
<file path=[Content_Types].xml><?xml version="1.0" encoding="utf-8"?>
<Types xmlns="http://schemas.openxmlformats.org/package/2006/content-types">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sldIdLst>
    <p:sldId id="256" r:id="rId2"/>
    <p:sldId id="257"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Lst>
  <p:sldSz cx="9144000" cy="6858000" type="screen4x3"/>
  <p:notesSz cx="6858000" cy="9144000"/>
  <p:defaultText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p:cViewPr varScale="1">
        <p:scale>
          <a:sx n="75" d="100"/>
          <a:sy n="75" d="100"/>
        </p:scale>
        <p:origin x="-1014" y="-84"/>
      </p:cViewPr>
      <p:guideLst>
        <p:guide orient="horz" pos="216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presProps" Target="presProps.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theme" Target="theme/theme1.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viewProps" Target="viewProps.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a:spLocks noGrp="1"/>
          </p:cNvSpPr>
          <p:nvPr>
            <p:ph type="ctrTitle"/>
          </p:nvPr>
        </p:nvSpPr>
        <p:spPr>
          <a:xfrm>
            <a:off x="685800" y="2130425"/>
            <a:ext cx="7772400" cy="1470025"/>
          </a:xfrm>
        </p:spPr>
        <p:txBody>
          <a:bodyPr/>
          <a:lstStyle/>
          <a:p>
            <a:r>
              <a:rPr lang="it-IT" smtClean="0"/>
              <a:t>Fare clic per modificare lo stile del titolo</a:t>
            </a:r>
            <a:endParaRPr lang="it-IT"/>
          </a:p>
        </p:txBody>
      </p:sp>
      <p:sp>
        <p:nvSpPr>
          <p:cNvPr id="3" name="Sottotitolo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it-IT" smtClean="0"/>
              <a:t>Fare clic per modificare lo stile del sottotitolo dello schema</a:t>
            </a:r>
            <a:endParaRPr lang="it-IT"/>
          </a:p>
        </p:txBody>
      </p:sp>
      <p:sp>
        <p:nvSpPr>
          <p:cNvPr id="4" name="Segnaposto data 3"/>
          <p:cNvSpPr>
            <a:spLocks noGrp="1"/>
          </p:cNvSpPr>
          <p:nvPr>
            <p:ph type="dt" sz="half" idx="10"/>
          </p:nvPr>
        </p:nvSpPr>
        <p:spPr/>
        <p:txBody>
          <a:bodyPr/>
          <a:lstStyle/>
          <a:p>
            <a:fld id="{45C842F2-094B-42C5-8EFE-84F153EE4F48}" type="datetimeFigureOut">
              <a:rPr lang="it-IT" smtClean="0"/>
              <a:t>09/11/2014</a:t>
            </a:fld>
            <a:endParaRPr lang="it-IT"/>
          </a:p>
        </p:txBody>
      </p:sp>
      <p:sp>
        <p:nvSpPr>
          <p:cNvPr id="5" name="Segnaposto piè di pagina 4"/>
          <p:cNvSpPr>
            <a:spLocks noGrp="1"/>
          </p:cNvSpPr>
          <p:nvPr>
            <p:ph type="ftr" sz="quarter" idx="11"/>
          </p:nvPr>
        </p:nvSpPr>
        <p:spPr/>
        <p:txBody>
          <a:bodyPr/>
          <a:lstStyle/>
          <a:p>
            <a:endParaRPr lang="it-IT"/>
          </a:p>
        </p:txBody>
      </p:sp>
      <p:sp>
        <p:nvSpPr>
          <p:cNvPr id="6" name="Segnaposto numero diapositiva 5"/>
          <p:cNvSpPr>
            <a:spLocks noGrp="1"/>
          </p:cNvSpPr>
          <p:nvPr>
            <p:ph type="sldNum" sz="quarter" idx="12"/>
          </p:nvPr>
        </p:nvSpPr>
        <p:spPr/>
        <p:txBody>
          <a:bodyPr/>
          <a:lstStyle/>
          <a:p>
            <a:fld id="{580D2056-7FC2-4140-892A-738A7AB476D2}" type="slidenum">
              <a:rPr lang="it-IT" smtClean="0"/>
              <a:t>‹N›</a:t>
            </a:fld>
            <a:endParaRPr lang="it-IT"/>
          </a:p>
        </p:txBody>
      </p:sp>
    </p:spTree>
    <p:extLst>
      <p:ext uri="{BB962C8B-B14F-4D97-AF65-F5344CB8AC3E}">
        <p14:creationId xmlns:p14="http://schemas.microsoft.com/office/powerpoint/2010/main" val="300200237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testo verticale 2"/>
          <p:cNvSpPr>
            <a:spLocks noGrp="1"/>
          </p:cNvSpPr>
          <p:nvPr>
            <p:ph type="body" orient="vert" idx="1"/>
          </p:nvPr>
        </p:nvSpPr>
        <p:spPr/>
        <p:txBody>
          <a:bodyPr vert="eaVert"/>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data 3"/>
          <p:cNvSpPr>
            <a:spLocks noGrp="1"/>
          </p:cNvSpPr>
          <p:nvPr>
            <p:ph type="dt" sz="half" idx="10"/>
          </p:nvPr>
        </p:nvSpPr>
        <p:spPr/>
        <p:txBody>
          <a:bodyPr/>
          <a:lstStyle/>
          <a:p>
            <a:fld id="{45C842F2-094B-42C5-8EFE-84F153EE4F48}" type="datetimeFigureOut">
              <a:rPr lang="it-IT" smtClean="0"/>
              <a:t>09/11/2014</a:t>
            </a:fld>
            <a:endParaRPr lang="it-IT"/>
          </a:p>
        </p:txBody>
      </p:sp>
      <p:sp>
        <p:nvSpPr>
          <p:cNvPr id="5" name="Segnaposto piè di pagina 4"/>
          <p:cNvSpPr>
            <a:spLocks noGrp="1"/>
          </p:cNvSpPr>
          <p:nvPr>
            <p:ph type="ftr" sz="quarter" idx="11"/>
          </p:nvPr>
        </p:nvSpPr>
        <p:spPr/>
        <p:txBody>
          <a:bodyPr/>
          <a:lstStyle/>
          <a:p>
            <a:endParaRPr lang="it-IT"/>
          </a:p>
        </p:txBody>
      </p:sp>
      <p:sp>
        <p:nvSpPr>
          <p:cNvPr id="6" name="Segnaposto numero diapositiva 5"/>
          <p:cNvSpPr>
            <a:spLocks noGrp="1"/>
          </p:cNvSpPr>
          <p:nvPr>
            <p:ph type="sldNum" sz="quarter" idx="12"/>
          </p:nvPr>
        </p:nvSpPr>
        <p:spPr/>
        <p:txBody>
          <a:bodyPr/>
          <a:lstStyle/>
          <a:p>
            <a:fld id="{580D2056-7FC2-4140-892A-738A7AB476D2}" type="slidenum">
              <a:rPr lang="it-IT" smtClean="0"/>
              <a:t>‹N›</a:t>
            </a:fld>
            <a:endParaRPr lang="it-IT"/>
          </a:p>
        </p:txBody>
      </p:sp>
    </p:spTree>
    <p:extLst>
      <p:ext uri="{BB962C8B-B14F-4D97-AF65-F5344CB8AC3E}">
        <p14:creationId xmlns:p14="http://schemas.microsoft.com/office/powerpoint/2010/main" val="275789938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a:spLocks noGrp="1"/>
          </p:cNvSpPr>
          <p:nvPr>
            <p:ph type="title" orient="vert"/>
          </p:nvPr>
        </p:nvSpPr>
        <p:spPr>
          <a:xfrm>
            <a:off x="6629400" y="274638"/>
            <a:ext cx="2057400" cy="5851525"/>
          </a:xfrm>
        </p:spPr>
        <p:txBody>
          <a:bodyPr vert="eaVert"/>
          <a:lstStyle/>
          <a:p>
            <a:r>
              <a:rPr lang="it-IT" smtClean="0"/>
              <a:t>Fare clic per modificare lo stile del titolo</a:t>
            </a:r>
            <a:endParaRPr lang="it-IT"/>
          </a:p>
        </p:txBody>
      </p:sp>
      <p:sp>
        <p:nvSpPr>
          <p:cNvPr id="3" name="Segnaposto testo verticale 2"/>
          <p:cNvSpPr>
            <a:spLocks noGrp="1"/>
          </p:cNvSpPr>
          <p:nvPr>
            <p:ph type="body" orient="vert" idx="1"/>
          </p:nvPr>
        </p:nvSpPr>
        <p:spPr>
          <a:xfrm>
            <a:off x="457200" y="274638"/>
            <a:ext cx="6019800" cy="5851525"/>
          </a:xfrm>
        </p:spPr>
        <p:txBody>
          <a:bodyPr vert="eaVert"/>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data 3"/>
          <p:cNvSpPr>
            <a:spLocks noGrp="1"/>
          </p:cNvSpPr>
          <p:nvPr>
            <p:ph type="dt" sz="half" idx="10"/>
          </p:nvPr>
        </p:nvSpPr>
        <p:spPr/>
        <p:txBody>
          <a:bodyPr/>
          <a:lstStyle/>
          <a:p>
            <a:fld id="{45C842F2-094B-42C5-8EFE-84F153EE4F48}" type="datetimeFigureOut">
              <a:rPr lang="it-IT" smtClean="0"/>
              <a:t>09/11/2014</a:t>
            </a:fld>
            <a:endParaRPr lang="it-IT"/>
          </a:p>
        </p:txBody>
      </p:sp>
      <p:sp>
        <p:nvSpPr>
          <p:cNvPr id="5" name="Segnaposto piè di pagina 4"/>
          <p:cNvSpPr>
            <a:spLocks noGrp="1"/>
          </p:cNvSpPr>
          <p:nvPr>
            <p:ph type="ftr" sz="quarter" idx="11"/>
          </p:nvPr>
        </p:nvSpPr>
        <p:spPr/>
        <p:txBody>
          <a:bodyPr/>
          <a:lstStyle/>
          <a:p>
            <a:endParaRPr lang="it-IT"/>
          </a:p>
        </p:txBody>
      </p:sp>
      <p:sp>
        <p:nvSpPr>
          <p:cNvPr id="6" name="Segnaposto numero diapositiva 5"/>
          <p:cNvSpPr>
            <a:spLocks noGrp="1"/>
          </p:cNvSpPr>
          <p:nvPr>
            <p:ph type="sldNum" sz="quarter" idx="12"/>
          </p:nvPr>
        </p:nvSpPr>
        <p:spPr/>
        <p:txBody>
          <a:bodyPr/>
          <a:lstStyle/>
          <a:p>
            <a:fld id="{580D2056-7FC2-4140-892A-738A7AB476D2}" type="slidenum">
              <a:rPr lang="it-IT" smtClean="0"/>
              <a:t>‹N›</a:t>
            </a:fld>
            <a:endParaRPr lang="it-IT"/>
          </a:p>
        </p:txBody>
      </p:sp>
    </p:spTree>
    <p:extLst>
      <p:ext uri="{BB962C8B-B14F-4D97-AF65-F5344CB8AC3E}">
        <p14:creationId xmlns:p14="http://schemas.microsoft.com/office/powerpoint/2010/main" val="170942276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contenuto 2"/>
          <p:cNvSpPr>
            <a:spLocks noGrp="1"/>
          </p:cNvSpPr>
          <p:nvPr>
            <p:ph idx="1"/>
          </p:nvPr>
        </p:nvSpPr>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data 3"/>
          <p:cNvSpPr>
            <a:spLocks noGrp="1"/>
          </p:cNvSpPr>
          <p:nvPr>
            <p:ph type="dt" sz="half" idx="10"/>
          </p:nvPr>
        </p:nvSpPr>
        <p:spPr/>
        <p:txBody>
          <a:bodyPr/>
          <a:lstStyle/>
          <a:p>
            <a:fld id="{45C842F2-094B-42C5-8EFE-84F153EE4F48}" type="datetimeFigureOut">
              <a:rPr lang="it-IT" smtClean="0"/>
              <a:t>09/11/2014</a:t>
            </a:fld>
            <a:endParaRPr lang="it-IT"/>
          </a:p>
        </p:txBody>
      </p:sp>
      <p:sp>
        <p:nvSpPr>
          <p:cNvPr id="5" name="Segnaposto piè di pagina 4"/>
          <p:cNvSpPr>
            <a:spLocks noGrp="1"/>
          </p:cNvSpPr>
          <p:nvPr>
            <p:ph type="ftr" sz="quarter" idx="11"/>
          </p:nvPr>
        </p:nvSpPr>
        <p:spPr/>
        <p:txBody>
          <a:bodyPr/>
          <a:lstStyle/>
          <a:p>
            <a:endParaRPr lang="it-IT"/>
          </a:p>
        </p:txBody>
      </p:sp>
      <p:sp>
        <p:nvSpPr>
          <p:cNvPr id="6" name="Segnaposto numero diapositiva 5"/>
          <p:cNvSpPr>
            <a:spLocks noGrp="1"/>
          </p:cNvSpPr>
          <p:nvPr>
            <p:ph type="sldNum" sz="quarter" idx="12"/>
          </p:nvPr>
        </p:nvSpPr>
        <p:spPr/>
        <p:txBody>
          <a:bodyPr/>
          <a:lstStyle/>
          <a:p>
            <a:fld id="{580D2056-7FC2-4140-892A-738A7AB476D2}" type="slidenum">
              <a:rPr lang="it-IT" smtClean="0"/>
              <a:t>‹N›</a:t>
            </a:fld>
            <a:endParaRPr lang="it-IT"/>
          </a:p>
        </p:txBody>
      </p:sp>
    </p:spTree>
    <p:extLst>
      <p:ext uri="{BB962C8B-B14F-4D97-AF65-F5344CB8AC3E}">
        <p14:creationId xmlns:p14="http://schemas.microsoft.com/office/powerpoint/2010/main" val="173889686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a:spLocks noGrp="1"/>
          </p:cNvSpPr>
          <p:nvPr>
            <p:ph type="title"/>
          </p:nvPr>
        </p:nvSpPr>
        <p:spPr>
          <a:xfrm>
            <a:off x="722313" y="4406900"/>
            <a:ext cx="7772400" cy="1362075"/>
          </a:xfrm>
        </p:spPr>
        <p:txBody>
          <a:bodyPr anchor="t"/>
          <a:lstStyle>
            <a:lvl1pPr algn="l">
              <a:defRPr sz="4000" b="1" cap="all"/>
            </a:lvl1pPr>
          </a:lstStyle>
          <a:p>
            <a:r>
              <a:rPr lang="it-IT" smtClean="0"/>
              <a:t>Fare clic per modificare lo stile del titolo</a:t>
            </a:r>
            <a:endParaRPr lang="it-IT"/>
          </a:p>
        </p:txBody>
      </p:sp>
      <p:sp>
        <p:nvSpPr>
          <p:cNvPr id="3" name="Segnaposto testo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it-IT" smtClean="0"/>
              <a:t>Fare clic per modificare stili del testo dello schema</a:t>
            </a:r>
          </a:p>
        </p:txBody>
      </p:sp>
      <p:sp>
        <p:nvSpPr>
          <p:cNvPr id="4" name="Segnaposto data 3"/>
          <p:cNvSpPr>
            <a:spLocks noGrp="1"/>
          </p:cNvSpPr>
          <p:nvPr>
            <p:ph type="dt" sz="half" idx="10"/>
          </p:nvPr>
        </p:nvSpPr>
        <p:spPr/>
        <p:txBody>
          <a:bodyPr/>
          <a:lstStyle/>
          <a:p>
            <a:fld id="{45C842F2-094B-42C5-8EFE-84F153EE4F48}" type="datetimeFigureOut">
              <a:rPr lang="it-IT" smtClean="0"/>
              <a:t>09/11/2014</a:t>
            </a:fld>
            <a:endParaRPr lang="it-IT"/>
          </a:p>
        </p:txBody>
      </p:sp>
      <p:sp>
        <p:nvSpPr>
          <p:cNvPr id="5" name="Segnaposto piè di pagina 4"/>
          <p:cNvSpPr>
            <a:spLocks noGrp="1"/>
          </p:cNvSpPr>
          <p:nvPr>
            <p:ph type="ftr" sz="quarter" idx="11"/>
          </p:nvPr>
        </p:nvSpPr>
        <p:spPr/>
        <p:txBody>
          <a:bodyPr/>
          <a:lstStyle/>
          <a:p>
            <a:endParaRPr lang="it-IT"/>
          </a:p>
        </p:txBody>
      </p:sp>
      <p:sp>
        <p:nvSpPr>
          <p:cNvPr id="6" name="Segnaposto numero diapositiva 5"/>
          <p:cNvSpPr>
            <a:spLocks noGrp="1"/>
          </p:cNvSpPr>
          <p:nvPr>
            <p:ph type="sldNum" sz="quarter" idx="12"/>
          </p:nvPr>
        </p:nvSpPr>
        <p:spPr/>
        <p:txBody>
          <a:bodyPr/>
          <a:lstStyle/>
          <a:p>
            <a:fld id="{580D2056-7FC2-4140-892A-738A7AB476D2}" type="slidenum">
              <a:rPr lang="it-IT" smtClean="0"/>
              <a:t>‹N›</a:t>
            </a:fld>
            <a:endParaRPr lang="it-IT"/>
          </a:p>
        </p:txBody>
      </p:sp>
    </p:spTree>
    <p:extLst>
      <p:ext uri="{BB962C8B-B14F-4D97-AF65-F5344CB8AC3E}">
        <p14:creationId xmlns:p14="http://schemas.microsoft.com/office/powerpoint/2010/main" val="224931704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contenuto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contenuto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Segnaposto data 4"/>
          <p:cNvSpPr>
            <a:spLocks noGrp="1"/>
          </p:cNvSpPr>
          <p:nvPr>
            <p:ph type="dt" sz="half" idx="10"/>
          </p:nvPr>
        </p:nvSpPr>
        <p:spPr/>
        <p:txBody>
          <a:bodyPr/>
          <a:lstStyle/>
          <a:p>
            <a:fld id="{45C842F2-094B-42C5-8EFE-84F153EE4F48}" type="datetimeFigureOut">
              <a:rPr lang="it-IT" smtClean="0"/>
              <a:t>09/11/2014</a:t>
            </a:fld>
            <a:endParaRPr lang="it-IT"/>
          </a:p>
        </p:txBody>
      </p:sp>
      <p:sp>
        <p:nvSpPr>
          <p:cNvPr id="6" name="Segnaposto piè di pagina 5"/>
          <p:cNvSpPr>
            <a:spLocks noGrp="1"/>
          </p:cNvSpPr>
          <p:nvPr>
            <p:ph type="ftr" sz="quarter" idx="11"/>
          </p:nvPr>
        </p:nvSpPr>
        <p:spPr/>
        <p:txBody>
          <a:bodyPr/>
          <a:lstStyle/>
          <a:p>
            <a:endParaRPr lang="it-IT"/>
          </a:p>
        </p:txBody>
      </p:sp>
      <p:sp>
        <p:nvSpPr>
          <p:cNvPr id="7" name="Segnaposto numero diapositiva 6"/>
          <p:cNvSpPr>
            <a:spLocks noGrp="1"/>
          </p:cNvSpPr>
          <p:nvPr>
            <p:ph type="sldNum" sz="quarter" idx="12"/>
          </p:nvPr>
        </p:nvSpPr>
        <p:spPr/>
        <p:txBody>
          <a:bodyPr/>
          <a:lstStyle/>
          <a:p>
            <a:fld id="{580D2056-7FC2-4140-892A-738A7AB476D2}" type="slidenum">
              <a:rPr lang="it-IT" smtClean="0"/>
              <a:t>‹N›</a:t>
            </a:fld>
            <a:endParaRPr lang="it-IT"/>
          </a:p>
        </p:txBody>
      </p:sp>
    </p:spTree>
    <p:extLst>
      <p:ext uri="{BB962C8B-B14F-4D97-AF65-F5344CB8AC3E}">
        <p14:creationId xmlns:p14="http://schemas.microsoft.com/office/powerpoint/2010/main" val="232261997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lvl1pPr>
              <a:defRPr/>
            </a:lvl1pPr>
          </a:lstStyle>
          <a:p>
            <a:r>
              <a:rPr lang="it-IT" smtClean="0"/>
              <a:t>Fare clic per modificare lo stile del titolo</a:t>
            </a:r>
            <a:endParaRPr lang="it-IT"/>
          </a:p>
        </p:txBody>
      </p:sp>
      <p:sp>
        <p:nvSpPr>
          <p:cNvPr id="3" name="Segnaposto testo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it-IT" smtClean="0"/>
              <a:t>Fare clic per modificare stili del testo dello schema</a:t>
            </a:r>
          </a:p>
        </p:txBody>
      </p:sp>
      <p:sp>
        <p:nvSpPr>
          <p:cNvPr id="4" name="Segnaposto contenuto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Segnaposto testo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it-IT" smtClean="0"/>
              <a:t>Fare clic per modificare stili del testo dello schema</a:t>
            </a:r>
          </a:p>
        </p:txBody>
      </p:sp>
      <p:sp>
        <p:nvSpPr>
          <p:cNvPr id="6" name="Segnaposto contenuto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7" name="Segnaposto data 6"/>
          <p:cNvSpPr>
            <a:spLocks noGrp="1"/>
          </p:cNvSpPr>
          <p:nvPr>
            <p:ph type="dt" sz="half" idx="10"/>
          </p:nvPr>
        </p:nvSpPr>
        <p:spPr/>
        <p:txBody>
          <a:bodyPr/>
          <a:lstStyle/>
          <a:p>
            <a:fld id="{45C842F2-094B-42C5-8EFE-84F153EE4F48}" type="datetimeFigureOut">
              <a:rPr lang="it-IT" smtClean="0"/>
              <a:t>09/11/2014</a:t>
            </a:fld>
            <a:endParaRPr lang="it-IT"/>
          </a:p>
        </p:txBody>
      </p:sp>
      <p:sp>
        <p:nvSpPr>
          <p:cNvPr id="8" name="Segnaposto piè di pagina 7"/>
          <p:cNvSpPr>
            <a:spLocks noGrp="1"/>
          </p:cNvSpPr>
          <p:nvPr>
            <p:ph type="ftr" sz="quarter" idx="11"/>
          </p:nvPr>
        </p:nvSpPr>
        <p:spPr/>
        <p:txBody>
          <a:bodyPr/>
          <a:lstStyle/>
          <a:p>
            <a:endParaRPr lang="it-IT"/>
          </a:p>
        </p:txBody>
      </p:sp>
      <p:sp>
        <p:nvSpPr>
          <p:cNvPr id="9" name="Segnaposto numero diapositiva 8"/>
          <p:cNvSpPr>
            <a:spLocks noGrp="1"/>
          </p:cNvSpPr>
          <p:nvPr>
            <p:ph type="sldNum" sz="quarter" idx="12"/>
          </p:nvPr>
        </p:nvSpPr>
        <p:spPr/>
        <p:txBody>
          <a:bodyPr/>
          <a:lstStyle/>
          <a:p>
            <a:fld id="{580D2056-7FC2-4140-892A-738A7AB476D2}" type="slidenum">
              <a:rPr lang="it-IT" smtClean="0"/>
              <a:t>‹N›</a:t>
            </a:fld>
            <a:endParaRPr lang="it-IT"/>
          </a:p>
        </p:txBody>
      </p:sp>
    </p:spTree>
    <p:extLst>
      <p:ext uri="{BB962C8B-B14F-4D97-AF65-F5344CB8AC3E}">
        <p14:creationId xmlns:p14="http://schemas.microsoft.com/office/powerpoint/2010/main" val="256992615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data 2"/>
          <p:cNvSpPr>
            <a:spLocks noGrp="1"/>
          </p:cNvSpPr>
          <p:nvPr>
            <p:ph type="dt" sz="half" idx="10"/>
          </p:nvPr>
        </p:nvSpPr>
        <p:spPr/>
        <p:txBody>
          <a:bodyPr/>
          <a:lstStyle/>
          <a:p>
            <a:fld id="{45C842F2-094B-42C5-8EFE-84F153EE4F48}" type="datetimeFigureOut">
              <a:rPr lang="it-IT" smtClean="0"/>
              <a:t>09/11/2014</a:t>
            </a:fld>
            <a:endParaRPr lang="it-IT"/>
          </a:p>
        </p:txBody>
      </p:sp>
      <p:sp>
        <p:nvSpPr>
          <p:cNvPr id="4" name="Segnaposto piè di pagina 3"/>
          <p:cNvSpPr>
            <a:spLocks noGrp="1"/>
          </p:cNvSpPr>
          <p:nvPr>
            <p:ph type="ftr" sz="quarter" idx="11"/>
          </p:nvPr>
        </p:nvSpPr>
        <p:spPr/>
        <p:txBody>
          <a:bodyPr/>
          <a:lstStyle/>
          <a:p>
            <a:endParaRPr lang="it-IT"/>
          </a:p>
        </p:txBody>
      </p:sp>
      <p:sp>
        <p:nvSpPr>
          <p:cNvPr id="5" name="Segnaposto numero diapositiva 4"/>
          <p:cNvSpPr>
            <a:spLocks noGrp="1"/>
          </p:cNvSpPr>
          <p:nvPr>
            <p:ph type="sldNum" sz="quarter" idx="12"/>
          </p:nvPr>
        </p:nvSpPr>
        <p:spPr/>
        <p:txBody>
          <a:bodyPr/>
          <a:lstStyle/>
          <a:p>
            <a:fld id="{580D2056-7FC2-4140-892A-738A7AB476D2}" type="slidenum">
              <a:rPr lang="it-IT" smtClean="0"/>
              <a:t>‹N›</a:t>
            </a:fld>
            <a:endParaRPr lang="it-IT"/>
          </a:p>
        </p:txBody>
      </p:sp>
    </p:spTree>
    <p:extLst>
      <p:ext uri="{BB962C8B-B14F-4D97-AF65-F5344CB8AC3E}">
        <p14:creationId xmlns:p14="http://schemas.microsoft.com/office/powerpoint/2010/main" val="307952189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a:spLocks noGrp="1"/>
          </p:cNvSpPr>
          <p:nvPr>
            <p:ph type="dt" sz="half" idx="10"/>
          </p:nvPr>
        </p:nvSpPr>
        <p:spPr/>
        <p:txBody>
          <a:bodyPr/>
          <a:lstStyle/>
          <a:p>
            <a:fld id="{45C842F2-094B-42C5-8EFE-84F153EE4F48}" type="datetimeFigureOut">
              <a:rPr lang="it-IT" smtClean="0"/>
              <a:t>09/11/2014</a:t>
            </a:fld>
            <a:endParaRPr lang="it-IT"/>
          </a:p>
        </p:txBody>
      </p:sp>
      <p:sp>
        <p:nvSpPr>
          <p:cNvPr id="3" name="Segnaposto piè di pagina 2"/>
          <p:cNvSpPr>
            <a:spLocks noGrp="1"/>
          </p:cNvSpPr>
          <p:nvPr>
            <p:ph type="ftr" sz="quarter" idx="11"/>
          </p:nvPr>
        </p:nvSpPr>
        <p:spPr/>
        <p:txBody>
          <a:bodyPr/>
          <a:lstStyle/>
          <a:p>
            <a:endParaRPr lang="it-IT"/>
          </a:p>
        </p:txBody>
      </p:sp>
      <p:sp>
        <p:nvSpPr>
          <p:cNvPr id="4" name="Segnaposto numero diapositiva 3"/>
          <p:cNvSpPr>
            <a:spLocks noGrp="1"/>
          </p:cNvSpPr>
          <p:nvPr>
            <p:ph type="sldNum" sz="quarter" idx="12"/>
          </p:nvPr>
        </p:nvSpPr>
        <p:spPr/>
        <p:txBody>
          <a:bodyPr/>
          <a:lstStyle/>
          <a:p>
            <a:fld id="{580D2056-7FC2-4140-892A-738A7AB476D2}" type="slidenum">
              <a:rPr lang="it-IT" smtClean="0"/>
              <a:t>‹N›</a:t>
            </a:fld>
            <a:endParaRPr lang="it-IT"/>
          </a:p>
        </p:txBody>
      </p:sp>
    </p:spTree>
    <p:extLst>
      <p:ext uri="{BB962C8B-B14F-4D97-AF65-F5344CB8AC3E}">
        <p14:creationId xmlns:p14="http://schemas.microsoft.com/office/powerpoint/2010/main" val="317933592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a:spLocks noGrp="1"/>
          </p:cNvSpPr>
          <p:nvPr>
            <p:ph type="title"/>
          </p:nvPr>
        </p:nvSpPr>
        <p:spPr>
          <a:xfrm>
            <a:off x="457200" y="273050"/>
            <a:ext cx="3008313" cy="1162050"/>
          </a:xfrm>
        </p:spPr>
        <p:txBody>
          <a:bodyPr anchor="b"/>
          <a:lstStyle>
            <a:lvl1pPr algn="l">
              <a:defRPr sz="2000" b="1"/>
            </a:lvl1pPr>
          </a:lstStyle>
          <a:p>
            <a:r>
              <a:rPr lang="it-IT" smtClean="0"/>
              <a:t>Fare clic per modificare lo stile del titolo</a:t>
            </a:r>
            <a:endParaRPr lang="it-IT"/>
          </a:p>
        </p:txBody>
      </p:sp>
      <p:sp>
        <p:nvSpPr>
          <p:cNvPr id="3" name="Segnaposto contenuto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testo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it-IT" smtClean="0"/>
              <a:t>Fare clic per modificare stili del testo dello schema</a:t>
            </a:r>
          </a:p>
        </p:txBody>
      </p:sp>
      <p:sp>
        <p:nvSpPr>
          <p:cNvPr id="5" name="Segnaposto data 4"/>
          <p:cNvSpPr>
            <a:spLocks noGrp="1"/>
          </p:cNvSpPr>
          <p:nvPr>
            <p:ph type="dt" sz="half" idx="10"/>
          </p:nvPr>
        </p:nvSpPr>
        <p:spPr/>
        <p:txBody>
          <a:bodyPr/>
          <a:lstStyle/>
          <a:p>
            <a:fld id="{45C842F2-094B-42C5-8EFE-84F153EE4F48}" type="datetimeFigureOut">
              <a:rPr lang="it-IT" smtClean="0"/>
              <a:t>09/11/2014</a:t>
            </a:fld>
            <a:endParaRPr lang="it-IT"/>
          </a:p>
        </p:txBody>
      </p:sp>
      <p:sp>
        <p:nvSpPr>
          <p:cNvPr id="6" name="Segnaposto piè di pagina 5"/>
          <p:cNvSpPr>
            <a:spLocks noGrp="1"/>
          </p:cNvSpPr>
          <p:nvPr>
            <p:ph type="ftr" sz="quarter" idx="11"/>
          </p:nvPr>
        </p:nvSpPr>
        <p:spPr/>
        <p:txBody>
          <a:bodyPr/>
          <a:lstStyle/>
          <a:p>
            <a:endParaRPr lang="it-IT"/>
          </a:p>
        </p:txBody>
      </p:sp>
      <p:sp>
        <p:nvSpPr>
          <p:cNvPr id="7" name="Segnaposto numero diapositiva 6"/>
          <p:cNvSpPr>
            <a:spLocks noGrp="1"/>
          </p:cNvSpPr>
          <p:nvPr>
            <p:ph type="sldNum" sz="quarter" idx="12"/>
          </p:nvPr>
        </p:nvSpPr>
        <p:spPr/>
        <p:txBody>
          <a:bodyPr/>
          <a:lstStyle/>
          <a:p>
            <a:fld id="{580D2056-7FC2-4140-892A-738A7AB476D2}" type="slidenum">
              <a:rPr lang="it-IT" smtClean="0"/>
              <a:t>‹N›</a:t>
            </a:fld>
            <a:endParaRPr lang="it-IT"/>
          </a:p>
        </p:txBody>
      </p:sp>
    </p:spTree>
    <p:extLst>
      <p:ext uri="{BB962C8B-B14F-4D97-AF65-F5344CB8AC3E}">
        <p14:creationId xmlns:p14="http://schemas.microsoft.com/office/powerpoint/2010/main" val="172610522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a:spLocks noGrp="1"/>
          </p:cNvSpPr>
          <p:nvPr>
            <p:ph type="title"/>
          </p:nvPr>
        </p:nvSpPr>
        <p:spPr>
          <a:xfrm>
            <a:off x="1792288" y="4800600"/>
            <a:ext cx="5486400" cy="566738"/>
          </a:xfrm>
        </p:spPr>
        <p:txBody>
          <a:bodyPr anchor="b"/>
          <a:lstStyle>
            <a:lvl1pPr algn="l">
              <a:defRPr sz="2000" b="1"/>
            </a:lvl1pPr>
          </a:lstStyle>
          <a:p>
            <a:r>
              <a:rPr lang="it-IT" smtClean="0"/>
              <a:t>Fare clic per modificare lo stile del titolo</a:t>
            </a:r>
            <a:endParaRPr lang="it-IT"/>
          </a:p>
        </p:txBody>
      </p:sp>
      <p:sp>
        <p:nvSpPr>
          <p:cNvPr id="3" name="Segnaposto immagin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it-IT"/>
          </a:p>
        </p:txBody>
      </p:sp>
      <p:sp>
        <p:nvSpPr>
          <p:cNvPr id="4" name="Segnaposto testo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it-IT" smtClean="0"/>
              <a:t>Fare clic per modificare stili del testo dello schema</a:t>
            </a:r>
          </a:p>
        </p:txBody>
      </p:sp>
      <p:sp>
        <p:nvSpPr>
          <p:cNvPr id="5" name="Segnaposto data 4"/>
          <p:cNvSpPr>
            <a:spLocks noGrp="1"/>
          </p:cNvSpPr>
          <p:nvPr>
            <p:ph type="dt" sz="half" idx="10"/>
          </p:nvPr>
        </p:nvSpPr>
        <p:spPr/>
        <p:txBody>
          <a:bodyPr/>
          <a:lstStyle/>
          <a:p>
            <a:fld id="{45C842F2-094B-42C5-8EFE-84F153EE4F48}" type="datetimeFigureOut">
              <a:rPr lang="it-IT" smtClean="0"/>
              <a:t>09/11/2014</a:t>
            </a:fld>
            <a:endParaRPr lang="it-IT"/>
          </a:p>
        </p:txBody>
      </p:sp>
      <p:sp>
        <p:nvSpPr>
          <p:cNvPr id="6" name="Segnaposto piè di pagina 5"/>
          <p:cNvSpPr>
            <a:spLocks noGrp="1"/>
          </p:cNvSpPr>
          <p:nvPr>
            <p:ph type="ftr" sz="quarter" idx="11"/>
          </p:nvPr>
        </p:nvSpPr>
        <p:spPr/>
        <p:txBody>
          <a:bodyPr/>
          <a:lstStyle/>
          <a:p>
            <a:endParaRPr lang="it-IT"/>
          </a:p>
        </p:txBody>
      </p:sp>
      <p:sp>
        <p:nvSpPr>
          <p:cNvPr id="7" name="Segnaposto numero diapositiva 6"/>
          <p:cNvSpPr>
            <a:spLocks noGrp="1"/>
          </p:cNvSpPr>
          <p:nvPr>
            <p:ph type="sldNum" sz="quarter" idx="12"/>
          </p:nvPr>
        </p:nvSpPr>
        <p:spPr/>
        <p:txBody>
          <a:bodyPr/>
          <a:lstStyle/>
          <a:p>
            <a:fld id="{580D2056-7FC2-4140-892A-738A7AB476D2}" type="slidenum">
              <a:rPr lang="it-IT" smtClean="0"/>
              <a:t>‹N›</a:t>
            </a:fld>
            <a:endParaRPr lang="it-IT"/>
          </a:p>
        </p:txBody>
      </p:sp>
    </p:spTree>
    <p:extLst>
      <p:ext uri="{BB962C8B-B14F-4D97-AF65-F5344CB8AC3E}">
        <p14:creationId xmlns:p14="http://schemas.microsoft.com/office/powerpoint/2010/main" val="416150359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Segnaposto titolo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it-IT" smtClean="0"/>
              <a:t>Fare clic per modificare lo stile del titolo</a:t>
            </a:r>
            <a:endParaRPr lang="it-IT"/>
          </a:p>
        </p:txBody>
      </p:sp>
      <p:sp>
        <p:nvSpPr>
          <p:cNvPr id="3" name="Segnaposto testo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data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5C842F2-094B-42C5-8EFE-84F153EE4F48}" type="datetimeFigureOut">
              <a:rPr lang="it-IT" smtClean="0"/>
              <a:t>09/11/2014</a:t>
            </a:fld>
            <a:endParaRPr lang="it-IT"/>
          </a:p>
        </p:txBody>
      </p:sp>
      <p:sp>
        <p:nvSpPr>
          <p:cNvPr id="5" name="Segnaposto piè di pagina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it-IT"/>
          </a:p>
        </p:txBody>
      </p:sp>
      <p:sp>
        <p:nvSpPr>
          <p:cNvPr id="6" name="Segnaposto numero diapositiva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80D2056-7FC2-4140-892A-738A7AB476D2}" type="slidenum">
              <a:rPr lang="it-IT" smtClean="0"/>
              <a:t>‹N›</a:t>
            </a:fld>
            <a:endParaRPr lang="it-IT"/>
          </a:p>
        </p:txBody>
      </p:sp>
    </p:spTree>
    <p:extLst>
      <p:ext uri="{BB962C8B-B14F-4D97-AF65-F5344CB8AC3E}">
        <p14:creationId xmlns:p14="http://schemas.microsoft.com/office/powerpoint/2010/main" val="3705449401"/>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ctrTitle"/>
          </p:nvPr>
        </p:nvSpPr>
        <p:spPr/>
        <p:txBody>
          <a:bodyPr/>
          <a:lstStyle/>
          <a:p>
            <a:r>
              <a:rPr lang="it-IT" dirty="0" smtClean="0"/>
              <a:t>RO1</a:t>
            </a:r>
            <a:endParaRPr lang="it-IT" dirty="0"/>
          </a:p>
        </p:txBody>
      </p:sp>
      <p:sp>
        <p:nvSpPr>
          <p:cNvPr id="3" name="Sottotitolo 2"/>
          <p:cNvSpPr>
            <a:spLocks noGrp="1"/>
          </p:cNvSpPr>
          <p:nvPr>
            <p:ph type="subTitle" idx="1"/>
          </p:nvPr>
        </p:nvSpPr>
        <p:spPr/>
        <p:txBody>
          <a:bodyPr/>
          <a:lstStyle/>
          <a:p>
            <a:endParaRPr lang="it-IT"/>
          </a:p>
        </p:txBody>
      </p:sp>
    </p:spTree>
    <p:extLst>
      <p:ext uri="{BB962C8B-B14F-4D97-AF65-F5344CB8AC3E}">
        <p14:creationId xmlns:p14="http://schemas.microsoft.com/office/powerpoint/2010/main" val="292167646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Segnaposto numero diapositiva 5"/>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fld id="{25E88FB8-5F62-4E00-A24F-BD4818BF5D2B}" type="slidenum">
              <a:rPr lang="en-US" altLang="it-IT" sz="1400" smtClean="0"/>
              <a:pPr eaLnBrk="1" hangingPunct="1">
                <a:spcBef>
                  <a:spcPct val="0"/>
                </a:spcBef>
                <a:buFontTx/>
                <a:buNone/>
              </a:pPr>
              <a:t>10</a:t>
            </a:fld>
            <a:endParaRPr lang="en-US" altLang="it-IT" sz="1400" smtClean="0"/>
          </a:p>
        </p:txBody>
      </p:sp>
      <p:grpSp>
        <p:nvGrpSpPr>
          <p:cNvPr id="9219" name="Group 2"/>
          <p:cNvGrpSpPr>
            <a:grpSpLocks/>
          </p:cNvGrpSpPr>
          <p:nvPr/>
        </p:nvGrpSpPr>
        <p:grpSpPr bwMode="auto">
          <a:xfrm>
            <a:off x="250825" y="333375"/>
            <a:ext cx="8697913" cy="6270625"/>
            <a:chOff x="385" y="190"/>
            <a:chExt cx="5479" cy="3950"/>
          </a:xfrm>
        </p:grpSpPr>
        <p:sp>
          <p:nvSpPr>
            <p:cNvPr id="9223" name="AutoShape 3"/>
            <p:cNvSpPr>
              <a:spLocks noChangeArrowheads="1"/>
            </p:cNvSpPr>
            <p:nvPr/>
          </p:nvSpPr>
          <p:spPr bwMode="auto">
            <a:xfrm flipV="1">
              <a:off x="385" y="4083"/>
              <a:ext cx="5479" cy="57"/>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9224" name="AutoShape 4"/>
            <p:cNvSpPr>
              <a:spLocks noChangeArrowheads="1"/>
            </p:cNvSpPr>
            <p:nvPr/>
          </p:nvSpPr>
          <p:spPr bwMode="auto">
            <a:xfrm flipV="1">
              <a:off x="583" y="3675"/>
              <a:ext cx="5128" cy="256"/>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9225" name="Freeform 5"/>
            <p:cNvSpPr>
              <a:spLocks/>
            </p:cNvSpPr>
            <p:nvPr/>
          </p:nvSpPr>
          <p:spPr bwMode="auto">
            <a:xfrm>
              <a:off x="2873" y="1593"/>
              <a:ext cx="535" cy="1911"/>
            </a:xfrm>
            <a:custGeom>
              <a:avLst/>
              <a:gdLst>
                <a:gd name="T0" fmla="*/ 0 w 271"/>
                <a:gd name="T1" fmla="*/ 1646 h 2059"/>
                <a:gd name="T2" fmla="*/ 2077 w 271"/>
                <a:gd name="T3" fmla="*/ 1646 h 2059"/>
                <a:gd name="T4" fmla="*/ 2077 w 271"/>
                <a:gd name="T5" fmla="*/ 0 h 2059"/>
                <a:gd name="T6" fmla="*/ 0 w 271"/>
                <a:gd name="T7" fmla="*/ 0 h 2059"/>
                <a:gd name="T8" fmla="*/ 0 w 271"/>
                <a:gd name="T9" fmla="*/ 1646 h 2059"/>
                <a:gd name="T10" fmla="*/ 0 w 271"/>
                <a:gd name="T11" fmla="*/ 1646 h 2059"/>
                <a:gd name="T12" fmla="*/ 0 60000 65536"/>
                <a:gd name="T13" fmla="*/ 0 60000 65536"/>
                <a:gd name="T14" fmla="*/ 0 60000 65536"/>
                <a:gd name="T15" fmla="*/ 0 60000 65536"/>
                <a:gd name="T16" fmla="*/ 0 60000 65536"/>
                <a:gd name="T17" fmla="*/ 0 60000 65536"/>
                <a:gd name="T18" fmla="*/ 0 w 271"/>
                <a:gd name="T19" fmla="*/ 0 h 2059"/>
                <a:gd name="T20" fmla="*/ 271 w 271"/>
                <a:gd name="T21" fmla="*/ 2059 h 2059"/>
              </a:gdLst>
              <a:ahLst/>
              <a:cxnLst>
                <a:cxn ang="T12">
                  <a:pos x="T0" y="T1"/>
                </a:cxn>
                <a:cxn ang="T13">
                  <a:pos x="T2" y="T3"/>
                </a:cxn>
                <a:cxn ang="T14">
                  <a:pos x="T4" y="T5"/>
                </a:cxn>
                <a:cxn ang="T15">
                  <a:pos x="T6" y="T7"/>
                </a:cxn>
                <a:cxn ang="T16">
                  <a:pos x="T8" y="T9"/>
                </a:cxn>
                <a:cxn ang="T17">
                  <a:pos x="T10" y="T11"/>
                </a:cxn>
              </a:cxnLst>
              <a:rect l="T18" t="T19" r="T20" b="T21"/>
              <a:pathLst>
                <a:path w="271" h="2059">
                  <a:moveTo>
                    <a:pt x="0" y="2058"/>
                  </a:moveTo>
                  <a:lnTo>
                    <a:pt x="270" y="2058"/>
                  </a:lnTo>
                  <a:lnTo>
                    <a:pt x="270" y="0"/>
                  </a:lnTo>
                  <a:lnTo>
                    <a:pt x="0" y="0"/>
                  </a:lnTo>
                  <a:lnTo>
                    <a:pt x="0" y="2058"/>
                  </a:lnTo>
                </a:path>
              </a:pathLst>
            </a:custGeom>
            <a:solidFill>
              <a:srgbClr val="F8F8F8"/>
            </a:solidFill>
            <a:ln w="9048">
              <a:solidFill>
                <a:srgbClr val="C0C0C0"/>
              </a:solidFill>
              <a:round/>
              <a:headEnd/>
              <a:tailEnd/>
            </a:ln>
          </p:spPr>
          <p:txBody>
            <a:bodyPr/>
            <a:lstStyle/>
            <a:p>
              <a:endParaRPr lang="it-IT"/>
            </a:p>
          </p:txBody>
        </p:sp>
        <p:grpSp>
          <p:nvGrpSpPr>
            <p:cNvPr id="9226" name="Group 6"/>
            <p:cNvGrpSpPr>
              <a:grpSpLocks/>
            </p:cNvGrpSpPr>
            <p:nvPr/>
          </p:nvGrpSpPr>
          <p:grpSpPr bwMode="auto">
            <a:xfrm>
              <a:off x="2782" y="3474"/>
              <a:ext cx="703" cy="203"/>
              <a:chOff x="3110" y="3961"/>
              <a:chExt cx="356" cy="218"/>
            </a:xfrm>
          </p:grpSpPr>
          <p:sp>
            <p:nvSpPr>
              <p:cNvPr id="9353" name="Freeform 7"/>
              <p:cNvSpPr>
                <a:spLocks/>
              </p:cNvSpPr>
              <p:nvPr/>
            </p:nvSpPr>
            <p:spPr bwMode="auto">
              <a:xfrm>
                <a:off x="3137" y="3961"/>
                <a:ext cx="300" cy="106"/>
              </a:xfrm>
              <a:custGeom>
                <a:avLst/>
                <a:gdLst>
                  <a:gd name="T0" fmla="*/ 285 w 300"/>
                  <a:gd name="T1" fmla="*/ 2 h 106"/>
                  <a:gd name="T2" fmla="*/ 290 w 300"/>
                  <a:gd name="T3" fmla="*/ 5 h 106"/>
                  <a:gd name="T4" fmla="*/ 295 w 300"/>
                  <a:gd name="T5" fmla="*/ 9 h 106"/>
                  <a:gd name="T6" fmla="*/ 295 w 300"/>
                  <a:gd name="T7" fmla="*/ 16 h 106"/>
                  <a:gd name="T8" fmla="*/ 297 w 300"/>
                  <a:gd name="T9" fmla="*/ 23 h 106"/>
                  <a:gd name="T10" fmla="*/ 298 w 300"/>
                  <a:gd name="T11" fmla="*/ 30 h 106"/>
                  <a:gd name="T12" fmla="*/ 297 w 300"/>
                  <a:gd name="T13" fmla="*/ 39 h 106"/>
                  <a:gd name="T14" fmla="*/ 293 w 300"/>
                  <a:gd name="T15" fmla="*/ 46 h 106"/>
                  <a:gd name="T16" fmla="*/ 290 w 300"/>
                  <a:gd name="T17" fmla="*/ 52 h 106"/>
                  <a:gd name="T18" fmla="*/ 285 w 300"/>
                  <a:gd name="T19" fmla="*/ 53 h 106"/>
                  <a:gd name="T20" fmla="*/ 281 w 300"/>
                  <a:gd name="T21" fmla="*/ 52 h 106"/>
                  <a:gd name="T22" fmla="*/ 283 w 300"/>
                  <a:gd name="T23" fmla="*/ 53 h 106"/>
                  <a:gd name="T24" fmla="*/ 287 w 300"/>
                  <a:gd name="T25" fmla="*/ 56 h 106"/>
                  <a:gd name="T26" fmla="*/ 293 w 300"/>
                  <a:gd name="T27" fmla="*/ 59 h 106"/>
                  <a:gd name="T28" fmla="*/ 294 w 300"/>
                  <a:gd name="T29" fmla="*/ 66 h 106"/>
                  <a:gd name="T30" fmla="*/ 296 w 300"/>
                  <a:gd name="T31" fmla="*/ 74 h 106"/>
                  <a:gd name="T32" fmla="*/ 296 w 300"/>
                  <a:gd name="T33" fmla="*/ 82 h 106"/>
                  <a:gd name="T34" fmla="*/ 295 w 300"/>
                  <a:gd name="T35" fmla="*/ 90 h 106"/>
                  <a:gd name="T36" fmla="*/ 291 w 300"/>
                  <a:gd name="T37" fmla="*/ 96 h 106"/>
                  <a:gd name="T38" fmla="*/ 288 w 300"/>
                  <a:gd name="T39" fmla="*/ 101 h 106"/>
                  <a:gd name="T40" fmla="*/ 284 w 300"/>
                  <a:gd name="T41" fmla="*/ 104 h 106"/>
                  <a:gd name="T42" fmla="*/ 281 w 300"/>
                  <a:gd name="T43" fmla="*/ 103 h 106"/>
                  <a:gd name="T44" fmla="*/ 17 w 300"/>
                  <a:gd name="T45" fmla="*/ 103 h 106"/>
                  <a:gd name="T46" fmla="*/ 12 w 300"/>
                  <a:gd name="T47" fmla="*/ 105 h 106"/>
                  <a:gd name="T48" fmla="*/ 7 w 300"/>
                  <a:gd name="T49" fmla="*/ 101 h 106"/>
                  <a:gd name="T50" fmla="*/ 3 w 300"/>
                  <a:gd name="T51" fmla="*/ 96 h 106"/>
                  <a:gd name="T52" fmla="*/ 1 w 300"/>
                  <a:gd name="T53" fmla="*/ 90 h 106"/>
                  <a:gd name="T54" fmla="*/ 0 w 300"/>
                  <a:gd name="T55" fmla="*/ 82 h 106"/>
                  <a:gd name="T56" fmla="*/ 0 w 300"/>
                  <a:gd name="T57" fmla="*/ 74 h 106"/>
                  <a:gd name="T58" fmla="*/ 1 w 300"/>
                  <a:gd name="T59" fmla="*/ 66 h 106"/>
                  <a:gd name="T60" fmla="*/ 5 w 300"/>
                  <a:gd name="T61" fmla="*/ 59 h 106"/>
                  <a:gd name="T62" fmla="*/ 9 w 300"/>
                  <a:gd name="T63" fmla="*/ 56 h 106"/>
                  <a:gd name="T64" fmla="*/ 14 w 300"/>
                  <a:gd name="T65" fmla="*/ 53 h 106"/>
                  <a:gd name="T66" fmla="*/ 17 w 300"/>
                  <a:gd name="T67" fmla="*/ 53 h 106"/>
                  <a:gd name="T68" fmla="*/ 12 w 300"/>
                  <a:gd name="T69" fmla="*/ 54 h 106"/>
                  <a:gd name="T70" fmla="*/ 8 w 300"/>
                  <a:gd name="T71" fmla="*/ 52 h 106"/>
                  <a:gd name="T72" fmla="*/ 4 w 300"/>
                  <a:gd name="T73" fmla="*/ 46 h 106"/>
                  <a:gd name="T74" fmla="*/ 2 w 300"/>
                  <a:gd name="T75" fmla="*/ 39 h 106"/>
                  <a:gd name="T76" fmla="*/ 1 w 300"/>
                  <a:gd name="T77" fmla="*/ 31 h 106"/>
                  <a:gd name="T78" fmla="*/ 1 w 300"/>
                  <a:gd name="T79" fmla="*/ 22 h 106"/>
                  <a:gd name="T80" fmla="*/ 3 w 300"/>
                  <a:gd name="T81" fmla="*/ 15 h 106"/>
                  <a:gd name="T82" fmla="*/ 8 w 300"/>
                  <a:gd name="T83" fmla="*/ 7 h 106"/>
                  <a:gd name="T84" fmla="*/ 13 w 300"/>
                  <a:gd name="T85" fmla="*/ 4 h 106"/>
                  <a:gd name="T86" fmla="*/ 18 w 300"/>
                  <a:gd name="T87" fmla="*/ 1 h 106"/>
                  <a:gd name="T88" fmla="*/ 24 w 300"/>
                  <a:gd name="T89" fmla="*/ 0 h 106"/>
                  <a:gd name="T90" fmla="*/ 61 w 300"/>
                  <a:gd name="T91" fmla="*/ 0 h 106"/>
                  <a:gd name="T92" fmla="*/ 125 w 300"/>
                  <a:gd name="T93" fmla="*/ 0 h 106"/>
                  <a:gd name="T94" fmla="*/ 197 w 300"/>
                  <a:gd name="T95" fmla="*/ 0 h 106"/>
                  <a:gd name="T96" fmla="*/ 256 w 300"/>
                  <a:gd name="T97" fmla="*/ 0 h 106"/>
                  <a:gd name="T98" fmla="*/ 283 w 300"/>
                  <a:gd name="T99" fmla="*/ 0 h 10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00"/>
                  <a:gd name="T151" fmla="*/ 0 h 106"/>
                  <a:gd name="T152" fmla="*/ 300 w 300"/>
                  <a:gd name="T153" fmla="*/ 106 h 10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00" h="106">
                    <a:moveTo>
                      <a:pt x="281" y="1"/>
                    </a:moveTo>
                    <a:lnTo>
                      <a:pt x="283" y="2"/>
                    </a:lnTo>
                    <a:lnTo>
                      <a:pt x="285" y="2"/>
                    </a:lnTo>
                    <a:lnTo>
                      <a:pt x="287" y="4"/>
                    </a:lnTo>
                    <a:lnTo>
                      <a:pt x="290" y="4"/>
                    </a:lnTo>
                    <a:lnTo>
                      <a:pt x="290" y="5"/>
                    </a:lnTo>
                    <a:lnTo>
                      <a:pt x="292" y="6"/>
                    </a:lnTo>
                    <a:lnTo>
                      <a:pt x="293" y="8"/>
                    </a:lnTo>
                    <a:lnTo>
                      <a:pt x="295" y="9"/>
                    </a:lnTo>
                    <a:lnTo>
                      <a:pt x="295" y="12"/>
                    </a:lnTo>
                    <a:lnTo>
                      <a:pt x="295" y="14"/>
                    </a:lnTo>
                    <a:lnTo>
                      <a:pt x="295" y="16"/>
                    </a:lnTo>
                    <a:lnTo>
                      <a:pt x="297" y="18"/>
                    </a:lnTo>
                    <a:lnTo>
                      <a:pt x="297" y="21"/>
                    </a:lnTo>
                    <a:lnTo>
                      <a:pt x="297" y="23"/>
                    </a:lnTo>
                    <a:lnTo>
                      <a:pt x="297" y="25"/>
                    </a:lnTo>
                    <a:lnTo>
                      <a:pt x="299" y="26"/>
                    </a:lnTo>
                    <a:lnTo>
                      <a:pt x="298" y="30"/>
                    </a:lnTo>
                    <a:lnTo>
                      <a:pt x="298" y="34"/>
                    </a:lnTo>
                    <a:lnTo>
                      <a:pt x="297" y="37"/>
                    </a:lnTo>
                    <a:lnTo>
                      <a:pt x="297" y="39"/>
                    </a:lnTo>
                    <a:lnTo>
                      <a:pt x="295" y="43"/>
                    </a:lnTo>
                    <a:lnTo>
                      <a:pt x="295" y="44"/>
                    </a:lnTo>
                    <a:lnTo>
                      <a:pt x="293" y="46"/>
                    </a:lnTo>
                    <a:lnTo>
                      <a:pt x="293" y="48"/>
                    </a:lnTo>
                    <a:lnTo>
                      <a:pt x="291" y="50"/>
                    </a:lnTo>
                    <a:lnTo>
                      <a:pt x="290" y="52"/>
                    </a:lnTo>
                    <a:lnTo>
                      <a:pt x="288" y="53"/>
                    </a:lnTo>
                    <a:lnTo>
                      <a:pt x="287" y="53"/>
                    </a:lnTo>
                    <a:lnTo>
                      <a:pt x="285" y="53"/>
                    </a:lnTo>
                    <a:lnTo>
                      <a:pt x="283" y="53"/>
                    </a:lnTo>
                    <a:lnTo>
                      <a:pt x="281" y="53"/>
                    </a:lnTo>
                    <a:lnTo>
                      <a:pt x="281" y="52"/>
                    </a:lnTo>
                    <a:lnTo>
                      <a:pt x="281" y="53"/>
                    </a:lnTo>
                    <a:lnTo>
                      <a:pt x="283" y="53"/>
                    </a:lnTo>
                    <a:lnTo>
                      <a:pt x="285" y="54"/>
                    </a:lnTo>
                    <a:lnTo>
                      <a:pt x="287" y="54"/>
                    </a:lnTo>
                    <a:lnTo>
                      <a:pt x="287" y="56"/>
                    </a:lnTo>
                    <a:lnTo>
                      <a:pt x="289" y="57"/>
                    </a:lnTo>
                    <a:lnTo>
                      <a:pt x="291" y="59"/>
                    </a:lnTo>
                    <a:lnTo>
                      <a:pt x="293" y="59"/>
                    </a:lnTo>
                    <a:lnTo>
                      <a:pt x="293" y="62"/>
                    </a:lnTo>
                    <a:lnTo>
                      <a:pt x="294" y="64"/>
                    </a:lnTo>
                    <a:lnTo>
                      <a:pt x="294" y="66"/>
                    </a:lnTo>
                    <a:lnTo>
                      <a:pt x="295" y="68"/>
                    </a:lnTo>
                    <a:lnTo>
                      <a:pt x="295" y="72"/>
                    </a:lnTo>
                    <a:lnTo>
                      <a:pt x="296" y="74"/>
                    </a:lnTo>
                    <a:lnTo>
                      <a:pt x="296" y="76"/>
                    </a:lnTo>
                    <a:lnTo>
                      <a:pt x="297" y="78"/>
                    </a:lnTo>
                    <a:lnTo>
                      <a:pt x="296" y="82"/>
                    </a:lnTo>
                    <a:lnTo>
                      <a:pt x="296" y="84"/>
                    </a:lnTo>
                    <a:lnTo>
                      <a:pt x="295" y="88"/>
                    </a:lnTo>
                    <a:lnTo>
                      <a:pt x="295" y="90"/>
                    </a:lnTo>
                    <a:lnTo>
                      <a:pt x="294" y="93"/>
                    </a:lnTo>
                    <a:lnTo>
                      <a:pt x="293" y="94"/>
                    </a:lnTo>
                    <a:lnTo>
                      <a:pt x="291" y="96"/>
                    </a:lnTo>
                    <a:lnTo>
                      <a:pt x="291" y="98"/>
                    </a:lnTo>
                    <a:lnTo>
                      <a:pt x="290" y="100"/>
                    </a:lnTo>
                    <a:lnTo>
                      <a:pt x="288" y="101"/>
                    </a:lnTo>
                    <a:lnTo>
                      <a:pt x="286" y="103"/>
                    </a:lnTo>
                    <a:lnTo>
                      <a:pt x="284" y="104"/>
                    </a:lnTo>
                    <a:lnTo>
                      <a:pt x="282" y="104"/>
                    </a:lnTo>
                    <a:lnTo>
                      <a:pt x="281" y="104"/>
                    </a:lnTo>
                    <a:lnTo>
                      <a:pt x="281" y="103"/>
                    </a:lnTo>
                    <a:lnTo>
                      <a:pt x="280" y="103"/>
                    </a:lnTo>
                    <a:lnTo>
                      <a:pt x="17" y="103"/>
                    </a:lnTo>
                    <a:lnTo>
                      <a:pt x="16" y="105"/>
                    </a:lnTo>
                    <a:lnTo>
                      <a:pt x="14" y="105"/>
                    </a:lnTo>
                    <a:lnTo>
                      <a:pt x="12" y="105"/>
                    </a:lnTo>
                    <a:lnTo>
                      <a:pt x="11" y="103"/>
                    </a:lnTo>
                    <a:lnTo>
                      <a:pt x="9" y="103"/>
                    </a:lnTo>
                    <a:lnTo>
                      <a:pt x="7" y="101"/>
                    </a:lnTo>
                    <a:lnTo>
                      <a:pt x="5" y="100"/>
                    </a:lnTo>
                    <a:lnTo>
                      <a:pt x="5" y="98"/>
                    </a:lnTo>
                    <a:lnTo>
                      <a:pt x="3" y="96"/>
                    </a:lnTo>
                    <a:lnTo>
                      <a:pt x="3" y="94"/>
                    </a:lnTo>
                    <a:lnTo>
                      <a:pt x="1" y="93"/>
                    </a:lnTo>
                    <a:lnTo>
                      <a:pt x="1" y="90"/>
                    </a:lnTo>
                    <a:lnTo>
                      <a:pt x="0" y="88"/>
                    </a:lnTo>
                    <a:lnTo>
                      <a:pt x="0" y="84"/>
                    </a:lnTo>
                    <a:lnTo>
                      <a:pt x="0" y="82"/>
                    </a:lnTo>
                    <a:lnTo>
                      <a:pt x="0" y="78"/>
                    </a:lnTo>
                    <a:lnTo>
                      <a:pt x="0" y="76"/>
                    </a:lnTo>
                    <a:lnTo>
                      <a:pt x="0" y="74"/>
                    </a:lnTo>
                    <a:lnTo>
                      <a:pt x="0" y="72"/>
                    </a:lnTo>
                    <a:lnTo>
                      <a:pt x="1" y="68"/>
                    </a:lnTo>
                    <a:lnTo>
                      <a:pt x="1" y="66"/>
                    </a:lnTo>
                    <a:lnTo>
                      <a:pt x="3" y="64"/>
                    </a:lnTo>
                    <a:lnTo>
                      <a:pt x="3" y="62"/>
                    </a:lnTo>
                    <a:lnTo>
                      <a:pt x="5" y="59"/>
                    </a:lnTo>
                    <a:lnTo>
                      <a:pt x="6" y="59"/>
                    </a:lnTo>
                    <a:lnTo>
                      <a:pt x="8" y="57"/>
                    </a:lnTo>
                    <a:lnTo>
                      <a:pt x="9" y="56"/>
                    </a:lnTo>
                    <a:lnTo>
                      <a:pt x="11" y="54"/>
                    </a:lnTo>
                    <a:lnTo>
                      <a:pt x="13" y="54"/>
                    </a:lnTo>
                    <a:lnTo>
                      <a:pt x="14" y="53"/>
                    </a:lnTo>
                    <a:lnTo>
                      <a:pt x="16" y="53"/>
                    </a:lnTo>
                    <a:lnTo>
                      <a:pt x="18" y="53"/>
                    </a:lnTo>
                    <a:lnTo>
                      <a:pt x="17" y="53"/>
                    </a:lnTo>
                    <a:lnTo>
                      <a:pt x="16" y="54"/>
                    </a:lnTo>
                    <a:lnTo>
                      <a:pt x="14" y="54"/>
                    </a:lnTo>
                    <a:lnTo>
                      <a:pt x="12" y="54"/>
                    </a:lnTo>
                    <a:lnTo>
                      <a:pt x="11" y="53"/>
                    </a:lnTo>
                    <a:lnTo>
                      <a:pt x="9" y="53"/>
                    </a:lnTo>
                    <a:lnTo>
                      <a:pt x="8" y="52"/>
                    </a:lnTo>
                    <a:lnTo>
                      <a:pt x="6" y="50"/>
                    </a:lnTo>
                    <a:lnTo>
                      <a:pt x="6" y="48"/>
                    </a:lnTo>
                    <a:lnTo>
                      <a:pt x="4" y="46"/>
                    </a:lnTo>
                    <a:lnTo>
                      <a:pt x="4" y="44"/>
                    </a:lnTo>
                    <a:lnTo>
                      <a:pt x="2" y="43"/>
                    </a:lnTo>
                    <a:lnTo>
                      <a:pt x="2" y="39"/>
                    </a:lnTo>
                    <a:lnTo>
                      <a:pt x="1" y="37"/>
                    </a:lnTo>
                    <a:lnTo>
                      <a:pt x="1" y="34"/>
                    </a:lnTo>
                    <a:lnTo>
                      <a:pt x="1" y="31"/>
                    </a:lnTo>
                    <a:lnTo>
                      <a:pt x="1" y="28"/>
                    </a:lnTo>
                    <a:lnTo>
                      <a:pt x="1" y="26"/>
                    </a:lnTo>
                    <a:lnTo>
                      <a:pt x="1" y="22"/>
                    </a:lnTo>
                    <a:lnTo>
                      <a:pt x="1" y="21"/>
                    </a:lnTo>
                    <a:lnTo>
                      <a:pt x="3" y="17"/>
                    </a:lnTo>
                    <a:lnTo>
                      <a:pt x="3" y="15"/>
                    </a:lnTo>
                    <a:lnTo>
                      <a:pt x="5" y="12"/>
                    </a:lnTo>
                    <a:lnTo>
                      <a:pt x="6" y="10"/>
                    </a:lnTo>
                    <a:lnTo>
                      <a:pt x="8" y="7"/>
                    </a:lnTo>
                    <a:lnTo>
                      <a:pt x="9" y="6"/>
                    </a:lnTo>
                    <a:lnTo>
                      <a:pt x="11" y="5"/>
                    </a:lnTo>
                    <a:lnTo>
                      <a:pt x="13" y="4"/>
                    </a:lnTo>
                    <a:lnTo>
                      <a:pt x="14" y="2"/>
                    </a:lnTo>
                    <a:lnTo>
                      <a:pt x="16" y="2"/>
                    </a:lnTo>
                    <a:lnTo>
                      <a:pt x="18" y="1"/>
                    </a:lnTo>
                    <a:lnTo>
                      <a:pt x="20" y="1"/>
                    </a:lnTo>
                    <a:lnTo>
                      <a:pt x="22" y="0"/>
                    </a:lnTo>
                    <a:lnTo>
                      <a:pt x="24" y="0"/>
                    </a:lnTo>
                    <a:lnTo>
                      <a:pt x="32" y="0"/>
                    </a:lnTo>
                    <a:lnTo>
                      <a:pt x="44" y="0"/>
                    </a:lnTo>
                    <a:lnTo>
                      <a:pt x="61" y="0"/>
                    </a:lnTo>
                    <a:lnTo>
                      <a:pt x="80" y="0"/>
                    </a:lnTo>
                    <a:lnTo>
                      <a:pt x="102" y="0"/>
                    </a:lnTo>
                    <a:lnTo>
                      <a:pt x="125" y="0"/>
                    </a:lnTo>
                    <a:lnTo>
                      <a:pt x="150" y="0"/>
                    </a:lnTo>
                    <a:lnTo>
                      <a:pt x="173" y="0"/>
                    </a:lnTo>
                    <a:lnTo>
                      <a:pt x="197" y="0"/>
                    </a:lnTo>
                    <a:lnTo>
                      <a:pt x="219" y="0"/>
                    </a:lnTo>
                    <a:lnTo>
                      <a:pt x="240" y="0"/>
                    </a:lnTo>
                    <a:lnTo>
                      <a:pt x="256" y="0"/>
                    </a:lnTo>
                    <a:lnTo>
                      <a:pt x="270" y="0"/>
                    </a:lnTo>
                    <a:lnTo>
                      <a:pt x="279" y="0"/>
                    </a:lnTo>
                    <a:lnTo>
                      <a:pt x="283" y="0"/>
                    </a:lnTo>
                    <a:lnTo>
                      <a:pt x="281" y="1"/>
                    </a:lnTo>
                  </a:path>
                </a:pathLst>
              </a:custGeom>
              <a:solidFill>
                <a:srgbClr val="F8F8F8"/>
              </a:solidFill>
              <a:ln w="18732">
                <a:solidFill>
                  <a:srgbClr val="C0C0C0"/>
                </a:solidFill>
                <a:round/>
                <a:headEnd/>
                <a:tailEnd/>
              </a:ln>
            </p:spPr>
            <p:txBody>
              <a:bodyPr/>
              <a:lstStyle/>
              <a:p>
                <a:endParaRPr lang="it-IT"/>
              </a:p>
            </p:txBody>
          </p:sp>
          <p:sp>
            <p:nvSpPr>
              <p:cNvPr id="9354" name="Freeform 8"/>
              <p:cNvSpPr>
                <a:spLocks/>
              </p:cNvSpPr>
              <p:nvPr/>
            </p:nvSpPr>
            <p:spPr bwMode="auto">
              <a:xfrm>
                <a:off x="3209" y="3964"/>
                <a:ext cx="230" cy="51"/>
              </a:xfrm>
              <a:custGeom>
                <a:avLst/>
                <a:gdLst>
                  <a:gd name="T0" fmla="*/ 217 w 230"/>
                  <a:gd name="T1" fmla="*/ 5 h 51"/>
                  <a:gd name="T2" fmla="*/ 213 w 230"/>
                  <a:gd name="T3" fmla="*/ 13 h 51"/>
                  <a:gd name="T4" fmla="*/ 209 w 230"/>
                  <a:gd name="T5" fmla="*/ 21 h 51"/>
                  <a:gd name="T6" fmla="*/ 204 w 230"/>
                  <a:gd name="T7" fmla="*/ 28 h 51"/>
                  <a:gd name="T8" fmla="*/ 194 w 230"/>
                  <a:gd name="T9" fmla="*/ 34 h 51"/>
                  <a:gd name="T10" fmla="*/ 181 w 230"/>
                  <a:gd name="T11" fmla="*/ 39 h 51"/>
                  <a:gd name="T12" fmla="*/ 161 w 230"/>
                  <a:gd name="T13" fmla="*/ 42 h 51"/>
                  <a:gd name="T14" fmla="*/ 135 w 230"/>
                  <a:gd name="T15" fmla="*/ 42 h 51"/>
                  <a:gd name="T16" fmla="*/ 111 w 230"/>
                  <a:gd name="T17" fmla="*/ 42 h 51"/>
                  <a:gd name="T18" fmla="*/ 95 w 230"/>
                  <a:gd name="T19" fmla="*/ 43 h 51"/>
                  <a:gd name="T20" fmla="*/ 77 w 230"/>
                  <a:gd name="T21" fmla="*/ 45 h 51"/>
                  <a:gd name="T22" fmla="*/ 59 w 230"/>
                  <a:gd name="T23" fmla="*/ 45 h 51"/>
                  <a:gd name="T24" fmla="*/ 41 w 230"/>
                  <a:gd name="T25" fmla="*/ 47 h 51"/>
                  <a:gd name="T26" fmla="*/ 25 w 230"/>
                  <a:gd name="T27" fmla="*/ 48 h 51"/>
                  <a:gd name="T28" fmla="*/ 11 w 230"/>
                  <a:gd name="T29" fmla="*/ 50 h 51"/>
                  <a:gd name="T30" fmla="*/ 2 w 230"/>
                  <a:gd name="T31" fmla="*/ 50 h 51"/>
                  <a:gd name="T32" fmla="*/ 0 w 230"/>
                  <a:gd name="T33" fmla="*/ 50 h 51"/>
                  <a:gd name="T34" fmla="*/ 6 w 230"/>
                  <a:gd name="T35" fmla="*/ 50 h 51"/>
                  <a:gd name="T36" fmla="*/ 19 w 230"/>
                  <a:gd name="T37" fmla="*/ 50 h 51"/>
                  <a:gd name="T38" fmla="*/ 34 w 230"/>
                  <a:gd name="T39" fmla="*/ 50 h 51"/>
                  <a:gd name="T40" fmla="*/ 50 w 230"/>
                  <a:gd name="T41" fmla="*/ 50 h 51"/>
                  <a:gd name="T42" fmla="*/ 67 w 230"/>
                  <a:gd name="T43" fmla="*/ 50 h 51"/>
                  <a:gd name="T44" fmla="*/ 81 w 230"/>
                  <a:gd name="T45" fmla="*/ 50 h 51"/>
                  <a:gd name="T46" fmla="*/ 91 w 230"/>
                  <a:gd name="T47" fmla="*/ 50 h 51"/>
                  <a:gd name="T48" fmla="*/ 95 w 230"/>
                  <a:gd name="T49" fmla="*/ 50 h 51"/>
                  <a:gd name="T50" fmla="*/ 103 w 230"/>
                  <a:gd name="T51" fmla="*/ 50 h 51"/>
                  <a:gd name="T52" fmla="*/ 119 w 230"/>
                  <a:gd name="T53" fmla="*/ 50 h 51"/>
                  <a:gd name="T54" fmla="*/ 139 w 230"/>
                  <a:gd name="T55" fmla="*/ 50 h 51"/>
                  <a:gd name="T56" fmla="*/ 158 w 230"/>
                  <a:gd name="T57" fmla="*/ 50 h 51"/>
                  <a:gd name="T58" fmla="*/ 178 w 230"/>
                  <a:gd name="T59" fmla="*/ 50 h 51"/>
                  <a:gd name="T60" fmla="*/ 193 w 230"/>
                  <a:gd name="T61" fmla="*/ 50 h 51"/>
                  <a:gd name="T62" fmla="*/ 202 w 230"/>
                  <a:gd name="T63" fmla="*/ 50 h 51"/>
                  <a:gd name="T64" fmla="*/ 210 w 230"/>
                  <a:gd name="T65" fmla="*/ 50 h 51"/>
                  <a:gd name="T66" fmla="*/ 219 w 230"/>
                  <a:gd name="T67" fmla="*/ 48 h 51"/>
                  <a:gd name="T68" fmla="*/ 225 w 230"/>
                  <a:gd name="T69" fmla="*/ 41 h 51"/>
                  <a:gd name="T70" fmla="*/ 228 w 230"/>
                  <a:gd name="T71" fmla="*/ 33 h 51"/>
                  <a:gd name="T72" fmla="*/ 228 w 230"/>
                  <a:gd name="T73" fmla="*/ 23 h 51"/>
                  <a:gd name="T74" fmla="*/ 225 w 230"/>
                  <a:gd name="T75" fmla="*/ 14 h 51"/>
                  <a:gd name="T76" fmla="*/ 223 w 230"/>
                  <a:gd name="T77" fmla="*/ 6 h 51"/>
                  <a:gd name="T78" fmla="*/ 219 w 230"/>
                  <a:gd name="T79" fmla="*/ 2 h 51"/>
                  <a:gd name="T80" fmla="*/ 218 w 230"/>
                  <a:gd name="T81" fmla="*/ 0 h 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51"/>
                  <a:gd name="T125" fmla="*/ 230 w 230"/>
                  <a:gd name="T126" fmla="*/ 51 h 5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51">
                    <a:moveTo>
                      <a:pt x="218" y="0"/>
                    </a:moveTo>
                    <a:lnTo>
                      <a:pt x="217" y="5"/>
                    </a:lnTo>
                    <a:lnTo>
                      <a:pt x="215" y="9"/>
                    </a:lnTo>
                    <a:lnTo>
                      <a:pt x="213" y="13"/>
                    </a:lnTo>
                    <a:lnTo>
                      <a:pt x="212" y="17"/>
                    </a:lnTo>
                    <a:lnTo>
                      <a:pt x="209" y="21"/>
                    </a:lnTo>
                    <a:lnTo>
                      <a:pt x="207" y="24"/>
                    </a:lnTo>
                    <a:lnTo>
                      <a:pt x="204" y="28"/>
                    </a:lnTo>
                    <a:lnTo>
                      <a:pt x="201" y="31"/>
                    </a:lnTo>
                    <a:lnTo>
                      <a:pt x="194" y="34"/>
                    </a:lnTo>
                    <a:lnTo>
                      <a:pt x="188" y="37"/>
                    </a:lnTo>
                    <a:lnTo>
                      <a:pt x="181" y="39"/>
                    </a:lnTo>
                    <a:lnTo>
                      <a:pt x="172" y="40"/>
                    </a:lnTo>
                    <a:lnTo>
                      <a:pt x="161" y="42"/>
                    </a:lnTo>
                    <a:lnTo>
                      <a:pt x="149" y="42"/>
                    </a:lnTo>
                    <a:lnTo>
                      <a:pt x="135" y="42"/>
                    </a:lnTo>
                    <a:lnTo>
                      <a:pt x="119" y="41"/>
                    </a:lnTo>
                    <a:lnTo>
                      <a:pt x="111" y="42"/>
                    </a:lnTo>
                    <a:lnTo>
                      <a:pt x="103" y="42"/>
                    </a:lnTo>
                    <a:lnTo>
                      <a:pt x="95" y="43"/>
                    </a:lnTo>
                    <a:lnTo>
                      <a:pt x="86" y="43"/>
                    </a:lnTo>
                    <a:lnTo>
                      <a:pt x="77" y="45"/>
                    </a:lnTo>
                    <a:lnTo>
                      <a:pt x="68" y="45"/>
                    </a:lnTo>
                    <a:lnTo>
                      <a:pt x="59" y="45"/>
                    </a:lnTo>
                    <a:lnTo>
                      <a:pt x="50" y="45"/>
                    </a:lnTo>
                    <a:lnTo>
                      <a:pt x="41" y="47"/>
                    </a:lnTo>
                    <a:lnTo>
                      <a:pt x="32" y="47"/>
                    </a:lnTo>
                    <a:lnTo>
                      <a:pt x="25" y="48"/>
                    </a:lnTo>
                    <a:lnTo>
                      <a:pt x="18" y="48"/>
                    </a:lnTo>
                    <a:lnTo>
                      <a:pt x="11" y="50"/>
                    </a:lnTo>
                    <a:lnTo>
                      <a:pt x="6" y="50"/>
                    </a:lnTo>
                    <a:lnTo>
                      <a:pt x="2" y="50"/>
                    </a:lnTo>
                    <a:lnTo>
                      <a:pt x="0" y="50"/>
                    </a:lnTo>
                    <a:lnTo>
                      <a:pt x="3" y="50"/>
                    </a:lnTo>
                    <a:lnTo>
                      <a:pt x="6" y="50"/>
                    </a:lnTo>
                    <a:lnTo>
                      <a:pt x="12" y="50"/>
                    </a:lnTo>
                    <a:lnTo>
                      <a:pt x="19" y="50"/>
                    </a:lnTo>
                    <a:lnTo>
                      <a:pt x="26" y="50"/>
                    </a:lnTo>
                    <a:lnTo>
                      <a:pt x="34" y="50"/>
                    </a:lnTo>
                    <a:lnTo>
                      <a:pt x="43" y="50"/>
                    </a:lnTo>
                    <a:lnTo>
                      <a:pt x="50" y="50"/>
                    </a:lnTo>
                    <a:lnTo>
                      <a:pt x="59" y="50"/>
                    </a:lnTo>
                    <a:lnTo>
                      <a:pt x="67" y="50"/>
                    </a:lnTo>
                    <a:lnTo>
                      <a:pt x="75" y="50"/>
                    </a:lnTo>
                    <a:lnTo>
                      <a:pt x="81" y="50"/>
                    </a:lnTo>
                    <a:lnTo>
                      <a:pt x="87" y="50"/>
                    </a:lnTo>
                    <a:lnTo>
                      <a:pt x="91" y="50"/>
                    </a:lnTo>
                    <a:lnTo>
                      <a:pt x="95" y="50"/>
                    </a:lnTo>
                    <a:lnTo>
                      <a:pt x="99" y="50"/>
                    </a:lnTo>
                    <a:lnTo>
                      <a:pt x="103" y="50"/>
                    </a:lnTo>
                    <a:lnTo>
                      <a:pt x="111" y="50"/>
                    </a:lnTo>
                    <a:lnTo>
                      <a:pt x="119" y="50"/>
                    </a:lnTo>
                    <a:lnTo>
                      <a:pt x="129" y="50"/>
                    </a:lnTo>
                    <a:lnTo>
                      <a:pt x="139" y="50"/>
                    </a:lnTo>
                    <a:lnTo>
                      <a:pt x="149" y="50"/>
                    </a:lnTo>
                    <a:lnTo>
                      <a:pt x="158" y="50"/>
                    </a:lnTo>
                    <a:lnTo>
                      <a:pt x="169" y="50"/>
                    </a:lnTo>
                    <a:lnTo>
                      <a:pt x="178" y="50"/>
                    </a:lnTo>
                    <a:lnTo>
                      <a:pt x="187" y="50"/>
                    </a:lnTo>
                    <a:lnTo>
                      <a:pt x="193" y="50"/>
                    </a:lnTo>
                    <a:lnTo>
                      <a:pt x="199" y="50"/>
                    </a:lnTo>
                    <a:lnTo>
                      <a:pt x="202" y="50"/>
                    </a:lnTo>
                    <a:lnTo>
                      <a:pt x="204" y="50"/>
                    </a:lnTo>
                    <a:lnTo>
                      <a:pt x="210" y="50"/>
                    </a:lnTo>
                    <a:lnTo>
                      <a:pt x="215" y="50"/>
                    </a:lnTo>
                    <a:lnTo>
                      <a:pt x="219" y="48"/>
                    </a:lnTo>
                    <a:lnTo>
                      <a:pt x="223" y="44"/>
                    </a:lnTo>
                    <a:lnTo>
                      <a:pt x="225" y="41"/>
                    </a:lnTo>
                    <a:lnTo>
                      <a:pt x="227" y="37"/>
                    </a:lnTo>
                    <a:lnTo>
                      <a:pt x="228" y="33"/>
                    </a:lnTo>
                    <a:lnTo>
                      <a:pt x="229" y="27"/>
                    </a:lnTo>
                    <a:lnTo>
                      <a:pt x="228" y="23"/>
                    </a:lnTo>
                    <a:lnTo>
                      <a:pt x="227" y="18"/>
                    </a:lnTo>
                    <a:lnTo>
                      <a:pt x="225" y="14"/>
                    </a:lnTo>
                    <a:lnTo>
                      <a:pt x="225" y="9"/>
                    </a:lnTo>
                    <a:lnTo>
                      <a:pt x="223" y="6"/>
                    </a:lnTo>
                    <a:lnTo>
                      <a:pt x="221" y="3"/>
                    </a:lnTo>
                    <a:lnTo>
                      <a:pt x="219" y="2"/>
                    </a:lnTo>
                    <a:lnTo>
                      <a:pt x="218" y="0"/>
                    </a:lnTo>
                  </a:path>
                </a:pathLst>
              </a:custGeom>
              <a:solidFill>
                <a:srgbClr val="F8F8F8"/>
              </a:solidFill>
              <a:ln w="9525">
                <a:solidFill>
                  <a:srgbClr val="C0C0C0"/>
                </a:solidFill>
                <a:round/>
                <a:headEnd/>
                <a:tailEnd/>
              </a:ln>
            </p:spPr>
            <p:txBody>
              <a:bodyPr/>
              <a:lstStyle/>
              <a:p>
                <a:endParaRPr lang="it-IT"/>
              </a:p>
            </p:txBody>
          </p:sp>
          <p:sp>
            <p:nvSpPr>
              <p:cNvPr id="9355" name="Freeform 9"/>
              <p:cNvSpPr>
                <a:spLocks/>
              </p:cNvSpPr>
              <p:nvPr/>
            </p:nvSpPr>
            <p:spPr bwMode="auto">
              <a:xfrm>
                <a:off x="3110" y="4077"/>
                <a:ext cx="354" cy="102"/>
              </a:xfrm>
              <a:custGeom>
                <a:avLst/>
                <a:gdLst>
                  <a:gd name="T0" fmla="*/ 0 w 354"/>
                  <a:gd name="T1" fmla="*/ 0 h 102"/>
                  <a:gd name="T2" fmla="*/ 0 w 354"/>
                  <a:gd name="T3" fmla="*/ 101 h 102"/>
                  <a:gd name="T4" fmla="*/ 353 w 354"/>
                  <a:gd name="T5" fmla="*/ 101 h 102"/>
                  <a:gd name="T6" fmla="*/ 353 w 354"/>
                  <a:gd name="T7" fmla="*/ 0 h 102"/>
                  <a:gd name="T8" fmla="*/ 0 w 354"/>
                  <a:gd name="T9" fmla="*/ 0 h 102"/>
                  <a:gd name="T10" fmla="*/ 0 w 354"/>
                  <a:gd name="T11" fmla="*/ 0 h 102"/>
                  <a:gd name="T12" fmla="*/ 0 60000 65536"/>
                  <a:gd name="T13" fmla="*/ 0 60000 65536"/>
                  <a:gd name="T14" fmla="*/ 0 60000 65536"/>
                  <a:gd name="T15" fmla="*/ 0 60000 65536"/>
                  <a:gd name="T16" fmla="*/ 0 60000 65536"/>
                  <a:gd name="T17" fmla="*/ 0 60000 65536"/>
                  <a:gd name="T18" fmla="*/ 0 w 354"/>
                  <a:gd name="T19" fmla="*/ 0 h 102"/>
                  <a:gd name="T20" fmla="*/ 354 w 354"/>
                  <a:gd name="T21" fmla="*/ 102 h 102"/>
                </a:gdLst>
                <a:ahLst/>
                <a:cxnLst>
                  <a:cxn ang="T12">
                    <a:pos x="T0" y="T1"/>
                  </a:cxn>
                  <a:cxn ang="T13">
                    <a:pos x="T2" y="T3"/>
                  </a:cxn>
                  <a:cxn ang="T14">
                    <a:pos x="T4" y="T5"/>
                  </a:cxn>
                  <a:cxn ang="T15">
                    <a:pos x="T6" y="T7"/>
                  </a:cxn>
                  <a:cxn ang="T16">
                    <a:pos x="T8" y="T9"/>
                  </a:cxn>
                  <a:cxn ang="T17">
                    <a:pos x="T10" y="T11"/>
                  </a:cxn>
                </a:cxnLst>
                <a:rect l="T18" t="T19" r="T20" b="T21"/>
                <a:pathLst>
                  <a:path w="354" h="102">
                    <a:moveTo>
                      <a:pt x="0" y="0"/>
                    </a:moveTo>
                    <a:lnTo>
                      <a:pt x="0" y="101"/>
                    </a:lnTo>
                    <a:lnTo>
                      <a:pt x="353" y="101"/>
                    </a:lnTo>
                    <a:lnTo>
                      <a:pt x="353" y="0"/>
                    </a:lnTo>
                    <a:lnTo>
                      <a:pt x="0" y="0"/>
                    </a:lnTo>
                  </a:path>
                </a:pathLst>
              </a:custGeom>
              <a:solidFill>
                <a:srgbClr val="F8F8F8"/>
              </a:solidFill>
              <a:ln w="18732">
                <a:solidFill>
                  <a:srgbClr val="C0C0C0"/>
                </a:solidFill>
                <a:round/>
                <a:headEnd/>
                <a:tailEnd/>
              </a:ln>
            </p:spPr>
            <p:txBody>
              <a:bodyPr/>
              <a:lstStyle/>
              <a:p>
                <a:endParaRPr lang="it-IT"/>
              </a:p>
            </p:txBody>
          </p:sp>
          <p:sp>
            <p:nvSpPr>
              <p:cNvPr id="9356" name="Freeform 10"/>
              <p:cNvSpPr>
                <a:spLocks/>
              </p:cNvSpPr>
              <p:nvPr/>
            </p:nvSpPr>
            <p:spPr bwMode="auto">
              <a:xfrm>
                <a:off x="3115" y="4079"/>
                <a:ext cx="351" cy="100"/>
              </a:xfrm>
              <a:custGeom>
                <a:avLst/>
                <a:gdLst>
                  <a:gd name="T0" fmla="*/ 348 w 351"/>
                  <a:gd name="T1" fmla="*/ 4 h 100"/>
                  <a:gd name="T2" fmla="*/ 348 w 351"/>
                  <a:gd name="T3" fmla="*/ 18 h 100"/>
                  <a:gd name="T4" fmla="*/ 349 w 351"/>
                  <a:gd name="T5" fmla="*/ 39 h 100"/>
                  <a:gd name="T6" fmla="*/ 349 w 351"/>
                  <a:gd name="T7" fmla="*/ 65 h 100"/>
                  <a:gd name="T8" fmla="*/ 349 w 351"/>
                  <a:gd name="T9" fmla="*/ 87 h 100"/>
                  <a:gd name="T10" fmla="*/ 346 w 351"/>
                  <a:gd name="T11" fmla="*/ 99 h 100"/>
                  <a:gd name="T12" fmla="*/ 295 w 351"/>
                  <a:gd name="T13" fmla="*/ 99 h 100"/>
                  <a:gd name="T14" fmla="*/ 207 w 351"/>
                  <a:gd name="T15" fmla="*/ 99 h 100"/>
                  <a:gd name="T16" fmla="*/ 110 w 351"/>
                  <a:gd name="T17" fmla="*/ 99 h 100"/>
                  <a:gd name="T18" fmla="*/ 31 w 351"/>
                  <a:gd name="T19" fmla="*/ 99 h 100"/>
                  <a:gd name="T20" fmla="*/ 0 w 351"/>
                  <a:gd name="T21" fmla="*/ 99 h 100"/>
                  <a:gd name="T22" fmla="*/ 5 w 351"/>
                  <a:gd name="T23" fmla="*/ 99 h 100"/>
                  <a:gd name="T24" fmla="*/ 15 w 351"/>
                  <a:gd name="T25" fmla="*/ 96 h 100"/>
                  <a:gd name="T26" fmla="*/ 23 w 351"/>
                  <a:gd name="T27" fmla="*/ 95 h 100"/>
                  <a:gd name="T28" fmla="*/ 34 w 351"/>
                  <a:gd name="T29" fmla="*/ 93 h 100"/>
                  <a:gd name="T30" fmla="*/ 40 w 351"/>
                  <a:gd name="T31" fmla="*/ 92 h 100"/>
                  <a:gd name="T32" fmla="*/ 49 w 351"/>
                  <a:gd name="T33" fmla="*/ 90 h 100"/>
                  <a:gd name="T34" fmla="*/ 63 w 351"/>
                  <a:gd name="T35" fmla="*/ 89 h 100"/>
                  <a:gd name="T36" fmla="*/ 84 w 351"/>
                  <a:gd name="T37" fmla="*/ 87 h 100"/>
                  <a:gd name="T38" fmla="*/ 102 w 351"/>
                  <a:gd name="T39" fmla="*/ 87 h 100"/>
                  <a:gd name="T40" fmla="*/ 118 w 351"/>
                  <a:gd name="T41" fmla="*/ 85 h 100"/>
                  <a:gd name="T42" fmla="*/ 126 w 351"/>
                  <a:gd name="T43" fmla="*/ 83 h 100"/>
                  <a:gd name="T44" fmla="*/ 139 w 351"/>
                  <a:gd name="T45" fmla="*/ 82 h 100"/>
                  <a:gd name="T46" fmla="*/ 155 w 351"/>
                  <a:gd name="T47" fmla="*/ 81 h 100"/>
                  <a:gd name="T48" fmla="*/ 173 w 351"/>
                  <a:gd name="T49" fmla="*/ 80 h 100"/>
                  <a:gd name="T50" fmla="*/ 189 w 351"/>
                  <a:gd name="T51" fmla="*/ 78 h 100"/>
                  <a:gd name="T52" fmla="*/ 200 w 351"/>
                  <a:gd name="T53" fmla="*/ 75 h 100"/>
                  <a:gd name="T54" fmla="*/ 207 w 351"/>
                  <a:gd name="T55" fmla="*/ 75 h 100"/>
                  <a:gd name="T56" fmla="*/ 220 w 351"/>
                  <a:gd name="T57" fmla="*/ 74 h 100"/>
                  <a:gd name="T58" fmla="*/ 233 w 351"/>
                  <a:gd name="T59" fmla="*/ 73 h 100"/>
                  <a:gd name="T60" fmla="*/ 248 w 351"/>
                  <a:gd name="T61" fmla="*/ 71 h 100"/>
                  <a:gd name="T62" fmla="*/ 257 w 351"/>
                  <a:gd name="T63" fmla="*/ 71 h 100"/>
                  <a:gd name="T64" fmla="*/ 271 w 351"/>
                  <a:gd name="T65" fmla="*/ 66 h 100"/>
                  <a:gd name="T66" fmla="*/ 285 w 351"/>
                  <a:gd name="T67" fmla="*/ 61 h 100"/>
                  <a:gd name="T68" fmla="*/ 297 w 351"/>
                  <a:gd name="T69" fmla="*/ 55 h 100"/>
                  <a:gd name="T70" fmla="*/ 303 w 351"/>
                  <a:gd name="T71" fmla="*/ 50 h 100"/>
                  <a:gd name="T72" fmla="*/ 309 w 351"/>
                  <a:gd name="T73" fmla="*/ 46 h 100"/>
                  <a:gd name="T74" fmla="*/ 312 w 351"/>
                  <a:gd name="T75" fmla="*/ 44 h 100"/>
                  <a:gd name="T76" fmla="*/ 314 w 351"/>
                  <a:gd name="T77" fmla="*/ 38 h 100"/>
                  <a:gd name="T78" fmla="*/ 318 w 351"/>
                  <a:gd name="T79" fmla="*/ 29 h 100"/>
                  <a:gd name="T80" fmla="*/ 323 w 351"/>
                  <a:gd name="T81" fmla="*/ 20 h 100"/>
                  <a:gd name="T82" fmla="*/ 328 w 351"/>
                  <a:gd name="T83" fmla="*/ 10 h 100"/>
                  <a:gd name="T84" fmla="*/ 334 w 351"/>
                  <a:gd name="T85" fmla="*/ 0 h 100"/>
                  <a:gd name="T86" fmla="*/ 334 w 351"/>
                  <a:gd name="T87" fmla="*/ 0 h 100"/>
                  <a:gd name="T88" fmla="*/ 338 w 351"/>
                  <a:gd name="T89" fmla="*/ 0 h 100"/>
                  <a:gd name="T90" fmla="*/ 341 w 351"/>
                  <a:gd name="T91" fmla="*/ 0 h 100"/>
                  <a:gd name="T92" fmla="*/ 346 w 351"/>
                  <a:gd name="T93" fmla="*/ 0 h 100"/>
                  <a:gd name="T94" fmla="*/ 347 w 351"/>
                  <a:gd name="T95" fmla="*/ 0 h 1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1"/>
                  <a:gd name="T145" fmla="*/ 0 h 100"/>
                  <a:gd name="T146" fmla="*/ 351 w 351"/>
                  <a:gd name="T147" fmla="*/ 100 h 1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1" h="100">
                    <a:moveTo>
                      <a:pt x="348" y="0"/>
                    </a:moveTo>
                    <a:lnTo>
                      <a:pt x="348" y="1"/>
                    </a:lnTo>
                    <a:lnTo>
                      <a:pt x="348" y="4"/>
                    </a:lnTo>
                    <a:lnTo>
                      <a:pt x="348" y="8"/>
                    </a:lnTo>
                    <a:lnTo>
                      <a:pt x="348" y="12"/>
                    </a:lnTo>
                    <a:lnTo>
                      <a:pt x="348" y="18"/>
                    </a:lnTo>
                    <a:lnTo>
                      <a:pt x="348" y="25"/>
                    </a:lnTo>
                    <a:lnTo>
                      <a:pt x="348" y="32"/>
                    </a:lnTo>
                    <a:lnTo>
                      <a:pt x="349" y="39"/>
                    </a:lnTo>
                    <a:lnTo>
                      <a:pt x="349" y="48"/>
                    </a:lnTo>
                    <a:lnTo>
                      <a:pt x="349" y="56"/>
                    </a:lnTo>
                    <a:lnTo>
                      <a:pt x="349" y="65"/>
                    </a:lnTo>
                    <a:lnTo>
                      <a:pt x="349" y="72"/>
                    </a:lnTo>
                    <a:lnTo>
                      <a:pt x="349" y="80"/>
                    </a:lnTo>
                    <a:lnTo>
                      <a:pt x="349" y="87"/>
                    </a:lnTo>
                    <a:lnTo>
                      <a:pt x="349" y="94"/>
                    </a:lnTo>
                    <a:lnTo>
                      <a:pt x="350" y="99"/>
                    </a:lnTo>
                    <a:lnTo>
                      <a:pt x="346" y="99"/>
                    </a:lnTo>
                    <a:lnTo>
                      <a:pt x="335" y="99"/>
                    </a:lnTo>
                    <a:lnTo>
                      <a:pt x="317" y="99"/>
                    </a:lnTo>
                    <a:lnTo>
                      <a:pt x="295" y="99"/>
                    </a:lnTo>
                    <a:lnTo>
                      <a:pt x="268" y="99"/>
                    </a:lnTo>
                    <a:lnTo>
                      <a:pt x="239" y="99"/>
                    </a:lnTo>
                    <a:lnTo>
                      <a:pt x="207" y="99"/>
                    </a:lnTo>
                    <a:lnTo>
                      <a:pt x="175" y="99"/>
                    </a:lnTo>
                    <a:lnTo>
                      <a:pt x="142" y="99"/>
                    </a:lnTo>
                    <a:lnTo>
                      <a:pt x="110" y="99"/>
                    </a:lnTo>
                    <a:lnTo>
                      <a:pt x="80" y="99"/>
                    </a:lnTo>
                    <a:lnTo>
                      <a:pt x="54" y="99"/>
                    </a:lnTo>
                    <a:lnTo>
                      <a:pt x="31" y="99"/>
                    </a:lnTo>
                    <a:lnTo>
                      <a:pt x="15" y="99"/>
                    </a:lnTo>
                    <a:lnTo>
                      <a:pt x="4" y="99"/>
                    </a:lnTo>
                    <a:lnTo>
                      <a:pt x="0" y="99"/>
                    </a:lnTo>
                    <a:lnTo>
                      <a:pt x="1" y="99"/>
                    </a:lnTo>
                    <a:lnTo>
                      <a:pt x="3" y="99"/>
                    </a:lnTo>
                    <a:lnTo>
                      <a:pt x="5" y="99"/>
                    </a:lnTo>
                    <a:lnTo>
                      <a:pt x="9" y="97"/>
                    </a:lnTo>
                    <a:lnTo>
                      <a:pt x="11" y="97"/>
                    </a:lnTo>
                    <a:lnTo>
                      <a:pt x="15" y="96"/>
                    </a:lnTo>
                    <a:lnTo>
                      <a:pt x="18" y="96"/>
                    </a:lnTo>
                    <a:lnTo>
                      <a:pt x="22" y="95"/>
                    </a:lnTo>
                    <a:lnTo>
                      <a:pt x="23" y="95"/>
                    </a:lnTo>
                    <a:lnTo>
                      <a:pt x="27" y="95"/>
                    </a:lnTo>
                    <a:lnTo>
                      <a:pt x="30" y="95"/>
                    </a:lnTo>
                    <a:lnTo>
                      <a:pt x="34" y="93"/>
                    </a:lnTo>
                    <a:lnTo>
                      <a:pt x="35" y="93"/>
                    </a:lnTo>
                    <a:lnTo>
                      <a:pt x="38" y="92"/>
                    </a:lnTo>
                    <a:lnTo>
                      <a:pt x="40" y="92"/>
                    </a:lnTo>
                    <a:lnTo>
                      <a:pt x="43" y="90"/>
                    </a:lnTo>
                    <a:lnTo>
                      <a:pt x="45" y="90"/>
                    </a:lnTo>
                    <a:lnTo>
                      <a:pt x="49" y="90"/>
                    </a:lnTo>
                    <a:lnTo>
                      <a:pt x="53" y="90"/>
                    </a:lnTo>
                    <a:lnTo>
                      <a:pt x="58" y="89"/>
                    </a:lnTo>
                    <a:lnTo>
                      <a:pt x="63" y="89"/>
                    </a:lnTo>
                    <a:lnTo>
                      <a:pt x="70" y="89"/>
                    </a:lnTo>
                    <a:lnTo>
                      <a:pt x="76" y="89"/>
                    </a:lnTo>
                    <a:lnTo>
                      <a:pt x="84" y="87"/>
                    </a:lnTo>
                    <a:lnTo>
                      <a:pt x="89" y="87"/>
                    </a:lnTo>
                    <a:lnTo>
                      <a:pt x="96" y="87"/>
                    </a:lnTo>
                    <a:lnTo>
                      <a:pt x="102" y="87"/>
                    </a:lnTo>
                    <a:lnTo>
                      <a:pt x="108" y="85"/>
                    </a:lnTo>
                    <a:lnTo>
                      <a:pt x="113" y="85"/>
                    </a:lnTo>
                    <a:lnTo>
                      <a:pt x="118" y="85"/>
                    </a:lnTo>
                    <a:lnTo>
                      <a:pt x="121" y="85"/>
                    </a:lnTo>
                    <a:lnTo>
                      <a:pt x="124" y="83"/>
                    </a:lnTo>
                    <a:lnTo>
                      <a:pt x="126" y="83"/>
                    </a:lnTo>
                    <a:lnTo>
                      <a:pt x="130" y="83"/>
                    </a:lnTo>
                    <a:lnTo>
                      <a:pt x="134" y="83"/>
                    </a:lnTo>
                    <a:lnTo>
                      <a:pt x="139" y="82"/>
                    </a:lnTo>
                    <a:lnTo>
                      <a:pt x="143" y="82"/>
                    </a:lnTo>
                    <a:lnTo>
                      <a:pt x="150" y="81"/>
                    </a:lnTo>
                    <a:lnTo>
                      <a:pt x="155" y="81"/>
                    </a:lnTo>
                    <a:lnTo>
                      <a:pt x="162" y="80"/>
                    </a:lnTo>
                    <a:lnTo>
                      <a:pt x="167" y="80"/>
                    </a:lnTo>
                    <a:lnTo>
                      <a:pt x="173" y="80"/>
                    </a:lnTo>
                    <a:lnTo>
                      <a:pt x="178" y="80"/>
                    </a:lnTo>
                    <a:lnTo>
                      <a:pt x="185" y="78"/>
                    </a:lnTo>
                    <a:lnTo>
                      <a:pt x="189" y="78"/>
                    </a:lnTo>
                    <a:lnTo>
                      <a:pt x="193" y="77"/>
                    </a:lnTo>
                    <a:lnTo>
                      <a:pt x="196" y="77"/>
                    </a:lnTo>
                    <a:lnTo>
                      <a:pt x="200" y="75"/>
                    </a:lnTo>
                    <a:lnTo>
                      <a:pt x="201" y="75"/>
                    </a:lnTo>
                    <a:lnTo>
                      <a:pt x="204" y="75"/>
                    </a:lnTo>
                    <a:lnTo>
                      <a:pt x="207" y="75"/>
                    </a:lnTo>
                    <a:lnTo>
                      <a:pt x="211" y="74"/>
                    </a:lnTo>
                    <a:lnTo>
                      <a:pt x="215" y="74"/>
                    </a:lnTo>
                    <a:lnTo>
                      <a:pt x="220" y="74"/>
                    </a:lnTo>
                    <a:lnTo>
                      <a:pt x="224" y="74"/>
                    </a:lnTo>
                    <a:lnTo>
                      <a:pt x="229" y="73"/>
                    </a:lnTo>
                    <a:lnTo>
                      <a:pt x="233" y="73"/>
                    </a:lnTo>
                    <a:lnTo>
                      <a:pt x="239" y="73"/>
                    </a:lnTo>
                    <a:lnTo>
                      <a:pt x="243" y="73"/>
                    </a:lnTo>
                    <a:lnTo>
                      <a:pt x="248" y="71"/>
                    </a:lnTo>
                    <a:lnTo>
                      <a:pt x="251" y="71"/>
                    </a:lnTo>
                    <a:lnTo>
                      <a:pt x="255" y="71"/>
                    </a:lnTo>
                    <a:lnTo>
                      <a:pt x="257" y="71"/>
                    </a:lnTo>
                    <a:lnTo>
                      <a:pt x="260" y="69"/>
                    </a:lnTo>
                    <a:lnTo>
                      <a:pt x="265" y="68"/>
                    </a:lnTo>
                    <a:lnTo>
                      <a:pt x="271" y="66"/>
                    </a:lnTo>
                    <a:lnTo>
                      <a:pt x="276" y="64"/>
                    </a:lnTo>
                    <a:lnTo>
                      <a:pt x="281" y="62"/>
                    </a:lnTo>
                    <a:lnTo>
                      <a:pt x="285" y="61"/>
                    </a:lnTo>
                    <a:lnTo>
                      <a:pt x="290" y="59"/>
                    </a:lnTo>
                    <a:lnTo>
                      <a:pt x="293" y="57"/>
                    </a:lnTo>
                    <a:lnTo>
                      <a:pt x="297" y="55"/>
                    </a:lnTo>
                    <a:lnTo>
                      <a:pt x="298" y="54"/>
                    </a:lnTo>
                    <a:lnTo>
                      <a:pt x="301" y="52"/>
                    </a:lnTo>
                    <a:lnTo>
                      <a:pt x="303" y="50"/>
                    </a:lnTo>
                    <a:lnTo>
                      <a:pt x="306" y="48"/>
                    </a:lnTo>
                    <a:lnTo>
                      <a:pt x="307" y="48"/>
                    </a:lnTo>
                    <a:lnTo>
                      <a:pt x="309" y="46"/>
                    </a:lnTo>
                    <a:lnTo>
                      <a:pt x="311" y="45"/>
                    </a:lnTo>
                    <a:lnTo>
                      <a:pt x="312" y="44"/>
                    </a:lnTo>
                    <a:lnTo>
                      <a:pt x="312" y="42"/>
                    </a:lnTo>
                    <a:lnTo>
                      <a:pt x="312" y="41"/>
                    </a:lnTo>
                    <a:lnTo>
                      <a:pt x="314" y="38"/>
                    </a:lnTo>
                    <a:lnTo>
                      <a:pt x="315" y="36"/>
                    </a:lnTo>
                    <a:lnTo>
                      <a:pt x="316" y="33"/>
                    </a:lnTo>
                    <a:lnTo>
                      <a:pt x="318" y="29"/>
                    </a:lnTo>
                    <a:lnTo>
                      <a:pt x="320" y="26"/>
                    </a:lnTo>
                    <a:lnTo>
                      <a:pt x="321" y="23"/>
                    </a:lnTo>
                    <a:lnTo>
                      <a:pt x="323" y="20"/>
                    </a:lnTo>
                    <a:lnTo>
                      <a:pt x="325" y="16"/>
                    </a:lnTo>
                    <a:lnTo>
                      <a:pt x="327" y="12"/>
                    </a:lnTo>
                    <a:lnTo>
                      <a:pt x="328" y="10"/>
                    </a:lnTo>
                    <a:lnTo>
                      <a:pt x="330" y="7"/>
                    </a:lnTo>
                    <a:lnTo>
                      <a:pt x="332" y="4"/>
                    </a:lnTo>
                    <a:lnTo>
                      <a:pt x="334" y="0"/>
                    </a:lnTo>
                    <a:lnTo>
                      <a:pt x="336" y="0"/>
                    </a:lnTo>
                    <a:lnTo>
                      <a:pt x="338" y="0"/>
                    </a:lnTo>
                    <a:lnTo>
                      <a:pt x="339" y="0"/>
                    </a:lnTo>
                    <a:lnTo>
                      <a:pt x="341" y="0"/>
                    </a:lnTo>
                    <a:lnTo>
                      <a:pt x="343" y="0"/>
                    </a:lnTo>
                    <a:lnTo>
                      <a:pt x="344" y="0"/>
                    </a:lnTo>
                    <a:lnTo>
                      <a:pt x="346" y="0"/>
                    </a:lnTo>
                    <a:lnTo>
                      <a:pt x="347" y="0"/>
                    </a:lnTo>
                    <a:lnTo>
                      <a:pt x="348" y="0"/>
                    </a:lnTo>
                  </a:path>
                </a:pathLst>
              </a:custGeom>
              <a:solidFill>
                <a:srgbClr val="F8F8F8"/>
              </a:solidFill>
              <a:ln w="9525">
                <a:solidFill>
                  <a:srgbClr val="C0C0C0"/>
                </a:solidFill>
                <a:round/>
                <a:headEnd/>
                <a:tailEnd/>
              </a:ln>
            </p:spPr>
            <p:txBody>
              <a:bodyPr/>
              <a:lstStyle/>
              <a:p>
                <a:endParaRPr lang="it-IT"/>
              </a:p>
            </p:txBody>
          </p:sp>
          <p:sp>
            <p:nvSpPr>
              <p:cNvPr id="9357" name="Freeform 11"/>
              <p:cNvSpPr>
                <a:spLocks/>
              </p:cNvSpPr>
              <p:nvPr/>
            </p:nvSpPr>
            <p:spPr bwMode="auto">
              <a:xfrm>
                <a:off x="3160" y="4013"/>
                <a:ext cx="277" cy="55"/>
              </a:xfrm>
              <a:custGeom>
                <a:avLst/>
                <a:gdLst>
                  <a:gd name="T0" fmla="*/ 264 w 277"/>
                  <a:gd name="T1" fmla="*/ 2 h 55"/>
                  <a:gd name="T2" fmla="*/ 263 w 277"/>
                  <a:gd name="T3" fmla="*/ 2 h 55"/>
                  <a:gd name="T4" fmla="*/ 261 w 277"/>
                  <a:gd name="T5" fmla="*/ 2 h 55"/>
                  <a:gd name="T6" fmla="*/ 261 w 277"/>
                  <a:gd name="T7" fmla="*/ 2 h 55"/>
                  <a:gd name="T8" fmla="*/ 259 w 277"/>
                  <a:gd name="T9" fmla="*/ 1 h 55"/>
                  <a:gd name="T10" fmla="*/ 258 w 277"/>
                  <a:gd name="T11" fmla="*/ 1 h 55"/>
                  <a:gd name="T12" fmla="*/ 257 w 277"/>
                  <a:gd name="T13" fmla="*/ 1 h 55"/>
                  <a:gd name="T14" fmla="*/ 257 w 277"/>
                  <a:gd name="T15" fmla="*/ 1 h 55"/>
                  <a:gd name="T16" fmla="*/ 256 w 277"/>
                  <a:gd name="T17" fmla="*/ 4 h 55"/>
                  <a:gd name="T18" fmla="*/ 255 w 277"/>
                  <a:gd name="T19" fmla="*/ 10 h 55"/>
                  <a:gd name="T20" fmla="*/ 252 w 277"/>
                  <a:gd name="T21" fmla="*/ 16 h 55"/>
                  <a:gd name="T22" fmla="*/ 247 w 277"/>
                  <a:gd name="T23" fmla="*/ 23 h 55"/>
                  <a:gd name="T24" fmla="*/ 238 w 277"/>
                  <a:gd name="T25" fmla="*/ 29 h 55"/>
                  <a:gd name="T26" fmla="*/ 224 w 277"/>
                  <a:gd name="T27" fmla="*/ 34 h 55"/>
                  <a:gd name="T28" fmla="*/ 205 w 277"/>
                  <a:gd name="T29" fmla="*/ 38 h 55"/>
                  <a:gd name="T30" fmla="*/ 180 w 277"/>
                  <a:gd name="T31" fmla="*/ 40 h 55"/>
                  <a:gd name="T32" fmla="*/ 157 w 277"/>
                  <a:gd name="T33" fmla="*/ 42 h 55"/>
                  <a:gd name="T34" fmla="*/ 136 w 277"/>
                  <a:gd name="T35" fmla="*/ 42 h 55"/>
                  <a:gd name="T36" fmla="*/ 112 w 277"/>
                  <a:gd name="T37" fmla="*/ 44 h 55"/>
                  <a:gd name="T38" fmla="*/ 85 w 277"/>
                  <a:gd name="T39" fmla="*/ 45 h 55"/>
                  <a:gd name="T40" fmla="*/ 59 w 277"/>
                  <a:gd name="T41" fmla="*/ 47 h 55"/>
                  <a:gd name="T42" fmla="*/ 36 w 277"/>
                  <a:gd name="T43" fmla="*/ 49 h 55"/>
                  <a:gd name="T44" fmla="*/ 16 w 277"/>
                  <a:gd name="T45" fmla="*/ 51 h 55"/>
                  <a:gd name="T46" fmla="*/ 2 w 277"/>
                  <a:gd name="T47" fmla="*/ 51 h 55"/>
                  <a:gd name="T48" fmla="*/ 0 w 277"/>
                  <a:gd name="T49" fmla="*/ 52 h 55"/>
                  <a:gd name="T50" fmla="*/ 10 w 277"/>
                  <a:gd name="T51" fmla="*/ 52 h 55"/>
                  <a:gd name="T52" fmla="*/ 29 w 277"/>
                  <a:gd name="T53" fmla="*/ 52 h 55"/>
                  <a:gd name="T54" fmla="*/ 53 w 277"/>
                  <a:gd name="T55" fmla="*/ 52 h 55"/>
                  <a:gd name="T56" fmla="*/ 78 w 277"/>
                  <a:gd name="T57" fmla="*/ 52 h 55"/>
                  <a:gd name="T58" fmla="*/ 102 w 277"/>
                  <a:gd name="T59" fmla="*/ 52 h 55"/>
                  <a:gd name="T60" fmla="*/ 124 w 277"/>
                  <a:gd name="T61" fmla="*/ 52 h 55"/>
                  <a:gd name="T62" fmla="*/ 137 w 277"/>
                  <a:gd name="T63" fmla="*/ 52 h 55"/>
                  <a:gd name="T64" fmla="*/ 146 w 277"/>
                  <a:gd name="T65" fmla="*/ 52 h 55"/>
                  <a:gd name="T66" fmla="*/ 160 w 277"/>
                  <a:gd name="T67" fmla="*/ 52 h 55"/>
                  <a:gd name="T68" fmla="*/ 178 w 277"/>
                  <a:gd name="T69" fmla="*/ 52 h 55"/>
                  <a:gd name="T70" fmla="*/ 196 w 277"/>
                  <a:gd name="T71" fmla="*/ 52 h 55"/>
                  <a:gd name="T72" fmla="*/ 214 w 277"/>
                  <a:gd name="T73" fmla="*/ 53 h 55"/>
                  <a:gd name="T74" fmla="*/ 230 w 277"/>
                  <a:gd name="T75" fmla="*/ 53 h 55"/>
                  <a:gd name="T76" fmla="*/ 242 w 277"/>
                  <a:gd name="T77" fmla="*/ 53 h 55"/>
                  <a:gd name="T78" fmla="*/ 250 w 277"/>
                  <a:gd name="T79" fmla="*/ 53 h 55"/>
                  <a:gd name="T80" fmla="*/ 257 w 277"/>
                  <a:gd name="T81" fmla="*/ 54 h 55"/>
                  <a:gd name="T82" fmla="*/ 267 w 277"/>
                  <a:gd name="T83" fmla="*/ 50 h 55"/>
                  <a:gd name="T84" fmla="*/ 272 w 277"/>
                  <a:gd name="T85" fmla="*/ 43 h 55"/>
                  <a:gd name="T86" fmla="*/ 275 w 277"/>
                  <a:gd name="T87" fmla="*/ 33 h 55"/>
                  <a:gd name="T88" fmla="*/ 274 w 277"/>
                  <a:gd name="T89" fmla="*/ 24 h 55"/>
                  <a:gd name="T90" fmla="*/ 272 w 277"/>
                  <a:gd name="T91" fmla="*/ 14 h 55"/>
                  <a:gd name="T92" fmla="*/ 270 w 277"/>
                  <a:gd name="T93" fmla="*/ 7 h 55"/>
                  <a:gd name="T94" fmla="*/ 266 w 277"/>
                  <a:gd name="T95" fmla="*/ 3 h 55"/>
                  <a:gd name="T96" fmla="*/ 265 w 277"/>
                  <a:gd name="T97" fmla="*/ 2 h 5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7"/>
                  <a:gd name="T148" fmla="*/ 0 h 55"/>
                  <a:gd name="T149" fmla="*/ 277 w 277"/>
                  <a:gd name="T150" fmla="*/ 55 h 5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7" h="55">
                    <a:moveTo>
                      <a:pt x="265" y="2"/>
                    </a:moveTo>
                    <a:lnTo>
                      <a:pt x="264" y="2"/>
                    </a:lnTo>
                    <a:lnTo>
                      <a:pt x="263" y="2"/>
                    </a:lnTo>
                    <a:lnTo>
                      <a:pt x="261" y="2"/>
                    </a:lnTo>
                    <a:lnTo>
                      <a:pt x="261" y="1"/>
                    </a:lnTo>
                    <a:lnTo>
                      <a:pt x="259" y="1"/>
                    </a:lnTo>
                    <a:lnTo>
                      <a:pt x="258" y="1"/>
                    </a:lnTo>
                    <a:lnTo>
                      <a:pt x="257" y="1"/>
                    </a:lnTo>
                    <a:lnTo>
                      <a:pt x="258" y="0"/>
                    </a:lnTo>
                    <a:lnTo>
                      <a:pt x="256" y="4"/>
                    </a:lnTo>
                    <a:lnTo>
                      <a:pt x="256" y="7"/>
                    </a:lnTo>
                    <a:lnTo>
                      <a:pt x="255" y="10"/>
                    </a:lnTo>
                    <a:lnTo>
                      <a:pt x="254" y="13"/>
                    </a:lnTo>
                    <a:lnTo>
                      <a:pt x="252" y="16"/>
                    </a:lnTo>
                    <a:lnTo>
                      <a:pt x="250" y="20"/>
                    </a:lnTo>
                    <a:lnTo>
                      <a:pt x="247" y="23"/>
                    </a:lnTo>
                    <a:lnTo>
                      <a:pt x="243" y="25"/>
                    </a:lnTo>
                    <a:lnTo>
                      <a:pt x="238" y="29"/>
                    </a:lnTo>
                    <a:lnTo>
                      <a:pt x="232" y="31"/>
                    </a:lnTo>
                    <a:lnTo>
                      <a:pt x="224" y="34"/>
                    </a:lnTo>
                    <a:lnTo>
                      <a:pt x="216" y="36"/>
                    </a:lnTo>
                    <a:lnTo>
                      <a:pt x="205" y="38"/>
                    </a:lnTo>
                    <a:lnTo>
                      <a:pt x="194" y="39"/>
                    </a:lnTo>
                    <a:lnTo>
                      <a:pt x="180" y="40"/>
                    </a:lnTo>
                    <a:lnTo>
                      <a:pt x="165" y="40"/>
                    </a:lnTo>
                    <a:lnTo>
                      <a:pt x="157" y="42"/>
                    </a:lnTo>
                    <a:lnTo>
                      <a:pt x="148" y="42"/>
                    </a:lnTo>
                    <a:lnTo>
                      <a:pt x="136" y="42"/>
                    </a:lnTo>
                    <a:lnTo>
                      <a:pt x="125" y="42"/>
                    </a:lnTo>
                    <a:lnTo>
                      <a:pt x="112" y="44"/>
                    </a:lnTo>
                    <a:lnTo>
                      <a:pt x="99" y="44"/>
                    </a:lnTo>
                    <a:lnTo>
                      <a:pt x="85" y="45"/>
                    </a:lnTo>
                    <a:lnTo>
                      <a:pt x="73" y="45"/>
                    </a:lnTo>
                    <a:lnTo>
                      <a:pt x="59" y="47"/>
                    </a:lnTo>
                    <a:lnTo>
                      <a:pt x="47" y="47"/>
                    </a:lnTo>
                    <a:lnTo>
                      <a:pt x="36" y="49"/>
                    </a:lnTo>
                    <a:lnTo>
                      <a:pt x="25" y="49"/>
                    </a:lnTo>
                    <a:lnTo>
                      <a:pt x="16" y="51"/>
                    </a:lnTo>
                    <a:lnTo>
                      <a:pt x="8" y="51"/>
                    </a:lnTo>
                    <a:lnTo>
                      <a:pt x="2" y="51"/>
                    </a:lnTo>
                    <a:lnTo>
                      <a:pt x="0" y="51"/>
                    </a:lnTo>
                    <a:lnTo>
                      <a:pt x="0" y="52"/>
                    </a:lnTo>
                    <a:lnTo>
                      <a:pt x="4" y="52"/>
                    </a:lnTo>
                    <a:lnTo>
                      <a:pt x="10" y="52"/>
                    </a:lnTo>
                    <a:lnTo>
                      <a:pt x="20" y="52"/>
                    </a:lnTo>
                    <a:lnTo>
                      <a:pt x="29" y="52"/>
                    </a:lnTo>
                    <a:lnTo>
                      <a:pt x="40" y="52"/>
                    </a:lnTo>
                    <a:lnTo>
                      <a:pt x="53" y="52"/>
                    </a:lnTo>
                    <a:lnTo>
                      <a:pt x="66" y="52"/>
                    </a:lnTo>
                    <a:lnTo>
                      <a:pt x="78" y="52"/>
                    </a:lnTo>
                    <a:lnTo>
                      <a:pt x="91" y="52"/>
                    </a:lnTo>
                    <a:lnTo>
                      <a:pt x="102" y="52"/>
                    </a:lnTo>
                    <a:lnTo>
                      <a:pt x="114" y="52"/>
                    </a:lnTo>
                    <a:lnTo>
                      <a:pt x="124" y="52"/>
                    </a:lnTo>
                    <a:lnTo>
                      <a:pt x="131" y="52"/>
                    </a:lnTo>
                    <a:lnTo>
                      <a:pt x="137" y="52"/>
                    </a:lnTo>
                    <a:lnTo>
                      <a:pt x="141" y="51"/>
                    </a:lnTo>
                    <a:lnTo>
                      <a:pt x="146" y="52"/>
                    </a:lnTo>
                    <a:lnTo>
                      <a:pt x="153" y="52"/>
                    </a:lnTo>
                    <a:lnTo>
                      <a:pt x="160" y="52"/>
                    </a:lnTo>
                    <a:lnTo>
                      <a:pt x="169" y="52"/>
                    </a:lnTo>
                    <a:lnTo>
                      <a:pt x="178" y="52"/>
                    </a:lnTo>
                    <a:lnTo>
                      <a:pt x="187" y="52"/>
                    </a:lnTo>
                    <a:lnTo>
                      <a:pt x="196" y="52"/>
                    </a:lnTo>
                    <a:lnTo>
                      <a:pt x="206" y="52"/>
                    </a:lnTo>
                    <a:lnTo>
                      <a:pt x="214" y="53"/>
                    </a:lnTo>
                    <a:lnTo>
                      <a:pt x="223" y="53"/>
                    </a:lnTo>
                    <a:lnTo>
                      <a:pt x="230" y="53"/>
                    </a:lnTo>
                    <a:lnTo>
                      <a:pt x="237" y="53"/>
                    </a:lnTo>
                    <a:lnTo>
                      <a:pt x="242" y="53"/>
                    </a:lnTo>
                    <a:lnTo>
                      <a:pt x="247" y="53"/>
                    </a:lnTo>
                    <a:lnTo>
                      <a:pt x="250" y="53"/>
                    </a:lnTo>
                    <a:lnTo>
                      <a:pt x="251" y="53"/>
                    </a:lnTo>
                    <a:lnTo>
                      <a:pt x="257" y="54"/>
                    </a:lnTo>
                    <a:lnTo>
                      <a:pt x="263" y="53"/>
                    </a:lnTo>
                    <a:lnTo>
                      <a:pt x="267" y="50"/>
                    </a:lnTo>
                    <a:lnTo>
                      <a:pt x="271" y="46"/>
                    </a:lnTo>
                    <a:lnTo>
                      <a:pt x="272" y="43"/>
                    </a:lnTo>
                    <a:lnTo>
                      <a:pt x="274" y="38"/>
                    </a:lnTo>
                    <a:lnTo>
                      <a:pt x="275" y="33"/>
                    </a:lnTo>
                    <a:lnTo>
                      <a:pt x="276" y="27"/>
                    </a:lnTo>
                    <a:lnTo>
                      <a:pt x="274" y="24"/>
                    </a:lnTo>
                    <a:lnTo>
                      <a:pt x="274" y="19"/>
                    </a:lnTo>
                    <a:lnTo>
                      <a:pt x="272" y="14"/>
                    </a:lnTo>
                    <a:lnTo>
                      <a:pt x="271" y="9"/>
                    </a:lnTo>
                    <a:lnTo>
                      <a:pt x="270" y="7"/>
                    </a:lnTo>
                    <a:lnTo>
                      <a:pt x="268" y="4"/>
                    </a:lnTo>
                    <a:lnTo>
                      <a:pt x="266" y="3"/>
                    </a:lnTo>
                    <a:lnTo>
                      <a:pt x="265" y="2"/>
                    </a:lnTo>
                  </a:path>
                </a:pathLst>
              </a:custGeom>
              <a:solidFill>
                <a:srgbClr val="F8F8F8"/>
              </a:solidFill>
              <a:ln w="9525">
                <a:solidFill>
                  <a:srgbClr val="C0C0C0"/>
                </a:solidFill>
                <a:round/>
                <a:headEnd/>
                <a:tailEnd/>
              </a:ln>
            </p:spPr>
            <p:txBody>
              <a:bodyPr/>
              <a:lstStyle/>
              <a:p>
                <a:endParaRPr lang="it-IT"/>
              </a:p>
            </p:txBody>
          </p:sp>
          <p:sp>
            <p:nvSpPr>
              <p:cNvPr id="9358" name="Freeform 12"/>
              <p:cNvSpPr>
                <a:spLocks/>
              </p:cNvSpPr>
              <p:nvPr/>
            </p:nvSpPr>
            <p:spPr bwMode="auto">
              <a:xfrm>
                <a:off x="3110" y="4064"/>
                <a:ext cx="354" cy="14"/>
              </a:xfrm>
              <a:custGeom>
                <a:avLst/>
                <a:gdLst>
                  <a:gd name="T0" fmla="*/ 36 w 354"/>
                  <a:gd name="T1" fmla="*/ 0 h 14"/>
                  <a:gd name="T2" fmla="*/ 0 w 354"/>
                  <a:gd name="T3" fmla="*/ 13 h 14"/>
                  <a:gd name="T4" fmla="*/ 353 w 354"/>
                  <a:gd name="T5" fmla="*/ 13 h 14"/>
                  <a:gd name="T6" fmla="*/ 317 w 354"/>
                  <a:gd name="T7" fmla="*/ 0 h 14"/>
                  <a:gd name="T8" fmla="*/ 36 w 354"/>
                  <a:gd name="T9" fmla="*/ 0 h 14"/>
                  <a:gd name="T10" fmla="*/ 36 w 354"/>
                  <a:gd name="T11" fmla="*/ 0 h 14"/>
                  <a:gd name="T12" fmla="*/ 0 60000 65536"/>
                  <a:gd name="T13" fmla="*/ 0 60000 65536"/>
                  <a:gd name="T14" fmla="*/ 0 60000 65536"/>
                  <a:gd name="T15" fmla="*/ 0 60000 65536"/>
                  <a:gd name="T16" fmla="*/ 0 60000 65536"/>
                  <a:gd name="T17" fmla="*/ 0 60000 65536"/>
                  <a:gd name="T18" fmla="*/ 0 w 354"/>
                  <a:gd name="T19" fmla="*/ 0 h 14"/>
                  <a:gd name="T20" fmla="*/ 354 w 354"/>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354" h="14">
                    <a:moveTo>
                      <a:pt x="36" y="0"/>
                    </a:moveTo>
                    <a:lnTo>
                      <a:pt x="0" y="13"/>
                    </a:lnTo>
                    <a:lnTo>
                      <a:pt x="353" y="13"/>
                    </a:lnTo>
                    <a:lnTo>
                      <a:pt x="317" y="0"/>
                    </a:lnTo>
                    <a:lnTo>
                      <a:pt x="36" y="0"/>
                    </a:lnTo>
                  </a:path>
                </a:pathLst>
              </a:custGeom>
              <a:solidFill>
                <a:srgbClr val="F8F8F8"/>
              </a:solidFill>
              <a:ln w="9048">
                <a:solidFill>
                  <a:srgbClr val="C0C0C0"/>
                </a:solidFill>
                <a:round/>
                <a:headEnd/>
                <a:tailEnd/>
              </a:ln>
            </p:spPr>
            <p:txBody>
              <a:bodyPr/>
              <a:lstStyle/>
              <a:p>
                <a:endParaRPr lang="it-IT"/>
              </a:p>
            </p:txBody>
          </p:sp>
          <p:sp>
            <p:nvSpPr>
              <p:cNvPr id="9359" name="Line 13"/>
              <p:cNvSpPr>
                <a:spLocks noChangeShapeType="1"/>
              </p:cNvSpPr>
              <p:nvPr/>
            </p:nvSpPr>
            <p:spPr bwMode="auto">
              <a:xfrm flipH="1">
                <a:off x="3110" y="4178"/>
                <a:ext cx="353" cy="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9360" name="Freeform 14"/>
              <p:cNvSpPr>
                <a:spLocks/>
              </p:cNvSpPr>
              <p:nvPr/>
            </p:nvSpPr>
            <p:spPr bwMode="auto">
              <a:xfrm>
                <a:off x="3150" y="401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9048">
                <a:solidFill>
                  <a:srgbClr val="C0C0C0"/>
                </a:solidFill>
                <a:round/>
                <a:headEnd/>
                <a:tailEnd/>
              </a:ln>
            </p:spPr>
            <p:txBody>
              <a:bodyPr/>
              <a:lstStyle/>
              <a:p>
                <a:endParaRPr lang="it-IT"/>
              </a:p>
            </p:txBody>
          </p:sp>
          <p:sp>
            <p:nvSpPr>
              <p:cNvPr id="9361" name="Freeform 15"/>
              <p:cNvSpPr>
                <a:spLocks/>
              </p:cNvSpPr>
              <p:nvPr/>
            </p:nvSpPr>
            <p:spPr bwMode="auto">
              <a:xfrm>
                <a:off x="3150" y="406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18732">
                <a:solidFill>
                  <a:srgbClr val="C0C0C0"/>
                </a:solidFill>
                <a:round/>
                <a:headEnd/>
                <a:tailEnd/>
              </a:ln>
            </p:spPr>
            <p:txBody>
              <a:bodyPr/>
              <a:lstStyle/>
              <a:p>
                <a:endParaRPr lang="it-IT"/>
              </a:p>
            </p:txBody>
          </p:sp>
          <p:sp>
            <p:nvSpPr>
              <p:cNvPr id="9362" name="Line 16"/>
              <p:cNvSpPr>
                <a:spLocks noChangeShapeType="1"/>
              </p:cNvSpPr>
              <p:nvPr/>
            </p:nvSpPr>
            <p:spPr bwMode="auto">
              <a:xfrm>
                <a:off x="3111" y="4080"/>
                <a:ext cx="181" cy="0"/>
              </a:xfrm>
              <a:prstGeom prst="line">
                <a:avLst/>
              </a:prstGeom>
              <a:noFill/>
              <a:ln w="9048">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9227" name="Freeform 17"/>
            <p:cNvSpPr>
              <a:spLocks/>
            </p:cNvSpPr>
            <p:nvPr/>
          </p:nvSpPr>
          <p:spPr bwMode="auto">
            <a:xfrm>
              <a:off x="2944" y="1582"/>
              <a:ext cx="464" cy="212"/>
            </a:xfrm>
            <a:custGeom>
              <a:avLst/>
              <a:gdLst>
                <a:gd name="T0" fmla="*/ 760 w 235"/>
                <a:gd name="T1" fmla="*/ 1 h 227"/>
                <a:gd name="T2" fmla="*/ 993 w 235"/>
                <a:gd name="T3" fmla="*/ 3 h 227"/>
                <a:gd name="T4" fmla="*/ 1208 w 235"/>
                <a:gd name="T5" fmla="*/ 4 h 227"/>
                <a:gd name="T6" fmla="*/ 1368 w 235"/>
                <a:gd name="T7" fmla="*/ 7 h 227"/>
                <a:gd name="T8" fmla="*/ 1501 w 235"/>
                <a:gd name="T9" fmla="*/ 7 h 227"/>
                <a:gd name="T10" fmla="*/ 1580 w 235"/>
                <a:gd name="T11" fmla="*/ 10 h 227"/>
                <a:gd name="T12" fmla="*/ 1633 w 235"/>
                <a:gd name="T13" fmla="*/ 10 h 227"/>
                <a:gd name="T14" fmla="*/ 1684 w 235"/>
                <a:gd name="T15" fmla="*/ 11 h 227"/>
                <a:gd name="T16" fmla="*/ 1740 w 235"/>
                <a:gd name="T17" fmla="*/ 11 h 227"/>
                <a:gd name="T18" fmla="*/ 1769 w 235"/>
                <a:gd name="T19" fmla="*/ 11 h 227"/>
                <a:gd name="T20" fmla="*/ 1801 w 235"/>
                <a:gd name="T21" fmla="*/ 11 h 227"/>
                <a:gd name="T22" fmla="*/ 1801 w 235"/>
                <a:gd name="T23" fmla="*/ 26 h 227"/>
                <a:gd name="T24" fmla="*/ 1801 w 235"/>
                <a:gd name="T25" fmla="*/ 60 h 227"/>
                <a:gd name="T26" fmla="*/ 1801 w 235"/>
                <a:gd name="T27" fmla="*/ 105 h 227"/>
                <a:gd name="T28" fmla="*/ 1801 w 235"/>
                <a:gd name="T29" fmla="*/ 147 h 227"/>
                <a:gd name="T30" fmla="*/ 1801 w 235"/>
                <a:gd name="T31" fmla="*/ 178 h 227"/>
                <a:gd name="T32" fmla="*/ 1785 w 235"/>
                <a:gd name="T33" fmla="*/ 181 h 227"/>
                <a:gd name="T34" fmla="*/ 1761 w 235"/>
                <a:gd name="T35" fmla="*/ 173 h 227"/>
                <a:gd name="T36" fmla="*/ 1761 w 235"/>
                <a:gd name="T37" fmla="*/ 157 h 227"/>
                <a:gd name="T38" fmla="*/ 1732 w 235"/>
                <a:gd name="T39" fmla="*/ 142 h 227"/>
                <a:gd name="T40" fmla="*/ 1708 w 235"/>
                <a:gd name="T41" fmla="*/ 127 h 227"/>
                <a:gd name="T42" fmla="*/ 1676 w 235"/>
                <a:gd name="T43" fmla="*/ 119 h 227"/>
                <a:gd name="T44" fmla="*/ 1603 w 235"/>
                <a:gd name="T45" fmla="*/ 108 h 227"/>
                <a:gd name="T46" fmla="*/ 1477 w 235"/>
                <a:gd name="T47" fmla="*/ 95 h 227"/>
                <a:gd name="T48" fmla="*/ 1349 w 235"/>
                <a:gd name="T49" fmla="*/ 81 h 227"/>
                <a:gd name="T50" fmla="*/ 1224 w 235"/>
                <a:gd name="T51" fmla="*/ 70 h 227"/>
                <a:gd name="T52" fmla="*/ 1145 w 235"/>
                <a:gd name="T53" fmla="*/ 61 h 227"/>
                <a:gd name="T54" fmla="*/ 1048 w 235"/>
                <a:gd name="T55" fmla="*/ 55 h 227"/>
                <a:gd name="T56" fmla="*/ 892 w 235"/>
                <a:gd name="T57" fmla="*/ 46 h 227"/>
                <a:gd name="T58" fmla="*/ 725 w 235"/>
                <a:gd name="T59" fmla="*/ 35 h 227"/>
                <a:gd name="T60" fmla="*/ 577 w 235"/>
                <a:gd name="T61" fmla="*/ 27 h 227"/>
                <a:gd name="T62" fmla="*/ 484 w 235"/>
                <a:gd name="T63" fmla="*/ 22 h 227"/>
                <a:gd name="T64" fmla="*/ 460 w 235"/>
                <a:gd name="T65" fmla="*/ 21 h 227"/>
                <a:gd name="T66" fmla="*/ 363 w 235"/>
                <a:gd name="T67" fmla="*/ 19 h 227"/>
                <a:gd name="T68" fmla="*/ 237 w 235"/>
                <a:gd name="T69" fmla="*/ 14 h 227"/>
                <a:gd name="T70" fmla="*/ 101 w 235"/>
                <a:gd name="T71" fmla="*/ 10 h 227"/>
                <a:gd name="T72" fmla="*/ 16 w 235"/>
                <a:gd name="T73" fmla="*/ 7 h 227"/>
                <a:gd name="T74" fmla="*/ 16 w 235"/>
                <a:gd name="T75" fmla="*/ 7 h 227"/>
                <a:gd name="T76" fmla="*/ 77 w 235"/>
                <a:gd name="T77" fmla="*/ 6 h 227"/>
                <a:gd name="T78" fmla="*/ 152 w 235"/>
                <a:gd name="T79" fmla="*/ 5 h 227"/>
                <a:gd name="T80" fmla="*/ 253 w 235"/>
                <a:gd name="T81" fmla="*/ 3 h 227"/>
                <a:gd name="T82" fmla="*/ 393 w 235"/>
                <a:gd name="T83" fmla="*/ 1 h 227"/>
                <a:gd name="T84" fmla="*/ 592 w 235"/>
                <a:gd name="T85" fmla="*/ 0 h 2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5"/>
                <a:gd name="T130" fmla="*/ 0 h 227"/>
                <a:gd name="T131" fmla="*/ 235 w 235"/>
                <a:gd name="T132" fmla="*/ 227 h 2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5" h="227">
                  <a:moveTo>
                    <a:pt x="77" y="0"/>
                  </a:moveTo>
                  <a:lnTo>
                    <a:pt x="87" y="1"/>
                  </a:lnTo>
                  <a:lnTo>
                    <a:pt x="99" y="1"/>
                  </a:lnTo>
                  <a:lnTo>
                    <a:pt x="109" y="1"/>
                  </a:lnTo>
                  <a:lnTo>
                    <a:pt x="120" y="1"/>
                  </a:lnTo>
                  <a:lnTo>
                    <a:pt x="129" y="3"/>
                  </a:lnTo>
                  <a:lnTo>
                    <a:pt x="139" y="3"/>
                  </a:lnTo>
                  <a:lnTo>
                    <a:pt x="148" y="4"/>
                  </a:lnTo>
                  <a:lnTo>
                    <a:pt x="157" y="4"/>
                  </a:lnTo>
                  <a:lnTo>
                    <a:pt x="164" y="6"/>
                  </a:lnTo>
                  <a:lnTo>
                    <a:pt x="171" y="7"/>
                  </a:lnTo>
                  <a:lnTo>
                    <a:pt x="178" y="9"/>
                  </a:lnTo>
                  <a:lnTo>
                    <a:pt x="185" y="9"/>
                  </a:lnTo>
                  <a:lnTo>
                    <a:pt x="189" y="10"/>
                  </a:lnTo>
                  <a:lnTo>
                    <a:pt x="195" y="10"/>
                  </a:lnTo>
                  <a:lnTo>
                    <a:pt x="199" y="11"/>
                  </a:lnTo>
                  <a:lnTo>
                    <a:pt x="203" y="11"/>
                  </a:lnTo>
                  <a:lnTo>
                    <a:pt x="205" y="13"/>
                  </a:lnTo>
                  <a:lnTo>
                    <a:pt x="207" y="13"/>
                  </a:lnTo>
                  <a:lnTo>
                    <a:pt x="208" y="13"/>
                  </a:lnTo>
                  <a:lnTo>
                    <a:pt x="212" y="13"/>
                  </a:lnTo>
                  <a:lnTo>
                    <a:pt x="214" y="14"/>
                  </a:lnTo>
                  <a:lnTo>
                    <a:pt x="217" y="14"/>
                  </a:lnTo>
                  <a:lnTo>
                    <a:pt x="219" y="14"/>
                  </a:lnTo>
                  <a:lnTo>
                    <a:pt x="222" y="14"/>
                  </a:lnTo>
                  <a:lnTo>
                    <a:pt x="224" y="14"/>
                  </a:lnTo>
                  <a:lnTo>
                    <a:pt x="226" y="14"/>
                  </a:lnTo>
                  <a:lnTo>
                    <a:pt x="227" y="14"/>
                  </a:lnTo>
                  <a:lnTo>
                    <a:pt x="230" y="14"/>
                  </a:lnTo>
                  <a:lnTo>
                    <a:pt x="232" y="14"/>
                  </a:lnTo>
                  <a:lnTo>
                    <a:pt x="233" y="14"/>
                  </a:lnTo>
                  <a:lnTo>
                    <a:pt x="234" y="14"/>
                  </a:lnTo>
                  <a:lnTo>
                    <a:pt x="234" y="17"/>
                  </a:lnTo>
                  <a:lnTo>
                    <a:pt x="234" y="22"/>
                  </a:lnTo>
                  <a:lnTo>
                    <a:pt x="234" y="32"/>
                  </a:lnTo>
                  <a:lnTo>
                    <a:pt x="234" y="44"/>
                  </a:lnTo>
                  <a:lnTo>
                    <a:pt x="234" y="59"/>
                  </a:lnTo>
                  <a:lnTo>
                    <a:pt x="234" y="74"/>
                  </a:lnTo>
                  <a:lnTo>
                    <a:pt x="234" y="92"/>
                  </a:lnTo>
                  <a:lnTo>
                    <a:pt x="234" y="109"/>
                  </a:lnTo>
                  <a:lnTo>
                    <a:pt x="234" y="129"/>
                  </a:lnTo>
                  <a:lnTo>
                    <a:pt x="234" y="146"/>
                  </a:lnTo>
                  <a:lnTo>
                    <a:pt x="234" y="164"/>
                  </a:lnTo>
                  <a:lnTo>
                    <a:pt x="234" y="180"/>
                  </a:lnTo>
                  <a:lnTo>
                    <a:pt x="234" y="196"/>
                  </a:lnTo>
                  <a:lnTo>
                    <a:pt x="234" y="209"/>
                  </a:lnTo>
                  <a:lnTo>
                    <a:pt x="234" y="219"/>
                  </a:lnTo>
                  <a:lnTo>
                    <a:pt x="234" y="226"/>
                  </a:lnTo>
                  <a:lnTo>
                    <a:pt x="232" y="226"/>
                  </a:lnTo>
                  <a:lnTo>
                    <a:pt x="232" y="223"/>
                  </a:lnTo>
                  <a:lnTo>
                    <a:pt x="230" y="221"/>
                  </a:lnTo>
                  <a:lnTo>
                    <a:pt x="230" y="217"/>
                  </a:lnTo>
                  <a:lnTo>
                    <a:pt x="229" y="212"/>
                  </a:lnTo>
                  <a:lnTo>
                    <a:pt x="229" y="206"/>
                  </a:lnTo>
                  <a:lnTo>
                    <a:pt x="229" y="200"/>
                  </a:lnTo>
                  <a:lnTo>
                    <a:pt x="229" y="193"/>
                  </a:lnTo>
                  <a:lnTo>
                    <a:pt x="227" y="187"/>
                  </a:lnTo>
                  <a:lnTo>
                    <a:pt x="227" y="180"/>
                  </a:lnTo>
                  <a:lnTo>
                    <a:pt x="225" y="174"/>
                  </a:lnTo>
                  <a:lnTo>
                    <a:pt x="225" y="167"/>
                  </a:lnTo>
                  <a:lnTo>
                    <a:pt x="223" y="162"/>
                  </a:lnTo>
                  <a:lnTo>
                    <a:pt x="222" y="156"/>
                  </a:lnTo>
                  <a:lnTo>
                    <a:pt x="220" y="152"/>
                  </a:lnTo>
                  <a:lnTo>
                    <a:pt x="220" y="148"/>
                  </a:lnTo>
                  <a:lnTo>
                    <a:pt x="218" y="146"/>
                  </a:lnTo>
                  <a:lnTo>
                    <a:pt x="216" y="142"/>
                  </a:lnTo>
                  <a:lnTo>
                    <a:pt x="212" y="138"/>
                  </a:lnTo>
                  <a:lnTo>
                    <a:pt x="208" y="133"/>
                  </a:lnTo>
                  <a:lnTo>
                    <a:pt x="203" y="128"/>
                  </a:lnTo>
                  <a:lnTo>
                    <a:pt x="198" y="123"/>
                  </a:lnTo>
                  <a:lnTo>
                    <a:pt x="192" y="117"/>
                  </a:lnTo>
                  <a:lnTo>
                    <a:pt x="187" y="111"/>
                  </a:lnTo>
                  <a:lnTo>
                    <a:pt x="180" y="105"/>
                  </a:lnTo>
                  <a:lnTo>
                    <a:pt x="175" y="100"/>
                  </a:lnTo>
                  <a:lnTo>
                    <a:pt x="169" y="95"/>
                  </a:lnTo>
                  <a:lnTo>
                    <a:pt x="164" y="89"/>
                  </a:lnTo>
                  <a:lnTo>
                    <a:pt x="159" y="86"/>
                  </a:lnTo>
                  <a:lnTo>
                    <a:pt x="154" y="81"/>
                  </a:lnTo>
                  <a:lnTo>
                    <a:pt x="151" y="78"/>
                  </a:lnTo>
                  <a:lnTo>
                    <a:pt x="149" y="75"/>
                  </a:lnTo>
                  <a:lnTo>
                    <a:pt x="146" y="73"/>
                  </a:lnTo>
                  <a:lnTo>
                    <a:pt x="141" y="70"/>
                  </a:lnTo>
                  <a:lnTo>
                    <a:pt x="136" y="67"/>
                  </a:lnTo>
                  <a:lnTo>
                    <a:pt x="131" y="63"/>
                  </a:lnTo>
                  <a:lnTo>
                    <a:pt x="124" y="60"/>
                  </a:lnTo>
                  <a:lnTo>
                    <a:pt x="116" y="56"/>
                  </a:lnTo>
                  <a:lnTo>
                    <a:pt x="109" y="52"/>
                  </a:lnTo>
                  <a:lnTo>
                    <a:pt x="102" y="47"/>
                  </a:lnTo>
                  <a:lnTo>
                    <a:pt x="94" y="44"/>
                  </a:lnTo>
                  <a:lnTo>
                    <a:pt x="87" y="40"/>
                  </a:lnTo>
                  <a:lnTo>
                    <a:pt x="80" y="37"/>
                  </a:lnTo>
                  <a:lnTo>
                    <a:pt x="75" y="33"/>
                  </a:lnTo>
                  <a:lnTo>
                    <a:pt x="69" y="32"/>
                  </a:lnTo>
                  <a:lnTo>
                    <a:pt x="66" y="29"/>
                  </a:lnTo>
                  <a:lnTo>
                    <a:pt x="63" y="28"/>
                  </a:lnTo>
                  <a:lnTo>
                    <a:pt x="63" y="26"/>
                  </a:lnTo>
                  <a:lnTo>
                    <a:pt x="62" y="26"/>
                  </a:lnTo>
                  <a:lnTo>
                    <a:pt x="60" y="26"/>
                  </a:lnTo>
                  <a:lnTo>
                    <a:pt x="56" y="26"/>
                  </a:lnTo>
                  <a:lnTo>
                    <a:pt x="52" y="24"/>
                  </a:lnTo>
                  <a:lnTo>
                    <a:pt x="47" y="23"/>
                  </a:lnTo>
                  <a:lnTo>
                    <a:pt x="42" y="21"/>
                  </a:lnTo>
                  <a:lnTo>
                    <a:pt x="36" y="19"/>
                  </a:lnTo>
                  <a:lnTo>
                    <a:pt x="31" y="17"/>
                  </a:lnTo>
                  <a:lnTo>
                    <a:pt x="25" y="16"/>
                  </a:lnTo>
                  <a:lnTo>
                    <a:pt x="19" y="14"/>
                  </a:lnTo>
                  <a:lnTo>
                    <a:pt x="13" y="13"/>
                  </a:lnTo>
                  <a:lnTo>
                    <a:pt x="10" y="11"/>
                  </a:lnTo>
                  <a:lnTo>
                    <a:pt x="6" y="11"/>
                  </a:lnTo>
                  <a:lnTo>
                    <a:pt x="2" y="9"/>
                  </a:lnTo>
                  <a:lnTo>
                    <a:pt x="0" y="9"/>
                  </a:lnTo>
                  <a:lnTo>
                    <a:pt x="0" y="8"/>
                  </a:lnTo>
                  <a:lnTo>
                    <a:pt x="2" y="8"/>
                  </a:lnTo>
                  <a:lnTo>
                    <a:pt x="4" y="8"/>
                  </a:lnTo>
                  <a:lnTo>
                    <a:pt x="6" y="8"/>
                  </a:lnTo>
                  <a:lnTo>
                    <a:pt x="10" y="6"/>
                  </a:lnTo>
                  <a:lnTo>
                    <a:pt x="12" y="6"/>
                  </a:lnTo>
                  <a:lnTo>
                    <a:pt x="16" y="5"/>
                  </a:lnTo>
                  <a:lnTo>
                    <a:pt x="20" y="5"/>
                  </a:lnTo>
                  <a:lnTo>
                    <a:pt x="25" y="3"/>
                  </a:lnTo>
                  <a:lnTo>
                    <a:pt x="28" y="3"/>
                  </a:lnTo>
                  <a:lnTo>
                    <a:pt x="33" y="3"/>
                  </a:lnTo>
                  <a:lnTo>
                    <a:pt x="38" y="3"/>
                  </a:lnTo>
                  <a:lnTo>
                    <a:pt x="45" y="1"/>
                  </a:lnTo>
                  <a:lnTo>
                    <a:pt x="51" y="1"/>
                  </a:lnTo>
                  <a:lnTo>
                    <a:pt x="59" y="1"/>
                  </a:lnTo>
                  <a:lnTo>
                    <a:pt x="67" y="1"/>
                  </a:lnTo>
                  <a:lnTo>
                    <a:pt x="77" y="0"/>
                  </a:lnTo>
                </a:path>
              </a:pathLst>
            </a:custGeom>
            <a:solidFill>
              <a:srgbClr val="F8F8F8"/>
            </a:solidFill>
            <a:ln w="9525">
              <a:solidFill>
                <a:srgbClr val="C0C0C0"/>
              </a:solidFill>
              <a:round/>
              <a:headEnd/>
              <a:tailEnd/>
            </a:ln>
          </p:spPr>
          <p:txBody>
            <a:bodyPr/>
            <a:lstStyle/>
            <a:p>
              <a:endParaRPr lang="it-IT"/>
            </a:p>
          </p:txBody>
        </p:sp>
        <p:sp>
          <p:nvSpPr>
            <p:cNvPr id="9228" name="Freeform 18"/>
            <p:cNvSpPr>
              <a:spLocks/>
            </p:cNvSpPr>
            <p:nvPr/>
          </p:nvSpPr>
          <p:spPr bwMode="auto">
            <a:xfrm>
              <a:off x="2848" y="1567"/>
              <a:ext cx="574" cy="33"/>
            </a:xfrm>
            <a:custGeom>
              <a:avLst/>
              <a:gdLst>
                <a:gd name="T0" fmla="*/ 176 w 291"/>
                <a:gd name="T1" fmla="*/ 8 h 35"/>
                <a:gd name="T2" fmla="*/ 436 w 291"/>
                <a:gd name="T3" fmla="*/ 5 h 35"/>
                <a:gd name="T4" fmla="*/ 696 w 291"/>
                <a:gd name="T5" fmla="*/ 3 h 35"/>
                <a:gd name="T6" fmla="*/ 969 w 291"/>
                <a:gd name="T7" fmla="*/ 1 h 35"/>
                <a:gd name="T8" fmla="*/ 1229 w 291"/>
                <a:gd name="T9" fmla="*/ 1 h 35"/>
                <a:gd name="T10" fmla="*/ 1497 w 291"/>
                <a:gd name="T11" fmla="*/ 3 h 35"/>
                <a:gd name="T12" fmla="*/ 1752 w 291"/>
                <a:gd name="T13" fmla="*/ 5 h 35"/>
                <a:gd name="T14" fmla="*/ 2020 w 291"/>
                <a:gd name="T15" fmla="*/ 8 h 35"/>
                <a:gd name="T16" fmla="*/ 2148 w 291"/>
                <a:gd name="T17" fmla="*/ 8 h 35"/>
                <a:gd name="T18" fmla="*/ 2156 w 291"/>
                <a:gd name="T19" fmla="*/ 9 h 35"/>
                <a:gd name="T20" fmla="*/ 2172 w 291"/>
                <a:gd name="T21" fmla="*/ 9 h 35"/>
                <a:gd name="T22" fmla="*/ 2188 w 291"/>
                <a:gd name="T23" fmla="*/ 10 h 35"/>
                <a:gd name="T24" fmla="*/ 2201 w 291"/>
                <a:gd name="T25" fmla="*/ 11 h 35"/>
                <a:gd name="T26" fmla="*/ 2201 w 291"/>
                <a:gd name="T27" fmla="*/ 14 h 35"/>
                <a:gd name="T28" fmla="*/ 2217 w 291"/>
                <a:gd name="T29" fmla="*/ 16 h 35"/>
                <a:gd name="T30" fmla="*/ 2217 w 291"/>
                <a:gd name="T31" fmla="*/ 18 h 35"/>
                <a:gd name="T32" fmla="*/ 2225 w 291"/>
                <a:gd name="T33" fmla="*/ 20 h 35"/>
                <a:gd name="T34" fmla="*/ 2217 w 291"/>
                <a:gd name="T35" fmla="*/ 23 h 35"/>
                <a:gd name="T36" fmla="*/ 2217 w 291"/>
                <a:gd name="T37" fmla="*/ 24 h 35"/>
                <a:gd name="T38" fmla="*/ 2201 w 291"/>
                <a:gd name="T39" fmla="*/ 24 h 35"/>
                <a:gd name="T40" fmla="*/ 2201 w 291"/>
                <a:gd name="T41" fmla="*/ 25 h 35"/>
                <a:gd name="T42" fmla="*/ 2188 w 291"/>
                <a:gd name="T43" fmla="*/ 26 h 35"/>
                <a:gd name="T44" fmla="*/ 2180 w 291"/>
                <a:gd name="T45" fmla="*/ 27 h 35"/>
                <a:gd name="T46" fmla="*/ 2164 w 291"/>
                <a:gd name="T47" fmla="*/ 27 h 35"/>
                <a:gd name="T48" fmla="*/ 2156 w 291"/>
                <a:gd name="T49" fmla="*/ 25 h 35"/>
                <a:gd name="T50" fmla="*/ 2028 w 291"/>
                <a:gd name="T51" fmla="*/ 25 h 35"/>
                <a:gd name="T52" fmla="*/ 1767 w 291"/>
                <a:gd name="T53" fmla="*/ 23 h 35"/>
                <a:gd name="T54" fmla="*/ 1505 w 291"/>
                <a:gd name="T55" fmla="*/ 19 h 35"/>
                <a:gd name="T56" fmla="*/ 1237 w 291"/>
                <a:gd name="T57" fmla="*/ 17 h 35"/>
                <a:gd name="T58" fmla="*/ 976 w 291"/>
                <a:gd name="T59" fmla="*/ 17 h 35"/>
                <a:gd name="T60" fmla="*/ 696 w 291"/>
                <a:gd name="T61" fmla="*/ 19 h 35"/>
                <a:gd name="T62" fmla="*/ 436 w 291"/>
                <a:gd name="T63" fmla="*/ 23 h 35"/>
                <a:gd name="T64" fmla="*/ 191 w 291"/>
                <a:gd name="T65" fmla="*/ 25 h 35"/>
                <a:gd name="T66" fmla="*/ 71 w 291"/>
                <a:gd name="T67" fmla="*/ 26 h 35"/>
                <a:gd name="T68" fmla="*/ 55 w 291"/>
                <a:gd name="T69" fmla="*/ 28 h 35"/>
                <a:gd name="T70" fmla="*/ 47 w 291"/>
                <a:gd name="T71" fmla="*/ 28 h 35"/>
                <a:gd name="T72" fmla="*/ 32 w 291"/>
                <a:gd name="T73" fmla="*/ 27 h 35"/>
                <a:gd name="T74" fmla="*/ 24 w 291"/>
                <a:gd name="T75" fmla="*/ 25 h 35"/>
                <a:gd name="T76" fmla="*/ 16 w 291"/>
                <a:gd name="T77" fmla="*/ 25 h 35"/>
                <a:gd name="T78" fmla="*/ 8 w 291"/>
                <a:gd name="T79" fmla="*/ 24 h 35"/>
                <a:gd name="T80" fmla="*/ 0 w 291"/>
                <a:gd name="T81" fmla="*/ 23 h 35"/>
                <a:gd name="T82" fmla="*/ 0 w 291"/>
                <a:gd name="T83" fmla="*/ 20 h 35"/>
                <a:gd name="T84" fmla="*/ 0 w 291"/>
                <a:gd name="T85" fmla="*/ 18 h 35"/>
                <a:gd name="T86" fmla="*/ 8 w 291"/>
                <a:gd name="T87" fmla="*/ 16 h 35"/>
                <a:gd name="T88" fmla="*/ 16 w 291"/>
                <a:gd name="T89" fmla="*/ 14 h 35"/>
                <a:gd name="T90" fmla="*/ 24 w 291"/>
                <a:gd name="T91" fmla="*/ 11 h 35"/>
                <a:gd name="T92" fmla="*/ 39 w 291"/>
                <a:gd name="T93" fmla="*/ 11 h 35"/>
                <a:gd name="T94" fmla="*/ 47 w 291"/>
                <a:gd name="T95" fmla="*/ 9 h 35"/>
                <a:gd name="T96" fmla="*/ 63 w 291"/>
                <a:gd name="T97" fmla="*/ 9 h 35"/>
                <a:gd name="T98" fmla="*/ 77 w 291"/>
                <a:gd name="T99" fmla="*/ 8 h 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1"/>
                <a:gd name="T151" fmla="*/ 0 h 35"/>
                <a:gd name="T152" fmla="*/ 291 w 291"/>
                <a:gd name="T153" fmla="*/ 35 h 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1" h="35">
                  <a:moveTo>
                    <a:pt x="7" y="11"/>
                  </a:moveTo>
                  <a:lnTo>
                    <a:pt x="23" y="9"/>
                  </a:lnTo>
                  <a:lnTo>
                    <a:pt x="41" y="6"/>
                  </a:lnTo>
                  <a:lnTo>
                    <a:pt x="57" y="5"/>
                  </a:lnTo>
                  <a:lnTo>
                    <a:pt x="75" y="3"/>
                  </a:lnTo>
                  <a:lnTo>
                    <a:pt x="91" y="3"/>
                  </a:lnTo>
                  <a:lnTo>
                    <a:pt x="109" y="1"/>
                  </a:lnTo>
                  <a:lnTo>
                    <a:pt x="126" y="1"/>
                  </a:lnTo>
                  <a:lnTo>
                    <a:pt x="144" y="0"/>
                  </a:lnTo>
                  <a:lnTo>
                    <a:pt x="160" y="1"/>
                  </a:lnTo>
                  <a:lnTo>
                    <a:pt x="177" y="1"/>
                  </a:lnTo>
                  <a:lnTo>
                    <a:pt x="195" y="3"/>
                  </a:lnTo>
                  <a:lnTo>
                    <a:pt x="212" y="3"/>
                  </a:lnTo>
                  <a:lnTo>
                    <a:pt x="228" y="5"/>
                  </a:lnTo>
                  <a:lnTo>
                    <a:pt x="246" y="6"/>
                  </a:lnTo>
                  <a:lnTo>
                    <a:pt x="263" y="9"/>
                  </a:lnTo>
                  <a:lnTo>
                    <a:pt x="281" y="11"/>
                  </a:lnTo>
                  <a:lnTo>
                    <a:pt x="280" y="11"/>
                  </a:lnTo>
                  <a:lnTo>
                    <a:pt x="280" y="12"/>
                  </a:lnTo>
                  <a:lnTo>
                    <a:pt x="281" y="12"/>
                  </a:lnTo>
                  <a:lnTo>
                    <a:pt x="283" y="12"/>
                  </a:lnTo>
                  <a:lnTo>
                    <a:pt x="283" y="13"/>
                  </a:lnTo>
                  <a:lnTo>
                    <a:pt x="285" y="13"/>
                  </a:lnTo>
                  <a:lnTo>
                    <a:pt x="285" y="14"/>
                  </a:lnTo>
                  <a:lnTo>
                    <a:pt x="287" y="14"/>
                  </a:lnTo>
                  <a:lnTo>
                    <a:pt x="287" y="16"/>
                  </a:lnTo>
                  <a:lnTo>
                    <a:pt x="287" y="17"/>
                  </a:lnTo>
                  <a:lnTo>
                    <a:pt x="287" y="19"/>
                  </a:lnTo>
                  <a:lnTo>
                    <a:pt x="289" y="19"/>
                  </a:lnTo>
                  <a:lnTo>
                    <a:pt x="289" y="21"/>
                  </a:lnTo>
                  <a:lnTo>
                    <a:pt x="289" y="23"/>
                  </a:lnTo>
                  <a:lnTo>
                    <a:pt x="290" y="23"/>
                  </a:lnTo>
                  <a:lnTo>
                    <a:pt x="289" y="25"/>
                  </a:lnTo>
                  <a:lnTo>
                    <a:pt x="289" y="26"/>
                  </a:lnTo>
                  <a:lnTo>
                    <a:pt x="289" y="28"/>
                  </a:lnTo>
                  <a:lnTo>
                    <a:pt x="287" y="29"/>
                  </a:lnTo>
                  <a:lnTo>
                    <a:pt x="287" y="31"/>
                  </a:lnTo>
                  <a:lnTo>
                    <a:pt x="285" y="32"/>
                  </a:lnTo>
                  <a:lnTo>
                    <a:pt x="284" y="33"/>
                  </a:lnTo>
                  <a:lnTo>
                    <a:pt x="282" y="33"/>
                  </a:lnTo>
                  <a:lnTo>
                    <a:pt x="281" y="33"/>
                  </a:lnTo>
                  <a:lnTo>
                    <a:pt x="281" y="31"/>
                  </a:lnTo>
                  <a:lnTo>
                    <a:pt x="282" y="34"/>
                  </a:lnTo>
                  <a:lnTo>
                    <a:pt x="264" y="31"/>
                  </a:lnTo>
                  <a:lnTo>
                    <a:pt x="248" y="28"/>
                  </a:lnTo>
                  <a:lnTo>
                    <a:pt x="230" y="26"/>
                  </a:lnTo>
                  <a:lnTo>
                    <a:pt x="214" y="23"/>
                  </a:lnTo>
                  <a:lnTo>
                    <a:pt x="196" y="22"/>
                  </a:lnTo>
                  <a:lnTo>
                    <a:pt x="179" y="20"/>
                  </a:lnTo>
                  <a:lnTo>
                    <a:pt x="161" y="20"/>
                  </a:lnTo>
                  <a:lnTo>
                    <a:pt x="145" y="19"/>
                  </a:lnTo>
                  <a:lnTo>
                    <a:pt x="127" y="20"/>
                  </a:lnTo>
                  <a:lnTo>
                    <a:pt x="109" y="20"/>
                  </a:lnTo>
                  <a:lnTo>
                    <a:pt x="91" y="22"/>
                  </a:lnTo>
                  <a:lnTo>
                    <a:pt x="75" y="23"/>
                  </a:lnTo>
                  <a:lnTo>
                    <a:pt x="57" y="26"/>
                  </a:lnTo>
                  <a:lnTo>
                    <a:pt x="41" y="28"/>
                  </a:lnTo>
                  <a:lnTo>
                    <a:pt x="25" y="31"/>
                  </a:lnTo>
                  <a:lnTo>
                    <a:pt x="8" y="34"/>
                  </a:lnTo>
                  <a:lnTo>
                    <a:pt x="9" y="32"/>
                  </a:lnTo>
                  <a:lnTo>
                    <a:pt x="7" y="34"/>
                  </a:lnTo>
                  <a:lnTo>
                    <a:pt x="6" y="34"/>
                  </a:lnTo>
                  <a:lnTo>
                    <a:pt x="4" y="34"/>
                  </a:lnTo>
                  <a:lnTo>
                    <a:pt x="4" y="33"/>
                  </a:lnTo>
                  <a:lnTo>
                    <a:pt x="3" y="33"/>
                  </a:lnTo>
                  <a:lnTo>
                    <a:pt x="3" y="31"/>
                  </a:lnTo>
                  <a:lnTo>
                    <a:pt x="2" y="31"/>
                  </a:lnTo>
                  <a:lnTo>
                    <a:pt x="2" y="30"/>
                  </a:lnTo>
                  <a:lnTo>
                    <a:pt x="1" y="30"/>
                  </a:lnTo>
                  <a:lnTo>
                    <a:pt x="1" y="28"/>
                  </a:lnTo>
                  <a:lnTo>
                    <a:pt x="0" y="28"/>
                  </a:lnTo>
                  <a:lnTo>
                    <a:pt x="0" y="27"/>
                  </a:lnTo>
                  <a:lnTo>
                    <a:pt x="0" y="25"/>
                  </a:lnTo>
                  <a:lnTo>
                    <a:pt x="0" y="23"/>
                  </a:lnTo>
                  <a:lnTo>
                    <a:pt x="0" y="21"/>
                  </a:lnTo>
                  <a:lnTo>
                    <a:pt x="1" y="19"/>
                  </a:lnTo>
                  <a:lnTo>
                    <a:pt x="2" y="17"/>
                  </a:lnTo>
                  <a:lnTo>
                    <a:pt x="2" y="16"/>
                  </a:lnTo>
                  <a:lnTo>
                    <a:pt x="3" y="14"/>
                  </a:lnTo>
                  <a:lnTo>
                    <a:pt x="5" y="14"/>
                  </a:lnTo>
                  <a:lnTo>
                    <a:pt x="6" y="12"/>
                  </a:lnTo>
                  <a:lnTo>
                    <a:pt x="8" y="12"/>
                  </a:lnTo>
                  <a:lnTo>
                    <a:pt x="10" y="11"/>
                  </a:lnTo>
                  <a:lnTo>
                    <a:pt x="7" y="11"/>
                  </a:lnTo>
                </a:path>
              </a:pathLst>
            </a:custGeom>
            <a:solidFill>
              <a:srgbClr val="F8F8F8"/>
            </a:solidFill>
            <a:ln w="18732">
              <a:solidFill>
                <a:srgbClr val="DDDDDD"/>
              </a:solidFill>
              <a:round/>
              <a:headEnd/>
              <a:tailEnd/>
            </a:ln>
          </p:spPr>
          <p:txBody>
            <a:bodyPr/>
            <a:lstStyle/>
            <a:p>
              <a:endParaRPr lang="it-IT"/>
            </a:p>
          </p:txBody>
        </p:sp>
        <p:sp>
          <p:nvSpPr>
            <p:cNvPr id="9229" name="Freeform 19"/>
            <p:cNvSpPr>
              <a:spLocks/>
            </p:cNvSpPr>
            <p:nvPr/>
          </p:nvSpPr>
          <p:spPr bwMode="auto">
            <a:xfrm>
              <a:off x="2678" y="1270"/>
              <a:ext cx="911" cy="309"/>
            </a:xfrm>
            <a:custGeom>
              <a:avLst/>
              <a:gdLst>
                <a:gd name="T0" fmla="*/ 2201 w 462"/>
                <a:gd name="T1" fmla="*/ 255 h 333"/>
                <a:gd name="T2" fmla="*/ 2668 w 462"/>
                <a:gd name="T3" fmla="*/ 261 h 333"/>
                <a:gd name="T4" fmla="*/ 2838 w 462"/>
                <a:gd name="T5" fmla="*/ 265 h 333"/>
                <a:gd name="T6" fmla="*/ 2861 w 462"/>
                <a:gd name="T7" fmla="*/ 252 h 333"/>
                <a:gd name="T8" fmla="*/ 2897 w 462"/>
                <a:gd name="T9" fmla="*/ 227 h 333"/>
                <a:gd name="T10" fmla="*/ 2974 w 462"/>
                <a:gd name="T11" fmla="*/ 201 h 333"/>
                <a:gd name="T12" fmla="*/ 3052 w 462"/>
                <a:gd name="T13" fmla="*/ 184 h 333"/>
                <a:gd name="T14" fmla="*/ 3321 w 462"/>
                <a:gd name="T15" fmla="*/ 182 h 333"/>
                <a:gd name="T16" fmla="*/ 3220 w 462"/>
                <a:gd name="T17" fmla="*/ 148 h 333"/>
                <a:gd name="T18" fmla="*/ 2981 w 462"/>
                <a:gd name="T19" fmla="*/ 150 h 333"/>
                <a:gd name="T20" fmla="*/ 2865 w 462"/>
                <a:gd name="T21" fmla="*/ 144 h 333"/>
                <a:gd name="T22" fmla="*/ 2832 w 462"/>
                <a:gd name="T23" fmla="*/ 150 h 333"/>
                <a:gd name="T24" fmla="*/ 2713 w 462"/>
                <a:gd name="T25" fmla="*/ 151 h 333"/>
                <a:gd name="T26" fmla="*/ 2713 w 462"/>
                <a:gd name="T27" fmla="*/ 136 h 333"/>
                <a:gd name="T28" fmla="*/ 2816 w 462"/>
                <a:gd name="T29" fmla="*/ 143 h 333"/>
                <a:gd name="T30" fmla="*/ 2865 w 462"/>
                <a:gd name="T31" fmla="*/ 137 h 333"/>
                <a:gd name="T32" fmla="*/ 2997 w 462"/>
                <a:gd name="T33" fmla="*/ 133 h 333"/>
                <a:gd name="T34" fmla="*/ 3037 w 462"/>
                <a:gd name="T35" fmla="*/ 109 h 333"/>
                <a:gd name="T36" fmla="*/ 2952 w 462"/>
                <a:gd name="T37" fmla="*/ 102 h 333"/>
                <a:gd name="T38" fmla="*/ 2952 w 462"/>
                <a:gd name="T39" fmla="*/ 98 h 333"/>
                <a:gd name="T40" fmla="*/ 3084 w 462"/>
                <a:gd name="T41" fmla="*/ 101 h 333"/>
                <a:gd name="T42" fmla="*/ 3376 w 462"/>
                <a:gd name="T43" fmla="*/ 99 h 333"/>
                <a:gd name="T44" fmla="*/ 3512 w 462"/>
                <a:gd name="T45" fmla="*/ 87 h 333"/>
                <a:gd name="T46" fmla="*/ 3488 w 462"/>
                <a:gd name="T47" fmla="*/ 56 h 333"/>
                <a:gd name="T48" fmla="*/ 3305 w 462"/>
                <a:gd name="T49" fmla="*/ 43 h 333"/>
                <a:gd name="T50" fmla="*/ 3417 w 462"/>
                <a:gd name="T51" fmla="*/ 42 h 333"/>
                <a:gd name="T52" fmla="*/ 3433 w 462"/>
                <a:gd name="T53" fmla="*/ 28 h 333"/>
                <a:gd name="T54" fmla="*/ 3281 w 462"/>
                <a:gd name="T55" fmla="*/ 28 h 333"/>
                <a:gd name="T56" fmla="*/ 3329 w 462"/>
                <a:gd name="T57" fmla="*/ 18 h 333"/>
                <a:gd name="T58" fmla="*/ 3390 w 462"/>
                <a:gd name="T59" fmla="*/ 17 h 333"/>
                <a:gd name="T60" fmla="*/ 3433 w 462"/>
                <a:gd name="T61" fmla="*/ 2 h 333"/>
                <a:gd name="T62" fmla="*/ 1863 w 462"/>
                <a:gd name="T63" fmla="*/ 6 h 333"/>
                <a:gd name="T64" fmla="*/ 183 w 462"/>
                <a:gd name="T65" fmla="*/ 5 h 333"/>
                <a:gd name="T66" fmla="*/ 108 w 462"/>
                <a:gd name="T67" fmla="*/ 16 h 333"/>
                <a:gd name="T68" fmla="*/ 175 w 462"/>
                <a:gd name="T69" fmla="*/ 17 h 333"/>
                <a:gd name="T70" fmla="*/ 260 w 462"/>
                <a:gd name="T71" fmla="*/ 28 h 333"/>
                <a:gd name="T72" fmla="*/ 63 w 462"/>
                <a:gd name="T73" fmla="*/ 28 h 333"/>
                <a:gd name="T74" fmla="*/ 55 w 462"/>
                <a:gd name="T75" fmla="*/ 41 h 333"/>
                <a:gd name="T76" fmla="*/ 175 w 462"/>
                <a:gd name="T77" fmla="*/ 42 h 333"/>
                <a:gd name="T78" fmla="*/ 32 w 462"/>
                <a:gd name="T79" fmla="*/ 54 h 333"/>
                <a:gd name="T80" fmla="*/ 0 w 462"/>
                <a:gd name="T81" fmla="*/ 76 h 333"/>
                <a:gd name="T82" fmla="*/ 77 w 462"/>
                <a:gd name="T83" fmla="*/ 96 h 333"/>
                <a:gd name="T84" fmla="*/ 552 w 462"/>
                <a:gd name="T85" fmla="*/ 97 h 333"/>
                <a:gd name="T86" fmla="*/ 568 w 462"/>
                <a:gd name="T87" fmla="*/ 101 h 333"/>
                <a:gd name="T88" fmla="*/ 489 w 462"/>
                <a:gd name="T89" fmla="*/ 105 h 333"/>
                <a:gd name="T90" fmla="*/ 467 w 462"/>
                <a:gd name="T91" fmla="*/ 124 h 333"/>
                <a:gd name="T92" fmla="*/ 536 w 462"/>
                <a:gd name="T93" fmla="*/ 135 h 333"/>
                <a:gd name="T94" fmla="*/ 637 w 462"/>
                <a:gd name="T95" fmla="*/ 137 h 333"/>
                <a:gd name="T96" fmla="*/ 680 w 462"/>
                <a:gd name="T97" fmla="*/ 142 h 333"/>
                <a:gd name="T98" fmla="*/ 789 w 462"/>
                <a:gd name="T99" fmla="*/ 137 h 333"/>
                <a:gd name="T100" fmla="*/ 797 w 462"/>
                <a:gd name="T101" fmla="*/ 149 h 333"/>
                <a:gd name="T102" fmla="*/ 696 w 462"/>
                <a:gd name="T103" fmla="*/ 151 h 333"/>
                <a:gd name="T104" fmla="*/ 653 w 462"/>
                <a:gd name="T105" fmla="*/ 144 h 333"/>
                <a:gd name="T106" fmla="*/ 544 w 462"/>
                <a:gd name="T107" fmla="*/ 150 h 333"/>
                <a:gd name="T108" fmla="*/ 315 w 462"/>
                <a:gd name="T109" fmla="*/ 148 h 333"/>
                <a:gd name="T110" fmla="*/ 183 w 462"/>
                <a:gd name="T111" fmla="*/ 179 h 333"/>
                <a:gd name="T112" fmla="*/ 408 w 462"/>
                <a:gd name="T113" fmla="*/ 186 h 333"/>
                <a:gd name="T114" fmla="*/ 467 w 462"/>
                <a:gd name="T115" fmla="*/ 200 h 333"/>
                <a:gd name="T116" fmla="*/ 592 w 462"/>
                <a:gd name="T117" fmla="*/ 222 h 333"/>
                <a:gd name="T118" fmla="*/ 661 w 462"/>
                <a:gd name="T119" fmla="*/ 248 h 333"/>
                <a:gd name="T120" fmla="*/ 720 w 462"/>
                <a:gd name="T121" fmla="*/ 264 h 333"/>
                <a:gd name="T122" fmla="*/ 1280 w 462"/>
                <a:gd name="T123" fmla="*/ 257 h 333"/>
                <a:gd name="T124" fmla="*/ 1556 w 462"/>
                <a:gd name="T125" fmla="*/ 255 h 3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2"/>
                <a:gd name="T190" fmla="*/ 0 h 333"/>
                <a:gd name="T191" fmla="*/ 462 w 462"/>
                <a:gd name="T192" fmla="*/ 333 h 3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2" h="333">
                  <a:moveTo>
                    <a:pt x="228" y="318"/>
                  </a:moveTo>
                  <a:lnTo>
                    <a:pt x="228" y="319"/>
                  </a:lnTo>
                  <a:lnTo>
                    <a:pt x="230" y="319"/>
                  </a:lnTo>
                  <a:lnTo>
                    <a:pt x="232" y="319"/>
                  </a:lnTo>
                  <a:lnTo>
                    <a:pt x="235" y="319"/>
                  </a:lnTo>
                  <a:lnTo>
                    <a:pt x="239" y="319"/>
                  </a:lnTo>
                  <a:lnTo>
                    <a:pt x="244" y="319"/>
                  </a:lnTo>
                  <a:lnTo>
                    <a:pt x="250" y="319"/>
                  </a:lnTo>
                  <a:lnTo>
                    <a:pt x="255" y="319"/>
                  </a:lnTo>
                  <a:lnTo>
                    <a:pt x="260" y="319"/>
                  </a:lnTo>
                  <a:lnTo>
                    <a:pt x="265" y="319"/>
                  </a:lnTo>
                  <a:lnTo>
                    <a:pt x="270" y="319"/>
                  </a:lnTo>
                  <a:lnTo>
                    <a:pt x="276" y="319"/>
                  </a:lnTo>
                  <a:lnTo>
                    <a:pt x="279" y="319"/>
                  </a:lnTo>
                  <a:lnTo>
                    <a:pt x="284" y="319"/>
                  </a:lnTo>
                  <a:lnTo>
                    <a:pt x="287" y="319"/>
                  </a:lnTo>
                  <a:lnTo>
                    <a:pt x="291" y="319"/>
                  </a:lnTo>
                  <a:lnTo>
                    <a:pt x="294" y="321"/>
                  </a:lnTo>
                  <a:lnTo>
                    <a:pt x="297" y="321"/>
                  </a:lnTo>
                  <a:lnTo>
                    <a:pt x="301" y="321"/>
                  </a:lnTo>
                  <a:lnTo>
                    <a:pt x="305" y="321"/>
                  </a:lnTo>
                  <a:lnTo>
                    <a:pt x="308" y="323"/>
                  </a:lnTo>
                  <a:lnTo>
                    <a:pt x="312" y="323"/>
                  </a:lnTo>
                  <a:lnTo>
                    <a:pt x="316" y="323"/>
                  </a:lnTo>
                  <a:lnTo>
                    <a:pt x="321" y="323"/>
                  </a:lnTo>
                  <a:lnTo>
                    <a:pt x="324" y="325"/>
                  </a:lnTo>
                  <a:lnTo>
                    <a:pt x="328" y="325"/>
                  </a:lnTo>
                  <a:lnTo>
                    <a:pt x="332" y="326"/>
                  </a:lnTo>
                  <a:lnTo>
                    <a:pt x="337" y="326"/>
                  </a:lnTo>
                  <a:lnTo>
                    <a:pt x="340" y="327"/>
                  </a:lnTo>
                  <a:lnTo>
                    <a:pt x="344" y="327"/>
                  </a:lnTo>
                  <a:lnTo>
                    <a:pt x="348" y="327"/>
                  </a:lnTo>
                  <a:lnTo>
                    <a:pt x="351" y="327"/>
                  </a:lnTo>
                  <a:lnTo>
                    <a:pt x="351" y="328"/>
                  </a:lnTo>
                  <a:lnTo>
                    <a:pt x="353" y="328"/>
                  </a:lnTo>
                  <a:lnTo>
                    <a:pt x="354" y="328"/>
                  </a:lnTo>
                  <a:lnTo>
                    <a:pt x="356" y="328"/>
                  </a:lnTo>
                  <a:lnTo>
                    <a:pt x="358" y="328"/>
                  </a:lnTo>
                  <a:lnTo>
                    <a:pt x="359" y="328"/>
                  </a:lnTo>
                  <a:lnTo>
                    <a:pt x="361" y="328"/>
                  </a:lnTo>
                  <a:lnTo>
                    <a:pt x="361" y="330"/>
                  </a:lnTo>
                  <a:lnTo>
                    <a:pt x="363" y="330"/>
                  </a:lnTo>
                  <a:lnTo>
                    <a:pt x="364" y="330"/>
                  </a:lnTo>
                  <a:lnTo>
                    <a:pt x="366" y="330"/>
                  </a:lnTo>
                  <a:lnTo>
                    <a:pt x="367" y="332"/>
                  </a:lnTo>
                  <a:lnTo>
                    <a:pt x="369" y="332"/>
                  </a:lnTo>
                  <a:lnTo>
                    <a:pt x="370" y="332"/>
                  </a:lnTo>
                  <a:lnTo>
                    <a:pt x="372" y="332"/>
                  </a:lnTo>
                  <a:lnTo>
                    <a:pt x="370" y="332"/>
                  </a:lnTo>
                  <a:lnTo>
                    <a:pt x="370" y="331"/>
                  </a:lnTo>
                  <a:lnTo>
                    <a:pt x="370" y="330"/>
                  </a:lnTo>
                  <a:lnTo>
                    <a:pt x="370" y="328"/>
                  </a:lnTo>
                  <a:lnTo>
                    <a:pt x="370" y="327"/>
                  </a:lnTo>
                  <a:lnTo>
                    <a:pt x="371" y="325"/>
                  </a:lnTo>
                  <a:lnTo>
                    <a:pt x="371" y="323"/>
                  </a:lnTo>
                  <a:lnTo>
                    <a:pt x="371" y="321"/>
                  </a:lnTo>
                  <a:lnTo>
                    <a:pt x="373" y="319"/>
                  </a:lnTo>
                  <a:lnTo>
                    <a:pt x="373" y="318"/>
                  </a:lnTo>
                  <a:lnTo>
                    <a:pt x="373" y="316"/>
                  </a:lnTo>
                  <a:lnTo>
                    <a:pt x="374" y="315"/>
                  </a:lnTo>
                  <a:lnTo>
                    <a:pt x="374" y="313"/>
                  </a:lnTo>
                  <a:lnTo>
                    <a:pt x="374" y="312"/>
                  </a:lnTo>
                  <a:lnTo>
                    <a:pt x="374" y="310"/>
                  </a:lnTo>
                  <a:lnTo>
                    <a:pt x="374" y="308"/>
                  </a:lnTo>
                  <a:lnTo>
                    <a:pt x="374" y="306"/>
                  </a:lnTo>
                  <a:lnTo>
                    <a:pt x="374" y="303"/>
                  </a:lnTo>
                  <a:lnTo>
                    <a:pt x="374" y="302"/>
                  </a:lnTo>
                  <a:lnTo>
                    <a:pt x="375" y="298"/>
                  </a:lnTo>
                  <a:lnTo>
                    <a:pt x="375" y="296"/>
                  </a:lnTo>
                  <a:lnTo>
                    <a:pt x="375" y="295"/>
                  </a:lnTo>
                  <a:lnTo>
                    <a:pt x="375" y="293"/>
                  </a:lnTo>
                  <a:lnTo>
                    <a:pt x="377" y="289"/>
                  </a:lnTo>
                  <a:lnTo>
                    <a:pt x="377" y="287"/>
                  </a:lnTo>
                  <a:lnTo>
                    <a:pt x="378" y="286"/>
                  </a:lnTo>
                  <a:lnTo>
                    <a:pt x="378" y="284"/>
                  </a:lnTo>
                  <a:lnTo>
                    <a:pt x="380" y="281"/>
                  </a:lnTo>
                  <a:lnTo>
                    <a:pt x="380" y="280"/>
                  </a:lnTo>
                  <a:lnTo>
                    <a:pt x="380" y="278"/>
                  </a:lnTo>
                  <a:lnTo>
                    <a:pt x="380" y="277"/>
                  </a:lnTo>
                  <a:lnTo>
                    <a:pt x="381" y="274"/>
                  </a:lnTo>
                  <a:lnTo>
                    <a:pt x="381" y="273"/>
                  </a:lnTo>
                  <a:lnTo>
                    <a:pt x="383" y="271"/>
                  </a:lnTo>
                  <a:lnTo>
                    <a:pt x="383" y="269"/>
                  </a:lnTo>
                  <a:lnTo>
                    <a:pt x="385" y="265"/>
                  </a:lnTo>
                  <a:lnTo>
                    <a:pt x="385" y="263"/>
                  </a:lnTo>
                  <a:lnTo>
                    <a:pt x="385" y="262"/>
                  </a:lnTo>
                  <a:lnTo>
                    <a:pt x="385" y="260"/>
                  </a:lnTo>
                  <a:lnTo>
                    <a:pt x="386" y="257"/>
                  </a:lnTo>
                  <a:lnTo>
                    <a:pt x="386" y="255"/>
                  </a:lnTo>
                  <a:lnTo>
                    <a:pt x="388" y="254"/>
                  </a:lnTo>
                  <a:lnTo>
                    <a:pt x="388" y="252"/>
                  </a:lnTo>
                  <a:lnTo>
                    <a:pt x="389" y="249"/>
                  </a:lnTo>
                  <a:lnTo>
                    <a:pt x="389" y="247"/>
                  </a:lnTo>
                  <a:lnTo>
                    <a:pt x="389" y="245"/>
                  </a:lnTo>
                  <a:lnTo>
                    <a:pt x="390" y="243"/>
                  </a:lnTo>
                  <a:lnTo>
                    <a:pt x="390" y="242"/>
                  </a:lnTo>
                  <a:lnTo>
                    <a:pt x="391" y="240"/>
                  </a:lnTo>
                  <a:lnTo>
                    <a:pt x="393" y="238"/>
                  </a:lnTo>
                  <a:lnTo>
                    <a:pt x="393" y="236"/>
                  </a:lnTo>
                  <a:lnTo>
                    <a:pt x="394" y="235"/>
                  </a:lnTo>
                  <a:lnTo>
                    <a:pt x="394" y="234"/>
                  </a:lnTo>
                  <a:lnTo>
                    <a:pt x="396" y="232"/>
                  </a:lnTo>
                  <a:lnTo>
                    <a:pt x="398" y="230"/>
                  </a:lnTo>
                  <a:lnTo>
                    <a:pt x="400" y="228"/>
                  </a:lnTo>
                  <a:lnTo>
                    <a:pt x="401" y="228"/>
                  </a:lnTo>
                  <a:lnTo>
                    <a:pt x="403" y="227"/>
                  </a:lnTo>
                  <a:lnTo>
                    <a:pt x="405" y="227"/>
                  </a:lnTo>
                  <a:lnTo>
                    <a:pt x="408" y="226"/>
                  </a:lnTo>
                  <a:lnTo>
                    <a:pt x="409" y="226"/>
                  </a:lnTo>
                  <a:lnTo>
                    <a:pt x="413" y="226"/>
                  </a:lnTo>
                  <a:lnTo>
                    <a:pt x="415" y="226"/>
                  </a:lnTo>
                  <a:lnTo>
                    <a:pt x="419" y="226"/>
                  </a:lnTo>
                  <a:lnTo>
                    <a:pt x="421" y="227"/>
                  </a:lnTo>
                  <a:lnTo>
                    <a:pt x="424" y="227"/>
                  </a:lnTo>
                  <a:lnTo>
                    <a:pt x="425" y="227"/>
                  </a:lnTo>
                  <a:lnTo>
                    <a:pt x="428" y="227"/>
                  </a:lnTo>
                  <a:lnTo>
                    <a:pt x="430" y="227"/>
                  </a:lnTo>
                  <a:lnTo>
                    <a:pt x="432" y="227"/>
                  </a:lnTo>
                  <a:lnTo>
                    <a:pt x="433" y="227"/>
                  </a:lnTo>
                  <a:lnTo>
                    <a:pt x="434" y="226"/>
                  </a:lnTo>
                  <a:lnTo>
                    <a:pt x="433" y="226"/>
                  </a:lnTo>
                  <a:lnTo>
                    <a:pt x="433" y="224"/>
                  </a:lnTo>
                  <a:lnTo>
                    <a:pt x="431" y="222"/>
                  </a:lnTo>
                  <a:lnTo>
                    <a:pt x="431" y="219"/>
                  </a:lnTo>
                  <a:lnTo>
                    <a:pt x="429" y="215"/>
                  </a:lnTo>
                  <a:lnTo>
                    <a:pt x="428" y="212"/>
                  </a:lnTo>
                  <a:lnTo>
                    <a:pt x="427" y="208"/>
                  </a:lnTo>
                  <a:lnTo>
                    <a:pt x="427" y="205"/>
                  </a:lnTo>
                  <a:lnTo>
                    <a:pt x="425" y="202"/>
                  </a:lnTo>
                  <a:lnTo>
                    <a:pt x="423" y="198"/>
                  </a:lnTo>
                  <a:lnTo>
                    <a:pt x="421" y="195"/>
                  </a:lnTo>
                  <a:lnTo>
                    <a:pt x="421" y="191"/>
                  </a:lnTo>
                  <a:lnTo>
                    <a:pt x="420" y="189"/>
                  </a:lnTo>
                  <a:lnTo>
                    <a:pt x="420" y="187"/>
                  </a:lnTo>
                  <a:lnTo>
                    <a:pt x="420" y="185"/>
                  </a:lnTo>
                  <a:lnTo>
                    <a:pt x="420" y="183"/>
                  </a:lnTo>
                  <a:lnTo>
                    <a:pt x="418" y="185"/>
                  </a:lnTo>
                  <a:lnTo>
                    <a:pt x="417" y="185"/>
                  </a:lnTo>
                  <a:lnTo>
                    <a:pt x="415" y="185"/>
                  </a:lnTo>
                  <a:lnTo>
                    <a:pt x="413" y="185"/>
                  </a:lnTo>
                  <a:lnTo>
                    <a:pt x="410" y="187"/>
                  </a:lnTo>
                  <a:lnTo>
                    <a:pt x="408" y="187"/>
                  </a:lnTo>
                  <a:lnTo>
                    <a:pt x="406" y="187"/>
                  </a:lnTo>
                  <a:lnTo>
                    <a:pt x="404" y="187"/>
                  </a:lnTo>
                  <a:lnTo>
                    <a:pt x="401" y="188"/>
                  </a:lnTo>
                  <a:lnTo>
                    <a:pt x="399" y="188"/>
                  </a:lnTo>
                  <a:lnTo>
                    <a:pt x="396" y="188"/>
                  </a:lnTo>
                  <a:lnTo>
                    <a:pt x="394" y="188"/>
                  </a:lnTo>
                  <a:lnTo>
                    <a:pt x="392" y="189"/>
                  </a:lnTo>
                  <a:lnTo>
                    <a:pt x="390" y="189"/>
                  </a:lnTo>
                  <a:lnTo>
                    <a:pt x="389" y="189"/>
                  </a:lnTo>
                  <a:lnTo>
                    <a:pt x="388" y="189"/>
                  </a:lnTo>
                  <a:lnTo>
                    <a:pt x="386" y="189"/>
                  </a:lnTo>
                  <a:lnTo>
                    <a:pt x="386" y="188"/>
                  </a:lnTo>
                  <a:lnTo>
                    <a:pt x="384" y="188"/>
                  </a:lnTo>
                  <a:lnTo>
                    <a:pt x="384" y="186"/>
                  </a:lnTo>
                  <a:lnTo>
                    <a:pt x="382" y="186"/>
                  </a:lnTo>
                  <a:lnTo>
                    <a:pt x="382" y="184"/>
                  </a:lnTo>
                  <a:lnTo>
                    <a:pt x="380" y="184"/>
                  </a:lnTo>
                  <a:lnTo>
                    <a:pt x="380" y="182"/>
                  </a:lnTo>
                  <a:lnTo>
                    <a:pt x="378" y="182"/>
                  </a:lnTo>
                  <a:lnTo>
                    <a:pt x="378" y="180"/>
                  </a:lnTo>
                  <a:lnTo>
                    <a:pt x="376" y="180"/>
                  </a:lnTo>
                  <a:lnTo>
                    <a:pt x="374" y="180"/>
                  </a:lnTo>
                  <a:lnTo>
                    <a:pt x="374" y="179"/>
                  </a:lnTo>
                  <a:lnTo>
                    <a:pt x="373" y="180"/>
                  </a:lnTo>
                  <a:lnTo>
                    <a:pt x="373" y="181"/>
                  </a:lnTo>
                  <a:lnTo>
                    <a:pt x="372" y="183"/>
                  </a:lnTo>
                  <a:lnTo>
                    <a:pt x="372" y="184"/>
                  </a:lnTo>
                  <a:lnTo>
                    <a:pt x="370" y="186"/>
                  </a:lnTo>
                  <a:lnTo>
                    <a:pt x="370" y="188"/>
                  </a:lnTo>
                  <a:lnTo>
                    <a:pt x="369" y="189"/>
                  </a:lnTo>
                  <a:lnTo>
                    <a:pt x="367" y="190"/>
                  </a:lnTo>
                  <a:lnTo>
                    <a:pt x="365" y="190"/>
                  </a:lnTo>
                  <a:lnTo>
                    <a:pt x="364" y="190"/>
                  </a:lnTo>
                  <a:lnTo>
                    <a:pt x="362" y="190"/>
                  </a:lnTo>
                  <a:lnTo>
                    <a:pt x="360" y="190"/>
                  </a:lnTo>
                  <a:lnTo>
                    <a:pt x="359" y="190"/>
                  </a:lnTo>
                  <a:lnTo>
                    <a:pt x="358" y="190"/>
                  </a:lnTo>
                  <a:lnTo>
                    <a:pt x="356" y="190"/>
                  </a:lnTo>
                  <a:lnTo>
                    <a:pt x="354" y="190"/>
                  </a:lnTo>
                  <a:lnTo>
                    <a:pt x="354" y="189"/>
                  </a:lnTo>
                  <a:lnTo>
                    <a:pt x="354" y="188"/>
                  </a:lnTo>
                  <a:lnTo>
                    <a:pt x="354" y="187"/>
                  </a:lnTo>
                  <a:lnTo>
                    <a:pt x="354" y="185"/>
                  </a:lnTo>
                  <a:lnTo>
                    <a:pt x="354" y="183"/>
                  </a:lnTo>
                  <a:lnTo>
                    <a:pt x="354" y="182"/>
                  </a:lnTo>
                  <a:lnTo>
                    <a:pt x="354" y="180"/>
                  </a:lnTo>
                  <a:lnTo>
                    <a:pt x="354" y="178"/>
                  </a:lnTo>
                  <a:lnTo>
                    <a:pt x="354" y="177"/>
                  </a:lnTo>
                  <a:lnTo>
                    <a:pt x="354" y="176"/>
                  </a:lnTo>
                  <a:lnTo>
                    <a:pt x="354" y="174"/>
                  </a:lnTo>
                  <a:lnTo>
                    <a:pt x="354" y="172"/>
                  </a:lnTo>
                  <a:lnTo>
                    <a:pt x="354" y="170"/>
                  </a:lnTo>
                  <a:lnTo>
                    <a:pt x="354" y="169"/>
                  </a:lnTo>
                  <a:lnTo>
                    <a:pt x="354" y="171"/>
                  </a:lnTo>
                  <a:lnTo>
                    <a:pt x="354" y="173"/>
                  </a:lnTo>
                  <a:lnTo>
                    <a:pt x="355" y="173"/>
                  </a:lnTo>
                  <a:lnTo>
                    <a:pt x="355" y="174"/>
                  </a:lnTo>
                  <a:lnTo>
                    <a:pt x="356" y="174"/>
                  </a:lnTo>
                  <a:lnTo>
                    <a:pt x="358" y="176"/>
                  </a:lnTo>
                  <a:lnTo>
                    <a:pt x="359" y="176"/>
                  </a:lnTo>
                  <a:lnTo>
                    <a:pt x="359" y="178"/>
                  </a:lnTo>
                  <a:lnTo>
                    <a:pt x="361" y="178"/>
                  </a:lnTo>
                  <a:lnTo>
                    <a:pt x="362" y="179"/>
                  </a:lnTo>
                  <a:lnTo>
                    <a:pt x="364" y="179"/>
                  </a:lnTo>
                  <a:lnTo>
                    <a:pt x="366" y="179"/>
                  </a:lnTo>
                  <a:lnTo>
                    <a:pt x="367" y="179"/>
                  </a:lnTo>
                  <a:lnTo>
                    <a:pt x="369" y="179"/>
                  </a:lnTo>
                  <a:lnTo>
                    <a:pt x="371" y="178"/>
                  </a:lnTo>
                  <a:lnTo>
                    <a:pt x="371" y="177"/>
                  </a:lnTo>
                  <a:lnTo>
                    <a:pt x="373" y="175"/>
                  </a:lnTo>
                  <a:lnTo>
                    <a:pt x="373" y="174"/>
                  </a:lnTo>
                  <a:lnTo>
                    <a:pt x="374" y="172"/>
                  </a:lnTo>
                  <a:lnTo>
                    <a:pt x="374" y="171"/>
                  </a:lnTo>
                  <a:lnTo>
                    <a:pt x="374" y="169"/>
                  </a:lnTo>
                  <a:lnTo>
                    <a:pt x="374" y="171"/>
                  </a:lnTo>
                  <a:lnTo>
                    <a:pt x="376" y="171"/>
                  </a:lnTo>
                  <a:lnTo>
                    <a:pt x="378" y="171"/>
                  </a:lnTo>
                  <a:lnTo>
                    <a:pt x="380" y="171"/>
                  </a:lnTo>
                  <a:lnTo>
                    <a:pt x="381" y="170"/>
                  </a:lnTo>
                  <a:lnTo>
                    <a:pt x="382" y="170"/>
                  </a:lnTo>
                  <a:lnTo>
                    <a:pt x="384" y="170"/>
                  </a:lnTo>
                  <a:lnTo>
                    <a:pt x="386" y="170"/>
                  </a:lnTo>
                  <a:lnTo>
                    <a:pt x="388" y="169"/>
                  </a:lnTo>
                  <a:lnTo>
                    <a:pt x="390" y="167"/>
                  </a:lnTo>
                  <a:lnTo>
                    <a:pt x="391" y="166"/>
                  </a:lnTo>
                  <a:lnTo>
                    <a:pt x="393" y="164"/>
                  </a:lnTo>
                  <a:lnTo>
                    <a:pt x="394" y="163"/>
                  </a:lnTo>
                  <a:lnTo>
                    <a:pt x="394" y="161"/>
                  </a:lnTo>
                  <a:lnTo>
                    <a:pt x="396" y="159"/>
                  </a:lnTo>
                  <a:lnTo>
                    <a:pt x="396" y="157"/>
                  </a:lnTo>
                  <a:lnTo>
                    <a:pt x="396" y="155"/>
                  </a:lnTo>
                  <a:lnTo>
                    <a:pt x="396" y="154"/>
                  </a:lnTo>
                  <a:lnTo>
                    <a:pt x="398" y="151"/>
                  </a:lnTo>
                  <a:lnTo>
                    <a:pt x="397" y="149"/>
                  </a:lnTo>
                  <a:lnTo>
                    <a:pt x="397" y="147"/>
                  </a:lnTo>
                  <a:lnTo>
                    <a:pt x="397" y="145"/>
                  </a:lnTo>
                  <a:lnTo>
                    <a:pt x="397" y="142"/>
                  </a:lnTo>
                  <a:lnTo>
                    <a:pt x="396" y="140"/>
                  </a:lnTo>
                  <a:lnTo>
                    <a:pt x="396" y="139"/>
                  </a:lnTo>
                  <a:lnTo>
                    <a:pt x="396" y="137"/>
                  </a:lnTo>
                  <a:lnTo>
                    <a:pt x="396" y="135"/>
                  </a:lnTo>
                  <a:lnTo>
                    <a:pt x="394" y="135"/>
                  </a:lnTo>
                  <a:lnTo>
                    <a:pt x="394" y="133"/>
                  </a:lnTo>
                  <a:lnTo>
                    <a:pt x="393" y="133"/>
                  </a:lnTo>
                  <a:lnTo>
                    <a:pt x="393" y="131"/>
                  </a:lnTo>
                  <a:lnTo>
                    <a:pt x="391" y="131"/>
                  </a:lnTo>
                  <a:lnTo>
                    <a:pt x="390" y="131"/>
                  </a:lnTo>
                  <a:lnTo>
                    <a:pt x="390" y="129"/>
                  </a:lnTo>
                  <a:lnTo>
                    <a:pt x="388" y="129"/>
                  </a:lnTo>
                  <a:lnTo>
                    <a:pt x="387" y="129"/>
                  </a:lnTo>
                  <a:lnTo>
                    <a:pt x="387" y="128"/>
                  </a:lnTo>
                  <a:lnTo>
                    <a:pt x="385" y="128"/>
                  </a:lnTo>
                  <a:lnTo>
                    <a:pt x="385" y="127"/>
                  </a:lnTo>
                  <a:lnTo>
                    <a:pt x="385" y="126"/>
                  </a:lnTo>
                  <a:lnTo>
                    <a:pt x="385" y="124"/>
                  </a:lnTo>
                  <a:lnTo>
                    <a:pt x="385" y="123"/>
                  </a:lnTo>
                  <a:lnTo>
                    <a:pt x="385" y="122"/>
                  </a:lnTo>
                  <a:lnTo>
                    <a:pt x="385" y="124"/>
                  </a:lnTo>
                  <a:lnTo>
                    <a:pt x="387" y="124"/>
                  </a:lnTo>
                  <a:lnTo>
                    <a:pt x="387" y="126"/>
                  </a:lnTo>
                  <a:lnTo>
                    <a:pt x="389" y="126"/>
                  </a:lnTo>
                  <a:lnTo>
                    <a:pt x="390" y="126"/>
                  </a:lnTo>
                  <a:lnTo>
                    <a:pt x="392" y="126"/>
                  </a:lnTo>
                  <a:lnTo>
                    <a:pt x="393" y="127"/>
                  </a:lnTo>
                  <a:lnTo>
                    <a:pt x="394" y="127"/>
                  </a:lnTo>
                  <a:lnTo>
                    <a:pt x="396" y="127"/>
                  </a:lnTo>
                  <a:lnTo>
                    <a:pt x="398" y="127"/>
                  </a:lnTo>
                  <a:lnTo>
                    <a:pt x="399" y="127"/>
                  </a:lnTo>
                  <a:lnTo>
                    <a:pt x="401" y="127"/>
                  </a:lnTo>
                  <a:lnTo>
                    <a:pt x="402" y="127"/>
                  </a:lnTo>
                  <a:lnTo>
                    <a:pt x="404" y="127"/>
                  </a:lnTo>
                  <a:lnTo>
                    <a:pt x="406" y="127"/>
                  </a:lnTo>
                  <a:lnTo>
                    <a:pt x="408" y="127"/>
                  </a:lnTo>
                  <a:lnTo>
                    <a:pt x="409" y="127"/>
                  </a:lnTo>
                  <a:lnTo>
                    <a:pt x="412" y="127"/>
                  </a:lnTo>
                  <a:lnTo>
                    <a:pt x="414" y="127"/>
                  </a:lnTo>
                  <a:lnTo>
                    <a:pt x="418" y="127"/>
                  </a:lnTo>
                  <a:lnTo>
                    <a:pt x="421" y="127"/>
                  </a:lnTo>
                  <a:lnTo>
                    <a:pt x="424" y="126"/>
                  </a:lnTo>
                  <a:lnTo>
                    <a:pt x="426" y="126"/>
                  </a:lnTo>
                  <a:lnTo>
                    <a:pt x="429" y="126"/>
                  </a:lnTo>
                  <a:lnTo>
                    <a:pt x="431" y="126"/>
                  </a:lnTo>
                  <a:lnTo>
                    <a:pt x="434" y="125"/>
                  </a:lnTo>
                  <a:lnTo>
                    <a:pt x="436" y="125"/>
                  </a:lnTo>
                  <a:lnTo>
                    <a:pt x="439" y="124"/>
                  </a:lnTo>
                  <a:lnTo>
                    <a:pt x="440" y="124"/>
                  </a:lnTo>
                  <a:lnTo>
                    <a:pt x="443" y="122"/>
                  </a:lnTo>
                  <a:lnTo>
                    <a:pt x="445" y="122"/>
                  </a:lnTo>
                  <a:lnTo>
                    <a:pt x="447" y="121"/>
                  </a:lnTo>
                  <a:lnTo>
                    <a:pt x="448" y="120"/>
                  </a:lnTo>
                  <a:lnTo>
                    <a:pt x="449" y="120"/>
                  </a:lnTo>
                  <a:lnTo>
                    <a:pt x="451" y="119"/>
                  </a:lnTo>
                  <a:lnTo>
                    <a:pt x="453" y="117"/>
                  </a:lnTo>
                  <a:lnTo>
                    <a:pt x="453" y="116"/>
                  </a:lnTo>
                  <a:lnTo>
                    <a:pt x="455" y="115"/>
                  </a:lnTo>
                  <a:lnTo>
                    <a:pt x="455" y="113"/>
                  </a:lnTo>
                  <a:lnTo>
                    <a:pt x="456" y="111"/>
                  </a:lnTo>
                  <a:lnTo>
                    <a:pt x="458" y="109"/>
                  </a:lnTo>
                  <a:lnTo>
                    <a:pt x="459" y="105"/>
                  </a:lnTo>
                  <a:lnTo>
                    <a:pt x="459" y="103"/>
                  </a:lnTo>
                  <a:lnTo>
                    <a:pt x="460" y="100"/>
                  </a:lnTo>
                  <a:lnTo>
                    <a:pt x="460" y="96"/>
                  </a:lnTo>
                  <a:lnTo>
                    <a:pt x="461" y="93"/>
                  </a:lnTo>
                  <a:lnTo>
                    <a:pt x="460" y="91"/>
                  </a:lnTo>
                  <a:lnTo>
                    <a:pt x="460" y="87"/>
                  </a:lnTo>
                  <a:lnTo>
                    <a:pt x="460" y="85"/>
                  </a:lnTo>
                  <a:lnTo>
                    <a:pt x="460" y="82"/>
                  </a:lnTo>
                  <a:lnTo>
                    <a:pt x="459" y="80"/>
                  </a:lnTo>
                  <a:lnTo>
                    <a:pt x="459" y="78"/>
                  </a:lnTo>
                  <a:lnTo>
                    <a:pt x="458" y="77"/>
                  </a:lnTo>
                  <a:lnTo>
                    <a:pt x="458" y="75"/>
                  </a:lnTo>
                  <a:lnTo>
                    <a:pt x="456" y="73"/>
                  </a:lnTo>
                  <a:lnTo>
                    <a:pt x="456" y="72"/>
                  </a:lnTo>
                  <a:lnTo>
                    <a:pt x="455" y="70"/>
                  </a:lnTo>
                  <a:lnTo>
                    <a:pt x="455" y="68"/>
                  </a:lnTo>
                  <a:lnTo>
                    <a:pt x="453" y="68"/>
                  </a:lnTo>
                  <a:lnTo>
                    <a:pt x="453" y="67"/>
                  </a:lnTo>
                  <a:lnTo>
                    <a:pt x="452" y="67"/>
                  </a:lnTo>
                  <a:lnTo>
                    <a:pt x="451" y="65"/>
                  </a:lnTo>
                  <a:lnTo>
                    <a:pt x="449" y="65"/>
                  </a:lnTo>
                  <a:lnTo>
                    <a:pt x="447" y="64"/>
                  </a:lnTo>
                  <a:lnTo>
                    <a:pt x="445" y="62"/>
                  </a:lnTo>
                  <a:lnTo>
                    <a:pt x="444" y="60"/>
                  </a:lnTo>
                  <a:lnTo>
                    <a:pt x="442" y="60"/>
                  </a:lnTo>
                  <a:lnTo>
                    <a:pt x="440" y="58"/>
                  </a:lnTo>
                  <a:lnTo>
                    <a:pt x="439" y="57"/>
                  </a:lnTo>
                  <a:lnTo>
                    <a:pt x="437" y="56"/>
                  </a:lnTo>
                  <a:lnTo>
                    <a:pt x="435" y="56"/>
                  </a:lnTo>
                  <a:lnTo>
                    <a:pt x="433" y="54"/>
                  </a:lnTo>
                  <a:lnTo>
                    <a:pt x="431" y="54"/>
                  </a:lnTo>
                  <a:lnTo>
                    <a:pt x="431" y="53"/>
                  </a:lnTo>
                  <a:lnTo>
                    <a:pt x="432" y="53"/>
                  </a:lnTo>
                  <a:lnTo>
                    <a:pt x="434" y="53"/>
                  </a:lnTo>
                  <a:lnTo>
                    <a:pt x="436" y="53"/>
                  </a:lnTo>
                  <a:lnTo>
                    <a:pt x="437" y="53"/>
                  </a:lnTo>
                  <a:lnTo>
                    <a:pt x="439" y="53"/>
                  </a:lnTo>
                  <a:lnTo>
                    <a:pt x="441" y="53"/>
                  </a:lnTo>
                  <a:lnTo>
                    <a:pt x="442" y="53"/>
                  </a:lnTo>
                  <a:lnTo>
                    <a:pt x="444" y="53"/>
                  </a:lnTo>
                  <a:lnTo>
                    <a:pt x="445" y="53"/>
                  </a:lnTo>
                  <a:lnTo>
                    <a:pt x="446" y="53"/>
                  </a:lnTo>
                  <a:lnTo>
                    <a:pt x="448" y="53"/>
                  </a:lnTo>
                  <a:lnTo>
                    <a:pt x="448" y="51"/>
                  </a:lnTo>
                  <a:lnTo>
                    <a:pt x="448" y="50"/>
                  </a:lnTo>
                  <a:lnTo>
                    <a:pt x="448" y="49"/>
                  </a:lnTo>
                  <a:lnTo>
                    <a:pt x="448" y="48"/>
                  </a:lnTo>
                  <a:lnTo>
                    <a:pt x="448" y="46"/>
                  </a:lnTo>
                  <a:lnTo>
                    <a:pt x="448" y="44"/>
                  </a:lnTo>
                  <a:lnTo>
                    <a:pt x="448" y="42"/>
                  </a:lnTo>
                  <a:lnTo>
                    <a:pt x="448" y="40"/>
                  </a:lnTo>
                  <a:lnTo>
                    <a:pt x="448" y="39"/>
                  </a:lnTo>
                  <a:lnTo>
                    <a:pt x="448" y="37"/>
                  </a:lnTo>
                  <a:lnTo>
                    <a:pt x="448" y="35"/>
                  </a:lnTo>
                  <a:lnTo>
                    <a:pt x="448" y="34"/>
                  </a:lnTo>
                  <a:lnTo>
                    <a:pt x="446" y="34"/>
                  </a:lnTo>
                  <a:lnTo>
                    <a:pt x="444" y="34"/>
                  </a:lnTo>
                  <a:lnTo>
                    <a:pt x="443" y="34"/>
                  </a:lnTo>
                  <a:lnTo>
                    <a:pt x="441" y="34"/>
                  </a:lnTo>
                  <a:lnTo>
                    <a:pt x="439" y="34"/>
                  </a:lnTo>
                  <a:lnTo>
                    <a:pt x="438" y="34"/>
                  </a:lnTo>
                  <a:lnTo>
                    <a:pt x="436" y="34"/>
                  </a:lnTo>
                  <a:lnTo>
                    <a:pt x="434" y="34"/>
                  </a:lnTo>
                  <a:lnTo>
                    <a:pt x="433" y="34"/>
                  </a:lnTo>
                  <a:lnTo>
                    <a:pt x="431" y="34"/>
                  </a:lnTo>
                  <a:lnTo>
                    <a:pt x="429" y="34"/>
                  </a:lnTo>
                  <a:lnTo>
                    <a:pt x="428" y="34"/>
                  </a:lnTo>
                  <a:lnTo>
                    <a:pt x="429" y="33"/>
                  </a:lnTo>
                  <a:lnTo>
                    <a:pt x="430" y="31"/>
                  </a:lnTo>
                  <a:lnTo>
                    <a:pt x="430" y="30"/>
                  </a:lnTo>
                  <a:lnTo>
                    <a:pt x="432" y="28"/>
                  </a:lnTo>
                  <a:lnTo>
                    <a:pt x="432" y="26"/>
                  </a:lnTo>
                  <a:lnTo>
                    <a:pt x="434" y="24"/>
                  </a:lnTo>
                  <a:lnTo>
                    <a:pt x="434" y="22"/>
                  </a:lnTo>
                  <a:lnTo>
                    <a:pt x="434" y="20"/>
                  </a:lnTo>
                  <a:lnTo>
                    <a:pt x="434" y="21"/>
                  </a:lnTo>
                  <a:lnTo>
                    <a:pt x="435" y="21"/>
                  </a:lnTo>
                  <a:lnTo>
                    <a:pt x="436" y="21"/>
                  </a:lnTo>
                  <a:lnTo>
                    <a:pt x="438" y="20"/>
                  </a:lnTo>
                  <a:lnTo>
                    <a:pt x="439" y="20"/>
                  </a:lnTo>
                  <a:lnTo>
                    <a:pt x="441" y="20"/>
                  </a:lnTo>
                  <a:lnTo>
                    <a:pt x="442" y="20"/>
                  </a:lnTo>
                  <a:lnTo>
                    <a:pt x="443" y="20"/>
                  </a:lnTo>
                  <a:lnTo>
                    <a:pt x="443" y="19"/>
                  </a:lnTo>
                  <a:lnTo>
                    <a:pt x="443" y="18"/>
                  </a:lnTo>
                  <a:lnTo>
                    <a:pt x="443" y="16"/>
                  </a:lnTo>
                  <a:lnTo>
                    <a:pt x="443" y="15"/>
                  </a:lnTo>
                  <a:lnTo>
                    <a:pt x="444" y="13"/>
                  </a:lnTo>
                  <a:lnTo>
                    <a:pt x="444" y="11"/>
                  </a:lnTo>
                  <a:lnTo>
                    <a:pt x="445" y="10"/>
                  </a:lnTo>
                  <a:lnTo>
                    <a:pt x="445" y="9"/>
                  </a:lnTo>
                  <a:lnTo>
                    <a:pt x="447" y="7"/>
                  </a:lnTo>
                  <a:lnTo>
                    <a:pt x="447" y="5"/>
                  </a:lnTo>
                  <a:lnTo>
                    <a:pt x="448" y="3"/>
                  </a:lnTo>
                  <a:lnTo>
                    <a:pt x="448" y="2"/>
                  </a:lnTo>
                  <a:lnTo>
                    <a:pt x="449" y="0"/>
                  </a:lnTo>
                  <a:lnTo>
                    <a:pt x="443" y="3"/>
                  </a:lnTo>
                  <a:lnTo>
                    <a:pt x="434" y="5"/>
                  </a:lnTo>
                  <a:lnTo>
                    <a:pt x="421" y="6"/>
                  </a:lnTo>
                  <a:lnTo>
                    <a:pt x="408" y="6"/>
                  </a:lnTo>
                  <a:lnTo>
                    <a:pt x="391" y="8"/>
                  </a:lnTo>
                  <a:lnTo>
                    <a:pt x="374" y="8"/>
                  </a:lnTo>
                  <a:lnTo>
                    <a:pt x="355" y="8"/>
                  </a:lnTo>
                  <a:lnTo>
                    <a:pt x="338" y="8"/>
                  </a:lnTo>
                  <a:lnTo>
                    <a:pt x="319" y="8"/>
                  </a:lnTo>
                  <a:lnTo>
                    <a:pt x="301" y="8"/>
                  </a:lnTo>
                  <a:lnTo>
                    <a:pt x="284" y="8"/>
                  </a:lnTo>
                  <a:lnTo>
                    <a:pt x="270" y="8"/>
                  </a:lnTo>
                  <a:lnTo>
                    <a:pt x="257" y="8"/>
                  </a:lnTo>
                  <a:lnTo>
                    <a:pt x="249" y="8"/>
                  </a:lnTo>
                  <a:lnTo>
                    <a:pt x="243" y="8"/>
                  </a:lnTo>
                  <a:lnTo>
                    <a:pt x="241" y="6"/>
                  </a:lnTo>
                  <a:lnTo>
                    <a:pt x="218" y="6"/>
                  </a:lnTo>
                  <a:lnTo>
                    <a:pt x="215" y="8"/>
                  </a:lnTo>
                  <a:lnTo>
                    <a:pt x="210" y="8"/>
                  </a:lnTo>
                  <a:lnTo>
                    <a:pt x="200" y="8"/>
                  </a:lnTo>
                  <a:lnTo>
                    <a:pt x="188" y="8"/>
                  </a:lnTo>
                  <a:lnTo>
                    <a:pt x="173" y="8"/>
                  </a:lnTo>
                  <a:lnTo>
                    <a:pt x="156" y="8"/>
                  </a:lnTo>
                  <a:lnTo>
                    <a:pt x="139" y="8"/>
                  </a:lnTo>
                  <a:lnTo>
                    <a:pt x="121" y="8"/>
                  </a:lnTo>
                  <a:lnTo>
                    <a:pt x="101" y="8"/>
                  </a:lnTo>
                  <a:lnTo>
                    <a:pt x="83" y="8"/>
                  </a:lnTo>
                  <a:lnTo>
                    <a:pt x="66" y="8"/>
                  </a:lnTo>
                  <a:lnTo>
                    <a:pt x="50" y="6"/>
                  </a:lnTo>
                  <a:lnTo>
                    <a:pt x="35" y="6"/>
                  </a:lnTo>
                  <a:lnTo>
                    <a:pt x="24" y="5"/>
                  </a:lnTo>
                  <a:lnTo>
                    <a:pt x="15" y="3"/>
                  </a:lnTo>
                  <a:lnTo>
                    <a:pt x="10" y="0"/>
                  </a:lnTo>
                  <a:lnTo>
                    <a:pt x="8" y="2"/>
                  </a:lnTo>
                  <a:lnTo>
                    <a:pt x="8" y="3"/>
                  </a:lnTo>
                  <a:lnTo>
                    <a:pt x="8" y="5"/>
                  </a:lnTo>
                  <a:lnTo>
                    <a:pt x="10" y="7"/>
                  </a:lnTo>
                  <a:lnTo>
                    <a:pt x="10" y="9"/>
                  </a:lnTo>
                  <a:lnTo>
                    <a:pt x="11" y="10"/>
                  </a:lnTo>
                  <a:lnTo>
                    <a:pt x="11" y="11"/>
                  </a:lnTo>
                  <a:lnTo>
                    <a:pt x="13" y="13"/>
                  </a:lnTo>
                  <a:lnTo>
                    <a:pt x="13" y="15"/>
                  </a:lnTo>
                  <a:lnTo>
                    <a:pt x="14" y="16"/>
                  </a:lnTo>
                  <a:lnTo>
                    <a:pt x="14" y="18"/>
                  </a:lnTo>
                  <a:lnTo>
                    <a:pt x="14" y="19"/>
                  </a:lnTo>
                  <a:lnTo>
                    <a:pt x="14" y="20"/>
                  </a:lnTo>
                  <a:lnTo>
                    <a:pt x="16" y="20"/>
                  </a:lnTo>
                  <a:lnTo>
                    <a:pt x="18" y="20"/>
                  </a:lnTo>
                  <a:lnTo>
                    <a:pt x="20" y="20"/>
                  </a:lnTo>
                  <a:lnTo>
                    <a:pt x="20" y="21"/>
                  </a:lnTo>
                  <a:lnTo>
                    <a:pt x="22" y="21"/>
                  </a:lnTo>
                  <a:lnTo>
                    <a:pt x="23" y="21"/>
                  </a:lnTo>
                  <a:lnTo>
                    <a:pt x="24" y="20"/>
                  </a:lnTo>
                  <a:lnTo>
                    <a:pt x="24" y="22"/>
                  </a:lnTo>
                  <a:lnTo>
                    <a:pt x="24" y="24"/>
                  </a:lnTo>
                  <a:lnTo>
                    <a:pt x="25" y="24"/>
                  </a:lnTo>
                  <a:lnTo>
                    <a:pt x="25" y="26"/>
                  </a:lnTo>
                  <a:lnTo>
                    <a:pt x="27" y="26"/>
                  </a:lnTo>
                  <a:lnTo>
                    <a:pt x="27" y="27"/>
                  </a:lnTo>
                  <a:lnTo>
                    <a:pt x="29" y="27"/>
                  </a:lnTo>
                  <a:lnTo>
                    <a:pt x="29" y="29"/>
                  </a:lnTo>
                  <a:lnTo>
                    <a:pt x="31" y="30"/>
                  </a:lnTo>
                  <a:lnTo>
                    <a:pt x="31" y="32"/>
                  </a:lnTo>
                  <a:lnTo>
                    <a:pt x="33" y="32"/>
                  </a:lnTo>
                  <a:lnTo>
                    <a:pt x="33" y="34"/>
                  </a:lnTo>
                  <a:lnTo>
                    <a:pt x="34" y="34"/>
                  </a:lnTo>
                  <a:lnTo>
                    <a:pt x="35" y="34"/>
                  </a:lnTo>
                  <a:lnTo>
                    <a:pt x="34" y="34"/>
                  </a:lnTo>
                  <a:lnTo>
                    <a:pt x="33" y="34"/>
                  </a:lnTo>
                  <a:lnTo>
                    <a:pt x="31" y="34"/>
                  </a:lnTo>
                  <a:lnTo>
                    <a:pt x="30" y="34"/>
                  </a:lnTo>
                  <a:lnTo>
                    <a:pt x="27" y="34"/>
                  </a:lnTo>
                  <a:lnTo>
                    <a:pt x="25" y="34"/>
                  </a:lnTo>
                  <a:lnTo>
                    <a:pt x="22" y="34"/>
                  </a:lnTo>
                  <a:lnTo>
                    <a:pt x="20" y="34"/>
                  </a:lnTo>
                  <a:lnTo>
                    <a:pt x="17" y="34"/>
                  </a:lnTo>
                  <a:lnTo>
                    <a:pt x="15" y="34"/>
                  </a:lnTo>
                  <a:lnTo>
                    <a:pt x="13" y="34"/>
                  </a:lnTo>
                  <a:lnTo>
                    <a:pt x="11" y="34"/>
                  </a:lnTo>
                  <a:lnTo>
                    <a:pt x="9" y="34"/>
                  </a:lnTo>
                  <a:lnTo>
                    <a:pt x="8" y="34"/>
                  </a:lnTo>
                  <a:lnTo>
                    <a:pt x="7" y="34"/>
                  </a:lnTo>
                  <a:lnTo>
                    <a:pt x="7" y="35"/>
                  </a:lnTo>
                  <a:lnTo>
                    <a:pt x="7" y="37"/>
                  </a:lnTo>
                  <a:lnTo>
                    <a:pt x="7" y="39"/>
                  </a:lnTo>
                  <a:lnTo>
                    <a:pt x="7" y="41"/>
                  </a:lnTo>
                  <a:lnTo>
                    <a:pt x="7" y="43"/>
                  </a:lnTo>
                  <a:lnTo>
                    <a:pt x="7" y="45"/>
                  </a:lnTo>
                  <a:lnTo>
                    <a:pt x="7" y="47"/>
                  </a:lnTo>
                  <a:lnTo>
                    <a:pt x="7" y="49"/>
                  </a:lnTo>
                  <a:lnTo>
                    <a:pt x="7" y="50"/>
                  </a:lnTo>
                  <a:lnTo>
                    <a:pt x="7" y="51"/>
                  </a:lnTo>
                  <a:lnTo>
                    <a:pt x="7" y="52"/>
                  </a:lnTo>
                  <a:lnTo>
                    <a:pt x="8" y="52"/>
                  </a:lnTo>
                  <a:lnTo>
                    <a:pt x="8" y="53"/>
                  </a:lnTo>
                  <a:lnTo>
                    <a:pt x="10" y="53"/>
                  </a:lnTo>
                  <a:lnTo>
                    <a:pt x="12" y="53"/>
                  </a:lnTo>
                  <a:lnTo>
                    <a:pt x="14" y="53"/>
                  </a:lnTo>
                  <a:lnTo>
                    <a:pt x="16" y="53"/>
                  </a:lnTo>
                  <a:lnTo>
                    <a:pt x="18" y="53"/>
                  </a:lnTo>
                  <a:lnTo>
                    <a:pt x="20" y="53"/>
                  </a:lnTo>
                  <a:lnTo>
                    <a:pt x="22" y="53"/>
                  </a:lnTo>
                  <a:lnTo>
                    <a:pt x="23" y="53"/>
                  </a:lnTo>
                  <a:lnTo>
                    <a:pt x="24" y="53"/>
                  </a:lnTo>
                  <a:lnTo>
                    <a:pt x="26" y="53"/>
                  </a:lnTo>
                  <a:lnTo>
                    <a:pt x="24" y="54"/>
                  </a:lnTo>
                  <a:lnTo>
                    <a:pt x="23" y="54"/>
                  </a:lnTo>
                  <a:lnTo>
                    <a:pt x="21" y="54"/>
                  </a:lnTo>
                  <a:lnTo>
                    <a:pt x="20" y="54"/>
                  </a:lnTo>
                  <a:lnTo>
                    <a:pt x="19" y="56"/>
                  </a:lnTo>
                  <a:lnTo>
                    <a:pt x="17" y="56"/>
                  </a:lnTo>
                  <a:lnTo>
                    <a:pt x="15" y="57"/>
                  </a:lnTo>
                  <a:lnTo>
                    <a:pt x="14" y="57"/>
                  </a:lnTo>
                  <a:lnTo>
                    <a:pt x="12" y="59"/>
                  </a:lnTo>
                  <a:lnTo>
                    <a:pt x="10" y="61"/>
                  </a:lnTo>
                  <a:lnTo>
                    <a:pt x="8" y="63"/>
                  </a:lnTo>
                  <a:lnTo>
                    <a:pt x="7" y="64"/>
                  </a:lnTo>
                  <a:lnTo>
                    <a:pt x="5" y="66"/>
                  </a:lnTo>
                  <a:lnTo>
                    <a:pt x="4" y="68"/>
                  </a:lnTo>
                  <a:lnTo>
                    <a:pt x="3" y="69"/>
                  </a:lnTo>
                  <a:lnTo>
                    <a:pt x="3" y="71"/>
                  </a:lnTo>
                  <a:lnTo>
                    <a:pt x="2" y="73"/>
                  </a:lnTo>
                  <a:lnTo>
                    <a:pt x="2" y="75"/>
                  </a:lnTo>
                  <a:lnTo>
                    <a:pt x="2" y="77"/>
                  </a:lnTo>
                  <a:lnTo>
                    <a:pt x="2" y="78"/>
                  </a:lnTo>
                  <a:lnTo>
                    <a:pt x="0" y="80"/>
                  </a:lnTo>
                  <a:lnTo>
                    <a:pt x="0" y="81"/>
                  </a:lnTo>
                  <a:lnTo>
                    <a:pt x="0" y="83"/>
                  </a:lnTo>
                  <a:lnTo>
                    <a:pt x="0" y="84"/>
                  </a:lnTo>
                  <a:lnTo>
                    <a:pt x="0" y="86"/>
                  </a:lnTo>
                  <a:lnTo>
                    <a:pt x="0" y="88"/>
                  </a:lnTo>
                  <a:lnTo>
                    <a:pt x="0" y="89"/>
                  </a:lnTo>
                  <a:lnTo>
                    <a:pt x="0" y="91"/>
                  </a:lnTo>
                  <a:lnTo>
                    <a:pt x="0" y="93"/>
                  </a:lnTo>
                  <a:lnTo>
                    <a:pt x="0" y="95"/>
                  </a:lnTo>
                  <a:lnTo>
                    <a:pt x="0" y="97"/>
                  </a:lnTo>
                  <a:lnTo>
                    <a:pt x="0" y="99"/>
                  </a:lnTo>
                  <a:lnTo>
                    <a:pt x="0" y="100"/>
                  </a:lnTo>
                  <a:lnTo>
                    <a:pt x="0" y="102"/>
                  </a:lnTo>
                  <a:lnTo>
                    <a:pt x="0" y="104"/>
                  </a:lnTo>
                  <a:lnTo>
                    <a:pt x="0" y="105"/>
                  </a:lnTo>
                  <a:lnTo>
                    <a:pt x="0" y="107"/>
                  </a:lnTo>
                  <a:lnTo>
                    <a:pt x="2" y="108"/>
                  </a:lnTo>
                  <a:lnTo>
                    <a:pt x="2" y="111"/>
                  </a:lnTo>
                  <a:lnTo>
                    <a:pt x="4" y="113"/>
                  </a:lnTo>
                  <a:lnTo>
                    <a:pt x="4" y="115"/>
                  </a:lnTo>
                  <a:lnTo>
                    <a:pt x="6" y="116"/>
                  </a:lnTo>
                  <a:lnTo>
                    <a:pt x="8" y="118"/>
                  </a:lnTo>
                  <a:lnTo>
                    <a:pt x="10" y="120"/>
                  </a:lnTo>
                  <a:lnTo>
                    <a:pt x="11" y="122"/>
                  </a:lnTo>
                  <a:lnTo>
                    <a:pt x="14" y="122"/>
                  </a:lnTo>
                  <a:lnTo>
                    <a:pt x="16" y="124"/>
                  </a:lnTo>
                  <a:lnTo>
                    <a:pt x="20" y="124"/>
                  </a:lnTo>
                  <a:lnTo>
                    <a:pt x="23" y="126"/>
                  </a:lnTo>
                  <a:lnTo>
                    <a:pt x="29" y="126"/>
                  </a:lnTo>
                  <a:lnTo>
                    <a:pt x="33" y="126"/>
                  </a:lnTo>
                  <a:lnTo>
                    <a:pt x="38" y="126"/>
                  </a:lnTo>
                  <a:lnTo>
                    <a:pt x="43" y="126"/>
                  </a:lnTo>
                  <a:lnTo>
                    <a:pt x="49" y="124"/>
                  </a:lnTo>
                  <a:lnTo>
                    <a:pt x="53" y="124"/>
                  </a:lnTo>
                  <a:lnTo>
                    <a:pt x="58" y="124"/>
                  </a:lnTo>
                  <a:lnTo>
                    <a:pt x="61" y="124"/>
                  </a:lnTo>
                  <a:lnTo>
                    <a:pt x="66" y="122"/>
                  </a:lnTo>
                  <a:lnTo>
                    <a:pt x="69" y="122"/>
                  </a:lnTo>
                  <a:lnTo>
                    <a:pt x="72" y="122"/>
                  </a:lnTo>
                  <a:lnTo>
                    <a:pt x="73" y="122"/>
                  </a:lnTo>
                  <a:lnTo>
                    <a:pt x="74" y="120"/>
                  </a:lnTo>
                  <a:lnTo>
                    <a:pt x="74" y="121"/>
                  </a:lnTo>
                  <a:lnTo>
                    <a:pt x="74" y="122"/>
                  </a:lnTo>
                  <a:lnTo>
                    <a:pt x="74" y="123"/>
                  </a:lnTo>
                  <a:lnTo>
                    <a:pt x="74" y="125"/>
                  </a:lnTo>
                  <a:lnTo>
                    <a:pt x="74" y="126"/>
                  </a:lnTo>
                  <a:lnTo>
                    <a:pt x="74" y="127"/>
                  </a:lnTo>
                  <a:lnTo>
                    <a:pt x="72" y="129"/>
                  </a:lnTo>
                  <a:lnTo>
                    <a:pt x="71" y="129"/>
                  </a:lnTo>
                  <a:lnTo>
                    <a:pt x="69" y="129"/>
                  </a:lnTo>
                  <a:lnTo>
                    <a:pt x="67" y="131"/>
                  </a:lnTo>
                  <a:lnTo>
                    <a:pt x="66" y="131"/>
                  </a:lnTo>
                  <a:lnTo>
                    <a:pt x="64" y="131"/>
                  </a:lnTo>
                  <a:lnTo>
                    <a:pt x="63" y="133"/>
                  </a:lnTo>
                  <a:lnTo>
                    <a:pt x="63" y="134"/>
                  </a:lnTo>
                  <a:lnTo>
                    <a:pt x="62" y="135"/>
                  </a:lnTo>
                  <a:lnTo>
                    <a:pt x="62" y="136"/>
                  </a:lnTo>
                  <a:lnTo>
                    <a:pt x="61" y="138"/>
                  </a:lnTo>
                  <a:lnTo>
                    <a:pt x="61" y="139"/>
                  </a:lnTo>
                  <a:lnTo>
                    <a:pt x="61" y="141"/>
                  </a:lnTo>
                  <a:lnTo>
                    <a:pt x="61" y="143"/>
                  </a:lnTo>
                  <a:lnTo>
                    <a:pt x="60" y="146"/>
                  </a:lnTo>
                  <a:lnTo>
                    <a:pt x="60" y="148"/>
                  </a:lnTo>
                  <a:lnTo>
                    <a:pt x="60" y="150"/>
                  </a:lnTo>
                  <a:lnTo>
                    <a:pt x="60" y="152"/>
                  </a:lnTo>
                  <a:lnTo>
                    <a:pt x="60" y="153"/>
                  </a:lnTo>
                  <a:lnTo>
                    <a:pt x="61" y="155"/>
                  </a:lnTo>
                  <a:lnTo>
                    <a:pt x="62" y="157"/>
                  </a:lnTo>
                  <a:lnTo>
                    <a:pt x="64" y="158"/>
                  </a:lnTo>
                  <a:lnTo>
                    <a:pt x="64" y="160"/>
                  </a:lnTo>
                  <a:lnTo>
                    <a:pt x="64" y="162"/>
                  </a:lnTo>
                  <a:lnTo>
                    <a:pt x="64" y="163"/>
                  </a:lnTo>
                  <a:lnTo>
                    <a:pt x="66" y="163"/>
                  </a:lnTo>
                  <a:lnTo>
                    <a:pt x="66" y="164"/>
                  </a:lnTo>
                  <a:lnTo>
                    <a:pt x="67" y="164"/>
                  </a:lnTo>
                  <a:lnTo>
                    <a:pt x="67" y="166"/>
                  </a:lnTo>
                  <a:lnTo>
                    <a:pt x="69" y="166"/>
                  </a:lnTo>
                  <a:lnTo>
                    <a:pt x="69" y="168"/>
                  </a:lnTo>
                  <a:lnTo>
                    <a:pt x="70" y="168"/>
                  </a:lnTo>
                  <a:lnTo>
                    <a:pt x="72" y="169"/>
                  </a:lnTo>
                  <a:lnTo>
                    <a:pt x="74" y="169"/>
                  </a:lnTo>
                  <a:lnTo>
                    <a:pt x="74" y="171"/>
                  </a:lnTo>
                  <a:lnTo>
                    <a:pt x="76" y="172"/>
                  </a:lnTo>
                  <a:lnTo>
                    <a:pt x="77" y="173"/>
                  </a:lnTo>
                  <a:lnTo>
                    <a:pt x="78" y="173"/>
                  </a:lnTo>
                  <a:lnTo>
                    <a:pt x="80" y="173"/>
                  </a:lnTo>
                  <a:lnTo>
                    <a:pt x="81" y="173"/>
                  </a:lnTo>
                  <a:lnTo>
                    <a:pt x="83" y="172"/>
                  </a:lnTo>
                  <a:lnTo>
                    <a:pt x="83" y="171"/>
                  </a:lnTo>
                  <a:lnTo>
                    <a:pt x="85" y="169"/>
                  </a:lnTo>
                  <a:lnTo>
                    <a:pt x="84" y="171"/>
                  </a:lnTo>
                  <a:lnTo>
                    <a:pt x="84" y="172"/>
                  </a:lnTo>
                  <a:lnTo>
                    <a:pt x="84" y="174"/>
                  </a:lnTo>
                  <a:lnTo>
                    <a:pt x="86" y="174"/>
                  </a:lnTo>
                  <a:lnTo>
                    <a:pt x="86" y="176"/>
                  </a:lnTo>
                  <a:lnTo>
                    <a:pt x="86" y="177"/>
                  </a:lnTo>
                  <a:lnTo>
                    <a:pt x="88" y="177"/>
                  </a:lnTo>
                  <a:lnTo>
                    <a:pt x="88" y="178"/>
                  </a:lnTo>
                  <a:lnTo>
                    <a:pt x="89" y="178"/>
                  </a:lnTo>
                  <a:lnTo>
                    <a:pt x="91" y="178"/>
                  </a:lnTo>
                  <a:lnTo>
                    <a:pt x="91" y="179"/>
                  </a:lnTo>
                  <a:lnTo>
                    <a:pt x="92" y="179"/>
                  </a:lnTo>
                  <a:lnTo>
                    <a:pt x="93" y="178"/>
                  </a:lnTo>
                  <a:lnTo>
                    <a:pt x="95" y="177"/>
                  </a:lnTo>
                  <a:lnTo>
                    <a:pt x="96" y="177"/>
                  </a:lnTo>
                  <a:lnTo>
                    <a:pt x="98" y="176"/>
                  </a:lnTo>
                  <a:lnTo>
                    <a:pt x="100" y="174"/>
                  </a:lnTo>
                  <a:lnTo>
                    <a:pt x="102" y="173"/>
                  </a:lnTo>
                  <a:lnTo>
                    <a:pt x="103" y="171"/>
                  </a:lnTo>
                  <a:lnTo>
                    <a:pt x="104" y="169"/>
                  </a:lnTo>
                  <a:lnTo>
                    <a:pt x="104" y="170"/>
                  </a:lnTo>
                  <a:lnTo>
                    <a:pt x="104" y="172"/>
                  </a:lnTo>
                  <a:lnTo>
                    <a:pt x="104" y="174"/>
                  </a:lnTo>
                  <a:lnTo>
                    <a:pt x="104" y="176"/>
                  </a:lnTo>
                  <a:lnTo>
                    <a:pt x="104" y="177"/>
                  </a:lnTo>
                  <a:lnTo>
                    <a:pt x="104" y="178"/>
                  </a:lnTo>
                  <a:lnTo>
                    <a:pt x="104" y="180"/>
                  </a:lnTo>
                  <a:lnTo>
                    <a:pt x="104" y="182"/>
                  </a:lnTo>
                  <a:lnTo>
                    <a:pt x="104" y="183"/>
                  </a:lnTo>
                  <a:lnTo>
                    <a:pt x="104" y="185"/>
                  </a:lnTo>
                  <a:lnTo>
                    <a:pt x="104" y="187"/>
                  </a:lnTo>
                  <a:lnTo>
                    <a:pt x="104" y="188"/>
                  </a:lnTo>
                  <a:lnTo>
                    <a:pt x="104" y="189"/>
                  </a:lnTo>
                  <a:lnTo>
                    <a:pt x="102" y="190"/>
                  </a:lnTo>
                  <a:lnTo>
                    <a:pt x="101" y="190"/>
                  </a:lnTo>
                  <a:lnTo>
                    <a:pt x="99" y="190"/>
                  </a:lnTo>
                  <a:lnTo>
                    <a:pt x="97" y="190"/>
                  </a:lnTo>
                  <a:lnTo>
                    <a:pt x="96" y="190"/>
                  </a:lnTo>
                  <a:lnTo>
                    <a:pt x="94" y="190"/>
                  </a:lnTo>
                  <a:lnTo>
                    <a:pt x="92" y="190"/>
                  </a:lnTo>
                  <a:lnTo>
                    <a:pt x="91" y="190"/>
                  </a:lnTo>
                  <a:lnTo>
                    <a:pt x="89" y="190"/>
                  </a:lnTo>
                  <a:lnTo>
                    <a:pt x="89" y="189"/>
                  </a:lnTo>
                  <a:lnTo>
                    <a:pt x="88" y="189"/>
                  </a:lnTo>
                  <a:lnTo>
                    <a:pt x="88" y="188"/>
                  </a:lnTo>
                  <a:lnTo>
                    <a:pt x="87" y="188"/>
                  </a:lnTo>
                  <a:lnTo>
                    <a:pt x="87" y="186"/>
                  </a:lnTo>
                  <a:lnTo>
                    <a:pt x="87" y="184"/>
                  </a:lnTo>
                  <a:lnTo>
                    <a:pt x="85" y="184"/>
                  </a:lnTo>
                  <a:lnTo>
                    <a:pt x="85" y="183"/>
                  </a:lnTo>
                  <a:lnTo>
                    <a:pt x="85" y="181"/>
                  </a:lnTo>
                  <a:lnTo>
                    <a:pt x="85" y="180"/>
                  </a:lnTo>
                  <a:lnTo>
                    <a:pt x="85" y="179"/>
                  </a:lnTo>
                  <a:lnTo>
                    <a:pt x="83" y="180"/>
                  </a:lnTo>
                  <a:lnTo>
                    <a:pt x="81" y="180"/>
                  </a:lnTo>
                  <a:lnTo>
                    <a:pt x="80" y="180"/>
                  </a:lnTo>
                  <a:lnTo>
                    <a:pt x="78" y="182"/>
                  </a:lnTo>
                  <a:lnTo>
                    <a:pt x="76" y="184"/>
                  </a:lnTo>
                  <a:lnTo>
                    <a:pt x="74" y="186"/>
                  </a:lnTo>
                  <a:lnTo>
                    <a:pt x="73" y="188"/>
                  </a:lnTo>
                  <a:lnTo>
                    <a:pt x="71" y="189"/>
                  </a:lnTo>
                  <a:lnTo>
                    <a:pt x="70" y="189"/>
                  </a:lnTo>
                  <a:lnTo>
                    <a:pt x="68" y="189"/>
                  </a:lnTo>
                  <a:lnTo>
                    <a:pt x="67" y="189"/>
                  </a:lnTo>
                  <a:lnTo>
                    <a:pt x="65" y="189"/>
                  </a:lnTo>
                  <a:lnTo>
                    <a:pt x="63" y="188"/>
                  </a:lnTo>
                  <a:lnTo>
                    <a:pt x="60" y="188"/>
                  </a:lnTo>
                  <a:lnTo>
                    <a:pt x="58" y="188"/>
                  </a:lnTo>
                  <a:lnTo>
                    <a:pt x="57" y="188"/>
                  </a:lnTo>
                  <a:lnTo>
                    <a:pt x="55" y="187"/>
                  </a:lnTo>
                  <a:lnTo>
                    <a:pt x="51" y="187"/>
                  </a:lnTo>
                  <a:lnTo>
                    <a:pt x="50" y="187"/>
                  </a:lnTo>
                  <a:lnTo>
                    <a:pt x="46" y="187"/>
                  </a:lnTo>
                  <a:lnTo>
                    <a:pt x="45" y="185"/>
                  </a:lnTo>
                  <a:lnTo>
                    <a:pt x="43" y="185"/>
                  </a:lnTo>
                  <a:lnTo>
                    <a:pt x="41" y="185"/>
                  </a:lnTo>
                  <a:lnTo>
                    <a:pt x="40" y="185"/>
                  </a:lnTo>
                  <a:lnTo>
                    <a:pt x="40" y="183"/>
                  </a:lnTo>
                  <a:lnTo>
                    <a:pt x="39" y="185"/>
                  </a:lnTo>
                  <a:lnTo>
                    <a:pt x="39" y="187"/>
                  </a:lnTo>
                  <a:lnTo>
                    <a:pt x="37" y="189"/>
                  </a:lnTo>
                  <a:lnTo>
                    <a:pt x="37" y="191"/>
                  </a:lnTo>
                  <a:lnTo>
                    <a:pt x="35" y="195"/>
                  </a:lnTo>
                  <a:lnTo>
                    <a:pt x="34" y="198"/>
                  </a:lnTo>
                  <a:lnTo>
                    <a:pt x="32" y="202"/>
                  </a:lnTo>
                  <a:lnTo>
                    <a:pt x="32" y="205"/>
                  </a:lnTo>
                  <a:lnTo>
                    <a:pt x="30" y="208"/>
                  </a:lnTo>
                  <a:lnTo>
                    <a:pt x="28" y="212"/>
                  </a:lnTo>
                  <a:lnTo>
                    <a:pt x="26" y="215"/>
                  </a:lnTo>
                  <a:lnTo>
                    <a:pt x="26" y="219"/>
                  </a:lnTo>
                  <a:lnTo>
                    <a:pt x="24" y="222"/>
                  </a:lnTo>
                  <a:lnTo>
                    <a:pt x="24" y="224"/>
                  </a:lnTo>
                  <a:lnTo>
                    <a:pt x="24" y="226"/>
                  </a:lnTo>
                  <a:lnTo>
                    <a:pt x="24" y="227"/>
                  </a:lnTo>
                  <a:lnTo>
                    <a:pt x="25" y="227"/>
                  </a:lnTo>
                  <a:lnTo>
                    <a:pt x="27" y="229"/>
                  </a:lnTo>
                  <a:lnTo>
                    <a:pt x="29" y="229"/>
                  </a:lnTo>
                  <a:lnTo>
                    <a:pt x="30" y="231"/>
                  </a:lnTo>
                  <a:lnTo>
                    <a:pt x="34" y="231"/>
                  </a:lnTo>
                  <a:lnTo>
                    <a:pt x="35" y="231"/>
                  </a:lnTo>
                  <a:lnTo>
                    <a:pt x="39" y="231"/>
                  </a:lnTo>
                  <a:lnTo>
                    <a:pt x="41" y="232"/>
                  </a:lnTo>
                  <a:lnTo>
                    <a:pt x="43" y="232"/>
                  </a:lnTo>
                  <a:lnTo>
                    <a:pt x="45" y="232"/>
                  </a:lnTo>
                  <a:lnTo>
                    <a:pt x="49" y="232"/>
                  </a:lnTo>
                  <a:lnTo>
                    <a:pt x="51" y="232"/>
                  </a:lnTo>
                  <a:lnTo>
                    <a:pt x="53" y="232"/>
                  </a:lnTo>
                  <a:lnTo>
                    <a:pt x="55" y="232"/>
                  </a:lnTo>
                  <a:lnTo>
                    <a:pt x="57" y="230"/>
                  </a:lnTo>
                  <a:lnTo>
                    <a:pt x="55" y="232"/>
                  </a:lnTo>
                  <a:lnTo>
                    <a:pt x="55" y="233"/>
                  </a:lnTo>
                  <a:lnTo>
                    <a:pt x="55" y="235"/>
                  </a:lnTo>
                  <a:lnTo>
                    <a:pt x="55" y="237"/>
                  </a:lnTo>
                  <a:lnTo>
                    <a:pt x="56" y="239"/>
                  </a:lnTo>
                  <a:lnTo>
                    <a:pt x="56" y="241"/>
                  </a:lnTo>
                  <a:lnTo>
                    <a:pt x="57" y="241"/>
                  </a:lnTo>
                  <a:lnTo>
                    <a:pt x="57" y="243"/>
                  </a:lnTo>
                  <a:lnTo>
                    <a:pt x="58" y="244"/>
                  </a:lnTo>
                  <a:lnTo>
                    <a:pt x="58" y="246"/>
                  </a:lnTo>
                  <a:lnTo>
                    <a:pt x="59" y="247"/>
                  </a:lnTo>
                  <a:lnTo>
                    <a:pt x="59" y="249"/>
                  </a:lnTo>
                  <a:lnTo>
                    <a:pt x="61" y="250"/>
                  </a:lnTo>
                  <a:lnTo>
                    <a:pt x="61" y="252"/>
                  </a:lnTo>
                  <a:lnTo>
                    <a:pt x="62" y="252"/>
                  </a:lnTo>
                  <a:lnTo>
                    <a:pt x="62" y="254"/>
                  </a:lnTo>
                  <a:lnTo>
                    <a:pt x="63" y="256"/>
                  </a:lnTo>
                  <a:lnTo>
                    <a:pt x="63" y="258"/>
                  </a:lnTo>
                  <a:lnTo>
                    <a:pt x="65" y="259"/>
                  </a:lnTo>
                  <a:lnTo>
                    <a:pt x="65" y="261"/>
                  </a:lnTo>
                  <a:lnTo>
                    <a:pt x="67" y="263"/>
                  </a:lnTo>
                  <a:lnTo>
                    <a:pt x="69" y="265"/>
                  </a:lnTo>
                  <a:lnTo>
                    <a:pt x="70" y="266"/>
                  </a:lnTo>
                  <a:lnTo>
                    <a:pt x="70" y="270"/>
                  </a:lnTo>
                  <a:lnTo>
                    <a:pt x="72" y="271"/>
                  </a:lnTo>
                  <a:lnTo>
                    <a:pt x="73" y="273"/>
                  </a:lnTo>
                  <a:lnTo>
                    <a:pt x="75" y="275"/>
                  </a:lnTo>
                  <a:lnTo>
                    <a:pt x="75" y="277"/>
                  </a:lnTo>
                  <a:lnTo>
                    <a:pt x="77" y="278"/>
                  </a:lnTo>
                  <a:lnTo>
                    <a:pt x="77" y="280"/>
                  </a:lnTo>
                  <a:lnTo>
                    <a:pt x="79" y="281"/>
                  </a:lnTo>
                  <a:lnTo>
                    <a:pt x="79" y="284"/>
                  </a:lnTo>
                  <a:lnTo>
                    <a:pt x="79" y="286"/>
                  </a:lnTo>
                  <a:lnTo>
                    <a:pt x="79" y="287"/>
                  </a:lnTo>
                  <a:lnTo>
                    <a:pt x="80" y="289"/>
                  </a:lnTo>
                  <a:lnTo>
                    <a:pt x="80" y="292"/>
                  </a:lnTo>
                  <a:lnTo>
                    <a:pt x="82" y="294"/>
                  </a:lnTo>
                  <a:lnTo>
                    <a:pt x="82" y="296"/>
                  </a:lnTo>
                  <a:lnTo>
                    <a:pt x="84" y="297"/>
                  </a:lnTo>
                  <a:lnTo>
                    <a:pt x="84" y="301"/>
                  </a:lnTo>
                  <a:lnTo>
                    <a:pt x="84" y="303"/>
                  </a:lnTo>
                  <a:lnTo>
                    <a:pt x="84" y="305"/>
                  </a:lnTo>
                  <a:lnTo>
                    <a:pt x="86" y="306"/>
                  </a:lnTo>
                  <a:lnTo>
                    <a:pt x="86" y="308"/>
                  </a:lnTo>
                  <a:lnTo>
                    <a:pt x="86" y="310"/>
                  </a:lnTo>
                  <a:lnTo>
                    <a:pt x="86" y="312"/>
                  </a:lnTo>
                  <a:lnTo>
                    <a:pt x="86" y="313"/>
                  </a:lnTo>
                  <a:lnTo>
                    <a:pt x="86" y="315"/>
                  </a:lnTo>
                  <a:lnTo>
                    <a:pt x="86" y="316"/>
                  </a:lnTo>
                  <a:lnTo>
                    <a:pt x="86" y="318"/>
                  </a:lnTo>
                  <a:lnTo>
                    <a:pt x="86" y="320"/>
                  </a:lnTo>
                  <a:lnTo>
                    <a:pt x="86" y="322"/>
                  </a:lnTo>
                  <a:lnTo>
                    <a:pt x="86" y="324"/>
                  </a:lnTo>
                  <a:lnTo>
                    <a:pt x="88" y="324"/>
                  </a:lnTo>
                  <a:lnTo>
                    <a:pt x="88" y="325"/>
                  </a:lnTo>
                  <a:lnTo>
                    <a:pt x="90" y="327"/>
                  </a:lnTo>
                  <a:lnTo>
                    <a:pt x="91" y="328"/>
                  </a:lnTo>
                  <a:lnTo>
                    <a:pt x="92" y="328"/>
                  </a:lnTo>
                  <a:lnTo>
                    <a:pt x="93" y="330"/>
                  </a:lnTo>
                  <a:lnTo>
                    <a:pt x="94" y="330"/>
                  </a:lnTo>
                  <a:lnTo>
                    <a:pt x="96" y="330"/>
                  </a:lnTo>
                  <a:lnTo>
                    <a:pt x="98" y="330"/>
                  </a:lnTo>
                  <a:lnTo>
                    <a:pt x="104" y="330"/>
                  </a:lnTo>
                  <a:lnTo>
                    <a:pt x="109" y="329"/>
                  </a:lnTo>
                  <a:lnTo>
                    <a:pt x="114" y="329"/>
                  </a:lnTo>
                  <a:lnTo>
                    <a:pt x="120" y="327"/>
                  </a:lnTo>
                  <a:lnTo>
                    <a:pt x="126" y="327"/>
                  </a:lnTo>
                  <a:lnTo>
                    <a:pt x="131" y="326"/>
                  </a:lnTo>
                  <a:lnTo>
                    <a:pt x="136" y="326"/>
                  </a:lnTo>
                  <a:lnTo>
                    <a:pt x="142" y="324"/>
                  </a:lnTo>
                  <a:lnTo>
                    <a:pt x="145" y="324"/>
                  </a:lnTo>
                  <a:lnTo>
                    <a:pt x="150" y="324"/>
                  </a:lnTo>
                  <a:lnTo>
                    <a:pt x="154" y="324"/>
                  </a:lnTo>
                  <a:lnTo>
                    <a:pt x="160" y="322"/>
                  </a:lnTo>
                  <a:lnTo>
                    <a:pt x="163" y="322"/>
                  </a:lnTo>
                  <a:lnTo>
                    <a:pt x="167" y="322"/>
                  </a:lnTo>
                  <a:lnTo>
                    <a:pt x="171" y="322"/>
                  </a:lnTo>
                  <a:lnTo>
                    <a:pt x="176" y="321"/>
                  </a:lnTo>
                  <a:lnTo>
                    <a:pt x="177" y="321"/>
                  </a:lnTo>
                  <a:lnTo>
                    <a:pt x="179" y="321"/>
                  </a:lnTo>
                  <a:lnTo>
                    <a:pt x="181" y="321"/>
                  </a:lnTo>
                  <a:lnTo>
                    <a:pt x="184" y="321"/>
                  </a:lnTo>
                  <a:lnTo>
                    <a:pt x="185" y="321"/>
                  </a:lnTo>
                  <a:lnTo>
                    <a:pt x="188" y="321"/>
                  </a:lnTo>
                  <a:lnTo>
                    <a:pt x="190" y="321"/>
                  </a:lnTo>
                  <a:lnTo>
                    <a:pt x="194" y="320"/>
                  </a:lnTo>
                  <a:lnTo>
                    <a:pt x="196" y="320"/>
                  </a:lnTo>
                  <a:lnTo>
                    <a:pt x="197" y="320"/>
                  </a:lnTo>
                  <a:lnTo>
                    <a:pt x="199" y="320"/>
                  </a:lnTo>
                  <a:lnTo>
                    <a:pt x="201" y="319"/>
                  </a:lnTo>
                  <a:lnTo>
                    <a:pt x="203" y="319"/>
                  </a:lnTo>
                  <a:lnTo>
                    <a:pt x="204" y="318"/>
                  </a:lnTo>
                  <a:lnTo>
                    <a:pt x="228" y="318"/>
                  </a:lnTo>
                </a:path>
              </a:pathLst>
            </a:custGeom>
            <a:solidFill>
              <a:srgbClr val="F8F8F8"/>
            </a:solidFill>
            <a:ln w="18732">
              <a:solidFill>
                <a:srgbClr val="DDDDDD"/>
              </a:solidFill>
              <a:round/>
              <a:headEnd/>
              <a:tailEnd/>
            </a:ln>
          </p:spPr>
          <p:txBody>
            <a:bodyPr/>
            <a:lstStyle/>
            <a:p>
              <a:endParaRPr lang="it-IT"/>
            </a:p>
          </p:txBody>
        </p:sp>
        <p:sp>
          <p:nvSpPr>
            <p:cNvPr id="9230" name="Freeform 20"/>
            <p:cNvSpPr>
              <a:spLocks/>
            </p:cNvSpPr>
            <p:nvPr/>
          </p:nvSpPr>
          <p:spPr bwMode="auto">
            <a:xfrm>
              <a:off x="3051" y="1469"/>
              <a:ext cx="72" cy="98"/>
            </a:xfrm>
            <a:custGeom>
              <a:avLst/>
              <a:gdLst>
                <a:gd name="T0" fmla="*/ 0 w 36"/>
                <a:gd name="T1" fmla="*/ 0 h 103"/>
                <a:gd name="T2" fmla="*/ 0 w 36"/>
                <a:gd name="T3" fmla="*/ 1 h 103"/>
                <a:gd name="T4" fmla="*/ 0 w 36"/>
                <a:gd name="T5" fmla="*/ 1 h 103"/>
                <a:gd name="T6" fmla="*/ 8 w 36"/>
                <a:gd name="T7" fmla="*/ 3 h 103"/>
                <a:gd name="T8" fmla="*/ 24 w 36"/>
                <a:gd name="T9" fmla="*/ 3 h 103"/>
                <a:gd name="T10" fmla="*/ 32 w 36"/>
                <a:gd name="T11" fmla="*/ 5 h 103"/>
                <a:gd name="T12" fmla="*/ 48 w 36"/>
                <a:gd name="T13" fmla="*/ 6 h 103"/>
                <a:gd name="T14" fmla="*/ 56 w 36"/>
                <a:gd name="T15" fmla="*/ 8 h 103"/>
                <a:gd name="T16" fmla="*/ 72 w 36"/>
                <a:gd name="T17" fmla="*/ 8 h 103"/>
                <a:gd name="T18" fmla="*/ 88 w 36"/>
                <a:gd name="T19" fmla="*/ 10 h 103"/>
                <a:gd name="T20" fmla="*/ 96 w 36"/>
                <a:gd name="T21" fmla="*/ 10 h 103"/>
                <a:gd name="T22" fmla="*/ 112 w 36"/>
                <a:gd name="T23" fmla="*/ 10 h 103"/>
                <a:gd name="T24" fmla="*/ 128 w 36"/>
                <a:gd name="T25" fmla="*/ 11 h 103"/>
                <a:gd name="T26" fmla="*/ 136 w 36"/>
                <a:gd name="T27" fmla="*/ 13 h 103"/>
                <a:gd name="T28" fmla="*/ 152 w 36"/>
                <a:gd name="T29" fmla="*/ 14 h 103"/>
                <a:gd name="T30" fmla="*/ 152 w 36"/>
                <a:gd name="T31" fmla="*/ 16 h 103"/>
                <a:gd name="T32" fmla="*/ 168 w 36"/>
                <a:gd name="T33" fmla="*/ 16 h 103"/>
                <a:gd name="T34" fmla="*/ 176 w 36"/>
                <a:gd name="T35" fmla="*/ 22 h 103"/>
                <a:gd name="T36" fmla="*/ 184 w 36"/>
                <a:gd name="T37" fmla="*/ 26 h 103"/>
                <a:gd name="T38" fmla="*/ 200 w 36"/>
                <a:gd name="T39" fmla="*/ 30 h 103"/>
                <a:gd name="T40" fmla="*/ 216 w 36"/>
                <a:gd name="T41" fmla="*/ 35 h 103"/>
                <a:gd name="T42" fmla="*/ 216 w 36"/>
                <a:gd name="T43" fmla="*/ 42 h 103"/>
                <a:gd name="T44" fmla="*/ 224 w 36"/>
                <a:gd name="T45" fmla="*/ 47 h 103"/>
                <a:gd name="T46" fmla="*/ 240 w 36"/>
                <a:gd name="T47" fmla="*/ 53 h 103"/>
                <a:gd name="T48" fmla="*/ 248 w 36"/>
                <a:gd name="T49" fmla="*/ 59 h 103"/>
                <a:gd name="T50" fmla="*/ 248 w 36"/>
                <a:gd name="T51" fmla="*/ 66 h 103"/>
                <a:gd name="T52" fmla="*/ 256 w 36"/>
                <a:gd name="T53" fmla="*/ 70 h 103"/>
                <a:gd name="T54" fmla="*/ 256 w 36"/>
                <a:gd name="T55" fmla="*/ 76 h 103"/>
                <a:gd name="T56" fmla="*/ 272 w 36"/>
                <a:gd name="T57" fmla="*/ 80 h 103"/>
                <a:gd name="T58" fmla="*/ 272 w 36"/>
                <a:gd name="T59" fmla="*/ 84 h 103"/>
                <a:gd name="T60" fmla="*/ 272 w 36"/>
                <a:gd name="T61" fmla="*/ 86 h 103"/>
                <a:gd name="T62" fmla="*/ 272 w 36"/>
                <a:gd name="T63" fmla="*/ 88 h 103"/>
                <a:gd name="T64" fmla="*/ 280 w 36"/>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103"/>
                <a:gd name="T101" fmla="*/ 36 w 36"/>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103">
                  <a:moveTo>
                    <a:pt x="0" y="0"/>
                  </a:moveTo>
                  <a:lnTo>
                    <a:pt x="0" y="1"/>
                  </a:lnTo>
                  <a:lnTo>
                    <a:pt x="1" y="3"/>
                  </a:lnTo>
                  <a:lnTo>
                    <a:pt x="3" y="3"/>
                  </a:lnTo>
                  <a:lnTo>
                    <a:pt x="4" y="5"/>
                  </a:lnTo>
                  <a:lnTo>
                    <a:pt x="6" y="6"/>
                  </a:lnTo>
                  <a:lnTo>
                    <a:pt x="7" y="8"/>
                  </a:lnTo>
                  <a:lnTo>
                    <a:pt x="9" y="8"/>
                  </a:lnTo>
                  <a:lnTo>
                    <a:pt x="11" y="10"/>
                  </a:lnTo>
                  <a:lnTo>
                    <a:pt x="12" y="11"/>
                  </a:lnTo>
                  <a:lnTo>
                    <a:pt x="14" y="13"/>
                  </a:lnTo>
                  <a:lnTo>
                    <a:pt x="16" y="14"/>
                  </a:lnTo>
                  <a:lnTo>
                    <a:pt x="17" y="16"/>
                  </a:lnTo>
                  <a:lnTo>
                    <a:pt x="19" y="17"/>
                  </a:lnTo>
                  <a:lnTo>
                    <a:pt x="19" y="19"/>
                  </a:lnTo>
                  <a:lnTo>
                    <a:pt x="21" y="19"/>
                  </a:lnTo>
                  <a:lnTo>
                    <a:pt x="22" y="25"/>
                  </a:lnTo>
                  <a:lnTo>
                    <a:pt x="23" y="29"/>
                  </a:lnTo>
                  <a:lnTo>
                    <a:pt x="25" y="36"/>
                  </a:lnTo>
                  <a:lnTo>
                    <a:pt x="27" y="41"/>
                  </a:lnTo>
                  <a:lnTo>
                    <a:pt x="27" y="48"/>
                  </a:lnTo>
                  <a:lnTo>
                    <a:pt x="28" y="55"/>
                  </a:lnTo>
                  <a:lnTo>
                    <a:pt x="30" y="62"/>
                  </a:lnTo>
                  <a:lnTo>
                    <a:pt x="31" y="68"/>
                  </a:lnTo>
                  <a:lnTo>
                    <a:pt x="31" y="76"/>
                  </a:lnTo>
                  <a:lnTo>
                    <a:pt x="32" y="82"/>
                  </a:lnTo>
                  <a:lnTo>
                    <a:pt x="32" y="88"/>
                  </a:lnTo>
                  <a:lnTo>
                    <a:pt x="34" y="93"/>
                  </a:lnTo>
                  <a:lnTo>
                    <a:pt x="34" y="97"/>
                  </a:lnTo>
                  <a:lnTo>
                    <a:pt x="34" y="100"/>
                  </a:lnTo>
                  <a:lnTo>
                    <a:pt x="34" y="102"/>
                  </a:lnTo>
                  <a:lnTo>
                    <a:pt x="35" y="102"/>
                  </a:lnTo>
                </a:path>
              </a:pathLst>
            </a:custGeom>
            <a:solidFill>
              <a:srgbClr val="F8F8F8"/>
            </a:solidFill>
            <a:ln w="18732">
              <a:solidFill>
                <a:srgbClr val="DDDDDD"/>
              </a:solidFill>
              <a:round/>
              <a:headEnd/>
              <a:tailEnd/>
            </a:ln>
          </p:spPr>
          <p:txBody>
            <a:bodyPr/>
            <a:lstStyle/>
            <a:p>
              <a:endParaRPr lang="it-IT"/>
            </a:p>
          </p:txBody>
        </p:sp>
        <p:sp>
          <p:nvSpPr>
            <p:cNvPr id="9231" name="Freeform 21"/>
            <p:cNvSpPr>
              <a:spLocks/>
            </p:cNvSpPr>
            <p:nvPr/>
          </p:nvSpPr>
          <p:spPr bwMode="auto">
            <a:xfrm>
              <a:off x="3142" y="1469"/>
              <a:ext cx="74" cy="98"/>
            </a:xfrm>
            <a:custGeom>
              <a:avLst/>
              <a:gdLst>
                <a:gd name="T0" fmla="*/ 288 w 37"/>
                <a:gd name="T1" fmla="*/ 0 h 103"/>
                <a:gd name="T2" fmla="*/ 280 w 37"/>
                <a:gd name="T3" fmla="*/ 1 h 103"/>
                <a:gd name="T4" fmla="*/ 280 w 37"/>
                <a:gd name="T5" fmla="*/ 1 h 103"/>
                <a:gd name="T6" fmla="*/ 264 w 37"/>
                <a:gd name="T7" fmla="*/ 3 h 103"/>
                <a:gd name="T8" fmla="*/ 264 w 37"/>
                <a:gd name="T9" fmla="*/ 3 h 103"/>
                <a:gd name="T10" fmla="*/ 248 w 37"/>
                <a:gd name="T11" fmla="*/ 5 h 103"/>
                <a:gd name="T12" fmla="*/ 240 w 37"/>
                <a:gd name="T13" fmla="*/ 6 h 103"/>
                <a:gd name="T14" fmla="*/ 224 w 37"/>
                <a:gd name="T15" fmla="*/ 8 h 103"/>
                <a:gd name="T16" fmla="*/ 216 w 37"/>
                <a:gd name="T17" fmla="*/ 8 h 103"/>
                <a:gd name="T18" fmla="*/ 192 w 37"/>
                <a:gd name="T19" fmla="*/ 10 h 103"/>
                <a:gd name="T20" fmla="*/ 184 w 37"/>
                <a:gd name="T21" fmla="*/ 10 h 103"/>
                <a:gd name="T22" fmla="*/ 168 w 37"/>
                <a:gd name="T23" fmla="*/ 10 h 103"/>
                <a:gd name="T24" fmla="*/ 152 w 37"/>
                <a:gd name="T25" fmla="*/ 11 h 103"/>
                <a:gd name="T26" fmla="*/ 136 w 37"/>
                <a:gd name="T27" fmla="*/ 13 h 103"/>
                <a:gd name="T28" fmla="*/ 128 w 37"/>
                <a:gd name="T29" fmla="*/ 14 h 103"/>
                <a:gd name="T30" fmla="*/ 120 w 37"/>
                <a:gd name="T31" fmla="*/ 16 h 103"/>
                <a:gd name="T32" fmla="*/ 120 w 37"/>
                <a:gd name="T33" fmla="*/ 16 h 103"/>
                <a:gd name="T34" fmla="*/ 104 w 37"/>
                <a:gd name="T35" fmla="*/ 22 h 103"/>
                <a:gd name="T36" fmla="*/ 88 w 37"/>
                <a:gd name="T37" fmla="*/ 26 h 103"/>
                <a:gd name="T38" fmla="*/ 72 w 37"/>
                <a:gd name="T39" fmla="*/ 30 h 103"/>
                <a:gd name="T40" fmla="*/ 56 w 37"/>
                <a:gd name="T41" fmla="*/ 35 h 103"/>
                <a:gd name="T42" fmla="*/ 40 w 37"/>
                <a:gd name="T43" fmla="*/ 42 h 103"/>
                <a:gd name="T44" fmla="*/ 40 w 37"/>
                <a:gd name="T45" fmla="*/ 47 h 103"/>
                <a:gd name="T46" fmla="*/ 24 w 37"/>
                <a:gd name="T47" fmla="*/ 53 h 103"/>
                <a:gd name="T48" fmla="*/ 24 w 37"/>
                <a:gd name="T49" fmla="*/ 59 h 103"/>
                <a:gd name="T50" fmla="*/ 8 w 37"/>
                <a:gd name="T51" fmla="*/ 66 h 103"/>
                <a:gd name="T52" fmla="*/ 8 w 37"/>
                <a:gd name="T53" fmla="*/ 70 h 103"/>
                <a:gd name="T54" fmla="*/ 0 w 37"/>
                <a:gd name="T55" fmla="*/ 76 h 103"/>
                <a:gd name="T56" fmla="*/ 0 w 37"/>
                <a:gd name="T57" fmla="*/ 80 h 103"/>
                <a:gd name="T58" fmla="*/ 0 w 37"/>
                <a:gd name="T59" fmla="*/ 84 h 103"/>
                <a:gd name="T60" fmla="*/ 0 w 37"/>
                <a:gd name="T61" fmla="*/ 86 h 103"/>
                <a:gd name="T62" fmla="*/ 0 w 37"/>
                <a:gd name="T63" fmla="*/ 88 h 103"/>
                <a:gd name="T64" fmla="*/ 0 w 37"/>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103"/>
                <a:gd name="T101" fmla="*/ 37 w 37"/>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103">
                  <a:moveTo>
                    <a:pt x="36" y="0"/>
                  </a:moveTo>
                  <a:lnTo>
                    <a:pt x="35" y="1"/>
                  </a:lnTo>
                  <a:lnTo>
                    <a:pt x="33" y="3"/>
                  </a:lnTo>
                  <a:lnTo>
                    <a:pt x="31" y="5"/>
                  </a:lnTo>
                  <a:lnTo>
                    <a:pt x="30" y="6"/>
                  </a:lnTo>
                  <a:lnTo>
                    <a:pt x="28" y="8"/>
                  </a:lnTo>
                  <a:lnTo>
                    <a:pt x="27" y="8"/>
                  </a:lnTo>
                  <a:lnTo>
                    <a:pt x="24" y="10"/>
                  </a:lnTo>
                  <a:lnTo>
                    <a:pt x="23" y="11"/>
                  </a:lnTo>
                  <a:lnTo>
                    <a:pt x="21" y="13"/>
                  </a:lnTo>
                  <a:lnTo>
                    <a:pt x="19" y="14"/>
                  </a:lnTo>
                  <a:lnTo>
                    <a:pt x="17" y="16"/>
                  </a:lnTo>
                  <a:lnTo>
                    <a:pt x="16" y="17"/>
                  </a:lnTo>
                  <a:lnTo>
                    <a:pt x="15" y="19"/>
                  </a:lnTo>
                  <a:lnTo>
                    <a:pt x="13" y="25"/>
                  </a:lnTo>
                  <a:lnTo>
                    <a:pt x="11" y="29"/>
                  </a:lnTo>
                  <a:lnTo>
                    <a:pt x="9" y="36"/>
                  </a:lnTo>
                  <a:lnTo>
                    <a:pt x="7" y="41"/>
                  </a:lnTo>
                  <a:lnTo>
                    <a:pt x="5" y="48"/>
                  </a:lnTo>
                  <a:lnTo>
                    <a:pt x="5" y="55"/>
                  </a:lnTo>
                  <a:lnTo>
                    <a:pt x="3" y="62"/>
                  </a:lnTo>
                  <a:lnTo>
                    <a:pt x="3" y="68"/>
                  </a:lnTo>
                  <a:lnTo>
                    <a:pt x="1" y="76"/>
                  </a:lnTo>
                  <a:lnTo>
                    <a:pt x="1" y="82"/>
                  </a:lnTo>
                  <a:lnTo>
                    <a:pt x="0" y="88"/>
                  </a:lnTo>
                  <a:lnTo>
                    <a:pt x="0" y="93"/>
                  </a:lnTo>
                  <a:lnTo>
                    <a:pt x="0" y="97"/>
                  </a:lnTo>
                  <a:lnTo>
                    <a:pt x="0" y="100"/>
                  </a:lnTo>
                  <a:lnTo>
                    <a:pt x="0" y="102"/>
                  </a:lnTo>
                </a:path>
              </a:pathLst>
            </a:custGeom>
            <a:solidFill>
              <a:srgbClr val="F8F8F8"/>
            </a:solidFill>
            <a:ln w="18732">
              <a:solidFill>
                <a:srgbClr val="DDDDDD"/>
              </a:solidFill>
              <a:round/>
              <a:headEnd/>
              <a:tailEnd/>
            </a:ln>
          </p:spPr>
          <p:txBody>
            <a:bodyPr/>
            <a:lstStyle/>
            <a:p>
              <a:endParaRPr lang="it-IT"/>
            </a:p>
          </p:txBody>
        </p:sp>
        <p:sp>
          <p:nvSpPr>
            <p:cNvPr id="9232" name="Freeform 22"/>
            <p:cNvSpPr>
              <a:spLocks/>
            </p:cNvSpPr>
            <p:nvPr/>
          </p:nvSpPr>
          <p:spPr bwMode="auto">
            <a:xfrm>
              <a:off x="3104" y="1468"/>
              <a:ext cx="71" cy="100"/>
            </a:xfrm>
            <a:custGeom>
              <a:avLst/>
              <a:gdLst>
                <a:gd name="T0" fmla="*/ 0 w 36"/>
                <a:gd name="T1" fmla="*/ 5 h 106"/>
                <a:gd name="T2" fmla="*/ 0 w 36"/>
                <a:gd name="T3" fmla="*/ 7 h 106"/>
                <a:gd name="T4" fmla="*/ 8 w 36"/>
                <a:gd name="T5" fmla="*/ 8 h 106"/>
                <a:gd name="T6" fmla="*/ 24 w 36"/>
                <a:gd name="T7" fmla="*/ 10 h 106"/>
                <a:gd name="T8" fmla="*/ 39 w 36"/>
                <a:gd name="T9" fmla="*/ 13 h 106"/>
                <a:gd name="T10" fmla="*/ 47 w 36"/>
                <a:gd name="T11" fmla="*/ 17 h 106"/>
                <a:gd name="T12" fmla="*/ 63 w 36"/>
                <a:gd name="T13" fmla="*/ 21 h 106"/>
                <a:gd name="T14" fmla="*/ 71 w 36"/>
                <a:gd name="T15" fmla="*/ 23 h 106"/>
                <a:gd name="T16" fmla="*/ 85 w 36"/>
                <a:gd name="T17" fmla="*/ 26 h 106"/>
                <a:gd name="T18" fmla="*/ 85 w 36"/>
                <a:gd name="T19" fmla="*/ 36 h 106"/>
                <a:gd name="T20" fmla="*/ 93 w 36"/>
                <a:gd name="T21" fmla="*/ 44 h 106"/>
                <a:gd name="T22" fmla="*/ 93 w 36"/>
                <a:gd name="T23" fmla="*/ 54 h 106"/>
                <a:gd name="T24" fmla="*/ 85 w 36"/>
                <a:gd name="T25" fmla="*/ 64 h 106"/>
                <a:gd name="T26" fmla="*/ 85 w 36"/>
                <a:gd name="T27" fmla="*/ 73 h 106"/>
                <a:gd name="T28" fmla="*/ 85 w 36"/>
                <a:gd name="T29" fmla="*/ 81 h 106"/>
                <a:gd name="T30" fmla="*/ 85 w 36"/>
                <a:gd name="T31" fmla="*/ 86 h 106"/>
                <a:gd name="T32" fmla="*/ 85 w 36"/>
                <a:gd name="T33" fmla="*/ 87 h 106"/>
                <a:gd name="T34" fmla="*/ 85 w 36"/>
                <a:gd name="T35" fmla="*/ 87 h 106"/>
                <a:gd name="T36" fmla="*/ 93 w 36"/>
                <a:gd name="T37" fmla="*/ 87 h 106"/>
                <a:gd name="T38" fmla="*/ 93 w 36"/>
                <a:gd name="T39" fmla="*/ 87 h 106"/>
                <a:gd name="T40" fmla="*/ 108 w 36"/>
                <a:gd name="T41" fmla="*/ 88 h 106"/>
                <a:gd name="T42" fmla="*/ 108 w 36"/>
                <a:gd name="T43" fmla="*/ 88 h 106"/>
                <a:gd name="T44" fmla="*/ 116 w 36"/>
                <a:gd name="T45" fmla="*/ 88 h 106"/>
                <a:gd name="T46" fmla="*/ 116 w 36"/>
                <a:gd name="T47" fmla="*/ 88 h 106"/>
                <a:gd name="T48" fmla="*/ 124 w 36"/>
                <a:gd name="T49" fmla="*/ 88 h 106"/>
                <a:gd name="T50" fmla="*/ 124 w 36"/>
                <a:gd name="T51" fmla="*/ 85 h 106"/>
                <a:gd name="T52" fmla="*/ 124 w 36"/>
                <a:gd name="T53" fmla="*/ 79 h 106"/>
                <a:gd name="T54" fmla="*/ 124 w 36"/>
                <a:gd name="T55" fmla="*/ 72 h 106"/>
                <a:gd name="T56" fmla="*/ 124 w 36"/>
                <a:gd name="T57" fmla="*/ 66 h 106"/>
                <a:gd name="T58" fmla="*/ 124 w 36"/>
                <a:gd name="T59" fmla="*/ 58 h 106"/>
                <a:gd name="T60" fmla="*/ 132 w 36"/>
                <a:gd name="T61" fmla="*/ 51 h 106"/>
                <a:gd name="T62" fmla="*/ 132 w 36"/>
                <a:gd name="T63" fmla="*/ 43 h 106"/>
                <a:gd name="T64" fmla="*/ 144 w 36"/>
                <a:gd name="T65" fmla="*/ 40 h 106"/>
                <a:gd name="T66" fmla="*/ 144 w 36"/>
                <a:gd name="T67" fmla="*/ 38 h 106"/>
                <a:gd name="T68" fmla="*/ 144 w 36"/>
                <a:gd name="T69" fmla="*/ 34 h 106"/>
                <a:gd name="T70" fmla="*/ 144 w 36"/>
                <a:gd name="T71" fmla="*/ 28 h 106"/>
                <a:gd name="T72" fmla="*/ 144 w 36"/>
                <a:gd name="T73" fmla="*/ 24 h 106"/>
                <a:gd name="T74" fmla="*/ 144 w 36"/>
                <a:gd name="T75" fmla="*/ 21 h 106"/>
                <a:gd name="T76" fmla="*/ 160 w 36"/>
                <a:gd name="T77" fmla="*/ 15 h 106"/>
                <a:gd name="T78" fmla="*/ 168 w 36"/>
                <a:gd name="T79" fmla="*/ 11 h 106"/>
                <a:gd name="T80" fmla="*/ 176 w 36"/>
                <a:gd name="T81" fmla="*/ 8 h 106"/>
                <a:gd name="T82" fmla="*/ 176 w 36"/>
                <a:gd name="T83" fmla="*/ 8 h 106"/>
                <a:gd name="T84" fmla="*/ 191 w 36"/>
                <a:gd name="T85" fmla="*/ 8 h 106"/>
                <a:gd name="T86" fmla="*/ 213 w 36"/>
                <a:gd name="T87" fmla="*/ 6 h 106"/>
                <a:gd name="T88" fmla="*/ 229 w 36"/>
                <a:gd name="T89" fmla="*/ 5 h 106"/>
                <a:gd name="T90" fmla="*/ 237 w 36"/>
                <a:gd name="T91" fmla="*/ 4 h 106"/>
                <a:gd name="T92" fmla="*/ 252 w 36"/>
                <a:gd name="T93" fmla="*/ 2 h 106"/>
                <a:gd name="T94" fmla="*/ 260 w 36"/>
                <a:gd name="T95" fmla="*/ 1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106"/>
                <a:gd name="T146" fmla="*/ 36 w 36"/>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106">
                  <a:moveTo>
                    <a:pt x="0" y="4"/>
                  </a:moveTo>
                  <a:lnTo>
                    <a:pt x="0" y="5"/>
                  </a:lnTo>
                  <a:lnTo>
                    <a:pt x="0" y="7"/>
                  </a:lnTo>
                  <a:lnTo>
                    <a:pt x="1" y="8"/>
                  </a:lnTo>
                  <a:lnTo>
                    <a:pt x="1" y="9"/>
                  </a:lnTo>
                  <a:lnTo>
                    <a:pt x="3" y="11"/>
                  </a:lnTo>
                  <a:lnTo>
                    <a:pt x="3" y="13"/>
                  </a:lnTo>
                  <a:lnTo>
                    <a:pt x="5" y="14"/>
                  </a:lnTo>
                  <a:lnTo>
                    <a:pt x="5" y="16"/>
                  </a:lnTo>
                  <a:lnTo>
                    <a:pt x="6" y="18"/>
                  </a:lnTo>
                  <a:lnTo>
                    <a:pt x="6" y="20"/>
                  </a:lnTo>
                  <a:lnTo>
                    <a:pt x="8" y="22"/>
                  </a:lnTo>
                  <a:lnTo>
                    <a:pt x="8" y="24"/>
                  </a:lnTo>
                  <a:lnTo>
                    <a:pt x="9" y="25"/>
                  </a:lnTo>
                  <a:lnTo>
                    <a:pt x="9" y="27"/>
                  </a:lnTo>
                  <a:lnTo>
                    <a:pt x="11" y="28"/>
                  </a:lnTo>
                  <a:lnTo>
                    <a:pt x="11" y="32"/>
                  </a:lnTo>
                  <a:lnTo>
                    <a:pt x="11" y="36"/>
                  </a:lnTo>
                  <a:lnTo>
                    <a:pt x="11" y="42"/>
                  </a:lnTo>
                  <a:lnTo>
                    <a:pt x="12" y="47"/>
                  </a:lnTo>
                  <a:lnTo>
                    <a:pt x="12" y="53"/>
                  </a:lnTo>
                  <a:lnTo>
                    <a:pt x="12" y="59"/>
                  </a:lnTo>
                  <a:lnTo>
                    <a:pt x="12" y="64"/>
                  </a:lnTo>
                  <a:lnTo>
                    <a:pt x="12" y="70"/>
                  </a:lnTo>
                  <a:lnTo>
                    <a:pt x="11" y="76"/>
                  </a:lnTo>
                  <a:lnTo>
                    <a:pt x="11" y="82"/>
                  </a:lnTo>
                  <a:lnTo>
                    <a:pt x="11" y="87"/>
                  </a:lnTo>
                  <a:lnTo>
                    <a:pt x="11" y="91"/>
                  </a:lnTo>
                  <a:lnTo>
                    <a:pt x="11" y="96"/>
                  </a:lnTo>
                  <a:lnTo>
                    <a:pt x="11" y="99"/>
                  </a:lnTo>
                  <a:lnTo>
                    <a:pt x="11" y="102"/>
                  </a:lnTo>
                  <a:lnTo>
                    <a:pt x="11" y="103"/>
                  </a:lnTo>
                  <a:lnTo>
                    <a:pt x="11" y="104"/>
                  </a:lnTo>
                  <a:lnTo>
                    <a:pt x="12" y="104"/>
                  </a:lnTo>
                  <a:lnTo>
                    <a:pt x="14" y="104"/>
                  </a:lnTo>
                  <a:lnTo>
                    <a:pt x="14" y="105"/>
                  </a:lnTo>
                  <a:lnTo>
                    <a:pt x="15" y="105"/>
                  </a:lnTo>
                  <a:lnTo>
                    <a:pt x="16" y="105"/>
                  </a:lnTo>
                  <a:lnTo>
                    <a:pt x="16" y="103"/>
                  </a:lnTo>
                  <a:lnTo>
                    <a:pt x="16" y="101"/>
                  </a:lnTo>
                  <a:lnTo>
                    <a:pt x="16" y="97"/>
                  </a:lnTo>
                  <a:lnTo>
                    <a:pt x="16" y="94"/>
                  </a:lnTo>
                  <a:lnTo>
                    <a:pt x="16" y="90"/>
                  </a:lnTo>
                  <a:lnTo>
                    <a:pt x="16" y="86"/>
                  </a:lnTo>
                  <a:lnTo>
                    <a:pt x="16" y="81"/>
                  </a:lnTo>
                  <a:lnTo>
                    <a:pt x="16" y="78"/>
                  </a:lnTo>
                  <a:lnTo>
                    <a:pt x="16" y="73"/>
                  </a:lnTo>
                  <a:lnTo>
                    <a:pt x="16" y="69"/>
                  </a:lnTo>
                  <a:lnTo>
                    <a:pt x="17" y="64"/>
                  </a:lnTo>
                  <a:lnTo>
                    <a:pt x="17" y="60"/>
                  </a:lnTo>
                  <a:lnTo>
                    <a:pt x="17" y="56"/>
                  </a:lnTo>
                  <a:lnTo>
                    <a:pt x="17" y="52"/>
                  </a:lnTo>
                  <a:lnTo>
                    <a:pt x="19" y="49"/>
                  </a:lnTo>
                  <a:lnTo>
                    <a:pt x="19" y="48"/>
                  </a:lnTo>
                  <a:lnTo>
                    <a:pt x="19" y="46"/>
                  </a:lnTo>
                  <a:lnTo>
                    <a:pt x="19" y="44"/>
                  </a:lnTo>
                  <a:lnTo>
                    <a:pt x="19" y="41"/>
                  </a:lnTo>
                  <a:lnTo>
                    <a:pt x="19" y="40"/>
                  </a:lnTo>
                  <a:lnTo>
                    <a:pt x="19" y="36"/>
                  </a:lnTo>
                  <a:lnTo>
                    <a:pt x="19" y="34"/>
                  </a:lnTo>
                  <a:lnTo>
                    <a:pt x="19" y="30"/>
                  </a:lnTo>
                  <a:lnTo>
                    <a:pt x="19" y="29"/>
                  </a:lnTo>
                  <a:lnTo>
                    <a:pt x="19" y="25"/>
                  </a:lnTo>
                  <a:lnTo>
                    <a:pt x="19" y="24"/>
                  </a:lnTo>
                  <a:lnTo>
                    <a:pt x="21" y="20"/>
                  </a:lnTo>
                  <a:lnTo>
                    <a:pt x="21" y="18"/>
                  </a:lnTo>
                  <a:lnTo>
                    <a:pt x="22" y="16"/>
                  </a:lnTo>
                  <a:lnTo>
                    <a:pt x="22" y="14"/>
                  </a:lnTo>
                  <a:lnTo>
                    <a:pt x="23" y="11"/>
                  </a:lnTo>
                  <a:lnTo>
                    <a:pt x="23" y="10"/>
                  </a:lnTo>
                  <a:lnTo>
                    <a:pt x="25" y="8"/>
                  </a:lnTo>
                  <a:lnTo>
                    <a:pt x="27" y="6"/>
                  </a:lnTo>
                  <a:lnTo>
                    <a:pt x="28" y="6"/>
                  </a:lnTo>
                  <a:lnTo>
                    <a:pt x="30" y="5"/>
                  </a:lnTo>
                  <a:lnTo>
                    <a:pt x="31" y="4"/>
                  </a:lnTo>
                  <a:lnTo>
                    <a:pt x="33" y="2"/>
                  </a:lnTo>
                  <a:lnTo>
                    <a:pt x="34" y="1"/>
                  </a:lnTo>
                  <a:lnTo>
                    <a:pt x="35" y="0"/>
                  </a:lnTo>
                </a:path>
              </a:pathLst>
            </a:custGeom>
            <a:solidFill>
              <a:srgbClr val="F8F8F8"/>
            </a:solidFill>
            <a:ln w="6350">
              <a:solidFill>
                <a:srgbClr val="DDDDDD"/>
              </a:solidFill>
              <a:round/>
              <a:headEnd/>
              <a:tailEnd/>
            </a:ln>
          </p:spPr>
          <p:txBody>
            <a:bodyPr/>
            <a:lstStyle/>
            <a:p>
              <a:endParaRPr lang="it-IT"/>
            </a:p>
          </p:txBody>
        </p:sp>
        <p:sp>
          <p:nvSpPr>
            <p:cNvPr id="9233" name="AutoShape 23"/>
            <p:cNvSpPr>
              <a:spLocks noChangeArrowheads="1"/>
            </p:cNvSpPr>
            <p:nvPr/>
          </p:nvSpPr>
          <p:spPr bwMode="auto">
            <a:xfrm flipV="1">
              <a:off x="2695" y="1302"/>
              <a:ext cx="868" cy="17"/>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9234" name="AutoShape 24"/>
            <p:cNvSpPr>
              <a:spLocks noChangeArrowheads="1"/>
            </p:cNvSpPr>
            <p:nvPr/>
          </p:nvSpPr>
          <p:spPr bwMode="auto">
            <a:xfrm flipV="1">
              <a:off x="2737" y="1293"/>
              <a:ext cx="787" cy="9"/>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9235" name="Oval 25"/>
            <p:cNvSpPr>
              <a:spLocks noChangeArrowheads="1"/>
            </p:cNvSpPr>
            <p:nvPr/>
          </p:nvSpPr>
          <p:spPr bwMode="auto">
            <a:xfrm>
              <a:off x="2968" y="1473"/>
              <a:ext cx="41"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9236" name="Oval 26"/>
            <p:cNvSpPr>
              <a:spLocks noChangeArrowheads="1"/>
            </p:cNvSpPr>
            <p:nvPr/>
          </p:nvSpPr>
          <p:spPr bwMode="auto">
            <a:xfrm>
              <a:off x="3254" y="1475"/>
              <a:ext cx="42"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9237" name="Freeform 27"/>
            <p:cNvSpPr>
              <a:spLocks/>
            </p:cNvSpPr>
            <p:nvPr/>
          </p:nvSpPr>
          <p:spPr bwMode="auto">
            <a:xfrm>
              <a:off x="2900" y="1320"/>
              <a:ext cx="63" cy="35"/>
            </a:xfrm>
            <a:custGeom>
              <a:avLst/>
              <a:gdLst>
                <a:gd name="T0" fmla="*/ 8 w 32"/>
                <a:gd name="T1" fmla="*/ 0 h 38"/>
                <a:gd name="T2" fmla="*/ 8 w 32"/>
                <a:gd name="T3" fmla="*/ 0 h 38"/>
                <a:gd name="T4" fmla="*/ 24 w 32"/>
                <a:gd name="T5" fmla="*/ 0 h 38"/>
                <a:gd name="T6" fmla="*/ 47 w 32"/>
                <a:gd name="T7" fmla="*/ 0 h 38"/>
                <a:gd name="T8" fmla="*/ 63 w 32"/>
                <a:gd name="T9" fmla="*/ 0 h 38"/>
                <a:gd name="T10" fmla="*/ 93 w 32"/>
                <a:gd name="T11" fmla="*/ 0 h 38"/>
                <a:gd name="T12" fmla="*/ 108 w 32"/>
                <a:gd name="T13" fmla="*/ 0 h 38"/>
                <a:gd name="T14" fmla="*/ 116 w 32"/>
                <a:gd name="T15" fmla="*/ 0 h 38"/>
                <a:gd name="T16" fmla="*/ 124 w 32"/>
                <a:gd name="T17" fmla="*/ 2 h 38"/>
                <a:gd name="T18" fmla="*/ 124 w 32"/>
                <a:gd name="T19" fmla="*/ 3 h 38"/>
                <a:gd name="T20" fmla="*/ 136 w 32"/>
                <a:gd name="T21" fmla="*/ 5 h 38"/>
                <a:gd name="T22" fmla="*/ 167 w 32"/>
                <a:gd name="T23" fmla="*/ 6 h 38"/>
                <a:gd name="T24" fmla="*/ 183 w 32"/>
                <a:gd name="T25" fmla="*/ 8 h 38"/>
                <a:gd name="T26" fmla="*/ 205 w 32"/>
                <a:gd name="T27" fmla="*/ 12 h 38"/>
                <a:gd name="T28" fmla="*/ 221 w 32"/>
                <a:gd name="T29" fmla="*/ 15 h 38"/>
                <a:gd name="T30" fmla="*/ 228 w 32"/>
                <a:gd name="T31" fmla="*/ 15 h 38"/>
                <a:gd name="T32" fmla="*/ 228 w 32"/>
                <a:gd name="T33" fmla="*/ 15 h 38"/>
                <a:gd name="T34" fmla="*/ 228 w 32"/>
                <a:gd name="T35" fmla="*/ 17 h 38"/>
                <a:gd name="T36" fmla="*/ 213 w 32"/>
                <a:gd name="T37" fmla="*/ 18 h 38"/>
                <a:gd name="T38" fmla="*/ 197 w 32"/>
                <a:gd name="T39" fmla="*/ 21 h 38"/>
                <a:gd name="T40" fmla="*/ 183 w 32"/>
                <a:gd name="T41" fmla="*/ 24 h 38"/>
                <a:gd name="T42" fmla="*/ 167 w 32"/>
                <a:gd name="T43" fmla="*/ 27 h 38"/>
                <a:gd name="T44" fmla="*/ 159 w 32"/>
                <a:gd name="T45" fmla="*/ 29 h 38"/>
                <a:gd name="T46" fmla="*/ 159 w 32"/>
                <a:gd name="T47" fmla="*/ 29 h 38"/>
                <a:gd name="T48" fmla="*/ 144 w 32"/>
                <a:gd name="T49" fmla="*/ 29 h 38"/>
                <a:gd name="T50" fmla="*/ 136 w 32"/>
                <a:gd name="T51" fmla="*/ 27 h 38"/>
                <a:gd name="T52" fmla="*/ 124 w 32"/>
                <a:gd name="T53" fmla="*/ 26 h 38"/>
                <a:gd name="T54" fmla="*/ 108 w 32"/>
                <a:gd name="T55" fmla="*/ 23 h 38"/>
                <a:gd name="T56" fmla="*/ 93 w 32"/>
                <a:gd name="T57" fmla="*/ 20 h 38"/>
                <a:gd name="T58" fmla="*/ 63 w 32"/>
                <a:gd name="T59" fmla="*/ 18 h 38"/>
                <a:gd name="T60" fmla="*/ 47 w 32"/>
                <a:gd name="T61" fmla="*/ 16 h 38"/>
                <a:gd name="T62" fmla="*/ 47 w 32"/>
                <a:gd name="T63" fmla="*/ 15 h 38"/>
                <a:gd name="T64" fmla="*/ 39 w 32"/>
                <a:gd name="T65" fmla="*/ 14 h 38"/>
                <a:gd name="T66" fmla="*/ 32 w 32"/>
                <a:gd name="T67" fmla="*/ 13 h 38"/>
                <a:gd name="T68" fmla="*/ 16 w 32"/>
                <a:gd name="T69" fmla="*/ 11 h 38"/>
                <a:gd name="T70" fmla="*/ 16 w 32"/>
                <a:gd name="T71" fmla="*/ 8 h 38"/>
                <a:gd name="T72" fmla="*/ 0 w 32"/>
                <a:gd name="T73" fmla="*/ 7 h 38"/>
                <a:gd name="T74" fmla="*/ 0 w 32"/>
                <a:gd name="T75" fmla="*/ 6 h 38"/>
                <a:gd name="T76" fmla="*/ 0 w 32"/>
                <a:gd name="T77" fmla="*/ 5 h 38"/>
                <a:gd name="T78" fmla="*/ 0 w 32"/>
                <a:gd name="T79" fmla="*/ 2 h 38"/>
                <a:gd name="T80" fmla="*/ 8 w 32"/>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
                <a:gd name="T124" fmla="*/ 0 h 38"/>
                <a:gd name="T125" fmla="*/ 32 w 32"/>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 h="38">
                  <a:moveTo>
                    <a:pt x="1" y="0"/>
                  </a:moveTo>
                  <a:lnTo>
                    <a:pt x="1" y="0"/>
                  </a:lnTo>
                  <a:lnTo>
                    <a:pt x="3" y="0"/>
                  </a:lnTo>
                  <a:lnTo>
                    <a:pt x="5" y="0"/>
                  </a:lnTo>
                  <a:lnTo>
                    <a:pt x="6" y="0"/>
                  </a:lnTo>
                  <a:lnTo>
                    <a:pt x="8" y="0"/>
                  </a:lnTo>
                  <a:lnTo>
                    <a:pt x="10" y="0"/>
                  </a:lnTo>
                  <a:lnTo>
                    <a:pt x="12" y="0"/>
                  </a:lnTo>
                  <a:lnTo>
                    <a:pt x="14" y="0"/>
                  </a:lnTo>
                  <a:lnTo>
                    <a:pt x="15" y="0"/>
                  </a:lnTo>
                  <a:lnTo>
                    <a:pt x="16" y="0"/>
                  </a:lnTo>
                  <a:lnTo>
                    <a:pt x="16" y="2"/>
                  </a:lnTo>
                  <a:lnTo>
                    <a:pt x="16" y="3"/>
                  </a:lnTo>
                  <a:lnTo>
                    <a:pt x="18" y="3"/>
                  </a:lnTo>
                  <a:lnTo>
                    <a:pt x="18" y="5"/>
                  </a:lnTo>
                  <a:lnTo>
                    <a:pt x="20" y="7"/>
                  </a:lnTo>
                  <a:lnTo>
                    <a:pt x="22" y="9"/>
                  </a:lnTo>
                  <a:lnTo>
                    <a:pt x="24" y="10"/>
                  </a:lnTo>
                  <a:lnTo>
                    <a:pt x="24" y="11"/>
                  </a:lnTo>
                  <a:lnTo>
                    <a:pt x="25" y="13"/>
                  </a:lnTo>
                  <a:lnTo>
                    <a:pt x="27" y="15"/>
                  </a:lnTo>
                  <a:lnTo>
                    <a:pt x="29" y="16"/>
                  </a:lnTo>
                  <a:lnTo>
                    <a:pt x="29" y="18"/>
                  </a:lnTo>
                  <a:lnTo>
                    <a:pt x="30" y="18"/>
                  </a:lnTo>
                  <a:lnTo>
                    <a:pt x="31" y="17"/>
                  </a:lnTo>
                  <a:lnTo>
                    <a:pt x="30" y="18"/>
                  </a:lnTo>
                  <a:lnTo>
                    <a:pt x="30" y="19"/>
                  </a:lnTo>
                  <a:lnTo>
                    <a:pt x="30" y="21"/>
                  </a:lnTo>
                  <a:lnTo>
                    <a:pt x="28" y="23"/>
                  </a:lnTo>
                  <a:lnTo>
                    <a:pt x="28" y="25"/>
                  </a:lnTo>
                  <a:lnTo>
                    <a:pt x="26" y="27"/>
                  </a:lnTo>
                  <a:lnTo>
                    <a:pt x="26" y="28"/>
                  </a:lnTo>
                  <a:lnTo>
                    <a:pt x="24" y="30"/>
                  </a:lnTo>
                  <a:lnTo>
                    <a:pt x="24" y="32"/>
                  </a:lnTo>
                  <a:lnTo>
                    <a:pt x="22" y="34"/>
                  </a:lnTo>
                  <a:lnTo>
                    <a:pt x="22" y="35"/>
                  </a:lnTo>
                  <a:lnTo>
                    <a:pt x="21" y="37"/>
                  </a:lnTo>
                  <a:lnTo>
                    <a:pt x="19" y="37"/>
                  </a:lnTo>
                  <a:lnTo>
                    <a:pt x="19" y="36"/>
                  </a:lnTo>
                  <a:lnTo>
                    <a:pt x="18" y="35"/>
                  </a:lnTo>
                  <a:lnTo>
                    <a:pt x="18" y="34"/>
                  </a:lnTo>
                  <a:lnTo>
                    <a:pt x="16" y="33"/>
                  </a:lnTo>
                  <a:lnTo>
                    <a:pt x="15" y="31"/>
                  </a:lnTo>
                  <a:lnTo>
                    <a:pt x="14" y="29"/>
                  </a:lnTo>
                  <a:lnTo>
                    <a:pt x="14" y="27"/>
                  </a:lnTo>
                  <a:lnTo>
                    <a:pt x="12" y="26"/>
                  </a:lnTo>
                  <a:lnTo>
                    <a:pt x="10" y="24"/>
                  </a:lnTo>
                  <a:lnTo>
                    <a:pt x="8" y="23"/>
                  </a:lnTo>
                  <a:lnTo>
                    <a:pt x="8" y="21"/>
                  </a:lnTo>
                  <a:lnTo>
                    <a:pt x="6" y="20"/>
                  </a:lnTo>
                  <a:lnTo>
                    <a:pt x="6" y="18"/>
                  </a:lnTo>
                  <a:lnTo>
                    <a:pt x="6" y="17"/>
                  </a:lnTo>
                  <a:lnTo>
                    <a:pt x="5" y="17"/>
                  </a:lnTo>
                  <a:lnTo>
                    <a:pt x="5" y="16"/>
                  </a:lnTo>
                  <a:lnTo>
                    <a:pt x="4" y="16"/>
                  </a:lnTo>
                  <a:lnTo>
                    <a:pt x="4" y="14"/>
                  </a:lnTo>
                  <a:lnTo>
                    <a:pt x="2" y="14"/>
                  </a:lnTo>
                  <a:lnTo>
                    <a:pt x="2" y="12"/>
                  </a:lnTo>
                  <a:lnTo>
                    <a:pt x="2" y="11"/>
                  </a:lnTo>
                  <a:lnTo>
                    <a:pt x="2" y="10"/>
                  </a:lnTo>
                  <a:lnTo>
                    <a:pt x="0" y="10"/>
                  </a:lnTo>
                  <a:lnTo>
                    <a:pt x="0" y="8"/>
                  </a:lnTo>
                  <a:lnTo>
                    <a:pt x="0" y="7"/>
                  </a:lnTo>
                  <a:lnTo>
                    <a:pt x="0" y="5"/>
                  </a:lnTo>
                  <a:lnTo>
                    <a:pt x="0" y="3"/>
                  </a:lnTo>
                  <a:lnTo>
                    <a:pt x="0" y="2"/>
                  </a:lnTo>
                  <a:lnTo>
                    <a:pt x="1" y="0"/>
                  </a:lnTo>
                </a:path>
              </a:pathLst>
            </a:custGeom>
            <a:solidFill>
              <a:srgbClr val="F8F8F8"/>
            </a:solidFill>
            <a:ln w="9525">
              <a:solidFill>
                <a:srgbClr val="DDDDDD"/>
              </a:solidFill>
              <a:round/>
              <a:headEnd/>
              <a:tailEnd/>
            </a:ln>
          </p:spPr>
          <p:txBody>
            <a:bodyPr/>
            <a:lstStyle/>
            <a:p>
              <a:endParaRPr lang="it-IT"/>
            </a:p>
          </p:txBody>
        </p:sp>
        <p:sp>
          <p:nvSpPr>
            <p:cNvPr id="9238" name="Freeform 28"/>
            <p:cNvSpPr>
              <a:spLocks/>
            </p:cNvSpPr>
            <p:nvPr/>
          </p:nvSpPr>
          <p:spPr bwMode="auto">
            <a:xfrm>
              <a:off x="2825" y="1319"/>
              <a:ext cx="311" cy="141"/>
            </a:xfrm>
            <a:custGeom>
              <a:avLst/>
              <a:gdLst>
                <a:gd name="T0" fmla="*/ 833 w 158"/>
                <a:gd name="T1" fmla="*/ 1 h 152"/>
                <a:gd name="T2" fmla="*/ 1112 w 158"/>
                <a:gd name="T3" fmla="*/ 20 h 152"/>
                <a:gd name="T4" fmla="*/ 1136 w 158"/>
                <a:gd name="T5" fmla="*/ 42 h 152"/>
                <a:gd name="T6" fmla="*/ 1173 w 158"/>
                <a:gd name="T7" fmla="*/ 42 h 152"/>
                <a:gd name="T8" fmla="*/ 1197 w 158"/>
                <a:gd name="T9" fmla="*/ 46 h 152"/>
                <a:gd name="T10" fmla="*/ 1197 w 158"/>
                <a:gd name="T11" fmla="*/ 90 h 152"/>
                <a:gd name="T12" fmla="*/ 1197 w 158"/>
                <a:gd name="T13" fmla="*/ 121 h 152"/>
                <a:gd name="T14" fmla="*/ 1008 w 158"/>
                <a:gd name="T15" fmla="*/ 118 h 152"/>
                <a:gd name="T16" fmla="*/ 779 w 158"/>
                <a:gd name="T17" fmla="*/ 112 h 152"/>
                <a:gd name="T18" fmla="*/ 685 w 158"/>
                <a:gd name="T19" fmla="*/ 111 h 152"/>
                <a:gd name="T20" fmla="*/ 520 w 158"/>
                <a:gd name="T21" fmla="*/ 111 h 152"/>
                <a:gd name="T22" fmla="*/ 472 w 158"/>
                <a:gd name="T23" fmla="*/ 113 h 152"/>
                <a:gd name="T24" fmla="*/ 472 w 158"/>
                <a:gd name="T25" fmla="*/ 116 h 152"/>
                <a:gd name="T26" fmla="*/ 449 w 158"/>
                <a:gd name="T27" fmla="*/ 119 h 152"/>
                <a:gd name="T28" fmla="*/ 372 w 158"/>
                <a:gd name="T29" fmla="*/ 114 h 152"/>
                <a:gd name="T30" fmla="*/ 299 w 158"/>
                <a:gd name="T31" fmla="*/ 105 h 152"/>
                <a:gd name="T32" fmla="*/ 268 w 158"/>
                <a:gd name="T33" fmla="*/ 89 h 152"/>
                <a:gd name="T34" fmla="*/ 136 w 158"/>
                <a:gd name="T35" fmla="*/ 71 h 152"/>
                <a:gd name="T36" fmla="*/ 31 w 158"/>
                <a:gd name="T37" fmla="*/ 67 h 152"/>
                <a:gd name="T38" fmla="*/ 159 w 158"/>
                <a:gd name="T39" fmla="*/ 66 h 152"/>
                <a:gd name="T40" fmla="*/ 291 w 158"/>
                <a:gd name="T41" fmla="*/ 71 h 152"/>
                <a:gd name="T42" fmla="*/ 380 w 158"/>
                <a:gd name="T43" fmla="*/ 85 h 152"/>
                <a:gd name="T44" fmla="*/ 411 w 158"/>
                <a:gd name="T45" fmla="*/ 98 h 152"/>
                <a:gd name="T46" fmla="*/ 488 w 158"/>
                <a:gd name="T47" fmla="*/ 101 h 152"/>
                <a:gd name="T48" fmla="*/ 589 w 158"/>
                <a:gd name="T49" fmla="*/ 101 h 152"/>
                <a:gd name="T50" fmla="*/ 604 w 158"/>
                <a:gd name="T51" fmla="*/ 94 h 152"/>
                <a:gd name="T52" fmla="*/ 616 w 158"/>
                <a:gd name="T53" fmla="*/ 74 h 152"/>
                <a:gd name="T54" fmla="*/ 616 w 158"/>
                <a:gd name="T55" fmla="*/ 72 h 152"/>
                <a:gd name="T56" fmla="*/ 640 w 158"/>
                <a:gd name="T57" fmla="*/ 90 h 152"/>
                <a:gd name="T58" fmla="*/ 817 w 158"/>
                <a:gd name="T59" fmla="*/ 99 h 152"/>
                <a:gd name="T60" fmla="*/ 1053 w 158"/>
                <a:gd name="T61" fmla="*/ 90 h 152"/>
                <a:gd name="T62" fmla="*/ 1128 w 158"/>
                <a:gd name="T63" fmla="*/ 75 h 152"/>
                <a:gd name="T64" fmla="*/ 1085 w 158"/>
                <a:gd name="T65" fmla="*/ 58 h 152"/>
                <a:gd name="T66" fmla="*/ 984 w 158"/>
                <a:gd name="T67" fmla="*/ 53 h 152"/>
                <a:gd name="T68" fmla="*/ 844 w 158"/>
                <a:gd name="T69" fmla="*/ 53 h 152"/>
                <a:gd name="T70" fmla="*/ 640 w 158"/>
                <a:gd name="T71" fmla="*/ 59 h 152"/>
                <a:gd name="T72" fmla="*/ 581 w 158"/>
                <a:gd name="T73" fmla="*/ 61 h 152"/>
                <a:gd name="T74" fmla="*/ 581 w 158"/>
                <a:gd name="T75" fmla="*/ 58 h 152"/>
                <a:gd name="T76" fmla="*/ 581 w 158"/>
                <a:gd name="T77" fmla="*/ 53 h 152"/>
                <a:gd name="T78" fmla="*/ 756 w 158"/>
                <a:gd name="T79" fmla="*/ 50 h 152"/>
                <a:gd name="T80" fmla="*/ 961 w 158"/>
                <a:gd name="T81" fmla="*/ 45 h 152"/>
                <a:gd name="T82" fmla="*/ 1031 w 158"/>
                <a:gd name="T83" fmla="*/ 37 h 152"/>
                <a:gd name="T84" fmla="*/ 1061 w 158"/>
                <a:gd name="T85" fmla="*/ 19 h 152"/>
                <a:gd name="T86" fmla="*/ 907 w 158"/>
                <a:gd name="T87" fmla="*/ 13 h 152"/>
                <a:gd name="T88" fmla="*/ 809 w 158"/>
                <a:gd name="T89" fmla="*/ 24 h 152"/>
                <a:gd name="T90" fmla="*/ 900 w 158"/>
                <a:gd name="T91" fmla="*/ 32 h 152"/>
                <a:gd name="T92" fmla="*/ 937 w 158"/>
                <a:gd name="T93" fmla="*/ 28 h 152"/>
                <a:gd name="T94" fmla="*/ 945 w 158"/>
                <a:gd name="T95" fmla="*/ 24 h 152"/>
                <a:gd name="T96" fmla="*/ 968 w 158"/>
                <a:gd name="T97" fmla="*/ 28 h 152"/>
                <a:gd name="T98" fmla="*/ 1000 w 158"/>
                <a:gd name="T99" fmla="*/ 35 h 152"/>
                <a:gd name="T100" fmla="*/ 900 w 158"/>
                <a:gd name="T101" fmla="*/ 39 h 152"/>
                <a:gd name="T102" fmla="*/ 716 w 158"/>
                <a:gd name="T103" fmla="*/ 44 h 152"/>
                <a:gd name="T104" fmla="*/ 693 w 158"/>
                <a:gd name="T105" fmla="*/ 42 h 152"/>
                <a:gd name="T106" fmla="*/ 740 w 158"/>
                <a:gd name="T107" fmla="*/ 34 h 152"/>
                <a:gd name="T108" fmla="*/ 748 w 158"/>
                <a:gd name="T109" fmla="*/ 17 h 152"/>
                <a:gd name="T110" fmla="*/ 701 w 158"/>
                <a:gd name="T111" fmla="*/ 9 h 152"/>
                <a:gd name="T112" fmla="*/ 663 w 158"/>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8"/>
                <a:gd name="T172" fmla="*/ 0 h 152"/>
                <a:gd name="T173" fmla="*/ 158 w 158"/>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8" h="152">
                  <a:moveTo>
                    <a:pt x="87" y="0"/>
                  </a:moveTo>
                  <a:lnTo>
                    <a:pt x="87" y="0"/>
                  </a:lnTo>
                  <a:lnTo>
                    <a:pt x="89" y="0"/>
                  </a:lnTo>
                  <a:lnTo>
                    <a:pt x="92" y="0"/>
                  </a:lnTo>
                  <a:lnTo>
                    <a:pt x="98" y="0"/>
                  </a:lnTo>
                  <a:lnTo>
                    <a:pt x="103" y="1"/>
                  </a:lnTo>
                  <a:lnTo>
                    <a:pt x="109" y="1"/>
                  </a:lnTo>
                  <a:lnTo>
                    <a:pt x="116" y="3"/>
                  </a:lnTo>
                  <a:lnTo>
                    <a:pt x="123" y="3"/>
                  </a:lnTo>
                  <a:lnTo>
                    <a:pt x="128" y="7"/>
                  </a:lnTo>
                  <a:lnTo>
                    <a:pt x="135" y="10"/>
                  </a:lnTo>
                  <a:lnTo>
                    <a:pt x="139" y="15"/>
                  </a:lnTo>
                  <a:lnTo>
                    <a:pt x="144" y="19"/>
                  </a:lnTo>
                  <a:lnTo>
                    <a:pt x="146" y="26"/>
                  </a:lnTo>
                  <a:lnTo>
                    <a:pt x="149" y="33"/>
                  </a:lnTo>
                  <a:lnTo>
                    <a:pt x="149" y="43"/>
                  </a:lnTo>
                  <a:lnTo>
                    <a:pt x="149" y="52"/>
                  </a:lnTo>
                  <a:lnTo>
                    <a:pt x="151" y="52"/>
                  </a:lnTo>
                  <a:lnTo>
                    <a:pt x="153" y="52"/>
                  </a:lnTo>
                  <a:lnTo>
                    <a:pt x="154" y="52"/>
                  </a:lnTo>
                  <a:lnTo>
                    <a:pt x="156" y="52"/>
                  </a:lnTo>
                  <a:lnTo>
                    <a:pt x="157" y="52"/>
                  </a:lnTo>
                  <a:lnTo>
                    <a:pt x="157" y="55"/>
                  </a:lnTo>
                  <a:lnTo>
                    <a:pt x="157" y="58"/>
                  </a:lnTo>
                  <a:lnTo>
                    <a:pt x="157" y="63"/>
                  </a:lnTo>
                  <a:lnTo>
                    <a:pt x="157" y="69"/>
                  </a:lnTo>
                  <a:lnTo>
                    <a:pt x="157" y="78"/>
                  </a:lnTo>
                  <a:lnTo>
                    <a:pt x="157" y="85"/>
                  </a:lnTo>
                  <a:lnTo>
                    <a:pt x="157" y="94"/>
                  </a:lnTo>
                  <a:lnTo>
                    <a:pt x="157" y="102"/>
                  </a:lnTo>
                  <a:lnTo>
                    <a:pt x="157" y="113"/>
                  </a:lnTo>
                  <a:lnTo>
                    <a:pt x="157" y="121"/>
                  </a:lnTo>
                  <a:lnTo>
                    <a:pt x="157" y="130"/>
                  </a:lnTo>
                  <a:lnTo>
                    <a:pt x="157" y="136"/>
                  </a:lnTo>
                  <a:lnTo>
                    <a:pt x="157" y="143"/>
                  </a:lnTo>
                  <a:lnTo>
                    <a:pt x="157" y="148"/>
                  </a:lnTo>
                  <a:lnTo>
                    <a:pt x="157" y="151"/>
                  </a:lnTo>
                  <a:lnTo>
                    <a:pt x="156" y="151"/>
                  </a:lnTo>
                  <a:lnTo>
                    <a:pt x="154" y="151"/>
                  </a:lnTo>
                  <a:lnTo>
                    <a:pt x="150" y="151"/>
                  </a:lnTo>
                  <a:lnTo>
                    <a:pt x="147" y="150"/>
                  </a:lnTo>
                  <a:lnTo>
                    <a:pt x="142" y="150"/>
                  </a:lnTo>
                  <a:lnTo>
                    <a:pt x="138" y="148"/>
                  </a:lnTo>
                  <a:lnTo>
                    <a:pt x="132" y="148"/>
                  </a:lnTo>
                  <a:lnTo>
                    <a:pt x="127" y="146"/>
                  </a:lnTo>
                  <a:lnTo>
                    <a:pt x="122" y="146"/>
                  </a:lnTo>
                  <a:lnTo>
                    <a:pt x="117" y="144"/>
                  </a:lnTo>
                  <a:lnTo>
                    <a:pt x="111" y="144"/>
                  </a:lnTo>
                  <a:lnTo>
                    <a:pt x="108" y="142"/>
                  </a:lnTo>
                  <a:lnTo>
                    <a:pt x="104" y="142"/>
                  </a:lnTo>
                  <a:lnTo>
                    <a:pt x="102" y="140"/>
                  </a:lnTo>
                  <a:lnTo>
                    <a:pt x="100" y="140"/>
                  </a:lnTo>
                  <a:lnTo>
                    <a:pt x="100" y="138"/>
                  </a:lnTo>
                  <a:lnTo>
                    <a:pt x="98" y="139"/>
                  </a:lnTo>
                  <a:lnTo>
                    <a:pt x="95" y="139"/>
                  </a:lnTo>
                  <a:lnTo>
                    <a:pt x="94" y="139"/>
                  </a:lnTo>
                  <a:lnTo>
                    <a:pt x="90" y="139"/>
                  </a:lnTo>
                  <a:lnTo>
                    <a:pt x="87" y="139"/>
                  </a:lnTo>
                  <a:lnTo>
                    <a:pt x="84" y="139"/>
                  </a:lnTo>
                  <a:lnTo>
                    <a:pt x="81" y="139"/>
                  </a:lnTo>
                  <a:lnTo>
                    <a:pt x="77" y="139"/>
                  </a:lnTo>
                  <a:lnTo>
                    <a:pt x="73" y="139"/>
                  </a:lnTo>
                  <a:lnTo>
                    <a:pt x="70" y="139"/>
                  </a:lnTo>
                  <a:lnTo>
                    <a:pt x="68" y="139"/>
                  </a:lnTo>
                  <a:lnTo>
                    <a:pt x="65" y="139"/>
                  </a:lnTo>
                  <a:lnTo>
                    <a:pt x="63" y="139"/>
                  </a:lnTo>
                  <a:lnTo>
                    <a:pt x="62" y="139"/>
                  </a:lnTo>
                  <a:lnTo>
                    <a:pt x="62" y="140"/>
                  </a:lnTo>
                  <a:lnTo>
                    <a:pt x="62" y="141"/>
                  </a:lnTo>
                  <a:lnTo>
                    <a:pt x="62" y="143"/>
                  </a:lnTo>
                  <a:lnTo>
                    <a:pt x="62" y="144"/>
                  </a:lnTo>
                  <a:lnTo>
                    <a:pt x="62" y="146"/>
                  </a:lnTo>
                  <a:lnTo>
                    <a:pt x="62" y="148"/>
                  </a:lnTo>
                  <a:lnTo>
                    <a:pt x="62" y="149"/>
                  </a:lnTo>
                  <a:lnTo>
                    <a:pt x="59" y="149"/>
                  </a:lnTo>
                  <a:lnTo>
                    <a:pt x="57" y="149"/>
                  </a:lnTo>
                  <a:lnTo>
                    <a:pt x="56" y="149"/>
                  </a:lnTo>
                  <a:lnTo>
                    <a:pt x="54" y="147"/>
                  </a:lnTo>
                  <a:lnTo>
                    <a:pt x="52" y="147"/>
                  </a:lnTo>
                  <a:lnTo>
                    <a:pt x="50" y="145"/>
                  </a:lnTo>
                  <a:lnTo>
                    <a:pt x="49" y="145"/>
                  </a:lnTo>
                  <a:lnTo>
                    <a:pt x="49" y="143"/>
                  </a:lnTo>
                  <a:lnTo>
                    <a:pt x="47" y="143"/>
                  </a:lnTo>
                  <a:lnTo>
                    <a:pt x="45" y="141"/>
                  </a:lnTo>
                  <a:lnTo>
                    <a:pt x="43" y="139"/>
                  </a:lnTo>
                  <a:lnTo>
                    <a:pt x="43" y="138"/>
                  </a:lnTo>
                  <a:lnTo>
                    <a:pt x="41" y="136"/>
                  </a:lnTo>
                  <a:lnTo>
                    <a:pt x="41" y="134"/>
                  </a:lnTo>
                  <a:lnTo>
                    <a:pt x="39" y="132"/>
                  </a:lnTo>
                  <a:lnTo>
                    <a:pt x="39" y="130"/>
                  </a:lnTo>
                  <a:lnTo>
                    <a:pt x="38" y="129"/>
                  </a:lnTo>
                  <a:lnTo>
                    <a:pt x="37" y="126"/>
                  </a:lnTo>
                  <a:lnTo>
                    <a:pt x="37" y="123"/>
                  </a:lnTo>
                  <a:lnTo>
                    <a:pt x="37" y="119"/>
                  </a:lnTo>
                  <a:lnTo>
                    <a:pt x="35" y="116"/>
                  </a:lnTo>
                  <a:lnTo>
                    <a:pt x="35" y="112"/>
                  </a:lnTo>
                  <a:lnTo>
                    <a:pt x="34" y="108"/>
                  </a:lnTo>
                  <a:lnTo>
                    <a:pt x="34" y="103"/>
                  </a:lnTo>
                  <a:lnTo>
                    <a:pt x="31" y="100"/>
                  </a:lnTo>
                  <a:lnTo>
                    <a:pt x="30" y="96"/>
                  </a:lnTo>
                  <a:lnTo>
                    <a:pt x="26" y="94"/>
                  </a:lnTo>
                  <a:lnTo>
                    <a:pt x="23" y="90"/>
                  </a:lnTo>
                  <a:lnTo>
                    <a:pt x="18" y="88"/>
                  </a:lnTo>
                  <a:lnTo>
                    <a:pt x="13" y="86"/>
                  </a:lnTo>
                  <a:lnTo>
                    <a:pt x="6" y="86"/>
                  </a:lnTo>
                  <a:lnTo>
                    <a:pt x="0" y="85"/>
                  </a:lnTo>
                  <a:lnTo>
                    <a:pt x="2" y="85"/>
                  </a:lnTo>
                  <a:lnTo>
                    <a:pt x="4" y="84"/>
                  </a:lnTo>
                  <a:lnTo>
                    <a:pt x="6" y="84"/>
                  </a:lnTo>
                  <a:lnTo>
                    <a:pt x="9" y="84"/>
                  </a:lnTo>
                  <a:lnTo>
                    <a:pt x="11" y="84"/>
                  </a:lnTo>
                  <a:lnTo>
                    <a:pt x="15" y="82"/>
                  </a:lnTo>
                  <a:lnTo>
                    <a:pt x="17" y="82"/>
                  </a:lnTo>
                  <a:lnTo>
                    <a:pt x="19" y="82"/>
                  </a:lnTo>
                  <a:lnTo>
                    <a:pt x="21" y="82"/>
                  </a:lnTo>
                  <a:lnTo>
                    <a:pt x="25" y="81"/>
                  </a:lnTo>
                  <a:lnTo>
                    <a:pt x="27" y="81"/>
                  </a:lnTo>
                  <a:lnTo>
                    <a:pt x="28" y="80"/>
                  </a:lnTo>
                  <a:lnTo>
                    <a:pt x="29" y="80"/>
                  </a:lnTo>
                  <a:lnTo>
                    <a:pt x="30" y="79"/>
                  </a:lnTo>
                  <a:lnTo>
                    <a:pt x="34" y="84"/>
                  </a:lnTo>
                  <a:lnTo>
                    <a:pt x="38" y="89"/>
                  </a:lnTo>
                  <a:lnTo>
                    <a:pt x="41" y="92"/>
                  </a:lnTo>
                  <a:lnTo>
                    <a:pt x="44" y="95"/>
                  </a:lnTo>
                  <a:lnTo>
                    <a:pt x="46" y="99"/>
                  </a:lnTo>
                  <a:lnTo>
                    <a:pt x="47" y="101"/>
                  </a:lnTo>
                  <a:lnTo>
                    <a:pt x="48" y="103"/>
                  </a:lnTo>
                  <a:lnTo>
                    <a:pt x="50" y="105"/>
                  </a:lnTo>
                  <a:lnTo>
                    <a:pt x="50" y="107"/>
                  </a:lnTo>
                  <a:lnTo>
                    <a:pt x="50" y="109"/>
                  </a:lnTo>
                  <a:lnTo>
                    <a:pt x="50" y="111"/>
                  </a:lnTo>
                  <a:lnTo>
                    <a:pt x="51" y="113"/>
                  </a:lnTo>
                  <a:lnTo>
                    <a:pt x="51" y="116"/>
                  </a:lnTo>
                  <a:lnTo>
                    <a:pt x="52" y="118"/>
                  </a:lnTo>
                  <a:lnTo>
                    <a:pt x="53" y="121"/>
                  </a:lnTo>
                  <a:lnTo>
                    <a:pt x="54" y="123"/>
                  </a:lnTo>
                  <a:lnTo>
                    <a:pt x="54" y="125"/>
                  </a:lnTo>
                  <a:lnTo>
                    <a:pt x="56" y="126"/>
                  </a:lnTo>
                  <a:lnTo>
                    <a:pt x="57" y="127"/>
                  </a:lnTo>
                  <a:lnTo>
                    <a:pt x="59" y="127"/>
                  </a:lnTo>
                  <a:lnTo>
                    <a:pt x="60" y="127"/>
                  </a:lnTo>
                  <a:lnTo>
                    <a:pt x="62" y="127"/>
                  </a:lnTo>
                  <a:lnTo>
                    <a:pt x="64" y="127"/>
                  </a:lnTo>
                  <a:lnTo>
                    <a:pt x="67" y="127"/>
                  </a:lnTo>
                  <a:lnTo>
                    <a:pt x="69" y="127"/>
                  </a:lnTo>
                  <a:lnTo>
                    <a:pt x="71" y="127"/>
                  </a:lnTo>
                  <a:lnTo>
                    <a:pt x="72" y="127"/>
                  </a:lnTo>
                  <a:lnTo>
                    <a:pt x="74" y="127"/>
                  </a:lnTo>
                  <a:lnTo>
                    <a:pt x="75" y="127"/>
                  </a:lnTo>
                  <a:lnTo>
                    <a:pt x="77" y="127"/>
                  </a:lnTo>
                  <a:lnTo>
                    <a:pt x="78" y="127"/>
                  </a:lnTo>
                  <a:lnTo>
                    <a:pt x="79" y="126"/>
                  </a:lnTo>
                  <a:lnTo>
                    <a:pt x="79" y="124"/>
                  </a:lnTo>
                  <a:lnTo>
                    <a:pt x="79" y="123"/>
                  </a:lnTo>
                  <a:lnTo>
                    <a:pt x="79" y="120"/>
                  </a:lnTo>
                  <a:lnTo>
                    <a:pt x="79" y="117"/>
                  </a:lnTo>
                  <a:lnTo>
                    <a:pt x="79" y="114"/>
                  </a:lnTo>
                  <a:lnTo>
                    <a:pt x="79" y="110"/>
                  </a:lnTo>
                  <a:lnTo>
                    <a:pt x="80" y="106"/>
                  </a:lnTo>
                  <a:lnTo>
                    <a:pt x="80" y="103"/>
                  </a:lnTo>
                  <a:lnTo>
                    <a:pt x="80" y="100"/>
                  </a:lnTo>
                  <a:lnTo>
                    <a:pt x="80" y="97"/>
                  </a:lnTo>
                  <a:lnTo>
                    <a:pt x="81" y="93"/>
                  </a:lnTo>
                  <a:lnTo>
                    <a:pt x="81" y="91"/>
                  </a:lnTo>
                  <a:lnTo>
                    <a:pt x="81" y="88"/>
                  </a:lnTo>
                  <a:lnTo>
                    <a:pt x="81" y="87"/>
                  </a:lnTo>
                  <a:lnTo>
                    <a:pt x="82" y="86"/>
                  </a:lnTo>
                  <a:lnTo>
                    <a:pt x="81" y="87"/>
                  </a:lnTo>
                  <a:lnTo>
                    <a:pt x="81" y="89"/>
                  </a:lnTo>
                  <a:lnTo>
                    <a:pt x="81" y="91"/>
                  </a:lnTo>
                  <a:lnTo>
                    <a:pt x="81" y="93"/>
                  </a:lnTo>
                  <a:lnTo>
                    <a:pt x="81" y="97"/>
                  </a:lnTo>
                  <a:lnTo>
                    <a:pt x="81" y="100"/>
                  </a:lnTo>
                  <a:lnTo>
                    <a:pt x="81" y="103"/>
                  </a:lnTo>
                  <a:lnTo>
                    <a:pt x="82" y="106"/>
                  </a:lnTo>
                  <a:lnTo>
                    <a:pt x="82" y="110"/>
                  </a:lnTo>
                  <a:lnTo>
                    <a:pt x="84" y="113"/>
                  </a:lnTo>
                  <a:lnTo>
                    <a:pt x="86" y="117"/>
                  </a:lnTo>
                  <a:lnTo>
                    <a:pt x="88" y="119"/>
                  </a:lnTo>
                  <a:lnTo>
                    <a:pt x="89" y="122"/>
                  </a:lnTo>
                  <a:lnTo>
                    <a:pt x="93" y="124"/>
                  </a:lnTo>
                  <a:lnTo>
                    <a:pt x="97" y="124"/>
                  </a:lnTo>
                  <a:lnTo>
                    <a:pt x="103" y="124"/>
                  </a:lnTo>
                  <a:lnTo>
                    <a:pt x="107" y="124"/>
                  </a:lnTo>
                  <a:lnTo>
                    <a:pt x="113" y="124"/>
                  </a:lnTo>
                  <a:lnTo>
                    <a:pt x="118" y="123"/>
                  </a:lnTo>
                  <a:lnTo>
                    <a:pt x="123" y="121"/>
                  </a:lnTo>
                  <a:lnTo>
                    <a:pt x="126" y="120"/>
                  </a:lnTo>
                  <a:lnTo>
                    <a:pt x="130" y="119"/>
                  </a:lnTo>
                  <a:lnTo>
                    <a:pt x="134" y="117"/>
                  </a:lnTo>
                  <a:lnTo>
                    <a:pt x="138" y="113"/>
                  </a:lnTo>
                  <a:lnTo>
                    <a:pt x="139" y="111"/>
                  </a:lnTo>
                  <a:lnTo>
                    <a:pt x="142" y="108"/>
                  </a:lnTo>
                  <a:lnTo>
                    <a:pt x="143" y="107"/>
                  </a:lnTo>
                  <a:lnTo>
                    <a:pt x="146" y="103"/>
                  </a:lnTo>
                  <a:lnTo>
                    <a:pt x="146" y="101"/>
                  </a:lnTo>
                  <a:lnTo>
                    <a:pt x="148" y="98"/>
                  </a:lnTo>
                  <a:lnTo>
                    <a:pt x="148" y="94"/>
                  </a:lnTo>
                  <a:lnTo>
                    <a:pt x="149" y="91"/>
                  </a:lnTo>
                  <a:lnTo>
                    <a:pt x="148" y="87"/>
                  </a:lnTo>
                  <a:lnTo>
                    <a:pt x="148" y="84"/>
                  </a:lnTo>
                  <a:lnTo>
                    <a:pt x="146" y="81"/>
                  </a:lnTo>
                  <a:lnTo>
                    <a:pt x="146" y="77"/>
                  </a:lnTo>
                  <a:lnTo>
                    <a:pt x="144" y="75"/>
                  </a:lnTo>
                  <a:lnTo>
                    <a:pt x="142" y="73"/>
                  </a:lnTo>
                  <a:lnTo>
                    <a:pt x="141" y="71"/>
                  </a:lnTo>
                  <a:lnTo>
                    <a:pt x="139" y="69"/>
                  </a:lnTo>
                  <a:lnTo>
                    <a:pt x="136" y="69"/>
                  </a:lnTo>
                  <a:lnTo>
                    <a:pt x="134" y="68"/>
                  </a:lnTo>
                  <a:lnTo>
                    <a:pt x="132" y="68"/>
                  </a:lnTo>
                  <a:lnTo>
                    <a:pt x="130" y="66"/>
                  </a:lnTo>
                  <a:lnTo>
                    <a:pt x="129" y="66"/>
                  </a:lnTo>
                  <a:lnTo>
                    <a:pt x="127" y="66"/>
                  </a:lnTo>
                  <a:lnTo>
                    <a:pt x="125" y="66"/>
                  </a:lnTo>
                  <a:lnTo>
                    <a:pt x="123" y="64"/>
                  </a:lnTo>
                  <a:lnTo>
                    <a:pt x="120" y="65"/>
                  </a:lnTo>
                  <a:lnTo>
                    <a:pt x="118" y="65"/>
                  </a:lnTo>
                  <a:lnTo>
                    <a:pt x="114" y="66"/>
                  </a:lnTo>
                  <a:lnTo>
                    <a:pt x="111" y="66"/>
                  </a:lnTo>
                  <a:lnTo>
                    <a:pt x="106" y="67"/>
                  </a:lnTo>
                  <a:lnTo>
                    <a:pt x="103" y="67"/>
                  </a:lnTo>
                  <a:lnTo>
                    <a:pt x="99" y="69"/>
                  </a:lnTo>
                  <a:lnTo>
                    <a:pt x="95" y="69"/>
                  </a:lnTo>
                  <a:lnTo>
                    <a:pt x="91" y="71"/>
                  </a:lnTo>
                  <a:lnTo>
                    <a:pt x="88" y="72"/>
                  </a:lnTo>
                  <a:lnTo>
                    <a:pt x="84" y="74"/>
                  </a:lnTo>
                  <a:lnTo>
                    <a:pt x="82" y="74"/>
                  </a:lnTo>
                  <a:lnTo>
                    <a:pt x="79" y="76"/>
                  </a:lnTo>
                  <a:lnTo>
                    <a:pt x="77" y="76"/>
                  </a:lnTo>
                  <a:lnTo>
                    <a:pt x="76" y="77"/>
                  </a:lnTo>
                  <a:lnTo>
                    <a:pt x="76" y="76"/>
                  </a:lnTo>
                  <a:lnTo>
                    <a:pt x="76" y="74"/>
                  </a:lnTo>
                  <a:lnTo>
                    <a:pt x="76" y="72"/>
                  </a:lnTo>
                  <a:lnTo>
                    <a:pt x="76" y="71"/>
                  </a:lnTo>
                  <a:lnTo>
                    <a:pt x="76" y="69"/>
                  </a:lnTo>
                  <a:lnTo>
                    <a:pt x="76" y="68"/>
                  </a:lnTo>
                  <a:lnTo>
                    <a:pt x="76" y="66"/>
                  </a:lnTo>
                  <a:lnTo>
                    <a:pt x="78" y="66"/>
                  </a:lnTo>
                  <a:lnTo>
                    <a:pt x="81" y="66"/>
                  </a:lnTo>
                  <a:lnTo>
                    <a:pt x="85" y="66"/>
                  </a:lnTo>
                  <a:lnTo>
                    <a:pt x="88" y="65"/>
                  </a:lnTo>
                  <a:lnTo>
                    <a:pt x="92" y="65"/>
                  </a:lnTo>
                  <a:lnTo>
                    <a:pt x="95" y="63"/>
                  </a:lnTo>
                  <a:lnTo>
                    <a:pt x="99" y="63"/>
                  </a:lnTo>
                  <a:lnTo>
                    <a:pt x="104" y="62"/>
                  </a:lnTo>
                  <a:lnTo>
                    <a:pt x="108" y="62"/>
                  </a:lnTo>
                  <a:lnTo>
                    <a:pt x="111" y="60"/>
                  </a:lnTo>
                  <a:lnTo>
                    <a:pt x="115" y="60"/>
                  </a:lnTo>
                  <a:lnTo>
                    <a:pt x="120" y="58"/>
                  </a:lnTo>
                  <a:lnTo>
                    <a:pt x="122" y="58"/>
                  </a:lnTo>
                  <a:lnTo>
                    <a:pt x="126" y="56"/>
                  </a:lnTo>
                  <a:lnTo>
                    <a:pt x="128" y="55"/>
                  </a:lnTo>
                  <a:lnTo>
                    <a:pt x="132" y="53"/>
                  </a:lnTo>
                  <a:lnTo>
                    <a:pt x="133" y="52"/>
                  </a:lnTo>
                  <a:lnTo>
                    <a:pt x="134" y="50"/>
                  </a:lnTo>
                  <a:lnTo>
                    <a:pt x="135" y="48"/>
                  </a:lnTo>
                  <a:lnTo>
                    <a:pt x="135" y="46"/>
                  </a:lnTo>
                  <a:lnTo>
                    <a:pt x="137" y="43"/>
                  </a:lnTo>
                  <a:lnTo>
                    <a:pt x="138" y="41"/>
                  </a:lnTo>
                  <a:lnTo>
                    <a:pt x="140" y="37"/>
                  </a:lnTo>
                  <a:lnTo>
                    <a:pt x="140" y="35"/>
                  </a:lnTo>
                  <a:lnTo>
                    <a:pt x="140" y="32"/>
                  </a:lnTo>
                  <a:lnTo>
                    <a:pt x="139" y="29"/>
                  </a:lnTo>
                  <a:lnTo>
                    <a:pt x="139" y="25"/>
                  </a:lnTo>
                  <a:lnTo>
                    <a:pt x="138" y="24"/>
                  </a:lnTo>
                  <a:lnTo>
                    <a:pt x="137" y="20"/>
                  </a:lnTo>
                  <a:lnTo>
                    <a:pt x="134" y="19"/>
                  </a:lnTo>
                  <a:lnTo>
                    <a:pt x="132" y="16"/>
                  </a:lnTo>
                  <a:lnTo>
                    <a:pt x="126" y="16"/>
                  </a:lnTo>
                  <a:lnTo>
                    <a:pt x="122" y="15"/>
                  </a:lnTo>
                  <a:lnTo>
                    <a:pt x="119" y="16"/>
                  </a:lnTo>
                  <a:lnTo>
                    <a:pt x="116" y="16"/>
                  </a:lnTo>
                  <a:lnTo>
                    <a:pt x="112" y="18"/>
                  </a:lnTo>
                  <a:lnTo>
                    <a:pt x="110" y="20"/>
                  </a:lnTo>
                  <a:lnTo>
                    <a:pt x="108" y="22"/>
                  </a:lnTo>
                  <a:lnTo>
                    <a:pt x="107" y="24"/>
                  </a:lnTo>
                  <a:lnTo>
                    <a:pt x="106" y="28"/>
                  </a:lnTo>
                  <a:lnTo>
                    <a:pt x="106" y="30"/>
                  </a:lnTo>
                  <a:lnTo>
                    <a:pt x="106" y="32"/>
                  </a:lnTo>
                  <a:lnTo>
                    <a:pt x="107" y="34"/>
                  </a:lnTo>
                  <a:lnTo>
                    <a:pt x="108" y="36"/>
                  </a:lnTo>
                  <a:lnTo>
                    <a:pt x="111" y="38"/>
                  </a:lnTo>
                  <a:lnTo>
                    <a:pt x="114" y="40"/>
                  </a:lnTo>
                  <a:lnTo>
                    <a:pt x="118" y="40"/>
                  </a:lnTo>
                  <a:lnTo>
                    <a:pt x="120" y="39"/>
                  </a:lnTo>
                  <a:lnTo>
                    <a:pt x="121" y="37"/>
                  </a:lnTo>
                  <a:lnTo>
                    <a:pt x="121" y="36"/>
                  </a:lnTo>
                  <a:lnTo>
                    <a:pt x="123" y="34"/>
                  </a:lnTo>
                  <a:lnTo>
                    <a:pt x="123" y="32"/>
                  </a:lnTo>
                  <a:lnTo>
                    <a:pt x="124" y="31"/>
                  </a:lnTo>
                  <a:lnTo>
                    <a:pt x="124" y="30"/>
                  </a:lnTo>
                  <a:lnTo>
                    <a:pt x="126" y="28"/>
                  </a:lnTo>
                  <a:lnTo>
                    <a:pt x="126" y="30"/>
                  </a:lnTo>
                  <a:lnTo>
                    <a:pt x="126" y="31"/>
                  </a:lnTo>
                  <a:lnTo>
                    <a:pt x="127" y="31"/>
                  </a:lnTo>
                  <a:lnTo>
                    <a:pt x="127" y="33"/>
                  </a:lnTo>
                  <a:lnTo>
                    <a:pt x="127" y="35"/>
                  </a:lnTo>
                  <a:lnTo>
                    <a:pt x="127" y="36"/>
                  </a:lnTo>
                  <a:lnTo>
                    <a:pt x="129" y="36"/>
                  </a:lnTo>
                  <a:lnTo>
                    <a:pt x="129" y="38"/>
                  </a:lnTo>
                  <a:lnTo>
                    <a:pt x="129" y="40"/>
                  </a:lnTo>
                  <a:lnTo>
                    <a:pt x="129" y="42"/>
                  </a:lnTo>
                  <a:lnTo>
                    <a:pt x="131" y="42"/>
                  </a:lnTo>
                  <a:lnTo>
                    <a:pt x="131" y="44"/>
                  </a:lnTo>
                  <a:lnTo>
                    <a:pt x="132" y="44"/>
                  </a:lnTo>
                  <a:lnTo>
                    <a:pt x="128" y="46"/>
                  </a:lnTo>
                  <a:lnTo>
                    <a:pt x="124" y="47"/>
                  </a:lnTo>
                  <a:lnTo>
                    <a:pt x="121" y="49"/>
                  </a:lnTo>
                  <a:lnTo>
                    <a:pt x="118" y="49"/>
                  </a:lnTo>
                  <a:lnTo>
                    <a:pt x="113" y="50"/>
                  </a:lnTo>
                  <a:lnTo>
                    <a:pt x="110" y="51"/>
                  </a:lnTo>
                  <a:lnTo>
                    <a:pt x="106" y="52"/>
                  </a:lnTo>
                  <a:lnTo>
                    <a:pt x="103" y="52"/>
                  </a:lnTo>
                  <a:lnTo>
                    <a:pt x="100" y="54"/>
                  </a:lnTo>
                  <a:lnTo>
                    <a:pt x="97" y="55"/>
                  </a:lnTo>
                  <a:lnTo>
                    <a:pt x="94" y="55"/>
                  </a:lnTo>
                  <a:lnTo>
                    <a:pt x="92" y="55"/>
                  </a:lnTo>
                  <a:lnTo>
                    <a:pt x="91" y="55"/>
                  </a:lnTo>
                  <a:lnTo>
                    <a:pt x="89" y="55"/>
                  </a:lnTo>
                  <a:lnTo>
                    <a:pt x="89" y="54"/>
                  </a:lnTo>
                  <a:lnTo>
                    <a:pt x="91" y="52"/>
                  </a:lnTo>
                  <a:lnTo>
                    <a:pt x="93" y="51"/>
                  </a:lnTo>
                  <a:lnTo>
                    <a:pt x="93" y="50"/>
                  </a:lnTo>
                  <a:lnTo>
                    <a:pt x="95" y="49"/>
                  </a:lnTo>
                  <a:lnTo>
                    <a:pt x="95" y="47"/>
                  </a:lnTo>
                  <a:lnTo>
                    <a:pt x="97" y="45"/>
                  </a:lnTo>
                  <a:lnTo>
                    <a:pt x="97" y="43"/>
                  </a:lnTo>
                  <a:lnTo>
                    <a:pt x="97" y="41"/>
                  </a:lnTo>
                  <a:lnTo>
                    <a:pt x="97" y="40"/>
                  </a:lnTo>
                  <a:lnTo>
                    <a:pt x="98" y="36"/>
                  </a:lnTo>
                  <a:lnTo>
                    <a:pt x="98" y="33"/>
                  </a:lnTo>
                  <a:lnTo>
                    <a:pt x="98" y="30"/>
                  </a:lnTo>
                  <a:lnTo>
                    <a:pt x="98" y="26"/>
                  </a:lnTo>
                  <a:lnTo>
                    <a:pt x="98" y="20"/>
                  </a:lnTo>
                  <a:lnTo>
                    <a:pt x="96" y="20"/>
                  </a:lnTo>
                  <a:lnTo>
                    <a:pt x="96" y="19"/>
                  </a:lnTo>
                  <a:lnTo>
                    <a:pt x="95" y="19"/>
                  </a:lnTo>
                  <a:lnTo>
                    <a:pt x="95" y="17"/>
                  </a:lnTo>
                  <a:lnTo>
                    <a:pt x="93" y="15"/>
                  </a:lnTo>
                  <a:lnTo>
                    <a:pt x="93" y="13"/>
                  </a:lnTo>
                  <a:lnTo>
                    <a:pt x="92" y="12"/>
                  </a:lnTo>
                  <a:lnTo>
                    <a:pt x="92" y="10"/>
                  </a:lnTo>
                  <a:lnTo>
                    <a:pt x="90" y="9"/>
                  </a:lnTo>
                  <a:lnTo>
                    <a:pt x="90" y="7"/>
                  </a:lnTo>
                  <a:lnTo>
                    <a:pt x="88" y="5"/>
                  </a:lnTo>
                  <a:lnTo>
                    <a:pt x="88" y="3"/>
                  </a:lnTo>
                  <a:lnTo>
                    <a:pt x="87" y="3"/>
                  </a:lnTo>
                  <a:lnTo>
                    <a:pt x="87" y="1"/>
                  </a:lnTo>
                  <a:lnTo>
                    <a:pt x="87" y="0"/>
                  </a:lnTo>
                </a:path>
              </a:pathLst>
            </a:custGeom>
            <a:solidFill>
              <a:srgbClr val="F8F8F8"/>
            </a:solidFill>
            <a:ln w="6350">
              <a:solidFill>
                <a:srgbClr val="DDDDDD"/>
              </a:solidFill>
              <a:round/>
              <a:headEnd/>
              <a:tailEnd/>
            </a:ln>
          </p:spPr>
          <p:txBody>
            <a:bodyPr/>
            <a:lstStyle/>
            <a:p>
              <a:endParaRPr lang="it-IT"/>
            </a:p>
          </p:txBody>
        </p:sp>
        <p:sp>
          <p:nvSpPr>
            <p:cNvPr id="9239" name="Freeform 29"/>
            <p:cNvSpPr>
              <a:spLocks/>
            </p:cNvSpPr>
            <p:nvPr/>
          </p:nvSpPr>
          <p:spPr bwMode="auto">
            <a:xfrm>
              <a:off x="3308" y="1320"/>
              <a:ext cx="58" cy="35"/>
            </a:xfrm>
            <a:custGeom>
              <a:avLst/>
              <a:gdLst>
                <a:gd name="T0" fmla="*/ 201 w 30"/>
                <a:gd name="T1" fmla="*/ 0 h 38"/>
                <a:gd name="T2" fmla="*/ 188 w 30"/>
                <a:gd name="T3" fmla="*/ 0 h 38"/>
                <a:gd name="T4" fmla="*/ 172 w 30"/>
                <a:gd name="T5" fmla="*/ 0 h 38"/>
                <a:gd name="T6" fmla="*/ 153 w 30"/>
                <a:gd name="T7" fmla="*/ 0 h 38"/>
                <a:gd name="T8" fmla="*/ 145 w 30"/>
                <a:gd name="T9" fmla="*/ 0 h 38"/>
                <a:gd name="T10" fmla="*/ 116 w 30"/>
                <a:gd name="T11" fmla="*/ 0 h 38"/>
                <a:gd name="T12" fmla="*/ 108 w 30"/>
                <a:gd name="T13" fmla="*/ 0 h 38"/>
                <a:gd name="T14" fmla="*/ 108 w 30"/>
                <a:gd name="T15" fmla="*/ 0 h 38"/>
                <a:gd name="T16" fmla="*/ 93 w 30"/>
                <a:gd name="T17" fmla="*/ 2 h 38"/>
                <a:gd name="T18" fmla="*/ 79 w 30"/>
                <a:gd name="T19" fmla="*/ 3 h 38"/>
                <a:gd name="T20" fmla="*/ 72 w 30"/>
                <a:gd name="T21" fmla="*/ 5 h 38"/>
                <a:gd name="T22" fmla="*/ 52 w 30"/>
                <a:gd name="T23" fmla="*/ 6 h 38"/>
                <a:gd name="T24" fmla="*/ 37 w 30"/>
                <a:gd name="T25" fmla="*/ 8 h 38"/>
                <a:gd name="T26" fmla="*/ 8 w 30"/>
                <a:gd name="T27" fmla="*/ 12 h 38"/>
                <a:gd name="T28" fmla="*/ 0 w 30"/>
                <a:gd name="T29" fmla="*/ 15 h 38"/>
                <a:gd name="T30" fmla="*/ 0 w 30"/>
                <a:gd name="T31" fmla="*/ 15 h 38"/>
                <a:gd name="T32" fmla="*/ 0 w 30"/>
                <a:gd name="T33" fmla="*/ 15 h 38"/>
                <a:gd name="T34" fmla="*/ 0 w 30"/>
                <a:gd name="T35" fmla="*/ 17 h 38"/>
                <a:gd name="T36" fmla="*/ 0 w 30"/>
                <a:gd name="T37" fmla="*/ 18 h 38"/>
                <a:gd name="T38" fmla="*/ 15 w 30"/>
                <a:gd name="T39" fmla="*/ 21 h 38"/>
                <a:gd name="T40" fmla="*/ 29 w 30"/>
                <a:gd name="T41" fmla="*/ 24 h 38"/>
                <a:gd name="T42" fmla="*/ 37 w 30"/>
                <a:gd name="T43" fmla="*/ 27 h 38"/>
                <a:gd name="T44" fmla="*/ 52 w 30"/>
                <a:gd name="T45" fmla="*/ 29 h 38"/>
                <a:gd name="T46" fmla="*/ 56 w 30"/>
                <a:gd name="T47" fmla="*/ 29 h 38"/>
                <a:gd name="T48" fmla="*/ 72 w 30"/>
                <a:gd name="T49" fmla="*/ 29 h 38"/>
                <a:gd name="T50" fmla="*/ 72 w 30"/>
                <a:gd name="T51" fmla="*/ 27 h 38"/>
                <a:gd name="T52" fmla="*/ 79 w 30"/>
                <a:gd name="T53" fmla="*/ 26 h 38"/>
                <a:gd name="T54" fmla="*/ 108 w 30"/>
                <a:gd name="T55" fmla="*/ 23 h 38"/>
                <a:gd name="T56" fmla="*/ 124 w 30"/>
                <a:gd name="T57" fmla="*/ 20 h 38"/>
                <a:gd name="T58" fmla="*/ 145 w 30"/>
                <a:gd name="T59" fmla="*/ 18 h 38"/>
                <a:gd name="T60" fmla="*/ 153 w 30"/>
                <a:gd name="T61" fmla="*/ 16 h 38"/>
                <a:gd name="T62" fmla="*/ 164 w 30"/>
                <a:gd name="T63" fmla="*/ 15 h 38"/>
                <a:gd name="T64" fmla="*/ 172 w 30"/>
                <a:gd name="T65" fmla="*/ 14 h 38"/>
                <a:gd name="T66" fmla="*/ 172 w 30"/>
                <a:gd name="T67" fmla="*/ 13 h 38"/>
                <a:gd name="T68" fmla="*/ 180 w 30"/>
                <a:gd name="T69" fmla="*/ 11 h 38"/>
                <a:gd name="T70" fmla="*/ 180 w 30"/>
                <a:gd name="T71" fmla="*/ 8 h 38"/>
                <a:gd name="T72" fmla="*/ 195 w 30"/>
                <a:gd name="T73" fmla="*/ 7 h 38"/>
                <a:gd name="T74" fmla="*/ 195 w 30"/>
                <a:gd name="T75" fmla="*/ 6 h 38"/>
                <a:gd name="T76" fmla="*/ 209 w 30"/>
                <a:gd name="T77" fmla="*/ 5 h 38"/>
                <a:gd name="T78" fmla="*/ 209 w 30"/>
                <a:gd name="T79" fmla="*/ 2 h 38"/>
                <a:gd name="T80" fmla="*/ 209 w 30"/>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
                <a:gd name="T124" fmla="*/ 0 h 38"/>
                <a:gd name="T125" fmla="*/ 30 w 30"/>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 h="38">
                  <a:moveTo>
                    <a:pt x="29" y="0"/>
                  </a:moveTo>
                  <a:lnTo>
                    <a:pt x="28" y="0"/>
                  </a:lnTo>
                  <a:lnTo>
                    <a:pt x="26" y="0"/>
                  </a:lnTo>
                  <a:lnTo>
                    <a:pt x="24" y="0"/>
                  </a:lnTo>
                  <a:lnTo>
                    <a:pt x="23" y="0"/>
                  </a:lnTo>
                  <a:lnTo>
                    <a:pt x="21" y="0"/>
                  </a:lnTo>
                  <a:lnTo>
                    <a:pt x="20" y="0"/>
                  </a:lnTo>
                  <a:lnTo>
                    <a:pt x="18" y="0"/>
                  </a:lnTo>
                  <a:lnTo>
                    <a:pt x="16" y="0"/>
                  </a:lnTo>
                  <a:lnTo>
                    <a:pt x="15" y="0"/>
                  </a:lnTo>
                  <a:lnTo>
                    <a:pt x="13" y="2"/>
                  </a:lnTo>
                  <a:lnTo>
                    <a:pt x="11" y="3"/>
                  </a:lnTo>
                  <a:lnTo>
                    <a:pt x="10" y="5"/>
                  </a:lnTo>
                  <a:lnTo>
                    <a:pt x="8" y="7"/>
                  </a:lnTo>
                  <a:lnTo>
                    <a:pt x="7" y="9"/>
                  </a:lnTo>
                  <a:lnTo>
                    <a:pt x="7" y="10"/>
                  </a:lnTo>
                  <a:lnTo>
                    <a:pt x="5" y="11"/>
                  </a:lnTo>
                  <a:lnTo>
                    <a:pt x="3" y="13"/>
                  </a:lnTo>
                  <a:lnTo>
                    <a:pt x="1" y="15"/>
                  </a:lnTo>
                  <a:lnTo>
                    <a:pt x="1" y="16"/>
                  </a:lnTo>
                  <a:lnTo>
                    <a:pt x="0" y="18"/>
                  </a:lnTo>
                  <a:lnTo>
                    <a:pt x="0" y="17"/>
                  </a:lnTo>
                  <a:lnTo>
                    <a:pt x="0" y="18"/>
                  </a:lnTo>
                  <a:lnTo>
                    <a:pt x="0" y="19"/>
                  </a:lnTo>
                  <a:lnTo>
                    <a:pt x="0" y="21"/>
                  </a:lnTo>
                  <a:lnTo>
                    <a:pt x="0" y="23"/>
                  </a:lnTo>
                  <a:lnTo>
                    <a:pt x="2" y="25"/>
                  </a:lnTo>
                  <a:lnTo>
                    <a:pt x="2" y="27"/>
                  </a:lnTo>
                  <a:lnTo>
                    <a:pt x="4" y="28"/>
                  </a:lnTo>
                  <a:lnTo>
                    <a:pt x="4" y="30"/>
                  </a:lnTo>
                  <a:lnTo>
                    <a:pt x="5" y="32"/>
                  </a:lnTo>
                  <a:lnTo>
                    <a:pt x="5" y="34"/>
                  </a:lnTo>
                  <a:lnTo>
                    <a:pt x="7" y="35"/>
                  </a:lnTo>
                  <a:lnTo>
                    <a:pt x="7" y="37"/>
                  </a:lnTo>
                  <a:lnTo>
                    <a:pt x="8" y="37"/>
                  </a:lnTo>
                  <a:lnTo>
                    <a:pt x="10" y="37"/>
                  </a:lnTo>
                  <a:lnTo>
                    <a:pt x="10" y="36"/>
                  </a:lnTo>
                  <a:lnTo>
                    <a:pt x="10" y="35"/>
                  </a:lnTo>
                  <a:lnTo>
                    <a:pt x="11" y="34"/>
                  </a:lnTo>
                  <a:lnTo>
                    <a:pt x="11" y="33"/>
                  </a:lnTo>
                  <a:lnTo>
                    <a:pt x="13" y="31"/>
                  </a:lnTo>
                  <a:lnTo>
                    <a:pt x="15" y="29"/>
                  </a:lnTo>
                  <a:lnTo>
                    <a:pt x="17" y="27"/>
                  </a:lnTo>
                  <a:lnTo>
                    <a:pt x="17" y="26"/>
                  </a:lnTo>
                  <a:lnTo>
                    <a:pt x="19" y="24"/>
                  </a:lnTo>
                  <a:lnTo>
                    <a:pt x="20" y="23"/>
                  </a:lnTo>
                  <a:lnTo>
                    <a:pt x="21" y="21"/>
                  </a:lnTo>
                  <a:lnTo>
                    <a:pt x="21" y="20"/>
                  </a:lnTo>
                  <a:lnTo>
                    <a:pt x="23" y="18"/>
                  </a:lnTo>
                  <a:lnTo>
                    <a:pt x="24" y="17"/>
                  </a:lnTo>
                  <a:lnTo>
                    <a:pt x="24" y="16"/>
                  </a:lnTo>
                  <a:lnTo>
                    <a:pt x="25" y="14"/>
                  </a:lnTo>
                  <a:lnTo>
                    <a:pt x="25" y="12"/>
                  </a:lnTo>
                  <a:lnTo>
                    <a:pt x="25" y="11"/>
                  </a:lnTo>
                  <a:lnTo>
                    <a:pt x="27" y="10"/>
                  </a:lnTo>
                  <a:lnTo>
                    <a:pt x="27" y="8"/>
                  </a:lnTo>
                  <a:lnTo>
                    <a:pt x="27" y="7"/>
                  </a:lnTo>
                  <a:lnTo>
                    <a:pt x="29" y="5"/>
                  </a:lnTo>
                  <a:lnTo>
                    <a:pt x="29" y="3"/>
                  </a:lnTo>
                  <a:lnTo>
                    <a:pt x="29" y="2"/>
                  </a:lnTo>
                  <a:lnTo>
                    <a:pt x="29" y="0"/>
                  </a:lnTo>
                </a:path>
              </a:pathLst>
            </a:custGeom>
            <a:solidFill>
              <a:srgbClr val="F8F8F8"/>
            </a:solidFill>
            <a:ln w="9525">
              <a:solidFill>
                <a:srgbClr val="DDDDDD"/>
              </a:solidFill>
              <a:round/>
              <a:headEnd/>
              <a:tailEnd/>
            </a:ln>
          </p:spPr>
          <p:txBody>
            <a:bodyPr/>
            <a:lstStyle/>
            <a:p>
              <a:endParaRPr lang="it-IT"/>
            </a:p>
          </p:txBody>
        </p:sp>
        <p:sp>
          <p:nvSpPr>
            <p:cNvPr id="9240" name="Freeform 30"/>
            <p:cNvSpPr>
              <a:spLocks/>
            </p:cNvSpPr>
            <p:nvPr/>
          </p:nvSpPr>
          <p:spPr bwMode="auto">
            <a:xfrm>
              <a:off x="3133" y="1319"/>
              <a:ext cx="313" cy="141"/>
            </a:xfrm>
            <a:custGeom>
              <a:avLst/>
              <a:gdLst>
                <a:gd name="T0" fmla="*/ 352 w 159"/>
                <a:gd name="T1" fmla="*/ 1 h 152"/>
                <a:gd name="T2" fmla="*/ 61 w 159"/>
                <a:gd name="T3" fmla="*/ 20 h 152"/>
                <a:gd name="T4" fmla="*/ 47 w 159"/>
                <a:gd name="T5" fmla="*/ 42 h 152"/>
                <a:gd name="T6" fmla="*/ 8 w 159"/>
                <a:gd name="T7" fmla="*/ 42 h 152"/>
                <a:gd name="T8" fmla="*/ 0 w 159"/>
                <a:gd name="T9" fmla="*/ 46 h 152"/>
                <a:gd name="T10" fmla="*/ 0 w 159"/>
                <a:gd name="T11" fmla="*/ 90 h 152"/>
                <a:gd name="T12" fmla="*/ 0 w 159"/>
                <a:gd name="T13" fmla="*/ 121 h 152"/>
                <a:gd name="T14" fmla="*/ 183 w 159"/>
                <a:gd name="T15" fmla="*/ 118 h 152"/>
                <a:gd name="T16" fmla="*/ 419 w 159"/>
                <a:gd name="T17" fmla="*/ 112 h 152"/>
                <a:gd name="T18" fmla="*/ 496 w 159"/>
                <a:gd name="T19" fmla="*/ 111 h 152"/>
                <a:gd name="T20" fmla="*/ 677 w 159"/>
                <a:gd name="T21" fmla="*/ 111 h 152"/>
                <a:gd name="T22" fmla="*/ 724 w 159"/>
                <a:gd name="T23" fmla="*/ 113 h 152"/>
                <a:gd name="T24" fmla="*/ 724 w 159"/>
                <a:gd name="T25" fmla="*/ 116 h 152"/>
                <a:gd name="T26" fmla="*/ 740 w 159"/>
                <a:gd name="T27" fmla="*/ 119 h 152"/>
                <a:gd name="T28" fmla="*/ 825 w 159"/>
                <a:gd name="T29" fmla="*/ 114 h 152"/>
                <a:gd name="T30" fmla="*/ 884 w 159"/>
                <a:gd name="T31" fmla="*/ 105 h 152"/>
                <a:gd name="T32" fmla="*/ 915 w 159"/>
                <a:gd name="T33" fmla="*/ 89 h 152"/>
                <a:gd name="T34" fmla="*/ 1047 w 159"/>
                <a:gd name="T35" fmla="*/ 71 h 152"/>
                <a:gd name="T36" fmla="*/ 1159 w 159"/>
                <a:gd name="T37" fmla="*/ 67 h 152"/>
                <a:gd name="T38" fmla="*/ 1024 w 159"/>
                <a:gd name="T39" fmla="*/ 66 h 152"/>
                <a:gd name="T40" fmla="*/ 900 w 159"/>
                <a:gd name="T41" fmla="*/ 71 h 152"/>
                <a:gd name="T42" fmla="*/ 801 w 159"/>
                <a:gd name="T43" fmla="*/ 85 h 152"/>
                <a:gd name="T44" fmla="*/ 795 w 159"/>
                <a:gd name="T45" fmla="*/ 98 h 152"/>
                <a:gd name="T46" fmla="*/ 693 w 159"/>
                <a:gd name="T47" fmla="*/ 101 h 152"/>
                <a:gd name="T48" fmla="*/ 604 w 159"/>
                <a:gd name="T49" fmla="*/ 101 h 152"/>
                <a:gd name="T50" fmla="*/ 581 w 159"/>
                <a:gd name="T51" fmla="*/ 94 h 152"/>
                <a:gd name="T52" fmla="*/ 573 w 159"/>
                <a:gd name="T53" fmla="*/ 74 h 152"/>
                <a:gd name="T54" fmla="*/ 565 w 159"/>
                <a:gd name="T55" fmla="*/ 72 h 152"/>
                <a:gd name="T56" fmla="*/ 543 w 159"/>
                <a:gd name="T57" fmla="*/ 90 h 152"/>
                <a:gd name="T58" fmla="*/ 364 w 159"/>
                <a:gd name="T59" fmla="*/ 99 h 152"/>
                <a:gd name="T60" fmla="*/ 144 w 159"/>
                <a:gd name="T61" fmla="*/ 90 h 152"/>
                <a:gd name="T62" fmla="*/ 61 w 159"/>
                <a:gd name="T63" fmla="*/ 75 h 152"/>
                <a:gd name="T64" fmla="*/ 100 w 159"/>
                <a:gd name="T65" fmla="*/ 58 h 152"/>
                <a:gd name="T66" fmla="*/ 205 w 159"/>
                <a:gd name="T67" fmla="*/ 53 h 152"/>
                <a:gd name="T68" fmla="*/ 344 w 159"/>
                <a:gd name="T69" fmla="*/ 53 h 152"/>
                <a:gd name="T70" fmla="*/ 543 w 159"/>
                <a:gd name="T71" fmla="*/ 59 h 152"/>
                <a:gd name="T72" fmla="*/ 608 w 159"/>
                <a:gd name="T73" fmla="*/ 61 h 152"/>
                <a:gd name="T74" fmla="*/ 608 w 159"/>
                <a:gd name="T75" fmla="*/ 58 h 152"/>
                <a:gd name="T76" fmla="*/ 616 w 159"/>
                <a:gd name="T77" fmla="*/ 53 h 152"/>
                <a:gd name="T78" fmla="*/ 427 w 159"/>
                <a:gd name="T79" fmla="*/ 50 h 152"/>
                <a:gd name="T80" fmla="*/ 228 w 159"/>
                <a:gd name="T81" fmla="*/ 45 h 152"/>
                <a:gd name="T82" fmla="*/ 144 w 159"/>
                <a:gd name="T83" fmla="*/ 37 h 152"/>
                <a:gd name="T84" fmla="*/ 128 w 159"/>
                <a:gd name="T85" fmla="*/ 19 h 152"/>
                <a:gd name="T86" fmla="*/ 283 w 159"/>
                <a:gd name="T87" fmla="*/ 13 h 152"/>
                <a:gd name="T88" fmla="*/ 372 w 159"/>
                <a:gd name="T89" fmla="*/ 24 h 152"/>
                <a:gd name="T90" fmla="*/ 283 w 159"/>
                <a:gd name="T91" fmla="*/ 32 h 152"/>
                <a:gd name="T92" fmla="*/ 252 w 159"/>
                <a:gd name="T93" fmla="*/ 28 h 152"/>
                <a:gd name="T94" fmla="*/ 244 w 159"/>
                <a:gd name="T95" fmla="*/ 24 h 152"/>
                <a:gd name="T96" fmla="*/ 205 w 159"/>
                <a:gd name="T97" fmla="*/ 28 h 152"/>
                <a:gd name="T98" fmla="*/ 189 w 159"/>
                <a:gd name="T99" fmla="*/ 35 h 152"/>
                <a:gd name="T100" fmla="*/ 299 w 159"/>
                <a:gd name="T101" fmla="*/ 39 h 152"/>
                <a:gd name="T102" fmla="*/ 465 w 159"/>
                <a:gd name="T103" fmla="*/ 44 h 152"/>
                <a:gd name="T104" fmla="*/ 488 w 159"/>
                <a:gd name="T105" fmla="*/ 42 h 152"/>
                <a:gd name="T106" fmla="*/ 449 w 159"/>
                <a:gd name="T107" fmla="*/ 34 h 152"/>
                <a:gd name="T108" fmla="*/ 449 w 159"/>
                <a:gd name="T109" fmla="*/ 17 h 152"/>
                <a:gd name="T110" fmla="*/ 472 w 159"/>
                <a:gd name="T111" fmla="*/ 9 h 152"/>
                <a:gd name="T112" fmla="*/ 528 w 159"/>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9"/>
                <a:gd name="T172" fmla="*/ 0 h 152"/>
                <a:gd name="T173" fmla="*/ 159 w 159"/>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9" h="152">
                  <a:moveTo>
                    <a:pt x="70" y="0"/>
                  </a:moveTo>
                  <a:lnTo>
                    <a:pt x="69" y="0"/>
                  </a:lnTo>
                  <a:lnTo>
                    <a:pt x="67" y="0"/>
                  </a:lnTo>
                  <a:lnTo>
                    <a:pt x="62" y="0"/>
                  </a:lnTo>
                  <a:lnTo>
                    <a:pt x="58" y="0"/>
                  </a:lnTo>
                  <a:lnTo>
                    <a:pt x="52" y="1"/>
                  </a:lnTo>
                  <a:lnTo>
                    <a:pt x="46" y="1"/>
                  </a:lnTo>
                  <a:lnTo>
                    <a:pt x="39" y="3"/>
                  </a:lnTo>
                  <a:lnTo>
                    <a:pt x="34" y="3"/>
                  </a:lnTo>
                  <a:lnTo>
                    <a:pt x="27" y="7"/>
                  </a:lnTo>
                  <a:lnTo>
                    <a:pt x="21" y="10"/>
                  </a:lnTo>
                  <a:lnTo>
                    <a:pt x="16" y="15"/>
                  </a:lnTo>
                  <a:lnTo>
                    <a:pt x="11" y="19"/>
                  </a:lnTo>
                  <a:lnTo>
                    <a:pt x="8" y="26"/>
                  </a:lnTo>
                  <a:lnTo>
                    <a:pt x="6" y="33"/>
                  </a:lnTo>
                  <a:lnTo>
                    <a:pt x="6" y="43"/>
                  </a:lnTo>
                  <a:lnTo>
                    <a:pt x="8" y="52"/>
                  </a:lnTo>
                  <a:lnTo>
                    <a:pt x="7" y="52"/>
                  </a:lnTo>
                  <a:lnTo>
                    <a:pt x="6" y="52"/>
                  </a:lnTo>
                  <a:lnTo>
                    <a:pt x="5" y="52"/>
                  </a:lnTo>
                  <a:lnTo>
                    <a:pt x="4" y="52"/>
                  </a:lnTo>
                  <a:lnTo>
                    <a:pt x="2" y="52"/>
                  </a:lnTo>
                  <a:lnTo>
                    <a:pt x="1" y="52"/>
                  </a:lnTo>
                  <a:lnTo>
                    <a:pt x="0" y="52"/>
                  </a:lnTo>
                  <a:lnTo>
                    <a:pt x="0" y="55"/>
                  </a:lnTo>
                  <a:lnTo>
                    <a:pt x="0" y="58"/>
                  </a:lnTo>
                  <a:lnTo>
                    <a:pt x="0" y="63"/>
                  </a:lnTo>
                  <a:lnTo>
                    <a:pt x="0" y="69"/>
                  </a:lnTo>
                  <a:lnTo>
                    <a:pt x="0" y="78"/>
                  </a:lnTo>
                  <a:lnTo>
                    <a:pt x="0" y="85"/>
                  </a:lnTo>
                  <a:lnTo>
                    <a:pt x="0" y="94"/>
                  </a:lnTo>
                  <a:lnTo>
                    <a:pt x="0" y="102"/>
                  </a:lnTo>
                  <a:lnTo>
                    <a:pt x="0" y="113"/>
                  </a:lnTo>
                  <a:lnTo>
                    <a:pt x="0" y="121"/>
                  </a:lnTo>
                  <a:lnTo>
                    <a:pt x="0" y="130"/>
                  </a:lnTo>
                  <a:lnTo>
                    <a:pt x="0" y="136"/>
                  </a:lnTo>
                  <a:lnTo>
                    <a:pt x="0" y="143"/>
                  </a:lnTo>
                  <a:lnTo>
                    <a:pt x="0" y="148"/>
                  </a:lnTo>
                  <a:lnTo>
                    <a:pt x="0" y="151"/>
                  </a:lnTo>
                  <a:lnTo>
                    <a:pt x="2" y="151"/>
                  </a:lnTo>
                  <a:lnTo>
                    <a:pt x="5" y="151"/>
                  </a:lnTo>
                  <a:lnTo>
                    <a:pt x="9" y="150"/>
                  </a:lnTo>
                  <a:lnTo>
                    <a:pt x="13" y="150"/>
                  </a:lnTo>
                  <a:lnTo>
                    <a:pt x="19" y="148"/>
                  </a:lnTo>
                  <a:lnTo>
                    <a:pt x="24" y="148"/>
                  </a:lnTo>
                  <a:lnTo>
                    <a:pt x="29" y="146"/>
                  </a:lnTo>
                  <a:lnTo>
                    <a:pt x="34" y="146"/>
                  </a:lnTo>
                  <a:lnTo>
                    <a:pt x="39" y="144"/>
                  </a:lnTo>
                  <a:lnTo>
                    <a:pt x="43" y="144"/>
                  </a:lnTo>
                  <a:lnTo>
                    <a:pt x="49" y="142"/>
                  </a:lnTo>
                  <a:lnTo>
                    <a:pt x="52" y="142"/>
                  </a:lnTo>
                  <a:lnTo>
                    <a:pt x="55" y="140"/>
                  </a:lnTo>
                  <a:lnTo>
                    <a:pt x="56" y="140"/>
                  </a:lnTo>
                  <a:lnTo>
                    <a:pt x="57" y="138"/>
                  </a:lnTo>
                  <a:lnTo>
                    <a:pt x="57" y="139"/>
                  </a:lnTo>
                  <a:lnTo>
                    <a:pt x="58" y="139"/>
                  </a:lnTo>
                  <a:lnTo>
                    <a:pt x="60" y="139"/>
                  </a:lnTo>
                  <a:lnTo>
                    <a:pt x="63" y="139"/>
                  </a:lnTo>
                  <a:lnTo>
                    <a:pt x="65" y="139"/>
                  </a:lnTo>
                  <a:lnTo>
                    <a:pt x="69" y="139"/>
                  </a:lnTo>
                  <a:lnTo>
                    <a:pt x="72" y="139"/>
                  </a:lnTo>
                  <a:lnTo>
                    <a:pt x="76" y="139"/>
                  </a:lnTo>
                  <a:lnTo>
                    <a:pt x="79" y="139"/>
                  </a:lnTo>
                  <a:lnTo>
                    <a:pt x="83" y="139"/>
                  </a:lnTo>
                  <a:lnTo>
                    <a:pt x="86" y="139"/>
                  </a:lnTo>
                  <a:lnTo>
                    <a:pt x="89" y="139"/>
                  </a:lnTo>
                  <a:lnTo>
                    <a:pt x="91" y="139"/>
                  </a:lnTo>
                  <a:lnTo>
                    <a:pt x="93" y="139"/>
                  </a:lnTo>
                  <a:lnTo>
                    <a:pt x="94" y="139"/>
                  </a:lnTo>
                  <a:lnTo>
                    <a:pt x="95" y="139"/>
                  </a:lnTo>
                  <a:lnTo>
                    <a:pt x="95" y="140"/>
                  </a:lnTo>
                  <a:lnTo>
                    <a:pt x="95" y="141"/>
                  </a:lnTo>
                  <a:lnTo>
                    <a:pt x="95" y="143"/>
                  </a:lnTo>
                  <a:lnTo>
                    <a:pt x="95" y="144"/>
                  </a:lnTo>
                  <a:lnTo>
                    <a:pt x="95" y="146"/>
                  </a:lnTo>
                  <a:lnTo>
                    <a:pt x="95" y="148"/>
                  </a:lnTo>
                  <a:lnTo>
                    <a:pt x="95" y="149"/>
                  </a:lnTo>
                  <a:lnTo>
                    <a:pt x="97" y="149"/>
                  </a:lnTo>
                  <a:lnTo>
                    <a:pt x="99" y="149"/>
                  </a:lnTo>
                  <a:lnTo>
                    <a:pt x="100" y="149"/>
                  </a:lnTo>
                  <a:lnTo>
                    <a:pt x="102" y="147"/>
                  </a:lnTo>
                  <a:lnTo>
                    <a:pt x="103" y="147"/>
                  </a:lnTo>
                  <a:lnTo>
                    <a:pt x="105" y="145"/>
                  </a:lnTo>
                  <a:lnTo>
                    <a:pt x="106" y="145"/>
                  </a:lnTo>
                  <a:lnTo>
                    <a:pt x="108" y="143"/>
                  </a:lnTo>
                  <a:lnTo>
                    <a:pt x="110" y="141"/>
                  </a:lnTo>
                  <a:lnTo>
                    <a:pt x="110" y="139"/>
                  </a:lnTo>
                  <a:lnTo>
                    <a:pt x="112" y="138"/>
                  </a:lnTo>
                  <a:lnTo>
                    <a:pt x="112" y="136"/>
                  </a:lnTo>
                  <a:lnTo>
                    <a:pt x="114" y="134"/>
                  </a:lnTo>
                  <a:lnTo>
                    <a:pt x="116" y="132"/>
                  </a:lnTo>
                  <a:lnTo>
                    <a:pt x="118" y="130"/>
                  </a:lnTo>
                  <a:lnTo>
                    <a:pt x="118" y="129"/>
                  </a:lnTo>
                  <a:lnTo>
                    <a:pt x="118" y="126"/>
                  </a:lnTo>
                  <a:lnTo>
                    <a:pt x="118" y="123"/>
                  </a:lnTo>
                  <a:lnTo>
                    <a:pt x="120" y="119"/>
                  </a:lnTo>
                  <a:lnTo>
                    <a:pt x="120" y="116"/>
                  </a:lnTo>
                  <a:lnTo>
                    <a:pt x="120" y="112"/>
                  </a:lnTo>
                  <a:lnTo>
                    <a:pt x="121" y="108"/>
                  </a:lnTo>
                  <a:lnTo>
                    <a:pt x="123" y="103"/>
                  </a:lnTo>
                  <a:lnTo>
                    <a:pt x="124" y="100"/>
                  </a:lnTo>
                  <a:lnTo>
                    <a:pt x="125" y="96"/>
                  </a:lnTo>
                  <a:lnTo>
                    <a:pt x="128" y="94"/>
                  </a:lnTo>
                  <a:lnTo>
                    <a:pt x="132" y="90"/>
                  </a:lnTo>
                  <a:lnTo>
                    <a:pt x="137" y="88"/>
                  </a:lnTo>
                  <a:lnTo>
                    <a:pt x="143" y="86"/>
                  </a:lnTo>
                  <a:lnTo>
                    <a:pt x="149" y="86"/>
                  </a:lnTo>
                  <a:lnTo>
                    <a:pt x="158" y="85"/>
                  </a:lnTo>
                  <a:lnTo>
                    <a:pt x="156" y="85"/>
                  </a:lnTo>
                  <a:lnTo>
                    <a:pt x="154" y="85"/>
                  </a:lnTo>
                  <a:lnTo>
                    <a:pt x="152" y="84"/>
                  </a:lnTo>
                  <a:lnTo>
                    <a:pt x="148" y="84"/>
                  </a:lnTo>
                  <a:lnTo>
                    <a:pt x="147" y="84"/>
                  </a:lnTo>
                  <a:lnTo>
                    <a:pt x="144" y="84"/>
                  </a:lnTo>
                  <a:lnTo>
                    <a:pt x="142" y="82"/>
                  </a:lnTo>
                  <a:lnTo>
                    <a:pt x="139" y="82"/>
                  </a:lnTo>
                  <a:lnTo>
                    <a:pt x="137" y="82"/>
                  </a:lnTo>
                  <a:lnTo>
                    <a:pt x="134" y="82"/>
                  </a:lnTo>
                  <a:lnTo>
                    <a:pt x="132" y="81"/>
                  </a:lnTo>
                  <a:lnTo>
                    <a:pt x="130" y="81"/>
                  </a:lnTo>
                  <a:lnTo>
                    <a:pt x="128" y="80"/>
                  </a:lnTo>
                  <a:lnTo>
                    <a:pt x="128" y="79"/>
                  </a:lnTo>
                  <a:lnTo>
                    <a:pt x="122" y="84"/>
                  </a:lnTo>
                  <a:lnTo>
                    <a:pt x="118" y="89"/>
                  </a:lnTo>
                  <a:lnTo>
                    <a:pt x="114" y="92"/>
                  </a:lnTo>
                  <a:lnTo>
                    <a:pt x="112" y="95"/>
                  </a:lnTo>
                  <a:lnTo>
                    <a:pt x="109" y="99"/>
                  </a:lnTo>
                  <a:lnTo>
                    <a:pt x="108" y="101"/>
                  </a:lnTo>
                  <a:lnTo>
                    <a:pt x="106" y="103"/>
                  </a:lnTo>
                  <a:lnTo>
                    <a:pt x="106" y="105"/>
                  </a:lnTo>
                  <a:lnTo>
                    <a:pt x="105" y="107"/>
                  </a:lnTo>
                  <a:lnTo>
                    <a:pt x="105" y="109"/>
                  </a:lnTo>
                  <a:lnTo>
                    <a:pt x="105" y="111"/>
                  </a:lnTo>
                  <a:lnTo>
                    <a:pt x="105" y="113"/>
                  </a:lnTo>
                  <a:lnTo>
                    <a:pt x="104" y="116"/>
                  </a:lnTo>
                  <a:lnTo>
                    <a:pt x="104" y="118"/>
                  </a:lnTo>
                  <a:lnTo>
                    <a:pt x="104" y="121"/>
                  </a:lnTo>
                  <a:lnTo>
                    <a:pt x="104" y="123"/>
                  </a:lnTo>
                  <a:lnTo>
                    <a:pt x="102" y="125"/>
                  </a:lnTo>
                  <a:lnTo>
                    <a:pt x="100" y="126"/>
                  </a:lnTo>
                  <a:lnTo>
                    <a:pt x="99" y="127"/>
                  </a:lnTo>
                  <a:lnTo>
                    <a:pt x="97" y="127"/>
                  </a:lnTo>
                  <a:lnTo>
                    <a:pt x="94" y="127"/>
                  </a:lnTo>
                  <a:lnTo>
                    <a:pt x="93" y="127"/>
                  </a:lnTo>
                  <a:lnTo>
                    <a:pt x="91" y="127"/>
                  </a:lnTo>
                  <a:lnTo>
                    <a:pt x="89" y="127"/>
                  </a:lnTo>
                  <a:lnTo>
                    <a:pt x="86" y="127"/>
                  </a:lnTo>
                  <a:lnTo>
                    <a:pt x="84" y="127"/>
                  </a:lnTo>
                  <a:lnTo>
                    <a:pt x="83" y="127"/>
                  </a:lnTo>
                  <a:lnTo>
                    <a:pt x="81" y="127"/>
                  </a:lnTo>
                  <a:lnTo>
                    <a:pt x="80" y="127"/>
                  </a:lnTo>
                  <a:lnTo>
                    <a:pt x="79" y="127"/>
                  </a:lnTo>
                  <a:lnTo>
                    <a:pt x="78" y="127"/>
                  </a:lnTo>
                  <a:lnTo>
                    <a:pt x="78" y="126"/>
                  </a:lnTo>
                  <a:lnTo>
                    <a:pt x="76" y="126"/>
                  </a:lnTo>
                  <a:lnTo>
                    <a:pt x="76" y="124"/>
                  </a:lnTo>
                  <a:lnTo>
                    <a:pt x="76" y="123"/>
                  </a:lnTo>
                  <a:lnTo>
                    <a:pt x="76" y="120"/>
                  </a:lnTo>
                  <a:lnTo>
                    <a:pt x="76" y="117"/>
                  </a:lnTo>
                  <a:lnTo>
                    <a:pt x="76" y="114"/>
                  </a:lnTo>
                  <a:lnTo>
                    <a:pt x="76" y="110"/>
                  </a:lnTo>
                  <a:lnTo>
                    <a:pt x="76" y="106"/>
                  </a:lnTo>
                  <a:lnTo>
                    <a:pt x="75" y="103"/>
                  </a:lnTo>
                  <a:lnTo>
                    <a:pt x="75" y="100"/>
                  </a:lnTo>
                  <a:lnTo>
                    <a:pt x="75" y="97"/>
                  </a:lnTo>
                  <a:lnTo>
                    <a:pt x="75" y="93"/>
                  </a:lnTo>
                  <a:lnTo>
                    <a:pt x="75" y="91"/>
                  </a:lnTo>
                  <a:lnTo>
                    <a:pt x="75" y="88"/>
                  </a:lnTo>
                  <a:lnTo>
                    <a:pt x="75" y="87"/>
                  </a:lnTo>
                  <a:lnTo>
                    <a:pt x="75" y="86"/>
                  </a:lnTo>
                  <a:lnTo>
                    <a:pt x="74" y="87"/>
                  </a:lnTo>
                  <a:lnTo>
                    <a:pt x="74" y="89"/>
                  </a:lnTo>
                  <a:lnTo>
                    <a:pt x="74" y="91"/>
                  </a:lnTo>
                  <a:lnTo>
                    <a:pt x="74" y="93"/>
                  </a:lnTo>
                  <a:lnTo>
                    <a:pt x="74" y="97"/>
                  </a:lnTo>
                  <a:lnTo>
                    <a:pt x="74" y="100"/>
                  </a:lnTo>
                  <a:lnTo>
                    <a:pt x="74" y="103"/>
                  </a:lnTo>
                  <a:lnTo>
                    <a:pt x="74" y="106"/>
                  </a:lnTo>
                  <a:lnTo>
                    <a:pt x="72" y="110"/>
                  </a:lnTo>
                  <a:lnTo>
                    <a:pt x="71" y="113"/>
                  </a:lnTo>
                  <a:lnTo>
                    <a:pt x="70" y="117"/>
                  </a:lnTo>
                  <a:lnTo>
                    <a:pt x="68" y="119"/>
                  </a:lnTo>
                  <a:lnTo>
                    <a:pt x="65" y="122"/>
                  </a:lnTo>
                  <a:lnTo>
                    <a:pt x="62" y="124"/>
                  </a:lnTo>
                  <a:lnTo>
                    <a:pt x="58" y="124"/>
                  </a:lnTo>
                  <a:lnTo>
                    <a:pt x="55" y="124"/>
                  </a:lnTo>
                  <a:lnTo>
                    <a:pt x="48" y="124"/>
                  </a:lnTo>
                  <a:lnTo>
                    <a:pt x="43" y="124"/>
                  </a:lnTo>
                  <a:lnTo>
                    <a:pt x="37" y="123"/>
                  </a:lnTo>
                  <a:lnTo>
                    <a:pt x="33" y="121"/>
                  </a:lnTo>
                  <a:lnTo>
                    <a:pt x="29" y="120"/>
                  </a:lnTo>
                  <a:lnTo>
                    <a:pt x="25" y="119"/>
                  </a:lnTo>
                  <a:lnTo>
                    <a:pt x="21" y="117"/>
                  </a:lnTo>
                  <a:lnTo>
                    <a:pt x="19" y="113"/>
                  </a:lnTo>
                  <a:lnTo>
                    <a:pt x="16" y="111"/>
                  </a:lnTo>
                  <a:lnTo>
                    <a:pt x="14" y="108"/>
                  </a:lnTo>
                  <a:lnTo>
                    <a:pt x="12" y="107"/>
                  </a:lnTo>
                  <a:lnTo>
                    <a:pt x="11" y="103"/>
                  </a:lnTo>
                  <a:lnTo>
                    <a:pt x="9" y="101"/>
                  </a:lnTo>
                  <a:lnTo>
                    <a:pt x="8" y="98"/>
                  </a:lnTo>
                  <a:lnTo>
                    <a:pt x="8" y="94"/>
                  </a:lnTo>
                  <a:lnTo>
                    <a:pt x="8" y="91"/>
                  </a:lnTo>
                  <a:lnTo>
                    <a:pt x="8" y="87"/>
                  </a:lnTo>
                  <a:lnTo>
                    <a:pt x="8" y="84"/>
                  </a:lnTo>
                  <a:lnTo>
                    <a:pt x="8" y="81"/>
                  </a:lnTo>
                  <a:lnTo>
                    <a:pt x="10" y="77"/>
                  </a:lnTo>
                  <a:lnTo>
                    <a:pt x="11" y="75"/>
                  </a:lnTo>
                  <a:lnTo>
                    <a:pt x="13" y="73"/>
                  </a:lnTo>
                  <a:lnTo>
                    <a:pt x="15" y="71"/>
                  </a:lnTo>
                  <a:lnTo>
                    <a:pt x="17" y="69"/>
                  </a:lnTo>
                  <a:lnTo>
                    <a:pt x="19" y="69"/>
                  </a:lnTo>
                  <a:lnTo>
                    <a:pt x="21" y="68"/>
                  </a:lnTo>
                  <a:lnTo>
                    <a:pt x="22" y="68"/>
                  </a:lnTo>
                  <a:lnTo>
                    <a:pt x="25" y="66"/>
                  </a:lnTo>
                  <a:lnTo>
                    <a:pt x="27" y="66"/>
                  </a:lnTo>
                  <a:lnTo>
                    <a:pt x="29" y="66"/>
                  </a:lnTo>
                  <a:lnTo>
                    <a:pt x="31" y="66"/>
                  </a:lnTo>
                  <a:lnTo>
                    <a:pt x="34" y="64"/>
                  </a:lnTo>
                  <a:lnTo>
                    <a:pt x="36" y="65"/>
                  </a:lnTo>
                  <a:lnTo>
                    <a:pt x="38" y="65"/>
                  </a:lnTo>
                  <a:lnTo>
                    <a:pt x="41" y="66"/>
                  </a:lnTo>
                  <a:lnTo>
                    <a:pt x="45" y="66"/>
                  </a:lnTo>
                  <a:lnTo>
                    <a:pt x="49" y="67"/>
                  </a:lnTo>
                  <a:lnTo>
                    <a:pt x="52" y="67"/>
                  </a:lnTo>
                  <a:lnTo>
                    <a:pt x="56" y="69"/>
                  </a:lnTo>
                  <a:lnTo>
                    <a:pt x="61" y="69"/>
                  </a:lnTo>
                  <a:lnTo>
                    <a:pt x="64" y="71"/>
                  </a:lnTo>
                  <a:lnTo>
                    <a:pt x="68" y="72"/>
                  </a:lnTo>
                  <a:lnTo>
                    <a:pt x="71" y="74"/>
                  </a:lnTo>
                  <a:lnTo>
                    <a:pt x="74" y="74"/>
                  </a:lnTo>
                  <a:lnTo>
                    <a:pt x="76" y="76"/>
                  </a:lnTo>
                  <a:lnTo>
                    <a:pt x="79" y="76"/>
                  </a:lnTo>
                  <a:lnTo>
                    <a:pt x="80" y="77"/>
                  </a:lnTo>
                  <a:lnTo>
                    <a:pt x="81" y="77"/>
                  </a:lnTo>
                  <a:lnTo>
                    <a:pt x="80" y="77"/>
                  </a:lnTo>
                  <a:lnTo>
                    <a:pt x="80" y="76"/>
                  </a:lnTo>
                  <a:lnTo>
                    <a:pt x="80" y="74"/>
                  </a:lnTo>
                  <a:lnTo>
                    <a:pt x="80" y="72"/>
                  </a:lnTo>
                  <a:lnTo>
                    <a:pt x="80" y="71"/>
                  </a:lnTo>
                  <a:lnTo>
                    <a:pt x="80" y="69"/>
                  </a:lnTo>
                  <a:lnTo>
                    <a:pt x="80" y="68"/>
                  </a:lnTo>
                  <a:lnTo>
                    <a:pt x="81" y="66"/>
                  </a:lnTo>
                  <a:lnTo>
                    <a:pt x="77" y="66"/>
                  </a:lnTo>
                  <a:lnTo>
                    <a:pt x="74" y="66"/>
                  </a:lnTo>
                  <a:lnTo>
                    <a:pt x="71" y="66"/>
                  </a:lnTo>
                  <a:lnTo>
                    <a:pt x="68" y="65"/>
                  </a:lnTo>
                  <a:lnTo>
                    <a:pt x="63" y="65"/>
                  </a:lnTo>
                  <a:lnTo>
                    <a:pt x="59" y="63"/>
                  </a:lnTo>
                  <a:lnTo>
                    <a:pt x="56" y="63"/>
                  </a:lnTo>
                  <a:lnTo>
                    <a:pt x="52" y="62"/>
                  </a:lnTo>
                  <a:lnTo>
                    <a:pt x="48" y="62"/>
                  </a:lnTo>
                  <a:lnTo>
                    <a:pt x="44" y="60"/>
                  </a:lnTo>
                  <a:lnTo>
                    <a:pt x="40" y="60"/>
                  </a:lnTo>
                  <a:lnTo>
                    <a:pt x="37" y="58"/>
                  </a:lnTo>
                  <a:lnTo>
                    <a:pt x="33" y="58"/>
                  </a:lnTo>
                  <a:lnTo>
                    <a:pt x="30" y="56"/>
                  </a:lnTo>
                  <a:lnTo>
                    <a:pt x="28" y="55"/>
                  </a:lnTo>
                  <a:lnTo>
                    <a:pt x="26" y="53"/>
                  </a:lnTo>
                  <a:lnTo>
                    <a:pt x="24" y="53"/>
                  </a:lnTo>
                  <a:lnTo>
                    <a:pt x="23" y="52"/>
                  </a:lnTo>
                  <a:lnTo>
                    <a:pt x="21" y="50"/>
                  </a:lnTo>
                  <a:lnTo>
                    <a:pt x="21" y="48"/>
                  </a:lnTo>
                  <a:lnTo>
                    <a:pt x="19" y="46"/>
                  </a:lnTo>
                  <a:lnTo>
                    <a:pt x="18" y="43"/>
                  </a:lnTo>
                  <a:lnTo>
                    <a:pt x="17" y="41"/>
                  </a:lnTo>
                  <a:lnTo>
                    <a:pt x="17" y="37"/>
                  </a:lnTo>
                  <a:lnTo>
                    <a:pt x="16" y="35"/>
                  </a:lnTo>
                  <a:lnTo>
                    <a:pt x="16" y="32"/>
                  </a:lnTo>
                  <a:lnTo>
                    <a:pt x="16" y="29"/>
                  </a:lnTo>
                  <a:lnTo>
                    <a:pt x="17" y="25"/>
                  </a:lnTo>
                  <a:lnTo>
                    <a:pt x="17" y="24"/>
                  </a:lnTo>
                  <a:lnTo>
                    <a:pt x="19" y="20"/>
                  </a:lnTo>
                  <a:lnTo>
                    <a:pt x="22" y="19"/>
                  </a:lnTo>
                  <a:lnTo>
                    <a:pt x="26" y="16"/>
                  </a:lnTo>
                  <a:lnTo>
                    <a:pt x="30" y="16"/>
                  </a:lnTo>
                  <a:lnTo>
                    <a:pt x="34" y="15"/>
                  </a:lnTo>
                  <a:lnTo>
                    <a:pt x="37" y="16"/>
                  </a:lnTo>
                  <a:lnTo>
                    <a:pt x="40" y="16"/>
                  </a:lnTo>
                  <a:lnTo>
                    <a:pt x="42" y="18"/>
                  </a:lnTo>
                  <a:lnTo>
                    <a:pt x="45" y="20"/>
                  </a:lnTo>
                  <a:lnTo>
                    <a:pt x="47" y="22"/>
                  </a:lnTo>
                  <a:lnTo>
                    <a:pt x="49" y="24"/>
                  </a:lnTo>
                  <a:lnTo>
                    <a:pt x="49" y="28"/>
                  </a:lnTo>
                  <a:lnTo>
                    <a:pt x="49" y="30"/>
                  </a:lnTo>
                  <a:lnTo>
                    <a:pt x="48" y="32"/>
                  </a:lnTo>
                  <a:lnTo>
                    <a:pt x="48" y="34"/>
                  </a:lnTo>
                  <a:lnTo>
                    <a:pt x="46" y="36"/>
                  </a:lnTo>
                  <a:lnTo>
                    <a:pt x="45" y="38"/>
                  </a:lnTo>
                  <a:lnTo>
                    <a:pt x="41" y="40"/>
                  </a:lnTo>
                  <a:lnTo>
                    <a:pt x="39" y="40"/>
                  </a:lnTo>
                  <a:lnTo>
                    <a:pt x="37" y="40"/>
                  </a:lnTo>
                  <a:lnTo>
                    <a:pt x="36" y="40"/>
                  </a:lnTo>
                  <a:lnTo>
                    <a:pt x="36" y="39"/>
                  </a:lnTo>
                  <a:lnTo>
                    <a:pt x="34" y="39"/>
                  </a:lnTo>
                  <a:lnTo>
                    <a:pt x="34" y="37"/>
                  </a:lnTo>
                  <a:lnTo>
                    <a:pt x="33" y="36"/>
                  </a:lnTo>
                  <a:lnTo>
                    <a:pt x="33" y="34"/>
                  </a:lnTo>
                  <a:lnTo>
                    <a:pt x="32" y="34"/>
                  </a:lnTo>
                  <a:lnTo>
                    <a:pt x="32" y="32"/>
                  </a:lnTo>
                  <a:lnTo>
                    <a:pt x="32" y="31"/>
                  </a:lnTo>
                  <a:lnTo>
                    <a:pt x="32" y="30"/>
                  </a:lnTo>
                  <a:lnTo>
                    <a:pt x="32" y="28"/>
                  </a:lnTo>
                  <a:lnTo>
                    <a:pt x="30" y="30"/>
                  </a:lnTo>
                  <a:lnTo>
                    <a:pt x="29" y="31"/>
                  </a:lnTo>
                  <a:lnTo>
                    <a:pt x="27" y="33"/>
                  </a:lnTo>
                  <a:lnTo>
                    <a:pt x="27" y="35"/>
                  </a:lnTo>
                  <a:lnTo>
                    <a:pt x="27" y="36"/>
                  </a:lnTo>
                  <a:lnTo>
                    <a:pt x="25" y="38"/>
                  </a:lnTo>
                  <a:lnTo>
                    <a:pt x="25" y="40"/>
                  </a:lnTo>
                  <a:lnTo>
                    <a:pt x="25" y="42"/>
                  </a:lnTo>
                  <a:lnTo>
                    <a:pt x="25" y="44"/>
                  </a:lnTo>
                  <a:lnTo>
                    <a:pt x="26" y="44"/>
                  </a:lnTo>
                  <a:lnTo>
                    <a:pt x="28" y="46"/>
                  </a:lnTo>
                  <a:lnTo>
                    <a:pt x="32" y="47"/>
                  </a:lnTo>
                  <a:lnTo>
                    <a:pt x="35" y="49"/>
                  </a:lnTo>
                  <a:lnTo>
                    <a:pt x="39" y="49"/>
                  </a:lnTo>
                  <a:lnTo>
                    <a:pt x="42" y="50"/>
                  </a:lnTo>
                  <a:lnTo>
                    <a:pt x="46" y="51"/>
                  </a:lnTo>
                  <a:lnTo>
                    <a:pt x="49" y="52"/>
                  </a:lnTo>
                  <a:lnTo>
                    <a:pt x="54" y="52"/>
                  </a:lnTo>
                  <a:lnTo>
                    <a:pt x="55" y="54"/>
                  </a:lnTo>
                  <a:lnTo>
                    <a:pt x="59" y="55"/>
                  </a:lnTo>
                  <a:lnTo>
                    <a:pt x="61" y="55"/>
                  </a:lnTo>
                  <a:lnTo>
                    <a:pt x="64" y="55"/>
                  </a:lnTo>
                  <a:lnTo>
                    <a:pt x="66" y="55"/>
                  </a:lnTo>
                  <a:lnTo>
                    <a:pt x="66" y="54"/>
                  </a:lnTo>
                  <a:lnTo>
                    <a:pt x="66" y="52"/>
                  </a:lnTo>
                  <a:lnTo>
                    <a:pt x="64" y="52"/>
                  </a:lnTo>
                  <a:lnTo>
                    <a:pt x="63" y="52"/>
                  </a:lnTo>
                  <a:lnTo>
                    <a:pt x="63" y="51"/>
                  </a:lnTo>
                  <a:lnTo>
                    <a:pt x="61" y="50"/>
                  </a:lnTo>
                  <a:lnTo>
                    <a:pt x="61" y="49"/>
                  </a:lnTo>
                  <a:lnTo>
                    <a:pt x="61" y="47"/>
                  </a:lnTo>
                  <a:lnTo>
                    <a:pt x="61" y="45"/>
                  </a:lnTo>
                  <a:lnTo>
                    <a:pt x="59" y="43"/>
                  </a:lnTo>
                  <a:lnTo>
                    <a:pt x="59" y="41"/>
                  </a:lnTo>
                  <a:lnTo>
                    <a:pt x="58" y="40"/>
                  </a:lnTo>
                  <a:lnTo>
                    <a:pt x="58" y="36"/>
                  </a:lnTo>
                  <a:lnTo>
                    <a:pt x="58" y="33"/>
                  </a:lnTo>
                  <a:lnTo>
                    <a:pt x="58" y="30"/>
                  </a:lnTo>
                  <a:lnTo>
                    <a:pt x="58" y="26"/>
                  </a:lnTo>
                  <a:lnTo>
                    <a:pt x="59" y="20"/>
                  </a:lnTo>
                  <a:lnTo>
                    <a:pt x="59" y="19"/>
                  </a:lnTo>
                  <a:lnTo>
                    <a:pt x="61" y="17"/>
                  </a:lnTo>
                  <a:lnTo>
                    <a:pt x="61" y="15"/>
                  </a:lnTo>
                  <a:lnTo>
                    <a:pt x="62" y="13"/>
                  </a:lnTo>
                  <a:lnTo>
                    <a:pt x="62" y="12"/>
                  </a:lnTo>
                  <a:lnTo>
                    <a:pt x="64" y="10"/>
                  </a:lnTo>
                  <a:lnTo>
                    <a:pt x="64" y="9"/>
                  </a:lnTo>
                  <a:lnTo>
                    <a:pt x="66" y="7"/>
                  </a:lnTo>
                  <a:lnTo>
                    <a:pt x="66" y="5"/>
                  </a:lnTo>
                  <a:lnTo>
                    <a:pt x="68" y="3"/>
                  </a:lnTo>
                  <a:lnTo>
                    <a:pt x="69" y="1"/>
                  </a:lnTo>
                  <a:lnTo>
                    <a:pt x="70" y="0"/>
                  </a:lnTo>
                </a:path>
              </a:pathLst>
            </a:custGeom>
            <a:solidFill>
              <a:srgbClr val="F8F8F8"/>
            </a:solidFill>
            <a:ln w="6350">
              <a:solidFill>
                <a:srgbClr val="DDDDDD"/>
              </a:solidFill>
              <a:round/>
              <a:headEnd/>
              <a:tailEnd/>
            </a:ln>
          </p:spPr>
          <p:txBody>
            <a:bodyPr/>
            <a:lstStyle/>
            <a:p>
              <a:endParaRPr lang="it-IT"/>
            </a:p>
          </p:txBody>
        </p:sp>
        <p:sp>
          <p:nvSpPr>
            <p:cNvPr id="9241" name="Freeform 31"/>
            <p:cNvSpPr>
              <a:spLocks/>
            </p:cNvSpPr>
            <p:nvPr/>
          </p:nvSpPr>
          <p:spPr bwMode="auto">
            <a:xfrm>
              <a:off x="2782" y="1465"/>
              <a:ext cx="325" cy="105"/>
            </a:xfrm>
            <a:custGeom>
              <a:avLst/>
              <a:gdLst>
                <a:gd name="T0" fmla="*/ 8 w 164"/>
                <a:gd name="T1" fmla="*/ 6 h 114"/>
                <a:gd name="T2" fmla="*/ 55 w 164"/>
                <a:gd name="T3" fmla="*/ 6 h 114"/>
                <a:gd name="T4" fmla="*/ 109 w 164"/>
                <a:gd name="T5" fmla="*/ 4 h 114"/>
                <a:gd name="T6" fmla="*/ 141 w 164"/>
                <a:gd name="T7" fmla="*/ 1 h 114"/>
                <a:gd name="T8" fmla="*/ 333 w 164"/>
                <a:gd name="T9" fmla="*/ 9 h 114"/>
                <a:gd name="T10" fmla="*/ 531 w 164"/>
                <a:gd name="T11" fmla="*/ 15 h 114"/>
                <a:gd name="T12" fmla="*/ 640 w 164"/>
                <a:gd name="T13" fmla="*/ 16 h 114"/>
                <a:gd name="T14" fmla="*/ 692 w 164"/>
                <a:gd name="T15" fmla="*/ 16 h 114"/>
                <a:gd name="T16" fmla="*/ 668 w 164"/>
                <a:gd name="T17" fmla="*/ 30 h 114"/>
                <a:gd name="T18" fmla="*/ 668 w 164"/>
                <a:gd name="T19" fmla="*/ 53 h 114"/>
                <a:gd name="T20" fmla="*/ 723 w 164"/>
                <a:gd name="T21" fmla="*/ 73 h 114"/>
                <a:gd name="T22" fmla="*/ 785 w 164"/>
                <a:gd name="T23" fmla="*/ 84 h 114"/>
                <a:gd name="T24" fmla="*/ 832 w 164"/>
                <a:gd name="T25" fmla="*/ 82 h 114"/>
                <a:gd name="T26" fmla="*/ 848 w 164"/>
                <a:gd name="T27" fmla="*/ 69 h 114"/>
                <a:gd name="T28" fmla="*/ 896 w 164"/>
                <a:gd name="T29" fmla="*/ 53 h 114"/>
                <a:gd name="T30" fmla="*/ 1021 w 164"/>
                <a:gd name="T31" fmla="*/ 41 h 114"/>
                <a:gd name="T32" fmla="*/ 1080 w 164"/>
                <a:gd name="T33" fmla="*/ 37 h 114"/>
                <a:gd name="T34" fmla="*/ 1088 w 164"/>
                <a:gd name="T35" fmla="*/ 28 h 114"/>
                <a:gd name="T36" fmla="*/ 1104 w 164"/>
                <a:gd name="T37" fmla="*/ 19 h 114"/>
                <a:gd name="T38" fmla="*/ 1120 w 164"/>
                <a:gd name="T39" fmla="*/ 14 h 114"/>
                <a:gd name="T40" fmla="*/ 1136 w 164"/>
                <a:gd name="T41" fmla="*/ 34 h 114"/>
                <a:gd name="T42" fmla="*/ 1189 w 164"/>
                <a:gd name="T43" fmla="*/ 57 h 114"/>
                <a:gd name="T44" fmla="*/ 1229 w 164"/>
                <a:gd name="T45" fmla="*/ 75 h 114"/>
                <a:gd name="T46" fmla="*/ 1260 w 164"/>
                <a:gd name="T47" fmla="*/ 83 h 114"/>
                <a:gd name="T48" fmla="*/ 1213 w 164"/>
                <a:gd name="T49" fmla="*/ 85 h 114"/>
                <a:gd name="T50" fmla="*/ 1120 w 164"/>
                <a:gd name="T51" fmla="*/ 87 h 114"/>
                <a:gd name="T52" fmla="*/ 997 w 164"/>
                <a:gd name="T53" fmla="*/ 88 h 114"/>
                <a:gd name="T54" fmla="*/ 848 w 164"/>
                <a:gd name="T55" fmla="*/ 88 h 114"/>
                <a:gd name="T56" fmla="*/ 785 w 164"/>
                <a:gd name="T57" fmla="*/ 88 h 114"/>
                <a:gd name="T58" fmla="*/ 723 w 164"/>
                <a:gd name="T59" fmla="*/ 84 h 114"/>
                <a:gd name="T60" fmla="*/ 632 w 164"/>
                <a:gd name="T61" fmla="*/ 79 h 114"/>
                <a:gd name="T62" fmla="*/ 569 w 164"/>
                <a:gd name="T63" fmla="*/ 74 h 114"/>
                <a:gd name="T64" fmla="*/ 523 w 164"/>
                <a:gd name="T65" fmla="*/ 70 h 114"/>
                <a:gd name="T66" fmla="*/ 499 w 164"/>
                <a:gd name="T67" fmla="*/ 64 h 114"/>
                <a:gd name="T68" fmla="*/ 452 w 164"/>
                <a:gd name="T69" fmla="*/ 61 h 114"/>
                <a:gd name="T70" fmla="*/ 420 w 164"/>
                <a:gd name="T71" fmla="*/ 59 h 114"/>
                <a:gd name="T72" fmla="*/ 380 w 164"/>
                <a:gd name="T73" fmla="*/ 59 h 114"/>
                <a:gd name="T74" fmla="*/ 333 w 164"/>
                <a:gd name="T75" fmla="*/ 54 h 114"/>
                <a:gd name="T76" fmla="*/ 279 w 164"/>
                <a:gd name="T77" fmla="*/ 49 h 114"/>
                <a:gd name="T78" fmla="*/ 256 w 164"/>
                <a:gd name="T79" fmla="*/ 45 h 114"/>
                <a:gd name="T80" fmla="*/ 271 w 164"/>
                <a:gd name="T81" fmla="*/ 43 h 114"/>
                <a:gd name="T82" fmla="*/ 319 w 164"/>
                <a:gd name="T83" fmla="*/ 42 h 114"/>
                <a:gd name="T84" fmla="*/ 380 w 164"/>
                <a:gd name="T85" fmla="*/ 41 h 114"/>
                <a:gd name="T86" fmla="*/ 420 w 164"/>
                <a:gd name="T87" fmla="*/ 41 h 114"/>
                <a:gd name="T88" fmla="*/ 380 w 164"/>
                <a:gd name="T89" fmla="*/ 25 h 114"/>
                <a:gd name="T90" fmla="*/ 279 w 164"/>
                <a:gd name="T91" fmla="*/ 15 h 114"/>
                <a:gd name="T92" fmla="*/ 141 w 164"/>
                <a:gd name="T93" fmla="*/ 13 h 114"/>
                <a:gd name="T94" fmla="*/ 24 w 164"/>
                <a:gd name="T95" fmla="*/ 7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0" y="8"/>
                  </a:moveTo>
                  <a:lnTo>
                    <a:pt x="0" y="8"/>
                  </a:lnTo>
                  <a:lnTo>
                    <a:pt x="1" y="8"/>
                  </a:lnTo>
                  <a:lnTo>
                    <a:pt x="3" y="7"/>
                  </a:lnTo>
                  <a:lnTo>
                    <a:pt x="4" y="7"/>
                  </a:lnTo>
                  <a:lnTo>
                    <a:pt x="5" y="6"/>
                  </a:lnTo>
                  <a:lnTo>
                    <a:pt x="7" y="6"/>
                  </a:lnTo>
                  <a:lnTo>
                    <a:pt x="9" y="4"/>
                  </a:lnTo>
                  <a:lnTo>
                    <a:pt x="10" y="4"/>
                  </a:lnTo>
                  <a:lnTo>
                    <a:pt x="12" y="4"/>
                  </a:lnTo>
                  <a:lnTo>
                    <a:pt x="14" y="4"/>
                  </a:lnTo>
                  <a:lnTo>
                    <a:pt x="16" y="2"/>
                  </a:lnTo>
                  <a:lnTo>
                    <a:pt x="17" y="1"/>
                  </a:lnTo>
                  <a:lnTo>
                    <a:pt x="18" y="1"/>
                  </a:lnTo>
                  <a:lnTo>
                    <a:pt x="19" y="0"/>
                  </a:lnTo>
                  <a:lnTo>
                    <a:pt x="27" y="5"/>
                  </a:lnTo>
                  <a:lnTo>
                    <a:pt x="36" y="9"/>
                  </a:lnTo>
                  <a:lnTo>
                    <a:pt x="43" y="12"/>
                  </a:lnTo>
                  <a:lnTo>
                    <a:pt x="51" y="13"/>
                  </a:lnTo>
                  <a:lnTo>
                    <a:pt x="56" y="16"/>
                  </a:lnTo>
                  <a:lnTo>
                    <a:pt x="63" y="17"/>
                  </a:lnTo>
                  <a:lnTo>
                    <a:pt x="68" y="18"/>
                  </a:lnTo>
                  <a:lnTo>
                    <a:pt x="73" y="18"/>
                  </a:lnTo>
                  <a:lnTo>
                    <a:pt x="76" y="19"/>
                  </a:lnTo>
                  <a:lnTo>
                    <a:pt x="80" y="19"/>
                  </a:lnTo>
                  <a:lnTo>
                    <a:pt x="82" y="19"/>
                  </a:lnTo>
                  <a:lnTo>
                    <a:pt x="85" y="19"/>
                  </a:lnTo>
                  <a:lnTo>
                    <a:pt x="86" y="19"/>
                  </a:lnTo>
                  <a:lnTo>
                    <a:pt x="88" y="19"/>
                  </a:lnTo>
                  <a:lnTo>
                    <a:pt x="89" y="19"/>
                  </a:lnTo>
                  <a:lnTo>
                    <a:pt x="90" y="18"/>
                  </a:lnTo>
                  <a:lnTo>
                    <a:pt x="88" y="26"/>
                  </a:lnTo>
                  <a:lnTo>
                    <a:pt x="87" y="32"/>
                  </a:lnTo>
                  <a:lnTo>
                    <a:pt x="86" y="39"/>
                  </a:lnTo>
                  <a:lnTo>
                    <a:pt x="86" y="45"/>
                  </a:lnTo>
                  <a:lnTo>
                    <a:pt x="86" y="52"/>
                  </a:lnTo>
                  <a:lnTo>
                    <a:pt x="86" y="60"/>
                  </a:lnTo>
                  <a:lnTo>
                    <a:pt x="86" y="67"/>
                  </a:lnTo>
                  <a:lnTo>
                    <a:pt x="88" y="73"/>
                  </a:lnTo>
                  <a:lnTo>
                    <a:pt x="89" y="80"/>
                  </a:lnTo>
                  <a:lnTo>
                    <a:pt x="91" y="87"/>
                  </a:lnTo>
                  <a:lnTo>
                    <a:pt x="93" y="93"/>
                  </a:lnTo>
                  <a:lnTo>
                    <a:pt x="94" y="98"/>
                  </a:lnTo>
                  <a:lnTo>
                    <a:pt x="96" y="102"/>
                  </a:lnTo>
                  <a:lnTo>
                    <a:pt x="99" y="105"/>
                  </a:lnTo>
                  <a:lnTo>
                    <a:pt x="101" y="108"/>
                  </a:lnTo>
                  <a:lnTo>
                    <a:pt x="105" y="108"/>
                  </a:lnTo>
                  <a:lnTo>
                    <a:pt x="105" y="109"/>
                  </a:lnTo>
                  <a:lnTo>
                    <a:pt x="107" y="107"/>
                  </a:lnTo>
                  <a:lnTo>
                    <a:pt x="107" y="105"/>
                  </a:lnTo>
                  <a:lnTo>
                    <a:pt x="108" y="102"/>
                  </a:lnTo>
                  <a:lnTo>
                    <a:pt x="108" y="98"/>
                  </a:lnTo>
                  <a:lnTo>
                    <a:pt x="109" y="94"/>
                  </a:lnTo>
                  <a:lnTo>
                    <a:pt x="109" y="88"/>
                  </a:lnTo>
                  <a:lnTo>
                    <a:pt x="110" y="83"/>
                  </a:lnTo>
                  <a:lnTo>
                    <a:pt x="111" y="79"/>
                  </a:lnTo>
                  <a:lnTo>
                    <a:pt x="113" y="73"/>
                  </a:lnTo>
                  <a:lnTo>
                    <a:pt x="115" y="68"/>
                  </a:lnTo>
                  <a:lnTo>
                    <a:pt x="118" y="63"/>
                  </a:lnTo>
                  <a:lnTo>
                    <a:pt x="121" y="60"/>
                  </a:lnTo>
                  <a:lnTo>
                    <a:pt x="126" y="55"/>
                  </a:lnTo>
                  <a:lnTo>
                    <a:pt x="131" y="52"/>
                  </a:lnTo>
                  <a:lnTo>
                    <a:pt x="139" y="49"/>
                  </a:lnTo>
                  <a:lnTo>
                    <a:pt x="139" y="47"/>
                  </a:lnTo>
                  <a:lnTo>
                    <a:pt x="140" y="45"/>
                  </a:lnTo>
                  <a:lnTo>
                    <a:pt x="140" y="43"/>
                  </a:lnTo>
                  <a:lnTo>
                    <a:pt x="140" y="39"/>
                  </a:lnTo>
                  <a:lnTo>
                    <a:pt x="140" y="36"/>
                  </a:lnTo>
                  <a:lnTo>
                    <a:pt x="142" y="33"/>
                  </a:lnTo>
                  <a:lnTo>
                    <a:pt x="142" y="31"/>
                  </a:lnTo>
                  <a:lnTo>
                    <a:pt x="142" y="28"/>
                  </a:lnTo>
                  <a:lnTo>
                    <a:pt x="142" y="25"/>
                  </a:lnTo>
                  <a:lnTo>
                    <a:pt x="143" y="21"/>
                  </a:lnTo>
                  <a:lnTo>
                    <a:pt x="143" y="20"/>
                  </a:lnTo>
                  <a:lnTo>
                    <a:pt x="144" y="18"/>
                  </a:lnTo>
                  <a:lnTo>
                    <a:pt x="144" y="17"/>
                  </a:lnTo>
                  <a:lnTo>
                    <a:pt x="145" y="16"/>
                  </a:lnTo>
                  <a:lnTo>
                    <a:pt x="145" y="25"/>
                  </a:lnTo>
                  <a:lnTo>
                    <a:pt x="146" y="34"/>
                  </a:lnTo>
                  <a:lnTo>
                    <a:pt x="146" y="43"/>
                  </a:lnTo>
                  <a:lnTo>
                    <a:pt x="148" y="51"/>
                  </a:lnTo>
                  <a:lnTo>
                    <a:pt x="149" y="59"/>
                  </a:lnTo>
                  <a:lnTo>
                    <a:pt x="151" y="66"/>
                  </a:lnTo>
                  <a:lnTo>
                    <a:pt x="153" y="73"/>
                  </a:lnTo>
                  <a:lnTo>
                    <a:pt x="155" y="79"/>
                  </a:lnTo>
                  <a:lnTo>
                    <a:pt x="155" y="86"/>
                  </a:lnTo>
                  <a:lnTo>
                    <a:pt x="156" y="91"/>
                  </a:lnTo>
                  <a:lnTo>
                    <a:pt x="158" y="96"/>
                  </a:lnTo>
                  <a:lnTo>
                    <a:pt x="160" y="100"/>
                  </a:lnTo>
                  <a:lnTo>
                    <a:pt x="160" y="103"/>
                  </a:lnTo>
                  <a:lnTo>
                    <a:pt x="162" y="105"/>
                  </a:lnTo>
                  <a:lnTo>
                    <a:pt x="162" y="106"/>
                  </a:lnTo>
                  <a:lnTo>
                    <a:pt x="163" y="106"/>
                  </a:lnTo>
                  <a:lnTo>
                    <a:pt x="160" y="108"/>
                  </a:lnTo>
                  <a:lnTo>
                    <a:pt x="158" y="108"/>
                  </a:lnTo>
                  <a:lnTo>
                    <a:pt x="156" y="109"/>
                  </a:lnTo>
                  <a:lnTo>
                    <a:pt x="154" y="109"/>
                  </a:lnTo>
                  <a:lnTo>
                    <a:pt x="150" y="111"/>
                  </a:lnTo>
                  <a:lnTo>
                    <a:pt x="148" y="111"/>
                  </a:lnTo>
                  <a:lnTo>
                    <a:pt x="144" y="111"/>
                  </a:lnTo>
                  <a:lnTo>
                    <a:pt x="142" y="111"/>
                  </a:lnTo>
                  <a:lnTo>
                    <a:pt x="137" y="112"/>
                  </a:lnTo>
                  <a:lnTo>
                    <a:pt x="134" y="112"/>
                  </a:lnTo>
                  <a:lnTo>
                    <a:pt x="128" y="112"/>
                  </a:lnTo>
                  <a:lnTo>
                    <a:pt x="125" y="112"/>
                  </a:lnTo>
                  <a:lnTo>
                    <a:pt x="119" y="113"/>
                  </a:lnTo>
                  <a:lnTo>
                    <a:pt x="115" y="113"/>
                  </a:lnTo>
                  <a:lnTo>
                    <a:pt x="109" y="113"/>
                  </a:lnTo>
                  <a:lnTo>
                    <a:pt x="105" y="113"/>
                  </a:lnTo>
                  <a:lnTo>
                    <a:pt x="103" y="113"/>
                  </a:lnTo>
                  <a:lnTo>
                    <a:pt x="101" y="113"/>
                  </a:lnTo>
                  <a:lnTo>
                    <a:pt x="100" y="111"/>
                  </a:lnTo>
                  <a:lnTo>
                    <a:pt x="97" y="111"/>
                  </a:lnTo>
                  <a:lnTo>
                    <a:pt x="95" y="109"/>
                  </a:lnTo>
                  <a:lnTo>
                    <a:pt x="93" y="107"/>
                  </a:lnTo>
                  <a:lnTo>
                    <a:pt x="91" y="105"/>
                  </a:lnTo>
                  <a:lnTo>
                    <a:pt x="88" y="104"/>
                  </a:lnTo>
                  <a:lnTo>
                    <a:pt x="85" y="102"/>
                  </a:lnTo>
                  <a:lnTo>
                    <a:pt x="81" y="101"/>
                  </a:lnTo>
                  <a:lnTo>
                    <a:pt x="80" y="99"/>
                  </a:lnTo>
                  <a:lnTo>
                    <a:pt x="76" y="98"/>
                  </a:lnTo>
                  <a:lnTo>
                    <a:pt x="74" y="96"/>
                  </a:lnTo>
                  <a:lnTo>
                    <a:pt x="73" y="94"/>
                  </a:lnTo>
                  <a:lnTo>
                    <a:pt x="71" y="92"/>
                  </a:lnTo>
                  <a:lnTo>
                    <a:pt x="70" y="92"/>
                  </a:lnTo>
                  <a:lnTo>
                    <a:pt x="69" y="90"/>
                  </a:lnTo>
                  <a:lnTo>
                    <a:pt x="67" y="89"/>
                  </a:lnTo>
                  <a:lnTo>
                    <a:pt x="67" y="87"/>
                  </a:lnTo>
                  <a:lnTo>
                    <a:pt x="65" y="86"/>
                  </a:lnTo>
                  <a:lnTo>
                    <a:pt x="65" y="85"/>
                  </a:lnTo>
                  <a:lnTo>
                    <a:pt x="64" y="83"/>
                  </a:lnTo>
                  <a:lnTo>
                    <a:pt x="64" y="81"/>
                  </a:lnTo>
                  <a:lnTo>
                    <a:pt x="62" y="81"/>
                  </a:lnTo>
                  <a:lnTo>
                    <a:pt x="60" y="79"/>
                  </a:lnTo>
                  <a:lnTo>
                    <a:pt x="58" y="78"/>
                  </a:lnTo>
                  <a:lnTo>
                    <a:pt x="58" y="76"/>
                  </a:lnTo>
                  <a:lnTo>
                    <a:pt x="56" y="76"/>
                  </a:lnTo>
                  <a:lnTo>
                    <a:pt x="56" y="75"/>
                  </a:lnTo>
                  <a:lnTo>
                    <a:pt x="54" y="75"/>
                  </a:lnTo>
                  <a:lnTo>
                    <a:pt x="54" y="74"/>
                  </a:lnTo>
                  <a:lnTo>
                    <a:pt x="52" y="75"/>
                  </a:lnTo>
                  <a:lnTo>
                    <a:pt x="51" y="75"/>
                  </a:lnTo>
                  <a:lnTo>
                    <a:pt x="49" y="75"/>
                  </a:lnTo>
                  <a:lnTo>
                    <a:pt x="49" y="73"/>
                  </a:lnTo>
                  <a:lnTo>
                    <a:pt x="47" y="72"/>
                  </a:lnTo>
                  <a:lnTo>
                    <a:pt x="45" y="71"/>
                  </a:lnTo>
                  <a:lnTo>
                    <a:pt x="43" y="69"/>
                  </a:lnTo>
                  <a:lnTo>
                    <a:pt x="41" y="67"/>
                  </a:lnTo>
                  <a:lnTo>
                    <a:pt x="40" y="66"/>
                  </a:lnTo>
                  <a:lnTo>
                    <a:pt x="38" y="64"/>
                  </a:lnTo>
                  <a:lnTo>
                    <a:pt x="36" y="63"/>
                  </a:lnTo>
                  <a:lnTo>
                    <a:pt x="35" y="61"/>
                  </a:lnTo>
                  <a:lnTo>
                    <a:pt x="33" y="60"/>
                  </a:lnTo>
                  <a:lnTo>
                    <a:pt x="33" y="58"/>
                  </a:lnTo>
                  <a:lnTo>
                    <a:pt x="33" y="57"/>
                  </a:lnTo>
                  <a:lnTo>
                    <a:pt x="33" y="55"/>
                  </a:lnTo>
                  <a:lnTo>
                    <a:pt x="34" y="55"/>
                  </a:lnTo>
                  <a:lnTo>
                    <a:pt x="35" y="55"/>
                  </a:lnTo>
                  <a:lnTo>
                    <a:pt x="36" y="54"/>
                  </a:lnTo>
                  <a:lnTo>
                    <a:pt x="38" y="54"/>
                  </a:lnTo>
                  <a:lnTo>
                    <a:pt x="40" y="54"/>
                  </a:lnTo>
                  <a:lnTo>
                    <a:pt x="41" y="54"/>
                  </a:lnTo>
                  <a:lnTo>
                    <a:pt x="44" y="52"/>
                  </a:lnTo>
                  <a:lnTo>
                    <a:pt x="46" y="52"/>
                  </a:lnTo>
                  <a:lnTo>
                    <a:pt x="48" y="52"/>
                  </a:lnTo>
                  <a:lnTo>
                    <a:pt x="49" y="52"/>
                  </a:lnTo>
                  <a:lnTo>
                    <a:pt x="51" y="52"/>
                  </a:lnTo>
                  <a:lnTo>
                    <a:pt x="52" y="52"/>
                  </a:lnTo>
                  <a:lnTo>
                    <a:pt x="54" y="52"/>
                  </a:lnTo>
                  <a:lnTo>
                    <a:pt x="55" y="52"/>
                  </a:lnTo>
                  <a:lnTo>
                    <a:pt x="54" y="44"/>
                  </a:lnTo>
                  <a:lnTo>
                    <a:pt x="52" y="37"/>
                  </a:lnTo>
                  <a:lnTo>
                    <a:pt x="49" y="32"/>
                  </a:lnTo>
                  <a:lnTo>
                    <a:pt x="47" y="26"/>
                  </a:lnTo>
                  <a:lnTo>
                    <a:pt x="43" y="24"/>
                  </a:lnTo>
                  <a:lnTo>
                    <a:pt x="39" y="20"/>
                  </a:lnTo>
                  <a:lnTo>
                    <a:pt x="36" y="18"/>
                  </a:lnTo>
                  <a:lnTo>
                    <a:pt x="32" y="16"/>
                  </a:lnTo>
                  <a:lnTo>
                    <a:pt x="27" y="16"/>
                  </a:lnTo>
                  <a:lnTo>
                    <a:pt x="23" y="16"/>
                  </a:lnTo>
                  <a:lnTo>
                    <a:pt x="18" y="16"/>
                  </a:lnTo>
                  <a:lnTo>
                    <a:pt x="14" y="14"/>
                  </a:lnTo>
                  <a:lnTo>
                    <a:pt x="9" y="14"/>
                  </a:lnTo>
                  <a:lnTo>
                    <a:pt x="6" y="12"/>
                  </a:lnTo>
                  <a:lnTo>
                    <a:pt x="3" y="10"/>
                  </a:lnTo>
                  <a:lnTo>
                    <a:pt x="0" y="8"/>
                  </a:lnTo>
                </a:path>
              </a:pathLst>
            </a:custGeom>
            <a:solidFill>
              <a:srgbClr val="F8F8F8"/>
            </a:solidFill>
            <a:ln w="6350">
              <a:solidFill>
                <a:srgbClr val="DDDDDD"/>
              </a:solidFill>
              <a:round/>
              <a:headEnd/>
              <a:tailEnd/>
            </a:ln>
          </p:spPr>
          <p:txBody>
            <a:bodyPr/>
            <a:lstStyle/>
            <a:p>
              <a:endParaRPr lang="it-IT"/>
            </a:p>
          </p:txBody>
        </p:sp>
        <p:sp>
          <p:nvSpPr>
            <p:cNvPr id="9242" name="Freeform 32"/>
            <p:cNvSpPr>
              <a:spLocks/>
            </p:cNvSpPr>
            <p:nvPr/>
          </p:nvSpPr>
          <p:spPr bwMode="auto">
            <a:xfrm>
              <a:off x="3162" y="1464"/>
              <a:ext cx="323" cy="105"/>
            </a:xfrm>
            <a:custGeom>
              <a:avLst/>
              <a:gdLst>
                <a:gd name="T0" fmla="*/ 1221 w 164"/>
                <a:gd name="T1" fmla="*/ 6 h 114"/>
                <a:gd name="T2" fmla="*/ 1176 w 164"/>
                <a:gd name="T3" fmla="*/ 6 h 114"/>
                <a:gd name="T4" fmla="*/ 1125 w 164"/>
                <a:gd name="T5" fmla="*/ 4 h 114"/>
                <a:gd name="T6" fmla="*/ 1093 w 164"/>
                <a:gd name="T7" fmla="*/ 2 h 114"/>
                <a:gd name="T8" fmla="*/ 892 w 164"/>
                <a:gd name="T9" fmla="*/ 9 h 114"/>
                <a:gd name="T10" fmla="*/ 709 w 164"/>
                <a:gd name="T11" fmla="*/ 15 h 114"/>
                <a:gd name="T12" fmla="*/ 597 w 164"/>
                <a:gd name="T13" fmla="*/ 16 h 114"/>
                <a:gd name="T14" fmla="*/ 551 w 164"/>
                <a:gd name="T15" fmla="*/ 16 h 114"/>
                <a:gd name="T16" fmla="*/ 567 w 164"/>
                <a:gd name="T17" fmla="*/ 30 h 114"/>
                <a:gd name="T18" fmla="*/ 559 w 164"/>
                <a:gd name="T19" fmla="*/ 53 h 114"/>
                <a:gd name="T20" fmla="*/ 520 w 164"/>
                <a:gd name="T21" fmla="*/ 73 h 114"/>
                <a:gd name="T22" fmla="*/ 457 w 164"/>
                <a:gd name="T23" fmla="*/ 84 h 114"/>
                <a:gd name="T24" fmla="*/ 404 w 164"/>
                <a:gd name="T25" fmla="*/ 82 h 114"/>
                <a:gd name="T26" fmla="*/ 380 w 164"/>
                <a:gd name="T27" fmla="*/ 69 h 114"/>
                <a:gd name="T28" fmla="*/ 337 w 164"/>
                <a:gd name="T29" fmla="*/ 54 h 114"/>
                <a:gd name="T30" fmla="*/ 213 w 164"/>
                <a:gd name="T31" fmla="*/ 41 h 114"/>
                <a:gd name="T32" fmla="*/ 160 w 164"/>
                <a:gd name="T33" fmla="*/ 37 h 114"/>
                <a:gd name="T34" fmla="*/ 152 w 164"/>
                <a:gd name="T35" fmla="*/ 29 h 114"/>
                <a:gd name="T36" fmla="*/ 136 w 164"/>
                <a:gd name="T37" fmla="*/ 20 h 114"/>
                <a:gd name="T38" fmla="*/ 128 w 164"/>
                <a:gd name="T39" fmla="*/ 15 h 114"/>
                <a:gd name="T40" fmla="*/ 100 w 164"/>
                <a:gd name="T41" fmla="*/ 34 h 114"/>
                <a:gd name="T42" fmla="*/ 55 w 164"/>
                <a:gd name="T43" fmla="*/ 57 h 114"/>
                <a:gd name="T44" fmla="*/ 16 w 164"/>
                <a:gd name="T45" fmla="*/ 75 h 114"/>
                <a:gd name="T46" fmla="*/ 0 w 164"/>
                <a:gd name="T47" fmla="*/ 84 h 114"/>
                <a:gd name="T48" fmla="*/ 39 w 164"/>
                <a:gd name="T49" fmla="*/ 86 h 114"/>
                <a:gd name="T50" fmla="*/ 124 w 164"/>
                <a:gd name="T51" fmla="*/ 87 h 114"/>
                <a:gd name="T52" fmla="*/ 236 w 164"/>
                <a:gd name="T53" fmla="*/ 88 h 114"/>
                <a:gd name="T54" fmla="*/ 396 w 164"/>
                <a:gd name="T55" fmla="*/ 88 h 114"/>
                <a:gd name="T56" fmla="*/ 457 w 164"/>
                <a:gd name="T57" fmla="*/ 88 h 114"/>
                <a:gd name="T58" fmla="*/ 520 w 164"/>
                <a:gd name="T59" fmla="*/ 84 h 114"/>
                <a:gd name="T60" fmla="*/ 597 w 164"/>
                <a:gd name="T61" fmla="*/ 79 h 114"/>
                <a:gd name="T62" fmla="*/ 672 w 164"/>
                <a:gd name="T63" fmla="*/ 74 h 114"/>
                <a:gd name="T64" fmla="*/ 701 w 164"/>
                <a:gd name="T65" fmla="*/ 70 h 114"/>
                <a:gd name="T66" fmla="*/ 725 w 164"/>
                <a:gd name="T67" fmla="*/ 64 h 114"/>
                <a:gd name="T68" fmla="*/ 764 w 164"/>
                <a:gd name="T69" fmla="*/ 61 h 114"/>
                <a:gd name="T70" fmla="*/ 811 w 164"/>
                <a:gd name="T71" fmla="*/ 59 h 114"/>
                <a:gd name="T72" fmla="*/ 841 w 164"/>
                <a:gd name="T73" fmla="*/ 59 h 114"/>
                <a:gd name="T74" fmla="*/ 892 w 164"/>
                <a:gd name="T75" fmla="*/ 54 h 114"/>
                <a:gd name="T76" fmla="*/ 947 w 164"/>
                <a:gd name="T77" fmla="*/ 49 h 114"/>
                <a:gd name="T78" fmla="*/ 977 w 164"/>
                <a:gd name="T79" fmla="*/ 45 h 114"/>
                <a:gd name="T80" fmla="*/ 955 w 164"/>
                <a:gd name="T81" fmla="*/ 44 h 114"/>
                <a:gd name="T82" fmla="*/ 908 w 164"/>
                <a:gd name="T83" fmla="*/ 42 h 114"/>
                <a:gd name="T84" fmla="*/ 849 w 164"/>
                <a:gd name="T85" fmla="*/ 41 h 114"/>
                <a:gd name="T86" fmla="*/ 827 w 164"/>
                <a:gd name="T87" fmla="*/ 41 h 114"/>
                <a:gd name="T88" fmla="*/ 849 w 164"/>
                <a:gd name="T89" fmla="*/ 25 h 114"/>
                <a:gd name="T90" fmla="*/ 955 w 164"/>
                <a:gd name="T91" fmla="*/ 15 h 114"/>
                <a:gd name="T92" fmla="*/ 1079 w 164"/>
                <a:gd name="T93" fmla="*/ 12 h 114"/>
                <a:gd name="T94" fmla="*/ 1213 w 164"/>
                <a:gd name="T95" fmla="*/ 8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163" y="8"/>
                  </a:moveTo>
                  <a:lnTo>
                    <a:pt x="162" y="8"/>
                  </a:lnTo>
                  <a:lnTo>
                    <a:pt x="161" y="8"/>
                  </a:lnTo>
                  <a:lnTo>
                    <a:pt x="160" y="8"/>
                  </a:lnTo>
                  <a:lnTo>
                    <a:pt x="159" y="8"/>
                  </a:lnTo>
                  <a:lnTo>
                    <a:pt x="157" y="8"/>
                  </a:lnTo>
                  <a:lnTo>
                    <a:pt x="156" y="6"/>
                  </a:lnTo>
                  <a:lnTo>
                    <a:pt x="154" y="6"/>
                  </a:lnTo>
                  <a:lnTo>
                    <a:pt x="152" y="5"/>
                  </a:lnTo>
                  <a:lnTo>
                    <a:pt x="151" y="5"/>
                  </a:lnTo>
                  <a:lnTo>
                    <a:pt x="149" y="4"/>
                  </a:lnTo>
                  <a:lnTo>
                    <a:pt x="147" y="4"/>
                  </a:lnTo>
                  <a:lnTo>
                    <a:pt x="146" y="2"/>
                  </a:lnTo>
                  <a:lnTo>
                    <a:pt x="144" y="2"/>
                  </a:lnTo>
                  <a:lnTo>
                    <a:pt x="143" y="2"/>
                  </a:lnTo>
                  <a:lnTo>
                    <a:pt x="143" y="0"/>
                  </a:lnTo>
                  <a:lnTo>
                    <a:pt x="133" y="5"/>
                  </a:lnTo>
                  <a:lnTo>
                    <a:pt x="125" y="9"/>
                  </a:lnTo>
                  <a:lnTo>
                    <a:pt x="117" y="12"/>
                  </a:lnTo>
                  <a:lnTo>
                    <a:pt x="110" y="14"/>
                  </a:lnTo>
                  <a:lnTo>
                    <a:pt x="103" y="15"/>
                  </a:lnTo>
                  <a:lnTo>
                    <a:pt x="98" y="17"/>
                  </a:lnTo>
                  <a:lnTo>
                    <a:pt x="93" y="18"/>
                  </a:lnTo>
                  <a:lnTo>
                    <a:pt x="89" y="18"/>
                  </a:lnTo>
                  <a:lnTo>
                    <a:pt x="84" y="19"/>
                  </a:lnTo>
                  <a:lnTo>
                    <a:pt x="80" y="19"/>
                  </a:lnTo>
                  <a:lnTo>
                    <a:pt x="78" y="19"/>
                  </a:lnTo>
                  <a:lnTo>
                    <a:pt x="76" y="19"/>
                  </a:lnTo>
                  <a:lnTo>
                    <a:pt x="74" y="19"/>
                  </a:lnTo>
                  <a:lnTo>
                    <a:pt x="73" y="19"/>
                  </a:lnTo>
                  <a:lnTo>
                    <a:pt x="72" y="19"/>
                  </a:lnTo>
                  <a:lnTo>
                    <a:pt x="72" y="26"/>
                  </a:lnTo>
                  <a:lnTo>
                    <a:pt x="74" y="32"/>
                  </a:lnTo>
                  <a:lnTo>
                    <a:pt x="74" y="39"/>
                  </a:lnTo>
                  <a:lnTo>
                    <a:pt x="75" y="45"/>
                  </a:lnTo>
                  <a:lnTo>
                    <a:pt x="74" y="53"/>
                  </a:lnTo>
                  <a:lnTo>
                    <a:pt x="74" y="60"/>
                  </a:lnTo>
                  <a:lnTo>
                    <a:pt x="73" y="67"/>
                  </a:lnTo>
                  <a:lnTo>
                    <a:pt x="73" y="73"/>
                  </a:lnTo>
                  <a:lnTo>
                    <a:pt x="71" y="81"/>
                  </a:lnTo>
                  <a:lnTo>
                    <a:pt x="69" y="87"/>
                  </a:lnTo>
                  <a:lnTo>
                    <a:pt x="68" y="93"/>
                  </a:lnTo>
                  <a:lnTo>
                    <a:pt x="66" y="98"/>
                  </a:lnTo>
                  <a:lnTo>
                    <a:pt x="63" y="102"/>
                  </a:lnTo>
                  <a:lnTo>
                    <a:pt x="61" y="105"/>
                  </a:lnTo>
                  <a:lnTo>
                    <a:pt x="60" y="107"/>
                  </a:lnTo>
                  <a:lnTo>
                    <a:pt x="58" y="108"/>
                  </a:lnTo>
                  <a:lnTo>
                    <a:pt x="56" y="109"/>
                  </a:lnTo>
                  <a:lnTo>
                    <a:pt x="55" y="107"/>
                  </a:lnTo>
                  <a:lnTo>
                    <a:pt x="53" y="105"/>
                  </a:lnTo>
                  <a:lnTo>
                    <a:pt x="53" y="102"/>
                  </a:lnTo>
                  <a:lnTo>
                    <a:pt x="51" y="98"/>
                  </a:lnTo>
                  <a:lnTo>
                    <a:pt x="51" y="94"/>
                  </a:lnTo>
                  <a:lnTo>
                    <a:pt x="50" y="88"/>
                  </a:lnTo>
                  <a:lnTo>
                    <a:pt x="50" y="83"/>
                  </a:lnTo>
                  <a:lnTo>
                    <a:pt x="49" y="79"/>
                  </a:lnTo>
                  <a:lnTo>
                    <a:pt x="47" y="73"/>
                  </a:lnTo>
                  <a:lnTo>
                    <a:pt x="44" y="69"/>
                  </a:lnTo>
                  <a:lnTo>
                    <a:pt x="42" y="64"/>
                  </a:lnTo>
                  <a:lnTo>
                    <a:pt x="38" y="60"/>
                  </a:lnTo>
                  <a:lnTo>
                    <a:pt x="34" y="55"/>
                  </a:lnTo>
                  <a:lnTo>
                    <a:pt x="28" y="52"/>
                  </a:lnTo>
                  <a:lnTo>
                    <a:pt x="22" y="49"/>
                  </a:lnTo>
                  <a:lnTo>
                    <a:pt x="21" y="49"/>
                  </a:lnTo>
                  <a:lnTo>
                    <a:pt x="21" y="47"/>
                  </a:lnTo>
                  <a:lnTo>
                    <a:pt x="21" y="45"/>
                  </a:lnTo>
                  <a:lnTo>
                    <a:pt x="20" y="43"/>
                  </a:lnTo>
                  <a:lnTo>
                    <a:pt x="20" y="40"/>
                  </a:lnTo>
                  <a:lnTo>
                    <a:pt x="20" y="37"/>
                  </a:lnTo>
                  <a:lnTo>
                    <a:pt x="20" y="33"/>
                  </a:lnTo>
                  <a:lnTo>
                    <a:pt x="18" y="32"/>
                  </a:lnTo>
                  <a:lnTo>
                    <a:pt x="18" y="28"/>
                  </a:lnTo>
                  <a:lnTo>
                    <a:pt x="18" y="26"/>
                  </a:lnTo>
                  <a:lnTo>
                    <a:pt x="18" y="22"/>
                  </a:lnTo>
                  <a:lnTo>
                    <a:pt x="17" y="20"/>
                  </a:lnTo>
                  <a:lnTo>
                    <a:pt x="17" y="18"/>
                  </a:lnTo>
                  <a:lnTo>
                    <a:pt x="17" y="17"/>
                  </a:lnTo>
                  <a:lnTo>
                    <a:pt x="15" y="26"/>
                  </a:lnTo>
                  <a:lnTo>
                    <a:pt x="15" y="34"/>
                  </a:lnTo>
                  <a:lnTo>
                    <a:pt x="13" y="43"/>
                  </a:lnTo>
                  <a:lnTo>
                    <a:pt x="13" y="51"/>
                  </a:lnTo>
                  <a:lnTo>
                    <a:pt x="11" y="59"/>
                  </a:lnTo>
                  <a:lnTo>
                    <a:pt x="9" y="67"/>
                  </a:lnTo>
                  <a:lnTo>
                    <a:pt x="7" y="73"/>
                  </a:lnTo>
                  <a:lnTo>
                    <a:pt x="7" y="80"/>
                  </a:lnTo>
                  <a:lnTo>
                    <a:pt x="6" y="86"/>
                  </a:lnTo>
                  <a:lnTo>
                    <a:pt x="4" y="91"/>
                  </a:lnTo>
                  <a:lnTo>
                    <a:pt x="2" y="96"/>
                  </a:lnTo>
                  <a:lnTo>
                    <a:pt x="2" y="100"/>
                  </a:lnTo>
                  <a:lnTo>
                    <a:pt x="0" y="103"/>
                  </a:lnTo>
                  <a:lnTo>
                    <a:pt x="0" y="105"/>
                  </a:lnTo>
                  <a:lnTo>
                    <a:pt x="0" y="107"/>
                  </a:lnTo>
                  <a:lnTo>
                    <a:pt x="1" y="109"/>
                  </a:lnTo>
                  <a:lnTo>
                    <a:pt x="3" y="109"/>
                  </a:lnTo>
                  <a:lnTo>
                    <a:pt x="5" y="110"/>
                  </a:lnTo>
                  <a:lnTo>
                    <a:pt x="7" y="110"/>
                  </a:lnTo>
                  <a:lnTo>
                    <a:pt x="9" y="111"/>
                  </a:lnTo>
                  <a:lnTo>
                    <a:pt x="12" y="111"/>
                  </a:lnTo>
                  <a:lnTo>
                    <a:pt x="16" y="111"/>
                  </a:lnTo>
                  <a:lnTo>
                    <a:pt x="20" y="111"/>
                  </a:lnTo>
                  <a:lnTo>
                    <a:pt x="23" y="112"/>
                  </a:lnTo>
                  <a:lnTo>
                    <a:pt x="26" y="112"/>
                  </a:lnTo>
                  <a:lnTo>
                    <a:pt x="31" y="112"/>
                  </a:lnTo>
                  <a:lnTo>
                    <a:pt x="36" y="112"/>
                  </a:lnTo>
                  <a:lnTo>
                    <a:pt x="41" y="113"/>
                  </a:lnTo>
                  <a:lnTo>
                    <a:pt x="46" y="113"/>
                  </a:lnTo>
                  <a:lnTo>
                    <a:pt x="52" y="113"/>
                  </a:lnTo>
                  <a:lnTo>
                    <a:pt x="58" y="113"/>
                  </a:lnTo>
                  <a:lnTo>
                    <a:pt x="59" y="113"/>
                  </a:lnTo>
                  <a:lnTo>
                    <a:pt x="60" y="113"/>
                  </a:lnTo>
                  <a:lnTo>
                    <a:pt x="61" y="111"/>
                  </a:lnTo>
                  <a:lnTo>
                    <a:pt x="63" y="110"/>
                  </a:lnTo>
                  <a:lnTo>
                    <a:pt x="66" y="109"/>
                  </a:lnTo>
                  <a:lnTo>
                    <a:pt x="68" y="107"/>
                  </a:lnTo>
                  <a:lnTo>
                    <a:pt x="71" y="105"/>
                  </a:lnTo>
                  <a:lnTo>
                    <a:pt x="73" y="104"/>
                  </a:lnTo>
                  <a:lnTo>
                    <a:pt x="76" y="102"/>
                  </a:lnTo>
                  <a:lnTo>
                    <a:pt x="78" y="101"/>
                  </a:lnTo>
                  <a:lnTo>
                    <a:pt x="82" y="99"/>
                  </a:lnTo>
                  <a:lnTo>
                    <a:pt x="84" y="97"/>
                  </a:lnTo>
                  <a:lnTo>
                    <a:pt x="86" y="96"/>
                  </a:lnTo>
                  <a:lnTo>
                    <a:pt x="88" y="94"/>
                  </a:lnTo>
                  <a:lnTo>
                    <a:pt x="91" y="92"/>
                  </a:lnTo>
                  <a:lnTo>
                    <a:pt x="92" y="91"/>
                  </a:lnTo>
                  <a:lnTo>
                    <a:pt x="92" y="89"/>
                  </a:lnTo>
                  <a:lnTo>
                    <a:pt x="94" y="88"/>
                  </a:lnTo>
                  <a:lnTo>
                    <a:pt x="94" y="87"/>
                  </a:lnTo>
                  <a:lnTo>
                    <a:pt x="95" y="85"/>
                  </a:lnTo>
                  <a:lnTo>
                    <a:pt x="95" y="83"/>
                  </a:lnTo>
                  <a:lnTo>
                    <a:pt x="97" y="81"/>
                  </a:lnTo>
                  <a:lnTo>
                    <a:pt x="99" y="80"/>
                  </a:lnTo>
                  <a:lnTo>
                    <a:pt x="100" y="78"/>
                  </a:lnTo>
                  <a:lnTo>
                    <a:pt x="102" y="77"/>
                  </a:lnTo>
                  <a:lnTo>
                    <a:pt x="103" y="77"/>
                  </a:lnTo>
                  <a:lnTo>
                    <a:pt x="105" y="75"/>
                  </a:lnTo>
                  <a:lnTo>
                    <a:pt x="106" y="75"/>
                  </a:lnTo>
                  <a:lnTo>
                    <a:pt x="108" y="75"/>
                  </a:lnTo>
                  <a:lnTo>
                    <a:pt x="109" y="75"/>
                  </a:lnTo>
                  <a:lnTo>
                    <a:pt x="110" y="75"/>
                  </a:lnTo>
                  <a:lnTo>
                    <a:pt x="111" y="73"/>
                  </a:lnTo>
                  <a:lnTo>
                    <a:pt x="113" y="73"/>
                  </a:lnTo>
                  <a:lnTo>
                    <a:pt x="115" y="71"/>
                  </a:lnTo>
                  <a:lnTo>
                    <a:pt x="117" y="69"/>
                  </a:lnTo>
                  <a:lnTo>
                    <a:pt x="119" y="68"/>
                  </a:lnTo>
                  <a:lnTo>
                    <a:pt x="120" y="67"/>
                  </a:lnTo>
                  <a:lnTo>
                    <a:pt x="122" y="65"/>
                  </a:lnTo>
                  <a:lnTo>
                    <a:pt x="124" y="63"/>
                  </a:lnTo>
                  <a:lnTo>
                    <a:pt x="126" y="61"/>
                  </a:lnTo>
                  <a:lnTo>
                    <a:pt x="128" y="59"/>
                  </a:lnTo>
                  <a:lnTo>
                    <a:pt x="128" y="57"/>
                  </a:lnTo>
                  <a:lnTo>
                    <a:pt x="129" y="56"/>
                  </a:lnTo>
                  <a:lnTo>
                    <a:pt x="127" y="56"/>
                  </a:lnTo>
                  <a:lnTo>
                    <a:pt x="126" y="56"/>
                  </a:lnTo>
                  <a:lnTo>
                    <a:pt x="125" y="56"/>
                  </a:lnTo>
                  <a:lnTo>
                    <a:pt x="124" y="54"/>
                  </a:lnTo>
                  <a:lnTo>
                    <a:pt x="122" y="54"/>
                  </a:lnTo>
                  <a:lnTo>
                    <a:pt x="120" y="54"/>
                  </a:lnTo>
                  <a:lnTo>
                    <a:pt x="119" y="54"/>
                  </a:lnTo>
                  <a:lnTo>
                    <a:pt x="117" y="52"/>
                  </a:lnTo>
                  <a:lnTo>
                    <a:pt x="115" y="52"/>
                  </a:lnTo>
                  <a:lnTo>
                    <a:pt x="113" y="52"/>
                  </a:lnTo>
                  <a:lnTo>
                    <a:pt x="111" y="52"/>
                  </a:lnTo>
                  <a:lnTo>
                    <a:pt x="110" y="52"/>
                  </a:lnTo>
                  <a:lnTo>
                    <a:pt x="109" y="52"/>
                  </a:lnTo>
                  <a:lnTo>
                    <a:pt x="108" y="52"/>
                  </a:lnTo>
                  <a:lnTo>
                    <a:pt x="108" y="44"/>
                  </a:lnTo>
                  <a:lnTo>
                    <a:pt x="109" y="37"/>
                  </a:lnTo>
                  <a:lnTo>
                    <a:pt x="111" y="32"/>
                  </a:lnTo>
                  <a:lnTo>
                    <a:pt x="114" y="26"/>
                  </a:lnTo>
                  <a:lnTo>
                    <a:pt x="117" y="24"/>
                  </a:lnTo>
                  <a:lnTo>
                    <a:pt x="121" y="20"/>
                  </a:lnTo>
                  <a:lnTo>
                    <a:pt x="125" y="18"/>
                  </a:lnTo>
                  <a:lnTo>
                    <a:pt x="129" y="16"/>
                  </a:lnTo>
                  <a:lnTo>
                    <a:pt x="133" y="16"/>
                  </a:lnTo>
                  <a:lnTo>
                    <a:pt x="138" y="15"/>
                  </a:lnTo>
                  <a:lnTo>
                    <a:pt x="141" y="15"/>
                  </a:lnTo>
                  <a:lnTo>
                    <a:pt x="146" y="14"/>
                  </a:lnTo>
                  <a:lnTo>
                    <a:pt x="150" y="14"/>
                  </a:lnTo>
                  <a:lnTo>
                    <a:pt x="155" y="13"/>
                  </a:lnTo>
                  <a:lnTo>
                    <a:pt x="159" y="11"/>
                  </a:lnTo>
                  <a:lnTo>
                    <a:pt x="163" y="8"/>
                  </a:lnTo>
                </a:path>
              </a:pathLst>
            </a:custGeom>
            <a:solidFill>
              <a:srgbClr val="F8F8F8"/>
            </a:solidFill>
            <a:ln w="6350">
              <a:solidFill>
                <a:srgbClr val="DDDDDD"/>
              </a:solidFill>
              <a:round/>
              <a:headEnd/>
              <a:tailEnd/>
            </a:ln>
          </p:spPr>
          <p:txBody>
            <a:bodyPr/>
            <a:lstStyle/>
            <a:p>
              <a:endParaRPr lang="it-IT"/>
            </a:p>
          </p:txBody>
        </p:sp>
        <p:sp>
          <p:nvSpPr>
            <p:cNvPr id="9243" name="Freeform 33"/>
            <p:cNvSpPr>
              <a:spLocks/>
            </p:cNvSpPr>
            <p:nvPr/>
          </p:nvSpPr>
          <p:spPr bwMode="auto">
            <a:xfrm>
              <a:off x="2725" y="1477"/>
              <a:ext cx="168" cy="100"/>
            </a:xfrm>
            <a:custGeom>
              <a:avLst/>
              <a:gdLst>
                <a:gd name="T0" fmla="*/ 8 w 86"/>
                <a:gd name="T1" fmla="*/ 6 h 109"/>
                <a:gd name="T2" fmla="*/ 53 w 86"/>
                <a:gd name="T3" fmla="*/ 6 h 109"/>
                <a:gd name="T4" fmla="*/ 125 w 86"/>
                <a:gd name="T5" fmla="*/ 6 h 109"/>
                <a:gd name="T6" fmla="*/ 188 w 86"/>
                <a:gd name="T7" fmla="*/ 6 h 109"/>
                <a:gd name="T8" fmla="*/ 240 w 86"/>
                <a:gd name="T9" fmla="*/ 6 h 109"/>
                <a:gd name="T10" fmla="*/ 244 w 86"/>
                <a:gd name="T11" fmla="*/ 6 h 109"/>
                <a:gd name="T12" fmla="*/ 244 w 86"/>
                <a:gd name="T13" fmla="*/ 10 h 109"/>
                <a:gd name="T14" fmla="*/ 252 w 86"/>
                <a:gd name="T15" fmla="*/ 16 h 109"/>
                <a:gd name="T16" fmla="*/ 283 w 86"/>
                <a:gd name="T17" fmla="*/ 23 h 109"/>
                <a:gd name="T18" fmla="*/ 305 w 86"/>
                <a:gd name="T19" fmla="*/ 29 h 109"/>
                <a:gd name="T20" fmla="*/ 352 w 86"/>
                <a:gd name="T21" fmla="*/ 34 h 109"/>
                <a:gd name="T22" fmla="*/ 381 w 86"/>
                <a:gd name="T23" fmla="*/ 40 h 109"/>
                <a:gd name="T24" fmla="*/ 408 w 86"/>
                <a:gd name="T25" fmla="*/ 49 h 109"/>
                <a:gd name="T26" fmla="*/ 432 w 86"/>
                <a:gd name="T27" fmla="*/ 58 h 109"/>
                <a:gd name="T28" fmla="*/ 461 w 86"/>
                <a:gd name="T29" fmla="*/ 67 h 109"/>
                <a:gd name="T30" fmla="*/ 469 w 86"/>
                <a:gd name="T31" fmla="*/ 75 h 109"/>
                <a:gd name="T32" fmla="*/ 469 w 86"/>
                <a:gd name="T33" fmla="*/ 78 h 109"/>
                <a:gd name="T34" fmla="*/ 477 w 86"/>
                <a:gd name="T35" fmla="*/ 79 h 109"/>
                <a:gd name="T36" fmla="*/ 492 w 86"/>
                <a:gd name="T37" fmla="*/ 79 h 109"/>
                <a:gd name="T38" fmla="*/ 500 w 86"/>
                <a:gd name="T39" fmla="*/ 82 h 109"/>
                <a:gd name="T40" fmla="*/ 524 w 86"/>
                <a:gd name="T41" fmla="*/ 83 h 109"/>
                <a:gd name="T42" fmla="*/ 531 w 86"/>
                <a:gd name="T43" fmla="*/ 83 h 109"/>
                <a:gd name="T44" fmla="*/ 553 w 86"/>
                <a:gd name="T45" fmla="*/ 83 h 109"/>
                <a:gd name="T46" fmla="*/ 580 w 86"/>
                <a:gd name="T47" fmla="*/ 83 h 109"/>
                <a:gd name="T48" fmla="*/ 604 w 86"/>
                <a:gd name="T49" fmla="*/ 83 h 109"/>
                <a:gd name="T50" fmla="*/ 617 w 86"/>
                <a:gd name="T51" fmla="*/ 83 h 109"/>
                <a:gd name="T52" fmla="*/ 633 w 86"/>
                <a:gd name="T53" fmla="*/ 82 h 109"/>
                <a:gd name="T54" fmla="*/ 604 w 86"/>
                <a:gd name="T55" fmla="*/ 75 h 109"/>
                <a:gd name="T56" fmla="*/ 545 w 86"/>
                <a:gd name="T57" fmla="*/ 58 h 109"/>
                <a:gd name="T58" fmla="*/ 469 w 86"/>
                <a:gd name="T59" fmla="*/ 37 h 109"/>
                <a:gd name="T60" fmla="*/ 397 w 86"/>
                <a:gd name="T61" fmla="*/ 17 h 109"/>
                <a:gd name="T62" fmla="*/ 352 w 86"/>
                <a:gd name="T63" fmla="*/ 6 h 109"/>
                <a:gd name="T64" fmla="*/ 328 w 86"/>
                <a:gd name="T65" fmla="*/ 3 h 109"/>
                <a:gd name="T66" fmla="*/ 252 w 86"/>
                <a:gd name="T67" fmla="*/ 1 h 109"/>
                <a:gd name="T68" fmla="*/ 172 w 86"/>
                <a:gd name="T69" fmla="*/ 0 h 109"/>
                <a:gd name="T70" fmla="*/ 80 w 86"/>
                <a:gd name="T71" fmla="*/ 1 h 109"/>
                <a:gd name="T72" fmla="*/ 23 w 86"/>
                <a:gd name="T73" fmla="*/ 1 h 109"/>
                <a:gd name="T74" fmla="*/ 0 w 86"/>
                <a:gd name="T75" fmla="*/ 2 h 109"/>
                <a:gd name="T76" fmla="*/ 0 w 86"/>
                <a:gd name="T77" fmla="*/ 2 h 109"/>
                <a:gd name="T78" fmla="*/ 0 w 86"/>
                <a:gd name="T79" fmla="*/ 4 h 109"/>
                <a:gd name="T80" fmla="*/ 0 w 86"/>
                <a:gd name="T81" fmla="*/ 6 h 109"/>
                <a:gd name="T82" fmla="*/ 0 w 86"/>
                <a:gd name="T83" fmla="*/ 6 h 109"/>
                <a:gd name="T84" fmla="*/ 0 w 86"/>
                <a:gd name="T85" fmla="*/ 6 h 10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6"/>
                <a:gd name="T130" fmla="*/ 0 h 109"/>
                <a:gd name="T131" fmla="*/ 86 w 86"/>
                <a:gd name="T132" fmla="*/ 109 h 10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6" h="109">
                  <a:moveTo>
                    <a:pt x="0" y="6"/>
                  </a:moveTo>
                  <a:lnTo>
                    <a:pt x="0" y="8"/>
                  </a:lnTo>
                  <a:lnTo>
                    <a:pt x="1" y="8"/>
                  </a:lnTo>
                  <a:lnTo>
                    <a:pt x="3" y="8"/>
                  </a:lnTo>
                  <a:lnTo>
                    <a:pt x="5" y="8"/>
                  </a:lnTo>
                  <a:lnTo>
                    <a:pt x="7" y="8"/>
                  </a:lnTo>
                  <a:lnTo>
                    <a:pt x="11" y="8"/>
                  </a:lnTo>
                  <a:lnTo>
                    <a:pt x="14" y="8"/>
                  </a:lnTo>
                  <a:lnTo>
                    <a:pt x="17" y="8"/>
                  </a:lnTo>
                  <a:lnTo>
                    <a:pt x="19" y="8"/>
                  </a:lnTo>
                  <a:lnTo>
                    <a:pt x="22" y="8"/>
                  </a:lnTo>
                  <a:lnTo>
                    <a:pt x="25" y="8"/>
                  </a:lnTo>
                  <a:lnTo>
                    <a:pt x="28" y="8"/>
                  </a:lnTo>
                  <a:lnTo>
                    <a:pt x="30" y="8"/>
                  </a:lnTo>
                  <a:lnTo>
                    <a:pt x="32" y="8"/>
                  </a:lnTo>
                  <a:lnTo>
                    <a:pt x="33" y="8"/>
                  </a:lnTo>
                  <a:lnTo>
                    <a:pt x="34" y="8"/>
                  </a:lnTo>
                  <a:lnTo>
                    <a:pt x="33" y="9"/>
                  </a:lnTo>
                  <a:lnTo>
                    <a:pt x="33" y="10"/>
                  </a:lnTo>
                  <a:lnTo>
                    <a:pt x="33" y="12"/>
                  </a:lnTo>
                  <a:lnTo>
                    <a:pt x="33" y="13"/>
                  </a:lnTo>
                  <a:lnTo>
                    <a:pt x="33" y="16"/>
                  </a:lnTo>
                  <a:lnTo>
                    <a:pt x="34" y="18"/>
                  </a:lnTo>
                  <a:lnTo>
                    <a:pt x="34" y="21"/>
                  </a:lnTo>
                  <a:lnTo>
                    <a:pt x="36" y="22"/>
                  </a:lnTo>
                  <a:lnTo>
                    <a:pt x="36" y="26"/>
                  </a:lnTo>
                  <a:lnTo>
                    <a:pt x="38" y="29"/>
                  </a:lnTo>
                  <a:lnTo>
                    <a:pt x="38" y="33"/>
                  </a:lnTo>
                  <a:lnTo>
                    <a:pt x="40" y="35"/>
                  </a:lnTo>
                  <a:lnTo>
                    <a:pt x="41" y="38"/>
                  </a:lnTo>
                  <a:lnTo>
                    <a:pt x="43" y="40"/>
                  </a:lnTo>
                  <a:lnTo>
                    <a:pt x="45" y="42"/>
                  </a:lnTo>
                  <a:lnTo>
                    <a:pt x="47" y="44"/>
                  </a:lnTo>
                  <a:lnTo>
                    <a:pt x="47" y="47"/>
                  </a:lnTo>
                  <a:lnTo>
                    <a:pt x="49" y="49"/>
                  </a:lnTo>
                  <a:lnTo>
                    <a:pt x="51" y="52"/>
                  </a:lnTo>
                  <a:lnTo>
                    <a:pt x="53" y="55"/>
                  </a:lnTo>
                  <a:lnTo>
                    <a:pt x="53" y="59"/>
                  </a:lnTo>
                  <a:lnTo>
                    <a:pt x="55" y="63"/>
                  </a:lnTo>
                  <a:lnTo>
                    <a:pt x="57" y="67"/>
                  </a:lnTo>
                  <a:lnTo>
                    <a:pt x="58" y="70"/>
                  </a:lnTo>
                  <a:lnTo>
                    <a:pt x="58" y="75"/>
                  </a:lnTo>
                  <a:lnTo>
                    <a:pt x="60" y="79"/>
                  </a:lnTo>
                  <a:lnTo>
                    <a:pt x="60" y="83"/>
                  </a:lnTo>
                  <a:lnTo>
                    <a:pt x="62" y="87"/>
                  </a:lnTo>
                  <a:lnTo>
                    <a:pt x="62" y="90"/>
                  </a:lnTo>
                  <a:lnTo>
                    <a:pt x="63" y="94"/>
                  </a:lnTo>
                  <a:lnTo>
                    <a:pt x="63" y="97"/>
                  </a:lnTo>
                  <a:lnTo>
                    <a:pt x="63" y="100"/>
                  </a:lnTo>
                  <a:lnTo>
                    <a:pt x="63" y="101"/>
                  </a:lnTo>
                  <a:lnTo>
                    <a:pt x="63" y="102"/>
                  </a:lnTo>
                  <a:lnTo>
                    <a:pt x="64" y="102"/>
                  </a:lnTo>
                  <a:lnTo>
                    <a:pt x="64" y="103"/>
                  </a:lnTo>
                  <a:lnTo>
                    <a:pt x="65" y="103"/>
                  </a:lnTo>
                  <a:lnTo>
                    <a:pt x="66" y="103"/>
                  </a:lnTo>
                  <a:lnTo>
                    <a:pt x="66" y="105"/>
                  </a:lnTo>
                  <a:lnTo>
                    <a:pt x="67" y="105"/>
                  </a:lnTo>
                  <a:lnTo>
                    <a:pt x="67" y="106"/>
                  </a:lnTo>
                  <a:lnTo>
                    <a:pt x="69" y="106"/>
                  </a:lnTo>
                  <a:lnTo>
                    <a:pt x="69" y="107"/>
                  </a:lnTo>
                  <a:lnTo>
                    <a:pt x="70" y="107"/>
                  </a:lnTo>
                  <a:lnTo>
                    <a:pt x="71" y="107"/>
                  </a:lnTo>
                  <a:lnTo>
                    <a:pt x="71" y="108"/>
                  </a:lnTo>
                  <a:lnTo>
                    <a:pt x="73" y="108"/>
                  </a:lnTo>
                  <a:lnTo>
                    <a:pt x="74" y="108"/>
                  </a:lnTo>
                  <a:lnTo>
                    <a:pt x="76" y="108"/>
                  </a:lnTo>
                  <a:lnTo>
                    <a:pt x="78" y="108"/>
                  </a:lnTo>
                  <a:lnTo>
                    <a:pt x="79" y="107"/>
                  </a:lnTo>
                  <a:lnTo>
                    <a:pt x="81" y="107"/>
                  </a:lnTo>
                  <a:lnTo>
                    <a:pt x="83" y="107"/>
                  </a:lnTo>
                  <a:lnTo>
                    <a:pt x="84" y="107"/>
                  </a:lnTo>
                  <a:lnTo>
                    <a:pt x="85" y="106"/>
                  </a:lnTo>
                  <a:lnTo>
                    <a:pt x="84" y="105"/>
                  </a:lnTo>
                  <a:lnTo>
                    <a:pt x="84" y="102"/>
                  </a:lnTo>
                  <a:lnTo>
                    <a:pt x="81" y="97"/>
                  </a:lnTo>
                  <a:lnTo>
                    <a:pt x="79" y="91"/>
                  </a:lnTo>
                  <a:lnTo>
                    <a:pt x="76" y="84"/>
                  </a:lnTo>
                  <a:lnTo>
                    <a:pt x="73" y="75"/>
                  </a:lnTo>
                  <a:lnTo>
                    <a:pt x="69" y="67"/>
                  </a:lnTo>
                  <a:lnTo>
                    <a:pt x="67" y="56"/>
                  </a:lnTo>
                  <a:lnTo>
                    <a:pt x="63" y="48"/>
                  </a:lnTo>
                  <a:lnTo>
                    <a:pt x="60" y="39"/>
                  </a:lnTo>
                  <a:lnTo>
                    <a:pt x="56" y="30"/>
                  </a:lnTo>
                  <a:lnTo>
                    <a:pt x="53" y="22"/>
                  </a:lnTo>
                  <a:lnTo>
                    <a:pt x="50" y="16"/>
                  </a:lnTo>
                  <a:lnTo>
                    <a:pt x="49" y="10"/>
                  </a:lnTo>
                  <a:lnTo>
                    <a:pt x="47" y="6"/>
                  </a:lnTo>
                  <a:lnTo>
                    <a:pt x="47" y="4"/>
                  </a:lnTo>
                  <a:lnTo>
                    <a:pt x="46" y="4"/>
                  </a:lnTo>
                  <a:lnTo>
                    <a:pt x="44" y="3"/>
                  </a:lnTo>
                  <a:lnTo>
                    <a:pt x="40" y="3"/>
                  </a:lnTo>
                  <a:lnTo>
                    <a:pt x="38" y="1"/>
                  </a:lnTo>
                  <a:lnTo>
                    <a:pt x="34" y="1"/>
                  </a:lnTo>
                  <a:lnTo>
                    <a:pt x="30" y="1"/>
                  </a:lnTo>
                  <a:lnTo>
                    <a:pt x="27" y="1"/>
                  </a:lnTo>
                  <a:lnTo>
                    <a:pt x="23" y="0"/>
                  </a:lnTo>
                  <a:lnTo>
                    <a:pt x="18" y="1"/>
                  </a:lnTo>
                  <a:lnTo>
                    <a:pt x="15" y="1"/>
                  </a:lnTo>
                  <a:lnTo>
                    <a:pt x="11" y="1"/>
                  </a:lnTo>
                  <a:lnTo>
                    <a:pt x="8" y="1"/>
                  </a:lnTo>
                  <a:lnTo>
                    <a:pt x="5" y="1"/>
                  </a:lnTo>
                  <a:lnTo>
                    <a:pt x="3" y="1"/>
                  </a:lnTo>
                  <a:lnTo>
                    <a:pt x="2" y="1"/>
                  </a:lnTo>
                  <a:lnTo>
                    <a:pt x="0" y="2"/>
                  </a:lnTo>
                  <a:lnTo>
                    <a:pt x="0" y="4"/>
                  </a:lnTo>
                  <a:lnTo>
                    <a:pt x="0" y="6"/>
                  </a:lnTo>
                </a:path>
              </a:pathLst>
            </a:custGeom>
            <a:solidFill>
              <a:srgbClr val="F8F8F8"/>
            </a:solidFill>
            <a:ln w="9525">
              <a:solidFill>
                <a:srgbClr val="DDDDDD"/>
              </a:solidFill>
              <a:round/>
              <a:headEnd/>
              <a:tailEnd/>
            </a:ln>
          </p:spPr>
          <p:txBody>
            <a:bodyPr/>
            <a:lstStyle/>
            <a:p>
              <a:endParaRPr lang="it-IT"/>
            </a:p>
          </p:txBody>
        </p:sp>
        <p:sp>
          <p:nvSpPr>
            <p:cNvPr id="9244" name="Freeform 34"/>
            <p:cNvSpPr>
              <a:spLocks/>
            </p:cNvSpPr>
            <p:nvPr/>
          </p:nvSpPr>
          <p:spPr bwMode="auto">
            <a:xfrm>
              <a:off x="3371" y="1478"/>
              <a:ext cx="170" cy="99"/>
            </a:xfrm>
            <a:custGeom>
              <a:avLst/>
              <a:gdLst>
                <a:gd name="T0" fmla="*/ 625 w 87"/>
                <a:gd name="T1" fmla="*/ 6 h 108"/>
                <a:gd name="T2" fmla="*/ 573 w 87"/>
                <a:gd name="T3" fmla="*/ 6 h 108"/>
                <a:gd name="T4" fmla="*/ 516 w 87"/>
                <a:gd name="T5" fmla="*/ 6 h 108"/>
                <a:gd name="T6" fmla="*/ 440 w 87"/>
                <a:gd name="T7" fmla="*/ 6 h 108"/>
                <a:gd name="T8" fmla="*/ 397 w 87"/>
                <a:gd name="T9" fmla="*/ 6 h 108"/>
                <a:gd name="T10" fmla="*/ 381 w 87"/>
                <a:gd name="T11" fmla="*/ 6 h 108"/>
                <a:gd name="T12" fmla="*/ 381 w 87"/>
                <a:gd name="T13" fmla="*/ 9 h 108"/>
                <a:gd name="T14" fmla="*/ 367 w 87"/>
                <a:gd name="T15" fmla="*/ 16 h 108"/>
                <a:gd name="T16" fmla="*/ 344 w 87"/>
                <a:gd name="T17" fmla="*/ 23 h 108"/>
                <a:gd name="T18" fmla="*/ 320 w 87"/>
                <a:gd name="T19" fmla="*/ 29 h 108"/>
                <a:gd name="T20" fmla="*/ 291 w 87"/>
                <a:gd name="T21" fmla="*/ 34 h 108"/>
                <a:gd name="T22" fmla="*/ 252 w 87"/>
                <a:gd name="T23" fmla="*/ 41 h 108"/>
                <a:gd name="T24" fmla="*/ 209 w 87"/>
                <a:gd name="T25" fmla="*/ 49 h 108"/>
                <a:gd name="T26" fmla="*/ 180 w 87"/>
                <a:gd name="T27" fmla="*/ 58 h 108"/>
                <a:gd name="T28" fmla="*/ 164 w 87"/>
                <a:gd name="T29" fmla="*/ 67 h 108"/>
                <a:gd name="T30" fmla="*/ 164 w 87"/>
                <a:gd name="T31" fmla="*/ 76 h 108"/>
                <a:gd name="T32" fmla="*/ 164 w 87"/>
                <a:gd name="T33" fmla="*/ 78 h 108"/>
                <a:gd name="T34" fmla="*/ 141 w 87"/>
                <a:gd name="T35" fmla="*/ 80 h 108"/>
                <a:gd name="T36" fmla="*/ 141 w 87"/>
                <a:gd name="T37" fmla="*/ 80 h 108"/>
                <a:gd name="T38" fmla="*/ 119 w 87"/>
                <a:gd name="T39" fmla="*/ 82 h 108"/>
                <a:gd name="T40" fmla="*/ 104 w 87"/>
                <a:gd name="T41" fmla="*/ 83 h 108"/>
                <a:gd name="T42" fmla="*/ 96 w 87"/>
                <a:gd name="T43" fmla="*/ 83 h 108"/>
                <a:gd name="T44" fmla="*/ 76 w 87"/>
                <a:gd name="T45" fmla="*/ 83 h 108"/>
                <a:gd name="T46" fmla="*/ 45 w 87"/>
                <a:gd name="T47" fmla="*/ 83 h 108"/>
                <a:gd name="T48" fmla="*/ 31 w 87"/>
                <a:gd name="T49" fmla="*/ 83 h 108"/>
                <a:gd name="T50" fmla="*/ 8 w 87"/>
                <a:gd name="T51" fmla="*/ 83 h 108"/>
                <a:gd name="T52" fmla="*/ 8 w 87"/>
                <a:gd name="T53" fmla="*/ 82 h 108"/>
                <a:gd name="T54" fmla="*/ 23 w 87"/>
                <a:gd name="T55" fmla="*/ 76 h 108"/>
                <a:gd name="T56" fmla="*/ 80 w 87"/>
                <a:gd name="T57" fmla="*/ 58 h 108"/>
                <a:gd name="T58" fmla="*/ 164 w 87"/>
                <a:gd name="T59" fmla="*/ 36 h 108"/>
                <a:gd name="T60" fmla="*/ 240 w 87"/>
                <a:gd name="T61" fmla="*/ 16 h 108"/>
                <a:gd name="T62" fmla="*/ 276 w 87"/>
                <a:gd name="T63" fmla="*/ 6 h 108"/>
                <a:gd name="T64" fmla="*/ 297 w 87"/>
                <a:gd name="T65" fmla="*/ 3 h 108"/>
                <a:gd name="T66" fmla="*/ 373 w 87"/>
                <a:gd name="T67" fmla="*/ 1 h 108"/>
                <a:gd name="T68" fmla="*/ 461 w 87"/>
                <a:gd name="T69" fmla="*/ 0 h 108"/>
                <a:gd name="T70" fmla="*/ 545 w 87"/>
                <a:gd name="T71" fmla="*/ 0 h 108"/>
                <a:gd name="T72" fmla="*/ 612 w 87"/>
                <a:gd name="T73" fmla="*/ 0 h 108"/>
                <a:gd name="T74" fmla="*/ 625 w 87"/>
                <a:gd name="T75" fmla="*/ 1 h 108"/>
                <a:gd name="T76" fmla="*/ 625 w 87"/>
                <a:gd name="T77" fmla="*/ 2 h 108"/>
                <a:gd name="T78" fmla="*/ 625 w 87"/>
                <a:gd name="T79" fmla="*/ 4 h 108"/>
                <a:gd name="T80" fmla="*/ 633 w 87"/>
                <a:gd name="T81" fmla="*/ 5 h 108"/>
                <a:gd name="T82" fmla="*/ 633 w 87"/>
                <a:gd name="T83" fmla="*/ 6 h 108"/>
                <a:gd name="T84" fmla="*/ 641 w 87"/>
                <a:gd name="T85" fmla="*/ 6 h 1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
                <a:gd name="T130" fmla="*/ 0 h 108"/>
                <a:gd name="T131" fmla="*/ 87 w 87"/>
                <a:gd name="T132" fmla="*/ 108 h 1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 h="108">
                  <a:moveTo>
                    <a:pt x="86" y="6"/>
                  </a:moveTo>
                  <a:lnTo>
                    <a:pt x="85" y="7"/>
                  </a:lnTo>
                  <a:lnTo>
                    <a:pt x="84" y="7"/>
                  </a:lnTo>
                  <a:lnTo>
                    <a:pt x="82" y="7"/>
                  </a:lnTo>
                  <a:lnTo>
                    <a:pt x="80" y="7"/>
                  </a:lnTo>
                  <a:lnTo>
                    <a:pt x="77" y="7"/>
                  </a:lnTo>
                  <a:lnTo>
                    <a:pt x="74" y="7"/>
                  </a:lnTo>
                  <a:lnTo>
                    <a:pt x="71" y="7"/>
                  </a:lnTo>
                  <a:lnTo>
                    <a:pt x="69" y="7"/>
                  </a:lnTo>
                  <a:lnTo>
                    <a:pt x="66" y="7"/>
                  </a:lnTo>
                  <a:lnTo>
                    <a:pt x="62" y="7"/>
                  </a:lnTo>
                  <a:lnTo>
                    <a:pt x="59" y="7"/>
                  </a:lnTo>
                  <a:lnTo>
                    <a:pt x="57" y="7"/>
                  </a:lnTo>
                  <a:lnTo>
                    <a:pt x="55" y="7"/>
                  </a:lnTo>
                  <a:lnTo>
                    <a:pt x="53" y="7"/>
                  </a:lnTo>
                  <a:lnTo>
                    <a:pt x="51" y="8"/>
                  </a:lnTo>
                  <a:lnTo>
                    <a:pt x="51" y="9"/>
                  </a:lnTo>
                  <a:lnTo>
                    <a:pt x="51" y="11"/>
                  </a:lnTo>
                  <a:lnTo>
                    <a:pt x="51" y="12"/>
                  </a:lnTo>
                  <a:lnTo>
                    <a:pt x="50" y="15"/>
                  </a:lnTo>
                  <a:lnTo>
                    <a:pt x="50" y="17"/>
                  </a:lnTo>
                  <a:lnTo>
                    <a:pt x="49" y="20"/>
                  </a:lnTo>
                  <a:lnTo>
                    <a:pt x="49" y="22"/>
                  </a:lnTo>
                  <a:lnTo>
                    <a:pt x="47" y="26"/>
                  </a:lnTo>
                  <a:lnTo>
                    <a:pt x="46" y="29"/>
                  </a:lnTo>
                  <a:lnTo>
                    <a:pt x="45" y="33"/>
                  </a:lnTo>
                  <a:lnTo>
                    <a:pt x="45" y="35"/>
                  </a:lnTo>
                  <a:lnTo>
                    <a:pt x="43" y="38"/>
                  </a:lnTo>
                  <a:lnTo>
                    <a:pt x="41" y="40"/>
                  </a:lnTo>
                  <a:lnTo>
                    <a:pt x="39" y="42"/>
                  </a:lnTo>
                  <a:lnTo>
                    <a:pt x="39" y="44"/>
                  </a:lnTo>
                  <a:lnTo>
                    <a:pt x="37" y="47"/>
                  </a:lnTo>
                  <a:lnTo>
                    <a:pt x="35" y="50"/>
                  </a:lnTo>
                  <a:lnTo>
                    <a:pt x="34" y="53"/>
                  </a:lnTo>
                  <a:lnTo>
                    <a:pt x="32" y="55"/>
                  </a:lnTo>
                  <a:lnTo>
                    <a:pt x="30" y="59"/>
                  </a:lnTo>
                  <a:lnTo>
                    <a:pt x="28" y="63"/>
                  </a:lnTo>
                  <a:lnTo>
                    <a:pt x="26" y="67"/>
                  </a:lnTo>
                  <a:lnTo>
                    <a:pt x="26" y="70"/>
                  </a:lnTo>
                  <a:lnTo>
                    <a:pt x="24" y="75"/>
                  </a:lnTo>
                  <a:lnTo>
                    <a:pt x="23" y="79"/>
                  </a:lnTo>
                  <a:lnTo>
                    <a:pt x="22" y="83"/>
                  </a:lnTo>
                  <a:lnTo>
                    <a:pt x="22" y="87"/>
                  </a:lnTo>
                  <a:lnTo>
                    <a:pt x="22" y="90"/>
                  </a:lnTo>
                  <a:lnTo>
                    <a:pt x="22" y="94"/>
                  </a:lnTo>
                  <a:lnTo>
                    <a:pt x="22" y="98"/>
                  </a:lnTo>
                  <a:lnTo>
                    <a:pt x="23" y="100"/>
                  </a:lnTo>
                  <a:lnTo>
                    <a:pt x="22" y="101"/>
                  </a:lnTo>
                  <a:lnTo>
                    <a:pt x="21" y="102"/>
                  </a:lnTo>
                  <a:lnTo>
                    <a:pt x="19" y="104"/>
                  </a:lnTo>
                  <a:lnTo>
                    <a:pt x="17" y="105"/>
                  </a:lnTo>
                  <a:lnTo>
                    <a:pt x="16" y="106"/>
                  </a:lnTo>
                  <a:lnTo>
                    <a:pt x="14" y="107"/>
                  </a:lnTo>
                  <a:lnTo>
                    <a:pt x="13" y="107"/>
                  </a:lnTo>
                  <a:lnTo>
                    <a:pt x="12" y="107"/>
                  </a:lnTo>
                  <a:lnTo>
                    <a:pt x="10" y="107"/>
                  </a:lnTo>
                  <a:lnTo>
                    <a:pt x="8" y="107"/>
                  </a:lnTo>
                  <a:lnTo>
                    <a:pt x="6" y="107"/>
                  </a:lnTo>
                  <a:lnTo>
                    <a:pt x="4" y="107"/>
                  </a:lnTo>
                  <a:lnTo>
                    <a:pt x="2" y="107"/>
                  </a:lnTo>
                  <a:lnTo>
                    <a:pt x="1" y="107"/>
                  </a:lnTo>
                  <a:lnTo>
                    <a:pt x="1" y="106"/>
                  </a:lnTo>
                  <a:lnTo>
                    <a:pt x="0" y="105"/>
                  </a:lnTo>
                  <a:lnTo>
                    <a:pt x="1" y="102"/>
                  </a:lnTo>
                  <a:lnTo>
                    <a:pt x="3" y="98"/>
                  </a:lnTo>
                  <a:lnTo>
                    <a:pt x="5" y="90"/>
                  </a:lnTo>
                  <a:lnTo>
                    <a:pt x="8" y="83"/>
                  </a:lnTo>
                  <a:lnTo>
                    <a:pt x="11" y="75"/>
                  </a:lnTo>
                  <a:lnTo>
                    <a:pt x="15" y="66"/>
                  </a:lnTo>
                  <a:lnTo>
                    <a:pt x="19" y="56"/>
                  </a:lnTo>
                  <a:lnTo>
                    <a:pt x="22" y="47"/>
                  </a:lnTo>
                  <a:lnTo>
                    <a:pt x="25" y="38"/>
                  </a:lnTo>
                  <a:lnTo>
                    <a:pt x="28" y="30"/>
                  </a:lnTo>
                  <a:lnTo>
                    <a:pt x="32" y="21"/>
                  </a:lnTo>
                  <a:lnTo>
                    <a:pt x="34" y="16"/>
                  </a:lnTo>
                  <a:lnTo>
                    <a:pt x="36" y="10"/>
                  </a:lnTo>
                  <a:lnTo>
                    <a:pt x="37" y="7"/>
                  </a:lnTo>
                  <a:lnTo>
                    <a:pt x="39" y="4"/>
                  </a:lnTo>
                  <a:lnTo>
                    <a:pt x="40" y="3"/>
                  </a:lnTo>
                  <a:lnTo>
                    <a:pt x="43" y="3"/>
                  </a:lnTo>
                  <a:lnTo>
                    <a:pt x="46" y="1"/>
                  </a:lnTo>
                  <a:lnTo>
                    <a:pt x="50" y="1"/>
                  </a:lnTo>
                  <a:lnTo>
                    <a:pt x="54" y="1"/>
                  </a:lnTo>
                  <a:lnTo>
                    <a:pt x="57" y="1"/>
                  </a:lnTo>
                  <a:lnTo>
                    <a:pt x="62" y="0"/>
                  </a:lnTo>
                  <a:lnTo>
                    <a:pt x="66" y="0"/>
                  </a:lnTo>
                  <a:lnTo>
                    <a:pt x="70" y="0"/>
                  </a:lnTo>
                  <a:lnTo>
                    <a:pt x="73" y="0"/>
                  </a:lnTo>
                  <a:lnTo>
                    <a:pt x="77" y="0"/>
                  </a:lnTo>
                  <a:lnTo>
                    <a:pt x="78" y="0"/>
                  </a:lnTo>
                  <a:lnTo>
                    <a:pt x="82" y="0"/>
                  </a:lnTo>
                  <a:lnTo>
                    <a:pt x="83" y="0"/>
                  </a:lnTo>
                  <a:lnTo>
                    <a:pt x="84" y="0"/>
                  </a:lnTo>
                  <a:lnTo>
                    <a:pt x="84" y="1"/>
                  </a:lnTo>
                  <a:lnTo>
                    <a:pt x="84" y="2"/>
                  </a:lnTo>
                  <a:lnTo>
                    <a:pt x="84" y="4"/>
                  </a:lnTo>
                  <a:lnTo>
                    <a:pt x="85" y="4"/>
                  </a:lnTo>
                  <a:lnTo>
                    <a:pt x="85" y="5"/>
                  </a:lnTo>
                  <a:lnTo>
                    <a:pt x="85" y="6"/>
                  </a:lnTo>
                  <a:lnTo>
                    <a:pt x="86" y="6"/>
                  </a:lnTo>
                </a:path>
              </a:pathLst>
            </a:custGeom>
            <a:solidFill>
              <a:srgbClr val="F8F8F8"/>
            </a:solidFill>
            <a:ln w="9525">
              <a:solidFill>
                <a:srgbClr val="DDDDDD"/>
              </a:solidFill>
              <a:round/>
              <a:headEnd/>
              <a:tailEnd/>
            </a:ln>
          </p:spPr>
          <p:txBody>
            <a:bodyPr/>
            <a:lstStyle/>
            <a:p>
              <a:endParaRPr lang="it-IT"/>
            </a:p>
          </p:txBody>
        </p:sp>
        <p:sp>
          <p:nvSpPr>
            <p:cNvPr id="9245" name="Freeform 35"/>
            <p:cNvSpPr>
              <a:spLocks/>
            </p:cNvSpPr>
            <p:nvPr/>
          </p:nvSpPr>
          <p:spPr bwMode="auto">
            <a:xfrm>
              <a:off x="2974" y="1454"/>
              <a:ext cx="68" cy="100"/>
            </a:xfrm>
            <a:custGeom>
              <a:avLst/>
              <a:gdLst>
                <a:gd name="T0" fmla="*/ 241 w 35"/>
                <a:gd name="T1" fmla="*/ 3 h 107"/>
                <a:gd name="T2" fmla="*/ 227 w 35"/>
                <a:gd name="T3" fmla="*/ 5 h 107"/>
                <a:gd name="T4" fmla="*/ 220 w 35"/>
                <a:gd name="T5" fmla="*/ 7 h 107"/>
                <a:gd name="T6" fmla="*/ 196 w 35"/>
                <a:gd name="T7" fmla="*/ 12 h 107"/>
                <a:gd name="T8" fmla="*/ 192 w 35"/>
                <a:gd name="T9" fmla="*/ 18 h 107"/>
                <a:gd name="T10" fmla="*/ 192 w 35"/>
                <a:gd name="T11" fmla="*/ 22 h 107"/>
                <a:gd name="T12" fmla="*/ 196 w 35"/>
                <a:gd name="T13" fmla="*/ 29 h 107"/>
                <a:gd name="T14" fmla="*/ 227 w 35"/>
                <a:gd name="T15" fmla="*/ 34 h 107"/>
                <a:gd name="T16" fmla="*/ 241 w 35"/>
                <a:gd name="T17" fmla="*/ 37 h 107"/>
                <a:gd name="T18" fmla="*/ 227 w 35"/>
                <a:gd name="T19" fmla="*/ 39 h 107"/>
                <a:gd name="T20" fmla="*/ 192 w 35"/>
                <a:gd name="T21" fmla="*/ 40 h 107"/>
                <a:gd name="T22" fmla="*/ 155 w 35"/>
                <a:gd name="T23" fmla="*/ 44 h 107"/>
                <a:gd name="T24" fmla="*/ 109 w 35"/>
                <a:gd name="T25" fmla="*/ 45 h 107"/>
                <a:gd name="T26" fmla="*/ 72 w 35"/>
                <a:gd name="T27" fmla="*/ 48 h 107"/>
                <a:gd name="T28" fmla="*/ 45 w 35"/>
                <a:gd name="T29" fmla="*/ 50 h 107"/>
                <a:gd name="T30" fmla="*/ 31 w 35"/>
                <a:gd name="T31" fmla="*/ 52 h 107"/>
                <a:gd name="T32" fmla="*/ 23 w 35"/>
                <a:gd name="T33" fmla="*/ 53 h 107"/>
                <a:gd name="T34" fmla="*/ 23 w 35"/>
                <a:gd name="T35" fmla="*/ 56 h 107"/>
                <a:gd name="T36" fmla="*/ 23 w 35"/>
                <a:gd name="T37" fmla="*/ 62 h 107"/>
                <a:gd name="T38" fmla="*/ 23 w 35"/>
                <a:gd name="T39" fmla="*/ 68 h 107"/>
                <a:gd name="T40" fmla="*/ 37 w 35"/>
                <a:gd name="T41" fmla="*/ 75 h 107"/>
                <a:gd name="T42" fmla="*/ 37 w 35"/>
                <a:gd name="T43" fmla="*/ 81 h 107"/>
                <a:gd name="T44" fmla="*/ 45 w 35"/>
                <a:gd name="T45" fmla="*/ 85 h 107"/>
                <a:gd name="T46" fmla="*/ 45 w 35"/>
                <a:gd name="T47" fmla="*/ 87 h 107"/>
                <a:gd name="T48" fmla="*/ 37 w 35"/>
                <a:gd name="T49" fmla="*/ 84 h 107"/>
                <a:gd name="T50" fmla="*/ 23 w 35"/>
                <a:gd name="T51" fmla="*/ 80 h 107"/>
                <a:gd name="T52" fmla="*/ 8 w 35"/>
                <a:gd name="T53" fmla="*/ 75 h 107"/>
                <a:gd name="T54" fmla="*/ 8 w 35"/>
                <a:gd name="T55" fmla="*/ 69 h 107"/>
                <a:gd name="T56" fmla="*/ 0 w 35"/>
                <a:gd name="T57" fmla="*/ 64 h 107"/>
                <a:gd name="T58" fmla="*/ 0 w 35"/>
                <a:gd name="T59" fmla="*/ 59 h 107"/>
                <a:gd name="T60" fmla="*/ 0 w 35"/>
                <a:gd name="T61" fmla="*/ 54 h 107"/>
                <a:gd name="T62" fmla="*/ 0 w 35"/>
                <a:gd name="T63" fmla="*/ 50 h 107"/>
                <a:gd name="T64" fmla="*/ 23 w 35"/>
                <a:gd name="T65" fmla="*/ 48 h 107"/>
                <a:gd name="T66" fmla="*/ 60 w 35"/>
                <a:gd name="T67" fmla="*/ 42 h 107"/>
                <a:gd name="T68" fmla="*/ 95 w 35"/>
                <a:gd name="T69" fmla="*/ 34 h 107"/>
                <a:gd name="T70" fmla="*/ 140 w 35"/>
                <a:gd name="T71" fmla="*/ 25 h 107"/>
                <a:gd name="T72" fmla="*/ 185 w 35"/>
                <a:gd name="T73" fmla="*/ 19 h 107"/>
                <a:gd name="T74" fmla="*/ 204 w 35"/>
                <a:gd name="T75" fmla="*/ 10 h 107"/>
                <a:gd name="T76" fmla="*/ 227 w 35"/>
                <a:gd name="T77" fmla="*/ 6 h 107"/>
                <a:gd name="T78" fmla="*/ 241 w 35"/>
                <a:gd name="T79" fmla="*/ 1 h 107"/>
                <a:gd name="T80" fmla="*/ 249 w 35"/>
                <a:gd name="T81" fmla="*/ 1 h 107"/>
                <a:gd name="T82" fmla="*/ 249 w 35"/>
                <a:gd name="T83" fmla="*/ 1 h 107"/>
                <a:gd name="T84" fmla="*/ 249 w 35"/>
                <a:gd name="T85" fmla="*/ 1 h 107"/>
                <a:gd name="T86" fmla="*/ 249 w 35"/>
                <a:gd name="T87" fmla="*/ 1 h 107"/>
                <a:gd name="T88" fmla="*/ 249 w 35"/>
                <a:gd name="T89" fmla="*/ 1 h 107"/>
                <a:gd name="T90" fmla="*/ 249 w 35"/>
                <a:gd name="T91" fmla="*/ 1 h 107"/>
                <a:gd name="T92" fmla="*/ 249 w 35"/>
                <a:gd name="T93" fmla="*/ 1 h 107"/>
                <a:gd name="T94" fmla="*/ 249 w 35"/>
                <a:gd name="T95" fmla="*/ 1 h 107"/>
                <a:gd name="T96" fmla="*/ 249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34" y="1"/>
                  </a:moveTo>
                  <a:lnTo>
                    <a:pt x="33" y="3"/>
                  </a:lnTo>
                  <a:lnTo>
                    <a:pt x="31" y="5"/>
                  </a:lnTo>
                  <a:lnTo>
                    <a:pt x="31" y="6"/>
                  </a:lnTo>
                  <a:lnTo>
                    <a:pt x="30" y="10"/>
                  </a:lnTo>
                  <a:lnTo>
                    <a:pt x="29" y="11"/>
                  </a:lnTo>
                  <a:lnTo>
                    <a:pt x="27" y="15"/>
                  </a:lnTo>
                  <a:lnTo>
                    <a:pt x="27" y="17"/>
                  </a:lnTo>
                  <a:lnTo>
                    <a:pt x="26" y="21"/>
                  </a:lnTo>
                  <a:lnTo>
                    <a:pt x="26" y="24"/>
                  </a:lnTo>
                  <a:lnTo>
                    <a:pt x="26" y="28"/>
                  </a:lnTo>
                  <a:lnTo>
                    <a:pt x="26" y="31"/>
                  </a:lnTo>
                  <a:lnTo>
                    <a:pt x="27" y="35"/>
                  </a:lnTo>
                  <a:lnTo>
                    <a:pt x="28" y="38"/>
                  </a:lnTo>
                  <a:lnTo>
                    <a:pt x="31" y="42"/>
                  </a:lnTo>
                  <a:lnTo>
                    <a:pt x="34" y="45"/>
                  </a:lnTo>
                  <a:lnTo>
                    <a:pt x="33" y="46"/>
                  </a:lnTo>
                  <a:lnTo>
                    <a:pt x="32" y="46"/>
                  </a:lnTo>
                  <a:lnTo>
                    <a:pt x="31" y="48"/>
                  </a:lnTo>
                  <a:lnTo>
                    <a:pt x="29" y="48"/>
                  </a:lnTo>
                  <a:lnTo>
                    <a:pt x="26" y="49"/>
                  </a:lnTo>
                  <a:lnTo>
                    <a:pt x="24" y="51"/>
                  </a:lnTo>
                  <a:lnTo>
                    <a:pt x="21" y="53"/>
                  </a:lnTo>
                  <a:lnTo>
                    <a:pt x="19" y="53"/>
                  </a:lnTo>
                  <a:lnTo>
                    <a:pt x="15" y="55"/>
                  </a:lnTo>
                  <a:lnTo>
                    <a:pt x="13" y="57"/>
                  </a:lnTo>
                  <a:lnTo>
                    <a:pt x="10" y="59"/>
                  </a:lnTo>
                  <a:lnTo>
                    <a:pt x="8" y="60"/>
                  </a:lnTo>
                  <a:lnTo>
                    <a:pt x="6" y="61"/>
                  </a:lnTo>
                  <a:lnTo>
                    <a:pt x="5" y="63"/>
                  </a:lnTo>
                  <a:lnTo>
                    <a:pt x="4" y="64"/>
                  </a:lnTo>
                  <a:lnTo>
                    <a:pt x="3" y="65"/>
                  </a:lnTo>
                  <a:lnTo>
                    <a:pt x="3" y="66"/>
                  </a:lnTo>
                  <a:lnTo>
                    <a:pt x="3" y="69"/>
                  </a:lnTo>
                  <a:lnTo>
                    <a:pt x="3" y="72"/>
                  </a:lnTo>
                  <a:lnTo>
                    <a:pt x="3" y="76"/>
                  </a:lnTo>
                  <a:lnTo>
                    <a:pt x="3" y="79"/>
                  </a:lnTo>
                  <a:lnTo>
                    <a:pt x="3" y="83"/>
                  </a:lnTo>
                  <a:lnTo>
                    <a:pt x="5" y="87"/>
                  </a:lnTo>
                  <a:lnTo>
                    <a:pt x="5" y="92"/>
                  </a:lnTo>
                  <a:lnTo>
                    <a:pt x="5" y="95"/>
                  </a:lnTo>
                  <a:lnTo>
                    <a:pt x="5" y="99"/>
                  </a:lnTo>
                  <a:lnTo>
                    <a:pt x="6" y="101"/>
                  </a:lnTo>
                  <a:lnTo>
                    <a:pt x="6" y="104"/>
                  </a:lnTo>
                  <a:lnTo>
                    <a:pt x="6" y="105"/>
                  </a:lnTo>
                  <a:lnTo>
                    <a:pt x="6" y="106"/>
                  </a:lnTo>
                  <a:lnTo>
                    <a:pt x="6" y="105"/>
                  </a:lnTo>
                  <a:lnTo>
                    <a:pt x="5" y="103"/>
                  </a:lnTo>
                  <a:lnTo>
                    <a:pt x="5" y="100"/>
                  </a:lnTo>
                  <a:lnTo>
                    <a:pt x="3" y="98"/>
                  </a:lnTo>
                  <a:lnTo>
                    <a:pt x="3" y="95"/>
                  </a:lnTo>
                  <a:lnTo>
                    <a:pt x="1" y="92"/>
                  </a:lnTo>
                  <a:lnTo>
                    <a:pt x="1" y="88"/>
                  </a:lnTo>
                  <a:lnTo>
                    <a:pt x="1" y="84"/>
                  </a:lnTo>
                  <a:lnTo>
                    <a:pt x="1" y="80"/>
                  </a:lnTo>
                  <a:lnTo>
                    <a:pt x="0" y="78"/>
                  </a:lnTo>
                  <a:lnTo>
                    <a:pt x="0" y="75"/>
                  </a:lnTo>
                  <a:lnTo>
                    <a:pt x="0" y="72"/>
                  </a:lnTo>
                  <a:lnTo>
                    <a:pt x="0" y="68"/>
                  </a:lnTo>
                  <a:lnTo>
                    <a:pt x="0" y="66"/>
                  </a:lnTo>
                  <a:lnTo>
                    <a:pt x="0" y="64"/>
                  </a:lnTo>
                  <a:lnTo>
                    <a:pt x="0" y="62"/>
                  </a:lnTo>
                  <a:lnTo>
                    <a:pt x="1" y="60"/>
                  </a:lnTo>
                  <a:lnTo>
                    <a:pt x="3" y="59"/>
                  </a:lnTo>
                  <a:lnTo>
                    <a:pt x="6" y="55"/>
                  </a:lnTo>
                  <a:lnTo>
                    <a:pt x="8" y="51"/>
                  </a:lnTo>
                  <a:lnTo>
                    <a:pt x="12" y="46"/>
                  </a:lnTo>
                  <a:lnTo>
                    <a:pt x="13" y="42"/>
                  </a:lnTo>
                  <a:lnTo>
                    <a:pt x="17" y="37"/>
                  </a:lnTo>
                  <a:lnTo>
                    <a:pt x="19" y="31"/>
                  </a:lnTo>
                  <a:lnTo>
                    <a:pt x="23" y="26"/>
                  </a:lnTo>
                  <a:lnTo>
                    <a:pt x="25" y="22"/>
                  </a:lnTo>
                  <a:lnTo>
                    <a:pt x="27" y="17"/>
                  </a:lnTo>
                  <a:lnTo>
                    <a:pt x="28" y="13"/>
                  </a:lnTo>
                  <a:lnTo>
                    <a:pt x="31" y="8"/>
                  </a:lnTo>
                  <a:lnTo>
                    <a:pt x="31" y="6"/>
                  </a:lnTo>
                  <a:lnTo>
                    <a:pt x="33" y="3"/>
                  </a:lnTo>
                  <a:lnTo>
                    <a:pt x="33" y="1"/>
                  </a:lnTo>
                  <a:lnTo>
                    <a:pt x="34" y="0"/>
                  </a:lnTo>
                  <a:lnTo>
                    <a:pt x="34" y="1"/>
                  </a:lnTo>
                </a:path>
              </a:pathLst>
            </a:custGeom>
            <a:solidFill>
              <a:srgbClr val="F8F8F8"/>
            </a:solidFill>
            <a:ln w="9048">
              <a:solidFill>
                <a:srgbClr val="DDDDDD"/>
              </a:solidFill>
              <a:round/>
              <a:headEnd/>
              <a:tailEnd/>
            </a:ln>
          </p:spPr>
          <p:txBody>
            <a:bodyPr/>
            <a:lstStyle/>
            <a:p>
              <a:endParaRPr lang="it-IT"/>
            </a:p>
          </p:txBody>
        </p:sp>
        <p:sp>
          <p:nvSpPr>
            <p:cNvPr id="9246" name="Freeform 36"/>
            <p:cNvSpPr>
              <a:spLocks/>
            </p:cNvSpPr>
            <p:nvPr/>
          </p:nvSpPr>
          <p:spPr bwMode="auto">
            <a:xfrm>
              <a:off x="3223" y="1454"/>
              <a:ext cx="68" cy="100"/>
            </a:xfrm>
            <a:custGeom>
              <a:avLst/>
              <a:gdLst>
                <a:gd name="T0" fmla="*/ 8 w 35"/>
                <a:gd name="T1" fmla="*/ 3 h 107"/>
                <a:gd name="T2" fmla="*/ 8 w 35"/>
                <a:gd name="T3" fmla="*/ 5 h 107"/>
                <a:gd name="T4" fmla="*/ 23 w 35"/>
                <a:gd name="T5" fmla="*/ 7 h 107"/>
                <a:gd name="T6" fmla="*/ 37 w 35"/>
                <a:gd name="T7" fmla="*/ 10 h 107"/>
                <a:gd name="T8" fmla="*/ 45 w 35"/>
                <a:gd name="T9" fmla="*/ 15 h 107"/>
                <a:gd name="T10" fmla="*/ 45 w 35"/>
                <a:gd name="T11" fmla="*/ 20 h 107"/>
                <a:gd name="T12" fmla="*/ 37 w 35"/>
                <a:gd name="T13" fmla="*/ 25 h 107"/>
                <a:gd name="T14" fmla="*/ 16 w 35"/>
                <a:gd name="T15" fmla="*/ 32 h 107"/>
                <a:gd name="T16" fmla="*/ 0 w 35"/>
                <a:gd name="T17" fmla="*/ 34 h 107"/>
                <a:gd name="T18" fmla="*/ 23 w 35"/>
                <a:gd name="T19" fmla="*/ 36 h 107"/>
                <a:gd name="T20" fmla="*/ 45 w 35"/>
                <a:gd name="T21" fmla="*/ 37 h 107"/>
                <a:gd name="T22" fmla="*/ 80 w 35"/>
                <a:gd name="T23" fmla="*/ 41 h 107"/>
                <a:gd name="T24" fmla="*/ 124 w 35"/>
                <a:gd name="T25" fmla="*/ 44 h 107"/>
                <a:gd name="T26" fmla="*/ 163 w 35"/>
                <a:gd name="T27" fmla="*/ 47 h 107"/>
                <a:gd name="T28" fmla="*/ 192 w 35"/>
                <a:gd name="T29" fmla="*/ 50 h 107"/>
                <a:gd name="T30" fmla="*/ 212 w 35"/>
                <a:gd name="T31" fmla="*/ 52 h 107"/>
                <a:gd name="T32" fmla="*/ 220 w 35"/>
                <a:gd name="T33" fmla="*/ 53 h 107"/>
                <a:gd name="T34" fmla="*/ 220 w 35"/>
                <a:gd name="T35" fmla="*/ 56 h 107"/>
                <a:gd name="T36" fmla="*/ 212 w 35"/>
                <a:gd name="T37" fmla="*/ 62 h 107"/>
                <a:gd name="T38" fmla="*/ 212 w 35"/>
                <a:gd name="T39" fmla="*/ 68 h 107"/>
                <a:gd name="T40" fmla="*/ 204 w 35"/>
                <a:gd name="T41" fmla="*/ 75 h 107"/>
                <a:gd name="T42" fmla="*/ 204 w 35"/>
                <a:gd name="T43" fmla="*/ 81 h 107"/>
                <a:gd name="T44" fmla="*/ 204 w 35"/>
                <a:gd name="T45" fmla="*/ 85 h 107"/>
                <a:gd name="T46" fmla="*/ 204 w 35"/>
                <a:gd name="T47" fmla="*/ 87 h 107"/>
                <a:gd name="T48" fmla="*/ 212 w 35"/>
                <a:gd name="T49" fmla="*/ 84 h 107"/>
                <a:gd name="T50" fmla="*/ 212 w 35"/>
                <a:gd name="T51" fmla="*/ 80 h 107"/>
                <a:gd name="T52" fmla="*/ 220 w 35"/>
                <a:gd name="T53" fmla="*/ 75 h 107"/>
                <a:gd name="T54" fmla="*/ 233 w 35"/>
                <a:gd name="T55" fmla="*/ 69 h 107"/>
                <a:gd name="T56" fmla="*/ 249 w 35"/>
                <a:gd name="T57" fmla="*/ 64 h 107"/>
                <a:gd name="T58" fmla="*/ 249 w 35"/>
                <a:gd name="T59" fmla="*/ 59 h 107"/>
                <a:gd name="T60" fmla="*/ 249 w 35"/>
                <a:gd name="T61" fmla="*/ 54 h 107"/>
                <a:gd name="T62" fmla="*/ 249 w 35"/>
                <a:gd name="T63" fmla="*/ 50 h 107"/>
                <a:gd name="T64" fmla="*/ 220 w 35"/>
                <a:gd name="T65" fmla="*/ 48 h 107"/>
                <a:gd name="T66" fmla="*/ 177 w 35"/>
                <a:gd name="T67" fmla="*/ 42 h 107"/>
                <a:gd name="T68" fmla="*/ 140 w 35"/>
                <a:gd name="T69" fmla="*/ 34 h 107"/>
                <a:gd name="T70" fmla="*/ 101 w 35"/>
                <a:gd name="T71" fmla="*/ 25 h 107"/>
                <a:gd name="T72" fmla="*/ 64 w 35"/>
                <a:gd name="T73" fmla="*/ 19 h 107"/>
                <a:gd name="T74" fmla="*/ 37 w 35"/>
                <a:gd name="T75" fmla="*/ 10 h 107"/>
                <a:gd name="T76" fmla="*/ 16 w 35"/>
                <a:gd name="T77" fmla="*/ 6 h 107"/>
                <a:gd name="T78" fmla="*/ 8 w 35"/>
                <a:gd name="T79" fmla="*/ 1 h 107"/>
                <a:gd name="T80" fmla="*/ 8 w 35"/>
                <a:gd name="T81" fmla="*/ 1 h 107"/>
                <a:gd name="T82" fmla="*/ 8 w 35"/>
                <a:gd name="T83" fmla="*/ 1 h 107"/>
                <a:gd name="T84" fmla="*/ 8 w 35"/>
                <a:gd name="T85" fmla="*/ 1 h 107"/>
                <a:gd name="T86" fmla="*/ 8 w 35"/>
                <a:gd name="T87" fmla="*/ 1 h 107"/>
                <a:gd name="T88" fmla="*/ 8 w 35"/>
                <a:gd name="T89" fmla="*/ 1 h 107"/>
                <a:gd name="T90" fmla="*/ 8 w 35"/>
                <a:gd name="T91" fmla="*/ 1 h 107"/>
                <a:gd name="T92" fmla="*/ 8 w 35"/>
                <a:gd name="T93" fmla="*/ 1 h 107"/>
                <a:gd name="T94" fmla="*/ 8 w 35"/>
                <a:gd name="T95" fmla="*/ 1 h 107"/>
                <a:gd name="T96" fmla="*/ 8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1" y="1"/>
                  </a:moveTo>
                  <a:lnTo>
                    <a:pt x="1" y="3"/>
                  </a:lnTo>
                  <a:lnTo>
                    <a:pt x="1" y="5"/>
                  </a:lnTo>
                  <a:lnTo>
                    <a:pt x="3" y="6"/>
                  </a:lnTo>
                  <a:lnTo>
                    <a:pt x="3" y="9"/>
                  </a:lnTo>
                  <a:lnTo>
                    <a:pt x="5" y="10"/>
                  </a:lnTo>
                  <a:lnTo>
                    <a:pt x="5" y="13"/>
                  </a:lnTo>
                  <a:lnTo>
                    <a:pt x="6" y="14"/>
                  </a:lnTo>
                  <a:lnTo>
                    <a:pt x="6" y="18"/>
                  </a:lnTo>
                  <a:lnTo>
                    <a:pt x="6" y="22"/>
                  </a:lnTo>
                  <a:lnTo>
                    <a:pt x="6" y="25"/>
                  </a:lnTo>
                  <a:lnTo>
                    <a:pt x="6" y="28"/>
                  </a:lnTo>
                  <a:lnTo>
                    <a:pt x="5" y="31"/>
                  </a:lnTo>
                  <a:lnTo>
                    <a:pt x="4" y="35"/>
                  </a:lnTo>
                  <a:lnTo>
                    <a:pt x="2" y="38"/>
                  </a:lnTo>
                  <a:lnTo>
                    <a:pt x="0" y="41"/>
                  </a:lnTo>
                  <a:lnTo>
                    <a:pt x="0" y="42"/>
                  </a:lnTo>
                  <a:lnTo>
                    <a:pt x="1" y="43"/>
                  </a:lnTo>
                  <a:lnTo>
                    <a:pt x="3" y="44"/>
                  </a:lnTo>
                  <a:lnTo>
                    <a:pt x="5" y="45"/>
                  </a:lnTo>
                  <a:lnTo>
                    <a:pt x="6" y="46"/>
                  </a:lnTo>
                  <a:lnTo>
                    <a:pt x="9" y="48"/>
                  </a:lnTo>
                  <a:lnTo>
                    <a:pt x="11" y="50"/>
                  </a:lnTo>
                  <a:lnTo>
                    <a:pt x="15" y="51"/>
                  </a:lnTo>
                  <a:lnTo>
                    <a:pt x="17" y="54"/>
                  </a:lnTo>
                  <a:lnTo>
                    <a:pt x="20" y="56"/>
                  </a:lnTo>
                  <a:lnTo>
                    <a:pt x="22" y="58"/>
                  </a:lnTo>
                  <a:lnTo>
                    <a:pt x="25" y="60"/>
                  </a:lnTo>
                  <a:lnTo>
                    <a:pt x="26" y="61"/>
                  </a:lnTo>
                  <a:lnTo>
                    <a:pt x="28" y="63"/>
                  </a:lnTo>
                  <a:lnTo>
                    <a:pt x="29" y="64"/>
                  </a:lnTo>
                  <a:lnTo>
                    <a:pt x="30" y="64"/>
                  </a:lnTo>
                  <a:lnTo>
                    <a:pt x="30" y="65"/>
                  </a:lnTo>
                  <a:lnTo>
                    <a:pt x="30" y="66"/>
                  </a:lnTo>
                  <a:lnTo>
                    <a:pt x="30" y="69"/>
                  </a:lnTo>
                  <a:lnTo>
                    <a:pt x="30" y="72"/>
                  </a:lnTo>
                  <a:lnTo>
                    <a:pt x="29" y="76"/>
                  </a:lnTo>
                  <a:lnTo>
                    <a:pt x="29" y="79"/>
                  </a:lnTo>
                  <a:lnTo>
                    <a:pt x="29" y="83"/>
                  </a:lnTo>
                  <a:lnTo>
                    <a:pt x="29" y="87"/>
                  </a:lnTo>
                  <a:lnTo>
                    <a:pt x="28" y="92"/>
                  </a:lnTo>
                  <a:lnTo>
                    <a:pt x="28" y="95"/>
                  </a:lnTo>
                  <a:lnTo>
                    <a:pt x="28" y="99"/>
                  </a:lnTo>
                  <a:lnTo>
                    <a:pt x="28" y="101"/>
                  </a:lnTo>
                  <a:lnTo>
                    <a:pt x="28" y="104"/>
                  </a:lnTo>
                  <a:lnTo>
                    <a:pt x="28" y="105"/>
                  </a:lnTo>
                  <a:lnTo>
                    <a:pt x="28" y="106"/>
                  </a:lnTo>
                  <a:lnTo>
                    <a:pt x="29" y="105"/>
                  </a:lnTo>
                  <a:lnTo>
                    <a:pt x="29" y="103"/>
                  </a:lnTo>
                  <a:lnTo>
                    <a:pt x="29" y="100"/>
                  </a:lnTo>
                  <a:lnTo>
                    <a:pt x="29" y="98"/>
                  </a:lnTo>
                  <a:lnTo>
                    <a:pt x="30" y="95"/>
                  </a:lnTo>
                  <a:lnTo>
                    <a:pt x="30" y="92"/>
                  </a:lnTo>
                  <a:lnTo>
                    <a:pt x="32" y="88"/>
                  </a:lnTo>
                  <a:lnTo>
                    <a:pt x="32" y="84"/>
                  </a:lnTo>
                  <a:lnTo>
                    <a:pt x="34" y="80"/>
                  </a:lnTo>
                  <a:lnTo>
                    <a:pt x="34" y="78"/>
                  </a:lnTo>
                  <a:lnTo>
                    <a:pt x="34" y="75"/>
                  </a:lnTo>
                  <a:lnTo>
                    <a:pt x="34" y="72"/>
                  </a:lnTo>
                  <a:lnTo>
                    <a:pt x="34" y="68"/>
                  </a:lnTo>
                  <a:lnTo>
                    <a:pt x="34" y="66"/>
                  </a:lnTo>
                  <a:lnTo>
                    <a:pt x="34" y="64"/>
                  </a:lnTo>
                  <a:lnTo>
                    <a:pt x="34" y="62"/>
                  </a:lnTo>
                  <a:lnTo>
                    <a:pt x="34" y="60"/>
                  </a:lnTo>
                  <a:lnTo>
                    <a:pt x="30" y="59"/>
                  </a:lnTo>
                  <a:lnTo>
                    <a:pt x="28" y="55"/>
                  </a:lnTo>
                  <a:lnTo>
                    <a:pt x="24" y="51"/>
                  </a:lnTo>
                  <a:lnTo>
                    <a:pt x="22" y="46"/>
                  </a:lnTo>
                  <a:lnTo>
                    <a:pt x="19" y="42"/>
                  </a:lnTo>
                  <a:lnTo>
                    <a:pt x="17" y="37"/>
                  </a:lnTo>
                  <a:lnTo>
                    <a:pt x="14" y="31"/>
                  </a:lnTo>
                  <a:lnTo>
                    <a:pt x="12" y="26"/>
                  </a:lnTo>
                  <a:lnTo>
                    <a:pt x="9" y="22"/>
                  </a:lnTo>
                  <a:lnTo>
                    <a:pt x="7" y="17"/>
                  </a:lnTo>
                  <a:lnTo>
                    <a:pt x="5" y="13"/>
                  </a:lnTo>
                  <a:lnTo>
                    <a:pt x="4" y="8"/>
                  </a:lnTo>
                  <a:lnTo>
                    <a:pt x="2" y="6"/>
                  </a:lnTo>
                  <a:lnTo>
                    <a:pt x="2" y="3"/>
                  </a:lnTo>
                  <a:lnTo>
                    <a:pt x="1" y="1"/>
                  </a:lnTo>
                  <a:lnTo>
                    <a:pt x="1" y="0"/>
                  </a:lnTo>
                  <a:lnTo>
                    <a:pt x="1" y="1"/>
                  </a:lnTo>
                </a:path>
              </a:pathLst>
            </a:custGeom>
            <a:solidFill>
              <a:srgbClr val="F8F8F8"/>
            </a:solidFill>
            <a:ln w="9048">
              <a:solidFill>
                <a:srgbClr val="DDDDDD"/>
              </a:solidFill>
              <a:round/>
              <a:headEnd/>
              <a:tailEnd/>
            </a:ln>
          </p:spPr>
          <p:txBody>
            <a:bodyPr/>
            <a:lstStyle/>
            <a:p>
              <a:endParaRPr lang="it-IT"/>
            </a:p>
          </p:txBody>
        </p:sp>
        <p:sp>
          <p:nvSpPr>
            <p:cNvPr id="9247" name="Freeform 37"/>
            <p:cNvSpPr>
              <a:spLocks/>
            </p:cNvSpPr>
            <p:nvPr/>
          </p:nvSpPr>
          <p:spPr bwMode="auto">
            <a:xfrm>
              <a:off x="2673" y="1319"/>
              <a:ext cx="156" cy="70"/>
            </a:xfrm>
            <a:custGeom>
              <a:avLst/>
              <a:gdLst>
                <a:gd name="T0" fmla="*/ 316 w 79"/>
                <a:gd name="T1" fmla="*/ 0 h 76"/>
                <a:gd name="T2" fmla="*/ 245 w 79"/>
                <a:gd name="T3" fmla="*/ 4 h 76"/>
                <a:gd name="T4" fmla="*/ 176 w 79"/>
                <a:gd name="T5" fmla="*/ 10 h 76"/>
                <a:gd name="T6" fmla="*/ 124 w 79"/>
                <a:gd name="T7" fmla="*/ 19 h 76"/>
                <a:gd name="T8" fmla="*/ 109 w 79"/>
                <a:gd name="T9" fmla="*/ 29 h 76"/>
                <a:gd name="T10" fmla="*/ 140 w 79"/>
                <a:gd name="T11" fmla="*/ 39 h 76"/>
                <a:gd name="T12" fmla="*/ 245 w 79"/>
                <a:gd name="T13" fmla="*/ 47 h 76"/>
                <a:gd name="T14" fmla="*/ 456 w 79"/>
                <a:gd name="T15" fmla="*/ 52 h 76"/>
                <a:gd name="T16" fmla="*/ 592 w 79"/>
                <a:gd name="T17" fmla="*/ 53 h 76"/>
                <a:gd name="T18" fmla="*/ 561 w 79"/>
                <a:gd name="T19" fmla="*/ 54 h 76"/>
                <a:gd name="T20" fmla="*/ 507 w 79"/>
                <a:gd name="T21" fmla="*/ 55 h 76"/>
                <a:gd name="T22" fmla="*/ 440 w 79"/>
                <a:gd name="T23" fmla="*/ 57 h 76"/>
                <a:gd name="T24" fmla="*/ 371 w 79"/>
                <a:gd name="T25" fmla="*/ 59 h 76"/>
                <a:gd name="T26" fmla="*/ 292 w 79"/>
                <a:gd name="T27" fmla="*/ 59 h 76"/>
                <a:gd name="T28" fmla="*/ 207 w 79"/>
                <a:gd name="T29" fmla="*/ 59 h 76"/>
                <a:gd name="T30" fmla="*/ 148 w 79"/>
                <a:gd name="T31" fmla="*/ 55 h 76"/>
                <a:gd name="T32" fmla="*/ 85 w 79"/>
                <a:gd name="T33" fmla="*/ 52 h 76"/>
                <a:gd name="T34" fmla="*/ 47 w 79"/>
                <a:gd name="T35" fmla="*/ 48 h 76"/>
                <a:gd name="T36" fmla="*/ 16 w 79"/>
                <a:gd name="T37" fmla="*/ 43 h 76"/>
                <a:gd name="T38" fmla="*/ 8 w 79"/>
                <a:gd name="T39" fmla="*/ 39 h 76"/>
                <a:gd name="T40" fmla="*/ 0 w 79"/>
                <a:gd name="T41" fmla="*/ 35 h 76"/>
                <a:gd name="T42" fmla="*/ 0 w 79"/>
                <a:gd name="T43" fmla="*/ 32 h 76"/>
                <a:gd name="T44" fmla="*/ 8 w 79"/>
                <a:gd name="T45" fmla="*/ 29 h 76"/>
                <a:gd name="T46" fmla="*/ 8 w 79"/>
                <a:gd name="T47" fmla="*/ 28 h 76"/>
                <a:gd name="T48" fmla="*/ 16 w 79"/>
                <a:gd name="T49" fmla="*/ 23 h 76"/>
                <a:gd name="T50" fmla="*/ 47 w 79"/>
                <a:gd name="T51" fmla="*/ 14 h 76"/>
                <a:gd name="T52" fmla="*/ 85 w 79"/>
                <a:gd name="T53" fmla="*/ 7 h 76"/>
                <a:gd name="T54" fmla="*/ 148 w 79"/>
                <a:gd name="T55" fmla="*/ 4 h 76"/>
                <a:gd name="T56" fmla="*/ 207 w 79"/>
                <a:gd name="T57" fmla="*/ 2 h 76"/>
                <a:gd name="T58" fmla="*/ 261 w 79"/>
                <a:gd name="T59" fmla="*/ 1 h 76"/>
                <a:gd name="T60" fmla="*/ 308 w 79"/>
                <a:gd name="T61" fmla="*/ 0 h 76"/>
                <a:gd name="T62" fmla="*/ 340 w 79"/>
                <a:gd name="T63" fmla="*/ 0 h 76"/>
                <a:gd name="T64" fmla="*/ 348 w 79"/>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9"/>
                <a:gd name="T100" fmla="*/ 0 h 76"/>
                <a:gd name="T101" fmla="*/ 79 w 79"/>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9" h="76">
                  <a:moveTo>
                    <a:pt x="45" y="0"/>
                  </a:moveTo>
                  <a:lnTo>
                    <a:pt x="41" y="0"/>
                  </a:lnTo>
                  <a:lnTo>
                    <a:pt x="37" y="1"/>
                  </a:lnTo>
                  <a:lnTo>
                    <a:pt x="32" y="4"/>
                  </a:lnTo>
                  <a:lnTo>
                    <a:pt x="28" y="8"/>
                  </a:lnTo>
                  <a:lnTo>
                    <a:pt x="23" y="13"/>
                  </a:lnTo>
                  <a:lnTo>
                    <a:pt x="20" y="19"/>
                  </a:lnTo>
                  <a:lnTo>
                    <a:pt x="16" y="25"/>
                  </a:lnTo>
                  <a:lnTo>
                    <a:pt x="15" y="31"/>
                  </a:lnTo>
                  <a:lnTo>
                    <a:pt x="14" y="38"/>
                  </a:lnTo>
                  <a:lnTo>
                    <a:pt x="15" y="44"/>
                  </a:lnTo>
                  <a:lnTo>
                    <a:pt x="18" y="50"/>
                  </a:lnTo>
                  <a:lnTo>
                    <a:pt x="25" y="55"/>
                  </a:lnTo>
                  <a:lnTo>
                    <a:pt x="32" y="60"/>
                  </a:lnTo>
                  <a:lnTo>
                    <a:pt x="44" y="64"/>
                  </a:lnTo>
                  <a:lnTo>
                    <a:pt x="59" y="66"/>
                  </a:lnTo>
                  <a:lnTo>
                    <a:pt x="78" y="67"/>
                  </a:lnTo>
                  <a:lnTo>
                    <a:pt x="77" y="68"/>
                  </a:lnTo>
                  <a:lnTo>
                    <a:pt x="76" y="68"/>
                  </a:lnTo>
                  <a:lnTo>
                    <a:pt x="73" y="70"/>
                  </a:lnTo>
                  <a:lnTo>
                    <a:pt x="70" y="70"/>
                  </a:lnTo>
                  <a:lnTo>
                    <a:pt x="66" y="71"/>
                  </a:lnTo>
                  <a:lnTo>
                    <a:pt x="62" y="71"/>
                  </a:lnTo>
                  <a:lnTo>
                    <a:pt x="57" y="73"/>
                  </a:lnTo>
                  <a:lnTo>
                    <a:pt x="54" y="73"/>
                  </a:lnTo>
                  <a:lnTo>
                    <a:pt x="48" y="75"/>
                  </a:lnTo>
                  <a:lnTo>
                    <a:pt x="43" y="75"/>
                  </a:lnTo>
                  <a:lnTo>
                    <a:pt x="38" y="75"/>
                  </a:lnTo>
                  <a:lnTo>
                    <a:pt x="33" y="75"/>
                  </a:lnTo>
                  <a:lnTo>
                    <a:pt x="27" y="75"/>
                  </a:lnTo>
                  <a:lnTo>
                    <a:pt x="23" y="73"/>
                  </a:lnTo>
                  <a:lnTo>
                    <a:pt x="19" y="71"/>
                  </a:lnTo>
                  <a:lnTo>
                    <a:pt x="15" y="68"/>
                  </a:lnTo>
                  <a:lnTo>
                    <a:pt x="11" y="66"/>
                  </a:lnTo>
                  <a:lnTo>
                    <a:pt x="8" y="63"/>
                  </a:lnTo>
                  <a:lnTo>
                    <a:pt x="6" y="61"/>
                  </a:lnTo>
                  <a:lnTo>
                    <a:pt x="4" y="57"/>
                  </a:lnTo>
                  <a:lnTo>
                    <a:pt x="2" y="55"/>
                  </a:lnTo>
                  <a:lnTo>
                    <a:pt x="2" y="52"/>
                  </a:lnTo>
                  <a:lnTo>
                    <a:pt x="1" y="50"/>
                  </a:lnTo>
                  <a:lnTo>
                    <a:pt x="1" y="46"/>
                  </a:lnTo>
                  <a:lnTo>
                    <a:pt x="0" y="44"/>
                  </a:lnTo>
                  <a:lnTo>
                    <a:pt x="0" y="43"/>
                  </a:lnTo>
                  <a:lnTo>
                    <a:pt x="0" y="41"/>
                  </a:lnTo>
                  <a:lnTo>
                    <a:pt x="1" y="38"/>
                  </a:lnTo>
                  <a:lnTo>
                    <a:pt x="1" y="36"/>
                  </a:lnTo>
                  <a:lnTo>
                    <a:pt x="2" y="35"/>
                  </a:lnTo>
                  <a:lnTo>
                    <a:pt x="2" y="29"/>
                  </a:lnTo>
                  <a:lnTo>
                    <a:pt x="4" y="22"/>
                  </a:lnTo>
                  <a:lnTo>
                    <a:pt x="6" y="17"/>
                  </a:lnTo>
                  <a:lnTo>
                    <a:pt x="8" y="12"/>
                  </a:lnTo>
                  <a:lnTo>
                    <a:pt x="11" y="10"/>
                  </a:lnTo>
                  <a:lnTo>
                    <a:pt x="15" y="6"/>
                  </a:lnTo>
                  <a:lnTo>
                    <a:pt x="19" y="4"/>
                  </a:lnTo>
                  <a:lnTo>
                    <a:pt x="23" y="2"/>
                  </a:lnTo>
                  <a:lnTo>
                    <a:pt x="27" y="2"/>
                  </a:lnTo>
                  <a:lnTo>
                    <a:pt x="30" y="1"/>
                  </a:lnTo>
                  <a:lnTo>
                    <a:pt x="34" y="1"/>
                  </a:lnTo>
                  <a:lnTo>
                    <a:pt x="38" y="0"/>
                  </a:lnTo>
                  <a:lnTo>
                    <a:pt x="40" y="0"/>
                  </a:lnTo>
                  <a:lnTo>
                    <a:pt x="42" y="0"/>
                  </a:lnTo>
                  <a:lnTo>
                    <a:pt x="44" y="0"/>
                  </a:lnTo>
                  <a:lnTo>
                    <a:pt x="45" y="0"/>
                  </a:lnTo>
                </a:path>
              </a:pathLst>
            </a:custGeom>
            <a:solidFill>
              <a:srgbClr val="F8F8F8"/>
            </a:solidFill>
            <a:ln w="9048">
              <a:solidFill>
                <a:srgbClr val="DDDDDD"/>
              </a:solidFill>
              <a:round/>
              <a:headEnd/>
              <a:tailEnd/>
            </a:ln>
          </p:spPr>
          <p:txBody>
            <a:bodyPr/>
            <a:lstStyle/>
            <a:p>
              <a:endParaRPr lang="it-IT"/>
            </a:p>
          </p:txBody>
        </p:sp>
        <p:sp>
          <p:nvSpPr>
            <p:cNvPr id="9248" name="Freeform 38"/>
            <p:cNvSpPr>
              <a:spLocks/>
            </p:cNvSpPr>
            <p:nvPr/>
          </p:nvSpPr>
          <p:spPr bwMode="auto">
            <a:xfrm>
              <a:off x="3459" y="1318"/>
              <a:ext cx="131" cy="72"/>
            </a:xfrm>
            <a:custGeom>
              <a:avLst/>
              <a:gdLst>
                <a:gd name="T0" fmla="*/ 119 w 67"/>
                <a:gd name="T1" fmla="*/ 1 h 78"/>
                <a:gd name="T2" fmla="*/ 196 w 67"/>
                <a:gd name="T3" fmla="*/ 5 h 78"/>
                <a:gd name="T4" fmla="*/ 276 w 67"/>
                <a:gd name="T5" fmla="*/ 11 h 78"/>
                <a:gd name="T6" fmla="*/ 344 w 67"/>
                <a:gd name="T7" fmla="*/ 20 h 78"/>
                <a:gd name="T8" fmla="*/ 389 w 67"/>
                <a:gd name="T9" fmla="*/ 30 h 78"/>
                <a:gd name="T10" fmla="*/ 383 w 67"/>
                <a:gd name="T11" fmla="*/ 41 h 78"/>
                <a:gd name="T12" fmla="*/ 299 w 67"/>
                <a:gd name="T13" fmla="*/ 50 h 78"/>
                <a:gd name="T14" fmla="*/ 119 w 67"/>
                <a:gd name="T15" fmla="*/ 56 h 78"/>
                <a:gd name="T16" fmla="*/ 0 w 67"/>
                <a:gd name="T17" fmla="*/ 60 h 78"/>
                <a:gd name="T18" fmla="*/ 16 w 67"/>
                <a:gd name="T19" fmla="*/ 60 h 78"/>
                <a:gd name="T20" fmla="*/ 61 w 67"/>
                <a:gd name="T21" fmla="*/ 61 h 78"/>
                <a:gd name="T22" fmla="*/ 104 w 67"/>
                <a:gd name="T23" fmla="*/ 61 h 78"/>
                <a:gd name="T24" fmla="*/ 164 w 67"/>
                <a:gd name="T25" fmla="*/ 61 h 78"/>
                <a:gd name="T26" fmla="*/ 233 w 67"/>
                <a:gd name="T27" fmla="*/ 61 h 78"/>
                <a:gd name="T28" fmla="*/ 299 w 67"/>
                <a:gd name="T29" fmla="*/ 58 h 78"/>
                <a:gd name="T30" fmla="*/ 360 w 67"/>
                <a:gd name="T31" fmla="*/ 56 h 78"/>
                <a:gd name="T32" fmla="*/ 416 w 67"/>
                <a:gd name="T33" fmla="*/ 52 h 78"/>
                <a:gd name="T34" fmla="*/ 448 w 67"/>
                <a:gd name="T35" fmla="*/ 48 h 78"/>
                <a:gd name="T36" fmla="*/ 469 w 67"/>
                <a:gd name="T37" fmla="*/ 44 h 78"/>
                <a:gd name="T38" fmla="*/ 477 w 67"/>
                <a:gd name="T39" fmla="*/ 40 h 78"/>
                <a:gd name="T40" fmla="*/ 493 w 67"/>
                <a:gd name="T41" fmla="*/ 36 h 78"/>
                <a:gd name="T42" fmla="*/ 493 w 67"/>
                <a:gd name="T43" fmla="*/ 33 h 78"/>
                <a:gd name="T44" fmla="*/ 493 w 67"/>
                <a:gd name="T45" fmla="*/ 30 h 78"/>
                <a:gd name="T46" fmla="*/ 493 w 67"/>
                <a:gd name="T47" fmla="*/ 29 h 78"/>
                <a:gd name="T48" fmla="*/ 477 w 67"/>
                <a:gd name="T49" fmla="*/ 24 h 78"/>
                <a:gd name="T50" fmla="*/ 440 w 67"/>
                <a:gd name="T51" fmla="*/ 15 h 78"/>
                <a:gd name="T52" fmla="*/ 383 w 67"/>
                <a:gd name="T53" fmla="*/ 7 h 78"/>
                <a:gd name="T54" fmla="*/ 321 w 67"/>
                <a:gd name="T55" fmla="*/ 5 h 78"/>
                <a:gd name="T56" fmla="*/ 248 w 67"/>
                <a:gd name="T57" fmla="*/ 2 h 78"/>
                <a:gd name="T58" fmla="*/ 188 w 67"/>
                <a:gd name="T59" fmla="*/ 1 h 78"/>
                <a:gd name="T60" fmla="*/ 127 w 67"/>
                <a:gd name="T61" fmla="*/ 0 h 78"/>
                <a:gd name="T62" fmla="*/ 104 w 67"/>
                <a:gd name="T63" fmla="*/ 0 h 78"/>
                <a:gd name="T64" fmla="*/ 104 w 6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78"/>
                <a:gd name="T101" fmla="*/ 67 w 6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78">
                  <a:moveTo>
                    <a:pt x="14" y="0"/>
                  </a:moveTo>
                  <a:lnTo>
                    <a:pt x="16" y="1"/>
                  </a:lnTo>
                  <a:lnTo>
                    <a:pt x="21" y="2"/>
                  </a:lnTo>
                  <a:lnTo>
                    <a:pt x="26" y="5"/>
                  </a:lnTo>
                  <a:lnTo>
                    <a:pt x="31" y="9"/>
                  </a:lnTo>
                  <a:lnTo>
                    <a:pt x="37" y="14"/>
                  </a:lnTo>
                  <a:lnTo>
                    <a:pt x="42" y="19"/>
                  </a:lnTo>
                  <a:lnTo>
                    <a:pt x="46" y="26"/>
                  </a:lnTo>
                  <a:lnTo>
                    <a:pt x="51" y="31"/>
                  </a:lnTo>
                  <a:lnTo>
                    <a:pt x="52" y="38"/>
                  </a:lnTo>
                  <a:lnTo>
                    <a:pt x="52" y="45"/>
                  </a:lnTo>
                  <a:lnTo>
                    <a:pt x="51" y="52"/>
                  </a:lnTo>
                  <a:lnTo>
                    <a:pt x="47" y="58"/>
                  </a:lnTo>
                  <a:lnTo>
                    <a:pt x="40" y="64"/>
                  </a:lnTo>
                  <a:lnTo>
                    <a:pt x="31" y="68"/>
                  </a:lnTo>
                  <a:lnTo>
                    <a:pt x="16" y="72"/>
                  </a:lnTo>
                  <a:lnTo>
                    <a:pt x="0" y="74"/>
                  </a:lnTo>
                  <a:lnTo>
                    <a:pt x="0" y="76"/>
                  </a:lnTo>
                  <a:lnTo>
                    <a:pt x="2" y="76"/>
                  </a:lnTo>
                  <a:lnTo>
                    <a:pt x="5" y="76"/>
                  </a:lnTo>
                  <a:lnTo>
                    <a:pt x="8" y="77"/>
                  </a:lnTo>
                  <a:lnTo>
                    <a:pt x="11" y="77"/>
                  </a:lnTo>
                  <a:lnTo>
                    <a:pt x="14" y="77"/>
                  </a:lnTo>
                  <a:lnTo>
                    <a:pt x="19" y="77"/>
                  </a:lnTo>
                  <a:lnTo>
                    <a:pt x="22" y="77"/>
                  </a:lnTo>
                  <a:lnTo>
                    <a:pt x="27" y="77"/>
                  </a:lnTo>
                  <a:lnTo>
                    <a:pt x="31" y="77"/>
                  </a:lnTo>
                  <a:lnTo>
                    <a:pt x="36" y="76"/>
                  </a:lnTo>
                  <a:lnTo>
                    <a:pt x="40" y="74"/>
                  </a:lnTo>
                  <a:lnTo>
                    <a:pt x="44" y="72"/>
                  </a:lnTo>
                  <a:lnTo>
                    <a:pt x="48" y="71"/>
                  </a:lnTo>
                  <a:lnTo>
                    <a:pt x="53" y="68"/>
                  </a:lnTo>
                  <a:lnTo>
                    <a:pt x="56" y="66"/>
                  </a:lnTo>
                  <a:lnTo>
                    <a:pt x="59" y="63"/>
                  </a:lnTo>
                  <a:lnTo>
                    <a:pt x="60" y="61"/>
                  </a:lnTo>
                  <a:lnTo>
                    <a:pt x="63" y="58"/>
                  </a:lnTo>
                  <a:lnTo>
                    <a:pt x="63" y="56"/>
                  </a:lnTo>
                  <a:lnTo>
                    <a:pt x="64" y="52"/>
                  </a:lnTo>
                  <a:lnTo>
                    <a:pt x="64" y="51"/>
                  </a:lnTo>
                  <a:lnTo>
                    <a:pt x="66" y="47"/>
                  </a:lnTo>
                  <a:lnTo>
                    <a:pt x="66" y="45"/>
                  </a:lnTo>
                  <a:lnTo>
                    <a:pt x="66" y="44"/>
                  </a:lnTo>
                  <a:lnTo>
                    <a:pt x="66" y="42"/>
                  </a:lnTo>
                  <a:lnTo>
                    <a:pt x="66" y="39"/>
                  </a:lnTo>
                  <a:lnTo>
                    <a:pt x="66" y="37"/>
                  </a:lnTo>
                  <a:lnTo>
                    <a:pt x="66" y="36"/>
                  </a:lnTo>
                  <a:lnTo>
                    <a:pt x="64" y="30"/>
                  </a:lnTo>
                  <a:lnTo>
                    <a:pt x="62" y="23"/>
                  </a:lnTo>
                  <a:lnTo>
                    <a:pt x="59" y="18"/>
                  </a:lnTo>
                  <a:lnTo>
                    <a:pt x="56" y="13"/>
                  </a:lnTo>
                  <a:lnTo>
                    <a:pt x="51" y="10"/>
                  </a:lnTo>
                  <a:lnTo>
                    <a:pt x="48" y="7"/>
                  </a:lnTo>
                  <a:lnTo>
                    <a:pt x="43" y="5"/>
                  </a:lnTo>
                  <a:lnTo>
                    <a:pt x="39" y="2"/>
                  </a:lnTo>
                  <a:lnTo>
                    <a:pt x="33" y="2"/>
                  </a:lnTo>
                  <a:lnTo>
                    <a:pt x="29" y="1"/>
                  </a:lnTo>
                  <a:lnTo>
                    <a:pt x="25" y="1"/>
                  </a:lnTo>
                  <a:lnTo>
                    <a:pt x="21" y="0"/>
                  </a:lnTo>
                  <a:lnTo>
                    <a:pt x="17" y="0"/>
                  </a:lnTo>
                  <a:lnTo>
                    <a:pt x="16" y="0"/>
                  </a:lnTo>
                  <a:lnTo>
                    <a:pt x="14" y="0"/>
                  </a:lnTo>
                </a:path>
              </a:pathLst>
            </a:custGeom>
            <a:solidFill>
              <a:srgbClr val="F8F8F8"/>
            </a:solidFill>
            <a:ln w="9048">
              <a:solidFill>
                <a:srgbClr val="DDDDDD"/>
              </a:solidFill>
              <a:round/>
              <a:headEnd/>
              <a:tailEnd/>
            </a:ln>
          </p:spPr>
          <p:txBody>
            <a:bodyPr/>
            <a:lstStyle/>
            <a:p>
              <a:endParaRPr lang="it-IT"/>
            </a:p>
          </p:txBody>
        </p:sp>
        <p:sp>
          <p:nvSpPr>
            <p:cNvPr id="9249" name="Freeform 39"/>
            <p:cNvSpPr>
              <a:spLocks/>
            </p:cNvSpPr>
            <p:nvPr/>
          </p:nvSpPr>
          <p:spPr bwMode="auto">
            <a:xfrm>
              <a:off x="2748" y="1326"/>
              <a:ext cx="208" cy="48"/>
            </a:xfrm>
            <a:custGeom>
              <a:avLst/>
              <a:gdLst>
                <a:gd name="T0" fmla="*/ 777 w 106"/>
                <a:gd name="T1" fmla="*/ 35 h 51"/>
                <a:gd name="T2" fmla="*/ 740 w 106"/>
                <a:gd name="T3" fmla="*/ 29 h 51"/>
                <a:gd name="T4" fmla="*/ 681 w 106"/>
                <a:gd name="T5" fmla="*/ 21 h 51"/>
                <a:gd name="T6" fmla="*/ 573 w 106"/>
                <a:gd name="T7" fmla="*/ 11 h 51"/>
                <a:gd name="T8" fmla="*/ 455 w 106"/>
                <a:gd name="T9" fmla="*/ 4 h 51"/>
                <a:gd name="T10" fmla="*/ 347 w 106"/>
                <a:gd name="T11" fmla="*/ 0 h 51"/>
                <a:gd name="T12" fmla="*/ 316 w 106"/>
                <a:gd name="T13" fmla="*/ 0 h 51"/>
                <a:gd name="T14" fmla="*/ 257 w 106"/>
                <a:gd name="T15" fmla="*/ 1 h 51"/>
                <a:gd name="T16" fmla="*/ 196 w 106"/>
                <a:gd name="T17" fmla="*/ 3 h 51"/>
                <a:gd name="T18" fmla="*/ 135 w 106"/>
                <a:gd name="T19" fmla="*/ 4 h 51"/>
                <a:gd name="T20" fmla="*/ 100 w 106"/>
                <a:gd name="T21" fmla="*/ 4 h 51"/>
                <a:gd name="T22" fmla="*/ 61 w 106"/>
                <a:gd name="T23" fmla="*/ 8 h 51"/>
                <a:gd name="T24" fmla="*/ 31 w 106"/>
                <a:gd name="T25" fmla="*/ 11 h 51"/>
                <a:gd name="T26" fmla="*/ 8 w 106"/>
                <a:gd name="T27" fmla="*/ 17 h 51"/>
                <a:gd name="T28" fmla="*/ 0 w 106"/>
                <a:gd name="T29" fmla="*/ 22 h 51"/>
                <a:gd name="T30" fmla="*/ 0 w 106"/>
                <a:gd name="T31" fmla="*/ 25 h 51"/>
                <a:gd name="T32" fmla="*/ 8 w 106"/>
                <a:gd name="T33" fmla="*/ 30 h 51"/>
                <a:gd name="T34" fmla="*/ 24 w 106"/>
                <a:gd name="T35" fmla="*/ 35 h 51"/>
                <a:gd name="T36" fmla="*/ 47 w 106"/>
                <a:gd name="T37" fmla="*/ 37 h 51"/>
                <a:gd name="T38" fmla="*/ 61 w 106"/>
                <a:gd name="T39" fmla="*/ 40 h 51"/>
                <a:gd name="T40" fmla="*/ 100 w 106"/>
                <a:gd name="T41" fmla="*/ 41 h 51"/>
                <a:gd name="T42" fmla="*/ 135 w 106"/>
                <a:gd name="T43" fmla="*/ 41 h 51"/>
                <a:gd name="T44" fmla="*/ 173 w 106"/>
                <a:gd name="T45" fmla="*/ 40 h 51"/>
                <a:gd name="T46" fmla="*/ 212 w 106"/>
                <a:gd name="T47" fmla="*/ 39 h 51"/>
                <a:gd name="T48" fmla="*/ 257 w 106"/>
                <a:gd name="T49" fmla="*/ 37 h 51"/>
                <a:gd name="T50" fmla="*/ 288 w 106"/>
                <a:gd name="T51" fmla="*/ 36 h 51"/>
                <a:gd name="T52" fmla="*/ 308 w 106"/>
                <a:gd name="T53" fmla="*/ 35 h 51"/>
                <a:gd name="T54" fmla="*/ 281 w 106"/>
                <a:gd name="T55" fmla="*/ 36 h 51"/>
                <a:gd name="T56" fmla="*/ 257 w 106"/>
                <a:gd name="T57" fmla="*/ 35 h 51"/>
                <a:gd name="T58" fmla="*/ 228 w 106"/>
                <a:gd name="T59" fmla="*/ 33 h 51"/>
                <a:gd name="T60" fmla="*/ 181 w 106"/>
                <a:gd name="T61" fmla="*/ 30 h 51"/>
                <a:gd name="T62" fmla="*/ 112 w 106"/>
                <a:gd name="T63" fmla="*/ 28 h 51"/>
                <a:gd name="T64" fmla="*/ 92 w 106"/>
                <a:gd name="T65" fmla="*/ 26 h 51"/>
                <a:gd name="T66" fmla="*/ 100 w 106"/>
                <a:gd name="T67" fmla="*/ 24 h 51"/>
                <a:gd name="T68" fmla="*/ 135 w 106"/>
                <a:gd name="T69" fmla="*/ 21 h 51"/>
                <a:gd name="T70" fmla="*/ 157 w 106"/>
                <a:gd name="T71" fmla="*/ 18 h 51"/>
                <a:gd name="T72" fmla="*/ 173 w 106"/>
                <a:gd name="T73" fmla="*/ 14 h 51"/>
                <a:gd name="T74" fmla="*/ 257 w 106"/>
                <a:gd name="T75" fmla="*/ 13 h 51"/>
                <a:gd name="T76" fmla="*/ 440 w 106"/>
                <a:gd name="T77" fmla="*/ 13 h 51"/>
                <a:gd name="T78" fmla="*/ 581 w 106"/>
                <a:gd name="T79" fmla="*/ 21 h 51"/>
                <a:gd name="T80" fmla="*/ 697 w 106"/>
                <a:gd name="T81" fmla="*/ 27 h 51"/>
                <a:gd name="T82" fmla="*/ 763 w 106"/>
                <a:gd name="T83" fmla="*/ 35 h 51"/>
                <a:gd name="T84" fmla="*/ 793 w 106"/>
                <a:gd name="T85" fmla="*/ 36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6"/>
                <a:gd name="T130" fmla="*/ 0 h 51"/>
                <a:gd name="T131" fmla="*/ 106 w 106"/>
                <a:gd name="T132" fmla="*/ 51 h 5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6" h="51">
                  <a:moveTo>
                    <a:pt x="105" y="42"/>
                  </a:moveTo>
                  <a:lnTo>
                    <a:pt x="104" y="42"/>
                  </a:lnTo>
                  <a:lnTo>
                    <a:pt x="103" y="41"/>
                  </a:lnTo>
                  <a:lnTo>
                    <a:pt x="101" y="39"/>
                  </a:lnTo>
                  <a:lnTo>
                    <a:pt x="101" y="37"/>
                  </a:lnTo>
                  <a:lnTo>
                    <a:pt x="98" y="35"/>
                  </a:lnTo>
                  <a:lnTo>
                    <a:pt x="96" y="31"/>
                  </a:lnTo>
                  <a:lnTo>
                    <a:pt x="92" y="27"/>
                  </a:lnTo>
                  <a:lnTo>
                    <a:pt x="90" y="24"/>
                  </a:lnTo>
                  <a:lnTo>
                    <a:pt x="85" y="21"/>
                  </a:lnTo>
                  <a:lnTo>
                    <a:pt x="82" y="17"/>
                  </a:lnTo>
                  <a:lnTo>
                    <a:pt x="76" y="14"/>
                  </a:lnTo>
                  <a:lnTo>
                    <a:pt x="72" y="10"/>
                  </a:lnTo>
                  <a:lnTo>
                    <a:pt x="66" y="8"/>
                  </a:lnTo>
                  <a:lnTo>
                    <a:pt x="60" y="4"/>
                  </a:lnTo>
                  <a:lnTo>
                    <a:pt x="54" y="3"/>
                  </a:lnTo>
                  <a:lnTo>
                    <a:pt x="48" y="0"/>
                  </a:lnTo>
                  <a:lnTo>
                    <a:pt x="46" y="0"/>
                  </a:lnTo>
                  <a:lnTo>
                    <a:pt x="44" y="0"/>
                  </a:lnTo>
                  <a:lnTo>
                    <a:pt x="42" y="0"/>
                  </a:lnTo>
                  <a:lnTo>
                    <a:pt x="39" y="1"/>
                  </a:lnTo>
                  <a:lnTo>
                    <a:pt x="37" y="1"/>
                  </a:lnTo>
                  <a:lnTo>
                    <a:pt x="34" y="1"/>
                  </a:lnTo>
                  <a:lnTo>
                    <a:pt x="32" y="1"/>
                  </a:lnTo>
                  <a:lnTo>
                    <a:pt x="29" y="3"/>
                  </a:lnTo>
                  <a:lnTo>
                    <a:pt x="26" y="3"/>
                  </a:lnTo>
                  <a:lnTo>
                    <a:pt x="22" y="3"/>
                  </a:lnTo>
                  <a:lnTo>
                    <a:pt x="21" y="3"/>
                  </a:lnTo>
                  <a:lnTo>
                    <a:pt x="18" y="4"/>
                  </a:lnTo>
                  <a:lnTo>
                    <a:pt x="16" y="4"/>
                  </a:lnTo>
                  <a:lnTo>
                    <a:pt x="14" y="4"/>
                  </a:lnTo>
                  <a:lnTo>
                    <a:pt x="13" y="4"/>
                  </a:lnTo>
                  <a:lnTo>
                    <a:pt x="11" y="6"/>
                  </a:lnTo>
                  <a:lnTo>
                    <a:pt x="10" y="8"/>
                  </a:lnTo>
                  <a:lnTo>
                    <a:pt x="8" y="9"/>
                  </a:lnTo>
                  <a:lnTo>
                    <a:pt x="7" y="10"/>
                  </a:lnTo>
                  <a:lnTo>
                    <a:pt x="5" y="12"/>
                  </a:lnTo>
                  <a:lnTo>
                    <a:pt x="4" y="14"/>
                  </a:lnTo>
                  <a:lnTo>
                    <a:pt x="3" y="16"/>
                  </a:lnTo>
                  <a:lnTo>
                    <a:pt x="3" y="17"/>
                  </a:lnTo>
                  <a:lnTo>
                    <a:pt x="1" y="20"/>
                  </a:lnTo>
                  <a:lnTo>
                    <a:pt x="1" y="22"/>
                  </a:lnTo>
                  <a:lnTo>
                    <a:pt x="0" y="24"/>
                  </a:lnTo>
                  <a:lnTo>
                    <a:pt x="0" y="26"/>
                  </a:lnTo>
                  <a:lnTo>
                    <a:pt x="0" y="27"/>
                  </a:lnTo>
                  <a:lnTo>
                    <a:pt x="0" y="29"/>
                  </a:lnTo>
                  <a:lnTo>
                    <a:pt x="0" y="31"/>
                  </a:lnTo>
                  <a:lnTo>
                    <a:pt x="1" y="32"/>
                  </a:lnTo>
                  <a:lnTo>
                    <a:pt x="1" y="34"/>
                  </a:lnTo>
                  <a:lnTo>
                    <a:pt x="1" y="36"/>
                  </a:lnTo>
                  <a:lnTo>
                    <a:pt x="1" y="38"/>
                  </a:lnTo>
                  <a:lnTo>
                    <a:pt x="3" y="39"/>
                  </a:lnTo>
                  <a:lnTo>
                    <a:pt x="3" y="41"/>
                  </a:lnTo>
                  <a:lnTo>
                    <a:pt x="4" y="42"/>
                  </a:lnTo>
                  <a:lnTo>
                    <a:pt x="4" y="44"/>
                  </a:lnTo>
                  <a:lnTo>
                    <a:pt x="6" y="44"/>
                  </a:lnTo>
                  <a:lnTo>
                    <a:pt x="6" y="46"/>
                  </a:lnTo>
                  <a:lnTo>
                    <a:pt x="8" y="46"/>
                  </a:lnTo>
                  <a:lnTo>
                    <a:pt x="8" y="48"/>
                  </a:lnTo>
                  <a:lnTo>
                    <a:pt x="10" y="48"/>
                  </a:lnTo>
                  <a:lnTo>
                    <a:pt x="11" y="50"/>
                  </a:lnTo>
                  <a:lnTo>
                    <a:pt x="13" y="50"/>
                  </a:lnTo>
                  <a:lnTo>
                    <a:pt x="15" y="50"/>
                  </a:lnTo>
                  <a:lnTo>
                    <a:pt x="16" y="50"/>
                  </a:lnTo>
                  <a:lnTo>
                    <a:pt x="18" y="50"/>
                  </a:lnTo>
                  <a:lnTo>
                    <a:pt x="19" y="50"/>
                  </a:lnTo>
                  <a:lnTo>
                    <a:pt x="21" y="50"/>
                  </a:lnTo>
                  <a:lnTo>
                    <a:pt x="23" y="49"/>
                  </a:lnTo>
                  <a:lnTo>
                    <a:pt x="24" y="49"/>
                  </a:lnTo>
                  <a:lnTo>
                    <a:pt x="26" y="47"/>
                  </a:lnTo>
                  <a:lnTo>
                    <a:pt x="28" y="47"/>
                  </a:lnTo>
                  <a:lnTo>
                    <a:pt x="31" y="45"/>
                  </a:lnTo>
                  <a:lnTo>
                    <a:pt x="32" y="45"/>
                  </a:lnTo>
                  <a:lnTo>
                    <a:pt x="34" y="44"/>
                  </a:lnTo>
                  <a:lnTo>
                    <a:pt x="35" y="44"/>
                  </a:lnTo>
                  <a:lnTo>
                    <a:pt x="37" y="42"/>
                  </a:lnTo>
                  <a:lnTo>
                    <a:pt x="38" y="42"/>
                  </a:lnTo>
                  <a:lnTo>
                    <a:pt x="39" y="42"/>
                  </a:lnTo>
                  <a:lnTo>
                    <a:pt x="41" y="41"/>
                  </a:lnTo>
                  <a:lnTo>
                    <a:pt x="39" y="42"/>
                  </a:lnTo>
                  <a:lnTo>
                    <a:pt x="38" y="42"/>
                  </a:lnTo>
                  <a:lnTo>
                    <a:pt x="37" y="42"/>
                  </a:lnTo>
                  <a:lnTo>
                    <a:pt x="35" y="42"/>
                  </a:lnTo>
                  <a:lnTo>
                    <a:pt x="34" y="41"/>
                  </a:lnTo>
                  <a:lnTo>
                    <a:pt x="32" y="41"/>
                  </a:lnTo>
                  <a:lnTo>
                    <a:pt x="32" y="39"/>
                  </a:lnTo>
                  <a:lnTo>
                    <a:pt x="30" y="39"/>
                  </a:lnTo>
                  <a:lnTo>
                    <a:pt x="28" y="38"/>
                  </a:lnTo>
                  <a:lnTo>
                    <a:pt x="26" y="38"/>
                  </a:lnTo>
                  <a:lnTo>
                    <a:pt x="24" y="36"/>
                  </a:lnTo>
                  <a:lnTo>
                    <a:pt x="21" y="36"/>
                  </a:lnTo>
                  <a:lnTo>
                    <a:pt x="18" y="34"/>
                  </a:lnTo>
                  <a:lnTo>
                    <a:pt x="15" y="34"/>
                  </a:lnTo>
                  <a:lnTo>
                    <a:pt x="12" y="32"/>
                  </a:lnTo>
                  <a:lnTo>
                    <a:pt x="13" y="30"/>
                  </a:lnTo>
                  <a:lnTo>
                    <a:pt x="15" y="28"/>
                  </a:lnTo>
                  <a:lnTo>
                    <a:pt x="16" y="26"/>
                  </a:lnTo>
                  <a:lnTo>
                    <a:pt x="18" y="24"/>
                  </a:lnTo>
                  <a:lnTo>
                    <a:pt x="20" y="23"/>
                  </a:lnTo>
                  <a:lnTo>
                    <a:pt x="21" y="21"/>
                  </a:lnTo>
                  <a:lnTo>
                    <a:pt x="22" y="19"/>
                  </a:lnTo>
                  <a:lnTo>
                    <a:pt x="23" y="17"/>
                  </a:lnTo>
                  <a:lnTo>
                    <a:pt x="24" y="16"/>
                  </a:lnTo>
                  <a:lnTo>
                    <a:pt x="34" y="16"/>
                  </a:lnTo>
                  <a:lnTo>
                    <a:pt x="42" y="14"/>
                  </a:lnTo>
                  <a:lnTo>
                    <a:pt x="50" y="15"/>
                  </a:lnTo>
                  <a:lnTo>
                    <a:pt x="58" y="16"/>
                  </a:lnTo>
                  <a:lnTo>
                    <a:pt x="65" y="19"/>
                  </a:lnTo>
                  <a:lnTo>
                    <a:pt x="72" y="20"/>
                  </a:lnTo>
                  <a:lnTo>
                    <a:pt x="77" y="24"/>
                  </a:lnTo>
                  <a:lnTo>
                    <a:pt x="83" y="26"/>
                  </a:lnTo>
                  <a:lnTo>
                    <a:pt x="87" y="29"/>
                  </a:lnTo>
                  <a:lnTo>
                    <a:pt x="92" y="33"/>
                  </a:lnTo>
                  <a:lnTo>
                    <a:pt x="95" y="36"/>
                  </a:lnTo>
                  <a:lnTo>
                    <a:pt x="99" y="38"/>
                  </a:lnTo>
                  <a:lnTo>
                    <a:pt x="101" y="41"/>
                  </a:lnTo>
                  <a:lnTo>
                    <a:pt x="102" y="42"/>
                  </a:lnTo>
                  <a:lnTo>
                    <a:pt x="103" y="42"/>
                  </a:lnTo>
                  <a:lnTo>
                    <a:pt x="105" y="42"/>
                  </a:lnTo>
                </a:path>
              </a:pathLst>
            </a:custGeom>
            <a:solidFill>
              <a:srgbClr val="F8F8F8"/>
            </a:solidFill>
            <a:ln w="6350">
              <a:solidFill>
                <a:srgbClr val="DDDDDD"/>
              </a:solidFill>
              <a:round/>
              <a:headEnd/>
              <a:tailEnd/>
            </a:ln>
          </p:spPr>
          <p:txBody>
            <a:bodyPr/>
            <a:lstStyle/>
            <a:p>
              <a:endParaRPr lang="it-IT"/>
            </a:p>
          </p:txBody>
        </p:sp>
        <p:sp>
          <p:nvSpPr>
            <p:cNvPr id="9250" name="Freeform 40"/>
            <p:cNvSpPr>
              <a:spLocks/>
            </p:cNvSpPr>
            <p:nvPr/>
          </p:nvSpPr>
          <p:spPr bwMode="auto">
            <a:xfrm>
              <a:off x="3317" y="1328"/>
              <a:ext cx="207" cy="47"/>
            </a:xfrm>
            <a:custGeom>
              <a:avLst/>
              <a:gdLst>
                <a:gd name="T0" fmla="*/ 8 w 105"/>
                <a:gd name="T1" fmla="*/ 35 h 50"/>
                <a:gd name="T2" fmla="*/ 47 w 105"/>
                <a:gd name="T3" fmla="*/ 29 h 50"/>
                <a:gd name="T4" fmla="*/ 116 w 105"/>
                <a:gd name="T5" fmla="*/ 21 h 50"/>
                <a:gd name="T6" fmla="*/ 205 w 105"/>
                <a:gd name="T7" fmla="*/ 11 h 50"/>
                <a:gd name="T8" fmla="*/ 331 w 105"/>
                <a:gd name="T9" fmla="*/ 5 h 50"/>
                <a:gd name="T10" fmla="*/ 436 w 105"/>
                <a:gd name="T11" fmla="*/ 1 h 50"/>
                <a:gd name="T12" fmla="*/ 475 w 105"/>
                <a:gd name="T13" fmla="*/ 1 h 50"/>
                <a:gd name="T14" fmla="*/ 528 w 105"/>
                <a:gd name="T15" fmla="*/ 1 h 50"/>
                <a:gd name="T16" fmla="*/ 599 w 105"/>
                <a:gd name="T17" fmla="*/ 2 h 50"/>
                <a:gd name="T18" fmla="*/ 653 w 105"/>
                <a:gd name="T19" fmla="*/ 4 h 50"/>
                <a:gd name="T20" fmla="*/ 704 w 105"/>
                <a:gd name="T21" fmla="*/ 4 h 50"/>
                <a:gd name="T22" fmla="*/ 735 w 105"/>
                <a:gd name="T23" fmla="*/ 8 h 50"/>
                <a:gd name="T24" fmla="*/ 757 w 105"/>
                <a:gd name="T25" fmla="*/ 12 h 50"/>
                <a:gd name="T26" fmla="*/ 781 w 105"/>
                <a:gd name="T27" fmla="*/ 18 h 50"/>
                <a:gd name="T28" fmla="*/ 796 w 105"/>
                <a:gd name="T29" fmla="*/ 22 h 50"/>
                <a:gd name="T30" fmla="*/ 796 w 105"/>
                <a:gd name="T31" fmla="*/ 25 h 50"/>
                <a:gd name="T32" fmla="*/ 789 w 105"/>
                <a:gd name="T33" fmla="*/ 30 h 50"/>
                <a:gd name="T34" fmla="*/ 757 w 105"/>
                <a:gd name="T35" fmla="*/ 35 h 50"/>
                <a:gd name="T36" fmla="*/ 757 w 105"/>
                <a:gd name="T37" fmla="*/ 37 h 50"/>
                <a:gd name="T38" fmla="*/ 720 w 105"/>
                <a:gd name="T39" fmla="*/ 40 h 50"/>
                <a:gd name="T40" fmla="*/ 696 w 105"/>
                <a:gd name="T41" fmla="*/ 40 h 50"/>
                <a:gd name="T42" fmla="*/ 668 w 105"/>
                <a:gd name="T43" fmla="*/ 40 h 50"/>
                <a:gd name="T44" fmla="*/ 629 w 105"/>
                <a:gd name="T45" fmla="*/ 40 h 50"/>
                <a:gd name="T46" fmla="*/ 591 w 105"/>
                <a:gd name="T47" fmla="*/ 40 h 50"/>
                <a:gd name="T48" fmla="*/ 552 w 105"/>
                <a:gd name="T49" fmla="*/ 40 h 50"/>
                <a:gd name="T50" fmla="*/ 520 w 105"/>
                <a:gd name="T51" fmla="*/ 39 h 50"/>
                <a:gd name="T52" fmla="*/ 520 w 105"/>
                <a:gd name="T53" fmla="*/ 37 h 50"/>
                <a:gd name="T54" fmla="*/ 513 w 105"/>
                <a:gd name="T55" fmla="*/ 35 h 50"/>
                <a:gd name="T56" fmla="*/ 520 w 105"/>
                <a:gd name="T57" fmla="*/ 33 h 50"/>
                <a:gd name="T58" fmla="*/ 552 w 105"/>
                <a:gd name="T59" fmla="*/ 31 h 50"/>
                <a:gd name="T60" fmla="*/ 599 w 105"/>
                <a:gd name="T61" fmla="*/ 29 h 50"/>
                <a:gd name="T62" fmla="*/ 668 w 105"/>
                <a:gd name="T63" fmla="*/ 28 h 50"/>
                <a:gd name="T64" fmla="*/ 688 w 105"/>
                <a:gd name="T65" fmla="*/ 26 h 50"/>
                <a:gd name="T66" fmla="*/ 672 w 105"/>
                <a:gd name="T67" fmla="*/ 24 h 50"/>
                <a:gd name="T68" fmla="*/ 660 w 105"/>
                <a:gd name="T69" fmla="*/ 22 h 50"/>
                <a:gd name="T70" fmla="*/ 637 w 105"/>
                <a:gd name="T71" fmla="*/ 18 h 50"/>
                <a:gd name="T72" fmla="*/ 629 w 105"/>
                <a:gd name="T73" fmla="*/ 15 h 50"/>
                <a:gd name="T74" fmla="*/ 552 w 105"/>
                <a:gd name="T75" fmla="*/ 12 h 50"/>
                <a:gd name="T76" fmla="*/ 369 w 105"/>
                <a:gd name="T77" fmla="*/ 12 h 50"/>
                <a:gd name="T78" fmla="*/ 213 w 105"/>
                <a:gd name="T79" fmla="*/ 20 h 50"/>
                <a:gd name="T80" fmla="*/ 93 w 105"/>
                <a:gd name="T81" fmla="*/ 26 h 50"/>
                <a:gd name="T82" fmla="*/ 24 w 105"/>
                <a:gd name="T83" fmla="*/ 34 h 50"/>
                <a:gd name="T84" fmla="*/ 0 w 105"/>
                <a:gd name="T85" fmla="*/ 35 h 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5"/>
                <a:gd name="T130" fmla="*/ 0 h 50"/>
                <a:gd name="T131" fmla="*/ 105 w 105"/>
                <a:gd name="T132" fmla="*/ 50 h 5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5" h="50">
                  <a:moveTo>
                    <a:pt x="0" y="41"/>
                  </a:moveTo>
                  <a:lnTo>
                    <a:pt x="0" y="41"/>
                  </a:lnTo>
                  <a:lnTo>
                    <a:pt x="1" y="41"/>
                  </a:lnTo>
                  <a:lnTo>
                    <a:pt x="2" y="39"/>
                  </a:lnTo>
                  <a:lnTo>
                    <a:pt x="4" y="37"/>
                  </a:lnTo>
                  <a:lnTo>
                    <a:pt x="6" y="35"/>
                  </a:lnTo>
                  <a:lnTo>
                    <a:pt x="8" y="31"/>
                  </a:lnTo>
                  <a:lnTo>
                    <a:pt x="11" y="28"/>
                  </a:lnTo>
                  <a:lnTo>
                    <a:pt x="15" y="24"/>
                  </a:lnTo>
                  <a:lnTo>
                    <a:pt x="18" y="21"/>
                  </a:lnTo>
                  <a:lnTo>
                    <a:pt x="22" y="18"/>
                  </a:lnTo>
                  <a:lnTo>
                    <a:pt x="27" y="14"/>
                  </a:lnTo>
                  <a:lnTo>
                    <a:pt x="32" y="10"/>
                  </a:lnTo>
                  <a:lnTo>
                    <a:pt x="37" y="8"/>
                  </a:lnTo>
                  <a:lnTo>
                    <a:pt x="43" y="5"/>
                  </a:lnTo>
                  <a:lnTo>
                    <a:pt x="50" y="3"/>
                  </a:lnTo>
                  <a:lnTo>
                    <a:pt x="57" y="0"/>
                  </a:lnTo>
                  <a:lnTo>
                    <a:pt x="57" y="1"/>
                  </a:lnTo>
                  <a:lnTo>
                    <a:pt x="58" y="1"/>
                  </a:lnTo>
                  <a:lnTo>
                    <a:pt x="60" y="1"/>
                  </a:lnTo>
                  <a:lnTo>
                    <a:pt x="62" y="1"/>
                  </a:lnTo>
                  <a:lnTo>
                    <a:pt x="64" y="1"/>
                  </a:lnTo>
                  <a:lnTo>
                    <a:pt x="67" y="1"/>
                  </a:lnTo>
                  <a:lnTo>
                    <a:pt x="69" y="1"/>
                  </a:lnTo>
                  <a:lnTo>
                    <a:pt x="73" y="1"/>
                  </a:lnTo>
                  <a:lnTo>
                    <a:pt x="75" y="2"/>
                  </a:lnTo>
                  <a:lnTo>
                    <a:pt x="78" y="2"/>
                  </a:lnTo>
                  <a:lnTo>
                    <a:pt x="80" y="2"/>
                  </a:lnTo>
                  <a:lnTo>
                    <a:pt x="84" y="2"/>
                  </a:lnTo>
                  <a:lnTo>
                    <a:pt x="85" y="4"/>
                  </a:lnTo>
                  <a:lnTo>
                    <a:pt x="88" y="4"/>
                  </a:lnTo>
                  <a:lnTo>
                    <a:pt x="89" y="4"/>
                  </a:lnTo>
                  <a:lnTo>
                    <a:pt x="92" y="4"/>
                  </a:lnTo>
                  <a:lnTo>
                    <a:pt x="92" y="6"/>
                  </a:lnTo>
                  <a:lnTo>
                    <a:pt x="94" y="7"/>
                  </a:lnTo>
                  <a:lnTo>
                    <a:pt x="96" y="9"/>
                  </a:lnTo>
                  <a:lnTo>
                    <a:pt x="97" y="11"/>
                  </a:lnTo>
                  <a:lnTo>
                    <a:pt x="97" y="13"/>
                  </a:lnTo>
                  <a:lnTo>
                    <a:pt x="99" y="15"/>
                  </a:lnTo>
                  <a:lnTo>
                    <a:pt x="100" y="17"/>
                  </a:lnTo>
                  <a:lnTo>
                    <a:pt x="102" y="18"/>
                  </a:lnTo>
                  <a:lnTo>
                    <a:pt x="102" y="21"/>
                  </a:lnTo>
                  <a:lnTo>
                    <a:pt x="103" y="22"/>
                  </a:lnTo>
                  <a:lnTo>
                    <a:pt x="103" y="24"/>
                  </a:lnTo>
                  <a:lnTo>
                    <a:pt x="104" y="26"/>
                  </a:lnTo>
                  <a:lnTo>
                    <a:pt x="104" y="28"/>
                  </a:lnTo>
                  <a:lnTo>
                    <a:pt x="104" y="30"/>
                  </a:lnTo>
                  <a:lnTo>
                    <a:pt x="104" y="31"/>
                  </a:lnTo>
                  <a:lnTo>
                    <a:pt x="104" y="33"/>
                  </a:lnTo>
                  <a:lnTo>
                    <a:pt x="103" y="34"/>
                  </a:lnTo>
                  <a:lnTo>
                    <a:pt x="103" y="36"/>
                  </a:lnTo>
                  <a:lnTo>
                    <a:pt x="101" y="38"/>
                  </a:lnTo>
                  <a:lnTo>
                    <a:pt x="101" y="39"/>
                  </a:lnTo>
                  <a:lnTo>
                    <a:pt x="99" y="41"/>
                  </a:lnTo>
                  <a:lnTo>
                    <a:pt x="99" y="42"/>
                  </a:lnTo>
                  <a:lnTo>
                    <a:pt x="99" y="44"/>
                  </a:lnTo>
                  <a:lnTo>
                    <a:pt x="97" y="46"/>
                  </a:lnTo>
                  <a:lnTo>
                    <a:pt x="96" y="47"/>
                  </a:lnTo>
                  <a:lnTo>
                    <a:pt x="94" y="49"/>
                  </a:lnTo>
                  <a:lnTo>
                    <a:pt x="92" y="49"/>
                  </a:lnTo>
                  <a:lnTo>
                    <a:pt x="91" y="49"/>
                  </a:lnTo>
                  <a:lnTo>
                    <a:pt x="89" y="49"/>
                  </a:lnTo>
                  <a:lnTo>
                    <a:pt x="87" y="49"/>
                  </a:lnTo>
                  <a:lnTo>
                    <a:pt x="85" y="49"/>
                  </a:lnTo>
                  <a:lnTo>
                    <a:pt x="84" y="49"/>
                  </a:lnTo>
                  <a:lnTo>
                    <a:pt x="82" y="49"/>
                  </a:lnTo>
                  <a:lnTo>
                    <a:pt x="81" y="49"/>
                  </a:lnTo>
                  <a:lnTo>
                    <a:pt x="79" y="49"/>
                  </a:lnTo>
                  <a:lnTo>
                    <a:pt x="77" y="49"/>
                  </a:lnTo>
                  <a:lnTo>
                    <a:pt x="76" y="49"/>
                  </a:lnTo>
                  <a:lnTo>
                    <a:pt x="74" y="49"/>
                  </a:lnTo>
                  <a:lnTo>
                    <a:pt x="72" y="49"/>
                  </a:lnTo>
                  <a:lnTo>
                    <a:pt x="70" y="49"/>
                  </a:lnTo>
                  <a:lnTo>
                    <a:pt x="70" y="47"/>
                  </a:lnTo>
                  <a:lnTo>
                    <a:pt x="68" y="47"/>
                  </a:lnTo>
                  <a:lnTo>
                    <a:pt x="68" y="45"/>
                  </a:lnTo>
                  <a:lnTo>
                    <a:pt x="68" y="44"/>
                  </a:lnTo>
                  <a:lnTo>
                    <a:pt x="67" y="44"/>
                  </a:lnTo>
                  <a:lnTo>
                    <a:pt x="67" y="42"/>
                  </a:lnTo>
                  <a:lnTo>
                    <a:pt x="67" y="40"/>
                  </a:lnTo>
                  <a:lnTo>
                    <a:pt x="68" y="39"/>
                  </a:lnTo>
                  <a:lnTo>
                    <a:pt x="69" y="39"/>
                  </a:lnTo>
                  <a:lnTo>
                    <a:pt x="70" y="37"/>
                  </a:lnTo>
                  <a:lnTo>
                    <a:pt x="72" y="37"/>
                  </a:lnTo>
                  <a:lnTo>
                    <a:pt x="73" y="37"/>
                  </a:lnTo>
                  <a:lnTo>
                    <a:pt x="75" y="37"/>
                  </a:lnTo>
                  <a:lnTo>
                    <a:pt x="78" y="35"/>
                  </a:lnTo>
                  <a:lnTo>
                    <a:pt x="80" y="35"/>
                  </a:lnTo>
                  <a:lnTo>
                    <a:pt x="84" y="34"/>
                  </a:lnTo>
                  <a:lnTo>
                    <a:pt x="87" y="34"/>
                  </a:lnTo>
                  <a:lnTo>
                    <a:pt x="91" y="32"/>
                  </a:lnTo>
                  <a:lnTo>
                    <a:pt x="90" y="32"/>
                  </a:lnTo>
                  <a:lnTo>
                    <a:pt x="89" y="32"/>
                  </a:lnTo>
                  <a:lnTo>
                    <a:pt x="89" y="30"/>
                  </a:lnTo>
                  <a:lnTo>
                    <a:pt x="88" y="30"/>
                  </a:lnTo>
                  <a:lnTo>
                    <a:pt x="88" y="28"/>
                  </a:lnTo>
                  <a:lnTo>
                    <a:pt x="86" y="26"/>
                  </a:lnTo>
                  <a:lnTo>
                    <a:pt x="86" y="25"/>
                  </a:lnTo>
                  <a:lnTo>
                    <a:pt x="85" y="25"/>
                  </a:lnTo>
                  <a:lnTo>
                    <a:pt x="85" y="23"/>
                  </a:lnTo>
                  <a:lnTo>
                    <a:pt x="83" y="21"/>
                  </a:lnTo>
                  <a:lnTo>
                    <a:pt x="83" y="20"/>
                  </a:lnTo>
                  <a:lnTo>
                    <a:pt x="82" y="20"/>
                  </a:lnTo>
                  <a:lnTo>
                    <a:pt x="82" y="18"/>
                  </a:lnTo>
                  <a:lnTo>
                    <a:pt x="82" y="17"/>
                  </a:lnTo>
                  <a:lnTo>
                    <a:pt x="72" y="15"/>
                  </a:lnTo>
                  <a:lnTo>
                    <a:pt x="64" y="14"/>
                  </a:lnTo>
                  <a:lnTo>
                    <a:pt x="55" y="15"/>
                  </a:lnTo>
                  <a:lnTo>
                    <a:pt x="48" y="15"/>
                  </a:lnTo>
                  <a:lnTo>
                    <a:pt x="40" y="18"/>
                  </a:lnTo>
                  <a:lnTo>
                    <a:pt x="34" y="20"/>
                  </a:lnTo>
                  <a:lnTo>
                    <a:pt x="28" y="23"/>
                  </a:lnTo>
                  <a:lnTo>
                    <a:pt x="22" y="25"/>
                  </a:lnTo>
                  <a:lnTo>
                    <a:pt x="17" y="28"/>
                  </a:lnTo>
                  <a:lnTo>
                    <a:pt x="12" y="32"/>
                  </a:lnTo>
                  <a:lnTo>
                    <a:pt x="9" y="36"/>
                  </a:lnTo>
                  <a:lnTo>
                    <a:pt x="6" y="37"/>
                  </a:lnTo>
                  <a:lnTo>
                    <a:pt x="3" y="40"/>
                  </a:lnTo>
                  <a:lnTo>
                    <a:pt x="1" y="41"/>
                  </a:lnTo>
                  <a:lnTo>
                    <a:pt x="0" y="42"/>
                  </a:lnTo>
                  <a:lnTo>
                    <a:pt x="0" y="41"/>
                  </a:lnTo>
                </a:path>
              </a:pathLst>
            </a:custGeom>
            <a:solidFill>
              <a:srgbClr val="F8F8F8"/>
            </a:solidFill>
            <a:ln w="6350">
              <a:solidFill>
                <a:srgbClr val="DDDDDD"/>
              </a:solidFill>
              <a:round/>
              <a:headEnd/>
              <a:tailEnd/>
            </a:ln>
          </p:spPr>
          <p:txBody>
            <a:bodyPr/>
            <a:lstStyle/>
            <a:p>
              <a:endParaRPr lang="it-IT"/>
            </a:p>
          </p:txBody>
        </p:sp>
        <p:sp>
          <p:nvSpPr>
            <p:cNvPr id="9251" name="Freeform 41"/>
            <p:cNvSpPr>
              <a:spLocks/>
            </p:cNvSpPr>
            <p:nvPr/>
          </p:nvSpPr>
          <p:spPr bwMode="auto">
            <a:xfrm>
              <a:off x="3311" y="1351"/>
              <a:ext cx="113" cy="73"/>
            </a:xfrm>
            <a:custGeom>
              <a:avLst/>
              <a:gdLst>
                <a:gd name="T0" fmla="*/ 420 w 57"/>
                <a:gd name="T1" fmla="*/ 1 h 78"/>
                <a:gd name="T2" fmla="*/ 389 w 57"/>
                <a:gd name="T3" fmla="*/ 6 h 78"/>
                <a:gd name="T4" fmla="*/ 319 w 57"/>
                <a:gd name="T5" fmla="*/ 8 h 78"/>
                <a:gd name="T6" fmla="*/ 248 w 57"/>
                <a:gd name="T7" fmla="*/ 14 h 78"/>
                <a:gd name="T8" fmla="*/ 172 w 57"/>
                <a:gd name="T9" fmla="*/ 21 h 78"/>
                <a:gd name="T10" fmla="*/ 87 w 57"/>
                <a:gd name="T11" fmla="*/ 26 h 78"/>
                <a:gd name="T12" fmla="*/ 32 w 57"/>
                <a:gd name="T13" fmla="*/ 31 h 78"/>
                <a:gd name="T14" fmla="*/ 0 w 57"/>
                <a:gd name="T15" fmla="*/ 34 h 78"/>
                <a:gd name="T16" fmla="*/ 16 w 57"/>
                <a:gd name="T17" fmla="*/ 36 h 78"/>
                <a:gd name="T18" fmla="*/ 40 w 57"/>
                <a:gd name="T19" fmla="*/ 42 h 78"/>
                <a:gd name="T20" fmla="*/ 56 w 57"/>
                <a:gd name="T21" fmla="*/ 46 h 78"/>
                <a:gd name="T22" fmla="*/ 48 w 57"/>
                <a:gd name="T23" fmla="*/ 51 h 78"/>
                <a:gd name="T24" fmla="*/ 40 w 57"/>
                <a:gd name="T25" fmla="*/ 56 h 78"/>
                <a:gd name="T26" fmla="*/ 16 w 57"/>
                <a:gd name="T27" fmla="*/ 60 h 78"/>
                <a:gd name="T28" fmla="*/ 0 w 57"/>
                <a:gd name="T29" fmla="*/ 62 h 78"/>
                <a:gd name="T30" fmla="*/ 0 w 57"/>
                <a:gd name="T31" fmla="*/ 63 h 78"/>
                <a:gd name="T32" fmla="*/ 0 w 57"/>
                <a:gd name="T33" fmla="*/ 62 h 78"/>
                <a:gd name="T34" fmla="*/ 40 w 57"/>
                <a:gd name="T35" fmla="*/ 58 h 78"/>
                <a:gd name="T36" fmla="*/ 95 w 57"/>
                <a:gd name="T37" fmla="*/ 49 h 78"/>
                <a:gd name="T38" fmla="*/ 172 w 57"/>
                <a:gd name="T39" fmla="*/ 37 h 78"/>
                <a:gd name="T40" fmla="*/ 248 w 57"/>
                <a:gd name="T41" fmla="*/ 26 h 78"/>
                <a:gd name="T42" fmla="*/ 319 w 57"/>
                <a:gd name="T43" fmla="*/ 15 h 78"/>
                <a:gd name="T44" fmla="*/ 389 w 57"/>
                <a:gd name="T45" fmla="*/ 7 h 78"/>
                <a:gd name="T46" fmla="*/ 420 w 57"/>
                <a:gd name="T47" fmla="*/ 1 h 78"/>
                <a:gd name="T48" fmla="*/ 436 w 57"/>
                <a:gd name="T49" fmla="*/ 0 h 78"/>
                <a:gd name="T50" fmla="*/ 436 w 57"/>
                <a:gd name="T51" fmla="*/ 0 h 78"/>
                <a:gd name="T52" fmla="*/ 436 w 57"/>
                <a:gd name="T53" fmla="*/ 0 h 78"/>
                <a:gd name="T54" fmla="*/ 436 w 57"/>
                <a:gd name="T55" fmla="*/ 0 h 78"/>
                <a:gd name="T56" fmla="*/ 436 w 57"/>
                <a:gd name="T57" fmla="*/ 0 h 78"/>
                <a:gd name="T58" fmla="*/ 436 w 57"/>
                <a:gd name="T59" fmla="*/ 0 h 78"/>
                <a:gd name="T60" fmla="*/ 436 w 57"/>
                <a:gd name="T61" fmla="*/ 0 h 78"/>
                <a:gd name="T62" fmla="*/ 436 w 57"/>
                <a:gd name="T63" fmla="*/ 0 h 78"/>
                <a:gd name="T64" fmla="*/ 436 w 5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7"/>
                <a:gd name="T100" fmla="*/ 0 h 78"/>
                <a:gd name="T101" fmla="*/ 57 w 5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7" h="78">
                  <a:moveTo>
                    <a:pt x="56" y="0"/>
                  </a:moveTo>
                  <a:lnTo>
                    <a:pt x="54" y="1"/>
                  </a:lnTo>
                  <a:lnTo>
                    <a:pt x="53" y="2"/>
                  </a:lnTo>
                  <a:lnTo>
                    <a:pt x="50" y="6"/>
                  </a:lnTo>
                  <a:lnTo>
                    <a:pt x="47" y="7"/>
                  </a:lnTo>
                  <a:lnTo>
                    <a:pt x="41" y="11"/>
                  </a:lnTo>
                  <a:lnTo>
                    <a:pt x="37" y="14"/>
                  </a:lnTo>
                  <a:lnTo>
                    <a:pt x="32" y="17"/>
                  </a:lnTo>
                  <a:lnTo>
                    <a:pt x="27" y="20"/>
                  </a:lnTo>
                  <a:lnTo>
                    <a:pt x="22" y="25"/>
                  </a:lnTo>
                  <a:lnTo>
                    <a:pt x="17" y="29"/>
                  </a:lnTo>
                  <a:lnTo>
                    <a:pt x="11" y="32"/>
                  </a:lnTo>
                  <a:lnTo>
                    <a:pt x="8" y="35"/>
                  </a:lnTo>
                  <a:lnTo>
                    <a:pt x="4" y="37"/>
                  </a:lnTo>
                  <a:lnTo>
                    <a:pt x="2" y="39"/>
                  </a:lnTo>
                  <a:lnTo>
                    <a:pt x="0" y="41"/>
                  </a:lnTo>
                  <a:lnTo>
                    <a:pt x="2" y="44"/>
                  </a:lnTo>
                  <a:lnTo>
                    <a:pt x="5" y="47"/>
                  </a:lnTo>
                  <a:lnTo>
                    <a:pt x="5" y="51"/>
                  </a:lnTo>
                  <a:lnTo>
                    <a:pt x="7" y="52"/>
                  </a:lnTo>
                  <a:lnTo>
                    <a:pt x="7" y="56"/>
                  </a:lnTo>
                  <a:lnTo>
                    <a:pt x="7" y="59"/>
                  </a:lnTo>
                  <a:lnTo>
                    <a:pt x="6" y="63"/>
                  </a:lnTo>
                  <a:lnTo>
                    <a:pt x="6" y="65"/>
                  </a:lnTo>
                  <a:lnTo>
                    <a:pt x="5" y="68"/>
                  </a:lnTo>
                  <a:lnTo>
                    <a:pt x="4" y="70"/>
                  </a:lnTo>
                  <a:lnTo>
                    <a:pt x="2" y="73"/>
                  </a:lnTo>
                  <a:lnTo>
                    <a:pt x="2" y="74"/>
                  </a:lnTo>
                  <a:lnTo>
                    <a:pt x="0" y="76"/>
                  </a:lnTo>
                  <a:lnTo>
                    <a:pt x="0" y="77"/>
                  </a:lnTo>
                  <a:lnTo>
                    <a:pt x="0" y="76"/>
                  </a:lnTo>
                  <a:lnTo>
                    <a:pt x="2" y="74"/>
                  </a:lnTo>
                  <a:lnTo>
                    <a:pt x="5" y="70"/>
                  </a:lnTo>
                  <a:lnTo>
                    <a:pt x="8" y="65"/>
                  </a:lnTo>
                  <a:lnTo>
                    <a:pt x="12" y="60"/>
                  </a:lnTo>
                  <a:lnTo>
                    <a:pt x="17" y="52"/>
                  </a:lnTo>
                  <a:lnTo>
                    <a:pt x="22" y="45"/>
                  </a:lnTo>
                  <a:lnTo>
                    <a:pt x="28" y="38"/>
                  </a:lnTo>
                  <a:lnTo>
                    <a:pt x="32" y="32"/>
                  </a:lnTo>
                  <a:lnTo>
                    <a:pt x="37" y="25"/>
                  </a:lnTo>
                  <a:lnTo>
                    <a:pt x="41" y="18"/>
                  </a:lnTo>
                  <a:lnTo>
                    <a:pt x="47" y="12"/>
                  </a:lnTo>
                  <a:lnTo>
                    <a:pt x="50" y="8"/>
                  </a:lnTo>
                  <a:lnTo>
                    <a:pt x="53" y="3"/>
                  </a:lnTo>
                  <a:lnTo>
                    <a:pt x="54" y="1"/>
                  </a:lnTo>
                  <a:lnTo>
                    <a:pt x="56" y="0"/>
                  </a:lnTo>
                </a:path>
              </a:pathLst>
            </a:custGeom>
            <a:solidFill>
              <a:srgbClr val="F8F8F8"/>
            </a:solidFill>
            <a:ln w="9048">
              <a:solidFill>
                <a:srgbClr val="DDDDDD"/>
              </a:solidFill>
              <a:round/>
              <a:headEnd/>
              <a:tailEnd/>
            </a:ln>
          </p:spPr>
          <p:txBody>
            <a:bodyPr/>
            <a:lstStyle/>
            <a:p>
              <a:endParaRPr lang="it-IT"/>
            </a:p>
          </p:txBody>
        </p:sp>
        <p:sp>
          <p:nvSpPr>
            <p:cNvPr id="9252" name="Freeform 42"/>
            <p:cNvSpPr>
              <a:spLocks/>
            </p:cNvSpPr>
            <p:nvPr/>
          </p:nvSpPr>
          <p:spPr bwMode="auto">
            <a:xfrm>
              <a:off x="2840" y="1351"/>
              <a:ext cx="116" cy="73"/>
            </a:xfrm>
            <a:custGeom>
              <a:avLst/>
              <a:gdLst>
                <a:gd name="T0" fmla="*/ 0 w 59"/>
                <a:gd name="T1" fmla="*/ 1 h 78"/>
                <a:gd name="T2" fmla="*/ 39 w 59"/>
                <a:gd name="T3" fmla="*/ 6 h 78"/>
                <a:gd name="T4" fmla="*/ 92 w 59"/>
                <a:gd name="T5" fmla="*/ 8 h 78"/>
                <a:gd name="T6" fmla="*/ 173 w 59"/>
                <a:gd name="T7" fmla="*/ 14 h 78"/>
                <a:gd name="T8" fmla="*/ 252 w 59"/>
                <a:gd name="T9" fmla="*/ 21 h 78"/>
                <a:gd name="T10" fmla="*/ 328 w 59"/>
                <a:gd name="T11" fmla="*/ 26 h 78"/>
                <a:gd name="T12" fmla="*/ 387 w 59"/>
                <a:gd name="T13" fmla="*/ 31 h 78"/>
                <a:gd name="T14" fmla="*/ 433 w 59"/>
                <a:gd name="T15" fmla="*/ 33 h 78"/>
                <a:gd name="T16" fmla="*/ 409 w 59"/>
                <a:gd name="T17" fmla="*/ 36 h 78"/>
                <a:gd name="T18" fmla="*/ 372 w 59"/>
                <a:gd name="T19" fmla="*/ 41 h 78"/>
                <a:gd name="T20" fmla="*/ 364 w 59"/>
                <a:gd name="T21" fmla="*/ 45 h 78"/>
                <a:gd name="T22" fmla="*/ 364 w 59"/>
                <a:gd name="T23" fmla="*/ 51 h 78"/>
                <a:gd name="T24" fmla="*/ 372 w 59"/>
                <a:gd name="T25" fmla="*/ 55 h 78"/>
                <a:gd name="T26" fmla="*/ 387 w 59"/>
                <a:gd name="T27" fmla="*/ 59 h 78"/>
                <a:gd name="T28" fmla="*/ 395 w 59"/>
                <a:gd name="T29" fmla="*/ 62 h 78"/>
                <a:gd name="T30" fmla="*/ 409 w 59"/>
                <a:gd name="T31" fmla="*/ 63 h 78"/>
                <a:gd name="T32" fmla="*/ 409 w 59"/>
                <a:gd name="T33" fmla="*/ 62 h 78"/>
                <a:gd name="T34" fmla="*/ 372 w 59"/>
                <a:gd name="T35" fmla="*/ 58 h 78"/>
                <a:gd name="T36" fmla="*/ 313 w 59"/>
                <a:gd name="T37" fmla="*/ 49 h 78"/>
                <a:gd name="T38" fmla="*/ 236 w 59"/>
                <a:gd name="T39" fmla="*/ 37 h 78"/>
                <a:gd name="T40" fmla="*/ 167 w 59"/>
                <a:gd name="T41" fmla="*/ 26 h 78"/>
                <a:gd name="T42" fmla="*/ 85 w 59"/>
                <a:gd name="T43" fmla="*/ 15 h 78"/>
                <a:gd name="T44" fmla="*/ 31 w 59"/>
                <a:gd name="T45" fmla="*/ 7 h 78"/>
                <a:gd name="T46" fmla="*/ 0 w 59"/>
                <a:gd name="T47" fmla="*/ 1 h 78"/>
                <a:gd name="T48" fmla="*/ 0 w 59"/>
                <a:gd name="T49" fmla="*/ 0 h 78"/>
                <a:gd name="T50" fmla="*/ 0 w 59"/>
                <a:gd name="T51" fmla="*/ 0 h 78"/>
                <a:gd name="T52" fmla="*/ 0 w 59"/>
                <a:gd name="T53" fmla="*/ 0 h 78"/>
                <a:gd name="T54" fmla="*/ 0 w 59"/>
                <a:gd name="T55" fmla="*/ 0 h 78"/>
                <a:gd name="T56" fmla="*/ 0 w 59"/>
                <a:gd name="T57" fmla="*/ 0 h 78"/>
                <a:gd name="T58" fmla="*/ 0 w 59"/>
                <a:gd name="T59" fmla="*/ 0 h 78"/>
                <a:gd name="T60" fmla="*/ 0 w 59"/>
                <a:gd name="T61" fmla="*/ 0 h 78"/>
                <a:gd name="T62" fmla="*/ 0 w 59"/>
                <a:gd name="T63" fmla="*/ 0 h 78"/>
                <a:gd name="T64" fmla="*/ 0 w 59"/>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9"/>
                <a:gd name="T100" fmla="*/ 0 h 78"/>
                <a:gd name="T101" fmla="*/ 59 w 59"/>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9" h="78">
                  <a:moveTo>
                    <a:pt x="0" y="0"/>
                  </a:moveTo>
                  <a:lnTo>
                    <a:pt x="0" y="1"/>
                  </a:lnTo>
                  <a:lnTo>
                    <a:pt x="2" y="2"/>
                  </a:lnTo>
                  <a:lnTo>
                    <a:pt x="5" y="6"/>
                  </a:lnTo>
                  <a:lnTo>
                    <a:pt x="9" y="7"/>
                  </a:lnTo>
                  <a:lnTo>
                    <a:pt x="12" y="11"/>
                  </a:lnTo>
                  <a:lnTo>
                    <a:pt x="18" y="14"/>
                  </a:lnTo>
                  <a:lnTo>
                    <a:pt x="23" y="17"/>
                  </a:lnTo>
                  <a:lnTo>
                    <a:pt x="29" y="20"/>
                  </a:lnTo>
                  <a:lnTo>
                    <a:pt x="33" y="25"/>
                  </a:lnTo>
                  <a:lnTo>
                    <a:pt x="39" y="28"/>
                  </a:lnTo>
                  <a:lnTo>
                    <a:pt x="43" y="32"/>
                  </a:lnTo>
                  <a:lnTo>
                    <a:pt x="48" y="34"/>
                  </a:lnTo>
                  <a:lnTo>
                    <a:pt x="51" y="37"/>
                  </a:lnTo>
                  <a:lnTo>
                    <a:pt x="55" y="39"/>
                  </a:lnTo>
                  <a:lnTo>
                    <a:pt x="57" y="40"/>
                  </a:lnTo>
                  <a:lnTo>
                    <a:pt x="58" y="40"/>
                  </a:lnTo>
                  <a:lnTo>
                    <a:pt x="54" y="44"/>
                  </a:lnTo>
                  <a:lnTo>
                    <a:pt x="51" y="47"/>
                  </a:lnTo>
                  <a:lnTo>
                    <a:pt x="49" y="50"/>
                  </a:lnTo>
                  <a:lnTo>
                    <a:pt x="49" y="52"/>
                  </a:lnTo>
                  <a:lnTo>
                    <a:pt x="48" y="55"/>
                  </a:lnTo>
                  <a:lnTo>
                    <a:pt x="48" y="58"/>
                  </a:lnTo>
                  <a:lnTo>
                    <a:pt x="48" y="62"/>
                  </a:lnTo>
                  <a:lnTo>
                    <a:pt x="49" y="64"/>
                  </a:lnTo>
                  <a:lnTo>
                    <a:pt x="49" y="67"/>
                  </a:lnTo>
                  <a:lnTo>
                    <a:pt x="51" y="70"/>
                  </a:lnTo>
                  <a:lnTo>
                    <a:pt x="51" y="72"/>
                  </a:lnTo>
                  <a:lnTo>
                    <a:pt x="52" y="74"/>
                  </a:lnTo>
                  <a:lnTo>
                    <a:pt x="52" y="76"/>
                  </a:lnTo>
                  <a:lnTo>
                    <a:pt x="54" y="77"/>
                  </a:lnTo>
                  <a:lnTo>
                    <a:pt x="55" y="77"/>
                  </a:lnTo>
                  <a:lnTo>
                    <a:pt x="54" y="76"/>
                  </a:lnTo>
                  <a:lnTo>
                    <a:pt x="52" y="74"/>
                  </a:lnTo>
                  <a:lnTo>
                    <a:pt x="49" y="70"/>
                  </a:lnTo>
                  <a:lnTo>
                    <a:pt x="46" y="65"/>
                  </a:lnTo>
                  <a:lnTo>
                    <a:pt x="41" y="60"/>
                  </a:lnTo>
                  <a:lnTo>
                    <a:pt x="37" y="52"/>
                  </a:lnTo>
                  <a:lnTo>
                    <a:pt x="31" y="45"/>
                  </a:lnTo>
                  <a:lnTo>
                    <a:pt x="27" y="38"/>
                  </a:lnTo>
                  <a:lnTo>
                    <a:pt x="22" y="32"/>
                  </a:lnTo>
                  <a:lnTo>
                    <a:pt x="17" y="25"/>
                  </a:lnTo>
                  <a:lnTo>
                    <a:pt x="11" y="18"/>
                  </a:lnTo>
                  <a:lnTo>
                    <a:pt x="8" y="12"/>
                  </a:lnTo>
                  <a:lnTo>
                    <a:pt x="4" y="8"/>
                  </a:lnTo>
                  <a:lnTo>
                    <a:pt x="2" y="3"/>
                  </a:lnTo>
                  <a:lnTo>
                    <a:pt x="0" y="1"/>
                  </a:lnTo>
                  <a:lnTo>
                    <a:pt x="0" y="0"/>
                  </a:lnTo>
                </a:path>
              </a:pathLst>
            </a:custGeom>
            <a:solidFill>
              <a:srgbClr val="F8F8F8"/>
            </a:solidFill>
            <a:ln w="9048">
              <a:solidFill>
                <a:srgbClr val="DDDDDD"/>
              </a:solidFill>
              <a:round/>
              <a:headEnd/>
              <a:tailEnd/>
            </a:ln>
          </p:spPr>
          <p:txBody>
            <a:bodyPr/>
            <a:lstStyle/>
            <a:p>
              <a:endParaRPr lang="it-IT"/>
            </a:p>
          </p:txBody>
        </p:sp>
        <p:sp>
          <p:nvSpPr>
            <p:cNvPr id="9253" name="Freeform 43"/>
            <p:cNvSpPr>
              <a:spLocks/>
            </p:cNvSpPr>
            <p:nvPr/>
          </p:nvSpPr>
          <p:spPr bwMode="auto">
            <a:xfrm>
              <a:off x="3024" y="1383"/>
              <a:ext cx="71" cy="37"/>
            </a:xfrm>
            <a:custGeom>
              <a:avLst/>
              <a:gdLst>
                <a:gd name="T0" fmla="*/ 0 w 36"/>
                <a:gd name="T1" fmla="*/ 7 h 39"/>
                <a:gd name="T2" fmla="*/ 16 w 36"/>
                <a:gd name="T3" fmla="*/ 6 h 39"/>
                <a:gd name="T4" fmla="*/ 47 w 36"/>
                <a:gd name="T5" fmla="*/ 3 h 39"/>
                <a:gd name="T6" fmla="*/ 77 w 36"/>
                <a:gd name="T7" fmla="*/ 3 h 39"/>
                <a:gd name="T8" fmla="*/ 124 w 36"/>
                <a:gd name="T9" fmla="*/ 1 h 39"/>
                <a:gd name="T10" fmla="*/ 152 w 36"/>
                <a:gd name="T11" fmla="*/ 1 h 39"/>
                <a:gd name="T12" fmla="*/ 183 w 36"/>
                <a:gd name="T13" fmla="*/ 1 h 39"/>
                <a:gd name="T14" fmla="*/ 213 w 36"/>
                <a:gd name="T15" fmla="*/ 4 h 39"/>
                <a:gd name="T16" fmla="*/ 237 w 36"/>
                <a:gd name="T17" fmla="*/ 7 h 39"/>
                <a:gd name="T18" fmla="*/ 252 w 36"/>
                <a:gd name="T19" fmla="*/ 10 h 39"/>
                <a:gd name="T20" fmla="*/ 268 w 36"/>
                <a:gd name="T21" fmla="*/ 15 h 39"/>
                <a:gd name="T22" fmla="*/ 260 w 36"/>
                <a:gd name="T23" fmla="*/ 20 h 39"/>
                <a:gd name="T24" fmla="*/ 252 w 36"/>
                <a:gd name="T25" fmla="*/ 25 h 39"/>
                <a:gd name="T26" fmla="*/ 237 w 36"/>
                <a:gd name="T27" fmla="*/ 27 h 39"/>
                <a:gd name="T28" fmla="*/ 221 w 36"/>
                <a:gd name="T29" fmla="*/ 29 h 39"/>
                <a:gd name="T30" fmla="*/ 183 w 36"/>
                <a:gd name="T31" fmla="*/ 31 h 39"/>
                <a:gd name="T32" fmla="*/ 132 w 36"/>
                <a:gd name="T33" fmla="*/ 32 h 39"/>
                <a:gd name="T34" fmla="*/ 77 w 36"/>
                <a:gd name="T35" fmla="*/ 30 h 39"/>
                <a:gd name="T36" fmla="*/ 47 w 36"/>
                <a:gd name="T37" fmla="*/ 27 h 39"/>
                <a:gd name="T38" fmla="*/ 24 w 36"/>
                <a:gd name="T39" fmla="*/ 25 h 39"/>
                <a:gd name="T40" fmla="*/ 16 w 36"/>
                <a:gd name="T41" fmla="*/ 22 h 39"/>
                <a:gd name="T42" fmla="*/ 16 w 36"/>
                <a:gd name="T43" fmla="*/ 19 h 39"/>
                <a:gd name="T44" fmla="*/ 32 w 36"/>
                <a:gd name="T45" fmla="*/ 14 h 39"/>
                <a:gd name="T46" fmla="*/ 47 w 36"/>
                <a:gd name="T47" fmla="*/ 13 h 39"/>
                <a:gd name="T48" fmla="*/ 77 w 36"/>
                <a:gd name="T49" fmla="*/ 12 h 39"/>
                <a:gd name="T50" fmla="*/ 93 w 36"/>
                <a:gd name="T51" fmla="*/ 12 h 39"/>
                <a:gd name="T52" fmla="*/ 116 w 36"/>
                <a:gd name="T53" fmla="*/ 12 h 39"/>
                <a:gd name="T54" fmla="*/ 116 w 36"/>
                <a:gd name="T55" fmla="*/ 13 h 39"/>
                <a:gd name="T56" fmla="*/ 101 w 36"/>
                <a:gd name="T57" fmla="*/ 15 h 39"/>
                <a:gd name="T58" fmla="*/ 93 w 36"/>
                <a:gd name="T59" fmla="*/ 18 h 39"/>
                <a:gd name="T60" fmla="*/ 93 w 36"/>
                <a:gd name="T61" fmla="*/ 20 h 39"/>
                <a:gd name="T62" fmla="*/ 93 w 36"/>
                <a:gd name="T63" fmla="*/ 20 h 39"/>
                <a:gd name="T64" fmla="*/ 93 w 36"/>
                <a:gd name="T65" fmla="*/ 25 h 39"/>
                <a:gd name="T66" fmla="*/ 101 w 36"/>
                <a:gd name="T67" fmla="*/ 27 h 39"/>
                <a:gd name="T68" fmla="*/ 132 w 36"/>
                <a:gd name="T69" fmla="*/ 27 h 39"/>
                <a:gd name="T70" fmla="*/ 140 w 36"/>
                <a:gd name="T71" fmla="*/ 27 h 39"/>
                <a:gd name="T72" fmla="*/ 152 w 36"/>
                <a:gd name="T73" fmla="*/ 27 h 39"/>
                <a:gd name="T74" fmla="*/ 176 w 36"/>
                <a:gd name="T75" fmla="*/ 27 h 39"/>
                <a:gd name="T76" fmla="*/ 221 w 36"/>
                <a:gd name="T77" fmla="*/ 22 h 39"/>
                <a:gd name="T78" fmla="*/ 221 w 36"/>
                <a:gd name="T79" fmla="*/ 17 h 39"/>
                <a:gd name="T80" fmla="*/ 199 w 36"/>
                <a:gd name="T81" fmla="*/ 10 h 39"/>
                <a:gd name="T82" fmla="*/ 152 w 36"/>
                <a:gd name="T83" fmla="*/ 9 h 39"/>
                <a:gd name="T84" fmla="*/ 116 w 36"/>
                <a:gd name="T85" fmla="*/ 6 h 39"/>
                <a:gd name="T86" fmla="*/ 71 w 36"/>
                <a:gd name="T87" fmla="*/ 7 h 39"/>
                <a:gd name="T88" fmla="*/ 39 w 36"/>
                <a:gd name="T89" fmla="*/ 7 h 39"/>
                <a:gd name="T90" fmla="*/ 16 w 36"/>
                <a:gd name="T91" fmla="*/ 7 h 39"/>
                <a:gd name="T92" fmla="*/ 8 w 36"/>
                <a:gd name="T93" fmla="*/ 7 h 39"/>
                <a:gd name="T94" fmla="*/ 0 w 36"/>
                <a:gd name="T95" fmla="*/ 7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39"/>
                <a:gd name="T146" fmla="*/ 36 w 36"/>
                <a:gd name="T147" fmla="*/ 39 h 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39">
                  <a:moveTo>
                    <a:pt x="0" y="7"/>
                  </a:moveTo>
                  <a:lnTo>
                    <a:pt x="0" y="7"/>
                  </a:lnTo>
                  <a:lnTo>
                    <a:pt x="2" y="6"/>
                  </a:lnTo>
                  <a:lnTo>
                    <a:pt x="3" y="5"/>
                  </a:lnTo>
                  <a:lnTo>
                    <a:pt x="5" y="5"/>
                  </a:lnTo>
                  <a:lnTo>
                    <a:pt x="6" y="3"/>
                  </a:lnTo>
                  <a:lnTo>
                    <a:pt x="7" y="3"/>
                  </a:lnTo>
                  <a:lnTo>
                    <a:pt x="9" y="3"/>
                  </a:lnTo>
                  <a:lnTo>
                    <a:pt x="10" y="3"/>
                  </a:lnTo>
                  <a:lnTo>
                    <a:pt x="12" y="1"/>
                  </a:lnTo>
                  <a:lnTo>
                    <a:pt x="14" y="1"/>
                  </a:lnTo>
                  <a:lnTo>
                    <a:pt x="16" y="1"/>
                  </a:lnTo>
                  <a:lnTo>
                    <a:pt x="18" y="1"/>
                  </a:lnTo>
                  <a:lnTo>
                    <a:pt x="20" y="0"/>
                  </a:lnTo>
                  <a:lnTo>
                    <a:pt x="20" y="1"/>
                  </a:lnTo>
                  <a:lnTo>
                    <a:pt x="21" y="1"/>
                  </a:lnTo>
                  <a:lnTo>
                    <a:pt x="22" y="1"/>
                  </a:lnTo>
                  <a:lnTo>
                    <a:pt x="24" y="1"/>
                  </a:lnTo>
                  <a:lnTo>
                    <a:pt x="24" y="2"/>
                  </a:lnTo>
                  <a:lnTo>
                    <a:pt x="26" y="2"/>
                  </a:lnTo>
                  <a:lnTo>
                    <a:pt x="28" y="4"/>
                  </a:lnTo>
                  <a:lnTo>
                    <a:pt x="29" y="4"/>
                  </a:lnTo>
                  <a:lnTo>
                    <a:pt x="29" y="6"/>
                  </a:lnTo>
                  <a:lnTo>
                    <a:pt x="31" y="7"/>
                  </a:lnTo>
                  <a:lnTo>
                    <a:pt x="31" y="9"/>
                  </a:lnTo>
                  <a:lnTo>
                    <a:pt x="33" y="10"/>
                  </a:lnTo>
                  <a:lnTo>
                    <a:pt x="33" y="13"/>
                  </a:lnTo>
                  <a:lnTo>
                    <a:pt x="34" y="15"/>
                  </a:lnTo>
                  <a:lnTo>
                    <a:pt x="34" y="17"/>
                  </a:lnTo>
                  <a:lnTo>
                    <a:pt x="35" y="18"/>
                  </a:lnTo>
                  <a:lnTo>
                    <a:pt x="34" y="20"/>
                  </a:lnTo>
                  <a:lnTo>
                    <a:pt x="34" y="22"/>
                  </a:lnTo>
                  <a:lnTo>
                    <a:pt x="34" y="23"/>
                  </a:lnTo>
                  <a:lnTo>
                    <a:pt x="34" y="24"/>
                  </a:lnTo>
                  <a:lnTo>
                    <a:pt x="33" y="26"/>
                  </a:lnTo>
                  <a:lnTo>
                    <a:pt x="33" y="28"/>
                  </a:lnTo>
                  <a:lnTo>
                    <a:pt x="33" y="30"/>
                  </a:lnTo>
                  <a:lnTo>
                    <a:pt x="31" y="32"/>
                  </a:lnTo>
                  <a:lnTo>
                    <a:pt x="31" y="33"/>
                  </a:lnTo>
                  <a:lnTo>
                    <a:pt x="29" y="35"/>
                  </a:lnTo>
                  <a:lnTo>
                    <a:pt x="28" y="37"/>
                  </a:lnTo>
                  <a:lnTo>
                    <a:pt x="26" y="37"/>
                  </a:lnTo>
                  <a:lnTo>
                    <a:pt x="24" y="37"/>
                  </a:lnTo>
                  <a:lnTo>
                    <a:pt x="22" y="37"/>
                  </a:lnTo>
                  <a:lnTo>
                    <a:pt x="19" y="38"/>
                  </a:lnTo>
                  <a:lnTo>
                    <a:pt x="17" y="38"/>
                  </a:lnTo>
                  <a:lnTo>
                    <a:pt x="14" y="38"/>
                  </a:lnTo>
                  <a:lnTo>
                    <a:pt x="12" y="36"/>
                  </a:lnTo>
                  <a:lnTo>
                    <a:pt x="10" y="36"/>
                  </a:lnTo>
                  <a:lnTo>
                    <a:pt x="9" y="34"/>
                  </a:lnTo>
                  <a:lnTo>
                    <a:pt x="7" y="33"/>
                  </a:lnTo>
                  <a:lnTo>
                    <a:pt x="6" y="31"/>
                  </a:lnTo>
                  <a:lnTo>
                    <a:pt x="5" y="31"/>
                  </a:lnTo>
                  <a:lnTo>
                    <a:pt x="4" y="30"/>
                  </a:lnTo>
                  <a:lnTo>
                    <a:pt x="3" y="28"/>
                  </a:lnTo>
                  <a:lnTo>
                    <a:pt x="3" y="26"/>
                  </a:lnTo>
                  <a:lnTo>
                    <a:pt x="2" y="26"/>
                  </a:lnTo>
                  <a:lnTo>
                    <a:pt x="2" y="25"/>
                  </a:lnTo>
                  <a:lnTo>
                    <a:pt x="2" y="24"/>
                  </a:lnTo>
                  <a:lnTo>
                    <a:pt x="2" y="22"/>
                  </a:lnTo>
                  <a:lnTo>
                    <a:pt x="2" y="20"/>
                  </a:lnTo>
                  <a:lnTo>
                    <a:pt x="2" y="18"/>
                  </a:lnTo>
                  <a:lnTo>
                    <a:pt x="4" y="17"/>
                  </a:lnTo>
                  <a:lnTo>
                    <a:pt x="6" y="16"/>
                  </a:lnTo>
                  <a:lnTo>
                    <a:pt x="8" y="14"/>
                  </a:lnTo>
                  <a:lnTo>
                    <a:pt x="8" y="15"/>
                  </a:lnTo>
                  <a:lnTo>
                    <a:pt x="10" y="15"/>
                  </a:lnTo>
                  <a:lnTo>
                    <a:pt x="12" y="15"/>
                  </a:lnTo>
                  <a:lnTo>
                    <a:pt x="13" y="15"/>
                  </a:lnTo>
                  <a:lnTo>
                    <a:pt x="15" y="15"/>
                  </a:lnTo>
                  <a:lnTo>
                    <a:pt x="15" y="16"/>
                  </a:lnTo>
                  <a:lnTo>
                    <a:pt x="13" y="18"/>
                  </a:lnTo>
                  <a:lnTo>
                    <a:pt x="13" y="19"/>
                  </a:lnTo>
                  <a:lnTo>
                    <a:pt x="12" y="21"/>
                  </a:lnTo>
                  <a:lnTo>
                    <a:pt x="12" y="23"/>
                  </a:lnTo>
                  <a:lnTo>
                    <a:pt x="12" y="26"/>
                  </a:lnTo>
                  <a:lnTo>
                    <a:pt x="12" y="28"/>
                  </a:lnTo>
                  <a:lnTo>
                    <a:pt x="12" y="30"/>
                  </a:lnTo>
                  <a:lnTo>
                    <a:pt x="13" y="31"/>
                  </a:lnTo>
                  <a:lnTo>
                    <a:pt x="13" y="32"/>
                  </a:lnTo>
                  <a:lnTo>
                    <a:pt x="15" y="32"/>
                  </a:lnTo>
                  <a:lnTo>
                    <a:pt x="17" y="32"/>
                  </a:lnTo>
                  <a:lnTo>
                    <a:pt x="18" y="32"/>
                  </a:lnTo>
                  <a:lnTo>
                    <a:pt x="20" y="32"/>
                  </a:lnTo>
                  <a:lnTo>
                    <a:pt x="21" y="31"/>
                  </a:lnTo>
                  <a:lnTo>
                    <a:pt x="23" y="31"/>
                  </a:lnTo>
                  <a:lnTo>
                    <a:pt x="26" y="29"/>
                  </a:lnTo>
                  <a:lnTo>
                    <a:pt x="28" y="27"/>
                  </a:lnTo>
                  <a:lnTo>
                    <a:pt x="29" y="25"/>
                  </a:lnTo>
                  <a:lnTo>
                    <a:pt x="29" y="23"/>
                  </a:lnTo>
                  <a:lnTo>
                    <a:pt x="29" y="22"/>
                  </a:lnTo>
                  <a:lnTo>
                    <a:pt x="29" y="20"/>
                  </a:lnTo>
                  <a:lnTo>
                    <a:pt x="29" y="16"/>
                  </a:lnTo>
                  <a:lnTo>
                    <a:pt x="27" y="15"/>
                  </a:lnTo>
                  <a:lnTo>
                    <a:pt x="26" y="13"/>
                  </a:lnTo>
                  <a:lnTo>
                    <a:pt x="24" y="11"/>
                  </a:lnTo>
                  <a:lnTo>
                    <a:pt x="22" y="9"/>
                  </a:lnTo>
                  <a:lnTo>
                    <a:pt x="20" y="9"/>
                  </a:lnTo>
                  <a:lnTo>
                    <a:pt x="18" y="7"/>
                  </a:lnTo>
                  <a:lnTo>
                    <a:pt x="17" y="7"/>
                  </a:lnTo>
                  <a:lnTo>
                    <a:pt x="15" y="6"/>
                  </a:lnTo>
                  <a:lnTo>
                    <a:pt x="12" y="7"/>
                  </a:lnTo>
                  <a:lnTo>
                    <a:pt x="10" y="7"/>
                  </a:lnTo>
                  <a:lnTo>
                    <a:pt x="9" y="7"/>
                  </a:lnTo>
                  <a:lnTo>
                    <a:pt x="7" y="7"/>
                  </a:lnTo>
                  <a:lnTo>
                    <a:pt x="6" y="7"/>
                  </a:lnTo>
                  <a:lnTo>
                    <a:pt x="5" y="7"/>
                  </a:lnTo>
                  <a:lnTo>
                    <a:pt x="3" y="7"/>
                  </a:lnTo>
                  <a:lnTo>
                    <a:pt x="2" y="7"/>
                  </a:lnTo>
                  <a:lnTo>
                    <a:pt x="1" y="7"/>
                  </a:lnTo>
                  <a:lnTo>
                    <a:pt x="0" y="7"/>
                  </a:lnTo>
                </a:path>
              </a:pathLst>
            </a:custGeom>
            <a:solidFill>
              <a:srgbClr val="F8F8F8"/>
            </a:solidFill>
            <a:ln w="9048">
              <a:solidFill>
                <a:srgbClr val="DDDDDD"/>
              </a:solidFill>
              <a:round/>
              <a:headEnd/>
              <a:tailEnd/>
            </a:ln>
          </p:spPr>
          <p:txBody>
            <a:bodyPr/>
            <a:lstStyle/>
            <a:p>
              <a:endParaRPr lang="it-IT"/>
            </a:p>
          </p:txBody>
        </p:sp>
        <p:sp>
          <p:nvSpPr>
            <p:cNvPr id="9254" name="Freeform 44"/>
            <p:cNvSpPr>
              <a:spLocks/>
            </p:cNvSpPr>
            <p:nvPr/>
          </p:nvSpPr>
          <p:spPr bwMode="auto">
            <a:xfrm>
              <a:off x="3172" y="1383"/>
              <a:ext cx="74" cy="36"/>
            </a:xfrm>
            <a:custGeom>
              <a:avLst/>
              <a:gdLst>
                <a:gd name="T0" fmla="*/ 265 w 38"/>
                <a:gd name="T1" fmla="*/ 13 h 38"/>
                <a:gd name="T2" fmla="*/ 236 w 38"/>
                <a:gd name="T3" fmla="*/ 10 h 38"/>
                <a:gd name="T4" fmla="*/ 212 w 38"/>
                <a:gd name="T5" fmla="*/ 8 h 38"/>
                <a:gd name="T6" fmla="*/ 171 w 38"/>
                <a:gd name="T7" fmla="*/ 4 h 38"/>
                <a:gd name="T8" fmla="*/ 132 w 38"/>
                <a:gd name="T9" fmla="*/ 1 h 38"/>
                <a:gd name="T10" fmla="*/ 109 w 38"/>
                <a:gd name="T11" fmla="*/ 1 h 38"/>
                <a:gd name="T12" fmla="*/ 72 w 38"/>
                <a:gd name="T13" fmla="*/ 1 h 38"/>
                <a:gd name="T14" fmla="*/ 37 w 38"/>
                <a:gd name="T15" fmla="*/ 4 h 38"/>
                <a:gd name="T16" fmla="*/ 16 w 38"/>
                <a:gd name="T17" fmla="*/ 7 h 38"/>
                <a:gd name="T18" fmla="*/ 0 w 38"/>
                <a:gd name="T19" fmla="*/ 10 h 38"/>
                <a:gd name="T20" fmla="*/ 8 w 38"/>
                <a:gd name="T21" fmla="*/ 15 h 38"/>
                <a:gd name="T22" fmla="*/ 8 w 38"/>
                <a:gd name="T23" fmla="*/ 20 h 38"/>
                <a:gd name="T24" fmla="*/ 8 w 38"/>
                <a:gd name="T25" fmla="*/ 25 h 38"/>
                <a:gd name="T26" fmla="*/ 16 w 38"/>
                <a:gd name="T27" fmla="*/ 27 h 38"/>
                <a:gd name="T28" fmla="*/ 45 w 38"/>
                <a:gd name="T29" fmla="*/ 29 h 38"/>
                <a:gd name="T30" fmla="*/ 88 w 38"/>
                <a:gd name="T31" fmla="*/ 30 h 38"/>
                <a:gd name="T32" fmla="*/ 140 w 38"/>
                <a:gd name="T33" fmla="*/ 31 h 38"/>
                <a:gd name="T34" fmla="*/ 171 w 38"/>
                <a:gd name="T35" fmla="*/ 29 h 38"/>
                <a:gd name="T36" fmla="*/ 201 w 38"/>
                <a:gd name="T37" fmla="*/ 26 h 38"/>
                <a:gd name="T38" fmla="*/ 201 w 38"/>
                <a:gd name="T39" fmla="*/ 25 h 38"/>
                <a:gd name="T40" fmla="*/ 208 w 38"/>
                <a:gd name="T41" fmla="*/ 22 h 38"/>
                <a:gd name="T42" fmla="*/ 208 w 38"/>
                <a:gd name="T43" fmla="*/ 19 h 38"/>
                <a:gd name="T44" fmla="*/ 208 w 38"/>
                <a:gd name="T45" fmla="*/ 13 h 38"/>
                <a:gd name="T46" fmla="*/ 193 w 38"/>
                <a:gd name="T47" fmla="*/ 13 h 38"/>
                <a:gd name="T48" fmla="*/ 185 w 38"/>
                <a:gd name="T49" fmla="*/ 13 h 38"/>
                <a:gd name="T50" fmla="*/ 171 w 38"/>
                <a:gd name="T51" fmla="*/ 15 h 38"/>
                <a:gd name="T52" fmla="*/ 171 w 38"/>
                <a:gd name="T53" fmla="*/ 15 h 38"/>
                <a:gd name="T54" fmla="*/ 156 w 38"/>
                <a:gd name="T55" fmla="*/ 17 h 38"/>
                <a:gd name="T56" fmla="*/ 148 w 38"/>
                <a:gd name="T57" fmla="*/ 19 h 38"/>
                <a:gd name="T58" fmla="*/ 140 w 38"/>
                <a:gd name="T59" fmla="*/ 23 h 38"/>
                <a:gd name="T60" fmla="*/ 140 w 38"/>
                <a:gd name="T61" fmla="*/ 25 h 38"/>
                <a:gd name="T62" fmla="*/ 140 w 38"/>
                <a:gd name="T63" fmla="*/ 26 h 38"/>
                <a:gd name="T64" fmla="*/ 95 w 38"/>
                <a:gd name="T65" fmla="*/ 25 h 38"/>
                <a:gd name="T66" fmla="*/ 68 w 38"/>
                <a:gd name="T67" fmla="*/ 24 h 38"/>
                <a:gd name="T68" fmla="*/ 60 w 38"/>
                <a:gd name="T69" fmla="*/ 19 h 38"/>
                <a:gd name="T70" fmla="*/ 53 w 38"/>
                <a:gd name="T71" fmla="*/ 17 h 38"/>
                <a:gd name="T72" fmla="*/ 60 w 38"/>
                <a:gd name="T73" fmla="*/ 14 h 38"/>
                <a:gd name="T74" fmla="*/ 68 w 38"/>
                <a:gd name="T75" fmla="*/ 11 h 38"/>
                <a:gd name="T76" fmla="*/ 80 w 38"/>
                <a:gd name="T77" fmla="*/ 9 h 38"/>
                <a:gd name="T78" fmla="*/ 95 w 38"/>
                <a:gd name="T79" fmla="*/ 8 h 38"/>
                <a:gd name="T80" fmla="*/ 125 w 38"/>
                <a:gd name="T81" fmla="*/ 6 h 38"/>
                <a:gd name="T82" fmla="*/ 140 w 38"/>
                <a:gd name="T83" fmla="*/ 6 h 38"/>
                <a:gd name="T84" fmla="*/ 148 w 38"/>
                <a:gd name="T85" fmla="*/ 6 h 38"/>
                <a:gd name="T86" fmla="*/ 171 w 38"/>
                <a:gd name="T87" fmla="*/ 8 h 38"/>
                <a:gd name="T88" fmla="*/ 193 w 38"/>
                <a:gd name="T89" fmla="*/ 9 h 38"/>
                <a:gd name="T90" fmla="*/ 220 w 38"/>
                <a:gd name="T91" fmla="*/ 10 h 38"/>
                <a:gd name="T92" fmla="*/ 251 w 38"/>
                <a:gd name="T93" fmla="*/ 12 h 38"/>
                <a:gd name="T94" fmla="*/ 257 w 38"/>
                <a:gd name="T95" fmla="*/ 13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38"/>
                <a:gd name="T146" fmla="*/ 38 w 38"/>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38">
                  <a:moveTo>
                    <a:pt x="37" y="16"/>
                  </a:moveTo>
                  <a:lnTo>
                    <a:pt x="36" y="16"/>
                  </a:lnTo>
                  <a:lnTo>
                    <a:pt x="34" y="16"/>
                  </a:lnTo>
                  <a:lnTo>
                    <a:pt x="34" y="14"/>
                  </a:lnTo>
                  <a:lnTo>
                    <a:pt x="32" y="13"/>
                  </a:lnTo>
                  <a:lnTo>
                    <a:pt x="31" y="12"/>
                  </a:lnTo>
                  <a:lnTo>
                    <a:pt x="29" y="10"/>
                  </a:lnTo>
                  <a:lnTo>
                    <a:pt x="29" y="8"/>
                  </a:lnTo>
                  <a:lnTo>
                    <a:pt x="27" y="8"/>
                  </a:lnTo>
                  <a:lnTo>
                    <a:pt x="25" y="6"/>
                  </a:lnTo>
                  <a:lnTo>
                    <a:pt x="23" y="4"/>
                  </a:lnTo>
                  <a:lnTo>
                    <a:pt x="21" y="2"/>
                  </a:lnTo>
                  <a:lnTo>
                    <a:pt x="20" y="2"/>
                  </a:lnTo>
                  <a:lnTo>
                    <a:pt x="18" y="1"/>
                  </a:lnTo>
                  <a:lnTo>
                    <a:pt x="16" y="1"/>
                  </a:lnTo>
                  <a:lnTo>
                    <a:pt x="16" y="0"/>
                  </a:lnTo>
                  <a:lnTo>
                    <a:pt x="15" y="1"/>
                  </a:lnTo>
                  <a:lnTo>
                    <a:pt x="13" y="1"/>
                  </a:lnTo>
                  <a:lnTo>
                    <a:pt x="11" y="1"/>
                  </a:lnTo>
                  <a:lnTo>
                    <a:pt x="10" y="1"/>
                  </a:lnTo>
                  <a:lnTo>
                    <a:pt x="9" y="2"/>
                  </a:lnTo>
                  <a:lnTo>
                    <a:pt x="7" y="2"/>
                  </a:lnTo>
                  <a:lnTo>
                    <a:pt x="5" y="4"/>
                  </a:lnTo>
                  <a:lnTo>
                    <a:pt x="3" y="6"/>
                  </a:lnTo>
                  <a:lnTo>
                    <a:pt x="2" y="7"/>
                  </a:lnTo>
                  <a:lnTo>
                    <a:pt x="1" y="9"/>
                  </a:lnTo>
                  <a:lnTo>
                    <a:pt x="1" y="10"/>
                  </a:lnTo>
                  <a:lnTo>
                    <a:pt x="0" y="13"/>
                  </a:lnTo>
                  <a:lnTo>
                    <a:pt x="0" y="15"/>
                  </a:lnTo>
                  <a:lnTo>
                    <a:pt x="0" y="17"/>
                  </a:lnTo>
                  <a:lnTo>
                    <a:pt x="1" y="18"/>
                  </a:lnTo>
                  <a:lnTo>
                    <a:pt x="1" y="20"/>
                  </a:lnTo>
                  <a:lnTo>
                    <a:pt x="1" y="22"/>
                  </a:lnTo>
                  <a:lnTo>
                    <a:pt x="1" y="23"/>
                  </a:lnTo>
                  <a:lnTo>
                    <a:pt x="1" y="24"/>
                  </a:lnTo>
                  <a:lnTo>
                    <a:pt x="1" y="26"/>
                  </a:lnTo>
                  <a:lnTo>
                    <a:pt x="1" y="28"/>
                  </a:lnTo>
                  <a:lnTo>
                    <a:pt x="1" y="30"/>
                  </a:lnTo>
                  <a:lnTo>
                    <a:pt x="2" y="30"/>
                  </a:lnTo>
                  <a:lnTo>
                    <a:pt x="2" y="32"/>
                  </a:lnTo>
                  <a:lnTo>
                    <a:pt x="4" y="33"/>
                  </a:lnTo>
                  <a:lnTo>
                    <a:pt x="4" y="35"/>
                  </a:lnTo>
                  <a:lnTo>
                    <a:pt x="6" y="35"/>
                  </a:lnTo>
                  <a:lnTo>
                    <a:pt x="8" y="36"/>
                  </a:lnTo>
                  <a:lnTo>
                    <a:pt x="10" y="36"/>
                  </a:lnTo>
                  <a:lnTo>
                    <a:pt x="12" y="36"/>
                  </a:lnTo>
                  <a:lnTo>
                    <a:pt x="15" y="36"/>
                  </a:lnTo>
                  <a:lnTo>
                    <a:pt x="17" y="37"/>
                  </a:lnTo>
                  <a:lnTo>
                    <a:pt x="19" y="37"/>
                  </a:lnTo>
                  <a:lnTo>
                    <a:pt x="20" y="37"/>
                  </a:lnTo>
                  <a:lnTo>
                    <a:pt x="22" y="35"/>
                  </a:lnTo>
                  <a:lnTo>
                    <a:pt x="23" y="35"/>
                  </a:lnTo>
                  <a:lnTo>
                    <a:pt x="25" y="33"/>
                  </a:lnTo>
                  <a:lnTo>
                    <a:pt x="25" y="32"/>
                  </a:lnTo>
                  <a:lnTo>
                    <a:pt x="27" y="31"/>
                  </a:lnTo>
                  <a:lnTo>
                    <a:pt x="27" y="29"/>
                  </a:lnTo>
                  <a:lnTo>
                    <a:pt x="27" y="28"/>
                  </a:lnTo>
                  <a:lnTo>
                    <a:pt x="28" y="26"/>
                  </a:lnTo>
                  <a:lnTo>
                    <a:pt x="28" y="25"/>
                  </a:lnTo>
                  <a:lnTo>
                    <a:pt x="29" y="23"/>
                  </a:lnTo>
                  <a:lnTo>
                    <a:pt x="28" y="22"/>
                  </a:lnTo>
                  <a:lnTo>
                    <a:pt x="28" y="19"/>
                  </a:lnTo>
                  <a:lnTo>
                    <a:pt x="28" y="18"/>
                  </a:lnTo>
                  <a:lnTo>
                    <a:pt x="28" y="16"/>
                  </a:lnTo>
                  <a:lnTo>
                    <a:pt x="26" y="16"/>
                  </a:lnTo>
                  <a:lnTo>
                    <a:pt x="26" y="15"/>
                  </a:lnTo>
                  <a:lnTo>
                    <a:pt x="25" y="16"/>
                  </a:lnTo>
                  <a:lnTo>
                    <a:pt x="25" y="17"/>
                  </a:lnTo>
                  <a:lnTo>
                    <a:pt x="23" y="18"/>
                  </a:lnTo>
                  <a:lnTo>
                    <a:pt x="21" y="19"/>
                  </a:lnTo>
                  <a:lnTo>
                    <a:pt x="21" y="20"/>
                  </a:lnTo>
                  <a:lnTo>
                    <a:pt x="20" y="22"/>
                  </a:lnTo>
                  <a:lnTo>
                    <a:pt x="20" y="24"/>
                  </a:lnTo>
                  <a:lnTo>
                    <a:pt x="19" y="26"/>
                  </a:lnTo>
                  <a:lnTo>
                    <a:pt x="19" y="27"/>
                  </a:lnTo>
                  <a:lnTo>
                    <a:pt x="19" y="29"/>
                  </a:lnTo>
                  <a:lnTo>
                    <a:pt x="19" y="30"/>
                  </a:lnTo>
                  <a:lnTo>
                    <a:pt x="16" y="30"/>
                  </a:lnTo>
                  <a:lnTo>
                    <a:pt x="13" y="29"/>
                  </a:lnTo>
                  <a:lnTo>
                    <a:pt x="12" y="29"/>
                  </a:lnTo>
                  <a:lnTo>
                    <a:pt x="10" y="27"/>
                  </a:lnTo>
                  <a:lnTo>
                    <a:pt x="9" y="27"/>
                  </a:lnTo>
                  <a:lnTo>
                    <a:pt x="8" y="25"/>
                  </a:lnTo>
                  <a:lnTo>
                    <a:pt x="8" y="24"/>
                  </a:lnTo>
                  <a:lnTo>
                    <a:pt x="8" y="22"/>
                  </a:lnTo>
                  <a:lnTo>
                    <a:pt x="7" y="22"/>
                  </a:lnTo>
                  <a:lnTo>
                    <a:pt x="7" y="20"/>
                  </a:lnTo>
                  <a:lnTo>
                    <a:pt x="8" y="18"/>
                  </a:lnTo>
                  <a:lnTo>
                    <a:pt x="8" y="17"/>
                  </a:lnTo>
                  <a:lnTo>
                    <a:pt x="9" y="16"/>
                  </a:lnTo>
                  <a:lnTo>
                    <a:pt x="9" y="14"/>
                  </a:lnTo>
                  <a:lnTo>
                    <a:pt x="9" y="12"/>
                  </a:lnTo>
                  <a:lnTo>
                    <a:pt x="9" y="11"/>
                  </a:lnTo>
                  <a:lnTo>
                    <a:pt x="11" y="9"/>
                  </a:lnTo>
                  <a:lnTo>
                    <a:pt x="13" y="8"/>
                  </a:lnTo>
                  <a:lnTo>
                    <a:pt x="15" y="6"/>
                  </a:lnTo>
                  <a:lnTo>
                    <a:pt x="17" y="6"/>
                  </a:lnTo>
                  <a:lnTo>
                    <a:pt x="19" y="6"/>
                  </a:lnTo>
                  <a:lnTo>
                    <a:pt x="20" y="6"/>
                  </a:lnTo>
                  <a:lnTo>
                    <a:pt x="20" y="7"/>
                  </a:lnTo>
                  <a:lnTo>
                    <a:pt x="22" y="7"/>
                  </a:lnTo>
                  <a:lnTo>
                    <a:pt x="23" y="8"/>
                  </a:lnTo>
                  <a:lnTo>
                    <a:pt x="25" y="8"/>
                  </a:lnTo>
                  <a:lnTo>
                    <a:pt x="25" y="10"/>
                  </a:lnTo>
                  <a:lnTo>
                    <a:pt x="26" y="10"/>
                  </a:lnTo>
                  <a:lnTo>
                    <a:pt x="28" y="12"/>
                  </a:lnTo>
                  <a:lnTo>
                    <a:pt x="30" y="12"/>
                  </a:lnTo>
                  <a:lnTo>
                    <a:pt x="30" y="13"/>
                  </a:lnTo>
                  <a:lnTo>
                    <a:pt x="32" y="13"/>
                  </a:lnTo>
                  <a:lnTo>
                    <a:pt x="32" y="15"/>
                  </a:lnTo>
                  <a:lnTo>
                    <a:pt x="34" y="15"/>
                  </a:lnTo>
                  <a:lnTo>
                    <a:pt x="34" y="16"/>
                  </a:lnTo>
                  <a:lnTo>
                    <a:pt x="35" y="16"/>
                  </a:lnTo>
                  <a:lnTo>
                    <a:pt x="37" y="16"/>
                  </a:lnTo>
                </a:path>
              </a:pathLst>
            </a:custGeom>
            <a:solidFill>
              <a:srgbClr val="F8F8F8"/>
            </a:solidFill>
            <a:ln w="9048">
              <a:solidFill>
                <a:srgbClr val="DDDDDD"/>
              </a:solidFill>
              <a:round/>
              <a:headEnd/>
              <a:tailEnd/>
            </a:ln>
          </p:spPr>
          <p:txBody>
            <a:bodyPr/>
            <a:lstStyle/>
            <a:p>
              <a:endParaRPr lang="it-IT"/>
            </a:p>
          </p:txBody>
        </p:sp>
        <p:sp>
          <p:nvSpPr>
            <p:cNvPr id="9255" name="AutoShape 45"/>
            <p:cNvSpPr>
              <a:spLocks noChangeArrowheads="1"/>
            </p:cNvSpPr>
            <p:nvPr/>
          </p:nvSpPr>
          <p:spPr bwMode="auto">
            <a:xfrm flipV="1">
              <a:off x="403" y="3831"/>
              <a:ext cx="5437" cy="259"/>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9256" name="Freeform 46"/>
            <p:cNvSpPr>
              <a:spLocks/>
            </p:cNvSpPr>
            <p:nvPr/>
          </p:nvSpPr>
          <p:spPr bwMode="auto">
            <a:xfrm>
              <a:off x="4619" y="1593"/>
              <a:ext cx="533" cy="1911"/>
            </a:xfrm>
            <a:custGeom>
              <a:avLst/>
              <a:gdLst>
                <a:gd name="T0" fmla="*/ 0 w 271"/>
                <a:gd name="T1" fmla="*/ 1646 h 2059"/>
                <a:gd name="T2" fmla="*/ 2053 w 271"/>
                <a:gd name="T3" fmla="*/ 1646 h 2059"/>
                <a:gd name="T4" fmla="*/ 2053 w 271"/>
                <a:gd name="T5" fmla="*/ 0 h 2059"/>
                <a:gd name="T6" fmla="*/ 0 w 271"/>
                <a:gd name="T7" fmla="*/ 0 h 2059"/>
                <a:gd name="T8" fmla="*/ 0 w 271"/>
                <a:gd name="T9" fmla="*/ 1646 h 2059"/>
                <a:gd name="T10" fmla="*/ 0 w 271"/>
                <a:gd name="T11" fmla="*/ 1646 h 2059"/>
                <a:gd name="T12" fmla="*/ 0 60000 65536"/>
                <a:gd name="T13" fmla="*/ 0 60000 65536"/>
                <a:gd name="T14" fmla="*/ 0 60000 65536"/>
                <a:gd name="T15" fmla="*/ 0 60000 65536"/>
                <a:gd name="T16" fmla="*/ 0 60000 65536"/>
                <a:gd name="T17" fmla="*/ 0 60000 65536"/>
                <a:gd name="T18" fmla="*/ 0 w 271"/>
                <a:gd name="T19" fmla="*/ 0 h 2059"/>
                <a:gd name="T20" fmla="*/ 271 w 271"/>
                <a:gd name="T21" fmla="*/ 2059 h 2059"/>
              </a:gdLst>
              <a:ahLst/>
              <a:cxnLst>
                <a:cxn ang="T12">
                  <a:pos x="T0" y="T1"/>
                </a:cxn>
                <a:cxn ang="T13">
                  <a:pos x="T2" y="T3"/>
                </a:cxn>
                <a:cxn ang="T14">
                  <a:pos x="T4" y="T5"/>
                </a:cxn>
                <a:cxn ang="T15">
                  <a:pos x="T6" y="T7"/>
                </a:cxn>
                <a:cxn ang="T16">
                  <a:pos x="T8" y="T9"/>
                </a:cxn>
                <a:cxn ang="T17">
                  <a:pos x="T10" y="T11"/>
                </a:cxn>
              </a:cxnLst>
              <a:rect l="T18" t="T19" r="T20" b="T21"/>
              <a:pathLst>
                <a:path w="271" h="2059">
                  <a:moveTo>
                    <a:pt x="0" y="2058"/>
                  </a:moveTo>
                  <a:lnTo>
                    <a:pt x="270" y="2058"/>
                  </a:lnTo>
                  <a:lnTo>
                    <a:pt x="270" y="0"/>
                  </a:lnTo>
                  <a:lnTo>
                    <a:pt x="0" y="0"/>
                  </a:lnTo>
                  <a:lnTo>
                    <a:pt x="0" y="2058"/>
                  </a:lnTo>
                </a:path>
              </a:pathLst>
            </a:custGeom>
            <a:solidFill>
              <a:srgbClr val="F8F8F8"/>
            </a:solidFill>
            <a:ln w="9048">
              <a:solidFill>
                <a:srgbClr val="C0C0C0"/>
              </a:solidFill>
              <a:round/>
              <a:headEnd/>
              <a:tailEnd/>
            </a:ln>
          </p:spPr>
          <p:txBody>
            <a:bodyPr/>
            <a:lstStyle/>
            <a:p>
              <a:endParaRPr lang="it-IT"/>
            </a:p>
          </p:txBody>
        </p:sp>
        <p:grpSp>
          <p:nvGrpSpPr>
            <p:cNvPr id="9257" name="Group 47"/>
            <p:cNvGrpSpPr>
              <a:grpSpLocks/>
            </p:cNvGrpSpPr>
            <p:nvPr/>
          </p:nvGrpSpPr>
          <p:grpSpPr bwMode="auto">
            <a:xfrm>
              <a:off x="4527" y="3474"/>
              <a:ext cx="703" cy="203"/>
              <a:chOff x="3110" y="3961"/>
              <a:chExt cx="356" cy="218"/>
            </a:xfrm>
          </p:grpSpPr>
          <p:sp>
            <p:nvSpPr>
              <p:cNvPr id="9343" name="Freeform 48"/>
              <p:cNvSpPr>
                <a:spLocks/>
              </p:cNvSpPr>
              <p:nvPr/>
            </p:nvSpPr>
            <p:spPr bwMode="auto">
              <a:xfrm>
                <a:off x="3137" y="3961"/>
                <a:ext cx="300" cy="106"/>
              </a:xfrm>
              <a:custGeom>
                <a:avLst/>
                <a:gdLst>
                  <a:gd name="T0" fmla="*/ 285 w 300"/>
                  <a:gd name="T1" fmla="*/ 2 h 106"/>
                  <a:gd name="T2" fmla="*/ 290 w 300"/>
                  <a:gd name="T3" fmla="*/ 5 h 106"/>
                  <a:gd name="T4" fmla="*/ 295 w 300"/>
                  <a:gd name="T5" fmla="*/ 9 h 106"/>
                  <a:gd name="T6" fmla="*/ 295 w 300"/>
                  <a:gd name="T7" fmla="*/ 16 h 106"/>
                  <a:gd name="T8" fmla="*/ 297 w 300"/>
                  <a:gd name="T9" fmla="*/ 23 h 106"/>
                  <a:gd name="T10" fmla="*/ 298 w 300"/>
                  <a:gd name="T11" fmla="*/ 30 h 106"/>
                  <a:gd name="T12" fmla="*/ 297 w 300"/>
                  <a:gd name="T13" fmla="*/ 39 h 106"/>
                  <a:gd name="T14" fmla="*/ 293 w 300"/>
                  <a:gd name="T15" fmla="*/ 46 h 106"/>
                  <a:gd name="T16" fmla="*/ 290 w 300"/>
                  <a:gd name="T17" fmla="*/ 52 h 106"/>
                  <a:gd name="T18" fmla="*/ 285 w 300"/>
                  <a:gd name="T19" fmla="*/ 53 h 106"/>
                  <a:gd name="T20" fmla="*/ 281 w 300"/>
                  <a:gd name="T21" fmla="*/ 52 h 106"/>
                  <a:gd name="T22" fmla="*/ 283 w 300"/>
                  <a:gd name="T23" fmla="*/ 53 h 106"/>
                  <a:gd name="T24" fmla="*/ 287 w 300"/>
                  <a:gd name="T25" fmla="*/ 56 h 106"/>
                  <a:gd name="T26" fmla="*/ 293 w 300"/>
                  <a:gd name="T27" fmla="*/ 59 h 106"/>
                  <a:gd name="T28" fmla="*/ 294 w 300"/>
                  <a:gd name="T29" fmla="*/ 66 h 106"/>
                  <a:gd name="T30" fmla="*/ 296 w 300"/>
                  <a:gd name="T31" fmla="*/ 74 h 106"/>
                  <a:gd name="T32" fmla="*/ 296 w 300"/>
                  <a:gd name="T33" fmla="*/ 82 h 106"/>
                  <a:gd name="T34" fmla="*/ 295 w 300"/>
                  <a:gd name="T35" fmla="*/ 90 h 106"/>
                  <a:gd name="T36" fmla="*/ 291 w 300"/>
                  <a:gd name="T37" fmla="*/ 96 h 106"/>
                  <a:gd name="T38" fmla="*/ 288 w 300"/>
                  <a:gd name="T39" fmla="*/ 101 h 106"/>
                  <a:gd name="T40" fmla="*/ 284 w 300"/>
                  <a:gd name="T41" fmla="*/ 104 h 106"/>
                  <a:gd name="T42" fmla="*/ 281 w 300"/>
                  <a:gd name="T43" fmla="*/ 103 h 106"/>
                  <a:gd name="T44" fmla="*/ 17 w 300"/>
                  <a:gd name="T45" fmla="*/ 103 h 106"/>
                  <a:gd name="T46" fmla="*/ 12 w 300"/>
                  <a:gd name="T47" fmla="*/ 105 h 106"/>
                  <a:gd name="T48" fmla="*/ 7 w 300"/>
                  <a:gd name="T49" fmla="*/ 101 h 106"/>
                  <a:gd name="T50" fmla="*/ 3 w 300"/>
                  <a:gd name="T51" fmla="*/ 96 h 106"/>
                  <a:gd name="T52" fmla="*/ 1 w 300"/>
                  <a:gd name="T53" fmla="*/ 90 h 106"/>
                  <a:gd name="T54" fmla="*/ 0 w 300"/>
                  <a:gd name="T55" fmla="*/ 82 h 106"/>
                  <a:gd name="T56" fmla="*/ 0 w 300"/>
                  <a:gd name="T57" fmla="*/ 74 h 106"/>
                  <a:gd name="T58" fmla="*/ 1 w 300"/>
                  <a:gd name="T59" fmla="*/ 66 h 106"/>
                  <a:gd name="T60" fmla="*/ 5 w 300"/>
                  <a:gd name="T61" fmla="*/ 59 h 106"/>
                  <a:gd name="T62" fmla="*/ 9 w 300"/>
                  <a:gd name="T63" fmla="*/ 56 h 106"/>
                  <a:gd name="T64" fmla="*/ 14 w 300"/>
                  <a:gd name="T65" fmla="*/ 53 h 106"/>
                  <a:gd name="T66" fmla="*/ 17 w 300"/>
                  <a:gd name="T67" fmla="*/ 53 h 106"/>
                  <a:gd name="T68" fmla="*/ 12 w 300"/>
                  <a:gd name="T69" fmla="*/ 54 h 106"/>
                  <a:gd name="T70" fmla="*/ 8 w 300"/>
                  <a:gd name="T71" fmla="*/ 52 h 106"/>
                  <a:gd name="T72" fmla="*/ 4 w 300"/>
                  <a:gd name="T73" fmla="*/ 46 h 106"/>
                  <a:gd name="T74" fmla="*/ 2 w 300"/>
                  <a:gd name="T75" fmla="*/ 39 h 106"/>
                  <a:gd name="T76" fmla="*/ 1 w 300"/>
                  <a:gd name="T77" fmla="*/ 31 h 106"/>
                  <a:gd name="T78" fmla="*/ 1 w 300"/>
                  <a:gd name="T79" fmla="*/ 22 h 106"/>
                  <a:gd name="T80" fmla="*/ 3 w 300"/>
                  <a:gd name="T81" fmla="*/ 15 h 106"/>
                  <a:gd name="T82" fmla="*/ 8 w 300"/>
                  <a:gd name="T83" fmla="*/ 7 h 106"/>
                  <a:gd name="T84" fmla="*/ 13 w 300"/>
                  <a:gd name="T85" fmla="*/ 4 h 106"/>
                  <a:gd name="T86" fmla="*/ 18 w 300"/>
                  <a:gd name="T87" fmla="*/ 1 h 106"/>
                  <a:gd name="T88" fmla="*/ 24 w 300"/>
                  <a:gd name="T89" fmla="*/ 0 h 106"/>
                  <a:gd name="T90" fmla="*/ 61 w 300"/>
                  <a:gd name="T91" fmla="*/ 0 h 106"/>
                  <a:gd name="T92" fmla="*/ 125 w 300"/>
                  <a:gd name="T93" fmla="*/ 0 h 106"/>
                  <a:gd name="T94" fmla="*/ 197 w 300"/>
                  <a:gd name="T95" fmla="*/ 0 h 106"/>
                  <a:gd name="T96" fmla="*/ 256 w 300"/>
                  <a:gd name="T97" fmla="*/ 0 h 106"/>
                  <a:gd name="T98" fmla="*/ 283 w 300"/>
                  <a:gd name="T99" fmla="*/ 0 h 10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00"/>
                  <a:gd name="T151" fmla="*/ 0 h 106"/>
                  <a:gd name="T152" fmla="*/ 300 w 300"/>
                  <a:gd name="T153" fmla="*/ 106 h 10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00" h="106">
                    <a:moveTo>
                      <a:pt x="281" y="1"/>
                    </a:moveTo>
                    <a:lnTo>
                      <a:pt x="283" y="2"/>
                    </a:lnTo>
                    <a:lnTo>
                      <a:pt x="285" y="2"/>
                    </a:lnTo>
                    <a:lnTo>
                      <a:pt x="287" y="4"/>
                    </a:lnTo>
                    <a:lnTo>
                      <a:pt x="290" y="4"/>
                    </a:lnTo>
                    <a:lnTo>
                      <a:pt x="290" y="5"/>
                    </a:lnTo>
                    <a:lnTo>
                      <a:pt x="292" y="6"/>
                    </a:lnTo>
                    <a:lnTo>
                      <a:pt x="293" y="8"/>
                    </a:lnTo>
                    <a:lnTo>
                      <a:pt x="295" y="9"/>
                    </a:lnTo>
                    <a:lnTo>
                      <a:pt x="295" y="12"/>
                    </a:lnTo>
                    <a:lnTo>
                      <a:pt x="295" y="14"/>
                    </a:lnTo>
                    <a:lnTo>
                      <a:pt x="295" y="16"/>
                    </a:lnTo>
                    <a:lnTo>
                      <a:pt x="297" y="18"/>
                    </a:lnTo>
                    <a:lnTo>
                      <a:pt x="297" y="21"/>
                    </a:lnTo>
                    <a:lnTo>
                      <a:pt x="297" y="23"/>
                    </a:lnTo>
                    <a:lnTo>
                      <a:pt x="297" y="25"/>
                    </a:lnTo>
                    <a:lnTo>
                      <a:pt x="299" y="26"/>
                    </a:lnTo>
                    <a:lnTo>
                      <a:pt x="298" y="30"/>
                    </a:lnTo>
                    <a:lnTo>
                      <a:pt x="298" y="34"/>
                    </a:lnTo>
                    <a:lnTo>
                      <a:pt x="297" y="37"/>
                    </a:lnTo>
                    <a:lnTo>
                      <a:pt x="297" y="39"/>
                    </a:lnTo>
                    <a:lnTo>
                      <a:pt x="295" y="43"/>
                    </a:lnTo>
                    <a:lnTo>
                      <a:pt x="295" y="44"/>
                    </a:lnTo>
                    <a:lnTo>
                      <a:pt x="293" y="46"/>
                    </a:lnTo>
                    <a:lnTo>
                      <a:pt x="293" y="48"/>
                    </a:lnTo>
                    <a:lnTo>
                      <a:pt x="291" y="50"/>
                    </a:lnTo>
                    <a:lnTo>
                      <a:pt x="290" y="52"/>
                    </a:lnTo>
                    <a:lnTo>
                      <a:pt x="288" y="53"/>
                    </a:lnTo>
                    <a:lnTo>
                      <a:pt x="287" y="53"/>
                    </a:lnTo>
                    <a:lnTo>
                      <a:pt x="285" y="53"/>
                    </a:lnTo>
                    <a:lnTo>
                      <a:pt x="283" y="53"/>
                    </a:lnTo>
                    <a:lnTo>
                      <a:pt x="281" y="53"/>
                    </a:lnTo>
                    <a:lnTo>
                      <a:pt x="281" y="52"/>
                    </a:lnTo>
                    <a:lnTo>
                      <a:pt x="281" y="53"/>
                    </a:lnTo>
                    <a:lnTo>
                      <a:pt x="283" y="53"/>
                    </a:lnTo>
                    <a:lnTo>
                      <a:pt x="285" y="54"/>
                    </a:lnTo>
                    <a:lnTo>
                      <a:pt x="287" y="54"/>
                    </a:lnTo>
                    <a:lnTo>
                      <a:pt x="287" y="56"/>
                    </a:lnTo>
                    <a:lnTo>
                      <a:pt x="289" y="57"/>
                    </a:lnTo>
                    <a:lnTo>
                      <a:pt x="291" y="59"/>
                    </a:lnTo>
                    <a:lnTo>
                      <a:pt x="293" y="59"/>
                    </a:lnTo>
                    <a:lnTo>
                      <a:pt x="293" y="62"/>
                    </a:lnTo>
                    <a:lnTo>
                      <a:pt x="294" y="64"/>
                    </a:lnTo>
                    <a:lnTo>
                      <a:pt x="294" y="66"/>
                    </a:lnTo>
                    <a:lnTo>
                      <a:pt x="295" y="68"/>
                    </a:lnTo>
                    <a:lnTo>
                      <a:pt x="295" y="72"/>
                    </a:lnTo>
                    <a:lnTo>
                      <a:pt x="296" y="74"/>
                    </a:lnTo>
                    <a:lnTo>
                      <a:pt x="296" y="76"/>
                    </a:lnTo>
                    <a:lnTo>
                      <a:pt x="297" y="78"/>
                    </a:lnTo>
                    <a:lnTo>
                      <a:pt x="296" y="82"/>
                    </a:lnTo>
                    <a:lnTo>
                      <a:pt x="296" y="84"/>
                    </a:lnTo>
                    <a:lnTo>
                      <a:pt x="295" y="88"/>
                    </a:lnTo>
                    <a:lnTo>
                      <a:pt x="295" y="90"/>
                    </a:lnTo>
                    <a:lnTo>
                      <a:pt x="294" y="93"/>
                    </a:lnTo>
                    <a:lnTo>
                      <a:pt x="293" y="94"/>
                    </a:lnTo>
                    <a:lnTo>
                      <a:pt x="291" y="96"/>
                    </a:lnTo>
                    <a:lnTo>
                      <a:pt x="291" y="98"/>
                    </a:lnTo>
                    <a:lnTo>
                      <a:pt x="290" y="100"/>
                    </a:lnTo>
                    <a:lnTo>
                      <a:pt x="288" y="101"/>
                    </a:lnTo>
                    <a:lnTo>
                      <a:pt x="286" y="103"/>
                    </a:lnTo>
                    <a:lnTo>
                      <a:pt x="284" y="104"/>
                    </a:lnTo>
                    <a:lnTo>
                      <a:pt x="282" y="104"/>
                    </a:lnTo>
                    <a:lnTo>
                      <a:pt x="281" y="104"/>
                    </a:lnTo>
                    <a:lnTo>
                      <a:pt x="281" y="103"/>
                    </a:lnTo>
                    <a:lnTo>
                      <a:pt x="280" y="103"/>
                    </a:lnTo>
                    <a:lnTo>
                      <a:pt x="17" y="103"/>
                    </a:lnTo>
                    <a:lnTo>
                      <a:pt x="16" y="105"/>
                    </a:lnTo>
                    <a:lnTo>
                      <a:pt x="14" y="105"/>
                    </a:lnTo>
                    <a:lnTo>
                      <a:pt x="12" y="105"/>
                    </a:lnTo>
                    <a:lnTo>
                      <a:pt x="11" y="103"/>
                    </a:lnTo>
                    <a:lnTo>
                      <a:pt x="9" y="103"/>
                    </a:lnTo>
                    <a:lnTo>
                      <a:pt x="7" y="101"/>
                    </a:lnTo>
                    <a:lnTo>
                      <a:pt x="5" y="100"/>
                    </a:lnTo>
                    <a:lnTo>
                      <a:pt x="5" y="98"/>
                    </a:lnTo>
                    <a:lnTo>
                      <a:pt x="3" y="96"/>
                    </a:lnTo>
                    <a:lnTo>
                      <a:pt x="3" y="94"/>
                    </a:lnTo>
                    <a:lnTo>
                      <a:pt x="1" y="93"/>
                    </a:lnTo>
                    <a:lnTo>
                      <a:pt x="1" y="90"/>
                    </a:lnTo>
                    <a:lnTo>
                      <a:pt x="0" y="88"/>
                    </a:lnTo>
                    <a:lnTo>
                      <a:pt x="0" y="84"/>
                    </a:lnTo>
                    <a:lnTo>
                      <a:pt x="0" y="82"/>
                    </a:lnTo>
                    <a:lnTo>
                      <a:pt x="0" y="78"/>
                    </a:lnTo>
                    <a:lnTo>
                      <a:pt x="0" y="76"/>
                    </a:lnTo>
                    <a:lnTo>
                      <a:pt x="0" y="74"/>
                    </a:lnTo>
                    <a:lnTo>
                      <a:pt x="0" y="72"/>
                    </a:lnTo>
                    <a:lnTo>
                      <a:pt x="1" y="68"/>
                    </a:lnTo>
                    <a:lnTo>
                      <a:pt x="1" y="66"/>
                    </a:lnTo>
                    <a:lnTo>
                      <a:pt x="3" y="64"/>
                    </a:lnTo>
                    <a:lnTo>
                      <a:pt x="3" y="62"/>
                    </a:lnTo>
                    <a:lnTo>
                      <a:pt x="5" y="59"/>
                    </a:lnTo>
                    <a:lnTo>
                      <a:pt x="6" y="59"/>
                    </a:lnTo>
                    <a:lnTo>
                      <a:pt x="8" y="57"/>
                    </a:lnTo>
                    <a:lnTo>
                      <a:pt x="9" y="56"/>
                    </a:lnTo>
                    <a:lnTo>
                      <a:pt x="11" y="54"/>
                    </a:lnTo>
                    <a:lnTo>
                      <a:pt x="13" y="54"/>
                    </a:lnTo>
                    <a:lnTo>
                      <a:pt x="14" y="53"/>
                    </a:lnTo>
                    <a:lnTo>
                      <a:pt x="16" y="53"/>
                    </a:lnTo>
                    <a:lnTo>
                      <a:pt x="18" y="53"/>
                    </a:lnTo>
                    <a:lnTo>
                      <a:pt x="17" y="53"/>
                    </a:lnTo>
                    <a:lnTo>
                      <a:pt x="16" y="54"/>
                    </a:lnTo>
                    <a:lnTo>
                      <a:pt x="14" y="54"/>
                    </a:lnTo>
                    <a:lnTo>
                      <a:pt x="12" y="54"/>
                    </a:lnTo>
                    <a:lnTo>
                      <a:pt x="11" y="53"/>
                    </a:lnTo>
                    <a:lnTo>
                      <a:pt x="9" y="53"/>
                    </a:lnTo>
                    <a:lnTo>
                      <a:pt x="8" y="52"/>
                    </a:lnTo>
                    <a:lnTo>
                      <a:pt x="6" y="50"/>
                    </a:lnTo>
                    <a:lnTo>
                      <a:pt x="6" y="48"/>
                    </a:lnTo>
                    <a:lnTo>
                      <a:pt x="4" y="46"/>
                    </a:lnTo>
                    <a:lnTo>
                      <a:pt x="4" y="44"/>
                    </a:lnTo>
                    <a:lnTo>
                      <a:pt x="2" y="43"/>
                    </a:lnTo>
                    <a:lnTo>
                      <a:pt x="2" y="39"/>
                    </a:lnTo>
                    <a:lnTo>
                      <a:pt x="1" y="37"/>
                    </a:lnTo>
                    <a:lnTo>
                      <a:pt x="1" y="34"/>
                    </a:lnTo>
                    <a:lnTo>
                      <a:pt x="1" y="31"/>
                    </a:lnTo>
                    <a:lnTo>
                      <a:pt x="1" y="28"/>
                    </a:lnTo>
                    <a:lnTo>
                      <a:pt x="1" y="26"/>
                    </a:lnTo>
                    <a:lnTo>
                      <a:pt x="1" y="22"/>
                    </a:lnTo>
                    <a:lnTo>
                      <a:pt x="1" y="21"/>
                    </a:lnTo>
                    <a:lnTo>
                      <a:pt x="3" y="17"/>
                    </a:lnTo>
                    <a:lnTo>
                      <a:pt x="3" y="15"/>
                    </a:lnTo>
                    <a:lnTo>
                      <a:pt x="5" y="12"/>
                    </a:lnTo>
                    <a:lnTo>
                      <a:pt x="6" y="10"/>
                    </a:lnTo>
                    <a:lnTo>
                      <a:pt x="8" y="7"/>
                    </a:lnTo>
                    <a:lnTo>
                      <a:pt x="9" y="6"/>
                    </a:lnTo>
                    <a:lnTo>
                      <a:pt x="11" y="5"/>
                    </a:lnTo>
                    <a:lnTo>
                      <a:pt x="13" y="4"/>
                    </a:lnTo>
                    <a:lnTo>
                      <a:pt x="14" y="2"/>
                    </a:lnTo>
                    <a:lnTo>
                      <a:pt x="16" y="2"/>
                    </a:lnTo>
                    <a:lnTo>
                      <a:pt x="18" y="1"/>
                    </a:lnTo>
                    <a:lnTo>
                      <a:pt x="20" y="1"/>
                    </a:lnTo>
                    <a:lnTo>
                      <a:pt x="22" y="0"/>
                    </a:lnTo>
                    <a:lnTo>
                      <a:pt x="24" y="0"/>
                    </a:lnTo>
                    <a:lnTo>
                      <a:pt x="32" y="0"/>
                    </a:lnTo>
                    <a:lnTo>
                      <a:pt x="44" y="0"/>
                    </a:lnTo>
                    <a:lnTo>
                      <a:pt x="61" y="0"/>
                    </a:lnTo>
                    <a:lnTo>
                      <a:pt x="80" y="0"/>
                    </a:lnTo>
                    <a:lnTo>
                      <a:pt x="102" y="0"/>
                    </a:lnTo>
                    <a:lnTo>
                      <a:pt x="125" y="0"/>
                    </a:lnTo>
                    <a:lnTo>
                      <a:pt x="150" y="0"/>
                    </a:lnTo>
                    <a:lnTo>
                      <a:pt x="173" y="0"/>
                    </a:lnTo>
                    <a:lnTo>
                      <a:pt x="197" y="0"/>
                    </a:lnTo>
                    <a:lnTo>
                      <a:pt x="219" y="0"/>
                    </a:lnTo>
                    <a:lnTo>
                      <a:pt x="240" y="0"/>
                    </a:lnTo>
                    <a:lnTo>
                      <a:pt x="256" y="0"/>
                    </a:lnTo>
                    <a:lnTo>
                      <a:pt x="270" y="0"/>
                    </a:lnTo>
                    <a:lnTo>
                      <a:pt x="279" y="0"/>
                    </a:lnTo>
                    <a:lnTo>
                      <a:pt x="283" y="0"/>
                    </a:lnTo>
                    <a:lnTo>
                      <a:pt x="281" y="1"/>
                    </a:lnTo>
                  </a:path>
                </a:pathLst>
              </a:custGeom>
              <a:solidFill>
                <a:srgbClr val="F8F8F8"/>
              </a:solidFill>
              <a:ln w="18732">
                <a:solidFill>
                  <a:srgbClr val="C0C0C0"/>
                </a:solidFill>
                <a:round/>
                <a:headEnd/>
                <a:tailEnd/>
              </a:ln>
            </p:spPr>
            <p:txBody>
              <a:bodyPr/>
              <a:lstStyle/>
              <a:p>
                <a:endParaRPr lang="it-IT"/>
              </a:p>
            </p:txBody>
          </p:sp>
          <p:sp>
            <p:nvSpPr>
              <p:cNvPr id="9344" name="Freeform 49"/>
              <p:cNvSpPr>
                <a:spLocks/>
              </p:cNvSpPr>
              <p:nvPr/>
            </p:nvSpPr>
            <p:spPr bwMode="auto">
              <a:xfrm>
                <a:off x="3209" y="3964"/>
                <a:ext cx="230" cy="51"/>
              </a:xfrm>
              <a:custGeom>
                <a:avLst/>
                <a:gdLst>
                  <a:gd name="T0" fmla="*/ 217 w 230"/>
                  <a:gd name="T1" fmla="*/ 5 h 51"/>
                  <a:gd name="T2" fmla="*/ 213 w 230"/>
                  <a:gd name="T3" fmla="*/ 13 h 51"/>
                  <a:gd name="T4" fmla="*/ 209 w 230"/>
                  <a:gd name="T5" fmla="*/ 21 h 51"/>
                  <a:gd name="T6" fmla="*/ 204 w 230"/>
                  <a:gd name="T7" fmla="*/ 28 h 51"/>
                  <a:gd name="T8" fmla="*/ 194 w 230"/>
                  <a:gd name="T9" fmla="*/ 34 h 51"/>
                  <a:gd name="T10" fmla="*/ 181 w 230"/>
                  <a:gd name="T11" fmla="*/ 39 h 51"/>
                  <a:gd name="T12" fmla="*/ 161 w 230"/>
                  <a:gd name="T13" fmla="*/ 42 h 51"/>
                  <a:gd name="T14" fmla="*/ 135 w 230"/>
                  <a:gd name="T15" fmla="*/ 42 h 51"/>
                  <a:gd name="T16" fmla="*/ 111 w 230"/>
                  <a:gd name="T17" fmla="*/ 42 h 51"/>
                  <a:gd name="T18" fmla="*/ 95 w 230"/>
                  <a:gd name="T19" fmla="*/ 43 h 51"/>
                  <a:gd name="T20" fmla="*/ 77 w 230"/>
                  <a:gd name="T21" fmla="*/ 45 h 51"/>
                  <a:gd name="T22" fmla="*/ 59 w 230"/>
                  <a:gd name="T23" fmla="*/ 45 h 51"/>
                  <a:gd name="T24" fmla="*/ 41 w 230"/>
                  <a:gd name="T25" fmla="*/ 47 h 51"/>
                  <a:gd name="T26" fmla="*/ 25 w 230"/>
                  <a:gd name="T27" fmla="*/ 48 h 51"/>
                  <a:gd name="T28" fmla="*/ 11 w 230"/>
                  <a:gd name="T29" fmla="*/ 50 h 51"/>
                  <a:gd name="T30" fmla="*/ 2 w 230"/>
                  <a:gd name="T31" fmla="*/ 50 h 51"/>
                  <a:gd name="T32" fmla="*/ 0 w 230"/>
                  <a:gd name="T33" fmla="*/ 50 h 51"/>
                  <a:gd name="T34" fmla="*/ 6 w 230"/>
                  <a:gd name="T35" fmla="*/ 50 h 51"/>
                  <a:gd name="T36" fmla="*/ 19 w 230"/>
                  <a:gd name="T37" fmla="*/ 50 h 51"/>
                  <a:gd name="T38" fmla="*/ 34 w 230"/>
                  <a:gd name="T39" fmla="*/ 50 h 51"/>
                  <a:gd name="T40" fmla="*/ 50 w 230"/>
                  <a:gd name="T41" fmla="*/ 50 h 51"/>
                  <a:gd name="T42" fmla="*/ 67 w 230"/>
                  <a:gd name="T43" fmla="*/ 50 h 51"/>
                  <a:gd name="T44" fmla="*/ 81 w 230"/>
                  <a:gd name="T45" fmla="*/ 50 h 51"/>
                  <a:gd name="T46" fmla="*/ 91 w 230"/>
                  <a:gd name="T47" fmla="*/ 50 h 51"/>
                  <a:gd name="T48" fmla="*/ 95 w 230"/>
                  <a:gd name="T49" fmla="*/ 50 h 51"/>
                  <a:gd name="T50" fmla="*/ 103 w 230"/>
                  <a:gd name="T51" fmla="*/ 50 h 51"/>
                  <a:gd name="T52" fmla="*/ 119 w 230"/>
                  <a:gd name="T53" fmla="*/ 50 h 51"/>
                  <a:gd name="T54" fmla="*/ 139 w 230"/>
                  <a:gd name="T55" fmla="*/ 50 h 51"/>
                  <a:gd name="T56" fmla="*/ 158 w 230"/>
                  <a:gd name="T57" fmla="*/ 50 h 51"/>
                  <a:gd name="T58" fmla="*/ 178 w 230"/>
                  <a:gd name="T59" fmla="*/ 50 h 51"/>
                  <a:gd name="T60" fmla="*/ 193 w 230"/>
                  <a:gd name="T61" fmla="*/ 50 h 51"/>
                  <a:gd name="T62" fmla="*/ 202 w 230"/>
                  <a:gd name="T63" fmla="*/ 50 h 51"/>
                  <a:gd name="T64" fmla="*/ 210 w 230"/>
                  <a:gd name="T65" fmla="*/ 50 h 51"/>
                  <a:gd name="T66" fmla="*/ 219 w 230"/>
                  <a:gd name="T67" fmla="*/ 48 h 51"/>
                  <a:gd name="T68" fmla="*/ 225 w 230"/>
                  <a:gd name="T69" fmla="*/ 41 h 51"/>
                  <a:gd name="T70" fmla="*/ 228 w 230"/>
                  <a:gd name="T71" fmla="*/ 33 h 51"/>
                  <a:gd name="T72" fmla="*/ 228 w 230"/>
                  <a:gd name="T73" fmla="*/ 23 h 51"/>
                  <a:gd name="T74" fmla="*/ 225 w 230"/>
                  <a:gd name="T75" fmla="*/ 14 h 51"/>
                  <a:gd name="T76" fmla="*/ 223 w 230"/>
                  <a:gd name="T77" fmla="*/ 6 h 51"/>
                  <a:gd name="T78" fmla="*/ 219 w 230"/>
                  <a:gd name="T79" fmla="*/ 2 h 51"/>
                  <a:gd name="T80" fmla="*/ 218 w 230"/>
                  <a:gd name="T81" fmla="*/ 0 h 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51"/>
                  <a:gd name="T125" fmla="*/ 230 w 230"/>
                  <a:gd name="T126" fmla="*/ 51 h 5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51">
                    <a:moveTo>
                      <a:pt x="218" y="0"/>
                    </a:moveTo>
                    <a:lnTo>
                      <a:pt x="217" y="5"/>
                    </a:lnTo>
                    <a:lnTo>
                      <a:pt x="215" y="9"/>
                    </a:lnTo>
                    <a:lnTo>
                      <a:pt x="213" y="13"/>
                    </a:lnTo>
                    <a:lnTo>
                      <a:pt x="212" y="17"/>
                    </a:lnTo>
                    <a:lnTo>
                      <a:pt x="209" y="21"/>
                    </a:lnTo>
                    <a:lnTo>
                      <a:pt x="207" y="24"/>
                    </a:lnTo>
                    <a:lnTo>
                      <a:pt x="204" y="28"/>
                    </a:lnTo>
                    <a:lnTo>
                      <a:pt x="201" y="31"/>
                    </a:lnTo>
                    <a:lnTo>
                      <a:pt x="194" y="34"/>
                    </a:lnTo>
                    <a:lnTo>
                      <a:pt x="188" y="37"/>
                    </a:lnTo>
                    <a:lnTo>
                      <a:pt x="181" y="39"/>
                    </a:lnTo>
                    <a:lnTo>
                      <a:pt x="172" y="40"/>
                    </a:lnTo>
                    <a:lnTo>
                      <a:pt x="161" y="42"/>
                    </a:lnTo>
                    <a:lnTo>
                      <a:pt x="149" y="42"/>
                    </a:lnTo>
                    <a:lnTo>
                      <a:pt x="135" y="42"/>
                    </a:lnTo>
                    <a:lnTo>
                      <a:pt x="119" y="41"/>
                    </a:lnTo>
                    <a:lnTo>
                      <a:pt x="111" y="42"/>
                    </a:lnTo>
                    <a:lnTo>
                      <a:pt x="103" y="42"/>
                    </a:lnTo>
                    <a:lnTo>
                      <a:pt x="95" y="43"/>
                    </a:lnTo>
                    <a:lnTo>
                      <a:pt x="86" y="43"/>
                    </a:lnTo>
                    <a:lnTo>
                      <a:pt x="77" y="45"/>
                    </a:lnTo>
                    <a:lnTo>
                      <a:pt x="68" y="45"/>
                    </a:lnTo>
                    <a:lnTo>
                      <a:pt x="59" y="45"/>
                    </a:lnTo>
                    <a:lnTo>
                      <a:pt x="50" y="45"/>
                    </a:lnTo>
                    <a:lnTo>
                      <a:pt x="41" y="47"/>
                    </a:lnTo>
                    <a:lnTo>
                      <a:pt x="32" y="47"/>
                    </a:lnTo>
                    <a:lnTo>
                      <a:pt x="25" y="48"/>
                    </a:lnTo>
                    <a:lnTo>
                      <a:pt x="18" y="48"/>
                    </a:lnTo>
                    <a:lnTo>
                      <a:pt x="11" y="50"/>
                    </a:lnTo>
                    <a:lnTo>
                      <a:pt x="6" y="50"/>
                    </a:lnTo>
                    <a:lnTo>
                      <a:pt x="2" y="50"/>
                    </a:lnTo>
                    <a:lnTo>
                      <a:pt x="0" y="50"/>
                    </a:lnTo>
                    <a:lnTo>
                      <a:pt x="3" y="50"/>
                    </a:lnTo>
                    <a:lnTo>
                      <a:pt x="6" y="50"/>
                    </a:lnTo>
                    <a:lnTo>
                      <a:pt x="12" y="50"/>
                    </a:lnTo>
                    <a:lnTo>
                      <a:pt x="19" y="50"/>
                    </a:lnTo>
                    <a:lnTo>
                      <a:pt x="26" y="50"/>
                    </a:lnTo>
                    <a:lnTo>
                      <a:pt x="34" y="50"/>
                    </a:lnTo>
                    <a:lnTo>
                      <a:pt x="43" y="50"/>
                    </a:lnTo>
                    <a:lnTo>
                      <a:pt x="50" y="50"/>
                    </a:lnTo>
                    <a:lnTo>
                      <a:pt x="59" y="50"/>
                    </a:lnTo>
                    <a:lnTo>
                      <a:pt x="67" y="50"/>
                    </a:lnTo>
                    <a:lnTo>
                      <a:pt x="75" y="50"/>
                    </a:lnTo>
                    <a:lnTo>
                      <a:pt x="81" y="50"/>
                    </a:lnTo>
                    <a:lnTo>
                      <a:pt x="87" y="50"/>
                    </a:lnTo>
                    <a:lnTo>
                      <a:pt x="91" y="50"/>
                    </a:lnTo>
                    <a:lnTo>
                      <a:pt x="95" y="50"/>
                    </a:lnTo>
                    <a:lnTo>
                      <a:pt x="99" y="50"/>
                    </a:lnTo>
                    <a:lnTo>
                      <a:pt x="103" y="50"/>
                    </a:lnTo>
                    <a:lnTo>
                      <a:pt x="111" y="50"/>
                    </a:lnTo>
                    <a:lnTo>
                      <a:pt x="119" y="50"/>
                    </a:lnTo>
                    <a:lnTo>
                      <a:pt x="129" y="50"/>
                    </a:lnTo>
                    <a:lnTo>
                      <a:pt x="139" y="50"/>
                    </a:lnTo>
                    <a:lnTo>
                      <a:pt x="149" y="50"/>
                    </a:lnTo>
                    <a:lnTo>
                      <a:pt x="158" y="50"/>
                    </a:lnTo>
                    <a:lnTo>
                      <a:pt x="169" y="50"/>
                    </a:lnTo>
                    <a:lnTo>
                      <a:pt x="178" y="50"/>
                    </a:lnTo>
                    <a:lnTo>
                      <a:pt x="187" y="50"/>
                    </a:lnTo>
                    <a:lnTo>
                      <a:pt x="193" y="50"/>
                    </a:lnTo>
                    <a:lnTo>
                      <a:pt x="199" y="50"/>
                    </a:lnTo>
                    <a:lnTo>
                      <a:pt x="202" y="50"/>
                    </a:lnTo>
                    <a:lnTo>
                      <a:pt x="204" y="50"/>
                    </a:lnTo>
                    <a:lnTo>
                      <a:pt x="210" y="50"/>
                    </a:lnTo>
                    <a:lnTo>
                      <a:pt x="215" y="50"/>
                    </a:lnTo>
                    <a:lnTo>
                      <a:pt x="219" y="48"/>
                    </a:lnTo>
                    <a:lnTo>
                      <a:pt x="223" y="44"/>
                    </a:lnTo>
                    <a:lnTo>
                      <a:pt x="225" y="41"/>
                    </a:lnTo>
                    <a:lnTo>
                      <a:pt x="227" y="37"/>
                    </a:lnTo>
                    <a:lnTo>
                      <a:pt x="228" y="33"/>
                    </a:lnTo>
                    <a:lnTo>
                      <a:pt x="229" y="27"/>
                    </a:lnTo>
                    <a:lnTo>
                      <a:pt x="228" y="23"/>
                    </a:lnTo>
                    <a:lnTo>
                      <a:pt x="227" y="18"/>
                    </a:lnTo>
                    <a:lnTo>
                      <a:pt x="225" y="14"/>
                    </a:lnTo>
                    <a:lnTo>
                      <a:pt x="225" y="9"/>
                    </a:lnTo>
                    <a:lnTo>
                      <a:pt x="223" y="6"/>
                    </a:lnTo>
                    <a:lnTo>
                      <a:pt x="221" y="3"/>
                    </a:lnTo>
                    <a:lnTo>
                      <a:pt x="219" y="2"/>
                    </a:lnTo>
                    <a:lnTo>
                      <a:pt x="218" y="0"/>
                    </a:lnTo>
                  </a:path>
                </a:pathLst>
              </a:custGeom>
              <a:solidFill>
                <a:srgbClr val="F8F8F8"/>
              </a:solidFill>
              <a:ln w="9525">
                <a:solidFill>
                  <a:srgbClr val="C0C0C0"/>
                </a:solidFill>
                <a:round/>
                <a:headEnd/>
                <a:tailEnd/>
              </a:ln>
            </p:spPr>
            <p:txBody>
              <a:bodyPr/>
              <a:lstStyle/>
              <a:p>
                <a:endParaRPr lang="it-IT"/>
              </a:p>
            </p:txBody>
          </p:sp>
          <p:sp>
            <p:nvSpPr>
              <p:cNvPr id="9345" name="Freeform 50"/>
              <p:cNvSpPr>
                <a:spLocks/>
              </p:cNvSpPr>
              <p:nvPr/>
            </p:nvSpPr>
            <p:spPr bwMode="auto">
              <a:xfrm>
                <a:off x="3110" y="4077"/>
                <a:ext cx="354" cy="102"/>
              </a:xfrm>
              <a:custGeom>
                <a:avLst/>
                <a:gdLst>
                  <a:gd name="T0" fmla="*/ 0 w 354"/>
                  <a:gd name="T1" fmla="*/ 0 h 102"/>
                  <a:gd name="T2" fmla="*/ 0 w 354"/>
                  <a:gd name="T3" fmla="*/ 101 h 102"/>
                  <a:gd name="T4" fmla="*/ 353 w 354"/>
                  <a:gd name="T5" fmla="*/ 101 h 102"/>
                  <a:gd name="T6" fmla="*/ 353 w 354"/>
                  <a:gd name="T7" fmla="*/ 0 h 102"/>
                  <a:gd name="T8" fmla="*/ 0 w 354"/>
                  <a:gd name="T9" fmla="*/ 0 h 102"/>
                  <a:gd name="T10" fmla="*/ 0 w 354"/>
                  <a:gd name="T11" fmla="*/ 0 h 102"/>
                  <a:gd name="T12" fmla="*/ 0 60000 65536"/>
                  <a:gd name="T13" fmla="*/ 0 60000 65536"/>
                  <a:gd name="T14" fmla="*/ 0 60000 65536"/>
                  <a:gd name="T15" fmla="*/ 0 60000 65536"/>
                  <a:gd name="T16" fmla="*/ 0 60000 65536"/>
                  <a:gd name="T17" fmla="*/ 0 60000 65536"/>
                  <a:gd name="T18" fmla="*/ 0 w 354"/>
                  <a:gd name="T19" fmla="*/ 0 h 102"/>
                  <a:gd name="T20" fmla="*/ 354 w 354"/>
                  <a:gd name="T21" fmla="*/ 102 h 102"/>
                </a:gdLst>
                <a:ahLst/>
                <a:cxnLst>
                  <a:cxn ang="T12">
                    <a:pos x="T0" y="T1"/>
                  </a:cxn>
                  <a:cxn ang="T13">
                    <a:pos x="T2" y="T3"/>
                  </a:cxn>
                  <a:cxn ang="T14">
                    <a:pos x="T4" y="T5"/>
                  </a:cxn>
                  <a:cxn ang="T15">
                    <a:pos x="T6" y="T7"/>
                  </a:cxn>
                  <a:cxn ang="T16">
                    <a:pos x="T8" y="T9"/>
                  </a:cxn>
                  <a:cxn ang="T17">
                    <a:pos x="T10" y="T11"/>
                  </a:cxn>
                </a:cxnLst>
                <a:rect l="T18" t="T19" r="T20" b="T21"/>
                <a:pathLst>
                  <a:path w="354" h="102">
                    <a:moveTo>
                      <a:pt x="0" y="0"/>
                    </a:moveTo>
                    <a:lnTo>
                      <a:pt x="0" y="101"/>
                    </a:lnTo>
                    <a:lnTo>
                      <a:pt x="353" y="101"/>
                    </a:lnTo>
                    <a:lnTo>
                      <a:pt x="353" y="0"/>
                    </a:lnTo>
                    <a:lnTo>
                      <a:pt x="0" y="0"/>
                    </a:lnTo>
                  </a:path>
                </a:pathLst>
              </a:custGeom>
              <a:solidFill>
                <a:srgbClr val="F8F8F8"/>
              </a:solidFill>
              <a:ln w="18732">
                <a:solidFill>
                  <a:srgbClr val="C0C0C0"/>
                </a:solidFill>
                <a:round/>
                <a:headEnd/>
                <a:tailEnd/>
              </a:ln>
            </p:spPr>
            <p:txBody>
              <a:bodyPr/>
              <a:lstStyle/>
              <a:p>
                <a:endParaRPr lang="it-IT"/>
              </a:p>
            </p:txBody>
          </p:sp>
          <p:sp>
            <p:nvSpPr>
              <p:cNvPr id="9346" name="Freeform 51"/>
              <p:cNvSpPr>
                <a:spLocks/>
              </p:cNvSpPr>
              <p:nvPr/>
            </p:nvSpPr>
            <p:spPr bwMode="auto">
              <a:xfrm>
                <a:off x="3115" y="4079"/>
                <a:ext cx="351" cy="100"/>
              </a:xfrm>
              <a:custGeom>
                <a:avLst/>
                <a:gdLst>
                  <a:gd name="T0" fmla="*/ 348 w 351"/>
                  <a:gd name="T1" fmla="*/ 4 h 100"/>
                  <a:gd name="T2" fmla="*/ 348 w 351"/>
                  <a:gd name="T3" fmla="*/ 18 h 100"/>
                  <a:gd name="T4" fmla="*/ 349 w 351"/>
                  <a:gd name="T5" fmla="*/ 39 h 100"/>
                  <a:gd name="T6" fmla="*/ 349 w 351"/>
                  <a:gd name="T7" fmla="*/ 65 h 100"/>
                  <a:gd name="T8" fmla="*/ 349 w 351"/>
                  <a:gd name="T9" fmla="*/ 87 h 100"/>
                  <a:gd name="T10" fmla="*/ 346 w 351"/>
                  <a:gd name="T11" fmla="*/ 99 h 100"/>
                  <a:gd name="T12" fmla="*/ 295 w 351"/>
                  <a:gd name="T13" fmla="*/ 99 h 100"/>
                  <a:gd name="T14" fmla="*/ 207 w 351"/>
                  <a:gd name="T15" fmla="*/ 99 h 100"/>
                  <a:gd name="T16" fmla="*/ 110 w 351"/>
                  <a:gd name="T17" fmla="*/ 99 h 100"/>
                  <a:gd name="T18" fmla="*/ 31 w 351"/>
                  <a:gd name="T19" fmla="*/ 99 h 100"/>
                  <a:gd name="T20" fmla="*/ 0 w 351"/>
                  <a:gd name="T21" fmla="*/ 99 h 100"/>
                  <a:gd name="T22" fmla="*/ 5 w 351"/>
                  <a:gd name="T23" fmla="*/ 99 h 100"/>
                  <a:gd name="T24" fmla="*/ 15 w 351"/>
                  <a:gd name="T25" fmla="*/ 96 h 100"/>
                  <a:gd name="T26" fmla="*/ 23 w 351"/>
                  <a:gd name="T27" fmla="*/ 95 h 100"/>
                  <a:gd name="T28" fmla="*/ 34 w 351"/>
                  <a:gd name="T29" fmla="*/ 93 h 100"/>
                  <a:gd name="T30" fmla="*/ 40 w 351"/>
                  <a:gd name="T31" fmla="*/ 92 h 100"/>
                  <a:gd name="T32" fmla="*/ 49 w 351"/>
                  <a:gd name="T33" fmla="*/ 90 h 100"/>
                  <a:gd name="T34" fmla="*/ 63 w 351"/>
                  <a:gd name="T35" fmla="*/ 89 h 100"/>
                  <a:gd name="T36" fmla="*/ 84 w 351"/>
                  <a:gd name="T37" fmla="*/ 87 h 100"/>
                  <a:gd name="T38" fmla="*/ 102 w 351"/>
                  <a:gd name="T39" fmla="*/ 87 h 100"/>
                  <a:gd name="T40" fmla="*/ 118 w 351"/>
                  <a:gd name="T41" fmla="*/ 85 h 100"/>
                  <a:gd name="T42" fmla="*/ 126 w 351"/>
                  <a:gd name="T43" fmla="*/ 83 h 100"/>
                  <a:gd name="T44" fmla="*/ 139 w 351"/>
                  <a:gd name="T45" fmla="*/ 82 h 100"/>
                  <a:gd name="T46" fmla="*/ 155 w 351"/>
                  <a:gd name="T47" fmla="*/ 81 h 100"/>
                  <a:gd name="T48" fmla="*/ 173 w 351"/>
                  <a:gd name="T49" fmla="*/ 80 h 100"/>
                  <a:gd name="T50" fmla="*/ 189 w 351"/>
                  <a:gd name="T51" fmla="*/ 78 h 100"/>
                  <a:gd name="T52" fmla="*/ 200 w 351"/>
                  <a:gd name="T53" fmla="*/ 75 h 100"/>
                  <a:gd name="T54" fmla="*/ 207 w 351"/>
                  <a:gd name="T55" fmla="*/ 75 h 100"/>
                  <a:gd name="T56" fmla="*/ 220 w 351"/>
                  <a:gd name="T57" fmla="*/ 74 h 100"/>
                  <a:gd name="T58" fmla="*/ 233 w 351"/>
                  <a:gd name="T59" fmla="*/ 73 h 100"/>
                  <a:gd name="T60" fmla="*/ 248 w 351"/>
                  <a:gd name="T61" fmla="*/ 71 h 100"/>
                  <a:gd name="T62" fmla="*/ 257 w 351"/>
                  <a:gd name="T63" fmla="*/ 71 h 100"/>
                  <a:gd name="T64" fmla="*/ 271 w 351"/>
                  <a:gd name="T65" fmla="*/ 66 h 100"/>
                  <a:gd name="T66" fmla="*/ 285 w 351"/>
                  <a:gd name="T67" fmla="*/ 61 h 100"/>
                  <a:gd name="T68" fmla="*/ 297 w 351"/>
                  <a:gd name="T69" fmla="*/ 55 h 100"/>
                  <a:gd name="T70" fmla="*/ 303 w 351"/>
                  <a:gd name="T71" fmla="*/ 50 h 100"/>
                  <a:gd name="T72" fmla="*/ 309 w 351"/>
                  <a:gd name="T73" fmla="*/ 46 h 100"/>
                  <a:gd name="T74" fmla="*/ 312 w 351"/>
                  <a:gd name="T75" fmla="*/ 44 h 100"/>
                  <a:gd name="T76" fmla="*/ 314 w 351"/>
                  <a:gd name="T77" fmla="*/ 38 h 100"/>
                  <a:gd name="T78" fmla="*/ 318 w 351"/>
                  <a:gd name="T79" fmla="*/ 29 h 100"/>
                  <a:gd name="T80" fmla="*/ 323 w 351"/>
                  <a:gd name="T81" fmla="*/ 20 h 100"/>
                  <a:gd name="T82" fmla="*/ 328 w 351"/>
                  <a:gd name="T83" fmla="*/ 10 h 100"/>
                  <a:gd name="T84" fmla="*/ 334 w 351"/>
                  <a:gd name="T85" fmla="*/ 0 h 100"/>
                  <a:gd name="T86" fmla="*/ 334 w 351"/>
                  <a:gd name="T87" fmla="*/ 0 h 100"/>
                  <a:gd name="T88" fmla="*/ 338 w 351"/>
                  <a:gd name="T89" fmla="*/ 0 h 100"/>
                  <a:gd name="T90" fmla="*/ 341 w 351"/>
                  <a:gd name="T91" fmla="*/ 0 h 100"/>
                  <a:gd name="T92" fmla="*/ 346 w 351"/>
                  <a:gd name="T93" fmla="*/ 0 h 100"/>
                  <a:gd name="T94" fmla="*/ 347 w 351"/>
                  <a:gd name="T95" fmla="*/ 0 h 1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1"/>
                  <a:gd name="T145" fmla="*/ 0 h 100"/>
                  <a:gd name="T146" fmla="*/ 351 w 351"/>
                  <a:gd name="T147" fmla="*/ 100 h 1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1" h="100">
                    <a:moveTo>
                      <a:pt x="348" y="0"/>
                    </a:moveTo>
                    <a:lnTo>
                      <a:pt x="348" y="1"/>
                    </a:lnTo>
                    <a:lnTo>
                      <a:pt x="348" y="4"/>
                    </a:lnTo>
                    <a:lnTo>
                      <a:pt x="348" y="8"/>
                    </a:lnTo>
                    <a:lnTo>
                      <a:pt x="348" y="12"/>
                    </a:lnTo>
                    <a:lnTo>
                      <a:pt x="348" y="18"/>
                    </a:lnTo>
                    <a:lnTo>
                      <a:pt x="348" y="25"/>
                    </a:lnTo>
                    <a:lnTo>
                      <a:pt x="348" y="32"/>
                    </a:lnTo>
                    <a:lnTo>
                      <a:pt x="349" y="39"/>
                    </a:lnTo>
                    <a:lnTo>
                      <a:pt x="349" y="48"/>
                    </a:lnTo>
                    <a:lnTo>
                      <a:pt x="349" y="56"/>
                    </a:lnTo>
                    <a:lnTo>
                      <a:pt x="349" y="65"/>
                    </a:lnTo>
                    <a:lnTo>
                      <a:pt x="349" y="72"/>
                    </a:lnTo>
                    <a:lnTo>
                      <a:pt x="349" y="80"/>
                    </a:lnTo>
                    <a:lnTo>
                      <a:pt x="349" y="87"/>
                    </a:lnTo>
                    <a:lnTo>
                      <a:pt x="349" y="94"/>
                    </a:lnTo>
                    <a:lnTo>
                      <a:pt x="350" y="99"/>
                    </a:lnTo>
                    <a:lnTo>
                      <a:pt x="346" y="99"/>
                    </a:lnTo>
                    <a:lnTo>
                      <a:pt x="335" y="99"/>
                    </a:lnTo>
                    <a:lnTo>
                      <a:pt x="317" y="99"/>
                    </a:lnTo>
                    <a:lnTo>
                      <a:pt x="295" y="99"/>
                    </a:lnTo>
                    <a:lnTo>
                      <a:pt x="268" y="99"/>
                    </a:lnTo>
                    <a:lnTo>
                      <a:pt x="239" y="99"/>
                    </a:lnTo>
                    <a:lnTo>
                      <a:pt x="207" y="99"/>
                    </a:lnTo>
                    <a:lnTo>
                      <a:pt x="175" y="99"/>
                    </a:lnTo>
                    <a:lnTo>
                      <a:pt x="142" y="99"/>
                    </a:lnTo>
                    <a:lnTo>
                      <a:pt x="110" y="99"/>
                    </a:lnTo>
                    <a:lnTo>
                      <a:pt x="80" y="99"/>
                    </a:lnTo>
                    <a:lnTo>
                      <a:pt x="54" y="99"/>
                    </a:lnTo>
                    <a:lnTo>
                      <a:pt x="31" y="99"/>
                    </a:lnTo>
                    <a:lnTo>
                      <a:pt x="15" y="99"/>
                    </a:lnTo>
                    <a:lnTo>
                      <a:pt x="4" y="99"/>
                    </a:lnTo>
                    <a:lnTo>
                      <a:pt x="0" y="99"/>
                    </a:lnTo>
                    <a:lnTo>
                      <a:pt x="1" y="99"/>
                    </a:lnTo>
                    <a:lnTo>
                      <a:pt x="3" y="99"/>
                    </a:lnTo>
                    <a:lnTo>
                      <a:pt x="5" y="99"/>
                    </a:lnTo>
                    <a:lnTo>
                      <a:pt x="9" y="97"/>
                    </a:lnTo>
                    <a:lnTo>
                      <a:pt x="11" y="97"/>
                    </a:lnTo>
                    <a:lnTo>
                      <a:pt x="15" y="96"/>
                    </a:lnTo>
                    <a:lnTo>
                      <a:pt x="18" y="96"/>
                    </a:lnTo>
                    <a:lnTo>
                      <a:pt x="22" y="95"/>
                    </a:lnTo>
                    <a:lnTo>
                      <a:pt x="23" y="95"/>
                    </a:lnTo>
                    <a:lnTo>
                      <a:pt x="27" y="95"/>
                    </a:lnTo>
                    <a:lnTo>
                      <a:pt x="30" y="95"/>
                    </a:lnTo>
                    <a:lnTo>
                      <a:pt x="34" y="93"/>
                    </a:lnTo>
                    <a:lnTo>
                      <a:pt x="35" y="93"/>
                    </a:lnTo>
                    <a:lnTo>
                      <a:pt x="38" y="92"/>
                    </a:lnTo>
                    <a:lnTo>
                      <a:pt x="40" y="92"/>
                    </a:lnTo>
                    <a:lnTo>
                      <a:pt x="43" y="90"/>
                    </a:lnTo>
                    <a:lnTo>
                      <a:pt x="45" y="90"/>
                    </a:lnTo>
                    <a:lnTo>
                      <a:pt x="49" y="90"/>
                    </a:lnTo>
                    <a:lnTo>
                      <a:pt x="53" y="90"/>
                    </a:lnTo>
                    <a:lnTo>
                      <a:pt x="58" y="89"/>
                    </a:lnTo>
                    <a:lnTo>
                      <a:pt x="63" y="89"/>
                    </a:lnTo>
                    <a:lnTo>
                      <a:pt x="70" y="89"/>
                    </a:lnTo>
                    <a:lnTo>
                      <a:pt x="76" y="89"/>
                    </a:lnTo>
                    <a:lnTo>
                      <a:pt x="84" y="87"/>
                    </a:lnTo>
                    <a:lnTo>
                      <a:pt x="89" y="87"/>
                    </a:lnTo>
                    <a:lnTo>
                      <a:pt x="96" y="87"/>
                    </a:lnTo>
                    <a:lnTo>
                      <a:pt x="102" y="87"/>
                    </a:lnTo>
                    <a:lnTo>
                      <a:pt x="108" y="85"/>
                    </a:lnTo>
                    <a:lnTo>
                      <a:pt x="113" y="85"/>
                    </a:lnTo>
                    <a:lnTo>
                      <a:pt x="118" y="85"/>
                    </a:lnTo>
                    <a:lnTo>
                      <a:pt x="121" y="85"/>
                    </a:lnTo>
                    <a:lnTo>
                      <a:pt x="124" y="83"/>
                    </a:lnTo>
                    <a:lnTo>
                      <a:pt x="126" y="83"/>
                    </a:lnTo>
                    <a:lnTo>
                      <a:pt x="130" y="83"/>
                    </a:lnTo>
                    <a:lnTo>
                      <a:pt x="134" y="83"/>
                    </a:lnTo>
                    <a:lnTo>
                      <a:pt x="139" y="82"/>
                    </a:lnTo>
                    <a:lnTo>
                      <a:pt x="143" y="82"/>
                    </a:lnTo>
                    <a:lnTo>
                      <a:pt x="150" y="81"/>
                    </a:lnTo>
                    <a:lnTo>
                      <a:pt x="155" y="81"/>
                    </a:lnTo>
                    <a:lnTo>
                      <a:pt x="162" y="80"/>
                    </a:lnTo>
                    <a:lnTo>
                      <a:pt x="167" y="80"/>
                    </a:lnTo>
                    <a:lnTo>
                      <a:pt x="173" y="80"/>
                    </a:lnTo>
                    <a:lnTo>
                      <a:pt x="178" y="80"/>
                    </a:lnTo>
                    <a:lnTo>
                      <a:pt x="185" y="78"/>
                    </a:lnTo>
                    <a:lnTo>
                      <a:pt x="189" y="78"/>
                    </a:lnTo>
                    <a:lnTo>
                      <a:pt x="193" y="77"/>
                    </a:lnTo>
                    <a:lnTo>
                      <a:pt x="196" y="77"/>
                    </a:lnTo>
                    <a:lnTo>
                      <a:pt x="200" y="75"/>
                    </a:lnTo>
                    <a:lnTo>
                      <a:pt x="201" y="75"/>
                    </a:lnTo>
                    <a:lnTo>
                      <a:pt x="204" y="75"/>
                    </a:lnTo>
                    <a:lnTo>
                      <a:pt x="207" y="75"/>
                    </a:lnTo>
                    <a:lnTo>
                      <a:pt x="211" y="74"/>
                    </a:lnTo>
                    <a:lnTo>
                      <a:pt x="215" y="74"/>
                    </a:lnTo>
                    <a:lnTo>
                      <a:pt x="220" y="74"/>
                    </a:lnTo>
                    <a:lnTo>
                      <a:pt x="224" y="74"/>
                    </a:lnTo>
                    <a:lnTo>
                      <a:pt x="229" y="73"/>
                    </a:lnTo>
                    <a:lnTo>
                      <a:pt x="233" y="73"/>
                    </a:lnTo>
                    <a:lnTo>
                      <a:pt x="239" y="73"/>
                    </a:lnTo>
                    <a:lnTo>
                      <a:pt x="243" y="73"/>
                    </a:lnTo>
                    <a:lnTo>
                      <a:pt x="248" y="71"/>
                    </a:lnTo>
                    <a:lnTo>
                      <a:pt x="251" y="71"/>
                    </a:lnTo>
                    <a:lnTo>
                      <a:pt x="255" y="71"/>
                    </a:lnTo>
                    <a:lnTo>
                      <a:pt x="257" y="71"/>
                    </a:lnTo>
                    <a:lnTo>
                      <a:pt x="260" y="69"/>
                    </a:lnTo>
                    <a:lnTo>
                      <a:pt x="265" y="68"/>
                    </a:lnTo>
                    <a:lnTo>
                      <a:pt x="271" y="66"/>
                    </a:lnTo>
                    <a:lnTo>
                      <a:pt x="276" y="64"/>
                    </a:lnTo>
                    <a:lnTo>
                      <a:pt x="281" y="62"/>
                    </a:lnTo>
                    <a:lnTo>
                      <a:pt x="285" y="61"/>
                    </a:lnTo>
                    <a:lnTo>
                      <a:pt x="290" y="59"/>
                    </a:lnTo>
                    <a:lnTo>
                      <a:pt x="293" y="57"/>
                    </a:lnTo>
                    <a:lnTo>
                      <a:pt x="297" y="55"/>
                    </a:lnTo>
                    <a:lnTo>
                      <a:pt x="298" y="54"/>
                    </a:lnTo>
                    <a:lnTo>
                      <a:pt x="301" y="52"/>
                    </a:lnTo>
                    <a:lnTo>
                      <a:pt x="303" y="50"/>
                    </a:lnTo>
                    <a:lnTo>
                      <a:pt x="306" y="48"/>
                    </a:lnTo>
                    <a:lnTo>
                      <a:pt x="307" y="48"/>
                    </a:lnTo>
                    <a:lnTo>
                      <a:pt x="309" y="46"/>
                    </a:lnTo>
                    <a:lnTo>
                      <a:pt x="311" y="45"/>
                    </a:lnTo>
                    <a:lnTo>
                      <a:pt x="312" y="44"/>
                    </a:lnTo>
                    <a:lnTo>
                      <a:pt x="312" y="42"/>
                    </a:lnTo>
                    <a:lnTo>
                      <a:pt x="312" y="41"/>
                    </a:lnTo>
                    <a:lnTo>
                      <a:pt x="314" y="38"/>
                    </a:lnTo>
                    <a:lnTo>
                      <a:pt x="315" y="36"/>
                    </a:lnTo>
                    <a:lnTo>
                      <a:pt x="316" y="33"/>
                    </a:lnTo>
                    <a:lnTo>
                      <a:pt x="318" y="29"/>
                    </a:lnTo>
                    <a:lnTo>
                      <a:pt x="320" y="26"/>
                    </a:lnTo>
                    <a:lnTo>
                      <a:pt x="321" y="23"/>
                    </a:lnTo>
                    <a:lnTo>
                      <a:pt x="323" y="20"/>
                    </a:lnTo>
                    <a:lnTo>
                      <a:pt x="325" y="16"/>
                    </a:lnTo>
                    <a:lnTo>
                      <a:pt x="327" y="12"/>
                    </a:lnTo>
                    <a:lnTo>
                      <a:pt x="328" y="10"/>
                    </a:lnTo>
                    <a:lnTo>
                      <a:pt x="330" y="7"/>
                    </a:lnTo>
                    <a:lnTo>
                      <a:pt x="332" y="4"/>
                    </a:lnTo>
                    <a:lnTo>
                      <a:pt x="334" y="0"/>
                    </a:lnTo>
                    <a:lnTo>
                      <a:pt x="336" y="0"/>
                    </a:lnTo>
                    <a:lnTo>
                      <a:pt x="338" y="0"/>
                    </a:lnTo>
                    <a:lnTo>
                      <a:pt x="339" y="0"/>
                    </a:lnTo>
                    <a:lnTo>
                      <a:pt x="341" y="0"/>
                    </a:lnTo>
                    <a:lnTo>
                      <a:pt x="343" y="0"/>
                    </a:lnTo>
                    <a:lnTo>
                      <a:pt x="344" y="0"/>
                    </a:lnTo>
                    <a:lnTo>
                      <a:pt x="346" y="0"/>
                    </a:lnTo>
                    <a:lnTo>
                      <a:pt x="347" y="0"/>
                    </a:lnTo>
                    <a:lnTo>
                      <a:pt x="348" y="0"/>
                    </a:lnTo>
                  </a:path>
                </a:pathLst>
              </a:custGeom>
              <a:solidFill>
                <a:srgbClr val="F8F8F8"/>
              </a:solidFill>
              <a:ln w="9525">
                <a:solidFill>
                  <a:srgbClr val="C0C0C0"/>
                </a:solidFill>
                <a:round/>
                <a:headEnd/>
                <a:tailEnd/>
              </a:ln>
            </p:spPr>
            <p:txBody>
              <a:bodyPr/>
              <a:lstStyle/>
              <a:p>
                <a:endParaRPr lang="it-IT"/>
              </a:p>
            </p:txBody>
          </p:sp>
          <p:sp>
            <p:nvSpPr>
              <p:cNvPr id="9347" name="Freeform 52"/>
              <p:cNvSpPr>
                <a:spLocks/>
              </p:cNvSpPr>
              <p:nvPr/>
            </p:nvSpPr>
            <p:spPr bwMode="auto">
              <a:xfrm>
                <a:off x="3160" y="4013"/>
                <a:ext cx="277" cy="55"/>
              </a:xfrm>
              <a:custGeom>
                <a:avLst/>
                <a:gdLst>
                  <a:gd name="T0" fmla="*/ 264 w 277"/>
                  <a:gd name="T1" fmla="*/ 2 h 55"/>
                  <a:gd name="T2" fmla="*/ 263 w 277"/>
                  <a:gd name="T3" fmla="*/ 2 h 55"/>
                  <a:gd name="T4" fmla="*/ 261 w 277"/>
                  <a:gd name="T5" fmla="*/ 2 h 55"/>
                  <a:gd name="T6" fmla="*/ 261 w 277"/>
                  <a:gd name="T7" fmla="*/ 2 h 55"/>
                  <a:gd name="T8" fmla="*/ 259 w 277"/>
                  <a:gd name="T9" fmla="*/ 1 h 55"/>
                  <a:gd name="T10" fmla="*/ 258 w 277"/>
                  <a:gd name="T11" fmla="*/ 1 h 55"/>
                  <a:gd name="T12" fmla="*/ 257 w 277"/>
                  <a:gd name="T13" fmla="*/ 1 h 55"/>
                  <a:gd name="T14" fmla="*/ 257 w 277"/>
                  <a:gd name="T15" fmla="*/ 1 h 55"/>
                  <a:gd name="T16" fmla="*/ 256 w 277"/>
                  <a:gd name="T17" fmla="*/ 4 h 55"/>
                  <a:gd name="T18" fmla="*/ 255 w 277"/>
                  <a:gd name="T19" fmla="*/ 10 h 55"/>
                  <a:gd name="T20" fmla="*/ 252 w 277"/>
                  <a:gd name="T21" fmla="*/ 16 h 55"/>
                  <a:gd name="T22" fmla="*/ 247 w 277"/>
                  <a:gd name="T23" fmla="*/ 23 h 55"/>
                  <a:gd name="T24" fmla="*/ 238 w 277"/>
                  <a:gd name="T25" fmla="*/ 29 h 55"/>
                  <a:gd name="T26" fmla="*/ 224 w 277"/>
                  <a:gd name="T27" fmla="*/ 34 h 55"/>
                  <a:gd name="T28" fmla="*/ 205 w 277"/>
                  <a:gd name="T29" fmla="*/ 38 h 55"/>
                  <a:gd name="T30" fmla="*/ 180 w 277"/>
                  <a:gd name="T31" fmla="*/ 40 h 55"/>
                  <a:gd name="T32" fmla="*/ 157 w 277"/>
                  <a:gd name="T33" fmla="*/ 42 h 55"/>
                  <a:gd name="T34" fmla="*/ 136 w 277"/>
                  <a:gd name="T35" fmla="*/ 42 h 55"/>
                  <a:gd name="T36" fmla="*/ 112 w 277"/>
                  <a:gd name="T37" fmla="*/ 44 h 55"/>
                  <a:gd name="T38" fmla="*/ 85 w 277"/>
                  <a:gd name="T39" fmla="*/ 45 h 55"/>
                  <a:gd name="T40" fmla="*/ 59 w 277"/>
                  <a:gd name="T41" fmla="*/ 47 h 55"/>
                  <a:gd name="T42" fmla="*/ 36 w 277"/>
                  <a:gd name="T43" fmla="*/ 49 h 55"/>
                  <a:gd name="T44" fmla="*/ 16 w 277"/>
                  <a:gd name="T45" fmla="*/ 51 h 55"/>
                  <a:gd name="T46" fmla="*/ 2 w 277"/>
                  <a:gd name="T47" fmla="*/ 51 h 55"/>
                  <a:gd name="T48" fmla="*/ 0 w 277"/>
                  <a:gd name="T49" fmla="*/ 52 h 55"/>
                  <a:gd name="T50" fmla="*/ 10 w 277"/>
                  <a:gd name="T51" fmla="*/ 52 h 55"/>
                  <a:gd name="T52" fmla="*/ 29 w 277"/>
                  <a:gd name="T53" fmla="*/ 52 h 55"/>
                  <a:gd name="T54" fmla="*/ 53 w 277"/>
                  <a:gd name="T55" fmla="*/ 52 h 55"/>
                  <a:gd name="T56" fmla="*/ 78 w 277"/>
                  <a:gd name="T57" fmla="*/ 52 h 55"/>
                  <a:gd name="T58" fmla="*/ 102 w 277"/>
                  <a:gd name="T59" fmla="*/ 52 h 55"/>
                  <a:gd name="T60" fmla="*/ 124 w 277"/>
                  <a:gd name="T61" fmla="*/ 52 h 55"/>
                  <a:gd name="T62" fmla="*/ 137 w 277"/>
                  <a:gd name="T63" fmla="*/ 52 h 55"/>
                  <a:gd name="T64" fmla="*/ 146 w 277"/>
                  <a:gd name="T65" fmla="*/ 52 h 55"/>
                  <a:gd name="T66" fmla="*/ 160 w 277"/>
                  <a:gd name="T67" fmla="*/ 52 h 55"/>
                  <a:gd name="T68" fmla="*/ 178 w 277"/>
                  <a:gd name="T69" fmla="*/ 52 h 55"/>
                  <a:gd name="T70" fmla="*/ 196 w 277"/>
                  <a:gd name="T71" fmla="*/ 52 h 55"/>
                  <a:gd name="T72" fmla="*/ 214 w 277"/>
                  <a:gd name="T73" fmla="*/ 53 h 55"/>
                  <a:gd name="T74" fmla="*/ 230 w 277"/>
                  <a:gd name="T75" fmla="*/ 53 h 55"/>
                  <a:gd name="T76" fmla="*/ 242 w 277"/>
                  <a:gd name="T77" fmla="*/ 53 h 55"/>
                  <a:gd name="T78" fmla="*/ 250 w 277"/>
                  <a:gd name="T79" fmla="*/ 53 h 55"/>
                  <a:gd name="T80" fmla="*/ 257 w 277"/>
                  <a:gd name="T81" fmla="*/ 54 h 55"/>
                  <a:gd name="T82" fmla="*/ 267 w 277"/>
                  <a:gd name="T83" fmla="*/ 50 h 55"/>
                  <a:gd name="T84" fmla="*/ 272 w 277"/>
                  <a:gd name="T85" fmla="*/ 43 h 55"/>
                  <a:gd name="T86" fmla="*/ 275 w 277"/>
                  <a:gd name="T87" fmla="*/ 33 h 55"/>
                  <a:gd name="T88" fmla="*/ 274 w 277"/>
                  <a:gd name="T89" fmla="*/ 24 h 55"/>
                  <a:gd name="T90" fmla="*/ 272 w 277"/>
                  <a:gd name="T91" fmla="*/ 14 h 55"/>
                  <a:gd name="T92" fmla="*/ 270 w 277"/>
                  <a:gd name="T93" fmla="*/ 7 h 55"/>
                  <a:gd name="T94" fmla="*/ 266 w 277"/>
                  <a:gd name="T95" fmla="*/ 3 h 55"/>
                  <a:gd name="T96" fmla="*/ 265 w 277"/>
                  <a:gd name="T97" fmla="*/ 2 h 5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7"/>
                  <a:gd name="T148" fmla="*/ 0 h 55"/>
                  <a:gd name="T149" fmla="*/ 277 w 277"/>
                  <a:gd name="T150" fmla="*/ 55 h 5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7" h="55">
                    <a:moveTo>
                      <a:pt x="265" y="2"/>
                    </a:moveTo>
                    <a:lnTo>
                      <a:pt x="264" y="2"/>
                    </a:lnTo>
                    <a:lnTo>
                      <a:pt x="263" y="2"/>
                    </a:lnTo>
                    <a:lnTo>
                      <a:pt x="261" y="2"/>
                    </a:lnTo>
                    <a:lnTo>
                      <a:pt x="261" y="1"/>
                    </a:lnTo>
                    <a:lnTo>
                      <a:pt x="259" y="1"/>
                    </a:lnTo>
                    <a:lnTo>
                      <a:pt x="258" y="1"/>
                    </a:lnTo>
                    <a:lnTo>
                      <a:pt x="257" y="1"/>
                    </a:lnTo>
                    <a:lnTo>
                      <a:pt x="258" y="0"/>
                    </a:lnTo>
                    <a:lnTo>
                      <a:pt x="256" y="4"/>
                    </a:lnTo>
                    <a:lnTo>
                      <a:pt x="256" y="7"/>
                    </a:lnTo>
                    <a:lnTo>
                      <a:pt x="255" y="10"/>
                    </a:lnTo>
                    <a:lnTo>
                      <a:pt x="254" y="13"/>
                    </a:lnTo>
                    <a:lnTo>
                      <a:pt x="252" y="16"/>
                    </a:lnTo>
                    <a:lnTo>
                      <a:pt x="250" y="20"/>
                    </a:lnTo>
                    <a:lnTo>
                      <a:pt x="247" y="23"/>
                    </a:lnTo>
                    <a:lnTo>
                      <a:pt x="243" y="25"/>
                    </a:lnTo>
                    <a:lnTo>
                      <a:pt x="238" y="29"/>
                    </a:lnTo>
                    <a:lnTo>
                      <a:pt x="232" y="31"/>
                    </a:lnTo>
                    <a:lnTo>
                      <a:pt x="224" y="34"/>
                    </a:lnTo>
                    <a:lnTo>
                      <a:pt x="216" y="36"/>
                    </a:lnTo>
                    <a:lnTo>
                      <a:pt x="205" y="38"/>
                    </a:lnTo>
                    <a:lnTo>
                      <a:pt x="194" y="39"/>
                    </a:lnTo>
                    <a:lnTo>
                      <a:pt x="180" y="40"/>
                    </a:lnTo>
                    <a:lnTo>
                      <a:pt x="165" y="40"/>
                    </a:lnTo>
                    <a:lnTo>
                      <a:pt x="157" y="42"/>
                    </a:lnTo>
                    <a:lnTo>
                      <a:pt x="148" y="42"/>
                    </a:lnTo>
                    <a:lnTo>
                      <a:pt x="136" y="42"/>
                    </a:lnTo>
                    <a:lnTo>
                      <a:pt x="125" y="42"/>
                    </a:lnTo>
                    <a:lnTo>
                      <a:pt x="112" y="44"/>
                    </a:lnTo>
                    <a:lnTo>
                      <a:pt x="99" y="44"/>
                    </a:lnTo>
                    <a:lnTo>
                      <a:pt x="85" y="45"/>
                    </a:lnTo>
                    <a:lnTo>
                      <a:pt x="73" y="45"/>
                    </a:lnTo>
                    <a:lnTo>
                      <a:pt x="59" y="47"/>
                    </a:lnTo>
                    <a:lnTo>
                      <a:pt x="47" y="47"/>
                    </a:lnTo>
                    <a:lnTo>
                      <a:pt x="36" y="49"/>
                    </a:lnTo>
                    <a:lnTo>
                      <a:pt x="25" y="49"/>
                    </a:lnTo>
                    <a:lnTo>
                      <a:pt x="16" y="51"/>
                    </a:lnTo>
                    <a:lnTo>
                      <a:pt x="8" y="51"/>
                    </a:lnTo>
                    <a:lnTo>
                      <a:pt x="2" y="51"/>
                    </a:lnTo>
                    <a:lnTo>
                      <a:pt x="0" y="51"/>
                    </a:lnTo>
                    <a:lnTo>
                      <a:pt x="0" y="52"/>
                    </a:lnTo>
                    <a:lnTo>
                      <a:pt x="4" y="52"/>
                    </a:lnTo>
                    <a:lnTo>
                      <a:pt x="10" y="52"/>
                    </a:lnTo>
                    <a:lnTo>
                      <a:pt x="20" y="52"/>
                    </a:lnTo>
                    <a:lnTo>
                      <a:pt x="29" y="52"/>
                    </a:lnTo>
                    <a:lnTo>
                      <a:pt x="40" y="52"/>
                    </a:lnTo>
                    <a:lnTo>
                      <a:pt x="53" y="52"/>
                    </a:lnTo>
                    <a:lnTo>
                      <a:pt x="66" y="52"/>
                    </a:lnTo>
                    <a:lnTo>
                      <a:pt x="78" y="52"/>
                    </a:lnTo>
                    <a:lnTo>
                      <a:pt x="91" y="52"/>
                    </a:lnTo>
                    <a:lnTo>
                      <a:pt x="102" y="52"/>
                    </a:lnTo>
                    <a:lnTo>
                      <a:pt x="114" y="52"/>
                    </a:lnTo>
                    <a:lnTo>
                      <a:pt x="124" y="52"/>
                    </a:lnTo>
                    <a:lnTo>
                      <a:pt x="131" y="52"/>
                    </a:lnTo>
                    <a:lnTo>
                      <a:pt x="137" y="52"/>
                    </a:lnTo>
                    <a:lnTo>
                      <a:pt x="141" y="51"/>
                    </a:lnTo>
                    <a:lnTo>
                      <a:pt x="146" y="52"/>
                    </a:lnTo>
                    <a:lnTo>
                      <a:pt x="153" y="52"/>
                    </a:lnTo>
                    <a:lnTo>
                      <a:pt x="160" y="52"/>
                    </a:lnTo>
                    <a:lnTo>
                      <a:pt x="169" y="52"/>
                    </a:lnTo>
                    <a:lnTo>
                      <a:pt x="178" y="52"/>
                    </a:lnTo>
                    <a:lnTo>
                      <a:pt x="187" y="52"/>
                    </a:lnTo>
                    <a:lnTo>
                      <a:pt x="196" y="52"/>
                    </a:lnTo>
                    <a:lnTo>
                      <a:pt x="206" y="52"/>
                    </a:lnTo>
                    <a:lnTo>
                      <a:pt x="214" y="53"/>
                    </a:lnTo>
                    <a:lnTo>
                      <a:pt x="223" y="53"/>
                    </a:lnTo>
                    <a:lnTo>
                      <a:pt x="230" y="53"/>
                    </a:lnTo>
                    <a:lnTo>
                      <a:pt x="237" y="53"/>
                    </a:lnTo>
                    <a:lnTo>
                      <a:pt x="242" y="53"/>
                    </a:lnTo>
                    <a:lnTo>
                      <a:pt x="247" y="53"/>
                    </a:lnTo>
                    <a:lnTo>
                      <a:pt x="250" y="53"/>
                    </a:lnTo>
                    <a:lnTo>
                      <a:pt x="251" y="53"/>
                    </a:lnTo>
                    <a:lnTo>
                      <a:pt x="257" y="54"/>
                    </a:lnTo>
                    <a:lnTo>
                      <a:pt x="263" y="53"/>
                    </a:lnTo>
                    <a:lnTo>
                      <a:pt x="267" y="50"/>
                    </a:lnTo>
                    <a:lnTo>
                      <a:pt x="271" y="46"/>
                    </a:lnTo>
                    <a:lnTo>
                      <a:pt x="272" y="43"/>
                    </a:lnTo>
                    <a:lnTo>
                      <a:pt x="274" y="38"/>
                    </a:lnTo>
                    <a:lnTo>
                      <a:pt x="275" y="33"/>
                    </a:lnTo>
                    <a:lnTo>
                      <a:pt x="276" y="27"/>
                    </a:lnTo>
                    <a:lnTo>
                      <a:pt x="274" y="24"/>
                    </a:lnTo>
                    <a:lnTo>
                      <a:pt x="274" y="19"/>
                    </a:lnTo>
                    <a:lnTo>
                      <a:pt x="272" y="14"/>
                    </a:lnTo>
                    <a:lnTo>
                      <a:pt x="271" y="9"/>
                    </a:lnTo>
                    <a:lnTo>
                      <a:pt x="270" y="7"/>
                    </a:lnTo>
                    <a:lnTo>
                      <a:pt x="268" y="4"/>
                    </a:lnTo>
                    <a:lnTo>
                      <a:pt x="266" y="3"/>
                    </a:lnTo>
                    <a:lnTo>
                      <a:pt x="265" y="2"/>
                    </a:lnTo>
                  </a:path>
                </a:pathLst>
              </a:custGeom>
              <a:solidFill>
                <a:srgbClr val="F8F8F8"/>
              </a:solidFill>
              <a:ln w="9525">
                <a:solidFill>
                  <a:srgbClr val="C0C0C0"/>
                </a:solidFill>
                <a:round/>
                <a:headEnd/>
                <a:tailEnd/>
              </a:ln>
            </p:spPr>
            <p:txBody>
              <a:bodyPr/>
              <a:lstStyle/>
              <a:p>
                <a:endParaRPr lang="it-IT"/>
              </a:p>
            </p:txBody>
          </p:sp>
          <p:sp>
            <p:nvSpPr>
              <p:cNvPr id="9348" name="Freeform 53"/>
              <p:cNvSpPr>
                <a:spLocks/>
              </p:cNvSpPr>
              <p:nvPr/>
            </p:nvSpPr>
            <p:spPr bwMode="auto">
              <a:xfrm>
                <a:off x="3110" y="4064"/>
                <a:ext cx="354" cy="14"/>
              </a:xfrm>
              <a:custGeom>
                <a:avLst/>
                <a:gdLst>
                  <a:gd name="T0" fmla="*/ 36 w 354"/>
                  <a:gd name="T1" fmla="*/ 0 h 14"/>
                  <a:gd name="T2" fmla="*/ 0 w 354"/>
                  <a:gd name="T3" fmla="*/ 13 h 14"/>
                  <a:gd name="T4" fmla="*/ 353 w 354"/>
                  <a:gd name="T5" fmla="*/ 13 h 14"/>
                  <a:gd name="T6" fmla="*/ 317 w 354"/>
                  <a:gd name="T7" fmla="*/ 0 h 14"/>
                  <a:gd name="T8" fmla="*/ 36 w 354"/>
                  <a:gd name="T9" fmla="*/ 0 h 14"/>
                  <a:gd name="T10" fmla="*/ 36 w 354"/>
                  <a:gd name="T11" fmla="*/ 0 h 14"/>
                  <a:gd name="T12" fmla="*/ 0 60000 65536"/>
                  <a:gd name="T13" fmla="*/ 0 60000 65536"/>
                  <a:gd name="T14" fmla="*/ 0 60000 65536"/>
                  <a:gd name="T15" fmla="*/ 0 60000 65536"/>
                  <a:gd name="T16" fmla="*/ 0 60000 65536"/>
                  <a:gd name="T17" fmla="*/ 0 60000 65536"/>
                  <a:gd name="T18" fmla="*/ 0 w 354"/>
                  <a:gd name="T19" fmla="*/ 0 h 14"/>
                  <a:gd name="T20" fmla="*/ 354 w 354"/>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354" h="14">
                    <a:moveTo>
                      <a:pt x="36" y="0"/>
                    </a:moveTo>
                    <a:lnTo>
                      <a:pt x="0" y="13"/>
                    </a:lnTo>
                    <a:lnTo>
                      <a:pt x="353" y="13"/>
                    </a:lnTo>
                    <a:lnTo>
                      <a:pt x="317" y="0"/>
                    </a:lnTo>
                    <a:lnTo>
                      <a:pt x="36" y="0"/>
                    </a:lnTo>
                  </a:path>
                </a:pathLst>
              </a:custGeom>
              <a:solidFill>
                <a:srgbClr val="F8F8F8"/>
              </a:solidFill>
              <a:ln w="9048">
                <a:solidFill>
                  <a:srgbClr val="C0C0C0"/>
                </a:solidFill>
                <a:round/>
                <a:headEnd/>
                <a:tailEnd/>
              </a:ln>
            </p:spPr>
            <p:txBody>
              <a:bodyPr/>
              <a:lstStyle/>
              <a:p>
                <a:endParaRPr lang="it-IT"/>
              </a:p>
            </p:txBody>
          </p:sp>
          <p:sp>
            <p:nvSpPr>
              <p:cNvPr id="9349" name="Line 54"/>
              <p:cNvSpPr>
                <a:spLocks noChangeShapeType="1"/>
              </p:cNvSpPr>
              <p:nvPr/>
            </p:nvSpPr>
            <p:spPr bwMode="auto">
              <a:xfrm flipH="1">
                <a:off x="3110" y="4178"/>
                <a:ext cx="353" cy="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9350" name="Freeform 55"/>
              <p:cNvSpPr>
                <a:spLocks/>
              </p:cNvSpPr>
              <p:nvPr/>
            </p:nvSpPr>
            <p:spPr bwMode="auto">
              <a:xfrm>
                <a:off x="3150" y="401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9048">
                <a:solidFill>
                  <a:srgbClr val="C0C0C0"/>
                </a:solidFill>
                <a:round/>
                <a:headEnd/>
                <a:tailEnd/>
              </a:ln>
            </p:spPr>
            <p:txBody>
              <a:bodyPr/>
              <a:lstStyle/>
              <a:p>
                <a:endParaRPr lang="it-IT"/>
              </a:p>
            </p:txBody>
          </p:sp>
          <p:sp>
            <p:nvSpPr>
              <p:cNvPr id="9351" name="Freeform 56"/>
              <p:cNvSpPr>
                <a:spLocks/>
              </p:cNvSpPr>
              <p:nvPr/>
            </p:nvSpPr>
            <p:spPr bwMode="auto">
              <a:xfrm>
                <a:off x="3150" y="406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18732">
                <a:solidFill>
                  <a:srgbClr val="C0C0C0"/>
                </a:solidFill>
                <a:round/>
                <a:headEnd/>
                <a:tailEnd/>
              </a:ln>
            </p:spPr>
            <p:txBody>
              <a:bodyPr/>
              <a:lstStyle/>
              <a:p>
                <a:endParaRPr lang="it-IT"/>
              </a:p>
            </p:txBody>
          </p:sp>
          <p:sp>
            <p:nvSpPr>
              <p:cNvPr id="9352" name="Line 57"/>
              <p:cNvSpPr>
                <a:spLocks noChangeShapeType="1"/>
              </p:cNvSpPr>
              <p:nvPr/>
            </p:nvSpPr>
            <p:spPr bwMode="auto">
              <a:xfrm>
                <a:off x="3111" y="4080"/>
                <a:ext cx="181" cy="0"/>
              </a:xfrm>
              <a:prstGeom prst="line">
                <a:avLst/>
              </a:prstGeom>
              <a:noFill/>
              <a:ln w="9048">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9258" name="Freeform 58"/>
            <p:cNvSpPr>
              <a:spLocks/>
            </p:cNvSpPr>
            <p:nvPr/>
          </p:nvSpPr>
          <p:spPr bwMode="auto">
            <a:xfrm>
              <a:off x="4690" y="1582"/>
              <a:ext cx="462" cy="212"/>
            </a:xfrm>
            <a:custGeom>
              <a:avLst/>
              <a:gdLst>
                <a:gd name="T0" fmla="*/ 753 w 235"/>
                <a:gd name="T1" fmla="*/ 1 h 227"/>
                <a:gd name="T2" fmla="*/ 981 w 235"/>
                <a:gd name="T3" fmla="*/ 3 h 227"/>
                <a:gd name="T4" fmla="*/ 1193 w 235"/>
                <a:gd name="T5" fmla="*/ 4 h 227"/>
                <a:gd name="T6" fmla="*/ 1353 w 235"/>
                <a:gd name="T7" fmla="*/ 7 h 227"/>
                <a:gd name="T8" fmla="*/ 1480 w 235"/>
                <a:gd name="T9" fmla="*/ 7 h 227"/>
                <a:gd name="T10" fmla="*/ 1557 w 235"/>
                <a:gd name="T11" fmla="*/ 10 h 227"/>
                <a:gd name="T12" fmla="*/ 1612 w 235"/>
                <a:gd name="T13" fmla="*/ 10 h 227"/>
                <a:gd name="T14" fmla="*/ 1665 w 235"/>
                <a:gd name="T15" fmla="*/ 11 h 227"/>
                <a:gd name="T16" fmla="*/ 1716 w 235"/>
                <a:gd name="T17" fmla="*/ 11 h 227"/>
                <a:gd name="T18" fmla="*/ 1748 w 235"/>
                <a:gd name="T19" fmla="*/ 11 h 227"/>
                <a:gd name="T20" fmla="*/ 1777 w 235"/>
                <a:gd name="T21" fmla="*/ 11 h 227"/>
                <a:gd name="T22" fmla="*/ 1777 w 235"/>
                <a:gd name="T23" fmla="*/ 26 h 227"/>
                <a:gd name="T24" fmla="*/ 1777 w 235"/>
                <a:gd name="T25" fmla="*/ 60 h 227"/>
                <a:gd name="T26" fmla="*/ 1777 w 235"/>
                <a:gd name="T27" fmla="*/ 105 h 227"/>
                <a:gd name="T28" fmla="*/ 1777 w 235"/>
                <a:gd name="T29" fmla="*/ 147 h 227"/>
                <a:gd name="T30" fmla="*/ 1777 w 235"/>
                <a:gd name="T31" fmla="*/ 178 h 227"/>
                <a:gd name="T32" fmla="*/ 1761 w 235"/>
                <a:gd name="T33" fmla="*/ 181 h 227"/>
                <a:gd name="T34" fmla="*/ 1740 w 235"/>
                <a:gd name="T35" fmla="*/ 173 h 227"/>
                <a:gd name="T36" fmla="*/ 1740 w 235"/>
                <a:gd name="T37" fmla="*/ 157 h 227"/>
                <a:gd name="T38" fmla="*/ 1708 w 235"/>
                <a:gd name="T39" fmla="*/ 142 h 227"/>
                <a:gd name="T40" fmla="*/ 1685 w 235"/>
                <a:gd name="T41" fmla="*/ 127 h 227"/>
                <a:gd name="T42" fmla="*/ 1657 w 235"/>
                <a:gd name="T43" fmla="*/ 119 h 227"/>
                <a:gd name="T44" fmla="*/ 1581 w 235"/>
                <a:gd name="T45" fmla="*/ 108 h 227"/>
                <a:gd name="T46" fmla="*/ 1457 w 235"/>
                <a:gd name="T47" fmla="*/ 95 h 227"/>
                <a:gd name="T48" fmla="*/ 1329 w 235"/>
                <a:gd name="T49" fmla="*/ 81 h 227"/>
                <a:gd name="T50" fmla="*/ 1209 w 235"/>
                <a:gd name="T51" fmla="*/ 70 h 227"/>
                <a:gd name="T52" fmla="*/ 1132 w 235"/>
                <a:gd name="T53" fmla="*/ 61 h 227"/>
                <a:gd name="T54" fmla="*/ 1032 w 235"/>
                <a:gd name="T55" fmla="*/ 55 h 227"/>
                <a:gd name="T56" fmla="*/ 881 w 235"/>
                <a:gd name="T57" fmla="*/ 46 h 227"/>
                <a:gd name="T58" fmla="*/ 716 w 235"/>
                <a:gd name="T59" fmla="*/ 35 h 227"/>
                <a:gd name="T60" fmla="*/ 568 w 235"/>
                <a:gd name="T61" fmla="*/ 27 h 227"/>
                <a:gd name="T62" fmla="*/ 480 w 235"/>
                <a:gd name="T63" fmla="*/ 22 h 227"/>
                <a:gd name="T64" fmla="*/ 456 w 235"/>
                <a:gd name="T65" fmla="*/ 21 h 227"/>
                <a:gd name="T66" fmla="*/ 356 w 235"/>
                <a:gd name="T67" fmla="*/ 19 h 227"/>
                <a:gd name="T68" fmla="*/ 236 w 235"/>
                <a:gd name="T69" fmla="*/ 14 h 227"/>
                <a:gd name="T70" fmla="*/ 100 w 235"/>
                <a:gd name="T71" fmla="*/ 10 h 227"/>
                <a:gd name="T72" fmla="*/ 16 w 235"/>
                <a:gd name="T73" fmla="*/ 7 h 227"/>
                <a:gd name="T74" fmla="*/ 16 w 235"/>
                <a:gd name="T75" fmla="*/ 7 h 227"/>
                <a:gd name="T76" fmla="*/ 77 w 235"/>
                <a:gd name="T77" fmla="*/ 6 h 227"/>
                <a:gd name="T78" fmla="*/ 151 w 235"/>
                <a:gd name="T79" fmla="*/ 5 h 227"/>
                <a:gd name="T80" fmla="*/ 252 w 235"/>
                <a:gd name="T81" fmla="*/ 3 h 227"/>
                <a:gd name="T82" fmla="*/ 387 w 235"/>
                <a:gd name="T83" fmla="*/ 1 h 227"/>
                <a:gd name="T84" fmla="*/ 584 w 235"/>
                <a:gd name="T85" fmla="*/ 0 h 2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5"/>
                <a:gd name="T130" fmla="*/ 0 h 227"/>
                <a:gd name="T131" fmla="*/ 235 w 235"/>
                <a:gd name="T132" fmla="*/ 227 h 2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5" h="227">
                  <a:moveTo>
                    <a:pt x="77" y="0"/>
                  </a:moveTo>
                  <a:lnTo>
                    <a:pt x="87" y="1"/>
                  </a:lnTo>
                  <a:lnTo>
                    <a:pt x="99" y="1"/>
                  </a:lnTo>
                  <a:lnTo>
                    <a:pt x="109" y="1"/>
                  </a:lnTo>
                  <a:lnTo>
                    <a:pt x="120" y="1"/>
                  </a:lnTo>
                  <a:lnTo>
                    <a:pt x="129" y="3"/>
                  </a:lnTo>
                  <a:lnTo>
                    <a:pt x="139" y="3"/>
                  </a:lnTo>
                  <a:lnTo>
                    <a:pt x="148" y="4"/>
                  </a:lnTo>
                  <a:lnTo>
                    <a:pt x="157" y="4"/>
                  </a:lnTo>
                  <a:lnTo>
                    <a:pt x="164" y="6"/>
                  </a:lnTo>
                  <a:lnTo>
                    <a:pt x="171" y="7"/>
                  </a:lnTo>
                  <a:lnTo>
                    <a:pt x="178" y="9"/>
                  </a:lnTo>
                  <a:lnTo>
                    <a:pt x="185" y="9"/>
                  </a:lnTo>
                  <a:lnTo>
                    <a:pt x="189" y="10"/>
                  </a:lnTo>
                  <a:lnTo>
                    <a:pt x="195" y="10"/>
                  </a:lnTo>
                  <a:lnTo>
                    <a:pt x="199" y="11"/>
                  </a:lnTo>
                  <a:lnTo>
                    <a:pt x="203" y="11"/>
                  </a:lnTo>
                  <a:lnTo>
                    <a:pt x="205" y="13"/>
                  </a:lnTo>
                  <a:lnTo>
                    <a:pt x="207" y="13"/>
                  </a:lnTo>
                  <a:lnTo>
                    <a:pt x="208" y="13"/>
                  </a:lnTo>
                  <a:lnTo>
                    <a:pt x="212" y="13"/>
                  </a:lnTo>
                  <a:lnTo>
                    <a:pt x="214" y="14"/>
                  </a:lnTo>
                  <a:lnTo>
                    <a:pt x="217" y="14"/>
                  </a:lnTo>
                  <a:lnTo>
                    <a:pt x="219" y="14"/>
                  </a:lnTo>
                  <a:lnTo>
                    <a:pt x="222" y="14"/>
                  </a:lnTo>
                  <a:lnTo>
                    <a:pt x="224" y="14"/>
                  </a:lnTo>
                  <a:lnTo>
                    <a:pt x="226" y="14"/>
                  </a:lnTo>
                  <a:lnTo>
                    <a:pt x="227" y="14"/>
                  </a:lnTo>
                  <a:lnTo>
                    <a:pt x="230" y="14"/>
                  </a:lnTo>
                  <a:lnTo>
                    <a:pt x="232" y="14"/>
                  </a:lnTo>
                  <a:lnTo>
                    <a:pt x="233" y="14"/>
                  </a:lnTo>
                  <a:lnTo>
                    <a:pt x="234" y="14"/>
                  </a:lnTo>
                  <a:lnTo>
                    <a:pt x="234" y="17"/>
                  </a:lnTo>
                  <a:lnTo>
                    <a:pt x="234" y="22"/>
                  </a:lnTo>
                  <a:lnTo>
                    <a:pt x="234" y="32"/>
                  </a:lnTo>
                  <a:lnTo>
                    <a:pt x="234" y="44"/>
                  </a:lnTo>
                  <a:lnTo>
                    <a:pt x="234" y="59"/>
                  </a:lnTo>
                  <a:lnTo>
                    <a:pt x="234" y="74"/>
                  </a:lnTo>
                  <a:lnTo>
                    <a:pt x="234" y="92"/>
                  </a:lnTo>
                  <a:lnTo>
                    <a:pt x="234" y="109"/>
                  </a:lnTo>
                  <a:lnTo>
                    <a:pt x="234" y="129"/>
                  </a:lnTo>
                  <a:lnTo>
                    <a:pt x="234" y="146"/>
                  </a:lnTo>
                  <a:lnTo>
                    <a:pt x="234" y="164"/>
                  </a:lnTo>
                  <a:lnTo>
                    <a:pt x="234" y="180"/>
                  </a:lnTo>
                  <a:lnTo>
                    <a:pt x="234" y="196"/>
                  </a:lnTo>
                  <a:lnTo>
                    <a:pt x="234" y="209"/>
                  </a:lnTo>
                  <a:lnTo>
                    <a:pt x="234" y="219"/>
                  </a:lnTo>
                  <a:lnTo>
                    <a:pt x="234" y="226"/>
                  </a:lnTo>
                  <a:lnTo>
                    <a:pt x="232" y="226"/>
                  </a:lnTo>
                  <a:lnTo>
                    <a:pt x="232" y="223"/>
                  </a:lnTo>
                  <a:lnTo>
                    <a:pt x="230" y="221"/>
                  </a:lnTo>
                  <a:lnTo>
                    <a:pt x="230" y="217"/>
                  </a:lnTo>
                  <a:lnTo>
                    <a:pt x="229" y="212"/>
                  </a:lnTo>
                  <a:lnTo>
                    <a:pt x="229" y="206"/>
                  </a:lnTo>
                  <a:lnTo>
                    <a:pt x="229" y="200"/>
                  </a:lnTo>
                  <a:lnTo>
                    <a:pt x="229" y="193"/>
                  </a:lnTo>
                  <a:lnTo>
                    <a:pt x="227" y="187"/>
                  </a:lnTo>
                  <a:lnTo>
                    <a:pt x="227" y="180"/>
                  </a:lnTo>
                  <a:lnTo>
                    <a:pt x="225" y="174"/>
                  </a:lnTo>
                  <a:lnTo>
                    <a:pt x="225" y="167"/>
                  </a:lnTo>
                  <a:lnTo>
                    <a:pt x="223" y="162"/>
                  </a:lnTo>
                  <a:lnTo>
                    <a:pt x="222" y="156"/>
                  </a:lnTo>
                  <a:lnTo>
                    <a:pt x="220" y="152"/>
                  </a:lnTo>
                  <a:lnTo>
                    <a:pt x="220" y="148"/>
                  </a:lnTo>
                  <a:lnTo>
                    <a:pt x="218" y="146"/>
                  </a:lnTo>
                  <a:lnTo>
                    <a:pt x="216" y="142"/>
                  </a:lnTo>
                  <a:lnTo>
                    <a:pt x="212" y="138"/>
                  </a:lnTo>
                  <a:lnTo>
                    <a:pt x="208" y="133"/>
                  </a:lnTo>
                  <a:lnTo>
                    <a:pt x="203" y="128"/>
                  </a:lnTo>
                  <a:lnTo>
                    <a:pt x="198" y="123"/>
                  </a:lnTo>
                  <a:lnTo>
                    <a:pt x="192" y="117"/>
                  </a:lnTo>
                  <a:lnTo>
                    <a:pt x="187" y="111"/>
                  </a:lnTo>
                  <a:lnTo>
                    <a:pt x="180" y="105"/>
                  </a:lnTo>
                  <a:lnTo>
                    <a:pt x="175" y="100"/>
                  </a:lnTo>
                  <a:lnTo>
                    <a:pt x="169" y="95"/>
                  </a:lnTo>
                  <a:lnTo>
                    <a:pt x="164" y="89"/>
                  </a:lnTo>
                  <a:lnTo>
                    <a:pt x="159" y="86"/>
                  </a:lnTo>
                  <a:lnTo>
                    <a:pt x="154" y="81"/>
                  </a:lnTo>
                  <a:lnTo>
                    <a:pt x="151" y="78"/>
                  </a:lnTo>
                  <a:lnTo>
                    <a:pt x="149" y="75"/>
                  </a:lnTo>
                  <a:lnTo>
                    <a:pt x="146" y="73"/>
                  </a:lnTo>
                  <a:lnTo>
                    <a:pt x="141" y="70"/>
                  </a:lnTo>
                  <a:lnTo>
                    <a:pt x="136" y="67"/>
                  </a:lnTo>
                  <a:lnTo>
                    <a:pt x="131" y="63"/>
                  </a:lnTo>
                  <a:lnTo>
                    <a:pt x="124" y="60"/>
                  </a:lnTo>
                  <a:lnTo>
                    <a:pt x="116" y="56"/>
                  </a:lnTo>
                  <a:lnTo>
                    <a:pt x="109" y="52"/>
                  </a:lnTo>
                  <a:lnTo>
                    <a:pt x="102" y="47"/>
                  </a:lnTo>
                  <a:lnTo>
                    <a:pt x="94" y="44"/>
                  </a:lnTo>
                  <a:lnTo>
                    <a:pt x="87" y="40"/>
                  </a:lnTo>
                  <a:lnTo>
                    <a:pt x="80" y="37"/>
                  </a:lnTo>
                  <a:lnTo>
                    <a:pt x="75" y="33"/>
                  </a:lnTo>
                  <a:lnTo>
                    <a:pt x="69" y="32"/>
                  </a:lnTo>
                  <a:lnTo>
                    <a:pt x="66" y="29"/>
                  </a:lnTo>
                  <a:lnTo>
                    <a:pt x="63" y="28"/>
                  </a:lnTo>
                  <a:lnTo>
                    <a:pt x="63" y="26"/>
                  </a:lnTo>
                  <a:lnTo>
                    <a:pt x="62" y="26"/>
                  </a:lnTo>
                  <a:lnTo>
                    <a:pt x="60" y="26"/>
                  </a:lnTo>
                  <a:lnTo>
                    <a:pt x="56" y="26"/>
                  </a:lnTo>
                  <a:lnTo>
                    <a:pt x="52" y="24"/>
                  </a:lnTo>
                  <a:lnTo>
                    <a:pt x="47" y="23"/>
                  </a:lnTo>
                  <a:lnTo>
                    <a:pt x="42" y="21"/>
                  </a:lnTo>
                  <a:lnTo>
                    <a:pt x="36" y="19"/>
                  </a:lnTo>
                  <a:lnTo>
                    <a:pt x="31" y="17"/>
                  </a:lnTo>
                  <a:lnTo>
                    <a:pt x="25" y="16"/>
                  </a:lnTo>
                  <a:lnTo>
                    <a:pt x="19" y="14"/>
                  </a:lnTo>
                  <a:lnTo>
                    <a:pt x="13" y="13"/>
                  </a:lnTo>
                  <a:lnTo>
                    <a:pt x="10" y="11"/>
                  </a:lnTo>
                  <a:lnTo>
                    <a:pt x="6" y="11"/>
                  </a:lnTo>
                  <a:lnTo>
                    <a:pt x="2" y="9"/>
                  </a:lnTo>
                  <a:lnTo>
                    <a:pt x="0" y="9"/>
                  </a:lnTo>
                  <a:lnTo>
                    <a:pt x="0" y="8"/>
                  </a:lnTo>
                  <a:lnTo>
                    <a:pt x="2" y="8"/>
                  </a:lnTo>
                  <a:lnTo>
                    <a:pt x="4" y="8"/>
                  </a:lnTo>
                  <a:lnTo>
                    <a:pt x="6" y="8"/>
                  </a:lnTo>
                  <a:lnTo>
                    <a:pt x="10" y="6"/>
                  </a:lnTo>
                  <a:lnTo>
                    <a:pt x="12" y="6"/>
                  </a:lnTo>
                  <a:lnTo>
                    <a:pt x="16" y="5"/>
                  </a:lnTo>
                  <a:lnTo>
                    <a:pt x="20" y="5"/>
                  </a:lnTo>
                  <a:lnTo>
                    <a:pt x="25" y="3"/>
                  </a:lnTo>
                  <a:lnTo>
                    <a:pt x="28" y="3"/>
                  </a:lnTo>
                  <a:lnTo>
                    <a:pt x="33" y="3"/>
                  </a:lnTo>
                  <a:lnTo>
                    <a:pt x="38" y="3"/>
                  </a:lnTo>
                  <a:lnTo>
                    <a:pt x="45" y="1"/>
                  </a:lnTo>
                  <a:lnTo>
                    <a:pt x="51" y="1"/>
                  </a:lnTo>
                  <a:lnTo>
                    <a:pt x="59" y="1"/>
                  </a:lnTo>
                  <a:lnTo>
                    <a:pt x="67" y="1"/>
                  </a:lnTo>
                  <a:lnTo>
                    <a:pt x="77" y="0"/>
                  </a:lnTo>
                </a:path>
              </a:pathLst>
            </a:custGeom>
            <a:solidFill>
              <a:srgbClr val="F8F8F8"/>
            </a:solidFill>
            <a:ln w="9525">
              <a:solidFill>
                <a:srgbClr val="C0C0C0"/>
              </a:solidFill>
              <a:round/>
              <a:headEnd/>
              <a:tailEnd/>
            </a:ln>
          </p:spPr>
          <p:txBody>
            <a:bodyPr/>
            <a:lstStyle/>
            <a:p>
              <a:endParaRPr lang="it-IT"/>
            </a:p>
          </p:txBody>
        </p:sp>
        <p:sp>
          <p:nvSpPr>
            <p:cNvPr id="9259" name="Freeform 59"/>
            <p:cNvSpPr>
              <a:spLocks/>
            </p:cNvSpPr>
            <p:nvPr/>
          </p:nvSpPr>
          <p:spPr bwMode="auto">
            <a:xfrm>
              <a:off x="4593" y="1567"/>
              <a:ext cx="574" cy="33"/>
            </a:xfrm>
            <a:custGeom>
              <a:avLst/>
              <a:gdLst>
                <a:gd name="T0" fmla="*/ 176 w 291"/>
                <a:gd name="T1" fmla="*/ 8 h 35"/>
                <a:gd name="T2" fmla="*/ 436 w 291"/>
                <a:gd name="T3" fmla="*/ 5 h 35"/>
                <a:gd name="T4" fmla="*/ 696 w 291"/>
                <a:gd name="T5" fmla="*/ 3 h 35"/>
                <a:gd name="T6" fmla="*/ 969 w 291"/>
                <a:gd name="T7" fmla="*/ 1 h 35"/>
                <a:gd name="T8" fmla="*/ 1229 w 291"/>
                <a:gd name="T9" fmla="*/ 1 h 35"/>
                <a:gd name="T10" fmla="*/ 1497 w 291"/>
                <a:gd name="T11" fmla="*/ 3 h 35"/>
                <a:gd name="T12" fmla="*/ 1752 w 291"/>
                <a:gd name="T13" fmla="*/ 5 h 35"/>
                <a:gd name="T14" fmla="*/ 2020 w 291"/>
                <a:gd name="T15" fmla="*/ 8 h 35"/>
                <a:gd name="T16" fmla="*/ 2148 w 291"/>
                <a:gd name="T17" fmla="*/ 8 h 35"/>
                <a:gd name="T18" fmla="*/ 2156 w 291"/>
                <a:gd name="T19" fmla="*/ 9 h 35"/>
                <a:gd name="T20" fmla="*/ 2172 w 291"/>
                <a:gd name="T21" fmla="*/ 9 h 35"/>
                <a:gd name="T22" fmla="*/ 2188 w 291"/>
                <a:gd name="T23" fmla="*/ 10 h 35"/>
                <a:gd name="T24" fmla="*/ 2201 w 291"/>
                <a:gd name="T25" fmla="*/ 11 h 35"/>
                <a:gd name="T26" fmla="*/ 2201 w 291"/>
                <a:gd name="T27" fmla="*/ 14 h 35"/>
                <a:gd name="T28" fmla="*/ 2217 w 291"/>
                <a:gd name="T29" fmla="*/ 16 h 35"/>
                <a:gd name="T30" fmla="*/ 2217 w 291"/>
                <a:gd name="T31" fmla="*/ 18 h 35"/>
                <a:gd name="T32" fmla="*/ 2225 w 291"/>
                <a:gd name="T33" fmla="*/ 20 h 35"/>
                <a:gd name="T34" fmla="*/ 2217 w 291"/>
                <a:gd name="T35" fmla="*/ 23 h 35"/>
                <a:gd name="T36" fmla="*/ 2217 w 291"/>
                <a:gd name="T37" fmla="*/ 24 h 35"/>
                <a:gd name="T38" fmla="*/ 2201 w 291"/>
                <a:gd name="T39" fmla="*/ 24 h 35"/>
                <a:gd name="T40" fmla="*/ 2201 w 291"/>
                <a:gd name="T41" fmla="*/ 25 h 35"/>
                <a:gd name="T42" fmla="*/ 2188 w 291"/>
                <a:gd name="T43" fmla="*/ 26 h 35"/>
                <a:gd name="T44" fmla="*/ 2180 w 291"/>
                <a:gd name="T45" fmla="*/ 27 h 35"/>
                <a:gd name="T46" fmla="*/ 2164 w 291"/>
                <a:gd name="T47" fmla="*/ 27 h 35"/>
                <a:gd name="T48" fmla="*/ 2156 w 291"/>
                <a:gd name="T49" fmla="*/ 25 h 35"/>
                <a:gd name="T50" fmla="*/ 2028 w 291"/>
                <a:gd name="T51" fmla="*/ 25 h 35"/>
                <a:gd name="T52" fmla="*/ 1767 w 291"/>
                <a:gd name="T53" fmla="*/ 23 h 35"/>
                <a:gd name="T54" fmla="*/ 1505 w 291"/>
                <a:gd name="T55" fmla="*/ 19 h 35"/>
                <a:gd name="T56" fmla="*/ 1237 w 291"/>
                <a:gd name="T57" fmla="*/ 17 h 35"/>
                <a:gd name="T58" fmla="*/ 976 w 291"/>
                <a:gd name="T59" fmla="*/ 17 h 35"/>
                <a:gd name="T60" fmla="*/ 696 w 291"/>
                <a:gd name="T61" fmla="*/ 19 h 35"/>
                <a:gd name="T62" fmla="*/ 436 w 291"/>
                <a:gd name="T63" fmla="*/ 23 h 35"/>
                <a:gd name="T64" fmla="*/ 191 w 291"/>
                <a:gd name="T65" fmla="*/ 25 h 35"/>
                <a:gd name="T66" fmla="*/ 71 w 291"/>
                <a:gd name="T67" fmla="*/ 26 h 35"/>
                <a:gd name="T68" fmla="*/ 55 w 291"/>
                <a:gd name="T69" fmla="*/ 28 h 35"/>
                <a:gd name="T70" fmla="*/ 47 w 291"/>
                <a:gd name="T71" fmla="*/ 28 h 35"/>
                <a:gd name="T72" fmla="*/ 32 w 291"/>
                <a:gd name="T73" fmla="*/ 27 h 35"/>
                <a:gd name="T74" fmla="*/ 24 w 291"/>
                <a:gd name="T75" fmla="*/ 25 h 35"/>
                <a:gd name="T76" fmla="*/ 16 w 291"/>
                <a:gd name="T77" fmla="*/ 25 h 35"/>
                <a:gd name="T78" fmla="*/ 8 w 291"/>
                <a:gd name="T79" fmla="*/ 24 h 35"/>
                <a:gd name="T80" fmla="*/ 0 w 291"/>
                <a:gd name="T81" fmla="*/ 23 h 35"/>
                <a:gd name="T82" fmla="*/ 0 w 291"/>
                <a:gd name="T83" fmla="*/ 20 h 35"/>
                <a:gd name="T84" fmla="*/ 0 w 291"/>
                <a:gd name="T85" fmla="*/ 18 h 35"/>
                <a:gd name="T86" fmla="*/ 8 w 291"/>
                <a:gd name="T87" fmla="*/ 16 h 35"/>
                <a:gd name="T88" fmla="*/ 16 w 291"/>
                <a:gd name="T89" fmla="*/ 14 h 35"/>
                <a:gd name="T90" fmla="*/ 24 w 291"/>
                <a:gd name="T91" fmla="*/ 11 h 35"/>
                <a:gd name="T92" fmla="*/ 39 w 291"/>
                <a:gd name="T93" fmla="*/ 11 h 35"/>
                <a:gd name="T94" fmla="*/ 47 w 291"/>
                <a:gd name="T95" fmla="*/ 9 h 35"/>
                <a:gd name="T96" fmla="*/ 63 w 291"/>
                <a:gd name="T97" fmla="*/ 9 h 35"/>
                <a:gd name="T98" fmla="*/ 77 w 291"/>
                <a:gd name="T99" fmla="*/ 8 h 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1"/>
                <a:gd name="T151" fmla="*/ 0 h 35"/>
                <a:gd name="T152" fmla="*/ 291 w 291"/>
                <a:gd name="T153" fmla="*/ 35 h 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1" h="35">
                  <a:moveTo>
                    <a:pt x="7" y="11"/>
                  </a:moveTo>
                  <a:lnTo>
                    <a:pt x="23" y="9"/>
                  </a:lnTo>
                  <a:lnTo>
                    <a:pt x="41" y="6"/>
                  </a:lnTo>
                  <a:lnTo>
                    <a:pt x="57" y="5"/>
                  </a:lnTo>
                  <a:lnTo>
                    <a:pt x="75" y="3"/>
                  </a:lnTo>
                  <a:lnTo>
                    <a:pt x="91" y="3"/>
                  </a:lnTo>
                  <a:lnTo>
                    <a:pt x="109" y="1"/>
                  </a:lnTo>
                  <a:lnTo>
                    <a:pt x="126" y="1"/>
                  </a:lnTo>
                  <a:lnTo>
                    <a:pt x="144" y="0"/>
                  </a:lnTo>
                  <a:lnTo>
                    <a:pt x="160" y="1"/>
                  </a:lnTo>
                  <a:lnTo>
                    <a:pt x="177" y="1"/>
                  </a:lnTo>
                  <a:lnTo>
                    <a:pt x="195" y="3"/>
                  </a:lnTo>
                  <a:lnTo>
                    <a:pt x="212" y="3"/>
                  </a:lnTo>
                  <a:lnTo>
                    <a:pt x="228" y="5"/>
                  </a:lnTo>
                  <a:lnTo>
                    <a:pt x="246" y="6"/>
                  </a:lnTo>
                  <a:lnTo>
                    <a:pt x="263" y="9"/>
                  </a:lnTo>
                  <a:lnTo>
                    <a:pt x="281" y="11"/>
                  </a:lnTo>
                  <a:lnTo>
                    <a:pt x="280" y="11"/>
                  </a:lnTo>
                  <a:lnTo>
                    <a:pt x="280" y="12"/>
                  </a:lnTo>
                  <a:lnTo>
                    <a:pt x="281" y="12"/>
                  </a:lnTo>
                  <a:lnTo>
                    <a:pt x="283" y="12"/>
                  </a:lnTo>
                  <a:lnTo>
                    <a:pt x="283" y="13"/>
                  </a:lnTo>
                  <a:lnTo>
                    <a:pt x="285" y="13"/>
                  </a:lnTo>
                  <a:lnTo>
                    <a:pt x="285" y="14"/>
                  </a:lnTo>
                  <a:lnTo>
                    <a:pt x="287" y="14"/>
                  </a:lnTo>
                  <a:lnTo>
                    <a:pt x="287" y="16"/>
                  </a:lnTo>
                  <a:lnTo>
                    <a:pt x="287" y="17"/>
                  </a:lnTo>
                  <a:lnTo>
                    <a:pt x="287" y="19"/>
                  </a:lnTo>
                  <a:lnTo>
                    <a:pt x="289" y="19"/>
                  </a:lnTo>
                  <a:lnTo>
                    <a:pt x="289" y="21"/>
                  </a:lnTo>
                  <a:lnTo>
                    <a:pt x="289" y="23"/>
                  </a:lnTo>
                  <a:lnTo>
                    <a:pt x="290" y="23"/>
                  </a:lnTo>
                  <a:lnTo>
                    <a:pt x="289" y="25"/>
                  </a:lnTo>
                  <a:lnTo>
                    <a:pt x="289" y="26"/>
                  </a:lnTo>
                  <a:lnTo>
                    <a:pt x="289" y="28"/>
                  </a:lnTo>
                  <a:lnTo>
                    <a:pt x="287" y="29"/>
                  </a:lnTo>
                  <a:lnTo>
                    <a:pt x="287" y="31"/>
                  </a:lnTo>
                  <a:lnTo>
                    <a:pt x="285" y="32"/>
                  </a:lnTo>
                  <a:lnTo>
                    <a:pt x="284" y="33"/>
                  </a:lnTo>
                  <a:lnTo>
                    <a:pt x="282" y="33"/>
                  </a:lnTo>
                  <a:lnTo>
                    <a:pt x="281" y="33"/>
                  </a:lnTo>
                  <a:lnTo>
                    <a:pt x="281" y="31"/>
                  </a:lnTo>
                  <a:lnTo>
                    <a:pt x="282" y="34"/>
                  </a:lnTo>
                  <a:lnTo>
                    <a:pt x="264" y="31"/>
                  </a:lnTo>
                  <a:lnTo>
                    <a:pt x="248" y="28"/>
                  </a:lnTo>
                  <a:lnTo>
                    <a:pt x="230" y="26"/>
                  </a:lnTo>
                  <a:lnTo>
                    <a:pt x="214" y="23"/>
                  </a:lnTo>
                  <a:lnTo>
                    <a:pt x="196" y="22"/>
                  </a:lnTo>
                  <a:lnTo>
                    <a:pt x="179" y="20"/>
                  </a:lnTo>
                  <a:lnTo>
                    <a:pt x="161" y="20"/>
                  </a:lnTo>
                  <a:lnTo>
                    <a:pt x="145" y="19"/>
                  </a:lnTo>
                  <a:lnTo>
                    <a:pt x="127" y="20"/>
                  </a:lnTo>
                  <a:lnTo>
                    <a:pt x="109" y="20"/>
                  </a:lnTo>
                  <a:lnTo>
                    <a:pt x="91" y="22"/>
                  </a:lnTo>
                  <a:lnTo>
                    <a:pt x="75" y="23"/>
                  </a:lnTo>
                  <a:lnTo>
                    <a:pt x="57" y="26"/>
                  </a:lnTo>
                  <a:lnTo>
                    <a:pt x="41" y="28"/>
                  </a:lnTo>
                  <a:lnTo>
                    <a:pt x="25" y="31"/>
                  </a:lnTo>
                  <a:lnTo>
                    <a:pt x="8" y="34"/>
                  </a:lnTo>
                  <a:lnTo>
                    <a:pt x="9" y="32"/>
                  </a:lnTo>
                  <a:lnTo>
                    <a:pt x="7" y="34"/>
                  </a:lnTo>
                  <a:lnTo>
                    <a:pt x="6" y="34"/>
                  </a:lnTo>
                  <a:lnTo>
                    <a:pt x="4" y="34"/>
                  </a:lnTo>
                  <a:lnTo>
                    <a:pt x="4" y="33"/>
                  </a:lnTo>
                  <a:lnTo>
                    <a:pt x="3" y="33"/>
                  </a:lnTo>
                  <a:lnTo>
                    <a:pt x="3" y="31"/>
                  </a:lnTo>
                  <a:lnTo>
                    <a:pt x="2" y="31"/>
                  </a:lnTo>
                  <a:lnTo>
                    <a:pt x="2" y="30"/>
                  </a:lnTo>
                  <a:lnTo>
                    <a:pt x="1" y="30"/>
                  </a:lnTo>
                  <a:lnTo>
                    <a:pt x="1" y="28"/>
                  </a:lnTo>
                  <a:lnTo>
                    <a:pt x="0" y="28"/>
                  </a:lnTo>
                  <a:lnTo>
                    <a:pt x="0" y="27"/>
                  </a:lnTo>
                  <a:lnTo>
                    <a:pt x="0" y="25"/>
                  </a:lnTo>
                  <a:lnTo>
                    <a:pt x="0" y="23"/>
                  </a:lnTo>
                  <a:lnTo>
                    <a:pt x="0" y="21"/>
                  </a:lnTo>
                  <a:lnTo>
                    <a:pt x="1" y="19"/>
                  </a:lnTo>
                  <a:lnTo>
                    <a:pt x="2" y="17"/>
                  </a:lnTo>
                  <a:lnTo>
                    <a:pt x="2" y="16"/>
                  </a:lnTo>
                  <a:lnTo>
                    <a:pt x="3" y="14"/>
                  </a:lnTo>
                  <a:lnTo>
                    <a:pt x="5" y="14"/>
                  </a:lnTo>
                  <a:lnTo>
                    <a:pt x="6" y="12"/>
                  </a:lnTo>
                  <a:lnTo>
                    <a:pt x="8" y="12"/>
                  </a:lnTo>
                  <a:lnTo>
                    <a:pt x="10" y="11"/>
                  </a:lnTo>
                  <a:lnTo>
                    <a:pt x="7" y="11"/>
                  </a:lnTo>
                </a:path>
              </a:pathLst>
            </a:custGeom>
            <a:solidFill>
              <a:srgbClr val="F8F8F8"/>
            </a:solidFill>
            <a:ln w="18732">
              <a:solidFill>
                <a:srgbClr val="DDDDDD"/>
              </a:solidFill>
              <a:round/>
              <a:headEnd/>
              <a:tailEnd/>
            </a:ln>
          </p:spPr>
          <p:txBody>
            <a:bodyPr/>
            <a:lstStyle/>
            <a:p>
              <a:endParaRPr lang="it-IT"/>
            </a:p>
          </p:txBody>
        </p:sp>
        <p:sp>
          <p:nvSpPr>
            <p:cNvPr id="9260" name="Freeform 60"/>
            <p:cNvSpPr>
              <a:spLocks/>
            </p:cNvSpPr>
            <p:nvPr/>
          </p:nvSpPr>
          <p:spPr bwMode="auto">
            <a:xfrm>
              <a:off x="4423" y="1270"/>
              <a:ext cx="912" cy="309"/>
            </a:xfrm>
            <a:custGeom>
              <a:avLst/>
              <a:gdLst>
                <a:gd name="T0" fmla="*/ 2209 w 462"/>
                <a:gd name="T1" fmla="*/ 255 h 333"/>
                <a:gd name="T2" fmla="*/ 2677 w 462"/>
                <a:gd name="T3" fmla="*/ 261 h 333"/>
                <a:gd name="T4" fmla="*/ 2845 w 462"/>
                <a:gd name="T5" fmla="*/ 265 h 333"/>
                <a:gd name="T6" fmla="*/ 2868 w 462"/>
                <a:gd name="T7" fmla="*/ 252 h 333"/>
                <a:gd name="T8" fmla="*/ 2908 w 462"/>
                <a:gd name="T9" fmla="*/ 227 h 333"/>
                <a:gd name="T10" fmla="*/ 2985 w 462"/>
                <a:gd name="T11" fmla="*/ 201 h 333"/>
                <a:gd name="T12" fmla="*/ 3064 w 462"/>
                <a:gd name="T13" fmla="*/ 184 h 333"/>
                <a:gd name="T14" fmla="*/ 3332 w 462"/>
                <a:gd name="T15" fmla="*/ 182 h 333"/>
                <a:gd name="T16" fmla="*/ 3230 w 462"/>
                <a:gd name="T17" fmla="*/ 148 h 333"/>
                <a:gd name="T18" fmla="*/ 2993 w 462"/>
                <a:gd name="T19" fmla="*/ 150 h 333"/>
                <a:gd name="T20" fmla="*/ 2876 w 462"/>
                <a:gd name="T21" fmla="*/ 144 h 333"/>
                <a:gd name="T22" fmla="*/ 2837 w 462"/>
                <a:gd name="T23" fmla="*/ 150 h 333"/>
                <a:gd name="T24" fmla="*/ 2724 w 462"/>
                <a:gd name="T25" fmla="*/ 151 h 333"/>
                <a:gd name="T26" fmla="*/ 2724 w 462"/>
                <a:gd name="T27" fmla="*/ 136 h 333"/>
                <a:gd name="T28" fmla="*/ 2821 w 462"/>
                <a:gd name="T29" fmla="*/ 143 h 333"/>
                <a:gd name="T30" fmla="*/ 2876 w 462"/>
                <a:gd name="T31" fmla="*/ 137 h 333"/>
                <a:gd name="T32" fmla="*/ 3008 w 462"/>
                <a:gd name="T33" fmla="*/ 133 h 333"/>
                <a:gd name="T34" fmla="*/ 3048 w 462"/>
                <a:gd name="T35" fmla="*/ 109 h 333"/>
                <a:gd name="T36" fmla="*/ 2961 w 462"/>
                <a:gd name="T37" fmla="*/ 102 h 333"/>
                <a:gd name="T38" fmla="*/ 2961 w 462"/>
                <a:gd name="T39" fmla="*/ 98 h 333"/>
                <a:gd name="T40" fmla="*/ 3093 w 462"/>
                <a:gd name="T41" fmla="*/ 101 h 333"/>
                <a:gd name="T42" fmla="*/ 3385 w 462"/>
                <a:gd name="T43" fmla="*/ 99 h 333"/>
                <a:gd name="T44" fmla="*/ 3524 w 462"/>
                <a:gd name="T45" fmla="*/ 87 h 333"/>
                <a:gd name="T46" fmla="*/ 3500 w 462"/>
                <a:gd name="T47" fmla="*/ 56 h 333"/>
                <a:gd name="T48" fmla="*/ 3316 w 462"/>
                <a:gd name="T49" fmla="*/ 43 h 333"/>
                <a:gd name="T50" fmla="*/ 3429 w 462"/>
                <a:gd name="T51" fmla="*/ 42 h 333"/>
                <a:gd name="T52" fmla="*/ 3445 w 462"/>
                <a:gd name="T53" fmla="*/ 28 h 333"/>
                <a:gd name="T54" fmla="*/ 3293 w 462"/>
                <a:gd name="T55" fmla="*/ 28 h 333"/>
                <a:gd name="T56" fmla="*/ 3340 w 462"/>
                <a:gd name="T57" fmla="*/ 18 h 333"/>
                <a:gd name="T58" fmla="*/ 3401 w 462"/>
                <a:gd name="T59" fmla="*/ 17 h 333"/>
                <a:gd name="T60" fmla="*/ 3445 w 462"/>
                <a:gd name="T61" fmla="*/ 2 h 333"/>
                <a:gd name="T62" fmla="*/ 1871 w 462"/>
                <a:gd name="T63" fmla="*/ 6 h 333"/>
                <a:gd name="T64" fmla="*/ 184 w 462"/>
                <a:gd name="T65" fmla="*/ 5 h 333"/>
                <a:gd name="T66" fmla="*/ 109 w 462"/>
                <a:gd name="T67" fmla="*/ 16 h 333"/>
                <a:gd name="T68" fmla="*/ 176 w 462"/>
                <a:gd name="T69" fmla="*/ 17 h 333"/>
                <a:gd name="T70" fmla="*/ 261 w 462"/>
                <a:gd name="T71" fmla="*/ 28 h 333"/>
                <a:gd name="T72" fmla="*/ 63 w 462"/>
                <a:gd name="T73" fmla="*/ 28 h 333"/>
                <a:gd name="T74" fmla="*/ 55 w 462"/>
                <a:gd name="T75" fmla="*/ 41 h 333"/>
                <a:gd name="T76" fmla="*/ 176 w 462"/>
                <a:gd name="T77" fmla="*/ 42 h 333"/>
                <a:gd name="T78" fmla="*/ 32 w 462"/>
                <a:gd name="T79" fmla="*/ 54 h 333"/>
                <a:gd name="T80" fmla="*/ 0 w 462"/>
                <a:gd name="T81" fmla="*/ 76 h 333"/>
                <a:gd name="T82" fmla="*/ 77 w 462"/>
                <a:gd name="T83" fmla="*/ 96 h 333"/>
                <a:gd name="T84" fmla="*/ 553 w 462"/>
                <a:gd name="T85" fmla="*/ 97 h 333"/>
                <a:gd name="T86" fmla="*/ 569 w 462"/>
                <a:gd name="T87" fmla="*/ 101 h 333"/>
                <a:gd name="T88" fmla="*/ 492 w 462"/>
                <a:gd name="T89" fmla="*/ 105 h 333"/>
                <a:gd name="T90" fmla="*/ 468 w 462"/>
                <a:gd name="T91" fmla="*/ 124 h 333"/>
                <a:gd name="T92" fmla="*/ 537 w 462"/>
                <a:gd name="T93" fmla="*/ 135 h 333"/>
                <a:gd name="T94" fmla="*/ 640 w 462"/>
                <a:gd name="T95" fmla="*/ 137 h 333"/>
                <a:gd name="T96" fmla="*/ 685 w 462"/>
                <a:gd name="T97" fmla="*/ 142 h 333"/>
                <a:gd name="T98" fmla="*/ 792 w 462"/>
                <a:gd name="T99" fmla="*/ 137 h 333"/>
                <a:gd name="T100" fmla="*/ 799 w 462"/>
                <a:gd name="T101" fmla="*/ 149 h 333"/>
                <a:gd name="T102" fmla="*/ 701 w 462"/>
                <a:gd name="T103" fmla="*/ 151 h 333"/>
                <a:gd name="T104" fmla="*/ 655 w 462"/>
                <a:gd name="T105" fmla="*/ 144 h 333"/>
                <a:gd name="T106" fmla="*/ 545 w 462"/>
                <a:gd name="T107" fmla="*/ 150 h 333"/>
                <a:gd name="T108" fmla="*/ 316 w 462"/>
                <a:gd name="T109" fmla="*/ 148 h 333"/>
                <a:gd name="T110" fmla="*/ 184 w 462"/>
                <a:gd name="T111" fmla="*/ 179 h 333"/>
                <a:gd name="T112" fmla="*/ 409 w 462"/>
                <a:gd name="T113" fmla="*/ 186 h 333"/>
                <a:gd name="T114" fmla="*/ 468 w 462"/>
                <a:gd name="T115" fmla="*/ 200 h 333"/>
                <a:gd name="T116" fmla="*/ 592 w 462"/>
                <a:gd name="T117" fmla="*/ 222 h 333"/>
                <a:gd name="T118" fmla="*/ 663 w 462"/>
                <a:gd name="T119" fmla="*/ 248 h 333"/>
                <a:gd name="T120" fmla="*/ 724 w 462"/>
                <a:gd name="T121" fmla="*/ 264 h 333"/>
                <a:gd name="T122" fmla="*/ 1285 w 462"/>
                <a:gd name="T123" fmla="*/ 257 h 333"/>
                <a:gd name="T124" fmla="*/ 1563 w 462"/>
                <a:gd name="T125" fmla="*/ 255 h 3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2"/>
                <a:gd name="T190" fmla="*/ 0 h 333"/>
                <a:gd name="T191" fmla="*/ 462 w 462"/>
                <a:gd name="T192" fmla="*/ 333 h 3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2" h="333">
                  <a:moveTo>
                    <a:pt x="228" y="318"/>
                  </a:moveTo>
                  <a:lnTo>
                    <a:pt x="228" y="319"/>
                  </a:lnTo>
                  <a:lnTo>
                    <a:pt x="230" y="319"/>
                  </a:lnTo>
                  <a:lnTo>
                    <a:pt x="232" y="319"/>
                  </a:lnTo>
                  <a:lnTo>
                    <a:pt x="235" y="319"/>
                  </a:lnTo>
                  <a:lnTo>
                    <a:pt x="239" y="319"/>
                  </a:lnTo>
                  <a:lnTo>
                    <a:pt x="244" y="319"/>
                  </a:lnTo>
                  <a:lnTo>
                    <a:pt x="250" y="319"/>
                  </a:lnTo>
                  <a:lnTo>
                    <a:pt x="255" y="319"/>
                  </a:lnTo>
                  <a:lnTo>
                    <a:pt x="260" y="319"/>
                  </a:lnTo>
                  <a:lnTo>
                    <a:pt x="265" y="319"/>
                  </a:lnTo>
                  <a:lnTo>
                    <a:pt x="270" y="319"/>
                  </a:lnTo>
                  <a:lnTo>
                    <a:pt x="276" y="319"/>
                  </a:lnTo>
                  <a:lnTo>
                    <a:pt x="279" y="319"/>
                  </a:lnTo>
                  <a:lnTo>
                    <a:pt x="284" y="319"/>
                  </a:lnTo>
                  <a:lnTo>
                    <a:pt x="287" y="319"/>
                  </a:lnTo>
                  <a:lnTo>
                    <a:pt x="291" y="319"/>
                  </a:lnTo>
                  <a:lnTo>
                    <a:pt x="294" y="321"/>
                  </a:lnTo>
                  <a:lnTo>
                    <a:pt x="297" y="321"/>
                  </a:lnTo>
                  <a:lnTo>
                    <a:pt x="301" y="321"/>
                  </a:lnTo>
                  <a:lnTo>
                    <a:pt x="305" y="321"/>
                  </a:lnTo>
                  <a:lnTo>
                    <a:pt x="308" y="323"/>
                  </a:lnTo>
                  <a:lnTo>
                    <a:pt x="312" y="323"/>
                  </a:lnTo>
                  <a:lnTo>
                    <a:pt x="316" y="323"/>
                  </a:lnTo>
                  <a:lnTo>
                    <a:pt x="321" y="323"/>
                  </a:lnTo>
                  <a:lnTo>
                    <a:pt x="324" y="325"/>
                  </a:lnTo>
                  <a:lnTo>
                    <a:pt x="328" y="325"/>
                  </a:lnTo>
                  <a:lnTo>
                    <a:pt x="332" y="326"/>
                  </a:lnTo>
                  <a:lnTo>
                    <a:pt x="337" y="326"/>
                  </a:lnTo>
                  <a:lnTo>
                    <a:pt x="340" y="327"/>
                  </a:lnTo>
                  <a:lnTo>
                    <a:pt x="344" y="327"/>
                  </a:lnTo>
                  <a:lnTo>
                    <a:pt x="348" y="327"/>
                  </a:lnTo>
                  <a:lnTo>
                    <a:pt x="351" y="327"/>
                  </a:lnTo>
                  <a:lnTo>
                    <a:pt x="351" y="328"/>
                  </a:lnTo>
                  <a:lnTo>
                    <a:pt x="353" y="328"/>
                  </a:lnTo>
                  <a:lnTo>
                    <a:pt x="354" y="328"/>
                  </a:lnTo>
                  <a:lnTo>
                    <a:pt x="356" y="328"/>
                  </a:lnTo>
                  <a:lnTo>
                    <a:pt x="358" y="328"/>
                  </a:lnTo>
                  <a:lnTo>
                    <a:pt x="359" y="328"/>
                  </a:lnTo>
                  <a:lnTo>
                    <a:pt x="361" y="328"/>
                  </a:lnTo>
                  <a:lnTo>
                    <a:pt x="361" y="330"/>
                  </a:lnTo>
                  <a:lnTo>
                    <a:pt x="363" y="330"/>
                  </a:lnTo>
                  <a:lnTo>
                    <a:pt x="364" y="330"/>
                  </a:lnTo>
                  <a:lnTo>
                    <a:pt x="366" y="330"/>
                  </a:lnTo>
                  <a:lnTo>
                    <a:pt x="367" y="332"/>
                  </a:lnTo>
                  <a:lnTo>
                    <a:pt x="369" y="332"/>
                  </a:lnTo>
                  <a:lnTo>
                    <a:pt x="370" y="332"/>
                  </a:lnTo>
                  <a:lnTo>
                    <a:pt x="372" y="332"/>
                  </a:lnTo>
                  <a:lnTo>
                    <a:pt x="370" y="332"/>
                  </a:lnTo>
                  <a:lnTo>
                    <a:pt x="370" y="331"/>
                  </a:lnTo>
                  <a:lnTo>
                    <a:pt x="370" y="330"/>
                  </a:lnTo>
                  <a:lnTo>
                    <a:pt x="370" y="328"/>
                  </a:lnTo>
                  <a:lnTo>
                    <a:pt x="370" y="327"/>
                  </a:lnTo>
                  <a:lnTo>
                    <a:pt x="371" y="325"/>
                  </a:lnTo>
                  <a:lnTo>
                    <a:pt x="371" y="323"/>
                  </a:lnTo>
                  <a:lnTo>
                    <a:pt x="371" y="321"/>
                  </a:lnTo>
                  <a:lnTo>
                    <a:pt x="373" y="319"/>
                  </a:lnTo>
                  <a:lnTo>
                    <a:pt x="373" y="318"/>
                  </a:lnTo>
                  <a:lnTo>
                    <a:pt x="373" y="316"/>
                  </a:lnTo>
                  <a:lnTo>
                    <a:pt x="374" y="315"/>
                  </a:lnTo>
                  <a:lnTo>
                    <a:pt x="374" y="313"/>
                  </a:lnTo>
                  <a:lnTo>
                    <a:pt x="374" y="312"/>
                  </a:lnTo>
                  <a:lnTo>
                    <a:pt x="374" y="310"/>
                  </a:lnTo>
                  <a:lnTo>
                    <a:pt x="374" y="308"/>
                  </a:lnTo>
                  <a:lnTo>
                    <a:pt x="374" y="306"/>
                  </a:lnTo>
                  <a:lnTo>
                    <a:pt x="374" y="303"/>
                  </a:lnTo>
                  <a:lnTo>
                    <a:pt x="374" y="302"/>
                  </a:lnTo>
                  <a:lnTo>
                    <a:pt x="375" y="298"/>
                  </a:lnTo>
                  <a:lnTo>
                    <a:pt x="375" y="296"/>
                  </a:lnTo>
                  <a:lnTo>
                    <a:pt x="375" y="295"/>
                  </a:lnTo>
                  <a:lnTo>
                    <a:pt x="375" y="293"/>
                  </a:lnTo>
                  <a:lnTo>
                    <a:pt x="377" y="289"/>
                  </a:lnTo>
                  <a:lnTo>
                    <a:pt x="377" y="287"/>
                  </a:lnTo>
                  <a:lnTo>
                    <a:pt x="378" y="286"/>
                  </a:lnTo>
                  <a:lnTo>
                    <a:pt x="378" y="284"/>
                  </a:lnTo>
                  <a:lnTo>
                    <a:pt x="380" y="281"/>
                  </a:lnTo>
                  <a:lnTo>
                    <a:pt x="380" y="280"/>
                  </a:lnTo>
                  <a:lnTo>
                    <a:pt x="380" y="278"/>
                  </a:lnTo>
                  <a:lnTo>
                    <a:pt x="380" y="277"/>
                  </a:lnTo>
                  <a:lnTo>
                    <a:pt x="381" y="274"/>
                  </a:lnTo>
                  <a:lnTo>
                    <a:pt x="381" y="273"/>
                  </a:lnTo>
                  <a:lnTo>
                    <a:pt x="383" y="271"/>
                  </a:lnTo>
                  <a:lnTo>
                    <a:pt x="383" y="269"/>
                  </a:lnTo>
                  <a:lnTo>
                    <a:pt x="385" y="265"/>
                  </a:lnTo>
                  <a:lnTo>
                    <a:pt x="385" y="263"/>
                  </a:lnTo>
                  <a:lnTo>
                    <a:pt x="385" y="262"/>
                  </a:lnTo>
                  <a:lnTo>
                    <a:pt x="385" y="260"/>
                  </a:lnTo>
                  <a:lnTo>
                    <a:pt x="386" y="257"/>
                  </a:lnTo>
                  <a:lnTo>
                    <a:pt x="386" y="255"/>
                  </a:lnTo>
                  <a:lnTo>
                    <a:pt x="388" y="254"/>
                  </a:lnTo>
                  <a:lnTo>
                    <a:pt x="388" y="252"/>
                  </a:lnTo>
                  <a:lnTo>
                    <a:pt x="389" y="249"/>
                  </a:lnTo>
                  <a:lnTo>
                    <a:pt x="389" y="247"/>
                  </a:lnTo>
                  <a:lnTo>
                    <a:pt x="389" y="245"/>
                  </a:lnTo>
                  <a:lnTo>
                    <a:pt x="390" y="243"/>
                  </a:lnTo>
                  <a:lnTo>
                    <a:pt x="390" y="242"/>
                  </a:lnTo>
                  <a:lnTo>
                    <a:pt x="391" y="240"/>
                  </a:lnTo>
                  <a:lnTo>
                    <a:pt x="393" y="238"/>
                  </a:lnTo>
                  <a:lnTo>
                    <a:pt x="393" y="236"/>
                  </a:lnTo>
                  <a:lnTo>
                    <a:pt x="394" y="235"/>
                  </a:lnTo>
                  <a:lnTo>
                    <a:pt x="394" y="234"/>
                  </a:lnTo>
                  <a:lnTo>
                    <a:pt x="396" y="232"/>
                  </a:lnTo>
                  <a:lnTo>
                    <a:pt x="398" y="230"/>
                  </a:lnTo>
                  <a:lnTo>
                    <a:pt x="400" y="228"/>
                  </a:lnTo>
                  <a:lnTo>
                    <a:pt x="401" y="228"/>
                  </a:lnTo>
                  <a:lnTo>
                    <a:pt x="403" y="227"/>
                  </a:lnTo>
                  <a:lnTo>
                    <a:pt x="405" y="227"/>
                  </a:lnTo>
                  <a:lnTo>
                    <a:pt x="408" y="226"/>
                  </a:lnTo>
                  <a:lnTo>
                    <a:pt x="409" y="226"/>
                  </a:lnTo>
                  <a:lnTo>
                    <a:pt x="413" y="226"/>
                  </a:lnTo>
                  <a:lnTo>
                    <a:pt x="415" y="226"/>
                  </a:lnTo>
                  <a:lnTo>
                    <a:pt x="419" y="226"/>
                  </a:lnTo>
                  <a:lnTo>
                    <a:pt x="421" y="227"/>
                  </a:lnTo>
                  <a:lnTo>
                    <a:pt x="424" y="227"/>
                  </a:lnTo>
                  <a:lnTo>
                    <a:pt x="425" y="227"/>
                  </a:lnTo>
                  <a:lnTo>
                    <a:pt x="428" y="227"/>
                  </a:lnTo>
                  <a:lnTo>
                    <a:pt x="430" y="227"/>
                  </a:lnTo>
                  <a:lnTo>
                    <a:pt x="432" y="227"/>
                  </a:lnTo>
                  <a:lnTo>
                    <a:pt x="433" y="227"/>
                  </a:lnTo>
                  <a:lnTo>
                    <a:pt x="434" y="226"/>
                  </a:lnTo>
                  <a:lnTo>
                    <a:pt x="433" y="226"/>
                  </a:lnTo>
                  <a:lnTo>
                    <a:pt x="433" y="224"/>
                  </a:lnTo>
                  <a:lnTo>
                    <a:pt x="431" y="222"/>
                  </a:lnTo>
                  <a:lnTo>
                    <a:pt x="431" y="219"/>
                  </a:lnTo>
                  <a:lnTo>
                    <a:pt x="429" y="215"/>
                  </a:lnTo>
                  <a:lnTo>
                    <a:pt x="428" y="212"/>
                  </a:lnTo>
                  <a:lnTo>
                    <a:pt x="427" y="208"/>
                  </a:lnTo>
                  <a:lnTo>
                    <a:pt x="427" y="205"/>
                  </a:lnTo>
                  <a:lnTo>
                    <a:pt x="425" y="202"/>
                  </a:lnTo>
                  <a:lnTo>
                    <a:pt x="423" y="198"/>
                  </a:lnTo>
                  <a:lnTo>
                    <a:pt x="421" y="195"/>
                  </a:lnTo>
                  <a:lnTo>
                    <a:pt x="421" y="191"/>
                  </a:lnTo>
                  <a:lnTo>
                    <a:pt x="420" y="189"/>
                  </a:lnTo>
                  <a:lnTo>
                    <a:pt x="420" y="187"/>
                  </a:lnTo>
                  <a:lnTo>
                    <a:pt x="420" y="185"/>
                  </a:lnTo>
                  <a:lnTo>
                    <a:pt x="420" y="183"/>
                  </a:lnTo>
                  <a:lnTo>
                    <a:pt x="418" y="185"/>
                  </a:lnTo>
                  <a:lnTo>
                    <a:pt x="417" y="185"/>
                  </a:lnTo>
                  <a:lnTo>
                    <a:pt x="415" y="185"/>
                  </a:lnTo>
                  <a:lnTo>
                    <a:pt x="413" y="185"/>
                  </a:lnTo>
                  <a:lnTo>
                    <a:pt x="410" y="187"/>
                  </a:lnTo>
                  <a:lnTo>
                    <a:pt x="408" y="187"/>
                  </a:lnTo>
                  <a:lnTo>
                    <a:pt x="406" y="187"/>
                  </a:lnTo>
                  <a:lnTo>
                    <a:pt x="404" y="187"/>
                  </a:lnTo>
                  <a:lnTo>
                    <a:pt x="401" y="188"/>
                  </a:lnTo>
                  <a:lnTo>
                    <a:pt x="399" y="188"/>
                  </a:lnTo>
                  <a:lnTo>
                    <a:pt x="396" y="188"/>
                  </a:lnTo>
                  <a:lnTo>
                    <a:pt x="394" y="188"/>
                  </a:lnTo>
                  <a:lnTo>
                    <a:pt x="392" y="189"/>
                  </a:lnTo>
                  <a:lnTo>
                    <a:pt x="390" y="189"/>
                  </a:lnTo>
                  <a:lnTo>
                    <a:pt x="389" y="189"/>
                  </a:lnTo>
                  <a:lnTo>
                    <a:pt x="388" y="189"/>
                  </a:lnTo>
                  <a:lnTo>
                    <a:pt x="386" y="189"/>
                  </a:lnTo>
                  <a:lnTo>
                    <a:pt x="386" y="188"/>
                  </a:lnTo>
                  <a:lnTo>
                    <a:pt x="384" y="188"/>
                  </a:lnTo>
                  <a:lnTo>
                    <a:pt x="384" y="186"/>
                  </a:lnTo>
                  <a:lnTo>
                    <a:pt x="382" y="186"/>
                  </a:lnTo>
                  <a:lnTo>
                    <a:pt x="382" y="184"/>
                  </a:lnTo>
                  <a:lnTo>
                    <a:pt x="380" y="184"/>
                  </a:lnTo>
                  <a:lnTo>
                    <a:pt x="380" y="182"/>
                  </a:lnTo>
                  <a:lnTo>
                    <a:pt x="378" y="182"/>
                  </a:lnTo>
                  <a:lnTo>
                    <a:pt x="378" y="180"/>
                  </a:lnTo>
                  <a:lnTo>
                    <a:pt x="376" y="180"/>
                  </a:lnTo>
                  <a:lnTo>
                    <a:pt x="374" y="180"/>
                  </a:lnTo>
                  <a:lnTo>
                    <a:pt x="374" y="179"/>
                  </a:lnTo>
                  <a:lnTo>
                    <a:pt x="373" y="180"/>
                  </a:lnTo>
                  <a:lnTo>
                    <a:pt x="373" y="181"/>
                  </a:lnTo>
                  <a:lnTo>
                    <a:pt x="372" y="183"/>
                  </a:lnTo>
                  <a:lnTo>
                    <a:pt x="372" y="184"/>
                  </a:lnTo>
                  <a:lnTo>
                    <a:pt x="370" y="186"/>
                  </a:lnTo>
                  <a:lnTo>
                    <a:pt x="370" y="188"/>
                  </a:lnTo>
                  <a:lnTo>
                    <a:pt x="369" y="189"/>
                  </a:lnTo>
                  <a:lnTo>
                    <a:pt x="367" y="190"/>
                  </a:lnTo>
                  <a:lnTo>
                    <a:pt x="365" y="190"/>
                  </a:lnTo>
                  <a:lnTo>
                    <a:pt x="364" y="190"/>
                  </a:lnTo>
                  <a:lnTo>
                    <a:pt x="362" y="190"/>
                  </a:lnTo>
                  <a:lnTo>
                    <a:pt x="360" y="190"/>
                  </a:lnTo>
                  <a:lnTo>
                    <a:pt x="359" y="190"/>
                  </a:lnTo>
                  <a:lnTo>
                    <a:pt x="358" y="190"/>
                  </a:lnTo>
                  <a:lnTo>
                    <a:pt x="356" y="190"/>
                  </a:lnTo>
                  <a:lnTo>
                    <a:pt x="354" y="190"/>
                  </a:lnTo>
                  <a:lnTo>
                    <a:pt x="354" y="189"/>
                  </a:lnTo>
                  <a:lnTo>
                    <a:pt x="354" y="188"/>
                  </a:lnTo>
                  <a:lnTo>
                    <a:pt x="354" y="187"/>
                  </a:lnTo>
                  <a:lnTo>
                    <a:pt x="354" y="185"/>
                  </a:lnTo>
                  <a:lnTo>
                    <a:pt x="354" y="183"/>
                  </a:lnTo>
                  <a:lnTo>
                    <a:pt x="354" y="182"/>
                  </a:lnTo>
                  <a:lnTo>
                    <a:pt x="354" y="180"/>
                  </a:lnTo>
                  <a:lnTo>
                    <a:pt x="354" y="178"/>
                  </a:lnTo>
                  <a:lnTo>
                    <a:pt x="354" y="177"/>
                  </a:lnTo>
                  <a:lnTo>
                    <a:pt x="354" y="176"/>
                  </a:lnTo>
                  <a:lnTo>
                    <a:pt x="354" y="174"/>
                  </a:lnTo>
                  <a:lnTo>
                    <a:pt x="354" y="172"/>
                  </a:lnTo>
                  <a:lnTo>
                    <a:pt x="354" y="170"/>
                  </a:lnTo>
                  <a:lnTo>
                    <a:pt x="354" y="169"/>
                  </a:lnTo>
                  <a:lnTo>
                    <a:pt x="354" y="171"/>
                  </a:lnTo>
                  <a:lnTo>
                    <a:pt x="354" y="173"/>
                  </a:lnTo>
                  <a:lnTo>
                    <a:pt x="355" y="173"/>
                  </a:lnTo>
                  <a:lnTo>
                    <a:pt x="355" y="174"/>
                  </a:lnTo>
                  <a:lnTo>
                    <a:pt x="356" y="174"/>
                  </a:lnTo>
                  <a:lnTo>
                    <a:pt x="358" y="176"/>
                  </a:lnTo>
                  <a:lnTo>
                    <a:pt x="359" y="176"/>
                  </a:lnTo>
                  <a:lnTo>
                    <a:pt x="359" y="178"/>
                  </a:lnTo>
                  <a:lnTo>
                    <a:pt x="361" y="178"/>
                  </a:lnTo>
                  <a:lnTo>
                    <a:pt x="362" y="179"/>
                  </a:lnTo>
                  <a:lnTo>
                    <a:pt x="364" y="179"/>
                  </a:lnTo>
                  <a:lnTo>
                    <a:pt x="366" y="179"/>
                  </a:lnTo>
                  <a:lnTo>
                    <a:pt x="367" y="179"/>
                  </a:lnTo>
                  <a:lnTo>
                    <a:pt x="369" y="179"/>
                  </a:lnTo>
                  <a:lnTo>
                    <a:pt x="371" y="178"/>
                  </a:lnTo>
                  <a:lnTo>
                    <a:pt x="371" y="177"/>
                  </a:lnTo>
                  <a:lnTo>
                    <a:pt x="373" y="175"/>
                  </a:lnTo>
                  <a:lnTo>
                    <a:pt x="373" y="174"/>
                  </a:lnTo>
                  <a:lnTo>
                    <a:pt x="374" y="172"/>
                  </a:lnTo>
                  <a:lnTo>
                    <a:pt x="374" y="171"/>
                  </a:lnTo>
                  <a:lnTo>
                    <a:pt x="374" y="169"/>
                  </a:lnTo>
                  <a:lnTo>
                    <a:pt x="374" y="171"/>
                  </a:lnTo>
                  <a:lnTo>
                    <a:pt x="376" y="171"/>
                  </a:lnTo>
                  <a:lnTo>
                    <a:pt x="378" y="171"/>
                  </a:lnTo>
                  <a:lnTo>
                    <a:pt x="380" y="171"/>
                  </a:lnTo>
                  <a:lnTo>
                    <a:pt x="381" y="170"/>
                  </a:lnTo>
                  <a:lnTo>
                    <a:pt x="382" y="170"/>
                  </a:lnTo>
                  <a:lnTo>
                    <a:pt x="384" y="170"/>
                  </a:lnTo>
                  <a:lnTo>
                    <a:pt x="386" y="170"/>
                  </a:lnTo>
                  <a:lnTo>
                    <a:pt x="388" y="169"/>
                  </a:lnTo>
                  <a:lnTo>
                    <a:pt x="390" y="167"/>
                  </a:lnTo>
                  <a:lnTo>
                    <a:pt x="391" y="166"/>
                  </a:lnTo>
                  <a:lnTo>
                    <a:pt x="393" y="164"/>
                  </a:lnTo>
                  <a:lnTo>
                    <a:pt x="394" y="163"/>
                  </a:lnTo>
                  <a:lnTo>
                    <a:pt x="394" y="161"/>
                  </a:lnTo>
                  <a:lnTo>
                    <a:pt x="396" y="159"/>
                  </a:lnTo>
                  <a:lnTo>
                    <a:pt x="396" y="157"/>
                  </a:lnTo>
                  <a:lnTo>
                    <a:pt x="396" y="155"/>
                  </a:lnTo>
                  <a:lnTo>
                    <a:pt x="396" y="154"/>
                  </a:lnTo>
                  <a:lnTo>
                    <a:pt x="398" y="151"/>
                  </a:lnTo>
                  <a:lnTo>
                    <a:pt x="397" y="149"/>
                  </a:lnTo>
                  <a:lnTo>
                    <a:pt x="397" y="147"/>
                  </a:lnTo>
                  <a:lnTo>
                    <a:pt x="397" y="145"/>
                  </a:lnTo>
                  <a:lnTo>
                    <a:pt x="397" y="142"/>
                  </a:lnTo>
                  <a:lnTo>
                    <a:pt x="396" y="140"/>
                  </a:lnTo>
                  <a:lnTo>
                    <a:pt x="396" y="139"/>
                  </a:lnTo>
                  <a:lnTo>
                    <a:pt x="396" y="137"/>
                  </a:lnTo>
                  <a:lnTo>
                    <a:pt x="396" y="135"/>
                  </a:lnTo>
                  <a:lnTo>
                    <a:pt x="394" y="135"/>
                  </a:lnTo>
                  <a:lnTo>
                    <a:pt x="394" y="133"/>
                  </a:lnTo>
                  <a:lnTo>
                    <a:pt x="393" y="133"/>
                  </a:lnTo>
                  <a:lnTo>
                    <a:pt x="393" y="131"/>
                  </a:lnTo>
                  <a:lnTo>
                    <a:pt x="391" y="131"/>
                  </a:lnTo>
                  <a:lnTo>
                    <a:pt x="390" y="131"/>
                  </a:lnTo>
                  <a:lnTo>
                    <a:pt x="390" y="129"/>
                  </a:lnTo>
                  <a:lnTo>
                    <a:pt x="388" y="129"/>
                  </a:lnTo>
                  <a:lnTo>
                    <a:pt x="387" y="129"/>
                  </a:lnTo>
                  <a:lnTo>
                    <a:pt x="387" y="128"/>
                  </a:lnTo>
                  <a:lnTo>
                    <a:pt x="385" y="128"/>
                  </a:lnTo>
                  <a:lnTo>
                    <a:pt x="385" y="127"/>
                  </a:lnTo>
                  <a:lnTo>
                    <a:pt x="385" y="126"/>
                  </a:lnTo>
                  <a:lnTo>
                    <a:pt x="385" y="124"/>
                  </a:lnTo>
                  <a:lnTo>
                    <a:pt x="385" y="123"/>
                  </a:lnTo>
                  <a:lnTo>
                    <a:pt x="385" y="122"/>
                  </a:lnTo>
                  <a:lnTo>
                    <a:pt x="385" y="124"/>
                  </a:lnTo>
                  <a:lnTo>
                    <a:pt x="387" y="124"/>
                  </a:lnTo>
                  <a:lnTo>
                    <a:pt x="387" y="126"/>
                  </a:lnTo>
                  <a:lnTo>
                    <a:pt x="389" y="126"/>
                  </a:lnTo>
                  <a:lnTo>
                    <a:pt x="390" y="126"/>
                  </a:lnTo>
                  <a:lnTo>
                    <a:pt x="392" y="126"/>
                  </a:lnTo>
                  <a:lnTo>
                    <a:pt x="393" y="127"/>
                  </a:lnTo>
                  <a:lnTo>
                    <a:pt x="394" y="127"/>
                  </a:lnTo>
                  <a:lnTo>
                    <a:pt x="396" y="127"/>
                  </a:lnTo>
                  <a:lnTo>
                    <a:pt x="398" y="127"/>
                  </a:lnTo>
                  <a:lnTo>
                    <a:pt x="399" y="127"/>
                  </a:lnTo>
                  <a:lnTo>
                    <a:pt x="401" y="127"/>
                  </a:lnTo>
                  <a:lnTo>
                    <a:pt x="402" y="127"/>
                  </a:lnTo>
                  <a:lnTo>
                    <a:pt x="404" y="127"/>
                  </a:lnTo>
                  <a:lnTo>
                    <a:pt x="406" y="127"/>
                  </a:lnTo>
                  <a:lnTo>
                    <a:pt x="408" y="127"/>
                  </a:lnTo>
                  <a:lnTo>
                    <a:pt x="409" y="127"/>
                  </a:lnTo>
                  <a:lnTo>
                    <a:pt x="412" y="127"/>
                  </a:lnTo>
                  <a:lnTo>
                    <a:pt x="414" y="127"/>
                  </a:lnTo>
                  <a:lnTo>
                    <a:pt x="418" y="127"/>
                  </a:lnTo>
                  <a:lnTo>
                    <a:pt x="421" y="127"/>
                  </a:lnTo>
                  <a:lnTo>
                    <a:pt x="424" y="126"/>
                  </a:lnTo>
                  <a:lnTo>
                    <a:pt x="426" y="126"/>
                  </a:lnTo>
                  <a:lnTo>
                    <a:pt x="429" y="126"/>
                  </a:lnTo>
                  <a:lnTo>
                    <a:pt x="431" y="126"/>
                  </a:lnTo>
                  <a:lnTo>
                    <a:pt x="434" y="125"/>
                  </a:lnTo>
                  <a:lnTo>
                    <a:pt x="436" y="125"/>
                  </a:lnTo>
                  <a:lnTo>
                    <a:pt x="439" y="124"/>
                  </a:lnTo>
                  <a:lnTo>
                    <a:pt x="440" y="124"/>
                  </a:lnTo>
                  <a:lnTo>
                    <a:pt x="443" y="122"/>
                  </a:lnTo>
                  <a:lnTo>
                    <a:pt x="445" y="122"/>
                  </a:lnTo>
                  <a:lnTo>
                    <a:pt x="447" y="121"/>
                  </a:lnTo>
                  <a:lnTo>
                    <a:pt x="448" y="120"/>
                  </a:lnTo>
                  <a:lnTo>
                    <a:pt x="449" y="120"/>
                  </a:lnTo>
                  <a:lnTo>
                    <a:pt x="451" y="119"/>
                  </a:lnTo>
                  <a:lnTo>
                    <a:pt x="453" y="117"/>
                  </a:lnTo>
                  <a:lnTo>
                    <a:pt x="453" y="116"/>
                  </a:lnTo>
                  <a:lnTo>
                    <a:pt x="455" y="115"/>
                  </a:lnTo>
                  <a:lnTo>
                    <a:pt x="455" y="113"/>
                  </a:lnTo>
                  <a:lnTo>
                    <a:pt x="456" y="111"/>
                  </a:lnTo>
                  <a:lnTo>
                    <a:pt x="458" y="109"/>
                  </a:lnTo>
                  <a:lnTo>
                    <a:pt x="459" y="105"/>
                  </a:lnTo>
                  <a:lnTo>
                    <a:pt x="459" y="103"/>
                  </a:lnTo>
                  <a:lnTo>
                    <a:pt x="460" y="100"/>
                  </a:lnTo>
                  <a:lnTo>
                    <a:pt x="460" y="96"/>
                  </a:lnTo>
                  <a:lnTo>
                    <a:pt x="461" y="93"/>
                  </a:lnTo>
                  <a:lnTo>
                    <a:pt x="460" y="91"/>
                  </a:lnTo>
                  <a:lnTo>
                    <a:pt x="460" y="87"/>
                  </a:lnTo>
                  <a:lnTo>
                    <a:pt x="460" y="85"/>
                  </a:lnTo>
                  <a:lnTo>
                    <a:pt x="460" y="82"/>
                  </a:lnTo>
                  <a:lnTo>
                    <a:pt x="459" y="80"/>
                  </a:lnTo>
                  <a:lnTo>
                    <a:pt x="459" y="78"/>
                  </a:lnTo>
                  <a:lnTo>
                    <a:pt x="458" y="77"/>
                  </a:lnTo>
                  <a:lnTo>
                    <a:pt x="458" y="75"/>
                  </a:lnTo>
                  <a:lnTo>
                    <a:pt x="456" y="73"/>
                  </a:lnTo>
                  <a:lnTo>
                    <a:pt x="456" y="72"/>
                  </a:lnTo>
                  <a:lnTo>
                    <a:pt x="455" y="70"/>
                  </a:lnTo>
                  <a:lnTo>
                    <a:pt x="455" y="68"/>
                  </a:lnTo>
                  <a:lnTo>
                    <a:pt x="453" y="68"/>
                  </a:lnTo>
                  <a:lnTo>
                    <a:pt x="453" y="67"/>
                  </a:lnTo>
                  <a:lnTo>
                    <a:pt x="452" y="67"/>
                  </a:lnTo>
                  <a:lnTo>
                    <a:pt x="451" y="65"/>
                  </a:lnTo>
                  <a:lnTo>
                    <a:pt x="449" y="65"/>
                  </a:lnTo>
                  <a:lnTo>
                    <a:pt x="447" y="64"/>
                  </a:lnTo>
                  <a:lnTo>
                    <a:pt x="445" y="62"/>
                  </a:lnTo>
                  <a:lnTo>
                    <a:pt x="444" y="60"/>
                  </a:lnTo>
                  <a:lnTo>
                    <a:pt x="442" y="60"/>
                  </a:lnTo>
                  <a:lnTo>
                    <a:pt x="440" y="58"/>
                  </a:lnTo>
                  <a:lnTo>
                    <a:pt x="439" y="57"/>
                  </a:lnTo>
                  <a:lnTo>
                    <a:pt x="437" y="56"/>
                  </a:lnTo>
                  <a:lnTo>
                    <a:pt x="435" y="56"/>
                  </a:lnTo>
                  <a:lnTo>
                    <a:pt x="433" y="54"/>
                  </a:lnTo>
                  <a:lnTo>
                    <a:pt x="431" y="54"/>
                  </a:lnTo>
                  <a:lnTo>
                    <a:pt x="431" y="53"/>
                  </a:lnTo>
                  <a:lnTo>
                    <a:pt x="432" y="53"/>
                  </a:lnTo>
                  <a:lnTo>
                    <a:pt x="434" y="53"/>
                  </a:lnTo>
                  <a:lnTo>
                    <a:pt x="436" y="53"/>
                  </a:lnTo>
                  <a:lnTo>
                    <a:pt x="437" y="53"/>
                  </a:lnTo>
                  <a:lnTo>
                    <a:pt x="439" y="53"/>
                  </a:lnTo>
                  <a:lnTo>
                    <a:pt x="441" y="53"/>
                  </a:lnTo>
                  <a:lnTo>
                    <a:pt x="442" y="53"/>
                  </a:lnTo>
                  <a:lnTo>
                    <a:pt x="444" y="53"/>
                  </a:lnTo>
                  <a:lnTo>
                    <a:pt x="445" y="53"/>
                  </a:lnTo>
                  <a:lnTo>
                    <a:pt x="446" y="53"/>
                  </a:lnTo>
                  <a:lnTo>
                    <a:pt x="448" y="53"/>
                  </a:lnTo>
                  <a:lnTo>
                    <a:pt x="448" y="51"/>
                  </a:lnTo>
                  <a:lnTo>
                    <a:pt x="448" y="50"/>
                  </a:lnTo>
                  <a:lnTo>
                    <a:pt x="448" y="49"/>
                  </a:lnTo>
                  <a:lnTo>
                    <a:pt x="448" y="48"/>
                  </a:lnTo>
                  <a:lnTo>
                    <a:pt x="448" y="46"/>
                  </a:lnTo>
                  <a:lnTo>
                    <a:pt x="448" y="44"/>
                  </a:lnTo>
                  <a:lnTo>
                    <a:pt x="448" y="42"/>
                  </a:lnTo>
                  <a:lnTo>
                    <a:pt x="448" y="40"/>
                  </a:lnTo>
                  <a:lnTo>
                    <a:pt x="448" y="39"/>
                  </a:lnTo>
                  <a:lnTo>
                    <a:pt x="448" y="37"/>
                  </a:lnTo>
                  <a:lnTo>
                    <a:pt x="448" y="35"/>
                  </a:lnTo>
                  <a:lnTo>
                    <a:pt x="448" y="34"/>
                  </a:lnTo>
                  <a:lnTo>
                    <a:pt x="446" y="34"/>
                  </a:lnTo>
                  <a:lnTo>
                    <a:pt x="444" y="34"/>
                  </a:lnTo>
                  <a:lnTo>
                    <a:pt x="443" y="34"/>
                  </a:lnTo>
                  <a:lnTo>
                    <a:pt x="441" y="34"/>
                  </a:lnTo>
                  <a:lnTo>
                    <a:pt x="439" y="34"/>
                  </a:lnTo>
                  <a:lnTo>
                    <a:pt x="438" y="34"/>
                  </a:lnTo>
                  <a:lnTo>
                    <a:pt x="436" y="34"/>
                  </a:lnTo>
                  <a:lnTo>
                    <a:pt x="434" y="34"/>
                  </a:lnTo>
                  <a:lnTo>
                    <a:pt x="433" y="34"/>
                  </a:lnTo>
                  <a:lnTo>
                    <a:pt x="431" y="34"/>
                  </a:lnTo>
                  <a:lnTo>
                    <a:pt x="429" y="34"/>
                  </a:lnTo>
                  <a:lnTo>
                    <a:pt x="428" y="34"/>
                  </a:lnTo>
                  <a:lnTo>
                    <a:pt x="429" y="33"/>
                  </a:lnTo>
                  <a:lnTo>
                    <a:pt x="430" y="31"/>
                  </a:lnTo>
                  <a:lnTo>
                    <a:pt x="430" y="30"/>
                  </a:lnTo>
                  <a:lnTo>
                    <a:pt x="432" y="28"/>
                  </a:lnTo>
                  <a:lnTo>
                    <a:pt x="432" y="26"/>
                  </a:lnTo>
                  <a:lnTo>
                    <a:pt x="434" y="24"/>
                  </a:lnTo>
                  <a:lnTo>
                    <a:pt x="434" y="22"/>
                  </a:lnTo>
                  <a:lnTo>
                    <a:pt x="434" y="20"/>
                  </a:lnTo>
                  <a:lnTo>
                    <a:pt x="434" y="21"/>
                  </a:lnTo>
                  <a:lnTo>
                    <a:pt x="435" y="21"/>
                  </a:lnTo>
                  <a:lnTo>
                    <a:pt x="436" y="21"/>
                  </a:lnTo>
                  <a:lnTo>
                    <a:pt x="438" y="20"/>
                  </a:lnTo>
                  <a:lnTo>
                    <a:pt x="439" y="20"/>
                  </a:lnTo>
                  <a:lnTo>
                    <a:pt x="441" y="20"/>
                  </a:lnTo>
                  <a:lnTo>
                    <a:pt x="442" y="20"/>
                  </a:lnTo>
                  <a:lnTo>
                    <a:pt x="443" y="20"/>
                  </a:lnTo>
                  <a:lnTo>
                    <a:pt x="443" y="19"/>
                  </a:lnTo>
                  <a:lnTo>
                    <a:pt x="443" y="18"/>
                  </a:lnTo>
                  <a:lnTo>
                    <a:pt x="443" y="16"/>
                  </a:lnTo>
                  <a:lnTo>
                    <a:pt x="443" y="15"/>
                  </a:lnTo>
                  <a:lnTo>
                    <a:pt x="444" y="13"/>
                  </a:lnTo>
                  <a:lnTo>
                    <a:pt x="444" y="11"/>
                  </a:lnTo>
                  <a:lnTo>
                    <a:pt x="445" y="10"/>
                  </a:lnTo>
                  <a:lnTo>
                    <a:pt x="445" y="9"/>
                  </a:lnTo>
                  <a:lnTo>
                    <a:pt x="447" y="7"/>
                  </a:lnTo>
                  <a:lnTo>
                    <a:pt x="447" y="5"/>
                  </a:lnTo>
                  <a:lnTo>
                    <a:pt x="448" y="3"/>
                  </a:lnTo>
                  <a:lnTo>
                    <a:pt x="448" y="2"/>
                  </a:lnTo>
                  <a:lnTo>
                    <a:pt x="449" y="0"/>
                  </a:lnTo>
                  <a:lnTo>
                    <a:pt x="443" y="3"/>
                  </a:lnTo>
                  <a:lnTo>
                    <a:pt x="434" y="5"/>
                  </a:lnTo>
                  <a:lnTo>
                    <a:pt x="421" y="6"/>
                  </a:lnTo>
                  <a:lnTo>
                    <a:pt x="408" y="6"/>
                  </a:lnTo>
                  <a:lnTo>
                    <a:pt x="391" y="8"/>
                  </a:lnTo>
                  <a:lnTo>
                    <a:pt x="374" y="8"/>
                  </a:lnTo>
                  <a:lnTo>
                    <a:pt x="355" y="8"/>
                  </a:lnTo>
                  <a:lnTo>
                    <a:pt x="338" y="8"/>
                  </a:lnTo>
                  <a:lnTo>
                    <a:pt x="319" y="8"/>
                  </a:lnTo>
                  <a:lnTo>
                    <a:pt x="301" y="8"/>
                  </a:lnTo>
                  <a:lnTo>
                    <a:pt x="284" y="8"/>
                  </a:lnTo>
                  <a:lnTo>
                    <a:pt x="270" y="8"/>
                  </a:lnTo>
                  <a:lnTo>
                    <a:pt x="257" y="8"/>
                  </a:lnTo>
                  <a:lnTo>
                    <a:pt x="249" y="8"/>
                  </a:lnTo>
                  <a:lnTo>
                    <a:pt x="243" y="8"/>
                  </a:lnTo>
                  <a:lnTo>
                    <a:pt x="241" y="6"/>
                  </a:lnTo>
                  <a:lnTo>
                    <a:pt x="218" y="6"/>
                  </a:lnTo>
                  <a:lnTo>
                    <a:pt x="215" y="8"/>
                  </a:lnTo>
                  <a:lnTo>
                    <a:pt x="210" y="8"/>
                  </a:lnTo>
                  <a:lnTo>
                    <a:pt x="200" y="8"/>
                  </a:lnTo>
                  <a:lnTo>
                    <a:pt x="188" y="8"/>
                  </a:lnTo>
                  <a:lnTo>
                    <a:pt x="173" y="8"/>
                  </a:lnTo>
                  <a:lnTo>
                    <a:pt x="156" y="8"/>
                  </a:lnTo>
                  <a:lnTo>
                    <a:pt x="139" y="8"/>
                  </a:lnTo>
                  <a:lnTo>
                    <a:pt x="121" y="8"/>
                  </a:lnTo>
                  <a:lnTo>
                    <a:pt x="101" y="8"/>
                  </a:lnTo>
                  <a:lnTo>
                    <a:pt x="83" y="8"/>
                  </a:lnTo>
                  <a:lnTo>
                    <a:pt x="66" y="8"/>
                  </a:lnTo>
                  <a:lnTo>
                    <a:pt x="50" y="6"/>
                  </a:lnTo>
                  <a:lnTo>
                    <a:pt x="35" y="6"/>
                  </a:lnTo>
                  <a:lnTo>
                    <a:pt x="24" y="5"/>
                  </a:lnTo>
                  <a:lnTo>
                    <a:pt x="15" y="3"/>
                  </a:lnTo>
                  <a:lnTo>
                    <a:pt x="10" y="0"/>
                  </a:lnTo>
                  <a:lnTo>
                    <a:pt x="8" y="2"/>
                  </a:lnTo>
                  <a:lnTo>
                    <a:pt x="8" y="3"/>
                  </a:lnTo>
                  <a:lnTo>
                    <a:pt x="8" y="5"/>
                  </a:lnTo>
                  <a:lnTo>
                    <a:pt x="10" y="7"/>
                  </a:lnTo>
                  <a:lnTo>
                    <a:pt x="10" y="9"/>
                  </a:lnTo>
                  <a:lnTo>
                    <a:pt x="11" y="10"/>
                  </a:lnTo>
                  <a:lnTo>
                    <a:pt x="11" y="11"/>
                  </a:lnTo>
                  <a:lnTo>
                    <a:pt x="13" y="13"/>
                  </a:lnTo>
                  <a:lnTo>
                    <a:pt x="13" y="15"/>
                  </a:lnTo>
                  <a:lnTo>
                    <a:pt x="14" y="16"/>
                  </a:lnTo>
                  <a:lnTo>
                    <a:pt x="14" y="18"/>
                  </a:lnTo>
                  <a:lnTo>
                    <a:pt x="14" y="19"/>
                  </a:lnTo>
                  <a:lnTo>
                    <a:pt x="14" y="20"/>
                  </a:lnTo>
                  <a:lnTo>
                    <a:pt x="16" y="20"/>
                  </a:lnTo>
                  <a:lnTo>
                    <a:pt x="18" y="20"/>
                  </a:lnTo>
                  <a:lnTo>
                    <a:pt x="20" y="20"/>
                  </a:lnTo>
                  <a:lnTo>
                    <a:pt x="20" y="21"/>
                  </a:lnTo>
                  <a:lnTo>
                    <a:pt x="22" y="21"/>
                  </a:lnTo>
                  <a:lnTo>
                    <a:pt x="23" y="21"/>
                  </a:lnTo>
                  <a:lnTo>
                    <a:pt x="24" y="20"/>
                  </a:lnTo>
                  <a:lnTo>
                    <a:pt x="24" y="22"/>
                  </a:lnTo>
                  <a:lnTo>
                    <a:pt x="24" y="24"/>
                  </a:lnTo>
                  <a:lnTo>
                    <a:pt x="25" y="24"/>
                  </a:lnTo>
                  <a:lnTo>
                    <a:pt x="25" y="26"/>
                  </a:lnTo>
                  <a:lnTo>
                    <a:pt x="27" y="26"/>
                  </a:lnTo>
                  <a:lnTo>
                    <a:pt x="27" y="27"/>
                  </a:lnTo>
                  <a:lnTo>
                    <a:pt x="29" y="27"/>
                  </a:lnTo>
                  <a:lnTo>
                    <a:pt x="29" y="29"/>
                  </a:lnTo>
                  <a:lnTo>
                    <a:pt x="31" y="30"/>
                  </a:lnTo>
                  <a:lnTo>
                    <a:pt x="31" y="32"/>
                  </a:lnTo>
                  <a:lnTo>
                    <a:pt x="33" y="32"/>
                  </a:lnTo>
                  <a:lnTo>
                    <a:pt x="33" y="34"/>
                  </a:lnTo>
                  <a:lnTo>
                    <a:pt x="34" y="34"/>
                  </a:lnTo>
                  <a:lnTo>
                    <a:pt x="35" y="34"/>
                  </a:lnTo>
                  <a:lnTo>
                    <a:pt x="34" y="34"/>
                  </a:lnTo>
                  <a:lnTo>
                    <a:pt x="33" y="34"/>
                  </a:lnTo>
                  <a:lnTo>
                    <a:pt x="31" y="34"/>
                  </a:lnTo>
                  <a:lnTo>
                    <a:pt x="30" y="34"/>
                  </a:lnTo>
                  <a:lnTo>
                    <a:pt x="27" y="34"/>
                  </a:lnTo>
                  <a:lnTo>
                    <a:pt x="25" y="34"/>
                  </a:lnTo>
                  <a:lnTo>
                    <a:pt x="22" y="34"/>
                  </a:lnTo>
                  <a:lnTo>
                    <a:pt x="20" y="34"/>
                  </a:lnTo>
                  <a:lnTo>
                    <a:pt x="17" y="34"/>
                  </a:lnTo>
                  <a:lnTo>
                    <a:pt x="15" y="34"/>
                  </a:lnTo>
                  <a:lnTo>
                    <a:pt x="13" y="34"/>
                  </a:lnTo>
                  <a:lnTo>
                    <a:pt x="11" y="34"/>
                  </a:lnTo>
                  <a:lnTo>
                    <a:pt x="9" y="34"/>
                  </a:lnTo>
                  <a:lnTo>
                    <a:pt x="8" y="34"/>
                  </a:lnTo>
                  <a:lnTo>
                    <a:pt x="7" y="34"/>
                  </a:lnTo>
                  <a:lnTo>
                    <a:pt x="7" y="35"/>
                  </a:lnTo>
                  <a:lnTo>
                    <a:pt x="7" y="37"/>
                  </a:lnTo>
                  <a:lnTo>
                    <a:pt x="7" y="39"/>
                  </a:lnTo>
                  <a:lnTo>
                    <a:pt x="7" y="41"/>
                  </a:lnTo>
                  <a:lnTo>
                    <a:pt x="7" y="43"/>
                  </a:lnTo>
                  <a:lnTo>
                    <a:pt x="7" y="45"/>
                  </a:lnTo>
                  <a:lnTo>
                    <a:pt x="7" y="47"/>
                  </a:lnTo>
                  <a:lnTo>
                    <a:pt x="7" y="49"/>
                  </a:lnTo>
                  <a:lnTo>
                    <a:pt x="7" y="50"/>
                  </a:lnTo>
                  <a:lnTo>
                    <a:pt x="7" y="51"/>
                  </a:lnTo>
                  <a:lnTo>
                    <a:pt x="7" y="52"/>
                  </a:lnTo>
                  <a:lnTo>
                    <a:pt x="8" y="52"/>
                  </a:lnTo>
                  <a:lnTo>
                    <a:pt x="8" y="53"/>
                  </a:lnTo>
                  <a:lnTo>
                    <a:pt x="10" y="53"/>
                  </a:lnTo>
                  <a:lnTo>
                    <a:pt x="12" y="53"/>
                  </a:lnTo>
                  <a:lnTo>
                    <a:pt x="14" y="53"/>
                  </a:lnTo>
                  <a:lnTo>
                    <a:pt x="16" y="53"/>
                  </a:lnTo>
                  <a:lnTo>
                    <a:pt x="18" y="53"/>
                  </a:lnTo>
                  <a:lnTo>
                    <a:pt x="20" y="53"/>
                  </a:lnTo>
                  <a:lnTo>
                    <a:pt x="22" y="53"/>
                  </a:lnTo>
                  <a:lnTo>
                    <a:pt x="23" y="53"/>
                  </a:lnTo>
                  <a:lnTo>
                    <a:pt x="24" y="53"/>
                  </a:lnTo>
                  <a:lnTo>
                    <a:pt x="26" y="53"/>
                  </a:lnTo>
                  <a:lnTo>
                    <a:pt x="24" y="54"/>
                  </a:lnTo>
                  <a:lnTo>
                    <a:pt x="23" y="54"/>
                  </a:lnTo>
                  <a:lnTo>
                    <a:pt x="21" y="54"/>
                  </a:lnTo>
                  <a:lnTo>
                    <a:pt x="20" y="54"/>
                  </a:lnTo>
                  <a:lnTo>
                    <a:pt x="19" y="56"/>
                  </a:lnTo>
                  <a:lnTo>
                    <a:pt x="17" y="56"/>
                  </a:lnTo>
                  <a:lnTo>
                    <a:pt x="15" y="57"/>
                  </a:lnTo>
                  <a:lnTo>
                    <a:pt x="14" y="57"/>
                  </a:lnTo>
                  <a:lnTo>
                    <a:pt x="12" y="59"/>
                  </a:lnTo>
                  <a:lnTo>
                    <a:pt x="10" y="61"/>
                  </a:lnTo>
                  <a:lnTo>
                    <a:pt x="8" y="63"/>
                  </a:lnTo>
                  <a:lnTo>
                    <a:pt x="7" y="64"/>
                  </a:lnTo>
                  <a:lnTo>
                    <a:pt x="5" y="66"/>
                  </a:lnTo>
                  <a:lnTo>
                    <a:pt x="4" y="68"/>
                  </a:lnTo>
                  <a:lnTo>
                    <a:pt x="3" y="69"/>
                  </a:lnTo>
                  <a:lnTo>
                    <a:pt x="3" y="71"/>
                  </a:lnTo>
                  <a:lnTo>
                    <a:pt x="2" y="73"/>
                  </a:lnTo>
                  <a:lnTo>
                    <a:pt x="2" y="75"/>
                  </a:lnTo>
                  <a:lnTo>
                    <a:pt x="2" y="77"/>
                  </a:lnTo>
                  <a:lnTo>
                    <a:pt x="2" y="78"/>
                  </a:lnTo>
                  <a:lnTo>
                    <a:pt x="0" y="80"/>
                  </a:lnTo>
                  <a:lnTo>
                    <a:pt x="0" y="81"/>
                  </a:lnTo>
                  <a:lnTo>
                    <a:pt x="0" y="83"/>
                  </a:lnTo>
                  <a:lnTo>
                    <a:pt x="0" y="84"/>
                  </a:lnTo>
                  <a:lnTo>
                    <a:pt x="0" y="86"/>
                  </a:lnTo>
                  <a:lnTo>
                    <a:pt x="0" y="88"/>
                  </a:lnTo>
                  <a:lnTo>
                    <a:pt x="0" y="89"/>
                  </a:lnTo>
                  <a:lnTo>
                    <a:pt x="0" y="91"/>
                  </a:lnTo>
                  <a:lnTo>
                    <a:pt x="0" y="93"/>
                  </a:lnTo>
                  <a:lnTo>
                    <a:pt x="0" y="95"/>
                  </a:lnTo>
                  <a:lnTo>
                    <a:pt x="0" y="97"/>
                  </a:lnTo>
                  <a:lnTo>
                    <a:pt x="0" y="99"/>
                  </a:lnTo>
                  <a:lnTo>
                    <a:pt x="0" y="100"/>
                  </a:lnTo>
                  <a:lnTo>
                    <a:pt x="0" y="102"/>
                  </a:lnTo>
                  <a:lnTo>
                    <a:pt x="0" y="104"/>
                  </a:lnTo>
                  <a:lnTo>
                    <a:pt x="0" y="105"/>
                  </a:lnTo>
                  <a:lnTo>
                    <a:pt x="0" y="107"/>
                  </a:lnTo>
                  <a:lnTo>
                    <a:pt x="2" y="108"/>
                  </a:lnTo>
                  <a:lnTo>
                    <a:pt x="2" y="111"/>
                  </a:lnTo>
                  <a:lnTo>
                    <a:pt x="4" y="113"/>
                  </a:lnTo>
                  <a:lnTo>
                    <a:pt x="4" y="115"/>
                  </a:lnTo>
                  <a:lnTo>
                    <a:pt x="6" y="116"/>
                  </a:lnTo>
                  <a:lnTo>
                    <a:pt x="8" y="118"/>
                  </a:lnTo>
                  <a:lnTo>
                    <a:pt x="10" y="120"/>
                  </a:lnTo>
                  <a:lnTo>
                    <a:pt x="11" y="122"/>
                  </a:lnTo>
                  <a:lnTo>
                    <a:pt x="14" y="122"/>
                  </a:lnTo>
                  <a:lnTo>
                    <a:pt x="16" y="124"/>
                  </a:lnTo>
                  <a:lnTo>
                    <a:pt x="20" y="124"/>
                  </a:lnTo>
                  <a:lnTo>
                    <a:pt x="23" y="126"/>
                  </a:lnTo>
                  <a:lnTo>
                    <a:pt x="29" y="126"/>
                  </a:lnTo>
                  <a:lnTo>
                    <a:pt x="33" y="126"/>
                  </a:lnTo>
                  <a:lnTo>
                    <a:pt x="38" y="126"/>
                  </a:lnTo>
                  <a:lnTo>
                    <a:pt x="43" y="126"/>
                  </a:lnTo>
                  <a:lnTo>
                    <a:pt x="49" y="124"/>
                  </a:lnTo>
                  <a:lnTo>
                    <a:pt x="53" y="124"/>
                  </a:lnTo>
                  <a:lnTo>
                    <a:pt x="58" y="124"/>
                  </a:lnTo>
                  <a:lnTo>
                    <a:pt x="61" y="124"/>
                  </a:lnTo>
                  <a:lnTo>
                    <a:pt x="66" y="122"/>
                  </a:lnTo>
                  <a:lnTo>
                    <a:pt x="69" y="122"/>
                  </a:lnTo>
                  <a:lnTo>
                    <a:pt x="72" y="122"/>
                  </a:lnTo>
                  <a:lnTo>
                    <a:pt x="73" y="122"/>
                  </a:lnTo>
                  <a:lnTo>
                    <a:pt x="74" y="120"/>
                  </a:lnTo>
                  <a:lnTo>
                    <a:pt x="74" y="121"/>
                  </a:lnTo>
                  <a:lnTo>
                    <a:pt x="74" y="122"/>
                  </a:lnTo>
                  <a:lnTo>
                    <a:pt x="74" y="123"/>
                  </a:lnTo>
                  <a:lnTo>
                    <a:pt x="74" y="125"/>
                  </a:lnTo>
                  <a:lnTo>
                    <a:pt x="74" y="126"/>
                  </a:lnTo>
                  <a:lnTo>
                    <a:pt x="74" y="127"/>
                  </a:lnTo>
                  <a:lnTo>
                    <a:pt x="72" y="129"/>
                  </a:lnTo>
                  <a:lnTo>
                    <a:pt x="71" y="129"/>
                  </a:lnTo>
                  <a:lnTo>
                    <a:pt x="69" y="129"/>
                  </a:lnTo>
                  <a:lnTo>
                    <a:pt x="67" y="131"/>
                  </a:lnTo>
                  <a:lnTo>
                    <a:pt x="66" y="131"/>
                  </a:lnTo>
                  <a:lnTo>
                    <a:pt x="64" y="131"/>
                  </a:lnTo>
                  <a:lnTo>
                    <a:pt x="63" y="133"/>
                  </a:lnTo>
                  <a:lnTo>
                    <a:pt x="63" y="134"/>
                  </a:lnTo>
                  <a:lnTo>
                    <a:pt x="62" y="135"/>
                  </a:lnTo>
                  <a:lnTo>
                    <a:pt x="62" y="136"/>
                  </a:lnTo>
                  <a:lnTo>
                    <a:pt x="61" y="138"/>
                  </a:lnTo>
                  <a:lnTo>
                    <a:pt x="61" y="139"/>
                  </a:lnTo>
                  <a:lnTo>
                    <a:pt x="61" y="141"/>
                  </a:lnTo>
                  <a:lnTo>
                    <a:pt x="61" y="143"/>
                  </a:lnTo>
                  <a:lnTo>
                    <a:pt x="60" y="146"/>
                  </a:lnTo>
                  <a:lnTo>
                    <a:pt x="60" y="148"/>
                  </a:lnTo>
                  <a:lnTo>
                    <a:pt x="60" y="150"/>
                  </a:lnTo>
                  <a:lnTo>
                    <a:pt x="60" y="152"/>
                  </a:lnTo>
                  <a:lnTo>
                    <a:pt x="60" y="153"/>
                  </a:lnTo>
                  <a:lnTo>
                    <a:pt x="61" y="155"/>
                  </a:lnTo>
                  <a:lnTo>
                    <a:pt x="62" y="157"/>
                  </a:lnTo>
                  <a:lnTo>
                    <a:pt x="64" y="158"/>
                  </a:lnTo>
                  <a:lnTo>
                    <a:pt x="64" y="160"/>
                  </a:lnTo>
                  <a:lnTo>
                    <a:pt x="64" y="162"/>
                  </a:lnTo>
                  <a:lnTo>
                    <a:pt x="64" y="163"/>
                  </a:lnTo>
                  <a:lnTo>
                    <a:pt x="66" y="163"/>
                  </a:lnTo>
                  <a:lnTo>
                    <a:pt x="66" y="164"/>
                  </a:lnTo>
                  <a:lnTo>
                    <a:pt x="67" y="164"/>
                  </a:lnTo>
                  <a:lnTo>
                    <a:pt x="67" y="166"/>
                  </a:lnTo>
                  <a:lnTo>
                    <a:pt x="69" y="166"/>
                  </a:lnTo>
                  <a:lnTo>
                    <a:pt x="69" y="168"/>
                  </a:lnTo>
                  <a:lnTo>
                    <a:pt x="70" y="168"/>
                  </a:lnTo>
                  <a:lnTo>
                    <a:pt x="72" y="169"/>
                  </a:lnTo>
                  <a:lnTo>
                    <a:pt x="74" y="169"/>
                  </a:lnTo>
                  <a:lnTo>
                    <a:pt x="74" y="171"/>
                  </a:lnTo>
                  <a:lnTo>
                    <a:pt x="76" y="172"/>
                  </a:lnTo>
                  <a:lnTo>
                    <a:pt x="77" y="173"/>
                  </a:lnTo>
                  <a:lnTo>
                    <a:pt x="78" y="173"/>
                  </a:lnTo>
                  <a:lnTo>
                    <a:pt x="80" y="173"/>
                  </a:lnTo>
                  <a:lnTo>
                    <a:pt x="81" y="173"/>
                  </a:lnTo>
                  <a:lnTo>
                    <a:pt x="83" y="172"/>
                  </a:lnTo>
                  <a:lnTo>
                    <a:pt x="83" y="171"/>
                  </a:lnTo>
                  <a:lnTo>
                    <a:pt x="85" y="169"/>
                  </a:lnTo>
                  <a:lnTo>
                    <a:pt x="84" y="171"/>
                  </a:lnTo>
                  <a:lnTo>
                    <a:pt x="84" y="172"/>
                  </a:lnTo>
                  <a:lnTo>
                    <a:pt x="84" y="174"/>
                  </a:lnTo>
                  <a:lnTo>
                    <a:pt x="86" y="174"/>
                  </a:lnTo>
                  <a:lnTo>
                    <a:pt x="86" y="176"/>
                  </a:lnTo>
                  <a:lnTo>
                    <a:pt x="86" y="177"/>
                  </a:lnTo>
                  <a:lnTo>
                    <a:pt x="88" y="177"/>
                  </a:lnTo>
                  <a:lnTo>
                    <a:pt x="88" y="178"/>
                  </a:lnTo>
                  <a:lnTo>
                    <a:pt x="89" y="178"/>
                  </a:lnTo>
                  <a:lnTo>
                    <a:pt x="91" y="178"/>
                  </a:lnTo>
                  <a:lnTo>
                    <a:pt x="91" y="179"/>
                  </a:lnTo>
                  <a:lnTo>
                    <a:pt x="92" y="179"/>
                  </a:lnTo>
                  <a:lnTo>
                    <a:pt x="93" y="178"/>
                  </a:lnTo>
                  <a:lnTo>
                    <a:pt x="95" y="177"/>
                  </a:lnTo>
                  <a:lnTo>
                    <a:pt x="96" y="177"/>
                  </a:lnTo>
                  <a:lnTo>
                    <a:pt x="98" y="176"/>
                  </a:lnTo>
                  <a:lnTo>
                    <a:pt x="100" y="174"/>
                  </a:lnTo>
                  <a:lnTo>
                    <a:pt x="102" y="173"/>
                  </a:lnTo>
                  <a:lnTo>
                    <a:pt x="103" y="171"/>
                  </a:lnTo>
                  <a:lnTo>
                    <a:pt x="104" y="169"/>
                  </a:lnTo>
                  <a:lnTo>
                    <a:pt x="104" y="170"/>
                  </a:lnTo>
                  <a:lnTo>
                    <a:pt x="104" y="172"/>
                  </a:lnTo>
                  <a:lnTo>
                    <a:pt x="104" y="174"/>
                  </a:lnTo>
                  <a:lnTo>
                    <a:pt x="104" y="176"/>
                  </a:lnTo>
                  <a:lnTo>
                    <a:pt x="104" y="177"/>
                  </a:lnTo>
                  <a:lnTo>
                    <a:pt x="104" y="178"/>
                  </a:lnTo>
                  <a:lnTo>
                    <a:pt x="104" y="180"/>
                  </a:lnTo>
                  <a:lnTo>
                    <a:pt x="104" y="182"/>
                  </a:lnTo>
                  <a:lnTo>
                    <a:pt x="104" y="183"/>
                  </a:lnTo>
                  <a:lnTo>
                    <a:pt x="104" y="185"/>
                  </a:lnTo>
                  <a:lnTo>
                    <a:pt x="104" y="187"/>
                  </a:lnTo>
                  <a:lnTo>
                    <a:pt x="104" y="188"/>
                  </a:lnTo>
                  <a:lnTo>
                    <a:pt x="104" y="189"/>
                  </a:lnTo>
                  <a:lnTo>
                    <a:pt x="102" y="190"/>
                  </a:lnTo>
                  <a:lnTo>
                    <a:pt x="101" y="190"/>
                  </a:lnTo>
                  <a:lnTo>
                    <a:pt x="99" y="190"/>
                  </a:lnTo>
                  <a:lnTo>
                    <a:pt x="97" y="190"/>
                  </a:lnTo>
                  <a:lnTo>
                    <a:pt x="96" y="190"/>
                  </a:lnTo>
                  <a:lnTo>
                    <a:pt x="94" y="190"/>
                  </a:lnTo>
                  <a:lnTo>
                    <a:pt x="92" y="190"/>
                  </a:lnTo>
                  <a:lnTo>
                    <a:pt x="91" y="190"/>
                  </a:lnTo>
                  <a:lnTo>
                    <a:pt x="89" y="190"/>
                  </a:lnTo>
                  <a:lnTo>
                    <a:pt x="89" y="189"/>
                  </a:lnTo>
                  <a:lnTo>
                    <a:pt x="88" y="189"/>
                  </a:lnTo>
                  <a:lnTo>
                    <a:pt x="88" y="188"/>
                  </a:lnTo>
                  <a:lnTo>
                    <a:pt x="87" y="188"/>
                  </a:lnTo>
                  <a:lnTo>
                    <a:pt x="87" y="186"/>
                  </a:lnTo>
                  <a:lnTo>
                    <a:pt x="87" y="184"/>
                  </a:lnTo>
                  <a:lnTo>
                    <a:pt x="85" y="184"/>
                  </a:lnTo>
                  <a:lnTo>
                    <a:pt x="85" y="183"/>
                  </a:lnTo>
                  <a:lnTo>
                    <a:pt x="85" y="181"/>
                  </a:lnTo>
                  <a:lnTo>
                    <a:pt x="85" y="180"/>
                  </a:lnTo>
                  <a:lnTo>
                    <a:pt x="85" y="179"/>
                  </a:lnTo>
                  <a:lnTo>
                    <a:pt x="83" y="180"/>
                  </a:lnTo>
                  <a:lnTo>
                    <a:pt x="81" y="180"/>
                  </a:lnTo>
                  <a:lnTo>
                    <a:pt x="80" y="180"/>
                  </a:lnTo>
                  <a:lnTo>
                    <a:pt x="78" y="182"/>
                  </a:lnTo>
                  <a:lnTo>
                    <a:pt x="76" y="184"/>
                  </a:lnTo>
                  <a:lnTo>
                    <a:pt x="74" y="186"/>
                  </a:lnTo>
                  <a:lnTo>
                    <a:pt x="73" y="188"/>
                  </a:lnTo>
                  <a:lnTo>
                    <a:pt x="71" y="189"/>
                  </a:lnTo>
                  <a:lnTo>
                    <a:pt x="70" y="189"/>
                  </a:lnTo>
                  <a:lnTo>
                    <a:pt x="68" y="189"/>
                  </a:lnTo>
                  <a:lnTo>
                    <a:pt x="67" y="189"/>
                  </a:lnTo>
                  <a:lnTo>
                    <a:pt x="65" y="189"/>
                  </a:lnTo>
                  <a:lnTo>
                    <a:pt x="63" y="188"/>
                  </a:lnTo>
                  <a:lnTo>
                    <a:pt x="60" y="188"/>
                  </a:lnTo>
                  <a:lnTo>
                    <a:pt x="58" y="188"/>
                  </a:lnTo>
                  <a:lnTo>
                    <a:pt x="57" y="188"/>
                  </a:lnTo>
                  <a:lnTo>
                    <a:pt x="55" y="187"/>
                  </a:lnTo>
                  <a:lnTo>
                    <a:pt x="51" y="187"/>
                  </a:lnTo>
                  <a:lnTo>
                    <a:pt x="50" y="187"/>
                  </a:lnTo>
                  <a:lnTo>
                    <a:pt x="46" y="187"/>
                  </a:lnTo>
                  <a:lnTo>
                    <a:pt x="45" y="185"/>
                  </a:lnTo>
                  <a:lnTo>
                    <a:pt x="43" y="185"/>
                  </a:lnTo>
                  <a:lnTo>
                    <a:pt x="41" y="185"/>
                  </a:lnTo>
                  <a:lnTo>
                    <a:pt x="40" y="185"/>
                  </a:lnTo>
                  <a:lnTo>
                    <a:pt x="40" y="183"/>
                  </a:lnTo>
                  <a:lnTo>
                    <a:pt x="39" y="185"/>
                  </a:lnTo>
                  <a:lnTo>
                    <a:pt x="39" y="187"/>
                  </a:lnTo>
                  <a:lnTo>
                    <a:pt x="37" y="189"/>
                  </a:lnTo>
                  <a:lnTo>
                    <a:pt x="37" y="191"/>
                  </a:lnTo>
                  <a:lnTo>
                    <a:pt x="35" y="195"/>
                  </a:lnTo>
                  <a:lnTo>
                    <a:pt x="34" y="198"/>
                  </a:lnTo>
                  <a:lnTo>
                    <a:pt x="32" y="202"/>
                  </a:lnTo>
                  <a:lnTo>
                    <a:pt x="32" y="205"/>
                  </a:lnTo>
                  <a:lnTo>
                    <a:pt x="30" y="208"/>
                  </a:lnTo>
                  <a:lnTo>
                    <a:pt x="28" y="212"/>
                  </a:lnTo>
                  <a:lnTo>
                    <a:pt x="26" y="215"/>
                  </a:lnTo>
                  <a:lnTo>
                    <a:pt x="26" y="219"/>
                  </a:lnTo>
                  <a:lnTo>
                    <a:pt x="24" y="222"/>
                  </a:lnTo>
                  <a:lnTo>
                    <a:pt x="24" y="224"/>
                  </a:lnTo>
                  <a:lnTo>
                    <a:pt x="24" y="226"/>
                  </a:lnTo>
                  <a:lnTo>
                    <a:pt x="24" y="227"/>
                  </a:lnTo>
                  <a:lnTo>
                    <a:pt x="25" y="227"/>
                  </a:lnTo>
                  <a:lnTo>
                    <a:pt x="27" y="229"/>
                  </a:lnTo>
                  <a:lnTo>
                    <a:pt x="29" y="229"/>
                  </a:lnTo>
                  <a:lnTo>
                    <a:pt x="30" y="231"/>
                  </a:lnTo>
                  <a:lnTo>
                    <a:pt x="34" y="231"/>
                  </a:lnTo>
                  <a:lnTo>
                    <a:pt x="35" y="231"/>
                  </a:lnTo>
                  <a:lnTo>
                    <a:pt x="39" y="231"/>
                  </a:lnTo>
                  <a:lnTo>
                    <a:pt x="41" y="232"/>
                  </a:lnTo>
                  <a:lnTo>
                    <a:pt x="43" y="232"/>
                  </a:lnTo>
                  <a:lnTo>
                    <a:pt x="45" y="232"/>
                  </a:lnTo>
                  <a:lnTo>
                    <a:pt x="49" y="232"/>
                  </a:lnTo>
                  <a:lnTo>
                    <a:pt x="51" y="232"/>
                  </a:lnTo>
                  <a:lnTo>
                    <a:pt x="53" y="232"/>
                  </a:lnTo>
                  <a:lnTo>
                    <a:pt x="55" y="232"/>
                  </a:lnTo>
                  <a:lnTo>
                    <a:pt x="57" y="230"/>
                  </a:lnTo>
                  <a:lnTo>
                    <a:pt x="55" y="232"/>
                  </a:lnTo>
                  <a:lnTo>
                    <a:pt x="55" y="233"/>
                  </a:lnTo>
                  <a:lnTo>
                    <a:pt x="55" y="235"/>
                  </a:lnTo>
                  <a:lnTo>
                    <a:pt x="55" y="237"/>
                  </a:lnTo>
                  <a:lnTo>
                    <a:pt x="56" y="239"/>
                  </a:lnTo>
                  <a:lnTo>
                    <a:pt x="56" y="241"/>
                  </a:lnTo>
                  <a:lnTo>
                    <a:pt x="57" y="241"/>
                  </a:lnTo>
                  <a:lnTo>
                    <a:pt x="57" y="243"/>
                  </a:lnTo>
                  <a:lnTo>
                    <a:pt x="58" y="244"/>
                  </a:lnTo>
                  <a:lnTo>
                    <a:pt x="58" y="246"/>
                  </a:lnTo>
                  <a:lnTo>
                    <a:pt x="59" y="247"/>
                  </a:lnTo>
                  <a:lnTo>
                    <a:pt x="59" y="249"/>
                  </a:lnTo>
                  <a:lnTo>
                    <a:pt x="61" y="250"/>
                  </a:lnTo>
                  <a:lnTo>
                    <a:pt x="61" y="252"/>
                  </a:lnTo>
                  <a:lnTo>
                    <a:pt x="62" y="252"/>
                  </a:lnTo>
                  <a:lnTo>
                    <a:pt x="62" y="254"/>
                  </a:lnTo>
                  <a:lnTo>
                    <a:pt x="63" y="256"/>
                  </a:lnTo>
                  <a:lnTo>
                    <a:pt x="63" y="258"/>
                  </a:lnTo>
                  <a:lnTo>
                    <a:pt x="65" y="259"/>
                  </a:lnTo>
                  <a:lnTo>
                    <a:pt x="65" y="261"/>
                  </a:lnTo>
                  <a:lnTo>
                    <a:pt x="67" y="263"/>
                  </a:lnTo>
                  <a:lnTo>
                    <a:pt x="69" y="265"/>
                  </a:lnTo>
                  <a:lnTo>
                    <a:pt x="70" y="266"/>
                  </a:lnTo>
                  <a:lnTo>
                    <a:pt x="70" y="270"/>
                  </a:lnTo>
                  <a:lnTo>
                    <a:pt x="72" y="271"/>
                  </a:lnTo>
                  <a:lnTo>
                    <a:pt x="73" y="273"/>
                  </a:lnTo>
                  <a:lnTo>
                    <a:pt x="75" y="275"/>
                  </a:lnTo>
                  <a:lnTo>
                    <a:pt x="75" y="277"/>
                  </a:lnTo>
                  <a:lnTo>
                    <a:pt x="77" y="278"/>
                  </a:lnTo>
                  <a:lnTo>
                    <a:pt x="77" y="280"/>
                  </a:lnTo>
                  <a:lnTo>
                    <a:pt x="79" y="281"/>
                  </a:lnTo>
                  <a:lnTo>
                    <a:pt x="79" y="284"/>
                  </a:lnTo>
                  <a:lnTo>
                    <a:pt x="79" y="286"/>
                  </a:lnTo>
                  <a:lnTo>
                    <a:pt x="79" y="287"/>
                  </a:lnTo>
                  <a:lnTo>
                    <a:pt x="80" y="289"/>
                  </a:lnTo>
                  <a:lnTo>
                    <a:pt x="80" y="292"/>
                  </a:lnTo>
                  <a:lnTo>
                    <a:pt x="82" y="294"/>
                  </a:lnTo>
                  <a:lnTo>
                    <a:pt x="82" y="296"/>
                  </a:lnTo>
                  <a:lnTo>
                    <a:pt x="84" y="297"/>
                  </a:lnTo>
                  <a:lnTo>
                    <a:pt x="84" y="301"/>
                  </a:lnTo>
                  <a:lnTo>
                    <a:pt x="84" y="303"/>
                  </a:lnTo>
                  <a:lnTo>
                    <a:pt x="84" y="305"/>
                  </a:lnTo>
                  <a:lnTo>
                    <a:pt x="86" y="306"/>
                  </a:lnTo>
                  <a:lnTo>
                    <a:pt x="86" y="308"/>
                  </a:lnTo>
                  <a:lnTo>
                    <a:pt x="86" y="310"/>
                  </a:lnTo>
                  <a:lnTo>
                    <a:pt x="86" y="312"/>
                  </a:lnTo>
                  <a:lnTo>
                    <a:pt x="86" y="313"/>
                  </a:lnTo>
                  <a:lnTo>
                    <a:pt x="86" y="315"/>
                  </a:lnTo>
                  <a:lnTo>
                    <a:pt x="86" y="316"/>
                  </a:lnTo>
                  <a:lnTo>
                    <a:pt x="86" y="318"/>
                  </a:lnTo>
                  <a:lnTo>
                    <a:pt x="86" y="320"/>
                  </a:lnTo>
                  <a:lnTo>
                    <a:pt x="86" y="322"/>
                  </a:lnTo>
                  <a:lnTo>
                    <a:pt x="86" y="324"/>
                  </a:lnTo>
                  <a:lnTo>
                    <a:pt x="88" y="324"/>
                  </a:lnTo>
                  <a:lnTo>
                    <a:pt x="88" y="325"/>
                  </a:lnTo>
                  <a:lnTo>
                    <a:pt x="90" y="327"/>
                  </a:lnTo>
                  <a:lnTo>
                    <a:pt x="91" y="328"/>
                  </a:lnTo>
                  <a:lnTo>
                    <a:pt x="92" y="328"/>
                  </a:lnTo>
                  <a:lnTo>
                    <a:pt x="93" y="330"/>
                  </a:lnTo>
                  <a:lnTo>
                    <a:pt x="94" y="330"/>
                  </a:lnTo>
                  <a:lnTo>
                    <a:pt x="96" y="330"/>
                  </a:lnTo>
                  <a:lnTo>
                    <a:pt x="98" y="330"/>
                  </a:lnTo>
                  <a:lnTo>
                    <a:pt x="104" y="330"/>
                  </a:lnTo>
                  <a:lnTo>
                    <a:pt x="109" y="329"/>
                  </a:lnTo>
                  <a:lnTo>
                    <a:pt x="114" y="329"/>
                  </a:lnTo>
                  <a:lnTo>
                    <a:pt x="120" y="327"/>
                  </a:lnTo>
                  <a:lnTo>
                    <a:pt x="126" y="327"/>
                  </a:lnTo>
                  <a:lnTo>
                    <a:pt x="131" y="326"/>
                  </a:lnTo>
                  <a:lnTo>
                    <a:pt x="136" y="326"/>
                  </a:lnTo>
                  <a:lnTo>
                    <a:pt x="142" y="324"/>
                  </a:lnTo>
                  <a:lnTo>
                    <a:pt x="145" y="324"/>
                  </a:lnTo>
                  <a:lnTo>
                    <a:pt x="150" y="324"/>
                  </a:lnTo>
                  <a:lnTo>
                    <a:pt x="154" y="324"/>
                  </a:lnTo>
                  <a:lnTo>
                    <a:pt x="160" y="322"/>
                  </a:lnTo>
                  <a:lnTo>
                    <a:pt x="163" y="322"/>
                  </a:lnTo>
                  <a:lnTo>
                    <a:pt x="167" y="322"/>
                  </a:lnTo>
                  <a:lnTo>
                    <a:pt x="171" y="322"/>
                  </a:lnTo>
                  <a:lnTo>
                    <a:pt x="176" y="321"/>
                  </a:lnTo>
                  <a:lnTo>
                    <a:pt x="177" y="321"/>
                  </a:lnTo>
                  <a:lnTo>
                    <a:pt x="179" y="321"/>
                  </a:lnTo>
                  <a:lnTo>
                    <a:pt x="181" y="321"/>
                  </a:lnTo>
                  <a:lnTo>
                    <a:pt x="184" y="321"/>
                  </a:lnTo>
                  <a:lnTo>
                    <a:pt x="185" y="321"/>
                  </a:lnTo>
                  <a:lnTo>
                    <a:pt x="188" y="321"/>
                  </a:lnTo>
                  <a:lnTo>
                    <a:pt x="190" y="321"/>
                  </a:lnTo>
                  <a:lnTo>
                    <a:pt x="194" y="320"/>
                  </a:lnTo>
                  <a:lnTo>
                    <a:pt x="196" y="320"/>
                  </a:lnTo>
                  <a:lnTo>
                    <a:pt x="197" y="320"/>
                  </a:lnTo>
                  <a:lnTo>
                    <a:pt x="199" y="320"/>
                  </a:lnTo>
                  <a:lnTo>
                    <a:pt x="201" y="319"/>
                  </a:lnTo>
                  <a:lnTo>
                    <a:pt x="203" y="319"/>
                  </a:lnTo>
                  <a:lnTo>
                    <a:pt x="204" y="318"/>
                  </a:lnTo>
                  <a:lnTo>
                    <a:pt x="228" y="318"/>
                  </a:lnTo>
                </a:path>
              </a:pathLst>
            </a:custGeom>
            <a:solidFill>
              <a:srgbClr val="F8F8F8"/>
            </a:solidFill>
            <a:ln w="18732">
              <a:solidFill>
                <a:srgbClr val="DDDDDD"/>
              </a:solidFill>
              <a:round/>
              <a:headEnd/>
              <a:tailEnd/>
            </a:ln>
          </p:spPr>
          <p:txBody>
            <a:bodyPr/>
            <a:lstStyle/>
            <a:p>
              <a:endParaRPr lang="it-IT"/>
            </a:p>
          </p:txBody>
        </p:sp>
        <p:sp>
          <p:nvSpPr>
            <p:cNvPr id="9261" name="Freeform 61"/>
            <p:cNvSpPr>
              <a:spLocks/>
            </p:cNvSpPr>
            <p:nvPr/>
          </p:nvSpPr>
          <p:spPr bwMode="auto">
            <a:xfrm>
              <a:off x="4796" y="1469"/>
              <a:ext cx="71" cy="98"/>
            </a:xfrm>
            <a:custGeom>
              <a:avLst/>
              <a:gdLst>
                <a:gd name="T0" fmla="*/ 0 w 36"/>
                <a:gd name="T1" fmla="*/ 0 h 103"/>
                <a:gd name="T2" fmla="*/ 0 w 36"/>
                <a:gd name="T3" fmla="*/ 1 h 103"/>
                <a:gd name="T4" fmla="*/ 0 w 36"/>
                <a:gd name="T5" fmla="*/ 1 h 103"/>
                <a:gd name="T6" fmla="*/ 8 w 36"/>
                <a:gd name="T7" fmla="*/ 3 h 103"/>
                <a:gd name="T8" fmla="*/ 24 w 36"/>
                <a:gd name="T9" fmla="*/ 3 h 103"/>
                <a:gd name="T10" fmla="*/ 32 w 36"/>
                <a:gd name="T11" fmla="*/ 5 h 103"/>
                <a:gd name="T12" fmla="*/ 47 w 36"/>
                <a:gd name="T13" fmla="*/ 6 h 103"/>
                <a:gd name="T14" fmla="*/ 55 w 36"/>
                <a:gd name="T15" fmla="*/ 8 h 103"/>
                <a:gd name="T16" fmla="*/ 71 w 36"/>
                <a:gd name="T17" fmla="*/ 8 h 103"/>
                <a:gd name="T18" fmla="*/ 85 w 36"/>
                <a:gd name="T19" fmla="*/ 10 h 103"/>
                <a:gd name="T20" fmla="*/ 93 w 36"/>
                <a:gd name="T21" fmla="*/ 10 h 103"/>
                <a:gd name="T22" fmla="*/ 108 w 36"/>
                <a:gd name="T23" fmla="*/ 10 h 103"/>
                <a:gd name="T24" fmla="*/ 124 w 36"/>
                <a:gd name="T25" fmla="*/ 11 h 103"/>
                <a:gd name="T26" fmla="*/ 132 w 36"/>
                <a:gd name="T27" fmla="*/ 13 h 103"/>
                <a:gd name="T28" fmla="*/ 144 w 36"/>
                <a:gd name="T29" fmla="*/ 14 h 103"/>
                <a:gd name="T30" fmla="*/ 144 w 36"/>
                <a:gd name="T31" fmla="*/ 16 h 103"/>
                <a:gd name="T32" fmla="*/ 160 w 36"/>
                <a:gd name="T33" fmla="*/ 16 h 103"/>
                <a:gd name="T34" fmla="*/ 168 w 36"/>
                <a:gd name="T35" fmla="*/ 22 h 103"/>
                <a:gd name="T36" fmla="*/ 176 w 36"/>
                <a:gd name="T37" fmla="*/ 26 h 103"/>
                <a:gd name="T38" fmla="*/ 191 w 36"/>
                <a:gd name="T39" fmla="*/ 30 h 103"/>
                <a:gd name="T40" fmla="*/ 207 w 36"/>
                <a:gd name="T41" fmla="*/ 35 h 103"/>
                <a:gd name="T42" fmla="*/ 207 w 36"/>
                <a:gd name="T43" fmla="*/ 42 h 103"/>
                <a:gd name="T44" fmla="*/ 213 w 36"/>
                <a:gd name="T45" fmla="*/ 47 h 103"/>
                <a:gd name="T46" fmla="*/ 229 w 36"/>
                <a:gd name="T47" fmla="*/ 53 h 103"/>
                <a:gd name="T48" fmla="*/ 237 w 36"/>
                <a:gd name="T49" fmla="*/ 59 h 103"/>
                <a:gd name="T50" fmla="*/ 237 w 36"/>
                <a:gd name="T51" fmla="*/ 66 h 103"/>
                <a:gd name="T52" fmla="*/ 245 w 36"/>
                <a:gd name="T53" fmla="*/ 70 h 103"/>
                <a:gd name="T54" fmla="*/ 245 w 36"/>
                <a:gd name="T55" fmla="*/ 76 h 103"/>
                <a:gd name="T56" fmla="*/ 260 w 36"/>
                <a:gd name="T57" fmla="*/ 80 h 103"/>
                <a:gd name="T58" fmla="*/ 260 w 36"/>
                <a:gd name="T59" fmla="*/ 84 h 103"/>
                <a:gd name="T60" fmla="*/ 260 w 36"/>
                <a:gd name="T61" fmla="*/ 86 h 103"/>
                <a:gd name="T62" fmla="*/ 260 w 36"/>
                <a:gd name="T63" fmla="*/ 88 h 103"/>
                <a:gd name="T64" fmla="*/ 268 w 36"/>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103"/>
                <a:gd name="T101" fmla="*/ 36 w 36"/>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103">
                  <a:moveTo>
                    <a:pt x="0" y="0"/>
                  </a:moveTo>
                  <a:lnTo>
                    <a:pt x="0" y="1"/>
                  </a:lnTo>
                  <a:lnTo>
                    <a:pt x="1" y="3"/>
                  </a:lnTo>
                  <a:lnTo>
                    <a:pt x="3" y="3"/>
                  </a:lnTo>
                  <a:lnTo>
                    <a:pt x="4" y="5"/>
                  </a:lnTo>
                  <a:lnTo>
                    <a:pt x="6" y="6"/>
                  </a:lnTo>
                  <a:lnTo>
                    <a:pt x="7" y="8"/>
                  </a:lnTo>
                  <a:lnTo>
                    <a:pt x="9" y="8"/>
                  </a:lnTo>
                  <a:lnTo>
                    <a:pt x="11" y="10"/>
                  </a:lnTo>
                  <a:lnTo>
                    <a:pt x="12" y="11"/>
                  </a:lnTo>
                  <a:lnTo>
                    <a:pt x="14" y="13"/>
                  </a:lnTo>
                  <a:lnTo>
                    <a:pt x="16" y="14"/>
                  </a:lnTo>
                  <a:lnTo>
                    <a:pt x="17" y="16"/>
                  </a:lnTo>
                  <a:lnTo>
                    <a:pt x="19" y="17"/>
                  </a:lnTo>
                  <a:lnTo>
                    <a:pt x="19" y="19"/>
                  </a:lnTo>
                  <a:lnTo>
                    <a:pt x="21" y="19"/>
                  </a:lnTo>
                  <a:lnTo>
                    <a:pt x="22" y="25"/>
                  </a:lnTo>
                  <a:lnTo>
                    <a:pt x="23" y="29"/>
                  </a:lnTo>
                  <a:lnTo>
                    <a:pt x="25" y="36"/>
                  </a:lnTo>
                  <a:lnTo>
                    <a:pt x="27" y="41"/>
                  </a:lnTo>
                  <a:lnTo>
                    <a:pt x="27" y="48"/>
                  </a:lnTo>
                  <a:lnTo>
                    <a:pt x="28" y="55"/>
                  </a:lnTo>
                  <a:lnTo>
                    <a:pt x="30" y="62"/>
                  </a:lnTo>
                  <a:lnTo>
                    <a:pt x="31" y="68"/>
                  </a:lnTo>
                  <a:lnTo>
                    <a:pt x="31" y="76"/>
                  </a:lnTo>
                  <a:lnTo>
                    <a:pt x="32" y="82"/>
                  </a:lnTo>
                  <a:lnTo>
                    <a:pt x="32" y="88"/>
                  </a:lnTo>
                  <a:lnTo>
                    <a:pt x="34" y="93"/>
                  </a:lnTo>
                  <a:lnTo>
                    <a:pt x="34" y="97"/>
                  </a:lnTo>
                  <a:lnTo>
                    <a:pt x="34" y="100"/>
                  </a:lnTo>
                  <a:lnTo>
                    <a:pt x="34" y="102"/>
                  </a:lnTo>
                  <a:lnTo>
                    <a:pt x="35" y="102"/>
                  </a:lnTo>
                </a:path>
              </a:pathLst>
            </a:custGeom>
            <a:solidFill>
              <a:srgbClr val="F8F8F8"/>
            </a:solidFill>
            <a:ln w="18732">
              <a:solidFill>
                <a:srgbClr val="DDDDDD"/>
              </a:solidFill>
              <a:round/>
              <a:headEnd/>
              <a:tailEnd/>
            </a:ln>
          </p:spPr>
          <p:txBody>
            <a:bodyPr/>
            <a:lstStyle/>
            <a:p>
              <a:endParaRPr lang="it-IT"/>
            </a:p>
          </p:txBody>
        </p:sp>
        <p:sp>
          <p:nvSpPr>
            <p:cNvPr id="9262" name="Freeform 62"/>
            <p:cNvSpPr>
              <a:spLocks/>
            </p:cNvSpPr>
            <p:nvPr/>
          </p:nvSpPr>
          <p:spPr bwMode="auto">
            <a:xfrm>
              <a:off x="4889" y="1469"/>
              <a:ext cx="74" cy="98"/>
            </a:xfrm>
            <a:custGeom>
              <a:avLst/>
              <a:gdLst>
                <a:gd name="T0" fmla="*/ 288 w 37"/>
                <a:gd name="T1" fmla="*/ 0 h 103"/>
                <a:gd name="T2" fmla="*/ 280 w 37"/>
                <a:gd name="T3" fmla="*/ 1 h 103"/>
                <a:gd name="T4" fmla="*/ 280 w 37"/>
                <a:gd name="T5" fmla="*/ 1 h 103"/>
                <a:gd name="T6" fmla="*/ 264 w 37"/>
                <a:gd name="T7" fmla="*/ 3 h 103"/>
                <a:gd name="T8" fmla="*/ 264 w 37"/>
                <a:gd name="T9" fmla="*/ 3 h 103"/>
                <a:gd name="T10" fmla="*/ 248 w 37"/>
                <a:gd name="T11" fmla="*/ 5 h 103"/>
                <a:gd name="T12" fmla="*/ 240 w 37"/>
                <a:gd name="T13" fmla="*/ 6 h 103"/>
                <a:gd name="T14" fmla="*/ 224 w 37"/>
                <a:gd name="T15" fmla="*/ 8 h 103"/>
                <a:gd name="T16" fmla="*/ 216 w 37"/>
                <a:gd name="T17" fmla="*/ 8 h 103"/>
                <a:gd name="T18" fmla="*/ 192 w 37"/>
                <a:gd name="T19" fmla="*/ 10 h 103"/>
                <a:gd name="T20" fmla="*/ 184 w 37"/>
                <a:gd name="T21" fmla="*/ 10 h 103"/>
                <a:gd name="T22" fmla="*/ 168 w 37"/>
                <a:gd name="T23" fmla="*/ 10 h 103"/>
                <a:gd name="T24" fmla="*/ 152 w 37"/>
                <a:gd name="T25" fmla="*/ 11 h 103"/>
                <a:gd name="T26" fmla="*/ 136 w 37"/>
                <a:gd name="T27" fmla="*/ 13 h 103"/>
                <a:gd name="T28" fmla="*/ 128 w 37"/>
                <a:gd name="T29" fmla="*/ 14 h 103"/>
                <a:gd name="T30" fmla="*/ 120 w 37"/>
                <a:gd name="T31" fmla="*/ 16 h 103"/>
                <a:gd name="T32" fmla="*/ 120 w 37"/>
                <a:gd name="T33" fmla="*/ 16 h 103"/>
                <a:gd name="T34" fmla="*/ 104 w 37"/>
                <a:gd name="T35" fmla="*/ 22 h 103"/>
                <a:gd name="T36" fmla="*/ 88 w 37"/>
                <a:gd name="T37" fmla="*/ 26 h 103"/>
                <a:gd name="T38" fmla="*/ 72 w 37"/>
                <a:gd name="T39" fmla="*/ 30 h 103"/>
                <a:gd name="T40" fmla="*/ 56 w 37"/>
                <a:gd name="T41" fmla="*/ 35 h 103"/>
                <a:gd name="T42" fmla="*/ 40 w 37"/>
                <a:gd name="T43" fmla="*/ 42 h 103"/>
                <a:gd name="T44" fmla="*/ 40 w 37"/>
                <a:gd name="T45" fmla="*/ 47 h 103"/>
                <a:gd name="T46" fmla="*/ 24 w 37"/>
                <a:gd name="T47" fmla="*/ 53 h 103"/>
                <a:gd name="T48" fmla="*/ 24 w 37"/>
                <a:gd name="T49" fmla="*/ 59 h 103"/>
                <a:gd name="T50" fmla="*/ 8 w 37"/>
                <a:gd name="T51" fmla="*/ 66 h 103"/>
                <a:gd name="T52" fmla="*/ 8 w 37"/>
                <a:gd name="T53" fmla="*/ 70 h 103"/>
                <a:gd name="T54" fmla="*/ 0 w 37"/>
                <a:gd name="T55" fmla="*/ 76 h 103"/>
                <a:gd name="T56" fmla="*/ 0 w 37"/>
                <a:gd name="T57" fmla="*/ 80 h 103"/>
                <a:gd name="T58" fmla="*/ 0 w 37"/>
                <a:gd name="T59" fmla="*/ 84 h 103"/>
                <a:gd name="T60" fmla="*/ 0 w 37"/>
                <a:gd name="T61" fmla="*/ 86 h 103"/>
                <a:gd name="T62" fmla="*/ 0 w 37"/>
                <a:gd name="T63" fmla="*/ 88 h 103"/>
                <a:gd name="T64" fmla="*/ 0 w 37"/>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103"/>
                <a:gd name="T101" fmla="*/ 37 w 37"/>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103">
                  <a:moveTo>
                    <a:pt x="36" y="0"/>
                  </a:moveTo>
                  <a:lnTo>
                    <a:pt x="35" y="1"/>
                  </a:lnTo>
                  <a:lnTo>
                    <a:pt x="33" y="3"/>
                  </a:lnTo>
                  <a:lnTo>
                    <a:pt x="31" y="5"/>
                  </a:lnTo>
                  <a:lnTo>
                    <a:pt x="30" y="6"/>
                  </a:lnTo>
                  <a:lnTo>
                    <a:pt x="28" y="8"/>
                  </a:lnTo>
                  <a:lnTo>
                    <a:pt x="27" y="8"/>
                  </a:lnTo>
                  <a:lnTo>
                    <a:pt x="24" y="10"/>
                  </a:lnTo>
                  <a:lnTo>
                    <a:pt x="23" y="11"/>
                  </a:lnTo>
                  <a:lnTo>
                    <a:pt x="21" y="13"/>
                  </a:lnTo>
                  <a:lnTo>
                    <a:pt x="19" y="14"/>
                  </a:lnTo>
                  <a:lnTo>
                    <a:pt x="17" y="16"/>
                  </a:lnTo>
                  <a:lnTo>
                    <a:pt x="16" y="17"/>
                  </a:lnTo>
                  <a:lnTo>
                    <a:pt x="15" y="19"/>
                  </a:lnTo>
                  <a:lnTo>
                    <a:pt x="13" y="25"/>
                  </a:lnTo>
                  <a:lnTo>
                    <a:pt x="11" y="29"/>
                  </a:lnTo>
                  <a:lnTo>
                    <a:pt x="9" y="36"/>
                  </a:lnTo>
                  <a:lnTo>
                    <a:pt x="7" y="41"/>
                  </a:lnTo>
                  <a:lnTo>
                    <a:pt x="5" y="48"/>
                  </a:lnTo>
                  <a:lnTo>
                    <a:pt x="5" y="55"/>
                  </a:lnTo>
                  <a:lnTo>
                    <a:pt x="3" y="62"/>
                  </a:lnTo>
                  <a:lnTo>
                    <a:pt x="3" y="68"/>
                  </a:lnTo>
                  <a:lnTo>
                    <a:pt x="1" y="76"/>
                  </a:lnTo>
                  <a:lnTo>
                    <a:pt x="1" y="82"/>
                  </a:lnTo>
                  <a:lnTo>
                    <a:pt x="0" y="88"/>
                  </a:lnTo>
                  <a:lnTo>
                    <a:pt x="0" y="93"/>
                  </a:lnTo>
                  <a:lnTo>
                    <a:pt x="0" y="97"/>
                  </a:lnTo>
                  <a:lnTo>
                    <a:pt x="0" y="100"/>
                  </a:lnTo>
                  <a:lnTo>
                    <a:pt x="0" y="102"/>
                  </a:lnTo>
                </a:path>
              </a:pathLst>
            </a:custGeom>
            <a:solidFill>
              <a:srgbClr val="F8F8F8"/>
            </a:solidFill>
            <a:ln w="18732">
              <a:solidFill>
                <a:srgbClr val="DDDDDD"/>
              </a:solidFill>
              <a:round/>
              <a:headEnd/>
              <a:tailEnd/>
            </a:ln>
          </p:spPr>
          <p:txBody>
            <a:bodyPr/>
            <a:lstStyle/>
            <a:p>
              <a:endParaRPr lang="it-IT"/>
            </a:p>
          </p:txBody>
        </p:sp>
        <p:sp>
          <p:nvSpPr>
            <p:cNvPr id="9263" name="Freeform 63"/>
            <p:cNvSpPr>
              <a:spLocks/>
            </p:cNvSpPr>
            <p:nvPr/>
          </p:nvSpPr>
          <p:spPr bwMode="auto">
            <a:xfrm>
              <a:off x="4849" y="1468"/>
              <a:ext cx="71" cy="100"/>
            </a:xfrm>
            <a:custGeom>
              <a:avLst/>
              <a:gdLst>
                <a:gd name="T0" fmla="*/ 0 w 36"/>
                <a:gd name="T1" fmla="*/ 5 h 106"/>
                <a:gd name="T2" fmla="*/ 0 w 36"/>
                <a:gd name="T3" fmla="*/ 7 h 106"/>
                <a:gd name="T4" fmla="*/ 8 w 36"/>
                <a:gd name="T5" fmla="*/ 8 h 106"/>
                <a:gd name="T6" fmla="*/ 24 w 36"/>
                <a:gd name="T7" fmla="*/ 10 h 106"/>
                <a:gd name="T8" fmla="*/ 39 w 36"/>
                <a:gd name="T9" fmla="*/ 13 h 106"/>
                <a:gd name="T10" fmla="*/ 47 w 36"/>
                <a:gd name="T11" fmla="*/ 17 h 106"/>
                <a:gd name="T12" fmla="*/ 63 w 36"/>
                <a:gd name="T13" fmla="*/ 21 h 106"/>
                <a:gd name="T14" fmla="*/ 71 w 36"/>
                <a:gd name="T15" fmla="*/ 23 h 106"/>
                <a:gd name="T16" fmla="*/ 85 w 36"/>
                <a:gd name="T17" fmla="*/ 26 h 106"/>
                <a:gd name="T18" fmla="*/ 85 w 36"/>
                <a:gd name="T19" fmla="*/ 36 h 106"/>
                <a:gd name="T20" fmla="*/ 93 w 36"/>
                <a:gd name="T21" fmla="*/ 44 h 106"/>
                <a:gd name="T22" fmla="*/ 93 w 36"/>
                <a:gd name="T23" fmla="*/ 54 h 106"/>
                <a:gd name="T24" fmla="*/ 85 w 36"/>
                <a:gd name="T25" fmla="*/ 64 h 106"/>
                <a:gd name="T26" fmla="*/ 85 w 36"/>
                <a:gd name="T27" fmla="*/ 73 h 106"/>
                <a:gd name="T28" fmla="*/ 85 w 36"/>
                <a:gd name="T29" fmla="*/ 81 h 106"/>
                <a:gd name="T30" fmla="*/ 85 w 36"/>
                <a:gd name="T31" fmla="*/ 86 h 106"/>
                <a:gd name="T32" fmla="*/ 85 w 36"/>
                <a:gd name="T33" fmla="*/ 87 h 106"/>
                <a:gd name="T34" fmla="*/ 85 w 36"/>
                <a:gd name="T35" fmla="*/ 87 h 106"/>
                <a:gd name="T36" fmla="*/ 93 w 36"/>
                <a:gd name="T37" fmla="*/ 87 h 106"/>
                <a:gd name="T38" fmla="*/ 93 w 36"/>
                <a:gd name="T39" fmla="*/ 87 h 106"/>
                <a:gd name="T40" fmla="*/ 108 w 36"/>
                <a:gd name="T41" fmla="*/ 88 h 106"/>
                <a:gd name="T42" fmla="*/ 108 w 36"/>
                <a:gd name="T43" fmla="*/ 88 h 106"/>
                <a:gd name="T44" fmla="*/ 116 w 36"/>
                <a:gd name="T45" fmla="*/ 88 h 106"/>
                <a:gd name="T46" fmla="*/ 116 w 36"/>
                <a:gd name="T47" fmla="*/ 88 h 106"/>
                <a:gd name="T48" fmla="*/ 124 w 36"/>
                <a:gd name="T49" fmla="*/ 88 h 106"/>
                <a:gd name="T50" fmla="*/ 124 w 36"/>
                <a:gd name="T51" fmla="*/ 85 h 106"/>
                <a:gd name="T52" fmla="*/ 124 w 36"/>
                <a:gd name="T53" fmla="*/ 79 h 106"/>
                <a:gd name="T54" fmla="*/ 124 w 36"/>
                <a:gd name="T55" fmla="*/ 72 h 106"/>
                <a:gd name="T56" fmla="*/ 124 w 36"/>
                <a:gd name="T57" fmla="*/ 66 h 106"/>
                <a:gd name="T58" fmla="*/ 124 w 36"/>
                <a:gd name="T59" fmla="*/ 58 h 106"/>
                <a:gd name="T60" fmla="*/ 132 w 36"/>
                <a:gd name="T61" fmla="*/ 51 h 106"/>
                <a:gd name="T62" fmla="*/ 132 w 36"/>
                <a:gd name="T63" fmla="*/ 43 h 106"/>
                <a:gd name="T64" fmla="*/ 144 w 36"/>
                <a:gd name="T65" fmla="*/ 40 h 106"/>
                <a:gd name="T66" fmla="*/ 144 w 36"/>
                <a:gd name="T67" fmla="*/ 38 h 106"/>
                <a:gd name="T68" fmla="*/ 144 w 36"/>
                <a:gd name="T69" fmla="*/ 34 h 106"/>
                <a:gd name="T70" fmla="*/ 144 w 36"/>
                <a:gd name="T71" fmla="*/ 28 h 106"/>
                <a:gd name="T72" fmla="*/ 144 w 36"/>
                <a:gd name="T73" fmla="*/ 24 h 106"/>
                <a:gd name="T74" fmla="*/ 144 w 36"/>
                <a:gd name="T75" fmla="*/ 21 h 106"/>
                <a:gd name="T76" fmla="*/ 160 w 36"/>
                <a:gd name="T77" fmla="*/ 15 h 106"/>
                <a:gd name="T78" fmla="*/ 168 w 36"/>
                <a:gd name="T79" fmla="*/ 11 h 106"/>
                <a:gd name="T80" fmla="*/ 176 w 36"/>
                <a:gd name="T81" fmla="*/ 8 h 106"/>
                <a:gd name="T82" fmla="*/ 176 w 36"/>
                <a:gd name="T83" fmla="*/ 8 h 106"/>
                <a:gd name="T84" fmla="*/ 191 w 36"/>
                <a:gd name="T85" fmla="*/ 8 h 106"/>
                <a:gd name="T86" fmla="*/ 213 w 36"/>
                <a:gd name="T87" fmla="*/ 6 h 106"/>
                <a:gd name="T88" fmla="*/ 229 w 36"/>
                <a:gd name="T89" fmla="*/ 5 h 106"/>
                <a:gd name="T90" fmla="*/ 237 w 36"/>
                <a:gd name="T91" fmla="*/ 4 h 106"/>
                <a:gd name="T92" fmla="*/ 252 w 36"/>
                <a:gd name="T93" fmla="*/ 2 h 106"/>
                <a:gd name="T94" fmla="*/ 260 w 36"/>
                <a:gd name="T95" fmla="*/ 1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106"/>
                <a:gd name="T146" fmla="*/ 36 w 36"/>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106">
                  <a:moveTo>
                    <a:pt x="0" y="4"/>
                  </a:moveTo>
                  <a:lnTo>
                    <a:pt x="0" y="5"/>
                  </a:lnTo>
                  <a:lnTo>
                    <a:pt x="0" y="7"/>
                  </a:lnTo>
                  <a:lnTo>
                    <a:pt x="1" y="8"/>
                  </a:lnTo>
                  <a:lnTo>
                    <a:pt x="1" y="9"/>
                  </a:lnTo>
                  <a:lnTo>
                    <a:pt x="3" y="11"/>
                  </a:lnTo>
                  <a:lnTo>
                    <a:pt x="3" y="13"/>
                  </a:lnTo>
                  <a:lnTo>
                    <a:pt x="5" y="14"/>
                  </a:lnTo>
                  <a:lnTo>
                    <a:pt x="5" y="16"/>
                  </a:lnTo>
                  <a:lnTo>
                    <a:pt x="6" y="18"/>
                  </a:lnTo>
                  <a:lnTo>
                    <a:pt x="6" y="20"/>
                  </a:lnTo>
                  <a:lnTo>
                    <a:pt x="8" y="22"/>
                  </a:lnTo>
                  <a:lnTo>
                    <a:pt x="8" y="24"/>
                  </a:lnTo>
                  <a:lnTo>
                    <a:pt x="9" y="25"/>
                  </a:lnTo>
                  <a:lnTo>
                    <a:pt x="9" y="27"/>
                  </a:lnTo>
                  <a:lnTo>
                    <a:pt x="11" y="28"/>
                  </a:lnTo>
                  <a:lnTo>
                    <a:pt x="11" y="32"/>
                  </a:lnTo>
                  <a:lnTo>
                    <a:pt x="11" y="36"/>
                  </a:lnTo>
                  <a:lnTo>
                    <a:pt x="11" y="42"/>
                  </a:lnTo>
                  <a:lnTo>
                    <a:pt x="12" y="47"/>
                  </a:lnTo>
                  <a:lnTo>
                    <a:pt x="12" y="53"/>
                  </a:lnTo>
                  <a:lnTo>
                    <a:pt x="12" y="59"/>
                  </a:lnTo>
                  <a:lnTo>
                    <a:pt x="12" y="64"/>
                  </a:lnTo>
                  <a:lnTo>
                    <a:pt x="12" y="70"/>
                  </a:lnTo>
                  <a:lnTo>
                    <a:pt x="11" y="76"/>
                  </a:lnTo>
                  <a:lnTo>
                    <a:pt x="11" y="82"/>
                  </a:lnTo>
                  <a:lnTo>
                    <a:pt x="11" y="87"/>
                  </a:lnTo>
                  <a:lnTo>
                    <a:pt x="11" y="91"/>
                  </a:lnTo>
                  <a:lnTo>
                    <a:pt x="11" y="96"/>
                  </a:lnTo>
                  <a:lnTo>
                    <a:pt x="11" y="99"/>
                  </a:lnTo>
                  <a:lnTo>
                    <a:pt x="11" y="102"/>
                  </a:lnTo>
                  <a:lnTo>
                    <a:pt x="11" y="103"/>
                  </a:lnTo>
                  <a:lnTo>
                    <a:pt x="11" y="104"/>
                  </a:lnTo>
                  <a:lnTo>
                    <a:pt x="12" y="104"/>
                  </a:lnTo>
                  <a:lnTo>
                    <a:pt x="14" y="104"/>
                  </a:lnTo>
                  <a:lnTo>
                    <a:pt x="14" y="105"/>
                  </a:lnTo>
                  <a:lnTo>
                    <a:pt x="15" y="105"/>
                  </a:lnTo>
                  <a:lnTo>
                    <a:pt x="16" y="105"/>
                  </a:lnTo>
                  <a:lnTo>
                    <a:pt x="16" y="103"/>
                  </a:lnTo>
                  <a:lnTo>
                    <a:pt x="16" y="101"/>
                  </a:lnTo>
                  <a:lnTo>
                    <a:pt x="16" y="97"/>
                  </a:lnTo>
                  <a:lnTo>
                    <a:pt x="16" y="94"/>
                  </a:lnTo>
                  <a:lnTo>
                    <a:pt x="16" y="90"/>
                  </a:lnTo>
                  <a:lnTo>
                    <a:pt x="16" y="86"/>
                  </a:lnTo>
                  <a:lnTo>
                    <a:pt x="16" y="81"/>
                  </a:lnTo>
                  <a:lnTo>
                    <a:pt x="16" y="78"/>
                  </a:lnTo>
                  <a:lnTo>
                    <a:pt x="16" y="73"/>
                  </a:lnTo>
                  <a:lnTo>
                    <a:pt x="16" y="69"/>
                  </a:lnTo>
                  <a:lnTo>
                    <a:pt x="17" y="64"/>
                  </a:lnTo>
                  <a:lnTo>
                    <a:pt x="17" y="60"/>
                  </a:lnTo>
                  <a:lnTo>
                    <a:pt x="17" y="56"/>
                  </a:lnTo>
                  <a:lnTo>
                    <a:pt x="17" y="52"/>
                  </a:lnTo>
                  <a:lnTo>
                    <a:pt x="19" y="49"/>
                  </a:lnTo>
                  <a:lnTo>
                    <a:pt x="19" y="48"/>
                  </a:lnTo>
                  <a:lnTo>
                    <a:pt x="19" y="46"/>
                  </a:lnTo>
                  <a:lnTo>
                    <a:pt x="19" y="44"/>
                  </a:lnTo>
                  <a:lnTo>
                    <a:pt x="19" y="41"/>
                  </a:lnTo>
                  <a:lnTo>
                    <a:pt x="19" y="40"/>
                  </a:lnTo>
                  <a:lnTo>
                    <a:pt x="19" y="36"/>
                  </a:lnTo>
                  <a:lnTo>
                    <a:pt x="19" y="34"/>
                  </a:lnTo>
                  <a:lnTo>
                    <a:pt x="19" y="30"/>
                  </a:lnTo>
                  <a:lnTo>
                    <a:pt x="19" y="29"/>
                  </a:lnTo>
                  <a:lnTo>
                    <a:pt x="19" y="25"/>
                  </a:lnTo>
                  <a:lnTo>
                    <a:pt x="19" y="24"/>
                  </a:lnTo>
                  <a:lnTo>
                    <a:pt x="21" y="20"/>
                  </a:lnTo>
                  <a:lnTo>
                    <a:pt x="21" y="18"/>
                  </a:lnTo>
                  <a:lnTo>
                    <a:pt x="22" y="16"/>
                  </a:lnTo>
                  <a:lnTo>
                    <a:pt x="22" y="14"/>
                  </a:lnTo>
                  <a:lnTo>
                    <a:pt x="23" y="11"/>
                  </a:lnTo>
                  <a:lnTo>
                    <a:pt x="23" y="10"/>
                  </a:lnTo>
                  <a:lnTo>
                    <a:pt x="25" y="8"/>
                  </a:lnTo>
                  <a:lnTo>
                    <a:pt x="27" y="6"/>
                  </a:lnTo>
                  <a:lnTo>
                    <a:pt x="28" y="6"/>
                  </a:lnTo>
                  <a:lnTo>
                    <a:pt x="30" y="5"/>
                  </a:lnTo>
                  <a:lnTo>
                    <a:pt x="31" y="4"/>
                  </a:lnTo>
                  <a:lnTo>
                    <a:pt x="33" y="2"/>
                  </a:lnTo>
                  <a:lnTo>
                    <a:pt x="34" y="1"/>
                  </a:lnTo>
                  <a:lnTo>
                    <a:pt x="35" y="0"/>
                  </a:lnTo>
                </a:path>
              </a:pathLst>
            </a:custGeom>
            <a:solidFill>
              <a:srgbClr val="F8F8F8"/>
            </a:solidFill>
            <a:ln w="6350">
              <a:solidFill>
                <a:srgbClr val="DDDDDD"/>
              </a:solidFill>
              <a:round/>
              <a:headEnd/>
              <a:tailEnd/>
            </a:ln>
          </p:spPr>
          <p:txBody>
            <a:bodyPr/>
            <a:lstStyle/>
            <a:p>
              <a:endParaRPr lang="it-IT"/>
            </a:p>
          </p:txBody>
        </p:sp>
        <p:sp>
          <p:nvSpPr>
            <p:cNvPr id="9264" name="AutoShape 64"/>
            <p:cNvSpPr>
              <a:spLocks noChangeArrowheads="1"/>
            </p:cNvSpPr>
            <p:nvPr/>
          </p:nvSpPr>
          <p:spPr bwMode="auto">
            <a:xfrm flipV="1">
              <a:off x="4440" y="1302"/>
              <a:ext cx="867" cy="17"/>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9265" name="AutoShape 65"/>
            <p:cNvSpPr>
              <a:spLocks noChangeArrowheads="1"/>
            </p:cNvSpPr>
            <p:nvPr/>
          </p:nvSpPr>
          <p:spPr bwMode="auto">
            <a:xfrm flipV="1">
              <a:off x="4481" y="1293"/>
              <a:ext cx="788" cy="9"/>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9266" name="Oval 66"/>
            <p:cNvSpPr>
              <a:spLocks noChangeArrowheads="1"/>
            </p:cNvSpPr>
            <p:nvPr/>
          </p:nvSpPr>
          <p:spPr bwMode="auto">
            <a:xfrm>
              <a:off x="4713" y="1473"/>
              <a:ext cx="42"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9267" name="Oval 67"/>
            <p:cNvSpPr>
              <a:spLocks noChangeArrowheads="1"/>
            </p:cNvSpPr>
            <p:nvPr/>
          </p:nvSpPr>
          <p:spPr bwMode="auto">
            <a:xfrm>
              <a:off x="5000" y="1475"/>
              <a:ext cx="40"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9268" name="Freeform 68"/>
            <p:cNvSpPr>
              <a:spLocks/>
            </p:cNvSpPr>
            <p:nvPr/>
          </p:nvSpPr>
          <p:spPr bwMode="auto">
            <a:xfrm>
              <a:off x="4644" y="1320"/>
              <a:ext cx="63" cy="35"/>
            </a:xfrm>
            <a:custGeom>
              <a:avLst/>
              <a:gdLst>
                <a:gd name="T0" fmla="*/ 8 w 32"/>
                <a:gd name="T1" fmla="*/ 0 h 38"/>
                <a:gd name="T2" fmla="*/ 8 w 32"/>
                <a:gd name="T3" fmla="*/ 0 h 38"/>
                <a:gd name="T4" fmla="*/ 24 w 32"/>
                <a:gd name="T5" fmla="*/ 0 h 38"/>
                <a:gd name="T6" fmla="*/ 47 w 32"/>
                <a:gd name="T7" fmla="*/ 0 h 38"/>
                <a:gd name="T8" fmla="*/ 63 w 32"/>
                <a:gd name="T9" fmla="*/ 0 h 38"/>
                <a:gd name="T10" fmla="*/ 93 w 32"/>
                <a:gd name="T11" fmla="*/ 0 h 38"/>
                <a:gd name="T12" fmla="*/ 108 w 32"/>
                <a:gd name="T13" fmla="*/ 0 h 38"/>
                <a:gd name="T14" fmla="*/ 116 w 32"/>
                <a:gd name="T15" fmla="*/ 0 h 38"/>
                <a:gd name="T16" fmla="*/ 124 w 32"/>
                <a:gd name="T17" fmla="*/ 2 h 38"/>
                <a:gd name="T18" fmla="*/ 124 w 32"/>
                <a:gd name="T19" fmla="*/ 3 h 38"/>
                <a:gd name="T20" fmla="*/ 136 w 32"/>
                <a:gd name="T21" fmla="*/ 5 h 38"/>
                <a:gd name="T22" fmla="*/ 167 w 32"/>
                <a:gd name="T23" fmla="*/ 6 h 38"/>
                <a:gd name="T24" fmla="*/ 183 w 32"/>
                <a:gd name="T25" fmla="*/ 8 h 38"/>
                <a:gd name="T26" fmla="*/ 205 w 32"/>
                <a:gd name="T27" fmla="*/ 12 h 38"/>
                <a:gd name="T28" fmla="*/ 221 w 32"/>
                <a:gd name="T29" fmla="*/ 15 h 38"/>
                <a:gd name="T30" fmla="*/ 228 w 32"/>
                <a:gd name="T31" fmla="*/ 15 h 38"/>
                <a:gd name="T32" fmla="*/ 228 w 32"/>
                <a:gd name="T33" fmla="*/ 15 h 38"/>
                <a:gd name="T34" fmla="*/ 228 w 32"/>
                <a:gd name="T35" fmla="*/ 17 h 38"/>
                <a:gd name="T36" fmla="*/ 213 w 32"/>
                <a:gd name="T37" fmla="*/ 18 h 38"/>
                <a:gd name="T38" fmla="*/ 197 w 32"/>
                <a:gd name="T39" fmla="*/ 21 h 38"/>
                <a:gd name="T40" fmla="*/ 183 w 32"/>
                <a:gd name="T41" fmla="*/ 24 h 38"/>
                <a:gd name="T42" fmla="*/ 167 w 32"/>
                <a:gd name="T43" fmla="*/ 27 h 38"/>
                <a:gd name="T44" fmla="*/ 159 w 32"/>
                <a:gd name="T45" fmla="*/ 29 h 38"/>
                <a:gd name="T46" fmla="*/ 159 w 32"/>
                <a:gd name="T47" fmla="*/ 29 h 38"/>
                <a:gd name="T48" fmla="*/ 144 w 32"/>
                <a:gd name="T49" fmla="*/ 29 h 38"/>
                <a:gd name="T50" fmla="*/ 136 w 32"/>
                <a:gd name="T51" fmla="*/ 27 h 38"/>
                <a:gd name="T52" fmla="*/ 124 w 32"/>
                <a:gd name="T53" fmla="*/ 26 h 38"/>
                <a:gd name="T54" fmla="*/ 108 w 32"/>
                <a:gd name="T55" fmla="*/ 23 h 38"/>
                <a:gd name="T56" fmla="*/ 93 w 32"/>
                <a:gd name="T57" fmla="*/ 20 h 38"/>
                <a:gd name="T58" fmla="*/ 63 w 32"/>
                <a:gd name="T59" fmla="*/ 18 h 38"/>
                <a:gd name="T60" fmla="*/ 47 w 32"/>
                <a:gd name="T61" fmla="*/ 16 h 38"/>
                <a:gd name="T62" fmla="*/ 47 w 32"/>
                <a:gd name="T63" fmla="*/ 15 h 38"/>
                <a:gd name="T64" fmla="*/ 39 w 32"/>
                <a:gd name="T65" fmla="*/ 14 h 38"/>
                <a:gd name="T66" fmla="*/ 32 w 32"/>
                <a:gd name="T67" fmla="*/ 13 h 38"/>
                <a:gd name="T68" fmla="*/ 16 w 32"/>
                <a:gd name="T69" fmla="*/ 11 h 38"/>
                <a:gd name="T70" fmla="*/ 16 w 32"/>
                <a:gd name="T71" fmla="*/ 8 h 38"/>
                <a:gd name="T72" fmla="*/ 0 w 32"/>
                <a:gd name="T73" fmla="*/ 7 h 38"/>
                <a:gd name="T74" fmla="*/ 0 w 32"/>
                <a:gd name="T75" fmla="*/ 6 h 38"/>
                <a:gd name="T76" fmla="*/ 0 w 32"/>
                <a:gd name="T77" fmla="*/ 5 h 38"/>
                <a:gd name="T78" fmla="*/ 0 w 32"/>
                <a:gd name="T79" fmla="*/ 2 h 38"/>
                <a:gd name="T80" fmla="*/ 8 w 32"/>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
                <a:gd name="T124" fmla="*/ 0 h 38"/>
                <a:gd name="T125" fmla="*/ 32 w 32"/>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 h="38">
                  <a:moveTo>
                    <a:pt x="1" y="0"/>
                  </a:moveTo>
                  <a:lnTo>
                    <a:pt x="1" y="0"/>
                  </a:lnTo>
                  <a:lnTo>
                    <a:pt x="3" y="0"/>
                  </a:lnTo>
                  <a:lnTo>
                    <a:pt x="5" y="0"/>
                  </a:lnTo>
                  <a:lnTo>
                    <a:pt x="6" y="0"/>
                  </a:lnTo>
                  <a:lnTo>
                    <a:pt x="8" y="0"/>
                  </a:lnTo>
                  <a:lnTo>
                    <a:pt x="10" y="0"/>
                  </a:lnTo>
                  <a:lnTo>
                    <a:pt x="12" y="0"/>
                  </a:lnTo>
                  <a:lnTo>
                    <a:pt x="14" y="0"/>
                  </a:lnTo>
                  <a:lnTo>
                    <a:pt x="15" y="0"/>
                  </a:lnTo>
                  <a:lnTo>
                    <a:pt x="16" y="0"/>
                  </a:lnTo>
                  <a:lnTo>
                    <a:pt x="16" y="2"/>
                  </a:lnTo>
                  <a:lnTo>
                    <a:pt x="16" y="3"/>
                  </a:lnTo>
                  <a:lnTo>
                    <a:pt x="18" y="3"/>
                  </a:lnTo>
                  <a:lnTo>
                    <a:pt x="18" y="5"/>
                  </a:lnTo>
                  <a:lnTo>
                    <a:pt x="20" y="7"/>
                  </a:lnTo>
                  <a:lnTo>
                    <a:pt x="22" y="9"/>
                  </a:lnTo>
                  <a:lnTo>
                    <a:pt x="24" y="10"/>
                  </a:lnTo>
                  <a:lnTo>
                    <a:pt x="24" y="11"/>
                  </a:lnTo>
                  <a:lnTo>
                    <a:pt x="25" y="13"/>
                  </a:lnTo>
                  <a:lnTo>
                    <a:pt x="27" y="15"/>
                  </a:lnTo>
                  <a:lnTo>
                    <a:pt x="29" y="16"/>
                  </a:lnTo>
                  <a:lnTo>
                    <a:pt x="29" y="18"/>
                  </a:lnTo>
                  <a:lnTo>
                    <a:pt x="30" y="18"/>
                  </a:lnTo>
                  <a:lnTo>
                    <a:pt x="31" y="17"/>
                  </a:lnTo>
                  <a:lnTo>
                    <a:pt x="30" y="18"/>
                  </a:lnTo>
                  <a:lnTo>
                    <a:pt x="30" y="19"/>
                  </a:lnTo>
                  <a:lnTo>
                    <a:pt x="30" y="21"/>
                  </a:lnTo>
                  <a:lnTo>
                    <a:pt x="28" y="23"/>
                  </a:lnTo>
                  <a:lnTo>
                    <a:pt x="28" y="25"/>
                  </a:lnTo>
                  <a:lnTo>
                    <a:pt x="26" y="27"/>
                  </a:lnTo>
                  <a:lnTo>
                    <a:pt x="26" y="28"/>
                  </a:lnTo>
                  <a:lnTo>
                    <a:pt x="24" y="30"/>
                  </a:lnTo>
                  <a:lnTo>
                    <a:pt x="24" y="32"/>
                  </a:lnTo>
                  <a:lnTo>
                    <a:pt x="22" y="34"/>
                  </a:lnTo>
                  <a:lnTo>
                    <a:pt x="22" y="35"/>
                  </a:lnTo>
                  <a:lnTo>
                    <a:pt x="21" y="37"/>
                  </a:lnTo>
                  <a:lnTo>
                    <a:pt x="19" y="37"/>
                  </a:lnTo>
                  <a:lnTo>
                    <a:pt x="19" y="36"/>
                  </a:lnTo>
                  <a:lnTo>
                    <a:pt x="18" y="35"/>
                  </a:lnTo>
                  <a:lnTo>
                    <a:pt x="18" y="34"/>
                  </a:lnTo>
                  <a:lnTo>
                    <a:pt x="16" y="33"/>
                  </a:lnTo>
                  <a:lnTo>
                    <a:pt x="15" y="31"/>
                  </a:lnTo>
                  <a:lnTo>
                    <a:pt x="14" y="29"/>
                  </a:lnTo>
                  <a:lnTo>
                    <a:pt x="14" y="27"/>
                  </a:lnTo>
                  <a:lnTo>
                    <a:pt x="12" y="26"/>
                  </a:lnTo>
                  <a:lnTo>
                    <a:pt x="10" y="24"/>
                  </a:lnTo>
                  <a:lnTo>
                    <a:pt x="8" y="23"/>
                  </a:lnTo>
                  <a:lnTo>
                    <a:pt x="8" y="21"/>
                  </a:lnTo>
                  <a:lnTo>
                    <a:pt x="6" y="20"/>
                  </a:lnTo>
                  <a:lnTo>
                    <a:pt x="6" y="18"/>
                  </a:lnTo>
                  <a:lnTo>
                    <a:pt x="6" y="17"/>
                  </a:lnTo>
                  <a:lnTo>
                    <a:pt x="5" y="17"/>
                  </a:lnTo>
                  <a:lnTo>
                    <a:pt x="5" y="16"/>
                  </a:lnTo>
                  <a:lnTo>
                    <a:pt x="4" y="16"/>
                  </a:lnTo>
                  <a:lnTo>
                    <a:pt x="4" y="14"/>
                  </a:lnTo>
                  <a:lnTo>
                    <a:pt x="2" y="14"/>
                  </a:lnTo>
                  <a:lnTo>
                    <a:pt x="2" y="12"/>
                  </a:lnTo>
                  <a:lnTo>
                    <a:pt x="2" y="11"/>
                  </a:lnTo>
                  <a:lnTo>
                    <a:pt x="2" y="10"/>
                  </a:lnTo>
                  <a:lnTo>
                    <a:pt x="0" y="10"/>
                  </a:lnTo>
                  <a:lnTo>
                    <a:pt x="0" y="8"/>
                  </a:lnTo>
                  <a:lnTo>
                    <a:pt x="0" y="7"/>
                  </a:lnTo>
                  <a:lnTo>
                    <a:pt x="0" y="5"/>
                  </a:lnTo>
                  <a:lnTo>
                    <a:pt x="0" y="3"/>
                  </a:lnTo>
                  <a:lnTo>
                    <a:pt x="0" y="2"/>
                  </a:lnTo>
                  <a:lnTo>
                    <a:pt x="1" y="0"/>
                  </a:lnTo>
                </a:path>
              </a:pathLst>
            </a:custGeom>
            <a:solidFill>
              <a:srgbClr val="F8F8F8"/>
            </a:solidFill>
            <a:ln w="9525">
              <a:solidFill>
                <a:srgbClr val="DDDDDD"/>
              </a:solidFill>
              <a:round/>
              <a:headEnd/>
              <a:tailEnd/>
            </a:ln>
          </p:spPr>
          <p:txBody>
            <a:bodyPr/>
            <a:lstStyle/>
            <a:p>
              <a:endParaRPr lang="it-IT"/>
            </a:p>
          </p:txBody>
        </p:sp>
        <p:sp>
          <p:nvSpPr>
            <p:cNvPr id="9269" name="Freeform 69"/>
            <p:cNvSpPr>
              <a:spLocks/>
            </p:cNvSpPr>
            <p:nvPr/>
          </p:nvSpPr>
          <p:spPr bwMode="auto">
            <a:xfrm>
              <a:off x="4569" y="1319"/>
              <a:ext cx="311" cy="141"/>
            </a:xfrm>
            <a:custGeom>
              <a:avLst/>
              <a:gdLst>
                <a:gd name="T0" fmla="*/ 833 w 158"/>
                <a:gd name="T1" fmla="*/ 1 h 152"/>
                <a:gd name="T2" fmla="*/ 1112 w 158"/>
                <a:gd name="T3" fmla="*/ 20 h 152"/>
                <a:gd name="T4" fmla="*/ 1136 w 158"/>
                <a:gd name="T5" fmla="*/ 42 h 152"/>
                <a:gd name="T6" fmla="*/ 1173 w 158"/>
                <a:gd name="T7" fmla="*/ 42 h 152"/>
                <a:gd name="T8" fmla="*/ 1197 w 158"/>
                <a:gd name="T9" fmla="*/ 46 h 152"/>
                <a:gd name="T10" fmla="*/ 1197 w 158"/>
                <a:gd name="T11" fmla="*/ 90 h 152"/>
                <a:gd name="T12" fmla="*/ 1197 w 158"/>
                <a:gd name="T13" fmla="*/ 121 h 152"/>
                <a:gd name="T14" fmla="*/ 1008 w 158"/>
                <a:gd name="T15" fmla="*/ 118 h 152"/>
                <a:gd name="T16" fmla="*/ 779 w 158"/>
                <a:gd name="T17" fmla="*/ 112 h 152"/>
                <a:gd name="T18" fmla="*/ 685 w 158"/>
                <a:gd name="T19" fmla="*/ 111 h 152"/>
                <a:gd name="T20" fmla="*/ 520 w 158"/>
                <a:gd name="T21" fmla="*/ 111 h 152"/>
                <a:gd name="T22" fmla="*/ 472 w 158"/>
                <a:gd name="T23" fmla="*/ 113 h 152"/>
                <a:gd name="T24" fmla="*/ 472 w 158"/>
                <a:gd name="T25" fmla="*/ 116 h 152"/>
                <a:gd name="T26" fmla="*/ 449 w 158"/>
                <a:gd name="T27" fmla="*/ 119 h 152"/>
                <a:gd name="T28" fmla="*/ 372 w 158"/>
                <a:gd name="T29" fmla="*/ 114 h 152"/>
                <a:gd name="T30" fmla="*/ 299 w 158"/>
                <a:gd name="T31" fmla="*/ 105 h 152"/>
                <a:gd name="T32" fmla="*/ 268 w 158"/>
                <a:gd name="T33" fmla="*/ 89 h 152"/>
                <a:gd name="T34" fmla="*/ 136 w 158"/>
                <a:gd name="T35" fmla="*/ 71 h 152"/>
                <a:gd name="T36" fmla="*/ 31 w 158"/>
                <a:gd name="T37" fmla="*/ 67 h 152"/>
                <a:gd name="T38" fmla="*/ 159 w 158"/>
                <a:gd name="T39" fmla="*/ 66 h 152"/>
                <a:gd name="T40" fmla="*/ 291 w 158"/>
                <a:gd name="T41" fmla="*/ 71 h 152"/>
                <a:gd name="T42" fmla="*/ 380 w 158"/>
                <a:gd name="T43" fmla="*/ 85 h 152"/>
                <a:gd name="T44" fmla="*/ 411 w 158"/>
                <a:gd name="T45" fmla="*/ 98 h 152"/>
                <a:gd name="T46" fmla="*/ 488 w 158"/>
                <a:gd name="T47" fmla="*/ 101 h 152"/>
                <a:gd name="T48" fmla="*/ 589 w 158"/>
                <a:gd name="T49" fmla="*/ 101 h 152"/>
                <a:gd name="T50" fmla="*/ 604 w 158"/>
                <a:gd name="T51" fmla="*/ 94 h 152"/>
                <a:gd name="T52" fmla="*/ 616 w 158"/>
                <a:gd name="T53" fmla="*/ 74 h 152"/>
                <a:gd name="T54" fmla="*/ 616 w 158"/>
                <a:gd name="T55" fmla="*/ 72 h 152"/>
                <a:gd name="T56" fmla="*/ 640 w 158"/>
                <a:gd name="T57" fmla="*/ 90 h 152"/>
                <a:gd name="T58" fmla="*/ 817 w 158"/>
                <a:gd name="T59" fmla="*/ 99 h 152"/>
                <a:gd name="T60" fmla="*/ 1053 w 158"/>
                <a:gd name="T61" fmla="*/ 90 h 152"/>
                <a:gd name="T62" fmla="*/ 1128 w 158"/>
                <a:gd name="T63" fmla="*/ 75 h 152"/>
                <a:gd name="T64" fmla="*/ 1085 w 158"/>
                <a:gd name="T65" fmla="*/ 58 h 152"/>
                <a:gd name="T66" fmla="*/ 984 w 158"/>
                <a:gd name="T67" fmla="*/ 53 h 152"/>
                <a:gd name="T68" fmla="*/ 844 w 158"/>
                <a:gd name="T69" fmla="*/ 53 h 152"/>
                <a:gd name="T70" fmla="*/ 640 w 158"/>
                <a:gd name="T71" fmla="*/ 59 h 152"/>
                <a:gd name="T72" fmla="*/ 581 w 158"/>
                <a:gd name="T73" fmla="*/ 61 h 152"/>
                <a:gd name="T74" fmla="*/ 581 w 158"/>
                <a:gd name="T75" fmla="*/ 58 h 152"/>
                <a:gd name="T76" fmla="*/ 581 w 158"/>
                <a:gd name="T77" fmla="*/ 53 h 152"/>
                <a:gd name="T78" fmla="*/ 756 w 158"/>
                <a:gd name="T79" fmla="*/ 50 h 152"/>
                <a:gd name="T80" fmla="*/ 961 w 158"/>
                <a:gd name="T81" fmla="*/ 45 h 152"/>
                <a:gd name="T82" fmla="*/ 1031 w 158"/>
                <a:gd name="T83" fmla="*/ 37 h 152"/>
                <a:gd name="T84" fmla="*/ 1061 w 158"/>
                <a:gd name="T85" fmla="*/ 19 h 152"/>
                <a:gd name="T86" fmla="*/ 907 w 158"/>
                <a:gd name="T87" fmla="*/ 13 h 152"/>
                <a:gd name="T88" fmla="*/ 809 w 158"/>
                <a:gd name="T89" fmla="*/ 24 h 152"/>
                <a:gd name="T90" fmla="*/ 900 w 158"/>
                <a:gd name="T91" fmla="*/ 32 h 152"/>
                <a:gd name="T92" fmla="*/ 937 w 158"/>
                <a:gd name="T93" fmla="*/ 28 h 152"/>
                <a:gd name="T94" fmla="*/ 945 w 158"/>
                <a:gd name="T95" fmla="*/ 24 h 152"/>
                <a:gd name="T96" fmla="*/ 968 w 158"/>
                <a:gd name="T97" fmla="*/ 28 h 152"/>
                <a:gd name="T98" fmla="*/ 1000 w 158"/>
                <a:gd name="T99" fmla="*/ 35 h 152"/>
                <a:gd name="T100" fmla="*/ 900 w 158"/>
                <a:gd name="T101" fmla="*/ 39 h 152"/>
                <a:gd name="T102" fmla="*/ 716 w 158"/>
                <a:gd name="T103" fmla="*/ 44 h 152"/>
                <a:gd name="T104" fmla="*/ 693 w 158"/>
                <a:gd name="T105" fmla="*/ 42 h 152"/>
                <a:gd name="T106" fmla="*/ 740 w 158"/>
                <a:gd name="T107" fmla="*/ 34 h 152"/>
                <a:gd name="T108" fmla="*/ 748 w 158"/>
                <a:gd name="T109" fmla="*/ 17 h 152"/>
                <a:gd name="T110" fmla="*/ 701 w 158"/>
                <a:gd name="T111" fmla="*/ 9 h 152"/>
                <a:gd name="T112" fmla="*/ 663 w 158"/>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8"/>
                <a:gd name="T172" fmla="*/ 0 h 152"/>
                <a:gd name="T173" fmla="*/ 158 w 158"/>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8" h="152">
                  <a:moveTo>
                    <a:pt x="87" y="0"/>
                  </a:moveTo>
                  <a:lnTo>
                    <a:pt x="87" y="0"/>
                  </a:lnTo>
                  <a:lnTo>
                    <a:pt x="89" y="0"/>
                  </a:lnTo>
                  <a:lnTo>
                    <a:pt x="92" y="0"/>
                  </a:lnTo>
                  <a:lnTo>
                    <a:pt x="98" y="0"/>
                  </a:lnTo>
                  <a:lnTo>
                    <a:pt x="103" y="1"/>
                  </a:lnTo>
                  <a:lnTo>
                    <a:pt x="109" y="1"/>
                  </a:lnTo>
                  <a:lnTo>
                    <a:pt x="116" y="3"/>
                  </a:lnTo>
                  <a:lnTo>
                    <a:pt x="123" y="3"/>
                  </a:lnTo>
                  <a:lnTo>
                    <a:pt x="128" y="7"/>
                  </a:lnTo>
                  <a:lnTo>
                    <a:pt x="135" y="10"/>
                  </a:lnTo>
                  <a:lnTo>
                    <a:pt x="139" y="15"/>
                  </a:lnTo>
                  <a:lnTo>
                    <a:pt x="144" y="19"/>
                  </a:lnTo>
                  <a:lnTo>
                    <a:pt x="146" y="26"/>
                  </a:lnTo>
                  <a:lnTo>
                    <a:pt x="149" y="33"/>
                  </a:lnTo>
                  <a:lnTo>
                    <a:pt x="149" y="43"/>
                  </a:lnTo>
                  <a:lnTo>
                    <a:pt x="149" y="52"/>
                  </a:lnTo>
                  <a:lnTo>
                    <a:pt x="151" y="52"/>
                  </a:lnTo>
                  <a:lnTo>
                    <a:pt x="153" y="52"/>
                  </a:lnTo>
                  <a:lnTo>
                    <a:pt x="154" y="52"/>
                  </a:lnTo>
                  <a:lnTo>
                    <a:pt x="156" y="52"/>
                  </a:lnTo>
                  <a:lnTo>
                    <a:pt x="157" y="52"/>
                  </a:lnTo>
                  <a:lnTo>
                    <a:pt x="157" y="55"/>
                  </a:lnTo>
                  <a:lnTo>
                    <a:pt x="157" y="58"/>
                  </a:lnTo>
                  <a:lnTo>
                    <a:pt x="157" y="63"/>
                  </a:lnTo>
                  <a:lnTo>
                    <a:pt x="157" y="69"/>
                  </a:lnTo>
                  <a:lnTo>
                    <a:pt x="157" y="78"/>
                  </a:lnTo>
                  <a:lnTo>
                    <a:pt x="157" y="85"/>
                  </a:lnTo>
                  <a:lnTo>
                    <a:pt x="157" y="94"/>
                  </a:lnTo>
                  <a:lnTo>
                    <a:pt x="157" y="102"/>
                  </a:lnTo>
                  <a:lnTo>
                    <a:pt x="157" y="113"/>
                  </a:lnTo>
                  <a:lnTo>
                    <a:pt x="157" y="121"/>
                  </a:lnTo>
                  <a:lnTo>
                    <a:pt x="157" y="130"/>
                  </a:lnTo>
                  <a:lnTo>
                    <a:pt x="157" y="136"/>
                  </a:lnTo>
                  <a:lnTo>
                    <a:pt x="157" y="143"/>
                  </a:lnTo>
                  <a:lnTo>
                    <a:pt x="157" y="148"/>
                  </a:lnTo>
                  <a:lnTo>
                    <a:pt x="157" y="151"/>
                  </a:lnTo>
                  <a:lnTo>
                    <a:pt x="156" y="151"/>
                  </a:lnTo>
                  <a:lnTo>
                    <a:pt x="154" y="151"/>
                  </a:lnTo>
                  <a:lnTo>
                    <a:pt x="150" y="151"/>
                  </a:lnTo>
                  <a:lnTo>
                    <a:pt x="147" y="150"/>
                  </a:lnTo>
                  <a:lnTo>
                    <a:pt x="142" y="150"/>
                  </a:lnTo>
                  <a:lnTo>
                    <a:pt x="138" y="148"/>
                  </a:lnTo>
                  <a:lnTo>
                    <a:pt x="132" y="148"/>
                  </a:lnTo>
                  <a:lnTo>
                    <a:pt x="127" y="146"/>
                  </a:lnTo>
                  <a:lnTo>
                    <a:pt x="122" y="146"/>
                  </a:lnTo>
                  <a:lnTo>
                    <a:pt x="117" y="144"/>
                  </a:lnTo>
                  <a:lnTo>
                    <a:pt x="111" y="144"/>
                  </a:lnTo>
                  <a:lnTo>
                    <a:pt x="108" y="142"/>
                  </a:lnTo>
                  <a:lnTo>
                    <a:pt x="104" y="142"/>
                  </a:lnTo>
                  <a:lnTo>
                    <a:pt x="102" y="140"/>
                  </a:lnTo>
                  <a:lnTo>
                    <a:pt x="100" y="140"/>
                  </a:lnTo>
                  <a:lnTo>
                    <a:pt x="100" y="138"/>
                  </a:lnTo>
                  <a:lnTo>
                    <a:pt x="98" y="139"/>
                  </a:lnTo>
                  <a:lnTo>
                    <a:pt x="95" y="139"/>
                  </a:lnTo>
                  <a:lnTo>
                    <a:pt x="94" y="139"/>
                  </a:lnTo>
                  <a:lnTo>
                    <a:pt x="90" y="139"/>
                  </a:lnTo>
                  <a:lnTo>
                    <a:pt x="87" y="139"/>
                  </a:lnTo>
                  <a:lnTo>
                    <a:pt x="84" y="139"/>
                  </a:lnTo>
                  <a:lnTo>
                    <a:pt x="81" y="139"/>
                  </a:lnTo>
                  <a:lnTo>
                    <a:pt x="77" y="139"/>
                  </a:lnTo>
                  <a:lnTo>
                    <a:pt x="73" y="139"/>
                  </a:lnTo>
                  <a:lnTo>
                    <a:pt x="70" y="139"/>
                  </a:lnTo>
                  <a:lnTo>
                    <a:pt x="68" y="139"/>
                  </a:lnTo>
                  <a:lnTo>
                    <a:pt x="65" y="139"/>
                  </a:lnTo>
                  <a:lnTo>
                    <a:pt x="63" y="139"/>
                  </a:lnTo>
                  <a:lnTo>
                    <a:pt x="62" y="139"/>
                  </a:lnTo>
                  <a:lnTo>
                    <a:pt x="62" y="140"/>
                  </a:lnTo>
                  <a:lnTo>
                    <a:pt x="62" y="141"/>
                  </a:lnTo>
                  <a:lnTo>
                    <a:pt x="62" y="143"/>
                  </a:lnTo>
                  <a:lnTo>
                    <a:pt x="62" y="144"/>
                  </a:lnTo>
                  <a:lnTo>
                    <a:pt x="62" y="146"/>
                  </a:lnTo>
                  <a:lnTo>
                    <a:pt x="62" y="148"/>
                  </a:lnTo>
                  <a:lnTo>
                    <a:pt x="62" y="149"/>
                  </a:lnTo>
                  <a:lnTo>
                    <a:pt x="59" y="149"/>
                  </a:lnTo>
                  <a:lnTo>
                    <a:pt x="57" y="149"/>
                  </a:lnTo>
                  <a:lnTo>
                    <a:pt x="56" y="149"/>
                  </a:lnTo>
                  <a:lnTo>
                    <a:pt x="54" y="147"/>
                  </a:lnTo>
                  <a:lnTo>
                    <a:pt x="52" y="147"/>
                  </a:lnTo>
                  <a:lnTo>
                    <a:pt x="50" y="145"/>
                  </a:lnTo>
                  <a:lnTo>
                    <a:pt x="49" y="145"/>
                  </a:lnTo>
                  <a:lnTo>
                    <a:pt x="49" y="143"/>
                  </a:lnTo>
                  <a:lnTo>
                    <a:pt x="47" y="143"/>
                  </a:lnTo>
                  <a:lnTo>
                    <a:pt x="45" y="141"/>
                  </a:lnTo>
                  <a:lnTo>
                    <a:pt x="43" y="139"/>
                  </a:lnTo>
                  <a:lnTo>
                    <a:pt x="43" y="138"/>
                  </a:lnTo>
                  <a:lnTo>
                    <a:pt x="41" y="136"/>
                  </a:lnTo>
                  <a:lnTo>
                    <a:pt x="41" y="134"/>
                  </a:lnTo>
                  <a:lnTo>
                    <a:pt x="39" y="132"/>
                  </a:lnTo>
                  <a:lnTo>
                    <a:pt x="39" y="130"/>
                  </a:lnTo>
                  <a:lnTo>
                    <a:pt x="38" y="129"/>
                  </a:lnTo>
                  <a:lnTo>
                    <a:pt x="37" y="126"/>
                  </a:lnTo>
                  <a:lnTo>
                    <a:pt x="37" y="123"/>
                  </a:lnTo>
                  <a:lnTo>
                    <a:pt x="37" y="119"/>
                  </a:lnTo>
                  <a:lnTo>
                    <a:pt x="35" y="116"/>
                  </a:lnTo>
                  <a:lnTo>
                    <a:pt x="35" y="112"/>
                  </a:lnTo>
                  <a:lnTo>
                    <a:pt x="34" y="108"/>
                  </a:lnTo>
                  <a:lnTo>
                    <a:pt x="34" y="103"/>
                  </a:lnTo>
                  <a:lnTo>
                    <a:pt x="31" y="100"/>
                  </a:lnTo>
                  <a:lnTo>
                    <a:pt x="30" y="96"/>
                  </a:lnTo>
                  <a:lnTo>
                    <a:pt x="26" y="94"/>
                  </a:lnTo>
                  <a:lnTo>
                    <a:pt x="23" y="90"/>
                  </a:lnTo>
                  <a:lnTo>
                    <a:pt x="18" y="88"/>
                  </a:lnTo>
                  <a:lnTo>
                    <a:pt x="13" y="86"/>
                  </a:lnTo>
                  <a:lnTo>
                    <a:pt x="6" y="86"/>
                  </a:lnTo>
                  <a:lnTo>
                    <a:pt x="0" y="85"/>
                  </a:lnTo>
                  <a:lnTo>
                    <a:pt x="2" y="85"/>
                  </a:lnTo>
                  <a:lnTo>
                    <a:pt x="4" y="84"/>
                  </a:lnTo>
                  <a:lnTo>
                    <a:pt x="6" y="84"/>
                  </a:lnTo>
                  <a:lnTo>
                    <a:pt x="9" y="84"/>
                  </a:lnTo>
                  <a:lnTo>
                    <a:pt x="11" y="84"/>
                  </a:lnTo>
                  <a:lnTo>
                    <a:pt x="15" y="82"/>
                  </a:lnTo>
                  <a:lnTo>
                    <a:pt x="17" y="82"/>
                  </a:lnTo>
                  <a:lnTo>
                    <a:pt x="19" y="82"/>
                  </a:lnTo>
                  <a:lnTo>
                    <a:pt x="21" y="82"/>
                  </a:lnTo>
                  <a:lnTo>
                    <a:pt x="25" y="81"/>
                  </a:lnTo>
                  <a:lnTo>
                    <a:pt x="27" y="81"/>
                  </a:lnTo>
                  <a:lnTo>
                    <a:pt x="28" y="80"/>
                  </a:lnTo>
                  <a:lnTo>
                    <a:pt x="29" y="80"/>
                  </a:lnTo>
                  <a:lnTo>
                    <a:pt x="30" y="79"/>
                  </a:lnTo>
                  <a:lnTo>
                    <a:pt x="34" y="84"/>
                  </a:lnTo>
                  <a:lnTo>
                    <a:pt x="38" y="89"/>
                  </a:lnTo>
                  <a:lnTo>
                    <a:pt x="41" y="92"/>
                  </a:lnTo>
                  <a:lnTo>
                    <a:pt x="44" y="95"/>
                  </a:lnTo>
                  <a:lnTo>
                    <a:pt x="46" y="99"/>
                  </a:lnTo>
                  <a:lnTo>
                    <a:pt x="47" y="101"/>
                  </a:lnTo>
                  <a:lnTo>
                    <a:pt x="48" y="103"/>
                  </a:lnTo>
                  <a:lnTo>
                    <a:pt x="50" y="105"/>
                  </a:lnTo>
                  <a:lnTo>
                    <a:pt x="50" y="107"/>
                  </a:lnTo>
                  <a:lnTo>
                    <a:pt x="50" y="109"/>
                  </a:lnTo>
                  <a:lnTo>
                    <a:pt x="50" y="111"/>
                  </a:lnTo>
                  <a:lnTo>
                    <a:pt x="51" y="113"/>
                  </a:lnTo>
                  <a:lnTo>
                    <a:pt x="51" y="116"/>
                  </a:lnTo>
                  <a:lnTo>
                    <a:pt x="52" y="118"/>
                  </a:lnTo>
                  <a:lnTo>
                    <a:pt x="53" y="121"/>
                  </a:lnTo>
                  <a:lnTo>
                    <a:pt x="54" y="123"/>
                  </a:lnTo>
                  <a:lnTo>
                    <a:pt x="54" y="125"/>
                  </a:lnTo>
                  <a:lnTo>
                    <a:pt x="56" y="126"/>
                  </a:lnTo>
                  <a:lnTo>
                    <a:pt x="57" y="127"/>
                  </a:lnTo>
                  <a:lnTo>
                    <a:pt x="59" y="127"/>
                  </a:lnTo>
                  <a:lnTo>
                    <a:pt x="60" y="127"/>
                  </a:lnTo>
                  <a:lnTo>
                    <a:pt x="62" y="127"/>
                  </a:lnTo>
                  <a:lnTo>
                    <a:pt x="64" y="127"/>
                  </a:lnTo>
                  <a:lnTo>
                    <a:pt x="67" y="127"/>
                  </a:lnTo>
                  <a:lnTo>
                    <a:pt x="69" y="127"/>
                  </a:lnTo>
                  <a:lnTo>
                    <a:pt x="71" y="127"/>
                  </a:lnTo>
                  <a:lnTo>
                    <a:pt x="72" y="127"/>
                  </a:lnTo>
                  <a:lnTo>
                    <a:pt x="74" y="127"/>
                  </a:lnTo>
                  <a:lnTo>
                    <a:pt x="75" y="127"/>
                  </a:lnTo>
                  <a:lnTo>
                    <a:pt x="77" y="127"/>
                  </a:lnTo>
                  <a:lnTo>
                    <a:pt x="78" y="127"/>
                  </a:lnTo>
                  <a:lnTo>
                    <a:pt x="79" y="126"/>
                  </a:lnTo>
                  <a:lnTo>
                    <a:pt x="79" y="124"/>
                  </a:lnTo>
                  <a:lnTo>
                    <a:pt x="79" y="123"/>
                  </a:lnTo>
                  <a:lnTo>
                    <a:pt x="79" y="120"/>
                  </a:lnTo>
                  <a:lnTo>
                    <a:pt x="79" y="117"/>
                  </a:lnTo>
                  <a:lnTo>
                    <a:pt x="79" y="114"/>
                  </a:lnTo>
                  <a:lnTo>
                    <a:pt x="79" y="110"/>
                  </a:lnTo>
                  <a:lnTo>
                    <a:pt x="80" y="106"/>
                  </a:lnTo>
                  <a:lnTo>
                    <a:pt x="80" y="103"/>
                  </a:lnTo>
                  <a:lnTo>
                    <a:pt x="80" y="100"/>
                  </a:lnTo>
                  <a:lnTo>
                    <a:pt x="80" y="97"/>
                  </a:lnTo>
                  <a:lnTo>
                    <a:pt x="81" y="93"/>
                  </a:lnTo>
                  <a:lnTo>
                    <a:pt x="81" y="91"/>
                  </a:lnTo>
                  <a:lnTo>
                    <a:pt x="81" y="88"/>
                  </a:lnTo>
                  <a:lnTo>
                    <a:pt x="81" y="87"/>
                  </a:lnTo>
                  <a:lnTo>
                    <a:pt x="82" y="86"/>
                  </a:lnTo>
                  <a:lnTo>
                    <a:pt x="81" y="87"/>
                  </a:lnTo>
                  <a:lnTo>
                    <a:pt x="81" y="89"/>
                  </a:lnTo>
                  <a:lnTo>
                    <a:pt x="81" y="91"/>
                  </a:lnTo>
                  <a:lnTo>
                    <a:pt x="81" y="93"/>
                  </a:lnTo>
                  <a:lnTo>
                    <a:pt x="81" y="97"/>
                  </a:lnTo>
                  <a:lnTo>
                    <a:pt x="81" y="100"/>
                  </a:lnTo>
                  <a:lnTo>
                    <a:pt x="81" y="103"/>
                  </a:lnTo>
                  <a:lnTo>
                    <a:pt x="82" y="106"/>
                  </a:lnTo>
                  <a:lnTo>
                    <a:pt x="82" y="110"/>
                  </a:lnTo>
                  <a:lnTo>
                    <a:pt x="84" y="113"/>
                  </a:lnTo>
                  <a:lnTo>
                    <a:pt x="86" y="117"/>
                  </a:lnTo>
                  <a:lnTo>
                    <a:pt x="88" y="119"/>
                  </a:lnTo>
                  <a:lnTo>
                    <a:pt x="89" y="122"/>
                  </a:lnTo>
                  <a:lnTo>
                    <a:pt x="93" y="124"/>
                  </a:lnTo>
                  <a:lnTo>
                    <a:pt x="97" y="124"/>
                  </a:lnTo>
                  <a:lnTo>
                    <a:pt x="103" y="124"/>
                  </a:lnTo>
                  <a:lnTo>
                    <a:pt x="107" y="124"/>
                  </a:lnTo>
                  <a:lnTo>
                    <a:pt x="113" y="124"/>
                  </a:lnTo>
                  <a:lnTo>
                    <a:pt x="118" y="123"/>
                  </a:lnTo>
                  <a:lnTo>
                    <a:pt x="123" y="121"/>
                  </a:lnTo>
                  <a:lnTo>
                    <a:pt x="126" y="120"/>
                  </a:lnTo>
                  <a:lnTo>
                    <a:pt x="130" y="119"/>
                  </a:lnTo>
                  <a:lnTo>
                    <a:pt x="134" y="117"/>
                  </a:lnTo>
                  <a:lnTo>
                    <a:pt x="138" y="113"/>
                  </a:lnTo>
                  <a:lnTo>
                    <a:pt x="139" y="111"/>
                  </a:lnTo>
                  <a:lnTo>
                    <a:pt x="142" y="108"/>
                  </a:lnTo>
                  <a:lnTo>
                    <a:pt x="143" y="107"/>
                  </a:lnTo>
                  <a:lnTo>
                    <a:pt x="146" y="103"/>
                  </a:lnTo>
                  <a:lnTo>
                    <a:pt x="146" y="101"/>
                  </a:lnTo>
                  <a:lnTo>
                    <a:pt x="148" y="98"/>
                  </a:lnTo>
                  <a:lnTo>
                    <a:pt x="148" y="94"/>
                  </a:lnTo>
                  <a:lnTo>
                    <a:pt x="149" y="91"/>
                  </a:lnTo>
                  <a:lnTo>
                    <a:pt x="148" y="87"/>
                  </a:lnTo>
                  <a:lnTo>
                    <a:pt x="148" y="84"/>
                  </a:lnTo>
                  <a:lnTo>
                    <a:pt x="146" y="81"/>
                  </a:lnTo>
                  <a:lnTo>
                    <a:pt x="146" y="77"/>
                  </a:lnTo>
                  <a:lnTo>
                    <a:pt x="144" y="75"/>
                  </a:lnTo>
                  <a:lnTo>
                    <a:pt x="142" y="73"/>
                  </a:lnTo>
                  <a:lnTo>
                    <a:pt x="141" y="71"/>
                  </a:lnTo>
                  <a:lnTo>
                    <a:pt x="139" y="69"/>
                  </a:lnTo>
                  <a:lnTo>
                    <a:pt x="136" y="69"/>
                  </a:lnTo>
                  <a:lnTo>
                    <a:pt x="134" y="68"/>
                  </a:lnTo>
                  <a:lnTo>
                    <a:pt x="132" y="68"/>
                  </a:lnTo>
                  <a:lnTo>
                    <a:pt x="130" y="66"/>
                  </a:lnTo>
                  <a:lnTo>
                    <a:pt x="129" y="66"/>
                  </a:lnTo>
                  <a:lnTo>
                    <a:pt x="127" y="66"/>
                  </a:lnTo>
                  <a:lnTo>
                    <a:pt x="125" y="66"/>
                  </a:lnTo>
                  <a:lnTo>
                    <a:pt x="123" y="64"/>
                  </a:lnTo>
                  <a:lnTo>
                    <a:pt x="120" y="65"/>
                  </a:lnTo>
                  <a:lnTo>
                    <a:pt x="118" y="65"/>
                  </a:lnTo>
                  <a:lnTo>
                    <a:pt x="114" y="66"/>
                  </a:lnTo>
                  <a:lnTo>
                    <a:pt x="111" y="66"/>
                  </a:lnTo>
                  <a:lnTo>
                    <a:pt x="106" y="67"/>
                  </a:lnTo>
                  <a:lnTo>
                    <a:pt x="103" y="67"/>
                  </a:lnTo>
                  <a:lnTo>
                    <a:pt x="99" y="69"/>
                  </a:lnTo>
                  <a:lnTo>
                    <a:pt x="95" y="69"/>
                  </a:lnTo>
                  <a:lnTo>
                    <a:pt x="91" y="71"/>
                  </a:lnTo>
                  <a:lnTo>
                    <a:pt x="88" y="72"/>
                  </a:lnTo>
                  <a:lnTo>
                    <a:pt x="84" y="74"/>
                  </a:lnTo>
                  <a:lnTo>
                    <a:pt x="82" y="74"/>
                  </a:lnTo>
                  <a:lnTo>
                    <a:pt x="79" y="76"/>
                  </a:lnTo>
                  <a:lnTo>
                    <a:pt x="77" y="76"/>
                  </a:lnTo>
                  <a:lnTo>
                    <a:pt x="76" y="77"/>
                  </a:lnTo>
                  <a:lnTo>
                    <a:pt x="76" y="76"/>
                  </a:lnTo>
                  <a:lnTo>
                    <a:pt x="76" y="74"/>
                  </a:lnTo>
                  <a:lnTo>
                    <a:pt x="76" y="72"/>
                  </a:lnTo>
                  <a:lnTo>
                    <a:pt x="76" y="71"/>
                  </a:lnTo>
                  <a:lnTo>
                    <a:pt x="76" y="69"/>
                  </a:lnTo>
                  <a:lnTo>
                    <a:pt x="76" y="68"/>
                  </a:lnTo>
                  <a:lnTo>
                    <a:pt x="76" y="66"/>
                  </a:lnTo>
                  <a:lnTo>
                    <a:pt x="78" y="66"/>
                  </a:lnTo>
                  <a:lnTo>
                    <a:pt x="81" y="66"/>
                  </a:lnTo>
                  <a:lnTo>
                    <a:pt x="85" y="66"/>
                  </a:lnTo>
                  <a:lnTo>
                    <a:pt x="88" y="65"/>
                  </a:lnTo>
                  <a:lnTo>
                    <a:pt x="92" y="65"/>
                  </a:lnTo>
                  <a:lnTo>
                    <a:pt x="95" y="63"/>
                  </a:lnTo>
                  <a:lnTo>
                    <a:pt x="99" y="63"/>
                  </a:lnTo>
                  <a:lnTo>
                    <a:pt x="104" y="62"/>
                  </a:lnTo>
                  <a:lnTo>
                    <a:pt x="108" y="62"/>
                  </a:lnTo>
                  <a:lnTo>
                    <a:pt x="111" y="60"/>
                  </a:lnTo>
                  <a:lnTo>
                    <a:pt x="115" y="60"/>
                  </a:lnTo>
                  <a:lnTo>
                    <a:pt x="120" y="58"/>
                  </a:lnTo>
                  <a:lnTo>
                    <a:pt x="122" y="58"/>
                  </a:lnTo>
                  <a:lnTo>
                    <a:pt x="126" y="56"/>
                  </a:lnTo>
                  <a:lnTo>
                    <a:pt x="128" y="55"/>
                  </a:lnTo>
                  <a:lnTo>
                    <a:pt x="132" y="53"/>
                  </a:lnTo>
                  <a:lnTo>
                    <a:pt x="133" y="52"/>
                  </a:lnTo>
                  <a:lnTo>
                    <a:pt x="134" y="50"/>
                  </a:lnTo>
                  <a:lnTo>
                    <a:pt x="135" y="48"/>
                  </a:lnTo>
                  <a:lnTo>
                    <a:pt x="135" y="46"/>
                  </a:lnTo>
                  <a:lnTo>
                    <a:pt x="137" y="43"/>
                  </a:lnTo>
                  <a:lnTo>
                    <a:pt x="138" y="41"/>
                  </a:lnTo>
                  <a:lnTo>
                    <a:pt x="140" y="37"/>
                  </a:lnTo>
                  <a:lnTo>
                    <a:pt x="140" y="35"/>
                  </a:lnTo>
                  <a:lnTo>
                    <a:pt x="140" y="32"/>
                  </a:lnTo>
                  <a:lnTo>
                    <a:pt x="139" y="29"/>
                  </a:lnTo>
                  <a:lnTo>
                    <a:pt x="139" y="25"/>
                  </a:lnTo>
                  <a:lnTo>
                    <a:pt x="138" y="24"/>
                  </a:lnTo>
                  <a:lnTo>
                    <a:pt x="137" y="20"/>
                  </a:lnTo>
                  <a:lnTo>
                    <a:pt x="134" y="19"/>
                  </a:lnTo>
                  <a:lnTo>
                    <a:pt x="132" y="16"/>
                  </a:lnTo>
                  <a:lnTo>
                    <a:pt x="126" y="16"/>
                  </a:lnTo>
                  <a:lnTo>
                    <a:pt x="122" y="15"/>
                  </a:lnTo>
                  <a:lnTo>
                    <a:pt x="119" y="16"/>
                  </a:lnTo>
                  <a:lnTo>
                    <a:pt x="116" y="16"/>
                  </a:lnTo>
                  <a:lnTo>
                    <a:pt x="112" y="18"/>
                  </a:lnTo>
                  <a:lnTo>
                    <a:pt x="110" y="20"/>
                  </a:lnTo>
                  <a:lnTo>
                    <a:pt x="108" y="22"/>
                  </a:lnTo>
                  <a:lnTo>
                    <a:pt x="107" y="24"/>
                  </a:lnTo>
                  <a:lnTo>
                    <a:pt x="106" y="28"/>
                  </a:lnTo>
                  <a:lnTo>
                    <a:pt x="106" y="30"/>
                  </a:lnTo>
                  <a:lnTo>
                    <a:pt x="106" y="32"/>
                  </a:lnTo>
                  <a:lnTo>
                    <a:pt x="107" y="34"/>
                  </a:lnTo>
                  <a:lnTo>
                    <a:pt x="108" y="36"/>
                  </a:lnTo>
                  <a:lnTo>
                    <a:pt x="111" y="38"/>
                  </a:lnTo>
                  <a:lnTo>
                    <a:pt x="114" y="40"/>
                  </a:lnTo>
                  <a:lnTo>
                    <a:pt x="118" y="40"/>
                  </a:lnTo>
                  <a:lnTo>
                    <a:pt x="120" y="39"/>
                  </a:lnTo>
                  <a:lnTo>
                    <a:pt x="121" y="37"/>
                  </a:lnTo>
                  <a:lnTo>
                    <a:pt x="121" y="36"/>
                  </a:lnTo>
                  <a:lnTo>
                    <a:pt x="123" y="34"/>
                  </a:lnTo>
                  <a:lnTo>
                    <a:pt x="123" y="32"/>
                  </a:lnTo>
                  <a:lnTo>
                    <a:pt x="124" y="31"/>
                  </a:lnTo>
                  <a:lnTo>
                    <a:pt x="124" y="30"/>
                  </a:lnTo>
                  <a:lnTo>
                    <a:pt x="126" y="28"/>
                  </a:lnTo>
                  <a:lnTo>
                    <a:pt x="126" y="30"/>
                  </a:lnTo>
                  <a:lnTo>
                    <a:pt x="126" y="31"/>
                  </a:lnTo>
                  <a:lnTo>
                    <a:pt x="127" y="31"/>
                  </a:lnTo>
                  <a:lnTo>
                    <a:pt x="127" y="33"/>
                  </a:lnTo>
                  <a:lnTo>
                    <a:pt x="127" y="35"/>
                  </a:lnTo>
                  <a:lnTo>
                    <a:pt x="127" y="36"/>
                  </a:lnTo>
                  <a:lnTo>
                    <a:pt x="129" y="36"/>
                  </a:lnTo>
                  <a:lnTo>
                    <a:pt x="129" y="38"/>
                  </a:lnTo>
                  <a:lnTo>
                    <a:pt x="129" y="40"/>
                  </a:lnTo>
                  <a:lnTo>
                    <a:pt x="129" y="42"/>
                  </a:lnTo>
                  <a:lnTo>
                    <a:pt x="131" y="42"/>
                  </a:lnTo>
                  <a:lnTo>
                    <a:pt x="131" y="44"/>
                  </a:lnTo>
                  <a:lnTo>
                    <a:pt x="132" y="44"/>
                  </a:lnTo>
                  <a:lnTo>
                    <a:pt x="128" y="46"/>
                  </a:lnTo>
                  <a:lnTo>
                    <a:pt x="124" y="47"/>
                  </a:lnTo>
                  <a:lnTo>
                    <a:pt x="121" y="49"/>
                  </a:lnTo>
                  <a:lnTo>
                    <a:pt x="118" y="49"/>
                  </a:lnTo>
                  <a:lnTo>
                    <a:pt x="113" y="50"/>
                  </a:lnTo>
                  <a:lnTo>
                    <a:pt x="110" y="51"/>
                  </a:lnTo>
                  <a:lnTo>
                    <a:pt x="106" y="52"/>
                  </a:lnTo>
                  <a:lnTo>
                    <a:pt x="103" y="52"/>
                  </a:lnTo>
                  <a:lnTo>
                    <a:pt x="100" y="54"/>
                  </a:lnTo>
                  <a:lnTo>
                    <a:pt x="97" y="55"/>
                  </a:lnTo>
                  <a:lnTo>
                    <a:pt x="94" y="55"/>
                  </a:lnTo>
                  <a:lnTo>
                    <a:pt x="92" y="55"/>
                  </a:lnTo>
                  <a:lnTo>
                    <a:pt x="91" y="55"/>
                  </a:lnTo>
                  <a:lnTo>
                    <a:pt x="89" y="55"/>
                  </a:lnTo>
                  <a:lnTo>
                    <a:pt x="89" y="54"/>
                  </a:lnTo>
                  <a:lnTo>
                    <a:pt x="91" y="52"/>
                  </a:lnTo>
                  <a:lnTo>
                    <a:pt x="93" y="51"/>
                  </a:lnTo>
                  <a:lnTo>
                    <a:pt x="93" y="50"/>
                  </a:lnTo>
                  <a:lnTo>
                    <a:pt x="95" y="49"/>
                  </a:lnTo>
                  <a:lnTo>
                    <a:pt x="95" y="47"/>
                  </a:lnTo>
                  <a:lnTo>
                    <a:pt x="97" y="45"/>
                  </a:lnTo>
                  <a:lnTo>
                    <a:pt x="97" y="43"/>
                  </a:lnTo>
                  <a:lnTo>
                    <a:pt x="97" y="41"/>
                  </a:lnTo>
                  <a:lnTo>
                    <a:pt x="97" y="40"/>
                  </a:lnTo>
                  <a:lnTo>
                    <a:pt x="98" y="36"/>
                  </a:lnTo>
                  <a:lnTo>
                    <a:pt x="98" y="33"/>
                  </a:lnTo>
                  <a:lnTo>
                    <a:pt x="98" y="30"/>
                  </a:lnTo>
                  <a:lnTo>
                    <a:pt x="98" y="26"/>
                  </a:lnTo>
                  <a:lnTo>
                    <a:pt x="98" y="20"/>
                  </a:lnTo>
                  <a:lnTo>
                    <a:pt x="96" y="20"/>
                  </a:lnTo>
                  <a:lnTo>
                    <a:pt x="96" y="19"/>
                  </a:lnTo>
                  <a:lnTo>
                    <a:pt x="95" y="19"/>
                  </a:lnTo>
                  <a:lnTo>
                    <a:pt x="95" y="17"/>
                  </a:lnTo>
                  <a:lnTo>
                    <a:pt x="93" y="15"/>
                  </a:lnTo>
                  <a:lnTo>
                    <a:pt x="93" y="13"/>
                  </a:lnTo>
                  <a:lnTo>
                    <a:pt x="92" y="12"/>
                  </a:lnTo>
                  <a:lnTo>
                    <a:pt x="92" y="10"/>
                  </a:lnTo>
                  <a:lnTo>
                    <a:pt x="90" y="9"/>
                  </a:lnTo>
                  <a:lnTo>
                    <a:pt x="90" y="7"/>
                  </a:lnTo>
                  <a:lnTo>
                    <a:pt x="88" y="5"/>
                  </a:lnTo>
                  <a:lnTo>
                    <a:pt x="88" y="3"/>
                  </a:lnTo>
                  <a:lnTo>
                    <a:pt x="87" y="3"/>
                  </a:lnTo>
                  <a:lnTo>
                    <a:pt x="87" y="1"/>
                  </a:lnTo>
                  <a:lnTo>
                    <a:pt x="87" y="0"/>
                  </a:lnTo>
                </a:path>
              </a:pathLst>
            </a:custGeom>
            <a:solidFill>
              <a:srgbClr val="F8F8F8"/>
            </a:solidFill>
            <a:ln w="6350">
              <a:solidFill>
                <a:srgbClr val="DDDDDD"/>
              </a:solidFill>
              <a:round/>
              <a:headEnd/>
              <a:tailEnd/>
            </a:ln>
          </p:spPr>
          <p:txBody>
            <a:bodyPr/>
            <a:lstStyle/>
            <a:p>
              <a:endParaRPr lang="it-IT"/>
            </a:p>
          </p:txBody>
        </p:sp>
        <p:sp>
          <p:nvSpPr>
            <p:cNvPr id="9270" name="Freeform 70"/>
            <p:cNvSpPr>
              <a:spLocks/>
            </p:cNvSpPr>
            <p:nvPr/>
          </p:nvSpPr>
          <p:spPr bwMode="auto">
            <a:xfrm>
              <a:off x="5052" y="1320"/>
              <a:ext cx="59" cy="35"/>
            </a:xfrm>
            <a:custGeom>
              <a:avLst/>
              <a:gdLst>
                <a:gd name="T0" fmla="*/ 212 w 30"/>
                <a:gd name="T1" fmla="*/ 0 h 38"/>
                <a:gd name="T2" fmla="*/ 197 w 30"/>
                <a:gd name="T3" fmla="*/ 0 h 38"/>
                <a:gd name="T4" fmla="*/ 181 w 30"/>
                <a:gd name="T5" fmla="*/ 0 h 38"/>
                <a:gd name="T6" fmla="*/ 159 w 30"/>
                <a:gd name="T7" fmla="*/ 0 h 38"/>
                <a:gd name="T8" fmla="*/ 151 w 30"/>
                <a:gd name="T9" fmla="*/ 0 h 38"/>
                <a:gd name="T10" fmla="*/ 120 w 30"/>
                <a:gd name="T11" fmla="*/ 0 h 38"/>
                <a:gd name="T12" fmla="*/ 116 w 30"/>
                <a:gd name="T13" fmla="*/ 0 h 38"/>
                <a:gd name="T14" fmla="*/ 116 w 30"/>
                <a:gd name="T15" fmla="*/ 0 h 38"/>
                <a:gd name="T16" fmla="*/ 100 w 30"/>
                <a:gd name="T17" fmla="*/ 2 h 38"/>
                <a:gd name="T18" fmla="*/ 85 w 30"/>
                <a:gd name="T19" fmla="*/ 3 h 38"/>
                <a:gd name="T20" fmla="*/ 77 w 30"/>
                <a:gd name="T21" fmla="*/ 5 h 38"/>
                <a:gd name="T22" fmla="*/ 55 w 30"/>
                <a:gd name="T23" fmla="*/ 6 h 38"/>
                <a:gd name="T24" fmla="*/ 39 w 30"/>
                <a:gd name="T25" fmla="*/ 8 h 38"/>
                <a:gd name="T26" fmla="*/ 8 w 30"/>
                <a:gd name="T27" fmla="*/ 12 h 38"/>
                <a:gd name="T28" fmla="*/ 0 w 30"/>
                <a:gd name="T29" fmla="*/ 15 h 38"/>
                <a:gd name="T30" fmla="*/ 0 w 30"/>
                <a:gd name="T31" fmla="*/ 15 h 38"/>
                <a:gd name="T32" fmla="*/ 0 w 30"/>
                <a:gd name="T33" fmla="*/ 15 h 38"/>
                <a:gd name="T34" fmla="*/ 0 w 30"/>
                <a:gd name="T35" fmla="*/ 17 h 38"/>
                <a:gd name="T36" fmla="*/ 0 w 30"/>
                <a:gd name="T37" fmla="*/ 18 h 38"/>
                <a:gd name="T38" fmla="*/ 16 w 30"/>
                <a:gd name="T39" fmla="*/ 21 h 38"/>
                <a:gd name="T40" fmla="*/ 31 w 30"/>
                <a:gd name="T41" fmla="*/ 24 h 38"/>
                <a:gd name="T42" fmla="*/ 39 w 30"/>
                <a:gd name="T43" fmla="*/ 27 h 38"/>
                <a:gd name="T44" fmla="*/ 55 w 30"/>
                <a:gd name="T45" fmla="*/ 29 h 38"/>
                <a:gd name="T46" fmla="*/ 61 w 30"/>
                <a:gd name="T47" fmla="*/ 29 h 38"/>
                <a:gd name="T48" fmla="*/ 77 w 30"/>
                <a:gd name="T49" fmla="*/ 29 h 38"/>
                <a:gd name="T50" fmla="*/ 77 w 30"/>
                <a:gd name="T51" fmla="*/ 27 h 38"/>
                <a:gd name="T52" fmla="*/ 85 w 30"/>
                <a:gd name="T53" fmla="*/ 26 h 38"/>
                <a:gd name="T54" fmla="*/ 116 w 30"/>
                <a:gd name="T55" fmla="*/ 23 h 38"/>
                <a:gd name="T56" fmla="*/ 128 w 30"/>
                <a:gd name="T57" fmla="*/ 20 h 38"/>
                <a:gd name="T58" fmla="*/ 151 w 30"/>
                <a:gd name="T59" fmla="*/ 18 h 38"/>
                <a:gd name="T60" fmla="*/ 159 w 30"/>
                <a:gd name="T61" fmla="*/ 16 h 38"/>
                <a:gd name="T62" fmla="*/ 175 w 30"/>
                <a:gd name="T63" fmla="*/ 15 h 38"/>
                <a:gd name="T64" fmla="*/ 181 w 30"/>
                <a:gd name="T65" fmla="*/ 14 h 38"/>
                <a:gd name="T66" fmla="*/ 181 w 30"/>
                <a:gd name="T67" fmla="*/ 13 h 38"/>
                <a:gd name="T68" fmla="*/ 189 w 30"/>
                <a:gd name="T69" fmla="*/ 11 h 38"/>
                <a:gd name="T70" fmla="*/ 189 w 30"/>
                <a:gd name="T71" fmla="*/ 8 h 38"/>
                <a:gd name="T72" fmla="*/ 205 w 30"/>
                <a:gd name="T73" fmla="*/ 7 h 38"/>
                <a:gd name="T74" fmla="*/ 205 w 30"/>
                <a:gd name="T75" fmla="*/ 6 h 38"/>
                <a:gd name="T76" fmla="*/ 220 w 30"/>
                <a:gd name="T77" fmla="*/ 5 h 38"/>
                <a:gd name="T78" fmla="*/ 220 w 30"/>
                <a:gd name="T79" fmla="*/ 2 h 38"/>
                <a:gd name="T80" fmla="*/ 220 w 30"/>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
                <a:gd name="T124" fmla="*/ 0 h 38"/>
                <a:gd name="T125" fmla="*/ 30 w 30"/>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 h="38">
                  <a:moveTo>
                    <a:pt x="29" y="0"/>
                  </a:moveTo>
                  <a:lnTo>
                    <a:pt x="28" y="0"/>
                  </a:lnTo>
                  <a:lnTo>
                    <a:pt x="26" y="0"/>
                  </a:lnTo>
                  <a:lnTo>
                    <a:pt x="24" y="0"/>
                  </a:lnTo>
                  <a:lnTo>
                    <a:pt x="23" y="0"/>
                  </a:lnTo>
                  <a:lnTo>
                    <a:pt x="21" y="0"/>
                  </a:lnTo>
                  <a:lnTo>
                    <a:pt x="20" y="0"/>
                  </a:lnTo>
                  <a:lnTo>
                    <a:pt x="18" y="0"/>
                  </a:lnTo>
                  <a:lnTo>
                    <a:pt x="16" y="0"/>
                  </a:lnTo>
                  <a:lnTo>
                    <a:pt x="15" y="0"/>
                  </a:lnTo>
                  <a:lnTo>
                    <a:pt x="13" y="2"/>
                  </a:lnTo>
                  <a:lnTo>
                    <a:pt x="11" y="3"/>
                  </a:lnTo>
                  <a:lnTo>
                    <a:pt x="10" y="5"/>
                  </a:lnTo>
                  <a:lnTo>
                    <a:pt x="8" y="7"/>
                  </a:lnTo>
                  <a:lnTo>
                    <a:pt x="7" y="9"/>
                  </a:lnTo>
                  <a:lnTo>
                    <a:pt x="7" y="10"/>
                  </a:lnTo>
                  <a:lnTo>
                    <a:pt x="5" y="11"/>
                  </a:lnTo>
                  <a:lnTo>
                    <a:pt x="3" y="13"/>
                  </a:lnTo>
                  <a:lnTo>
                    <a:pt x="1" y="15"/>
                  </a:lnTo>
                  <a:lnTo>
                    <a:pt x="1" y="16"/>
                  </a:lnTo>
                  <a:lnTo>
                    <a:pt x="0" y="18"/>
                  </a:lnTo>
                  <a:lnTo>
                    <a:pt x="0" y="17"/>
                  </a:lnTo>
                  <a:lnTo>
                    <a:pt x="0" y="18"/>
                  </a:lnTo>
                  <a:lnTo>
                    <a:pt x="0" y="19"/>
                  </a:lnTo>
                  <a:lnTo>
                    <a:pt x="0" y="21"/>
                  </a:lnTo>
                  <a:lnTo>
                    <a:pt x="0" y="23"/>
                  </a:lnTo>
                  <a:lnTo>
                    <a:pt x="2" y="25"/>
                  </a:lnTo>
                  <a:lnTo>
                    <a:pt x="2" y="27"/>
                  </a:lnTo>
                  <a:lnTo>
                    <a:pt x="4" y="28"/>
                  </a:lnTo>
                  <a:lnTo>
                    <a:pt x="4" y="30"/>
                  </a:lnTo>
                  <a:lnTo>
                    <a:pt x="5" y="32"/>
                  </a:lnTo>
                  <a:lnTo>
                    <a:pt x="5" y="34"/>
                  </a:lnTo>
                  <a:lnTo>
                    <a:pt x="7" y="35"/>
                  </a:lnTo>
                  <a:lnTo>
                    <a:pt x="7" y="37"/>
                  </a:lnTo>
                  <a:lnTo>
                    <a:pt x="8" y="37"/>
                  </a:lnTo>
                  <a:lnTo>
                    <a:pt x="10" y="37"/>
                  </a:lnTo>
                  <a:lnTo>
                    <a:pt x="10" y="36"/>
                  </a:lnTo>
                  <a:lnTo>
                    <a:pt x="10" y="35"/>
                  </a:lnTo>
                  <a:lnTo>
                    <a:pt x="11" y="34"/>
                  </a:lnTo>
                  <a:lnTo>
                    <a:pt x="11" y="33"/>
                  </a:lnTo>
                  <a:lnTo>
                    <a:pt x="13" y="31"/>
                  </a:lnTo>
                  <a:lnTo>
                    <a:pt x="15" y="29"/>
                  </a:lnTo>
                  <a:lnTo>
                    <a:pt x="17" y="27"/>
                  </a:lnTo>
                  <a:lnTo>
                    <a:pt x="17" y="26"/>
                  </a:lnTo>
                  <a:lnTo>
                    <a:pt x="19" y="24"/>
                  </a:lnTo>
                  <a:lnTo>
                    <a:pt x="20" y="23"/>
                  </a:lnTo>
                  <a:lnTo>
                    <a:pt x="21" y="21"/>
                  </a:lnTo>
                  <a:lnTo>
                    <a:pt x="21" y="20"/>
                  </a:lnTo>
                  <a:lnTo>
                    <a:pt x="23" y="18"/>
                  </a:lnTo>
                  <a:lnTo>
                    <a:pt x="24" y="17"/>
                  </a:lnTo>
                  <a:lnTo>
                    <a:pt x="24" y="16"/>
                  </a:lnTo>
                  <a:lnTo>
                    <a:pt x="25" y="14"/>
                  </a:lnTo>
                  <a:lnTo>
                    <a:pt x="25" y="12"/>
                  </a:lnTo>
                  <a:lnTo>
                    <a:pt x="25" y="11"/>
                  </a:lnTo>
                  <a:lnTo>
                    <a:pt x="27" y="10"/>
                  </a:lnTo>
                  <a:lnTo>
                    <a:pt x="27" y="8"/>
                  </a:lnTo>
                  <a:lnTo>
                    <a:pt x="27" y="7"/>
                  </a:lnTo>
                  <a:lnTo>
                    <a:pt x="29" y="5"/>
                  </a:lnTo>
                  <a:lnTo>
                    <a:pt x="29" y="3"/>
                  </a:lnTo>
                  <a:lnTo>
                    <a:pt x="29" y="2"/>
                  </a:lnTo>
                  <a:lnTo>
                    <a:pt x="29" y="0"/>
                  </a:lnTo>
                </a:path>
              </a:pathLst>
            </a:custGeom>
            <a:solidFill>
              <a:srgbClr val="F8F8F8"/>
            </a:solidFill>
            <a:ln w="9525">
              <a:solidFill>
                <a:srgbClr val="DDDDDD"/>
              </a:solidFill>
              <a:round/>
              <a:headEnd/>
              <a:tailEnd/>
            </a:ln>
          </p:spPr>
          <p:txBody>
            <a:bodyPr/>
            <a:lstStyle/>
            <a:p>
              <a:endParaRPr lang="it-IT"/>
            </a:p>
          </p:txBody>
        </p:sp>
        <p:sp>
          <p:nvSpPr>
            <p:cNvPr id="9271" name="Freeform 71"/>
            <p:cNvSpPr>
              <a:spLocks/>
            </p:cNvSpPr>
            <p:nvPr/>
          </p:nvSpPr>
          <p:spPr bwMode="auto">
            <a:xfrm>
              <a:off x="4877" y="1319"/>
              <a:ext cx="314" cy="141"/>
            </a:xfrm>
            <a:custGeom>
              <a:avLst/>
              <a:gdLst>
                <a:gd name="T0" fmla="*/ 355 w 159"/>
                <a:gd name="T1" fmla="*/ 1 h 152"/>
                <a:gd name="T2" fmla="*/ 63 w 159"/>
                <a:gd name="T3" fmla="*/ 20 h 152"/>
                <a:gd name="T4" fmla="*/ 47 w 159"/>
                <a:gd name="T5" fmla="*/ 42 h 152"/>
                <a:gd name="T6" fmla="*/ 8 w 159"/>
                <a:gd name="T7" fmla="*/ 42 h 152"/>
                <a:gd name="T8" fmla="*/ 0 w 159"/>
                <a:gd name="T9" fmla="*/ 46 h 152"/>
                <a:gd name="T10" fmla="*/ 0 w 159"/>
                <a:gd name="T11" fmla="*/ 90 h 152"/>
                <a:gd name="T12" fmla="*/ 0 w 159"/>
                <a:gd name="T13" fmla="*/ 121 h 152"/>
                <a:gd name="T14" fmla="*/ 184 w 159"/>
                <a:gd name="T15" fmla="*/ 118 h 152"/>
                <a:gd name="T16" fmla="*/ 425 w 159"/>
                <a:gd name="T17" fmla="*/ 112 h 152"/>
                <a:gd name="T18" fmla="*/ 500 w 159"/>
                <a:gd name="T19" fmla="*/ 111 h 152"/>
                <a:gd name="T20" fmla="*/ 687 w 159"/>
                <a:gd name="T21" fmla="*/ 111 h 152"/>
                <a:gd name="T22" fmla="*/ 733 w 159"/>
                <a:gd name="T23" fmla="*/ 113 h 152"/>
                <a:gd name="T24" fmla="*/ 733 w 159"/>
                <a:gd name="T25" fmla="*/ 116 h 152"/>
                <a:gd name="T26" fmla="*/ 748 w 159"/>
                <a:gd name="T27" fmla="*/ 119 h 152"/>
                <a:gd name="T28" fmla="*/ 831 w 159"/>
                <a:gd name="T29" fmla="*/ 114 h 152"/>
                <a:gd name="T30" fmla="*/ 893 w 159"/>
                <a:gd name="T31" fmla="*/ 105 h 152"/>
                <a:gd name="T32" fmla="*/ 924 w 159"/>
                <a:gd name="T33" fmla="*/ 89 h 152"/>
                <a:gd name="T34" fmla="*/ 1057 w 159"/>
                <a:gd name="T35" fmla="*/ 71 h 152"/>
                <a:gd name="T36" fmla="*/ 1169 w 159"/>
                <a:gd name="T37" fmla="*/ 67 h 152"/>
                <a:gd name="T38" fmla="*/ 1033 w 159"/>
                <a:gd name="T39" fmla="*/ 66 h 152"/>
                <a:gd name="T40" fmla="*/ 908 w 159"/>
                <a:gd name="T41" fmla="*/ 71 h 152"/>
                <a:gd name="T42" fmla="*/ 808 w 159"/>
                <a:gd name="T43" fmla="*/ 85 h 152"/>
                <a:gd name="T44" fmla="*/ 800 w 159"/>
                <a:gd name="T45" fmla="*/ 98 h 152"/>
                <a:gd name="T46" fmla="*/ 701 w 159"/>
                <a:gd name="T47" fmla="*/ 101 h 152"/>
                <a:gd name="T48" fmla="*/ 608 w 159"/>
                <a:gd name="T49" fmla="*/ 101 h 152"/>
                <a:gd name="T50" fmla="*/ 585 w 159"/>
                <a:gd name="T51" fmla="*/ 94 h 152"/>
                <a:gd name="T52" fmla="*/ 577 w 159"/>
                <a:gd name="T53" fmla="*/ 74 h 152"/>
                <a:gd name="T54" fmla="*/ 569 w 159"/>
                <a:gd name="T55" fmla="*/ 72 h 152"/>
                <a:gd name="T56" fmla="*/ 545 w 159"/>
                <a:gd name="T57" fmla="*/ 90 h 152"/>
                <a:gd name="T58" fmla="*/ 371 w 159"/>
                <a:gd name="T59" fmla="*/ 99 h 152"/>
                <a:gd name="T60" fmla="*/ 148 w 159"/>
                <a:gd name="T61" fmla="*/ 90 h 152"/>
                <a:gd name="T62" fmla="*/ 63 w 159"/>
                <a:gd name="T63" fmla="*/ 75 h 152"/>
                <a:gd name="T64" fmla="*/ 101 w 159"/>
                <a:gd name="T65" fmla="*/ 58 h 152"/>
                <a:gd name="T66" fmla="*/ 207 w 159"/>
                <a:gd name="T67" fmla="*/ 53 h 152"/>
                <a:gd name="T68" fmla="*/ 348 w 159"/>
                <a:gd name="T69" fmla="*/ 53 h 152"/>
                <a:gd name="T70" fmla="*/ 545 w 159"/>
                <a:gd name="T71" fmla="*/ 59 h 152"/>
                <a:gd name="T72" fmla="*/ 616 w 159"/>
                <a:gd name="T73" fmla="*/ 61 h 152"/>
                <a:gd name="T74" fmla="*/ 616 w 159"/>
                <a:gd name="T75" fmla="*/ 58 h 152"/>
                <a:gd name="T76" fmla="*/ 624 w 159"/>
                <a:gd name="T77" fmla="*/ 53 h 152"/>
                <a:gd name="T78" fmla="*/ 432 w 159"/>
                <a:gd name="T79" fmla="*/ 50 h 152"/>
                <a:gd name="T80" fmla="*/ 231 w 159"/>
                <a:gd name="T81" fmla="*/ 45 h 152"/>
                <a:gd name="T82" fmla="*/ 148 w 159"/>
                <a:gd name="T83" fmla="*/ 37 h 152"/>
                <a:gd name="T84" fmla="*/ 132 w 159"/>
                <a:gd name="T85" fmla="*/ 19 h 152"/>
                <a:gd name="T86" fmla="*/ 284 w 159"/>
                <a:gd name="T87" fmla="*/ 13 h 152"/>
                <a:gd name="T88" fmla="*/ 379 w 159"/>
                <a:gd name="T89" fmla="*/ 24 h 152"/>
                <a:gd name="T90" fmla="*/ 284 w 159"/>
                <a:gd name="T91" fmla="*/ 32 h 152"/>
                <a:gd name="T92" fmla="*/ 253 w 159"/>
                <a:gd name="T93" fmla="*/ 28 h 152"/>
                <a:gd name="T94" fmla="*/ 245 w 159"/>
                <a:gd name="T95" fmla="*/ 24 h 152"/>
                <a:gd name="T96" fmla="*/ 207 w 159"/>
                <a:gd name="T97" fmla="*/ 28 h 152"/>
                <a:gd name="T98" fmla="*/ 192 w 159"/>
                <a:gd name="T99" fmla="*/ 35 h 152"/>
                <a:gd name="T100" fmla="*/ 300 w 159"/>
                <a:gd name="T101" fmla="*/ 39 h 152"/>
                <a:gd name="T102" fmla="*/ 468 w 159"/>
                <a:gd name="T103" fmla="*/ 44 h 152"/>
                <a:gd name="T104" fmla="*/ 492 w 159"/>
                <a:gd name="T105" fmla="*/ 42 h 152"/>
                <a:gd name="T106" fmla="*/ 456 w 159"/>
                <a:gd name="T107" fmla="*/ 34 h 152"/>
                <a:gd name="T108" fmla="*/ 456 w 159"/>
                <a:gd name="T109" fmla="*/ 17 h 152"/>
                <a:gd name="T110" fmla="*/ 476 w 159"/>
                <a:gd name="T111" fmla="*/ 9 h 152"/>
                <a:gd name="T112" fmla="*/ 531 w 159"/>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9"/>
                <a:gd name="T172" fmla="*/ 0 h 152"/>
                <a:gd name="T173" fmla="*/ 159 w 159"/>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9" h="152">
                  <a:moveTo>
                    <a:pt x="70" y="0"/>
                  </a:moveTo>
                  <a:lnTo>
                    <a:pt x="69" y="0"/>
                  </a:lnTo>
                  <a:lnTo>
                    <a:pt x="67" y="0"/>
                  </a:lnTo>
                  <a:lnTo>
                    <a:pt x="62" y="0"/>
                  </a:lnTo>
                  <a:lnTo>
                    <a:pt x="58" y="0"/>
                  </a:lnTo>
                  <a:lnTo>
                    <a:pt x="52" y="1"/>
                  </a:lnTo>
                  <a:lnTo>
                    <a:pt x="46" y="1"/>
                  </a:lnTo>
                  <a:lnTo>
                    <a:pt x="39" y="3"/>
                  </a:lnTo>
                  <a:lnTo>
                    <a:pt x="34" y="3"/>
                  </a:lnTo>
                  <a:lnTo>
                    <a:pt x="27" y="7"/>
                  </a:lnTo>
                  <a:lnTo>
                    <a:pt x="21" y="10"/>
                  </a:lnTo>
                  <a:lnTo>
                    <a:pt x="16" y="15"/>
                  </a:lnTo>
                  <a:lnTo>
                    <a:pt x="11" y="19"/>
                  </a:lnTo>
                  <a:lnTo>
                    <a:pt x="8" y="26"/>
                  </a:lnTo>
                  <a:lnTo>
                    <a:pt x="6" y="33"/>
                  </a:lnTo>
                  <a:lnTo>
                    <a:pt x="6" y="43"/>
                  </a:lnTo>
                  <a:lnTo>
                    <a:pt x="8" y="52"/>
                  </a:lnTo>
                  <a:lnTo>
                    <a:pt x="7" y="52"/>
                  </a:lnTo>
                  <a:lnTo>
                    <a:pt x="6" y="52"/>
                  </a:lnTo>
                  <a:lnTo>
                    <a:pt x="5" y="52"/>
                  </a:lnTo>
                  <a:lnTo>
                    <a:pt x="4" y="52"/>
                  </a:lnTo>
                  <a:lnTo>
                    <a:pt x="2" y="52"/>
                  </a:lnTo>
                  <a:lnTo>
                    <a:pt x="1" y="52"/>
                  </a:lnTo>
                  <a:lnTo>
                    <a:pt x="0" y="52"/>
                  </a:lnTo>
                  <a:lnTo>
                    <a:pt x="0" y="55"/>
                  </a:lnTo>
                  <a:lnTo>
                    <a:pt x="0" y="58"/>
                  </a:lnTo>
                  <a:lnTo>
                    <a:pt x="0" y="63"/>
                  </a:lnTo>
                  <a:lnTo>
                    <a:pt x="0" y="69"/>
                  </a:lnTo>
                  <a:lnTo>
                    <a:pt x="0" y="78"/>
                  </a:lnTo>
                  <a:lnTo>
                    <a:pt x="0" y="85"/>
                  </a:lnTo>
                  <a:lnTo>
                    <a:pt x="0" y="94"/>
                  </a:lnTo>
                  <a:lnTo>
                    <a:pt x="0" y="102"/>
                  </a:lnTo>
                  <a:lnTo>
                    <a:pt x="0" y="113"/>
                  </a:lnTo>
                  <a:lnTo>
                    <a:pt x="0" y="121"/>
                  </a:lnTo>
                  <a:lnTo>
                    <a:pt x="0" y="130"/>
                  </a:lnTo>
                  <a:lnTo>
                    <a:pt x="0" y="136"/>
                  </a:lnTo>
                  <a:lnTo>
                    <a:pt x="0" y="143"/>
                  </a:lnTo>
                  <a:lnTo>
                    <a:pt x="0" y="148"/>
                  </a:lnTo>
                  <a:lnTo>
                    <a:pt x="0" y="151"/>
                  </a:lnTo>
                  <a:lnTo>
                    <a:pt x="2" y="151"/>
                  </a:lnTo>
                  <a:lnTo>
                    <a:pt x="5" y="151"/>
                  </a:lnTo>
                  <a:lnTo>
                    <a:pt x="9" y="150"/>
                  </a:lnTo>
                  <a:lnTo>
                    <a:pt x="13" y="150"/>
                  </a:lnTo>
                  <a:lnTo>
                    <a:pt x="19" y="148"/>
                  </a:lnTo>
                  <a:lnTo>
                    <a:pt x="24" y="148"/>
                  </a:lnTo>
                  <a:lnTo>
                    <a:pt x="29" y="146"/>
                  </a:lnTo>
                  <a:lnTo>
                    <a:pt x="34" y="146"/>
                  </a:lnTo>
                  <a:lnTo>
                    <a:pt x="39" y="144"/>
                  </a:lnTo>
                  <a:lnTo>
                    <a:pt x="43" y="144"/>
                  </a:lnTo>
                  <a:lnTo>
                    <a:pt x="49" y="142"/>
                  </a:lnTo>
                  <a:lnTo>
                    <a:pt x="52" y="142"/>
                  </a:lnTo>
                  <a:lnTo>
                    <a:pt x="55" y="140"/>
                  </a:lnTo>
                  <a:lnTo>
                    <a:pt x="56" y="140"/>
                  </a:lnTo>
                  <a:lnTo>
                    <a:pt x="57" y="138"/>
                  </a:lnTo>
                  <a:lnTo>
                    <a:pt x="57" y="139"/>
                  </a:lnTo>
                  <a:lnTo>
                    <a:pt x="58" y="139"/>
                  </a:lnTo>
                  <a:lnTo>
                    <a:pt x="60" y="139"/>
                  </a:lnTo>
                  <a:lnTo>
                    <a:pt x="63" y="139"/>
                  </a:lnTo>
                  <a:lnTo>
                    <a:pt x="65" y="139"/>
                  </a:lnTo>
                  <a:lnTo>
                    <a:pt x="69" y="139"/>
                  </a:lnTo>
                  <a:lnTo>
                    <a:pt x="72" y="139"/>
                  </a:lnTo>
                  <a:lnTo>
                    <a:pt x="76" y="139"/>
                  </a:lnTo>
                  <a:lnTo>
                    <a:pt x="79" y="139"/>
                  </a:lnTo>
                  <a:lnTo>
                    <a:pt x="83" y="139"/>
                  </a:lnTo>
                  <a:lnTo>
                    <a:pt x="86" y="139"/>
                  </a:lnTo>
                  <a:lnTo>
                    <a:pt x="89" y="139"/>
                  </a:lnTo>
                  <a:lnTo>
                    <a:pt x="91" y="139"/>
                  </a:lnTo>
                  <a:lnTo>
                    <a:pt x="93" y="139"/>
                  </a:lnTo>
                  <a:lnTo>
                    <a:pt x="94" y="139"/>
                  </a:lnTo>
                  <a:lnTo>
                    <a:pt x="95" y="139"/>
                  </a:lnTo>
                  <a:lnTo>
                    <a:pt x="95" y="140"/>
                  </a:lnTo>
                  <a:lnTo>
                    <a:pt x="95" y="141"/>
                  </a:lnTo>
                  <a:lnTo>
                    <a:pt x="95" y="143"/>
                  </a:lnTo>
                  <a:lnTo>
                    <a:pt x="95" y="144"/>
                  </a:lnTo>
                  <a:lnTo>
                    <a:pt x="95" y="146"/>
                  </a:lnTo>
                  <a:lnTo>
                    <a:pt x="95" y="148"/>
                  </a:lnTo>
                  <a:lnTo>
                    <a:pt x="95" y="149"/>
                  </a:lnTo>
                  <a:lnTo>
                    <a:pt x="97" y="149"/>
                  </a:lnTo>
                  <a:lnTo>
                    <a:pt x="99" y="149"/>
                  </a:lnTo>
                  <a:lnTo>
                    <a:pt x="100" y="149"/>
                  </a:lnTo>
                  <a:lnTo>
                    <a:pt x="102" y="147"/>
                  </a:lnTo>
                  <a:lnTo>
                    <a:pt x="103" y="147"/>
                  </a:lnTo>
                  <a:lnTo>
                    <a:pt x="105" y="145"/>
                  </a:lnTo>
                  <a:lnTo>
                    <a:pt x="106" y="145"/>
                  </a:lnTo>
                  <a:lnTo>
                    <a:pt x="108" y="143"/>
                  </a:lnTo>
                  <a:lnTo>
                    <a:pt x="110" y="141"/>
                  </a:lnTo>
                  <a:lnTo>
                    <a:pt x="110" y="139"/>
                  </a:lnTo>
                  <a:lnTo>
                    <a:pt x="112" y="138"/>
                  </a:lnTo>
                  <a:lnTo>
                    <a:pt x="112" y="136"/>
                  </a:lnTo>
                  <a:lnTo>
                    <a:pt x="114" y="134"/>
                  </a:lnTo>
                  <a:lnTo>
                    <a:pt x="116" y="132"/>
                  </a:lnTo>
                  <a:lnTo>
                    <a:pt x="118" y="130"/>
                  </a:lnTo>
                  <a:lnTo>
                    <a:pt x="118" y="129"/>
                  </a:lnTo>
                  <a:lnTo>
                    <a:pt x="118" y="126"/>
                  </a:lnTo>
                  <a:lnTo>
                    <a:pt x="118" y="123"/>
                  </a:lnTo>
                  <a:lnTo>
                    <a:pt x="120" y="119"/>
                  </a:lnTo>
                  <a:lnTo>
                    <a:pt x="120" y="116"/>
                  </a:lnTo>
                  <a:lnTo>
                    <a:pt x="120" y="112"/>
                  </a:lnTo>
                  <a:lnTo>
                    <a:pt x="121" y="108"/>
                  </a:lnTo>
                  <a:lnTo>
                    <a:pt x="123" y="103"/>
                  </a:lnTo>
                  <a:lnTo>
                    <a:pt x="124" y="100"/>
                  </a:lnTo>
                  <a:lnTo>
                    <a:pt x="125" y="96"/>
                  </a:lnTo>
                  <a:lnTo>
                    <a:pt x="128" y="94"/>
                  </a:lnTo>
                  <a:lnTo>
                    <a:pt x="132" y="90"/>
                  </a:lnTo>
                  <a:lnTo>
                    <a:pt x="137" y="88"/>
                  </a:lnTo>
                  <a:lnTo>
                    <a:pt x="143" y="86"/>
                  </a:lnTo>
                  <a:lnTo>
                    <a:pt x="149" y="86"/>
                  </a:lnTo>
                  <a:lnTo>
                    <a:pt x="158" y="85"/>
                  </a:lnTo>
                  <a:lnTo>
                    <a:pt x="156" y="85"/>
                  </a:lnTo>
                  <a:lnTo>
                    <a:pt x="154" y="85"/>
                  </a:lnTo>
                  <a:lnTo>
                    <a:pt x="152" y="84"/>
                  </a:lnTo>
                  <a:lnTo>
                    <a:pt x="148" y="84"/>
                  </a:lnTo>
                  <a:lnTo>
                    <a:pt x="147" y="84"/>
                  </a:lnTo>
                  <a:lnTo>
                    <a:pt x="144" y="84"/>
                  </a:lnTo>
                  <a:lnTo>
                    <a:pt x="142" y="82"/>
                  </a:lnTo>
                  <a:lnTo>
                    <a:pt x="139" y="82"/>
                  </a:lnTo>
                  <a:lnTo>
                    <a:pt x="137" y="82"/>
                  </a:lnTo>
                  <a:lnTo>
                    <a:pt x="134" y="82"/>
                  </a:lnTo>
                  <a:lnTo>
                    <a:pt x="132" y="81"/>
                  </a:lnTo>
                  <a:lnTo>
                    <a:pt x="130" y="81"/>
                  </a:lnTo>
                  <a:lnTo>
                    <a:pt x="128" y="80"/>
                  </a:lnTo>
                  <a:lnTo>
                    <a:pt x="128" y="79"/>
                  </a:lnTo>
                  <a:lnTo>
                    <a:pt x="122" y="84"/>
                  </a:lnTo>
                  <a:lnTo>
                    <a:pt x="118" y="89"/>
                  </a:lnTo>
                  <a:lnTo>
                    <a:pt x="114" y="92"/>
                  </a:lnTo>
                  <a:lnTo>
                    <a:pt x="112" y="95"/>
                  </a:lnTo>
                  <a:lnTo>
                    <a:pt x="109" y="99"/>
                  </a:lnTo>
                  <a:lnTo>
                    <a:pt x="108" y="101"/>
                  </a:lnTo>
                  <a:lnTo>
                    <a:pt x="106" y="103"/>
                  </a:lnTo>
                  <a:lnTo>
                    <a:pt x="106" y="105"/>
                  </a:lnTo>
                  <a:lnTo>
                    <a:pt x="105" y="107"/>
                  </a:lnTo>
                  <a:lnTo>
                    <a:pt x="105" y="109"/>
                  </a:lnTo>
                  <a:lnTo>
                    <a:pt x="105" y="111"/>
                  </a:lnTo>
                  <a:lnTo>
                    <a:pt x="105" y="113"/>
                  </a:lnTo>
                  <a:lnTo>
                    <a:pt x="104" y="116"/>
                  </a:lnTo>
                  <a:lnTo>
                    <a:pt x="104" y="118"/>
                  </a:lnTo>
                  <a:lnTo>
                    <a:pt x="104" y="121"/>
                  </a:lnTo>
                  <a:lnTo>
                    <a:pt x="104" y="123"/>
                  </a:lnTo>
                  <a:lnTo>
                    <a:pt x="102" y="125"/>
                  </a:lnTo>
                  <a:lnTo>
                    <a:pt x="100" y="126"/>
                  </a:lnTo>
                  <a:lnTo>
                    <a:pt x="99" y="127"/>
                  </a:lnTo>
                  <a:lnTo>
                    <a:pt x="97" y="127"/>
                  </a:lnTo>
                  <a:lnTo>
                    <a:pt x="94" y="127"/>
                  </a:lnTo>
                  <a:lnTo>
                    <a:pt x="93" y="127"/>
                  </a:lnTo>
                  <a:lnTo>
                    <a:pt x="91" y="127"/>
                  </a:lnTo>
                  <a:lnTo>
                    <a:pt x="89" y="127"/>
                  </a:lnTo>
                  <a:lnTo>
                    <a:pt x="86" y="127"/>
                  </a:lnTo>
                  <a:lnTo>
                    <a:pt x="84" y="127"/>
                  </a:lnTo>
                  <a:lnTo>
                    <a:pt x="83" y="127"/>
                  </a:lnTo>
                  <a:lnTo>
                    <a:pt x="81" y="127"/>
                  </a:lnTo>
                  <a:lnTo>
                    <a:pt x="80" y="127"/>
                  </a:lnTo>
                  <a:lnTo>
                    <a:pt x="79" y="127"/>
                  </a:lnTo>
                  <a:lnTo>
                    <a:pt x="78" y="127"/>
                  </a:lnTo>
                  <a:lnTo>
                    <a:pt x="78" y="126"/>
                  </a:lnTo>
                  <a:lnTo>
                    <a:pt x="76" y="126"/>
                  </a:lnTo>
                  <a:lnTo>
                    <a:pt x="76" y="124"/>
                  </a:lnTo>
                  <a:lnTo>
                    <a:pt x="76" y="123"/>
                  </a:lnTo>
                  <a:lnTo>
                    <a:pt x="76" y="120"/>
                  </a:lnTo>
                  <a:lnTo>
                    <a:pt x="76" y="117"/>
                  </a:lnTo>
                  <a:lnTo>
                    <a:pt x="76" y="114"/>
                  </a:lnTo>
                  <a:lnTo>
                    <a:pt x="76" y="110"/>
                  </a:lnTo>
                  <a:lnTo>
                    <a:pt x="76" y="106"/>
                  </a:lnTo>
                  <a:lnTo>
                    <a:pt x="75" y="103"/>
                  </a:lnTo>
                  <a:lnTo>
                    <a:pt x="75" y="100"/>
                  </a:lnTo>
                  <a:lnTo>
                    <a:pt x="75" y="97"/>
                  </a:lnTo>
                  <a:lnTo>
                    <a:pt x="75" y="93"/>
                  </a:lnTo>
                  <a:lnTo>
                    <a:pt x="75" y="91"/>
                  </a:lnTo>
                  <a:lnTo>
                    <a:pt x="75" y="88"/>
                  </a:lnTo>
                  <a:lnTo>
                    <a:pt x="75" y="87"/>
                  </a:lnTo>
                  <a:lnTo>
                    <a:pt x="75" y="86"/>
                  </a:lnTo>
                  <a:lnTo>
                    <a:pt x="74" y="87"/>
                  </a:lnTo>
                  <a:lnTo>
                    <a:pt x="74" y="89"/>
                  </a:lnTo>
                  <a:lnTo>
                    <a:pt x="74" y="91"/>
                  </a:lnTo>
                  <a:lnTo>
                    <a:pt x="74" y="93"/>
                  </a:lnTo>
                  <a:lnTo>
                    <a:pt x="74" y="97"/>
                  </a:lnTo>
                  <a:lnTo>
                    <a:pt x="74" y="100"/>
                  </a:lnTo>
                  <a:lnTo>
                    <a:pt x="74" y="103"/>
                  </a:lnTo>
                  <a:lnTo>
                    <a:pt x="74" y="106"/>
                  </a:lnTo>
                  <a:lnTo>
                    <a:pt x="72" y="110"/>
                  </a:lnTo>
                  <a:lnTo>
                    <a:pt x="71" y="113"/>
                  </a:lnTo>
                  <a:lnTo>
                    <a:pt x="70" y="117"/>
                  </a:lnTo>
                  <a:lnTo>
                    <a:pt x="68" y="119"/>
                  </a:lnTo>
                  <a:lnTo>
                    <a:pt x="65" y="122"/>
                  </a:lnTo>
                  <a:lnTo>
                    <a:pt x="62" y="124"/>
                  </a:lnTo>
                  <a:lnTo>
                    <a:pt x="58" y="124"/>
                  </a:lnTo>
                  <a:lnTo>
                    <a:pt x="55" y="124"/>
                  </a:lnTo>
                  <a:lnTo>
                    <a:pt x="48" y="124"/>
                  </a:lnTo>
                  <a:lnTo>
                    <a:pt x="43" y="124"/>
                  </a:lnTo>
                  <a:lnTo>
                    <a:pt x="37" y="123"/>
                  </a:lnTo>
                  <a:lnTo>
                    <a:pt x="33" y="121"/>
                  </a:lnTo>
                  <a:lnTo>
                    <a:pt x="29" y="120"/>
                  </a:lnTo>
                  <a:lnTo>
                    <a:pt x="25" y="119"/>
                  </a:lnTo>
                  <a:lnTo>
                    <a:pt x="21" y="117"/>
                  </a:lnTo>
                  <a:lnTo>
                    <a:pt x="19" y="113"/>
                  </a:lnTo>
                  <a:lnTo>
                    <a:pt x="16" y="111"/>
                  </a:lnTo>
                  <a:lnTo>
                    <a:pt x="14" y="108"/>
                  </a:lnTo>
                  <a:lnTo>
                    <a:pt x="12" y="107"/>
                  </a:lnTo>
                  <a:lnTo>
                    <a:pt x="11" y="103"/>
                  </a:lnTo>
                  <a:lnTo>
                    <a:pt x="9" y="101"/>
                  </a:lnTo>
                  <a:lnTo>
                    <a:pt x="8" y="98"/>
                  </a:lnTo>
                  <a:lnTo>
                    <a:pt x="8" y="94"/>
                  </a:lnTo>
                  <a:lnTo>
                    <a:pt x="8" y="91"/>
                  </a:lnTo>
                  <a:lnTo>
                    <a:pt x="8" y="87"/>
                  </a:lnTo>
                  <a:lnTo>
                    <a:pt x="8" y="84"/>
                  </a:lnTo>
                  <a:lnTo>
                    <a:pt x="8" y="81"/>
                  </a:lnTo>
                  <a:lnTo>
                    <a:pt x="10" y="77"/>
                  </a:lnTo>
                  <a:lnTo>
                    <a:pt x="11" y="75"/>
                  </a:lnTo>
                  <a:lnTo>
                    <a:pt x="13" y="73"/>
                  </a:lnTo>
                  <a:lnTo>
                    <a:pt x="15" y="71"/>
                  </a:lnTo>
                  <a:lnTo>
                    <a:pt x="17" y="69"/>
                  </a:lnTo>
                  <a:lnTo>
                    <a:pt x="19" y="69"/>
                  </a:lnTo>
                  <a:lnTo>
                    <a:pt x="21" y="68"/>
                  </a:lnTo>
                  <a:lnTo>
                    <a:pt x="22" y="68"/>
                  </a:lnTo>
                  <a:lnTo>
                    <a:pt x="25" y="66"/>
                  </a:lnTo>
                  <a:lnTo>
                    <a:pt x="27" y="66"/>
                  </a:lnTo>
                  <a:lnTo>
                    <a:pt x="29" y="66"/>
                  </a:lnTo>
                  <a:lnTo>
                    <a:pt x="31" y="66"/>
                  </a:lnTo>
                  <a:lnTo>
                    <a:pt x="34" y="64"/>
                  </a:lnTo>
                  <a:lnTo>
                    <a:pt x="36" y="65"/>
                  </a:lnTo>
                  <a:lnTo>
                    <a:pt x="38" y="65"/>
                  </a:lnTo>
                  <a:lnTo>
                    <a:pt x="41" y="66"/>
                  </a:lnTo>
                  <a:lnTo>
                    <a:pt x="45" y="66"/>
                  </a:lnTo>
                  <a:lnTo>
                    <a:pt x="49" y="67"/>
                  </a:lnTo>
                  <a:lnTo>
                    <a:pt x="52" y="67"/>
                  </a:lnTo>
                  <a:lnTo>
                    <a:pt x="56" y="69"/>
                  </a:lnTo>
                  <a:lnTo>
                    <a:pt x="61" y="69"/>
                  </a:lnTo>
                  <a:lnTo>
                    <a:pt x="64" y="71"/>
                  </a:lnTo>
                  <a:lnTo>
                    <a:pt x="68" y="72"/>
                  </a:lnTo>
                  <a:lnTo>
                    <a:pt x="71" y="74"/>
                  </a:lnTo>
                  <a:lnTo>
                    <a:pt x="74" y="74"/>
                  </a:lnTo>
                  <a:lnTo>
                    <a:pt x="76" y="76"/>
                  </a:lnTo>
                  <a:lnTo>
                    <a:pt x="79" y="76"/>
                  </a:lnTo>
                  <a:lnTo>
                    <a:pt x="80" y="77"/>
                  </a:lnTo>
                  <a:lnTo>
                    <a:pt x="81" y="77"/>
                  </a:lnTo>
                  <a:lnTo>
                    <a:pt x="80" y="77"/>
                  </a:lnTo>
                  <a:lnTo>
                    <a:pt x="80" y="76"/>
                  </a:lnTo>
                  <a:lnTo>
                    <a:pt x="80" y="74"/>
                  </a:lnTo>
                  <a:lnTo>
                    <a:pt x="80" y="72"/>
                  </a:lnTo>
                  <a:lnTo>
                    <a:pt x="80" y="71"/>
                  </a:lnTo>
                  <a:lnTo>
                    <a:pt x="80" y="69"/>
                  </a:lnTo>
                  <a:lnTo>
                    <a:pt x="80" y="68"/>
                  </a:lnTo>
                  <a:lnTo>
                    <a:pt x="81" y="66"/>
                  </a:lnTo>
                  <a:lnTo>
                    <a:pt x="77" y="66"/>
                  </a:lnTo>
                  <a:lnTo>
                    <a:pt x="74" y="66"/>
                  </a:lnTo>
                  <a:lnTo>
                    <a:pt x="71" y="66"/>
                  </a:lnTo>
                  <a:lnTo>
                    <a:pt x="68" y="65"/>
                  </a:lnTo>
                  <a:lnTo>
                    <a:pt x="63" y="65"/>
                  </a:lnTo>
                  <a:lnTo>
                    <a:pt x="59" y="63"/>
                  </a:lnTo>
                  <a:lnTo>
                    <a:pt x="56" y="63"/>
                  </a:lnTo>
                  <a:lnTo>
                    <a:pt x="52" y="62"/>
                  </a:lnTo>
                  <a:lnTo>
                    <a:pt x="48" y="62"/>
                  </a:lnTo>
                  <a:lnTo>
                    <a:pt x="44" y="60"/>
                  </a:lnTo>
                  <a:lnTo>
                    <a:pt x="40" y="60"/>
                  </a:lnTo>
                  <a:lnTo>
                    <a:pt x="37" y="58"/>
                  </a:lnTo>
                  <a:lnTo>
                    <a:pt x="33" y="58"/>
                  </a:lnTo>
                  <a:lnTo>
                    <a:pt x="30" y="56"/>
                  </a:lnTo>
                  <a:lnTo>
                    <a:pt x="28" y="55"/>
                  </a:lnTo>
                  <a:lnTo>
                    <a:pt x="26" y="53"/>
                  </a:lnTo>
                  <a:lnTo>
                    <a:pt x="24" y="53"/>
                  </a:lnTo>
                  <a:lnTo>
                    <a:pt x="23" y="52"/>
                  </a:lnTo>
                  <a:lnTo>
                    <a:pt x="21" y="50"/>
                  </a:lnTo>
                  <a:lnTo>
                    <a:pt x="21" y="48"/>
                  </a:lnTo>
                  <a:lnTo>
                    <a:pt x="19" y="46"/>
                  </a:lnTo>
                  <a:lnTo>
                    <a:pt x="18" y="43"/>
                  </a:lnTo>
                  <a:lnTo>
                    <a:pt x="17" y="41"/>
                  </a:lnTo>
                  <a:lnTo>
                    <a:pt x="17" y="37"/>
                  </a:lnTo>
                  <a:lnTo>
                    <a:pt x="16" y="35"/>
                  </a:lnTo>
                  <a:lnTo>
                    <a:pt x="16" y="32"/>
                  </a:lnTo>
                  <a:lnTo>
                    <a:pt x="16" y="29"/>
                  </a:lnTo>
                  <a:lnTo>
                    <a:pt x="17" y="25"/>
                  </a:lnTo>
                  <a:lnTo>
                    <a:pt x="17" y="24"/>
                  </a:lnTo>
                  <a:lnTo>
                    <a:pt x="19" y="20"/>
                  </a:lnTo>
                  <a:lnTo>
                    <a:pt x="22" y="19"/>
                  </a:lnTo>
                  <a:lnTo>
                    <a:pt x="26" y="16"/>
                  </a:lnTo>
                  <a:lnTo>
                    <a:pt x="30" y="16"/>
                  </a:lnTo>
                  <a:lnTo>
                    <a:pt x="34" y="15"/>
                  </a:lnTo>
                  <a:lnTo>
                    <a:pt x="37" y="16"/>
                  </a:lnTo>
                  <a:lnTo>
                    <a:pt x="40" y="16"/>
                  </a:lnTo>
                  <a:lnTo>
                    <a:pt x="42" y="18"/>
                  </a:lnTo>
                  <a:lnTo>
                    <a:pt x="45" y="20"/>
                  </a:lnTo>
                  <a:lnTo>
                    <a:pt x="47" y="22"/>
                  </a:lnTo>
                  <a:lnTo>
                    <a:pt x="49" y="24"/>
                  </a:lnTo>
                  <a:lnTo>
                    <a:pt x="49" y="28"/>
                  </a:lnTo>
                  <a:lnTo>
                    <a:pt x="49" y="30"/>
                  </a:lnTo>
                  <a:lnTo>
                    <a:pt x="48" y="32"/>
                  </a:lnTo>
                  <a:lnTo>
                    <a:pt x="48" y="34"/>
                  </a:lnTo>
                  <a:lnTo>
                    <a:pt x="46" y="36"/>
                  </a:lnTo>
                  <a:lnTo>
                    <a:pt x="45" y="38"/>
                  </a:lnTo>
                  <a:lnTo>
                    <a:pt x="41" y="40"/>
                  </a:lnTo>
                  <a:lnTo>
                    <a:pt x="39" y="40"/>
                  </a:lnTo>
                  <a:lnTo>
                    <a:pt x="37" y="40"/>
                  </a:lnTo>
                  <a:lnTo>
                    <a:pt x="36" y="40"/>
                  </a:lnTo>
                  <a:lnTo>
                    <a:pt x="36" y="39"/>
                  </a:lnTo>
                  <a:lnTo>
                    <a:pt x="34" y="39"/>
                  </a:lnTo>
                  <a:lnTo>
                    <a:pt x="34" y="37"/>
                  </a:lnTo>
                  <a:lnTo>
                    <a:pt x="33" y="36"/>
                  </a:lnTo>
                  <a:lnTo>
                    <a:pt x="33" y="34"/>
                  </a:lnTo>
                  <a:lnTo>
                    <a:pt x="32" y="34"/>
                  </a:lnTo>
                  <a:lnTo>
                    <a:pt x="32" y="32"/>
                  </a:lnTo>
                  <a:lnTo>
                    <a:pt x="32" y="31"/>
                  </a:lnTo>
                  <a:lnTo>
                    <a:pt x="32" y="30"/>
                  </a:lnTo>
                  <a:lnTo>
                    <a:pt x="32" y="28"/>
                  </a:lnTo>
                  <a:lnTo>
                    <a:pt x="30" y="30"/>
                  </a:lnTo>
                  <a:lnTo>
                    <a:pt x="29" y="31"/>
                  </a:lnTo>
                  <a:lnTo>
                    <a:pt x="27" y="33"/>
                  </a:lnTo>
                  <a:lnTo>
                    <a:pt x="27" y="35"/>
                  </a:lnTo>
                  <a:lnTo>
                    <a:pt x="27" y="36"/>
                  </a:lnTo>
                  <a:lnTo>
                    <a:pt x="25" y="38"/>
                  </a:lnTo>
                  <a:lnTo>
                    <a:pt x="25" y="40"/>
                  </a:lnTo>
                  <a:lnTo>
                    <a:pt x="25" y="42"/>
                  </a:lnTo>
                  <a:lnTo>
                    <a:pt x="25" y="44"/>
                  </a:lnTo>
                  <a:lnTo>
                    <a:pt x="26" y="44"/>
                  </a:lnTo>
                  <a:lnTo>
                    <a:pt x="28" y="46"/>
                  </a:lnTo>
                  <a:lnTo>
                    <a:pt x="32" y="47"/>
                  </a:lnTo>
                  <a:lnTo>
                    <a:pt x="35" y="49"/>
                  </a:lnTo>
                  <a:lnTo>
                    <a:pt x="39" y="49"/>
                  </a:lnTo>
                  <a:lnTo>
                    <a:pt x="42" y="50"/>
                  </a:lnTo>
                  <a:lnTo>
                    <a:pt x="46" y="51"/>
                  </a:lnTo>
                  <a:lnTo>
                    <a:pt x="49" y="52"/>
                  </a:lnTo>
                  <a:lnTo>
                    <a:pt x="54" y="52"/>
                  </a:lnTo>
                  <a:lnTo>
                    <a:pt x="55" y="54"/>
                  </a:lnTo>
                  <a:lnTo>
                    <a:pt x="59" y="55"/>
                  </a:lnTo>
                  <a:lnTo>
                    <a:pt x="61" y="55"/>
                  </a:lnTo>
                  <a:lnTo>
                    <a:pt x="64" y="55"/>
                  </a:lnTo>
                  <a:lnTo>
                    <a:pt x="66" y="55"/>
                  </a:lnTo>
                  <a:lnTo>
                    <a:pt x="66" y="54"/>
                  </a:lnTo>
                  <a:lnTo>
                    <a:pt x="66" y="52"/>
                  </a:lnTo>
                  <a:lnTo>
                    <a:pt x="64" y="52"/>
                  </a:lnTo>
                  <a:lnTo>
                    <a:pt x="63" y="52"/>
                  </a:lnTo>
                  <a:lnTo>
                    <a:pt x="63" y="51"/>
                  </a:lnTo>
                  <a:lnTo>
                    <a:pt x="61" y="50"/>
                  </a:lnTo>
                  <a:lnTo>
                    <a:pt x="61" y="49"/>
                  </a:lnTo>
                  <a:lnTo>
                    <a:pt x="61" y="47"/>
                  </a:lnTo>
                  <a:lnTo>
                    <a:pt x="61" y="45"/>
                  </a:lnTo>
                  <a:lnTo>
                    <a:pt x="59" y="43"/>
                  </a:lnTo>
                  <a:lnTo>
                    <a:pt x="59" y="41"/>
                  </a:lnTo>
                  <a:lnTo>
                    <a:pt x="58" y="40"/>
                  </a:lnTo>
                  <a:lnTo>
                    <a:pt x="58" y="36"/>
                  </a:lnTo>
                  <a:lnTo>
                    <a:pt x="58" y="33"/>
                  </a:lnTo>
                  <a:lnTo>
                    <a:pt x="58" y="30"/>
                  </a:lnTo>
                  <a:lnTo>
                    <a:pt x="58" y="26"/>
                  </a:lnTo>
                  <a:lnTo>
                    <a:pt x="59" y="20"/>
                  </a:lnTo>
                  <a:lnTo>
                    <a:pt x="59" y="19"/>
                  </a:lnTo>
                  <a:lnTo>
                    <a:pt x="61" y="17"/>
                  </a:lnTo>
                  <a:lnTo>
                    <a:pt x="61" y="15"/>
                  </a:lnTo>
                  <a:lnTo>
                    <a:pt x="62" y="13"/>
                  </a:lnTo>
                  <a:lnTo>
                    <a:pt x="62" y="12"/>
                  </a:lnTo>
                  <a:lnTo>
                    <a:pt x="64" y="10"/>
                  </a:lnTo>
                  <a:lnTo>
                    <a:pt x="64" y="9"/>
                  </a:lnTo>
                  <a:lnTo>
                    <a:pt x="66" y="7"/>
                  </a:lnTo>
                  <a:lnTo>
                    <a:pt x="66" y="5"/>
                  </a:lnTo>
                  <a:lnTo>
                    <a:pt x="68" y="3"/>
                  </a:lnTo>
                  <a:lnTo>
                    <a:pt x="69" y="1"/>
                  </a:lnTo>
                  <a:lnTo>
                    <a:pt x="70" y="0"/>
                  </a:lnTo>
                </a:path>
              </a:pathLst>
            </a:custGeom>
            <a:solidFill>
              <a:srgbClr val="F8F8F8"/>
            </a:solidFill>
            <a:ln w="6350">
              <a:solidFill>
                <a:srgbClr val="DDDDDD"/>
              </a:solidFill>
              <a:round/>
              <a:headEnd/>
              <a:tailEnd/>
            </a:ln>
          </p:spPr>
          <p:txBody>
            <a:bodyPr/>
            <a:lstStyle/>
            <a:p>
              <a:endParaRPr lang="it-IT"/>
            </a:p>
          </p:txBody>
        </p:sp>
        <p:sp>
          <p:nvSpPr>
            <p:cNvPr id="9272" name="Freeform 72"/>
            <p:cNvSpPr>
              <a:spLocks/>
            </p:cNvSpPr>
            <p:nvPr/>
          </p:nvSpPr>
          <p:spPr bwMode="auto">
            <a:xfrm>
              <a:off x="4527" y="1465"/>
              <a:ext cx="324" cy="105"/>
            </a:xfrm>
            <a:custGeom>
              <a:avLst/>
              <a:gdLst>
                <a:gd name="T0" fmla="*/ 8 w 164"/>
                <a:gd name="T1" fmla="*/ 6 h 114"/>
                <a:gd name="T2" fmla="*/ 55 w 164"/>
                <a:gd name="T3" fmla="*/ 6 h 114"/>
                <a:gd name="T4" fmla="*/ 109 w 164"/>
                <a:gd name="T5" fmla="*/ 4 h 114"/>
                <a:gd name="T6" fmla="*/ 140 w 164"/>
                <a:gd name="T7" fmla="*/ 1 h 114"/>
                <a:gd name="T8" fmla="*/ 332 w 164"/>
                <a:gd name="T9" fmla="*/ 9 h 114"/>
                <a:gd name="T10" fmla="*/ 524 w 164"/>
                <a:gd name="T11" fmla="*/ 15 h 114"/>
                <a:gd name="T12" fmla="*/ 632 w 164"/>
                <a:gd name="T13" fmla="*/ 16 h 114"/>
                <a:gd name="T14" fmla="*/ 688 w 164"/>
                <a:gd name="T15" fmla="*/ 16 h 114"/>
                <a:gd name="T16" fmla="*/ 664 w 164"/>
                <a:gd name="T17" fmla="*/ 30 h 114"/>
                <a:gd name="T18" fmla="*/ 664 w 164"/>
                <a:gd name="T19" fmla="*/ 53 h 114"/>
                <a:gd name="T20" fmla="*/ 719 w 164"/>
                <a:gd name="T21" fmla="*/ 73 h 114"/>
                <a:gd name="T22" fmla="*/ 780 w 164"/>
                <a:gd name="T23" fmla="*/ 84 h 114"/>
                <a:gd name="T24" fmla="*/ 824 w 164"/>
                <a:gd name="T25" fmla="*/ 82 h 114"/>
                <a:gd name="T26" fmla="*/ 840 w 164"/>
                <a:gd name="T27" fmla="*/ 69 h 114"/>
                <a:gd name="T28" fmla="*/ 885 w 164"/>
                <a:gd name="T29" fmla="*/ 53 h 114"/>
                <a:gd name="T30" fmla="*/ 1012 w 164"/>
                <a:gd name="T31" fmla="*/ 41 h 114"/>
                <a:gd name="T32" fmla="*/ 1073 w 164"/>
                <a:gd name="T33" fmla="*/ 37 h 114"/>
                <a:gd name="T34" fmla="*/ 1081 w 164"/>
                <a:gd name="T35" fmla="*/ 28 h 114"/>
                <a:gd name="T36" fmla="*/ 1096 w 164"/>
                <a:gd name="T37" fmla="*/ 19 h 114"/>
                <a:gd name="T38" fmla="*/ 1108 w 164"/>
                <a:gd name="T39" fmla="*/ 14 h 114"/>
                <a:gd name="T40" fmla="*/ 1124 w 164"/>
                <a:gd name="T41" fmla="*/ 34 h 114"/>
                <a:gd name="T42" fmla="*/ 1179 w 164"/>
                <a:gd name="T43" fmla="*/ 57 h 114"/>
                <a:gd name="T44" fmla="*/ 1217 w 164"/>
                <a:gd name="T45" fmla="*/ 75 h 114"/>
                <a:gd name="T46" fmla="*/ 1249 w 164"/>
                <a:gd name="T47" fmla="*/ 83 h 114"/>
                <a:gd name="T48" fmla="*/ 1201 w 164"/>
                <a:gd name="T49" fmla="*/ 85 h 114"/>
                <a:gd name="T50" fmla="*/ 1108 w 164"/>
                <a:gd name="T51" fmla="*/ 87 h 114"/>
                <a:gd name="T52" fmla="*/ 988 w 164"/>
                <a:gd name="T53" fmla="*/ 88 h 114"/>
                <a:gd name="T54" fmla="*/ 840 w 164"/>
                <a:gd name="T55" fmla="*/ 88 h 114"/>
                <a:gd name="T56" fmla="*/ 780 w 164"/>
                <a:gd name="T57" fmla="*/ 88 h 114"/>
                <a:gd name="T58" fmla="*/ 719 w 164"/>
                <a:gd name="T59" fmla="*/ 84 h 114"/>
                <a:gd name="T60" fmla="*/ 624 w 164"/>
                <a:gd name="T61" fmla="*/ 79 h 114"/>
                <a:gd name="T62" fmla="*/ 561 w 164"/>
                <a:gd name="T63" fmla="*/ 74 h 114"/>
                <a:gd name="T64" fmla="*/ 516 w 164"/>
                <a:gd name="T65" fmla="*/ 70 h 114"/>
                <a:gd name="T66" fmla="*/ 492 w 164"/>
                <a:gd name="T67" fmla="*/ 64 h 114"/>
                <a:gd name="T68" fmla="*/ 448 w 164"/>
                <a:gd name="T69" fmla="*/ 61 h 114"/>
                <a:gd name="T70" fmla="*/ 417 w 164"/>
                <a:gd name="T71" fmla="*/ 59 h 114"/>
                <a:gd name="T72" fmla="*/ 379 w 164"/>
                <a:gd name="T73" fmla="*/ 59 h 114"/>
                <a:gd name="T74" fmla="*/ 332 w 164"/>
                <a:gd name="T75" fmla="*/ 54 h 114"/>
                <a:gd name="T76" fmla="*/ 277 w 164"/>
                <a:gd name="T77" fmla="*/ 49 h 114"/>
                <a:gd name="T78" fmla="*/ 253 w 164"/>
                <a:gd name="T79" fmla="*/ 45 h 114"/>
                <a:gd name="T80" fmla="*/ 269 w 164"/>
                <a:gd name="T81" fmla="*/ 43 h 114"/>
                <a:gd name="T82" fmla="*/ 316 w 164"/>
                <a:gd name="T83" fmla="*/ 42 h 114"/>
                <a:gd name="T84" fmla="*/ 379 w 164"/>
                <a:gd name="T85" fmla="*/ 41 h 114"/>
                <a:gd name="T86" fmla="*/ 417 w 164"/>
                <a:gd name="T87" fmla="*/ 41 h 114"/>
                <a:gd name="T88" fmla="*/ 379 w 164"/>
                <a:gd name="T89" fmla="*/ 25 h 114"/>
                <a:gd name="T90" fmla="*/ 277 w 164"/>
                <a:gd name="T91" fmla="*/ 15 h 114"/>
                <a:gd name="T92" fmla="*/ 140 w 164"/>
                <a:gd name="T93" fmla="*/ 13 h 114"/>
                <a:gd name="T94" fmla="*/ 24 w 164"/>
                <a:gd name="T95" fmla="*/ 7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0" y="8"/>
                  </a:moveTo>
                  <a:lnTo>
                    <a:pt x="0" y="8"/>
                  </a:lnTo>
                  <a:lnTo>
                    <a:pt x="1" y="8"/>
                  </a:lnTo>
                  <a:lnTo>
                    <a:pt x="3" y="7"/>
                  </a:lnTo>
                  <a:lnTo>
                    <a:pt x="4" y="7"/>
                  </a:lnTo>
                  <a:lnTo>
                    <a:pt x="5" y="6"/>
                  </a:lnTo>
                  <a:lnTo>
                    <a:pt x="7" y="6"/>
                  </a:lnTo>
                  <a:lnTo>
                    <a:pt x="9" y="4"/>
                  </a:lnTo>
                  <a:lnTo>
                    <a:pt x="10" y="4"/>
                  </a:lnTo>
                  <a:lnTo>
                    <a:pt x="12" y="4"/>
                  </a:lnTo>
                  <a:lnTo>
                    <a:pt x="14" y="4"/>
                  </a:lnTo>
                  <a:lnTo>
                    <a:pt x="16" y="2"/>
                  </a:lnTo>
                  <a:lnTo>
                    <a:pt x="17" y="1"/>
                  </a:lnTo>
                  <a:lnTo>
                    <a:pt x="18" y="1"/>
                  </a:lnTo>
                  <a:lnTo>
                    <a:pt x="19" y="0"/>
                  </a:lnTo>
                  <a:lnTo>
                    <a:pt x="27" y="5"/>
                  </a:lnTo>
                  <a:lnTo>
                    <a:pt x="36" y="9"/>
                  </a:lnTo>
                  <a:lnTo>
                    <a:pt x="43" y="12"/>
                  </a:lnTo>
                  <a:lnTo>
                    <a:pt x="51" y="13"/>
                  </a:lnTo>
                  <a:lnTo>
                    <a:pt x="56" y="16"/>
                  </a:lnTo>
                  <a:lnTo>
                    <a:pt x="63" y="17"/>
                  </a:lnTo>
                  <a:lnTo>
                    <a:pt x="68" y="18"/>
                  </a:lnTo>
                  <a:lnTo>
                    <a:pt x="73" y="18"/>
                  </a:lnTo>
                  <a:lnTo>
                    <a:pt x="76" y="19"/>
                  </a:lnTo>
                  <a:lnTo>
                    <a:pt x="80" y="19"/>
                  </a:lnTo>
                  <a:lnTo>
                    <a:pt x="82" y="19"/>
                  </a:lnTo>
                  <a:lnTo>
                    <a:pt x="85" y="19"/>
                  </a:lnTo>
                  <a:lnTo>
                    <a:pt x="86" y="19"/>
                  </a:lnTo>
                  <a:lnTo>
                    <a:pt x="88" y="19"/>
                  </a:lnTo>
                  <a:lnTo>
                    <a:pt x="89" y="19"/>
                  </a:lnTo>
                  <a:lnTo>
                    <a:pt x="90" y="18"/>
                  </a:lnTo>
                  <a:lnTo>
                    <a:pt x="88" y="26"/>
                  </a:lnTo>
                  <a:lnTo>
                    <a:pt x="87" y="32"/>
                  </a:lnTo>
                  <a:lnTo>
                    <a:pt x="86" y="39"/>
                  </a:lnTo>
                  <a:lnTo>
                    <a:pt x="86" y="45"/>
                  </a:lnTo>
                  <a:lnTo>
                    <a:pt x="86" y="52"/>
                  </a:lnTo>
                  <a:lnTo>
                    <a:pt x="86" y="60"/>
                  </a:lnTo>
                  <a:lnTo>
                    <a:pt x="86" y="67"/>
                  </a:lnTo>
                  <a:lnTo>
                    <a:pt x="88" y="73"/>
                  </a:lnTo>
                  <a:lnTo>
                    <a:pt x="89" y="80"/>
                  </a:lnTo>
                  <a:lnTo>
                    <a:pt x="91" y="87"/>
                  </a:lnTo>
                  <a:lnTo>
                    <a:pt x="93" y="93"/>
                  </a:lnTo>
                  <a:lnTo>
                    <a:pt x="94" y="98"/>
                  </a:lnTo>
                  <a:lnTo>
                    <a:pt x="96" y="102"/>
                  </a:lnTo>
                  <a:lnTo>
                    <a:pt x="99" y="105"/>
                  </a:lnTo>
                  <a:lnTo>
                    <a:pt x="101" y="108"/>
                  </a:lnTo>
                  <a:lnTo>
                    <a:pt x="105" y="108"/>
                  </a:lnTo>
                  <a:lnTo>
                    <a:pt x="105" y="109"/>
                  </a:lnTo>
                  <a:lnTo>
                    <a:pt x="107" y="107"/>
                  </a:lnTo>
                  <a:lnTo>
                    <a:pt x="107" y="105"/>
                  </a:lnTo>
                  <a:lnTo>
                    <a:pt x="108" y="102"/>
                  </a:lnTo>
                  <a:lnTo>
                    <a:pt x="108" y="98"/>
                  </a:lnTo>
                  <a:lnTo>
                    <a:pt x="109" y="94"/>
                  </a:lnTo>
                  <a:lnTo>
                    <a:pt x="109" y="88"/>
                  </a:lnTo>
                  <a:lnTo>
                    <a:pt x="110" y="83"/>
                  </a:lnTo>
                  <a:lnTo>
                    <a:pt x="111" y="79"/>
                  </a:lnTo>
                  <a:lnTo>
                    <a:pt x="113" y="73"/>
                  </a:lnTo>
                  <a:lnTo>
                    <a:pt x="115" y="68"/>
                  </a:lnTo>
                  <a:lnTo>
                    <a:pt x="118" y="63"/>
                  </a:lnTo>
                  <a:lnTo>
                    <a:pt x="121" y="60"/>
                  </a:lnTo>
                  <a:lnTo>
                    <a:pt x="126" y="55"/>
                  </a:lnTo>
                  <a:lnTo>
                    <a:pt x="131" y="52"/>
                  </a:lnTo>
                  <a:lnTo>
                    <a:pt x="139" y="49"/>
                  </a:lnTo>
                  <a:lnTo>
                    <a:pt x="139" y="47"/>
                  </a:lnTo>
                  <a:lnTo>
                    <a:pt x="140" y="45"/>
                  </a:lnTo>
                  <a:lnTo>
                    <a:pt x="140" y="43"/>
                  </a:lnTo>
                  <a:lnTo>
                    <a:pt x="140" y="39"/>
                  </a:lnTo>
                  <a:lnTo>
                    <a:pt x="140" y="36"/>
                  </a:lnTo>
                  <a:lnTo>
                    <a:pt x="142" y="33"/>
                  </a:lnTo>
                  <a:lnTo>
                    <a:pt x="142" y="31"/>
                  </a:lnTo>
                  <a:lnTo>
                    <a:pt x="142" y="28"/>
                  </a:lnTo>
                  <a:lnTo>
                    <a:pt x="142" y="25"/>
                  </a:lnTo>
                  <a:lnTo>
                    <a:pt x="143" y="21"/>
                  </a:lnTo>
                  <a:lnTo>
                    <a:pt x="143" y="20"/>
                  </a:lnTo>
                  <a:lnTo>
                    <a:pt x="144" y="18"/>
                  </a:lnTo>
                  <a:lnTo>
                    <a:pt x="144" y="17"/>
                  </a:lnTo>
                  <a:lnTo>
                    <a:pt x="145" y="16"/>
                  </a:lnTo>
                  <a:lnTo>
                    <a:pt x="145" y="25"/>
                  </a:lnTo>
                  <a:lnTo>
                    <a:pt x="146" y="34"/>
                  </a:lnTo>
                  <a:lnTo>
                    <a:pt x="146" y="43"/>
                  </a:lnTo>
                  <a:lnTo>
                    <a:pt x="148" y="51"/>
                  </a:lnTo>
                  <a:lnTo>
                    <a:pt x="149" y="59"/>
                  </a:lnTo>
                  <a:lnTo>
                    <a:pt x="151" y="66"/>
                  </a:lnTo>
                  <a:lnTo>
                    <a:pt x="153" y="73"/>
                  </a:lnTo>
                  <a:lnTo>
                    <a:pt x="155" y="79"/>
                  </a:lnTo>
                  <a:lnTo>
                    <a:pt x="155" y="86"/>
                  </a:lnTo>
                  <a:lnTo>
                    <a:pt x="156" y="91"/>
                  </a:lnTo>
                  <a:lnTo>
                    <a:pt x="158" y="96"/>
                  </a:lnTo>
                  <a:lnTo>
                    <a:pt x="160" y="100"/>
                  </a:lnTo>
                  <a:lnTo>
                    <a:pt x="160" y="103"/>
                  </a:lnTo>
                  <a:lnTo>
                    <a:pt x="162" y="105"/>
                  </a:lnTo>
                  <a:lnTo>
                    <a:pt x="162" y="106"/>
                  </a:lnTo>
                  <a:lnTo>
                    <a:pt x="163" y="106"/>
                  </a:lnTo>
                  <a:lnTo>
                    <a:pt x="160" y="108"/>
                  </a:lnTo>
                  <a:lnTo>
                    <a:pt x="158" y="108"/>
                  </a:lnTo>
                  <a:lnTo>
                    <a:pt x="156" y="109"/>
                  </a:lnTo>
                  <a:lnTo>
                    <a:pt x="154" y="109"/>
                  </a:lnTo>
                  <a:lnTo>
                    <a:pt x="150" y="111"/>
                  </a:lnTo>
                  <a:lnTo>
                    <a:pt x="148" y="111"/>
                  </a:lnTo>
                  <a:lnTo>
                    <a:pt x="144" y="111"/>
                  </a:lnTo>
                  <a:lnTo>
                    <a:pt x="142" y="111"/>
                  </a:lnTo>
                  <a:lnTo>
                    <a:pt x="137" y="112"/>
                  </a:lnTo>
                  <a:lnTo>
                    <a:pt x="134" y="112"/>
                  </a:lnTo>
                  <a:lnTo>
                    <a:pt x="128" y="112"/>
                  </a:lnTo>
                  <a:lnTo>
                    <a:pt x="125" y="112"/>
                  </a:lnTo>
                  <a:lnTo>
                    <a:pt x="119" y="113"/>
                  </a:lnTo>
                  <a:lnTo>
                    <a:pt x="115" y="113"/>
                  </a:lnTo>
                  <a:lnTo>
                    <a:pt x="109" y="113"/>
                  </a:lnTo>
                  <a:lnTo>
                    <a:pt x="105" y="113"/>
                  </a:lnTo>
                  <a:lnTo>
                    <a:pt x="103" y="113"/>
                  </a:lnTo>
                  <a:lnTo>
                    <a:pt x="101" y="113"/>
                  </a:lnTo>
                  <a:lnTo>
                    <a:pt x="100" y="111"/>
                  </a:lnTo>
                  <a:lnTo>
                    <a:pt x="97" y="111"/>
                  </a:lnTo>
                  <a:lnTo>
                    <a:pt x="95" y="109"/>
                  </a:lnTo>
                  <a:lnTo>
                    <a:pt x="93" y="107"/>
                  </a:lnTo>
                  <a:lnTo>
                    <a:pt x="91" y="105"/>
                  </a:lnTo>
                  <a:lnTo>
                    <a:pt x="88" y="104"/>
                  </a:lnTo>
                  <a:lnTo>
                    <a:pt x="85" y="102"/>
                  </a:lnTo>
                  <a:lnTo>
                    <a:pt x="81" y="101"/>
                  </a:lnTo>
                  <a:lnTo>
                    <a:pt x="80" y="99"/>
                  </a:lnTo>
                  <a:lnTo>
                    <a:pt x="76" y="98"/>
                  </a:lnTo>
                  <a:lnTo>
                    <a:pt x="74" y="96"/>
                  </a:lnTo>
                  <a:lnTo>
                    <a:pt x="73" y="94"/>
                  </a:lnTo>
                  <a:lnTo>
                    <a:pt x="71" y="92"/>
                  </a:lnTo>
                  <a:lnTo>
                    <a:pt x="70" y="92"/>
                  </a:lnTo>
                  <a:lnTo>
                    <a:pt x="69" y="90"/>
                  </a:lnTo>
                  <a:lnTo>
                    <a:pt x="67" y="89"/>
                  </a:lnTo>
                  <a:lnTo>
                    <a:pt x="67" y="87"/>
                  </a:lnTo>
                  <a:lnTo>
                    <a:pt x="65" y="86"/>
                  </a:lnTo>
                  <a:lnTo>
                    <a:pt x="65" y="85"/>
                  </a:lnTo>
                  <a:lnTo>
                    <a:pt x="64" y="83"/>
                  </a:lnTo>
                  <a:lnTo>
                    <a:pt x="64" y="81"/>
                  </a:lnTo>
                  <a:lnTo>
                    <a:pt x="62" y="81"/>
                  </a:lnTo>
                  <a:lnTo>
                    <a:pt x="60" y="79"/>
                  </a:lnTo>
                  <a:lnTo>
                    <a:pt x="58" y="78"/>
                  </a:lnTo>
                  <a:lnTo>
                    <a:pt x="58" y="76"/>
                  </a:lnTo>
                  <a:lnTo>
                    <a:pt x="56" y="76"/>
                  </a:lnTo>
                  <a:lnTo>
                    <a:pt x="56" y="75"/>
                  </a:lnTo>
                  <a:lnTo>
                    <a:pt x="54" y="75"/>
                  </a:lnTo>
                  <a:lnTo>
                    <a:pt x="54" y="74"/>
                  </a:lnTo>
                  <a:lnTo>
                    <a:pt x="52" y="75"/>
                  </a:lnTo>
                  <a:lnTo>
                    <a:pt x="51" y="75"/>
                  </a:lnTo>
                  <a:lnTo>
                    <a:pt x="49" y="75"/>
                  </a:lnTo>
                  <a:lnTo>
                    <a:pt x="49" y="73"/>
                  </a:lnTo>
                  <a:lnTo>
                    <a:pt x="47" y="72"/>
                  </a:lnTo>
                  <a:lnTo>
                    <a:pt x="45" y="71"/>
                  </a:lnTo>
                  <a:lnTo>
                    <a:pt x="43" y="69"/>
                  </a:lnTo>
                  <a:lnTo>
                    <a:pt x="41" y="67"/>
                  </a:lnTo>
                  <a:lnTo>
                    <a:pt x="40" y="66"/>
                  </a:lnTo>
                  <a:lnTo>
                    <a:pt x="38" y="64"/>
                  </a:lnTo>
                  <a:lnTo>
                    <a:pt x="36" y="63"/>
                  </a:lnTo>
                  <a:lnTo>
                    <a:pt x="35" y="61"/>
                  </a:lnTo>
                  <a:lnTo>
                    <a:pt x="33" y="60"/>
                  </a:lnTo>
                  <a:lnTo>
                    <a:pt x="33" y="58"/>
                  </a:lnTo>
                  <a:lnTo>
                    <a:pt x="33" y="57"/>
                  </a:lnTo>
                  <a:lnTo>
                    <a:pt x="33" y="55"/>
                  </a:lnTo>
                  <a:lnTo>
                    <a:pt x="34" y="55"/>
                  </a:lnTo>
                  <a:lnTo>
                    <a:pt x="35" y="55"/>
                  </a:lnTo>
                  <a:lnTo>
                    <a:pt x="36" y="54"/>
                  </a:lnTo>
                  <a:lnTo>
                    <a:pt x="38" y="54"/>
                  </a:lnTo>
                  <a:lnTo>
                    <a:pt x="40" y="54"/>
                  </a:lnTo>
                  <a:lnTo>
                    <a:pt x="41" y="54"/>
                  </a:lnTo>
                  <a:lnTo>
                    <a:pt x="44" y="52"/>
                  </a:lnTo>
                  <a:lnTo>
                    <a:pt x="46" y="52"/>
                  </a:lnTo>
                  <a:lnTo>
                    <a:pt x="48" y="52"/>
                  </a:lnTo>
                  <a:lnTo>
                    <a:pt x="49" y="52"/>
                  </a:lnTo>
                  <a:lnTo>
                    <a:pt x="51" y="52"/>
                  </a:lnTo>
                  <a:lnTo>
                    <a:pt x="52" y="52"/>
                  </a:lnTo>
                  <a:lnTo>
                    <a:pt x="54" y="52"/>
                  </a:lnTo>
                  <a:lnTo>
                    <a:pt x="55" y="52"/>
                  </a:lnTo>
                  <a:lnTo>
                    <a:pt x="54" y="44"/>
                  </a:lnTo>
                  <a:lnTo>
                    <a:pt x="52" y="37"/>
                  </a:lnTo>
                  <a:lnTo>
                    <a:pt x="49" y="32"/>
                  </a:lnTo>
                  <a:lnTo>
                    <a:pt x="47" y="26"/>
                  </a:lnTo>
                  <a:lnTo>
                    <a:pt x="43" y="24"/>
                  </a:lnTo>
                  <a:lnTo>
                    <a:pt x="39" y="20"/>
                  </a:lnTo>
                  <a:lnTo>
                    <a:pt x="36" y="18"/>
                  </a:lnTo>
                  <a:lnTo>
                    <a:pt x="32" y="16"/>
                  </a:lnTo>
                  <a:lnTo>
                    <a:pt x="27" y="16"/>
                  </a:lnTo>
                  <a:lnTo>
                    <a:pt x="23" y="16"/>
                  </a:lnTo>
                  <a:lnTo>
                    <a:pt x="18" y="16"/>
                  </a:lnTo>
                  <a:lnTo>
                    <a:pt x="14" y="14"/>
                  </a:lnTo>
                  <a:lnTo>
                    <a:pt x="9" y="14"/>
                  </a:lnTo>
                  <a:lnTo>
                    <a:pt x="6" y="12"/>
                  </a:lnTo>
                  <a:lnTo>
                    <a:pt x="3" y="10"/>
                  </a:lnTo>
                  <a:lnTo>
                    <a:pt x="0" y="8"/>
                  </a:lnTo>
                </a:path>
              </a:pathLst>
            </a:custGeom>
            <a:solidFill>
              <a:srgbClr val="F8F8F8"/>
            </a:solidFill>
            <a:ln w="6350">
              <a:solidFill>
                <a:srgbClr val="DDDDDD"/>
              </a:solidFill>
              <a:round/>
              <a:headEnd/>
              <a:tailEnd/>
            </a:ln>
          </p:spPr>
          <p:txBody>
            <a:bodyPr/>
            <a:lstStyle/>
            <a:p>
              <a:endParaRPr lang="it-IT"/>
            </a:p>
          </p:txBody>
        </p:sp>
        <p:sp>
          <p:nvSpPr>
            <p:cNvPr id="9273" name="Freeform 73"/>
            <p:cNvSpPr>
              <a:spLocks/>
            </p:cNvSpPr>
            <p:nvPr/>
          </p:nvSpPr>
          <p:spPr bwMode="auto">
            <a:xfrm>
              <a:off x="4906" y="1464"/>
              <a:ext cx="324" cy="105"/>
            </a:xfrm>
            <a:custGeom>
              <a:avLst/>
              <a:gdLst>
                <a:gd name="T0" fmla="*/ 1233 w 164"/>
                <a:gd name="T1" fmla="*/ 6 h 114"/>
                <a:gd name="T2" fmla="*/ 1187 w 164"/>
                <a:gd name="T3" fmla="*/ 6 h 114"/>
                <a:gd name="T4" fmla="*/ 1132 w 164"/>
                <a:gd name="T5" fmla="*/ 4 h 114"/>
                <a:gd name="T6" fmla="*/ 1104 w 164"/>
                <a:gd name="T7" fmla="*/ 2 h 114"/>
                <a:gd name="T8" fmla="*/ 901 w 164"/>
                <a:gd name="T9" fmla="*/ 9 h 114"/>
                <a:gd name="T10" fmla="*/ 719 w 164"/>
                <a:gd name="T11" fmla="*/ 15 h 114"/>
                <a:gd name="T12" fmla="*/ 601 w 164"/>
                <a:gd name="T13" fmla="*/ 16 h 114"/>
                <a:gd name="T14" fmla="*/ 555 w 164"/>
                <a:gd name="T15" fmla="*/ 16 h 114"/>
                <a:gd name="T16" fmla="*/ 569 w 164"/>
                <a:gd name="T17" fmla="*/ 30 h 114"/>
                <a:gd name="T18" fmla="*/ 561 w 164"/>
                <a:gd name="T19" fmla="*/ 53 h 114"/>
                <a:gd name="T20" fmla="*/ 524 w 164"/>
                <a:gd name="T21" fmla="*/ 73 h 114"/>
                <a:gd name="T22" fmla="*/ 464 w 164"/>
                <a:gd name="T23" fmla="*/ 84 h 114"/>
                <a:gd name="T24" fmla="*/ 409 w 164"/>
                <a:gd name="T25" fmla="*/ 82 h 114"/>
                <a:gd name="T26" fmla="*/ 387 w 164"/>
                <a:gd name="T27" fmla="*/ 69 h 114"/>
                <a:gd name="T28" fmla="*/ 340 w 164"/>
                <a:gd name="T29" fmla="*/ 54 h 114"/>
                <a:gd name="T30" fmla="*/ 215 w 164"/>
                <a:gd name="T31" fmla="*/ 41 h 114"/>
                <a:gd name="T32" fmla="*/ 160 w 164"/>
                <a:gd name="T33" fmla="*/ 37 h 114"/>
                <a:gd name="T34" fmla="*/ 156 w 164"/>
                <a:gd name="T35" fmla="*/ 29 h 114"/>
                <a:gd name="T36" fmla="*/ 140 w 164"/>
                <a:gd name="T37" fmla="*/ 20 h 114"/>
                <a:gd name="T38" fmla="*/ 132 w 164"/>
                <a:gd name="T39" fmla="*/ 15 h 114"/>
                <a:gd name="T40" fmla="*/ 101 w 164"/>
                <a:gd name="T41" fmla="*/ 34 h 114"/>
                <a:gd name="T42" fmla="*/ 55 w 164"/>
                <a:gd name="T43" fmla="*/ 57 h 114"/>
                <a:gd name="T44" fmla="*/ 16 w 164"/>
                <a:gd name="T45" fmla="*/ 75 h 114"/>
                <a:gd name="T46" fmla="*/ 0 w 164"/>
                <a:gd name="T47" fmla="*/ 84 h 114"/>
                <a:gd name="T48" fmla="*/ 40 w 164"/>
                <a:gd name="T49" fmla="*/ 86 h 114"/>
                <a:gd name="T50" fmla="*/ 124 w 164"/>
                <a:gd name="T51" fmla="*/ 87 h 114"/>
                <a:gd name="T52" fmla="*/ 239 w 164"/>
                <a:gd name="T53" fmla="*/ 88 h 114"/>
                <a:gd name="T54" fmla="*/ 401 w 164"/>
                <a:gd name="T55" fmla="*/ 88 h 114"/>
                <a:gd name="T56" fmla="*/ 464 w 164"/>
                <a:gd name="T57" fmla="*/ 88 h 114"/>
                <a:gd name="T58" fmla="*/ 524 w 164"/>
                <a:gd name="T59" fmla="*/ 84 h 114"/>
                <a:gd name="T60" fmla="*/ 601 w 164"/>
                <a:gd name="T61" fmla="*/ 79 h 114"/>
                <a:gd name="T62" fmla="*/ 680 w 164"/>
                <a:gd name="T63" fmla="*/ 74 h 114"/>
                <a:gd name="T64" fmla="*/ 711 w 164"/>
                <a:gd name="T65" fmla="*/ 70 h 114"/>
                <a:gd name="T66" fmla="*/ 733 w 164"/>
                <a:gd name="T67" fmla="*/ 64 h 114"/>
                <a:gd name="T68" fmla="*/ 772 w 164"/>
                <a:gd name="T69" fmla="*/ 61 h 114"/>
                <a:gd name="T70" fmla="*/ 816 w 164"/>
                <a:gd name="T71" fmla="*/ 59 h 114"/>
                <a:gd name="T72" fmla="*/ 848 w 164"/>
                <a:gd name="T73" fmla="*/ 59 h 114"/>
                <a:gd name="T74" fmla="*/ 901 w 164"/>
                <a:gd name="T75" fmla="*/ 54 h 114"/>
                <a:gd name="T76" fmla="*/ 956 w 164"/>
                <a:gd name="T77" fmla="*/ 49 h 114"/>
                <a:gd name="T78" fmla="*/ 988 w 164"/>
                <a:gd name="T79" fmla="*/ 45 h 114"/>
                <a:gd name="T80" fmla="*/ 964 w 164"/>
                <a:gd name="T81" fmla="*/ 44 h 114"/>
                <a:gd name="T82" fmla="*/ 917 w 164"/>
                <a:gd name="T83" fmla="*/ 42 h 114"/>
                <a:gd name="T84" fmla="*/ 855 w 164"/>
                <a:gd name="T85" fmla="*/ 41 h 114"/>
                <a:gd name="T86" fmla="*/ 832 w 164"/>
                <a:gd name="T87" fmla="*/ 41 h 114"/>
                <a:gd name="T88" fmla="*/ 855 w 164"/>
                <a:gd name="T89" fmla="*/ 25 h 114"/>
                <a:gd name="T90" fmla="*/ 964 w 164"/>
                <a:gd name="T91" fmla="*/ 15 h 114"/>
                <a:gd name="T92" fmla="*/ 1089 w 164"/>
                <a:gd name="T93" fmla="*/ 12 h 114"/>
                <a:gd name="T94" fmla="*/ 1225 w 164"/>
                <a:gd name="T95" fmla="*/ 8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163" y="8"/>
                  </a:moveTo>
                  <a:lnTo>
                    <a:pt x="162" y="8"/>
                  </a:lnTo>
                  <a:lnTo>
                    <a:pt x="161" y="8"/>
                  </a:lnTo>
                  <a:lnTo>
                    <a:pt x="160" y="8"/>
                  </a:lnTo>
                  <a:lnTo>
                    <a:pt x="159" y="8"/>
                  </a:lnTo>
                  <a:lnTo>
                    <a:pt x="157" y="8"/>
                  </a:lnTo>
                  <a:lnTo>
                    <a:pt x="156" y="6"/>
                  </a:lnTo>
                  <a:lnTo>
                    <a:pt x="154" y="6"/>
                  </a:lnTo>
                  <a:lnTo>
                    <a:pt x="152" y="5"/>
                  </a:lnTo>
                  <a:lnTo>
                    <a:pt x="151" y="5"/>
                  </a:lnTo>
                  <a:lnTo>
                    <a:pt x="149" y="4"/>
                  </a:lnTo>
                  <a:lnTo>
                    <a:pt x="147" y="4"/>
                  </a:lnTo>
                  <a:lnTo>
                    <a:pt x="146" y="2"/>
                  </a:lnTo>
                  <a:lnTo>
                    <a:pt x="144" y="2"/>
                  </a:lnTo>
                  <a:lnTo>
                    <a:pt x="143" y="2"/>
                  </a:lnTo>
                  <a:lnTo>
                    <a:pt x="143" y="0"/>
                  </a:lnTo>
                  <a:lnTo>
                    <a:pt x="133" y="5"/>
                  </a:lnTo>
                  <a:lnTo>
                    <a:pt x="125" y="9"/>
                  </a:lnTo>
                  <a:lnTo>
                    <a:pt x="117" y="12"/>
                  </a:lnTo>
                  <a:lnTo>
                    <a:pt x="110" y="14"/>
                  </a:lnTo>
                  <a:lnTo>
                    <a:pt x="103" y="15"/>
                  </a:lnTo>
                  <a:lnTo>
                    <a:pt x="98" y="17"/>
                  </a:lnTo>
                  <a:lnTo>
                    <a:pt x="93" y="18"/>
                  </a:lnTo>
                  <a:lnTo>
                    <a:pt x="89" y="18"/>
                  </a:lnTo>
                  <a:lnTo>
                    <a:pt x="84" y="19"/>
                  </a:lnTo>
                  <a:lnTo>
                    <a:pt x="80" y="19"/>
                  </a:lnTo>
                  <a:lnTo>
                    <a:pt x="78" y="19"/>
                  </a:lnTo>
                  <a:lnTo>
                    <a:pt x="76" y="19"/>
                  </a:lnTo>
                  <a:lnTo>
                    <a:pt x="74" y="19"/>
                  </a:lnTo>
                  <a:lnTo>
                    <a:pt x="73" y="19"/>
                  </a:lnTo>
                  <a:lnTo>
                    <a:pt x="72" y="19"/>
                  </a:lnTo>
                  <a:lnTo>
                    <a:pt x="72" y="26"/>
                  </a:lnTo>
                  <a:lnTo>
                    <a:pt x="74" y="32"/>
                  </a:lnTo>
                  <a:lnTo>
                    <a:pt x="74" y="39"/>
                  </a:lnTo>
                  <a:lnTo>
                    <a:pt x="75" y="45"/>
                  </a:lnTo>
                  <a:lnTo>
                    <a:pt x="74" y="53"/>
                  </a:lnTo>
                  <a:lnTo>
                    <a:pt x="74" y="60"/>
                  </a:lnTo>
                  <a:lnTo>
                    <a:pt x="73" y="67"/>
                  </a:lnTo>
                  <a:lnTo>
                    <a:pt x="73" y="73"/>
                  </a:lnTo>
                  <a:lnTo>
                    <a:pt x="71" y="81"/>
                  </a:lnTo>
                  <a:lnTo>
                    <a:pt x="69" y="87"/>
                  </a:lnTo>
                  <a:lnTo>
                    <a:pt x="68" y="93"/>
                  </a:lnTo>
                  <a:lnTo>
                    <a:pt x="66" y="98"/>
                  </a:lnTo>
                  <a:lnTo>
                    <a:pt x="63" y="102"/>
                  </a:lnTo>
                  <a:lnTo>
                    <a:pt x="61" y="105"/>
                  </a:lnTo>
                  <a:lnTo>
                    <a:pt x="60" y="107"/>
                  </a:lnTo>
                  <a:lnTo>
                    <a:pt x="58" y="108"/>
                  </a:lnTo>
                  <a:lnTo>
                    <a:pt x="56" y="109"/>
                  </a:lnTo>
                  <a:lnTo>
                    <a:pt x="55" y="107"/>
                  </a:lnTo>
                  <a:lnTo>
                    <a:pt x="53" y="105"/>
                  </a:lnTo>
                  <a:lnTo>
                    <a:pt x="53" y="102"/>
                  </a:lnTo>
                  <a:lnTo>
                    <a:pt x="51" y="98"/>
                  </a:lnTo>
                  <a:lnTo>
                    <a:pt x="51" y="94"/>
                  </a:lnTo>
                  <a:lnTo>
                    <a:pt x="50" y="88"/>
                  </a:lnTo>
                  <a:lnTo>
                    <a:pt x="50" y="83"/>
                  </a:lnTo>
                  <a:lnTo>
                    <a:pt x="49" y="79"/>
                  </a:lnTo>
                  <a:lnTo>
                    <a:pt x="47" y="73"/>
                  </a:lnTo>
                  <a:lnTo>
                    <a:pt x="44" y="69"/>
                  </a:lnTo>
                  <a:lnTo>
                    <a:pt x="42" y="64"/>
                  </a:lnTo>
                  <a:lnTo>
                    <a:pt x="38" y="60"/>
                  </a:lnTo>
                  <a:lnTo>
                    <a:pt x="34" y="55"/>
                  </a:lnTo>
                  <a:lnTo>
                    <a:pt x="28" y="52"/>
                  </a:lnTo>
                  <a:lnTo>
                    <a:pt x="22" y="49"/>
                  </a:lnTo>
                  <a:lnTo>
                    <a:pt x="21" y="49"/>
                  </a:lnTo>
                  <a:lnTo>
                    <a:pt x="21" y="47"/>
                  </a:lnTo>
                  <a:lnTo>
                    <a:pt x="21" y="45"/>
                  </a:lnTo>
                  <a:lnTo>
                    <a:pt x="20" y="43"/>
                  </a:lnTo>
                  <a:lnTo>
                    <a:pt x="20" y="40"/>
                  </a:lnTo>
                  <a:lnTo>
                    <a:pt x="20" y="37"/>
                  </a:lnTo>
                  <a:lnTo>
                    <a:pt x="20" y="33"/>
                  </a:lnTo>
                  <a:lnTo>
                    <a:pt x="18" y="32"/>
                  </a:lnTo>
                  <a:lnTo>
                    <a:pt x="18" y="28"/>
                  </a:lnTo>
                  <a:lnTo>
                    <a:pt x="18" y="26"/>
                  </a:lnTo>
                  <a:lnTo>
                    <a:pt x="18" y="22"/>
                  </a:lnTo>
                  <a:lnTo>
                    <a:pt x="17" y="20"/>
                  </a:lnTo>
                  <a:lnTo>
                    <a:pt x="17" y="18"/>
                  </a:lnTo>
                  <a:lnTo>
                    <a:pt x="17" y="17"/>
                  </a:lnTo>
                  <a:lnTo>
                    <a:pt x="15" y="26"/>
                  </a:lnTo>
                  <a:lnTo>
                    <a:pt x="15" y="34"/>
                  </a:lnTo>
                  <a:lnTo>
                    <a:pt x="13" y="43"/>
                  </a:lnTo>
                  <a:lnTo>
                    <a:pt x="13" y="51"/>
                  </a:lnTo>
                  <a:lnTo>
                    <a:pt x="11" y="59"/>
                  </a:lnTo>
                  <a:lnTo>
                    <a:pt x="9" y="67"/>
                  </a:lnTo>
                  <a:lnTo>
                    <a:pt x="7" y="73"/>
                  </a:lnTo>
                  <a:lnTo>
                    <a:pt x="7" y="80"/>
                  </a:lnTo>
                  <a:lnTo>
                    <a:pt x="6" y="86"/>
                  </a:lnTo>
                  <a:lnTo>
                    <a:pt x="4" y="91"/>
                  </a:lnTo>
                  <a:lnTo>
                    <a:pt x="2" y="96"/>
                  </a:lnTo>
                  <a:lnTo>
                    <a:pt x="2" y="100"/>
                  </a:lnTo>
                  <a:lnTo>
                    <a:pt x="0" y="103"/>
                  </a:lnTo>
                  <a:lnTo>
                    <a:pt x="0" y="105"/>
                  </a:lnTo>
                  <a:lnTo>
                    <a:pt x="0" y="107"/>
                  </a:lnTo>
                  <a:lnTo>
                    <a:pt x="1" y="109"/>
                  </a:lnTo>
                  <a:lnTo>
                    <a:pt x="3" y="109"/>
                  </a:lnTo>
                  <a:lnTo>
                    <a:pt x="5" y="110"/>
                  </a:lnTo>
                  <a:lnTo>
                    <a:pt x="7" y="110"/>
                  </a:lnTo>
                  <a:lnTo>
                    <a:pt x="9" y="111"/>
                  </a:lnTo>
                  <a:lnTo>
                    <a:pt x="12" y="111"/>
                  </a:lnTo>
                  <a:lnTo>
                    <a:pt x="16" y="111"/>
                  </a:lnTo>
                  <a:lnTo>
                    <a:pt x="20" y="111"/>
                  </a:lnTo>
                  <a:lnTo>
                    <a:pt x="23" y="112"/>
                  </a:lnTo>
                  <a:lnTo>
                    <a:pt x="26" y="112"/>
                  </a:lnTo>
                  <a:lnTo>
                    <a:pt x="31" y="112"/>
                  </a:lnTo>
                  <a:lnTo>
                    <a:pt x="36" y="112"/>
                  </a:lnTo>
                  <a:lnTo>
                    <a:pt x="41" y="113"/>
                  </a:lnTo>
                  <a:lnTo>
                    <a:pt x="46" y="113"/>
                  </a:lnTo>
                  <a:lnTo>
                    <a:pt x="52" y="113"/>
                  </a:lnTo>
                  <a:lnTo>
                    <a:pt x="58" y="113"/>
                  </a:lnTo>
                  <a:lnTo>
                    <a:pt x="59" y="113"/>
                  </a:lnTo>
                  <a:lnTo>
                    <a:pt x="60" y="113"/>
                  </a:lnTo>
                  <a:lnTo>
                    <a:pt x="61" y="111"/>
                  </a:lnTo>
                  <a:lnTo>
                    <a:pt x="63" y="110"/>
                  </a:lnTo>
                  <a:lnTo>
                    <a:pt x="66" y="109"/>
                  </a:lnTo>
                  <a:lnTo>
                    <a:pt x="68" y="107"/>
                  </a:lnTo>
                  <a:lnTo>
                    <a:pt x="71" y="105"/>
                  </a:lnTo>
                  <a:lnTo>
                    <a:pt x="73" y="104"/>
                  </a:lnTo>
                  <a:lnTo>
                    <a:pt x="76" y="102"/>
                  </a:lnTo>
                  <a:lnTo>
                    <a:pt x="78" y="101"/>
                  </a:lnTo>
                  <a:lnTo>
                    <a:pt x="82" y="99"/>
                  </a:lnTo>
                  <a:lnTo>
                    <a:pt x="84" y="97"/>
                  </a:lnTo>
                  <a:lnTo>
                    <a:pt x="86" y="96"/>
                  </a:lnTo>
                  <a:lnTo>
                    <a:pt x="88" y="94"/>
                  </a:lnTo>
                  <a:lnTo>
                    <a:pt x="91" y="92"/>
                  </a:lnTo>
                  <a:lnTo>
                    <a:pt x="92" y="91"/>
                  </a:lnTo>
                  <a:lnTo>
                    <a:pt x="92" y="89"/>
                  </a:lnTo>
                  <a:lnTo>
                    <a:pt x="94" y="88"/>
                  </a:lnTo>
                  <a:lnTo>
                    <a:pt x="94" y="87"/>
                  </a:lnTo>
                  <a:lnTo>
                    <a:pt x="95" y="85"/>
                  </a:lnTo>
                  <a:lnTo>
                    <a:pt x="95" y="83"/>
                  </a:lnTo>
                  <a:lnTo>
                    <a:pt x="97" y="81"/>
                  </a:lnTo>
                  <a:lnTo>
                    <a:pt x="99" y="80"/>
                  </a:lnTo>
                  <a:lnTo>
                    <a:pt x="100" y="78"/>
                  </a:lnTo>
                  <a:lnTo>
                    <a:pt x="102" y="77"/>
                  </a:lnTo>
                  <a:lnTo>
                    <a:pt x="103" y="77"/>
                  </a:lnTo>
                  <a:lnTo>
                    <a:pt x="105" y="75"/>
                  </a:lnTo>
                  <a:lnTo>
                    <a:pt x="106" y="75"/>
                  </a:lnTo>
                  <a:lnTo>
                    <a:pt x="108" y="75"/>
                  </a:lnTo>
                  <a:lnTo>
                    <a:pt x="109" y="75"/>
                  </a:lnTo>
                  <a:lnTo>
                    <a:pt x="110" y="75"/>
                  </a:lnTo>
                  <a:lnTo>
                    <a:pt x="111" y="73"/>
                  </a:lnTo>
                  <a:lnTo>
                    <a:pt x="113" y="73"/>
                  </a:lnTo>
                  <a:lnTo>
                    <a:pt x="115" y="71"/>
                  </a:lnTo>
                  <a:lnTo>
                    <a:pt x="117" y="69"/>
                  </a:lnTo>
                  <a:lnTo>
                    <a:pt x="119" y="68"/>
                  </a:lnTo>
                  <a:lnTo>
                    <a:pt x="120" y="67"/>
                  </a:lnTo>
                  <a:lnTo>
                    <a:pt x="122" y="65"/>
                  </a:lnTo>
                  <a:lnTo>
                    <a:pt x="124" y="63"/>
                  </a:lnTo>
                  <a:lnTo>
                    <a:pt x="126" y="61"/>
                  </a:lnTo>
                  <a:lnTo>
                    <a:pt x="128" y="59"/>
                  </a:lnTo>
                  <a:lnTo>
                    <a:pt x="128" y="57"/>
                  </a:lnTo>
                  <a:lnTo>
                    <a:pt x="129" y="56"/>
                  </a:lnTo>
                  <a:lnTo>
                    <a:pt x="127" y="56"/>
                  </a:lnTo>
                  <a:lnTo>
                    <a:pt x="126" y="56"/>
                  </a:lnTo>
                  <a:lnTo>
                    <a:pt x="125" y="56"/>
                  </a:lnTo>
                  <a:lnTo>
                    <a:pt x="124" y="54"/>
                  </a:lnTo>
                  <a:lnTo>
                    <a:pt x="122" y="54"/>
                  </a:lnTo>
                  <a:lnTo>
                    <a:pt x="120" y="54"/>
                  </a:lnTo>
                  <a:lnTo>
                    <a:pt x="119" y="54"/>
                  </a:lnTo>
                  <a:lnTo>
                    <a:pt x="117" y="52"/>
                  </a:lnTo>
                  <a:lnTo>
                    <a:pt x="115" y="52"/>
                  </a:lnTo>
                  <a:lnTo>
                    <a:pt x="113" y="52"/>
                  </a:lnTo>
                  <a:lnTo>
                    <a:pt x="111" y="52"/>
                  </a:lnTo>
                  <a:lnTo>
                    <a:pt x="110" y="52"/>
                  </a:lnTo>
                  <a:lnTo>
                    <a:pt x="109" y="52"/>
                  </a:lnTo>
                  <a:lnTo>
                    <a:pt x="108" y="52"/>
                  </a:lnTo>
                  <a:lnTo>
                    <a:pt x="108" y="44"/>
                  </a:lnTo>
                  <a:lnTo>
                    <a:pt x="109" y="37"/>
                  </a:lnTo>
                  <a:lnTo>
                    <a:pt x="111" y="32"/>
                  </a:lnTo>
                  <a:lnTo>
                    <a:pt x="114" y="26"/>
                  </a:lnTo>
                  <a:lnTo>
                    <a:pt x="117" y="24"/>
                  </a:lnTo>
                  <a:lnTo>
                    <a:pt x="121" y="20"/>
                  </a:lnTo>
                  <a:lnTo>
                    <a:pt x="125" y="18"/>
                  </a:lnTo>
                  <a:lnTo>
                    <a:pt x="129" y="16"/>
                  </a:lnTo>
                  <a:lnTo>
                    <a:pt x="133" y="16"/>
                  </a:lnTo>
                  <a:lnTo>
                    <a:pt x="138" y="15"/>
                  </a:lnTo>
                  <a:lnTo>
                    <a:pt x="141" y="15"/>
                  </a:lnTo>
                  <a:lnTo>
                    <a:pt x="146" y="14"/>
                  </a:lnTo>
                  <a:lnTo>
                    <a:pt x="150" y="14"/>
                  </a:lnTo>
                  <a:lnTo>
                    <a:pt x="155" y="13"/>
                  </a:lnTo>
                  <a:lnTo>
                    <a:pt x="159" y="11"/>
                  </a:lnTo>
                  <a:lnTo>
                    <a:pt x="163" y="8"/>
                  </a:lnTo>
                </a:path>
              </a:pathLst>
            </a:custGeom>
            <a:solidFill>
              <a:srgbClr val="F8F8F8"/>
            </a:solidFill>
            <a:ln w="6350">
              <a:solidFill>
                <a:srgbClr val="DDDDDD"/>
              </a:solidFill>
              <a:round/>
              <a:headEnd/>
              <a:tailEnd/>
            </a:ln>
          </p:spPr>
          <p:txBody>
            <a:bodyPr/>
            <a:lstStyle/>
            <a:p>
              <a:endParaRPr lang="it-IT"/>
            </a:p>
          </p:txBody>
        </p:sp>
        <p:sp>
          <p:nvSpPr>
            <p:cNvPr id="9274" name="Freeform 74"/>
            <p:cNvSpPr>
              <a:spLocks/>
            </p:cNvSpPr>
            <p:nvPr/>
          </p:nvSpPr>
          <p:spPr bwMode="auto">
            <a:xfrm>
              <a:off x="4469" y="1477"/>
              <a:ext cx="170" cy="100"/>
            </a:xfrm>
            <a:custGeom>
              <a:avLst/>
              <a:gdLst>
                <a:gd name="T0" fmla="*/ 8 w 86"/>
                <a:gd name="T1" fmla="*/ 6 h 109"/>
                <a:gd name="T2" fmla="*/ 55 w 86"/>
                <a:gd name="T3" fmla="*/ 6 h 109"/>
                <a:gd name="T4" fmla="*/ 132 w 86"/>
                <a:gd name="T5" fmla="*/ 6 h 109"/>
                <a:gd name="T6" fmla="*/ 192 w 86"/>
                <a:gd name="T7" fmla="*/ 6 h 109"/>
                <a:gd name="T8" fmla="*/ 247 w 86"/>
                <a:gd name="T9" fmla="*/ 6 h 109"/>
                <a:gd name="T10" fmla="*/ 253 w 86"/>
                <a:gd name="T11" fmla="*/ 6 h 109"/>
                <a:gd name="T12" fmla="*/ 253 w 86"/>
                <a:gd name="T13" fmla="*/ 10 h 109"/>
                <a:gd name="T14" fmla="*/ 261 w 86"/>
                <a:gd name="T15" fmla="*/ 16 h 109"/>
                <a:gd name="T16" fmla="*/ 293 w 86"/>
                <a:gd name="T17" fmla="*/ 23 h 109"/>
                <a:gd name="T18" fmla="*/ 316 w 86"/>
                <a:gd name="T19" fmla="*/ 29 h 109"/>
                <a:gd name="T20" fmla="*/ 364 w 86"/>
                <a:gd name="T21" fmla="*/ 34 h 109"/>
                <a:gd name="T22" fmla="*/ 395 w 86"/>
                <a:gd name="T23" fmla="*/ 40 h 109"/>
                <a:gd name="T24" fmla="*/ 425 w 86"/>
                <a:gd name="T25" fmla="*/ 49 h 109"/>
                <a:gd name="T26" fmla="*/ 449 w 86"/>
                <a:gd name="T27" fmla="*/ 58 h 109"/>
                <a:gd name="T28" fmla="*/ 480 w 86"/>
                <a:gd name="T29" fmla="*/ 67 h 109"/>
                <a:gd name="T30" fmla="*/ 488 w 86"/>
                <a:gd name="T31" fmla="*/ 75 h 109"/>
                <a:gd name="T32" fmla="*/ 488 w 86"/>
                <a:gd name="T33" fmla="*/ 78 h 109"/>
                <a:gd name="T34" fmla="*/ 496 w 86"/>
                <a:gd name="T35" fmla="*/ 79 h 109"/>
                <a:gd name="T36" fmla="*/ 508 w 86"/>
                <a:gd name="T37" fmla="*/ 79 h 109"/>
                <a:gd name="T38" fmla="*/ 516 w 86"/>
                <a:gd name="T39" fmla="*/ 82 h 109"/>
                <a:gd name="T40" fmla="*/ 540 w 86"/>
                <a:gd name="T41" fmla="*/ 83 h 109"/>
                <a:gd name="T42" fmla="*/ 548 w 86"/>
                <a:gd name="T43" fmla="*/ 83 h 109"/>
                <a:gd name="T44" fmla="*/ 571 w 86"/>
                <a:gd name="T45" fmla="*/ 83 h 109"/>
                <a:gd name="T46" fmla="*/ 601 w 86"/>
                <a:gd name="T47" fmla="*/ 83 h 109"/>
                <a:gd name="T48" fmla="*/ 625 w 86"/>
                <a:gd name="T49" fmla="*/ 83 h 109"/>
                <a:gd name="T50" fmla="*/ 640 w 86"/>
                <a:gd name="T51" fmla="*/ 83 h 109"/>
                <a:gd name="T52" fmla="*/ 656 w 86"/>
                <a:gd name="T53" fmla="*/ 82 h 109"/>
                <a:gd name="T54" fmla="*/ 625 w 86"/>
                <a:gd name="T55" fmla="*/ 75 h 109"/>
                <a:gd name="T56" fmla="*/ 563 w 86"/>
                <a:gd name="T57" fmla="*/ 58 h 109"/>
                <a:gd name="T58" fmla="*/ 488 w 86"/>
                <a:gd name="T59" fmla="*/ 37 h 109"/>
                <a:gd name="T60" fmla="*/ 411 w 86"/>
                <a:gd name="T61" fmla="*/ 17 h 109"/>
                <a:gd name="T62" fmla="*/ 364 w 86"/>
                <a:gd name="T63" fmla="*/ 6 h 109"/>
                <a:gd name="T64" fmla="*/ 340 w 86"/>
                <a:gd name="T65" fmla="*/ 3 h 109"/>
                <a:gd name="T66" fmla="*/ 261 w 86"/>
                <a:gd name="T67" fmla="*/ 1 h 109"/>
                <a:gd name="T68" fmla="*/ 176 w 86"/>
                <a:gd name="T69" fmla="*/ 0 h 109"/>
                <a:gd name="T70" fmla="*/ 85 w 86"/>
                <a:gd name="T71" fmla="*/ 1 h 109"/>
                <a:gd name="T72" fmla="*/ 24 w 86"/>
                <a:gd name="T73" fmla="*/ 1 h 109"/>
                <a:gd name="T74" fmla="*/ 0 w 86"/>
                <a:gd name="T75" fmla="*/ 2 h 109"/>
                <a:gd name="T76" fmla="*/ 0 w 86"/>
                <a:gd name="T77" fmla="*/ 2 h 109"/>
                <a:gd name="T78" fmla="*/ 0 w 86"/>
                <a:gd name="T79" fmla="*/ 4 h 109"/>
                <a:gd name="T80" fmla="*/ 0 w 86"/>
                <a:gd name="T81" fmla="*/ 6 h 109"/>
                <a:gd name="T82" fmla="*/ 0 w 86"/>
                <a:gd name="T83" fmla="*/ 6 h 109"/>
                <a:gd name="T84" fmla="*/ 0 w 86"/>
                <a:gd name="T85" fmla="*/ 6 h 10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6"/>
                <a:gd name="T130" fmla="*/ 0 h 109"/>
                <a:gd name="T131" fmla="*/ 86 w 86"/>
                <a:gd name="T132" fmla="*/ 109 h 10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6" h="109">
                  <a:moveTo>
                    <a:pt x="0" y="6"/>
                  </a:moveTo>
                  <a:lnTo>
                    <a:pt x="0" y="8"/>
                  </a:lnTo>
                  <a:lnTo>
                    <a:pt x="1" y="8"/>
                  </a:lnTo>
                  <a:lnTo>
                    <a:pt x="3" y="8"/>
                  </a:lnTo>
                  <a:lnTo>
                    <a:pt x="5" y="8"/>
                  </a:lnTo>
                  <a:lnTo>
                    <a:pt x="7" y="8"/>
                  </a:lnTo>
                  <a:lnTo>
                    <a:pt x="11" y="8"/>
                  </a:lnTo>
                  <a:lnTo>
                    <a:pt x="14" y="8"/>
                  </a:lnTo>
                  <a:lnTo>
                    <a:pt x="17" y="8"/>
                  </a:lnTo>
                  <a:lnTo>
                    <a:pt x="19" y="8"/>
                  </a:lnTo>
                  <a:lnTo>
                    <a:pt x="22" y="8"/>
                  </a:lnTo>
                  <a:lnTo>
                    <a:pt x="25" y="8"/>
                  </a:lnTo>
                  <a:lnTo>
                    <a:pt x="28" y="8"/>
                  </a:lnTo>
                  <a:lnTo>
                    <a:pt x="30" y="8"/>
                  </a:lnTo>
                  <a:lnTo>
                    <a:pt x="32" y="8"/>
                  </a:lnTo>
                  <a:lnTo>
                    <a:pt x="33" y="8"/>
                  </a:lnTo>
                  <a:lnTo>
                    <a:pt x="34" y="8"/>
                  </a:lnTo>
                  <a:lnTo>
                    <a:pt x="33" y="9"/>
                  </a:lnTo>
                  <a:lnTo>
                    <a:pt x="33" y="10"/>
                  </a:lnTo>
                  <a:lnTo>
                    <a:pt x="33" y="12"/>
                  </a:lnTo>
                  <a:lnTo>
                    <a:pt x="33" y="13"/>
                  </a:lnTo>
                  <a:lnTo>
                    <a:pt x="33" y="16"/>
                  </a:lnTo>
                  <a:lnTo>
                    <a:pt x="34" y="18"/>
                  </a:lnTo>
                  <a:lnTo>
                    <a:pt x="34" y="21"/>
                  </a:lnTo>
                  <a:lnTo>
                    <a:pt x="36" y="22"/>
                  </a:lnTo>
                  <a:lnTo>
                    <a:pt x="36" y="26"/>
                  </a:lnTo>
                  <a:lnTo>
                    <a:pt x="38" y="29"/>
                  </a:lnTo>
                  <a:lnTo>
                    <a:pt x="38" y="33"/>
                  </a:lnTo>
                  <a:lnTo>
                    <a:pt x="40" y="35"/>
                  </a:lnTo>
                  <a:lnTo>
                    <a:pt x="41" y="38"/>
                  </a:lnTo>
                  <a:lnTo>
                    <a:pt x="43" y="40"/>
                  </a:lnTo>
                  <a:lnTo>
                    <a:pt x="45" y="42"/>
                  </a:lnTo>
                  <a:lnTo>
                    <a:pt x="47" y="44"/>
                  </a:lnTo>
                  <a:lnTo>
                    <a:pt x="47" y="47"/>
                  </a:lnTo>
                  <a:lnTo>
                    <a:pt x="49" y="49"/>
                  </a:lnTo>
                  <a:lnTo>
                    <a:pt x="51" y="52"/>
                  </a:lnTo>
                  <a:lnTo>
                    <a:pt x="53" y="55"/>
                  </a:lnTo>
                  <a:lnTo>
                    <a:pt x="53" y="59"/>
                  </a:lnTo>
                  <a:lnTo>
                    <a:pt x="55" y="63"/>
                  </a:lnTo>
                  <a:lnTo>
                    <a:pt x="57" y="67"/>
                  </a:lnTo>
                  <a:lnTo>
                    <a:pt x="58" y="70"/>
                  </a:lnTo>
                  <a:lnTo>
                    <a:pt x="58" y="75"/>
                  </a:lnTo>
                  <a:lnTo>
                    <a:pt x="60" y="79"/>
                  </a:lnTo>
                  <a:lnTo>
                    <a:pt x="60" y="83"/>
                  </a:lnTo>
                  <a:lnTo>
                    <a:pt x="62" y="87"/>
                  </a:lnTo>
                  <a:lnTo>
                    <a:pt x="62" y="90"/>
                  </a:lnTo>
                  <a:lnTo>
                    <a:pt x="63" y="94"/>
                  </a:lnTo>
                  <a:lnTo>
                    <a:pt x="63" y="97"/>
                  </a:lnTo>
                  <a:lnTo>
                    <a:pt x="63" y="100"/>
                  </a:lnTo>
                  <a:lnTo>
                    <a:pt x="63" y="101"/>
                  </a:lnTo>
                  <a:lnTo>
                    <a:pt x="63" y="102"/>
                  </a:lnTo>
                  <a:lnTo>
                    <a:pt x="64" y="102"/>
                  </a:lnTo>
                  <a:lnTo>
                    <a:pt x="64" y="103"/>
                  </a:lnTo>
                  <a:lnTo>
                    <a:pt x="65" y="103"/>
                  </a:lnTo>
                  <a:lnTo>
                    <a:pt x="66" y="103"/>
                  </a:lnTo>
                  <a:lnTo>
                    <a:pt x="66" y="105"/>
                  </a:lnTo>
                  <a:lnTo>
                    <a:pt x="67" y="105"/>
                  </a:lnTo>
                  <a:lnTo>
                    <a:pt x="67" y="106"/>
                  </a:lnTo>
                  <a:lnTo>
                    <a:pt x="69" y="106"/>
                  </a:lnTo>
                  <a:lnTo>
                    <a:pt x="69" y="107"/>
                  </a:lnTo>
                  <a:lnTo>
                    <a:pt x="70" y="107"/>
                  </a:lnTo>
                  <a:lnTo>
                    <a:pt x="71" y="107"/>
                  </a:lnTo>
                  <a:lnTo>
                    <a:pt x="71" y="108"/>
                  </a:lnTo>
                  <a:lnTo>
                    <a:pt x="73" y="108"/>
                  </a:lnTo>
                  <a:lnTo>
                    <a:pt x="74" y="108"/>
                  </a:lnTo>
                  <a:lnTo>
                    <a:pt x="76" y="108"/>
                  </a:lnTo>
                  <a:lnTo>
                    <a:pt x="78" y="108"/>
                  </a:lnTo>
                  <a:lnTo>
                    <a:pt x="79" y="107"/>
                  </a:lnTo>
                  <a:lnTo>
                    <a:pt x="81" y="107"/>
                  </a:lnTo>
                  <a:lnTo>
                    <a:pt x="83" y="107"/>
                  </a:lnTo>
                  <a:lnTo>
                    <a:pt x="84" y="107"/>
                  </a:lnTo>
                  <a:lnTo>
                    <a:pt x="85" y="106"/>
                  </a:lnTo>
                  <a:lnTo>
                    <a:pt x="84" y="105"/>
                  </a:lnTo>
                  <a:lnTo>
                    <a:pt x="84" y="102"/>
                  </a:lnTo>
                  <a:lnTo>
                    <a:pt x="81" y="97"/>
                  </a:lnTo>
                  <a:lnTo>
                    <a:pt x="79" y="91"/>
                  </a:lnTo>
                  <a:lnTo>
                    <a:pt x="76" y="84"/>
                  </a:lnTo>
                  <a:lnTo>
                    <a:pt x="73" y="75"/>
                  </a:lnTo>
                  <a:lnTo>
                    <a:pt x="69" y="67"/>
                  </a:lnTo>
                  <a:lnTo>
                    <a:pt x="67" y="56"/>
                  </a:lnTo>
                  <a:lnTo>
                    <a:pt x="63" y="48"/>
                  </a:lnTo>
                  <a:lnTo>
                    <a:pt x="60" y="39"/>
                  </a:lnTo>
                  <a:lnTo>
                    <a:pt x="56" y="30"/>
                  </a:lnTo>
                  <a:lnTo>
                    <a:pt x="53" y="22"/>
                  </a:lnTo>
                  <a:lnTo>
                    <a:pt x="50" y="16"/>
                  </a:lnTo>
                  <a:lnTo>
                    <a:pt x="49" y="10"/>
                  </a:lnTo>
                  <a:lnTo>
                    <a:pt x="47" y="6"/>
                  </a:lnTo>
                  <a:lnTo>
                    <a:pt x="47" y="4"/>
                  </a:lnTo>
                  <a:lnTo>
                    <a:pt x="46" y="4"/>
                  </a:lnTo>
                  <a:lnTo>
                    <a:pt x="44" y="3"/>
                  </a:lnTo>
                  <a:lnTo>
                    <a:pt x="40" y="3"/>
                  </a:lnTo>
                  <a:lnTo>
                    <a:pt x="38" y="1"/>
                  </a:lnTo>
                  <a:lnTo>
                    <a:pt x="34" y="1"/>
                  </a:lnTo>
                  <a:lnTo>
                    <a:pt x="30" y="1"/>
                  </a:lnTo>
                  <a:lnTo>
                    <a:pt x="27" y="1"/>
                  </a:lnTo>
                  <a:lnTo>
                    <a:pt x="23" y="0"/>
                  </a:lnTo>
                  <a:lnTo>
                    <a:pt x="18" y="1"/>
                  </a:lnTo>
                  <a:lnTo>
                    <a:pt x="15" y="1"/>
                  </a:lnTo>
                  <a:lnTo>
                    <a:pt x="11" y="1"/>
                  </a:lnTo>
                  <a:lnTo>
                    <a:pt x="8" y="1"/>
                  </a:lnTo>
                  <a:lnTo>
                    <a:pt x="5" y="1"/>
                  </a:lnTo>
                  <a:lnTo>
                    <a:pt x="3" y="1"/>
                  </a:lnTo>
                  <a:lnTo>
                    <a:pt x="2" y="1"/>
                  </a:lnTo>
                  <a:lnTo>
                    <a:pt x="0" y="2"/>
                  </a:lnTo>
                  <a:lnTo>
                    <a:pt x="0" y="4"/>
                  </a:lnTo>
                  <a:lnTo>
                    <a:pt x="0" y="6"/>
                  </a:lnTo>
                </a:path>
              </a:pathLst>
            </a:custGeom>
            <a:solidFill>
              <a:srgbClr val="F8F8F8"/>
            </a:solidFill>
            <a:ln w="9525">
              <a:solidFill>
                <a:srgbClr val="DDDDDD"/>
              </a:solidFill>
              <a:round/>
              <a:headEnd/>
              <a:tailEnd/>
            </a:ln>
          </p:spPr>
          <p:txBody>
            <a:bodyPr/>
            <a:lstStyle/>
            <a:p>
              <a:endParaRPr lang="it-IT"/>
            </a:p>
          </p:txBody>
        </p:sp>
        <p:sp>
          <p:nvSpPr>
            <p:cNvPr id="9275" name="Freeform 75"/>
            <p:cNvSpPr>
              <a:spLocks/>
            </p:cNvSpPr>
            <p:nvPr/>
          </p:nvSpPr>
          <p:spPr bwMode="auto">
            <a:xfrm>
              <a:off x="5115" y="1478"/>
              <a:ext cx="171" cy="99"/>
            </a:xfrm>
            <a:custGeom>
              <a:avLst/>
              <a:gdLst>
                <a:gd name="T0" fmla="*/ 637 w 87"/>
                <a:gd name="T1" fmla="*/ 6 h 108"/>
                <a:gd name="T2" fmla="*/ 584 w 87"/>
                <a:gd name="T3" fmla="*/ 6 h 108"/>
                <a:gd name="T4" fmla="*/ 525 w 87"/>
                <a:gd name="T5" fmla="*/ 6 h 108"/>
                <a:gd name="T6" fmla="*/ 448 w 87"/>
                <a:gd name="T7" fmla="*/ 6 h 108"/>
                <a:gd name="T8" fmla="*/ 401 w 87"/>
                <a:gd name="T9" fmla="*/ 6 h 108"/>
                <a:gd name="T10" fmla="*/ 387 w 87"/>
                <a:gd name="T11" fmla="*/ 6 h 108"/>
                <a:gd name="T12" fmla="*/ 387 w 87"/>
                <a:gd name="T13" fmla="*/ 9 h 108"/>
                <a:gd name="T14" fmla="*/ 371 w 87"/>
                <a:gd name="T15" fmla="*/ 16 h 108"/>
                <a:gd name="T16" fmla="*/ 348 w 87"/>
                <a:gd name="T17" fmla="*/ 23 h 108"/>
                <a:gd name="T18" fmla="*/ 328 w 87"/>
                <a:gd name="T19" fmla="*/ 29 h 108"/>
                <a:gd name="T20" fmla="*/ 297 w 87"/>
                <a:gd name="T21" fmla="*/ 34 h 108"/>
                <a:gd name="T22" fmla="*/ 259 w 87"/>
                <a:gd name="T23" fmla="*/ 41 h 108"/>
                <a:gd name="T24" fmla="*/ 212 w 87"/>
                <a:gd name="T25" fmla="*/ 49 h 108"/>
                <a:gd name="T26" fmla="*/ 181 w 87"/>
                <a:gd name="T27" fmla="*/ 58 h 108"/>
                <a:gd name="T28" fmla="*/ 167 w 87"/>
                <a:gd name="T29" fmla="*/ 67 h 108"/>
                <a:gd name="T30" fmla="*/ 167 w 87"/>
                <a:gd name="T31" fmla="*/ 76 h 108"/>
                <a:gd name="T32" fmla="*/ 167 w 87"/>
                <a:gd name="T33" fmla="*/ 78 h 108"/>
                <a:gd name="T34" fmla="*/ 143 w 87"/>
                <a:gd name="T35" fmla="*/ 80 h 108"/>
                <a:gd name="T36" fmla="*/ 143 w 87"/>
                <a:gd name="T37" fmla="*/ 80 h 108"/>
                <a:gd name="T38" fmla="*/ 120 w 87"/>
                <a:gd name="T39" fmla="*/ 82 h 108"/>
                <a:gd name="T40" fmla="*/ 108 w 87"/>
                <a:gd name="T41" fmla="*/ 83 h 108"/>
                <a:gd name="T42" fmla="*/ 100 w 87"/>
                <a:gd name="T43" fmla="*/ 83 h 108"/>
                <a:gd name="T44" fmla="*/ 77 w 87"/>
                <a:gd name="T45" fmla="*/ 83 h 108"/>
                <a:gd name="T46" fmla="*/ 47 w 87"/>
                <a:gd name="T47" fmla="*/ 83 h 108"/>
                <a:gd name="T48" fmla="*/ 31 w 87"/>
                <a:gd name="T49" fmla="*/ 83 h 108"/>
                <a:gd name="T50" fmla="*/ 8 w 87"/>
                <a:gd name="T51" fmla="*/ 83 h 108"/>
                <a:gd name="T52" fmla="*/ 8 w 87"/>
                <a:gd name="T53" fmla="*/ 82 h 108"/>
                <a:gd name="T54" fmla="*/ 24 w 87"/>
                <a:gd name="T55" fmla="*/ 76 h 108"/>
                <a:gd name="T56" fmla="*/ 85 w 87"/>
                <a:gd name="T57" fmla="*/ 58 h 108"/>
                <a:gd name="T58" fmla="*/ 167 w 87"/>
                <a:gd name="T59" fmla="*/ 36 h 108"/>
                <a:gd name="T60" fmla="*/ 244 w 87"/>
                <a:gd name="T61" fmla="*/ 16 h 108"/>
                <a:gd name="T62" fmla="*/ 281 w 87"/>
                <a:gd name="T63" fmla="*/ 6 h 108"/>
                <a:gd name="T64" fmla="*/ 305 w 87"/>
                <a:gd name="T65" fmla="*/ 3 h 108"/>
                <a:gd name="T66" fmla="*/ 379 w 87"/>
                <a:gd name="T67" fmla="*/ 1 h 108"/>
                <a:gd name="T68" fmla="*/ 472 w 87"/>
                <a:gd name="T69" fmla="*/ 0 h 108"/>
                <a:gd name="T70" fmla="*/ 552 w 87"/>
                <a:gd name="T71" fmla="*/ 0 h 108"/>
                <a:gd name="T72" fmla="*/ 621 w 87"/>
                <a:gd name="T73" fmla="*/ 0 h 108"/>
                <a:gd name="T74" fmla="*/ 637 w 87"/>
                <a:gd name="T75" fmla="*/ 1 h 108"/>
                <a:gd name="T76" fmla="*/ 637 w 87"/>
                <a:gd name="T77" fmla="*/ 2 h 108"/>
                <a:gd name="T78" fmla="*/ 637 w 87"/>
                <a:gd name="T79" fmla="*/ 4 h 108"/>
                <a:gd name="T80" fmla="*/ 645 w 87"/>
                <a:gd name="T81" fmla="*/ 5 h 108"/>
                <a:gd name="T82" fmla="*/ 645 w 87"/>
                <a:gd name="T83" fmla="*/ 6 h 108"/>
                <a:gd name="T84" fmla="*/ 653 w 87"/>
                <a:gd name="T85" fmla="*/ 6 h 1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
                <a:gd name="T130" fmla="*/ 0 h 108"/>
                <a:gd name="T131" fmla="*/ 87 w 87"/>
                <a:gd name="T132" fmla="*/ 108 h 1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 h="108">
                  <a:moveTo>
                    <a:pt x="86" y="6"/>
                  </a:moveTo>
                  <a:lnTo>
                    <a:pt x="85" y="7"/>
                  </a:lnTo>
                  <a:lnTo>
                    <a:pt x="84" y="7"/>
                  </a:lnTo>
                  <a:lnTo>
                    <a:pt x="82" y="7"/>
                  </a:lnTo>
                  <a:lnTo>
                    <a:pt x="80" y="7"/>
                  </a:lnTo>
                  <a:lnTo>
                    <a:pt x="77" y="7"/>
                  </a:lnTo>
                  <a:lnTo>
                    <a:pt x="74" y="7"/>
                  </a:lnTo>
                  <a:lnTo>
                    <a:pt x="71" y="7"/>
                  </a:lnTo>
                  <a:lnTo>
                    <a:pt x="69" y="7"/>
                  </a:lnTo>
                  <a:lnTo>
                    <a:pt x="66" y="7"/>
                  </a:lnTo>
                  <a:lnTo>
                    <a:pt x="62" y="7"/>
                  </a:lnTo>
                  <a:lnTo>
                    <a:pt x="59" y="7"/>
                  </a:lnTo>
                  <a:lnTo>
                    <a:pt x="57" y="7"/>
                  </a:lnTo>
                  <a:lnTo>
                    <a:pt x="55" y="7"/>
                  </a:lnTo>
                  <a:lnTo>
                    <a:pt x="53" y="7"/>
                  </a:lnTo>
                  <a:lnTo>
                    <a:pt x="51" y="8"/>
                  </a:lnTo>
                  <a:lnTo>
                    <a:pt x="51" y="9"/>
                  </a:lnTo>
                  <a:lnTo>
                    <a:pt x="51" y="11"/>
                  </a:lnTo>
                  <a:lnTo>
                    <a:pt x="51" y="12"/>
                  </a:lnTo>
                  <a:lnTo>
                    <a:pt x="50" y="15"/>
                  </a:lnTo>
                  <a:lnTo>
                    <a:pt x="50" y="17"/>
                  </a:lnTo>
                  <a:lnTo>
                    <a:pt x="49" y="20"/>
                  </a:lnTo>
                  <a:lnTo>
                    <a:pt x="49" y="22"/>
                  </a:lnTo>
                  <a:lnTo>
                    <a:pt x="47" y="26"/>
                  </a:lnTo>
                  <a:lnTo>
                    <a:pt x="46" y="29"/>
                  </a:lnTo>
                  <a:lnTo>
                    <a:pt x="45" y="33"/>
                  </a:lnTo>
                  <a:lnTo>
                    <a:pt x="45" y="35"/>
                  </a:lnTo>
                  <a:lnTo>
                    <a:pt x="43" y="38"/>
                  </a:lnTo>
                  <a:lnTo>
                    <a:pt x="41" y="40"/>
                  </a:lnTo>
                  <a:lnTo>
                    <a:pt x="39" y="42"/>
                  </a:lnTo>
                  <a:lnTo>
                    <a:pt x="39" y="44"/>
                  </a:lnTo>
                  <a:lnTo>
                    <a:pt x="37" y="47"/>
                  </a:lnTo>
                  <a:lnTo>
                    <a:pt x="35" y="50"/>
                  </a:lnTo>
                  <a:lnTo>
                    <a:pt x="34" y="53"/>
                  </a:lnTo>
                  <a:lnTo>
                    <a:pt x="32" y="55"/>
                  </a:lnTo>
                  <a:lnTo>
                    <a:pt x="30" y="59"/>
                  </a:lnTo>
                  <a:lnTo>
                    <a:pt x="28" y="63"/>
                  </a:lnTo>
                  <a:lnTo>
                    <a:pt x="26" y="67"/>
                  </a:lnTo>
                  <a:lnTo>
                    <a:pt x="26" y="70"/>
                  </a:lnTo>
                  <a:lnTo>
                    <a:pt x="24" y="75"/>
                  </a:lnTo>
                  <a:lnTo>
                    <a:pt x="23" y="79"/>
                  </a:lnTo>
                  <a:lnTo>
                    <a:pt x="22" y="83"/>
                  </a:lnTo>
                  <a:lnTo>
                    <a:pt x="22" y="87"/>
                  </a:lnTo>
                  <a:lnTo>
                    <a:pt x="22" y="90"/>
                  </a:lnTo>
                  <a:lnTo>
                    <a:pt x="22" y="94"/>
                  </a:lnTo>
                  <a:lnTo>
                    <a:pt x="22" y="98"/>
                  </a:lnTo>
                  <a:lnTo>
                    <a:pt x="23" y="100"/>
                  </a:lnTo>
                  <a:lnTo>
                    <a:pt x="22" y="101"/>
                  </a:lnTo>
                  <a:lnTo>
                    <a:pt x="21" y="102"/>
                  </a:lnTo>
                  <a:lnTo>
                    <a:pt x="19" y="104"/>
                  </a:lnTo>
                  <a:lnTo>
                    <a:pt x="17" y="105"/>
                  </a:lnTo>
                  <a:lnTo>
                    <a:pt x="16" y="106"/>
                  </a:lnTo>
                  <a:lnTo>
                    <a:pt x="14" y="107"/>
                  </a:lnTo>
                  <a:lnTo>
                    <a:pt x="13" y="107"/>
                  </a:lnTo>
                  <a:lnTo>
                    <a:pt x="12" y="107"/>
                  </a:lnTo>
                  <a:lnTo>
                    <a:pt x="10" y="107"/>
                  </a:lnTo>
                  <a:lnTo>
                    <a:pt x="8" y="107"/>
                  </a:lnTo>
                  <a:lnTo>
                    <a:pt x="6" y="107"/>
                  </a:lnTo>
                  <a:lnTo>
                    <a:pt x="4" y="107"/>
                  </a:lnTo>
                  <a:lnTo>
                    <a:pt x="2" y="107"/>
                  </a:lnTo>
                  <a:lnTo>
                    <a:pt x="1" y="107"/>
                  </a:lnTo>
                  <a:lnTo>
                    <a:pt x="1" y="106"/>
                  </a:lnTo>
                  <a:lnTo>
                    <a:pt x="0" y="105"/>
                  </a:lnTo>
                  <a:lnTo>
                    <a:pt x="1" y="102"/>
                  </a:lnTo>
                  <a:lnTo>
                    <a:pt x="3" y="98"/>
                  </a:lnTo>
                  <a:lnTo>
                    <a:pt x="5" y="90"/>
                  </a:lnTo>
                  <a:lnTo>
                    <a:pt x="8" y="83"/>
                  </a:lnTo>
                  <a:lnTo>
                    <a:pt x="11" y="75"/>
                  </a:lnTo>
                  <a:lnTo>
                    <a:pt x="15" y="66"/>
                  </a:lnTo>
                  <a:lnTo>
                    <a:pt x="19" y="56"/>
                  </a:lnTo>
                  <a:lnTo>
                    <a:pt x="22" y="47"/>
                  </a:lnTo>
                  <a:lnTo>
                    <a:pt x="25" y="38"/>
                  </a:lnTo>
                  <a:lnTo>
                    <a:pt x="28" y="30"/>
                  </a:lnTo>
                  <a:lnTo>
                    <a:pt x="32" y="21"/>
                  </a:lnTo>
                  <a:lnTo>
                    <a:pt x="34" y="16"/>
                  </a:lnTo>
                  <a:lnTo>
                    <a:pt x="36" y="10"/>
                  </a:lnTo>
                  <a:lnTo>
                    <a:pt x="37" y="7"/>
                  </a:lnTo>
                  <a:lnTo>
                    <a:pt x="39" y="4"/>
                  </a:lnTo>
                  <a:lnTo>
                    <a:pt x="40" y="3"/>
                  </a:lnTo>
                  <a:lnTo>
                    <a:pt x="43" y="3"/>
                  </a:lnTo>
                  <a:lnTo>
                    <a:pt x="46" y="1"/>
                  </a:lnTo>
                  <a:lnTo>
                    <a:pt x="50" y="1"/>
                  </a:lnTo>
                  <a:lnTo>
                    <a:pt x="54" y="1"/>
                  </a:lnTo>
                  <a:lnTo>
                    <a:pt x="57" y="1"/>
                  </a:lnTo>
                  <a:lnTo>
                    <a:pt x="62" y="0"/>
                  </a:lnTo>
                  <a:lnTo>
                    <a:pt x="66" y="0"/>
                  </a:lnTo>
                  <a:lnTo>
                    <a:pt x="70" y="0"/>
                  </a:lnTo>
                  <a:lnTo>
                    <a:pt x="73" y="0"/>
                  </a:lnTo>
                  <a:lnTo>
                    <a:pt x="77" y="0"/>
                  </a:lnTo>
                  <a:lnTo>
                    <a:pt x="78" y="0"/>
                  </a:lnTo>
                  <a:lnTo>
                    <a:pt x="82" y="0"/>
                  </a:lnTo>
                  <a:lnTo>
                    <a:pt x="83" y="0"/>
                  </a:lnTo>
                  <a:lnTo>
                    <a:pt x="84" y="0"/>
                  </a:lnTo>
                  <a:lnTo>
                    <a:pt x="84" y="1"/>
                  </a:lnTo>
                  <a:lnTo>
                    <a:pt x="84" y="2"/>
                  </a:lnTo>
                  <a:lnTo>
                    <a:pt x="84" y="4"/>
                  </a:lnTo>
                  <a:lnTo>
                    <a:pt x="85" y="4"/>
                  </a:lnTo>
                  <a:lnTo>
                    <a:pt x="85" y="5"/>
                  </a:lnTo>
                  <a:lnTo>
                    <a:pt x="85" y="6"/>
                  </a:lnTo>
                  <a:lnTo>
                    <a:pt x="86" y="6"/>
                  </a:lnTo>
                </a:path>
              </a:pathLst>
            </a:custGeom>
            <a:solidFill>
              <a:srgbClr val="F8F8F8"/>
            </a:solidFill>
            <a:ln w="9525">
              <a:solidFill>
                <a:srgbClr val="DDDDDD"/>
              </a:solidFill>
              <a:round/>
              <a:headEnd/>
              <a:tailEnd/>
            </a:ln>
          </p:spPr>
          <p:txBody>
            <a:bodyPr/>
            <a:lstStyle/>
            <a:p>
              <a:endParaRPr lang="it-IT"/>
            </a:p>
          </p:txBody>
        </p:sp>
        <p:sp>
          <p:nvSpPr>
            <p:cNvPr id="9276" name="Freeform 76"/>
            <p:cNvSpPr>
              <a:spLocks/>
            </p:cNvSpPr>
            <p:nvPr/>
          </p:nvSpPr>
          <p:spPr bwMode="auto">
            <a:xfrm>
              <a:off x="4719" y="1454"/>
              <a:ext cx="69" cy="100"/>
            </a:xfrm>
            <a:custGeom>
              <a:avLst/>
              <a:gdLst>
                <a:gd name="T0" fmla="*/ 252 w 35"/>
                <a:gd name="T1" fmla="*/ 3 h 107"/>
                <a:gd name="T2" fmla="*/ 237 w 35"/>
                <a:gd name="T3" fmla="*/ 5 h 107"/>
                <a:gd name="T4" fmla="*/ 229 w 35"/>
                <a:gd name="T5" fmla="*/ 7 h 107"/>
                <a:gd name="T6" fmla="*/ 205 w 35"/>
                <a:gd name="T7" fmla="*/ 12 h 107"/>
                <a:gd name="T8" fmla="*/ 199 w 35"/>
                <a:gd name="T9" fmla="*/ 18 h 107"/>
                <a:gd name="T10" fmla="*/ 199 w 35"/>
                <a:gd name="T11" fmla="*/ 22 h 107"/>
                <a:gd name="T12" fmla="*/ 205 w 35"/>
                <a:gd name="T13" fmla="*/ 29 h 107"/>
                <a:gd name="T14" fmla="*/ 237 w 35"/>
                <a:gd name="T15" fmla="*/ 34 h 107"/>
                <a:gd name="T16" fmla="*/ 252 w 35"/>
                <a:gd name="T17" fmla="*/ 37 h 107"/>
                <a:gd name="T18" fmla="*/ 237 w 35"/>
                <a:gd name="T19" fmla="*/ 39 h 107"/>
                <a:gd name="T20" fmla="*/ 199 w 35"/>
                <a:gd name="T21" fmla="*/ 40 h 107"/>
                <a:gd name="T22" fmla="*/ 160 w 35"/>
                <a:gd name="T23" fmla="*/ 44 h 107"/>
                <a:gd name="T24" fmla="*/ 116 w 35"/>
                <a:gd name="T25" fmla="*/ 45 h 107"/>
                <a:gd name="T26" fmla="*/ 77 w 35"/>
                <a:gd name="T27" fmla="*/ 48 h 107"/>
                <a:gd name="T28" fmla="*/ 47 w 35"/>
                <a:gd name="T29" fmla="*/ 50 h 107"/>
                <a:gd name="T30" fmla="*/ 32 w 35"/>
                <a:gd name="T31" fmla="*/ 52 h 107"/>
                <a:gd name="T32" fmla="*/ 24 w 35"/>
                <a:gd name="T33" fmla="*/ 53 h 107"/>
                <a:gd name="T34" fmla="*/ 24 w 35"/>
                <a:gd name="T35" fmla="*/ 56 h 107"/>
                <a:gd name="T36" fmla="*/ 24 w 35"/>
                <a:gd name="T37" fmla="*/ 62 h 107"/>
                <a:gd name="T38" fmla="*/ 24 w 35"/>
                <a:gd name="T39" fmla="*/ 68 h 107"/>
                <a:gd name="T40" fmla="*/ 39 w 35"/>
                <a:gd name="T41" fmla="*/ 75 h 107"/>
                <a:gd name="T42" fmla="*/ 39 w 35"/>
                <a:gd name="T43" fmla="*/ 81 h 107"/>
                <a:gd name="T44" fmla="*/ 47 w 35"/>
                <a:gd name="T45" fmla="*/ 85 h 107"/>
                <a:gd name="T46" fmla="*/ 47 w 35"/>
                <a:gd name="T47" fmla="*/ 87 h 107"/>
                <a:gd name="T48" fmla="*/ 39 w 35"/>
                <a:gd name="T49" fmla="*/ 84 h 107"/>
                <a:gd name="T50" fmla="*/ 24 w 35"/>
                <a:gd name="T51" fmla="*/ 80 h 107"/>
                <a:gd name="T52" fmla="*/ 8 w 35"/>
                <a:gd name="T53" fmla="*/ 75 h 107"/>
                <a:gd name="T54" fmla="*/ 8 w 35"/>
                <a:gd name="T55" fmla="*/ 69 h 107"/>
                <a:gd name="T56" fmla="*/ 0 w 35"/>
                <a:gd name="T57" fmla="*/ 64 h 107"/>
                <a:gd name="T58" fmla="*/ 0 w 35"/>
                <a:gd name="T59" fmla="*/ 59 h 107"/>
                <a:gd name="T60" fmla="*/ 0 w 35"/>
                <a:gd name="T61" fmla="*/ 54 h 107"/>
                <a:gd name="T62" fmla="*/ 0 w 35"/>
                <a:gd name="T63" fmla="*/ 50 h 107"/>
                <a:gd name="T64" fmla="*/ 24 w 35"/>
                <a:gd name="T65" fmla="*/ 48 h 107"/>
                <a:gd name="T66" fmla="*/ 63 w 35"/>
                <a:gd name="T67" fmla="*/ 42 h 107"/>
                <a:gd name="T68" fmla="*/ 101 w 35"/>
                <a:gd name="T69" fmla="*/ 34 h 107"/>
                <a:gd name="T70" fmla="*/ 144 w 35"/>
                <a:gd name="T71" fmla="*/ 25 h 107"/>
                <a:gd name="T72" fmla="*/ 191 w 35"/>
                <a:gd name="T73" fmla="*/ 19 h 107"/>
                <a:gd name="T74" fmla="*/ 213 w 35"/>
                <a:gd name="T75" fmla="*/ 10 h 107"/>
                <a:gd name="T76" fmla="*/ 237 w 35"/>
                <a:gd name="T77" fmla="*/ 6 h 107"/>
                <a:gd name="T78" fmla="*/ 252 w 35"/>
                <a:gd name="T79" fmla="*/ 1 h 107"/>
                <a:gd name="T80" fmla="*/ 260 w 35"/>
                <a:gd name="T81" fmla="*/ 1 h 107"/>
                <a:gd name="T82" fmla="*/ 260 w 35"/>
                <a:gd name="T83" fmla="*/ 1 h 107"/>
                <a:gd name="T84" fmla="*/ 260 w 35"/>
                <a:gd name="T85" fmla="*/ 1 h 107"/>
                <a:gd name="T86" fmla="*/ 260 w 35"/>
                <a:gd name="T87" fmla="*/ 1 h 107"/>
                <a:gd name="T88" fmla="*/ 260 w 35"/>
                <a:gd name="T89" fmla="*/ 1 h 107"/>
                <a:gd name="T90" fmla="*/ 260 w 35"/>
                <a:gd name="T91" fmla="*/ 1 h 107"/>
                <a:gd name="T92" fmla="*/ 260 w 35"/>
                <a:gd name="T93" fmla="*/ 1 h 107"/>
                <a:gd name="T94" fmla="*/ 260 w 35"/>
                <a:gd name="T95" fmla="*/ 1 h 107"/>
                <a:gd name="T96" fmla="*/ 260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34" y="1"/>
                  </a:moveTo>
                  <a:lnTo>
                    <a:pt x="33" y="3"/>
                  </a:lnTo>
                  <a:lnTo>
                    <a:pt x="31" y="5"/>
                  </a:lnTo>
                  <a:lnTo>
                    <a:pt x="31" y="6"/>
                  </a:lnTo>
                  <a:lnTo>
                    <a:pt x="30" y="10"/>
                  </a:lnTo>
                  <a:lnTo>
                    <a:pt x="29" y="11"/>
                  </a:lnTo>
                  <a:lnTo>
                    <a:pt x="27" y="15"/>
                  </a:lnTo>
                  <a:lnTo>
                    <a:pt x="27" y="17"/>
                  </a:lnTo>
                  <a:lnTo>
                    <a:pt x="26" y="21"/>
                  </a:lnTo>
                  <a:lnTo>
                    <a:pt x="26" y="24"/>
                  </a:lnTo>
                  <a:lnTo>
                    <a:pt x="26" y="28"/>
                  </a:lnTo>
                  <a:lnTo>
                    <a:pt x="26" y="31"/>
                  </a:lnTo>
                  <a:lnTo>
                    <a:pt x="27" y="35"/>
                  </a:lnTo>
                  <a:lnTo>
                    <a:pt x="28" y="38"/>
                  </a:lnTo>
                  <a:lnTo>
                    <a:pt x="31" y="42"/>
                  </a:lnTo>
                  <a:lnTo>
                    <a:pt x="34" y="45"/>
                  </a:lnTo>
                  <a:lnTo>
                    <a:pt x="33" y="46"/>
                  </a:lnTo>
                  <a:lnTo>
                    <a:pt x="32" y="46"/>
                  </a:lnTo>
                  <a:lnTo>
                    <a:pt x="31" y="48"/>
                  </a:lnTo>
                  <a:lnTo>
                    <a:pt x="29" y="48"/>
                  </a:lnTo>
                  <a:lnTo>
                    <a:pt x="26" y="49"/>
                  </a:lnTo>
                  <a:lnTo>
                    <a:pt x="24" y="51"/>
                  </a:lnTo>
                  <a:lnTo>
                    <a:pt x="21" y="53"/>
                  </a:lnTo>
                  <a:lnTo>
                    <a:pt x="19" y="53"/>
                  </a:lnTo>
                  <a:lnTo>
                    <a:pt x="15" y="55"/>
                  </a:lnTo>
                  <a:lnTo>
                    <a:pt x="13" y="57"/>
                  </a:lnTo>
                  <a:lnTo>
                    <a:pt x="10" y="59"/>
                  </a:lnTo>
                  <a:lnTo>
                    <a:pt x="8" y="60"/>
                  </a:lnTo>
                  <a:lnTo>
                    <a:pt x="6" y="61"/>
                  </a:lnTo>
                  <a:lnTo>
                    <a:pt x="5" y="63"/>
                  </a:lnTo>
                  <a:lnTo>
                    <a:pt x="4" y="64"/>
                  </a:lnTo>
                  <a:lnTo>
                    <a:pt x="3" y="65"/>
                  </a:lnTo>
                  <a:lnTo>
                    <a:pt x="3" y="66"/>
                  </a:lnTo>
                  <a:lnTo>
                    <a:pt x="3" y="69"/>
                  </a:lnTo>
                  <a:lnTo>
                    <a:pt x="3" y="72"/>
                  </a:lnTo>
                  <a:lnTo>
                    <a:pt x="3" y="76"/>
                  </a:lnTo>
                  <a:lnTo>
                    <a:pt x="3" y="79"/>
                  </a:lnTo>
                  <a:lnTo>
                    <a:pt x="3" y="83"/>
                  </a:lnTo>
                  <a:lnTo>
                    <a:pt x="5" y="87"/>
                  </a:lnTo>
                  <a:lnTo>
                    <a:pt x="5" y="92"/>
                  </a:lnTo>
                  <a:lnTo>
                    <a:pt x="5" y="95"/>
                  </a:lnTo>
                  <a:lnTo>
                    <a:pt x="5" y="99"/>
                  </a:lnTo>
                  <a:lnTo>
                    <a:pt x="6" y="101"/>
                  </a:lnTo>
                  <a:lnTo>
                    <a:pt x="6" y="104"/>
                  </a:lnTo>
                  <a:lnTo>
                    <a:pt x="6" y="105"/>
                  </a:lnTo>
                  <a:lnTo>
                    <a:pt x="6" y="106"/>
                  </a:lnTo>
                  <a:lnTo>
                    <a:pt x="6" y="105"/>
                  </a:lnTo>
                  <a:lnTo>
                    <a:pt x="5" y="103"/>
                  </a:lnTo>
                  <a:lnTo>
                    <a:pt x="5" y="100"/>
                  </a:lnTo>
                  <a:lnTo>
                    <a:pt x="3" y="98"/>
                  </a:lnTo>
                  <a:lnTo>
                    <a:pt x="3" y="95"/>
                  </a:lnTo>
                  <a:lnTo>
                    <a:pt x="1" y="92"/>
                  </a:lnTo>
                  <a:lnTo>
                    <a:pt x="1" y="88"/>
                  </a:lnTo>
                  <a:lnTo>
                    <a:pt x="1" y="84"/>
                  </a:lnTo>
                  <a:lnTo>
                    <a:pt x="1" y="80"/>
                  </a:lnTo>
                  <a:lnTo>
                    <a:pt x="0" y="78"/>
                  </a:lnTo>
                  <a:lnTo>
                    <a:pt x="0" y="75"/>
                  </a:lnTo>
                  <a:lnTo>
                    <a:pt x="0" y="72"/>
                  </a:lnTo>
                  <a:lnTo>
                    <a:pt x="0" y="68"/>
                  </a:lnTo>
                  <a:lnTo>
                    <a:pt x="0" y="66"/>
                  </a:lnTo>
                  <a:lnTo>
                    <a:pt x="0" y="64"/>
                  </a:lnTo>
                  <a:lnTo>
                    <a:pt x="0" y="62"/>
                  </a:lnTo>
                  <a:lnTo>
                    <a:pt x="1" y="60"/>
                  </a:lnTo>
                  <a:lnTo>
                    <a:pt x="3" y="59"/>
                  </a:lnTo>
                  <a:lnTo>
                    <a:pt x="6" y="55"/>
                  </a:lnTo>
                  <a:lnTo>
                    <a:pt x="8" y="51"/>
                  </a:lnTo>
                  <a:lnTo>
                    <a:pt x="12" y="46"/>
                  </a:lnTo>
                  <a:lnTo>
                    <a:pt x="13" y="42"/>
                  </a:lnTo>
                  <a:lnTo>
                    <a:pt x="17" y="37"/>
                  </a:lnTo>
                  <a:lnTo>
                    <a:pt x="19" y="31"/>
                  </a:lnTo>
                  <a:lnTo>
                    <a:pt x="23" y="26"/>
                  </a:lnTo>
                  <a:lnTo>
                    <a:pt x="25" y="22"/>
                  </a:lnTo>
                  <a:lnTo>
                    <a:pt x="27" y="17"/>
                  </a:lnTo>
                  <a:lnTo>
                    <a:pt x="28" y="13"/>
                  </a:lnTo>
                  <a:lnTo>
                    <a:pt x="31" y="8"/>
                  </a:lnTo>
                  <a:lnTo>
                    <a:pt x="31" y="6"/>
                  </a:lnTo>
                  <a:lnTo>
                    <a:pt x="33" y="3"/>
                  </a:lnTo>
                  <a:lnTo>
                    <a:pt x="33" y="1"/>
                  </a:lnTo>
                  <a:lnTo>
                    <a:pt x="34" y="0"/>
                  </a:lnTo>
                  <a:lnTo>
                    <a:pt x="34" y="1"/>
                  </a:lnTo>
                </a:path>
              </a:pathLst>
            </a:custGeom>
            <a:solidFill>
              <a:srgbClr val="F8F8F8"/>
            </a:solidFill>
            <a:ln w="9048">
              <a:solidFill>
                <a:srgbClr val="DDDDDD"/>
              </a:solidFill>
              <a:round/>
              <a:headEnd/>
              <a:tailEnd/>
            </a:ln>
          </p:spPr>
          <p:txBody>
            <a:bodyPr/>
            <a:lstStyle/>
            <a:p>
              <a:endParaRPr lang="it-IT"/>
            </a:p>
          </p:txBody>
        </p:sp>
        <p:sp>
          <p:nvSpPr>
            <p:cNvPr id="9277" name="Freeform 77"/>
            <p:cNvSpPr>
              <a:spLocks/>
            </p:cNvSpPr>
            <p:nvPr/>
          </p:nvSpPr>
          <p:spPr bwMode="auto">
            <a:xfrm>
              <a:off x="4967" y="1454"/>
              <a:ext cx="69" cy="100"/>
            </a:xfrm>
            <a:custGeom>
              <a:avLst/>
              <a:gdLst>
                <a:gd name="T0" fmla="*/ 8 w 35"/>
                <a:gd name="T1" fmla="*/ 3 h 107"/>
                <a:gd name="T2" fmla="*/ 8 w 35"/>
                <a:gd name="T3" fmla="*/ 5 h 107"/>
                <a:gd name="T4" fmla="*/ 24 w 35"/>
                <a:gd name="T5" fmla="*/ 7 h 107"/>
                <a:gd name="T6" fmla="*/ 39 w 35"/>
                <a:gd name="T7" fmla="*/ 10 h 107"/>
                <a:gd name="T8" fmla="*/ 47 w 35"/>
                <a:gd name="T9" fmla="*/ 15 h 107"/>
                <a:gd name="T10" fmla="*/ 47 w 35"/>
                <a:gd name="T11" fmla="*/ 20 h 107"/>
                <a:gd name="T12" fmla="*/ 39 w 35"/>
                <a:gd name="T13" fmla="*/ 25 h 107"/>
                <a:gd name="T14" fmla="*/ 16 w 35"/>
                <a:gd name="T15" fmla="*/ 32 h 107"/>
                <a:gd name="T16" fmla="*/ 0 w 35"/>
                <a:gd name="T17" fmla="*/ 34 h 107"/>
                <a:gd name="T18" fmla="*/ 24 w 35"/>
                <a:gd name="T19" fmla="*/ 36 h 107"/>
                <a:gd name="T20" fmla="*/ 47 w 35"/>
                <a:gd name="T21" fmla="*/ 37 h 107"/>
                <a:gd name="T22" fmla="*/ 85 w 35"/>
                <a:gd name="T23" fmla="*/ 41 h 107"/>
                <a:gd name="T24" fmla="*/ 132 w 35"/>
                <a:gd name="T25" fmla="*/ 44 h 107"/>
                <a:gd name="T26" fmla="*/ 168 w 35"/>
                <a:gd name="T27" fmla="*/ 47 h 107"/>
                <a:gd name="T28" fmla="*/ 199 w 35"/>
                <a:gd name="T29" fmla="*/ 50 h 107"/>
                <a:gd name="T30" fmla="*/ 221 w 35"/>
                <a:gd name="T31" fmla="*/ 52 h 107"/>
                <a:gd name="T32" fmla="*/ 229 w 35"/>
                <a:gd name="T33" fmla="*/ 53 h 107"/>
                <a:gd name="T34" fmla="*/ 229 w 35"/>
                <a:gd name="T35" fmla="*/ 56 h 107"/>
                <a:gd name="T36" fmla="*/ 221 w 35"/>
                <a:gd name="T37" fmla="*/ 62 h 107"/>
                <a:gd name="T38" fmla="*/ 221 w 35"/>
                <a:gd name="T39" fmla="*/ 68 h 107"/>
                <a:gd name="T40" fmla="*/ 213 w 35"/>
                <a:gd name="T41" fmla="*/ 75 h 107"/>
                <a:gd name="T42" fmla="*/ 213 w 35"/>
                <a:gd name="T43" fmla="*/ 81 h 107"/>
                <a:gd name="T44" fmla="*/ 213 w 35"/>
                <a:gd name="T45" fmla="*/ 85 h 107"/>
                <a:gd name="T46" fmla="*/ 213 w 35"/>
                <a:gd name="T47" fmla="*/ 87 h 107"/>
                <a:gd name="T48" fmla="*/ 221 w 35"/>
                <a:gd name="T49" fmla="*/ 84 h 107"/>
                <a:gd name="T50" fmla="*/ 221 w 35"/>
                <a:gd name="T51" fmla="*/ 80 h 107"/>
                <a:gd name="T52" fmla="*/ 229 w 35"/>
                <a:gd name="T53" fmla="*/ 75 h 107"/>
                <a:gd name="T54" fmla="*/ 244 w 35"/>
                <a:gd name="T55" fmla="*/ 69 h 107"/>
                <a:gd name="T56" fmla="*/ 260 w 35"/>
                <a:gd name="T57" fmla="*/ 64 h 107"/>
                <a:gd name="T58" fmla="*/ 260 w 35"/>
                <a:gd name="T59" fmla="*/ 59 h 107"/>
                <a:gd name="T60" fmla="*/ 260 w 35"/>
                <a:gd name="T61" fmla="*/ 54 h 107"/>
                <a:gd name="T62" fmla="*/ 260 w 35"/>
                <a:gd name="T63" fmla="*/ 50 h 107"/>
                <a:gd name="T64" fmla="*/ 229 w 35"/>
                <a:gd name="T65" fmla="*/ 48 h 107"/>
                <a:gd name="T66" fmla="*/ 183 w 35"/>
                <a:gd name="T67" fmla="*/ 42 h 107"/>
                <a:gd name="T68" fmla="*/ 144 w 35"/>
                <a:gd name="T69" fmla="*/ 34 h 107"/>
                <a:gd name="T70" fmla="*/ 108 w 35"/>
                <a:gd name="T71" fmla="*/ 25 h 107"/>
                <a:gd name="T72" fmla="*/ 69 w 35"/>
                <a:gd name="T73" fmla="*/ 19 h 107"/>
                <a:gd name="T74" fmla="*/ 39 w 35"/>
                <a:gd name="T75" fmla="*/ 10 h 107"/>
                <a:gd name="T76" fmla="*/ 16 w 35"/>
                <a:gd name="T77" fmla="*/ 6 h 107"/>
                <a:gd name="T78" fmla="*/ 8 w 35"/>
                <a:gd name="T79" fmla="*/ 1 h 107"/>
                <a:gd name="T80" fmla="*/ 8 w 35"/>
                <a:gd name="T81" fmla="*/ 1 h 107"/>
                <a:gd name="T82" fmla="*/ 8 w 35"/>
                <a:gd name="T83" fmla="*/ 1 h 107"/>
                <a:gd name="T84" fmla="*/ 8 w 35"/>
                <a:gd name="T85" fmla="*/ 1 h 107"/>
                <a:gd name="T86" fmla="*/ 8 w 35"/>
                <a:gd name="T87" fmla="*/ 1 h 107"/>
                <a:gd name="T88" fmla="*/ 8 w 35"/>
                <a:gd name="T89" fmla="*/ 1 h 107"/>
                <a:gd name="T90" fmla="*/ 8 w 35"/>
                <a:gd name="T91" fmla="*/ 1 h 107"/>
                <a:gd name="T92" fmla="*/ 8 w 35"/>
                <a:gd name="T93" fmla="*/ 1 h 107"/>
                <a:gd name="T94" fmla="*/ 8 w 35"/>
                <a:gd name="T95" fmla="*/ 1 h 107"/>
                <a:gd name="T96" fmla="*/ 8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1" y="1"/>
                  </a:moveTo>
                  <a:lnTo>
                    <a:pt x="1" y="3"/>
                  </a:lnTo>
                  <a:lnTo>
                    <a:pt x="1" y="5"/>
                  </a:lnTo>
                  <a:lnTo>
                    <a:pt x="3" y="6"/>
                  </a:lnTo>
                  <a:lnTo>
                    <a:pt x="3" y="9"/>
                  </a:lnTo>
                  <a:lnTo>
                    <a:pt x="5" y="10"/>
                  </a:lnTo>
                  <a:lnTo>
                    <a:pt x="5" y="13"/>
                  </a:lnTo>
                  <a:lnTo>
                    <a:pt x="6" y="14"/>
                  </a:lnTo>
                  <a:lnTo>
                    <a:pt x="6" y="18"/>
                  </a:lnTo>
                  <a:lnTo>
                    <a:pt x="6" y="22"/>
                  </a:lnTo>
                  <a:lnTo>
                    <a:pt x="6" y="25"/>
                  </a:lnTo>
                  <a:lnTo>
                    <a:pt x="6" y="28"/>
                  </a:lnTo>
                  <a:lnTo>
                    <a:pt x="5" y="31"/>
                  </a:lnTo>
                  <a:lnTo>
                    <a:pt x="4" y="35"/>
                  </a:lnTo>
                  <a:lnTo>
                    <a:pt x="2" y="38"/>
                  </a:lnTo>
                  <a:lnTo>
                    <a:pt x="0" y="41"/>
                  </a:lnTo>
                  <a:lnTo>
                    <a:pt x="0" y="42"/>
                  </a:lnTo>
                  <a:lnTo>
                    <a:pt x="1" y="43"/>
                  </a:lnTo>
                  <a:lnTo>
                    <a:pt x="3" y="44"/>
                  </a:lnTo>
                  <a:lnTo>
                    <a:pt x="5" y="45"/>
                  </a:lnTo>
                  <a:lnTo>
                    <a:pt x="6" y="46"/>
                  </a:lnTo>
                  <a:lnTo>
                    <a:pt x="9" y="48"/>
                  </a:lnTo>
                  <a:lnTo>
                    <a:pt x="11" y="50"/>
                  </a:lnTo>
                  <a:lnTo>
                    <a:pt x="15" y="51"/>
                  </a:lnTo>
                  <a:lnTo>
                    <a:pt x="17" y="54"/>
                  </a:lnTo>
                  <a:lnTo>
                    <a:pt x="20" y="56"/>
                  </a:lnTo>
                  <a:lnTo>
                    <a:pt x="22" y="58"/>
                  </a:lnTo>
                  <a:lnTo>
                    <a:pt x="25" y="60"/>
                  </a:lnTo>
                  <a:lnTo>
                    <a:pt x="26" y="61"/>
                  </a:lnTo>
                  <a:lnTo>
                    <a:pt x="28" y="63"/>
                  </a:lnTo>
                  <a:lnTo>
                    <a:pt x="29" y="64"/>
                  </a:lnTo>
                  <a:lnTo>
                    <a:pt x="30" y="64"/>
                  </a:lnTo>
                  <a:lnTo>
                    <a:pt x="30" y="65"/>
                  </a:lnTo>
                  <a:lnTo>
                    <a:pt x="30" y="66"/>
                  </a:lnTo>
                  <a:lnTo>
                    <a:pt x="30" y="69"/>
                  </a:lnTo>
                  <a:lnTo>
                    <a:pt x="30" y="72"/>
                  </a:lnTo>
                  <a:lnTo>
                    <a:pt x="29" y="76"/>
                  </a:lnTo>
                  <a:lnTo>
                    <a:pt x="29" y="79"/>
                  </a:lnTo>
                  <a:lnTo>
                    <a:pt x="29" y="83"/>
                  </a:lnTo>
                  <a:lnTo>
                    <a:pt x="29" y="87"/>
                  </a:lnTo>
                  <a:lnTo>
                    <a:pt x="28" y="92"/>
                  </a:lnTo>
                  <a:lnTo>
                    <a:pt x="28" y="95"/>
                  </a:lnTo>
                  <a:lnTo>
                    <a:pt x="28" y="99"/>
                  </a:lnTo>
                  <a:lnTo>
                    <a:pt x="28" y="101"/>
                  </a:lnTo>
                  <a:lnTo>
                    <a:pt x="28" y="104"/>
                  </a:lnTo>
                  <a:lnTo>
                    <a:pt x="28" y="105"/>
                  </a:lnTo>
                  <a:lnTo>
                    <a:pt x="28" y="106"/>
                  </a:lnTo>
                  <a:lnTo>
                    <a:pt x="29" y="105"/>
                  </a:lnTo>
                  <a:lnTo>
                    <a:pt x="29" y="103"/>
                  </a:lnTo>
                  <a:lnTo>
                    <a:pt x="29" y="100"/>
                  </a:lnTo>
                  <a:lnTo>
                    <a:pt x="29" y="98"/>
                  </a:lnTo>
                  <a:lnTo>
                    <a:pt x="30" y="95"/>
                  </a:lnTo>
                  <a:lnTo>
                    <a:pt x="30" y="92"/>
                  </a:lnTo>
                  <a:lnTo>
                    <a:pt x="32" y="88"/>
                  </a:lnTo>
                  <a:lnTo>
                    <a:pt x="32" y="84"/>
                  </a:lnTo>
                  <a:lnTo>
                    <a:pt x="34" y="80"/>
                  </a:lnTo>
                  <a:lnTo>
                    <a:pt x="34" y="78"/>
                  </a:lnTo>
                  <a:lnTo>
                    <a:pt x="34" y="75"/>
                  </a:lnTo>
                  <a:lnTo>
                    <a:pt x="34" y="72"/>
                  </a:lnTo>
                  <a:lnTo>
                    <a:pt x="34" y="68"/>
                  </a:lnTo>
                  <a:lnTo>
                    <a:pt x="34" y="66"/>
                  </a:lnTo>
                  <a:lnTo>
                    <a:pt x="34" y="64"/>
                  </a:lnTo>
                  <a:lnTo>
                    <a:pt x="34" y="62"/>
                  </a:lnTo>
                  <a:lnTo>
                    <a:pt x="34" y="60"/>
                  </a:lnTo>
                  <a:lnTo>
                    <a:pt x="30" y="59"/>
                  </a:lnTo>
                  <a:lnTo>
                    <a:pt x="28" y="55"/>
                  </a:lnTo>
                  <a:lnTo>
                    <a:pt x="24" y="51"/>
                  </a:lnTo>
                  <a:lnTo>
                    <a:pt x="22" y="46"/>
                  </a:lnTo>
                  <a:lnTo>
                    <a:pt x="19" y="42"/>
                  </a:lnTo>
                  <a:lnTo>
                    <a:pt x="17" y="37"/>
                  </a:lnTo>
                  <a:lnTo>
                    <a:pt x="14" y="31"/>
                  </a:lnTo>
                  <a:lnTo>
                    <a:pt x="12" y="26"/>
                  </a:lnTo>
                  <a:lnTo>
                    <a:pt x="9" y="22"/>
                  </a:lnTo>
                  <a:lnTo>
                    <a:pt x="7" y="17"/>
                  </a:lnTo>
                  <a:lnTo>
                    <a:pt x="5" y="13"/>
                  </a:lnTo>
                  <a:lnTo>
                    <a:pt x="4" y="8"/>
                  </a:lnTo>
                  <a:lnTo>
                    <a:pt x="2" y="6"/>
                  </a:lnTo>
                  <a:lnTo>
                    <a:pt x="2" y="3"/>
                  </a:lnTo>
                  <a:lnTo>
                    <a:pt x="1" y="1"/>
                  </a:lnTo>
                  <a:lnTo>
                    <a:pt x="1" y="0"/>
                  </a:lnTo>
                  <a:lnTo>
                    <a:pt x="1" y="1"/>
                  </a:lnTo>
                </a:path>
              </a:pathLst>
            </a:custGeom>
            <a:solidFill>
              <a:srgbClr val="F8F8F8"/>
            </a:solidFill>
            <a:ln w="9048">
              <a:solidFill>
                <a:srgbClr val="DDDDDD"/>
              </a:solidFill>
              <a:round/>
              <a:headEnd/>
              <a:tailEnd/>
            </a:ln>
          </p:spPr>
          <p:txBody>
            <a:bodyPr/>
            <a:lstStyle/>
            <a:p>
              <a:endParaRPr lang="it-IT"/>
            </a:p>
          </p:txBody>
        </p:sp>
        <p:sp>
          <p:nvSpPr>
            <p:cNvPr id="9278" name="Freeform 78"/>
            <p:cNvSpPr>
              <a:spLocks/>
            </p:cNvSpPr>
            <p:nvPr/>
          </p:nvSpPr>
          <p:spPr bwMode="auto">
            <a:xfrm>
              <a:off x="4418" y="1319"/>
              <a:ext cx="155" cy="70"/>
            </a:xfrm>
            <a:custGeom>
              <a:avLst/>
              <a:gdLst>
                <a:gd name="T0" fmla="*/ 308 w 79"/>
                <a:gd name="T1" fmla="*/ 0 h 76"/>
                <a:gd name="T2" fmla="*/ 243 w 79"/>
                <a:gd name="T3" fmla="*/ 4 h 76"/>
                <a:gd name="T4" fmla="*/ 173 w 79"/>
                <a:gd name="T5" fmla="*/ 10 h 76"/>
                <a:gd name="T6" fmla="*/ 120 w 79"/>
                <a:gd name="T7" fmla="*/ 19 h 76"/>
                <a:gd name="T8" fmla="*/ 104 w 79"/>
                <a:gd name="T9" fmla="*/ 29 h 76"/>
                <a:gd name="T10" fmla="*/ 135 w 79"/>
                <a:gd name="T11" fmla="*/ 39 h 76"/>
                <a:gd name="T12" fmla="*/ 243 w 79"/>
                <a:gd name="T13" fmla="*/ 47 h 76"/>
                <a:gd name="T14" fmla="*/ 447 w 79"/>
                <a:gd name="T15" fmla="*/ 52 h 76"/>
                <a:gd name="T16" fmla="*/ 581 w 79"/>
                <a:gd name="T17" fmla="*/ 53 h 76"/>
                <a:gd name="T18" fmla="*/ 551 w 79"/>
                <a:gd name="T19" fmla="*/ 54 h 76"/>
                <a:gd name="T20" fmla="*/ 496 w 79"/>
                <a:gd name="T21" fmla="*/ 55 h 76"/>
                <a:gd name="T22" fmla="*/ 432 w 79"/>
                <a:gd name="T23" fmla="*/ 57 h 76"/>
                <a:gd name="T24" fmla="*/ 361 w 79"/>
                <a:gd name="T25" fmla="*/ 59 h 76"/>
                <a:gd name="T26" fmla="*/ 288 w 79"/>
                <a:gd name="T27" fmla="*/ 59 h 76"/>
                <a:gd name="T28" fmla="*/ 204 w 79"/>
                <a:gd name="T29" fmla="*/ 59 h 76"/>
                <a:gd name="T30" fmla="*/ 143 w 79"/>
                <a:gd name="T31" fmla="*/ 55 h 76"/>
                <a:gd name="T32" fmla="*/ 84 w 79"/>
                <a:gd name="T33" fmla="*/ 52 h 76"/>
                <a:gd name="T34" fmla="*/ 47 w 79"/>
                <a:gd name="T35" fmla="*/ 48 h 76"/>
                <a:gd name="T36" fmla="*/ 16 w 79"/>
                <a:gd name="T37" fmla="*/ 43 h 76"/>
                <a:gd name="T38" fmla="*/ 8 w 79"/>
                <a:gd name="T39" fmla="*/ 39 h 76"/>
                <a:gd name="T40" fmla="*/ 0 w 79"/>
                <a:gd name="T41" fmla="*/ 35 h 76"/>
                <a:gd name="T42" fmla="*/ 0 w 79"/>
                <a:gd name="T43" fmla="*/ 32 h 76"/>
                <a:gd name="T44" fmla="*/ 8 w 79"/>
                <a:gd name="T45" fmla="*/ 29 h 76"/>
                <a:gd name="T46" fmla="*/ 8 w 79"/>
                <a:gd name="T47" fmla="*/ 28 h 76"/>
                <a:gd name="T48" fmla="*/ 16 w 79"/>
                <a:gd name="T49" fmla="*/ 23 h 76"/>
                <a:gd name="T50" fmla="*/ 47 w 79"/>
                <a:gd name="T51" fmla="*/ 14 h 76"/>
                <a:gd name="T52" fmla="*/ 84 w 79"/>
                <a:gd name="T53" fmla="*/ 7 h 76"/>
                <a:gd name="T54" fmla="*/ 143 w 79"/>
                <a:gd name="T55" fmla="*/ 4 h 76"/>
                <a:gd name="T56" fmla="*/ 204 w 79"/>
                <a:gd name="T57" fmla="*/ 2 h 76"/>
                <a:gd name="T58" fmla="*/ 257 w 79"/>
                <a:gd name="T59" fmla="*/ 1 h 76"/>
                <a:gd name="T60" fmla="*/ 300 w 79"/>
                <a:gd name="T61" fmla="*/ 0 h 76"/>
                <a:gd name="T62" fmla="*/ 332 w 79"/>
                <a:gd name="T63" fmla="*/ 0 h 76"/>
                <a:gd name="T64" fmla="*/ 339 w 79"/>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9"/>
                <a:gd name="T100" fmla="*/ 0 h 76"/>
                <a:gd name="T101" fmla="*/ 79 w 79"/>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9" h="76">
                  <a:moveTo>
                    <a:pt x="45" y="0"/>
                  </a:moveTo>
                  <a:lnTo>
                    <a:pt x="41" y="0"/>
                  </a:lnTo>
                  <a:lnTo>
                    <a:pt x="37" y="1"/>
                  </a:lnTo>
                  <a:lnTo>
                    <a:pt x="32" y="4"/>
                  </a:lnTo>
                  <a:lnTo>
                    <a:pt x="28" y="8"/>
                  </a:lnTo>
                  <a:lnTo>
                    <a:pt x="23" y="13"/>
                  </a:lnTo>
                  <a:lnTo>
                    <a:pt x="20" y="19"/>
                  </a:lnTo>
                  <a:lnTo>
                    <a:pt x="16" y="25"/>
                  </a:lnTo>
                  <a:lnTo>
                    <a:pt x="15" y="31"/>
                  </a:lnTo>
                  <a:lnTo>
                    <a:pt x="14" y="38"/>
                  </a:lnTo>
                  <a:lnTo>
                    <a:pt x="15" y="44"/>
                  </a:lnTo>
                  <a:lnTo>
                    <a:pt x="18" y="50"/>
                  </a:lnTo>
                  <a:lnTo>
                    <a:pt x="25" y="55"/>
                  </a:lnTo>
                  <a:lnTo>
                    <a:pt x="32" y="60"/>
                  </a:lnTo>
                  <a:lnTo>
                    <a:pt x="44" y="64"/>
                  </a:lnTo>
                  <a:lnTo>
                    <a:pt x="59" y="66"/>
                  </a:lnTo>
                  <a:lnTo>
                    <a:pt x="78" y="67"/>
                  </a:lnTo>
                  <a:lnTo>
                    <a:pt x="77" y="68"/>
                  </a:lnTo>
                  <a:lnTo>
                    <a:pt x="76" y="68"/>
                  </a:lnTo>
                  <a:lnTo>
                    <a:pt x="73" y="70"/>
                  </a:lnTo>
                  <a:lnTo>
                    <a:pt x="70" y="70"/>
                  </a:lnTo>
                  <a:lnTo>
                    <a:pt x="66" y="71"/>
                  </a:lnTo>
                  <a:lnTo>
                    <a:pt x="62" y="71"/>
                  </a:lnTo>
                  <a:lnTo>
                    <a:pt x="57" y="73"/>
                  </a:lnTo>
                  <a:lnTo>
                    <a:pt x="54" y="73"/>
                  </a:lnTo>
                  <a:lnTo>
                    <a:pt x="48" y="75"/>
                  </a:lnTo>
                  <a:lnTo>
                    <a:pt x="43" y="75"/>
                  </a:lnTo>
                  <a:lnTo>
                    <a:pt x="38" y="75"/>
                  </a:lnTo>
                  <a:lnTo>
                    <a:pt x="33" y="75"/>
                  </a:lnTo>
                  <a:lnTo>
                    <a:pt x="27" y="75"/>
                  </a:lnTo>
                  <a:lnTo>
                    <a:pt x="23" y="73"/>
                  </a:lnTo>
                  <a:lnTo>
                    <a:pt x="19" y="71"/>
                  </a:lnTo>
                  <a:lnTo>
                    <a:pt x="15" y="68"/>
                  </a:lnTo>
                  <a:lnTo>
                    <a:pt x="11" y="66"/>
                  </a:lnTo>
                  <a:lnTo>
                    <a:pt x="8" y="63"/>
                  </a:lnTo>
                  <a:lnTo>
                    <a:pt x="6" y="61"/>
                  </a:lnTo>
                  <a:lnTo>
                    <a:pt x="4" y="57"/>
                  </a:lnTo>
                  <a:lnTo>
                    <a:pt x="2" y="55"/>
                  </a:lnTo>
                  <a:lnTo>
                    <a:pt x="2" y="52"/>
                  </a:lnTo>
                  <a:lnTo>
                    <a:pt x="1" y="50"/>
                  </a:lnTo>
                  <a:lnTo>
                    <a:pt x="1" y="46"/>
                  </a:lnTo>
                  <a:lnTo>
                    <a:pt x="0" y="44"/>
                  </a:lnTo>
                  <a:lnTo>
                    <a:pt x="0" y="43"/>
                  </a:lnTo>
                  <a:lnTo>
                    <a:pt x="0" y="41"/>
                  </a:lnTo>
                  <a:lnTo>
                    <a:pt x="1" y="38"/>
                  </a:lnTo>
                  <a:lnTo>
                    <a:pt x="1" y="36"/>
                  </a:lnTo>
                  <a:lnTo>
                    <a:pt x="2" y="35"/>
                  </a:lnTo>
                  <a:lnTo>
                    <a:pt x="2" y="29"/>
                  </a:lnTo>
                  <a:lnTo>
                    <a:pt x="4" y="22"/>
                  </a:lnTo>
                  <a:lnTo>
                    <a:pt x="6" y="17"/>
                  </a:lnTo>
                  <a:lnTo>
                    <a:pt x="8" y="12"/>
                  </a:lnTo>
                  <a:lnTo>
                    <a:pt x="11" y="10"/>
                  </a:lnTo>
                  <a:lnTo>
                    <a:pt x="15" y="6"/>
                  </a:lnTo>
                  <a:lnTo>
                    <a:pt x="19" y="4"/>
                  </a:lnTo>
                  <a:lnTo>
                    <a:pt x="23" y="2"/>
                  </a:lnTo>
                  <a:lnTo>
                    <a:pt x="27" y="2"/>
                  </a:lnTo>
                  <a:lnTo>
                    <a:pt x="30" y="1"/>
                  </a:lnTo>
                  <a:lnTo>
                    <a:pt x="34" y="1"/>
                  </a:lnTo>
                  <a:lnTo>
                    <a:pt x="38" y="0"/>
                  </a:lnTo>
                  <a:lnTo>
                    <a:pt x="40" y="0"/>
                  </a:lnTo>
                  <a:lnTo>
                    <a:pt x="42" y="0"/>
                  </a:lnTo>
                  <a:lnTo>
                    <a:pt x="44" y="0"/>
                  </a:lnTo>
                  <a:lnTo>
                    <a:pt x="45" y="0"/>
                  </a:lnTo>
                </a:path>
              </a:pathLst>
            </a:custGeom>
            <a:solidFill>
              <a:srgbClr val="F8F8F8"/>
            </a:solidFill>
            <a:ln w="9048">
              <a:solidFill>
                <a:srgbClr val="DDDDDD"/>
              </a:solidFill>
              <a:round/>
              <a:headEnd/>
              <a:tailEnd/>
            </a:ln>
          </p:spPr>
          <p:txBody>
            <a:bodyPr/>
            <a:lstStyle/>
            <a:p>
              <a:endParaRPr lang="it-IT"/>
            </a:p>
          </p:txBody>
        </p:sp>
        <p:sp>
          <p:nvSpPr>
            <p:cNvPr id="9279" name="Freeform 79"/>
            <p:cNvSpPr>
              <a:spLocks/>
            </p:cNvSpPr>
            <p:nvPr/>
          </p:nvSpPr>
          <p:spPr bwMode="auto">
            <a:xfrm>
              <a:off x="5203" y="1318"/>
              <a:ext cx="134" cy="72"/>
            </a:xfrm>
            <a:custGeom>
              <a:avLst/>
              <a:gdLst>
                <a:gd name="T0" fmla="*/ 128 w 67"/>
                <a:gd name="T1" fmla="*/ 1 h 78"/>
                <a:gd name="T2" fmla="*/ 208 w 67"/>
                <a:gd name="T3" fmla="*/ 5 h 78"/>
                <a:gd name="T4" fmla="*/ 296 w 67"/>
                <a:gd name="T5" fmla="*/ 11 h 78"/>
                <a:gd name="T6" fmla="*/ 368 w 67"/>
                <a:gd name="T7" fmla="*/ 20 h 78"/>
                <a:gd name="T8" fmla="*/ 416 w 67"/>
                <a:gd name="T9" fmla="*/ 30 h 78"/>
                <a:gd name="T10" fmla="*/ 408 w 67"/>
                <a:gd name="T11" fmla="*/ 41 h 78"/>
                <a:gd name="T12" fmla="*/ 320 w 67"/>
                <a:gd name="T13" fmla="*/ 50 h 78"/>
                <a:gd name="T14" fmla="*/ 128 w 67"/>
                <a:gd name="T15" fmla="*/ 56 h 78"/>
                <a:gd name="T16" fmla="*/ 0 w 67"/>
                <a:gd name="T17" fmla="*/ 60 h 78"/>
                <a:gd name="T18" fmla="*/ 16 w 67"/>
                <a:gd name="T19" fmla="*/ 60 h 78"/>
                <a:gd name="T20" fmla="*/ 64 w 67"/>
                <a:gd name="T21" fmla="*/ 61 h 78"/>
                <a:gd name="T22" fmla="*/ 112 w 67"/>
                <a:gd name="T23" fmla="*/ 61 h 78"/>
                <a:gd name="T24" fmla="*/ 176 w 67"/>
                <a:gd name="T25" fmla="*/ 61 h 78"/>
                <a:gd name="T26" fmla="*/ 248 w 67"/>
                <a:gd name="T27" fmla="*/ 61 h 78"/>
                <a:gd name="T28" fmla="*/ 320 w 67"/>
                <a:gd name="T29" fmla="*/ 58 h 78"/>
                <a:gd name="T30" fmla="*/ 384 w 67"/>
                <a:gd name="T31" fmla="*/ 56 h 78"/>
                <a:gd name="T32" fmla="*/ 448 w 67"/>
                <a:gd name="T33" fmla="*/ 52 h 78"/>
                <a:gd name="T34" fmla="*/ 480 w 67"/>
                <a:gd name="T35" fmla="*/ 48 h 78"/>
                <a:gd name="T36" fmla="*/ 504 w 67"/>
                <a:gd name="T37" fmla="*/ 44 h 78"/>
                <a:gd name="T38" fmla="*/ 512 w 67"/>
                <a:gd name="T39" fmla="*/ 40 h 78"/>
                <a:gd name="T40" fmla="*/ 528 w 67"/>
                <a:gd name="T41" fmla="*/ 36 h 78"/>
                <a:gd name="T42" fmla="*/ 528 w 67"/>
                <a:gd name="T43" fmla="*/ 33 h 78"/>
                <a:gd name="T44" fmla="*/ 528 w 67"/>
                <a:gd name="T45" fmla="*/ 30 h 78"/>
                <a:gd name="T46" fmla="*/ 528 w 67"/>
                <a:gd name="T47" fmla="*/ 29 h 78"/>
                <a:gd name="T48" fmla="*/ 512 w 67"/>
                <a:gd name="T49" fmla="*/ 24 h 78"/>
                <a:gd name="T50" fmla="*/ 472 w 67"/>
                <a:gd name="T51" fmla="*/ 15 h 78"/>
                <a:gd name="T52" fmla="*/ 408 w 67"/>
                <a:gd name="T53" fmla="*/ 7 h 78"/>
                <a:gd name="T54" fmla="*/ 344 w 67"/>
                <a:gd name="T55" fmla="*/ 5 h 78"/>
                <a:gd name="T56" fmla="*/ 264 w 67"/>
                <a:gd name="T57" fmla="*/ 2 h 78"/>
                <a:gd name="T58" fmla="*/ 200 w 67"/>
                <a:gd name="T59" fmla="*/ 1 h 78"/>
                <a:gd name="T60" fmla="*/ 136 w 67"/>
                <a:gd name="T61" fmla="*/ 0 h 78"/>
                <a:gd name="T62" fmla="*/ 112 w 67"/>
                <a:gd name="T63" fmla="*/ 0 h 78"/>
                <a:gd name="T64" fmla="*/ 112 w 6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78"/>
                <a:gd name="T101" fmla="*/ 67 w 6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78">
                  <a:moveTo>
                    <a:pt x="14" y="0"/>
                  </a:moveTo>
                  <a:lnTo>
                    <a:pt x="16" y="1"/>
                  </a:lnTo>
                  <a:lnTo>
                    <a:pt x="21" y="2"/>
                  </a:lnTo>
                  <a:lnTo>
                    <a:pt x="26" y="5"/>
                  </a:lnTo>
                  <a:lnTo>
                    <a:pt x="31" y="9"/>
                  </a:lnTo>
                  <a:lnTo>
                    <a:pt x="37" y="14"/>
                  </a:lnTo>
                  <a:lnTo>
                    <a:pt x="42" y="19"/>
                  </a:lnTo>
                  <a:lnTo>
                    <a:pt x="46" y="26"/>
                  </a:lnTo>
                  <a:lnTo>
                    <a:pt x="51" y="31"/>
                  </a:lnTo>
                  <a:lnTo>
                    <a:pt x="52" y="38"/>
                  </a:lnTo>
                  <a:lnTo>
                    <a:pt x="52" y="45"/>
                  </a:lnTo>
                  <a:lnTo>
                    <a:pt x="51" y="52"/>
                  </a:lnTo>
                  <a:lnTo>
                    <a:pt x="47" y="58"/>
                  </a:lnTo>
                  <a:lnTo>
                    <a:pt x="40" y="64"/>
                  </a:lnTo>
                  <a:lnTo>
                    <a:pt x="31" y="68"/>
                  </a:lnTo>
                  <a:lnTo>
                    <a:pt x="16" y="72"/>
                  </a:lnTo>
                  <a:lnTo>
                    <a:pt x="0" y="74"/>
                  </a:lnTo>
                  <a:lnTo>
                    <a:pt x="0" y="76"/>
                  </a:lnTo>
                  <a:lnTo>
                    <a:pt x="2" y="76"/>
                  </a:lnTo>
                  <a:lnTo>
                    <a:pt x="5" y="76"/>
                  </a:lnTo>
                  <a:lnTo>
                    <a:pt x="8" y="77"/>
                  </a:lnTo>
                  <a:lnTo>
                    <a:pt x="11" y="77"/>
                  </a:lnTo>
                  <a:lnTo>
                    <a:pt x="14" y="77"/>
                  </a:lnTo>
                  <a:lnTo>
                    <a:pt x="19" y="77"/>
                  </a:lnTo>
                  <a:lnTo>
                    <a:pt x="22" y="77"/>
                  </a:lnTo>
                  <a:lnTo>
                    <a:pt x="27" y="77"/>
                  </a:lnTo>
                  <a:lnTo>
                    <a:pt x="31" y="77"/>
                  </a:lnTo>
                  <a:lnTo>
                    <a:pt x="36" y="76"/>
                  </a:lnTo>
                  <a:lnTo>
                    <a:pt x="40" y="74"/>
                  </a:lnTo>
                  <a:lnTo>
                    <a:pt x="44" y="72"/>
                  </a:lnTo>
                  <a:lnTo>
                    <a:pt x="48" y="71"/>
                  </a:lnTo>
                  <a:lnTo>
                    <a:pt x="53" y="68"/>
                  </a:lnTo>
                  <a:lnTo>
                    <a:pt x="56" y="66"/>
                  </a:lnTo>
                  <a:lnTo>
                    <a:pt x="59" y="63"/>
                  </a:lnTo>
                  <a:lnTo>
                    <a:pt x="60" y="61"/>
                  </a:lnTo>
                  <a:lnTo>
                    <a:pt x="63" y="58"/>
                  </a:lnTo>
                  <a:lnTo>
                    <a:pt x="63" y="56"/>
                  </a:lnTo>
                  <a:lnTo>
                    <a:pt x="64" y="52"/>
                  </a:lnTo>
                  <a:lnTo>
                    <a:pt x="64" y="51"/>
                  </a:lnTo>
                  <a:lnTo>
                    <a:pt x="66" y="47"/>
                  </a:lnTo>
                  <a:lnTo>
                    <a:pt x="66" y="45"/>
                  </a:lnTo>
                  <a:lnTo>
                    <a:pt x="66" y="44"/>
                  </a:lnTo>
                  <a:lnTo>
                    <a:pt x="66" y="42"/>
                  </a:lnTo>
                  <a:lnTo>
                    <a:pt x="66" y="39"/>
                  </a:lnTo>
                  <a:lnTo>
                    <a:pt x="66" y="37"/>
                  </a:lnTo>
                  <a:lnTo>
                    <a:pt x="66" y="36"/>
                  </a:lnTo>
                  <a:lnTo>
                    <a:pt x="64" y="30"/>
                  </a:lnTo>
                  <a:lnTo>
                    <a:pt x="62" y="23"/>
                  </a:lnTo>
                  <a:lnTo>
                    <a:pt x="59" y="18"/>
                  </a:lnTo>
                  <a:lnTo>
                    <a:pt x="56" y="13"/>
                  </a:lnTo>
                  <a:lnTo>
                    <a:pt x="51" y="10"/>
                  </a:lnTo>
                  <a:lnTo>
                    <a:pt x="48" y="7"/>
                  </a:lnTo>
                  <a:lnTo>
                    <a:pt x="43" y="5"/>
                  </a:lnTo>
                  <a:lnTo>
                    <a:pt x="39" y="2"/>
                  </a:lnTo>
                  <a:lnTo>
                    <a:pt x="33" y="2"/>
                  </a:lnTo>
                  <a:lnTo>
                    <a:pt x="29" y="1"/>
                  </a:lnTo>
                  <a:lnTo>
                    <a:pt x="25" y="1"/>
                  </a:lnTo>
                  <a:lnTo>
                    <a:pt x="21" y="0"/>
                  </a:lnTo>
                  <a:lnTo>
                    <a:pt x="17" y="0"/>
                  </a:lnTo>
                  <a:lnTo>
                    <a:pt x="16" y="0"/>
                  </a:lnTo>
                  <a:lnTo>
                    <a:pt x="14" y="0"/>
                  </a:lnTo>
                </a:path>
              </a:pathLst>
            </a:custGeom>
            <a:solidFill>
              <a:srgbClr val="F8F8F8"/>
            </a:solidFill>
            <a:ln w="9048">
              <a:solidFill>
                <a:srgbClr val="DDDDDD"/>
              </a:solidFill>
              <a:round/>
              <a:headEnd/>
              <a:tailEnd/>
            </a:ln>
          </p:spPr>
          <p:txBody>
            <a:bodyPr/>
            <a:lstStyle/>
            <a:p>
              <a:endParaRPr lang="it-IT"/>
            </a:p>
          </p:txBody>
        </p:sp>
        <p:sp>
          <p:nvSpPr>
            <p:cNvPr id="9280" name="Freeform 80"/>
            <p:cNvSpPr>
              <a:spLocks/>
            </p:cNvSpPr>
            <p:nvPr/>
          </p:nvSpPr>
          <p:spPr bwMode="auto">
            <a:xfrm>
              <a:off x="4493" y="1326"/>
              <a:ext cx="209" cy="48"/>
            </a:xfrm>
            <a:custGeom>
              <a:avLst/>
              <a:gdLst>
                <a:gd name="T0" fmla="*/ 789 w 106"/>
                <a:gd name="T1" fmla="*/ 35 h 51"/>
                <a:gd name="T2" fmla="*/ 751 w 106"/>
                <a:gd name="T3" fmla="*/ 29 h 51"/>
                <a:gd name="T4" fmla="*/ 688 w 106"/>
                <a:gd name="T5" fmla="*/ 21 h 51"/>
                <a:gd name="T6" fmla="*/ 584 w 106"/>
                <a:gd name="T7" fmla="*/ 11 h 51"/>
                <a:gd name="T8" fmla="*/ 459 w 106"/>
                <a:gd name="T9" fmla="*/ 4 h 51"/>
                <a:gd name="T10" fmla="*/ 353 w 106"/>
                <a:gd name="T11" fmla="*/ 0 h 51"/>
                <a:gd name="T12" fmla="*/ 323 w 106"/>
                <a:gd name="T13" fmla="*/ 0 h 51"/>
                <a:gd name="T14" fmla="*/ 260 w 106"/>
                <a:gd name="T15" fmla="*/ 1 h 51"/>
                <a:gd name="T16" fmla="*/ 199 w 106"/>
                <a:gd name="T17" fmla="*/ 3 h 51"/>
                <a:gd name="T18" fmla="*/ 136 w 106"/>
                <a:gd name="T19" fmla="*/ 4 h 51"/>
                <a:gd name="T20" fmla="*/ 101 w 106"/>
                <a:gd name="T21" fmla="*/ 4 h 51"/>
                <a:gd name="T22" fmla="*/ 63 w 106"/>
                <a:gd name="T23" fmla="*/ 8 h 51"/>
                <a:gd name="T24" fmla="*/ 32 w 106"/>
                <a:gd name="T25" fmla="*/ 11 h 51"/>
                <a:gd name="T26" fmla="*/ 8 w 106"/>
                <a:gd name="T27" fmla="*/ 17 h 51"/>
                <a:gd name="T28" fmla="*/ 0 w 106"/>
                <a:gd name="T29" fmla="*/ 22 h 51"/>
                <a:gd name="T30" fmla="*/ 0 w 106"/>
                <a:gd name="T31" fmla="*/ 25 h 51"/>
                <a:gd name="T32" fmla="*/ 8 w 106"/>
                <a:gd name="T33" fmla="*/ 30 h 51"/>
                <a:gd name="T34" fmla="*/ 24 w 106"/>
                <a:gd name="T35" fmla="*/ 35 h 51"/>
                <a:gd name="T36" fmla="*/ 47 w 106"/>
                <a:gd name="T37" fmla="*/ 37 h 51"/>
                <a:gd name="T38" fmla="*/ 63 w 106"/>
                <a:gd name="T39" fmla="*/ 40 h 51"/>
                <a:gd name="T40" fmla="*/ 101 w 106"/>
                <a:gd name="T41" fmla="*/ 41 h 51"/>
                <a:gd name="T42" fmla="*/ 136 w 106"/>
                <a:gd name="T43" fmla="*/ 41 h 51"/>
                <a:gd name="T44" fmla="*/ 175 w 106"/>
                <a:gd name="T45" fmla="*/ 40 h 51"/>
                <a:gd name="T46" fmla="*/ 213 w 106"/>
                <a:gd name="T47" fmla="*/ 39 h 51"/>
                <a:gd name="T48" fmla="*/ 260 w 106"/>
                <a:gd name="T49" fmla="*/ 37 h 51"/>
                <a:gd name="T50" fmla="*/ 292 w 106"/>
                <a:gd name="T51" fmla="*/ 36 h 51"/>
                <a:gd name="T52" fmla="*/ 315 w 106"/>
                <a:gd name="T53" fmla="*/ 35 h 51"/>
                <a:gd name="T54" fmla="*/ 284 w 106"/>
                <a:gd name="T55" fmla="*/ 36 h 51"/>
                <a:gd name="T56" fmla="*/ 260 w 106"/>
                <a:gd name="T57" fmla="*/ 35 h 51"/>
                <a:gd name="T58" fmla="*/ 229 w 106"/>
                <a:gd name="T59" fmla="*/ 33 h 51"/>
                <a:gd name="T60" fmla="*/ 183 w 106"/>
                <a:gd name="T61" fmla="*/ 30 h 51"/>
                <a:gd name="T62" fmla="*/ 116 w 106"/>
                <a:gd name="T63" fmla="*/ 28 h 51"/>
                <a:gd name="T64" fmla="*/ 93 w 106"/>
                <a:gd name="T65" fmla="*/ 26 h 51"/>
                <a:gd name="T66" fmla="*/ 101 w 106"/>
                <a:gd name="T67" fmla="*/ 24 h 51"/>
                <a:gd name="T68" fmla="*/ 136 w 106"/>
                <a:gd name="T69" fmla="*/ 21 h 51"/>
                <a:gd name="T70" fmla="*/ 160 w 106"/>
                <a:gd name="T71" fmla="*/ 18 h 51"/>
                <a:gd name="T72" fmla="*/ 175 w 106"/>
                <a:gd name="T73" fmla="*/ 14 h 51"/>
                <a:gd name="T74" fmla="*/ 260 w 106"/>
                <a:gd name="T75" fmla="*/ 13 h 51"/>
                <a:gd name="T76" fmla="*/ 444 w 106"/>
                <a:gd name="T77" fmla="*/ 13 h 51"/>
                <a:gd name="T78" fmla="*/ 592 w 106"/>
                <a:gd name="T79" fmla="*/ 21 h 51"/>
                <a:gd name="T80" fmla="*/ 704 w 106"/>
                <a:gd name="T81" fmla="*/ 27 h 51"/>
                <a:gd name="T82" fmla="*/ 773 w 106"/>
                <a:gd name="T83" fmla="*/ 35 h 51"/>
                <a:gd name="T84" fmla="*/ 804 w 106"/>
                <a:gd name="T85" fmla="*/ 36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6"/>
                <a:gd name="T130" fmla="*/ 0 h 51"/>
                <a:gd name="T131" fmla="*/ 106 w 106"/>
                <a:gd name="T132" fmla="*/ 51 h 5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6" h="51">
                  <a:moveTo>
                    <a:pt x="105" y="42"/>
                  </a:moveTo>
                  <a:lnTo>
                    <a:pt x="104" y="42"/>
                  </a:lnTo>
                  <a:lnTo>
                    <a:pt x="103" y="41"/>
                  </a:lnTo>
                  <a:lnTo>
                    <a:pt x="101" y="39"/>
                  </a:lnTo>
                  <a:lnTo>
                    <a:pt x="101" y="37"/>
                  </a:lnTo>
                  <a:lnTo>
                    <a:pt x="98" y="35"/>
                  </a:lnTo>
                  <a:lnTo>
                    <a:pt x="96" y="31"/>
                  </a:lnTo>
                  <a:lnTo>
                    <a:pt x="92" y="27"/>
                  </a:lnTo>
                  <a:lnTo>
                    <a:pt x="90" y="24"/>
                  </a:lnTo>
                  <a:lnTo>
                    <a:pt x="85" y="21"/>
                  </a:lnTo>
                  <a:lnTo>
                    <a:pt x="82" y="17"/>
                  </a:lnTo>
                  <a:lnTo>
                    <a:pt x="76" y="14"/>
                  </a:lnTo>
                  <a:lnTo>
                    <a:pt x="72" y="10"/>
                  </a:lnTo>
                  <a:lnTo>
                    <a:pt x="66" y="8"/>
                  </a:lnTo>
                  <a:lnTo>
                    <a:pt x="60" y="4"/>
                  </a:lnTo>
                  <a:lnTo>
                    <a:pt x="54" y="3"/>
                  </a:lnTo>
                  <a:lnTo>
                    <a:pt x="48" y="0"/>
                  </a:lnTo>
                  <a:lnTo>
                    <a:pt x="46" y="0"/>
                  </a:lnTo>
                  <a:lnTo>
                    <a:pt x="44" y="0"/>
                  </a:lnTo>
                  <a:lnTo>
                    <a:pt x="42" y="0"/>
                  </a:lnTo>
                  <a:lnTo>
                    <a:pt x="39" y="1"/>
                  </a:lnTo>
                  <a:lnTo>
                    <a:pt x="37" y="1"/>
                  </a:lnTo>
                  <a:lnTo>
                    <a:pt x="34" y="1"/>
                  </a:lnTo>
                  <a:lnTo>
                    <a:pt x="32" y="1"/>
                  </a:lnTo>
                  <a:lnTo>
                    <a:pt x="29" y="3"/>
                  </a:lnTo>
                  <a:lnTo>
                    <a:pt x="26" y="3"/>
                  </a:lnTo>
                  <a:lnTo>
                    <a:pt x="22" y="3"/>
                  </a:lnTo>
                  <a:lnTo>
                    <a:pt x="21" y="3"/>
                  </a:lnTo>
                  <a:lnTo>
                    <a:pt x="18" y="4"/>
                  </a:lnTo>
                  <a:lnTo>
                    <a:pt x="16" y="4"/>
                  </a:lnTo>
                  <a:lnTo>
                    <a:pt x="14" y="4"/>
                  </a:lnTo>
                  <a:lnTo>
                    <a:pt x="13" y="4"/>
                  </a:lnTo>
                  <a:lnTo>
                    <a:pt x="11" y="6"/>
                  </a:lnTo>
                  <a:lnTo>
                    <a:pt x="10" y="8"/>
                  </a:lnTo>
                  <a:lnTo>
                    <a:pt x="8" y="9"/>
                  </a:lnTo>
                  <a:lnTo>
                    <a:pt x="7" y="10"/>
                  </a:lnTo>
                  <a:lnTo>
                    <a:pt x="5" y="12"/>
                  </a:lnTo>
                  <a:lnTo>
                    <a:pt x="4" y="14"/>
                  </a:lnTo>
                  <a:lnTo>
                    <a:pt x="3" y="16"/>
                  </a:lnTo>
                  <a:lnTo>
                    <a:pt x="3" y="17"/>
                  </a:lnTo>
                  <a:lnTo>
                    <a:pt x="1" y="20"/>
                  </a:lnTo>
                  <a:lnTo>
                    <a:pt x="1" y="22"/>
                  </a:lnTo>
                  <a:lnTo>
                    <a:pt x="0" y="24"/>
                  </a:lnTo>
                  <a:lnTo>
                    <a:pt x="0" y="26"/>
                  </a:lnTo>
                  <a:lnTo>
                    <a:pt x="0" y="27"/>
                  </a:lnTo>
                  <a:lnTo>
                    <a:pt x="0" y="29"/>
                  </a:lnTo>
                  <a:lnTo>
                    <a:pt x="0" y="31"/>
                  </a:lnTo>
                  <a:lnTo>
                    <a:pt x="1" y="32"/>
                  </a:lnTo>
                  <a:lnTo>
                    <a:pt x="1" y="34"/>
                  </a:lnTo>
                  <a:lnTo>
                    <a:pt x="1" y="36"/>
                  </a:lnTo>
                  <a:lnTo>
                    <a:pt x="1" y="38"/>
                  </a:lnTo>
                  <a:lnTo>
                    <a:pt x="3" y="39"/>
                  </a:lnTo>
                  <a:lnTo>
                    <a:pt x="3" y="41"/>
                  </a:lnTo>
                  <a:lnTo>
                    <a:pt x="4" y="42"/>
                  </a:lnTo>
                  <a:lnTo>
                    <a:pt x="4" y="44"/>
                  </a:lnTo>
                  <a:lnTo>
                    <a:pt x="6" y="44"/>
                  </a:lnTo>
                  <a:lnTo>
                    <a:pt x="6" y="46"/>
                  </a:lnTo>
                  <a:lnTo>
                    <a:pt x="8" y="46"/>
                  </a:lnTo>
                  <a:lnTo>
                    <a:pt x="8" y="48"/>
                  </a:lnTo>
                  <a:lnTo>
                    <a:pt x="10" y="48"/>
                  </a:lnTo>
                  <a:lnTo>
                    <a:pt x="11" y="50"/>
                  </a:lnTo>
                  <a:lnTo>
                    <a:pt x="13" y="50"/>
                  </a:lnTo>
                  <a:lnTo>
                    <a:pt x="15" y="50"/>
                  </a:lnTo>
                  <a:lnTo>
                    <a:pt x="16" y="50"/>
                  </a:lnTo>
                  <a:lnTo>
                    <a:pt x="18" y="50"/>
                  </a:lnTo>
                  <a:lnTo>
                    <a:pt x="19" y="50"/>
                  </a:lnTo>
                  <a:lnTo>
                    <a:pt x="21" y="50"/>
                  </a:lnTo>
                  <a:lnTo>
                    <a:pt x="23" y="49"/>
                  </a:lnTo>
                  <a:lnTo>
                    <a:pt x="24" y="49"/>
                  </a:lnTo>
                  <a:lnTo>
                    <a:pt x="26" y="47"/>
                  </a:lnTo>
                  <a:lnTo>
                    <a:pt x="28" y="47"/>
                  </a:lnTo>
                  <a:lnTo>
                    <a:pt x="31" y="45"/>
                  </a:lnTo>
                  <a:lnTo>
                    <a:pt x="32" y="45"/>
                  </a:lnTo>
                  <a:lnTo>
                    <a:pt x="34" y="44"/>
                  </a:lnTo>
                  <a:lnTo>
                    <a:pt x="35" y="44"/>
                  </a:lnTo>
                  <a:lnTo>
                    <a:pt x="37" y="42"/>
                  </a:lnTo>
                  <a:lnTo>
                    <a:pt x="38" y="42"/>
                  </a:lnTo>
                  <a:lnTo>
                    <a:pt x="39" y="42"/>
                  </a:lnTo>
                  <a:lnTo>
                    <a:pt x="41" y="41"/>
                  </a:lnTo>
                  <a:lnTo>
                    <a:pt x="39" y="42"/>
                  </a:lnTo>
                  <a:lnTo>
                    <a:pt x="38" y="42"/>
                  </a:lnTo>
                  <a:lnTo>
                    <a:pt x="37" y="42"/>
                  </a:lnTo>
                  <a:lnTo>
                    <a:pt x="35" y="42"/>
                  </a:lnTo>
                  <a:lnTo>
                    <a:pt x="34" y="41"/>
                  </a:lnTo>
                  <a:lnTo>
                    <a:pt x="32" y="41"/>
                  </a:lnTo>
                  <a:lnTo>
                    <a:pt x="32" y="39"/>
                  </a:lnTo>
                  <a:lnTo>
                    <a:pt x="30" y="39"/>
                  </a:lnTo>
                  <a:lnTo>
                    <a:pt x="28" y="38"/>
                  </a:lnTo>
                  <a:lnTo>
                    <a:pt x="26" y="38"/>
                  </a:lnTo>
                  <a:lnTo>
                    <a:pt x="24" y="36"/>
                  </a:lnTo>
                  <a:lnTo>
                    <a:pt x="21" y="36"/>
                  </a:lnTo>
                  <a:lnTo>
                    <a:pt x="18" y="34"/>
                  </a:lnTo>
                  <a:lnTo>
                    <a:pt x="15" y="34"/>
                  </a:lnTo>
                  <a:lnTo>
                    <a:pt x="12" y="32"/>
                  </a:lnTo>
                  <a:lnTo>
                    <a:pt x="13" y="30"/>
                  </a:lnTo>
                  <a:lnTo>
                    <a:pt x="15" y="28"/>
                  </a:lnTo>
                  <a:lnTo>
                    <a:pt x="16" y="26"/>
                  </a:lnTo>
                  <a:lnTo>
                    <a:pt x="18" y="24"/>
                  </a:lnTo>
                  <a:lnTo>
                    <a:pt x="20" y="23"/>
                  </a:lnTo>
                  <a:lnTo>
                    <a:pt x="21" y="21"/>
                  </a:lnTo>
                  <a:lnTo>
                    <a:pt x="22" y="19"/>
                  </a:lnTo>
                  <a:lnTo>
                    <a:pt x="23" y="17"/>
                  </a:lnTo>
                  <a:lnTo>
                    <a:pt x="24" y="16"/>
                  </a:lnTo>
                  <a:lnTo>
                    <a:pt x="34" y="16"/>
                  </a:lnTo>
                  <a:lnTo>
                    <a:pt x="42" y="14"/>
                  </a:lnTo>
                  <a:lnTo>
                    <a:pt x="50" y="15"/>
                  </a:lnTo>
                  <a:lnTo>
                    <a:pt x="58" y="16"/>
                  </a:lnTo>
                  <a:lnTo>
                    <a:pt x="65" y="19"/>
                  </a:lnTo>
                  <a:lnTo>
                    <a:pt x="72" y="20"/>
                  </a:lnTo>
                  <a:lnTo>
                    <a:pt x="77" y="24"/>
                  </a:lnTo>
                  <a:lnTo>
                    <a:pt x="83" y="26"/>
                  </a:lnTo>
                  <a:lnTo>
                    <a:pt x="87" y="29"/>
                  </a:lnTo>
                  <a:lnTo>
                    <a:pt x="92" y="33"/>
                  </a:lnTo>
                  <a:lnTo>
                    <a:pt x="95" y="36"/>
                  </a:lnTo>
                  <a:lnTo>
                    <a:pt x="99" y="38"/>
                  </a:lnTo>
                  <a:lnTo>
                    <a:pt x="101" y="41"/>
                  </a:lnTo>
                  <a:lnTo>
                    <a:pt x="102" y="42"/>
                  </a:lnTo>
                  <a:lnTo>
                    <a:pt x="103" y="42"/>
                  </a:lnTo>
                  <a:lnTo>
                    <a:pt x="105" y="42"/>
                  </a:lnTo>
                </a:path>
              </a:pathLst>
            </a:custGeom>
            <a:solidFill>
              <a:srgbClr val="F8F8F8"/>
            </a:solidFill>
            <a:ln w="6350">
              <a:solidFill>
                <a:srgbClr val="DDDDDD"/>
              </a:solidFill>
              <a:round/>
              <a:headEnd/>
              <a:tailEnd/>
            </a:ln>
          </p:spPr>
          <p:txBody>
            <a:bodyPr/>
            <a:lstStyle/>
            <a:p>
              <a:endParaRPr lang="it-IT"/>
            </a:p>
          </p:txBody>
        </p:sp>
        <p:sp>
          <p:nvSpPr>
            <p:cNvPr id="9281" name="Freeform 81"/>
            <p:cNvSpPr>
              <a:spLocks/>
            </p:cNvSpPr>
            <p:nvPr/>
          </p:nvSpPr>
          <p:spPr bwMode="auto">
            <a:xfrm>
              <a:off x="5063" y="1328"/>
              <a:ext cx="206" cy="47"/>
            </a:xfrm>
            <a:custGeom>
              <a:avLst/>
              <a:gdLst>
                <a:gd name="T0" fmla="*/ 8 w 105"/>
                <a:gd name="T1" fmla="*/ 35 h 50"/>
                <a:gd name="T2" fmla="*/ 47 w 105"/>
                <a:gd name="T3" fmla="*/ 29 h 50"/>
                <a:gd name="T4" fmla="*/ 112 w 105"/>
                <a:gd name="T5" fmla="*/ 21 h 50"/>
                <a:gd name="T6" fmla="*/ 204 w 105"/>
                <a:gd name="T7" fmla="*/ 11 h 50"/>
                <a:gd name="T8" fmla="*/ 324 w 105"/>
                <a:gd name="T9" fmla="*/ 5 h 50"/>
                <a:gd name="T10" fmla="*/ 432 w 105"/>
                <a:gd name="T11" fmla="*/ 1 h 50"/>
                <a:gd name="T12" fmla="*/ 469 w 105"/>
                <a:gd name="T13" fmla="*/ 1 h 50"/>
                <a:gd name="T14" fmla="*/ 520 w 105"/>
                <a:gd name="T15" fmla="*/ 1 h 50"/>
                <a:gd name="T16" fmla="*/ 589 w 105"/>
                <a:gd name="T17" fmla="*/ 2 h 50"/>
                <a:gd name="T18" fmla="*/ 644 w 105"/>
                <a:gd name="T19" fmla="*/ 4 h 50"/>
                <a:gd name="T20" fmla="*/ 693 w 105"/>
                <a:gd name="T21" fmla="*/ 4 h 50"/>
                <a:gd name="T22" fmla="*/ 724 w 105"/>
                <a:gd name="T23" fmla="*/ 8 h 50"/>
                <a:gd name="T24" fmla="*/ 747 w 105"/>
                <a:gd name="T25" fmla="*/ 12 h 50"/>
                <a:gd name="T26" fmla="*/ 769 w 105"/>
                <a:gd name="T27" fmla="*/ 18 h 50"/>
                <a:gd name="T28" fmla="*/ 785 w 105"/>
                <a:gd name="T29" fmla="*/ 22 h 50"/>
                <a:gd name="T30" fmla="*/ 785 w 105"/>
                <a:gd name="T31" fmla="*/ 25 h 50"/>
                <a:gd name="T32" fmla="*/ 777 w 105"/>
                <a:gd name="T33" fmla="*/ 30 h 50"/>
                <a:gd name="T34" fmla="*/ 747 w 105"/>
                <a:gd name="T35" fmla="*/ 35 h 50"/>
                <a:gd name="T36" fmla="*/ 747 w 105"/>
                <a:gd name="T37" fmla="*/ 37 h 50"/>
                <a:gd name="T38" fmla="*/ 708 w 105"/>
                <a:gd name="T39" fmla="*/ 40 h 50"/>
                <a:gd name="T40" fmla="*/ 689 w 105"/>
                <a:gd name="T41" fmla="*/ 40 h 50"/>
                <a:gd name="T42" fmla="*/ 657 w 105"/>
                <a:gd name="T43" fmla="*/ 40 h 50"/>
                <a:gd name="T44" fmla="*/ 620 w 105"/>
                <a:gd name="T45" fmla="*/ 40 h 50"/>
                <a:gd name="T46" fmla="*/ 581 w 105"/>
                <a:gd name="T47" fmla="*/ 40 h 50"/>
                <a:gd name="T48" fmla="*/ 543 w 105"/>
                <a:gd name="T49" fmla="*/ 40 h 50"/>
                <a:gd name="T50" fmla="*/ 512 w 105"/>
                <a:gd name="T51" fmla="*/ 39 h 50"/>
                <a:gd name="T52" fmla="*/ 512 w 105"/>
                <a:gd name="T53" fmla="*/ 37 h 50"/>
                <a:gd name="T54" fmla="*/ 504 w 105"/>
                <a:gd name="T55" fmla="*/ 35 h 50"/>
                <a:gd name="T56" fmla="*/ 512 w 105"/>
                <a:gd name="T57" fmla="*/ 33 h 50"/>
                <a:gd name="T58" fmla="*/ 543 w 105"/>
                <a:gd name="T59" fmla="*/ 31 h 50"/>
                <a:gd name="T60" fmla="*/ 589 w 105"/>
                <a:gd name="T61" fmla="*/ 29 h 50"/>
                <a:gd name="T62" fmla="*/ 657 w 105"/>
                <a:gd name="T63" fmla="*/ 28 h 50"/>
                <a:gd name="T64" fmla="*/ 681 w 105"/>
                <a:gd name="T65" fmla="*/ 26 h 50"/>
                <a:gd name="T66" fmla="*/ 665 w 105"/>
                <a:gd name="T67" fmla="*/ 24 h 50"/>
                <a:gd name="T68" fmla="*/ 651 w 105"/>
                <a:gd name="T69" fmla="*/ 22 h 50"/>
                <a:gd name="T70" fmla="*/ 628 w 105"/>
                <a:gd name="T71" fmla="*/ 18 h 50"/>
                <a:gd name="T72" fmla="*/ 620 w 105"/>
                <a:gd name="T73" fmla="*/ 15 h 50"/>
                <a:gd name="T74" fmla="*/ 543 w 105"/>
                <a:gd name="T75" fmla="*/ 12 h 50"/>
                <a:gd name="T76" fmla="*/ 361 w 105"/>
                <a:gd name="T77" fmla="*/ 12 h 50"/>
                <a:gd name="T78" fmla="*/ 212 w 105"/>
                <a:gd name="T79" fmla="*/ 20 h 50"/>
                <a:gd name="T80" fmla="*/ 92 w 105"/>
                <a:gd name="T81" fmla="*/ 26 h 50"/>
                <a:gd name="T82" fmla="*/ 24 w 105"/>
                <a:gd name="T83" fmla="*/ 34 h 50"/>
                <a:gd name="T84" fmla="*/ 0 w 105"/>
                <a:gd name="T85" fmla="*/ 35 h 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5"/>
                <a:gd name="T130" fmla="*/ 0 h 50"/>
                <a:gd name="T131" fmla="*/ 105 w 105"/>
                <a:gd name="T132" fmla="*/ 50 h 5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5" h="50">
                  <a:moveTo>
                    <a:pt x="0" y="41"/>
                  </a:moveTo>
                  <a:lnTo>
                    <a:pt x="0" y="41"/>
                  </a:lnTo>
                  <a:lnTo>
                    <a:pt x="1" y="41"/>
                  </a:lnTo>
                  <a:lnTo>
                    <a:pt x="2" y="39"/>
                  </a:lnTo>
                  <a:lnTo>
                    <a:pt x="4" y="37"/>
                  </a:lnTo>
                  <a:lnTo>
                    <a:pt x="6" y="35"/>
                  </a:lnTo>
                  <a:lnTo>
                    <a:pt x="8" y="31"/>
                  </a:lnTo>
                  <a:lnTo>
                    <a:pt x="11" y="28"/>
                  </a:lnTo>
                  <a:lnTo>
                    <a:pt x="15" y="24"/>
                  </a:lnTo>
                  <a:lnTo>
                    <a:pt x="18" y="21"/>
                  </a:lnTo>
                  <a:lnTo>
                    <a:pt x="22" y="18"/>
                  </a:lnTo>
                  <a:lnTo>
                    <a:pt x="27" y="14"/>
                  </a:lnTo>
                  <a:lnTo>
                    <a:pt x="32" y="10"/>
                  </a:lnTo>
                  <a:lnTo>
                    <a:pt x="37" y="8"/>
                  </a:lnTo>
                  <a:lnTo>
                    <a:pt x="43" y="5"/>
                  </a:lnTo>
                  <a:lnTo>
                    <a:pt x="50" y="3"/>
                  </a:lnTo>
                  <a:lnTo>
                    <a:pt x="57" y="0"/>
                  </a:lnTo>
                  <a:lnTo>
                    <a:pt x="57" y="1"/>
                  </a:lnTo>
                  <a:lnTo>
                    <a:pt x="58" y="1"/>
                  </a:lnTo>
                  <a:lnTo>
                    <a:pt x="60" y="1"/>
                  </a:lnTo>
                  <a:lnTo>
                    <a:pt x="62" y="1"/>
                  </a:lnTo>
                  <a:lnTo>
                    <a:pt x="64" y="1"/>
                  </a:lnTo>
                  <a:lnTo>
                    <a:pt x="67" y="1"/>
                  </a:lnTo>
                  <a:lnTo>
                    <a:pt x="69" y="1"/>
                  </a:lnTo>
                  <a:lnTo>
                    <a:pt x="73" y="1"/>
                  </a:lnTo>
                  <a:lnTo>
                    <a:pt x="75" y="2"/>
                  </a:lnTo>
                  <a:lnTo>
                    <a:pt x="78" y="2"/>
                  </a:lnTo>
                  <a:lnTo>
                    <a:pt x="80" y="2"/>
                  </a:lnTo>
                  <a:lnTo>
                    <a:pt x="84" y="2"/>
                  </a:lnTo>
                  <a:lnTo>
                    <a:pt x="85" y="4"/>
                  </a:lnTo>
                  <a:lnTo>
                    <a:pt x="88" y="4"/>
                  </a:lnTo>
                  <a:lnTo>
                    <a:pt x="89" y="4"/>
                  </a:lnTo>
                  <a:lnTo>
                    <a:pt x="92" y="4"/>
                  </a:lnTo>
                  <a:lnTo>
                    <a:pt x="92" y="6"/>
                  </a:lnTo>
                  <a:lnTo>
                    <a:pt x="94" y="7"/>
                  </a:lnTo>
                  <a:lnTo>
                    <a:pt x="96" y="9"/>
                  </a:lnTo>
                  <a:lnTo>
                    <a:pt x="97" y="11"/>
                  </a:lnTo>
                  <a:lnTo>
                    <a:pt x="97" y="13"/>
                  </a:lnTo>
                  <a:lnTo>
                    <a:pt x="99" y="15"/>
                  </a:lnTo>
                  <a:lnTo>
                    <a:pt x="100" y="17"/>
                  </a:lnTo>
                  <a:lnTo>
                    <a:pt x="102" y="18"/>
                  </a:lnTo>
                  <a:lnTo>
                    <a:pt x="102" y="21"/>
                  </a:lnTo>
                  <a:lnTo>
                    <a:pt x="103" y="22"/>
                  </a:lnTo>
                  <a:lnTo>
                    <a:pt x="103" y="24"/>
                  </a:lnTo>
                  <a:lnTo>
                    <a:pt x="104" y="26"/>
                  </a:lnTo>
                  <a:lnTo>
                    <a:pt x="104" y="28"/>
                  </a:lnTo>
                  <a:lnTo>
                    <a:pt x="104" y="30"/>
                  </a:lnTo>
                  <a:lnTo>
                    <a:pt x="104" y="31"/>
                  </a:lnTo>
                  <a:lnTo>
                    <a:pt x="104" y="33"/>
                  </a:lnTo>
                  <a:lnTo>
                    <a:pt x="103" y="34"/>
                  </a:lnTo>
                  <a:lnTo>
                    <a:pt x="103" y="36"/>
                  </a:lnTo>
                  <a:lnTo>
                    <a:pt x="101" y="38"/>
                  </a:lnTo>
                  <a:lnTo>
                    <a:pt x="101" y="39"/>
                  </a:lnTo>
                  <a:lnTo>
                    <a:pt x="99" y="41"/>
                  </a:lnTo>
                  <a:lnTo>
                    <a:pt x="99" y="42"/>
                  </a:lnTo>
                  <a:lnTo>
                    <a:pt x="99" y="44"/>
                  </a:lnTo>
                  <a:lnTo>
                    <a:pt x="97" y="46"/>
                  </a:lnTo>
                  <a:lnTo>
                    <a:pt x="96" y="47"/>
                  </a:lnTo>
                  <a:lnTo>
                    <a:pt x="94" y="49"/>
                  </a:lnTo>
                  <a:lnTo>
                    <a:pt x="92" y="49"/>
                  </a:lnTo>
                  <a:lnTo>
                    <a:pt x="91" y="49"/>
                  </a:lnTo>
                  <a:lnTo>
                    <a:pt x="89" y="49"/>
                  </a:lnTo>
                  <a:lnTo>
                    <a:pt x="87" y="49"/>
                  </a:lnTo>
                  <a:lnTo>
                    <a:pt x="85" y="49"/>
                  </a:lnTo>
                  <a:lnTo>
                    <a:pt x="84" y="49"/>
                  </a:lnTo>
                  <a:lnTo>
                    <a:pt x="82" y="49"/>
                  </a:lnTo>
                  <a:lnTo>
                    <a:pt x="81" y="49"/>
                  </a:lnTo>
                  <a:lnTo>
                    <a:pt x="79" y="49"/>
                  </a:lnTo>
                  <a:lnTo>
                    <a:pt x="77" y="49"/>
                  </a:lnTo>
                  <a:lnTo>
                    <a:pt x="76" y="49"/>
                  </a:lnTo>
                  <a:lnTo>
                    <a:pt x="74" y="49"/>
                  </a:lnTo>
                  <a:lnTo>
                    <a:pt x="72" y="49"/>
                  </a:lnTo>
                  <a:lnTo>
                    <a:pt x="70" y="49"/>
                  </a:lnTo>
                  <a:lnTo>
                    <a:pt x="70" y="47"/>
                  </a:lnTo>
                  <a:lnTo>
                    <a:pt x="68" y="47"/>
                  </a:lnTo>
                  <a:lnTo>
                    <a:pt x="68" y="45"/>
                  </a:lnTo>
                  <a:lnTo>
                    <a:pt x="68" y="44"/>
                  </a:lnTo>
                  <a:lnTo>
                    <a:pt x="67" y="44"/>
                  </a:lnTo>
                  <a:lnTo>
                    <a:pt x="67" y="42"/>
                  </a:lnTo>
                  <a:lnTo>
                    <a:pt x="67" y="40"/>
                  </a:lnTo>
                  <a:lnTo>
                    <a:pt x="68" y="39"/>
                  </a:lnTo>
                  <a:lnTo>
                    <a:pt x="69" y="39"/>
                  </a:lnTo>
                  <a:lnTo>
                    <a:pt x="70" y="37"/>
                  </a:lnTo>
                  <a:lnTo>
                    <a:pt x="72" y="37"/>
                  </a:lnTo>
                  <a:lnTo>
                    <a:pt x="73" y="37"/>
                  </a:lnTo>
                  <a:lnTo>
                    <a:pt x="75" y="37"/>
                  </a:lnTo>
                  <a:lnTo>
                    <a:pt x="78" y="35"/>
                  </a:lnTo>
                  <a:lnTo>
                    <a:pt x="80" y="35"/>
                  </a:lnTo>
                  <a:lnTo>
                    <a:pt x="84" y="34"/>
                  </a:lnTo>
                  <a:lnTo>
                    <a:pt x="87" y="34"/>
                  </a:lnTo>
                  <a:lnTo>
                    <a:pt x="91" y="32"/>
                  </a:lnTo>
                  <a:lnTo>
                    <a:pt x="90" y="32"/>
                  </a:lnTo>
                  <a:lnTo>
                    <a:pt x="89" y="32"/>
                  </a:lnTo>
                  <a:lnTo>
                    <a:pt x="89" y="30"/>
                  </a:lnTo>
                  <a:lnTo>
                    <a:pt x="88" y="30"/>
                  </a:lnTo>
                  <a:lnTo>
                    <a:pt x="88" y="28"/>
                  </a:lnTo>
                  <a:lnTo>
                    <a:pt x="86" y="26"/>
                  </a:lnTo>
                  <a:lnTo>
                    <a:pt x="86" y="25"/>
                  </a:lnTo>
                  <a:lnTo>
                    <a:pt x="85" y="25"/>
                  </a:lnTo>
                  <a:lnTo>
                    <a:pt x="85" y="23"/>
                  </a:lnTo>
                  <a:lnTo>
                    <a:pt x="83" y="21"/>
                  </a:lnTo>
                  <a:lnTo>
                    <a:pt x="83" y="20"/>
                  </a:lnTo>
                  <a:lnTo>
                    <a:pt x="82" y="20"/>
                  </a:lnTo>
                  <a:lnTo>
                    <a:pt x="82" y="18"/>
                  </a:lnTo>
                  <a:lnTo>
                    <a:pt x="82" y="17"/>
                  </a:lnTo>
                  <a:lnTo>
                    <a:pt x="72" y="15"/>
                  </a:lnTo>
                  <a:lnTo>
                    <a:pt x="64" y="14"/>
                  </a:lnTo>
                  <a:lnTo>
                    <a:pt x="55" y="15"/>
                  </a:lnTo>
                  <a:lnTo>
                    <a:pt x="48" y="15"/>
                  </a:lnTo>
                  <a:lnTo>
                    <a:pt x="40" y="18"/>
                  </a:lnTo>
                  <a:lnTo>
                    <a:pt x="34" y="20"/>
                  </a:lnTo>
                  <a:lnTo>
                    <a:pt x="28" y="23"/>
                  </a:lnTo>
                  <a:lnTo>
                    <a:pt x="22" y="25"/>
                  </a:lnTo>
                  <a:lnTo>
                    <a:pt x="17" y="28"/>
                  </a:lnTo>
                  <a:lnTo>
                    <a:pt x="12" y="32"/>
                  </a:lnTo>
                  <a:lnTo>
                    <a:pt x="9" y="36"/>
                  </a:lnTo>
                  <a:lnTo>
                    <a:pt x="6" y="37"/>
                  </a:lnTo>
                  <a:lnTo>
                    <a:pt x="3" y="40"/>
                  </a:lnTo>
                  <a:lnTo>
                    <a:pt x="1" y="41"/>
                  </a:lnTo>
                  <a:lnTo>
                    <a:pt x="0" y="42"/>
                  </a:lnTo>
                  <a:lnTo>
                    <a:pt x="0" y="41"/>
                  </a:lnTo>
                </a:path>
              </a:pathLst>
            </a:custGeom>
            <a:solidFill>
              <a:srgbClr val="F8F8F8"/>
            </a:solidFill>
            <a:ln w="6350">
              <a:solidFill>
                <a:srgbClr val="DDDDDD"/>
              </a:solidFill>
              <a:round/>
              <a:headEnd/>
              <a:tailEnd/>
            </a:ln>
          </p:spPr>
          <p:txBody>
            <a:bodyPr/>
            <a:lstStyle/>
            <a:p>
              <a:endParaRPr lang="it-IT"/>
            </a:p>
          </p:txBody>
        </p:sp>
        <p:sp>
          <p:nvSpPr>
            <p:cNvPr id="9282" name="Freeform 82"/>
            <p:cNvSpPr>
              <a:spLocks/>
            </p:cNvSpPr>
            <p:nvPr/>
          </p:nvSpPr>
          <p:spPr bwMode="auto">
            <a:xfrm>
              <a:off x="5056" y="1351"/>
              <a:ext cx="112" cy="73"/>
            </a:xfrm>
            <a:custGeom>
              <a:avLst/>
              <a:gdLst>
                <a:gd name="T0" fmla="*/ 409 w 57"/>
                <a:gd name="T1" fmla="*/ 1 h 78"/>
                <a:gd name="T2" fmla="*/ 379 w 57"/>
                <a:gd name="T3" fmla="*/ 6 h 78"/>
                <a:gd name="T4" fmla="*/ 312 w 57"/>
                <a:gd name="T5" fmla="*/ 8 h 78"/>
                <a:gd name="T6" fmla="*/ 244 w 57"/>
                <a:gd name="T7" fmla="*/ 14 h 78"/>
                <a:gd name="T8" fmla="*/ 165 w 57"/>
                <a:gd name="T9" fmla="*/ 21 h 78"/>
                <a:gd name="T10" fmla="*/ 84 w 57"/>
                <a:gd name="T11" fmla="*/ 26 h 78"/>
                <a:gd name="T12" fmla="*/ 31 w 57"/>
                <a:gd name="T13" fmla="*/ 31 h 78"/>
                <a:gd name="T14" fmla="*/ 0 w 57"/>
                <a:gd name="T15" fmla="*/ 34 h 78"/>
                <a:gd name="T16" fmla="*/ 16 w 57"/>
                <a:gd name="T17" fmla="*/ 36 h 78"/>
                <a:gd name="T18" fmla="*/ 39 w 57"/>
                <a:gd name="T19" fmla="*/ 42 h 78"/>
                <a:gd name="T20" fmla="*/ 55 w 57"/>
                <a:gd name="T21" fmla="*/ 46 h 78"/>
                <a:gd name="T22" fmla="*/ 47 w 57"/>
                <a:gd name="T23" fmla="*/ 51 h 78"/>
                <a:gd name="T24" fmla="*/ 39 w 57"/>
                <a:gd name="T25" fmla="*/ 56 h 78"/>
                <a:gd name="T26" fmla="*/ 16 w 57"/>
                <a:gd name="T27" fmla="*/ 60 h 78"/>
                <a:gd name="T28" fmla="*/ 0 w 57"/>
                <a:gd name="T29" fmla="*/ 62 h 78"/>
                <a:gd name="T30" fmla="*/ 0 w 57"/>
                <a:gd name="T31" fmla="*/ 63 h 78"/>
                <a:gd name="T32" fmla="*/ 0 w 57"/>
                <a:gd name="T33" fmla="*/ 62 h 78"/>
                <a:gd name="T34" fmla="*/ 39 w 57"/>
                <a:gd name="T35" fmla="*/ 58 h 78"/>
                <a:gd name="T36" fmla="*/ 92 w 57"/>
                <a:gd name="T37" fmla="*/ 49 h 78"/>
                <a:gd name="T38" fmla="*/ 165 w 57"/>
                <a:gd name="T39" fmla="*/ 37 h 78"/>
                <a:gd name="T40" fmla="*/ 244 w 57"/>
                <a:gd name="T41" fmla="*/ 26 h 78"/>
                <a:gd name="T42" fmla="*/ 312 w 57"/>
                <a:gd name="T43" fmla="*/ 15 h 78"/>
                <a:gd name="T44" fmla="*/ 379 w 57"/>
                <a:gd name="T45" fmla="*/ 7 h 78"/>
                <a:gd name="T46" fmla="*/ 409 w 57"/>
                <a:gd name="T47" fmla="*/ 1 h 78"/>
                <a:gd name="T48" fmla="*/ 424 w 57"/>
                <a:gd name="T49" fmla="*/ 0 h 78"/>
                <a:gd name="T50" fmla="*/ 424 w 57"/>
                <a:gd name="T51" fmla="*/ 0 h 78"/>
                <a:gd name="T52" fmla="*/ 424 w 57"/>
                <a:gd name="T53" fmla="*/ 0 h 78"/>
                <a:gd name="T54" fmla="*/ 424 w 57"/>
                <a:gd name="T55" fmla="*/ 0 h 78"/>
                <a:gd name="T56" fmla="*/ 424 w 57"/>
                <a:gd name="T57" fmla="*/ 0 h 78"/>
                <a:gd name="T58" fmla="*/ 424 w 57"/>
                <a:gd name="T59" fmla="*/ 0 h 78"/>
                <a:gd name="T60" fmla="*/ 424 w 57"/>
                <a:gd name="T61" fmla="*/ 0 h 78"/>
                <a:gd name="T62" fmla="*/ 424 w 57"/>
                <a:gd name="T63" fmla="*/ 0 h 78"/>
                <a:gd name="T64" fmla="*/ 424 w 5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7"/>
                <a:gd name="T100" fmla="*/ 0 h 78"/>
                <a:gd name="T101" fmla="*/ 57 w 5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7" h="78">
                  <a:moveTo>
                    <a:pt x="56" y="0"/>
                  </a:moveTo>
                  <a:lnTo>
                    <a:pt x="54" y="1"/>
                  </a:lnTo>
                  <a:lnTo>
                    <a:pt x="53" y="2"/>
                  </a:lnTo>
                  <a:lnTo>
                    <a:pt x="50" y="6"/>
                  </a:lnTo>
                  <a:lnTo>
                    <a:pt x="47" y="7"/>
                  </a:lnTo>
                  <a:lnTo>
                    <a:pt x="41" y="11"/>
                  </a:lnTo>
                  <a:lnTo>
                    <a:pt x="37" y="14"/>
                  </a:lnTo>
                  <a:lnTo>
                    <a:pt x="32" y="17"/>
                  </a:lnTo>
                  <a:lnTo>
                    <a:pt x="27" y="20"/>
                  </a:lnTo>
                  <a:lnTo>
                    <a:pt x="22" y="25"/>
                  </a:lnTo>
                  <a:lnTo>
                    <a:pt x="17" y="29"/>
                  </a:lnTo>
                  <a:lnTo>
                    <a:pt x="11" y="32"/>
                  </a:lnTo>
                  <a:lnTo>
                    <a:pt x="8" y="35"/>
                  </a:lnTo>
                  <a:lnTo>
                    <a:pt x="4" y="37"/>
                  </a:lnTo>
                  <a:lnTo>
                    <a:pt x="2" y="39"/>
                  </a:lnTo>
                  <a:lnTo>
                    <a:pt x="0" y="41"/>
                  </a:lnTo>
                  <a:lnTo>
                    <a:pt x="2" y="44"/>
                  </a:lnTo>
                  <a:lnTo>
                    <a:pt x="5" y="47"/>
                  </a:lnTo>
                  <a:lnTo>
                    <a:pt x="5" y="51"/>
                  </a:lnTo>
                  <a:lnTo>
                    <a:pt x="7" y="52"/>
                  </a:lnTo>
                  <a:lnTo>
                    <a:pt x="7" y="56"/>
                  </a:lnTo>
                  <a:lnTo>
                    <a:pt x="7" y="59"/>
                  </a:lnTo>
                  <a:lnTo>
                    <a:pt x="6" y="63"/>
                  </a:lnTo>
                  <a:lnTo>
                    <a:pt x="6" y="65"/>
                  </a:lnTo>
                  <a:lnTo>
                    <a:pt x="5" y="68"/>
                  </a:lnTo>
                  <a:lnTo>
                    <a:pt x="4" y="70"/>
                  </a:lnTo>
                  <a:lnTo>
                    <a:pt x="2" y="73"/>
                  </a:lnTo>
                  <a:lnTo>
                    <a:pt x="2" y="74"/>
                  </a:lnTo>
                  <a:lnTo>
                    <a:pt x="0" y="76"/>
                  </a:lnTo>
                  <a:lnTo>
                    <a:pt x="0" y="77"/>
                  </a:lnTo>
                  <a:lnTo>
                    <a:pt x="0" y="76"/>
                  </a:lnTo>
                  <a:lnTo>
                    <a:pt x="2" y="74"/>
                  </a:lnTo>
                  <a:lnTo>
                    <a:pt x="5" y="70"/>
                  </a:lnTo>
                  <a:lnTo>
                    <a:pt x="8" y="65"/>
                  </a:lnTo>
                  <a:lnTo>
                    <a:pt x="12" y="60"/>
                  </a:lnTo>
                  <a:lnTo>
                    <a:pt x="17" y="52"/>
                  </a:lnTo>
                  <a:lnTo>
                    <a:pt x="22" y="45"/>
                  </a:lnTo>
                  <a:lnTo>
                    <a:pt x="28" y="38"/>
                  </a:lnTo>
                  <a:lnTo>
                    <a:pt x="32" y="32"/>
                  </a:lnTo>
                  <a:lnTo>
                    <a:pt x="37" y="25"/>
                  </a:lnTo>
                  <a:lnTo>
                    <a:pt x="41" y="18"/>
                  </a:lnTo>
                  <a:lnTo>
                    <a:pt x="47" y="12"/>
                  </a:lnTo>
                  <a:lnTo>
                    <a:pt x="50" y="8"/>
                  </a:lnTo>
                  <a:lnTo>
                    <a:pt x="53" y="3"/>
                  </a:lnTo>
                  <a:lnTo>
                    <a:pt x="54" y="1"/>
                  </a:lnTo>
                  <a:lnTo>
                    <a:pt x="56" y="0"/>
                  </a:lnTo>
                </a:path>
              </a:pathLst>
            </a:custGeom>
            <a:solidFill>
              <a:srgbClr val="F8F8F8"/>
            </a:solidFill>
            <a:ln w="9048">
              <a:solidFill>
                <a:srgbClr val="DDDDDD"/>
              </a:solidFill>
              <a:round/>
              <a:headEnd/>
              <a:tailEnd/>
            </a:ln>
          </p:spPr>
          <p:txBody>
            <a:bodyPr/>
            <a:lstStyle/>
            <a:p>
              <a:endParaRPr lang="it-IT"/>
            </a:p>
          </p:txBody>
        </p:sp>
        <p:sp>
          <p:nvSpPr>
            <p:cNvPr id="9283" name="Freeform 83"/>
            <p:cNvSpPr>
              <a:spLocks/>
            </p:cNvSpPr>
            <p:nvPr/>
          </p:nvSpPr>
          <p:spPr bwMode="auto">
            <a:xfrm>
              <a:off x="4585" y="1351"/>
              <a:ext cx="117" cy="73"/>
            </a:xfrm>
            <a:custGeom>
              <a:avLst/>
              <a:gdLst>
                <a:gd name="T0" fmla="*/ 0 w 59"/>
                <a:gd name="T1" fmla="*/ 1 h 78"/>
                <a:gd name="T2" fmla="*/ 40 w 59"/>
                <a:gd name="T3" fmla="*/ 6 h 78"/>
                <a:gd name="T4" fmla="*/ 95 w 59"/>
                <a:gd name="T5" fmla="*/ 8 h 78"/>
                <a:gd name="T6" fmla="*/ 180 w 59"/>
                <a:gd name="T7" fmla="*/ 14 h 78"/>
                <a:gd name="T8" fmla="*/ 256 w 59"/>
                <a:gd name="T9" fmla="*/ 21 h 78"/>
                <a:gd name="T10" fmla="*/ 335 w 59"/>
                <a:gd name="T11" fmla="*/ 26 h 78"/>
                <a:gd name="T12" fmla="*/ 397 w 59"/>
                <a:gd name="T13" fmla="*/ 31 h 78"/>
                <a:gd name="T14" fmla="*/ 444 w 59"/>
                <a:gd name="T15" fmla="*/ 33 h 78"/>
                <a:gd name="T16" fmla="*/ 420 w 59"/>
                <a:gd name="T17" fmla="*/ 36 h 78"/>
                <a:gd name="T18" fmla="*/ 381 w 59"/>
                <a:gd name="T19" fmla="*/ 41 h 78"/>
                <a:gd name="T20" fmla="*/ 373 w 59"/>
                <a:gd name="T21" fmla="*/ 45 h 78"/>
                <a:gd name="T22" fmla="*/ 373 w 59"/>
                <a:gd name="T23" fmla="*/ 51 h 78"/>
                <a:gd name="T24" fmla="*/ 381 w 59"/>
                <a:gd name="T25" fmla="*/ 55 h 78"/>
                <a:gd name="T26" fmla="*/ 397 w 59"/>
                <a:gd name="T27" fmla="*/ 59 h 78"/>
                <a:gd name="T28" fmla="*/ 405 w 59"/>
                <a:gd name="T29" fmla="*/ 62 h 78"/>
                <a:gd name="T30" fmla="*/ 420 w 59"/>
                <a:gd name="T31" fmla="*/ 63 h 78"/>
                <a:gd name="T32" fmla="*/ 420 w 59"/>
                <a:gd name="T33" fmla="*/ 62 h 78"/>
                <a:gd name="T34" fmla="*/ 381 w 59"/>
                <a:gd name="T35" fmla="*/ 58 h 78"/>
                <a:gd name="T36" fmla="*/ 319 w 59"/>
                <a:gd name="T37" fmla="*/ 49 h 78"/>
                <a:gd name="T38" fmla="*/ 240 w 59"/>
                <a:gd name="T39" fmla="*/ 37 h 78"/>
                <a:gd name="T40" fmla="*/ 173 w 59"/>
                <a:gd name="T41" fmla="*/ 26 h 78"/>
                <a:gd name="T42" fmla="*/ 87 w 59"/>
                <a:gd name="T43" fmla="*/ 15 h 78"/>
                <a:gd name="T44" fmla="*/ 32 w 59"/>
                <a:gd name="T45" fmla="*/ 7 h 78"/>
                <a:gd name="T46" fmla="*/ 0 w 59"/>
                <a:gd name="T47" fmla="*/ 1 h 78"/>
                <a:gd name="T48" fmla="*/ 0 w 59"/>
                <a:gd name="T49" fmla="*/ 0 h 78"/>
                <a:gd name="T50" fmla="*/ 0 w 59"/>
                <a:gd name="T51" fmla="*/ 0 h 78"/>
                <a:gd name="T52" fmla="*/ 0 w 59"/>
                <a:gd name="T53" fmla="*/ 0 h 78"/>
                <a:gd name="T54" fmla="*/ 0 w 59"/>
                <a:gd name="T55" fmla="*/ 0 h 78"/>
                <a:gd name="T56" fmla="*/ 0 w 59"/>
                <a:gd name="T57" fmla="*/ 0 h 78"/>
                <a:gd name="T58" fmla="*/ 0 w 59"/>
                <a:gd name="T59" fmla="*/ 0 h 78"/>
                <a:gd name="T60" fmla="*/ 0 w 59"/>
                <a:gd name="T61" fmla="*/ 0 h 78"/>
                <a:gd name="T62" fmla="*/ 0 w 59"/>
                <a:gd name="T63" fmla="*/ 0 h 78"/>
                <a:gd name="T64" fmla="*/ 0 w 59"/>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9"/>
                <a:gd name="T100" fmla="*/ 0 h 78"/>
                <a:gd name="T101" fmla="*/ 59 w 59"/>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9" h="78">
                  <a:moveTo>
                    <a:pt x="0" y="0"/>
                  </a:moveTo>
                  <a:lnTo>
                    <a:pt x="0" y="1"/>
                  </a:lnTo>
                  <a:lnTo>
                    <a:pt x="2" y="2"/>
                  </a:lnTo>
                  <a:lnTo>
                    <a:pt x="5" y="6"/>
                  </a:lnTo>
                  <a:lnTo>
                    <a:pt x="9" y="7"/>
                  </a:lnTo>
                  <a:lnTo>
                    <a:pt x="12" y="11"/>
                  </a:lnTo>
                  <a:lnTo>
                    <a:pt x="18" y="14"/>
                  </a:lnTo>
                  <a:lnTo>
                    <a:pt x="23" y="17"/>
                  </a:lnTo>
                  <a:lnTo>
                    <a:pt x="29" y="20"/>
                  </a:lnTo>
                  <a:lnTo>
                    <a:pt x="33" y="25"/>
                  </a:lnTo>
                  <a:lnTo>
                    <a:pt x="39" y="28"/>
                  </a:lnTo>
                  <a:lnTo>
                    <a:pt x="43" y="32"/>
                  </a:lnTo>
                  <a:lnTo>
                    <a:pt x="48" y="34"/>
                  </a:lnTo>
                  <a:lnTo>
                    <a:pt x="51" y="37"/>
                  </a:lnTo>
                  <a:lnTo>
                    <a:pt x="55" y="39"/>
                  </a:lnTo>
                  <a:lnTo>
                    <a:pt x="57" y="40"/>
                  </a:lnTo>
                  <a:lnTo>
                    <a:pt x="58" y="40"/>
                  </a:lnTo>
                  <a:lnTo>
                    <a:pt x="54" y="44"/>
                  </a:lnTo>
                  <a:lnTo>
                    <a:pt x="51" y="47"/>
                  </a:lnTo>
                  <a:lnTo>
                    <a:pt x="49" y="50"/>
                  </a:lnTo>
                  <a:lnTo>
                    <a:pt x="49" y="52"/>
                  </a:lnTo>
                  <a:lnTo>
                    <a:pt x="48" y="55"/>
                  </a:lnTo>
                  <a:lnTo>
                    <a:pt x="48" y="58"/>
                  </a:lnTo>
                  <a:lnTo>
                    <a:pt x="48" y="62"/>
                  </a:lnTo>
                  <a:lnTo>
                    <a:pt x="49" y="64"/>
                  </a:lnTo>
                  <a:lnTo>
                    <a:pt x="49" y="67"/>
                  </a:lnTo>
                  <a:lnTo>
                    <a:pt x="51" y="70"/>
                  </a:lnTo>
                  <a:lnTo>
                    <a:pt x="51" y="72"/>
                  </a:lnTo>
                  <a:lnTo>
                    <a:pt x="52" y="74"/>
                  </a:lnTo>
                  <a:lnTo>
                    <a:pt x="52" y="76"/>
                  </a:lnTo>
                  <a:lnTo>
                    <a:pt x="54" y="77"/>
                  </a:lnTo>
                  <a:lnTo>
                    <a:pt x="55" y="77"/>
                  </a:lnTo>
                  <a:lnTo>
                    <a:pt x="54" y="76"/>
                  </a:lnTo>
                  <a:lnTo>
                    <a:pt x="52" y="74"/>
                  </a:lnTo>
                  <a:lnTo>
                    <a:pt x="49" y="70"/>
                  </a:lnTo>
                  <a:lnTo>
                    <a:pt x="46" y="65"/>
                  </a:lnTo>
                  <a:lnTo>
                    <a:pt x="41" y="60"/>
                  </a:lnTo>
                  <a:lnTo>
                    <a:pt x="37" y="52"/>
                  </a:lnTo>
                  <a:lnTo>
                    <a:pt x="31" y="45"/>
                  </a:lnTo>
                  <a:lnTo>
                    <a:pt x="27" y="38"/>
                  </a:lnTo>
                  <a:lnTo>
                    <a:pt x="22" y="32"/>
                  </a:lnTo>
                  <a:lnTo>
                    <a:pt x="17" y="25"/>
                  </a:lnTo>
                  <a:lnTo>
                    <a:pt x="11" y="18"/>
                  </a:lnTo>
                  <a:lnTo>
                    <a:pt x="8" y="12"/>
                  </a:lnTo>
                  <a:lnTo>
                    <a:pt x="4" y="8"/>
                  </a:lnTo>
                  <a:lnTo>
                    <a:pt x="2" y="3"/>
                  </a:lnTo>
                  <a:lnTo>
                    <a:pt x="0" y="1"/>
                  </a:lnTo>
                  <a:lnTo>
                    <a:pt x="0" y="0"/>
                  </a:lnTo>
                </a:path>
              </a:pathLst>
            </a:custGeom>
            <a:solidFill>
              <a:srgbClr val="F8F8F8"/>
            </a:solidFill>
            <a:ln w="9048">
              <a:solidFill>
                <a:srgbClr val="DDDDDD"/>
              </a:solidFill>
              <a:round/>
              <a:headEnd/>
              <a:tailEnd/>
            </a:ln>
          </p:spPr>
          <p:txBody>
            <a:bodyPr/>
            <a:lstStyle/>
            <a:p>
              <a:endParaRPr lang="it-IT"/>
            </a:p>
          </p:txBody>
        </p:sp>
        <p:sp>
          <p:nvSpPr>
            <p:cNvPr id="9284" name="Freeform 84"/>
            <p:cNvSpPr>
              <a:spLocks/>
            </p:cNvSpPr>
            <p:nvPr/>
          </p:nvSpPr>
          <p:spPr bwMode="auto">
            <a:xfrm>
              <a:off x="4768" y="1383"/>
              <a:ext cx="71" cy="37"/>
            </a:xfrm>
            <a:custGeom>
              <a:avLst/>
              <a:gdLst>
                <a:gd name="T0" fmla="*/ 0 w 36"/>
                <a:gd name="T1" fmla="*/ 7 h 39"/>
                <a:gd name="T2" fmla="*/ 16 w 36"/>
                <a:gd name="T3" fmla="*/ 6 h 39"/>
                <a:gd name="T4" fmla="*/ 47 w 36"/>
                <a:gd name="T5" fmla="*/ 3 h 39"/>
                <a:gd name="T6" fmla="*/ 77 w 36"/>
                <a:gd name="T7" fmla="*/ 3 h 39"/>
                <a:gd name="T8" fmla="*/ 124 w 36"/>
                <a:gd name="T9" fmla="*/ 1 h 39"/>
                <a:gd name="T10" fmla="*/ 152 w 36"/>
                <a:gd name="T11" fmla="*/ 1 h 39"/>
                <a:gd name="T12" fmla="*/ 183 w 36"/>
                <a:gd name="T13" fmla="*/ 1 h 39"/>
                <a:gd name="T14" fmla="*/ 213 w 36"/>
                <a:gd name="T15" fmla="*/ 4 h 39"/>
                <a:gd name="T16" fmla="*/ 237 w 36"/>
                <a:gd name="T17" fmla="*/ 7 h 39"/>
                <a:gd name="T18" fmla="*/ 252 w 36"/>
                <a:gd name="T19" fmla="*/ 10 h 39"/>
                <a:gd name="T20" fmla="*/ 268 w 36"/>
                <a:gd name="T21" fmla="*/ 15 h 39"/>
                <a:gd name="T22" fmla="*/ 260 w 36"/>
                <a:gd name="T23" fmla="*/ 20 h 39"/>
                <a:gd name="T24" fmla="*/ 252 w 36"/>
                <a:gd name="T25" fmla="*/ 25 h 39"/>
                <a:gd name="T26" fmla="*/ 237 w 36"/>
                <a:gd name="T27" fmla="*/ 27 h 39"/>
                <a:gd name="T28" fmla="*/ 221 w 36"/>
                <a:gd name="T29" fmla="*/ 29 h 39"/>
                <a:gd name="T30" fmla="*/ 183 w 36"/>
                <a:gd name="T31" fmla="*/ 31 h 39"/>
                <a:gd name="T32" fmla="*/ 132 w 36"/>
                <a:gd name="T33" fmla="*/ 32 h 39"/>
                <a:gd name="T34" fmla="*/ 77 w 36"/>
                <a:gd name="T35" fmla="*/ 30 h 39"/>
                <a:gd name="T36" fmla="*/ 47 w 36"/>
                <a:gd name="T37" fmla="*/ 27 h 39"/>
                <a:gd name="T38" fmla="*/ 24 w 36"/>
                <a:gd name="T39" fmla="*/ 25 h 39"/>
                <a:gd name="T40" fmla="*/ 16 w 36"/>
                <a:gd name="T41" fmla="*/ 22 h 39"/>
                <a:gd name="T42" fmla="*/ 16 w 36"/>
                <a:gd name="T43" fmla="*/ 19 h 39"/>
                <a:gd name="T44" fmla="*/ 32 w 36"/>
                <a:gd name="T45" fmla="*/ 14 h 39"/>
                <a:gd name="T46" fmla="*/ 47 w 36"/>
                <a:gd name="T47" fmla="*/ 13 h 39"/>
                <a:gd name="T48" fmla="*/ 77 w 36"/>
                <a:gd name="T49" fmla="*/ 12 h 39"/>
                <a:gd name="T50" fmla="*/ 93 w 36"/>
                <a:gd name="T51" fmla="*/ 12 h 39"/>
                <a:gd name="T52" fmla="*/ 116 w 36"/>
                <a:gd name="T53" fmla="*/ 12 h 39"/>
                <a:gd name="T54" fmla="*/ 116 w 36"/>
                <a:gd name="T55" fmla="*/ 13 h 39"/>
                <a:gd name="T56" fmla="*/ 101 w 36"/>
                <a:gd name="T57" fmla="*/ 15 h 39"/>
                <a:gd name="T58" fmla="*/ 93 w 36"/>
                <a:gd name="T59" fmla="*/ 18 h 39"/>
                <a:gd name="T60" fmla="*/ 93 w 36"/>
                <a:gd name="T61" fmla="*/ 20 h 39"/>
                <a:gd name="T62" fmla="*/ 93 w 36"/>
                <a:gd name="T63" fmla="*/ 20 h 39"/>
                <a:gd name="T64" fmla="*/ 93 w 36"/>
                <a:gd name="T65" fmla="*/ 25 h 39"/>
                <a:gd name="T66" fmla="*/ 101 w 36"/>
                <a:gd name="T67" fmla="*/ 27 h 39"/>
                <a:gd name="T68" fmla="*/ 132 w 36"/>
                <a:gd name="T69" fmla="*/ 27 h 39"/>
                <a:gd name="T70" fmla="*/ 140 w 36"/>
                <a:gd name="T71" fmla="*/ 27 h 39"/>
                <a:gd name="T72" fmla="*/ 152 w 36"/>
                <a:gd name="T73" fmla="*/ 27 h 39"/>
                <a:gd name="T74" fmla="*/ 176 w 36"/>
                <a:gd name="T75" fmla="*/ 27 h 39"/>
                <a:gd name="T76" fmla="*/ 221 w 36"/>
                <a:gd name="T77" fmla="*/ 22 h 39"/>
                <a:gd name="T78" fmla="*/ 221 w 36"/>
                <a:gd name="T79" fmla="*/ 17 h 39"/>
                <a:gd name="T80" fmla="*/ 199 w 36"/>
                <a:gd name="T81" fmla="*/ 10 h 39"/>
                <a:gd name="T82" fmla="*/ 152 w 36"/>
                <a:gd name="T83" fmla="*/ 9 h 39"/>
                <a:gd name="T84" fmla="*/ 116 w 36"/>
                <a:gd name="T85" fmla="*/ 6 h 39"/>
                <a:gd name="T86" fmla="*/ 71 w 36"/>
                <a:gd name="T87" fmla="*/ 7 h 39"/>
                <a:gd name="T88" fmla="*/ 39 w 36"/>
                <a:gd name="T89" fmla="*/ 7 h 39"/>
                <a:gd name="T90" fmla="*/ 16 w 36"/>
                <a:gd name="T91" fmla="*/ 7 h 39"/>
                <a:gd name="T92" fmla="*/ 8 w 36"/>
                <a:gd name="T93" fmla="*/ 7 h 39"/>
                <a:gd name="T94" fmla="*/ 0 w 36"/>
                <a:gd name="T95" fmla="*/ 7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39"/>
                <a:gd name="T146" fmla="*/ 36 w 36"/>
                <a:gd name="T147" fmla="*/ 39 h 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39">
                  <a:moveTo>
                    <a:pt x="0" y="7"/>
                  </a:moveTo>
                  <a:lnTo>
                    <a:pt x="0" y="7"/>
                  </a:lnTo>
                  <a:lnTo>
                    <a:pt x="2" y="6"/>
                  </a:lnTo>
                  <a:lnTo>
                    <a:pt x="3" y="5"/>
                  </a:lnTo>
                  <a:lnTo>
                    <a:pt x="5" y="5"/>
                  </a:lnTo>
                  <a:lnTo>
                    <a:pt x="6" y="3"/>
                  </a:lnTo>
                  <a:lnTo>
                    <a:pt x="7" y="3"/>
                  </a:lnTo>
                  <a:lnTo>
                    <a:pt x="9" y="3"/>
                  </a:lnTo>
                  <a:lnTo>
                    <a:pt x="10" y="3"/>
                  </a:lnTo>
                  <a:lnTo>
                    <a:pt x="12" y="1"/>
                  </a:lnTo>
                  <a:lnTo>
                    <a:pt x="14" y="1"/>
                  </a:lnTo>
                  <a:lnTo>
                    <a:pt x="16" y="1"/>
                  </a:lnTo>
                  <a:lnTo>
                    <a:pt x="18" y="1"/>
                  </a:lnTo>
                  <a:lnTo>
                    <a:pt x="20" y="0"/>
                  </a:lnTo>
                  <a:lnTo>
                    <a:pt x="20" y="1"/>
                  </a:lnTo>
                  <a:lnTo>
                    <a:pt x="21" y="1"/>
                  </a:lnTo>
                  <a:lnTo>
                    <a:pt x="22" y="1"/>
                  </a:lnTo>
                  <a:lnTo>
                    <a:pt x="24" y="1"/>
                  </a:lnTo>
                  <a:lnTo>
                    <a:pt x="24" y="2"/>
                  </a:lnTo>
                  <a:lnTo>
                    <a:pt x="26" y="2"/>
                  </a:lnTo>
                  <a:lnTo>
                    <a:pt x="28" y="4"/>
                  </a:lnTo>
                  <a:lnTo>
                    <a:pt x="29" y="4"/>
                  </a:lnTo>
                  <a:lnTo>
                    <a:pt x="29" y="6"/>
                  </a:lnTo>
                  <a:lnTo>
                    <a:pt x="31" y="7"/>
                  </a:lnTo>
                  <a:lnTo>
                    <a:pt x="31" y="9"/>
                  </a:lnTo>
                  <a:lnTo>
                    <a:pt x="33" y="10"/>
                  </a:lnTo>
                  <a:lnTo>
                    <a:pt x="33" y="13"/>
                  </a:lnTo>
                  <a:lnTo>
                    <a:pt x="34" y="15"/>
                  </a:lnTo>
                  <a:lnTo>
                    <a:pt x="34" y="17"/>
                  </a:lnTo>
                  <a:lnTo>
                    <a:pt x="35" y="18"/>
                  </a:lnTo>
                  <a:lnTo>
                    <a:pt x="34" y="20"/>
                  </a:lnTo>
                  <a:lnTo>
                    <a:pt x="34" y="22"/>
                  </a:lnTo>
                  <a:lnTo>
                    <a:pt x="34" y="23"/>
                  </a:lnTo>
                  <a:lnTo>
                    <a:pt x="34" y="24"/>
                  </a:lnTo>
                  <a:lnTo>
                    <a:pt x="33" y="26"/>
                  </a:lnTo>
                  <a:lnTo>
                    <a:pt x="33" y="28"/>
                  </a:lnTo>
                  <a:lnTo>
                    <a:pt x="33" y="30"/>
                  </a:lnTo>
                  <a:lnTo>
                    <a:pt x="31" y="32"/>
                  </a:lnTo>
                  <a:lnTo>
                    <a:pt x="31" y="33"/>
                  </a:lnTo>
                  <a:lnTo>
                    <a:pt x="29" y="35"/>
                  </a:lnTo>
                  <a:lnTo>
                    <a:pt x="28" y="37"/>
                  </a:lnTo>
                  <a:lnTo>
                    <a:pt x="26" y="37"/>
                  </a:lnTo>
                  <a:lnTo>
                    <a:pt x="24" y="37"/>
                  </a:lnTo>
                  <a:lnTo>
                    <a:pt x="22" y="37"/>
                  </a:lnTo>
                  <a:lnTo>
                    <a:pt x="19" y="38"/>
                  </a:lnTo>
                  <a:lnTo>
                    <a:pt x="17" y="38"/>
                  </a:lnTo>
                  <a:lnTo>
                    <a:pt x="14" y="38"/>
                  </a:lnTo>
                  <a:lnTo>
                    <a:pt x="12" y="36"/>
                  </a:lnTo>
                  <a:lnTo>
                    <a:pt x="10" y="36"/>
                  </a:lnTo>
                  <a:lnTo>
                    <a:pt x="9" y="34"/>
                  </a:lnTo>
                  <a:lnTo>
                    <a:pt x="7" y="33"/>
                  </a:lnTo>
                  <a:lnTo>
                    <a:pt x="6" y="31"/>
                  </a:lnTo>
                  <a:lnTo>
                    <a:pt x="5" y="31"/>
                  </a:lnTo>
                  <a:lnTo>
                    <a:pt x="4" y="30"/>
                  </a:lnTo>
                  <a:lnTo>
                    <a:pt x="3" y="28"/>
                  </a:lnTo>
                  <a:lnTo>
                    <a:pt x="3" y="26"/>
                  </a:lnTo>
                  <a:lnTo>
                    <a:pt x="2" y="26"/>
                  </a:lnTo>
                  <a:lnTo>
                    <a:pt x="2" y="25"/>
                  </a:lnTo>
                  <a:lnTo>
                    <a:pt x="2" y="24"/>
                  </a:lnTo>
                  <a:lnTo>
                    <a:pt x="2" y="22"/>
                  </a:lnTo>
                  <a:lnTo>
                    <a:pt x="2" y="20"/>
                  </a:lnTo>
                  <a:lnTo>
                    <a:pt x="2" y="18"/>
                  </a:lnTo>
                  <a:lnTo>
                    <a:pt x="4" y="17"/>
                  </a:lnTo>
                  <a:lnTo>
                    <a:pt x="6" y="16"/>
                  </a:lnTo>
                  <a:lnTo>
                    <a:pt x="8" y="14"/>
                  </a:lnTo>
                  <a:lnTo>
                    <a:pt x="8" y="15"/>
                  </a:lnTo>
                  <a:lnTo>
                    <a:pt x="10" y="15"/>
                  </a:lnTo>
                  <a:lnTo>
                    <a:pt x="12" y="15"/>
                  </a:lnTo>
                  <a:lnTo>
                    <a:pt x="13" y="15"/>
                  </a:lnTo>
                  <a:lnTo>
                    <a:pt x="15" y="15"/>
                  </a:lnTo>
                  <a:lnTo>
                    <a:pt x="15" y="16"/>
                  </a:lnTo>
                  <a:lnTo>
                    <a:pt x="13" y="18"/>
                  </a:lnTo>
                  <a:lnTo>
                    <a:pt x="13" y="19"/>
                  </a:lnTo>
                  <a:lnTo>
                    <a:pt x="12" y="21"/>
                  </a:lnTo>
                  <a:lnTo>
                    <a:pt x="12" y="23"/>
                  </a:lnTo>
                  <a:lnTo>
                    <a:pt x="12" y="26"/>
                  </a:lnTo>
                  <a:lnTo>
                    <a:pt x="12" y="28"/>
                  </a:lnTo>
                  <a:lnTo>
                    <a:pt x="12" y="30"/>
                  </a:lnTo>
                  <a:lnTo>
                    <a:pt x="13" y="31"/>
                  </a:lnTo>
                  <a:lnTo>
                    <a:pt x="13" y="32"/>
                  </a:lnTo>
                  <a:lnTo>
                    <a:pt x="15" y="32"/>
                  </a:lnTo>
                  <a:lnTo>
                    <a:pt x="17" y="32"/>
                  </a:lnTo>
                  <a:lnTo>
                    <a:pt x="18" y="32"/>
                  </a:lnTo>
                  <a:lnTo>
                    <a:pt x="20" y="32"/>
                  </a:lnTo>
                  <a:lnTo>
                    <a:pt x="21" y="31"/>
                  </a:lnTo>
                  <a:lnTo>
                    <a:pt x="23" y="31"/>
                  </a:lnTo>
                  <a:lnTo>
                    <a:pt x="26" y="29"/>
                  </a:lnTo>
                  <a:lnTo>
                    <a:pt x="28" y="27"/>
                  </a:lnTo>
                  <a:lnTo>
                    <a:pt x="29" y="25"/>
                  </a:lnTo>
                  <a:lnTo>
                    <a:pt x="29" y="23"/>
                  </a:lnTo>
                  <a:lnTo>
                    <a:pt x="29" y="22"/>
                  </a:lnTo>
                  <a:lnTo>
                    <a:pt x="29" y="20"/>
                  </a:lnTo>
                  <a:lnTo>
                    <a:pt x="29" y="16"/>
                  </a:lnTo>
                  <a:lnTo>
                    <a:pt x="27" y="15"/>
                  </a:lnTo>
                  <a:lnTo>
                    <a:pt x="26" y="13"/>
                  </a:lnTo>
                  <a:lnTo>
                    <a:pt x="24" y="11"/>
                  </a:lnTo>
                  <a:lnTo>
                    <a:pt x="22" y="9"/>
                  </a:lnTo>
                  <a:lnTo>
                    <a:pt x="20" y="9"/>
                  </a:lnTo>
                  <a:lnTo>
                    <a:pt x="18" y="7"/>
                  </a:lnTo>
                  <a:lnTo>
                    <a:pt x="17" y="7"/>
                  </a:lnTo>
                  <a:lnTo>
                    <a:pt x="15" y="6"/>
                  </a:lnTo>
                  <a:lnTo>
                    <a:pt x="12" y="7"/>
                  </a:lnTo>
                  <a:lnTo>
                    <a:pt x="10" y="7"/>
                  </a:lnTo>
                  <a:lnTo>
                    <a:pt x="9" y="7"/>
                  </a:lnTo>
                  <a:lnTo>
                    <a:pt x="7" y="7"/>
                  </a:lnTo>
                  <a:lnTo>
                    <a:pt x="6" y="7"/>
                  </a:lnTo>
                  <a:lnTo>
                    <a:pt x="5" y="7"/>
                  </a:lnTo>
                  <a:lnTo>
                    <a:pt x="3" y="7"/>
                  </a:lnTo>
                  <a:lnTo>
                    <a:pt x="2" y="7"/>
                  </a:lnTo>
                  <a:lnTo>
                    <a:pt x="1" y="7"/>
                  </a:lnTo>
                  <a:lnTo>
                    <a:pt x="0" y="7"/>
                  </a:lnTo>
                </a:path>
              </a:pathLst>
            </a:custGeom>
            <a:solidFill>
              <a:srgbClr val="F8F8F8"/>
            </a:solidFill>
            <a:ln w="9048">
              <a:solidFill>
                <a:srgbClr val="DDDDDD"/>
              </a:solidFill>
              <a:round/>
              <a:headEnd/>
              <a:tailEnd/>
            </a:ln>
          </p:spPr>
          <p:txBody>
            <a:bodyPr/>
            <a:lstStyle/>
            <a:p>
              <a:endParaRPr lang="it-IT"/>
            </a:p>
          </p:txBody>
        </p:sp>
        <p:sp>
          <p:nvSpPr>
            <p:cNvPr id="9285" name="Freeform 85"/>
            <p:cNvSpPr>
              <a:spLocks/>
            </p:cNvSpPr>
            <p:nvPr/>
          </p:nvSpPr>
          <p:spPr bwMode="auto">
            <a:xfrm>
              <a:off x="4916" y="1383"/>
              <a:ext cx="75" cy="36"/>
            </a:xfrm>
            <a:custGeom>
              <a:avLst/>
              <a:gdLst>
                <a:gd name="T0" fmla="*/ 276 w 38"/>
                <a:gd name="T1" fmla="*/ 13 h 38"/>
                <a:gd name="T2" fmla="*/ 245 w 38"/>
                <a:gd name="T3" fmla="*/ 10 h 38"/>
                <a:gd name="T4" fmla="*/ 223 w 38"/>
                <a:gd name="T5" fmla="*/ 8 h 38"/>
                <a:gd name="T6" fmla="*/ 176 w 38"/>
                <a:gd name="T7" fmla="*/ 4 h 38"/>
                <a:gd name="T8" fmla="*/ 140 w 38"/>
                <a:gd name="T9" fmla="*/ 1 h 38"/>
                <a:gd name="T10" fmla="*/ 116 w 38"/>
                <a:gd name="T11" fmla="*/ 1 h 38"/>
                <a:gd name="T12" fmla="*/ 77 w 38"/>
                <a:gd name="T13" fmla="*/ 1 h 38"/>
                <a:gd name="T14" fmla="*/ 39 w 38"/>
                <a:gd name="T15" fmla="*/ 4 h 38"/>
                <a:gd name="T16" fmla="*/ 16 w 38"/>
                <a:gd name="T17" fmla="*/ 7 h 38"/>
                <a:gd name="T18" fmla="*/ 0 w 38"/>
                <a:gd name="T19" fmla="*/ 10 h 38"/>
                <a:gd name="T20" fmla="*/ 8 w 38"/>
                <a:gd name="T21" fmla="*/ 15 h 38"/>
                <a:gd name="T22" fmla="*/ 8 w 38"/>
                <a:gd name="T23" fmla="*/ 20 h 38"/>
                <a:gd name="T24" fmla="*/ 8 w 38"/>
                <a:gd name="T25" fmla="*/ 25 h 38"/>
                <a:gd name="T26" fmla="*/ 16 w 38"/>
                <a:gd name="T27" fmla="*/ 27 h 38"/>
                <a:gd name="T28" fmla="*/ 47 w 38"/>
                <a:gd name="T29" fmla="*/ 29 h 38"/>
                <a:gd name="T30" fmla="*/ 93 w 38"/>
                <a:gd name="T31" fmla="*/ 30 h 38"/>
                <a:gd name="T32" fmla="*/ 148 w 38"/>
                <a:gd name="T33" fmla="*/ 31 h 38"/>
                <a:gd name="T34" fmla="*/ 176 w 38"/>
                <a:gd name="T35" fmla="*/ 29 h 38"/>
                <a:gd name="T36" fmla="*/ 207 w 38"/>
                <a:gd name="T37" fmla="*/ 26 h 38"/>
                <a:gd name="T38" fmla="*/ 207 w 38"/>
                <a:gd name="T39" fmla="*/ 25 h 38"/>
                <a:gd name="T40" fmla="*/ 215 w 38"/>
                <a:gd name="T41" fmla="*/ 22 h 38"/>
                <a:gd name="T42" fmla="*/ 215 w 38"/>
                <a:gd name="T43" fmla="*/ 19 h 38"/>
                <a:gd name="T44" fmla="*/ 215 w 38"/>
                <a:gd name="T45" fmla="*/ 13 h 38"/>
                <a:gd name="T46" fmla="*/ 199 w 38"/>
                <a:gd name="T47" fmla="*/ 13 h 38"/>
                <a:gd name="T48" fmla="*/ 191 w 38"/>
                <a:gd name="T49" fmla="*/ 13 h 38"/>
                <a:gd name="T50" fmla="*/ 176 w 38"/>
                <a:gd name="T51" fmla="*/ 15 h 38"/>
                <a:gd name="T52" fmla="*/ 176 w 38"/>
                <a:gd name="T53" fmla="*/ 15 h 38"/>
                <a:gd name="T54" fmla="*/ 160 w 38"/>
                <a:gd name="T55" fmla="*/ 17 h 38"/>
                <a:gd name="T56" fmla="*/ 152 w 38"/>
                <a:gd name="T57" fmla="*/ 19 h 38"/>
                <a:gd name="T58" fmla="*/ 148 w 38"/>
                <a:gd name="T59" fmla="*/ 23 h 38"/>
                <a:gd name="T60" fmla="*/ 148 w 38"/>
                <a:gd name="T61" fmla="*/ 25 h 38"/>
                <a:gd name="T62" fmla="*/ 148 w 38"/>
                <a:gd name="T63" fmla="*/ 26 h 38"/>
                <a:gd name="T64" fmla="*/ 101 w 38"/>
                <a:gd name="T65" fmla="*/ 25 h 38"/>
                <a:gd name="T66" fmla="*/ 71 w 38"/>
                <a:gd name="T67" fmla="*/ 24 h 38"/>
                <a:gd name="T68" fmla="*/ 63 w 38"/>
                <a:gd name="T69" fmla="*/ 19 h 38"/>
                <a:gd name="T70" fmla="*/ 55 w 38"/>
                <a:gd name="T71" fmla="*/ 17 h 38"/>
                <a:gd name="T72" fmla="*/ 63 w 38"/>
                <a:gd name="T73" fmla="*/ 14 h 38"/>
                <a:gd name="T74" fmla="*/ 71 w 38"/>
                <a:gd name="T75" fmla="*/ 11 h 38"/>
                <a:gd name="T76" fmla="*/ 85 w 38"/>
                <a:gd name="T77" fmla="*/ 9 h 38"/>
                <a:gd name="T78" fmla="*/ 101 w 38"/>
                <a:gd name="T79" fmla="*/ 8 h 38"/>
                <a:gd name="T80" fmla="*/ 132 w 38"/>
                <a:gd name="T81" fmla="*/ 6 h 38"/>
                <a:gd name="T82" fmla="*/ 148 w 38"/>
                <a:gd name="T83" fmla="*/ 6 h 38"/>
                <a:gd name="T84" fmla="*/ 152 w 38"/>
                <a:gd name="T85" fmla="*/ 6 h 38"/>
                <a:gd name="T86" fmla="*/ 176 w 38"/>
                <a:gd name="T87" fmla="*/ 8 h 38"/>
                <a:gd name="T88" fmla="*/ 199 w 38"/>
                <a:gd name="T89" fmla="*/ 9 h 38"/>
                <a:gd name="T90" fmla="*/ 229 w 38"/>
                <a:gd name="T91" fmla="*/ 10 h 38"/>
                <a:gd name="T92" fmla="*/ 261 w 38"/>
                <a:gd name="T93" fmla="*/ 12 h 38"/>
                <a:gd name="T94" fmla="*/ 268 w 38"/>
                <a:gd name="T95" fmla="*/ 13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38"/>
                <a:gd name="T146" fmla="*/ 38 w 38"/>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38">
                  <a:moveTo>
                    <a:pt x="37" y="16"/>
                  </a:moveTo>
                  <a:lnTo>
                    <a:pt x="36" y="16"/>
                  </a:lnTo>
                  <a:lnTo>
                    <a:pt x="34" y="16"/>
                  </a:lnTo>
                  <a:lnTo>
                    <a:pt x="34" y="14"/>
                  </a:lnTo>
                  <a:lnTo>
                    <a:pt x="32" y="13"/>
                  </a:lnTo>
                  <a:lnTo>
                    <a:pt x="31" y="12"/>
                  </a:lnTo>
                  <a:lnTo>
                    <a:pt x="29" y="10"/>
                  </a:lnTo>
                  <a:lnTo>
                    <a:pt x="29" y="8"/>
                  </a:lnTo>
                  <a:lnTo>
                    <a:pt x="27" y="8"/>
                  </a:lnTo>
                  <a:lnTo>
                    <a:pt x="25" y="6"/>
                  </a:lnTo>
                  <a:lnTo>
                    <a:pt x="23" y="4"/>
                  </a:lnTo>
                  <a:lnTo>
                    <a:pt x="21" y="2"/>
                  </a:lnTo>
                  <a:lnTo>
                    <a:pt x="20" y="2"/>
                  </a:lnTo>
                  <a:lnTo>
                    <a:pt x="18" y="1"/>
                  </a:lnTo>
                  <a:lnTo>
                    <a:pt x="16" y="1"/>
                  </a:lnTo>
                  <a:lnTo>
                    <a:pt x="16" y="0"/>
                  </a:lnTo>
                  <a:lnTo>
                    <a:pt x="15" y="1"/>
                  </a:lnTo>
                  <a:lnTo>
                    <a:pt x="13" y="1"/>
                  </a:lnTo>
                  <a:lnTo>
                    <a:pt x="11" y="1"/>
                  </a:lnTo>
                  <a:lnTo>
                    <a:pt x="10" y="1"/>
                  </a:lnTo>
                  <a:lnTo>
                    <a:pt x="9" y="2"/>
                  </a:lnTo>
                  <a:lnTo>
                    <a:pt x="7" y="2"/>
                  </a:lnTo>
                  <a:lnTo>
                    <a:pt x="5" y="4"/>
                  </a:lnTo>
                  <a:lnTo>
                    <a:pt x="3" y="6"/>
                  </a:lnTo>
                  <a:lnTo>
                    <a:pt x="2" y="7"/>
                  </a:lnTo>
                  <a:lnTo>
                    <a:pt x="1" y="9"/>
                  </a:lnTo>
                  <a:lnTo>
                    <a:pt x="1" y="10"/>
                  </a:lnTo>
                  <a:lnTo>
                    <a:pt x="0" y="13"/>
                  </a:lnTo>
                  <a:lnTo>
                    <a:pt x="0" y="15"/>
                  </a:lnTo>
                  <a:lnTo>
                    <a:pt x="0" y="17"/>
                  </a:lnTo>
                  <a:lnTo>
                    <a:pt x="1" y="18"/>
                  </a:lnTo>
                  <a:lnTo>
                    <a:pt x="1" y="20"/>
                  </a:lnTo>
                  <a:lnTo>
                    <a:pt x="1" y="22"/>
                  </a:lnTo>
                  <a:lnTo>
                    <a:pt x="1" y="23"/>
                  </a:lnTo>
                  <a:lnTo>
                    <a:pt x="1" y="24"/>
                  </a:lnTo>
                  <a:lnTo>
                    <a:pt x="1" y="26"/>
                  </a:lnTo>
                  <a:lnTo>
                    <a:pt x="1" y="28"/>
                  </a:lnTo>
                  <a:lnTo>
                    <a:pt x="1" y="30"/>
                  </a:lnTo>
                  <a:lnTo>
                    <a:pt x="2" y="30"/>
                  </a:lnTo>
                  <a:lnTo>
                    <a:pt x="2" y="32"/>
                  </a:lnTo>
                  <a:lnTo>
                    <a:pt x="4" y="33"/>
                  </a:lnTo>
                  <a:lnTo>
                    <a:pt x="4" y="35"/>
                  </a:lnTo>
                  <a:lnTo>
                    <a:pt x="6" y="35"/>
                  </a:lnTo>
                  <a:lnTo>
                    <a:pt x="8" y="36"/>
                  </a:lnTo>
                  <a:lnTo>
                    <a:pt x="10" y="36"/>
                  </a:lnTo>
                  <a:lnTo>
                    <a:pt x="12" y="36"/>
                  </a:lnTo>
                  <a:lnTo>
                    <a:pt x="15" y="36"/>
                  </a:lnTo>
                  <a:lnTo>
                    <a:pt x="17" y="37"/>
                  </a:lnTo>
                  <a:lnTo>
                    <a:pt x="19" y="37"/>
                  </a:lnTo>
                  <a:lnTo>
                    <a:pt x="20" y="37"/>
                  </a:lnTo>
                  <a:lnTo>
                    <a:pt x="22" y="35"/>
                  </a:lnTo>
                  <a:lnTo>
                    <a:pt x="23" y="35"/>
                  </a:lnTo>
                  <a:lnTo>
                    <a:pt x="25" y="33"/>
                  </a:lnTo>
                  <a:lnTo>
                    <a:pt x="25" y="32"/>
                  </a:lnTo>
                  <a:lnTo>
                    <a:pt x="27" y="31"/>
                  </a:lnTo>
                  <a:lnTo>
                    <a:pt x="27" y="29"/>
                  </a:lnTo>
                  <a:lnTo>
                    <a:pt x="27" y="28"/>
                  </a:lnTo>
                  <a:lnTo>
                    <a:pt x="28" y="26"/>
                  </a:lnTo>
                  <a:lnTo>
                    <a:pt x="28" y="25"/>
                  </a:lnTo>
                  <a:lnTo>
                    <a:pt x="29" y="23"/>
                  </a:lnTo>
                  <a:lnTo>
                    <a:pt x="28" y="22"/>
                  </a:lnTo>
                  <a:lnTo>
                    <a:pt x="28" y="19"/>
                  </a:lnTo>
                  <a:lnTo>
                    <a:pt x="28" y="18"/>
                  </a:lnTo>
                  <a:lnTo>
                    <a:pt x="28" y="16"/>
                  </a:lnTo>
                  <a:lnTo>
                    <a:pt x="26" y="16"/>
                  </a:lnTo>
                  <a:lnTo>
                    <a:pt x="26" y="15"/>
                  </a:lnTo>
                  <a:lnTo>
                    <a:pt x="25" y="16"/>
                  </a:lnTo>
                  <a:lnTo>
                    <a:pt x="25" y="17"/>
                  </a:lnTo>
                  <a:lnTo>
                    <a:pt x="23" y="18"/>
                  </a:lnTo>
                  <a:lnTo>
                    <a:pt x="21" y="19"/>
                  </a:lnTo>
                  <a:lnTo>
                    <a:pt x="21" y="20"/>
                  </a:lnTo>
                  <a:lnTo>
                    <a:pt x="20" y="22"/>
                  </a:lnTo>
                  <a:lnTo>
                    <a:pt x="20" y="24"/>
                  </a:lnTo>
                  <a:lnTo>
                    <a:pt x="19" y="26"/>
                  </a:lnTo>
                  <a:lnTo>
                    <a:pt x="19" y="27"/>
                  </a:lnTo>
                  <a:lnTo>
                    <a:pt x="19" y="29"/>
                  </a:lnTo>
                  <a:lnTo>
                    <a:pt x="19" y="30"/>
                  </a:lnTo>
                  <a:lnTo>
                    <a:pt x="16" y="30"/>
                  </a:lnTo>
                  <a:lnTo>
                    <a:pt x="13" y="29"/>
                  </a:lnTo>
                  <a:lnTo>
                    <a:pt x="12" y="29"/>
                  </a:lnTo>
                  <a:lnTo>
                    <a:pt x="10" y="27"/>
                  </a:lnTo>
                  <a:lnTo>
                    <a:pt x="9" y="27"/>
                  </a:lnTo>
                  <a:lnTo>
                    <a:pt x="8" y="25"/>
                  </a:lnTo>
                  <a:lnTo>
                    <a:pt x="8" y="24"/>
                  </a:lnTo>
                  <a:lnTo>
                    <a:pt x="8" y="22"/>
                  </a:lnTo>
                  <a:lnTo>
                    <a:pt x="7" y="22"/>
                  </a:lnTo>
                  <a:lnTo>
                    <a:pt x="7" y="20"/>
                  </a:lnTo>
                  <a:lnTo>
                    <a:pt x="8" y="18"/>
                  </a:lnTo>
                  <a:lnTo>
                    <a:pt x="8" y="17"/>
                  </a:lnTo>
                  <a:lnTo>
                    <a:pt x="9" y="16"/>
                  </a:lnTo>
                  <a:lnTo>
                    <a:pt x="9" y="14"/>
                  </a:lnTo>
                  <a:lnTo>
                    <a:pt x="9" y="12"/>
                  </a:lnTo>
                  <a:lnTo>
                    <a:pt x="9" y="11"/>
                  </a:lnTo>
                  <a:lnTo>
                    <a:pt x="11" y="9"/>
                  </a:lnTo>
                  <a:lnTo>
                    <a:pt x="13" y="8"/>
                  </a:lnTo>
                  <a:lnTo>
                    <a:pt x="15" y="6"/>
                  </a:lnTo>
                  <a:lnTo>
                    <a:pt x="17" y="6"/>
                  </a:lnTo>
                  <a:lnTo>
                    <a:pt x="19" y="6"/>
                  </a:lnTo>
                  <a:lnTo>
                    <a:pt x="20" y="6"/>
                  </a:lnTo>
                  <a:lnTo>
                    <a:pt x="20" y="7"/>
                  </a:lnTo>
                  <a:lnTo>
                    <a:pt x="22" y="7"/>
                  </a:lnTo>
                  <a:lnTo>
                    <a:pt x="23" y="8"/>
                  </a:lnTo>
                  <a:lnTo>
                    <a:pt x="25" y="8"/>
                  </a:lnTo>
                  <a:lnTo>
                    <a:pt x="25" y="10"/>
                  </a:lnTo>
                  <a:lnTo>
                    <a:pt x="26" y="10"/>
                  </a:lnTo>
                  <a:lnTo>
                    <a:pt x="28" y="12"/>
                  </a:lnTo>
                  <a:lnTo>
                    <a:pt x="30" y="12"/>
                  </a:lnTo>
                  <a:lnTo>
                    <a:pt x="30" y="13"/>
                  </a:lnTo>
                  <a:lnTo>
                    <a:pt x="32" y="13"/>
                  </a:lnTo>
                  <a:lnTo>
                    <a:pt x="32" y="15"/>
                  </a:lnTo>
                  <a:lnTo>
                    <a:pt x="34" y="15"/>
                  </a:lnTo>
                  <a:lnTo>
                    <a:pt x="34" y="16"/>
                  </a:lnTo>
                  <a:lnTo>
                    <a:pt x="35" y="16"/>
                  </a:lnTo>
                  <a:lnTo>
                    <a:pt x="37" y="16"/>
                  </a:lnTo>
                </a:path>
              </a:pathLst>
            </a:custGeom>
            <a:solidFill>
              <a:srgbClr val="F8F8F8"/>
            </a:solidFill>
            <a:ln w="9048">
              <a:solidFill>
                <a:srgbClr val="DDDDDD"/>
              </a:solidFill>
              <a:round/>
              <a:headEnd/>
              <a:tailEnd/>
            </a:ln>
          </p:spPr>
          <p:txBody>
            <a:bodyPr/>
            <a:lstStyle/>
            <a:p>
              <a:endParaRPr lang="it-IT"/>
            </a:p>
          </p:txBody>
        </p:sp>
        <p:sp>
          <p:nvSpPr>
            <p:cNvPr id="9286" name="Freeform 86"/>
            <p:cNvSpPr>
              <a:spLocks/>
            </p:cNvSpPr>
            <p:nvPr/>
          </p:nvSpPr>
          <p:spPr bwMode="auto">
            <a:xfrm>
              <a:off x="1220" y="1593"/>
              <a:ext cx="535" cy="1911"/>
            </a:xfrm>
            <a:custGeom>
              <a:avLst/>
              <a:gdLst>
                <a:gd name="T0" fmla="*/ 0 w 271"/>
                <a:gd name="T1" fmla="*/ 1646 h 2059"/>
                <a:gd name="T2" fmla="*/ 2077 w 271"/>
                <a:gd name="T3" fmla="*/ 1646 h 2059"/>
                <a:gd name="T4" fmla="*/ 2077 w 271"/>
                <a:gd name="T5" fmla="*/ 0 h 2059"/>
                <a:gd name="T6" fmla="*/ 0 w 271"/>
                <a:gd name="T7" fmla="*/ 0 h 2059"/>
                <a:gd name="T8" fmla="*/ 0 w 271"/>
                <a:gd name="T9" fmla="*/ 1646 h 2059"/>
                <a:gd name="T10" fmla="*/ 0 w 271"/>
                <a:gd name="T11" fmla="*/ 1646 h 2059"/>
                <a:gd name="T12" fmla="*/ 0 60000 65536"/>
                <a:gd name="T13" fmla="*/ 0 60000 65536"/>
                <a:gd name="T14" fmla="*/ 0 60000 65536"/>
                <a:gd name="T15" fmla="*/ 0 60000 65536"/>
                <a:gd name="T16" fmla="*/ 0 60000 65536"/>
                <a:gd name="T17" fmla="*/ 0 60000 65536"/>
                <a:gd name="T18" fmla="*/ 0 w 271"/>
                <a:gd name="T19" fmla="*/ 0 h 2059"/>
                <a:gd name="T20" fmla="*/ 271 w 271"/>
                <a:gd name="T21" fmla="*/ 2059 h 2059"/>
              </a:gdLst>
              <a:ahLst/>
              <a:cxnLst>
                <a:cxn ang="T12">
                  <a:pos x="T0" y="T1"/>
                </a:cxn>
                <a:cxn ang="T13">
                  <a:pos x="T2" y="T3"/>
                </a:cxn>
                <a:cxn ang="T14">
                  <a:pos x="T4" y="T5"/>
                </a:cxn>
                <a:cxn ang="T15">
                  <a:pos x="T6" y="T7"/>
                </a:cxn>
                <a:cxn ang="T16">
                  <a:pos x="T8" y="T9"/>
                </a:cxn>
                <a:cxn ang="T17">
                  <a:pos x="T10" y="T11"/>
                </a:cxn>
              </a:cxnLst>
              <a:rect l="T18" t="T19" r="T20" b="T21"/>
              <a:pathLst>
                <a:path w="271" h="2059">
                  <a:moveTo>
                    <a:pt x="0" y="2058"/>
                  </a:moveTo>
                  <a:lnTo>
                    <a:pt x="270" y="2058"/>
                  </a:lnTo>
                  <a:lnTo>
                    <a:pt x="270" y="0"/>
                  </a:lnTo>
                  <a:lnTo>
                    <a:pt x="0" y="0"/>
                  </a:lnTo>
                  <a:lnTo>
                    <a:pt x="0" y="2058"/>
                  </a:lnTo>
                </a:path>
              </a:pathLst>
            </a:custGeom>
            <a:solidFill>
              <a:srgbClr val="F8F8F8"/>
            </a:solidFill>
            <a:ln w="9048">
              <a:solidFill>
                <a:srgbClr val="C0C0C0"/>
              </a:solidFill>
              <a:round/>
              <a:headEnd/>
              <a:tailEnd/>
            </a:ln>
          </p:spPr>
          <p:txBody>
            <a:bodyPr/>
            <a:lstStyle/>
            <a:p>
              <a:endParaRPr lang="it-IT"/>
            </a:p>
          </p:txBody>
        </p:sp>
        <p:grpSp>
          <p:nvGrpSpPr>
            <p:cNvPr id="9287" name="Group 87"/>
            <p:cNvGrpSpPr>
              <a:grpSpLocks/>
            </p:cNvGrpSpPr>
            <p:nvPr/>
          </p:nvGrpSpPr>
          <p:grpSpPr bwMode="auto">
            <a:xfrm>
              <a:off x="1130" y="3474"/>
              <a:ext cx="702" cy="203"/>
              <a:chOff x="3110" y="3961"/>
              <a:chExt cx="356" cy="218"/>
            </a:xfrm>
          </p:grpSpPr>
          <p:sp>
            <p:nvSpPr>
              <p:cNvPr id="9333" name="Freeform 88"/>
              <p:cNvSpPr>
                <a:spLocks/>
              </p:cNvSpPr>
              <p:nvPr/>
            </p:nvSpPr>
            <p:spPr bwMode="auto">
              <a:xfrm>
                <a:off x="3137" y="3961"/>
                <a:ext cx="300" cy="106"/>
              </a:xfrm>
              <a:custGeom>
                <a:avLst/>
                <a:gdLst>
                  <a:gd name="T0" fmla="*/ 285 w 300"/>
                  <a:gd name="T1" fmla="*/ 2 h 106"/>
                  <a:gd name="T2" fmla="*/ 290 w 300"/>
                  <a:gd name="T3" fmla="*/ 5 h 106"/>
                  <a:gd name="T4" fmla="*/ 295 w 300"/>
                  <a:gd name="T5" fmla="*/ 9 h 106"/>
                  <a:gd name="T6" fmla="*/ 295 w 300"/>
                  <a:gd name="T7" fmla="*/ 16 h 106"/>
                  <a:gd name="T8" fmla="*/ 297 w 300"/>
                  <a:gd name="T9" fmla="*/ 23 h 106"/>
                  <a:gd name="T10" fmla="*/ 298 w 300"/>
                  <a:gd name="T11" fmla="*/ 30 h 106"/>
                  <a:gd name="T12" fmla="*/ 297 w 300"/>
                  <a:gd name="T13" fmla="*/ 39 h 106"/>
                  <a:gd name="T14" fmla="*/ 293 w 300"/>
                  <a:gd name="T15" fmla="*/ 46 h 106"/>
                  <a:gd name="T16" fmla="*/ 290 w 300"/>
                  <a:gd name="T17" fmla="*/ 52 h 106"/>
                  <a:gd name="T18" fmla="*/ 285 w 300"/>
                  <a:gd name="T19" fmla="*/ 53 h 106"/>
                  <a:gd name="T20" fmla="*/ 281 w 300"/>
                  <a:gd name="T21" fmla="*/ 52 h 106"/>
                  <a:gd name="T22" fmla="*/ 283 w 300"/>
                  <a:gd name="T23" fmla="*/ 53 h 106"/>
                  <a:gd name="T24" fmla="*/ 287 w 300"/>
                  <a:gd name="T25" fmla="*/ 56 h 106"/>
                  <a:gd name="T26" fmla="*/ 293 w 300"/>
                  <a:gd name="T27" fmla="*/ 59 h 106"/>
                  <a:gd name="T28" fmla="*/ 294 w 300"/>
                  <a:gd name="T29" fmla="*/ 66 h 106"/>
                  <a:gd name="T30" fmla="*/ 296 w 300"/>
                  <a:gd name="T31" fmla="*/ 74 h 106"/>
                  <a:gd name="T32" fmla="*/ 296 w 300"/>
                  <a:gd name="T33" fmla="*/ 82 h 106"/>
                  <a:gd name="T34" fmla="*/ 295 w 300"/>
                  <a:gd name="T35" fmla="*/ 90 h 106"/>
                  <a:gd name="T36" fmla="*/ 291 w 300"/>
                  <a:gd name="T37" fmla="*/ 96 h 106"/>
                  <a:gd name="T38" fmla="*/ 288 w 300"/>
                  <a:gd name="T39" fmla="*/ 101 h 106"/>
                  <a:gd name="T40" fmla="*/ 284 w 300"/>
                  <a:gd name="T41" fmla="*/ 104 h 106"/>
                  <a:gd name="T42" fmla="*/ 281 w 300"/>
                  <a:gd name="T43" fmla="*/ 103 h 106"/>
                  <a:gd name="T44" fmla="*/ 17 w 300"/>
                  <a:gd name="T45" fmla="*/ 103 h 106"/>
                  <a:gd name="T46" fmla="*/ 12 w 300"/>
                  <a:gd name="T47" fmla="*/ 105 h 106"/>
                  <a:gd name="T48" fmla="*/ 7 w 300"/>
                  <a:gd name="T49" fmla="*/ 101 h 106"/>
                  <a:gd name="T50" fmla="*/ 3 w 300"/>
                  <a:gd name="T51" fmla="*/ 96 h 106"/>
                  <a:gd name="T52" fmla="*/ 1 w 300"/>
                  <a:gd name="T53" fmla="*/ 90 h 106"/>
                  <a:gd name="T54" fmla="*/ 0 w 300"/>
                  <a:gd name="T55" fmla="*/ 82 h 106"/>
                  <a:gd name="T56" fmla="*/ 0 w 300"/>
                  <a:gd name="T57" fmla="*/ 74 h 106"/>
                  <a:gd name="T58" fmla="*/ 1 w 300"/>
                  <a:gd name="T59" fmla="*/ 66 h 106"/>
                  <a:gd name="T60" fmla="*/ 5 w 300"/>
                  <a:gd name="T61" fmla="*/ 59 h 106"/>
                  <a:gd name="T62" fmla="*/ 9 w 300"/>
                  <a:gd name="T63" fmla="*/ 56 h 106"/>
                  <a:gd name="T64" fmla="*/ 14 w 300"/>
                  <a:gd name="T65" fmla="*/ 53 h 106"/>
                  <a:gd name="T66" fmla="*/ 17 w 300"/>
                  <a:gd name="T67" fmla="*/ 53 h 106"/>
                  <a:gd name="T68" fmla="*/ 12 w 300"/>
                  <a:gd name="T69" fmla="*/ 54 h 106"/>
                  <a:gd name="T70" fmla="*/ 8 w 300"/>
                  <a:gd name="T71" fmla="*/ 52 h 106"/>
                  <a:gd name="T72" fmla="*/ 4 w 300"/>
                  <a:gd name="T73" fmla="*/ 46 h 106"/>
                  <a:gd name="T74" fmla="*/ 2 w 300"/>
                  <a:gd name="T75" fmla="*/ 39 h 106"/>
                  <a:gd name="T76" fmla="*/ 1 w 300"/>
                  <a:gd name="T77" fmla="*/ 31 h 106"/>
                  <a:gd name="T78" fmla="*/ 1 w 300"/>
                  <a:gd name="T79" fmla="*/ 22 h 106"/>
                  <a:gd name="T80" fmla="*/ 3 w 300"/>
                  <a:gd name="T81" fmla="*/ 15 h 106"/>
                  <a:gd name="T82" fmla="*/ 8 w 300"/>
                  <a:gd name="T83" fmla="*/ 7 h 106"/>
                  <a:gd name="T84" fmla="*/ 13 w 300"/>
                  <a:gd name="T85" fmla="*/ 4 h 106"/>
                  <a:gd name="T86" fmla="*/ 18 w 300"/>
                  <a:gd name="T87" fmla="*/ 1 h 106"/>
                  <a:gd name="T88" fmla="*/ 24 w 300"/>
                  <a:gd name="T89" fmla="*/ 0 h 106"/>
                  <a:gd name="T90" fmla="*/ 61 w 300"/>
                  <a:gd name="T91" fmla="*/ 0 h 106"/>
                  <a:gd name="T92" fmla="*/ 125 w 300"/>
                  <a:gd name="T93" fmla="*/ 0 h 106"/>
                  <a:gd name="T94" fmla="*/ 197 w 300"/>
                  <a:gd name="T95" fmla="*/ 0 h 106"/>
                  <a:gd name="T96" fmla="*/ 256 w 300"/>
                  <a:gd name="T97" fmla="*/ 0 h 106"/>
                  <a:gd name="T98" fmla="*/ 283 w 300"/>
                  <a:gd name="T99" fmla="*/ 0 h 10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00"/>
                  <a:gd name="T151" fmla="*/ 0 h 106"/>
                  <a:gd name="T152" fmla="*/ 300 w 300"/>
                  <a:gd name="T153" fmla="*/ 106 h 10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00" h="106">
                    <a:moveTo>
                      <a:pt x="281" y="1"/>
                    </a:moveTo>
                    <a:lnTo>
                      <a:pt x="283" y="2"/>
                    </a:lnTo>
                    <a:lnTo>
                      <a:pt x="285" y="2"/>
                    </a:lnTo>
                    <a:lnTo>
                      <a:pt x="287" y="4"/>
                    </a:lnTo>
                    <a:lnTo>
                      <a:pt x="290" y="4"/>
                    </a:lnTo>
                    <a:lnTo>
                      <a:pt x="290" y="5"/>
                    </a:lnTo>
                    <a:lnTo>
                      <a:pt x="292" y="6"/>
                    </a:lnTo>
                    <a:lnTo>
                      <a:pt x="293" y="8"/>
                    </a:lnTo>
                    <a:lnTo>
                      <a:pt x="295" y="9"/>
                    </a:lnTo>
                    <a:lnTo>
                      <a:pt x="295" y="12"/>
                    </a:lnTo>
                    <a:lnTo>
                      <a:pt x="295" y="14"/>
                    </a:lnTo>
                    <a:lnTo>
                      <a:pt x="295" y="16"/>
                    </a:lnTo>
                    <a:lnTo>
                      <a:pt x="297" y="18"/>
                    </a:lnTo>
                    <a:lnTo>
                      <a:pt x="297" y="21"/>
                    </a:lnTo>
                    <a:lnTo>
                      <a:pt x="297" y="23"/>
                    </a:lnTo>
                    <a:lnTo>
                      <a:pt x="297" y="25"/>
                    </a:lnTo>
                    <a:lnTo>
                      <a:pt x="299" y="26"/>
                    </a:lnTo>
                    <a:lnTo>
                      <a:pt x="298" y="30"/>
                    </a:lnTo>
                    <a:lnTo>
                      <a:pt x="298" y="34"/>
                    </a:lnTo>
                    <a:lnTo>
                      <a:pt x="297" y="37"/>
                    </a:lnTo>
                    <a:lnTo>
                      <a:pt x="297" y="39"/>
                    </a:lnTo>
                    <a:lnTo>
                      <a:pt x="295" y="43"/>
                    </a:lnTo>
                    <a:lnTo>
                      <a:pt x="295" y="44"/>
                    </a:lnTo>
                    <a:lnTo>
                      <a:pt x="293" y="46"/>
                    </a:lnTo>
                    <a:lnTo>
                      <a:pt x="293" y="48"/>
                    </a:lnTo>
                    <a:lnTo>
                      <a:pt x="291" y="50"/>
                    </a:lnTo>
                    <a:lnTo>
                      <a:pt x="290" y="52"/>
                    </a:lnTo>
                    <a:lnTo>
                      <a:pt x="288" y="53"/>
                    </a:lnTo>
                    <a:lnTo>
                      <a:pt x="287" y="53"/>
                    </a:lnTo>
                    <a:lnTo>
                      <a:pt x="285" y="53"/>
                    </a:lnTo>
                    <a:lnTo>
                      <a:pt x="283" y="53"/>
                    </a:lnTo>
                    <a:lnTo>
                      <a:pt x="281" y="53"/>
                    </a:lnTo>
                    <a:lnTo>
                      <a:pt x="281" y="52"/>
                    </a:lnTo>
                    <a:lnTo>
                      <a:pt x="281" y="53"/>
                    </a:lnTo>
                    <a:lnTo>
                      <a:pt x="283" y="53"/>
                    </a:lnTo>
                    <a:lnTo>
                      <a:pt x="285" y="54"/>
                    </a:lnTo>
                    <a:lnTo>
                      <a:pt x="287" y="54"/>
                    </a:lnTo>
                    <a:lnTo>
                      <a:pt x="287" y="56"/>
                    </a:lnTo>
                    <a:lnTo>
                      <a:pt x="289" y="57"/>
                    </a:lnTo>
                    <a:lnTo>
                      <a:pt x="291" y="59"/>
                    </a:lnTo>
                    <a:lnTo>
                      <a:pt x="293" y="59"/>
                    </a:lnTo>
                    <a:lnTo>
                      <a:pt x="293" y="62"/>
                    </a:lnTo>
                    <a:lnTo>
                      <a:pt x="294" y="64"/>
                    </a:lnTo>
                    <a:lnTo>
                      <a:pt x="294" y="66"/>
                    </a:lnTo>
                    <a:lnTo>
                      <a:pt x="295" y="68"/>
                    </a:lnTo>
                    <a:lnTo>
                      <a:pt x="295" y="72"/>
                    </a:lnTo>
                    <a:lnTo>
                      <a:pt x="296" y="74"/>
                    </a:lnTo>
                    <a:lnTo>
                      <a:pt x="296" y="76"/>
                    </a:lnTo>
                    <a:lnTo>
                      <a:pt x="297" y="78"/>
                    </a:lnTo>
                    <a:lnTo>
                      <a:pt x="296" y="82"/>
                    </a:lnTo>
                    <a:lnTo>
                      <a:pt x="296" y="84"/>
                    </a:lnTo>
                    <a:lnTo>
                      <a:pt x="295" y="88"/>
                    </a:lnTo>
                    <a:lnTo>
                      <a:pt x="295" y="90"/>
                    </a:lnTo>
                    <a:lnTo>
                      <a:pt x="294" y="93"/>
                    </a:lnTo>
                    <a:lnTo>
                      <a:pt x="293" y="94"/>
                    </a:lnTo>
                    <a:lnTo>
                      <a:pt x="291" y="96"/>
                    </a:lnTo>
                    <a:lnTo>
                      <a:pt x="291" y="98"/>
                    </a:lnTo>
                    <a:lnTo>
                      <a:pt x="290" y="100"/>
                    </a:lnTo>
                    <a:lnTo>
                      <a:pt x="288" y="101"/>
                    </a:lnTo>
                    <a:lnTo>
                      <a:pt x="286" y="103"/>
                    </a:lnTo>
                    <a:lnTo>
                      <a:pt x="284" y="104"/>
                    </a:lnTo>
                    <a:lnTo>
                      <a:pt x="282" y="104"/>
                    </a:lnTo>
                    <a:lnTo>
                      <a:pt x="281" y="104"/>
                    </a:lnTo>
                    <a:lnTo>
                      <a:pt x="281" y="103"/>
                    </a:lnTo>
                    <a:lnTo>
                      <a:pt x="280" y="103"/>
                    </a:lnTo>
                    <a:lnTo>
                      <a:pt x="17" y="103"/>
                    </a:lnTo>
                    <a:lnTo>
                      <a:pt x="16" y="105"/>
                    </a:lnTo>
                    <a:lnTo>
                      <a:pt x="14" y="105"/>
                    </a:lnTo>
                    <a:lnTo>
                      <a:pt x="12" y="105"/>
                    </a:lnTo>
                    <a:lnTo>
                      <a:pt x="11" y="103"/>
                    </a:lnTo>
                    <a:lnTo>
                      <a:pt x="9" y="103"/>
                    </a:lnTo>
                    <a:lnTo>
                      <a:pt x="7" y="101"/>
                    </a:lnTo>
                    <a:lnTo>
                      <a:pt x="5" y="100"/>
                    </a:lnTo>
                    <a:lnTo>
                      <a:pt x="5" y="98"/>
                    </a:lnTo>
                    <a:lnTo>
                      <a:pt x="3" y="96"/>
                    </a:lnTo>
                    <a:lnTo>
                      <a:pt x="3" y="94"/>
                    </a:lnTo>
                    <a:lnTo>
                      <a:pt x="1" y="93"/>
                    </a:lnTo>
                    <a:lnTo>
                      <a:pt x="1" y="90"/>
                    </a:lnTo>
                    <a:lnTo>
                      <a:pt x="0" y="88"/>
                    </a:lnTo>
                    <a:lnTo>
                      <a:pt x="0" y="84"/>
                    </a:lnTo>
                    <a:lnTo>
                      <a:pt x="0" y="82"/>
                    </a:lnTo>
                    <a:lnTo>
                      <a:pt x="0" y="78"/>
                    </a:lnTo>
                    <a:lnTo>
                      <a:pt x="0" y="76"/>
                    </a:lnTo>
                    <a:lnTo>
                      <a:pt x="0" y="74"/>
                    </a:lnTo>
                    <a:lnTo>
                      <a:pt x="0" y="72"/>
                    </a:lnTo>
                    <a:lnTo>
                      <a:pt x="1" y="68"/>
                    </a:lnTo>
                    <a:lnTo>
                      <a:pt x="1" y="66"/>
                    </a:lnTo>
                    <a:lnTo>
                      <a:pt x="3" y="64"/>
                    </a:lnTo>
                    <a:lnTo>
                      <a:pt x="3" y="62"/>
                    </a:lnTo>
                    <a:lnTo>
                      <a:pt x="5" y="59"/>
                    </a:lnTo>
                    <a:lnTo>
                      <a:pt x="6" y="59"/>
                    </a:lnTo>
                    <a:lnTo>
                      <a:pt x="8" y="57"/>
                    </a:lnTo>
                    <a:lnTo>
                      <a:pt x="9" y="56"/>
                    </a:lnTo>
                    <a:lnTo>
                      <a:pt x="11" y="54"/>
                    </a:lnTo>
                    <a:lnTo>
                      <a:pt x="13" y="54"/>
                    </a:lnTo>
                    <a:lnTo>
                      <a:pt x="14" y="53"/>
                    </a:lnTo>
                    <a:lnTo>
                      <a:pt x="16" y="53"/>
                    </a:lnTo>
                    <a:lnTo>
                      <a:pt x="18" y="53"/>
                    </a:lnTo>
                    <a:lnTo>
                      <a:pt x="17" y="53"/>
                    </a:lnTo>
                    <a:lnTo>
                      <a:pt x="16" y="54"/>
                    </a:lnTo>
                    <a:lnTo>
                      <a:pt x="14" y="54"/>
                    </a:lnTo>
                    <a:lnTo>
                      <a:pt x="12" y="54"/>
                    </a:lnTo>
                    <a:lnTo>
                      <a:pt x="11" y="53"/>
                    </a:lnTo>
                    <a:lnTo>
                      <a:pt x="9" y="53"/>
                    </a:lnTo>
                    <a:lnTo>
                      <a:pt x="8" y="52"/>
                    </a:lnTo>
                    <a:lnTo>
                      <a:pt x="6" y="50"/>
                    </a:lnTo>
                    <a:lnTo>
                      <a:pt x="6" y="48"/>
                    </a:lnTo>
                    <a:lnTo>
                      <a:pt x="4" y="46"/>
                    </a:lnTo>
                    <a:lnTo>
                      <a:pt x="4" y="44"/>
                    </a:lnTo>
                    <a:lnTo>
                      <a:pt x="2" y="43"/>
                    </a:lnTo>
                    <a:lnTo>
                      <a:pt x="2" y="39"/>
                    </a:lnTo>
                    <a:lnTo>
                      <a:pt x="1" y="37"/>
                    </a:lnTo>
                    <a:lnTo>
                      <a:pt x="1" y="34"/>
                    </a:lnTo>
                    <a:lnTo>
                      <a:pt x="1" y="31"/>
                    </a:lnTo>
                    <a:lnTo>
                      <a:pt x="1" y="28"/>
                    </a:lnTo>
                    <a:lnTo>
                      <a:pt x="1" y="26"/>
                    </a:lnTo>
                    <a:lnTo>
                      <a:pt x="1" y="22"/>
                    </a:lnTo>
                    <a:lnTo>
                      <a:pt x="1" y="21"/>
                    </a:lnTo>
                    <a:lnTo>
                      <a:pt x="3" y="17"/>
                    </a:lnTo>
                    <a:lnTo>
                      <a:pt x="3" y="15"/>
                    </a:lnTo>
                    <a:lnTo>
                      <a:pt x="5" y="12"/>
                    </a:lnTo>
                    <a:lnTo>
                      <a:pt x="6" y="10"/>
                    </a:lnTo>
                    <a:lnTo>
                      <a:pt x="8" y="7"/>
                    </a:lnTo>
                    <a:lnTo>
                      <a:pt x="9" y="6"/>
                    </a:lnTo>
                    <a:lnTo>
                      <a:pt x="11" y="5"/>
                    </a:lnTo>
                    <a:lnTo>
                      <a:pt x="13" y="4"/>
                    </a:lnTo>
                    <a:lnTo>
                      <a:pt x="14" y="2"/>
                    </a:lnTo>
                    <a:lnTo>
                      <a:pt x="16" y="2"/>
                    </a:lnTo>
                    <a:lnTo>
                      <a:pt x="18" y="1"/>
                    </a:lnTo>
                    <a:lnTo>
                      <a:pt x="20" y="1"/>
                    </a:lnTo>
                    <a:lnTo>
                      <a:pt x="22" y="0"/>
                    </a:lnTo>
                    <a:lnTo>
                      <a:pt x="24" y="0"/>
                    </a:lnTo>
                    <a:lnTo>
                      <a:pt x="32" y="0"/>
                    </a:lnTo>
                    <a:lnTo>
                      <a:pt x="44" y="0"/>
                    </a:lnTo>
                    <a:lnTo>
                      <a:pt x="61" y="0"/>
                    </a:lnTo>
                    <a:lnTo>
                      <a:pt x="80" y="0"/>
                    </a:lnTo>
                    <a:lnTo>
                      <a:pt x="102" y="0"/>
                    </a:lnTo>
                    <a:lnTo>
                      <a:pt x="125" y="0"/>
                    </a:lnTo>
                    <a:lnTo>
                      <a:pt x="150" y="0"/>
                    </a:lnTo>
                    <a:lnTo>
                      <a:pt x="173" y="0"/>
                    </a:lnTo>
                    <a:lnTo>
                      <a:pt x="197" y="0"/>
                    </a:lnTo>
                    <a:lnTo>
                      <a:pt x="219" y="0"/>
                    </a:lnTo>
                    <a:lnTo>
                      <a:pt x="240" y="0"/>
                    </a:lnTo>
                    <a:lnTo>
                      <a:pt x="256" y="0"/>
                    </a:lnTo>
                    <a:lnTo>
                      <a:pt x="270" y="0"/>
                    </a:lnTo>
                    <a:lnTo>
                      <a:pt x="279" y="0"/>
                    </a:lnTo>
                    <a:lnTo>
                      <a:pt x="283" y="0"/>
                    </a:lnTo>
                    <a:lnTo>
                      <a:pt x="281" y="1"/>
                    </a:lnTo>
                  </a:path>
                </a:pathLst>
              </a:custGeom>
              <a:solidFill>
                <a:srgbClr val="F8F8F8"/>
              </a:solidFill>
              <a:ln w="18732">
                <a:solidFill>
                  <a:srgbClr val="C0C0C0"/>
                </a:solidFill>
                <a:round/>
                <a:headEnd/>
                <a:tailEnd/>
              </a:ln>
            </p:spPr>
            <p:txBody>
              <a:bodyPr/>
              <a:lstStyle/>
              <a:p>
                <a:endParaRPr lang="it-IT"/>
              </a:p>
            </p:txBody>
          </p:sp>
          <p:sp>
            <p:nvSpPr>
              <p:cNvPr id="9334" name="Freeform 89"/>
              <p:cNvSpPr>
                <a:spLocks/>
              </p:cNvSpPr>
              <p:nvPr/>
            </p:nvSpPr>
            <p:spPr bwMode="auto">
              <a:xfrm>
                <a:off x="3209" y="3964"/>
                <a:ext cx="230" cy="51"/>
              </a:xfrm>
              <a:custGeom>
                <a:avLst/>
                <a:gdLst>
                  <a:gd name="T0" fmla="*/ 217 w 230"/>
                  <a:gd name="T1" fmla="*/ 5 h 51"/>
                  <a:gd name="T2" fmla="*/ 213 w 230"/>
                  <a:gd name="T3" fmla="*/ 13 h 51"/>
                  <a:gd name="T4" fmla="*/ 209 w 230"/>
                  <a:gd name="T5" fmla="*/ 21 h 51"/>
                  <a:gd name="T6" fmla="*/ 204 w 230"/>
                  <a:gd name="T7" fmla="*/ 28 h 51"/>
                  <a:gd name="T8" fmla="*/ 194 w 230"/>
                  <a:gd name="T9" fmla="*/ 34 h 51"/>
                  <a:gd name="T10" fmla="*/ 181 w 230"/>
                  <a:gd name="T11" fmla="*/ 39 h 51"/>
                  <a:gd name="T12" fmla="*/ 161 w 230"/>
                  <a:gd name="T13" fmla="*/ 42 h 51"/>
                  <a:gd name="T14" fmla="*/ 135 w 230"/>
                  <a:gd name="T15" fmla="*/ 42 h 51"/>
                  <a:gd name="T16" fmla="*/ 111 w 230"/>
                  <a:gd name="T17" fmla="*/ 42 h 51"/>
                  <a:gd name="T18" fmla="*/ 95 w 230"/>
                  <a:gd name="T19" fmla="*/ 43 h 51"/>
                  <a:gd name="T20" fmla="*/ 77 w 230"/>
                  <a:gd name="T21" fmla="*/ 45 h 51"/>
                  <a:gd name="T22" fmla="*/ 59 w 230"/>
                  <a:gd name="T23" fmla="*/ 45 h 51"/>
                  <a:gd name="T24" fmla="*/ 41 w 230"/>
                  <a:gd name="T25" fmla="*/ 47 h 51"/>
                  <a:gd name="T26" fmla="*/ 25 w 230"/>
                  <a:gd name="T27" fmla="*/ 48 h 51"/>
                  <a:gd name="T28" fmla="*/ 11 w 230"/>
                  <a:gd name="T29" fmla="*/ 50 h 51"/>
                  <a:gd name="T30" fmla="*/ 2 w 230"/>
                  <a:gd name="T31" fmla="*/ 50 h 51"/>
                  <a:gd name="T32" fmla="*/ 0 w 230"/>
                  <a:gd name="T33" fmla="*/ 50 h 51"/>
                  <a:gd name="T34" fmla="*/ 6 w 230"/>
                  <a:gd name="T35" fmla="*/ 50 h 51"/>
                  <a:gd name="T36" fmla="*/ 19 w 230"/>
                  <a:gd name="T37" fmla="*/ 50 h 51"/>
                  <a:gd name="T38" fmla="*/ 34 w 230"/>
                  <a:gd name="T39" fmla="*/ 50 h 51"/>
                  <a:gd name="T40" fmla="*/ 50 w 230"/>
                  <a:gd name="T41" fmla="*/ 50 h 51"/>
                  <a:gd name="T42" fmla="*/ 67 w 230"/>
                  <a:gd name="T43" fmla="*/ 50 h 51"/>
                  <a:gd name="T44" fmla="*/ 81 w 230"/>
                  <a:gd name="T45" fmla="*/ 50 h 51"/>
                  <a:gd name="T46" fmla="*/ 91 w 230"/>
                  <a:gd name="T47" fmla="*/ 50 h 51"/>
                  <a:gd name="T48" fmla="*/ 95 w 230"/>
                  <a:gd name="T49" fmla="*/ 50 h 51"/>
                  <a:gd name="T50" fmla="*/ 103 w 230"/>
                  <a:gd name="T51" fmla="*/ 50 h 51"/>
                  <a:gd name="T52" fmla="*/ 119 w 230"/>
                  <a:gd name="T53" fmla="*/ 50 h 51"/>
                  <a:gd name="T54" fmla="*/ 139 w 230"/>
                  <a:gd name="T55" fmla="*/ 50 h 51"/>
                  <a:gd name="T56" fmla="*/ 158 w 230"/>
                  <a:gd name="T57" fmla="*/ 50 h 51"/>
                  <a:gd name="T58" fmla="*/ 178 w 230"/>
                  <a:gd name="T59" fmla="*/ 50 h 51"/>
                  <a:gd name="T60" fmla="*/ 193 w 230"/>
                  <a:gd name="T61" fmla="*/ 50 h 51"/>
                  <a:gd name="T62" fmla="*/ 202 w 230"/>
                  <a:gd name="T63" fmla="*/ 50 h 51"/>
                  <a:gd name="T64" fmla="*/ 210 w 230"/>
                  <a:gd name="T65" fmla="*/ 50 h 51"/>
                  <a:gd name="T66" fmla="*/ 219 w 230"/>
                  <a:gd name="T67" fmla="*/ 48 h 51"/>
                  <a:gd name="T68" fmla="*/ 225 w 230"/>
                  <a:gd name="T69" fmla="*/ 41 h 51"/>
                  <a:gd name="T70" fmla="*/ 228 w 230"/>
                  <a:gd name="T71" fmla="*/ 33 h 51"/>
                  <a:gd name="T72" fmla="*/ 228 w 230"/>
                  <a:gd name="T73" fmla="*/ 23 h 51"/>
                  <a:gd name="T74" fmla="*/ 225 w 230"/>
                  <a:gd name="T75" fmla="*/ 14 h 51"/>
                  <a:gd name="T76" fmla="*/ 223 w 230"/>
                  <a:gd name="T77" fmla="*/ 6 h 51"/>
                  <a:gd name="T78" fmla="*/ 219 w 230"/>
                  <a:gd name="T79" fmla="*/ 2 h 51"/>
                  <a:gd name="T80" fmla="*/ 218 w 230"/>
                  <a:gd name="T81" fmla="*/ 0 h 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51"/>
                  <a:gd name="T125" fmla="*/ 230 w 230"/>
                  <a:gd name="T126" fmla="*/ 51 h 5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51">
                    <a:moveTo>
                      <a:pt x="218" y="0"/>
                    </a:moveTo>
                    <a:lnTo>
                      <a:pt x="217" y="5"/>
                    </a:lnTo>
                    <a:lnTo>
                      <a:pt x="215" y="9"/>
                    </a:lnTo>
                    <a:lnTo>
                      <a:pt x="213" y="13"/>
                    </a:lnTo>
                    <a:lnTo>
                      <a:pt x="212" y="17"/>
                    </a:lnTo>
                    <a:lnTo>
                      <a:pt x="209" y="21"/>
                    </a:lnTo>
                    <a:lnTo>
                      <a:pt x="207" y="24"/>
                    </a:lnTo>
                    <a:lnTo>
                      <a:pt x="204" y="28"/>
                    </a:lnTo>
                    <a:lnTo>
                      <a:pt x="201" y="31"/>
                    </a:lnTo>
                    <a:lnTo>
                      <a:pt x="194" y="34"/>
                    </a:lnTo>
                    <a:lnTo>
                      <a:pt x="188" y="37"/>
                    </a:lnTo>
                    <a:lnTo>
                      <a:pt x="181" y="39"/>
                    </a:lnTo>
                    <a:lnTo>
                      <a:pt x="172" y="40"/>
                    </a:lnTo>
                    <a:lnTo>
                      <a:pt x="161" y="42"/>
                    </a:lnTo>
                    <a:lnTo>
                      <a:pt x="149" y="42"/>
                    </a:lnTo>
                    <a:lnTo>
                      <a:pt x="135" y="42"/>
                    </a:lnTo>
                    <a:lnTo>
                      <a:pt x="119" y="41"/>
                    </a:lnTo>
                    <a:lnTo>
                      <a:pt x="111" y="42"/>
                    </a:lnTo>
                    <a:lnTo>
                      <a:pt x="103" y="42"/>
                    </a:lnTo>
                    <a:lnTo>
                      <a:pt x="95" y="43"/>
                    </a:lnTo>
                    <a:lnTo>
                      <a:pt x="86" y="43"/>
                    </a:lnTo>
                    <a:lnTo>
                      <a:pt x="77" y="45"/>
                    </a:lnTo>
                    <a:lnTo>
                      <a:pt x="68" y="45"/>
                    </a:lnTo>
                    <a:lnTo>
                      <a:pt x="59" y="45"/>
                    </a:lnTo>
                    <a:lnTo>
                      <a:pt x="50" y="45"/>
                    </a:lnTo>
                    <a:lnTo>
                      <a:pt x="41" y="47"/>
                    </a:lnTo>
                    <a:lnTo>
                      <a:pt x="32" y="47"/>
                    </a:lnTo>
                    <a:lnTo>
                      <a:pt x="25" y="48"/>
                    </a:lnTo>
                    <a:lnTo>
                      <a:pt x="18" y="48"/>
                    </a:lnTo>
                    <a:lnTo>
                      <a:pt x="11" y="50"/>
                    </a:lnTo>
                    <a:lnTo>
                      <a:pt x="6" y="50"/>
                    </a:lnTo>
                    <a:lnTo>
                      <a:pt x="2" y="50"/>
                    </a:lnTo>
                    <a:lnTo>
                      <a:pt x="0" y="50"/>
                    </a:lnTo>
                    <a:lnTo>
                      <a:pt x="3" y="50"/>
                    </a:lnTo>
                    <a:lnTo>
                      <a:pt x="6" y="50"/>
                    </a:lnTo>
                    <a:lnTo>
                      <a:pt x="12" y="50"/>
                    </a:lnTo>
                    <a:lnTo>
                      <a:pt x="19" y="50"/>
                    </a:lnTo>
                    <a:lnTo>
                      <a:pt x="26" y="50"/>
                    </a:lnTo>
                    <a:lnTo>
                      <a:pt x="34" y="50"/>
                    </a:lnTo>
                    <a:lnTo>
                      <a:pt x="43" y="50"/>
                    </a:lnTo>
                    <a:lnTo>
                      <a:pt x="50" y="50"/>
                    </a:lnTo>
                    <a:lnTo>
                      <a:pt x="59" y="50"/>
                    </a:lnTo>
                    <a:lnTo>
                      <a:pt x="67" y="50"/>
                    </a:lnTo>
                    <a:lnTo>
                      <a:pt x="75" y="50"/>
                    </a:lnTo>
                    <a:lnTo>
                      <a:pt x="81" y="50"/>
                    </a:lnTo>
                    <a:lnTo>
                      <a:pt x="87" y="50"/>
                    </a:lnTo>
                    <a:lnTo>
                      <a:pt x="91" y="50"/>
                    </a:lnTo>
                    <a:lnTo>
                      <a:pt x="95" y="50"/>
                    </a:lnTo>
                    <a:lnTo>
                      <a:pt x="99" y="50"/>
                    </a:lnTo>
                    <a:lnTo>
                      <a:pt x="103" y="50"/>
                    </a:lnTo>
                    <a:lnTo>
                      <a:pt x="111" y="50"/>
                    </a:lnTo>
                    <a:lnTo>
                      <a:pt x="119" y="50"/>
                    </a:lnTo>
                    <a:lnTo>
                      <a:pt x="129" y="50"/>
                    </a:lnTo>
                    <a:lnTo>
                      <a:pt x="139" y="50"/>
                    </a:lnTo>
                    <a:lnTo>
                      <a:pt x="149" y="50"/>
                    </a:lnTo>
                    <a:lnTo>
                      <a:pt x="158" y="50"/>
                    </a:lnTo>
                    <a:lnTo>
                      <a:pt x="169" y="50"/>
                    </a:lnTo>
                    <a:lnTo>
                      <a:pt x="178" y="50"/>
                    </a:lnTo>
                    <a:lnTo>
                      <a:pt x="187" y="50"/>
                    </a:lnTo>
                    <a:lnTo>
                      <a:pt x="193" y="50"/>
                    </a:lnTo>
                    <a:lnTo>
                      <a:pt x="199" y="50"/>
                    </a:lnTo>
                    <a:lnTo>
                      <a:pt x="202" y="50"/>
                    </a:lnTo>
                    <a:lnTo>
                      <a:pt x="204" y="50"/>
                    </a:lnTo>
                    <a:lnTo>
                      <a:pt x="210" y="50"/>
                    </a:lnTo>
                    <a:lnTo>
                      <a:pt x="215" y="50"/>
                    </a:lnTo>
                    <a:lnTo>
                      <a:pt x="219" y="48"/>
                    </a:lnTo>
                    <a:lnTo>
                      <a:pt x="223" y="44"/>
                    </a:lnTo>
                    <a:lnTo>
                      <a:pt x="225" y="41"/>
                    </a:lnTo>
                    <a:lnTo>
                      <a:pt x="227" y="37"/>
                    </a:lnTo>
                    <a:lnTo>
                      <a:pt x="228" y="33"/>
                    </a:lnTo>
                    <a:lnTo>
                      <a:pt x="229" y="27"/>
                    </a:lnTo>
                    <a:lnTo>
                      <a:pt x="228" y="23"/>
                    </a:lnTo>
                    <a:lnTo>
                      <a:pt x="227" y="18"/>
                    </a:lnTo>
                    <a:lnTo>
                      <a:pt x="225" y="14"/>
                    </a:lnTo>
                    <a:lnTo>
                      <a:pt x="225" y="9"/>
                    </a:lnTo>
                    <a:lnTo>
                      <a:pt x="223" y="6"/>
                    </a:lnTo>
                    <a:lnTo>
                      <a:pt x="221" y="3"/>
                    </a:lnTo>
                    <a:lnTo>
                      <a:pt x="219" y="2"/>
                    </a:lnTo>
                    <a:lnTo>
                      <a:pt x="218" y="0"/>
                    </a:lnTo>
                  </a:path>
                </a:pathLst>
              </a:custGeom>
              <a:solidFill>
                <a:srgbClr val="F8F8F8"/>
              </a:solidFill>
              <a:ln w="9525">
                <a:solidFill>
                  <a:srgbClr val="C0C0C0"/>
                </a:solidFill>
                <a:round/>
                <a:headEnd/>
                <a:tailEnd/>
              </a:ln>
            </p:spPr>
            <p:txBody>
              <a:bodyPr/>
              <a:lstStyle/>
              <a:p>
                <a:endParaRPr lang="it-IT"/>
              </a:p>
            </p:txBody>
          </p:sp>
          <p:sp>
            <p:nvSpPr>
              <p:cNvPr id="9335" name="Freeform 90"/>
              <p:cNvSpPr>
                <a:spLocks/>
              </p:cNvSpPr>
              <p:nvPr/>
            </p:nvSpPr>
            <p:spPr bwMode="auto">
              <a:xfrm>
                <a:off x="3110" y="4077"/>
                <a:ext cx="354" cy="102"/>
              </a:xfrm>
              <a:custGeom>
                <a:avLst/>
                <a:gdLst>
                  <a:gd name="T0" fmla="*/ 0 w 354"/>
                  <a:gd name="T1" fmla="*/ 0 h 102"/>
                  <a:gd name="T2" fmla="*/ 0 w 354"/>
                  <a:gd name="T3" fmla="*/ 101 h 102"/>
                  <a:gd name="T4" fmla="*/ 353 w 354"/>
                  <a:gd name="T5" fmla="*/ 101 h 102"/>
                  <a:gd name="T6" fmla="*/ 353 w 354"/>
                  <a:gd name="T7" fmla="*/ 0 h 102"/>
                  <a:gd name="T8" fmla="*/ 0 w 354"/>
                  <a:gd name="T9" fmla="*/ 0 h 102"/>
                  <a:gd name="T10" fmla="*/ 0 w 354"/>
                  <a:gd name="T11" fmla="*/ 0 h 102"/>
                  <a:gd name="T12" fmla="*/ 0 60000 65536"/>
                  <a:gd name="T13" fmla="*/ 0 60000 65536"/>
                  <a:gd name="T14" fmla="*/ 0 60000 65536"/>
                  <a:gd name="T15" fmla="*/ 0 60000 65536"/>
                  <a:gd name="T16" fmla="*/ 0 60000 65536"/>
                  <a:gd name="T17" fmla="*/ 0 60000 65536"/>
                  <a:gd name="T18" fmla="*/ 0 w 354"/>
                  <a:gd name="T19" fmla="*/ 0 h 102"/>
                  <a:gd name="T20" fmla="*/ 354 w 354"/>
                  <a:gd name="T21" fmla="*/ 102 h 102"/>
                </a:gdLst>
                <a:ahLst/>
                <a:cxnLst>
                  <a:cxn ang="T12">
                    <a:pos x="T0" y="T1"/>
                  </a:cxn>
                  <a:cxn ang="T13">
                    <a:pos x="T2" y="T3"/>
                  </a:cxn>
                  <a:cxn ang="T14">
                    <a:pos x="T4" y="T5"/>
                  </a:cxn>
                  <a:cxn ang="T15">
                    <a:pos x="T6" y="T7"/>
                  </a:cxn>
                  <a:cxn ang="T16">
                    <a:pos x="T8" y="T9"/>
                  </a:cxn>
                  <a:cxn ang="T17">
                    <a:pos x="T10" y="T11"/>
                  </a:cxn>
                </a:cxnLst>
                <a:rect l="T18" t="T19" r="T20" b="T21"/>
                <a:pathLst>
                  <a:path w="354" h="102">
                    <a:moveTo>
                      <a:pt x="0" y="0"/>
                    </a:moveTo>
                    <a:lnTo>
                      <a:pt x="0" y="101"/>
                    </a:lnTo>
                    <a:lnTo>
                      <a:pt x="353" y="101"/>
                    </a:lnTo>
                    <a:lnTo>
                      <a:pt x="353" y="0"/>
                    </a:lnTo>
                    <a:lnTo>
                      <a:pt x="0" y="0"/>
                    </a:lnTo>
                  </a:path>
                </a:pathLst>
              </a:custGeom>
              <a:solidFill>
                <a:srgbClr val="F8F8F8"/>
              </a:solidFill>
              <a:ln w="18732">
                <a:solidFill>
                  <a:srgbClr val="C0C0C0"/>
                </a:solidFill>
                <a:round/>
                <a:headEnd/>
                <a:tailEnd/>
              </a:ln>
            </p:spPr>
            <p:txBody>
              <a:bodyPr/>
              <a:lstStyle/>
              <a:p>
                <a:endParaRPr lang="it-IT"/>
              </a:p>
            </p:txBody>
          </p:sp>
          <p:sp>
            <p:nvSpPr>
              <p:cNvPr id="9336" name="Freeform 91"/>
              <p:cNvSpPr>
                <a:spLocks/>
              </p:cNvSpPr>
              <p:nvPr/>
            </p:nvSpPr>
            <p:spPr bwMode="auto">
              <a:xfrm>
                <a:off x="3115" y="4079"/>
                <a:ext cx="351" cy="100"/>
              </a:xfrm>
              <a:custGeom>
                <a:avLst/>
                <a:gdLst>
                  <a:gd name="T0" fmla="*/ 348 w 351"/>
                  <a:gd name="T1" fmla="*/ 4 h 100"/>
                  <a:gd name="T2" fmla="*/ 348 w 351"/>
                  <a:gd name="T3" fmla="*/ 18 h 100"/>
                  <a:gd name="T4" fmla="*/ 349 w 351"/>
                  <a:gd name="T5" fmla="*/ 39 h 100"/>
                  <a:gd name="T6" fmla="*/ 349 w 351"/>
                  <a:gd name="T7" fmla="*/ 65 h 100"/>
                  <a:gd name="T8" fmla="*/ 349 w 351"/>
                  <a:gd name="T9" fmla="*/ 87 h 100"/>
                  <a:gd name="T10" fmla="*/ 346 w 351"/>
                  <a:gd name="T11" fmla="*/ 99 h 100"/>
                  <a:gd name="T12" fmla="*/ 295 w 351"/>
                  <a:gd name="T13" fmla="*/ 99 h 100"/>
                  <a:gd name="T14" fmla="*/ 207 w 351"/>
                  <a:gd name="T15" fmla="*/ 99 h 100"/>
                  <a:gd name="T16" fmla="*/ 110 w 351"/>
                  <a:gd name="T17" fmla="*/ 99 h 100"/>
                  <a:gd name="T18" fmla="*/ 31 w 351"/>
                  <a:gd name="T19" fmla="*/ 99 h 100"/>
                  <a:gd name="T20" fmla="*/ 0 w 351"/>
                  <a:gd name="T21" fmla="*/ 99 h 100"/>
                  <a:gd name="T22" fmla="*/ 5 w 351"/>
                  <a:gd name="T23" fmla="*/ 99 h 100"/>
                  <a:gd name="T24" fmla="*/ 15 w 351"/>
                  <a:gd name="T25" fmla="*/ 96 h 100"/>
                  <a:gd name="T26" fmla="*/ 23 w 351"/>
                  <a:gd name="T27" fmla="*/ 95 h 100"/>
                  <a:gd name="T28" fmla="*/ 34 w 351"/>
                  <a:gd name="T29" fmla="*/ 93 h 100"/>
                  <a:gd name="T30" fmla="*/ 40 w 351"/>
                  <a:gd name="T31" fmla="*/ 92 h 100"/>
                  <a:gd name="T32" fmla="*/ 49 w 351"/>
                  <a:gd name="T33" fmla="*/ 90 h 100"/>
                  <a:gd name="T34" fmla="*/ 63 w 351"/>
                  <a:gd name="T35" fmla="*/ 89 h 100"/>
                  <a:gd name="T36" fmla="*/ 84 w 351"/>
                  <a:gd name="T37" fmla="*/ 87 h 100"/>
                  <a:gd name="T38" fmla="*/ 102 w 351"/>
                  <a:gd name="T39" fmla="*/ 87 h 100"/>
                  <a:gd name="T40" fmla="*/ 118 w 351"/>
                  <a:gd name="T41" fmla="*/ 85 h 100"/>
                  <a:gd name="T42" fmla="*/ 126 w 351"/>
                  <a:gd name="T43" fmla="*/ 83 h 100"/>
                  <a:gd name="T44" fmla="*/ 139 w 351"/>
                  <a:gd name="T45" fmla="*/ 82 h 100"/>
                  <a:gd name="T46" fmla="*/ 155 w 351"/>
                  <a:gd name="T47" fmla="*/ 81 h 100"/>
                  <a:gd name="T48" fmla="*/ 173 w 351"/>
                  <a:gd name="T49" fmla="*/ 80 h 100"/>
                  <a:gd name="T50" fmla="*/ 189 w 351"/>
                  <a:gd name="T51" fmla="*/ 78 h 100"/>
                  <a:gd name="T52" fmla="*/ 200 w 351"/>
                  <a:gd name="T53" fmla="*/ 75 h 100"/>
                  <a:gd name="T54" fmla="*/ 207 w 351"/>
                  <a:gd name="T55" fmla="*/ 75 h 100"/>
                  <a:gd name="T56" fmla="*/ 220 w 351"/>
                  <a:gd name="T57" fmla="*/ 74 h 100"/>
                  <a:gd name="T58" fmla="*/ 233 w 351"/>
                  <a:gd name="T59" fmla="*/ 73 h 100"/>
                  <a:gd name="T60" fmla="*/ 248 w 351"/>
                  <a:gd name="T61" fmla="*/ 71 h 100"/>
                  <a:gd name="T62" fmla="*/ 257 w 351"/>
                  <a:gd name="T63" fmla="*/ 71 h 100"/>
                  <a:gd name="T64" fmla="*/ 271 w 351"/>
                  <a:gd name="T65" fmla="*/ 66 h 100"/>
                  <a:gd name="T66" fmla="*/ 285 w 351"/>
                  <a:gd name="T67" fmla="*/ 61 h 100"/>
                  <a:gd name="T68" fmla="*/ 297 w 351"/>
                  <a:gd name="T69" fmla="*/ 55 h 100"/>
                  <a:gd name="T70" fmla="*/ 303 w 351"/>
                  <a:gd name="T71" fmla="*/ 50 h 100"/>
                  <a:gd name="T72" fmla="*/ 309 w 351"/>
                  <a:gd name="T73" fmla="*/ 46 h 100"/>
                  <a:gd name="T74" fmla="*/ 312 w 351"/>
                  <a:gd name="T75" fmla="*/ 44 h 100"/>
                  <a:gd name="T76" fmla="*/ 314 w 351"/>
                  <a:gd name="T77" fmla="*/ 38 h 100"/>
                  <a:gd name="T78" fmla="*/ 318 w 351"/>
                  <a:gd name="T79" fmla="*/ 29 h 100"/>
                  <a:gd name="T80" fmla="*/ 323 w 351"/>
                  <a:gd name="T81" fmla="*/ 20 h 100"/>
                  <a:gd name="T82" fmla="*/ 328 w 351"/>
                  <a:gd name="T83" fmla="*/ 10 h 100"/>
                  <a:gd name="T84" fmla="*/ 334 w 351"/>
                  <a:gd name="T85" fmla="*/ 0 h 100"/>
                  <a:gd name="T86" fmla="*/ 334 w 351"/>
                  <a:gd name="T87" fmla="*/ 0 h 100"/>
                  <a:gd name="T88" fmla="*/ 338 w 351"/>
                  <a:gd name="T89" fmla="*/ 0 h 100"/>
                  <a:gd name="T90" fmla="*/ 341 w 351"/>
                  <a:gd name="T91" fmla="*/ 0 h 100"/>
                  <a:gd name="T92" fmla="*/ 346 w 351"/>
                  <a:gd name="T93" fmla="*/ 0 h 100"/>
                  <a:gd name="T94" fmla="*/ 347 w 351"/>
                  <a:gd name="T95" fmla="*/ 0 h 1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1"/>
                  <a:gd name="T145" fmla="*/ 0 h 100"/>
                  <a:gd name="T146" fmla="*/ 351 w 351"/>
                  <a:gd name="T147" fmla="*/ 100 h 1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1" h="100">
                    <a:moveTo>
                      <a:pt x="348" y="0"/>
                    </a:moveTo>
                    <a:lnTo>
                      <a:pt x="348" y="1"/>
                    </a:lnTo>
                    <a:lnTo>
                      <a:pt x="348" y="4"/>
                    </a:lnTo>
                    <a:lnTo>
                      <a:pt x="348" y="8"/>
                    </a:lnTo>
                    <a:lnTo>
                      <a:pt x="348" y="12"/>
                    </a:lnTo>
                    <a:lnTo>
                      <a:pt x="348" y="18"/>
                    </a:lnTo>
                    <a:lnTo>
                      <a:pt x="348" y="25"/>
                    </a:lnTo>
                    <a:lnTo>
                      <a:pt x="348" y="32"/>
                    </a:lnTo>
                    <a:lnTo>
                      <a:pt x="349" y="39"/>
                    </a:lnTo>
                    <a:lnTo>
                      <a:pt x="349" y="48"/>
                    </a:lnTo>
                    <a:lnTo>
                      <a:pt x="349" y="56"/>
                    </a:lnTo>
                    <a:lnTo>
                      <a:pt x="349" y="65"/>
                    </a:lnTo>
                    <a:lnTo>
                      <a:pt x="349" y="72"/>
                    </a:lnTo>
                    <a:lnTo>
                      <a:pt x="349" y="80"/>
                    </a:lnTo>
                    <a:lnTo>
                      <a:pt x="349" y="87"/>
                    </a:lnTo>
                    <a:lnTo>
                      <a:pt x="349" y="94"/>
                    </a:lnTo>
                    <a:lnTo>
                      <a:pt x="350" y="99"/>
                    </a:lnTo>
                    <a:lnTo>
                      <a:pt x="346" y="99"/>
                    </a:lnTo>
                    <a:lnTo>
                      <a:pt x="335" y="99"/>
                    </a:lnTo>
                    <a:lnTo>
                      <a:pt x="317" y="99"/>
                    </a:lnTo>
                    <a:lnTo>
                      <a:pt x="295" y="99"/>
                    </a:lnTo>
                    <a:lnTo>
                      <a:pt x="268" y="99"/>
                    </a:lnTo>
                    <a:lnTo>
                      <a:pt x="239" y="99"/>
                    </a:lnTo>
                    <a:lnTo>
                      <a:pt x="207" y="99"/>
                    </a:lnTo>
                    <a:lnTo>
                      <a:pt x="175" y="99"/>
                    </a:lnTo>
                    <a:lnTo>
                      <a:pt x="142" y="99"/>
                    </a:lnTo>
                    <a:lnTo>
                      <a:pt x="110" y="99"/>
                    </a:lnTo>
                    <a:lnTo>
                      <a:pt x="80" y="99"/>
                    </a:lnTo>
                    <a:lnTo>
                      <a:pt x="54" y="99"/>
                    </a:lnTo>
                    <a:lnTo>
                      <a:pt x="31" y="99"/>
                    </a:lnTo>
                    <a:lnTo>
                      <a:pt x="15" y="99"/>
                    </a:lnTo>
                    <a:lnTo>
                      <a:pt x="4" y="99"/>
                    </a:lnTo>
                    <a:lnTo>
                      <a:pt x="0" y="99"/>
                    </a:lnTo>
                    <a:lnTo>
                      <a:pt x="1" y="99"/>
                    </a:lnTo>
                    <a:lnTo>
                      <a:pt x="3" y="99"/>
                    </a:lnTo>
                    <a:lnTo>
                      <a:pt x="5" y="99"/>
                    </a:lnTo>
                    <a:lnTo>
                      <a:pt x="9" y="97"/>
                    </a:lnTo>
                    <a:lnTo>
                      <a:pt x="11" y="97"/>
                    </a:lnTo>
                    <a:lnTo>
                      <a:pt x="15" y="96"/>
                    </a:lnTo>
                    <a:lnTo>
                      <a:pt x="18" y="96"/>
                    </a:lnTo>
                    <a:lnTo>
                      <a:pt x="22" y="95"/>
                    </a:lnTo>
                    <a:lnTo>
                      <a:pt x="23" y="95"/>
                    </a:lnTo>
                    <a:lnTo>
                      <a:pt x="27" y="95"/>
                    </a:lnTo>
                    <a:lnTo>
                      <a:pt x="30" y="95"/>
                    </a:lnTo>
                    <a:lnTo>
                      <a:pt x="34" y="93"/>
                    </a:lnTo>
                    <a:lnTo>
                      <a:pt x="35" y="93"/>
                    </a:lnTo>
                    <a:lnTo>
                      <a:pt x="38" y="92"/>
                    </a:lnTo>
                    <a:lnTo>
                      <a:pt x="40" y="92"/>
                    </a:lnTo>
                    <a:lnTo>
                      <a:pt x="43" y="90"/>
                    </a:lnTo>
                    <a:lnTo>
                      <a:pt x="45" y="90"/>
                    </a:lnTo>
                    <a:lnTo>
                      <a:pt x="49" y="90"/>
                    </a:lnTo>
                    <a:lnTo>
                      <a:pt x="53" y="90"/>
                    </a:lnTo>
                    <a:lnTo>
                      <a:pt x="58" y="89"/>
                    </a:lnTo>
                    <a:lnTo>
                      <a:pt x="63" y="89"/>
                    </a:lnTo>
                    <a:lnTo>
                      <a:pt x="70" y="89"/>
                    </a:lnTo>
                    <a:lnTo>
                      <a:pt x="76" y="89"/>
                    </a:lnTo>
                    <a:lnTo>
                      <a:pt x="84" y="87"/>
                    </a:lnTo>
                    <a:lnTo>
                      <a:pt x="89" y="87"/>
                    </a:lnTo>
                    <a:lnTo>
                      <a:pt x="96" y="87"/>
                    </a:lnTo>
                    <a:lnTo>
                      <a:pt x="102" y="87"/>
                    </a:lnTo>
                    <a:lnTo>
                      <a:pt x="108" y="85"/>
                    </a:lnTo>
                    <a:lnTo>
                      <a:pt x="113" y="85"/>
                    </a:lnTo>
                    <a:lnTo>
                      <a:pt x="118" y="85"/>
                    </a:lnTo>
                    <a:lnTo>
                      <a:pt x="121" y="85"/>
                    </a:lnTo>
                    <a:lnTo>
                      <a:pt x="124" y="83"/>
                    </a:lnTo>
                    <a:lnTo>
                      <a:pt x="126" y="83"/>
                    </a:lnTo>
                    <a:lnTo>
                      <a:pt x="130" y="83"/>
                    </a:lnTo>
                    <a:lnTo>
                      <a:pt x="134" y="83"/>
                    </a:lnTo>
                    <a:lnTo>
                      <a:pt x="139" y="82"/>
                    </a:lnTo>
                    <a:lnTo>
                      <a:pt x="143" y="82"/>
                    </a:lnTo>
                    <a:lnTo>
                      <a:pt x="150" y="81"/>
                    </a:lnTo>
                    <a:lnTo>
                      <a:pt x="155" y="81"/>
                    </a:lnTo>
                    <a:lnTo>
                      <a:pt x="162" y="80"/>
                    </a:lnTo>
                    <a:lnTo>
                      <a:pt x="167" y="80"/>
                    </a:lnTo>
                    <a:lnTo>
                      <a:pt x="173" y="80"/>
                    </a:lnTo>
                    <a:lnTo>
                      <a:pt x="178" y="80"/>
                    </a:lnTo>
                    <a:lnTo>
                      <a:pt x="185" y="78"/>
                    </a:lnTo>
                    <a:lnTo>
                      <a:pt x="189" y="78"/>
                    </a:lnTo>
                    <a:lnTo>
                      <a:pt x="193" y="77"/>
                    </a:lnTo>
                    <a:lnTo>
                      <a:pt x="196" y="77"/>
                    </a:lnTo>
                    <a:lnTo>
                      <a:pt x="200" y="75"/>
                    </a:lnTo>
                    <a:lnTo>
                      <a:pt x="201" y="75"/>
                    </a:lnTo>
                    <a:lnTo>
                      <a:pt x="204" y="75"/>
                    </a:lnTo>
                    <a:lnTo>
                      <a:pt x="207" y="75"/>
                    </a:lnTo>
                    <a:lnTo>
                      <a:pt x="211" y="74"/>
                    </a:lnTo>
                    <a:lnTo>
                      <a:pt x="215" y="74"/>
                    </a:lnTo>
                    <a:lnTo>
                      <a:pt x="220" y="74"/>
                    </a:lnTo>
                    <a:lnTo>
                      <a:pt x="224" y="74"/>
                    </a:lnTo>
                    <a:lnTo>
                      <a:pt x="229" y="73"/>
                    </a:lnTo>
                    <a:lnTo>
                      <a:pt x="233" y="73"/>
                    </a:lnTo>
                    <a:lnTo>
                      <a:pt x="239" y="73"/>
                    </a:lnTo>
                    <a:lnTo>
                      <a:pt x="243" y="73"/>
                    </a:lnTo>
                    <a:lnTo>
                      <a:pt x="248" y="71"/>
                    </a:lnTo>
                    <a:lnTo>
                      <a:pt x="251" y="71"/>
                    </a:lnTo>
                    <a:lnTo>
                      <a:pt x="255" y="71"/>
                    </a:lnTo>
                    <a:lnTo>
                      <a:pt x="257" y="71"/>
                    </a:lnTo>
                    <a:lnTo>
                      <a:pt x="260" y="69"/>
                    </a:lnTo>
                    <a:lnTo>
                      <a:pt x="265" y="68"/>
                    </a:lnTo>
                    <a:lnTo>
                      <a:pt x="271" y="66"/>
                    </a:lnTo>
                    <a:lnTo>
                      <a:pt x="276" y="64"/>
                    </a:lnTo>
                    <a:lnTo>
                      <a:pt x="281" y="62"/>
                    </a:lnTo>
                    <a:lnTo>
                      <a:pt x="285" y="61"/>
                    </a:lnTo>
                    <a:lnTo>
                      <a:pt x="290" y="59"/>
                    </a:lnTo>
                    <a:lnTo>
                      <a:pt x="293" y="57"/>
                    </a:lnTo>
                    <a:lnTo>
                      <a:pt x="297" y="55"/>
                    </a:lnTo>
                    <a:lnTo>
                      <a:pt x="298" y="54"/>
                    </a:lnTo>
                    <a:lnTo>
                      <a:pt x="301" y="52"/>
                    </a:lnTo>
                    <a:lnTo>
                      <a:pt x="303" y="50"/>
                    </a:lnTo>
                    <a:lnTo>
                      <a:pt x="306" y="48"/>
                    </a:lnTo>
                    <a:lnTo>
                      <a:pt x="307" y="48"/>
                    </a:lnTo>
                    <a:lnTo>
                      <a:pt x="309" y="46"/>
                    </a:lnTo>
                    <a:lnTo>
                      <a:pt x="311" y="45"/>
                    </a:lnTo>
                    <a:lnTo>
                      <a:pt x="312" y="44"/>
                    </a:lnTo>
                    <a:lnTo>
                      <a:pt x="312" y="42"/>
                    </a:lnTo>
                    <a:lnTo>
                      <a:pt x="312" y="41"/>
                    </a:lnTo>
                    <a:lnTo>
                      <a:pt x="314" y="38"/>
                    </a:lnTo>
                    <a:lnTo>
                      <a:pt x="315" y="36"/>
                    </a:lnTo>
                    <a:lnTo>
                      <a:pt x="316" y="33"/>
                    </a:lnTo>
                    <a:lnTo>
                      <a:pt x="318" y="29"/>
                    </a:lnTo>
                    <a:lnTo>
                      <a:pt x="320" y="26"/>
                    </a:lnTo>
                    <a:lnTo>
                      <a:pt x="321" y="23"/>
                    </a:lnTo>
                    <a:lnTo>
                      <a:pt x="323" y="20"/>
                    </a:lnTo>
                    <a:lnTo>
                      <a:pt x="325" y="16"/>
                    </a:lnTo>
                    <a:lnTo>
                      <a:pt x="327" y="12"/>
                    </a:lnTo>
                    <a:lnTo>
                      <a:pt x="328" y="10"/>
                    </a:lnTo>
                    <a:lnTo>
                      <a:pt x="330" y="7"/>
                    </a:lnTo>
                    <a:lnTo>
                      <a:pt x="332" y="4"/>
                    </a:lnTo>
                    <a:lnTo>
                      <a:pt x="334" y="0"/>
                    </a:lnTo>
                    <a:lnTo>
                      <a:pt x="336" y="0"/>
                    </a:lnTo>
                    <a:lnTo>
                      <a:pt x="338" y="0"/>
                    </a:lnTo>
                    <a:lnTo>
                      <a:pt x="339" y="0"/>
                    </a:lnTo>
                    <a:lnTo>
                      <a:pt x="341" y="0"/>
                    </a:lnTo>
                    <a:lnTo>
                      <a:pt x="343" y="0"/>
                    </a:lnTo>
                    <a:lnTo>
                      <a:pt x="344" y="0"/>
                    </a:lnTo>
                    <a:lnTo>
                      <a:pt x="346" y="0"/>
                    </a:lnTo>
                    <a:lnTo>
                      <a:pt x="347" y="0"/>
                    </a:lnTo>
                    <a:lnTo>
                      <a:pt x="348" y="0"/>
                    </a:lnTo>
                  </a:path>
                </a:pathLst>
              </a:custGeom>
              <a:solidFill>
                <a:srgbClr val="F8F8F8"/>
              </a:solidFill>
              <a:ln w="9525">
                <a:solidFill>
                  <a:srgbClr val="C0C0C0"/>
                </a:solidFill>
                <a:round/>
                <a:headEnd/>
                <a:tailEnd/>
              </a:ln>
            </p:spPr>
            <p:txBody>
              <a:bodyPr/>
              <a:lstStyle/>
              <a:p>
                <a:endParaRPr lang="it-IT"/>
              </a:p>
            </p:txBody>
          </p:sp>
          <p:sp>
            <p:nvSpPr>
              <p:cNvPr id="9337" name="Freeform 92"/>
              <p:cNvSpPr>
                <a:spLocks/>
              </p:cNvSpPr>
              <p:nvPr/>
            </p:nvSpPr>
            <p:spPr bwMode="auto">
              <a:xfrm>
                <a:off x="3160" y="4013"/>
                <a:ext cx="277" cy="55"/>
              </a:xfrm>
              <a:custGeom>
                <a:avLst/>
                <a:gdLst>
                  <a:gd name="T0" fmla="*/ 264 w 277"/>
                  <a:gd name="T1" fmla="*/ 2 h 55"/>
                  <a:gd name="T2" fmla="*/ 263 w 277"/>
                  <a:gd name="T3" fmla="*/ 2 h 55"/>
                  <a:gd name="T4" fmla="*/ 261 w 277"/>
                  <a:gd name="T5" fmla="*/ 2 h 55"/>
                  <a:gd name="T6" fmla="*/ 261 w 277"/>
                  <a:gd name="T7" fmla="*/ 2 h 55"/>
                  <a:gd name="T8" fmla="*/ 259 w 277"/>
                  <a:gd name="T9" fmla="*/ 1 h 55"/>
                  <a:gd name="T10" fmla="*/ 258 w 277"/>
                  <a:gd name="T11" fmla="*/ 1 h 55"/>
                  <a:gd name="T12" fmla="*/ 257 w 277"/>
                  <a:gd name="T13" fmla="*/ 1 h 55"/>
                  <a:gd name="T14" fmla="*/ 257 w 277"/>
                  <a:gd name="T15" fmla="*/ 1 h 55"/>
                  <a:gd name="T16" fmla="*/ 256 w 277"/>
                  <a:gd name="T17" fmla="*/ 4 h 55"/>
                  <a:gd name="T18" fmla="*/ 255 w 277"/>
                  <a:gd name="T19" fmla="*/ 10 h 55"/>
                  <a:gd name="T20" fmla="*/ 252 w 277"/>
                  <a:gd name="T21" fmla="*/ 16 h 55"/>
                  <a:gd name="T22" fmla="*/ 247 w 277"/>
                  <a:gd name="T23" fmla="*/ 23 h 55"/>
                  <a:gd name="T24" fmla="*/ 238 w 277"/>
                  <a:gd name="T25" fmla="*/ 29 h 55"/>
                  <a:gd name="T26" fmla="*/ 224 w 277"/>
                  <a:gd name="T27" fmla="*/ 34 h 55"/>
                  <a:gd name="T28" fmla="*/ 205 w 277"/>
                  <a:gd name="T29" fmla="*/ 38 h 55"/>
                  <a:gd name="T30" fmla="*/ 180 w 277"/>
                  <a:gd name="T31" fmla="*/ 40 h 55"/>
                  <a:gd name="T32" fmla="*/ 157 w 277"/>
                  <a:gd name="T33" fmla="*/ 42 h 55"/>
                  <a:gd name="T34" fmla="*/ 136 w 277"/>
                  <a:gd name="T35" fmla="*/ 42 h 55"/>
                  <a:gd name="T36" fmla="*/ 112 w 277"/>
                  <a:gd name="T37" fmla="*/ 44 h 55"/>
                  <a:gd name="T38" fmla="*/ 85 w 277"/>
                  <a:gd name="T39" fmla="*/ 45 h 55"/>
                  <a:gd name="T40" fmla="*/ 59 w 277"/>
                  <a:gd name="T41" fmla="*/ 47 h 55"/>
                  <a:gd name="T42" fmla="*/ 36 w 277"/>
                  <a:gd name="T43" fmla="*/ 49 h 55"/>
                  <a:gd name="T44" fmla="*/ 16 w 277"/>
                  <a:gd name="T45" fmla="*/ 51 h 55"/>
                  <a:gd name="T46" fmla="*/ 2 w 277"/>
                  <a:gd name="T47" fmla="*/ 51 h 55"/>
                  <a:gd name="T48" fmla="*/ 0 w 277"/>
                  <a:gd name="T49" fmla="*/ 52 h 55"/>
                  <a:gd name="T50" fmla="*/ 10 w 277"/>
                  <a:gd name="T51" fmla="*/ 52 h 55"/>
                  <a:gd name="T52" fmla="*/ 29 w 277"/>
                  <a:gd name="T53" fmla="*/ 52 h 55"/>
                  <a:gd name="T54" fmla="*/ 53 w 277"/>
                  <a:gd name="T55" fmla="*/ 52 h 55"/>
                  <a:gd name="T56" fmla="*/ 78 w 277"/>
                  <a:gd name="T57" fmla="*/ 52 h 55"/>
                  <a:gd name="T58" fmla="*/ 102 w 277"/>
                  <a:gd name="T59" fmla="*/ 52 h 55"/>
                  <a:gd name="T60" fmla="*/ 124 w 277"/>
                  <a:gd name="T61" fmla="*/ 52 h 55"/>
                  <a:gd name="T62" fmla="*/ 137 w 277"/>
                  <a:gd name="T63" fmla="*/ 52 h 55"/>
                  <a:gd name="T64" fmla="*/ 146 w 277"/>
                  <a:gd name="T65" fmla="*/ 52 h 55"/>
                  <a:gd name="T66" fmla="*/ 160 w 277"/>
                  <a:gd name="T67" fmla="*/ 52 h 55"/>
                  <a:gd name="T68" fmla="*/ 178 w 277"/>
                  <a:gd name="T69" fmla="*/ 52 h 55"/>
                  <a:gd name="T70" fmla="*/ 196 w 277"/>
                  <a:gd name="T71" fmla="*/ 52 h 55"/>
                  <a:gd name="T72" fmla="*/ 214 w 277"/>
                  <a:gd name="T73" fmla="*/ 53 h 55"/>
                  <a:gd name="T74" fmla="*/ 230 w 277"/>
                  <a:gd name="T75" fmla="*/ 53 h 55"/>
                  <a:gd name="T76" fmla="*/ 242 w 277"/>
                  <a:gd name="T77" fmla="*/ 53 h 55"/>
                  <a:gd name="T78" fmla="*/ 250 w 277"/>
                  <a:gd name="T79" fmla="*/ 53 h 55"/>
                  <a:gd name="T80" fmla="*/ 257 w 277"/>
                  <a:gd name="T81" fmla="*/ 54 h 55"/>
                  <a:gd name="T82" fmla="*/ 267 w 277"/>
                  <a:gd name="T83" fmla="*/ 50 h 55"/>
                  <a:gd name="T84" fmla="*/ 272 w 277"/>
                  <a:gd name="T85" fmla="*/ 43 h 55"/>
                  <a:gd name="T86" fmla="*/ 275 w 277"/>
                  <a:gd name="T87" fmla="*/ 33 h 55"/>
                  <a:gd name="T88" fmla="*/ 274 w 277"/>
                  <a:gd name="T89" fmla="*/ 24 h 55"/>
                  <a:gd name="T90" fmla="*/ 272 w 277"/>
                  <a:gd name="T91" fmla="*/ 14 h 55"/>
                  <a:gd name="T92" fmla="*/ 270 w 277"/>
                  <a:gd name="T93" fmla="*/ 7 h 55"/>
                  <a:gd name="T94" fmla="*/ 266 w 277"/>
                  <a:gd name="T95" fmla="*/ 3 h 55"/>
                  <a:gd name="T96" fmla="*/ 265 w 277"/>
                  <a:gd name="T97" fmla="*/ 2 h 5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7"/>
                  <a:gd name="T148" fmla="*/ 0 h 55"/>
                  <a:gd name="T149" fmla="*/ 277 w 277"/>
                  <a:gd name="T150" fmla="*/ 55 h 5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7" h="55">
                    <a:moveTo>
                      <a:pt x="265" y="2"/>
                    </a:moveTo>
                    <a:lnTo>
                      <a:pt x="264" y="2"/>
                    </a:lnTo>
                    <a:lnTo>
                      <a:pt x="263" y="2"/>
                    </a:lnTo>
                    <a:lnTo>
                      <a:pt x="261" y="2"/>
                    </a:lnTo>
                    <a:lnTo>
                      <a:pt x="261" y="1"/>
                    </a:lnTo>
                    <a:lnTo>
                      <a:pt x="259" y="1"/>
                    </a:lnTo>
                    <a:lnTo>
                      <a:pt x="258" y="1"/>
                    </a:lnTo>
                    <a:lnTo>
                      <a:pt x="257" y="1"/>
                    </a:lnTo>
                    <a:lnTo>
                      <a:pt x="258" y="0"/>
                    </a:lnTo>
                    <a:lnTo>
                      <a:pt x="256" y="4"/>
                    </a:lnTo>
                    <a:lnTo>
                      <a:pt x="256" y="7"/>
                    </a:lnTo>
                    <a:lnTo>
                      <a:pt x="255" y="10"/>
                    </a:lnTo>
                    <a:lnTo>
                      <a:pt x="254" y="13"/>
                    </a:lnTo>
                    <a:lnTo>
                      <a:pt x="252" y="16"/>
                    </a:lnTo>
                    <a:lnTo>
                      <a:pt x="250" y="20"/>
                    </a:lnTo>
                    <a:lnTo>
                      <a:pt x="247" y="23"/>
                    </a:lnTo>
                    <a:lnTo>
                      <a:pt x="243" y="25"/>
                    </a:lnTo>
                    <a:lnTo>
                      <a:pt x="238" y="29"/>
                    </a:lnTo>
                    <a:lnTo>
                      <a:pt x="232" y="31"/>
                    </a:lnTo>
                    <a:lnTo>
                      <a:pt x="224" y="34"/>
                    </a:lnTo>
                    <a:lnTo>
                      <a:pt x="216" y="36"/>
                    </a:lnTo>
                    <a:lnTo>
                      <a:pt x="205" y="38"/>
                    </a:lnTo>
                    <a:lnTo>
                      <a:pt x="194" y="39"/>
                    </a:lnTo>
                    <a:lnTo>
                      <a:pt x="180" y="40"/>
                    </a:lnTo>
                    <a:lnTo>
                      <a:pt x="165" y="40"/>
                    </a:lnTo>
                    <a:lnTo>
                      <a:pt x="157" y="42"/>
                    </a:lnTo>
                    <a:lnTo>
                      <a:pt x="148" y="42"/>
                    </a:lnTo>
                    <a:lnTo>
                      <a:pt x="136" y="42"/>
                    </a:lnTo>
                    <a:lnTo>
                      <a:pt x="125" y="42"/>
                    </a:lnTo>
                    <a:lnTo>
                      <a:pt x="112" y="44"/>
                    </a:lnTo>
                    <a:lnTo>
                      <a:pt x="99" y="44"/>
                    </a:lnTo>
                    <a:lnTo>
                      <a:pt x="85" y="45"/>
                    </a:lnTo>
                    <a:lnTo>
                      <a:pt x="73" y="45"/>
                    </a:lnTo>
                    <a:lnTo>
                      <a:pt x="59" y="47"/>
                    </a:lnTo>
                    <a:lnTo>
                      <a:pt x="47" y="47"/>
                    </a:lnTo>
                    <a:lnTo>
                      <a:pt x="36" y="49"/>
                    </a:lnTo>
                    <a:lnTo>
                      <a:pt x="25" y="49"/>
                    </a:lnTo>
                    <a:lnTo>
                      <a:pt x="16" y="51"/>
                    </a:lnTo>
                    <a:lnTo>
                      <a:pt x="8" y="51"/>
                    </a:lnTo>
                    <a:lnTo>
                      <a:pt x="2" y="51"/>
                    </a:lnTo>
                    <a:lnTo>
                      <a:pt x="0" y="51"/>
                    </a:lnTo>
                    <a:lnTo>
                      <a:pt x="0" y="52"/>
                    </a:lnTo>
                    <a:lnTo>
                      <a:pt x="4" y="52"/>
                    </a:lnTo>
                    <a:lnTo>
                      <a:pt x="10" y="52"/>
                    </a:lnTo>
                    <a:lnTo>
                      <a:pt x="20" y="52"/>
                    </a:lnTo>
                    <a:lnTo>
                      <a:pt x="29" y="52"/>
                    </a:lnTo>
                    <a:lnTo>
                      <a:pt x="40" y="52"/>
                    </a:lnTo>
                    <a:lnTo>
                      <a:pt x="53" y="52"/>
                    </a:lnTo>
                    <a:lnTo>
                      <a:pt x="66" y="52"/>
                    </a:lnTo>
                    <a:lnTo>
                      <a:pt x="78" y="52"/>
                    </a:lnTo>
                    <a:lnTo>
                      <a:pt x="91" y="52"/>
                    </a:lnTo>
                    <a:lnTo>
                      <a:pt x="102" y="52"/>
                    </a:lnTo>
                    <a:lnTo>
                      <a:pt x="114" y="52"/>
                    </a:lnTo>
                    <a:lnTo>
                      <a:pt x="124" y="52"/>
                    </a:lnTo>
                    <a:lnTo>
                      <a:pt x="131" y="52"/>
                    </a:lnTo>
                    <a:lnTo>
                      <a:pt x="137" y="52"/>
                    </a:lnTo>
                    <a:lnTo>
                      <a:pt x="141" y="51"/>
                    </a:lnTo>
                    <a:lnTo>
                      <a:pt x="146" y="52"/>
                    </a:lnTo>
                    <a:lnTo>
                      <a:pt x="153" y="52"/>
                    </a:lnTo>
                    <a:lnTo>
                      <a:pt x="160" y="52"/>
                    </a:lnTo>
                    <a:lnTo>
                      <a:pt x="169" y="52"/>
                    </a:lnTo>
                    <a:lnTo>
                      <a:pt x="178" y="52"/>
                    </a:lnTo>
                    <a:lnTo>
                      <a:pt x="187" y="52"/>
                    </a:lnTo>
                    <a:lnTo>
                      <a:pt x="196" y="52"/>
                    </a:lnTo>
                    <a:lnTo>
                      <a:pt x="206" y="52"/>
                    </a:lnTo>
                    <a:lnTo>
                      <a:pt x="214" y="53"/>
                    </a:lnTo>
                    <a:lnTo>
                      <a:pt x="223" y="53"/>
                    </a:lnTo>
                    <a:lnTo>
                      <a:pt x="230" y="53"/>
                    </a:lnTo>
                    <a:lnTo>
                      <a:pt x="237" y="53"/>
                    </a:lnTo>
                    <a:lnTo>
                      <a:pt x="242" y="53"/>
                    </a:lnTo>
                    <a:lnTo>
                      <a:pt x="247" y="53"/>
                    </a:lnTo>
                    <a:lnTo>
                      <a:pt x="250" y="53"/>
                    </a:lnTo>
                    <a:lnTo>
                      <a:pt x="251" y="53"/>
                    </a:lnTo>
                    <a:lnTo>
                      <a:pt x="257" y="54"/>
                    </a:lnTo>
                    <a:lnTo>
                      <a:pt x="263" y="53"/>
                    </a:lnTo>
                    <a:lnTo>
                      <a:pt x="267" y="50"/>
                    </a:lnTo>
                    <a:lnTo>
                      <a:pt x="271" y="46"/>
                    </a:lnTo>
                    <a:lnTo>
                      <a:pt x="272" y="43"/>
                    </a:lnTo>
                    <a:lnTo>
                      <a:pt x="274" y="38"/>
                    </a:lnTo>
                    <a:lnTo>
                      <a:pt x="275" y="33"/>
                    </a:lnTo>
                    <a:lnTo>
                      <a:pt x="276" y="27"/>
                    </a:lnTo>
                    <a:lnTo>
                      <a:pt x="274" y="24"/>
                    </a:lnTo>
                    <a:lnTo>
                      <a:pt x="274" y="19"/>
                    </a:lnTo>
                    <a:lnTo>
                      <a:pt x="272" y="14"/>
                    </a:lnTo>
                    <a:lnTo>
                      <a:pt x="271" y="9"/>
                    </a:lnTo>
                    <a:lnTo>
                      <a:pt x="270" y="7"/>
                    </a:lnTo>
                    <a:lnTo>
                      <a:pt x="268" y="4"/>
                    </a:lnTo>
                    <a:lnTo>
                      <a:pt x="266" y="3"/>
                    </a:lnTo>
                    <a:lnTo>
                      <a:pt x="265" y="2"/>
                    </a:lnTo>
                  </a:path>
                </a:pathLst>
              </a:custGeom>
              <a:solidFill>
                <a:srgbClr val="F8F8F8"/>
              </a:solidFill>
              <a:ln w="9525">
                <a:solidFill>
                  <a:srgbClr val="C0C0C0"/>
                </a:solidFill>
                <a:round/>
                <a:headEnd/>
                <a:tailEnd/>
              </a:ln>
            </p:spPr>
            <p:txBody>
              <a:bodyPr/>
              <a:lstStyle/>
              <a:p>
                <a:endParaRPr lang="it-IT"/>
              </a:p>
            </p:txBody>
          </p:sp>
          <p:sp>
            <p:nvSpPr>
              <p:cNvPr id="9338" name="Freeform 93"/>
              <p:cNvSpPr>
                <a:spLocks/>
              </p:cNvSpPr>
              <p:nvPr/>
            </p:nvSpPr>
            <p:spPr bwMode="auto">
              <a:xfrm>
                <a:off x="3110" y="4064"/>
                <a:ext cx="354" cy="14"/>
              </a:xfrm>
              <a:custGeom>
                <a:avLst/>
                <a:gdLst>
                  <a:gd name="T0" fmla="*/ 36 w 354"/>
                  <a:gd name="T1" fmla="*/ 0 h 14"/>
                  <a:gd name="T2" fmla="*/ 0 w 354"/>
                  <a:gd name="T3" fmla="*/ 13 h 14"/>
                  <a:gd name="T4" fmla="*/ 353 w 354"/>
                  <a:gd name="T5" fmla="*/ 13 h 14"/>
                  <a:gd name="T6" fmla="*/ 317 w 354"/>
                  <a:gd name="T7" fmla="*/ 0 h 14"/>
                  <a:gd name="T8" fmla="*/ 36 w 354"/>
                  <a:gd name="T9" fmla="*/ 0 h 14"/>
                  <a:gd name="T10" fmla="*/ 36 w 354"/>
                  <a:gd name="T11" fmla="*/ 0 h 14"/>
                  <a:gd name="T12" fmla="*/ 0 60000 65536"/>
                  <a:gd name="T13" fmla="*/ 0 60000 65536"/>
                  <a:gd name="T14" fmla="*/ 0 60000 65536"/>
                  <a:gd name="T15" fmla="*/ 0 60000 65536"/>
                  <a:gd name="T16" fmla="*/ 0 60000 65536"/>
                  <a:gd name="T17" fmla="*/ 0 60000 65536"/>
                  <a:gd name="T18" fmla="*/ 0 w 354"/>
                  <a:gd name="T19" fmla="*/ 0 h 14"/>
                  <a:gd name="T20" fmla="*/ 354 w 354"/>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354" h="14">
                    <a:moveTo>
                      <a:pt x="36" y="0"/>
                    </a:moveTo>
                    <a:lnTo>
                      <a:pt x="0" y="13"/>
                    </a:lnTo>
                    <a:lnTo>
                      <a:pt x="353" y="13"/>
                    </a:lnTo>
                    <a:lnTo>
                      <a:pt x="317" y="0"/>
                    </a:lnTo>
                    <a:lnTo>
                      <a:pt x="36" y="0"/>
                    </a:lnTo>
                  </a:path>
                </a:pathLst>
              </a:custGeom>
              <a:solidFill>
                <a:srgbClr val="F8F8F8"/>
              </a:solidFill>
              <a:ln w="9048">
                <a:solidFill>
                  <a:srgbClr val="C0C0C0"/>
                </a:solidFill>
                <a:round/>
                <a:headEnd/>
                <a:tailEnd/>
              </a:ln>
            </p:spPr>
            <p:txBody>
              <a:bodyPr/>
              <a:lstStyle/>
              <a:p>
                <a:endParaRPr lang="it-IT"/>
              </a:p>
            </p:txBody>
          </p:sp>
          <p:sp>
            <p:nvSpPr>
              <p:cNvPr id="9339" name="Line 94"/>
              <p:cNvSpPr>
                <a:spLocks noChangeShapeType="1"/>
              </p:cNvSpPr>
              <p:nvPr/>
            </p:nvSpPr>
            <p:spPr bwMode="auto">
              <a:xfrm flipH="1">
                <a:off x="3110" y="4178"/>
                <a:ext cx="353" cy="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9340" name="Freeform 95"/>
              <p:cNvSpPr>
                <a:spLocks/>
              </p:cNvSpPr>
              <p:nvPr/>
            </p:nvSpPr>
            <p:spPr bwMode="auto">
              <a:xfrm>
                <a:off x="3150" y="401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9048">
                <a:solidFill>
                  <a:srgbClr val="C0C0C0"/>
                </a:solidFill>
                <a:round/>
                <a:headEnd/>
                <a:tailEnd/>
              </a:ln>
            </p:spPr>
            <p:txBody>
              <a:bodyPr/>
              <a:lstStyle/>
              <a:p>
                <a:endParaRPr lang="it-IT"/>
              </a:p>
            </p:txBody>
          </p:sp>
          <p:sp>
            <p:nvSpPr>
              <p:cNvPr id="9341" name="Freeform 96"/>
              <p:cNvSpPr>
                <a:spLocks/>
              </p:cNvSpPr>
              <p:nvPr/>
            </p:nvSpPr>
            <p:spPr bwMode="auto">
              <a:xfrm>
                <a:off x="3150" y="406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18732">
                <a:solidFill>
                  <a:srgbClr val="C0C0C0"/>
                </a:solidFill>
                <a:round/>
                <a:headEnd/>
                <a:tailEnd/>
              </a:ln>
            </p:spPr>
            <p:txBody>
              <a:bodyPr/>
              <a:lstStyle/>
              <a:p>
                <a:endParaRPr lang="it-IT"/>
              </a:p>
            </p:txBody>
          </p:sp>
          <p:sp>
            <p:nvSpPr>
              <p:cNvPr id="9342" name="Line 97"/>
              <p:cNvSpPr>
                <a:spLocks noChangeShapeType="1"/>
              </p:cNvSpPr>
              <p:nvPr/>
            </p:nvSpPr>
            <p:spPr bwMode="auto">
              <a:xfrm>
                <a:off x="3111" y="4080"/>
                <a:ext cx="181" cy="0"/>
              </a:xfrm>
              <a:prstGeom prst="line">
                <a:avLst/>
              </a:prstGeom>
              <a:noFill/>
              <a:ln w="9048">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9288" name="Freeform 98"/>
            <p:cNvSpPr>
              <a:spLocks/>
            </p:cNvSpPr>
            <p:nvPr/>
          </p:nvSpPr>
          <p:spPr bwMode="auto">
            <a:xfrm>
              <a:off x="1292" y="1582"/>
              <a:ext cx="463" cy="212"/>
            </a:xfrm>
            <a:custGeom>
              <a:avLst/>
              <a:gdLst>
                <a:gd name="T0" fmla="*/ 757 w 235"/>
                <a:gd name="T1" fmla="*/ 1 h 227"/>
                <a:gd name="T2" fmla="*/ 985 w 235"/>
                <a:gd name="T3" fmla="*/ 3 h 227"/>
                <a:gd name="T4" fmla="*/ 1200 w 235"/>
                <a:gd name="T5" fmla="*/ 4 h 227"/>
                <a:gd name="T6" fmla="*/ 1363 w 235"/>
                <a:gd name="T7" fmla="*/ 7 h 227"/>
                <a:gd name="T8" fmla="*/ 1491 w 235"/>
                <a:gd name="T9" fmla="*/ 7 h 227"/>
                <a:gd name="T10" fmla="*/ 1568 w 235"/>
                <a:gd name="T11" fmla="*/ 10 h 227"/>
                <a:gd name="T12" fmla="*/ 1623 w 235"/>
                <a:gd name="T13" fmla="*/ 10 h 227"/>
                <a:gd name="T14" fmla="*/ 1673 w 235"/>
                <a:gd name="T15" fmla="*/ 11 h 227"/>
                <a:gd name="T16" fmla="*/ 1728 w 235"/>
                <a:gd name="T17" fmla="*/ 11 h 227"/>
                <a:gd name="T18" fmla="*/ 1759 w 235"/>
                <a:gd name="T19" fmla="*/ 11 h 227"/>
                <a:gd name="T20" fmla="*/ 1789 w 235"/>
                <a:gd name="T21" fmla="*/ 11 h 227"/>
                <a:gd name="T22" fmla="*/ 1789 w 235"/>
                <a:gd name="T23" fmla="*/ 26 h 227"/>
                <a:gd name="T24" fmla="*/ 1789 w 235"/>
                <a:gd name="T25" fmla="*/ 60 h 227"/>
                <a:gd name="T26" fmla="*/ 1789 w 235"/>
                <a:gd name="T27" fmla="*/ 105 h 227"/>
                <a:gd name="T28" fmla="*/ 1789 w 235"/>
                <a:gd name="T29" fmla="*/ 147 h 227"/>
                <a:gd name="T30" fmla="*/ 1789 w 235"/>
                <a:gd name="T31" fmla="*/ 178 h 227"/>
                <a:gd name="T32" fmla="*/ 1773 w 235"/>
                <a:gd name="T33" fmla="*/ 181 h 227"/>
                <a:gd name="T34" fmla="*/ 1752 w 235"/>
                <a:gd name="T35" fmla="*/ 173 h 227"/>
                <a:gd name="T36" fmla="*/ 1752 w 235"/>
                <a:gd name="T37" fmla="*/ 157 h 227"/>
                <a:gd name="T38" fmla="*/ 1720 w 235"/>
                <a:gd name="T39" fmla="*/ 142 h 227"/>
                <a:gd name="T40" fmla="*/ 1696 w 235"/>
                <a:gd name="T41" fmla="*/ 127 h 227"/>
                <a:gd name="T42" fmla="*/ 1669 w 235"/>
                <a:gd name="T43" fmla="*/ 119 h 227"/>
                <a:gd name="T44" fmla="*/ 1592 w 235"/>
                <a:gd name="T45" fmla="*/ 108 h 227"/>
                <a:gd name="T46" fmla="*/ 1468 w 235"/>
                <a:gd name="T47" fmla="*/ 95 h 227"/>
                <a:gd name="T48" fmla="*/ 1340 w 235"/>
                <a:gd name="T49" fmla="*/ 81 h 227"/>
                <a:gd name="T50" fmla="*/ 1216 w 235"/>
                <a:gd name="T51" fmla="*/ 70 h 227"/>
                <a:gd name="T52" fmla="*/ 1141 w 235"/>
                <a:gd name="T53" fmla="*/ 61 h 227"/>
                <a:gd name="T54" fmla="*/ 1040 w 235"/>
                <a:gd name="T55" fmla="*/ 55 h 227"/>
                <a:gd name="T56" fmla="*/ 889 w 235"/>
                <a:gd name="T57" fmla="*/ 46 h 227"/>
                <a:gd name="T58" fmla="*/ 717 w 235"/>
                <a:gd name="T59" fmla="*/ 35 h 227"/>
                <a:gd name="T60" fmla="*/ 575 w 235"/>
                <a:gd name="T61" fmla="*/ 27 h 227"/>
                <a:gd name="T62" fmla="*/ 481 w 235"/>
                <a:gd name="T63" fmla="*/ 22 h 227"/>
                <a:gd name="T64" fmla="*/ 457 w 235"/>
                <a:gd name="T65" fmla="*/ 21 h 227"/>
                <a:gd name="T66" fmla="*/ 361 w 235"/>
                <a:gd name="T67" fmla="*/ 19 h 227"/>
                <a:gd name="T68" fmla="*/ 236 w 235"/>
                <a:gd name="T69" fmla="*/ 14 h 227"/>
                <a:gd name="T70" fmla="*/ 100 w 235"/>
                <a:gd name="T71" fmla="*/ 10 h 227"/>
                <a:gd name="T72" fmla="*/ 16 w 235"/>
                <a:gd name="T73" fmla="*/ 7 h 227"/>
                <a:gd name="T74" fmla="*/ 16 w 235"/>
                <a:gd name="T75" fmla="*/ 7 h 227"/>
                <a:gd name="T76" fmla="*/ 77 w 235"/>
                <a:gd name="T77" fmla="*/ 6 h 227"/>
                <a:gd name="T78" fmla="*/ 152 w 235"/>
                <a:gd name="T79" fmla="*/ 5 h 227"/>
                <a:gd name="T80" fmla="*/ 252 w 235"/>
                <a:gd name="T81" fmla="*/ 3 h 227"/>
                <a:gd name="T82" fmla="*/ 388 w 235"/>
                <a:gd name="T83" fmla="*/ 1 h 227"/>
                <a:gd name="T84" fmla="*/ 589 w 235"/>
                <a:gd name="T85" fmla="*/ 0 h 2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5"/>
                <a:gd name="T130" fmla="*/ 0 h 227"/>
                <a:gd name="T131" fmla="*/ 235 w 235"/>
                <a:gd name="T132" fmla="*/ 227 h 2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5" h="227">
                  <a:moveTo>
                    <a:pt x="77" y="0"/>
                  </a:moveTo>
                  <a:lnTo>
                    <a:pt x="87" y="1"/>
                  </a:lnTo>
                  <a:lnTo>
                    <a:pt x="99" y="1"/>
                  </a:lnTo>
                  <a:lnTo>
                    <a:pt x="109" y="1"/>
                  </a:lnTo>
                  <a:lnTo>
                    <a:pt x="120" y="1"/>
                  </a:lnTo>
                  <a:lnTo>
                    <a:pt x="129" y="3"/>
                  </a:lnTo>
                  <a:lnTo>
                    <a:pt x="139" y="3"/>
                  </a:lnTo>
                  <a:lnTo>
                    <a:pt x="148" y="4"/>
                  </a:lnTo>
                  <a:lnTo>
                    <a:pt x="157" y="4"/>
                  </a:lnTo>
                  <a:lnTo>
                    <a:pt x="164" y="6"/>
                  </a:lnTo>
                  <a:lnTo>
                    <a:pt x="171" y="7"/>
                  </a:lnTo>
                  <a:lnTo>
                    <a:pt x="178" y="9"/>
                  </a:lnTo>
                  <a:lnTo>
                    <a:pt x="185" y="9"/>
                  </a:lnTo>
                  <a:lnTo>
                    <a:pt x="189" y="10"/>
                  </a:lnTo>
                  <a:lnTo>
                    <a:pt x="195" y="10"/>
                  </a:lnTo>
                  <a:lnTo>
                    <a:pt x="199" y="11"/>
                  </a:lnTo>
                  <a:lnTo>
                    <a:pt x="203" y="11"/>
                  </a:lnTo>
                  <a:lnTo>
                    <a:pt x="205" y="13"/>
                  </a:lnTo>
                  <a:lnTo>
                    <a:pt x="207" y="13"/>
                  </a:lnTo>
                  <a:lnTo>
                    <a:pt x="208" y="13"/>
                  </a:lnTo>
                  <a:lnTo>
                    <a:pt x="212" y="13"/>
                  </a:lnTo>
                  <a:lnTo>
                    <a:pt x="214" y="14"/>
                  </a:lnTo>
                  <a:lnTo>
                    <a:pt x="217" y="14"/>
                  </a:lnTo>
                  <a:lnTo>
                    <a:pt x="219" y="14"/>
                  </a:lnTo>
                  <a:lnTo>
                    <a:pt x="222" y="14"/>
                  </a:lnTo>
                  <a:lnTo>
                    <a:pt x="224" y="14"/>
                  </a:lnTo>
                  <a:lnTo>
                    <a:pt x="226" y="14"/>
                  </a:lnTo>
                  <a:lnTo>
                    <a:pt x="227" y="14"/>
                  </a:lnTo>
                  <a:lnTo>
                    <a:pt x="230" y="14"/>
                  </a:lnTo>
                  <a:lnTo>
                    <a:pt x="232" y="14"/>
                  </a:lnTo>
                  <a:lnTo>
                    <a:pt x="233" y="14"/>
                  </a:lnTo>
                  <a:lnTo>
                    <a:pt x="234" y="14"/>
                  </a:lnTo>
                  <a:lnTo>
                    <a:pt x="234" y="17"/>
                  </a:lnTo>
                  <a:lnTo>
                    <a:pt x="234" y="22"/>
                  </a:lnTo>
                  <a:lnTo>
                    <a:pt x="234" y="32"/>
                  </a:lnTo>
                  <a:lnTo>
                    <a:pt x="234" y="44"/>
                  </a:lnTo>
                  <a:lnTo>
                    <a:pt x="234" y="59"/>
                  </a:lnTo>
                  <a:lnTo>
                    <a:pt x="234" y="74"/>
                  </a:lnTo>
                  <a:lnTo>
                    <a:pt x="234" y="92"/>
                  </a:lnTo>
                  <a:lnTo>
                    <a:pt x="234" y="109"/>
                  </a:lnTo>
                  <a:lnTo>
                    <a:pt x="234" y="129"/>
                  </a:lnTo>
                  <a:lnTo>
                    <a:pt x="234" y="146"/>
                  </a:lnTo>
                  <a:lnTo>
                    <a:pt x="234" y="164"/>
                  </a:lnTo>
                  <a:lnTo>
                    <a:pt x="234" y="180"/>
                  </a:lnTo>
                  <a:lnTo>
                    <a:pt x="234" y="196"/>
                  </a:lnTo>
                  <a:lnTo>
                    <a:pt x="234" y="209"/>
                  </a:lnTo>
                  <a:lnTo>
                    <a:pt x="234" y="219"/>
                  </a:lnTo>
                  <a:lnTo>
                    <a:pt x="234" y="226"/>
                  </a:lnTo>
                  <a:lnTo>
                    <a:pt x="232" y="226"/>
                  </a:lnTo>
                  <a:lnTo>
                    <a:pt x="232" y="223"/>
                  </a:lnTo>
                  <a:lnTo>
                    <a:pt x="230" y="221"/>
                  </a:lnTo>
                  <a:lnTo>
                    <a:pt x="230" y="217"/>
                  </a:lnTo>
                  <a:lnTo>
                    <a:pt x="229" y="212"/>
                  </a:lnTo>
                  <a:lnTo>
                    <a:pt x="229" y="206"/>
                  </a:lnTo>
                  <a:lnTo>
                    <a:pt x="229" y="200"/>
                  </a:lnTo>
                  <a:lnTo>
                    <a:pt x="229" y="193"/>
                  </a:lnTo>
                  <a:lnTo>
                    <a:pt x="227" y="187"/>
                  </a:lnTo>
                  <a:lnTo>
                    <a:pt x="227" y="180"/>
                  </a:lnTo>
                  <a:lnTo>
                    <a:pt x="225" y="174"/>
                  </a:lnTo>
                  <a:lnTo>
                    <a:pt x="225" y="167"/>
                  </a:lnTo>
                  <a:lnTo>
                    <a:pt x="223" y="162"/>
                  </a:lnTo>
                  <a:lnTo>
                    <a:pt x="222" y="156"/>
                  </a:lnTo>
                  <a:lnTo>
                    <a:pt x="220" y="152"/>
                  </a:lnTo>
                  <a:lnTo>
                    <a:pt x="220" y="148"/>
                  </a:lnTo>
                  <a:lnTo>
                    <a:pt x="218" y="146"/>
                  </a:lnTo>
                  <a:lnTo>
                    <a:pt x="216" y="142"/>
                  </a:lnTo>
                  <a:lnTo>
                    <a:pt x="212" y="138"/>
                  </a:lnTo>
                  <a:lnTo>
                    <a:pt x="208" y="133"/>
                  </a:lnTo>
                  <a:lnTo>
                    <a:pt x="203" y="128"/>
                  </a:lnTo>
                  <a:lnTo>
                    <a:pt x="198" y="123"/>
                  </a:lnTo>
                  <a:lnTo>
                    <a:pt x="192" y="117"/>
                  </a:lnTo>
                  <a:lnTo>
                    <a:pt x="187" y="111"/>
                  </a:lnTo>
                  <a:lnTo>
                    <a:pt x="180" y="105"/>
                  </a:lnTo>
                  <a:lnTo>
                    <a:pt x="175" y="100"/>
                  </a:lnTo>
                  <a:lnTo>
                    <a:pt x="169" y="95"/>
                  </a:lnTo>
                  <a:lnTo>
                    <a:pt x="164" y="89"/>
                  </a:lnTo>
                  <a:lnTo>
                    <a:pt x="159" y="86"/>
                  </a:lnTo>
                  <a:lnTo>
                    <a:pt x="154" y="81"/>
                  </a:lnTo>
                  <a:lnTo>
                    <a:pt x="151" y="78"/>
                  </a:lnTo>
                  <a:lnTo>
                    <a:pt x="149" y="75"/>
                  </a:lnTo>
                  <a:lnTo>
                    <a:pt x="146" y="73"/>
                  </a:lnTo>
                  <a:lnTo>
                    <a:pt x="141" y="70"/>
                  </a:lnTo>
                  <a:lnTo>
                    <a:pt x="136" y="67"/>
                  </a:lnTo>
                  <a:lnTo>
                    <a:pt x="131" y="63"/>
                  </a:lnTo>
                  <a:lnTo>
                    <a:pt x="124" y="60"/>
                  </a:lnTo>
                  <a:lnTo>
                    <a:pt x="116" y="56"/>
                  </a:lnTo>
                  <a:lnTo>
                    <a:pt x="109" y="52"/>
                  </a:lnTo>
                  <a:lnTo>
                    <a:pt x="102" y="47"/>
                  </a:lnTo>
                  <a:lnTo>
                    <a:pt x="94" y="44"/>
                  </a:lnTo>
                  <a:lnTo>
                    <a:pt x="87" y="40"/>
                  </a:lnTo>
                  <a:lnTo>
                    <a:pt x="80" y="37"/>
                  </a:lnTo>
                  <a:lnTo>
                    <a:pt x="75" y="33"/>
                  </a:lnTo>
                  <a:lnTo>
                    <a:pt x="69" y="32"/>
                  </a:lnTo>
                  <a:lnTo>
                    <a:pt x="66" y="29"/>
                  </a:lnTo>
                  <a:lnTo>
                    <a:pt x="63" y="28"/>
                  </a:lnTo>
                  <a:lnTo>
                    <a:pt x="63" y="26"/>
                  </a:lnTo>
                  <a:lnTo>
                    <a:pt x="62" y="26"/>
                  </a:lnTo>
                  <a:lnTo>
                    <a:pt x="60" y="26"/>
                  </a:lnTo>
                  <a:lnTo>
                    <a:pt x="56" y="26"/>
                  </a:lnTo>
                  <a:lnTo>
                    <a:pt x="52" y="24"/>
                  </a:lnTo>
                  <a:lnTo>
                    <a:pt x="47" y="23"/>
                  </a:lnTo>
                  <a:lnTo>
                    <a:pt x="42" y="21"/>
                  </a:lnTo>
                  <a:lnTo>
                    <a:pt x="36" y="19"/>
                  </a:lnTo>
                  <a:lnTo>
                    <a:pt x="31" y="17"/>
                  </a:lnTo>
                  <a:lnTo>
                    <a:pt x="25" y="16"/>
                  </a:lnTo>
                  <a:lnTo>
                    <a:pt x="19" y="14"/>
                  </a:lnTo>
                  <a:lnTo>
                    <a:pt x="13" y="13"/>
                  </a:lnTo>
                  <a:lnTo>
                    <a:pt x="10" y="11"/>
                  </a:lnTo>
                  <a:lnTo>
                    <a:pt x="6" y="11"/>
                  </a:lnTo>
                  <a:lnTo>
                    <a:pt x="2" y="9"/>
                  </a:lnTo>
                  <a:lnTo>
                    <a:pt x="0" y="9"/>
                  </a:lnTo>
                  <a:lnTo>
                    <a:pt x="0" y="8"/>
                  </a:lnTo>
                  <a:lnTo>
                    <a:pt x="2" y="8"/>
                  </a:lnTo>
                  <a:lnTo>
                    <a:pt x="4" y="8"/>
                  </a:lnTo>
                  <a:lnTo>
                    <a:pt x="6" y="8"/>
                  </a:lnTo>
                  <a:lnTo>
                    <a:pt x="10" y="6"/>
                  </a:lnTo>
                  <a:lnTo>
                    <a:pt x="12" y="6"/>
                  </a:lnTo>
                  <a:lnTo>
                    <a:pt x="16" y="5"/>
                  </a:lnTo>
                  <a:lnTo>
                    <a:pt x="20" y="5"/>
                  </a:lnTo>
                  <a:lnTo>
                    <a:pt x="25" y="3"/>
                  </a:lnTo>
                  <a:lnTo>
                    <a:pt x="28" y="3"/>
                  </a:lnTo>
                  <a:lnTo>
                    <a:pt x="33" y="3"/>
                  </a:lnTo>
                  <a:lnTo>
                    <a:pt x="38" y="3"/>
                  </a:lnTo>
                  <a:lnTo>
                    <a:pt x="45" y="1"/>
                  </a:lnTo>
                  <a:lnTo>
                    <a:pt x="51" y="1"/>
                  </a:lnTo>
                  <a:lnTo>
                    <a:pt x="59" y="1"/>
                  </a:lnTo>
                  <a:lnTo>
                    <a:pt x="67" y="1"/>
                  </a:lnTo>
                  <a:lnTo>
                    <a:pt x="77" y="0"/>
                  </a:lnTo>
                </a:path>
              </a:pathLst>
            </a:custGeom>
            <a:solidFill>
              <a:srgbClr val="F8F8F8"/>
            </a:solidFill>
            <a:ln w="9525">
              <a:solidFill>
                <a:srgbClr val="C0C0C0"/>
              </a:solidFill>
              <a:round/>
              <a:headEnd/>
              <a:tailEnd/>
            </a:ln>
          </p:spPr>
          <p:txBody>
            <a:bodyPr/>
            <a:lstStyle/>
            <a:p>
              <a:endParaRPr lang="it-IT"/>
            </a:p>
          </p:txBody>
        </p:sp>
        <p:sp>
          <p:nvSpPr>
            <p:cNvPr id="9289" name="Freeform 99"/>
            <p:cNvSpPr>
              <a:spLocks/>
            </p:cNvSpPr>
            <p:nvPr/>
          </p:nvSpPr>
          <p:spPr bwMode="auto">
            <a:xfrm>
              <a:off x="1195" y="1567"/>
              <a:ext cx="574" cy="33"/>
            </a:xfrm>
            <a:custGeom>
              <a:avLst/>
              <a:gdLst>
                <a:gd name="T0" fmla="*/ 176 w 291"/>
                <a:gd name="T1" fmla="*/ 8 h 35"/>
                <a:gd name="T2" fmla="*/ 436 w 291"/>
                <a:gd name="T3" fmla="*/ 5 h 35"/>
                <a:gd name="T4" fmla="*/ 696 w 291"/>
                <a:gd name="T5" fmla="*/ 3 h 35"/>
                <a:gd name="T6" fmla="*/ 969 w 291"/>
                <a:gd name="T7" fmla="*/ 1 h 35"/>
                <a:gd name="T8" fmla="*/ 1229 w 291"/>
                <a:gd name="T9" fmla="*/ 1 h 35"/>
                <a:gd name="T10" fmla="*/ 1497 w 291"/>
                <a:gd name="T11" fmla="*/ 3 h 35"/>
                <a:gd name="T12" fmla="*/ 1752 w 291"/>
                <a:gd name="T13" fmla="*/ 5 h 35"/>
                <a:gd name="T14" fmla="*/ 2020 w 291"/>
                <a:gd name="T15" fmla="*/ 8 h 35"/>
                <a:gd name="T16" fmla="*/ 2148 w 291"/>
                <a:gd name="T17" fmla="*/ 8 h 35"/>
                <a:gd name="T18" fmla="*/ 2156 w 291"/>
                <a:gd name="T19" fmla="*/ 9 h 35"/>
                <a:gd name="T20" fmla="*/ 2172 w 291"/>
                <a:gd name="T21" fmla="*/ 9 h 35"/>
                <a:gd name="T22" fmla="*/ 2188 w 291"/>
                <a:gd name="T23" fmla="*/ 10 h 35"/>
                <a:gd name="T24" fmla="*/ 2201 w 291"/>
                <a:gd name="T25" fmla="*/ 11 h 35"/>
                <a:gd name="T26" fmla="*/ 2201 w 291"/>
                <a:gd name="T27" fmla="*/ 14 h 35"/>
                <a:gd name="T28" fmla="*/ 2217 w 291"/>
                <a:gd name="T29" fmla="*/ 16 h 35"/>
                <a:gd name="T30" fmla="*/ 2217 w 291"/>
                <a:gd name="T31" fmla="*/ 18 h 35"/>
                <a:gd name="T32" fmla="*/ 2225 w 291"/>
                <a:gd name="T33" fmla="*/ 20 h 35"/>
                <a:gd name="T34" fmla="*/ 2217 w 291"/>
                <a:gd name="T35" fmla="*/ 23 h 35"/>
                <a:gd name="T36" fmla="*/ 2217 w 291"/>
                <a:gd name="T37" fmla="*/ 24 h 35"/>
                <a:gd name="T38" fmla="*/ 2201 w 291"/>
                <a:gd name="T39" fmla="*/ 24 h 35"/>
                <a:gd name="T40" fmla="*/ 2201 w 291"/>
                <a:gd name="T41" fmla="*/ 25 h 35"/>
                <a:gd name="T42" fmla="*/ 2188 w 291"/>
                <a:gd name="T43" fmla="*/ 26 h 35"/>
                <a:gd name="T44" fmla="*/ 2180 w 291"/>
                <a:gd name="T45" fmla="*/ 27 h 35"/>
                <a:gd name="T46" fmla="*/ 2164 w 291"/>
                <a:gd name="T47" fmla="*/ 27 h 35"/>
                <a:gd name="T48" fmla="*/ 2156 w 291"/>
                <a:gd name="T49" fmla="*/ 25 h 35"/>
                <a:gd name="T50" fmla="*/ 2028 w 291"/>
                <a:gd name="T51" fmla="*/ 25 h 35"/>
                <a:gd name="T52" fmla="*/ 1767 w 291"/>
                <a:gd name="T53" fmla="*/ 23 h 35"/>
                <a:gd name="T54" fmla="*/ 1505 w 291"/>
                <a:gd name="T55" fmla="*/ 19 h 35"/>
                <a:gd name="T56" fmla="*/ 1237 w 291"/>
                <a:gd name="T57" fmla="*/ 17 h 35"/>
                <a:gd name="T58" fmla="*/ 976 w 291"/>
                <a:gd name="T59" fmla="*/ 17 h 35"/>
                <a:gd name="T60" fmla="*/ 696 w 291"/>
                <a:gd name="T61" fmla="*/ 19 h 35"/>
                <a:gd name="T62" fmla="*/ 436 w 291"/>
                <a:gd name="T63" fmla="*/ 23 h 35"/>
                <a:gd name="T64" fmla="*/ 191 w 291"/>
                <a:gd name="T65" fmla="*/ 25 h 35"/>
                <a:gd name="T66" fmla="*/ 71 w 291"/>
                <a:gd name="T67" fmla="*/ 26 h 35"/>
                <a:gd name="T68" fmla="*/ 55 w 291"/>
                <a:gd name="T69" fmla="*/ 28 h 35"/>
                <a:gd name="T70" fmla="*/ 47 w 291"/>
                <a:gd name="T71" fmla="*/ 28 h 35"/>
                <a:gd name="T72" fmla="*/ 32 w 291"/>
                <a:gd name="T73" fmla="*/ 27 h 35"/>
                <a:gd name="T74" fmla="*/ 24 w 291"/>
                <a:gd name="T75" fmla="*/ 25 h 35"/>
                <a:gd name="T76" fmla="*/ 16 w 291"/>
                <a:gd name="T77" fmla="*/ 25 h 35"/>
                <a:gd name="T78" fmla="*/ 8 w 291"/>
                <a:gd name="T79" fmla="*/ 24 h 35"/>
                <a:gd name="T80" fmla="*/ 0 w 291"/>
                <a:gd name="T81" fmla="*/ 23 h 35"/>
                <a:gd name="T82" fmla="*/ 0 w 291"/>
                <a:gd name="T83" fmla="*/ 20 h 35"/>
                <a:gd name="T84" fmla="*/ 0 w 291"/>
                <a:gd name="T85" fmla="*/ 18 h 35"/>
                <a:gd name="T86" fmla="*/ 8 w 291"/>
                <a:gd name="T87" fmla="*/ 16 h 35"/>
                <a:gd name="T88" fmla="*/ 16 w 291"/>
                <a:gd name="T89" fmla="*/ 14 h 35"/>
                <a:gd name="T90" fmla="*/ 24 w 291"/>
                <a:gd name="T91" fmla="*/ 11 h 35"/>
                <a:gd name="T92" fmla="*/ 39 w 291"/>
                <a:gd name="T93" fmla="*/ 11 h 35"/>
                <a:gd name="T94" fmla="*/ 47 w 291"/>
                <a:gd name="T95" fmla="*/ 9 h 35"/>
                <a:gd name="T96" fmla="*/ 63 w 291"/>
                <a:gd name="T97" fmla="*/ 9 h 35"/>
                <a:gd name="T98" fmla="*/ 77 w 291"/>
                <a:gd name="T99" fmla="*/ 8 h 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1"/>
                <a:gd name="T151" fmla="*/ 0 h 35"/>
                <a:gd name="T152" fmla="*/ 291 w 291"/>
                <a:gd name="T153" fmla="*/ 35 h 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1" h="35">
                  <a:moveTo>
                    <a:pt x="7" y="11"/>
                  </a:moveTo>
                  <a:lnTo>
                    <a:pt x="23" y="9"/>
                  </a:lnTo>
                  <a:lnTo>
                    <a:pt x="41" y="6"/>
                  </a:lnTo>
                  <a:lnTo>
                    <a:pt x="57" y="5"/>
                  </a:lnTo>
                  <a:lnTo>
                    <a:pt x="75" y="3"/>
                  </a:lnTo>
                  <a:lnTo>
                    <a:pt x="91" y="3"/>
                  </a:lnTo>
                  <a:lnTo>
                    <a:pt x="109" y="1"/>
                  </a:lnTo>
                  <a:lnTo>
                    <a:pt x="126" y="1"/>
                  </a:lnTo>
                  <a:lnTo>
                    <a:pt x="144" y="0"/>
                  </a:lnTo>
                  <a:lnTo>
                    <a:pt x="160" y="1"/>
                  </a:lnTo>
                  <a:lnTo>
                    <a:pt x="177" y="1"/>
                  </a:lnTo>
                  <a:lnTo>
                    <a:pt x="195" y="3"/>
                  </a:lnTo>
                  <a:lnTo>
                    <a:pt x="212" y="3"/>
                  </a:lnTo>
                  <a:lnTo>
                    <a:pt x="228" y="5"/>
                  </a:lnTo>
                  <a:lnTo>
                    <a:pt x="246" y="6"/>
                  </a:lnTo>
                  <a:lnTo>
                    <a:pt x="263" y="9"/>
                  </a:lnTo>
                  <a:lnTo>
                    <a:pt x="281" y="11"/>
                  </a:lnTo>
                  <a:lnTo>
                    <a:pt x="280" y="11"/>
                  </a:lnTo>
                  <a:lnTo>
                    <a:pt x="280" y="12"/>
                  </a:lnTo>
                  <a:lnTo>
                    <a:pt x="281" y="12"/>
                  </a:lnTo>
                  <a:lnTo>
                    <a:pt x="283" y="12"/>
                  </a:lnTo>
                  <a:lnTo>
                    <a:pt x="283" y="13"/>
                  </a:lnTo>
                  <a:lnTo>
                    <a:pt x="285" y="13"/>
                  </a:lnTo>
                  <a:lnTo>
                    <a:pt x="285" y="14"/>
                  </a:lnTo>
                  <a:lnTo>
                    <a:pt x="287" y="14"/>
                  </a:lnTo>
                  <a:lnTo>
                    <a:pt x="287" y="16"/>
                  </a:lnTo>
                  <a:lnTo>
                    <a:pt x="287" y="17"/>
                  </a:lnTo>
                  <a:lnTo>
                    <a:pt x="287" y="19"/>
                  </a:lnTo>
                  <a:lnTo>
                    <a:pt x="289" y="19"/>
                  </a:lnTo>
                  <a:lnTo>
                    <a:pt x="289" y="21"/>
                  </a:lnTo>
                  <a:lnTo>
                    <a:pt x="289" y="23"/>
                  </a:lnTo>
                  <a:lnTo>
                    <a:pt x="290" y="23"/>
                  </a:lnTo>
                  <a:lnTo>
                    <a:pt x="289" y="25"/>
                  </a:lnTo>
                  <a:lnTo>
                    <a:pt x="289" y="26"/>
                  </a:lnTo>
                  <a:lnTo>
                    <a:pt x="289" y="28"/>
                  </a:lnTo>
                  <a:lnTo>
                    <a:pt x="287" y="29"/>
                  </a:lnTo>
                  <a:lnTo>
                    <a:pt x="287" y="31"/>
                  </a:lnTo>
                  <a:lnTo>
                    <a:pt x="285" y="32"/>
                  </a:lnTo>
                  <a:lnTo>
                    <a:pt x="284" y="33"/>
                  </a:lnTo>
                  <a:lnTo>
                    <a:pt x="282" y="33"/>
                  </a:lnTo>
                  <a:lnTo>
                    <a:pt x="281" y="33"/>
                  </a:lnTo>
                  <a:lnTo>
                    <a:pt x="281" y="31"/>
                  </a:lnTo>
                  <a:lnTo>
                    <a:pt x="282" y="34"/>
                  </a:lnTo>
                  <a:lnTo>
                    <a:pt x="264" y="31"/>
                  </a:lnTo>
                  <a:lnTo>
                    <a:pt x="248" y="28"/>
                  </a:lnTo>
                  <a:lnTo>
                    <a:pt x="230" y="26"/>
                  </a:lnTo>
                  <a:lnTo>
                    <a:pt x="214" y="23"/>
                  </a:lnTo>
                  <a:lnTo>
                    <a:pt x="196" y="22"/>
                  </a:lnTo>
                  <a:lnTo>
                    <a:pt x="179" y="20"/>
                  </a:lnTo>
                  <a:lnTo>
                    <a:pt x="161" y="20"/>
                  </a:lnTo>
                  <a:lnTo>
                    <a:pt x="145" y="19"/>
                  </a:lnTo>
                  <a:lnTo>
                    <a:pt x="127" y="20"/>
                  </a:lnTo>
                  <a:lnTo>
                    <a:pt x="109" y="20"/>
                  </a:lnTo>
                  <a:lnTo>
                    <a:pt x="91" y="22"/>
                  </a:lnTo>
                  <a:lnTo>
                    <a:pt x="75" y="23"/>
                  </a:lnTo>
                  <a:lnTo>
                    <a:pt x="57" y="26"/>
                  </a:lnTo>
                  <a:lnTo>
                    <a:pt x="41" y="28"/>
                  </a:lnTo>
                  <a:lnTo>
                    <a:pt x="25" y="31"/>
                  </a:lnTo>
                  <a:lnTo>
                    <a:pt x="8" y="34"/>
                  </a:lnTo>
                  <a:lnTo>
                    <a:pt x="9" y="32"/>
                  </a:lnTo>
                  <a:lnTo>
                    <a:pt x="7" y="34"/>
                  </a:lnTo>
                  <a:lnTo>
                    <a:pt x="6" y="34"/>
                  </a:lnTo>
                  <a:lnTo>
                    <a:pt x="4" y="34"/>
                  </a:lnTo>
                  <a:lnTo>
                    <a:pt x="4" y="33"/>
                  </a:lnTo>
                  <a:lnTo>
                    <a:pt x="3" y="33"/>
                  </a:lnTo>
                  <a:lnTo>
                    <a:pt x="3" y="31"/>
                  </a:lnTo>
                  <a:lnTo>
                    <a:pt x="2" y="31"/>
                  </a:lnTo>
                  <a:lnTo>
                    <a:pt x="2" y="30"/>
                  </a:lnTo>
                  <a:lnTo>
                    <a:pt x="1" y="30"/>
                  </a:lnTo>
                  <a:lnTo>
                    <a:pt x="1" y="28"/>
                  </a:lnTo>
                  <a:lnTo>
                    <a:pt x="0" y="28"/>
                  </a:lnTo>
                  <a:lnTo>
                    <a:pt x="0" y="27"/>
                  </a:lnTo>
                  <a:lnTo>
                    <a:pt x="0" y="25"/>
                  </a:lnTo>
                  <a:lnTo>
                    <a:pt x="0" y="23"/>
                  </a:lnTo>
                  <a:lnTo>
                    <a:pt x="0" y="21"/>
                  </a:lnTo>
                  <a:lnTo>
                    <a:pt x="1" y="19"/>
                  </a:lnTo>
                  <a:lnTo>
                    <a:pt x="2" y="17"/>
                  </a:lnTo>
                  <a:lnTo>
                    <a:pt x="2" y="16"/>
                  </a:lnTo>
                  <a:lnTo>
                    <a:pt x="3" y="14"/>
                  </a:lnTo>
                  <a:lnTo>
                    <a:pt x="5" y="14"/>
                  </a:lnTo>
                  <a:lnTo>
                    <a:pt x="6" y="12"/>
                  </a:lnTo>
                  <a:lnTo>
                    <a:pt x="8" y="12"/>
                  </a:lnTo>
                  <a:lnTo>
                    <a:pt x="10" y="11"/>
                  </a:lnTo>
                  <a:lnTo>
                    <a:pt x="7" y="11"/>
                  </a:lnTo>
                </a:path>
              </a:pathLst>
            </a:custGeom>
            <a:solidFill>
              <a:srgbClr val="F8F8F8"/>
            </a:solidFill>
            <a:ln w="18732">
              <a:solidFill>
                <a:srgbClr val="DDDDDD"/>
              </a:solidFill>
              <a:round/>
              <a:headEnd/>
              <a:tailEnd/>
            </a:ln>
          </p:spPr>
          <p:txBody>
            <a:bodyPr/>
            <a:lstStyle/>
            <a:p>
              <a:endParaRPr lang="it-IT"/>
            </a:p>
          </p:txBody>
        </p:sp>
        <p:sp>
          <p:nvSpPr>
            <p:cNvPr id="9290" name="Freeform 100"/>
            <p:cNvSpPr>
              <a:spLocks/>
            </p:cNvSpPr>
            <p:nvPr/>
          </p:nvSpPr>
          <p:spPr bwMode="auto">
            <a:xfrm>
              <a:off x="1025" y="1270"/>
              <a:ext cx="911" cy="309"/>
            </a:xfrm>
            <a:custGeom>
              <a:avLst/>
              <a:gdLst>
                <a:gd name="T0" fmla="*/ 2201 w 462"/>
                <a:gd name="T1" fmla="*/ 255 h 333"/>
                <a:gd name="T2" fmla="*/ 2668 w 462"/>
                <a:gd name="T3" fmla="*/ 261 h 333"/>
                <a:gd name="T4" fmla="*/ 2838 w 462"/>
                <a:gd name="T5" fmla="*/ 265 h 333"/>
                <a:gd name="T6" fmla="*/ 2861 w 462"/>
                <a:gd name="T7" fmla="*/ 252 h 333"/>
                <a:gd name="T8" fmla="*/ 2897 w 462"/>
                <a:gd name="T9" fmla="*/ 227 h 333"/>
                <a:gd name="T10" fmla="*/ 2974 w 462"/>
                <a:gd name="T11" fmla="*/ 201 h 333"/>
                <a:gd name="T12" fmla="*/ 3052 w 462"/>
                <a:gd name="T13" fmla="*/ 184 h 333"/>
                <a:gd name="T14" fmla="*/ 3321 w 462"/>
                <a:gd name="T15" fmla="*/ 182 h 333"/>
                <a:gd name="T16" fmla="*/ 3220 w 462"/>
                <a:gd name="T17" fmla="*/ 148 h 333"/>
                <a:gd name="T18" fmla="*/ 2981 w 462"/>
                <a:gd name="T19" fmla="*/ 150 h 333"/>
                <a:gd name="T20" fmla="*/ 2865 w 462"/>
                <a:gd name="T21" fmla="*/ 144 h 333"/>
                <a:gd name="T22" fmla="*/ 2832 w 462"/>
                <a:gd name="T23" fmla="*/ 150 h 333"/>
                <a:gd name="T24" fmla="*/ 2713 w 462"/>
                <a:gd name="T25" fmla="*/ 151 h 333"/>
                <a:gd name="T26" fmla="*/ 2713 w 462"/>
                <a:gd name="T27" fmla="*/ 136 h 333"/>
                <a:gd name="T28" fmla="*/ 2816 w 462"/>
                <a:gd name="T29" fmla="*/ 143 h 333"/>
                <a:gd name="T30" fmla="*/ 2865 w 462"/>
                <a:gd name="T31" fmla="*/ 137 h 333"/>
                <a:gd name="T32" fmla="*/ 2997 w 462"/>
                <a:gd name="T33" fmla="*/ 133 h 333"/>
                <a:gd name="T34" fmla="*/ 3037 w 462"/>
                <a:gd name="T35" fmla="*/ 109 h 333"/>
                <a:gd name="T36" fmla="*/ 2952 w 462"/>
                <a:gd name="T37" fmla="*/ 102 h 333"/>
                <a:gd name="T38" fmla="*/ 2952 w 462"/>
                <a:gd name="T39" fmla="*/ 98 h 333"/>
                <a:gd name="T40" fmla="*/ 3084 w 462"/>
                <a:gd name="T41" fmla="*/ 101 h 333"/>
                <a:gd name="T42" fmla="*/ 3376 w 462"/>
                <a:gd name="T43" fmla="*/ 99 h 333"/>
                <a:gd name="T44" fmla="*/ 3512 w 462"/>
                <a:gd name="T45" fmla="*/ 87 h 333"/>
                <a:gd name="T46" fmla="*/ 3488 w 462"/>
                <a:gd name="T47" fmla="*/ 56 h 333"/>
                <a:gd name="T48" fmla="*/ 3305 w 462"/>
                <a:gd name="T49" fmla="*/ 43 h 333"/>
                <a:gd name="T50" fmla="*/ 3417 w 462"/>
                <a:gd name="T51" fmla="*/ 42 h 333"/>
                <a:gd name="T52" fmla="*/ 3433 w 462"/>
                <a:gd name="T53" fmla="*/ 28 h 333"/>
                <a:gd name="T54" fmla="*/ 3281 w 462"/>
                <a:gd name="T55" fmla="*/ 28 h 333"/>
                <a:gd name="T56" fmla="*/ 3329 w 462"/>
                <a:gd name="T57" fmla="*/ 18 h 333"/>
                <a:gd name="T58" fmla="*/ 3390 w 462"/>
                <a:gd name="T59" fmla="*/ 17 h 333"/>
                <a:gd name="T60" fmla="*/ 3433 w 462"/>
                <a:gd name="T61" fmla="*/ 2 h 333"/>
                <a:gd name="T62" fmla="*/ 1863 w 462"/>
                <a:gd name="T63" fmla="*/ 6 h 333"/>
                <a:gd name="T64" fmla="*/ 183 w 462"/>
                <a:gd name="T65" fmla="*/ 5 h 333"/>
                <a:gd name="T66" fmla="*/ 108 w 462"/>
                <a:gd name="T67" fmla="*/ 16 h 333"/>
                <a:gd name="T68" fmla="*/ 175 w 462"/>
                <a:gd name="T69" fmla="*/ 17 h 333"/>
                <a:gd name="T70" fmla="*/ 260 w 462"/>
                <a:gd name="T71" fmla="*/ 28 h 333"/>
                <a:gd name="T72" fmla="*/ 63 w 462"/>
                <a:gd name="T73" fmla="*/ 28 h 333"/>
                <a:gd name="T74" fmla="*/ 55 w 462"/>
                <a:gd name="T75" fmla="*/ 41 h 333"/>
                <a:gd name="T76" fmla="*/ 175 w 462"/>
                <a:gd name="T77" fmla="*/ 42 h 333"/>
                <a:gd name="T78" fmla="*/ 32 w 462"/>
                <a:gd name="T79" fmla="*/ 54 h 333"/>
                <a:gd name="T80" fmla="*/ 0 w 462"/>
                <a:gd name="T81" fmla="*/ 76 h 333"/>
                <a:gd name="T82" fmla="*/ 77 w 462"/>
                <a:gd name="T83" fmla="*/ 96 h 333"/>
                <a:gd name="T84" fmla="*/ 552 w 462"/>
                <a:gd name="T85" fmla="*/ 97 h 333"/>
                <a:gd name="T86" fmla="*/ 568 w 462"/>
                <a:gd name="T87" fmla="*/ 101 h 333"/>
                <a:gd name="T88" fmla="*/ 489 w 462"/>
                <a:gd name="T89" fmla="*/ 105 h 333"/>
                <a:gd name="T90" fmla="*/ 467 w 462"/>
                <a:gd name="T91" fmla="*/ 124 h 333"/>
                <a:gd name="T92" fmla="*/ 536 w 462"/>
                <a:gd name="T93" fmla="*/ 135 h 333"/>
                <a:gd name="T94" fmla="*/ 637 w 462"/>
                <a:gd name="T95" fmla="*/ 137 h 333"/>
                <a:gd name="T96" fmla="*/ 680 w 462"/>
                <a:gd name="T97" fmla="*/ 142 h 333"/>
                <a:gd name="T98" fmla="*/ 789 w 462"/>
                <a:gd name="T99" fmla="*/ 137 h 333"/>
                <a:gd name="T100" fmla="*/ 797 w 462"/>
                <a:gd name="T101" fmla="*/ 149 h 333"/>
                <a:gd name="T102" fmla="*/ 696 w 462"/>
                <a:gd name="T103" fmla="*/ 151 h 333"/>
                <a:gd name="T104" fmla="*/ 653 w 462"/>
                <a:gd name="T105" fmla="*/ 144 h 333"/>
                <a:gd name="T106" fmla="*/ 544 w 462"/>
                <a:gd name="T107" fmla="*/ 150 h 333"/>
                <a:gd name="T108" fmla="*/ 315 w 462"/>
                <a:gd name="T109" fmla="*/ 148 h 333"/>
                <a:gd name="T110" fmla="*/ 183 w 462"/>
                <a:gd name="T111" fmla="*/ 179 h 333"/>
                <a:gd name="T112" fmla="*/ 408 w 462"/>
                <a:gd name="T113" fmla="*/ 186 h 333"/>
                <a:gd name="T114" fmla="*/ 467 w 462"/>
                <a:gd name="T115" fmla="*/ 200 h 333"/>
                <a:gd name="T116" fmla="*/ 592 w 462"/>
                <a:gd name="T117" fmla="*/ 222 h 333"/>
                <a:gd name="T118" fmla="*/ 661 w 462"/>
                <a:gd name="T119" fmla="*/ 248 h 333"/>
                <a:gd name="T120" fmla="*/ 720 w 462"/>
                <a:gd name="T121" fmla="*/ 264 h 333"/>
                <a:gd name="T122" fmla="*/ 1280 w 462"/>
                <a:gd name="T123" fmla="*/ 257 h 333"/>
                <a:gd name="T124" fmla="*/ 1556 w 462"/>
                <a:gd name="T125" fmla="*/ 255 h 3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2"/>
                <a:gd name="T190" fmla="*/ 0 h 333"/>
                <a:gd name="T191" fmla="*/ 462 w 462"/>
                <a:gd name="T192" fmla="*/ 333 h 3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2" h="333">
                  <a:moveTo>
                    <a:pt x="228" y="318"/>
                  </a:moveTo>
                  <a:lnTo>
                    <a:pt x="228" y="319"/>
                  </a:lnTo>
                  <a:lnTo>
                    <a:pt x="230" y="319"/>
                  </a:lnTo>
                  <a:lnTo>
                    <a:pt x="232" y="319"/>
                  </a:lnTo>
                  <a:lnTo>
                    <a:pt x="235" y="319"/>
                  </a:lnTo>
                  <a:lnTo>
                    <a:pt x="239" y="319"/>
                  </a:lnTo>
                  <a:lnTo>
                    <a:pt x="244" y="319"/>
                  </a:lnTo>
                  <a:lnTo>
                    <a:pt x="250" y="319"/>
                  </a:lnTo>
                  <a:lnTo>
                    <a:pt x="255" y="319"/>
                  </a:lnTo>
                  <a:lnTo>
                    <a:pt x="260" y="319"/>
                  </a:lnTo>
                  <a:lnTo>
                    <a:pt x="265" y="319"/>
                  </a:lnTo>
                  <a:lnTo>
                    <a:pt x="270" y="319"/>
                  </a:lnTo>
                  <a:lnTo>
                    <a:pt x="276" y="319"/>
                  </a:lnTo>
                  <a:lnTo>
                    <a:pt x="279" y="319"/>
                  </a:lnTo>
                  <a:lnTo>
                    <a:pt x="284" y="319"/>
                  </a:lnTo>
                  <a:lnTo>
                    <a:pt x="287" y="319"/>
                  </a:lnTo>
                  <a:lnTo>
                    <a:pt x="291" y="319"/>
                  </a:lnTo>
                  <a:lnTo>
                    <a:pt x="294" y="321"/>
                  </a:lnTo>
                  <a:lnTo>
                    <a:pt x="297" y="321"/>
                  </a:lnTo>
                  <a:lnTo>
                    <a:pt x="301" y="321"/>
                  </a:lnTo>
                  <a:lnTo>
                    <a:pt x="305" y="321"/>
                  </a:lnTo>
                  <a:lnTo>
                    <a:pt x="308" y="323"/>
                  </a:lnTo>
                  <a:lnTo>
                    <a:pt x="312" y="323"/>
                  </a:lnTo>
                  <a:lnTo>
                    <a:pt x="316" y="323"/>
                  </a:lnTo>
                  <a:lnTo>
                    <a:pt x="321" y="323"/>
                  </a:lnTo>
                  <a:lnTo>
                    <a:pt x="324" y="325"/>
                  </a:lnTo>
                  <a:lnTo>
                    <a:pt x="328" y="325"/>
                  </a:lnTo>
                  <a:lnTo>
                    <a:pt x="332" y="326"/>
                  </a:lnTo>
                  <a:lnTo>
                    <a:pt x="337" y="326"/>
                  </a:lnTo>
                  <a:lnTo>
                    <a:pt x="340" y="327"/>
                  </a:lnTo>
                  <a:lnTo>
                    <a:pt x="344" y="327"/>
                  </a:lnTo>
                  <a:lnTo>
                    <a:pt x="348" y="327"/>
                  </a:lnTo>
                  <a:lnTo>
                    <a:pt x="351" y="327"/>
                  </a:lnTo>
                  <a:lnTo>
                    <a:pt x="351" y="328"/>
                  </a:lnTo>
                  <a:lnTo>
                    <a:pt x="353" y="328"/>
                  </a:lnTo>
                  <a:lnTo>
                    <a:pt x="354" y="328"/>
                  </a:lnTo>
                  <a:lnTo>
                    <a:pt x="356" y="328"/>
                  </a:lnTo>
                  <a:lnTo>
                    <a:pt x="358" y="328"/>
                  </a:lnTo>
                  <a:lnTo>
                    <a:pt x="359" y="328"/>
                  </a:lnTo>
                  <a:lnTo>
                    <a:pt x="361" y="328"/>
                  </a:lnTo>
                  <a:lnTo>
                    <a:pt x="361" y="330"/>
                  </a:lnTo>
                  <a:lnTo>
                    <a:pt x="363" y="330"/>
                  </a:lnTo>
                  <a:lnTo>
                    <a:pt x="364" y="330"/>
                  </a:lnTo>
                  <a:lnTo>
                    <a:pt x="366" y="330"/>
                  </a:lnTo>
                  <a:lnTo>
                    <a:pt x="367" y="332"/>
                  </a:lnTo>
                  <a:lnTo>
                    <a:pt x="369" y="332"/>
                  </a:lnTo>
                  <a:lnTo>
                    <a:pt x="370" y="332"/>
                  </a:lnTo>
                  <a:lnTo>
                    <a:pt x="372" y="332"/>
                  </a:lnTo>
                  <a:lnTo>
                    <a:pt x="370" y="332"/>
                  </a:lnTo>
                  <a:lnTo>
                    <a:pt x="370" y="331"/>
                  </a:lnTo>
                  <a:lnTo>
                    <a:pt x="370" y="330"/>
                  </a:lnTo>
                  <a:lnTo>
                    <a:pt x="370" y="328"/>
                  </a:lnTo>
                  <a:lnTo>
                    <a:pt x="370" y="327"/>
                  </a:lnTo>
                  <a:lnTo>
                    <a:pt x="371" y="325"/>
                  </a:lnTo>
                  <a:lnTo>
                    <a:pt x="371" y="323"/>
                  </a:lnTo>
                  <a:lnTo>
                    <a:pt x="371" y="321"/>
                  </a:lnTo>
                  <a:lnTo>
                    <a:pt x="373" y="319"/>
                  </a:lnTo>
                  <a:lnTo>
                    <a:pt x="373" y="318"/>
                  </a:lnTo>
                  <a:lnTo>
                    <a:pt x="373" y="316"/>
                  </a:lnTo>
                  <a:lnTo>
                    <a:pt x="374" y="315"/>
                  </a:lnTo>
                  <a:lnTo>
                    <a:pt x="374" y="313"/>
                  </a:lnTo>
                  <a:lnTo>
                    <a:pt x="374" y="312"/>
                  </a:lnTo>
                  <a:lnTo>
                    <a:pt x="374" y="310"/>
                  </a:lnTo>
                  <a:lnTo>
                    <a:pt x="374" y="308"/>
                  </a:lnTo>
                  <a:lnTo>
                    <a:pt x="374" y="306"/>
                  </a:lnTo>
                  <a:lnTo>
                    <a:pt x="374" y="303"/>
                  </a:lnTo>
                  <a:lnTo>
                    <a:pt x="374" y="302"/>
                  </a:lnTo>
                  <a:lnTo>
                    <a:pt x="375" y="298"/>
                  </a:lnTo>
                  <a:lnTo>
                    <a:pt x="375" y="296"/>
                  </a:lnTo>
                  <a:lnTo>
                    <a:pt x="375" y="295"/>
                  </a:lnTo>
                  <a:lnTo>
                    <a:pt x="375" y="293"/>
                  </a:lnTo>
                  <a:lnTo>
                    <a:pt x="377" y="289"/>
                  </a:lnTo>
                  <a:lnTo>
                    <a:pt x="377" y="287"/>
                  </a:lnTo>
                  <a:lnTo>
                    <a:pt x="378" y="286"/>
                  </a:lnTo>
                  <a:lnTo>
                    <a:pt x="378" y="284"/>
                  </a:lnTo>
                  <a:lnTo>
                    <a:pt x="380" y="281"/>
                  </a:lnTo>
                  <a:lnTo>
                    <a:pt x="380" y="280"/>
                  </a:lnTo>
                  <a:lnTo>
                    <a:pt x="380" y="278"/>
                  </a:lnTo>
                  <a:lnTo>
                    <a:pt x="380" y="277"/>
                  </a:lnTo>
                  <a:lnTo>
                    <a:pt x="381" y="274"/>
                  </a:lnTo>
                  <a:lnTo>
                    <a:pt x="381" y="273"/>
                  </a:lnTo>
                  <a:lnTo>
                    <a:pt x="383" y="271"/>
                  </a:lnTo>
                  <a:lnTo>
                    <a:pt x="383" y="269"/>
                  </a:lnTo>
                  <a:lnTo>
                    <a:pt x="385" y="265"/>
                  </a:lnTo>
                  <a:lnTo>
                    <a:pt x="385" y="263"/>
                  </a:lnTo>
                  <a:lnTo>
                    <a:pt x="385" y="262"/>
                  </a:lnTo>
                  <a:lnTo>
                    <a:pt x="385" y="260"/>
                  </a:lnTo>
                  <a:lnTo>
                    <a:pt x="386" y="257"/>
                  </a:lnTo>
                  <a:lnTo>
                    <a:pt x="386" y="255"/>
                  </a:lnTo>
                  <a:lnTo>
                    <a:pt x="388" y="254"/>
                  </a:lnTo>
                  <a:lnTo>
                    <a:pt x="388" y="252"/>
                  </a:lnTo>
                  <a:lnTo>
                    <a:pt x="389" y="249"/>
                  </a:lnTo>
                  <a:lnTo>
                    <a:pt x="389" y="247"/>
                  </a:lnTo>
                  <a:lnTo>
                    <a:pt x="389" y="245"/>
                  </a:lnTo>
                  <a:lnTo>
                    <a:pt x="390" y="243"/>
                  </a:lnTo>
                  <a:lnTo>
                    <a:pt x="390" y="242"/>
                  </a:lnTo>
                  <a:lnTo>
                    <a:pt x="391" y="240"/>
                  </a:lnTo>
                  <a:lnTo>
                    <a:pt x="393" y="238"/>
                  </a:lnTo>
                  <a:lnTo>
                    <a:pt x="393" y="236"/>
                  </a:lnTo>
                  <a:lnTo>
                    <a:pt x="394" y="235"/>
                  </a:lnTo>
                  <a:lnTo>
                    <a:pt x="394" y="234"/>
                  </a:lnTo>
                  <a:lnTo>
                    <a:pt x="396" y="232"/>
                  </a:lnTo>
                  <a:lnTo>
                    <a:pt x="398" y="230"/>
                  </a:lnTo>
                  <a:lnTo>
                    <a:pt x="400" y="228"/>
                  </a:lnTo>
                  <a:lnTo>
                    <a:pt x="401" y="228"/>
                  </a:lnTo>
                  <a:lnTo>
                    <a:pt x="403" y="227"/>
                  </a:lnTo>
                  <a:lnTo>
                    <a:pt x="405" y="227"/>
                  </a:lnTo>
                  <a:lnTo>
                    <a:pt x="408" y="226"/>
                  </a:lnTo>
                  <a:lnTo>
                    <a:pt x="409" y="226"/>
                  </a:lnTo>
                  <a:lnTo>
                    <a:pt x="413" y="226"/>
                  </a:lnTo>
                  <a:lnTo>
                    <a:pt x="415" y="226"/>
                  </a:lnTo>
                  <a:lnTo>
                    <a:pt x="419" y="226"/>
                  </a:lnTo>
                  <a:lnTo>
                    <a:pt x="421" y="227"/>
                  </a:lnTo>
                  <a:lnTo>
                    <a:pt x="424" y="227"/>
                  </a:lnTo>
                  <a:lnTo>
                    <a:pt x="425" y="227"/>
                  </a:lnTo>
                  <a:lnTo>
                    <a:pt x="428" y="227"/>
                  </a:lnTo>
                  <a:lnTo>
                    <a:pt x="430" y="227"/>
                  </a:lnTo>
                  <a:lnTo>
                    <a:pt x="432" y="227"/>
                  </a:lnTo>
                  <a:lnTo>
                    <a:pt x="433" y="227"/>
                  </a:lnTo>
                  <a:lnTo>
                    <a:pt x="434" y="226"/>
                  </a:lnTo>
                  <a:lnTo>
                    <a:pt x="433" y="226"/>
                  </a:lnTo>
                  <a:lnTo>
                    <a:pt x="433" y="224"/>
                  </a:lnTo>
                  <a:lnTo>
                    <a:pt x="431" y="222"/>
                  </a:lnTo>
                  <a:lnTo>
                    <a:pt x="431" y="219"/>
                  </a:lnTo>
                  <a:lnTo>
                    <a:pt x="429" y="215"/>
                  </a:lnTo>
                  <a:lnTo>
                    <a:pt x="428" y="212"/>
                  </a:lnTo>
                  <a:lnTo>
                    <a:pt x="427" y="208"/>
                  </a:lnTo>
                  <a:lnTo>
                    <a:pt x="427" y="205"/>
                  </a:lnTo>
                  <a:lnTo>
                    <a:pt x="425" y="202"/>
                  </a:lnTo>
                  <a:lnTo>
                    <a:pt x="423" y="198"/>
                  </a:lnTo>
                  <a:lnTo>
                    <a:pt x="421" y="195"/>
                  </a:lnTo>
                  <a:lnTo>
                    <a:pt x="421" y="191"/>
                  </a:lnTo>
                  <a:lnTo>
                    <a:pt x="420" y="189"/>
                  </a:lnTo>
                  <a:lnTo>
                    <a:pt x="420" y="187"/>
                  </a:lnTo>
                  <a:lnTo>
                    <a:pt x="420" y="185"/>
                  </a:lnTo>
                  <a:lnTo>
                    <a:pt x="420" y="183"/>
                  </a:lnTo>
                  <a:lnTo>
                    <a:pt x="418" y="185"/>
                  </a:lnTo>
                  <a:lnTo>
                    <a:pt x="417" y="185"/>
                  </a:lnTo>
                  <a:lnTo>
                    <a:pt x="415" y="185"/>
                  </a:lnTo>
                  <a:lnTo>
                    <a:pt x="413" y="185"/>
                  </a:lnTo>
                  <a:lnTo>
                    <a:pt x="410" y="187"/>
                  </a:lnTo>
                  <a:lnTo>
                    <a:pt x="408" y="187"/>
                  </a:lnTo>
                  <a:lnTo>
                    <a:pt x="406" y="187"/>
                  </a:lnTo>
                  <a:lnTo>
                    <a:pt x="404" y="187"/>
                  </a:lnTo>
                  <a:lnTo>
                    <a:pt x="401" y="188"/>
                  </a:lnTo>
                  <a:lnTo>
                    <a:pt x="399" y="188"/>
                  </a:lnTo>
                  <a:lnTo>
                    <a:pt x="396" y="188"/>
                  </a:lnTo>
                  <a:lnTo>
                    <a:pt x="394" y="188"/>
                  </a:lnTo>
                  <a:lnTo>
                    <a:pt x="392" y="189"/>
                  </a:lnTo>
                  <a:lnTo>
                    <a:pt x="390" y="189"/>
                  </a:lnTo>
                  <a:lnTo>
                    <a:pt x="389" y="189"/>
                  </a:lnTo>
                  <a:lnTo>
                    <a:pt x="388" y="189"/>
                  </a:lnTo>
                  <a:lnTo>
                    <a:pt x="386" y="189"/>
                  </a:lnTo>
                  <a:lnTo>
                    <a:pt x="386" y="188"/>
                  </a:lnTo>
                  <a:lnTo>
                    <a:pt x="384" y="188"/>
                  </a:lnTo>
                  <a:lnTo>
                    <a:pt x="384" y="186"/>
                  </a:lnTo>
                  <a:lnTo>
                    <a:pt x="382" y="186"/>
                  </a:lnTo>
                  <a:lnTo>
                    <a:pt x="382" y="184"/>
                  </a:lnTo>
                  <a:lnTo>
                    <a:pt x="380" y="184"/>
                  </a:lnTo>
                  <a:lnTo>
                    <a:pt x="380" y="182"/>
                  </a:lnTo>
                  <a:lnTo>
                    <a:pt x="378" y="182"/>
                  </a:lnTo>
                  <a:lnTo>
                    <a:pt x="378" y="180"/>
                  </a:lnTo>
                  <a:lnTo>
                    <a:pt x="376" y="180"/>
                  </a:lnTo>
                  <a:lnTo>
                    <a:pt x="374" y="180"/>
                  </a:lnTo>
                  <a:lnTo>
                    <a:pt x="374" y="179"/>
                  </a:lnTo>
                  <a:lnTo>
                    <a:pt x="373" y="180"/>
                  </a:lnTo>
                  <a:lnTo>
                    <a:pt x="373" y="181"/>
                  </a:lnTo>
                  <a:lnTo>
                    <a:pt x="372" y="183"/>
                  </a:lnTo>
                  <a:lnTo>
                    <a:pt x="372" y="184"/>
                  </a:lnTo>
                  <a:lnTo>
                    <a:pt x="370" y="186"/>
                  </a:lnTo>
                  <a:lnTo>
                    <a:pt x="370" y="188"/>
                  </a:lnTo>
                  <a:lnTo>
                    <a:pt x="369" y="189"/>
                  </a:lnTo>
                  <a:lnTo>
                    <a:pt x="367" y="190"/>
                  </a:lnTo>
                  <a:lnTo>
                    <a:pt x="365" y="190"/>
                  </a:lnTo>
                  <a:lnTo>
                    <a:pt x="364" y="190"/>
                  </a:lnTo>
                  <a:lnTo>
                    <a:pt x="362" y="190"/>
                  </a:lnTo>
                  <a:lnTo>
                    <a:pt x="360" y="190"/>
                  </a:lnTo>
                  <a:lnTo>
                    <a:pt x="359" y="190"/>
                  </a:lnTo>
                  <a:lnTo>
                    <a:pt x="358" y="190"/>
                  </a:lnTo>
                  <a:lnTo>
                    <a:pt x="356" y="190"/>
                  </a:lnTo>
                  <a:lnTo>
                    <a:pt x="354" y="190"/>
                  </a:lnTo>
                  <a:lnTo>
                    <a:pt x="354" y="189"/>
                  </a:lnTo>
                  <a:lnTo>
                    <a:pt x="354" y="188"/>
                  </a:lnTo>
                  <a:lnTo>
                    <a:pt x="354" y="187"/>
                  </a:lnTo>
                  <a:lnTo>
                    <a:pt x="354" y="185"/>
                  </a:lnTo>
                  <a:lnTo>
                    <a:pt x="354" y="183"/>
                  </a:lnTo>
                  <a:lnTo>
                    <a:pt x="354" y="182"/>
                  </a:lnTo>
                  <a:lnTo>
                    <a:pt x="354" y="180"/>
                  </a:lnTo>
                  <a:lnTo>
                    <a:pt x="354" y="178"/>
                  </a:lnTo>
                  <a:lnTo>
                    <a:pt x="354" y="177"/>
                  </a:lnTo>
                  <a:lnTo>
                    <a:pt x="354" y="176"/>
                  </a:lnTo>
                  <a:lnTo>
                    <a:pt x="354" y="174"/>
                  </a:lnTo>
                  <a:lnTo>
                    <a:pt x="354" y="172"/>
                  </a:lnTo>
                  <a:lnTo>
                    <a:pt x="354" y="170"/>
                  </a:lnTo>
                  <a:lnTo>
                    <a:pt x="354" y="169"/>
                  </a:lnTo>
                  <a:lnTo>
                    <a:pt x="354" y="171"/>
                  </a:lnTo>
                  <a:lnTo>
                    <a:pt x="354" y="173"/>
                  </a:lnTo>
                  <a:lnTo>
                    <a:pt x="355" y="173"/>
                  </a:lnTo>
                  <a:lnTo>
                    <a:pt x="355" y="174"/>
                  </a:lnTo>
                  <a:lnTo>
                    <a:pt x="356" y="174"/>
                  </a:lnTo>
                  <a:lnTo>
                    <a:pt x="358" y="176"/>
                  </a:lnTo>
                  <a:lnTo>
                    <a:pt x="359" y="176"/>
                  </a:lnTo>
                  <a:lnTo>
                    <a:pt x="359" y="178"/>
                  </a:lnTo>
                  <a:lnTo>
                    <a:pt x="361" y="178"/>
                  </a:lnTo>
                  <a:lnTo>
                    <a:pt x="362" y="179"/>
                  </a:lnTo>
                  <a:lnTo>
                    <a:pt x="364" y="179"/>
                  </a:lnTo>
                  <a:lnTo>
                    <a:pt x="366" y="179"/>
                  </a:lnTo>
                  <a:lnTo>
                    <a:pt x="367" y="179"/>
                  </a:lnTo>
                  <a:lnTo>
                    <a:pt x="369" y="179"/>
                  </a:lnTo>
                  <a:lnTo>
                    <a:pt x="371" y="178"/>
                  </a:lnTo>
                  <a:lnTo>
                    <a:pt x="371" y="177"/>
                  </a:lnTo>
                  <a:lnTo>
                    <a:pt x="373" y="175"/>
                  </a:lnTo>
                  <a:lnTo>
                    <a:pt x="373" y="174"/>
                  </a:lnTo>
                  <a:lnTo>
                    <a:pt x="374" y="172"/>
                  </a:lnTo>
                  <a:lnTo>
                    <a:pt x="374" y="171"/>
                  </a:lnTo>
                  <a:lnTo>
                    <a:pt x="374" y="169"/>
                  </a:lnTo>
                  <a:lnTo>
                    <a:pt x="374" y="171"/>
                  </a:lnTo>
                  <a:lnTo>
                    <a:pt x="376" y="171"/>
                  </a:lnTo>
                  <a:lnTo>
                    <a:pt x="378" y="171"/>
                  </a:lnTo>
                  <a:lnTo>
                    <a:pt x="380" y="171"/>
                  </a:lnTo>
                  <a:lnTo>
                    <a:pt x="381" y="170"/>
                  </a:lnTo>
                  <a:lnTo>
                    <a:pt x="382" y="170"/>
                  </a:lnTo>
                  <a:lnTo>
                    <a:pt x="384" y="170"/>
                  </a:lnTo>
                  <a:lnTo>
                    <a:pt x="386" y="170"/>
                  </a:lnTo>
                  <a:lnTo>
                    <a:pt x="388" y="169"/>
                  </a:lnTo>
                  <a:lnTo>
                    <a:pt x="390" y="167"/>
                  </a:lnTo>
                  <a:lnTo>
                    <a:pt x="391" y="166"/>
                  </a:lnTo>
                  <a:lnTo>
                    <a:pt x="393" y="164"/>
                  </a:lnTo>
                  <a:lnTo>
                    <a:pt x="394" y="163"/>
                  </a:lnTo>
                  <a:lnTo>
                    <a:pt x="394" y="161"/>
                  </a:lnTo>
                  <a:lnTo>
                    <a:pt x="396" y="159"/>
                  </a:lnTo>
                  <a:lnTo>
                    <a:pt x="396" y="157"/>
                  </a:lnTo>
                  <a:lnTo>
                    <a:pt x="396" y="155"/>
                  </a:lnTo>
                  <a:lnTo>
                    <a:pt x="396" y="154"/>
                  </a:lnTo>
                  <a:lnTo>
                    <a:pt x="398" y="151"/>
                  </a:lnTo>
                  <a:lnTo>
                    <a:pt x="397" y="149"/>
                  </a:lnTo>
                  <a:lnTo>
                    <a:pt x="397" y="147"/>
                  </a:lnTo>
                  <a:lnTo>
                    <a:pt x="397" y="145"/>
                  </a:lnTo>
                  <a:lnTo>
                    <a:pt x="397" y="142"/>
                  </a:lnTo>
                  <a:lnTo>
                    <a:pt x="396" y="140"/>
                  </a:lnTo>
                  <a:lnTo>
                    <a:pt x="396" y="139"/>
                  </a:lnTo>
                  <a:lnTo>
                    <a:pt x="396" y="137"/>
                  </a:lnTo>
                  <a:lnTo>
                    <a:pt x="396" y="135"/>
                  </a:lnTo>
                  <a:lnTo>
                    <a:pt x="394" y="135"/>
                  </a:lnTo>
                  <a:lnTo>
                    <a:pt x="394" y="133"/>
                  </a:lnTo>
                  <a:lnTo>
                    <a:pt x="393" y="133"/>
                  </a:lnTo>
                  <a:lnTo>
                    <a:pt x="393" y="131"/>
                  </a:lnTo>
                  <a:lnTo>
                    <a:pt x="391" y="131"/>
                  </a:lnTo>
                  <a:lnTo>
                    <a:pt x="390" y="131"/>
                  </a:lnTo>
                  <a:lnTo>
                    <a:pt x="390" y="129"/>
                  </a:lnTo>
                  <a:lnTo>
                    <a:pt x="388" y="129"/>
                  </a:lnTo>
                  <a:lnTo>
                    <a:pt x="387" y="129"/>
                  </a:lnTo>
                  <a:lnTo>
                    <a:pt x="387" y="128"/>
                  </a:lnTo>
                  <a:lnTo>
                    <a:pt x="385" y="128"/>
                  </a:lnTo>
                  <a:lnTo>
                    <a:pt x="385" y="127"/>
                  </a:lnTo>
                  <a:lnTo>
                    <a:pt x="385" y="126"/>
                  </a:lnTo>
                  <a:lnTo>
                    <a:pt x="385" y="124"/>
                  </a:lnTo>
                  <a:lnTo>
                    <a:pt x="385" y="123"/>
                  </a:lnTo>
                  <a:lnTo>
                    <a:pt x="385" y="122"/>
                  </a:lnTo>
                  <a:lnTo>
                    <a:pt x="385" y="124"/>
                  </a:lnTo>
                  <a:lnTo>
                    <a:pt x="387" y="124"/>
                  </a:lnTo>
                  <a:lnTo>
                    <a:pt x="387" y="126"/>
                  </a:lnTo>
                  <a:lnTo>
                    <a:pt x="389" y="126"/>
                  </a:lnTo>
                  <a:lnTo>
                    <a:pt x="390" y="126"/>
                  </a:lnTo>
                  <a:lnTo>
                    <a:pt x="392" y="126"/>
                  </a:lnTo>
                  <a:lnTo>
                    <a:pt x="393" y="127"/>
                  </a:lnTo>
                  <a:lnTo>
                    <a:pt x="394" y="127"/>
                  </a:lnTo>
                  <a:lnTo>
                    <a:pt x="396" y="127"/>
                  </a:lnTo>
                  <a:lnTo>
                    <a:pt x="398" y="127"/>
                  </a:lnTo>
                  <a:lnTo>
                    <a:pt x="399" y="127"/>
                  </a:lnTo>
                  <a:lnTo>
                    <a:pt x="401" y="127"/>
                  </a:lnTo>
                  <a:lnTo>
                    <a:pt x="402" y="127"/>
                  </a:lnTo>
                  <a:lnTo>
                    <a:pt x="404" y="127"/>
                  </a:lnTo>
                  <a:lnTo>
                    <a:pt x="406" y="127"/>
                  </a:lnTo>
                  <a:lnTo>
                    <a:pt x="408" y="127"/>
                  </a:lnTo>
                  <a:lnTo>
                    <a:pt x="409" y="127"/>
                  </a:lnTo>
                  <a:lnTo>
                    <a:pt x="412" y="127"/>
                  </a:lnTo>
                  <a:lnTo>
                    <a:pt x="414" y="127"/>
                  </a:lnTo>
                  <a:lnTo>
                    <a:pt x="418" y="127"/>
                  </a:lnTo>
                  <a:lnTo>
                    <a:pt x="421" y="127"/>
                  </a:lnTo>
                  <a:lnTo>
                    <a:pt x="424" y="126"/>
                  </a:lnTo>
                  <a:lnTo>
                    <a:pt x="426" y="126"/>
                  </a:lnTo>
                  <a:lnTo>
                    <a:pt x="429" y="126"/>
                  </a:lnTo>
                  <a:lnTo>
                    <a:pt x="431" y="126"/>
                  </a:lnTo>
                  <a:lnTo>
                    <a:pt x="434" y="125"/>
                  </a:lnTo>
                  <a:lnTo>
                    <a:pt x="436" y="125"/>
                  </a:lnTo>
                  <a:lnTo>
                    <a:pt x="439" y="124"/>
                  </a:lnTo>
                  <a:lnTo>
                    <a:pt x="440" y="124"/>
                  </a:lnTo>
                  <a:lnTo>
                    <a:pt x="443" y="122"/>
                  </a:lnTo>
                  <a:lnTo>
                    <a:pt x="445" y="122"/>
                  </a:lnTo>
                  <a:lnTo>
                    <a:pt x="447" y="121"/>
                  </a:lnTo>
                  <a:lnTo>
                    <a:pt x="448" y="120"/>
                  </a:lnTo>
                  <a:lnTo>
                    <a:pt x="449" y="120"/>
                  </a:lnTo>
                  <a:lnTo>
                    <a:pt x="451" y="119"/>
                  </a:lnTo>
                  <a:lnTo>
                    <a:pt x="453" y="117"/>
                  </a:lnTo>
                  <a:lnTo>
                    <a:pt x="453" y="116"/>
                  </a:lnTo>
                  <a:lnTo>
                    <a:pt x="455" y="115"/>
                  </a:lnTo>
                  <a:lnTo>
                    <a:pt x="455" y="113"/>
                  </a:lnTo>
                  <a:lnTo>
                    <a:pt x="456" y="111"/>
                  </a:lnTo>
                  <a:lnTo>
                    <a:pt x="458" y="109"/>
                  </a:lnTo>
                  <a:lnTo>
                    <a:pt x="459" y="105"/>
                  </a:lnTo>
                  <a:lnTo>
                    <a:pt x="459" y="103"/>
                  </a:lnTo>
                  <a:lnTo>
                    <a:pt x="460" y="100"/>
                  </a:lnTo>
                  <a:lnTo>
                    <a:pt x="460" y="96"/>
                  </a:lnTo>
                  <a:lnTo>
                    <a:pt x="461" y="93"/>
                  </a:lnTo>
                  <a:lnTo>
                    <a:pt x="460" y="91"/>
                  </a:lnTo>
                  <a:lnTo>
                    <a:pt x="460" y="87"/>
                  </a:lnTo>
                  <a:lnTo>
                    <a:pt x="460" y="85"/>
                  </a:lnTo>
                  <a:lnTo>
                    <a:pt x="460" y="82"/>
                  </a:lnTo>
                  <a:lnTo>
                    <a:pt x="459" y="80"/>
                  </a:lnTo>
                  <a:lnTo>
                    <a:pt x="459" y="78"/>
                  </a:lnTo>
                  <a:lnTo>
                    <a:pt x="458" y="77"/>
                  </a:lnTo>
                  <a:lnTo>
                    <a:pt x="458" y="75"/>
                  </a:lnTo>
                  <a:lnTo>
                    <a:pt x="456" y="73"/>
                  </a:lnTo>
                  <a:lnTo>
                    <a:pt x="456" y="72"/>
                  </a:lnTo>
                  <a:lnTo>
                    <a:pt x="455" y="70"/>
                  </a:lnTo>
                  <a:lnTo>
                    <a:pt x="455" y="68"/>
                  </a:lnTo>
                  <a:lnTo>
                    <a:pt x="453" y="68"/>
                  </a:lnTo>
                  <a:lnTo>
                    <a:pt x="453" y="67"/>
                  </a:lnTo>
                  <a:lnTo>
                    <a:pt x="452" y="67"/>
                  </a:lnTo>
                  <a:lnTo>
                    <a:pt x="451" y="65"/>
                  </a:lnTo>
                  <a:lnTo>
                    <a:pt x="449" y="65"/>
                  </a:lnTo>
                  <a:lnTo>
                    <a:pt x="447" y="64"/>
                  </a:lnTo>
                  <a:lnTo>
                    <a:pt x="445" y="62"/>
                  </a:lnTo>
                  <a:lnTo>
                    <a:pt x="444" y="60"/>
                  </a:lnTo>
                  <a:lnTo>
                    <a:pt x="442" y="60"/>
                  </a:lnTo>
                  <a:lnTo>
                    <a:pt x="440" y="58"/>
                  </a:lnTo>
                  <a:lnTo>
                    <a:pt x="439" y="57"/>
                  </a:lnTo>
                  <a:lnTo>
                    <a:pt x="437" y="56"/>
                  </a:lnTo>
                  <a:lnTo>
                    <a:pt x="435" y="56"/>
                  </a:lnTo>
                  <a:lnTo>
                    <a:pt x="433" y="54"/>
                  </a:lnTo>
                  <a:lnTo>
                    <a:pt x="431" y="54"/>
                  </a:lnTo>
                  <a:lnTo>
                    <a:pt x="431" y="53"/>
                  </a:lnTo>
                  <a:lnTo>
                    <a:pt x="432" y="53"/>
                  </a:lnTo>
                  <a:lnTo>
                    <a:pt x="434" y="53"/>
                  </a:lnTo>
                  <a:lnTo>
                    <a:pt x="436" y="53"/>
                  </a:lnTo>
                  <a:lnTo>
                    <a:pt x="437" y="53"/>
                  </a:lnTo>
                  <a:lnTo>
                    <a:pt x="439" y="53"/>
                  </a:lnTo>
                  <a:lnTo>
                    <a:pt x="441" y="53"/>
                  </a:lnTo>
                  <a:lnTo>
                    <a:pt x="442" y="53"/>
                  </a:lnTo>
                  <a:lnTo>
                    <a:pt x="444" y="53"/>
                  </a:lnTo>
                  <a:lnTo>
                    <a:pt x="445" y="53"/>
                  </a:lnTo>
                  <a:lnTo>
                    <a:pt x="446" y="53"/>
                  </a:lnTo>
                  <a:lnTo>
                    <a:pt x="448" y="53"/>
                  </a:lnTo>
                  <a:lnTo>
                    <a:pt x="448" y="51"/>
                  </a:lnTo>
                  <a:lnTo>
                    <a:pt x="448" y="50"/>
                  </a:lnTo>
                  <a:lnTo>
                    <a:pt x="448" y="49"/>
                  </a:lnTo>
                  <a:lnTo>
                    <a:pt x="448" y="48"/>
                  </a:lnTo>
                  <a:lnTo>
                    <a:pt x="448" y="46"/>
                  </a:lnTo>
                  <a:lnTo>
                    <a:pt x="448" y="44"/>
                  </a:lnTo>
                  <a:lnTo>
                    <a:pt x="448" y="42"/>
                  </a:lnTo>
                  <a:lnTo>
                    <a:pt x="448" y="40"/>
                  </a:lnTo>
                  <a:lnTo>
                    <a:pt x="448" y="39"/>
                  </a:lnTo>
                  <a:lnTo>
                    <a:pt x="448" y="37"/>
                  </a:lnTo>
                  <a:lnTo>
                    <a:pt x="448" y="35"/>
                  </a:lnTo>
                  <a:lnTo>
                    <a:pt x="448" y="34"/>
                  </a:lnTo>
                  <a:lnTo>
                    <a:pt x="446" y="34"/>
                  </a:lnTo>
                  <a:lnTo>
                    <a:pt x="444" y="34"/>
                  </a:lnTo>
                  <a:lnTo>
                    <a:pt x="443" y="34"/>
                  </a:lnTo>
                  <a:lnTo>
                    <a:pt x="441" y="34"/>
                  </a:lnTo>
                  <a:lnTo>
                    <a:pt x="439" y="34"/>
                  </a:lnTo>
                  <a:lnTo>
                    <a:pt x="438" y="34"/>
                  </a:lnTo>
                  <a:lnTo>
                    <a:pt x="436" y="34"/>
                  </a:lnTo>
                  <a:lnTo>
                    <a:pt x="434" y="34"/>
                  </a:lnTo>
                  <a:lnTo>
                    <a:pt x="433" y="34"/>
                  </a:lnTo>
                  <a:lnTo>
                    <a:pt x="431" y="34"/>
                  </a:lnTo>
                  <a:lnTo>
                    <a:pt x="429" y="34"/>
                  </a:lnTo>
                  <a:lnTo>
                    <a:pt x="428" y="34"/>
                  </a:lnTo>
                  <a:lnTo>
                    <a:pt x="429" y="33"/>
                  </a:lnTo>
                  <a:lnTo>
                    <a:pt x="430" y="31"/>
                  </a:lnTo>
                  <a:lnTo>
                    <a:pt x="430" y="30"/>
                  </a:lnTo>
                  <a:lnTo>
                    <a:pt x="432" y="28"/>
                  </a:lnTo>
                  <a:lnTo>
                    <a:pt x="432" y="26"/>
                  </a:lnTo>
                  <a:lnTo>
                    <a:pt x="434" y="24"/>
                  </a:lnTo>
                  <a:lnTo>
                    <a:pt x="434" y="22"/>
                  </a:lnTo>
                  <a:lnTo>
                    <a:pt x="434" y="20"/>
                  </a:lnTo>
                  <a:lnTo>
                    <a:pt x="434" y="21"/>
                  </a:lnTo>
                  <a:lnTo>
                    <a:pt x="435" y="21"/>
                  </a:lnTo>
                  <a:lnTo>
                    <a:pt x="436" y="21"/>
                  </a:lnTo>
                  <a:lnTo>
                    <a:pt x="438" y="20"/>
                  </a:lnTo>
                  <a:lnTo>
                    <a:pt x="439" y="20"/>
                  </a:lnTo>
                  <a:lnTo>
                    <a:pt x="441" y="20"/>
                  </a:lnTo>
                  <a:lnTo>
                    <a:pt x="442" y="20"/>
                  </a:lnTo>
                  <a:lnTo>
                    <a:pt x="443" y="20"/>
                  </a:lnTo>
                  <a:lnTo>
                    <a:pt x="443" y="19"/>
                  </a:lnTo>
                  <a:lnTo>
                    <a:pt x="443" y="18"/>
                  </a:lnTo>
                  <a:lnTo>
                    <a:pt x="443" y="16"/>
                  </a:lnTo>
                  <a:lnTo>
                    <a:pt x="443" y="15"/>
                  </a:lnTo>
                  <a:lnTo>
                    <a:pt x="444" y="13"/>
                  </a:lnTo>
                  <a:lnTo>
                    <a:pt x="444" y="11"/>
                  </a:lnTo>
                  <a:lnTo>
                    <a:pt x="445" y="10"/>
                  </a:lnTo>
                  <a:lnTo>
                    <a:pt x="445" y="9"/>
                  </a:lnTo>
                  <a:lnTo>
                    <a:pt x="447" y="7"/>
                  </a:lnTo>
                  <a:lnTo>
                    <a:pt x="447" y="5"/>
                  </a:lnTo>
                  <a:lnTo>
                    <a:pt x="448" y="3"/>
                  </a:lnTo>
                  <a:lnTo>
                    <a:pt x="448" y="2"/>
                  </a:lnTo>
                  <a:lnTo>
                    <a:pt x="449" y="0"/>
                  </a:lnTo>
                  <a:lnTo>
                    <a:pt x="443" y="3"/>
                  </a:lnTo>
                  <a:lnTo>
                    <a:pt x="434" y="5"/>
                  </a:lnTo>
                  <a:lnTo>
                    <a:pt x="421" y="6"/>
                  </a:lnTo>
                  <a:lnTo>
                    <a:pt x="408" y="6"/>
                  </a:lnTo>
                  <a:lnTo>
                    <a:pt x="391" y="8"/>
                  </a:lnTo>
                  <a:lnTo>
                    <a:pt x="374" y="8"/>
                  </a:lnTo>
                  <a:lnTo>
                    <a:pt x="355" y="8"/>
                  </a:lnTo>
                  <a:lnTo>
                    <a:pt x="338" y="8"/>
                  </a:lnTo>
                  <a:lnTo>
                    <a:pt x="319" y="8"/>
                  </a:lnTo>
                  <a:lnTo>
                    <a:pt x="301" y="8"/>
                  </a:lnTo>
                  <a:lnTo>
                    <a:pt x="284" y="8"/>
                  </a:lnTo>
                  <a:lnTo>
                    <a:pt x="270" y="8"/>
                  </a:lnTo>
                  <a:lnTo>
                    <a:pt x="257" y="8"/>
                  </a:lnTo>
                  <a:lnTo>
                    <a:pt x="249" y="8"/>
                  </a:lnTo>
                  <a:lnTo>
                    <a:pt x="243" y="8"/>
                  </a:lnTo>
                  <a:lnTo>
                    <a:pt x="241" y="6"/>
                  </a:lnTo>
                  <a:lnTo>
                    <a:pt x="218" y="6"/>
                  </a:lnTo>
                  <a:lnTo>
                    <a:pt x="215" y="8"/>
                  </a:lnTo>
                  <a:lnTo>
                    <a:pt x="210" y="8"/>
                  </a:lnTo>
                  <a:lnTo>
                    <a:pt x="200" y="8"/>
                  </a:lnTo>
                  <a:lnTo>
                    <a:pt x="188" y="8"/>
                  </a:lnTo>
                  <a:lnTo>
                    <a:pt x="173" y="8"/>
                  </a:lnTo>
                  <a:lnTo>
                    <a:pt x="156" y="8"/>
                  </a:lnTo>
                  <a:lnTo>
                    <a:pt x="139" y="8"/>
                  </a:lnTo>
                  <a:lnTo>
                    <a:pt x="121" y="8"/>
                  </a:lnTo>
                  <a:lnTo>
                    <a:pt x="101" y="8"/>
                  </a:lnTo>
                  <a:lnTo>
                    <a:pt x="83" y="8"/>
                  </a:lnTo>
                  <a:lnTo>
                    <a:pt x="66" y="8"/>
                  </a:lnTo>
                  <a:lnTo>
                    <a:pt x="50" y="6"/>
                  </a:lnTo>
                  <a:lnTo>
                    <a:pt x="35" y="6"/>
                  </a:lnTo>
                  <a:lnTo>
                    <a:pt x="24" y="5"/>
                  </a:lnTo>
                  <a:lnTo>
                    <a:pt x="15" y="3"/>
                  </a:lnTo>
                  <a:lnTo>
                    <a:pt x="10" y="0"/>
                  </a:lnTo>
                  <a:lnTo>
                    <a:pt x="8" y="2"/>
                  </a:lnTo>
                  <a:lnTo>
                    <a:pt x="8" y="3"/>
                  </a:lnTo>
                  <a:lnTo>
                    <a:pt x="8" y="5"/>
                  </a:lnTo>
                  <a:lnTo>
                    <a:pt x="10" y="7"/>
                  </a:lnTo>
                  <a:lnTo>
                    <a:pt x="10" y="9"/>
                  </a:lnTo>
                  <a:lnTo>
                    <a:pt x="11" y="10"/>
                  </a:lnTo>
                  <a:lnTo>
                    <a:pt x="11" y="11"/>
                  </a:lnTo>
                  <a:lnTo>
                    <a:pt x="13" y="13"/>
                  </a:lnTo>
                  <a:lnTo>
                    <a:pt x="13" y="15"/>
                  </a:lnTo>
                  <a:lnTo>
                    <a:pt x="14" y="16"/>
                  </a:lnTo>
                  <a:lnTo>
                    <a:pt x="14" y="18"/>
                  </a:lnTo>
                  <a:lnTo>
                    <a:pt x="14" y="19"/>
                  </a:lnTo>
                  <a:lnTo>
                    <a:pt x="14" y="20"/>
                  </a:lnTo>
                  <a:lnTo>
                    <a:pt x="16" y="20"/>
                  </a:lnTo>
                  <a:lnTo>
                    <a:pt x="18" y="20"/>
                  </a:lnTo>
                  <a:lnTo>
                    <a:pt x="20" y="20"/>
                  </a:lnTo>
                  <a:lnTo>
                    <a:pt x="20" y="21"/>
                  </a:lnTo>
                  <a:lnTo>
                    <a:pt x="22" y="21"/>
                  </a:lnTo>
                  <a:lnTo>
                    <a:pt x="23" y="21"/>
                  </a:lnTo>
                  <a:lnTo>
                    <a:pt x="24" y="20"/>
                  </a:lnTo>
                  <a:lnTo>
                    <a:pt x="24" y="22"/>
                  </a:lnTo>
                  <a:lnTo>
                    <a:pt x="24" y="24"/>
                  </a:lnTo>
                  <a:lnTo>
                    <a:pt x="25" y="24"/>
                  </a:lnTo>
                  <a:lnTo>
                    <a:pt x="25" y="26"/>
                  </a:lnTo>
                  <a:lnTo>
                    <a:pt x="27" y="26"/>
                  </a:lnTo>
                  <a:lnTo>
                    <a:pt x="27" y="27"/>
                  </a:lnTo>
                  <a:lnTo>
                    <a:pt x="29" y="27"/>
                  </a:lnTo>
                  <a:lnTo>
                    <a:pt x="29" y="29"/>
                  </a:lnTo>
                  <a:lnTo>
                    <a:pt x="31" y="30"/>
                  </a:lnTo>
                  <a:lnTo>
                    <a:pt x="31" y="32"/>
                  </a:lnTo>
                  <a:lnTo>
                    <a:pt x="33" y="32"/>
                  </a:lnTo>
                  <a:lnTo>
                    <a:pt x="33" y="34"/>
                  </a:lnTo>
                  <a:lnTo>
                    <a:pt x="34" y="34"/>
                  </a:lnTo>
                  <a:lnTo>
                    <a:pt x="35" y="34"/>
                  </a:lnTo>
                  <a:lnTo>
                    <a:pt x="34" y="34"/>
                  </a:lnTo>
                  <a:lnTo>
                    <a:pt x="33" y="34"/>
                  </a:lnTo>
                  <a:lnTo>
                    <a:pt x="31" y="34"/>
                  </a:lnTo>
                  <a:lnTo>
                    <a:pt x="30" y="34"/>
                  </a:lnTo>
                  <a:lnTo>
                    <a:pt x="27" y="34"/>
                  </a:lnTo>
                  <a:lnTo>
                    <a:pt x="25" y="34"/>
                  </a:lnTo>
                  <a:lnTo>
                    <a:pt x="22" y="34"/>
                  </a:lnTo>
                  <a:lnTo>
                    <a:pt x="20" y="34"/>
                  </a:lnTo>
                  <a:lnTo>
                    <a:pt x="17" y="34"/>
                  </a:lnTo>
                  <a:lnTo>
                    <a:pt x="15" y="34"/>
                  </a:lnTo>
                  <a:lnTo>
                    <a:pt x="13" y="34"/>
                  </a:lnTo>
                  <a:lnTo>
                    <a:pt x="11" y="34"/>
                  </a:lnTo>
                  <a:lnTo>
                    <a:pt x="9" y="34"/>
                  </a:lnTo>
                  <a:lnTo>
                    <a:pt x="8" y="34"/>
                  </a:lnTo>
                  <a:lnTo>
                    <a:pt x="7" y="34"/>
                  </a:lnTo>
                  <a:lnTo>
                    <a:pt x="7" y="35"/>
                  </a:lnTo>
                  <a:lnTo>
                    <a:pt x="7" y="37"/>
                  </a:lnTo>
                  <a:lnTo>
                    <a:pt x="7" y="39"/>
                  </a:lnTo>
                  <a:lnTo>
                    <a:pt x="7" y="41"/>
                  </a:lnTo>
                  <a:lnTo>
                    <a:pt x="7" y="43"/>
                  </a:lnTo>
                  <a:lnTo>
                    <a:pt x="7" y="45"/>
                  </a:lnTo>
                  <a:lnTo>
                    <a:pt x="7" y="47"/>
                  </a:lnTo>
                  <a:lnTo>
                    <a:pt x="7" y="49"/>
                  </a:lnTo>
                  <a:lnTo>
                    <a:pt x="7" y="50"/>
                  </a:lnTo>
                  <a:lnTo>
                    <a:pt x="7" y="51"/>
                  </a:lnTo>
                  <a:lnTo>
                    <a:pt x="7" y="52"/>
                  </a:lnTo>
                  <a:lnTo>
                    <a:pt x="8" y="52"/>
                  </a:lnTo>
                  <a:lnTo>
                    <a:pt x="8" y="53"/>
                  </a:lnTo>
                  <a:lnTo>
                    <a:pt x="10" y="53"/>
                  </a:lnTo>
                  <a:lnTo>
                    <a:pt x="12" y="53"/>
                  </a:lnTo>
                  <a:lnTo>
                    <a:pt x="14" y="53"/>
                  </a:lnTo>
                  <a:lnTo>
                    <a:pt x="16" y="53"/>
                  </a:lnTo>
                  <a:lnTo>
                    <a:pt x="18" y="53"/>
                  </a:lnTo>
                  <a:lnTo>
                    <a:pt x="20" y="53"/>
                  </a:lnTo>
                  <a:lnTo>
                    <a:pt x="22" y="53"/>
                  </a:lnTo>
                  <a:lnTo>
                    <a:pt x="23" y="53"/>
                  </a:lnTo>
                  <a:lnTo>
                    <a:pt x="24" y="53"/>
                  </a:lnTo>
                  <a:lnTo>
                    <a:pt x="26" y="53"/>
                  </a:lnTo>
                  <a:lnTo>
                    <a:pt x="24" y="54"/>
                  </a:lnTo>
                  <a:lnTo>
                    <a:pt x="23" y="54"/>
                  </a:lnTo>
                  <a:lnTo>
                    <a:pt x="21" y="54"/>
                  </a:lnTo>
                  <a:lnTo>
                    <a:pt x="20" y="54"/>
                  </a:lnTo>
                  <a:lnTo>
                    <a:pt x="19" y="56"/>
                  </a:lnTo>
                  <a:lnTo>
                    <a:pt x="17" y="56"/>
                  </a:lnTo>
                  <a:lnTo>
                    <a:pt x="15" y="57"/>
                  </a:lnTo>
                  <a:lnTo>
                    <a:pt x="14" y="57"/>
                  </a:lnTo>
                  <a:lnTo>
                    <a:pt x="12" y="59"/>
                  </a:lnTo>
                  <a:lnTo>
                    <a:pt x="10" y="61"/>
                  </a:lnTo>
                  <a:lnTo>
                    <a:pt x="8" y="63"/>
                  </a:lnTo>
                  <a:lnTo>
                    <a:pt x="7" y="64"/>
                  </a:lnTo>
                  <a:lnTo>
                    <a:pt x="5" y="66"/>
                  </a:lnTo>
                  <a:lnTo>
                    <a:pt x="4" y="68"/>
                  </a:lnTo>
                  <a:lnTo>
                    <a:pt x="3" y="69"/>
                  </a:lnTo>
                  <a:lnTo>
                    <a:pt x="3" y="71"/>
                  </a:lnTo>
                  <a:lnTo>
                    <a:pt x="2" y="73"/>
                  </a:lnTo>
                  <a:lnTo>
                    <a:pt x="2" y="75"/>
                  </a:lnTo>
                  <a:lnTo>
                    <a:pt x="2" y="77"/>
                  </a:lnTo>
                  <a:lnTo>
                    <a:pt x="2" y="78"/>
                  </a:lnTo>
                  <a:lnTo>
                    <a:pt x="0" y="80"/>
                  </a:lnTo>
                  <a:lnTo>
                    <a:pt x="0" y="81"/>
                  </a:lnTo>
                  <a:lnTo>
                    <a:pt x="0" y="83"/>
                  </a:lnTo>
                  <a:lnTo>
                    <a:pt x="0" y="84"/>
                  </a:lnTo>
                  <a:lnTo>
                    <a:pt x="0" y="86"/>
                  </a:lnTo>
                  <a:lnTo>
                    <a:pt x="0" y="88"/>
                  </a:lnTo>
                  <a:lnTo>
                    <a:pt x="0" y="89"/>
                  </a:lnTo>
                  <a:lnTo>
                    <a:pt x="0" y="91"/>
                  </a:lnTo>
                  <a:lnTo>
                    <a:pt x="0" y="93"/>
                  </a:lnTo>
                  <a:lnTo>
                    <a:pt x="0" y="95"/>
                  </a:lnTo>
                  <a:lnTo>
                    <a:pt x="0" y="97"/>
                  </a:lnTo>
                  <a:lnTo>
                    <a:pt x="0" y="99"/>
                  </a:lnTo>
                  <a:lnTo>
                    <a:pt x="0" y="100"/>
                  </a:lnTo>
                  <a:lnTo>
                    <a:pt x="0" y="102"/>
                  </a:lnTo>
                  <a:lnTo>
                    <a:pt x="0" y="104"/>
                  </a:lnTo>
                  <a:lnTo>
                    <a:pt x="0" y="105"/>
                  </a:lnTo>
                  <a:lnTo>
                    <a:pt x="0" y="107"/>
                  </a:lnTo>
                  <a:lnTo>
                    <a:pt x="2" y="108"/>
                  </a:lnTo>
                  <a:lnTo>
                    <a:pt x="2" y="111"/>
                  </a:lnTo>
                  <a:lnTo>
                    <a:pt x="4" y="113"/>
                  </a:lnTo>
                  <a:lnTo>
                    <a:pt x="4" y="115"/>
                  </a:lnTo>
                  <a:lnTo>
                    <a:pt x="6" y="116"/>
                  </a:lnTo>
                  <a:lnTo>
                    <a:pt x="8" y="118"/>
                  </a:lnTo>
                  <a:lnTo>
                    <a:pt x="10" y="120"/>
                  </a:lnTo>
                  <a:lnTo>
                    <a:pt x="11" y="122"/>
                  </a:lnTo>
                  <a:lnTo>
                    <a:pt x="14" y="122"/>
                  </a:lnTo>
                  <a:lnTo>
                    <a:pt x="16" y="124"/>
                  </a:lnTo>
                  <a:lnTo>
                    <a:pt x="20" y="124"/>
                  </a:lnTo>
                  <a:lnTo>
                    <a:pt x="23" y="126"/>
                  </a:lnTo>
                  <a:lnTo>
                    <a:pt x="29" y="126"/>
                  </a:lnTo>
                  <a:lnTo>
                    <a:pt x="33" y="126"/>
                  </a:lnTo>
                  <a:lnTo>
                    <a:pt x="38" y="126"/>
                  </a:lnTo>
                  <a:lnTo>
                    <a:pt x="43" y="126"/>
                  </a:lnTo>
                  <a:lnTo>
                    <a:pt x="49" y="124"/>
                  </a:lnTo>
                  <a:lnTo>
                    <a:pt x="53" y="124"/>
                  </a:lnTo>
                  <a:lnTo>
                    <a:pt x="58" y="124"/>
                  </a:lnTo>
                  <a:lnTo>
                    <a:pt x="61" y="124"/>
                  </a:lnTo>
                  <a:lnTo>
                    <a:pt x="66" y="122"/>
                  </a:lnTo>
                  <a:lnTo>
                    <a:pt x="69" y="122"/>
                  </a:lnTo>
                  <a:lnTo>
                    <a:pt x="72" y="122"/>
                  </a:lnTo>
                  <a:lnTo>
                    <a:pt x="73" y="122"/>
                  </a:lnTo>
                  <a:lnTo>
                    <a:pt x="74" y="120"/>
                  </a:lnTo>
                  <a:lnTo>
                    <a:pt x="74" y="121"/>
                  </a:lnTo>
                  <a:lnTo>
                    <a:pt x="74" y="122"/>
                  </a:lnTo>
                  <a:lnTo>
                    <a:pt x="74" y="123"/>
                  </a:lnTo>
                  <a:lnTo>
                    <a:pt x="74" y="125"/>
                  </a:lnTo>
                  <a:lnTo>
                    <a:pt x="74" y="126"/>
                  </a:lnTo>
                  <a:lnTo>
                    <a:pt x="74" y="127"/>
                  </a:lnTo>
                  <a:lnTo>
                    <a:pt x="72" y="129"/>
                  </a:lnTo>
                  <a:lnTo>
                    <a:pt x="71" y="129"/>
                  </a:lnTo>
                  <a:lnTo>
                    <a:pt x="69" y="129"/>
                  </a:lnTo>
                  <a:lnTo>
                    <a:pt x="67" y="131"/>
                  </a:lnTo>
                  <a:lnTo>
                    <a:pt x="66" y="131"/>
                  </a:lnTo>
                  <a:lnTo>
                    <a:pt x="64" y="131"/>
                  </a:lnTo>
                  <a:lnTo>
                    <a:pt x="63" y="133"/>
                  </a:lnTo>
                  <a:lnTo>
                    <a:pt x="63" y="134"/>
                  </a:lnTo>
                  <a:lnTo>
                    <a:pt x="62" y="135"/>
                  </a:lnTo>
                  <a:lnTo>
                    <a:pt x="62" y="136"/>
                  </a:lnTo>
                  <a:lnTo>
                    <a:pt x="61" y="138"/>
                  </a:lnTo>
                  <a:lnTo>
                    <a:pt x="61" y="139"/>
                  </a:lnTo>
                  <a:lnTo>
                    <a:pt x="61" y="141"/>
                  </a:lnTo>
                  <a:lnTo>
                    <a:pt x="61" y="143"/>
                  </a:lnTo>
                  <a:lnTo>
                    <a:pt x="60" y="146"/>
                  </a:lnTo>
                  <a:lnTo>
                    <a:pt x="60" y="148"/>
                  </a:lnTo>
                  <a:lnTo>
                    <a:pt x="60" y="150"/>
                  </a:lnTo>
                  <a:lnTo>
                    <a:pt x="60" y="152"/>
                  </a:lnTo>
                  <a:lnTo>
                    <a:pt x="60" y="153"/>
                  </a:lnTo>
                  <a:lnTo>
                    <a:pt x="61" y="155"/>
                  </a:lnTo>
                  <a:lnTo>
                    <a:pt x="62" y="157"/>
                  </a:lnTo>
                  <a:lnTo>
                    <a:pt x="64" y="158"/>
                  </a:lnTo>
                  <a:lnTo>
                    <a:pt x="64" y="160"/>
                  </a:lnTo>
                  <a:lnTo>
                    <a:pt x="64" y="162"/>
                  </a:lnTo>
                  <a:lnTo>
                    <a:pt x="64" y="163"/>
                  </a:lnTo>
                  <a:lnTo>
                    <a:pt x="66" y="163"/>
                  </a:lnTo>
                  <a:lnTo>
                    <a:pt x="66" y="164"/>
                  </a:lnTo>
                  <a:lnTo>
                    <a:pt x="67" y="164"/>
                  </a:lnTo>
                  <a:lnTo>
                    <a:pt x="67" y="166"/>
                  </a:lnTo>
                  <a:lnTo>
                    <a:pt x="69" y="166"/>
                  </a:lnTo>
                  <a:lnTo>
                    <a:pt x="69" y="168"/>
                  </a:lnTo>
                  <a:lnTo>
                    <a:pt x="70" y="168"/>
                  </a:lnTo>
                  <a:lnTo>
                    <a:pt x="72" y="169"/>
                  </a:lnTo>
                  <a:lnTo>
                    <a:pt x="74" y="169"/>
                  </a:lnTo>
                  <a:lnTo>
                    <a:pt x="74" y="171"/>
                  </a:lnTo>
                  <a:lnTo>
                    <a:pt x="76" y="172"/>
                  </a:lnTo>
                  <a:lnTo>
                    <a:pt x="77" y="173"/>
                  </a:lnTo>
                  <a:lnTo>
                    <a:pt x="78" y="173"/>
                  </a:lnTo>
                  <a:lnTo>
                    <a:pt x="80" y="173"/>
                  </a:lnTo>
                  <a:lnTo>
                    <a:pt x="81" y="173"/>
                  </a:lnTo>
                  <a:lnTo>
                    <a:pt x="83" y="172"/>
                  </a:lnTo>
                  <a:lnTo>
                    <a:pt x="83" y="171"/>
                  </a:lnTo>
                  <a:lnTo>
                    <a:pt x="85" y="169"/>
                  </a:lnTo>
                  <a:lnTo>
                    <a:pt x="84" y="171"/>
                  </a:lnTo>
                  <a:lnTo>
                    <a:pt x="84" y="172"/>
                  </a:lnTo>
                  <a:lnTo>
                    <a:pt x="84" y="174"/>
                  </a:lnTo>
                  <a:lnTo>
                    <a:pt x="86" y="174"/>
                  </a:lnTo>
                  <a:lnTo>
                    <a:pt x="86" y="176"/>
                  </a:lnTo>
                  <a:lnTo>
                    <a:pt x="86" y="177"/>
                  </a:lnTo>
                  <a:lnTo>
                    <a:pt x="88" y="177"/>
                  </a:lnTo>
                  <a:lnTo>
                    <a:pt x="88" y="178"/>
                  </a:lnTo>
                  <a:lnTo>
                    <a:pt x="89" y="178"/>
                  </a:lnTo>
                  <a:lnTo>
                    <a:pt x="91" y="178"/>
                  </a:lnTo>
                  <a:lnTo>
                    <a:pt x="91" y="179"/>
                  </a:lnTo>
                  <a:lnTo>
                    <a:pt x="92" y="179"/>
                  </a:lnTo>
                  <a:lnTo>
                    <a:pt x="93" y="178"/>
                  </a:lnTo>
                  <a:lnTo>
                    <a:pt x="95" y="177"/>
                  </a:lnTo>
                  <a:lnTo>
                    <a:pt x="96" y="177"/>
                  </a:lnTo>
                  <a:lnTo>
                    <a:pt x="98" y="176"/>
                  </a:lnTo>
                  <a:lnTo>
                    <a:pt x="100" y="174"/>
                  </a:lnTo>
                  <a:lnTo>
                    <a:pt x="102" y="173"/>
                  </a:lnTo>
                  <a:lnTo>
                    <a:pt x="103" y="171"/>
                  </a:lnTo>
                  <a:lnTo>
                    <a:pt x="104" y="169"/>
                  </a:lnTo>
                  <a:lnTo>
                    <a:pt x="104" y="170"/>
                  </a:lnTo>
                  <a:lnTo>
                    <a:pt x="104" y="172"/>
                  </a:lnTo>
                  <a:lnTo>
                    <a:pt x="104" y="174"/>
                  </a:lnTo>
                  <a:lnTo>
                    <a:pt x="104" y="176"/>
                  </a:lnTo>
                  <a:lnTo>
                    <a:pt x="104" y="177"/>
                  </a:lnTo>
                  <a:lnTo>
                    <a:pt x="104" y="178"/>
                  </a:lnTo>
                  <a:lnTo>
                    <a:pt x="104" y="180"/>
                  </a:lnTo>
                  <a:lnTo>
                    <a:pt x="104" y="182"/>
                  </a:lnTo>
                  <a:lnTo>
                    <a:pt x="104" y="183"/>
                  </a:lnTo>
                  <a:lnTo>
                    <a:pt x="104" y="185"/>
                  </a:lnTo>
                  <a:lnTo>
                    <a:pt x="104" y="187"/>
                  </a:lnTo>
                  <a:lnTo>
                    <a:pt x="104" y="188"/>
                  </a:lnTo>
                  <a:lnTo>
                    <a:pt x="104" y="189"/>
                  </a:lnTo>
                  <a:lnTo>
                    <a:pt x="102" y="190"/>
                  </a:lnTo>
                  <a:lnTo>
                    <a:pt x="101" y="190"/>
                  </a:lnTo>
                  <a:lnTo>
                    <a:pt x="99" y="190"/>
                  </a:lnTo>
                  <a:lnTo>
                    <a:pt x="97" y="190"/>
                  </a:lnTo>
                  <a:lnTo>
                    <a:pt x="96" y="190"/>
                  </a:lnTo>
                  <a:lnTo>
                    <a:pt x="94" y="190"/>
                  </a:lnTo>
                  <a:lnTo>
                    <a:pt x="92" y="190"/>
                  </a:lnTo>
                  <a:lnTo>
                    <a:pt x="91" y="190"/>
                  </a:lnTo>
                  <a:lnTo>
                    <a:pt x="89" y="190"/>
                  </a:lnTo>
                  <a:lnTo>
                    <a:pt x="89" y="189"/>
                  </a:lnTo>
                  <a:lnTo>
                    <a:pt x="88" y="189"/>
                  </a:lnTo>
                  <a:lnTo>
                    <a:pt x="88" y="188"/>
                  </a:lnTo>
                  <a:lnTo>
                    <a:pt x="87" y="188"/>
                  </a:lnTo>
                  <a:lnTo>
                    <a:pt x="87" y="186"/>
                  </a:lnTo>
                  <a:lnTo>
                    <a:pt x="87" y="184"/>
                  </a:lnTo>
                  <a:lnTo>
                    <a:pt x="85" y="184"/>
                  </a:lnTo>
                  <a:lnTo>
                    <a:pt x="85" y="183"/>
                  </a:lnTo>
                  <a:lnTo>
                    <a:pt x="85" y="181"/>
                  </a:lnTo>
                  <a:lnTo>
                    <a:pt x="85" y="180"/>
                  </a:lnTo>
                  <a:lnTo>
                    <a:pt x="85" y="179"/>
                  </a:lnTo>
                  <a:lnTo>
                    <a:pt x="83" y="180"/>
                  </a:lnTo>
                  <a:lnTo>
                    <a:pt x="81" y="180"/>
                  </a:lnTo>
                  <a:lnTo>
                    <a:pt x="80" y="180"/>
                  </a:lnTo>
                  <a:lnTo>
                    <a:pt x="78" y="182"/>
                  </a:lnTo>
                  <a:lnTo>
                    <a:pt x="76" y="184"/>
                  </a:lnTo>
                  <a:lnTo>
                    <a:pt x="74" y="186"/>
                  </a:lnTo>
                  <a:lnTo>
                    <a:pt x="73" y="188"/>
                  </a:lnTo>
                  <a:lnTo>
                    <a:pt x="71" y="189"/>
                  </a:lnTo>
                  <a:lnTo>
                    <a:pt x="70" y="189"/>
                  </a:lnTo>
                  <a:lnTo>
                    <a:pt x="68" y="189"/>
                  </a:lnTo>
                  <a:lnTo>
                    <a:pt x="67" y="189"/>
                  </a:lnTo>
                  <a:lnTo>
                    <a:pt x="65" y="189"/>
                  </a:lnTo>
                  <a:lnTo>
                    <a:pt x="63" y="188"/>
                  </a:lnTo>
                  <a:lnTo>
                    <a:pt x="60" y="188"/>
                  </a:lnTo>
                  <a:lnTo>
                    <a:pt x="58" y="188"/>
                  </a:lnTo>
                  <a:lnTo>
                    <a:pt x="57" y="188"/>
                  </a:lnTo>
                  <a:lnTo>
                    <a:pt x="55" y="187"/>
                  </a:lnTo>
                  <a:lnTo>
                    <a:pt x="51" y="187"/>
                  </a:lnTo>
                  <a:lnTo>
                    <a:pt x="50" y="187"/>
                  </a:lnTo>
                  <a:lnTo>
                    <a:pt x="46" y="187"/>
                  </a:lnTo>
                  <a:lnTo>
                    <a:pt x="45" y="185"/>
                  </a:lnTo>
                  <a:lnTo>
                    <a:pt x="43" y="185"/>
                  </a:lnTo>
                  <a:lnTo>
                    <a:pt x="41" y="185"/>
                  </a:lnTo>
                  <a:lnTo>
                    <a:pt x="40" y="185"/>
                  </a:lnTo>
                  <a:lnTo>
                    <a:pt x="40" y="183"/>
                  </a:lnTo>
                  <a:lnTo>
                    <a:pt x="39" y="185"/>
                  </a:lnTo>
                  <a:lnTo>
                    <a:pt x="39" y="187"/>
                  </a:lnTo>
                  <a:lnTo>
                    <a:pt x="37" y="189"/>
                  </a:lnTo>
                  <a:lnTo>
                    <a:pt x="37" y="191"/>
                  </a:lnTo>
                  <a:lnTo>
                    <a:pt x="35" y="195"/>
                  </a:lnTo>
                  <a:lnTo>
                    <a:pt x="34" y="198"/>
                  </a:lnTo>
                  <a:lnTo>
                    <a:pt x="32" y="202"/>
                  </a:lnTo>
                  <a:lnTo>
                    <a:pt x="32" y="205"/>
                  </a:lnTo>
                  <a:lnTo>
                    <a:pt x="30" y="208"/>
                  </a:lnTo>
                  <a:lnTo>
                    <a:pt x="28" y="212"/>
                  </a:lnTo>
                  <a:lnTo>
                    <a:pt x="26" y="215"/>
                  </a:lnTo>
                  <a:lnTo>
                    <a:pt x="26" y="219"/>
                  </a:lnTo>
                  <a:lnTo>
                    <a:pt x="24" y="222"/>
                  </a:lnTo>
                  <a:lnTo>
                    <a:pt x="24" y="224"/>
                  </a:lnTo>
                  <a:lnTo>
                    <a:pt x="24" y="226"/>
                  </a:lnTo>
                  <a:lnTo>
                    <a:pt x="24" y="227"/>
                  </a:lnTo>
                  <a:lnTo>
                    <a:pt x="25" y="227"/>
                  </a:lnTo>
                  <a:lnTo>
                    <a:pt x="27" y="229"/>
                  </a:lnTo>
                  <a:lnTo>
                    <a:pt x="29" y="229"/>
                  </a:lnTo>
                  <a:lnTo>
                    <a:pt x="30" y="231"/>
                  </a:lnTo>
                  <a:lnTo>
                    <a:pt x="34" y="231"/>
                  </a:lnTo>
                  <a:lnTo>
                    <a:pt x="35" y="231"/>
                  </a:lnTo>
                  <a:lnTo>
                    <a:pt x="39" y="231"/>
                  </a:lnTo>
                  <a:lnTo>
                    <a:pt x="41" y="232"/>
                  </a:lnTo>
                  <a:lnTo>
                    <a:pt x="43" y="232"/>
                  </a:lnTo>
                  <a:lnTo>
                    <a:pt x="45" y="232"/>
                  </a:lnTo>
                  <a:lnTo>
                    <a:pt x="49" y="232"/>
                  </a:lnTo>
                  <a:lnTo>
                    <a:pt x="51" y="232"/>
                  </a:lnTo>
                  <a:lnTo>
                    <a:pt x="53" y="232"/>
                  </a:lnTo>
                  <a:lnTo>
                    <a:pt x="55" y="232"/>
                  </a:lnTo>
                  <a:lnTo>
                    <a:pt x="57" y="230"/>
                  </a:lnTo>
                  <a:lnTo>
                    <a:pt x="55" y="232"/>
                  </a:lnTo>
                  <a:lnTo>
                    <a:pt x="55" y="233"/>
                  </a:lnTo>
                  <a:lnTo>
                    <a:pt x="55" y="235"/>
                  </a:lnTo>
                  <a:lnTo>
                    <a:pt x="55" y="237"/>
                  </a:lnTo>
                  <a:lnTo>
                    <a:pt x="56" y="239"/>
                  </a:lnTo>
                  <a:lnTo>
                    <a:pt x="56" y="241"/>
                  </a:lnTo>
                  <a:lnTo>
                    <a:pt x="57" y="241"/>
                  </a:lnTo>
                  <a:lnTo>
                    <a:pt x="57" y="243"/>
                  </a:lnTo>
                  <a:lnTo>
                    <a:pt x="58" y="244"/>
                  </a:lnTo>
                  <a:lnTo>
                    <a:pt x="58" y="246"/>
                  </a:lnTo>
                  <a:lnTo>
                    <a:pt x="59" y="247"/>
                  </a:lnTo>
                  <a:lnTo>
                    <a:pt x="59" y="249"/>
                  </a:lnTo>
                  <a:lnTo>
                    <a:pt x="61" y="250"/>
                  </a:lnTo>
                  <a:lnTo>
                    <a:pt x="61" y="252"/>
                  </a:lnTo>
                  <a:lnTo>
                    <a:pt x="62" y="252"/>
                  </a:lnTo>
                  <a:lnTo>
                    <a:pt x="62" y="254"/>
                  </a:lnTo>
                  <a:lnTo>
                    <a:pt x="63" y="256"/>
                  </a:lnTo>
                  <a:lnTo>
                    <a:pt x="63" y="258"/>
                  </a:lnTo>
                  <a:lnTo>
                    <a:pt x="65" y="259"/>
                  </a:lnTo>
                  <a:lnTo>
                    <a:pt x="65" y="261"/>
                  </a:lnTo>
                  <a:lnTo>
                    <a:pt x="67" y="263"/>
                  </a:lnTo>
                  <a:lnTo>
                    <a:pt x="69" y="265"/>
                  </a:lnTo>
                  <a:lnTo>
                    <a:pt x="70" y="266"/>
                  </a:lnTo>
                  <a:lnTo>
                    <a:pt x="70" y="270"/>
                  </a:lnTo>
                  <a:lnTo>
                    <a:pt x="72" y="271"/>
                  </a:lnTo>
                  <a:lnTo>
                    <a:pt x="73" y="273"/>
                  </a:lnTo>
                  <a:lnTo>
                    <a:pt x="75" y="275"/>
                  </a:lnTo>
                  <a:lnTo>
                    <a:pt x="75" y="277"/>
                  </a:lnTo>
                  <a:lnTo>
                    <a:pt x="77" y="278"/>
                  </a:lnTo>
                  <a:lnTo>
                    <a:pt x="77" y="280"/>
                  </a:lnTo>
                  <a:lnTo>
                    <a:pt x="79" y="281"/>
                  </a:lnTo>
                  <a:lnTo>
                    <a:pt x="79" y="284"/>
                  </a:lnTo>
                  <a:lnTo>
                    <a:pt x="79" y="286"/>
                  </a:lnTo>
                  <a:lnTo>
                    <a:pt x="79" y="287"/>
                  </a:lnTo>
                  <a:lnTo>
                    <a:pt x="80" y="289"/>
                  </a:lnTo>
                  <a:lnTo>
                    <a:pt x="80" y="292"/>
                  </a:lnTo>
                  <a:lnTo>
                    <a:pt x="82" y="294"/>
                  </a:lnTo>
                  <a:lnTo>
                    <a:pt x="82" y="296"/>
                  </a:lnTo>
                  <a:lnTo>
                    <a:pt x="84" y="297"/>
                  </a:lnTo>
                  <a:lnTo>
                    <a:pt x="84" y="301"/>
                  </a:lnTo>
                  <a:lnTo>
                    <a:pt x="84" y="303"/>
                  </a:lnTo>
                  <a:lnTo>
                    <a:pt x="84" y="305"/>
                  </a:lnTo>
                  <a:lnTo>
                    <a:pt x="86" y="306"/>
                  </a:lnTo>
                  <a:lnTo>
                    <a:pt x="86" y="308"/>
                  </a:lnTo>
                  <a:lnTo>
                    <a:pt x="86" y="310"/>
                  </a:lnTo>
                  <a:lnTo>
                    <a:pt x="86" y="312"/>
                  </a:lnTo>
                  <a:lnTo>
                    <a:pt x="86" y="313"/>
                  </a:lnTo>
                  <a:lnTo>
                    <a:pt x="86" y="315"/>
                  </a:lnTo>
                  <a:lnTo>
                    <a:pt x="86" y="316"/>
                  </a:lnTo>
                  <a:lnTo>
                    <a:pt x="86" y="318"/>
                  </a:lnTo>
                  <a:lnTo>
                    <a:pt x="86" y="320"/>
                  </a:lnTo>
                  <a:lnTo>
                    <a:pt x="86" y="322"/>
                  </a:lnTo>
                  <a:lnTo>
                    <a:pt x="86" y="324"/>
                  </a:lnTo>
                  <a:lnTo>
                    <a:pt x="88" y="324"/>
                  </a:lnTo>
                  <a:lnTo>
                    <a:pt x="88" y="325"/>
                  </a:lnTo>
                  <a:lnTo>
                    <a:pt x="90" y="327"/>
                  </a:lnTo>
                  <a:lnTo>
                    <a:pt x="91" y="328"/>
                  </a:lnTo>
                  <a:lnTo>
                    <a:pt x="92" y="328"/>
                  </a:lnTo>
                  <a:lnTo>
                    <a:pt x="93" y="330"/>
                  </a:lnTo>
                  <a:lnTo>
                    <a:pt x="94" y="330"/>
                  </a:lnTo>
                  <a:lnTo>
                    <a:pt x="96" y="330"/>
                  </a:lnTo>
                  <a:lnTo>
                    <a:pt x="98" y="330"/>
                  </a:lnTo>
                  <a:lnTo>
                    <a:pt x="104" y="330"/>
                  </a:lnTo>
                  <a:lnTo>
                    <a:pt x="109" y="329"/>
                  </a:lnTo>
                  <a:lnTo>
                    <a:pt x="114" y="329"/>
                  </a:lnTo>
                  <a:lnTo>
                    <a:pt x="120" y="327"/>
                  </a:lnTo>
                  <a:lnTo>
                    <a:pt x="126" y="327"/>
                  </a:lnTo>
                  <a:lnTo>
                    <a:pt x="131" y="326"/>
                  </a:lnTo>
                  <a:lnTo>
                    <a:pt x="136" y="326"/>
                  </a:lnTo>
                  <a:lnTo>
                    <a:pt x="142" y="324"/>
                  </a:lnTo>
                  <a:lnTo>
                    <a:pt x="145" y="324"/>
                  </a:lnTo>
                  <a:lnTo>
                    <a:pt x="150" y="324"/>
                  </a:lnTo>
                  <a:lnTo>
                    <a:pt x="154" y="324"/>
                  </a:lnTo>
                  <a:lnTo>
                    <a:pt x="160" y="322"/>
                  </a:lnTo>
                  <a:lnTo>
                    <a:pt x="163" y="322"/>
                  </a:lnTo>
                  <a:lnTo>
                    <a:pt x="167" y="322"/>
                  </a:lnTo>
                  <a:lnTo>
                    <a:pt x="171" y="322"/>
                  </a:lnTo>
                  <a:lnTo>
                    <a:pt x="176" y="321"/>
                  </a:lnTo>
                  <a:lnTo>
                    <a:pt x="177" y="321"/>
                  </a:lnTo>
                  <a:lnTo>
                    <a:pt x="179" y="321"/>
                  </a:lnTo>
                  <a:lnTo>
                    <a:pt x="181" y="321"/>
                  </a:lnTo>
                  <a:lnTo>
                    <a:pt x="184" y="321"/>
                  </a:lnTo>
                  <a:lnTo>
                    <a:pt x="185" y="321"/>
                  </a:lnTo>
                  <a:lnTo>
                    <a:pt x="188" y="321"/>
                  </a:lnTo>
                  <a:lnTo>
                    <a:pt x="190" y="321"/>
                  </a:lnTo>
                  <a:lnTo>
                    <a:pt x="194" y="320"/>
                  </a:lnTo>
                  <a:lnTo>
                    <a:pt x="196" y="320"/>
                  </a:lnTo>
                  <a:lnTo>
                    <a:pt x="197" y="320"/>
                  </a:lnTo>
                  <a:lnTo>
                    <a:pt x="199" y="320"/>
                  </a:lnTo>
                  <a:lnTo>
                    <a:pt x="201" y="319"/>
                  </a:lnTo>
                  <a:lnTo>
                    <a:pt x="203" y="319"/>
                  </a:lnTo>
                  <a:lnTo>
                    <a:pt x="204" y="318"/>
                  </a:lnTo>
                  <a:lnTo>
                    <a:pt x="228" y="318"/>
                  </a:lnTo>
                </a:path>
              </a:pathLst>
            </a:custGeom>
            <a:solidFill>
              <a:srgbClr val="F8F8F8"/>
            </a:solidFill>
            <a:ln w="18732">
              <a:solidFill>
                <a:srgbClr val="DDDDDD"/>
              </a:solidFill>
              <a:round/>
              <a:headEnd/>
              <a:tailEnd/>
            </a:ln>
          </p:spPr>
          <p:txBody>
            <a:bodyPr/>
            <a:lstStyle/>
            <a:p>
              <a:endParaRPr lang="it-IT"/>
            </a:p>
          </p:txBody>
        </p:sp>
        <p:sp>
          <p:nvSpPr>
            <p:cNvPr id="9291" name="Freeform 101"/>
            <p:cNvSpPr>
              <a:spLocks/>
            </p:cNvSpPr>
            <p:nvPr/>
          </p:nvSpPr>
          <p:spPr bwMode="auto">
            <a:xfrm>
              <a:off x="1398" y="1469"/>
              <a:ext cx="72" cy="98"/>
            </a:xfrm>
            <a:custGeom>
              <a:avLst/>
              <a:gdLst>
                <a:gd name="T0" fmla="*/ 0 w 36"/>
                <a:gd name="T1" fmla="*/ 0 h 103"/>
                <a:gd name="T2" fmla="*/ 0 w 36"/>
                <a:gd name="T3" fmla="*/ 1 h 103"/>
                <a:gd name="T4" fmla="*/ 0 w 36"/>
                <a:gd name="T5" fmla="*/ 1 h 103"/>
                <a:gd name="T6" fmla="*/ 8 w 36"/>
                <a:gd name="T7" fmla="*/ 3 h 103"/>
                <a:gd name="T8" fmla="*/ 24 w 36"/>
                <a:gd name="T9" fmla="*/ 3 h 103"/>
                <a:gd name="T10" fmla="*/ 32 w 36"/>
                <a:gd name="T11" fmla="*/ 5 h 103"/>
                <a:gd name="T12" fmla="*/ 48 w 36"/>
                <a:gd name="T13" fmla="*/ 6 h 103"/>
                <a:gd name="T14" fmla="*/ 56 w 36"/>
                <a:gd name="T15" fmla="*/ 8 h 103"/>
                <a:gd name="T16" fmla="*/ 72 w 36"/>
                <a:gd name="T17" fmla="*/ 8 h 103"/>
                <a:gd name="T18" fmla="*/ 88 w 36"/>
                <a:gd name="T19" fmla="*/ 10 h 103"/>
                <a:gd name="T20" fmla="*/ 96 w 36"/>
                <a:gd name="T21" fmla="*/ 10 h 103"/>
                <a:gd name="T22" fmla="*/ 112 w 36"/>
                <a:gd name="T23" fmla="*/ 10 h 103"/>
                <a:gd name="T24" fmla="*/ 128 w 36"/>
                <a:gd name="T25" fmla="*/ 11 h 103"/>
                <a:gd name="T26" fmla="*/ 136 w 36"/>
                <a:gd name="T27" fmla="*/ 13 h 103"/>
                <a:gd name="T28" fmla="*/ 152 w 36"/>
                <a:gd name="T29" fmla="*/ 14 h 103"/>
                <a:gd name="T30" fmla="*/ 152 w 36"/>
                <a:gd name="T31" fmla="*/ 16 h 103"/>
                <a:gd name="T32" fmla="*/ 168 w 36"/>
                <a:gd name="T33" fmla="*/ 16 h 103"/>
                <a:gd name="T34" fmla="*/ 176 w 36"/>
                <a:gd name="T35" fmla="*/ 22 h 103"/>
                <a:gd name="T36" fmla="*/ 184 w 36"/>
                <a:gd name="T37" fmla="*/ 26 h 103"/>
                <a:gd name="T38" fmla="*/ 200 w 36"/>
                <a:gd name="T39" fmla="*/ 30 h 103"/>
                <a:gd name="T40" fmla="*/ 216 w 36"/>
                <a:gd name="T41" fmla="*/ 35 h 103"/>
                <a:gd name="T42" fmla="*/ 216 w 36"/>
                <a:gd name="T43" fmla="*/ 42 h 103"/>
                <a:gd name="T44" fmla="*/ 224 w 36"/>
                <a:gd name="T45" fmla="*/ 47 h 103"/>
                <a:gd name="T46" fmla="*/ 240 w 36"/>
                <a:gd name="T47" fmla="*/ 53 h 103"/>
                <a:gd name="T48" fmla="*/ 248 w 36"/>
                <a:gd name="T49" fmla="*/ 59 h 103"/>
                <a:gd name="T50" fmla="*/ 248 w 36"/>
                <a:gd name="T51" fmla="*/ 66 h 103"/>
                <a:gd name="T52" fmla="*/ 256 w 36"/>
                <a:gd name="T53" fmla="*/ 70 h 103"/>
                <a:gd name="T54" fmla="*/ 256 w 36"/>
                <a:gd name="T55" fmla="*/ 76 h 103"/>
                <a:gd name="T56" fmla="*/ 272 w 36"/>
                <a:gd name="T57" fmla="*/ 80 h 103"/>
                <a:gd name="T58" fmla="*/ 272 w 36"/>
                <a:gd name="T59" fmla="*/ 84 h 103"/>
                <a:gd name="T60" fmla="*/ 272 w 36"/>
                <a:gd name="T61" fmla="*/ 86 h 103"/>
                <a:gd name="T62" fmla="*/ 272 w 36"/>
                <a:gd name="T63" fmla="*/ 88 h 103"/>
                <a:gd name="T64" fmla="*/ 280 w 36"/>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103"/>
                <a:gd name="T101" fmla="*/ 36 w 36"/>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103">
                  <a:moveTo>
                    <a:pt x="0" y="0"/>
                  </a:moveTo>
                  <a:lnTo>
                    <a:pt x="0" y="1"/>
                  </a:lnTo>
                  <a:lnTo>
                    <a:pt x="1" y="3"/>
                  </a:lnTo>
                  <a:lnTo>
                    <a:pt x="3" y="3"/>
                  </a:lnTo>
                  <a:lnTo>
                    <a:pt x="4" y="5"/>
                  </a:lnTo>
                  <a:lnTo>
                    <a:pt x="6" y="6"/>
                  </a:lnTo>
                  <a:lnTo>
                    <a:pt x="7" y="8"/>
                  </a:lnTo>
                  <a:lnTo>
                    <a:pt x="9" y="8"/>
                  </a:lnTo>
                  <a:lnTo>
                    <a:pt x="11" y="10"/>
                  </a:lnTo>
                  <a:lnTo>
                    <a:pt x="12" y="11"/>
                  </a:lnTo>
                  <a:lnTo>
                    <a:pt x="14" y="13"/>
                  </a:lnTo>
                  <a:lnTo>
                    <a:pt x="16" y="14"/>
                  </a:lnTo>
                  <a:lnTo>
                    <a:pt x="17" y="16"/>
                  </a:lnTo>
                  <a:lnTo>
                    <a:pt x="19" y="17"/>
                  </a:lnTo>
                  <a:lnTo>
                    <a:pt x="19" y="19"/>
                  </a:lnTo>
                  <a:lnTo>
                    <a:pt x="21" y="19"/>
                  </a:lnTo>
                  <a:lnTo>
                    <a:pt x="22" y="25"/>
                  </a:lnTo>
                  <a:lnTo>
                    <a:pt x="23" y="29"/>
                  </a:lnTo>
                  <a:lnTo>
                    <a:pt x="25" y="36"/>
                  </a:lnTo>
                  <a:lnTo>
                    <a:pt x="27" y="41"/>
                  </a:lnTo>
                  <a:lnTo>
                    <a:pt x="27" y="48"/>
                  </a:lnTo>
                  <a:lnTo>
                    <a:pt x="28" y="55"/>
                  </a:lnTo>
                  <a:lnTo>
                    <a:pt x="30" y="62"/>
                  </a:lnTo>
                  <a:lnTo>
                    <a:pt x="31" y="68"/>
                  </a:lnTo>
                  <a:lnTo>
                    <a:pt x="31" y="76"/>
                  </a:lnTo>
                  <a:lnTo>
                    <a:pt x="32" y="82"/>
                  </a:lnTo>
                  <a:lnTo>
                    <a:pt x="32" y="88"/>
                  </a:lnTo>
                  <a:lnTo>
                    <a:pt x="34" y="93"/>
                  </a:lnTo>
                  <a:lnTo>
                    <a:pt x="34" y="97"/>
                  </a:lnTo>
                  <a:lnTo>
                    <a:pt x="34" y="100"/>
                  </a:lnTo>
                  <a:lnTo>
                    <a:pt x="34" y="102"/>
                  </a:lnTo>
                  <a:lnTo>
                    <a:pt x="35" y="102"/>
                  </a:lnTo>
                </a:path>
              </a:pathLst>
            </a:custGeom>
            <a:solidFill>
              <a:srgbClr val="F8F8F8"/>
            </a:solidFill>
            <a:ln w="18732">
              <a:solidFill>
                <a:srgbClr val="DDDDDD"/>
              </a:solidFill>
              <a:round/>
              <a:headEnd/>
              <a:tailEnd/>
            </a:ln>
          </p:spPr>
          <p:txBody>
            <a:bodyPr/>
            <a:lstStyle/>
            <a:p>
              <a:endParaRPr lang="it-IT"/>
            </a:p>
          </p:txBody>
        </p:sp>
        <p:sp>
          <p:nvSpPr>
            <p:cNvPr id="9292" name="Freeform 102"/>
            <p:cNvSpPr>
              <a:spLocks/>
            </p:cNvSpPr>
            <p:nvPr/>
          </p:nvSpPr>
          <p:spPr bwMode="auto">
            <a:xfrm>
              <a:off x="1490" y="1469"/>
              <a:ext cx="74" cy="98"/>
            </a:xfrm>
            <a:custGeom>
              <a:avLst/>
              <a:gdLst>
                <a:gd name="T0" fmla="*/ 288 w 37"/>
                <a:gd name="T1" fmla="*/ 0 h 103"/>
                <a:gd name="T2" fmla="*/ 280 w 37"/>
                <a:gd name="T3" fmla="*/ 1 h 103"/>
                <a:gd name="T4" fmla="*/ 280 w 37"/>
                <a:gd name="T5" fmla="*/ 1 h 103"/>
                <a:gd name="T6" fmla="*/ 264 w 37"/>
                <a:gd name="T7" fmla="*/ 3 h 103"/>
                <a:gd name="T8" fmla="*/ 264 w 37"/>
                <a:gd name="T9" fmla="*/ 3 h 103"/>
                <a:gd name="T10" fmla="*/ 248 w 37"/>
                <a:gd name="T11" fmla="*/ 5 h 103"/>
                <a:gd name="T12" fmla="*/ 240 w 37"/>
                <a:gd name="T13" fmla="*/ 6 h 103"/>
                <a:gd name="T14" fmla="*/ 224 w 37"/>
                <a:gd name="T15" fmla="*/ 8 h 103"/>
                <a:gd name="T16" fmla="*/ 216 w 37"/>
                <a:gd name="T17" fmla="*/ 8 h 103"/>
                <a:gd name="T18" fmla="*/ 192 w 37"/>
                <a:gd name="T19" fmla="*/ 10 h 103"/>
                <a:gd name="T20" fmla="*/ 184 w 37"/>
                <a:gd name="T21" fmla="*/ 10 h 103"/>
                <a:gd name="T22" fmla="*/ 168 w 37"/>
                <a:gd name="T23" fmla="*/ 10 h 103"/>
                <a:gd name="T24" fmla="*/ 152 w 37"/>
                <a:gd name="T25" fmla="*/ 11 h 103"/>
                <a:gd name="T26" fmla="*/ 136 w 37"/>
                <a:gd name="T27" fmla="*/ 13 h 103"/>
                <a:gd name="T28" fmla="*/ 128 w 37"/>
                <a:gd name="T29" fmla="*/ 14 h 103"/>
                <a:gd name="T30" fmla="*/ 120 w 37"/>
                <a:gd name="T31" fmla="*/ 16 h 103"/>
                <a:gd name="T32" fmla="*/ 120 w 37"/>
                <a:gd name="T33" fmla="*/ 16 h 103"/>
                <a:gd name="T34" fmla="*/ 104 w 37"/>
                <a:gd name="T35" fmla="*/ 22 h 103"/>
                <a:gd name="T36" fmla="*/ 88 w 37"/>
                <a:gd name="T37" fmla="*/ 26 h 103"/>
                <a:gd name="T38" fmla="*/ 72 w 37"/>
                <a:gd name="T39" fmla="*/ 30 h 103"/>
                <a:gd name="T40" fmla="*/ 56 w 37"/>
                <a:gd name="T41" fmla="*/ 35 h 103"/>
                <a:gd name="T42" fmla="*/ 40 w 37"/>
                <a:gd name="T43" fmla="*/ 42 h 103"/>
                <a:gd name="T44" fmla="*/ 40 w 37"/>
                <a:gd name="T45" fmla="*/ 47 h 103"/>
                <a:gd name="T46" fmla="*/ 24 w 37"/>
                <a:gd name="T47" fmla="*/ 53 h 103"/>
                <a:gd name="T48" fmla="*/ 24 w 37"/>
                <a:gd name="T49" fmla="*/ 59 h 103"/>
                <a:gd name="T50" fmla="*/ 8 w 37"/>
                <a:gd name="T51" fmla="*/ 66 h 103"/>
                <a:gd name="T52" fmla="*/ 8 w 37"/>
                <a:gd name="T53" fmla="*/ 70 h 103"/>
                <a:gd name="T54" fmla="*/ 0 w 37"/>
                <a:gd name="T55" fmla="*/ 76 h 103"/>
                <a:gd name="T56" fmla="*/ 0 w 37"/>
                <a:gd name="T57" fmla="*/ 80 h 103"/>
                <a:gd name="T58" fmla="*/ 0 w 37"/>
                <a:gd name="T59" fmla="*/ 84 h 103"/>
                <a:gd name="T60" fmla="*/ 0 w 37"/>
                <a:gd name="T61" fmla="*/ 86 h 103"/>
                <a:gd name="T62" fmla="*/ 0 w 37"/>
                <a:gd name="T63" fmla="*/ 88 h 103"/>
                <a:gd name="T64" fmla="*/ 0 w 37"/>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103"/>
                <a:gd name="T101" fmla="*/ 37 w 37"/>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103">
                  <a:moveTo>
                    <a:pt x="36" y="0"/>
                  </a:moveTo>
                  <a:lnTo>
                    <a:pt x="35" y="1"/>
                  </a:lnTo>
                  <a:lnTo>
                    <a:pt x="33" y="3"/>
                  </a:lnTo>
                  <a:lnTo>
                    <a:pt x="31" y="5"/>
                  </a:lnTo>
                  <a:lnTo>
                    <a:pt x="30" y="6"/>
                  </a:lnTo>
                  <a:lnTo>
                    <a:pt x="28" y="8"/>
                  </a:lnTo>
                  <a:lnTo>
                    <a:pt x="27" y="8"/>
                  </a:lnTo>
                  <a:lnTo>
                    <a:pt x="24" y="10"/>
                  </a:lnTo>
                  <a:lnTo>
                    <a:pt x="23" y="11"/>
                  </a:lnTo>
                  <a:lnTo>
                    <a:pt x="21" y="13"/>
                  </a:lnTo>
                  <a:lnTo>
                    <a:pt x="19" y="14"/>
                  </a:lnTo>
                  <a:lnTo>
                    <a:pt x="17" y="16"/>
                  </a:lnTo>
                  <a:lnTo>
                    <a:pt x="16" y="17"/>
                  </a:lnTo>
                  <a:lnTo>
                    <a:pt x="15" y="19"/>
                  </a:lnTo>
                  <a:lnTo>
                    <a:pt x="13" y="25"/>
                  </a:lnTo>
                  <a:lnTo>
                    <a:pt x="11" y="29"/>
                  </a:lnTo>
                  <a:lnTo>
                    <a:pt x="9" y="36"/>
                  </a:lnTo>
                  <a:lnTo>
                    <a:pt x="7" y="41"/>
                  </a:lnTo>
                  <a:lnTo>
                    <a:pt x="5" y="48"/>
                  </a:lnTo>
                  <a:lnTo>
                    <a:pt x="5" y="55"/>
                  </a:lnTo>
                  <a:lnTo>
                    <a:pt x="3" y="62"/>
                  </a:lnTo>
                  <a:lnTo>
                    <a:pt x="3" y="68"/>
                  </a:lnTo>
                  <a:lnTo>
                    <a:pt x="1" y="76"/>
                  </a:lnTo>
                  <a:lnTo>
                    <a:pt x="1" y="82"/>
                  </a:lnTo>
                  <a:lnTo>
                    <a:pt x="0" y="88"/>
                  </a:lnTo>
                  <a:lnTo>
                    <a:pt x="0" y="93"/>
                  </a:lnTo>
                  <a:lnTo>
                    <a:pt x="0" y="97"/>
                  </a:lnTo>
                  <a:lnTo>
                    <a:pt x="0" y="100"/>
                  </a:lnTo>
                  <a:lnTo>
                    <a:pt x="0" y="102"/>
                  </a:lnTo>
                </a:path>
              </a:pathLst>
            </a:custGeom>
            <a:solidFill>
              <a:srgbClr val="F8F8F8"/>
            </a:solidFill>
            <a:ln w="18732">
              <a:solidFill>
                <a:srgbClr val="DDDDDD"/>
              </a:solidFill>
              <a:round/>
              <a:headEnd/>
              <a:tailEnd/>
            </a:ln>
          </p:spPr>
          <p:txBody>
            <a:bodyPr/>
            <a:lstStyle/>
            <a:p>
              <a:endParaRPr lang="it-IT"/>
            </a:p>
          </p:txBody>
        </p:sp>
        <p:sp>
          <p:nvSpPr>
            <p:cNvPr id="9293" name="Freeform 103"/>
            <p:cNvSpPr>
              <a:spLocks/>
            </p:cNvSpPr>
            <p:nvPr/>
          </p:nvSpPr>
          <p:spPr bwMode="auto">
            <a:xfrm>
              <a:off x="1452" y="1468"/>
              <a:ext cx="69" cy="100"/>
            </a:xfrm>
            <a:custGeom>
              <a:avLst/>
              <a:gdLst>
                <a:gd name="T0" fmla="*/ 0 w 36"/>
                <a:gd name="T1" fmla="*/ 5 h 106"/>
                <a:gd name="T2" fmla="*/ 0 w 36"/>
                <a:gd name="T3" fmla="*/ 7 h 106"/>
                <a:gd name="T4" fmla="*/ 8 w 36"/>
                <a:gd name="T5" fmla="*/ 8 h 106"/>
                <a:gd name="T6" fmla="*/ 23 w 36"/>
                <a:gd name="T7" fmla="*/ 10 h 106"/>
                <a:gd name="T8" fmla="*/ 36 w 36"/>
                <a:gd name="T9" fmla="*/ 13 h 106"/>
                <a:gd name="T10" fmla="*/ 40 w 36"/>
                <a:gd name="T11" fmla="*/ 17 h 106"/>
                <a:gd name="T12" fmla="*/ 56 w 36"/>
                <a:gd name="T13" fmla="*/ 21 h 106"/>
                <a:gd name="T14" fmla="*/ 63 w 36"/>
                <a:gd name="T15" fmla="*/ 23 h 106"/>
                <a:gd name="T16" fmla="*/ 77 w 36"/>
                <a:gd name="T17" fmla="*/ 26 h 106"/>
                <a:gd name="T18" fmla="*/ 77 w 36"/>
                <a:gd name="T19" fmla="*/ 36 h 106"/>
                <a:gd name="T20" fmla="*/ 84 w 36"/>
                <a:gd name="T21" fmla="*/ 44 h 106"/>
                <a:gd name="T22" fmla="*/ 84 w 36"/>
                <a:gd name="T23" fmla="*/ 54 h 106"/>
                <a:gd name="T24" fmla="*/ 77 w 36"/>
                <a:gd name="T25" fmla="*/ 64 h 106"/>
                <a:gd name="T26" fmla="*/ 77 w 36"/>
                <a:gd name="T27" fmla="*/ 73 h 106"/>
                <a:gd name="T28" fmla="*/ 77 w 36"/>
                <a:gd name="T29" fmla="*/ 81 h 106"/>
                <a:gd name="T30" fmla="*/ 77 w 36"/>
                <a:gd name="T31" fmla="*/ 86 h 106"/>
                <a:gd name="T32" fmla="*/ 77 w 36"/>
                <a:gd name="T33" fmla="*/ 87 h 106"/>
                <a:gd name="T34" fmla="*/ 77 w 36"/>
                <a:gd name="T35" fmla="*/ 87 h 106"/>
                <a:gd name="T36" fmla="*/ 84 w 36"/>
                <a:gd name="T37" fmla="*/ 87 h 106"/>
                <a:gd name="T38" fmla="*/ 84 w 36"/>
                <a:gd name="T39" fmla="*/ 87 h 106"/>
                <a:gd name="T40" fmla="*/ 100 w 36"/>
                <a:gd name="T41" fmla="*/ 88 h 106"/>
                <a:gd name="T42" fmla="*/ 100 w 36"/>
                <a:gd name="T43" fmla="*/ 88 h 106"/>
                <a:gd name="T44" fmla="*/ 107 w 36"/>
                <a:gd name="T45" fmla="*/ 88 h 106"/>
                <a:gd name="T46" fmla="*/ 107 w 36"/>
                <a:gd name="T47" fmla="*/ 88 h 106"/>
                <a:gd name="T48" fmla="*/ 113 w 36"/>
                <a:gd name="T49" fmla="*/ 88 h 106"/>
                <a:gd name="T50" fmla="*/ 113 w 36"/>
                <a:gd name="T51" fmla="*/ 85 h 106"/>
                <a:gd name="T52" fmla="*/ 113 w 36"/>
                <a:gd name="T53" fmla="*/ 79 h 106"/>
                <a:gd name="T54" fmla="*/ 113 w 36"/>
                <a:gd name="T55" fmla="*/ 72 h 106"/>
                <a:gd name="T56" fmla="*/ 113 w 36"/>
                <a:gd name="T57" fmla="*/ 66 h 106"/>
                <a:gd name="T58" fmla="*/ 113 w 36"/>
                <a:gd name="T59" fmla="*/ 58 h 106"/>
                <a:gd name="T60" fmla="*/ 121 w 36"/>
                <a:gd name="T61" fmla="*/ 51 h 106"/>
                <a:gd name="T62" fmla="*/ 121 w 36"/>
                <a:gd name="T63" fmla="*/ 43 h 106"/>
                <a:gd name="T64" fmla="*/ 132 w 36"/>
                <a:gd name="T65" fmla="*/ 40 h 106"/>
                <a:gd name="T66" fmla="*/ 132 w 36"/>
                <a:gd name="T67" fmla="*/ 38 h 106"/>
                <a:gd name="T68" fmla="*/ 132 w 36"/>
                <a:gd name="T69" fmla="*/ 34 h 106"/>
                <a:gd name="T70" fmla="*/ 132 w 36"/>
                <a:gd name="T71" fmla="*/ 28 h 106"/>
                <a:gd name="T72" fmla="*/ 132 w 36"/>
                <a:gd name="T73" fmla="*/ 24 h 106"/>
                <a:gd name="T74" fmla="*/ 132 w 36"/>
                <a:gd name="T75" fmla="*/ 21 h 106"/>
                <a:gd name="T76" fmla="*/ 148 w 36"/>
                <a:gd name="T77" fmla="*/ 15 h 106"/>
                <a:gd name="T78" fmla="*/ 155 w 36"/>
                <a:gd name="T79" fmla="*/ 11 h 106"/>
                <a:gd name="T80" fmla="*/ 161 w 36"/>
                <a:gd name="T81" fmla="*/ 8 h 106"/>
                <a:gd name="T82" fmla="*/ 161 w 36"/>
                <a:gd name="T83" fmla="*/ 8 h 106"/>
                <a:gd name="T84" fmla="*/ 176 w 36"/>
                <a:gd name="T85" fmla="*/ 8 h 106"/>
                <a:gd name="T86" fmla="*/ 199 w 36"/>
                <a:gd name="T87" fmla="*/ 6 h 106"/>
                <a:gd name="T88" fmla="*/ 209 w 36"/>
                <a:gd name="T89" fmla="*/ 5 h 106"/>
                <a:gd name="T90" fmla="*/ 217 w 36"/>
                <a:gd name="T91" fmla="*/ 4 h 106"/>
                <a:gd name="T92" fmla="*/ 232 w 36"/>
                <a:gd name="T93" fmla="*/ 2 h 106"/>
                <a:gd name="T94" fmla="*/ 240 w 36"/>
                <a:gd name="T95" fmla="*/ 1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106"/>
                <a:gd name="T146" fmla="*/ 36 w 36"/>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106">
                  <a:moveTo>
                    <a:pt x="0" y="4"/>
                  </a:moveTo>
                  <a:lnTo>
                    <a:pt x="0" y="5"/>
                  </a:lnTo>
                  <a:lnTo>
                    <a:pt x="0" y="7"/>
                  </a:lnTo>
                  <a:lnTo>
                    <a:pt x="1" y="8"/>
                  </a:lnTo>
                  <a:lnTo>
                    <a:pt x="1" y="9"/>
                  </a:lnTo>
                  <a:lnTo>
                    <a:pt x="3" y="11"/>
                  </a:lnTo>
                  <a:lnTo>
                    <a:pt x="3" y="13"/>
                  </a:lnTo>
                  <a:lnTo>
                    <a:pt x="5" y="14"/>
                  </a:lnTo>
                  <a:lnTo>
                    <a:pt x="5" y="16"/>
                  </a:lnTo>
                  <a:lnTo>
                    <a:pt x="6" y="18"/>
                  </a:lnTo>
                  <a:lnTo>
                    <a:pt x="6" y="20"/>
                  </a:lnTo>
                  <a:lnTo>
                    <a:pt x="8" y="22"/>
                  </a:lnTo>
                  <a:lnTo>
                    <a:pt x="8" y="24"/>
                  </a:lnTo>
                  <a:lnTo>
                    <a:pt x="9" y="25"/>
                  </a:lnTo>
                  <a:lnTo>
                    <a:pt x="9" y="27"/>
                  </a:lnTo>
                  <a:lnTo>
                    <a:pt x="11" y="28"/>
                  </a:lnTo>
                  <a:lnTo>
                    <a:pt x="11" y="32"/>
                  </a:lnTo>
                  <a:lnTo>
                    <a:pt x="11" y="36"/>
                  </a:lnTo>
                  <a:lnTo>
                    <a:pt x="11" y="42"/>
                  </a:lnTo>
                  <a:lnTo>
                    <a:pt x="12" y="47"/>
                  </a:lnTo>
                  <a:lnTo>
                    <a:pt x="12" y="53"/>
                  </a:lnTo>
                  <a:lnTo>
                    <a:pt x="12" y="59"/>
                  </a:lnTo>
                  <a:lnTo>
                    <a:pt x="12" y="64"/>
                  </a:lnTo>
                  <a:lnTo>
                    <a:pt x="12" y="70"/>
                  </a:lnTo>
                  <a:lnTo>
                    <a:pt x="11" y="76"/>
                  </a:lnTo>
                  <a:lnTo>
                    <a:pt x="11" y="82"/>
                  </a:lnTo>
                  <a:lnTo>
                    <a:pt x="11" y="87"/>
                  </a:lnTo>
                  <a:lnTo>
                    <a:pt x="11" y="91"/>
                  </a:lnTo>
                  <a:lnTo>
                    <a:pt x="11" y="96"/>
                  </a:lnTo>
                  <a:lnTo>
                    <a:pt x="11" y="99"/>
                  </a:lnTo>
                  <a:lnTo>
                    <a:pt x="11" y="102"/>
                  </a:lnTo>
                  <a:lnTo>
                    <a:pt x="11" y="103"/>
                  </a:lnTo>
                  <a:lnTo>
                    <a:pt x="11" y="104"/>
                  </a:lnTo>
                  <a:lnTo>
                    <a:pt x="12" y="104"/>
                  </a:lnTo>
                  <a:lnTo>
                    <a:pt x="14" y="104"/>
                  </a:lnTo>
                  <a:lnTo>
                    <a:pt x="14" y="105"/>
                  </a:lnTo>
                  <a:lnTo>
                    <a:pt x="15" y="105"/>
                  </a:lnTo>
                  <a:lnTo>
                    <a:pt x="16" y="105"/>
                  </a:lnTo>
                  <a:lnTo>
                    <a:pt x="16" y="103"/>
                  </a:lnTo>
                  <a:lnTo>
                    <a:pt x="16" y="101"/>
                  </a:lnTo>
                  <a:lnTo>
                    <a:pt x="16" y="97"/>
                  </a:lnTo>
                  <a:lnTo>
                    <a:pt x="16" y="94"/>
                  </a:lnTo>
                  <a:lnTo>
                    <a:pt x="16" y="90"/>
                  </a:lnTo>
                  <a:lnTo>
                    <a:pt x="16" y="86"/>
                  </a:lnTo>
                  <a:lnTo>
                    <a:pt x="16" y="81"/>
                  </a:lnTo>
                  <a:lnTo>
                    <a:pt x="16" y="78"/>
                  </a:lnTo>
                  <a:lnTo>
                    <a:pt x="16" y="73"/>
                  </a:lnTo>
                  <a:lnTo>
                    <a:pt x="16" y="69"/>
                  </a:lnTo>
                  <a:lnTo>
                    <a:pt x="17" y="64"/>
                  </a:lnTo>
                  <a:lnTo>
                    <a:pt x="17" y="60"/>
                  </a:lnTo>
                  <a:lnTo>
                    <a:pt x="17" y="56"/>
                  </a:lnTo>
                  <a:lnTo>
                    <a:pt x="17" y="52"/>
                  </a:lnTo>
                  <a:lnTo>
                    <a:pt x="19" y="49"/>
                  </a:lnTo>
                  <a:lnTo>
                    <a:pt x="19" y="48"/>
                  </a:lnTo>
                  <a:lnTo>
                    <a:pt x="19" y="46"/>
                  </a:lnTo>
                  <a:lnTo>
                    <a:pt x="19" y="44"/>
                  </a:lnTo>
                  <a:lnTo>
                    <a:pt x="19" y="41"/>
                  </a:lnTo>
                  <a:lnTo>
                    <a:pt x="19" y="40"/>
                  </a:lnTo>
                  <a:lnTo>
                    <a:pt x="19" y="36"/>
                  </a:lnTo>
                  <a:lnTo>
                    <a:pt x="19" y="34"/>
                  </a:lnTo>
                  <a:lnTo>
                    <a:pt x="19" y="30"/>
                  </a:lnTo>
                  <a:lnTo>
                    <a:pt x="19" y="29"/>
                  </a:lnTo>
                  <a:lnTo>
                    <a:pt x="19" y="25"/>
                  </a:lnTo>
                  <a:lnTo>
                    <a:pt x="19" y="24"/>
                  </a:lnTo>
                  <a:lnTo>
                    <a:pt x="21" y="20"/>
                  </a:lnTo>
                  <a:lnTo>
                    <a:pt x="21" y="18"/>
                  </a:lnTo>
                  <a:lnTo>
                    <a:pt x="22" y="16"/>
                  </a:lnTo>
                  <a:lnTo>
                    <a:pt x="22" y="14"/>
                  </a:lnTo>
                  <a:lnTo>
                    <a:pt x="23" y="11"/>
                  </a:lnTo>
                  <a:lnTo>
                    <a:pt x="23" y="10"/>
                  </a:lnTo>
                  <a:lnTo>
                    <a:pt x="25" y="8"/>
                  </a:lnTo>
                  <a:lnTo>
                    <a:pt x="27" y="6"/>
                  </a:lnTo>
                  <a:lnTo>
                    <a:pt x="28" y="6"/>
                  </a:lnTo>
                  <a:lnTo>
                    <a:pt x="30" y="5"/>
                  </a:lnTo>
                  <a:lnTo>
                    <a:pt x="31" y="4"/>
                  </a:lnTo>
                  <a:lnTo>
                    <a:pt x="33" y="2"/>
                  </a:lnTo>
                  <a:lnTo>
                    <a:pt x="34" y="1"/>
                  </a:lnTo>
                  <a:lnTo>
                    <a:pt x="35" y="0"/>
                  </a:lnTo>
                </a:path>
              </a:pathLst>
            </a:custGeom>
            <a:solidFill>
              <a:srgbClr val="F8F8F8"/>
            </a:solidFill>
            <a:ln w="6350">
              <a:solidFill>
                <a:srgbClr val="DDDDDD"/>
              </a:solidFill>
              <a:round/>
              <a:headEnd/>
              <a:tailEnd/>
            </a:ln>
          </p:spPr>
          <p:txBody>
            <a:bodyPr/>
            <a:lstStyle/>
            <a:p>
              <a:endParaRPr lang="it-IT"/>
            </a:p>
          </p:txBody>
        </p:sp>
        <p:sp>
          <p:nvSpPr>
            <p:cNvPr id="9294" name="AutoShape 104"/>
            <p:cNvSpPr>
              <a:spLocks noChangeArrowheads="1"/>
            </p:cNvSpPr>
            <p:nvPr/>
          </p:nvSpPr>
          <p:spPr bwMode="auto">
            <a:xfrm flipV="1">
              <a:off x="1043" y="1302"/>
              <a:ext cx="867" cy="17"/>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9295" name="AutoShape 105"/>
            <p:cNvSpPr>
              <a:spLocks noChangeArrowheads="1"/>
            </p:cNvSpPr>
            <p:nvPr/>
          </p:nvSpPr>
          <p:spPr bwMode="auto">
            <a:xfrm flipV="1">
              <a:off x="1083" y="1293"/>
              <a:ext cx="788" cy="9"/>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9296" name="Oval 106"/>
            <p:cNvSpPr>
              <a:spLocks noChangeArrowheads="1"/>
            </p:cNvSpPr>
            <p:nvPr/>
          </p:nvSpPr>
          <p:spPr bwMode="auto">
            <a:xfrm>
              <a:off x="1316" y="1473"/>
              <a:ext cx="40"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9297" name="Oval 107"/>
            <p:cNvSpPr>
              <a:spLocks noChangeArrowheads="1"/>
            </p:cNvSpPr>
            <p:nvPr/>
          </p:nvSpPr>
          <p:spPr bwMode="auto">
            <a:xfrm>
              <a:off x="1602" y="1475"/>
              <a:ext cx="41"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9298" name="Freeform 108"/>
            <p:cNvSpPr>
              <a:spLocks/>
            </p:cNvSpPr>
            <p:nvPr/>
          </p:nvSpPr>
          <p:spPr bwMode="auto">
            <a:xfrm>
              <a:off x="1247" y="1320"/>
              <a:ext cx="63" cy="35"/>
            </a:xfrm>
            <a:custGeom>
              <a:avLst/>
              <a:gdLst>
                <a:gd name="T0" fmla="*/ 8 w 32"/>
                <a:gd name="T1" fmla="*/ 0 h 38"/>
                <a:gd name="T2" fmla="*/ 8 w 32"/>
                <a:gd name="T3" fmla="*/ 0 h 38"/>
                <a:gd name="T4" fmla="*/ 24 w 32"/>
                <a:gd name="T5" fmla="*/ 0 h 38"/>
                <a:gd name="T6" fmla="*/ 47 w 32"/>
                <a:gd name="T7" fmla="*/ 0 h 38"/>
                <a:gd name="T8" fmla="*/ 63 w 32"/>
                <a:gd name="T9" fmla="*/ 0 h 38"/>
                <a:gd name="T10" fmla="*/ 93 w 32"/>
                <a:gd name="T11" fmla="*/ 0 h 38"/>
                <a:gd name="T12" fmla="*/ 108 w 32"/>
                <a:gd name="T13" fmla="*/ 0 h 38"/>
                <a:gd name="T14" fmla="*/ 116 w 32"/>
                <a:gd name="T15" fmla="*/ 0 h 38"/>
                <a:gd name="T16" fmla="*/ 124 w 32"/>
                <a:gd name="T17" fmla="*/ 2 h 38"/>
                <a:gd name="T18" fmla="*/ 124 w 32"/>
                <a:gd name="T19" fmla="*/ 3 h 38"/>
                <a:gd name="T20" fmla="*/ 136 w 32"/>
                <a:gd name="T21" fmla="*/ 5 h 38"/>
                <a:gd name="T22" fmla="*/ 167 w 32"/>
                <a:gd name="T23" fmla="*/ 6 h 38"/>
                <a:gd name="T24" fmla="*/ 183 w 32"/>
                <a:gd name="T25" fmla="*/ 8 h 38"/>
                <a:gd name="T26" fmla="*/ 205 w 32"/>
                <a:gd name="T27" fmla="*/ 12 h 38"/>
                <a:gd name="T28" fmla="*/ 221 w 32"/>
                <a:gd name="T29" fmla="*/ 15 h 38"/>
                <a:gd name="T30" fmla="*/ 228 w 32"/>
                <a:gd name="T31" fmla="*/ 15 h 38"/>
                <a:gd name="T32" fmla="*/ 228 w 32"/>
                <a:gd name="T33" fmla="*/ 15 h 38"/>
                <a:gd name="T34" fmla="*/ 228 w 32"/>
                <a:gd name="T35" fmla="*/ 17 h 38"/>
                <a:gd name="T36" fmla="*/ 213 w 32"/>
                <a:gd name="T37" fmla="*/ 18 h 38"/>
                <a:gd name="T38" fmla="*/ 197 w 32"/>
                <a:gd name="T39" fmla="*/ 21 h 38"/>
                <a:gd name="T40" fmla="*/ 183 w 32"/>
                <a:gd name="T41" fmla="*/ 24 h 38"/>
                <a:gd name="T42" fmla="*/ 167 w 32"/>
                <a:gd name="T43" fmla="*/ 27 h 38"/>
                <a:gd name="T44" fmla="*/ 159 w 32"/>
                <a:gd name="T45" fmla="*/ 29 h 38"/>
                <a:gd name="T46" fmla="*/ 159 w 32"/>
                <a:gd name="T47" fmla="*/ 29 h 38"/>
                <a:gd name="T48" fmla="*/ 144 w 32"/>
                <a:gd name="T49" fmla="*/ 29 h 38"/>
                <a:gd name="T50" fmla="*/ 136 w 32"/>
                <a:gd name="T51" fmla="*/ 27 h 38"/>
                <a:gd name="T52" fmla="*/ 124 w 32"/>
                <a:gd name="T53" fmla="*/ 26 h 38"/>
                <a:gd name="T54" fmla="*/ 108 w 32"/>
                <a:gd name="T55" fmla="*/ 23 h 38"/>
                <a:gd name="T56" fmla="*/ 93 w 32"/>
                <a:gd name="T57" fmla="*/ 20 h 38"/>
                <a:gd name="T58" fmla="*/ 63 w 32"/>
                <a:gd name="T59" fmla="*/ 18 h 38"/>
                <a:gd name="T60" fmla="*/ 47 w 32"/>
                <a:gd name="T61" fmla="*/ 16 h 38"/>
                <a:gd name="T62" fmla="*/ 47 w 32"/>
                <a:gd name="T63" fmla="*/ 15 h 38"/>
                <a:gd name="T64" fmla="*/ 39 w 32"/>
                <a:gd name="T65" fmla="*/ 14 h 38"/>
                <a:gd name="T66" fmla="*/ 32 w 32"/>
                <a:gd name="T67" fmla="*/ 13 h 38"/>
                <a:gd name="T68" fmla="*/ 16 w 32"/>
                <a:gd name="T69" fmla="*/ 11 h 38"/>
                <a:gd name="T70" fmla="*/ 16 w 32"/>
                <a:gd name="T71" fmla="*/ 8 h 38"/>
                <a:gd name="T72" fmla="*/ 0 w 32"/>
                <a:gd name="T73" fmla="*/ 7 h 38"/>
                <a:gd name="T74" fmla="*/ 0 w 32"/>
                <a:gd name="T75" fmla="*/ 6 h 38"/>
                <a:gd name="T76" fmla="*/ 0 w 32"/>
                <a:gd name="T77" fmla="*/ 5 h 38"/>
                <a:gd name="T78" fmla="*/ 0 w 32"/>
                <a:gd name="T79" fmla="*/ 2 h 38"/>
                <a:gd name="T80" fmla="*/ 8 w 32"/>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
                <a:gd name="T124" fmla="*/ 0 h 38"/>
                <a:gd name="T125" fmla="*/ 32 w 32"/>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 h="38">
                  <a:moveTo>
                    <a:pt x="1" y="0"/>
                  </a:moveTo>
                  <a:lnTo>
                    <a:pt x="1" y="0"/>
                  </a:lnTo>
                  <a:lnTo>
                    <a:pt x="3" y="0"/>
                  </a:lnTo>
                  <a:lnTo>
                    <a:pt x="5" y="0"/>
                  </a:lnTo>
                  <a:lnTo>
                    <a:pt x="6" y="0"/>
                  </a:lnTo>
                  <a:lnTo>
                    <a:pt x="8" y="0"/>
                  </a:lnTo>
                  <a:lnTo>
                    <a:pt x="10" y="0"/>
                  </a:lnTo>
                  <a:lnTo>
                    <a:pt x="12" y="0"/>
                  </a:lnTo>
                  <a:lnTo>
                    <a:pt x="14" y="0"/>
                  </a:lnTo>
                  <a:lnTo>
                    <a:pt x="15" y="0"/>
                  </a:lnTo>
                  <a:lnTo>
                    <a:pt x="16" y="0"/>
                  </a:lnTo>
                  <a:lnTo>
                    <a:pt x="16" y="2"/>
                  </a:lnTo>
                  <a:lnTo>
                    <a:pt x="16" y="3"/>
                  </a:lnTo>
                  <a:lnTo>
                    <a:pt x="18" y="3"/>
                  </a:lnTo>
                  <a:lnTo>
                    <a:pt x="18" y="5"/>
                  </a:lnTo>
                  <a:lnTo>
                    <a:pt x="20" y="7"/>
                  </a:lnTo>
                  <a:lnTo>
                    <a:pt x="22" y="9"/>
                  </a:lnTo>
                  <a:lnTo>
                    <a:pt x="24" y="10"/>
                  </a:lnTo>
                  <a:lnTo>
                    <a:pt x="24" y="11"/>
                  </a:lnTo>
                  <a:lnTo>
                    <a:pt x="25" y="13"/>
                  </a:lnTo>
                  <a:lnTo>
                    <a:pt x="27" y="15"/>
                  </a:lnTo>
                  <a:lnTo>
                    <a:pt x="29" y="16"/>
                  </a:lnTo>
                  <a:lnTo>
                    <a:pt x="29" y="18"/>
                  </a:lnTo>
                  <a:lnTo>
                    <a:pt x="30" y="18"/>
                  </a:lnTo>
                  <a:lnTo>
                    <a:pt x="31" y="17"/>
                  </a:lnTo>
                  <a:lnTo>
                    <a:pt x="30" y="18"/>
                  </a:lnTo>
                  <a:lnTo>
                    <a:pt x="30" y="19"/>
                  </a:lnTo>
                  <a:lnTo>
                    <a:pt x="30" y="21"/>
                  </a:lnTo>
                  <a:lnTo>
                    <a:pt x="28" y="23"/>
                  </a:lnTo>
                  <a:lnTo>
                    <a:pt x="28" y="25"/>
                  </a:lnTo>
                  <a:lnTo>
                    <a:pt x="26" y="27"/>
                  </a:lnTo>
                  <a:lnTo>
                    <a:pt x="26" y="28"/>
                  </a:lnTo>
                  <a:lnTo>
                    <a:pt x="24" y="30"/>
                  </a:lnTo>
                  <a:lnTo>
                    <a:pt x="24" y="32"/>
                  </a:lnTo>
                  <a:lnTo>
                    <a:pt x="22" y="34"/>
                  </a:lnTo>
                  <a:lnTo>
                    <a:pt x="22" y="35"/>
                  </a:lnTo>
                  <a:lnTo>
                    <a:pt x="21" y="37"/>
                  </a:lnTo>
                  <a:lnTo>
                    <a:pt x="19" y="37"/>
                  </a:lnTo>
                  <a:lnTo>
                    <a:pt x="19" y="36"/>
                  </a:lnTo>
                  <a:lnTo>
                    <a:pt x="18" y="35"/>
                  </a:lnTo>
                  <a:lnTo>
                    <a:pt x="18" y="34"/>
                  </a:lnTo>
                  <a:lnTo>
                    <a:pt x="16" y="33"/>
                  </a:lnTo>
                  <a:lnTo>
                    <a:pt x="15" y="31"/>
                  </a:lnTo>
                  <a:lnTo>
                    <a:pt x="14" y="29"/>
                  </a:lnTo>
                  <a:lnTo>
                    <a:pt x="14" y="27"/>
                  </a:lnTo>
                  <a:lnTo>
                    <a:pt x="12" y="26"/>
                  </a:lnTo>
                  <a:lnTo>
                    <a:pt x="10" y="24"/>
                  </a:lnTo>
                  <a:lnTo>
                    <a:pt x="8" y="23"/>
                  </a:lnTo>
                  <a:lnTo>
                    <a:pt x="8" y="21"/>
                  </a:lnTo>
                  <a:lnTo>
                    <a:pt x="6" y="20"/>
                  </a:lnTo>
                  <a:lnTo>
                    <a:pt x="6" y="18"/>
                  </a:lnTo>
                  <a:lnTo>
                    <a:pt x="6" y="17"/>
                  </a:lnTo>
                  <a:lnTo>
                    <a:pt x="5" y="17"/>
                  </a:lnTo>
                  <a:lnTo>
                    <a:pt x="5" y="16"/>
                  </a:lnTo>
                  <a:lnTo>
                    <a:pt x="4" y="16"/>
                  </a:lnTo>
                  <a:lnTo>
                    <a:pt x="4" y="14"/>
                  </a:lnTo>
                  <a:lnTo>
                    <a:pt x="2" y="14"/>
                  </a:lnTo>
                  <a:lnTo>
                    <a:pt x="2" y="12"/>
                  </a:lnTo>
                  <a:lnTo>
                    <a:pt x="2" y="11"/>
                  </a:lnTo>
                  <a:lnTo>
                    <a:pt x="2" y="10"/>
                  </a:lnTo>
                  <a:lnTo>
                    <a:pt x="0" y="10"/>
                  </a:lnTo>
                  <a:lnTo>
                    <a:pt x="0" y="8"/>
                  </a:lnTo>
                  <a:lnTo>
                    <a:pt x="0" y="7"/>
                  </a:lnTo>
                  <a:lnTo>
                    <a:pt x="0" y="5"/>
                  </a:lnTo>
                  <a:lnTo>
                    <a:pt x="0" y="3"/>
                  </a:lnTo>
                  <a:lnTo>
                    <a:pt x="0" y="2"/>
                  </a:lnTo>
                  <a:lnTo>
                    <a:pt x="1" y="0"/>
                  </a:lnTo>
                </a:path>
              </a:pathLst>
            </a:custGeom>
            <a:solidFill>
              <a:srgbClr val="F8F8F8"/>
            </a:solidFill>
            <a:ln w="9525">
              <a:solidFill>
                <a:srgbClr val="DDDDDD"/>
              </a:solidFill>
              <a:round/>
              <a:headEnd/>
              <a:tailEnd/>
            </a:ln>
          </p:spPr>
          <p:txBody>
            <a:bodyPr/>
            <a:lstStyle/>
            <a:p>
              <a:endParaRPr lang="it-IT"/>
            </a:p>
          </p:txBody>
        </p:sp>
        <p:sp>
          <p:nvSpPr>
            <p:cNvPr id="9299" name="Freeform 109"/>
            <p:cNvSpPr>
              <a:spLocks/>
            </p:cNvSpPr>
            <p:nvPr/>
          </p:nvSpPr>
          <p:spPr bwMode="auto">
            <a:xfrm>
              <a:off x="1172" y="1319"/>
              <a:ext cx="311" cy="141"/>
            </a:xfrm>
            <a:custGeom>
              <a:avLst/>
              <a:gdLst>
                <a:gd name="T0" fmla="*/ 833 w 158"/>
                <a:gd name="T1" fmla="*/ 1 h 152"/>
                <a:gd name="T2" fmla="*/ 1112 w 158"/>
                <a:gd name="T3" fmla="*/ 20 h 152"/>
                <a:gd name="T4" fmla="*/ 1136 w 158"/>
                <a:gd name="T5" fmla="*/ 42 h 152"/>
                <a:gd name="T6" fmla="*/ 1173 w 158"/>
                <a:gd name="T7" fmla="*/ 42 h 152"/>
                <a:gd name="T8" fmla="*/ 1197 w 158"/>
                <a:gd name="T9" fmla="*/ 46 h 152"/>
                <a:gd name="T10" fmla="*/ 1197 w 158"/>
                <a:gd name="T11" fmla="*/ 90 h 152"/>
                <a:gd name="T12" fmla="*/ 1197 w 158"/>
                <a:gd name="T13" fmla="*/ 121 h 152"/>
                <a:gd name="T14" fmla="*/ 1008 w 158"/>
                <a:gd name="T15" fmla="*/ 118 h 152"/>
                <a:gd name="T16" fmla="*/ 779 w 158"/>
                <a:gd name="T17" fmla="*/ 112 h 152"/>
                <a:gd name="T18" fmla="*/ 685 w 158"/>
                <a:gd name="T19" fmla="*/ 111 h 152"/>
                <a:gd name="T20" fmla="*/ 520 w 158"/>
                <a:gd name="T21" fmla="*/ 111 h 152"/>
                <a:gd name="T22" fmla="*/ 472 w 158"/>
                <a:gd name="T23" fmla="*/ 113 h 152"/>
                <a:gd name="T24" fmla="*/ 472 w 158"/>
                <a:gd name="T25" fmla="*/ 116 h 152"/>
                <a:gd name="T26" fmla="*/ 449 w 158"/>
                <a:gd name="T27" fmla="*/ 119 h 152"/>
                <a:gd name="T28" fmla="*/ 372 w 158"/>
                <a:gd name="T29" fmla="*/ 114 h 152"/>
                <a:gd name="T30" fmla="*/ 299 w 158"/>
                <a:gd name="T31" fmla="*/ 105 h 152"/>
                <a:gd name="T32" fmla="*/ 268 w 158"/>
                <a:gd name="T33" fmla="*/ 89 h 152"/>
                <a:gd name="T34" fmla="*/ 136 w 158"/>
                <a:gd name="T35" fmla="*/ 71 h 152"/>
                <a:gd name="T36" fmla="*/ 31 w 158"/>
                <a:gd name="T37" fmla="*/ 67 h 152"/>
                <a:gd name="T38" fmla="*/ 159 w 158"/>
                <a:gd name="T39" fmla="*/ 66 h 152"/>
                <a:gd name="T40" fmla="*/ 291 w 158"/>
                <a:gd name="T41" fmla="*/ 71 h 152"/>
                <a:gd name="T42" fmla="*/ 380 w 158"/>
                <a:gd name="T43" fmla="*/ 85 h 152"/>
                <a:gd name="T44" fmla="*/ 411 w 158"/>
                <a:gd name="T45" fmla="*/ 98 h 152"/>
                <a:gd name="T46" fmla="*/ 488 w 158"/>
                <a:gd name="T47" fmla="*/ 101 h 152"/>
                <a:gd name="T48" fmla="*/ 589 w 158"/>
                <a:gd name="T49" fmla="*/ 101 h 152"/>
                <a:gd name="T50" fmla="*/ 604 w 158"/>
                <a:gd name="T51" fmla="*/ 94 h 152"/>
                <a:gd name="T52" fmla="*/ 616 w 158"/>
                <a:gd name="T53" fmla="*/ 74 h 152"/>
                <a:gd name="T54" fmla="*/ 616 w 158"/>
                <a:gd name="T55" fmla="*/ 72 h 152"/>
                <a:gd name="T56" fmla="*/ 640 w 158"/>
                <a:gd name="T57" fmla="*/ 90 h 152"/>
                <a:gd name="T58" fmla="*/ 817 w 158"/>
                <a:gd name="T59" fmla="*/ 99 h 152"/>
                <a:gd name="T60" fmla="*/ 1053 w 158"/>
                <a:gd name="T61" fmla="*/ 90 h 152"/>
                <a:gd name="T62" fmla="*/ 1128 w 158"/>
                <a:gd name="T63" fmla="*/ 75 h 152"/>
                <a:gd name="T64" fmla="*/ 1085 w 158"/>
                <a:gd name="T65" fmla="*/ 58 h 152"/>
                <a:gd name="T66" fmla="*/ 984 w 158"/>
                <a:gd name="T67" fmla="*/ 53 h 152"/>
                <a:gd name="T68" fmla="*/ 844 w 158"/>
                <a:gd name="T69" fmla="*/ 53 h 152"/>
                <a:gd name="T70" fmla="*/ 640 w 158"/>
                <a:gd name="T71" fmla="*/ 59 h 152"/>
                <a:gd name="T72" fmla="*/ 581 w 158"/>
                <a:gd name="T73" fmla="*/ 61 h 152"/>
                <a:gd name="T74" fmla="*/ 581 w 158"/>
                <a:gd name="T75" fmla="*/ 58 h 152"/>
                <a:gd name="T76" fmla="*/ 581 w 158"/>
                <a:gd name="T77" fmla="*/ 53 h 152"/>
                <a:gd name="T78" fmla="*/ 756 w 158"/>
                <a:gd name="T79" fmla="*/ 50 h 152"/>
                <a:gd name="T80" fmla="*/ 961 w 158"/>
                <a:gd name="T81" fmla="*/ 45 h 152"/>
                <a:gd name="T82" fmla="*/ 1031 w 158"/>
                <a:gd name="T83" fmla="*/ 37 h 152"/>
                <a:gd name="T84" fmla="*/ 1061 w 158"/>
                <a:gd name="T85" fmla="*/ 19 h 152"/>
                <a:gd name="T86" fmla="*/ 907 w 158"/>
                <a:gd name="T87" fmla="*/ 13 h 152"/>
                <a:gd name="T88" fmla="*/ 809 w 158"/>
                <a:gd name="T89" fmla="*/ 24 h 152"/>
                <a:gd name="T90" fmla="*/ 900 w 158"/>
                <a:gd name="T91" fmla="*/ 32 h 152"/>
                <a:gd name="T92" fmla="*/ 937 w 158"/>
                <a:gd name="T93" fmla="*/ 28 h 152"/>
                <a:gd name="T94" fmla="*/ 945 w 158"/>
                <a:gd name="T95" fmla="*/ 24 h 152"/>
                <a:gd name="T96" fmla="*/ 968 w 158"/>
                <a:gd name="T97" fmla="*/ 28 h 152"/>
                <a:gd name="T98" fmla="*/ 1000 w 158"/>
                <a:gd name="T99" fmla="*/ 35 h 152"/>
                <a:gd name="T100" fmla="*/ 900 w 158"/>
                <a:gd name="T101" fmla="*/ 39 h 152"/>
                <a:gd name="T102" fmla="*/ 716 w 158"/>
                <a:gd name="T103" fmla="*/ 44 h 152"/>
                <a:gd name="T104" fmla="*/ 693 w 158"/>
                <a:gd name="T105" fmla="*/ 42 h 152"/>
                <a:gd name="T106" fmla="*/ 740 w 158"/>
                <a:gd name="T107" fmla="*/ 34 h 152"/>
                <a:gd name="T108" fmla="*/ 748 w 158"/>
                <a:gd name="T109" fmla="*/ 17 h 152"/>
                <a:gd name="T110" fmla="*/ 701 w 158"/>
                <a:gd name="T111" fmla="*/ 9 h 152"/>
                <a:gd name="T112" fmla="*/ 663 w 158"/>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8"/>
                <a:gd name="T172" fmla="*/ 0 h 152"/>
                <a:gd name="T173" fmla="*/ 158 w 158"/>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8" h="152">
                  <a:moveTo>
                    <a:pt x="87" y="0"/>
                  </a:moveTo>
                  <a:lnTo>
                    <a:pt x="87" y="0"/>
                  </a:lnTo>
                  <a:lnTo>
                    <a:pt x="89" y="0"/>
                  </a:lnTo>
                  <a:lnTo>
                    <a:pt x="92" y="0"/>
                  </a:lnTo>
                  <a:lnTo>
                    <a:pt x="98" y="0"/>
                  </a:lnTo>
                  <a:lnTo>
                    <a:pt x="103" y="1"/>
                  </a:lnTo>
                  <a:lnTo>
                    <a:pt x="109" y="1"/>
                  </a:lnTo>
                  <a:lnTo>
                    <a:pt x="116" y="3"/>
                  </a:lnTo>
                  <a:lnTo>
                    <a:pt x="123" y="3"/>
                  </a:lnTo>
                  <a:lnTo>
                    <a:pt x="128" y="7"/>
                  </a:lnTo>
                  <a:lnTo>
                    <a:pt x="135" y="10"/>
                  </a:lnTo>
                  <a:lnTo>
                    <a:pt x="139" y="15"/>
                  </a:lnTo>
                  <a:lnTo>
                    <a:pt x="144" y="19"/>
                  </a:lnTo>
                  <a:lnTo>
                    <a:pt x="146" y="26"/>
                  </a:lnTo>
                  <a:lnTo>
                    <a:pt x="149" y="33"/>
                  </a:lnTo>
                  <a:lnTo>
                    <a:pt x="149" y="43"/>
                  </a:lnTo>
                  <a:lnTo>
                    <a:pt x="149" y="52"/>
                  </a:lnTo>
                  <a:lnTo>
                    <a:pt x="151" y="52"/>
                  </a:lnTo>
                  <a:lnTo>
                    <a:pt x="153" y="52"/>
                  </a:lnTo>
                  <a:lnTo>
                    <a:pt x="154" y="52"/>
                  </a:lnTo>
                  <a:lnTo>
                    <a:pt x="156" y="52"/>
                  </a:lnTo>
                  <a:lnTo>
                    <a:pt x="157" y="52"/>
                  </a:lnTo>
                  <a:lnTo>
                    <a:pt x="157" y="55"/>
                  </a:lnTo>
                  <a:lnTo>
                    <a:pt x="157" y="58"/>
                  </a:lnTo>
                  <a:lnTo>
                    <a:pt x="157" y="63"/>
                  </a:lnTo>
                  <a:lnTo>
                    <a:pt x="157" y="69"/>
                  </a:lnTo>
                  <a:lnTo>
                    <a:pt x="157" y="78"/>
                  </a:lnTo>
                  <a:lnTo>
                    <a:pt x="157" y="85"/>
                  </a:lnTo>
                  <a:lnTo>
                    <a:pt x="157" y="94"/>
                  </a:lnTo>
                  <a:lnTo>
                    <a:pt x="157" y="102"/>
                  </a:lnTo>
                  <a:lnTo>
                    <a:pt x="157" y="113"/>
                  </a:lnTo>
                  <a:lnTo>
                    <a:pt x="157" y="121"/>
                  </a:lnTo>
                  <a:lnTo>
                    <a:pt x="157" y="130"/>
                  </a:lnTo>
                  <a:lnTo>
                    <a:pt x="157" y="136"/>
                  </a:lnTo>
                  <a:lnTo>
                    <a:pt x="157" y="143"/>
                  </a:lnTo>
                  <a:lnTo>
                    <a:pt x="157" y="148"/>
                  </a:lnTo>
                  <a:lnTo>
                    <a:pt x="157" y="151"/>
                  </a:lnTo>
                  <a:lnTo>
                    <a:pt x="156" y="151"/>
                  </a:lnTo>
                  <a:lnTo>
                    <a:pt x="154" y="151"/>
                  </a:lnTo>
                  <a:lnTo>
                    <a:pt x="150" y="151"/>
                  </a:lnTo>
                  <a:lnTo>
                    <a:pt x="147" y="150"/>
                  </a:lnTo>
                  <a:lnTo>
                    <a:pt x="142" y="150"/>
                  </a:lnTo>
                  <a:lnTo>
                    <a:pt x="138" y="148"/>
                  </a:lnTo>
                  <a:lnTo>
                    <a:pt x="132" y="148"/>
                  </a:lnTo>
                  <a:lnTo>
                    <a:pt x="127" y="146"/>
                  </a:lnTo>
                  <a:lnTo>
                    <a:pt x="122" y="146"/>
                  </a:lnTo>
                  <a:lnTo>
                    <a:pt x="117" y="144"/>
                  </a:lnTo>
                  <a:lnTo>
                    <a:pt x="111" y="144"/>
                  </a:lnTo>
                  <a:lnTo>
                    <a:pt x="108" y="142"/>
                  </a:lnTo>
                  <a:lnTo>
                    <a:pt x="104" y="142"/>
                  </a:lnTo>
                  <a:lnTo>
                    <a:pt x="102" y="140"/>
                  </a:lnTo>
                  <a:lnTo>
                    <a:pt x="100" y="140"/>
                  </a:lnTo>
                  <a:lnTo>
                    <a:pt x="100" y="138"/>
                  </a:lnTo>
                  <a:lnTo>
                    <a:pt x="98" y="139"/>
                  </a:lnTo>
                  <a:lnTo>
                    <a:pt x="95" y="139"/>
                  </a:lnTo>
                  <a:lnTo>
                    <a:pt x="94" y="139"/>
                  </a:lnTo>
                  <a:lnTo>
                    <a:pt x="90" y="139"/>
                  </a:lnTo>
                  <a:lnTo>
                    <a:pt x="87" y="139"/>
                  </a:lnTo>
                  <a:lnTo>
                    <a:pt x="84" y="139"/>
                  </a:lnTo>
                  <a:lnTo>
                    <a:pt x="81" y="139"/>
                  </a:lnTo>
                  <a:lnTo>
                    <a:pt x="77" y="139"/>
                  </a:lnTo>
                  <a:lnTo>
                    <a:pt x="73" y="139"/>
                  </a:lnTo>
                  <a:lnTo>
                    <a:pt x="70" y="139"/>
                  </a:lnTo>
                  <a:lnTo>
                    <a:pt x="68" y="139"/>
                  </a:lnTo>
                  <a:lnTo>
                    <a:pt x="65" y="139"/>
                  </a:lnTo>
                  <a:lnTo>
                    <a:pt x="63" y="139"/>
                  </a:lnTo>
                  <a:lnTo>
                    <a:pt x="62" y="139"/>
                  </a:lnTo>
                  <a:lnTo>
                    <a:pt x="62" y="140"/>
                  </a:lnTo>
                  <a:lnTo>
                    <a:pt x="62" y="141"/>
                  </a:lnTo>
                  <a:lnTo>
                    <a:pt x="62" y="143"/>
                  </a:lnTo>
                  <a:lnTo>
                    <a:pt x="62" y="144"/>
                  </a:lnTo>
                  <a:lnTo>
                    <a:pt x="62" y="146"/>
                  </a:lnTo>
                  <a:lnTo>
                    <a:pt x="62" y="148"/>
                  </a:lnTo>
                  <a:lnTo>
                    <a:pt x="62" y="149"/>
                  </a:lnTo>
                  <a:lnTo>
                    <a:pt x="59" y="149"/>
                  </a:lnTo>
                  <a:lnTo>
                    <a:pt x="57" y="149"/>
                  </a:lnTo>
                  <a:lnTo>
                    <a:pt x="56" y="149"/>
                  </a:lnTo>
                  <a:lnTo>
                    <a:pt x="54" y="147"/>
                  </a:lnTo>
                  <a:lnTo>
                    <a:pt x="52" y="147"/>
                  </a:lnTo>
                  <a:lnTo>
                    <a:pt x="50" y="145"/>
                  </a:lnTo>
                  <a:lnTo>
                    <a:pt x="49" y="145"/>
                  </a:lnTo>
                  <a:lnTo>
                    <a:pt x="49" y="143"/>
                  </a:lnTo>
                  <a:lnTo>
                    <a:pt x="47" y="143"/>
                  </a:lnTo>
                  <a:lnTo>
                    <a:pt x="45" y="141"/>
                  </a:lnTo>
                  <a:lnTo>
                    <a:pt x="43" y="139"/>
                  </a:lnTo>
                  <a:lnTo>
                    <a:pt x="43" y="138"/>
                  </a:lnTo>
                  <a:lnTo>
                    <a:pt x="41" y="136"/>
                  </a:lnTo>
                  <a:lnTo>
                    <a:pt x="41" y="134"/>
                  </a:lnTo>
                  <a:lnTo>
                    <a:pt x="39" y="132"/>
                  </a:lnTo>
                  <a:lnTo>
                    <a:pt x="39" y="130"/>
                  </a:lnTo>
                  <a:lnTo>
                    <a:pt x="38" y="129"/>
                  </a:lnTo>
                  <a:lnTo>
                    <a:pt x="37" y="126"/>
                  </a:lnTo>
                  <a:lnTo>
                    <a:pt x="37" y="123"/>
                  </a:lnTo>
                  <a:lnTo>
                    <a:pt x="37" y="119"/>
                  </a:lnTo>
                  <a:lnTo>
                    <a:pt x="35" y="116"/>
                  </a:lnTo>
                  <a:lnTo>
                    <a:pt x="35" y="112"/>
                  </a:lnTo>
                  <a:lnTo>
                    <a:pt x="34" y="108"/>
                  </a:lnTo>
                  <a:lnTo>
                    <a:pt x="34" y="103"/>
                  </a:lnTo>
                  <a:lnTo>
                    <a:pt x="31" y="100"/>
                  </a:lnTo>
                  <a:lnTo>
                    <a:pt x="30" y="96"/>
                  </a:lnTo>
                  <a:lnTo>
                    <a:pt x="26" y="94"/>
                  </a:lnTo>
                  <a:lnTo>
                    <a:pt x="23" y="90"/>
                  </a:lnTo>
                  <a:lnTo>
                    <a:pt x="18" y="88"/>
                  </a:lnTo>
                  <a:lnTo>
                    <a:pt x="13" y="86"/>
                  </a:lnTo>
                  <a:lnTo>
                    <a:pt x="6" y="86"/>
                  </a:lnTo>
                  <a:lnTo>
                    <a:pt x="0" y="85"/>
                  </a:lnTo>
                  <a:lnTo>
                    <a:pt x="2" y="85"/>
                  </a:lnTo>
                  <a:lnTo>
                    <a:pt x="4" y="84"/>
                  </a:lnTo>
                  <a:lnTo>
                    <a:pt x="6" y="84"/>
                  </a:lnTo>
                  <a:lnTo>
                    <a:pt x="9" y="84"/>
                  </a:lnTo>
                  <a:lnTo>
                    <a:pt x="11" y="84"/>
                  </a:lnTo>
                  <a:lnTo>
                    <a:pt x="15" y="82"/>
                  </a:lnTo>
                  <a:lnTo>
                    <a:pt x="17" y="82"/>
                  </a:lnTo>
                  <a:lnTo>
                    <a:pt x="19" y="82"/>
                  </a:lnTo>
                  <a:lnTo>
                    <a:pt x="21" y="82"/>
                  </a:lnTo>
                  <a:lnTo>
                    <a:pt x="25" y="81"/>
                  </a:lnTo>
                  <a:lnTo>
                    <a:pt x="27" y="81"/>
                  </a:lnTo>
                  <a:lnTo>
                    <a:pt x="28" y="80"/>
                  </a:lnTo>
                  <a:lnTo>
                    <a:pt x="29" y="80"/>
                  </a:lnTo>
                  <a:lnTo>
                    <a:pt x="30" y="79"/>
                  </a:lnTo>
                  <a:lnTo>
                    <a:pt x="34" y="84"/>
                  </a:lnTo>
                  <a:lnTo>
                    <a:pt x="38" y="89"/>
                  </a:lnTo>
                  <a:lnTo>
                    <a:pt x="41" y="92"/>
                  </a:lnTo>
                  <a:lnTo>
                    <a:pt x="44" y="95"/>
                  </a:lnTo>
                  <a:lnTo>
                    <a:pt x="46" y="99"/>
                  </a:lnTo>
                  <a:lnTo>
                    <a:pt x="47" y="101"/>
                  </a:lnTo>
                  <a:lnTo>
                    <a:pt x="48" y="103"/>
                  </a:lnTo>
                  <a:lnTo>
                    <a:pt x="50" y="105"/>
                  </a:lnTo>
                  <a:lnTo>
                    <a:pt x="50" y="107"/>
                  </a:lnTo>
                  <a:lnTo>
                    <a:pt x="50" y="109"/>
                  </a:lnTo>
                  <a:lnTo>
                    <a:pt x="50" y="111"/>
                  </a:lnTo>
                  <a:lnTo>
                    <a:pt x="51" y="113"/>
                  </a:lnTo>
                  <a:lnTo>
                    <a:pt x="51" y="116"/>
                  </a:lnTo>
                  <a:lnTo>
                    <a:pt x="52" y="118"/>
                  </a:lnTo>
                  <a:lnTo>
                    <a:pt x="53" y="121"/>
                  </a:lnTo>
                  <a:lnTo>
                    <a:pt x="54" y="123"/>
                  </a:lnTo>
                  <a:lnTo>
                    <a:pt x="54" y="125"/>
                  </a:lnTo>
                  <a:lnTo>
                    <a:pt x="56" y="126"/>
                  </a:lnTo>
                  <a:lnTo>
                    <a:pt x="57" y="127"/>
                  </a:lnTo>
                  <a:lnTo>
                    <a:pt x="59" y="127"/>
                  </a:lnTo>
                  <a:lnTo>
                    <a:pt x="60" y="127"/>
                  </a:lnTo>
                  <a:lnTo>
                    <a:pt x="62" y="127"/>
                  </a:lnTo>
                  <a:lnTo>
                    <a:pt x="64" y="127"/>
                  </a:lnTo>
                  <a:lnTo>
                    <a:pt x="67" y="127"/>
                  </a:lnTo>
                  <a:lnTo>
                    <a:pt x="69" y="127"/>
                  </a:lnTo>
                  <a:lnTo>
                    <a:pt x="71" y="127"/>
                  </a:lnTo>
                  <a:lnTo>
                    <a:pt x="72" y="127"/>
                  </a:lnTo>
                  <a:lnTo>
                    <a:pt x="74" y="127"/>
                  </a:lnTo>
                  <a:lnTo>
                    <a:pt x="75" y="127"/>
                  </a:lnTo>
                  <a:lnTo>
                    <a:pt x="77" y="127"/>
                  </a:lnTo>
                  <a:lnTo>
                    <a:pt x="78" y="127"/>
                  </a:lnTo>
                  <a:lnTo>
                    <a:pt x="79" y="126"/>
                  </a:lnTo>
                  <a:lnTo>
                    <a:pt x="79" y="124"/>
                  </a:lnTo>
                  <a:lnTo>
                    <a:pt x="79" y="123"/>
                  </a:lnTo>
                  <a:lnTo>
                    <a:pt x="79" y="120"/>
                  </a:lnTo>
                  <a:lnTo>
                    <a:pt x="79" y="117"/>
                  </a:lnTo>
                  <a:lnTo>
                    <a:pt x="79" y="114"/>
                  </a:lnTo>
                  <a:lnTo>
                    <a:pt x="79" y="110"/>
                  </a:lnTo>
                  <a:lnTo>
                    <a:pt x="80" y="106"/>
                  </a:lnTo>
                  <a:lnTo>
                    <a:pt x="80" y="103"/>
                  </a:lnTo>
                  <a:lnTo>
                    <a:pt x="80" y="100"/>
                  </a:lnTo>
                  <a:lnTo>
                    <a:pt x="80" y="97"/>
                  </a:lnTo>
                  <a:lnTo>
                    <a:pt x="81" y="93"/>
                  </a:lnTo>
                  <a:lnTo>
                    <a:pt x="81" y="91"/>
                  </a:lnTo>
                  <a:lnTo>
                    <a:pt x="81" y="88"/>
                  </a:lnTo>
                  <a:lnTo>
                    <a:pt x="81" y="87"/>
                  </a:lnTo>
                  <a:lnTo>
                    <a:pt x="82" y="86"/>
                  </a:lnTo>
                  <a:lnTo>
                    <a:pt x="81" y="87"/>
                  </a:lnTo>
                  <a:lnTo>
                    <a:pt x="81" y="89"/>
                  </a:lnTo>
                  <a:lnTo>
                    <a:pt x="81" y="91"/>
                  </a:lnTo>
                  <a:lnTo>
                    <a:pt x="81" y="93"/>
                  </a:lnTo>
                  <a:lnTo>
                    <a:pt x="81" y="97"/>
                  </a:lnTo>
                  <a:lnTo>
                    <a:pt x="81" y="100"/>
                  </a:lnTo>
                  <a:lnTo>
                    <a:pt x="81" y="103"/>
                  </a:lnTo>
                  <a:lnTo>
                    <a:pt x="82" y="106"/>
                  </a:lnTo>
                  <a:lnTo>
                    <a:pt x="82" y="110"/>
                  </a:lnTo>
                  <a:lnTo>
                    <a:pt x="84" y="113"/>
                  </a:lnTo>
                  <a:lnTo>
                    <a:pt x="86" y="117"/>
                  </a:lnTo>
                  <a:lnTo>
                    <a:pt x="88" y="119"/>
                  </a:lnTo>
                  <a:lnTo>
                    <a:pt x="89" y="122"/>
                  </a:lnTo>
                  <a:lnTo>
                    <a:pt x="93" y="124"/>
                  </a:lnTo>
                  <a:lnTo>
                    <a:pt x="97" y="124"/>
                  </a:lnTo>
                  <a:lnTo>
                    <a:pt x="103" y="124"/>
                  </a:lnTo>
                  <a:lnTo>
                    <a:pt x="107" y="124"/>
                  </a:lnTo>
                  <a:lnTo>
                    <a:pt x="113" y="124"/>
                  </a:lnTo>
                  <a:lnTo>
                    <a:pt x="118" y="123"/>
                  </a:lnTo>
                  <a:lnTo>
                    <a:pt x="123" y="121"/>
                  </a:lnTo>
                  <a:lnTo>
                    <a:pt x="126" y="120"/>
                  </a:lnTo>
                  <a:lnTo>
                    <a:pt x="130" y="119"/>
                  </a:lnTo>
                  <a:lnTo>
                    <a:pt x="134" y="117"/>
                  </a:lnTo>
                  <a:lnTo>
                    <a:pt x="138" y="113"/>
                  </a:lnTo>
                  <a:lnTo>
                    <a:pt x="139" y="111"/>
                  </a:lnTo>
                  <a:lnTo>
                    <a:pt x="142" y="108"/>
                  </a:lnTo>
                  <a:lnTo>
                    <a:pt x="143" y="107"/>
                  </a:lnTo>
                  <a:lnTo>
                    <a:pt x="146" y="103"/>
                  </a:lnTo>
                  <a:lnTo>
                    <a:pt x="146" y="101"/>
                  </a:lnTo>
                  <a:lnTo>
                    <a:pt x="148" y="98"/>
                  </a:lnTo>
                  <a:lnTo>
                    <a:pt x="148" y="94"/>
                  </a:lnTo>
                  <a:lnTo>
                    <a:pt x="149" y="91"/>
                  </a:lnTo>
                  <a:lnTo>
                    <a:pt x="148" y="87"/>
                  </a:lnTo>
                  <a:lnTo>
                    <a:pt x="148" y="84"/>
                  </a:lnTo>
                  <a:lnTo>
                    <a:pt x="146" y="81"/>
                  </a:lnTo>
                  <a:lnTo>
                    <a:pt x="146" y="77"/>
                  </a:lnTo>
                  <a:lnTo>
                    <a:pt x="144" y="75"/>
                  </a:lnTo>
                  <a:lnTo>
                    <a:pt x="142" y="73"/>
                  </a:lnTo>
                  <a:lnTo>
                    <a:pt x="141" y="71"/>
                  </a:lnTo>
                  <a:lnTo>
                    <a:pt x="139" y="69"/>
                  </a:lnTo>
                  <a:lnTo>
                    <a:pt x="136" y="69"/>
                  </a:lnTo>
                  <a:lnTo>
                    <a:pt x="134" y="68"/>
                  </a:lnTo>
                  <a:lnTo>
                    <a:pt x="132" y="68"/>
                  </a:lnTo>
                  <a:lnTo>
                    <a:pt x="130" y="66"/>
                  </a:lnTo>
                  <a:lnTo>
                    <a:pt x="129" y="66"/>
                  </a:lnTo>
                  <a:lnTo>
                    <a:pt x="127" y="66"/>
                  </a:lnTo>
                  <a:lnTo>
                    <a:pt x="125" y="66"/>
                  </a:lnTo>
                  <a:lnTo>
                    <a:pt x="123" y="64"/>
                  </a:lnTo>
                  <a:lnTo>
                    <a:pt x="120" y="65"/>
                  </a:lnTo>
                  <a:lnTo>
                    <a:pt x="118" y="65"/>
                  </a:lnTo>
                  <a:lnTo>
                    <a:pt x="114" y="66"/>
                  </a:lnTo>
                  <a:lnTo>
                    <a:pt x="111" y="66"/>
                  </a:lnTo>
                  <a:lnTo>
                    <a:pt x="106" y="67"/>
                  </a:lnTo>
                  <a:lnTo>
                    <a:pt x="103" y="67"/>
                  </a:lnTo>
                  <a:lnTo>
                    <a:pt x="99" y="69"/>
                  </a:lnTo>
                  <a:lnTo>
                    <a:pt x="95" y="69"/>
                  </a:lnTo>
                  <a:lnTo>
                    <a:pt x="91" y="71"/>
                  </a:lnTo>
                  <a:lnTo>
                    <a:pt x="88" y="72"/>
                  </a:lnTo>
                  <a:lnTo>
                    <a:pt x="84" y="74"/>
                  </a:lnTo>
                  <a:lnTo>
                    <a:pt x="82" y="74"/>
                  </a:lnTo>
                  <a:lnTo>
                    <a:pt x="79" y="76"/>
                  </a:lnTo>
                  <a:lnTo>
                    <a:pt x="77" y="76"/>
                  </a:lnTo>
                  <a:lnTo>
                    <a:pt x="76" y="77"/>
                  </a:lnTo>
                  <a:lnTo>
                    <a:pt x="76" y="76"/>
                  </a:lnTo>
                  <a:lnTo>
                    <a:pt x="76" y="74"/>
                  </a:lnTo>
                  <a:lnTo>
                    <a:pt x="76" y="72"/>
                  </a:lnTo>
                  <a:lnTo>
                    <a:pt x="76" y="71"/>
                  </a:lnTo>
                  <a:lnTo>
                    <a:pt x="76" y="69"/>
                  </a:lnTo>
                  <a:lnTo>
                    <a:pt x="76" y="68"/>
                  </a:lnTo>
                  <a:lnTo>
                    <a:pt x="76" y="66"/>
                  </a:lnTo>
                  <a:lnTo>
                    <a:pt x="78" y="66"/>
                  </a:lnTo>
                  <a:lnTo>
                    <a:pt x="81" y="66"/>
                  </a:lnTo>
                  <a:lnTo>
                    <a:pt x="85" y="66"/>
                  </a:lnTo>
                  <a:lnTo>
                    <a:pt x="88" y="65"/>
                  </a:lnTo>
                  <a:lnTo>
                    <a:pt x="92" y="65"/>
                  </a:lnTo>
                  <a:lnTo>
                    <a:pt x="95" y="63"/>
                  </a:lnTo>
                  <a:lnTo>
                    <a:pt x="99" y="63"/>
                  </a:lnTo>
                  <a:lnTo>
                    <a:pt x="104" y="62"/>
                  </a:lnTo>
                  <a:lnTo>
                    <a:pt x="108" y="62"/>
                  </a:lnTo>
                  <a:lnTo>
                    <a:pt x="111" y="60"/>
                  </a:lnTo>
                  <a:lnTo>
                    <a:pt x="115" y="60"/>
                  </a:lnTo>
                  <a:lnTo>
                    <a:pt x="120" y="58"/>
                  </a:lnTo>
                  <a:lnTo>
                    <a:pt x="122" y="58"/>
                  </a:lnTo>
                  <a:lnTo>
                    <a:pt x="126" y="56"/>
                  </a:lnTo>
                  <a:lnTo>
                    <a:pt x="128" y="55"/>
                  </a:lnTo>
                  <a:lnTo>
                    <a:pt x="132" y="53"/>
                  </a:lnTo>
                  <a:lnTo>
                    <a:pt x="133" y="52"/>
                  </a:lnTo>
                  <a:lnTo>
                    <a:pt x="134" y="50"/>
                  </a:lnTo>
                  <a:lnTo>
                    <a:pt x="135" y="48"/>
                  </a:lnTo>
                  <a:lnTo>
                    <a:pt x="135" y="46"/>
                  </a:lnTo>
                  <a:lnTo>
                    <a:pt x="137" y="43"/>
                  </a:lnTo>
                  <a:lnTo>
                    <a:pt x="138" y="41"/>
                  </a:lnTo>
                  <a:lnTo>
                    <a:pt x="140" y="37"/>
                  </a:lnTo>
                  <a:lnTo>
                    <a:pt x="140" y="35"/>
                  </a:lnTo>
                  <a:lnTo>
                    <a:pt x="140" y="32"/>
                  </a:lnTo>
                  <a:lnTo>
                    <a:pt x="139" y="29"/>
                  </a:lnTo>
                  <a:lnTo>
                    <a:pt x="139" y="25"/>
                  </a:lnTo>
                  <a:lnTo>
                    <a:pt x="138" y="24"/>
                  </a:lnTo>
                  <a:lnTo>
                    <a:pt x="137" y="20"/>
                  </a:lnTo>
                  <a:lnTo>
                    <a:pt x="134" y="19"/>
                  </a:lnTo>
                  <a:lnTo>
                    <a:pt x="132" y="16"/>
                  </a:lnTo>
                  <a:lnTo>
                    <a:pt x="126" y="16"/>
                  </a:lnTo>
                  <a:lnTo>
                    <a:pt x="122" y="15"/>
                  </a:lnTo>
                  <a:lnTo>
                    <a:pt x="119" y="16"/>
                  </a:lnTo>
                  <a:lnTo>
                    <a:pt x="116" y="16"/>
                  </a:lnTo>
                  <a:lnTo>
                    <a:pt x="112" y="18"/>
                  </a:lnTo>
                  <a:lnTo>
                    <a:pt x="110" y="20"/>
                  </a:lnTo>
                  <a:lnTo>
                    <a:pt x="108" y="22"/>
                  </a:lnTo>
                  <a:lnTo>
                    <a:pt x="107" y="24"/>
                  </a:lnTo>
                  <a:lnTo>
                    <a:pt x="106" y="28"/>
                  </a:lnTo>
                  <a:lnTo>
                    <a:pt x="106" y="30"/>
                  </a:lnTo>
                  <a:lnTo>
                    <a:pt x="106" y="32"/>
                  </a:lnTo>
                  <a:lnTo>
                    <a:pt x="107" y="34"/>
                  </a:lnTo>
                  <a:lnTo>
                    <a:pt x="108" y="36"/>
                  </a:lnTo>
                  <a:lnTo>
                    <a:pt x="111" y="38"/>
                  </a:lnTo>
                  <a:lnTo>
                    <a:pt x="114" y="40"/>
                  </a:lnTo>
                  <a:lnTo>
                    <a:pt x="118" y="40"/>
                  </a:lnTo>
                  <a:lnTo>
                    <a:pt x="120" y="39"/>
                  </a:lnTo>
                  <a:lnTo>
                    <a:pt x="121" y="37"/>
                  </a:lnTo>
                  <a:lnTo>
                    <a:pt x="121" y="36"/>
                  </a:lnTo>
                  <a:lnTo>
                    <a:pt x="123" y="34"/>
                  </a:lnTo>
                  <a:lnTo>
                    <a:pt x="123" y="32"/>
                  </a:lnTo>
                  <a:lnTo>
                    <a:pt x="124" y="31"/>
                  </a:lnTo>
                  <a:lnTo>
                    <a:pt x="124" y="30"/>
                  </a:lnTo>
                  <a:lnTo>
                    <a:pt x="126" y="28"/>
                  </a:lnTo>
                  <a:lnTo>
                    <a:pt x="126" y="30"/>
                  </a:lnTo>
                  <a:lnTo>
                    <a:pt x="126" y="31"/>
                  </a:lnTo>
                  <a:lnTo>
                    <a:pt x="127" y="31"/>
                  </a:lnTo>
                  <a:lnTo>
                    <a:pt x="127" y="33"/>
                  </a:lnTo>
                  <a:lnTo>
                    <a:pt x="127" y="35"/>
                  </a:lnTo>
                  <a:lnTo>
                    <a:pt x="127" y="36"/>
                  </a:lnTo>
                  <a:lnTo>
                    <a:pt x="129" y="36"/>
                  </a:lnTo>
                  <a:lnTo>
                    <a:pt x="129" y="38"/>
                  </a:lnTo>
                  <a:lnTo>
                    <a:pt x="129" y="40"/>
                  </a:lnTo>
                  <a:lnTo>
                    <a:pt x="129" y="42"/>
                  </a:lnTo>
                  <a:lnTo>
                    <a:pt x="131" y="42"/>
                  </a:lnTo>
                  <a:lnTo>
                    <a:pt x="131" y="44"/>
                  </a:lnTo>
                  <a:lnTo>
                    <a:pt x="132" y="44"/>
                  </a:lnTo>
                  <a:lnTo>
                    <a:pt x="128" y="46"/>
                  </a:lnTo>
                  <a:lnTo>
                    <a:pt x="124" y="47"/>
                  </a:lnTo>
                  <a:lnTo>
                    <a:pt x="121" y="49"/>
                  </a:lnTo>
                  <a:lnTo>
                    <a:pt x="118" y="49"/>
                  </a:lnTo>
                  <a:lnTo>
                    <a:pt x="113" y="50"/>
                  </a:lnTo>
                  <a:lnTo>
                    <a:pt x="110" y="51"/>
                  </a:lnTo>
                  <a:lnTo>
                    <a:pt x="106" y="52"/>
                  </a:lnTo>
                  <a:lnTo>
                    <a:pt x="103" y="52"/>
                  </a:lnTo>
                  <a:lnTo>
                    <a:pt x="100" y="54"/>
                  </a:lnTo>
                  <a:lnTo>
                    <a:pt x="97" y="55"/>
                  </a:lnTo>
                  <a:lnTo>
                    <a:pt x="94" y="55"/>
                  </a:lnTo>
                  <a:lnTo>
                    <a:pt x="92" y="55"/>
                  </a:lnTo>
                  <a:lnTo>
                    <a:pt x="91" y="55"/>
                  </a:lnTo>
                  <a:lnTo>
                    <a:pt x="89" y="55"/>
                  </a:lnTo>
                  <a:lnTo>
                    <a:pt x="89" y="54"/>
                  </a:lnTo>
                  <a:lnTo>
                    <a:pt x="91" y="52"/>
                  </a:lnTo>
                  <a:lnTo>
                    <a:pt x="93" y="51"/>
                  </a:lnTo>
                  <a:lnTo>
                    <a:pt x="93" y="50"/>
                  </a:lnTo>
                  <a:lnTo>
                    <a:pt x="95" y="49"/>
                  </a:lnTo>
                  <a:lnTo>
                    <a:pt x="95" y="47"/>
                  </a:lnTo>
                  <a:lnTo>
                    <a:pt x="97" y="45"/>
                  </a:lnTo>
                  <a:lnTo>
                    <a:pt x="97" y="43"/>
                  </a:lnTo>
                  <a:lnTo>
                    <a:pt x="97" y="41"/>
                  </a:lnTo>
                  <a:lnTo>
                    <a:pt x="97" y="40"/>
                  </a:lnTo>
                  <a:lnTo>
                    <a:pt x="98" y="36"/>
                  </a:lnTo>
                  <a:lnTo>
                    <a:pt x="98" y="33"/>
                  </a:lnTo>
                  <a:lnTo>
                    <a:pt x="98" y="30"/>
                  </a:lnTo>
                  <a:lnTo>
                    <a:pt x="98" y="26"/>
                  </a:lnTo>
                  <a:lnTo>
                    <a:pt x="98" y="20"/>
                  </a:lnTo>
                  <a:lnTo>
                    <a:pt x="96" y="20"/>
                  </a:lnTo>
                  <a:lnTo>
                    <a:pt x="96" y="19"/>
                  </a:lnTo>
                  <a:lnTo>
                    <a:pt x="95" y="19"/>
                  </a:lnTo>
                  <a:lnTo>
                    <a:pt x="95" y="17"/>
                  </a:lnTo>
                  <a:lnTo>
                    <a:pt x="93" y="15"/>
                  </a:lnTo>
                  <a:lnTo>
                    <a:pt x="93" y="13"/>
                  </a:lnTo>
                  <a:lnTo>
                    <a:pt x="92" y="12"/>
                  </a:lnTo>
                  <a:lnTo>
                    <a:pt x="92" y="10"/>
                  </a:lnTo>
                  <a:lnTo>
                    <a:pt x="90" y="9"/>
                  </a:lnTo>
                  <a:lnTo>
                    <a:pt x="90" y="7"/>
                  </a:lnTo>
                  <a:lnTo>
                    <a:pt x="88" y="5"/>
                  </a:lnTo>
                  <a:lnTo>
                    <a:pt x="88" y="3"/>
                  </a:lnTo>
                  <a:lnTo>
                    <a:pt x="87" y="3"/>
                  </a:lnTo>
                  <a:lnTo>
                    <a:pt x="87" y="1"/>
                  </a:lnTo>
                  <a:lnTo>
                    <a:pt x="87" y="0"/>
                  </a:lnTo>
                </a:path>
              </a:pathLst>
            </a:custGeom>
            <a:solidFill>
              <a:srgbClr val="F8F8F8"/>
            </a:solidFill>
            <a:ln w="6350">
              <a:solidFill>
                <a:srgbClr val="DDDDDD"/>
              </a:solidFill>
              <a:round/>
              <a:headEnd/>
              <a:tailEnd/>
            </a:ln>
          </p:spPr>
          <p:txBody>
            <a:bodyPr/>
            <a:lstStyle/>
            <a:p>
              <a:endParaRPr lang="it-IT"/>
            </a:p>
          </p:txBody>
        </p:sp>
        <p:sp>
          <p:nvSpPr>
            <p:cNvPr id="9300" name="Freeform 110"/>
            <p:cNvSpPr>
              <a:spLocks/>
            </p:cNvSpPr>
            <p:nvPr/>
          </p:nvSpPr>
          <p:spPr bwMode="auto">
            <a:xfrm>
              <a:off x="1655" y="1320"/>
              <a:ext cx="59" cy="35"/>
            </a:xfrm>
            <a:custGeom>
              <a:avLst/>
              <a:gdLst>
                <a:gd name="T0" fmla="*/ 212 w 30"/>
                <a:gd name="T1" fmla="*/ 0 h 38"/>
                <a:gd name="T2" fmla="*/ 197 w 30"/>
                <a:gd name="T3" fmla="*/ 0 h 38"/>
                <a:gd name="T4" fmla="*/ 181 w 30"/>
                <a:gd name="T5" fmla="*/ 0 h 38"/>
                <a:gd name="T6" fmla="*/ 159 w 30"/>
                <a:gd name="T7" fmla="*/ 0 h 38"/>
                <a:gd name="T8" fmla="*/ 151 w 30"/>
                <a:gd name="T9" fmla="*/ 0 h 38"/>
                <a:gd name="T10" fmla="*/ 120 w 30"/>
                <a:gd name="T11" fmla="*/ 0 h 38"/>
                <a:gd name="T12" fmla="*/ 116 w 30"/>
                <a:gd name="T13" fmla="*/ 0 h 38"/>
                <a:gd name="T14" fmla="*/ 116 w 30"/>
                <a:gd name="T15" fmla="*/ 0 h 38"/>
                <a:gd name="T16" fmla="*/ 100 w 30"/>
                <a:gd name="T17" fmla="*/ 2 h 38"/>
                <a:gd name="T18" fmla="*/ 85 w 30"/>
                <a:gd name="T19" fmla="*/ 3 h 38"/>
                <a:gd name="T20" fmla="*/ 77 w 30"/>
                <a:gd name="T21" fmla="*/ 5 h 38"/>
                <a:gd name="T22" fmla="*/ 55 w 30"/>
                <a:gd name="T23" fmla="*/ 6 h 38"/>
                <a:gd name="T24" fmla="*/ 39 w 30"/>
                <a:gd name="T25" fmla="*/ 8 h 38"/>
                <a:gd name="T26" fmla="*/ 8 w 30"/>
                <a:gd name="T27" fmla="*/ 12 h 38"/>
                <a:gd name="T28" fmla="*/ 0 w 30"/>
                <a:gd name="T29" fmla="*/ 15 h 38"/>
                <a:gd name="T30" fmla="*/ 0 w 30"/>
                <a:gd name="T31" fmla="*/ 15 h 38"/>
                <a:gd name="T32" fmla="*/ 0 w 30"/>
                <a:gd name="T33" fmla="*/ 15 h 38"/>
                <a:gd name="T34" fmla="*/ 0 w 30"/>
                <a:gd name="T35" fmla="*/ 17 h 38"/>
                <a:gd name="T36" fmla="*/ 0 w 30"/>
                <a:gd name="T37" fmla="*/ 18 h 38"/>
                <a:gd name="T38" fmla="*/ 16 w 30"/>
                <a:gd name="T39" fmla="*/ 21 h 38"/>
                <a:gd name="T40" fmla="*/ 31 w 30"/>
                <a:gd name="T41" fmla="*/ 24 h 38"/>
                <a:gd name="T42" fmla="*/ 39 w 30"/>
                <a:gd name="T43" fmla="*/ 27 h 38"/>
                <a:gd name="T44" fmla="*/ 55 w 30"/>
                <a:gd name="T45" fmla="*/ 29 h 38"/>
                <a:gd name="T46" fmla="*/ 61 w 30"/>
                <a:gd name="T47" fmla="*/ 29 h 38"/>
                <a:gd name="T48" fmla="*/ 77 w 30"/>
                <a:gd name="T49" fmla="*/ 29 h 38"/>
                <a:gd name="T50" fmla="*/ 77 w 30"/>
                <a:gd name="T51" fmla="*/ 27 h 38"/>
                <a:gd name="T52" fmla="*/ 85 w 30"/>
                <a:gd name="T53" fmla="*/ 26 h 38"/>
                <a:gd name="T54" fmla="*/ 116 w 30"/>
                <a:gd name="T55" fmla="*/ 23 h 38"/>
                <a:gd name="T56" fmla="*/ 128 w 30"/>
                <a:gd name="T57" fmla="*/ 20 h 38"/>
                <a:gd name="T58" fmla="*/ 151 w 30"/>
                <a:gd name="T59" fmla="*/ 18 h 38"/>
                <a:gd name="T60" fmla="*/ 159 w 30"/>
                <a:gd name="T61" fmla="*/ 16 h 38"/>
                <a:gd name="T62" fmla="*/ 175 w 30"/>
                <a:gd name="T63" fmla="*/ 15 h 38"/>
                <a:gd name="T64" fmla="*/ 181 w 30"/>
                <a:gd name="T65" fmla="*/ 14 h 38"/>
                <a:gd name="T66" fmla="*/ 181 w 30"/>
                <a:gd name="T67" fmla="*/ 13 h 38"/>
                <a:gd name="T68" fmla="*/ 189 w 30"/>
                <a:gd name="T69" fmla="*/ 11 h 38"/>
                <a:gd name="T70" fmla="*/ 189 w 30"/>
                <a:gd name="T71" fmla="*/ 8 h 38"/>
                <a:gd name="T72" fmla="*/ 205 w 30"/>
                <a:gd name="T73" fmla="*/ 7 h 38"/>
                <a:gd name="T74" fmla="*/ 205 w 30"/>
                <a:gd name="T75" fmla="*/ 6 h 38"/>
                <a:gd name="T76" fmla="*/ 220 w 30"/>
                <a:gd name="T77" fmla="*/ 5 h 38"/>
                <a:gd name="T78" fmla="*/ 220 w 30"/>
                <a:gd name="T79" fmla="*/ 2 h 38"/>
                <a:gd name="T80" fmla="*/ 220 w 30"/>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
                <a:gd name="T124" fmla="*/ 0 h 38"/>
                <a:gd name="T125" fmla="*/ 30 w 30"/>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 h="38">
                  <a:moveTo>
                    <a:pt x="29" y="0"/>
                  </a:moveTo>
                  <a:lnTo>
                    <a:pt x="28" y="0"/>
                  </a:lnTo>
                  <a:lnTo>
                    <a:pt x="26" y="0"/>
                  </a:lnTo>
                  <a:lnTo>
                    <a:pt x="24" y="0"/>
                  </a:lnTo>
                  <a:lnTo>
                    <a:pt x="23" y="0"/>
                  </a:lnTo>
                  <a:lnTo>
                    <a:pt x="21" y="0"/>
                  </a:lnTo>
                  <a:lnTo>
                    <a:pt x="20" y="0"/>
                  </a:lnTo>
                  <a:lnTo>
                    <a:pt x="18" y="0"/>
                  </a:lnTo>
                  <a:lnTo>
                    <a:pt x="16" y="0"/>
                  </a:lnTo>
                  <a:lnTo>
                    <a:pt x="15" y="0"/>
                  </a:lnTo>
                  <a:lnTo>
                    <a:pt x="13" y="2"/>
                  </a:lnTo>
                  <a:lnTo>
                    <a:pt x="11" y="3"/>
                  </a:lnTo>
                  <a:lnTo>
                    <a:pt x="10" y="5"/>
                  </a:lnTo>
                  <a:lnTo>
                    <a:pt x="8" y="7"/>
                  </a:lnTo>
                  <a:lnTo>
                    <a:pt x="7" y="9"/>
                  </a:lnTo>
                  <a:lnTo>
                    <a:pt x="7" y="10"/>
                  </a:lnTo>
                  <a:lnTo>
                    <a:pt x="5" y="11"/>
                  </a:lnTo>
                  <a:lnTo>
                    <a:pt x="3" y="13"/>
                  </a:lnTo>
                  <a:lnTo>
                    <a:pt x="1" y="15"/>
                  </a:lnTo>
                  <a:lnTo>
                    <a:pt x="1" y="16"/>
                  </a:lnTo>
                  <a:lnTo>
                    <a:pt x="0" y="18"/>
                  </a:lnTo>
                  <a:lnTo>
                    <a:pt x="0" y="17"/>
                  </a:lnTo>
                  <a:lnTo>
                    <a:pt x="0" y="18"/>
                  </a:lnTo>
                  <a:lnTo>
                    <a:pt x="0" y="19"/>
                  </a:lnTo>
                  <a:lnTo>
                    <a:pt x="0" y="21"/>
                  </a:lnTo>
                  <a:lnTo>
                    <a:pt x="0" y="23"/>
                  </a:lnTo>
                  <a:lnTo>
                    <a:pt x="2" y="25"/>
                  </a:lnTo>
                  <a:lnTo>
                    <a:pt x="2" y="27"/>
                  </a:lnTo>
                  <a:lnTo>
                    <a:pt x="4" y="28"/>
                  </a:lnTo>
                  <a:lnTo>
                    <a:pt x="4" y="30"/>
                  </a:lnTo>
                  <a:lnTo>
                    <a:pt x="5" y="32"/>
                  </a:lnTo>
                  <a:lnTo>
                    <a:pt x="5" y="34"/>
                  </a:lnTo>
                  <a:lnTo>
                    <a:pt x="7" y="35"/>
                  </a:lnTo>
                  <a:lnTo>
                    <a:pt x="7" y="37"/>
                  </a:lnTo>
                  <a:lnTo>
                    <a:pt x="8" y="37"/>
                  </a:lnTo>
                  <a:lnTo>
                    <a:pt x="10" y="37"/>
                  </a:lnTo>
                  <a:lnTo>
                    <a:pt x="10" y="36"/>
                  </a:lnTo>
                  <a:lnTo>
                    <a:pt x="10" y="35"/>
                  </a:lnTo>
                  <a:lnTo>
                    <a:pt x="11" y="34"/>
                  </a:lnTo>
                  <a:lnTo>
                    <a:pt x="11" y="33"/>
                  </a:lnTo>
                  <a:lnTo>
                    <a:pt x="13" y="31"/>
                  </a:lnTo>
                  <a:lnTo>
                    <a:pt x="15" y="29"/>
                  </a:lnTo>
                  <a:lnTo>
                    <a:pt x="17" y="27"/>
                  </a:lnTo>
                  <a:lnTo>
                    <a:pt x="17" y="26"/>
                  </a:lnTo>
                  <a:lnTo>
                    <a:pt x="19" y="24"/>
                  </a:lnTo>
                  <a:lnTo>
                    <a:pt x="20" y="23"/>
                  </a:lnTo>
                  <a:lnTo>
                    <a:pt x="21" y="21"/>
                  </a:lnTo>
                  <a:lnTo>
                    <a:pt x="21" y="20"/>
                  </a:lnTo>
                  <a:lnTo>
                    <a:pt x="23" y="18"/>
                  </a:lnTo>
                  <a:lnTo>
                    <a:pt x="24" y="17"/>
                  </a:lnTo>
                  <a:lnTo>
                    <a:pt x="24" y="16"/>
                  </a:lnTo>
                  <a:lnTo>
                    <a:pt x="25" y="14"/>
                  </a:lnTo>
                  <a:lnTo>
                    <a:pt x="25" y="12"/>
                  </a:lnTo>
                  <a:lnTo>
                    <a:pt x="25" y="11"/>
                  </a:lnTo>
                  <a:lnTo>
                    <a:pt x="27" y="10"/>
                  </a:lnTo>
                  <a:lnTo>
                    <a:pt x="27" y="8"/>
                  </a:lnTo>
                  <a:lnTo>
                    <a:pt x="27" y="7"/>
                  </a:lnTo>
                  <a:lnTo>
                    <a:pt x="29" y="5"/>
                  </a:lnTo>
                  <a:lnTo>
                    <a:pt x="29" y="3"/>
                  </a:lnTo>
                  <a:lnTo>
                    <a:pt x="29" y="2"/>
                  </a:lnTo>
                  <a:lnTo>
                    <a:pt x="29" y="0"/>
                  </a:lnTo>
                </a:path>
              </a:pathLst>
            </a:custGeom>
            <a:solidFill>
              <a:srgbClr val="F8F8F8"/>
            </a:solidFill>
            <a:ln w="9525">
              <a:solidFill>
                <a:srgbClr val="DDDDDD"/>
              </a:solidFill>
              <a:round/>
              <a:headEnd/>
              <a:tailEnd/>
            </a:ln>
          </p:spPr>
          <p:txBody>
            <a:bodyPr/>
            <a:lstStyle/>
            <a:p>
              <a:endParaRPr lang="it-IT"/>
            </a:p>
          </p:txBody>
        </p:sp>
        <p:sp>
          <p:nvSpPr>
            <p:cNvPr id="9301" name="Freeform 111"/>
            <p:cNvSpPr>
              <a:spLocks/>
            </p:cNvSpPr>
            <p:nvPr/>
          </p:nvSpPr>
          <p:spPr bwMode="auto">
            <a:xfrm>
              <a:off x="1480" y="1319"/>
              <a:ext cx="312" cy="141"/>
            </a:xfrm>
            <a:custGeom>
              <a:avLst/>
              <a:gdLst>
                <a:gd name="T0" fmla="*/ 347 w 159"/>
                <a:gd name="T1" fmla="*/ 1 h 152"/>
                <a:gd name="T2" fmla="*/ 61 w 159"/>
                <a:gd name="T3" fmla="*/ 20 h 152"/>
                <a:gd name="T4" fmla="*/ 47 w 159"/>
                <a:gd name="T5" fmla="*/ 42 h 152"/>
                <a:gd name="T6" fmla="*/ 8 w 159"/>
                <a:gd name="T7" fmla="*/ 42 h 152"/>
                <a:gd name="T8" fmla="*/ 0 w 159"/>
                <a:gd name="T9" fmla="*/ 46 h 152"/>
                <a:gd name="T10" fmla="*/ 0 w 159"/>
                <a:gd name="T11" fmla="*/ 90 h 152"/>
                <a:gd name="T12" fmla="*/ 0 w 159"/>
                <a:gd name="T13" fmla="*/ 121 h 152"/>
                <a:gd name="T14" fmla="*/ 181 w 159"/>
                <a:gd name="T15" fmla="*/ 118 h 152"/>
                <a:gd name="T16" fmla="*/ 416 w 159"/>
                <a:gd name="T17" fmla="*/ 112 h 152"/>
                <a:gd name="T18" fmla="*/ 493 w 159"/>
                <a:gd name="T19" fmla="*/ 111 h 152"/>
                <a:gd name="T20" fmla="*/ 673 w 159"/>
                <a:gd name="T21" fmla="*/ 111 h 152"/>
                <a:gd name="T22" fmla="*/ 716 w 159"/>
                <a:gd name="T23" fmla="*/ 113 h 152"/>
                <a:gd name="T24" fmla="*/ 716 w 159"/>
                <a:gd name="T25" fmla="*/ 116 h 152"/>
                <a:gd name="T26" fmla="*/ 732 w 159"/>
                <a:gd name="T27" fmla="*/ 119 h 152"/>
                <a:gd name="T28" fmla="*/ 816 w 159"/>
                <a:gd name="T29" fmla="*/ 114 h 152"/>
                <a:gd name="T30" fmla="*/ 877 w 159"/>
                <a:gd name="T31" fmla="*/ 105 h 152"/>
                <a:gd name="T32" fmla="*/ 905 w 159"/>
                <a:gd name="T33" fmla="*/ 89 h 152"/>
                <a:gd name="T34" fmla="*/ 1036 w 159"/>
                <a:gd name="T35" fmla="*/ 71 h 152"/>
                <a:gd name="T36" fmla="*/ 1148 w 159"/>
                <a:gd name="T37" fmla="*/ 67 h 152"/>
                <a:gd name="T38" fmla="*/ 1013 w 159"/>
                <a:gd name="T39" fmla="*/ 66 h 152"/>
                <a:gd name="T40" fmla="*/ 893 w 159"/>
                <a:gd name="T41" fmla="*/ 71 h 152"/>
                <a:gd name="T42" fmla="*/ 793 w 159"/>
                <a:gd name="T43" fmla="*/ 85 h 152"/>
                <a:gd name="T44" fmla="*/ 785 w 159"/>
                <a:gd name="T45" fmla="*/ 98 h 152"/>
                <a:gd name="T46" fmla="*/ 689 w 159"/>
                <a:gd name="T47" fmla="*/ 101 h 152"/>
                <a:gd name="T48" fmla="*/ 597 w 159"/>
                <a:gd name="T49" fmla="*/ 101 h 152"/>
                <a:gd name="T50" fmla="*/ 573 w 159"/>
                <a:gd name="T51" fmla="*/ 94 h 152"/>
                <a:gd name="T52" fmla="*/ 565 w 159"/>
                <a:gd name="T53" fmla="*/ 74 h 152"/>
                <a:gd name="T54" fmla="*/ 559 w 159"/>
                <a:gd name="T55" fmla="*/ 72 h 152"/>
                <a:gd name="T56" fmla="*/ 536 w 159"/>
                <a:gd name="T57" fmla="*/ 90 h 152"/>
                <a:gd name="T58" fmla="*/ 361 w 159"/>
                <a:gd name="T59" fmla="*/ 99 h 152"/>
                <a:gd name="T60" fmla="*/ 143 w 159"/>
                <a:gd name="T61" fmla="*/ 90 h 152"/>
                <a:gd name="T62" fmla="*/ 61 w 159"/>
                <a:gd name="T63" fmla="*/ 75 h 152"/>
                <a:gd name="T64" fmla="*/ 100 w 159"/>
                <a:gd name="T65" fmla="*/ 58 h 152"/>
                <a:gd name="T66" fmla="*/ 204 w 159"/>
                <a:gd name="T67" fmla="*/ 53 h 152"/>
                <a:gd name="T68" fmla="*/ 339 w 159"/>
                <a:gd name="T69" fmla="*/ 53 h 152"/>
                <a:gd name="T70" fmla="*/ 536 w 159"/>
                <a:gd name="T71" fmla="*/ 59 h 152"/>
                <a:gd name="T72" fmla="*/ 604 w 159"/>
                <a:gd name="T73" fmla="*/ 61 h 152"/>
                <a:gd name="T74" fmla="*/ 604 w 159"/>
                <a:gd name="T75" fmla="*/ 58 h 152"/>
                <a:gd name="T76" fmla="*/ 612 w 159"/>
                <a:gd name="T77" fmla="*/ 53 h 152"/>
                <a:gd name="T78" fmla="*/ 424 w 159"/>
                <a:gd name="T79" fmla="*/ 50 h 152"/>
                <a:gd name="T80" fmla="*/ 228 w 159"/>
                <a:gd name="T81" fmla="*/ 45 h 152"/>
                <a:gd name="T82" fmla="*/ 143 w 159"/>
                <a:gd name="T83" fmla="*/ 37 h 152"/>
                <a:gd name="T84" fmla="*/ 128 w 159"/>
                <a:gd name="T85" fmla="*/ 19 h 152"/>
                <a:gd name="T86" fmla="*/ 281 w 159"/>
                <a:gd name="T87" fmla="*/ 13 h 152"/>
                <a:gd name="T88" fmla="*/ 369 w 159"/>
                <a:gd name="T89" fmla="*/ 24 h 152"/>
                <a:gd name="T90" fmla="*/ 281 w 159"/>
                <a:gd name="T91" fmla="*/ 32 h 152"/>
                <a:gd name="T92" fmla="*/ 251 w 159"/>
                <a:gd name="T93" fmla="*/ 28 h 152"/>
                <a:gd name="T94" fmla="*/ 243 w 159"/>
                <a:gd name="T95" fmla="*/ 24 h 152"/>
                <a:gd name="T96" fmla="*/ 204 w 159"/>
                <a:gd name="T97" fmla="*/ 28 h 152"/>
                <a:gd name="T98" fmla="*/ 188 w 159"/>
                <a:gd name="T99" fmla="*/ 35 h 152"/>
                <a:gd name="T100" fmla="*/ 296 w 159"/>
                <a:gd name="T101" fmla="*/ 39 h 152"/>
                <a:gd name="T102" fmla="*/ 461 w 159"/>
                <a:gd name="T103" fmla="*/ 44 h 152"/>
                <a:gd name="T104" fmla="*/ 485 w 159"/>
                <a:gd name="T105" fmla="*/ 42 h 152"/>
                <a:gd name="T106" fmla="*/ 447 w 159"/>
                <a:gd name="T107" fmla="*/ 34 h 152"/>
                <a:gd name="T108" fmla="*/ 447 w 159"/>
                <a:gd name="T109" fmla="*/ 17 h 152"/>
                <a:gd name="T110" fmla="*/ 469 w 159"/>
                <a:gd name="T111" fmla="*/ 9 h 152"/>
                <a:gd name="T112" fmla="*/ 520 w 159"/>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9"/>
                <a:gd name="T172" fmla="*/ 0 h 152"/>
                <a:gd name="T173" fmla="*/ 159 w 159"/>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9" h="152">
                  <a:moveTo>
                    <a:pt x="70" y="0"/>
                  </a:moveTo>
                  <a:lnTo>
                    <a:pt x="69" y="0"/>
                  </a:lnTo>
                  <a:lnTo>
                    <a:pt x="67" y="0"/>
                  </a:lnTo>
                  <a:lnTo>
                    <a:pt x="62" y="0"/>
                  </a:lnTo>
                  <a:lnTo>
                    <a:pt x="58" y="0"/>
                  </a:lnTo>
                  <a:lnTo>
                    <a:pt x="52" y="1"/>
                  </a:lnTo>
                  <a:lnTo>
                    <a:pt x="46" y="1"/>
                  </a:lnTo>
                  <a:lnTo>
                    <a:pt x="39" y="3"/>
                  </a:lnTo>
                  <a:lnTo>
                    <a:pt x="34" y="3"/>
                  </a:lnTo>
                  <a:lnTo>
                    <a:pt x="27" y="7"/>
                  </a:lnTo>
                  <a:lnTo>
                    <a:pt x="21" y="10"/>
                  </a:lnTo>
                  <a:lnTo>
                    <a:pt x="16" y="15"/>
                  </a:lnTo>
                  <a:lnTo>
                    <a:pt x="11" y="19"/>
                  </a:lnTo>
                  <a:lnTo>
                    <a:pt x="8" y="26"/>
                  </a:lnTo>
                  <a:lnTo>
                    <a:pt x="6" y="33"/>
                  </a:lnTo>
                  <a:lnTo>
                    <a:pt x="6" y="43"/>
                  </a:lnTo>
                  <a:lnTo>
                    <a:pt x="8" y="52"/>
                  </a:lnTo>
                  <a:lnTo>
                    <a:pt x="7" y="52"/>
                  </a:lnTo>
                  <a:lnTo>
                    <a:pt x="6" y="52"/>
                  </a:lnTo>
                  <a:lnTo>
                    <a:pt x="5" y="52"/>
                  </a:lnTo>
                  <a:lnTo>
                    <a:pt x="4" y="52"/>
                  </a:lnTo>
                  <a:lnTo>
                    <a:pt x="2" y="52"/>
                  </a:lnTo>
                  <a:lnTo>
                    <a:pt x="1" y="52"/>
                  </a:lnTo>
                  <a:lnTo>
                    <a:pt x="0" y="52"/>
                  </a:lnTo>
                  <a:lnTo>
                    <a:pt x="0" y="55"/>
                  </a:lnTo>
                  <a:lnTo>
                    <a:pt x="0" y="58"/>
                  </a:lnTo>
                  <a:lnTo>
                    <a:pt x="0" y="63"/>
                  </a:lnTo>
                  <a:lnTo>
                    <a:pt x="0" y="69"/>
                  </a:lnTo>
                  <a:lnTo>
                    <a:pt x="0" y="78"/>
                  </a:lnTo>
                  <a:lnTo>
                    <a:pt x="0" y="85"/>
                  </a:lnTo>
                  <a:lnTo>
                    <a:pt x="0" y="94"/>
                  </a:lnTo>
                  <a:lnTo>
                    <a:pt x="0" y="102"/>
                  </a:lnTo>
                  <a:lnTo>
                    <a:pt x="0" y="113"/>
                  </a:lnTo>
                  <a:lnTo>
                    <a:pt x="0" y="121"/>
                  </a:lnTo>
                  <a:lnTo>
                    <a:pt x="0" y="130"/>
                  </a:lnTo>
                  <a:lnTo>
                    <a:pt x="0" y="136"/>
                  </a:lnTo>
                  <a:lnTo>
                    <a:pt x="0" y="143"/>
                  </a:lnTo>
                  <a:lnTo>
                    <a:pt x="0" y="148"/>
                  </a:lnTo>
                  <a:lnTo>
                    <a:pt x="0" y="151"/>
                  </a:lnTo>
                  <a:lnTo>
                    <a:pt x="2" y="151"/>
                  </a:lnTo>
                  <a:lnTo>
                    <a:pt x="5" y="151"/>
                  </a:lnTo>
                  <a:lnTo>
                    <a:pt x="9" y="150"/>
                  </a:lnTo>
                  <a:lnTo>
                    <a:pt x="13" y="150"/>
                  </a:lnTo>
                  <a:lnTo>
                    <a:pt x="19" y="148"/>
                  </a:lnTo>
                  <a:lnTo>
                    <a:pt x="24" y="148"/>
                  </a:lnTo>
                  <a:lnTo>
                    <a:pt x="29" y="146"/>
                  </a:lnTo>
                  <a:lnTo>
                    <a:pt x="34" y="146"/>
                  </a:lnTo>
                  <a:lnTo>
                    <a:pt x="39" y="144"/>
                  </a:lnTo>
                  <a:lnTo>
                    <a:pt x="43" y="144"/>
                  </a:lnTo>
                  <a:lnTo>
                    <a:pt x="49" y="142"/>
                  </a:lnTo>
                  <a:lnTo>
                    <a:pt x="52" y="142"/>
                  </a:lnTo>
                  <a:lnTo>
                    <a:pt x="55" y="140"/>
                  </a:lnTo>
                  <a:lnTo>
                    <a:pt x="56" y="140"/>
                  </a:lnTo>
                  <a:lnTo>
                    <a:pt x="57" y="138"/>
                  </a:lnTo>
                  <a:lnTo>
                    <a:pt x="57" y="139"/>
                  </a:lnTo>
                  <a:lnTo>
                    <a:pt x="58" y="139"/>
                  </a:lnTo>
                  <a:lnTo>
                    <a:pt x="60" y="139"/>
                  </a:lnTo>
                  <a:lnTo>
                    <a:pt x="63" y="139"/>
                  </a:lnTo>
                  <a:lnTo>
                    <a:pt x="65" y="139"/>
                  </a:lnTo>
                  <a:lnTo>
                    <a:pt x="69" y="139"/>
                  </a:lnTo>
                  <a:lnTo>
                    <a:pt x="72" y="139"/>
                  </a:lnTo>
                  <a:lnTo>
                    <a:pt x="76" y="139"/>
                  </a:lnTo>
                  <a:lnTo>
                    <a:pt x="79" y="139"/>
                  </a:lnTo>
                  <a:lnTo>
                    <a:pt x="83" y="139"/>
                  </a:lnTo>
                  <a:lnTo>
                    <a:pt x="86" y="139"/>
                  </a:lnTo>
                  <a:lnTo>
                    <a:pt x="89" y="139"/>
                  </a:lnTo>
                  <a:lnTo>
                    <a:pt x="91" y="139"/>
                  </a:lnTo>
                  <a:lnTo>
                    <a:pt x="93" y="139"/>
                  </a:lnTo>
                  <a:lnTo>
                    <a:pt x="94" y="139"/>
                  </a:lnTo>
                  <a:lnTo>
                    <a:pt x="95" y="139"/>
                  </a:lnTo>
                  <a:lnTo>
                    <a:pt x="95" y="140"/>
                  </a:lnTo>
                  <a:lnTo>
                    <a:pt x="95" y="141"/>
                  </a:lnTo>
                  <a:lnTo>
                    <a:pt x="95" y="143"/>
                  </a:lnTo>
                  <a:lnTo>
                    <a:pt x="95" y="144"/>
                  </a:lnTo>
                  <a:lnTo>
                    <a:pt x="95" y="146"/>
                  </a:lnTo>
                  <a:lnTo>
                    <a:pt x="95" y="148"/>
                  </a:lnTo>
                  <a:lnTo>
                    <a:pt x="95" y="149"/>
                  </a:lnTo>
                  <a:lnTo>
                    <a:pt x="97" y="149"/>
                  </a:lnTo>
                  <a:lnTo>
                    <a:pt x="99" y="149"/>
                  </a:lnTo>
                  <a:lnTo>
                    <a:pt x="100" y="149"/>
                  </a:lnTo>
                  <a:lnTo>
                    <a:pt x="102" y="147"/>
                  </a:lnTo>
                  <a:lnTo>
                    <a:pt x="103" y="147"/>
                  </a:lnTo>
                  <a:lnTo>
                    <a:pt x="105" y="145"/>
                  </a:lnTo>
                  <a:lnTo>
                    <a:pt x="106" y="145"/>
                  </a:lnTo>
                  <a:lnTo>
                    <a:pt x="108" y="143"/>
                  </a:lnTo>
                  <a:lnTo>
                    <a:pt x="110" y="141"/>
                  </a:lnTo>
                  <a:lnTo>
                    <a:pt x="110" y="139"/>
                  </a:lnTo>
                  <a:lnTo>
                    <a:pt x="112" y="138"/>
                  </a:lnTo>
                  <a:lnTo>
                    <a:pt x="112" y="136"/>
                  </a:lnTo>
                  <a:lnTo>
                    <a:pt x="114" y="134"/>
                  </a:lnTo>
                  <a:lnTo>
                    <a:pt x="116" y="132"/>
                  </a:lnTo>
                  <a:lnTo>
                    <a:pt x="118" y="130"/>
                  </a:lnTo>
                  <a:lnTo>
                    <a:pt x="118" y="129"/>
                  </a:lnTo>
                  <a:lnTo>
                    <a:pt x="118" y="126"/>
                  </a:lnTo>
                  <a:lnTo>
                    <a:pt x="118" y="123"/>
                  </a:lnTo>
                  <a:lnTo>
                    <a:pt x="120" y="119"/>
                  </a:lnTo>
                  <a:lnTo>
                    <a:pt x="120" y="116"/>
                  </a:lnTo>
                  <a:lnTo>
                    <a:pt x="120" y="112"/>
                  </a:lnTo>
                  <a:lnTo>
                    <a:pt x="121" y="108"/>
                  </a:lnTo>
                  <a:lnTo>
                    <a:pt x="123" y="103"/>
                  </a:lnTo>
                  <a:lnTo>
                    <a:pt x="124" y="100"/>
                  </a:lnTo>
                  <a:lnTo>
                    <a:pt x="125" y="96"/>
                  </a:lnTo>
                  <a:lnTo>
                    <a:pt x="128" y="94"/>
                  </a:lnTo>
                  <a:lnTo>
                    <a:pt x="132" y="90"/>
                  </a:lnTo>
                  <a:lnTo>
                    <a:pt x="137" y="88"/>
                  </a:lnTo>
                  <a:lnTo>
                    <a:pt x="143" y="86"/>
                  </a:lnTo>
                  <a:lnTo>
                    <a:pt x="149" y="86"/>
                  </a:lnTo>
                  <a:lnTo>
                    <a:pt x="158" y="85"/>
                  </a:lnTo>
                  <a:lnTo>
                    <a:pt x="156" y="85"/>
                  </a:lnTo>
                  <a:lnTo>
                    <a:pt x="154" y="85"/>
                  </a:lnTo>
                  <a:lnTo>
                    <a:pt x="152" y="84"/>
                  </a:lnTo>
                  <a:lnTo>
                    <a:pt x="148" y="84"/>
                  </a:lnTo>
                  <a:lnTo>
                    <a:pt x="147" y="84"/>
                  </a:lnTo>
                  <a:lnTo>
                    <a:pt x="144" y="84"/>
                  </a:lnTo>
                  <a:lnTo>
                    <a:pt x="142" y="82"/>
                  </a:lnTo>
                  <a:lnTo>
                    <a:pt x="139" y="82"/>
                  </a:lnTo>
                  <a:lnTo>
                    <a:pt x="137" y="82"/>
                  </a:lnTo>
                  <a:lnTo>
                    <a:pt x="134" y="82"/>
                  </a:lnTo>
                  <a:lnTo>
                    <a:pt x="132" y="81"/>
                  </a:lnTo>
                  <a:lnTo>
                    <a:pt x="130" y="81"/>
                  </a:lnTo>
                  <a:lnTo>
                    <a:pt x="128" y="80"/>
                  </a:lnTo>
                  <a:lnTo>
                    <a:pt x="128" y="79"/>
                  </a:lnTo>
                  <a:lnTo>
                    <a:pt x="122" y="84"/>
                  </a:lnTo>
                  <a:lnTo>
                    <a:pt x="118" y="89"/>
                  </a:lnTo>
                  <a:lnTo>
                    <a:pt x="114" y="92"/>
                  </a:lnTo>
                  <a:lnTo>
                    <a:pt x="112" y="95"/>
                  </a:lnTo>
                  <a:lnTo>
                    <a:pt x="109" y="99"/>
                  </a:lnTo>
                  <a:lnTo>
                    <a:pt x="108" y="101"/>
                  </a:lnTo>
                  <a:lnTo>
                    <a:pt x="106" y="103"/>
                  </a:lnTo>
                  <a:lnTo>
                    <a:pt x="106" y="105"/>
                  </a:lnTo>
                  <a:lnTo>
                    <a:pt x="105" y="107"/>
                  </a:lnTo>
                  <a:lnTo>
                    <a:pt x="105" y="109"/>
                  </a:lnTo>
                  <a:lnTo>
                    <a:pt x="105" y="111"/>
                  </a:lnTo>
                  <a:lnTo>
                    <a:pt x="105" y="113"/>
                  </a:lnTo>
                  <a:lnTo>
                    <a:pt x="104" y="116"/>
                  </a:lnTo>
                  <a:lnTo>
                    <a:pt x="104" y="118"/>
                  </a:lnTo>
                  <a:lnTo>
                    <a:pt x="104" y="121"/>
                  </a:lnTo>
                  <a:lnTo>
                    <a:pt x="104" y="123"/>
                  </a:lnTo>
                  <a:lnTo>
                    <a:pt x="102" y="125"/>
                  </a:lnTo>
                  <a:lnTo>
                    <a:pt x="100" y="126"/>
                  </a:lnTo>
                  <a:lnTo>
                    <a:pt x="99" y="127"/>
                  </a:lnTo>
                  <a:lnTo>
                    <a:pt x="97" y="127"/>
                  </a:lnTo>
                  <a:lnTo>
                    <a:pt x="94" y="127"/>
                  </a:lnTo>
                  <a:lnTo>
                    <a:pt x="93" y="127"/>
                  </a:lnTo>
                  <a:lnTo>
                    <a:pt x="91" y="127"/>
                  </a:lnTo>
                  <a:lnTo>
                    <a:pt x="89" y="127"/>
                  </a:lnTo>
                  <a:lnTo>
                    <a:pt x="86" y="127"/>
                  </a:lnTo>
                  <a:lnTo>
                    <a:pt x="84" y="127"/>
                  </a:lnTo>
                  <a:lnTo>
                    <a:pt x="83" y="127"/>
                  </a:lnTo>
                  <a:lnTo>
                    <a:pt x="81" y="127"/>
                  </a:lnTo>
                  <a:lnTo>
                    <a:pt x="80" y="127"/>
                  </a:lnTo>
                  <a:lnTo>
                    <a:pt x="79" y="127"/>
                  </a:lnTo>
                  <a:lnTo>
                    <a:pt x="78" y="127"/>
                  </a:lnTo>
                  <a:lnTo>
                    <a:pt x="78" y="126"/>
                  </a:lnTo>
                  <a:lnTo>
                    <a:pt x="76" y="126"/>
                  </a:lnTo>
                  <a:lnTo>
                    <a:pt x="76" y="124"/>
                  </a:lnTo>
                  <a:lnTo>
                    <a:pt x="76" y="123"/>
                  </a:lnTo>
                  <a:lnTo>
                    <a:pt x="76" y="120"/>
                  </a:lnTo>
                  <a:lnTo>
                    <a:pt x="76" y="117"/>
                  </a:lnTo>
                  <a:lnTo>
                    <a:pt x="76" y="114"/>
                  </a:lnTo>
                  <a:lnTo>
                    <a:pt x="76" y="110"/>
                  </a:lnTo>
                  <a:lnTo>
                    <a:pt x="76" y="106"/>
                  </a:lnTo>
                  <a:lnTo>
                    <a:pt x="75" y="103"/>
                  </a:lnTo>
                  <a:lnTo>
                    <a:pt x="75" y="100"/>
                  </a:lnTo>
                  <a:lnTo>
                    <a:pt x="75" y="97"/>
                  </a:lnTo>
                  <a:lnTo>
                    <a:pt x="75" y="93"/>
                  </a:lnTo>
                  <a:lnTo>
                    <a:pt x="75" y="91"/>
                  </a:lnTo>
                  <a:lnTo>
                    <a:pt x="75" y="88"/>
                  </a:lnTo>
                  <a:lnTo>
                    <a:pt x="75" y="87"/>
                  </a:lnTo>
                  <a:lnTo>
                    <a:pt x="75" y="86"/>
                  </a:lnTo>
                  <a:lnTo>
                    <a:pt x="74" y="87"/>
                  </a:lnTo>
                  <a:lnTo>
                    <a:pt x="74" y="89"/>
                  </a:lnTo>
                  <a:lnTo>
                    <a:pt x="74" y="91"/>
                  </a:lnTo>
                  <a:lnTo>
                    <a:pt x="74" y="93"/>
                  </a:lnTo>
                  <a:lnTo>
                    <a:pt x="74" y="97"/>
                  </a:lnTo>
                  <a:lnTo>
                    <a:pt x="74" y="100"/>
                  </a:lnTo>
                  <a:lnTo>
                    <a:pt x="74" y="103"/>
                  </a:lnTo>
                  <a:lnTo>
                    <a:pt x="74" y="106"/>
                  </a:lnTo>
                  <a:lnTo>
                    <a:pt x="72" y="110"/>
                  </a:lnTo>
                  <a:lnTo>
                    <a:pt x="71" y="113"/>
                  </a:lnTo>
                  <a:lnTo>
                    <a:pt x="70" y="117"/>
                  </a:lnTo>
                  <a:lnTo>
                    <a:pt x="68" y="119"/>
                  </a:lnTo>
                  <a:lnTo>
                    <a:pt x="65" y="122"/>
                  </a:lnTo>
                  <a:lnTo>
                    <a:pt x="62" y="124"/>
                  </a:lnTo>
                  <a:lnTo>
                    <a:pt x="58" y="124"/>
                  </a:lnTo>
                  <a:lnTo>
                    <a:pt x="55" y="124"/>
                  </a:lnTo>
                  <a:lnTo>
                    <a:pt x="48" y="124"/>
                  </a:lnTo>
                  <a:lnTo>
                    <a:pt x="43" y="124"/>
                  </a:lnTo>
                  <a:lnTo>
                    <a:pt x="37" y="123"/>
                  </a:lnTo>
                  <a:lnTo>
                    <a:pt x="33" y="121"/>
                  </a:lnTo>
                  <a:lnTo>
                    <a:pt x="29" y="120"/>
                  </a:lnTo>
                  <a:lnTo>
                    <a:pt x="25" y="119"/>
                  </a:lnTo>
                  <a:lnTo>
                    <a:pt x="21" y="117"/>
                  </a:lnTo>
                  <a:lnTo>
                    <a:pt x="19" y="113"/>
                  </a:lnTo>
                  <a:lnTo>
                    <a:pt x="16" y="111"/>
                  </a:lnTo>
                  <a:lnTo>
                    <a:pt x="14" y="108"/>
                  </a:lnTo>
                  <a:lnTo>
                    <a:pt x="12" y="107"/>
                  </a:lnTo>
                  <a:lnTo>
                    <a:pt x="11" y="103"/>
                  </a:lnTo>
                  <a:lnTo>
                    <a:pt x="9" y="101"/>
                  </a:lnTo>
                  <a:lnTo>
                    <a:pt x="8" y="98"/>
                  </a:lnTo>
                  <a:lnTo>
                    <a:pt x="8" y="94"/>
                  </a:lnTo>
                  <a:lnTo>
                    <a:pt x="8" y="91"/>
                  </a:lnTo>
                  <a:lnTo>
                    <a:pt x="8" y="87"/>
                  </a:lnTo>
                  <a:lnTo>
                    <a:pt x="8" y="84"/>
                  </a:lnTo>
                  <a:lnTo>
                    <a:pt x="8" y="81"/>
                  </a:lnTo>
                  <a:lnTo>
                    <a:pt x="10" y="77"/>
                  </a:lnTo>
                  <a:lnTo>
                    <a:pt x="11" y="75"/>
                  </a:lnTo>
                  <a:lnTo>
                    <a:pt x="13" y="73"/>
                  </a:lnTo>
                  <a:lnTo>
                    <a:pt x="15" y="71"/>
                  </a:lnTo>
                  <a:lnTo>
                    <a:pt x="17" y="69"/>
                  </a:lnTo>
                  <a:lnTo>
                    <a:pt x="19" y="69"/>
                  </a:lnTo>
                  <a:lnTo>
                    <a:pt x="21" y="68"/>
                  </a:lnTo>
                  <a:lnTo>
                    <a:pt x="22" y="68"/>
                  </a:lnTo>
                  <a:lnTo>
                    <a:pt x="25" y="66"/>
                  </a:lnTo>
                  <a:lnTo>
                    <a:pt x="27" y="66"/>
                  </a:lnTo>
                  <a:lnTo>
                    <a:pt x="29" y="66"/>
                  </a:lnTo>
                  <a:lnTo>
                    <a:pt x="31" y="66"/>
                  </a:lnTo>
                  <a:lnTo>
                    <a:pt x="34" y="64"/>
                  </a:lnTo>
                  <a:lnTo>
                    <a:pt x="36" y="65"/>
                  </a:lnTo>
                  <a:lnTo>
                    <a:pt x="38" y="65"/>
                  </a:lnTo>
                  <a:lnTo>
                    <a:pt x="41" y="66"/>
                  </a:lnTo>
                  <a:lnTo>
                    <a:pt x="45" y="66"/>
                  </a:lnTo>
                  <a:lnTo>
                    <a:pt x="49" y="67"/>
                  </a:lnTo>
                  <a:lnTo>
                    <a:pt x="52" y="67"/>
                  </a:lnTo>
                  <a:lnTo>
                    <a:pt x="56" y="69"/>
                  </a:lnTo>
                  <a:lnTo>
                    <a:pt x="61" y="69"/>
                  </a:lnTo>
                  <a:lnTo>
                    <a:pt x="64" y="71"/>
                  </a:lnTo>
                  <a:lnTo>
                    <a:pt x="68" y="72"/>
                  </a:lnTo>
                  <a:lnTo>
                    <a:pt x="71" y="74"/>
                  </a:lnTo>
                  <a:lnTo>
                    <a:pt x="74" y="74"/>
                  </a:lnTo>
                  <a:lnTo>
                    <a:pt x="76" y="76"/>
                  </a:lnTo>
                  <a:lnTo>
                    <a:pt x="79" y="76"/>
                  </a:lnTo>
                  <a:lnTo>
                    <a:pt x="80" y="77"/>
                  </a:lnTo>
                  <a:lnTo>
                    <a:pt x="81" y="77"/>
                  </a:lnTo>
                  <a:lnTo>
                    <a:pt x="80" y="77"/>
                  </a:lnTo>
                  <a:lnTo>
                    <a:pt x="80" y="76"/>
                  </a:lnTo>
                  <a:lnTo>
                    <a:pt x="80" y="74"/>
                  </a:lnTo>
                  <a:lnTo>
                    <a:pt x="80" y="72"/>
                  </a:lnTo>
                  <a:lnTo>
                    <a:pt x="80" y="71"/>
                  </a:lnTo>
                  <a:lnTo>
                    <a:pt x="80" y="69"/>
                  </a:lnTo>
                  <a:lnTo>
                    <a:pt x="80" y="68"/>
                  </a:lnTo>
                  <a:lnTo>
                    <a:pt x="81" y="66"/>
                  </a:lnTo>
                  <a:lnTo>
                    <a:pt x="77" y="66"/>
                  </a:lnTo>
                  <a:lnTo>
                    <a:pt x="74" y="66"/>
                  </a:lnTo>
                  <a:lnTo>
                    <a:pt x="71" y="66"/>
                  </a:lnTo>
                  <a:lnTo>
                    <a:pt x="68" y="65"/>
                  </a:lnTo>
                  <a:lnTo>
                    <a:pt x="63" y="65"/>
                  </a:lnTo>
                  <a:lnTo>
                    <a:pt x="59" y="63"/>
                  </a:lnTo>
                  <a:lnTo>
                    <a:pt x="56" y="63"/>
                  </a:lnTo>
                  <a:lnTo>
                    <a:pt x="52" y="62"/>
                  </a:lnTo>
                  <a:lnTo>
                    <a:pt x="48" y="62"/>
                  </a:lnTo>
                  <a:lnTo>
                    <a:pt x="44" y="60"/>
                  </a:lnTo>
                  <a:lnTo>
                    <a:pt x="40" y="60"/>
                  </a:lnTo>
                  <a:lnTo>
                    <a:pt x="37" y="58"/>
                  </a:lnTo>
                  <a:lnTo>
                    <a:pt x="33" y="58"/>
                  </a:lnTo>
                  <a:lnTo>
                    <a:pt x="30" y="56"/>
                  </a:lnTo>
                  <a:lnTo>
                    <a:pt x="28" y="55"/>
                  </a:lnTo>
                  <a:lnTo>
                    <a:pt x="26" y="53"/>
                  </a:lnTo>
                  <a:lnTo>
                    <a:pt x="24" y="53"/>
                  </a:lnTo>
                  <a:lnTo>
                    <a:pt x="23" y="52"/>
                  </a:lnTo>
                  <a:lnTo>
                    <a:pt x="21" y="50"/>
                  </a:lnTo>
                  <a:lnTo>
                    <a:pt x="21" y="48"/>
                  </a:lnTo>
                  <a:lnTo>
                    <a:pt x="19" y="46"/>
                  </a:lnTo>
                  <a:lnTo>
                    <a:pt x="18" y="43"/>
                  </a:lnTo>
                  <a:lnTo>
                    <a:pt x="17" y="41"/>
                  </a:lnTo>
                  <a:lnTo>
                    <a:pt x="17" y="37"/>
                  </a:lnTo>
                  <a:lnTo>
                    <a:pt x="16" y="35"/>
                  </a:lnTo>
                  <a:lnTo>
                    <a:pt x="16" y="32"/>
                  </a:lnTo>
                  <a:lnTo>
                    <a:pt x="16" y="29"/>
                  </a:lnTo>
                  <a:lnTo>
                    <a:pt x="17" y="25"/>
                  </a:lnTo>
                  <a:lnTo>
                    <a:pt x="17" y="24"/>
                  </a:lnTo>
                  <a:lnTo>
                    <a:pt x="19" y="20"/>
                  </a:lnTo>
                  <a:lnTo>
                    <a:pt x="22" y="19"/>
                  </a:lnTo>
                  <a:lnTo>
                    <a:pt x="26" y="16"/>
                  </a:lnTo>
                  <a:lnTo>
                    <a:pt x="30" y="16"/>
                  </a:lnTo>
                  <a:lnTo>
                    <a:pt x="34" y="15"/>
                  </a:lnTo>
                  <a:lnTo>
                    <a:pt x="37" y="16"/>
                  </a:lnTo>
                  <a:lnTo>
                    <a:pt x="40" y="16"/>
                  </a:lnTo>
                  <a:lnTo>
                    <a:pt x="42" y="18"/>
                  </a:lnTo>
                  <a:lnTo>
                    <a:pt x="45" y="20"/>
                  </a:lnTo>
                  <a:lnTo>
                    <a:pt x="47" y="22"/>
                  </a:lnTo>
                  <a:lnTo>
                    <a:pt x="49" y="24"/>
                  </a:lnTo>
                  <a:lnTo>
                    <a:pt x="49" y="28"/>
                  </a:lnTo>
                  <a:lnTo>
                    <a:pt x="49" y="30"/>
                  </a:lnTo>
                  <a:lnTo>
                    <a:pt x="48" y="32"/>
                  </a:lnTo>
                  <a:lnTo>
                    <a:pt x="48" y="34"/>
                  </a:lnTo>
                  <a:lnTo>
                    <a:pt x="46" y="36"/>
                  </a:lnTo>
                  <a:lnTo>
                    <a:pt x="45" y="38"/>
                  </a:lnTo>
                  <a:lnTo>
                    <a:pt x="41" y="40"/>
                  </a:lnTo>
                  <a:lnTo>
                    <a:pt x="39" y="40"/>
                  </a:lnTo>
                  <a:lnTo>
                    <a:pt x="37" y="40"/>
                  </a:lnTo>
                  <a:lnTo>
                    <a:pt x="36" y="40"/>
                  </a:lnTo>
                  <a:lnTo>
                    <a:pt x="36" y="39"/>
                  </a:lnTo>
                  <a:lnTo>
                    <a:pt x="34" y="39"/>
                  </a:lnTo>
                  <a:lnTo>
                    <a:pt x="34" y="37"/>
                  </a:lnTo>
                  <a:lnTo>
                    <a:pt x="33" y="36"/>
                  </a:lnTo>
                  <a:lnTo>
                    <a:pt x="33" y="34"/>
                  </a:lnTo>
                  <a:lnTo>
                    <a:pt x="32" y="34"/>
                  </a:lnTo>
                  <a:lnTo>
                    <a:pt x="32" y="32"/>
                  </a:lnTo>
                  <a:lnTo>
                    <a:pt x="32" y="31"/>
                  </a:lnTo>
                  <a:lnTo>
                    <a:pt x="32" y="30"/>
                  </a:lnTo>
                  <a:lnTo>
                    <a:pt x="32" y="28"/>
                  </a:lnTo>
                  <a:lnTo>
                    <a:pt x="30" y="30"/>
                  </a:lnTo>
                  <a:lnTo>
                    <a:pt x="29" y="31"/>
                  </a:lnTo>
                  <a:lnTo>
                    <a:pt x="27" y="33"/>
                  </a:lnTo>
                  <a:lnTo>
                    <a:pt x="27" y="35"/>
                  </a:lnTo>
                  <a:lnTo>
                    <a:pt x="27" y="36"/>
                  </a:lnTo>
                  <a:lnTo>
                    <a:pt x="25" y="38"/>
                  </a:lnTo>
                  <a:lnTo>
                    <a:pt x="25" y="40"/>
                  </a:lnTo>
                  <a:lnTo>
                    <a:pt x="25" y="42"/>
                  </a:lnTo>
                  <a:lnTo>
                    <a:pt x="25" y="44"/>
                  </a:lnTo>
                  <a:lnTo>
                    <a:pt x="26" y="44"/>
                  </a:lnTo>
                  <a:lnTo>
                    <a:pt x="28" y="46"/>
                  </a:lnTo>
                  <a:lnTo>
                    <a:pt x="32" y="47"/>
                  </a:lnTo>
                  <a:lnTo>
                    <a:pt x="35" y="49"/>
                  </a:lnTo>
                  <a:lnTo>
                    <a:pt x="39" y="49"/>
                  </a:lnTo>
                  <a:lnTo>
                    <a:pt x="42" y="50"/>
                  </a:lnTo>
                  <a:lnTo>
                    <a:pt x="46" y="51"/>
                  </a:lnTo>
                  <a:lnTo>
                    <a:pt x="49" y="52"/>
                  </a:lnTo>
                  <a:lnTo>
                    <a:pt x="54" y="52"/>
                  </a:lnTo>
                  <a:lnTo>
                    <a:pt x="55" y="54"/>
                  </a:lnTo>
                  <a:lnTo>
                    <a:pt x="59" y="55"/>
                  </a:lnTo>
                  <a:lnTo>
                    <a:pt x="61" y="55"/>
                  </a:lnTo>
                  <a:lnTo>
                    <a:pt x="64" y="55"/>
                  </a:lnTo>
                  <a:lnTo>
                    <a:pt x="66" y="55"/>
                  </a:lnTo>
                  <a:lnTo>
                    <a:pt x="66" y="54"/>
                  </a:lnTo>
                  <a:lnTo>
                    <a:pt x="66" y="52"/>
                  </a:lnTo>
                  <a:lnTo>
                    <a:pt x="64" y="52"/>
                  </a:lnTo>
                  <a:lnTo>
                    <a:pt x="63" y="52"/>
                  </a:lnTo>
                  <a:lnTo>
                    <a:pt x="63" y="51"/>
                  </a:lnTo>
                  <a:lnTo>
                    <a:pt x="61" y="50"/>
                  </a:lnTo>
                  <a:lnTo>
                    <a:pt x="61" y="49"/>
                  </a:lnTo>
                  <a:lnTo>
                    <a:pt x="61" y="47"/>
                  </a:lnTo>
                  <a:lnTo>
                    <a:pt x="61" y="45"/>
                  </a:lnTo>
                  <a:lnTo>
                    <a:pt x="59" y="43"/>
                  </a:lnTo>
                  <a:lnTo>
                    <a:pt x="59" y="41"/>
                  </a:lnTo>
                  <a:lnTo>
                    <a:pt x="58" y="40"/>
                  </a:lnTo>
                  <a:lnTo>
                    <a:pt x="58" y="36"/>
                  </a:lnTo>
                  <a:lnTo>
                    <a:pt x="58" y="33"/>
                  </a:lnTo>
                  <a:lnTo>
                    <a:pt x="58" y="30"/>
                  </a:lnTo>
                  <a:lnTo>
                    <a:pt x="58" y="26"/>
                  </a:lnTo>
                  <a:lnTo>
                    <a:pt x="59" y="20"/>
                  </a:lnTo>
                  <a:lnTo>
                    <a:pt x="59" y="19"/>
                  </a:lnTo>
                  <a:lnTo>
                    <a:pt x="61" y="17"/>
                  </a:lnTo>
                  <a:lnTo>
                    <a:pt x="61" y="15"/>
                  </a:lnTo>
                  <a:lnTo>
                    <a:pt x="62" y="13"/>
                  </a:lnTo>
                  <a:lnTo>
                    <a:pt x="62" y="12"/>
                  </a:lnTo>
                  <a:lnTo>
                    <a:pt x="64" y="10"/>
                  </a:lnTo>
                  <a:lnTo>
                    <a:pt x="64" y="9"/>
                  </a:lnTo>
                  <a:lnTo>
                    <a:pt x="66" y="7"/>
                  </a:lnTo>
                  <a:lnTo>
                    <a:pt x="66" y="5"/>
                  </a:lnTo>
                  <a:lnTo>
                    <a:pt x="68" y="3"/>
                  </a:lnTo>
                  <a:lnTo>
                    <a:pt x="69" y="1"/>
                  </a:lnTo>
                  <a:lnTo>
                    <a:pt x="70" y="0"/>
                  </a:lnTo>
                </a:path>
              </a:pathLst>
            </a:custGeom>
            <a:solidFill>
              <a:srgbClr val="F8F8F8"/>
            </a:solidFill>
            <a:ln w="6350">
              <a:solidFill>
                <a:srgbClr val="DDDDDD"/>
              </a:solidFill>
              <a:round/>
              <a:headEnd/>
              <a:tailEnd/>
            </a:ln>
          </p:spPr>
          <p:txBody>
            <a:bodyPr/>
            <a:lstStyle/>
            <a:p>
              <a:endParaRPr lang="it-IT"/>
            </a:p>
          </p:txBody>
        </p:sp>
        <p:sp>
          <p:nvSpPr>
            <p:cNvPr id="9302" name="Freeform 112"/>
            <p:cNvSpPr>
              <a:spLocks/>
            </p:cNvSpPr>
            <p:nvPr/>
          </p:nvSpPr>
          <p:spPr bwMode="auto">
            <a:xfrm>
              <a:off x="1130" y="1465"/>
              <a:ext cx="324" cy="105"/>
            </a:xfrm>
            <a:custGeom>
              <a:avLst/>
              <a:gdLst>
                <a:gd name="T0" fmla="*/ 8 w 164"/>
                <a:gd name="T1" fmla="*/ 6 h 114"/>
                <a:gd name="T2" fmla="*/ 55 w 164"/>
                <a:gd name="T3" fmla="*/ 6 h 114"/>
                <a:gd name="T4" fmla="*/ 109 w 164"/>
                <a:gd name="T5" fmla="*/ 4 h 114"/>
                <a:gd name="T6" fmla="*/ 140 w 164"/>
                <a:gd name="T7" fmla="*/ 1 h 114"/>
                <a:gd name="T8" fmla="*/ 332 w 164"/>
                <a:gd name="T9" fmla="*/ 9 h 114"/>
                <a:gd name="T10" fmla="*/ 524 w 164"/>
                <a:gd name="T11" fmla="*/ 15 h 114"/>
                <a:gd name="T12" fmla="*/ 632 w 164"/>
                <a:gd name="T13" fmla="*/ 16 h 114"/>
                <a:gd name="T14" fmla="*/ 688 w 164"/>
                <a:gd name="T15" fmla="*/ 16 h 114"/>
                <a:gd name="T16" fmla="*/ 664 w 164"/>
                <a:gd name="T17" fmla="*/ 30 h 114"/>
                <a:gd name="T18" fmla="*/ 664 w 164"/>
                <a:gd name="T19" fmla="*/ 53 h 114"/>
                <a:gd name="T20" fmla="*/ 719 w 164"/>
                <a:gd name="T21" fmla="*/ 73 h 114"/>
                <a:gd name="T22" fmla="*/ 780 w 164"/>
                <a:gd name="T23" fmla="*/ 84 h 114"/>
                <a:gd name="T24" fmla="*/ 824 w 164"/>
                <a:gd name="T25" fmla="*/ 82 h 114"/>
                <a:gd name="T26" fmla="*/ 840 w 164"/>
                <a:gd name="T27" fmla="*/ 69 h 114"/>
                <a:gd name="T28" fmla="*/ 885 w 164"/>
                <a:gd name="T29" fmla="*/ 53 h 114"/>
                <a:gd name="T30" fmla="*/ 1012 w 164"/>
                <a:gd name="T31" fmla="*/ 41 h 114"/>
                <a:gd name="T32" fmla="*/ 1073 w 164"/>
                <a:gd name="T33" fmla="*/ 37 h 114"/>
                <a:gd name="T34" fmla="*/ 1081 w 164"/>
                <a:gd name="T35" fmla="*/ 28 h 114"/>
                <a:gd name="T36" fmla="*/ 1096 w 164"/>
                <a:gd name="T37" fmla="*/ 19 h 114"/>
                <a:gd name="T38" fmla="*/ 1108 w 164"/>
                <a:gd name="T39" fmla="*/ 14 h 114"/>
                <a:gd name="T40" fmla="*/ 1124 w 164"/>
                <a:gd name="T41" fmla="*/ 34 h 114"/>
                <a:gd name="T42" fmla="*/ 1179 w 164"/>
                <a:gd name="T43" fmla="*/ 57 h 114"/>
                <a:gd name="T44" fmla="*/ 1217 w 164"/>
                <a:gd name="T45" fmla="*/ 75 h 114"/>
                <a:gd name="T46" fmla="*/ 1249 w 164"/>
                <a:gd name="T47" fmla="*/ 83 h 114"/>
                <a:gd name="T48" fmla="*/ 1201 w 164"/>
                <a:gd name="T49" fmla="*/ 85 h 114"/>
                <a:gd name="T50" fmla="*/ 1108 w 164"/>
                <a:gd name="T51" fmla="*/ 87 h 114"/>
                <a:gd name="T52" fmla="*/ 988 w 164"/>
                <a:gd name="T53" fmla="*/ 88 h 114"/>
                <a:gd name="T54" fmla="*/ 840 w 164"/>
                <a:gd name="T55" fmla="*/ 88 h 114"/>
                <a:gd name="T56" fmla="*/ 780 w 164"/>
                <a:gd name="T57" fmla="*/ 88 h 114"/>
                <a:gd name="T58" fmla="*/ 719 w 164"/>
                <a:gd name="T59" fmla="*/ 84 h 114"/>
                <a:gd name="T60" fmla="*/ 624 w 164"/>
                <a:gd name="T61" fmla="*/ 79 h 114"/>
                <a:gd name="T62" fmla="*/ 561 w 164"/>
                <a:gd name="T63" fmla="*/ 74 h 114"/>
                <a:gd name="T64" fmla="*/ 516 w 164"/>
                <a:gd name="T65" fmla="*/ 70 h 114"/>
                <a:gd name="T66" fmla="*/ 492 w 164"/>
                <a:gd name="T67" fmla="*/ 64 h 114"/>
                <a:gd name="T68" fmla="*/ 448 w 164"/>
                <a:gd name="T69" fmla="*/ 61 h 114"/>
                <a:gd name="T70" fmla="*/ 417 w 164"/>
                <a:gd name="T71" fmla="*/ 59 h 114"/>
                <a:gd name="T72" fmla="*/ 379 w 164"/>
                <a:gd name="T73" fmla="*/ 59 h 114"/>
                <a:gd name="T74" fmla="*/ 332 w 164"/>
                <a:gd name="T75" fmla="*/ 54 h 114"/>
                <a:gd name="T76" fmla="*/ 277 w 164"/>
                <a:gd name="T77" fmla="*/ 49 h 114"/>
                <a:gd name="T78" fmla="*/ 253 w 164"/>
                <a:gd name="T79" fmla="*/ 45 h 114"/>
                <a:gd name="T80" fmla="*/ 269 w 164"/>
                <a:gd name="T81" fmla="*/ 43 h 114"/>
                <a:gd name="T82" fmla="*/ 316 w 164"/>
                <a:gd name="T83" fmla="*/ 42 h 114"/>
                <a:gd name="T84" fmla="*/ 379 w 164"/>
                <a:gd name="T85" fmla="*/ 41 h 114"/>
                <a:gd name="T86" fmla="*/ 417 w 164"/>
                <a:gd name="T87" fmla="*/ 41 h 114"/>
                <a:gd name="T88" fmla="*/ 379 w 164"/>
                <a:gd name="T89" fmla="*/ 25 h 114"/>
                <a:gd name="T90" fmla="*/ 277 w 164"/>
                <a:gd name="T91" fmla="*/ 15 h 114"/>
                <a:gd name="T92" fmla="*/ 140 w 164"/>
                <a:gd name="T93" fmla="*/ 13 h 114"/>
                <a:gd name="T94" fmla="*/ 24 w 164"/>
                <a:gd name="T95" fmla="*/ 7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0" y="8"/>
                  </a:moveTo>
                  <a:lnTo>
                    <a:pt x="0" y="8"/>
                  </a:lnTo>
                  <a:lnTo>
                    <a:pt x="1" y="8"/>
                  </a:lnTo>
                  <a:lnTo>
                    <a:pt x="3" y="7"/>
                  </a:lnTo>
                  <a:lnTo>
                    <a:pt x="4" y="7"/>
                  </a:lnTo>
                  <a:lnTo>
                    <a:pt x="5" y="6"/>
                  </a:lnTo>
                  <a:lnTo>
                    <a:pt x="7" y="6"/>
                  </a:lnTo>
                  <a:lnTo>
                    <a:pt x="9" y="4"/>
                  </a:lnTo>
                  <a:lnTo>
                    <a:pt x="10" y="4"/>
                  </a:lnTo>
                  <a:lnTo>
                    <a:pt x="12" y="4"/>
                  </a:lnTo>
                  <a:lnTo>
                    <a:pt x="14" y="4"/>
                  </a:lnTo>
                  <a:lnTo>
                    <a:pt x="16" y="2"/>
                  </a:lnTo>
                  <a:lnTo>
                    <a:pt x="17" y="1"/>
                  </a:lnTo>
                  <a:lnTo>
                    <a:pt x="18" y="1"/>
                  </a:lnTo>
                  <a:lnTo>
                    <a:pt x="19" y="0"/>
                  </a:lnTo>
                  <a:lnTo>
                    <a:pt x="27" y="5"/>
                  </a:lnTo>
                  <a:lnTo>
                    <a:pt x="36" y="9"/>
                  </a:lnTo>
                  <a:lnTo>
                    <a:pt x="43" y="12"/>
                  </a:lnTo>
                  <a:lnTo>
                    <a:pt x="51" y="13"/>
                  </a:lnTo>
                  <a:lnTo>
                    <a:pt x="56" y="16"/>
                  </a:lnTo>
                  <a:lnTo>
                    <a:pt x="63" y="17"/>
                  </a:lnTo>
                  <a:lnTo>
                    <a:pt x="68" y="18"/>
                  </a:lnTo>
                  <a:lnTo>
                    <a:pt x="73" y="18"/>
                  </a:lnTo>
                  <a:lnTo>
                    <a:pt x="76" y="19"/>
                  </a:lnTo>
                  <a:lnTo>
                    <a:pt x="80" y="19"/>
                  </a:lnTo>
                  <a:lnTo>
                    <a:pt x="82" y="19"/>
                  </a:lnTo>
                  <a:lnTo>
                    <a:pt x="85" y="19"/>
                  </a:lnTo>
                  <a:lnTo>
                    <a:pt x="86" y="19"/>
                  </a:lnTo>
                  <a:lnTo>
                    <a:pt x="88" y="19"/>
                  </a:lnTo>
                  <a:lnTo>
                    <a:pt x="89" y="19"/>
                  </a:lnTo>
                  <a:lnTo>
                    <a:pt x="90" y="18"/>
                  </a:lnTo>
                  <a:lnTo>
                    <a:pt x="88" y="26"/>
                  </a:lnTo>
                  <a:lnTo>
                    <a:pt x="87" y="32"/>
                  </a:lnTo>
                  <a:lnTo>
                    <a:pt x="86" y="39"/>
                  </a:lnTo>
                  <a:lnTo>
                    <a:pt x="86" y="45"/>
                  </a:lnTo>
                  <a:lnTo>
                    <a:pt x="86" y="52"/>
                  </a:lnTo>
                  <a:lnTo>
                    <a:pt x="86" y="60"/>
                  </a:lnTo>
                  <a:lnTo>
                    <a:pt x="86" y="67"/>
                  </a:lnTo>
                  <a:lnTo>
                    <a:pt x="88" y="73"/>
                  </a:lnTo>
                  <a:lnTo>
                    <a:pt x="89" y="80"/>
                  </a:lnTo>
                  <a:lnTo>
                    <a:pt x="91" y="87"/>
                  </a:lnTo>
                  <a:lnTo>
                    <a:pt x="93" y="93"/>
                  </a:lnTo>
                  <a:lnTo>
                    <a:pt x="94" y="98"/>
                  </a:lnTo>
                  <a:lnTo>
                    <a:pt x="96" y="102"/>
                  </a:lnTo>
                  <a:lnTo>
                    <a:pt x="99" y="105"/>
                  </a:lnTo>
                  <a:lnTo>
                    <a:pt x="101" y="108"/>
                  </a:lnTo>
                  <a:lnTo>
                    <a:pt x="105" y="108"/>
                  </a:lnTo>
                  <a:lnTo>
                    <a:pt x="105" y="109"/>
                  </a:lnTo>
                  <a:lnTo>
                    <a:pt x="107" y="107"/>
                  </a:lnTo>
                  <a:lnTo>
                    <a:pt x="107" y="105"/>
                  </a:lnTo>
                  <a:lnTo>
                    <a:pt x="108" y="102"/>
                  </a:lnTo>
                  <a:lnTo>
                    <a:pt x="108" y="98"/>
                  </a:lnTo>
                  <a:lnTo>
                    <a:pt x="109" y="94"/>
                  </a:lnTo>
                  <a:lnTo>
                    <a:pt x="109" y="88"/>
                  </a:lnTo>
                  <a:lnTo>
                    <a:pt x="110" y="83"/>
                  </a:lnTo>
                  <a:lnTo>
                    <a:pt x="111" y="79"/>
                  </a:lnTo>
                  <a:lnTo>
                    <a:pt x="113" y="73"/>
                  </a:lnTo>
                  <a:lnTo>
                    <a:pt x="115" y="68"/>
                  </a:lnTo>
                  <a:lnTo>
                    <a:pt x="118" y="63"/>
                  </a:lnTo>
                  <a:lnTo>
                    <a:pt x="121" y="60"/>
                  </a:lnTo>
                  <a:lnTo>
                    <a:pt x="126" y="55"/>
                  </a:lnTo>
                  <a:lnTo>
                    <a:pt x="131" y="52"/>
                  </a:lnTo>
                  <a:lnTo>
                    <a:pt x="139" y="49"/>
                  </a:lnTo>
                  <a:lnTo>
                    <a:pt x="139" y="47"/>
                  </a:lnTo>
                  <a:lnTo>
                    <a:pt x="140" y="45"/>
                  </a:lnTo>
                  <a:lnTo>
                    <a:pt x="140" y="43"/>
                  </a:lnTo>
                  <a:lnTo>
                    <a:pt x="140" y="39"/>
                  </a:lnTo>
                  <a:lnTo>
                    <a:pt x="140" y="36"/>
                  </a:lnTo>
                  <a:lnTo>
                    <a:pt x="142" y="33"/>
                  </a:lnTo>
                  <a:lnTo>
                    <a:pt x="142" y="31"/>
                  </a:lnTo>
                  <a:lnTo>
                    <a:pt x="142" y="28"/>
                  </a:lnTo>
                  <a:lnTo>
                    <a:pt x="142" y="25"/>
                  </a:lnTo>
                  <a:lnTo>
                    <a:pt x="143" y="21"/>
                  </a:lnTo>
                  <a:lnTo>
                    <a:pt x="143" y="20"/>
                  </a:lnTo>
                  <a:lnTo>
                    <a:pt x="144" y="18"/>
                  </a:lnTo>
                  <a:lnTo>
                    <a:pt x="144" y="17"/>
                  </a:lnTo>
                  <a:lnTo>
                    <a:pt x="145" y="16"/>
                  </a:lnTo>
                  <a:lnTo>
                    <a:pt x="145" y="25"/>
                  </a:lnTo>
                  <a:lnTo>
                    <a:pt x="146" y="34"/>
                  </a:lnTo>
                  <a:lnTo>
                    <a:pt x="146" y="43"/>
                  </a:lnTo>
                  <a:lnTo>
                    <a:pt x="148" y="51"/>
                  </a:lnTo>
                  <a:lnTo>
                    <a:pt x="149" y="59"/>
                  </a:lnTo>
                  <a:lnTo>
                    <a:pt x="151" y="66"/>
                  </a:lnTo>
                  <a:lnTo>
                    <a:pt x="153" y="73"/>
                  </a:lnTo>
                  <a:lnTo>
                    <a:pt x="155" y="79"/>
                  </a:lnTo>
                  <a:lnTo>
                    <a:pt x="155" y="86"/>
                  </a:lnTo>
                  <a:lnTo>
                    <a:pt x="156" y="91"/>
                  </a:lnTo>
                  <a:lnTo>
                    <a:pt x="158" y="96"/>
                  </a:lnTo>
                  <a:lnTo>
                    <a:pt x="160" y="100"/>
                  </a:lnTo>
                  <a:lnTo>
                    <a:pt x="160" y="103"/>
                  </a:lnTo>
                  <a:lnTo>
                    <a:pt x="162" y="105"/>
                  </a:lnTo>
                  <a:lnTo>
                    <a:pt x="162" y="106"/>
                  </a:lnTo>
                  <a:lnTo>
                    <a:pt x="163" y="106"/>
                  </a:lnTo>
                  <a:lnTo>
                    <a:pt x="160" y="108"/>
                  </a:lnTo>
                  <a:lnTo>
                    <a:pt x="158" y="108"/>
                  </a:lnTo>
                  <a:lnTo>
                    <a:pt x="156" y="109"/>
                  </a:lnTo>
                  <a:lnTo>
                    <a:pt x="154" y="109"/>
                  </a:lnTo>
                  <a:lnTo>
                    <a:pt x="150" y="111"/>
                  </a:lnTo>
                  <a:lnTo>
                    <a:pt x="148" y="111"/>
                  </a:lnTo>
                  <a:lnTo>
                    <a:pt x="144" y="111"/>
                  </a:lnTo>
                  <a:lnTo>
                    <a:pt x="142" y="111"/>
                  </a:lnTo>
                  <a:lnTo>
                    <a:pt x="137" y="112"/>
                  </a:lnTo>
                  <a:lnTo>
                    <a:pt x="134" y="112"/>
                  </a:lnTo>
                  <a:lnTo>
                    <a:pt x="128" y="112"/>
                  </a:lnTo>
                  <a:lnTo>
                    <a:pt x="125" y="112"/>
                  </a:lnTo>
                  <a:lnTo>
                    <a:pt x="119" y="113"/>
                  </a:lnTo>
                  <a:lnTo>
                    <a:pt x="115" y="113"/>
                  </a:lnTo>
                  <a:lnTo>
                    <a:pt x="109" y="113"/>
                  </a:lnTo>
                  <a:lnTo>
                    <a:pt x="105" y="113"/>
                  </a:lnTo>
                  <a:lnTo>
                    <a:pt x="103" y="113"/>
                  </a:lnTo>
                  <a:lnTo>
                    <a:pt x="101" y="113"/>
                  </a:lnTo>
                  <a:lnTo>
                    <a:pt x="100" y="111"/>
                  </a:lnTo>
                  <a:lnTo>
                    <a:pt x="97" y="111"/>
                  </a:lnTo>
                  <a:lnTo>
                    <a:pt x="95" y="109"/>
                  </a:lnTo>
                  <a:lnTo>
                    <a:pt x="93" y="107"/>
                  </a:lnTo>
                  <a:lnTo>
                    <a:pt x="91" y="105"/>
                  </a:lnTo>
                  <a:lnTo>
                    <a:pt x="88" y="104"/>
                  </a:lnTo>
                  <a:lnTo>
                    <a:pt x="85" y="102"/>
                  </a:lnTo>
                  <a:lnTo>
                    <a:pt x="81" y="101"/>
                  </a:lnTo>
                  <a:lnTo>
                    <a:pt x="80" y="99"/>
                  </a:lnTo>
                  <a:lnTo>
                    <a:pt x="76" y="98"/>
                  </a:lnTo>
                  <a:lnTo>
                    <a:pt x="74" y="96"/>
                  </a:lnTo>
                  <a:lnTo>
                    <a:pt x="73" y="94"/>
                  </a:lnTo>
                  <a:lnTo>
                    <a:pt x="71" y="92"/>
                  </a:lnTo>
                  <a:lnTo>
                    <a:pt x="70" y="92"/>
                  </a:lnTo>
                  <a:lnTo>
                    <a:pt x="69" y="90"/>
                  </a:lnTo>
                  <a:lnTo>
                    <a:pt x="67" y="89"/>
                  </a:lnTo>
                  <a:lnTo>
                    <a:pt x="67" y="87"/>
                  </a:lnTo>
                  <a:lnTo>
                    <a:pt x="65" y="86"/>
                  </a:lnTo>
                  <a:lnTo>
                    <a:pt x="65" y="85"/>
                  </a:lnTo>
                  <a:lnTo>
                    <a:pt x="64" y="83"/>
                  </a:lnTo>
                  <a:lnTo>
                    <a:pt x="64" y="81"/>
                  </a:lnTo>
                  <a:lnTo>
                    <a:pt x="62" y="81"/>
                  </a:lnTo>
                  <a:lnTo>
                    <a:pt x="60" y="79"/>
                  </a:lnTo>
                  <a:lnTo>
                    <a:pt x="58" y="78"/>
                  </a:lnTo>
                  <a:lnTo>
                    <a:pt x="58" y="76"/>
                  </a:lnTo>
                  <a:lnTo>
                    <a:pt x="56" y="76"/>
                  </a:lnTo>
                  <a:lnTo>
                    <a:pt x="56" y="75"/>
                  </a:lnTo>
                  <a:lnTo>
                    <a:pt x="54" y="75"/>
                  </a:lnTo>
                  <a:lnTo>
                    <a:pt x="54" y="74"/>
                  </a:lnTo>
                  <a:lnTo>
                    <a:pt x="52" y="75"/>
                  </a:lnTo>
                  <a:lnTo>
                    <a:pt x="51" y="75"/>
                  </a:lnTo>
                  <a:lnTo>
                    <a:pt x="49" y="75"/>
                  </a:lnTo>
                  <a:lnTo>
                    <a:pt x="49" y="73"/>
                  </a:lnTo>
                  <a:lnTo>
                    <a:pt x="47" y="72"/>
                  </a:lnTo>
                  <a:lnTo>
                    <a:pt x="45" y="71"/>
                  </a:lnTo>
                  <a:lnTo>
                    <a:pt x="43" y="69"/>
                  </a:lnTo>
                  <a:lnTo>
                    <a:pt x="41" y="67"/>
                  </a:lnTo>
                  <a:lnTo>
                    <a:pt x="40" y="66"/>
                  </a:lnTo>
                  <a:lnTo>
                    <a:pt x="38" y="64"/>
                  </a:lnTo>
                  <a:lnTo>
                    <a:pt x="36" y="63"/>
                  </a:lnTo>
                  <a:lnTo>
                    <a:pt x="35" y="61"/>
                  </a:lnTo>
                  <a:lnTo>
                    <a:pt x="33" y="60"/>
                  </a:lnTo>
                  <a:lnTo>
                    <a:pt x="33" y="58"/>
                  </a:lnTo>
                  <a:lnTo>
                    <a:pt x="33" y="57"/>
                  </a:lnTo>
                  <a:lnTo>
                    <a:pt x="33" y="55"/>
                  </a:lnTo>
                  <a:lnTo>
                    <a:pt x="34" y="55"/>
                  </a:lnTo>
                  <a:lnTo>
                    <a:pt x="35" y="55"/>
                  </a:lnTo>
                  <a:lnTo>
                    <a:pt x="36" y="54"/>
                  </a:lnTo>
                  <a:lnTo>
                    <a:pt x="38" y="54"/>
                  </a:lnTo>
                  <a:lnTo>
                    <a:pt x="40" y="54"/>
                  </a:lnTo>
                  <a:lnTo>
                    <a:pt x="41" y="54"/>
                  </a:lnTo>
                  <a:lnTo>
                    <a:pt x="44" y="52"/>
                  </a:lnTo>
                  <a:lnTo>
                    <a:pt x="46" y="52"/>
                  </a:lnTo>
                  <a:lnTo>
                    <a:pt x="48" y="52"/>
                  </a:lnTo>
                  <a:lnTo>
                    <a:pt x="49" y="52"/>
                  </a:lnTo>
                  <a:lnTo>
                    <a:pt x="51" y="52"/>
                  </a:lnTo>
                  <a:lnTo>
                    <a:pt x="52" y="52"/>
                  </a:lnTo>
                  <a:lnTo>
                    <a:pt x="54" y="52"/>
                  </a:lnTo>
                  <a:lnTo>
                    <a:pt x="55" y="52"/>
                  </a:lnTo>
                  <a:lnTo>
                    <a:pt x="54" y="44"/>
                  </a:lnTo>
                  <a:lnTo>
                    <a:pt x="52" y="37"/>
                  </a:lnTo>
                  <a:lnTo>
                    <a:pt x="49" y="32"/>
                  </a:lnTo>
                  <a:lnTo>
                    <a:pt x="47" y="26"/>
                  </a:lnTo>
                  <a:lnTo>
                    <a:pt x="43" y="24"/>
                  </a:lnTo>
                  <a:lnTo>
                    <a:pt x="39" y="20"/>
                  </a:lnTo>
                  <a:lnTo>
                    <a:pt x="36" y="18"/>
                  </a:lnTo>
                  <a:lnTo>
                    <a:pt x="32" y="16"/>
                  </a:lnTo>
                  <a:lnTo>
                    <a:pt x="27" y="16"/>
                  </a:lnTo>
                  <a:lnTo>
                    <a:pt x="23" y="16"/>
                  </a:lnTo>
                  <a:lnTo>
                    <a:pt x="18" y="16"/>
                  </a:lnTo>
                  <a:lnTo>
                    <a:pt x="14" y="14"/>
                  </a:lnTo>
                  <a:lnTo>
                    <a:pt x="9" y="14"/>
                  </a:lnTo>
                  <a:lnTo>
                    <a:pt x="6" y="12"/>
                  </a:lnTo>
                  <a:lnTo>
                    <a:pt x="3" y="10"/>
                  </a:lnTo>
                  <a:lnTo>
                    <a:pt x="0" y="8"/>
                  </a:lnTo>
                </a:path>
              </a:pathLst>
            </a:custGeom>
            <a:solidFill>
              <a:srgbClr val="F8F8F8"/>
            </a:solidFill>
            <a:ln w="6350">
              <a:solidFill>
                <a:srgbClr val="DDDDDD"/>
              </a:solidFill>
              <a:round/>
              <a:headEnd/>
              <a:tailEnd/>
            </a:ln>
          </p:spPr>
          <p:txBody>
            <a:bodyPr/>
            <a:lstStyle/>
            <a:p>
              <a:endParaRPr lang="it-IT"/>
            </a:p>
          </p:txBody>
        </p:sp>
        <p:sp>
          <p:nvSpPr>
            <p:cNvPr id="9303" name="Freeform 113"/>
            <p:cNvSpPr>
              <a:spLocks/>
            </p:cNvSpPr>
            <p:nvPr/>
          </p:nvSpPr>
          <p:spPr bwMode="auto">
            <a:xfrm>
              <a:off x="1509" y="1464"/>
              <a:ext cx="323" cy="105"/>
            </a:xfrm>
            <a:custGeom>
              <a:avLst/>
              <a:gdLst>
                <a:gd name="T0" fmla="*/ 1221 w 164"/>
                <a:gd name="T1" fmla="*/ 6 h 114"/>
                <a:gd name="T2" fmla="*/ 1176 w 164"/>
                <a:gd name="T3" fmla="*/ 6 h 114"/>
                <a:gd name="T4" fmla="*/ 1125 w 164"/>
                <a:gd name="T5" fmla="*/ 4 h 114"/>
                <a:gd name="T6" fmla="*/ 1093 w 164"/>
                <a:gd name="T7" fmla="*/ 2 h 114"/>
                <a:gd name="T8" fmla="*/ 892 w 164"/>
                <a:gd name="T9" fmla="*/ 9 h 114"/>
                <a:gd name="T10" fmla="*/ 709 w 164"/>
                <a:gd name="T11" fmla="*/ 15 h 114"/>
                <a:gd name="T12" fmla="*/ 597 w 164"/>
                <a:gd name="T13" fmla="*/ 16 h 114"/>
                <a:gd name="T14" fmla="*/ 551 w 164"/>
                <a:gd name="T15" fmla="*/ 16 h 114"/>
                <a:gd name="T16" fmla="*/ 567 w 164"/>
                <a:gd name="T17" fmla="*/ 30 h 114"/>
                <a:gd name="T18" fmla="*/ 559 w 164"/>
                <a:gd name="T19" fmla="*/ 53 h 114"/>
                <a:gd name="T20" fmla="*/ 520 w 164"/>
                <a:gd name="T21" fmla="*/ 73 h 114"/>
                <a:gd name="T22" fmla="*/ 457 w 164"/>
                <a:gd name="T23" fmla="*/ 84 h 114"/>
                <a:gd name="T24" fmla="*/ 404 w 164"/>
                <a:gd name="T25" fmla="*/ 82 h 114"/>
                <a:gd name="T26" fmla="*/ 380 w 164"/>
                <a:gd name="T27" fmla="*/ 69 h 114"/>
                <a:gd name="T28" fmla="*/ 337 w 164"/>
                <a:gd name="T29" fmla="*/ 54 h 114"/>
                <a:gd name="T30" fmla="*/ 213 w 164"/>
                <a:gd name="T31" fmla="*/ 41 h 114"/>
                <a:gd name="T32" fmla="*/ 160 w 164"/>
                <a:gd name="T33" fmla="*/ 37 h 114"/>
                <a:gd name="T34" fmla="*/ 152 w 164"/>
                <a:gd name="T35" fmla="*/ 29 h 114"/>
                <a:gd name="T36" fmla="*/ 136 w 164"/>
                <a:gd name="T37" fmla="*/ 20 h 114"/>
                <a:gd name="T38" fmla="*/ 128 w 164"/>
                <a:gd name="T39" fmla="*/ 15 h 114"/>
                <a:gd name="T40" fmla="*/ 100 w 164"/>
                <a:gd name="T41" fmla="*/ 34 h 114"/>
                <a:gd name="T42" fmla="*/ 55 w 164"/>
                <a:gd name="T43" fmla="*/ 57 h 114"/>
                <a:gd name="T44" fmla="*/ 16 w 164"/>
                <a:gd name="T45" fmla="*/ 75 h 114"/>
                <a:gd name="T46" fmla="*/ 0 w 164"/>
                <a:gd name="T47" fmla="*/ 84 h 114"/>
                <a:gd name="T48" fmla="*/ 39 w 164"/>
                <a:gd name="T49" fmla="*/ 86 h 114"/>
                <a:gd name="T50" fmla="*/ 124 w 164"/>
                <a:gd name="T51" fmla="*/ 87 h 114"/>
                <a:gd name="T52" fmla="*/ 236 w 164"/>
                <a:gd name="T53" fmla="*/ 88 h 114"/>
                <a:gd name="T54" fmla="*/ 396 w 164"/>
                <a:gd name="T55" fmla="*/ 88 h 114"/>
                <a:gd name="T56" fmla="*/ 457 w 164"/>
                <a:gd name="T57" fmla="*/ 88 h 114"/>
                <a:gd name="T58" fmla="*/ 520 w 164"/>
                <a:gd name="T59" fmla="*/ 84 h 114"/>
                <a:gd name="T60" fmla="*/ 597 w 164"/>
                <a:gd name="T61" fmla="*/ 79 h 114"/>
                <a:gd name="T62" fmla="*/ 672 w 164"/>
                <a:gd name="T63" fmla="*/ 74 h 114"/>
                <a:gd name="T64" fmla="*/ 701 w 164"/>
                <a:gd name="T65" fmla="*/ 70 h 114"/>
                <a:gd name="T66" fmla="*/ 725 w 164"/>
                <a:gd name="T67" fmla="*/ 64 h 114"/>
                <a:gd name="T68" fmla="*/ 764 w 164"/>
                <a:gd name="T69" fmla="*/ 61 h 114"/>
                <a:gd name="T70" fmla="*/ 811 w 164"/>
                <a:gd name="T71" fmla="*/ 59 h 114"/>
                <a:gd name="T72" fmla="*/ 841 w 164"/>
                <a:gd name="T73" fmla="*/ 59 h 114"/>
                <a:gd name="T74" fmla="*/ 892 w 164"/>
                <a:gd name="T75" fmla="*/ 54 h 114"/>
                <a:gd name="T76" fmla="*/ 947 w 164"/>
                <a:gd name="T77" fmla="*/ 49 h 114"/>
                <a:gd name="T78" fmla="*/ 977 w 164"/>
                <a:gd name="T79" fmla="*/ 45 h 114"/>
                <a:gd name="T80" fmla="*/ 955 w 164"/>
                <a:gd name="T81" fmla="*/ 44 h 114"/>
                <a:gd name="T82" fmla="*/ 908 w 164"/>
                <a:gd name="T83" fmla="*/ 42 h 114"/>
                <a:gd name="T84" fmla="*/ 849 w 164"/>
                <a:gd name="T85" fmla="*/ 41 h 114"/>
                <a:gd name="T86" fmla="*/ 827 w 164"/>
                <a:gd name="T87" fmla="*/ 41 h 114"/>
                <a:gd name="T88" fmla="*/ 849 w 164"/>
                <a:gd name="T89" fmla="*/ 25 h 114"/>
                <a:gd name="T90" fmla="*/ 955 w 164"/>
                <a:gd name="T91" fmla="*/ 15 h 114"/>
                <a:gd name="T92" fmla="*/ 1079 w 164"/>
                <a:gd name="T93" fmla="*/ 12 h 114"/>
                <a:gd name="T94" fmla="*/ 1213 w 164"/>
                <a:gd name="T95" fmla="*/ 8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163" y="8"/>
                  </a:moveTo>
                  <a:lnTo>
                    <a:pt x="162" y="8"/>
                  </a:lnTo>
                  <a:lnTo>
                    <a:pt x="161" y="8"/>
                  </a:lnTo>
                  <a:lnTo>
                    <a:pt x="160" y="8"/>
                  </a:lnTo>
                  <a:lnTo>
                    <a:pt x="159" y="8"/>
                  </a:lnTo>
                  <a:lnTo>
                    <a:pt x="157" y="8"/>
                  </a:lnTo>
                  <a:lnTo>
                    <a:pt x="156" y="6"/>
                  </a:lnTo>
                  <a:lnTo>
                    <a:pt x="154" y="6"/>
                  </a:lnTo>
                  <a:lnTo>
                    <a:pt x="152" y="5"/>
                  </a:lnTo>
                  <a:lnTo>
                    <a:pt x="151" y="5"/>
                  </a:lnTo>
                  <a:lnTo>
                    <a:pt x="149" y="4"/>
                  </a:lnTo>
                  <a:lnTo>
                    <a:pt x="147" y="4"/>
                  </a:lnTo>
                  <a:lnTo>
                    <a:pt x="146" y="2"/>
                  </a:lnTo>
                  <a:lnTo>
                    <a:pt x="144" y="2"/>
                  </a:lnTo>
                  <a:lnTo>
                    <a:pt x="143" y="2"/>
                  </a:lnTo>
                  <a:lnTo>
                    <a:pt x="143" y="0"/>
                  </a:lnTo>
                  <a:lnTo>
                    <a:pt x="133" y="5"/>
                  </a:lnTo>
                  <a:lnTo>
                    <a:pt x="125" y="9"/>
                  </a:lnTo>
                  <a:lnTo>
                    <a:pt x="117" y="12"/>
                  </a:lnTo>
                  <a:lnTo>
                    <a:pt x="110" y="14"/>
                  </a:lnTo>
                  <a:lnTo>
                    <a:pt x="103" y="15"/>
                  </a:lnTo>
                  <a:lnTo>
                    <a:pt x="98" y="17"/>
                  </a:lnTo>
                  <a:lnTo>
                    <a:pt x="93" y="18"/>
                  </a:lnTo>
                  <a:lnTo>
                    <a:pt x="89" y="18"/>
                  </a:lnTo>
                  <a:lnTo>
                    <a:pt x="84" y="19"/>
                  </a:lnTo>
                  <a:lnTo>
                    <a:pt x="80" y="19"/>
                  </a:lnTo>
                  <a:lnTo>
                    <a:pt x="78" y="19"/>
                  </a:lnTo>
                  <a:lnTo>
                    <a:pt x="76" y="19"/>
                  </a:lnTo>
                  <a:lnTo>
                    <a:pt x="74" y="19"/>
                  </a:lnTo>
                  <a:lnTo>
                    <a:pt x="73" y="19"/>
                  </a:lnTo>
                  <a:lnTo>
                    <a:pt x="72" y="19"/>
                  </a:lnTo>
                  <a:lnTo>
                    <a:pt x="72" y="26"/>
                  </a:lnTo>
                  <a:lnTo>
                    <a:pt x="74" y="32"/>
                  </a:lnTo>
                  <a:lnTo>
                    <a:pt x="74" y="39"/>
                  </a:lnTo>
                  <a:lnTo>
                    <a:pt x="75" y="45"/>
                  </a:lnTo>
                  <a:lnTo>
                    <a:pt x="74" y="53"/>
                  </a:lnTo>
                  <a:lnTo>
                    <a:pt x="74" y="60"/>
                  </a:lnTo>
                  <a:lnTo>
                    <a:pt x="73" y="67"/>
                  </a:lnTo>
                  <a:lnTo>
                    <a:pt x="73" y="73"/>
                  </a:lnTo>
                  <a:lnTo>
                    <a:pt x="71" y="81"/>
                  </a:lnTo>
                  <a:lnTo>
                    <a:pt x="69" y="87"/>
                  </a:lnTo>
                  <a:lnTo>
                    <a:pt x="68" y="93"/>
                  </a:lnTo>
                  <a:lnTo>
                    <a:pt x="66" y="98"/>
                  </a:lnTo>
                  <a:lnTo>
                    <a:pt x="63" y="102"/>
                  </a:lnTo>
                  <a:lnTo>
                    <a:pt x="61" y="105"/>
                  </a:lnTo>
                  <a:lnTo>
                    <a:pt x="60" y="107"/>
                  </a:lnTo>
                  <a:lnTo>
                    <a:pt x="58" y="108"/>
                  </a:lnTo>
                  <a:lnTo>
                    <a:pt x="56" y="109"/>
                  </a:lnTo>
                  <a:lnTo>
                    <a:pt x="55" y="107"/>
                  </a:lnTo>
                  <a:lnTo>
                    <a:pt x="53" y="105"/>
                  </a:lnTo>
                  <a:lnTo>
                    <a:pt x="53" y="102"/>
                  </a:lnTo>
                  <a:lnTo>
                    <a:pt x="51" y="98"/>
                  </a:lnTo>
                  <a:lnTo>
                    <a:pt x="51" y="94"/>
                  </a:lnTo>
                  <a:lnTo>
                    <a:pt x="50" y="88"/>
                  </a:lnTo>
                  <a:lnTo>
                    <a:pt x="50" y="83"/>
                  </a:lnTo>
                  <a:lnTo>
                    <a:pt x="49" y="79"/>
                  </a:lnTo>
                  <a:lnTo>
                    <a:pt x="47" y="73"/>
                  </a:lnTo>
                  <a:lnTo>
                    <a:pt x="44" y="69"/>
                  </a:lnTo>
                  <a:lnTo>
                    <a:pt x="42" y="64"/>
                  </a:lnTo>
                  <a:lnTo>
                    <a:pt x="38" y="60"/>
                  </a:lnTo>
                  <a:lnTo>
                    <a:pt x="34" y="55"/>
                  </a:lnTo>
                  <a:lnTo>
                    <a:pt x="28" y="52"/>
                  </a:lnTo>
                  <a:lnTo>
                    <a:pt x="22" y="49"/>
                  </a:lnTo>
                  <a:lnTo>
                    <a:pt x="21" y="49"/>
                  </a:lnTo>
                  <a:lnTo>
                    <a:pt x="21" y="47"/>
                  </a:lnTo>
                  <a:lnTo>
                    <a:pt x="21" y="45"/>
                  </a:lnTo>
                  <a:lnTo>
                    <a:pt x="20" y="43"/>
                  </a:lnTo>
                  <a:lnTo>
                    <a:pt x="20" y="40"/>
                  </a:lnTo>
                  <a:lnTo>
                    <a:pt x="20" y="37"/>
                  </a:lnTo>
                  <a:lnTo>
                    <a:pt x="20" y="33"/>
                  </a:lnTo>
                  <a:lnTo>
                    <a:pt x="18" y="32"/>
                  </a:lnTo>
                  <a:lnTo>
                    <a:pt x="18" y="28"/>
                  </a:lnTo>
                  <a:lnTo>
                    <a:pt x="18" y="26"/>
                  </a:lnTo>
                  <a:lnTo>
                    <a:pt x="18" y="22"/>
                  </a:lnTo>
                  <a:lnTo>
                    <a:pt x="17" y="20"/>
                  </a:lnTo>
                  <a:lnTo>
                    <a:pt x="17" y="18"/>
                  </a:lnTo>
                  <a:lnTo>
                    <a:pt x="17" y="17"/>
                  </a:lnTo>
                  <a:lnTo>
                    <a:pt x="15" y="26"/>
                  </a:lnTo>
                  <a:lnTo>
                    <a:pt x="15" y="34"/>
                  </a:lnTo>
                  <a:lnTo>
                    <a:pt x="13" y="43"/>
                  </a:lnTo>
                  <a:lnTo>
                    <a:pt x="13" y="51"/>
                  </a:lnTo>
                  <a:lnTo>
                    <a:pt x="11" y="59"/>
                  </a:lnTo>
                  <a:lnTo>
                    <a:pt x="9" y="67"/>
                  </a:lnTo>
                  <a:lnTo>
                    <a:pt x="7" y="73"/>
                  </a:lnTo>
                  <a:lnTo>
                    <a:pt x="7" y="80"/>
                  </a:lnTo>
                  <a:lnTo>
                    <a:pt x="6" y="86"/>
                  </a:lnTo>
                  <a:lnTo>
                    <a:pt x="4" y="91"/>
                  </a:lnTo>
                  <a:lnTo>
                    <a:pt x="2" y="96"/>
                  </a:lnTo>
                  <a:lnTo>
                    <a:pt x="2" y="100"/>
                  </a:lnTo>
                  <a:lnTo>
                    <a:pt x="0" y="103"/>
                  </a:lnTo>
                  <a:lnTo>
                    <a:pt x="0" y="105"/>
                  </a:lnTo>
                  <a:lnTo>
                    <a:pt x="0" y="107"/>
                  </a:lnTo>
                  <a:lnTo>
                    <a:pt x="1" y="109"/>
                  </a:lnTo>
                  <a:lnTo>
                    <a:pt x="3" y="109"/>
                  </a:lnTo>
                  <a:lnTo>
                    <a:pt x="5" y="110"/>
                  </a:lnTo>
                  <a:lnTo>
                    <a:pt x="7" y="110"/>
                  </a:lnTo>
                  <a:lnTo>
                    <a:pt x="9" y="111"/>
                  </a:lnTo>
                  <a:lnTo>
                    <a:pt x="12" y="111"/>
                  </a:lnTo>
                  <a:lnTo>
                    <a:pt x="16" y="111"/>
                  </a:lnTo>
                  <a:lnTo>
                    <a:pt x="20" y="111"/>
                  </a:lnTo>
                  <a:lnTo>
                    <a:pt x="23" y="112"/>
                  </a:lnTo>
                  <a:lnTo>
                    <a:pt x="26" y="112"/>
                  </a:lnTo>
                  <a:lnTo>
                    <a:pt x="31" y="112"/>
                  </a:lnTo>
                  <a:lnTo>
                    <a:pt x="36" y="112"/>
                  </a:lnTo>
                  <a:lnTo>
                    <a:pt x="41" y="113"/>
                  </a:lnTo>
                  <a:lnTo>
                    <a:pt x="46" y="113"/>
                  </a:lnTo>
                  <a:lnTo>
                    <a:pt x="52" y="113"/>
                  </a:lnTo>
                  <a:lnTo>
                    <a:pt x="58" y="113"/>
                  </a:lnTo>
                  <a:lnTo>
                    <a:pt x="59" y="113"/>
                  </a:lnTo>
                  <a:lnTo>
                    <a:pt x="60" y="113"/>
                  </a:lnTo>
                  <a:lnTo>
                    <a:pt x="61" y="111"/>
                  </a:lnTo>
                  <a:lnTo>
                    <a:pt x="63" y="110"/>
                  </a:lnTo>
                  <a:lnTo>
                    <a:pt x="66" y="109"/>
                  </a:lnTo>
                  <a:lnTo>
                    <a:pt x="68" y="107"/>
                  </a:lnTo>
                  <a:lnTo>
                    <a:pt x="71" y="105"/>
                  </a:lnTo>
                  <a:lnTo>
                    <a:pt x="73" y="104"/>
                  </a:lnTo>
                  <a:lnTo>
                    <a:pt x="76" y="102"/>
                  </a:lnTo>
                  <a:lnTo>
                    <a:pt x="78" y="101"/>
                  </a:lnTo>
                  <a:lnTo>
                    <a:pt x="82" y="99"/>
                  </a:lnTo>
                  <a:lnTo>
                    <a:pt x="84" y="97"/>
                  </a:lnTo>
                  <a:lnTo>
                    <a:pt x="86" y="96"/>
                  </a:lnTo>
                  <a:lnTo>
                    <a:pt x="88" y="94"/>
                  </a:lnTo>
                  <a:lnTo>
                    <a:pt x="91" y="92"/>
                  </a:lnTo>
                  <a:lnTo>
                    <a:pt x="92" y="91"/>
                  </a:lnTo>
                  <a:lnTo>
                    <a:pt x="92" y="89"/>
                  </a:lnTo>
                  <a:lnTo>
                    <a:pt x="94" y="88"/>
                  </a:lnTo>
                  <a:lnTo>
                    <a:pt x="94" y="87"/>
                  </a:lnTo>
                  <a:lnTo>
                    <a:pt x="95" y="85"/>
                  </a:lnTo>
                  <a:lnTo>
                    <a:pt x="95" y="83"/>
                  </a:lnTo>
                  <a:lnTo>
                    <a:pt x="97" y="81"/>
                  </a:lnTo>
                  <a:lnTo>
                    <a:pt x="99" y="80"/>
                  </a:lnTo>
                  <a:lnTo>
                    <a:pt x="100" y="78"/>
                  </a:lnTo>
                  <a:lnTo>
                    <a:pt x="102" y="77"/>
                  </a:lnTo>
                  <a:lnTo>
                    <a:pt x="103" y="77"/>
                  </a:lnTo>
                  <a:lnTo>
                    <a:pt x="105" y="75"/>
                  </a:lnTo>
                  <a:lnTo>
                    <a:pt x="106" y="75"/>
                  </a:lnTo>
                  <a:lnTo>
                    <a:pt x="108" y="75"/>
                  </a:lnTo>
                  <a:lnTo>
                    <a:pt x="109" y="75"/>
                  </a:lnTo>
                  <a:lnTo>
                    <a:pt x="110" y="75"/>
                  </a:lnTo>
                  <a:lnTo>
                    <a:pt x="111" y="73"/>
                  </a:lnTo>
                  <a:lnTo>
                    <a:pt x="113" y="73"/>
                  </a:lnTo>
                  <a:lnTo>
                    <a:pt x="115" y="71"/>
                  </a:lnTo>
                  <a:lnTo>
                    <a:pt x="117" y="69"/>
                  </a:lnTo>
                  <a:lnTo>
                    <a:pt x="119" y="68"/>
                  </a:lnTo>
                  <a:lnTo>
                    <a:pt x="120" y="67"/>
                  </a:lnTo>
                  <a:lnTo>
                    <a:pt x="122" y="65"/>
                  </a:lnTo>
                  <a:lnTo>
                    <a:pt x="124" y="63"/>
                  </a:lnTo>
                  <a:lnTo>
                    <a:pt x="126" y="61"/>
                  </a:lnTo>
                  <a:lnTo>
                    <a:pt x="128" y="59"/>
                  </a:lnTo>
                  <a:lnTo>
                    <a:pt x="128" y="57"/>
                  </a:lnTo>
                  <a:lnTo>
                    <a:pt x="129" y="56"/>
                  </a:lnTo>
                  <a:lnTo>
                    <a:pt x="127" y="56"/>
                  </a:lnTo>
                  <a:lnTo>
                    <a:pt x="126" y="56"/>
                  </a:lnTo>
                  <a:lnTo>
                    <a:pt x="125" y="56"/>
                  </a:lnTo>
                  <a:lnTo>
                    <a:pt x="124" y="54"/>
                  </a:lnTo>
                  <a:lnTo>
                    <a:pt x="122" y="54"/>
                  </a:lnTo>
                  <a:lnTo>
                    <a:pt x="120" y="54"/>
                  </a:lnTo>
                  <a:lnTo>
                    <a:pt x="119" y="54"/>
                  </a:lnTo>
                  <a:lnTo>
                    <a:pt x="117" y="52"/>
                  </a:lnTo>
                  <a:lnTo>
                    <a:pt x="115" y="52"/>
                  </a:lnTo>
                  <a:lnTo>
                    <a:pt x="113" y="52"/>
                  </a:lnTo>
                  <a:lnTo>
                    <a:pt x="111" y="52"/>
                  </a:lnTo>
                  <a:lnTo>
                    <a:pt x="110" y="52"/>
                  </a:lnTo>
                  <a:lnTo>
                    <a:pt x="109" y="52"/>
                  </a:lnTo>
                  <a:lnTo>
                    <a:pt x="108" y="52"/>
                  </a:lnTo>
                  <a:lnTo>
                    <a:pt x="108" y="44"/>
                  </a:lnTo>
                  <a:lnTo>
                    <a:pt x="109" y="37"/>
                  </a:lnTo>
                  <a:lnTo>
                    <a:pt x="111" y="32"/>
                  </a:lnTo>
                  <a:lnTo>
                    <a:pt x="114" y="26"/>
                  </a:lnTo>
                  <a:lnTo>
                    <a:pt x="117" y="24"/>
                  </a:lnTo>
                  <a:lnTo>
                    <a:pt x="121" y="20"/>
                  </a:lnTo>
                  <a:lnTo>
                    <a:pt x="125" y="18"/>
                  </a:lnTo>
                  <a:lnTo>
                    <a:pt x="129" y="16"/>
                  </a:lnTo>
                  <a:lnTo>
                    <a:pt x="133" y="16"/>
                  </a:lnTo>
                  <a:lnTo>
                    <a:pt x="138" y="15"/>
                  </a:lnTo>
                  <a:lnTo>
                    <a:pt x="141" y="15"/>
                  </a:lnTo>
                  <a:lnTo>
                    <a:pt x="146" y="14"/>
                  </a:lnTo>
                  <a:lnTo>
                    <a:pt x="150" y="14"/>
                  </a:lnTo>
                  <a:lnTo>
                    <a:pt x="155" y="13"/>
                  </a:lnTo>
                  <a:lnTo>
                    <a:pt x="159" y="11"/>
                  </a:lnTo>
                  <a:lnTo>
                    <a:pt x="163" y="8"/>
                  </a:lnTo>
                </a:path>
              </a:pathLst>
            </a:custGeom>
            <a:solidFill>
              <a:srgbClr val="F8F8F8"/>
            </a:solidFill>
            <a:ln w="6350">
              <a:solidFill>
                <a:srgbClr val="DDDDDD"/>
              </a:solidFill>
              <a:round/>
              <a:headEnd/>
              <a:tailEnd/>
            </a:ln>
          </p:spPr>
          <p:txBody>
            <a:bodyPr/>
            <a:lstStyle/>
            <a:p>
              <a:endParaRPr lang="it-IT"/>
            </a:p>
          </p:txBody>
        </p:sp>
        <p:sp>
          <p:nvSpPr>
            <p:cNvPr id="9304" name="Freeform 114"/>
            <p:cNvSpPr>
              <a:spLocks/>
            </p:cNvSpPr>
            <p:nvPr/>
          </p:nvSpPr>
          <p:spPr bwMode="auto">
            <a:xfrm>
              <a:off x="1072" y="1477"/>
              <a:ext cx="169" cy="100"/>
            </a:xfrm>
            <a:custGeom>
              <a:avLst/>
              <a:gdLst>
                <a:gd name="T0" fmla="*/ 8 w 86"/>
                <a:gd name="T1" fmla="*/ 6 h 109"/>
                <a:gd name="T2" fmla="*/ 55 w 86"/>
                <a:gd name="T3" fmla="*/ 6 h 109"/>
                <a:gd name="T4" fmla="*/ 128 w 86"/>
                <a:gd name="T5" fmla="*/ 6 h 109"/>
                <a:gd name="T6" fmla="*/ 189 w 86"/>
                <a:gd name="T7" fmla="*/ 6 h 109"/>
                <a:gd name="T8" fmla="*/ 244 w 86"/>
                <a:gd name="T9" fmla="*/ 6 h 109"/>
                <a:gd name="T10" fmla="*/ 252 w 86"/>
                <a:gd name="T11" fmla="*/ 6 h 109"/>
                <a:gd name="T12" fmla="*/ 252 w 86"/>
                <a:gd name="T13" fmla="*/ 10 h 109"/>
                <a:gd name="T14" fmla="*/ 259 w 86"/>
                <a:gd name="T15" fmla="*/ 16 h 109"/>
                <a:gd name="T16" fmla="*/ 289 w 86"/>
                <a:gd name="T17" fmla="*/ 23 h 109"/>
                <a:gd name="T18" fmla="*/ 312 w 86"/>
                <a:gd name="T19" fmla="*/ 29 h 109"/>
                <a:gd name="T20" fmla="*/ 356 w 86"/>
                <a:gd name="T21" fmla="*/ 34 h 109"/>
                <a:gd name="T22" fmla="*/ 387 w 86"/>
                <a:gd name="T23" fmla="*/ 40 h 109"/>
                <a:gd name="T24" fmla="*/ 417 w 86"/>
                <a:gd name="T25" fmla="*/ 49 h 109"/>
                <a:gd name="T26" fmla="*/ 440 w 86"/>
                <a:gd name="T27" fmla="*/ 58 h 109"/>
                <a:gd name="T28" fmla="*/ 472 w 86"/>
                <a:gd name="T29" fmla="*/ 67 h 109"/>
                <a:gd name="T30" fmla="*/ 479 w 86"/>
                <a:gd name="T31" fmla="*/ 75 h 109"/>
                <a:gd name="T32" fmla="*/ 479 w 86"/>
                <a:gd name="T33" fmla="*/ 78 h 109"/>
                <a:gd name="T34" fmla="*/ 487 w 86"/>
                <a:gd name="T35" fmla="*/ 79 h 109"/>
                <a:gd name="T36" fmla="*/ 501 w 86"/>
                <a:gd name="T37" fmla="*/ 79 h 109"/>
                <a:gd name="T38" fmla="*/ 509 w 86"/>
                <a:gd name="T39" fmla="*/ 82 h 109"/>
                <a:gd name="T40" fmla="*/ 533 w 86"/>
                <a:gd name="T41" fmla="*/ 83 h 109"/>
                <a:gd name="T42" fmla="*/ 540 w 86"/>
                <a:gd name="T43" fmla="*/ 83 h 109"/>
                <a:gd name="T44" fmla="*/ 560 w 86"/>
                <a:gd name="T45" fmla="*/ 83 h 109"/>
                <a:gd name="T46" fmla="*/ 592 w 86"/>
                <a:gd name="T47" fmla="*/ 83 h 109"/>
                <a:gd name="T48" fmla="*/ 613 w 86"/>
                <a:gd name="T49" fmla="*/ 83 h 109"/>
                <a:gd name="T50" fmla="*/ 629 w 86"/>
                <a:gd name="T51" fmla="*/ 83 h 109"/>
                <a:gd name="T52" fmla="*/ 645 w 86"/>
                <a:gd name="T53" fmla="*/ 82 h 109"/>
                <a:gd name="T54" fmla="*/ 613 w 86"/>
                <a:gd name="T55" fmla="*/ 75 h 109"/>
                <a:gd name="T56" fmla="*/ 552 w 86"/>
                <a:gd name="T57" fmla="*/ 58 h 109"/>
                <a:gd name="T58" fmla="*/ 479 w 86"/>
                <a:gd name="T59" fmla="*/ 37 h 109"/>
                <a:gd name="T60" fmla="*/ 401 w 86"/>
                <a:gd name="T61" fmla="*/ 17 h 109"/>
                <a:gd name="T62" fmla="*/ 356 w 86"/>
                <a:gd name="T63" fmla="*/ 6 h 109"/>
                <a:gd name="T64" fmla="*/ 332 w 86"/>
                <a:gd name="T65" fmla="*/ 3 h 109"/>
                <a:gd name="T66" fmla="*/ 259 w 86"/>
                <a:gd name="T67" fmla="*/ 1 h 109"/>
                <a:gd name="T68" fmla="*/ 173 w 86"/>
                <a:gd name="T69" fmla="*/ 0 h 109"/>
                <a:gd name="T70" fmla="*/ 85 w 86"/>
                <a:gd name="T71" fmla="*/ 1 h 109"/>
                <a:gd name="T72" fmla="*/ 24 w 86"/>
                <a:gd name="T73" fmla="*/ 1 h 109"/>
                <a:gd name="T74" fmla="*/ 0 w 86"/>
                <a:gd name="T75" fmla="*/ 2 h 109"/>
                <a:gd name="T76" fmla="*/ 0 w 86"/>
                <a:gd name="T77" fmla="*/ 2 h 109"/>
                <a:gd name="T78" fmla="*/ 0 w 86"/>
                <a:gd name="T79" fmla="*/ 4 h 109"/>
                <a:gd name="T80" fmla="*/ 0 w 86"/>
                <a:gd name="T81" fmla="*/ 6 h 109"/>
                <a:gd name="T82" fmla="*/ 0 w 86"/>
                <a:gd name="T83" fmla="*/ 6 h 109"/>
                <a:gd name="T84" fmla="*/ 0 w 86"/>
                <a:gd name="T85" fmla="*/ 6 h 10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6"/>
                <a:gd name="T130" fmla="*/ 0 h 109"/>
                <a:gd name="T131" fmla="*/ 86 w 86"/>
                <a:gd name="T132" fmla="*/ 109 h 10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6" h="109">
                  <a:moveTo>
                    <a:pt x="0" y="6"/>
                  </a:moveTo>
                  <a:lnTo>
                    <a:pt x="0" y="8"/>
                  </a:lnTo>
                  <a:lnTo>
                    <a:pt x="1" y="8"/>
                  </a:lnTo>
                  <a:lnTo>
                    <a:pt x="3" y="8"/>
                  </a:lnTo>
                  <a:lnTo>
                    <a:pt x="5" y="8"/>
                  </a:lnTo>
                  <a:lnTo>
                    <a:pt x="7" y="8"/>
                  </a:lnTo>
                  <a:lnTo>
                    <a:pt x="11" y="8"/>
                  </a:lnTo>
                  <a:lnTo>
                    <a:pt x="14" y="8"/>
                  </a:lnTo>
                  <a:lnTo>
                    <a:pt x="17" y="8"/>
                  </a:lnTo>
                  <a:lnTo>
                    <a:pt x="19" y="8"/>
                  </a:lnTo>
                  <a:lnTo>
                    <a:pt x="22" y="8"/>
                  </a:lnTo>
                  <a:lnTo>
                    <a:pt x="25" y="8"/>
                  </a:lnTo>
                  <a:lnTo>
                    <a:pt x="28" y="8"/>
                  </a:lnTo>
                  <a:lnTo>
                    <a:pt x="30" y="8"/>
                  </a:lnTo>
                  <a:lnTo>
                    <a:pt x="32" y="8"/>
                  </a:lnTo>
                  <a:lnTo>
                    <a:pt x="33" y="8"/>
                  </a:lnTo>
                  <a:lnTo>
                    <a:pt x="34" y="8"/>
                  </a:lnTo>
                  <a:lnTo>
                    <a:pt x="33" y="9"/>
                  </a:lnTo>
                  <a:lnTo>
                    <a:pt x="33" y="10"/>
                  </a:lnTo>
                  <a:lnTo>
                    <a:pt x="33" y="12"/>
                  </a:lnTo>
                  <a:lnTo>
                    <a:pt x="33" y="13"/>
                  </a:lnTo>
                  <a:lnTo>
                    <a:pt x="33" y="16"/>
                  </a:lnTo>
                  <a:lnTo>
                    <a:pt x="34" y="18"/>
                  </a:lnTo>
                  <a:lnTo>
                    <a:pt x="34" y="21"/>
                  </a:lnTo>
                  <a:lnTo>
                    <a:pt x="36" y="22"/>
                  </a:lnTo>
                  <a:lnTo>
                    <a:pt x="36" y="26"/>
                  </a:lnTo>
                  <a:lnTo>
                    <a:pt x="38" y="29"/>
                  </a:lnTo>
                  <a:lnTo>
                    <a:pt x="38" y="33"/>
                  </a:lnTo>
                  <a:lnTo>
                    <a:pt x="40" y="35"/>
                  </a:lnTo>
                  <a:lnTo>
                    <a:pt x="41" y="38"/>
                  </a:lnTo>
                  <a:lnTo>
                    <a:pt x="43" y="40"/>
                  </a:lnTo>
                  <a:lnTo>
                    <a:pt x="45" y="42"/>
                  </a:lnTo>
                  <a:lnTo>
                    <a:pt x="47" y="44"/>
                  </a:lnTo>
                  <a:lnTo>
                    <a:pt x="47" y="47"/>
                  </a:lnTo>
                  <a:lnTo>
                    <a:pt x="49" y="49"/>
                  </a:lnTo>
                  <a:lnTo>
                    <a:pt x="51" y="52"/>
                  </a:lnTo>
                  <a:lnTo>
                    <a:pt x="53" y="55"/>
                  </a:lnTo>
                  <a:lnTo>
                    <a:pt x="53" y="59"/>
                  </a:lnTo>
                  <a:lnTo>
                    <a:pt x="55" y="63"/>
                  </a:lnTo>
                  <a:lnTo>
                    <a:pt x="57" y="67"/>
                  </a:lnTo>
                  <a:lnTo>
                    <a:pt x="58" y="70"/>
                  </a:lnTo>
                  <a:lnTo>
                    <a:pt x="58" y="75"/>
                  </a:lnTo>
                  <a:lnTo>
                    <a:pt x="60" y="79"/>
                  </a:lnTo>
                  <a:lnTo>
                    <a:pt x="60" y="83"/>
                  </a:lnTo>
                  <a:lnTo>
                    <a:pt x="62" y="87"/>
                  </a:lnTo>
                  <a:lnTo>
                    <a:pt x="62" y="90"/>
                  </a:lnTo>
                  <a:lnTo>
                    <a:pt x="63" y="94"/>
                  </a:lnTo>
                  <a:lnTo>
                    <a:pt x="63" y="97"/>
                  </a:lnTo>
                  <a:lnTo>
                    <a:pt x="63" y="100"/>
                  </a:lnTo>
                  <a:lnTo>
                    <a:pt x="63" y="101"/>
                  </a:lnTo>
                  <a:lnTo>
                    <a:pt x="63" y="102"/>
                  </a:lnTo>
                  <a:lnTo>
                    <a:pt x="64" y="102"/>
                  </a:lnTo>
                  <a:lnTo>
                    <a:pt x="64" y="103"/>
                  </a:lnTo>
                  <a:lnTo>
                    <a:pt x="65" y="103"/>
                  </a:lnTo>
                  <a:lnTo>
                    <a:pt x="66" y="103"/>
                  </a:lnTo>
                  <a:lnTo>
                    <a:pt x="66" y="105"/>
                  </a:lnTo>
                  <a:lnTo>
                    <a:pt x="67" y="105"/>
                  </a:lnTo>
                  <a:lnTo>
                    <a:pt x="67" y="106"/>
                  </a:lnTo>
                  <a:lnTo>
                    <a:pt x="69" y="106"/>
                  </a:lnTo>
                  <a:lnTo>
                    <a:pt x="69" y="107"/>
                  </a:lnTo>
                  <a:lnTo>
                    <a:pt x="70" y="107"/>
                  </a:lnTo>
                  <a:lnTo>
                    <a:pt x="71" y="107"/>
                  </a:lnTo>
                  <a:lnTo>
                    <a:pt x="71" y="108"/>
                  </a:lnTo>
                  <a:lnTo>
                    <a:pt x="73" y="108"/>
                  </a:lnTo>
                  <a:lnTo>
                    <a:pt x="74" y="108"/>
                  </a:lnTo>
                  <a:lnTo>
                    <a:pt x="76" y="108"/>
                  </a:lnTo>
                  <a:lnTo>
                    <a:pt x="78" y="108"/>
                  </a:lnTo>
                  <a:lnTo>
                    <a:pt x="79" y="107"/>
                  </a:lnTo>
                  <a:lnTo>
                    <a:pt x="81" y="107"/>
                  </a:lnTo>
                  <a:lnTo>
                    <a:pt x="83" y="107"/>
                  </a:lnTo>
                  <a:lnTo>
                    <a:pt x="84" y="107"/>
                  </a:lnTo>
                  <a:lnTo>
                    <a:pt x="85" y="106"/>
                  </a:lnTo>
                  <a:lnTo>
                    <a:pt x="84" y="105"/>
                  </a:lnTo>
                  <a:lnTo>
                    <a:pt x="84" y="102"/>
                  </a:lnTo>
                  <a:lnTo>
                    <a:pt x="81" y="97"/>
                  </a:lnTo>
                  <a:lnTo>
                    <a:pt x="79" y="91"/>
                  </a:lnTo>
                  <a:lnTo>
                    <a:pt x="76" y="84"/>
                  </a:lnTo>
                  <a:lnTo>
                    <a:pt x="73" y="75"/>
                  </a:lnTo>
                  <a:lnTo>
                    <a:pt x="69" y="67"/>
                  </a:lnTo>
                  <a:lnTo>
                    <a:pt x="67" y="56"/>
                  </a:lnTo>
                  <a:lnTo>
                    <a:pt x="63" y="48"/>
                  </a:lnTo>
                  <a:lnTo>
                    <a:pt x="60" y="39"/>
                  </a:lnTo>
                  <a:lnTo>
                    <a:pt x="56" y="30"/>
                  </a:lnTo>
                  <a:lnTo>
                    <a:pt x="53" y="22"/>
                  </a:lnTo>
                  <a:lnTo>
                    <a:pt x="50" y="16"/>
                  </a:lnTo>
                  <a:lnTo>
                    <a:pt x="49" y="10"/>
                  </a:lnTo>
                  <a:lnTo>
                    <a:pt x="47" y="6"/>
                  </a:lnTo>
                  <a:lnTo>
                    <a:pt x="47" y="4"/>
                  </a:lnTo>
                  <a:lnTo>
                    <a:pt x="46" y="4"/>
                  </a:lnTo>
                  <a:lnTo>
                    <a:pt x="44" y="3"/>
                  </a:lnTo>
                  <a:lnTo>
                    <a:pt x="40" y="3"/>
                  </a:lnTo>
                  <a:lnTo>
                    <a:pt x="38" y="1"/>
                  </a:lnTo>
                  <a:lnTo>
                    <a:pt x="34" y="1"/>
                  </a:lnTo>
                  <a:lnTo>
                    <a:pt x="30" y="1"/>
                  </a:lnTo>
                  <a:lnTo>
                    <a:pt x="27" y="1"/>
                  </a:lnTo>
                  <a:lnTo>
                    <a:pt x="23" y="0"/>
                  </a:lnTo>
                  <a:lnTo>
                    <a:pt x="18" y="1"/>
                  </a:lnTo>
                  <a:lnTo>
                    <a:pt x="15" y="1"/>
                  </a:lnTo>
                  <a:lnTo>
                    <a:pt x="11" y="1"/>
                  </a:lnTo>
                  <a:lnTo>
                    <a:pt x="8" y="1"/>
                  </a:lnTo>
                  <a:lnTo>
                    <a:pt x="5" y="1"/>
                  </a:lnTo>
                  <a:lnTo>
                    <a:pt x="3" y="1"/>
                  </a:lnTo>
                  <a:lnTo>
                    <a:pt x="2" y="1"/>
                  </a:lnTo>
                  <a:lnTo>
                    <a:pt x="0" y="2"/>
                  </a:lnTo>
                  <a:lnTo>
                    <a:pt x="0" y="4"/>
                  </a:lnTo>
                  <a:lnTo>
                    <a:pt x="0" y="6"/>
                  </a:lnTo>
                </a:path>
              </a:pathLst>
            </a:custGeom>
            <a:solidFill>
              <a:srgbClr val="F8F8F8"/>
            </a:solidFill>
            <a:ln w="9525">
              <a:solidFill>
                <a:srgbClr val="DDDDDD"/>
              </a:solidFill>
              <a:round/>
              <a:headEnd/>
              <a:tailEnd/>
            </a:ln>
          </p:spPr>
          <p:txBody>
            <a:bodyPr/>
            <a:lstStyle/>
            <a:p>
              <a:endParaRPr lang="it-IT"/>
            </a:p>
          </p:txBody>
        </p:sp>
        <p:sp>
          <p:nvSpPr>
            <p:cNvPr id="9305" name="Freeform 115"/>
            <p:cNvSpPr>
              <a:spLocks/>
            </p:cNvSpPr>
            <p:nvPr/>
          </p:nvSpPr>
          <p:spPr bwMode="auto">
            <a:xfrm>
              <a:off x="1724" y="1481"/>
              <a:ext cx="171" cy="99"/>
            </a:xfrm>
            <a:custGeom>
              <a:avLst/>
              <a:gdLst>
                <a:gd name="T0" fmla="*/ 637 w 87"/>
                <a:gd name="T1" fmla="*/ 6 h 108"/>
                <a:gd name="T2" fmla="*/ 584 w 87"/>
                <a:gd name="T3" fmla="*/ 6 h 108"/>
                <a:gd name="T4" fmla="*/ 525 w 87"/>
                <a:gd name="T5" fmla="*/ 6 h 108"/>
                <a:gd name="T6" fmla="*/ 448 w 87"/>
                <a:gd name="T7" fmla="*/ 6 h 108"/>
                <a:gd name="T8" fmla="*/ 401 w 87"/>
                <a:gd name="T9" fmla="*/ 6 h 108"/>
                <a:gd name="T10" fmla="*/ 387 w 87"/>
                <a:gd name="T11" fmla="*/ 6 h 108"/>
                <a:gd name="T12" fmla="*/ 387 w 87"/>
                <a:gd name="T13" fmla="*/ 9 h 108"/>
                <a:gd name="T14" fmla="*/ 371 w 87"/>
                <a:gd name="T15" fmla="*/ 16 h 108"/>
                <a:gd name="T16" fmla="*/ 348 w 87"/>
                <a:gd name="T17" fmla="*/ 23 h 108"/>
                <a:gd name="T18" fmla="*/ 328 w 87"/>
                <a:gd name="T19" fmla="*/ 29 h 108"/>
                <a:gd name="T20" fmla="*/ 297 w 87"/>
                <a:gd name="T21" fmla="*/ 34 h 108"/>
                <a:gd name="T22" fmla="*/ 259 w 87"/>
                <a:gd name="T23" fmla="*/ 41 h 108"/>
                <a:gd name="T24" fmla="*/ 212 w 87"/>
                <a:gd name="T25" fmla="*/ 49 h 108"/>
                <a:gd name="T26" fmla="*/ 181 w 87"/>
                <a:gd name="T27" fmla="*/ 58 h 108"/>
                <a:gd name="T28" fmla="*/ 167 w 87"/>
                <a:gd name="T29" fmla="*/ 67 h 108"/>
                <a:gd name="T30" fmla="*/ 167 w 87"/>
                <a:gd name="T31" fmla="*/ 76 h 108"/>
                <a:gd name="T32" fmla="*/ 167 w 87"/>
                <a:gd name="T33" fmla="*/ 78 h 108"/>
                <a:gd name="T34" fmla="*/ 143 w 87"/>
                <a:gd name="T35" fmla="*/ 80 h 108"/>
                <a:gd name="T36" fmla="*/ 143 w 87"/>
                <a:gd name="T37" fmla="*/ 80 h 108"/>
                <a:gd name="T38" fmla="*/ 120 w 87"/>
                <a:gd name="T39" fmla="*/ 82 h 108"/>
                <a:gd name="T40" fmla="*/ 108 w 87"/>
                <a:gd name="T41" fmla="*/ 83 h 108"/>
                <a:gd name="T42" fmla="*/ 100 w 87"/>
                <a:gd name="T43" fmla="*/ 83 h 108"/>
                <a:gd name="T44" fmla="*/ 77 w 87"/>
                <a:gd name="T45" fmla="*/ 83 h 108"/>
                <a:gd name="T46" fmla="*/ 47 w 87"/>
                <a:gd name="T47" fmla="*/ 83 h 108"/>
                <a:gd name="T48" fmla="*/ 31 w 87"/>
                <a:gd name="T49" fmla="*/ 83 h 108"/>
                <a:gd name="T50" fmla="*/ 8 w 87"/>
                <a:gd name="T51" fmla="*/ 83 h 108"/>
                <a:gd name="T52" fmla="*/ 8 w 87"/>
                <a:gd name="T53" fmla="*/ 82 h 108"/>
                <a:gd name="T54" fmla="*/ 24 w 87"/>
                <a:gd name="T55" fmla="*/ 76 h 108"/>
                <a:gd name="T56" fmla="*/ 85 w 87"/>
                <a:gd name="T57" fmla="*/ 58 h 108"/>
                <a:gd name="T58" fmla="*/ 167 w 87"/>
                <a:gd name="T59" fmla="*/ 36 h 108"/>
                <a:gd name="T60" fmla="*/ 244 w 87"/>
                <a:gd name="T61" fmla="*/ 16 h 108"/>
                <a:gd name="T62" fmla="*/ 281 w 87"/>
                <a:gd name="T63" fmla="*/ 6 h 108"/>
                <a:gd name="T64" fmla="*/ 305 w 87"/>
                <a:gd name="T65" fmla="*/ 3 h 108"/>
                <a:gd name="T66" fmla="*/ 379 w 87"/>
                <a:gd name="T67" fmla="*/ 1 h 108"/>
                <a:gd name="T68" fmla="*/ 472 w 87"/>
                <a:gd name="T69" fmla="*/ 0 h 108"/>
                <a:gd name="T70" fmla="*/ 552 w 87"/>
                <a:gd name="T71" fmla="*/ 0 h 108"/>
                <a:gd name="T72" fmla="*/ 621 w 87"/>
                <a:gd name="T73" fmla="*/ 0 h 108"/>
                <a:gd name="T74" fmla="*/ 637 w 87"/>
                <a:gd name="T75" fmla="*/ 1 h 108"/>
                <a:gd name="T76" fmla="*/ 637 w 87"/>
                <a:gd name="T77" fmla="*/ 2 h 108"/>
                <a:gd name="T78" fmla="*/ 637 w 87"/>
                <a:gd name="T79" fmla="*/ 4 h 108"/>
                <a:gd name="T80" fmla="*/ 645 w 87"/>
                <a:gd name="T81" fmla="*/ 5 h 108"/>
                <a:gd name="T82" fmla="*/ 645 w 87"/>
                <a:gd name="T83" fmla="*/ 6 h 108"/>
                <a:gd name="T84" fmla="*/ 653 w 87"/>
                <a:gd name="T85" fmla="*/ 6 h 1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
                <a:gd name="T130" fmla="*/ 0 h 108"/>
                <a:gd name="T131" fmla="*/ 87 w 87"/>
                <a:gd name="T132" fmla="*/ 108 h 1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 h="108">
                  <a:moveTo>
                    <a:pt x="86" y="6"/>
                  </a:moveTo>
                  <a:lnTo>
                    <a:pt x="85" y="7"/>
                  </a:lnTo>
                  <a:lnTo>
                    <a:pt x="84" y="7"/>
                  </a:lnTo>
                  <a:lnTo>
                    <a:pt x="82" y="7"/>
                  </a:lnTo>
                  <a:lnTo>
                    <a:pt x="80" y="7"/>
                  </a:lnTo>
                  <a:lnTo>
                    <a:pt x="77" y="7"/>
                  </a:lnTo>
                  <a:lnTo>
                    <a:pt x="74" y="7"/>
                  </a:lnTo>
                  <a:lnTo>
                    <a:pt x="71" y="7"/>
                  </a:lnTo>
                  <a:lnTo>
                    <a:pt x="69" y="7"/>
                  </a:lnTo>
                  <a:lnTo>
                    <a:pt x="66" y="7"/>
                  </a:lnTo>
                  <a:lnTo>
                    <a:pt x="62" y="7"/>
                  </a:lnTo>
                  <a:lnTo>
                    <a:pt x="59" y="7"/>
                  </a:lnTo>
                  <a:lnTo>
                    <a:pt x="57" y="7"/>
                  </a:lnTo>
                  <a:lnTo>
                    <a:pt x="55" y="7"/>
                  </a:lnTo>
                  <a:lnTo>
                    <a:pt x="53" y="7"/>
                  </a:lnTo>
                  <a:lnTo>
                    <a:pt x="51" y="8"/>
                  </a:lnTo>
                  <a:lnTo>
                    <a:pt x="51" y="9"/>
                  </a:lnTo>
                  <a:lnTo>
                    <a:pt x="51" y="11"/>
                  </a:lnTo>
                  <a:lnTo>
                    <a:pt x="51" y="12"/>
                  </a:lnTo>
                  <a:lnTo>
                    <a:pt x="50" y="15"/>
                  </a:lnTo>
                  <a:lnTo>
                    <a:pt x="50" y="17"/>
                  </a:lnTo>
                  <a:lnTo>
                    <a:pt x="49" y="20"/>
                  </a:lnTo>
                  <a:lnTo>
                    <a:pt x="49" y="22"/>
                  </a:lnTo>
                  <a:lnTo>
                    <a:pt x="47" y="26"/>
                  </a:lnTo>
                  <a:lnTo>
                    <a:pt x="46" y="29"/>
                  </a:lnTo>
                  <a:lnTo>
                    <a:pt x="45" y="33"/>
                  </a:lnTo>
                  <a:lnTo>
                    <a:pt x="45" y="35"/>
                  </a:lnTo>
                  <a:lnTo>
                    <a:pt x="43" y="38"/>
                  </a:lnTo>
                  <a:lnTo>
                    <a:pt x="41" y="40"/>
                  </a:lnTo>
                  <a:lnTo>
                    <a:pt x="39" y="42"/>
                  </a:lnTo>
                  <a:lnTo>
                    <a:pt x="39" y="44"/>
                  </a:lnTo>
                  <a:lnTo>
                    <a:pt x="37" y="47"/>
                  </a:lnTo>
                  <a:lnTo>
                    <a:pt x="35" y="50"/>
                  </a:lnTo>
                  <a:lnTo>
                    <a:pt x="34" y="53"/>
                  </a:lnTo>
                  <a:lnTo>
                    <a:pt x="32" y="55"/>
                  </a:lnTo>
                  <a:lnTo>
                    <a:pt x="30" y="59"/>
                  </a:lnTo>
                  <a:lnTo>
                    <a:pt x="28" y="63"/>
                  </a:lnTo>
                  <a:lnTo>
                    <a:pt x="26" y="67"/>
                  </a:lnTo>
                  <a:lnTo>
                    <a:pt x="26" y="70"/>
                  </a:lnTo>
                  <a:lnTo>
                    <a:pt x="24" y="75"/>
                  </a:lnTo>
                  <a:lnTo>
                    <a:pt x="23" y="79"/>
                  </a:lnTo>
                  <a:lnTo>
                    <a:pt x="22" y="83"/>
                  </a:lnTo>
                  <a:lnTo>
                    <a:pt x="22" y="87"/>
                  </a:lnTo>
                  <a:lnTo>
                    <a:pt x="22" y="90"/>
                  </a:lnTo>
                  <a:lnTo>
                    <a:pt x="22" y="94"/>
                  </a:lnTo>
                  <a:lnTo>
                    <a:pt x="22" y="98"/>
                  </a:lnTo>
                  <a:lnTo>
                    <a:pt x="23" y="100"/>
                  </a:lnTo>
                  <a:lnTo>
                    <a:pt x="22" y="101"/>
                  </a:lnTo>
                  <a:lnTo>
                    <a:pt x="21" y="102"/>
                  </a:lnTo>
                  <a:lnTo>
                    <a:pt x="19" y="104"/>
                  </a:lnTo>
                  <a:lnTo>
                    <a:pt x="17" y="105"/>
                  </a:lnTo>
                  <a:lnTo>
                    <a:pt x="16" y="106"/>
                  </a:lnTo>
                  <a:lnTo>
                    <a:pt x="14" y="107"/>
                  </a:lnTo>
                  <a:lnTo>
                    <a:pt x="13" y="107"/>
                  </a:lnTo>
                  <a:lnTo>
                    <a:pt x="12" y="107"/>
                  </a:lnTo>
                  <a:lnTo>
                    <a:pt x="10" y="107"/>
                  </a:lnTo>
                  <a:lnTo>
                    <a:pt x="8" y="107"/>
                  </a:lnTo>
                  <a:lnTo>
                    <a:pt x="6" y="107"/>
                  </a:lnTo>
                  <a:lnTo>
                    <a:pt x="4" y="107"/>
                  </a:lnTo>
                  <a:lnTo>
                    <a:pt x="2" y="107"/>
                  </a:lnTo>
                  <a:lnTo>
                    <a:pt x="1" y="107"/>
                  </a:lnTo>
                  <a:lnTo>
                    <a:pt x="1" y="106"/>
                  </a:lnTo>
                  <a:lnTo>
                    <a:pt x="0" y="105"/>
                  </a:lnTo>
                  <a:lnTo>
                    <a:pt x="1" y="102"/>
                  </a:lnTo>
                  <a:lnTo>
                    <a:pt x="3" y="98"/>
                  </a:lnTo>
                  <a:lnTo>
                    <a:pt x="5" y="90"/>
                  </a:lnTo>
                  <a:lnTo>
                    <a:pt x="8" y="83"/>
                  </a:lnTo>
                  <a:lnTo>
                    <a:pt x="11" y="75"/>
                  </a:lnTo>
                  <a:lnTo>
                    <a:pt x="15" y="66"/>
                  </a:lnTo>
                  <a:lnTo>
                    <a:pt x="19" y="56"/>
                  </a:lnTo>
                  <a:lnTo>
                    <a:pt x="22" y="47"/>
                  </a:lnTo>
                  <a:lnTo>
                    <a:pt x="25" y="38"/>
                  </a:lnTo>
                  <a:lnTo>
                    <a:pt x="28" y="30"/>
                  </a:lnTo>
                  <a:lnTo>
                    <a:pt x="32" y="21"/>
                  </a:lnTo>
                  <a:lnTo>
                    <a:pt x="34" y="16"/>
                  </a:lnTo>
                  <a:lnTo>
                    <a:pt x="36" y="10"/>
                  </a:lnTo>
                  <a:lnTo>
                    <a:pt x="37" y="7"/>
                  </a:lnTo>
                  <a:lnTo>
                    <a:pt x="39" y="4"/>
                  </a:lnTo>
                  <a:lnTo>
                    <a:pt x="40" y="3"/>
                  </a:lnTo>
                  <a:lnTo>
                    <a:pt x="43" y="3"/>
                  </a:lnTo>
                  <a:lnTo>
                    <a:pt x="46" y="1"/>
                  </a:lnTo>
                  <a:lnTo>
                    <a:pt x="50" y="1"/>
                  </a:lnTo>
                  <a:lnTo>
                    <a:pt x="54" y="1"/>
                  </a:lnTo>
                  <a:lnTo>
                    <a:pt x="57" y="1"/>
                  </a:lnTo>
                  <a:lnTo>
                    <a:pt x="62" y="0"/>
                  </a:lnTo>
                  <a:lnTo>
                    <a:pt x="66" y="0"/>
                  </a:lnTo>
                  <a:lnTo>
                    <a:pt x="70" y="0"/>
                  </a:lnTo>
                  <a:lnTo>
                    <a:pt x="73" y="0"/>
                  </a:lnTo>
                  <a:lnTo>
                    <a:pt x="77" y="0"/>
                  </a:lnTo>
                  <a:lnTo>
                    <a:pt x="78" y="0"/>
                  </a:lnTo>
                  <a:lnTo>
                    <a:pt x="82" y="0"/>
                  </a:lnTo>
                  <a:lnTo>
                    <a:pt x="83" y="0"/>
                  </a:lnTo>
                  <a:lnTo>
                    <a:pt x="84" y="0"/>
                  </a:lnTo>
                  <a:lnTo>
                    <a:pt x="84" y="1"/>
                  </a:lnTo>
                  <a:lnTo>
                    <a:pt x="84" y="2"/>
                  </a:lnTo>
                  <a:lnTo>
                    <a:pt x="84" y="4"/>
                  </a:lnTo>
                  <a:lnTo>
                    <a:pt x="85" y="4"/>
                  </a:lnTo>
                  <a:lnTo>
                    <a:pt x="85" y="5"/>
                  </a:lnTo>
                  <a:lnTo>
                    <a:pt x="85" y="6"/>
                  </a:lnTo>
                  <a:lnTo>
                    <a:pt x="86" y="6"/>
                  </a:lnTo>
                </a:path>
              </a:pathLst>
            </a:custGeom>
            <a:solidFill>
              <a:srgbClr val="F8F8F8"/>
            </a:solidFill>
            <a:ln w="9525">
              <a:solidFill>
                <a:srgbClr val="DDDDDD"/>
              </a:solidFill>
              <a:round/>
              <a:headEnd/>
              <a:tailEnd/>
            </a:ln>
          </p:spPr>
          <p:txBody>
            <a:bodyPr/>
            <a:lstStyle/>
            <a:p>
              <a:endParaRPr lang="it-IT"/>
            </a:p>
          </p:txBody>
        </p:sp>
        <p:sp>
          <p:nvSpPr>
            <p:cNvPr id="9306" name="Freeform 116"/>
            <p:cNvSpPr>
              <a:spLocks/>
            </p:cNvSpPr>
            <p:nvPr/>
          </p:nvSpPr>
          <p:spPr bwMode="auto">
            <a:xfrm>
              <a:off x="1321" y="1454"/>
              <a:ext cx="69" cy="100"/>
            </a:xfrm>
            <a:custGeom>
              <a:avLst/>
              <a:gdLst>
                <a:gd name="T0" fmla="*/ 252 w 35"/>
                <a:gd name="T1" fmla="*/ 3 h 107"/>
                <a:gd name="T2" fmla="*/ 237 w 35"/>
                <a:gd name="T3" fmla="*/ 5 h 107"/>
                <a:gd name="T4" fmla="*/ 229 w 35"/>
                <a:gd name="T5" fmla="*/ 7 h 107"/>
                <a:gd name="T6" fmla="*/ 205 w 35"/>
                <a:gd name="T7" fmla="*/ 12 h 107"/>
                <a:gd name="T8" fmla="*/ 199 w 35"/>
                <a:gd name="T9" fmla="*/ 18 h 107"/>
                <a:gd name="T10" fmla="*/ 199 w 35"/>
                <a:gd name="T11" fmla="*/ 22 h 107"/>
                <a:gd name="T12" fmla="*/ 205 w 35"/>
                <a:gd name="T13" fmla="*/ 29 h 107"/>
                <a:gd name="T14" fmla="*/ 237 w 35"/>
                <a:gd name="T15" fmla="*/ 34 h 107"/>
                <a:gd name="T16" fmla="*/ 252 w 35"/>
                <a:gd name="T17" fmla="*/ 37 h 107"/>
                <a:gd name="T18" fmla="*/ 237 w 35"/>
                <a:gd name="T19" fmla="*/ 39 h 107"/>
                <a:gd name="T20" fmla="*/ 199 w 35"/>
                <a:gd name="T21" fmla="*/ 40 h 107"/>
                <a:gd name="T22" fmla="*/ 160 w 35"/>
                <a:gd name="T23" fmla="*/ 44 h 107"/>
                <a:gd name="T24" fmla="*/ 116 w 35"/>
                <a:gd name="T25" fmla="*/ 45 h 107"/>
                <a:gd name="T26" fmla="*/ 77 w 35"/>
                <a:gd name="T27" fmla="*/ 48 h 107"/>
                <a:gd name="T28" fmla="*/ 47 w 35"/>
                <a:gd name="T29" fmla="*/ 50 h 107"/>
                <a:gd name="T30" fmla="*/ 32 w 35"/>
                <a:gd name="T31" fmla="*/ 52 h 107"/>
                <a:gd name="T32" fmla="*/ 24 w 35"/>
                <a:gd name="T33" fmla="*/ 53 h 107"/>
                <a:gd name="T34" fmla="*/ 24 w 35"/>
                <a:gd name="T35" fmla="*/ 56 h 107"/>
                <a:gd name="T36" fmla="*/ 24 w 35"/>
                <a:gd name="T37" fmla="*/ 62 h 107"/>
                <a:gd name="T38" fmla="*/ 24 w 35"/>
                <a:gd name="T39" fmla="*/ 68 h 107"/>
                <a:gd name="T40" fmla="*/ 39 w 35"/>
                <a:gd name="T41" fmla="*/ 75 h 107"/>
                <a:gd name="T42" fmla="*/ 39 w 35"/>
                <a:gd name="T43" fmla="*/ 81 h 107"/>
                <a:gd name="T44" fmla="*/ 47 w 35"/>
                <a:gd name="T45" fmla="*/ 85 h 107"/>
                <a:gd name="T46" fmla="*/ 47 w 35"/>
                <a:gd name="T47" fmla="*/ 87 h 107"/>
                <a:gd name="T48" fmla="*/ 39 w 35"/>
                <a:gd name="T49" fmla="*/ 84 h 107"/>
                <a:gd name="T50" fmla="*/ 24 w 35"/>
                <a:gd name="T51" fmla="*/ 80 h 107"/>
                <a:gd name="T52" fmla="*/ 8 w 35"/>
                <a:gd name="T53" fmla="*/ 75 h 107"/>
                <a:gd name="T54" fmla="*/ 8 w 35"/>
                <a:gd name="T55" fmla="*/ 69 h 107"/>
                <a:gd name="T56" fmla="*/ 0 w 35"/>
                <a:gd name="T57" fmla="*/ 64 h 107"/>
                <a:gd name="T58" fmla="*/ 0 w 35"/>
                <a:gd name="T59" fmla="*/ 59 h 107"/>
                <a:gd name="T60" fmla="*/ 0 w 35"/>
                <a:gd name="T61" fmla="*/ 54 h 107"/>
                <a:gd name="T62" fmla="*/ 0 w 35"/>
                <a:gd name="T63" fmla="*/ 50 h 107"/>
                <a:gd name="T64" fmla="*/ 24 w 35"/>
                <a:gd name="T65" fmla="*/ 48 h 107"/>
                <a:gd name="T66" fmla="*/ 63 w 35"/>
                <a:gd name="T67" fmla="*/ 42 h 107"/>
                <a:gd name="T68" fmla="*/ 101 w 35"/>
                <a:gd name="T69" fmla="*/ 34 h 107"/>
                <a:gd name="T70" fmla="*/ 144 w 35"/>
                <a:gd name="T71" fmla="*/ 25 h 107"/>
                <a:gd name="T72" fmla="*/ 191 w 35"/>
                <a:gd name="T73" fmla="*/ 19 h 107"/>
                <a:gd name="T74" fmla="*/ 213 w 35"/>
                <a:gd name="T75" fmla="*/ 10 h 107"/>
                <a:gd name="T76" fmla="*/ 237 w 35"/>
                <a:gd name="T77" fmla="*/ 6 h 107"/>
                <a:gd name="T78" fmla="*/ 252 w 35"/>
                <a:gd name="T79" fmla="*/ 1 h 107"/>
                <a:gd name="T80" fmla="*/ 260 w 35"/>
                <a:gd name="T81" fmla="*/ 1 h 107"/>
                <a:gd name="T82" fmla="*/ 260 w 35"/>
                <a:gd name="T83" fmla="*/ 1 h 107"/>
                <a:gd name="T84" fmla="*/ 260 w 35"/>
                <a:gd name="T85" fmla="*/ 1 h 107"/>
                <a:gd name="T86" fmla="*/ 260 w 35"/>
                <a:gd name="T87" fmla="*/ 1 h 107"/>
                <a:gd name="T88" fmla="*/ 260 w 35"/>
                <a:gd name="T89" fmla="*/ 1 h 107"/>
                <a:gd name="T90" fmla="*/ 260 w 35"/>
                <a:gd name="T91" fmla="*/ 1 h 107"/>
                <a:gd name="T92" fmla="*/ 260 w 35"/>
                <a:gd name="T93" fmla="*/ 1 h 107"/>
                <a:gd name="T94" fmla="*/ 260 w 35"/>
                <a:gd name="T95" fmla="*/ 1 h 107"/>
                <a:gd name="T96" fmla="*/ 260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34" y="1"/>
                  </a:moveTo>
                  <a:lnTo>
                    <a:pt x="33" y="3"/>
                  </a:lnTo>
                  <a:lnTo>
                    <a:pt x="31" y="5"/>
                  </a:lnTo>
                  <a:lnTo>
                    <a:pt x="31" y="6"/>
                  </a:lnTo>
                  <a:lnTo>
                    <a:pt x="30" y="10"/>
                  </a:lnTo>
                  <a:lnTo>
                    <a:pt x="29" y="11"/>
                  </a:lnTo>
                  <a:lnTo>
                    <a:pt x="27" y="15"/>
                  </a:lnTo>
                  <a:lnTo>
                    <a:pt x="27" y="17"/>
                  </a:lnTo>
                  <a:lnTo>
                    <a:pt x="26" y="21"/>
                  </a:lnTo>
                  <a:lnTo>
                    <a:pt x="26" y="24"/>
                  </a:lnTo>
                  <a:lnTo>
                    <a:pt x="26" y="28"/>
                  </a:lnTo>
                  <a:lnTo>
                    <a:pt x="26" y="31"/>
                  </a:lnTo>
                  <a:lnTo>
                    <a:pt x="27" y="35"/>
                  </a:lnTo>
                  <a:lnTo>
                    <a:pt x="28" y="38"/>
                  </a:lnTo>
                  <a:lnTo>
                    <a:pt x="31" y="42"/>
                  </a:lnTo>
                  <a:lnTo>
                    <a:pt x="34" y="45"/>
                  </a:lnTo>
                  <a:lnTo>
                    <a:pt x="33" y="46"/>
                  </a:lnTo>
                  <a:lnTo>
                    <a:pt x="32" y="46"/>
                  </a:lnTo>
                  <a:lnTo>
                    <a:pt x="31" y="48"/>
                  </a:lnTo>
                  <a:lnTo>
                    <a:pt x="29" y="48"/>
                  </a:lnTo>
                  <a:lnTo>
                    <a:pt x="26" y="49"/>
                  </a:lnTo>
                  <a:lnTo>
                    <a:pt x="24" y="51"/>
                  </a:lnTo>
                  <a:lnTo>
                    <a:pt x="21" y="53"/>
                  </a:lnTo>
                  <a:lnTo>
                    <a:pt x="19" y="53"/>
                  </a:lnTo>
                  <a:lnTo>
                    <a:pt x="15" y="55"/>
                  </a:lnTo>
                  <a:lnTo>
                    <a:pt x="13" y="57"/>
                  </a:lnTo>
                  <a:lnTo>
                    <a:pt x="10" y="59"/>
                  </a:lnTo>
                  <a:lnTo>
                    <a:pt x="8" y="60"/>
                  </a:lnTo>
                  <a:lnTo>
                    <a:pt x="6" y="61"/>
                  </a:lnTo>
                  <a:lnTo>
                    <a:pt x="5" y="63"/>
                  </a:lnTo>
                  <a:lnTo>
                    <a:pt x="4" y="64"/>
                  </a:lnTo>
                  <a:lnTo>
                    <a:pt x="3" y="65"/>
                  </a:lnTo>
                  <a:lnTo>
                    <a:pt x="3" y="66"/>
                  </a:lnTo>
                  <a:lnTo>
                    <a:pt x="3" y="69"/>
                  </a:lnTo>
                  <a:lnTo>
                    <a:pt x="3" y="72"/>
                  </a:lnTo>
                  <a:lnTo>
                    <a:pt x="3" y="76"/>
                  </a:lnTo>
                  <a:lnTo>
                    <a:pt x="3" y="79"/>
                  </a:lnTo>
                  <a:lnTo>
                    <a:pt x="3" y="83"/>
                  </a:lnTo>
                  <a:lnTo>
                    <a:pt x="5" y="87"/>
                  </a:lnTo>
                  <a:lnTo>
                    <a:pt x="5" y="92"/>
                  </a:lnTo>
                  <a:lnTo>
                    <a:pt x="5" y="95"/>
                  </a:lnTo>
                  <a:lnTo>
                    <a:pt x="5" y="99"/>
                  </a:lnTo>
                  <a:lnTo>
                    <a:pt x="6" y="101"/>
                  </a:lnTo>
                  <a:lnTo>
                    <a:pt x="6" y="104"/>
                  </a:lnTo>
                  <a:lnTo>
                    <a:pt x="6" y="105"/>
                  </a:lnTo>
                  <a:lnTo>
                    <a:pt x="6" y="106"/>
                  </a:lnTo>
                  <a:lnTo>
                    <a:pt x="6" y="105"/>
                  </a:lnTo>
                  <a:lnTo>
                    <a:pt x="5" y="103"/>
                  </a:lnTo>
                  <a:lnTo>
                    <a:pt x="5" y="100"/>
                  </a:lnTo>
                  <a:lnTo>
                    <a:pt x="3" y="98"/>
                  </a:lnTo>
                  <a:lnTo>
                    <a:pt x="3" y="95"/>
                  </a:lnTo>
                  <a:lnTo>
                    <a:pt x="1" y="92"/>
                  </a:lnTo>
                  <a:lnTo>
                    <a:pt x="1" y="88"/>
                  </a:lnTo>
                  <a:lnTo>
                    <a:pt x="1" y="84"/>
                  </a:lnTo>
                  <a:lnTo>
                    <a:pt x="1" y="80"/>
                  </a:lnTo>
                  <a:lnTo>
                    <a:pt x="0" y="78"/>
                  </a:lnTo>
                  <a:lnTo>
                    <a:pt x="0" y="75"/>
                  </a:lnTo>
                  <a:lnTo>
                    <a:pt x="0" y="72"/>
                  </a:lnTo>
                  <a:lnTo>
                    <a:pt x="0" y="68"/>
                  </a:lnTo>
                  <a:lnTo>
                    <a:pt x="0" y="66"/>
                  </a:lnTo>
                  <a:lnTo>
                    <a:pt x="0" y="64"/>
                  </a:lnTo>
                  <a:lnTo>
                    <a:pt x="0" y="62"/>
                  </a:lnTo>
                  <a:lnTo>
                    <a:pt x="1" y="60"/>
                  </a:lnTo>
                  <a:lnTo>
                    <a:pt x="3" y="59"/>
                  </a:lnTo>
                  <a:lnTo>
                    <a:pt x="6" y="55"/>
                  </a:lnTo>
                  <a:lnTo>
                    <a:pt x="8" y="51"/>
                  </a:lnTo>
                  <a:lnTo>
                    <a:pt x="12" y="46"/>
                  </a:lnTo>
                  <a:lnTo>
                    <a:pt x="13" y="42"/>
                  </a:lnTo>
                  <a:lnTo>
                    <a:pt x="17" y="37"/>
                  </a:lnTo>
                  <a:lnTo>
                    <a:pt x="19" y="31"/>
                  </a:lnTo>
                  <a:lnTo>
                    <a:pt x="23" y="26"/>
                  </a:lnTo>
                  <a:lnTo>
                    <a:pt x="25" y="22"/>
                  </a:lnTo>
                  <a:lnTo>
                    <a:pt x="27" y="17"/>
                  </a:lnTo>
                  <a:lnTo>
                    <a:pt x="28" y="13"/>
                  </a:lnTo>
                  <a:lnTo>
                    <a:pt x="31" y="8"/>
                  </a:lnTo>
                  <a:lnTo>
                    <a:pt x="31" y="6"/>
                  </a:lnTo>
                  <a:lnTo>
                    <a:pt x="33" y="3"/>
                  </a:lnTo>
                  <a:lnTo>
                    <a:pt x="33" y="1"/>
                  </a:lnTo>
                  <a:lnTo>
                    <a:pt x="34" y="0"/>
                  </a:lnTo>
                  <a:lnTo>
                    <a:pt x="34" y="1"/>
                  </a:lnTo>
                </a:path>
              </a:pathLst>
            </a:custGeom>
            <a:solidFill>
              <a:srgbClr val="F8F8F8"/>
            </a:solidFill>
            <a:ln w="9048">
              <a:solidFill>
                <a:srgbClr val="DDDDDD"/>
              </a:solidFill>
              <a:round/>
              <a:headEnd/>
              <a:tailEnd/>
            </a:ln>
          </p:spPr>
          <p:txBody>
            <a:bodyPr/>
            <a:lstStyle/>
            <a:p>
              <a:endParaRPr lang="it-IT"/>
            </a:p>
          </p:txBody>
        </p:sp>
        <p:sp>
          <p:nvSpPr>
            <p:cNvPr id="9307" name="Freeform 117"/>
            <p:cNvSpPr>
              <a:spLocks/>
            </p:cNvSpPr>
            <p:nvPr/>
          </p:nvSpPr>
          <p:spPr bwMode="auto">
            <a:xfrm>
              <a:off x="1570" y="1454"/>
              <a:ext cx="69" cy="100"/>
            </a:xfrm>
            <a:custGeom>
              <a:avLst/>
              <a:gdLst>
                <a:gd name="T0" fmla="*/ 8 w 35"/>
                <a:gd name="T1" fmla="*/ 3 h 107"/>
                <a:gd name="T2" fmla="*/ 8 w 35"/>
                <a:gd name="T3" fmla="*/ 5 h 107"/>
                <a:gd name="T4" fmla="*/ 24 w 35"/>
                <a:gd name="T5" fmla="*/ 7 h 107"/>
                <a:gd name="T6" fmla="*/ 39 w 35"/>
                <a:gd name="T7" fmla="*/ 10 h 107"/>
                <a:gd name="T8" fmla="*/ 47 w 35"/>
                <a:gd name="T9" fmla="*/ 15 h 107"/>
                <a:gd name="T10" fmla="*/ 47 w 35"/>
                <a:gd name="T11" fmla="*/ 20 h 107"/>
                <a:gd name="T12" fmla="*/ 39 w 35"/>
                <a:gd name="T13" fmla="*/ 25 h 107"/>
                <a:gd name="T14" fmla="*/ 16 w 35"/>
                <a:gd name="T15" fmla="*/ 32 h 107"/>
                <a:gd name="T16" fmla="*/ 0 w 35"/>
                <a:gd name="T17" fmla="*/ 34 h 107"/>
                <a:gd name="T18" fmla="*/ 24 w 35"/>
                <a:gd name="T19" fmla="*/ 36 h 107"/>
                <a:gd name="T20" fmla="*/ 47 w 35"/>
                <a:gd name="T21" fmla="*/ 37 h 107"/>
                <a:gd name="T22" fmla="*/ 85 w 35"/>
                <a:gd name="T23" fmla="*/ 41 h 107"/>
                <a:gd name="T24" fmla="*/ 132 w 35"/>
                <a:gd name="T25" fmla="*/ 44 h 107"/>
                <a:gd name="T26" fmla="*/ 168 w 35"/>
                <a:gd name="T27" fmla="*/ 47 h 107"/>
                <a:gd name="T28" fmla="*/ 199 w 35"/>
                <a:gd name="T29" fmla="*/ 50 h 107"/>
                <a:gd name="T30" fmla="*/ 221 w 35"/>
                <a:gd name="T31" fmla="*/ 52 h 107"/>
                <a:gd name="T32" fmla="*/ 229 w 35"/>
                <a:gd name="T33" fmla="*/ 53 h 107"/>
                <a:gd name="T34" fmla="*/ 229 w 35"/>
                <a:gd name="T35" fmla="*/ 56 h 107"/>
                <a:gd name="T36" fmla="*/ 221 w 35"/>
                <a:gd name="T37" fmla="*/ 62 h 107"/>
                <a:gd name="T38" fmla="*/ 221 w 35"/>
                <a:gd name="T39" fmla="*/ 68 h 107"/>
                <a:gd name="T40" fmla="*/ 213 w 35"/>
                <a:gd name="T41" fmla="*/ 75 h 107"/>
                <a:gd name="T42" fmla="*/ 213 w 35"/>
                <a:gd name="T43" fmla="*/ 81 h 107"/>
                <a:gd name="T44" fmla="*/ 213 w 35"/>
                <a:gd name="T45" fmla="*/ 85 h 107"/>
                <a:gd name="T46" fmla="*/ 213 w 35"/>
                <a:gd name="T47" fmla="*/ 87 h 107"/>
                <a:gd name="T48" fmla="*/ 221 w 35"/>
                <a:gd name="T49" fmla="*/ 84 h 107"/>
                <a:gd name="T50" fmla="*/ 221 w 35"/>
                <a:gd name="T51" fmla="*/ 80 h 107"/>
                <a:gd name="T52" fmla="*/ 229 w 35"/>
                <a:gd name="T53" fmla="*/ 75 h 107"/>
                <a:gd name="T54" fmla="*/ 244 w 35"/>
                <a:gd name="T55" fmla="*/ 69 h 107"/>
                <a:gd name="T56" fmla="*/ 260 w 35"/>
                <a:gd name="T57" fmla="*/ 64 h 107"/>
                <a:gd name="T58" fmla="*/ 260 w 35"/>
                <a:gd name="T59" fmla="*/ 59 h 107"/>
                <a:gd name="T60" fmla="*/ 260 w 35"/>
                <a:gd name="T61" fmla="*/ 54 h 107"/>
                <a:gd name="T62" fmla="*/ 260 w 35"/>
                <a:gd name="T63" fmla="*/ 50 h 107"/>
                <a:gd name="T64" fmla="*/ 229 w 35"/>
                <a:gd name="T65" fmla="*/ 48 h 107"/>
                <a:gd name="T66" fmla="*/ 183 w 35"/>
                <a:gd name="T67" fmla="*/ 42 h 107"/>
                <a:gd name="T68" fmla="*/ 144 w 35"/>
                <a:gd name="T69" fmla="*/ 34 h 107"/>
                <a:gd name="T70" fmla="*/ 108 w 35"/>
                <a:gd name="T71" fmla="*/ 25 h 107"/>
                <a:gd name="T72" fmla="*/ 69 w 35"/>
                <a:gd name="T73" fmla="*/ 19 h 107"/>
                <a:gd name="T74" fmla="*/ 39 w 35"/>
                <a:gd name="T75" fmla="*/ 10 h 107"/>
                <a:gd name="T76" fmla="*/ 16 w 35"/>
                <a:gd name="T77" fmla="*/ 6 h 107"/>
                <a:gd name="T78" fmla="*/ 8 w 35"/>
                <a:gd name="T79" fmla="*/ 1 h 107"/>
                <a:gd name="T80" fmla="*/ 8 w 35"/>
                <a:gd name="T81" fmla="*/ 1 h 107"/>
                <a:gd name="T82" fmla="*/ 8 w 35"/>
                <a:gd name="T83" fmla="*/ 1 h 107"/>
                <a:gd name="T84" fmla="*/ 8 w 35"/>
                <a:gd name="T85" fmla="*/ 1 h 107"/>
                <a:gd name="T86" fmla="*/ 8 w 35"/>
                <a:gd name="T87" fmla="*/ 1 h 107"/>
                <a:gd name="T88" fmla="*/ 8 w 35"/>
                <a:gd name="T89" fmla="*/ 1 h 107"/>
                <a:gd name="T90" fmla="*/ 8 w 35"/>
                <a:gd name="T91" fmla="*/ 1 h 107"/>
                <a:gd name="T92" fmla="*/ 8 w 35"/>
                <a:gd name="T93" fmla="*/ 1 h 107"/>
                <a:gd name="T94" fmla="*/ 8 w 35"/>
                <a:gd name="T95" fmla="*/ 1 h 107"/>
                <a:gd name="T96" fmla="*/ 8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1" y="1"/>
                  </a:moveTo>
                  <a:lnTo>
                    <a:pt x="1" y="3"/>
                  </a:lnTo>
                  <a:lnTo>
                    <a:pt x="1" y="5"/>
                  </a:lnTo>
                  <a:lnTo>
                    <a:pt x="3" y="6"/>
                  </a:lnTo>
                  <a:lnTo>
                    <a:pt x="3" y="9"/>
                  </a:lnTo>
                  <a:lnTo>
                    <a:pt x="5" y="10"/>
                  </a:lnTo>
                  <a:lnTo>
                    <a:pt x="5" y="13"/>
                  </a:lnTo>
                  <a:lnTo>
                    <a:pt x="6" y="14"/>
                  </a:lnTo>
                  <a:lnTo>
                    <a:pt x="6" y="18"/>
                  </a:lnTo>
                  <a:lnTo>
                    <a:pt x="6" y="22"/>
                  </a:lnTo>
                  <a:lnTo>
                    <a:pt x="6" y="25"/>
                  </a:lnTo>
                  <a:lnTo>
                    <a:pt x="6" y="28"/>
                  </a:lnTo>
                  <a:lnTo>
                    <a:pt x="5" y="31"/>
                  </a:lnTo>
                  <a:lnTo>
                    <a:pt x="4" y="35"/>
                  </a:lnTo>
                  <a:lnTo>
                    <a:pt x="2" y="38"/>
                  </a:lnTo>
                  <a:lnTo>
                    <a:pt x="0" y="41"/>
                  </a:lnTo>
                  <a:lnTo>
                    <a:pt x="0" y="42"/>
                  </a:lnTo>
                  <a:lnTo>
                    <a:pt x="1" y="43"/>
                  </a:lnTo>
                  <a:lnTo>
                    <a:pt x="3" y="44"/>
                  </a:lnTo>
                  <a:lnTo>
                    <a:pt x="5" y="45"/>
                  </a:lnTo>
                  <a:lnTo>
                    <a:pt x="6" y="46"/>
                  </a:lnTo>
                  <a:lnTo>
                    <a:pt x="9" y="48"/>
                  </a:lnTo>
                  <a:lnTo>
                    <a:pt x="11" y="50"/>
                  </a:lnTo>
                  <a:lnTo>
                    <a:pt x="15" y="51"/>
                  </a:lnTo>
                  <a:lnTo>
                    <a:pt x="17" y="54"/>
                  </a:lnTo>
                  <a:lnTo>
                    <a:pt x="20" y="56"/>
                  </a:lnTo>
                  <a:lnTo>
                    <a:pt x="22" y="58"/>
                  </a:lnTo>
                  <a:lnTo>
                    <a:pt x="25" y="60"/>
                  </a:lnTo>
                  <a:lnTo>
                    <a:pt x="26" y="61"/>
                  </a:lnTo>
                  <a:lnTo>
                    <a:pt x="28" y="63"/>
                  </a:lnTo>
                  <a:lnTo>
                    <a:pt x="29" y="64"/>
                  </a:lnTo>
                  <a:lnTo>
                    <a:pt x="30" y="64"/>
                  </a:lnTo>
                  <a:lnTo>
                    <a:pt x="30" y="65"/>
                  </a:lnTo>
                  <a:lnTo>
                    <a:pt x="30" y="66"/>
                  </a:lnTo>
                  <a:lnTo>
                    <a:pt x="30" y="69"/>
                  </a:lnTo>
                  <a:lnTo>
                    <a:pt x="30" y="72"/>
                  </a:lnTo>
                  <a:lnTo>
                    <a:pt x="29" y="76"/>
                  </a:lnTo>
                  <a:lnTo>
                    <a:pt x="29" y="79"/>
                  </a:lnTo>
                  <a:lnTo>
                    <a:pt x="29" y="83"/>
                  </a:lnTo>
                  <a:lnTo>
                    <a:pt x="29" y="87"/>
                  </a:lnTo>
                  <a:lnTo>
                    <a:pt x="28" y="92"/>
                  </a:lnTo>
                  <a:lnTo>
                    <a:pt x="28" y="95"/>
                  </a:lnTo>
                  <a:lnTo>
                    <a:pt x="28" y="99"/>
                  </a:lnTo>
                  <a:lnTo>
                    <a:pt x="28" y="101"/>
                  </a:lnTo>
                  <a:lnTo>
                    <a:pt x="28" y="104"/>
                  </a:lnTo>
                  <a:lnTo>
                    <a:pt x="28" y="105"/>
                  </a:lnTo>
                  <a:lnTo>
                    <a:pt x="28" y="106"/>
                  </a:lnTo>
                  <a:lnTo>
                    <a:pt x="29" y="105"/>
                  </a:lnTo>
                  <a:lnTo>
                    <a:pt x="29" y="103"/>
                  </a:lnTo>
                  <a:lnTo>
                    <a:pt x="29" y="100"/>
                  </a:lnTo>
                  <a:lnTo>
                    <a:pt x="29" y="98"/>
                  </a:lnTo>
                  <a:lnTo>
                    <a:pt x="30" y="95"/>
                  </a:lnTo>
                  <a:lnTo>
                    <a:pt x="30" y="92"/>
                  </a:lnTo>
                  <a:lnTo>
                    <a:pt x="32" y="88"/>
                  </a:lnTo>
                  <a:lnTo>
                    <a:pt x="32" y="84"/>
                  </a:lnTo>
                  <a:lnTo>
                    <a:pt x="34" y="80"/>
                  </a:lnTo>
                  <a:lnTo>
                    <a:pt x="34" y="78"/>
                  </a:lnTo>
                  <a:lnTo>
                    <a:pt x="34" y="75"/>
                  </a:lnTo>
                  <a:lnTo>
                    <a:pt x="34" y="72"/>
                  </a:lnTo>
                  <a:lnTo>
                    <a:pt x="34" y="68"/>
                  </a:lnTo>
                  <a:lnTo>
                    <a:pt x="34" y="66"/>
                  </a:lnTo>
                  <a:lnTo>
                    <a:pt x="34" y="64"/>
                  </a:lnTo>
                  <a:lnTo>
                    <a:pt x="34" y="62"/>
                  </a:lnTo>
                  <a:lnTo>
                    <a:pt x="34" y="60"/>
                  </a:lnTo>
                  <a:lnTo>
                    <a:pt x="30" y="59"/>
                  </a:lnTo>
                  <a:lnTo>
                    <a:pt x="28" y="55"/>
                  </a:lnTo>
                  <a:lnTo>
                    <a:pt x="24" y="51"/>
                  </a:lnTo>
                  <a:lnTo>
                    <a:pt x="22" y="46"/>
                  </a:lnTo>
                  <a:lnTo>
                    <a:pt x="19" y="42"/>
                  </a:lnTo>
                  <a:lnTo>
                    <a:pt x="17" y="37"/>
                  </a:lnTo>
                  <a:lnTo>
                    <a:pt x="14" y="31"/>
                  </a:lnTo>
                  <a:lnTo>
                    <a:pt x="12" y="26"/>
                  </a:lnTo>
                  <a:lnTo>
                    <a:pt x="9" y="22"/>
                  </a:lnTo>
                  <a:lnTo>
                    <a:pt x="7" y="17"/>
                  </a:lnTo>
                  <a:lnTo>
                    <a:pt x="5" y="13"/>
                  </a:lnTo>
                  <a:lnTo>
                    <a:pt x="4" y="8"/>
                  </a:lnTo>
                  <a:lnTo>
                    <a:pt x="2" y="6"/>
                  </a:lnTo>
                  <a:lnTo>
                    <a:pt x="2" y="3"/>
                  </a:lnTo>
                  <a:lnTo>
                    <a:pt x="1" y="1"/>
                  </a:lnTo>
                  <a:lnTo>
                    <a:pt x="1" y="0"/>
                  </a:lnTo>
                  <a:lnTo>
                    <a:pt x="1" y="1"/>
                  </a:lnTo>
                </a:path>
              </a:pathLst>
            </a:custGeom>
            <a:solidFill>
              <a:srgbClr val="F8F8F8"/>
            </a:solidFill>
            <a:ln w="9048">
              <a:solidFill>
                <a:srgbClr val="DDDDDD"/>
              </a:solidFill>
              <a:round/>
              <a:headEnd/>
              <a:tailEnd/>
            </a:ln>
          </p:spPr>
          <p:txBody>
            <a:bodyPr/>
            <a:lstStyle/>
            <a:p>
              <a:endParaRPr lang="it-IT"/>
            </a:p>
          </p:txBody>
        </p:sp>
        <p:sp>
          <p:nvSpPr>
            <p:cNvPr id="9308" name="Freeform 118"/>
            <p:cNvSpPr>
              <a:spLocks/>
            </p:cNvSpPr>
            <p:nvPr/>
          </p:nvSpPr>
          <p:spPr bwMode="auto">
            <a:xfrm>
              <a:off x="1020" y="1319"/>
              <a:ext cx="156" cy="70"/>
            </a:xfrm>
            <a:custGeom>
              <a:avLst/>
              <a:gdLst>
                <a:gd name="T0" fmla="*/ 316 w 79"/>
                <a:gd name="T1" fmla="*/ 0 h 76"/>
                <a:gd name="T2" fmla="*/ 245 w 79"/>
                <a:gd name="T3" fmla="*/ 4 h 76"/>
                <a:gd name="T4" fmla="*/ 176 w 79"/>
                <a:gd name="T5" fmla="*/ 10 h 76"/>
                <a:gd name="T6" fmla="*/ 124 w 79"/>
                <a:gd name="T7" fmla="*/ 19 h 76"/>
                <a:gd name="T8" fmla="*/ 109 w 79"/>
                <a:gd name="T9" fmla="*/ 29 h 76"/>
                <a:gd name="T10" fmla="*/ 140 w 79"/>
                <a:gd name="T11" fmla="*/ 39 h 76"/>
                <a:gd name="T12" fmla="*/ 245 w 79"/>
                <a:gd name="T13" fmla="*/ 47 h 76"/>
                <a:gd name="T14" fmla="*/ 456 w 79"/>
                <a:gd name="T15" fmla="*/ 52 h 76"/>
                <a:gd name="T16" fmla="*/ 592 w 79"/>
                <a:gd name="T17" fmla="*/ 53 h 76"/>
                <a:gd name="T18" fmla="*/ 561 w 79"/>
                <a:gd name="T19" fmla="*/ 54 h 76"/>
                <a:gd name="T20" fmla="*/ 507 w 79"/>
                <a:gd name="T21" fmla="*/ 55 h 76"/>
                <a:gd name="T22" fmla="*/ 440 w 79"/>
                <a:gd name="T23" fmla="*/ 57 h 76"/>
                <a:gd name="T24" fmla="*/ 371 w 79"/>
                <a:gd name="T25" fmla="*/ 59 h 76"/>
                <a:gd name="T26" fmla="*/ 292 w 79"/>
                <a:gd name="T27" fmla="*/ 59 h 76"/>
                <a:gd name="T28" fmla="*/ 207 w 79"/>
                <a:gd name="T29" fmla="*/ 59 h 76"/>
                <a:gd name="T30" fmla="*/ 148 w 79"/>
                <a:gd name="T31" fmla="*/ 55 h 76"/>
                <a:gd name="T32" fmla="*/ 85 w 79"/>
                <a:gd name="T33" fmla="*/ 52 h 76"/>
                <a:gd name="T34" fmla="*/ 47 w 79"/>
                <a:gd name="T35" fmla="*/ 48 h 76"/>
                <a:gd name="T36" fmla="*/ 16 w 79"/>
                <a:gd name="T37" fmla="*/ 43 h 76"/>
                <a:gd name="T38" fmla="*/ 8 w 79"/>
                <a:gd name="T39" fmla="*/ 39 h 76"/>
                <a:gd name="T40" fmla="*/ 0 w 79"/>
                <a:gd name="T41" fmla="*/ 35 h 76"/>
                <a:gd name="T42" fmla="*/ 0 w 79"/>
                <a:gd name="T43" fmla="*/ 32 h 76"/>
                <a:gd name="T44" fmla="*/ 8 w 79"/>
                <a:gd name="T45" fmla="*/ 29 h 76"/>
                <a:gd name="T46" fmla="*/ 8 w 79"/>
                <a:gd name="T47" fmla="*/ 28 h 76"/>
                <a:gd name="T48" fmla="*/ 16 w 79"/>
                <a:gd name="T49" fmla="*/ 23 h 76"/>
                <a:gd name="T50" fmla="*/ 47 w 79"/>
                <a:gd name="T51" fmla="*/ 14 h 76"/>
                <a:gd name="T52" fmla="*/ 85 w 79"/>
                <a:gd name="T53" fmla="*/ 7 h 76"/>
                <a:gd name="T54" fmla="*/ 148 w 79"/>
                <a:gd name="T55" fmla="*/ 4 h 76"/>
                <a:gd name="T56" fmla="*/ 207 w 79"/>
                <a:gd name="T57" fmla="*/ 2 h 76"/>
                <a:gd name="T58" fmla="*/ 261 w 79"/>
                <a:gd name="T59" fmla="*/ 1 h 76"/>
                <a:gd name="T60" fmla="*/ 308 w 79"/>
                <a:gd name="T61" fmla="*/ 0 h 76"/>
                <a:gd name="T62" fmla="*/ 340 w 79"/>
                <a:gd name="T63" fmla="*/ 0 h 76"/>
                <a:gd name="T64" fmla="*/ 348 w 79"/>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9"/>
                <a:gd name="T100" fmla="*/ 0 h 76"/>
                <a:gd name="T101" fmla="*/ 79 w 79"/>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9" h="76">
                  <a:moveTo>
                    <a:pt x="45" y="0"/>
                  </a:moveTo>
                  <a:lnTo>
                    <a:pt x="41" y="0"/>
                  </a:lnTo>
                  <a:lnTo>
                    <a:pt x="37" y="1"/>
                  </a:lnTo>
                  <a:lnTo>
                    <a:pt x="32" y="4"/>
                  </a:lnTo>
                  <a:lnTo>
                    <a:pt x="28" y="8"/>
                  </a:lnTo>
                  <a:lnTo>
                    <a:pt x="23" y="13"/>
                  </a:lnTo>
                  <a:lnTo>
                    <a:pt x="20" y="19"/>
                  </a:lnTo>
                  <a:lnTo>
                    <a:pt x="16" y="25"/>
                  </a:lnTo>
                  <a:lnTo>
                    <a:pt x="15" y="31"/>
                  </a:lnTo>
                  <a:lnTo>
                    <a:pt x="14" y="38"/>
                  </a:lnTo>
                  <a:lnTo>
                    <a:pt x="15" y="44"/>
                  </a:lnTo>
                  <a:lnTo>
                    <a:pt x="18" y="50"/>
                  </a:lnTo>
                  <a:lnTo>
                    <a:pt x="25" y="55"/>
                  </a:lnTo>
                  <a:lnTo>
                    <a:pt x="32" y="60"/>
                  </a:lnTo>
                  <a:lnTo>
                    <a:pt x="44" y="64"/>
                  </a:lnTo>
                  <a:lnTo>
                    <a:pt x="59" y="66"/>
                  </a:lnTo>
                  <a:lnTo>
                    <a:pt x="78" y="67"/>
                  </a:lnTo>
                  <a:lnTo>
                    <a:pt x="77" y="68"/>
                  </a:lnTo>
                  <a:lnTo>
                    <a:pt x="76" y="68"/>
                  </a:lnTo>
                  <a:lnTo>
                    <a:pt x="73" y="70"/>
                  </a:lnTo>
                  <a:lnTo>
                    <a:pt x="70" y="70"/>
                  </a:lnTo>
                  <a:lnTo>
                    <a:pt x="66" y="71"/>
                  </a:lnTo>
                  <a:lnTo>
                    <a:pt x="62" y="71"/>
                  </a:lnTo>
                  <a:lnTo>
                    <a:pt x="57" y="73"/>
                  </a:lnTo>
                  <a:lnTo>
                    <a:pt x="54" y="73"/>
                  </a:lnTo>
                  <a:lnTo>
                    <a:pt x="48" y="75"/>
                  </a:lnTo>
                  <a:lnTo>
                    <a:pt x="43" y="75"/>
                  </a:lnTo>
                  <a:lnTo>
                    <a:pt x="38" y="75"/>
                  </a:lnTo>
                  <a:lnTo>
                    <a:pt x="33" y="75"/>
                  </a:lnTo>
                  <a:lnTo>
                    <a:pt x="27" y="75"/>
                  </a:lnTo>
                  <a:lnTo>
                    <a:pt x="23" y="73"/>
                  </a:lnTo>
                  <a:lnTo>
                    <a:pt x="19" y="71"/>
                  </a:lnTo>
                  <a:lnTo>
                    <a:pt x="15" y="68"/>
                  </a:lnTo>
                  <a:lnTo>
                    <a:pt x="11" y="66"/>
                  </a:lnTo>
                  <a:lnTo>
                    <a:pt x="8" y="63"/>
                  </a:lnTo>
                  <a:lnTo>
                    <a:pt x="6" y="61"/>
                  </a:lnTo>
                  <a:lnTo>
                    <a:pt x="4" y="57"/>
                  </a:lnTo>
                  <a:lnTo>
                    <a:pt x="2" y="55"/>
                  </a:lnTo>
                  <a:lnTo>
                    <a:pt x="2" y="52"/>
                  </a:lnTo>
                  <a:lnTo>
                    <a:pt x="1" y="50"/>
                  </a:lnTo>
                  <a:lnTo>
                    <a:pt x="1" y="46"/>
                  </a:lnTo>
                  <a:lnTo>
                    <a:pt x="0" y="44"/>
                  </a:lnTo>
                  <a:lnTo>
                    <a:pt x="0" y="43"/>
                  </a:lnTo>
                  <a:lnTo>
                    <a:pt x="0" y="41"/>
                  </a:lnTo>
                  <a:lnTo>
                    <a:pt x="1" y="38"/>
                  </a:lnTo>
                  <a:lnTo>
                    <a:pt x="1" y="36"/>
                  </a:lnTo>
                  <a:lnTo>
                    <a:pt x="2" y="35"/>
                  </a:lnTo>
                  <a:lnTo>
                    <a:pt x="2" y="29"/>
                  </a:lnTo>
                  <a:lnTo>
                    <a:pt x="4" y="22"/>
                  </a:lnTo>
                  <a:lnTo>
                    <a:pt x="6" y="17"/>
                  </a:lnTo>
                  <a:lnTo>
                    <a:pt x="8" y="12"/>
                  </a:lnTo>
                  <a:lnTo>
                    <a:pt x="11" y="10"/>
                  </a:lnTo>
                  <a:lnTo>
                    <a:pt x="15" y="6"/>
                  </a:lnTo>
                  <a:lnTo>
                    <a:pt x="19" y="4"/>
                  </a:lnTo>
                  <a:lnTo>
                    <a:pt x="23" y="2"/>
                  </a:lnTo>
                  <a:lnTo>
                    <a:pt x="27" y="2"/>
                  </a:lnTo>
                  <a:lnTo>
                    <a:pt x="30" y="1"/>
                  </a:lnTo>
                  <a:lnTo>
                    <a:pt x="34" y="1"/>
                  </a:lnTo>
                  <a:lnTo>
                    <a:pt x="38" y="0"/>
                  </a:lnTo>
                  <a:lnTo>
                    <a:pt x="40" y="0"/>
                  </a:lnTo>
                  <a:lnTo>
                    <a:pt x="42" y="0"/>
                  </a:lnTo>
                  <a:lnTo>
                    <a:pt x="44" y="0"/>
                  </a:lnTo>
                  <a:lnTo>
                    <a:pt x="45" y="0"/>
                  </a:lnTo>
                </a:path>
              </a:pathLst>
            </a:custGeom>
            <a:solidFill>
              <a:srgbClr val="F8F8F8"/>
            </a:solidFill>
            <a:ln w="9048">
              <a:solidFill>
                <a:srgbClr val="DDDDDD"/>
              </a:solidFill>
              <a:round/>
              <a:headEnd/>
              <a:tailEnd/>
            </a:ln>
          </p:spPr>
          <p:txBody>
            <a:bodyPr/>
            <a:lstStyle/>
            <a:p>
              <a:endParaRPr lang="it-IT"/>
            </a:p>
          </p:txBody>
        </p:sp>
        <p:sp>
          <p:nvSpPr>
            <p:cNvPr id="9309" name="Freeform 119"/>
            <p:cNvSpPr>
              <a:spLocks/>
            </p:cNvSpPr>
            <p:nvPr/>
          </p:nvSpPr>
          <p:spPr bwMode="auto">
            <a:xfrm>
              <a:off x="1806" y="1318"/>
              <a:ext cx="132" cy="72"/>
            </a:xfrm>
            <a:custGeom>
              <a:avLst/>
              <a:gdLst>
                <a:gd name="T0" fmla="*/ 124 w 67"/>
                <a:gd name="T1" fmla="*/ 1 h 78"/>
                <a:gd name="T2" fmla="*/ 197 w 67"/>
                <a:gd name="T3" fmla="*/ 5 h 78"/>
                <a:gd name="T4" fmla="*/ 284 w 67"/>
                <a:gd name="T5" fmla="*/ 11 h 78"/>
                <a:gd name="T6" fmla="*/ 353 w 67"/>
                <a:gd name="T7" fmla="*/ 20 h 78"/>
                <a:gd name="T8" fmla="*/ 396 w 67"/>
                <a:gd name="T9" fmla="*/ 30 h 78"/>
                <a:gd name="T10" fmla="*/ 388 w 67"/>
                <a:gd name="T11" fmla="*/ 41 h 78"/>
                <a:gd name="T12" fmla="*/ 307 w 67"/>
                <a:gd name="T13" fmla="*/ 50 h 78"/>
                <a:gd name="T14" fmla="*/ 124 w 67"/>
                <a:gd name="T15" fmla="*/ 56 h 78"/>
                <a:gd name="T16" fmla="*/ 0 w 67"/>
                <a:gd name="T17" fmla="*/ 60 h 78"/>
                <a:gd name="T18" fmla="*/ 16 w 67"/>
                <a:gd name="T19" fmla="*/ 60 h 78"/>
                <a:gd name="T20" fmla="*/ 63 w 67"/>
                <a:gd name="T21" fmla="*/ 61 h 78"/>
                <a:gd name="T22" fmla="*/ 108 w 67"/>
                <a:gd name="T23" fmla="*/ 61 h 78"/>
                <a:gd name="T24" fmla="*/ 167 w 67"/>
                <a:gd name="T25" fmla="*/ 61 h 78"/>
                <a:gd name="T26" fmla="*/ 236 w 67"/>
                <a:gd name="T27" fmla="*/ 61 h 78"/>
                <a:gd name="T28" fmla="*/ 307 w 67"/>
                <a:gd name="T29" fmla="*/ 58 h 78"/>
                <a:gd name="T30" fmla="*/ 368 w 67"/>
                <a:gd name="T31" fmla="*/ 56 h 78"/>
                <a:gd name="T32" fmla="*/ 428 w 67"/>
                <a:gd name="T33" fmla="*/ 52 h 78"/>
                <a:gd name="T34" fmla="*/ 457 w 67"/>
                <a:gd name="T35" fmla="*/ 48 h 78"/>
                <a:gd name="T36" fmla="*/ 481 w 67"/>
                <a:gd name="T37" fmla="*/ 44 h 78"/>
                <a:gd name="T38" fmla="*/ 489 w 67"/>
                <a:gd name="T39" fmla="*/ 40 h 78"/>
                <a:gd name="T40" fmla="*/ 504 w 67"/>
                <a:gd name="T41" fmla="*/ 36 h 78"/>
                <a:gd name="T42" fmla="*/ 504 w 67"/>
                <a:gd name="T43" fmla="*/ 33 h 78"/>
                <a:gd name="T44" fmla="*/ 504 w 67"/>
                <a:gd name="T45" fmla="*/ 30 h 78"/>
                <a:gd name="T46" fmla="*/ 504 w 67"/>
                <a:gd name="T47" fmla="*/ 29 h 78"/>
                <a:gd name="T48" fmla="*/ 489 w 67"/>
                <a:gd name="T49" fmla="*/ 24 h 78"/>
                <a:gd name="T50" fmla="*/ 451 w 67"/>
                <a:gd name="T51" fmla="*/ 15 h 78"/>
                <a:gd name="T52" fmla="*/ 388 w 67"/>
                <a:gd name="T53" fmla="*/ 7 h 78"/>
                <a:gd name="T54" fmla="*/ 329 w 67"/>
                <a:gd name="T55" fmla="*/ 5 h 78"/>
                <a:gd name="T56" fmla="*/ 252 w 67"/>
                <a:gd name="T57" fmla="*/ 2 h 78"/>
                <a:gd name="T58" fmla="*/ 191 w 67"/>
                <a:gd name="T59" fmla="*/ 1 h 78"/>
                <a:gd name="T60" fmla="*/ 128 w 67"/>
                <a:gd name="T61" fmla="*/ 0 h 78"/>
                <a:gd name="T62" fmla="*/ 108 w 67"/>
                <a:gd name="T63" fmla="*/ 0 h 78"/>
                <a:gd name="T64" fmla="*/ 108 w 6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78"/>
                <a:gd name="T101" fmla="*/ 67 w 6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78">
                  <a:moveTo>
                    <a:pt x="14" y="0"/>
                  </a:moveTo>
                  <a:lnTo>
                    <a:pt x="16" y="1"/>
                  </a:lnTo>
                  <a:lnTo>
                    <a:pt x="21" y="2"/>
                  </a:lnTo>
                  <a:lnTo>
                    <a:pt x="26" y="5"/>
                  </a:lnTo>
                  <a:lnTo>
                    <a:pt x="31" y="9"/>
                  </a:lnTo>
                  <a:lnTo>
                    <a:pt x="37" y="14"/>
                  </a:lnTo>
                  <a:lnTo>
                    <a:pt x="42" y="19"/>
                  </a:lnTo>
                  <a:lnTo>
                    <a:pt x="46" y="26"/>
                  </a:lnTo>
                  <a:lnTo>
                    <a:pt x="51" y="31"/>
                  </a:lnTo>
                  <a:lnTo>
                    <a:pt x="52" y="38"/>
                  </a:lnTo>
                  <a:lnTo>
                    <a:pt x="52" y="45"/>
                  </a:lnTo>
                  <a:lnTo>
                    <a:pt x="51" y="52"/>
                  </a:lnTo>
                  <a:lnTo>
                    <a:pt x="47" y="58"/>
                  </a:lnTo>
                  <a:lnTo>
                    <a:pt x="40" y="64"/>
                  </a:lnTo>
                  <a:lnTo>
                    <a:pt x="31" y="68"/>
                  </a:lnTo>
                  <a:lnTo>
                    <a:pt x="16" y="72"/>
                  </a:lnTo>
                  <a:lnTo>
                    <a:pt x="0" y="74"/>
                  </a:lnTo>
                  <a:lnTo>
                    <a:pt x="0" y="76"/>
                  </a:lnTo>
                  <a:lnTo>
                    <a:pt x="2" y="76"/>
                  </a:lnTo>
                  <a:lnTo>
                    <a:pt x="5" y="76"/>
                  </a:lnTo>
                  <a:lnTo>
                    <a:pt x="8" y="77"/>
                  </a:lnTo>
                  <a:lnTo>
                    <a:pt x="11" y="77"/>
                  </a:lnTo>
                  <a:lnTo>
                    <a:pt x="14" y="77"/>
                  </a:lnTo>
                  <a:lnTo>
                    <a:pt x="19" y="77"/>
                  </a:lnTo>
                  <a:lnTo>
                    <a:pt x="22" y="77"/>
                  </a:lnTo>
                  <a:lnTo>
                    <a:pt x="27" y="77"/>
                  </a:lnTo>
                  <a:lnTo>
                    <a:pt x="31" y="77"/>
                  </a:lnTo>
                  <a:lnTo>
                    <a:pt x="36" y="76"/>
                  </a:lnTo>
                  <a:lnTo>
                    <a:pt x="40" y="74"/>
                  </a:lnTo>
                  <a:lnTo>
                    <a:pt x="44" y="72"/>
                  </a:lnTo>
                  <a:lnTo>
                    <a:pt x="48" y="71"/>
                  </a:lnTo>
                  <a:lnTo>
                    <a:pt x="53" y="68"/>
                  </a:lnTo>
                  <a:lnTo>
                    <a:pt x="56" y="66"/>
                  </a:lnTo>
                  <a:lnTo>
                    <a:pt x="59" y="63"/>
                  </a:lnTo>
                  <a:lnTo>
                    <a:pt x="60" y="61"/>
                  </a:lnTo>
                  <a:lnTo>
                    <a:pt x="63" y="58"/>
                  </a:lnTo>
                  <a:lnTo>
                    <a:pt x="63" y="56"/>
                  </a:lnTo>
                  <a:lnTo>
                    <a:pt x="64" y="52"/>
                  </a:lnTo>
                  <a:lnTo>
                    <a:pt x="64" y="51"/>
                  </a:lnTo>
                  <a:lnTo>
                    <a:pt x="66" y="47"/>
                  </a:lnTo>
                  <a:lnTo>
                    <a:pt x="66" y="45"/>
                  </a:lnTo>
                  <a:lnTo>
                    <a:pt x="66" y="44"/>
                  </a:lnTo>
                  <a:lnTo>
                    <a:pt x="66" y="42"/>
                  </a:lnTo>
                  <a:lnTo>
                    <a:pt x="66" y="39"/>
                  </a:lnTo>
                  <a:lnTo>
                    <a:pt x="66" y="37"/>
                  </a:lnTo>
                  <a:lnTo>
                    <a:pt x="66" y="36"/>
                  </a:lnTo>
                  <a:lnTo>
                    <a:pt x="64" y="30"/>
                  </a:lnTo>
                  <a:lnTo>
                    <a:pt x="62" y="23"/>
                  </a:lnTo>
                  <a:lnTo>
                    <a:pt x="59" y="18"/>
                  </a:lnTo>
                  <a:lnTo>
                    <a:pt x="56" y="13"/>
                  </a:lnTo>
                  <a:lnTo>
                    <a:pt x="51" y="10"/>
                  </a:lnTo>
                  <a:lnTo>
                    <a:pt x="48" y="7"/>
                  </a:lnTo>
                  <a:lnTo>
                    <a:pt x="43" y="5"/>
                  </a:lnTo>
                  <a:lnTo>
                    <a:pt x="39" y="2"/>
                  </a:lnTo>
                  <a:lnTo>
                    <a:pt x="33" y="2"/>
                  </a:lnTo>
                  <a:lnTo>
                    <a:pt x="29" y="1"/>
                  </a:lnTo>
                  <a:lnTo>
                    <a:pt x="25" y="1"/>
                  </a:lnTo>
                  <a:lnTo>
                    <a:pt x="21" y="0"/>
                  </a:lnTo>
                  <a:lnTo>
                    <a:pt x="17" y="0"/>
                  </a:lnTo>
                  <a:lnTo>
                    <a:pt x="16" y="0"/>
                  </a:lnTo>
                  <a:lnTo>
                    <a:pt x="14" y="0"/>
                  </a:lnTo>
                </a:path>
              </a:pathLst>
            </a:custGeom>
            <a:solidFill>
              <a:srgbClr val="F8F8F8"/>
            </a:solidFill>
            <a:ln w="9048">
              <a:solidFill>
                <a:srgbClr val="DDDDDD"/>
              </a:solidFill>
              <a:round/>
              <a:headEnd/>
              <a:tailEnd/>
            </a:ln>
          </p:spPr>
          <p:txBody>
            <a:bodyPr/>
            <a:lstStyle/>
            <a:p>
              <a:endParaRPr lang="it-IT"/>
            </a:p>
          </p:txBody>
        </p:sp>
        <p:sp>
          <p:nvSpPr>
            <p:cNvPr id="9310" name="Freeform 120"/>
            <p:cNvSpPr>
              <a:spLocks/>
            </p:cNvSpPr>
            <p:nvPr/>
          </p:nvSpPr>
          <p:spPr bwMode="auto">
            <a:xfrm>
              <a:off x="1095" y="1326"/>
              <a:ext cx="209" cy="48"/>
            </a:xfrm>
            <a:custGeom>
              <a:avLst/>
              <a:gdLst>
                <a:gd name="T0" fmla="*/ 789 w 106"/>
                <a:gd name="T1" fmla="*/ 35 h 51"/>
                <a:gd name="T2" fmla="*/ 751 w 106"/>
                <a:gd name="T3" fmla="*/ 29 h 51"/>
                <a:gd name="T4" fmla="*/ 688 w 106"/>
                <a:gd name="T5" fmla="*/ 21 h 51"/>
                <a:gd name="T6" fmla="*/ 584 w 106"/>
                <a:gd name="T7" fmla="*/ 11 h 51"/>
                <a:gd name="T8" fmla="*/ 459 w 106"/>
                <a:gd name="T9" fmla="*/ 4 h 51"/>
                <a:gd name="T10" fmla="*/ 353 w 106"/>
                <a:gd name="T11" fmla="*/ 0 h 51"/>
                <a:gd name="T12" fmla="*/ 323 w 106"/>
                <a:gd name="T13" fmla="*/ 0 h 51"/>
                <a:gd name="T14" fmla="*/ 260 w 106"/>
                <a:gd name="T15" fmla="*/ 1 h 51"/>
                <a:gd name="T16" fmla="*/ 199 w 106"/>
                <a:gd name="T17" fmla="*/ 3 h 51"/>
                <a:gd name="T18" fmla="*/ 136 w 106"/>
                <a:gd name="T19" fmla="*/ 4 h 51"/>
                <a:gd name="T20" fmla="*/ 101 w 106"/>
                <a:gd name="T21" fmla="*/ 4 h 51"/>
                <a:gd name="T22" fmla="*/ 63 w 106"/>
                <a:gd name="T23" fmla="*/ 8 h 51"/>
                <a:gd name="T24" fmla="*/ 32 w 106"/>
                <a:gd name="T25" fmla="*/ 11 h 51"/>
                <a:gd name="T26" fmla="*/ 8 w 106"/>
                <a:gd name="T27" fmla="*/ 17 h 51"/>
                <a:gd name="T28" fmla="*/ 0 w 106"/>
                <a:gd name="T29" fmla="*/ 22 h 51"/>
                <a:gd name="T30" fmla="*/ 0 w 106"/>
                <a:gd name="T31" fmla="*/ 25 h 51"/>
                <a:gd name="T32" fmla="*/ 8 w 106"/>
                <a:gd name="T33" fmla="*/ 30 h 51"/>
                <a:gd name="T34" fmla="*/ 24 w 106"/>
                <a:gd name="T35" fmla="*/ 35 h 51"/>
                <a:gd name="T36" fmla="*/ 47 w 106"/>
                <a:gd name="T37" fmla="*/ 37 h 51"/>
                <a:gd name="T38" fmla="*/ 63 w 106"/>
                <a:gd name="T39" fmla="*/ 40 h 51"/>
                <a:gd name="T40" fmla="*/ 101 w 106"/>
                <a:gd name="T41" fmla="*/ 41 h 51"/>
                <a:gd name="T42" fmla="*/ 136 w 106"/>
                <a:gd name="T43" fmla="*/ 41 h 51"/>
                <a:gd name="T44" fmla="*/ 175 w 106"/>
                <a:gd name="T45" fmla="*/ 40 h 51"/>
                <a:gd name="T46" fmla="*/ 213 w 106"/>
                <a:gd name="T47" fmla="*/ 39 h 51"/>
                <a:gd name="T48" fmla="*/ 260 w 106"/>
                <a:gd name="T49" fmla="*/ 37 h 51"/>
                <a:gd name="T50" fmla="*/ 292 w 106"/>
                <a:gd name="T51" fmla="*/ 36 h 51"/>
                <a:gd name="T52" fmla="*/ 315 w 106"/>
                <a:gd name="T53" fmla="*/ 35 h 51"/>
                <a:gd name="T54" fmla="*/ 284 w 106"/>
                <a:gd name="T55" fmla="*/ 36 h 51"/>
                <a:gd name="T56" fmla="*/ 260 w 106"/>
                <a:gd name="T57" fmla="*/ 35 h 51"/>
                <a:gd name="T58" fmla="*/ 229 w 106"/>
                <a:gd name="T59" fmla="*/ 33 h 51"/>
                <a:gd name="T60" fmla="*/ 183 w 106"/>
                <a:gd name="T61" fmla="*/ 30 h 51"/>
                <a:gd name="T62" fmla="*/ 116 w 106"/>
                <a:gd name="T63" fmla="*/ 28 h 51"/>
                <a:gd name="T64" fmla="*/ 93 w 106"/>
                <a:gd name="T65" fmla="*/ 26 h 51"/>
                <a:gd name="T66" fmla="*/ 101 w 106"/>
                <a:gd name="T67" fmla="*/ 24 h 51"/>
                <a:gd name="T68" fmla="*/ 136 w 106"/>
                <a:gd name="T69" fmla="*/ 21 h 51"/>
                <a:gd name="T70" fmla="*/ 160 w 106"/>
                <a:gd name="T71" fmla="*/ 18 h 51"/>
                <a:gd name="T72" fmla="*/ 175 w 106"/>
                <a:gd name="T73" fmla="*/ 14 h 51"/>
                <a:gd name="T74" fmla="*/ 260 w 106"/>
                <a:gd name="T75" fmla="*/ 13 h 51"/>
                <a:gd name="T76" fmla="*/ 444 w 106"/>
                <a:gd name="T77" fmla="*/ 13 h 51"/>
                <a:gd name="T78" fmla="*/ 592 w 106"/>
                <a:gd name="T79" fmla="*/ 21 h 51"/>
                <a:gd name="T80" fmla="*/ 704 w 106"/>
                <a:gd name="T81" fmla="*/ 27 h 51"/>
                <a:gd name="T82" fmla="*/ 773 w 106"/>
                <a:gd name="T83" fmla="*/ 35 h 51"/>
                <a:gd name="T84" fmla="*/ 804 w 106"/>
                <a:gd name="T85" fmla="*/ 36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6"/>
                <a:gd name="T130" fmla="*/ 0 h 51"/>
                <a:gd name="T131" fmla="*/ 106 w 106"/>
                <a:gd name="T132" fmla="*/ 51 h 5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6" h="51">
                  <a:moveTo>
                    <a:pt x="105" y="42"/>
                  </a:moveTo>
                  <a:lnTo>
                    <a:pt x="104" y="42"/>
                  </a:lnTo>
                  <a:lnTo>
                    <a:pt x="103" y="41"/>
                  </a:lnTo>
                  <a:lnTo>
                    <a:pt x="101" y="39"/>
                  </a:lnTo>
                  <a:lnTo>
                    <a:pt x="101" y="37"/>
                  </a:lnTo>
                  <a:lnTo>
                    <a:pt x="98" y="35"/>
                  </a:lnTo>
                  <a:lnTo>
                    <a:pt x="96" y="31"/>
                  </a:lnTo>
                  <a:lnTo>
                    <a:pt x="92" y="27"/>
                  </a:lnTo>
                  <a:lnTo>
                    <a:pt x="90" y="24"/>
                  </a:lnTo>
                  <a:lnTo>
                    <a:pt x="85" y="21"/>
                  </a:lnTo>
                  <a:lnTo>
                    <a:pt x="82" y="17"/>
                  </a:lnTo>
                  <a:lnTo>
                    <a:pt x="76" y="14"/>
                  </a:lnTo>
                  <a:lnTo>
                    <a:pt x="72" y="10"/>
                  </a:lnTo>
                  <a:lnTo>
                    <a:pt x="66" y="8"/>
                  </a:lnTo>
                  <a:lnTo>
                    <a:pt x="60" y="4"/>
                  </a:lnTo>
                  <a:lnTo>
                    <a:pt x="54" y="3"/>
                  </a:lnTo>
                  <a:lnTo>
                    <a:pt x="48" y="0"/>
                  </a:lnTo>
                  <a:lnTo>
                    <a:pt x="46" y="0"/>
                  </a:lnTo>
                  <a:lnTo>
                    <a:pt x="44" y="0"/>
                  </a:lnTo>
                  <a:lnTo>
                    <a:pt x="42" y="0"/>
                  </a:lnTo>
                  <a:lnTo>
                    <a:pt x="39" y="1"/>
                  </a:lnTo>
                  <a:lnTo>
                    <a:pt x="37" y="1"/>
                  </a:lnTo>
                  <a:lnTo>
                    <a:pt x="34" y="1"/>
                  </a:lnTo>
                  <a:lnTo>
                    <a:pt x="32" y="1"/>
                  </a:lnTo>
                  <a:lnTo>
                    <a:pt x="29" y="3"/>
                  </a:lnTo>
                  <a:lnTo>
                    <a:pt x="26" y="3"/>
                  </a:lnTo>
                  <a:lnTo>
                    <a:pt x="22" y="3"/>
                  </a:lnTo>
                  <a:lnTo>
                    <a:pt x="21" y="3"/>
                  </a:lnTo>
                  <a:lnTo>
                    <a:pt x="18" y="4"/>
                  </a:lnTo>
                  <a:lnTo>
                    <a:pt x="16" y="4"/>
                  </a:lnTo>
                  <a:lnTo>
                    <a:pt x="14" y="4"/>
                  </a:lnTo>
                  <a:lnTo>
                    <a:pt x="13" y="4"/>
                  </a:lnTo>
                  <a:lnTo>
                    <a:pt x="11" y="6"/>
                  </a:lnTo>
                  <a:lnTo>
                    <a:pt x="10" y="8"/>
                  </a:lnTo>
                  <a:lnTo>
                    <a:pt x="8" y="9"/>
                  </a:lnTo>
                  <a:lnTo>
                    <a:pt x="7" y="10"/>
                  </a:lnTo>
                  <a:lnTo>
                    <a:pt x="5" y="12"/>
                  </a:lnTo>
                  <a:lnTo>
                    <a:pt x="4" y="14"/>
                  </a:lnTo>
                  <a:lnTo>
                    <a:pt x="3" y="16"/>
                  </a:lnTo>
                  <a:lnTo>
                    <a:pt x="3" y="17"/>
                  </a:lnTo>
                  <a:lnTo>
                    <a:pt x="1" y="20"/>
                  </a:lnTo>
                  <a:lnTo>
                    <a:pt x="1" y="22"/>
                  </a:lnTo>
                  <a:lnTo>
                    <a:pt x="0" y="24"/>
                  </a:lnTo>
                  <a:lnTo>
                    <a:pt x="0" y="26"/>
                  </a:lnTo>
                  <a:lnTo>
                    <a:pt x="0" y="27"/>
                  </a:lnTo>
                  <a:lnTo>
                    <a:pt x="0" y="29"/>
                  </a:lnTo>
                  <a:lnTo>
                    <a:pt x="0" y="31"/>
                  </a:lnTo>
                  <a:lnTo>
                    <a:pt x="1" y="32"/>
                  </a:lnTo>
                  <a:lnTo>
                    <a:pt x="1" y="34"/>
                  </a:lnTo>
                  <a:lnTo>
                    <a:pt x="1" y="36"/>
                  </a:lnTo>
                  <a:lnTo>
                    <a:pt x="1" y="38"/>
                  </a:lnTo>
                  <a:lnTo>
                    <a:pt x="3" y="39"/>
                  </a:lnTo>
                  <a:lnTo>
                    <a:pt x="3" y="41"/>
                  </a:lnTo>
                  <a:lnTo>
                    <a:pt x="4" y="42"/>
                  </a:lnTo>
                  <a:lnTo>
                    <a:pt x="4" y="44"/>
                  </a:lnTo>
                  <a:lnTo>
                    <a:pt x="6" y="44"/>
                  </a:lnTo>
                  <a:lnTo>
                    <a:pt x="6" y="46"/>
                  </a:lnTo>
                  <a:lnTo>
                    <a:pt x="8" y="46"/>
                  </a:lnTo>
                  <a:lnTo>
                    <a:pt x="8" y="48"/>
                  </a:lnTo>
                  <a:lnTo>
                    <a:pt x="10" y="48"/>
                  </a:lnTo>
                  <a:lnTo>
                    <a:pt x="11" y="50"/>
                  </a:lnTo>
                  <a:lnTo>
                    <a:pt x="13" y="50"/>
                  </a:lnTo>
                  <a:lnTo>
                    <a:pt x="15" y="50"/>
                  </a:lnTo>
                  <a:lnTo>
                    <a:pt x="16" y="50"/>
                  </a:lnTo>
                  <a:lnTo>
                    <a:pt x="18" y="50"/>
                  </a:lnTo>
                  <a:lnTo>
                    <a:pt x="19" y="50"/>
                  </a:lnTo>
                  <a:lnTo>
                    <a:pt x="21" y="50"/>
                  </a:lnTo>
                  <a:lnTo>
                    <a:pt x="23" y="49"/>
                  </a:lnTo>
                  <a:lnTo>
                    <a:pt x="24" y="49"/>
                  </a:lnTo>
                  <a:lnTo>
                    <a:pt x="26" y="47"/>
                  </a:lnTo>
                  <a:lnTo>
                    <a:pt x="28" y="47"/>
                  </a:lnTo>
                  <a:lnTo>
                    <a:pt x="31" y="45"/>
                  </a:lnTo>
                  <a:lnTo>
                    <a:pt x="32" y="45"/>
                  </a:lnTo>
                  <a:lnTo>
                    <a:pt x="34" y="44"/>
                  </a:lnTo>
                  <a:lnTo>
                    <a:pt x="35" y="44"/>
                  </a:lnTo>
                  <a:lnTo>
                    <a:pt x="37" y="42"/>
                  </a:lnTo>
                  <a:lnTo>
                    <a:pt x="38" y="42"/>
                  </a:lnTo>
                  <a:lnTo>
                    <a:pt x="39" y="42"/>
                  </a:lnTo>
                  <a:lnTo>
                    <a:pt x="41" y="41"/>
                  </a:lnTo>
                  <a:lnTo>
                    <a:pt x="39" y="42"/>
                  </a:lnTo>
                  <a:lnTo>
                    <a:pt x="38" y="42"/>
                  </a:lnTo>
                  <a:lnTo>
                    <a:pt x="37" y="42"/>
                  </a:lnTo>
                  <a:lnTo>
                    <a:pt x="35" y="42"/>
                  </a:lnTo>
                  <a:lnTo>
                    <a:pt x="34" y="41"/>
                  </a:lnTo>
                  <a:lnTo>
                    <a:pt x="32" y="41"/>
                  </a:lnTo>
                  <a:lnTo>
                    <a:pt x="32" y="39"/>
                  </a:lnTo>
                  <a:lnTo>
                    <a:pt x="30" y="39"/>
                  </a:lnTo>
                  <a:lnTo>
                    <a:pt x="28" y="38"/>
                  </a:lnTo>
                  <a:lnTo>
                    <a:pt x="26" y="38"/>
                  </a:lnTo>
                  <a:lnTo>
                    <a:pt x="24" y="36"/>
                  </a:lnTo>
                  <a:lnTo>
                    <a:pt x="21" y="36"/>
                  </a:lnTo>
                  <a:lnTo>
                    <a:pt x="18" y="34"/>
                  </a:lnTo>
                  <a:lnTo>
                    <a:pt x="15" y="34"/>
                  </a:lnTo>
                  <a:lnTo>
                    <a:pt x="12" y="32"/>
                  </a:lnTo>
                  <a:lnTo>
                    <a:pt x="13" y="30"/>
                  </a:lnTo>
                  <a:lnTo>
                    <a:pt x="15" y="28"/>
                  </a:lnTo>
                  <a:lnTo>
                    <a:pt x="16" y="26"/>
                  </a:lnTo>
                  <a:lnTo>
                    <a:pt x="18" y="24"/>
                  </a:lnTo>
                  <a:lnTo>
                    <a:pt x="20" y="23"/>
                  </a:lnTo>
                  <a:lnTo>
                    <a:pt x="21" y="21"/>
                  </a:lnTo>
                  <a:lnTo>
                    <a:pt x="22" y="19"/>
                  </a:lnTo>
                  <a:lnTo>
                    <a:pt x="23" y="17"/>
                  </a:lnTo>
                  <a:lnTo>
                    <a:pt x="24" y="16"/>
                  </a:lnTo>
                  <a:lnTo>
                    <a:pt x="34" y="16"/>
                  </a:lnTo>
                  <a:lnTo>
                    <a:pt x="42" y="14"/>
                  </a:lnTo>
                  <a:lnTo>
                    <a:pt x="50" y="15"/>
                  </a:lnTo>
                  <a:lnTo>
                    <a:pt x="58" y="16"/>
                  </a:lnTo>
                  <a:lnTo>
                    <a:pt x="65" y="19"/>
                  </a:lnTo>
                  <a:lnTo>
                    <a:pt x="72" y="20"/>
                  </a:lnTo>
                  <a:lnTo>
                    <a:pt x="77" y="24"/>
                  </a:lnTo>
                  <a:lnTo>
                    <a:pt x="83" y="26"/>
                  </a:lnTo>
                  <a:lnTo>
                    <a:pt x="87" y="29"/>
                  </a:lnTo>
                  <a:lnTo>
                    <a:pt x="92" y="33"/>
                  </a:lnTo>
                  <a:lnTo>
                    <a:pt x="95" y="36"/>
                  </a:lnTo>
                  <a:lnTo>
                    <a:pt x="99" y="38"/>
                  </a:lnTo>
                  <a:lnTo>
                    <a:pt x="101" y="41"/>
                  </a:lnTo>
                  <a:lnTo>
                    <a:pt x="102" y="42"/>
                  </a:lnTo>
                  <a:lnTo>
                    <a:pt x="103" y="42"/>
                  </a:lnTo>
                  <a:lnTo>
                    <a:pt x="105" y="42"/>
                  </a:lnTo>
                </a:path>
              </a:pathLst>
            </a:custGeom>
            <a:solidFill>
              <a:srgbClr val="F8F8F8"/>
            </a:solidFill>
            <a:ln w="6350">
              <a:solidFill>
                <a:srgbClr val="DDDDDD"/>
              </a:solidFill>
              <a:round/>
              <a:headEnd/>
              <a:tailEnd/>
            </a:ln>
          </p:spPr>
          <p:txBody>
            <a:bodyPr/>
            <a:lstStyle/>
            <a:p>
              <a:endParaRPr lang="it-IT"/>
            </a:p>
          </p:txBody>
        </p:sp>
        <p:sp>
          <p:nvSpPr>
            <p:cNvPr id="9311" name="Freeform 121"/>
            <p:cNvSpPr>
              <a:spLocks/>
            </p:cNvSpPr>
            <p:nvPr/>
          </p:nvSpPr>
          <p:spPr bwMode="auto">
            <a:xfrm>
              <a:off x="1665" y="1328"/>
              <a:ext cx="206" cy="47"/>
            </a:xfrm>
            <a:custGeom>
              <a:avLst/>
              <a:gdLst>
                <a:gd name="T0" fmla="*/ 8 w 105"/>
                <a:gd name="T1" fmla="*/ 35 h 50"/>
                <a:gd name="T2" fmla="*/ 47 w 105"/>
                <a:gd name="T3" fmla="*/ 29 h 50"/>
                <a:gd name="T4" fmla="*/ 112 w 105"/>
                <a:gd name="T5" fmla="*/ 21 h 50"/>
                <a:gd name="T6" fmla="*/ 204 w 105"/>
                <a:gd name="T7" fmla="*/ 11 h 50"/>
                <a:gd name="T8" fmla="*/ 324 w 105"/>
                <a:gd name="T9" fmla="*/ 5 h 50"/>
                <a:gd name="T10" fmla="*/ 432 w 105"/>
                <a:gd name="T11" fmla="*/ 1 h 50"/>
                <a:gd name="T12" fmla="*/ 469 w 105"/>
                <a:gd name="T13" fmla="*/ 1 h 50"/>
                <a:gd name="T14" fmla="*/ 520 w 105"/>
                <a:gd name="T15" fmla="*/ 1 h 50"/>
                <a:gd name="T16" fmla="*/ 589 w 105"/>
                <a:gd name="T17" fmla="*/ 2 h 50"/>
                <a:gd name="T18" fmla="*/ 644 w 105"/>
                <a:gd name="T19" fmla="*/ 4 h 50"/>
                <a:gd name="T20" fmla="*/ 693 w 105"/>
                <a:gd name="T21" fmla="*/ 4 h 50"/>
                <a:gd name="T22" fmla="*/ 724 w 105"/>
                <a:gd name="T23" fmla="*/ 8 h 50"/>
                <a:gd name="T24" fmla="*/ 747 w 105"/>
                <a:gd name="T25" fmla="*/ 12 h 50"/>
                <a:gd name="T26" fmla="*/ 769 w 105"/>
                <a:gd name="T27" fmla="*/ 18 h 50"/>
                <a:gd name="T28" fmla="*/ 785 w 105"/>
                <a:gd name="T29" fmla="*/ 22 h 50"/>
                <a:gd name="T30" fmla="*/ 785 w 105"/>
                <a:gd name="T31" fmla="*/ 25 h 50"/>
                <a:gd name="T32" fmla="*/ 777 w 105"/>
                <a:gd name="T33" fmla="*/ 30 h 50"/>
                <a:gd name="T34" fmla="*/ 747 w 105"/>
                <a:gd name="T35" fmla="*/ 35 h 50"/>
                <a:gd name="T36" fmla="*/ 747 w 105"/>
                <a:gd name="T37" fmla="*/ 37 h 50"/>
                <a:gd name="T38" fmla="*/ 708 w 105"/>
                <a:gd name="T39" fmla="*/ 40 h 50"/>
                <a:gd name="T40" fmla="*/ 689 w 105"/>
                <a:gd name="T41" fmla="*/ 40 h 50"/>
                <a:gd name="T42" fmla="*/ 657 w 105"/>
                <a:gd name="T43" fmla="*/ 40 h 50"/>
                <a:gd name="T44" fmla="*/ 620 w 105"/>
                <a:gd name="T45" fmla="*/ 40 h 50"/>
                <a:gd name="T46" fmla="*/ 581 w 105"/>
                <a:gd name="T47" fmla="*/ 40 h 50"/>
                <a:gd name="T48" fmla="*/ 543 w 105"/>
                <a:gd name="T49" fmla="*/ 40 h 50"/>
                <a:gd name="T50" fmla="*/ 512 w 105"/>
                <a:gd name="T51" fmla="*/ 39 h 50"/>
                <a:gd name="T52" fmla="*/ 512 w 105"/>
                <a:gd name="T53" fmla="*/ 37 h 50"/>
                <a:gd name="T54" fmla="*/ 504 w 105"/>
                <a:gd name="T55" fmla="*/ 35 h 50"/>
                <a:gd name="T56" fmla="*/ 512 w 105"/>
                <a:gd name="T57" fmla="*/ 33 h 50"/>
                <a:gd name="T58" fmla="*/ 543 w 105"/>
                <a:gd name="T59" fmla="*/ 31 h 50"/>
                <a:gd name="T60" fmla="*/ 589 w 105"/>
                <a:gd name="T61" fmla="*/ 29 h 50"/>
                <a:gd name="T62" fmla="*/ 657 w 105"/>
                <a:gd name="T63" fmla="*/ 28 h 50"/>
                <a:gd name="T64" fmla="*/ 681 w 105"/>
                <a:gd name="T65" fmla="*/ 26 h 50"/>
                <a:gd name="T66" fmla="*/ 665 w 105"/>
                <a:gd name="T67" fmla="*/ 24 h 50"/>
                <a:gd name="T68" fmla="*/ 651 w 105"/>
                <a:gd name="T69" fmla="*/ 22 h 50"/>
                <a:gd name="T70" fmla="*/ 628 w 105"/>
                <a:gd name="T71" fmla="*/ 18 h 50"/>
                <a:gd name="T72" fmla="*/ 620 w 105"/>
                <a:gd name="T73" fmla="*/ 15 h 50"/>
                <a:gd name="T74" fmla="*/ 543 w 105"/>
                <a:gd name="T75" fmla="*/ 12 h 50"/>
                <a:gd name="T76" fmla="*/ 361 w 105"/>
                <a:gd name="T77" fmla="*/ 12 h 50"/>
                <a:gd name="T78" fmla="*/ 212 w 105"/>
                <a:gd name="T79" fmla="*/ 20 h 50"/>
                <a:gd name="T80" fmla="*/ 92 w 105"/>
                <a:gd name="T81" fmla="*/ 26 h 50"/>
                <a:gd name="T82" fmla="*/ 24 w 105"/>
                <a:gd name="T83" fmla="*/ 34 h 50"/>
                <a:gd name="T84" fmla="*/ 0 w 105"/>
                <a:gd name="T85" fmla="*/ 35 h 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5"/>
                <a:gd name="T130" fmla="*/ 0 h 50"/>
                <a:gd name="T131" fmla="*/ 105 w 105"/>
                <a:gd name="T132" fmla="*/ 50 h 5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5" h="50">
                  <a:moveTo>
                    <a:pt x="0" y="41"/>
                  </a:moveTo>
                  <a:lnTo>
                    <a:pt x="0" y="41"/>
                  </a:lnTo>
                  <a:lnTo>
                    <a:pt x="1" y="41"/>
                  </a:lnTo>
                  <a:lnTo>
                    <a:pt x="2" y="39"/>
                  </a:lnTo>
                  <a:lnTo>
                    <a:pt x="4" y="37"/>
                  </a:lnTo>
                  <a:lnTo>
                    <a:pt x="6" y="35"/>
                  </a:lnTo>
                  <a:lnTo>
                    <a:pt x="8" y="31"/>
                  </a:lnTo>
                  <a:lnTo>
                    <a:pt x="11" y="28"/>
                  </a:lnTo>
                  <a:lnTo>
                    <a:pt x="15" y="24"/>
                  </a:lnTo>
                  <a:lnTo>
                    <a:pt x="18" y="21"/>
                  </a:lnTo>
                  <a:lnTo>
                    <a:pt x="22" y="18"/>
                  </a:lnTo>
                  <a:lnTo>
                    <a:pt x="27" y="14"/>
                  </a:lnTo>
                  <a:lnTo>
                    <a:pt x="32" y="10"/>
                  </a:lnTo>
                  <a:lnTo>
                    <a:pt x="37" y="8"/>
                  </a:lnTo>
                  <a:lnTo>
                    <a:pt x="43" y="5"/>
                  </a:lnTo>
                  <a:lnTo>
                    <a:pt x="50" y="3"/>
                  </a:lnTo>
                  <a:lnTo>
                    <a:pt x="57" y="0"/>
                  </a:lnTo>
                  <a:lnTo>
                    <a:pt x="57" y="1"/>
                  </a:lnTo>
                  <a:lnTo>
                    <a:pt x="58" y="1"/>
                  </a:lnTo>
                  <a:lnTo>
                    <a:pt x="60" y="1"/>
                  </a:lnTo>
                  <a:lnTo>
                    <a:pt x="62" y="1"/>
                  </a:lnTo>
                  <a:lnTo>
                    <a:pt x="64" y="1"/>
                  </a:lnTo>
                  <a:lnTo>
                    <a:pt x="67" y="1"/>
                  </a:lnTo>
                  <a:lnTo>
                    <a:pt x="69" y="1"/>
                  </a:lnTo>
                  <a:lnTo>
                    <a:pt x="73" y="1"/>
                  </a:lnTo>
                  <a:lnTo>
                    <a:pt x="75" y="2"/>
                  </a:lnTo>
                  <a:lnTo>
                    <a:pt x="78" y="2"/>
                  </a:lnTo>
                  <a:lnTo>
                    <a:pt x="80" y="2"/>
                  </a:lnTo>
                  <a:lnTo>
                    <a:pt x="84" y="2"/>
                  </a:lnTo>
                  <a:lnTo>
                    <a:pt x="85" y="4"/>
                  </a:lnTo>
                  <a:lnTo>
                    <a:pt x="88" y="4"/>
                  </a:lnTo>
                  <a:lnTo>
                    <a:pt x="89" y="4"/>
                  </a:lnTo>
                  <a:lnTo>
                    <a:pt x="92" y="4"/>
                  </a:lnTo>
                  <a:lnTo>
                    <a:pt x="92" y="6"/>
                  </a:lnTo>
                  <a:lnTo>
                    <a:pt x="94" y="7"/>
                  </a:lnTo>
                  <a:lnTo>
                    <a:pt x="96" y="9"/>
                  </a:lnTo>
                  <a:lnTo>
                    <a:pt x="97" y="11"/>
                  </a:lnTo>
                  <a:lnTo>
                    <a:pt x="97" y="13"/>
                  </a:lnTo>
                  <a:lnTo>
                    <a:pt x="99" y="15"/>
                  </a:lnTo>
                  <a:lnTo>
                    <a:pt x="100" y="17"/>
                  </a:lnTo>
                  <a:lnTo>
                    <a:pt x="102" y="18"/>
                  </a:lnTo>
                  <a:lnTo>
                    <a:pt x="102" y="21"/>
                  </a:lnTo>
                  <a:lnTo>
                    <a:pt x="103" y="22"/>
                  </a:lnTo>
                  <a:lnTo>
                    <a:pt x="103" y="24"/>
                  </a:lnTo>
                  <a:lnTo>
                    <a:pt x="104" y="26"/>
                  </a:lnTo>
                  <a:lnTo>
                    <a:pt x="104" y="28"/>
                  </a:lnTo>
                  <a:lnTo>
                    <a:pt x="104" y="30"/>
                  </a:lnTo>
                  <a:lnTo>
                    <a:pt x="104" y="31"/>
                  </a:lnTo>
                  <a:lnTo>
                    <a:pt x="104" y="33"/>
                  </a:lnTo>
                  <a:lnTo>
                    <a:pt x="103" y="34"/>
                  </a:lnTo>
                  <a:lnTo>
                    <a:pt x="103" y="36"/>
                  </a:lnTo>
                  <a:lnTo>
                    <a:pt x="101" y="38"/>
                  </a:lnTo>
                  <a:lnTo>
                    <a:pt x="101" y="39"/>
                  </a:lnTo>
                  <a:lnTo>
                    <a:pt x="99" y="41"/>
                  </a:lnTo>
                  <a:lnTo>
                    <a:pt x="99" y="42"/>
                  </a:lnTo>
                  <a:lnTo>
                    <a:pt x="99" y="44"/>
                  </a:lnTo>
                  <a:lnTo>
                    <a:pt x="97" y="46"/>
                  </a:lnTo>
                  <a:lnTo>
                    <a:pt x="96" y="47"/>
                  </a:lnTo>
                  <a:lnTo>
                    <a:pt x="94" y="49"/>
                  </a:lnTo>
                  <a:lnTo>
                    <a:pt x="92" y="49"/>
                  </a:lnTo>
                  <a:lnTo>
                    <a:pt x="91" y="49"/>
                  </a:lnTo>
                  <a:lnTo>
                    <a:pt x="89" y="49"/>
                  </a:lnTo>
                  <a:lnTo>
                    <a:pt x="87" y="49"/>
                  </a:lnTo>
                  <a:lnTo>
                    <a:pt x="85" y="49"/>
                  </a:lnTo>
                  <a:lnTo>
                    <a:pt x="84" y="49"/>
                  </a:lnTo>
                  <a:lnTo>
                    <a:pt x="82" y="49"/>
                  </a:lnTo>
                  <a:lnTo>
                    <a:pt x="81" y="49"/>
                  </a:lnTo>
                  <a:lnTo>
                    <a:pt x="79" y="49"/>
                  </a:lnTo>
                  <a:lnTo>
                    <a:pt x="77" y="49"/>
                  </a:lnTo>
                  <a:lnTo>
                    <a:pt x="76" y="49"/>
                  </a:lnTo>
                  <a:lnTo>
                    <a:pt x="74" y="49"/>
                  </a:lnTo>
                  <a:lnTo>
                    <a:pt x="72" y="49"/>
                  </a:lnTo>
                  <a:lnTo>
                    <a:pt x="70" y="49"/>
                  </a:lnTo>
                  <a:lnTo>
                    <a:pt x="70" y="47"/>
                  </a:lnTo>
                  <a:lnTo>
                    <a:pt x="68" y="47"/>
                  </a:lnTo>
                  <a:lnTo>
                    <a:pt x="68" y="45"/>
                  </a:lnTo>
                  <a:lnTo>
                    <a:pt x="68" y="44"/>
                  </a:lnTo>
                  <a:lnTo>
                    <a:pt x="67" y="44"/>
                  </a:lnTo>
                  <a:lnTo>
                    <a:pt x="67" y="42"/>
                  </a:lnTo>
                  <a:lnTo>
                    <a:pt x="67" y="40"/>
                  </a:lnTo>
                  <a:lnTo>
                    <a:pt x="68" y="39"/>
                  </a:lnTo>
                  <a:lnTo>
                    <a:pt x="69" y="39"/>
                  </a:lnTo>
                  <a:lnTo>
                    <a:pt x="70" y="37"/>
                  </a:lnTo>
                  <a:lnTo>
                    <a:pt x="72" y="37"/>
                  </a:lnTo>
                  <a:lnTo>
                    <a:pt x="73" y="37"/>
                  </a:lnTo>
                  <a:lnTo>
                    <a:pt x="75" y="37"/>
                  </a:lnTo>
                  <a:lnTo>
                    <a:pt x="78" y="35"/>
                  </a:lnTo>
                  <a:lnTo>
                    <a:pt x="80" y="35"/>
                  </a:lnTo>
                  <a:lnTo>
                    <a:pt x="84" y="34"/>
                  </a:lnTo>
                  <a:lnTo>
                    <a:pt x="87" y="34"/>
                  </a:lnTo>
                  <a:lnTo>
                    <a:pt x="91" y="32"/>
                  </a:lnTo>
                  <a:lnTo>
                    <a:pt x="90" y="32"/>
                  </a:lnTo>
                  <a:lnTo>
                    <a:pt x="89" y="32"/>
                  </a:lnTo>
                  <a:lnTo>
                    <a:pt x="89" y="30"/>
                  </a:lnTo>
                  <a:lnTo>
                    <a:pt x="88" y="30"/>
                  </a:lnTo>
                  <a:lnTo>
                    <a:pt x="88" y="28"/>
                  </a:lnTo>
                  <a:lnTo>
                    <a:pt x="86" y="26"/>
                  </a:lnTo>
                  <a:lnTo>
                    <a:pt x="86" y="25"/>
                  </a:lnTo>
                  <a:lnTo>
                    <a:pt x="85" y="25"/>
                  </a:lnTo>
                  <a:lnTo>
                    <a:pt x="85" y="23"/>
                  </a:lnTo>
                  <a:lnTo>
                    <a:pt x="83" y="21"/>
                  </a:lnTo>
                  <a:lnTo>
                    <a:pt x="83" y="20"/>
                  </a:lnTo>
                  <a:lnTo>
                    <a:pt x="82" y="20"/>
                  </a:lnTo>
                  <a:lnTo>
                    <a:pt x="82" y="18"/>
                  </a:lnTo>
                  <a:lnTo>
                    <a:pt x="82" y="17"/>
                  </a:lnTo>
                  <a:lnTo>
                    <a:pt x="72" y="15"/>
                  </a:lnTo>
                  <a:lnTo>
                    <a:pt x="64" y="14"/>
                  </a:lnTo>
                  <a:lnTo>
                    <a:pt x="55" y="15"/>
                  </a:lnTo>
                  <a:lnTo>
                    <a:pt x="48" y="15"/>
                  </a:lnTo>
                  <a:lnTo>
                    <a:pt x="40" y="18"/>
                  </a:lnTo>
                  <a:lnTo>
                    <a:pt x="34" y="20"/>
                  </a:lnTo>
                  <a:lnTo>
                    <a:pt x="28" y="23"/>
                  </a:lnTo>
                  <a:lnTo>
                    <a:pt x="22" y="25"/>
                  </a:lnTo>
                  <a:lnTo>
                    <a:pt x="17" y="28"/>
                  </a:lnTo>
                  <a:lnTo>
                    <a:pt x="12" y="32"/>
                  </a:lnTo>
                  <a:lnTo>
                    <a:pt x="9" y="36"/>
                  </a:lnTo>
                  <a:lnTo>
                    <a:pt x="6" y="37"/>
                  </a:lnTo>
                  <a:lnTo>
                    <a:pt x="3" y="40"/>
                  </a:lnTo>
                  <a:lnTo>
                    <a:pt x="1" y="41"/>
                  </a:lnTo>
                  <a:lnTo>
                    <a:pt x="0" y="42"/>
                  </a:lnTo>
                  <a:lnTo>
                    <a:pt x="0" y="41"/>
                  </a:lnTo>
                </a:path>
              </a:pathLst>
            </a:custGeom>
            <a:solidFill>
              <a:srgbClr val="F8F8F8"/>
            </a:solidFill>
            <a:ln w="6350">
              <a:solidFill>
                <a:srgbClr val="DDDDDD"/>
              </a:solidFill>
              <a:round/>
              <a:headEnd/>
              <a:tailEnd/>
            </a:ln>
          </p:spPr>
          <p:txBody>
            <a:bodyPr/>
            <a:lstStyle/>
            <a:p>
              <a:endParaRPr lang="it-IT"/>
            </a:p>
          </p:txBody>
        </p:sp>
        <p:sp>
          <p:nvSpPr>
            <p:cNvPr id="9312" name="Freeform 122"/>
            <p:cNvSpPr>
              <a:spLocks/>
            </p:cNvSpPr>
            <p:nvPr/>
          </p:nvSpPr>
          <p:spPr bwMode="auto">
            <a:xfrm>
              <a:off x="1657" y="1351"/>
              <a:ext cx="114" cy="73"/>
            </a:xfrm>
            <a:custGeom>
              <a:avLst/>
              <a:gdLst>
                <a:gd name="T0" fmla="*/ 432 w 57"/>
                <a:gd name="T1" fmla="*/ 1 h 78"/>
                <a:gd name="T2" fmla="*/ 400 w 57"/>
                <a:gd name="T3" fmla="*/ 6 h 78"/>
                <a:gd name="T4" fmla="*/ 328 w 57"/>
                <a:gd name="T5" fmla="*/ 8 h 78"/>
                <a:gd name="T6" fmla="*/ 256 w 57"/>
                <a:gd name="T7" fmla="*/ 14 h 78"/>
                <a:gd name="T8" fmla="*/ 176 w 57"/>
                <a:gd name="T9" fmla="*/ 21 h 78"/>
                <a:gd name="T10" fmla="*/ 88 w 57"/>
                <a:gd name="T11" fmla="*/ 26 h 78"/>
                <a:gd name="T12" fmla="*/ 32 w 57"/>
                <a:gd name="T13" fmla="*/ 31 h 78"/>
                <a:gd name="T14" fmla="*/ 0 w 57"/>
                <a:gd name="T15" fmla="*/ 34 h 78"/>
                <a:gd name="T16" fmla="*/ 16 w 57"/>
                <a:gd name="T17" fmla="*/ 36 h 78"/>
                <a:gd name="T18" fmla="*/ 40 w 57"/>
                <a:gd name="T19" fmla="*/ 42 h 78"/>
                <a:gd name="T20" fmla="*/ 56 w 57"/>
                <a:gd name="T21" fmla="*/ 46 h 78"/>
                <a:gd name="T22" fmla="*/ 48 w 57"/>
                <a:gd name="T23" fmla="*/ 51 h 78"/>
                <a:gd name="T24" fmla="*/ 40 w 57"/>
                <a:gd name="T25" fmla="*/ 56 h 78"/>
                <a:gd name="T26" fmla="*/ 16 w 57"/>
                <a:gd name="T27" fmla="*/ 60 h 78"/>
                <a:gd name="T28" fmla="*/ 0 w 57"/>
                <a:gd name="T29" fmla="*/ 62 h 78"/>
                <a:gd name="T30" fmla="*/ 0 w 57"/>
                <a:gd name="T31" fmla="*/ 63 h 78"/>
                <a:gd name="T32" fmla="*/ 0 w 57"/>
                <a:gd name="T33" fmla="*/ 62 h 78"/>
                <a:gd name="T34" fmla="*/ 40 w 57"/>
                <a:gd name="T35" fmla="*/ 58 h 78"/>
                <a:gd name="T36" fmla="*/ 96 w 57"/>
                <a:gd name="T37" fmla="*/ 49 h 78"/>
                <a:gd name="T38" fmla="*/ 176 w 57"/>
                <a:gd name="T39" fmla="*/ 37 h 78"/>
                <a:gd name="T40" fmla="*/ 256 w 57"/>
                <a:gd name="T41" fmla="*/ 26 h 78"/>
                <a:gd name="T42" fmla="*/ 328 w 57"/>
                <a:gd name="T43" fmla="*/ 15 h 78"/>
                <a:gd name="T44" fmla="*/ 400 w 57"/>
                <a:gd name="T45" fmla="*/ 7 h 78"/>
                <a:gd name="T46" fmla="*/ 432 w 57"/>
                <a:gd name="T47" fmla="*/ 1 h 78"/>
                <a:gd name="T48" fmla="*/ 448 w 57"/>
                <a:gd name="T49" fmla="*/ 0 h 78"/>
                <a:gd name="T50" fmla="*/ 448 w 57"/>
                <a:gd name="T51" fmla="*/ 0 h 78"/>
                <a:gd name="T52" fmla="*/ 448 w 57"/>
                <a:gd name="T53" fmla="*/ 0 h 78"/>
                <a:gd name="T54" fmla="*/ 448 w 57"/>
                <a:gd name="T55" fmla="*/ 0 h 78"/>
                <a:gd name="T56" fmla="*/ 448 w 57"/>
                <a:gd name="T57" fmla="*/ 0 h 78"/>
                <a:gd name="T58" fmla="*/ 448 w 57"/>
                <a:gd name="T59" fmla="*/ 0 h 78"/>
                <a:gd name="T60" fmla="*/ 448 w 57"/>
                <a:gd name="T61" fmla="*/ 0 h 78"/>
                <a:gd name="T62" fmla="*/ 448 w 57"/>
                <a:gd name="T63" fmla="*/ 0 h 78"/>
                <a:gd name="T64" fmla="*/ 448 w 5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7"/>
                <a:gd name="T100" fmla="*/ 0 h 78"/>
                <a:gd name="T101" fmla="*/ 57 w 5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7" h="78">
                  <a:moveTo>
                    <a:pt x="56" y="0"/>
                  </a:moveTo>
                  <a:lnTo>
                    <a:pt x="54" y="1"/>
                  </a:lnTo>
                  <a:lnTo>
                    <a:pt x="53" y="2"/>
                  </a:lnTo>
                  <a:lnTo>
                    <a:pt x="50" y="6"/>
                  </a:lnTo>
                  <a:lnTo>
                    <a:pt x="47" y="7"/>
                  </a:lnTo>
                  <a:lnTo>
                    <a:pt x="41" y="11"/>
                  </a:lnTo>
                  <a:lnTo>
                    <a:pt x="37" y="14"/>
                  </a:lnTo>
                  <a:lnTo>
                    <a:pt x="32" y="17"/>
                  </a:lnTo>
                  <a:lnTo>
                    <a:pt x="27" y="20"/>
                  </a:lnTo>
                  <a:lnTo>
                    <a:pt x="22" y="25"/>
                  </a:lnTo>
                  <a:lnTo>
                    <a:pt x="17" y="29"/>
                  </a:lnTo>
                  <a:lnTo>
                    <a:pt x="11" y="32"/>
                  </a:lnTo>
                  <a:lnTo>
                    <a:pt x="8" y="35"/>
                  </a:lnTo>
                  <a:lnTo>
                    <a:pt x="4" y="37"/>
                  </a:lnTo>
                  <a:lnTo>
                    <a:pt x="2" y="39"/>
                  </a:lnTo>
                  <a:lnTo>
                    <a:pt x="0" y="41"/>
                  </a:lnTo>
                  <a:lnTo>
                    <a:pt x="2" y="44"/>
                  </a:lnTo>
                  <a:lnTo>
                    <a:pt x="5" y="47"/>
                  </a:lnTo>
                  <a:lnTo>
                    <a:pt x="5" y="51"/>
                  </a:lnTo>
                  <a:lnTo>
                    <a:pt x="7" y="52"/>
                  </a:lnTo>
                  <a:lnTo>
                    <a:pt x="7" y="56"/>
                  </a:lnTo>
                  <a:lnTo>
                    <a:pt x="7" y="59"/>
                  </a:lnTo>
                  <a:lnTo>
                    <a:pt x="6" y="63"/>
                  </a:lnTo>
                  <a:lnTo>
                    <a:pt x="6" y="65"/>
                  </a:lnTo>
                  <a:lnTo>
                    <a:pt x="5" y="68"/>
                  </a:lnTo>
                  <a:lnTo>
                    <a:pt x="4" y="70"/>
                  </a:lnTo>
                  <a:lnTo>
                    <a:pt x="2" y="73"/>
                  </a:lnTo>
                  <a:lnTo>
                    <a:pt x="2" y="74"/>
                  </a:lnTo>
                  <a:lnTo>
                    <a:pt x="0" y="76"/>
                  </a:lnTo>
                  <a:lnTo>
                    <a:pt x="0" y="77"/>
                  </a:lnTo>
                  <a:lnTo>
                    <a:pt x="0" y="76"/>
                  </a:lnTo>
                  <a:lnTo>
                    <a:pt x="2" y="74"/>
                  </a:lnTo>
                  <a:lnTo>
                    <a:pt x="5" y="70"/>
                  </a:lnTo>
                  <a:lnTo>
                    <a:pt x="8" y="65"/>
                  </a:lnTo>
                  <a:lnTo>
                    <a:pt x="12" y="60"/>
                  </a:lnTo>
                  <a:lnTo>
                    <a:pt x="17" y="52"/>
                  </a:lnTo>
                  <a:lnTo>
                    <a:pt x="22" y="45"/>
                  </a:lnTo>
                  <a:lnTo>
                    <a:pt x="28" y="38"/>
                  </a:lnTo>
                  <a:lnTo>
                    <a:pt x="32" y="32"/>
                  </a:lnTo>
                  <a:lnTo>
                    <a:pt x="37" y="25"/>
                  </a:lnTo>
                  <a:lnTo>
                    <a:pt x="41" y="18"/>
                  </a:lnTo>
                  <a:lnTo>
                    <a:pt x="47" y="12"/>
                  </a:lnTo>
                  <a:lnTo>
                    <a:pt x="50" y="8"/>
                  </a:lnTo>
                  <a:lnTo>
                    <a:pt x="53" y="3"/>
                  </a:lnTo>
                  <a:lnTo>
                    <a:pt x="54" y="1"/>
                  </a:lnTo>
                  <a:lnTo>
                    <a:pt x="56" y="0"/>
                  </a:lnTo>
                </a:path>
              </a:pathLst>
            </a:custGeom>
            <a:solidFill>
              <a:srgbClr val="F8F8F8"/>
            </a:solidFill>
            <a:ln w="9048">
              <a:solidFill>
                <a:srgbClr val="DDDDDD"/>
              </a:solidFill>
              <a:round/>
              <a:headEnd/>
              <a:tailEnd/>
            </a:ln>
          </p:spPr>
          <p:txBody>
            <a:bodyPr/>
            <a:lstStyle/>
            <a:p>
              <a:endParaRPr lang="it-IT"/>
            </a:p>
          </p:txBody>
        </p:sp>
        <p:sp>
          <p:nvSpPr>
            <p:cNvPr id="9313" name="Freeform 123"/>
            <p:cNvSpPr>
              <a:spLocks/>
            </p:cNvSpPr>
            <p:nvPr/>
          </p:nvSpPr>
          <p:spPr bwMode="auto">
            <a:xfrm>
              <a:off x="1187" y="1351"/>
              <a:ext cx="117" cy="73"/>
            </a:xfrm>
            <a:custGeom>
              <a:avLst/>
              <a:gdLst>
                <a:gd name="T0" fmla="*/ 0 w 59"/>
                <a:gd name="T1" fmla="*/ 1 h 78"/>
                <a:gd name="T2" fmla="*/ 40 w 59"/>
                <a:gd name="T3" fmla="*/ 6 h 78"/>
                <a:gd name="T4" fmla="*/ 95 w 59"/>
                <a:gd name="T5" fmla="*/ 8 h 78"/>
                <a:gd name="T6" fmla="*/ 180 w 59"/>
                <a:gd name="T7" fmla="*/ 14 h 78"/>
                <a:gd name="T8" fmla="*/ 256 w 59"/>
                <a:gd name="T9" fmla="*/ 21 h 78"/>
                <a:gd name="T10" fmla="*/ 335 w 59"/>
                <a:gd name="T11" fmla="*/ 26 h 78"/>
                <a:gd name="T12" fmla="*/ 397 w 59"/>
                <a:gd name="T13" fmla="*/ 31 h 78"/>
                <a:gd name="T14" fmla="*/ 444 w 59"/>
                <a:gd name="T15" fmla="*/ 33 h 78"/>
                <a:gd name="T16" fmla="*/ 420 w 59"/>
                <a:gd name="T17" fmla="*/ 36 h 78"/>
                <a:gd name="T18" fmla="*/ 381 w 59"/>
                <a:gd name="T19" fmla="*/ 41 h 78"/>
                <a:gd name="T20" fmla="*/ 373 w 59"/>
                <a:gd name="T21" fmla="*/ 45 h 78"/>
                <a:gd name="T22" fmla="*/ 373 w 59"/>
                <a:gd name="T23" fmla="*/ 51 h 78"/>
                <a:gd name="T24" fmla="*/ 381 w 59"/>
                <a:gd name="T25" fmla="*/ 55 h 78"/>
                <a:gd name="T26" fmla="*/ 397 w 59"/>
                <a:gd name="T27" fmla="*/ 59 h 78"/>
                <a:gd name="T28" fmla="*/ 405 w 59"/>
                <a:gd name="T29" fmla="*/ 62 h 78"/>
                <a:gd name="T30" fmla="*/ 420 w 59"/>
                <a:gd name="T31" fmla="*/ 63 h 78"/>
                <a:gd name="T32" fmla="*/ 420 w 59"/>
                <a:gd name="T33" fmla="*/ 62 h 78"/>
                <a:gd name="T34" fmla="*/ 381 w 59"/>
                <a:gd name="T35" fmla="*/ 58 h 78"/>
                <a:gd name="T36" fmla="*/ 319 w 59"/>
                <a:gd name="T37" fmla="*/ 49 h 78"/>
                <a:gd name="T38" fmla="*/ 240 w 59"/>
                <a:gd name="T39" fmla="*/ 37 h 78"/>
                <a:gd name="T40" fmla="*/ 173 w 59"/>
                <a:gd name="T41" fmla="*/ 26 h 78"/>
                <a:gd name="T42" fmla="*/ 87 w 59"/>
                <a:gd name="T43" fmla="*/ 15 h 78"/>
                <a:gd name="T44" fmla="*/ 32 w 59"/>
                <a:gd name="T45" fmla="*/ 7 h 78"/>
                <a:gd name="T46" fmla="*/ 0 w 59"/>
                <a:gd name="T47" fmla="*/ 1 h 78"/>
                <a:gd name="T48" fmla="*/ 0 w 59"/>
                <a:gd name="T49" fmla="*/ 0 h 78"/>
                <a:gd name="T50" fmla="*/ 0 w 59"/>
                <a:gd name="T51" fmla="*/ 0 h 78"/>
                <a:gd name="T52" fmla="*/ 0 w 59"/>
                <a:gd name="T53" fmla="*/ 0 h 78"/>
                <a:gd name="T54" fmla="*/ 0 w 59"/>
                <a:gd name="T55" fmla="*/ 0 h 78"/>
                <a:gd name="T56" fmla="*/ 0 w 59"/>
                <a:gd name="T57" fmla="*/ 0 h 78"/>
                <a:gd name="T58" fmla="*/ 0 w 59"/>
                <a:gd name="T59" fmla="*/ 0 h 78"/>
                <a:gd name="T60" fmla="*/ 0 w 59"/>
                <a:gd name="T61" fmla="*/ 0 h 78"/>
                <a:gd name="T62" fmla="*/ 0 w 59"/>
                <a:gd name="T63" fmla="*/ 0 h 78"/>
                <a:gd name="T64" fmla="*/ 0 w 59"/>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9"/>
                <a:gd name="T100" fmla="*/ 0 h 78"/>
                <a:gd name="T101" fmla="*/ 59 w 59"/>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9" h="78">
                  <a:moveTo>
                    <a:pt x="0" y="0"/>
                  </a:moveTo>
                  <a:lnTo>
                    <a:pt x="0" y="1"/>
                  </a:lnTo>
                  <a:lnTo>
                    <a:pt x="2" y="2"/>
                  </a:lnTo>
                  <a:lnTo>
                    <a:pt x="5" y="6"/>
                  </a:lnTo>
                  <a:lnTo>
                    <a:pt x="9" y="7"/>
                  </a:lnTo>
                  <a:lnTo>
                    <a:pt x="12" y="11"/>
                  </a:lnTo>
                  <a:lnTo>
                    <a:pt x="18" y="14"/>
                  </a:lnTo>
                  <a:lnTo>
                    <a:pt x="23" y="17"/>
                  </a:lnTo>
                  <a:lnTo>
                    <a:pt x="29" y="20"/>
                  </a:lnTo>
                  <a:lnTo>
                    <a:pt x="33" y="25"/>
                  </a:lnTo>
                  <a:lnTo>
                    <a:pt x="39" y="28"/>
                  </a:lnTo>
                  <a:lnTo>
                    <a:pt x="43" y="32"/>
                  </a:lnTo>
                  <a:lnTo>
                    <a:pt x="48" y="34"/>
                  </a:lnTo>
                  <a:lnTo>
                    <a:pt x="51" y="37"/>
                  </a:lnTo>
                  <a:lnTo>
                    <a:pt x="55" y="39"/>
                  </a:lnTo>
                  <a:lnTo>
                    <a:pt x="57" y="40"/>
                  </a:lnTo>
                  <a:lnTo>
                    <a:pt x="58" y="40"/>
                  </a:lnTo>
                  <a:lnTo>
                    <a:pt x="54" y="44"/>
                  </a:lnTo>
                  <a:lnTo>
                    <a:pt x="51" y="47"/>
                  </a:lnTo>
                  <a:lnTo>
                    <a:pt x="49" y="50"/>
                  </a:lnTo>
                  <a:lnTo>
                    <a:pt x="49" y="52"/>
                  </a:lnTo>
                  <a:lnTo>
                    <a:pt x="48" y="55"/>
                  </a:lnTo>
                  <a:lnTo>
                    <a:pt x="48" y="58"/>
                  </a:lnTo>
                  <a:lnTo>
                    <a:pt x="48" y="62"/>
                  </a:lnTo>
                  <a:lnTo>
                    <a:pt x="49" y="64"/>
                  </a:lnTo>
                  <a:lnTo>
                    <a:pt x="49" y="67"/>
                  </a:lnTo>
                  <a:lnTo>
                    <a:pt x="51" y="70"/>
                  </a:lnTo>
                  <a:lnTo>
                    <a:pt x="51" y="72"/>
                  </a:lnTo>
                  <a:lnTo>
                    <a:pt x="52" y="74"/>
                  </a:lnTo>
                  <a:lnTo>
                    <a:pt x="52" y="76"/>
                  </a:lnTo>
                  <a:lnTo>
                    <a:pt x="54" y="77"/>
                  </a:lnTo>
                  <a:lnTo>
                    <a:pt x="55" y="77"/>
                  </a:lnTo>
                  <a:lnTo>
                    <a:pt x="54" y="76"/>
                  </a:lnTo>
                  <a:lnTo>
                    <a:pt x="52" y="74"/>
                  </a:lnTo>
                  <a:lnTo>
                    <a:pt x="49" y="70"/>
                  </a:lnTo>
                  <a:lnTo>
                    <a:pt x="46" y="65"/>
                  </a:lnTo>
                  <a:lnTo>
                    <a:pt x="41" y="60"/>
                  </a:lnTo>
                  <a:lnTo>
                    <a:pt x="37" y="52"/>
                  </a:lnTo>
                  <a:lnTo>
                    <a:pt x="31" y="45"/>
                  </a:lnTo>
                  <a:lnTo>
                    <a:pt x="27" y="38"/>
                  </a:lnTo>
                  <a:lnTo>
                    <a:pt x="22" y="32"/>
                  </a:lnTo>
                  <a:lnTo>
                    <a:pt x="17" y="25"/>
                  </a:lnTo>
                  <a:lnTo>
                    <a:pt x="11" y="18"/>
                  </a:lnTo>
                  <a:lnTo>
                    <a:pt x="8" y="12"/>
                  </a:lnTo>
                  <a:lnTo>
                    <a:pt x="4" y="8"/>
                  </a:lnTo>
                  <a:lnTo>
                    <a:pt x="2" y="3"/>
                  </a:lnTo>
                  <a:lnTo>
                    <a:pt x="0" y="1"/>
                  </a:lnTo>
                  <a:lnTo>
                    <a:pt x="0" y="0"/>
                  </a:lnTo>
                </a:path>
              </a:pathLst>
            </a:custGeom>
            <a:solidFill>
              <a:srgbClr val="F8F8F8"/>
            </a:solidFill>
            <a:ln w="9048">
              <a:solidFill>
                <a:srgbClr val="DDDDDD"/>
              </a:solidFill>
              <a:round/>
              <a:headEnd/>
              <a:tailEnd/>
            </a:ln>
          </p:spPr>
          <p:txBody>
            <a:bodyPr/>
            <a:lstStyle/>
            <a:p>
              <a:endParaRPr lang="it-IT"/>
            </a:p>
          </p:txBody>
        </p:sp>
        <p:sp>
          <p:nvSpPr>
            <p:cNvPr id="9314" name="Freeform 124"/>
            <p:cNvSpPr>
              <a:spLocks/>
            </p:cNvSpPr>
            <p:nvPr/>
          </p:nvSpPr>
          <p:spPr bwMode="auto">
            <a:xfrm>
              <a:off x="1371" y="1383"/>
              <a:ext cx="71" cy="37"/>
            </a:xfrm>
            <a:custGeom>
              <a:avLst/>
              <a:gdLst>
                <a:gd name="T0" fmla="*/ 0 w 36"/>
                <a:gd name="T1" fmla="*/ 7 h 39"/>
                <a:gd name="T2" fmla="*/ 16 w 36"/>
                <a:gd name="T3" fmla="*/ 6 h 39"/>
                <a:gd name="T4" fmla="*/ 47 w 36"/>
                <a:gd name="T5" fmla="*/ 3 h 39"/>
                <a:gd name="T6" fmla="*/ 77 w 36"/>
                <a:gd name="T7" fmla="*/ 3 h 39"/>
                <a:gd name="T8" fmla="*/ 124 w 36"/>
                <a:gd name="T9" fmla="*/ 1 h 39"/>
                <a:gd name="T10" fmla="*/ 152 w 36"/>
                <a:gd name="T11" fmla="*/ 1 h 39"/>
                <a:gd name="T12" fmla="*/ 183 w 36"/>
                <a:gd name="T13" fmla="*/ 1 h 39"/>
                <a:gd name="T14" fmla="*/ 213 w 36"/>
                <a:gd name="T15" fmla="*/ 4 h 39"/>
                <a:gd name="T16" fmla="*/ 237 w 36"/>
                <a:gd name="T17" fmla="*/ 7 h 39"/>
                <a:gd name="T18" fmla="*/ 252 w 36"/>
                <a:gd name="T19" fmla="*/ 10 h 39"/>
                <a:gd name="T20" fmla="*/ 268 w 36"/>
                <a:gd name="T21" fmla="*/ 15 h 39"/>
                <a:gd name="T22" fmla="*/ 260 w 36"/>
                <a:gd name="T23" fmla="*/ 20 h 39"/>
                <a:gd name="T24" fmla="*/ 252 w 36"/>
                <a:gd name="T25" fmla="*/ 25 h 39"/>
                <a:gd name="T26" fmla="*/ 237 w 36"/>
                <a:gd name="T27" fmla="*/ 27 h 39"/>
                <a:gd name="T28" fmla="*/ 221 w 36"/>
                <a:gd name="T29" fmla="*/ 29 h 39"/>
                <a:gd name="T30" fmla="*/ 183 w 36"/>
                <a:gd name="T31" fmla="*/ 31 h 39"/>
                <a:gd name="T32" fmla="*/ 132 w 36"/>
                <a:gd name="T33" fmla="*/ 32 h 39"/>
                <a:gd name="T34" fmla="*/ 77 w 36"/>
                <a:gd name="T35" fmla="*/ 30 h 39"/>
                <a:gd name="T36" fmla="*/ 47 w 36"/>
                <a:gd name="T37" fmla="*/ 27 h 39"/>
                <a:gd name="T38" fmla="*/ 24 w 36"/>
                <a:gd name="T39" fmla="*/ 25 h 39"/>
                <a:gd name="T40" fmla="*/ 16 w 36"/>
                <a:gd name="T41" fmla="*/ 22 h 39"/>
                <a:gd name="T42" fmla="*/ 16 w 36"/>
                <a:gd name="T43" fmla="*/ 19 h 39"/>
                <a:gd name="T44" fmla="*/ 32 w 36"/>
                <a:gd name="T45" fmla="*/ 14 h 39"/>
                <a:gd name="T46" fmla="*/ 47 w 36"/>
                <a:gd name="T47" fmla="*/ 13 h 39"/>
                <a:gd name="T48" fmla="*/ 77 w 36"/>
                <a:gd name="T49" fmla="*/ 12 h 39"/>
                <a:gd name="T50" fmla="*/ 93 w 36"/>
                <a:gd name="T51" fmla="*/ 12 h 39"/>
                <a:gd name="T52" fmla="*/ 116 w 36"/>
                <a:gd name="T53" fmla="*/ 12 h 39"/>
                <a:gd name="T54" fmla="*/ 116 w 36"/>
                <a:gd name="T55" fmla="*/ 13 h 39"/>
                <a:gd name="T56" fmla="*/ 101 w 36"/>
                <a:gd name="T57" fmla="*/ 15 h 39"/>
                <a:gd name="T58" fmla="*/ 93 w 36"/>
                <a:gd name="T59" fmla="*/ 18 h 39"/>
                <a:gd name="T60" fmla="*/ 93 w 36"/>
                <a:gd name="T61" fmla="*/ 20 h 39"/>
                <a:gd name="T62" fmla="*/ 93 w 36"/>
                <a:gd name="T63" fmla="*/ 20 h 39"/>
                <a:gd name="T64" fmla="*/ 93 w 36"/>
                <a:gd name="T65" fmla="*/ 25 h 39"/>
                <a:gd name="T66" fmla="*/ 101 w 36"/>
                <a:gd name="T67" fmla="*/ 27 h 39"/>
                <a:gd name="T68" fmla="*/ 132 w 36"/>
                <a:gd name="T69" fmla="*/ 27 h 39"/>
                <a:gd name="T70" fmla="*/ 140 w 36"/>
                <a:gd name="T71" fmla="*/ 27 h 39"/>
                <a:gd name="T72" fmla="*/ 152 w 36"/>
                <a:gd name="T73" fmla="*/ 27 h 39"/>
                <a:gd name="T74" fmla="*/ 176 w 36"/>
                <a:gd name="T75" fmla="*/ 27 h 39"/>
                <a:gd name="T76" fmla="*/ 221 w 36"/>
                <a:gd name="T77" fmla="*/ 22 h 39"/>
                <a:gd name="T78" fmla="*/ 221 w 36"/>
                <a:gd name="T79" fmla="*/ 17 h 39"/>
                <a:gd name="T80" fmla="*/ 199 w 36"/>
                <a:gd name="T81" fmla="*/ 10 h 39"/>
                <a:gd name="T82" fmla="*/ 152 w 36"/>
                <a:gd name="T83" fmla="*/ 9 h 39"/>
                <a:gd name="T84" fmla="*/ 116 w 36"/>
                <a:gd name="T85" fmla="*/ 6 h 39"/>
                <a:gd name="T86" fmla="*/ 71 w 36"/>
                <a:gd name="T87" fmla="*/ 7 h 39"/>
                <a:gd name="T88" fmla="*/ 39 w 36"/>
                <a:gd name="T89" fmla="*/ 7 h 39"/>
                <a:gd name="T90" fmla="*/ 16 w 36"/>
                <a:gd name="T91" fmla="*/ 7 h 39"/>
                <a:gd name="T92" fmla="*/ 8 w 36"/>
                <a:gd name="T93" fmla="*/ 7 h 39"/>
                <a:gd name="T94" fmla="*/ 0 w 36"/>
                <a:gd name="T95" fmla="*/ 7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39"/>
                <a:gd name="T146" fmla="*/ 36 w 36"/>
                <a:gd name="T147" fmla="*/ 39 h 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39">
                  <a:moveTo>
                    <a:pt x="0" y="7"/>
                  </a:moveTo>
                  <a:lnTo>
                    <a:pt x="0" y="7"/>
                  </a:lnTo>
                  <a:lnTo>
                    <a:pt x="2" y="6"/>
                  </a:lnTo>
                  <a:lnTo>
                    <a:pt x="3" y="5"/>
                  </a:lnTo>
                  <a:lnTo>
                    <a:pt x="5" y="5"/>
                  </a:lnTo>
                  <a:lnTo>
                    <a:pt x="6" y="3"/>
                  </a:lnTo>
                  <a:lnTo>
                    <a:pt x="7" y="3"/>
                  </a:lnTo>
                  <a:lnTo>
                    <a:pt x="9" y="3"/>
                  </a:lnTo>
                  <a:lnTo>
                    <a:pt x="10" y="3"/>
                  </a:lnTo>
                  <a:lnTo>
                    <a:pt x="12" y="1"/>
                  </a:lnTo>
                  <a:lnTo>
                    <a:pt x="14" y="1"/>
                  </a:lnTo>
                  <a:lnTo>
                    <a:pt x="16" y="1"/>
                  </a:lnTo>
                  <a:lnTo>
                    <a:pt x="18" y="1"/>
                  </a:lnTo>
                  <a:lnTo>
                    <a:pt x="20" y="0"/>
                  </a:lnTo>
                  <a:lnTo>
                    <a:pt x="20" y="1"/>
                  </a:lnTo>
                  <a:lnTo>
                    <a:pt x="21" y="1"/>
                  </a:lnTo>
                  <a:lnTo>
                    <a:pt x="22" y="1"/>
                  </a:lnTo>
                  <a:lnTo>
                    <a:pt x="24" y="1"/>
                  </a:lnTo>
                  <a:lnTo>
                    <a:pt x="24" y="2"/>
                  </a:lnTo>
                  <a:lnTo>
                    <a:pt x="26" y="2"/>
                  </a:lnTo>
                  <a:lnTo>
                    <a:pt x="28" y="4"/>
                  </a:lnTo>
                  <a:lnTo>
                    <a:pt x="29" y="4"/>
                  </a:lnTo>
                  <a:lnTo>
                    <a:pt x="29" y="6"/>
                  </a:lnTo>
                  <a:lnTo>
                    <a:pt x="31" y="7"/>
                  </a:lnTo>
                  <a:lnTo>
                    <a:pt x="31" y="9"/>
                  </a:lnTo>
                  <a:lnTo>
                    <a:pt x="33" y="10"/>
                  </a:lnTo>
                  <a:lnTo>
                    <a:pt x="33" y="13"/>
                  </a:lnTo>
                  <a:lnTo>
                    <a:pt x="34" y="15"/>
                  </a:lnTo>
                  <a:lnTo>
                    <a:pt x="34" y="17"/>
                  </a:lnTo>
                  <a:lnTo>
                    <a:pt x="35" y="18"/>
                  </a:lnTo>
                  <a:lnTo>
                    <a:pt x="34" y="20"/>
                  </a:lnTo>
                  <a:lnTo>
                    <a:pt x="34" y="22"/>
                  </a:lnTo>
                  <a:lnTo>
                    <a:pt x="34" y="23"/>
                  </a:lnTo>
                  <a:lnTo>
                    <a:pt x="34" y="24"/>
                  </a:lnTo>
                  <a:lnTo>
                    <a:pt x="33" y="26"/>
                  </a:lnTo>
                  <a:lnTo>
                    <a:pt x="33" y="28"/>
                  </a:lnTo>
                  <a:lnTo>
                    <a:pt x="33" y="30"/>
                  </a:lnTo>
                  <a:lnTo>
                    <a:pt x="31" y="32"/>
                  </a:lnTo>
                  <a:lnTo>
                    <a:pt x="31" y="33"/>
                  </a:lnTo>
                  <a:lnTo>
                    <a:pt x="29" y="35"/>
                  </a:lnTo>
                  <a:lnTo>
                    <a:pt x="28" y="37"/>
                  </a:lnTo>
                  <a:lnTo>
                    <a:pt x="26" y="37"/>
                  </a:lnTo>
                  <a:lnTo>
                    <a:pt x="24" y="37"/>
                  </a:lnTo>
                  <a:lnTo>
                    <a:pt x="22" y="37"/>
                  </a:lnTo>
                  <a:lnTo>
                    <a:pt x="19" y="38"/>
                  </a:lnTo>
                  <a:lnTo>
                    <a:pt x="17" y="38"/>
                  </a:lnTo>
                  <a:lnTo>
                    <a:pt x="14" y="38"/>
                  </a:lnTo>
                  <a:lnTo>
                    <a:pt x="12" y="36"/>
                  </a:lnTo>
                  <a:lnTo>
                    <a:pt x="10" y="36"/>
                  </a:lnTo>
                  <a:lnTo>
                    <a:pt x="9" y="34"/>
                  </a:lnTo>
                  <a:lnTo>
                    <a:pt x="7" y="33"/>
                  </a:lnTo>
                  <a:lnTo>
                    <a:pt x="6" y="31"/>
                  </a:lnTo>
                  <a:lnTo>
                    <a:pt x="5" y="31"/>
                  </a:lnTo>
                  <a:lnTo>
                    <a:pt x="4" y="30"/>
                  </a:lnTo>
                  <a:lnTo>
                    <a:pt x="3" y="28"/>
                  </a:lnTo>
                  <a:lnTo>
                    <a:pt x="3" y="26"/>
                  </a:lnTo>
                  <a:lnTo>
                    <a:pt x="2" y="26"/>
                  </a:lnTo>
                  <a:lnTo>
                    <a:pt x="2" y="25"/>
                  </a:lnTo>
                  <a:lnTo>
                    <a:pt x="2" y="24"/>
                  </a:lnTo>
                  <a:lnTo>
                    <a:pt x="2" y="22"/>
                  </a:lnTo>
                  <a:lnTo>
                    <a:pt x="2" y="20"/>
                  </a:lnTo>
                  <a:lnTo>
                    <a:pt x="2" y="18"/>
                  </a:lnTo>
                  <a:lnTo>
                    <a:pt x="4" y="17"/>
                  </a:lnTo>
                  <a:lnTo>
                    <a:pt x="6" y="16"/>
                  </a:lnTo>
                  <a:lnTo>
                    <a:pt x="8" y="14"/>
                  </a:lnTo>
                  <a:lnTo>
                    <a:pt x="8" y="15"/>
                  </a:lnTo>
                  <a:lnTo>
                    <a:pt x="10" y="15"/>
                  </a:lnTo>
                  <a:lnTo>
                    <a:pt x="12" y="15"/>
                  </a:lnTo>
                  <a:lnTo>
                    <a:pt x="13" y="15"/>
                  </a:lnTo>
                  <a:lnTo>
                    <a:pt x="15" y="15"/>
                  </a:lnTo>
                  <a:lnTo>
                    <a:pt x="15" y="16"/>
                  </a:lnTo>
                  <a:lnTo>
                    <a:pt x="13" y="18"/>
                  </a:lnTo>
                  <a:lnTo>
                    <a:pt x="13" y="19"/>
                  </a:lnTo>
                  <a:lnTo>
                    <a:pt x="12" y="21"/>
                  </a:lnTo>
                  <a:lnTo>
                    <a:pt x="12" y="23"/>
                  </a:lnTo>
                  <a:lnTo>
                    <a:pt x="12" y="26"/>
                  </a:lnTo>
                  <a:lnTo>
                    <a:pt x="12" y="28"/>
                  </a:lnTo>
                  <a:lnTo>
                    <a:pt x="12" y="30"/>
                  </a:lnTo>
                  <a:lnTo>
                    <a:pt x="13" y="31"/>
                  </a:lnTo>
                  <a:lnTo>
                    <a:pt x="13" y="32"/>
                  </a:lnTo>
                  <a:lnTo>
                    <a:pt x="15" y="32"/>
                  </a:lnTo>
                  <a:lnTo>
                    <a:pt x="17" y="32"/>
                  </a:lnTo>
                  <a:lnTo>
                    <a:pt x="18" y="32"/>
                  </a:lnTo>
                  <a:lnTo>
                    <a:pt x="20" y="32"/>
                  </a:lnTo>
                  <a:lnTo>
                    <a:pt x="21" y="31"/>
                  </a:lnTo>
                  <a:lnTo>
                    <a:pt x="23" y="31"/>
                  </a:lnTo>
                  <a:lnTo>
                    <a:pt x="26" y="29"/>
                  </a:lnTo>
                  <a:lnTo>
                    <a:pt x="28" y="27"/>
                  </a:lnTo>
                  <a:lnTo>
                    <a:pt x="29" y="25"/>
                  </a:lnTo>
                  <a:lnTo>
                    <a:pt x="29" y="23"/>
                  </a:lnTo>
                  <a:lnTo>
                    <a:pt x="29" y="22"/>
                  </a:lnTo>
                  <a:lnTo>
                    <a:pt x="29" y="20"/>
                  </a:lnTo>
                  <a:lnTo>
                    <a:pt x="29" y="16"/>
                  </a:lnTo>
                  <a:lnTo>
                    <a:pt x="27" y="15"/>
                  </a:lnTo>
                  <a:lnTo>
                    <a:pt x="26" y="13"/>
                  </a:lnTo>
                  <a:lnTo>
                    <a:pt x="24" y="11"/>
                  </a:lnTo>
                  <a:lnTo>
                    <a:pt x="22" y="9"/>
                  </a:lnTo>
                  <a:lnTo>
                    <a:pt x="20" y="9"/>
                  </a:lnTo>
                  <a:lnTo>
                    <a:pt x="18" y="7"/>
                  </a:lnTo>
                  <a:lnTo>
                    <a:pt x="17" y="7"/>
                  </a:lnTo>
                  <a:lnTo>
                    <a:pt x="15" y="6"/>
                  </a:lnTo>
                  <a:lnTo>
                    <a:pt x="12" y="7"/>
                  </a:lnTo>
                  <a:lnTo>
                    <a:pt x="10" y="7"/>
                  </a:lnTo>
                  <a:lnTo>
                    <a:pt x="9" y="7"/>
                  </a:lnTo>
                  <a:lnTo>
                    <a:pt x="7" y="7"/>
                  </a:lnTo>
                  <a:lnTo>
                    <a:pt x="6" y="7"/>
                  </a:lnTo>
                  <a:lnTo>
                    <a:pt x="5" y="7"/>
                  </a:lnTo>
                  <a:lnTo>
                    <a:pt x="3" y="7"/>
                  </a:lnTo>
                  <a:lnTo>
                    <a:pt x="2" y="7"/>
                  </a:lnTo>
                  <a:lnTo>
                    <a:pt x="1" y="7"/>
                  </a:lnTo>
                  <a:lnTo>
                    <a:pt x="0" y="7"/>
                  </a:lnTo>
                </a:path>
              </a:pathLst>
            </a:custGeom>
            <a:solidFill>
              <a:srgbClr val="F8F8F8"/>
            </a:solidFill>
            <a:ln w="9048">
              <a:solidFill>
                <a:srgbClr val="DDDDDD"/>
              </a:solidFill>
              <a:round/>
              <a:headEnd/>
              <a:tailEnd/>
            </a:ln>
          </p:spPr>
          <p:txBody>
            <a:bodyPr/>
            <a:lstStyle/>
            <a:p>
              <a:endParaRPr lang="it-IT"/>
            </a:p>
          </p:txBody>
        </p:sp>
        <p:sp>
          <p:nvSpPr>
            <p:cNvPr id="9315" name="Freeform 125"/>
            <p:cNvSpPr>
              <a:spLocks/>
            </p:cNvSpPr>
            <p:nvPr/>
          </p:nvSpPr>
          <p:spPr bwMode="auto">
            <a:xfrm>
              <a:off x="1519" y="1383"/>
              <a:ext cx="74" cy="36"/>
            </a:xfrm>
            <a:custGeom>
              <a:avLst/>
              <a:gdLst>
                <a:gd name="T0" fmla="*/ 265 w 38"/>
                <a:gd name="T1" fmla="*/ 13 h 38"/>
                <a:gd name="T2" fmla="*/ 236 w 38"/>
                <a:gd name="T3" fmla="*/ 10 h 38"/>
                <a:gd name="T4" fmla="*/ 212 w 38"/>
                <a:gd name="T5" fmla="*/ 8 h 38"/>
                <a:gd name="T6" fmla="*/ 171 w 38"/>
                <a:gd name="T7" fmla="*/ 4 h 38"/>
                <a:gd name="T8" fmla="*/ 132 w 38"/>
                <a:gd name="T9" fmla="*/ 1 h 38"/>
                <a:gd name="T10" fmla="*/ 109 w 38"/>
                <a:gd name="T11" fmla="*/ 1 h 38"/>
                <a:gd name="T12" fmla="*/ 72 w 38"/>
                <a:gd name="T13" fmla="*/ 1 h 38"/>
                <a:gd name="T14" fmla="*/ 37 w 38"/>
                <a:gd name="T15" fmla="*/ 4 h 38"/>
                <a:gd name="T16" fmla="*/ 16 w 38"/>
                <a:gd name="T17" fmla="*/ 7 h 38"/>
                <a:gd name="T18" fmla="*/ 0 w 38"/>
                <a:gd name="T19" fmla="*/ 10 h 38"/>
                <a:gd name="T20" fmla="*/ 8 w 38"/>
                <a:gd name="T21" fmla="*/ 15 h 38"/>
                <a:gd name="T22" fmla="*/ 8 w 38"/>
                <a:gd name="T23" fmla="*/ 20 h 38"/>
                <a:gd name="T24" fmla="*/ 8 w 38"/>
                <a:gd name="T25" fmla="*/ 25 h 38"/>
                <a:gd name="T26" fmla="*/ 16 w 38"/>
                <a:gd name="T27" fmla="*/ 27 h 38"/>
                <a:gd name="T28" fmla="*/ 45 w 38"/>
                <a:gd name="T29" fmla="*/ 29 h 38"/>
                <a:gd name="T30" fmla="*/ 88 w 38"/>
                <a:gd name="T31" fmla="*/ 30 h 38"/>
                <a:gd name="T32" fmla="*/ 140 w 38"/>
                <a:gd name="T33" fmla="*/ 31 h 38"/>
                <a:gd name="T34" fmla="*/ 171 w 38"/>
                <a:gd name="T35" fmla="*/ 29 h 38"/>
                <a:gd name="T36" fmla="*/ 201 w 38"/>
                <a:gd name="T37" fmla="*/ 26 h 38"/>
                <a:gd name="T38" fmla="*/ 201 w 38"/>
                <a:gd name="T39" fmla="*/ 25 h 38"/>
                <a:gd name="T40" fmla="*/ 208 w 38"/>
                <a:gd name="T41" fmla="*/ 22 h 38"/>
                <a:gd name="T42" fmla="*/ 208 w 38"/>
                <a:gd name="T43" fmla="*/ 19 h 38"/>
                <a:gd name="T44" fmla="*/ 208 w 38"/>
                <a:gd name="T45" fmla="*/ 13 h 38"/>
                <a:gd name="T46" fmla="*/ 193 w 38"/>
                <a:gd name="T47" fmla="*/ 13 h 38"/>
                <a:gd name="T48" fmla="*/ 185 w 38"/>
                <a:gd name="T49" fmla="*/ 13 h 38"/>
                <a:gd name="T50" fmla="*/ 171 w 38"/>
                <a:gd name="T51" fmla="*/ 15 h 38"/>
                <a:gd name="T52" fmla="*/ 171 w 38"/>
                <a:gd name="T53" fmla="*/ 15 h 38"/>
                <a:gd name="T54" fmla="*/ 156 w 38"/>
                <a:gd name="T55" fmla="*/ 17 h 38"/>
                <a:gd name="T56" fmla="*/ 148 w 38"/>
                <a:gd name="T57" fmla="*/ 19 h 38"/>
                <a:gd name="T58" fmla="*/ 140 w 38"/>
                <a:gd name="T59" fmla="*/ 23 h 38"/>
                <a:gd name="T60" fmla="*/ 140 w 38"/>
                <a:gd name="T61" fmla="*/ 25 h 38"/>
                <a:gd name="T62" fmla="*/ 140 w 38"/>
                <a:gd name="T63" fmla="*/ 26 h 38"/>
                <a:gd name="T64" fmla="*/ 95 w 38"/>
                <a:gd name="T65" fmla="*/ 25 h 38"/>
                <a:gd name="T66" fmla="*/ 68 w 38"/>
                <a:gd name="T67" fmla="*/ 24 h 38"/>
                <a:gd name="T68" fmla="*/ 60 w 38"/>
                <a:gd name="T69" fmla="*/ 19 h 38"/>
                <a:gd name="T70" fmla="*/ 53 w 38"/>
                <a:gd name="T71" fmla="*/ 17 h 38"/>
                <a:gd name="T72" fmla="*/ 60 w 38"/>
                <a:gd name="T73" fmla="*/ 14 h 38"/>
                <a:gd name="T74" fmla="*/ 68 w 38"/>
                <a:gd name="T75" fmla="*/ 11 h 38"/>
                <a:gd name="T76" fmla="*/ 80 w 38"/>
                <a:gd name="T77" fmla="*/ 9 h 38"/>
                <a:gd name="T78" fmla="*/ 95 w 38"/>
                <a:gd name="T79" fmla="*/ 8 h 38"/>
                <a:gd name="T80" fmla="*/ 125 w 38"/>
                <a:gd name="T81" fmla="*/ 6 h 38"/>
                <a:gd name="T82" fmla="*/ 140 w 38"/>
                <a:gd name="T83" fmla="*/ 6 h 38"/>
                <a:gd name="T84" fmla="*/ 148 w 38"/>
                <a:gd name="T85" fmla="*/ 6 h 38"/>
                <a:gd name="T86" fmla="*/ 171 w 38"/>
                <a:gd name="T87" fmla="*/ 8 h 38"/>
                <a:gd name="T88" fmla="*/ 193 w 38"/>
                <a:gd name="T89" fmla="*/ 9 h 38"/>
                <a:gd name="T90" fmla="*/ 220 w 38"/>
                <a:gd name="T91" fmla="*/ 10 h 38"/>
                <a:gd name="T92" fmla="*/ 251 w 38"/>
                <a:gd name="T93" fmla="*/ 12 h 38"/>
                <a:gd name="T94" fmla="*/ 257 w 38"/>
                <a:gd name="T95" fmla="*/ 13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38"/>
                <a:gd name="T146" fmla="*/ 38 w 38"/>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38">
                  <a:moveTo>
                    <a:pt x="37" y="16"/>
                  </a:moveTo>
                  <a:lnTo>
                    <a:pt x="36" y="16"/>
                  </a:lnTo>
                  <a:lnTo>
                    <a:pt x="34" y="16"/>
                  </a:lnTo>
                  <a:lnTo>
                    <a:pt x="34" y="14"/>
                  </a:lnTo>
                  <a:lnTo>
                    <a:pt x="32" y="13"/>
                  </a:lnTo>
                  <a:lnTo>
                    <a:pt x="31" y="12"/>
                  </a:lnTo>
                  <a:lnTo>
                    <a:pt x="29" y="10"/>
                  </a:lnTo>
                  <a:lnTo>
                    <a:pt x="29" y="8"/>
                  </a:lnTo>
                  <a:lnTo>
                    <a:pt x="27" y="8"/>
                  </a:lnTo>
                  <a:lnTo>
                    <a:pt x="25" y="6"/>
                  </a:lnTo>
                  <a:lnTo>
                    <a:pt x="23" y="4"/>
                  </a:lnTo>
                  <a:lnTo>
                    <a:pt x="21" y="2"/>
                  </a:lnTo>
                  <a:lnTo>
                    <a:pt x="20" y="2"/>
                  </a:lnTo>
                  <a:lnTo>
                    <a:pt x="18" y="1"/>
                  </a:lnTo>
                  <a:lnTo>
                    <a:pt x="16" y="1"/>
                  </a:lnTo>
                  <a:lnTo>
                    <a:pt x="16" y="0"/>
                  </a:lnTo>
                  <a:lnTo>
                    <a:pt x="15" y="1"/>
                  </a:lnTo>
                  <a:lnTo>
                    <a:pt x="13" y="1"/>
                  </a:lnTo>
                  <a:lnTo>
                    <a:pt x="11" y="1"/>
                  </a:lnTo>
                  <a:lnTo>
                    <a:pt x="10" y="1"/>
                  </a:lnTo>
                  <a:lnTo>
                    <a:pt x="9" y="2"/>
                  </a:lnTo>
                  <a:lnTo>
                    <a:pt x="7" y="2"/>
                  </a:lnTo>
                  <a:lnTo>
                    <a:pt x="5" y="4"/>
                  </a:lnTo>
                  <a:lnTo>
                    <a:pt x="3" y="6"/>
                  </a:lnTo>
                  <a:lnTo>
                    <a:pt x="2" y="7"/>
                  </a:lnTo>
                  <a:lnTo>
                    <a:pt x="1" y="9"/>
                  </a:lnTo>
                  <a:lnTo>
                    <a:pt x="1" y="10"/>
                  </a:lnTo>
                  <a:lnTo>
                    <a:pt x="0" y="13"/>
                  </a:lnTo>
                  <a:lnTo>
                    <a:pt x="0" y="15"/>
                  </a:lnTo>
                  <a:lnTo>
                    <a:pt x="0" y="17"/>
                  </a:lnTo>
                  <a:lnTo>
                    <a:pt x="1" y="18"/>
                  </a:lnTo>
                  <a:lnTo>
                    <a:pt x="1" y="20"/>
                  </a:lnTo>
                  <a:lnTo>
                    <a:pt x="1" y="22"/>
                  </a:lnTo>
                  <a:lnTo>
                    <a:pt x="1" y="23"/>
                  </a:lnTo>
                  <a:lnTo>
                    <a:pt x="1" y="24"/>
                  </a:lnTo>
                  <a:lnTo>
                    <a:pt x="1" y="26"/>
                  </a:lnTo>
                  <a:lnTo>
                    <a:pt x="1" y="28"/>
                  </a:lnTo>
                  <a:lnTo>
                    <a:pt x="1" y="30"/>
                  </a:lnTo>
                  <a:lnTo>
                    <a:pt x="2" y="30"/>
                  </a:lnTo>
                  <a:lnTo>
                    <a:pt x="2" y="32"/>
                  </a:lnTo>
                  <a:lnTo>
                    <a:pt x="4" y="33"/>
                  </a:lnTo>
                  <a:lnTo>
                    <a:pt x="4" y="35"/>
                  </a:lnTo>
                  <a:lnTo>
                    <a:pt x="6" y="35"/>
                  </a:lnTo>
                  <a:lnTo>
                    <a:pt x="8" y="36"/>
                  </a:lnTo>
                  <a:lnTo>
                    <a:pt x="10" y="36"/>
                  </a:lnTo>
                  <a:lnTo>
                    <a:pt x="12" y="36"/>
                  </a:lnTo>
                  <a:lnTo>
                    <a:pt x="15" y="36"/>
                  </a:lnTo>
                  <a:lnTo>
                    <a:pt x="17" y="37"/>
                  </a:lnTo>
                  <a:lnTo>
                    <a:pt x="19" y="37"/>
                  </a:lnTo>
                  <a:lnTo>
                    <a:pt x="20" y="37"/>
                  </a:lnTo>
                  <a:lnTo>
                    <a:pt x="22" y="35"/>
                  </a:lnTo>
                  <a:lnTo>
                    <a:pt x="23" y="35"/>
                  </a:lnTo>
                  <a:lnTo>
                    <a:pt x="25" y="33"/>
                  </a:lnTo>
                  <a:lnTo>
                    <a:pt x="25" y="32"/>
                  </a:lnTo>
                  <a:lnTo>
                    <a:pt x="27" y="31"/>
                  </a:lnTo>
                  <a:lnTo>
                    <a:pt x="27" y="29"/>
                  </a:lnTo>
                  <a:lnTo>
                    <a:pt x="27" y="28"/>
                  </a:lnTo>
                  <a:lnTo>
                    <a:pt x="28" y="26"/>
                  </a:lnTo>
                  <a:lnTo>
                    <a:pt x="28" y="25"/>
                  </a:lnTo>
                  <a:lnTo>
                    <a:pt x="29" y="23"/>
                  </a:lnTo>
                  <a:lnTo>
                    <a:pt x="28" y="22"/>
                  </a:lnTo>
                  <a:lnTo>
                    <a:pt x="28" y="19"/>
                  </a:lnTo>
                  <a:lnTo>
                    <a:pt x="28" y="18"/>
                  </a:lnTo>
                  <a:lnTo>
                    <a:pt x="28" y="16"/>
                  </a:lnTo>
                  <a:lnTo>
                    <a:pt x="26" y="16"/>
                  </a:lnTo>
                  <a:lnTo>
                    <a:pt x="26" y="15"/>
                  </a:lnTo>
                  <a:lnTo>
                    <a:pt x="25" y="16"/>
                  </a:lnTo>
                  <a:lnTo>
                    <a:pt x="25" y="17"/>
                  </a:lnTo>
                  <a:lnTo>
                    <a:pt x="23" y="18"/>
                  </a:lnTo>
                  <a:lnTo>
                    <a:pt x="21" y="19"/>
                  </a:lnTo>
                  <a:lnTo>
                    <a:pt x="21" y="20"/>
                  </a:lnTo>
                  <a:lnTo>
                    <a:pt x="20" y="22"/>
                  </a:lnTo>
                  <a:lnTo>
                    <a:pt x="20" y="24"/>
                  </a:lnTo>
                  <a:lnTo>
                    <a:pt x="19" y="26"/>
                  </a:lnTo>
                  <a:lnTo>
                    <a:pt x="19" y="27"/>
                  </a:lnTo>
                  <a:lnTo>
                    <a:pt x="19" y="29"/>
                  </a:lnTo>
                  <a:lnTo>
                    <a:pt x="19" y="30"/>
                  </a:lnTo>
                  <a:lnTo>
                    <a:pt x="16" y="30"/>
                  </a:lnTo>
                  <a:lnTo>
                    <a:pt x="13" y="29"/>
                  </a:lnTo>
                  <a:lnTo>
                    <a:pt x="12" y="29"/>
                  </a:lnTo>
                  <a:lnTo>
                    <a:pt x="10" y="27"/>
                  </a:lnTo>
                  <a:lnTo>
                    <a:pt x="9" y="27"/>
                  </a:lnTo>
                  <a:lnTo>
                    <a:pt x="8" y="25"/>
                  </a:lnTo>
                  <a:lnTo>
                    <a:pt x="8" y="24"/>
                  </a:lnTo>
                  <a:lnTo>
                    <a:pt x="8" y="22"/>
                  </a:lnTo>
                  <a:lnTo>
                    <a:pt x="7" y="22"/>
                  </a:lnTo>
                  <a:lnTo>
                    <a:pt x="7" y="20"/>
                  </a:lnTo>
                  <a:lnTo>
                    <a:pt x="8" y="18"/>
                  </a:lnTo>
                  <a:lnTo>
                    <a:pt x="8" y="17"/>
                  </a:lnTo>
                  <a:lnTo>
                    <a:pt x="9" y="16"/>
                  </a:lnTo>
                  <a:lnTo>
                    <a:pt x="9" y="14"/>
                  </a:lnTo>
                  <a:lnTo>
                    <a:pt x="9" y="12"/>
                  </a:lnTo>
                  <a:lnTo>
                    <a:pt x="9" y="11"/>
                  </a:lnTo>
                  <a:lnTo>
                    <a:pt x="11" y="9"/>
                  </a:lnTo>
                  <a:lnTo>
                    <a:pt x="13" y="8"/>
                  </a:lnTo>
                  <a:lnTo>
                    <a:pt x="15" y="6"/>
                  </a:lnTo>
                  <a:lnTo>
                    <a:pt x="17" y="6"/>
                  </a:lnTo>
                  <a:lnTo>
                    <a:pt x="19" y="6"/>
                  </a:lnTo>
                  <a:lnTo>
                    <a:pt x="20" y="6"/>
                  </a:lnTo>
                  <a:lnTo>
                    <a:pt x="20" y="7"/>
                  </a:lnTo>
                  <a:lnTo>
                    <a:pt x="22" y="7"/>
                  </a:lnTo>
                  <a:lnTo>
                    <a:pt x="23" y="8"/>
                  </a:lnTo>
                  <a:lnTo>
                    <a:pt x="25" y="8"/>
                  </a:lnTo>
                  <a:lnTo>
                    <a:pt x="25" y="10"/>
                  </a:lnTo>
                  <a:lnTo>
                    <a:pt x="26" y="10"/>
                  </a:lnTo>
                  <a:lnTo>
                    <a:pt x="28" y="12"/>
                  </a:lnTo>
                  <a:lnTo>
                    <a:pt x="30" y="12"/>
                  </a:lnTo>
                  <a:lnTo>
                    <a:pt x="30" y="13"/>
                  </a:lnTo>
                  <a:lnTo>
                    <a:pt x="32" y="13"/>
                  </a:lnTo>
                  <a:lnTo>
                    <a:pt x="32" y="15"/>
                  </a:lnTo>
                  <a:lnTo>
                    <a:pt x="34" y="15"/>
                  </a:lnTo>
                  <a:lnTo>
                    <a:pt x="34" y="16"/>
                  </a:lnTo>
                  <a:lnTo>
                    <a:pt x="35" y="16"/>
                  </a:lnTo>
                  <a:lnTo>
                    <a:pt x="37" y="16"/>
                  </a:lnTo>
                </a:path>
              </a:pathLst>
            </a:custGeom>
            <a:solidFill>
              <a:srgbClr val="F8F8F8"/>
            </a:solidFill>
            <a:ln w="9048">
              <a:solidFill>
                <a:srgbClr val="DDDDDD"/>
              </a:solidFill>
              <a:round/>
              <a:headEnd/>
              <a:tailEnd/>
            </a:ln>
          </p:spPr>
          <p:txBody>
            <a:bodyPr/>
            <a:lstStyle/>
            <a:p>
              <a:endParaRPr lang="it-IT"/>
            </a:p>
          </p:txBody>
        </p:sp>
        <p:sp>
          <p:nvSpPr>
            <p:cNvPr id="9316" name="AutoShape 126"/>
            <p:cNvSpPr>
              <a:spLocks noChangeArrowheads="1"/>
            </p:cNvSpPr>
            <p:nvPr/>
          </p:nvSpPr>
          <p:spPr bwMode="auto">
            <a:xfrm flipV="1">
              <a:off x="794" y="1073"/>
              <a:ext cx="4822" cy="16"/>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9317" name="AutoShape 127"/>
            <p:cNvSpPr>
              <a:spLocks noChangeArrowheads="1"/>
            </p:cNvSpPr>
            <p:nvPr/>
          </p:nvSpPr>
          <p:spPr bwMode="auto">
            <a:xfrm flipV="1">
              <a:off x="786" y="1025"/>
              <a:ext cx="4830" cy="60"/>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9318" name="AutoShape 128"/>
            <p:cNvSpPr>
              <a:spLocks noChangeArrowheads="1"/>
            </p:cNvSpPr>
            <p:nvPr/>
          </p:nvSpPr>
          <p:spPr bwMode="auto">
            <a:xfrm flipV="1">
              <a:off x="876" y="1076"/>
              <a:ext cx="4609" cy="142"/>
            </a:xfrm>
            <a:prstGeom prst="roundRect">
              <a:avLst>
                <a:gd name="adj" fmla="val 0"/>
              </a:avLst>
            </a:prstGeom>
            <a:solidFill>
              <a:srgbClr val="F8F8F8"/>
            </a:solidFill>
            <a:ln w="9525">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9319" name="Freeform 129"/>
            <p:cNvSpPr>
              <a:spLocks/>
            </p:cNvSpPr>
            <p:nvPr/>
          </p:nvSpPr>
          <p:spPr bwMode="auto">
            <a:xfrm>
              <a:off x="798" y="236"/>
              <a:ext cx="4782" cy="791"/>
            </a:xfrm>
            <a:custGeom>
              <a:avLst/>
              <a:gdLst>
                <a:gd name="T0" fmla="*/ 0 w 5435"/>
                <a:gd name="T1" fmla="*/ 684 h 850"/>
                <a:gd name="T2" fmla="*/ 97 w 5435"/>
                <a:gd name="T3" fmla="*/ 435 h 850"/>
                <a:gd name="T4" fmla="*/ 1805 w 5435"/>
                <a:gd name="T5" fmla="*/ 0 h 850"/>
                <a:gd name="T6" fmla="*/ 3619 w 5435"/>
                <a:gd name="T7" fmla="*/ 435 h 850"/>
                <a:gd name="T8" fmla="*/ 3702 w 5435"/>
                <a:gd name="T9" fmla="*/ 684 h 850"/>
                <a:gd name="T10" fmla="*/ 0 w 5435"/>
                <a:gd name="T11" fmla="*/ 684 h 850"/>
                <a:gd name="T12" fmla="*/ 0 w 5435"/>
                <a:gd name="T13" fmla="*/ 684 h 850"/>
                <a:gd name="T14" fmla="*/ 0 60000 65536"/>
                <a:gd name="T15" fmla="*/ 0 60000 65536"/>
                <a:gd name="T16" fmla="*/ 0 60000 65536"/>
                <a:gd name="T17" fmla="*/ 0 60000 65536"/>
                <a:gd name="T18" fmla="*/ 0 60000 65536"/>
                <a:gd name="T19" fmla="*/ 0 60000 65536"/>
                <a:gd name="T20" fmla="*/ 0 60000 65536"/>
                <a:gd name="T21" fmla="*/ 0 w 5435"/>
                <a:gd name="T22" fmla="*/ 0 h 850"/>
                <a:gd name="T23" fmla="*/ 5435 w 5435"/>
                <a:gd name="T24" fmla="*/ 850 h 85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35" h="850">
                  <a:moveTo>
                    <a:pt x="0" y="849"/>
                  </a:moveTo>
                  <a:lnTo>
                    <a:pt x="142" y="539"/>
                  </a:lnTo>
                  <a:lnTo>
                    <a:pt x="2651" y="0"/>
                  </a:lnTo>
                  <a:lnTo>
                    <a:pt x="5313" y="539"/>
                  </a:lnTo>
                  <a:lnTo>
                    <a:pt x="5434" y="849"/>
                  </a:lnTo>
                  <a:lnTo>
                    <a:pt x="0" y="849"/>
                  </a:lnTo>
                </a:path>
              </a:pathLst>
            </a:custGeom>
            <a:solidFill>
              <a:srgbClr val="F8F8F8"/>
            </a:solidFill>
            <a:ln w="9048">
              <a:solidFill>
                <a:srgbClr val="C0C0C0"/>
              </a:solidFill>
              <a:round/>
              <a:headEnd/>
              <a:tailEnd/>
            </a:ln>
          </p:spPr>
          <p:txBody>
            <a:bodyPr/>
            <a:lstStyle/>
            <a:p>
              <a:endParaRPr lang="it-IT"/>
            </a:p>
          </p:txBody>
        </p:sp>
        <p:sp>
          <p:nvSpPr>
            <p:cNvPr id="9320" name="Freeform 130"/>
            <p:cNvSpPr>
              <a:spLocks/>
            </p:cNvSpPr>
            <p:nvPr/>
          </p:nvSpPr>
          <p:spPr bwMode="auto">
            <a:xfrm>
              <a:off x="765" y="236"/>
              <a:ext cx="2343" cy="785"/>
            </a:xfrm>
            <a:custGeom>
              <a:avLst/>
              <a:gdLst>
                <a:gd name="T0" fmla="*/ 1814 w 2662"/>
                <a:gd name="T1" fmla="*/ 0 h 846"/>
                <a:gd name="T2" fmla="*/ 0 w 2662"/>
                <a:gd name="T3" fmla="*/ 675 h 846"/>
                <a:gd name="T4" fmla="*/ 103 w 2662"/>
                <a:gd name="T5" fmla="*/ 430 h 846"/>
                <a:gd name="T6" fmla="*/ 1791 w 2662"/>
                <a:gd name="T7" fmla="*/ 12 h 846"/>
                <a:gd name="T8" fmla="*/ 1803 w 2662"/>
                <a:gd name="T9" fmla="*/ 0 h 846"/>
                <a:gd name="T10" fmla="*/ 1814 w 2662"/>
                <a:gd name="T11" fmla="*/ 0 h 846"/>
                <a:gd name="T12" fmla="*/ 1814 w 2662"/>
                <a:gd name="T13" fmla="*/ 0 h 846"/>
                <a:gd name="T14" fmla="*/ 0 60000 65536"/>
                <a:gd name="T15" fmla="*/ 0 60000 65536"/>
                <a:gd name="T16" fmla="*/ 0 60000 65536"/>
                <a:gd name="T17" fmla="*/ 0 60000 65536"/>
                <a:gd name="T18" fmla="*/ 0 60000 65536"/>
                <a:gd name="T19" fmla="*/ 0 60000 65536"/>
                <a:gd name="T20" fmla="*/ 0 60000 65536"/>
                <a:gd name="T21" fmla="*/ 0 w 2662"/>
                <a:gd name="T22" fmla="*/ 0 h 846"/>
                <a:gd name="T23" fmla="*/ 2662 w 2662"/>
                <a:gd name="T24" fmla="*/ 846 h 84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62" h="846">
                  <a:moveTo>
                    <a:pt x="2661" y="0"/>
                  </a:moveTo>
                  <a:lnTo>
                    <a:pt x="0" y="845"/>
                  </a:lnTo>
                  <a:lnTo>
                    <a:pt x="151" y="538"/>
                  </a:lnTo>
                  <a:lnTo>
                    <a:pt x="2627" y="15"/>
                  </a:lnTo>
                  <a:lnTo>
                    <a:pt x="2644" y="0"/>
                  </a:lnTo>
                  <a:lnTo>
                    <a:pt x="2661" y="0"/>
                  </a:lnTo>
                </a:path>
              </a:pathLst>
            </a:custGeom>
            <a:solidFill>
              <a:srgbClr val="F8F8F8"/>
            </a:solidFill>
            <a:ln w="18732">
              <a:solidFill>
                <a:srgbClr val="C0C0C0"/>
              </a:solidFill>
              <a:round/>
              <a:headEnd/>
              <a:tailEnd/>
            </a:ln>
          </p:spPr>
          <p:txBody>
            <a:bodyPr/>
            <a:lstStyle/>
            <a:p>
              <a:endParaRPr lang="it-IT"/>
            </a:p>
          </p:txBody>
        </p:sp>
        <p:sp>
          <p:nvSpPr>
            <p:cNvPr id="9321" name="Line 131"/>
            <p:cNvSpPr>
              <a:spLocks noChangeShapeType="1"/>
            </p:cNvSpPr>
            <p:nvPr/>
          </p:nvSpPr>
          <p:spPr bwMode="auto">
            <a:xfrm flipH="1">
              <a:off x="838" y="236"/>
              <a:ext cx="2282" cy="77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9322" name="Freeform 132"/>
            <p:cNvSpPr>
              <a:spLocks/>
            </p:cNvSpPr>
            <p:nvPr/>
          </p:nvSpPr>
          <p:spPr bwMode="auto">
            <a:xfrm>
              <a:off x="3136" y="220"/>
              <a:ext cx="2448" cy="772"/>
            </a:xfrm>
            <a:custGeom>
              <a:avLst/>
              <a:gdLst>
                <a:gd name="T0" fmla="*/ 0 w 2782"/>
                <a:gd name="T1" fmla="*/ 0 h 830"/>
                <a:gd name="T2" fmla="*/ 1895 w 2782"/>
                <a:gd name="T3" fmla="*/ 667 h 830"/>
                <a:gd name="T4" fmla="*/ 1814 w 2782"/>
                <a:gd name="T5" fmla="*/ 444 h 830"/>
                <a:gd name="T6" fmla="*/ 0 w 2782"/>
                <a:gd name="T7" fmla="*/ 0 h 830"/>
                <a:gd name="T8" fmla="*/ 0 w 2782"/>
                <a:gd name="T9" fmla="*/ 0 h 830"/>
                <a:gd name="T10" fmla="*/ 0 60000 65536"/>
                <a:gd name="T11" fmla="*/ 0 60000 65536"/>
                <a:gd name="T12" fmla="*/ 0 60000 65536"/>
                <a:gd name="T13" fmla="*/ 0 60000 65536"/>
                <a:gd name="T14" fmla="*/ 0 60000 65536"/>
                <a:gd name="T15" fmla="*/ 0 w 2782"/>
                <a:gd name="T16" fmla="*/ 0 h 830"/>
                <a:gd name="T17" fmla="*/ 2782 w 2782"/>
                <a:gd name="T18" fmla="*/ 830 h 830"/>
              </a:gdLst>
              <a:ahLst/>
              <a:cxnLst>
                <a:cxn ang="T10">
                  <a:pos x="T0" y="T1"/>
                </a:cxn>
                <a:cxn ang="T11">
                  <a:pos x="T2" y="T3"/>
                </a:cxn>
                <a:cxn ang="T12">
                  <a:pos x="T4" y="T5"/>
                </a:cxn>
                <a:cxn ang="T13">
                  <a:pos x="T6" y="T7"/>
                </a:cxn>
                <a:cxn ang="T14">
                  <a:pos x="T8" y="T9"/>
                </a:cxn>
              </a:cxnLst>
              <a:rect l="T15" t="T16" r="T17" b="T18"/>
              <a:pathLst>
                <a:path w="2782" h="830">
                  <a:moveTo>
                    <a:pt x="0" y="0"/>
                  </a:moveTo>
                  <a:lnTo>
                    <a:pt x="2781" y="829"/>
                  </a:lnTo>
                  <a:lnTo>
                    <a:pt x="2662" y="552"/>
                  </a:lnTo>
                  <a:lnTo>
                    <a:pt x="0" y="0"/>
                  </a:lnTo>
                </a:path>
              </a:pathLst>
            </a:custGeom>
            <a:solidFill>
              <a:srgbClr val="F8F8F8"/>
            </a:solidFill>
            <a:ln w="18732">
              <a:solidFill>
                <a:srgbClr val="C0C0C0"/>
              </a:solidFill>
              <a:round/>
              <a:headEnd/>
              <a:tailEnd/>
            </a:ln>
          </p:spPr>
          <p:txBody>
            <a:bodyPr/>
            <a:lstStyle/>
            <a:p>
              <a:endParaRPr lang="it-IT"/>
            </a:p>
          </p:txBody>
        </p:sp>
        <p:sp>
          <p:nvSpPr>
            <p:cNvPr id="9323" name="Line 133"/>
            <p:cNvSpPr>
              <a:spLocks noChangeShapeType="1"/>
            </p:cNvSpPr>
            <p:nvPr/>
          </p:nvSpPr>
          <p:spPr bwMode="auto">
            <a:xfrm>
              <a:off x="3136" y="250"/>
              <a:ext cx="2461" cy="756"/>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9324" name="AutoShape 134"/>
            <p:cNvSpPr>
              <a:spLocks noChangeArrowheads="1"/>
            </p:cNvSpPr>
            <p:nvPr/>
          </p:nvSpPr>
          <p:spPr bwMode="auto">
            <a:xfrm flipV="1">
              <a:off x="789" y="1028"/>
              <a:ext cx="4825" cy="17"/>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9325" name="AutoShape 135"/>
            <p:cNvSpPr>
              <a:spLocks noChangeArrowheads="1"/>
            </p:cNvSpPr>
            <p:nvPr/>
          </p:nvSpPr>
          <p:spPr bwMode="auto">
            <a:xfrm flipV="1">
              <a:off x="774" y="967"/>
              <a:ext cx="4829" cy="61"/>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9326" name="AutoShape 136"/>
            <p:cNvSpPr>
              <a:spLocks noChangeArrowheads="1"/>
            </p:cNvSpPr>
            <p:nvPr/>
          </p:nvSpPr>
          <p:spPr bwMode="auto">
            <a:xfrm flipV="1">
              <a:off x="874" y="1150"/>
              <a:ext cx="4607" cy="145"/>
            </a:xfrm>
            <a:prstGeom prst="roundRect">
              <a:avLst>
                <a:gd name="adj" fmla="val 0"/>
              </a:avLst>
            </a:prstGeom>
            <a:solidFill>
              <a:srgbClr val="F8F8F8"/>
            </a:solidFill>
            <a:ln w="9525">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9327" name="Freeform 137"/>
            <p:cNvSpPr>
              <a:spLocks/>
            </p:cNvSpPr>
            <p:nvPr/>
          </p:nvSpPr>
          <p:spPr bwMode="auto">
            <a:xfrm>
              <a:off x="794" y="190"/>
              <a:ext cx="4782" cy="792"/>
            </a:xfrm>
            <a:custGeom>
              <a:avLst/>
              <a:gdLst>
                <a:gd name="T0" fmla="*/ 0 w 5435"/>
                <a:gd name="T1" fmla="*/ 683 h 852"/>
                <a:gd name="T2" fmla="*/ 98 w 5435"/>
                <a:gd name="T3" fmla="*/ 435 h 852"/>
                <a:gd name="T4" fmla="*/ 1806 w 5435"/>
                <a:gd name="T5" fmla="*/ 0 h 852"/>
                <a:gd name="T6" fmla="*/ 3620 w 5435"/>
                <a:gd name="T7" fmla="*/ 435 h 852"/>
                <a:gd name="T8" fmla="*/ 3702 w 5435"/>
                <a:gd name="T9" fmla="*/ 683 h 852"/>
                <a:gd name="T10" fmla="*/ 0 w 5435"/>
                <a:gd name="T11" fmla="*/ 683 h 852"/>
                <a:gd name="T12" fmla="*/ 0 w 5435"/>
                <a:gd name="T13" fmla="*/ 683 h 852"/>
                <a:gd name="T14" fmla="*/ 0 60000 65536"/>
                <a:gd name="T15" fmla="*/ 0 60000 65536"/>
                <a:gd name="T16" fmla="*/ 0 60000 65536"/>
                <a:gd name="T17" fmla="*/ 0 60000 65536"/>
                <a:gd name="T18" fmla="*/ 0 60000 65536"/>
                <a:gd name="T19" fmla="*/ 0 60000 65536"/>
                <a:gd name="T20" fmla="*/ 0 60000 65536"/>
                <a:gd name="T21" fmla="*/ 0 w 5435"/>
                <a:gd name="T22" fmla="*/ 0 h 852"/>
                <a:gd name="T23" fmla="*/ 5435 w 5435"/>
                <a:gd name="T24" fmla="*/ 852 h 8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35" h="852">
                  <a:moveTo>
                    <a:pt x="0" y="851"/>
                  </a:moveTo>
                  <a:lnTo>
                    <a:pt x="143" y="541"/>
                  </a:lnTo>
                  <a:lnTo>
                    <a:pt x="2652" y="0"/>
                  </a:lnTo>
                  <a:lnTo>
                    <a:pt x="5314" y="541"/>
                  </a:lnTo>
                  <a:lnTo>
                    <a:pt x="5434" y="851"/>
                  </a:lnTo>
                  <a:lnTo>
                    <a:pt x="0" y="851"/>
                  </a:lnTo>
                </a:path>
              </a:pathLst>
            </a:custGeom>
            <a:solidFill>
              <a:srgbClr val="F8F8F8"/>
            </a:solidFill>
            <a:ln w="9048">
              <a:solidFill>
                <a:srgbClr val="C0C0C0"/>
              </a:solidFill>
              <a:round/>
              <a:headEnd/>
              <a:tailEnd/>
            </a:ln>
          </p:spPr>
          <p:txBody>
            <a:bodyPr/>
            <a:lstStyle/>
            <a:p>
              <a:endParaRPr lang="it-IT"/>
            </a:p>
          </p:txBody>
        </p:sp>
        <p:sp>
          <p:nvSpPr>
            <p:cNvPr id="9328" name="Line 138"/>
            <p:cNvSpPr>
              <a:spLocks noChangeShapeType="1"/>
            </p:cNvSpPr>
            <p:nvPr/>
          </p:nvSpPr>
          <p:spPr bwMode="auto">
            <a:xfrm flipH="1">
              <a:off x="800" y="205"/>
              <a:ext cx="2314" cy="747"/>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9329" name="Line 139"/>
            <p:cNvSpPr>
              <a:spLocks noChangeShapeType="1"/>
            </p:cNvSpPr>
            <p:nvPr/>
          </p:nvSpPr>
          <p:spPr bwMode="auto">
            <a:xfrm>
              <a:off x="3120" y="203"/>
              <a:ext cx="2442" cy="727"/>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9330" name="Freeform 140"/>
            <p:cNvSpPr>
              <a:spLocks/>
            </p:cNvSpPr>
            <p:nvPr/>
          </p:nvSpPr>
          <p:spPr bwMode="auto">
            <a:xfrm>
              <a:off x="1204" y="276"/>
              <a:ext cx="4079" cy="644"/>
            </a:xfrm>
            <a:custGeom>
              <a:avLst/>
              <a:gdLst>
                <a:gd name="T0" fmla="*/ 1466 w 4636"/>
                <a:gd name="T1" fmla="*/ 11 h 693"/>
                <a:gd name="T2" fmla="*/ 0 w 4636"/>
                <a:gd name="T3" fmla="*/ 544 h 693"/>
                <a:gd name="T4" fmla="*/ 3071 w 4636"/>
                <a:gd name="T5" fmla="*/ 556 h 693"/>
                <a:gd name="T6" fmla="*/ 3157 w 4636"/>
                <a:gd name="T7" fmla="*/ 556 h 693"/>
                <a:gd name="T8" fmla="*/ 1479 w 4636"/>
                <a:gd name="T9" fmla="*/ 0 h 693"/>
                <a:gd name="T10" fmla="*/ 1466 w 4636"/>
                <a:gd name="T11" fmla="*/ 11 h 693"/>
                <a:gd name="T12" fmla="*/ 1466 w 4636"/>
                <a:gd name="T13" fmla="*/ 11 h 693"/>
                <a:gd name="T14" fmla="*/ 0 60000 65536"/>
                <a:gd name="T15" fmla="*/ 0 60000 65536"/>
                <a:gd name="T16" fmla="*/ 0 60000 65536"/>
                <a:gd name="T17" fmla="*/ 0 60000 65536"/>
                <a:gd name="T18" fmla="*/ 0 60000 65536"/>
                <a:gd name="T19" fmla="*/ 0 60000 65536"/>
                <a:gd name="T20" fmla="*/ 0 60000 65536"/>
                <a:gd name="T21" fmla="*/ 0 w 4636"/>
                <a:gd name="T22" fmla="*/ 0 h 693"/>
                <a:gd name="T23" fmla="*/ 4636 w 4636"/>
                <a:gd name="T24" fmla="*/ 693 h 6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36" h="693">
                  <a:moveTo>
                    <a:pt x="2153" y="14"/>
                  </a:moveTo>
                  <a:lnTo>
                    <a:pt x="0" y="677"/>
                  </a:lnTo>
                  <a:lnTo>
                    <a:pt x="4509" y="692"/>
                  </a:lnTo>
                  <a:lnTo>
                    <a:pt x="4635" y="692"/>
                  </a:lnTo>
                  <a:lnTo>
                    <a:pt x="2171" y="0"/>
                  </a:lnTo>
                  <a:lnTo>
                    <a:pt x="2153" y="14"/>
                  </a:lnTo>
                </a:path>
              </a:pathLst>
            </a:custGeom>
            <a:solidFill>
              <a:srgbClr val="F8F8F8"/>
            </a:solidFill>
            <a:ln w="18732">
              <a:solidFill>
                <a:srgbClr val="C0C0C0"/>
              </a:solidFill>
              <a:round/>
              <a:headEnd/>
              <a:tailEnd/>
            </a:ln>
          </p:spPr>
          <p:txBody>
            <a:bodyPr/>
            <a:lstStyle/>
            <a:p>
              <a:endParaRPr lang="it-IT"/>
            </a:p>
          </p:txBody>
        </p:sp>
        <p:sp>
          <p:nvSpPr>
            <p:cNvPr id="9331" name="Line 141"/>
            <p:cNvSpPr>
              <a:spLocks noChangeShapeType="1"/>
            </p:cNvSpPr>
            <p:nvPr/>
          </p:nvSpPr>
          <p:spPr bwMode="auto">
            <a:xfrm flipH="1">
              <a:off x="863" y="194"/>
              <a:ext cx="2251" cy="631"/>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9332" name="Line 142"/>
            <p:cNvSpPr>
              <a:spLocks noChangeShapeType="1"/>
            </p:cNvSpPr>
            <p:nvPr/>
          </p:nvSpPr>
          <p:spPr bwMode="auto">
            <a:xfrm>
              <a:off x="3117" y="194"/>
              <a:ext cx="2399" cy="631"/>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9220" name="Rectangle 143"/>
          <p:cNvSpPr>
            <a:spLocks noChangeArrowheads="1"/>
          </p:cNvSpPr>
          <p:nvPr/>
        </p:nvSpPr>
        <p:spPr bwMode="auto">
          <a:xfrm>
            <a:off x="8064500" y="6259513"/>
            <a:ext cx="971550" cy="554037"/>
          </a:xfrm>
          <a:prstGeom prst="rect">
            <a:avLst/>
          </a:prstGeom>
          <a:solidFill>
            <a:schemeClr val="accent1"/>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spcBef>
                <a:spcPct val="0"/>
              </a:spcBef>
              <a:buFontTx/>
              <a:buNone/>
            </a:pPr>
            <a:r>
              <a:rPr lang="it-IT" altLang="it-IT" sz="1800" b="1"/>
              <a:t>AT</a:t>
            </a:r>
            <a:endParaRPr lang="en-US" altLang="it-IT" sz="1800" b="1"/>
          </a:p>
        </p:txBody>
      </p:sp>
      <p:sp>
        <p:nvSpPr>
          <p:cNvPr id="9221" name="Text Box 144"/>
          <p:cNvSpPr txBox="1">
            <a:spLocks noChangeArrowheads="1"/>
          </p:cNvSpPr>
          <p:nvPr/>
        </p:nvSpPr>
        <p:spPr bwMode="auto">
          <a:xfrm>
            <a:off x="539750" y="1268413"/>
            <a:ext cx="8064500" cy="4981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pPr>
            <a:r>
              <a:rPr lang="it-IT" altLang="it-IT" sz="1600"/>
              <a:t> </a:t>
            </a:r>
            <a:r>
              <a:rPr lang="it-IT" altLang="it-IT" sz="1600" i="1"/>
              <a:t>“data set di calcolo”, </a:t>
            </a:r>
            <a:r>
              <a:rPr lang="it-IT" altLang="it-IT" sz="1600"/>
              <a:t>il sottoinsieme dei dati sui rischi operativi rilevati o stimati, di fonte interna o esterna alla banca, utilizzato per il calcolo del requisito patrimoniale sui rischi operativi</a:t>
            </a:r>
          </a:p>
          <a:p>
            <a:pPr eaLnBrk="1" hangingPunct="1">
              <a:spcBef>
                <a:spcPct val="0"/>
              </a:spcBef>
            </a:pPr>
            <a:endParaRPr lang="it-IT" altLang="it-IT" sz="1600"/>
          </a:p>
          <a:p>
            <a:pPr eaLnBrk="1" hangingPunct="1">
              <a:spcBef>
                <a:spcPct val="0"/>
              </a:spcBef>
            </a:pPr>
            <a:r>
              <a:rPr lang="it-IT" altLang="it-IT" sz="1600"/>
              <a:t> </a:t>
            </a:r>
            <a:r>
              <a:rPr lang="it-IT" altLang="it-IT" sz="1600" i="1"/>
              <a:t>“distribuzione di rischio operativo”, </a:t>
            </a:r>
            <a:r>
              <a:rPr lang="it-IT" altLang="it-IT" sz="1600"/>
              <a:t>la distribuzione statistica delle perdite sui rischi operativi relativa ad una classe o all’intera banca</a:t>
            </a:r>
          </a:p>
          <a:p>
            <a:pPr eaLnBrk="1" hangingPunct="1">
              <a:spcBef>
                <a:spcPct val="0"/>
              </a:spcBef>
            </a:pPr>
            <a:endParaRPr lang="it-IT" altLang="it-IT" sz="1600"/>
          </a:p>
          <a:p>
            <a:pPr eaLnBrk="1" hangingPunct="1">
              <a:spcBef>
                <a:spcPct val="0"/>
              </a:spcBef>
            </a:pPr>
            <a:r>
              <a:rPr lang="it-IT" altLang="it-IT" sz="1600"/>
              <a:t> </a:t>
            </a:r>
            <a:r>
              <a:rPr lang="it-IT" altLang="it-IT" sz="1600" i="1"/>
              <a:t>“evento di perdita prontamente recuperata” </a:t>
            </a:r>
            <a:r>
              <a:rPr lang="it-IT" altLang="it-IT" sz="1600"/>
              <a:t>(</a:t>
            </a:r>
            <a:r>
              <a:rPr lang="it-IT" altLang="it-IT" sz="1600" i="1"/>
              <a:t>rapidly recovered loss event</a:t>
            </a:r>
            <a:r>
              <a:rPr lang="it-IT" altLang="it-IT" sz="1600"/>
              <a:t>), un evento di rischio operativo che dà luogo ad una perdita completamente o parzialmente recuperata entro cinque giorni dalla data di accadimento dell’evento</a:t>
            </a:r>
          </a:p>
          <a:p>
            <a:pPr eaLnBrk="1" hangingPunct="1">
              <a:spcBef>
                <a:spcPct val="0"/>
              </a:spcBef>
            </a:pPr>
            <a:endParaRPr lang="it-IT" altLang="it-IT" sz="1600"/>
          </a:p>
          <a:p>
            <a:pPr eaLnBrk="1" hangingPunct="1">
              <a:spcBef>
                <a:spcPct val="0"/>
              </a:spcBef>
            </a:pPr>
            <a:r>
              <a:rPr lang="it-IT" altLang="it-IT" sz="1600"/>
              <a:t> </a:t>
            </a:r>
            <a:r>
              <a:rPr lang="it-IT" altLang="it-IT" sz="1600" i="1"/>
              <a:t>“evento di rischio operativo profittevole” </a:t>
            </a:r>
            <a:r>
              <a:rPr lang="it-IT" altLang="it-IT" sz="1600"/>
              <a:t>(</a:t>
            </a:r>
            <a:r>
              <a:rPr lang="it-IT" altLang="it-IT" sz="1600" i="1"/>
              <a:t>operational risk fain event</a:t>
            </a:r>
            <a:r>
              <a:rPr lang="it-IT" altLang="it-IT" sz="1600"/>
              <a:t>), un evento di rischio operativo che dà luogo a componenti di profitto</a:t>
            </a:r>
          </a:p>
          <a:p>
            <a:pPr eaLnBrk="1" hangingPunct="1">
              <a:spcBef>
                <a:spcPct val="0"/>
              </a:spcBef>
            </a:pPr>
            <a:endParaRPr lang="it-IT" altLang="it-IT" sz="1600"/>
          </a:p>
          <a:p>
            <a:pPr eaLnBrk="1" hangingPunct="1">
              <a:spcBef>
                <a:spcPct val="0"/>
              </a:spcBef>
            </a:pPr>
            <a:r>
              <a:rPr lang="it-IT" altLang="it-IT" sz="1600"/>
              <a:t> </a:t>
            </a:r>
            <a:r>
              <a:rPr lang="it-IT" altLang="it-IT" sz="1600" i="1"/>
              <a:t>“misura di rischio operativo”</a:t>
            </a:r>
            <a:r>
              <a:rPr lang="it-IT" altLang="it-IT" sz="1600"/>
              <a:t>, un determinato valore o parametro estratto dalla distribuzione di rischio operativo; ad esempio, la </a:t>
            </a:r>
            <a:r>
              <a:rPr lang="it-IT" altLang="it-IT" sz="1600" i="1"/>
              <a:t>Expected Loss, </a:t>
            </a:r>
            <a:r>
              <a:rPr lang="it-IT" altLang="it-IT" sz="1600"/>
              <a:t>il </a:t>
            </a:r>
            <a:r>
              <a:rPr lang="it-IT" altLang="it-IT" sz="1600" i="1"/>
              <a:t>Value at Risk, </a:t>
            </a:r>
            <a:r>
              <a:rPr lang="it-IT" altLang="it-IT" sz="1600"/>
              <a:t>la </a:t>
            </a:r>
            <a:r>
              <a:rPr lang="it-IT" altLang="it-IT" sz="1600" i="1"/>
              <a:t>Expected Shortfall </a:t>
            </a:r>
            <a:r>
              <a:rPr lang="it-IT" altLang="it-IT" sz="1600"/>
              <a:t>o il</a:t>
            </a:r>
            <a:r>
              <a:rPr lang="it-IT" altLang="it-IT" sz="1600" i="1"/>
              <a:t> Median Shortfall</a:t>
            </a:r>
          </a:p>
          <a:p>
            <a:pPr eaLnBrk="1" hangingPunct="1">
              <a:spcBef>
                <a:spcPct val="0"/>
              </a:spcBef>
            </a:pPr>
            <a:endParaRPr lang="it-IT" altLang="it-IT" sz="1600" i="1"/>
          </a:p>
          <a:p>
            <a:pPr eaLnBrk="1" hangingPunct="1">
              <a:spcBef>
                <a:spcPct val="0"/>
              </a:spcBef>
            </a:pPr>
            <a:r>
              <a:rPr lang="it-IT" altLang="it-IT" sz="1600" i="1"/>
              <a:t> “perdita attesa”, </a:t>
            </a:r>
            <a:r>
              <a:rPr lang="it-IT" altLang="it-IT" sz="1600"/>
              <a:t>la perdita operativa in valore assoluto, riferita ad una classe o all’intera banca, che si manifesta mediamente su un orizzonte temporale di un anno</a:t>
            </a:r>
            <a:endParaRPr lang="en-US" altLang="it-IT" sz="1600"/>
          </a:p>
        </p:txBody>
      </p:sp>
      <p:sp>
        <p:nvSpPr>
          <p:cNvPr id="9222" name="Text Box 145"/>
          <p:cNvSpPr txBox="1">
            <a:spLocks noChangeArrowheads="1"/>
          </p:cNvSpPr>
          <p:nvPr/>
        </p:nvSpPr>
        <p:spPr bwMode="auto">
          <a:xfrm>
            <a:off x="1978025" y="541338"/>
            <a:ext cx="568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GB" altLang="it-IT" sz="1800" b="1" i="1"/>
              <a:t>RISCHI OPERATIVI E CONTROLLO INTERNO</a:t>
            </a:r>
            <a:endParaRPr lang="en-US" altLang="it-IT" sz="1800"/>
          </a:p>
        </p:txBody>
      </p:sp>
    </p:spTree>
    <p:extLst>
      <p:ext uri="{BB962C8B-B14F-4D97-AF65-F5344CB8AC3E}">
        <p14:creationId xmlns:p14="http://schemas.microsoft.com/office/powerpoint/2010/main" val="2629352442"/>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Segnaposto numero diapositiva 5"/>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fld id="{0BD18B22-D1F4-4DF6-965E-8716D1BA2644}" type="slidenum">
              <a:rPr lang="en-US" altLang="it-IT" sz="1400" smtClean="0"/>
              <a:pPr eaLnBrk="1" hangingPunct="1">
                <a:spcBef>
                  <a:spcPct val="0"/>
                </a:spcBef>
                <a:buFontTx/>
                <a:buNone/>
              </a:pPr>
              <a:t>11</a:t>
            </a:fld>
            <a:endParaRPr lang="en-US" altLang="it-IT" sz="1400" smtClean="0"/>
          </a:p>
        </p:txBody>
      </p:sp>
      <p:grpSp>
        <p:nvGrpSpPr>
          <p:cNvPr id="10243" name="Group 2"/>
          <p:cNvGrpSpPr>
            <a:grpSpLocks/>
          </p:cNvGrpSpPr>
          <p:nvPr/>
        </p:nvGrpSpPr>
        <p:grpSpPr bwMode="auto">
          <a:xfrm>
            <a:off x="250825" y="333375"/>
            <a:ext cx="8697913" cy="6270625"/>
            <a:chOff x="385" y="190"/>
            <a:chExt cx="5479" cy="3950"/>
          </a:xfrm>
        </p:grpSpPr>
        <p:sp>
          <p:nvSpPr>
            <p:cNvPr id="10247" name="AutoShape 3"/>
            <p:cNvSpPr>
              <a:spLocks noChangeArrowheads="1"/>
            </p:cNvSpPr>
            <p:nvPr/>
          </p:nvSpPr>
          <p:spPr bwMode="auto">
            <a:xfrm flipV="1">
              <a:off x="385" y="4083"/>
              <a:ext cx="5479" cy="57"/>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0248" name="AutoShape 4"/>
            <p:cNvSpPr>
              <a:spLocks noChangeArrowheads="1"/>
            </p:cNvSpPr>
            <p:nvPr/>
          </p:nvSpPr>
          <p:spPr bwMode="auto">
            <a:xfrm flipV="1">
              <a:off x="583" y="3675"/>
              <a:ext cx="5128" cy="256"/>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0249" name="Freeform 5"/>
            <p:cNvSpPr>
              <a:spLocks/>
            </p:cNvSpPr>
            <p:nvPr/>
          </p:nvSpPr>
          <p:spPr bwMode="auto">
            <a:xfrm>
              <a:off x="2873" y="1593"/>
              <a:ext cx="535" cy="1911"/>
            </a:xfrm>
            <a:custGeom>
              <a:avLst/>
              <a:gdLst>
                <a:gd name="T0" fmla="*/ 0 w 271"/>
                <a:gd name="T1" fmla="*/ 1646 h 2059"/>
                <a:gd name="T2" fmla="*/ 2077 w 271"/>
                <a:gd name="T3" fmla="*/ 1646 h 2059"/>
                <a:gd name="T4" fmla="*/ 2077 w 271"/>
                <a:gd name="T5" fmla="*/ 0 h 2059"/>
                <a:gd name="T6" fmla="*/ 0 w 271"/>
                <a:gd name="T7" fmla="*/ 0 h 2059"/>
                <a:gd name="T8" fmla="*/ 0 w 271"/>
                <a:gd name="T9" fmla="*/ 1646 h 2059"/>
                <a:gd name="T10" fmla="*/ 0 w 271"/>
                <a:gd name="T11" fmla="*/ 1646 h 2059"/>
                <a:gd name="T12" fmla="*/ 0 60000 65536"/>
                <a:gd name="T13" fmla="*/ 0 60000 65536"/>
                <a:gd name="T14" fmla="*/ 0 60000 65536"/>
                <a:gd name="T15" fmla="*/ 0 60000 65536"/>
                <a:gd name="T16" fmla="*/ 0 60000 65536"/>
                <a:gd name="T17" fmla="*/ 0 60000 65536"/>
                <a:gd name="T18" fmla="*/ 0 w 271"/>
                <a:gd name="T19" fmla="*/ 0 h 2059"/>
                <a:gd name="T20" fmla="*/ 271 w 271"/>
                <a:gd name="T21" fmla="*/ 2059 h 2059"/>
              </a:gdLst>
              <a:ahLst/>
              <a:cxnLst>
                <a:cxn ang="T12">
                  <a:pos x="T0" y="T1"/>
                </a:cxn>
                <a:cxn ang="T13">
                  <a:pos x="T2" y="T3"/>
                </a:cxn>
                <a:cxn ang="T14">
                  <a:pos x="T4" y="T5"/>
                </a:cxn>
                <a:cxn ang="T15">
                  <a:pos x="T6" y="T7"/>
                </a:cxn>
                <a:cxn ang="T16">
                  <a:pos x="T8" y="T9"/>
                </a:cxn>
                <a:cxn ang="T17">
                  <a:pos x="T10" y="T11"/>
                </a:cxn>
              </a:cxnLst>
              <a:rect l="T18" t="T19" r="T20" b="T21"/>
              <a:pathLst>
                <a:path w="271" h="2059">
                  <a:moveTo>
                    <a:pt x="0" y="2058"/>
                  </a:moveTo>
                  <a:lnTo>
                    <a:pt x="270" y="2058"/>
                  </a:lnTo>
                  <a:lnTo>
                    <a:pt x="270" y="0"/>
                  </a:lnTo>
                  <a:lnTo>
                    <a:pt x="0" y="0"/>
                  </a:lnTo>
                  <a:lnTo>
                    <a:pt x="0" y="2058"/>
                  </a:lnTo>
                </a:path>
              </a:pathLst>
            </a:custGeom>
            <a:solidFill>
              <a:srgbClr val="F8F8F8"/>
            </a:solidFill>
            <a:ln w="9048">
              <a:solidFill>
                <a:srgbClr val="C0C0C0"/>
              </a:solidFill>
              <a:round/>
              <a:headEnd/>
              <a:tailEnd/>
            </a:ln>
          </p:spPr>
          <p:txBody>
            <a:bodyPr/>
            <a:lstStyle/>
            <a:p>
              <a:endParaRPr lang="it-IT"/>
            </a:p>
          </p:txBody>
        </p:sp>
        <p:grpSp>
          <p:nvGrpSpPr>
            <p:cNvPr id="10250" name="Group 6"/>
            <p:cNvGrpSpPr>
              <a:grpSpLocks/>
            </p:cNvGrpSpPr>
            <p:nvPr/>
          </p:nvGrpSpPr>
          <p:grpSpPr bwMode="auto">
            <a:xfrm>
              <a:off x="2782" y="3474"/>
              <a:ext cx="703" cy="203"/>
              <a:chOff x="3110" y="3961"/>
              <a:chExt cx="356" cy="218"/>
            </a:xfrm>
          </p:grpSpPr>
          <p:sp>
            <p:nvSpPr>
              <p:cNvPr id="10377" name="Freeform 7"/>
              <p:cNvSpPr>
                <a:spLocks/>
              </p:cNvSpPr>
              <p:nvPr/>
            </p:nvSpPr>
            <p:spPr bwMode="auto">
              <a:xfrm>
                <a:off x="3137" y="3961"/>
                <a:ext cx="300" cy="106"/>
              </a:xfrm>
              <a:custGeom>
                <a:avLst/>
                <a:gdLst>
                  <a:gd name="T0" fmla="*/ 285 w 300"/>
                  <a:gd name="T1" fmla="*/ 2 h 106"/>
                  <a:gd name="T2" fmla="*/ 290 w 300"/>
                  <a:gd name="T3" fmla="*/ 5 h 106"/>
                  <a:gd name="T4" fmla="*/ 295 w 300"/>
                  <a:gd name="T5" fmla="*/ 9 h 106"/>
                  <a:gd name="T6" fmla="*/ 295 w 300"/>
                  <a:gd name="T7" fmla="*/ 16 h 106"/>
                  <a:gd name="T8" fmla="*/ 297 w 300"/>
                  <a:gd name="T9" fmla="*/ 23 h 106"/>
                  <a:gd name="T10" fmla="*/ 298 w 300"/>
                  <a:gd name="T11" fmla="*/ 30 h 106"/>
                  <a:gd name="T12" fmla="*/ 297 w 300"/>
                  <a:gd name="T13" fmla="*/ 39 h 106"/>
                  <a:gd name="T14" fmla="*/ 293 w 300"/>
                  <a:gd name="T15" fmla="*/ 46 h 106"/>
                  <a:gd name="T16" fmla="*/ 290 w 300"/>
                  <a:gd name="T17" fmla="*/ 52 h 106"/>
                  <a:gd name="T18" fmla="*/ 285 w 300"/>
                  <a:gd name="T19" fmla="*/ 53 h 106"/>
                  <a:gd name="T20" fmla="*/ 281 w 300"/>
                  <a:gd name="T21" fmla="*/ 52 h 106"/>
                  <a:gd name="T22" fmla="*/ 283 w 300"/>
                  <a:gd name="T23" fmla="*/ 53 h 106"/>
                  <a:gd name="T24" fmla="*/ 287 w 300"/>
                  <a:gd name="T25" fmla="*/ 56 h 106"/>
                  <a:gd name="T26" fmla="*/ 293 w 300"/>
                  <a:gd name="T27" fmla="*/ 59 h 106"/>
                  <a:gd name="T28" fmla="*/ 294 w 300"/>
                  <a:gd name="T29" fmla="*/ 66 h 106"/>
                  <a:gd name="T30" fmla="*/ 296 w 300"/>
                  <a:gd name="T31" fmla="*/ 74 h 106"/>
                  <a:gd name="T32" fmla="*/ 296 w 300"/>
                  <a:gd name="T33" fmla="*/ 82 h 106"/>
                  <a:gd name="T34" fmla="*/ 295 w 300"/>
                  <a:gd name="T35" fmla="*/ 90 h 106"/>
                  <a:gd name="T36" fmla="*/ 291 w 300"/>
                  <a:gd name="T37" fmla="*/ 96 h 106"/>
                  <a:gd name="T38" fmla="*/ 288 w 300"/>
                  <a:gd name="T39" fmla="*/ 101 h 106"/>
                  <a:gd name="T40" fmla="*/ 284 w 300"/>
                  <a:gd name="T41" fmla="*/ 104 h 106"/>
                  <a:gd name="T42" fmla="*/ 281 w 300"/>
                  <a:gd name="T43" fmla="*/ 103 h 106"/>
                  <a:gd name="T44" fmla="*/ 17 w 300"/>
                  <a:gd name="T45" fmla="*/ 103 h 106"/>
                  <a:gd name="T46" fmla="*/ 12 w 300"/>
                  <a:gd name="T47" fmla="*/ 105 h 106"/>
                  <a:gd name="T48" fmla="*/ 7 w 300"/>
                  <a:gd name="T49" fmla="*/ 101 h 106"/>
                  <a:gd name="T50" fmla="*/ 3 w 300"/>
                  <a:gd name="T51" fmla="*/ 96 h 106"/>
                  <a:gd name="T52" fmla="*/ 1 w 300"/>
                  <a:gd name="T53" fmla="*/ 90 h 106"/>
                  <a:gd name="T54" fmla="*/ 0 w 300"/>
                  <a:gd name="T55" fmla="*/ 82 h 106"/>
                  <a:gd name="T56" fmla="*/ 0 w 300"/>
                  <a:gd name="T57" fmla="*/ 74 h 106"/>
                  <a:gd name="T58" fmla="*/ 1 w 300"/>
                  <a:gd name="T59" fmla="*/ 66 h 106"/>
                  <a:gd name="T60" fmla="*/ 5 w 300"/>
                  <a:gd name="T61" fmla="*/ 59 h 106"/>
                  <a:gd name="T62" fmla="*/ 9 w 300"/>
                  <a:gd name="T63" fmla="*/ 56 h 106"/>
                  <a:gd name="T64" fmla="*/ 14 w 300"/>
                  <a:gd name="T65" fmla="*/ 53 h 106"/>
                  <a:gd name="T66" fmla="*/ 17 w 300"/>
                  <a:gd name="T67" fmla="*/ 53 h 106"/>
                  <a:gd name="T68" fmla="*/ 12 w 300"/>
                  <a:gd name="T69" fmla="*/ 54 h 106"/>
                  <a:gd name="T70" fmla="*/ 8 w 300"/>
                  <a:gd name="T71" fmla="*/ 52 h 106"/>
                  <a:gd name="T72" fmla="*/ 4 w 300"/>
                  <a:gd name="T73" fmla="*/ 46 h 106"/>
                  <a:gd name="T74" fmla="*/ 2 w 300"/>
                  <a:gd name="T75" fmla="*/ 39 h 106"/>
                  <a:gd name="T76" fmla="*/ 1 w 300"/>
                  <a:gd name="T77" fmla="*/ 31 h 106"/>
                  <a:gd name="T78" fmla="*/ 1 w 300"/>
                  <a:gd name="T79" fmla="*/ 22 h 106"/>
                  <a:gd name="T80" fmla="*/ 3 w 300"/>
                  <a:gd name="T81" fmla="*/ 15 h 106"/>
                  <a:gd name="T82" fmla="*/ 8 w 300"/>
                  <a:gd name="T83" fmla="*/ 7 h 106"/>
                  <a:gd name="T84" fmla="*/ 13 w 300"/>
                  <a:gd name="T85" fmla="*/ 4 h 106"/>
                  <a:gd name="T86" fmla="*/ 18 w 300"/>
                  <a:gd name="T87" fmla="*/ 1 h 106"/>
                  <a:gd name="T88" fmla="*/ 24 w 300"/>
                  <a:gd name="T89" fmla="*/ 0 h 106"/>
                  <a:gd name="T90" fmla="*/ 61 w 300"/>
                  <a:gd name="T91" fmla="*/ 0 h 106"/>
                  <a:gd name="T92" fmla="*/ 125 w 300"/>
                  <a:gd name="T93" fmla="*/ 0 h 106"/>
                  <a:gd name="T94" fmla="*/ 197 w 300"/>
                  <a:gd name="T95" fmla="*/ 0 h 106"/>
                  <a:gd name="T96" fmla="*/ 256 w 300"/>
                  <a:gd name="T97" fmla="*/ 0 h 106"/>
                  <a:gd name="T98" fmla="*/ 283 w 300"/>
                  <a:gd name="T99" fmla="*/ 0 h 10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00"/>
                  <a:gd name="T151" fmla="*/ 0 h 106"/>
                  <a:gd name="T152" fmla="*/ 300 w 300"/>
                  <a:gd name="T153" fmla="*/ 106 h 10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00" h="106">
                    <a:moveTo>
                      <a:pt x="281" y="1"/>
                    </a:moveTo>
                    <a:lnTo>
                      <a:pt x="283" y="2"/>
                    </a:lnTo>
                    <a:lnTo>
                      <a:pt x="285" y="2"/>
                    </a:lnTo>
                    <a:lnTo>
                      <a:pt x="287" y="4"/>
                    </a:lnTo>
                    <a:lnTo>
                      <a:pt x="290" y="4"/>
                    </a:lnTo>
                    <a:lnTo>
                      <a:pt x="290" y="5"/>
                    </a:lnTo>
                    <a:lnTo>
                      <a:pt x="292" y="6"/>
                    </a:lnTo>
                    <a:lnTo>
                      <a:pt x="293" y="8"/>
                    </a:lnTo>
                    <a:lnTo>
                      <a:pt x="295" y="9"/>
                    </a:lnTo>
                    <a:lnTo>
                      <a:pt x="295" y="12"/>
                    </a:lnTo>
                    <a:lnTo>
                      <a:pt x="295" y="14"/>
                    </a:lnTo>
                    <a:lnTo>
                      <a:pt x="295" y="16"/>
                    </a:lnTo>
                    <a:lnTo>
                      <a:pt x="297" y="18"/>
                    </a:lnTo>
                    <a:lnTo>
                      <a:pt x="297" y="21"/>
                    </a:lnTo>
                    <a:lnTo>
                      <a:pt x="297" y="23"/>
                    </a:lnTo>
                    <a:lnTo>
                      <a:pt x="297" y="25"/>
                    </a:lnTo>
                    <a:lnTo>
                      <a:pt x="299" y="26"/>
                    </a:lnTo>
                    <a:lnTo>
                      <a:pt x="298" y="30"/>
                    </a:lnTo>
                    <a:lnTo>
                      <a:pt x="298" y="34"/>
                    </a:lnTo>
                    <a:lnTo>
                      <a:pt x="297" y="37"/>
                    </a:lnTo>
                    <a:lnTo>
                      <a:pt x="297" y="39"/>
                    </a:lnTo>
                    <a:lnTo>
                      <a:pt x="295" y="43"/>
                    </a:lnTo>
                    <a:lnTo>
                      <a:pt x="295" y="44"/>
                    </a:lnTo>
                    <a:lnTo>
                      <a:pt x="293" y="46"/>
                    </a:lnTo>
                    <a:lnTo>
                      <a:pt x="293" y="48"/>
                    </a:lnTo>
                    <a:lnTo>
                      <a:pt x="291" y="50"/>
                    </a:lnTo>
                    <a:lnTo>
                      <a:pt x="290" y="52"/>
                    </a:lnTo>
                    <a:lnTo>
                      <a:pt x="288" y="53"/>
                    </a:lnTo>
                    <a:lnTo>
                      <a:pt x="287" y="53"/>
                    </a:lnTo>
                    <a:lnTo>
                      <a:pt x="285" y="53"/>
                    </a:lnTo>
                    <a:lnTo>
                      <a:pt x="283" y="53"/>
                    </a:lnTo>
                    <a:lnTo>
                      <a:pt x="281" y="53"/>
                    </a:lnTo>
                    <a:lnTo>
                      <a:pt x="281" y="52"/>
                    </a:lnTo>
                    <a:lnTo>
                      <a:pt x="281" y="53"/>
                    </a:lnTo>
                    <a:lnTo>
                      <a:pt x="283" y="53"/>
                    </a:lnTo>
                    <a:lnTo>
                      <a:pt x="285" y="54"/>
                    </a:lnTo>
                    <a:lnTo>
                      <a:pt x="287" y="54"/>
                    </a:lnTo>
                    <a:lnTo>
                      <a:pt x="287" y="56"/>
                    </a:lnTo>
                    <a:lnTo>
                      <a:pt x="289" y="57"/>
                    </a:lnTo>
                    <a:lnTo>
                      <a:pt x="291" y="59"/>
                    </a:lnTo>
                    <a:lnTo>
                      <a:pt x="293" y="59"/>
                    </a:lnTo>
                    <a:lnTo>
                      <a:pt x="293" y="62"/>
                    </a:lnTo>
                    <a:lnTo>
                      <a:pt x="294" y="64"/>
                    </a:lnTo>
                    <a:lnTo>
                      <a:pt x="294" y="66"/>
                    </a:lnTo>
                    <a:lnTo>
                      <a:pt x="295" y="68"/>
                    </a:lnTo>
                    <a:lnTo>
                      <a:pt x="295" y="72"/>
                    </a:lnTo>
                    <a:lnTo>
                      <a:pt x="296" y="74"/>
                    </a:lnTo>
                    <a:lnTo>
                      <a:pt x="296" y="76"/>
                    </a:lnTo>
                    <a:lnTo>
                      <a:pt x="297" y="78"/>
                    </a:lnTo>
                    <a:lnTo>
                      <a:pt x="296" y="82"/>
                    </a:lnTo>
                    <a:lnTo>
                      <a:pt x="296" y="84"/>
                    </a:lnTo>
                    <a:lnTo>
                      <a:pt x="295" y="88"/>
                    </a:lnTo>
                    <a:lnTo>
                      <a:pt x="295" y="90"/>
                    </a:lnTo>
                    <a:lnTo>
                      <a:pt x="294" y="93"/>
                    </a:lnTo>
                    <a:lnTo>
                      <a:pt x="293" y="94"/>
                    </a:lnTo>
                    <a:lnTo>
                      <a:pt x="291" y="96"/>
                    </a:lnTo>
                    <a:lnTo>
                      <a:pt x="291" y="98"/>
                    </a:lnTo>
                    <a:lnTo>
                      <a:pt x="290" y="100"/>
                    </a:lnTo>
                    <a:lnTo>
                      <a:pt x="288" y="101"/>
                    </a:lnTo>
                    <a:lnTo>
                      <a:pt x="286" y="103"/>
                    </a:lnTo>
                    <a:lnTo>
                      <a:pt x="284" y="104"/>
                    </a:lnTo>
                    <a:lnTo>
                      <a:pt x="282" y="104"/>
                    </a:lnTo>
                    <a:lnTo>
                      <a:pt x="281" y="104"/>
                    </a:lnTo>
                    <a:lnTo>
                      <a:pt x="281" y="103"/>
                    </a:lnTo>
                    <a:lnTo>
                      <a:pt x="280" y="103"/>
                    </a:lnTo>
                    <a:lnTo>
                      <a:pt x="17" y="103"/>
                    </a:lnTo>
                    <a:lnTo>
                      <a:pt x="16" y="105"/>
                    </a:lnTo>
                    <a:lnTo>
                      <a:pt x="14" y="105"/>
                    </a:lnTo>
                    <a:lnTo>
                      <a:pt x="12" y="105"/>
                    </a:lnTo>
                    <a:lnTo>
                      <a:pt x="11" y="103"/>
                    </a:lnTo>
                    <a:lnTo>
                      <a:pt x="9" y="103"/>
                    </a:lnTo>
                    <a:lnTo>
                      <a:pt x="7" y="101"/>
                    </a:lnTo>
                    <a:lnTo>
                      <a:pt x="5" y="100"/>
                    </a:lnTo>
                    <a:lnTo>
                      <a:pt x="5" y="98"/>
                    </a:lnTo>
                    <a:lnTo>
                      <a:pt x="3" y="96"/>
                    </a:lnTo>
                    <a:lnTo>
                      <a:pt x="3" y="94"/>
                    </a:lnTo>
                    <a:lnTo>
                      <a:pt x="1" y="93"/>
                    </a:lnTo>
                    <a:lnTo>
                      <a:pt x="1" y="90"/>
                    </a:lnTo>
                    <a:lnTo>
                      <a:pt x="0" y="88"/>
                    </a:lnTo>
                    <a:lnTo>
                      <a:pt x="0" y="84"/>
                    </a:lnTo>
                    <a:lnTo>
                      <a:pt x="0" y="82"/>
                    </a:lnTo>
                    <a:lnTo>
                      <a:pt x="0" y="78"/>
                    </a:lnTo>
                    <a:lnTo>
                      <a:pt x="0" y="76"/>
                    </a:lnTo>
                    <a:lnTo>
                      <a:pt x="0" y="74"/>
                    </a:lnTo>
                    <a:lnTo>
                      <a:pt x="0" y="72"/>
                    </a:lnTo>
                    <a:lnTo>
                      <a:pt x="1" y="68"/>
                    </a:lnTo>
                    <a:lnTo>
                      <a:pt x="1" y="66"/>
                    </a:lnTo>
                    <a:lnTo>
                      <a:pt x="3" y="64"/>
                    </a:lnTo>
                    <a:lnTo>
                      <a:pt x="3" y="62"/>
                    </a:lnTo>
                    <a:lnTo>
                      <a:pt x="5" y="59"/>
                    </a:lnTo>
                    <a:lnTo>
                      <a:pt x="6" y="59"/>
                    </a:lnTo>
                    <a:lnTo>
                      <a:pt x="8" y="57"/>
                    </a:lnTo>
                    <a:lnTo>
                      <a:pt x="9" y="56"/>
                    </a:lnTo>
                    <a:lnTo>
                      <a:pt x="11" y="54"/>
                    </a:lnTo>
                    <a:lnTo>
                      <a:pt x="13" y="54"/>
                    </a:lnTo>
                    <a:lnTo>
                      <a:pt x="14" y="53"/>
                    </a:lnTo>
                    <a:lnTo>
                      <a:pt x="16" y="53"/>
                    </a:lnTo>
                    <a:lnTo>
                      <a:pt x="18" y="53"/>
                    </a:lnTo>
                    <a:lnTo>
                      <a:pt x="17" y="53"/>
                    </a:lnTo>
                    <a:lnTo>
                      <a:pt x="16" y="54"/>
                    </a:lnTo>
                    <a:lnTo>
                      <a:pt x="14" y="54"/>
                    </a:lnTo>
                    <a:lnTo>
                      <a:pt x="12" y="54"/>
                    </a:lnTo>
                    <a:lnTo>
                      <a:pt x="11" y="53"/>
                    </a:lnTo>
                    <a:lnTo>
                      <a:pt x="9" y="53"/>
                    </a:lnTo>
                    <a:lnTo>
                      <a:pt x="8" y="52"/>
                    </a:lnTo>
                    <a:lnTo>
                      <a:pt x="6" y="50"/>
                    </a:lnTo>
                    <a:lnTo>
                      <a:pt x="6" y="48"/>
                    </a:lnTo>
                    <a:lnTo>
                      <a:pt x="4" y="46"/>
                    </a:lnTo>
                    <a:lnTo>
                      <a:pt x="4" y="44"/>
                    </a:lnTo>
                    <a:lnTo>
                      <a:pt x="2" y="43"/>
                    </a:lnTo>
                    <a:lnTo>
                      <a:pt x="2" y="39"/>
                    </a:lnTo>
                    <a:lnTo>
                      <a:pt x="1" y="37"/>
                    </a:lnTo>
                    <a:lnTo>
                      <a:pt x="1" y="34"/>
                    </a:lnTo>
                    <a:lnTo>
                      <a:pt x="1" y="31"/>
                    </a:lnTo>
                    <a:lnTo>
                      <a:pt x="1" y="28"/>
                    </a:lnTo>
                    <a:lnTo>
                      <a:pt x="1" y="26"/>
                    </a:lnTo>
                    <a:lnTo>
                      <a:pt x="1" y="22"/>
                    </a:lnTo>
                    <a:lnTo>
                      <a:pt x="1" y="21"/>
                    </a:lnTo>
                    <a:lnTo>
                      <a:pt x="3" y="17"/>
                    </a:lnTo>
                    <a:lnTo>
                      <a:pt x="3" y="15"/>
                    </a:lnTo>
                    <a:lnTo>
                      <a:pt x="5" y="12"/>
                    </a:lnTo>
                    <a:lnTo>
                      <a:pt x="6" y="10"/>
                    </a:lnTo>
                    <a:lnTo>
                      <a:pt x="8" y="7"/>
                    </a:lnTo>
                    <a:lnTo>
                      <a:pt x="9" y="6"/>
                    </a:lnTo>
                    <a:lnTo>
                      <a:pt x="11" y="5"/>
                    </a:lnTo>
                    <a:lnTo>
                      <a:pt x="13" y="4"/>
                    </a:lnTo>
                    <a:lnTo>
                      <a:pt x="14" y="2"/>
                    </a:lnTo>
                    <a:lnTo>
                      <a:pt x="16" y="2"/>
                    </a:lnTo>
                    <a:lnTo>
                      <a:pt x="18" y="1"/>
                    </a:lnTo>
                    <a:lnTo>
                      <a:pt x="20" y="1"/>
                    </a:lnTo>
                    <a:lnTo>
                      <a:pt x="22" y="0"/>
                    </a:lnTo>
                    <a:lnTo>
                      <a:pt x="24" y="0"/>
                    </a:lnTo>
                    <a:lnTo>
                      <a:pt x="32" y="0"/>
                    </a:lnTo>
                    <a:lnTo>
                      <a:pt x="44" y="0"/>
                    </a:lnTo>
                    <a:lnTo>
                      <a:pt x="61" y="0"/>
                    </a:lnTo>
                    <a:lnTo>
                      <a:pt x="80" y="0"/>
                    </a:lnTo>
                    <a:lnTo>
                      <a:pt x="102" y="0"/>
                    </a:lnTo>
                    <a:lnTo>
                      <a:pt x="125" y="0"/>
                    </a:lnTo>
                    <a:lnTo>
                      <a:pt x="150" y="0"/>
                    </a:lnTo>
                    <a:lnTo>
                      <a:pt x="173" y="0"/>
                    </a:lnTo>
                    <a:lnTo>
                      <a:pt x="197" y="0"/>
                    </a:lnTo>
                    <a:lnTo>
                      <a:pt x="219" y="0"/>
                    </a:lnTo>
                    <a:lnTo>
                      <a:pt x="240" y="0"/>
                    </a:lnTo>
                    <a:lnTo>
                      <a:pt x="256" y="0"/>
                    </a:lnTo>
                    <a:lnTo>
                      <a:pt x="270" y="0"/>
                    </a:lnTo>
                    <a:lnTo>
                      <a:pt x="279" y="0"/>
                    </a:lnTo>
                    <a:lnTo>
                      <a:pt x="283" y="0"/>
                    </a:lnTo>
                    <a:lnTo>
                      <a:pt x="281" y="1"/>
                    </a:lnTo>
                  </a:path>
                </a:pathLst>
              </a:custGeom>
              <a:solidFill>
                <a:srgbClr val="F8F8F8"/>
              </a:solidFill>
              <a:ln w="18732">
                <a:solidFill>
                  <a:srgbClr val="C0C0C0"/>
                </a:solidFill>
                <a:round/>
                <a:headEnd/>
                <a:tailEnd/>
              </a:ln>
            </p:spPr>
            <p:txBody>
              <a:bodyPr/>
              <a:lstStyle/>
              <a:p>
                <a:endParaRPr lang="it-IT"/>
              </a:p>
            </p:txBody>
          </p:sp>
          <p:sp>
            <p:nvSpPr>
              <p:cNvPr id="10378" name="Freeform 8"/>
              <p:cNvSpPr>
                <a:spLocks/>
              </p:cNvSpPr>
              <p:nvPr/>
            </p:nvSpPr>
            <p:spPr bwMode="auto">
              <a:xfrm>
                <a:off x="3209" y="3964"/>
                <a:ext cx="230" cy="51"/>
              </a:xfrm>
              <a:custGeom>
                <a:avLst/>
                <a:gdLst>
                  <a:gd name="T0" fmla="*/ 217 w 230"/>
                  <a:gd name="T1" fmla="*/ 5 h 51"/>
                  <a:gd name="T2" fmla="*/ 213 w 230"/>
                  <a:gd name="T3" fmla="*/ 13 h 51"/>
                  <a:gd name="T4" fmla="*/ 209 w 230"/>
                  <a:gd name="T5" fmla="*/ 21 h 51"/>
                  <a:gd name="T6" fmla="*/ 204 w 230"/>
                  <a:gd name="T7" fmla="*/ 28 h 51"/>
                  <a:gd name="T8" fmla="*/ 194 w 230"/>
                  <a:gd name="T9" fmla="*/ 34 h 51"/>
                  <a:gd name="T10" fmla="*/ 181 w 230"/>
                  <a:gd name="T11" fmla="*/ 39 h 51"/>
                  <a:gd name="T12" fmla="*/ 161 w 230"/>
                  <a:gd name="T13" fmla="*/ 42 h 51"/>
                  <a:gd name="T14" fmla="*/ 135 w 230"/>
                  <a:gd name="T15" fmla="*/ 42 h 51"/>
                  <a:gd name="T16" fmla="*/ 111 w 230"/>
                  <a:gd name="T17" fmla="*/ 42 h 51"/>
                  <a:gd name="T18" fmla="*/ 95 w 230"/>
                  <a:gd name="T19" fmla="*/ 43 h 51"/>
                  <a:gd name="T20" fmla="*/ 77 w 230"/>
                  <a:gd name="T21" fmla="*/ 45 h 51"/>
                  <a:gd name="T22" fmla="*/ 59 w 230"/>
                  <a:gd name="T23" fmla="*/ 45 h 51"/>
                  <a:gd name="T24" fmla="*/ 41 w 230"/>
                  <a:gd name="T25" fmla="*/ 47 h 51"/>
                  <a:gd name="T26" fmla="*/ 25 w 230"/>
                  <a:gd name="T27" fmla="*/ 48 h 51"/>
                  <a:gd name="T28" fmla="*/ 11 w 230"/>
                  <a:gd name="T29" fmla="*/ 50 h 51"/>
                  <a:gd name="T30" fmla="*/ 2 w 230"/>
                  <a:gd name="T31" fmla="*/ 50 h 51"/>
                  <a:gd name="T32" fmla="*/ 0 w 230"/>
                  <a:gd name="T33" fmla="*/ 50 h 51"/>
                  <a:gd name="T34" fmla="*/ 6 w 230"/>
                  <a:gd name="T35" fmla="*/ 50 h 51"/>
                  <a:gd name="T36" fmla="*/ 19 w 230"/>
                  <a:gd name="T37" fmla="*/ 50 h 51"/>
                  <a:gd name="T38" fmla="*/ 34 w 230"/>
                  <a:gd name="T39" fmla="*/ 50 h 51"/>
                  <a:gd name="T40" fmla="*/ 50 w 230"/>
                  <a:gd name="T41" fmla="*/ 50 h 51"/>
                  <a:gd name="T42" fmla="*/ 67 w 230"/>
                  <a:gd name="T43" fmla="*/ 50 h 51"/>
                  <a:gd name="T44" fmla="*/ 81 w 230"/>
                  <a:gd name="T45" fmla="*/ 50 h 51"/>
                  <a:gd name="T46" fmla="*/ 91 w 230"/>
                  <a:gd name="T47" fmla="*/ 50 h 51"/>
                  <a:gd name="T48" fmla="*/ 95 w 230"/>
                  <a:gd name="T49" fmla="*/ 50 h 51"/>
                  <a:gd name="T50" fmla="*/ 103 w 230"/>
                  <a:gd name="T51" fmla="*/ 50 h 51"/>
                  <a:gd name="T52" fmla="*/ 119 w 230"/>
                  <a:gd name="T53" fmla="*/ 50 h 51"/>
                  <a:gd name="T54" fmla="*/ 139 w 230"/>
                  <a:gd name="T55" fmla="*/ 50 h 51"/>
                  <a:gd name="T56" fmla="*/ 158 w 230"/>
                  <a:gd name="T57" fmla="*/ 50 h 51"/>
                  <a:gd name="T58" fmla="*/ 178 w 230"/>
                  <a:gd name="T59" fmla="*/ 50 h 51"/>
                  <a:gd name="T60" fmla="*/ 193 w 230"/>
                  <a:gd name="T61" fmla="*/ 50 h 51"/>
                  <a:gd name="T62" fmla="*/ 202 w 230"/>
                  <a:gd name="T63" fmla="*/ 50 h 51"/>
                  <a:gd name="T64" fmla="*/ 210 w 230"/>
                  <a:gd name="T65" fmla="*/ 50 h 51"/>
                  <a:gd name="T66" fmla="*/ 219 w 230"/>
                  <a:gd name="T67" fmla="*/ 48 h 51"/>
                  <a:gd name="T68" fmla="*/ 225 w 230"/>
                  <a:gd name="T69" fmla="*/ 41 h 51"/>
                  <a:gd name="T70" fmla="*/ 228 w 230"/>
                  <a:gd name="T71" fmla="*/ 33 h 51"/>
                  <a:gd name="T72" fmla="*/ 228 w 230"/>
                  <a:gd name="T73" fmla="*/ 23 h 51"/>
                  <a:gd name="T74" fmla="*/ 225 w 230"/>
                  <a:gd name="T75" fmla="*/ 14 h 51"/>
                  <a:gd name="T76" fmla="*/ 223 w 230"/>
                  <a:gd name="T77" fmla="*/ 6 h 51"/>
                  <a:gd name="T78" fmla="*/ 219 w 230"/>
                  <a:gd name="T79" fmla="*/ 2 h 51"/>
                  <a:gd name="T80" fmla="*/ 218 w 230"/>
                  <a:gd name="T81" fmla="*/ 0 h 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51"/>
                  <a:gd name="T125" fmla="*/ 230 w 230"/>
                  <a:gd name="T126" fmla="*/ 51 h 5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51">
                    <a:moveTo>
                      <a:pt x="218" y="0"/>
                    </a:moveTo>
                    <a:lnTo>
                      <a:pt x="217" y="5"/>
                    </a:lnTo>
                    <a:lnTo>
                      <a:pt x="215" y="9"/>
                    </a:lnTo>
                    <a:lnTo>
                      <a:pt x="213" y="13"/>
                    </a:lnTo>
                    <a:lnTo>
                      <a:pt x="212" y="17"/>
                    </a:lnTo>
                    <a:lnTo>
                      <a:pt x="209" y="21"/>
                    </a:lnTo>
                    <a:lnTo>
                      <a:pt x="207" y="24"/>
                    </a:lnTo>
                    <a:lnTo>
                      <a:pt x="204" y="28"/>
                    </a:lnTo>
                    <a:lnTo>
                      <a:pt x="201" y="31"/>
                    </a:lnTo>
                    <a:lnTo>
                      <a:pt x="194" y="34"/>
                    </a:lnTo>
                    <a:lnTo>
                      <a:pt x="188" y="37"/>
                    </a:lnTo>
                    <a:lnTo>
                      <a:pt x="181" y="39"/>
                    </a:lnTo>
                    <a:lnTo>
                      <a:pt x="172" y="40"/>
                    </a:lnTo>
                    <a:lnTo>
                      <a:pt x="161" y="42"/>
                    </a:lnTo>
                    <a:lnTo>
                      <a:pt x="149" y="42"/>
                    </a:lnTo>
                    <a:lnTo>
                      <a:pt x="135" y="42"/>
                    </a:lnTo>
                    <a:lnTo>
                      <a:pt x="119" y="41"/>
                    </a:lnTo>
                    <a:lnTo>
                      <a:pt x="111" y="42"/>
                    </a:lnTo>
                    <a:lnTo>
                      <a:pt x="103" y="42"/>
                    </a:lnTo>
                    <a:lnTo>
                      <a:pt x="95" y="43"/>
                    </a:lnTo>
                    <a:lnTo>
                      <a:pt x="86" y="43"/>
                    </a:lnTo>
                    <a:lnTo>
                      <a:pt x="77" y="45"/>
                    </a:lnTo>
                    <a:lnTo>
                      <a:pt x="68" y="45"/>
                    </a:lnTo>
                    <a:lnTo>
                      <a:pt x="59" y="45"/>
                    </a:lnTo>
                    <a:lnTo>
                      <a:pt x="50" y="45"/>
                    </a:lnTo>
                    <a:lnTo>
                      <a:pt x="41" y="47"/>
                    </a:lnTo>
                    <a:lnTo>
                      <a:pt x="32" y="47"/>
                    </a:lnTo>
                    <a:lnTo>
                      <a:pt x="25" y="48"/>
                    </a:lnTo>
                    <a:lnTo>
                      <a:pt x="18" y="48"/>
                    </a:lnTo>
                    <a:lnTo>
                      <a:pt x="11" y="50"/>
                    </a:lnTo>
                    <a:lnTo>
                      <a:pt x="6" y="50"/>
                    </a:lnTo>
                    <a:lnTo>
                      <a:pt x="2" y="50"/>
                    </a:lnTo>
                    <a:lnTo>
                      <a:pt x="0" y="50"/>
                    </a:lnTo>
                    <a:lnTo>
                      <a:pt x="3" y="50"/>
                    </a:lnTo>
                    <a:lnTo>
                      <a:pt x="6" y="50"/>
                    </a:lnTo>
                    <a:lnTo>
                      <a:pt x="12" y="50"/>
                    </a:lnTo>
                    <a:lnTo>
                      <a:pt x="19" y="50"/>
                    </a:lnTo>
                    <a:lnTo>
                      <a:pt x="26" y="50"/>
                    </a:lnTo>
                    <a:lnTo>
                      <a:pt x="34" y="50"/>
                    </a:lnTo>
                    <a:lnTo>
                      <a:pt x="43" y="50"/>
                    </a:lnTo>
                    <a:lnTo>
                      <a:pt x="50" y="50"/>
                    </a:lnTo>
                    <a:lnTo>
                      <a:pt x="59" y="50"/>
                    </a:lnTo>
                    <a:lnTo>
                      <a:pt x="67" y="50"/>
                    </a:lnTo>
                    <a:lnTo>
                      <a:pt x="75" y="50"/>
                    </a:lnTo>
                    <a:lnTo>
                      <a:pt x="81" y="50"/>
                    </a:lnTo>
                    <a:lnTo>
                      <a:pt x="87" y="50"/>
                    </a:lnTo>
                    <a:lnTo>
                      <a:pt x="91" y="50"/>
                    </a:lnTo>
                    <a:lnTo>
                      <a:pt x="95" y="50"/>
                    </a:lnTo>
                    <a:lnTo>
                      <a:pt x="99" y="50"/>
                    </a:lnTo>
                    <a:lnTo>
                      <a:pt x="103" y="50"/>
                    </a:lnTo>
                    <a:lnTo>
                      <a:pt x="111" y="50"/>
                    </a:lnTo>
                    <a:lnTo>
                      <a:pt x="119" y="50"/>
                    </a:lnTo>
                    <a:lnTo>
                      <a:pt x="129" y="50"/>
                    </a:lnTo>
                    <a:lnTo>
                      <a:pt x="139" y="50"/>
                    </a:lnTo>
                    <a:lnTo>
                      <a:pt x="149" y="50"/>
                    </a:lnTo>
                    <a:lnTo>
                      <a:pt x="158" y="50"/>
                    </a:lnTo>
                    <a:lnTo>
                      <a:pt x="169" y="50"/>
                    </a:lnTo>
                    <a:lnTo>
                      <a:pt x="178" y="50"/>
                    </a:lnTo>
                    <a:lnTo>
                      <a:pt x="187" y="50"/>
                    </a:lnTo>
                    <a:lnTo>
                      <a:pt x="193" y="50"/>
                    </a:lnTo>
                    <a:lnTo>
                      <a:pt x="199" y="50"/>
                    </a:lnTo>
                    <a:lnTo>
                      <a:pt x="202" y="50"/>
                    </a:lnTo>
                    <a:lnTo>
                      <a:pt x="204" y="50"/>
                    </a:lnTo>
                    <a:lnTo>
                      <a:pt x="210" y="50"/>
                    </a:lnTo>
                    <a:lnTo>
                      <a:pt x="215" y="50"/>
                    </a:lnTo>
                    <a:lnTo>
                      <a:pt x="219" y="48"/>
                    </a:lnTo>
                    <a:lnTo>
                      <a:pt x="223" y="44"/>
                    </a:lnTo>
                    <a:lnTo>
                      <a:pt x="225" y="41"/>
                    </a:lnTo>
                    <a:lnTo>
                      <a:pt x="227" y="37"/>
                    </a:lnTo>
                    <a:lnTo>
                      <a:pt x="228" y="33"/>
                    </a:lnTo>
                    <a:lnTo>
                      <a:pt x="229" y="27"/>
                    </a:lnTo>
                    <a:lnTo>
                      <a:pt x="228" y="23"/>
                    </a:lnTo>
                    <a:lnTo>
                      <a:pt x="227" y="18"/>
                    </a:lnTo>
                    <a:lnTo>
                      <a:pt x="225" y="14"/>
                    </a:lnTo>
                    <a:lnTo>
                      <a:pt x="225" y="9"/>
                    </a:lnTo>
                    <a:lnTo>
                      <a:pt x="223" y="6"/>
                    </a:lnTo>
                    <a:lnTo>
                      <a:pt x="221" y="3"/>
                    </a:lnTo>
                    <a:lnTo>
                      <a:pt x="219" y="2"/>
                    </a:lnTo>
                    <a:lnTo>
                      <a:pt x="218" y="0"/>
                    </a:lnTo>
                  </a:path>
                </a:pathLst>
              </a:custGeom>
              <a:solidFill>
                <a:srgbClr val="F8F8F8"/>
              </a:solidFill>
              <a:ln w="9525">
                <a:solidFill>
                  <a:srgbClr val="C0C0C0"/>
                </a:solidFill>
                <a:round/>
                <a:headEnd/>
                <a:tailEnd/>
              </a:ln>
            </p:spPr>
            <p:txBody>
              <a:bodyPr/>
              <a:lstStyle/>
              <a:p>
                <a:endParaRPr lang="it-IT"/>
              </a:p>
            </p:txBody>
          </p:sp>
          <p:sp>
            <p:nvSpPr>
              <p:cNvPr id="10379" name="Freeform 9"/>
              <p:cNvSpPr>
                <a:spLocks/>
              </p:cNvSpPr>
              <p:nvPr/>
            </p:nvSpPr>
            <p:spPr bwMode="auto">
              <a:xfrm>
                <a:off x="3110" y="4077"/>
                <a:ext cx="354" cy="102"/>
              </a:xfrm>
              <a:custGeom>
                <a:avLst/>
                <a:gdLst>
                  <a:gd name="T0" fmla="*/ 0 w 354"/>
                  <a:gd name="T1" fmla="*/ 0 h 102"/>
                  <a:gd name="T2" fmla="*/ 0 w 354"/>
                  <a:gd name="T3" fmla="*/ 101 h 102"/>
                  <a:gd name="T4" fmla="*/ 353 w 354"/>
                  <a:gd name="T5" fmla="*/ 101 h 102"/>
                  <a:gd name="T6" fmla="*/ 353 w 354"/>
                  <a:gd name="T7" fmla="*/ 0 h 102"/>
                  <a:gd name="T8" fmla="*/ 0 w 354"/>
                  <a:gd name="T9" fmla="*/ 0 h 102"/>
                  <a:gd name="T10" fmla="*/ 0 w 354"/>
                  <a:gd name="T11" fmla="*/ 0 h 102"/>
                  <a:gd name="T12" fmla="*/ 0 60000 65536"/>
                  <a:gd name="T13" fmla="*/ 0 60000 65536"/>
                  <a:gd name="T14" fmla="*/ 0 60000 65536"/>
                  <a:gd name="T15" fmla="*/ 0 60000 65536"/>
                  <a:gd name="T16" fmla="*/ 0 60000 65536"/>
                  <a:gd name="T17" fmla="*/ 0 60000 65536"/>
                  <a:gd name="T18" fmla="*/ 0 w 354"/>
                  <a:gd name="T19" fmla="*/ 0 h 102"/>
                  <a:gd name="T20" fmla="*/ 354 w 354"/>
                  <a:gd name="T21" fmla="*/ 102 h 102"/>
                </a:gdLst>
                <a:ahLst/>
                <a:cxnLst>
                  <a:cxn ang="T12">
                    <a:pos x="T0" y="T1"/>
                  </a:cxn>
                  <a:cxn ang="T13">
                    <a:pos x="T2" y="T3"/>
                  </a:cxn>
                  <a:cxn ang="T14">
                    <a:pos x="T4" y="T5"/>
                  </a:cxn>
                  <a:cxn ang="T15">
                    <a:pos x="T6" y="T7"/>
                  </a:cxn>
                  <a:cxn ang="T16">
                    <a:pos x="T8" y="T9"/>
                  </a:cxn>
                  <a:cxn ang="T17">
                    <a:pos x="T10" y="T11"/>
                  </a:cxn>
                </a:cxnLst>
                <a:rect l="T18" t="T19" r="T20" b="T21"/>
                <a:pathLst>
                  <a:path w="354" h="102">
                    <a:moveTo>
                      <a:pt x="0" y="0"/>
                    </a:moveTo>
                    <a:lnTo>
                      <a:pt x="0" y="101"/>
                    </a:lnTo>
                    <a:lnTo>
                      <a:pt x="353" y="101"/>
                    </a:lnTo>
                    <a:lnTo>
                      <a:pt x="353" y="0"/>
                    </a:lnTo>
                    <a:lnTo>
                      <a:pt x="0" y="0"/>
                    </a:lnTo>
                  </a:path>
                </a:pathLst>
              </a:custGeom>
              <a:solidFill>
                <a:srgbClr val="F8F8F8"/>
              </a:solidFill>
              <a:ln w="18732">
                <a:solidFill>
                  <a:srgbClr val="C0C0C0"/>
                </a:solidFill>
                <a:round/>
                <a:headEnd/>
                <a:tailEnd/>
              </a:ln>
            </p:spPr>
            <p:txBody>
              <a:bodyPr/>
              <a:lstStyle/>
              <a:p>
                <a:endParaRPr lang="it-IT"/>
              </a:p>
            </p:txBody>
          </p:sp>
          <p:sp>
            <p:nvSpPr>
              <p:cNvPr id="10380" name="Freeform 10"/>
              <p:cNvSpPr>
                <a:spLocks/>
              </p:cNvSpPr>
              <p:nvPr/>
            </p:nvSpPr>
            <p:spPr bwMode="auto">
              <a:xfrm>
                <a:off x="3115" y="4079"/>
                <a:ext cx="351" cy="100"/>
              </a:xfrm>
              <a:custGeom>
                <a:avLst/>
                <a:gdLst>
                  <a:gd name="T0" fmla="*/ 348 w 351"/>
                  <a:gd name="T1" fmla="*/ 4 h 100"/>
                  <a:gd name="T2" fmla="*/ 348 w 351"/>
                  <a:gd name="T3" fmla="*/ 18 h 100"/>
                  <a:gd name="T4" fmla="*/ 349 w 351"/>
                  <a:gd name="T5" fmla="*/ 39 h 100"/>
                  <a:gd name="T6" fmla="*/ 349 w 351"/>
                  <a:gd name="T7" fmla="*/ 65 h 100"/>
                  <a:gd name="T8" fmla="*/ 349 w 351"/>
                  <a:gd name="T9" fmla="*/ 87 h 100"/>
                  <a:gd name="T10" fmla="*/ 346 w 351"/>
                  <a:gd name="T11" fmla="*/ 99 h 100"/>
                  <a:gd name="T12" fmla="*/ 295 w 351"/>
                  <a:gd name="T13" fmla="*/ 99 h 100"/>
                  <a:gd name="T14" fmla="*/ 207 w 351"/>
                  <a:gd name="T15" fmla="*/ 99 h 100"/>
                  <a:gd name="T16" fmla="*/ 110 w 351"/>
                  <a:gd name="T17" fmla="*/ 99 h 100"/>
                  <a:gd name="T18" fmla="*/ 31 w 351"/>
                  <a:gd name="T19" fmla="*/ 99 h 100"/>
                  <a:gd name="T20" fmla="*/ 0 w 351"/>
                  <a:gd name="T21" fmla="*/ 99 h 100"/>
                  <a:gd name="T22" fmla="*/ 5 w 351"/>
                  <a:gd name="T23" fmla="*/ 99 h 100"/>
                  <a:gd name="T24" fmla="*/ 15 w 351"/>
                  <a:gd name="T25" fmla="*/ 96 h 100"/>
                  <a:gd name="T26" fmla="*/ 23 w 351"/>
                  <a:gd name="T27" fmla="*/ 95 h 100"/>
                  <a:gd name="T28" fmla="*/ 34 w 351"/>
                  <a:gd name="T29" fmla="*/ 93 h 100"/>
                  <a:gd name="T30" fmla="*/ 40 w 351"/>
                  <a:gd name="T31" fmla="*/ 92 h 100"/>
                  <a:gd name="T32" fmla="*/ 49 w 351"/>
                  <a:gd name="T33" fmla="*/ 90 h 100"/>
                  <a:gd name="T34" fmla="*/ 63 w 351"/>
                  <a:gd name="T35" fmla="*/ 89 h 100"/>
                  <a:gd name="T36" fmla="*/ 84 w 351"/>
                  <a:gd name="T37" fmla="*/ 87 h 100"/>
                  <a:gd name="T38" fmla="*/ 102 w 351"/>
                  <a:gd name="T39" fmla="*/ 87 h 100"/>
                  <a:gd name="T40" fmla="*/ 118 w 351"/>
                  <a:gd name="T41" fmla="*/ 85 h 100"/>
                  <a:gd name="T42" fmla="*/ 126 w 351"/>
                  <a:gd name="T43" fmla="*/ 83 h 100"/>
                  <a:gd name="T44" fmla="*/ 139 w 351"/>
                  <a:gd name="T45" fmla="*/ 82 h 100"/>
                  <a:gd name="T46" fmla="*/ 155 w 351"/>
                  <a:gd name="T47" fmla="*/ 81 h 100"/>
                  <a:gd name="T48" fmla="*/ 173 w 351"/>
                  <a:gd name="T49" fmla="*/ 80 h 100"/>
                  <a:gd name="T50" fmla="*/ 189 w 351"/>
                  <a:gd name="T51" fmla="*/ 78 h 100"/>
                  <a:gd name="T52" fmla="*/ 200 w 351"/>
                  <a:gd name="T53" fmla="*/ 75 h 100"/>
                  <a:gd name="T54" fmla="*/ 207 w 351"/>
                  <a:gd name="T55" fmla="*/ 75 h 100"/>
                  <a:gd name="T56" fmla="*/ 220 w 351"/>
                  <a:gd name="T57" fmla="*/ 74 h 100"/>
                  <a:gd name="T58" fmla="*/ 233 w 351"/>
                  <a:gd name="T59" fmla="*/ 73 h 100"/>
                  <a:gd name="T60" fmla="*/ 248 w 351"/>
                  <a:gd name="T61" fmla="*/ 71 h 100"/>
                  <a:gd name="T62" fmla="*/ 257 w 351"/>
                  <a:gd name="T63" fmla="*/ 71 h 100"/>
                  <a:gd name="T64" fmla="*/ 271 w 351"/>
                  <a:gd name="T65" fmla="*/ 66 h 100"/>
                  <a:gd name="T66" fmla="*/ 285 w 351"/>
                  <a:gd name="T67" fmla="*/ 61 h 100"/>
                  <a:gd name="T68" fmla="*/ 297 w 351"/>
                  <a:gd name="T69" fmla="*/ 55 h 100"/>
                  <a:gd name="T70" fmla="*/ 303 w 351"/>
                  <a:gd name="T71" fmla="*/ 50 h 100"/>
                  <a:gd name="T72" fmla="*/ 309 w 351"/>
                  <a:gd name="T73" fmla="*/ 46 h 100"/>
                  <a:gd name="T74" fmla="*/ 312 w 351"/>
                  <a:gd name="T75" fmla="*/ 44 h 100"/>
                  <a:gd name="T76" fmla="*/ 314 w 351"/>
                  <a:gd name="T77" fmla="*/ 38 h 100"/>
                  <a:gd name="T78" fmla="*/ 318 w 351"/>
                  <a:gd name="T79" fmla="*/ 29 h 100"/>
                  <a:gd name="T80" fmla="*/ 323 w 351"/>
                  <a:gd name="T81" fmla="*/ 20 h 100"/>
                  <a:gd name="T82" fmla="*/ 328 w 351"/>
                  <a:gd name="T83" fmla="*/ 10 h 100"/>
                  <a:gd name="T84" fmla="*/ 334 w 351"/>
                  <a:gd name="T85" fmla="*/ 0 h 100"/>
                  <a:gd name="T86" fmla="*/ 334 w 351"/>
                  <a:gd name="T87" fmla="*/ 0 h 100"/>
                  <a:gd name="T88" fmla="*/ 338 w 351"/>
                  <a:gd name="T89" fmla="*/ 0 h 100"/>
                  <a:gd name="T90" fmla="*/ 341 w 351"/>
                  <a:gd name="T91" fmla="*/ 0 h 100"/>
                  <a:gd name="T92" fmla="*/ 346 w 351"/>
                  <a:gd name="T93" fmla="*/ 0 h 100"/>
                  <a:gd name="T94" fmla="*/ 347 w 351"/>
                  <a:gd name="T95" fmla="*/ 0 h 1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1"/>
                  <a:gd name="T145" fmla="*/ 0 h 100"/>
                  <a:gd name="T146" fmla="*/ 351 w 351"/>
                  <a:gd name="T147" fmla="*/ 100 h 1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1" h="100">
                    <a:moveTo>
                      <a:pt x="348" y="0"/>
                    </a:moveTo>
                    <a:lnTo>
                      <a:pt x="348" y="1"/>
                    </a:lnTo>
                    <a:lnTo>
                      <a:pt x="348" y="4"/>
                    </a:lnTo>
                    <a:lnTo>
                      <a:pt x="348" y="8"/>
                    </a:lnTo>
                    <a:lnTo>
                      <a:pt x="348" y="12"/>
                    </a:lnTo>
                    <a:lnTo>
                      <a:pt x="348" y="18"/>
                    </a:lnTo>
                    <a:lnTo>
                      <a:pt x="348" y="25"/>
                    </a:lnTo>
                    <a:lnTo>
                      <a:pt x="348" y="32"/>
                    </a:lnTo>
                    <a:lnTo>
                      <a:pt x="349" y="39"/>
                    </a:lnTo>
                    <a:lnTo>
                      <a:pt x="349" y="48"/>
                    </a:lnTo>
                    <a:lnTo>
                      <a:pt x="349" y="56"/>
                    </a:lnTo>
                    <a:lnTo>
                      <a:pt x="349" y="65"/>
                    </a:lnTo>
                    <a:lnTo>
                      <a:pt x="349" y="72"/>
                    </a:lnTo>
                    <a:lnTo>
                      <a:pt x="349" y="80"/>
                    </a:lnTo>
                    <a:lnTo>
                      <a:pt x="349" y="87"/>
                    </a:lnTo>
                    <a:lnTo>
                      <a:pt x="349" y="94"/>
                    </a:lnTo>
                    <a:lnTo>
                      <a:pt x="350" y="99"/>
                    </a:lnTo>
                    <a:lnTo>
                      <a:pt x="346" y="99"/>
                    </a:lnTo>
                    <a:lnTo>
                      <a:pt x="335" y="99"/>
                    </a:lnTo>
                    <a:lnTo>
                      <a:pt x="317" y="99"/>
                    </a:lnTo>
                    <a:lnTo>
                      <a:pt x="295" y="99"/>
                    </a:lnTo>
                    <a:lnTo>
                      <a:pt x="268" y="99"/>
                    </a:lnTo>
                    <a:lnTo>
                      <a:pt x="239" y="99"/>
                    </a:lnTo>
                    <a:lnTo>
                      <a:pt x="207" y="99"/>
                    </a:lnTo>
                    <a:lnTo>
                      <a:pt x="175" y="99"/>
                    </a:lnTo>
                    <a:lnTo>
                      <a:pt x="142" y="99"/>
                    </a:lnTo>
                    <a:lnTo>
                      <a:pt x="110" y="99"/>
                    </a:lnTo>
                    <a:lnTo>
                      <a:pt x="80" y="99"/>
                    </a:lnTo>
                    <a:lnTo>
                      <a:pt x="54" y="99"/>
                    </a:lnTo>
                    <a:lnTo>
                      <a:pt x="31" y="99"/>
                    </a:lnTo>
                    <a:lnTo>
                      <a:pt x="15" y="99"/>
                    </a:lnTo>
                    <a:lnTo>
                      <a:pt x="4" y="99"/>
                    </a:lnTo>
                    <a:lnTo>
                      <a:pt x="0" y="99"/>
                    </a:lnTo>
                    <a:lnTo>
                      <a:pt x="1" y="99"/>
                    </a:lnTo>
                    <a:lnTo>
                      <a:pt x="3" y="99"/>
                    </a:lnTo>
                    <a:lnTo>
                      <a:pt x="5" y="99"/>
                    </a:lnTo>
                    <a:lnTo>
                      <a:pt x="9" y="97"/>
                    </a:lnTo>
                    <a:lnTo>
                      <a:pt x="11" y="97"/>
                    </a:lnTo>
                    <a:lnTo>
                      <a:pt x="15" y="96"/>
                    </a:lnTo>
                    <a:lnTo>
                      <a:pt x="18" y="96"/>
                    </a:lnTo>
                    <a:lnTo>
                      <a:pt x="22" y="95"/>
                    </a:lnTo>
                    <a:lnTo>
                      <a:pt x="23" y="95"/>
                    </a:lnTo>
                    <a:lnTo>
                      <a:pt x="27" y="95"/>
                    </a:lnTo>
                    <a:lnTo>
                      <a:pt x="30" y="95"/>
                    </a:lnTo>
                    <a:lnTo>
                      <a:pt x="34" y="93"/>
                    </a:lnTo>
                    <a:lnTo>
                      <a:pt x="35" y="93"/>
                    </a:lnTo>
                    <a:lnTo>
                      <a:pt x="38" y="92"/>
                    </a:lnTo>
                    <a:lnTo>
                      <a:pt x="40" y="92"/>
                    </a:lnTo>
                    <a:lnTo>
                      <a:pt x="43" y="90"/>
                    </a:lnTo>
                    <a:lnTo>
                      <a:pt x="45" y="90"/>
                    </a:lnTo>
                    <a:lnTo>
                      <a:pt x="49" y="90"/>
                    </a:lnTo>
                    <a:lnTo>
                      <a:pt x="53" y="90"/>
                    </a:lnTo>
                    <a:lnTo>
                      <a:pt x="58" y="89"/>
                    </a:lnTo>
                    <a:lnTo>
                      <a:pt x="63" y="89"/>
                    </a:lnTo>
                    <a:lnTo>
                      <a:pt x="70" y="89"/>
                    </a:lnTo>
                    <a:lnTo>
                      <a:pt x="76" y="89"/>
                    </a:lnTo>
                    <a:lnTo>
                      <a:pt x="84" y="87"/>
                    </a:lnTo>
                    <a:lnTo>
                      <a:pt x="89" y="87"/>
                    </a:lnTo>
                    <a:lnTo>
                      <a:pt x="96" y="87"/>
                    </a:lnTo>
                    <a:lnTo>
                      <a:pt x="102" y="87"/>
                    </a:lnTo>
                    <a:lnTo>
                      <a:pt x="108" y="85"/>
                    </a:lnTo>
                    <a:lnTo>
                      <a:pt x="113" y="85"/>
                    </a:lnTo>
                    <a:lnTo>
                      <a:pt x="118" y="85"/>
                    </a:lnTo>
                    <a:lnTo>
                      <a:pt x="121" y="85"/>
                    </a:lnTo>
                    <a:lnTo>
                      <a:pt x="124" y="83"/>
                    </a:lnTo>
                    <a:lnTo>
                      <a:pt x="126" y="83"/>
                    </a:lnTo>
                    <a:lnTo>
                      <a:pt x="130" y="83"/>
                    </a:lnTo>
                    <a:lnTo>
                      <a:pt x="134" y="83"/>
                    </a:lnTo>
                    <a:lnTo>
                      <a:pt x="139" y="82"/>
                    </a:lnTo>
                    <a:lnTo>
                      <a:pt x="143" y="82"/>
                    </a:lnTo>
                    <a:lnTo>
                      <a:pt x="150" y="81"/>
                    </a:lnTo>
                    <a:lnTo>
                      <a:pt x="155" y="81"/>
                    </a:lnTo>
                    <a:lnTo>
                      <a:pt x="162" y="80"/>
                    </a:lnTo>
                    <a:lnTo>
                      <a:pt x="167" y="80"/>
                    </a:lnTo>
                    <a:lnTo>
                      <a:pt x="173" y="80"/>
                    </a:lnTo>
                    <a:lnTo>
                      <a:pt x="178" y="80"/>
                    </a:lnTo>
                    <a:lnTo>
                      <a:pt x="185" y="78"/>
                    </a:lnTo>
                    <a:lnTo>
                      <a:pt x="189" y="78"/>
                    </a:lnTo>
                    <a:lnTo>
                      <a:pt x="193" y="77"/>
                    </a:lnTo>
                    <a:lnTo>
                      <a:pt x="196" y="77"/>
                    </a:lnTo>
                    <a:lnTo>
                      <a:pt x="200" y="75"/>
                    </a:lnTo>
                    <a:lnTo>
                      <a:pt x="201" y="75"/>
                    </a:lnTo>
                    <a:lnTo>
                      <a:pt x="204" y="75"/>
                    </a:lnTo>
                    <a:lnTo>
                      <a:pt x="207" y="75"/>
                    </a:lnTo>
                    <a:lnTo>
                      <a:pt x="211" y="74"/>
                    </a:lnTo>
                    <a:lnTo>
                      <a:pt x="215" y="74"/>
                    </a:lnTo>
                    <a:lnTo>
                      <a:pt x="220" y="74"/>
                    </a:lnTo>
                    <a:lnTo>
                      <a:pt x="224" y="74"/>
                    </a:lnTo>
                    <a:lnTo>
                      <a:pt x="229" y="73"/>
                    </a:lnTo>
                    <a:lnTo>
                      <a:pt x="233" y="73"/>
                    </a:lnTo>
                    <a:lnTo>
                      <a:pt x="239" y="73"/>
                    </a:lnTo>
                    <a:lnTo>
                      <a:pt x="243" y="73"/>
                    </a:lnTo>
                    <a:lnTo>
                      <a:pt x="248" y="71"/>
                    </a:lnTo>
                    <a:lnTo>
                      <a:pt x="251" y="71"/>
                    </a:lnTo>
                    <a:lnTo>
                      <a:pt x="255" y="71"/>
                    </a:lnTo>
                    <a:lnTo>
                      <a:pt x="257" y="71"/>
                    </a:lnTo>
                    <a:lnTo>
                      <a:pt x="260" y="69"/>
                    </a:lnTo>
                    <a:lnTo>
                      <a:pt x="265" y="68"/>
                    </a:lnTo>
                    <a:lnTo>
                      <a:pt x="271" y="66"/>
                    </a:lnTo>
                    <a:lnTo>
                      <a:pt x="276" y="64"/>
                    </a:lnTo>
                    <a:lnTo>
                      <a:pt x="281" y="62"/>
                    </a:lnTo>
                    <a:lnTo>
                      <a:pt x="285" y="61"/>
                    </a:lnTo>
                    <a:lnTo>
                      <a:pt x="290" y="59"/>
                    </a:lnTo>
                    <a:lnTo>
                      <a:pt x="293" y="57"/>
                    </a:lnTo>
                    <a:lnTo>
                      <a:pt x="297" y="55"/>
                    </a:lnTo>
                    <a:lnTo>
                      <a:pt x="298" y="54"/>
                    </a:lnTo>
                    <a:lnTo>
                      <a:pt x="301" y="52"/>
                    </a:lnTo>
                    <a:lnTo>
                      <a:pt x="303" y="50"/>
                    </a:lnTo>
                    <a:lnTo>
                      <a:pt x="306" y="48"/>
                    </a:lnTo>
                    <a:lnTo>
                      <a:pt x="307" y="48"/>
                    </a:lnTo>
                    <a:lnTo>
                      <a:pt x="309" y="46"/>
                    </a:lnTo>
                    <a:lnTo>
                      <a:pt x="311" y="45"/>
                    </a:lnTo>
                    <a:lnTo>
                      <a:pt x="312" y="44"/>
                    </a:lnTo>
                    <a:lnTo>
                      <a:pt x="312" y="42"/>
                    </a:lnTo>
                    <a:lnTo>
                      <a:pt x="312" y="41"/>
                    </a:lnTo>
                    <a:lnTo>
                      <a:pt x="314" y="38"/>
                    </a:lnTo>
                    <a:lnTo>
                      <a:pt x="315" y="36"/>
                    </a:lnTo>
                    <a:lnTo>
                      <a:pt x="316" y="33"/>
                    </a:lnTo>
                    <a:lnTo>
                      <a:pt x="318" y="29"/>
                    </a:lnTo>
                    <a:lnTo>
                      <a:pt x="320" y="26"/>
                    </a:lnTo>
                    <a:lnTo>
                      <a:pt x="321" y="23"/>
                    </a:lnTo>
                    <a:lnTo>
                      <a:pt x="323" y="20"/>
                    </a:lnTo>
                    <a:lnTo>
                      <a:pt x="325" y="16"/>
                    </a:lnTo>
                    <a:lnTo>
                      <a:pt x="327" y="12"/>
                    </a:lnTo>
                    <a:lnTo>
                      <a:pt x="328" y="10"/>
                    </a:lnTo>
                    <a:lnTo>
                      <a:pt x="330" y="7"/>
                    </a:lnTo>
                    <a:lnTo>
                      <a:pt x="332" y="4"/>
                    </a:lnTo>
                    <a:lnTo>
                      <a:pt x="334" y="0"/>
                    </a:lnTo>
                    <a:lnTo>
                      <a:pt x="336" y="0"/>
                    </a:lnTo>
                    <a:lnTo>
                      <a:pt x="338" y="0"/>
                    </a:lnTo>
                    <a:lnTo>
                      <a:pt x="339" y="0"/>
                    </a:lnTo>
                    <a:lnTo>
                      <a:pt x="341" y="0"/>
                    </a:lnTo>
                    <a:lnTo>
                      <a:pt x="343" y="0"/>
                    </a:lnTo>
                    <a:lnTo>
                      <a:pt x="344" y="0"/>
                    </a:lnTo>
                    <a:lnTo>
                      <a:pt x="346" y="0"/>
                    </a:lnTo>
                    <a:lnTo>
                      <a:pt x="347" y="0"/>
                    </a:lnTo>
                    <a:lnTo>
                      <a:pt x="348" y="0"/>
                    </a:lnTo>
                  </a:path>
                </a:pathLst>
              </a:custGeom>
              <a:solidFill>
                <a:srgbClr val="F8F8F8"/>
              </a:solidFill>
              <a:ln w="9525">
                <a:solidFill>
                  <a:srgbClr val="C0C0C0"/>
                </a:solidFill>
                <a:round/>
                <a:headEnd/>
                <a:tailEnd/>
              </a:ln>
            </p:spPr>
            <p:txBody>
              <a:bodyPr/>
              <a:lstStyle/>
              <a:p>
                <a:endParaRPr lang="it-IT"/>
              </a:p>
            </p:txBody>
          </p:sp>
          <p:sp>
            <p:nvSpPr>
              <p:cNvPr id="10381" name="Freeform 11"/>
              <p:cNvSpPr>
                <a:spLocks/>
              </p:cNvSpPr>
              <p:nvPr/>
            </p:nvSpPr>
            <p:spPr bwMode="auto">
              <a:xfrm>
                <a:off x="3160" y="4013"/>
                <a:ext cx="277" cy="55"/>
              </a:xfrm>
              <a:custGeom>
                <a:avLst/>
                <a:gdLst>
                  <a:gd name="T0" fmla="*/ 264 w 277"/>
                  <a:gd name="T1" fmla="*/ 2 h 55"/>
                  <a:gd name="T2" fmla="*/ 263 w 277"/>
                  <a:gd name="T3" fmla="*/ 2 h 55"/>
                  <a:gd name="T4" fmla="*/ 261 w 277"/>
                  <a:gd name="T5" fmla="*/ 2 h 55"/>
                  <a:gd name="T6" fmla="*/ 261 w 277"/>
                  <a:gd name="T7" fmla="*/ 2 h 55"/>
                  <a:gd name="T8" fmla="*/ 259 w 277"/>
                  <a:gd name="T9" fmla="*/ 1 h 55"/>
                  <a:gd name="T10" fmla="*/ 258 w 277"/>
                  <a:gd name="T11" fmla="*/ 1 h 55"/>
                  <a:gd name="T12" fmla="*/ 257 w 277"/>
                  <a:gd name="T13" fmla="*/ 1 h 55"/>
                  <a:gd name="T14" fmla="*/ 257 w 277"/>
                  <a:gd name="T15" fmla="*/ 1 h 55"/>
                  <a:gd name="T16" fmla="*/ 256 w 277"/>
                  <a:gd name="T17" fmla="*/ 4 h 55"/>
                  <a:gd name="T18" fmla="*/ 255 w 277"/>
                  <a:gd name="T19" fmla="*/ 10 h 55"/>
                  <a:gd name="T20" fmla="*/ 252 w 277"/>
                  <a:gd name="T21" fmla="*/ 16 h 55"/>
                  <a:gd name="T22" fmla="*/ 247 w 277"/>
                  <a:gd name="T23" fmla="*/ 23 h 55"/>
                  <a:gd name="T24" fmla="*/ 238 w 277"/>
                  <a:gd name="T25" fmla="*/ 29 h 55"/>
                  <a:gd name="T26" fmla="*/ 224 w 277"/>
                  <a:gd name="T27" fmla="*/ 34 h 55"/>
                  <a:gd name="T28" fmla="*/ 205 w 277"/>
                  <a:gd name="T29" fmla="*/ 38 h 55"/>
                  <a:gd name="T30" fmla="*/ 180 w 277"/>
                  <a:gd name="T31" fmla="*/ 40 h 55"/>
                  <a:gd name="T32" fmla="*/ 157 w 277"/>
                  <a:gd name="T33" fmla="*/ 42 h 55"/>
                  <a:gd name="T34" fmla="*/ 136 w 277"/>
                  <a:gd name="T35" fmla="*/ 42 h 55"/>
                  <a:gd name="T36" fmla="*/ 112 w 277"/>
                  <a:gd name="T37" fmla="*/ 44 h 55"/>
                  <a:gd name="T38" fmla="*/ 85 w 277"/>
                  <a:gd name="T39" fmla="*/ 45 h 55"/>
                  <a:gd name="T40" fmla="*/ 59 w 277"/>
                  <a:gd name="T41" fmla="*/ 47 h 55"/>
                  <a:gd name="T42" fmla="*/ 36 w 277"/>
                  <a:gd name="T43" fmla="*/ 49 h 55"/>
                  <a:gd name="T44" fmla="*/ 16 w 277"/>
                  <a:gd name="T45" fmla="*/ 51 h 55"/>
                  <a:gd name="T46" fmla="*/ 2 w 277"/>
                  <a:gd name="T47" fmla="*/ 51 h 55"/>
                  <a:gd name="T48" fmla="*/ 0 w 277"/>
                  <a:gd name="T49" fmla="*/ 52 h 55"/>
                  <a:gd name="T50" fmla="*/ 10 w 277"/>
                  <a:gd name="T51" fmla="*/ 52 h 55"/>
                  <a:gd name="T52" fmla="*/ 29 w 277"/>
                  <a:gd name="T53" fmla="*/ 52 h 55"/>
                  <a:gd name="T54" fmla="*/ 53 w 277"/>
                  <a:gd name="T55" fmla="*/ 52 h 55"/>
                  <a:gd name="T56" fmla="*/ 78 w 277"/>
                  <a:gd name="T57" fmla="*/ 52 h 55"/>
                  <a:gd name="T58" fmla="*/ 102 w 277"/>
                  <a:gd name="T59" fmla="*/ 52 h 55"/>
                  <a:gd name="T60" fmla="*/ 124 w 277"/>
                  <a:gd name="T61" fmla="*/ 52 h 55"/>
                  <a:gd name="T62" fmla="*/ 137 w 277"/>
                  <a:gd name="T63" fmla="*/ 52 h 55"/>
                  <a:gd name="T64" fmla="*/ 146 w 277"/>
                  <a:gd name="T65" fmla="*/ 52 h 55"/>
                  <a:gd name="T66" fmla="*/ 160 w 277"/>
                  <a:gd name="T67" fmla="*/ 52 h 55"/>
                  <a:gd name="T68" fmla="*/ 178 w 277"/>
                  <a:gd name="T69" fmla="*/ 52 h 55"/>
                  <a:gd name="T70" fmla="*/ 196 w 277"/>
                  <a:gd name="T71" fmla="*/ 52 h 55"/>
                  <a:gd name="T72" fmla="*/ 214 w 277"/>
                  <a:gd name="T73" fmla="*/ 53 h 55"/>
                  <a:gd name="T74" fmla="*/ 230 w 277"/>
                  <a:gd name="T75" fmla="*/ 53 h 55"/>
                  <a:gd name="T76" fmla="*/ 242 w 277"/>
                  <a:gd name="T77" fmla="*/ 53 h 55"/>
                  <a:gd name="T78" fmla="*/ 250 w 277"/>
                  <a:gd name="T79" fmla="*/ 53 h 55"/>
                  <a:gd name="T80" fmla="*/ 257 w 277"/>
                  <a:gd name="T81" fmla="*/ 54 h 55"/>
                  <a:gd name="T82" fmla="*/ 267 w 277"/>
                  <a:gd name="T83" fmla="*/ 50 h 55"/>
                  <a:gd name="T84" fmla="*/ 272 w 277"/>
                  <a:gd name="T85" fmla="*/ 43 h 55"/>
                  <a:gd name="T86" fmla="*/ 275 w 277"/>
                  <a:gd name="T87" fmla="*/ 33 h 55"/>
                  <a:gd name="T88" fmla="*/ 274 w 277"/>
                  <a:gd name="T89" fmla="*/ 24 h 55"/>
                  <a:gd name="T90" fmla="*/ 272 w 277"/>
                  <a:gd name="T91" fmla="*/ 14 h 55"/>
                  <a:gd name="T92" fmla="*/ 270 w 277"/>
                  <a:gd name="T93" fmla="*/ 7 h 55"/>
                  <a:gd name="T94" fmla="*/ 266 w 277"/>
                  <a:gd name="T95" fmla="*/ 3 h 55"/>
                  <a:gd name="T96" fmla="*/ 265 w 277"/>
                  <a:gd name="T97" fmla="*/ 2 h 5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7"/>
                  <a:gd name="T148" fmla="*/ 0 h 55"/>
                  <a:gd name="T149" fmla="*/ 277 w 277"/>
                  <a:gd name="T150" fmla="*/ 55 h 5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7" h="55">
                    <a:moveTo>
                      <a:pt x="265" y="2"/>
                    </a:moveTo>
                    <a:lnTo>
                      <a:pt x="264" y="2"/>
                    </a:lnTo>
                    <a:lnTo>
                      <a:pt x="263" y="2"/>
                    </a:lnTo>
                    <a:lnTo>
                      <a:pt x="261" y="2"/>
                    </a:lnTo>
                    <a:lnTo>
                      <a:pt x="261" y="1"/>
                    </a:lnTo>
                    <a:lnTo>
                      <a:pt x="259" y="1"/>
                    </a:lnTo>
                    <a:lnTo>
                      <a:pt x="258" y="1"/>
                    </a:lnTo>
                    <a:lnTo>
                      <a:pt x="257" y="1"/>
                    </a:lnTo>
                    <a:lnTo>
                      <a:pt x="258" y="0"/>
                    </a:lnTo>
                    <a:lnTo>
                      <a:pt x="256" y="4"/>
                    </a:lnTo>
                    <a:lnTo>
                      <a:pt x="256" y="7"/>
                    </a:lnTo>
                    <a:lnTo>
                      <a:pt x="255" y="10"/>
                    </a:lnTo>
                    <a:lnTo>
                      <a:pt x="254" y="13"/>
                    </a:lnTo>
                    <a:lnTo>
                      <a:pt x="252" y="16"/>
                    </a:lnTo>
                    <a:lnTo>
                      <a:pt x="250" y="20"/>
                    </a:lnTo>
                    <a:lnTo>
                      <a:pt x="247" y="23"/>
                    </a:lnTo>
                    <a:lnTo>
                      <a:pt x="243" y="25"/>
                    </a:lnTo>
                    <a:lnTo>
                      <a:pt x="238" y="29"/>
                    </a:lnTo>
                    <a:lnTo>
                      <a:pt x="232" y="31"/>
                    </a:lnTo>
                    <a:lnTo>
                      <a:pt x="224" y="34"/>
                    </a:lnTo>
                    <a:lnTo>
                      <a:pt x="216" y="36"/>
                    </a:lnTo>
                    <a:lnTo>
                      <a:pt x="205" y="38"/>
                    </a:lnTo>
                    <a:lnTo>
                      <a:pt x="194" y="39"/>
                    </a:lnTo>
                    <a:lnTo>
                      <a:pt x="180" y="40"/>
                    </a:lnTo>
                    <a:lnTo>
                      <a:pt x="165" y="40"/>
                    </a:lnTo>
                    <a:lnTo>
                      <a:pt x="157" y="42"/>
                    </a:lnTo>
                    <a:lnTo>
                      <a:pt x="148" y="42"/>
                    </a:lnTo>
                    <a:lnTo>
                      <a:pt x="136" y="42"/>
                    </a:lnTo>
                    <a:lnTo>
                      <a:pt x="125" y="42"/>
                    </a:lnTo>
                    <a:lnTo>
                      <a:pt x="112" y="44"/>
                    </a:lnTo>
                    <a:lnTo>
                      <a:pt x="99" y="44"/>
                    </a:lnTo>
                    <a:lnTo>
                      <a:pt x="85" y="45"/>
                    </a:lnTo>
                    <a:lnTo>
                      <a:pt x="73" y="45"/>
                    </a:lnTo>
                    <a:lnTo>
                      <a:pt x="59" y="47"/>
                    </a:lnTo>
                    <a:lnTo>
                      <a:pt x="47" y="47"/>
                    </a:lnTo>
                    <a:lnTo>
                      <a:pt x="36" y="49"/>
                    </a:lnTo>
                    <a:lnTo>
                      <a:pt x="25" y="49"/>
                    </a:lnTo>
                    <a:lnTo>
                      <a:pt x="16" y="51"/>
                    </a:lnTo>
                    <a:lnTo>
                      <a:pt x="8" y="51"/>
                    </a:lnTo>
                    <a:lnTo>
                      <a:pt x="2" y="51"/>
                    </a:lnTo>
                    <a:lnTo>
                      <a:pt x="0" y="51"/>
                    </a:lnTo>
                    <a:lnTo>
                      <a:pt x="0" y="52"/>
                    </a:lnTo>
                    <a:lnTo>
                      <a:pt x="4" y="52"/>
                    </a:lnTo>
                    <a:lnTo>
                      <a:pt x="10" y="52"/>
                    </a:lnTo>
                    <a:lnTo>
                      <a:pt x="20" y="52"/>
                    </a:lnTo>
                    <a:lnTo>
                      <a:pt x="29" y="52"/>
                    </a:lnTo>
                    <a:lnTo>
                      <a:pt x="40" y="52"/>
                    </a:lnTo>
                    <a:lnTo>
                      <a:pt x="53" y="52"/>
                    </a:lnTo>
                    <a:lnTo>
                      <a:pt x="66" y="52"/>
                    </a:lnTo>
                    <a:lnTo>
                      <a:pt x="78" y="52"/>
                    </a:lnTo>
                    <a:lnTo>
                      <a:pt x="91" y="52"/>
                    </a:lnTo>
                    <a:lnTo>
                      <a:pt x="102" y="52"/>
                    </a:lnTo>
                    <a:lnTo>
                      <a:pt x="114" y="52"/>
                    </a:lnTo>
                    <a:lnTo>
                      <a:pt x="124" y="52"/>
                    </a:lnTo>
                    <a:lnTo>
                      <a:pt x="131" y="52"/>
                    </a:lnTo>
                    <a:lnTo>
                      <a:pt x="137" y="52"/>
                    </a:lnTo>
                    <a:lnTo>
                      <a:pt x="141" y="51"/>
                    </a:lnTo>
                    <a:lnTo>
                      <a:pt x="146" y="52"/>
                    </a:lnTo>
                    <a:lnTo>
                      <a:pt x="153" y="52"/>
                    </a:lnTo>
                    <a:lnTo>
                      <a:pt x="160" y="52"/>
                    </a:lnTo>
                    <a:lnTo>
                      <a:pt x="169" y="52"/>
                    </a:lnTo>
                    <a:lnTo>
                      <a:pt x="178" y="52"/>
                    </a:lnTo>
                    <a:lnTo>
                      <a:pt x="187" y="52"/>
                    </a:lnTo>
                    <a:lnTo>
                      <a:pt x="196" y="52"/>
                    </a:lnTo>
                    <a:lnTo>
                      <a:pt x="206" y="52"/>
                    </a:lnTo>
                    <a:lnTo>
                      <a:pt x="214" y="53"/>
                    </a:lnTo>
                    <a:lnTo>
                      <a:pt x="223" y="53"/>
                    </a:lnTo>
                    <a:lnTo>
                      <a:pt x="230" y="53"/>
                    </a:lnTo>
                    <a:lnTo>
                      <a:pt x="237" y="53"/>
                    </a:lnTo>
                    <a:lnTo>
                      <a:pt x="242" y="53"/>
                    </a:lnTo>
                    <a:lnTo>
                      <a:pt x="247" y="53"/>
                    </a:lnTo>
                    <a:lnTo>
                      <a:pt x="250" y="53"/>
                    </a:lnTo>
                    <a:lnTo>
                      <a:pt x="251" y="53"/>
                    </a:lnTo>
                    <a:lnTo>
                      <a:pt x="257" y="54"/>
                    </a:lnTo>
                    <a:lnTo>
                      <a:pt x="263" y="53"/>
                    </a:lnTo>
                    <a:lnTo>
                      <a:pt x="267" y="50"/>
                    </a:lnTo>
                    <a:lnTo>
                      <a:pt x="271" y="46"/>
                    </a:lnTo>
                    <a:lnTo>
                      <a:pt x="272" y="43"/>
                    </a:lnTo>
                    <a:lnTo>
                      <a:pt x="274" y="38"/>
                    </a:lnTo>
                    <a:lnTo>
                      <a:pt x="275" y="33"/>
                    </a:lnTo>
                    <a:lnTo>
                      <a:pt x="276" y="27"/>
                    </a:lnTo>
                    <a:lnTo>
                      <a:pt x="274" y="24"/>
                    </a:lnTo>
                    <a:lnTo>
                      <a:pt x="274" y="19"/>
                    </a:lnTo>
                    <a:lnTo>
                      <a:pt x="272" y="14"/>
                    </a:lnTo>
                    <a:lnTo>
                      <a:pt x="271" y="9"/>
                    </a:lnTo>
                    <a:lnTo>
                      <a:pt x="270" y="7"/>
                    </a:lnTo>
                    <a:lnTo>
                      <a:pt x="268" y="4"/>
                    </a:lnTo>
                    <a:lnTo>
                      <a:pt x="266" y="3"/>
                    </a:lnTo>
                    <a:lnTo>
                      <a:pt x="265" y="2"/>
                    </a:lnTo>
                  </a:path>
                </a:pathLst>
              </a:custGeom>
              <a:solidFill>
                <a:srgbClr val="F8F8F8"/>
              </a:solidFill>
              <a:ln w="9525">
                <a:solidFill>
                  <a:srgbClr val="C0C0C0"/>
                </a:solidFill>
                <a:round/>
                <a:headEnd/>
                <a:tailEnd/>
              </a:ln>
            </p:spPr>
            <p:txBody>
              <a:bodyPr/>
              <a:lstStyle/>
              <a:p>
                <a:endParaRPr lang="it-IT"/>
              </a:p>
            </p:txBody>
          </p:sp>
          <p:sp>
            <p:nvSpPr>
              <p:cNvPr id="10382" name="Freeform 12"/>
              <p:cNvSpPr>
                <a:spLocks/>
              </p:cNvSpPr>
              <p:nvPr/>
            </p:nvSpPr>
            <p:spPr bwMode="auto">
              <a:xfrm>
                <a:off x="3110" y="4064"/>
                <a:ext cx="354" cy="14"/>
              </a:xfrm>
              <a:custGeom>
                <a:avLst/>
                <a:gdLst>
                  <a:gd name="T0" fmla="*/ 36 w 354"/>
                  <a:gd name="T1" fmla="*/ 0 h 14"/>
                  <a:gd name="T2" fmla="*/ 0 w 354"/>
                  <a:gd name="T3" fmla="*/ 13 h 14"/>
                  <a:gd name="T4" fmla="*/ 353 w 354"/>
                  <a:gd name="T5" fmla="*/ 13 h 14"/>
                  <a:gd name="T6" fmla="*/ 317 w 354"/>
                  <a:gd name="T7" fmla="*/ 0 h 14"/>
                  <a:gd name="T8" fmla="*/ 36 w 354"/>
                  <a:gd name="T9" fmla="*/ 0 h 14"/>
                  <a:gd name="T10" fmla="*/ 36 w 354"/>
                  <a:gd name="T11" fmla="*/ 0 h 14"/>
                  <a:gd name="T12" fmla="*/ 0 60000 65536"/>
                  <a:gd name="T13" fmla="*/ 0 60000 65536"/>
                  <a:gd name="T14" fmla="*/ 0 60000 65536"/>
                  <a:gd name="T15" fmla="*/ 0 60000 65536"/>
                  <a:gd name="T16" fmla="*/ 0 60000 65536"/>
                  <a:gd name="T17" fmla="*/ 0 60000 65536"/>
                  <a:gd name="T18" fmla="*/ 0 w 354"/>
                  <a:gd name="T19" fmla="*/ 0 h 14"/>
                  <a:gd name="T20" fmla="*/ 354 w 354"/>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354" h="14">
                    <a:moveTo>
                      <a:pt x="36" y="0"/>
                    </a:moveTo>
                    <a:lnTo>
                      <a:pt x="0" y="13"/>
                    </a:lnTo>
                    <a:lnTo>
                      <a:pt x="353" y="13"/>
                    </a:lnTo>
                    <a:lnTo>
                      <a:pt x="317" y="0"/>
                    </a:lnTo>
                    <a:lnTo>
                      <a:pt x="36" y="0"/>
                    </a:lnTo>
                  </a:path>
                </a:pathLst>
              </a:custGeom>
              <a:solidFill>
                <a:srgbClr val="F8F8F8"/>
              </a:solidFill>
              <a:ln w="9048">
                <a:solidFill>
                  <a:srgbClr val="C0C0C0"/>
                </a:solidFill>
                <a:round/>
                <a:headEnd/>
                <a:tailEnd/>
              </a:ln>
            </p:spPr>
            <p:txBody>
              <a:bodyPr/>
              <a:lstStyle/>
              <a:p>
                <a:endParaRPr lang="it-IT"/>
              </a:p>
            </p:txBody>
          </p:sp>
          <p:sp>
            <p:nvSpPr>
              <p:cNvPr id="10383" name="Line 13"/>
              <p:cNvSpPr>
                <a:spLocks noChangeShapeType="1"/>
              </p:cNvSpPr>
              <p:nvPr/>
            </p:nvSpPr>
            <p:spPr bwMode="auto">
              <a:xfrm flipH="1">
                <a:off x="3110" y="4178"/>
                <a:ext cx="353" cy="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10384" name="Freeform 14"/>
              <p:cNvSpPr>
                <a:spLocks/>
              </p:cNvSpPr>
              <p:nvPr/>
            </p:nvSpPr>
            <p:spPr bwMode="auto">
              <a:xfrm>
                <a:off x="3150" y="401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9048">
                <a:solidFill>
                  <a:srgbClr val="C0C0C0"/>
                </a:solidFill>
                <a:round/>
                <a:headEnd/>
                <a:tailEnd/>
              </a:ln>
            </p:spPr>
            <p:txBody>
              <a:bodyPr/>
              <a:lstStyle/>
              <a:p>
                <a:endParaRPr lang="it-IT"/>
              </a:p>
            </p:txBody>
          </p:sp>
          <p:sp>
            <p:nvSpPr>
              <p:cNvPr id="10385" name="Freeform 15"/>
              <p:cNvSpPr>
                <a:spLocks/>
              </p:cNvSpPr>
              <p:nvPr/>
            </p:nvSpPr>
            <p:spPr bwMode="auto">
              <a:xfrm>
                <a:off x="3150" y="406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18732">
                <a:solidFill>
                  <a:srgbClr val="C0C0C0"/>
                </a:solidFill>
                <a:round/>
                <a:headEnd/>
                <a:tailEnd/>
              </a:ln>
            </p:spPr>
            <p:txBody>
              <a:bodyPr/>
              <a:lstStyle/>
              <a:p>
                <a:endParaRPr lang="it-IT"/>
              </a:p>
            </p:txBody>
          </p:sp>
          <p:sp>
            <p:nvSpPr>
              <p:cNvPr id="10386" name="Line 16"/>
              <p:cNvSpPr>
                <a:spLocks noChangeShapeType="1"/>
              </p:cNvSpPr>
              <p:nvPr/>
            </p:nvSpPr>
            <p:spPr bwMode="auto">
              <a:xfrm>
                <a:off x="3111" y="4080"/>
                <a:ext cx="181" cy="0"/>
              </a:xfrm>
              <a:prstGeom prst="line">
                <a:avLst/>
              </a:prstGeom>
              <a:noFill/>
              <a:ln w="9048">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10251" name="Freeform 17"/>
            <p:cNvSpPr>
              <a:spLocks/>
            </p:cNvSpPr>
            <p:nvPr/>
          </p:nvSpPr>
          <p:spPr bwMode="auto">
            <a:xfrm>
              <a:off x="2944" y="1582"/>
              <a:ext cx="464" cy="212"/>
            </a:xfrm>
            <a:custGeom>
              <a:avLst/>
              <a:gdLst>
                <a:gd name="T0" fmla="*/ 760 w 235"/>
                <a:gd name="T1" fmla="*/ 1 h 227"/>
                <a:gd name="T2" fmla="*/ 993 w 235"/>
                <a:gd name="T3" fmla="*/ 3 h 227"/>
                <a:gd name="T4" fmla="*/ 1208 w 235"/>
                <a:gd name="T5" fmla="*/ 4 h 227"/>
                <a:gd name="T6" fmla="*/ 1368 w 235"/>
                <a:gd name="T7" fmla="*/ 7 h 227"/>
                <a:gd name="T8" fmla="*/ 1501 w 235"/>
                <a:gd name="T9" fmla="*/ 7 h 227"/>
                <a:gd name="T10" fmla="*/ 1580 w 235"/>
                <a:gd name="T11" fmla="*/ 10 h 227"/>
                <a:gd name="T12" fmla="*/ 1633 w 235"/>
                <a:gd name="T13" fmla="*/ 10 h 227"/>
                <a:gd name="T14" fmla="*/ 1684 w 235"/>
                <a:gd name="T15" fmla="*/ 11 h 227"/>
                <a:gd name="T16" fmla="*/ 1740 w 235"/>
                <a:gd name="T17" fmla="*/ 11 h 227"/>
                <a:gd name="T18" fmla="*/ 1769 w 235"/>
                <a:gd name="T19" fmla="*/ 11 h 227"/>
                <a:gd name="T20" fmla="*/ 1801 w 235"/>
                <a:gd name="T21" fmla="*/ 11 h 227"/>
                <a:gd name="T22" fmla="*/ 1801 w 235"/>
                <a:gd name="T23" fmla="*/ 26 h 227"/>
                <a:gd name="T24" fmla="*/ 1801 w 235"/>
                <a:gd name="T25" fmla="*/ 60 h 227"/>
                <a:gd name="T26" fmla="*/ 1801 w 235"/>
                <a:gd name="T27" fmla="*/ 105 h 227"/>
                <a:gd name="T28" fmla="*/ 1801 w 235"/>
                <a:gd name="T29" fmla="*/ 147 h 227"/>
                <a:gd name="T30" fmla="*/ 1801 w 235"/>
                <a:gd name="T31" fmla="*/ 178 h 227"/>
                <a:gd name="T32" fmla="*/ 1785 w 235"/>
                <a:gd name="T33" fmla="*/ 181 h 227"/>
                <a:gd name="T34" fmla="*/ 1761 w 235"/>
                <a:gd name="T35" fmla="*/ 173 h 227"/>
                <a:gd name="T36" fmla="*/ 1761 w 235"/>
                <a:gd name="T37" fmla="*/ 157 h 227"/>
                <a:gd name="T38" fmla="*/ 1732 w 235"/>
                <a:gd name="T39" fmla="*/ 142 h 227"/>
                <a:gd name="T40" fmla="*/ 1708 w 235"/>
                <a:gd name="T41" fmla="*/ 127 h 227"/>
                <a:gd name="T42" fmla="*/ 1676 w 235"/>
                <a:gd name="T43" fmla="*/ 119 h 227"/>
                <a:gd name="T44" fmla="*/ 1603 w 235"/>
                <a:gd name="T45" fmla="*/ 108 h 227"/>
                <a:gd name="T46" fmla="*/ 1477 w 235"/>
                <a:gd name="T47" fmla="*/ 95 h 227"/>
                <a:gd name="T48" fmla="*/ 1349 w 235"/>
                <a:gd name="T49" fmla="*/ 81 h 227"/>
                <a:gd name="T50" fmla="*/ 1224 w 235"/>
                <a:gd name="T51" fmla="*/ 70 h 227"/>
                <a:gd name="T52" fmla="*/ 1145 w 235"/>
                <a:gd name="T53" fmla="*/ 61 h 227"/>
                <a:gd name="T54" fmla="*/ 1048 w 235"/>
                <a:gd name="T55" fmla="*/ 55 h 227"/>
                <a:gd name="T56" fmla="*/ 892 w 235"/>
                <a:gd name="T57" fmla="*/ 46 h 227"/>
                <a:gd name="T58" fmla="*/ 725 w 235"/>
                <a:gd name="T59" fmla="*/ 35 h 227"/>
                <a:gd name="T60" fmla="*/ 577 w 235"/>
                <a:gd name="T61" fmla="*/ 27 h 227"/>
                <a:gd name="T62" fmla="*/ 484 w 235"/>
                <a:gd name="T63" fmla="*/ 22 h 227"/>
                <a:gd name="T64" fmla="*/ 460 w 235"/>
                <a:gd name="T65" fmla="*/ 21 h 227"/>
                <a:gd name="T66" fmla="*/ 363 w 235"/>
                <a:gd name="T67" fmla="*/ 19 h 227"/>
                <a:gd name="T68" fmla="*/ 237 w 235"/>
                <a:gd name="T69" fmla="*/ 14 h 227"/>
                <a:gd name="T70" fmla="*/ 101 w 235"/>
                <a:gd name="T71" fmla="*/ 10 h 227"/>
                <a:gd name="T72" fmla="*/ 16 w 235"/>
                <a:gd name="T73" fmla="*/ 7 h 227"/>
                <a:gd name="T74" fmla="*/ 16 w 235"/>
                <a:gd name="T75" fmla="*/ 7 h 227"/>
                <a:gd name="T76" fmla="*/ 77 w 235"/>
                <a:gd name="T77" fmla="*/ 6 h 227"/>
                <a:gd name="T78" fmla="*/ 152 w 235"/>
                <a:gd name="T79" fmla="*/ 5 h 227"/>
                <a:gd name="T80" fmla="*/ 253 w 235"/>
                <a:gd name="T81" fmla="*/ 3 h 227"/>
                <a:gd name="T82" fmla="*/ 393 w 235"/>
                <a:gd name="T83" fmla="*/ 1 h 227"/>
                <a:gd name="T84" fmla="*/ 592 w 235"/>
                <a:gd name="T85" fmla="*/ 0 h 2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5"/>
                <a:gd name="T130" fmla="*/ 0 h 227"/>
                <a:gd name="T131" fmla="*/ 235 w 235"/>
                <a:gd name="T132" fmla="*/ 227 h 2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5" h="227">
                  <a:moveTo>
                    <a:pt x="77" y="0"/>
                  </a:moveTo>
                  <a:lnTo>
                    <a:pt x="87" y="1"/>
                  </a:lnTo>
                  <a:lnTo>
                    <a:pt x="99" y="1"/>
                  </a:lnTo>
                  <a:lnTo>
                    <a:pt x="109" y="1"/>
                  </a:lnTo>
                  <a:lnTo>
                    <a:pt x="120" y="1"/>
                  </a:lnTo>
                  <a:lnTo>
                    <a:pt x="129" y="3"/>
                  </a:lnTo>
                  <a:lnTo>
                    <a:pt x="139" y="3"/>
                  </a:lnTo>
                  <a:lnTo>
                    <a:pt x="148" y="4"/>
                  </a:lnTo>
                  <a:lnTo>
                    <a:pt x="157" y="4"/>
                  </a:lnTo>
                  <a:lnTo>
                    <a:pt x="164" y="6"/>
                  </a:lnTo>
                  <a:lnTo>
                    <a:pt x="171" y="7"/>
                  </a:lnTo>
                  <a:lnTo>
                    <a:pt x="178" y="9"/>
                  </a:lnTo>
                  <a:lnTo>
                    <a:pt x="185" y="9"/>
                  </a:lnTo>
                  <a:lnTo>
                    <a:pt x="189" y="10"/>
                  </a:lnTo>
                  <a:lnTo>
                    <a:pt x="195" y="10"/>
                  </a:lnTo>
                  <a:lnTo>
                    <a:pt x="199" y="11"/>
                  </a:lnTo>
                  <a:lnTo>
                    <a:pt x="203" y="11"/>
                  </a:lnTo>
                  <a:lnTo>
                    <a:pt x="205" y="13"/>
                  </a:lnTo>
                  <a:lnTo>
                    <a:pt x="207" y="13"/>
                  </a:lnTo>
                  <a:lnTo>
                    <a:pt x="208" y="13"/>
                  </a:lnTo>
                  <a:lnTo>
                    <a:pt x="212" y="13"/>
                  </a:lnTo>
                  <a:lnTo>
                    <a:pt x="214" y="14"/>
                  </a:lnTo>
                  <a:lnTo>
                    <a:pt x="217" y="14"/>
                  </a:lnTo>
                  <a:lnTo>
                    <a:pt x="219" y="14"/>
                  </a:lnTo>
                  <a:lnTo>
                    <a:pt x="222" y="14"/>
                  </a:lnTo>
                  <a:lnTo>
                    <a:pt x="224" y="14"/>
                  </a:lnTo>
                  <a:lnTo>
                    <a:pt x="226" y="14"/>
                  </a:lnTo>
                  <a:lnTo>
                    <a:pt x="227" y="14"/>
                  </a:lnTo>
                  <a:lnTo>
                    <a:pt x="230" y="14"/>
                  </a:lnTo>
                  <a:lnTo>
                    <a:pt x="232" y="14"/>
                  </a:lnTo>
                  <a:lnTo>
                    <a:pt x="233" y="14"/>
                  </a:lnTo>
                  <a:lnTo>
                    <a:pt x="234" y="14"/>
                  </a:lnTo>
                  <a:lnTo>
                    <a:pt x="234" y="17"/>
                  </a:lnTo>
                  <a:lnTo>
                    <a:pt x="234" y="22"/>
                  </a:lnTo>
                  <a:lnTo>
                    <a:pt x="234" y="32"/>
                  </a:lnTo>
                  <a:lnTo>
                    <a:pt x="234" y="44"/>
                  </a:lnTo>
                  <a:lnTo>
                    <a:pt x="234" y="59"/>
                  </a:lnTo>
                  <a:lnTo>
                    <a:pt x="234" y="74"/>
                  </a:lnTo>
                  <a:lnTo>
                    <a:pt x="234" y="92"/>
                  </a:lnTo>
                  <a:lnTo>
                    <a:pt x="234" y="109"/>
                  </a:lnTo>
                  <a:lnTo>
                    <a:pt x="234" y="129"/>
                  </a:lnTo>
                  <a:lnTo>
                    <a:pt x="234" y="146"/>
                  </a:lnTo>
                  <a:lnTo>
                    <a:pt x="234" y="164"/>
                  </a:lnTo>
                  <a:lnTo>
                    <a:pt x="234" y="180"/>
                  </a:lnTo>
                  <a:lnTo>
                    <a:pt x="234" y="196"/>
                  </a:lnTo>
                  <a:lnTo>
                    <a:pt x="234" y="209"/>
                  </a:lnTo>
                  <a:lnTo>
                    <a:pt x="234" y="219"/>
                  </a:lnTo>
                  <a:lnTo>
                    <a:pt x="234" y="226"/>
                  </a:lnTo>
                  <a:lnTo>
                    <a:pt x="232" y="226"/>
                  </a:lnTo>
                  <a:lnTo>
                    <a:pt x="232" y="223"/>
                  </a:lnTo>
                  <a:lnTo>
                    <a:pt x="230" y="221"/>
                  </a:lnTo>
                  <a:lnTo>
                    <a:pt x="230" y="217"/>
                  </a:lnTo>
                  <a:lnTo>
                    <a:pt x="229" y="212"/>
                  </a:lnTo>
                  <a:lnTo>
                    <a:pt x="229" y="206"/>
                  </a:lnTo>
                  <a:lnTo>
                    <a:pt x="229" y="200"/>
                  </a:lnTo>
                  <a:lnTo>
                    <a:pt x="229" y="193"/>
                  </a:lnTo>
                  <a:lnTo>
                    <a:pt x="227" y="187"/>
                  </a:lnTo>
                  <a:lnTo>
                    <a:pt x="227" y="180"/>
                  </a:lnTo>
                  <a:lnTo>
                    <a:pt x="225" y="174"/>
                  </a:lnTo>
                  <a:lnTo>
                    <a:pt x="225" y="167"/>
                  </a:lnTo>
                  <a:lnTo>
                    <a:pt x="223" y="162"/>
                  </a:lnTo>
                  <a:lnTo>
                    <a:pt x="222" y="156"/>
                  </a:lnTo>
                  <a:lnTo>
                    <a:pt x="220" y="152"/>
                  </a:lnTo>
                  <a:lnTo>
                    <a:pt x="220" y="148"/>
                  </a:lnTo>
                  <a:lnTo>
                    <a:pt x="218" y="146"/>
                  </a:lnTo>
                  <a:lnTo>
                    <a:pt x="216" y="142"/>
                  </a:lnTo>
                  <a:lnTo>
                    <a:pt x="212" y="138"/>
                  </a:lnTo>
                  <a:lnTo>
                    <a:pt x="208" y="133"/>
                  </a:lnTo>
                  <a:lnTo>
                    <a:pt x="203" y="128"/>
                  </a:lnTo>
                  <a:lnTo>
                    <a:pt x="198" y="123"/>
                  </a:lnTo>
                  <a:lnTo>
                    <a:pt x="192" y="117"/>
                  </a:lnTo>
                  <a:lnTo>
                    <a:pt x="187" y="111"/>
                  </a:lnTo>
                  <a:lnTo>
                    <a:pt x="180" y="105"/>
                  </a:lnTo>
                  <a:lnTo>
                    <a:pt x="175" y="100"/>
                  </a:lnTo>
                  <a:lnTo>
                    <a:pt x="169" y="95"/>
                  </a:lnTo>
                  <a:lnTo>
                    <a:pt x="164" y="89"/>
                  </a:lnTo>
                  <a:lnTo>
                    <a:pt x="159" y="86"/>
                  </a:lnTo>
                  <a:lnTo>
                    <a:pt x="154" y="81"/>
                  </a:lnTo>
                  <a:lnTo>
                    <a:pt x="151" y="78"/>
                  </a:lnTo>
                  <a:lnTo>
                    <a:pt x="149" y="75"/>
                  </a:lnTo>
                  <a:lnTo>
                    <a:pt x="146" y="73"/>
                  </a:lnTo>
                  <a:lnTo>
                    <a:pt x="141" y="70"/>
                  </a:lnTo>
                  <a:lnTo>
                    <a:pt x="136" y="67"/>
                  </a:lnTo>
                  <a:lnTo>
                    <a:pt x="131" y="63"/>
                  </a:lnTo>
                  <a:lnTo>
                    <a:pt x="124" y="60"/>
                  </a:lnTo>
                  <a:lnTo>
                    <a:pt x="116" y="56"/>
                  </a:lnTo>
                  <a:lnTo>
                    <a:pt x="109" y="52"/>
                  </a:lnTo>
                  <a:lnTo>
                    <a:pt x="102" y="47"/>
                  </a:lnTo>
                  <a:lnTo>
                    <a:pt x="94" y="44"/>
                  </a:lnTo>
                  <a:lnTo>
                    <a:pt x="87" y="40"/>
                  </a:lnTo>
                  <a:lnTo>
                    <a:pt x="80" y="37"/>
                  </a:lnTo>
                  <a:lnTo>
                    <a:pt x="75" y="33"/>
                  </a:lnTo>
                  <a:lnTo>
                    <a:pt x="69" y="32"/>
                  </a:lnTo>
                  <a:lnTo>
                    <a:pt x="66" y="29"/>
                  </a:lnTo>
                  <a:lnTo>
                    <a:pt x="63" y="28"/>
                  </a:lnTo>
                  <a:lnTo>
                    <a:pt x="63" y="26"/>
                  </a:lnTo>
                  <a:lnTo>
                    <a:pt x="62" y="26"/>
                  </a:lnTo>
                  <a:lnTo>
                    <a:pt x="60" y="26"/>
                  </a:lnTo>
                  <a:lnTo>
                    <a:pt x="56" y="26"/>
                  </a:lnTo>
                  <a:lnTo>
                    <a:pt x="52" y="24"/>
                  </a:lnTo>
                  <a:lnTo>
                    <a:pt x="47" y="23"/>
                  </a:lnTo>
                  <a:lnTo>
                    <a:pt x="42" y="21"/>
                  </a:lnTo>
                  <a:lnTo>
                    <a:pt x="36" y="19"/>
                  </a:lnTo>
                  <a:lnTo>
                    <a:pt x="31" y="17"/>
                  </a:lnTo>
                  <a:lnTo>
                    <a:pt x="25" y="16"/>
                  </a:lnTo>
                  <a:lnTo>
                    <a:pt x="19" y="14"/>
                  </a:lnTo>
                  <a:lnTo>
                    <a:pt x="13" y="13"/>
                  </a:lnTo>
                  <a:lnTo>
                    <a:pt x="10" y="11"/>
                  </a:lnTo>
                  <a:lnTo>
                    <a:pt x="6" y="11"/>
                  </a:lnTo>
                  <a:lnTo>
                    <a:pt x="2" y="9"/>
                  </a:lnTo>
                  <a:lnTo>
                    <a:pt x="0" y="9"/>
                  </a:lnTo>
                  <a:lnTo>
                    <a:pt x="0" y="8"/>
                  </a:lnTo>
                  <a:lnTo>
                    <a:pt x="2" y="8"/>
                  </a:lnTo>
                  <a:lnTo>
                    <a:pt x="4" y="8"/>
                  </a:lnTo>
                  <a:lnTo>
                    <a:pt x="6" y="8"/>
                  </a:lnTo>
                  <a:lnTo>
                    <a:pt x="10" y="6"/>
                  </a:lnTo>
                  <a:lnTo>
                    <a:pt x="12" y="6"/>
                  </a:lnTo>
                  <a:lnTo>
                    <a:pt x="16" y="5"/>
                  </a:lnTo>
                  <a:lnTo>
                    <a:pt x="20" y="5"/>
                  </a:lnTo>
                  <a:lnTo>
                    <a:pt x="25" y="3"/>
                  </a:lnTo>
                  <a:lnTo>
                    <a:pt x="28" y="3"/>
                  </a:lnTo>
                  <a:lnTo>
                    <a:pt x="33" y="3"/>
                  </a:lnTo>
                  <a:lnTo>
                    <a:pt x="38" y="3"/>
                  </a:lnTo>
                  <a:lnTo>
                    <a:pt x="45" y="1"/>
                  </a:lnTo>
                  <a:lnTo>
                    <a:pt x="51" y="1"/>
                  </a:lnTo>
                  <a:lnTo>
                    <a:pt x="59" y="1"/>
                  </a:lnTo>
                  <a:lnTo>
                    <a:pt x="67" y="1"/>
                  </a:lnTo>
                  <a:lnTo>
                    <a:pt x="77" y="0"/>
                  </a:lnTo>
                </a:path>
              </a:pathLst>
            </a:custGeom>
            <a:solidFill>
              <a:srgbClr val="F8F8F8"/>
            </a:solidFill>
            <a:ln w="9525">
              <a:solidFill>
                <a:srgbClr val="C0C0C0"/>
              </a:solidFill>
              <a:round/>
              <a:headEnd/>
              <a:tailEnd/>
            </a:ln>
          </p:spPr>
          <p:txBody>
            <a:bodyPr/>
            <a:lstStyle/>
            <a:p>
              <a:endParaRPr lang="it-IT"/>
            </a:p>
          </p:txBody>
        </p:sp>
        <p:sp>
          <p:nvSpPr>
            <p:cNvPr id="10252" name="Freeform 18"/>
            <p:cNvSpPr>
              <a:spLocks/>
            </p:cNvSpPr>
            <p:nvPr/>
          </p:nvSpPr>
          <p:spPr bwMode="auto">
            <a:xfrm>
              <a:off x="2848" y="1567"/>
              <a:ext cx="574" cy="33"/>
            </a:xfrm>
            <a:custGeom>
              <a:avLst/>
              <a:gdLst>
                <a:gd name="T0" fmla="*/ 176 w 291"/>
                <a:gd name="T1" fmla="*/ 8 h 35"/>
                <a:gd name="T2" fmla="*/ 436 w 291"/>
                <a:gd name="T3" fmla="*/ 5 h 35"/>
                <a:gd name="T4" fmla="*/ 696 w 291"/>
                <a:gd name="T5" fmla="*/ 3 h 35"/>
                <a:gd name="T6" fmla="*/ 969 w 291"/>
                <a:gd name="T7" fmla="*/ 1 h 35"/>
                <a:gd name="T8" fmla="*/ 1229 w 291"/>
                <a:gd name="T9" fmla="*/ 1 h 35"/>
                <a:gd name="T10" fmla="*/ 1497 w 291"/>
                <a:gd name="T11" fmla="*/ 3 h 35"/>
                <a:gd name="T12" fmla="*/ 1752 w 291"/>
                <a:gd name="T13" fmla="*/ 5 h 35"/>
                <a:gd name="T14" fmla="*/ 2020 w 291"/>
                <a:gd name="T15" fmla="*/ 8 h 35"/>
                <a:gd name="T16" fmla="*/ 2148 w 291"/>
                <a:gd name="T17" fmla="*/ 8 h 35"/>
                <a:gd name="T18" fmla="*/ 2156 w 291"/>
                <a:gd name="T19" fmla="*/ 9 h 35"/>
                <a:gd name="T20" fmla="*/ 2172 w 291"/>
                <a:gd name="T21" fmla="*/ 9 h 35"/>
                <a:gd name="T22" fmla="*/ 2188 w 291"/>
                <a:gd name="T23" fmla="*/ 10 h 35"/>
                <a:gd name="T24" fmla="*/ 2201 w 291"/>
                <a:gd name="T25" fmla="*/ 11 h 35"/>
                <a:gd name="T26" fmla="*/ 2201 w 291"/>
                <a:gd name="T27" fmla="*/ 14 h 35"/>
                <a:gd name="T28" fmla="*/ 2217 w 291"/>
                <a:gd name="T29" fmla="*/ 16 h 35"/>
                <a:gd name="T30" fmla="*/ 2217 w 291"/>
                <a:gd name="T31" fmla="*/ 18 h 35"/>
                <a:gd name="T32" fmla="*/ 2225 w 291"/>
                <a:gd name="T33" fmla="*/ 20 h 35"/>
                <a:gd name="T34" fmla="*/ 2217 w 291"/>
                <a:gd name="T35" fmla="*/ 23 h 35"/>
                <a:gd name="T36" fmla="*/ 2217 w 291"/>
                <a:gd name="T37" fmla="*/ 24 h 35"/>
                <a:gd name="T38" fmla="*/ 2201 w 291"/>
                <a:gd name="T39" fmla="*/ 24 h 35"/>
                <a:gd name="T40" fmla="*/ 2201 w 291"/>
                <a:gd name="T41" fmla="*/ 25 h 35"/>
                <a:gd name="T42" fmla="*/ 2188 w 291"/>
                <a:gd name="T43" fmla="*/ 26 h 35"/>
                <a:gd name="T44" fmla="*/ 2180 w 291"/>
                <a:gd name="T45" fmla="*/ 27 h 35"/>
                <a:gd name="T46" fmla="*/ 2164 w 291"/>
                <a:gd name="T47" fmla="*/ 27 h 35"/>
                <a:gd name="T48" fmla="*/ 2156 w 291"/>
                <a:gd name="T49" fmla="*/ 25 h 35"/>
                <a:gd name="T50" fmla="*/ 2028 w 291"/>
                <a:gd name="T51" fmla="*/ 25 h 35"/>
                <a:gd name="T52" fmla="*/ 1767 w 291"/>
                <a:gd name="T53" fmla="*/ 23 h 35"/>
                <a:gd name="T54" fmla="*/ 1505 w 291"/>
                <a:gd name="T55" fmla="*/ 19 h 35"/>
                <a:gd name="T56" fmla="*/ 1237 w 291"/>
                <a:gd name="T57" fmla="*/ 17 h 35"/>
                <a:gd name="T58" fmla="*/ 976 w 291"/>
                <a:gd name="T59" fmla="*/ 17 h 35"/>
                <a:gd name="T60" fmla="*/ 696 w 291"/>
                <a:gd name="T61" fmla="*/ 19 h 35"/>
                <a:gd name="T62" fmla="*/ 436 w 291"/>
                <a:gd name="T63" fmla="*/ 23 h 35"/>
                <a:gd name="T64" fmla="*/ 191 w 291"/>
                <a:gd name="T65" fmla="*/ 25 h 35"/>
                <a:gd name="T66" fmla="*/ 71 w 291"/>
                <a:gd name="T67" fmla="*/ 26 h 35"/>
                <a:gd name="T68" fmla="*/ 55 w 291"/>
                <a:gd name="T69" fmla="*/ 28 h 35"/>
                <a:gd name="T70" fmla="*/ 47 w 291"/>
                <a:gd name="T71" fmla="*/ 28 h 35"/>
                <a:gd name="T72" fmla="*/ 32 w 291"/>
                <a:gd name="T73" fmla="*/ 27 h 35"/>
                <a:gd name="T74" fmla="*/ 24 w 291"/>
                <a:gd name="T75" fmla="*/ 25 h 35"/>
                <a:gd name="T76" fmla="*/ 16 w 291"/>
                <a:gd name="T77" fmla="*/ 25 h 35"/>
                <a:gd name="T78" fmla="*/ 8 w 291"/>
                <a:gd name="T79" fmla="*/ 24 h 35"/>
                <a:gd name="T80" fmla="*/ 0 w 291"/>
                <a:gd name="T81" fmla="*/ 23 h 35"/>
                <a:gd name="T82" fmla="*/ 0 w 291"/>
                <a:gd name="T83" fmla="*/ 20 h 35"/>
                <a:gd name="T84" fmla="*/ 0 w 291"/>
                <a:gd name="T85" fmla="*/ 18 h 35"/>
                <a:gd name="T86" fmla="*/ 8 w 291"/>
                <a:gd name="T87" fmla="*/ 16 h 35"/>
                <a:gd name="T88" fmla="*/ 16 w 291"/>
                <a:gd name="T89" fmla="*/ 14 h 35"/>
                <a:gd name="T90" fmla="*/ 24 w 291"/>
                <a:gd name="T91" fmla="*/ 11 h 35"/>
                <a:gd name="T92" fmla="*/ 39 w 291"/>
                <a:gd name="T93" fmla="*/ 11 h 35"/>
                <a:gd name="T94" fmla="*/ 47 w 291"/>
                <a:gd name="T95" fmla="*/ 9 h 35"/>
                <a:gd name="T96" fmla="*/ 63 w 291"/>
                <a:gd name="T97" fmla="*/ 9 h 35"/>
                <a:gd name="T98" fmla="*/ 77 w 291"/>
                <a:gd name="T99" fmla="*/ 8 h 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1"/>
                <a:gd name="T151" fmla="*/ 0 h 35"/>
                <a:gd name="T152" fmla="*/ 291 w 291"/>
                <a:gd name="T153" fmla="*/ 35 h 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1" h="35">
                  <a:moveTo>
                    <a:pt x="7" y="11"/>
                  </a:moveTo>
                  <a:lnTo>
                    <a:pt x="23" y="9"/>
                  </a:lnTo>
                  <a:lnTo>
                    <a:pt x="41" y="6"/>
                  </a:lnTo>
                  <a:lnTo>
                    <a:pt x="57" y="5"/>
                  </a:lnTo>
                  <a:lnTo>
                    <a:pt x="75" y="3"/>
                  </a:lnTo>
                  <a:lnTo>
                    <a:pt x="91" y="3"/>
                  </a:lnTo>
                  <a:lnTo>
                    <a:pt x="109" y="1"/>
                  </a:lnTo>
                  <a:lnTo>
                    <a:pt x="126" y="1"/>
                  </a:lnTo>
                  <a:lnTo>
                    <a:pt x="144" y="0"/>
                  </a:lnTo>
                  <a:lnTo>
                    <a:pt x="160" y="1"/>
                  </a:lnTo>
                  <a:lnTo>
                    <a:pt x="177" y="1"/>
                  </a:lnTo>
                  <a:lnTo>
                    <a:pt x="195" y="3"/>
                  </a:lnTo>
                  <a:lnTo>
                    <a:pt x="212" y="3"/>
                  </a:lnTo>
                  <a:lnTo>
                    <a:pt x="228" y="5"/>
                  </a:lnTo>
                  <a:lnTo>
                    <a:pt x="246" y="6"/>
                  </a:lnTo>
                  <a:lnTo>
                    <a:pt x="263" y="9"/>
                  </a:lnTo>
                  <a:lnTo>
                    <a:pt x="281" y="11"/>
                  </a:lnTo>
                  <a:lnTo>
                    <a:pt x="280" y="11"/>
                  </a:lnTo>
                  <a:lnTo>
                    <a:pt x="280" y="12"/>
                  </a:lnTo>
                  <a:lnTo>
                    <a:pt x="281" y="12"/>
                  </a:lnTo>
                  <a:lnTo>
                    <a:pt x="283" y="12"/>
                  </a:lnTo>
                  <a:lnTo>
                    <a:pt x="283" y="13"/>
                  </a:lnTo>
                  <a:lnTo>
                    <a:pt x="285" y="13"/>
                  </a:lnTo>
                  <a:lnTo>
                    <a:pt x="285" y="14"/>
                  </a:lnTo>
                  <a:lnTo>
                    <a:pt x="287" y="14"/>
                  </a:lnTo>
                  <a:lnTo>
                    <a:pt x="287" y="16"/>
                  </a:lnTo>
                  <a:lnTo>
                    <a:pt x="287" y="17"/>
                  </a:lnTo>
                  <a:lnTo>
                    <a:pt x="287" y="19"/>
                  </a:lnTo>
                  <a:lnTo>
                    <a:pt x="289" y="19"/>
                  </a:lnTo>
                  <a:lnTo>
                    <a:pt x="289" y="21"/>
                  </a:lnTo>
                  <a:lnTo>
                    <a:pt x="289" y="23"/>
                  </a:lnTo>
                  <a:lnTo>
                    <a:pt x="290" y="23"/>
                  </a:lnTo>
                  <a:lnTo>
                    <a:pt x="289" y="25"/>
                  </a:lnTo>
                  <a:lnTo>
                    <a:pt x="289" y="26"/>
                  </a:lnTo>
                  <a:lnTo>
                    <a:pt x="289" y="28"/>
                  </a:lnTo>
                  <a:lnTo>
                    <a:pt x="287" y="29"/>
                  </a:lnTo>
                  <a:lnTo>
                    <a:pt x="287" y="31"/>
                  </a:lnTo>
                  <a:lnTo>
                    <a:pt x="285" y="32"/>
                  </a:lnTo>
                  <a:lnTo>
                    <a:pt x="284" y="33"/>
                  </a:lnTo>
                  <a:lnTo>
                    <a:pt x="282" y="33"/>
                  </a:lnTo>
                  <a:lnTo>
                    <a:pt x="281" y="33"/>
                  </a:lnTo>
                  <a:lnTo>
                    <a:pt x="281" y="31"/>
                  </a:lnTo>
                  <a:lnTo>
                    <a:pt x="282" y="34"/>
                  </a:lnTo>
                  <a:lnTo>
                    <a:pt x="264" y="31"/>
                  </a:lnTo>
                  <a:lnTo>
                    <a:pt x="248" y="28"/>
                  </a:lnTo>
                  <a:lnTo>
                    <a:pt x="230" y="26"/>
                  </a:lnTo>
                  <a:lnTo>
                    <a:pt x="214" y="23"/>
                  </a:lnTo>
                  <a:lnTo>
                    <a:pt x="196" y="22"/>
                  </a:lnTo>
                  <a:lnTo>
                    <a:pt x="179" y="20"/>
                  </a:lnTo>
                  <a:lnTo>
                    <a:pt x="161" y="20"/>
                  </a:lnTo>
                  <a:lnTo>
                    <a:pt x="145" y="19"/>
                  </a:lnTo>
                  <a:lnTo>
                    <a:pt x="127" y="20"/>
                  </a:lnTo>
                  <a:lnTo>
                    <a:pt x="109" y="20"/>
                  </a:lnTo>
                  <a:lnTo>
                    <a:pt x="91" y="22"/>
                  </a:lnTo>
                  <a:lnTo>
                    <a:pt x="75" y="23"/>
                  </a:lnTo>
                  <a:lnTo>
                    <a:pt x="57" y="26"/>
                  </a:lnTo>
                  <a:lnTo>
                    <a:pt x="41" y="28"/>
                  </a:lnTo>
                  <a:lnTo>
                    <a:pt x="25" y="31"/>
                  </a:lnTo>
                  <a:lnTo>
                    <a:pt x="8" y="34"/>
                  </a:lnTo>
                  <a:lnTo>
                    <a:pt x="9" y="32"/>
                  </a:lnTo>
                  <a:lnTo>
                    <a:pt x="7" y="34"/>
                  </a:lnTo>
                  <a:lnTo>
                    <a:pt x="6" y="34"/>
                  </a:lnTo>
                  <a:lnTo>
                    <a:pt x="4" y="34"/>
                  </a:lnTo>
                  <a:lnTo>
                    <a:pt x="4" y="33"/>
                  </a:lnTo>
                  <a:lnTo>
                    <a:pt x="3" y="33"/>
                  </a:lnTo>
                  <a:lnTo>
                    <a:pt x="3" y="31"/>
                  </a:lnTo>
                  <a:lnTo>
                    <a:pt x="2" y="31"/>
                  </a:lnTo>
                  <a:lnTo>
                    <a:pt x="2" y="30"/>
                  </a:lnTo>
                  <a:lnTo>
                    <a:pt x="1" y="30"/>
                  </a:lnTo>
                  <a:lnTo>
                    <a:pt x="1" y="28"/>
                  </a:lnTo>
                  <a:lnTo>
                    <a:pt x="0" y="28"/>
                  </a:lnTo>
                  <a:lnTo>
                    <a:pt x="0" y="27"/>
                  </a:lnTo>
                  <a:lnTo>
                    <a:pt x="0" y="25"/>
                  </a:lnTo>
                  <a:lnTo>
                    <a:pt x="0" y="23"/>
                  </a:lnTo>
                  <a:lnTo>
                    <a:pt x="0" y="21"/>
                  </a:lnTo>
                  <a:lnTo>
                    <a:pt x="1" y="19"/>
                  </a:lnTo>
                  <a:lnTo>
                    <a:pt x="2" y="17"/>
                  </a:lnTo>
                  <a:lnTo>
                    <a:pt x="2" y="16"/>
                  </a:lnTo>
                  <a:lnTo>
                    <a:pt x="3" y="14"/>
                  </a:lnTo>
                  <a:lnTo>
                    <a:pt x="5" y="14"/>
                  </a:lnTo>
                  <a:lnTo>
                    <a:pt x="6" y="12"/>
                  </a:lnTo>
                  <a:lnTo>
                    <a:pt x="8" y="12"/>
                  </a:lnTo>
                  <a:lnTo>
                    <a:pt x="10" y="11"/>
                  </a:lnTo>
                  <a:lnTo>
                    <a:pt x="7" y="11"/>
                  </a:lnTo>
                </a:path>
              </a:pathLst>
            </a:custGeom>
            <a:solidFill>
              <a:srgbClr val="F8F8F8"/>
            </a:solidFill>
            <a:ln w="18732">
              <a:solidFill>
                <a:srgbClr val="DDDDDD"/>
              </a:solidFill>
              <a:round/>
              <a:headEnd/>
              <a:tailEnd/>
            </a:ln>
          </p:spPr>
          <p:txBody>
            <a:bodyPr/>
            <a:lstStyle/>
            <a:p>
              <a:endParaRPr lang="it-IT"/>
            </a:p>
          </p:txBody>
        </p:sp>
        <p:sp>
          <p:nvSpPr>
            <p:cNvPr id="10253" name="Freeform 19"/>
            <p:cNvSpPr>
              <a:spLocks/>
            </p:cNvSpPr>
            <p:nvPr/>
          </p:nvSpPr>
          <p:spPr bwMode="auto">
            <a:xfrm>
              <a:off x="2678" y="1270"/>
              <a:ext cx="911" cy="309"/>
            </a:xfrm>
            <a:custGeom>
              <a:avLst/>
              <a:gdLst>
                <a:gd name="T0" fmla="*/ 2201 w 462"/>
                <a:gd name="T1" fmla="*/ 255 h 333"/>
                <a:gd name="T2" fmla="*/ 2668 w 462"/>
                <a:gd name="T3" fmla="*/ 261 h 333"/>
                <a:gd name="T4" fmla="*/ 2838 w 462"/>
                <a:gd name="T5" fmla="*/ 265 h 333"/>
                <a:gd name="T6" fmla="*/ 2861 w 462"/>
                <a:gd name="T7" fmla="*/ 252 h 333"/>
                <a:gd name="T8" fmla="*/ 2897 w 462"/>
                <a:gd name="T9" fmla="*/ 227 h 333"/>
                <a:gd name="T10" fmla="*/ 2974 w 462"/>
                <a:gd name="T11" fmla="*/ 201 h 333"/>
                <a:gd name="T12" fmla="*/ 3052 w 462"/>
                <a:gd name="T13" fmla="*/ 184 h 333"/>
                <a:gd name="T14" fmla="*/ 3321 w 462"/>
                <a:gd name="T15" fmla="*/ 182 h 333"/>
                <a:gd name="T16" fmla="*/ 3220 w 462"/>
                <a:gd name="T17" fmla="*/ 148 h 333"/>
                <a:gd name="T18" fmla="*/ 2981 w 462"/>
                <a:gd name="T19" fmla="*/ 150 h 333"/>
                <a:gd name="T20" fmla="*/ 2865 w 462"/>
                <a:gd name="T21" fmla="*/ 144 h 333"/>
                <a:gd name="T22" fmla="*/ 2832 w 462"/>
                <a:gd name="T23" fmla="*/ 150 h 333"/>
                <a:gd name="T24" fmla="*/ 2713 w 462"/>
                <a:gd name="T25" fmla="*/ 151 h 333"/>
                <a:gd name="T26" fmla="*/ 2713 w 462"/>
                <a:gd name="T27" fmla="*/ 136 h 333"/>
                <a:gd name="T28" fmla="*/ 2816 w 462"/>
                <a:gd name="T29" fmla="*/ 143 h 333"/>
                <a:gd name="T30" fmla="*/ 2865 w 462"/>
                <a:gd name="T31" fmla="*/ 137 h 333"/>
                <a:gd name="T32" fmla="*/ 2997 w 462"/>
                <a:gd name="T33" fmla="*/ 133 h 333"/>
                <a:gd name="T34" fmla="*/ 3037 w 462"/>
                <a:gd name="T35" fmla="*/ 109 h 333"/>
                <a:gd name="T36" fmla="*/ 2952 w 462"/>
                <a:gd name="T37" fmla="*/ 102 h 333"/>
                <a:gd name="T38" fmla="*/ 2952 w 462"/>
                <a:gd name="T39" fmla="*/ 98 h 333"/>
                <a:gd name="T40" fmla="*/ 3084 w 462"/>
                <a:gd name="T41" fmla="*/ 101 h 333"/>
                <a:gd name="T42" fmla="*/ 3376 w 462"/>
                <a:gd name="T43" fmla="*/ 99 h 333"/>
                <a:gd name="T44" fmla="*/ 3512 w 462"/>
                <a:gd name="T45" fmla="*/ 87 h 333"/>
                <a:gd name="T46" fmla="*/ 3488 w 462"/>
                <a:gd name="T47" fmla="*/ 56 h 333"/>
                <a:gd name="T48" fmla="*/ 3305 w 462"/>
                <a:gd name="T49" fmla="*/ 43 h 333"/>
                <a:gd name="T50" fmla="*/ 3417 w 462"/>
                <a:gd name="T51" fmla="*/ 42 h 333"/>
                <a:gd name="T52" fmla="*/ 3433 w 462"/>
                <a:gd name="T53" fmla="*/ 28 h 333"/>
                <a:gd name="T54" fmla="*/ 3281 w 462"/>
                <a:gd name="T55" fmla="*/ 28 h 333"/>
                <a:gd name="T56" fmla="*/ 3329 w 462"/>
                <a:gd name="T57" fmla="*/ 18 h 333"/>
                <a:gd name="T58" fmla="*/ 3390 w 462"/>
                <a:gd name="T59" fmla="*/ 17 h 333"/>
                <a:gd name="T60" fmla="*/ 3433 w 462"/>
                <a:gd name="T61" fmla="*/ 2 h 333"/>
                <a:gd name="T62" fmla="*/ 1863 w 462"/>
                <a:gd name="T63" fmla="*/ 6 h 333"/>
                <a:gd name="T64" fmla="*/ 183 w 462"/>
                <a:gd name="T65" fmla="*/ 5 h 333"/>
                <a:gd name="T66" fmla="*/ 108 w 462"/>
                <a:gd name="T67" fmla="*/ 16 h 333"/>
                <a:gd name="T68" fmla="*/ 175 w 462"/>
                <a:gd name="T69" fmla="*/ 17 h 333"/>
                <a:gd name="T70" fmla="*/ 260 w 462"/>
                <a:gd name="T71" fmla="*/ 28 h 333"/>
                <a:gd name="T72" fmla="*/ 63 w 462"/>
                <a:gd name="T73" fmla="*/ 28 h 333"/>
                <a:gd name="T74" fmla="*/ 55 w 462"/>
                <a:gd name="T75" fmla="*/ 41 h 333"/>
                <a:gd name="T76" fmla="*/ 175 w 462"/>
                <a:gd name="T77" fmla="*/ 42 h 333"/>
                <a:gd name="T78" fmla="*/ 32 w 462"/>
                <a:gd name="T79" fmla="*/ 54 h 333"/>
                <a:gd name="T80" fmla="*/ 0 w 462"/>
                <a:gd name="T81" fmla="*/ 76 h 333"/>
                <a:gd name="T82" fmla="*/ 77 w 462"/>
                <a:gd name="T83" fmla="*/ 96 h 333"/>
                <a:gd name="T84" fmla="*/ 552 w 462"/>
                <a:gd name="T85" fmla="*/ 97 h 333"/>
                <a:gd name="T86" fmla="*/ 568 w 462"/>
                <a:gd name="T87" fmla="*/ 101 h 333"/>
                <a:gd name="T88" fmla="*/ 489 w 462"/>
                <a:gd name="T89" fmla="*/ 105 h 333"/>
                <a:gd name="T90" fmla="*/ 467 w 462"/>
                <a:gd name="T91" fmla="*/ 124 h 333"/>
                <a:gd name="T92" fmla="*/ 536 w 462"/>
                <a:gd name="T93" fmla="*/ 135 h 333"/>
                <a:gd name="T94" fmla="*/ 637 w 462"/>
                <a:gd name="T95" fmla="*/ 137 h 333"/>
                <a:gd name="T96" fmla="*/ 680 w 462"/>
                <a:gd name="T97" fmla="*/ 142 h 333"/>
                <a:gd name="T98" fmla="*/ 789 w 462"/>
                <a:gd name="T99" fmla="*/ 137 h 333"/>
                <a:gd name="T100" fmla="*/ 797 w 462"/>
                <a:gd name="T101" fmla="*/ 149 h 333"/>
                <a:gd name="T102" fmla="*/ 696 w 462"/>
                <a:gd name="T103" fmla="*/ 151 h 333"/>
                <a:gd name="T104" fmla="*/ 653 w 462"/>
                <a:gd name="T105" fmla="*/ 144 h 333"/>
                <a:gd name="T106" fmla="*/ 544 w 462"/>
                <a:gd name="T107" fmla="*/ 150 h 333"/>
                <a:gd name="T108" fmla="*/ 315 w 462"/>
                <a:gd name="T109" fmla="*/ 148 h 333"/>
                <a:gd name="T110" fmla="*/ 183 w 462"/>
                <a:gd name="T111" fmla="*/ 179 h 333"/>
                <a:gd name="T112" fmla="*/ 408 w 462"/>
                <a:gd name="T113" fmla="*/ 186 h 333"/>
                <a:gd name="T114" fmla="*/ 467 w 462"/>
                <a:gd name="T115" fmla="*/ 200 h 333"/>
                <a:gd name="T116" fmla="*/ 592 w 462"/>
                <a:gd name="T117" fmla="*/ 222 h 333"/>
                <a:gd name="T118" fmla="*/ 661 w 462"/>
                <a:gd name="T119" fmla="*/ 248 h 333"/>
                <a:gd name="T120" fmla="*/ 720 w 462"/>
                <a:gd name="T121" fmla="*/ 264 h 333"/>
                <a:gd name="T122" fmla="*/ 1280 w 462"/>
                <a:gd name="T123" fmla="*/ 257 h 333"/>
                <a:gd name="T124" fmla="*/ 1556 w 462"/>
                <a:gd name="T125" fmla="*/ 255 h 3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2"/>
                <a:gd name="T190" fmla="*/ 0 h 333"/>
                <a:gd name="T191" fmla="*/ 462 w 462"/>
                <a:gd name="T192" fmla="*/ 333 h 3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2" h="333">
                  <a:moveTo>
                    <a:pt x="228" y="318"/>
                  </a:moveTo>
                  <a:lnTo>
                    <a:pt x="228" y="319"/>
                  </a:lnTo>
                  <a:lnTo>
                    <a:pt x="230" y="319"/>
                  </a:lnTo>
                  <a:lnTo>
                    <a:pt x="232" y="319"/>
                  </a:lnTo>
                  <a:lnTo>
                    <a:pt x="235" y="319"/>
                  </a:lnTo>
                  <a:lnTo>
                    <a:pt x="239" y="319"/>
                  </a:lnTo>
                  <a:lnTo>
                    <a:pt x="244" y="319"/>
                  </a:lnTo>
                  <a:lnTo>
                    <a:pt x="250" y="319"/>
                  </a:lnTo>
                  <a:lnTo>
                    <a:pt x="255" y="319"/>
                  </a:lnTo>
                  <a:lnTo>
                    <a:pt x="260" y="319"/>
                  </a:lnTo>
                  <a:lnTo>
                    <a:pt x="265" y="319"/>
                  </a:lnTo>
                  <a:lnTo>
                    <a:pt x="270" y="319"/>
                  </a:lnTo>
                  <a:lnTo>
                    <a:pt x="276" y="319"/>
                  </a:lnTo>
                  <a:lnTo>
                    <a:pt x="279" y="319"/>
                  </a:lnTo>
                  <a:lnTo>
                    <a:pt x="284" y="319"/>
                  </a:lnTo>
                  <a:lnTo>
                    <a:pt x="287" y="319"/>
                  </a:lnTo>
                  <a:lnTo>
                    <a:pt x="291" y="319"/>
                  </a:lnTo>
                  <a:lnTo>
                    <a:pt x="294" y="321"/>
                  </a:lnTo>
                  <a:lnTo>
                    <a:pt x="297" y="321"/>
                  </a:lnTo>
                  <a:lnTo>
                    <a:pt x="301" y="321"/>
                  </a:lnTo>
                  <a:lnTo>
                    <a:pt x="305" y="321"/>
                  </a:lnTo>
                  <a:lnTo>
                    <a:pt x="308" y="323"/>
                  </a:lnTo>
                  <a:lnTo>
                    <a:pt x="312" y="323"/>
                  </a:lnTo>
                  <a:lnTo>
                    <a:pt x="316" y="323"/>
                  </a:lnTo>
                  <a:lnTo>
                    <a:pt x="321" y="323"/>
                  </a:lnTo>
                  <a:lnTo>
                    <a:pt x="324" y="325"/>
                  </a:lnTo>
                  <a:lnTo>
                    <a:pt x="328" y="325"/>
                  </a:lnTo>
                  <a:lnTo>
                    <a:pt x="332" y="326"/>
                  </a:lnTo>
                  <a:lnTo>
                    <a:pt x="337" y="326"/>
                  </a:lnTo>
                  <a:lnTo>
                    <a:pt x="340" y="327"/>
                  </a:lnTo>
                  <a:lnTo>
                    <a:pt x="344" y="327"/>
                  </a:lnTo>
                  <a:lnTo>
                    <a:pt x="348" y="327"/>
                  </a:lnTo>
                  <a:lnTo>
                    <a:pt x="351" y="327"/>
                  </a:lnTo>
                  <a:lnTo>
                    <a:pt x="351" y="328"/>
                  </a:lnTo>
                  <a:lnTo>
                    <a:pt x="353" y="328"/>
                  </a:lnTo>
                  <a:lnTo>
                    <a:pt x="354" y="328"/>
                  </a:lnTo>
                  <a:lnTo>
                    <a:pt x="356" y="328"/>
                  </a:lnTo>
                  <a:lnTo>
                    <a:pt x="358" y="328"/>
                  </a:lnTo>
                  <a:lnTo>
                    <a:pt x="359" y="328"/>
                  </a:lnTo>
                  <a:lnTo>
                    <a:pt x="361" y="328"/>
                  </a:lnTo>
                  <a:lnTo>
                    <a:pt x="361" y="330"/>
                  </a:lnTo>
                  <a:lnTo>
                    <a:pt x="363" y="330"/>
                  </a:lnTo>
                  <a:lnTo>
                    <a:pt x="364" y="330"/>
                  </a:lnTo>
                  <a:lnTo>
                    <a:pt x="366" y="330"/>
                  </a:lnTo>
                  <a:lnTo>
                    <a:pt x="367" y="332"/>
                  </a:lnTo>
                  <a:lnTo>
                    <a:pt x="369" y="332"/>
                  </a:lnTo>
                  <a:lnTo>
                    <a:pt x="370" y="332"/>
                  </a:lnTo>
                  <a:lnTo>
                    <a:pt x="372" y="332"/>
                  </a:lnTo>
                  <a:lnTo>
                    <a:pt x="370" y="332"/>
                  </a:lnTo>
                  <a:lnTo>
                    <a:pt x="370" y="331"/>
                  </a:lnTo>
                  <a:lnTo>
                    <a:pt x="370" y="330"/>
                  </a:lnTo>
                  <a:lnTo>
                    <a:pt x="370" y="328"/>
                  </a:lnTo>
                  <a:lnTo>
                    <a:pt x="370" y="327"/>
                  </a:lnTo>
                  <a:lnTo>
                    <a:pt x="371" y="325"/>
                  </a:lnTo>
                  <a:lnTo>
                    <a:pt x="371" y="323"/>
                  </a:lnTo>
                  <a:lnTo>
                    <a:pt x="371" y="321"/>
                  </a:lnTo>
                  <a:lnTo>
                    <a:pt x="373" y="319"/>
                  </a:lnTo>
                  <a:lnTo>
                    <a:pt x="373" y="318"/>
                  </a:lnTo>
                  <a:lnTo>
                    <a:pt x="373" y="316"/>
                  </a:lnTo>
                  <a:lnTo>
                    <a:pt x="374" y="315"/>
                  </a:lnTo>
                  <a:lnTo>
                    <a:pt x="374" y="313"/>
                  </a:lnTo>
                  <a:lnTo>
                    <a:pt x="374" y="312"/>
                  </a:lnTo>
                  <a:lnTo>
                    <a:pt x="374" y="310"/>
                  </a:lnTo>
                  <a:lnTo>
                    <a:pt x="374" y="308"/>
                  </a:lnTo>
                  <a:lnTo>
                    <a:pt x="374" y="306"/>
                  </a:lnTo>
                  <a:lnTo>
                    <a:pt x="374" y="303"/>
                  </a:lnTo>
                  <a:lnTo>
                    <a:pt x="374" y="302"/>
                  </a:lnTo>
                  <a:lnTo>
                    <a:pt x="375" y="298"/>
                  </a:lnTo>
                  <a:lnTo>
                    <a:pt x="375" y="296"/>
                  </a:lnTo>
                  <a:lnTo>
                    <a:pt x="375" y="295"/>
                  </a:lnTo>
                  <a:lnTo>
                    <a:pt x="375" y="293"/>
                  </a:lnTo>
                  <a:lnTo>
                    <a:pt x="377" y="289"/>
                  </a:lnTo>
                  <a:lnTo>
                    <a:pt x="377" y="287"/>
                  </a:lnTo>
                  <a:lnTo>
                    <a:pt x="378" y="286"/>
                  </a:lnTo>
                  <a:lnTo>
                    <a:pt x="378" y="284"/>
                  </a:lnTo>
                  <a:lnTo>
                    <a:pt x="380" y="281"/>
                  </a:lnTo>
                  <a:lnTo>
                    <a:pt x="380" y="280"/>
                  </a:lnTo>
                  <a:lnTo>
                    <a:pt x="380" y="278"/>
                  </a:lnTo>
                  <a:lnTo>
                    <a:pt x="380" y="277"/>
                  </a:lnTo>
                  <a:lnTo>
                    <a:pt x="381" y="274"/>
                  </a:lnTo>
                  <a:lnTo>
                    <a:pt x="381" y="273"/>
                  </a:lnTo>
                  <a:lnTo>
                    <a:pt x="383" y="271"/>
                  </a:lnTo>
                  <a:lnTo>
                    <a:pt x="383" y="269"/>
                  </a:lnTo>
                  <a:lnTo>
                    <a:pt x="385" y="265"/>
                  </a:lnTo>
                  <a:lnTo>
                    <a:pt x="385" y="263"/>
                  </a:lnTo>
                  <a:lnTo>
                    <a:pt x="385" y="262"/>
                  </a:lnTo>
                  <a:lnTo>
                    <a:pt x="385" y="260"/>
                  </a:lnTo>
                  <a:lnTo>
                    <a:pt x="386" y="257"/>
                  </a:lnTo>
                  <a:lnTo>
                    <a:pt x="386" y="255"/>
                  </a:lnTo>
                  <a:lnTo>
                    <a:pt x="388" y="254"/>
                  </a:lnTo>
                  <a:lnTo>
                    <a:pt x="388" y="252"/>
                  </a:lnTo>
                  <a:lnTo>
                    <a:pt x="389" y="249"/>
                  </a:lnTo>
                  <a:lnTo>
                    <a:pt x="389" y="247"/>
                  </a:lnTo>
                  <a:lnTo>
                    <a:pt x="389" y="245"/>
                  </a:lnTo>
                  <a:lnTo>
                    <a:pt x="390" y="243"/>
                  </a:lnTo>
                  <a:lnTo>
                    <a:pt x="390" y="242"/>
                  </a:lnTo>
                  <a:lnTo>
                    <a:pt x="391" y="240"/>
                  </a:lnTo>
                  <a:lnTo>
                    <a:pt x="393" y="238"/>
                  </a:lnTo>
                  <a:lnTo>
                    <a:pt x="393" y="236"/>
                  </a:lnTo>
                  <a:lnTo>
                    <a:pt x="394" y="235"/>
                  </a:lnTo>
                  <a:lnTo>
                    <a:pt x="394" y="234"/>
                  </a:lnTo>
                  <a:lnTo>
                    <a:pt x="396" y="232"/>
                  </a:lnTo>
                  <a:lnTo>
                    <a:pt x="398" y="230"/>
                  </a:lnTo>
                  <a:lnTo>
                    <a:pt x="400" y="228"/>
                  </a:lnTo>
                  <a:lnTo>
                    <a:pt x="401" y="228"/>
                  </a:lnTo>
                  <a:lnTo>
                    <a:pt x="403" y="227"/>
                  </a:lnTo>
                  <a:lnTo>
                    <a:pt x="405" y="227"/>
                  </a:lnTo>
                  <a:lnTo>
                    <a:pt x="408" y="226"/>
                  </a:lnTo>
                  <a:lnTo>
                    <a:pt x="409" y="226"/>
                  </a:lnTo>
                  <a:lnTo>
                    <a:pt x="413" y="226"/>
                  </a:lnTo>
                  <a:lnTo>
                    <a:pt x="415" y="226"/>
                  </a:lnTo>
                  <a:lnTo>
                    <a:pt x="419" y="226"/>
                  </a:lnTo>
                  <a:lnTo>
                    <a:pt x="421" y="227"/>
                  </a:lnTo>
                  <a:lnTo>
                    <a:pt x="424" y="227"/>
                  </a:lnTo>
                  <a:lnTo>
                    <a:pt x="425" y="227"/>
                  </a:lnTo>
                  <a:lnTo>
                    <a:pt x="428" y="227"/>
                  </a:lnTo>
                  <a:lnTo>
                    <a:pt x="430" y="227"/>
                  </a:lnTo>
                  <a:lnTo>
                    <a:pt x="432" y="227"/>
                  </a:lnTo>
                  <a:lnTo>
                    <a:pt x="433" y="227"/>
                  </a:lnTo>
                  <a:lnTo>
                    <a:pt x="434" y="226"/>
                  </a:lnTo>
                  <a:lnTo>
                    <a:pt x="433" y="226"/>
                  </a:lnTo>
                  <a:lnTo>
                    <a:pt x="433" y="224"/>
                  </a:lnTo>
                  <a:lnTo>
                    <a:pt x="431" y="222"/>
                  </a:lnTo>
                  <a:lnTo>
                    <a:pt x="431" y="219"/>
                  </a:lnTo>
                  <a:lnTo>
                    <a:pt x="429" y="215"/>
                  </a:lnTo>
                  <a:lnTo>
                    <a:pt x="428" y="212"/>
                  </a:lnTo>
                  <a:lnTo>
                    <a:pt x="427" y="208"/>
                  </a:lnTo>
                  <a:lnTo>
                    <a:pt x="427" y="205"/>
                  </a:lnTo>
                  <a:lnTo>
                    <a:pt x="425" y="202"/>
                  </a:lnTo>
                  <a:lnTo>
                    <a:pt x="423" y="198"/>
                  </a:lnTo>
                  <a:lnTo>
                    <a:pt x="421" y="195"/>
                  </a:lnTo>
                  <a:lnTo>
                    <a:pt x="421" y="191"/>
                  </a:lnTo>
                  <a:lnTo>
                    <a:pt x="420" y="189"/>
                  </a:lnTo>
                  <a:lnTo>
                    <a:pt x="420" y="187"/>
                  </a:lnTo>
                  <a:lnTo>
                    <a:pt x="420" y="185"/>
                  </a:lnTo>
                  <a:lnTo>
                    <a:pt x="420" y="183"/>
                  </a:lnTo>
                  <a:lnTo>
                    <a:pt x="418" y="185"/>
                  </a:lnTo>
                  <a:lnTo>
                    <a:pt x="417" y="185"/>
                  </a:lnTo>
                  <a:lnTo>
                    <a:pt x="415" y="185"/>
                  </a:lnTo>
                  <a:lnTo>
                    <a:pt x="413" y="185"/>
                  </a:lnTo>
                  <a:lnTo>
                    <a:pt x="410" y="187"/>
                  </a:lnTo>
                  <a:lnTo>
                    <a:pt x="408" y="187"/>
                  </a:lnTo>
                  <a:lnTo>
                    <a:pt x="406" y="187"/>
                  </a:lnTo>
                  <a:lnTo>
                    <a:pt x="404" y="187"/>
                  </a:lnTo>
                  <a:lnTo>
                    <a:pt x="401" y="188"/>
                  </a:lnTo>
                  <a:lnTo>
                    <a:pt x="399" y="188"/>
                  </a:lnTo>
                  <a:lnTo>
                    <a:pt x="396" y="188"/>
                  </a:lnTo>
                  <a:lnTo>
                    <a:pt x="394" y="188"/>
                  </a:lnTo>
                  <a:lnTo>
                    <a:pt x="392" y="189"/>
                  </a:lnTo>
                  <a:lnTo>
                    <a:pt x="390" y="189"/>
                  </a:lnTo>
                  <a:lnTo>
                    <a:pt x="389" y="189"/>
                  </a:lnTo>
                  <a:lnTo>
                    <a:pt x="388" y="189"/>
                  </a:lnTo>
                  <a:lnTo>
                    <a:pt x="386" y="189"/>
                  </a:lnTo>
                  <a:lnTo>
                    <a:pt x="386" y="188"/>
                  </a:lnTo>
                  <a:lnTo>
                    <a:pt x="384" y="188"/>
                  </a:lnTo>
                  <a:lnTo>
                    <a:pt x="384" y="186"/>
                  </a:lnTo>
                  <a:lnTo>
                    <a:pt x="382" y="186"/>
                  </a:lnTo>
                  <a:lnTo>
                    <a:pt x="382" y="184"/>
                  </a:lnTo>
                  <a:lnTo>
                    <a:pt x="380" y="184"/>
                  </a:lnTo>
                  <a:lnTo>
                    <a:pt x="380" y="182"/>
                  </a:lnTo>
                  <a:lnTo>
                    <a:pt x="378" y="182"/>
                  </a:lnTo>
                  <a:lnTo>
                    <a:pt x="378" y="180"/>
                  </a:lnTo>
                  <a:lnTo>
                    <a:pt x="376" y="180"/>
                  </a:lnTo>
                  <a:lnTo>
                    <a:pt x="374" y="180"/>
                  </a:lnTo>
                  <a:lnTo>
                    <a:pt x="374" y="179"/>
                  </a:lnTo>
                  <a:lnTo>
                    <a:pt x="373" y="180"/>
                  </a:lnTo>
                  <a:lnTo>
                    <a:pt x="373" y="181"/>
                  </a:lnTo>
                  <a:lnTo>
                    <a:pt x="372" y="183"/>
                  </a:lnTo>
                  <a:lnTo>
                    <a:pt x="372" y="184"/>
                  </a:lnTo>
                  <a:lnTo>
                    <a:pt x="370" y="186"/>
                  </a:lnTo>
                  <a:lnTo>
                    <a:pt x="370" y="188"/>
                  </a:lnTo>
                  <a:lnTo>
                    <a:pt x="369" y="189"/>
                  </a:lnTo>
                  <a:lnTo>
                    <a:pt x="367" y="190"/>
                  </a:lnTo>
                  <a:lnTo>
                    <a:pt x="365" y="190"/>
                  </a:lnTo>
                  <a:lnTo>
                    <a:pt x="364" y="190"/>
                  </a:lnTo>
                  <a:lnTo>
                    <a:pt x="362" y="190"/>
                  </a:lnTo>
                  <a:lnTo>
                    <a:pt x="360" y="190"/>
                  </a:lnTo>
                  <a:lnTo>
                    <a:pt x="359" y="190"/>
                  </a:lnTo>
                  <a:lnTo>
                    <a:pt x="358" y="190"/>
                  </a:lnTo>
                  <a:lnTo>
                    <a:pt x="356" y="190"/>
                  </a:lnTo>
                  <a:lnTo>
                    <a:pt x="354" y="190"/>
                  </a:lnTo>
                  <a:lnTo>
                    <a:pt x="354" y="189"/>
                  </a:lnTo>
                  <a:lnTo>
                    <a:pt x="354" y="188"/>
                  </a:lnTo>
                  <a:lnTo>
                    <a:pt x="354" y="187"/>
                  </a:lnTo>
                  <a:lnTo>
                    <a:pt x="354" y="185"/>
                  </a:lnTo>
                  <a:lnTo>
                    <a:pt x="354" y="183"/>
                  </a:lnTo>
                  <a:lnTo>
                    <a:pt x="354" y="182"/>
                  </a:lnTo>
                  <a:lnTo>
                    <a:pt x="354" y="180"/>
                  </a:lnTo>
                  <a:lnTo>
                    <a:pt x="354" y="178"/>
                  </a:lnTo>
                  <a:lnTo>
                    <a:pt x="354" y="177"/>
                  </a:lnTo>
                  <a:lnTo>
                    <a:pt x="354" y="176"/>
                  </a:lnTo>
                  <a:lnTo>
                    <a:pt x="354" y="174"/>
                  </a:lnTo>
                  <a:lnTo>
                    <a:pt x="354" y="172"/>
                  </a:lnTo>
                  <a:lnTo>
                    <a:pt x="354" y="170"/>
                  </a:lnTo>
                  <a:lnTo>
                    <a:pt x="354" y="169"/>
                  </a:lnTo>
                  <a:lnTo>
                    <a:pt x="354" y="171"/>
                  </a:lnTo>
                  <a:lnTo>
                    <a:pt x="354" y="173"/>
                  </a:lnTo>
                  <a:lnTo>
                    <a:pt x="355" y="173"/>
                  </a:lnTo>
                  <a:lnTo>
                    <a:pt x="355" y="174"/>
                  </a:lnTo>
                  <a:lnTo>
                    <a:pt x="356" y="174"/>
                  </a:lnTo>
                  <a:lnTo>
                    <a:pt x="358" y="176"/>
                  </a:lnTo>
                  <a:lnTo>
                    <a:pt x="359" y="176"/>
                  </a:lnTo>
                  <a:lnTo>
                    <a:pt x="359" y="178"/>
                  </a:lnTo>
                  <a:lnTo>
                    <a:pt x="361" y="178"/>
                  </a:lnTo>
                  <a:lnTo>
                    <a:pt x="362" y="179"/>
                  </a:lnTo>
                  <a:lnTo>
                    <a:pt x="364" y="179"/>
                  </a:lnTo>
                  <a:lnTo>
                    <a:pt x="366" y="179"/>
                  </a:lnTo>
                  <a:lnTo>
                    <a:pt x="367" y="179"/>
                  </a:lnTo>
                  <a:lnTo>
                    <a:pt x="369" y="179"/>
                  </a:lnTo>
                  <a:lnTo>
                    <a:pt x="371" y="178"/>
                  </a:lnTo>
                  <a:lnTo>
                    <a:pt x="371" y="177"/>
                  </a:lnTo>
                  <a:lnTo>
                    <a:pt x="373" y="175"/>
                  </a:lnTo>
                  <a:lnTo>
                    <a:pt x="373" y="174"/>
                  </a:lnTo>
                  <a:lnTo>
                    <a:pt x="374" y="172"/>
                  </a:lnTo>
                  <a:lnTo>
                    <a:pt x="374" y="171"/>
                  </a:lnTo>
                  <a:lnTo>
                    <a:pt x="374" y="169"/>
                  </a:lnTo>
                  <a:lnTo>
                    <a:pt x="374" y="171"/>
                  </a:lnTo>
                  <a:lnTo>
                    <a:pt x="376" y="171"/>
                  </a:lnTo>
                  <a:lnTo>
                    <a:pt x="378" y="171"/>
                  </a:lnTo>
                  <a:lnTo>
                    <a:pt x="380" y="171"/>
                  </a:lnTo>
                  <a:lnTo>
                    <a:pt x="381" y="170"/>
                  </a:lnTo>
                  <a:lnTo>
                    <a:pt x="382" y="170"/>
                  </a:lnTo>
                  <a:lnTo>
                    <a:pt x="384" y="170"/>
                  </a:lnTo>
                  <a:lnTo>
                    <a:pt x="386" y="170"/>
                  </a:lnTo>
                  <a:lnTo>
                    <a:pt x="388" y="169"/>
                  </a:lnTo>
                  <a:lnTo>
                    <a:pt x="390" y="167"/>
                  </a:lnTo>
                  <a:lnTo>
                    <a:pt x="391" y="166"/>
                  </a:lnTo>
                  <a:lnTo>
                    <a:pt x="393" y="164"/>
                  </a:lnTo>
                  <a:lnTo>
                    <a:pt x="394" y="163"/>
                  </a:lnTo>
                  <a:lnTo>
                    <a:pt x="394" y="161"/>
                  </a:lnTo>
                  <a:lnTo>
                    <a:pt x="396" y="159"/>
                  </a:lnTo>
                  <a:lnTo>
                    <a:pt x="396" y="157"/>
                  </a:lnTo>
                  <a:lnTo>
                    <a:pt x="396" y="155"/>
                  </a:lnTo>
                  <a:lnTo>
                    <a:pt x="396" y="154"/>
                  </a:lnTo>
                  <a:lnTo>
                    <a:pt x="398" y="151"/>
                  </a:lnTo>
                  <a:lnTo>
                    <a:pt x="397" y="149"/>
                  </a:lnTo>
                  <a:lnTo>
                    <a:pt x="397" y="147"/>
                  </a:lnTo>
                  <a:lnTo>
                    <a:pt x="397" y="145"/>
                  </a:lnTo>
                  <a:lnTo>
                    <a:pt x="397" y="142"/>
                  </a:lnTo>
                  <a:lnTo>
                    <a:pt x="396" y="140"/>
                  </a:lnTo>
                  <a:lnTo>
                    <a:pt x="396" y="139"/>
                  </a:lnTo>
                  <a:lnTo>
                    <a:pt x="396" y="137"/>
                  </a:lnTo>
                  <a:lnTo>
                    <a:pt x="396" y="135"/>
                  </a:lnTo>
                  <a:lnTo>
                    <a:pt x="394" y="135"/>
                  </a:lnTo>
                  <a:lnTo>
                    <a:pt x="394" y="133"/>
                  </a:lnTo>
                  <a:lnTo>
                    <a:pt x="393" y="133"/>
                  </a:lnTo>
                  <a:lnTo>
                    <a:pt x="393" y="131"/>
                  </a:lnTo>
                  <a:lnTo>
                    <a:pt x="391" y="131"/>
                  </a:lnTo>
                  <a:lnTo>
                    <a:pt x="390" y="131"/>
                  </a:lnTo>
                  <a:lnTo>
                    <a:pt x="390" y="129"/>
                  </a:lnTo>
                  <a:lnTo>
                    <a:pt x="388" y="129"/>
                  </a:lnTo>
                  <a:lnTo>
                    <a:pt x="387" y="129"/>
                  </a:lnTo>
                  <a:lnTo>
                    <a:pt x="387" y="128"/>
                  </a:lnTo>
                  <a:lnTo>
                    <a:pt x="385" y="128"/>
                  </a:lnTo>
                  <a:lnTo>
                    <a:pt x="385" y="127"/>
                  </a:lnTo>
                  <a:lnTo>
                    <a:pt x="385" y="126"/>
                  </a:lnTo>
                  <a:lnTo>
                    <a:pt x="385" y="124"/>
                  </a:lnTo>
                  <a:lnTo>
                    <a:pt x="385" y="123"/>
                  </a:lnTo>
                  <a:lnTo>
                    <a:pt x="385" y="122"/>
                  </a:lnTo>
                  <a:lnTo>
                    <a:pt x="385" y="124"/>
                  </a:lnTo>
                  <a:lnTo>
                    <a:pt x="387" y="124"/>
                  </a:lnTo>
                  <a:lnTo>
                    <a:pt x="387" y="126"/>
                  </a:lnTo>
                  <a:lnTo>
                    <a:pt x="389" y="126"/>
                  </a:lnTo>
                  <a:lnTo>
                    <a:pt x="390" y="126"/>
                  </a:lnTo>
                  <a:lnTo>
                    <a:pt x="392" y="126"/>
                  </a:lnTo>
                  <a:lnTo>
                    <a:pt x="393" y="127"/>
                  </a:lnTo>
                  <a:lnTo>
                    <a:pt x="394" y="127"/>
                  </a:lnTo>
                  <a:lnTo>
                    <a:pt x="396" y="127"/>
                  </a:lnTo>
                  <a:lnTo>
                    <a:pt x="398" y="127"/>
                  </a:lnTo>
                  <a:lnTo>
                    <a:pt x="399" y="127"/>
                  </a:lnTo>
                  <a:lnTo>
                    <a:pt x="401" y="127"/>
                  </a:lnTo>
                  <a:lnTo>
                    <a:pt x="402" y="127"/>
                  </a:lnTo>
                  <a:lnTo>
                    <a:pt x="404" y="127"/>
                  </a:lnTo>
                  <a:lnTo>
                    <a:pt x="406" y="127"/>
                  </a:lnTo>
                  <a:lnTo>
                    <a:pt x="408" y="127"/>
                  </a:lnTo>
                  <a:lnTo>
                    <a:pt x="409" y="127"/>
                  </a:lnTo>
                  <a:lnTo>
                    <a:pt x="412" y="127"/>
                  </a:lnTo>
                  <a:lnTo>
                    <a:pt x="414" y="127"/>
                  </a:lnTo>
                  <a:lnTo>
                    <a:pt x="418" y="127"/>
                  </a:lnTo>
                  <a:lnTo>
                    <a:pt x="421" y="127"/>
                  </a:lnTo>
                  <a:lnTo>
                    <a:pt x="424" y="126"/>
                  </a:lnTo>
                  <a:lnTo>
                    <a:pt x="426" y="126"/>
                  </a:lnTo>
                  <a:lnTo>
                    <a:pt x="429" y="126"/>
                  </a:lnTo>
                  <a:lnTo>
                    <a:pt x="431" y="126"/>
                  </a:lnTo>
                  <a:lnTo>
                    <a:pt x="434" y="125"/>
                  </a:lnTo>
                  <a:lnTo>
                    <a:pt x="436" y="125"/>
                  </a:lnTo>
                  <a:lnTo>
                    <a:pt x="439" y="124"/>
                  </a:lnTo>
                  <a:lnTo>
                    <a:pt x="440" y="124"/>
                  </a:lnTo>
                  <a:lnTo>
                    <a:pt x="443" y="122"/>
                  </a:lnTo>
                  <a:lnTo>
                    <a:pt x="445" y="122"/>
                  </a:lnTo>
                  <a:lnTo>
                    <a:pt x="447" y="121"/>
                  </a:lnTo>
                  <a:lnTo>
                    <a:pt x="448" y="120"/>
                  </a:lnTo>
                  <a:lnTo>
                    <a:pt x="449" y="120"/>
                  </a:lnTo>
                  <a:lnTo>
                    <a:pt x="451" y="119"/>
                  </a:lnTo>
                  <a:lnTo>
                    <a:pt x="453" y="117"/>
                  </a:lnTo>
                  <a:lnTo>
                    <a:pt x="453" y="116"/>
                  </a:lnTo>
                  <a:lnTo>
                    <a:pt x="455" y="115"/>
                  </a:lnTo>
                  <a:lnTo>
                    <a:pt x="455" y="113"/>
                  </a:lnTo>
                  <a:lnTo>
                    <a:pt x="456" y="111"/>
                  </a:lnTo>
                  <a:lnTo>
                    <a:pt x="458" y="109"/>
                  </a:lnTo>
                  <a:lnTo>
                    <a:pt x="459" y="105"/>
                  </a:lnTo>
                  <a:lnTo>
                    <a:pt x="459" y="103"/>
                  </a:lnTo>
                  <a:lnTo>
                    <a:pt x="460" y="100"/>
                  </a:lnTo>
                  <a:lnTo>
                    <a:pt x="460" y="96"/>
                  </a:lnTo>
                  <a:lnTo>
                    <a:pt x="461" y="93"/>
                  </a:lnTo>
                  <a:lnTo>
                    <a:pt x="460" y="91"/>
                  </a:lnTo>
                  <a:lnTo>
                    <a:pt x="460" y="87"/>
                  </a:lnTo>
                  <a:lnTo>
                    <a:pt x="460" y="85"/>
                  </a:lnTo>
                  <a:lnTo>
                    <a:pt x="460" y="82"/>
                  </a:lnTo>
                  <a:lnTo>
                    <a:pt x="459" y="80"/>
                  </a:lnTo>
                  <a:lnTo>
                    <a:pt x="459" y="78"/>
                  </a:lnTo>
                  <a:lnTo>
                    <a:pt x="458" y="77"/>
                  </a:lnTo>
                  <a:lnTo>
                    <a:pt x="458" y="75"/>
                  </a:lnTo>
                  <a:lnTo>
                    <a:pt x="456" y="73"/>
                  </a:lnTo>
                  <a:lnTo>
                    <a:pt x="456" y="72"/>
                  </a:lnTo>
                  <a:lnTo>
                    <a:pt x="455" y="70"/>
                  </a:lnTo>
                  <a:lnTo>
                    <a:pt x="455" y="68"/>
                  </a:lnTo>
                  <a:lnTo>
                    <a:pt x="453" y="68"/>
                  </a:lnTo>
                  <a:lnTo>
                    <a:pt x="453" y="67"/>
                  </a:lnTo>
                  <a:lnTo>
                    <a:pt x="452" y="67"/>
                  </a:lnTo>
                  <a:lnTo>
                    <a:pt x="451" y="65"/>
                  </a:lnTo>
                  <a:lnTo>
                    <a:pt x="449" y="65"/>
                  </a:lnTo>
                  <a:lnTo>
                    <a:pt x="447" y="64"/>
                  </a:lnTo>
                  <a:lnTo>
                    <a:pt x="445" y="62"/>
                  </a:lnTo>
                  <a:lnTo>
                    <a:pt x="444" y="60"/>
                  </a:lnTo>
                  <a:lnTo>
                    <a:pt x="442" y="60"/>
                  </a:lnTo>
                  <a:lnTo>
                    <a:pt x="440" y="58"/>
                  </a:lnTo>
                  <a:lnTo>
                    <a:pt x="439" y="57"/>
                  </a:lnTo>
                  <a:lnTo>
                    <a:pt x="437" y="56"/>
                  </a:lnTo>
                  <a:lnTo>
                    <a:pt x="435" y="56"/>
                  </a:lnTo>
                  <a:lnTo>
                    <a:pt x="433" y="54"/>
                  </a:lnTo>
                  <a:lnTo>
                    <a:pt x="431" y="54"/>
                  </a:lnTo>
                  <a:lnTo>
                    <a:pt x="431" y="53"/>
                  </a:lnTo>
                  <a:lnTo>
                    <a:pt x="432" y="53"/>
                  </a:lnTo>
                  <a:lnTo>
                    <a:pt x="434" y="53"/>
                  </a:lnTo>
                  <a:lnTo>
                    <a:pt x="436" y="53"/>
                  </a:lnTo>
                  <a:lnTo>
                    <a:pt x="437" y="53"/>
                  </a:lnTo>
                  <a:lnTo>
                    <a:pt x="439" y="53"/>
                  </a:lnTo>
                  <a:lnTo>
                    <a:pt x="441" y="53"/>
                  </a:lnTo>
                  <a:lnTo>
                    <a:pt x="442" y="53"/>
                  </a:lnTo>
                  <a:lnTo>
                    <a:pt x="444" y="53"/>
                  </a:lnTo>
                  <a:lnTo>
                    <a:pt x="445" y="53"/>
                  </a:lnTo>
                  <a:lnTo>
                    <a:pt x="446" y="53"/>
                  </a:lnTo>
                  <a:lnTo>
                    <a:pt x="448" y="53"/>
                  </a:lnTo>
                  <a:lnTo>
                    <a:pt x="448" y="51"/>
                  </a:lnTo>
                  <a:lnTo>
                    <a:pt x="448" y="50"/>
                  </a:lnTo>
                  <a:lnTo>
                    <a:pt x="448" y="49"/>
                  </a:lnTo>
                  <a:lnTo>
                    <a:pt x="448" y="48"/>
                  </a:lnTo>
                  <a:lnTo>
                    <a:pt x="448" y="46"/>
                  </a:lnTo>
                  <a:lnTo>
                    <a:pt x="448" y="44"/>
                  </a:lnTo>
                  <a:lnTo>
                    <a:pt x="448" y="42"/>
                  </a:lnTo>
                  <a:lnTo>
                    <a:pt x="448" y="40"/>
                  </a:lnTo>
                  <a:lnTo>
                    <a:pt x="448" y="39"/>
                  </a:lnTo>
                  <a:lnTo>
                    <a:pt x="448" y="37"/>
                  </a:lnTo>
                  <a:lnTo>
                    <a:pt x="448" y="35"/>
                  </a:lnTo>
                  <a:lnTo>
                    <a:pt x="448" y="34"/>
                  </a:lnTo>
                  <a:lnTo>
                    <a:pt x="446" y="34"/>
                  </a:lnTo>
                  <a:lnTo>
                    <a:pt x="444" y="34"/>
                  </a:lnTo>
                  <a:lnTo>
                    <a:pt x="443" y="34"/>
                  </a:lnTo>
                  <a:lnTo>
                    <a:pt x="441" y="34"/>
                  </a:lnTo>
                  <a:lnTo>
                    <a:pt x="439" y="34"/>
                  </a:lnTo>
                  <a:lnTo>
                    <a:pt x="438" y="34"/>
                  </a:lnTo>
                  <a:lnTo>
                    <a:pt x="436" y="34"/>
                  </a:lnTo>
                  <a:lnTo>
                    <a:pt x="434" y="34"/>
                  </a:lnTo>
                  <a:lnTo>
                    <a:pt x="433" y="34"/>
                  </a:lnTo>
                  <a:lnTo>
                    <a:pt x="431" y="34"/>
                  </a:lnTo>
                  <a:lnTo>
                    <a:pt x="429" y="34"/>
                  </a:lnTo>
                  <a:lnTo>
                    <a:pt x="428" y="34"/>
                  </a:lnTo>
                  <a:lnTo>
                    <a:pt x="429" y="33"/>
                  </a:lnTo>
                  <a:lnTo>
                    <a:pt x="430" y="31"/>
                  </a:lnTo>
                  <a:lnTo>
                    <a:pt x="430" y="30"/>
                  </a:lnTo>
                  <a:lnTo>
                    <a:pt x="432" y="28"/>
                  </a:lnTo>
                  <a:lnTo>
                    <a:pt x="432" y="26"/>
                  </a:lnTo>
                  <a:lnTo>
                    <a:pt x="434" y="24"/>
                  </a:lnTo>
                  <a:lnTo>
                    <a:pt x="434" y="22"/>
                  </a:lnTo>
                  <a:lnTo>
                    <a:pt x="434" y="20"/>
                  </a:lnTo>
                  <a:lnTo>
                    <a:pt x="434" y="21"/>
                  </a:lnTo>
                  <a:lnTo>
                    <a:pt x="435" y="21"/>
                  </a:lnTo>
                  <a:lnTo>
                    <a:pt x="436" y="21"/>
                  </a:lnTo>
                  <a:lnTo>
                    <a:pt x="438" y="20"/>
                  </a:lnTo>
                  <a:lnTo>
                    <a:pt x="439" y="20"/>
                  </a:lnTo>
                  <a:lnTo>
                    <a:pt x="441" y="20"/>
                  </a:lnTo>
                  <a:lnTo>
                    <a:pt x="442" y="20"/>
                  </a:lnTo>
                  <a:lnTo>
                    <a:pt x="443" y="20"/>
                  </a:lnTo>
                  <a:lnTo>
                    <a:pt x="443" y="19"/>
                  </a:lnTo>
                  <a:lnTo>
                    <a:pt x="443" y="18"/>
                  </a:lnTo>
                  <a:lnTo>
                    <a:pt x="443" y="16"/>
                  </a:lnTo>
                  <a:lnTo>
                    <a:pt x="443" y="15"/>
                  </a:lnTo>
                  <a:lnTo>
                    <a:pt x="444" y="13"/>
                  </a:lnTo>
                  <a:lnTo>
                    <a:pt x="444" y="11"/>
                  </a:lnTo>
                  <a:lnTo>
                    <a:pt x="445" y="10"/>
                  </a:lnTo>
                  <a:lnTo>
                    <a:pt x="445" y="9"/>
                  </a:lnTo>
                  <a:lnTo>
                    <a:pt x="447" y="7"/>
                  </a:lnTo>
                  <a:lnTo>
                    <a:pt x="447" y="5"/>
                  </a:lnTo>
                  <a:lnTo>
                    <a:pt x="448" y="3"/>
                  </a:lnTo>
                  <a:lnTo>
                    <a:pt x="448" y="2"/>
                  </a:lnTo>
                  <a:lnTo>
                    <a:pt x="449" y="0"/>
                  </a:lnTo>
                  <a:lnTo>
                    <a:pt x="443" y="3"/>
                  </a:lnTo>
                  <a:lnTo>
                    <a:pt x="434" y="5"/>
                  </a:lnTo>
                  <a:lnTo>
                    <a:pt x="421" y="6"/>
                  </a:lnTo>
                  <a:lnTo>
                    <a:pt x="408" y="6"/>
                  </a:lnTo>
                  <a:lnTo>
                    <a:pt x="391" y="8"/>
                  </a:lnTo>
                  <a:lnTo>
                    <a:pt x="374" y="8"/>
                  </a:lnTo>
                  <a:lnTo>
                    <a:pt x="355" y="8"/>
                  </a:lnTo>
                  <a:lnTo>
                    <a:pt x="338" y="8"/>
                  </a:lnTo>
                  <a:lnTo>
                    <a:pt x="319" y="8"/>
                  </a:lnTo>
                  <a:lnTo>
                    <a:pt x="301" y="8"/>
                  </a:lnTo>
                  <a:lnTo>
                    <a:pt x="284" y="8"/>
                  </a:lnTo>
                  <a:lnTo>
                    <a:pt x="270" y="8"/>
                  </a:lnTo>
                  <a:lnTo>
                    <a:pt x="257" y="8"/>
                  </a:lnTo>
                  <a:lnTo>
                    <a:pt x="249" y="8"/>
                  </a:lnTo>
                  <a:lnTo>
                    <a:pt x="243" y="8"/>
                  </a:lnTo>
                  <a:lnTo>
                    <a:pt x="241" y="6"/>
                  </a:lnTo>
                  <a:lnTo>
                    <a:pt x="218" y="6"/>
                  </a:lnTo>
                  <a:lnTo>
                    <a:pt x="215" y="8"/>
                  </a:lnTo>
                  <a:lnTo>
                    <a:pt x="210" y="8"/>
                  </a:lnTo>
                  <a:lnTo>
                    <a:pt x="200" y="8"/>
                  </a:lnTo>
                  <a:lnTo>
                    <a:pt x="188" y="8"/>
                  </a:lnTo>
                  <a:lnTo>
                    <a:pt x="173" y="8"/>
                  </a:lnTo>
                  <a:lnTo>
                    <a:pt x="156" y="8"/>
                  </a:lnTo>
                  <a:lnTo>
                    <a:pt x="139" y="8"/>
                  </a:lnTo>
                  <a:lnTo>
                    <a:pt x="121" y="8"/>
                  </a:lnTo>
                  <a:lnTo>
                    <a:pt x="101" y="8"/>
                  </a:lnTo>
                  <a:lnTo>
                    <a:pt x="83" y="8"/>
                  </a:lnTo>
                  <a:lnTo>
                    <a:pt x="66" y="8"/>
                  </a:lnTo>
                  <a:lnTo>
                    <a:pt x="50" y="6"/>
                  </a:lnTo>
                  <a:lnTo>
                    <a:pt x="35" y="6"/>
                  </a:lnTo>
                  <a:lnTo>
                    <a:pt x="24" y="5"/>
                  </a:lnTo>
                  <a:lnTo>
                    <a:pt x="15" y="3"/>
                  </a:lnTo>
                  <a:lnTo>
                    <a:pt x="10" y="0"/>
                  </a:lnTo>
                  <a:lnTo>
                    <a:pt x="8" y="2"/>
                  </a:lnTo>
                  <a:lnTo>
                    <a:pt x="8" y="3"/>
                  </a:lnTo>
                  <a:lnTo>
                    <a:pt x="8" y="5"/>
                  </a:lnTo>
                  <a:lnTo>
                    <a:pt x="10" y="7"/>
                  </a:lnTo>
                  <a:lnTo>
                    <a:pt x="10" y="9"/>
                  </a:lnTo>
                  <a:lnTo>
                    <a:pt x="11" y="10"/>
                  </a:lnTo>
                  <a:lnTo>
                    <a:pt x="11" y="11"/>
                  </a:lnTo>
                  <a:lnTo>
                    <a:pt x="13" y="13"/>
                  </a:lnTo>
                  <a:lnTo>
                    <a:pt x="13" y="15"/>
                  </a:lnTo>
                  <a:lnTo>
                    <a:pt x="14" y="16"/>
                  </a:lnTo>
                  <a:lnTo>
                    <a:pt x="14" y="18"/>
                  </a:lnTo>
                  <a:lnTo>
                    <a:pt x="14" y="19"/>
                  </a:lnTo>
                  <a:lnTo>
                    <a:pt x="14" y="20"/>
                  </a:lnTo>
                  <a:lnTo>
                    <a:pt x="16" y="20"/>
                  </a:lnTo>
                  <a:lnTo>
                    <a:pt x="18" y="20"/>
                  </a:lnTo>
                  <a:lnTo>
                    <a:pt x="20" y="20"/>
                  </a:lnTo>
                  <a:lnTo>
                    <a:pt x="20" y="21"/>
                  </a:lnTo>
                  <a:lnTo>
                    <a:pt x="22" y="21"/>
                  </a:lnTo>
                  <a:lnTo>
                    <a:pt x="23" y="21"/>
                  </a:lnTo>
                  <a:lnTo>
                    <a:pt x="24" y="20"/>
                  </a:lnTo>
                  <a:lnTo>
                    <a:pt x="24" y="22"/>
                  </a:lnTo>
                  <a:lnTo>
                    <a:pt x="24" y="24"/>
                  </a:lnTo>
                  <a:lnTo>
                    <a:pt x="25" y="24"/>
                  </a:lnTo>
                  <a:lnTo>
                    <a:pt x="25" y="26"/>
                  </a:lnTo>
                  <a:lnTo>
                    <a:pt x="27" y="26"/>
                  </a:lnTo>
                  <a:lnTo>
                    <a:pt x="27" y="27"/>
                  </a:lnTo>
                  <a:lnTo>
                    <a:pt x="29" y="27"/>
                  </a:lnTo>
                  <a:lnTo>
                    <a:pt x="29" y="29"/>
                  </a:lnTo>
                  <a:lnTo>
                    <a:pt x="31" y="30"/>
                  </a:lnTo>
                  <a:lnTo>
                    <a:pt x="31" y="32"/>
                  </a:lnTo>
                  <a:lnTo>
                    <a:pt x="33" y="32"/>
                  </a:lnTo>
                  <a:lnTo>
                    <a:pt x="33" y="34"/>
                  </a:lnTo>
                  <a:lnTo>
                    <a:pt x="34" y="34"/>
                  </a:lnTo>
                  <a:lnTo>
                    <a:pt x="35" y="34"/>
                  </a:lnTo>
                  <a:lnTo>
                    <a:pt x="34" y="34"/>
                  </a:lnTo>
                  <a:lnTo>
                    <a:pt x="33" y="34"/>
                  </a:lnTo>
                  <a:lnTo>
                    <a:pt x="31" y="34"/>
                  </a:lnTo>
                  <a:lnTo>
                    <a:pt x="30" y="34"/>
                  </a:lnTo>
                  <a:lnTo>
                    <a:pt x="27" y="34"/>
                  </a:lnTo>
                  <a:lnTo>
                    <a:pt x="25" y="34"/>
                  </a:lnTo>
                  <a:lnTo>
                    <a:pt x="22" y="34"/>
                  </a:lnTo>
                  <a:lnTo>
                    <a:pt x="20" y="34"/>
                  </a:lnTo>
                  <a:lnTo>
                    <a:pt x="17" y="34"/>
                  </a:lnTo>
                  <a:lnTo>
                    <a:pt x="15" y="34"/>
                  </a:lnTo>
                  <a:lnTo>
                    <a:pt x="13" y="34"/>
                  </a:lnTo>
                  <a:lnTo>
                    <a:pt x="11" y="34"/>
                  </a:lnTo>
                  <a:lnTo>
                    <a:pt x="9" y="34"/>
                  </a:lnTo>
                  <a:lnTo>
                    <a:pt x="8" y="34"/>
                  </a:lnTo>
                  <a:lnTo>
                    <a:pt x="7" y="34"/>
                  </a:lnTo>
                  <a:lnTo>
                    <a:pt x="7" y="35"/>
                  </a:lnTo>
                  <a:lnTo>
                    <a:pt x="7" y="37"/>
                  </a:lnTo>
                  <a:lnTo>
                    <a:pt x="7" y="39"/>
                  </a:lnTo>
                  <a:lnTo>
                    <a:pt x="7" y="41"/>
                  </a:lnTo>
                  <a:lnTo>
                    <a:pt x="7" y="43"/>
                  </a:lnTo>
                  <a:lnTo>
                    <a:pt x="7" y="45"/>
                  </a:lnTo>
                  <a:lnTo>
                    <a:pt x="7" y="47"/>
                  </a:lnTo>
                  <a:lnTo>
                    <a:pt x="7" y="49"/>
                  </a:lnTo>
                  <a:lnTo>
                    <a:pt x="7" y="50"/>
                  </a:lnTo>
                  <a:lnTo>
                    <a:pt x="7" y="51"/>
                  </a:lnTo>
                  <a:lnTo>
                    <a:pt x="7" y="52"/>
                  </a:lnTo>
                  <a:lnTo>
                    <a:pt x="8" y="52"/>
                  </a:lnTo>
                  <a:lnTo>
                    <a:pt x="8" y="53"/>
                  </a:lnTo>
                  <a:lnTo>
                    <a:pt x="10" y="53"/>
                  </a:lnTo>
                  <a:lnTo>
                    <a:pt x="12" y="53"/>
                  </a:lnTo>
                  <a:lnTo>
                    <a:pt x="14" y="53"/>
                  </a:lnTo>
                  <a:lnTo>
                    <a:pt x="16" y="53"/>
                  </a:lnTo>
                  <a:lnTo>
                    <a:pt x="18" y="53"/>
                  </a:lnTo>
                  <a:lnTo>
                    <a:pt x="20" y="53"/>
                  </a:lnTo>
                  <a:lnTo>
                    <a:pt x="22" y="53"/>
                  </a:lnTo>
                  <a:lnTo>
                    <a:pt x="23" y="53"/>
                  </a:lnTo>
                  <a:lnTo>
                    <a:pt x="24" y="53"/>
                  </a:lnTo>
                  <a:lnTo>
                    <a:pt x="26" y="53"/>
                  </a:lnTo>
                  <a:lnTo>
                    <a:pt x="24" y="54"/>
                  </a:lnTo>
                  <a:lnTo>
                    <a:pt x="23" y="54"/>
                  </a:lnTo>
                  <a:lnTo>
                    <a:pt x="21" y="54"/>
                  </a:lnTo>
                  <a:lnTo>
                    <a:pt x="20" y="54"/>
                  </a:lnTo>
                  <a:lnTo>
                    <a:pt x="19" y="56"/>
                  </a:lnTo>
                  <a:lnTo>
                    <a:pt x="17" y="56"/>
                  </a:lnTo>
                  <a:lnTo>
                    <a:pt x="15" y="57"/>
                  </a:lnTo>
                  <a:lnTo>
                    <a:pt x="14" y="57"/>
                  </a:lnTo>
                  <a:lnTo>
                    <a:pt x="12" y="59"/>
                  </a:lnTo>
                  <a:lnTo>
                    <a:pt x="10" y="61"/>
                  </a:lnTo>
                  <a:lnTo>
                    <a:pt x="8" y="63"/>
                  </a:lnTo>
                  <a:lnTo>
                    <a:pt x="7" y="64"/>
                  </a:lnTo>
                  <a:lnTo>
                    <a:pt x="5" y="66"/>
                  </a:lnTo>
                  <a:lnTo>
                    <a:pt x="4" y="68"/>
                  </a:lnTo>
                  <a:lnTo>
                    <a:pt x="3" y="69"/>
                  </a:lnTo>
                  <a:lnTo>
                    <a:pt x="3" y="71"/>
                  </a:lnTo>
                  <a:lnTo>
                    <a:pt x="2" y="73"/>
                  </a:lnTo>
                  <a:lnTo>
                    <a:pt x="2" y="75"/>
                  </a:lnTo>
                  <a:lnTo>
                    <a:pt x="2" y="77"/>
                  </a:lnTo>
                  <a:lnTo>
                    <a:pt x="2" y="78"/>
                  </a:lnTo>
                  <a:lnTo>
                    <a:pt x="0" y="80"/>
                  </a:lnTo>
                  <a:lnTo>
                    <a:pt x="0" y="81"/>
                  </a:lnTo>
                  <a:lnTo>
                    <a:pt x="0" y="83"/>
                  </a:lnTo>
                  <a:lnTo>
                    <a:pt x="0" y="84"/>
                  </a:lnTo>
                  <a:lnTo>
                    <a:pt x="0" y="86"/>
                  </a:lnTo>
                  <a:lnTo>
                    <a:pt x="0" y="88"/>
                  </a:lnTo>
                  <a:lnTo>
                    <a:pt x="0" y="89"/>
                  </a:lnTo>
                  <a:lnTo>
                    <a:pt x="0" y="91"/>
                  </a:lnTo>
                  <a:lnTo>
                    <a:pt x="0" y="93"/>
                  </a:lnTo>
                  <a:lnTo>
                    <a:pt x="0" y="95"/>
                  </a:lnTo>
                  <a:lnTo>
                    <a:pt x="0" y="97"/>
                  </a:lnTo>
                  <a:lnTo>
                    <a:pt x="0" y="99"/>
                  </a:lnTo>
                  <a:lnTo>
                    <a:pt x="0" y="100"/>
                  </a:lnTo>
                  <a:lnTo>
                    <a:pt x="0" y="102"/>
                  </a:lnTo>
                  <a:lnTo>
                    <a:pt x="0" y="104"/>
                  </a:lnTo>
                  <a:lnTo>
                    <a:pt x="0" y="105"/>
                  </a:lnTo>
                  <a:lnTo>
                    <a:pt x="0" y="107"/>
                  </a:lnTo>
                  <a:lnTo>
                    <a:pt x="2" y="108"/>
                  </a:lnTo>
                  <a:lnTo>
                    <a:pt x="2" y="111"/>
                  </a:lnTo>
                  <a:lnTo>
                    <a:pt x="4" y="113"/>
                  </a:lnTo>
                  <a:lnTo>
                    <a:pt x="4" y="115"/>
                  </a:lnTo>
                  <a:lnTo>
                    <a:pt x="6" y="116"/>
                  </a:lnTo>
                  <a:lnTo>
                    <a:pt x="8" y="118"/>
                  </a:lnTo>
                  <a:lnTo>
                    <a:pt x="10" y="120"/>
                  </a:lnTo>
                  <a:lnTo>
                    <a:pt x="11" y="122"/>
                  </a:lnTo>
                  <a:lnTo>
                    <a:pt x="14" y="122"/>
                  </a:lnTo>
                  <a:lnTo>
                    <a:pt x="16" y="124"/>
                  </a:lnTo>
                  <a:lnTo>
                    <a:pt x="20" y="124"/>
                  </a:lnTo>
                  <a:lnTo>
                    <a:pt x="23" y="126"/>
                  </a:lnTo>
                  <a:lnTo>
                    <a:pt x="29" y="126"/>
                  </a:lnTo>
                  <a:lnTo>
                    <a:pt x="33" y="126"/>
                  </a:lnTo>
                  <a:lnTo>
                    <a:pt x="38" y="126"/>
                  </a:lnTo>
                  <a:lnTo>
                    <a:pt x="43" y="126"/>
                  </a:lnTo>
                  <a:lnTo>
                    <a:pt x="49" y="124"/>
                  </a:lnTo>
                  <a:lnTo>
                    <a:pt x="53" y="124"/>
                  </a:lnTo>
                  <a:lnTo>
                    <a:pt x="58" y="124"/>
                  </a:lnTo>
                  <a:lnTo>
                    <a:pt x="61" y="124"/>
                  </a:lnTo>
                  <a:lnTo>
                    <a:pt x="66" y="122"/>
                  </a:lnTo>
                  <a:lnTo>
                    <a:pt x="69" y="122"/>
                  </a:lnTo>
                  <a:lnTo>
                    <a:pt x="72" y="122"/>
                  </a:lnTo>
                  <a:lnTo>
                    <a:pt x="73" y="122"/>
                  </a:lnTo>
                  <a:lnTo>
                    <a:pt x="74" y="120"/>
                  </a:lnTo>
                  <a:lnTo>
                    <a:pt x="74" y="121"/>
                  </a:lnTo>
                  <a:lnTo>
                    <a:pt x="74" y="122"/>
                  </a:lnTo>
                  <a:lnTo>
                    <a:pt x="74" y="123"/>
                  </a:lnTo>
                  <a:lnTo>
                    <a:pt x="74" y="125"/>
                  </a:lnTo>
                  <a:lnTo>
                    <a:pt x="74" y="126"/>
                  </a:lnTo>
                  <a:lnTo>
                    <a:pt x="74" y="127"/>
                  </a:lnTo>
                  <a:lnTo>
                    <a:pt x="72" y="129"/>
                  </a:lnTo>
                  <a:lnTo>
                    <a:pt x="71" y="129"/>
                  </a:lnTo>
                  <a:lnTo>
                    <a:pt x="69" y="129"/>
                  </a:lnTo>
                  <a:lnTo>
                    <a:pt x="67" y="131"/>
                  </a:lnTo>
                  <a:lnTo>
                    <a:pt x="66" y="131"/>
                  </a:lnTo>
                  <a:lnTo>
                    <a:pt x="64" y="131"/>
                  </a:lnTo>
                  <a:lnTo>
                    <a:pt x="63" y="133"/>
                  </a:lnTo>
                  <a:lnTo>
                    <a:pt x="63" y="134"/>
                  </a:lnTo>
                  <a:lnTo>
                    <a:pt x="62" y="135"/>
                  </a:lnTo>
                  <a:lnTo>
                    <a:pt x="62" y="136"/>
                  </a:lnTo>
                  <a:lnTo>
                    <a:pt x="61" y="138"/>
                  </a:lnTo>
                  <a:lnTo>
                    <a:pt x="61" y="139"/>
                  </a:lnTo>
                  <a:lnTo>
                    <a:pt x="61" y="141"/>
                  </a:lnTo>
                  <a:lnTo>
                    <a:pt x="61" y="143"/>
                  </a:lnTo>
                  <a:lnTo>
                    <a:pt x="60" y="146"/>
                  </a:lnTo>
                  <a:lnTo>
                    <a:pt x="60" y="148"/>
                  </a:lnTo>
                  <a:lnTo>
                    <a:pt x="60" y="150"/>
                  </a:lnTo>
                  <a:lnTo>
                    <a:pt x="60" y="152"/>
                  </a:lnTo>
                  <a:lnTo>
                    <a:pt x="60" y="153"/>
                  </a:lnTo>
                  <a:lnTo>
                    <a:pt x="61" y="155"/>
                  </a:lnTo>
                  <a:lnTo>
                    <a:pt x="62" y="157"/>
                  </a:lnTo>
                  <a:lnTo>
                    <a:pt x="64" y="158"/>
                  </a:lnTo>
                  <a:lnTo>
                    <a:pt x="64" y="160"/>
                  </a:lnTo>
                  <a:lnTo>
                    <a:pt x="64" y="162"/>
                  </a:lnTo>
                  <a:lnTo>
                    <a:pt x="64" y="163"/>
                  </a:lnTo>
                  <a:lnTo>
                    <a:pt x="66" y="163"/>
                  </a:lnTo>
                  <a:lnTo>
                    <a:pt x="66" y="164"/>
                  </a:lnTo>
                  <a:lnTo>
                    <a:pt x="67" y="164"/>
                  </a:lnTo>
                  <a:lnTo>
                    <a:pt x="67" y="166"/>
                  </a:lnTo>
                  <a:lnTo>
                    <a:pt x="69" y="166"/>
                  </a:lnTo>
                  <a:lnTo>
                    <a:pt x="69" y="168"/>
                  </a:lnTo>
                  <a:lnTo>
                    <a:pt x="70" y="168"/>
                  </a:lnTo>
                  <a:lnTo>
                    <a:pt x="72" y="169"/>
                  </a:lnTo>
                  <a:lnTo>
                    <a:pt x="74" y="169"/>
                  </a:lnTo>
                  <a:lnTo>
                    <a:pt x="74" y="171"/>
                  </a:lnTo>
                  <a:lnTo>
                    <a:pt x="76" y="172"/>
                  </a:lnTo>
                  <a:lnTo>
                    <a:pt x="77" y="173"/>
                  </a:lnTo>
                  <a:lnTo>
                    <a:pt x="78" y="173"/>
                  </a:lnTo>
                  <a:lnTo>
                    <a:pt x="80" y="173"/>
                  </a:lnTo>
                  <a:lnTo>
                    <a:pt x="81" y="173"/>
                  </a:lnTo>
                  <a:lnTo>
                    <a:pt x="83" y="172"/>
                  </a:lnTo>
                  <a:lnTo>
                    <a:pt x="83" y="171"/>
                  </a:lnTo>
                  <a:lnTo>
                    <a:pt x="85" y="169"/>
                  </a:lnTo>
                  <a:lnTo>
                    <a:pt x="84" y="171"/>
                  </a:lnTo>
                  <a:lnTo>
                    <a:pt x="84" y="172"/>
                  </a:lnTo>
                  <a:lnTo>
                    <a:pt x="84" y="174"/>
                  </a:lnTo>
                  <a:lnTo>
                    <a:pt x="86" y="174"/>
                  </a:lnTo>
                  <a:lnTo>
                    <a:pt x="86" y="176"/>
                  </a:lnTo>
                  <a:lnTo>
                    <a:pt x="86" y="177"/>
                  </a:lnTo>
                  <a:lnTo>
                    <a:pt x="88" y="177"/>
                  </a:lnTo>
                  <a:lnTo>
                    <a:pt x="88" y="178"/>
                  </a:lnTo>
                  <a:lnTo>
                    <a:pt x="89" y="178"/>
                  </a:lnTo>
                  <a:lnTo>
                    <a:pt x="91" y="178"/>
                  </a:lnTo>
                  <a:lnTo>
                    <a:pt x="91" y="179"/>
                  </a:lnTo>
                  <a:lnTo>
                    <a:pt x="92" y="179"/>
                  </a:lnTo>
                  <a:lnTo>
                    <a:pt x="93" y="178"/>
                  </a:lnTo>
                  <a:lnTo>
                    <a:pt x="95" y="177"/>
                  </a:lnTo>
                  <a:lnTo>
                    <a:pt x="96" y="177"/>
                  </a:lnTo>
                  <a:lnTo>
                    <a:pt x="98" y="176"/>
                  </a:lnTo>
                  <a:lnTo>
                    <a:pt x="100" y="174"/>
                  </a:lnTo>
                  <a:lnTo>
                    <a:pt x="102" y="173"/>
                  </a:lnTo>
                  <a:lnTo>
                    <a:pt x="103" y="171"/>
                  </a:lnTo>
                  <a:lnTo>
                    <a:pt x="104" y="169"/>
                  </a:lnTo>
                  <a:lnTo>
                    <a:pt x="104" y="170"/>
                  </a:lnTo>
                  <a:lnTo>
                    <a:pt x="104" y="172"/>
                  </a:lnTo>
                  <a:lnTo>
                    <a:pt x="104" y="174"/>
                  </a:lnTo>
                  <a:lnTo>
                    <a:pt x="104" y="176"/>
                  </a:lnTo>
                  <a:lnTo>
                    <a:pt x="104" y="177"/>
                  </a:lnTo>
                  <a:lnTo>
                    <a:pt x="104" y="178"/>
                  </a:lnTo>
                  <a:lnTo>
                    <a:pt x="104" y="180"/>
                  </a:lnTo>
                  <a:lnTo>
                    <a:pt x="104" y="182"/>
                  </a:lnTo>
                  <a:lnTo>
                    <a:pt x="104" y="183"/>
                  </a:lnTo>
                  <a:lnTo>
                    <a:pt x="104" y="185"/>
                  </a:lnTo>
                  <a:lnTo>
                    <a:pt x="104" y="187"/>
                  </a:lnTo>
                  <a:lnTo>
                    <a:pt x="104" y="188"/>
                  </a:lnTo>
                  <a:lnTo>
                    <a:pt x="104" y="189"/>
                  </a:lnTo>
                  <a:lnTo>
                    <a:pt x="102" y="190"/>
                  </a:lnTo>
                  <a:lnTo>
                    <a:pt x="101" y="190"/>
                  </a:lnTo>
                  <a:lnTo>
                    <a:pt x="99" y="190"/>
                  </a:lnTo>
                  <a:lnTo>
                    <a:pt x="97" y="190"/>
                  </a:lnTo>
                  <a:lnTo>
                    <a:pt x="96" y="190"/>
                  </a:lnTo>
                  <a:lnTo>
                    <a:pt x="94" y="190"/>
                  </a:lnTo>
                  <a:lnTo>
                    <a:pt x="92" y="190"/>
                  </a:lnTo>
                  <a:lnTo>
                    <a:pt x="91" y="190"/>
                  </a:lnTo>
                  <a:lnTo>
                    <a:pt x="89" y="190"/>
                  </a:lnTo>
                  <a:lnTo>
                    <a:pt x="89" y="189"/>
                  </a:lnTo>
                  <a:lnTo>
                    <a:pt x="88" y="189"/>
                  </a:lnTo>
                  <a:lnTo>
                    <a:pt x="88" y="188"/>
                  </a:lnTo>
                  <a:lnTo>
                    <a:pt x="87" y="188"/>
                  </a:lnTo>
                  <a:lnTo>
                    <a:pt x="87" y="186"/>
                  </a:lnTo>
                  <a:lnTo>
                    <a:pt x="87" y="184"/>
                  </a:lnTo>
                  <a:lnTo>
                    <a:pt x="85" y="184"/>
                  </a:lnTo>
                  <a:lnTo>
                    <a:pt x="85" y="183"/>
                  </a:lnTo>
                  <a:lnTo>
                    <a:pt x="85" y="181"/>
                  </a:lnTo>
                  <a:lnTo>
                    <a:pt x="85" y="180"/>
                  </a:lnTo>
                  <a:lnTo>
                    <a:pt x="85" y="179"/>
                  </a:lnTo>
                  <a:lnTo>
                    <a:pt x="83" y="180"/>
                  </a:lnTo>
                  <a:lnTo>
                    <a:pt x="81" y="180"/>
                  </a:lnTo>
                  <a:lnTo>
                    <a:pt x="80" y="180"/>
                  </a:lnTo>
                  <a:lnTo>
                    <a:pt x="78" y="182"/>
                  </a:lnTo>
                  <a:lnTo>
                    <a:pt x="76" y="184"/>
                  </a:lnTo>
                  <a:lnTo>
                    <a:pt x="74" y="186"/>
                  </a:lnTo>
                  <a:lnTo>
                    <a:pt x="73" y="188"/>
                  </a:lnTo>
                  <a:lnTo>
                    <a:pt x="71" y="189"/>
                  </a:lnTo>
                  <a:lnTo>
                    <a:pt x="70" y="189"/>
                  </a:lnTo>
                  <a:lnTo>
                    <a:pt x="68" y="189"/>
                  </a:lnTo>
                  <a:lnTo>
                    <a:pt x="67" y="189"/>
                  </a:lnTo>
                  <a:lnTo>
                    <a:pt x="65" y="189"/>
                  </a:lnTo>
                  <a:lnTo>
                    <a:pt x="63" y="188"/>
                  </a:lnTo>
                  <a:lnTo>
                    <a:pt x="60" y="188"/>
                  </a:lnTo>
                  <a:lnTo>
                    <a:pt x="58" y="188"/>
                  </a:lnTo>
                  <a:lnTo>
                    <a:pt x="57" y="188"/>
                  </a:lnTo>
                  <a:lnTo>
                    <a:pt x="55" y="187"/>
                  </a:lnTo>
                  <a:lnTo>
                    <a:pt x="51" y="187"/>
                  </a:lnTo>
                  <a:lnTo>
                    <a:pt x="50" y="187"/>
                  </a:lnTo>
                  <a:lnTo>
                    <a:pt x="46" y="187"/>
                  </a:lnTo>
                  <a:lnTo>
                    <a:pt x="45" y="185"/>
                  </a:lnTo>
                  <a:lnTo>
                    <a:pt x="43" y="185"/>
                  </a:lnTo>
                  <a:lnTo>
                    <a:pt x="41" y="185"/>
                  </a:lnTo>
                  <a:lnTo>
                    <a:pt x="40" y="185"/>
                  </a:lnTo>
                  <a:lnTo>
                    <a:pt x="40" y="183"/>
                  </a:lnTo>
                  <a:lnTo>
                    <a:pt x="39" y="185"/>
                  </a:lnTo>
                  <a:lnTo>
                    <a:pt x="39" y="187"/>
                  </a:lnTo>
                  <a:lnTo>
                    <a:pt x="37" y="189"/>
                  </a:lnTo>
                  <a:lnTo>
                    <a:pt x="37" y="191"/>
                  </a:lnTo>
                  <a:lnTo>
                    <a:pt x="35" y="195"/>
                  </a:lnTo>
                  <a:lnTo>
                    <a:pt x="34" y="198"/>
                  </a:lnTo>
                  <a:lnTo>
                    <a:pt x="32" y="202"/>
                  </a:lnTo>
                  <a:lnTo>
                    <a:pt x="32" y="205"/>
                  </a:lnTo>
                  <a:lnTo>
                    <a:pt x="30" y="208"/>
                  </a:lnTo>
                  <a:lnTo>
                    <a:pt x="28" y="212"/>
                  </a:lnTo>
                  <a:lnTo>
                    <a:pt x="26" y="215"/>
                  </a:lnTo>
                  <a:lnTo>
                    <a:pt x="26" y="219"/>
                  </a:lnTo>
                  <a:lnTo>
                    <a:pt x="24" y="222"/>
                  </a:lnTo>
                  <a:lnTo>
                    <a:pt x="24" y="224"/>
                  </a:lnTo>
                  <a:lnTo>
                    <a:pt x="24" y="226"/>
                  </a:lnTo>
                  <a:lnTo>
                    <a:pt x="24" y="227"/>
                  </a:lnTo>
                  <a:lnTo>
                    <a:pt x="25" y="227"/>
                  </a:lnTo>
                  <a:lnTo>
                    <a:pt x="27" y="229"/>
                  </a:lnTo>
                  <a:lnTo>
                    <a:pt x="29" y="229"/>
                  </a:lnTo>
                  <a:lnTo>
                    <a:pt x="30" y="231"/>
                  </a:lnTo>
                  <a:lnTo>
                    <a:pt x="34" y="231"/>
                  </a:lnTo>
                  <a:lnTo>
                    <a:pt x="35" y="231"/>
                  </a:lnTo>
                  <a:lnTo>
                    <a:pt x="39" y="231"/>
                  </a:lnTo>
                  <a:lnTo>
                    <a:pt x="41" y="232"/>
                  </a:lnTo>
                  <a:lnTo>
                    <a:pt x="43" y="232"/>
                  </a:lnTo>
                  <a:lnTo>
                    <a:pt x="45" y="232"/>
                  </a:lnTo>
                  <a:lnTo>
                    <a:pt x="49" y="232"/>
                  </a:lnTo>
                  <a:lnTo>
                    <a:pt x="51" y="232"/>
                  </a:lnTo>
                  <a:lnTo>
                    <a:pt x="53" y="232"/>
                  </a:lnTo>
                  <a:lnTo>
                    <a:pt x="55" y="232"/>
                  </a:lnTo>
                  <a:lnTo>
                    <a:pt x="57" y="230"/>
                  </a:lnTo>
                  <a:lnTo>
                    <a:pt x="55" y="232"/>
                  </a:lnTo>
                  <a:lnTo>
                    <a:pt x="55" y="233"/>
                  </a:lnTo>
                  <a:lnTo>
                    <a:pt x="55" y="235"/>
                  </a:lnTo>
                  <a:lnTo>
                    <a:pt x="55" y="237"/>
                  </a:lnTo>
                  <a:lnTo>
                    <a:pt x="56" y="239"/>
                  </a:lnTo>
                  <a:lnTo>
                    <a:pt x="56" y="241"/>
                  </a:lnTo>
                  <a:lnTo>
                    <a:pt x="57" y="241"/>
                  </a:lnTo>
                  <a:lnTo>
                    <a:pt x="57" y="243"/>
                  </a:lnTo>
                  <a:lnTo>
                    <a:pt x="58" y="244"/>
                  </a:lnTo>
                  <a:lnTo>
                    <a:pt x="58" y="246"/>
                  </a:lnTo>
                  <a:lnTo>
                    <a:pt x="59" y="247"/>
                  </a:lnTo>
                  <a:lnTo>
                    <a:pt x="59" y="249"/>
                  </a:lnTo>
                  <a:lnTo>
                    <a:pt x="61" y="250"/>
                  </a:lnTo>
                  <a:lnTo>
                    <a:pt x="61" y="252"/>
                  </a:lnTo>
                  <a:lnTo>
                    <a:pt x="62" y="252"/>
                  </a:lnTo>
                  <a:lnTo>
                    <a:pt x="62" y="254"/>
                  </a:lnTo>
                  <a:lnTo>
                    <a:pt x="63" y="256"/>
                  </a:lnTo>
                  <a:lnTo>
                    <a:pt x="63" y="258"/>
                  </a:lnTo>
                  <a:lnTo>
                    <a:pt x="65" y="259"/>
                  </a:lnTo>
                  <a:lnTo>
                    <a:pt x="65" y="261"/>
                  </a:lnTo>
                  <a:lnTo>
                    <a:pt x="67" y="263"/>
                  </a:lnTo>
                  <a:lnTo>
                    <a:pt x="69" y="265"/>
                  </a:lnTo>
                  <a:lnTo>
                    <a:pt x="70" y="266"/>
                  </a:lnTo>
                  <a:lnTo>
                    <a:pt x="70" y="270"/>
                  </a:lnTo>
                  <a:lnTo>
                    <a:pt x="72" y="271"/>
                  </a:lnTo>
                  <a:lnTo>
                    <a:pt x="73" y="273"/>
                  </a:lnTo>
                  <a:lnTo>
                    <a:pt x="75" y="275"/>
                  </a:lnTo>
                  <a:lnTo>
                    <a:pt x="75" y="277"/>
                  </a:lnTo>
                  <a:lnTo>
                    <a:pt x="77" y="278"/>
                  </a:lnTo>
                  <a:lnTo>
                    <a:pt x="77" y="280"/>
                  </a:lnTo>
                  <a:lnTo>
                    <a:pt x="79" y="281"/>
                  </a:lnTo>
                  <a:lnTo>
                    <a:pt x="79" y="284"/>
                  </a:lnTo>
                  <a:lnTo>
                    <a:pt x="79" y="286"/>
                  </a:lnTo>
                  <a:lnTo>
                    <a:pt x="79" y="287"/>
                  </a:lnTo>
                  <a:lnTo>
                    <a:pt x="80" y="289"/>
                  </a:lnTo>
                  <a:lnTo>
                    <a:pt x="80" y="292"/>
                  </a:lnTo>
                  <a:lnTo>
                    <a:pt x="82" y="294"/>
                  </a:lnTo>
                  <a:lnTo>
                    <a:pt x="82" y="296"/>
                  </a:lnTo>
                  <a:lnTo>
                    <a:pt x="84" y="297"/>
                  </a:lnTo>
                  <a:lnTo>
                    <a:pt x="84" y="301"/>
                  </a:lnTo>
                  <a:lnTo>
                    <a:pt x="84" y="303"/>
                  </a:lnTo>
                  <a:lnTo>
                    <a:pt x="84" y="305"/>
                  </a:lnTo>
                  <a:lnTo>
                    <a:pt x="86" y="306"/>
                  </a:lnTo>
                  <a:lnTo>
                    <a:pt x="86" y="308"/>
                  </a:lnTo>
                  <a:lnTo>
                    <a:pt x="86" y="310"/>
                  </a:lnTo>
                  <a:lnTo>
                    <a:pt x="86" y="312"/>
                  </a:lnTo>
                  <a:lnTo>
                    <a:pt x="86" y="313"/>
                  </a:lnTo>
                  <a:lnTo>
                    <a:pt x="86" y="315"/>
                  </a:lnTo>
                  <a:lnTo>
                    <a:pt x="86" y="316"/>
                  </a:lnTo>
                  <a:lnTo>
                    <a:pt x="86" y="318"/>
                  </a:lnTo>
                  <a:lnTo>
                    <a:pt x="86" y="320"/>
                  </a:lnTo>
                  <a:lnTo>
                    <a:pt x="86" y="322"/>
                  </a:lnTo>
                  <a:lnTo>
                    <a:pt x="86" y="324"/>
                  </a:lnTo>
                  <a:lnTo>
                    <a:pt x="88" y="324"/>
                  </a:lnTo>
                  <a:lnTo>
                    <a:pt x="88" y="325"/>
                  </a:lnTo>
                  <a:lnTo>
                    <a:pt x="90" y="327"/>
                  </a:lnTo>
                  <a:lnTo>
                    <a:pt x="91" y="328"/>
                  </a:lnTo>
                  <a:lnTo>
                    <a:pt x="92" y="328"/>
                  </a:lnTo>
                  <a:lnTo>
                    <a:pt x="93" y="330"/>
                  </a:lnTo>
                  <a:lnTo>
                    <a:pt x="94" y="330"/>
                  </a:lnTo>
                  <a:lnTo>
                    <a:pt x="96" y="330"/>
                  </a:lnTo>
                  <a:lnTo>
                    <a:pt x="98" y="330"/>
                  </a:lnTo>
                  <a:lnTo>
                    <a:pt x="104" y="330"/>
                  </a:lnTo>
                  <a:lnTo>
                    <a:pt x="109" y="329"/>
                  </a:lnTo>
                  <a:lnTo>
                    <a:pt x="114" y="329"/>
                  </a:lnTo>
                  <a:lnTo>
                    <a:pt x="120" y="327"/>
                  </a:lnTo>
                  <a:lnTo>
                    <a:pt x="126" y="327"/>
                  </a:lnTo>
                  <a:lnTo>
                    <a:pt x="131" y="326"/>
                  </a:lnTo>
                  <a:lnTo>
                    <a:pt x="136" y="326"/>
                  </a:lnTo>
                  <a:lnTo>
                    <a:pt x="142" y="324"/>
                  </a:lnTo>
                  <a:lnTo>
                    <a:pt x="145" y="324"/>
                  </a:lnTo>
                  <a:lnTo>
                    <a:pt x="150" y="324"/>
                  </a:lnTo>
                  <a:lnTo>
                    <a:pt x="154" y="324"/>
                  </a:lnTo>
                  <a:lnTo>
                    <a:pt x="160" y="322"/>
                  </a:lnTo>
                  <a:lnTo>
                    <a:pt x="163" y="322"/>
                  </a:lnTo>
                  <a:lnTo>
                    <a:pt x="167" y="322"/>
                  </a:lnTo>
                  <a:lnTo>
                    <a:pt x="171" y="322"/>
                  </a:lnTo>
                  <a:lnTo>
                    <a:pt x="176" y="321"/>
                  </a:lnTo>
                  <a:lnTo>
                    <a:pt x="177" y="321"/>
                  </a:lnTo>
                  <a:lnTo>
                    <a:pt x="179" y="321"/>
                  </a:lnTo>
                  <a:lnTo>
                    <a:pt x="181" y="321"/>
                  </a:lnTo>
                  <a:lnTo>
                    <a:pt x="184" y="321"/>
                  </a:lnTo>
                  <a:lnTo>
                    <a:pt x="185" y="321"/>
                  </a:lnTo>
                  <a:lnTo>
                    <a:pt x="188" y="321"/>
                  </a:lnTo>
                  <a:lnTo>
                    <a:pt x="190" y="321"/>
                  </a:lnTo>
                  <a:lnTo>
                    <a:pt x="194" y="320"/>
                  </a:lnTo>
                  <a:lnTo>
                    <a:pt x="196" y="320"/>
                  </a:lnTo>
                  <a:lnTo>
                    <a:pt x="197" y="320"/>
                  </a:lnTo>
                  <a:lnTo>
                    <a:pt x="199" y="320"/>
                  </a:lnTo>
                  <a:lnTo>
                    <a:pt x="201" y="319"/>
                  </a:lnTo>
                  <a:lnTo>
                    <a:pt x="203" y="319"/>
                  </a:lnTo>
                  <a:lnTo>
                    <a:pt x="204" y="318"/>
                  </a:lnTo>
                  <a:lnTo>
                    <a:pt x="228" y="318"/>
                  </a:lnTo>
                </a:path>
              </a:pathLst>
            </a:custGeom>
            <a:solidFill>
              <a:srgbClr val="F8F8F8"/>
            </a:solidFill>
            <a:ln w="18732">
              <a:solidFill>
                <a:srgbClr val="DDDDDD"/>
              </a:solidFill>
              <a:round/>
              <a:headEnd/>
              <a:tailEnd/>
            </a:ln>
          </p:spPr>
          <p:txBody>
            <a:bodyPr/>
            <a:lstStyle/>
            <a:p>
              <a:endParaRPr lang="it-IT"/>
            </a:p>
          </p:txBody>
        </p:sp>
        <p:sp>
          <p:nvSpPr>
            <p:cNvPr id="10254" name="Freeform 20"/>
            <p:cNvSpPr>
              <a:spLocks/>
            </p:cNvSpPr>
            <p:nvPr/>
          </p:nvSpPr>
          <p:spPr bwMode="auto">
            <a:xfrm>
              <a:off x="3051" y="1469"/>
              <a:ext cx="72" cy="98"/>
            </a:xfrm>
            <a:custGeom>
              <a:avLst/>
              <a:gdLst>
                <a:gd name="T0" fmla="*/ 0 w 36"/>
                <a:gd name="T1" fmla="*/ 0 h 103"/>
                <a:gd name="T2" fmla="*/ 0 w 36"/>
                <a:gd name="T3" fmla="*/ 1 h 103"/>
                <a:gd name="T4" fmla="*/ 0 w 36"/>
                <a:gd name="T5" fmla="*/ 1 h 103"/>
                <a:gd name="T6" fmla="*/ 8 w 36"/>
                <a:gd name="T7" fmla="*/ 3 h 103"/>
                <a:gd name="T8" fmla="*/ 24 w 36"/>
                <a:gd name="T9" fmla="*/ 3 h 103"/>
                <a:gd name="T10" fmla="*/ 32 w 36"/>
                <a:gd name="T11" fmla="*/ 5 h 103"/>
                <a:gd name="T12" fmla="*/ 48 w 36"/>
                <a:gd name="T13" fmla="*/ 6 h 103"/>
                <a:gd name="T14" fmla="*/ 56 w 36"/>
                <a:gd name="T15" fmla="*/ 8 h 103"/>
                <a:gd name="T16" fmla="*/ 72 w 36"/>
                <a:gd name="T17" fmla="*/ 8 h 103"/>
                <a:gd name="T18" fmla="*/ 88 w 36"/>
                <a:gd name="T19" fmla="*/ 10 h 103"/>
                <a:gd name="T20" fmla="*/ 96 w 36"/>
                <a:gd name="T21" fmla="*/ 10 h 103"/>
                <a:gd name="T22" fmla="*/ 112 w 36"/>
                <a:gd name="T23" fmla="*/ 10 h 103"/>
                <a:gd name="T24" fmla="*/ 128 w 36"/>
                <a:gd name="T25" fmla="*/ 11 h 103"/>
                <a:gd name="T26" fmla="*/ 136 w 36"/>
                <a:gd name="T27" fmla="*/ 13 h 103"/>
                <a:gd name="T28" fmla="*/ 152 w 36"/>
                <a:gd name="T29" fmla="*/ 14 h 103"/>
                <a:gd name="T30" fmla="*/ 152 w 36"/>
                <a:gd name="T31" fmla="*/ 16 h 103"/>
                <a:gd name="T32" fmla="*/ 168 w 36"/>
                <a:gd name="T33" fmla="*/ 16 h 103"/>
                <a:gd name="T34" fmla="*/ 176 w 36"/>
                <a:gd name="T35" fmla="*/ 22 h 103"/>
                <a:gd name="T36" fmla="*/ 184 w 36"/>
                <a:gd name="T37" fmla="*/ 26 h 103"/>
                <a:gd name="T38" fmla="*/ 200 w 36"/>
                <a:gd name="T39" fmla="*/ 30 h 103"/>
                <a:gd name="T40" fmla="*/ 216 w 36"/>
                <a:gd name="T41" fmla="*/ 35 h 103"/>
                <a:gd name="T42" fmla="*/ 216 w 36"/>
                <a:gd name="T43" fmla="*/ 42 h 103"/>
                <a:gd name="T44" fmla="*/ 224 w 36"/>
                <a:gd name="T45" fmla="*/ 47 h 103"/>
                <a:gd name="T46" fmla="*/ 240 w 36"/>
                <a:gd name="T47" fmla="*/ 53 h 103"/>
                <a:gd name="T48" fmla="*/ 248 w 36"/>
                <a:gd name="T49" fmla="*/ 59 h 103"/>
                <a:gd name="T50" fmla="*/ 248 w 36"/>
                <a:gd name="T51" fmla="*/ 66 h 103"/>
                <a:gd name="T52" fmla="*/ 256 w 36"/>
                <a:gd name="T53" fmla="*/ 70 h 103"/>
                <a:gd name="T54" fmla="*/ 256 w 36"/>
                <a:gd name="T55" fmla="*/ 76 h 103"/>
                <a:gd name="T56" fmla="*/ 272 w 36"/>
                <a:gd name="T57" fmla="*/ 80 h 103"/>
                <a:gd name="T58" fmla="*/ 272 w 36"/>
                <a:gd name="T59" fmla="*/ 84 h 103"/>
                <a:gd name="T60" fmla="*/ 272 w 36"/>
                <a:gd name="T61" fmla="*/ 86 h 103"/>
                <a:gd name="T62" fmla="*/ 272 w 36"/>
                <a:gd name="T63" fmla="*/ 88 h 103"/>
                <a:gd name="T64" fmla="*/ 280 w 36"/>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103"/>
                <a:gd name="T101" fmla="*/ 36 w 36"/>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103">
                  <a:moveTo>
                    <a:pt x="0" y="0"/>
                  </a:moveTo>
                  <a:lnTo>
                    <a:pt x="0" y="1"/>
                  </a:lnTo>
                  <a:lnTo>
                    <a:pt x="1" y="3"/>
                  </a:lnTo>
                  <a:lnTo>
                    <a:pt x="3" y="3"/>
                  </a:lnTo>
                  <a:lnTo>
                    <a:pt x="4" y="5"/>
                  </a:lnTo>
                  <a:lnTo>
                    <a:pt x="6" y="6"/>
                  </a:lnTo>
                  <a:lnTo>
                    <a:pt x="7" y="8"/>
                  </a:lnTo>
                  <a:lnTo>
                    <a:pt x="9" y="8"/>
                  </a:lnTo>
                  <a:lnTo>
                    <a:pt x="11" y="10"/>
                  </a:lnTo>
                  <a:lnTo>
                    <a:pt x="12" y="11"/>
                  </a:lnTo>
                  <a:lnTo>
                    <a:pt x="14" y="13"/>
                  </a:lnTo>
                  <a:lnTo>
                    <a:pt x="16" y="14"/>
                  </a:lnTo>
                  <a:lnTo>
                    <a:pt x="17" y="16"/>
                  </a:lnTo>
                  <a:lnTo>
                    <a:pt x="19" y="17"/>
                  </a:lnTo>
                  <a:lnTo>
                    <a:pt x="19" y="19"/>
                  </a:lnTo>
                  <a:lnTo>
                    <a:pt x="21" y="19"/>
                  </a:lnTo>
                  <a:lnTo>
                    <a:pt x="22" y="25"/>
                  </a:lnTo>
                  <a:lnTo>
                    <a:pt x="23" y="29"/>
                  </a:lnTo>
                  <a:lnTo>
                    <a:pt x="25" y="36"/>
                  </a:lnTo>
                  <a:lnTo>
                    <a:pt x="27" y="41"/>
                  </a:lnTo>
                  <a:lnTo>
                    <a:pt x="27" y="48"/>
                  </a:lnTo>
                  <a:lnTo>
                    <a:pt x="28" y="55"/>
                  </a:lnTo>
                  <a:lnTo>
                    <a:pt x="30" y="62"/>
                  </a:lnTo>
                  <a:lnTo>
                    <a:pt x="31" y="68"/>
                  </a:lnTo>
                  <a:lnTo>
                    <a:pt x="31" y="76"/>
                  </a:lnTo>
                  <a:lnTo>
                    <a:pt x="32" y="82"/>
                  </a:lnTo>
                  <a:lnTo>
                    <a:pt x="32" y="88"/>
                  </a:lnTo>
                  <a:lnTo>
                    <a:pt x="34" y="93"/>
                  </a:lnTo>
                  <a:lnTo>
                    <a:pt x="34" y="97"/>
                  </a:lnTo>
                  <a:lnTo>
                    <a:pt x="34" y="100"/>
                  </a:lnTo>
                  <a:lnTo>
                    <a:pt x="34" y="102"/>
                  </a:lnTo>
                  <a:lnTo>
                    <a:pt x="35" y="102"/>
                  </a:lnTo>
                </a:path>
              </a:pathLst>
            </a:custGeom>
            <a:solidFill>
              <a:srgbClr val="F8F8F8"/>
            </a:solidFill>
            <a:ln w="18732">
              <a:solidFill>
                <a:srgbClr val="DDDDDD"/>
              </a:solidFill>
              <a:round/>
              <a:headEnd/>
              <a:tailEnd/>
            </a:ln>
          </p:spPr>
          <p:txBody>
            <a:bodyPr/>
            <a:lstStyle/>
            <a:p>
              <a:endParaRPr lang="it-IT"/>
            </a:p>
          </p:txBody>
        </p:sp>
        <p:sp>
          <p:nvSpPr>
            <p:cNvPr id="10255" name="Freeform 21"/>
            <p:cNvSpPr>
              <a:spLocks/>
            </p:cNvSpPr>
            <p:nvPr/>
          </p:nvSpPr>
          <p:spPr bwMode="auto">
            <a:xfrm>
              <a:off x="3142" y="1469"/>
              <a:ext cx="74" cy="98"/>
            </a:xfrm>
            <a:custGeom>
              <a:avLst/>
              <a:gdLst>
                <a:gd name="T0" fmla="*/ 288 w 37"/>
                <a:gd name="T1" fmla="*/ 0 h 103"/>
                <a:gd name="T2" fmla="*/ 280 w 37"/>
                <a:gd name="T3" fmla="*/ 1 h 103"/>
                <a:gd name="T4" fmla="*/ 280 w 37"/>
                <a:gd name="T5" fmla="*/ 1 h 103"/>
                <a:gd name="T6" fmla="*/ 264 w 37"/>
                <a:gd name="T7" fmla="*/ 3 h 103"/>
                <a:gd name="T8" fmla="*/ 264 w 37"/>
                <a:gd name="T9" fmla="*/ 3 h 103"/>
                <a:gd name="T10" fmla="*/ 248 w 37"/>
                <a:gd name="T11" fmla="*/ 5 h 103"/>
                <a:gd name="T12" fmla="*/ 240 w 37"/>
                <a:gd name="T13" fmla="*/ 6 h 103"/>
                <a:gd name="T14" fmla="*/ 224 w 37"/>
                <a:gd name="T15" fmla="*/ 8 h 103"/>
                <a:gd name="T16" fmla="*/ 216 w 37"/>
                <a:gd name="T17" fmla="*/ 8 h 103"/>
                <a:gd name="T18" fmla="*/ 192 w 37"/>
                <a:gd name="T19" fmla="*/ 10 h 103"/>
                <a:gd name="T20" fmla="*/ 184 w 37"/>
                <a:gd name="T21" fmla="*/ 10 h 103"/>
                <a:gd name="T22" fmla="*/ 168 w 37"/>
                <a:gd name="T23" fmla="*/ 10 h 103"/>
                <a:gd name="T24" fmla="*/ 152 w 37"/>
                <a:gd name="T25" fmla="*/ 11 h 103"/>
                <a:gd name="T26" fmla="*/ 136 w 37"/>
                <a:gd name="T27" fmla="*/ 13 h 103"/>
                <a:gd name="T28" fmla="*/ 128 w 37"/>
                <a:gd name="T29" fmla="*/ 14 h 103"/>
                <a:gd name="T30" fmla="*/ 120 w 37"/>
                <a:gd name="T31" fmla="*/ 16 h 103"/>
                <a:gd name="T32" fmla="*/ 120 w 37"/>
                <a:gd name="T33" fmla="*/ 16 h 103"/>
                <a:gd name="T34" fmla="*/ 104 w 37"/>
                <a:gd name="T35" fmla="*/ 22 h 103"/>
                <a:gd name="T36" fmla="*/ 88 w 37"/>
                <a:gd name="T37" fmla="*/ 26 h 103"/>
                <a:gd name="T38" fmla="*/ 72 w 37"/>
                <a:gd name="T39" fmla="*/ 30 h 103"/>
                <a:gd name="T40" fmla="*/ 56 w 37"/>
                <a:gd name="T41" fmla="*/ 35 h 103"/>
                <a:gd name="T42" fmla="*/ 40 w 37"/>
                <a:gd name="T43" fmla="*/ 42 h 103"/>
                <a:gd name="T44" fmla="*/ 40 w 37"/>
                <a:gd name="T45" fmla="*/ 47 h 103"/>
                <a:gd name="T46" fmla="*/ 24 w 37"/>
                <a:gd name="T47" fmla="*/ 53 h 103"/>
                <a:gd name="T48" fmla="*/ 24 w 37"/>
                <a:gd name="T49" fmla="*/ 59 h 103"/>
                <a:gd name="T50" fmla="*/ 8 w 37"/>
                <a:gd name="T51" fmla="*/ 66 h 103"/>
                <a:gd name="T52" fmla="*/ 8 w 37"/>
                <a:gd name="T53" fmla="*/ 70 h 103"/>
                <a:gd name="T54" fmla="*/ 0 w 37"/>
                <a:gd name="T55" fmla="*/ 76 h 103"/>
                <a:gd name="T56" fmla="*/ 0 w 37"/>
                <a:gd name="T57" fmla="*/ 80 h 103"/>
                <a:gd name="T58" fmla="*/ 0 w 37"/>
                <a:gd name="T59" fmla="*/ 84 h 103"/>
                <a:gd name="T60" fmla="*/ 0 w 37"/>
                <a:gd name="T61" fmla="*/ 86 h 103"/>
                <a:gd name="T62" fmla="*/ 0 w 37"/>
                <a:gd name="T63" fmla="*/ 88 h 103"/>
                <a:gd name="T64" fmla="*/ 0 w 37"/>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103"/>
                <a:gd name="T101" fmla="*/ 37 w 37"/>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103">
                  <a:moveTo>
                    <a:pt x="36" y="0"/>
                  </a:moveTo>
                  <a:lnTo>
                    <a:pt x="35" y="1"/>
                  </a:lnTo>
                  <a:lnTo>
                    <a:pt x="33" y="3"/>
                  </a:lnTo>
                  <a:lnTo>
                    <a:pt x="31" y="5"/>
                  </a:lnTo>
                  <a:lnTo>
                    <a:pt x="30" y="6"/>
                  </a:lnTo>
                  <a:lnTo>
                    <a:pt x="28" y="8"/>
                  </a:lnTo>
                  <a:lnTo>
                    <a:pt x="27" y="8"/>
                  </a:lnTo>
                  <a:lnTo>
                    <a:pt x="24" y="10"/>
                  </a:lnTo>
                  <a:lnTo>
                    <a:pt x="23" y="11"/>
                  </a:lnTo>
                  <a:lnTo>
                    <a:pt x="21" y="13"/>
                  </a:lnTo>
                  <a:lnTo>
                    <a:pt x="19" y="14"/>
                  </a:lnTo>
                  <a:lnTo>
                    <a:pt x="17" y="16"/>
                  </a:lnTo>
                  <a:lnTo>
                    <a:pt x="16" y="17"/>
                  </a:lnTo>
                  <a:lnTo>
                    <a:pt x="15" y="19"/>
                  </a:lnTo>
                  <a:lnTo>
                    <a:pt x="13" y="25"/>
                  </a:lnTo>
                  <a:lnTo>
                    <a:pt x="11" y="29"/>
                  </a:lnTo>
                  <a:lnTo>
                    <a:pt x="9" y="36"/>
                  </a:lnTo>
                  <a:lnTo>
                    <a:pt x="7" y="41"/>
                  </a:lnTo>
                  <a:lnTo>
                    <a:pt x="5" y="48"/>
                  </a:lnTo>
                  <a:lnTo>
                    <a:pt x="5" y="55"/>
                  </a:lnTo>
                  <a:lnTo>
                    <a:pt x="3" y="62"/>
                  </a:lnTo>
                  <a:lnTo>
                    <a:pt x="3" y="68"/>
                  </a:lnTo>
                  <a:lnTo>
                    <a:pt x="1" y="76"/>
                  </a:lnTo>
                  <a:lnTo>
                    <a:pt x="1" y="82"/>
                  </a:lnTo>
                  <a:lnTo>
                    <a:pt x="0" y="88"/>
                  </a:lnTo>
                  <a:lnTo>
                    <a:pt x="0" y="93"/>
                  </a:lnTo>
                  <a:lnTo>
                    <a:pt x="0" y="97"/>
                  </a:lnTo>
                  <a:lnTo>
                    <a:pt x="0" y="100"/>
                  </a:lnTo>
                  <a:lnTo>
                    <a:pt x="0" y="102"/>
                  </a:lnTo>
                </a:path>
              </a:pathLst>
            </a:custGeom>
            <a:solidFill>
              <a:srgbClr val="F8F8F8"/>
            </a:solidFill>
            <a:ln w="18732">
              <a:solidFill>
                <a:srgbClr val="DDDDDD"/>
              </a:solidFill>
              <a:round/>
              <a:headEnd/>
              <a:tailEnd/>
            </a:ln>
          </p:spPr>
          <p:txBody>
            <a:bodyPr/>
            <a:lstStyle/>
            <a:p>
              <a:endParaRPr lang="it-IT"/>
            </a:p>
          </p:txBody>
        </p:sp>
        <p:sp>
          <p:nvSpPr>
            <p:cNvPr id="10256" name="Freeform 22"/>
            <p:cNvSpPr>
              <a:spLocks/>
            </p:cNvSpPr>
            <p:nvPr/>
          </p:nvSpPr>
          <p:spPr bwMode="auto">
            <a:xfrm>
              <a:off x="3104" y="1468"/>
              <a:ext cx="71" cy="100"/>
            </a:xfrm>
            <a:custGeom>
              <a:avLst/>
              <a:gdLst>
                <a:gd name="T0" fmla="*/ 0 w 36"/>
                <a:gd name="T1" fmla="*/ 5 h 106"/>
                <a:gd name="T2" fmla="*/ 0 w 36"/>
                <a:gd name="T3" fmla="*/ 7 h 106"/>
                <a:gd name="T4" fmla="*/ 8 w 36"/>
                <a:gd name="T5" fmla="*/ 8 h 106"/>
                <a:gd name="T6" fmla="*/ 24 w 36"/>
                <a:gd name="T7" fmla="*/ 10 h 106"/>
                <a:gd name="T8" fmla="*/ 39 w 36"/>
                <a:gd name="T9" fmla="*/ 13 h 106"/>
                <a:gd name="T10" fmla="*/ 47 w 36"/>
                <a:gd name="T11" fmla="*/ 17 h 106"/>
                <a:gd name="T12" fmla="*/ 63 w 36"/>
                <a:gd name="T13" fmla="*/ 21 h 106"/>
                <a:gd name="T14" fmla="*/ 71 w 36"/>
                <a:gd name="T15" fmla="*/ 23 h 106"/>
                <a:gd name="T16" fmla="*/ 85 w 36"/>
                <a:gd name="T17" fmla="*/ 26 h 106"/>
                <a:gd name="T18" fmla="*/ 85 w 36"/>
                <a:gd name="T19" fmla="*/ 36 h 106"/>
                <a:gd name="T20" fmla="*/ 93 w 36"/>
                <a:gd name="T21" fmla="*/ 44 h 106"/>
                <a:gd name="T22" fmla="*/ 93 w 36"/>
                <a:gd name="T23" fmla="*/ 54 h 106"/>
                <a:gd name="T24" fmla="*/ 85 w 36"/>
                <a:gd name="T25" fmla="*/ 64 h 106"/>
                <a:gd name="T26" fmla="*/ 85 w 36"/>
                <a:gd name="T27" fmla="*/ 73 h 106"/>
                <a:gd name="T28" fmla="*/ 85 w 36"/>
                <a:gd name="T29" fmla="*/ 81 h 106"/>
                <a:gd name="T30" fmla="*/ 85 w 36"/>
                <a:gd name="T31" fmla="*/ 86 h 106"/>
                <a:gd name="T32" fmla="*/ 85 w 36"/>
                <a:gd name="T33" fmla="*/ 87 h 106"/>
                <a:gd name="T34" fmla="*/ 85 w 36"/>
                <a:gd name="T35" fmla="*/ 87 h 106"/>
                <a:gd name="T36" fmla="*/ 93 w 36"/>
                <a:gd name="T37" fmla="*/ 87 h 106"/>
                <a:gd name="T38" fmla="*/ 93 w 36"/>
                <a:gd name="T39" fmla="*/ 87 h 106"/>
                <a:gd name="T40" fmla="*/ 108 w 36"/>
                <a:gd name="T41" fmla="*/ 88 h 106"/>
                <a:gd name="T42" fmla="*/ 108 w 36"/>
                <a:gd name="T43" fmla="*/ 88 h 106"/>
                <a:gd name="T44" fmla="*/ 116 w 36"/>
                <a:gd name="T45" fmla="*/ 88 h 106"/>
                <a:gd name="T46" fmla="*/ 116 w 36"/>
                <a:gd name="T47" fmla="*/ 88 h 106"/>
                <a:gd name="T48" fmla="*/ 124 w 36"/>
                <a:gd name="T49" fmla="*/ 88 h 106"/>
                <a:gd name="T50" fmla="*/ 124 w 36"/>
                <a:gd name="T51" fmla="*/ 85 h 106"/>
                <a:gd name="T52" fmla="*/ 124 w 36"/>
                <a:gd name="T53" fmla="*/ 79 h 106"/>
                <a:gd name="T54" fmla="*/ 124 w 36"/>
                <a:gd name="T55" fmla="*/ 72 h 106"/>
                <a:gd name="T56" fmla="*/ 124 w 36"/>
                <a:gd name="T57" fmla="*/ 66 h 106"/>
                <a:gd name="T58" fmla="*/ 124 w 36"/>
                <a:gd name="T59" fmla="*/ 58 h 106"/>
                <a:gd name="T60" fmla="*/ 132 w 36"/>
                <a:gd name="T61" fmla="*/ 51 h 106"/>
                <a:gd name="T62" fmla="*/ 132 w 36"/>
                <a:gd name="T63" fmla="*/ 43 h 106"/>
                <a:gd name="T64" fmla="*/ 144 w 36"/>
                <a:gd name="T65" fmla="*/ 40 h 106"/>
                <a:gd name="T66" fmla="*/ 144 w 36"/>
                <a:gd name="T67" fmla="*/ 38 h 106"/>
                <a:gd name="T68" fmla="*/ 144 w 36"/>
                <a:gd name="T69" fmla="*/ 34 h 106"/>
                <a:gd name="T70" fmla="*/ 144 w 36"/>
                <a:gd name="T71" fmla="*/ 28 h 106"/>
                <a:gd name="T72" fmla="*/ 144 w 36"/>
                <a:gd name="T73" fmla="*/ 24 h 106"/>
                <a:gd name="T74" fmla="*/ 144 w 36"/>
                <a:gd name="T75" fmla="*/ 21 h 106"/>
                <a:gd name="T76" fmla="*/ 160 w 36"/>
                <a:gd name="T77" fmla="*/ 15 h 106"/>
                <a:gd name="T78" fmla="*/ 168 w 36"/>
                <a:gd name="T79" fmla="*/ 11 h 106"/>
                <a:gd name="T80" fmla="*/ 176 w 36"/>
                <a:gd name="T81" fmla="*/ 8 h 106"/>
                <a:gd name="T82" fmla="*/ 176 w 36"/>
                <a:gd name="T83" fmla="*/ 8 h 106"/>
                <a:gd name="T84" fmla="*/ 191 w 36"/>
                <a:gd name="T85" fmla="*/ 8 h 106"/>
                <a:gd name="T86" fmla="*/ 213 w 36"/>
                <a:gd name="T87" fmla="*/ 6 h 106"/>
                <a:gd name="T88" fmla="*/ 229 w 36"/>
                <a:gd name="T89" fmla="*/ 5 h 106"/>
                <a:gd name="T90" fmla="*/ 237 w 36"/>
                <a:gd name="T91" fmla="*/ 4 h 106"/>
                <a:gd name="T92" fmla="*/ 252 w 36"/>
                <a:gd name="T93" fmla="*/ 2 h 106"/>
                <a:gd name="T94" fmla="*/ 260 w 36"/>
                <a:gd name="T95" fmla="*/ 1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106"/>
                <a:gd name="T146" fmla="*/ 36 w 36"/>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106">
                  <a:moveTo>
                    <a:pt x="0" y="4"/>
                  </a:moveTo>
                  <a:lnTo>
                    <a:pt x="0" y="5"/>
                  </a:lnTo>
                  <a:lnTo>
                    <a:pt x="0" y="7"/>
                  </a:lnTo>
                  <a:lnTo>
                    <a:pt x="1" y="8"/>
                  </a:lnTo>
                  <a:lnTo>
                    <a:pt x="1" y="9"/>
                  </a:lnTo>
                  <a:lnTo>
                    <a:pt x="3" y="11"/>
                  </a:lnTo>
                  <a:lnTo>
                    <a:pt x="3" y="13"/>
                  </a:lnTo>
                  <a:lnTo>
                    <a:pt x="5" y="14"/>
                  </a:lnTo>
                  <a:lnTo>
                    <a:pt x="5" y="16"/>
                  </a:lnTo>
                  <a:lnTo>
                    <a:pt x="6" y="18"/>
                  </a:lnTo>
                  <a:lnTo>
                    <a:pt x="6" y="20"/>
                  </a:lnTo>
                  <a:lnTo>
                    <a:pt x="8" y="22"/>
                  </a:lnTo>
                  <a:lnTo>
                    <a:pt x="8" y="24"/>
                  </a:lnTo>
                  <a:lnTo>
                    <a:pt x="9" y="25"/>
                  </a:lnTo>
                  <a:lnTo>
                    <a:pt x="9" y="27"/>
                  </a:lnTo>
                  <a:lnTo>
                    <a:pt x="11" y="28"/>
                  </a:lnTo>
                  <a:lnTo>
                    <a:pt x="11" y="32"/>
                  </a:lnTo>
                  <a:lnTo>
                    <a:pt x="11" y="36"/>
                  </a:lnTo>
                  <a:lnTo>
                    <a:pt x="11" y="42"/>
                  </a:lnTo>
                  <a:lnTo>
                    <a:pt x="12" y="47"/>
                  </a:lnTo>
                  <a:lnTo>
                    <a:pt x="12" y="53"/>
                  </a:lnTo>
                  <a:lnTo>
                    <a:pt x="12" y="59"/>
                  </a:lnTo>
                  <a:lnTo>
                    <a:pt x="12" y="64"/>
                  </a:lnTo>
                  <a:lnTo>
                    <a:pt x="12" y="70"/>
                  </a:lnTo>
                  <a:lnTo>
                    <a:pt x="11" y="76"/>
                  </a:lnTo>
                  <a:lnTo>
                    <a:pt x="11" y="82"/>
                  </a:lnTo>
                  <a:lnTo>
                    <a:pt x="11" y="87"/>
                  </a:lnTo>
                  <a:lnTo>
                    <a:pt x="11" y="91"/>
                  </a:lnTo>
                  <a:lnTo>
                    <a:pt x="11" y="96"/>
                  </a:lnTo>
                  <a:lnTo>
                    <a:pt x="11" y="99"/>
                  </a:lnTo>
                  <a:lnTo>
                    <a:pt x="11" y="102"/>
                  </a:lnTo>
                  <a:lnTo>
                    <a:pt x="11" y="103"/>
                  </a:lnTo>
                  <a:lnTo>
                    <a:pt x="11" y="104"/>
                  </a:lnTo>
                  <a:lnTo>
                    <a:pt x="12" y="104"/>
                  </a:lnTo>
                  <a:lnTo>
                    <a:pt x="14" y="104"/>
                  </a:lnTo>
                  <a:lnTo>
                    <a:pt x="14" y="105"/>
                  </a:lnTo>
                  <a:lnTo>
                    <a:pt x="15" y="105"/>
                  </a:lnTo>
                  <a:lnTo>
                    <a:pt x="16" y="105"/>
                  </a:lnTo>
                  <a:lnTo>
                    <a:pt x="16" y="103"/>
                  </a:lnTo>
                  <a:lnTo>
                    <a:pt x="16" y="101"/>
                  </a:lnTo>
                  <a:lnTo>
                    <a:pt x="16" y="97"/>
                  </a:lnTo>
                  <a:lnTo>
                    <a:pt x="16" y="94"/>
                  </a:lnTo>
                  <a:lnTo>
                    <a:pt x="16" y="90"/>
                  </a:lnTo>
                  <a:lnTo>
                    <a:pt x="16" y="86"/>
                  </a:lnTo>
                  <a:lnTo>
                    <a:pt x="16" y="81"/>
                  </a:lnTo>
                  <a:lnTo>
                    <a:pt x="16" y="78"/>
                  </a:lnTo>
                  <a:lnTo>
                    <a:pt x="16" y="73"/>
                  </a:lnTo>
                  <a:lnTo>
                    <a:pt x="16" y="69"/>
                  </a:lnTo>
                  <a:lnTo>
                    <a:pt x="17" y="64"/>
                  </a:lnTo>
                  <a:lnTo>
                    <a:pt x="17" y="60"/>
                  </a:lnTo>
                  <a:lnTo>
                    <a:pt x="17" y="56"/>
                  </a:lnTo>
                  <a:lnTo>
                    <a:pt x="17" y="52"/>
                  </a:lnTo>
                  <a:lnTo>
                    <a:pt x="19" y="49"/>
                  </a:lnTo>
                  <a:lnTo>
                    <a:pt x="19" y="48"/>
                  </a:lnTo>
                  <a:lnTo>
                    <a:pt x="19" y="46"/>
                  </a:lnTo>
                  <a:lnTo>
                    <a:pt x="19" y="44"/>
                  </a:lnTo>
                  <a:lnTo>
                    <a:pt x="19" y="41"/>
                  </a:lnTo>
                  <a:lnTo>
                    <a:pt x="19" y="40"/>
                  </a:lnTo>
                  <a:lnTo>
                    <a:pt x="19" y="36"/>
                  </a:lnTo>
                  <a:lnTo>
                    <a:pt x="19" y="34"/>
                  </a:lnTo>
                  <a:lnTo>
                    <a:pt x="19" y="30"/>
                  </a:lnTo>
                  <a:lnTo>
                    <a:pt x="19" y="29"/>
                  </a:lnTo>
                  <a:lnTo>
                    <a:pt x="19" y="25"/>
                  </a:lnTo>
                  <a:lnTo>
                    <a:pt x="19" y="24"/>
                  </a:lnTo>
                  <a:lnTo>
                    <a:pt x="21" y="20"/>
                  </a:lnTo>
                  <a:lnTo>
                    <a:pt x="21" y="18"/>
                  </a:lnTo>
                  <a:lnTo>
                    <a:pt x="22" y="16"/>
                  </a:lnTo>
                  <a:lnTo>
                    <a:pt x="22" y="14"/>
                  </a:lnTo>
                  <a:lnTo>
                    <a:pt x="23" y="11"/>
                  </a:lnTo>
                  <a:lnTo>
                    <a:pt x="23" y="10"/>
                  </a:lnTo>
                  <a:lnTo>
                    <a:pt x="25" y="8"/>
                  </a:lnTo>
                  <a:lnTo>
                    <a:pt x="27" y="6"/>
                  </a:lnTo>
                  <a:lnTo>
                    <a:pt x="28" y="6"/>
                  </a:lnTo>
                  <a:lnTo>
                    <a:pt x="30" y="5"/>
                  </a:lnTo>
                  <a:lnTo>
                    <a:pt x="31" y="4"/>
                  </a:lnTo>
                  <a:lnTo>
                    <a:pt x="33" y="2"/>
                  </a:lnTo>
                  <a:lnTo>
                    <a:pt x="34" y="1"/>
                  </a:lnTo>
                  <a:lnTo>
                    <a:pt x="35" y="0"/>
                  </a:lnTo>
                </a:path>
              </a:pathLst>
            </a:custGeom>
            <a:solidFill>
              <a:srgbClr val="F8F8F8"/>
            </a:solidFill>
            <a:ln w="6350">
              <a:solidFill>
                <a:srgbClr val="DDDDDD"/>
              </a:solidFill>
              <a:round/>
              <a:headEnd/>
              <a:tailEnd/>
            </a:ln>
          </p:spPr>
          <p:txBody>
            <a:bodyPr/>
            <a:lstStyle/>
            <a:p>
              <a:endParaRPr lang="it-IT"/>
            </a:p>
          </p:txBody>
        </p:sp>
        <p:sp>
          <p:nvSpPr>
            <p:cNvPr id="10257" name="AutoShape 23"/>
            <p:cNvSpPr>
              <a:spLocks noChangeArrowheads="1"/>
            </p:cNvSpPr>
            <p:nvPr/>
          </p:nvSpPr>
          <p:spPr bwMode="auto">
            <a:xfrm flipV="1">
              <a:off x="2695" y="1302"/>
              <a:ext cx="868" cy="17"/>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0258" name="AutoShape 24"/>
            <p:cNvSpPr>
              <a:spLocks noChangeArrowheads="1"/>
            </p:cNvSpPr>
            <p:nvPr/>
          </p:nvSpPr>
          <p:spPr bwMode="auto">
            <a:xfrm flipV="1">
              <a:off x="2737" y="1293"/>
              <a:ext cx="787" cy="9"/>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0259" name="Oval 25"/>
            <p:cNvSpPr>
              <a:spLocks noChangeArrowheads="1"/>
            </p:cNvSpPr>
            <p:nvPr/>
          </p:nvSpPr>
          <p:spPr bwMode="auto">
            <a:xfrm>
              <a:off x="2968" y="1473"/>
              <a:ext cx="41"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0260" name="Oval 26"/>
            <p:cNvSpPr>
              <a:spLocks noChangeArrowheads="1"/>
            </p:cNvSpPr>
            <p:nvPr/>
          </p:nvSpPr>
          <p:spPr bwMode="auto">
            <a:xfrm>
              <a:off x="3254" y="1475"/>
              <a:ext cx="42"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0261" name="Freeform 27"/>
            <p:cNvSpPr>
              <a:spLocks/>
            </p:cNvSpPr>
            <p:nvPr/>
          </p:nvSpPr>
          <p:spPr bwMode="auto">
            <a:xfrm>
              <a:off x="2900" y="1320"/>
              <a:ext cx="63" cy="35"/>
            </a:xfrm>
            <a:custGeom>
              <a:avLst/>
              <a:gdLst>
                <a:gd name="T0" fmla="*/ 8 w 32"/>
                <a:gd name="T1" fmla="*/ 0 h 38"/>
                <a:gd name="T2" fmla="*/ 8 w 32"/>
                <a:gd name="T3" fmla="*/ 0 h 38"/>
                <a:gd name="T4" fmla="*/ 24 w 32"/>
                <a:gd name="T5" fmla="*/ 0 h 38"/>
                <a:gd name="T6" fmla="*/ 47 w 32"/>
                <a:gd name="T7" fmla="*/ 0 h 38"/>
                <a:gd name="T8" fmla="*/ 63 w 32"/>
                <a:gd name="T9" fmla="*/ 0 h 38"/>
                <a:gd name="T10" fmla="*/ 93 w 32"/>
                <a:gd name="T11" fmla="*/ 0 h 38"/>
                <a:gd name="T12" fmla="*/ 108 w 32"/>
                <a:gd name="T13" fmla="*/ 0 h 38"/>
                <a:gd name="T14" fmla="*/ 116 w 32"/>
                <a:gd name="T15" fmla="*/ 0 h 38"/>
                <a:gd name="T16" fmla="*/ 124 w 32"/>
                <a:gd name="T17" fmla="*/ 2 h 38"/>
                <a:gd name="T18" fmla="*/ 124 w 32"/>
                <a:gd name="T19" fmla="*/ 3 h 38"/>
                <a:gd name="T20" fmla="*/ 136 w 32"/>
                <a:gd name="T21" fmla="*/ 5 h 38"/>
                <a:gd name="T22" fmla="*/ 167 w 32"/>
                <a:gd name="T23" fmla="*/ 6 h 38"/>
                <a:gd name="T24" fmla="*/ 183 w 32"/>
                <a:gd name="T25" fmla="*/ 8 h 38"/>
                <a:gd name="T26" fmla="*/ 205 w 32"/>
                <a:gd name="T27" fmla="*/ 12 h 38"/>
                <a:gd name="T28" fmla="*/ 221 w 32"/>
                <a:gd name="T29" fmla="*/ 15 h 38"/>
                <a:gd name="T30" fmla="*/ 228 w 32"/>
                <a:gd name="T31" fmla="*/ 15 h 38"/>
                <a:gd name="T32" fmla="*/ 228 w 32"/>
                <a:gd name="T33" fmla="*/ 15 h 38"/>
                <a:gd name="T34" fmla="*/ 228 w 32"/>
                <a:gd name="T35" fmla="*/ 17 h 38"/>
                <a:gd name="T36" fmla="*/ 213 w 32"/>
                <a:gd name="T37" fmla="*/ 18 h 38"/>
                <a:gd name="T38" fmla="*/ 197 w 32"/>
                <a:gd name="T39" fmla="*/ 21 h 38"/>
                <a:gd name="T40" fmla="*/ 183 w 32"/>
                <a:gd name="T41" fmla="*/ 24 h 38"/>
                <a:gd name="T42" fmla="*/ 167 w 32"/>
                <a:gd name="T43" fmla="*/ 27 h 38"/>
                <a:gd name="T44" fmla="*/ 159 w 32"/>
                <a:gd name="T45" fmla="*/ 29 h 38"/>
                <a:gd name="T46" fmla="*/ 159 w 32"/>
                <a:gd name="T47" fmla="*/ 29 h 38"/>
                <a:gd name="T48" fmla="*/ 144 w 32"/>
                <a:gd name="T49" fmla="*/ 29 h 38"/>
                <a:gd name="T50" fmla="*/ 136 w 32"/>
                <a:gd name="T51" fmla="*/ 27 h 38"/>
                <a:gd name="T52" fmla="*/ 124 w 32"/>
                <a:gd name="T53" fmla="*/ 26 h 38"/>
                <a:gd name="T54" fmla="*/ 108 w 32"/>
                <a:gd name="T55" fmla="*/ 23 h 38"/>
                <a:gd name="T56" fmla="*/ 93 w 32"/>
                <a:gd name="T57" fmla="*/ 20 h 38"/>
                <a:gd name="T58" fmla="*/ 63 w 32"/>
                <a:gd name="T59" fmla="*/ 18 h 38"/>
                <a:gd name="T60" fmla="*/ 47 w 32"/>
                <a:gd name="T61" fmla="*/ 16 h 38"/>
                <a:gd name="T62" fmla="*/ 47 w 32"/>
                <a:gd name="T63" fmla="*/ 15 h 38"/>
                <a:gd name="T64" fmla="*/ 39 w 32"/>
                <a:gd name="T65" fmla="*/ 14 h 38"/>
                <a:gd name="T66" fmla="*/ 32 w 32"/>
                <a:gd name="T67" fmla="*/ 13 h 38"/>
                <a:gd name="T68" fmla="*/ 16 w 32"/>
                <a:gd name="T69" fmla="*/ 11 h 38"/>
                <a:gd name="T70" fmla="*/ 16 w 32"/>
                <a:gd name="T71" fmla="*/ 8 h 38"/>
                <a:gd name="T72" fmla="*/ 0 w 32"/>
                <a:gd name="T73" fmla="*/ 7 h 38"/>
                <a:gd name="T74" fmla="*/ 0 w 32"/>
                <a:gd name="T75" fmla="*/ 6 h 38"/>
                <a:gd name="T76" fmla="*/ 0 w 32"/>
                <a:gd name="T77" fmla="*/ 5 h 38"/>
                <a:gd name="T78" fmla="*/ 0 w 32"/>
                <a:gd name="T79" fmla="*/ 2 h 38"/>
                <a:gd name="T80" fmla="*/ 8 w 32"/>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
                <a:gd name="T124" fmla="*/ 0 h 38"/>
                <a:gd name="T125" fmla="*/ 32 w 32"/>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 h="38">
                  <a:moveTo>
                    <a:pt x="1" y="0"/>
                  </a:moveTo>
                  <a:lnTo>
                    <a:pt x="1" y="0"/>
                  </a:lnTo>
                  <a:lnTo>
                    <a:pt x="3" y="0"/>
                  </a:lnTo>
                  <a:lnTo>
                    <a:pt x="5" y="0"/>
                  </a:lnTo>
                  <a:lnTo>
                    <a:pt x="6" y="0"/>
                  </a:lnTo>
                  <a:lnTo>
                    <a:pt x="8" y="0"/>
                  </a:lnTo>
                  <a:lnTo>
                    <a:pt x="10" y="0"/>
                  </a:lnTo>
                  <a:lnTo>
                    <a:pt x="12" y="0"/>
                  </a:lnTo>
                  <a:lnTo>
                    <a:pt x="14" y="0"/>
                  </a:lnTo>
                  <a:lnTo>
                    <a:pt x="15" y="0"/>
                  </a:lnTo>
                  <a:lnTo>
                    <a:pt x="16" y="0"/>
                  </a:lnTo>
                  <a:lnTo>
                    <a:pt x="16" y="2"/>
                  </a:lnTo>
                  <a:lnTo>
                    <a:pt x="16" y="3"/>
                  </a:lnTo>
                  <a:lnTo>
                    <a:pt x="18" y="3"/>
                  </a:lnTo>
                  <a:lnTo>
                    <a:pt x="18" y="5"/>
                  </a:lnTo>
                  <a:lnTo>
                    <a:pt x="20" y="7"/>
                  </a:lnTo>
                  <a:lnTo>
                    <a:pt x="22" y="9"/>
                  </a:lnTo>
                  <a:lnTo>
                    <a:pt x="24" y="10"/>
                  </a:lnTo>
                  <a:lnTo>
                    <a:pt x="24" y="11"/>
                  </a:lnTo>
                  <a:lnTo>
                    <a:pt x="25" y="13"/>
                  </a:lnTo>
                  <a:lnTo>
                    <a:pt x="27" y="15"/>
                  </a:lnTo>
                  <a:lnTo>
                    <a:pt x="29" y="16"/>
                  </a:lnTo>
                  <a:lnTo>
                    <a:pt x="29" y="18"/>
                  </a:lnTo>
                  <a:lnTo>
                    <a:pt x="30" y="18"/>
                  </a:lnTo>
                  <a:lnTo>
                    <a:pt x="31" y="17"/>
                  </a:lnTo>
                  <a:lnTo>
                    <a:pt x="30" y="18"/>
                  </a:lnTo>
                  <a:lnTo>
                    <a:pt x="30" y="19"/>
                  </a:lnTo>
                  <a:lnTo>
                    <a:pt x="30" y="21"/>
                  </a:lnTo>
                  <a:lnTo>
                    <a:pt x="28" y="23"/>
                  </a:lnTo>
                  <a:lnTo>
                    <a:pt x="28" y="25"/>
                  </a:lnTo>
                  <a:lnTo>
                    <a:pt x="26" y="27"/>
                  </a:lnTo>
                  <a:lnTo>
                    <a:pt x="26" y="28"/>
                  </a:lnTo>
                  <a:lnTo>
                    <a:pt x="24" y="30"/>
                  </a:lnTo>
                  <a:lnTo>
                    <a:pt x="24" y="32"/>
                  </a:lnTo>
                  <a:lnTo>
                    <a:pt x="22" y="34"/>
                  </a:lnTo>
                  <a:lnTo>
                    <a:pt x="22" y="35"/>
                  </a:lnTo>
                  <a:lnTo>
                    <a:pt x="21" y="37"/>
                  </a:lnTo>
                  <a:lnTo>
                    <a:pt x="19" y="37"/>
                  </a:lnTo>
                  <a:lnTo>
                    <a:pt x="19" y="36"/>
                  </a:lnTo>
                  <a:lnTo>
                    <a:pt x="18" y="35"/>
                  </a:lnTo>
                  <a:lnTo>
                    <a:pt x="18" y="34"/>
                  </a:lnTo>
                  <a:lnTo>
                    <a:pt x="16" y="33"/>
                  </a:lnTo>
                  <a:lnTo>
                    <a:pt x="15" y="31"/>
                  </a:lnTo>
                  <a:lnTo>
                    <a:pt x="14" y="29"/>
                  </a:lnTo>
                  <a:lnTo>
                    <a:pt x="14" y="27"/>
                  </a:lnTo>
                  <a:lnTo>
                    <a:pt x="12" y="26"/>
                  </a:lnTo>
                  <a:lnTo>
                    <a:pt x="10" y="24"/>
                  </a:lnTo>
                  <a:lnTo>
                    <a:pt x="8" y="23"/>
                  </a:lnTo>
                  <a:lnTo>
                    <a:pt x="8" y="21"/>
                  </a:lnTo>
                  <a:lnTo>
                    <a:pt x="6" y="20"/>
                  </a:lnTo>
                  <a:lnTo>
                    <a:pt x="6" y="18"/>
                  </a:lnTo>
                  <a:lnTo>
                    <a:pt x="6" y="17"/>
                  </a:lnTo>
                  <a:lnTo>
                    <a:pt x="5" y="17"/>
                  </a:lnTo>
                  <a:lnTo>
                    <a:pt x="5" y="16"/>
                  </a:lnTo>
                  <a:lnTo>
                    <a:pt x="4" y="16"/>
                  </a:lnTo>
                  <a:lnTo>
                    <a:pt x="4" y="14"/>
                  </a:lnTo>
                  <a:lnTo>
                    <a:pt x="2" y="14"/>
                  </a:lnTo>
                  <a:lnTo>
                    <a:pt x="2" y="12"/>
                  </a:lnTo>
                  <a:lnTo>
                    <a:pt x="2" y="11"/>
                  </a:lnTo>
                  <a:lnTo>
                    <a:pt x="2" y="10"/>
                  </a:lnTo>
                  <a:lnTo>
                    <a:pt x="0" y="10"/>
                  </a:lnTo>
                  <a:lnTo>
                    <a:pt x="0" y="8"/>
                  </a:lnTo>
                  <a:lnTo>
                    <a:pt x="0" y="7"/>
                  </a:lnTo>
                  <a:lnTo>
                    <a:pt x="0" y="5"/>
                  </a:lnTo>
                  <a:lnTo>
                    <a:pt x="0" y="3"/>
                  </a:lnTo>
                  <a:lnTo>
                    <a:pt x="0" y="2"/>
                  </a:lnTo>
                  <a:lnTo>
                    <a:pt x="1" y="0"/>
                  </a:lnTo>
                </a:path>
              </a:pathLst>
            </a:custGeom>
            <a:solidFill>
              <a:srgbClr val="F8F8F8"/>
            </a:solidFill>
            <a:ln w="9525">
              <a:solidFill>
                <a:srgbClr val="DDDDDD"/>
              </a:solidFill>
              <a:round/>
              <a:headEnd/>
              <a:tailEnd/>
            </a:ln>
          </p:spPr>
          <p:txBody>
            <a:bodyPr/>
            <a:lstStyle/>
            <a:p>
              <a:endParaRPr lang="it-IT"/>
            </a:p>
          </p:txBody>
        </p:sp>
        <p:sp>
          <p:nvSpPr>
            <p:cNvPr id="10262" name="Freeform 28"/>
            <p:cNvSpPr>
              <a:spLocks/>
            </p:cNvSpPr>
            <p:nvPr/>
          </p:nvSpPr>
          <p:spPr bwMode="auto">
            <a:xfrm>
              <a:off x="2825" y="1319"/>
              <a:ext cx="311" cy="141"/>
            </a:xfrm>
            <a:custGeom>
              <a:avLst/>
              <a:gdLst>
                <a:gd name="T0" fmla="*/ 833 w 158"/>
                <a:gd name="T1" fmla="*/ 1 h 152"/>
                <a:gd name="T2" fmla="*/ 1112 w 158"/>
                <a:gd name="T3" fmla="*/ 20 h 152"/>
                <a:gd name="T4" fmla="*/ 1136 w 158"/>
                <a:gd name="T5" fmla="*/ 42 h 152"/>
                <a:gd name="T6" fmla="*/ 1173 w 158"/>
                <a:gd name="T7" fmla="*/ 42 h 152"/>
                <a:gd name="T8" fmla="*/ 1197 w 158"/>
                <a:gd name="T9" fmla="*/ 46 h 152"/>
                <a:gd name="T10" fmla="*/ 1197 w 158"/>
                <a:gd name="T11" fmla="*/ 90 h 152"/>
                <a:gd name="T12" fmla="*/ 1197 w 158"/>
                <a:gd name="T13" fmla="*/ 121 h 152"/>
                <a:gd name="T14" fmla="*/ 1008 w 158"/>
                <a:gd name="T15" fmla="*/ 118 h 152"/>
                <a:gd name="T16" fmla="*/ 779 w 158"/>
                <a:gd name="T17" fmla="*/ 112 h 152"/>
                <a:gd name="T18" fmla="*/ 685 w 158"/>
                <a:gd name="T19" fmla="*/ 111 h 152"/>
                <a:gd name="T20" fmla="*/ 520 w 158"/>
                <a:gd name="T21" fmla="*/ 111 h 152"/>
                <a:gd name="T22" fmla="*/ 472 w 158"/>
                <a:gd name="T23" fmla="*/ 113 h 152"/>
                <a:gd name="T24" fmla="*/ 472 w 158"/>
                <a:gd name="T25" fmla="*/ 116 h 152"/>
                <a:gd name="T26" fmla="*/ 449 w 158"/>
                <a:gd name="T27" fmla="*/ 119 h 152"/>
                <a:gd name="T28" fmla="*/ 372 w 158"/>
                <a:gd name="T29" fmla="*/ 114 h 152"/>
                <a:gd name="T30" fmla="*/ 299 w 158"/>
                <a:gd name="T31" fmla="*/ 105 h 152"/>
                <a:gd name="T32" fmla="*/ 268 w 158"/>
                <a:gd name="T33" fmla="*/ 89 h 152"/>
                <a:gd name="T34" fmla="*/ 136 w 158"/>
                <a:gd name="T35" fmla="*/ 71 h 152"/>
                <a:gd name="T36" fmla="*/ 31 w 158"/>
                <a:gd name="T37" fmla="*/ 67 h 152"/>
                <a:gd name="T38" fmla="*/ 159 w 158"/>
                <a:gd name="T39" fmla="*/ 66 h 152"/>
                <a:gd name="T40" fmla="*/ 291 w 158"/>
                <a:gd name="T41" fmla="*/ 71 h 152"/>
                <a:gd name="T42" fmla="*/ 380 w 158"/>
                <a:gd name="T43" fmla="*/ 85 h 152"/>
                <a:gd name="T44" fmla="*/ 411 w 158"/>
                <a:gd name="T45" fmla="*/ 98 h 152"/>
                <a:gd name="T46" fmla="*/ 488 w 158"/>
                <a:gd name="T47" fmla="*/ 101 h 152"/>
                <a:gd name="T48" fmla="*/ 589 w 158"/>
                <a:gd name="T49" fmla="*/ 101 h 152"/>
                <a:gd name="T50" fmla="*/ 604 w 158"/>
                <a:gd name="T51" fmla="*/ 94 h 152"/>
                <a:gd name="T52" fmla="*/ 616 w 158"/>
                <a:gd name="T53" fmla="*/ 74 h 152"/>
                <a:gd name="T54" fmla="*/ 616 w 158"/>
                <a:gd name="T55" fmla="*/ 72 h 152"/>
                <a:gd name="T56" fmla="*/ 640 w 158"/>
                <a:gd name="T57" fmla="*/ 90 h 152"/>
                <a:gd name="T58" fmla="*/ 817 w 158"/>
                <a:gd name="T59" fmla="*/ 99 h 152"/>
                <a:gd name="T60" fmla="*/ 1053 w 158"/>
                <a:gd name="T61" fmla="*/ 90 h 152"/>
                <a:gd name="T62" fmla="*/ 1128 w 158"/>
                <a:gd name="T63" fmla="*/ 75 h 152"/>
                <a:gd name="T64" fmla="*/ 1085 w 158"/>
                <a:gd name="T65" fmla="*/ 58 h 152"/>
                <a:gd name="T66" fmla="*/ 984 w 158"/>
                <a:gd name="T67" fmla="*/ 53 h 152"/>
                <a:gd name="T68" fmla="*/ 844 w 158"/>
                <a:gd name="T69" fmla="*/ 53 h 152"/>
                <a:gd name="T70" fmla="*/ 640 w 158"/>
                <a:gd name="T71" fmla="*/ 59 h 152"/>
                <a:gd name="T72" fmla="*/ 581 w 158"/>
                <a:gd name="T73" fmla="*/ 61 h 152"/>
                <a:gd name="T74" fmla="*/ 581 w 158"/>
                <a:gd name="T75" fmla="*/ 58 h 152"/>
                <a:gd name="T76" fmla="*/ 581 w 158"/>
                <a:gd name="T77" fmla="*/ 53 h 152"/>
                <a:gd name="T78" fmla="*/ 756 w 158"/>
                <a:gd name="T79" fmla="*/ 50 h 152"/>
                <a:gd name="T80" fmla="*/ 961 w 158"/>
                <a:gd name="T81" fmla="*/ 45 h 152"/>
                <a:gd name="T82" fmla="*/ 1031 w 158"/>
                <a:gd name="T83" fmla="*/ 37 h 152"/>
                <a:gd name="T84" fmla="*/ 1061 w 158"/>
                <a:gd name="T85" fmla="*/ 19 h 152"/>
                <a:gd name="T86" fmla="*/ 907 w 158"/>
                <a:gd name="T87" fmla="*/ 13 h 152"/>
                <a:gd name="T88" fmla="*/ 809 w 158"/>
                <a:gd name="T89" fmla="*/ 24 h 152"/>
                <a:gd name="T90" fmla="*/ 900 w 158"/>
                <a:gd name="T91" fmla="*/ 32 h 152"/>
                <a:gd name="T92" fmla="*/ 937 w 158"/>
                <a:gd name="T93" fmla="*/ 28 h 152"/>
                <a:gd name="T94" fmla="*/ 945 w 158"/>
                <a:gd name="T95" fmla="*/ 24 h 152"/>
                <a:gd name="T96" fmla="*/ 968 w 158"/>
                <a:gd name="T97" fmla="*/ 28 h 152"/>
                <a:gd name="T98" fmla="*/ 1000 w 158"/>
                <a:gd name="T99" fmla="*/ 35 h 152"/>
                <a:gd name="T100" fmla="*/ 900 w 158"/>
                <a:gd name="T101" fmla="*/ 39 h 152"/>
                <a:gd name="T102" fmla="*/ 716 w 158"/>
                <a:gd name="T103" fmla="*/ 44 h 152"/>
                <a:gd name="T104" fmla="*/ 693 w 158"/>
                <a:gd name="T105" fmla="*/ 42 h 152"/>
                <a:gd name="T106" fmla="*/ 740 w 158"/>
                <a:gd name="T107" fmla="*/ 34 h 152"/>
                <a:gd name="T108" fmla="*/ 748 w 158"/>
                <a:gd name="T109" fmla="*/ 17 h 152"/>
                <a:gd name="T110" fmla="*/ 701 w 158"/>
                <a:gd name="T111" fmla="*/ 9 h 152"/>
                <a:gd name="T112" fmla="*/ 663 w 158"/>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8"/>
                <a:gd name="T172" fmla="*/ 0 h 152"/>
                <a:gd name="T173" fmla="*/ 158 w 158"/>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8" h="152">
                  <a:moveTo>
                    <a:pt x="87" y="0"/>
                  </a:moveTo>
                  <a:lnTo>
                    <a:pt x="87" y="0"/>
                  </a:lnTo>
                  <a:lnTo>
                    <a:pt x="89" y="0"/>
                  </a:lnTo>
                  <a:lnTo>
                    <a:pt x="92" y="0"/>
                  </a:lnTo>
                  <a:lnTo>
                    <a:pt x="98" y="0"/>
                  </a:lnTo>
                  <a:lnTo>
                    <a:pt x="103" y="1"/>
                  </a:lnTo>
                  <a:lnTo>
                    <a:pt x="109" y="1"/>
                  </a:lnTo>
                  <a:lnTo>
                    <a:pt x="116" y="3"/>
                  </a:lnTo>
                  <a:lnTo>
                    <a:pt x="123" y="3"/>
                  </a:lnTo>
                  <a:lnTo>
                    <a:pt x="128" y="7"/>
                  </a:lnTo>
                  <a:lnTo>
                    <a:pt x="135" y="10"/>
                  </a:lnTo>
                  <a:lnTo>
                    <a:pt x="139" y="15"/>
                  </a:lnTo>
                  <a:lnTo>
                    <a:pt x="144" y="19"/>
                  </a:lnTo>
                  <a:lnTo>
                    <a:pt x="146" y="26"/>
                  </a:lnTo>
                  <a:lnTo>
                    <a:pt x="149" y="33"/>
                  </a:lnTo>
                  <a:lnTo>
                    <a:pt x="149" y="43"/>
                  </a:lnTo>
                  <a:lnTo>
                    <a:pt x="149" y="52"/>
                  </a:lnTo>
                  <a:lnTo>
                    <a:pt x="151" y="52"/>
                  </a:lnTo>
                  <a:lnTo>
                    <a:pt x="153" y="52"/>
                  </a:lnTo>
                  <a:lnTo>
                    <a:pt x="154" y="52"/>
                  </a:lnTo>
                  <a:lnTo>
                    <a:pt x="156" y="52"/>
                  </a:lnTo>
                  <a:lnTo>
                    <a:pt x="157" y="52"/>
                  </a:lnTo>
                  <a:lnTo>
                    <a:pt x="157" y="55"/>
                  </a:lnTo>
                  <a:lnTo>
                    <a:pt x="157" y="58"/>
                  </a:lnTo>
                  <a:lnTo>
                    <a:pt x="157" y="63"/>
                  </a:lnTo>
                  <a:lnTo>
                    <a:pt x="157" y="69"/>
                  </a:lnTo>
                  <a:lnTo>
                    <a:pt x="157" y="78"/>
                  </a:lnTo>
                  <a:lnTo>
                    <a:pt x="157" y="85"/>
                  </a:lnTo>
                  <a:lnTo>
                    <a:pt x="157" y="94"/>
                  </a:lnTo>
                  <a:lnTo>
                    <a:pt x="157" y="102"/>
                  </a:lnTo>
                  <a:lnTo>
                    <a:pt x="157" y="113"/>
                  </a:lnTo>
                  <a:lnTo>
                    <a:pt x="157" y="121"/>
                  </a:lnTo>
                  <a:lnTo>
                    <a:pt x="157" y="130"/>
                  </a:lnTo>
                  <a:lnTo>
                    <a:pt x="157" y="136"/>
                  </a:lnTo>
                  <a:lnTo>
                    <a:pt x="157" y="143"/>
                  </a:lnTo>
                  <a:lnTo>
                    <a:pt x="157" y="148"/>
                  </a:lnTo>
                  <a:lnTo>
                    <a:pt x="157" y="151"/>
                  </a:lnTo>
                  <a:lnTo>
                    <a:pt x="156" y="151"/>
                  </a:lnTo>
                  <a:lnTo>
                    <a:pt x="154" y="151"/>
                  </a:lnTo>
                  <a:lnTo>
                    <a:pt x="150" y="151"/>
                  </a:lnTo>
                  <a:lnTo>
                    <a:pt x="147" y="150"/>
                  </a:lnTo>
                  <a:lnTo>
                    <a:pt x="142" y="150"/>
                  </a:lnTo>
                  <a:lnTo>
                    <a:pt x="138" y="148"/>
                  </a:lnTo>
                  <a:lnTo>
                    <a:pt x="132" y="148"/>
                  </a:lnTo>
                  <a:lnTo>
                    <a:pt x="127" y="146"/>
                  </a:lnTo>
                  <a:lnTo>
                    <a:pt x="122" y="146"/>
                  </a:lnTo>
                  <a:lnTo>
                    <a:pt x="117" y="144"/>
                  </a:lnTo>
                  <a:lnTo>
                    <a:pt x="111" y="144"/>
                  </a:lnTo>
                  <a:lnTo>
                    <a:pt x="108" y="142"/>
                  </a:lnTo>
                  <a:lnTo>
                    <a:pt x="104" y="142"/>
                  </a:lnTo>
                  <a:lnTo>
                    <a:pt x="102" y="140"/>
                  </a:lnTo>
                  <a:lnTo>
                    <a:pt x="100" y="140"/>
                  </a:lnTo>
                  <a:lnTo>
                    <a:pt x="100" y="138"/>
                  </a:lnTo>
                  <a:lnTo>
                    <a:pt x="98" y="139"/>
                  </a:lnTo>
                  <a:lnTo>
                    <a:pt x="95" y="139"/>
                  </a:lnTo>
                  <a:lnTo>
                    <a:pt x="94" y="139"/>
                  </a:lnTo>
                  <a:lnTo>
                    <a:pt x="90" y="139"/>
                  </a:lnTo>
                  <a:lnTo>
                    <a:pt x="87" y="139"/>
                  </a:lnTo>
                  <a:lnTo>
                    <a:pt x="84" y="139"/>
                  </a:lnTo>
                  <a:lnTo>
                    <a:pt x="81" y="139"/>
                  </a:lnTo>
                  <a:lnTo>
                    <a:pt x="77" y="139"/>
                  </a:lnTo>
                  <a:lnTo>
                    <a:pt x="73" y="139"/>
                  </a:lnTo>
                  <a:lnTo>
                    <a:pt x="70" y="139"/>
                  </a:lnTo>
                  <a:lnTo>
                    <a:pt x="68" y="139"/>
                  </a:lnTo>
                  <a:lnTo>
                    <a:pt x="65" y="139"/>
                  </a:lnTo>
                  <a:lnTo>
                    <a:pt x="63" y="139"/>
                  </a:lnTo>
                  <a:lnTo>
                    <a:pt x="62" y="139"/>
                  </a:lnTo>
                  <a:lnTo>
                    <a:pt x="62" y="140"/>
                  </a:lnTo>
                  <a:lnTo>
                    <a:pt x="62" y="141"/>
                  </a:lnTo>
                  <a:lnTo>
                    <a:pt x="62" y="143"/>
                  </a:lnTo>
                  <a:lnTo>
                    <a:pt x="62" y="144"/>
                  </a:lnTo>
                  <a:lnTo>
                    <a:pt x="62" y="146"/>
                  </a:lnTo>
                  <a:lnTo>
                    <a:pt x="62" y="148"/>
                  </a:lnTo>
                  <a:lnTo>
                    <a:pt x="62" y="149"/>
                  </a:lnTo>
                  <a:lnTo>
                    <a:pt x="59" y="149"/>
                  </a:lnTo>
                  <a:lnTo>
                    <a:pt x="57" y="149"/>
                  </a:lnTo>
                  <a:lnTo>
                    <a:pt x="56" y="149"/>
                  </a:lnTo>
                  <a:lnTo>
                    <a:pt x="54" y="147"/>
                  </a:lnTo>
                  <a:lnTo>
                    <a:pt x="52" y="147"/>
                  </a:lnTo>
                  <a:lnTo>
                    <a:pt x="50" y="145"/>
                  </a:lnTo>
                  <a:lnTo>
                    <a:pt x="49" y="145"/>
                  </a:lnTo>
                  <a:lnTo>
                    <a:pt x="49" y="143"/>
                  </a:lnTo>
                  <a:lnTo>
                    <a:pt x="47" y="143"/>
                  </a:lnTo>
                  <a:lnTo>
                    <a:pt x="45" y="141"/>
                  </a:lnTo>
                  <a:lnTo>
                    <a:pt x="43" y="139"/>
                  </a:lnTo>
                  <a:lnTo>
                    <a:pt x="43" y="138"/>
                  </a:lnTo>
                  <a:lnTo>
                    <a:pt x="41" y="136"/>
                  </a:lnTo>
                  <a:lnTo>
                    <a:pt x="41" y="134"/>
                  </a:lnTo>
                  <a:lnTo>
                    <a:pt x="39" y="132"/>
                  </a:lnTo>
                  <a:lnTo>
                    <a:pt x="39" y="130"/>
                  </a:lnTo>
                  <a:lnTo>
                    <a:pt x="38" y="129"/>
                  </a:lnTo>
                  <a:lnTo>
                    <a:pt x="37" y="126"/>
                  </a:lnTo>
                  <a:lnTo>
                    <a:pt x="37" y="123"/>
                  </a:lnTo>
                  <a:lnTo>
                    <a:pt x="37" y="119"/>
                  </a:lnTo>
                  <a:lnTo>
                    <a:pt x="35" y="116"/>
                  </a:lnTo>
                  <a:lnTo>
                    <a:pt x="35" y="112"/>
                  </a:lnTo>
                  <a:lnTo>
                    <a:pt x="34" y="108"/>
                  </a:lnTo>
                  <a:lnTo>
                    <a:pt x="34" y="103"/>
                  </a:lnTo>
                  <a:lnTo>
                    <a:pt x="31" y="100"/>
                  </a:lnTo>
                  <a:lnTo>
                    <a:pt x="30" y="96"/>
                  </a:lnTo>
                  <a:lnTo>
                    <a:pt x="26" y="94"/>
                  </a:lnTo>
                  <a:lnTo>
                    <a:pt x="23" y="90"/>
                  </a:lnTo>
                  <a:lnTo>
                    <a:pt x="18" y="88"/>
                  </a:lnTo>
                  <a:lnTo>
                    <a:pt x="13" y="86"/>
                  </a:lnTo>
                  <a:lnTo>
                    <a:pt x="6" y="86"/>
                  </a:lnTo>
                  <a:lnTo>
                    <a:pt x="0" y="85"/>
                  </a:lnTo>
                  <a:lnTo>
                    <a:pt x="2" y="85"/>
                  </a:lnTo>
                  <a:lnTo>
                    <a:pt x="4" y="84"/>
                  </a:lnTo>
                  <a:lnTo>
                    <a:pt x="6" y="84"/>
                  </a:lnTo>
                  <a:lnTo>
                    <a:pt x="9" y="84"/>
                  </a:lnTo>
                  <a:lnTo>
                    <a:pt x="11" y="84"/>
                  </a:lnTo>
                  <a:lnTo>
                    <a:pt x="15" y="82"/>
                  </a:lnTo>
                  <a:lnTo>
                    <a:pt x="17" y="82"/>
                  </a:lnTo>
                  <a:lnTo>
                    <a:pt x="19" y="82"/>
                  </a:lnTo>
                  <a:lnTo>
                    <a:pt x="21" y="82"/>
                  </a:lnTo>
                  <a:lnTo>
                    <a:pt x="25" y="81"/>
                  </a:lnTo>
                  <a:lnTo>
                    <a:pt x="27" y="81"/>
                  </a:lnTo>
                  <a:lnTo>
                    <a:pt x="28" y="80"/>
                  </a:lnTo>
                  <a:lnTo>
                    <a:pt x="29" y="80"/>
                  </a:lnTo>
                  <a:lnTo>
                    <a:pt x="30" y="79"/>
                  </a:lnTo>
                  <a:lnTo>
                    <a:pt x="34" y="84"/>
                  </a:lnTo>
                  <a:lnTo>
                    <a:pt x="38" y="89"/>
                  </a:lnTo>
                  <a:lnTo>
                    <a:pt x="41" y="92"/>
                  </a:lnTo>
                  <a:lnTo>
                    <a:pt x="44" y="95"/>
                  </a:lnTo>
                  <a:lnTo>
                    <a:pt x="46" y="99"/>
                  </a:lnTo>
                  <a:lnTo>
                    <a:pt x="47" y="101"/>
                  </a:lnTo>
                  <a:lnTo>
                    <a:pt x="48" y="103"/>
                  </a:lnTo>
                  <a:lnTo>
                    <a:pt x="50" y="105"/>
                  </a:lnTo>
                  <a:lnTo>
                    <a:pt x="50" y="107"/>
                  </a:lnTo>
                  <a:lnTo>
                    <a:pt x="50" y="109"/>
                  </a:lnTo>
                  <a:lnTo>
                    <a:pt x="50" y="111"/>
                  </a:lnTo>
                  <a:lnTo>
                    <a:pt x="51" y="113"/>
                  </a:lnTo>
                  <a:lnTo>
                    <a:pt x="51" y="116"/>
                  </a:lnTo>
                  <a:lnTo>
                    <a:pt x="52" y="118"/>
                  </a:lnTo>
                  <a:lnTo>
                    <a:pt x="53" y="121"/>
                  </a:lnTo>
                  <a:lnTo>
                    <a:pt x="54" y="123"/>
                  </a:lnTo>
                  <a:lnTo>
                    <a:pt x="54" y="125"/>
                  </a:lnTo>
                  <a:lnTo>
                    <a:pt x="56" y="126"/>
                  </a:lnTo>
                  <a:lnTo>
                    <a:pt x="57" y="127"/>
                  </a:lnTo>
                  <a:lnTo>
                    <a:pt x="59" y="127"/>
                  </a:lnTo>
                  <a:lnTo>
                    <a:pt x="60" y="127"/>
                  </a:lnTo>
                  <a:lnTo>
                    <a:pt x="62" y="127"/>
                  </a:lnTo>
                  <a:lnTo>
                    <a:pt x="64" y="127"/>
                  </a:lnTo>
                  <a:lnTo>
                    <a:pt x="67" y="127"/>
                  </a:lnTo>
                  <a:lnTo>
                    <a:pt x="69" y="127"/>
                  </a:lnTo>
                  <a:lnTo>
                    <a:pt x="71" y="127"/>
                  </a:lnTo>
                  <a:lnTo>
                    <a:pt x="72" y="127"/>
                  </a:lnTo>
                  <a:lnTo>
                    <a:pt x="74" y="127"/>
                  </a:lnTo>
                  <a:lnTo>
                    <a:pt x="75" y="127"/>
                  </a:lnTo>
                  <a:lnTo>
                    <a:pt x="77" y="127"/>
                  </a:lnTo>
                  <a:lnTo>
                    <a:pt x="78" y="127"/>
                  </a:lnTo>
                  <a:lnTo>
                    <a:pt x="79" y="126"/>
                  </a:lnTo>
                  <a:lnTo>
                    <a:pt x="79" y="124"/>
                  </a:lnTo>
                  <a:lnTo>
                    <a:pt x="79" y="123"/>
                  </a:lnTo>
                  <a:lnTo>
                    <a:pt x="79" y="120"/>
                  </a:lnTo>
                  <a:lnTo>
                    <a:pt x="79" y="117"/>
                  </a:lnTo>
                  <a:lnTo>
                    <a:pt x="79" y="114"/>
                  </a:lnTo>
                  <a:lnTo>
                    <a:pt x="79" y="110"/>
                  </a:lnTo>
                  <a:lnTo>
                    <a:pt x="80" y="106"/>
                  </a:lnTo>
                  <a:lnTo>
                    <a:pt x="80" y="103"/>
                  </a:lnTo>
                  <a:lnTo>
                    <a:pt x="80" y="100"/>
                  </a:lnTo>
                  <a:lnTo>
                    <a:pt x="80" y="97"/>
                  </a:lnTo>
                  <a:lnTo>
                    <a:pt x="81" y="93"/>
                  </a:lnTo>
                  <a:lnTo>
                    <a:pt x="81" y="91"/>
                  </a:lnTo>
                  <a:lnTo>
                    <a:pt x="81" y="88"/>
                  </a:lnTo>
                  <a:lnTo>
                    <a:pt x="81" y="87"/>
                  </a:lnTo>
                  <a:lnTo>
                    <a:pt x="82" y="86"/>
                  </a:lnTo>
                  <a:lnTo>
                    <a:pt x="81" y="87"/>
                  </a:lnTo>
                  <a:lnTo>
                    <a:pt x="81" y="89"/>
                  </a:lnTo>
                  <a:lnTo>
                    <a:pt x="81" y="91"/>
                  </a:lnTo>
                  <a:lnTo>
                    <a:pt x="81" y="93"/>
                  </a:lnTo>
                  <a:lnTo>
                    <a:pt x="81" y="97"/>
                  </a:lnTo>
                  <a:lnTo>
                    <a:pt x="81" y="100"/>
                  </a:lnTo>
                  <a:lnTo>
                    <a:pt x="81" y="103"/>
                  </a:lnTo>
                  <a:lnTo>
                    <a:pt x="82" y="106"/>
                  </a:lnTo>
                  <a:lnTo>
                    <a:pt x="82" y="110"/>
                  </a:lnTo>
                  <a:lnTo>
                    <a:pt x="84" y="113"/>
                  </a:lnTo>
                  <a:lnTo>
                    <a:pt x="86" y="117"/>
                  </a:lnTo>
                  <a:lnTo>
                    <a:pt x="88" y="119"/>
                  </a:lnTo>
                  <a:lnTo>
                    <a:pt x="89" y="122"/>
                  </a:lnTo>
                  <a:lnTo>
                    <a:pt x="93" y="124"/>
                  </a:lnTo>
                  <a:lnTo>
                    <a:pt x="97" y="124"/>
                  </a:lnTo>
                  <a:lnTo>
                    <a:pt x="103" y="124"/>
                  </a:lnTo>
                  <a:lnTo>
                    <a:pt x="107" y="124"/>
                  </a:lnTo>
                  <a:lnTo>
                    <a:pt x="113" y="124"/>
                  </a:lnTo>
                  <a:lnTo>
                    <a:pt x="118" y="123"/>
                  </a:lnTo>
                  <a:lnTo>
                    <a:pt x="123" y="121"/>
                  </a:lnTo>
                  <a:lnTo>
                    <a:pt x="126" y="120"/>
                  </a:lnTo>
                  <a:lnTo>
                    <a:pt x="130" y="119"/>
                  </a:lnTo>
                  <a:lnTo>
                    <a:pt x="134" y="117"/>
                  </a:lnTo>
                  <a:lnTo>
                    <a:pt x="138" y="113"/>
                  </a:lnTo>
                  <a:lnTo>
                    <a:pt x="139" y="111"/>
                  </a:lnTo>
                  <a:lnTo>
                    <a:pt x="142" y="108"/>
                  </a:lnTo>
                  <a:lnTo>
                    <a:pt x="143" y="107"/>
                  </a:lnTo>
                  <a:lnTo>
                    <a:pt x="146" y="103"/>
                  </a:lnTo>
                  <a:lnTo>
                    <a:pt x="146" y="101"/>
                  </a:lnTo>
                  <a:lnTo>
                    <a:pt x="148" y="98"/>
                  </a:lnTo>
                  <a:lnTo>
                    <a:pt x="148" y="94"/>
                  </a:lnTo>
                  <a:lnTo>
                    <a:pt x="149" y="91"/>
                  </a:lnTo>
                  <a:lnTo>
                    <a:pt x="148" y="87"/>
                  </a:lnTo>
                  <a:lnTo>
                    <a:pt x="148" y="84"/>
                  </a:lnTo>
                  <a:lnTo>
                    <a:pt x="146" y="81"/>
                  </a:lnTo>
                  <a:lnTo>
                    <a:pt x="146" y="77"/>
                  </a:lnTo>
                  <a:lnTo>
                    <a:pt x="144" y="75"/>
                  </a:lnTo>
                  <a:lnTo>
                    <a:pt x="142" y="73"/>
                  </a:lnTo>
                  <a:lnTo>
                    <a:pt x="141" y="71"/>
                  </a:lnTo>
                  <a:lnTo>
                    <a:pt x="139" y="69"/>
                  </a:lnTo>
                  <a:lnTo>
                    <a:pt x="136" y="69"/>
                  </a:lnTo>
                  <a:lnTo>
                    <a:pt x="134" y="68"/>
                  </a:lnTo>
                  <a:lnTo>
                    <a:pt x="132" y="68"/>
                  </a:lnTo>
                  <a:lnTo>
                    <a:pt x="130" y="66"/>
                  </a:lnTo>
                  <a:lnTo>
                    <a:pt x="129" y="66"/>
                  </a:lnTo>
                  <a:lnTo>
                    <a:pt x="127" y="66"/>
                  </a:lnTo>
                  <a:lnTo>
                    <a:pt x="125" y="66"/>
                  </a:lnTo>
                  <a:lnTo>
                    <a:pt x="123" y="64"/>
                  </a:lnTo>
                  <a:lnTo>
                    <a:pt x="120" y="65"/>
                  </a:lnTo>
                  <a:lnTo>
                    <a:pt x="118" y="65"/>
                  </a:lnTo>
                  <a:lnTo>
                    <a:pt x="114" y="66"/>
                  </a:lnTo>
                  <a:lnTo>
                    <a:pt x="111" y="66"/>
                  </a:lnTo>
                  <a:lnTo>
                    <a:pt x="106" y="67"/>
                  </a:lnTo>
                  <a:lnTo>
                    <a:pt x="103" y="67"/>
                  </a:lnTo>
                  <a:lnTo>
                    <a:pt x="99" y="69"/>
                  </a:lnTo>
                  <a:lnTo>
                    <a:pt x="95" y="69"/>
                  </a:lnTo>
                  <a:lnTo>
                    <a:pt x="91" y="71"/>
                  </a:lnTo>
                  <a:lnTo>
                    <a:pt x="88" y="72"/>
                  </a:lnTo>
                  <a:lnTo>
                    <a:pt x="84" y="74"/>
                  </a:lnTo>
                  <a:lnTo>
                    <a:pt x="82" y="74"/>
                  </a:lnTo>
                  <a:lnTo>
                    <a:pt x="79" y="76"/>
                  </a:lnTo>
                  <a:lnTo>
                    <a:pt x="77" y="76"/>
                  </a:lnTo>
                  <a:lnTo>
                    <a:pt x="76" y="77"/>
                  </a:lnTo>
                  <a:lnTo>
                    <a:pt x="76" y="76"/>
                  </a:lnTo>
                  <a:lnTo>
                    <a:pt x="76" y="74"/>
                  </a:lnTo>
                  <a:lnTo>
                    <a:pt x="76" y="72"/>
                  </a:lnTo>
                  <a:lnTo>
                    <a:pt x="76" y="71"/>
                  </a:lnTo>
                  <a:lnTo>
                    <a:pt x="76" y="69"/>
                  </a:lnTo>
                  <a:lnTo>
                    <a:pt x="76" y="68"/>
                  </a:lnTo>
                  <a:lnTo>
                    <a:pt x="76" y="66"/>
                  </a:lnTo>
                  <a:lnTo>
                    <a:pt x="78" y="66"/>
                  </a:lnTo>
                  <a:lnTo>
                    <a:pt x="81" y="66"/>
                  </a:lnTo>
                  <a:lnTo>
                    <a:pt x="85" y="66"/>
                  </a:lnTo>
                  <a:lnTo>
                    <a:pt x="88" y="65"/>
                  </a:lnTo>
                  <a:lnTo>
                    <a:pt x="92" y="65"/>
                  </a:lnTo>
                  <a:lnTo>
                    <a:pt x="95" y="63"/>
                  </a:lnTo>
                  <a:lnTo>
                    <a:pt x="99" y="63"/>
                  </a:lnTo>
                  <a:lnTo>
                    <a:pt x="104" y="62"/>
                  </a:lnTo>
                  <a:lnTo>
                    <a:pt x="108" y="62"/>
                  </a:lnTo>
                  <a:lnTo>
                    <a:pt x="111" y="60"/>
                  </a:lnTo>
                  <a:lnTo>
                    <a:pt x="115" y="60"/>
                  </a:lnTo>
                  <a:lnTo>
                    <a:pt x="120" y="58"/>
                  </a:lnTo>
                  <a:lnTo>
                    <a:pt x="122" y="58"/>
                  </a:lnTo>
                  <a:lnTo>
                    <a:pt x="126" y="56"/>
                  </a:lnTo>
                  <a:lnTo>
                    <a:pt x="128" y="55"/>
                  </a:lnTo>
                  <a:lnTo>
                    <a:pt x="132" y="53"/>
                  </a:lnTo>
                  <a:lnTo>
                    <a:pt x="133" y="52"/>
                  </a:lnTo>
                  <a:lnTo>
                    <a:pt x="134" y="50"/>
                  </a:lnTo>
                  <a:lnTo>
                    <a:pt x="135" y="48"/>
                  </a:lnTo>
                  <a:lnTo>
                    <a:pt x="135" y="46"/>
                  </a:lnTo>
                  <a:lnTo>
                    <a:pt x="137" y="43"/>
                  </a:lnTo>
                  <a:lnTo>
                    <a:pt x="138" y="41"/>
                  </a:lnTo>
                  <a:lnTo>
                    <a:pt x="140" y="37"/>
                  </a:lnTo>
                  <a:lnTo>
                    <a:pt x="140" y="35"/>
                  </a:lnTo>
                  <a:lnTo>
                    <a:pt x="140" y="32"/>
                  </a:lnTo>
                  <a:lnTo>
                    <a:pt x="139" y="29"/>
                  </a:lnTo>
                  <a:lnTo>
                    <a:pt x="139" y="25"/>
                  </a:lnTo>
                  <a:lnTo>
                    <a:pt x="138" y="24"/>
                  </a:lnTo>
                  <a:lnTo>
                    <a:pt x="137" y="20"/>
                  </a:lnTo>
                  <a:lnTo>
                    <a:pt x="134" y="19"/>
                  </a:lnTo>
                  <a:lnTo>
                    <a:pt x="132" y="16"/>
                  </a:lnTo>
                  <a:lnTo>
                    <a:pt x="126" y="16"/>
                  </a:lnTo>
                  <a:lnTo>
                    <a:pt x="122" y="15"/>
                  </a:lnTo>
                  <a:lnTo>
                    <a:pt x="119" y="16"/>
                  </a:lnTo>
                  <a:lnTo>
                    <a:pt x="116" y="16"/>
                  </a:lnTo>
                  <a:lnTo>
                    <a:pt x="112" y="18"/>
                  </a:lnTo>
                  <a:lnTo>
                    <a:pt x="110" y="20"/>
                  </a:lnTo>
                  <a:lnTo>
                    <a:pt x="108" y="22"/>
                  </a:lnTo>
                  <a:lnTo>
                    <a:pt x="107" y="24"/>
                  </a:lnTo>
                  <a:lnTo>
                    <a:pt x="106" y="28"/>
                  </a:lnTo>
                  <a:lnTo>
                    <a:pt x="106" y="30"/>
                  </a:lnTo>
                  <a:lnTo>
                    <a:pt x="106" y="32"/>
                  </a:lnTo>
                  <a:lnTo>
                    <a:pt x="107" y="34"/>
                  </a:lnTo>
                  <a:lnTo>
                    <a:pt x="108" y="36"/>
                  </a:lnTo>
                  <a:lnTo>
                    <a:pt x="111" y="38"/>
                  </a:lnTo>
                  <a:lnTo>
                    <a:pt x="114" y="40"/>
                  </a:lnTo>
                  <a:lnTo>
                    <a:pt x="118" y="40"/>
                  </a:lnTo>
                  <a:lnTo>
                    <a:pt x="120" y="39"/>
                  </a:lnTo>
                  <a:lnTo>
                    <a:pt x="121" y="37"/>
                  </a:lnTo>
                  <a:lnTo>
                    <a:pt x="121" y="36"/>
                  </a:lnTo>
                  <a:lnTo>
                    <a:pt x="123" y="34"/>
                  </a:lnTo>
                  <a:lnTo>
                    <a:pt x="123" y="32"/>
                  </a:lnTo>
                  <a:lnTo>
                    <a:pt x="124" y="31"/>
                  </a:lnTo>
                  <a:lnTo>
                    <a:pt x="124" y="30"/>
                  </a:lnTo>
                  <a:lnTo>
                    <a:pt x="126" y="28"/>
                  </a:lnTo>
                  <a:lnTo>
                    <a:pt x="126" y="30"/>
                  </a:lnTo>
                  <a:lnTo>
                    <a:pt x="126" y="31"/>
                  </a:lnTo>
                  <a:lnTo>
                    <a:pt x="127" y="31"/>
                  </a:lnTo>
                  <a:lnTo>
                    <a:pt x="127" y="33"/>
                  </a:lnTo>
                  <a:lnTo>
                    <a:pt x="127" y="35"/>
                  </a:lnTo>
                  <a:lnTo>
                    <a:pt x="127" y="36"/>
                  </a:lnTo>
                  <a:lnTo>
                    <a:pt x="129" y="36"/>
                  </a:lnTo>
                  <a:lnTo>
                    <a:pt x="129" y="38"/>
                  </a:lnTo>
                  <a:lnTo>
                    <a:pt x="129" y="40"/>
                  </a:lnTo>
                  <a:lnTo>
                    <a:pt x="129" y="42"/>
                  </a:lnTo>
                  <a:lnTo>
                    <a:pt x="131" y="42"/>
                  </a:lnTo>
                  <a:lnTo>
                    <a:pt x="131" y="44"/>
                  </a:lnTo>
                  <a:lnTo>
                    <a:pt x="132" y="44"/>
                  </a:lnTo>
                  <a:lnTo>
                    <a:pt x="128" y="46"/>
                  </a:lnTo>
                  <a:lnTo>
                    <a:pt x="124" y="47"/>
                  </a:lnTo>
                  <a:lnTo>
                    <a:pt x="121" y="49"/>
                  </a:lnTo>
                  <a:lnTo>
                    <a:pt x="118" y="49"/>
                  </a:lnTo>
                  <a:lnTo>
                    <a:pt x="113" y="50"/>
                  </a:lnTo>
                  <a:lnTo>
                    <a:pt x="110" y="51"/>
                  </a:lnTo>
                  <a:lnTo>
                    <a:pt x="106" y="52"/>
                  </a:lnTo>
                  <a:lnTo>
                    <a:pt x="103" y="52"/>
                  </a:lnTo>
                  <a:lnTo>
                    <a:pt x="100" y="54"/>
                  </a:lnTo>
                  <a:lnTo>
                    <a:pt x="97" y="55"/>
                  </a:lnTo>
                  <a:lnTo>
                    <a:pt x="94" y="55"/>
                  </a:lnTo>
                  <a:lnTo>
                    <a:pt x="92" y="55"/>
                  </a:lnTo>
                  <a:lnTo>
                    <a:pt x="91" y="55"/>
                  </a:lnTo>
                  <a:lnTo>
                    <a:pt x="89" y="55"/>
                  </a:lnTo>
                  <a:lnTo>
                    <a:pt x="89" y="54"/>
                  </a:lnTo>
                  <a:lnTo>
                    <a:pt x="91" y="52"/>
                  </a:lnTo>
                  <a:lnTo>
                    <a:pt x="93" y="51"/>
                  </a:lnTo>
                  <a:lnTo>
                    <a:pt x="93" y="50"/>
                  </a:lnTo>
                  <a:lnTo>
                    <a:pt x="95" y="49"/>
                  </a:lnTo>
                  <a:lnTo>
                    <a:pt x="95" y="47"/>
                  </a:lnTo>
                  <a:lnTo>
                    <a:pt x="97" y="45"/>
                  </a:lnTo>
                  <a:lnTo>
                    <a:pt x="97" y="43"/>
                  </a:lnTo>
                  <a:lnTo>
                    <a:pt x="97" y="41"/>
                  </a:lnTo>
                  <a:lnTo>
                    <a:pt x="97" y="40"/>
                  </a:lnTo>
                  <a:lnTo>
                    <a:pt x="98" y="36"/>
                  </a:lnTo>
                  <a:lnTo>
                    <a:pt x="98" y="33"/>
                  </a:lnTo>
                  <a:lnTo>
                    <a:pt x="98" y="30"/>
                  </a:lnTo>
                  <a:lnTo>
                    <a:pt x="98" y="26"/>
                  </a:lnTo>
                  <a:lnTo>
                    <a:pt x="98" y="20"/>
                  </a:lnTo>
                  <a:lnTo>
                    <a:pt x="96" y="20"/>
                  </a:lnTo>
                  <a:lnTo>
                    <a:pt x="96" y="19"/>
                  </a:lnTo>
                  <a:lnTo>
                    <a:pt x="95" y="19"/>
                  </a:lnTo>
                  <a:lnTo>
                    <a:pt x="95" y="17"/>
                  </a:lnTo>
                  <a:lnTo>
                    <a:pt x="93" y="15"/>
                  </a:lnTo>
                  <a:lnTo>
                    <a:pt x="93" y="13"/>
                  </a:lnTo>
                  <a:lnTo>
                    <a:pt x="92" y="12"/>
                  </a:lnTo>
                  <a:lnTo>
                    <a:pt x="92" y="10"/>
                  </a:lnTo>
                  <a:lnTo>
                    <a:pt x="90" y="9"/>
                  </a:lnTo>
                  <a:lnTo>
                    <a:pt x="90" y="7"/>
                  </a:lnTo>
                  <a:lnTo>
                    <a:pt x="88" y="5"/>
                  </a:lnTo>
                  <a:lnTo>
                    <a:pt x="88" y="3"/>
                  </a:lnTo>
                  <a:lnTo>
                    <a:pt x="87" y="3"/>
                  </a:lnTo>
                  <a:lnTo>
                    <a:pt x="87" y="1"/>
                  </a:lnTo>
                  <a:lnTo>
                    <a:pt x="87" y="0"/>
                  </a:lnTo>
                </a:path>
              </a:pathLst>
            </a:custGeom>
            <a:solidFill>
              <a:srgbClr val="F8F8F8"/>
            </a:solidFill>
            <a:ln w="6350">
              <a:solidFill>
                <a:srgbClr val="DDDDDD"/>
              </a:solidFill>
              <a:round/>
              <a:headEnd/>
              <a:tailEnd/>
            </a:ln>
          </p:spPr>
          <p:txBody>
            <a:bodyPr/>
            <a:lstStyle/>
            <a:p>
              <a:endParaRPr lang="it-IT"/>
            </a:p>
          </p:txBody>
        </p:sp>
        <p:sp>
          <p:nvSpPr>
            <p:cNvPr id="10263" name="Freeform 29"/>
            <p:cNvSpPr>
              <a:spLocks/>
            </p:cNvSpPr>
            <p:nvPr/>
          </p:nvSpPr>
          <p:spPr bwMode="auto">
            <a:xfrm>
              <a:off x="3308" y="1320"/>
              <a:ext cx="58" cy="35"/>
            </a:xfrm>
            <a:custGeom>
              <a:avLst/>
              <a:gdLst>
                <a:gd name="T0" fmla="*/ 201 w 30"/>
                <a:gd name="T1" fmla="*/ 0 h 38"/>
                <a:gd name="T2" fmla="*/ 188 w 30"/>
                <a:gd name="T3" fmla="*/ 0 h 38"/>
                <a:gd name="T4" fmla="*/ 172 w 30"/>
                <a:gd name="T5" fmla="*/ 0 h 38"/>
                <a:gd name="T6" fmla="*/ 153 w 30"/>
                <a:gd name="T7" fmla="*/ 0 h 38"/>
                <a:gd name="T8" fmla="*/ 145 w 30"/>
                <a:gd name="T9" fmla="*/ 0 h 38"/>
                <a:gd name="T10" fmla="*/ 116 w 30"/>
                <a:gd name="T11" fmla="*/ 0 h 38"/>
                <a:gd name="T12" fmla="*/ 108 w 30"/>
                <a:gd name="T13" fmla="*/ 0 h 38"/>
                <a:gd name="T14" fmla="*/ 108 w 30"/>
                <a:gd name="T15" fmla="*/ 0 h 38"/>
                <a:gd name="T16" fmla="*/ 93 w 30"/>
                <a:gd name="T17" fmla="*/ 2 h 38"/>
                <a:gd name="T18" fmla="*/ 79 w 30"/>
                <a:gd name="T19" fmla="*/ 3 h 38"/>
                <a:gd name="T20" fmla="*/ 72 w 30"/>
                <a:gd name="T21" fmla="*/ 5 h 38"/>
                <a:gd name="T22" fmla="*/ 52 w 30"/>
                <a:gd name="T23" fmla="*/ 6 h 38"/>
                <a:gd name="T24" fmla="*/ 37 w 30"/>
                <a:gd name="T25" fmla="*/ 8 h 38"/>
                <a:gd name="T26" fmla="*/ 8 w 30"/>
                <a:gd name="T27" fmla="*/ 12 h 38"/>
                <a:gd name="T28" fmla="*/ 0 w 30"/>
                <a:gd name="T29" fmla="*/ 15 h 38"/>
                <a:gd name="T30" fmla="*/ 0 w 30"/>
                <a:gd name="T31" fmla="*/ 15 h 38"/>
                <a:gd name="T32" fmla="*/ 0 w 30"/>
                <a:gd name="T33" fmla="*/ 15 h 38"/>
                <a:gd name="T34" fmla="*/ 0 w 30"/>
                <a:gd name="T35" fmla="*/ 17 h 38"/>
                <a:gd name="T36" fmla="*/ 0 w 30"/>
                <a:gd name="T37" fmla="*/ 18 h 38"/>
                <a:gd name="T38" fmla="*/ 15 w 30"/>
                <a:gd name="T39" fmla="*/ 21 h 38"/>
                <a:gd name="T40" fmla="*/ 29 w 30"/>
                <a:gd name="T41" fmla="*/ 24 h 38"/>
                <a:gd name="T42" fmla="*/ 37 w 30"/>
                <a:gd name="T43" fmla="*/ 27 h 38"/>
                <a:gd name="T44" fmla="*/ 52 w 30"/>
                <a:gd name="T45" fmla="*/ 29 h 38"/>
                <a:gd name="T46" fmla="*/ 56 w 30"/>
                <a:gd name="T47" fmla="*/ 29 h 38"/>
                <a:gd name="T48" fmla="*/ 72 w 30"/>
                <a:gd name="T49" fmla="*/ 29 h 38"/>
                <a:gd name="T50" fmla="*/ 72 w 30"/>
                <a:gd name="T51" fmla="*/ 27 h 38"/>
                <a:gd name="T52" fmla="*/ 79 w 30"/>
                <a:gd name="T53" fmla="*/ 26 h 38"/>
                <a:gd name="T54" fmla="*/ 108 w 30"/>
                <a:gd name="T55" fmla="*/ 23 h 38"/>
                <a:gd name="T56" fmla="*/ 124 w 30"/>
                <a:gd name="T57" fmla="*/ 20 h 38"/>
                <a:gd name="T58" fmla="*/ 145 w 30"/>
                <a:gd name="T59" fmla="*/ 18 h 38"/>
                <a:gd name="T60" fmla="*/ 153 w 30"/>
                <a:gd name="T61" fmla="*/ 16 h 38"/>
                <a:gd name="T62" fmla="*/ 164 w 30"/>
                <a:gd name="T63" fmla="*/ 15 h 38"/>
                <a:gd name="T64" fmla="*/ 172 w 30"/>
                <a:gd name="T65" fmla="*/ 14 h 38"/>
                <a:gd name="T66" fmla="*/ 172 w 30"/>
                <a:gd name="T67" fmla="*/ 13 h 38"/>
                <a:gd name="T68" fmla="*/ 180 w 30"/>
                <a:gd name="T69" fmla="*/ 11 h 38"/>
                <a:gd name="T70" fmla="*/ 180 w 30"/>
                <a:gd name="T71" fmla="*/ 8 h 38"/>
                <a:gd name="T72" fmla="*/ 195 w 30"/>
                <a:gd name="T73" fmla="*/ 7 h 38"/>
                <a:gd name="T74" fmla="*/ 195 w 30"/>
                <a:gd name="T75" fmla="*/ 6 h 38"/>
                <a:gd name="T76" fmla="*/ 209 w 30"/>
                <a:gd name="T77" fmla="*/ 5 h 38"/>
                <a:gd name="T78" fmla="*/ 209 w 30"/>
                <a:gd name="T79" fmla="*/ 2 h 38"/>
                <a:gd name="T80" fmla="*/ 209 w 30"/>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
                <a:gd name="T124" fmla="*/ 0 h 38"/>
                <a:gd name="T125" fmla="*/ 30 w 30"/>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 h="38">
                  <a:moveTo>
                    <a:pt x="29" y="0"/>
                  </a:moveTo>
                  <a:lnTo>
                    <a:pt x="28" y="0"/>
                  </a:lnTo>
                  <a:lnTo>
                    <a:pt x="26" y="0"/>
                  </a:lnTo>
                  <a:lnTo>
                    <a:pt x="24" y="0"/>
                  </a:lnTo>
                  <a:lnTo>
                    <a:pt x="23" y="0"/>
                  </a:lnTo>
                  <a:lnTo>
                    <a:pt x="21" y="0"/>
                  </a:lnTo>
                  <a:lnTo>
                    <a:pt x="20" y="0"/>
                  </a:lnTo>
                  <a:lnTo>
                    <a:pt x="18" y="0"/>
                  </a:lnTo>
                  <a:lnTo>
                    <a:pt x="16" y="0"/>
                  </a:lnTo>
                  <a:lnTo>
                    <a:pt x="15" y="0"/>
                  </a:lnTo>
                  <a:lnTo>
                    <a:pt x="13" y="2"/>
                  </a:lnTo>
                  <a:lnTo>
                    <a:pt x="11" y="3"/>
                  </a:lnTo>
                  <a:lnTo>
                    <a:pt x="10" y="5"/>
                  </a:lnTo>
                  <a:lnTo>
                    <a:pt x="8" y="7"/>
                  </a:lnTo>
                  <a:lnTo>
                    <a:pt x="7" y="9"/>
                  </a:lnTo>
                  <a:lnTo>
                    <a:pt x="7" y="10"/>
                  </a:lnTo>
                  <a:lnTo>
                    <a:pt x="5" y="11"/>
                  </a:lnTo>
                  <a:lnTo>
                    <a:pt x="3" y="13"/>
                  </a:lnTo>
                  <a:lnTo>
                    <a:pt x="1" y="15"/>
                  </a:lnTo>
                  <a:lnTo>
                    <a:pt x="1" y="16"/>
                  </a:lnTo>
                  <a:lnTo>
                    <a:pt x="0" y="18"/>
                  </a:lnTo>
                  <a:lnTo>
                    <a:pt x="0" y="17"/>
                  </a:lnTo>
                  <a:lnTo>
                    <a:pt x="0" y="18"/>
                  </a:lnTo>
                  <a:lnTo>
                    <a:pt x="0" y="19"/>
                  </a:lnTo>
                  <a:lnTo>
                    <a:pt x="0" y="21"/>
                  </a:lnTo>
                  <a:lnTo>
                    <a:pt x="0" y="23"/>
                  </a:lnTo>
                  <a:lnTo>
                    <a:pt x="2" y="25"/>
                  </a:lnTo>
                  <a:lnTo>
                    <a:pt x="2" y="27"/>
                  </a:lnTo>
                  <a:lnTo>
                    <a:pt x="4" y="28"/>
                  </a:lnTo>
                  <a:lnTo>
                    <a:pt x="4" y="30"/>
                  </a:lnTo>
                  <a:lnTo>
                    <a:pt x="5" y="32"/>
                  </a:lnTo>
                  <a:lnTo>
                    <a:pt x="5" y="34"/>
                  </a:lnTo>
                  <a:lnTo>
                    <a:pt x="7" y="35"/>
                  </a:lnTo>
                  <a:lnTo>
                    <a:pt x="7" y="37"/>
                  </a:lnTo>
                  <a:lnTo>
                    <a:pt x="8" y="37"/>
                  </a:lnTo>
                  <a:lnTo>
                    <a:pt x="10" y="37"/>
                  </a:lnTo>
                  <a:lnTo>
                    <a:pt x="10" y="36"/>
                  </a:lnTo>
                  <a:lnTo>
                    <a:pt x="10" y="35"/>
                  </a:lnTo>
                  <a:lnTo>
                    <a:pt x="11" y="34"/>
                  </a:lnTo>
                  <a:lnTo>
                    <a:pt x="11" y="33"/>
                  </a:lnTo>
                  <a:lnTo>
                    <a:pt x="13" y="31"/>
                  </a:lnTo>
                  <a:lnTo>
                    <a:pt x="15" y="29"/>
                  </a:lnTo>
                  <a:lnTo>
                    <a:pt x="17" y="27"/>
                  </a:lnTo>
                  <a:lnTo>
                    <a:pt x="17" y="26"/>
                  </a:lnTo>
                  <a:lnTo>
                    <a:pt x="19" y="24"/>
                  </a:lnTo>
                  <a:lnTo>
                    <a:pt x="20" y="23"/>
                  </a:lnTo>
                  <a:lnTo>
                    <a:pt x="21" y="21"/>
                  </a:lnTo>
                  <a:lnTo>
                    <a:pt x="21" y="20"/>
                  </a:lnTo>
                  <a:lnTo>
                    <a:pt x="23" y="18"/>
                  </a:lnTo>
                  <a:lnTo>
                    <a:pt x="24" y="17"/>
                  </a:lnTo>
                  <a:lnTo>
                    <a:pt x="24" y="16"/>
                  </a:lnTo>
                  <a:lnTo>
                    <a:pt x="25" y="14"/>
                  </a:lnTo>
                  <a:lnTo>
                    <a:pt x="25" y="12"/>
                  </a:lnTo>
                  <a:lnTo>
                    <a:pt x="25" y="11"/>
                  </a:lnTo>
                  <a:lnTo>
                    <a:pt x="27" y="10"/>
                  </a:lnTo>
                  <a:lnTo>
                    <a:pt x="27" y="8"/>
                  </a:lnTo>
                  <a:lnTo>
                    <a:pt x="27" y="7"/>
                  </a:lnTo>
                  <a:lnTo>
                    <a:pt x="29" y="5"/>
                  </a:lnTo>
                  <a:lnTo>
                    <a:pt x="29" y="3"/>
                  </a:lnTo>
                  <a:lnTo>
                    <a:pt x="29" y="2"/>
                  </a:lnTo>
                  <a:lnTo>
                    <a:pt x="29" y="0"/>
                  </a:lnTo>
                </a:path>
              </a:pathLst>
            </a:custGeom>
            <a:solidFill>
              <a:srgbClr val="F8F8F8"/>
            </a:solidFill>
            <a:ln w="9525">
              <a:solidFill>
                <a:srgbClr val="DDDDDD"/>
              </a:solidFill>
              <a:round/>
              <a:headEnd/>
              <a:tailEnd/>
            </a:ln>
          </p:spPr>
          <p:txBody>
            <a:bodyPr/>
            <a:lstStyle/>
            <a:p>
              <a:endParaRPr lang="it-IT"/>
            </a:p>
          </p:txBody>
        </p:sp>
        <p:sp>
          <p:nvSpPr>
            <p:cNvPr id="10264" name="Freeform 30"/>
            <p:cNvSpPr>
              <a:spLocks/>
            </p:cNvSpPr>
            <p:nvPr/>
          </p:nvSpPr>
          <p:spPr bwMode="auto">
            <a:xfrm>
              <a:off x="3133" y="1319"/>
              <a:ext cx="313" cy="141"/>
            </a:xfrm>
            <a:custGeom>
              <a:avLst/>
              <a:gdLst>
                <a:gd name="T0" fmla="*/ 352 w 159"/>
                <a:gd name="T1" fmla="*/ 1 h 152"/>
                <a:gd name="T2" fmla="*/ 61 w 159"/>
                <a:gd name="T3" fmla="*/ 20 h 152"/>
                <a:gd name="T4" fmla="*/ 47 w 159"/>
                <a:gd name="T5" fmla="*/ 42 h 152"/>
                <a:gd name="T6" fmla="*/ 8 w 159"/>
                <a:gd name="T7" fmla="*/ 42 h 152"/>
                <a:gd name="T8" fmla="*/ 0 w 159"/>
                <a:gd name="T9" fmla="*/ 46 h 152"/>
                <a:gd name="T10" fmla="*/ 0 w 159"/>
                <a:gd name="T11" fmla="*/ 90 h 152"/>
                <a:gd name="T12" fmla="*/ 0 w 159"/>
                <a:gd name="T13" fmla="*/ 121 h 152"/>
                <a:gd name="T14" fmla="*/ 183 w 159"/>
                <a:gd name="T15" fmla="*/ 118 h 152"/>
                <a:gd name="T16" fmla="*/ 419 w 159"/>
                <a:gd name="T17" fmla="*/ 112 h 152"/>
                <a:gd name="T18" fmla="*/ 496 w 159"/>
                <a:gd name="T19" fmla="*/ 111 h 152"/>
                <a:gd name="T20" fmla="*/ 677 w 159"/>
                <a:gd name="T21" fmla="*/ 111 h 152"/>
                <a:gd name="T22" fmla="*/ 724 w 159"/>
                <a:gd name="T23" fmla="*/ 113 h 152"/>
                <a:gd name="T24" fmla="*/ 724 w 159"/>
                <a:gd name="T25" fmla="*/ 116 h 152"/>
                <a:gd name="T26" fmla="*/ 740 w 159"/>
                <a:gd name="T27" fmla="*/ 119 h 152"/>
                <a:gd name="T28" fmla="*/ 825 w 159"/>
                <a:gd name="T29" fmla="*/ 114 h 152"/>
                <a:gd name="T30" fmla="*/ 884 w 159"/>
                <a:gd name="T31" fmla="*/ 105 h 152"/>
                <a:gd name="T32" fmla="*/ 915 w 159"/>
                <a:gd name="T33" fmla="*/ 89 h 152"/>
                <a:gd name="T34" fmla="*/ 1047 w 159"/>
                <a:gd name="T35" fmla="*/ 71 h 152"/>
                <a:gd name="T36" fmla="*/ 1159 w 159"/>
                <a:gd name="T37" fmla="*/ 67 h 152"/>
                <a:gd name="T38" fmla="*/ 1024 w 159"/>
                <a:gd name="T39" fmla="*/ 66 h 152"/>
                <a:gd name="T40" fmla="*/ 900 w 159"/>
                <a:gd name="T41" fmla="*/ 71 h 152"/>
                <a:gd name="T42" fmla="*/ 801 w 159"/>
                <a:gd name="T43" fmla="*/ 85 h 152"/>
                <a:gd name="T44" fmla="*/ 795 w 159"/>
                <a:gd name="T45" fmla="*/ 98 h 152"/>
                <a:gd name="T46" fmla="*/ 693 w 159"/>
                <a:gd name="T47" fmla="*/ 101 h 152"/>
                <a:gd name="T48" fmla="*/ 604 w 159"/>
                <a:gd name="T49" fmla="*/ 101 h 152"/>
                <a:gd name="T50" fmla="*/ 581 w 159"/>
                <a:gd name="T51" fmla="*/ 94 h 152"/>
                <a:gd name="T52" fmla="*/ 573 w 159"/>
                <a:gd name="T53" fmla="*/ 74 h 152"/>
                <a:gd name="T54" fmla="*/ 565 w 159"/>
                <a:gd name="T55" fmla="*/ 72 h 152"/>
                <a:gd name="T56" fmla="*/ 543 w 159"/>
                <a:gd name="T57" fmla="*/ 90 h 152"/>
                <a:gd name="T58" fmla="*/ 364 w 159"/>
                <a:gd name="T59" fmla="*/ 99 h 152"/>
                <a:gd name="T60" fmla="*/ 144 w 159"/>
                <a:gd name="T61" fmla="*/ 90 h 152"/>
                <a:gd name="T62" fmla="*/ 61 w 159"/>
                <a:gd name="T63" fmla="*/ 75 h 152"/>
                <a:gd name="T64" fmla="*/ 100 w 159"/>
                <a:gd name="T65" fmla="*/ 58 h 152"/>
                <a:gd name="T66" fmla="*/ 205 w 159"/>
                <a:gd name="T67" fmla="*/ 53 h 152"/>
                <a:gd name="T68" fmla="*/ 344 w 159"/>
                <a:gd name="T69" fmla="*/ 53 h 152"/>
                <a:gd name="T70" fmla="*/ 543 w 159"/>
                <a:gd name="T71" fmla="*/ 59 h 152"/>
                <a:gd name="T72" fmla="*/ 608 w 159"/>
                <a:gd name="T73" fmla="*/ 61 h 152"/>
                <a:gd name="T74" fmla="*/ 608 w 159"/>
                <a:gd name="T75" fmla="*/ 58 h 152"/>
                <a:gd name="T76" fmla="*/ 616 w 159"/>
                <a:gd name="T77" fmla="*/ 53 h 152"/>
                <a:gd name="T78" fmla="*/ 427 w 159"/>
                <a:gd name="T79" fmla="*/ 50 h 152"/>
                <a:gd name="T80" fmla="*/ 228 w 159"/>
                <a:gd name="T81" fmla="*/ 45 h 152"/>
                <a:gd name="T82" fmla="*/ 144 w 159"/>
                <a:gd name="T83" fmla="*/ 37 h 152"/>
                <a:gd name="T84" fmla="*/ 128 w 159"/>
                <a:gd name="T85" fmla="*/ 19 h 152"/>
                <a:gd name="T86" fmla="*/ 283 w 159"/>
                <a:gd name="T87" fmla="*/ 13 h 152"/>
                <a:gd name="T88" fmla="*/ 372 w 159"/>
                <a:gd name="T89" fmla="*/ 24 h 152"/>
                <a:gd name="T90" fmla="*/ 283 w 159"/>
                <a:gd name="T91" fmla="*/ 32 h 152"/>
                <a:gd name="T92" fmla="*/ 252 w 159"/>
                <a:gd name="T93" fmla="*/ 28 h 152"/>
                <a:gd name="T94" fmla="*/ 244 w 159"/>
                <a:gd name="T95" fmla="*/ 24 h 152"/>
                <a:gd name="T96" fmla="*/ 205 w 159"/>
                <a:gd name="T97" fmla="*/ 28 h 152"/>
                <a:gd name="T98" fmla="*/ 189 w 159"/>
                <a:gd name="T99" fmla="*/ 35 h 152"/>
                <a:gd name="T100" fmla="*/ 299 w 159"/>
                <a:gd name="T101" fmla="*/ 39 h 152"/>
                <a:gd name="T102" fmla="*/ 465 w 159"/>
                <a:gd name="T103" fmla="*/ 44 h 152"/>
                <a:gd name="T104" fmla="*/ 488 w 159"/>
                <a:gd name="T105" fmla="*/ 42 h 152"/>
                <a:gd name="T106" fmla="*/ 449 w 159"/>
                <a:gd name="T107" fmla="*/ 34 h 152"/>
                <a:gd name="T108" fmla="*/ 449 w 159"/>
                <a:gd name="T109" fmla="*/ 17 h 152"/>
                <a:gd name="T110" fmla="*/ 472 w 159"/>
                <a:gd name="T111" fmla="*/ 9 h 152"/>
                <a:gd name="T112" fmla="*/ 528 w 159"/>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9"/>
                <a:gd name="T172" fmla="*/ 0 h 152"/>
                <a:gd name="T173" fmla="*/ 159 w 159"/>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9" h="152">
                  <a:moveTo>
                    <a:pt x="70" y="0"/>
                  </a:moveTo>
                  <a:lnTo>
                    <a:pt x="69" y="0"/>
                  </a:lnTo>
                  <a:lnTo>
                    <a:pt x="67" y="0"/>
                  </a:lnTo>
                  <a:lnTo>
                    <a:pt x="62" y="0"/>
                  </a:lnTo>
                  <a:lnTo>
                    <a:pt x="58" y="0"/>
                  </a:lnTo>
                  <a:lnTo>
                    <a:pt x="52" y="1"/>
                  </a:lnTo>
                  <a:lnTo>
                    <a:pt x="46" y="1"/>
                  </a:lnTo>
                  <a:lnTo>
                    <a:pt x="39" y="3"/>
                  </a:lnTo>
                  <a:lnTo>
                    <a:pt x="34" y="3"/>
                  </a:lnTo>
                  <a:lnTo>
                    <a:pt x="27" y="7"/>
                  </a:lnTo>
                  <a:lnTo>
                    <a:pt x="21" y="10"/>
                  </a:lnTo>
                  <a:lnTo>
                    <a:pt x="16" y="15"/>
                  </a:lnTo>
                  <a:lnTo>
                    <a:pt x="11" y="19"/>
                  </a:lnTo>
                  <a:lnTo>
                    <a:pt x="8" y="26"/>
                  </a:lnTo>
                  <a:lnTo>
                    <a:pt x="6" y="33"/>
                  </a:lnTo>
                  <a:lnTo>
                    <a:pt x="6" y="43"/>
                  </a:lnTo>
                  <a:lnTo>
                    <a:pt x="8" y="52"/>
                  </a:lnTo>
                  <a:lnTo>
                    <a:pt x="7" y="52"/>
                  </a:lnTo>
                  <a:lnTo>
                    <a:pt x="6" y="52"/>
                  </a:lnTo>
                  <a:lnTo>
                    <a:pt x="5" y="52"/>
                  </a:lnTo>
                  <a:lnTo>
                    <a:pt x="4" y="52"/>
                  </a:lnTo>
                  <a:lnTo>
                    <a:pt x="2" y="52"/>
                  </a:lnTo>
                  <a:lnTo>
                    <a:pt x="1" y="52"/>
                  </a:lnTo>
                  <a:lnTo>
                    <a:pt x="0" y="52"/>
                  </a:lnTo>
                  <a:lnTo>
                    <a:pt x="0" y="55"/>
                  </a:lnTo>
                  <a:lnTo>
                    <a:pt x="0" y="58"/>
                  </a:lnTo>
                  <a:lnTo>
                    <a:pt x="0" y="63"/>
                  </a:lnTo>
                  <a:lnTo>
                    <a:pt x="0" y="69"/>
                  </a:lnTo>
                  <a:lnTo>
                    <a:pt x="0" y="78"/>
                  </a:lnTo>
                  <a:lnTo>
                    <a:pt x="0" y="85"/>
                  </a:lnTo>
                  <a:lnTo>
                    <a:pt x="0" y="94"/>
                  </a:lnTo>
                  <a:lnTo>
                    <a:pt x="0" y="102"/>
                  </a:lnTo>
                  <a:lnTo>
                    <a:pt x="0" y="113"/>
                  </a:lnTo>
                  <a:lnTo>
                    <a:pt x="0" y="121"/>
                  </a:lnTo>
                  <a:lnTo>
                    <a:pt x="0" y="130"/>
                  </a:lnTo>
                  <a:lnTo>
                    <a:pt x="0" y="136"/>
                  </a:lnTo>
                  <a:lnTo>
                    <a:pt x="0" y="143"/>
                  </a:lnTo>
                  <a:lnTo>
                    <a:pt x="0" y="148"/>
                  </a:lnTo>
                  <a:lnTo>
                    <a:pt x="0" y="151"/>
                  </a:lnTo>
                  <a:lnTo>
                    <a:pt x="2" y="151"/>
                  </a:lnTo>
                  <a:lnTo>
                    <a:pt x="5" y="151"/>
                  </a:lnTo>
                  <a:lnTo>
                    <a:pt x="9" y="150"/>
                  </a:lnTo>
                  <a:lnTo>
                    <a:pt x="13" y="150"/>
                  </a:lnTo>
                  <a:lnTo>
                    <a:pt x="19" y="148"/>
                  </a:lnTo>
                  <a:lnTo>
                    <a:pt x="24" y="148"/>
                  </a:lnTo>
                  <a:lnTo>
                    <a:pt x="29" y="146"/>
                  </a:lnTo>
                  <a:lnTo>
                    <a:pt x="34" y="146"/>
                  </a:lnTo>
                  <a:lnTo>
                    <a:pt x="39" y="144"/>
                  </a:lnTo>
                  <a:lnTo>
                    <a:pt x="43" y="144"/>
                  </a:lnTo>
                  <a:lnTo>
                    <a:pt x="49" y="142"/>
                  </a:lnTo>
                  <a:lnTo>
                    <a:pt x="52" y="142"/>
                  </a:lnTo>
                  <a:lnTo>
                    <a:pt x="55" y="140"/>
                  </a:lnTo>
                  <a:lnTo>
                    <a:pt x="56" y="140"/>
                  </a:lnTo>
                  <a:lnTo>
                    <a:pt x="57" y="138"/>
                  </a:lnTo>
                  <a:lnTo>
                    <a:pt x="57" y="139"/>
                  </a:lnTo>
                  <a:lnTo>
                    <a:pt x="58" y="139"/>
                  </a:lnTo>
                  <a:lnTo>
                    <a:pt x="60" y="139"/>
                  </a:lnTo>
                  <a:lnTo>
                    <a:pt x="63" y="139"/>
                  </a:lnTo>
                  <a:lnTo>
                    <a:pt x="65" y="139"/>
                  </a:lnTo>
                  <a:lnTo>
                    <a:pt x="69" y="139"/>
                  </a:lnTo>
                  <a:lnTo>
                    <a:pt x="72" y="139"/>
                  </a:lnTo>
                  <a:lnTo>
                    <a:pt x="76" y="139"/>
                  </a:lnTo>
                  <a:lnTo>
                    <a:pt x="79" y="139"/>
                  </a:lnTo>
                  <a:lnTo>
                    <a:pt x="83" y="139"/>
                  </a:lnTo>
                  <a:lnTo>
                    <a:pt x="86" y="139"/>
                  </a:lnTo>
                  <a:lnTo>
                    <a:pt x="89" y="139"/>
                  </a:lnTo>
                  <a:lnTo>
                    <a:pt x="91" y="139"/>
                  </a:lnTo>
                  <a:lnTo>
                    <a:pt x="93" y="139"/>
                  </a:lnTo>
                  <a:lnTo>
                    <a:pt x="94" y="139"/>
                  </a:lnTo>
                  <a:lnTo>
                    <a:pt x="95" y="139"/>
                  </a:lnTo>
                  <a:lnTo>
                    <a:pt x="95" y="140"/>
                  </a:lnTo>
                  <a:lnTo>
                    <a:pt x="95" y="141"/>
                  </a:lnTo>
                  <a:lnTo>
                    <a:pt x="95" y="143"/>
                  </a:lnTo>
                  <a:lnTo>
                    <a:pt x="95" y="144"/>
                  </a:lnTo>
                  <a:lnTo>
                    <a:pt x="95" y="146"/>
                  </a:lnTo>
                  <a:lnTo>
                    <a:pt x="95" y="148"/>
                  </a:lnTo>
                  <a:lnTo>
                    <a:pt x="95" y="149"/>
                  </a:lnTo>
                  <a:lnTo>
                    <a:pt x="97" y="149"/>
                  </a:lnTo>
                  <a:lnTo>
                    <a:pt x="99" y="149"/>
                  </a:lnTo>
                  <a:lnTo>
                    <a:pt x="100" y="149"/>
                  </a:lnTo>
                  <a:lnTo>
                    <a:pt x="102" y="147"/>
                  </a:lnTo>
                  <a:lnTo>
                    <a:pt x="103" y="147"/>
                  </a:lnTo>
                  <a:lnTo>
                    <a:pt x="105" y="145"/>
                  </a:lnTo>
                  <a:lnTo>
                    <a:pt x="106" y="145"/>
                  </a:lnTo>
                  <a:lnTo>
                    <a:pt x="108" y="143"/>
                  </a:lnTo>
                  <a:lnTo>
                    <a:pt x="110" y="141"/>
                  </a:lnTo>
                  <a:lnTo>
                    <a:pt x="110" y="139"/>
                  </a:lnTo>
                  <a:lnTo>
                    <a:pt x="112" y="138"/>
                  </a:lnTo>
                  <a:lnTo>
                    <a:pt x="112" y="136"/>
                  </a:lnTo>
                  <a:lnTo>
                    <a:pt x="114" y="134"/>
                  </a:lnTo>
                  <a:lnTo>
                    <a:pt x="116" y="132"/>
                  </a:lnTo>
                  <a:lnTo>
                    <a:pt x="118" y="130"/>
                  </a:lnTo>
                  <a:lnTo>
                    <a:pt x="118" y="129"/>
                  </a:lnTo>
                  <a:lnTo>
                    <a:pt x="118" y="126"/>
                  </a:lnTo>
                  <a:lnTo>
                    <a:pt x="118" y="123"/>
                  </a:lnTo>
                  <a:lnTo>
                    <a:pt x="120" y="119"/>
                  </a:lnTo>
                  <a:lnTo>
                    <a:pt x="120" y="116"/>
                  </a:lnTo>
                  <a:lnTo>
                    <a:pt x="120" y="112"/>
                  </a:lnTo>
                  <a:lnTo>
                    <a:pt x="121" y="108"/>
                  </a:lnTo>
                  <a:lnTo>
                    <a:pt x="123" y="103"/>
                  </a:lnTo>
                  <a:lnTo>
                    <a:pt x="124" y="100"/>
                  </a:lnTo>
                  <a:lnTo>
                    <a:pt x="125" y="96"/>
                  </a:lnTo>
                  <a:lnTo>
                    <a:pt x="128" y="94"/>
                  </a:lnTo>
                  <a:lnTo>
                    <a:pt x="132" y="90"/>
                  </a:lnTo>
                  <a:lnTo>
                    <a:pt x="137" y="88"/>
                  </a:lnTo>
                  <a:lnTo>
                    <a:pt x="143" y="86"/>
                  </a:lnTo>
                  <a:lnTo>
                    <a:pt x="149" y="86"/>
                  </a:lnTo>
                  <a:lnTo>
                    <a:pt x="158" y="85"/>
                  </a:lnTo>
                  <a:lnTo>
                    <a:pt x="156" y="85"/>
                  </a:lnTo>
                  <a:lnTo>
                    <a:pt x="154" y="85"/>
                  </a:lnTo>
                  <a:lnTo>
                    <a:pt x="152" y="84"/>
                  </a:lnTo>
                  <a:lnTo>
                    <a:pt x="148" y="84"/>
                  </a:lnTo>
                  <a:lnTo>
                    <a:pt x="147" y="84"/>
                  </a:lnTo>
                  <a:lnTo>
                    <a:pt x="144" y="84"/>
                  </a:lnTo>
                  <a:lnTo>
                    <a:pt x="142" y="82"/>
                  </a:lnTo>
                  <a:lnTo>
                    <a:pt x="139" y="82"/>
                  </a:lnTo>
                  <a:lnTo>
                    <a:pt x="137" y="82"/>
                  </a:lnTo>
                  <a:lnTo>
                    <a:pt x="134" y="82"/>
                  </a:lnTo>
                  <a:lnTo>
                    <a:pt x="132" y="81"/>
                  </a:lnTo>
                  <a:lnTo>
                    <a:pt x="130" y="81"/>
                  </a:lnTo>
                  <a:lnTo>
                    <a:pt x="128" y="80"/>
                  </a:lnTo>
                  <a:lnTo>
                    <a:pt x="128" y="79"/>
                  </a:lnTo>
                  <a:lnTo>
                    <a:pt x="122" y="84"/>
                  </a:lnTo>
                  <a:lnTo>
                    <a:pt x="118" y="89"/>
                  </a:lnTo>
                  <a:lnTo>
                    <a:pt x="114" y="92"/>
                  </a:lnTo>
                  <a:lnTo>
                    <a:pt x="112" y="95"/>
                  </a:lnTo>
                  <a:lnTo>
                    <a:pt x="109" y="99"/>
                  </a:lnTo>
                  <a:lnTo>
                    <a:pt x="108" y="101"/>
                  </a:lnTo>
                  <a:lnTo>
                    <a:pt x="106" y="103"/>
                  </a:lnTo>
                  <a:lnTo>
                    <a:pt x="106" y="105"/>
                  </a:lnTo>
                  <a:lnTo>
                    <a:pt x="105" y="107"/>
                  </a:lnTo>
                  <a:lnTo>
                    <a:pt x="105" y="109"/>
                  </a:lnTo>
                  <a:lnTo>
                    <a:pt x="105" y="111"/>
                  </a:lnTo>
                  <a:lnTo>
                    <a:pt x="105" y="113"/>
                  </a:lnTo>
                  <a:lnTo>
                    <a:pt x="104" y="116"/>
                  </a:lnTo>
                  <a:lnTo>
                    <a:pt x="104" y="118"/>
                  </a:lnTo>
                  <a:lnTo>
                    <a:pt x="104" y="121"/>
                  </a:lnTo>
                  <a:lnTo>
                    <a:pt x="104" y="123"/>
                  </a:lnTo>
                  <a:lnTo>
                    <a:pt x="102" y="125"/>
                  </a:lnTo>
                  <a:lnTo>
                    <a:pt x="100" y="126"/>
                  </a:lnTo>
                  <a:lnTo>
                    <a:pt x="99" y="127"/>
                  </a:lnTo>
                  <a:lnTo>
                    <a:pt x="97" y="127"/>
                  </a:lnTo>
                  <a:lnTo>
                    <a:pt x="94" y="127"/>
                  </a:lnTo>
                  <a:lnTo>
                    <a:pt x="93" y="127"/>
                  </a:lnTo>
                  <a:lnTo>
                    <a:pt x="91" y="127"/>
                  </a:lnTo>
                  <a:lnTo>
                    <a:pt x="89" y="127"/>
                  </a:lnTo>
                  <a:lnTo>
                    <a:pt x="86" y="127"/>
                  </a:lnTo>
                  <a:lnTo>
                    <a:pt x="84" y="127"/>
                  </a:lnTo>
                  <a:lnTo>
                    <a:pt x="83" y="127"/>
                  </a:lnTo>
                  <a:lnTo>
                    <a:pt x="81" y="127"/>
                  </a:lnTo>
                  <a:lnTo>
                    <a:pt x="80" y="127"/>
                  </a:lnTo>
                  <a:lnTo>
                    <a:pt x="79" y="127"/>
                  </a:lnTo>
                  <a:lnTo>
                    <a:pt x="78" y="127"/>
                  </a:lnTo>
                  <a:lnTo>
                    <a:pt x="78" y="126"/>
                  </a:lnTo>
                  <a:lnTo>
                    <a:pt x="76" y="126"/>
                  </a:lnTo>
                  <a:lnTo>
                    <a:pt x="76" y="124"/>
                  </a:lnTo>
                  <a:lnTo>
                    <a:pt x="76" y="123"/>
                  </a:lnTo>
                  <a:lnTo>
                    <a:pt x="76" y="120"/>
                  </a:lnTo>
                  <a:lnTo>
                    <a:pt x="76" y="117"/>
                  </a:lnTo>
                  <a:lnTo>
                    <a:pt x="76" y="114"/>
                  </a:lnTo>
                  <a:lnTo>
                    <a:pt x="76" y="110"/>
                  </a:lnTo>
                  <a:lnTo>
                    <a:pt x="76" y="106"/>
                  </a:lnTo>
                  <a:lnTo>
                    <a:pt x="75" y="103"/>
                  </a:lnTo>
                  <a:lnTo>
                    <a:pt x="75" y="100"/>
                  </a:lnTo>
                  <a:lnTo>
                    <a:pt x="75" y="97"/>
                  </a:lnTo>
                  <a:lnTo>
                    <a:pt x="75" y="93"/>
                  </a:lnTo>
                  <a:lnTo>
                    <a:pt x="75" y="91"/>
                  </a:lnTo>
                  <a:lnTo>
                    <a:pt x="75" y="88"/>
                  </a:lnTo>
                  <a:lnTo>
                    <a:pt x="75" y="87"/>
                  </a:lnTo>
                  <a:lnTo>
                    <a:pt x="75" y="86"/>
                  </a:lnTo>
                  <a:lnTo>
                    <a:pt x="74" y="87"/>
                  </a:lnTo>
                  <a:lnTo>
                    <a:pt x="74" y="89"/>
                  </a:lnTo>
                  <a:lnTo>
                    <a:pt x="74" y="91"/>
                  </a:lnTo>
                  <a:lnTo>
                    <a:pt x="74" y="93"/>
                  </a:lnTo>
                  <a:lnTo>
                    <a:pt x="74" y="97"/>
                  </a:lnTo>
                  <a:lnTo>
                    <a:pt x="74" y="100"/>
                  </a:lnTo>
                  <a:lnTo>
                    <a:pt x="74" y="103"/>
                  </a:lnTo>
                  <a:lnTo>
                    <a:pt x="74" y="106"/>
                  </a:lnTo>
                  <a:lnTo>
                    <a:pt x="72" y="110"/>
                  </a:lnTo>
                  <a:lnTo>
                    <a:pt x="71" y="113"/>
                  </a:lnTo>
                  <a:lnTo>
                    <a:pt x="70" y="117"/>
                  </a:lnTo>
                  <a:lnTo>
                    <a:pt x="68" y="119"/>
                  </a:lnTo>
                  <a:lnTo>
                    <a:pt x="65" y="122"/>
                  </a:lnTo>
                  <a:lnTo>
                    <a:pt x="62" y="124"/>
                  </a:lnTo>
                  <a:lnTo>
                    <a:pt x="58" y="124"/>
                  </a:lnTo>
                  <a:lnTo>
                    <a:pt x="55" y="124"/>
                  </a:lnTo>
                  <a:lnTo>
                    <a:pt x="48" y="124"/>
                  </a:lnTo>
                  <a:lnTo>
                    <a:pt x="43" y="124"/>
                  </a:lnTo>
                  <a:lnTo>
                    <a:pt x="37" y="123"/>
                  </a:lnTo>
                  <a:lnTo>
                    <a:pt x="33" y="121"/>
                  </a:lnTo>
                  <a:lnTo>
                    <a:pt x="29" y="120"/>
                  </a:lnTo>
                  <a:lnTo>
                    <a:pt x="25" y="119"/>
                  </a:lnTo>
                  <a:lnTo>
                    <a:pt x="21" y="117"/>
                  </a:lnTo>
                  <a:lnTo>
                    <a:pt x="19" y="113"/>
                  </a:lnTo>
                  <a:lnTo>
                    <a:pt x="16" y="111"/>
                  </a:lnTo>
                  <a:lnTo>
                    <a:pt x="14" y="108"/>
                  </a:lnTo>
                  <a:lnTo>
                    <a:pt x="12" y="107"/>
                  </a:lnTo>
                  <a:lnTo>
                    <a:pt x="11" y="103"/>
                  </a:lnTo>
                  <a:lnTo>
                    <a:pt x="9" y="101"/>
                  </a:lnTo>
                  <a:lnTo>
                    <a:pt x="8" y="98"/>
                  </a:lnTo>
                  <a:lnTo>
                    <a:pt x="8" y="94"/>
                  </a:lnTo>
                  <a:lnTo>
                    <a:pt x="8" y="91"/>
                  </a:lnTo>
                  <a:lnTo>
                    <a:pt x="8" y="87"/>
                  </a:lnTo>
                  <a:lnTo>
                    <a:pt x="8" y="84"/>
                  </a:lnTo>
                  <a:lnTo>
                    <a:pt x="8" y="81"/>
                  </a:lnTo>
                  <a:lnTo>
                    <a:pt x="10" y="77"/>
                  </a:lnTo>
                  <a:lnTo>
                    <a:pt x="11" y="75"/>
                  </a:lnTo>
                  <a:lnTo>
                    <a:pt x="13" y="73"/>
                  </a:lnTo>
                  <a:lnTo>
                    <a:pt x="15" y="71"/>
                  </a:lnTo>
                  <a:lnTo>
                    <a:pt x="17" y="69"/>
                  </a:lnTo>
                  <a:lnTo>
                    <a:pt x="19" y="69"/>
                  </a:lnTo>
                  <a:lnTo>
                    <a:pt x="21" y="68"/>
                  </a:lnTo>
                  <a:lnTo>
                    <a:pt x="22" y="68"/>
                  </a:lnTo>
                  <a:lnTo>
                    <a:pt x="25" y="66"/>
                  </a:lnTo>
                  <a:lnTo>
                    <a:pt x="27" y="66"/>
                  </a:lnTo>
                  <a:lnTo>
                    <a:pt x="29" y="66"/>
                  </a:lnTo>
                  <a:lnTo>
                    <a:pt x="31" y="66"/>
                  </a:lnTo>
                  <a:lnTo>
                    <a:pt x="34" y="64"/>
                  </a:lnTo>
                  <a:lnTo>
                    <a:pt x="36" y="65"/>
                  </a:lnTo>
                  <a:lnTo>
                    <a:pt x="38" y="65"/>
                  </a:lnTo>
                  <a:lnTo>
                    <a:pt x="41" y="66"/>
                  </a:lnTo>
                  <a:lnTo>
                    <a:pt x="45" y="66"/>
                  </a:lnTo>
                  <a:lnTo>
                    <a:pt x="49" y="67"/>
                  </a:lnTo>
                  <a:lnTo>
                    <a:pt x="52" y="67"/>
                  </a:lnTo>
                  <a:lnTo>
                    <a:pt x="56" y="69"/>
                  </a:lnTo>
                  <a:lnTo>
                    <a:pt x="61" y="69"/>
                  </a:lnTo>
                  <a:lnTo>
                    <a:pt x="64" y="71"/>
                  </a:lnTo>
                  <a:lnTo>
                    <a:pt x="68" y="72"/>
                  </a:lnTo>
                  <a:lnTo>
                    <a:pt x="71" y="74"/>
                  </a:lnTo>
                  <a:lnTo>
                    <a:pt x="74" y="74"/>
                  </a:lnTo>
                  <a:lnTo>
                    <a:pt x="76" y="76"/>
                  </a:lnTo>
                  <a:lnTo>
                    <a:pt x="79" y="76"/>
                  </a:lnTo>
                  <a:lnTo>
                    <a:pt x="80" y="77"/>
                  </a:lnTo>
                  <a:lnTo>
                    <a:pt x="81" y="77"/>
                  </a:lnTo>
                  <a:lnTo>
                    <a:pt x="80" y="77"/>
                  </a:lnTo>
                  <a:lnTo>
                    <a:pt x="80" y="76"/>
                  </a:lnTo>
                  <a:lnTo>
                    <a:pt x="80" y="74"/>
                  </a:lnTo>
                  <a:lnTo>
                    <a:pt x="80" y="72"/>
                  </a:lnTo>
                  <a:lnTo>
                    <a:pt x="80" y="71"/>
                  </a:lnTo>
                  <a:lnTo>
                    <a:pt x="80" y="69"/>
                  </a:lnTo>
                  <a:lnTo>
                    <a:pt x="80" y="68"/>
                  </a:lnTo>
                  <a:lnTo>
                    <a:pt x="81" y="66"/>
                  </a:lnTo>
                  <a:lnTo>
                    <a:pt x="77" y="66"/>
                  </a:lnTo>
                  <a:lnTo>
                    <a:pt x="74" y="66"/>
                  </a:lnTo>
                  <a:lnTo>
                    <a:pt x="71" y="66"/>
                  </a:lnTo>
                  <a:lnTo>
                    <a:pt x="68" y="65"/>
                  </a:lnTo>
                  <a:lnTo>
                    <a:pt x="63" y="65"/>
                  </a:lnTo>
                  <a:lnTo>
                    <a:pt x="59" y="63"/>
                  </a:lnTo>
                  <a:lnTo>
                    <a:pt x="56" y="63"/>
                  </a:lnTo>
                  <a:lnTo>
                    <a:pt x="52" y="62"/>
                  </a:lnTo>
                  <a:lnTo>
                    <a:pt x="48" y="62"/>
                  </a:lnTo>
                  <a:lnTo>
                    <a:pt x="44" y="60"/>
                  </a:lnTo>
                  <a:lnTo>
                    <a:pt x="40" y="60"/>
                  </a:lnTo>
                  <a:lnTo>
                    <a:pt x="37" y="58"/>
                  </a:lnTo>
                  <a:lnTo>
                    <a:pt x="33" y="58"/>
                  </a:lnTo>
                  <a:lnTo>
                    <a:pt x="30" y="56"/>
                  </a:lnTo>
                  <a:lnTo>
                    <a:pt x="28" y="55"/>
                  </a:lnTo>
                  <a:lnTo>
                    <a:pt x="26" y="53"/>
                  </a:lnTo>
                  <a:lnTo>
                    <a:pt x="24" y="53"/>
                  </a:lnTo>
                  <a:lnTo>
                    <a:pt x="23" y="52"/>
                  </a:lnTo>
                  <a:lnTo>
                    <a:pt x="21" y="50"/>
                  </a:lnTo>
                  <a:lnTo>
                    <a:pt x="21" y="48"/>
                  </a:lnTo>
                  <a:lnTo>
                    <a:pt x="19" y="46"/>
                  </a:lnTo>
                  <a:lnTo>
                    <a:pt x="18" y="43"/>
                  </a:lnTo>
                  <a:lnTo>
                    <a:pt x="17" y="41"/>
                  </a:lnTo>
                  <a:lnTo>
                    <a:pt x="17" y="37"/>
                  </a:lnTo>
                  <a:lnTo>
                    <a:pt x="16" y="35"/>
                  </a:lnTo>
                  <a:lnTo>
                    <a:pt x="16" y="32"/>
                  </a:lnTo>
                  <a:lnTo>
                    <a:pt x="16" y="29"/>
                  </a:lnTo>
                  <a:lnTo>
                    <a:pt x="17" y="25"/>
                  </a:lnTo>
                  <a:lnTo>
                    <a:pt x="17" y="24"/>
                  </a:lnTo>
                  <a:lnTo>
                    <a:pt x="19" y="20"/>
                  </a:lnTo>
                  <a:lnTo>
                    <a:pt x="22" y="19"/>
                  </a:lnTo>
                  <a:lnTo>
                    <a:pt x="26" y="16"/>
                  </a:lnTo>
                  <a:lnTo>
                    <a:pt x="30" y="16"/>
                  </a:lnTo>
                  <a:lnTo>
                    <a:pt x="34" y="15"/>
                  </a:lnTo>
                  <a:lnTo>
                    <a:pt x="37" y="16"/>
                  </a:lnTo>
                  <a:lnTo>
                    <a:pt x="40" y="16"/>
                  </a:lnTo>
                  <a:lnTo>
                    <a:pt x="42" y="18"/>
                  </a:lnTo>
                  <a:lnTo>
                    <a:pt x="45" y="20"/>
                  </a:lnTo>
                  <a:lnTo>
                    <a:pt x="47" y="22"/>
                  </a:lnTo>
                  <a:lnTo>
                    <a:pt x="49" y="24"/>
                  </a:lnTo>
                  <a:lnTo>
                    <a:pt x="49" y="28"/>
                  </a:lnTo>
                  <a:lnTo>
                    <a:pt x="49" y="30"/>
                  </a:lnTo>
                  <a:lnTo>
                    <a:pt x="48" y="32"/>
                  </a:lnTo>
                  <a:lnTo>
                    <a:pt x="48" y="34"/>
                  </a:lnTo>
                  <a:lnTo>
                    <a:pt x="46" y="36"/>
                  </a:lnTo>
                  <a:lnTo>
                    <a:pt x="45" y="38"/>
                  </a:lnTo>
                  <a:lnTo>
                    <a:pt x="41" y="40"/>
                  </a:lnTo>
                  <a:lnTo>
                    <a:pt x="39" y="40"/>
                  </a:lnTo>
                  <a:lnTo>
                    <a:pt x="37" y="40"/>
                  </a:lnTo>
                  <a:lnTo>
                    <a:pt x="36" y="40"/>
                  </a:lnTo>
                  <a:lnTo>
                    <a:pt x="36" y="39"/>
                  </a:lnTo>
                  <a:lnTo>
                    <a:pt x="34" y="39"/>
                  </a:lnTo>
                  <a:lnTo>
                    <a:pt x="34" y="37"/>
                  </a:lnTo>
                  <a:lnTo>
                    <a:pt x="33" y="36"/>
                  </a:lnTo>
                  <a:lnTo>
                    <a:pt x="33" y="34"/>
                  </a:lnTo>
                  <a:lnTo>
                    <a:pt x="32" y="34"/>
                  </a:lnTo>
                  <a:lnTo>
                    <a:pt x="32" y="32"/>
                  </a:lnTo>
                  <a:lnTo>
                    <a:pt x="32" y="31"/>
                  </a:lnTo>
                  <a:lnTo>
                    <a:pt x="32" y="30"/>
                  </a:lnTo>
                  <a:lnTo>
                    <a:pt x="32" y="28"/>
                  </a:lnTo>
                  <a:lnTo>
                    <a:pt x="30" y="30"/>
                  </a:lnTo>
                  <a:lnTo>
                    <a:pt x="29" y="31"/>
                  </a:lnTo>
                  <a:lnTo>
                    <a:pt x="27" y="33"/>
                  </a:lnTo>
                  <a:lnTo>
                    <a:pt x="27" y="35"/>
                  </a:lnTo>
                  <a:lnTo>
                    <a:pt x="27" y="36"/>
                  </a:lnTo>
                  <a:lnTo>
                    <a:pt x="25" y="38"/>
                  </a:lnTo>
                  <a:lnTo>
                    <a:pt x="25" y="40"/>
                  </a:lnTo>
                  <a:lnTo>
                    <a:pt x="25" y="42"/>
                  </a:lnTo>
                  <a:lnTo>
                    <a:pt x="25" y="44"/>
                  </a:lnTo>
                  <a:lnTo>
                    <a:pt x="26" y="44"/>
                  </a:lnTo>
                  <a:lnTo>
                    <a:pt x="28" y="46"/>
                  </a:lnTo>
                  <a:lnTo>
                    <a:pt x="32" y="47"/>
                  </a:lnTo>
                  <a:lnTo>
                    <a:pt x="35" y="49"/>
                  </a:lnTo>
                  <a:lnTo>
                    <a:pt x="39" y="49"/>
                  </a:lnTo>
                  <a:lnTo>
                    <a:pt x="42" y="50"/>
                  </a:lnTo>
                  <a:lnTo>
                    <a:pt x="46" y="51"/>
                  </a:lnTo>
                  <a:lnTo>
                    <a:pt x="49" y="52"/>
                  </a:lnTo>
                  <a:lnTo>
                    <a:pt x="54" y="52"/>
                  </a:lnTo>
                  <a:lnTo>
                    <a:pt x="55" y="54"/>
                  </a:lnTo>
                  <a:lnTo>
                    <a:pt x="59" y="55"/>
                  </a:lnTo>
                  <a:lnTo>
                    <a:pt x="61" y="55"/>
                  </a:lnTo>
                  <a:lnTo>
                    <a:pt x="64" y="55"/>
                  </a:lnTo>
                  <a:lnTo>
                    <a:pt x="66" y="55"/>
                  </a:lnTo>
                  <a:lnTo>
                    <a:pt x="66" y="54"/>
                  </a:lnTo>
                  <a:lnTo>
                    <a:pt x="66" y="52"/>
                  </a:lnTo>
                  <a:lnTo>
                    <a:pt x="64" y="52"/>
                  </a:lnTo>
                  <a:lnTo>
                    <a:pt x="63" y="52"/>
                  </a:lnTo>
                  <a:lnTo>
                    <a:pt x="63" y="51"/>
                  </a:lnTo>
                  <a:lnTo>
                    <a:pt x="61" y="50"/>
                  </a:lnTo>
                  <a:lnTo>
                    <a:pt x="61" y="49"/>
                  </a:lnTo>
                  <a:lnTo>
                    <a:pt x="61" y="47"/>
                  </a:lnTo>
                  <a:lnTo>
                    <a:pt x="61" y="45"/>
                  </a:lnTo>
                  <a:lnTo>
                    <a:pt x="59" y="43"/>
                  </a:lnTo>
                  <a:lnTo>
                    <a:pt x="59" y="41"/>
                  </a:lnTo>
                  <a:lnTo>
                    <a:pt x="58" y="40"/>
                  </a:lnTo>
                  <a:lnTo>
                    <a:pt x="58" y="36"/>
                  </a:lnTo>
                  <a:lnTo>
                    <a:pt x="58" y="33"/>
                  </a:lnTo>
                  <a:lnTo>
                    <a:pt x="58" y="30"/>
                  </a:lnTo>
                  <a:lnTo>
                    <a:pt x="58" y="26"/>
                  </a:lnTo>
                  <a:lnTo>
                    <a:pt x="59" y="20"/>
                  </a:lnTo>
                  <a:lnTo>
                    <a:pt x="59" y="19"/>
                  </a:lnTo>
                  <a:lnTo>
                    <a:pt x="61" y="17"/>
                  </a:lnTo>
                  <a:lnTo>
                    <a:pt x="61" y="15"/>
                  </a:lnTo>
                  <a:lnTo>
                    <a:pt x="62" y="13"/>
                  </a:lnTo>
                  <a:lnTo>
                    <a:pt x="62" y="12"/>
                  </a:lnTo>
                  <a:lnTo>
                    <a:pt x="64" y="10"/>
                  </a:lnTo>
                  <a:lnTo>
                    <a:pt x="64" y="9"/>
                  </a:lnTo>
                  <a:lnTo>
                    <a:pt x="66" y="7"/>
                  </a:lnTo>
                  <a:lnTo>
                    <a:pt x="66" y="5"/>
                  </a:lnTo>
                  <a:lnTo>
                    <a:pt x="68" y="3"/>
                  </a:lnTo>
                  <a:lnTo>
                    <a:pt x="69" y="1"/>
                  </a:lnTo>
                  <a:lnTo>
                    <a:pt x="70" y="0"/>
                  </a:lnTo>
                </a:path>
              </a:pathLst>
            </a:custGeom>
            <a:solidFill>
              <a:srgbClr val="F8F8F8"/>
            </a:solidFill>
            <a:ln w="6350">
              <a:solidFill>
                <a:srgbClr val="DDDDDD"/>
              </a:solidFill>
              <a:round/>
              <a:headEnd/>
              <a:tailEnd/>
            </a:ln>
          </p:spPr>
          <p:txBody>
            <a:bodyPr/>
            <a:lstStyle/>
            <a:p>
              <a:endParaRPr lang="it-IT"/>
            </a:p>
          </p:txBody>
        </p:sp>
        <p:sp>
          <p:nvSpPr>
            <p:cNvPr id="10265" name="Freeform 31"/>
            <p:cNvSpPr>
              <a:spLocks/>
            </p:cNvSpPr>
            <p:nvPr/>
          </p:nvSpPr>
          <p:spPr bwMode="auto">
            <a:xfrm>
              <a:off x="2782" y="1465"/>
              <a:ext cx="325" cy="105"/>
            </a:xfrm>
            <a:custGeom>
              <a:avLst/>
              <a:gdLst>
                <a:gd name="T0" fmla="*/ 8 w 164"/>
                <a:gd name="T1" fmla="*/ 6 h 114"/>
                <a:gd name="T2" fmla="*/ 55 w 164"/>
                <a:gd name="T3" fmla="*/ 6 h 114"/>
                <a:gd name="T4" fmla="*/ 109 w 164"/>
                <a:gd name="T5" fmla="*/ 4 h 114"/>
                <a:gd name="T6" fmla="*/ 141 w 164"/>
                <a:gd name="T7" fmla="*/ 1 h 114"/>
                <a:gd name="T8" fmla="*/ 333 w 164"/>
                <a:gd name="T9" fmla="*/ 9 h 114"/>
                <a:gd name="T10" fmla="*/ 531 w 164"/>
                <a:gd name="T11" fmla="*/ 15 h 114"/>
                <a:gd name="T12" fmla="*/ 640 w 164"/>
                <a:gd name="T13" fmla="*/ 16 h 114"/>
                <a:gd name="T14" fmla="*/ 692 w 164"/>
                <a:gd name="T15" fmla="*/ 16 h 114"/>
                <a:gd name="T16" fmla="*/ 668 w 164"/>
                <a:gd name="T17" fmla="*/ 30 h 114"/>
                <a:gd name="T18" fmla="*/ 668 w 164"/>
                <a:gd name="T19" fmla="*/ 53 h 114"/>
                <a:gd name="T20" fmla="*/ 723 w 164"/>
                <a:gd name="T21" fmla="*/ 73 h 114"/>
                <a:gd name="T22" fmla="*/ 785 w 164"/>
                <a:gd name="T23" fmla="*/ 84 h 114"/>
                <a:gd name="T24" fmla="*/ 832 w 164"/>
                <a:gd name="T25" fmla="*/ 82 h 114"/>
                <a:gd name="T26" fmla="*/ 848 w 164"/>
                <a:gd name="T27" fmla="*/ 69 h 114"/>
                <a:gd name="T28" fmla="*/ 896 w 164"/>
                <a:gd name="T29" fmla="*/ 53 h 114"/>
                <a:gd name="T30" fmla="*/ 1021 w 164"/>
                <a:gd name="T31" fmla="*/ 41 h 114"/>
                <a:gd name="T32" fmla="*/ 1080 w 164"/>
                <a:gd name="T33" fmla="*/ 37 h 114"/>
                <a:gd name="T34" fmla="*/ 1088 w 164"/>
                <a:gd name="T35" fmla="*/ 28 h 114"/>
                <a:gd name="T36" fmla="*/ 1104 w 164"/>
                <a:gd name="T37" fmla="*/ 19 h 114"/>
                <a:gd name="T38" fmla="*/ 1120 w 164"/>
                <a:gd name="T39" fmla="*/ 14 h 114"/>
                <a:gd name="T40" fmla="*/ 1136 w 164"/>
                <a:gd name="T41" fmla="*/ 34 h 114"/>
                <a:gd name="T42" fmla="*/ 1189 w 164"/>
                <a:gd name="T43" fmla="*/ 57 h 114"/>
                <a:gd name="T44" fmla="*/ 1229 w 164"/>
                <a:gd name="T45" fmla="*/ 75 h 114"/>
                <a:gd name="T46" fmla="*/ 1260 w 164"/>
                <a:gd name="T47" fmla="*/ 83 h 114"/>
                <a:gd name="T48" fmla="*/ 1213 w 164"/>
                <a:gd name="T49" fmla="*/ 85 h 114"/>
                <a:gd name="T50" fmla="*/ 1120 w 164"/>
                <a:gd name="T51" fmla="*/ 87 h 114"/>
                <a:gd name="T52" fmla="*/ 997 w 164"/>
                <a:gd name="T53" fmla="*/ 88 h 114"/>
                <a:gd name="T54" fmla="*/ 848 w 164"/>
                <a:gd name="T55" fmla="*/ 88 h 114"/>
                <a:gd name="T56" fmla="*/ 785 w 164"/>
                <a:gd name="T57" fmla="*/ 88 h 114"/>
                <a:gd name="T58" fmla="*/ 723 w 164"/>
                <a:gd name="T59" fmla="*/ 84 h 114"/>
                <a:gd name="T60" fmla="*/ 632 w 164"/>
                <a:gd name="T61" fmla="*/ 79 h 114"/>
                <a:gd name="T62" fmla="*/ 569 w 164"/>
                <a:gd name="T63" fmla="*/ 74 h 114"/>
                <a:gd name="T64" fmla="*/ 523 w 164"/>
                <a:gd name="T65" fmla="*/ 70 h 114"/>
                <a:gd name="T66" fmla="*/ 499 w 164"/>
                <a:gd name="T67" fmla="*/ 64 h 114"/>
                <a:gd name="T68" fmla="*/ 452 w 164"/>
                <a:gd name="T69" fmla="*/ 61 h 114"/>
                <a:gd name="T70" fmla="*/ 420 w 164"/>
                <a:gd name="T71" fmla="*/ 59 h 114"/>
                <a:gd name="T72" fmla="*/ 380 w 164"/>
                <a:gd name="T73" fmla="*/ 59 h 114"/>
                <a:gd name="T74" fmla="*/ 333 w 164"/>
                <a:gd name="T75" fmla="*/ 54 h 114"/>
                <a:gd name="T76" fmla="*/ 279 w 164"/>
                <a:gd name="T77" fmla="*/ 49 h 114"/>
                <a:gd name="T78" fmla="*/ 256 w 164"/>
                <a:gd name="T79" fmla="*/ 45 h 114"/>
                <a:gd name="T80" fmla="*/ 271 w 164"/>
                <a:gd name="T81" fmla="*/ 43 h 114"/>
                <a:gd name="T82" fmla="*/ 319 w 164"/>
                <a:gd name="T83" fmla="*/ 42 h 114"/>
                <a:gd name="T84" fmla="*/ 380 w 164"/>
                <a:gd name="T85" fmla="*/ 41 h 114"/>
                <a:gd name="T86" fmla="*/ 420 w 164"/>
                <a:gd name="T87" fmla="*/ 41 h 114"/>
                <a:gd name="T88" fmla="*/ 380 w 164"/>
                <a:gd name="T89" fmla="*/ 25 h 114"/>
                <a:gd name="T90" fmla="*/ 279 w 164"/>
                <a:gd name="T91" fmla="*/ 15 h 114"/>
                <a:gd name="T92" fmla="*/ 141 w 164"/>
                <a:gd name="T93" fmla="*/ 13 h 114"/>
                <a:gd name="T94" fmla="*/ 24 w 164"/>
                <a:gd name="T95" fmla="*/ 7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0" y="8"/>
                  </a:moveTo>
                  <a:lnTo>
                    <a:pt x="0" y="8"/>
                  </a:lnTo>
                  <a:lnTo>
                    <a:pt x="1" y="8"/>
                  </a:lnTo>
                  <a:lnTo>
                    <a:pt x="3" y="7"/>
                  </a:lnTo>
                  <a:lnTo>
                    <a:pt x="4" y="7"/>
                  </a:lnTo>
                  <a:lnTo>
                    <a:pt x="5" y="6"/>
                  </a:lnTo>
                  <a:lnTo>
                    <a:pt x="7" y="6"/>
                  </a:lnTo>
                  <a:lnTo>
                    <a:pt x="9" y="4"/>
                  </a:lnTo>
                  <a:lnTo>
                    <a:pt x="10" y="4"/>
                  </a:lnTo>
                  <a:lnTo>
                    <a:pt x="12" y="4"/>
                  </a:lnTo>
                  <a:lnTo>
                    <a:pt x="14" y="4"/>
                  </a:lnTo>
                  <a:lnTo>
                    <a:pt x="16" y="2"/>
                  </a:lnTo>
                  <a:lnTo>
                    <a:pt x="17" y="1"/>
                  </a:lnTo>
                  <a:lnTo>
                    <a:pt x="18" y="1"/>
                  </a:lnTo>
                  <a:lnTo>
                    <a:pt x="19" y="0"/>
                  </a:lnTo>
                  <a:lnTo>
                    <a:pt x="27" y="5"/>
                  </a:lnTo>
                  <a:lnTo>
                    <a:pt x="36" y="9"/>
                  </a:lnTo>
                  <a:lnTo>
                    <a:pt x="43" y="12"/>
                  </a:lnTo>
                  <a:lnTo>
                    <a:pt x="51" y="13"/>
                  </a:lnTo>
                  <a:lnTo>
                    <a:pt x="56" y="16"/>
                  </a:lnTo>
                  <a:lnTo>
                    <a:pt x="63" y="17"/>
                  </a:lnTo>
                  <a:lnTo>
                    <a:pt x="68" y="18"/>
                  </a:lnTo>
                  <a:lnTo>
                    <a:pt x="73" y="18"/>
                  </a:lnTo>
                  <a:lnTo>
                    <a:pt x="76" y="19"/>
                  </a:lnTo>
                  <a:lnTo>
                    <a:pt x="80" y="19"/>
                  </a:lnTo>
                  <a:lnTo>
                    <a:pt x="82" y="19"/>
                  </a:lnTo>
                  <a:lnTo>
                    <a:pt x="85" y="19"/>
                  </a:lnTo>
                  <a:lnTo>
                    <a:pt x="86" y="19"/>
                  </a:lnTo>
                  <a:lnTo>
                    <a:pt x="88" y="19"/>
                  </a:lnTo>
                  <a:lnTo>
                    <a:pt x="89" y="19"/>
                  </a:lnTo>
                  <a:lnTo>
                    <a:pt x="90" y="18"/>
                  </a:lnTo>
                  <a:lnTo>
                    <a:pt x="88" y="26"/>
                  </a:lnTo>
                  <a:lnTo>
                    <a:pt x="87" y="32"/>
                  </a:lnTo>
                  <a:lnTo>
                    <a:pt x="86" y="39"/>
                  </a:lnTo>
                  <a:lnTo>
                    <a:pt x="86" y="45"/>
                  </a:lnTo>
                  <a:lnTo>
                    <a:pt x="86" y="52"/>
                  </a:lnTo>
                  <a:lnTo>
                    <a:pt x="86" y="60"/>
                  </a:lnTo>
                  <a:lnTo>
                    <a:pt x="86" y="67"/>
                  </a:lnTo>
                  <a:lnTo>
                    <a:pt x="88" y="73"/>
                  </a:lnTo>
                  <a:lnTo>
                    <a:pt x="89" y="80"/>
                  </a:lnTo>
                  <a:lnTo>
                    <a:pt x="91" y="87"/>
                  </a:lnTo>
                  <a:lnTo>
                    <a:pt x="93" y="93"/>
                  </a:lnTo>
                  <a:lnTo>
                    <a:pt x="94" y="98"/>
                  </a:lnTo>
                  <a:lnTo>
                    <a:pt x="96" y="102"/>
                  </a:lnTo>
                  <a:lnTo>
                    <a:pt x="99" y="105"/>
                  </a:lnTo>
                  <a:lnTo>
                    <a:pt x="101" y="108"/>
                  </a:lnTo>
                  <a:lnTo>
                    <a:pt x="105" y="108"/>
                  </a:lnTo>
                  <a:lnTo>
                    <a:pt x="105" y="109"/>
                  </a:lnTo>
                  <a:lnTo>
                    <a:pt x="107" y="107"/>
                  </a:lnTo>
                  <a:lnTo>
                    <a:pt x="107" y="105"/>
                  </a:lnTo>
                  <a:lnTo>
                    <a:pt x="108" y="102"/>
                  </a:lnTo>
                  <a:lnTo>
                    <a:pt x="108" y="98"/>
                  </a:lnTo>
                  <a:lnTo>
                    <a:pt x="109" y="94"/>
                  </a:lnTo>
                  <a:lnTo>
                    <a:pt x="109" y="88"/>
                  </a:lnTo>
                  <a:lnTo>
                    <a:pt x="110" y="83"/>
                  </a:lnTo>
                  <a:lnTo>
                    <a:pt x="111" y="79"/>
                  </a:lnTo>
                  <a:lnTo>
                    <a:pt x="113" y="73"/>
                  </a:lnTo>
                  <a:lnTo>
                    <a:pt x="115" y="68"/>
                  </a:lnTo>
                  <a:lnTo>
                    <a:pt x="118" y="63"/>
                  </a:lnTo>
                  <a:lnTo>
                    <a:pt x="121" y="60"/>
                  </a:lnTo>
                  <a:lnTo>
                    <a:pt x="126" y="55"/>
                  </a:lnTo>
                  <a:lnTo>
                    <a:pt x="131" y="52"/>
                  </a:lnTo>
                  <a:lnTo>
                    <a:pt x="139" y="49"/>
                  </a:lnTo>
                  <a:lnTo>
                    <a:pt x="139" y="47"/>
                  </a:lnTo>
                  <a:lnTo>
                    <a:pt x="140" y="45"/>
                  </a:lnTo>
                  <a:lnTo>
                    <a:pt x="140" y="43"/>
                  </a:lnTo>
                  <a:lnTo>
                    <a:pt x="140" y="39"/>
                  </a:lnTo>
                  <a:lnTo>
                    <a:pt x="140" y="36"/>
                  </a:lnTo>
                  <a:lnTo>
                    <a:pt x="142" y="33"/>
                  </a:lnTo>
                  <a:lnTo>
                    <a:pt x="142" y="31"/>
                  </a:lnTo>
                  <a:lnTo>
                    <a:pt x="142" y="28"/>
                  </a:lnTo>
                  <a:lnTo>
                    <a:pt x="142" y="25"/>
                  </a:lnTo>
                  <a:lnTo>
                    <a:pt x="143" y="21"/>
                  </a:lnTo>
                  <a:lnTo>
                    <a:pt x="143" y="20"/>
                  </a:lnTo>
                  <a:lnTo>
                    <a:pt x="144" y="18"/>
                  </a:lnTo>
                  <a:lnTo>
                    <a:pt x="144" y="17"/>
                  </a:lnTo>
                  <a:lnTo>
                    <a:pt x="145" y="16"/>
                  </a:lnTo>
                  <a:lnTo>
                    <a:pt x="145" y="25"/>
                  </a:lnTo>
                  <a:lnTo>
                    <a:pt x="146" y="34"/>
                  </a:lnTo>
                  <a:lnTo>
                    <a:pt x="146" y="43"/>
                  </a:lnTo>
                  <a:lnTo>
                    <a:pt x="148" y="51"/>
                  </a:lnTo>
                  <a:lnTo>
                    <a:pt x="149" y="59"/>
                  </a:lnTo>
                  <a:lnTo>
                    <a:pt x="151" y="66"/>
                  </a:lnTo>
                  <a:lnTo>
                    <a:pt x="153" y="73"/>
                  </a:lnTo>
                  <a:lnTo>
                    <a:pt x="155" y="79"/>
                  </a:lnTo>
                  <a:lnTo>
                    <a:pt x="155" y="86"/>
                  </a:lnTo>
                  <a:lnTo>
                    <a:pt x="156" y="91"/>
                  </a:lnTo>
                  <a:lnTo>
                    <a:pt x="158" y="96"/>
                  </a:lnTo>
                  <a:lnTo>
                    <a:pt x="160" y="100"/>
                  </a:lnTo>
                  <a:lnTo>
                    <a:pt x="160" y="103"/>
                  </a:lnTo>
                  <a:lnTo>
                    <a:pt x="162" y="105"/>
                  </a:lnTo>
                  <a:lnTo>
                    <a:pt x="162" y="106"/>
                  </a:lnTo>
                  <a:lnTo>
                    <a:pt x="163" y="106"/>
                  </a:lnTo>
                  <a:lnTo>
                    <a:pt x="160" y="108"/>
                  </a:lnTo>
                  <a:lnTo>
                    <a:pt x="158" y="108"/>
                  </a:lnTo>
                  <a:lnTo>
                    <a:pt x="156" y="109"/>
                  </a:lnTo>
                  <a:lnTo>
                    <a:pt x="154" y="109"/>
                  </a:lnTo>
                  <a:lnTo>
                    <a:pt x="150" y="111"/>
                  </a:lnTo>
                  <a:lnTo>
                    <a:pt x="148" y="111"/>
                  </a:lnTo>
                  <a:lnTo>
                    <a:pt x="144" y="111"/>
                  </a:lnTo>
                  <a:lnTo>
                    <a:pt x="142" y="111"/>
                  </a:lnTo>
                  <a:lnTo>
                    <a:pt x="137" y="112"/>
                  </a:lnTo>
                  <a:lnTo>
                    <a:pt x="134" y="112"/>
                  </a:lnTo>
                  <a:lnTo>
                    <a:pt x="128" y="112"/>
                  </a:lnTo>
                  <a:lnTo>
                    <a:pt x="125" y="112"/>
                  </a:lnTo>
                  <a:lnTo>
                    <a:pt x="119" y="113"/>
                  </a:lnTo>
                  <a:lnTo>
                    <a:pt x="115" y="113"/>
                  </a:lnTo>
                  <a:lnTo>
                    <a:pt x="109" y="113"/>
                  </a:lnTo>
                  <a:lnTo>
                    <a:pt x="105" y="113"/>
                  </a:lnTo>
                  <a:lnTo>
                    <a:pt x="103" y="113"/>
                  </a:lnTo>
                  <a:lnTo>
                    <a:pt x="101" y="113"/>
                  </a:lnTo>
                  <a:lnTo>
                    <a:pt x="100" y="111"/>
                  </a:lnTo>
                  <a:lnTo>
                    <a:pt x="97" y="111"/>
                  </a:lnTo>
                  <a:lnTo>
                    <a:pt x="95" y="109"/>
                  </a:lnTo>
                  <a:lnTo>
                    <a:pt x="93" y="107"/>
                  </a:lnTo>
                  <a:lnTo>
                    <a:pt x="91" y="105"/>
                  </a:lnTo>
                  <a:lnTo>
                    <a:pt x="88" y="104"/>
                  </a:lnTo>
                  <a:lnTo>
                    <a:pt x="85" y="102"/>
                  </a:lnTo>
                  <a:lnTo>
                    <a:pt x="81" y="101"/>
                  </a:lnTo>
                  <a:lnTo>
                    <a:pt x="80" y="99"/>
                  </a:lnTo>
                  <a:lnTo>
                    <a:pt x="76" y="98"/>
                  </a:lnTo>
                  <a:lnTo>
                    <a:pt x="74" y="96"/>
                  </a:lnTo>
                  <a:lnTo>
                    <a:pt x="73" y="94"/>
                  </a:lnTo>
                  <a:lnTo>
                    <a:pt x="71" y="92"/>
                  </a:lnTo>
                  <a:lnTo>
                    <a:pt x="70" y="92"/>
                  </a:lnTo>
                  <a:lnTo>
                    <a:pt x="69" y="90"/>
                  </a:lnTo>
                  <a:lnTo>
                    <a:pt x="67" y="89"/>
                  </a:lnTo>
                  <a:lnTo>
                    <a:pt x="67" y="87"/>
                  </a:lnTo>
                  <a:lnTo>
                    <a:pt x="65" y="86"/>
                  </a:lnTo>
                  <a:lnTo>
                    <a:pt x="65" y="85"/>
                  </a:lnTo>
                  <a:lnTo>
                    <a:pt x="64" y="83"/>
                  </a:lnTo>
                  <a:lnTo>
                    <a:pt x="64" y="81"/>
                  </a:lnTo>
                  <a:lnTo>
                    <a:pt x="62" y="81"/>
                  </a:lnTo>
                  <a:lnTo>
                    <a:pt x="60" y="79"/>
                  </a:lnTo>
                  <a:lnTo>
                    <a:pt x="58" y="78"/>
                  </a:lnTo>
                  <a:lnTo>
                    <a:pt x="58" y="76"/>
                  </a:lnTo>
                  <a:lnTo>
                    <a:pt x="56" y="76"/>
                  </a:lnTo>
                  <a:lnTo>
                    <a:pt x="56" y="75"/>
                  </a:lnTo>
                  <a:lnTo>
                    <a:pt x="54" y="75"/>
                  </a:lnTo>
                  <a:lnTo>
                    <a:pt x="54" y="74"/>
                  </a:lnTo>
                  <a:lnTo>
                    <a:pt x="52" y="75"/>
                  </a:lnTo>
                  <a:lnTo>
                    <a:pt x="51" y="75"/>
                  </a:lnTo>
                  <a:lnTo>
                    <a:pt x="49" y="75"/>
                  </a:lnTo>
                  <a:lnTo>
                    <a:pt x="49" y="73"/>
                  </a:lnTo>
                  <a:lnTo>
                    <a:pt x="47" y="72"/>
                  </a:lnTo>
                  <a:lnTo>
                    <a:pt x="45" y="71"/>
                  </a:lnTo>
                  <a:lnTo>
                    <a:pt x="43" y="69"/>
                  </a:lnTo>
                  <a:lnTo>
                    <a:pt x="41" y="67"/>
                  </a:lnTo>
                  <a:lnTo>
                    <a:pt x="40" y="66"/>
                  </a:lnTo>
                  <a:lnTo>
                    <a:pt x="38" y="64"/>
                  </a:lnTo>
                  <a:lnTo>
                    <a:pt x="36" y="63"/>
                  </a:lnTo>
                  <a:lnTo>
                    <a:pt x="35" y="61"/>
                  </a:lnTo>
                  <a:lnTo>
                    <a:pt x="33" y="60"/>
                  </a:lnTo>
                  <a:lnTo>
                    <a:pt x="33" y="58"/>
                  </a:lnTo>
                  <a:lnTo>
                    <a:pt x="33" y="57"/>
                  </a:lnTo>
                  <a:lnTo>
                    <a:pt x="33" y="55"/>
                  </a:lnTo>
                  <a:lnTo>
                    <a:pt x="34" y="55"/>
                  </a:lnTo>
                  <a:lnTo>
                    <a:pt x="35" y="55"/>
                  </a:lnTo>
                  <a:lnTo>
                    <a:pt x="36" y="54"/>
                  </a:lnTo>
                  <a:lnTo>
                    <a:pt x="38" y="54"/>
                  </a:lnTo>
                  <a:lnTo>
                    <a:pt x="40" y="54"/>
                  </a:lnTo>
                  <a:lnTo>
                    <a:pt x="41" y="54"/>
                  </a:lnTo>
                  <a:lnTo>
                    <a:pt x="44" y="52"/>
                  </a:lnTo>
                  <a:lnTo>
                    <a:pt x="46" y="52"/>
                  </a:lnTo>
                  <a:lnTo>
                    <a:pt x="48" y="52"/>
                  </a:lnTo>
                  <a:lnTo>
                    <a:pt x="49" y="52"/>
                  </a:lnTo>
                  <a:lnTo>
                    <a:pt x="51" y="52"/>
                  </a:lnTo>
                  <a:lnTo>
                    <a:pt x="52" y="52"/>
                  </a:lnTo>
                  <a:lnTo>
                    <a:pt x="54" y="52"/>
                  </a:lnTo>
                  <a:lnTo>
                    <a:pt x="55" y="52"/>
                  </a:lnTo>
                  <a:lnTo>
                    <a:pt x="54" y="44"/>
                  </a:lnTo>
                  <a:lnTo>
                    <a:pt x="52" y="37"/>
                  </a:lnTo>
                  <a:lnTo>
                    <a:pt x="49" y="32"/>
                  </a:lnTo>
                  <a:lnTo>
                    <a:pt x="47" y="26"/>
                  </a:lnTo>
                  <a:lnTo>
                    <a:pt x="43" y="24"/>
                  </a:lnTo>
                  <a:lnTo>
                    <a:pt x="39" y="20"/>
                  </a:lnTo>
                  <a:lnTo>
                    <a:pt x="36" y="18"/>
                  </a:lnTo>
                  <a:lnTo>
                    <a:pt x="32" y="16"/>
                  </a:lnTo>
                  <a:lnTo>
                    <a:pt x="27" y="16"/>
                  </a:lnTo>
                  <a:lnTo>
                    <a:pt x="23" y="16"/>
                  </a:lnTo>
                  <a:lnTo>
                    <a:pt x="18" y="16"/>
                  </a:lnTo>
                  <a:lnTo>
                    <a:pt x="14" y="14"/>
                  </a:lnTo>
                  <a:lnTo>
                    <a:pt x="9" y="14"/>
                  </a:lnTo>
                  <a:lnTo>
                    <a:pt x="6" y="12"/>
                  </a:lnTo>
                  <a:lnTo>
                    <a:pt x="3" y="10"/>
                  </a:lnTo>
                  <a:lnTo>
                    <a:pt x="0" y="8"/>
                  </a:lnTo>
                </a:path>
              </a:pathLst>
            </a:custGeom>
            <a:solidFill>
              <a:srgbClr val="F8F8F8"/>
            </a:solidFill>
            <a:ln w="6350">
              <a:solidFill>
                <a:srgbClr val="DDDDDD"/>
              </a:solidFill>
              <a:round/>
              <a:headEnd/>
              <a:tailEnd/>
            </a:ln>
          </p:spPr>
          <p:txBody>
            <a:bodyPr/>
            <a:lstStyle/>
            <a:p>
              <a:endParaRPr lang="it-IT"/>
            </a:p>
          </p:txBody>
        </p:sp>
        <p:sp>
          <p:nvSpPr>
            <p:cNvPr id="10266" name="Freeform 32"/>
            <p:cNvSpPr>
              <a:spLocks/>
            </p:cNvSpPr>
            <p:nvPr/>
          </p:nvSpPr>
          <p:spPr bwMode="auto">
            <a:xfrm>
              <a:off x="3162" y="1464"/>
              <a:ext cx="323" cy="105"/>
            </a:xfrm>
            <a:custGeom>
              <a:avLst/>
              <a:gdLst>
                <a:gd name="T0" fmla="*/ 1221 w 164"/>
                <a:gd name="T1" fmla="*/ 6 h 114"/>
                <a:gd name="T2" fmla="*/ 1176 w 164"/>
                <a:gd name="T3" fmla="*/ 6 h 114"/>
                <a:gd name="T4" fmla="*/ 1125 w 164"/>
                <a:gd name="T5" fmla="*/ 4 h 114"/>
                <a:gd name="T6" fmla="*/ 1093 w 164"/>
                <a:gd name="T7" fmla="*/ 2 h 114"/>
                <a:gd name="T8" fmla="*/ 892 w 164"/>
                <a:gd name="T9" fmla="*/ 9 h 114"/>
                <a:gd name="T10" fmla="*/ 709 w 164"/>
                <a:gd name="T11" fmla="*/ 15 h 114"/>
                <a:gd name="T12" fmla="*/ 597 w 164"/>
                <a:gd name="T13" fmla="*/ 16 h 114"/>
                <a:gd name="T14" fmla="*/ 551 w 164"/>
                <a:gd name="T15" fmla="*/ 16 h 114"/>
                <a:gd name="T16" fmla="*/ 567 w 164"/>
                <a:gd name="T17" fmla="*/ 30 h 114"/>
                <a:gd name="T18" fmla="*/ 559 w 164"/>
                <a:gd name="T19" fmla="*/ 53 h 114"/>
                <a:gd name="T20" fmla="*/ 520 w 164"/>
                <a:gd name="T21" fmla="*/ 73 h 114"/>
                <a:gd name="T22" fmla="*/ 457 w 164"/>
                <a:gd name="T23" fmla="*/ 84 h 114"/>
                <a:gd name="T24" fmla="*/ 404 w 164"/>
                <a:gd name="T25" fmla="*/ 82 h 114"/>
                <a:gd name="T26" fmla="*/ 380 w 164"/>
                <a:gd name="T27" fmla="*/ 69 h 114"/>
                <a:gd name="T28" fmla="*/ 337 w 164"/>
                <a:gd name="T29" fmla="*/ 54 h 114"/>
                <a:gd name="T30" fmla="*/ 213 w 164"/>
                <a:gd name="T31" fmla="*/ 41 h 114"/>
                <a:gd name="T32" fmla="*/ 160 w 164"/>
                <a:gd name="T33" fmla="*/ 37 h 114"/>
                <a:gd name="T34" fmla="*/ 152 w 164"/>
                <a:gd name="T35" fmla="*/ 29 h 114"/>
                <a:gd name="T36" fmla="*/ 136 w 164"/>
                <a:gd name="T37" fmla="*/ 20 h 114"/>
                <a:gd name="T38" fmla="*/ 128 w 164"/>
                <a:gd name="T39" fmla="*/ 15 h 114"/>
                <a:gd name="T40" fmla="*/ 100 w 164"/>
                <a:gd name="T41" fmla="*/ 34 h 114"/>
                <a:gd name="T42" fmla="*/ 55 w 164"/>
                <a:gd name="T43" fmla="*/ 57 h 114"/>
                <a:gd name="T44" fmla="*/ 16 w 164"/>
                <a:gd name="T45" fmla="*/ 75 h 114"/>
                <a:gd name="T46" fmla="*/ 0 w 164"/>
                <a:gd name="T47" fmla="*/ 84 h 114"/>
                <a:gd name="T48" fmla="*/ 39 w 164"/>
                <a:gd name="T49" fmla="*/ 86 h 114"/>
                <a:gd name="T50" fmla="*/ 124 w 164"/>
                <a:gd name="T51" fmla="*/ 87 h 114"/>
                <a:gd name="T52" fmla="*/ 236 w 164"/>
                <a:gd name="T53" fmla="*/ 88 h 114"/>
                <a:gd name="T54" fmla="*/ 396 w 164"/>
                <a:gd name="T55" fmla="*/ 88 h 114"/>
                <a:gd name="T56" fmla="*/ 457 w 164"/>
                <a:gd name="T57" fmla="*/ 88 h 114"/>
                <a:gd name="T58" fmla="*/ 520 w 164"/>
                <a:gd name="T59" fmla="*/ 84 h 114"/>
                <a:gd name="T60" fmla="*/ 597 w 164"/>
                <a:gd name="T61" fmla="*/ 79 h 114"/>
                <a:gd name="T62" fmla="*/ 672 w 164"/>
                <a:gd name="T63" fmla="*/ 74 h 114"/>
                <a:gd name="T64" fmla="*/ 701 w 164"/>
                <a:gd name="T65" fmla="*/ 70 h 114"/>
                <a:gd name="T66" fmla="*/ 725 w 164"/>
                <a:gd name="T67" fmla="*/ 64 h 114"/>
                <a:gd name="T68" fmla="*/ 764 w 164"/>
                <a:gd name="T69" fmla="*/ 61 h 114"/>
                <a:gd name="T70" fmla="*/ 811 w 164"/>
                <a:gd name="T71" fmla="*/ 59 h 114"/>
                <a:gd name="T72" fmla="*/ 841 w 164"/>
                <a:gd name="T73" fmla="*/ 59 h 114"/>
                <a:gd name="T74" fmla="*/ 892 w 164"/>
                <a:gd name="T75" fmla="*/ 54 h 114"/>
                <a:gd name="T76" fmla="*/ 947 w 164"/>
                <a:gd name="T77" fmla="*/ 49 h 114"/>
                <a:gd name="T78" fmla="*/ 977 w 164"/>
                <a:gd name="T79" fmla="*/ 45 h 114"/>
                <a:gd name="T80" fmla="*/ 955 w 164"/>
                <a:gd name="T81" fmla="*/ 44 h 114"/>
                <a:gd name="T82" fmla="*/ 908 w 164"/>
                <a:gd name="T83" fmla="*/ 42 h 114"/>
                <a:gd name="T84" fmla="*/ 849 w 164"/>
                <a:gd name="T85" fmla="*/ 41 h 114"/>
                <a:gd name="T86" fmla="*/ 827 w 164"/>
                <a:gd name="T87" fmla="*/ 41 h 114"/>
                <a:gd name="T88" fmla="*/ 849 w 164"/>
                <a:gd name="T89" fmla="*/ 25 h 114"/>
                <a:gd name="T90" fmla="*/ 955 w 164"/>
                <a:gd name="T91" fmla="*/ 15 h 114"/>
                <a:gd name="T92" fmla="*/ 1079 w 164"/>
                <a:gd name="T93" fmla="*/ 12 h 114"/>
                <a:gd name="T94" fmla="*/ 1213 w 164"/>
                <a:gd name="T95" fmla="*/ 8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163" y="8"/>
                  </a:moveTo>
                  <a:lnTo>
                    <a:pt x="162" y="8"/>
                  </a:lnTo>
                  <a:lnTo>
                    <a:pt x="161" y="8"/>
                  </a:lnTo>
                  <a:lnTo>
                    <a:pt x="160" y="8"/>
                  </a:lnTo>
                  <a:lnTo>
                    <a:pt x="159" y="8"/>
                  </a:lnTo>
                  <a:lnTo>
                    <a:pt x="157" y="8"/>
                  </a:lnTo>
                  <a:lnTo>
                    <a:pt x="156" y="6"/>
                  </a:lnTo>
                  <a:lnTo>
                    <a:pt x="154" y="6"/>
                  </a:lnTo>
                  <a:lnTo>
                    <a:pt x="152" y="5"/>
                  </a:lnTo>
                  <a:lnTo>
                    <a:pt x="151" y="5"/>
                  </a:lnTo>
                  <a:lnTo>
                    <a:pt x="149" y="4"/>
                  </a:lnTo>
                  <a:lnTo>
                    <a:pt x="147" y="4"/>
                  </a:lnTo>
                  <a:lnTo>
                    <a:pt x="146" y="2"/>
                  </a:lnTo>
                  <a:lnTo>
                    <a:pt x="144" y="2"/>
                  </a:lnTo>
                  <a:lnTo>
                    <a:pt x="143" y="2"/>
                  </a:lnTo>
                  <a:lnTo>
                    <a:pt x="143" y="0"/>
                  </a:lnTo>
                  <a:lnTo>
                    <a:pt x="133" y="5"/>
                  </a:lnTo>
                  <a:lnTo>
                    <a:pt x="125" y="9"/>
                  </a:lnTo>
                  <a:lnTo>
                    <a:pt x="117" y="12"/>
                  </a:lnTo>
                  <a:lnTo>
                    <a:pt x="110" y="14"/>
                  </a:lnTo>
                  <a:lnTo>
                    <a:pt x="103" y="15"/>
                  </a:lnTo>
                  <a:lnTo>
                    <a:pt x="98" y="17"/>
                  </a:lnTo>
                  <a:lnTo>
                    <a:pt x="93" y="18"/>
                  </a:lnTo>
                  <a:lnTo>
                    <a:pt x="89" y="18"/>
                  </a:lnTo>
                  <a:lnTo>
                    <a:pt x="84" y="19"/>
                  </a:lnTo>
                  <a:lnTo>
                    <a:pt x="80" y="19"/>
                  </a:lnTo>
                  <a:lnTo>
                    <a:pt x="78" y="19"/>
                  </a:lnTo>
                  <a:lnTo>
                    <a:pt x="76" y="19"/>
                  </a:lnTo>
                  <a:lnTo>
                    <a:pt x="74" y="19"/>
                  </a:lnTo>
                  <a:lnTo>
                    <a:pt x="73" y="19"/>
                  </a:lnTo>
                  <a:lnTo>
                    <a:pt x="72" y="19"/>
                  </a:lnTo>
                  <a:lnTo>
                    <a:pt x="72" y="26"/>
                  </a:lnTo>
                  <a:lnTo>
                    <a:pt x="74" y="32"/>
                  </a:lnTo>
                  <a:lnTo>
                    <a:pt x="74" y="39"/>
                  </a:lnTo>
                  <a:lnTo>
                    <a:pt x="75" y="45"/>
                  </a:lnTo>
                  <a:lnTo>
                    <a:pt x="74" y="53"/>
                  </a:lnTo>
                  <a:lnTo>
                    <a:pt x="74" y="60"/>
                  </a:lnTo>
                  <a:lnTo>
                    <a:pt x="73" y="67"/>
                  </a:lnTo>
                  <a:lnTo>
                    <a:pt x="73" y="73"/>
                  </a:lnTo>
                  <a:lnTo>
                    <a:pt x="71" y="81"/>
                  </a:lnTo>
                  <a:lnTo>
                    <a:pt x="69" y="87"/>
                  </a:lnTo>
                  <a:lnTo>
                    <a:pt x="68" y="93"/>
                  </a:lnTo>
                  <a:lnTo>
                    <a:pt x="66" y="98"/>
                  </a:lnTo>
                  <a:lnTo>
                    <a:pt x="63" y="102"/>
                  </a:lnTo>
                  <a:lnTo>
                    <a:pt x="61" y="105"/>
                  </a:lnTo>
                  <a:lnTo>
                    <a:pt x="60" y="107"/>
                  </a:lnTo>
                  <a:lnTo>
                    <a:pt x="58" y="108"/>
                  </a:lnTo>
                  <a:lnTo>
                    <a:pt x="56" y="109"/>
                  </a:lnTo>
                  <a:lnTo>
                    <a:pt x="55" y="107"/>
                  </a:lnTo>
                  <a:lnTo>
                    <a:pt x="53" y="105"/>
                  </a:lnTo>
                  <a:lnTo>
                    <a:pt x="53" y="102"/>
                  </a:lnTo>
                  <a:lnTo>
                    <a:pt x="51" y="98"/>
                  </a:lnTo>
                  <a:lnTo>
                    <a:pt x="51" y="94"/>
                  </a:lnTo>
                  <a:lnTo>
                    <a:pt x="50" y="88"/>
                  </a:lnTo>
                  <a:lnTo>
                    <a:pt x="50" y="83"/>
                  </a:lnTo>
                  <a:lnTo>
                    <a:pt x="49" y="79"/>
                  </a:lnTo>
                  <a:lnTo>
                    <a:pt x="47" y="73"/>
                  </a:lnTo>
                  <a:lnTo>
                    <a:pt x="44" y="69"/>
                  </a:lnTo>
                  <a:lnTo>
                    <a:pt x="42" y="64"/>
                  </a:lnTo>
                  <a:lnTo>
                    <a:pt x="38" y="60"/>
                  </a:lnTo>
                  <a:lnTo>
                    <a:pt x="34" y="55"/>
                  </a:lnTo>
                  <a:lnTo>
                    <a:pt x="28" y="52"/>
                  </a:lnTo>
                  <a:lnTo>
                    <a:pt x="22" y="49"/>
                  </a:lnTo>
                  <a:lnTo>
                    <a:pt x="21" y="49"/>
                  </a:lnTo>
                  <a:lnTo>
                    <a:pt x="21" y="47"/>
                  </a:lnTo>
                  <a:lnTo>
                    <a:pt x="21" y="45"/>
                  </a:lnTo>
                  <a:lnTo>
                    <a:pt x="20" y="43"/>
                  </a:lnTo>
                  <a:lnTo>
                    <a:pt x="20" y="40"/>
                  </a:lnTo>
                  <a:lnTo>
                    <a:pt x="20" y="37"/>
                  </a:lnTo>
                  <a:lnTo>
                    <a:pt x="20" y="33"/>
                  </a:lnTo>
                  <a:lnTo>
                    <a:pt x="18" y="32"/>
                  </a:lnTo>
                  <a:lnTo>
                    <a:pt x="18" y="28"/>
                  </a:lnTo>
                  <a:lnTo>
                    <a:pt x="18" y="26"/>
                  </a:lnTo>
                  <a:lnTo>
                    <a:pt x="18" y="22"/>
                  </a:lnTo>
                  <a:lnTo>
                    <a:pt x="17" y="20"/>
                  </a:lnTo>
                  <a:lnTo>
                    <a:pt x="17" y="18"/>
                  </a:lnTo>
                  <a:lnTo>
                    <a:pt x="17" y="17"/>
                  </a:lnTo>
                  <a:lnTo>
                    <a:pt x="15" y="26"/>
                  </a:lnTo>
                  <a:lnTo>
                    <a:pt x="15" y="34"/>
                  </a:lnTo>
                  <a:lnTo>
                    <a:pt x="13" y="43"/>
                  </a:lnTo>
                  <a:lnTo>
                    <a:pt x="13" y="51"/>
                  </a:lnTo>
                  <a:lnTo>
                    <a:pt x="11" y="59"/>
                  </a:lnTo>
                  <a:lnTo>
                    <a:pt x="9" y="67"/>
                  </a:lnTo>
                  <a:lnTo>
                    <a:pt x="7" y="73"/>
                  </a:lnTo>
                  <a:lnTo>
                    <a:pt x="7" y="80"/>
                  </a:lnTo>
                  <a:lnTo>
                    <a:pt x="6" y="86"/>
                  </a:lnTo>
                  <a:lnTo>
                    <a:pt x="4" y="91"/>
                  </a:lnTo>
                  <a:lnTo>
                    <a:pt x="2" y="96"/>
                  </a:lnTo>
                  <a:lnTo>
                    <a:pt x="2" y="100"/>
                  </a:lnTo>
                  <a:lnTo>
                    <a:pt x="0" y="103"/>
                  </a:lnTo>
                  <a:lnTo>
                    <a:pt x="0" y="105"/>
                  </a:lnTo>
                  <a:lnTo>
                    <a:pt x="0" y="107"/>
                  </a:lnTo>
                  <a:lnTo>
                    <a:pt x="1" y="109"/>
                  </a:lnTo>
                  <a:lnTo>
                    <a:pt x="3" y="109"/>
                  </a:lnTo>
                  <a:lnTo>
                    <a:pt x="5" y="110"/>
                  </a:lnTo>
                  <a:lnTo>
                    <a:pt x="7" y="110"/>
                  </a:lnTo>
                  <a:lnTo>
                    <a:pt x="9" y="111"/>
                  </a:lnTo>
                  <a:lnTo>
                    <a:pt x="12" y="111"/>
                  </a:lnTo>
                  <a:lnTo>
                    <a:pt x="16" y="111"/>
                  </a:lnTo>
                  <a:lnTo>
                    <a:pt x="20" y="111"/>
                  </a:lnTo>
                  <a:lnTo>
                    <a:pt x="23" y="112"/>
                  </a:lnTo>
                  <a:lnTo>
                    <a:pt x="26" y="112"/>
                  </a:lnTo>
                  <a:lnTo>
                    <a:pt x="31" y="112"/>
                  </a:lnTo>
                  <a:lnTo>
                    <a:pt x="36" y="112"/>
                  </a:lnTo>
                  <a:lnTo>
                    <a:pt x="41" y="113"/>
                  </a:lnTo>
                  <a:lnTo>
                    <a:pt x="46" y="113"/>
                  </a:lnTo>
                  <a:lnTo>
                    <a:pt x="52" y="113"/>
                  </a:lnTo>
                  <a:lnTo>
                    <a:pt x="58" y="113"/>
                  </a:lnTo>
                  <a:lnTo>
                    <a:pt x="59" y="113"/>
                  </a:lnTo>
                  <a:lnTo>
                    <a:pt x="60" y="113"/>
                  </a:lnTo>
                  <a:lnTo>
                    <a:pt x="61" y="111"/>
                  </a:lnTo>
                  <a:lnTo>
                    <a:pt x="63" y="110"/>
                  </a:lnTo>
                  <a:lnTo>
                    <a:pt x="66" y="109"/>
                  </a:lnTo>
                  <a:lnTo>
                    <a:pt x="68" y="107"/>
                  </a:lnTo>
                  <a:lnTo>
                    <a:pt x="71" y="105"/>
                  </a:lnTo>
                  <a:lnTo>
                    <a:pt x="73" y="104"/>
                  </a:lnTo>
                  <a:lnTo>
                    <a:pt x="76" y="102"/>
                  </a:lnTo>
                  <a:lnTo>
                    <a:pt x="78" y="101"/>
                  </a:lnTo>
                  <a:lnTo>
                    <a:pt x="82" y="99"/>
                  </a:lnTo>
                  <a:lnTo>
                    <a:pt x="84" y="97"/>
                  </a:lnTo>
                  <a:lnTo>
                    <a:pt x="86" y="96"/>
                  </a:lnTo>
                  <a:lnTo>
                    <a:pt x="88" y="94"/>
                  </a:lnTo>
                  <a:lnTo>
                    <a:pt x="91" y="92"/>
                  </a:lnTo>
                  <a:lnTo>
                    <a:pt x="92" y="91"/>
                  </a:lnTo>
                  <a:lnTo>
                    <a:pt x="92" y="89"/>
                  </a:lnTo>
                  <a:lnTo>
                    <a:pt x="94" y="88"/>
                  </a:lnTo>
                  <a:lnTo>
                    <a:pt x="94" y="87"/>
                  </a:lnTo>
                  <a:lnTo>
                    <a:pt x="95" y="85"/>
                  </a:lnTo>
                  <a:lnTo>
                    <a:pt x="95" y="83"/>
                  </a:lnTo>
                  <a:lnTo>
                    <a:pt x="97" y="81"/>
                  </a:lnTo>
                  <a:lnTo>
                    <a:pt x="99" y="80"/>
                  </a:lnTo>
                  <a:lnTo>
                    <a:pt x="100" y="78"/>
                  </a:lnTo>
                  <a:lnTo>
                    <a:pt x="102" y="77"/>
                  </a:lnTo>
                  <a:lnTo>
                    <a:pt x="103" y="77"/>
                  </a:lnTo>
                  <a:lnTo>
                    <a:pt x="105" y="75"/>
                  </a:lnTo>
                  <a:lnTo>
                    <a:pt x="106" y="75"/>
                  </a:lnTo>
                  <a:lnTo>
                    <a:pt x="108" y="75"/>
                  </a:lnTo>
                  <a:lnTo>
                    <a:pt x="109" y="75"/>
                  </a:lnTo>
                  <a:lnTo>
                    <a:pt x="110" y="75"/>
                  </a:lnTo>
                  <a:lnTo>
                    <a:pt x="111" y="73"/>
                  </a:lnTo>
                  <a:lnTo>
                    <a:pt x="113" y="73"/>
                  </a:lnTo>
                  <a:lnTo>
                    <a:pt x="115" y="71"/>
                  </a:lnTo>
                  <a:lnTo>
                    <a:pt x="117" y="69"/>
                  </a:lnTo>
                  <a:lnTo>
                    <a:pt x="119" y="68"/>
                  </a:lnTo>
                  <a:lnTo>
                    <a:pt x="120" y="67"/>
                  </a:lnTo>
                  <a:lnTo>
                    <a:pt x="122" y="65"/>
                  </a:lnTo>
                  <a:lnTo>
                    <a:pt x="124" y="63"/>
                  </a:lnTo>
                  <a:lnTo>
                    <a:pt x="126" y="61"/>
                  </a:lnTo>
                  <a:lnTo>
                    <a:pt x="128" y="59"/>
                  </a:lnTo>
                  <a:lnTo>
                    <a:pt x="128" y="57"/>
                  </a:lnTo>
                  <a:lnTo>
                    <a:pt x="129" y="56"/>
                  </a:lnTo>
                  <a:lnTo>
                    <a:pt x="127" y="56"/>
                  </a:lnTo>
                  <a:lnTo>
                    <a:pt x="126" y="56"/>
                  </a:lnTo>
                  <a:lnTo>
                    <a:pt x="125" y="56"/>
                  </a:lnTo>
                  <a:lnTo>
                    <a:pt x="124" y="54"/>
                  </a:lnTo>
                  <a:lnTo>
                    <a:pt x="122" y="54"/>
                  </a:lnTo>
                  <a:lnTo>
                    <a:pt x="120" y="54"/>
                  </a:lnTo>
                  <a:lnTo>
                    <a:pt x="119" y="54"/>
                  </a:lnTo>
                  <a:lnTo>
                    <a:pt x="117" y="52"/>
                  </a:lnTo>
                  <a:lnTo>
                    <a:pt x="115" y="52"/>
                  </a:lnTo>
                  <a:lnTo>
                    <a:pt x="113" y="52"/>
                  </a:lnTo>
                  <a:lnTo>
                    <a:pt x="111" y="52"/>
                  </a:lnTo>
                  <a:lnTo>
                    <a:pt x="110" y="52"/>
                  </a:lnTo>
                  <a:lnTo>
                    <a:pt x="109" y="52"/>
                  </a:lnTo>
                  <a:lnTo>
                    <a:pt x="108" y="52"/>
                  </a:lnTo>
                  <a:lnTo>
                    <a:pt x="108" y="44"/>
                  </a:lnTo>
                  <a:lnTo>
                    <a:pt x="109" y="37"/>
                  </a:lnTo>
                  <a:lnTo>
                    <a:pt x="111" y="32"/>
                  </a:lnTo>
                  <a:lnTo>
                    <a:pt x="114" y="26"/>
                  </a:lnTo>
                  <a:lnTo>
                    <a:pt x="117" y="24"/>
                  </a:lnTo>
                  <a:lnTo>
                    <a:pt x="121" y="20"/>
                  </a:lnTo>
                  <a:lnTo>
                    <a:pt x="125" y="18"/>
                  </a:lnTo>
                  <a:lnTo>
                    <a:pt x="129" y="16"/>
                  </a:lnTo>
                  <a:lnTo>
                    <a:pt x="133" y="16"/>
                  </a:lnTo>
                  <a:lnTo>
                    <a:pt x="138" y="15"/>
                  </a:lnTo>
                  <a:lnTo>
                    <a:pt x="141" y="15"/>
                  </a:lnTo>
                  <a:lnTo>
                    <a:pt x="146" y="14"/>
                  </a:lnTo>
                  <a:lnTo>
                    <a:pt x="150" y="14"/>
                  </a:lnTo>
                  <a:lnTo>
                    <a:pt x="155" y="13"/>
                  </a:lnTo>
                  <a:lnTo>
                    <a:pt x="159" y="11"/>
                  </a:lnTo>
                  <a:lnTo>
                    <a:pt x="163" y="8"/>
                  </a:lnTo>
                </a:path>
              </a:pathLst>
            </a:custGeom>
            <a:solidFill>
              <a:srgbClr val="F8F8F8"/>
            </a:solidFill>
            <a:ln w="6350">
              <a:solidFill>
                <a:srgbClr val="DDDDDD"/>
              </a:solidFill>
              <a:round/>
              <a:headEnd/>
              <a:tailEnd/>
            </a:ln>
          </p:spPr>
          <p:txBody>
            <a:bodyPr/>
            <a:lstStyle/>
            <a:p>
              <a:endParaRPr lang="it-IT"/>
            </a:p>
          </p:txBody>
        </p:sp>
        <p:sp>
          <p:nvSpPr>
            <p:cNvPr id="10267" name="Freeform 33"/>
            <p:cNvSpPr>
              <a:spLocks/>
            </p:cNvSpPr>
            <p:nvPr/>
          </p:nvSpPr>
          <p:spPr bwMode="auto">
            <a:xfrm>
              <a:off x="2725" y="1477"/>
              <a:ext cx="168" cy="100"/>
            </a:xfrm>
            <a:custGeom>
              <a:avLst/>
              <a:gdLst>
                <a:gd name="T0" fmla="*/ 8 w 86"/>
                <a:gd name="T1" fmla="*/ 6 h 109"/>
                <a:gd name="T2" fmla="*/ 53 w 86"/>
                <a:gd name="T3" fmla="*/ 6 h 109"/>
                <a:gd name="T4" fmla="*/ 125 w 86"/>
                <a:gd name="T5" fmla="*/ 6 h 109"/>
                <a:gd name="T6" fmla="*/ 188 w 86"/>
                <a:gd name="T7" fmla="*/ 6 h 109"/>
                <a:gd name="T8" fmla="*/ 240 w 86"/>
                <a:gd name="T9" fmla="*/ 6 h 109"/>
                <a:gd name="T10" fmla="*/ 244 w 86"/>
                <a:gd name="T11" fmla="*/ 6 h 109"/>
                <a:gd name="T12" fmla="*/ 244 w 86"/>
                <a:gd name="T13" fmla="*/ 10 h 109"/>
                <a:gd name="T14" fmla="*/ 252 w 86"/>
                <a:gd name="T15" fmla="*/ 16 h 109"/>
                <a:gd name="T16" fmla="*/ 283 w 86"/>
                <a:gd name="T17" fmla="*/ 23 h 109"/>
                <a:gd name="T18" fmla="*/ 305 w 86"/>
                <a:gd name="T19" fmla="*/ 29 h 109"/>
                <a:gd name="T20" fmla="*/ 352 w 86"/>
                <a:gd name="T21" fmla="*/ 34 h 109"/>
                <a:gd name="T22" fmla="*/ 381 w 86"/>
                <a:gd name="T23" fmla="*/ 40 h 109"/>
                <a:gd name="T24" fmla="*/ 408 w 86"/>
                <a:gd name="T25" fmla="*/ 49 h 109"/>
                <a:gd name="T26" fmla="*/ 432 w 86"/>
                <a:gd name="T27" fmla="*/ 58 h 109"/>
                <a:gd name="T28" fmla="*/ 461 w 86"/>
                <a:gd name="T29" fmla="*/ 67 h 109"/>
                <a:gd name="T30" fmla="*/ 469 w 86"/>
                <a:gd name="T31" fmla="*/ 75 h 109"/>
                <a:gd name="T32" fmla="*/ 469 w 86"/>
                <a:gd name="T33" fmla="*/ 78 h 109"/>
                <a:gd name="T34" fmla="*/ 477 w 86"/>
                <a:gd name="T35" fmla="*/ 79 h 109"/>
                <a:gd name="T36" fmla="*/ 492 w 86"/>
                <a:gd name="T37" fmla="*/ 79 h 109"/>
                <a:gd name="T38" fmla="*/ 500 w 86"/>
                <a:gd name="T39" fmla="*/ 82 h 109"/>
                <a:gd name="T40" fmla="*/ 524 w 86"/>
                <a:gd name="T41" fmla="*/ 83 h 109"/>
                <a:gd name="T42" fmla="*/ 531 w 86"/>
                <a:gd name="T43" fmla="*/ 83 h 109"/>
                <a:gd name="T44" fmla="*/ 553 w 86"/>
                <a:gd name="T45" fmla="*/ 83 h 109"/>
                <a:gd name="T46" fmla="*/ 580 w 86"/>
                <a:gd name="T47" fmla="*/ 83 h 109"/>
                <a:gd name="T48" fmla="*/ 604 w 86"/>
                <a:gd name="T49" fmla="*/ 83 h 109"/>
                <a:gd name="T50" fmla="*/ 617 w 86"/>
                <a:gd name="T51" fmla="*/ 83 h 109"/>
                <a:gd name="T52" fmla="*/ 633 w 86"/>
                <a:gd name="T53" fmla="*/ 82 h 109"/>
                <a:gd name="T54" fmla="*/ 604 w 86"/>
                <a:gd name="T55" fmla="*/ 75 h 109"/>
                <a:gd name="T56" fmla="*/ 545 w 86"/>
                <a:gd name="T57" fmla="*/ 58 h 109"/>
                <a:gd name="T58" fmla="*/ 469 w 86"/>
                <a:gd name="T59" fmla="*/ 37 h 109"/>
                <a:gd name="T60" fmla="*/ 397 w 86"/>
                <a:gd name="T61" fmla="*/ 17 h 109"/>
                <a:gd name="T62" fmla="*/ 352 w 86"/>
                <a:gd name="T63" fmla="*/ 6 h 109"/>
                <a:gd name="T64" fmla="*/ 328 w 86"/>
                <a:gd name="T65" fmla="*/ 3 h 109"/>
                <a:gd name="T66" fmla="*/ 252 w 86"/>
                <a:gd name="T67" fmla="*/ 1 h 109"/>
                <a:gd name="T68" fmla="*/ 172 w 86"/>
                <a:gd name="T69" fmla="*/ 0 h 109"/>
                <a:gd name="T70" fmla="*/ 80 w 86"/>
                <a:gd name="T71" fmla="*/ 1 h 109"/>
                <a:gd name="T72" fmla="*/ 23 w 86"/>
                <a:gd name="T73" fmla="*/ 1 h 109"/>
                <a:gd name="T74" fmla="*/ 0 w 86"/>
                <a:gd name="T75" fmla="*/ 2 h 109"/>
                <a:gd name="T76" fmla="*/ 0 w 86"/>
                <a:gd name="T77" fmla="*/ 2 h 109"/>
                <a:gd name="T78" fmla="*/ 0 w 86"/>
                <a:gd name="T79" fmla="*/ 4 h 109"/>
                <a:gd name="T80" fmla="*/ 0 w 86"/>
                <a:gd name="T81" fmla="*/ 6 h 109"/>
                <a:gd name="T82" fmla="*/ 0 w 86"/>
                <a:gd name="T83" fmla="*/ 6 h 109"/>
                <a:gd name="T84" fmla="*/ 0 w 86"/>
                <a:gd name="T85" fmla="*/ 6 h 10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6"/>
                <a:gd name="T130" fmla="*/ 0 h 109"/>
                <a:gd name="T131" fmla="*/ 86 w 86"/>
                <a:gd name="T132" fmla="*/ 109 h 10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6" h="109">
                  <a:moveTo>
                    <a:pt x="0" y="6"/>
                  </a:moveTo>
                  <a:lnTo>
                    <a:pt x="0" y="8"/>
                  </a:lnTo>
                  <a:lnTo>
                    <a:pt x="1" y="8"/>
                  </a:lnTo>
                  <a:lnTo>
                    <a:pt x="3" y="8"/>
                  </a:lnTo>
                  <a:lnTo>
                    <a:pt x="5" y="8"/>
                  </a:lnTo>
                  <a:lnTo>
                    <a:pt x="7" y="8"/>
                  </a:lnTo>
                  <a:lnTo>
                    <a:pt x="11" y="8"/>
                  </a:lnTo>
                  <a:lnTo>
                    <a:pt x="14" y="8"/>
                  </a:lnTo>
                  <a:lnTo>
                    <a:pt x="17" y="8"/>
                  </a:lnTo>
                  <a:lnTo>
                    <a:pt x="19" y="8"/>
                  </a:lnTo>
                  <a:lnTo>
                    <a:pt x="22" y="8"/>
                  </a:lnTo>
                  <a:lnTo>
                    <a:pt x="25" y="8"/>
                  </a:lnTo>
                  <a:lnTo>
                    <a:pt x="28" y="8"/>
                  </a:lnTo>
                  <a:lnTo>
                    <a:pt x="30" y="8"/>
                  </a:lnTo>
                  <a:lnTo>
                    <a:pt x="32" y="8"/>
                  </a:lnTo>
                  <a:lnTo>
                    <a:pt x="33" y="8"/>
                  </a:lnTo>
                  <a:lnTo>
                    <a:pt x="34" y="8"/>
                  </a:lnTo>
                  <a:lnTo>
                    <a:pt x="33" y="9"/>
                  </a:lnTo>
                  <a:lnTo>
                    <a:pt x="33" y="10"/>
                  </a:lnTo>
                  <a:lnTo>
                    <a:pt x="33" y="12"/>
                  </a:lnTo>
                  <a:lnTo>
                    <a:pt x="33" y="13"/>
                  </a:lnTo>
                  <a:lnTo>
                    <a:pt x="33" y="16"/>
                  </a:lnTo>
                  <a:lnTo>
                    <a:pt x="34" y="18"/>
                  </a:lnTo>
                  <a:lnTo>
                    <a:pt x="34" y="21"/>
                  </a:lnTo>
                  <a:lnTo>
                    <a:pt x="36" y="22"/>
                  </a:lnTo>
                  <a:lnTo>
                    <a:pt x="36" y="26"/>
                  </a:lnTo>
                  <a:lnTo>
                    <a:pt x="38" y="29"/>
                  </a:lnTo>
                  <a:lnTo>
                    <a:pt x="38" y="33"/>
                  </a:lnTo>
                  <a:lnTo>
                    <a:pt x="40" y="35"/>
                  </a:lnTo>
                  <a:lnTo>
                    <a:pt x="41" y="38"/>
                  </a:lnTo>
                  <a:lnTo>
                    <a:pt x="43" y="40"/>
                  </a:lnTo>
                  <a:lnTo>
                    <a:pt x="45" y="42"/>
                  </a:lnTo>
                  <a:lnTo>
                    <a:pt x="47" y="44"/>
                  </a:lnTo>
                  <a:lnTo>
                    <a:pt x="47" y="47"/>
                  </a:lnTo>
                  <a:lnTo>
                    <a:pt x="49" y="49"/>
                  </a:lnTo>
                  <a:lnTo>
                    <a:pt x="51" y="52"/>
                  </a:lnTo>
                  <a:lnTo>
                    <a:pt x="53" y="55"/>
                  </a:lnTo>
                  <a:lnTo>
                    <a:pt x="53" y="59"/>
                  </a:lnTo>
                  <a:lnTo>
                    <a:pt x="55" y="63"/>
                  </a:lnTo>
                  <a:lnTo>
                    <a:pt x="57" y="67"/>
                  </a:lnTo>
                  <a:lnTo>
                    <a:pt x="58" y="70"/>
                  </a:lnTo>
                  <a:lnTo>
                    <a:pt x="58" y="75"/>
                  </a:lnTo>
                  <a:lnTo>
                    <a:pt x="60" y="79"/>
                  </a:lnTo>
                  <a:lnTo>
                    <a:pt x="60" y="83"/>
                  </a:lnTo>
                  <a:lnTo>
                    <a:pt x="62" y="87"/>
                  </a:lnTo>
                  <a:lnTo>
                    <a:pt x="62" y="90"/>
                  </a:lnTo>
                  <a:lnTo>
                    <a:pt x="63" y="94"/>
                  </a:lnTo>
                  <a:lnTo>
                    <a:pt x="63" y="97"/>
                  </a:lnTo>
                  <a:lnTo>
                    <a:pt x="63" y="100"/>
                  </a:lnTo>
                  <a:lnTo>
                    <a:pt x="63" y="101"/>
                  </a:lnTo>
                  <a:lnTo>
                    <a:pt x="63" y="102"/>
                  </a:lnTo>
                  <a:lnTo>
                    <a:pt x="64" y="102"/>
                  </a:lnTo>
                  <a:lnTo>
                    <a:pt x="64" y="103"/>
                  </a:lnTo>
                  <a:lnTo>
                    <a:pt x="65" y="103"/>
                  </a:lnTo>
                  <a:lnTo>
                    <a:pt x="66" y="103"/>
                  </a:lnTo>
                  <a:lnTo>
                    <a:pt x="66" y="105"/>
                  </a:lnTo>
                  <a:lnTo>
                    <a:pt x="67" y="105"/>
                  </a:lnTo>
                  <a:lnTo>
                    <a:pt x="67" y="106"/>
                  </a:lnTo>
                  <a:lnTo>
                    <a:pt x="69" y="106"/>
                  </a:lnTo>
                  <a:lnTo>
                    <a:pt x="69" y="107"/>
                  </a:lnTo>
                  <a:lnTo>
                    <a:pt x="70" y="107"/>
                  </a:lnTo>
                  <a:lnTo>
                    <a:pt x="71" y="107"/>
                  </a:lnTo>
                  <a:lnTo>
                    <a:pt x="71" y="108"/>
                  </a:lnTo>
                  <a:lnTo>
                    <a:pt x="73" y="108"/>
                  </a:lnTo>
                  <a:lnTo>
                    <a:pt x="74" y="108"/>
                  </a:lnTo>
                  <a:lnTo>
                    <a:pt x="76" y="108"/>
                  </a:lnTo>
                  <a:lnTo>
                    <a:pt x="78" y="108"/>
                  </a:lnTo>
                  <a:lnTo>
                    <a:pt x="79" y="107"/>
                  </a:lnTo>
                  <a:lnTo>
                    <a:pt x="81" y="107"/>
                  </a:lnTo>
                  <a:lnTo>
                    <a:pt x="83" y="107"/>
                  </a:lnTo>
                  <a:lnTo>
                    <a:pt x="84" y="107"/>
                  </a:lnTo>
                  <a:lnTo>
                    <a:pt x="85" y="106"/>
                  </a:lnTo>
                  <a:lnTo>
                    <a:pt x="84" y="105"/>
                  </a:lnTo>
                  <a:lnTo>
                    <a:pt x="84" y="102"/>
                  </a:lnTo>
                  <a:lnTo>
                    <a:pt x="81" y="97"/>
                  </a:lnTo>
                  <a:lnTo>
                    <a:pt x="79" y="91"/>
                  </a:lnTo>
                  <a:lnTo>
                    <a:pt x="76" y="84"/>
                  </a:lnTo>
                  <a:lnTo>
                    <a:pt x="73" y="75"/>
                  </a:lnTo>
                  <a:lnTo>
                    <a:pt x="69" y="67"/>
                  </a:lnTo>
                  <a:lnTo>
                    <a:pt x="67" y="56"/>
                  </a:lnTo>
                  <a:lnTo>
                    <a:pt x="63" y="48"/>
                  </a:lnTo>
                  <a:lnTo>
                    <a:pt x="60" y="39"/>
                  </a:lnTo>
                  <a:lnTo>
                    <a:pt x="56" y="30"/>
                  </a:lnTo>
                  <a:lnTo>
                    <a:pt x="53" y="22"/>
                  </a:lnTo>
                  <a:lnTo>
                    <a:pt x="50" y="16"/>
                  </a:lnTo>
                  <a:lnTo>
                    <a:pt x="49" y="10"/>
                  </a:lnTo>
                  <a:lnTo>
                    <a:pt x="47" y="6"/>
                  </a:lnTo>
                  <a:lnTo>
                    <a:pt x="47" y="4"/>
                  </a:lnTo>
                  <a:lnTo>
                    <a:pt x="46" y="4"/>
                  </a:lnTo>
                  <a:lnTo>
                    <a:pt x="44" y="3"/>
                  </a:lnTo>
                  <a:lnTo>
                    <a:pt x="40" y="3"/>
                  </a:lnTo>
                  <a:lnTo>
                    <a:pt x="38" y="1"/>
                  </a:lnTo>
                  <a:lnTo>
                    <a:pt x="34" y="1"/>
                  </a:lnTo>
                  <a:lnTo>
                    <a:pt x="30" y="1"/>
                  </a:lnTo>
                  <a:lnTo>
                    <a:pt x="27" y="1"/>
                  </a:lnTo>
                  <a:lnTo>
                    <a:pt x="23" y="0"/>
                  </a:lnTo>
                  <a:lnTo>
                    <a:pt x="18" y="1"/>
                  </a:lnTo>
                  <a:lnTo>
                    <a:pt x="15" y="1"/>
                  </a:lnTo>
                  <a:lnTo>
                    <a:pt x="11" y="1"/>
                  </a:lnTo>
                  <a:lnTo>
                    <a:pt x="8" y="1"/>
                  </a:lnTo>
                  <a:lnTo>
                    <a:pt x="5" y="1"/>
                  </a:lnTo>
                  <a:lnTo>
                    <a:pt x="3" y="1"/>
                  </a:lnTo>
                  <a:lnTo>
                    <a:pt x="2" y="1"/>
                  </a:lnTo>
                  <a:lnTo>
                    <a:pt x="0" y="2"/>
                  </a:lnTo>
                  <a:lnTo>
                    <a:pt x="0" y="4"/>
                  </a:lnTo>
                  <a:lnTo>
                    <a:pt x="0" y="6"/>
                  </a:lnTo>
                </a:path>
              </a:pathLst>
            </a:custGeom>
            <a:solidFill>
              <a:srgbClr val="F8F8F8"/>
            </a:solidFill>
            <a:ln w="9525">
              <a:solidFill>
                <a:srgbClr val="DDDDDD"/>
              </a:solidFill>
              <a:round/>
              <a:headEnd/>
              <a:tailEnd/>
            </a:ln>
          </p:spPr>
          <p:txBody>
            <a:bodyPr/>
            <a:lstStyle/>
            <a:p>
              <a:endParaRPr lang="it-IT"/>
            </a:p>
          </p:txBody>
        </p:sp>
        <p:sp>
          <p:nvSpPr>
            <p:cNvPr id="10268" name="Freeform 34"/>
            <p:cNvSpPr>
              <a:spLocks/>
            </p:cNvSpPr>
            <p:nvPr/>
          </p:nvSpPr>
          <p:spPr bwMode="auto">
            <a:xfrm>
              <a:off x="3371" y="1478"/>
              <a:ext cx="170" cy="99"/>
            </a:xfrm>
            <a:custGeom>
              <a:avLst/>
              <a:gdLst>
                <a:gd name="T0" fmla="*/ 625 w 87"/>
                <a:gd name="T1" fmla="*/ 6 h 108"/>
                <a:gd name="T2" fmla="*/ 573 w 87"/>
                <a:gd name="T3" fmla="*/ 6 h 108"/>
                <a:gd name="T4" fmla="*/ 516 w 87"/>
                <a:gd name="T5" fmla="*/ 6 h 108"/>
                <a:gd name="T6" fmla="*/ 440 w 87"/>
                <a:gd name="T7" fmla="*/ 6 h 108"/>
                <a:gd name="T8" fmla="*/ 397 w 87"/>
                <a:gd name="T9" fmla="*/ 6 h 108"/>
                <a:gd name="T10" fmla="*/ 381 w 87"/>
                <a:gd name="T11" fmla="*/ 6 h 108"/>
                <a:gd name="T12" fmla="*/ 381 w 87"/>
                <a:gd name="T13" fmla="*/ 9 h 108"/>
                <a:gd name="T14" fmla="*/ 367 w 87"/>
                <a:gd name="T15" fmla="*/ 16 h 108"/>
                <a:gd name="T16" fmla="*/ 344 w 87"/>
                <a:gd name="T17" fmla="*/ 23 h 108"/>
                <a:gd name="T18" fmla="*/ 320 w 87"/>
                <a:gd name="T19" fmla="*/ 29 h 108"/>
                <a:gd name="T20" fmla="*/ 291 w 87"/>
                <a:gd name="T21" fmla="*/ 34 h 108"/>
                <a:gd name="T22" fmla="*/ 252 w 87"/>
                <a:gd name="T23" fmla="*/ 41 h 108"/>
                <a:gd name="T24" fmla="*/ 209 w 87"/>
                <a:gd name="T25" fmla="*/ 49 h 108"/>
                <a:gd name="T26" fmla="*/ 180 w 87"/>
                <a:gd name="T27" fmla="*/ 58 h 108"/>
                <a:gd name="T28" fmla="*/ 164 w 87"/>
                <a:gd name="T29" fmla="*/ 67 h 108"/>
                <a:gd name="T30" fmla="*/ 164 w 87"/>
                <a:gd name="T31" fmla="*/ 76 h 108"/>
                <a:gd name="T32" fmla="*/ 164 w 87"/>
                <a:gd name="T33" fmla="*/ 78 h 108"/>
                <a:gd name="T34" fmla="*/ 141 w 87"/>
                <a:gd name="T35" fmla="*/ 80 h 108"/>
                <a:gd name="T36" fmla="*/ 141 w 87"/>
                <a:gd name="T37" fmla="*/ 80 h 108"/>
                <a:gd name="T38" fmla="*/ 119 w 87"/>
                <a:gd name="T39" fmla="*/ 82 h 108"/>
                <a:gd name="T40" fmla="*/ 104 w 87"/>
                <a:gd name="T41" fmla="*/ 83 h 108"/>
                <a:gd name="T42" fmla="*/ 96 w 87"/>
                <a:gd name="T43" fmla="*/ 83 h 108"/>
                <a:gd name="T44" fmla="*/ 76 w 87"/>
                <a:gd name="T45" fmla="*/ 83 h 108"/>
                <a:gd name="T46" fmla="*/ 45 w 87"/>
                <a:gd name="T47" fmla="*/ 83 h 108"/>
                <a:gd name="T48" fmla="*/ 31 w 87"/>
                <a:gd name="T49" fmla="*/ 83 h 108"/>
                <a:gd name="T50" fmla="*/ 8 w 87"/>
                <a:gd name="T51" fmla="*/ 83 h 108"/>
                <a:gd name="T52" fmla="*/ 8 w 87"/>
                <a:gd name="T53" fmla="*/ 82 h 108"/>
                <a:gd name="T54" fmla="*/ 23 w 87"/>
                <a:gd name="T55" fmla="*/ 76 h 108"/>
                <a:gd name="T56" fmla="*/ 80 w 87"/>
                <a:gd name="T57" fmla="*/ 58 h 108"/>
                <a:gd name="T58" fmla="*/ 164 w 87"/>
                <a:gd name="T59" fmla="*/ 36 h 108"/>
                <a:gd name="T60" fmla="*/ 240 w 87"/>
                <a:gd name="T61" fmla="*/ 16 h 108"/>
                <a:gd name="T62" fmla="*/ 276 w 87"/>
                <a:gd name="T63" fmla="*/ 6 h 108"/>
                <a:gd name="T64" fmla="*/ 297 w 87"/>
                <a:gd name="T65" fmla="*/ 3 h 108"/>
                <a:gd name="T66" fmla="*/ 373 w 87"/>
                <a:gd name="T67" fmla="*/ 1 h 108"/>
                <a:gd name="T68" fmla="*/ 461 w 87"/>
                <a:gd name="T69" fmla="*/ 0 h 108"/>
                <a:gd name="T70" fmla="*/ 545 w 87"/>
                <a:gd name="T71" fmla="*/ 0 h 108"/>
                <a:gd name="T72" fmla="*/ 612 w 87"/>
                <a:gd name="T73" fmla="*/ 0 h 108"/>
                <a:gd name="T74" fmla="*/ 625 w 87"/>
                <a:gd name="T75" fmla="*/ 1 h 108"/>
                <a:gd name="T76" fmla="*/ 625 w 87"/>
                <a:gd name="T77" fmla="*/ 2 h 108"/>
                <a:gd name="T78" fmla="*/ 625 w 87"/>
                <a:gd name="T79" fmla="*/ 4 h 108"/>
                <a:gd name="T80" fmla="*/ 633 w 87"/>
                <a:gd name="T81" fmla="*/ 5 h 108"/>
                <a:gd name="T82" fmla="*/ 633 w 87"/>
                <a:gd name="T83" fmla="*/ 6 h 108"/>
                <a:gd name="T84" fmla="*/ 641 w 87"/>
                <a:gd name="T85" fmla="*/ 6 h 1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
                <a:gd name="T130" fmla="*/ 0 h 108"/>
                <a:gd name="T131" fmla="*/ 87 w 87"/>
                <a:gd name="T132" fmla="*/ 108 h 1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 h="108">
                  <a:moveTo>
                    <a:pt x="86" y="6"/>
                  </a:moveTo>
                  <a:lnTo>
                    <a:pt x="85" y="7"/>
                  </a:lnTo>
                  <a:lnTo>
                    <a:pt x="84" y="7"/>
                  </a:lnTo>
                  <a:lnTo>
                    <a:pt x="82" y="7"/>
                  </a:lnTo>
                  <a:lnTo>
                    <a:pt x="80" y="7"/>
                  </a:lnTo>
                  <a:lnTo>
                    <a:pt x="77" y="7"/>
                  </a:lnTo>
                  <a:lnTo>
                    <a:pt x="74" y="7"/>
                  </a:lnTo>
                  <a:lnTo>
                    <a:pt x="71" y="7"/>
                  </a:lnTo>
                  <a:lnTo>
                    <a:pt x="69" y="7"/>
                  </a:lnTo>
                  <a:lnTo>
                    <a:pt x="66" y="7"/>
                  </a:lnTo>
                  <a:lnTo>
                    <a:pt x="62" y="7"/>
                  </a:lnTo>
                  <a:lnTo>
                    <a:pt x="59" y="7"/>
                  </a:lnTo>
                  <a:lnTo>
                    <a:pt x="57" y="7"/>
                  </a:lnTo>
                  <a:lnTo>
                    <a:pt x="55" y="7"/>
                  </a:lnTo>
                  <a:lnTo>
                    <a:pt x="53" y="7"/>
                  </a:lnTo>
                  <a:lnTo>
                    <a:pt x="51" y="8"/>
                  </a:lnTo>
                  <a:lnTo>
                    <a:pt x="51" y="9"/>
                  </a:lnTo>
                  <a:lnTo>
                    <a:pt x="51" y="11"/>
                  </a:lnTo>
                  <a:lnTo>
                    <a:pt x="51" y="12"/>
                  </a:lnTo>
                  <a:lnTo>
                    <a:pt x="50" y="15"/>
                  </a:lnTo>
                  <a:lnTo>
                    <a:pt x="50" y="17"/>
                  </a:lnTo>
                  <a:lnTo>
                    <a:pt x="49" y="20"/>
                  </a:lnTo>
                  <a:lnTo>
                    <a:pt x="49" y="22"/>
                  </a:lnTo>
                  <a:lnTo>
                    <a:pt x="47" y="26"/>
                  </a:lnTo>
                  <a:lnTo>
                    <a:pt x="46" y="29"/>
                  </a:lnTo>
                  <a:lnTo>
                    <a:pt x="45" y="33"/>
                  </a:lnTo>
                  <a:lnTo>
                    <a:pt x="45" y="35"/>
                  </a:lnTo>
                  <a:lnTo>
                    <a:pt x="43" y="38"/>
                  </a:lnTo>
                  <a:lnTo>
                    <a:pt x="41" y="40"/>
                  </a:lnTo>
                  <a:lnTo>
                    <a:pt x="39" y="42"/>
                  </a:lnTo>
                  <a:lnTo>
                    <a:pt x="39" y="44"/>
                  </a:lnTo>
                  <a:lnTo>
                    <a:pt x="37" y="47"/>
                  </a:lnTo>
                  <a:lnTo>
                    <a:pt x="35" y="50"/>
                  </a:lnTo>
                  <a:lnTo>
                    <a:pt x="34" y="53"/>
                  </a:lnTo>
                  <a:lnTo>
                    <a:pt x="32" y="55"/>
                  </a:lnTo>
                  <a:lnTo>
                    <a:pt x="30" y="59"/>
                  </a:lnTo>
                  <a:lnTo>
                    <a:pt x="28" y="63"/>
                  </a:lnTo>
                  <a:lnTo>
                    <a:pt x="26" y="67"/>
                  </a:lnTo>
                  <a:lnTo>
                    <a:pt x="26" y="70"/>
                  </a:lnTo>
                  <a:lnTo>
                    <a:pt x="24" y="75"/>
                  </a:lnTo>
                  <a:lnTo>
                    <a:pt x="23" y="79"/>
                  </a:lnTo>
                  <a:lnTo>
                    <a:pt x="22" y="83"/>
                  </a:lnTo>
                  <a:lnTo>
                    <a:pt x="22" y="87"/>
                  </a:lnTo>
                  <a:lnTo>
                    <a:pt x="22" y="90"/>
                  </a:lnTo>
                  <a:lnTo>
                    <a:pt x="22" y="94"/>
                  </a:lnTo>
                  <a:lnTo>
                    <a:pt x="22" y="98"/>
                  </a:lnTo>
                  <a:lnTo>
                    <a:pt x="23" y="100"/>
                  </a:lnTo>
                  <a:lnTo>
                    <a:pt x="22" y="101"/>
                  </a:lnTo>
                  <a:lnTo>
                    <a:pt x="21" y="102"/>
                  </a:lnTo>
                  <a:lnTo>
                    <a:pt x="19" y="104"/>
                  </a:lnTo>
                  <a:lnTo>
                    <a:pt x="17" y="105"/>
                  </a:lnTo>
                  <a:lnTo>
                    <a:pt x="16" y="106"/>
                  </a:lnTo>
                  <a:lnTo>
                    <a:pt x="14" y="107"/>
                  </a:lnTo>
                  <a:lnTo>
                    <a:pt x="13" y="107"/>
                  </a:lnTo>
                  <a:lnTo>
                    <a:pt x="12" y="107"/>
                  </a:lnTo>
                  <a:lnTo>
                    <a:pt x="10" y="107"/>
                  </a:lnTo>
                  <a:lnTo>
                    <a:pt x="8" y="107"/>
                  </a:lnTo>
                  <a:lnTo>
                    <a:pt x="6" y="107"/>
                  </a:lnTo>
                  <a:lnTo>
                    <a:pt x="4" y="107"/>
                  </a:lnTo>
                  <a:lnTo>
                    <a:pt x="2" y="107"/>
                  </a:lnTo>
                  <a:lnTo>
                    <a:pt x="1" y="107"/>
                  </a:lnTo>
                  <a:lnTo>
                    <a:pt x="1" y="106"/>
                  </a:lnTo>
                  <a:lnTo>
                    <a:pt x="0" y="105"/>
                  </a:lnTo>
                  <a:lnTo>
                    <a:pt x="1" y="102"/>
                  </a:lnTo>
                  <a:lnTo>
                    <a:pt x="3" y="98"/>
                  </a:lnTo>
                  <a:lnTo>
                    <a:pt x="5" y="90"/>
                  </a:lnTo>
                  <a:lnTo>
                    <a:pt x="8" y="83"/>
                  </a:lnTo>
                  <a:lnTo>
                    <a:pt x="11" y="75"/>
                  </a:lnTo>
                  <a:lnTo>
                    <a:pt x="15" y="66"/>
                  </a:lnTo>
                  <a:lnTo>
                    <a:pt x="19" y="56"/>
                  </a:lnTo>
                  <a:lnTo>
                    <a:pt x="22" y="47"/>
                  </a:lnTo>
                  <a:lnTo>
                    <a:pt x="25" y="38"/>
                  </a:lnTo>
                  <a:lnTo>
                    <a:pt x="28" y="30"/>
                  </a:lnTo>
                  <a:lnTo>
                    <a:pt x="32" y="21"/>
                  </a:lnTo>
                  <a:lnTo>
                    <a:pt x="34" y="16"/>
                  </a:lnTo>
                  <a:lnTo>
                    <a:pt x="36" y="10"/>
                  </a:lnTo>
                  <a:lnTo>
                    <a:pt x="37" y="7"/>
                  </a:lnTo>
                  <a:lnTo>
                    <a:pt x="39" y="4"/>
                  </a:lnTo>
                  <a:lnTo>
                    <a:pt x="40" y="3"/>
                  </a:lnTo>
                  <a:lnTo>
                    <a:pt x="43" y="3"/>
                  </a:lnTo>
                  <a:lnTo>
                    <a:pt x="46" y="1"/>
                  </a:lnTo>
                  <a:lnTo>
                    <a:pt x="50" y="1"/>
                  </a:lnTo>
                  <a:lnTo>
                    <a:pt x="54" y="1"/>
                  </a:lnTo>
                  <a:lnTo>
                    <a:pt x="57" y="1"/>
                  </a:lnTo>
                  <a:lnTo>
                    <a:pt x="62" y="0"/>
                  </a:lnTo>
                  <a:lnTo>
                    <a:pt x="66" y="0"/>
                  </a:lnTo>
                  <a:lnTo>
                    <a:pt x="70" y="0"/>
                  </a:lnTo>
                  <a:lnTo>
                    <a:pt x="73" y="0"/>
                  </a:lnTo>
                  <a:lnTo>
                    <a:pt x="77" y="0"/>
                  </a:lnTo>
                  <a:lnTo>
                    <a:pt x="78" y="0"/>
                  </a:lnTo>
                  <a:lnTo>
                    <a:pt x="82" y="0"/>
                  </a:lnTo>
                  <a:lnTo>
                    <a:pt x="83" y="0"/>
                  </a:lnTo>
                  <a:lnTo>
                    <a:pt x="84" y="0"/>
                  </a:lnTo>
                  <a:lnTo>
                    <a:pt x="84" y="1"/>
                  </a:lnTo>
                  <a:lnTo>
                    <a:pt x="84" y="2"/>
                  </a:lnTo>
                  <a:lnTo>
                    <a:pt x="84" y="4"/>
                  </a:lnTo>
                  <a:lnTo>
                    <a:pt x="85" y="4"/>
                  </a:lnTo>
                  <a:lnTo>
                    <a:pt x="85" y="5"/>
                  </a:lnTo>
                  <a:lnTo>
                    <a:pt x="85" y="6"/>
                  </a:lnTo>
                  <a:lnTo>
                    <a:pt x="86" y="6"/>
                  </a:lnTo>
                </a:path>
              </a:pathLst>
            </a:custGeom>
            <a:solidFill>
              <a:srgbClr val="F8F8F8"/>
            </a:solidFill>
            <a:ln w="9525">
              <a:solidFill>
                <a:srgbClr val="DDDDDD"/>
              </a:solidFill>
              <a:round/>
              <a:headEnd/>
              <a:tailEnd/>
            </a:ln>
          </p:spPr>
          <p:txBody>
            <a:bodyPr/>
            <a:lstStyle/>
            <a:p>
              <a:endParaRPr lang="it-IT"/>
            </a:p>
          </p:txBody>
        </p:sp>
        <p:sp>
          <p:nvSpPr>
            <p:cNvPr id="10269" name="Freeform 35"/>
            <p:cNvSpPr>
              <a:spLocks/>
            </p:cNvSpPr>
            <p:nvPr/>
          </p:nvSpPr>
          <p:spPr bwMode="auto">
            <a:xfrm>
              <a:off x="2974" y="1454"/>
              <a:ext cx="68" cy="100"/>
            </a:xfrm>
            <a:custGeom>
              <a:avLst/>
              <a:gdLst>
                <a:gd name="T0" fmla="*/ 241 w 35"/>
                <a:gd name="T1" fmla="*/ 3 h 107"/>
                <a:gd name="T2" fmla="*/ 227 w 35"/>
                <a:gd name="T3" fmla="*/ 5 h 107"/>
                <a:gd name="T4" fmla="*/ 220 w 35"/>
                <a:gd name="T5" fmla="*/ 7 h 107"/>
                <a:gd name="T6" fmla="*/ 196 w 35"/>
                <a:gd name="T7" fmla="*/ 12 h 107"/>
                <a:gd name="T8" fmla="*/ 192 w 35"/>
                <a:gd name="T9" fmla="*/ 18 h 107"/>
                <a:gd name="T10" fmla="*/ 192 w 35"/>
                <a:gd name="T11" fmla="*/ 22 h 107"/>
                <a:gd name="T12" fmla="*/ 196 w 35"/>
                <a:gd name="T13" fmla="*/ 29 h 107"/>
                <a:gd name="T14" fmla="*/ 227 w 35"/>
                <a:gd name="T15" fmla="*/ 34 h 107"/>
                <a:gd name="T16" fmla="*/ 241 w 35"/>
                <a:gd name="T17" fmla="*/ 37 h 107"/>
                <a:gd name="T18" fmla="*/ 227 w 35"/>
                <a:gd name="T19" fmla="*/ 39 h 107"/>
                <a:gd name="T20" fmla="*/ 192 w 35"/>
                <a:gd name="T21" fmla="*/ 40 h 107"/>
                <a:gd name="T22" fmla="*/ 155 w 35"/>
                <a:gd name="T23" fmla="*/ 44 h 107"/>
                <a:gd name="T24" fmla="*/ 109 w 35"/>
                <a:gd name="T25" fmla="*/ 45 h 107"/>
                <a:gd name="T26" fmla="*/ 72 w 35"/>
                <a:gd name="T27" fmla="*/ 48 h 107"/>
                <a:gd name="T28" fmla="*/ 45 w 35"/>
                <a:gd name="T29" fmla="*/ 50 h 107"/>
                <a:gd name="T30" fmla="*/ 31 w 35"/>
                <a:gd name="T31" fmla="*/ 52 h 107"/>
                <a:gd name="T32" fmla="*/ 23 w 35"/>
                <a:gd name="T33" fmla="*/ 53 h 107"/>
                <a:gd name="T34" fmla="*/ 23 w 35"/>
                <a:gd name="T35" fmla="*/ 56 h 107"/>
                <a:gd name="T36" fmla="*/ 23 w 35"/>
                <a:gd name="T37" fmla="*/ 62 h 107"/>
                <a:gd name="T38" fmla="*/ 23 w 35"/>
                <a:gd name="T39" fmla="*/ 68 h 107"/>
                <a:gd name="T40" fmla="*/ 37 w 35"/>
                <a:gd name="T41" fmla="*/ 75 h 107"/>
                <a:gd name="T42" fmla="*/ 37 w 35"/>
                <a:gd name="T43" fmla="*/ 81 h 107"/>
                <a:gd name="T44" fmla="*/ 45 w 35"/>
                <a:gd name="T45" fmla="*/ 85 h 107"/>
                <a:gd name="T46" fmla="*/ 45 w 35"/>
                <a:gd name="T47" fmla="*/ 87 h 107"/>
                <a:gd name="T48" fmla="*/ 37 w 35"/>
                <a:gd name="T49" fmla="*/ 84 h 107"/>
                <a:gd name="T50" fmla="*/ 23 w 35"/>
                <a:gd name="T51" fmla="*/ 80 h 107"/>
                <a:gd name="T52" fmla="*/ 8 w 35"/>
                <a:gd name="T53" fmla="*/ 75 h 107"/>
                <a:gd name="T54" fmla="*/ 8 w 35"/>
                <a:gd name="T55" fmla="*/ 69 h 107"/>
                <a:gd name="T56" fmla="*/ 0 w 35"/>
                <a:gd name="T57" fmla="*/ 64 h 107"/>
                <a:gd name="T58" fmla="*/ 0 w 35"/>
                <a:gd name="T59" fmla="*/ 59 h 107"/>
                <a:gd name="T60" fmla="*/ 0 w 35"/>
                <a:gd name="T61" fmla="*/ 54 h 107"/>
                <a:gd name="T62" fmla="*/ 0 w 35"/>
                <a:gd name="T63" fmla="*/ 50 h 107"/>
                <a:gd name="T64" fmla="*/ 23 w 35"/>
                <a:gd name="T65" fmla="*/ 48 h 107"/>
                <a:gd name="T66" fmla="*/ 60 w 35"/>
                <a:gd name="T67" fmla="*/ 42 h 107"/>
                <a:gd name="T68" fmla="*/ 95 w 35"/>
                <a:gd name="T69" fmla="*/ 34 h 107"/>
                <a:gd name="T70" fmla="*/ 140 w 35"/>
                <a:gd name="T71" fmla="*/ 25 h 107"/>
                <a:gd name="T72" fmla="*/ 185 w 35"/>
                <a:gd name="T73" fmla="*/ 19 h 107"/>
                <a:gd name="T74" fmla="*/ 204 w 35"/>
                <a:gd name="T75" fmla="*/ 10 h 107"/>
                <a:gd name="T76" fmla="*/ 227 w 35"/>
                <a:gd name="T77" fmla="*/ 6 h 107"/>
                <a:gd name="T78" fmla="*/ 241 w 35"/>
                <a:gd name="T79" fmla="*/ 1 h 107"/>
                <a:gd name="T80" fmla="*/ 249 w 35"/>
                <a:gd name="T81" fmla="*/ 1 h 107"/>
                <a:gd name="T82" fmla="*/ 249 w 35"/>
                <a:gd name="T83" fmla="*/ 1 h 107"/>
                <a:gd name="T84" fmla="*/ 249 w 35"/>
                <a:gd name="T85" fmla="*/ 1 h 107"/>
                <a:gd name="T86" fmla="*/ 249 w 35"/>
                <a:gd name="T87" fmla="*/ 1 h 107"/>
                <a:gd name="T88" fmla="*/ 249 w 35"/>
                <a:gd name="T89" fmla="*/ 1 h 107"/>
                <a:gd name="T90" fmla="*/ 249 w 35"/>
                <a:gd name="T91" fmla="*/ 1 h 107"/>
                <a:gd name="T92" fmla="*/ 249 w 35"/>
                <a:gd name="T93" fmla="*/ 1 h 107"/>
                <a:gd name="T94" fmla="*/ 249 w 35"/>
                <a:gd name="T95" fmla="*/ 1 h 107"/>
                <a:gd name="T96" fmla="*/ 249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34" y="1"/>
                  </a:moveTo>
                  <a:lnTo>
                    <a:pt x="33" y="3"/>
                  </a:lnTo>
                  <a:lnTo>
                    <a:pt x="31" y="5"/>
                  </a:lnTo>
                  <a:lnTo>
                    <a:pt x="31" y="6"/>
                  </a:lnTo>
                  <a:lnTo>
                    <a:pt x="30" y="10"/>
                  </a:lnTo>
                  <a:lnTo>
                    <a:pt x="29" y="11"/>
                  </a:lnTo>
                  <a:lnTo>
                    <a:pt x="27" y="15"/>
                  </a:lnTo>
                  <a:lnTo>
                    <a:pt x="27" y="17"/>
                  </a:lnTo>
                  <a:lnTo>
                    <a:pt x="26" y="21"/>
                  </a:lnTo>
                  <a:lnTo>
                    <a:pt x="26" y="24"/>
                  </a:lnTo>
                  <a:lnTo>
                    <a:pt x="26" y="28"/>
                  </a:lnTo>
                  <a:lnTo>
                    <a:pt x="26" y="31"/>
                  </a:lnTo>
                  <a:lnTo>
                    <a:pt x="27" y="35"/>
                  </a:lnTo>
                  <a:lnTo>
                    <a:pt x="28" y="38"/>
                  </a:lnTo>
                  <a:lnTo>
                    <a:pt x="31" y="42"/>
                  </a:lnTo>
                  <a:lnTo>
                    <a:pt x="34" y="45"/>
                  </a:lnTo>
                  <a:lnTo>
                    <a:pt x="33" y="46"/>
                  </a:lnTo>
                  <a:lnTo>
                    <a:pt x="32" y="46"/>
                  </a:lnTo>
                  <a:lnTo>
                    <a:pt x="31" y="48"/>
                  </a:lnTo>
                  <a:lnTo>
                    <a:pt x="29" y="48"/>
                  </a:lnTo>
                  <a:lnTo>
                    <a:pt x="26" y="49"/>
                  </a:lnTo>
                  <a:lnTo>
                    <a:pt x="24" y="51"/>
                  </a:lnTo>
                  <a:lnTo>
                    <a:pt x="21" y="53"/>
                  </a:lnTo>
                  <a:lnTo>
                    <a:pt x="19" y="53"/>
                  </a:lnTo>
                  <a:lnTo>
                    <a:pt x="15" y="55"/>
                  </a:lnTo>
                  <a:lnTo>
                    <a:pt x="13" y="57"/>
                  </a:lnTo>
                  <a:lnTo>
                    <a:pt x="10" y="59"/>
                  </a:lnTo>
                  <a:lnTo>
                    <a:pt x="8" y="60"/>
                  </a:lnTo>
                  <a:lnTo>
                    <a:pt x="6" y="61"/>
                  </a:lnTo>
                  <a:lnTo>
                    <a:pt x="5" y="63"/>
                  </a:lnTo>
                  <a:lnTo>
                    <a:pt x="4" y="64"/>
                  </a:lnTo>
                  <a:lnTo>
                    <a:pt x="3" y="65"/>
                  </a:lnTo>
                  <a:lnTo>
                    <a:pt x="3" y="66"/>
                  </a:lnTo>
                  <a:lnTo>
                    <a:pt x="3" y="69"/>
                  </a:lnTo>
                  <a:lnTo>
                    <a:pt x="3" y="72"/>
                  </a:lnTo>
                  <a:lnTo>
                    <a:pt x="3" y="76"/>
                  </a:lnTo>
                  <a:lnTo>
                    <a:pt x="3" y="79"/>
                  </a:lnTo>
                  <a:lnTo>
                    <a:pt x="3" y="83"/>
                  </a:lnTo>
                  <a:lnTo>
                    <a:pt x="5" y="87"/>
                  </a:lnTo>
                  <a:lnTo>
                    <a:pt x="5" y="92"/>
                  </a:lnTo>
                  <a:lnTo>
                    <a:pt x="5" y="95"/>
                  </a:lnTo>
                  <a:lnTo>
                    <a:pt x="5" y="99"/>
                  </a:lnTo>
                  <a:lnTo>
                    <a:pt x="6" y="101"/>
                  </a:lnTo>
                  <a:lnTo>
                    <a:pt x="6" y="104"/>
                  </a:lnTo>
                  <a:lnTo>
                    <a:pt x="6" y="105"/>
                  </a:lnTo>
                  <a:lnTo>
                    <a:pt x="6" y="106"/>
                  </a:lnTo>
                  <a:lnTo>
                    <a:pt x="6" y="105"/>
                  </a:lnTo>
                  <a:lnTo>
                    <a:pt x="5" y="103"/>
                  </a:lnTo>
                  <a:lnTo>
                    <a:pt x="5" y="100"/>
                  </a:lnTo>
                  <a:lnTo>
                    <a:pt x="3" y="98"/>
                  </a:lnTo>
                  <a:lnTo>
                    <a:pt x="3" y="95"/>
                  </a:lnTo>
                  <a:lnTo>
                    <a:pt x="1" y="92"/>
                  </a:lnTo>
                  <a:lnTo>
                    <a:pt x="1" y="88"/>
                  </a:lnTo>
                  <a:lnTo>
                    <a:pt x="1" y="84"/>
                  </a:lnTo>
                  <a:lnTo>
                    <a:pt x="1" y="80"/>
                  </a:lnTo>
                  <a:lnTo>
                    <a:pt x="0" y="78"/>
                  </a:lnTo>
                  <a:lnTo>
                    <a:pt x="0" y="75"/>
                  </a:lnTo>
                  <a:lnTo>
                    <a:pt x="0" y="72"/>
                  </a:lnTo>
                  <a:lnTo>
                    <a:pt x="0" y="68"/>
                  </a:lnTo>
                  <a:lnTo>
                    <a:pt x="0" y="66"/>
                  </a:lnTo>
                  <a:lnTo>
                    <a:pt x="0" y="64"/>
                  </a:lnTo>
                  <a:lnTo>
                    <a:pt x="0" y="62"/>
                  </a:lnTo>
                  <a:lnTo>
                    <a:pt x="1" y="60"/>
                  </a:lnTo>
                  <a:lnTo>
                    <a:pt x="3" y="59"/>
                  </a:lnTo>
                  <a:lnTo>
                    <a:pt x="6" y="55"/>
                  </a:lnTo>
                  <a:lnTo>
                    <a:pt x="8" y="51"/>
                  </a:lnTo>
                  <a:lnTo>
                    <a:pt x="12" y="46"/>
                  </a:lnTo>
                  <a:lnTo>
                    <a:pt x="13" y="42"/>
                  </a:lnTo>
                  <a:lnTo>
                    <a:pt x="17" y="37"/>
                  </a:lnTo>
                  <a:lnTo>
                    <a:pt x="19" y="31"/>
                  </a:lnTo>
                  <a:lnTo>
                    <a:pt x="23" y="26"/>
                  </a:lnTo>
                  <a:lnTo>
                    <a:pt x="25" y="22"/>
                  </a:lnTo>
                  <a:lnTo>
                    <a:pt x="27" y="17"/>
                  </a:lnTo>
                  <a:lnTo>
                    <a:pt x="28" y="13"/>
                  </a:lnTo>
                  <a:lnTo>
                    <a:pt x="31" y="8"/>
                  </a:lnTo>
                  <a:lnTo>
                    <a:pt x="31" y="6"/>
                  </a:lnTo>
                  <a:lnTo>
                    <a:pt x="33" y="3"/>
                  </a:lnTo>
                  <a:lnTo>
                    <a:pt x="33" y="1"/>
                  </a:lnTo>
                  <a:lnTo>
                    <a:pt x="34" y="0"/>
                  </a:lnTo>
                  <a:lnTo>
                    <a:pt x="34" y="1"/>
                  </a:lnTo>
                </a:path>
              </a:pathLst>
            </a:custGeom>
            <a:solidFill>
              <a:srgbClr val="F8F8F8"/>
            </a:solidFill>
            <a:ln w="9048">
              <a:solidFill>
                <a:srgbClr val="DDDDDD"/>
              </a:solidFill>
              <a:round/>
              <a:headEnd/>
              <a:tailEnd/>
            </a:ln>
          </p:spPr>
          <p:txBody>
            <a:bodyPr/>
            <a:lstStyle/>
            <a:p>
              <a:endParaRPr lang="it-IT"/>
            </a:p>
          </p:txBody>
        </p:sp>
        <p:sp>
          <p:nvSpPr>
            <p:cNvPr id="10270" name="Freeform 36"/>
            <p:cNvSpPr>
              <a:spLocks/>
            </p:cNvSpPr>
            <p:nvPr/>
          </p:nvSpPr>
          <p:spPr bwMode="auto">
            <a:xfrm>
              <a:off x="3223" y="1454"/>
              <a:ext cx="68" cy="100"/>
            </a:xfrm>
            <a:custGeom>
              <a:avLst/>
              <a:gdLst>
                <a:gd name="T0" fmla="*/ 8 w 35"/>
                <a:gd name="T1" fmla="*/ 3 h 107"/>
                <a:gd name="T2" fmla="*/ 8 w 35"/>
                <a:gd name="T3" fmla="*/ 5 h 107"/>
                <a:gd name="T4" fmla="*/ 23 w 35"/>
                <a:gd name="T5" fmla="*/ 7 h 107"/>
                <a:gd name="T6" fmla="*/ 37 w 35"/>
                <a:gd name="T7" fmla="*/ 10 h 107"/>
                <a:gd name="T8" fmla="*/ 45 w 35"/>
                <a:gd name="T9" fmla="*/ 15 h 107"/>
                <a:gd name="T10" fmla="*/ 45 w 35"/>
                <a:gd name="T11" fmla="*/ 20 h 107"/>
                <a:gd name="T12" fmla="*/ 37 w 35"/>
                <a:gd name="T13" fmla="*/ 25 h 107"/>
                <a:gd name="T14" fmla="*/ 16 w 35"/>
                <a:gd name="T15" fmla="*/ 32 h 107"/>
                <a:gd name="T16" fmla="*/ 0 w 35"/>
                <a:gd name="T17" fmla="*/ 34 h 107"/>
                <a:gd name="T18" fmla="*/ 23 w 35"/>
                <a:gd name="T19" fmla="*/ 36 h 107"/>
                <a:gd name="T20" fmla="*/ 45 w 35"/>
                <a:gd name="T21" fmla="*/ 37 h 107"/>
                <a:gd name="T22" fmla="*/ 80 w 35"/>
                <a:gd name="T23" fmla="*/ 41 h 107"/>
                <a:gd name="T24" fmla="*/ 124 w 35"/>
                <a:gd name="T25" fmla="*/ 44 h 107"/>
                <a:gd name="T26" fmla="*/ 163 w 35"/>
                <a:gd name="T27" fmla="*/ 47 h 107"/>
                <a:gd name="T28" fmla="*/ 192 w 35"/>
                <a:gd name="T29" fmla="*/ 50 h 107"/>
                <a:gd name="T30" fmla="*/ 212 w 35"/>
                <a:gd name="T31" fmla="*/ 52 h 107"/>
                <a:gd name="T32" fmla="*/ 220 w 35"/>
                <a:gd name="T33" fmla="*/ 53 h 107"/>
                <a:gd name="T34" fmla="*/ 220 w 35"/>
                <a:gd name="T35" fmla="*/ 56 h 107"/>
                <a:gd name="T36" fmla="*/ 212 w 35"/>
                <a:gd name="T37" fmla="*/ 62 h 107"/>
                <a:gd name="T38" fmla="*/ 212 w 35"/>
                <a:gd name="T39" fmla="*/ 68 h 107"/>
                <a:gd name="T40" fmla="*/ 204 w 35"/>
                <a:gd name="T41" fmla="*/ 75 h 107"/>
                <a:gd name="T42" fmla="*/ 204 w 35"/>
                <a:gd name="T43" fmla="*/ 81 h 107"/>
                <a:gd name="T44" fmla="*/ 204 w 35"/>
                <a:gd name="T45" fmla="*/ 85 h 107"/>
                <a:gd name="T46" fmla="*/ 204 w 35"/>
                <a:gd name="T47" fmla="*/ 87 h 107"/>
                <a:gd name="T48" fmla="*/ 212 w 35"/>
                <a:gd name="T49" fmla="*/ 84 h 107"/>
                <a:gd name="T50" fmla="*/ 212 w 35"/>
                <a:gd name="T51" fmla="*/ 80 h 107"/>
                <a:gd name="T52" fmla="*/ 220 w 35"/>
                <a:gd name="T53" fmla="*/ 75 h 107"/>
                <a:gd name="T54" fmla="*/ 233 w 35"/>
                <a:gd name="T55" fmla="*/ 69 h 107"/>
                <a:gd name="T56" fmla="*/ 249 w 35"/>
                <a:gd name="T57" fmla="*/ 64 h 107"/>
                <a:gd name="T58" fmla="*/ 249 w 35"/>
                <a:gd name="T59" fmla="*/ 59 h 107"/>
                <a:gd name="T60" fmla="*/ 249 w 35"/>
                <a:gd name="T61" fmla="*/ 54 h 107"/>
                <a:gd name="T62" fmla="*/ 249 w 35"/>
                <a:gd name="T63" fmla="*/ 50 h 107"/>
                <a:gd name="T64" fmla="*/ 220 w 35"/>
                <a:gd name="T65" fmla="*/ 48 h 107"/>
                <a:gd name="T66" fmla="*/ 177 w 35"/>
                <a:gd name="T67" fmla="*/ 42 h 107"/>
                <a:gd name="T68" fmla="*/ 140 w 35"/>
                <a:gd name="T69" fmla="*/ 34 h 107"/>
                <a:gd name="T70" fmla="*/ 101 w 35"/>
                <a:gd name="T71" fmla="*/ 25 h 107"/>
                <a:gd name="T72" fmla="*/ 64 w 35"/>
                <a:gd name="T73" fmla="*/ 19 h 107"/>
                <a:gd name="T74" fmla="*/ 37 w 35"/>
                <a:gd name="T75" fmla="*/ 10 h 107"/>
                <a:gd name="T76" fmla="*/ 16 w 35"/>
                <a:gd name="T77" fmla="*/ 6 h 107"/>
                <a:gd name="T78" fmla="*/ 8 w 35"/>
                <a:gd name="T79" fmla="*/ 1 h 107"/>
                <a:gd name="T80" fmla="*/ 8 w 35"/>
                <a:gd name="T81" fmla="*/ 1 h 107"/>
                <a:gd name="T82" fmla="*/ 8 w 35"/>
                <a:gd name="T83" fmla="*/ 1 h 107"/>
                <a:gd name="T84" fmla="*/ 8 w 35"/>
                <a:gd name="T85" fmla="*/ 1 h 107"/>
                <a:gd name="T86" fmla="*/ 8 w 35"/>
                <a:gd name="T87" fmla="*/ 1 h 107"/>
                <a:gd name="T88" fmla="*/ 8 w 35"/>
                <a:gd name="T89" fmla="*/ 1 h 107"/>
                <a:gd name="T90" fmla="*/ 8 w 35"/>
                <a:gd name="T91" fmla="*/ 1 h 107"/>
                <a:gd name="T92" fmla="*/ 8 w 35"/>
                <a:gd name="T93" fmla="*/ 1 h 107"/>
                <a:gd name="T94" fmla="*/ 8 w 35"/>
                <a:gd name="T95" fmla="*/ 1 h 107"/>
                <a:gd name="T96" fmla="*/ 8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1" y="1"/>
                  </a:moveTo>
                  <a:lnTo>
                    <a:pt x="1" y="3"/>
                  </a:lnTo>
                  <a:lnTo>
                    <a:pt x="1" y="5"/>
                  </a:lnTo>
                  <a:lnTo>
                    <a:pt x="3" y="6"/>
                  </a:lnTo>
                  <a:lnTo>
                    <a:pt x="3" y="9"/>
                  </a:lnTo>
                  <a:lnTo>
                    <a:pt x="5" y="10"/>
                  </a:lnTo>
                  <a:lnTo>
                    <a:pt x="5" y="13"/>
                  </a:lnTo>
                  <a:lnTo>
                    <a:pt x="6" y="14"/>
                  </a:lnTo>
                  <a:lnTo>
                    <a:pt x="6" y="18"/>
                  </a:lnTo>
                  <a:lnTo>
                    <a:pt x="6" y="22"/>
                  </a:lnTo>
                  <a:lnTo>
                    <a:pt x="6" y="25"/>
                  </a:lnTo>
                  <a:lnTo>
                    <a:pt x="6" y="28"/>
                  </a:lnTo>
                  <a:lnTo>
                    <a:pt x="5" y="31"/>
                  </a:lnTo>
                  <a:lnTo>
                    <a:pt x="4" y="35"/>
                  </a:lnTo>
                  <a:lnTo>
                    <a:pt x="2" y="38"/>
                  </a:lnTo>
                  <a:lnTo>
                    <a:pt x="0" y="41"/>
                  </a:lnTo>
                  <a:lnTo>
                    <a:pt x="0" y="42"/>
                  </a:lnTo>
                  <a:lnTo>
                    <a:pt x="1" y="43"/>
                  </a:lnTo>
                  <a:lnTo>
                    <a:pt x="3" y="44"/>
                  </a:lnTo>
                  <a:lnTo>
                    <a:pt x="5" y="45"/>
                  </a:lnTo>
                  <a:lnTo>
                    <a:pt x="6" y="46"/>
                  </a:lnTo>
                  <a:lnTo>
                    <a:pt x="9" y="48"/>
                  </a:lnTo>
                  <a:lnTo>
                    <a:pt x="11" y="50"/>
                  </a:lnTo>
                  <a:lnTo>
                    <a:pt x="15" y="51"/>
                  </a:lnTo>
                  <a:lnTo>
                    <a:pt x="17" y="54"/>
                  </a:lnTo>
                  <a:lnTo>
                    <a:pt x="20" y="56"/>
                  </a:lnTo>
                  <a:lnTo>
                    <a:pt x="22" y="58"/>
                  </a:lnTo>
                  <a:lnTo>
                    <a:pt x="25" y="60"/>
                  </a:lnTo>
                  <a:lnTo>
                    <a:pt x="26" y="61"/>
                  </a:lnTo>
                  <a:lnTo>
                    <a:pt x="28" y="63"/>
                  </a:lnTo>
                  <a:lnTo>
                    <a:pt x="29" y="64"/>
                  </a:lnTo>
                  <a:lnTo>
                    <a:pt x="30" y="64"/>
                  </a:lnTo>
                  <a:lnTo>
                    <a:pt x="30" y="65"/>
                  </a:lnTo>
                  <a:lnTo>
                    <a:pt x="30" y="66"/>
                  </a:lnTo>
                  <a:lnTo>
                    <a:pt x="30" y="69"/>
                  </a:lnTo>
                  <a:lnTo>
                    <a:pt x="30" y="72"/>
                  </a:lnTo>
                  <a:lnTo>
                    <a:pt x="29" y="76"/>
                  </a:lnTo>
                  <a:lnTo>
                    <a:pt x="29" y="79"/>
                  </a:lnTo>
                  <a:lnTo>
                    <a:pt x="29" y="83"/>
                  </a:lnTo>
                  <a:lnTo>
                    <a:pt x="29" y="87"/>
                  </a:lnTo>
                  <a:lnTo>
                    <a:pt x="28" y="92"/>
                  </a:lnTo>
                  <a:lnTo>
                    <a:pt x="28" y="95"/>
                  </a:lnTo>
                  <a:lnTo>
                    <a:pt x="28" y="99"/>
                  </a:lnTo>
                  <a:lnTo>
                    <a:pt x="28" y="101"/>
                  </a:lnTo>
                  <a:lnTo>
                    <a:pt x="28" y="104"/>
                  </a:lnTo>
                  <a:lnTo>
                    <a:pt x="28" y="105"/>
                  </a:lnTo>
                  <a:lnTo>
                    <a:pt x="28" y="106"/>
                  </a:lnTo>
                  <a:lnTo>
                    <a:pt x="29" y="105"/>
                  </a:lnTo>
                  <a:lnTo>
                    <a:pt x="29" y="103"/>
                  </a:lnTo>
                  <a:lnTo>
                    <a:pt x="29" y="100"/>
                  </a:lnTo>
                  <a:lnTo>
                    <a:pt x="29" y="98"/>
                  </a:lnTo>
                  <a:lnTo>
                    <a:pt x="30" y="95"/>
                  </a:lnTo>
                  <a:lnTo>
                    <a:pt x="30" y="92"/>
                  </a:lnTo>
                  <a:lnTo>
                    <a:pt x="32" y="88"/>
                  </a:lnTo>
                  <a:lnTo>
                    <a:pt x="32" y="84"/>
                  </a:lnTo>
                  <a:lnTo>
                    <a:pt x="34" y="80"/>
                  </a:lnTo>
                  <a:lnTo>
                    <a:pt x="34" y="78"/>
                  </a:lnTo>
                  <a:lnTo>
                    <a:pt x="34" y="75"/>
                  </a:lnTo>
                  <a:lnTo>
                    <a:pt x="34" y="72"/>
                  </a:lnTo>
                  <a:lnTo>
                    <a:pt x="34" y="68"/>
                  </a:lnTo>
                  <a:lnTo>
                    <a:pt x="34" y="66"/>
                  </a:lnTo>
                  <a:lnTo>
                    <a:pt x="34" y="64"/>
                  </a:lnTo>
                  <a:lnTo>
                    <a:pt x="34" y="62"/>
                  </a:lnTo>
                  <a:lnTo>
                    <a:pt x="34" y="60"/>
                  </a:lnTo>
                  <a:lnTo>
                    <a:pt x="30" y="59"/>
                  </a:lnTo>
                  <a:lnTo>
                    <a:pt x="28" y="55"/>
                  </a:lnTo>
                  <a:lnTo>
                    <a:pt x="24" y="51"/>
                  </a:lnTo>
                  <a:lnTo>
                    <a:pt x="22" y="46"/>
                  </a:lnTo>
                  <a:lnTo>
                    <a:pt x="19" y="42"/>
                  </a:lnTo>
                  <a:lnTo>
                    <a:pt x="17" y="37"/>
                  </a:lnTo>
                  <a:lnTo>
                    <a:pt x="14" y="31"/>
                  </a:lnTo>
                  <a:lnTo>
                    <a:pt x="12" y="26"/>
                  </a:lnTo>
                  <a:lnTo>
                    <a:pt x="9" y="22"/>
                  </a:lnTo>
                  <a:lnTo>
                    <a:pt x="7" y="17"/>
                  </a:lnTo>
                  <a:lnTo>
                    <a:pt x="5" y="13"/>
                  </a:lnTo>
                  <a:lnTo>
                    <a:pt x="4" y="8"/>
                  </a:lnTo>
                  <a:lnTo>
                    <a:pt x="2" y="6"/>
                  </a:lnTo>
                  <a:lnTo>
                    <a:pt x="2" y="3"/>
                  </a:lnTo>
                  <a:lnTo>
                    <a:pt x="1" y="1"/>
                  </a:lnTo>
                  <a:lnTo>
                    <a:pt x="1" y="0"/>
                  </a:lnTo>
                  <a:lnTo>
                    <a:pt x="1" y="1"/>
                  </a:lnTo>
                </a:path>
              </a:pathLst>
            </a:custGeom>
            <a:solidFill>
              <a:srgbClr val="F8F8F8"/>
            </a:solidFill>
            <a:ln w="9048">
              <a:solidFill>
                <a:srgbClr val="DDDDDD"/>
              </a:solidFill>
              <a:round/>
              <a:headEnd/>
              <a:tailEnd/>
            </a:ln>
          </p:spPr>
          <p:txBody>
            <a:bodyPr/>
            <a:lstStyle/>
            <a:p>
              <a:endParaRPr lang="it-IT"/>
            </a:p>
          </p:txBody>
        </p:sp>
        <p:sp>
          <p:nvSpPr>
            <p:cNvPr id="10271" name="Freeform 37"/>
            <p:cNvSpPr>
              <a:spLocks/>
            </p:cNvSpPr>
            <p:nvPr/>
          </p:nvSpPr>
          <p:spPr bwMode="auto">
            <a:xfrm>
              <a:off x="2673" y="1319"/>
              <a:ext cx="156" cy="70"/>
            </a:xfrm>
            <a:custGeom>
              <a:avLst/>
              <a:gdLst>
                <a:gd name="T0" fmla="*/ 316 w 79"/>
                <a:gd name="T1" fmla="*/ 0 h 76"/>
                <a:gd name="T2" fmla="*/ 245 w 79"/>
                <a:gd name="T3" fmla="*/ 4 h 76"/>
                <a:gd name="T4" fmla="*/ 176 w 79"/>
                <a:gd name="T5" fmla="*/ 10 h 76"/>
                <a:gd name="T6" fmla="*/ 124 w 79"/>
                <a:gd name="T7" fmla="*/ 19 h 76"/>
                <a:gd name="T8" fmla="*/ 109 w 79"/>
                <a:gd name="T9" fmla="*/ 29 h 76"/>
                <a:gd name="T10" fmla="*/ 140 w 79"/>
                <a:gd name="T11" fmla="*/ 39 h 76"/>
                <a:gd name="T12" fmla="*/ 245 w 79"/>
                <a:gd name="T13" fmla="*/ 47 h 76"/>
                <a:gd name="T14" fmla="*/ 456 w 79"/>
                <a:gd name="T15" fmla="*/ 52 h 76"/>
                <a:gd name="T16" fmla="*/ 592 w 79"/>
                <a:gd name="T17" fmla="*/ 53 h 76"/>
                <a:gd name="T18" fmla="*/ 561 w 79"/>
                <a:gd name="T19" fmla="*/ 54 h 76"/>
                <a:gd name="T20" fmla="*/ 507 w 79"/>
                <a:gd name="T21" fmla="*/ 55 h 76"/>
                <a:gd name="T22" fmla="*/ 440 w 79"/>
                <a:gd name="T23" fmla="*/ 57 h 76"/>
                <a:gd name="T24" fmla="*/ 371 w 79"/>
                <a:gd name="T25" fmla="*/ 59 h 76"/>
                <a:gd name="T26" fmla="*/ 292 w 79"/>
                <a:gd name="T27" fmla="*/ 59 h 76"/>
                <a:gd name="T28" fmla="*/ 207 w 79"/>
                <a:gd name="T29" fmla="*/ 59 h 76"/>
                <a:gd name="T30" fmla="*/ 148 w 79"/>
                <a:gd name="T31" fmla="*/ 55 h 76"/>
                <a:gd name="T32" fmla="*/ 85 w 79"/>
                <a:gd name="T33" fmla="*/ 52 h 76"/>
                <a:gd name="T34" fmla="*/ 47 w 79"/>
                <a:gd name="T35" fmla="*/ 48 h 76"/>
                <a:gd name="T36" fmla="*/ 16 w 79"/>
                <a:gd name="T37" fmla="*/ 43 h 76"/>
                <a:gd name="T38" fmla="*/ 8 w 79"/>
                <a:gd name="T39" fmla="*/ 39 h 76"/>
                <a:gd name="T40" fmla="*/ 0 w 79"/>
                <a:gd name="T41" fmla="*/ 35 h 76"/>
                <a:gd name="T42" fmla="*/ 0 w 79"/>
                <a:gd name="T43" fmla="*/ 32 h 76"/>
                <a:gd name="T44" fmla="*/ 8 w 79"/>
                <a:gd name="T45" fmla="*/ 29 h 76"/>
                <a:gd name="T46" fmla="*/ 8 w 79"/>
                <a:gd name="T47" fmla="*/ 28 h 76"/>
                <a:gd name="T48" fmla="*/ 16 w 79"/>
                <a:gd name="T49" fmla="*/ 23 h 76"/>
                <a:gd name="T50" fmla="*/ 47 w 79"/>
                <a:gd name="T51" fmla="*/ 14 h 76"/>
                <a:gd name="T52" fmla="*/ 85 w 79"/>
                <a:gd name="T53" fmla="*/ 7 h 76"/>
                <a:gd name="T54" fmla="*/ 148 w 79"/>
                <a:gd name="T55" fmla="*/ 4 h 76"/>
                <a:gd name="T56" fmla="*/ 207 w 79"/>
                <a:gd name="T57" fmla="*/ 2 h 76"/>
                <a:gd name="T58" fmla="*/ 261 w 79"/>
                <a:gd name="T59" fmla="*/ 1 h 76"/>
                <a:gd name="T60" fmla="*/ 308 w 79"/>
                <a:gd name="T61" fmla="*/ 0 h 76"/>
                <a:gd name="T62" fmla="*/ 340 w 79"/>
                <a:gd name="T63" fmla="*/ 0 h 76"/>
                <a:gd name="T64" fmla="*/ 348 w 79"/>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9"/>
                <a:gd name="T100" fmla="*/ 0 h 76"/>
                <a:gd name="T101" fmla="*/ 79 w 79"/>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9" h="76">
                  <a:moveTo>
                    <a:pt x="45" y="0"/>
                  </a:moveTo>
                  <a:lnTo>
                    <a:pt x="41" y="0"/>
                  </a:lnTo>
                  <a:lnTo>
                    <a:pt x="37" y="1"/>
                  </a:lnTo>
                  <a:lnTo>
                    <a:pt x="32" y="4"/>
                  </a:lnTo>
                  <a:lnTo>
                    <a:pt x="28" y="8"/>
                  </a:lnTo>
                  <a:lnTo>
                    <a:pt x="23" y="13"/>
                  </a:lnTo>
                  <a:lnTo>
                    <a:pt x="20" y="19"/>
                  </a:lnTo>
                  <a:lnTo>
                    <a:pt x="16" y="25"/>
                  </a:lnTo>
                  <a:lnTo>
                    <a:pt x="15" y="31"/>
                  </a:lnTo>
                  <a:lnTo>
                    <a:pt x="14" y="38"/>
                  </a:lnTo>
                  <a:lnTo>
                    <a:pt x="15" y="44"/>
                  </a:lnTo>
                  <a:lnTo>
                    <a:pt x="18" y="50"/>
                  </a:lnTo>
                  <a:lnTo>
                    <a:pt x="25" y="55"/>
                  </a:lnTo>
                  <a:lnTo>
                    <a:pt x="32" y="60"/>
                  </a:lnTo>
                  <a:lnTo>
                    <a:pt x="44" y="64"/>
                  </a:lnTo>
                  <a:lnTo>
                    <a:pt x="59" y="66"/>
                  </a:lnTo>
                  <a:lnTo>
                    <a:pt x="78" y="67"/>
                  </a:lnTo>
                  <a:lnTo>
                    <a:pt x="77" y="68"/>
                  </a:lnTo>
                  <a:lnTo>
                    <a:pt x="76" y="68"/>
                  </a:lnTo>
                  <a:lnTo>
                    <a:pt x="73" y="70"/>
                  </a:lnTo>
                  <a:lnTo>
                    <a:pt x="70" y="70"/>
                  </a:lnTo>
                  <a:lnTo>
                    <a:pt x="66" y="71"/>
                  </a:lnTo>
                  <a:lnTo>
                    <a:pt x="62" y="71"/>
                  </a:lnTo>
                  <a:lnTo>
                    <a:pt x="57" y="73"/>
                  </a:lnTo>
                  <a:lnTo>
                    <a:pt x="54" y="73"/>
                  </a:lnTo>
                  <a:lnTo>
                    <a:pt x="48" y="75"/>
                  </a:lnTo>
                  <a:lnTo>
                    <a:pt x="43" y="75"/>
                  </a:lnTo>
                  <a:lnTo>
                    <a:pt x="38" y="75"/>
                  </a:lnTo>
                  <a:lnTo>
                    <a:pt x="33" y="75"/>
                  </a:lnTo>
                  <a:lnTo>
                    <a:pt x="27" y="75"/>
                  </a:lnTo>
                  <a:lnTo>
                    <a:pt x="23" y="73"/>
                  </a:lnTo>
                  <a:lnTo>
                    <a:pt x="19" y="71"/>
                  </a:lnTo>
                  <a:lnTo>
                    <a:pt x="15" y="68"/>
                  </a:lnTo>
                  <a:lnTo>
                    <a:pt x="11" y="66"/>
                  </a:lnTo>
                  <a:lnTo>
                    <a:pt x="8" y="63"/>
                  </a:lnTo>
                  <a:lnTo>
                    <a:pt x="6" y="61"/>
                  </a:lnTo>
                  <a:lnTo>
                    <a:pt x="4" y="57"/>
                  </a:lnTo>
                  <a:lnTo>
                    <a:pt x="2" y="55"/>
                  </a:lnTo>
                  <a:lnTo>
                    <a:pt x="2" y="52"/>
                  </a:lnTo>
                  <a:lnTo>
                    <a:pt x="1" y="50"/>
                  </a:lnTo>
                  <a:lnTo>
                    <a:pt x="1" y="46"/>
                  </a:lnTo>
                  <a:lnTo>
                    <a:pt x="0" y="44"/>
                  </a:lnTo>
                  <a:lnTo>
                    <a:pt x="0" y="43"/>
                  </a:lnTo>
                  <a:lnTo>
                    <a:pt x="0" y="41"/>
                  </a:lnTo>
                  <a:lnTo>
                    <a:pt x="1" y="38"/>
                  </a:lnTo>
                  <a:lnTo>
                    <a:pt x="1" y="36"/>
                  </a:lnTo>
                  <a:lnTo>
                    <a:pt x="2" y="35"/>
                  </a:lnTo>
                  <a:lnTo>
                    <a:pt x="2" y="29"/>
                  </a:lnTo>
                  <a:lnTo>
                    <a:pt x="4" y="22"/>
                  </a:lnTo>
                  <a:lnTo>
                    <a:pt x="6" y="17"/>
                  </a:lnTo>
                  <a:lnTo>
                    <a:pt x="8" y="12"/>
                  </a:lnTo>
                  <a:lnTo>
                    <a:pt x="11" y="10"/>
                  </a:lnTo>
                  <a:lnTo>
                    <a:pt x="15" y="6"/>
                  </a:lnTo>
                  <a:lnTo>
                    <a:pt x="19" y="4"/>
                  </a:lnTo>
                  <a:lnTo>
                    <a:pt x="23" y="2"/>
                  </a:lnTo>
                  <a:lnTo>
                    <a:pt x="27" y="2"/>
                  </a:lnTo>
                  <a:lnTo>
                    <a:pt x="30" y="1"/>
                  </a:lnTo>
                  <a:lnTo>
                    <a:pt x="34" y="1"/>
                  </a:lnTo>
                  <a:lnTo>
                    <a:pt x="38" y="0"/>
                  </a:lnTo>
                  <a:lnTo>
                    <a:pt x="40" y="0"/>
                  </a:lnTo>
                  <a:lnTo>
                    <a:pt x="42" y="0"/>
                  </a:lnTo>
                  <a:lnTo>
                    <a:pt x="44" y="0"/>
                  </a:lnTo>
                  <a:lnTo>
                    <a:pt x="45" y="0"/>
                  </a:lnTo>
                </a:path>
              </a:pathLst>
            </a:custGeom>
            <a:solidFill>
              <a:srgbClr val="F8F8F8"/>
            </a:solidFill>
            <a:ln w="9048">
              <a:solidFill>
                <a:srgbClr val="DDDDDD"/>
              </a:solidFill>
              <a:round/>
              <a:headEnd/>
              <a:tailEnd/>
            </a:ln>
          </p:spPr>
          <p:txBody>
            <a:bodyPr/>
            <a:lstStyle/>
            <a:p>
              <a:endParaRPr lang="it-IT"/>
            </a:p>
          </p:txBody>
        </p:sp>
        <p:sp>
          <p:nvSpPr>
            <p:cNvPr id="10272" name="Freeform 38"/>
            <p:cNvSpPr>
              <a:spLocks/>
            </p:cNvSpPr>
            <p:nvPr/>
          </p:nvSpPr>
          <p:spPr bwMode="auto">
            <a:xfrm>
              <a:off x="3459" y="1318"/>
              <a:ext cx="131" cy="72"/>
            </a:xfrm>
            <a:custGeom>
              <a:avLst/>
              <a:gdLst>
                <a:gd name="T0" fmla="*/ 119 w 67"/>
                <a:gd name="T1" fmla="*/ 1 h 78"/>
                <a:gd name="T2" fmla="*/ 196 w 67"/>
                <a:gd name="T3" fmla="*/ 5 h 78"/>
                <a:gd name="T4" fmla="*/ 276 w 67"/>
                <a:gd name="T5" fmla="*/ 11 h 78"/>
                <a:gd name="T6" fmla="*/ 344 w 67"/>
                <a:gd name="T7" fmla="*/ 20 h 78"/>
                <a:gd name="T8" fmla="*/ 389 w 67"/>
                <a:gd name="T9" fmla="*/ 30 h 78"/>
                <a:gd name="T10" fmla="*/ 383 w 67"/>
                <a:gd name="T11" fmla="*/ 41 h 78"/>
                <a:gd name="T12" fmla="*/ 299 w 67"/>
                <a:gd name="T13" fmla="*/ 50 h 78"/>
                <a:gd name="T14" fmla="*/ 119 w 67"/>
                <a:gd name="T15" fmla="*/ 56 h 78"/>
                <a:gd name="T16" fmla="*/ 0 w 67"/>
                <a:gd name="T17" fmla="*/ 60 h 78"/>
                <a:gd name="T18" fmla="*/ 16 w 67"/>
                <a:gd name="T19" fmla="*/ 60 h 78"/>
                <a:gd name="T20" fmla="*/ 61 w 67"/>
                <a:gd name="T21" fmla="*/ 61 h 78"/>
                <a:gd name="T22" fmla="*/ 104 w 67"/>
                <a:gd name="T23" fmla="*/ 61 h 78"/>
                <a:gd name="T24" fmla="*/ 164 w 67"/>
                <a:gd name="T25" fmla="*/ 61 h 78"/>
                <a:gd name="T26" fmla="*/ 233 w 67"/>
                <a:gd name="T27" fmla="*/ 61 h 78"/>
                <a:gd name="T28" fmla="*/ 299 w 67"/>
                <a:gd name="T29" fmla="*/ 58 h 78"/>
                <a:gd name="T30" fmla="*/ 360 w 67"/>
                <a:gd name="T31" fmla="*/ 56 h 78"/>
                <a:gd name="T32" fmla="*/ 416 w 67"/>
                <a:gd name="T33" fmla="*/ 52 h 78"/>
                <a:gd name="T34" fmla="*/ 448 w 67"/>
                <a:gd name="T35" fmla="*/ 48 h 78"/>
                <a:gd name="T36" fmla="*/ 469 w 67"/>
                <a:gd name="T37" fmla="*/ 44 h 78"/>
                <a:gd name="T38" fmla="*/ 477 w 67"/>
                <a:gd name="T39" fmla="*/ 40 h 78"/>
                <a:gd name="T40" fmla="*/ 493 w 67"/>
                <a:gd name="T41" fmla="*/ 36 h 78"/>
                <a:gd name="T42" fmla="*/ 493 w 67"/>
                <a:gd name="T43" fmla="*/ 33 h 78"/>
                <a:gd name="T44" fmla="*/ 493 w 67"/>
                <a:gd name="T45" fmla="*/ 30 h 78"/>
                <a:gd name="T46" fmla="*/ 493 w 67"/>
                <a:gd name="T47" fmla="*/ 29 h 78"/>
                <a:gd name="T48" fmla="*/ 477 w 67"/>
                <a:gd name="T49" fmla="*/ 24 h 78"/>
                <a:gd name="T50" fmla="*/ 440 w 67"/>
                <a:gd name="T51" fmla="*/ 15 h 78"/>
                <a:gd name="T52" fmla="*/ 383 w 67"/>
                <a:gd name="T53" fmla="*/ 7 h 78"/>
                <a:gd name="T54" fmla="*/ 321 w 67"/>
                <a:gd name="T55" fmla="*/ 5 h 78"/>
                <a:gd name="T56" fmla="*/ 248 w 67"/>
                <a:gd name="T57" fmla="*/ 2 h 78"/>
                <a:gd name="T58" fmla="*/ 188 w 67"/>
                <a:gd name="T59" fmla="*/ 1 h 78"/>
                <a:gd name="T60" fmla="*/ 127 w 67"/>
                <a:gd name="T61" fmla="*/ 0 h 78"/>
                <a:gd name="T62" fmla="*/ 104 w 67"/>
                <a:gd name="T63" fmla="*/ 0 h 78"/>
                <a:gd name="T64" fmla="*/ 104 w 6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78"/>
                <a:gd name="T101" fmla="*/ 67 w 6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78">
                  <a:moveTo>
                    <a:pt x="14" y="0"/>
                  </a:moveTo>
                  <a:lnTo>
                    <a:pt x="16" y="1"/>
                  </a:lnTo>
                  <a:lnTo>
                    <a:pt x="21" y="2"/>
                  </a:lnTo>
                  <a:lnTo>
                    <a:pt x="26" y="5"/>
                  </a:lnTo>
                  <a:lnTo>
                    <a:pt x="31" y="9"/>
                  </a:lnTo>
                  <a:lnTo>
                    <a:pt x="37" y="14"/>
                  </a:lnTo>
                  <a:lnTo>
                    <a:pt x="42" y="19"/>
                  </a:lnTo>
                  <a:lnTo>
                    <a:pt x="46" y="26"/>
                  </a:lnTo>
                  <a:lnTo>
                    <a:pt x="51" y="31"/>
                  </a:lnTo>
                  <a:lnTo>
                    <a:pt x="52" y="38"/>
                  </a:lnTo>
                  <a:lnTo>
                    <a:pt x="52" y="45"/>
                  </a:lnTo>
                  <a:lnTo>
                    <a:pt x="51" y="52"/>
                  </a:lnTo>
                  <a:lnTo>
                    <a:pt x="47" y="58"/>
                  </a:lnTo>
                  <a:lnTo>
                    <a:pt x="40" y="64"/>
                  </a:lnTo>
                  <a:lnTo>
                    <a:pt x="31" y="68"/>
                  </a:lnTo>
                  <a:lnTo>
                    <a:pt x="16" y="72"/>
                  </a:lnTo>
                  <a:lnTo>
                    <a:pt x="0" y="74"/>
                  </a:lnTo>
                  <a:lnTo>
                    <a:pt x="0" y="76"/>
                  </a:lnTo>
                  <a:lnTo>
                    <a:pt x="2" y="76"/>
                  </a:lnTo>
                  <a:lnTo>
                    <a:pt x="5" y="76"/>
                  </a:lnTo>
                  <a:lnTo>
                    <a:pt x="8" y="77"/>
                  </a:lnTo>
                  <a:lnTo>
                    <a:pt x="11" y="77"/>
                  </a:lnTo>
                  <a:lnTo>
                    <a:pt x="14" y="77"/>
                  </a:lnTo>
                  <a:lnTo>
                    <a:pt x="19" y="77"/>
                  </a:lnTo>
                  <a:lnTo>
                    <a:pt x="22" y="77"/>
                  </a:lnTo>
                  <a:lnTo>
                    <a:pt x="27" y="77"/>
                  </a:lnTo>
                  <a:lnTo>
                    <a:pt x="31" y="77"/>
                  </a:lnTo>
                  <a:lnTo>
                    <a:pt x="36" y="76"/>
                  </a:lnTo>
                  <a:lnTo>
                    <a:pt x="40" y="74"/>
                  </a:lnTo>
                  <a:lnTo>
                    <a:pt x="44" y="72"/>
                  </a:lnTo>
                  <a:lnTo>
                    <a:pt x="48" y="71"/>
                  </a:lnTo>
                  <a:lnTo>
                    <a:pt x="53" y="68"/>
                  </a:lnTo>
                  <a:lnTo>
                    <a:pt x="56" y="66"/>
                  </a:lnTo>
                  <a:lnTo>
                    <a:pt x="59" y="63"/>
                  </a:lnTo>
                  <a:lnTo>
                    <a:pt x="60" y="61"/>
                  </a:lnTo>
                  <a:lnTo>
                    <a:pt x="63" y="58"/>
                  </a:lnTo>
                  <a:lnTo>
                    <a:pt x="63" y="56"/>
                  </a:lnTo>
                  <a:lnTo>
                    <a:pt x="64" y="52"/>
                  </a:lnTo>
                  <a:lnTo>
                    <a:pt x="64" y="51"/>
                  </a:lnTo>
                  <a:lnTo>
                    <a:pt x="66" y="47"/>
                  </a:lnTo>
                  <a:lnTo>
                    <a:pt x="66" y="45"/>
                  </a:lnTo>
                  <a:lnTo>
                    <a:pt x="66" y="44"/>
                  </a:lnTo>
                  <a:lnTo>
                    <a:pt x="66" y="42"/>
                  </a:lnTo>
                  <a:lnTo>
                    <a:pt x="66" y="39"/>
                  </a:lnTo>
                  <a:lnTo>
                    <a:pt x="66" y="37"/>
                  </a:lnTo>
                  <a:lnTo>
                    <a:pt x="66" y="36"/>
                  </a:lnTo>
                  <a:lnTo>
                    <a:pt x="64" y="30"/>
                  </a:lnTo>
                  <a:lnTo>
                    <a:pt x="62" y="23"/>
                  </a:lnTo>
                  <a:lnTo>
                    <a:pt x="59" y="18"/>
                  </a:lnTo>
                  <a:lnTo>
                    <a:pt x="56" y="13"/>
                  </a:lnTo>
                  <a:lnTo>
                    <a:pt x="51" y="10"/>
                  </a:lnTo>
                  <a:lnTo>
                    <a:pt x="48" y="7"/>
                  </a:lnTo>
                  <a:lnTo>
                    <a:pt x="43" y="5"/>
                  </a:lnTo>
                  <a:lnTo>
                    <a:pt x="39" y="2"/>
                  </a:lnTo>
                  <a:lnTo>
                    <a:pt x="33" y="2"/>
                  </a:lnTo>
                  <a:lnTo>
                    <a:pt x="29" y="1"/>
                  </a:lnTo>
                  <a:lnTo>
                    <a:pt x="25" y="1"/>
                  </a:lnTo>
                  <a:lnTo>
                    <a:pt x="21" y="0"/>
                  </a:lnTo>
                  <a:lnTo>
                    <a:pt x="17" y="0"/>
                  </a:lnTo>
                  <a:lnTo>
                    <a:pt x="16" y="0"/>
                  </a:lnTo>
                  <a:lnTo>
                    <a:pt x="14" y="0"/>
                  </a:lnTo>
                </a:path>
              </a:pathLst>
            </a:custGeom>
            <a:solidFill>
              <a:srgbClr val="F8F8F8"/>
            </a:solidFill>
            <a:ln w="9048">
              <a:solidFill>
                <a:srgbClr val="DDDDDD"/>
              </a:solidFill>
              <a:round/>
              <a:headEnd/>
              <a:tailEnd/>
            </a:ln>
          </p:spPr>
          <p:txBody>
            <a:bodyPr/>
            <a:lstStyle/>
            <a:p>
              <a:endParaRPr lang="it-IT"/>
            </a:p>
          </p:txBody>
        </p:sp>
        <p:sp>
          <p:nvSpPr>
            <p:cNvPr id="10273" name="Freeform 39"/>
            <p:cNvSpPr>
              <a:spLocks/>
            </p:cNvSpPr>
            <p:nvPr/>
          </p:nvSpPr>
          <p:spPr bwMode="auto">
            <a:xfrm>
              <a:off x="2748" y="1326"/>
              <a:ext cx="208" cy="48"/>
            </a:xfrm>
            <a:custGeom>
              <a:avLst/>
              <a:gdLst>
                <a:gd name="T0" fmla="*/ 777 w 106"/>
                <a:gd name="T1" fmla="*/ 35 h 51"/>
                <a:gd name="T2" fmla="*/ 740 w 106"/>
                <a:gd name="T3" fmla="*/ 29 h 51"/>
                <a:gd name="T4" fmla="*/ 681 w 106"/>
                <a:gd name="T5" fmla="*/ 21 h 51"/>
                <a:gd name="T6" fmla="*/ 573 w 106"/>
                <a:gd name="T7" fmla="*/ 11 h 51"/>
                <a:gd name="T8" fmla="*/ 455 w 106"/>
                <a:gd name="T9" fmla="*/ 4 h 51"/>
                <a:gd name="T10" fmla="*/ 347 w 106"/>
                <a:gd name="T11" fmla="*/ 0 h 51"/>
                <a:gd name="T12" fmla="*/ 316 w 106"/>
                <a:gd name="T13" fmla="*/ 0 h 51"/>
                <a:gd name="T14" fmla="*/ 257 w 106"/>
                <a:gd name="T15" fmla="*/ 1 h 51"/>
                <a:gd name="T16" fmla="*/ 196 w 106"/>
                <a:gd name="T17" fmla="*/ 3 h 51"/>
                <a:gd name="T18" fmla="*/ 135 w 106"/>
                <a:gd name="T19" fmla="*/ 4 h 51"/>
                <a:gd name="T20" fmla="*/ 100 w 106"/>
                <a:gd name="T21" fmla="*/ 4 h 51"/>
                <a:gd name="T22" fmla="*/ 61 w 106"/>
                <a:gd name="T23" fmla="*/ 8 h 51"/>
                <a:gd name="T24" fmla="*/ 31 w 106"/>
                <a:gd name="T25" fmla="*/ 11 h 51"/>
                <a:gd name="T26" fmla="*/ 8 w 106"/>
                <a:gd name="T27" fmla="*/ 17 h 51"/>
                <a:gd name="T28" fmla="*/ 0 w 106"/>
                <a:gd name="T29" fmla="*/ 22 h 51"/>
                <a:gd name="T30" fmla="*/ 0 w 106"/>
                <a:gd name="T31" fmla="*/ 25 h 51"/>
                <a:gd name="T32" fmla="*/ 8 w 106"/>
                <a:gd name="T33" fmla="*/ 30 h 51"/>
                <a:gd name="T34" fmla="*/ 24 w 106"/>
                <a:gd name="T35" fmla="*/ 35 h 51"/>
                <a:gd name="T36" fmla="*/ 47 w 106"/>
                <a:gd name="T37" fmla="*/ 37 h 51"/>
                <a:gd name="T38" fmla="*/ 61 w 106"/>
                <a:gd name="T39" fmla="*/ 40 h 51"/>
                <a:gd name="T40" fmla="*/ 100 w 106"/>
                <a:gd name="T41" fmla="*/ 41 h 51"/>
                <a:gd name="T42" fmla="*/ 135 w 106"/>
                <a:gd name="T43" fmla="*/ 41 h 51"/>
                <a:gd name="T44" fmla="*/ 173 w 106"/>
                <a:gd name="T45" fmla="*/ 40 h 51"/>
                <a:gd name="T46" fmla="*/ 212 w 106"/>
                <a:gd name="T47" fmla="*/ 39 h 51"/>
                <a:gd name="T48" fmla="*/ 257 w 106"/>
                <a:gd name="T49" fmla="*/ 37 h 51"/>
                <a:gd name="T50" fmla="*/ 288 w 106"/>
                <a:gd name="T51" fmla="*/ 36 h 51"/>
                <a:gd name="T52" fmla="*/ 308 w 106"/>
                <a:gd name="T53" fmla="*/ 35 h 51"/>
                <a:gd name="T54" fmla="*/ 281 w 106"/>
                <a:gd name="T55" fmla="*/ 36 h 51"/>
                <a:gd name="T56" fmla="*/ 257 w 106"/>
                <a:gd name="T57" fmla="*/ 35 h 51"/>
                <a:gd name="T58" fmla="*/ 228 w 106"/>
                <a:gd name="T59" fmla="*/ 33 h 51"/>
                <a:gd name="T60" fmla="*/ 181 w 106"/>
                <a:gd name="T61" fmla="*/ 30 h 51"/>
                <a:gd name="T62" fmla="*/ 112 w 106"/>
                <a:gd name="T63" fmla="*/ 28 h 51"/>
                <a:gd name="T64" fmla="*/ 92 w 106"/>
                <a:gd name="T65" fmla="*/ 26 h 51"/>
                <a:gd name="T66" fmla="*/ 100 w 106"/>
                <a:gd name="T67" fmla="*/ 24 h 51"/>
                <a:gd name="T68" fmla="*/ 135 w 106"/>
                <a:gd name="T69" fmla="*/ 21 h 51"/>
                <a:gd name="T70" fmla="*/ 157 w 106"/>
                <a:gd name="T71" fmla="*/ 18 h 51"/>
                <a:gd name="T72" fmla="*/ 173 w 106"/>
                <a:gd name="T73" fmla="*/ 14 h 51"/>
                <a:gd name="T74" fmla="*/ 257 w 106"/>
                <a:gd name="T75" fmla="*/ 13 h 51"/>
                <a:gd name="T76" fmla="*/ 440 w 106"/>
                <a:gd name="T77" fmla="*/ 13 h 51"/>
                <a:gd name="T78" fmla="*/ 581 w 106"/>
                <a:gd name="T79" fmla="*/ 21 h 51"/>
                <a:gd name="T80" fmla="*/ 697 w 106"/>
                <a:gd name="T81" fmla="*/ 27 h 51"/>
                <a:gd name="T82" fmla="*/ 763 w 106"/>
                <a:gd name="T83" fmla="*/ 35 h 51"/>
                <a:gd name="T84" fmla="*/ 793 w 106"/>
                <a:gd name="T85" fmla="*/ 36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6"/>
                <a:gd name="T130" fmla="*/ 0 h 51"/>
                <a:gd name="T131" fmla="*/ 106 w 106"/>
                <a:gd name="T132" fmla="*/ 51 h 5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6" h="51">
                  <a:moveTo>
                    <a:pt x="105" y="42"/>
                  </a:moveTo>
                  <a:lnTo>
                    <a:pt x="104" y="42"/>
                  </a:lnTo>
                  <a:lnTo>
                    <a:pt x="103" y="41"/>
                  </a:lnTo>
                  <a:lnTo>
                    <a:pt x="101" y="39"/>
                  </a:lnTo>
                  <a:lnTo>
                    <a:pt x="101" y="37"/>
                  </a:lnTo>
                  <a:lnTo>
                    <a:pt x="98" y="35"/>
                  </a:lnTo>
                  <a:lnTo>
                    <a:pt x="96" y="31"/>
                  </a:lnTo>
                  <a:lnTo>
                    <a:pt x="92" y="27"/>
                  </a:lnTo>
                  <a:lnTo>
                    <a:pt x="90" y="24"/>
                  </a:lnTo>
                  <a:lnTo>
                    <a:pt x="85" y="21"/>
                  </a:lnTo>
                  <a:lnTo>
                    <a:pt x="82" y="17"/>
                  </a:lnTo>
                  <a:lnTo>
                    <a:pt x="76" y="14"/>
                  </a:lnTo>
                  <a:lnTo>
                    <a:pt x="72" y="10"/>
                  </a:lnTo>
                  <a:lnTo>
                    <a:pt x="66" y="8"/>
                  </a:lnTo>
                  <a:lnTo>
                    <a:pt x="60" y="4"/>
                  </a:lnTo>
                  <a:lnTo>
                    <a:pt x="54" y="3"/>
                  </a:lnTo>
                  <a:lnTo>
                    <a:pt x="48" y="0"/>
                  </a:lnTo>
                  <a:lnTo>
                    <a:pt x="46" y="0"/>
                  </a:lnTo>
                  <a:lnTo>
                    <a:pt x="44" y="0"/>
                  </a:lnTo>
                  <a:lnTo>
                    <a:pt x="42" y="0"/>
                  </a:lnTo>
                  <a:lnTo>
                    <a:pt x="39" y="1"/>
                  </a:lnTo>
                  <a:lnTo>
                    <a:pt x="37" y="1"/>
                  </a:lnTo>
                  <a:lnTo>
                    <a:pt x="34" y="1"/>
                  </a:lnTo>
                  <a:lnTo>
                    <a:pt x="32" y="1"/>
                  </a:lnTo>
                  <a:lnTo>
                    <a:pt x="29" y="3"/>
                  </a:lnTo>
                  <a:lnTo>
                    <a:pt x="26" y="3"/>
                  </a:lnTo>
                  <a:lnTo>
                    <a:pt x="22" y="3"/>
                  </a:lnTo>
                  <a:lnTo>
                    <a:pt x="21" y="3"/>
                  </a:lnTo>
                  <a:lnTo>
                    <a:pt x="18" y="4"/>
                  </a:lnTo>
                  <a:lnTo>
                    <a:pt x="16" y="4"/>
                  </a:lnTo>
                  <a:lnTo>
                    <a:pt x="14" y="4"/>
                  </a:lnTo>
                  <a:lnTo>
                    <a:pt x="13" y="4"/>
                  </a:lnTo>
                  <a:lnTo>
                    <a:pt x="11" y="6"/>
                  </a:lnTo>
                  <a:lnTo>
                    <a:pt x="10" y="8"/>
                  </a:lnTo>
                  <a:lnTo>
                    <a:pt x="8" y="9"/>
                  </a:lnTo>
                  <a:lnTo>
                    <a:pt x="7" y="10"/>
                  </a:lnTo>
                  <a:lnTo>
                    <a:pt x="5" y="12"/>
                  </a:lnTo>
                  <a:lnTo>
                    <a:pt x="4" y="14"/>
                  </a:lnTo>
                  <a:lnTo>
                    <a:pt x="3" y="16"/>
                  </a:lnTo>
                  <a:lnTo>
                    <a:pt x="3" y="17"/>
                  </a:lnTo>
                  <a:lnTo>
                    <a:pt x="1" y="20"/>
                  </a:lnTo>
                  <a:lnTo>
                    <a:pt x="1" y="22"/>
                  </a:lnTo>
                  <a:lnTo>
                    <a:pt x="0" y="24"/>
                  </a:lnTo>
                  <a:lnTo>
                    <a:pt x="0" y="26"/>
                  </a:lnTo>
                  <a:lnTo>
                    <a:pt x="0" y="27"/>
                  </a:lnTo>
                  <a:lnTo>
                    <a:pt x="0" y="29"/>
                  </a:lnTo>
                  <a:lnTo>
                    <a:pt x="0" y="31"/>
                  </a:lnTo>
                  <a:lnTo>
                    <a:pt x="1" y="32"/>
                  </a:lnTo>
                  <a:lnTo>
                    <a:pt x="1" y="34"/>
                  </a:lnTo>
                  <a:lnTo>
                    <a:pt x="1" y="36"/>
                  </a:lnTo>
                  <a:lnTo>
                    <a:pt x="1" y="38"/>
                  </a:lnTo>
                  <a:lnTo>
                    <a:pt x="3" y="39"/>
                  </a:lnTo>
                  <a:lnTo>
                    <a:pt x="3" y="41"/>
                  </a:lnTo>
                  <a:lnTo>
                    <a:pt x="4" y="42"/>
                  </a:lnTo>
                  <a:lnTo>
                    <a:pt x="4" y="44"/>
                  </a:lnTo>
                  <a:lnTo>
                    <a:pt x="6" y="44"/>
                  </a:lnTo>
                  <a:lnTo>
                    <a:pt x="6" y="46"/>
                  </a:lnTo>
                  <a:lnTo>
                    <a:pt x="8" y="46"/>
                  </a:lnTo>
                  <a:lnTo>
                    <a:pt x="8" y="48"/>
                  </a:lnTo>
                  <a:lnTo>
                    <a:pt x="10" y="48"/>
                  </a:lnTo>
                  <a:lnTo>
                    <a:pt x="11" y="50"/>
                  </a:lnTo>
                  <a:lnTo>
                    <a:pt x="13" y="50"/>
                  </a:lnTo>
                  <a:lnTo>
                    <a:pt x="15" y="50"/>
                  </a:lnTo>
                  <a:lnTo>
                    <a:pt x="16" y="50"/>
                  </a:lnTo>
                  <a:lnTo>
                    <a:pt x="18" y="50"/>
                  </a:lnTo>
                  <a:lnTo>
                    <a:pt x="19" y="50"/>
                  </a:lnTo>
                  <a:lnTo>
                    <a:pt x="21" y="50"/>
                  </a:lnTo>
                  <a:lnTo>
                    <a:pt x="23" y="49"/>
                  </a:lnTo>
                  <a:lnTo>
                    <a:pt x="24" y="49"/>
                  </a:lnTo>
                  <a:lnTo>
                    <a:pt x="26" y="47"/>
                  </a:lnTo>
                  <a:lnTo>
                    <a:pt x="28" y="47"/>
                  </a:lnTo>
                  <a:lnTo>
                    <a:pt x="31" y="45"/>
                  </a:lnTo>
                  <a:lnTo>
                    <a:pt x="32" y="45"/>
                  </a:lnTo>
                  <a:lnTo>
                    <a:pt x="34" y="44"/>
                  </a:lnTo>
                  <a:lnTo>
                    <a:pt x="35" y="44"/>
                  </a:lnTo>
                  <a:lnTo>
                    <a:pt x="37" y="42"/>
                  </a:lnTo>
                  <a:lnTo>
                    <a:pt x="38" y="42"/>
                  </a:lnTo>
                  <a:lnTo>
                    <a:pt x="39" y="42"/>
                  </a:lnTo>
                  <a:lnTo>
                    <a:pt x="41" y="41"/>
                  </a:lnTo>
                  <a:lnTo>
                    <a:pt x="39" y="42"/>
                  </a:lnTo>
                  <a:lnTo>
                    <a:pt x="38" y="42"/>
                  </a:lnTo>
                  <a:lnTo>
                    <a:pt x="37" y="42"/>
                  </a:lnTo>
                  <a:lnTo>
                    <a:pt x="35" y="42"/>
                  </a:lnTo>
                  <a:lnTo>
                    <a:pt x="34" y="41"/>
                  </a:lnTo>
                  <a:lnTo>
                    <a:pt x="32" y="41"/>
                  </a:lnTo>
                  <a:lnTo>
                    <a:pt x="32" y="39"/>
                  </a:lnTo>
                  <a:lnTo>
                    <a:pt x="30" y="39"/>
                  </a:lnTo>
                  <a:lnTo>
                    <a:pt x="28" y="38"/>
                  </a:lnTo>
                  <a:lnTo>
                    <a:pt x="26" y="38"/>
                  </a:lnTo>
                  <a:lnTo>
                    <a:pt x="24" y="36"/>
                  </a:lnTo>
                  <a:lnTo>
                    <a:pt x="21" y="36"/>
                  </a:lnTo>
                  <a:lnTo>
                    <a:pt x="18" y="34"/>
                  </a:lnTo>
                  <a:lnTo>
                    <a:pt x="15" y="34"/>
                  </a:lnTo>
                  <a:lnTo>
                    <a:pt x="12" y="32"/>
                  </a:lnTo>
                  <a:lnTo>
                    <a:pt x="13" y="30"/>
                  </a:lnTo>
                  <a:lnTo>
                    <a:pt x="15" y="28"/>
                  </a:lnTo>
                  <a:lnTo>
                    <a:pt x="16" y="26"/>
                  </a:lnTo>
                  <a:lnTo>
                    <a:pt x="18" y="24"/>
                  </a:lnTo>
                  <a:lnTo>
                    <a:pt x="20" y="23"/>
                  </a:lnTo>
                  <a:lnTo>
                    <a:pt x="21" y="21"/>
                  </a:lnTo>
                  <a:lnTo>
                    <a:pt x="22" y="19"/>
                  </a:lnTo>
                  <a:lnTo>
                    <a:pt x="23" y="17"/>
                  </a:lnTo>
                  <a:lnTo>
                    <a:pt x="24" y="16"/>
                  </a:lnTo>
                  <a:lnTo>
                    <a:pt x="34" y="16"/>
                  </a:lnTo>
                  <a:lnTo>
                    <a:pt x="42" y="14"/>
                  </a:lnTo>
                  <a:lnTo>
                    <a:pt x="50" y="15"/>
                  </a:lnTo>
                  <a:lnTo>
                    <a:pt x="58" y="16"/>
                  </a:lnTo>
                  <a:lnTo>
                    <a:pt x="65" y="19"/>
                  </a:lnTo>
                  <a:lnTo>
                    <a:pt x="72" y="20"/>
                  </a:lnTo>
                  <a:lnTo>
                    <a:pt x="77" y="24"/>
                  </a:lnTo>
                  <a:lnTo>
                    <a:pt x="83" y="26"/>
                  </a:lnTo>
                  <a:lnTo>
                    <a:pt x="87" y="29"/>
                  </a:lnTo>
                  <a:lnTo>
                    <a:pt x="92" y="33"/>
                  </a:lnTo>
                  <a:lnTo>
                    <a:pt x="95" y="36"/>
                  </a:lnTo>
                  <a:lnTo>
                    <a:pt x="99" y="38"/>
                  </a:lnTo>
                  <a:lnTo>
                    <a:pt x="101" y="41"/>
                  </a:lnTo>
                  <a:lnTo>
                    <a:pt x="102" y="42"/>
                  </a:lnTo>
                  <a:lnTo>
                    <a:pt x="103" y="42"/>
                  </a:lnTo>
                  <a:lnTo>
                    <a:pt x="105" y="42"/>
                  </a:lnTo>
                </a:path>
              </a:pathLst>
            </a:custGeom>
            <a:solidFill>
              <a:srgbClr val="F8F8F8"/>
            </a:solidFill>
            <a:ln w="6350">
              <a:solidFill>
                <a:srgbClr val="DDDDDD"/>
              </a:solidFill>
              <a:round/>
              <a:headEnd/>
              <a:tailEnd/>
            </a:ln>
          </p:spPr>
          <p:txBody>
            <a:bodyPr/>
            <a:lstStyle/>
            <a:p>
              <a:endParaRPr lang="it-IT"/>
            </a:p>
          </p:txBody>
        </p:sp>
        <p:sp>
          <p:nvSpPr>
            <p:cNvPr id="10274" name="Freeform 40"/>
            <p:cNvSpPr>
              <a:spLocks/>
            </p:cNvSpPr>
            <p:nvPr/>
          </p:nvSpPr>
          <p:spPr bwMode="auto">
            <a:xfrm>
              <a:off x="3317" y="1328"/>
              <a:ext cx="207" cy="47"/>
            </a:xfrm>
            <a:custGeom>
              <a:avLst/>
              <a:gdLst>
                <a:gd name="T0" fmla="*/ 8 w 105"/>
                <a:gd name="T1" fmla="*/ 35 h 50"/>
                <a:gd name="T2" fmla="*/ 47 w 105"/>
                <a:gd name="T3" fmla="*/ 29 h 50"/>
                <a:gd name="T4" fmla="*/ 116 w 105"/>
                <a:gd name="T5" fmla="*/ 21 h 50"/>
                <a:gd name="T6" fmla="*/ 205 w 105"/>
                <a:gd name="T7" fmla="*/ 11 h 50"/>
                <a:gd name="T8" fmla="*/ 331 w 105"/>
                <a:gd name="T9" fmla="*/ 5 h 50"/>
                <a:gd name="T10" fmla="*/ 436 w 105"/>
                <a:gd name="T11" fmla="*/ 1 h 50"/>
                <a:gd name="T12" fmla="*/ 475 w 105"/>
                <a:gd name="T13" fmla="*/ 1 h 50"/>
                <a:gd name="T14" fmla="*/ 528 w 105"/>
                <a:gd name="T15" fmla="*/ 1 h 50"/>
                <a:gd name="T16" fmla="*/ 599 w 105"/>
                <a:gd name="T17" fmla="*/ 2 h 50"/>
                <a:gd name="T18" fmla="*/ 653 w 105"/>
                <a:gd name="T19" fmla="*/ 4 h 50"/>
                <a:gd name="T20" fmla="*/ 704 w 105"/>
                <a:gd name="T21" fmla="*/ 4 h 50"/>
                <a:gd name="T22" fmla="*/ 735 w 105"/>
                <a:gd name="T23" fmla="*/ 8 h 50"/>
                <a:gd name="T24" fmla="*/ 757 w 105"/>
                <a:gd name="T25" fmla="*/ 12 h 50"/>
                <a:gd name="T26" fmla="*/ 781 w 105"/>
                <a:gd name="T27" fmla="*/ 18 h 50"/>
                <a:gd name="T28" fmla="*/ 796 w 105"/>
                <a:gd name="T29" fmla="*/ 22 h 50"/>
                <a:gd name="T30" fmla="*/ 796 w 105"/>
                <a:gd name="T31" fmla="*/ 25 h 50"/>
                <a:gd name="T32" fmla="*/ 789 w 105"/>
                <a:gd name="T33" fmla="*/ 30 h 50"/>
                <a:gd name="T34" fmla="*/ 757 w 105"/>
                <a:gd name="T35" fmla="*/ 35 h 50"/>
                <a:gd name="T36" fmla="*/ 757 w 105"/>
                <a:gd name="T37" fmla="*/ 37 h 50"/>
                <a:gd name="T38" fmla="*/ 720 w 105"/>
                <a:gd name="T39" fmla="*/ 40 h 50"/>
                <a:gd name="T40" fmla="*/ 696 w 105"/>
                <a:gd name="T41" fmla="*/ 40 h 50"/>
                <a:gd name="T42" fmla="*/ 668 w 105"/>
                <a:gd name="T43" fmla="*/ 40 h 50"/>
                <a:gd name="T44" fmla="*/ 629 w 105"/>
                <a:gd name="T45" fmla="*/ 40 h 50"/>
                <a:gd name="T46" fmla="*/ 591 w 105"/>
                <a:gd name="T47" fmla="*/ 40 h 50"/>
                <a:gd name="T48" fmla="*/ 552 w 105"/>
                <a:gd name="T49" fmla="*/ 40 h 50"/>
                <a:gd name="T50" fmla="*/ 520 w 105"/>
                <a:gd name="T51" fmla="*/ 39 h 50"/>
                <a:gd name="T52" fmla="*/ 520 w 105"/>
                <a:gd name="T53" fmla="*/ 37 h 50"/>
                <a:gd name="T54" fmla="*/ 513 w 105"/>
                <a:gd name="T55" fmla="*/ 35 h 50"/>
                <a:gd name="T56" fmla="*/ 520 w 105"/>
                <a:gd name="T57" fmla="*/ 33 h 50"/>
                <a:gd name="T58" fmla="*/ 552 w 105"/>
                <a:gd name="T59" fmla="*/ 31 h 50"/>
                <a:gd name="T60" fmla="*/ 599 w 105"/>
                <a:gd name="T61" fmla="*/ 29 h 50"/>
                <a:gd name="T62" fmla="*/ 668 w 105"/>
                <a:gd name="T63" fmla="*/ 28 h 50"/>
                <a:gd name="T64" fmla="*/ 688 w 105"/>
                <a:gd name="T65" fmla="*/ 26 h 50"/>
                <a:gd name="T66" fmla="*/ 672 w 105"/>
                <a:gd name="T67" fmla="*/ 24 h 50"/>
                <a:gd name="T68" fmla="*/ 660 w 105"/>
                <a:gd name="T69" fmla="*/ 22 h 50"/>
                <a:gd name="T70" fmla="*/ 637 w 105"/>
                <a:gd name="T71" fmla="*/ 18 h 50"/>
                <a:gd name="T72" fmla="*/ 629 w 105"/>
                <a:gd name="T73" fmla="*/ 15 h 50"/>
                <a:gd name="T74" fmla="*/ 552 w 105"/>
                <a:gd name="T75" fmla="*/ 12 h 50"/>
                <a:gd name="T76" fmla="*/ 369 w 105"/>
                <a:gd name="T77" fmla="*/ 12 h 50"/>
                <a:gd name="T78" fmla="*/ 213 w 105"/>
                <a:gd name="T79" fmla="*/ 20 h 50"/>
                <a:gd name="T80" fmla="*/ 93 w 105"/>
                <a:gd name="T81" fmla="*/ 26 h 50"/>
                <a:gd name="T82" fmla="*/ 24 w 105"/>
                <a:gd name="T83" fmla="*/ 34 h 50"/>
                <a:gd name="T84" fmla="*/ 0 w 105"/>
                <a:gd name="T85" fmla="*/ 35 h 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5"/>
                <a:gd name="T130" fmla="*/ 0 h 50"/>
                <a:gd name="T131" fmla="*/ 105 w 105"/>
                <a:gd name="T132" fmla="*/ 50 h 5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5" h="50">
                  <a:moveTo>
                    <a:pt x="0" y="41"/>
                  </a:moveTo>
                  <a:lnTo>
                    <a:pt x="0" y="41"/>
                  </a:lnTo>
                  <a:lnTo>
                    <a:pt x="1" y="41"/>
                  </a:lnTo>
                  <a:lnTo>
                    <a:pt x="2" y="39"/>
                  </a:lnTo>
                  <a:lnTo>
                    <a:pt x="4" y="37"/>
                  </a:lnTo>
                  <a:lnTo>
                    <a:pt x="6" y="35"/>
                  </a:lnTo>
                  <a:lnTo>
                    <a:pt x="8" y="31"/>
                  </a:lnTo>
                  <a:lnTo>
                    <a:pt x="11" y="28"/>
                  </a:lnTo>
                  <a:lnTo>
                    <a:pt x="15" y="24"/>
                  </a:lnTo>
                  <a:lnTo>
                    <a:pt x="18" y="21"/>
                  </a:lnTo>
                  <a:lnTo>
                    <a:pt x="22" y="18"/>
                  </a:lnTo>
                  <a:lnTo>
                    <a:pt x="27" y="14"/>
                  </a:lnTo>
                  <a:lnTo>
                    <a:pt x="32" y="10"/>
                  </a:lnTo>
                  <a:lnTo>
                    <a:pt x="37" y="8"/>
                  </a:lnTo>
                  <a:lnTo>
                    <a:pt x="43" y="5"/>
                  </a:lnTo>
                  <a:lnTo>
                    <a:pt x="50" y="3"/>
                  </a:lnTo>
                  <a:lnTo>
                    <a:pt x="57" y="0"/>
                  </a:lnTo>
                  <a:lnTo>
                    <a:pt x="57" y="1"/>
                  </a:lnTo>
                  <a:lnTo>
                    <a:pt x="58" y="1"/>
                  </a:lnTo>
                  <a:lnTo>
                    <a:pt x="60" y="1"/>
                  </a:lnTo>
                  <a:lnTo>
                    <a:pt x="62" y="1"/>
                  </a:lnTo>
                  <a:lnTo>
                    <a:pt x="64" y="1"/>
                  </a:lnTo>
                  <a:lnTo>
                    <a:pt x="67" y="1"/>
                  </a:lnTo>
                  <a:lnTo>
                    <a:pt x="69" y="1"/>
                  </a:lnTo>
                  <a:lnTo>
                    <a:pt x="73" y="1"/>
                  </a:lnTo>
                  <a:lnTo>
                    <a:pt x="75" y="2"/>
                  </a:lnTo>
                  <a:lnTo>
                    <a:pt x="78" y="2"/>
                  </a:lnTo>
                  <a:lnTo>
                    <a:pt x="80" y="2"/>
                  </a:lnTo>
                  <a:lnTo>
                    <a:pt x="84" y="2"/>
                  </a:lnTo>
                  <a:lnTo>
                    <a:pt x="85" y="4"/>
                  </a:lnTo>
                  <a:lnTo>
                    <a:pt x="88" y="4"/>
                  </a:lnTo>
                  <a:lnTo>
                    <a:pt x="89" y="4"/>
                  </a:lnTo>
                  <a:lnTo>
                    <a:pt x="92" y="4"/>
                  </a:lnTo>
                  <a:lnTo>
                    <a:pt x="92" y="6"/>
                  </a:lnTo>
                  <a:lnTo>
                    <a:pt x="94" y="7"/>
                  </a:lnTo>
                  <a:lnTo>
                    <a:pt x="96" y="9"/>
                  </a:lnTo>
                  <a:lnTo>
                    <a:pt x="97" y="11"/>
                  </a:lnTo>
                  <a:lnTo>
                    <a:pt x="97" y="13"/>
                  </a:lnTo>
                  <a:lnTo>
                    <a:pt x="99" y="15"/>
                  </a:lnTo>
                  <a:lnTo>
                    <a:pt x="100" y="17"/>
                  </a:lnTo>
                  <a:lnTo>
                    <a:pt x="102" y="18"/>
                  </a:lnTo>
                  <a:lnTo>
                    <a:pt x="102" y="21"/>
                  </a:lnTo>
                  <a:lnTo>
                    <a:pt x="103" y="22"/>
                  </a:lnTo>
                  <a:lnTo>
                    <a:pt x="103" y="24"/>
                  </a:lnTo>
                  <a:lnTo>
                    <a:pt x="104" y="26"/>
                  </a:lnTo>
                  <a:lnTo>
                    <a:pt x="104" y="28"/>
                  </a:lnTo>
                  <a:lnTo>
                    <a:pt x="104" y="30"/>
                  </a:lnTo>
                  <a:lnTo>
                    <a:pt x="104" y="31"/>
                  </a:lnTo>
                  <a:lnTo>
                    <a:pt x="104" y="33"/>
                  </a:lnTo>
                  <a:lnTo>
                    <a:pt x="103" y="34"/>
                  </a:lnTo>
                  <a:lnTo>
                    <a:pt x="103" y="36"/>
                  </a:lnTo>
                  <a:lnTo>
                    <a:pt x="101" y="38"/>
                  </a:lnTo>
                  <a:lnTo>
                    <a:pt x="101" y="39"/>
                  </a:lnTo>
                  <a:lnTo>
                    <a:pt x="99" y="41"/>
                  </a:lnTo>
                  <a:lnTo>
                    <a:pt x="99" y="42"/>
                  </a:lnTo>
                  <a:lnTo>
                    <a:pt x="99" y="44"/>
                  </a:lnTo>
                  <a:lnTo>
                    <a:pt x="97" y="46"/>
                  </a:lnTo>
                  <a:lnTo>
                    <a:pt x="96" y="47"/>
                  </a:lnTo>
                  <a:lnTo>
                    <a:pt x="94" y="49"/>
                  </a:lnTo>
                  <a:lnTo>
                    <a:pt x="92" y="49"/>
                  </a:lnTo>
                  <a:lnTo>
                    <a:pt x="91" y="49"/>
                  </a:lnTo>
                  <a:lnTo>
                    <a:pt x="89" y="49"/>
                  </a:lnTo>
                  <a:lnTo>
                    <a:pt x="87" y="49"/>
                  </a:lnTo>
                  <a:lnTo>
                    <a:pt x="85" y="49"/>
                  </a:lnTo>
                  <a:lnTo>
                    <a:pt x="84" y="49"/>
                  </a:lnTo>
                  <a:lnTo>
                    <a:pt x="82" y="49"/>
                  </a:lnTo>
                  <a:lnTo>
                    <a:pt x="81" y="49"/>
                  </a:lnTo>
                  <a:lnTo>
                    <a:pt x="79" y="49"/>
                  </a:lnTo>
                  <a:lnTo>
                    <a:pt x="77" y="49"/>
                  </a:lnTo>
                  <a:lnTo>
                    <a:pt x="76" y="49"/>
                  </a:lnTo>
                  <a:lnTo>
                    <a:pt x="74" y="49"/>
                  </a:lnTo>
                  <a:lnTo>
                    <a:pt x="72" y="49"/>
                  </a:lnTo>
                  <a:lnTo>
                    <a:pt x="70" y="49"/>
                  </a:lnTo>
                  <a:lnTo>
                    <a:pt x="70" y="47"/>
                  </a:lnTo>
                  <a:lnTo>
                    <a:pt x="68" y="47"/>
                  </a:lnTo>
                  <a:lnTo>
                    <a:pt x="68" y="45"/>
                  </a:lnTo>
                  <a:lnTo>
                    <a:pt x="68" y="44"/>
                  </a:lnTo>
                  <a:lnTo>
                    <a:pt x="67" y="44"/>
                  </a:lnTo>
                  <a:lnTo>
                    <a:pt x="67" y="42"/>
                  </a:lnTo>
                  <a:lnTo>
                    <a:pt x="67" y="40"/>
                  </a:lnTo>
                  <a:lnTo>
                    <a:pt x="68" y="39"/>
                  </a:lnTo>
                  <a:lnTo>
                    <a:pt x="69" y="39"/>
                  </a:lnTo>
                  <a:lnTo>
                    <a:pt x="70" y="37"/>
                  </a:lnTo>
                  <a:lnTo>
                    <a:pt x="72" y="37"/>
                  </a:lnTo>
                  <a:lnTo>
                    <a:pt x="73" y="37"/>
                  </a:lnTo>
                  <a:lnTo>
                    <a:pt x="75" y="37"/>
                  </a:lnTo>
                  <a:lnTo>
                    <a:pt x="78" y="35"/>
                  </a:lnTo>
                  <a:lnTo>
                    <a:pt x="80" y="35"/>
                  </a:lnTo>
                  <a:lnTo>
                    <a:pt x="84" y="34"/>
                  </a:lnTo>
                  <a:lnTo>
                    <a:pt x="87" y="34"/>
                  </a:lnTo>
                  <a:lnTo>
                    <a:pt x="91" y="32"/>
                  </a:lnTo>
                  <a:lnTo>
                    <a:pt x="90" y="32"/>
                  </a:lnTo>
                  <a:lnTo>
                    <a:pt x="89" y="32"/>
                  </a:lnTo>
                  <a:lnTo>
                    <a:pt x="89" y="30"/>
                  </a:lnTo>
                  <a:lnTo>
                    <a:pt x="88" y="30"/>
                  </a:lnTo>
                  <a:lnTo>
                    <a:pt x="88" y="28"/>
                  </a:lnTo>
                  <a:lnTo>
                    <a:pt x="86" y="26"/>
                  </a:lnTo>
                  <a:lnTo>
                    <a:pt x="86" y="25"/>
                  </a:lnTo>
                  <a:lnTo>
                    <a:pt x="85" y="25"/>
                  </a:lnTo>
                  <a:lnTo>
                    <a:pt x="85" y="23"/>
                  </a:lnTo>
                  <a:lnTo>
                    <a:pt x="83" y="21"/>
                  </a:lnTo>
                  <a:lnTo>
                    <a:pt x="83" y="20"/>
                  </a:lnTo>
                  <a:lnTo>
                    <a:pt x="82" y="20"/>
                  </a:lnTo>
                  <a:lnTo>
                    <a:pt x="82" y="18"/>
                  </a:lnTo>
                  <a:lnTo>
                    <a:pt x="82" y="17"/>
                  </a:lnTo>
                  <a:lnTo>
                    <a:pt x="72" y="15"/>
                  </a:lnTo>
                  <a:lnTo>
                    <a:pt x="64" y="14"/>
                  </a:lnTo>
                  <a:lnTo>
                    <a:pt x="55" y="15"/>
                  </a:lnTo>
                  <a:lnTo>
                    <a:pt x="48" y="15"/>
                  </a:lnTo>
                  <a:lnTo>
                    <a:pt x="40" y="18"/>
                  </a:lnTo>
                  <a:lnTo>
                    <a:pt x="34" y="20"/>
                  </a:lnTo>
                  <a:lnTo>
                    <a:pt x="28" y="23"/>
                  </a:lnTo>
                  <a:lnTo>
                    <a:pt x="22" y="25"/>
                  </a:lnTo>
                  <a:lnTo>
                    <a:pt x="17" y="28"/>
                  </a:lnTo>
                  <a:lnTo>
                    <a:pt x="12" y="32"/>
                  </a:lnTo>
                  <a:lnTo>
                    <a:pt x="9" y="36"/>
                  </a:lnTo>
                  <a:lnTo>
                    <a:pt x="6" y="37"/>
                  </a:lnTo>
                  <a:lnTo>
                    <a:pt x="3" y="40"/>
                  </a:lnTo>
                  <a:lnTo>
                    <a:pt x="1" y="41"/>
                  </a:lnTo>
                  <a:lnTo>
                    <a:pt x="0" y="42"/>
                  </a:lnTo>
                  <a:lnTo>
                    <a:pt x="0" y="41"/>
                  </a:lnTo>
                </a:path>
              </a:pathLst>
            </a:custGeom>
            <a:solidFill>
              <a:srgbClr val="F8F8F8"/>
            </a:solidFill>
            <a:ln w="6350">
              <a:solidFill>
                <a:srgbClr val="DDDDDD"/>
              </a:solidFill>
              <a:round/>
              <a:headEnd/>
              <a:tailEnd/>
            </a:ln>
          </p:spPr>
          <p:txBody>
            <a:bodyPr/>
            <a:lstStyle/>
            <a:p>
              <a:endParaRPr lang="it-IT"/>
            </a:p>
          </p:txBody>
        </p:sp>
        <p:sp>
          <p:nvSpPr>
            <p:cNvPr id="10275" name="Freeform 41"/>
            <p:cNvSpPr>
              <a:spLocks/>
            </p:cNvSpPr>
            <p:nvPr/>
          </p:nvSpPr>
          <p:spPr bwMode="auto">
            <a:xfrm>
              <a:off x="3311" y="1351"/>
              <a:ext cx="113" cy="73"/>
            </a:xfrm>
            <a:custGeom>
              <a:avLst/>
              <a:gdLst>
                <a:gd name="T0" fmla="*/ 420 w 57"/>
                <a:gd name="T1" fmla="*/ 1 h 78"/>
                <a:gd name="T2" fmla="*/ 389 w 57"/>
                <a:gd name="T3" fmla="*/ 6 h 78"/>
                <a:gd name="T4" fmla="*/ 319 w 57"/>
                <a:gd name="T5" fmla="*/ 8 h 78"/>
                <a:gd name="T6" fmla="*/ 248 w 57"/>
                <a:gd name="T7" fmla="*/ 14 h 78"/>
                <a:gd name="T8" fmla="*/ 172 w 57"/>
                <a:gd name="T9" fmla="*/ 21 h 78"/>
                <a:gd name="T10" fmla="*/ 87 w 57"/>
                <a:gd name="T11" fmla="*/ 26 h 78"/>
                <a:gd name="T12" fmla="*/ 32 w 57"/>
                <a:gd name="T13" fmla="*/ 31 h 78"/>
                <a:gd name="T14" fmla="*/ 0 w 57"/>
                <a:gd name="T15" fmla="*/ 34 h 78"/>
                <a:gd name="T16" fmla="*/ 16 w 57"/>
                <a:gd name="T17" fmla="*/ 36 h 78"/>
                <a:gd name="T18" fmla="*/ 40 w 57"/>
                <a:gd name="T19" fmla="*/ 42 h 78"/>
                <a:gd name="T20" fmla="*/ 56 w 57"/>
                <a:gd name="T21" fmla="*/ 46 h 78"/>
                <a:gd name="T22" fmla="*/ 48 w 57"/>
                <a:gd name="T23" fmla="*/ 51 h 78"/>
                <a:gd name="T24" fmla="*/ 40 w 57"/>
                <a:gd name="T25" fmla="*/ 56 h 78"/>
                <a:gd name="T26" fmla="*/ 16 w 57"/>
                <a:gd name="T27" fmla="*/ 60 h 78"/>
                <a:gd name="T28" fmla="*/ 0 w 57"/>
                <a:gd name="T29" fmla="*/ 62 h 78"/>
                <a:gd name="T30" fmla="*/ 0 w 57"/>
                <a:gd name="T31" fmla="*/ 63 h 78"/>
                <a:gd name="T32" fmla="*/ 0 w 57"/>
                <a:gd name="T33" fmla="*/ 62 h 78"/>
                <a:gd name="T34" fmla="*/ 40 w 57"/>
                <a:gd name="T35" fmla="*/ 58 h 78"/>
                <a:gd name="T36" fmla="*/ 95 w 57"/>
                <a:gd name="T37" fmla="*/ 49 h 78"/>
                <a:gd name="T38" fmla="*/ 172 w 57"/>
                <a:gd name="T39" fmla="*/ 37 h 78"/>
                <a:gd name="T40" fmla="*/ 248 w 57"/>
                <a:gd name="T41" fmla="*/ 26 h 78"/>
                <a:gd name="T42" fmla="*/ 319 w 57"/>
                <a:gd name="T43" fmla="*/ 15 h 78"/>
                <a:gd name="T44" fmla="*/ 389 w 57"/>
                <a:gd name="T45" fmla="*/ 7 h 78"/>
                <a:gd name="T46" fmla="*/ 420 w 57"/>
                <a:gd name="T47" fmla="*/ 1 h 78"/>
                <a:gd name="T48" fmla="*/ 436 w 57"/>
                <a:gd name="T49" fmla="*/ 0 h 78"/>
                <a:gd name="T50" fmla="*/ 436 w 57"/>
                <a:gd name="T51" fmla="*/ 0 h 78"/>
                <a:gd name="T52" fmla="*/ 436 w 57"/>
                <a:gd name="T53" fmla="*/ 0 h 78"/>
                <a:gd name="T54" fmla="*/ 436 w 57"/>
                <a:gd name="T55" fmla="*/ 0 h 78"/>
                <a:gd name="T56" fmla="*/ 436 w 57"/>
                <a:gd name="T57" fmla="*/ 0 h 78"/>
                <a:gd name="T58" fmla="*/ 436 w 57"/>
                <a:gd name="T59" fmla="*/ 0 h 78"/>
                <a:gd name="T60" fmla="*/ 436 w 57"/>
                <a:gd name="T61" fmla="*/ 0 h 78"/>
                <a:gd name="T62" fmla="*/ 436 w 57"/>
                <a:gd name="T63" fmla="*/ 0 h 78"/>
                <a:gd name="T64" fmla="*/ 436 w 5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7"/>
                <a:gd name="T100" fmla="*/ 0 h 78"/>
                <a:gd name="T101" fmla="*/ 57 w 5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7" h="78">
                  <a:moveTo>
                    <a:pt x="56" y="0"/>
                  </a:moveTo>
                  <a:lnTo>
                    <a:pt x="54" y="1"/>
                  </a:lnTo>
                  <a:lnTo>
                    <a:pt x="53" y="2"/>
                  </a:lnTo>
                  <a:lnTo>
                    <a:pt x="50" y="6"/>
                  </a:lnTo>
                  <a:lnTo>
                    <a:pt x="47" y="7"/>
                  </a:lnTo>
                  <a:lnTo>
                    <a:pt x="41" y="11"/>
                  </a:lnTo>
                  <a:lnTo>
                    <a:pt x="37" y="14"/>
                  </a:lnTo>
                  <a:lnTo>
                    <a:pt x="32" y="17"/>
                  </a:lnTo>
                  <a:lnTo>
                    <a:pt x="27" y="20"/>
                  </a:lnTo>
                  <a:lnTo>
                    <a:pt x="22" y="25"/>
                  </a:lnTo>
                  <a:lnTo>
                    <a:pt x="17" y="29"/>
                  </a:lnTo>
                  <a:lnTo>
                    <a:pt x="11" y="32"/>
                  </a:lnTo>
                  <a:lnTo>
                    <a:pt x="8" y="35"/>
                  </a:lnTo>
                  <a:lnTo>
                    <a:pt x="4" y="37"/>
                  </a:lnTo>
                  <a:lnTo>
                    <a:pt x="2" y="39"/>
                  </a:lnTo>
                  <a:lnTo>
                    <a:pt x="0" y="41"/>
                  </a:lnTo>
                  <a:lnTo>
                    <a:pt x="2" y="44"/>
                  </a:lnTo>
                  <a:lnTo>
                    <a:pt x="5" y="47"/>
                  </a:lnTo>
                  <a:lnTo>
                    <a:pt x="5" y="51"/>
                  </a:lnTo>
                  <a:lnTo>
                    <a:pt x="7" y="52"/>
                  </a:lnTo>
                  <a:lnTo>
                    <a:pt x="7" y="56"/>
                  </a:lnTo>
                  <a:lnTo>
                    <a:pt x="7" y="59"/>
                  </a:lnTo>
                  <a:lnTo>
                    <a:pt x="6" y="63"/>
                  </a:lnTo>
                  <a:lnTo>
                    <a:pt x="6" y="65"/>
                  </a:lnTo>
                  <a:lnTo>
                    <a:pt x="5" y="68"/>
                  </a:lnTo>
                  <a:lnTo>
                    <a:pt x="4" y="70"/>
                  </a:lnTo>
                  <a:lnTo>
                    <a:pt x="2" y="73"/>
                  </a:lnTo>
                  <a:lnTo>
                    <a:pt x="2" y="74"/>
                  </a:lnTo>
                  <a:lnTo>
                    <a:pt x="0" y="76"/>
                  </a:lnTo>
                  <a:lnTo>
                    <a:pt x="0" y="77"/>
                  </a:lnTo>
                  <a:lnTo>
                    <a:pt x="0" y="76"/>
                  </a:lnTo>
                  <a:lnTo>
                    <a:pt x="2" y="74"/>
                  </a:lnTo>
                  <a:lnTo>
                    <a:pt x="5" y="70"/>
                  </a:lnTo>
                  <a:lnTo>
                    <a:pt x="8" y="65"/>
                  </a:lnTo>
                  <a:lnTo>
                    <a:pt x="12" y="60"/>
                  </a:lnTo>
                  <a:lnTo>
                    <a:pt x="17" y="52"/>
                  </a:lnTo>
                  <a:lnTo>
                    <a:pt x="22" y="45"/>
                  </a:lnTo>
                  <a:lnTo>
                    <a:pt x="28" y="38"/>
                  </a:lnTo>
                  <a:lnTo>
                    <a:pt x="32" y="32"/>
                  </a:lnTo>
                  <a:lnTo>
                    <a:pt x="37" y="25"/>
                  </a:lnTo>
                  <a:lnTo>
                    <a:pt x="41" y="18"/>
                  </a:lnTo>
                  <a:lnTo>
                    <a:pt x="47" y="12"/>
                  </a:lnTo>
                  <a:lnTo>
                    <a:pt x="50" y="8"/>
                  </a:lnTo>
                  <a:lnTo>
                    <a:pt x="53" y="3"/>
                  </a:lnTo>
                  <a:lnTo>
                    <a:pt x="54" y="1"/>
                  </a:lnTo>
                  <a:lnTo>
                    <a:pt x="56" y="0"/>
                  </a:lnTo>
                </a:path>
              </a:pathLst>
            </a:custGeom>
            <a:solidFill>
              <a:srgbClr val="F8F8F8"/>
            </a:solidFill>
            <a:ln w="9048">
              <a:solidFill>
                <a:srgbClr val="DDDDDD"/>
              </a:solidFill>
              <a:round/>
              <a:headEnd/>
              <a:tailEnd/>
            </a:ln>
          </p:spPr>
          <p:txBody>
            <a:bodyPr/>
            <a:lstStyle/>
            <a:p>
              <a:endParaRPr lang="it-IT"/>
            </a:p>
          </p:txBody>
        </p:sp>
        <p:sp>
          <p:nvSpPr>
            <p:cNvPr id="10276" name="Freeform 42"/>
            <p:cNvSpPr>
              <a:spLocks/>
            </p:cNvSpPr>
            <p:nvPr/>
          </p:nvSpPr>
          <p:spPr bwMode="auto">
            <a:xfrm>
              <a:off x="2840" y="1351"/>
              <a:ext cx="116" cy="73"/>
            </a:xfrm>
            <a:custGeom>
              <a:avLst/>
              <a:gdLst>
                <a:gd name="T0" fmla="*/ 0 w 59"/>
                <a:gd name="T1" fmla="*/ 1 h 78"/>
                <a:gd name="T2" fmla="*/ 39 w 59"/>
                <a:gd name="T3" fmla="*/ 6 h 78"/>
                <a:gd name="T4" fmla="*/ 92 w 59"/>
                <a:gd name="T5" fmla="*/ 8 h 78"/>
                <a:gd name="T6" fmla="*/ 173 w 59"/>
                <a:gd name="T7" fmla="*/ 14 h 78"/>
                <a:gd name="T8" fmla="*/ 252 w 59"/>
                <a:gd name="T9" fmla="*/ 21 h 78"/>
                <a:gd name="T10" fmla="*/ 328 w 59"/>
                <a:gd name="T11" fmla="*/ 26 h 78"/>
                <a:gd name="T12" fmla="*/ 387 w 59"/>
                <a:gd name="T13" fmla="*/ 31 h 78"/>
                <a:gd name="T14" fmla="*/ 433 w 59"/>
                <a:gd name="T15" fmla="*/ 33 h 78"/>
                <a:gd name="T16" fmla="*/ 409 w 59"/>
                <a:gd name="T17" fmla="*/ 36 h 78"/>
                <a:gd name="T18" fmla="*/ 372 w 59"/>
                <a:gd name="T19" fmla="*/ 41 h 78"/>
                <a:gd name="T20" fmla="*/ 364 w 59"/>
                <a:gd name="T21" fmla="*/ 45 h 78"/>
                <a:gd name="T22" fmla="*/ 364 w 59"/>
                <a:gd name="T23" fmla="*/ 51 h 78"/>
                <a:gd name="T24" fmla="*/ 372 w 59"/>
                <a:gd name="T25" fmla="*/ 55 h 78"/>
                <a:gd name="T26" fmla="*/ 387 w 59"/>
                <a:gd name="T27" fmla="*/ 59 h 78"/>
                <a:gd name="T28" fmla="*/ 395 w 59"/>
                <a:gd name="T29" fmla="*/ 62 h 78"/>
                <a:gd name="T30" fmla="*/ 409 w 59"/>
                <a:gd name="T31" fmla="*/ 63 h 78"/>
                <a:gd name="T32" fmla="*/ 409 w 59"/>
                <a:gd name="T33" fmla="*/ 62 h 78"/>
                <a:gd name="T34" fmla="*/ 372 w 59"/>
                <a:gd name="T35" fmla="*/ 58 h 78"/>
                <a:gd name="T36" fmla="*/ 313 w 59"/>
                <a:gd name="T37" fmla="*/ 49 h 78"/>
                <a:gd name="T38" fmla="*/ 236 w 59"/>
                <a:gd name="T39" fmla="*/ 37 h 78"/>
                <a:gd name="T40" fmla="*/ 167 w 59"/>
                <a:gd name="T41" fmla="*/ 26 h 78"/>
                <a:gd name="T42" fmla="*/ 85 w 59"/>
                <a:gd name="T43" fmla="*/ 15 h 78"/>
                <a:gd name="T44" fmla="*/ 31 w 59"/>
                <a:gd name="T45" fmla="*/ 7 h 78"/>
                <a:gd name="T46" fmla="*/ 0 w 59"/>
                <a:gd name="T47" fmla="*/ 1 h 78"/>
                <a:gd name="T48" fmla="*/ 0 w 59"/>
                <a:gd name="T49" fmla="*/ 0 h 78"/>
                <a:gd name="T50" fmla="*/ 0 w 59"/>
                <a:gd name="T51" fmla="*/ 0 h 78"/>
                <a:gd name="T52" fmla="*/ 0 w 59"/>
                <a:gd name="T53" fmla="*/ 0 h 78"/>
                <a:gd name="T54" fmla="*/ 0 w 59"/>
                <a:gd name="T55" fmla="*/ 0 h 78"/>
                <a:gd name="T56" fmla="*/ 0 w 59"/>
                <a:gd name="T57" fmla="*/ 0 h 78"/>
                <a:gd name="T58" fmla="*/ 0 w 59"/>
                <a:gd name="T59" fmla="*/ 0 h 78"/>
                <a:gd name="T60" fmla="*/ 0 w 59"/>
                <a:gd name="T61" fmla="*/ 0 h 78"/>
                <a:gd name="T62" fmla="*/ 0 w 59"/>
                <a:gd name="T63" fmla="*/ 0 h 78"/>
                <a:gd name="T64" fmla="*/ 0 w 59"/>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9"/>
                <a:gd name="T100" fmla="*/ 0 h 78"/>
                <a:gd name="T101" fmla="*/ 59 w 59"/>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9" h="78">
                  <a:moveTo>
                    <a:pt x="0" y="0"/>
                  </a:moveTo>
                  <a:lnTo>
                    <a:pt x="0" y="1"/>
                  </a:lnTo>
                  <a:lnTo>
                    <a:pt x="2" y="2"/>
                  </a:lnTo>
                  <a:lnTo>
                    <a:pt x="5" y="6"/>
                  </a:lnTo>
                  <a:lnTo>
                    <a:pt x="9" y="7"/>
                  </a:lnTo>
                  <a:lnTo>
                    <a:pt x="12" y="11"/>
                  </a:lnTo>
                  <a:lnTo>
                    <a:pt x="18" y="14"/>
                  </a:lnTo>
                  <a:lnTo>
                    <a:pt x="23" y="17"/>
                  </a:lnTo>
                  <a:lnTo>
                    <a:pt x="29" y="20"/>
                  </a:lnTo>
                  <a:lnTo>
                    <a:pt x="33" y="25"/>
                  </a:lnTo>
                  <a:lnTo>
                    <a:pt x="39" y="28"/>
                  </a:lnTo>
                  <a:lnTo>
                    <a:pt x="43" y="32"/>
                  </a:lnTo>
                  <a:lnTo>
                    <a:pt x="48" y="34"/>
                  </a:lnTo>
                  <a:lnTo>
                    <a:pt x="51" y="37"/>
                  </a:lnTo>
                  <a:lnTo>
                    <a:pt x="55" y="39"/>
                  </a:lnTo>
                  <a:lnTo>
                    <a:pt x="57" y="40"/>
                  </a:lnTo>
                  <a:lnTo>
                    <a:pt x="58" y="40"/>
                  </a:lnTo>
                  <a:lnTo>
                    <a:pt x="54" y="44"/>
                  </a:lnTo>
                  <a:lnTo>
                    <a:pt x="51" y="47"/>
                  </a:lnTo>
                  <a:lnTo>
                    <a:pt x="49" y="50"/>
                  </a:lnTo>
                  <a:lnTo>
                    <a:pt x="49" y="52"/>
                  </a:lnTo>
                  <a:lnTo>
                    <a:pt x="48" y="55"/>
                  </a:lnTo>
                  <a:lnTo>
                    <a:pt x="48" y="58"/>
                  </a:lnTo>
                  <a:lnTo>
                    <a:pt x="48" y="62"/>
                  </a:lnTo>
                  <a:lnTo>
                    <a:pt x="49" y="64"/>
                  </a:lnTo>
                  <a:lnTo>
                    <a:pt x="49" y="67"/>
                  </a:lnTo>
                  <a:lnTo>
                    <a:pt x="51" y="70"/>
                  </a:lnTo>
                  <a:lnTo>
                    <a:pt x="51" y="72"/>
                  </a:lnTo>
                  <a:lnTo>
                    <a:pt x="52" y="74"/>
                  </a:lnTo>
                  <a:lnTo>
                    <a:pt x="52" y="76"/>
                  </a:lnTo>
                  <a:lnTo>
                    <a:pt x="54" y="77"/>
                  </a:lnTo>
                  <a:lnTo>
                    <a:pt x="55" y="77"/>
                  </a:lnTo>
                  <a:lnTo>
                    <a:pt x="54" y="76"/>
                  </a:lnTo>
                  <a:lnTo>
                    <a:pt x="52" y="74"/>
                  </a:lnTo>
                  <a:lnTo>
                    <a:pt x="49" y="70"/>
                  </a:lnTo>
                  <a:lnTo>
                    <a:pt x="46" y="65"/>
                  </a:lnTo>
                  <a:lnTo>
                    <a:pt x="41" y="60"/>
                  </a:lnTo>
                  <a:lnTo>
                    <a:pt x="37" y="52"/>
                  </a:lnTo>
                  <a:lnTo>
                    <a:pt x="31" y="45"/>
                  </a:lnTo>
                  <a:lnTo>
                    <a:pt x="27" y="38"/>
                  </a:lnTo>
                  <a:lnTo>
                    <a:pt x="22" y="32"/>
                  </a:lnTo>
                  <a:lnTo>
                    <a:pt x="17" y="25"/>
                  </a:lnTo>
                  <a:lnTo>
                    <a:pt x="11" y="18"/>
                  </a:lnTo>
                  <a:lnTo>
                    <a:pt x="8" y="12"/>
                  </a:lnTo>
                  <a:lnTo>
                    <a:pt x="4" y="8"/>
                  </a:lnTo>
                  <a:lnTo>
                    <a:pt x="2" y="3"/>
                  </a:lnTo>
                  <a:lnTo>
                    <a:pt x="0" y="1"/>
                  </a:lnTo>
                  <a:lnTo>
                    <a:pt x="0" y="0"/>
                  </a:lnTo>
                </a:path>
              </a:pathLst>
            </a:custGeom>
            <a:solidFill>
              <a:srgbClr val="F8F8F8"/>
            </a:solidFill>
            <a:ln w="9048">
              <a:solidFill>
                <a:srgbClr val="DDDDDD"/>
              </a:solidFill>
              <a:round/>
              <a:headEnd/>
              <a:tailEnd/>
            </a:ln>
          </p:spPr>
          <p:txBody>
            <a:bodyPr/>
            <a:lstStyle/>
            <a:p>
              <a:endParaRPr lang="it-IT"/>
            </a:p>
          </p:txBody>
        </p:sp>
        <p:sp>
          <p:nvSpPr>
            <p:cNvPr id="10277" name="Freeform 43"/>
            <p:cNvSpPr>
              <a:spLocks/>
            </p:cNvSpPr>
            <p:nvPr/>
          </p:nvSpPr>
          <p:spPr bwMode="auto">
            <a:xfrm>
              <a:off x="3024" y="1383"/>
              <a:ext cx="71" cy="37"/>
            </a:xfrm>
            <a:custGeom>
              <a:avLst/>
              <a:gdLst>
                <a:gd name="T0" fmla="*/ 0 w 36"/>
                <a:gd name="T1" fmla="*/ 7 h 39"/>
                <a:gd name="T2" fmla="*/ 16 w 36"/>
                <a:gd name="T3" fmla="*/ 6 h 39"/>
                <a:gd name="T4" fmla="*/ 47 w 36"/>
                <a:gd name="T5" fmla="*/ 3 h 39"/>
                <a:gd name="T6" fmla="*/ 77 w 36"/>
                <a:gd name="T7" fmla="*/ 3 h 39"/>
                <a:gd name="T8" fmla="*/ 124 w 36"/>
                <a:gd name="T9" fmla="*/ 1 h 39"/>
                <a:gd name="T10" fmla="*/ 152 w 36"/>
                <a:gd name="T11" fmla="*/ 1 h 39"/>
                <a:gd name="T12" fmla="*/ 183 w 36"/>
                <a:gd name="T13" fmla="*/ 1 h 39"/>
                <a:gd name="T14" fmla="*/ 213 w 36"/>
                <a:gd name="T15" fmla="*/ 4 h 39"/>
                <a:gd name="T16" fmla="*/ 237 w 36"/>
                <a:gd name="T17" fmla="*/ 7 h 39"/>
                <a:gd name="T18" fmla="*/ 252 w 36"/>
                <a:gd name="T19" fmla="*/ 10 h 39"/>
                <a:gd name="T20" fmla="*/ 268 w 36"/>
                <a:gd name="T21" fmla="*/ 15 h 39"/>
                <a:gd name="T22" fmla="*/ 260 w 36"/>
                <a:gd name="T23" fmla="*/ 20 h 39"/>
                <a:gd name="T24" fmla="*/ 252 w 36"/>
                <a:gd name="T25" fmla="*/ 25 h 39"/>
                <a:gd name="T26" fmla="*/ 237 w 36"/>
                <a:gd name="T27" fmla="*/ 27 h 39"/>
                <a:gd name="T28" fmla="*/ 221 w 36"/>
                <a:gd name="T29" fmla="*/ 29 h 39"/>
                <a:gd name="T30" fmla="*/ 183 w 36"/>
                <a:gd name="T31" fmla="*/ 31 h 39"/>
                <a:gd name="T32" fmla="*/ 132 w 36"/>
                <a:gd name="T33" fmla="*/ 32 h 39"/>
                <a:gd name="T34" fmla="*/ 77 w 36"/>
                <a:gd name="T35" fmla="*/ 30 h 39"/>
                <a:gd name="T36" fmla="*/ 47 w 36"/>
                <a:gd name="T37" fmla="*/ 27 h 39"/>
                <a:gd name="T38" fmla="*/ 24 w 36"/>
                <a:gd name="T39" fmla="*/ 25 h 39"/>
                <a:gd name="T40" fmla="*/ 16 w 36"/>
                <a:gd name="T41" fmla="*/ 22 h 39"/>
                <a:gd name="T42" fmla="*/ 16 w 36"/>
                <a:gd name="T43" fmla="*/ 19 h 39"/>
                <a:gd name="T44" fmla="*/ 32 w 36"/>
                <a:gd name="T45" fmla="*/ 14 h 39"/>
                <a:gd name="T46" fmla="*/ 47 w 36"/>
                <a:gd name="T47" fmla="*/ 13 h 39"/>
                <a:gd name="T48" fmla="*/ 77 w 36"/>
                <a:gd name="T49" fmla="*/ 12 h 39"/>
                <a:gd name="T50" fmla="*/ 93 w 36"/>
                <a:gd name="T51" fmla="*/ 12 h 39"/>
                <a:gd name="T52" fmla="*/ 116 w 36"/>
                <a:gd name="T53" fmla="*/ 12 h 39"/>
                <a:gd name="T54" fmla="*/ 116 w 36"/>
                <a:gd name="T55" fmla="*/ 13 h 39"/>
                <a:gd name="T56" fmla="*/ 101 w 36"/>
                <a:gd name="T57" fmla="*/ 15 h 39"/>
                <a:gd name="T58" fmla="*/ 93 w 36"/>
                <a:gd name="T59" fmla="*/ 18 h 39"/>
                <a:gd name="T60" fmla="*/ 93 w 36"/>
                <a:gd name="T61" fmla="*/ 20 h 39"/>
                <a:gd name="T62" fmla="*/ 93 w 36"/>
                <a:gd name="T63" fmla="*/ 20 h 39"/>
                <a:gd name="T64" fmla="*/ 93 w 36"/>
                <a:gd name="T65" fmla="*/ 25 h 39"/>
                <a:gd name="T66" fmla="*/ 101 w 36"/>
                <a:gd name="T67" fmla="*/ 27 h 39"/>
                <a:gd name="T68" fmla="*/ 132 w 36"/>
                <a:gd name="T69" fmla="*/ 27 h 39"/>
                <a:gd name="T70" fmla="*/ 140 w 36"/>
                <a:gd name="T71" fmla="*/ 27 h 39"/>
                <a:gd name="T72" fmla="*/ 152 w 36"/>
                <a:gd name="T73" fmla="*/ 27 h 39"/>
                <a:gd name="T74" fmla="*/ 176 w 36"/>
                <a:gd name="T75" fmla="*/ 27 h 39"/>
                <a:gd name="T76" fmla="*/ 221 w 36"/>
                <a:gd name="T77" fmla="*/ 22 h 39"/>
                <a:gd name="T78" fmla="*/ 221 w 36"/>
                <a:gd name="T79" fmla="*/ 17 h 39"/>
                <a:gd name="T80" fmla="*/ 199 w 36"/>
                <a:gd name="T81" fmla="*/ 10 h 39"/>
                <a:gd name="T82" fmla="*/ 152 w 36"/>
                <a:gd name="T83" fmla="*/ 9 h 39"/>
                <a:gd name="T84" fmla="*/ 116 w 36"/>
                <a:gd name="T85" fmla="*/ 6 h 39"/>
                <a:gd name="T86" fmla="*/ 71 w 36"/>
                <a:gd name="T87" fmla="*/ 7 h 39"/>
                <a:gd name="T88" fmla="*/ 39 w 36"/>
                <a:gd name="T89" fmla="*/ 7 h 39"/>
                <a:gd name="T90" fmla="*/ 16 w 36"/>
                <a:gd name="T91" fmla="*/ 7 h 39"/>
                <a:gd name="T92" fmla="*/ 8 w 36"/>
                <a:gd name="T93" fmla="*/ 7 h 39"/>
                <a:gd name="T94" fmla="*/ 0 w 36"/>
                <a:gd name="T95" fmla="*/ 7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39"/>
                <a:gd name="T146" fmla="*/ 36 w 36"/>
                <a:gd name="T147" fmla="*/ 39 h 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39">
                  <a:moveTo>
                    <a:pt x="0" y="7"/>
                  </a:moveTo>
                  <a:lnTo>
                    <a:pt x="0" y="7"/>
                  </a:lnTo>
                  <a:lnTo>
                    <a:pt x="2" y="6"/>
                  </a:lnTo>
                  <a:lnTo>
                    <a:pt x="3" y="5"/>
                  </a:lnTo>
                  <a:lnTo>
                    <a:pt x="5" y="5"/>
                  </a:lnTo>
                  <a:lnTo>
                    <a:pt x="6" y="3"/>
                  </a:lnTo>
                  <a:lnTo>
                    <a:pt x="7" y="3"/>
                  </a:lnTo>
                  <a:lnTo>
                    <a:pt x="9" y="3"/>
                  </a:lnTo>
                  <a:lnTo>
                    <a:pt x="10" y="3"/>
                  </a:lnTo>
                  <a:lnTo>
                    <a:pt x="12" y="1"/>
                  </a:lnTo>
                  <a:lnTo>
                    <a:pt x="14" y="1"/>
                  </a:lnTo>
                  <a:lnTo>
                    <a:pt x="16" y="1"/>
                  </a:lnTo>
                  <a:lnTo>
                    <a:pt x="18" y="1"/>
                  </a:lnTo>
                  <a:lnTo>
                    <a:pt x="20" y="0"/>
                  </a:lnTo>
                  <a:lnTo>
                    <a:pt x="20" y="1"/>
                  </a:lnTo>
                  <a:lnTo>
                    <a:pt x="21" y="1"/>
                  </a:lnTo>
                  <a:lnTo>
                    <a:pt x="22" y="1"/>
                  </a:lnTo>
                  <a:lnTo>
                    <a:pt x="24" y="1"/>
                  </a:lnTo>
                  <a:lnTo>
                    <a:pt x="24" y="2"/>
                  </a:lnTo>
                  <a:lnTo>
                    <a:pt x="26" y="2"/>
                  </a:lnTo>
                  <a:lnTo>
                    <a:pt x="28" y="4"/>
                  </a:lnTo>
                  <a:lnTo>
                    <a:pt x="29" y="4"/>
                  </a:lnTo>
                  <a:lnTo>
                    <a:pt x="29" y="6"/>
                  </a:lnTo>
                  <a:lnTo>
                    <a:pt x="31" y="7"/>
                  </a:lnTo>
                  <a:lnTo>
                    <a:pt x="31" y="9"/>
                  </a:lnTo>
                  <a:lnTo>
                    <a:pt x="33" y="10"/>
                  </a:lnTo>
                  <a:lnTo>
                    <a:pt x="33" y="13"/>
                  </a:lnTo>
                  <a:lnTo>
                    <a:pt x="34" y="15"/>
                  </a:lnTo>
                  <a:lnTo>
                    <a:pt x="34" y="17"/>
                  </a:lnTo>
                  <a:lnTo>
                    <a:pt x="35" y="18"/>
                  </a:lnTo>
                  <a:lnTo>
                    <a:pt x="34" y="20"/>
                  </a:lnTo>
                  <a:lnTo>
                    <a:pt x="34" y="22"/>
                  </a:lnTo>
                  <a:lnTo>
                    <a:pt x="34" y="23"/>
                  </a:lnTo>
                  <a:lnTo>
                    <a:pt x="34" y="24"/>
                  </a:lnTo>
                  <a:lnTo>
                    <a:pt x="33" y="26"/>
                  </a:lnTo>
                  <a:lnTo>
                    <a:pt x="33" y="28"/>
                  </a:lnTo>
                  <a:lnTo>
                    <a:pt x="33" y="30"/>
                  </a:lnTo>
                  <a:lnTo>
                    <a:pt x="31" y="32"/>
                  </a:lnTo>
                  <a:lnTo>
                    <a:pt x="31" y="33"/>
                  </a:lnTo>
                  <a:lnTo>
                    <a:pt x="29" y="35"/>
                  </a:lnTo>
                  <a:lnTo>
                    <a:pt x="28" y="37"/>
                  </a:lnTo>
                  <a:lnTo>
                    <a:pt x="26" y="37"/>
                  </a:lnTo>
                  <a:lnTo>
                    <a:pt x="24" y="37"/>
                  </a:lnTo>
                  <a:lnTo>
                    <a:pt x="22" y="37"/>
                  </a:lnTo>
                  <a:lnTo>
                    <a:pt x="19" y="38"/>
                  </a:lnTo>
                  <a:lnTo>
                    <a:pt x="17" y="38"/>
                  </a:lnTo>
                  <a:lnTo>
                    <a:pt x="14" y="38"/>
                  </a:lnTo>
                  <a:lnTo>
                    <a:pt x="12" y="36"/>
                  </a:lnTo>
                  <a:lnTo>
                    <a:pt x="10" y="36"/>
                  </a:lnTo>
                  <a:lnTo>
                    <a:pt x="9" y="34"/>
                  </a:lnTo>
                  <a:lnTo>
                    <a:pt x="7" y="33"/>
                  </a:lnTo>
                  <a:lnTo>
                    <a:pt x="6" y="31"/>
                  </a:lnTo>
                  <a:lnTo>
                    <a:pt x="5" y="31"/>
                  </a:lnTo>
                  <a:lnTo>
                    <a:pt x="4" y="30"/>
                  </a:lnTo>
                  <a:lnTo>
                    <a:pt x="3" y="28"/>
                  </a:lnTo>
                  <a:lnTo>
                    <a:pt x="3" y="26"/>
                  </a:lnTo>
                  <a:lnTo>
                    <a:pt x="2" y="26"/>
                  </a:lnTo>
                  <a:lnTo>
                    <a:pt x="2" y="25"/>
                  </a:lnTo>
                  <a:lnTo>
                    <a:pt x="2" y="24"/>
                  </a:lnTo>
                  <a:lnTo>
                    <a:pt x="2" y="22"/>
                  </a:lnTo>
                  <a:lnTo>
                    <a:pt x="2" y="20"/>
                  </a:lnTo>
                  <a:lnTo>
                    <a:pt x="2" y="18"/>
                  </a:lnTo>
                  <a:lnTo>
                    <a:pt x="4" y="17"/>
                  </a:lnTo>
                  <a:lnTo>
                    <a:pt x="6" y="16"/>
                  </a:lnTo>
                  <a:lnTo>
                    <a:pt x="8" y="14"/>
                  </a:lnTo>
                  <a:lnTo>
                    <a:pt x="8" y="15"/>
                  </a:lnTo>
                  <a:lnTo>
                    <a:pt x="10" y="15"/>
                  </a:lnTo>
                  <a:lnTo>
                    <a:pt x="12" y="15"/>
                  </a:lnTo>
                  <a:lnTo>
                    <a:pt x="13" y="15"/>
                  </a:lnTo>
                  <a:lnTo>
                    <a:pt x="15" y="15"/>
                  </a:lnTo>
                  <a:lnTo>
                    <a:pt x="15" y="16"/>
                  </a:lnTo>
                  <a:lnTo>
                    <a:pt x="13" y="18"/>
                  </a:lnTo>
                  <a:lnTo>
                    <a:pt x="13" y="19"/>
                  </a:lnTo>
                  <a:lnTo>
                    <a:pt x="12" y="21"/>
                  </a:lnTo>
                  <a:lnTo>
                    <a:pt x="12" y="23"/>
                  </a:lnTo>
                  <a:lnTo>
                    <a:pt x="12" y="26"/>
                  </a:lnTo>
                  <a:lnTo>
                    <a:pt x="12" y="28"/>
                  </a:lnTo>
                  <a:lnTo>
                    <a:pt x="12" y="30"/>
                  </a:lnTo>
                  <a:lnTo>
                    <a:pt x="13" y="31"/>
                  </a:lnTo>
                  <a:lnTo>
                    <a:pt x="13" y="32"/>
                  </a:lnTo>
                  <a:lnTo>
                    <a:pt x="15" y="32"/>
                  </a:lnTo>
                  <a:lnTo>
                    <a:pt x="17" y="32"/>
                  </a:lnTo>
                  <a:lnTo>
                    <a:pt x="18" y="32"/>
                  </a:lnTo>
                  <a:lnTo>
                    <a:pt x="20" y="32"/>
                  </a:lnTo>
                  <a:lnTo>
                    <a:pt x="21" y="31"/>
                  </a:lnTo>
                  <a:lnTo>
                    <a:pt x="23" y="31"/>
                  </a:lnTo>
                  <a:lnTo>
                    <a:pt x="26" y="29"/>
                  </a:lnTo>
                  <a:lnTo>
                    <a:pt x="28" y="27"/>
                  </a:lnTo>
                  <a:lnTo>
                    <a:pt x="29" y="25"/>
                  </a:lnTo>
                  <a:lnTo>
                    <a:pt x="29" y="23"/>
                  </a:lnTo>
                  <a:lnTo>
                    <a:pt x="29" y="22"/>
                  </a:lnTo>
                  <a:lnTo>
                    <a:pt x="29" y="20"/>
                  </a:lnTo>
                  <a:lnTo>
                    <a:pt x="29" y="16"/>
                  </a:lnTo>
                  <a:lnTo>
                    <a:pt x="27" y="15"/>
                  </a:lnTo>
                  <a:lnTo>
                    <a:pt x="26" y="13"/>
                  </a:lnTo>
                  <a:lnTo>
                    <a:pt x="24" y="11"/>
                  </a:lnTo>
                  <a:lnTo>
                    <a:pt x="22" y="9"/>
                  </a:lnTo>
                  <a:lnTo>
                    <a:pt x="20" y="9"/>
                  </a:lnTo>
                  <a:lnTo>
                    <a:pt x="18" y="7"/>
                  </a:lnTo>
                  <a:lnTo>
                    <a:pt x="17" y="7"/>
                  </a:lnTo>
                  <a:lnTo>
                    <a:pt x="15" y="6"/>
                  </a:lnTo>
                  <a:lnTo>
                    <a:pt x="12" y="7"/>
                  </a:lnTo>
                  <a:lnTo>
                    <a:pt x="10" y="7"/>
                  </a:lnTo>
                  <a:lnTo>
                    <a:pt x="9" y="7"/>
                  </a:lnTo>
                  <a:lnTo>
                    <a:pt x="7" y="7"/>
                  </a:lnTo>
                  <a:lnTo>
                    <a:pt x="6" y="7"/>
                  </a:lnTo>
                  <a:lnTo>
                    <a:pt x="5" y="7"/>
                  </a:lnTo>
                  <a:lnTo>
                    <a:pt x="3" y="7"/>
                  </a:lnTo>
                  <a:lnTo>
                    <a:pt x="2" y="7"/>
                  </a:lnTo>
                  <a:lnTo>
                    <a:pt x="1" y="7"/>
                  </a:lnTo>
                  <a:lnTo>
                    <a:pt x="0" y="7"/>
                  </a:lnTo>
                </a:path>
              </a:pathLst>
            </a:custGeom>
            <a:solidFill>
              <a:srgbClr val="F8F8F8"/>
            </a:solidFill>
            <a:ln w="9048">
              <a:solidFill>
                <a:srgbClr val="DDDDDD"/>
              </a:solidFill>
              <a:round/>
              <a:headEnd/>
              <a:tailEnd/>
            </a:ln>
          </p:spPr>
          <p:txBody>
            <a:bodyPr/>
            <a:lstStyle/>
            <a:p>
              <a:endParaRPr lang="it-IT"/>
            </a:p>
          </p:txBody>
        </p:sp>
        <p:sp>
          <p:nvSpPr>
            <p:cNvPr id="10278" name="Freeform 44"/>
            <p:cNvSpPr>
              <a:spLocks/>
            </p:cNvSpPr>
            <p:nvPr/>
          </p:nvSpPr>
          <p:spPr bwMode="auto">
            <a:xfrm>
              <a:off x="3172" y="1383"/>
              <a:ext cx="74" cy="36"/>
            </a:xfrm>
            <a:custGeom>
              <a:avLst/>
              <a:gdLst>
                <a:gd name="T0" fmla="*/ 265 w 38"/>
                <a:gd name="T1" fmla="*/ 13 h 38"/>
                <a:gd name="T2" fmla="*/ 236 w 38"/>
                <a:gd name="T3" fmla="*/ 10 h 38"/>
                <a:gd name="T4" fmla="*/ 212 w 38"/>
                <a:gd name="T5" fmla="*/ 8 h 38"/>
                <a:gd name="T6" fmla="*/ 171 w 38"/>
                <a:gd name="T7" fmla="*/ 4 h 38"/>
                <a:gd name="T8" fmla="*/ 132 w 38"/>
                <a:gd name="T9" fmla="*/ 1 h 38"/>
                <a:gd name="T10" fmla="*/ 109 w 38"/>
                <a:gd name="T11" fmla="*/ 1 h 38"/>
                <a:gd name="T12" fmla="*/ 72 w 38"/>
                <a:gd name="T13" fmla="*/ 1 h 38"/>
                <a:gd name="T14" fmla="*/ 37 w 38"/>
                <a:gd name="T15" fmla="*/ 4 h 38"/>
                <a:gd name="T16" fmla="*/ 16 w 38"/>
                <a:gd name="T17" fmla="*/ 7 h 38"/>
                <a:gd name="T18" fmla="*/ 0 w 38"/>
                <a:gd name="T19" fmla="*/ 10 h 38"/>
                <a:gd name="T20" fmla="*/ 8 w 38"/>
                <a:gd name="T21" fmla="*/ 15 h 38"/>
                <a:gd name="T22" fmla="*/ 8 w 38"/>
                <a:gd name="T23" fmla="*/ 20 h 38"/>
                <a:gd name="T24" fmla="*/ 8 w 38"/>
                <a:gd name="T25" fmla="*/ 25 h 38"/>
                <a:gd name="T26" fmla="*/ 16 w 38"/>
                <a:gd name="T27" fmla="*/ 27 h 38"/>
                <a:gd name="T28" fmla="*/ 45 w 38"/>
                <a:gd name="T29" fmla="*/ 29 h 38"/>
                <a:gd name="T30" fmla="*/ 88 w 38"/>
                <a:gd name="T31" fmla="*/ 30 h 38"/>
                <a:gd name="T32" fmla="*/ 140 w 38"/>
                <a:gd name="T33" fmla="*/ 31 h 38"/>
                <a:gd name="T34" fmla="*/ 171 w 38"/>
                <a:gd name="T35" fmla="*/ 29 h 38"/>
                <a:gd name="T36" fmla="*/ 201 w 38"/>
                <a:gd name="T37" fmla="*/ 26 h 38"/>
                <a:gd name="T38" fmla="*/ 201 w 38"/>
                <a:gd name="T39" fmla="*/ 25 h 38"/>
                <a:gd name="T40" fmla="*/ 208 w 38"/>
                <a:gd name="T41" fmla="*/ 22 h 38"/>
                <a:gd name="T42" fmla="*/ 208 w 38"/>
                <a:gd name="T43" fmla="*/ 19 h 38"/>
                <a:gd name="T44" fmla="*/ 208 w 38"/>
                <a:gd name="T45" fmla="*/ 13 h 38"/>
                <a:gd name="T46" fmla="*/ 193 w 38"/>
                <a:gd name="T47" fmla="*/ 13 h 38"/>
                <a:gd name="T48" fmla="*/ 185 w 38"/>
                <a:gd name="T49" fmla="*/ 13 h 38"/>
                <a:gd name="T50" fmla="*/ 171 w 38"/>
                <a:gd name="T51" fmla="*/ 15 h 38"/>
                <a:gd name="T52" fmla="*/ 171 w 38"/>
                <a:gd name="T53" fmla="*/ 15 h 38"/>
                <a:gd name="T54" fmla="*/ 156 w 38"/>
                <a:gd name="T55" fmla="*/ 17 h 38"/>
                <a:gd name="T56" fmla="*/ 148 w 38"/>
                <a:gd name="T57" fmla="*/ 19 h 38"/>
                <a:gd name="T58" fmla="*/ 140 w 38"/>
                <a:gd name="T59" fmla="*/ 23 h 38"/>
                <a:gd name="T60" fmla="*/ 140 w 38"/>
                <a:gd name="T61" fmla="*/ 25 h 38"/>
                <a:gd name="T62" fmla="*/ 140 w 38"/>
                <a:gd name="T63" fmla="*/ 26 h 38"/>
                <a:gd name="T64" fmla="*/ 95 w 38"/>
                <a:gd name="T65" fmla="*/ 25 h 38"/>
                <a:gd name="T66" fmla="*/ 68 w 38"/>
                <a:gd name="T67" fmla="*/ 24 h 38"/>
                <a:gd name="T68" fmla="*/ 60 w 38"/>
                <a:gd name="T69" fmla="*/ 19 h 38"/>
                <a:gd name="T70" fmla="*/ 53 w 38"/>
                <a:gd name="T71" fmla="*/ 17 h 38"/>
                <a:gd name="T72" fmla="*/ 60 w 38"/>
                <a:gd name="T73" fmla="*/ 14 h 38"/>
                <a:gd name="T74" fmla="*/ 68 w 38"/>
                <a:gd name="T75" fmla="*/ 11 h 38"/>
                <a:gd name="T76" fmla="*/ 80 w 38"/>
                <a:gd name="T77" fmla="*/ 9 h 38"/>
                <a:gd name="T78" fmla="*/ 95 w 38"/>
                <a:gd name="T79" fmla="*/ 8 h 38"/>
                <a:gd name="T80" fmla="*/ 125 w 38"/>
                <a:gd name="T81" fmla="*/ 6 h 38"/>
                <a:gd name="T82" fmla="*/ 140 w 38"/>
                <a:gd name="T83" fmla="*/ 6 h 38"/>
                <a:gd name="T84" fmla="*/ 148 w 38"/>
                <a:gd name="T85" fmla="*/ 6 h 38"/>
                <a:gd name="T86" fmla="*/ 171 w 38"/>
                <a:gd name="T87" fmla="*/ 8 h 38"/>
                <a:gd name="T88" fmla="*/ 193 w 38"/>
                <a:gd name="T89" fmla="*/ 9 h 38"/>
                <a:gd name="T90" fmla="*/ 220 w 38"/>
                <a:gd name="T91" fmla="*/ 10 h 38"/>
                <a:gd name="T92" fmla="*/ 251 w 38"/>
                <a:gd name="T93" fmla="*/ 12 h 38"/>
                <a:gd name="T94" fmla="*/ 257 w 38"/>
                <a:gd name="T95" fmla="*/ 13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38"/>
                <a:gd name="T146" fmla="*/ 38 w 38"/>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38">
                  <a:moveTo>
                    <a:pt x="37" y="16"/>
                  </a:moveTo>
                  <a:lnTo>
                    <a:pt x="36" y="16"/>
                  </a:lnTo>
                  <a:lnTo>
                    <a:pt x="34" y="16"/>
                  </a:lnTo>
                  <a:lnTo>
                    <a:pt x="34" y="14"/>
                  </a:lnTo>
                  <a:lnTo>
                    <a:pt x="32" y="13"/>
                  </a:lnTo>
                  <a:lnTo>
                    <a:pt x="31" y="12"/>
                  </a:lnTo>
                  <a:lnTo>
                    <a:pt x="29" y="10"/>
                  </a:lnTo>
                  <a:lnTo>
                    <a:pt x="29" y="8"/>
                  </a:lnTo>
                  <a:lnTo>
                    <a:pt x="27" y="8"/>
                  </a:lnTo>
                  <a:lnTo>
                    <a:pt x="25" y="6"/>
                  </a:lnTo>
                  <a:lnTo>
                    <a:pt x="23" y="4"/>
                  </a:lnTo>
                  <a:lnTo>
                    <a:pt x="21" y="2"/>
                  </a:lnTo>
                  <a:lnTo>
                    <a:pt x="20" y="2"/>
                  </a:lnTo>
                  <a:lnTo>
                    <a:pt x="18" y="1"/>
                  </a:lnTo>
                  <a:lnTo>
                    <a:pt x="16" y="1"/>
                  </a:lnTo>
                  <a:lnTo>
                    <a:pt x="16" y="0"/>
                  </a:lnTo>
                  <a:lnTo>
                    <a:pt x="15" y="1"/>
                  </a:lnTo>
                  <a:lnTo>
                    <a:pt x="13" y="1"/>
                  </a:lnTo>
                  <a:lnTo>
                    <a:pt x="11" y="1"/>
                  </a:lnTo>
                  <a:lnTo>
                    <a:pt x="10" y="1"/>
                  </a:lnTo>
                  <a:lnTo>
                    <a:pt x="9" y="2"/>
                  </a:lnTo>
                  <a:lnTo>
                    <a:pt x="7" y="2"/>
                  </a:lnTo>
                  <a:lnTo>
                    <a:pt x="5" y="4"/>
                  </a:lnTo>
                  <a:lnTo>
                    <a:pt x="3" y="6"/>
                  </a:lnTo>
                  <a:lnTo>
                    <a:pt x="2" y="7"/>
                  </a:lnTo>
                  <a:lnTo>
                    <a:pt x="1" y="9"/>
                  </a:lnTo>
                  <a:lnTo>
                    <a:pt x="1" y="10"/>
                  </a:lnTo>
                  <a:lnTo>
                    <a:pt x="0" y="13"/>
                  </a:lnTo>
                  <a:lnTo>
                    <a:pt x="0" y="15"/>
                  </a:lnTo>
                  <a:lnTo>
                    <a:pt x="0" y="17"/>
                  </a:lnTo>
                  <a:lnTo>
                    <a:pt x="1" y="18"/>
                  </a:lnTo>
                  <a:lnTo>
                    <a:pt x="1" y="20"/>
                  </a:lnTo>
                  <a:lnTo>
                    <a:pt x="1" y="22"/>
                  </a:lnTo>
                  <a:lnTo>
                    <a:pt x="1" y="23"/>
                  </a:lnTo>
                  <a:lnTo>
                    <a:pt x="1" y="24"/>
                  </a:lnTo>
                  <a:lnTo>
                    <a:pt x="1" y="26"/>
                  </a:lnTo>
                  <a:lnTo>
                    <a:pt x="1" y="28"/>
                  </a:lnTo>
                  <a:lnTo>
                    <a:pt x="1" y="30"/>
                  </a:lnTo>
                  <a:lnTo>
                    <a:pt x="2" y="30"/>
                  </a:lnTo>
                  <a:lnTo>
                    <a:pt x="2" y="32"/>
                  </a:lnTo>
                  <a:lnTo>
                    <a:pt x="4" y="33"/>
                  </a:lnTo>
                  <a:lnTo>
                    <a:pt x="4" y="35"/>
                  </a:lnTo>
                  <a:lnTo>
                    <a:pt x="6" y="35"/>
                  </a:lnTo>
                  <a:lnTo>
                    <a:pt x="8" y="36"/>
                  </a:lnTo>
                  <a:lnTo>
                    <a:pt x="10" y="36"/>
                  </a:lnTo>
                  <a:lnTo>
                    <a:pt x="12" y="36"/>
                  </a:lnTo>
                  <a:lnTo>
                    <a:pt x="15" y="36"/>
                  </a:lnTo>
                  <a:lnTo>
                    <a:pt x="17" y="37"/>
                  </a:lnTo>
                  <a:lnTo>
                    <a:pt x="19" y="37"/>
                  </a:lnTo>
                  <a:lnTo>
                    <a:pt x="20" y="37"/>
                  </a:lnTo>
                  <a:lnTo>
                    <a:pt x="22" y="35"/>
                  </a:lnTo>
                  <a:lnTo>
                    <a:pt x="23" y="35"/>
                  </a:lnTo>
                  <a:lnTo>
                    <a:pt x="25" y="33"/>
                  </a:lnTo>
                  <a:lnTo>
                    <a:pt x="25" y="32"/>
                  </a:lnTo>
                  <a:lnTo>
                    <a:pt x="27" y="31"/>
                  </a:lnTo>
                  <a:lnTo>
                    <a:pt x="27" y="29"/>
                  </a:lnTo>
                  <a:lnTo>
                    <a:pt x="27" y="28"/>
                  </a:lnTo>
                  <a:lnTo>
                    <a:pt x="28" y="26"/>
                  </a:lnTo>
                  <a:lnTo>
                    <a:pt x="28" y="25"/>
                  </a:lnTo>
                  <a:lnTo>
                    <a:pt x="29" y="23"/>
                  </a:lnTo>
                  <a:lnTo>
                    <a:pt x="28" y="22"/>
                  </a:lnTo>
                  <a:lnTo>
                    <a:pt x="28" y="19"/>
                  </a:lnTo>
                  <a:lnTo>
                    <a:pt x="28" y="18"/>
                  </a:lnTo>
                  <a:lnTo>
                    <a:pt x="28" y="16"/>
                  </a:lnTo>
                  <a:lnTo>
                    <a:pt x="26" y="16"/>
                  </a:lnTo>
                  <a:lnTo>
                    <a:pt x="26" y="15"/>
                  </a:lnTo>
                  <a:lnTo>
                    <a:pt x="25" y="16"/>
                  </a:lnTo>
                  <a:lnTo>
                    <a:pt x="25" y="17"/>
                  </a:lnTo>
                  <a:lnTo>
                    <a:pt x="23" y="18"/>
                  </a:lnTo>
                  <a:lnTo>
                    <a:pt x="21" y="19"/>
                  </a:lnTo>
                  <a:lnTo>
                    <a:pt x="21" y="20"/>
                  </a:lnTo>
                  <a:lnTo>
                    <a:pt x="20" y="22"/>
                  </a:lnTo>
                  <a:lnTo>
                    <a:pt x="20" y="24"/>
                  </a:lnTo>
                  <a:lnTo>
                    <a:pt x="19" y="26"/>
                  </a:lnTo>
                  <a:lnTo>
                    <a:pt x="19" y="27"/>
                  </a:lnTo>
                  <a:lnTo>
                    <a:pt x="19" y="29"/>
                  </a:lnTo>
                  <a:lnTo>
                    <a:pt x="19" y="30"/>
                  </a:lnTo>
                  <a:lnTo>
                    <a:pt x="16" y="30"/>
                  </a:lnTo>
                  <a:lnTo>
                    <a:pt x="13" y="29"/>
                  </a:lnTo>
                  <a:lnTo>
                    <a:pt x="12" y="29"/>
                  </a:lnTo>
                  <a:lnTo>
                    <a:pt x="10" y="27"/>
                  </a:lnTo>
                  <a:lnTo>
                    <a:pt x="9" y="27"/>
                  </a:lnTo>
                  <a:lnTo>
                    <a:pt x="8" y="25"/>
                  </a:lnTo>
                  <a:lnTo>
                    <a:pt x="8" y="24"/>
                  </a:lnTo>
                  <a:lnTo>
                    <a:pt x="8" y="22"/>
                  </a:lnTo>
                  <a:lnTo>
                    <a:pt x="7" y="22"/>
                  </a:lnTo>
                  <a:lnTo>
                    <a:pt x="7" y="20"/>
                  </a:lnTo>
                  <a:lnTo>
                    <a:pt x="8" y="18"/>
                  </a:lnTo>
                  <a:lnTo>
                    <a:pt x="8" y="17"/>
                  </a:lnTo>
                  <a:lnTo>
                    <a:pt x="9" y="16"/>
                  </a:lnTo>
                  <a:lnTo>
                    <a:pt x="9" y="14"/>
                  </a:lnTo>
                  <a:lnTo>
                    <a:pt x="9" y="12"/>
                  </a:lnTo>
                  <a:lnTo>
                    <a:pt x="9" y="11"/>
                  </a:lnTo>
                  <a:lnTo>
                    <a:pt x="11" y="9"/>
                  </a:lnTo>
                  <a:lnTo>
                    <a:pt x="13" y="8"/>
                  </a:lnTo>
                  <a:lnTo>
                    <a:pt x="15" y="6"/>
                  </a:lnTo>
                  <a:lnTo>
                    <a:pt x="17" y="6"/>
                  </a:lnTo>
                  <a:lnTo>
                    <a:pt x="19" y="6"/>
                  </a:lnTo>
                  <a:lnTo>
                    <a:pt x="20" y="6"/>
                  </a:lnTo>
                  <a:lnTo>
                    <a:pt x="20" y="7"/>
                  </a:lnTo>
                  <a:lnTo>
                    <a:pt x="22" y="7"/>
                  </a:lnTo>
                  <a:lnTo>
                    <a:pt x="23" y="8"/>
                  </a:lnTo>
                  <a:lnTo>
                    <a:pt x="25" y="8"/>
                  </a:lnTo>
                  <a:lnTo>
                    <a:pt x="25" y="10"/>
                  </a:lnTo>
                  <a:lnTo>
                    <a:pt x="26" y="10"/>
                  </a:lnTo>
                  <a:lnTo>
                    <a:pt x="28" y="12"/>
                  </a:lnTo>
                  <a:lnTo>
                    <a:pt x="30" y="12"/>
                  </a:lnTo>
                  <a:lnTo>
                    <a:pt x="30" y="13"/>
                  </a:lnTo>
                  <a:lnTo>
                    <a:pt x="32" y="13"/>
                  </a:lnTo>
                  <a:lnTo>
                    <a:pt x="32" y="15"/>
                  </a:lnTo>
                  <a:lnTo>
                    <a:pt x="34" y="15"/>
                  </a:lnTo>
                  <a:lnTo>
                    <a:pt x="34" y="16"/>
                  </a:lnTo>
                  <a:lnTo>
                    <a:pt x="35" y="16"/>
                  </a:lnTo>
                  <a:lnTo>
                    <a:pt x="37" y="16"/>
                  </a:lnTo>
                </a:path>
              </a:pathLst>
            </a:custGeom>
            <a:solidFill>
              <a:srgbClr val="F8F8F8"/>
            </a:solidFill>
            <a:ln w="9048">
              <a:solidFill>
                <a:srgbClr val="DDDDDD"/>
              </a:solidFill>
              <a:round/>
              <a:headEnd/>
              <a:tailEnd/>
            </a:ln>
          </p:spPr>
          <p:txBody>
            <a:bodyPr/>
            <a:lstStyle/>
            <a:p>
              <a:endParaRPr lang="it-IT"/>
            </a:p>
          </p:txBody>
        </p:sp>
        <p:sp>
          <p:nvSpPr>
            <p:cNvPr id="10279" name="AutoShape 45"/>
            <p:cNvSpPr>
              <a:spLocks noChangeArrowheads="1"/>
            </p:cNvSpPr>
            <p:nvPr/>
          </p:nvSpPr>
          <p:spPr bwMode="auto">
            <a:xfrm flipV="1">
              <a:off x="403" y="3831"/>
              <a:ext cx="5437" cy="259"/>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0280" name="Freeform 46"/>
            <p:cNvSpPr>
              <a:spLocks/>
            </p:cNvSpPr>
            <p:nvPr/>
          </p:nvSpPr>
          <p:spPr bwMode="auto">
            <a:xfrm>
              <a:off x="4619" y="1593"/>
              <a:ext cx="533" cy="1911"/>
            </a:xfrm>
            <a:custGeom>
              <a:avLst/>
              <a:gdLst>
                <a:gd name="T0" fmla="*/ 0 w 271"/>
                <a:gd name="T1" fmla="*/ 1646 h 2059"/>
                <a:gd name="T2" fmla="*/ 2053 w 271"/>
                <a:gd name="T3" fmla="*/ 1646 h 2059"/>
                <a:gd name="T4" fmla="*/ 2053 w 271"/>
                <a:gd name="T5" fmla="*/ 0 h 2059"/>
                <a:gd name="T6" fmla="*/ 0 w 271"/>
                <a:gd name="T7" fmla="*/ 0 h 2059"/>
                <a:gd name="T8" fmla="*/ 0 w 271"/>
                <a:gd name="T9" fmla="*/ 1646 h 2059"/>
                <a:gd name="T10" fmla="*/ 0 w 271"/>
                <a:gd name="T11" fmla="*/ 1646 h 2059"/>
                <a:gd name="T12" fmla="*/ 0 60000 65536"/>
                <a:gd name="T13" fmla="*/ 0 60000 65536"/>
                <a:gd name="T14" fmla="*/ 0 60000 65536"/>
                <a:gd name="T15" fmla="*/ 0 60000 65536"/>
                <a:gd name="T16" fmla="*/ 0 60000 65536"/>
                <a:gd name="T17" fmla="*/ 0 60000 65536"/>
                <a:gd name="T18" fmla="*/ 0 w 271"/>
                <a:gd name="T19" fmla="*/ 0 h 2059"/>
                <a:gd name="T20" fmla="*/ 271 w 271"/>
                <a:gd name="T21" fmla="*/ 2059 h 2059"/>
              </a:gdLst>
              <a:ahLst/>
              <a:cxnLst>
                <a:cxn ang="T12">
                  <a:pos x="T0" y="T1"/>
                </a:cxn>
                <a:cxn ang="T13">
                  <a:pos x="T2" y="T3"/>
                </a:cxn>
                <a:cxn ang="T14">
                  <a:pos x="T4" y="T5"/>
                </a:cxn>
                <a:cxn ang="T15">
                  <a:pos x="T6" y="T7"/>
                </a:cxn>
                <a:cxn ang="T16">
                  <a:pos x="T8" y="T9"/>
                </a:cxn>
                <a:cxn ang="T17">
                  <a:pos x="T10" y="T11"/>
                </a:cxn>
              </a:cxnLst>
              <a:rect l="T18" t="T19" r="T20" b="T21"/>
              <a:pathLst>
                <a:path w="271" h="2059">
                  <a:moveTo>
                    <a:pt x="0" y="2058"/>
                  </a:moveTo>
                  <a:lnTo>
                    <a:pt x="270" y="2058"/>
                  </a:lnTo>
                  <a:lnTo>
                    <a:pt x="270" y="0"/>
                  </a:lnTo>
                  <a:lnTo>
                    <a:pt x="0" y="0"/>
                  </a:lnTo>
                  <a:lnTo>
                    <a:pt x="0" y="2058"/>
                  </a:lnTo>
                </a:path>
              </a:pathLst>
            </a:custGeom>
            <a:solidFill>
              <a:srgbClr val="F8F8F8"/>
            </a:solidFill>
            <a:ln w="9048">
              <a:solidFill>
                <a:srgbClr val="C0C0C0"/>
              </a:solidFill>
              <a:round/>
              <a:headEnd/>
              <a:tailEnd/>
            </a:ln>
          </p:spPr>
          <p:txBody>
            <a:bodyPr/>
            <a:lstStyle/>
            <a:p>
              <a:endParaRPr lang="it-IT"/>
            </a:p>
          </p:txBody>
        </p:sp>
        <p:grpSp>
          <p:nvGrpSpPr>
            <p:cNvPr id="10281" name="Group 47"/>
            <p:cNvGrpSpPr>
              <a:grpSpLocks/>
            </p:cNvGrpSpPr>
            <p:nvPr/>
          </p:nvGrpSpPr>
          <p:grpSpPr bwMode="auto">
            <a:xfrm>
              <a:off x="4527" y="3474"/>
              <a:ext cx="703" cy="203"/>
              <a:chOff x="3110" y="3961"/>
              <a:chExt cx="356" cy="218"/>
            </a:xfrm>
          </p:grpSpPr>
          <p:sp>
            <p:nvSpPr>
              <p:cNvPr id="10367" name="Freeform 48"/>
              <p:cNvSpPr>
                <a:spLocks/>
              </p:cNvSpPr>
              <p:nvPr/>
            </p:nvSpPr>
            <p:spPr bwMode="auto">
              <a:xfrm>
                <a:off x="3137" y="3961"/>
                <a:ext cx="300" cy="106"/>
              </a:xfrm>
              <a:custGeom>
                <a:avLst/>
                <a:gdLst>
                  <a:gd name="T0" fmla="*/ 285 w 300"/>
                  <a:gd name="T1" fmla="*/ 2 h 106"/>
                  <a:gd name="T2" fmla="*/ 290 w 300"/>
                  <a:gd name="T3" fmla="*/ 5 h 106"/>
                  <a:gd name="T4" fmla="*/ 295 w 300"/>
                  <a:gd name="T5" fmla="*/ 9 h 106"/>
                  <a:gd name="T6" fmla="*/ 295 w 300"/>
                  <a:gd name="T7" fmla="*/ 16 h 106"/>
                  <a:gd name="T8" fmla="*/ 297 w 300"/>
                  <a:gd name="T9" fmla="*/ 23 h 106"/>
                  <a:gd name="T10" fmla="*/ 298 w 300"/>
                  <a:gd name="T11" fmla="*/ 30 h 106"/>
                  <a:gd name="T12" fmla="*/ 297 w 300"/>
                  <a:gd name="T13" fmla="*/ 39 h 106"/>
                  <a:gd name="T14" fmla="*/ 293 w 300"/>
                  <a:gd name="T15" fmla="*/ 46 h 106"/>
                  <a:gd name="T16" fmla="*/ 290 w 300"/>
                  <a:gd name="T17" fmla="*/ 52 h 106"/>
                  <a:gd name="T18" fmla="*/ 285 w 300"/>
                  <a:gd name="T19" fmla="*/ 53 h 106"/>
                  <a:gd name="T20" fmla="*/ 281 w 300"/>
                  <a:gd name="T21" fmla="*/ 52 h 106"/>
                  <a:gd name="T22" fmla="*/ 283 w 300"/>
                  <a:gd name="T23" fmla="*/ 53 h 106"/>
                  <a:gd name="T24" fmla="*/ 287 w 300"/>
                  <a:gd name="T25" fmla="*/ 56 h 106"/>
                  <a:gd name="T26" fmla="*/ 293 w 300"/>
                  <a:gd name="T27" fmla="*/ 59 h 106"/>
                  <a:gd name="T28" fmla="*/ 294 w 300"/>
                  <a:gd name="T29" fmla="*/ 66 h 106"/>
                  <a:gd name="T30" fmla="*/ 296 w 300"/>
                  <a:gd name="T31" fmla="*/ 74 h 106"/>
                  <a:gd name="T32" fmla="*/ 296 w 300"/>
                  <a:gd name="T33" fmla="*/ 82 h 106"/>
                  <a:gd name="T34" fmla="*/ 295 w 300"/>
                  <a:gd name="T35" fmla="*/ 90 h 106"/>
                  <a:gd name="T36" fmla="*/ 291 w 300"/>
                  <a:gd name="T37" fmla="*/ 96 h 106"/>
                  <a:gd name="T38" fmla="*/ 288 w 300"/>
                  <a:gd name="T39" fmla="*/ 101 h 106"/>
                  <a:gd name="T40" fmla="*/ 284 w 300"/>
                  <a:gd name="T41" fmla="*/ 104 h 106"/>
                  <a:gd name="T42" fmla="*/ 281 w 300"/>
                  <a:gd name="T43" fmla="*/ 103 h 106"/>
                  <a:gd name="T44" fmla="*/ 17 w 300"/>
                  <a:gd name="T45" fmla="*/ 103 h 106"/>
                  <a:gd name="T46" fmla="*/ 12 w 300"/>
                  <a:gd name="T47" fmla="*/ 105 h 106"/>
                  <a:gd name="T48" fmla="*/ 7 w 300"/>
                  <a:gd name="T49" fmla="*/ 101 h 106"/>
                  <a:gd name="T50" fmla="*/ 3 w 300"/>
                  <a:gd name="T51" fmla="*/ 96 h 106"/>
                  <a:gd name="T52" fmla="*/ 1 w 300"/>
                  <a:gd name="T53" fmla="*/ 90 h 106"/>
                  <a:gd name="T54" fmla="*/ 0 w 300"/>
                  <a:gd name="T55" fmla="*/ 82 h 106"/>
                  <a:gd name="T56" fmla="*/ 0 w 300"/>
                  <a:gd name="T57" fmla="*/ 74 h 106"/>
                  <a:gd name="T58" fmla="*/ 1 w 300"/>
                  <a:gd name="T59" fmla="*/ 66 h 106"/>
                  <a:gd name="T60" fmla="*/ 5 w 300"/>
                  <a:gd name="T61" fmla="*/ 59 h 106"/>
                  <a:gd name="T62" fmla="*/ 9 w 300"/>
                  <a:gd name="T63" fmla="*/ 56 h 106"/>
                  <a:gd name="T64" fmla="*/ 14 w 300"/>
                  <a:gd name="T65" fmla="*/ 53 h 106"/>
                  <a:gd name="T66" fmla="*/ 17 w 300"/>
                  <a:gd name="T67" fmla="*/ 53 h 106"/>
                  <a:gd name="T68" fmla="*/ 12 w 300"/>
                  <a:gd name="T69" fmla="*/ 54 h 106"/>
                  <a:gd name="T70" fmla="*/ 8 w 300"/>
                  <a:gd name="T71" fmla="*/ 52 h 106"/>
                  <a:gd name="T72" fmla="*/ 4 w 300"/>
                  <a:gd name="T73" fmla="*/ 46 h 106"/>
                  <a:gd name="T74" fmla="*/ 2 w 300"/>
                  <a:gd name="T75" fmla="*/ 39 h 106"/>
                  <a:gd name="T76" fmla="*/ 1 w 300"/>
                  <a:gd name="T77" fmla="*/ 31 h 106"/>
                  <a:gd name="T78" fmla="*/ 1 w 300"/>
                  <a:gd name="T79" fmla="*/ 22 h 106"/>
                  <a:gd name="T80" fmla="*/ 3 w 300"/>
                  <a:gd name="T81" fmla="*/ 15 h 106"/>
                  <a:gd name="T82" fmla="*/ 8 w 300"/>
                  <a:gd name="T83" fmla="*/ 7 h 106"/>
                  <a:gd name="T84" fmla="*/ 13 w 300"/>
                  <a:gd name="T85" fmla="*/ 4 h 106"/>
                  <a:gd name="T86" fmla="*/ 18 w 300"/>
                  <a:gd name="T87" fmla="*/ 1 h 106"/>
                  <a:gd name="T88" fmla="*/ 24 w 300"/>
                  <a:gd name="T89" fmla="*/ 0 h 106"/>
                  <a:gd name="T90" fmla="*/ 61 w 300"/>
                  <a:gd name="T91" fmla="*/ 0 h 106"/>
                  <a:gd name="T92" fmla="*/ 125 w 300"/>
                  <a:gd name="T93" fmla="*/ 0 h 106"/>
                  <a:gd name="T94" fmla="*/ 197 w 300"/>
                  <a:gd name="T95" fmla="*/ 0 h 106"/>
                  <a:gd name="T96" fmla="*/ 256 w 300"/>
                  <a:gd name="T97" fmla="*/ 0 h 106"/>
                  <a:gd name="T98" fmla="*/ 283 w 300"/>
                  <a:gd name="T99" fmla="*/ 0 h 10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00"/>
                  <a:gd name="T151" fmla="*/ 0 h 106"/>
                  <a:gd name="T152" fmla="*/ 300 w 300"/>
                  <a:gd name="T153" fmla="*/ 106 h 10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00" h="106">
                    <a:moveTo>
                      <a:pt x="281" y="1"/>
                    </a:moveTo>
                    <a:lnTo>
                      <a:pt x="283" y="2"/>
                    </a:lnTo>
                    <a:lnTo>
                      <a:pt x="285" y="2"/>
                    </a:lnTo>
                    <a:lnTo>
                      <a:pt x="287" y="4"/>
                    </a:lnTo>
                    <a:lnTo>
                      <a:pt x="290" y="4"/>
                    </a:lnTo>
                    <a:lnTo>
                      <a:pt x="290" y="5"/>
                    </a:lnTo>
                    <a:lnTo>
                      <a:pt x="292" y="6"/>
                    </a:lnTo>
                    <a:lnTo>
                      <a:pt x="293" y="8"/>
                    </a:lnTo>
                    <a:lnTo>
                      <a:pt x="295" y="9"/>
                    </a:lnTo>
                    <a:lnTo>
                      <a:pt x="295" y="12"/>
                    </a:lnTo>
                    <a:lnTo>
                      <a:pt x="295" y="14"/>
                    </a:lnTo>
                    <a:lnTo>
                      <a:pt x="295" y="16"/>
                    </a:lnTo>
                    <a:lnTo>
                      <a:pt x="297" y="18"/>
                    </a:lnTo>
                    <a:lnTo>
                      <a:pt x="297" y="21"/>
                    </a:lnTo>
                    <a:lnTo>
                      <a:pt x="297" y="23"/>
                    </a:lnTo>
                    <a:lnTo>
                      <a:pt x="297" y="25"/>
                    </a:lnTo>
                    <a:lnTo>
                      <a:pt x="299" y="26"/>
                    </a:lnTo>
                    <a:lnTo>
                      <a:pt x="298" y="30"/>
                    </a:lnTo>
                    <a:lnTo>
                      <a:pt x="298" y="34"/>
                    </a:lnTo>
                    <a:lnTo>
                      <a:pt x="297" y="37"/>
                    </a:lnTo>
                    <a:lnTo>
                      <a:pt x="297" y="39"/>
                    </a:lnTo>
                    <a:lnTo>
                      <a:pt x="295" y="43"/>
                    </a:lnTo>
                    <a:lnTo>
                      <a:pt x="295" y="44"/>
                    </a:lnTo>
                    <a:lnTo>
                      <a:pt x="293" y="46"/>
                    </a:lnTo>
                    <a:lnTo>
                      <a:pt x="293" y="48"/>
                    </a:lnTo>
                    <a:lnTo>
                      <a:pt x="291" y="50"/>
                    </a:lnTo>
                    <a:lnTo>
                      <a:pt x="290" y="52"/>
                    </a:lnTo>
                    <a:lnTo>
                      <a:pt x="288" y="53"/>
                    </a:lnTo>
                    <a:lnTo>
                      <a:pt x="287" y="53"/>
                    </a:lnTo>
                    <a:lnTo>
                      <a:pt x="285" y="53"/>
                    </a:lnTo>
                    <a:lnTo>
                      <a:pt x="283" y="53"/>
                    </a:lnTo>
                    <a:lnTo>
                      <a:pt x="281" y="53"/>
                    </a:lnTo>
                    <a:lnTo>
                      <a:pt x="281" y="52"/>
                    </a:lnTo>
                    <a:lnTo>
                      <a:pt x="281" y="53"/>
                    </a:lnTo>
                    <a:lnTo>
                      <a:pt x="283" y="53"/>
                    </a:lnTo>
                    <a:lnTo>
                      <a:pt x="285" y="54"/>
                    </a:lnTo>
                    <a:lnTo>
                      <a:pt x="287" y="54"/>
                    </a:lnTo>
                    <a:lnTo>
                      <a:pt x="287" y="56"/>
                    </a:lnTo>
                    <a:lnTo>
                      <a:pt x="289" y="57"/>
                    </a:lnTo>
                    <a:lnTo>
                      <a:pt x="291" y="59"/>
                    </a:lnTo>
                    <a:lnTo>
                      <a:pt x="293" y="59"/>
                    </a:lnTo>
                    <a:lnTo>
                      <a:pt x="293" y="62"/>
                    </a:lnTo>
                    <a:lnTo>
                      <a:pt x="294" y="64"/>
                    </a:lnTo>
                    <a:lnTo>
                      <a:pt x="294" y="66"/>
                    </a:lnTo>
                    <a:lnTo>
                      <a:pt x="295" y="68"/>
                    </a:lnTo>
                    <a:lnTo>
                      <a:pt x="295" y="72"/>
                    </a:lnTo>
                    <a:lnTo>
                      <a:pt x="296" y="74"/>
                    </a:lnTo>
                    <a:lnTo>
                      <a:pt x="296" y="76"/>
                    </a:lnTo>
                    <a:lnTo>
                      <a:pt x="297" y="78"/>
                    </a:lnTo>
                    <a:lnTo>
                      <a:pt x="296" y="82"/>
                    </a:lnTo>
                    <a:lnTo>
                      <a:pt x="296" y="84"/>
                    </a:lnTo>
                    <a:lnTo>
                      <a:pt x="295" y="88"/>
                    </a:lnTo>
                    <a:lnTo>
                      <a:pt x="295" y="90"/>
                    </a:lnTo>
                    <a:lnTo>
                      <a:pt x="294" y="93"/>
                    </a:lnTo>
                    <a:lnTo>
                      <a:pt x="293" y="94"/>
                    </a:lnTo>
                    <a:lnTo>
                      <a:pt x="291" y="96"/>
                    </a:lnTo>
                    <a:lnTo>
                      <a:pt x="291" y="98"/>
                    </a:lnTo>
                    <a:lnTo>
                      <a:pt x="290" y="100"/>
                    </a:lnTo>
                    <a:lnTo>
                      <a:pt x="288" y="101"/>
                    </a:lnTo>
                    <a:lnTo>
                      <a:pt x="286" y="103"/>
                    </a:lnTo>
                    <a:lnTo>
                      <a:pt x="284" y="104"/>
                    </a:lnTo>
                    <a:lnTo>
                      <a:pt x="282" y="104"/>
                    </a:lnTo>
                    <a:lnTo>
                      <a:pt x="281" y="104"/>
                    </a:lnTo>
                    <a:lnTo>
                      <a:pt x="281" y="103"/>
                    </a:lnTo>
                    <a:lnTo>
                      <a:pt x="280" y="103"/>
                    </a:lnTo>
                    <a:lnTo>
                      <a:pt x="17" y="103"/>
                    </a:lnTo>
                    <a:lnTo>
                      <a:pt x="16" y="105"/>
                    </a:lnTo>
                    <a:lnTo>
                      <a:pt x="14" y="105"/>
                    </a:lnTo>
                    <a:lnTo>
                      <a:pt x="12" y="105"/>
                    </a:lnTo>
                    <a:lnTo>
                      <a:pt x="11" y="103"/>
                    </a:lnTo>
                    <a:lnTo>
                      <a:pt x="9" y="103"/>
                    </a:lnTo>
                    <a:lnTo>
                      <a:pt x="7" y="101"/>
                    </a:lnTo>
                    <a:lnTo>
                      <a:pt x="5" y="100"/>
                    </a:lnTo>
                    <a:lnTo>
                      <a:pt x="5" y="98"/>
                    </a:lnTo>
                    <a:lnTo>
                      <a:pt x="3" y="96"/>
                    </a:lnTo>
                    <a:lnTo>
                      <a:pt x="3" y="94"/>
                    </a:lnTo>
                    <a:lnTo>
                      <a:pt x="1" y="93"/>
                    </a:lnTo>
                    <a:lnTo>
                      <a:pt x="1" y="90"/>
                    </a:lnTo>
                    <a:lnTo>
                      <a:pt x="0" y="88"/>
                    </a:lnTo>
                    <a:lnTo>
                      <a:pt x="0" y="84"/>
                    </a:lnTo>
                    <a:lnTo>
                      <a:pt x="0" y="82"/>
                    </a:lnTo>
                    <a:lnTo>
                      <a:pt x="0" y="78"/>
                    </a:lnTo>
                    <a:lnTo>
                      <a:pt x="0" y="76"/>
                    </a:lnTo>
                    <a:lnTo>
                      <a:pt x="0" y="74"/>
                    </a:lnTo>
                    <a:lnTo>
                      <a:pt x="0" y="72"/>
                    </a:lnTo>
                    <a:lnTo>
                      <a:pt x="1" y="68"/>
                    </a:lnTo>
                    <a:lnTo>
                      <a:pt x="1" y="66"/>
                    </a:lnTo>
                    <a:lnTo>
                      <a:pt x="3" y="64"/>
                    </a:lnTo>
                    <a:lnTo>
                      <a:pt x="3" y="62"/>
                    </a:lnTo>
                    <a:lnTo>
                      <a:pt x="5" y="59"/>
                    </a:lnTo>
                    <a:lnTo>
                      <a:pt x="6" y="59"/>
                    </a:lnTo>
                    <a:lnTo>
                      <a:pt x="8" y="57"/>
                    </a:lnTo>
                    <a:lnTo>
                      <a:pt x="9" y="56"/>
                    </a:lnTo>
                    <a:lnTo>
                      <a:pt x="11" y="54"/>
                    </a:lnTo>
                    <a:lnTo>
                      <a:pt x="13" y="54"/>
                    </a:lnTo>
                    <a:lnTo>
                      <a:pt x="14" y="53"/>
                    </a:lnTo>
                    <a:lnTo>
                      <a:pt x="16" y="53"/>
                    </a:lnTo>
                    <a:lnTo>
                      <a:pt x="18" y="53"/>
                    </a:lnTo>
                    <a:lnTo>
                      <a:pt x="17" y="53"/>
                    </a:lnTo>
                    <a:lnTo>
                      <a:pt x="16" y="54"/>
                    </a:lnTo>
                    <a:lnTo>
                      <a:pt x="14" y="54"/>
                    </a:lnTo>
                    <a:lnTo>
                      <a:pt x="12" y="54"/>
                    </a:lnTo>
                    <a:lnTo>
                      <a:pt x="11" y="53"/>
                    </a:lnTo>
                    <a:lnTo>
                      <a:pt x="9" y="53"/>
                    </a:lnTo>
                    <a:lnTo>
                      <a:pt x="8" y="52"/>
                    </a:lnTo>
                    <a:lnTo>
                      <a:pt x="6" y="50"/>
                    </a:lnTo>
                    <a:lnTo>
                      <a:pt x="6" y="48"/>
                    </a:lnTo>
                    <a:lnTo>
                      <a:pt x="4" y="46"/>
                    </a:lnTo>
                    <a:lnTo>
                      <a:pt x="4" y="44"/>
                    </a:lnTo>
                    <a:lnTo>
                      <a:pt x="2" y="43"/>
                    </a:lnTo>
                    <a:lnTo>
                      <a:pt x="2" y="39"/>
                    </a:lnTo>
                    <a:lnTo>
                      <a:pt x="1" y="37"/>
                    </a:lnTo>
                    <a:lnTo>
                      <a:pt x="1" y="34"/>
                    </a:lnTo>
                    <a:lnTo>
                      <a:pt x="1" y="31"/>
                    </a:lnTo>
                    <a:lnTo>
                      <a:pt x="1" y="28"/>
                    </a:lnTo>
                    <a:lnTo>
                      <a:pt x="1" y="26"/>
                    </a:lnTo>
                    <a:lnTo>
                      <a:pt x="1" y="22"/>
                    </a:lnTo>
                    <a:lnTo>
                      <a:pt x="1" y="21"/>
                    </a:lnTo>
                    <a:lnTo>
                      <a:pt x="3" y="17"/>
                    </a:lnTo>
                    <a:lnTo>
                      <a:pt x="3" y="15"/>
                    </a:lnTo>
                    <a:lnTo>
                      <a:pt x="5" y="12"/>
                    </a:lnTo>
                    <a:lnTo>
                      <a:pt x="6" y="10"/>
                    </a:lnTo>
                    <a:lnTo>
                      <a:pt x="8" y="7"/>
                    </a:lnTo>
                    <a:lnTo>
                      <a:pt x="9" y="6"/>
                    </a:lnTo>
                    <a:lnTo>
                      <a:pt x="11" y="5"/>
                    </a:lnTo>
                    <a:lnTo>
                      <a:pt x="13" y="4"/>
                    </a:lnTo>
                    <a:lnTo>
                      <a:pt x="14" y="2"/>
                    </a:lnTo>
                    <a:lnTo>
                      <a:pt x="16" y="2"/>
                    </a:lnTo>
                    <a:lnTo>
                      <a:pt x="18" y="1"/>
                    </a:lnTo>
                    <a:lnTo>
                      <a:pt x="20" y="1"/>
                    </a:lnTo>
                    <a:lnTo>
                      <a:pt x="22" y="0"/>
                    </a:lnTo>
                    <a:lnTo>
                      <a:pt x="24" y="0"/>
                    </a:lnTo>
                    <a:lnTo>
                      <a:pt x="32" y="0"/>
                    </a:lnTo>
                    <a:lnTo>
                      <a:pt x="44" y="0"/>
                    </a:lnTo>
                    <a:lnTo>
                      <a:pt x="61" y="0"/>
                    </a:lnTo>
                    <a:lnTo>
                      <a:pt x="80" y="0"/>
                    </a:lnTo>
                    <a:lnTo>
                      <a:pt x="102" y="0"/>
                    </a:lnTo>
                    <a:lnTo>
                      <a:pt x="125" y="0"/>
                    </a:lnTo>
                    <a:lnTo>
                      <a:pt x="150" y="0"/>
                    </a:lnTo>
                    <a:lnTo>
                      <a:pt x="173" y="0"/>
                    </a:lnTo>
                    <a:lnTo>
                      <a:pt x="197" y="0"/>
                    </a:lnTo>
                    <a:lnTo>
                      <a:pt x="219" y="0"/>
                    </a:lnTo>
                    <a:lnTo>
                      <a:pt x="240" y="0"/>
                    </a:lnTo>
                    <a:lnTo>
                      <a:pt x="256" y="0"/>
                    </a:lnTo>
                    <a:lnTo>
                      <a:pt x="270" y="0"/>
                    </a:lnTo>
                    <a:lnTo>
                      <a:pt x="279" y="0"/>
                    </a:lnTo>
                    <a:lnTo>
                      <a:pt x="283" y="0"/>
                    </a:lnTo>
                    <a:lnTo>
                      <a:pt x="281" y="1"/>
                    </a:lnTo>
                  </a:path>
                </a:pathLst>
              </a:custGeom>
              <a:solidFill>
                <a:srgbClr val="F8F8F8"/>
              </a:solidFill>
              <a:ln w="18732">
                <a:solidFill>
                  <a:srgbClr val="C0C0C0"/>
                </a:solidFill>
                <a:round/>
                <a:headEnd/>
                <a:tailEnd/>
              </a:ln>
            </p:spPr>
            <p:txBody>
              <a:bodyPr/>
              <a:lstStyle/>
              <a:p>
                <a:endParaRPr lang="it-IT"/>
              </a:p>
            </p:txBody>
          </p:sp>
          <p:sp>
            <p:nvSpPr>
              <p:cNvPr id="10368" name="Freeform 49"/>
              <p:cNvSpPr>
                <a:spLocks/>
              </p:cNvSpPr>
              <p:nvPr/>
            </p:nvSpPr>
            <p:spPr bwMode="auto">
              <a:xfrm>
                <a:off x="3209" y="3964"/>
                <a:ext cx="230" cy="51"/>
              </a:xfrm>
              <a:custGeom>
                <a:avLst/>
                <a:gdLst>
                  <a:gd name="T0" fmla="*/ 217 w 230"/>
                  <a:gd name="T1" fmla="*/ 5 h 51"/>
                  <a:gd name="T2" fmla="*/ 213 w 230"/>
                  <a:gd name="T3" fmla="*/ 13 h 51"/>
                  <a:gd name="T4" fmla="*/ 209 w 230"/>
                  <a:gd name="T5" fmla="*/ 21 h 51"/>
                  <a:gd name="T6" fmla="*/ 204 w 230"/>
                  <a:gd name="T7" fmla="*/ 28 h 51"/>
                  <a:gd name="T8" fmla="*/ 194 w 230"/>
                  <a:gd name="T9" fmla="*/ 34 h 51"/>
                  <a:gd name="T10" fmla="*/ 181 w 230"/>
                  <a:gd name="T11" fmla="*/ 39 h 51"/>
                  <a:gd name="T12" fmla="*/ 161 w 230"/>
                  <a:gd name="T13" fmla="*/ 42 h 51"/>
                  <a:gd name="T14" fmla="*/ 135 w 230"/>
                  <a:gd name="T15" fmla="*/ 42 h 51"/>
                  <a:gd name="T16" fmla="*/ 111 w 230"/>
                  <a:gd name="T17" fmla="*/ 42 h 51"/>
                  <a:gd name="T18" fmla="*/ 95 w 230"/>
                  <a:gd name="T19" fmla="*/ 43 h 51"/>
                  <a:gd name="T20" fmla="*/ 77 w 230"/>
                  <a:gd name="T21" fmla="*/ 45 h 51"/>
                  <a:gd name="T22" fmla="*/ 59 w 230"/>
                  <a:gd name="T23" fmla="*/ 45 h 51"/>
                  <a:gd name="T24" fmla="*/ 41 w 230"/>
                  <a:gd name="T25" fmla="*/ 47 h 51"/>
                  <a:gd name="T26" fmla="*/ 25 w 230"/>
                  <a:gd name="T27" fmla="*/ 48 h 51"/>
                  <a:gd name="T28" fmla="*/ 11 w 230"/>
                  <a:gd name="T29" fmla="*/ 50 h 51"/>
                  <a:gd name="T30" fmla="*/ 2 w 230"/>
                  <a:gd name="T31" fmla="*/ 50 h 51"/>
                  <a:gd name="T32" fmla="*/ 0 w 230"/>
                  <a:gd name="T33" fmla="*/ 50 h 51"/>
                  <a:gd name="T34" fmla="*/ 6 w 230"/>
                  <a:gd name="T35" fmla="*/ 50 h 51"/>
                  <a:gd name="T36" fmla="*/ 19 w 230"/>
                  <a:gd name="T37" fmla="*/ 50 h 51"/>
                  <a:gd name="T38" fmla="*/ 34 w 230"/>
                  <a:gd name="T39" fmla="*/ 50 h 51"/>
                  <a:gd name="T40" fmla="*/ 50 w 230"/>
                  <a:gd name="T41" fmla="*/ 50 h 51"/>
                  <a:gd name="T42" fmla="*/ 67 w 230"/>
                  <a:gd name="T43" fmla="*/ 50 h 51"/>
                  <a:gd name="T44" fmla="*/ 81 w 230"/>
                  <a:gd name="T45" fmla="*/ 50 h 51"/>
                  <a:gd name="T46" fmla="*/ 91 w 230"/>
                  <a:gd name="T47" fmla="*/ 50 h 51"/>
                  <a:gd name="T48" fmla="*/ 95 w 230"/>
                  <a:gd name="T49" fmla="*/ 50 h 51"/>
                  <a:gd name="T50" fmla="*/ 103 w 230"/>
                  <a:gd name="T51" fmla="*/ 50 h 51"/>
                  <a:gd name="T52" fmla="*/ 119 w 230"/>
                  <a:gd name="T53" fmla="*/ 50 h 51"/>
                  <a:gd name="T54" fmla="*/ 139 w 230"/>
                  <a:gd name="T55" fmla="*/ 50 h 51"/>
                  <a:gd name="T56" fmla="*/ 158 w 230"/>
                  <a:gd name="T57" fmla="*/ 50 h 51"/>
                  <a:gd name="T58" fmla="*/ 178 w 230"/>
                  <a:gd name="T59" fmla="*/ 50 h 51"/>
                  <a:gd name="T60" fmla="*/ 193 w 230"/>
                  <a:gd name="T61" fmla="*/ 50 h 51"/>
                  <a:gd name="T62" fmla="*/ 202 w 230"/>
                  <a:gd name="T63" fmla="*/ 50 h 51"/>
                  <a:gd name="T64" fmla="*/ 210 w 230"/>
                  <a:gd name="T65" fmla="*/ 50 h 51"/>
                  <a:gd name="T66" fmla="*/ 219 w 230"/>
                  <a:gd name="T67" fmla="*/ 48 h 51"/>
                  <a:gd name="T68" fmla="*/ 225 w 230"/>
                  <a:gd name="T69" fmla="*/ 41 h 51"/>
                  <a:gd name="T70" fmla="*/ 228 w 230"/>
                  <a:gd name="T71" fmla="*/ 33 h 51"/>
                  <a:gd name="T72" fmla="*/ 228 w 230"/>
                  <a:gd name="T73" fmla="*/ 23 h 51"/>
                  <a:gd name="T74" fmla="*/ 225 w 230"/>
                  <a:gd name="T75" fmla="*/ 14 h 51"/>
                  <a:gd name="T76" fmla="*/ 223 w 230"/>
                  <a:gd name="T77" fmla="*/ 6 h 51"/>
                  <a:gd name="T78" fmla="*/ 219 w 230"/>
                  <a:gd name="T79" fmla="*/ 2 h 51"/>
                  <a:gd name="T80" fmla="*/ 218 w 230"/>
                  <a:gd name="T81" fmla="*/ 0 h 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51"/>
                  <a:gd name="T125" fmla="*/ 230 w 230"/>
                  <a:gd name="T126" fmla="*/ 51 h 5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51">
                    <a:moveTo>
                      <a:pt x="218" y="0"/>
                    </a:moveTo>
                    <a:lnTo>
                      <a:pt x="217" y="5"/>
                    </a:lnTo>
                    <a:lnTo>
                      <a:pt x="215" y="9"/>
                    </a:lnTo>
                    <a:lnTo>
                      <a:pt x="213" y="13"/>
                    </a:lnTo>
                    <a:lnTo>
                      <a:pt x="212" y="17"/>
                    </a:lnTo>
                    <a:lnTo>
                      <a:pt x="209" y="21"/>
                    </a:lnTo>
                    <a:lnTo>
                      <a:pt x="207" y="24"/>
                    </a:lnTo>
                    <a:lnTo>
                      <a:pt x="204" y="28"/>
                    </a:lnTo>
                    <a:lnTo>
                      <a:pt x="201" y="31"/>
                    </a:lnTo>
                    <a:lnTo>
                      <a:pt x="194" y="34"/>
                    </a:lnTo>
                    <a:lnTo>
                      <a:pt x="188" y="37"/>
                    </a:lnTo>
                    <a:lnTo>
                      <a:pt x="181" y="39"/>
                    </a:lnTo>
                    <a:lnTo>
                      <a:pt x="172" y="40"/>
                    </a:lnTo>
                    <a:lnTo>
                      <a:pt x="161" y="42"/>
                    </a:lnTo>
                    <a:lnTo>
                      <a:pt x="149" y="42"/>
                    </a:lnTo>
                    <a:lnTo>
                      <a:pt x="135" y="42"/>
                    </a:lnTo>
                    <a:lnTo>
                      <a:pt x="119" y="41"/>
                    </a:lnTo>
                    <a:lnTo>
                      <a:pt x="111" y="42"/>
                    </a:lnTo>
                    <a:lnTo>
                      <a:pt x="103" y="42"/>
                    </a:lnTo>
                    <a:lnTo>
                      <a:pt x="95" y="43"/>
                    </a:lnTo>
                    <a:lnTo>
                      <a:pt x="86" y="43"/>
                    </a:lnTo>
                    <a:lnTo>
                      <a:pt x="77" y="45"/>
                    </a:lnTo>
                    <a:lnTo>
                      <a:pt x="68" y="45"/>
                    </a:lnTo>
                    <a:lnTo>
                      <a:pt x="59" y="45"/>
                    </a:lnTo>
                    <a:lnTo>
                      <a:pt x="50" y="45"/>
                    </a:lnTo>
                    <a:lnTo>
                      <a:pt x="41" y="47"/>
                    </a:lnTo>
                    <a:lnTo>
                      <a:pt x="32" y="47"/>
                    </a:lnTo>
                    <a:lnTo>
                      <a:pt x="25" y="48"/>
                    </a:lnTo>
                    <a:lnTo>
                      <a:pt x="18" y="48"/>
                    </a:lnTo>
                    <a:lnTo>
                      <a:pt x="11" y="50"/>
                    </a:lnTo>
                    <a:lnTo>
                      <a:pt x="6" y="50"/>
                    </a:lnTo>
                    <a:lnTo>
                      <a:pt x="2" y="50"/>
                    </a:lnTo>
                    <a:lnTo>
                      <a:pt x="0" y="50"/>
                    </a:lnTo>
                    <a:lnTo>
                      <a:pt x="3" y="50"/>
                    </a:lnTo>
                    <a:lnTo>
                      <a:pt x="6" y="50"/>
                    </a:lnTo>
                    <a:lnTo>
                      <a:pt x="12" y="50"/>
                    </a:lnTo>
                    <a:lnTo>
                      <a:pt x="19" y="50"/>
                    </a:lnTo>
                    <a:lnTo>
                      <a:pt x="26" y="50"/>
                    </a:lnTo>
                    <a:lnTo>
                      <a:pt x="34" y="50"/>
                    </a:lnTo>
                    <a:lnTo>
                      <a:pt x="43" y="50"/>
                    </a:lnTo>
                    <a:lnTo>
                      <a:pt x="50" y="50"/>
                    </a:lnTo>
                    <a:lnTo>
                      <a:pt x="59" y="50"/>
                    </a:lnTo>
                    <a:lnTo>
                      <a:pt x="67" y="50"/>
                    </a:lnTo>
                    <a:lnTo>
                      <a:pt x="75" y="50"/>
                    </a:lnTo>
                    <a:lnTo>
                      <a:pt x="81" y="50"/>
                    </a:lnTo>
                    <a:lnTo>
                      <a:pt x="87" y="50"/>
                    </a:lnTo>
                    <a:lnTo>
                      <a:pt x="91" y="50"/>
                    </a:lnTo>
                    <a:lnTo>
                      <a:pt x="95" y="50"/>
                    </a:lnTo>
                    <a:lnTo>
                      <a:pt x="99" y="50"/>
                    </a:lnTo>
                    <a:lnTo>
                      <a:pt x="103" y="50"/>
                    </a:lnTo>
                    <a:lnTo>
                      <a:pt x="111" y="50"/>
                    </a:lnTo>
                    <a:lnTo>
                      <a:pt x="119" y="50"/>
                    </a:lnTo>
                    <a:lnTo>
                      <a:pt x="129" y="50"/>
                    </a:lnTo>
                    <a:lnTo>
                      <a:pt x="139" y="50"/>
                    </a:lnTo>
                    <a:lnTo>
                      <a:pt x="149" y="50"/>
                    </a:lnTo>
                    <a:lnTo>
                      <a:pt x="158" y="50"/>
                    </a:lnTo>
                    <a:lnTo>
                      <a:pt x="169" y="50"/>
                    </a:lnTo>
                    <a:lnTo>
                      <a:pt x="178" y="50"/>
                    </a:lnTo>
                    <a:lnTo>
                      <a:pt x="187" y="50"/>
                    </a:lnTo>
                    <a:lnTo>
                      <a:pt x="193" y="50"/>
                    </a:lnTo>
                    <a:lnTo>
                      <a:pt x="199" y="50"/>
                    </a:lnTo>
                    <a:lnTo>
                      <a:pt x="202" y="50"/>
                    </a:lnTo>
                    <a:lnTo>
                      <a:pt x="204" y="50"/>
                    </a:lnTo>
                    <a:lnTo>
                      <a:pt x="210" y="50"/>
                    </a:lnTo>
                    <a:lnTo>
                      <a:pt x="215" y="50"/>
                    </a:lnTo>
                    <a:lnTo>
                      <a:pt x="219" y="48"/>
                    </a:lnTo>
                    <a:lnTo>
                      <a:pt x="223" y="44"/>
                    </a:lnTo>
                    <a:lnTo>
                      <a:pt x="225" y="41"/>
                    </a:lnTo>
                    <a:lnTo>
                      <a:pt x="227" y="37"/>
                    </a:lnTo>
                    <a:lnTo>
                      <a:pt x="228" y="33"/>
                    </a:lnTo>
                    <a:lnTo>
                      <a:pt x="229" y="27"/>
                    </a:lnTo>
                    <a:lnTo>
                      <a:pt x="228" y="23"/>
                    </a:lnTo>
                    <a:lnTo>
                      <a:pt x="227" y="18"/>
                    </a:lnTo>
                    <a:lnTo>
                      <a:pt x="225" y="14"/>
                    </a:lnTo>
                    <a:lnTo>
                      <a:pt x="225" y="9"/>
                    </a:lnTo>
                    <a:lnTo>
                      <a:pt x="223" y="6"/>
                    </a:lnTo>
                    <a:lnTo>
                      <a:pt x="221" y="3"/>
                    </a:lnTo>
                    <a:lnTo>
                      <a:pt x="219" y="2"/>
                    </a:lnTo>
                    <a:lnTo>
                      <a:pt x="218" y="0"/>
                    </a:lnTo>
                  </a:path>
                </a:pathLst>
              </a:custGeom>
              <a:solidFill>
                <a:srgbClr val="F8F8F8"/>
              </a:solidFill>
              <a:ln w="9525">
                <a:solidFill>
                  <a:srgbClr val="C0C0C0"/>
                </a:solidFill>
                <a:round/>
                <a:headEnd/>
                <a:tailEnd/>
              </a:ln>
            </p:spPr>
            <p:txBody>
              <a:bodyPr/>
              <a:lstStyle/>
              <a:p>
                <a:endParaRPr lang="it-IT"/>
              </a:p>
            </p:txBody>
          </p:sp>
          <p:sp>
            <p:nvSpPr>
              <p:cNvPr id="10369" name="Freeform 50"/>
              <p:cNvSpPr>
                <a:spLocks/>
              </p:cNvSpPr>
              <p:nvPr/>
            </p:nvSpPr>
            <p:spPr bwMode="auto">
              <a:xfrm>
                <a:off x="3110" y="4077"/>
                <a:ext cx="354" cy="102"/>
              </a:xfrm>
              <a:custGeom>
                <a:avLst/>
                <a:gdLst>
                  <a:gd name="T0" fmla="*/ 0 w 354"/>
                  <a:gd name="T1" fmla="*/ 0 h 102"/>
                  <a:gd name="T2" fmla="*/ 0 w 354"/>
                  <a:gd name="T3" fmla="*/ 101 h 102"/>
                  <a:gd name="T4" fmla="*/ 353 w 354"/>
                  <a:gd name="T5" fmla="*/ 101 h 102"/>
                  <a:gd name="T6" fmla="*/ 353 w 354"/>
                  <a:gd name="T7" fmla="*/ 0 h 102"/>
                  <a:gd name="T8" fmla="*/ 0 w 354"/>
                  <a:gd name="T9" fmla="*/ 0 h 102"/>
                  <a:gd name="T10" fmla="*/ 0 w 354"/>
                  <a:gd name="T11" fmla="*/ 0 h 102"/>
                  <a:gd name="T12" fmla="*/ 0 60000 65536"/>
                  <a:gd name="T13" fmla="*/ 0 60000 65536"/>
                  <a:gd name="T14" fmla="*/ 0 60000 65536"/>
                  <a:gd name="T15" fmla="*/ 0 60000 65536"/>
                  <a:gd name="T16" fmla="*/ 0 60000 65536"/>
                  <a:gd name="T17" fmla="*/ 0 60000 65536"/>
                  <a:gd name="T18" fmla="*/ 0 w 354"/>
                  <a:gd name="T19" fmla="*/ 0 h 102"/>
                  <a:gd name="T20" fmla="*/ 354 w 354"/>
                  <a:gd name="T21" fmla="*/ 102 h 102"/>
                </a:gdLst>
                <a:ahLst/>
                <a:cxnLst>
                  <a:cxn ang="T12">
                    <a:pos x="T0" y="T1"/>
                  </a:cxn>
                  <a:cxn ang="T13">
                    <a:pos x="T2" y="T3"/>
                  </a:cxn>
                  <a:cxn ang="T14">
                    <a:pos x="T4" y="T5"/>
                  </a:cxn>
                  <a:cxn ang="T15">
                    <a:pos x="T6" y="T7"/>
                  </a:cxn>
                  <a:cxn ang="T16">
                    <a:pos x="T8" y="T9"/>
                  </a:cxn>
                  <a:cxn ang="T17">
                    <a:pos x="T10" y="T11"/>
                  </a:cxn>
                </a:cxnLst>
                <a:rect l="T18" t="T19" r="T20" b="T21"/>
                <a:pathLst>
                  <a:path w="354" h="102">
                    <a:moveTo>
                      <a:pt x="0" y="0"/>
                    </a:moveTo>
                    <a:lnTo>
                      <a:pt x="0" y="101"/>
                    </a:lnTo>
                    <a:lnTo>
                      <a:pt x="353" y="101"/>
                    </a:lnTo>
                    <a:lnTo>
                      <a:pt x="353" y="0"/>
                    </a:lnTo>
                    <a:lnTo>
                      <a:pt x="0" y="0"/>
                    </a:lnTo>
                  </a:path>
                </a:pathLst>
              </a:custGeom>
              <a:solidFill>
                <a:srgbClr val="F8F8F8"/>
              </a:solidFill>
              <a:ln w="18732">
                <a:solidFill>
                  <a:srgbClr val="C0C0C0"/>
                </a:solidFill>
                <a:round/>
                <a:headEnd/>
                <a:tailEnd/>
              </a:ln>
            </p:spPr>
            <p:txBody>
              <a:bodyPr/>
              <a:lstStyle/>
              <a:p>
                <a:endParaRPr lang="it-IT"/>
              </a:p>
            </p:txBody>
          </p:sp>
          <p:sp>
            <p:nvSpPr>
              <p:cNvPr id="10370" name="Freeform 51"/>
              <p:cNvSpPr>
                <a:spLocks/>
              </p:cNvSpPr>
              <p:nvPr/>
            </p:nvSpPr>
            <p:spPr bwMode="auto">
              <a:xfrm>
                <a:off x="3115" y="4079"/>
                <a:ext cx="351" cy="100"/>
              </a:xfrm>
              <a:custGeom>
                <a:avLst/>
                <a:gdLst>
                  <a:gd name="T0" fmla="*/ 348 w 351"/>
                  <a:gd name="T1" fmla="*/ 4 h 100"/>
                  <a:gd name="T2" fmla="*/ 348 w 351"/>
                  <a:gd name="T3" fmla="*/ 18 h 100"/>
                  <a:gd name="T4" fmla="*/ 349 w 351"/>
                  <a:gd name="T5" fmla="*/ 39 h 100"/>
                  <a:gd name="T6" fmla="*/ 349 w 351"/>
                  <a:gd name="T7" fmla="*/ 65 h 100"/>
                  <a:gd name="T8" fmla="*/ 349 w 351"/>
                  <a:gd name="T9" fmla="*/ 87 h 100"/>
                  <a:gd name="T10" fmla="*/ 346 w 351"/>
                  <a:gd name="T11" fmla="*/ 99 h 100"/>
                  <a:gd name="T12" fmla="*/ 295 w 351"/>
                  <a:gd name="T13" fmla="*/ 99 h 100"/>
                  <a:gd name="T14" fmla="*/ 207 w 351"/>
                  <a:gd name="T15" fmla="*/ 99 h 100"/>
                  <a:gd name="T16" fmla="*/ 110 w 351"/>
                  <a:gd name="T17" fmla="*/ 99 h 100"/>
                  <a:gd name="T18" fmla="*/ 31 w 351"/>
                  <a:gd name="T19" fmla="*/ 99 h 100"/>
                  <a:gd name="T20" fmla="*/ 0 w 351"/>
                  <a:gd name="T21" fmla="*/ 99 h 100"/>
                  <a:gd name="T22" fmla="*/ 5 w 351"/>
                  <a:gd name="T23" fmla="*/ 99 h 100"/>
                  <a:gd name="T24" fmla="*/ 15 w 351"/>
                  <a:gd name="T25" fmla="*/ 96 h 100"/>
                  <a:gd name="T26" fmla="*/ 23 w 351"/>
                  <a:gd name="T27" fmla="*/ 95 h 100"/>
                  <a:gd name="T28" fmla="*/ 34 w 351"/>
                  <a:gd name="T29" fmla="*/ 93 h 100"/>
                  <a:gd name="T30" fmla="*/ 40 w 351"/>
                  <a:gd name="T31" fmla="*/ 92 h 100"/>
                  <a:gd name="T32" fmla="*/ 49 w 351"/>
                  <a:gd name="T33" fmla="*/ 90 h 100"/>
                  <a:gd name="T34" fmla="*/ 63 w 351"/>
                  <a:gd name="T35" fmla="*/ 89 h 100"/>
                  <a:gd name="T36" fmla="*/ 84 w 351"/>
                  <a:gd name="T37" fmla="*/ 87 h 100"/>
                  <a:gd name="T38" fmla="*/ 102 w 351"/>
                  <a:gd name="T39" fmla="*/ 87 h 100"/>
                  <a:gd name="T40" fmla="*/ 118 w 351"/>
                  <a:gd name="T41" fmla="*/ 85 h 100"/>
                  <a:gd name="T42" fmla="*/ 126 w 351"/>
                  <a:gd name="T43" fmla="*/ 83 h 100"/>
                  <a:gd name="T44" fmla="*/ 139 w 351"/>
                  <a:gd name="T45" fmla="*/ 82 h 100"/>
                  <a:gd name="T46" fmla="*/ 155 w 351"/>
                  <a:gd name="T47" fmla="*/ 81 h 100"/>
                  <a:gd name="T48" fmla="*/ 173 w 351"/>
                  <a:gd name="T49" fmla="*/ 80 h 100"/>
                  <a:gd name="T50" fmla="*/ 189 w 351"/>
                  <a:gd name="T51" fmla="*/ 78 h 100"/>
                  <a:gd name="T52" fmla="*/ 200 w 351"/>
                  <a:gd name="T53" fmla="*/ 75 h 100"/>
                  <a:gd name="T54" fmla="*/ 207 w 351"/>
                  <a:gd name="T55" fmla="*/ 75 h 100"/>
                  <a:gd name="T56" fmla="*/ 220 w 351"/>
                  <a:gd name="T57" fmla="*/ 74 h 100"/>
                  <a:gd name="T58" fmla="*/ 233 w 351"/>
                  <a:gd name="T59" fmla="*/ 73 h 100"/>
                  <a:gd name="T60" fmla="*/ 248 w 351"/>
                  <a:gd name="T61" fmla="*/ 71 h 100"/>
                  <a:gd name="T62" fmla="*/ 257 w 351"/>
                  <a:gd name="T63" fmla="*/ 71 h 100"/>
                  <a:gd name="T64" fmla="*/ 271 w 351"/>
                  <a:gd name="T65" fmla="*/ 66 h 100"/>
                  <a:gd name="T66" fmla="*/ 285 w 351"/>
                  <a:gd name="T67" fmla="*/ 61 h 100"/>
                  <a:gd name="T68" fmla="*/ 297 w 351"/>
                  <a:gd name="T69" fmla="*/ 55 h 100"/>
                  <a:gd name="T70" fmla="*/ 303 w 351"/>
                  <a:gd name="T71" fmla="*/ 50 h 100"/>
                  <a:gd name="T72" fmla="*/ 309 w 351"/>
                  <a:gd name="T73" fmla="*/ 46 h 100"/>
                  <a:gd name="T74" fmla="*/ 312 w 351"/>
                  <a:gd name="T75" fmla="*/ 44 h 100"/>
                  <a:gd name="T76" fmla="*/ 314 w 351"/>
                  <a:gd name="T77" fmla="*/ 38 h 100"/>
                  <a:gd name="T78" fmla="*/ 318 w 351"/>
                  <a:gd name="T79" fmla="*/ 29 h 100"/>
                  <a:gd name="T80" fmla="*/ 323 w 351"/>
                  <a:gd name="T81" fmla="*/ 20 h 100"/>
                  <a:gd name="T82" fmla="*/ 328 w 351"/>
                  <a:gd name="T83" fmla="*/ 10 h 100"/>
                  <a:gd name="T84" fmla="*/ 334 w 351"/>
                  <a:gd name="T85" fmla="*/ 0 h 100"/>
                  <a:gd name="T86" fmla="*/ 334 w 351"/>
                  <a:gd name="T87" fmla="*/ 0 h 100"/>
                  <a:gd name="T88" fmla="*/ 338 w 351"/>
                  <a:gd name="T89" fmla="*/ 0 h 100"/>
                  <a:gd name="T90" fmla="*/ 341 w 351"/>
                  <a:gd name="T91" fmla="*/ 0 h 100"/>
                  <a:gd name="T92" fmla="*/ 346 w 351"/>
                  <a:gd name="T93" fmla="*/ 0 h 100"/>
                  <a:gd name="T94" fmla="*/ 347 w 351"/>
                  <a:gd name="T95" fmla="*/ 0 h 1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1"/>
                  <a:gd name="T145" fmla="*/ 0 h 100"/>
                  <a:gd name="T146" fmla="*/ 351 w 351"/>
                  <a:gd name="T147" fmla="*/ 100 h 1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1" h="100">
                    <a:moveTo>
                      <a:pt x="348" y="0"/>
                    </a:moveTo>
                    <a:lnTo>
                      <a:pt x="348" y="1"/>
                    </a:lnTo>
                    <a:lnTo>
                      <a:pt x="348" y="4"/>
                    </a:lnTo>
                    <a:lnTo>
                      <a:pt x="348" y="8"/>
                    </a:lnTo>
                    <a:lnTo>
                      <a:pt x="348" y="12"/>
                    </a:lnTo>
                    <a:lnTo>
                      <a:pt x="348" y="18"/>
                    </a:lnTo>
                    <a:lnTo>
                      <a:pt x="348" y="25"/>
                    </a:lnTo>
                    <a:lnTo>
                      <a:pt x="348" y="32"/>
                    </a:lnTo>
                    <a:lnTo>
                      <a:pt x="349" y="39"/>
                    </a:lnTo>
                    <a:lnTo>
                      <a:pt x="349" y="48"/>
                    </a:lnTo>
                    <a:lnTo>
                      <a:pt x="349" y="56"/>
                    </a:lnTo>
                    <a:lnTo>
                      <a:pt x="349" y="65"/>
                    </a:lnTo>
                    <a:lnTo>
                      <a:pt x="349" y="72"/>
                    </a:lnTo>
                    <a:lnTo>
                      <a:pt x="349" y="80"/>
                    </a:lnTo>
                    <a:lnTo>
                      <a:pt x="349" y="87"/>
                    </a:lnTo>
                    <a:lnTo>
                      <a:pt x="349" y="94"/>
                    </a:lnTo>
                    <a:lnTo>
                      <a:pt x="350" y="99"/>
                    </a:lnTo>
                    <a:lnTo>
                      <a:pt x="346" y="99"/>
                    </a:lnTo>
                    <a:lnTo>
                      <a:pt x="335" y="99"/>
                    </a:lnTo>
                    <a:lnTo>
                      <a:pt x="317" y="99"/>
                    </a:lnTo>
                    <a:lnTo>
                      <a:pt x="295" y="99"/>
                    </a:lnTo>
                    <a:lnTo>
                      <a:pt x="268" y="99"/>
                    </a:lnTo>
                    <a:lnTo>
                      <a:pt x="239" y="99"/>
                    </a:lnTo>
                    <a:lnTo>
                      <a:pt x="207" y="99"/>
                    </a:lnTo>
                    <a:lnTo>
                      <a:pt x="175" y="99"/>
                    </a:lnTo>
                    <a:lnTo>
                      <a:pt x="142" y="99"/>
                    </a:lnTo>
                    <a:lnTo>
                      <a:pt x="110" y="99"/>
                    </a:lnTo>
                    <a:lnTo>
                      <a:pt x="80" y="99"/>
                    </a:lnTo>
                    <a:lnTo>
                      <a:pt x="54" y="99"/>
                    </a:lnTo>
                    <a:lnTo>
                      <a:pt x="31" y="99"/>
                    </a:lnTo>
                    <a:lnTo>
                      <a:pt x="15" y="99"/>
                    </a:lnTo>
                    <a:lnTo>
                      <a:pt x="4" y="99"/>
                    </a:lnTo>
                    <a:lnTo>
                      <a:pt x="0" y="99"/>
                    </a:lnTo>
                    <a:lnTo>
                      <a:pt x="1" y="99"/>
                    </a:lnTo>
                    <a:lnTo>
                      <a:pt x="3" y="99"/>
                    </a:lnTo>
                    <a:lnTo>
                      <a:pt x="5" y="99"/>
                    </a:lnTo>
                    <a:lnTo>
                      <a:pt x="9" y="97"/>
                    </a:lnTo>
                    <a:lnTo>
                      <a:pt x="11" y="97"/>
                    </a:lnTo>
                    <a:lnTo>
                      <a:pt x="15" y="96"/>
                    </a:lnTo>
                    <a:lnTo>
                      <a:pt x="18" y="96"/>
                    </a:lnTo>
                    <a:lnTo>
                      <a:pt x="22" y="95"/>
                    </a:lnTo>
                    <a:lnTo>
                      <a:pt x="23" y="95"/>
                    </a:lnTo>
                    <a:lnTo>
                      <a:pt x="27" y="95"/>
                    </a:lnTo>
                    <a:lnTo>
                      <a:pt x="30" y="95"/>
                    </a:lnTo>
                    <a:lnTo>
                      <a:pt x="34" y="93"/>
                    </a:lnTo>
                    <a:lnTo>
                      <a:pt x="35" y="93"/>
                    </a:lnTo>
                    <a:lnTo>
                      <a:pt x="38" y="92"/>
                    </a:lnTo>
                    <a:lnTo>
                      <a:pt x="40" y="92"/>
                    </a:lnTo>
                    <a:lnTo>
                      <a:pt x="43" y="90"/>
                    </a:lnTo>
                    <a:lnTo>
                      <a:pt x="45" y="90"/>
                    </a:lnTo>
                    <a:lnTo>
                      <a:pt x="49" y="90"/>
                    </a:lnTo>
                    <a:lnTo>
                      <a:pt x="53" y="90"/>
                    </a:lnTo>
                    <a:lnTo>
                      <a:pt x="58" y="89"/>
                    </a:lnTo>
                    <a:lnTo>
                      <a:pt x="63" y="89"/>
                    </a:lnTo>
                    <a:lnTo>
                      <a:pt x="70" y="89"/>
                    </a:lnTo>
                    <a:lnTo>
                      <a:pt x="76" y="89"/>
                    </a:lnTo>
                    <a:lnTo>
                      <a:pt x="84" y="87"/>
                    </a:lnTo>
                    <a:lnTo>
                      <a:pt x="89" y="87"/>
                    </a:lnTo>
                    <a:lnTo>
                      <a:pt x="96" y="87"/>
                    </a:lnTo>
                    <a:lnTo>
                      <a:pt x="102" y="87"/>
                    </a:lnTo>
                    <a:lnTo>
                      <a:pt x="108" y="85"/>
                    </a:lnTo>
                    <a:lnTo>
                      <a:pt x="113" y="85"/>
                    </a:lnTo>
                    <a:lnTo>
                      <a:pt x="118" y="85"/>
                    </a:lnTo>
                    <a:lnTo>
                      <a:pt x="121" y="85"/>
                    </a:lnTo>
                    <a:lnTo>
                      <a:pt x="124" y="83"/>
                    </a:lnTo>
                    <a:lnTo>
                      <a:pt x="126" y="83"/>
                    </a:lnTo>
                    <a:lnTo>
                      <a:pt x="130" y="83"/>
                    </a:lnTo>
                    <a:lnTo>
                      <a:pt x="134" y="83"/>
                    </a:lnTo>
                    <a:lnTo>
                      <a:pt x="139" y="82"/>
                    </a:lnTo>
                    <a:lnTo>
                      <a:pt x="143" y="82"/>
                    </a:lnTo>
                    <a:lnTo>
                      <a:pt x="150" y="81"/>
                    </a:lnTo>
                    <a:lnTo>
                      <a:pt x="155" y="81"/>
                    </a:lnTo>
                    <a:lnTo>
                      <a:pt x="162" y="80"/>
                    </a:lnTo>
                    <a:lnTo>
                      <a:pt x="167" y="80"/>
                    </a:lnTo>
                    <a:lnTo>
                      <a:pt x="173" y="80"/>
                    </a:lnTo>
                    <a:lnTo>
                      <a:pt x="178" y="80"/>
                    </a:lnTo>
                    <a:lnTo>
                      <a:pt x="185" y="78"/>
                    </a:lnTo>
                    <a:lnTo>
                      <a:pt x="189" y="78"/>
                    </a:lnTo>
                    <a:lnTo>
                      <a:pt x="193" y="77"/>
                    </a:lnTo>
                    <a:lnTo>
                      <a:pt x="196" y="77"/>
                    </a:lnTo>
                    <a:lnTo>
                      <a:pt x="200" y="75"/>
                    </a:lnTo>
                    <a:lnTo>
                      <a:pt x="201" y="75"/>
                    </a:lnTo>
                    <a:lnTo>
                      <a:pt x="204" y="75"/>
                    </a:lnTo>
                    <a:lnTo>
                      <a:pt x="207" y="75"/>
                    </a:lnTo>
                    <a:lnTo>
                      <a:pt x="211" y="74"/>
                    </a:lnTo>
                    <a:lnTo>
                      <a:pt x="215" y="74"/>
                    </a:lnTo>
                    <a:lnTo>
                      <a:pt x="220" y="74"/>
                    </a:lnTo>
                    <a:lnTo>
                      <a:pt x="224" y="74"/>
                    </a:lnTo>
                    <a:lnTo>
                      <a:pt x="229" y="73"/>
                    </a:lnTo>
                    <a:lnTo>
                      <a:pt x="233" y="73"/>
                    </a:lnTo>
                    <a:lnTo>
                      <a:pt x="239" y="73"/>
                    </a:lnTo>
                    <a:lnTo>
                      <a:pt x="243" y="73"/>
                    </a:lnTo>
                    <a:lnTo>
                      <a:pt x="248" y="71"/>
                    </a:lnTo>
                    <a:lnTo>
                      <a:pt x="251" y="71"/>
                    </a:lnTo>
                    <a:lnTo>
                      <a:pt x="255" y="71"/>
                    </a:lnTo>
                    <a:lnTo>
                      <a:pt x="257" y="71"/>
                    </a:lnTo>
                    <a:lnTo>
                      <a:pt x="260" y="69"/>
                    </a:lnTo>
                    <a:lnTo>
                      <a:pt x="265" y="68"/>
                    </a:lnTo>
                    <a:lnTo>
                      <a:pt x="271" y="66"/>
                    </a:lnTo>
                    <a:lnTo>
                      <a:pt x="276" y="64"/>
                    </a:lnTo>
                    <a:lnTo>
                      <a:pt x="281" y="62"/>
                    </a:lnTo>
                    <a:lnTo>
                      <a:pt x="285" y="61"/>
                    </a:lnTo>
                    <a:lnTo>
                      <a:pt x="290" y="59"/>
                    </a:lnTo>
                    <a:lnTo>
                      <a:pt x="293" y="57"/>
                    </a:lnTo>
                    <a:lnTo>
                      <a:pt x="297" y="55"/>
                    </a:lnTo>
                    <a:lnTo>
                      <a:pt x="298" y="54"/>
                    </a:lnTo>
                    <a:lnTo>
                      <a:pt x="301" y="52"/>
                    </a:lnTo>
                    <a:lnTo>
                      <a:pt x="303" y="50"/>
                    </a:lnTo>
                    <a:lnTo>
                      <a:pt x="306" y="48"/>
                    </a:lnTo>
                    <a:lnTo>
                      <a:pt x="307" y="48"/>
                    </a:lnTo>
                    <a:lnTo>
                      <a:pt x="309" y="46"/>
                    </a:lnTo>
                    <a:lnTo>
                      <a:pt x="311" y="45"/>
                    </a:lnTo>
                    <a:lnTo>
                      <a:pt x="312" y="44"/>
                    </a:lnTo>
                    <a:lnTo>
                      <a:pt x="312" y="42"/>
                    </a:lnTo>
                    <a:lnTo>
                      <a:pt x="312" y="41"/>
                    </a:lnTo>
                    <a:lnTo>
                      <a:pt x="314" y="38"/>
                    </a:lnTo>
                    <a:lnTo>
                      <a:pt x="315" y="36"/>
                    </a:lnTo>
                    <a:lnTo>
                      <a:pt x="316" y="33"/>
                    </a:lnTo>
                    <a:lnTo>
                      <a:pt x="318" y="29"/>
                    </a:lnTo>
                    <a:lnTo>
                      <a:pt x="320" y="26"/>
                    </a:lnTo>
                    <a:lnTo>
                      <a:pt x="321" y="23"/>
                    </a:lnTo>
                    <a:lnTo>
                      <a:pt x="323" y="20"/>
                    </a:lnTo>
                    <a:lnTo>
                      <a:pt x="325" y="16"/>
                    </a:lnTo>
                    <a:lnTo>
                      <a:pt x="327" y="12"/>
                    </a:lnTo>
                    <a:lnTo>
                      <a:pt x="328" y="10"/>
                    </a:lnTo>
                    <a:lnTo>
                      <a:pt x="330" y="7"/>
                    </a:lnTo>
                    <a:lnTo>
                      <a:pt x="332" y="4"/>
                    </a:lnTo>
                    <a:lnTo>
                      <a:pt x="334" y="0"/>
                    </a:lnTo>
                    <a:lnTo>
                      <a:pt x="336" y="0"/>
                    </a:lnTo>
                    <a:lnTo>
                      <a:pt x="338" y="0"/>
                    </a:lnTo>
                    <a:lnTo>
                      <a:pt x="339" y="0"/>
                    </a:lnTo>
                    <a:lnTo>
                      <a:pt x="341" y="0"/>
                    </a:lnTo>
                    <a:lnTo>
                      <a:pt x="343" y="0"/>
                    </a:lnTo>
                    <a:lnTo>
                      <a:pt x="344" y="0"/>
                    </a:lnTo>
                    <a:lnTo>
                      <a:pt x="346" y="0"/>
                    </a:lnTo>
                    <a:lnTo>
                      <a:pt x="347" y="0"/>
                    </a:lnTo>
                    <a:lnTo>
                      <a:pt x="348" y="0"/>
                    </a:lnTo>
                  </a:path>
                </a:pathLst>
              </a:custGeom>
              <a:solidFill>
                <a:srgbClr val="F8F8F8"/>
              </a:solidFill>
              <a:ln w="9525">
                <a:solidFill>
                  <a:srgbClr val="C0C0C0"/>
                </a:solidFill>
                <a:round/>
                <a:headEnd/>
                <a:tailEnd/>
              </a:ln>
            </p:spPr>
            <p:txBody>
              <a:bodyPr/>
              <a:lstStyle/>
              <a:p>
                <a:endParaRPr lang="it-IT"/>
              </a:p>
            </p:txBody>
          </p:sp>
          <p:sp>
            <p:nvSpPr>
              <p:cNvPr id="10371" name="Freeform 52"/>
              <p:cNvSpPr>
                <a:spLocks/>
              </p:cNvSpPr>
              <p:nvPr/>
            </p:nvSpPr>
            <p:spPr bwMode="auto">
              <a:xfrm>
                <a:off x="3160" y="4013"/>
                <a:ext cx="277" cy="55"/>
              </a:xfrm>
              <a:custGeom>
                <a:avLst/>
                <a:gdLst>
                  <a:gd name="T0" fmla="*/ 264 w 277"/>
                  <a:gd name="T1" fmla="*/ 2 h 55"/>
                  <a:gd name="T2" fmla="*/ 263 w 277"/>
                  <a:gd name="T3" fmla="*/ 2 h 55"/>
                  <a:gd name="T4" fmla="*/ 261 w 277"/>
                  <a:gd name="T5" fmla="*/ 2 h 55"/>
                  <a:gd name="T6" fmla="*/ 261 w 277"/>
                  <a:gd name="T7" fmla="*/ 2 h 55"/>
                  <a:gd name="T8" fmla="*/ 259 w 277"/>
                  <a:gd name="T9" fmla="*/ 1 h 55"/>
                  <a:gd name="T10" fmla="*/ 258 w 277"/>
                  <a:gd name="T11" fmla="*/ 1 h 55"/>
                  <a:gd name="T12" fmla="*/ 257 w 277"/>
                  <a:gd name="T13" fmla="*/ 1 h 55"/>
                  <a:gd name="T14" fmla="*/ 257 w 277"/>
                  <a:gd name="T15" fmla="*/ 1 h 55"/>
                  <a:gd name="T16" fmla="*/ 256 w 277"/>
                  <a:gd name="T17" fmla="*/ 4 h 55"/>
                  <a:gd name="T18" fmla="*/ 255 w 277"/>
                  <a:gd name="T19" fmla="*/ 10 h 55"/>
                  <a:gd name="T20" fmla="*/ 252 w 277"/>
                  <a:gd name="T21" fmla="*/ 16 h 55"/>
                  <a:gd name="T22" fmla="*/ 247 w 277"/>
                  <a:gd name="T23" fmla="*/ 23 h 55"/>
                  <a:gd name="T24" fmla="*/ 238 w 277"/>
                  <a:gd name="T25" fmla="*/ 29 h 55"/>
                  <a:gd name="T26" fmla="*/ 224 w 277"/>
                  <a:gd name="T27" fmla="*/ 34 h 55"/>
                  <a:gd name="T28" fmla="*/ 205 w 277"/>
                  <a:gd name="T29" fmla="*/ 38 h 55"/>
                  <a:gd name="T30" fmla="*/ 180 w 277"/>
                  <a:gd name="T31" fmla="*/ 40 h 55"/>
                  <a:gd name="T32" fmla="*/ 157 w 277"/>
                  <a:gd name="T33" fmla="*/ 42 h 55"/>
                  <a:gd name="T34" fmla="*/ 136 w 277"/>
                  <a:gd name="T35" fmla="*/ 42 h 55"/>
                  <a:gd name="T36" fmla="*/ 112 w 277"/>
                  <a:gd name="T37" fmla="*/ 44 h 55"/>
                  <a:gd name="T38" fmla="*/ 85 w 277"/>
                  <a:gd name="T39" fmla="*/ 45 h 55"/>
                  <a:gd name="T40" fmla="*/ 59 w 277"/>
                  <a:gd name="T41" fmla="*/ 47 h 55"/>
                  <a:gd name="T42" fmla="*/ 36 w 277"/>
                  <a:gd name="T43" fmla="*/ 49 h 55"/>
                  <a:gd name="T44" fmla="*/ 16 w 277"/>
                  <a:gd name="T45" fmla="*/ 51 h 55"/>
                  <a:gd name="T46" fmla="*/ 2 w 277"/>
                  <a:gd name="T47" fmla="*/ 51 h 55"/>
                  <a:gd name="T48" fmla="*/ 0 w 277"/>
                  <a:gd name="T49" fmla="*/ 52 h 55"/>
                  <a:gd name="T50" fmla="*/ 10 w 277"/>
                  <a:gd name="T51" fmla="*/ 52 h 55"/>
                  <a:gd name="T52" fmla="*/ 29 w 277"/>
                  <a:gd name="T53" fmla="*/ 52 h 55"/>
                  <a:gd name="T54" fmla="*/ 53 w 277"/>
                  <a:gd name="T55" fmla="*/ 52 h 55"/>
                  <a:gd name="T56" fmla="*/ 78 w 277"/>
                  <a:gd name="T57" fmla="*/ 52 h 55"/>
                  <a:gd name="T58" fmla="*/ 102 w 277"/>
                  <a:gd name="T59" fmla="*/ 52 h 55"/>
                  <a:gd name="T60" fmla="*/ 124 w 277"/>
                  <a:gd name="T61" fmla="*/ 52 h 55"/>
                  <a:gd name="T62" fmla="*/ 137 w 277"/>
                  <a:gd name="T63" fmla="*/ 52 h 55"/>
                  <a:gd name="T64" fmla="*/ 146 w 277"/>
                  <a:gd name="T65" fmla="*/ 52 h 55"/>
                  <a:gd name="T66" fmla="*/ 160 w 277"/>
                  <a:gd name="T67" fmla="*/ 52 h 55"/>
                  <a:gd name="T68" fmla="*/ 178 w 277"/>
                  <a:gd name="T69" fmla="*/ 52 h 55"/>
                  <a:gd name="T70" fmla="*/ 196 w 277"/>
                  <a:gd name="T71" fmla="*/ 52 h 55"/>
                  <a:gd name="T72" fmla="*/ 214 w 277"/>
                  <a:gd name="T73" fmla="*/ 53 h 55"/>
                  <a:gd name="T74" fmla="*/ 230 w 277"/>
                  <a:gd name="T75" fmla="*/ 53 h 55"/>
                  <a:gd name="T76" fmla="*/ 242 w 277"/>
                  <a:gd name="T77" fmla="*/ 53 h 55"/>
                  <a:gd name="T78" fmla="*/ 250 w 277"/>
                  <a:gd name="T79" fmla="*/ 53 h 55"/>
                  <a:gd name="T80" fmla="*/ 257 w 277"/>
                  <a:gd name="T81" fmla="*/ 54 h 55"/>
                  <a:gd name="T82" fmla="*/ 267 w 277"/>
                  <a:gd name="T83" fmla="*/ 50 h 55"/>
                  <a:gd name="T84" fmla="*/ 272 w 277"/>
                  <a:gd name="T85" fmla="*/ 43 h 55"/>
                  <a:gd name="T86" fmla="*/ 275 w 277"/>
                  <a:gd name="T87" fmla="*/ 33 h 55"/>
                  <a:gd name="T88" fmla="*/ 274 w 277"/>
                  <a:gd name="T89" fmla="*/ 24 h 55"/>
                  <a:gd name="T90" fmla="*/ 272 w 277"/>
                  <a:gd name="T91" fmla="*/ 14 h 55"/>
                  <a:gd name="T92" fmla="*/ 270 w 277"/>
                  <a:gd name="T93" fmla="*/ 7 h 55"/>
                  <a:gd name="T94" fmla="*/ 266 w 277"/>
                  <a:gd name="T95" fmla="*/ 3 h 55"/>
                  <a:gd name="T96" fmla="*/ 265 w 277"/>
                  <a:gd name="T97" fmla="*/ 2 h 5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7"/>
                  <a:gd name="T148" fmla="*/ 0 h 55"/>
                  <a:gd name="T149" fmla="*/ 277 w 277"/>
                  <a:gd name="T150" fmla="*/ 55 h 5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7" h="55">
                    <a:moveTo>
                      <a:pt x="265" y="2"/>
                    </a:moveTo>
                    <a:lnTo>
                      <a:pt x="264" y="2"/>
                    </a:lnTo>
                    <a:lnTo>
                      <a:pt x="263" y="2"/>
                    </a:lnTo>
                    <a:lnTo>
                      <a:pt x="261" y="2"/>
                    </a:lnTo>
                    <a:lnTo>
                      <a:pt x="261" y="1"/>
                    </a:lnTo>
                    <a:lnTo>
                      <a:pt x="259" y="1"/>
                    </a:lnTo>
                    <a:lnTo>
                      <a:pt x="258" y="1"/>
                    </a:lnTo>
                    <a:lnTo>
                      <a:pt x="257" y="1"/>
                    </a:lnTo>
                    <a:lnTo>
                      <a:pt x="258" y="0"/>
                    </a:lnTo>
                    <a:lnTo>
                      <a:pt x="256" y="4"/>
                    </a:lnTo>
                    <a:lnTo>
                      <a:pt x="256" y="7"/>
                    </a:lnTo>
                    <a:lnTo>
                      <a:pt x="255" y="10"/>
                    </a:lnTo>
                    <a:lnTo>
                      <a:pt x="254" y="13"/>
                    </a:lnTo>
                    <a:lnTo>
                      <a:pt x="252" y="16"/>
                    </a:lnTo>
                    <a:lnTo>
                      <a:pt x="250" y="20"/>
                    </a:lnTo>
                    <a:lnTo>
                      <a:pt x="247" y="23"/>
                    </a:lnTo>
                    <a:lnTo>
                      <a:pt x="243" y="25"/>
                    </a:lnTo>
                    <a:lnTo>
                      <a:pt x="238" y="29"/>
                    </a:lnTo>
                    <a:lnTo>
                      <a:pt x="232" y="31"/>
                    </a:lnTo>
                    <a:lnTo>
                      <a:pt x="224" y="34"/>
                    </a:lnTo>
                    <a:lnTo>
                      <a:pt x="216" y="36"/>
                    </a:lnTo>
                    <a:lnTo>
                      <a:pt x="205" y="38"/>
                    </a:lnTo>
                    <a:lnTo>
                      <a:pt x="194" y="39"/>
                    </a:lnTo>
                    <a:lnTo>
                      <a:pt x="180" y="40"/>
                    </a:lnTo>
                    <a:lnTo>
                      <a:pt x="165" y="40"/>
                    </a:lnTo>
                    <a:lnTo>
                      <a:pt x="157" y="42"/>
                    </a:lnTo>
                    <a:lnTo>
                      <a:pt x="148" y="42"/>
                    </a:lnTo>
                    <a:lnTo>
                      <a:pt x="136" y="42"/>
                    </a:lnTo>
                    <a:lnTo>
                      <a:pt x="125" y="42"/>
                    </a:lnTo>
                    <a:lnTo>
                      <a:pt x="112" y="44"/>
                    </a:lnTo>
                    <a:lnTo>
                      <a:pt x="99" y="44"/>
                    </a:lnTo>
                    <a:lnTo>
                      <a:pt x="85" y="45"/>
                    </a:lnTo>
                    <a:lnTo>
                      <a:pt x="73" y="45"/>
                    </a:lnTo>
                    <a:lnTo>
                      <a:pt x="59" y="47"/>
                    </a:lnTo>
                    <a:lnTo>
                      <a:pt x="47" y="47"/>
                    </a:lnTo>
                    <a:lnTo>
                      <a:pt x="36" y="49"/>
                    </a:lnTo>
                    <a:lnTo>
                      <a:pt x="25" y="49"/>
                    </a:lnTo>
                    <a:lnTo>
                      <a:pt x="16" y="51"/>
                    </a:lnTo>
                    <a:lnTo>
                      <a:pt x="8" y="51"/>
                    </a:lnTo>
                    <a:lnTo>
                      <a:pt x="2" y="51"/>
                    </a:lnTo>
                    <a:lnTo>
                      <a:pt x="0" y="51"/>
                    </a:lnTo>
                    <a:lnTo>
                      <a:pt x="0" y="52"/>
                    </a:lnTo>
                    <a:lnTo>
                      <a:pt x="4" y="52"/>
                    </a:lnTo>
                    <a:lnTo>
                      <a:pt x="10" y="52"/>
                    </a:lnTo>
                    <a:lnTo>
                      <a:pt x="20" y="52"/>
                    </a:lnTo>
                    <a:lnTo>
                      <a:pt x="29" y="52"/>
                    </a:lnTo>
                    <a:lnTo>
                      <a:pt x="40" y="52"/>
                    </a:lnTo>
                    <a:lnTo>
                      <a:pt x="53" y="52"/>
                    </a:lnTo>
                    <a:lnTo>
                      <a:pt x="66" y="52"/>
                    </a:lnTo>
                    <a:lnTo>
                      <a:pt x="78" y="52"/>
                    </a:lnTo>
                    <a:lnTo>
                      <a:pt x="91" y="52"/>
                    </a:lnTo>
                    <a:lnTo>
                      <a:pt x="102" y="52"/>
                    </a:lnTo>
                    <a:lnTo>
                      <a:pt x="114" y="52"/>
                    </a:lnTo>
                    <a:lnTo>
                      <a:pt x="124" y="52"/>
                    </a:lnTo>
                    <a:lnTo>
                      <a:pt x="131" y="52"/>
                    </a:lnTo>
                    <a:lnTo>
                      <a:pt x="137" y="52"/>
                    </a:lnTo>
                    <a:lnTo>
                      <a:pt x="141" y="51"/>
                    </a:lnTo>
                    <a:lnTo>
                      <a:pt x="146" y="52"/>
                    </a:lnTo>
                    <a:lnTo>
                      <a:pt x="153" y="52"/>
                    </a:lnTo>
                    <a:lnTo>
                      <a:pt x="160" y="52"/>
                    </a:lnTo>
                    <a:lnTo>
                      <a:pt x="169" y="52"/>
                    </a:lnTo>
                    <a:lnTo>
                      <a:pt x="178" y="52"/>
                    </a:lnTo>
                    <a:lnTo>
                      <a:pt x="187" y="52"/>
                    </a:lnTo>
                    <a:lnTo>
                      <a:pt x="196" y="52"/>
                    </a:lnTo>
                    <a:lnTo>
                      <a:pt x="206" y="52"/>
                    </a:lnTo>
                    <a:lnTo>
                      <a:pt x="214" y="53"/>
                    </a:lnTo>
                    <a:lnTo>
                      <a:pt x="223" y="53"/>
                    </a:lnTo>
                    <a:lnTo>
                      <a:pt x="230" y="53"/>
                    </a:lnTo>
                    <a:lnTo>
                      <a:pt x="237" y="53"/>
                    </a:lnTo>
                    <a:lnTo>
                      <a:pt x="242" y="53"/>
                    </a:lnTo>
                    <a:lnTo>
                      <a:pt x="247" y="53"/>
                    </a:lnTo>
                    <a:lnTo>
                      <a:pt x="250" y="53"/>
                    </a:lnTo>
                    <a:lnTo>
                      <a:pt x="251" y="53"/>
                    </a:lnTo>
                    <a:lnTo>
                      <a:pt x="257" y="54"/>
                    </a:lnTo>
                    <a:lnTo>
                      <a:pt x="263" y="53"/>
                    </a:lnTo>
                    <a:lnTo>
                      <a:pt x="267" y="50"/>
                    </a:lnTo>
                    <a:lnTo>
                      <a:pt x="271" y="46"/>
                    </a:lnTo>
                    <a:lnTo>
                      <a:pt x="272" y="43"/>
                    </a:lnTo>
                    <a:lnTo>
                      <a:pt x="274" y="38"/>
                    </a:lnTo>
                    <a:lnTo>
                      <a:pt x="275" y="33"/>
                    </a:lnTo>
                    <a:lnTo>
                      <a:pt x="276" y="27"/>
                    </a:lnTo>
                    <a:lnTo>
                      <a:pt x="274" y="24"/>
                    </a:lnTo>
                    <a:lnTo>
                      <a:pt x="274" y="19"/>
                    </a:lnTo>
                    <a:lnTo>
                      <a:pt x="272" y="14"/>
                    </a:lnTo>
                    <a:lnTo>
                      <a:pt x="271" y="9"/>
                    </a:lnTo>
                    <a:lnTo>
                      <a:pt x="270" y="7"/>
                    </a:lnTo>
                    <a:lnTo>
                      <a:pt x="268" y="4"/>
                    </a:lnTo>
                    <a:lnTo>
                      <a:pt x="266" y="3"/>
                    </a:lnTo>
                    <a:lnTo>
                      <a:pt x="265" y="2"/>
                    </a:lnTo>
                  </a:path>
                </a:pathLst>
              </a:custGeom>
              <a:solidFill>
                <a:srgbClr val="F8F8F8"/>
              </a:solidFill>
              <a:ln w="9525">
                <a:solidFill>
                  <a:srgbClr val="C0C0C0"/>
                </a:solidFill>
                <a:round/>
                <a:headEnd/>
                <a:tailEnd/>
              </a:ln>
            </p:spPr>
            <p:txBody>
              <a:bodyPr/>
              <a:lstStyle/>
              <a:p>
                <a:endParaRPr lang="it-IT"/>
              </a:p>
            </p:txBody>
          </p:sp>
          <p:sp>
            <p:nvSpPr>
              <p:cNvPr id="10372" name="Freeform 53"/>
              <p:cNvSpPr>
                <a:spLocks/>
              </p:cNvSpPr>
              <p:nvPr/>
            </p:nvSpPr>
            <p:spPr bwMode="auto">
              <a:xfrm>
                <a:off x="3110" y="4064"/>
                <a:ext cx="354" cy="14"/>
              </a:xfrm>
              <a:custGeom>
                <a:avLst/>
                <a:gdLst>
                  <a:gd name="T0" fmla="*/ 36 w 354"/>
                  <a:gd name="T1" fmla="*/ 0 h 14"/>
                  <a:gd name="T2" fmla="*/ 0 w 354"/>
                  <a:gd name="T3" fmla="*/ 13 h 14"/>
                  <a:gd name="T4" fmla="*/ 353 w 354"/>
                  <a:gd name="T5" fmla="*/ 13 h 14"/>
                  <a:gd name="T6" fmla="*/ 317 w 354"/>
                  <a:gd name="T7" fmla="*/ 0 h 14"/>
                  <a:gd name="T8" fmla="*/ 36 w 354"/>
                  <a:gd name="T9" fmla="*/ 0 h 14"/>
                  <a:gd name="T10" fmla="*/ 36 w 354"/>
                  <a:gd name="T11" fmla="*/ 0 h 14"/>
                  <a:gd name="T12" fmla="*/ 0 60000 65536"/>
                  <a:gd name="T13" fmla="*/ 0 60000 65536"/>
                  <a:gd name="T14" fmla="*/ 0 60000 65536"/>
                  <a:gd name="T15" fmla="*/ 0 60000 65536"/>
                  <a:gd name="T16" fmla="*/ 0 60000 65536"/>
                  <a:gd name="T17" fmla="*/ 0 60000 65536"/>
                  <a:gd name="T18" fmla="*/ 0 w 354"/>
                  <a:gd name="T19" fmla="*/ 0 h 14"/>
                  <a:gd name="T20" fmla="*/ 354 w 354"/>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354" h="14">
                    <a:moveTo>
                      <a:pt x="36" y="0"/>
                    </a:moveTo>
                    <a:lnTo>
                      <a:pt x="0" y="13"/>
                    </a:lnTo>
                    <a:lnTo>
                      <a:pt x="353" y="13"/>
                    </a:lnTo>
                    <a:lnTo>
                      <a:pt x="317" y="0"/>
                    </a:lnTo>
                    <a:lnTo>
                      <a:pt x="36" y="0"/>
                    </a:lnTo>
                  </a:path>
                </a:pathLst>
              </a:custGeom>
              <a:solidFill>
                <a:srgbClr val="F8F8F8"/>
              </a:solidFill>
              <a:ln w="9048">
                <a:solidFill>
                  <a:srgbClr val="C0C0C0"/>
                </a:solidFill>
                <a:round/>
                <a:headEnd/>
                <a:tailEnd/>
              </a:ln>
            </p:spPr>
            <p:txBody>
              <a:bodyPr/>
              <a:lstStyle/>
              <a:p>
                <a:endParaRPr lang="it-IT"/>
              </a:p>
            </p:txBody>
          </p:sp>
          <p:sp>
            <p:nvSpPr>
              <p:cNvPr id="10373" name="Line 54"/>
              <p:cNvSpPr>
                <a:spLocks noChangeShapeType="1"/>
              </p:cNvSpPr>
              <p:nvPr/>
            </p:nvSpPr>
            <p:spPr bwMode="auto">
              <a:xfrm flipH="1">
                <a:off x="3110" y="4178"/>
                <a:ext cx="353" cy="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10374" name="Freeform 55"/>
              <p:cNvSpPr>
                <a:spLocks/>
              </p:cNvSpPr>
              <p:nvPr/>
            </p:nvSpPr>
            <p:spPr bwMode="auto">
              <a:xfrm>
                <a:off x="3150" y="401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9048">
                <a:solidFill>
                  <a:srgbClr val="C0C0C0"/>
                </a:solidFill>
                <a:round/>
                <a:headEnd/>
                <a:tailEnd/>
              </a:ln>
            </p:spPr>
            <p:txBody>
              <a:bodyPr/>
              <a:lstStyle/>
              <a:p>
                <a:endParaRPr lang="it-IT"/>
              </a:p>
            </p:txBody>
          </p:sp>
          <p:sp>
            <p:nvSpPr>
              <p:cNvPr id="10375" name="Freeform 56"/>
              <p:cNvSpPr>
                <a:spLocks/>
              </p:cNvSpPr>
              <p:nvPr/>
            </p:nvSpPr>
            <p:spPr bwMode="auto">
              <a:xfrm>
                <a:off x="3150" y="406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18732">
                <a:solidFill>
                  <a:srgbClr val="C0C0C0"/>
                </a:solidFill>
                <a:round/>
                <a:headEnd/>
                <a:tailEnd/>
              </a:ln>
            </p:spPr>
            <p:txBody>
              <a:bodyPr/>
              <a:lstStyle/>
              <a:p>
                <a:endParaRPr lang="it-IT"/>
              </a:p>
            </p:txBody>
          </p:sp>
          <p:sp>
            <p:nvSpPr>
              <p:cNvPr id="10376" name="Line 57"/>
              <p:cNvSpPr>
                <a:spLocks noChangeShapeType="1"/>
              </p:cNvSpPr>
              <p:nvPr/>
            </p:nvSpPr>
            <p:spPr bwMode="auto">
              <a:xfrm>
                <a:off x="3111" y="4080"/>
                <a:ext cx="181" cy="0"/>
              </a:xfrm>
              <a:prstGeom prst="line">
                <a:avLst/>
              </a:prstGeom>
              <a:noFill/>
              <a:ln w="9048">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10282" name="Freeform 58"/>
            <p:cNvSpPr>
              <a:spLocks/>
            </p:cNvSpPr>
            <p:nvPr/>
          </p:nvSpPr>
          <p:spPr bwMode="auto">
            <a:xfrm>
              <a:off x="4690" y="1582"/>
              <a:ext cx="462" cy="212"/>
            </a:xfrm>
            <a:custGeom>
              <a:avLst/>
              <a:gdLst>
                <a:gd name="T0" fmla="*/ 753 w 235"/>
                <a:gd name="T1" fmla="*/ 1 h 227"/>
                <a:gd name="T2" fmla="*/ 981 w 235"/>
                <a:gd name="T3" fmla="*/ 3 h 227"/>
                <a:gd name="T4" fmla="*/ 1193 w 235"/>
                <a:gd name="T5" fmla="*/ 4 h 227"/>
                <a:gd name="T6" fmla="*/ 1353 w 235"/>
                <a:gd name="T7" fmla="*/ 7 h 227"/>
                <a:gd name="T8" fmla="*/ 1480 w 235"/>
                <a:gd name="T9" fmla="*/ 7 h 227"/>
                <a:gd name="T10" fmla="*/ 1557 w 235"/>
                <a:gd name="T11" fmla="*/ 10 h 227"/>
                <a:gd name="T12" fmla="*/ 1612 w 235"/>
                <a:gd name="T13" fmla="*/ 10 h 227"/>
                <a:gd name="T14" fmla="*/ 1665 w 235"/>
                <a:gd name="T15" fmla="*/ 11 h 227"/>
                <a:gd name="T16" fmla="*/ 1716 w 235"/>
                <a:gd name="T17" fmla="*/ 11 h 227"/>
                <a:gd name="T18" fmla="*/ 1748 w 235"/>
                <a:gd name="T19" fmla="*/ 11 h 227"/>
                <a:gd name="T20" fmla="*/ 1777 w 235"/>
                <a:gd name="T21" fmla="*/ 11 h 227"/>
                <a:gd name="T22" fmla="*/ 1777 w 235"/>
                <a:gd name="T23" fmla="*/ 26 h 227"/>
                <a:gd name="T24" fmla="*/ 1777 w 235"/>
                <a:gd name="T25" fmla="*/ 60 h 227"/>
                <a:gd name="T26" fmla="*/ 1777 w 235"/>
                <a:gd name="T27" fmla="*/ 105 h 227"/>
                <a:gd name="T28" fmla="*/ 1777 w 235"/>
                <a:gd name="T29" fmla="*/ 147 h 227"/>
                <a:gd name="T30" fmla="*/ 1777 w 235"/>
                <a:gd name="T31" fmla="*/ 178 h 227"/>
                <a:gd name="T32" fmla="*/ 1761 w 235"/>
                <a:gd name="T33" fmla="*/ 181 h 227"/>
                <a:gd name="T34" fmla="*/ 1740 w 235"/>
                <a:gd name="T35" fmla="*/ 173 h 227"/>
                <a:gd name="T36" fmla="*/ 1740 w 235"/>
                <a:gd name="T37" fmla="*/ 157 h 227"/>
                <a:gd name="T38" fmla="*/ 1708 w 235"/>
                <a:gd name="T39" fmla="*/ 142 h 227"/>
                <a:gd name="T40" fmla="*/ 1685 w 235"/>
                <a:gd name="T41" fmla="*/ 127 h 227"/>
                <a:gd name="T42" fmla="*/ 1657 w 235"/>
                <a:gd name="T43" fmla="*/ 119 h 227"/>
                <a:gd name="T44" fmla="*/ 1581 w 235"/>
                <a:gd name="T45" fmla="*/ 108 h 227"/>
                <a:gd name="T46" fmla="*/ 1457 w 235"/>
                <a:gd name="T47" fmla="*/ 95 h 227"/>
                <a:gd name="T48" fmla="*/ 1329 w 235"/>
                <a:gd name="T49" fmla="*/ 81 h 227"/>
                <a:gd name="T50" fmla="*/ 1209 w 235"/>
                <a:gd name="T51" fmla="*/ 70 h 227"/>
                <a:gd name="T52" fmla="*/ 1132 w 235"/>
                <a:gd name="T53" fmla="*/ 61 h 227"/>
                <a:gd name="T54" fmla="*/ 1032 w 235"/>
                <a:gd name="T55" fmla="*/ 55 h 227"/>
                <a:gd name="T56" fmla="*/ 881 w 235"/>
                <a:gd name="T57" fmla="*/ 46 h 227"/>
                <a:gd name="T58" fmla="*/ 716 w 235"/>
                <a:gd name="T59" fmla="*/ 35 h 227"/>
                <a:gd name="T60" fmla="*/ 568 w 235"/>
                <a:gd name="T61" fmla="*/ 27 h 227"/>
                <a:gd name="T62" fmla="*/ 480 w 235"/>
                <a:gd name="T63" fmla="*/ 22 h 227"/>
                <a:gd name="T64" fmla="*/ 456 w 235"/>
                <a:gd name="T65" fmla="*/ 21 h 227"/>
                <a:gd name="T66" fmla="*/ 356 w 235"/>
                <a:gd name="T67" fmla="*/ 19 h 227"/>
                <a:gd name="T68" fmla="*/ 236 w 235"/>
                <a:gd name="T69" fmla="*/ 14 h 227"/>
                <a:gd name="T70" fmla="*/ 100 w 235"/>
                <a:gd name="T71" fmla="*/ 10 h 227"/>
                <a:gd name="T72" fmla="*/ 16 w 235"/>
                <a:gd name="T73" fmla="*/ 7 h 227"/>
                <a:gd name="T74" fmla="*/ 16 w 235"/>
                <a:gd name="T75" fmla="*/ 7 h 227"/>
                <a:gd name="T76" fmla="*/ 77 w 235"/>
                <a:gd name="T77" fmla="*/ 6 h 227"/>
                <a:gd name="T78" fmla="*/ 151 w 235"/>
                <a:gd name="T79" fmla="*/ 5 h 227"/>
                <a:gd name="T80" fmla="*/ 252 w 235"/>
                <a:gd name="T81" fmla="*/ 3 h 227"/>
                <a:gd name="T82" fmla="*/ 387 w 235"/>
                <a:gd name="T83" fmla="*/ 1 h 227"/>
                <a:gd name="T84" fmla="*/ 584 w 235"/>
                <a:gd name="T85" fmla="*/ 0 h 2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5"/>
                <a:gd name="T130" fmla="*/ 0 h 227"/>
                <a:gd name="T131" fmla="*/ 235 w 235"/>
                <a:gd name="T132" fmla="*/ 227 h 2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5" h="227">
                  <a:moveTo>
                    <a:pt x="77" y="0"/>
                  </a:moveTo>
                  <a:lnTo>
                    <a:pt x="87" y="1"/>
                  </a:lnTo>
                  <a:lnTo>
                    <a:pt x="99" y="1"/>
                  </a:lnTo>
                  <a:lnTo>
                    <a:pt x="109" y="1"/>
                  </a:lnTo>
                  <a:lnTo>
                    <a:pt x="120" y="1"/>
                  </a:lnTo>
                  <a:lnTo>
                    <a:pt x="129" y="3"/>
                  </a:lnTo>
                  <a:lnTo>
                    <a:pt x="139" y="3"/>
                  </a:lnTo>
                  <a:lnTo>
                    <a:pt x="148" y="4"/>
                  </a:lnTo>
                  <a:lnTo>
                    <a:pt x="157" y="4"/>
                  </a:lnTo>
                  <a:lnTo>
                    <a:pt x="164" y="6"/>
                  </a:lnTo>
                  <a:lnTo>
                    <a:pt x="171" y="7"/>
                  </a:lnTo>
                  <a:lnTo>
                    <a:pt x="178" y="9"/>
                  </a:lnTo>
                  <a:lnTo>
                    <a:pt x="185" y="9"/>
                  </a:lnTo>
                  <a:lnTo>
                    <a:pt x="189" y="10"/>
                  </a:lnTo>
                  <a:lnTo>
                    <a:pt x="195" y="10"/>
                  </a:lnTo>
                  <a:lnTo>
                    <a:pt x="199" y="11"/>
                  </a:lnTo>
                  <a:lnTo>
                    <a:pt x="203" y="11"/>
                  </a:lnTo>
                  <a:lnTo>
                    <a:pt x="205" y="13"/>
                  </a:lnTo>
                  <a:lnTo>
                    <a:pt x="207" y="13"/>
                  </a:lnTo>
                  <a:lnTo>
                    <a:pt x="208" y="13"/>
                  </a:lnTo>
                  <a:lnTo>
                    <a:pt x="212" y="13"/>
                  </a:lnTo>
                  <a:lnTo>
                    <a:pt x="214" y="14"/>
                  </a:lnTo>
                  <a:lnTo>
                    <a:pt x="217" y="14"/>
                  </a:lnTo>
                  <a:lnTo>
                    <a:pt x="219" y="14"/>
                  </a:lnTo>
                  <a:lnTo>
                    <a:pt x="222" y="14"/>
                  </a:lnTo>
                  <a:lnTo>
                    <a:pt x="224" y="14"/>
                  </a:lnTo>
                  <a:lnTo>
                    <a:pt x="226" y="14"/>
                  </a:lnTo>
                  <a:lnTo>
                    <a:pt x="227" y="14"/>
                  </a:lnTo>
                  <a:lnTo>
                    <a:pt x="230" y="14"/>
                  </a:lnTo>
                  <a:lnTo>
                    <a:pt x="232" y="14"/>
                  </a:lnTo>
                  <a:lnTo>
                    <a:pt x="233" y="14"/>
                  </a:lnTo>
                  <a:lnTo>
                    <a:pt x="234" y="14"/>
                  </a:lnTo>
                  <a:lnTo>
                    <a:pt x="234" y="17"/>
                  </a:lnTo>
                  <a:lnTo>
                    <a:pt x="234" y="22"/>
                  </a:lnTo>
                  <a:lnTo>
                    <a:pt x="234" y="32"/>
                  </a:lnTo>
                  <a:lnTo>
                    <a:pt x="234" y="44"/>
                  </a:lnTo>
                  <a:lnTo>
                    <a:pt x="234" y="59"/>
                  </a:lnTo>
                  <a:lnTo>
                    <a:pt x="234" y="74"/>
                  </a:lnTo>
                  <a:lnTo>
                    <a:pt x="234" y="92"/>
                  </a:lnTo>
                  <a:lnTo>
                    <a:pt x="234" y="109"/>
                  </a:lnTo>
                  <a:lnTo>
                    <a:pt x="234" y="129"/>
                  </a:lnTo>
                  <a:lnTo>
                    <a:pt x="234" y="146"/>
                  </a:lnTo>
                  <a:lnTo>
                    <a:pt x="234" y="164"/>
                  </a:lnTo>
                  <a:lnTo>
                    <a:pt x="234" y="180"/>
                  </a:lnTo>
                  <a:lnTo>
                    <a:pt x="234" y="196"/>
                  </a:lnTo>
                  <a:lnTo>
                    <a:pt x="234" y="209"/>
                  </a:lnTo>
                  <a:lnTo>
                    <a:pt x="234" y="219"/>
                  </a:lnTo>
                  <a:lnTo>
                    <a:pt x="234" y="226"/>
                  </a:lnTo>
                  <a:lnTo>
                    <a:pt x="232" y="226"/>
                  </a:lnTo>
                  <a:lnTo>
                    <a:pt x="232" y="223"/>
                  </a:lnTo>
                  <a:lnTo>
                    <a:pt x="230" y="221"/>
                  </a:lnTo>
                  <a:lnTo>
                    <a:pt x="230" y="217"/>
                  </a:lnTo>
                  <a:lnTo>
                    <a:pt x="229" y="212"/>
                  </a:lnTo>
                  <a:lnTo>
                    <a:pt x="229" y="206"/>
                  </a:lnTo>
                  <a:lnTo>
                    <a:pt x="229" y="200"/>
                  </a:lnTo>
                  <a:lnTo>
                    <a:pt x="229" y="193"/>
                  </a:lnTo>
                  <a:lnTo>
                    <a:pt x="227" y="187"/>
                  </a:lnTo>
                  <a:lnTo>
                    <a:pt x="227" y="180"/>
                  </a:lnTo>
                  <a:lnTo>
                    <a:pt x="225" y="174"/>
                  </a:lnTo>
                  <a:lnTo>
                    <a:pt x="225" y="167"/>
                  </a:lnTo>
                  <a:lnTo>
                    <a:pt x="223" y="162"/>
                  </a:lnTo>
                  <a:lnTo>
                    <a:pt x="222" y="156"/>
                  </a:lnTo>
                  <a:lnTo>
                    <a:pt x="220" y="152"/>
                  </a:lnTo>
                  <a:lnTo>
                    <a:pt x="220" y="148"/>
                  </a:lnTo>
                  <a:lnTo>
                    <a:pt x="218" y="146"/>
                  </a:lnTo>
                  <a:lnTo>
                    <a:pt x="216" y="142"/>
                  </a:lnTo>
                  <a:lnTo>
                    <a:pt x="212" y="138"/>
                  </a:lnTo>
                  <a:lnTo>
                    <a:pt x="208" y="133"/>
                  </a:lnTo>
                  <a:lnTo>
                    <a:pt x="203" y="128"/>
                  </a:lnTo>
                  <a:lnTo>
                    <a:pt x="198" y="123"/>
                  </a:lnTo>
                  <a:lnTo>
                    <a:pt x="192" y="117"/>
                  </a:lnTo>
                  <a:lnTo>
                    <a:pt x="187" y="111"/>
                  </a:lnTo>
                  <a:lnTo>
                    <a:pt x="180" y="105"/>
                  </a:lnTo>
                  <a:lnTo>
                    <a:pt x="175" y="100"/>
                  </a:lnTo>
                  <a:lnTo>
                    <a:pt x="169" y="95"/>
                  </a:lnTo>
                  <a:lnTo>
                    <a:pt x="164" y="89"/>
                  </a:lnTo>
                  <a:lnTo>
                    <a:pt x="159" y="86"/>
                  </a:lnTo>
                  <a:lnTo>
                    <a:pt x="154" y="81"/>
                  </a:lnTo>
                  <a:lnTo>
                    <a:pt x="151" y="78"/>
                  </a:lnTo>
                  <a:lnTo>
                    <a:pt x="149" y="75"/>
                  </a:lnTo>
                  <a:lnTo>
                    <a:pt x="146" y="73"/>
                  </a:lnTo>
                  <a:lnTo>
                    <a:pt x="141" y="70"/>
                  </a:lnTo>
                  <a:lnTo>
                    <a:pt x="136" y="67"/>
                  </a:lnTo>
                  <a:lnTo>
                    <a:pt x="131" y="63"/>
                  </a:lnTo>
                  <a:lnTo>
                    <a:pt x="124" y="60"/>
                  </a:lnTo>
                  <a:lnTo>
                    <a:pt x="116" y="56"/>
                  </a:lnTo>
                  <a:lnTo>
                    <a:pt x="109" y="52"/>
                  </a:lnTo>
                  <a:lnTo>
                    <a:pt x="102" y="47"/>
                  </a:lnTo>
                  <a:lnTo>
                    <a:pt x="94" y="44"/>
                  </a:lnTo>
                  <a:lnTo>
                    <a:pt x="87" y="40"/>
                  </a:lnTo>
                  <a:lnTo>
                    <a:pt x="80" y="37"/>
                  </a:lnTo>
                  <a:lnTo>
                    <a:pt x="75" y="33"/>
                  </a:lnTo>
                  <a:lnTo>
                    <a:pt x="69" y="32"/>
                  </a:lnTo>
                  <a:lnTo>
                    <a:pt x="66" y="29"/>
                  </a:lnTo>
                  <a:lnTo>
                    <a:pt x="63" y="28"/>
                  </a:lnTo>
                  <a:lnTo>
                    <a:pt x="63" y="26"/>
                  </a:lnTo>
                  <a:lnTo>
                    <a:pt x="62" y="26"/>
                  </a:lnTo>
                  <a:lnTo>
                    <a:pt x="60" y="26"/>
                  </a:lnTo>
                  <a:lnTo>
                    <a:pt x="56" y="26"/>
                  </a:lnTo>
                  <a:lnTo>
                    <a:pt x="52" y="24"/>
                  </a:lnTo>
                  <a:lnTo>
                    <a:pt x="47" y="23"/>
                  </a:lnTo>
                  <a:lnTo>
                    <a:pt x="42" y="21"/>
                  </a:lnTo>
                  <a:lnTo>
                    <a:pt x="36" y="19"/>
                  </a:lnTo>
                  <a:lnTo>
                    <a:pt x="31" y="17"/>
                  </a:lnTo>
                  <a:lnTo>
                    <a:pt x="25" y="16"/>
                  </a:lnTo>
                  <a:lnTo>
                    <a:pt x="19" y="14"/>
                  </a:lnTo>
                  <a:lnTo>
                    <a:pt x="13" y="13"/>
                  </a:lnTo>
                  <a:lnTo>
                    <a:pt x="10" y="11"/>
                  </a:lnTo>
                  <a:lnTo>
                    <a:pt x="6" y="11"/>
                  </a:lnTo>
                  <a:lnTo>
                    <a:pt x="2" y="9"/>
                  </a:lnTo>
                  <a:lnTo>
                    <a:pt x="0" y="9"/>
                  </a:lnTo>
                  <a:lnTo>
                    <a:pt x="0" y="8"/>
                  </a:lnTo>
                  <a:lnTo>
                    <a:pt x="2" y="8"/>
                  </a:lnTo>
                  <a:lnTo>
                    <a:pt x="4" y="8"/>
                  </a:lnTo>
                  <a:lnTo>
                    <a:pt x="6" y="8"/>
                  </a:lnTo>
                  <a:lnTo>
                    <a:pt x="10" y="6"/>
                  </a:lnTo>
                  <a:lnTo>
                    <a:pt x="12" y="6"/>
                  </a:lnTo>
                  <a:lnTo>
                    <a:pt x="16" y="5"/>
                  </a:lnTo>
                  <a:lnTo>
                    <a:pt x="20" y="5"/>
                  </a:lnTo>
                  <a:lnTo>
                    <a:pt x="25" y="3"/>
                  </a:lnTo>
                  <a:lnTo>
                    <a:pt x="28" y="3"/>
                  </a:lnTo>
                  <a:lnTo>
                    <a:pt x="33" y="3"/>
                  </a:lnTo>
                  <a:lnTo>
                    <a:pt x="38" y="3"/>
                  </a:lnTo>
                  <a:lnTo>
                    <a:pt x="45" y="1"/>
                  </a:lnTo>
                  <a:lnTo>
                    <a:pt x="51" y="1"/>
                  </a:lnTo>
                  <a:lnTo>
                    <a:pt x="59" y="1"/>
                  </a:lnTo>
                  <a:lnTo>
                    <a:pt x="67" y="1"/>
                  </a:lnTo>
                  <a:lnTo>
                    <a:pt x="77" y="0"/>
                  </a:lnTo>
                </a:path>
              </a:pathLst>
            </a:custGeom>
            <a:solidFill>
              <a:srgbClr val="F8F8F8"/>
            </a:solidFill>
            <a:ln w="9525">
              <a:solidFill>
                <a:srgbClr val="C0C0C0"/>
              </a:solidFill>
              <a:round/>
              <a:headEnd/>
              <a:tailEnd/>
            </a:ln>
          </p:spPr>
          <p:txBody>
            <a:bodyPr/>
            <a:lstStyle/>
            <a:p>
              <a:endParaRPr lang="it-IT"/>
            </a:p>
          </p:txBody>
        </p:sp>
        <p:sp>
          <p:nvSpPr>
            <p:cNvPr id="10283" name="Freeform 59"/>
            <p:cNvSpPr>
              <a:spLocks/>
            </p:cNvSpPr>
            <p:nvPr/>
          </p:nvSpPr>
          <p:spPr bwMode="auto">
            <a:xfrm>
              <a:off x="4593" y="1567"/>
              <a:ext cx="574" cy="33"/>
            </a:xfrm>
            <a:custGeom>
              <a:avLst/>
              <a:gdLst>
                <a:gd name="T0" fmla="*/ 176 w 291"/>
                <a:gd name="T1" fmla="*/ 8 h 35"/>
                <a:gd name="T2" fmla="*/ 436 w 291"/>
                <a:gd name="T3" fmla="*/ 5 h 35"/>
                <a:gd name="T4" fmla="*/ 696 w 291"/>
                <a:gd name="T5" fmla="*/ 3 h 35"/>
                <a:gd name="T6" fmla="*/ 969 w 291"/>
                <a:gd name="T7" fmla="*/ 1 h 35"/>
                <a:gd name="T8" fmla="*/ 1229 w 291"/>
                <a:gd name="T9" fmla="*/ 1 h 35"/>
                <a:gd name="T10" fmla="*/ 1497 w 291"/>
                <a:gd name="T11" fmla="*/ 3 h 35"/>
                <a:gd name="T12" fmla="*/ 1752 w 291"/>
                <a:gd name="T13" fmla="*/ 5 h 35"/>
                <a:gd name="T14" fmla="*/ 2020 w 291"/>
                <a:gd name="T15" fmla="*/ 8 h 35"/>
                <a:gd name="T16" fmla="*/ 2148 w 291"/>
                <a:gd name="T17" fmla="*/ 8 h 35"/>
                <a:gd name="T18" fmla="*/ 2156 w 291"/>
                <a:gd name="T19" fmla="*/ 9 h 35"/>
                <a:gd name="T20" fmla="*/ 2172 w 291"/>
                <a:gd name="T21" fmla="*/ 9 h 35"/>
                <a:gd name="T22" fmla="*/ 2188 w 291"/>
                <a:gd name="T23" fmla="*/ 10 h 35"/>
                <a:gd name="T24" fmla="*/ 2201 w 291"/>
                <a:gd name="T25" fmla="*/ 11 h 35"/>
                <a:gd name="T26" fmla="*/ 2201 w 291"/>
                <a:gd name="T27" fmla="*/ 14 h 35"/>
                <a:gd name="T28" fmla="*/ 2217 w 291"/>
                <a:gd name="T29" fmla="*/ 16 h 35"/>
                <a:gd name="T30" fmla="*/ 2217 w 291"/>
                <a:gd name="T31" fmla="*/ 18 h 35"/>
                <a:gd name="T32" fmla="*/ 2225 w 291"/>
                <a:gd name="T33" fmla="*/ 20 h 35"/>
                <a:gd name="T34" fmla="*/ 2217 w 291"/>
                <a:gd name="T35" fmla="*/ 23 h 35"/>
                <a:gd name="T36" fmla="*/ 2217 w 291"/>
                <a:gd name="T37" fmla="*/ 24 h 35"/>
                <a:gd name="T38" fmla="*/ 2201 w 291"/>
                <a:gd name="T39" fmla="*/ 24 h 35"/>
                <a:gd name="T40" fmla="*/ 2201 w 291"/>
                <a:gd name="T41" fmla="*/ 25 h 35"/>
                <a:gd name="T42" fmla="*/ 2188 w 291"/>
                <a:gd name="T43" fmla="*/ 26 h 35"/>
                <a:gd name="T44" fmla="*/ 2180 w 291"/>
                <a:gd name="T45" fmla="*/ 27 h 35"/>
                <a:gd name="T46" fmla="*/ 2164 w 291"/>
                <a:gd name="T47" fmla="*/ 27 h 35"/>
                <a:gd name="T48" fmla="*/ 2156 w 291"/>
                <a:gd name="T49" fmla="*/ 25 h 35"/>
                <a:gd name="T50" fmla="*/ 2028 w 291"/>
                <a:gd name="T51" fmla="*/ 25 h 35"/>
                <a:gd name="T52" fmla="*/ 1767 w 291"/>
                <a:gd name="T53" fmla="*/ 23 h 35"/>
                <a:gd name="T54" fmla="*/ 1505 w 291"/>
                <a:gd name="T55" fmla="*/ 19 h 35"/>
                <a:gd name="T56" fmla="*/ 1237 w 291"/>
                <a:gd name="T57" fmla="*/ 17 h 35"/>
                <a:gd name="T58" fmla="*/ 976 w 291"/>
                <a:gd name="T59" fmla="*/ 17 h 35"/>
                <a:gd name="T60" fmla="*/ 696 w 291"/>
                <a:gd name="T61" fmla="*/ 19 h 35"/>
                <a:gd name="T62" fmla="*/ 436 w 291"/>
                <a:gd name="T63" fmla="*/ 23 h 35"/>
                <a:gd name="T64" fmla="*/ 191 w 291"/>
                <a:gd name="T65" fmla="*/ 25 h 35"/>
                <a:gd name="T66" fmla="*/ 71 w 291"/>
                <a:gd name="T67" fmla="*/ 26 h 35"/>
                <a:gd name="T68" fmla="*/ 55 w 291"/>
                <a:gd name="T69" fmla="*/ 28 h 35"/>
                <a:gd name="T70" fmla="*/ 47 w 291"/>
                <a:gd name="T71" fmla="*/ 28 h 35"/>
                <a:gd name="T72" fmla="*/ 32 w 291"/>
                <a:gd name="T73" fmla="*/ 27 h 35"/>
                <a:gd name="T74" fmla="*/ 24 w 291"/>
                <a:gd name="T75" fmla="*/ 25 h 35"/>
                <a:gd name="T76" fmla="*/ 16 w 291"/>
                <a:gd name="T77" fmla="*/ 25 h 35"/>
                <a:gd name="T78" fmla="*/ 8 w 291"/>
                <a:gd name="T79" fmla="*/ 24 h 35"/>
                <a:gd name="T80" fmla="*/ 0 w 291"/>
                <a:gd name="T81" fmla="*/ 23 h 35"/>
                <a:gd name="T82" fmla="*/ 0 w 291"/>
                <a:gd name="T83" fmla="*/ 20 h 35"/>
                <a:gd name="T84" fmla="*/ 0 w 291"/>
                <a:gd name="T85" fmla="*/ 18 h 35"/>
                <a:gd name="T86" fmla="*/ 8 w 291"/>
                <a:gd name="T87" fmla="*/ 16 h 35"/>
                <a:gd name="T88" fmla="*/ 16 w 291"/>
                <a:gd name="T89" fmla="*/ 14 h 35"/>
                <a:gd name="T90" fmla="*/ 24 w 291"/>
                <a:gd name="T91" fmla="*/ 11 h 35"/>
                <a:gd name="T92" fmla="*/ 39 w 291"/>
                <a:gd name="T93" fmla="*/ 11 h 35"/>
                <a:gd name="T94" fmla="*/ 47 w 291"/>
                <a:gd name="T95" fmla="*/ 9 h 35"/>
                <a:gd name="T96" fmla="*/ 63 w 291"/>
                <a:gd name="T97" fmla="*/ 9 h 35"/>
                <a:gd name="T98" fmla="*/ 77 w 291"/>
                <a:gd name="T99" fmla="*/ 8 h 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1"/>
                <a:gd name="T151" fmla="*/ 0 h 35"/>
                <a:gd name="T152" fmla="*/ 291 w 291"/>
                <a:gd name="T153" fmla="*/ 35 h 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1" h="35">
                  <a:moveTo>
                    <a:pt x="7" y="11"/>
                  </a:moveTo>
                  <a:lnTo>
                    <a:pt x="23" y="9"/>
                  </a:lnTo>
                  <a:lnTo>
                    <a:pt x="41" y="6"/>
                  </a:lnTo>
                  <a:lnTo>
                    <a:pt x="57" y="5"/>
                  </a:lnTo>
                  <a:lnTo>
                    <a:pt x="75" y="3"/>
                  </a:lnTo>
                  <a:lnTo>
                    <a:pt x="91" y="3"/>
                  </a:lnTo>
                  <a:lnTo>
                    <a:pt x="109" y="1"/>
                  </a:lnTo>
                  <a:lnTo>
                    <a:pt x="126" y="1"/>
                  </a:lnTo>
                  <a:lnTo>
                    <a:pt x="144" y="0"/>
                  </a:lnTo>
                  <a:lnTo>
                    <a:pt x="160" y="1"/>
                  </a:lnTo>
                  <a:lnTo>
                    <a:pt x="177" y="1"/>
                  </a:lnTo>
                  <a:lnTo>
                    <a:pt x="195" y="3"/>
                  </a:lnTo>
                  <a:lnTo>
                    <a:pt x="212" y="3"/>
                  </a:lnTo>
                  <a:lnTo>
                    <a:pt x="228" y="5"/>
                  </a:lnTo>
                  <a:lnTo>
                    <a:pt x="246" y="6"/>
                  </a:lnTo>
                  <a:lnTo>
                    <a:pt x="263" y="9"/>
                  </a:lnTo>
                  <a:lnTo>
                    <a:pt x="281" y="11"/>
                  </a:lnTo>
                  <a:lnTo>
                    <a:pt x="280" y="11"/>
                  </a:lnTo>
                  <a:lnTo>
                    <a:pt x="280" y="12"/>
                  </a:lnTo>
                  <a:lnTo>
                    <a:pt x="281" y="12"/>
                  </a:lnTo>
                  <a:lnTo>
                    <a:pt x="283" y="12"/>
                  </a:lnTo>
                  <a:lnTo>
                    <a:pt x="283" y="13"/>
                  </a:lnTo>
                  <a:lnTo>
                    <a:pt x="285" y="13"/>
                  </a:lnTo>
                  <a:lnTo>
                    <a:pt x="285" y="14"/>
                  </a:lnTo>
                  <a:lnTo>
                    <a:pt x="287" y="14"/>
                  </a:lnTo>
                  <a:lnTo>
                    <a:pt x="287" y="16"/>
                  </a:lnTo>
                  <a:lnTo>
                    <a:pt x="287" y="17"/>
                  </a:lnTo>
                  <a:lnTo>
                    <a:pt x="287" y="19"/>
                  </a:lnTo>
                  <a:lnTo>
                    <a:pt x="289" y="19"/>
                  </a:lnTo>
                  <a:lnTo>
                    <a:pt x="289" y="21"/>
                  </a:lnTo>
                  <a:lnTo>
                    <a:pt x="289" y="23"/>
                  </a:lnTo>
                  <a:lnTo>
                    <a:pt x="290" y="23"/>
                  </a:lnTo>
                  <a:lnTo>
                    <a:pt x="289" y="25"/>
                  </a:lnTo>
                  <a:lnTo>
                    <a:pt x="289" y="26"/>
                  </a:lnTo>
                  <a:lnTo>
                    <a:pt x="289" y="28"/>
                  </a:lnTo>
                  <a:lnTo>
                    <a:pt x="287" y="29"/>
                  </a:lnTo>
                  <a:lnTo>
                    <a:pt x="287" y="31"/>
                  </a:lnTo>
                  <a:lnTo>
                    <a:pt x="285" y="32"/>
                  </a:lnTo>
                  <a:lnTo>
                    <a:pt x="284" y="33"/>
                  </a:lnTo>
                  <a:lnTo>
                    <a:pt x="282" y="33"/>
                  </a:lnTo>
                  <a:lnTo>
                    <a:pt x="281" y="33"/>
                  </a:lnTo>
                  <a:lnTo>
                    <a:pt x="281" y="31"/>
                  </a:lnTo>
                  <a:lnTo>
                    <a:pt x="282" y="34"/>
                  </a:lnTo>
                  <a:lnTo>
                    <a:pt x="264" y="31"/>
                  </a:lnTo>
                  <a:lnTo>
                    <a:pt x="248" y="28"/>
                  </a:lnTo>
                  <a:lnTo>
                    <a:pt x="230" y="26"/>
                  </a:lnTo>
                  <a:lnTo>
                    <a:pt x="214" y="23"/>
                  </a:lnTo>
                  <a:lnTo>
                    <a:pt x="196" y="22"/>
                  </a:lnTo>
                  <a:lnTo>
                    <a:pt x="179" y="20"/>
                  </a:lnTo>
                  <a:lnTo>
                    <a:pt x="161" y="20"/>
                  </a:lnTo>
                  <a:lnTo>
                    <a:pt x="145" y="19"/>
                  </a:lnTo>
                  <a:lnTo>
                    <a:pt x="127" y="20"/>
                  </a:lnTo>
                  <a:lnTo>
                    <a:pt x="109" y="20"/>
                  </a:lnTo>
                  <a:lnTo>
                    <a:pt x="91" y="22"/>
                  </a:lnTo>
                  <a:lnTo>
                    <a:pt x="75" y="23"/>
                  </a:lnTo>
                  <a:lnTo>
                    <a:pt x="57" y="26"/>
                  </a:lnTo>
                  <a:lnTo>
                    <a:pt x="41" y="28"/>
                  </a:lnTo>
                  <a:lnTo>
                    <a:pt x="25" y="31"/>
                  </a:lnTo>
                  <a:lnTo>
                    <a:pt x="8" y="34"/>
                  </a:lnTo>
                  <a:lnTo>
                    <a:pt x="9" y="32"/>
                  </a:lnTo>
                  <a:lnTo>
                    <a:pt x="7" y="34"/>
                  </a:lnTo>
                  <a:lnTo>
                    <a:pt x="6" y="34"/>
                  </a:lnTo>
                  <a:lnTo>
                    <a:pt x="4" y="34"/>
                  </a:lnTo>
                  <a:lnTo>
                    <a:pt x="4" y="33"/>
                  </a:lnTo>
                  <a:lnTo>
                    <a:pt x="3" y="33"/>
                  </a:lnTo>
                  <a:lnTo>
                    <a:pt x="3" y="31"/>
                  </a:lnTo>
                  <a:lnTo>
                    <a:pt x="2" y="31"/>
                  </a:lnTo>
                  <a:lnTo>
                    <a:pt x="2" y="30"/>
                  </a:lnTo>
                  <a:lnTo>
                    <a:pt x="1" y="30"/>
                  </a:lnTo>
                  <a:lnTo>
                    <a:pt x="1" y="28"/>
                  </a:lnTo>
                  <a:lnTo>
                    <a:pt x="0" y="28"/>
                  </a:lnTo>
                  <a:lnTo>
                    <a:pt x="0" y="27"/>
                  </a:lnTo>
                  <a:lnTo>
                    <a:pt x="0" y="25"/>
                  </a:lnTo>
                  <a:lnTo>
                    <a:pt x="0" y="23"/>
                  </a:lnTo>
                  <a:lnTo>
                    <a:pt x="0" y="21"/>
                  </a:lnTo>
                  <a:lnTo>
                    <a:pt x="1" y="19"/>
                  </a:lnTo>
                  <a:lnTo>
                    <a:pt x="2" y="17"/>
                  </a:lnTo>
                  <a:lnTo>
                    <a:pt x="2" y="16"/>
                  </a:lnTo>
                  <a:lnTo>
                    <a:pt x="3" y="14"/>
                  </a:lnTo>
                  <a:lnTo>
                    <a:pt x="5" y="14"/>
                  </a:lnTo>
                  <a:lnTo>
                    <a:pt x="6" y="12"/>
                  </a:lnTo>
                  <a:lnTo>
                    <a:pt x="8" y="12"/>
                  </a:lnTo>
                  <a:lnTo>
                    <a:pt x="10" y="11"/>
                  </a:lnTo>
                  <a:lnTo>
                    <a:pt x="7" y="11"/>
                  </a:lnTo>
                </a:path>
              </a:pathLst>
            </a:custGeom>
            <a:solidFill>
              <a:srgbClr val="F8F8F8"/>
            </a:solidFill>
            <a:ln w="18732">
              <a:solidFill>
                <a:srgbClr val="DDDDDD"/>
              </a:solidFill>
              <a:round/>
              <a:headEnd/>
              <a:tailEnd/>
            </a:ln>
          </p:spPr>
          <p:txBody>
            <a:bodyPr/>
            <a:lstStyle/>
            <a:p>
              <a:endParaRPr lang="it-IT"/>
            </a:p>
          </p:txBody>
        </p:sp>
        <p:sp>
          <p:nvSpPr>
            <p:cNvPr id="10284" name="Freeform 60"/>
            <p:cNvSpPr>
              <a:spLocks/>
            </p:cNvSpPr>
            <p:nvPr/>
          </p:nvSpPr>
          <p:spPr bwMode="auto">
            <a:xfrm>
              <a:off x="4423" y="1270"/>
              <a:ext cx="912" cy="309"/>
            </a:xfrm>
            <a:custGeom>
              <a:avLst/>
              <a:gdLst>
                <a:gd name="T0" fmla="*/ 2209 w 462"/>
                <a:gd name="T1" fmla="*/ 255 h 333"/>
                <a:gd name="T2" fmla="*/ 2677 w 462"/>
                <a:gd name="T3" fmla="*/ 261 h 333"/>
                <a:gd name="T4" fmla="*/ 2845 w 462"/>
                <a:gd name="T5" fmla="*/ 265 h 333"/>
                <a:gd name="T6" fmla="*/ 2868 w 462"/>
                <a:gd name="T7" fmla="*/ 252 h 333"/>
                <a:gd name="T8" fmla="*/ 2908 w 462"/>
                <a:gd name="T9" fmla="*/ 227 h 333"/>
                <a:gd name="T10" fmla="*/ 2985 w 462"/>
                <a:gd name="T11" fmla="*/ 201 h 333"/>
                <a:gd name="T12" fmla="*/ 3064 w 462"/>
                <a:gd name="T13" fmla="*/ 184 h 333"/>
                <a:gd name="T14" fmla="*/ 3332 w 462"/>
                <a:gd name="T15" fmla="*/ 182 h 333"/>
                <a:gd name="T16" fmla="*/ 3230 w 462"/>
                <a:gd name="T17" fmla="*/ 148 h 333"/>
                <a:gd name="T18" fmla="*/ 2993 w 462"/>
                <a:gd name="T19" fmla="*/ 150 h 333"/>
                <a:gd name="T20" fmla="*/ 2876 w 462"/>
                <a:gd name="T21" fmla="*/ 144 h 333"/>
                <a:gd name="T22" fmla="*/ 2837 w 462"/>
                <a:gd name="T23" fmla="*/ 150 h 333"/>
                <a:gd name="T24" fmla="*/ 2724 w 462"/>
                <a:gd name="T25" fmla="*/ 151 h 333"/>
                <a:gd name="T26" fmla="*/ 2724 w 462"/>
                <a:gd name="T27" fmla="*/ 136 h 333"/>
                <a:gd name="T28" fmla="*/ 2821 w 462"/>
                <a:gd name="T29" fmla="*/ 143 h 333"/>
                <a:gd name="T30" fmla="*/ 2876 w 462"/>
                <a:gd name="T31" fmla="*/ 137 h 333"/>
                <a:gd name="T32" fmla="*/ 3008 w 462"/>
                <a:gd name="T33" fmla="*/ 133 h 333"/>
                <a:gd name="T34" fmla="*/ 3048 w 462"/>
                <a:gd name="T35" fmla="*/ 109 h 333"/>
                <a:gd name="T36" fmla="*/ 2961 w 462"/>
                <a:gd name="T37" fmla="*/ 102 h 333"/>
                <a:gd name="T38" fmla="*/ 2961 w 462"/>
                <a:gd name="T39" fmla="*/ 98 h 333"/>
                <a:gd name="T40" fmla="*/ 3093 w 462"/>
                <a:gd name="T41" fmla="*/ 101 h 333"/>
                <a:gd name="T42" fmla="*/ 3385 w 462"/>
                <a:gd name="T43" fmla="*/ 99 h 333"/>
                <a:gd name="T44" fmla="*/ 3524 w 462"/>
                <a:gd name="T45" fmla="*/ 87 h 333"/>
                <a:gd name="T46" fmla="*/ 3500 w 462"/>
                <a:gd name="T47" fmla="*/ 56 h 333"/>
                <a:gd name="T48" fmla="*/ 3316 w 462"/>
                <a:gd name="T49" fmla="*/ 43 h 333"/>
                <a:gd name="T50" fmla="*/ 3429 w 462"/>
                <a:gd name="T51" fmla="*/ 42 h 333"/>
                <a:gd name="T52" fmla="*/ 3445 w 462"/>
                <a:gd name="T53" fmla="*/ 28 h 333"/>
                <a:gd name="T54" fmla="*/ 3293 w 462"/>
                <a:gd name="T55" fmla="*/ 28 h 333"/>
                <a:gd name="T56" fmla="*/ 3340 w 462"/>
                <a:gd name="T57" fmla="*/ 18 h 333"/>
                <a:gd name="T58" fmla="*/ 3401 w 462"/>
                <a:gd name="T59" fmla="*/ 17 h 333"/>
                <a:gd name="T60" fmla="*/ 3445 w 462"/>
                <a:gd name="T61" fmla="*/ 2 h 333"/>
                <a:gd name="T62" fmla="*/ 1871 w 462"/>
                <a:gd name="T63" fmla="*/ 6 h 333"/>
                <a:gd name="T64" fmla="*/ 184 w 462"/>
                <a:gd name="T65" fmla="*/ 5 h 333"/>
                <a:gd name="T66" fmla="*/ 109 w 462"/>
                <a:gd name="T67" fmla="*/ 16 h 333"/>
                <a:gd name="T68" fmla="*/ 176 w 462"/>
                <a:gd name="T69" fmla="*/ 17 h 333"/>
                <a:gd name="T70" fmla="*/ 261 w 462"/>
                <a:gd name="T71" fmla="*/ 28 h 333"/>
                <a:gd name="T72" fmla="*/ 63 w 462"/>
                <a:gd name="T73" fmla="*/ 28 h 333"/>
                <a:gd name="T74" fmla="*/ 55 w 462"/>
                <a:gd name="T75" fmla="*/ 41 h 333"/>
                <a:gd name="T76" fmla="*/ 176 w 462"/>
                <a:gd name="T77" fmla="*/ 42 h 333"/>
                <a:gd name="T78" fmla="*/ 32 w 462"/>
                <a:gd name="T79" fmla="*/ 54 h 333"/>
                <a:gd name="T80" fmla="*/ 0 w 462"/>
                <a:gd name="T81" fmla="*/ 76 h 333"/>
                <a:gd name="T82" fmla="*/ 77 w 462"/>
                <a:gd name="T83" fmla="*/ 96 h 333"/>
                <a:gd name="T84" fmla="*/ 553 w 462"/>
                <a:gd name="T85" fmla="*/ 97 h 333"/>
                <a:gd name="T86" fmla="*/ 569 w 462"/>
                <a:gd name="T87" fmla="*/ 101 h 333"/>
                <a:gd name="T88" fmla="*/ 492 w 462"/>
                <a:gd name="T89" fmla="*/ 105 h 333"/>
                <a:gd name="T90" fmla="*/ 468 w 462"/>
                <a:gd name="T91" fmla="*/ 124 h 333"/>
                <a:gd name="T92" fmla="*/ 537 w 462"/>
                <a:gd name="T93" fmla="*/ 135 h 333"/>
                <a:gd name="T94" fmla="*/ 640 w 462"/>
                <a:gd name="T95" fmla="*/ 137 h 333"/>
                <a:gd name="T96" fmla="*/ 685 w 462"/>
                <a:gd name="T97" fmla="*/ 142 h 333"/>
                <a:gd name="T98" fmla="*/ 792 w 462"/>
                <a:gd name="T99" fmla="*/ 137 h 333"/>
                <a:gd name="T100" fmla="*/ 799 w 462"/>
                <a:gd name="T101" fmla="*/ 149 h 333"/>
                <a:gd name="T102" fmla="*/ 701 w 462"/>
                <a:gd name="T103" fmla="*/ 151 h 333"/>
                <a:gd name="T104" fmla="*/ 655 w 462"/>
                <a:gd name="T105" fmla="*/ 144 h 333"/>
                <a:gd name="T106" fmla="*/ 545 w 462"/>
                <a:gd name="T107" fmla="*/ 150 h 333"/>
                <a:gd name="T108" fmla="*/ 316 w 462"/>
                <a:gd name="T109" fmla="*/ 148 h 333"/>
                <a:gd name="T110" fmla="*/ 184 w 462"/>
                <a:gd name="T111" fmla="*/ 179 h 333"/>
                <a:gd name="T112" fmla="*/ 409 w 462"/>
                <a:gd name="T113" fmla="*/ 186 h 333"/>
                <a:gd name="T114" fmla="*/ 468 w 462"/>
                <a:gd name="T115" fmla="*/ 200 h 333"/>
                <a:gd name="T116" fmla="*/ 592 w 462"/>
                <a:gd name="T117" fmla="*/ 222 h 333"/>
                <a:gd name="T118" fmla="*/ 663 w 462"/>
                <a:gd name="T119" fmla="*/ 248 h 333"/>
                <a:gd name="T120" fmla="*/ 724 w 462"/>
                <a:gd name="T121" fmla="*/ 264 h 333"/>
                <a:gd name="T122" fmla="*/ 1285 w 462"/>
                <a:gd name="T123" fmla="*/ 257 h 333"/>
                <a:gd name="T124" fmla="*/ 1563 w 462"/>
                <a:gd name="T125" fmla="*/ 255 h 3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2"/>
                <a:gd name="T190" fmla="*/ 0 h 333"/>
                <a:gd name="T191" fmla="*/ 462 w 462"/>
                <a:gd name="T192" fmla="*/ 333 h 3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2" h="333">
                  <a:moveTo>
                    <a:pt x="228" y="318"/>
                  </a:moveTo>
                  <a:lnTo>
                    <a:pt x="228" y="319"/>
                  </a:lnTo>
                  <a:lnTo>
                    <a:pt x="230" y="319"/>
                  </a:lnTo>
                  <a:lnTo>
                    <a:pt x="232" y="319"/>
                  </a:lnTo>
                  <a:lnTo>
                    <a:pt x="235" y="319"/>
                  </a:lnTo>
                  <a:lnTo>
                    <a:pt x="239" y="319"/>
                  </a:lnTo>
                  <a:lnTo>
                    <a:pt x="244" y="319"/>
                  </a:lnTo>
                  <a:lnTo>
                    <a:pt x="250" y="319"/>
                  </a:lnTo>
                  <a:lnTo>
                    <a:pt x="255" y="319"/>
                  </a:lnTo>
                  <a:lnTo>
                    <a:pt x="260" y="319"/>
                  </a:lnTo>
                  <a:lnTo>
                    <a:pt x="265" y="319"/>
                  </a:lnTo>
                  <a:lnTo>
                    <a:pt x="270" y="319"/>
                  </a:lnTo>
                  <a:lnTo>
                    <a:pt x="276" y="319"/>
                  </a:lnTo>
                  <a:lnTo>
                    <a:pt x="279" y="319"/>
                  </a:lnTo>
                  <a:lnTo>
                    <a:pt x="284" y="319"/>
                  </a:lnTo>
                  <a:lnTo>
                    <a:pt x="287" y="319"/>
                  </a:lnTo>
                  <a:lnTo>
                    <a:pt x="291" y="319"/>
                  </a:lnTo>
                  <a:lnTo>
                    <a:pt x="294" y="321"/>
                  </a:lnTo>
                  <a:lnTo>
                    <a:pt x="297" y="321"/>
                  </a:lnTo>
                  <a:lnTo>
                    <a:pt x="301" y="321"/>
                  </a:lnTo>
                  <a:lnTo>
                    <a:pt x="305" y="321"/>
                  </a:lnTo>
                  <a:lnTo>
                    <a:pt x="308" y="323"/>
                  </a:lnTo>
                  <a:lnTo>
                    <a:pt x="312" y="323"/>
                  </a:lnTo>
                  <a:lnTo>
                    <a:pt x="316" y="323"/>
                  </a:lnTo>
                  <a:lnTo>
                    <a:pt x="321" y="323"/>
                  </a:lnTo>
                  <a:lnTo>
                    <a:pt x="324" y="325"/>
                  </a:lnTo>
                  <a:lnTo>
                    <a:pt x="328" y="325"/>
                  </a:lnTo>
                  <a:lnTo>
                    <a:pt x="332" y="326"/>
                  </a:lnTo>
                  <a:lnTo>
                    <a:pt x="337" y="326"/>
                  </a:lnTo>
                  <a:lnTo>
                    <a:pt x="340" y="327"/>
                  </a:lnTo>
                  <a:lnTo>
                    <a:pt x="344" y="327"/>
                  </a:lnTo>
                  <a:lnTo>
                    <a:pt x="348" y="327"/>
                  </a:lnTo>
                  <a:lnTo>
                    <a:pt x="351" y="327"/>
                  </a:lnTo>
                  <a:lnTo>
                    <a:pt x="351" y="328"/>
                  </a:lnTo>
                  <a:lnTo>
                    <a:pt x="353" y="328"/>
                  </a:lnTo>
                  <a:lnTo>
                    <a:pt x="354" y="328"/>
                  </a:lnTo>
                  <a:lnTo>
                    <a:pt x="356" y="328"/>
                  </a:lnTo>
                  <a:lnTo>
                    <a:pt x="358" y="328"/>
                  </a:lnTo>
                  <a:lnTo>
                    <a:pt x="359" y="328"/>
                  </a:lnTo>
                  <a:lnTo>
                    <a:pt x="361" y="328"/>
                  </a:lnTo>
                  <a:lnTo>
                    <a:pt x="361" y="330"/>
                  </a:lnTo>
                  <a:lnTo>
                    <a:pt x="363" y="330"/>
                  </a:lnTo>
                  <a:lnTo>
                    <a:pt x="364" y="330"/>
                  </a:lnTo>
                  <a:lnTo>
                    <a:pt x="366" y="330"/>
                  </a:lnTo>
                  <a:lnTo>
                    <a:pt x="367" y="332"/>
                  </a:lnTo>
                  <a:lnTo>
                    <a:pt x="369" y="332"/>
                  </a:lnTo>
                  <a:lnTo>
                    <a:pt x="370" y="332"/>
                  </a:lnTo>
                  <a:lnTo>
                    <a:pt x="372" y="332"/>
                  </a:lnTo>
                  <a:lnTo>
                    <a:pt x="370" y="332"/>
                  </a:lnTo>
                  <a:lnTo>
                    <a:pt x="370" y="331"/>
                  </a:lnTo>
                  <a:lnTo>
                    <a:pt x="370" y="330"/>
                  </a:lnTo>
                  <a:lnTo>
                    <a:pt x="370" y="328"/>
                  </a:lnTo>
                  <a:lnTo>
                    <a:pt x="370" y="327"/>
                  </a:lnTo>
                  <a:lnTo>
                    <a:pt x="371" y="325"/>
                  </a:lnTo>
                  <a:lnTo>
                    <a:pt x="371" y="323"/>
                  </a:lnTo>
                  <a:lnTo>
                    <a:pt x="371" y="321"/>
                  </a:lnTo>
                  <a:lnTo>
                    <a:pt x="373" y="319"/>
                  </a:lnTo>
                  <a:lnTo>
                    <a:pt x="373" y="318"/>
                  </a:lnTo>
                  <a:lnTo>
                    <a:pt x="373" y="316"/>
                  </a:lnTo>
                  <a:lnTo>
                    <a:pt x="374" y="315"/>
                  </a:lnTo>
                  <a:lnTo>
                    <a:pt x="374" y="313"/>
                  </a:lnTo>
                  <a:lnTo>
                    <a:pt x="374" y="312"/>
                  </a:lnTo>
                  <a:lnTo>
                    <a:pt x="374" y="310"/>
                  </a:lnTo>
                  <a:lnTo>
                    <a:pt x="374" y="308"/>
                  </a:lnTo>
                  <a:lnTo>
                    <a:pt x="374" y="306"/>
                  </a:lnTo>
                  <a:lnTo>
                    <a:pt x="374" y="303"/>
                  </a:lnTo>
                  <a:lnTo>
                    <a:pt x="374" y="302"/>
                  </a:lnTo>
                  <a:lnTo>
                    <a:pt x="375" y="298"/>
                  </a:lnTo>
                  <a:lnTo>
                    <a:pt x="375" y="296"/>
                  </a:lnTo>
                  <a:lnTo>
                    <a:pt x="375" y="295"/>
                  </a:lnTo>
                  <a:lnTo>
                    <a:pt x="375" y="293"/>
                  </a:lnTo>
                  <a:lnTo>
                    <a:pt x="377" y="289"/>
                  </a:lnTo>
                  <a:lnTo>
                    <a:pt x="377" y="287"/>
                  </a:lnTo>
                  <a:lnTo>
                    <a:pt x="378" y="286"/>
                  </a:lnTo>
                  <a:lnTo>
                    <a:pt x="378" y="284"/>
                  </a:lnTo>
                  <a:lnTo>
                    <a:pt x="380" y="281"/>
                  </a:lnTo>
                  <a:lnTo>
                    <a:pt x="380" y="280"/>
                  </a:lnTo>
                  <a:lnTo>
                    <a:pt x="380" y="278"/>
                  </a:lnTo>
                  <a:lnTo>
                    <a:pt x="380" y="277"/>
                  </a:lnTo>
                  <a:lnTo>
                    <a:pt x="381" y="274"/>
                  </a:lnTo>
                  <a:lnTo>
                    <a:pt x="381" y="273"/>
                  </a:lnTo>
                  <a:lnTo>
                    <a:pt x="383" y="271"/>
                  </a:lnTo>
                  <a:lnTo>
                    <a:pt x="383" y="269"/>
                  </a:lnTo>
                  <a:lnTo>
                    <a:pt x="385" y="265"/>
                  </a:lnTo>
                  <a:lnTo>
                    <a:pt x="385" y="263"/>
                  </a:lnTo>
                  <a:lnTo>
                    <a:pt x="385" y="262"/>
                  </a:lnTo>
                  <a:lnTo>
                    <a:pt x="385" y="260"/>
                  </a:lnTo>
                  <a:lnTo>
                    <a:pt x="386" y="257"/>
                  </a:lnTo>
                  <a:lnTo>
                    <a:pt x="386" y="255"/>
                  </a:lnTo>
                  <a:lnTo>
                    <a:pt x="388" y="254"/>
                  </a:lnTo>
                  <a:lnTo>
                    <a:pt x="388" y="252"/>
                  </a:lnTo>
                  <a:lnTo>
                    <a:pt x="389" y="249"/>
                  </a:lnTo>
                  <a:lnTo>
                    <a:pt x="389" y="247"/>
                  </a:lnTo>
                  <a:lnTo>
                    <a:pt x="389" y="245"/>
                  </a:lnTo>
                  <a:lnTo>
                    <a:pt x="390" y="243"/>
                  </a:lnTo>
                  <a:lnTo>
                    <a:pt x="390" y="242"/>
                  </a:lnTo>
                  <a:lnTo>
                    <a:pt x="391" y="240"/>
                  </a:lnTo>
                  <a:lnTo>
                    <a:pt x="393" y="238"/>
                  </a:lnTo>
                  <a:lnTo>
                    <a:pt x="393" y="236"/>
                  </a:lnTo>
                  <a:lnTo>
                    <a:pt x="394" y="235"/>
                  </a:lnTo>
                  <a:lnTo>
                    <a:pt x="394" y="234"/>
                  </a:lnTo>
                  <a:lnTo>
                    <a:pt x="396" y="232"/>
                  </a:lnTo>
                  <a:lnTo>
                    <a:pt x="398" y="230"/>
                  </a:lnTo>
                  <a:lnTo>
                    <a:pt x="400" y="228"/>
                  </a:lnTo>
                  <a:lnTo>
                    <a:pt x="401" y="228"/>
                  </a:lnTo>
                  <a:lnTo>
                    <a:pt x="403" y="227"/>
                  </a:lnTo>
                  <a:lnTo>
                    <a:pt x="405" y="227"/>
                  </a:lnTo>
                  <a:lnTo>
                    <a:pt x="408" y="226"/>
                  </a:lnTo>
                  <a:lnTo>
                    <a:pt x="409" y="226"/>
                  </a:lnTo>
                  <a:lnTo>
                    <a:pt x="413" y="226"/>
                  </a:lnTo>
                  <a:lnTo>
                    <a:pt x="415" y="226"/>
                  </a:lnTo>
                  <a:lnTo>
                    <a:pt x="419" y="226"/>
                  </a:lnTo>
                  <a:lnTo>
                    <a:pt x="421" y="227"/>
                  </a:lnTo>
                  <a:lnTo>
                    <a:pt x="424" y="227"/>
                  </a:lnTo>
                  <a:lnTo>
                    <a:pt x="425" y="227"/>
                  </a:lnTo>
                  <a:lnTo>
                    <a:pt x="428" y="227"/>
                  </a:lnTo>
                  <a:lnTo>
                    <a:pt x="430" y="227"/>
                  </a:lnTo>
                  <a:lnTo>
                    <a:pt x="432" y="227"/>
                  </a:lnTo>
                  <a:lnTo>
                    <a:pt x="433" y="227"/>
                  </a:lnTo>
                  <a:lnTo>
                    <a:pt x="434" y="226"/>
                  </a:lnTo>
                  <a:lnTo>
                    <a:pt x="433" y="226"/>
                  </a:lnTo>
                  <a:lnTo>
                    <a:pt x="433" y="224"/>
                  </a:lnTo>
                  <a:lnTo>
                    <a:pt x="431" y="222"/>
                  </a:lnTo>
                  <a:lnTo>
                    <a:pt x="431" y="219"/>
                  </a:lnTo>
                  <a:lnTo>
                    <a:pt x="429" y="215"/>
                  </a:lnTo>
                  <a:lnTo>
                    <a:pt x="428" y="212"/>
                  </a:lnTo>
                  <a:lnTo>
                    <a:pt x="427" y="208"/>
                  </a:lnTo>
                  <a:lnTo>
                    <a:pt x="427" y="205"/>
                  </a:lnTo>
                  <a:lnTo>
                    <a:pt x="425" y="202"/>
                  </a:lnTo>
                  <a:lnTo>
                    <a:pt x="423" y="198"/>
                  </a:lnTo>
                  <a:lnTo>
                    <a:pt x="421" y="195"/>
                  </a:lnTo>
                  <a:lnTo>
                    <a:pt x="421" y="191"/>
                  </a:lnTo>
                  <a:lnTo>
                    <a:pt x="420" y="189"/>
                  </a:lnTo>
                  <a:lnTo>
                    <a:pt x="420" y="187"/>
                  </a:lnTo>
                  <a:lnTo>
                    <a:pt x="420" y="185"/>
                  </a:lnTo>
                  <a:lnTo>
                    <a:pt x="420" y="183"/>
                  </a:lnTo>
                  <a:lnTo>
                    <a:pt x="418" y="185"/>
                  </a:lnTo>
                  <a:lnTo>
                    <a:pt x="417" y="185"/>
                  </a:lnTo>
                  <a:lnTo>
                    <a:pt x="415" y="185"/>
                  </a:lnTo>
                  <a:lnTo>
                    <a:pt x="413" y="185"/>
                  </a:lnTo>
                  <a:lnTo>
                    <a:pt x="410" y="187"/>
                  </a:lnTo>
                  <a:lnTo>
                    <a:pt x="408" y="187"/>
                  </a:lnTo>
                  <a:lnTo>
                    <a:pt x="406" y="187"/>
                  </a:lnTo>
                  <a:lnTo>
                    <a:pt x="404" y="187"/>
                  </a:lnTo>
                  <a:lnTo>
                    <a:pt x="401" y="188"/>
                  </a:lnTo>
                  <a:lnTo>
                    <a:pt x="399" y="188"/>
                  </a:lnTo>
                  <a:lnTo>
                    <a:pt x="396" y="188"/>
                  </a:lnTo>
                  <a:lnTo>
                    <a:pt x="394" y="188"/>
                  </a:lnTo>
                  <a:lnTo>
                    <a:pt x="392" y="189"/>
                  </a:lnTo>
                  <a:lnTo>
                    <a:pt x="390" y="189"/>
                  </a:lnTo>
                  <a:lnTo>
                    <a:pt x="389" y="189"/>
                  </a:lnTo>
                  <a:lnTo>
                    <a:pt x="388" y="189"/>
                  </a:lnTo>
                  <a:lnTo>
                    <a:pt x="386" y="189"/>
                  </a:lnTo>
                  <a:lnTo>
                    <a:pt x="386" y="188"/>
                  </a:lnTo>
                  <a:lnTo>
                    <a:pt x="384" y="188"/>
                  </a:lnTo>
                  <a:lnTo>
                    <a:pt x="384" y="186"/>
                  </a:lnTo>
                  <a:lnTo>
                    <a:pt x="382" y="186"/>
                  </a:lnTo>
                  <a:lnTo>
                    <a:pt x="382" y="184"/>
                  </a:lnTo>
                  <a:lnTo>
                    <a:pt x="380" y="184"/>
                  </a:lnTo>
                  <a:lnTo>
                    <a:pt x="380" y="182"/>
                  </a:lnTo>
                  <a:lnTo>
                    <a:pt x="378" y="182"/>
                  </a:lnTo>
                  <a:lnTo>
                    <a:pt x="378" y="180"/>
                  </a:lnTo>
                  <a:lnTo>
                    <a:pt x="376" y="180"/>
                  </a:lnTo>
                  <a:lnTo>
                    <a:pt x="374" y="180"/>
                  </a:lnTo>
                  <a:lnTo>
                    <a:pt x="374" y="179"/>
                  </a:lnTo>
                  <a:lnTo>
                    <a:pt x="373" y="180"/>
                  </a:lnTo>
                  <a:lnTo>
                    <a:pt x="373" y="181"/>
                  </a:lnTo>
                  <a:lnTo>
                    <a:pt x="372" y="183"/>
                  </a:lnTo>
                  <a:lnTo>
                    <a:pt x="372" y="184"/>
                  </a:lnTo>
                  <a:lnTo>
                    <a:pt x="370" y="186"/>
                  </a:lnTo>
                  <a:lnTo>
                    <a:pt x="370" y="188"/>
                  </a:lnTo>
                  <a:lnTo>
                    <a:pt x="369" y="189"/>
                  </a:lnTo>
                  <a:lnTo>
                    <a:pt x="367" y="190"/>
                  </a:lnTo>
                  <a:lnTo>
                    <a:pt x="365" y="190"/>
                  </a:lnTo>
                  <a:lnTo>
                    <a:pt x="364" y="190"/>
                  </a:lnTo>
                  <a:lnTo>
                    <a:pt x="362" y="190"/>
                  </a:lnTo>
                  <a:lnTo>
                    <a:pt x="360" y="190"/>
                  </a:lnTo>
                  <a:lnTo>
                    <a:pt x="359" y="190"/>
                  </a:lnTo>
                  <a:lnTo>
                    <a:pt x="358" y="190"/>
                  </a:lnTo>
                  <a:lnTo>
                    <a:pt x="356" y="190"/>
                  </a:lnTo>
                  <a:lnTo>
                    <a:pt x="354" y="190"/>
                  </a:lnTo>
                  <a:lnTo>
                    <a:pt x="354" y="189"/>
                  </a:lnTo>
                  <a:lnTo>
                    <a:pt x="354" y="188"/>
                  </a:lnTo>
                  <a:lnTo>
                    <a:pt x="354" y="187"/>
                  </a:lnTo>
                  <a:lnTo>
                    <a:pt x="354" y="185"/>
                  </a:lnTo>
                  <a:lnTo>
                    <a:pt x="354" y="183"/>
                  </a:lnTo>
                  <a:lnTo>
                    <a:pt x="354" y="182"/>
                  </a:lnTo>
                  <a:lnTo>
                    <a:pt x="354" y="180"/>
                  </a:lnTo>
                  <a:lnTo>
                    <a:pt x="354" y="178"/>
                  </a:lnTo>
                  <a:lnTo>
                    <a:pt x="354" y="177"/>
                  </a:lnTo>
                  <a:lnTo>
                    <a:pt x="354" y="176"/>
                  </a:lnTo>
                  <a:lnTo>
                    <a:pt x="354" y="174"/>
                  </a:lnTo>
                  <a:lnTo>
                    <a:pt x="354" y="172"/>
                  </a:lnTo>
                  <a:lnTo>
                    <a:pt x="354" y="170"/>
                  </a:lnTo>
                  <a:lnTo>
                    <a:pt x="354" y="169"/>
                  </a:lnTo>
                  <a:lnTo>
                    <a:pt x="354" y="171"/>
                  </a:lnTo>
                  <a:lnTo>
                    <a:pt x="354" y="173"/>
                  </a:lnTo>
                  <a:lnTo>
                    <a:pt x="355" y="173"/>
                  </a:lnTo>
                  <a:lnTo>
                    <a:pt x="355" y="174"/>
                  </a:lnTo>
                  <a:lnTo>
                    <a:pt x="356" y="174"/>
                  </a:lnTo>
                  <a:lnTo>
                    <a:pt x="358" y="176"/>
                  </a:lnTo>
                  <a:lnTo>
                    <a:pt x="359" y="176"/>
                  </a:lnTo>
                  <a:lnTo>
                    <a:pt x="359" y="178"/>
                  </a:lnTo>
                  <a:lnTo>
                    <a:pt x="361" y="178"/>
                  </a:lnTo>
                  <a:lnTo>
                    <a:pt x="362" y="179"/>
                  </a:lnTo>
                  <a:lnTo>
                    <a:pt x="364" y="179"/>
                  </a:lnTo>
                  <a:lnTo>
                    <a:pt x="366" y="179"/>
                  </a:lnTo>
                  <a:lnTo>
                    <a:pt x="367" y="179"/>
                  </a:lnTo>
                  <a:lnTo>
                    <a:pt x="369" y="179"/>
                  </a:lnTo>
                  <a:lnTo>
                    <a:pt x="371" y="178"/>
                  </a:lnTo>
                  <a:lnTo>
                    <a:pt x="371" y="177"/>
                  </a:lnTo>
                  <a:lnTo>
                    <a:pt x="373" y="175"/>
                  </a:lnTo>
                  <a:lnTo>
                    <a:pt x="373" y="174"/>
                  </a:lnTo>
                  <a:lnTo>
                    <a:pt x="374" y="172"/>
                  </a:lnTo>
                  <a:lnTo>
                    <a:pt x="374" y="171"/>
                  </a:lnTo>
                  <a:lnTo>
                    <a:pt x="374" y="169"/>
                  </a:lnTo>
                  <a:lnTo>
                    <a:pt x="374" y="171"/>
                  </a:lnTo>
                  <a:lnTo>
                    <a:pt x="376" y="171"/>
                  </a:lnTo>
                  <a:lnTo>
                    <a:pt x="378" y="171"/>
                  </a:lnTo>
                  <a:lnTo>
                    <a:pt x="380" y="171"/>
                  </a:lnTo>
                  <a:lnTo>
                    <a:pt x="381" y="170"/>
                  </a:lnTo>
                  <a:lnTo>
                    <a:pt x="382" y="170"/>
                  </a:lnTo>
                  <a:lnTo>
                    <a:pt x="384" y="170"/>
                  </a:lnTo>
                  <a:lnTo>
                    <a:pt x="386" y="170"/>
                  </a:lnTo>
                  <a:lnTo>
                    <a:pt x="388" y="169"/>
                  </a:lnTo>
                  <a:lnTo>
                    <a:pt x="390" y="167"/>
                  </a:lnTo>
                  <a:lnTo>
                    <a:pt x="391" y="166"/>
                  </a:lnTo>
                  <a:lnTo>
                    <a:pt x="393" y="164"/>
                  </a:lnTo>
                  <a:lnTo>
                    <a:pt x="394" y="163"/>
                  </a:lnTo>
                  <a:lnTo>
                    <a:pt x="394" y="161"/>
                  </a:lnTo>
                  <a:lnTo>
                    <a:pt x="396" y="159"/>
                  </a:lnTo>
                  <a:lnTo>
                    <a:pt x="396" y="157"/>
                  </a:lnTo>
                  <a:lnTo>
                    <a:pt x="396" y="155"/>
                  </a:lnTo>
                  <a:lnTo>
                    <a:pt x="396" y="154"/>
                  </a:lnTo>
                  <a:lnTo>
                    <a:pt x="398" y="151"/>
                  </a:lnTo>
                  <a:lnTo>
                    <a:pt x="397" y="149"/>
                  </a:lnTo>
                  <a:lnTo>
                    <a:pt x="397" y="147"/>
                  </a:lnTo>
                  <a:lnTo>
                    <a:pt x="397" y="145"/>
                  </a:lnTo>
                  <a:lnTo>
                    <a:pt x="397" y="142"/>
                  </a:lnTo>
                  <a:lnTo>
                    <a:pt x="396" y="140"/>
                  </a:lnTo>
                  <a:lnTo>
                    <a:pt x="396" y="139"/>
                  </a:lnTo>
                  <a:lnTo>
                    <a:pt x="396" y="137"/>
                  </a:lnTo>
                  <a:lnTo>
                    <a:pt x="396" y="135"/>
                  </a:lnTo>
                  <a:lnTo>
                    <a:pt x="394" y="135"/>
                  </a:lnTo>
                  <a:lnTo>
                    <a:pt x="394" y="133"/>
                  </a:lnTo>
                  <a:lnTo>
                    <a:pt x="393" y="133"/>
                  </a:lnTo>
                  <a:lnTo>
                    <a:pt x="393" y="131"/>
                  </a:lnTo>
                  <a:lnTo>
                    <a:pt x="391" y="131"/>
                  </a:lnTo>
                  <a:lnTo>
                    <a:pt x="390" y="131"/>
                  </a:lnTo>
                  <a:lnTo>
                    <a:pt x="390" y="129"/>
                  </a:lnTo>
                  <a:lnTo>
                    <a:pt x="388" y="129"/>
                  </a:lnTo>
                  <a:lnTo>
                    <a:pt x="387" y="129"/>
                  </a:lnTo>
                  <a:lnTo>
                    <a:pt x="387" y="128"/>
                  </a:lnTo>
                  <a:lnTo>
                    <a:pt x="385" y="128"/>
                  </a:lnTo>
                  <a:lnTo>
                    <a:pt x="385" y="127"/>
                  </a:lnTo>
                  <a:lnTo>
                    <a:pt x="385" y="126"/>
                  </a:lnTo>
                  <a:lnTo>
                    <a:pt x="385" y="124"/>
                  </a:lnTo>
                  <a:lnTo>
                    <a:pt x="385" y="123"/>
                  </a:lnTo>
                  <a:lnTo>
                    <a:pt x="385" y="122"/>
                  </a:lnTo>
                  <a:lnTo>
                    <a:pt x="385" y="124"/>
                  </a:lnTo>
                  <a:lnTo>
                    <a:pt x="387" y="124"/>
                  </a:lnTo>
                  <a:lnTo>
                    <a:pt x="387" y="126"/>
                  </a:lnTo>
                  <a:lnTo>
                    <a:pt x="389" y="126"/>
                  </a:lnTo>
                  <a:lnTo>
                    <a:pt x="390" y="126"/>
                  </a:lnTo>
                  <a:lnTo>
                    <a:pt x="392" y="126"/>
                  </a:lnTo>
                  <a:lnTo>
                    <a:pt x="393" y="127"/>
                  </a:lnTo>
                  <a:lnTo>
                    <a:pt x="394" y="127"/>
                  </a:lnTo>
                  <a:lnTo>
                    <a:pt x="396" y="127"/>
                  </a:lnTo>
                  <a:lnTo>
                    <a:pt x="398" y="127"/>
                  </a:lnTo>
                  <a:lnTo>
                    <a:pt x="399" y="127"/>
                  </a:lnTo>
                  <a:lnTo>
                    <a:pt x="401" y="127"/>
                  </a:lnTo>
                  <a:lnTo>
                    <a:pt x="402" y="127"/>
                  </a:lnTo>
                  <a:lnTo>
                    <a:pt x="404" y="127"/>
                  </a:lnTo>
                  <a:lnTo>
                    <a:pt x="406" y="127"/>
                  </a:lnTo>
                  <a:lnTo>
                    <a:pt x="408" y="127"/>
                  </a:lnTo>
                  <a:lnTo>
                    <a:pt x="409" y="127"/>
                  </a:lnTo>
                  <a:lnTo>
                    <a:pt x="412" y="127"/>
                  </a:lnTo>
                  <a:lnTo>
                    <a:pt x="414" y="127"/>
                  </a:lnTo>
                  <a:lnTo>
                    <a:pt x="418" y="127"/>
                  </a:lnTo>
                  <a:lnTo>
                    <a:pt x="421" y="127"/>
                  </a:lnTo>
                  <a:lnTo>
                    <a:pt x="424" y="126"/>
                  </a:lnTo>
                  <a:lnTo>
                    <a:pt x="426" y="126"/>
                  </a:lnTo>
                  <a:lnTo>
                    <a:pt x="429" y="126"/>
                  </a:lnTo>
                  <a:lnTo>
                    <a:pt x="431" y="126"/>
                  </a:lnTo>
                  <a:lnTo>
                    <a:pt x="434" y="125"/>
                  </a:lnTo>
                  <a:lnTo>
                    <a:pt x="436" y="125"/>
                  </a:lnTo>
                  <a:lnTo>
                    <a:pt x="439" y="124"/>
                  </a:lnTo>
                  <a:lnTo>
                    <a:pt x="440" y="124"/>
                  </a:lnTo>
                  <a:lnTo>
                    <a:pt x="443" y="122"/>
                  </a:lnTo>
                  <a:lnTo>
                    <a:pt x="445" y="122"/>
                  </a:lnTo>
                  <a:lnTo>
                    <a:pt x="447" y="121"/>
                  </a:lnTo>
                  <a:lnTo>
                    <a:pt x="448" y="120"/>
                  </a:lnTo>
                  <a:lnTo>
                    <a:pt x="449" y="120"/>
                  </a:lnTo>
                  <a:lnTo>
                    <a:pt x="451" y="119"/>
                  </a:lnTo>
                  <a:lnTo>
                    <a:pt x="453" y="117"/>
                  </a:lnTo>
                  <a:lnTo>
                    <a:pt x="453" y="116"/>
                  </a:lnTo>
                  <a:lnTo>
                    <a:pt x="455" y="115"/>
                  </a:lnTo>
                  <a:lnTo>
                    <a:pt x="455" y="113"/>
                  </a:lnTo>
                  <a:lnTo>
                    <a:pt x="456" y="111"/>
                  </a:lnTo>
                  <a:lnTo>
                    <a:pt x="458" y="109"/>
                  </a:lnTo>
                  <a:lnTo>
                    <a:pt x="459" y="105"/>
                  </a:lnTo>
                  <a:lnTo>
                    <a:pt x="459" y="103"/>
                  </a:lnTo>
                  <a:lnTo>
                    <a:pt x="460" y="100"/>
                  </a:lnTo>
                  <a:lnTo>
                    <a:pt x="460" y="96"/>
                  </a:lnTo>
                  <a:lnTo>
                    <a:pt x="461" y="93"/>
                  </a:lnTo>
                  <a:lnTo>
                    <a:pt x="460" y="91"/>
                  </a:lnTo>
                  <a:lnTo>
                    <a:pt x="460" y="87"/>
                  </a:lnTo>
                  <a:lnTo>
                    <a:pt x="460" y="85"/>
                  </a:lnTo>
                  <a:lnTo>
                    <a:pt x="460" y="82"/>
                  </a:lnTo>
                  <a:lnTo>
                    <a:pt x="459" y="80"/>
                  </a:lnTo>
                  <a:lnTo>
                    <a:pt x="459" y="78"/>
                  </a:lnTo>
                  <a:lnTo>
                    <a:pt x="458" y="77"/>
                  </a:lnTo>
                  <a:lnTo>
                    <a:pt x="458" y="75"/>
                  </a:lnTo>
                  <a:lnTo>
                    <a:pt x="456" y="73"/>
                  </a:lnTo>
                  <a:lnTo>
                    <a:pt x="456" y="72"/>
                  </a:lnTo>
                  <a:lnTo>
                    <a:pt x="455" y="70"/>
                  </a:lnTo>
                  <a:lnTo>
                    <a:pt x="455" y="68"/>
                  </a:lnTo>
                  <a:lnTo>
                    <a:pt x="453" y="68"/>
                  </a:lnTo>
                  <a:lnTo>
                    <a:pt x="453" y="67"/>
                  </a:lnTo>
                  <a:lnTo>
                    <a:pt x="452" y="67"/>
                  </a:lnTo>
                  <a:lnTo>
                    <a:pt x="451" y="65"/>
                  </a:lnTo>
                  <a:lnTo>
                    <a:pt x="449" y="65"/>
                  </a:lnTo>
                  <a:lnTo>
                    <a:pt x="447" y="64"/>
                  </a:lnTo>
                  <a:lnTo>
                    <a:pt x="445" y="62"/>
                  </a:lnTo>
                  <a:lnTo>
                    <a:pt x="444" y="60"/>
                  </a:lnTo>
                  <a:lnTo>
                    <a:pt x="442" y="60"/>
                  </a:lnTo>
                  <a:lnTo>
                    <a:pt x="440" y="58"/>
                  </a:lnTo>
                  <a:lnTo>
                    <a:pt x="439" y="57"/>
                  </a:lnTo>
                  <a:lnTo>
                    <a:pt x="437" y="56"/>
                  </a:lnTo>
                  <a:lnTo>
                    <a:pt x="435" y="56"/>
                  </a:lnTo>
                  <a:lnTo>
                    <a:pt x="433" y="54"/>
                  </a:lnTo>
                  <a:lnTo>
                    <a:pt x="431" y="54"/>
                  </a:lnTo>
                  <a:lnTo>
                    <a:pt x="431" y="53"/>
                  </a:lnTo>
                  <a:lnTo>
                    <a:pt x="432" y="53"/>
                  </a:lnTo>
                  <a:lnTo>
                    <a:pt x="434" y="53"/>
                  </a:lnTo>
                  <a:lnTo>
                    <a:pt x="436" y="53"/>
                  </a:lnTo>
                  <a:lnTo>
                    <a:pt x="437" y="53"/>
                  </a:lnTo>
                  <a:lnTo>
                    <a:pt x="439" y="53"/>
                  </a:lnTo>
                  <a:lnTo>
                    <a:pt x="441" y="53"/>
                  </a:lnTo>
                  <a:lnTo>
                    <a:pt x="442" y="53"/>
                  </a:lnTo>
                  <a:lnTo>
                    <a:pt x="444" y="53"/>
                  </a:lnTo>
                  <a:lnTo>
                    <a:pt x="445" y="53"/>
                  </a:lnTo>
                  <a:lnTo>
                    <a:pt x="446" y="53"/>
                  </a:lnTo>
                  <a:lnTo>
                    <a:pt x="448" y="53"/>
                  </a:lnTo>
                  <a:lnTo>
                    <a:pt x="448" y="51"/>
                  </a:lnTo>
                  <a:lnTo>
                    <a:pt x="448" y="50"/>
                  </a:lnTo>
                  <a:lnTo>
                    <a:pt x="448" y="49"/>
                  </a:lnTo>
                  <a:lnTo>
                    <a:pt x="448" y="48"/>
                  </a:lnTo>
                  <a:lnTo>
                    <a:pt x="448" y="46"/>
                  </a:lnTo>
                  <a:lnTo>
                    <a:pt x="448" y="44"/>
                  </a:lnTo>
                  <a:lnTo>
                    <a:pt x="448" y="42"/>
                  </a:lnTo>
                  <a:lnTo>
                    <a:pt x="448" y="40"/>
                  </a:lnTo>
                  <a:lnTo>
                    <a:pt x="448" y="39"/>
                  </a:lnTo>
                  <a:lnTo>
                    <a:pt x="448" y="37"/>
                  </a:lnTo>
                  <a:lnTo>
                    <a:pt x="448" y="35"/>
                  </a:lnTo>
                  <a:lnTo>
                    <a:pt x="448" y="34"/>
                  </a:lnTo>
                  <a:lnTo>
                    <a:pt x="446" y="34"/>
                  </a:lnTo>
                  <a:lnTo>
                    <a:pt x="444" y="34"/>
                  </a:lnTo>
                  <a:lnTo>
                    <a:pt x="443" y="34"/>
                  </a:lnTo>
                  <a:lnTo>
                    <a:pt x="441" y="34"/>
                  </a:lnTo>
                  <a:lnTo>
                    <a:pt x="439" y="34"/>
                  </a:lnTo>
                  <a:lnTo>
                    <a:pt x="438" y="34"/>
                  </a:lnTo>
                  <a:lnTo>
                    <a:pt x="436" y="34"/>
                  </a:lnTo>
                  <a:lnTo>
                    <a:pt x="434" y="34"/>
                  </a:lnTo>
                  <a:lnTo>
                    <a:pt x="433" y="34"/>
                  </a:lnTo>
                  <a:lnTo>
                    <a:pt x="431" y="34"/>
                  </a:lnTo>
                  <a:lnTo>
                    <a:pt x="429" y="34"/>
                  </a:lnTo>
                  <a:lnTo>
                    <a:pt x="428" y="34"/>
                  </a:lnTo>
                  <a:lnTo>
                    <a:pt x="429" y="33"/>
                  </a:lnTo>
                  <a:lnTo>
                    <a:pt x="430" y="31"/>
                  </a:lnTo>
                  <a:lnTo>
                    <a:pt x="430" y="30"/>
                  </a:lnTo>
                  <a:lnTo>
                    <a:pt x="432" y="28"/>
                  </a:lnTo>
                  <a:lnTo>
                    <a:pt x="432" y="26"/>
                  </a:lnTo>
                  <a:lnTo>
                    <a:pt x="434" y="24"/>
                  </a:lnTo>
                  <a:lnTo>
                    <a:pt x="434" y="22"/>
                  </a:lnTo>
                  <a:lnTo>
                    <a:pt x="434" y="20"/>
                  </a:lnTo>
                  <a:lnTo>
                    <a:pt x="434" y="21"/>
                  </a:lnTo>
                  <a:lnTo>
                    <a:pt x="435" y="21"/>
                  </a:lnTo>
                  <a:lnTo>
                    <a:pt x="436" y="21"/>
                  </a:lnTo>
                  <a:lnTo>
                    <a:pt x="438" y="20"/>
                  </a:lnTo>
                  <a:lnTo>
                    <a:pt x="439" y="20"/>
                  </a:lnTo>
                  <a:lnTo>
                    <a:pt x="441" y="20"/>
                  </a:lnTo>
                  <a:lnTo>
                    <a:pt x="442" y="20"/>
                  </a:lnTo>
                  <a:lnTo>
                    <a:pt x="443" y="20"/>
                  </a:lnTo>
                  <a:lnTo>
                    <a:pt x="443" y="19"/>
                  </a:lnTo>
                  <a:lnTo>
                    <a:pt x="443" y="18"/>
                  </a:lnTo>
                  <a:lnTo>
                    <a:pt x="443" y="16"/>
                  </a:lnTo>
                  <a:lnTo>
                    <a:pt x="443" y="15"/>
                  </a:lnTo>
                  <a:lnTo>
                    <a:pt x="444" y="13"/>
                  </a:lnTo>
                  <a:lnTo>
                    <a:pt x="444" y="11"/>
                  </a:lnTo>
                  <a:lnTo>
                    <a:pt x="445" y="10"/>
                  </a:lnTo>
                  <a:lnTo>
                    <a:pt x="445" y="9"/>
                  </a:lnTo>
                  <a:lnTo>
                    <a:pt x="447" y="7"/>
                  </a:lnTo>
                  <a:lnTo>
                    <a:pt x="447" y="5"/>
                  </a:lnTo>
                  <a:lnTo>
                    <a:pt x="448" y="3"/>
                  </a:lnTo>
                  <a:lnTo>
                    <a:pt x="448" y="2"/>
                  </a:lnTo>
                  <a:lnTo>
                    <a:pt x="449" y="0"/>
                  </a:lnTo>
                  <a:lnTo>
                    <a:pt x="443" y="3"/>
                  </a:lnTo>
                  <a:lnTo>
                    <a:pt x="434" y="5"/>
                  </a:lnTo>
                  <a:lnTo>
                    <a:pt x="421" y="6"/>
                  </a:lnTo>
                  <a:lnTo>
                    <a:pt x="408" y="6"/>
                  </a:lnTo>
                  <a:lnTo>
                    <a:pt x="391" y="8"/>
                  </a:lnTo>
                  <a:lnTo>
                    <a:pt x="374" y="8"/>
                  </a:lnTo>
                  <a:lnTo>
                    <a:pt x="355" y="8"/>
                  </a:lnTo>
                  <a:lnTo>
                    <a:pt x="338" y="8"/>
                  </a:lnTo>
                  <a:lnTo>
                    <a:pt x="319" y="8"/>
                  </a:lnTo>
                  <a:lnTo>
                    <a:pt x="301" y="8"/>
                  </a:lnTo>
                  <a:lnTo>
                    <a:pt x="284" y="8"/>
                  </a:lnTo>
                  <a:lnTo>
                    <a:pt x="270" y="8"/>
                  </a:lnTo>
                  <a:lnTo>
                    <a:pt x="257" y="8"/>
                  </a:lnTo>
                  <a:lnTo>
                    <a:pt x="249" y="8"/>
                  </a:lnTo>
                  <a:lnTo>
                    <a:pt x="243" y="8"/>
                  </a:lnTo>
                  <a:lnTo>
                    <a:pt x="241" y="6"/>
                  </a:lnTo>
                  <a:lnTo>
                    <a:pt x="218" y="6"/>
                  </a:lnTo>
                  <a:lnTo>
                    <a:pt x="215" y="8"/>
                  </a:lnTo>
                  <a:lnTo>
                    <a:pt x="210" y="8"/>
                  </a:lnTo>
                  <a:lnTo>
                    <a:pt x="200" y="8"/>
                  </a:lnTo>
                  <a:lnTo>
                    <a:pt x="188" y="8"/>
                  </a:lnTo>
                  <a:lnTo>
                    <a:pt x="173" y="8"/>
                  </a:lnTo>
                  <a:lnTo>
                    <a:pt x="156" y="8"/>
                  </a:lnTo>
                  <a:lnTo>
                    <a:pt x="139" y="8"/>
                  </a:lnTo>
                  <a:lnTo>
                    <a:pt x="121" y="8"/>
                  </a:lnTo>
                  <a:lnTo>
                    <a:pt x="101" y="8"/>
                  </a:lnTo>
                  <a:lnTo>
                    <a:pt x="83" y="8"/>
                  </a:lnTo>
                  <a:lnTo>
                    <a:pt x="66" y="8"/>
                  </a:lnTo>
                  <a:lnTo>
                    <a:pt x="50" y="6"/>
                  </a:lnTo>
                  <a:lnTo>
                    <a:pt x="35" y="6"/>
                  </a:lnTo>
                  <a:lnTo>
                    <a:pt x="24" y="5"/>
                  </a:lnTo>
                  <a:lnTo>
                    <a:pt x="15" y="3"/>
                  </a:lnTo>
                  <a:lnTo>
                    <a:pt x="10" y="0"/>
                  </a:lnTo>
                  <a:lnTo>
                    <a:pt x="8" y="2"/>
                  </a:lnTo>
                  <a:lnTo>
                    <a:pt x="8" y="3"/>
                  </a:lnTo>
                  <a:lnTo>
                    <a:pt x="8" y="5"/>
                  </a:lnTo>
                  <a:lnTo>
                    <a:pt x="10" y="7"/>
                  </a:lnTo>
                  <a:lnTo>
                    <a:pt x="10" y="9"/>
                  </a:lnTo>
                  <a:lnTo>
                    <a:pt x="11" y="10"/>
                  </a:lnTo>
                  <a:lnTo>
                    <a:pt x="11" y="11"/>
                  </a:lnTo>
                  <a:lnTo>
                    <a:pt x="13" y="13"/>
                  </a:lnTo>
                  <a:lnTo>
                    <a:pt x="13" y="15"/>
                  </a:lnTo>
                  <a:lnTo>
                    <a:pt x="14" y="16"/>
                  </a:lnTo>
                  <a:lnTo>
                    <a:pt x="14" y="18"/>
                  </a:lnTo>
                  <a:lnTo>
                    <a:pt x="14" y="19"/>
                  </a:lnTo>
                  <a:lnTo>
                    <a:pt x="14" y="20"/>
                  </a:lnTo>
                  <a:lnTo>
                    <a:pt x="16" y="20"/>
                  </a:lnTo>
                  <a:lnTo>
                    <a:pt x="18" y="20"/>
                  </a:lnTo>
                  <a:lnTo>
                    <a:pt x="20" y="20"/>
                  </a:lnTo>
                  <a:lnTo>
                    <a:pt x="20" y="21"/>
                  </a:lnTo>
                  <a:lnTo>
                    <a:pt x="22" y="21"/>
                  </a:lnTo>
                  <a:lnTo>
                    <a:pt x="23" y="21"/>
                  </a:lnTo>
                  <a:lnTo>
                    <a:pt x="24" y="20"/>
                  </a:lnTo>
                  <a:lnTo>
                    <a:pt x="24" y="22"/>
                  </a:lnTo>
                  <a:lnTo>
                    <a:pt x="24" y="24"/>
                  </a:lnTo>
                  <a:lnTo>
                    <a:pt x="25" y="24"/>
                  </a:lnTo>
                  <a:lnTo>
                    <a:pt x="25" y="26"/>
                  </a:lnTo>
                  <a:lnTo>
                    <a:pt x="27" y="26"/>
                  </a:lnTo>
                  <a:lnTo>
                    <a:pt x="27" y="27"/>
                  </a:lnTo>
                  <a:lnTo>
                    <a:pt x="29" y="27"/>
                  </a:lnTo>
                  <a:lnTo>
                    <a:pt x="29" y="29"/>
                  </a:lnTo>
                  <a:lnTo>
                    <a:pt x="31" y="30"/>
                  </a:lnTo>
                  <a:lnTo>
                    <a:pt x="31" y="32"/>
                  </a:lnTo>
                  <a:lnTo>
                    <a:pt x="33" y="32"/>
                  </a:lnTo>
                  <a:lnTo>
                    <a:pt x="33" y="34"/>
                  </a:lnTo>
                  <a:lnTo>
                    <a:pt x="34" y="34"/>
                  </a:lnTo>
                  <a:lnTo>
                    <a:pt x="35" y="34"/>
                  </a:lnTo>
                  <a:lnTo>
                    <a:pt x="34" y="34"/>
                  </a:lnTo>
                  <a:lnTo>
                    <a:pt x="33" y="34"/>
                  </a:lnTo>
                  <a:lnTo>
                    <a:pt x="31" y="34"/>
                  </a:lnTo>
                  <a:lnTo>
                    <a:pt x="30" y="34"/>
                  </a:lnTo>
                  <a:lnTo>
                    <a:pt x="27" y="34"/>
                  </a:lnTo>
                  <a:lnTo>
                    <a:pt x="25" y="34"/>
                  </a:lnTo>
                  <a:lnTo>
                    <a:pt x="22" y="34"/>
                  </a:lnTo>
                  <a:lnTo>
                    <a:pt x="20" y="34"/>
                  </a:lnTo>
                  <a:lnTo>
                    <a:pt x="17" y="34"/>
                  </a:lnTo>
                  <a:lnTo>
                    <a:pt x="15" y="34"/>
                  </a:lnTo>
                  <a:lnTo>
                    <a:pt x="13" y="34"/>
                  </a:lnTo>
                  <a:lnTo>
                    <a:pt x="11" y="34"/>
                  </a:lnTo>
                  <a:lnTo>
                    <a:pt x="9" y="34"/>
                  </a:lnTo>
                  <a:lnTo>
                    <a:pt x="8" y="34"/>
                  </a:lnTo>
                  <a:lnTo>
                    <a:pt x="7" y="34"/>
                  </a:lnTo>
                  <a:lnTo>
                    <a:pt x="7" y="35"/>
                  </a:lnTo>
                  <a:lnTo>
                    <a:pt x="7" y="37"/>
                  </a:lnTo>
                  <a:lnTo>
                    <a:pt x="7" y="39"/>
                  </a:lnTo>
                  <a:lnTo>
                    <a:pt x="7" y="41"/>
                  </a:lnTo>
                  <a:lnTo>
                    <a:pt x="7" y="43"/>
                  </a:lnTo>
                  <a:lnTo>
                    <a:pt x="7" y="45"/>
                  </a:lnTo>
                  <a:lnTo>
                    <a:pt x="7" y="47"/>
                  </a:lnTo>
                  <a:lnTo>
                    <a:pt x="7" y="49"/>
                  </a:lnTo>
                  <a:lnTo>
                    <a:pt x="7" y="50"/>
                  </a:lnTo>
                  <a:lnTo>
                    <a:pt x="7" y="51"/>
                  </a:lnTo>
                  <a:lnTo>
                    <a:pt x="7" y="52"/>
                  </a:lnTo>
                  <a:lnTo>
                    <a:pt x="8" y="52"/>
                  </a:lnTo>
                  <a:lnTo>
                    <a:pt x="8" y="53"/>
                  </a:lnTo>
                  <a:lnTo>
                    <a:pt x="10" y="53"/>
                  </a:lnTo>
                  <a:lnTo>
                    <a:pt x="12" y="53"/>
                  </a:lnTo>
                  <a:lnTo>
                    <a:pt x="14" y="53"/>
                  </a:lnTo>
                  <a:lnTo>
                    <a:pt x="16" y="53"/>
                  </a:lnTo>
                  <a:lnTo>
                    <a:pt x="18" y="53"/>
                  </a:lnTo>
                  <a:lnTo>
                    <a:pt x="20" y="53"/>
                  </a:lnTo>
                  <a:lnTo>
                    <a:pt x="22" y="53"/>
                  </a:lnTo>
                  <a:lnTo>
                    <a:pt x="23" y="53"/>
                  </a:lnTo>
                  <a:lnTo>
                    <a:pt x="24" y="53"/>
                  </a:lnTo>
                  <a:lnTo>
                    <a:pt x="26" y="53"/>
                  </a:lnTo>
                  <a:lnTo>
                    <a:pt x="24" y="54"/>
                  </a:lnTo>
                  <a:lnTo>
                    <a:pt x="23" y="54"/>
                  </a:lnTo>
                  <a:lnTo>
                    <a:pt x="21" y="54"/>
                  </a:lnTo>
                  <a:lnTo>
                    <a:pt x="20" y="54"/>
                  </a:lnTo>
                  <a:lnTo>
                    <a:pt x="19" y="56"/>
                  </a:lnTo>
                  <a:lnTo>
                    <a:pt x="17" y="56"/>
                  </a:lnTo>
                  <a:lnTo>
                    <a:pt x="15" y="57"/>
                  </a:lnTo>
                  <a:lnTo>
                    <a:pt x="14" y="57"/>
                  </a:lnTo>
                  <a:lnTo>
                    <a:pt x="12" y="59"/>
                  </a:lnTo>
                  <a:lnTo>
                    <a:pt x="10" y="61"/>
                  </a:lnTo>
                  <a:lnTo>
                    <a:pt x="8" y="63"/>
                  </a:lnTo>
                  <a:lnTo>
                    <a:pt x="7" y="64"/>
                  </a:lnTo>
                  <a:lnTo>
                    <a:pt x="5" y="66"/>
                  </a:lnTo>
                  <a:lnTo>
                    <a:pt x="4" y="68"/>
                  </a:lnTo>
                  <a:lnTo>
                    <a:pt x="3" y="69"/>
                  </a:lnTo>
                  <a:lnTo>
                    <a:pt x="3" y="71"/>
                  </a:lnTo>
                  <a:lnTo>
                    <a:pt x="2" y="73"/>
                  </a:lnTo>
                  <a:lnTo>
                    <a:pt x="2" y="75"/>
                  </a:lnTo>
                  <a:lnTo>
                    <a:pt x="2" y="77"/>
                  </a:lnTo>
                  <a:lnTo>
                    <a:pt x="2" y="78"/>
                  </a:lnTo>
                  <a:lnTo>
                    <a:pt x="0" y="80"/>
                  </a:lnTo>
                  <a:lnTo>
                    <a:pt x="0" y="81"/>
                  </a:lnTo>
                  <a:lnTo>
                    <a:pt x="0" y="83"/>
                  </a:lnTo>
                  <a:lnTo>
                    <a:pt x="0" y="84"/>
                  </a:lnTo>
                  <a:lnTo>
                    <a:pt x="0" y="86"/>
                  </a:lnTo>
                  <a:lnTo>
                    <a:pt x="0" y="88"/>
                  </a:lnTo>
                  <a:lnTo>
                    <a:pt x="0" y="89"/>
                  </a:lnTo>
                  <a:lnTo>
                    <a:pt x="0" y="91"/>
                  </a:lnTo>
                  <a:lnTo>
                    <a:pt x="0" y="93"/>
                  </a:lnTo>
                  <a:lnTo>
                    <a:pt x="0" y="95"/>
                  </a:lnTo>
                  <a:lnTo>
                    <a:pt x="0" y="97"/>
                  </a:lnTo>
                  <a:lnTo>
                    <a:pt x="0" y="99"/>
                  </a:lnTo>
                  <a:lnTo>
                    <a:pt x="0" y="100"/>
                  </a:lnTo>
                  <a:lnTo>
                    <a:pt x="0" y="102"/>
                  </a:lnTo>
                  <a:lnTo>
                    <a:pt x="0" y="104"/>
                  </a:lnTo>
                  <a:lnTo>
                    <a:pt x="0" y="105"/>
                  </a:lnTo>
                  <a:lnTo>
                    <a:pt x="0" y="107"/>
                  </a:lnTo>
                  <a:lnTo>
                    <a:pt x="2" y="108"/>
                  </a:lnTo>
                  <a:lnTo>
                    <a:pt x="2" y="111"/>
                  </a:lnTo>
                  <a:lnTo>
                    <a:pt x="4" y="113"/>
                  </a:lnTo>
                  <a:lnTo>
                    <a:pt x="4" y="115"/>
                  </a:lnTo>
                  <a:lnTo>
                    <a:pt x="6" y="116"/>
                  </a:lnTo>
                  <a:lnTo>
                    <a:pt x="8" y="118"/>
                  </a:lnTo>
                  <a:lnTo>
                    <a:pt x="10" y="120"/>
                  </a:lnTo>
                  <a:lnTo>
                    <a:pt x="11" y="122"/>
                  </a:lnTo>
                  <a:lnTo>
                    <a:pt x="14" y="122"/>
                  </a:lnTo>
                  <a:lnTo>
                    <a:pt x="16" y="124"/>
                  </a:lnTo>
                  <a:lnTo>
                    <a:pt x="20" y="124"/>
                  </a:lnTo>
                  <a:lnTo>
                    <a:pt x="23" y="126"/>
                  </a:lnTo>
                  <a:lnTo>
                    <a:pt x="29" y="126"/>
                  </a:lnTo>
                  <a:lnTo>
                    <a:pt x="33" y="126"/>
                  </a:lnTo>
                  <a:lnTo>
                    <a:pt x="38" y="126"/>
                  </a:lnTo>
                  <a:lnTo>
                    <a:pt x="43" y="126"/>
                  </a:lnTo>
                  <a:lnTo>
                    <a:pt x="49" y="124"/>
                  </a:lnTo>
                  <a:lnTo>
                    <a:pt x="53" y="124"/>
                  </a:lnTo>
                  <a:lnTo>
                    <a:pt x="58" y="124"/>
                  </a:lnTo>
                  <a:lnTo>
                    <a:pt x="61" y="124"/>
                  </a:lnTo>
                  <a:lnTo>
                    <a:pt x="66" y="122"/>
                  </a:lnTo>
                  <a:lnTo>
                    <a:pt x="69" y="122"/>
                  </a:lnTo>
                  <a:lnTo>
                    <a:pt x="72" y="122"/>
                  </a:lnTo>
                  <a:lnTo>
                    <a:pt x="73" y="122"/>
                  </a:lnTo>
                  <a:lnTo>
                    <a:pt x="74" y="120"/>
                  </a:lnTo>
                  <a:lnTo>
                    <a:pt x="74" y="121"/>
                  </a:lnTo>
                  <a:lnTo>
                    <a:pt x="74" y="122"/>
                  </a:lnTo>
                  <a:lnTo>
                    <a:pt x="74" y="123"/>
                  </a:lnTo>
                  <a:lnTo>
                    <a:pt x="74" y="125"/>
                  </a:lnTo>
                  <a:lnTo>
                    <a:pt x="74" y="126"/>
                  </a:lnTo>
                  <a:lnTo>
                    <a:pt x="74" y="127"/>
                  </a:lnTo>
                  <a:lnTo>
                    <a:pt x="72" y="129"/>
                  </a:lnTo>
                  <a:lnTo>
                    <a:pt x="71" y="129"/>
                  </a:lnTo>
                  <a:lnTo>
                    <a:pt x="69" y="129"/>
                  </a:lnTo>
                  <a:lnTo>
                    <a:pt x="67" y="131"/>
                  </a:lnTo>
                  <a:lnTo>
                    <a:pt x="66" y="131"/>
                  </a:lnTo>
                  <a:lnTo>
                    <a:pt x="64" y="131"/>
                  </a:lnTo>
                  <a:lnTo>
                    <a:pt x="63" y="133"/>
                  </a:lnTo>
                  <a:lnTo>
                    <a:pt x="63" y="134"/>
                  </a:lnTo>
                  <a:lnTo>
                    <a:pt x="62" y="135"/>
                  </a:lnTo>
                  <a:lnTo>
                    <a:pt x="62" y="136"/>
                  </a:lnTo>
                  <a:lnTo>
                    <a:pt x="61" y="138"/>
                  </a:lnTo>
                  <a:lnTo>
                    <a:pt x="61" y="139"/>
                  </a:lnTo>
                  <a:lnTo>
                    <a:pt x="61" y="141"/>
                  </a:lnTo>
                  <a:lnTo>
                    <a:pt x="61" y="143"/>
                  </a:lnTo>
                  <a:lnTo>
                    <a:pt x="60" y="146"/>
                  </a:lnTo>
                  <a:lnTo>
                    <a:pt x="60" y="148"/>
                  </a:lnTo>
                  <a:lnTo>
                    <a:pt x="60" y="150"/>
                  </a:lnTo>
                  <a:lnTo>
                    <a:pt x="60" y="152"/>
                  </a:lnTo>
                  <a:lnTo>
                    <a:pt x="60" y="153"/>
                  </a:lnTo>
                  <a:lnTo>
                    <a:pt x="61" y="155"/>
                  </a:lnTo>
                  <a:lnTo>
                    <a:pt x="62" y="157"/>
                  </a:lnTo>
                  <a:lnTo>
                    <a:pt x="64" y="158"/>
                  </a:lnTo>
                  <a:lnTo>
                    <a:pt x="64" y="160"/>
                  </a:lnTo>
                  <a:lnTo>
                    <a:pt x="64" y="162"/>
                  </a:lnTo>
                  <a:lnTo>
                    <a:pt x="64" y="163"/>
                  </a:lnTo>
                  <a:lnTo>
                    <a:pt x="66" y="163"/>
                  </a:lnTo>
                  <a:lnTo>
                    <a:pt x="66" y="164"/>
                  </a:lnTo>
                  <a:lnTo>
                    <a:pt x="67" y="164"/>
                  </a:lnTo>
                  <a:lnTo>
                    <a:pt x="67" y="166"/>
                  </a:lnTo>
                  <a:lnTo>
                    <a:pt x="69" y="166"/>
                  </a:lnTo>
                  <a:lnTo>
                    <a:pt x="69" y="168"/>
                  </a:lnTo>
                  <a:lnTo>
                    <a:pt x="70" y="168"/>
                  </a:lnTo>
                  <a:lnTo>
                    <a:pt x="72" y="169"/>
                  </a:lnTo>
                  <a:lnTo>
                    <a:pt x="74" y="169"/>
                  </a:lnTo>
                  <a:lnTo>
                    <a:pt x="74" y="171"/>
                  </a:lnTo>
                  <a:lnTo>
                    <a:pt x="76" y="172"/>
                  </a:lnTo>
                  <a:lnTo>
                    <a:pt x="77" y="173"/>
                  </a:lnTo>
                  <a:lnTo>
                    <a:pt x="78" y="173"/>
                  </a:lnTo>
                  <a:lnTo>
                    <a:pt x="80" y="173"/>
                  </a:lnTo>
                  <a:lnTo>
                    <a:pt x="81" y="173"/>
                  </a:lnTo>
                  <a:lnTo>
                    <a:pt x="83" y="172"/>
                  </a:lnTo>
                  <a:lnTo>
                    <a:pt x="83" y="171"/>
                  </a:lnTo>
                  <a:lnTo>
                    <a:pt x="85" y="169"/>
                  </a:lnTo>
                  <a:lnTo>
                    <a:pt x="84" y="171"/>
                  </a:lnTo>
                  <a:lnTo>
                    <a:pt x="84" y="172"/>
                  </a:lnTo>
                  <a:lnTo>
                    <a:pt x="84" y="174"/>
                  </a:lnTo>
                  <a:lnTo>
                    <a:pt x="86" y="174"/>
                  </a:lnTo>
                  <a:lnTo>
                    <a:pt x="86" y="176"/>
                  </a:lnTo>
                  <a:lnTo>
                    <a:pt x="86" y="177"/>
                  </a:lnTo>
                  <a:lnTo>
                    <a:pt x="88" y="177"/>
                  </a:lnTo>
                  <a:lnTo>
                    <a:pt x="88" y="178"/>
                  </a:lnTo>
                  <a:lnTo>
                    <a:pt x="89" y="178"/>
                  </a:lnTo>
                  <a:lnTo>
                    <a:pt x="91" y="178"/>
                  </a:lnTo>
                  <a:lnTo>
                    <a:pt x="91" y="179"/>
                  </a:lnTo>
                  <a:lnTo>
                    <a:pt x="92" y="179"/>
                  </a:lnTo>
                  <a:lnTo>
                    <a:pt x="93" y="178"/>
                  </a:lnTo>
                  <a:lnTo>
                    <a:pt x="95" y="177"/>
                  </a:lnTo>
                  <a:lnTo>
                    <a:pt x="96" y="177"/>
                  </a:lnTo>
                  <a:lnTo>
                    <a:pt x="98" y="176"/>
                  </a:lnTo>
                  <a:lnTo>
                    <a:pt x="100" y="174"/>
                  </a:lnTo>
                  <a:lnTo>
                    <a:pt x="102" y="173"/>
                  </a:lnTo>
                  <a:lnTo>
                    <a:pt x="103" y="171"/>
                  </a:lnTo>
                  <a:lnTo>
                    <a:pt x="104" y="169"/>
                  </a:lnTo>
                  <a:lnTo>
                    <a:pt x="104" y="170"/>
                  </a:lnTo>
                  <a:lnTo>
                    <a:pt x="104" y="172"/>
                  </a:lnTo>
                  <a:lnTo>
                    <a:pt x="104" y="174"/>
                  </a:lnTo>
                  <a:lnTo>
                    <a:pt x="104" y="176"/>
                  </a:lnTo>
                  <a:lnTo>
                    <a:pt x="104" y="177"/>
                  </a:lnTo>
                  <a:lnTo>
                    <a:pt x="104" y="178"/>
                  </a:lnTo>
                  <a:lnTo>
                    <a:pt x="104" y="180"/>
                  </a:lnTo>
                  <a:lnTo>
                    <a:pt x="104" y="182"/>
                  </a:lnTo>
                  <a:lnTo>
                    <a:pt x="104" y="183"/>
                  </a:lnTo>
                  <a:lnTo>
                    <a:pt x="104" y="185"/>
                  </a:lnTo>
                  <a:lnTo>
                    <a:pt x="104" y="187"/>
                  </a:lnTo>
                  <a:lnTo>
                    <a:pt x="104" y="188"/>
                  </a:lnTo>
                  <a:lnTo>
                    <a:pt x="104" y="189"/>
                  </a:lnTo>
                  <a:lnTo>
                    <a:pt x="102" y="190"/>
                  </a:lnTo>
                  <a:lnTo>
                    <a:pt x="101" y="190"/>
                  </a:lnTo>
                  <a:lnTo>
                    <a:pt x="99" y="190"/>
                  </a:lnTo>
                  <a:lnTo>
                    <a:pt x="97" y="190"/>
                  </a:lnTo>
                  <a:lnTo>
                    <a:pt x="96" y="190"/>
                  </a:lnTo>
                  <a:lnTo>
                    <a:pt x="94" y="190"/>
                  </a:lnTo>
                  <a:lnTo>
                    <a:pt x="92" y="190"/>
                  </a:lnTo>
                  <a:lnTo>
                    <a:pt x="91" y="190"/>
                  </a:lnTo>
                  <a:lnTo>
                    <a:pt x="89" y="190"/>
                  </a:lnTo>
                  <a:lnTo>
                    <a:pt x="89" y="189"/>
                  </a:lnTo>
                  <a:lnTo>
                    <a:pt x="88" y="189"/>
                  </a:lnTo>
                  <a:lnTo>
                    <a:pt x="88" y="188"/>
                  </a:lnTo>
                  <a:lnTo>
                    <a:pt x="87" y="188"/>
                  </a:lnTo>
                  <a:lnTo>
                    <a:pt x="87" y="186"/>
                  </a:lnTo>
                  <a:lnTo>
                    <a:pt x="87" y="184"/>
                  </a:lnTo>
                  <a:lnTo>
                    <a:pt x="85" y="184"/>
                  </a:lnTo>
                  <a:lnTo>
                    <a:pt x="85" y="183"/>
                  </a:lnTo>
                  <a:lnTo>
                    <a:pt x="85" y="181"/>
                  </a:lnTo>
                  <a:lnTo>
                    <a:pt x="85" y="180"/>
                  </a:lnTo>
                  <a:lnTo>
                    <a:pt x="85" y="179"/>
                  </a:lnTo>
                  <a:lnTo>
                    <a:pt x="83" y="180"/>
                  </a:lnTo>
                  <a:lnTo>
                    <a:pt x="81" y="180"/>
                  </a:lnTo>
                  <a:lnTo>
                    <a:pt x="80" y="180"/>
                  </a:lnTo>
                  <a:lnTo>
                    <a:pt x="78" y="182"/>
                  </a:lnTo>
                  <a:lnTo>
                    <a:pt x="76" y="184"/>
                  </a:lnTo>
                  <a:lnTo>
                    <a:pt x="74" y="186"/>
                  </a:lnTo>
                  <a:lnTo>
                    <a:pt x="73" y="188"/>
                  </a:lnTo>
                  <a:lnTo>
                    <a:pt x="71" y="189"/>
                  </a:lnTo>
                  <a:lnTo>
                    <a:pt x="70" y="189"/>
                  </a:lnTo>
                  <a:lnTo>
                    <a:pt x="68" y="189"/>
                  </a:lnTo>
                  <a:lnTo>
                    <a:pt x="67" y="189"/>
                  </a:lnTo>
                  <a:lnTo>
                    <a:pt x="65" y="189"/>
                  </a:lnTo>
                  <a:lnTo>
                    <a:pt x="63" y="188"/>
                  </a:lnTo>
                  <a:lnTo>
                    <a:pt x="60" y="188"/>
                  </a:lnTo>
                  <a:lnTo>
                    <a:pt x="58" y="188"/>
                  </a:lnTo>
                  <a:lnTo>
                    <a:pt x="57" y="188"/>
                  </a:lnTo>
                  <a:lnTo>
                    <a:pt x="55" y="187"/>
                  </a:lnTo>
                  <a:lnTo>
                    <a:pt x="51" y="187"/>
                  </a:lnTo>
                  <a:lnTo>
                    <a:pt x="50" y="187"/>
                  </a:lnTo>
                  <a:lnTo>
                    <a:pt x="46" y="187"/>
                  </a:lnTo>
                  <a:lnTo>
                    <a:pt x="45" y="185"/>
                  </a:lnTo>
                  <a:lnTo>
                    <a:pt x="43" y="185"/>
                  </a:lnTo>
                  <a:lnTo>
                    <a:pt x="41" y="185"/>
                  </a:lnTo>
                  <a:lnTo>
                    <a:pt x="40" y="185"/>
                  </a:lnTo>
                  <a:lnTo>
                    <a:pt x="40" y="183"/>
                  </a:lnTo>
                  <a:lnTo>
                    <a:pt x="39" y="185"/>
                  </a:lnTo>
                  <a:lnTo>
                    <a:pt x="39" y="187"/>
                  </a:lnTo>
                  <a:lnTo>
                    <a:pt x="37" y="189"/>
                  </a:lnTo>
                  <a:lnTo>
                    <a:pt x="37" y="191"/>
                  </a:lnTo>
                  <a:lnTo>
                    <a:pt x="35" y="195"/>
                  </a:lnTo>
                  <a:lnTo>
                    <a:pt x="34" y="198"/>
                  </a:lnTo>
                  <a:lnTo>
                    <a:pt x="32" y="202"/>
                  </a:lnTo>
                  <a:lnTo>
                    <a:pt x="32" y="205"/>
                  </a:lnTo>
                  <a:lnTo>
                    <a:pt x="30" y="208"/>
                  </a:lnTo>
                  <a:lnTo>
                    <a:pt x="28" y="212"/>
                  </a:lnTo>
                  <a:lnTo>
                    <a:pt x="26" y="215"/>
                  </a:lnTo>
                  <a:lnTo>
                    <a:pt x="26" y="219"/>
                  </a:lnTo>
                  <a:lnTo>
                    <a:pt x="24" y="222"/>
                  </a:lnTo>
                  <a:lnTo>
                    <a:pt x="24" y="224"/>
                  </a:lnTo>
                  <a:lnTo>
                    <a:pt x="24" y="226"/>
                  </a:lnTo>
                  <a:lnTo>
                    <a:pt x="24" y="227"/>
                  </a:lnTo>
                  <a:lnTo>
                    <a:pt x="25" y="227"/>
                  </a:lnTo>
                  <a:lnTo>
                    <a:pt x="27" y="229"/>
                  </a:lnTo>
                  <a:lnTo>
                    <a:pt x="29" y="229"/>
                  </a:lnTo>
                  <a:lnTo>
                    <a:pt x="30" y="231"/>
                  </a:lnTo>
                  <a:lnTo>
                    <a:pt x="34" y="231"/>
                  </a:lnTo>
                  <a:lnTo>
                    <a:pt x="35" y="231"/>
                  </a:lnTo>
                  <a:lnTo>
                    <a:pt x="39" y="231"/>
                  </a:lnTo>
                  <a:lnTo>
                    <a:pt x="41" y="232"/>
                  </a:lnTo>
                  <a:lnTo>
                    <a:pt x="43" y="232"/>
                  </a:lnTo>
                  <a:lnTo>
                    <a:pt x="45" y="232"/>
                  </a:lnTo>
                  <a:lnTo>
                    <a:pt x="49" y="232"/>
                  </a:lnTo>
                  <a:lnTo>
                    <a:pt x="51" y="232"/>
                  </a:lnTo>
                  <a:lnTo>
                    <a:pt x="53" y="232"/>
                  </a:lnTo>
                  <a:lnTo>
                    <a:pt x="55" y="232"/>
                  </a:lnTo>
                  <a:lnTo>
                    <a:pt x="57" y="230"/>
                  </a:lnTo>
                  <a:lnTo>
                    <a:pt x="55" y="232"/>
                  </a:lnTo>
                  <a:lnTo>
                    <a:pt x="55" y="233"/>
                  </a:lnTo>
                  <a:lnTo>
                    <a:pt x="55" y="235"/>
                  </a:lnTo>
                  <a:lnTo>
                    <a:pt x="55" y="237"/>
                  </a:lnTo>
                  <a:lnTo>
                    <a:pt x="56" y="239"/>
                  </a:lnTo>
                  <a:lnTo>
                    <a:pt x="56" y="241"/>
                  </a:lnTo>
                  <a:lnTo>
                    <a:pt x="57" y="241"/>
                  </a:lnTo>
                  <a:lnTo>
                    <a:pt x="57" y="243"/>
                  </a:lnTo>
                  <a:lnTo>
                    <a:pt x="58" y="244"/>
                  </a:lnTo>
                  <a:lnTo>
                    <a:pt x="58" y="246"/>
                  </a:lnTo>
                  <a:lnTo>
                    <a:pt x="59" y="247"/>
                  </a:lnTo>
                  <a:lnTo>
                    <a:pt x="59" y="249"/>
                  </a:lnTo>
                  <a:lnTo>
                    <a:pt x="61" y="250"/>
                  </a:lnTo>
                  <a:lnTo>
                    <a:pt x="61" y="252"/>
                  </a:lnTo>
                  <a:lnTo>
                    <a:pt x="62" y="252"/>
                  </a:lnTo>
                  <a:lnTo>
                    <a:pt x="62" y="254"/>
                  </a:lnTo>
                  <a:lnTo>
                    <a:pt x="63" y="256"/>
                  </a:lnTo>
                  <a:lnTo>
                    <a:pt x="63" y="258"/>
                  </a:lnTo>
                  <a:lnTo>
                    <a:pt x="65" y="259"/>
                  </a:lnTo>
                  <a:lnTo>
                    <a:pt x="65" y="261"/>
                  </a:lnTo>
                  <a:lnTo>
                    <a:pt x="67" y="263"/>
                  </a:lnTo>
                  <a:lnTo>
                    <a:pt x="69" y="265"/>
                  </a:lnTo>
                  <a:lnTo>
                    <a:pt x="70" y="266"/>
                  </a:lnTo>
                  <a:lnTo>
                    <a:pt x="70" y="270"/>
                  </a:lnTo>
                  <a:lnTo>
                    <a:pt x="72" y="271"/>
                  </a:lnTo>
                  <a:lnTo>
                    <a:pt x="73" y="273"/>
                  </a:lnTo>
                  <a:lnTo>
                    <a:pt x="75" y="275"/>
                  </a:lnTo>
                  <a:lnTo>
                    <a:pt x="75" y="277"/>
                  </a:lnTo>
                  <a:lnTo>
                    <a:pt x="77" y="278"/>
                  </a:lnTo>
                  <a:lnTo>
                    <a:pt x="77" y="280"/>
                  </a:lnTo>
                  <a:lnTo>
                    <a:pt x="79" y="281"/>
                  </a:lnTo>
                  <a:lnTo>
                    <a:pt x="79" y="284"/>
                  </a:lnTo>
                  <a:lnTo>
                    <a:pt x="79" y="286"/>
                  </a:lnTo>
                  <a:lnTo>
                    <a:pt x="79" y="287"/>
                  </a:lnTo>
                  <a:lnTo>
                    <a:pt x="80" y="289"/>
                  </a:lnTo>
                  <a:lnTo>
                    <a:pt x="80" y="292"/>
                  </a:lnTo>
                  <a:lnTo>
                    <a:pt x="82" y="294"/>
                  </a:lnTo>
                  <a:lnTo>
                    <a:pt x="82" y="296"/>
                  </a:lnTo>
                  <a:lnTo>
                    <a:pt x="84" y="297"/>
                  </a:lnTo>
                  <a:lnTo>
                    <a:pt x="84" y="301"/>
                  </a:lnTo>
                  <a:lnTo>
                    <a:pt x="84" y="303"/>
                  </a:lnTo>
                  <a:lnTo>
                    <a:pt x="84" y="305"/>
                  </a:lnTo>
                  <a:lnTo>
                    <a:pt x="86" y="306"/>
                  </a:lnTo>
                  <a:lnTo>
                    <a:pt x="86" y="308"/>
                  </a:lnTo>
                  <a:lnTo>
                    <a:pt x="86" y="310"/>
                  </a:lnTo>
                  <a:lnTo>
                    <a:pt x="86" y="312"/>
                  </a:lnTo>
                  <a:lnTo>
                    <a:pt x="86" y="313"/>
                  </a:lnTo>
                  <a:lnTo>
                    <a:pt x="86" y="315"/>
                  </a:lnTo>
                  <a:lnTo>
                    <a:pt x="86" y="316"/>
                  </a:lnTo>
                  <a:lnTo>
                    <a:pt x="86" y="318"/>
                  </a:lnTo>
                  <a:lnTo>
                    <a:pt x="86" y="320"/>
                  </a:lnTo>
                  <a:lnTo>
                    <a:pt x="86" y="322"/>
                  </a:lnTo>
                  <a:lnTo>
                    <a:pt x="86" y="324"/>
                  </a:lnTo>
                  <a:lnTo>
                    <a:pt x="88" y="324"/>
                  </a:lnTo>
                  <a:lnTo>
                    <a:pt x="88" y="325"/>
                  </a:lnTo>
                  <a:lnTo>
                    <a:pt x="90" y="327"/>
                  </a:lnTo>
                  <a:lnTo>
                    <a:pt x="91" y="328"/>
                  </a:lnTo>
                  <a:lnTo>
                    <a:pt x="92" y="328"/>
                  </a:lnTo>
                  <a:lnTo>
                    <a:pt x="93" y="330"/>
                  </a:lnTo>
                  <a:lnTo>
                    <a:pt x="94" y="330"/>
                  </a:lnTo>
                  <a:lnTo>
                    <a:pt x="96" y="330"/>
                  </a:lnTo>
                  <a:lnTo>
                    <a:pt x="98" y="330"/>
                  </a:lnTo>
                  <a:lnTo>
                    <a:pt x="104" y="330"/>
                  </a:lnTo>
                  <a:lnTo>
                    <a:pt x="109" y="329"/>
                  </a:lnTo>
                  <a:lnTo>
                    <a:pt x="114" y="329"/>
                  </a:lnTo>
                  <a:lnTo>
                    <a:pt x="120" y="327"/>
                  </a:lnTo>
                  <a:lnTo>
                    <a:pt x="126" y="327"/>
                  </a:lnTo>
                  <a:lnTo>
                    <a:pt x="131" y="326"/>
                  </a:lnTo>
                  <a:lnTo>
                    <a:pt x="136" y="326"/>
                  </a:lnTo>
                  <a:lnTo>
                    <a:pt x="142" y="324"/>
                  </a:lnTo>
                  <a:lnTo>
                    <a:pt x="145" y="324"/>
                  </a:lnTo>
                  <a:lnTo>
                    <a:pt x="150" y="324"/>
                  </a:lnTo>
                  <a:lnTo>
                    <a:pt x="154" y="324"/>
                  </a:lnTo>
                  <a:lnTo>
                    <a:pt x="160" y="322"/>
                  </a:lnTo>
                  <a:lnTo>
                    <a:pt x="163" y="322"/>
                  </a:lnTo>
                  <a:lnTo>
                    <a:pt x="167" y="322"/>
                  </a:lnTo>
                  <a:lnTo>
                    <a:pt x="171" y="322"/>
                  </a:lnTo>
                  <a:lnTo>
                    <a:pt x="176" y="321"/>
                  </a:lnTo>
                  <a:lnTo>
                    <a:pt x="177" y="321"/>
                  </a:lnTo>
                  <a:lnTo>
                    <a:pt x="179" y="321"/>
                  </a:lnTo>
                  <a:lnTo>
                    <a:pt x="181" y="321"/>
                  </a:lnTo>
                  <a:lnTo>
                    <a:pt x="184" y="321"/>
                  </a:lnTo>
                  <a:lnTo>
                    <a:pt x="185" y="321"/>
                  </a:lnTo>
                  <a:lnTo>
                    <a:pt x="188" y="321"/>
                  </a:lnTo>
                  <a:lnTo>
                    <a:pt x="190" y="321"/>
                  </a:lnTo>
                  <a:lnTo>
                    <a:pt x="194" y="320"/>
                  </a:lnTo>
                  <a:lnTo>
                    <a:pt x="196" y="320"/>
                  </a:lnTo>
                  <a:lnTo>
                    <a:pt x="197" y="320"/>
                  </a:lnTo>
                  <a:lnTo>
                    <a:pt x="199" y="320"/>
                  </a:lnTo>
                  <a:lnTo>
                    <a:pt x="201" y="319"/>
                  </a:lnTo>
                  <a:lnTo>
                    <a:pt x="203" y="319"/>
                  </a:lnTo>
                  <a:lnTo>
                    <a:pt x="204" y="318"/>
                  </a:lnTo>
                  <a:lnTo>
                    <a:pt x="228" y="318"/>
                  </a:lnTo>
                </a:path>
              </a:pathLst>
            </a:custGeom>
            <a:solidFill>
              <a:srgbClr val="F8F8F8"/>
            </a:solidFill>
            <a:ln w="18732">
              <a:solidFill>
                <a:srgbClr val="DDDDDD"/>
              </a:solidFill>
              <a:round/>
              <a:headEnd/>
              <a:tailEnd/>
            </a:ln>
          </p:spPr>
          <p:txBody>
            <a:bodyPr/>
            <a:lstStyle/>
            <a:p>
              <a:endParaRPr lang="it-IT"/>
            </a:p>
          </p:txBody>
        </p:sp>
        <p:sp>
          <p:nvSpPr>
            <p:cNvPr id="10285" name="Freeform 61"/>
            <p:cNvSpPr>
              <a:spLocks/>
            </p:cNvSpPr>
            <p:nvPr/>
          </p:nvSpPr>
          <p:spPr bwMode="auto">
            <a:xfrm>
              <a:off x="4796" y="1469"/>
              <a:ext cx="71" cy="98"/>
            </a:xfrm>
            <a:custGeom>
              <a:avLst/>
              <a:gdLst>
                <a:gd name="T0" fmla="*/ 0 w 36"/>
                <a:gd name="T1" fmla="*/ 0 h 103"/>
                <a:gd name="T2" fmla="*/ 0 w 36"/>
                <a:gd name="T3" fmla="*/ 1 h 103"/>
                <a:gd name="T4" fmla="*/ 0 w 36"/>
                <a:gd name="T5" fmla="*/ 1 h 103"/>
                <a:gd name="T6" fmla="*/ 8 w 36"/>
                <a:gd name="T7" fmla="*/ 3 h 103"/>
                <a:gd name="T8" fmla="*/ 24 w 36"/>
                <a:gd name="T9" fmla="*/ 3 h 103"/>
                <a:gd name="T10" fmla="*/ 32 w 36"/>
                <a:gd name="T11" fmla="*/ 5 h 103"/>
                <a:gd name="T12" fmla="*/ 47 w 36"/>
                <a:gd name="T13" fmla="*/ 6 h 103"/>
                <a:gd name="T14" fmla="*/ 55 w 36"/>
                <a:gd name="T15" fmla="*/ 8 h 103"/>
                <a:gd name="T16" fmla="*/ 71 w 36"/>
                <a:gd name="T17" fmla="*/ 8 h 103"/>
                <a:gd name="T18" fmla="*/ 85 w 36"/>
                <a:gd name="T19" fmla="*/ 10 h 103"/>
                <a:gd name="T20" fmla="*/ 93 w 36"/>
                <a:gd name="T21" fmla="*/ 10 h 103"/>
                <a:gd name="T22" fmla="*/ 108 w 36"/>
                <a:gd name="T23" fmla="*/ 10 h 103"/>
                <a:gd name="T24" fmla="*/ 124 w 36"/>
                <a:gd name="T25" fmla="*/ 11 h 103"/>
                <a:gd name="T26" fmla="*/ 132 w 36"/>
                <a:gd name="T27" fmla="*/ 13 h 103"/>
                <a:gd name="T28" fmla="*/ 144 w 36"/>
                <a:gd name="T29" fmla="*/ 14 h 103"/>
                <a:gd name="T30" fmla="*/ 144 w 36"/>
                <a:gd name="T31" fmla="*/ 16 h 103"/>
                <a:gd name="T32" fmla="*/ 160 w 36"/>
                <a:gd name="T33" fmla="*/ 16 h 103"/>
                <a:gd name="T34" fmla="*/ 168 w 36"/>
                <a:gd name="T35" fmla="*/ 22 h 103"/>
                <a:gd name="T36" fmla="*/ 176 w 36"/>
                <a:gd name="T37" fmla="*/ 26 h 103"/>
                <a:gd name="T38" fmla="*/ 191 w 36"/>
                <a:gd name="T39" fmla="*/ 30 h 103"/>
                <a:gd name="T40" fmla="*/ 207 w 36"/>
                <a:gd name="T41" fmla="*/ 35 h 103"/>
                <a:gd name="T42" fmla="*/ 207 w 36"/>
                <a:gd name="T43" fmla="*/ 42 h 103"/>
                <a:gd name="T44" fmla="*/ 213 w 36"/>
                <a:gd name="T45" fmla="*/ 47 h 103"/>
                <a:gd name="T46" fmla="*/ 229 w 36"/>
                <a:gd name="T47" fmla="*/ 53 h 103"/>
                <a:gd name="T48" fmla="*/ 237 w 36"/>
                <a:gd name="T49" fmla="*/ 59 h 103"/>
                <a:gd name="T50" fmla="*/ 237 w 36"/>
                <a:gd name="T51" fmla="*/ 66 h 103"/>
                <a:gd name="T52" fmla="*/ 245 w 36"/>
                <a:gd name="T53" fmla="*/ 70 h 103"/>
                <a:gd name="T54" fmla="*/ 245 w 36"/>
                <a:gd name="T55" fmla="*/ 76 h 103"/>
                <a:gd name="T56" fmla="*/ 260 w 36"/>
                <a:gd name="T57" fmla="*/ 80 h 103"/>
                <a:gd name="T58" fmla="*/ 260 w 36"/>
                <a:gd name="T59" fmla="*/ 84 h 103"/>
                <a:gd name="T60" fmla="*/ 260 w 36"/>
                <a:gd name="T61" fmla="*/ 86 h 103"/>
                <a:gd name="T62" fmla="*/ 260 w 36"/>
                <a:gd name="T63" fmla="*/ 88 h 103"/>
                <a:gd name="T64" fmla="*/ 268 w 36"/>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103"/>
                <a:gd name="T101" fmla="*/ 36 w 36"/>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103">
                  <a:moveTo>
                    <a:pt x="0" y="0"/>
                  </a:moveTo>
                  <a:lnTo>
                    <a:pt x="0" y="1"/>
                  </a:lnTo>
                  <a:lnTo>
                    <a:pt x="1" y="3"/>
                  </a:lnTo>
                  <a:lnTo>
                    <a:pt x="3" y="3"/>
                  </a:lnTo>
                  <a:lnTo>
                    <a:pt x="4" y="5"/>
                  </a:lnTo>
                  <a:lnTo>
                    <a:pt x="6" y="6"/>
                  </a:lnTo>
                  <a:lnTo>
                    <a:pt x="7" y="8"/>
                  </a:lnTo>
                  <a:lnTo>
                    <a:pt x="9" y="8"/>
                  </a:lnTo>
                  <a:lnTo>
                    <a:pt x="11" y="10"/>
                  </a:lnTo>
                  <a:lnTo>
                    <a:pt x="12" y="11"/>
                  </a:lnTo>
                  <a:lnTo>
                    <a:pt x="14" y="13"/>
                  </a:lnTo>
                  <a:lnTo>
                    <a:pt x="16" y="14"/>
                  </a:lnTo>
                  <a:lnTo>
                    <a:pt x="17" y="16"/>
                  </a:lnTo>
                  <a:lnTo>
                    <a:pt x="19" y="17"/>
                  </a:lnTo>
                  <a:lnTo>
                    <a:pt x="19" y="19"/>
                  </a:lnTo>
                  <a:lnTo>
                    <a:pt x="21" y="19"/>
                  </a:lnTo>
                  <a:lnTo>
                    <a:pt x="22" y="25"/>
                  </a:lnTo>
                  <a:lnTo>
                    <a:pt x="23" y="29"/>
                  </a:lnTo>
                  <a:lnTo>
                    <a:pt x="25" y="36"/>
                  </a:lnTo>
                  <a:lnTo>
                    <a:pt x="27" y="41"/>
                  </a:lnTo>
                  <a:lnTo>
                    <a:pt x="27" y="48"/>
                  </a:lnTo>
                  <a:lnTo>
                    <a:pt x="28" y="55"/>
                  </a:lnTo>
                  <a:lnTo>
                    <a:pt x="30" y="62"/>
                  </a:lnTo>
                  <a:lnTo>
                    <a:pt x="31" y="68"/>
                  </a:lnTo>
                  <a:lnTo>
                    <a:pt x="31" y="76"/>
                  </a:lnTo>
                  <a:lnTo>
                    <a:pt x="32" y="82"/>
                  </a:lnTo>
                  <a:lnTo>
                    <a:pt x="32" y="88"/>
                  </a:lnTo>
                  <a:lnTo>
                    <a:pt x="34" y="93"/>
                  </a:lnTo>
                  <a:lnTo>
                    <a:pt x="34" y="97"/>
                  </a:lnTo>
                  <a:lnTo>
                    <a:pt x="34" y="100"/>
                  </a:lnTo>
                  <a:lnTo>
                    <a:pt x="34" y="102"/>
                  </a:lnTo>
                  <a:lnTo>
                    <a:pt x="35" y="102"/>
                  </a:lnTo>
                </a:path>
              </a:pathLst>
            </a:custGeom>
            <a:solidFill>
              <a:srgbClr val="F8F8F8"/>
            </a:solidFill>
            <a:ln w="18732">
              <a:solidFill>
                <a:srgbClr val="DDDDDD"/>
              </a:solidFill>
              <a:round/>
              <a:headEnd/>
              <a:tailEnd/>
            </a:ln>
          </p:spPr>
          <p:txBody>
            <a:bodyPr/>
            <a:lstStyle/>
            <a:p>
              <a:endParaRPr lang="it-IT"/>
            </a:p>
          </p:txBody>
        </p:sp>
        <p:sp>
          <p:nvSpPr>
            <p:cNvPr id="10286" name="Freeform 62"/>
            <p:cNvSpPr>
              <a:spLocks/>
            </p:cNvSpPr>
            <p:nvPr/>
          </p:nvSpPr>
          <p:spPr bwMode="auto">
            <a:xfrm>
              <a:off x="4889" y="1469"/>
              <a:ext cx="74" cy="98"/>
            </a:xfrm>
            <a:custGeom>
              <a:avLst/>
              <a:gdLst>
                <a:gd name="T0" fmla="*/ 288 w 37"/>
                <a:gd name="T1" fmla="*/ 0 h 103"/>
                <a:gd name="T2" fmla="*/ 280 w 37"/>
                <a:gd name="T3" fmla="*/ 1 h 103"/>
                <a:gd name="T4" fmla="*/ 280 w 37"/>
                <a:gd name="T5" fmla="*/ 1 h 103"/>
                <a:gd name="T6" fmla="*/ 264 w 37"/>
                <a:gd name="T7" fmla="*/ 3 h 103"/>
                <a:gd name="T8" fmla="*/ 264 w 37"/>
                <a:gd name="T9" fmla="*/ 3 h 103"/>
                <a:gd name="T10" fmla="*/ 248 w 37"/>
                <a:gd name="T11" fmla="*/ 5 h 103"/>
                <a:gd name="T12" fmla="*/ 240 w 37"/>
                <a:gd name="T13" fmla="*/ 6 h 103"/>
                <a:gd name="T14" fmla="*/ 224 w 37"/>
                <a:gd name="T15" fmla="*/ 8 h 103"/>
                <a:gd name="T16" fmla="*/ 216 w 37"/>
                <a:gd name="T17" fmla="*/ 8 h 103"/>
                <a:gd name="T18" fmla="*/ 192 w 37"/>
                <a:gd name="T19" fmla="*/ 10 h 103"/>
                <a:gd name="T20" fmla="*/ 184 w 37"/>
                <a:gd name="T21" fmla="*/ 10 h 103"/>
                <a:gd name="T22" fmla="*/ 168 w 37"/>
                <a:gd name="T23" fmla="*/ 10 h 103"/>
                <a:gd name="T24" fmla="*/ 152 w 37"/>
                <a:gd name="T25" fmla="*/ 11 h 103"/>
                <a:gd name="T26" fmla="*/ 136 w 37"/>
                <a:gd name="T27" fmla="*/ 13 h 103"/>
                <a:gd name="T28" fmla="*/ 128 w 37"/>
                <a:gd name="T29" fmla="*/ 14 h 103"/>
                <a:gd name="T30" fmla="*/ 120 w 37"/>
                <a:gd name="T31" fmla="*/ 16 h 103"/>
                <a:gd name="T32" fmla="*/ 120 w 37"/>
                <a:gd name="T33" fmla="*/ 16 h 103"/>
                <a:gd name="T34" fmla="*/ 104 w 37"/>
                <a:gd name="T35" fmla="*/ 22 h 103"/>
                <a:gd name="T36" fmla="*/ 88 w 37"/>
                <a:gd name="T37" fmla="*/ 26 h 103"/>
                <a:gd name="T38" fmla="*/ 72 w 37"/>
                <a:gd name="T39" fmla="*/ 30 h 103"/>
                <a:gd name="T40" fmla="*/ 56 w 37"/>
                <a:gd name="T41" fmla="*/ 35 h 103"/>
                <a:gd name="T42" fmla="*/ 40 w 37"/>
                <a:gd name="T43" fmla="*/ 42 h 103"/>
                <a:gd name="T44" fmla="*/ 40 w 37"/>
                <a:gd name="T45" fmla="*/ 47 h 103"/>
                <a:gd name="T46" fmla="*/ 24 w 37"/>
                <a:gd name="T47" fmla="*/ 53 h 103"/>
                <a:gd name="T48" fmla="*/ 24 w 37"/>
                <a:gd name="T49" fmla="*/ 59 h 103"/>
                <a:gd name="T50" fmla="*/ 8 w 37"/>
                <a:gd name="T51" fmla="*/ 66 h 103"/>
                <a:gd name="T52" fmla="*/ 8 w 37"/>
                <a:gd name="T53" fmla="*/ 70 h 103"/>
                <a:gd name="T54" fmla="*/ 0 w 37"/>
                <a:gd name="T55" fmla="*/ 76 h 103"/>
                <a:gd name="T56" fmla="*/ 0 w 37"/>
                <a:gd name="T57" fmla="*/ 80 h 103"/>
                <a:gd name="T58" fmla="*/ 0 w 37"/>
                <a:gd name="T59" fmla="*/ 84 h 103"/>
                <a:gd name="T60" fmla="*/ 0 w 37"/>
                <a:gd name="T61" fmla="*/ 86 h 103"/>
                <a:gd name="T62" fmla="*/ 0 w 37"/>
                <a:gd name="T63" fmla="*/ 88 h 103"/>
                <a:gd name="T64" fmla="*/ 0 w 37"/>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103"/>
                <a:gd name="T101" fmla="*/ 37 w 37"/>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103">
                  <a:moveTo>
                    <a:pt x="36" y="0"/>
                  </a:moveTo>
                  <a:lnTo>
                    <a:pt x="35" y="1"/>
                  </a:lnTo>
                  <a:lnTo>
                    <a:pt x="33" y="3"/>
                  </a:lnTo>
                  <a:lnTo>
                    <a:pt x="31" y="5"/>
                  </a:lnTo>
                  <a:lnTo>
                    <a:pt x="30" y="6"/>
                  </a:lnTo>
                  <a:lnTo>
                    <a:pt x="28" y="8"/>
                  </a:lnTo>
                  <a:lnTo>
                    <a:pt x="27" y="8"/>
                  </a:lnTo>
                  <a:lnTo>
                    <a:pt x="24" y="10"/>
                  </a:lnTo>
                  <a:lnTo>
                    <a:pt x="23" y="11"/>
                  </a:lnTo>
                  <a:lnTo>
                    <a:pt x="21" y="13"/>
                  </a:lnTo>
                  <a:lnTo>
                    <a:pt x="19" y="14"/>
                  </a:lnTo>
                  <a:lnTo>
                    <a:pt x="17" y="16"/>
                  </a:lnTo>
                  <a:lnTo>
                    <a:pt x="16" y="17"/>
                  </a:lnTo>
                  <a:lnTo>
                    <a:pt x="15" y="19"/>
                  </a:lnTo>
                  <a:lnTo>
                    <a:pt x="13" y="25"/>
                  </a:lnTo>
                  <a:lnTo>
                    <a:pt x="11" y="29"/>
                  </a:lnTo>
                  <a:lnTo>
                    <a:pt x="9" y="36"/>
                  </a:lnTo>
                  <a:lnTo>
                    <a:pt x="7" y="41"/>
                  </a:lnTo>
                  <a:lnTo>
                    <a:pt x="5" y="48"/>
                  </a:lnTo>
                  <a:lnTo>
                    <a:pt x="5" y="55"/>
                  </a:lnTo>
                  <a:lnTo>
                    <a:pt x="3" y="62"/>
                  </a:lnTo>
                  <a:lnTo>
                    <a:pt x="3" y="68"/>
                  </a:lnTo>
                  <a:lnTo>
                    <a:pt x="1" y="76"/>
                  </a:lnTo>
                  <a:lnTo>
                    <a:pt x="1" y="82"/>
                  </a:lnTo>
                  <a:lnTo>
                    <a:pt x="0" y="88"/>
                  </a:lnTo>
                  <a:lnTo>
                    <a:pt x="0" y="93"/>
                  </a:lnTo>
                  <a:lnTo>
                    <a:pt x="0" y="97"/>
                  </a:lnTo>
                  <a:lnTo>
                    <a:pt x="0" y="100"/>
                  </a:lnTo>
                  <a:lnTo>
                    <a:pt x="0" y="102"/>
                  </a:lnTo>
                </a:path>
              </a:pathLst>
            </a:custGeom>
            <a:solidFill>
              <a:srgbClr val="F8F8F8"/>
            </a:solidFill>
            <a:ln w="18732">
              <a:solidFill>
                <a:srgbClr val="DDDDDD"/>
              </a:solidFill>
              <a:round/>
              <a:headEnd/>
              <a:tailEnd/>
            </a:ln>
          </p:spPr>
          <p:txBody>
            <a:bodyPr/>
            <a:lstStyle/>
            <a:p>
              <a:endParaRPr lang="it-IT"/>
            </a:p>
          </p:txBody>
        </p:sp>
        <p:sp>
          <p:nvSpPr>
            <p:cNvPr id="10287" name="Freeform 63"/>
            <p:cNvSpPr>
              <a:spLocks/>
            </p:cNvSpPr>
            <p:nvPr/>
          </p:nvSpPr>
          <p:spPr bwMode="auto">
            <a:xfrm>
              <a:off x="4849" y="1468"/>
              <a:ext cx="71" cy="100"/>
            </a:xfrm>
            <a:custGeom>
              <a:avLst/>
              <a:gdLst>
                <a:gd name="T0" fmla="*/ 0 w 36"/>
                <a:gd name="T1" fmla="*/ 5 h 106"/>
                <a:gd name="T2" fmla="*/ 0 w 36"/>
                <a:gd name="T3" fmla="*/ 7 h 106"/>
                <a:gd name="T4" fmla="*/ 8 w 36"/>
                <a:gd name="T5" fmla="*/ 8 h 106"/>
                <a:gd name="T6" fmla="*/ 24 w 36"/>
                <a:gd name="T7" fmla="*/ 10 h 106"/>
                <a:gd name="T8" fmla="*/ 39 w 36"/>
                <a:gd name="T9" fmla="*/ 13 h 106"/>
                <a:gd name="T10" fmla="*/ 47 w 36"/>
                <a:gd name="T11" fmla="*/ 17 h 106"/>
                <a:gd name="T12" fmla="*/ 63 w 36"/>
                <a:gd name="T13" fmla="*/ 21 h 106"/>
                <a:gd name="T14" fmla="*/ 71 w 36"/>
                <a:gd name="T15" fmla="*/ 23 h 106"/>
                <a:gd name="T16" fmla="*/ 85 w 36"/>
                <a:gd name="T17" fmla="*/ 26 h 106"/>
                <a:gd name="T18" fmla="*/ 85 w 36"/>
                <a:gd name="T19" fmla="*/ 36 h 106"/>
                <a:gd name="T20" fmla="*/ 93 w 36"/>
                <a:gd name="T21" fmla="*/ 44 h 106"/>
                <a:gd name="T22" fmla="*/ 93 w 36"/>
                <a:gd name="T23" fmla="*/ 54 h 106"/>
                <a:gd name="T24" fmla="*/ 85 w 36"/>
                <a:gd name="T25" fmla="*/ 64 h 106"/>
                <a:gd name="T26" fmla="*/ 85 w 36"/>
                <a:gd name="T27" fmla="*/ 73 h 106"/>
                <a:gd name="T28" fmla="*/ 85 w 36"/>
                <a:gd name="T29" fmla="*/ 81 h 106"/>
                <a:gd name="T30" fmla="*/ 85 w 36"/>
                <a:gd name="T31" fmla="*/ 86 h 106"/>
                <a:gd name="T32" fmla="*/ 85 w 36"/>
                <a:gd name="T33" fmla="*/ 87 h 106"/>
                <a:gd name="T34" fmla="*/ 85 w 36"/>
                <a:gd name="T35" fmla="*/ 87 h 106"/>
                <a:gd name="T36" fmla="*/ 93 w 36"/>
                <a:gd name="T37" fmla="*/ 87 h 106"/>
                <a:gd name="T38" fmla="*/ 93 w 36"/>
                <a:gd name="T39" fmla="*/ 87 h 106"/>
                <a:gd name="T40" fmla="*/ 108 w 36"/>
                <a:gd name="T41" fmla="*/ 88 h 106"/>
                <a:gd name="T42" fmla="*/ 108 w 36"/>
                <a:gd name="T43" fmla="*/ 88 h 106"/>
                <a:gd name="T44" fmla="*/ 116 w 36"/>
                <a:gd name="T45" fmla="*/ 88 h 106"/>
                <a:gd name="T46" fmla="*/ 116 w 36"/>
                <a:gd name="T47" fmla="*/ 88 h 106"/>
                <a:gd name="T48" fmla="*/ 124 w 36"/>
                <a:gd name="T49" fmla="*/ 88 h 106"/>
                <a:gd name="T50" fmla="*/ 124 w 36"/>
                <a:gd name="T51" fmla="*/ 85 h 106"/>
                <a:gd name="T52" fmla="*/ 124 w 36"/>
                <a:gd name="T53" fmla="*/ 79 h 106"/>
                <a:gd name="T54" fmla="*/ 124 w 36"/>
                <a:gd name="T55" fmla="*/ 72 h 106"/>
                <a:gd name="T56" fmla="*/ 124 w 36"/>
                <a:gd name="T57" fmla="*/ 66 h 106"/>
                <a:gd name="T58" fmla="*/ 124 w 36"/>
                <a:gd name="T59" fmla="*/ 58 h 106"/>
                <a:gd name="T60" fmla="*/ 132 w 36"/>
                <a:gd name="T61" fmla="*/ 51 h 106"/>
                <a:gd name="T62" fmla="*/ 132 w 36"/>
                <a:gd name="T63" fmla="*/ 43 h 106"/>
                <a:gd name="T64" fmla="*/ 144 w 36"/>
                <a:gd name="T65" fmla="*/ 40 h 106"/>
                <a:gd name="T66" fmla="*/ 144 w 36"/>
                <a:gd name="T67" fmla="*/ 38 h 106"/>
                <a:gd name="T68" fmla="*/ 144 w 36"/>
                <a:gd name="T69" fmla="*/ 34 h 106"/>
                <a:gd name="T70" fmla="*/ 144 w 36"/>
                <a:gd name="T71" fmla="*/ 28 h 106"/>
                <a:gd name="T72" fmla="*/ 144 w 36"/>
                <a:gd name="T73" fmla="*/ 24 h 106"/>
                <a:gd name="T74" fmla="*/ 144 w 36"/>
                <a:gd name="T75" fmla="*/ 21 h 106"/>
                <a:gd name="T76" fmla="*/ 160 w 36"/>
                <a:gd name="T77" fmla="*/ 15 h 106"/>
                <a:gd name="T78" fmla="*/ 168 w 36"/>
                <a:gd name="T79" fmla="*/ 11 h 106"/>
                <a:gd name="T80" fmla="*/ 176 w 36"/>
                <a:gd name="T81" fmla="*/ 8 h 106"/>
                <a:gd name="T82" fmla="*/ 176 w 36"/>
                <a:gd name="T83" fmla="*/ 8 h 106"/>
                <a:gd name="T84" fmla="*/ 191 w 36"/>
                <a:gd name="T85" fmla="*/ 8 h 106"/>
                <a:gd name="T86" fmla="*/ 213 w 36"/>
                <a:gd name="T87" fmla="*/ 6 h 106"/>
                <a:gd name="T88" fmla="*/ 229 w 36"/>
                <a:gd name="T89" fmla="*/ 5 h 106"/>
                <a:gd name="T90" fmla="*/ 237 w 36"/>
                <a:gd name="T91" fmla="*/ 4 h 106"/>
                <a:gd name="T92" fmla="*/ 252 w 36"/>
                <a:gd name="T93" fmla="*/ 2 h 106"/>
                <a:gd name="T94" fmla="*/ 260 w 36"/>
                <a:gd name="T95" fmla="*/ 1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106"/>
                <a:gd name="T146" fmla="*/ 36 w 36"/>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106">
                  <a:moveTo>
                    <a:pt x="0" y="4"/>
                  </a:moveTo>
                  <a:lnTo>
                    <a:pt x="0" y="5"/>
                  </a:lnTo>
                  <a:lnTo>
                    <a:pt x="0" y="7"/>
                  </a:lnTo>
                  <a:lnTo>
                    <a:pt x="1" y="8"/>
                  </a:lnTo>
                  <a:lnTo>
                    <a:pt x="1" y="9"/>
                  </a:lnTo>
                  <a:lnTo>
                    <a:pt x="3" y="11"/>
                  </a:lnTo>
                  <a:lnTo>
                    <a:pt x="3" y="13"/>
                  </a:lnTo>
                  <a:lnTo>
                    <a:pt x="5" y="14"/>
                  </a:lnTo>
                  <a:lnTo>
                    <a:pt x="5" y="16"/>
                  </a:lnTo>
                  <a:lnTo>
                    <a:pt x="6" y="18"/>
                  </a:lnTo>
                  <a:lnTo>
                    <a:pt x="6" y="20"/>
                  </a:lnTo>
                  <a:lnTo>
                    <a:pt x="8" y="22"/>
                  </a:lnTo>
                  <a:lnTo>
                    <a:pt x="8" y="24"/>
                  </a:lnTo>
                  <a:lnTo>
                    <a:pt x="9" y="25"/>
                  </a:lnTo>
                  <a:lnTo>
                    <a:pt x="9" y="27"/>
                  </a:lnTo>
                  <a:lnTo>
                    <a:pt x="11" y="28"/>
                  </a:lnTo>
                  <a:lnTo>
                    <a:pt x="11" y="32"/>
                  </a:lnTo>
                  <a:lnTo>
                    <a:pt x="11" y="36"/>
                  </a:lnTo>
                  <a:lnTo>
                    <a:pt x="11" y="42"/>
                  </a:lnTo>
                  <a:lnTo>
                    <a:pt x="12" y="47"/>
                  </a:lnTo>
                  <a:lnTo>
                    <a:pt x="12" y="53"/>
                  </a:lnTo>
                  <a:lnTo>
                    <a:pt x="12" y="59"/>
                  </a:lnTo>
                  <a:lnTo>
                    <a:pt x="12" y="64"/>
                  </a:lnTo>
                  <a:lnTo>
                    <a:pt x="12" y="70"/>
                  </a:lnTo>
                  <a:lnTo>
                    <a:pt x="11" y="76"/>
                  </a:lnTo>
                  <a:lnTo>
                    <a:pt x="11" y="82"/>
                  </a:lnTo>
                  <a:lnTo>
                    <a:pt x="11" y="87"/>
                  </a:lnTo>
                  <a:lnTo>
                    <a:pt x="11" y="91"/>
                  </a:lnTo>
                  <a:lnTo>
                    <a:pt x="11" y="96"/>
                  </a:lnTo>
                  <a:lnTo>
                    <a:pt x="11" y="99"/>
                  </a:lnTo>
                  <a:lnTo>
                    <a:pt x="11" y="102"/>
                  </a:lnTo>
                  <a:lnTo>
                    <a:pt x="11" y="103"/>
                  </a:lnTo>
                  <a:lnTo>
                    <a:pt x="11" y="104"/>
                  </a:lnTo>
                  <a:lnTo>
                    <a:pt x="12" y="104"/>
                  </a:lnTo>
                  <a:lnTo>
                    <a:pt x="14" y="104"/>
                  </a:lnTo>
                  <a:lnTo>
                    <a:pt x="14" y="105"/>
                  </a:lnTo>
                  <a:lnTo>
                    <a:pt x="15" y="105"/>
                  </a:lnTo>
                  <a:lnTo>
                    <a:pt x="16" y="105"/>
                  </a:lnTo>
                  <a:lnTo>
                    <a:pt x="16" y="103"/>
                  </a:lnTo>
                  <a:lnTo>
                    <a:pt x="16" y="101"/>
                  </a:lnTo>
                  <a:lnTo>
                    <a:pt x="16" y="97"/>
                  </a:lnTo>
                  <a:lnTo>
                    <a:pt x="16" y="94"/>
                  </a:lnTo>
                  <a:lnTo>
                    <a:pt x="16" y="90"/>
                  </a:lnTo>
                  <a:lnTo>
                    <a:pt x="16" y="86"/>
                  </a:lnTo>
                  <a:lnTo>
                    <a:pt x="16" y="81"/>
                  </a:lnTo>
                  <a:lnTo>
                    <a:pt x="16" y="78"/>
                  </a:lnTo>
                  <a:lnTo>
                    <a:pt x="16" y="73"/>
                  </a:lnTo>
                  <a:lnTo>
                    <a:pt x="16" y="69"/>
                  </a:lnTo>
                  <a:lnTo>
                    <a:pt x="17" y="64"/>
                  </a:lnTo>
                  <a:lnTo>
                    <a:pt x="17" y="60"/>
                  </a:lnTo>
                  <a:lnTo>
                    <a:pt x="17" y="56"/>
                  </a:lnTo>
                  <a:lnTo>
                    <a:pt x="17" y="52"/>
                  </a:lnTo>
                  <a:lnTo>
                    <a:pt x="19" y="49"/>
                  </a:lnTo>
                  <a:lnTo>
                    <a:pt x="19" y="48"/>
                  </a:lnTo>
                  <a:lnTo>
                    <a:pt x="19" y="46"/>
                  </a:lnTo>
                  <a:lnTo>
                    <a:pt x="19" y="44"/>
                  </a:lnTo>
                  <a:lnTo>
                    <a:pt x="19" y="41"/>
                  </a:lnTo>
                  <a:lnTo>
                    <a:pt x="19" y="40"/>
                  </a:lnTo>
                  <a:lnTo>
                    <a:pt x="19" y="36"/>
                  </a:lnTo>
                  <a:lnTo>
                    <a:pt x="19" y="34"/>
                  </a:lnTo>
                  <a:lnTo>
                    <a:pt x="19" y="30"/>
                  </a:lnTo>
                  <a:lnTo>
                    <a:pt x="19" y="29"/>
                  </a:lnTo>
                  <a:lnTo>
                    <a:pt x="19" y="25"/>
                  </a:lnTo>
                  <a:lnTo>
                    <a:pt x="19" y="24"/>
                  </a:lnTo>
                  <a:lnTo>
                    <a:pt x="21" y="20"/>
                  </a:lnTo>
                  <a:lnTo>
                    <a:pt x="21" y="18"/>
                  </a:lnTo>
                  <a:lnTo>
                    <a:pt x="22" y="16"/>
                  </a:lnTo>
                  <a:lnTo>
                    <a:pt x="22" y="14"/>
                  </a:lnTo>
                  <a:lnTo>
                    <a:pt x="23" y="11"/>
                  </a:lnTo>
                  <a:lnTo>
                    <a:pt x="23" y="10"/>
                  </a:lnTo>
                  <a:lnTo>
                    <a:pt x="25" y="8"/>
                  </a:lnTo>
                  <a:lnTo>
                    <a:pt x="27" y="6"/>
                  </a:lnTo>
                  <a:lnTo>
                    <a:pt x="28" y="6"/>
                  </a:lnTo>
                  <a:lnTo>
                    <a:pt x="30" y="5"/>
                  </a:lnTo>
                  <a:lnTo>
                    <a:pt x="31" y="4"/>
                  </a:lnTo>
                  <a:lnTo>
                    <a:pt x="33" y="2"/>
                  </a:lnTo>
                  <a:lnTo>
                    <a:pt x="34" y="1"/>
                  </a:lnTo>
                  <a:lnTo>
                    <a:pt x="35" y="0"/>
                  </a:lnTo>
                </a:path>
              </a:pathLst>
            </a:custGeom>
            <a:solidFill>
              <a:srgbClr val="F8F8F8"/>
            </a:solidFill>
            <a:ln w="6350">
              <a:solidFill>
                <a:srgbClr val="DDDDDD"/>
              </a:solidFill>
              <a:round/>
              <a:headEnd/>
              <a:tailEnd/>
            </a:ln>
          </p:spPr>
          <p:txBody>
            <a:bodyPr/>
            <a:lstStyle/>
            <a:p>
              <a:endParaRPr lang="it-IT"/>
            </a:p>
          </p:txBody>
        </p:sp>
        <p:sp>
          <p:nvSpPr>
            <p:cNvPr id="10288" name="AutoShape 64"/>
            <p:cNvSpPr>
              <a:spLocks noChangeArrowheads="1"/>
            </p:cNvSpPr>
            <p:nvPr/>
          </p:nvSpPr>
          <p:spPr bwMode="auto">
            <a:xfrm flipV="1">
              <a:off x="4440" y="1302"/>
              <a:ext cx="867" cy="17"/>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0289" name="AutoShape 65"/>
            <p:cNvSpPr>
              <a:spLocks noChangeArrowheads="1"/>
            </p:cNvSpPr>
            <p:nvPr/>
          </p:nvSpPr>
          <p:spPr bwMode="auto">
            <a:xfrm flipV="1">
              <a:off x="4481" y="1293"/>
              <a:ext cx="788" cy="9"/>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0290" name="Oval 66"/>
            <p:cNvSpPr>
              <a:spLocks noChangeArrowheads="1"/>
            </p:cNvSpPr>
            <p:nvPr/>
          </p:nvSpPr>
          <p:spPr bwMode="auto">
            <a:xfrm>
              <a:off x="4713" y="1473"/>
              <a:ext cx="42"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0291" name="Oval 67"/>
            <p:cNvSpPr>
              <a:spLocks noChangeArrowheads="1"/>
            </p:cNvSpPr>
            <p:nvPr/>
          </p:nvSpPr>
          <p:spPr bwMode="auto">
            <a:xfrm>
              <a:off x="5000" y="1475"/>
              <a:ext cx="40"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0292" name="Freeform 68"/>
            <p:cNvSpPr>
              <a:spLocks/>
            </p:cNvSpPr>
            <p:nvPr/>
          </p:nvSpPr>
          <p:spPr bwMode="auto">
            <a:xfrm>
              <a:off x="4644" y="1320"/>
              <a:ext cx="63" cy="35"/>
            </a:xfrm>
            <a:custGeom>
              <a:avLst/>
              <a:gdLst>
                <a:gd name="T0" fmla="*/ 8 w 32"/>
                <a:gd name="T1" fmla="*/ 0 h 38"/>
                <a:gd name="T2" fmla="*/ 8 w 32"/>
                <a:gd name="T3" fmla="*/ 0 h 38"/>
                <a:gd name="T4" fmla="*/ 24 w 32"/>
                <a:gd name="T5" fmla="*/ 0 h 38"/>
                <a:gd name="T6" fmla="*/ 47 w 32"/>
                <a:gd name="T7" fmla="*/ 0 h 38"/>
                <a:gd name="T8" fmla="*/ 63 w 32"/>
                <a:gd name="T9" fmla="*/ 0 h 38"/>
                <a:gd name="T10" fmla="*/ 93 w 32"/>
                <a:gd name="T11" fmla="*/ 0 h 38"/>
                <a:gd name="T12" fmla="*/ 108 w 32"/>
                <a:gd name="T13" fmla="*/ 0 h 38"/>
                <a:gd name="T14" fmla="*/ 116 w 32"/>
                <a:gd name="T15" fmla="*/ 0 h 38"/>
                <a:gd name="T16" fmla="*/ 124 w 32"/>
                <a:gd name="T17" fmla="*/ 2 h 38"/>
                <a:gd name="T18" fmla="*/ 124 w 32"/>
                <a:gd name="T19" fmla="*/ 3 h 38"/>
                <a:gd name="T20" fmla="*/ 136 w 32"/>
                <a:gd name="T21" fmla="*/ 5 h 38"/>
                <a:gd name="T22" fmla="*/ 167 w 32"/>
                <a:gd name="T23" fmla="*/ 6 h 38"/>
                <a:gd name="T24" fmla="*/ 183 w 32"/>
                <a:gd name="T25" fmla="*/ 8 h 38"/>
                <a:gd name="T26" fmla="*/ 205 w 32"/>
                <a:gd name="T27" fmla="*/ 12 h 38"/>
                <a:gd name="T28" fmla="*/ 221 w 32"/>
                <a:gd name="T29" fmla="*/ 15 h 38"/>
                <a:gd name="T30" fmla="*/ 228 w 32"/>
                <a:gd name="T31" fmla="*/ 15 h 38"/>
                <a:gd name="T32" fmla="*/ 228 w 32"/>
                <a:gd name="T33" fmla="*/ 15 h 38"/>
                <a:gd name="T34" fmla="*/ 228 w 32"/>
                <a:gd name="T35" fmla="*/ 17 h 38"/>
                <a:gd name="T36" fmla="*/ 213 w 32"/>
                <a:gd name="T37" fmla="*/ 18 h 38"/>
                <a:gd name="T38" fmla="*/ 197 w 32"/>
                <a:gd name="T39" fmla="*/ 21 h 38"/>
                <a:gd name="T40" fmla="*/ 183 w 32"/>
                <a:gd name="T41" fmla="*/ 24 h 38"/>
                <a:gd name="T42" fmla="*/ 167 w 32"/>
                <a:gd name="T43" fmla="*/ 27 h 38"/>
                <a:gd name="T44" fmla="*/ 159 w 32"/>
                <a:gd name="T45" fmla="*/ 29 h 38"/>
                <a:gd name="T46" fmla="*/ 159 w 32"/>
                <a:gd name="T47" fmla="*/ 29 h 38"/>
                <a:gd name="T48" fmla="*/ 144 w 32"/>
                <a:gd name="T49" fmla="*/ 29 h 38"/>
                <a:gd name="T50" fmla="*/ 136 w 32"/>
                <a:gd name="T51" fmla="*/ 27 h 38"/>
                <a:gd name="T52" fmla="*/ 124 w 32"/>
                <a:gd name="T53" fmla="*/ 26 h 38"/>
                <a:gd name="T54" fmla="*/ 108 w 32"/>
                <a:gd name="T55" fmla="*/ 23 h 38"/>
                <a:gd name="T56" fmla="*/ 93 w 32"/>
                <a:gd name="T57" fmla="*/ 20 h 38"/>
                <a:gd name="T58" fmla="*/ 63 w 32"/>
                <a:gd name="T59" fmla="*/ 18 h 38"/>
                <a:gd name="T60" fmla="*/ 47 w 32"/>
                <a:gd name="T61" fmla="*/ 16 h 38"/>
                <a:gd name="T62" fmla="*/ 47 w 32"/>
                <a:gd name="T63" fmla="*/ 15 h 38"/>
                <a:gd name="T64" fmla="*/ 39 w 32"/>
                <a:gd name="T65" fmla="*/ 14 h 38"/>
                <a:gd name="T66" fmla="*/ 32 w 32"/>
                <a:gd name="T67" fmla="*/ 13 h 38"/>
                <a:gd name="T68" fmla="*/ 16 w 32"/>
                <a:gd name="T69" fmla="*/ 11 h 38"/>
                <a:gd name="T70" fmla="*/ 16 w 32"/>
                <a:gd name="T71" fmla="*/ 8 h 38"/>
                <a:gd name="T72" fmla="*/ 0 w 32"/>
                <a:gd name="T73" fmla="*/ 7 h 38"/>
                <a:gd name="T74" fmla="*/ 0 w 32"/>
                <a:gd name="T75" fmla="*/ 6 h 38"/>
                <a:gd name="T76" fmla="*/ 0 w 32"/>
                <a:gd name="T77" fmla="*/ 5 h 38"/>
                <a:gd name="T78" fmla="*/ 0 w 32"/>
                <a:gd name="T79" fmla="*/ 2 h 38"/>
                <a:gd name="T80" fmla="*/ 8 w 32"/>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
                <a:gd name="T124" fmla="*/ 0 h 38"/>
                <a:gd name="T125" fmla="*/ 32 w 32"/>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 h="38">
                  <a:moveTo>
                    <a:pt x="1" y="0"/>
                  </a:moveTo>
                  <a:lnTo>
                    <a:pt x="1" y="0"/>
                  </a:lnTo>
                  <a:lnTo>
                    <a:pt x="3" y="0"/>
                  </a:lnTo>
                  <a:lnTo>
                    <a:pt x="5" y="0"/>
                  </a:lnTo>
                  <a:lnTo>
                    <a:pt x="6" y="0"/>
                  </a:lnTo>
                  <a:lnTo>
                    <a:pt x="8" y="0"/>
                  </a:lnTo>
                  <a:lnTo>
                    <a:pt x="10" y="0"/>
                  </a:lnTo>
                  <a:lnTo>
                    <a:pt x="12" y="0"/>
                  </a:lnTo>
                  <a:lnTo>
                    <a:pt x="14" y="0"/>
                  </a:lnTo>
                  <a:lnTo>
                    <a:pt x="15" y="0"/>
                  </a:lnTo>
                  <a:lnTo>
                    <a:pt x="16" y="0"/>
                  </a:lnTo>
                  <a:lnTo>
                    <a:pt x="16" y="2"/>
                  </a:lnTo>
                  <a:lnTo>
                    <a:pt x="16" y="3"/>
                  </a:lnTo>
                  <a:lnTo>
                    <a:pt x="18" y="3"/>
                  </a:lnTo>
                  <a:lnTo>
                    <a:pt x="18" y="5"/>
                  </a:lnTo>
                  <a:lnTo>
                    <a:pt x="20" y="7"/>
                  </a:lnTo>
                  <a:lnTo>
                    <a:pt x="22" y="9"/>
                  </a:lnTo>
                  <a:lnTo>
                    <a:pt x="24" y="10"/>
                  </a:lnTo>
                  <a:lnTo>
                    <a:pt x="24" y="11"/>
                  </a:lnTo>
                  <a:lnTo>
                    <a:pt x="25" y="13"/>
                  </a:lnTo>
                  <a:lnTo>
                    <a:pt x="27" y="15"/>
                  </a:lnTo>
                  <a:lnTo>
                    <a:pt x="29" y="16"/>
                  </a:lnTo>
                  <a:lnTo>
                    <a:pt x="29" y="18"/>
                  </a:lnTo>
                  <a:lnTo>
                    <a:pt x="30" y="18"/>
                  </a:lnTo>
                  <a:lnTo>
                    <a:pt x="31" y="17"/>
                  </a:lnTo>
                  <a:lnTo>
                    <a:pt x="30" y="18"/>
                  </a:lnTo>
                  <a:lnTo>
                    <a:pt x="30" y="19"/>
                  </a:lnTo>
                  <a:lnTo>
                    <a:pt x="30" y="21"/>
                  </a:lnTo>
                  <a:lnTo>
                    <a:pt x="28" y="23"/>
                  </a:lnTo>
                  <a:lnTo>
                    <a:pt x="28" y="25"/>
                  </a:lnTo>
                  <a:lnTo>
                    <a:pt x="26" y="27"/>
                  </a:lnTo>
                  <a:lnTo>
                    <a:pt x="26" y="28"/>
                  </a:lnTo>
                  <a:lnTo>
                    <a:pt x="24" y="30"/>
                  </a:lnTo>
                  <a:lnTo>
                    <a:pt x="24" y="32"/>
                  </a:lnTo>
                  <a:lnTo>
                    <a:pt x="22" y="34"/>
                  </a:lnTo>
                  <a:lnTo>
                    <a:pt x="22" y="35"/>
                  </a:lnTo>
                  <a:lnTo>
                    <a:pt x="21" y="37"/>
                  </a:lnTo>
                  <a:lnTo>
                    <a:pt x="19" y="37"/>
                  </a:lnTo>
                  <a:lnTo>
                    <a:pt x="19" y="36"/>
                  </a:lnTo>
                  <a:lnTo>
                    <a:pt x="18" y="35"/>
                  </a:lnTo>
                  <a:lnTo>
                    <a:pt x="18" y="34"/>
                  </a:lnTo>
                  <a:lnTo>
                    <a:pt x="16" y="33"/>
                  </a:lnTo>
                  <a:lnTo>
                    <a:pt x="15" y="31"/>
                  </a:lnTo>
                  <a:lnTo>
                    <a:pt x="14" y="29"/>
                  </a:lnTo>
                  <a:lnTo>
                    <a:pt x="14" y="27"/>
                  </a:lnTo>
                  <a:lnTo>
                    <a:pt x="12" y="26"/>
                  </a:lnTo>
                  <a:lnTo>
                    <a:pt x="10" y="24"/>
                  </a:lnTo>
                  <a:lnTo>
                    <a:pt x="8" y="23"/>
                  </a:lnTo>
                  <a:lnTo>
                    <a:pt x="8" y="21"/>
                  </a:lnTo>
                  <a:lnTo>
                    <a:pt x="6" y="20"/>
                  </a:lnTo>
                  <a:lnTo>
                    <a:pt x="6" y="18"/>
                  </a:lnTo>
                  <a:lnTo>
                    <a:pt x="6" y="17"/>
                  </a:lnTo>
                  <a:lnTo>
                    <a:pt x="5" y="17"/>
                  </a:lnTo>
                  <a:lnTo>
                    <a:pt x="5" y="16"/>
                  </a:lnTo>
                  <a:lnTo>
                    <a:pt x="4" y="16"/>
                  </a:lnTo>
                  <a:lnTo>
                    <a:pt x="4" y="14"/>
                  </a:lnTo>
                  <a:lnTo>
                    <a:pt x="2" y="14"/>
                  </a:lnTo>
                  <a:lnTo>
                    <a:pt x="2" y="12"/>
                  </a:lnTo>
                  <a:lnTo>
                    <a:pt x="2" y="11"/>
                  </a:lnTo>
                  <a:lnTo>
                    <a:pt x="2" y="10"/>
                  </a:lnTo>
                  <a:lnTo>
                    <a:pt x="0" y="10"/>
                  </a:lnTo>
                  <a:lnTo>
                    <a:pt x="0" y="8"/>
                  </a:lnTo>
                  <a:lnTo>
                    <a:pt x="0" y="7"/>
                  </a:lnTo>
                  <a:lnTo>
                    <a:pt x="0" y="5"/>
                  </a:lnTo>
                  <a:lnTo>
                    <a:pt x="0" y="3"/>
                  </a:lnTo>
                  <a:lnTo>
                    <a:pt x="0" y="2"/>
                  </a:lnTo>
                  <a:lnTo>
                    <a:pt x="1" y="0"/>
                  </a:lnTo>
                </a:path>
              </a:pathLst>
            </a:custGeom>
            <a:solidFill>
              <a:srgbClr val="F8F8F8"/>
            </a:solidFill>
            <a:ln w="9525">
              <a:solidFill>
                <a:srgbClr val="DDDDDD"/>
              </a:solidFill>
              <a:round/>
              <a:headEnd/>
              <a:tailEnd/>
            </a:ln>
          </p:spPr>
          <p:txBody>
            <a:bodyPr/>
            <a:lstStyle/>
            <a:p>
              <a:endParaRPr lang="it-IT"/>
            </a:p>
          </p:txBody>
        </p:sp>
        <p:sp>
          <p:nvSpPr>
            <p:cNvPr id="10293" name="Freeform 69"/>
            <p:cNvSpPr>
              <a:spLocks/>
            </p:cNvSpPr>
            <p:nvPr/>
          </p:nvSpPr>
          <p:spPr bwMode="auto">
            <a:xfrm>
              <a:off x="4569" y="1319"/>
              <a:ext cx="311" cy="141"/>
            </a:xfrm>
            <a:custGeom>
              <a:avLst/>
              <a:gdLst>
                <a:gd name="T0" fmla="*/ 833 w 158"/>
                <a:gd name="T1" fmla="*/ 1 h 152"/>
                <a:gd name="T2" fmla="*/ 1112 w 158"/>
                <a:gd name="T3" fmla="*/ 20 h 152"/>
                <a:gd name="T4" fmla="*/ 1136 w 158"/>
                <a:gd name="T5" fmla="*/ 42 h 152"/>
                <a:gd name="T6" fmla="*/ 1173 w 158"/>
                <a:gd name="T7" fmla="*/ 42 h 152"/>
                <a:gd name="T8" fmla="*/ 1197 w 158"/>
                <a:gd name="T9" fmla="*/ 46 h 152"/>
                <a:gd name="T10" fmla="*/ 1197 w 158"/>
                <a:gd name="T11" fmla="*/ 90 h 152"/>
                <a:gd name="T12" fmla="*/ 1197 w 158"/>
                <a:gd name="T13" fmla="*/ 121 h 152"/>
                <a:gd name="T14" fmla="*/ 1008 w 158"/>
                <a:gd name="T15" fmla="*/ 118 h 152"/>
                <a:gd name="T16" fmla="*/ 779 w 158"/>
                <a:gd name="T17" fmla="*/ 112 h 152"/>
                <a:gd name="T18" fmla="*/ 685 w 158"/>
                <a:gd name="T19" fmla="*/ 111 h 152"/>
                <a:gd name="T20" fmla="*/ 520 w 158"/>
                <a:gd name="T21" fmla="*/ 111 h 152"/>
                <a:gd name="T22" fmla="*/ 472 w 158"/>
                <a:gd name="T23" fmla="*/ 113 h 152"/>
                <a:gd name="T24" fmla="*/ 472 w 158"/>
                <a:gd name="T25" fmla="*/ 116 h 152"/>
                <a:gd name="T26" fmla="*/ 449 w 158"/>
                <a:gd name="T27" fmla="*/ 119 h 152"/>
                <a:gd name="T28" fmla="*/ 372 w 158"/>
                <a:gd name="T29" fmla="*/ 114 h 152"/>
                <a:gd name="T30" fmla="*/ 299 w 158"/>
                <a:gd name="T31" fmla="*/ 105 h 152"/>
                <a:gd name="T32" fmla="*/ 268 w 158"/>
                <a:gd name="T33" fmla="*/ 89 h 152"/>
                <a:gd name="T34" fmla="*/ 136 w 158"/>
                <a:gd name="T35" fmla="*/ 71 h 152"/>
                <a:gd name="T36" fmla="*/ 31 w 158"/>
                <a:gd name="T37" fmla="*/ 67 h 152"/>
                <a:gd name="T38" fmla="*/ 159 w 158"/>
                <a:gd name="T39" fmla="*/ 66 h 152"/>
                <a:gd name="T40" fmla="*/ 291 w 158"/>
                <a:gd name="T41" fmla="*/ 71 h 152"/>
                <a:gd name="T42" fmla="*/ 380 w 158"/>
                <a:gd name="T43" fmla="*/ 85 h 152"/>
                <a:gd name="T44" fmla="*/ 411 w 158"/>
                <a:gd name="T45" fmla="*/ 98 h 152"/>
                <a:gd name="T46" fmla="*/ 488 w 158"/>
                <a:gd name="T47" fmla="*/ 101 h 152"/>
                <a:gd name="T48" fmla="*/ 589 w 158"/>
                <a:gd name="T49" fmla="*/ 101 h 152"/>
                <a:gd name="T50" fmla="*/ 604 w 158"/>
                <a:gd name="T51" fmla="*/ 94 h 152"/>
                <a:gd name="T52" fmla="*/ 616 w 158"/>
                <a:gd name="T53" fmla="*/ 74 h 152"/>
                <a:gd name="T54" fmla="*/ 616 w 158"/>
                <a:gd name="T55" fmla="*/ 72 h 152"/>
                <a:gd name="T56" fmla="*/ 640 w 158"/>
                <a:gd name="T57" fmla="*/ 90 h 152"/>
                <a:gd name="T58" fmla="*/ 817 w 158"/>
                <a:gd name="T59" fmla="*/ 99 h 152"/>
                <a:gd name="T60" fmla="*/ 1053 w 158"/>
                <a:gd name="T61" fmla="*/ 90 h 152"/>
                <a:gd name="T62" fmla="*/ 1128 w 158"/>
                <a:gd name="T63" fmla="*/ 75 h 152"/>
                <a:gd name="T64" fmla="*/ 1085 w 158"/>
                <a:gd name="T65" fmla="*/ 58 h 152"/>
                <a:gd name="T66" fmla="*/ 984 w 158"/>
                <a:gd name="T67" fmla="*/ 53 h 152"/>
                <a:gd name="T68" fmla="*/ 844 w 158"/>
                <a:gd name="T69" fmla="*/ 53 h 152"/>
                <a:gd name="T70" fmla="*/ 640 w 158"/>
                <a:gd name="T71" fmla="*/ 59 h 152"/>
                <a:gd name="T72" fmla="*/ 581 w 158"/>
                <a:gd name="T73" fmla="*/ 61 h 152"/>
                <a:gd name="T74" fmla="*/ 581 w 158"/>
                <a:gd name="T75" fmla="*/ 58 h 152"/>
                <a:gd name="T76" fmla="*/ 581 w 158"/>
                <a:gd name="T77" fmla="*/ 53 h 152"/>
                <a:gd name="T78" fmla="*/ 756 w 158"/>
                <a:gd name="T79" fmla="*/ 50 h 152"/>
                <a:gd name="T80" fmla="*/ 961 w 158"/>
                <a:gd name="T81" fmla="*/ 45 h 152"/>
                <a:gd name="T82" fmla="*/ 1031 w 158"/>
                <a:gd name="T83" fmla="*/ 37 h 152"/>
                <a:gd name="T84" fmla="*/ 1061 w 158"/>
                <a:gd name="T85" fmla="*/ 19 h 152"/>
                <a:gd name="T86" fmla="*/ 907 w 158"/>
                <a:gd name="T87" fmla="*/ 13 h 152"/>
                <a:gd name="T88" fmla="*/ 809 w 158"/>
                <a:gd name="T89" fmla="*/ 24 h 152"/>
                <a:gd name="T90" fmla="*/ 900 w 158"/>
                <a:gd name="T91" fmla="*/ 32 h 152"/>
                <a:gd name="T92" fmla="*/ 937 w 158"/>
                <a:gd name="T93" fmla="*/ 28 h 152"/>
                <a:gd name="T94" fmla="*/ 945 w 158"/>
                <a:gd name="T95" fmla="*/ 24 h 152"/>
                <a:gd name="T96" fmla="*/ 968 w 158"/>
                <a:gd name="T97" fmla="*/ 28 h 152"/>
                <a:gd name="T98" fmla="*/ 1000 w 158"/>
                <a:gd name="T99" fmla="*/ 35 h 152"/>
                <a:gd name="T100" fmla="*/ 900 w 158"/>
                <a:gd name="T101" fmla="*/ 39 h 152"/>
                <a:gd name="T102" fmla="*/ 716 w 158"/>
                <a:gd name="T103" fmla="*/ 44 h 152"/>
                <a:gd name="T104" fmla="*/ 693 w 158"/>
                <a:gd name="T105" fmla="*/ 42 h 152"/>
                <a:gd name="T106" fmla="*/ 740 w 158"/>
                <a:gd name="T107" fmla="*/ 34 h 152"/>
                <a:gd name="T108" fmla="*/ 748 w 158"/>
                <a:gd name="T109" fmla="*/ 17 h 152"/>
                <a:gd name="T110" fmla="*/ 701 w 158"/>
                <a:gd name="T111" fmla="*/ 9 h 152"/>
                <a:gd name="T112" fmla="*/ 663 w 158"/>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8"/>
                <a:gd name="T172" fmla="*/ 0 h 152"/>
                <a:gd name="T173" fmla="*/ 158 w 158"/>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8" h="152">
                  <a:moveTo>
                    <a:pt x="87" y="0"/>
                  </a:moveTo>
                  <a:lnTo>
                    <a:pt x="87" y="0"/>
                  </a:lnTo>
                  <a:lnTo>
                    <a:pt x="89" y="0"/>
                  </a:lnTo>
                  <a:lnTo>
                    <a:pt x="92" y="0"/>
                  </a:lnTo>
                  <a:lnTo>
                    <a:pt x="98" y="0"/>
                  </a:lnTo>
                  <a:lnTo>
                    <a:pt x="103" y="1"/>
                  </a:lnTo>
                  <a:lnTo>
                    <a:pt x="109" y="1"/>
                  </a:lnTo>
                  <a:lnTo>
                    <a:pt x="116" y="3"/>
                  </a:lnTo>
                  <a:lnTo>
                    <a:pt x="123" y="3"/>
                  </a:lnTo>
                  <a:lnTo>
                    <a:pt x="128" y="7"/>
                  </a:lnTo>
                  <a:lnTo>
                    <a:pt x="135" y="10"/>
                  </a:lnTo>
                  <a:lnTo>
                    <a:pt x="139" y="15"/>
                  </a:lnTo>
                  <a:lnTo>
                    <a:pt x="144" y="19"/>
                  </a:lnTo>
                  <a:lnTo>
                    <a:pt x="146" y="26"/>
                  </a:lnTo>
                  <a:lnTo>
                    <a:pt x="149" y="33"/>
                  </a:lnTo>
                  <a:lnTo>
                    <a:pt x="149" y="43"/>
                  </a:lnTo>
                  <a:lnTo>
                    <a:pt x="149" y="52"/>
                  </a:lnTo>
                  <a:lnTo>
                    <a:pt x="151" y="52"/>
                  </a:lnTo>
                  <a:lnTo>
                    <a:pt x="153" y="52"/>
                  </a:lnTo>
                  <a:lnTo>
                    <a:pt x="154" y="52"/>
                  </a:lnTo>
                  <a:lnTo>
                    <a:pt x="156" y="52"/>
                  </a:lnTo>
                  <a:lnTo>
                    <a:pt x="157" y="52"/>
                  </a:lnTo>
                  <a:lnTo>
                    <a:pt x="157" y="55"/>
                  </a:lnTo>
                  <a:lnTo>
                    <a:pt x="157" y="58"/>
                  </a:lnTo>
                  <a:lnTo>
                    <a:pt x="157" y="63"/>
                  </a:lnTo>
                  <a:lnTo>
                    <a:pt x="157" y="69"/>
                  </a:lnTo>
                  <a:lnTo>
                    <a:pt x="157" y="78"/>
                  </a:lnTo>
                  <a:lnTo>
                    <a:pt x="157" y="85"/>
                  </a:lnTo>
                  <a:lnTo>
                    <a:pt x="157" y="94"/>
                  </a:lnTo>
                  <a:lnTo>
                    <a:pt x="157" y="102"/>
                  </a:lnTo>
                  <a:lnTo>
                    <a:pt x="157" y="113"/>
                  </a:lnTo>
                  <a:lnTo>
                    <a:pt x="157" y="121"/>
                  </a:lnTo>
                  <a:lnTo>
                    <a:pt x="157" y="130"/>
                  </a:lnTo>
                  <a:lnTo>
                    <a:pt x="157" y="136"/>
                  </a:lnTo>
                  <a:lnTo>
                    <a:pt x="157" y="143"/>
                  </a:lnTo>
                  <a:lnTo>
                    <a:pt x="157" y="148"/>
                  </a:lnTo>
                  <a:lnTo>
                    <a:pt x="157" y="151"/>
                  </a:lnTo>
                  <a:lnTo>
                    <a:pt x="156" y="151"/>
                  </a:lnTo>
                  <a:lnTo>
                    <a:pt x="154" y="151"/>
                  </a:lnTo>
                  <a:lnTo>
                    <a:pt x="150" y="151"/>
                  </a:lnTo>
                  <a:lnTo>
                    <a:pt x="147" y="150"/>
                  </a:lnTo>
                  <a:lnTo>
                    <a:pt x="142" y="150"/>
                  </a:lnTo>
                  <a:lnTo>
                    <a:pt x="138" y="148"/>
                  </a:lnTo>
                  <a:lnTo>
                    <a:pt x="132" y="148"/>
                  </a:lnTo>
                  <a:lnTo>
                    <a:pt x="127" y="146"/>
                  </a:lnTo>
                  <a:lnTo>
                    <a:pt x="122" y="146"/>
                  </a:lnTo>
                  <a:lnTo>
                    <a:pt x="117" y="144"/>
                  </a:lnTo>
                  <a:lnTo>
                    <a:pt x="111" y="144"/>
                  </a:lnTo>
                  <a:lnTo>
                    <a:pt x="108" y="142"/>
                  </a:lnTo>
                  <a:lnTo>
                    <a:pt x="104" y="142"/>
                  </a:lnTo>
                  <a:lnTo>
                    <a:pt x="102" y="140"/>
                  </a:lnTo>
                  <a:lnTo>
                    <a:pt x="100" y="140"/>
                  </a:lnTo>
                  <a:lnTo>
                    <a:pt x="100" y="138"/>
                  </a:lnTo>
                  <a:lnTo>
                    <a:pt x="98" y="139"/>
                  </a:lnTo>
                  <a:lnTo>
                    <a:pt x="95" y="139"/>
                  </a:lnTo>
                  <a:lnTo>
                    <a:pt x="94" y="139"/>
                  </a:lnTo>
                  <a:lnTo>
                    <a:pt x="90" y="139"/>
                  </a:lnTo>
                  <a:lnTo>
                    <a:pt x="87" y="139"/>
                  </a:lnTo>
                  <a:lnTo>
                    <a:pt x="84" y="139"/>
                  </a:lnTo>
                  <a:lnTo>
                    <a:pt x="81" y="139"/>
                  </a:lnTo>
                  <a:lnTo>
                    <a:pt x="77" y="139"/>
                  </a:lnTo>
                  <a:lnTo>
                    <a:pt x="73" y="139"/>
                  </a:lnTo>
                  <a:lnTo>
                    <a:pt x="70" y="139"/>
                  </a:lnTo>
                  <a:lnTo>
                    <a:pt x="68" y="139"/>
                  </a:lnTo>
                  <a:lnTo>
                    <a:pt x="65" y="139"/>
                  </a:lnTo>
                  <a:lnTo>
                    <a:pt x="63" y="139"/>
                  </a:lnTo>
                  <a:lnTo>
                    <a:pt x="62" y="139"/>
                  </a:lnTo>
                  <a:lnTo>
                    <a:pt x="62" y="140"/>
                  </a:lnTo>
                  <a:lnTo>
                    <a:pt x="62" y="141"/>
                  </a:lnTo>
                  <a:lnTo>
                    <a:pt x="62" y="143"/>
                  </a:lnTo>
                  <a:lnTo>
                    <a:pt x="62" y="144"/>
                  </a:lnTo>
                  <a:lnTo>
                    <a:pt x="62" y="146"/>
                  </a:lnTo>
                  <a:lnTo>
                    <a:pt x="62" y="148"/>
                  </a:lnTo>
                  <a:lnTo>
                    <a:pt x="62" y="149"/>
                  </a:lnTo>
                  <a:lnTo>
                    <a:pt x="59" y="149"/>
                  </a:lnTo>
                  <a:lnTo>
                    <a:pt x="57" y="149"/>
                  </a:lnTo>
                  <a:lnTo>
                    <a:pt x="56" y="149"/>
                  </a:lnTo>
                  <a:lnTo>
                    <a:pt x="54" y="147"/>
                  </a:lnTo>
                  <a:lnTo>
                    <a:pt x="52" y="147"/>
                  </a:lnTo>
                  <a:lnTo>
                    <a:pt x="50" y="145"/>
                  </a:lnTo>
                  <a:lnTo>
                    <a:pt x="49" y="145"/>
                  </a:lnTo>
                  <a:lnTo>
                    <a:pt x="49" y="143"/>
                  </a:lnTo>
                  <a:lnTo>
                    <a:pt x="47" y="143"/>
                  </a:lnTo>
                  <a:lnTo>
                    <a:pt x="45" y="141"/>
                  </a:lnTo>
                  <a:lnTo>
                    <a:pt x="43" y="139"/>
                  </a:lnTo>
                  <a:lnTo>
                    <a:pt x="43" y="138"/>
                  </a:lnTo>
                  <a:lnTo>
                    <a:pt x="41" y="136"/>
                  </a:lnTo>
                  <a:lnTo>
                    <a:pt x="41" y="134"/>
                  </a:lnTo>
                  <a:lnTo>
                    <a:pt x="39" y="132"/>
                  </a:lnTo>
                  <a:lnTo>
                    <a:pt x="39" y="130"/>
                  </a:lnTo>
                  <a:lnTo>
                    <a:pt x="38" y="129"/>
                  </a:lnTo>
                  <a:lnTo>
                    <a:pt x="37" y="126"/>
                  </a:lnTo>
                  <a:lnTo>
                    <a:pt x="37" y="123"/>
                  </a:lnTo>
                  <a:lnTo>
                    <a:pt x="37" y="119"/>
                  </a:lnTo>
                  <a:lnTo>
                    <a:pt x="35" y="116"/>
                  </a:lnTo>
                  <a:lnTo>
                    <a:pt x="35" y="112"/>
                  </a:lnTo>
                  <a:lnTo>
                    <a:pt x="34" y="108"/>
                  </a:lnTo>
                  <a:lnTo>
                    <a:pt x="34" y="103"/>
                  </a:lnTo>
                  <a:lnTo>
                    <a:pt x="31" y="100"/>
                  </a:lnTo>
                  <a:lnTo>
                    <a:pt x="30" y="96"/>
                  </a:lnTo>
                  <a:lnTo>
                    <a:pt x="26" y="94"/>
                  </a:lnTo>
                  <a:lnTo>
                    <a:pt x="23" y="90"/>
                  </a:lnTo>
                  <a:lnTo>
                    <a:pt x="18" y="88"/>
                  </a:lnTo>
                  <a:lnTo>
                    <a:pt x="13" y="86"/>
                  </a:lnTo>
                  <a:lnTo>
                    <a:pt x="6" y="86"/>
                  </a:lnTo>
                  <a:lnTo>
                    <a:pt x="0" y="85"/>
                  </a:lnTo>
                  <a:lnTo>
                    <a:pt x="2" y="85"/>
                  </a:lnTo>
                  <a:lnTo>
                    <a:pt x="4" y="84"/>
                  </a:lnTo>
                  <a:lnTo>
                    <a:pt x="6" y="84"/>
                  </a:lnTo>
                  <a:lnTo>
                    <a:pt x="9" y="84"/>
                  </a:lnTo>
                  <a:lnTo>
                    <a:pt x="11" y="84"/>
                  </a:lnTo>
                  <a:lnTo>
                    <a:pt x="15" y="82"/>
                  </a:lnTo>
                  <a:lnTo>
                    <a:pt x="17" y="82"/>
                  </a:lnTo>
                  <a:lnTo>
                    <a:pt x="19" y="82"/>
                  </a:lnTo>
                  <a:lnTo>
                    <a:pt x="21" y="82"/>
                  </a:lnTo>
                  <a:lnTo>
                    <a:pt x="25" y="81"/>
                  </a:lnTo>
                  <a:lnTo>
                    <a:pt x="27" y="81"/>
                  </a:lnTo>
                  <a:lnTo>
                    <a:pt x="28" y="80"/>
                  </a:lnTo>
                  <a:lnTo>
                    <a:pt x="29" y="80"/>
                  </a:lnTo>
                  <a:lnTo>
                    <a:pt x="30" y="79"/>
                  </a:lnTo>
                  <a:lnTo>
                    <a:pt x="34" y="84"/>
                  </a:lnTo>
                  <a:lnTo>
                    <a:pt x="38" y="89"/>
                  </a:lnTo>
                  <a:lnTo>
                    <a:pt x="41" y="92"/>
                  </a:lnTo>
                  <a:lnTo>
                    <a:pt x="44" y="95"/>
                  </a:lnTo>
                  <a:lnTo>
                    <a:pt x="46" y="99"/>
                  </a:lnTo>
                  <a:lnTo>
                    <a:pt x="47" y="101"/>
                  </a:lnTo>
                  <a:lnTo>
                    <a:pt x="48" y="103"/>
                  </a:lnTo>
                  <a:lnTo>
                    <a:pt x="50" y="105"/>
                  </a:lnTo>
                  <a:lnTo>
                    <a:pt x="50" y="107"/>
                  </a:lnTo>
                  <a:lnTo>
                    <a:pt x="50" y="109"/>
                  </a:lnTo>
                  <a:lnTo>
                    <a:pt x="50" y="111"/>
                  </a:lnTo>
                  <a:lnTo>
                    <a:pt x="51" y="113"/>
                  </a:lnTo>
                  <a:lnTo>
                    <a:pt x="51" y="116"/>
                  </a:lnTo>
                  <a:lnTo>
                    <a:pt x="52" y="118"/>
                  </a:lnTo>
                  <a:lnTo>
                    <a:pt x="53" y="121"/>
                  </a:lnTo>
                  <a:lnTo>
                    <a:pt x="54" y="123"/>
                  </a:lnTo>
                  <a:lnTo>
                    <a:pt x="54" y="125"/>
                  </a:lnTo>
                  <a:lnTo>
                    <a:pt x="56" y="126"/>
                  </a:lnTo>
                  <a:lnTo>
                    <a:pt x="57" y="127"/>
                  </a:lnTo>
                  <a:lnTo>
                    <a:pt x="59" y="127"/>
                  </a:lnTo>
                  <a:lnTo>
                    <a:pt x="60" y="127"/>
                  </a:lnTo>
                  <a:lnTo>
                    <a:pt x="62" y="127"/>
                  </a:lnTo>
                  <a:lnTo>
                    <a:pt x="64" y="127"/>
                  </a:lnTo>
                  <a:lnTo>
                    <a:pt x="67" y="127"/>
                  </a:lnTo>
                  <a:lnTo>
                    <a:pt x="69" y="127"/>
                  </a:lnTo>
                  <a:lnTo>
                    <a:pt x="71" y="127"/>
                  </a:lnTo>
                  <a:lnTo>
                    <a:pt x="72" y="127"/>
                  </a:lnTo>
                  <a:lnTo>
                    <a:pt x="74" y="127"/>
                  </a:lnTo>
                  <a:lnTo>
                    <a:pt x="75" y="127"/>
                  </a:lnTo>
                  <a:lnTo>
                    <a:pt x="77" y="127"/>
                  </a:lnTo>
                  <a:lnTo>
                    <a:pt x="78" y="127"/>
                  </a:lnTo>
                  <a:lnTo>
                    <a:pt x="79" y="126"/>
                  </a:lnTo>
                  <a:lnTo>
                    <a:pt x="79" y="124"/>
                  </a:lnTo>
                  <a:lnTo>
                    <a:pt x="79" y="123"/>
                  </a:lnTo>
                  <a:lnTo>
                    <a:pt x="79" y="120"/>
                  </a:lnTo>
                  <a:lnTo>
                    <a:pt x="79" y="117"/>
                  </a:lnTo>
                  <a:lnTo>
                    <a:pt x="79" y="114"/>
                  </a:lnTo>
                  <a:lnTo>
                    <a:pt x="79" y="110"/>
                  </a:lnTo>
                  <a:lnTo>
                    <a:pt x="80" y="106"/>
                  </a:lnTo>
                  <a:lnTo>
                    <a:pt x="80" y="103"/>
                  </a:lnTo>
                  <a:lnTo>
                    <a:pt x="80" y="100"/>
                  </a:lnTo>
                  <a:lnTo>
                    <a:pt x="80" y="97"/>
                  </a:lnTo>
                  <a:lnTo>
                    <a:pt x="81" y="93"/>
                  </a:lnTo>
                  <a:lnTo>
                    <a:pt x="81" y="91"/>
                  </a:lnTo>
                  <a:lnTo>
                    <a:pt x="81" y="88"/>
                  </a:lnTo>
                  <a:lnTo>
                    <a:pt x="81" y="87"/>
                  </a:lnTo>
                  <a:lnTo>
                    <a:pt x="82" y="86"/>
                  </a:lnTo>
                  <a:lnTo>
                    <a:pt x="81" y="87"/>
                  </a:lnTo>
                  <a:lnTo>
                    <a:pt x="81" y="89"/>
                  </a:lnTo>
                  <a:lnTo>
                    <a:pt x="81" y="91"/>
                  </a:lnTo>
                  <a:lnTo>
                    <a:pt x="81" y="93"/>
                  </a:lnTo>
                  <a:lnTo>
                    <a:pt x="81" y="97"/>
                  </a:lnTo>
                  <a:lnTo>
                    <a:pt x="81" y="100"/>
                  </a:lnTo>
                  <a:lnTo>
                    <a:pt x="81" y="103"/>
                  </a:lnTo>
                  <a:lnTo>
                    <a:pt x="82" y="106"/>
                  </a:lnTo>
                  <a:lnTo>
                    <a:pt x="82" y="110"/>
                  </a:lnTo>
                  <a:lnTo>
                    <a:pt x="84" y="113"/>
                  </a:lnTo>
                  <a:lnTo>
                    <a:pt x="86" y="117"/>
                  </a:lnTo>
                  <a:lnTo>
                    <a:pt x="88" y="119"/>
                  </a:lnTo>
                  <a:lnTo>
                    <a:pt x="89" y="122"/>
                  </a:lnTo>
                  <a:lnTo>
                    <a:pt x="93" y="124"/>
                  </a:lnTo>
                  <a:lnTo>
                    <a:pt x="97" y="124"/>
                  </a:lnTo>
                  <a:lnTo>
                    <a:pt x="103" y="124"/>
                  </a:lnTo>
                  <a:lnTo>
                    <a:pt x="107" y="124"/>
                  </a:lnTo>
                  <a:lnTo>
                    <a:pt x="113" y="124"/>
                  </a:lnTo>
                  <a:lnTo>
                    <a:pt x="118" y="123"/>
                  </a:lnTo>
                  <a:lnTo>
                    <a:pt x="123" y="121"/>
                  </a:lnTo>
                  <a:lnTo>
                    <a:pt x="126" y="120"/>
                  </a:lnTo>
                  <a:lnTo>
                    <a:pt x="130" y="119"/>
                  </a:lnTo>
                  <a:lnTo>
                    <a:pt x="134" y="117"/>
                  </a:lnTo>
                  <a:lnTo>
                    <a:pt x="138" y="113"/>
                  </a:lnTo>
                  <a:lnTo>
                    <a:pt x="139" y="111"/>
                  </a:lnTo>
                  <a:lnTo>
                    <a:pt x="142" y="108"/>
                  </a:lnTo>
                  <a:lnTo>
                    <a:pt x="143" y="107"/>
                  </a:lnTo>
                  <a:lnTo>
                    <a:pt x="146" y="103"/>
                  </a:lnTo>
                  <a:lnTo>
                    <a:pt x="146" y="101"/>
                  </a:lnTo>
                  <a:lnTo>
                    <a:pt x="148" y="98"/>
                  </a:lnTo>
                  <a:lnTo>
                    <a:pt x="148" y="94"/>
                  </a:lnTo>
                  <a:lnTo>
                    <a:pt x="149" y="91"/>
                  </a:lnTo>
                  <a:lnTo>
                    <a:pt x="148" y="87"/>
                  </a:lnTo>
                  <a:lnTo>
                    <a:pt x="148" y="84"/>
                  </a:lnTo>
                  <a:lnTo>
                    <a:pt x="146" y="81"/>
                  </a:lnTo>
                  <a:lnTo>
                    <a:pt x="146" y="77"/>
                  </a:lnTo>
                  <a:lnTo>
                    <a:pt x="144" y="75"/>
                  </a:lnTo>
                  <a:lnTo>
                    <a:pt x="142" y="73"/>
                  </a:lnTo>
                  <a:lnTo>
                    <a:pt x="141" y="71"/>
                  </a:lnTo>
                  <a:lnTo>
                    <a:pt x="139" y="69"/>
                  </a:lnTo>
                  <a:lnTo>
                    <a:pt x="136" y="69"/>
                  </a:lnTo>
                  <a:lnTo>
                    <a:pt x="134" y="68"/>
                  </a:lnTo>
                  <a:lnTo>
                    <a:pt x="132" y="68"/>
                  </a:lnTo>
                  <a:lnTo>
                    <a:pt x="130" y="66"/>
                  </a:lnTo>
                  <a:lnTo>
                    <a:pt x="129" y="66"/>
                  </a:lnTo>
                  <a:lnTo>
                    <a:pt x="127" y="66"/>
                  </a:lnTo>
                  <a:lnTo>
                    <a:pt x="125" y="66"/>
                  </a:lnTo>
                  <a:lnTo>
                    <a:pt x="123" y="64"/>
                  </a:lnTo>
                  <a:lnTo>
                    <a:pt x="120" y="65"/>
                  </a:lnTo>
                  <a:lnTo>
                    <a:pt x="118" y="65"/>
                  </a:lnTo>
                  <a:lnTo>
                    <a:pt x="114" y="66"/>
                  </a:lnTo>
                  <a:lnTo>
                    <a:pt x="111" y="66"/>
                  </a:lnTo>
                  <a:lnTo>
                    <a:pt x="106" y="67"/>
                  </a:lnTo>
                  <a:lnTo>
                    <a:pt x="103" y="67"/>
                  </a:lnTo>
                  <a:lnTo>
                    <a:pt x="99" y="69"/>
                  </a:lnTo>
                  <a:lnTo>
                    <a:pt x="95" y="69"/>
                  </a:lnTo>
                  <a:lnTo>
                    <a:pt x="91" y="71"/>
                  </a:lnTo>
                  <a:lnTo>
                    <a:pt x="88" y="72"/>
                  </a:lnTo>
                  <a:lnTo>
                    <a:pt x="84" y="74"/>
                  </a:lnTo>
                  <a:lnTo>
                    <a:pt x="82" y="74"/>
                  </a:lnTo>
                  <a:lnTo>
                    <a:pt x="79" y="76"/>
                  </a:lnTo>
                  <a:lnTo>
                    <a:pt x="77" y="76"/>
                  </a:lnTo>
                  <a:lnTo>
                    <a:pt x="76" y="77"/>
                  </a:lnTo>
                  <a:lnTo>
                    <a:pt x="76" y="76"/>
                  </a:lnTo>
                  <a:lnTo>
                    <a:pt x="76" y="74"/>
                  </a:lnTo>
                  <a:lnTo>
                    <a:pt x="76" y="72"/>
                  </a:lnTo>
                  <a:lnTo>
                    <a:pt x="76" y="71"/>
                  </a:lnTo>
                  <a:lnTo>
                    <a:pt x="76" y="69"/>
                  </a:lnTo>
                  <a:lnTo>
                    <a:pt x="76" y="68"/>
                  </a:lnTo>
                  <a:lnTo>
                    <a:pt x="76" y="66"/>
                  </a:lnTo>
                  <a:lnTo>
                    <a:pt x="78" y="66"/>
                  </a:lnTo>
                  <a:lnTo>
                    <a:pt x="81" y="66"/>
                  </a:lnTo>
                  <a:lnTo>
                    <a:pt x="85" y="66"/>
                  </a:lnTo>
                  <a:lnTo>
                    <a:pt x="88" y="65"/>
                  </a:lnTo>
                  <a:lnTo>
                    <a:pt x="92" y="65"/>
                  </a:lnTo>
                  <a:lnTo>
                    <a:pt x="95" y="63"/>
                  </a:lnTo>
                  <a:lnTo>
                    <a:pt x="99" y="63"/>
                  </a:lnTo>
                  <a:lnTo>
                    <a:pt x="104" y="62"/>
                  </a:lnTo>
                  <a:lnTo>
                    <a:pt x="108" y="62"/>
                  </a:lnTo>
                  <a:lnTo>
                    <a:pt x="111" y="60"/>
                  </a:lnTo>
                  <a:lnTo>
                    <a:pt x="115" y="60"/>
                  </a:lnTo>
                  <a:lnTo>
                    <a:pt x="120" y="58"/>
                  </a:lnTo>
                  <a:lnTo>
                    <a:pt x="122" y="58"/>
                  </a:lnTo>
                  <a:lnTo>
                    <a:pt x="126" y="56"/>
                  </a:lnTo>
                  <a:lnTo>
                    <a:pt x="128" y="55"/>
                  </a:lnTo>
                  <a:lnTo>
                    <a:pt x="132" y="53"/>
                  </a:lnTo>
                  <a:lnTo>
                    <a:pt x="133" y="52"/>
                  </a:lnTo>
                  <a:lnTo>
                    <a:pt x="134" y="50"/>
                  </a:lnTo>
                  <a:lnTo>
                    <a:pt x="135" y="48"/>
                  </a:lnTo>
                  <a:lnTo>
                    <a:pt x="135" y="46"/>
                  </a:lnTo>
                  <a:lnTo>
                    <a:pt x="137" y="43"/>
                  </a:lnTo>
                  <a:lnTo>
                    <a:pt x="138" y="41"/>
                  </a:lnTo>
                  <a:lnTo>
                    <a:pt x="140" y="37"/>
                  </a:lnTo>
                  <a:lnTo>
                    <a:pt x="140" y="35"/>
                  </a:lnTo>
                  <a:lnTo>
                    <a:pt x="140" y="32"/>
                  </a:lnTo>
                  <a:lnTo>
                    <a:pt x="139" y="29"/>
                  </a:lnTo>
                  <a:lnTo>
                    <a:pt x="139" y="25"/>
                  </a:lnTo>
                  <a:lnTo>
                    <a:pt x="138" y="24"/>
                  </a:lnTo>
                  <a:lnTo>
                    <a:pt x="137" y="20"/>
                  </a:lnTo>
                  <a:lnTo>
                    <a:pt x="134" y="19"/>
                  </a:lnTo>
                  <a:lnTo>
                    <a:pt x="132" y="16"/>
                  </a:lnTo>
                  <a:lnTo>
                    <a:pt x="126" y="16"/>
                  </a:lnTo>
                  <a:lnTo>
                    <a:pt x="122" y="15"/>
                  </a:lnTo>
                  <a:lnTo>
                    <a:pt x="119" y="16"/>
                  </a:lnTo>
                  <a:lnTo>
                    <a:pt x="116" y="16"/>
                  </a:lnTo>
                  <a:lnTo>
                    <a:pt x="112" y="18"/>
                  </a:lnTo>
                  <a:lnTo>
                    <a:pt x="110" y="20"/>
                  </a:lnTo>
                  <a:lnTo>
                    <a:pt x="108" y="22"/>
                  </a:lnTo>
                  <a:lnTo>
                    <a:pt x="107" y="24"/>
                  </a:lnTo>
                  <a:lnTo>
                    <a:pt x="106" y="28"/>
                  </a:lnTo>
                  <a:lnTo>
                    <a:pt x="106" y="30"/>
                  </a:lnTo>
                  <a:lnTo>
                    <a:pt x="106" y="32"/>
                  </a:lnTo>
                  <a:lnTo>
                    <a:pt x="107" y="34"/>
                  </a:lnTo>
                  <a:lnTo>
                    <a:pt x="108" y="36"/>
                  </a:lnTo>
                  <a:lnTo>
                    <a:pt x="111" y="38"/>
                  </a:lnTo>
                  <a:lnTo>
                    <a:pt x="114" y="40"/>
                  </a:lnTo>
                  <a:lnTo>
                    <a:pt x="118" y="40"/>
                  </a:lnTo>
                  <a:lnTo>
                    <a:pt x="120" y="39"/>
                  </a:lnTo>
                  <a:lnTo>
                    <a:pt x="121" y="37"/>
                  </a:lnTo>
                  <a:lnTo>
                    <a:pt x="121" y="36"/>
                  </a:lnTo>
                  <a:lnTo>
                    <a:pt x="123" y="34"/>
                  </a:lnTo>
                  <a:lnTo>
                    <a:pt x="123" y="32"/>
                  </a:lnTo>
                  <a:lnTo>
                    <a:pt x="124" y="31"/>
                  </a:lnTo>
                  <a:lnTo>
                    <a:pt x="124" y="30"/>
                  </a:lnTo>
                  <a:lnTo>
                    <a:pt x="126" y="28"/>
                  </a:lnTo>
                  <a:lnTo>
                    <a:pt x="126" y="30"/>
                  </a:lnTo>
                  <a:lnTo>
                    <a:pt x="126" y="31"/>
                  </a:lnTo>
                  <a:lnTo>
                    <a:pt x="127" y="31"/>
                  </a:lnTo>
                  <a:lnTo>
                    <a:pt x="127" y="33"/>
                  </a:lnTo>
                  <a:lnTo>
                    <a:pt x="127" y="35"/>
                  </a:lnTo>
                  <a:lnTo>
                    <a:pt x="127" y="36"/>
                  </a:lnTo>
                  <a:lnTo>
                    <a:pt x="129" y="36"/>
                  </a:lnTo>
                  <a:lnTo>
                    <a:pt x="129" y="38"/>
                  </a:lnTo>
                  <a:lnTo>
                    <a:pt x="129" y="40"/>
                  </a:lnTo>
                  <a:lnTo>
                    <a:pt x="129" y="42"/>
                  </a:lnTo>
                  <a:lnTo>
                    <a:pt x="131" y="42"/>
                  </a:lnTo>
                  <a:lnTo>
                    <a:pt x="131" y="44"/>
                  </a:lnTo>
                  <a:lnTo>
                    <a:pt x="132" y="44"/>
                  </a:lnTo>
                  <a:lnTo>
                    <a:pt x="128" y="46"/>
                  </a:lnTo>
                  <a:lnTo>
                    <a:pt x="124" y="47"/>
                  </a:lnTo>
                  <a:lnTo>
                    <a:pt x="121" y="49"/>
                  </a:lnTo>
                  <a:lnTo>
                    <a:pt x="118" y="49"/>
                  </a:lnTo>
                  <a:lnTo>
                    <a:pt x="113" y="50"/>
                  </a:lnTo>
                  <a:lnTo>
                    <a:pt x="110" y="51"/>
                  </a:lnTo>
                  <a:lnTo>
                    <a:pt x="106" y="52"/>
                  </a:lnTo>
                  <a:lnTo>
                    <a:pt x="103" y="52"/>
                  </a:lnTo>
                  <a:lnTo>
                    <a:pt x="100" y="54"/>
                  </a:lnTo>
                  <a:lnTo>
                    <a:pt x="97" y="55"/>
                  </a:lnTo>
                  <a:lnTo>
                    <a:pt x="94" y="55"/>
                  </a:lnTo>
                  <a:lnTo>
                    <a:pt x="92" y="55"/>
                  </a:lnTo>
                  <a:lnTo>
                    <a:pt x="91" y="55"/>
                  </a:lnTo>
                  <a:lnTo>
                    <a:pt x="89" y="55"/>
                  </a:lnTo>
                  <a:lnTo>
                    <a:pt x="89" y="54"/>
                  </a:lnTo>
                  <a:lnTo>
                    <a:pt x="91" y="52"/>
                  </a:lnTo>
                  <a:lnTo>
                    <a:pt x="93" y="51"/>
                  </a:lnTo>
                  <a:lnTo>
                    <a:pt x="93" y="50"/>
                  </a:lnTo>
                  <a:lnTo>
                    <a:pt x="95" y="49"/>
                  </a:lnTo>
                  <a:lnTo>
                    <a:pt x="95" y="47"/>
                  </a:lnTo>
                  <a:lnTo>
                    <a:pt x="97" y="45"/>
                  </a:lnTo>
                  <a:lnTo>
                    <a:pt x="97" y="43"/>
                  </a:lnTo>
                  <a:lnTo>
                    <a:pt x="97" y="41"/>
                  </a:lnTo>
                  <a:lnTo>
                    <a:pt x="97" y="40"/>
                  </a:lnTo>
                  <a:lnTo>
                    <a:pt x="98" y="36"/>
                  </a:lnTo>
                  <a:lnTo>
                    <a:pt x="98" y="33"/>
                  </a:lnTo>
                  <a:lnTo>
                    <a:pt x="98" y="30"/>
                  </a:lnTo>
                  <a:lnTo>
                    <a:pt x="98" y="26"/>
                  </a:lnTo>
                  <a:lnTo>
                    <a:pt x="98" y="20"/>
                  </a:lnTo>
                  <a:lnTo>
                    <a:pt x="96" y="20"/>
                  </a:lnTo>
                  <a:lnTo>
                    <a:pt x="96" y="19"/>
                  </a:lnTo>
                  <a:lnTo>
                    <a:pt x="95" y="19"/>
                  </a:lnTo>
                  <a:lnTo>
                    <a:pt x="95" y="17"/>
                  </a:lnTo>
                  <a:lnTo>
                    <a:pt x="93" y="15"/>
                  </a:lnTo>
                  <a:lnTo>
                    <a:pt x="93" y="13"/>
                  </a:lnTo>
                  <a:lnTo>
                    <a:pt x="92" y="12"/>
                  </a:lnTo>
                  <a:lnTo>
                    <a:pt x="92" y="10"/>
                  </a:lnTo>
                  <a:lnTo>
                    <a:pt x="90" y="9"/>
                  </a:lnTo>
                  <a:lnTo>
                    <a:pt x="90" y="7"/>
                  </a:lnTo>
                  <a:lnTo>
                    <a:pt x="88" y="5"/>
                  </a:lnTo>
                  <a:lnTo>
                    <a:pt x="88" y="3"/>
                  </a:lnTo>
                  <a:lnTo>
                    <a:pt x="87" y="3"/>
                  </a:lnTo>
                  <a:lnTo>
                    <a:pt x="87" y="1"/>
                  </a:lnTo>
                  <a:lnTo>
                    <a:pt x="87" y="0"/>
                  </a:lnTo>
                </a:path>
              </a:pathLst>
            </a:custGeom>
            <a:solidFill>
              <a:srgbClr val="F8F8F8"/>
            </a:solidFill>
            <a:ln w="6350">
              <a:solidFill>
                <a:srgbClr val="DDDDDD"/>
              </a:solidFill>
              <a:round/>
              <a:headEnd/>
              <a:tailEnd/>
            </a:ln>
          </p:spPr>
          <p:txBody>
            <a:bodyPr/>
            <a:lstStyle/>
            <a:p>
              <a:endParaRPr lang="it-IT"/>
            </a:p>
          </p:txBody>
        </p:sp>
        <p:sp>
          <p:nvSpPr>
            <p:cNvPr id="10294" name="Freeform 70"/>
            <p:cNvSpPr>
              <a:spLocks/>
            </p:cNvSpPr>
            <p:nvPr/>
          </p:nvSpPr>
          <p:spPr bwMode="auto">
            <a:xfrm>
              <a:off x="5052" y="1320"/>
              <a:ext cx="59" cy="35"/>
            </a:xfrm>
            <a:custGeom>
              <a:avLst/>
              <a:gdLst>
                <a:gd name="T0" fmla="*/ 212 w 30"/>
                <a:gd name="T1" fmla="*/ 0 h 38"/>
                <a:gd name="T2" fmla="*/ 197 w 30"/>
                <a:gd name="T3" fmla="*/ 0 h 38"/>
                <a:gd name="T4" fmla="*/ 181 w 30"/>
                <a:gd name="T5" fmla="*/ 0 h 38"/>
                <a:gd name="T6" fmla="*/ 159 w 30"/>
                <a:gd name="T7" fmla="*/ 0 h 38"/>
                <a:gd name="T8" fmla="*/ 151 w 30"/>
                <a:gd name="T9" fmla="*/ 0 h 38"/>
                <a:gd name="T10" fmla="*/ 120 w 30"/>
                <a:gd name="T11" fmla="*/ 0 h 38"/>
                <a:gd name="T12" fmla="*/ 116 w 30"/>
                <a:gd name="T13" fmla="*/ 0 h 38"/>
                <a:gd name="T14" fmla="*/ 116 w 30"/>
                <a:gd name="T15" fmla="*/ 0 h 38"/>
                <a:gd name="T16" fmla="*/ 100 w 30"/>
                <a:gd name="T17" fmla="*/ 2 h 38"/>
                <a:gd name="T18" fmla="*/ 85 w 30"/>
                <a:gd name="T19" fmla="*/ 3 h 38"/>
                <a:gd name="T20" fmla="*/ 77 w 30"/>
                <a:gd name="T21" fmla="*/ 5 h 38"/>
                <a:gd name="T22" fmla="*/ 55 w 30"/>
                <a:gd name="T23" fmla="*/ 6 h 38"/>
                <a:gd name="T24" fmla="*/ 39 w 30"/>
                <a:gd name="T25" fmla="*/ 8 h 38"/>
                <a:gd name="T26" fmla="*/ 8 w 30"/>
                <a:gd name="T27" fmla="*/ 12 h 38"/>
                <a:gd name="T28" fmla="*/ 0 w 30"/>
                <a:gd name="T29" fmla="*/ 15 h 38"/>
                <a:gd name="T30" fmla="*/ 0 w 30"/>
                <a:gd name="T31" fmla="*/ 15 h 38"/>
                <a:gd name="T32" fmla="*/ 0 w 30"/>
                <a:gd name="T33" fmla="*/ 15 h 38"/>
                <a:gd name="T34" fmla="*/ 0 w 30"/>
                <a:gd name="T35" fmla="*/ 17 h 38"/>
                <a:gd name="T36" fmla="*/ 0 w 30"/>
                <a:gd name="T37" fmla="*/ 18 h 38"/>
                <a:gd name="T38" fmla="*/ 16 w 30"/>
                <a:gd name="T39" fmla="*/ 21 h 38"/>
                <a:gd name="T40" fmla="*/ 31 w 30"/>
                <a:gd name="T41" fmla="*/ 24 h 38"/>
                <a:gd name="T42" fmla="*/ 39 w 30"/>
                <a:gd name="T43" fmla="*/ 27 h 38"/>
                <a:gd name="T44" fmla="*/ 55 w 30"/>
                <a:gd name="T45" fmla="*/ 29 h 38"/>
                <a:gd name="T46" fmla="*/ 61 w 30"/>
                <a:gd name="T47" fmla="*/ 29 h 38"/>
                <a:gd name="T48" fmla="*/ 77 w 30"/>
                <a:gd name="T49" fmla="*/ 29 h 38"/>
                <a:gd name="T50" fmla="*/ 77 w 30"/>
                <a:gd name="T51" fmla="*/ 27 h 38"/>
                <a:gd name="T52" fmla="*/ 85 w 30"/>
                <a:gd name="T53" fmla="*/ 26 h 38"/>
                <a:gd name="T54" fmla="*/ 116 w 30"/>
                <a:gd name="T55" fmla="*/ 23 h 38"/>
                <a:gd name="T56" fmla="*/ 128 w 30"/>
                <a:gd name="T57" fmla="*/ 20 h 38"/>
                <a:gd name="T58" fmla="*/ 151 w 30"/>
                <a:gd name="T59" fmla="*/ 18 h 38"/>
                <a:gd name="T60" fmla="*/ 159 w 30"/>
                <a:gd name="T61" fmla="*/ 16 h 38"/>
                <a:gd name="T62" fmla="*/ 175 w 30"/>
                <a:gd name="T63" fmla="*/ 15 h 38"/>
                <a:gd name="T64" fmla="*/ 181 w 30"/>
                <a:gd name="T65" fmla="*/ 14 h 38"/>
                <a:gd name="T66" fmla="*/ 181 w 30"/>
                <a:gd name="T67" fmla="*/ 13 h 38"/>
                <a:gd name="T68" fmla="*/ 189 w 30"/>
                <a:gd name="T69" fmla="*/ 11 h 38"/>
                <a:gd name="T70" fmla="*/ 189 w 30"/>
                <a:gd name="T71" fmla="*/ 8 h 38"/>
                <a:gd name="T72" fmla="*/ 205 w 30"/>
                <a:gd name="T73" fmla="*/ 7 h 38"/>
                <a:gd name="T74" fmla="*/ 205 w 30"/>
                <a:gd name="T75" fmla="*/ 6 h 38"/>
                <a:gd name="T76" fmla="*/ 220 w 30"/>
                <a:gd name="T77" fmla="*/ 5 h 38"/>
                <a:gd name="T78" fmla="*/ 220 w 30"/>
                <a:gd name="T79" fmla="*/ 2 h 38"/>
                <a:gd name="T80" fmla="*/ 220 w 30"/>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
                <a:gd name="T124" fmla="*/ 0 h 38"/>
                <a:gd name="T125" fmla="*/ 30 w 30"/>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 h="38">
                  <a:moveTo>
                    <a:pt x="29" y="0"/>
                  </a:moveTo>
                  <a:lnTo>
                    <a:pt x="28" y="0"/>
                  </a:lnTo>
                  <a:lnTo>
                    <a:pt x="26" y="0"/>
                  </a:lnTo>
                  <a:lnTo>
                    <a:pt x="24" y="0"/>
                  </a:lnTo>
                  <a:lnTo>
                    <a:pt x="23" y="0"/>
                  </a:lnTo>
                  <a:lnTo>
                    <a:pt x="21" y="0"/>
                  </a:lnTo>
                  <a:lnTo>
                    <a:pt x="20" y="0"/>
                  </a:lnTo>
                  <a:lnTo>
                    <a:pt x="18" y="0"/>
                  </a:lnTo>
                  <a:lnTo>
                    <a:pt x="16" y="0"/>
                  </a:lnTo>
                  <a:lnTo>
                    <a:pt x="15" y="0"/>
                  </a:lnTo>
                  <a:lnTo>
                    <a:pt x="13" y="2"/>
                  </a:lnTo>
                  <a:lnTo>
                    <a:pt x="11" y="3"/>
                  </a:lnTo>
                  <a:lnTo>
                    <a:pt x="10" y="5"/>
                  </a:lnTo>
                  <a:lnTo>
                    <a:pt x="8" y="7"/>
                  </a:lnTo>
                  <a:lnTo>
                    <a:pt x="7" y="9"/>
                  </a:lnTo>
                  <a:lnTo>
                    <a:pt x="7" y="10"/>
                  </a:lnTo>
                  <a:lnTo>
                    <a:pt x="5" y="11"/>
                  </a:lnTo>
                  <a:lnTo>
                    <a:pt x="3" y="13"/>
                  </a:lnTo>
                  <a:lnTo>
                    <a:pt x="1" y="15"/>
                  </a:lnTo>
                  <a:lnTo>
                    <a:pt x="1" y="16"/>
                  </a:lnTo>
                  <a:lnTo>
                    <a:pt x="0" y="18"/>
                  </a:lnTo>
                  <a:lnTo>
                    <a:pt x="0" y="17"/>
                  </a:lnTo>
                  <a:lnTo>
                    <a:pt x="0" y="18"/>
                  </a:lnTo>
                  <a:lnTo>
                    <a:pt x="0" y="19"/>
                  </a:lnTo>
                  <a:lnTo>
                    <a:pt x="0" y="21"/>
                  </a:lnTo>
                  <a:lnTo>
                    <a:pt x="0" y="23"/>
                  </a:lnTo>
                  <a:lnTo>
                    <a:pt x="2" y="25"/>
                  </a:lnTo>
                  <a:lnTo>
                    <a:pt x="2" y="27"/>
                  </a:lnTo>
                  <a:lnTo>
                    <a:pt x="4" y="28"/>
                  </a:lnTo>
                  <a:lnTo>
                    <a:pt x="4" y="30"/>
                  </a:lnTo>
                  <a:lnTo>
                    <a:pt x="5" y="32"/>
                  </a:lnTo>
                  <a:lnTo>
                    <a:pt x="5" y="34"/>
                  </a:lnTo>
                  <a:lnTo>
                    <a:pt x="7" y="35"/>
                  </a:lnTo>
                  <a:lnTo>
                    <a:pt x="7" y="37"/>
                  </a:lnTo>
                  <a:lnTo>
                    <a:pt x="8" y="37"/>
                  </a:lnTo>
                  <a:lnTo>
                    <a:pt x="10" y="37"/>
                  </a:lnTo>
                  <a:lnTo>
                    <a:pt x="10" y="36"/>
                  </a:lnTo>
                  <a:lnTo>
                    <a:pt x="10" y="35"/>
                  </a:lnTo>
                  <a:lnTo>
                    <a:pt x="11" y="34"/>
                  </a:lnTo>
                  <a:lnTo>
                    <a:pt x="11" y="33"/>
                  </a:lnTo>
                  <a:lnTo>
                    <a:pt x="13" y="31"/>
                  </a:lnTo>
                  <a:lnTo>
                    <a:pt x="15" y="29"/>
                  </a:lnTo>
                  <a:lnTo>
                    <a:pt x="17" y="27"/>
                  </a:lnTo>
                  <a:lnTo>
                    <a:pt x="17" y="26"/>
                  </a:lnTo>
                  <a:lnTo>
                    <a:pt x="19" y="24"/>
                  </a:lnTo>
                  <a:lnTo>
                    <a:pt x="20" y="23"/>
                  </a:lnTo>
                  <a:lnTo>
                    <a:pt x="21" y="21"/>
                  </a:lnTo>
                  <a:lnTo>
                    <a:pt x="21" y="20"/>
                  </a:lnTo>
                  <a:lnTo>
                    <a:pt x="23" y="18"/>
                  </a:lnTo>
                  <a:lnTo>
                    <a:pt x="24" y="17"/>
                  </a:lnTo>
                  <a:lnTo>
                    <a:pt x="24" y="16"/>
                  </a:lnTo>
                  <a:lnTo>
                    <a:pt x="25" y="14"/>
                  </a:lnTo>
                  <a:lnTo>
                    <a:pt x="25" y="12"/>
                  </a:lnTo>
                  <a:lnTo>
                    <a:pt x="25" y="11"/>
                  </a:lnTo>
                  <a:lnTo>
                    <a:pt x="27" y="10"/>
                  </a:lnTo>
                  <a:lnTo>
                    <a:pt x="27" y="8"/>
                  </a:lnTo>
                  <a:lnTo>
                    <a:pt x="27" y="7"/>
                  </a:lnTo>
                  <a:lnTo>
                    <a:pt x="29" y="5"/>
                  </a:lnTo>
                  <a:lnTo>
                    <a:pt x="29" y="3"/>
                  </a:lnTo>
                  <a:lnTo>
                    <a:pt x="29" y="2"/>
                  </a:lnTo>
                  <a:lnTo>
                    <a:pt x="29" y="0"/>
                  </a:lnTo>
                </a:path>
              </a:pathLst>
            </a:custGeom>
            <a:solidFill>
              <a:srgbClr val="F8F8F8"/>
            </a:solidFill>
            <a:ln w="9525">
              <a:solidFill>
                <a:srgbClr val="DDDDDD"/>
              </a:solidFill>
              <a:round/>
              <a:headEnd/>
              <a:tailEnd/>
            </a:ln>
          </p:spPr>
          <p:txBody>
            <a:bodyPr/>
            <a:lstStyle/>
            <a:p>
              <a:endParaRPr lang="it-IT"/>
            </a:p>
          </p:txBody>
        </p:sp>
        <p:sp>
          <p:nvSpPr>
            <p:cNvPr id="10295" name="Freeform 71"/>
            <p:cNvSpPr>
              <a:spLocks/>
            </p:cNvSpPr>
            <p:nvPr/>
          </p:nvSpPr>
          <p:spPr bwMode="auto">
            <a:xfrm>
              <a:off x="4877" y="1319"/>
              <a:ext cx="314" cy="141"/>
            </a:xfrm>
            <a:custGeom>
              <a:avLst/>
              <a:gdLst>
                <a:gd name="T0" fmla="*/ 355 w 159"/>
                <a:gd name="T1" fmla="*/ 1 h 152"/>
                <a:gd name="T2" fmla="*/ 63 w 159"/>
                <a:gd name="T3" fmla="*/ 20 h 152"/>
                <a:gd name="T4" fmla="*/ 47 w 159"/>
                <a:gd name="T5" fmla="*/ 42 h 152"/>
                <a:gd name="T6" fmla="*/ 8 w 159"/>
                <a:gd name="T7" fmla="*/ 42 h 152"/>
                <a:gd name="T8" fmla="*/ 0 w 159"/>
                <a:gd name="T9" fmla="*/ 46 h 152"/>
                <a:gd name="T10" fmla="*/ 0 w 159"/>
                <a:gd name="T11" fmla="*/ 90 h 152"/>
                <a:gd name="T12" fmla="*/ 0 w 159"/>
                <a:gd name="T13" fmla="*/ 121 h 152"/>
                <a:gd name="T14" fmla="*/ 184 w 159"/>
                <a:gd name="T15" fmla="*/ 118 h 152"/>
                <a:gd name="T16" fmla="*/ 425 w 159"/>
                <a:gd name="T17" fmla="*/ 112 h 152"/>
                <a:gd name="T18" fmla="*/ 500 w 159"/>
                <a:gd name="T19" fmla="*/ 111 h 152"/>
                <a:gd name="T20" fmla="*/ 687 w 159"/>
                <a:gd name="T21" fmla="*/ 111 h 152"/>
                <a:gd name="T22" fmla="*/ 733 w 159"/>
                <a:gd name="T23" fmla="*/ 113 h 152"/>
                <a:gd name="T24" fmla="*/ 733 w 159"/>
                <a:gd name="T25" fmla="*/ 116 h 152"/>
                <a:gd name="T26" fmla="*/ 748 w 159"/>
                <a:gd name="T27" fmla="*/ 119 h 152"/>
                <a:gd name="T28" fmla="*/ 831 w 159"/>
                <a:gd name="T29" fmla="*/ 114 h 152"/>
                <a:gd name="T30" fmla="*/ 893 w 159"/>
                <a:gd name="T31" fmla="*/ 105 h 152"/>
                <a:gd name="T32" fmla="*/ 924 w 159"/>
                <a:gd name="T33" fmla="*/ 89 h 152"/>
                <a:gd name="T34" fmla="*/ 1057 w 159"/>
                <a:gd name="T35" fmla="*/ 71 h 152"/>
                <a:gd name="T36" fmla="*/ 1169 w 159"/>
                <a:gd name="T37" fmla="*/ 67 h 152"/>
                <a:gd name="T38" fmla="*/ 1033 w 159"/>
                <a:gd name="T39" fmla="*/ 66 h 152"/>
                <a:gd name="T40" fmla="*/ 908 w 159"/>
                <a:gd name="T41" fmla="*/ 71 h 152"/>
                <a:gd name="T42" fmla="*/ 808 w 159"/>
                <a:gd name="T43" fmla="*/ 85 h 152"/>
                <a:gd name="T44" fmla="*/ 800 w 159"/>
                <a:gd name="T45" fmla="*/ 98 h 152"/>
                <a:gd name="T46" fmla="*/ 701 w 159"/>
                <a:gd name="T47" fmla="*/ 101 h 152"/>
                <a:gd name="T48" fmla="*/ 608 w 159"/>
                <a:gd name="T49" fmla="*/ 101 h 152"/>
                <a:gd name="T50" fmla="*/ 585 w 159"/>
                <a:gd name="T51" fmla="*/ 94 h 152"/>
                <a:gd name="T52" fmla="*/ 577 w 159"/>
                <a:gd name="T53" fmla="*/ 74 h 152"/>
                <a:gd name="T54" fmla="*/ 569 w 159"/>
                <a:gd name="T55" fmla="*/ 72 h 152"/>
                <a:gd name="T56" fmla="*/ 545 w 159"/>
                <a:gd name="T57" fmla="*/ 90 h 152"/>
                <a:gd name="T58" fmla="*/ 371 w 159"/>
                <a:gd name="T59" fmla="*/ 99 h 152"/>
                <a:gd name="T60" fmla="*/ 148 w 159"/>
                <a:gd name="T61" fmla="*/ 90 h 152"/>
                <a:gd name="T62" fmla="*/ 63 w 159"/>
                <a:gd name="T63" fmla="*/ 75 h 152"/>
                <a:gd name="T64" fmla="*/ 101 w 159"/>
                <a:gd name="T65" fmla="*/ 58 h 152"/>
                <a:gd name="T66" fmla="*/ 207 w 159"/>
                <a:gd name="T67" fmla="*/ 53 h 152"/>
                <a:gd name="T68" fmla="*/ 348 w 159"/>
                <a:gd name="T69" fmla="*/ 53 h 152"/>
                <a:gd name="T70" fmla="*/ 545 w 159"/>
                <a:gd name="T71" fmla="*/ 59 h 152"/>
                <a:gd name="T72" fmla="*/ 616 w 159"/>
                <a:gd name="T73" fmla="*/ 61 h 152"/>
                <a:gd name="T74" fmla="*/ 616 w 159"/>
                <a:gd name="T75" fmla="*/ 58 h 152"/>
                <a:gd name="T76" fmla="*/ 624 w 159"/>
                <a:gd name="T77" fmla="*/ 53 h 152"/>
                <a:gd name="T78" fmla="*/ 432 w 159"/>
                <a:gd name="T79" fmla="*/ 50 h 152"/>
                <a:gd name="T80" fmla="*/ 231 w 159"/>
                <a:gd name="T81" fmla="*/ 45 h 152"/>
                <a:gd name="T82" fmla="*/ 148 w 159"/>
                <a:gd name="T83" fmla="*/ 37 h 152"/>
                <a:gd name="T84" fmla="*/ 132 w 159"/>
                <a:gd name="T85" fmla="*/ 19 h 152"/>
                <a:gd name="T86" fmla="*/ 284 w 159"/>
                <a:gd name="T87" fmla="*/ 13 h 152"/>
                <a:gd name="T88" fmla="*/ 379 w 159"/>
                <a:gd name="T89" fmla="*/ 24 h 152"/>
                <a:gd name="T90" fmla="*/ 284 w 159"/>
                <a:gd name="T91" fmla="*/ 32 h 152"/>
                <a:gd name="T92" fmla="*/ 253 w 159"/>
                <a:gd name="T93" fmla="*/ 28 h 152"/>
                <a:gd name="T94" fmla="*/ 245 w 159"/>
                <a:gd name="T95" fmla="*/ 24 h 152"/>
                <a:gd name="T96" fmla="*/ 207 w 159"/>
                <a:gd name="T97" fmla="*/ 28 h 152"/>
                <a:gd name="T98" fmla="*/ 192 w 159"/>
                <a:gd name="T99" fmla="*/ 35 h 152"/>
                <a:gd name="T100" fmla="*/ 300 w 159"/>
                <a:gd name="T101" fmla="*/ 39 h 152"/>
                <a:gd name="T102" fmla="*/ 468 w 159"/>
                <a:gd name="T103" fmla="*/ 44 h 152"/>
                <a:gd name="T104" fmla="*/ 492 w 159"/>
                <a:gd name="T105" fmla="*/ 42 h 152"/>
                <a:gd name="T106" fmla="*/ 456 w 159"/>
                <a:gd name="T107" fmla="*/ 34 h 152"/>
                <a:gd name="T108" fmla="*/ 456 w 159"/>
                <a:gd name="T109" fmla="*/ 17 h 152"/>
                <a:gd name="T110" fmla="*/ 476 w 159"/>
                <a:gd name="T111" fmla="*/ 9 h 152"/>
                <a:gd name="T112" fmla="*/ 531 w 159"/>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9"/>
                <a:gd name="T172" fmla="*/ 0 h 152"/>
                <a:gd name="T173" fmla="*/ 159 w 159"/>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9" h="152">
                  <a:moveTo>
                    <a:pt x="70" y="0"/>
                  </a:moveTo>
                  <a:lnTo>
                    <a:pt x="69" y="0"/>
                  </a:lnTo>
                  <a:lnTo>
                    <a:pt x="67" y="0"/>
                  </a:lnTo>
                  <a:lnTo>
                    <a:pt x="62" y="0"/>
                  </a:lnTo>
                  <a:lnTo>
                    <a:pt x="58" y="0"/>
                  </a:lnTo>
                  <a:lnTo>
                    <a:pt x="52" y="1"/>
                  </a:lnTo>
                  <a:lnTo>
                    <a:pt x="46" y="1"/>
                  </a:lnTo>
                  <a:lnTo>
                    <a:pt x="39" y="3"/>
                  </a:lnTo>
                  <a:lnTo>
                    <a:pt x="34" y="3"/>
                  </a:lnTo>
                  <a:lnTo>
                    <a:pt x="27" y="7"/>
                  </a:lnTo>
                  <a:lnTo>
                    <a:pt x="21" y="10"/>
                  </a:lnTo>
                  <a:lnTo>
                    <a:pt x="16" y="15"/>
                  </a:lnTo>
                  <a:lnTo>
                    <a:pt x="11" y="19"/>
                  </a:lnTo>
                  <a:lnTo>
                    <a:pt x="8" y="26"/>
                  </a:lnTo>
                  <a:lnTo>
                    <a:pt x="6" y="33"/>
                  </a:lnTo>
                  <a:lnTo>
                    <a:pt x="6" y="43"/>
                  </a:lnTo>
                  <a:lnTo>
                    <a:pt x="8" y="52"/>
                  </a:lnTo>
                  <a:lnTo>
                    <a:pt x="7" y="52"/>
                  </a:lnTo>
                  <a:lnTo>
                    <a:pt x="6" y="52"/>
                  </a:lnTo>
                  <a:lnTo>
                    <a:pt x="5" y="52"/>
                  </a:lnTo>
                  <a:lnTo>
                    <a:pt x="4" y="52"/>
                  </a:lnTo>
                  <a:lnTo>
                    <a:pt x="2" y="52"/>
                  </a:lnTo>
                  <a:lnTo>
                    <a:pt x="1" y="52"/>
                  </a:lnTo>
                  <a:lnTo>
                    <a:pt x="0" y="52"/>
                  </a:lnTo>
                  <a:lnTo>
                    <a:pt x="0" y="55"/>
                  </a:lnTo>
                  <a:lnTo>
                    <a:pt x="0" y="58"/>
                  </a:lnTo>
                  <a:lnTo>
                    <a:pt x="0" y="63"/>
                  </a:lnTo>
                  <a:lnTo>
                    <a:pt x="0" y="69"/>
                  </a:lnTo>
                  <a:lnTo>
                    <a:pt x="0" y="78"/>
                  </a:lnTo>
                  <a:lnTo>
                    <a:pt x="0" y="85"/>
                  </a:lnTo>
                  <a:lnTo>
                    <a:pt x="0" y="94"/>
                  </a:lnTo>
                  <a:lnTo>
                    <a:pt x="0" y="102"/>
                  </a:lnTo>
                  <a:lnTo>
                    <a:pt x="0" y="113"/>
                  </a:lnTo>
                  <a:lnTo>
                    <a:pt x="0" y="121"/>
                  </a:lnTo>
                  <a:lnTo>
                    <a:pt x="0" y="130"/>
                  </a:lnTo>
                  <a:lnTo>
                    <a:pt x="0" y="136"/>
                  </a:lnTo>
                  <a:lnTo>
                    <a:pt x="0" y="143"/>
                  </a:lnTo>
                  <a:lnTo>
                    <a:pt x="0" y="148"/>
                  </a:lnTo>
                  <a:lnTo>
                    <a:pt x="0" y="151"/>
                  </a:lnTo>
                  <a:lnTo>
                    <a:pt x="2" y="151"/>
                  </a:lnTo>
                  <a:lnTo>
                    <a:pt x="5" y="151"/>
                  </a:lnTo>
                  <a:lnTo>
                    <a:pt x="9" y="150"/>
                  </a:lnTo>
                  <a:lnTo>
                    <a:pt x="13" y="150"/>
                  </a:lnTo>
                  <a:lnTo>
                    <a:pt x="19" y="148"/>
                  </a:lnTo>
                  <a:lnTo>
                    <a:pt x="24" y="148"/>
                  </a:lnTo>
                  <a:lnTo>
                    <a:pt x="29" y="146"/>
                  </a:lnTo>
                  <a:lnTo>
                    <a:pt x="34" y="146"/>
                  </a:lnTo>
                  <a:lnTo>
                    <a:pt x="39" y="144"/>
                  </a:lnTo>
                  <a:lnTo>
                    <a:pt x="43" y="144"/>
                  </a:lnTo>
                  <a:lnTo>
                    <a:pt x="49" y="142"/>
                  </a:lnTo>
                  <a:lnTo>
                    <a:pt x="52" y="142"/>
                  </a:lnTo>
                  <a:lnTo>
                    <a:pt x="55" y="140"/>
                  </a:lnTo>
                  <a:lnTo>
                    <a:pt x="56" y="140"/>
                  </a:lnTo>
                  <a:lnTo>
                    <a:pt x="57" y="138"/>
                  </a:lnTo>
                  <a:lnTo>
                    <a:pt x="57" y="139"/>
                  </a:lnTo>
                  <a:lnTo>
                    <a:pt x="58" y="139"/>
                  </a:lnTo>
                  <a:lnTo>
                    <a:pt x="60" y="139"/>
                  </a:lnTo>
                  <a:lnTo>
                    <a:pt x="63" y="139"/>
                  </a:lnTo>
                  <a:lnTo>
                    <a:pt x="65" y="139"/>
                  </a:lnTo>
                  <a:lnTo>
                    <a:pt x="69" y="139"/>
                  </a:lnTo>
                  <a:lnTo>
                    <a:pt x="72" y="139"/>
                  </a:lnTo>
                  <a:lnTo>
                    <a:pt x="76" y="139"/>
                  </a:lnTo>
                  <a:lnTo>
                    <a:pt x="79" y="139"/>
                  </a:lnTo>
                  <a:lnTo>
                    <a:pt x="83" y="139"/>
                  </a:lnTo>
                  <a:lnTo>
                    <a:pt x="86" y="139"/>
                  </a:lnTo>
                  <a:lnTo>
                    <a:pt x="89" y="139"/>
                  </a:lnTo>
                  <a:lnTo>
                    <a:pt x="91" y="139"/>
                  </a:lnTo>
                  <a:lnTo>
                    <a:pt x="93" y="139"/>
                  </a:lnTo>
                  <a:lnTo>
                    <a:pt x="94" y="139"/>
                  </a:lnTo>
                  <a:lnTo>
                    <a:pt x="95" y="139"/>
                  </a:lnTo>
                  <a:lnTo>
                    <a:pt x="95" y="140"/>
                  </a:lnTo>
                  <a:lnTo>
                    <a:pt x="95" y="141"/>
                  </a:lnTo>
                  <a:lnTo>
                    <a:pt x="95" y="143"/>
                  </a:lnTo>
                  <a:lnTo>
                    <a:pt x="95" y="144"/>
                  </a:lnTo>
                  <a:lnTo>
                    <a:pt x="95" y="146"/>
                  </a:lnTo>
                  <a:lnTo>
                    <a:pt x="95" y="148"/>
                  </a:lnTo>
                  <a:lnTo>
                    <a:pt x="95" y="149"/>
                  </a:lnTo>
                  <a:lnTo>
                    <a:pt x="97" y="149"/>
                  </a:lnTo>
                  <a:lnTo>
                    <a:pt x="99" y="149"/>
                  </a:lnTo>
                  <a:lnTo>
                    <a:pt x="100" y="149"/>
                  </a:lnTo>
                  <a:lnTo>
                    <a:pt x="102" y="147"/>
                  </a:lnTo>
                  <a:lnTo>
                    <a:pt x="103" y="147"/>
                  </a:lnTo>
                  <a:lnTo>
                    <a:pt x="105" y="145"/>
                  </a:lnTo>
                  <a:lnTo>
                    <a:pt x="106" y="145"/>
                  </a:lnTo>
                  <a:lnTo>
                    <a:pt x="108" y="143"/>
                  </a:lnTo>
                  <a:lnTo>
                    <a:pt x="110" y="141"/>
                  </a:lnTo>
                  <a:lnTo>
                    <a:pt x="110" y="139"/>
                  </a:lnTo>
                  <a:lnTo>
                    <a:pt x="112" y="138"/>
                  </a:lnTo>
                  <a:lnTo>
                    <a:pt x="112" y="136"/>
                  </a:lnTo>
                  <a:lnTo>
                    <a:pt x="114" y="134"/>
                  </a:lnTo>
                  <a:lnTo>
                    <a:pt x="116" y="132"/>
                  </a:lnTo>
                  <a:lnTo>
                    <a:pt x="118" y="130"/>
                  </a:lnTo>
                  <a:lnTo>
                    <a:pt x="118" y="129"/>
                  </a:lnTo>
                  <a:lnTo>
                    <a:pt x="118" y="126"/>
                  </a:lnTo>
                  <a:lnTo>
                    <a:pt x="118" y="123"/>
                  </a:lnTo>
                  <a:lnTo>
                    <a:pt x="120" y="119"/>
                  </a:lnTo>
                  <a:lnTo>
                    <a:pt x="120" y="116"/>
                  </a:lnTo>
                  <a:lnTo>
                    <a:pt x="120" y="112"/>
                  </a:lnTo>
                  <a:lnTo>
                    <a:pt x="121" y="108"/>
                  </a:lnTo>
                  <a:lnTo>
                    <a:pt x="123" y="103"/>
                  </a:lnTo>
                  <a:lnTo>
                    <a:pt x="124" y="100"/>
                  </a:lnTo>
                  <a:lnTo>
                    <a:pt x="125" y="96"/>
                  </a:lnTo>
                  <a:lnTo>
                    <a:pt x="128" y="94"/>
                  </a:lnTo>
                  <a:lnTo>
                    <a:pt x="132" y="90"/>
                  </a:lnTo>
                  <a:lnTo>
                    <a:pt x="137" y="88"/>
                  </a:lnTo>
                  <a:lnTo>
                    <a:pt x="143" y="86"/>
                  </a:lnTo>
                  <a:lnTo>
                    <a:pt x="149" y="86"/>
                  </a:lnTo>
                  <a:lnTo>
                    <a:pt x="158" y="85"/>
                  </a:lnTo>
                  <a:lnTo>
                    <a:pt x="156" y="85"/>
                  </a:lnTo>
                  <a:lnTo>
                    <a:pt x="154" y="85"/>
                  </a:lnTo>
                  <a:lnTo>
                    <a:pt x="152" y="84"/>
                  </a:lnTo>
                  <a:lnTo>
                    <a:pt x="148" y="84"/>
                  </a:lnTo>
                  <a:lnTo>
                    <a:pt x="147" y="84"/>
                  </a:lnTo>
                  <a:lnTo>
                    <a:pt x="144" y="84"/>
                  </a:lnTo>
                  <a:lnTo>
                    <a:pt x="142" y="82"/>
                  </a:lnTo>
                  <a:lnTo>
                    <a:pt x="139" y="82"/>
                  </a:lnTo>
                  <a:lnTo>
                    <a:pt x="137" y="82"/>
                  </a:lnTo>
                  <a:lnTo>
                    <a:pt x="134" y="82"/>
                  </a:lnTo>
                  <a:lnTo>
                    <a:pt x="132" y="81"/>
                  </a:lnTo>
                  <a:lnTo>
                    <a:pt x="130" y="81"/>
                  </a:lnTo>
                  <a:lnTo>
                    <a:pt x="128" y="80"/>
                  </a:lnTo>
                  <a:lnTo>
                    <a:pt x="128" y="79"/>
                  </a:lnTo>
                  <a:lnTo>
                    <a:pt x="122" y="84"/>
                  </a:lnTo>
                  <a:lnTo>
                    <a:pt x="118" y="89"/>
                  </a:lnTo>
                  <a:lnTo>
                    <a:pt x="114" y="92"/>
                  </a:lnTo>
                  <a:lnTo>
                    <a:pt x="112" y="95"/>
                  </a:lnTo>
                  <a:lnTo>
                    <a:pt x="109" y="99"/>
                  </a:lnTo>
                  <a:lnTo>
                    <a:pt x="108" y="101"/>
                  </a:lnTo>
                  <a:lnTo>
                    <a:pt x="106" y="103"/>
                  </a:lnTo>
                  <a:lnTo>
                    <a:pt x="106" y="105"/>
                  </a:lnTo>
                  <a:lnTo>
                    <a:pt x="105" y="107"/>
                  </a:lnTo>
                  <a:lnTo>
                    <a:pt x="105" y="109"/>
                  </a:lnTo>
                  <a:lnTo>
                    <a:pt x="105" y="111"/>
                  </a:lnTo>
                  <a:lnTo>
                    <a:pt x="105" y="113"/>
                  </a:lnTo>
                  <a:lnTo>
                    <a:pt x="104" y="116"/>
                  </a:lnTo>
                  <a:lnTo>
                    <a:pt x="104" y="118"/>
                  </a:lnTo>
                  <a:lnTo>
                    <a:pt x="104" y="121"/>
                  </a:lnTo>
                  <a:lnTo>
                    <a:pt x="104" y="123"/>
                  </a:lnTo>
                  <a:lnTo>
                    <a:pt x="102" y="125"/>
                  </a:lnTo>
                  <a:lnTo>
                    <a:pt x="100" y="126"/>
                  </a:lnTo>
                  <a:lnTo>
                    <a:pt x="99" y="127"/>
                  </a:lnTo>
                  <a:lnTo>
                    <a:pt x="97" y="127"/>
                  </a:lnTo>
                  <a:lnTo>
                    <a:pt x="94" y="127"/>
                  </a:lnTo>
                  <a:lnTo>
                    <a:pt x="93" y="127"/>
                  </a:lnTo>
                  <a:lnTo>
                    <a:pt x="91" y="127"/>
                  </a:lnTo>
                  <a:lnTo>
                    <a:pt x="89" y="127"/>
                  </a:lnTo>
                  <a:lnTo>
                    <a:pt x="86" y="127"/>
                  </a:lnTo>
                  <a:lnTo>
                    <a:pt x="84" y="127"/>
                  </a:lnTo>
                  <a:lnTo>
                    <a:pt x="83" y="127"/>
                  </a:lnTo>
                  <a:lnTo>
                    <a:pt x="81" y="127"/>
                  </a:lnTo>
                  <a:lnTo>
                    <a:pt x="80" y="127"/>
                  </a:lnTo>
                  <a:lnTo>
                    <a:pt x="79" y="127"/>
                  </a:lnTo>
                  <a:lnTo>
                    <a:pt x="78" y="127"/>
                  </a:lnTo>
                  <a:lnTo>
                    <a:pt x="78" y="126"/>
                  </a:lnTo>
                  <a:lnTo>
                    <a:pt x="76" y="126"/>
                  </a:lnTo>
                  <a:lnTo>
                    <a:pt x="76" y="124"/>
                  </a:lnTo>
                  <a:lnTo>
                    <a:pt x="76" y="123"/>
                  </a:lnTo>
                  <a:lnTo>
                    <a:pt x="76" y="120"/>
                  </a:lnTo>
                  <a:lnTo>
                    <a:pt x="76" y="117"/>
                  </a:lnTo>
                  <a:lnTo>
                    <a:pt x="76" y="114"/>
                  </a:lnTo>
                  <a:lnTo>
                    <a:pt x="76" y="110"/>
                  </a:lnTo>
                  <a:lnTo>
                    <a:pt x="76" y="106"/>
                  </a:lnTo>
                  <a:lnTo>
                    <a:pt x="75" y="103"/>
                  </a:lnTo>
                  <a:lnTo>
                    <a:pt x="75" y="100"/>
                  </a:lnTo>
                  <a:lnTo>
                    <a:pt x="75" y="97"/>
                  </a:lnTo>
                  <a:lnTo>
                    <a:pt x="75" y="93"/>
                  </a:lnTo>
                  <a:lnTo>
                    <a:pt x="75" y="91"/>
                  </a:lnTo>
                  <a:lnTo>
                    <a:pt x="75" y="88"/>
                  </a:lnTo>
                  <a:lnTo>
                    <a:pt x="75" y="87"/>
                  </a:lnTo>
                  <a:lnTo>
                    <a:pt x="75" y="86"/>
                  </a:lnTo>
                  <a:lnTo>
                    <a:pt x="74" y="87"/>
                  </a:lnTo>
                  <a:lnTo>
                    <a:pt x="74" y="89"/>
                  </a:lnTo>
                  <a:lnTo>
                    <a:pt x="74" y="91"/>
                  </a:lnTo>
                  <a:lnTo>
                    <a:pt x="74" y="93"/>
                  </a:lnTo>
                  <a:lnTo>
                    <a:pt x="74" y="97"/>
                  </a:lnTo>
                  <a:lnTo>
                    <a:pt x="74" y="100"/>
                  </a:lnTo>
                  <a:lnTo>
                    <a:pt x="74" y="103"/>
                  </a:lnTo>
                  <a:lnTo>
                    <a:pt x="74" y="106"/>
                  </a:lnTo>
                  <a:lnTo>
                    <a:pt x="72" y="110"/>
                  </a:lnTo>
                  <a:lnTo>
                    <a:pt x="71" y="113"/>
                  </a:lnTo>
                  <a:lnTo>
                    <a:pt x="70" y="117"/>
                  </a:lnTo>
                  <a:lnTo>
                    <a:pt x="68" y="119"/>
                  </a:lnTo>
                  <a:lnTo>
                    <a:pt x="65" y="122"/>
                  </a:lnTo>
                  <a:lnTo>
                    <a:pt x="62" y="124"/>
                  </a:lnTo>
                  <a:lnTo>
                    <a:pt x="58" y="124"/>
                  </a:lnTo>
                  <a:lnTo>
                    <a:pt x="55" y="124"/>
                  </a:lnTo>
                  <a:lnTo>
                    <a:pt x="48" y="124"/>
                  </a:lnTo>
                  <a:lnTo>
                    <a:pt x="43" y="124"/>
                  </a:lnTo>
                  <a:lnTo>
                    <a:pt x="37" y="123"/>
                  </a:lnTo>
                  <a:lnTo>
                    <a:pt x="33" y="121"/>
                  </a:lnTo>
                  <a:lnTo>
                    <a:pt x="29" y="120"/>
                  </a:lnTo>
                  <a:lnTo>
                    <a:pt x="25" y="119"/>
                  </a:lnTo>
                  <a:lnTo>
                    <a:pt x="21" y="117"/>
                  </a:lnTo>
                  <a:lnTo>
                    <a:pt x="19" y="113"/>
                  </a:lnTo>
                  <a:lnTo>
                    <a:pt x="16" y="111"/>
                  </a:lnTo>
                  <a:lnTo>
                    <a:pt x="14" y="108"/>
                  </a:lnTo>
                  <a:lnTo>
                    <a:pt x="12" y="107"/>
                  </a:lnTo>
                  <a:lnTo>
                    <a:pt x="11" y="103"/>
                  </a:lnTo>
                  <a:lnTo>
                    <a:pt x="9" y="101"/>
                  </a:lnTo>
                  <a:lnTo>
                    <a:pt x="8" y="98"/>
                  </a:lnTo>
                  <a:lnTo>
                    <a:pt x="8" y="94"/>
                  </a:lnTo>
                  <a:lnTo>
                    <a:pt x="8" y="91"/>
                  </a:lnTo>
                  <a:lnTo>
                    <a:pt x="8" y="87"/>
                  </a:lnTo>
                  <a:lnTo>
                    <a:pt x="8" y="84"/>
                  </a:lnTo>
                  <a:lnTo>
                    <a:pt x="8" y="81"/>
                  </a:lnTo>
                  <a:lnTo>
                    <a:pt x="10" y="77"/>
                  </a:lnTo>
                  <a:lnTo>
                    <a:pt x="11" y="75"/>
                  </a:lnTo>
                  <a:lnTo>
                    <a:pt x="13" y="73"/>
                  </a:lnTo>
                  <a:lnTo>
                    <a:pt x="15" y="71"/>
                  </a:lnTo>
                  <a:lnTo>
                    <a:pt x="17" y="69"/>
                  </a:lnTo>
                  <a:lnTo>
                    <a:pt x="19" y="69"/>
                  </a:lnTo>
                  <a:lnTo>
                    <a:pt x="21" y="68"/>
                  </a:lnTo>
                  <a:lnTo>
                    <a:pt x="22" y="68"/>
                  </a:lnTo>
                  <a:lnTo>
                    <a:pt x="25" y="66"/>
                  </a:lnTo>
                  <a:lnTo>
                    <a:pt x="27" y="66"/>
                  </a:lnTo>
                  <a:lnTo>
                    <a:pt x="29" y="66"/>
                  </a:lnTo>
                  <a:lnTo>
                    <a:pt x="31" y="66"/>
                  </a:lnTo>
                  <a:lnTo>
                    <a:pt x="34" y="64"/>
                  </a:lnTo>
                  <a:lnTo>
                    <a:pt x="36" y="65"/>
                  </a:lnTo>
                  <a:lnTo>
                    <a:pt x="38" y="65"/>
                  </a:lnTo>
                  <a:lnTo>
                    <a:pt x="41" y="66"/>
                  </a:lnTo>
                  <a:lnTo>
                    <a:pt x="45" y="66"/>
                  </a:lnTo>
                  <a:lnTo>
                    <a:pt x="49" y="67"/>
                  </a:lnTo>
                  <a:lnTo>
                    <a:pt x="52" y="67"/>
                  </a:lnTo>
                  <a:lnTo>
                    <a:pt x="56" y="69"/>
                  </a:lnTo>
                  <a:lnTo>
                    <a:pt x="61" y="69"/>
                  </a:lnTo>
                  <a:lnTo>
                    <a:pt x="64" y="71"/>
                  </a:lnTo>
                  <a:lnTo>
                    <a:pt x="68" y="72"/>
                  </a:lnTo>
                  <a:lnTo>
                    <a:pt x="71" y="74"/>
                  </a:lnTo>
                  <a:lnTo>
                    <a:pt x="74" y="74"/>
                  </a:lnTo>
                  <a:lnTo>
                    <a:pt x="76" y="76"/>
                  </a:lnTo>
                  <a:lnTo>
                    <a:pt x="79" y="76"/>
                  </a:lnTo>
                  <a:lnTo>
                    <a:pt x="80" y="77"/>
                  </a:lnTo>
                  <a:lnTo>
                    <a:pt x="81" y="77"/>
                  </a:lnTo>
                  <a:lnTo>
                    <a:pt x="80" y="77"/>
                  </a:lnTo>
                  <a:lnTo>
                    <a:pt x="80" y="76"/>
                  </a:lnTo>
                  <a:lnTo>
                    <a:pt x="80" y="74"/>
                  </a:lnTo>
                  <a:lnTo>
                    <a:pt x="80" y="72"/>
                  </a:lnTo>
                  <a:lnTo>
                    <a:pt x="80" y="71"/>
                  </a:lnTo>
                  <a:lnTo>
                    <a:pt x="80" y="69"/>
                  </a:lnTo>
                  <a:lnTo>
                    <a:pt x="80" y="68"/>
                  </a:lnTo>
                  <a:lnTo>
                    <a:pt x="81" y="66"/>
                  </a:lnTo>
                  <a:lnTo>
                    <a:pt x="77" y="66"/>
                  </a:lnTo>
                  <a:lnTo>
                    <a:pt x="74" y="66"/>
                  </a:lnTo>
                  <a:lnTo>
                    <a:pt x="71" y="66"/>
                  </a:lnTo>
                  <a:lnTo>
                    <a:pt x="68" y="65"/>
                  </a:lnTo>
                  <a:lnTo>
                    <a:pt x="63" y="65"/>
                  </a:lnTo>
                  <a:lnTo>
                    <a:pt x="59" y="63"/>
                  </a:lnTo>
                  <a:lnTo>
                    <a:pt x="56" y="63"/>
                  </a:lnTo>
                  <a:lnTo>
                    <a:pt x="52" y="62"/>
                  </a:lnTo>
                  <a:lnTo>
                    <a:pt x="48" y="62"/>
                  </a:lnTo>
                  <a:lnTo>
                    <a:pt x="44" y="60"/>
                  </a:lnTo>
                  <a:lnTo>
                    <a:pt x="40" y="60"/>
                  </a:lnTo>
                  <a:lnTo>
                    <a:pt x="37" y="58"/>
                  </a:lnTo>
                  <a:lnTo>
                    <a:pt x="33" y="58"/>
                  </a:lnTo>
                  <a:lnTo>
                    <a:pt x="30" y="56"/>
                  </a:lnTo>
                  <a:lnTo>
                    <a:pt x="28" y="55"/>
                  </a:lnTo>
                  <a:lnTo>
                    <a:pt x="26" y="53"/>
                  </a:lnTo>
                  <a:lnTo>
                    <a:pt x="24" y="53"/>
                  </a:lnTo>
                  <a:lnTo>
                    <a:pt x="23" y="52"/>
                  </a:lnTo>
                  <a:lnTo>
                    <a:pt x="21" y="50"/>
                  </a:lnTo>
                  <a:lnTo>
                    <a:pt x="21" y="48"/>
                  </a:lnTo>
                  <a:lnTo>
                    <a:pt x="19" y="46"/>
                  </a:lnTo>
                  <a:lnTo>
                    <a:pt x="18" y="43"/>
                  </a:lnTo>
                  <a:lnTo>
                    <a:pt x="17" y="41"/>
                  </a:lnTo>
                  <a:lnTo>
                    <a:pt x="17" y="37"/>
                  </a:lnTo>
                  <a:lnTo>
                    <a:pt x="16" y="35"/>
                  </a:lnTo>
                  <a:lnTo>
                    <a:pt x="16" y="32"/>
                  </a:lnTo>
                  <a:lnTo>
                    <a:pt x="16" y="29"/>
                  </a:lnTo>
                  <a:lnTo>
                    <a:pt x="17" y="25"/>
                  </a:lnTo>
                  <a:lnTo>
                    <a:pt x="17" y="24"/>
                  </a:lnTo>
                  <a:lnTo>
                    <a:pt x="19" y="20"/>
                  </a:lnTo>
                  <a:lnTo>
                    <a:pt x="22" y="19"/>
                  </a:lnTo>
                  <a:lnTo>
                    <a:pt x="26" y="16"/>
                  </a:lnTo>
                  <a:lnTo>
                    <a:pt x="30" y="16"/>
                  </a:lnTo>
                  <a:lnTo>
                    <a:pt x="34" y="15"/>
                  </a:lnTo>
                  <a:lnTo>
                    <a:pt x="37" y="16"/>
                  </a:lnTo>
                  <a:lnTo>
                    <a:pt x="40" y="16"/>
                  </a:lnTo>
                  <a:lnTo>
                    <a:pt x="42" y="18"/>
                  </a:lnTo>
                  <a:lnTo>
                    <a:pt x="45" y="20"/>
                  </a:lnTo>
                  <a:lnTo>
                    <a:pt x="47" y="22"/>
                  </a:lnTo>
                  <a:lnTo>
                    <a:pt x="49" y="24"/>
                  </a:lnTo>
                  <a:lnTo>
                    <a:pt x="49" y="28"/>
                  </a:lnTo>
                  <a:lnTo>
                    <a:pt x="49" y="30"/>
                  </a:lnTo>
                  <a:lnTo>
                    <a:pt x="48" y="32"/>
                  </a:lnTo>
                  <a:lnTo>
                    <a:pt x="48" y="34"/>
                  </a:lnTo>
                  <a:lnTo>
                    <a:pt x="46" y="36"/>
                  </a:lnTo>
                  <a:lnTo>
                    <a:pt x="45" y="38"/>
                  </a:lnTo>
                  <a:lnTo>
                    <a:pt x="41" y="40"/>
                  </a:lnTo>
                  <a:lnTo>
                    <a:pt x="39" y="40"/>
                  </a:lnTo>
                  <a:lnTo>
                    <a:pt x="37" y="40"/>
                  </a:lnTo>
                  <a:lnTo>
                    <a:pt x="36" y="40"/>
                  </a:lnTo>
                  <a:lnTo>
                    <a:pt x="36" y="39"/>
                  </a:lnTo>
                  <a:lnTo>
                    <a:pt x="34" y="39"/>
                  </a:lnTo>
                  <a:lnTo>
                    <a:pt x="34" y="37"/>
                  </a:lnTo>
                  <a:lnTo>
                    <a:pt x="33" y="36"/>
                  </a:lnTo>
                  <a:lnTo>
                    <a:pt x="33" y="34"/>
                  </a:lnTo>
                  <a:lnTo>
                    <a:pt x="32" y="34"/>
                  </a:lnTo>
                  <a:lnTo>
                    <a:pt x="32" y="32"/>
                  </a:lnTo>
                  <a:lnTo>
                    <a:pt x="32" y="31"/>
                  </a:lnTo>
                  <a:lnTo>
                    <a:pt x="32" y="30"/>
                  </a:lnTo>
                  <a:lnTo>
                    <a:pt x="32" y="28"/>
                  </a:lnTo>
                  <a:lnTo>
                    <a:pt x="30" y="30"/>
                  </a:lnTo>
                  <a:lnTo>
                    <a:pt x="29" y="31"/>
                  </a:lnTo>
                  <a:lnTo>
                    <a:pt x="27" y="33"/>
                  </a:lnTo>
                  <a:lnTo>
                    <a:pt x="27" y="35"/>
                  </a:lnTo>
                  <a:lnTo>
                    <a:pt x="27" y="36"/>
                  </a:lnTo>
                  <a:lnTo>
                    <a:pt x="25" y="38"/>
                  </a:lnTo>
                  <a:lnTo>
                    <a:pt x="25" y="40"/>
                  </a:lnTo>
                  <a:lnTo>
                    <a:pt x="25" y="42"/>
                  </a:lnTo>
                  <a:lnTo>
                    <a:pt x="25" y="44"/>
                  </a:lnTo>
                  <a:lnTo>
                    <a:pt x="26" y="44"/>
                  </a:lnTo>
                  <a:lnTo>
                    <a:pt x="28" y="46"/>
                  </a:lnTo>
                  <a:lnTo>
                    <a:pt x="32" y="47"/>
                  </a:lnTo>
                  <a:lnTo>
                    <a:pt x="35" y="49"/>
                  </a:lnTo>
                  <a:lnTo>
                    <a:pt x="39" y="49"/>
                  </a:lnTo>
                  <a:lnTo>
                    <a:pt x="42" y="50"/>
                  </a:lnTo>
                  <a:lnTo>
                    <a:pt x="46" y="51"/>
                  </a:lnTo>
                  <a:lnTo>
                    <a:pt x="49" y="52"/>
                  </a:lnTo>
                  <a:lnTo>
                    <a:pt x="54" y="52"/>
                  </a:lnTo>
                  <a:lnTo>
                    <a:pt x="55" y="54"/>
                  </a:lnTo>
                  <a:lnTo>
                    <a:pt x="59" y="55"/>
                  </a:lnTo>
                  <a:lnTo>
                    <a:pt x="61" y="55"/>
                  </a:lnTo>
                  <a:lnTo>
                    <a:pt x="64" y="55"/>
                  </a:lnTo>
                  <a:lnTo>
                    <a:pt x="66" y="55"/>
                  </a:lnTo>
                  <a:lnTo>
                    <a:pt x="66" y="54"/>
                  </a:lnTo>
                  <a:lnTo>
                    <a:pt x="66" y="52"/>
                  </a:lnTo>
                  <a:lnTo>
                    <a:pt x="64" y="52"/>
                  </a:lnTo>
                  <a:lnTo>
                    <a:pt x="63" y="52"/>
                  </a:lnTo>
                  <a:lnTo>
                    <a:pt x="63" y="51"/>
                  </a:lnTo>
                  <a:lnTo>
                    <a:pt x="61" y="50"/>
                  </a:lnTo>
                  <a:lnTo>
                    <a:pt x="61" y="49"/>
                  </a:lnTo>
                  <a:lnTo>
                    <a:pt x="61" y="47"/>
                  </a:lnTo>
                  <a:lnTo>
                    <a:pt x="61" y="45"/>
                  </a:lnTo>
                  <a:lnTo>
                    <a:pt x="59" y="43"/>
                  </a:lnTo>
                  <a:lnTo>
                    <a:pt x="59" y="41"/>
                  </a:lnTo>
                  <a:lnTo>
                    <a:pt x="58" y="40"/>
                  </a:lnTo>
                  <a:lnTo>
                    <a:pt x="58" y="36"/>
                  </a:lnTo>
                  <a:lnTo>
                    <a:pt x="58" y="33"/>
                  </a:lnTo>
                  <a:lnTo>
                    <a:pt x="58" y="30"/>
                  </a:lnTo>
                  <a:lnTo>
                    <a:pt x="58" y="26"/>
                  </a:lnTo>
                  <a:lnTo>
                    <a:pt x="59" y="20"/>
                  </a:lnTo>
                  <a:lnTo>
                    <a:pt x="59" y="19"/>
                  </a:lnTo>
                  <a:lnTo>
                    <a:pt x="61" y="17"/>
                  </a:lnTo>
                  <a:lnTo>
                    <a:pt x="61" y="15"/>
                  </a:lnTo>
                  <a:lnTo>
                    <a:pt x="62" y="13"/>
                  </a:lnTo>
                  <a:lnTo>
                    <a:pt x="62" y="12"/>
                  </a:lnTo>
                  <a:lnTo>
                    <a:pt x="64" y="10"/>
                  </a:lnTo>
                  <a:lnTo>
                    <a:pt x="64" y="9"/>
                  </a:lnTo>
                  <a:lnTo>
                    <a:pt x="66" y="7"/>
                  </a:lnTo>
                  <a:lnTo>
                    <a:pt x="66" y="5"/>
                  </a:lnTo>
                  <a:lnTo>
                    <a:pt x="68" y="3"/>
                  </a:lnTo>
                  <a:lnTo>
                    <a:pt x="69" y="1"/>
                  </a:lnTo>
                  <a:lnTo>
                    <a:pt x="70" y="0"/>
                  </a:lnTo>
                </a:path>
              </a:pathLst>
            </a:custGeom>
            <a:solidFill>
              <a:srgbClr val="F8F8F8"/>
            </a:solidFill>
            <a:ln w="6350">
              <a:solidFill>
                <a:srgbClr val="DDDDDD"/>
              </a:solidFill>
              <a:round/>
              <a:headEnd/>
              <a:tailEnd/>
            </a:ln>
          </p:spPr>
          <p:txBody>
            <a:bodyPr/>
            <a:lstStyle/>
            <a:p>
              <a:endParaRPr lang="it-IT"/>
            </a:p>
          </p:txBody>
        </p:sp>
        <p:sp>
          <p:nvSpPr>
            <p:cNvPr id="10296" name="Freeform 72"/>
            <p:cNvSpPr>
              <a:spLocks/>
            </p:cNvSpPr>
            <p:nvPr/>
          </p:nvSpPr>
          <p:spPr bwMode="auto">
            <a:xfrm>
              <a:off x="4527" y="1465"/>
              <a:ext cx="324" cy="105"/>
            </a:xfrm>
            <a:custGeom>
              <a:avLst/>
              <a:gdLst>
                <a:gd name="T0" fmla="*/ 8 w 164"/>
                <a:gd name="T1" fmla="*/ 6 h 114"/>
                <a:gd name="T2" fmla="*/ 55 w 164"/>
                <a:gd name="T3" fmla="*/ 6 h 114"/>
                <a:gd name="T4" fmla="*/ 109 w 164"/>
                <a:gd name="T5" fmla="*/ 4 h 114"/>
                <a:gd name="T6" fmla="*/ 140 w 164"/>
                <a:gd name="T7" fmla="*/ 1 h 114"/>
                <a:gd name="T8" fmla="*/ 332 w 164"/>
                <a:gd name="T9" fmla="*/ 9 h 114"/>
                <a:gd name="T10" fmla="*/ 524 w 164"/>
                <a:gd name="T11" fmla="*/ 15 h 114"/>
                <a:gd name="T12" fmla="*/ 632 w 164"/>
                <a:gd name="T13" fmla="*/ 16 h 114"/>
                <a:gd name="T14" fmla="*/ 688 w 164"/>
                <a:gd name="T15" fmla="*/ 16 h 114"/>
                <a:gd name="T16" fmla="*/ 664 w 164"/>
                <a:gd name="T17" fmla="*/ 30 h 114"/>
                <a:gd name="T18" fmla="*/ 664 w 164"/>
                <a:gd name="T19" fmla="*/ 53 h 114"/>
                <a:gd name="T20" fmla="*/ 719 w 164"/>
                <a:gd name="T21" fmla="*/ 73 h 114"/>
                <a:gd name="T22" fmla="*/ 780 w 164"/>
                <a:gd name="T23" fmla="*/ 84 h 114"/>
                <a:gd name="T24" fmla="*/ 824 w 164"/>
                <a:gd name="T25" fmla="*/ 82 h 114"/>
                <a:gd name="T26" fmla="*/ 840 w 164"/>
                <a:gd name="T27" fmla="*/ 69 h 114"/>
                <a:gd name="T28" fmla="*/ 885 w 164"/>
                <a:gd name="T29" fmla="*/ 53 h 114"/>
                <a:gd name="T30" fmla="*/ 1012 w 164"/>
                <a:gd name="T31" fmla="*/ 41 h 114"/>
                <a:gd name="T32" fmla="*/ 1073 w 164"/>
                <a:gd name="T33" fmla="*/ 37 h 114"/>
                <a:gd name="T34" fmla="*/ 1081 w 164"/>
                <a:gd name="T35" fmla="*/ 28 h 114"/>
                <a:gd name="T36" fmla="*/ 1096 w 164"/>
                <a:gd name="T37" fmla="*/ 19 h 114"/>
                <a:gd name="T38" fmla="*/ 1108 w 164"/>
                <a:gd name="T39" fmla="*/ 14 h 114"/>
                <a:gd name="T40" fmla="*/ 1124 w 164"/>
                <a:gd name="T41" fmla="*/ 34 h 114"/>
                <a:gd name="T42" fmla="*/ 1179 w 164"/>
                <a:gd name="T43" fmla="*/ 57 h 114"/>
                <a:gd name="T44" fmla="*/ 1217 w 164"/>
                <a:gd name="T45" fmla="*/ 75 h 114"/>
                <a:gd name="T46" fmla="*/ 1249 w 164"/>
                <a:gd name="T47" fmla="*/ 83 h 114"/>
                <a:gd name="T48" fmla="*/ 1201 w 164"/>
                <a:gd name="T49" fmla="*/ 85 h 114"/>
                <a:gd name="T50" fmla="*/ 1108 w 164"/>
                <a:gd name="T51" fmla="*/ 87 h 114"/>
                <a:gd name="T52" fmla="*/ 988 w 164"/>
                <a:gd name="T53" fmla="*/ 88 h 114"/>
                <a:gd name="T54" fmla="*/ 840 w 164"/>
                <a:gd name="T55" fmla="*/ 88 h 114"/>
                <a:gd name="T56" fmla="*/ 780 w 164"/>
                <a:gd name="T57" fmla="*/ 88 h 114"/>
                <a:gd name="T58" fmla="*/ 719 w 164"/>
                <a:gd name="T59" fmla="*/ 84 h 114"/>
                <a:gd name="T60" fmla="*/ 624 w 164"/>
                <a:gd name="T61" fmla="*/ 79 h 114"/>
                <a:gd name="T62" fmla="*/ 561 w 164"/>
                <a:gd name="T63" fmla="*/ 74 h 114"/>
                <a:gd name="T64" fmla="*/ 516 w 164"/>
                <a:gd name="T65" fmla="*/ 70 h 114"/>
                <a:gd name="T66" fmla="*/ 492 w 164"/>
                <a:gd name="T67" fmla="*/ 64 h 114"/>
                <a:gd name="T68" fmla="*/ 448 w 164"/>
                <a:gd name="T69" fmla="*/ 61 h 114"/>
                <a:gd name="T70" fmla="*/ 417 w 164"/>
                <a:gd name="T71" fmla="*/ 59 h 114"/>
                <a:gd name="T72" fmla="*/ 379 w 164"/>
                <a:gd name="T73" fmla="*/ 59 h 114"/>
                <a:gd name="T74" fmla="*/ 332 w 164"/>
                <a:gd name="T75" fmla="*/ 54 h 114"/>
                <a:gd name="T76" fmla="*/ 277 w 164"/>
                <a:gd name="T77" fmla="*/ 49 h 114"/>
                <a:gd name="T78" fmla="*/ 253 w 164"/>
                <a:gd name="T79" fmla="*/ 45 h 114"/>
                <a:gd name="T80" fmla="*/ 269 w 164"/>
                <a:gd name="T81" fmla="*/ 43 h 114"/>
                <a:gd name="T82" fmla="*/ 316 w 164"/>
                <a:gd name="T83" fmla="*/ 42 h 114"/>
                <a:gd name="T84" fmla="*/ 379 w 164"/>
                <a:gd name="T85" fmla="*/ 41 h 114"/>
                <a:gd name="T86" fmla="*/ 417 w 164"/>
                <a:gd name="T87" fmla="*/ 41 h 114"/>
                <a:gd name="T88" fmla="*/ 379 w 164"/>
                <a:gd name="T89" fmla="*/ 25 h 114"/>
                <a:gd name="T90" fmla="*/ 277 w 164"/>
                <a:gd name="T91" fmla="*/ 15 h 114"/>
                <a:gd name="T92" fmla="*/ 140 w 164"/>
                <a:gd name="T93" fmla="*/ 13 h 114"/>
                <a:gd name="T94" fmla="*/ 24 w 164"/>
                <a:gd name="T95" fmla="*/ 7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0" y="8"/>
                  </a:moveTo>
                  <a:lnTo>
                    <a:pt x="0" y="8"/>
                  </a:lnTo>
                  <a:lnTo>
                    <a:pt x="1" y="8"/>
                  </a:lnTo>
                  <a:lnTo>
                    <a:pt x="3" y="7"/>
                  </a:lnTo>
                  <a:lnTo>
                    <a:pt x="4" y="7"/>
                  </a:lnTo>
                  <a:lnTo>
                    <a:pt x="5" y="6"/>
                  </a:lnTo>
                  <a:lnTo>
                    <a:pt x="7" y="6"/>
                  </a:lnTo>
                  <a:lnTo>
                    <a:pt x="9" y="4"/>
                  </a:lnTo>
                  <a:lnTo>
                    <a:pt x="10" y="4"/>
                  </a:lnTo>
                  <a:lnTo>
                    <a:pt x="12" y="4"/>
                  </a:lnTo>
                  <a:lnTo>
                    <a:pt x="14" y="4"/>
                  </a:lnTo>
                  <a:lnTo>
                    <a:pt x="16" y="2"/>
                  </a:lnTo>
                  <a:lnTo>
                    <a:pt x="17" y="1"/>
                  </a:lnTo>
                  <a:lnTo>
                    <a:pt x="18" y="1"/>
                  </a:lnTo>
                  <a:lnTo>
                    <a:pt x="19" y="0"/>
                  </a:lnTo>
                  <a:lnTo>
                    <a:pt x="27" y="5"/>
                  </a:lnTo>
                  <a:lnTo>
                    <a:pt x="36" y="9"/>
                  </a:lnTo>
                  <a:lnTo>
                    <a:pt x="43" y="12"/>
                  </a:lnTo>
                  <a:lnTo>
                    <a:pt x="51" y="13"/>
                  </a:lnTo>
                  <a:lnTo>
                    <a:pt x="56" y="16"/>
                  </a:lnTo>
                  <a:lnTo>
                    <a:pt x="63" y="17"/>
                  </a:lnTo>
                  <a:lnTo>
                    <a:pt x="68" y="18"/>
                  </a:lnTo>
                  <a:lnTo>
                    <a:pt x="73" y="18"/>
                  </a:lnTo>
                  <a:lnTo>
                    <a:pt x="76" y="19"/>
                  </a:lnTo>
                  <a:lnTo>
                    <a:pt x="80" y="19"/>
                  </a:lnTo>
                  <a:lnTo>
                    <a:pt x="82" y="19"/>
                  </a:lnTo>
                  <a:lnTo>
                    <a:pt x="85" y="19"/>
                  </a:lnTo>
                  <a:lnTo>
                    <a:pt x="86" y="19"/>
                  </a:lnTo>
                  <a:lnTo>
                    <a:pt x="88" y="19"/>
                  </a:lnTo>
                  <a:lnTo>
                    <a:pt x="89" y="19"/>
                  </a:lnTo>
                  <a:lnTo>
                    <a:pt x="90" y="18"/>
                  </a:lnTo>
                  <a:lnTo>
                    <a:pt x="88" y="26"/>
                  </a:lnTo>
                  <a:lnTo>
                    <a:pt x="87" y="32"/>
                  </a:lnTo>
                  <a:lnTo>
                    <a:pt x="86" y="39"/>
                  </a:lnTo>
                  <a:lnTo>
                    <a:pt x="86" y="45"/>
                  </a:lnTo>
                  <a:lnTo>
                    <a:pt x="86" y="52"/>
                  </a:lnTo>
                  <a:lnTo>
                    <a:pt x="86" y="60"/>
                  </a:lnTo>
                  <a:lnTo>
                    <a:pt x="86" y="67"/>
                  </a:lnTo>
                  <a:lnTo>
                    <a:pt x="88" y="73"/>
                  </a:lnTo>
                  <a:lnTo>
                    <a:pt x="89" y="80"/>
                  </a:lnTo>
                  <a:lnTo>
                    <a:pt x="91" y="87"/>
                  </a:lnTo>
                  <a:lnTo>
                    <a:pt x="93" y="93"/>
                  </a:lnTo>
                  <a:lnTo>
                    <a:pt x="94" y="98"/>
                  </a:lnTo>
                  <a:lnTo>
                    <a:pt x="96" y="102"/>
                  </a:lnTo>
                  <a:lnTo>
                    <a:pt x="99" y="105"/>
                  </a:lnTo>
                  <a:lnTo>
                    <a:pt x="101" y="108"/>
                  </a:lnTo>
                  <a:lnTo>
                    <a:pt x="105" y="108"/>
                  </a:lnTo>
                  <a:lnTo>
                    <a:pt x="105" y="109"/>
                  </a:lnTo>
                  <a:lnTo>
                    <a:pt x="107" y="107"/>
                  </a:lnTo>
                  <a:lnTo>
                    <a:pt x="107" y="105"/>
                  </a:lnTo>
                  <a:lnTo>
                    <a:pt x="108" y="102"/>
                  </a:lnTo>
                  <a:lnTo>
                    <a:pt x="108" y="98"/>
                  </a:lnTo>
                  <a:lnTo>
                    <a:pt x="109" y="94"/>
                  </a:lnTo>
                  <a:lnTo>
                    <a:pt x="109" y="88"/>
                  </a:lnTo>
                  <a:lnTo>
                    <a:pt x="110" y="83"/>
                  </a:lnTo>
                  <a:lnTo>
                    <a:pt x="111" y="79"/>
                  </a:lnTo>
                  <a:lnTo>
                    <a:pt x="113" y="73"/>
                  </a:lnTo>
                  <a:lnTo>
                    <a:pt x="115" y="68"/>
                  </a:lnTo>
                  <a:lnTo>
                    <a:pt x="118" y="63"/>
                  </a:lnTo>
                  <a:lnTo>
                    <a:pt x="121" y="60"/>
                  </a:lnTo>
                  <a:lnTo>
                    <a:pt x="126" y="55"/>
                  </a:lnTo>
                  <a:lnTo>
                    <a:pt x="131" y="52"/>
                  </a:lnTo>
                  <a:lnTo>
                    <a:pt x="139" y="49"/>
                  </a:lnTo>
                  <a:lnTo>
                    <a:pt x="139" y="47"/>
                  </a:lnTo>
                  <a:lnTo>
                    <a:pt x="140" y="45"/>
                  </a:lnTo>
                  <a:lnTo>
                    <a:pt x="140" y="43"/>
                  </a:lnTo>
                  <a:lnTo>
                    <a:pt x="140" y="39"/>
                  </a:lnTo>
                  <a:lnTo>
                    <a:pt x="140" y="36"/>
                  </a:lnTo>
                  <a:lnTo>
                    <a:pt x="142" y="33"/>
                  </a:lnTo>
                  <a:lnTo>
                    <a:pt x="142" y="31"/>
                  </a:lnTo>
                  <a:lnTo>
                    <a:pt x="142" y="28"/>
                  </a:lnTo>
                  <a:lnTo>
                    <a:pt x="142" y="25"/>
                  </a:lnTo>
                  <a:lnTo>
                    <a:pt x="143" y="21"/>
                  </a:lnTo>
                  <a:lnTo>
                    <a:pt x="143" y="20"/>
                  </a:lnTo>
                  <a:lnTo>
                    <a:pt x="144" y="18"/>
                  </a:lnTo>
                  <a:lnTo>
                    <a:pt x="144" y="17"/>
                  </a:lnTo>
                  <a:lnTo>
                    <a:pt x="145" y="16"/>
                  </a:lnTo>
                  <a:lnTo>
                    <a:pt x="145" y="25"/>
                  </a:lnTo>
                  <a:lnTo>
                    <a:pt x="146" y="34"/>
                  </a:lnTo>
                  <a:lnTo>
                    <a:pt x="146" y="43"/>
                  </a:lnTo>
                  <a:lnTo>
                    <a:pt x="148" y="51"/>
                  </a:lnTo>
                  <a:lnTo>
                    <a:pt x="149" y="59"/>
                  </a:lnTo>
                  <a:lnTo>
                    <a:pt x="151" y="66"/>
                  </a:lnTo>
                  <a:lnTo>
                    <a:pt x="153" y="73"/>
                  </a:lnTo>
                  <a:lnTo>
                    <a:pt x="155" y="79"/>
                  </a:lnTo>
                  <a:lnTo>
                    <a:pt x="155" y="86"/>
                  </a:lnTo>
                  <a:lnTo>
                    <a:pt x="156" y="91"/>
                  </a:lnTo>
                  <a:lnTo>
                    <a:pt x="158" y="96"/>
                  </a:lnTo>
                  <a:lnTo>
                    <a:pt x="160" y="100"/>
                  </a:lnTo>
                  <a:lnTo>
                    <a:pt x="160" y="103"/>
                  </a:lnTo>
                  <a:lnTo>
                    <a:pt x="162" y="105"/>
                  </a:lnTo>
                  <a:lnTo>
                    <a:pt x="162" y="106"/>
                  </a:lnTo>
                  <a:lnTo>
                    <a:pt x="163" y="106"/>
                  </a:lnTo>
                  <a:lnTo>
                    <a:pt x="160" y="108"/>
                  </a:lnTo>
                  <a:lnTo>
                    <a:pt x="158" y="108"/>
                  </a:lnTo>
                  <a:lnTo>
                    <a:pt x="156" y="109"/>
                  </a:lnTo>
                  <a:lnTo>
                    <a:pt x="154" y="109"/>
                  </a:lnTo>
                  <a:lnTo>
                    <a:pt x="150" y="111"/>
                  </a:lnTo>
                  <a:lnTo>
                    <a:pt x="148" y="111"/>
                  </a:lnTo>
                  <a:lnTo>
                    <a:pt x="144" y="111"/>
                  </a:lnTo>
                  <a:lnTo>
                    <a:pt x="142" y="111"/>
                  </a:lnTo>
                  <a:lnTo>
                    <a:pt x="137" y="112"/>
                  </a:lnTo>
                  <a:lnTo>
                    <a:pt x="134" y="112"/>
                  </a:lnTo>
                  <a:lnTo>
                    <a:pt x="128" y="112"/>
                  </a:lnTo>
                  <a:lnTo>
                    <a:pt x="125" y="112"/>
                  </a:lnTo>
                  <a:lnTo>
                    <a:pt x="119" y="113"/>
                  </a:lnTo>
                  <a:lnTo>
                    <a:pt x="115" y="113"/>
                  </a:lnTo>
                  <a:lnTo>
                    <a:pt x="109" y="113"/>
                  </a:lnTo>
                  <a:lnTo>
                    <a:pt x="105" y="113"/>
                  </a:lnTo>
                  <a:lnTo>
                    <a:pt x="103" y="113"/>
                  </a:lnTo>
                  <a:lnTo>
                    <a:pt x="101" y="113"/>
                  </a:lnTo>
                  <a:lnTo>
                    <a:pt x="100" y="111"/>
                  </a:lnTo>
                  <a:lnTo>
                    <a:pt x="97" y="111"/>
                  </a:lnTo>
                  <a:lnTo>
                    <a:pt x="95" y="109"/>
                  </a:lnTo>
                  <a:lnTo>
                    <a:pt x="93" y="107"/>
                  </a:lnTo>
                  <a:lnTo>
                    <a:pt x="91" y="105"/>
                  </a:lnTo>
                  <a:lnTo>
                    <a:pt x="88" y="104"/>
                  </a:lnTo>
                  <a:lnTo>
                    <a:pt x="85" y="102"/>
                  </a:lnTo>
                  <a:lnTo>
                    <a:pt x="81" y="101"/>
                  </a:lnTo>
                  <a:lnTo>
                    <a:pt x="80" y="99"/>
                  </a:lnTo>
                  <a:lnTo>
                    <a:pt x="76" y="98"/>
                  </a:lnTo>
                  <a:lnTo>
                    <a:pt x="74" y="96"/>
                  </a:lnTo>
                  <a:lnTo>
                    <a:pt x="73" y="94"/>
                  </a:lnTo>
                  <a:lnTo>
                    <a:pt x="71" y="92"/>
                  </a:lnTo>
                  <a:lnTo>
                    <a:pt x="70" y="92"/>
                  </a:lnTo>
                  <a:lnTo>
                    <a:pt x="69" y="90"/>
                  </a:lnTo>
                  <a:lnTo>
                    <a:pt x="67" y="89"/>
                  </a:lnTo>
                  <a:lnTo>
                    <a:pt x="67" y="87"/>
                  </a:lnTo>
                  <a:lnTo>
                    <a:pt x="65" y="86"/>
                  </a:lnTo>
                  <a:lnTo>
                    <a:pt x="65" y="85"/>
                  </a:lnTo>
                  <a:lnTo>
                    <a:pt x="64" y="83"/>
                  </a:lnTo>
                  <a:lnTo>
                    <a:pt x="64" y="81"/>
                  </a:lnTo>
                  <a:lnTo>
                    <a:pt x="62" y="81"/>
                  </a:lnTo>
                  <a:lnTo>
                    <a:pt x="60" y="79"/>
                  </a:lnTo>
                  <a:lnTo>
                    <a:pt x="58" y="78"/>
                  </a:lnTo>
                  <a:lnTo>
                    <a:pt x="58" y="76"/>
                  </a:lnTo>
                  <a:lnTo>
                    <a:pt x="56" y="76"/>
                  </a:lnTo>
                  <a:lnTo>
                    <a:pt x="56" y="75"/>
                  </a:lnTo>
                  <a:lnTo>
                    <a:pt x="54" y="75"/>
                  </a:lnTo>
                  <a:lnTo>
                    <a:pt x="54" y="74"/>
                  </a:lnTo>
                  <a:lnTo>
                    <a:pt x="52" y="75"/>
                  </a:lnTo>
                  <a:lnTo>
                    <a:pt x="51" y="75"/>
                  </a:lnTo>
                  <a:lnTo>
                    <a:pt x="49" y="75"/>
                  </a:lnTo>
                  <a:lnTo>
                    <a:pt x="49" y="73"/>
                  </a:lnTo>
                  <a:lnTo>
                    <a:pt x="47" y="72"/>
                  </a:lnTo>
                  <a:lnTo>
                    <a:pt x="45" y="71"/>
                  </a:lnTo>
                  <a:lnTo>
                    <a:pt x="43" y="69"/>
                  </a:lnTo>
                  <a:lnTo>
                    <a:pt x="41" y="67"/>
                  </a:lnTo>
                  <a:lnTo>
                    <a:pt x="40" y="66"/>
                  </a:lnTo>
                  <a:lnTo>
                    <a:pt x="38" y="64"/>
                  </a:lnTo>
                  <a:lnTo>
                    <a:pt x="36" y="63"/>
                  </a:lnTo>
                  <a:lnTo>
                    <a:pt x="35" y="61"/>
                  </a:lnTo>
                  <a:lnTo>
                    <a:pt x="33" y="60"/>
                  </a:lnTo>
                  <a:lnTo>
                    <a:pt x="33" y="58"/>
                  </a:lnTo>
                  <a:lnTo>
                    <a:pt x="33" y="57"/>
                  </a:lnTo>
                  <a:lnTo>
                    <a:pt x="33" y="55"/>
                  </a:lnTo>
                  <a:lnTo>
                    <a:pt x="34" y="55"/>
                  </a:lnTo>
                  <a:lnTo>
                    <a:pt x="35" y="55"/>
                  </a:lnTo>
                  <a:lnTo>
                    <a:pt x="36" y="54"/>
                  </a:lnTo>
                  <a:lnTo>
                    <a:pt x="38" y="54"/>
                  </a:lnTo>
                  <a:lnTo>
                    <a:pt x="40" y="54"/>
                  </a:lnTo>
                  <a:lnTo>
                    <a:pt x="41" y="54"/>
                  </a:lnTo>
                  <a:lnTo>
                    <a:pt x="44" y="52"/>
                  </a:lnTo>
                  <a:lnTo>
                    <a:pt x="46" y="52"/>
                  </a:lnTo>
                  <a:lnTo>
                    <a:pt x="48" y="52"/>
                  </a:lnTo>
                  <a:lnTo>
                    <a:pt x="49" y="52"/>
                  </a:lnTo>
                  <a:lnTo>
                    <a:pt x="51" y="52"/>
                  </a:lnTo>
                  <a:lnTo>
                    <a:pt x="52" y="52"/>
                  </a:lnTo>
                  <a:lnTo>
                    <a:pt x="54" y="52"/>
                  </a:lnTo>
                  <a:lnTo>
                    <a:pt x="55" y="52"/>
                  </a:lnTo>
                  <a:lnTo>
                    <a:pt x="54" y="44"/>
                  </a:lnTo>
                  <a:lnTo>
                    <a:pt x="52" y="37"/>
                  </a:lnTo>
                  <a:lnTo>
                    <a:pt x="49" y="32"/>
                  </a:lnTo>
                  <a:lnTo>
                    <a:pt x="47" y="26"/>
                  </a:lnTo>
                  <a:lnTo>
                    <a:pt x="43" y="24"/>
                  </a:lnTo>
                  <a:lnTo>
                    <a:pt x="39" y="20"/>
                  </a:lnTo>
                  <a:lnTo>
                    <a:pt x="36" y="18"/>
                  </a:lnTo>
                  <a:lnTo>
                    <a:pt x="32" y="16"/>
                  </a:lnTo>
                  <a:lnTo>
                    <a:pt x="27" y="16"/>
                  </a:lnTo>
                  <a:lnTo>
                    <a:pt x="23" y="16"/>
                  </a:lnTo>
                  <a:lnTo>
                    <a:pt x="18" y="16"/>
                  </a:lnTo>
                  <a:lnTo>
                    <a:pt x="14" y="14"/>
                  </a:lnTo>
                  <a:lnTo>
                    <a:pt x="9" y="14"/>
                  </a:lnTo>
                  <a:lnTo>
                    <a:pt x="6" y="12"/>
                  </a:lnTo>
                  <a:lnTo>
                    <a:pt x="3" y="10"/>
                  </a:lnTo>
                  <a:lnTo>
                    <a:pt x="0" y="8"/>
                  </a:lnTo>
                </a:path>
              </a:pathLst>
            </a:custGeom>
            <a:solidFill>
              <a:srgbClr val="F8F8F8"/>
            </a:solidFill>
            <a:ln w="6350">
              <a:solidFill>
                <a:srgbClr val="DDDDDD"/>
              </a:solidFill>
              <a:round/>
              <a:headEnd/>
              <a:tailEnd/>
            </a:ln>
          </p:spPr>
          <p:txBody>
            <a:bodyPr/>
            <a:lstStyle/>
            <a:p>
              <a:endParaRPr lang="it-IT"/>
            </a:p>
          </p:txBody>
        </p:sp>
        <p:sp>
          <p:nvSpPr>
            <p:cNvPr id="10297" name="Freeform 73"/>
            <p:cNvSpPr>
              <a:spLocks/>
            </p:cNvSpPr>
            <p:nvPr/>
          </p:nvSpPr>
          <p:spPr bwMode="auto">
            <a:xfrm>
              <a:off x="4906" y="1464"/>
              <a:ext cx="324" cy="105"/>
            </a:xfrm>
            <a:custGeom>
              <a:avLst/>
              <a:gdLst>
                <a:gd name="T0" fmla="*/ 1233 w 164"/>
                <a:gd name="T1" fmla="*/ 6 h 114"/>
                <a:gd name="T2" fmla="*/ 1187 w 164"/>
                <a:gd name="T3" fmla="*/ 6 h 114"/>
                <a:gd name="T4" fmla="*/ 1132 w 164"/>
                <a:gd name="T5" fmla="*/ 4 h 114"/>
                <a:gd name="T6" fmla="*/ 1104 w 164"/>
                <a:gd name="T7" fmla="*/ 2 h 114"/>
                <a:gd name="T8" fmla="*/ 901 w 164"/>
                <a:gd name="T9" fmla="*/ 9 h 114"/>
                <a:gd name="T10" fmla="*/ 719 w 164"/>
                <a:gd name="T11" fmla="*/ 15 h 114"/>
                <a:gd name="T12" fmla="*/ 601 w 164"/>
                <a:gd name="T13" fmla="*/ 16 h 114"/>
                <a:gd name="T14" fmla="*/ 555 w 164"/>
                <a:gd name="T15" fmla="*/ 16 h 114"/>
                <a:gd name="T16" fmla="*/ 569 w 164"/>
                <a:gd name="T17" fmla="*/ 30 h 114"/>
                <a:gd name="T18" fmla="*/ 561 w 164"/>
                <a:gd name="T19" fmla="*/ 53 h 114"/>
                <a:gd name="T20" fmla="*/ 524 w 164"/>
                <a:gd name="T21" fmla="*/ 73 h 114"/>
                <a:gd name="T22" fmla="*/ 464 w 164"/>
                <a:gd name="T23" fmla="*/ 84 h 114"/>
                <a:gd name="T24" fmla="*/ 409 w 164"/>
                <a:gd name="T25" fmla="*/ 82 h 114"/>
                <a:gd name="T26" fmla="*/ 387 w 164"/>
                <a:gd name="T27" fmla="*/ 69 h 114"/>
                <a:gd name="T28" fmla="*/ 340 w 164"/>
                <a:gd name="T29" fmla="*/ 54 h 114"/>
                <a:gd name="T30" fmla="*/ 215 w 164"/>
                <a:gd name="T31" fmla="*/ 41 h 114"/>
                <a:gd name="T32" fmla="*/ 160 w 164"/>
                <a:gd name="T33" fmla="*/ 37 h 114"/>
                <a:gd name="T34" fmla="*/ 156 w 164"/>
                <a:gd name="T35" fmla="*/ 29 h 114"/>
                <a:gd name="T36" fmla="*/ 140 w 164"/>
                <a:gd name="T37" fmla="*/ 20 h 114"/>
                <a:gd name="T38" fmla="*/ 132 w 164"/>
                <a:gd name="T39" fmla="*/ 15 h 114"/>
                <a:gd name="T40" fmla="*/ 101 w 164"/>
                <a:gd name="T41" fmla="*/ 34 h 114"/>
                <a:gd name="T42" fmla="*/ 55 w 164"/>
                <a:gd name="T43" fmla="*/ 57 h 114"/>
                <a:gd name="T44" fmla="*/ 16 w 164"/>
                <a:gd name="T45" fmla="*/ 75 h 114"/>
                <a:gd name="T46" fmla="*/ 0 w 164"/>
                <a:gd name="T47" fmla="*/ 84 h 114"/>
                <a:gd name="T48" fmla="*/ 40 w 164"/>
                <a:gd name="T49" fmla="*/ 86 h 114"/>
                <a:gd name="T50" fmla="*/ 124 w 164"/>
                <a:gd name="T51" fmla="*/ 87 h 114"/>
                <a:gd name="T52" fmla="*/ 239 w 164"/>
                <a:gd name="T53" fmla="*/ 88 h 114"/>
                <a:gd name="T54" fmla="*/ 401 w 164"/>
                <a:gd name="T55" fmla="*/ 88 h 114"/>
                <a:gd name="T56" fmla="*/ 464 w 164"/>
                <a:gd name="T57" fmla="*/ 88 h 114"/>
                <a:gd name="T58" fmla="*/ 524 w 164"/>
                <a:gd name="T59" fmla="*/ 84 h 114"/>
                <a:gd name="T60" fmla="*/ 601 w 164"/>
                <a:gd name="T61" fmla="*/ 79 h 114"/>
                <a:gd name="T62" fmla="*/ 680 w 164"/>
                <a:gd name="T63" fmla="*/ 74 h 114"/>
                <a:gd name="T64" fmla="*/ 711 w 164"/>
                <a:gd name="T65" fmla="*/ 70 h 114"/>
                <a:gd name="T66" fmla="*/ 733 w 164"/>
                <a:gd name="T67" fmla="*/ 64 h 114"/>
                <a:gd name="T68" fmla="*/ 772 w 164"/>
                <a:gd name="T69" fmla="*/ 61 h 114"/>
                <a:gd name="T70" fmla="*/ 816 w 164"/>
                <a:gd name="T71" fmla="*/ 59 h 114"/>
                <a:gd name="T72" fmla="*/ 848 w 164"/>
                <a:gd name="T73" fmla="*/ 59 h 114"/>
                <a:gd name="T74" fmla="*/ 901 w 164"/>
                <a:gd name="T75" fmla="*/ 54 h 114"/>
                <a:gd name="T76" fmla="*/ 956 w 164"/>
                <a:gd name="T77" fmla="*/ 49 h 114"/>
                <a:gd name="T78" fmla="*/ 988 w 164"/>
                <a:gd name="T79" fmla="*/ 45 h 114"/>
                <a:gd name="T80" fmla="*/ 964 w 164"/>
                <a:gd name="T81" fmla="*/ 44 h 114"/>
                <a:gd name="T82" fmla="*/ 917 w 164"/>
                <a:gd name="T83" fmla="*/ 42 h 114"/>
                <a:gd name="T84" fmla="*/ 855 w 164"/>
                <a:gd name="T85" fmla="*/ 41 h 114"/>
                <a:gd name="T86" fmla="*/ 832 w 164"/>
                <a:gd name="T87" fmla="*/ 41 h 114"/>
                <a:gd name="T88" fmla="*/ 855 w 164"/>
                <a:gd name="T89" fmla="*/ 25 h 114"/>
                <a:gd name="T90" fmla="*/ 964 w 164"/>
                <a:gd name="T91" fmla="*/ 15 h 114"/>
                <a:gd name="T92" fmla="*/ 1089 w 164"/>
                <a:gd name="T93" fmla="*/ 12 h 114"/>
                <a:gd name="T94" fmla="*/ 1225 w 164"/>
                <a:gd name="T95" fmla="*/ 8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163" y="8"/>
                  </a:moveTo>
                  <a:lnTo>
                    <a:pt x="162" y="8"/>
                  </a:lnTo>
                  <a:lnTo>
                    <a:pt x="161" y="8"/>
                  </a:lnTo>
                  <a:lnTo>
                    <a:pt x="160" y="8"/>
                  </a:lnTo>
                  <a:lnTo>
                    <a:pt x="159" y="8"/>
                  </a:lnTo>
                  <a:lnTo>
                    <a:pt x="157" y="8"/>
                  </a:lnTo>
                  <a:lnTo>
                    <a:pt x="156" y="6"/>
                  </a:lnTo>
                  <a:lnTo>
                    <a:pt x="154" y="6"/>
                  </a:lnTo>
                  <a:lnTo>
                    <a:pt x="152" y="5"/>
                  </a:lnTo>
                  <a:lnTo>
                    <a:pt x="151" y="5"/>
                  </a:lnTo>
                  <a:lnTo>
                    <a:pt x="149" y="4"/>
                  </a:lnTo>
                  <a:lnTo>
                    <a:pt x="147" y="4"/>
                  </a:lnTo>
                  <a:lnTo>
                    <a:pt x="146" y="2"/>
                  </a:lnTo>
                  <a:lnTo>
                    <a:pt x="144" y="2"/>
                  </a:lnTo>
                  <a:lnTo>
                    <a:pt x="143" y="2"/>
                  </a:lnTo>
                  <a:lnTo>
                    <a:pt x="143" y="0"/>
                  </a:lnTo>
                  <a:lnTo>
                    <a:pt x="133" y="5"/>
                  </a:lnTo>
                  <a:lnTo>
                    <a:pt x="125" y="9"/>
                  </a:lnTo>
                  <a:lnTo>
                    <a:pt x="117" y="12"/>
                  </a:lnTo>
                  <a:lnTo>
                    <a:pt x="110" y="14"/>
                  </a:lnTo>
                  <a:lnTo>
                    <a:pt x="103" y="15"/>
                  </a:lnTo>
                  <a:lnTo>
                    <a:pt x="98" y="17"/>
                  </a:lnTo>
                  <a:lnTo>
                    <a:pt x="93" y="18"/>
                  </a:lnTo>
                  <a:lnTo>
                    <a:pt x="89" y="18"/>
                  </a:lnTo>
                  <a:lnTo>
                    <a:pt x="84" y="19"/>
                  </a:lnTo>
                  <a:lnTo>
                    <a:pt x="80" y="19"/>
                  </a:lnTo>
                  <a:lnTo>
                    <a:pt x="78" y="19"/>
                  </a:lnTo>
                  <a:lnTo>
                    <a:pt x="76" y="19"/>
                  </a:lnTo>
                  <a:lnTo>
                    <a:pt x="74" y="19"/>
                  </a:lnTo>
                  <a:lnTo>
                    <a:pt x="73" y="19"/>
                  </a:lnTo>
                  <a:lnTo>
                    <a:pt x="72" y="19"/>
                  </a:lnTo>
                  <a:lnTo>
                    <a:pt x="72" y="26"/>
                  </a:lnTo>
                  <a:lnTo>
                    <a:pt x="74" y="32"/>
                  </a:lnTo>
                  <a:lnTo>
                    <a:pt x="74" y="39"/>
                  </a:lnTo>
                  <a:lnTo>
                    <a:pt x="75" y="45"/>
                  </a:lnTo>
                  <a:lnTo>
                    <a:pt x="74" y="53"/>
                  </a:lnTo>
                  <a:lnTo>
                    <a:pt x="74" y="60"/>
                  </a:lnTo>
                  <a:lnTo>
                    <a:pt x="73" y="67"/>
                  </a:lnTo>
                  <a:lnTo>
                    <a:pt x="73" y="73"/>
                  </a:lnTo>
                  <a:lnTo>
                    <a:pt x="71" y="81"/>
                  </a:lnTo>
                  <a:lnTo>
                    <a:pt x="69" y="87"/>
                  </a:lnTo>
                  <a:lnTo>
                    <a:pt x="68" y="93"/>
                  </a:lnTo>
                  <a:lnTo>
                    <a:pt x="66" y="98"/>
                  </a:lnTo>
                  <a:lnTo>
                    <a:pt x="63" y="102"/>
                  </a:lnTo>
                  <a:lnTo>
                    <a:pt x="61" y="105"/>
                  </a:lnTo>
                  <a:lnTo>
                    <a:pt x="60" y="107"/>
                  </a:lnTo>
                  <a:lnTo>
                    <a:pt x="58" y="108"/>
                  </a:lnTo>
                  <a:lnTo>
                    <a:pt x="56" y="109"/>
                  </a:lnTo>
                  <a:lnTo>
                    <a:pt x="55" y="107"/>
                  </a:lnTo>
                  <a:lnTo>
                    <a:pt x="53" y="105"/>
                  </a:lnTo>
                  <a:lnTo>
                    <a:pt x="53" y="102"/>
                  </a:lnTo>
                  <a:lnTo>
                    <a:pt x="51" y="98"/>
                  </a:lnTo>
                  <a:lnTo>
                    <a:pt x="51" y="94"/>
                  </a:lnTo>
                  <a:lnTo>
                    <a:pt x="50" y="88"/>
                  </a:lnTo>
                  <a:lnTo>
                    <a:pt x="50" y="83"/>
                  </a:lnTo>
                  <a:lnTo>
                    <a:pt x="49" y="79"/>
                  </a:lnTo>
                  <a:lnTo>
                    <a:pt x="47" y="73"/>
                  </a:lnTo>
                  <a:lnTo>
                    <a:pt x="44" y="69"/>
                  </a:lnTo>
                  <a:lnTo>
                    <a:pt x="42" y="64"/>
                  </a:lnTo>
                  <a:lnTo>
                    <a:pt x="38" y="60"/>
                  </a:lnTo>
                  <a:lnTo>
                    <a:pt x="34" y="55"/>
                  </a:lnTo>
                  <a:lnTo>
                    <a:pt x="28" y="52"/>
                  </a:lnTo>
                  <a:lnTo>
                    <a:pt x="22" y="49"/>
                  </a:lnTo>
                  <a:lnTo>
                    <a:pt x="21" y="49"/>
                  </a:lnTo>
                  <a:lnTo>
                    <a:pt x="21" y="47"/>
                  </a:lnTo>
                  <a:lnTo>
                    <a:pt x="21" y="45"/>
                  </a:lnTo>
                  <a:lnTo>
                    <a:pt x="20" y="43"/>
                  </a:lnTo>
                  <a:lnTo>
                    <a:pt x="20" y="40"/>
                  </a:lnTo>
                  <a:lnTo>
                    <a:pt x="20" y="37"/>
                  </a:lnTo>
                  <a:lnTo>
                    <a:pt x="20" y="33"/>
                  </a:lnTo>
                  <a:lnTo>
                    <a:pt x="18" y="32"/>
                  </a:lnTo>
                  <a:lnTo>
                    <a:pt x="18" y="28"/>
                  </a:lnTo>
                  <a:lnTo>
                    <a:pt x="18" y="26"/>
                  </a:lnTo>
                  <a:lnTo>
                    <a:pt x="18" y="22"/>
                  </a:lnTo>
                  <a:lnTo>
                    <a:pt x="17" y="20"/>
                  </a:lnTo>
                  <a:lnTo>
                    <a:pt x="17" y="18"/>
                  </a:lnTo>
                  <a:lnTo>
                    <a:pt x="17" y="17"/>
                  </a:lnTo>
                  <a:lnTo>
                    <a:pt x="15" y="26"/>
                  </a:lnTo>
                  <a:lnTo>
                    <a:pt x="15" y="34"/>
                  </a:lnTo>
                  <a:lnTo>
                    <a:pt x="13" y="43"/>
                  </a:lnTo>
                  <a:lnTo>
                    <a:pt x="13" y="51"/>
                  </a:lnTo>
                  <a:lnTo>
                    <a:pt x="11" y="59"/>
                  </a:lnTo>
                  <a:lnTo>
                    <a:pt x="9" y="67"/>
                  </a:lnTo>
                  <a:lnTo>
                    <a:pt x="7" y="73"/>
                  </a:lnTo>
                  <a:lnTo>
                    <a:pt x="7" y="80"/>
                  </a:lnTo>
                  <a:lnTo>
                    <a:pt x="6" y="86"/>
                  </a:lnTo>
                  <a:lnTo>
                    <a:pt x="4" y="91"/>
                  </a:lnTo>
                  <a:lnTo>
                    <a:pt x="2" y="96"/>
                  </a:lnTo>
                  <a:lnTo>
                    <a:pt x="2" y="100"/>
                  </a:lnTo>
                  <a:lnTo>
                    <a:pt x="0" y="103"/>
                  </a:lnTo>
                  <a:lnTo>
                    <a:pt x="0" y="105"/>
                  </a:lnTo>
                  <a:lnTo>
                    <a:pt x="0" y="107"/>
                  </a:lnTo>
                  <a:lnTo>
                    <a:pt x="1" y="109"/>
                  </a:lnTo>
                  <a:lnTo>
                    <a:pt x="3" y="109"/>
                  </a:lnTo>
                  <a:lnTo>
                    <a:pt x="5" y="110"/>
                  </a:lnTo>
                  <a:lnTo>
                    <a:pt x="7" y="110"/>
                  </a:lnTo>
                  <a:lnTo>
                    <a:pt x="9" y="111"/>
                  </a:lnTo>
                  <a:lnTo>
                    <a:pt x="12" y="111"/>
                  </a:lnTo>
                  <a:lnTo>
                    <a:pt x="16" y="111"/>
                  </a:lnTo>
                  <a:lnTo>
                    <a:pt x="20" y="111"/>
                  </a:lnTo>
                  <a:lnTo>
                    <a:pt x="23" y="112"/>
                  </a:lnTo>
                  <a:lnTo>
                    <a:pt x="26" y="112"/>
                  </a:lnTo>
                  <a:lnTo>
                    <a:pt x="31" y="112"/>
                  </a:lnTo>
                  <a:lnTo>
                    <a:pt x="36" y="112"/>
                  </a:lnTo>
                  <a:lnTo>
                    <a:pt x="41" y="113"/>
                  </a:lnTo>
                  <a:lnTo>
                    <a:pt x="46" y="113"/>
                  </a:lnTo>
                  <a:lnTo>
                    <a:pt x="52" y="113"/>
                  </a:lnTo>
                  <a:lnTo>
                    <a:pt x="58" y="113"/>
                  </a:lnTo>
                  <a:lnTo>
                    <a:pt x="59" y="113"/>
                  </a:lnTo>
                  <a:lnTo>
                    <a:pt x="60" y="113"/>
                  </a:lnTo>
                  <a:lnTo>
                    <a:pt x="61" y="111"/>
                  </a:lnTo>
                  <a:lnTo>
                    <a:pt x="63" y="110"/>
                  </a:lnTo>
                  <a:lnTo>
                    <a:pt x="66" y="109"/>
                  </a:lnTo>
                  <a:lnTo>
                    <a:pt x="68" y="107"/>
                  </a:lnTo>
                  <a:lnTo>
                    <a:pt x="71" y="105"/>
                  </a:lnTo>
                  <a:lnTo>
                    <a:pt x="73" y="104"/>
                  </a:lnTo>
                  <a:lnTo>
                    <a:pt x="76" y="102"/>
                  </a:lnTo>
                  <a:lnTo>
                    <a:pt x="78" y="101"/>
                  </a:lnTo>
                  <a:lnTo>
                    <a:pt x="82" y="99"/>
                  </a:lnTo>
                  <a:lnTo>
                    <a:pt x="84" y="97"/>
                  </a:lnTo>
                  <a:lnTo>
                    <a:pt x="86" y="96"/>
                  </a:lnTo>
                  <a:lnTo>
                    <a:pt x="88" y="94"/>
                  </a:lnTo>
                  <a:lnTo>
                    <a:pt x="91" y="92"/>
                  </a:lnTo>
                  <a:lnTo>
                    <a:pt x="92" y="91"/>
                  </a:lnTo>
                  <a:lnTo>
                    <a:pt x="92" y="89"/>
                  </a:lnTo>
                  <a:lnTo>
                    <a:pt x="94" y="88"/>
                  </a:lnTo>
                  <a:lnTo>
                    <a:pt x="94" y="87"/>
                  </a:lnTo>
                  <a:lnTo>
                    <a:pt x="95" y="85"/>
                  </a:lnTo>
                  <a:lnTo>
                    <a:pt x="95" y="83"/>
                  </a:lnTo>
                  <a:lnTo>
                    <a:pt x="97" y="81"/>
                  </a:lnTo>
                  <a:lnTo>
                    <a:pt x="99" y="80"/>
                  </a:lnTo>
                  <a:lnTo>
                    <a:pt x="100" y="78"/>
                  </a:lnTo>
                  <a:lnTo>
                    <a:pt x="102" y="77"/>
                  </a:lnTo>
                  <a:lnTo>
                    <a:pt x="103" y="77"/>
                  </a:lnTo>
                  <a:lnTo>
                    <a:pt x="105" y="75"/>
                  </a:lnTo>
                  <a:lnTo>
                    <a:pt x="106" y="75"/>
                  </a:lnTo>
                  <a:lnTo>
                    <a:pt x="108" y="75"/>
                  </a:lnTo>
                  <a:lnTo>
                    <a:pt x="109" y="75"/>
                  </a:lnTo>
                  <a:lnTo>
                    <a:pt x="110" y="75"/>
                  </a:lnTo>
                  <a:lnTo>
                    <a:pt x="111" y="73"/>
                  </a:lnTo>
                  <a:lnTo>
                    <a:pt x="113" y="73"/>
                  </a:lnTo>
                  <a:lnTo>
                    <a:pt x="115" y="71"/>
                  </a:lnTo>
                  <a:lnTo>
                    <a:pt x="117" y="69"/>
                  </a:lnTo>
                  <a:lnTo>
                    <a:pt x="119" y="68"/>
                  </a:lnTo>
                  <a:lnTo>
                    <a:pt x="120" y="67"/>
                  </a:lnTo>
                  <a:lnTo>
                    <a:pt x="122" y="65"/>
                  </a:lnTo>
                  <a:lnTo>
                    <a:pt x="124" y="63"/>
                  </a:lnTo>
                  <a:lnTo>
                    <a:pt x="126" y="61"/>
                  </a:lnTo>
                  <a:lnTo>
                    <a:pt x="128" y="59"/>
                  </a:lnTo>
                  <a:lnTo>
                    <a:pt x="128" y="57"/>
                  </a:lnTo>
                  <a:lnTo>
                    <a:pt x="129" y="56"/>
                  </a:lnTo>
                  <a:lnTo>
                    <a:pt x="127" y="56"/>
                  </a:lnTo>
                  <a:lnTo>
                    <a:pt x="126" y="56"/>
                  </a:lnTo>
                  <a:lnTo>
                    <a:pt x="125" y="56"/>
                  </a:lnTo>
                  <a:lnTo>
                    <a:pt x="124" y="54"/>
                  </a:lnTo>
                  <a:lnTo>
                    <a:pt x="122" y="54"/>
                  </a:lnTo>
                  <a:lnTo>
                    <a:pt x="120" y="54"/>
                  </a:lnTo>
                  <a:lnTo>
                    <a:pt x="119" y="54"/>
                  </a:lnTo>
                  <a:lnTo>
                    <a:pt x="117" y="52"/>
                  </a:lnTo>
                  <a:lnTo>
                    <a:pt x="115" y="52"/>
                  </a:lnTo>
                  <a:lnTo>
                    <a:pt x="113" y="52"/>
                  </a:lnTo>
                  <a:lnTo>
                    <a:pt x="111" y="52"/>
                  </a:lnTo>
                  <a:lnTo>
                    <a:pt x="110" y="52"/>
                  </a:lnTo>
                  <a:lnTo>
                    <a:pt x="109" y="52"/>
                  </a:lnTo>
                  <a:lnTo>
                    <a:pt x="108" y="52"/>
                  </a:lnTo>
                  <a:lnTo>
                    <a:pt x="108" y="44"/>
                  </a:lnTo>
                  <a:lnTo>
                    <a:pt x="109" y="37"/>
                  </a:lnTo>
                  <a:lnTo>
                    <a:pt x="111" y="32"/>
                  </a:lnTo>
                  <a:lnTo>
                    <a:pt x="114" y="26"/>
                  </a:lnTo>
                  <a:lnTo>
                    <a:pt x="117" y="24"/>
                  </a:lnTo>
                  <a:lnTo>
                    <a:pt x="121" y="20"/>
                  </a:lnTo>
                  <a:lnTo>
                    <a:pt x="125" y="18"/>
                  </a:lnTo>
                  <a:lnTo>
                    <a:pt x="129" y="16"/>
                  </a:lnTo>
                  <a:lnTo>
                    <a:pt x="133" y="16"/>
                  </a:lnTo>
                  <a:lnTo>
                    <a:pt x="138" y="15"/>
                  </a:lnTo>
                  <a:lnTo>
                    <a:pt x="141" y="15"/>
                  </a:lnTo>
                  <a:lnTo>
                    <a:pt x="146" y="14"/>
                  </a:lnTo>
                  <a:lnTo>
                    <a:pt x="150" y="14"/>
                  </a:lnTo>
                  <a:lnTo>
                    <a:pt x="155" y="13"/>
                  </a:lnTo>
                  <a:lnTo>
                    <a:pt x="159" y="11"/>
                  </a:lnTo>
                  <a:lnTo>
                    <a:pt x="163" y="8"/>
                  </a:lnTo>
                </a:path>
              </a:pathLst>
            </a:custGeom>
            <a:solidFill>
              <a:srgbClr val="F8F8F8"/>
            </a:solidFill>
            <a:ln w="6350">
              <a:solidFill>
                <a:srgbClr val="DDDDDD"/>
              </a:solidFill>
              <a:round/>
              <a:headEnd/>
              <a:tailEnd/>
            </a:ln>
          </p:spPr>
          <p:txBody>
            <a:bodyPr/>
            <a:lstStyle/>
            <a:p>
              <a:endParaRPr lang="it-IT"/>
            </a:p>
          </p:txBody>
        </p:sp>
        <p:sp>
          <p:nvSpPr>
            <p:cNvPr id="10298" name="Freeform 74"/>
            <p:cNvSpPr>
              <a:spLocks/>
            </p:cNvSpPr>
            <p:nvPr/>
          </p:nvSpPr>
          <p:spPr bwMode="auto">
            <a:xfrm>
              <a:off x="4469" y="1477"/>
              <a:ext cx="170" cy="100"/>
            </a:xfrm>
            <a:custGeom>
              <a:avLst/>
              <a:gdLst>
                <a:gd name="T0" fmla="*/ 8 w 86"/>
                <a:gd name="T1" fmla="*/ 6 h 109"/>
                <a:gd name="T2" fmla="*/ 55 w 86"/>
                <a:gd name="T3" fmla="*/ 6 h 109"/>
                <a:gd name="T4" fmla="*/ 132 w 86"/>
                <a:gd name="T5" fmla="*/ 6 h 109"/>
                <a:gd name="T6" fmla="*/ 192 w 86"/>
                <a:gd name="T7" fmla="*/ 6 h 109"/>
                <a:gd name="T8" fmla="*/ 247 w 86"/>
                <a:gd name="T9" fmla="*/ 6 h 109"/>
                <a:gd name="T10" fmla="*/ 253 w 86"/>
                <a:gd name="T11" fmla="*/ 6 h 109"/>
                <a:gd name="T12" fmla="*/ 253 w 86"/>
                <a:gd name="T13" fmla="*/ 10 h 109"/>
                <a:gd name="T14" fmla="*/ 261 w 86"/>
                <a:gd name="T15" fmla="*/ 16 h 109"/>
                <a:gd name="T16" fmla="*/ 293 w 86"/>
                <a:gd name="T17" fmla="*/ 23 h 109"/>
                <a:gd name="T18" fmla="*/ 316 w 86"/>
                <a:gd name="T19" fmla="*/ 29 h 109"/>
                <a:gd name="T20" fmla="*/ 364 w 86"/>
                <a:gd name="T21" fmla="*/ 34 h 109"/>
                <a:gd name="T22" fmla="*/ 395 w 86"/>
                <a:gd name="T23" fmla="*/ 40 h 109"/>
                <a:gd name="T24" fmla="*/ 425 w 86"/>
                <a:gd name="T25" fmla="*/ 49 h 109"/>
                <a:gd name="T26" fmla="*/ 449 w 86"/>
                <a:gd name="T27" fmla="*/ 58 h 109"/>
                <a:gd name="T28" fmla="*/ 480 w 86"/>
                <a:gd name="T29" fmla="*/ 67 h 109"/>
                <a:gd name="T30" fmla="*/ 488 w 86"/>
                <a:gd name="T31" fmla="*/ 75 h 109"/>
                <a:gd name="T32" fmla="*/ 488 w 86"/>
                <a:gd name="T33" fmla="*/ 78 h 109"/>
                <a:gd name="T34" fmla="*/ 496 w 86"/>
                <a:gd name="T35" fmla="*/ 79 h 109"/>
                <a:gd name="T36" fmla="*/ 508 w 86"/>
                <a:gd name="T37" fmla="*/ 79 h 109"/>
                <a:gd name="T38" fmla="*/ 516 w 86"/>
                <a:gd name="T39" fmla="*/ 82 h 109"/>
                <a:gd name="T40" fmla="*/ 540 w 86"/>
                <a:gd name="T41" fmla="*/ 83 h 109"/>
                <a:gd name="T42" fmla="*/ 548 w 86"/>
                <a:gd name="T43" fmla="*/ 83 h 109"/>
                <a:gd name="T44" fmla="*/ 571 w 86"/>
                <a:gd name="T45" fmla="*/ 83 h 109"/>
                <a:gd name="T46" fmla="*/ 601 w 86"/>
                <a:gd name="T47" fmla="*/ 83 h 109"/>
                <a:gd name="T48" fmla="*/ 625 w 86"/>
                <a:gd name="T49" fmla="*/ 83 h 109"/>
                <a:gd name="T50" fmla="*/ 640 w 86"/>
                <a:gd name="T51" fmla="*/ 83 h 109"/>
                <a:gd name="T52" fmla="*/ 656 w 86"/>
                <a:gd name="T53" fmla="*/ 82 h 109"/>
                <a:gd name="T54" fmla="*/ 625 w 86"/>
                <a:gd name="T55" fmla="*/ 75 h 109"/>
                <a:gd name="T56" fmla="*/ 563 w 86"/>
                <a:gd name="T57" fmla="*/ 58 h 109"/>
                <a:gd name="T58" fmla="*/ 488 w 86"/>
                <a:gd name="T59" fmla="*/ 37 h 109"/>
                <a:gd name="T60" fmla="*/ 411 w 86"/>
                <a:gd name="T61" fmla="*/ 17 h 109"/>
                <a:gd name="T62" fmla="*/ 364 w 86"/>
                <a:gd name="T63" fmla="*/ 6 h 109"/>
                <a:gd name="T64" fmla="*/ 340 w 86"/>
                <a:gd name="T65" fmla="*/ 3 h 109"/>
                <a:gd name="T66" fmla="*/ 261 w 86"/>
                <a:gd name="T67" fmla="*/ 1 h 109"/>
                <a:gd name="T68" fmla="*/ 176 w 86"/>
                <a:gd name="T69" fmla="*/ 0 h 109"/>
                <a:gd name="T70" fmla="*/ 85 w 86"/>
                <a:gd name="T71" fmla="*/ 1 h 109"/>
                <a:gd name="T72" fmla="*/ 24 w 86"/>
                <a:gd name="T73" fmla="*/ 1 h 109"/>
                <a:gd name="T74" fmla="*/ 0 w 86"/>
                <a:gd name="T75" fmla="*/ 2 h 109"/>
                <a:gd name="T76" fmla="*/ 0 w 86"/>
                <a:gd name="T77" fmla="*/ 2 h 109"/>
                <a:gd name="T78" fmla="*/ 0 w 86"/>
                <a:gd name="T79" fmla="*/ 4 h 109"/>
                <a:gd name="T80" fmla="*/ 0 w 86"/>
                <a:gd name="T81" fmla="*/ 6 h 109"/>
                <a:gd name="T82" fmla="*/ 0 w 86"/>
                <a:gd name="T83" fmla="*/ 6 h 109"/>
                <a:gd name="T84" fmla="*/ 0 w 86"/>
                <a:gd name="T85" fmla="*/ 6 h 10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6"/>
                <a:gd name="T130" fmla="*/ 0 h 109"/>
                <a:gd name="T131" fmla="*/ 86 w 86"/>
                <a:gd name="T132" fmla="*/ 109 h 10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6" h="109">
                  <a:moveTo>
                    <a:pt x="0" y="6"/>
                  </a:moveTo>
                  <a:lnTo>
                    <a:pt x="0" y="8"/>
                  </a:lnTo>
                  <a:lnTo>
                    <a:pt x="1" y="8"/>
                  </a:lnTo>
                  <a:lnTo>
                    <a:pt x="3" y="8"/>
                  </a:lnTo>
                  <a:lnTo>
                    <a:pt x="5" y="8"/>
                  </a:lnTo>
                  <a:lnTo>
                    <a:pt x="7" y="8"/>
                  </a:lnTo>
                  <a:lnTo>
                    <a:pt x="11" y="8"/>
                  </a:lnTo>
                  <a:lnTo>
                    <a:pt x="14" y="8"/>
                  </a:lnTo>
                  <a:lnTo>
                    <a:pt x="17" y="8"/>
                  </a:lnTo>
                  <a:lnTo>
                    <a:pt x="19" y="8"/>
                  </a:lnTo>
                  <a:lnTo>
                    <a:pt x="22" y="8"/>
                  </a:lnTo>
                  <a:lnTo>
                    <a:pt x="25" y="8"/>
                  </a:lnTo>
                  <a:lnTo>
                    <a:pt x="28" y="8"/>
                  </a:lnTo>
                  <a:lnTo>
                    <a:pt x="30" y="8"/>
                  </a:lnTo>
                  <a:lnTo>
                    <a:pt x="32" y="8"/>
                  </a:lnTo>
                  <a:lnTo>
                    <a:pt x="33" y="8"/>
                  </a:lnTo>
                  <a:lnTo>
                    <a:pt x="34" y="8"/>
                  </a:lnTo>
                  <a:lnTo>
                    <a:pt x="33" y="9"/>
                  </a:lnTo>
                  <a:lnTo>
                    <a:pt x="33" y="10"/>
                  </a:lnTo>
                  <a:lnTo>
                    <a:pt x="33" y="12"/>
                  </a:lnTo>
                  <a:lnTo>
                    <a:pt x="33" y="13"/>
                  </a:lnTo>
                  <a:lnTo>
                    <a:pt x="33" y="16"/>
                  </a:lnTo>
                  <a:lnTo>
                    <a:pt x="34" y="18"/>
                  </a:lnTo>
                  <a:lnTo>
                    <a:pt x="34" y="21"/>
                  </a:lnTo>
                  <a:lnTo>
                    <a:pt x="36" y="22"/>
                  </a:lnTo>
                  <a:lnTo>
                    <a:pt x="36" y="26"/>
                  </a:lnTo>
                  <a:lnTo>
                    <a:pt x="38" y="29"/>
                  </a:lnTo>
                  <a:lnTo>
                    <a:pt x="38" y="33"/>
                  </a:lnTo>
                  <a:lnTo>
                    <a:pt x="40" y="35"/>
                  </a:lnTo>
                  <a:lnTo>
                    <a:pt x="41" y="38"/>
                  </a:lnTo>
                  <a:lnTo>
                    <a:pt x="43" y="40"/>
                  </a:lnTo>
                  <a:lnTo>
                    <a:pt x="45" y="42"/>
                  </a:lnTo>
                  <a:lnTo>
                    <a:pt x="47" y="44"/>
                  </a:lnTo>
                  <a:lnTo>
                    <a:pt x="47" y="47"/>
                  </a:lnTo>
                  <a:lnTo>
                    <a:pt x="49" y="49"/>
                  </a:lnTo>
                  <a:lnTo>
                    <a:pt x="51" y="52"/>
                  </a:lnTo>
                  <a:lnTo>
                    <a:pt x="53" y="55"/>
                  </a:lnTo>
                  <a:lnTo>
                    <a:pt x="53" y="59"/>
                  </a:lnTo>
                  <a:lnTo>
                    <a:pt x="55" y="63"/>
                  </a:lnTo>
                  <a:lnTo>
                    <a:pt x="57" y="67"/>
                  </a:lnTo>
                  <a:lnTo>
                    <a:pt x="58" y="70"/>
                  </a:lnTo>
                  <a:lnTo>
                    <a:pt x="58" y="75"/>
                  </a:lnTo>
                  <a:lnTo>
                    <a:pt x="60" y="79"/>
                  </a:lnTo>
                  <a:lnTo>
                    <a:pt x="60" y="83"/>
                  </a:lnTo>
                  <a:lnTo>
                    <a:pt x="62" y="87"/>
                  </a:lnTo>
                  <a:lnTo>
                    <a:pt x="62" y="90"/>
                  </a:lnTo>
                  <a:lnTo>
                    <a:pt x="63" y="94"/>
                  </a:lnTo>
                  <a:lnTo>
                    <a:pt x="63" y="97"/>
                  </a:lnTo>
                  <a:lnTo>
                    <a:pt x="63" y="100"/>
                  </a:lnTo>
                  <a:lnTo>
                    <a:pt x="63" y="101"/>
                  </a:lnTo>
                  <a:lnTo>
                    <a:pt x="63" y="102"/>
                  </a:lnTo>
                  <a:lnTo>
                    <a:pt x="64" y="102"/>
                  </a:lnTo>
                  <a:lnTo>
                    <a:pt x="64" y="103"/>
                  </a:lnTo>
                  <a:lnTo>
                    <a:pt x="65" y="103"/>
                  </a:lnTo>
                  <a:lnTo>
                    <a:pt x="66" y="103"/>
                  </a:lnTo>
                  <a:lnTo>
                    <a:pt x="66" y="105"/>
                  </a:lnTo>
                  <a:lnTo>
                    <a:pt x="67" y="105"/>
                  </a:lnTo>
                  <a:lnTo>
                    <a:pt x="67" y="106"/>
                  </a:lnTo>
                  <a:lnTo>
                    <a:pt x="69" y="106"/>
                  </a:lnTo>
                  <a:lnTo>
                    <a:pt x="69" y="107"/>
                  </a:lnTo>
                  <a:lnTo>
                    <a:pt x="70" y="107"/>
                  </a:lnTo>
                  <a:lnTo>
                    <a:pt x="71" y="107"/>
                  </a:lnTo>
                  <a:lnTo>
                    <a:pt x="71" y="108"/>
                  </a:lnTo>
                  <a:lnTo>
                    <a:pt x="73" y="108"/>
                  </a:lnTo>
                  <a:lnTo>
                    <a:pt x="74" y="108"/>
                  </a:lnTo>
                  <a:lnTo>
                    <a:pt x="76" y="108"/>
                  </a:lnTo>
                  <a:lnTo>
                    <a:pt x="78" y="108"/>
                  </a:lnTo>
                  <a:lnTo>
                    <a:pt x="79" y="107"/>
                  </a:lnTo>
                  <a:lnTo>
                    <a:pt x="81" y="107"/>
                  </a:lnTo>
                  <a:lnTo>
                    <a:pt x="83" y="107"/>
                  </a:lnTo>
                  <a:lnTo>
                    <a:pt x="84" y="107"/>
                  </a:lnTo>
                  <a:lnTo>
                    <a:pt x="85" y="106"/>
                  </a:lnTo>
                  <a:lnTo>
                    <a:pt x="84" y="105"/>
                  </a:lnTo>
                  <a:lnTo>
                    <a:pt x="84" y="102"/>
                  </a:lnTo>
                  <a:lnTo>
                    <a:pt x="81" y="97"/>
                  </a:lnTo>
                  <a:lnTo>
                    <a:pt x="79" y="91"/>
                  </a:lnTo>
                  <a:lnTo>
                    <a:pt x="76" y="84"/>
                  </a:lnTo>
                  <a:lnTo>
                    <a:pt x="73" y="75"/>
                  </a:lnTo>
                  <a:lnTo>
                    <a:pt x="69" y="67"/>
                  </a:lnTo>
                  <a:lnTo>
                    <a:pt x="67" y="56"/>
                  </a:lnTo>
                  <a:lnTo>
                    <a:pt x="63" y="48"/>
                  </a:lnTo>
                  <a:lnTo>
                    <a:pt x="60" y="39"/>
                  </a:lnTo>
                  <a:lnTo>
                    <a:pt x="56" y="30"/>
                  </a:lnTo>
                  <a:lnTo>
                    <a:pt x="53" y="22"/>
                  </a:lnTo>
                  <a:lnTo>
                    <a:pt x="50" y="16"/>
                  </a:lnTo>
                  <a:lnTo>
                    <a:pt x="49" y="10"/>
                  </a:lnTo>
                  <a:lnTo>
                    <a:pt x="47" y="6"/>
                  </a:lnTo>
                  <a:lnTo>
                    <a:pt x="47" y="4"/>
                  </a:lnTo>
                  <a:lnTo>
                    <a:pt x="46" y="4"/>
                  </a:lnTo>
                  <a:lnTo>
                    <a:pt x="44" y="3"/>
                  </a:lnTo>
                  <a:lnTo>
                    <a:pt x="40" y="3"/>
                  </a:lnTo>
                  <a:lnTo>
                    <a:pt x="38" y="1"/>
                  </a:lnTo>
                  <a:lnTo>
                    <a:pt x="34" y="1"/>
                  </a:lnTo>
                  <a:lnTo>
                    <a:pt x="30" y="1"/>
                  </a:lnTo>
                  <a:lnTo>
                    <a:pt x="27" y="1"/>
                  </a:lnTo>
                  <a:lnTo>
                    <a:pt x="23" y="0"/>
                  </a:lnTo>
                  <a:lnTo>
                    <a:pt x="18" y="1"/>
                  </a:lnTo>
                  <a:lnTo>
                    <a:pt x="15" y="1"/>
                  </a:lnTo>
                  <a:lnTo>
                    <a:pt x="11" y="1"/>
                  </a:lnTo>
                  <a:lnTo>
                    <a:pt x="8" y="1"/>
                  </a:lnTo>
                  <a:lnTo>
                    <a:pt x="5" y="1"/>
                  </a:lnTo>
                  <a:lnTo>
                    <a:pt x="3" y="1"/>
                  </a:lnTo>
                  <a:lnTo>
                    <a:pt x="2" y="1"/>
                  </a:lnTo>
                  <a:lnTo>
                    <a:pt x="0" y="2"/>
                  </a:lnTo>
                  <a:lnTo>
                    <a:pt x="0" y="4"/>
                  </a:lnTo>
                  <a:lnTo>
                    <a:pt x="0" y="6"/>
                  </a:lnTo>
                </a:path>
              </a:pathLst>
            </a:custGeom>
            <a:solidFill>
              <a:srgbClr val="F8F8F8"/>
            </a:solidFill>
            <a:ln w="9525">
              <a:solidFill>
                <a:srgbClr val="DDDDDD"/>
              </a:solidFill>
              <a:round/>
              <a:headEnd/>
              <a:tailEnd/>
            </a:ln>
          </p:spPr>
          <p:txBody>
            <a:bodyPr/>
            <a:lstStyle/>
            <a:p>
              <a:endParaRPr lang="it-IT"/>
            </a:p>
          </p:txBody>
        </p:sp>
        <p:sp>
          <p:nvSpPr>
            <p:cNvPr id="10299" name="Freeform 75"/>
            <p:cNvSpPr>
              <a:spLocks/>
            </p:cNvSpPr>
            <p:nvPr/>
          </p:nvSpPr>
          <p:spPr bwMode="auto">
            <a:xfrm>
              <a:off x="5115" y="1478"/>
              <a:ext cx="171" cy="99"/>
            </a:xfrm>
            <a:custGeom>
              <a:avLst/>
              <a:gdLst>
                <a:gd name="T0" fmla="*/ 637 w 87"/>
                <a:gd name="T1" fmla="*/ 6 h 108"/>
                <a:gd name="T2" fmla="*/ 584 w 87"/>
                <a:gd name="T3" fmla="*/ 6 h 108"/>
                <a:gd name="T4" fmla="*/ 525 w 87"/>
                <a:gd name="T5" fmla="*/ 6 h 108"/>
                <a:gd name="T6" fmla="*/ 448 w 87"/>
                <a:gd name="T7" fmla="*/ 6 h 108"/>
                <a:gd name="T8" fmla="*/ 401 w 87"/>
                <a:gd name="T9" fmla="*/ 6 h 108"/>
                <a:gd name="T10" fmla="*/ 387 w 87"/>
                <a:gd name="T11" fmla="*/ 6 h 108"/>
                <a:gd name="T12" fmla="*/ 387 w 87"/>
                <a:gd name="T13" fmla="*/ 9 h 108"/>
                <a:gd name="T14" fmla="*/ 371 w 87"/>
                <a:gd name="T15" fmla="*/ 16 h 108"/>
                <a:gd name="T16" fmla="*/ 348 w 87"/>
                <a:gd name="T17" fmla="*/ 23 h 108"/>
                <a:gd name="T18" fmla="*/ 328 w 87"/>
                <a:gd name="T19" fmla="*/ 29 h 108"/>
                <a:gd name="T20" fmla="*/ 297 w 87"/>
                <a:gd name="T21" fmla="*/ 34 h 108"/>
                <a:gd name="T22" fmla="*/ 259 w 87"/>
                <a:gd name="T23" fmla="*/ 41 h 108"/>
                <a:gd name="T24" fmla="*/ 212 w 87"/>
                <a:gd name="T25" fmla="*/ 49 h 108"/>
                <a:gd name="T26" fmla="*/ 181 w 87"/>
                <a:gd name="T27" fmla="*/ 58 h 108"/>
                <a:gd name="T28" fmla="*/ 167 w 87"/>
                <a:gd name="T29" fmla="*/ 67 h 108"/>
                <a:gd name="T30" fmla="*/ 167 w 87"/>
                <a:gd name="T31" fmla="*/ 76 h 108"/>
                <a:gd name="T32" fmla="*/ 167 w 87"/>
                <a:gd name="T33" fmla="*/ 78 h 108"/>
                <a:gd name="T34" fmla="*/ 143 w 87"/>
                <a:gd name="T35" fmla="*/ 80 h 108"/>
                <a:gd name="T36" fmla="*/ 143 w 87"/>
                <a:gd name="T37" fmla="*/ 80 h 108"/>
                <a:gd name="T38" fmla="*/ 120 w 87"/>
                <a:gd name="T39" fmla="*/ 82 h 108"/>
                <a:gd name="T40" fmla="*/ 108 w 87"/>
                <a:gd name="T41" fmla="*/ 83 h 108"/>
                <a:gd name="T42" fmla="*/ 100 w 87"/>
                <a:gd name="T43" fmla="*/ 83 h 108"/>
                <a:gd name="T44" fmla="*/ 77 w 87"/>
                <a:gd name="T45" fmla="*/ 83 h 108"/>
                <a:gd name="T46" fmla="*/ 47 w 87"/>
                <a:gd name="T47" fmla="*/ 83 h 108"/>
                <a:gd name="T48" fmla="*/ 31 w 87"/>
                <a:gd name="T49" fmla="*/ 83 h 108"/>
                <a:gd name="T50" fmla="*/ 8 w 87"/>
                <a:gd name="T51" fmla="*/ 83 h 108"/>
                <a:gd name="T52" fmla="*/ 8 w 87"/>
                <a:gd name="T53" fmla="*/ 82 h 108"/>
                <a:gd name="T54" fmla="*/ 24 w 87"/>
                <a:gd name="T55" fmla="*/ 76 h 108"/>
                <a:gd name="T56" fmla="*/ 85 w 87"/>
                <a:gd name="T57" fmla="*/ 58 h 108"/>
                <a:gd name="T58" fmla="*/ 167 w 87"/>
                <a:gd name="T59" fmla="*/ 36 h 108"/>
                <a:gd name="T60" fmla="*/ 244 w 87"/>
                <a:gd name="T61" fmla="*/ 16 h 108"/>
                <a:gd name="T62" fmla="*/ 281 w 87"/>
                <a:gd name="T63" fmla="*/ 6 h 108"/>
                <a:gd name="T64" fmla="*/ 305 w 87"/>
                <a:gd name="T65" fmla="*/ 3 h 108"/>
                <a:gd name="T66" fmla="*/ 379 w 87"/>
                <a:gd name="T67" fmla="*/ 1 h 108"/>
                <a:gd name="T68" fmla="*/ 472 w 87"/>
                <a:gd name="T69" fmla="*/ 0 h 108"/>
                <a:gd name="T70" fmla="*/ 552 w 87"/>
                <a:gd name="T71" fmla="*/ 0 h 108"/>
                <a:gd name="T72" fmla="*/ 621 w 87"/>
                <a:gd name="T73" fmla="*/ 0 h 108"/>
                <a:gd name="T74" fmla="*/ 637 w 87"/>
                <a:gd name="T75" fmla="*/ 1 h 108"/>
                <a:gd name="T76" fmla="*/ 637 w 87"/>
                <a:gd name="T77" fmla="*/ 2 h 108"/>
                <a:gd name="T78" fmla="*/ 637 w 87"/>
                <a:gd name="T79" fmla="*/ 4 h 108"/>
                <a:gd name="T80" fmla="*/ 645 w 87"/>
                <a:gd name="T81" fmla="*/ 5 h 108"/>
                <a:gd name="T82" fmla="*/ 645 w 87"/>
                <a:gd name="T83" fmla="*/ 6 h 108"/>
                <a:gd name="T84" fmla="*/ 653 w 87"/>
                <a:gd name="T85" fmla="*/ 6 h 1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
                <a:gd name="T130" fmla="*/ 0 h 108"/>
                <a:gd name="T131" fmla="*/ 87 w 87"/>
                <a:gd name="T132" fmla="*/ 108 h 1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 h="108">
                  <a:moveTo>
                    <a:pt x="86" y="6"/>
                  </a:moveTo>
                  <a:lnTo>
                    <a:pt x="85" y="7"/>
                  </a:lnTo>
                  <a:lnTo>
                    <a:pt x="84" y="7"/>
                  </a:lnTo>
                  <a:lnTo>
                    <a:pt x="82" y="7"/>
                  </a:lnTo>
                  <a:lnTo>
                    <a:pt x="80" y="7"/>
                  </a:lnTo>
                  <a:lnTo>
                    <a:pt x="77" y="7"/>
                  </a:lnTo>
                  <a:lnTo>
                    <a:pt x="74" y="7"/>
                  </a:lnTo>
                  <a:lnTo>
                    <a:pt x="71" y="7"/>
                  </a:lnTo>
                  <a:lnTo>
                    <a:pt x="69" y="7"/>
                  </a:lnTo>
                  <a:lnTo>
                    <a:pt x="66" y="7"/>
                  </a:lnTo>
                  <a:lnTo>
                    <a:pt x="62" y="7"/>
                  </a:lnTo>
                  <a:lnTo>
                    <a:pt x="59" y="7"/>
                  </a:lnTo>
                  <a:lnTo>
                    <a:pt x="57" y="7"/>
                  </a:lnTo>
                  <a:lnTo>
                    <a:pt x="55" y="7"/>
                  </a:lnTo>
                  <a:lnTo>
                    <a:pt x="53" y="7"/>
                  </a:lnTo>
                  <a:lnTo>
                    <a:pt x="51" y="8"/>
                  </a:lnTo>
                  <a:lnTo>
                    <a:pt x="51" y="9"/>
                  </a:lnTo>
                  <a:lnTo>
                    <a:pt x="51" y="11"/>
                  </a:lnTo>
                  <a:lnTo>
                    <a:pt x="51" y="12"/>
                  </a:lnTo>
                  <a:lnTo>
                    <a:pt x="50" y="15"/>
                  </a:lnTo>
                  <a:lnTo>
                    <a:pt x="50" y="17"/>
                  </a:lnTo>
                  <a:lnTo>
                    <a:pt x="49" y="20"/>
                  </a:lnTo>
                  <a:lnTo>
                    <a:pt x="49" y="22"/>
                  </a:lnTo>
                  <a:lnTo>
                    <a:pt x="47" y="26"/>
                  </a:lnTo>
                  <a:lnTo>
                    <a:pt x="46" y="29"/>
                  </a:lnTo>
                  <a:lnTo>
                    <a:pt x="45" y="33"/>
                  </a:lnTo>
                  <a:lnTo>
                    <a:pt x="45" y="35"/>
                  </a:lnTo>
                  <a:lnTo>
                    <a:pt x="43" y="38"/>
                  </a:lnTo>
                  <a:lnTo>
                    <a:pt x="41" y="40"/>
                  </a:lnTo>
                  <a:lnTo>
                    <a:pt x="39" y="42"/>
                  </a:lnTo>
                  <a:lnTo>
                    <a:pt x="39" y="44"/>
                  </a:lnTo>
                  <a:lnTo>
                    <a:pt x="37" y="47"/>
                  </a:lnTo>
                  <a:lnTo>
                    <a:pt x="35" y="50"/>
                  </a:lnTo>
                  <a:lnTo>
                    <a:pt x="34" y="53"/>
                  </a:lnTo>
                  <a:lnTo>
                    <a:pt x="32" y="55"/>
                  </a:lnTo>
                  <a:lnTo>
                    <a:pt x="30" y="59"/>
                  </a:lnTo>
                  <a:lnTo>
                    <a:pt x="28" y="63"/>
                  </a:lnTo>
                  <a:lnTo>
                    <a:pt x="26" y="67"/>
                  </a:lnTo>
                  <a:lnTo>
                    <a:pt x="26" y="70"/>
                  </a:lnTo>
                  <a:lnTo>
                    <a:pt x="24" y="75"/>
                  </a:lnTo>
                  <a:lnTo>
                    <a:pt x="23" y="79"/>
                  </a:lnTo>
                  <a:lnTo>
                    <a:pt x="22" y="83"/>
                  </a:lnTo>
                  <a:lnTo>
                    <a:pt x="22" y="87"/>
                  </a:lnTo>
                  <a:lnTo>
                    <a:pt x="22" y="90"/>
                  </a:lnTo>
                  <a:lnTo>
                    <a:pt x="22" y="94"/>
                  </a:lnTo>
                  <a:lnTo>
                    <a:pt x="22" y="98"/>
                  </a:lnTo>
                  <a:lnTo>
                    <a:pt x="23" y="100"/>
                  </a:lnTo>
                  <a:lnTo>
                    <a:pt x="22" y="101"/>
                  </a:lnTo>
                  <a:lnTo>
                    <a:pt x="21" y="102"/>
                  </a:lnTo>
                  <a:lnTo>
                    <a:pt x="19" y="104"/>
                  </a:lnTo>
                  <a:lnTo>
                    <a:pt x="17" y="105"/>
                  </a:lnTo>
                  <a:lnTo>
                    <a:pt x="16" y="106"/>
                  </a:lnTo>
                  <a:lnTo>
                    <a:pt x="14" y="107"/>
                  </a:lnTo>
                  <a:lnTo>
                    <a:pt x="13" y="107"/>
                  </a:lnTo>
                  <a:lnTo>
                    <a:pt x="12" y="107"/>
                  </a:lnTo>
                  <a:lnTo>
                    <a:pt x="10" y="107"/>
                  </a:lnTo>
                  <a:lnTo>
                    <a:pt x="8" y="107"/>
                  </a:lnTo>
                  <a:lnTo>
                    <a:pt x="6" y="107"/>
                  </a:lnTo>
                  <a:lnTo>
                    <a:pt x="4" y="107"/>
                  </a:lnTo>
                  <a:lnTo>
                    <a:pt x="2" y="107"/>
                  </a:lnTo>
                  <a:lnTo>
                    <a:pt x="1" y="107"/>
                  </a:lnTo>
                  <a:lnTo>
                    <a:pt x="1" y="106"/>
                  </a:lnTo>
                  <a:lnTo>
                    <a:pt x="0" y="105"/>
                  </a:lnTo>
                  <a:lnTo>
                    <a:pt x="1" y="102"/>
                  </a:lnTo>
                  <a:lnTo>
                    <a:pt x="3" y="98"/>
                  </a:lnTo>
                  <a:lnTo>
                    <a:pt x="5" y="90"/>
                  </a:lnTo>
                  <a:lnTo>
                    <a:pt x="8" y="83"/>
                  </a:lnTo>
                  <a:lnTo>
                    <a:pt x="11" y="75"/>
                  </a:lnTo>
                  <a:lnTo>
                    <a:pt x="15" y="66"/>
                  </a:lnTo>
                  <a:lnTo>
                    <a:pt x="19" y="56"/>
                  </a:lnTo>
                  <a:lnTo>
                    <a:pt x="22" y="47"/>
                  </a:lnTo>
                  <a:lnTo>
                    <a:pt x="25" y="38"/>
                  </a:lnTo>
                  <a:lnTo>
                    <a:pt x="28" y="30"/>
                  </a:lnTo>
                  <a:lnTo>
                    <a:pt x="32" y="21"/>
                  </a:lnTo>
                  <a:lnTo>
                    <a:pt x="34" y="16"/>
                  </a:lnTo>
                  <a:lnTo>
                    <a:pt x="36" y="10"/>
                  </a:lnTo>
                  <a:lnTo>
                    <a:pt x="37" y="7"/>
                  </a:lnTo>
                  <a:lnTo>
                    <a:pt x="39" y="4"/>
                  </a:lnTo>
                  <a:lnTo>
                    <a:pt x="40" y="3"/>
                  </a:lnTo>
                  <a:lnTo>
                    <a:pt x="43" y="3"/>
                  </a:lnTo>
                  <a:lnTo>
                    <a:pt x="46" y="1"/>
                  </a:lnTo>
                  <a:lnTo>
                    <a:pt x="50" y="1"/>
                  </a:lnTo>
                  <a:lnTo>
                    <a:pt x="54" y="1"/>
                  </a:lnTo>
                  <a:lnTo>
                    <a:pt x="57" y="1"/>
                  </a:lnTo>
                  <a:lnTo>
                    <a:pt x="62" y="0"/>
                  </a:lnTo>
                  <a:lnTo>
                    <a:pt x="66" y="0"/>
                  </a:lnTo>
                  <a:lnTo>
                    <a:pt x="70" y="0"/>
                  </a:lnTo>
                  <a:lnTo>
                    <a:pt x="73" y="0"/>
                  </a:lnTo>
                  <a:lnTo>
                    <a:pt x="77" y="0"/>
                  </a:lnTo>
                  <a:lnTo>
                    <a:pt x="78" y="0"/>
                  </a:lnTo>
                  <a:lnTo>
                    <a:pt x="82" y="0"/>
                  </a:lnTo>
                  <a:lnTo>
                    <a:pt x="83" y="0"/>
                  </a:lnTo>
                  <a:lnTo>
                    <a:pt x="84" y="0"/>
                  </a:lnTo>
                  <a:lnTo>
                    <a:pt x="84" y="1"/>
                  </a:lnTo>
                  <a:lnTo>
                    <a:pt x="84" y="2"/>
                  </a:lnTo>
                  <a:lnTo>
                    <a:pt x="84" y="4"/>
                  </a:lnTo>
                  <a:lnTo>
                    <a:pt x="85" y="4"/>
                  </a:lnTo>
                  <a:lnTo>
                    <a:pt x="85" y="5"/>
                  </a:lnTo>
                  <a:lnTo>
                    <a:pt x="85" y="6"/>
                  </a:lnTo>
                  <a:lnTo>
                    <a:pt x="86" y="6"/>
                  </a:lnTo>
                </a:path>
              </a:pathLst>
            </a:custGeom>
            <a:solidFill>
              <a:srgbClr val="F8F8F8"/>
            </a:solidFill>
            <a:ln w="9525">
              <a:solidFill>
                <a:srgbClr val="DDDDDD"/>
              </a:solidFill>
              <a:round/>
              <a:headEnd/>
              <a:tailEnd/>
            </a:ln>
          </p:spPr>
          <p:txBody>
            <a:bodyPr/>
            <a:lstStyle/>
            <a:p>
              <a:endParaRPr lang="it-IT"/>
            </a:p>
          </p:txBody>
        </p:sp>
        <p:sp>
          <p:nvSpPr>
            <p:cNvPr id="10300" name="Freeform 76"/>
            <p:cNvSpPr>
              <a:spLocks/>
            </p:cNvSpPr>
            <p:nvPr/>
          </p:nvSpPr>
          <p:spPr bwMode="auto">
            <a:xfrm>
              <a:off x="4719" y="1454"/>
              <a:ext cx="69" cy="100"/>
            </a:xfrm>
            <a:custGeom>
              <a:avLst/>
              <a:gdLst>
                <a:gd name="T0" fmla="*/ 252 w 35"/>
                <a:gd name="T1" fmla="*/ 3 h 107"/>
                <a:gd name="T2" fmla="*/ 237 w 35"/>
                <a:gd name="T3" fmla="*/ 5 h 107"/>
                <a:gd name="T4" fmla="*/ 229 w 35"/>
                <a:gd name="T5" fmla="*/ 7 h 107"/>
                <a:gd name="T6" fmla="*/ 205 w 35"/>
                <a:gd name="T7" fmla="*/ 12 h 107"/>
                <a:gd name="T8" fmla="*/ 199 w 35"/>
                <a:gd name="T9" fmla="*/ 18 h 107"/>
                <a:gd name="T10" fmla="*/ 199 w 35"/>
                <a:gd name="T11" fmla="*/ 22 h 107"/>
                <a:gd name="T12" fmla="*/ 205 w 35"/>
                <a:gd name="T13" fmla="*/ 29 h 107"/>
                <a:gd name="T14" fmla="*/ 237 w 35"/>
                <a:gd name="T15" fmla="*/ 34 h 107"/>
                <a:gd name="T16" fmla="*/ 252 w 35"/>
                <a:gd name="T17" fmla="*/ 37 h 107"/>
                <a:gd name="T18" fmla="*/ 237 w 35"/>
                <a:gd name="T19" fmla="*/ 39 h 107"/>
                <a:gd name="T20" fmla="*/ 199 w 35"/>
                <a:gd name="T21" fmla="*/ 40 h 107"/>
                <a:gd name="T22" fmla="*/ 160 w 35"/>
                <a:gd name="T23" fmla="*/ 44 h 107"/>
                <a:gd name="T24" fmla="*/ 116 w 35"/>
                <a:gd name="T25" fmla="*/ 45 h 107"/>
                <a:gd name="T26" fmla="*/ 77 w 35"/>
                <a:gd name="T27" fmla="*/ 48 h 107"/>
                <a:gd name="T28" fmla="*/ 47 w 35"/>
                <a:gd name="T29" fmla="*/ 50 h 107"/>
                <a:gd name="T30" fmla="*/ 32 w 35"/>
                <a:gd name="T31" fmla="*/ 52 h 107"/>
                <a:gd name="T32" fmla="*/ 24 w 35"/>
                <a:gd name="T33" fmla="*/ 53 h 107"/>
                <a:gd name="T34" fmla="*/ 24 w 35"/>
                <a:gd name="T35" fmla="*/ 56 h 107"/>
                <a:gd name="T36" fmla="*/ 24 w 35"/>
                <a:gd name="T37" fmla="*/ 62 h 107"/>
                <a:gd name="T38" fmla="*/ 24 w 35"/>
                <a:gd name="T39" fmla="*/ 68 h 107"/>
                <a:gd name="T40" fmla="*/ 39 w 35"/>
                <a:gd name="T41" fmla="*/ 75 h 107"/>
                <a:gd name="T42" fmla="*/ 39 w 35"/>
                <a:gd name="T43" fmla="*/ 81 h 107"/>
                <a:gd name="T44" fmla="*/ 47 w 35"/>
                <a:gd name="T45" fmla="*/ 85 h 107"/>
                <a:gd name="T46" fmla="*/ 47 w 35"/>
                <a:gd name="T47" fmla="*/ 87 h 107"/>
                <a:gd name="T48" fmla="*/ 39 w 35"/>
                <a:gd name="T49" fmla="*/ 84 h 107"/>
                <a:gd name="T50" fmla="*/ 24 w 35"/>
                <a:gd name="T51" fmla="*/ 80 h 107"/>
                <a:gd name="T52" fmla="*/ 8 w 35"/>
                <a:gd name="T53" fmla="*/ 75 h 107"/>
                <a:gd name="T54" fmla="*/ 8 w 35"/>
                <a:gd name="T55" fmla="*/ 69 h 107"/>
                <a:gd name="T56" fmla="*/ 0 w 35"/>
                <a:gd name="T57" fmla="*/ 64 h 107"/>
                <a:gd name="T58" fmla="*/ 0 w 35"/>
                <a:gd name="T59" fmla="*/ 59 h 107"/>
                <a:gd name="T60" fmla="*/ 0 w 35"/>
                <a:gd name="T61" fmla="*/ 54 h 107"/>
                <a:gd name="T62" fmla="*/ 0 w 35"/>
                <a:gd name="T63" fmla="*/ 50 h 107"/>
                <a:gd name="T64" fmla="*/ 24 w 35"/>
                <a:gd name="T65" fmla="*/ 48 h 107"/>
                <a:gd name="T66" fmla="*/ 63 w 35"/>
                <a:gd name="T67" fmla="*/ 42 h 107"/>
                <a:gd name="T68" fmla="*/ 101 w 35"/>
                <a:gd name="T69" fmla="*/ 34 h 107"/>
                <a:gd name="T70" fmla="*/ 144 w 35"/>
                <a:gd name="T71" fmla="*/ 25 h 107"/>
                <a:gd name="T72" fmla="*/ 191 w 35"/>
                <a:gd name="T73" fmla="*/ 19 h 107"/>
                <a:gd name="T74" fmla="*/ 213 w 35"/>
                <a:gd name="T75" fmla="*/ 10 h 107"/>
                <a:gd name="T76" fmla="*/ 237 w 35"/>
                <a:gd name="T77" fmla="*/ 6 h 107"/>
                <a:gd name="T78" fmla="*/ 252 w 35"/>
                <a:gd name="T79" fmla="*/ 1 h 107"/>
                <a:gd name="T80" fmla="*/ 260 w 35"/>
                <a:gd name="T81" fmla="*/ 1 h 107"/>
                <a:gd name="T82" fmla="*/ 260 w 35"/>
                <a:gd name="T83" fmla="*/ 1 h 107"/>
                <a:gd name="T84" fmla="*/ 260 w 35"/>
                <a:gd name="T85" fmla="*/ 1 h 107"/>
                <a:gd name="T86" fmla="*/ 260 w 35"/>
                <a:gd name="T87" fmla="*/ 1 h 107"/>
                <a:gd name="T88" fmla="*/ 260 w 35"/>
                <a:gd name="T89" fmla="*/ 1 h 107"/>
                <a:gd name="T90" fmla="*/ 260 w 35"/>
                <a:gd name="T91" fmla="*/ 1 h 107"/>
                <a:gd name="T92" fmla="*/ 260 w 35"/>
                <a:gd name="T93" fmla="*/ 1 h 107"/>
                <a:gd name="T94" fmla="*/ 260 w 35"/>
                <a:gd name="T95" fmla="*/ 1 h 107"/>
                <a:gd name="T96" fmla="*/ 260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34" y="1"/>
                  </a:moveTo>
                  <a:lnTo>
                    <a:pt x="33" y="3"/>
                  </a:lnTo>
                  <a:lnTo>
                    <a:pt x="31" y="5"/>
                  </a:lnTo>
                  <a:lnTo>
                    <a:pt x="31" y="6"/>
                  </a:lnTo>
                  <a:lnTo>
                    <a:pt x="30" y="10"/>
                  </a:lnTo>
                  <a:lnTo>
                    <a:pt x="29" y="11"/>
                  </a:lnTo>
                  <a:lnTo>
                    <a:pt x="27" y="15"/>
                  </a:lnTo>
                  <a:lnTo>
                    <a:pt x="27" y="17"/>
                  </a:lnTo>
                  <a:lnTo>
                    <a:pt x="26" y="21"/>
                  </a:lnTo>
                  <a:lnTo>
                    <a:pt x="26" y="24"/>
                  </a:lnTo>
                  <a:lnTo>
                    <a:pt x="26" y="28"/>
                  </a:lnTo>
                  <a:lnTo>
                    <a:pt x="26" y="31"/>
                  </a:lnTo>
                  <a:lnTo>
                    <a:pt x="27" y="35"/>
                  </a:lnTo>
                  <a:lnTo>
                    <a:pt x="28" y="38"/>
                  </a:lnTo>
                  <a:lnTo>
                    <a:pt x="31" y="42"/>
                  </a:lnTo>
                  <a:lnTo>
                    <a:pt x="34" y="45"/>
                  </a:lnTo>
                  <a:lnTo>
                    <a:pt x="33" y="46"/>
                  </a:lnTo>
                  <a:lnTo>
                    <a:pt x="32" y="46"/>
                  </a:lnTo>
                  <a:lnTo>
                    <a:pt x="31" y="48"/>
                  </a:lnTo>
                  <a:lnTo>
                    <a:pt x="29" y="48"/>
                  </a:lnTo>
                  <a:lnTo>
                    <a:pt x="26" y="49"/>
                  </a:lnTo>
                  <a:lnTo>
                    <a:pt x="24" y="51"/>
                  </a:lnTo>
                  <a:lnTo>
                    <a:pt x="21" y="53"/>
                  </a:lnTo>
                  <a:lnTo>
                    <a:pt x="19" y="53"/>
                  </a:lnTo>
                  <a:lnTo>
                    <a:pt x="15" y="55"/>
                  </a:lnTo>
                  <a:lnTo>
                    <a:pt x="13" y="57"/>
                  </a:lnTo>
                  <a:lnTo>
                    <a:pt x="10" y="59"/>
                  </a:lnTo>
                  <a:lnTo>
                    <a:pt x="8" y="60"/>
                  </a:lnTo>
                  <a:lnTo>
                    <a:pt x="6" y="61"/>
                  </a:lnTo>
                  <a:lnTo>
                    <a:pt x="5" y="63"/>
                  </a:lnTo>
                  <a:lnTo>
                    <a:pt x="4" y="64"/>
                  </a:lnTo>
                  <a:lnTo>
                    <a:pt x="3" y="65"/>
                  </a:lnTo>
                  <a:lnTo>
                    <a:pt x="3" y="66"/>
                  </a:lnTo>
                  <a:lnTo>
                    <a:pt x="3" y="69"/>
                  </a:lnTo>
                  <a:lnTo>
                    <a:pt x="3" y="72"/>
                  </a:lnTo>
                  <a:lnTo>
                    <a:pt x="3" y="76"/>
                  </a:lnTo>
                  <a:lnTo>
                    <a:pt x="3" y="79"/>
                  </a:lnTo>
                  <a:lnTo>
                    <a:pt x="3" y="83"/>
                  </a:lnTo>
                  <a:lnTo>
                    <a:pt x="5" y="87"/>
                  </a:lnTo>
                  <a:lnTo>
                    <a:pt x="5" y="92"/>
                  </a:lnTo>
                  <a:lnTo>
                    <a:pt x="5" y="95"/>
                  </a:lnTo>
                  <a:lnTo>
                    <a:pt x="5" y="99"/>
                  </a:lnTo>
                  <a:lnTo>
                    <a:pt x="6" y="101"/>
                  </a:lnTo>
                  <a:lnTo>
                    <a:pt x="6" y="104"/>
                  </a:lnTo>
                  <a:lnTo>
                    <a:pt x="6" y="105"/>
                  </a:lnTo>
                  <a:lnTo>
                    <a:pt x="6" y="106"/>
                  </a:lnTo>
                  <a:lnTo>
                    <a:pt x="6" y="105"/>
                  </a:lnTo>
                  <a:lnTo>
                    <a:pt x="5" y="103"/>
                  </a:lnTo>
                  <a:lnTo>
                    <a:pt x="5" y="100"/>
                  </a:lnTo>
                  <a:lnTo>
                    <a:pt x="3" y="98"/>
                  </a:lnTo>
                  <a:lnTo>
                    <a:pt x="3" y="95"/>
                  </a:lnTo>
                  <a:lnTo>
                    <a:pt x="1" y="92"/>
                  </a:lnTo>
                  <a:lnTo>
                    <a:pt x="1" y="88"/>
                  </a:lnTo>
                  <a:lnTo>
                    <a:pt x="1" y="84"/>
                  </a:lnTo>
                  <a:lnTo>
                    <a:pt x="1" y="80"/>
                  </a:lnTo>
                  <a:lnTo>
                    <a:pt x="0" y="78"/>
                  </a:lnTo>
                  <a:lnTo>
                    <a:pt x="0" y="75"/>
                  </a:lnTo>
                  <a:lnTo>
                    <a:pt x="0" y="72"/>
                  </a:lnTo>
                  <a:lnTo>
                    <a:pt x="0" y="68"/>
                  </a:lnTo>
                  <a:lnTo>
                    <a:pt x="0" y="66"/>
                  </a:lnTo>
                  <a:lnTo>
                    <a:pt x="0" y="64"/>
                  </a:lnTo>
                  <a:lnTo>
                    <a:pt x="0" y="62"/>
                  </a:lnTo>
                  <a:lnTo>
                    <a:pt x="1" y="60"/>
                  </a:lnTo>
                  <a:lnTo>
                    <a:pt x="3" y="59"/>
                  </a:lnTo>
                  <a:lnTo>
                    <a:pt x="6" y="55"/>
                  </a:lnTo>
                  <a:lnTo>
                    <a:pt x="8" y="51"/>
                  </a:lnTo>
                  <a:lnTo>
                    <a:pt x="12" y="46"/>
                  </a:lnTo>
                  <a:lnTo>
                    <a:pt x="13" y="42"/>
                  </a:lnTo>
                  <a:lnTo>
                    <a:pt x="17" y="37"/>
                  </a:lnTo>
                  <a:lnTo>
                    <a:pt x="19" y="31"/>
                  </a:lnTo>
                  <a:lnTo>
                    <a:pt x="23" y="26"/>
                  </a:lnTo>
                  <a:lnTo>
                    <a:pt x="25" y="22"/>
                  </a:lnTo>
                  <a:lnTo>
                    <a:pt x="27" y="17"/>
                  </a:lnTo>
                  <a:lnTo>
                    <a:pt x="28" y="13"/>
                  </a:lnTo>
                  <a:lnTo>
                    <a:pt x="31" y="8"/>
                  </a:lnTo>
                  <a:lnTo>
                    <a:pt x="31" y="6"/>
                  </a:lnTo>
                  <a:lnTo>
                    <a:pt x="33" y="3"/>
                  </a:lnTo>
                  <a:lnTo>
                    <a:pt x="33" y="1"/>
                  </a:lnTo>
                  <a:lnTo>
                    <a:pt x="34" y="0"/>
                  </a:lnTo>
                  <a:lnTo>
                    <a:pt x="34" y="1"/>
                  </a:lnTo>
                </a:path>
              </a:pathLst>
            </a:custGeom>
            <a:solidFill>
              <a:srgbClr val="F8F8F8"/>
            </a:solidFill>
            <a:ln w="9048">
              <a:solidFill>
                <a:srgbClr val="DDDDDD"/>
              </a:solidFill>
              <a:round/>
              <a:headEnd/>
              <a:tailEnd/>
            </a:ln>
          </p:spPr>
          <p:txBody>
            <a:bodyPr/>
            <a:lstStyle/>
            <a:p>
              <a:endParaRPr lang="it-IT"/>
            </a:p>
          </p:txBody>
        </p:sp>
        <p:sp>
          <p:nvSpPr>
            <p:cNvPr id="10301" name="Freeform 77"/>
            <p:cNvSpPr>
              <a:spLocks/>
            </p:cNvSpPr>
            <p:nvPr/>
          </p:nvSpPr>
          <p:spPr bwMode="auto">
            <a:xfrm>
              <a:off x="4967" y="1454"/>
              <a:ext cx="69" cy="100"/>
            </a:xfrm>
            <a:custGeom>
              <a:avLst/>
              <a:gdLst>
                <a:gd name="T0" fmla="*/ 8 w 35"/>
                <a:gd name="T1" fmla="*/ 3 h 107"/>
                <a:gd name="T2" fmla="*/ 8 w 35"/>
                <a:gd name="T3" fmla="*/ 5 h 107"/>
                <a:gd name="T4" fmla="*/ 24 w 35"/>
                <a:gd name="T5" fmla="*/ 7 h 107"/>
                <a:gd name="T6" fmla="*/ 39 w 35"/>
                <a:gd name="T7" fmla="*/ 10 h 107"/>
                <a:gd name="T8" fmla="*/ 47 w 35"/>
                <a:gd name="T9" fmla="*/ 15 h 107"/>
                <a:gd name="T10" fmla="*/ 47 w 35"/>
                <a:gd name="T11" fmla="*/ 20 h 107"/>
                <a:gd name="T12" fmla="*/ 39 w 35"/>
                <a:gd name="T13" fmla="*/ 25 h 107"/>
                <a:gd name="T14" fmla="*/ 16 w 35"/>
                <a:gd name="T15" fmla="*/ 32 h 107"/>
                <a:gd name="T16" fmla="*/ 0 w 35"/>
                <a:gd name="T17" fmla="*/ 34 h 107"/>
                <a:gd name="T18" fmla="*/ 24 w 35"/>
                <a:gd name="T19" fmla="*/ 36 h 107"/>
                <a:gd name="T20" fmla="*/ 47 w 35"/>
                <a:gd name="T21" fmla="*/ 37 h 107"/>
                <a:gd name="T22" fmla="*/ 85 w 35"/>
                <a:gd name="T23" fmla="*/ 41 h 107"/>
                <a:gd name="T24" fmla="*/ 132 w 35"/>
                <a:gd name="T25" fmla="*/ 44 h 107"/>
                <a:gd name="T26" fmla="*/ 168 w 35"/>
                <a:gd name="T27" fmla="*/ 47 h 107"/>
                <a:gd name="T28" fmla="*/ 199 w 35"/>
                <a:gd name="T29" fmla="*/ 50 h 107"/>
                <a:gd name="T30" fmla="*/ 221 w 35"/>
                <a:gd name="T31" fmla="*/ 52 h 107"/>
                <a:gd name="T32" fmla="*/ 229 w 35"/>
                <a:gd name="T33" fmla="*/ 53 h 107"/>
                <a:gd name="T34" fmla="*/ 229 w 35"/>
                <a:gd name="T35" fmla="*/ 56 h 107"/>
                <a:gd name="T36" fmla="*/ 221 w 35"/>
                <a:gd name="T37" fmla="*/ 62 h 107"/>
                <a:gd name="T38" fmla="*/ 221 w 35"/>
                <a:gd name="T39" fmla="*/ 68 h 107"/>
                <a:gd name="T40" fmla="*/ 213 w 35"/>
                <a:gd name="T41" fmla="*/ 75 h 107"/>
                <a:gd name="T42" fmla="*/ 213 w 35"/>
                <a:gd name="T43" fmla="*/ 81 h 107"/>
                <a:gd name="T44" fmla="*/ 213 w 35"/>
                <a:gd name="T45" fmla="*/ 85 h 107"/>
                <a:gd name="T46" fmla="*/ 213 w 35"/>
                <a:gd name="T47" fmla="*/ 87 h 107"/>
                <a:gd name="T48" fmla="*/ 221 w 35"/>
                <a:gd name="T49" fmla="*/ 84 h 107"/>
                <a:gd name="T50" fmla="*/ 221 w 35"/>
                <a:gd name="T51" fmla="*/ 80 h 107"/>
                <a:gd name="T52" fmla="*/ 229 w 35"/>
                <a:gd name="T53" fmla="*/ 75 h 107"/>
                <a:gd name="T54" fmla="*/ 244 w 35"/>
                <a:gd name="T55" fmla="*/ 69 h 107"/>
                <a:gd name="T56" fmla="*/ 260 w 35"/>
                <a:gd name="T57" fmla="*/ 64 h 107"/>
                <a:gd name="T58" fmla="*/ 260 w 35"/>
                <a:gd name="T59" fmla="*/ 59 h 107"/>
                <a:gd name="T60" fmla="*/ 260 w 35"/>
                <a:gd name="T61" fmla="*/ 54 h 107"/>
                <a:gd name="T62" fmla="*/ 260 w 35"/>
                <a:gd name="T63" fmla="*/ 50 h 107"/>
                <a:gd name="T64" fmla="*/ 229 w 35"/>
                <a:gd name="T65" fmla="*/ 48 h 107"/>
                <a:gd name="T66" fmla="*/ 183 w 35"/>
                <a:gd name="T67" fmla="*/ 42 h 107"/>
                <a:gd name="T68" fmla="*/ 144 w 35"/>
                <a:gd name="T69" fmla="*/ 34 h 107"/>
                <a:gd name="T70" fmla="*/ 108 w 35"/>
                <a:gd name="T71" fmla="*/ 25 h 107"/>
                <a:gd name="T72" fmla="*/ 69 w 35"/>
                <a:gd name="T73" fmla="*/ 19 h 107"/>
                <a:gd name="T74" fmla="*/ 39 w 35"/>
                <a:gd name="T75" fmla="*/ 10 h 107"/>
                <a:gd name="T76" fmla="*/ 16 w 35"/>
                <a:gd name="T77" fmla="*/ 6 h 107"/>
                <a:gd name="T78" fmla="*/ 8 w 35"/>
                <a:gd name="T79" fmla="*/ 1 h 107"/>
                <a:gd name="T80" fmla="*/ 8 w 35"/>
                <a:gd name="T81" fmla="*/ 1 h 107"/>
                <a:gd name="T82" fmla="*/ 8 w 35"/>
                <a:gd name="T83" fmla="*/ 1 h 107"/>
                <a:gd name="T84" fmla="*/ 8 w 35"/>
                <a:gd name="T85" fmla="*/ 1 h 107"/>
                <a:gd name="T86" fmla="*/ 8 w 35"/>
                <a:gd name="T87" fmla="*/ 1 h 107"/>
                <a:gd name="T88" fmla="*/ 8 w 35"/>
                <a:gd name="T89" fmla="*/ 1 h 107"/>
                <a:gd name="T90" fmla="*/ 8 w 35"/>
                <a:gd name="T91" fmla="*/ 1 h 107"/>
                <a:gd name="T92" fmla="*/ 8 w 35"/>
                <a:gd name="T93" fmla="*/ 1 h 107"/>
                <a:gd name="T94" fmla="*/ 8 w 35"/>
                <a:gd name="T95" fmla="*/ 1 h 107"/>
                <a:gd name="T96" fmla="*/ 8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1" y="1"/>
                  </a:moveTo>
                  <a:lnTo>
                    <a:pt x="1" y="3"/>
                  </a:lnTo>
                  <a:lnTo>
                    <a:pt x="1" y="5"/>
                  </a:lnTo>
                  <a:lnTo>
                    <a:pt x="3" y="6"/>
                  </a:lnTo>
                  <a:lnTo>
                    <a:pt x="3" y="9"/>
                  </a:lnTo>
                  <a:lnTo>
                    <a:pt x="5" y="10"/>
                  </a:lnTo>
                  <a:lnTo>
                    <a:pt x="5" y="13"/>
                  </a:lnTo>
                  <a:lnTo>
                    <a:pt x="6" y="14"/>
                  </a:lnTo>
                  <a:lnTo>
                    <a:pt x="6" y="18"/>
                  </a:lnTo>
                  <a:lnTo>
                    <a:pt x="6" y="22"/>
                  </a:lnTo>
                  <a:lnTo>
                    <a:pt x="6" y="25"/>
                  </a:lnTo>
                  <a:lnTo>
                    <a:pt x="6" y="28"/>
                  </a:lnTo>
                  <a:lnTo>
                    <a:pt x="5" y="31"/>
                  </a:lnTo>
                  <a:lnTo>
                    <a:pt x="4" y="35"/>
                  </a:lnTo>
                  <a:lnTo>
                    <a:pt x="2" y="38"/>
                  </a:lnTo>
                  <a:lnTo>
                    <a:pt x="0" y="41"/>
                  </a:lnTo>
                  <a:lnTo>
                    <a:pt x="0" y="42"/>
                  </a:lnTo>
                  <a:lnTo>
                    <a:pt x="1" y="43"/>
                  </a:lnTo>
                  <a:lnTo>
                    <a:pt x="3" y="44"/>
                  </a:lnTo>
                  <a:lnTo>
                    <a:pt x="5" y="45"/>
                  </a:lnTo>
                  <a:lnTo>
                    <a:pt x="6" y="46"/>
                  </a:lnTo>
                  <a:lnTo>
                    <a:pt x="9" y="48"/>
                  </a:lnTo>
                  <a:lnTo>
                    <a:pt x="11" y="50"/>
                  </a:lnTo>
                  <a:lnTo>
                    <a:pt x="15" y="51"/>
                  </a:lnTo>
                  <a:lnTo>
                    <a:pt x="17" y="54"/>
                  </a:lnTo>
                  <a:lnTo>
                    <a:pt x="20" y="56"/>
                  </a:lnTo>
                  <a:lnTo>
                    <a:pt x="22" y="58"/>
                  </a:lnTo>
                  <a:lnTo>
                    <a:pt x="25" y="60"/>
                  </a:lnTo>
                  <a:lnTo>
                    <a:pt x="26" y="61"/>
                  </a:lnTo>
                  <a:lnTo>
                    <a:pt x="28" y="63"/>
                  </a:lnTo>
                  <a:lnTo>
                    <a:pt x="29" y="64"/>
                  </a:lnTo>
                  <a:lnTo>
                    <a:pt x="30" y="64"/>
                  </a:lnTo>
                  <a:lnTo>
                    <a:pt x="30" y="65"/>
                  </a:lnTo>
                  <a:lnTo>
                    <a:pt x="30" y="66"/>
                  </a:lnTo>
                  <a:lnTo>
                    <a:pt x="30" y="69"/>
                  </a:lnTo>
                  <a:lnTo>
                    <a:pt x="30" y="72"/>
                  </a:lnTo>
                  <a:lnTo>
                    <a:pt x="29" y="76"/>
                  </a:lnTo>
                  <a:lnTo>
                    <a:pt x="29" y="79"/>
                  </a:lnTo>
                  <a:lnTo>
                    <a:pt x="29" y="83"/>
                  </a:lnTo>
                  <a:lnTo>
                    <a:pt x="29" y="87"/>
                  </a:lnTo>
                  <a:lnTo>
                    <a:pt x="28" y="92"/>
                  </a:lnTo>
                  <a:lnTo>
                    <a:pt x="28" y="95"/>
                  </a:lnTo>
                  <a:lnTo>
                    <a:pt x="28" y="99"/>
                  </a:lnTo>
                  <a:lnTo>
                    <a:pt x="28" y="101"/>
                  </a:lnTo>
                  <a:lnTo>
                    <a:pt x="28" y="104"/>
                  </a:lnTo>
                  <a:lnTo>
                    <a:pt x="28" y="105"/>
                  </a:lnTo>
                  <a:lnTo>
                    <a:pt x="28" y="106"/>
                  </a:lnTo>
                  <a:lnTo>
                    <a:pt x="29" y="105"/>
                  </a:lnTo>
                  <a:lnTo>
                    <a:pt x="29" y="103"/>
                  </a:lnTo>
                  <a:lnTo>
                    <a:pt x="29" y="100"/>
                  </a:lnTo>
                  <a:lnTo>
                    <a:pt x="29" y="98"/>
                  </a:lnTo>
                  <a:lnTo>
                    <a:pt x="30" y="95"/>
                  </a:lnTo>
                  <a:lnTo>
                    <a:pt x="30" y="92"/>
                  </a:lnTo>
                  <a:lnTo>
                    <a:pt x="32" y="88"/>
                  </a:lnTo>
                  <a:lnTo>
                    <a:pt x="32" y="84"/>
                  </a:lnTo>
                  <a:lnTo>
                    <a:pt x="34" y="80"/>
                  </a:lnTo>
                  <a:lnTo>
                    <a:pt x="34" y="78"/>
                  </a:lnTo>
                  <a:lnTo>
                    <a:pt x="34" y="75"/>
                  </a:lnTo>
                  <a:lnTo>
                    <a:pt x="34" y="72"/>
                  </a:lnTo>
                  <a:lnTo>
                    <a:pt x="34" y="68"/>
                  </a:lnTo>
                  <a:lnTo>
                    <a:pt x="34" y="66"/>
                  </a:lnTo>
                  <a:lnTo>
                    <a:pt x="34" y="64"/>
                  </a:lnTo>
                  <a:lnTo>
                    <a:pt x="34" y="62"/>
                  </a:lnTo>
                  <a:lnTo>
                    <a:pt x="34" y="60"/>
                  </a:lnTo>
                  <a:lnTo>
                    <a:pt x="30" y="59"/>
                  </a:lnTo>
                  <a:lnTo>
                    <a:pt x="28" y="55"/>
                  </a:lnTo>
                  <a:lnTo>
                    <a:pt x="24" y="51"/>
                  </a:lnTo>
                  <a:lnTo>
                    <a:pt x="22" y="46"/>
                  </a:lnTo>
                  <a:lnTo>
                    <a:pt x="19" y="42"/>
                  </a:lnTo>
                  <a:lnTo>
                    <a:pt x="17" y="37"/>
                  </a:lnTo>
                  <a:lnTo>
                    <a:pt x="14" y="31"/>
                  </a:lnTo>
                  <a:lnTo>
                    <a:pt x="12" y="26"/>
                  </a:lnTo>
                  <a:lnTo>
                    <a:pt x="9" y="22"/>
                  </a:lnTo>
                  <a:lnTo>
                    <a:pt x="7" y="17"/>
                  </a:lnTo>
                  <a:lnTo>
                    <a:pt x="5" y="13"/>
                  </a:lnTo>
                  <a:lnTo>
                    <a:pt x="4" y="8"/>
                  </a:lnTo>
                  <a:lnTo>
                    <a:pt x="2" y="6"/>
                  </a:lnTo>
                  <a:lnTo>
                    <a:pt x="2" y="3"/>
                  </a:lnTo>
                  <a:lnTo>
                    <a:pt x="1" y="1"/>
                  </a:lnTo>
                  <a:lnTo>
                    <a:pt x="1" y="0"/>
                  </a:lnTo>
                  <a:lnTo>
                    <a:pt x="1" y="1"/>
                  </a:lnTo>
                </a:path>
              </a:pathLst>
            </a:custGeom>
            <a:solidFill>
              <a:srgbClr val="F8F8F8"/>
            </a:solidFill>
            <a:ln w="9048">
              <a:solidFill>
                <a:srgbClr val="DDDDDD"/>
              </a:solidFill>
              <a:round/>
              <a:headEnd/>
              <a:tailEnd/>
            </a:ln>
          </p:spPr>
          <p:txBody>
            <a:bodyPr/>
            <a:lstStyle/>
            <a:p>
              <a:endParaRPr lang="it-IT"/>
            </a:p>
          </p:txBody>
        </p:sp>
        <p:sp>
          <p:nvSpPr>
            <p:cNvPr id="10302" name="Freeform 78"/>
            <p:cNvSpPr>
              <a:spLocks/>
            </p:cNvSpPr>
            <p:nvPr/>
          </p:nvSpPr>
          <p:spPr bwMode="auto">
            <a:xfrm>
              <a:off x="4418" y="1319"/>
              <a:ext cx="155" cy="70"/>
            </a:xfrm>
            <a:custGeom>
              <a:avLst/>
              <a:gdLst>
                <a:gd name="T0" fmla="*/ 308 w 79"/>
                <a:gd name="T1" fmla="*/ 0 h 76"/>
                <a:gd name="T2" fmla="*/ 243 w 79"/>
                <a:gd name="T3" fmla="*/ 4 h 76"/>
                <a:gd name="T4" fmla="*/ 173 w 79"/>
                <a:gd name="T5" fmla="*/ 10 h 76"/>
                <a:gd name="T6" fmla="*/ 120 w 79"/>
                <a:gd name="T7" fmla="*/ 19 h 76"/>
                <a:gd name="T8" fmla="*/ 104 w 79"/>
                <a:gd name="T9" fmla="*/ 29 h 76"/>
                <a:gd name="T10" fmla="*/ 135 w 79"/>
                <a:gd name="T11" fmla="*/ 39 h 76"/>
                <a:gd name="T12" fmla="*/ 243 w 79"/>
                <a:gd name="T13" fmla="*/ 47 h 76"/>
                <a:gd name="T14" fmla="*/ 447 w 79"/>
                <a:gd name="T15" fmla="*/ 52 h 76"/>
                <a:gd name="T16" fmla="*/ 581 w 79"/>
                <a:gd name="T17" fmla="*/ 53 h 76"/>
                <a:gd name="T18" fmla="*/ 551 w 79"/>
                <a:gd name="T19" fmla="*/ 54 h 76"/>
                <a:gd name="T20" fmla="*/ 496 w 79"/>
                <a:gd name="T21" fmla="*/ 55 h 76"/>
                <a:gd name="T22" fmla="*/ 432 w 79"/>
                <a:gd name="T23" fmla="*/ 57 h 76"/>
                <a:gd name="T24" fmla="*/ 361 w 79"/>
                <a:gd name="T25" fmla="*/ 59 h 76"/>
                <a:gd name="T26" fmla="*/ 288 w 79"/>
                <a:gd name="T27" fmla="*/ 59 h 76"/>
                <a:gd name="T28" fmla="*/ 204 w 79"/>
                <a:gd name="T29" fmla="*/ 59 h 76"/>
                <a:gd name="T30" fmla="*/ 143 w 79"/>
                <a:gd name="T31" fmla="*/ 55 h 76"/>
                <a:gd name="T32" fmla="*/ 84 w 79"/>
                <a:gd name="T33" fmla="*/ 52 h 76"/>
                <a:gd name="T34" fmla="*/ 47 w 79"/>
                <a:gd name="T35" fmla="*/ 48 h 76"/>
                <a:gd name="T36" fmla="*/ 16 w 79"/>
                <a:gd name="T37" fmla="*/ 43 h 76"/>
                <a:gd name="T38" fmla="*/ 8 w 79"/>
                <a:gd name="T39" fmla="*/ 39 h 76"/>
                <a:gd name="T40" fmla="*/ 0 w 79"/>
                <a:gd name="T41" fmla="*/ 35 h 76"/>
                <a:gd name="T42" fmla="*/ 0 w 79"/>
                <a:gd name="T43" fmla="*/ 32 h 76"/>
                <a:gd name="T44" fmla="*/ 8 w 79"/>
                <a:gd name="T45" fmla="*/ 29 h 76"/>
                <a:gd name="T46" fmla="*/ 8 w 79"/>
                <a:gd name="T47" fmla="*/ 28 h 76"/>
                <a:gd name="T48" fmla="*/ 16 w 79"/>
                <a:gd name="T49" fmla="*/ 23 h 76"/>
                <a:gd name="T50" fmla="*/ 47 w 79"/>
                <a:gd name="T51" fmla="*/ 14 h 76"/>
                <a:gd name="T52" fmla="*/ 84 w 79"/>
                <a:gd name="T53" fmla="*/ 7 h 76"/>
                <a:gd name="T54" fmla="*/ 143 w 79"/>
                <a:gd name="T55" fmla="*/ 4 h 76"/>
                <a:gd name="T56" fmla="*/ 204 w 79"/>
                <a:gd name="T57" fmla="*/ 2 h 76"/>
                <a:gd name="T58" fmla="*/ 257 w 79"/>
                <a:gd name="T59" fmla="*/ 1 h 76"/>
                <a:gd name="T60" fmla="*/ 300 w 79"/>
                <a:gd name="T61" fmla="*/ 0 h 76"/>
                <a:gd name="T62" fmla="*/ 332 w 79"/>
                <a:gd name="T63" fmla="*/ 0 h 76"/>
                <a:gd name="T64" fmla="*/ 339 w 79"/>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9"/>
                <a:gd name="T100" fmla="*/ 0 h 76"/>
                <a:gd name="T101" fmla="*/ 79 w 79"/>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9" h="76">
                  <a:moveTo>
                    <a:pt x="45" y="0"/>
                  </a:moveTo>
                  <a:lnTo>
                    <a:pt x="41" y="0"/>
                  </a:lnTo>
                  <a:lnTo>
                    <a:pt x="37" y="1"/>
                  </a:lnTo>
                  <a:lnTo>
                    <a:pt x="32" y="4"/>
                  </a:lnTo>
                  <a:lnTo>
                    <a:pt x="28" y="8"/>
                  </a:lnTo>
                  <a:lnTo>
                    <a:pt x="23" y="13"/>
                  </a:lnTo>
                  <a:lnTo>
                    <a:pt x="20" y="19"/>
                  </a:lnTo>
                  <a:lnTo>
                    <a:pt x="16" y="25"/>
                  </a:lnTo>
                  <a:lnTo>
                    <a:pt x="15" y="31"/>
                  </a:lnTo>
                  <a:lnTo>
                    <a:pt x="14" y="38"/>
                  </a:lnTo>
                  <a:lnTo>
                    <a:pt x="15" y="44"/>
                  </a:lnTo>
                  <a:lnTo>
                    <a:pt x="18" y="50"/>
                  </a:lnTo>
                  <a:lnTo>
                    <a:pt x="25" y="55"/>
                  </a:lnTo>
                  <a:lnTo>
                    <a:pt x="32" y="60"/>
                  </a:lnTo>
                  <a:lnTo>
                    <a:pt x="44" y="64"/>
                  </a:lnTo>
                  <a:lnTo>
                    <a:pt x="59" y="66"/>
                  </a:lnTo>
                  <a:lnTo>
                    <a:pt x="78" y="67"/>
                  </a:lnTo>
                  <a:lnTo>
                    <a:pt x="77" y="68"/>
                  </a:lnTo>
                  <a:lnTo>
                    <a:pt x="76" y="68"/>
                  </a:lnTo>
                  <a:lnTo>
                    <a:pt x="73" y="70"/>
                  </a:lnTo>
                  <a:lnTo>
                    <a:pt x="70" y="70"/>
                  </a:lnTo>
                  <a:lnTo>
                    <a:pt x="66" y="71"/>
                  </a:lnTo>
                  <a:lnTo>
                    <a:pt x="62" y="71"/>
                  </a:lnTo>
                  <a:lnTo>
                    <a:pt x="57" y="73"/>
                  </a:lnTo>
                  <a:lnTo>
                    <a:pt x="54" y="73"/>
                  </a:lnTo>
                  <a:lnTo>
                    <a:pt x="48" y="75"/>
                  </a:lnTo>
                  <a:lnTo>
                    <a:pt x="43" y="75"/>
                  </a:lnTo>
                  <a:lnTo>
                    <a:pt x="38" y="75"/>
                  </a:lnTo>
                  <a:lnTo>
                    <a:pt x="33" y="75"/>
                  </a:lnTo>
                  <a:lnTo>
                    <a:pt x="27" y="75"/>
                  </a:lnTo>
                  <a:lnTo>
                    <a:pt x="23" y="73"/>
                  </a:lnTo>
                  <a:lnTo>
                    <a:pt x="19" y="71"/>
                  </a:lnTo>
                  <a:lnTo>
                    <a:pt x="15" y="68"/>
                  </a:lnTo>
                  <a:lnTo>
                    <a:pt x="11" y="66"/>
                  </a:lnTo>
                  <a:lnTo>
                    <a:pt x="8" y="63"/>
                  </a:lnTo>
                  <a:lnTo>
                    <a:pt x="6" y="61"/>
                  </a:lnTo>
                  <a:lnTo>
                    <a:pt x="4" y="57"/>
                  </a:lnTo>
                  <a:lnTo>
                    <a:pt x="2" y="55"/>
                  </a:lnTo>
                  <a:lnTo>
                    <a:pt x="2" y="52"/>
                  </a:lnTo>
                  <a:lnTo>
                    <a:pt x="1" y="50"/>
                  </a:lnTo>
                  <a:lnTo>
                    <a:pt x="1" y="46"/>
                  </a:lnTo>
                  <a:lnTo>
                    <a:pt x="0" y="44"/>
                  </a:lnTo>
                  <a:lnTo>
                    <a:pt x="0" y="43"/>
                  </a:lnTo>
                  <a:lnTo>
                    <a:pt x="0" y="41"/>
                  </a:lnTo>
                  <a:lnTo>
                    <a:pt x="1" y="38"/>
                  </a:lnTo>
                  <a:lnTo>
                    <a:pt x="1" y="36"/>
                  </a:lnTo>
                  <a:lnTo>
                    <a:pt x="2" y="35"/>
                  </a:lnTo>
                  <a:lnTo>
                    <a:pt x="2" y="29"/>
                  </a:lnTo>
                  <a:lnTo>
                    <a:pt x="4" y="22"/>
                  </a:lnTo>
                  <a:lnTo>
                    <a:pt x="6" y="17"/>
                  </a:lnTo>
                  <a:lnTo>
                    <a:pt x="8" y="12"/>
                  </a:lnTo>
                  <a:lnTo>
                    <a:pt x="11" y="10"/>
                  </a:lnTo>
                  <a:lnTo>
                    <a:pt x="15" y="6"/>
                  </a:lnTo>
                  <a:lnTo>
                    <a:pt x="19" y="4"/>
                  </a:lnTo>
                  <a:lnTo>
                    <a:pt x="23" y="2"/>
                  </a:lnTo>
                  <a:lnTo>
                    <a:pt x="27" y="2"/>
                  </a:lnTo>
                  <a:lnTo>
                    <a:pt x="30" y="1"/>
                  </a:lnTo>
                  <a:lnTo>
                    <a:pt x="34" y="1"/>
                  </a:lnTo>
                  <a:lnTo>
                    <a:pt x="38" y="0"/>
                  </a:lnTo>
                  <a:lnTo>
                    <a:pt x="40" y="0"/>
                  </a:lnTo>
                  <a:lnTo>
                    <a:pt x="42" y="0"/>
                  </a:lnTo>
                  <a:lnTo>
                    <a:pt x="44" y="0"/>
                  </a:lnTo>
                  <a:lnTo>
                    <a:pt x="45" y="0"/>
                  </a:lnTo>
                </a:path>
              </a:pathLst>
            </a:custGeom>
            <a:solidFill>
              <a:srgbClr val="F8F8F8"/>
            </a:solidFill>
            <a:ln w="9048">
              <a:solidFill>
                <a:srgbClr val="DDDDDD"/>
              </a:solidFill>
              <a:round/>
              <a:headEnd/>
              <a:tailEnd/>
            </a:ln>
          </p:spPr>
          <p:txBody>
            <a:bodyPr/>
            <a:lstStyle/>
            <a:p>
              <a:endParaRPr lang="it-IT"/>
            </a:p>
          </p:txBody>
        </p:sp>
        <p:sp>
          <p:nvSpPr>
            <p:cNvPr id="10303" name="Freeform 79"/>
            <p:cNvSpPr>
              <a:spLocks/>
            </p:cNvSpPr>
            <p:nvPr/>
          </p:nvSpPr>
          <p:spPr bwMode="auto">
            <a:xfrm>
              <a:off x="5203" y="1318"/>
              <a:ext cx="134" cy="72"/>
            </a:xfrm>
            <a:custGeom>
              <a:avLst/>
              <a:gdLst>
                <a:gd name="T0" fmla="*/ 128 w 67"/>
                <a:gd name="T1" fmla="*/ 1 h 78"/>
                <a:gd name="T2" fmla="*/ 208 w 67"/>
                <a:gd name="T3" fmla="*/ 5 h 78"/>
                <a:gd name="T4" fmla="*/ 296 w 67"/>
                <a:gd name="T5" fmla="*/ 11 h 78"/>
                <a:gd name="T6" fmla="*/ 368 w 67"/>
                <a:gd name="T7" fmla="*/ 20 h 78"/>
                <a:gd name="T8" fmla="*/ 416 w 67"/>
                <a:gd name="T9" fmla="*/ 30 h 78"/>
                <a:gd name="T10" fmla="*/ 408 w 67"/>
                <a:gd name="T11" fmla="*/ 41 h 78"/>
                <a:gd name="T12" fmla="*/ 320 w 67"/>
                <a:gd name="T13" fmla="*/ 50 h 78"/>
                <a:gd name="T14" fmla="*/ 128 w 67"/>
                <a:gd name="T15" fmla="*/ 56 h 78"/>
                <a:gd name="T16" fmla="*/ 0 w 67"/>
                <a:gd name="T17" fmla="*/ 60 h 78"/>
                <a:gd name="T18" fmla="*/ 16 w 67"/>
                <a:gd name="T19" fmla="*/ 60 h 78"/>
                <a:gd name="T20" fmla="*/ 64 w 67"/>
                <a:gd name="T21" fmla="*/ 61 h 78"/>
                <a:gd name="T22" fmla="*/ 112 w 67"/>
                <a:gd name="T23" fmla="*/ 61 h 78"/>
                <a:gd name="T24" fmla="*/ 176 w 67"/>
                <a:gd name="T25" fmla="*/ 61 h 78"/>
                <a:gd name="T26" fmla="*/ 248 w 67"/>
                <a:gd name="T27" fmla="*/ 61 h 78"/>
                <a:gd name="T28" fmla="*/ 320 w 67"/>
                <a:gd name="T29" fmla="*/ 58 h 78"/>
                <a:gd name="T30" fmla="*/ 384 w 67"/>
                <a:gd name="T31" fmla="*/ 56 h 78"/>
                <a:gd name="T32" fmla="*/ 448 w 67"/>
                <a:gd name="T33" fmla="*/ 52 h 78"/>
                <a:gd name="T34" fmla="*/ 480 w 67"/>
                <a:gd name="T35" fmla="*/ 48 h 78"/>
                <a:gd name="T36" fmla="*/ 504 w 67"/>
                <a:gd name="T37" fmla="*/ 44 h 78"/>
                <a:gd name="T38" fmla="*/ 512 w 67"/>
                <a:gd name="T39" fmla="*/ 40 h 78"/>
                <a:gd name="T40" fmla="*/ 528 w 67"/>
                <a:gd name="T41" fmla="*/ 36 h 78"/>
                <a:gd name="T42" fmla="*/ 528 w 67"/>
                <a:gd name="T43" fmla="*/ 33 h 78"/>
                <a:gd name="T44" fmla="*/ 528 w 67"/>
                <a:gd name="T45" fmla="*/ 30 h 78"/>
                <a:gd name="T46" fmla="*/ 528 w 67"/>
                <a:gd name="T47" fmla="*/ 29 h 78"/>
                <a:gd name="T48" fmla="*/ 512 w 67"/>
                <a:gd name="T49" fmla="*/ 24 h 78"/>
                <a:gd name="T50" fmla="*/ 472 w 67"/>
                <a:gd name="T51" fmla="*/ 15 h 78"/>
                <a:gd name="T52" fmla="*/ 408 w 67"/>
                <a:gd name="T53" fmla="*/ 7 h 78"/>
                <a:gd name="T54" fmla="*/ 344 w 67"/>
                <a:gd name="T55" fmla="*/ 5 h 78"/>
                <a:gd name="T56" fmla="*/ 264 w 67"/>
                <a:gd name="T57" fmla="*/ 2 h 78"/>
                <a:gd name="T58" fmla="*/ 200 w 67"/>
                <a:gd name="T59" fmla="*/ 1 h 78"/>
                <a:gd name="T60" fmla="*/ 136 w 67"/>
                <a:gd name="T61" fmla="*/ 0 h 78"/>
                <a:gd name="T62" fmla="*/ 112 w 67"/>
                <a:gd name="T63" fmla="*/ 0 h 78"/>
                <a:gd name="T64" fmla="*/ 112 w 6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78"/>
                <a:gd name="T101" fmla="*/ 67 w 6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78">
                  <a:moveTo>
                    <a:pt x="14" y="0"/>
                  </a:moveTo>
                  <a:lnTo>
                    <a:pt x="16" y="1"/>
                  </a:lnTo>
                  <a:lnTo>
                    <a:pt x="21" y="2"/>
                  </a:lnTo>
                  <a:lnTo>
                    <a:pt x="26" y="5"/>
                  </a:lnTo>
                  <a:lnTo>
                    <a:pt x="31" y="9"/>
                  </a:lnTo>
                  <a:lnTo>
                    <a:pt x="37" y="14"/>
                  </a:lnTo>
                  <a:lnTo>
                    <a:pt x="42" y="19"/>
                  </a:lnTo>
                  <a:lnTo>
                    <a:pt x="46" y="26"/>
                  </a:lnTo>
                  <a:lnTo>
                    <a:pt x="51" y="31"/>
                  </a:lnTo>
                  <a:lnTo>
                    <a:pt x="52" y="38"/>
                  </a:lnTo>
                  <a:lnTo>
                    <a:pt x="52" y="45"/>
                  </a:lnTo>
                  <a:lnTo>
                    <a:pt x="51" y="52"/>
                  </a:lnTo>
                  <a:lnTo>
                    <a:pt x="47" y="58"/>
                  </a:lnTo>
                  <a:lnTo>
                    <a:pt x="40" y="64"/>
                  </a:lnTo>
                  <a:lnTo>
                    <a:pt x="31" y="68"/>
                  </a:lnTo>
                  <a:lnTo>
                    <a:pt x="16" y="72"/>
                  </a:lnTo>
                  <a:lnTo>
                    <a:pt x="0" y="74"/>
                  </a:lnTo>
                  <a:lnTo>
                    <a:pt x="0" y="76"/>
                  </a:lnTo>
                  <a:lnTo>
                    <a:pt x="2" y="76"/>
                  </a:lnTo>
                  <a:lnTo>
                    <a:pt x="5" y="76"/>
                  </a:lnTo>
                  <a:lnTo>
                    <a:pt x="8" y="77"/>
                  </a:lnTo>
                  <a:lnTo>
                    <a:pt x="11" y="77"/>
                  </a:lnTo>
                  <a:lnTo>
                    <a:pt x="14" y="77"/>
                  </a:lnTo>
                  <a:lnTo>
                    <a:pt x="19" y="77"/>
                  </a:lnTo>
                  <a:lnTo>
                    <a:pt x="22" y="77"/>
                  </a:lnTo>
                  <a:lnTo>
                    <a:pt x="27" y="77"/>
                  </a:lnTo>
                  <a:lnTo>
                    <a:pt x="31" y="77"/>
                  </a:lnTo>
                  <a:lnTo>
                    <a:pt x="36" y="76"/>
                  </a:lnTo>
                  <a:lnTo>
                    <a:pt x="40" y="74"/>
                  </a:lnTo>
                  <a:lnTo>
                    <a:pt x="44" y="72"/>
                  </a:lnTo>
                  <a:lnTo>
                    <a:pt x="48" y="71"/>
                  </a:lnTo>
                  <a:lnTo>
                    <a:pt x="53" y="68"/>
                  </a:lnTo>
                  <a:lnTo>
                    <a:pt x="56" y="66"/>
                  </a:lnTo>
                  <a:lnTo>
                    <a:pt x="59" y="63"/>
                  </a:lnTo>
                  <a:lnTo>
                    <a:pt x="60" y="61"/>
                  </a:lnTo>
                  <a:lnTo>
                    <a:pt x="63" y="58"/>
                  </a:lnTo>
                  <a:lnTo>
                    <a:pt x="63" y="56"/>
                  </a:lnTo>
                  <a:lnTo>
                    <a:pt x="64" y="52"/>
                  </a:lnTo>
                  <a:lnTo>
                    <a:pt x="64" y="51"/>
                  </a:lnTo>
                  <a:lnTo>
                    <a:pt x="66" y="47"/>
                  </a:lnTo>
                  <a:lnTo>
                    <a:pt x="66" y="45"/>
                  </a:lnTo>
                  <a:lnTo>
                    <a:pt x="66" y="44"/>
                  </a:lnTo>
                  <a:lnTo>
                    <a:pt x="66" y="42"/>
                  </a:lnTo>
                  <a:lnTo>
                    <a:pt x="66" y="39"/>
                  </a:lnTo>
                  <a:lnTo>
                    <a:pt x="66" y="37"/>
                  </a:lnTo>
                  <a:lnTo>
                    <a:pt x="66" y="36"/>
                  </a:lnTo>
                  <a:lnTo>
                    <a:pt x="64" y="30"/>
                  </a:lnTo>
                  <a:lnTo>
                    <a:pt x="62" y="23"/>
                  </a:lnTo>
                  <a:lnTo>
                    <a:pt x="59" y="18"/>
                  </a:lnTo>
                  <a:lnTo>
                    <a:pt x="56" y="13"/>
                  </a:lnTo>
                  <a:lnTo>
                    <a:pt x="51" y="10"/>
                  </a:lnTo>
                  <a:lnTo>
                    <a:pt x="48" y="7"/>
                  </a:lnTo>
                  <a:lnTo>
                    <a:pt x="43" y="5"/>
                  </a:lnTo>
                  <a:lnTo>
                    <a:pt x="39" y="2"/>
                  </a:lnTo>
                  <a:lnTo>
                    <a:pt x="33" y="2"/>
                  </a:lnTo>
                  <a:lnTo>
                    <a:pt x="29" y="1"/>
                  </a:lnTo>
                  <a:lnTo>
                    <a:pt x="25" y="1"/>
                  </a:lnTo>
                  <a:lnTo>
                    <a:pt x="21" y="0"/>
                  </a:lnTo>
                  <a:lnTo>
                    <a:pt x="17" y="0"/>
                  </a:lnTo>
                  <a:lnTo>
                    <a:pt x="16" y="0"/>
                  </a:lnTo>
                  <a:lnTo>
                    <a:pt x="14" y="0"/>
                  </a:lnTo>
                </a:path>
              </a:pathLst>
            </a:custGeom>
            <a:solidFill>
              <a:srgbClr val="F8F8F8"/>
            </a:solidFill>
            <a:ln w="9048">
              <a:solidFill>
                <a:srgbClr val="DDDDDD"/>
              </a:solidFill>
              <a:round/>
              <a:headEnd/>
              <a:tailEnd/>
            </a:ln>
          </p:spPr>
          <p:txBody>
            <a:bodyPr/>
            <a:lstStyle/>
            <a:p>
              <a:endParaRPr lang="it-IT"/>
            </a:p>
          </p:txBody>
        </p:sp>
        <p:sp>
          <p:nvSpPr>
            <p:cNvPr id="10304" name="Freeform 80"/>
            <p:cNvSpPr>
              <a:spLocks/>
            </p:cNvSpPr>
            <p:nvPr/>
          </p:nvSpPr>
          <p:spPr bwMode="auto">
            <a:xfrm>
              <a:off x="4493" y="1326"/>
              <a:ext cx="209" cy="48"/>
            </a:xfrm>
            <a:custGeom>
              <a:avLst/>
              <a:gdLst>
                <a:gd name="T0" fmla="*/ 789 w 106"/>
                <a:gd name="T1" fmla="*/ 35 h 51"/>
                <a:gd name="T2" fmla="*/ 751 w 106"/>
                <a:gd name="T3" fmla="*/ 29 h 51"/>
                <a:gd name="T4" fmla="*/ 688 w 106"/>
                <a:gd name="T5" fmla="*/ 21 h 51"/>
                <a:gd name="T6" fmla="*/ 584 w 106"/>
                <a:gd name="T7" fmla="*/ 11 h 51"/>
                <a:gd name="T8" fmla="*/ 459 w 106"/>
                <a:gd name="T9" fmla="*/ 4 h 51"/>
                <a:gd name="T10" fmla="*/ 353 w 106"/>
                <a:gd name="T11" fmla="*/ 0 h 51"/>
                <a:gd name="T12" fmla="*/ 323 w 106"/>
                <a:gd name="T13" fmla="*/ 0 h 51"/>
                <a:gd name="T14" fmla="*/ 260 w 106"/>
                <a:gd name="T15" fmla="*/ 1 h 51"/>
                <a:gd name="T16" fmla="*/ 199 w 106"/>
                <a:gd name="T17" fmla="*/ 3 h 51"/>
                <a:gd name="T18" fmla="*/ 136 w 106"/>
                <a:gd name="T19" fmla="*/ 4 h 51"/>
                <a:gd name="T20" fmla="*/ 101 w 106"/>
                <a:gd name="T21" fmla="*/ 4 h 51"/>
                <a:gd name="T22" fmla="*/ 63 w 106"/>
                <a:gd name="T23" fmla="*/ 8 h 51"/>
                <a:gd name="T24" fmla="*/ 32 w 106"/>
                <a:gd name="T25" fmla="*/ 11 h 51"/>
                <a:gd name="T26" fmla="*/ 8 w 106"/>
                <a:gd name="T27" fmla="*/ 17 h 51"/>
                <a:gd name="T28" fmla="*/ 0 w 106"/>
                <a:gd name="T29" fmla="*/ 22 h 51"/>
                <a:gd name="T30" fmla="*/ 0 w 106"/>
                <a:gd name="T31" fmla="*/ 25 h 51"/>
                <a:gd name="T32" fmla="*/ 8 w 106"/>
                <a:gd name="T33" fmla="*/ 30 h 51"/>
                <a:gd name="T34" fmla="*/ 24 w 106"/>
                <a:gd name="T35" fmla="*/ 35 h 51"/>
                <a:gd name="T36" fmla="*/ 47 w 106"/>
                <a:gd name="T37" fmla="*/ 37 h 51"/>
                <a:gd name="T38" fmla="*/ 63 w 106"/>
                <a:gd name="T39" fmla="*/ 40 h 51"/>
                <a:gd name="T40" fmla="*/ 101 w 106"/>
                <a:gd name="T41" fmla="*/ 41 h 51"/>
                <a:gd name="T42" fmla="*/ 136 w 106"/>
                <a:gd name="T43" fmla="*/ 41 h 51"/>
                <a:gd name="T44" fmla="*/ 175 w 106"/>
                <a:gd name="T45" fmla="*/ 40 h 51"/>
                <a:gd name="T46" fmla="*/ 213 w 106"/>
                <a:gd name="T47" fmla="*/ 39 h 51"/>
                <a:gd name="T48" fmla="*/ 260 w 106"/>
                <a:gd name="T49" fmla="*/ 37 h 51"/>
                <a:gd name="T50" fmla="*/ 292 w 106"/>
                <a:gd name="T51" fmla="*/ 36 h 51"/>
                <a:gd name="T52" fmla="*/ 315 w 106"/>
                <a:gd name="T53" fmla="*/ 35 h 51"/>
                <a:gd name="T54" fmla="*/ 284 w 106"/>
                <a:gd name="T55" fmla="*/ 36 h 51"/>
                <a:gd name="T56" fmla="*/ 260 w 106"/>
                <a:gd name="T57" fmla="*/ 35 h 51"/>
                <a:gd name="T58" fmla="*/ 229 w 106"/>
                <a:gd name="T59" fmla="*/ 33 h 51"/>
                <a:gd name="T60" fmla="*/ 183 w 106"/>
                <a:gd name="T61" fmla="*/ 30 h 51"/>
                <a:gd name="T62" fmla="*/ 116 w 106"/>
                <a:gd name="T63" fmla="*/ 28 h 51"/>
                <a:gd name="T64" fmla="*/ 93 w 106"/>
                <a:gd name="T65" fmla="*/ 26 h 51"/>
                <a:gd name="T66" fmla="*/ 101 w 106"/>
                <a:gd name="T67" fmla="*/ 24 h 51"/>
                <a:gd name="T68" fmla="*/ 136 w 106"/>
                <a:gd name="T69" fmla="*/ 21 h 51"/>
                <a:gd name="T70" fmla="*/ 160 w 106"/>
                <a:gd name="T71" fmla="*/ 18 h 51"/>
                <a:gd name="T72" fmla="*/ 175 w 106"/>
                <a:gd name="T73" fmla="*/ 14 h 51"/>
                <a:gd name="T74" fmla="*/ 260 w 106"/>
                <a:gd name="T75" fmla="*/ 13 h 51"/>
                <a:gd name="T76" fmla="*/ 444 w 106"/>
                <a:gd name="T77" fmla="*/ 13 h 51"/>
                <a:gd name="T78" fmla="*/ 592 w 106"/>
                <a:gd name="T79" fmla="*/ 21 h 51"/>
                <a:gd name="T80" fmla="*/ 704 w 106"/>
                <a:gd name="T81" fmla="*/ 27 h 51"/>
                <a:gd name="T82" fmla="*/ 773 w 106"/>
                <a:gd name="T83" fmla="*/ 35 h 51"/>
                <a:gd name="T84" fmla="*/ 804 w 106"/>
                <a:gd name="T85" fmla="*/ 36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6"/>
                <a:gd name="T130" fmla="*/ 0 h 51"/>
                <a:gd name="T131" fmla="*/ 106 w 106"/>
                <a:gd name="T132" fmla="*/ 51 h 5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6" h="51">
                  <a:moveTo>
                    <a:pt x="105" y="42"/>
                  </a:moveTo>
                  <a:lnTo>
                    <a:pt x="104" y="42"/>
                  </a:lnTo>
                  <a:lnTo>
                    <a:pt x="103" y="41"/>
                  </a:lnTo>
                  <a:lnTo>
                    <a:pt x="101" y="39"/>
                  </a:lnTo>
                  <a:lnTo>
                    <a:pt x="101" y="37"/>
                  </a:lnTo>
                  <a:lnTo>
                    <a:pt x="98" y="35"/>
                  </a:lnTo>
                  <a:lnTo>
                    <a:pt x="96" y="31"/>
                  </a:lnTo>
                  <a:lnTo>
                    <a:pt x="92" y="27"/>
                  </a:lnTo>
                  <a:lnTo>
                    <a:pt x="90" y="24"/>
                  </a:lnTo>
                  <a:lnTo>
                    <a:pt x="85" y="21"/>
                  </a:lnTo>
                  <a:lnTo>
                    <a:pt x="82" y="17"/>
                  </a:lnTo>
                  <a:lnTo>
                    <a:pt x="76" y="14"/>
                  </a:lnTo>
                  <a:lnTo>
                    <a:pt x="72" y="10"/>
                  </a:lnTo>
                  <a:lnTo>
                    <a:pt x="66" y="8"/>
                  </a:lnTo>
                  <a:lnTo>
                    <a:pt x="60" y="4"/>
                  </a:lnTo>
                  <a:lnTo>
                    <a:pt x="54" y="3"/>
                  </a:lnTo>
                  <a:lnTo>
                    <a:pt x="48" y="0"/>
                  </a:lnTo>
                  <a:lnTo>
                    <a:pt x="46" y="0"/>
                  </a:lnTo>
                  <a:lnTo>
                    <a:pt x="44" y="0"/>
                  </a:lnTo>
                  <a:lnTo>
                    <a:pt x="42" y="0"/>
                  </a:lnTo>
                  <a:lnTo>
                    <a:pt x="39" y="1"/>
                  </a:lnTo>
                  <a:lnTo>
                    <a:pt x="37" y="1"/>
                  </a:lnTo>
                  <a:lnTo>
                    <a:pt x="34" y="1"/>
                  </a:lnTo>
                  <a:lnTo>
                    <a:pt x="32" y="1"/>
                  </a:lnTo>
                  <a:lnTo>
                    <a:pt x="29" y="3"/>
                  </a:lnTo>
                  <a:lnTo>
                    <a:pt x="26" y="3"/>
                  </a:lnTo>
                  <a:lnTo>
                    <a:pt x="22" y="3"/>
                  </a:lnTo>
                  <a:lnTo>
                    <a:pt x="21" y="3"/>
                  </a:lnTo>
                  <a:lnTo>
                    <a:pt x="18" y="4"/>
                  </a:lnTo>
                  <a:lnTo>
                    <a:pt x="16" y="4"/>
                  </a:lnTo>
                  <a:lnTo>
                    <a:pt x="14" y="4"/>
                  </a:lnTo>
                  <a:lnTo>
                    <a:pt x="13" y="4"/>
                  </a:lnTo>
                  <a:lnTo>
                    <a:pt x="11" y="6"/>
                  </a:lnTo>
                  <a:lnTo>
                    <a:pt x="10" y="8"/>
                  </a:lnTo>
                  <a:lnTo>
                    <a:pt x="8" y="9"/>
                  </a:lnTo>
                  <a:lnTo>
                    <a:pt x="7" y="10"/>
                  </a:lnTo>
                  <a:lnTo>
                    <a:pt x="5" y="12"/>
                  </a:lnTo>
                  <a:lnTo>
                    <a:pt x="4" y="14"/>
                  </a:lnTo>
                  <a:lnTo>
                    <a:pt x="3" y="16"/>
                  </a:lnTo>
                  <a:lnTo>
                    <a:pt x="3" y="17"/>
                  </a:lnTo>
                  <a:lnTo>
                    <a:pt x="1" y="20"/>
                  </a:lnTo>
                  <a:lnTo>
                    <a:pt x="1" y="22"/>
                  </a:lnTo>
                  <a:lnTo>
                    <a:pt x="0" y="24"/>
                  </a:lnTo>
                  <a:lnTo>
                    <a:pt x="0" y="26"/>
                  </a:lnTo>
                  <a:lnTo>
                    <a:pt x="0" y="27"/>
                  </a:lnTo>
                  <a:lnTo>
                    <a:pt x="0" y="29"/>
                  </a:lnTo>
                  <a:lnTo>
                    <a:pt x="0" y="31"/>
                  </a:lnTo>
                  <a:lnTo>
                    <a:pt x="1" y="32"/>
                  </a:lnTo>
                  <a:lnTo>
                    <a:pt x="1" y="34"/>
                  </a:lnTo>
                  <a:lnTo>
                    <a:pt x="1" y="36"/>
                  </a:lnTo>
                  <a:lnTo>
                    <a:pt x="1" y="38"/>
                  </a:lnTo>
                  <a:lnTo>
                    <a:pt x="3" y="39"/>
                  </a:lnTo>
                  <a:lnTo>
                    <a:pt x="3" y="41"/>
                  </a:lnTo>
                  <a:lnTo>
                    <a:pt x="4" y="42"/>
                  </a:lnTo>
                  <a:lnTo>
                    <a:pt x="4" y="44"/>
                  </a:lnTo>
                  <a:lnTo>
                    <a:pt x="6" y="44"/>
                  </a:lnTo>
                  <a:lnTo>
                    <a:pt x="6" y="46"/>
                  </a:lnTo>
                  <a:lnTo>
                    <a:pt x="8" y="46"/>
                  </a:lnTo>
                  <a:lnTo>
                    <a:pt x="8" y="48"/>
                  </a:lnTo>
                  <a:lnTo>
                    <a:pt x="10" y="48"/>
                  </a:lnTo>
                  <a:lnTo>
                    <a:pt x="11" y="50"/>
                  </a:lnTo>
                  <a:lnTo>
                    <a:pt x="13" y="50"/>
                  </a:lnTo>
                  <a:lnTo>
                    <a:pt x="15" y="50"/>
                  </a:lnTo>
                  <a:lnTo>
                    <a:pt x="16" y="50"/>
                  </a:lnTo>
                  <a:lnTo>
                    <a:pt x="18" y="50"/>
                  </a:lnTo>
                  <a:lnTo>
                    <a:pt x="19" y="50"/>
                  </a:lnTo>
                  <a:lnTo>
                    <a:pt x="21" y="50"/>
                  </a:lnTo>
                  <a:lnTo>
                    <a:pt x="23" y="49"/>
                  </a:lnTo>
                  <a:lnTo>
                    <a:pt x="24" y="49"/>
                  </a:lnTo>
                  <a:lnTo>
                    <a:pt x="26" y="47"/>
                  </a:lnTo>
                  <a:lnTo>
                    <a:pt x="28" y="47"/>
                  </a:lnTo>
                  <a:lnTo>
                    <a:pt x="31" y="45"/>
                  </a:lnTo>
                  <a:lnTo>
                    <a:pt x="32" y="45"/>
                  </a:lnTo>
                  <a:lnTo>
                    <a:pt x="34" y="44"/>
                  </a:lnTo>
                  <a:lnTo>
                    <a:pt x="35" y="44"/>
                  </a:lnTo>
                  <a:lnTo>
                    <a:pt x="37" y="42"/>
                  </a:lnTo>
                  <a:lnTo>
                    <a:pt x="38" y="42"/>
                  </a:lnTo>
                  <a:lnTo>
                    <a:pt x="39" y="42"/>
                  </a:lnTo>
                  <a:lnTo>
                    <a:pt x="41" y="41"/>
                  </a:lnTo>
                  <a:lnTo>
                    <a:pt x="39" y="42"/>
                  </a:lnTo>
                  <a:lnTo>
                    <a:pt x="38" y="42"/>
                  </a:lnTo>
                  <a:lnTo>
                    <a:pt x="37" y="42"/>
                  </a:lnTo>
                  <a:lnTo>
                    <a:pt x="35" y="42"/>
                  </a:lnTo>
                  <a:lnTo>
                    <a:pt x="34" y="41"/>
                  </a:lnTo>
                  <a:lnTo>
                    <a:pt x="32" y="41"/>
                  </a:lnTo>
                  <a:lnTo>
                    <a:pt x="32" y="39"/>
                  </a:lnTo>
                  <a:lnTo>
                    <a:pt x="30" y="39"/>
                  </a:lnTo>
                  <a:lnTo>
                    <a:pt x="28" y="38"/>
                  </a:lnTo>
                  <a:lnTo>
                    <a:pt x="26" y="38"/>
                  </a:lnTo>
                  <a:lnTo>
                    <a:pt x="24" y="36"/>
                  </a:lnTo>
                  <a:lnTo>
                    <a:pt x="21" y="36"/>
                  </a:lnTo>
                  <a:lnTo>
                    <a:pt x="18" y="34"/>
                  </a:lnTo>
                  <a:lnTo>
                    <a:pt x="15" y="34"/>
                  </a:lnTo>
                  <a:lnTo>
                    <a:pt x="12" y="32"/>
                  </a:lnTo>
                  <a:lnTo>
                    <a:pt x="13" y="30"/>
                  </a:lnTo>
                  <a:lnTo>
                    <a:pt x="15" y="28"/>
                  </a:lnTo>
                  <a:lnTo>
                    <a:pt x="16" y="26"/>
                  </a:lnTo>
                  <a:lnTo>
                    <a:pt x="18" y="24"/>
                  </a:lnTo>
                  <a:lnTo>
                    <a:pt x="20" y="23"/>
                  </a:lnTo>
                  <a:lnTo>
                    <a:pt x="21" y="21"/>
                  </a:lnTo>
                  <a:lnTo>
                    <a:pt x="22" y="19"/>
                  </a:lnTo>
                  <a:lnTo>
                    <a:pt x="23" y="17"/>
                  </a:lnTo>
                  <a:lnTo>
                    <a:pt x="24" y="16"/>
                  </a:lnTo>
                  <a:lnTo>
                    <a:pt x="34" y="16"/>
                  </a:lnTo>
                  <a:lnTo>
                    <a:pt x="42" y="14"/>
                  </a:lnTo>
                  <a:lnTo>
                    <a:pt x="50" y="15"/>
                  </a:lnTo>
                  <a:lnTo>
                    <a:pt x="58" y="16"/>
                  </a:lnTo>
                  <a:lnTo>
                    <a:pt x="65" y="19"/>
                  </a:lnTo>
                  <a:lnTo>
                    <a:pt x="72" y="20"/>
                  </a:lnTo>
                  <a:lnTo>
                    <a:pt x="77" y="24"/>
                  </a:lnTo>
                  <a:lnTo>
                    <a:pt x="83" y="26"/>
                  </a:lnTo>
                  <a:lnTo>
                    <a:pt x="87" y="29"/>
                  </a:lnTo>
                  <a:lnTo>
                    <a:pt x="92" y="33"/>
                  </a:lnTo>
                  <a:lnTo>
                    <a:pt x="95" y="36"/>
                  </a:lnTo>
                  <a:lnTo>
                    <a:pt x="99" y="38"/>
                  </a:lnTo>
                  <a:lnTo>
                    <a:pt x="101" y="41"/>
                  </a:lnTo>
                  <a:lnTo>
                    <a:pt x="102" y="42"/>
                  </a:lnTo>
                  <a:lnTo>
                    <a:pt x="103" y="42"/>
                  </a:lnTo>
                  <a:lnTo>
                    <a:pt x="105" y="42"/>
                  </a:lnTo>
                </a:path>
              </a:pathLst>
            </a:custGeom>
            <a:solidFill>
              <a:srgbClr val="F8F8F8"/>
            </a:solidFill>
            <a:ln w="6350">
              <a:solidFill>
                <a:srgbClr val="DDDDDD"/>
              </a:solidFill>
              <a:round/>
              <a:headEnd/>
              <a:tailEnd/>
            </a:ln>
          </p:spPr>
          <p:txBody>
            <a:bodyPr/>
            <a:lstStyle/>
            <a:p>
              <a:endParaRPr lang="it-IT"/>
            </a:p>
          </p:txBody>
        </p:sp>
        <p:sp>
          <p:nvSpPr>
            <p:cNvPr id="10305" name="Freeform 81"/>
            <p:cNvSpPr>
              <a:spLocks/>
            </p:cNvSpPr>
            <p:nvPr/>
          </p:nvSpPr>
          <p:spPr bwMode="auto">
            <a:xfrm>
              <a:off x="5063" y="1328"/>
              <a:ext cx="206" cy="47"/>
            </a:xfrm>
            <a:custGeom>
              <a:avLst/>
              <a:gdLst>
                <a:gd name="T0" fmla="*/ 8 w 105"/>
                <a:gd name="T1" fmla="*/ 35 h 50"/>
                <a:gd name="T2" fmla="*/ 47 w 105"/>
                <a:gd name="T3" fmla="*/ 29 h 50"/>
                <a:gd name="T4" fmla="*/ 112 w 105"/>
                <a:gd name="T5" fmla="*/ 21 h 50"/>
                <a:gd name="T6" fmla="*/ 204 w 105"/>
                <a:gd name="T7" fmla="*/ 11 h 50"/>
                <a:gd name="T8" fmla="*/ 324 w 105"/>
                <a:gd name="T9" fmla="*/ 5 h 50"/>
                <a:gd name="T10" fmla="*/ 432 w 105"/>
                <a:gd name="T11" fmla="*/ 1 h 50"/>
                <a:gd name="T12" fmla="*/ 469 w 105"/>
                <a:gd name="T13" fmla="*/ 1 h 50"/>
                <a:gd name="T14" fmla="*/ 520 w 105"/>
                <a:gd name="T15" fmla="*/ 1 h 50"/>
                <a:gd name="T16" fmla="*/ 589 w 105"/>
                <a:gd name="T17" fmla="*/ 2 h 50"/>
                <a:gd name="T18" fmla="*/ 644 w 105"/>
                <a:gd name="T19" fmla="*/ 4 h 50"/>
                <a:gd name="T20" fmla="*/ 693 w 105"/>
                <a:gd name="T21" fmla="*/ 4 h 50"/>
                <a:gd name="T22" fmla="*/ 724 w 105"/>
                <a:gd name="T23" fmla="*/ 8 h 50"/>
                <a:gd name="T24" fmla="*/ 747 w 105"/>
                <a:gd name="T25" fmla="*/ 12 h 50"/>
                <a:gd name="T26" fmla="*/ 769 w 105"/>
                <a:gd name="T27" fmla="*/ 18 h 50"/>
                <a:gd name="T28" fmla="*/ 785 w 105"/>
                <a:gd name="T29" fmla="*/ 22 h 50"/>
                <a:gd name="T30" fmla="*/ 785 w 105"/>
                <a:gd name="T31" fmla="*/ 25 h 50"/>
                <a:gd name="T32" fmla="*/ 777 w 105"/>
                <a:gd name="T33" fmla="*/ 30 h 50"/>
                <a:gd name="T34" fmla="*/ 747 w 105"/>
                <a:gd name="T35" fmla="*/ 35 h 50"/>
                <a:gd name="T36" fmla="*/ 747 w 105"/>
                <a:gd name="T37" fmla="*/ 37 h 50"/>
                <a:gd name="T38" fmla="*/ 708 w 105"/>
                <a:gd name="T39" fmla="*/ 40 h 50"/>
                <a:gd name="T40" fmla="*/ 689 w 105"/>
                <a:gd name="T41" fmla="*/ 40 h 50"/>
                <a:gd name="T42" fmla="*/ 657 w 105"/>
                <a:gd name="T43" fmla="*/ 40 h 50"/>
                <a:gd name="T44" fmla="*/ 620 w 105"/>
                <a:gd name="T45" fmla="*/ 40 h 50"/>
                <a:gd name="T46" fmla="*/ 581 w 105"/>
                <a:gd name="T47" fmla="*/ 40 h 50"/>
                <a:gd name="T48" fmla="*/ 543 w 105"/>
                <a:gd name="T49" fmla="*/ 40 h 50"/>
                <a:gd name="T50" fmla="*/ 512 w 105"/>
                <a:gd name="T51" fmla="*/ 39 h 50"/>
                <a:gd name="T52" fmla="*/ 512 w 105"/>
                <a:gd name="T53" fmla="*/ 37 h 50"/>
                <a:gd name="T54" fmla="*/ 504 w 105"/>
                <a:gd name="T55" fmla="*/ 35 h 50"/>
                <a:gd name="T56" fmla="*/ 512 w 105"/>
                <a:gd name="T57" fmla="*/ 33 h 50"/>
                <a:gd name="T58" fmla="*/ 543 w 105"/>
                <a:gd name="T59" fmla="*/ 31 h 50"/>
                <a:gd name="T60" fmla="*/ 589 w 105"/>
                <a:gd name="T61" fmla="*/ 29 h 50"/>
                <a:gd name="T62" fmla="*/ 657 w 105"/>
                <a:gd name="T63" fmla="*/ 28 h 50"/>
                <a:gd name="T64" fmla="*/ 681 w 105"/>
                <a:gd name="T65" fmla="*/ 26 h 50"/>
                <a:gd name="T66" fmla="*/ 665 w 105"/>
                <a:gd name="T67" fmla="*/ 24 h 50"/>
                <a:gd name="T68" fmla="*/ 651 w 105"/>
                <a:gd name="T69" fmla="*/ 22 h 50"/>
                <a:gd name="T70" fmla="*/ 628 w 105"/>
                <a:gd name="T71" fmla="*/ 18 h 50"/>
                <a:gd name="T72" fmla="*/ 620 w 105"/>
                <a:gd name="T73" fmla="*/ 15 h 50"/>
                <a:gd name="T74" fmla="*/ 543 w 105"/>
                <a:gd name="T75" fmla="*/ 12 h 50"/>
                <a:gd name="T76" fmla="*/ 361 w 105"/>
                <a:gd name="T77" fmla="*/ 12 h 50"/>
                <a:gd name="T78" fmla="*/ 212 w 105"/>
                <a:gd name="T79" fmla="*/ 20 h 50"/>
                <a:gd name="T80" fmla="*/ 92 w 105"/>
                <a:gd name="T81" fmla="*/ 26 h 50"/>
                <a:gd name="T82" fmla="*/ 24 w 105"/>
                <a:gd name="T83" fmla="*/ 34 h 50"/>
                <a:gd name="T84" fmla="*/ 0 w 105"/>
                <a:gd name="T85" fmla="*/ 35 h 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5"/>
                <a:gd name="T130" fmla="*/ 0 h 50"/>
                <a:gd name="T131" fmla="*/ 105 w 105"/>
                <a:gd name="T132" fmla="*/ 50 h 5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5" h="50">
                  <a:moveTo>
                    <a:pt x="0" y="41"/>
                  </a:moveTo>
                  <a:lnTo>
                    <a:pt x="0" y="41"/>
                  </a:lnTo>
                  <a:lnTo>
                    <a:pt x="1" y="41"/>
                  </a:lnTo>
                  <a:lnTo>
                    <a:pt x="2" y="39"/>
                  </a:lnTo>
                  <a:lnTo>
                    <a:pt x="4" y="37"/>
                  </a:lnTo>
                  <a:lnTo>
                    <a:pt x="6" y="35"/>
                  </a:lnTo>
                  <a:lnTo>
                    <a:pt x="8" y="31"/>
                  </a:lnTo>
                  <a:lnTo>
                    <a:pt x="11" y="28"/>
                  </a:lnTo>
                  <a:lnTo>
                    <a:pt x="15" y="24"/>
                  </a:lnTo>
                  <a:lnTo>
                    <a:pt x="18" y="21"/>
                  </a:lnTo>
                  <a:lnTo>
                    <a:pt x="22" y="18"/>
                  </a:lnTo>
                  <a:lnTo>
                    <a:pt x="27" y="14"/>
                  </a:lnTo>
                  <a:lnTo>
                    <a:pt x="32" y="10"/>
                  </a:lnTo>
                  <a:lnTo>
                    <a:pt x="37" y="8"/>
                  </a:lnTo>
                  <a:lnTo>
                    <a:pt x="43" y="5"/>
                  </a:lnTo>
                  <a:lnTo>
                    <a:pt x="50" y="3"/>
                  </a:lnTo>
                  <a:lnTo>
                    <a:pt x="57" y="0"/>
                  </a:lnTo>
                  <a:lnTo>
                    <a:pt x="57" y="1"/>
                  </a:lnTo>
                  <a:lnTo>
                    <a:pt x="58" y="1"/>
                  </a:lnTo>
                  <a:lnTo>
                    <a:pt x="60" y="1"/>
                  </a:lnTo>
                  <a:lnTo>
                    <a:pt x="62" y="1"/>
                  </a:lnTo>
                  <a:lnTo>
                    <a:pt x="64" y="1"/>
                  </a:lnTo>
                  <a:lnTo>
                    <a:pt x="67" y="1"/>
                  </a:lnTo>
                  <a:lnTo>
                    <a:pt x="69" y="1"/>
                  </a:lnTo>
                  <a:lnTo>
                    <a:pt x="73" y="1"/>
                  </a:lnTo>
                  <a:lnTo>
                    <a:pt x="75" y="2"/>
                  </a:lnTo>
                  <a:lnTo>
                    <a:pt x="78" y="2"/>
                  </a:lnTo>
                  <a:lnTo>
                    <a:pt x="80" y="2"/>
                  </a:lnTo>
                  <a:lnTo>
                    <a:pt x="84" y="2"/>
                  </a:lnTo>
                  <a:lnTo>
                    <a:pt x="85" y="4"/>
                  </a:lnTo>
                  <a:lnTo>
                    <a:pt x="88" y="4"/>
                  </a:lnTo>
                  <a:lnTo>
                    <a:pt x="89" y="4"/>
                  </a:lnTo>
                  <a:lnTo>
                    <a:pt x="92" y="4"/>
                  </a:lnTo>
                  <a:lnTo>
                    <a:pt x="92" y="6"/>
                  </a:lnTo>
                  <a:lnTo>
                    <a:pt x="94" y="7"/>
                  </a:lnTo>
                  <a:lnTo>
                    <a:pt x="96" y="9"/>
                  </a:lnTo>
                  <a:lnTo>
                    <a:pt x="97" y="11"/>
                  </a:lnTo>
                  <a:lnTo>
                    <a:pt x="97" y="13"/>
                  </a:lnTo>
                  <a:lnTo>
                    <a:pt x="99" y="15"/>
                  </a:lnTo>
                  <a:lnTo>
                    <a:pt x="100" y="17"/>
                  </a:lnTo>
                  <a:lnTo>
                    <a:pt x="102" y="18"/>
                  </a:lnTo>
                  <a:lnTo>
                    <a:pt x="102" y="21"/>
                  </a:lnTo>
                  <a:lnTo>
                    <a:pt x="103" y="22"/>
                  </a:lnTo>
                  <a:lnTo>
                    <a:pt x="103" y="24"/>
                  </a:lnTo>
                  <a:lnTo>
                    <a:pt x="104" y="26"/>
                  </a:lnTo>
                  <a:lnTo>
                    <a:pt x="104" y="28"/>
                  </a:lnTo>
                  <a:lnTo>
                    <a:pt x="104" y="30"/>
                  </a:lnTo>
                  <a:lnTo>
                    <a:pt x="104" y="31"/>
                  </a:lnTo>
                  <a:lnTo>
                    <a:pt x="104" y="33"/>
                  </a:lnTo>
                  <a:lnTo>
                    <a:pt x="103" y="34"/>
                  </a:lnTo>
                  <a:lnTo>
                    <a:pt x="103" y="36"/>
                  </a:lnTo>
                  <a:lnTo>
                    <a:pt x="101" y="38"/>
                  </a:lnTo>
                  <a:lnTo>
                    <a:pt x="101" y="39"/>
                  </a:lnTo>
                  <a:lnTo>
                    <a:pt x="99" y="41"/>
                  </a:lnTo>
                  <a:lnTo>
                    <a:pt x="99" y="42"/>
                  </a:lnTo>
                  <a:lnTo>
                    <a:pt x="99" y="44"/>
                  </a:lnTo>
                  <a:lnTo>
                    <a:pt x="97" y="46"/>
                  </a:lnTo>
                  <a:lnTo>
                    <a:pt x="96" y="47"/>
                  </a:lnTo>
                  <a:lnTo>
                    <a:pt x="94" y="49"/>
                  </a:lnTo>
                  <a:lnTo>
                    <a:pt x="92" y="49"/>
                  </a:lnTo>
                  <a:lnTo>
                    <a:pt x="91" y="49"/>
                  </a:lnTo>
                  <a:lnTo>
                    <a:pt x="89" y="49"/>
                  </a:lnTo>
                  <a:lnTo>
                    <a:pt x="87" y="49"/>
                  </a:lnTo>
                  <a:lnTo>
                    <a:pt x="85" y="49"/>
                  </a:lnTo>
                  <a:lnTo>
                    <a:pt x="84" y="49"/>
                  </a:lnTo>
                  <a:lnTo>
                    <a:pt x="82" y="49"/>
                  </a:lnTo>
                  <a:lnTo>
                    <a:pt x="81" y="49"/>
                  </a:lnTo>
                  <a:lnTo>
                    <a:pt x="79" y="49"/>
                  </a:lnTo>
                  <a:lnTo>
                    <a:pt x="77" y="49"/>
                  </a:lnTo>
                  <a:lnTo>
                    <a:pt x="76" y="49"/>
                  </a:lnTo>
                  <a:lnTo>
                    <a:pt x="74" y="49"/>
                  </a:lnTo>
                  <a:lnTo>
                    <a:pt x="72" y="49"/>
                  </a:lnTo>
                  <a:lnTo>
                    <a:pt x="70" y="49"/>
                  </a:lnTo>
                  <a:lnTo>
                    <a:pt x="70" y="47"/>
                  </a:lnTo>
                  <a:lnTo>
                    <a:pt x="68" y="47"/>
                  </a:lnTo>
                  <a:lnTo>
                    <a:pt x="68" y="45"/>
                  </a:lnTo>
                  <a:lnTo>
                    <a:pt x="68" y="44"/>
                  </a:lnTo>
                  <a:lnTo>
                    <a:pt x="67" y="44"/>
                  </a:lnTo>
                  <a:lnTo>
                    <a:pt x="67" y="42"/>
                  </a:lnTo>
                  <a:lnTo>
                    <a:pt x="67" y="40"/>
                  </a:lnTo>
                  <a:lnTo>
                    <a:pt x="68" y="39"/>
                  </a:lnTo>
                  <a:lnTo>
                    <a:pt x="69" y="39"/>
                  </a:lnTo>
                  <a:lnTo>
                    <a:pt x="70" y="37"/>
                  </a:lnTo>
                  <a:lnTo>
                    <a:pt x="72" y="37"/>
                  </a:lnTo>
                  <a:lnTo>
                    <a:pt x="73" y="37"/>
                  </a:lnTo>
                  <a:lnTo>
                    <a:pt x="75" y="37"/>
                  </a:lnTo>
                  <a:lnTo>
                    <a:pt x="78" y="35"/>
                  </a:lnTo>
                  <a:lnTo>
                    <a:pt x="80" y="35"/>
                  </a:lnTo>
                  <a:lnTo>
                    <a:pt x="84" y="34"/>
                  </a:lnTo>
                  <a:lnTo>
                    <a:pt x="87" y="34"/>
                  </a:lnTo>
                  <a:lnTo>
                    <a:pt x="91" y="32"/>
                  </a:lnTo>
                  <a:lnTo>
                    <a:pt x="90" y="32"/>
                  </a:lnTo>
                  <a:lnTo>
                    <a:pt x="89" y="32"/>
                  </a:lnTo>
                  <a:lnTo>
                    <a:pt x="89" y="30"/>
                  </a:lnTo>
                  <a:lnTo>
                    <a:pt x="88" y="30"/>
                  </a:lnTo>
                  <a:lnTo>
                    <a:pt x="88" y="28"/>
                  </a:lnTo>
                  <a:lnTo>
                    <a:pt x="86" y="26"/>
                  </a:lnTo>
                  <a:lnTo>
                    <a:pt x="86" y="25"/>
                  </a:lnTo>
                  <a:lnTo>
                    <a:pt x="85" y="25"/>
                  </a:lnTo>
                  <a:lnTo>
                    <a:pt x="85" y="23"/>
                  </a:lnTo>
                  <a:lnTo>
                    <a:pt x="83" y="21"/>
                  </a:lnTo>
                  <a:lnTo>
                    <a:pt x="83" y="20"/>
                  </a:lnTo>
                  <a:lnTo>
                    <a:pt x="82" y="20"/>
                  </a:lnTo>
                  <a:lnTo>
                    <a:pt x="82" y="18"/>
                  </a:lnTo>
                  <a:lnTo>
                    <a:pt x="82" y="17"/>
                  </a:lnTo>
                  <a:lnTo>
                    <a:pt x="72" y="15"/>
                  </a:lnTo>
                  <a:lnTo>
                    <a:pt x="64" y="14"/>
                  </a:lnTo>
                  <a:lnTo>
                    <a:pt x="55" y="15"/>
                  </a:lnTo>
                  <a:lnTo>
                    <a:pt x="48" y="15"/>
                  </a:lnTo>
                  <a:lnTo>
                    <a:pt x="40" y="18"/>
                  </a:lnTo>
                  <a:lnTo>
                    <a:pt x="34" y="20"/>
                  </a:lnTo>
                  <a:lnTo>
                    <a:pt x="28" y="23"/>
                  </a:lnTo>
                  <a:lnTo>
                    <a:pt x="22" y="25"/>
                  </a:lnTo>
                  <a:lnTo>
                    <a:pt x="17" y="28"/>
                  </a:lnTo>
                  <a:lnTo>
                    <a:pt x="12" y="32"/>
                  </a:lnTo>
                  <a:lnTo>
                    <a:pt x="9" y="36"/>
                  </a:lnTo>
                  <a:lnTo>
                    <a:pt x="6" y="37"/>
                  </a:lnTo>
                  <a:lnTo>
                    <a:pt x="3" y="40"/>
                  </a:lnTo>
                  <a:lnTo>
                    <a:pt x="1" y="41"/>
                  </a:lnTo>
                  <a:lnTo>
                    <a:pt x="0" y="42"/>
                  </a:lnTo>
                  <a:lnTo>
                    <a:pt x="0" y="41"/>
                  </a:lnTo>
                </a:path>
              </a:pathLst>
            </a:custGeom>
            <a:solidFill>
              <a:srgbClr val="F8F8F8"/>
            </a:solidFill>
            <a:ln w="6350">
              <a:solidFill>
                <a:srgbClr val="DDDDDD"/>
              </a:solidFill>
              <a:round/>
              <a:headEnd/>
              <a:tailEnd/>
            </a:ln>
          </p:spPr>
          <p:txBody>
            <a:bodyPr/>
            <a:lstStyle/>
            <a:p>
              <a:endParaRPr lang="it-IT"/>
            </a:p>
          </p:txBody>
        </p:sp>
        <p:sp>
          <p:nvSpPr>
            <p:cNvPr id="10306" name="Freeform 82"/>
            <p:cNvSpPr>
              <a:spLocks/>
            </p:cNvSpPr>
            <p:nvPr/>
          </p:nvSpPr>
          <p:spPr bwMode="auto">
            <a:xfrm>
              <a:off x="5056" y="1351"/>
              <a:ext cx="112" cy="73"/>
            </a:xfrm>
            <a:custGeom>
              <a:avLst/>
              <a:gdLst>
                <a:gd name="T0" fmla="*/ 409 w 57"/>
                <a:gd name="T1" fmla="*/ 1 h 78"/>
                <a:gd name="T2" fmla="*/ 379 w 57"/>
                <a:gd name="T3" fmla="*/ 6 h 78"/>
                <a:gd name="T4" fmla="*/ 312 w 57"/>
                <a:gd name="T5" fmla="*/ 8 h 78"/>
                <a:gd name="T6" fmla="*/ 244 w 57"/>
                <a:gd name="T7" fmla="*/ 14 h 78"/>
                <a:gd name="T8" fmla="*/ 165 w 57"/>
                <a:gd name="T9" fmla="*/ 21 h 78"/>
                <a:gd name="T10" fmla="*/ 84 w 57"/>
                <a:gd name="T11" fmla="*/ 26 h 78"/>
                <a:gd name="T12" fmla="*/ 31 w 57"/>
                <a:gd name="T13" fmla="*/ 31 h 78"/>
                <a:gd name="T14" fmla="*/ 0 w 57"/>
                <a:gd name="T15" fmla="*/ 34 h 78"/>
                <a:gd name="T16" fmla="*/ 16 w 57"/>
                <a:gd name="T17" fmla="*/ 36 h 78"/>
                <a:gd name="T18" fmla="*/ 39 w 57"/>
                <a:gd name="T19" fmla="*/ 42 h 78"/>
                <a:gd name="T20" fmla="*/ 55 w 57"/>
                <a:gd name="T21" fmla="*/ 46 h 78"/>
                <a:gd name="T22" fmla="*/ 47 w 57"/>
                <a:gd name="T23" fmla="*/ 51 h 78"/>
                <a:gd name="T24" fmla="*/ 39 w 57"/>
                <a:gd name="T25" fmla="*/ 56 h 78"/>
                <a:gd name="T26" fmla="*/ 16 w 57"/>
                <a:gd name="T27" fmla="*/ 60 h 78"/>
                <a:gd name="T28" fmla="*/ 0 w 57"/>
                <a:gd name="T29" fmla="*/ 62 h 78"/>
                <a:gd name="T30" fmla="*/ 0 w 57"/>
                <a:gd name="T31" fmla="*/ 63 h 78"/>
                <a:gd name="T32" fmla="*/ 0 w 57"/>
                <a:gd name="T33" fmla="*/ 62 h 78"/>
                <a:gd name="T34" fmla="*/ 39 w 57"/>
                <a:gd name="T35" fmla="*/ 58 h 78"/>
                <a:gd name="T36" fmla="*/ 92 w 57"/>
                <a:gd name="T37" fmla="*/ 49 h 78"/>
                <a:gd name="T38" fmla="*/ 165 w 57"/>
                <a:gd name="T39" fmla="*/ 37 h 78"/>
                <a:gd name="T40" fmla="*/ 244 w 57"/>
                <a:gd name="T41" fmla="*/ 26 h 78"/>
                <a:gd name="T42" fmla="*/ 312 w 57"/>
                <a:gd name="T43" fmla="*/ 15 h 78"/>
                <a:gd name="T44" fmla="*/ 379 w 57"/>
                <a:gd name="T45" fmla="*/ 7 h 78"/>
                <a:gd name="T46" fmla="*/ 409 w 57"/>
                <a:gd name="T47" fmla="*/ 1 h 78"/>
                <a:gd name="T48" fmla="*/ 424 w 57"/>
                <a:gd name="T49" fmla="*/ 0 h 78"/>
                <a:gd name="T50" fmla="*/ 424 w 57"/>
                <a:gd name="T51" fmla="*/ 0 h 78"/>
                <a:gd name="T52" fmla="*/ 424 w 57"/>
                <a:gd name="T53" fmla="*/ 0 h 78"/>
                <a:gd name="T54" fmla="*/ 424 w 57"/>
                <a:gd name="T55" fmla="*/ 0 h 78"/>
                <a:gd name="T56" fmla="*/ 424 w 57"/>
                <a:gd name="T57" fmla="*/ 0 h 78"/>
                <a:gd name="T58" fmla="*/ 424 w 57"/>
                <a:gd name="T59" fmla="*/ 0 h 78"/>
                <a:gd name="T60" fmla="*/ 424 w 57"/>
                <a:gd name="T61" fmla="*/ 0 h 78"/>
                <a:gd name="T62" fmla="*/ 424 w 57"/>
                <a:gd name="T63" fmla="*/ 0 h 78"/>
                <a:gd name="T64" fmla="*/ 424 w 5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7"/>
                <a:gd name="T100" fmla="*/ 0 h 78"/>
                <a:gd name="T101" fmla="*/ 57 w 5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7" h="78">
                  <a:moveTo>
                    <a:pt x="56" y="0"/>
                  </a:moveTo>
                  <a:lnTo>
                    <a:pt x="54" y="1"/>
                  </a:lnTo>
                  <a:lnTo>
                    <a:pt x="53" y="2"/>
                  </a:lnTo>
                  <a:lnTo>
                    <a:pt x="50" y="6"/>
                  </a:lnTo>
                  <a:lnTo>
                    <a:pt x="47" y="7"/>
                  </a:lnTo>
                  <a:lnTo>
                    <a:pt x="41" y="11"/>
                  </a:lnTo>
                  <a:lnTo>
                    <a:pt x="37" y="14"/>
                  </a:lnTo>
                  <a:lnTo>
                    <a:pt x="32" y="17"/>
                  </a:lnTo>
                  <a:lnTo>
                    <a:pt x="27" y="20"/>
                  </a:lnTo>
                  <a:lnTo>
                    <a:pt x="22" y="25"/>
                  </a:lnTo>
                  <a:lnTo>
                    <a:pt x="17" y="29"/>
                  </a:lnTo>
                  <a:lnTo>
                    <a:pt x="11" y="32"/>
                  </a:lnTo>
                  <a:lnTo>
                    <a:pt x="8" y="35"/>
                  </a:lnTo>
                  <a:lnTo>
                    <a:pt x="4" y="37"/>
                  </a:lnTo>
                  <a:lnTo>
                    <a:pt x="2" y="39"/>
                  </a:lnTo>
                  <a:lnTo>
                    <a:pt x="0" y="41"/>
                  </a:lnTo>
                  <a:lnTo>
                    <a:pt x="2" y="44"/>
                  </a:lnTo>
                  <a:lnTo>
                    <a:pt x="5" y="47"/>
                  </a:lnTo>
                  <a:lnTo>
                    <a:pt x="5" y="51"/>
                  </a:lnTo>
                  <a:lnTo>
                    <a:pt x="7" y="52"/>
                  </a:lnTo>
                  <a:lnTo>
                    <a:pt x="7" y="56"/>
                  </a:lnTo>
                  <a:lnTo>
                    <a:pt x="7" y="59"/>
                  </a:lnTo>
                  <a:lnTo>
                    <a:pt x="6" y="63"/>
                  </a:lnTo>
                  <a:lnTo>
                    <a:pt x="6" y="65"/>
                  </a:lnTo>
                  <a:lnTo>
                    <a:pt x="5" y="68"/>
                  </a:lnTo>
                  <a:lnTo>
                    <a:pt x="4" y="70"/>
                  </a:lnTo>
                  <a:lnTo>
                    <a:pt x="2" y="73"/>
                  </a:lnTo>
                  <a:lnTo>
                    <a:pt x="2" y="74"/>
                  </a:lnTo>
                  <a:lnTo>
                    <a:pt x="0" y="76"/>
                  </a:lnTo>
                  <a:lnTo>
                    <a:pt x="0" y="77"/>
                  </a:lnTo>
                  <a:lnTo>
                    <a:pt x="0" y="76"/>
                  </a:lnTo>
                  <a:lnTo>
                    <a:pt x="2" y="74"/>
                  </a:lnTo>
                  <a:lnTo>
                    <a:pt x="5" y="70"/>
                  </a:lnTo>
                  <a:lnTo>
                    <a:pt x="8" y="65"/>
                  </a:lnTo>
                  <a:lnTo>
                    <a:pt x="12" y="60"/>
                  </a:lnTo>
                  <a:lnTo>
                    <a:pt x="17" y="52"/>
                  </a:lnTo>
                  <a:lnTo>
                    <a:pt x="22" y="45"/>
                  </a:lnTo>
                  <a:lnTo>
                    <a:pt x="28" y="38"/>
                  </a:lnTo>
                  <a:lnTo>
                    <a:pt x="32" y="32"/>
                  </a:lnTo>
                  <a:lnTo>
                    <a:pt x="37" y="25"/>
                  </a:lnTo>
                  <a:lnTo>
                    <a:pt x="41" y="18"/>
                  </a:lnTo>
                  <a:lnTo>
                    <a:pt x="47" y="12"/>
                  </a:lnTo>
                  <a:lnTo>
                    <a:pt x="50" y="8"/>
                  </a:lnTo>
                  <a:lnTo>
                    <a:pt x="53" y="3"/>
                  </a:lnTo>
                  <a:lnTo>
                    <a:pt x="54" y="1"/>
                  </a:lnTo>
                  <a:lnTo>
                    <a:pt x="56" y="0"/>
                  </a:lnTo>
                </a:path>
              </a:pathLst>
            </a:custGeom>
            <a:solidFill>
              <a:srgbClr val="F8F8F8"/>
            </a:solidFill>
            <a:ln w="9048">
              <a:solidFill>
                <a:srgbClr val="DDDDDD"/>
              </a:solidFill>
              <a:round/>
              <a:headEnd/>
              <a:tailEnd/>
            </a:ln>
          </p:spPr>
          <p:txBody>
            <a:bodyPr/>
            <a:lstStyle/>
            <a:p>
              <a:endParaRPr lang="it-IT"/>
            </a:p>
          </p:txBody>
        </p:sp>
        <p:sp>
          <p:nvSpPr>
            <p:cNvPr id="10307" name="Freeform 83"/>
            <p:cNvSpPr>
              <a:spLocks/>
            </p:cNvSpPr>
            <p:nvPr/>
          </p:nvSpPr>
          <p:spPr bwMode="auto">
            <a:xfrm>
              <a:off x="4585" y="1351"/>
              <a:ext cx="117" cy="73"/>
            </a:xfrm>
            <a:custGeom>
              <a:avLst/>
              <a:gdLst>
                <a:gd name="T0" fmla="*/ 0 w 59"/>
                <a:gd name="T1" fmla="*/ 1 h 78"/>
                <a:gd name="T2" fmla="*/ 40 w 59"/>
                <a:gd name="T3" fmla="*/ 6 h 78"/>
                <a:gd name="T4" fmla="*/ 95 w 59"/>
                <a:gd name="T5" fmla="*/ 8 h 78"/>
                <a:gd name="T6" fmla="*/ 180 w 59"/>
                <a:gd name="T7" fmla="*/ 14 h 78"/>
                <a:gd name="T8" fmla="*/ 256 w 59"/>
                <a:gd name="T9" fmla="*/ 21 h 78"/>
                <a:gd name="T10" fmla="*/ 335 w 59"/>
                <a:gd name="T11" fmla="*/ 26 h 78"/>
                <a:gd name="T12" fmla="*/ 397 w 59"/>
                <a:gd name="T13" fmla="*/ 31 h 78"/>
                <a:gd name="T14" fmla="*/ 444 w 59"/>
                <a:gd name="T15" fmla="*/ 33 h 78"/>
                <a:gd name="T16" fmla="*/ 420 w 59"/>
                <a:gd name="T17" fmla="*/ 36 h 78"/>
                <a:gd name="T18" fmla="*/ 381 w 59"/>
                <a:gd name="T19" fmla="*/ 41 h 78"/>
                <a:gd name="T20" fmla="*/ 373 w 59"/>
                <a:gd name="T21" fmla="*/ 45 h 78"/>
                <a:gd name="T22" fmla="*/ 373 w 59"/>
                <a:gd name="T23" fmla="*/ 51 h 78"/>
                <a:gd name="T24" fmla="*/ 381 w 59"/>
                <a:gd name="T25" fmla="*/ 55 h 78"/>
                <a:gd name="T26" fmla="*/ 397 w 59"/>
                <a:gd name="T27" fmla="*/ 59 h 78"/>
                <a:gd name="T28" fmla="*/ 405 w 59"/>
                <a:gd name="T29" fmla="*/ 62 h 78"/>
                <a:gd name="T30" fmla="*/ 420 w 59"/>
                <a:gd name="T31" fmla="*/ 63 h 78"/>
                <a:gd name="T32" fmla="*/ 420 w 59"/>
                <a:gd name="T33" fmla="*/ 62 h 78"/>
                <a:gd name="T34" fmla="*/ 381 w 59"/>
                <a:gd name="T35" fmla="*/ 58 h 78"/>
                <a:gd name="T36" fmla="*/ 319 w 59"/>
                <a:gd name="T37" fmla="*/ 49 h 78"/>
                <a:gd name="T38" fmla="*/ 240 w 59"/>
                <a:gd name="T39" fmla="*/ 37 h 78"/>
                <a:gd name="T40" fmla="*/ 173 w 59"/>
                <a:gd name="T41" fmla="*/ 26 h 78"/>
                <a:gd name="T42" fmla="*/ 87 w 59"/>
                <a:gd name="T43" fmla="*/ 15 h 78"/>
                <a:gd name="T44" fmla="*/ 32 w 59"/>
                <a:gd name="T45" fmla="*/ 7 h 78"/>
                <a:gd name="T46" fmla="*/ 0 w 59"/>
                <a:gd name="T47" fmla="*/ 1 h 78"/>
                <a:gd name="T48" fmla="*/ 0 w 59"/>
                <a:gd name="T49" fmla="*/ 0 h 78"/>
                <a:gd name="T50" fmla="*/ 0 w 59"/>
                <a:gd name="T51" fmla="*/ 0 h 78"/>
                <a:gd name="T52" fmla="*/ 0 w 59"/>
                <a:gd name="T53" fmla="*/ 0 h 78"/>
                <a:gd name="T54" fmla="*/ 0 w 59"/>
                <a:gd name="T55" fmla="*/ 0 h 78"/>
                <a:gd name="T56" fmla="*/ 0 w 59"/>
                <a:gd name="T57" fmla="*/ 0 h 78"/>
                <a:gd name="T58" fmla="*/ 0 w 59"/>
                <a:gd name="T59" fmla="*/ 0 h 78"/>
                <a:gd name="T60" fmla="*/ 0 w 59"/>
                <a:gd name="T61" fmla="*/ 0 h 78"/>
                <a:gd name="T62" fmla="*/ 0 w 59"/>
                <a:gd name="T63" fmla="*/ 0 h 78"/>
                <a:gd name="T64" fmla="*/ 0 w 59"/>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9"/>
                <a:gd name="T100" fmla="*/ 0 h 78"/>
                <a:gd name="T101" fmla="*/ 59 w 59"/>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9" h="78">
                  <a:moveTo>
                    <a:pt x="0" y="0"/>
                  </a:moveTo>
                  <a:lnTo>
                    <a:pt x="0" y="1"/>
                  </a:lnTo>
                  <a:lnTo>
                    <a:pt x="2" y="2"/>
                  </a:lnTo>
                  <a:lnTo>
                    <a:pt x="5" y="6"/>
                  </a:lnTo>
                  <a:lnTo>
                    <a:pt x="9" y="7"/>
                  </a:lnTo>
                  <a:lnTo>
                    <a:pt x="12" y="11"/>
                  </a:lnTo>
                  <a:lnTo>
                    <a:pt x="18" y="14"/>
                  </a:lnTo>
                  <a:lnTo>
                    <a:pt x="23" y="17"/>
                  </a:lnTo>
                  <a:lnTo>
                    <a:pt x="29" y="20"/>
                  </a:lnTo>
                  <a:lnTo>
                    <a:pt x="33" y="25"/>
                  </a:lnTo>
                  <a:lnTo>
                    <a:pt x="39" y="28"/>
                  </a:lnTo>
                  <a:lnTo>
                    <a:pt x="43" y="32"/>
                  </a:lnTo>
                  <a:lnTo>
                    <a:pt x="48" y="34"/>
                  </a:lnTo>
                  <a:lnTo>
                    <a:pt x="51" y="37"/>
                  </a:lnTo>
                  <a:lnTo>
                    <a:pt x="55" y="39"/>
                  </a:lnTo>
                  <a:lnTo>
                    <a:pt x="57" y="40"/>
                  </a:lnTo>
                  <a:lnTo>
                    <a:pt x="58" y="40"/>
                  </a:lnTo>
                  <a:lnTo>
                    <a:pt x="54" y="44"/>
                  </a:lnTo>
                  <a:lnTo>
                    <a:pt x="51" y="47"/>
                  </a:lnTo>
                  <a:lnTo>
                    <a:pt x="49" y="50"/>
                  </a:lnTo>
                  <a:lnTo>
                    <a:pt x="49" y="52"/>
                  </a:lnTo>
                  <a:lnTo>
                    <a:pt x="48" y="55"/>
                  </a:lnTo>
                  <a:lnTo>
                    <a:pt x="48" y="58"/>
                  </a:lnTo>
                  <a:lnTo>
                    <a:pt x="48" y="62"/>
                  </a:lnTo>
                  <a:lnTo>
                    <a:pt x="49" y="64"/>
                  </a:lnTo>
                  <a:lnTo>
                    <a:pt x="49" y="67"/>
                  </a:lnTo>
                  <a:lnTo>
                    <a:pt x="51" y="70"/>
                  </a:lnTo>
                  <a:lnTo>
                    <a:pt x="51" y="72"/>
                  </a:lnTo>
                  <a:lnTo>
                    <a:pt x="52" y="74"/>
                  </a:lnTo>
                  <a:lnTo>
                    <a:pt x="52" y="76"/>
                  </a:lnTo>
                  <a:lnTo>
                    <a:pt x="54" y="77"/>
                  </a:lnTo>
                  <a:lnTo>
                    <a:pt x="55" y="77"/>
                  </a:lnTo>
                  <a:lnTo>
                    <a:pt x="54" y="76"/>
                  </a:lnTo>
                  <a:lnTo>
                    <a:pt x="52" y="74"/>
                  </a:lnTo>
                  <a:lnTo>
                    <a:pt x="49" y="70"/>
                  </a:lnTo>
                  <a:lnTo>
                    <a:pt x="46" y="65"/>
                  </a:lnTo>
                  <a:lnTo>
                    <a:pt x="41" y="60"/>
                  </a:lnTo>
                  <a:lnTo>
                    <a:pt x="37" y="52"/>
                  </a:lnTo>
                  <a:lnTo>
                    <a:pt x="31" y="45"/>
                  </a:lnTo>
                  <a:lnTo>
                    <a:pt x="27" y="38"/>
                  </a:lnTo>
                  <a:lnTo>
                    <a:pt x="22" y="32"/>
                  </a:lnTo>
                  <a:lnTo>
                    <a:pt x="17" y="25"/>
                  </a:lnTo>
                  <a:lnTo>
                    <a:pt x="11" y="18"/>
                  </a:lnTo>
                  <a:lnTo>
                    <a:pt x="8" y="12"/>
                  </a:lnTo>
                  <a:lnTo>
                    <a:pt x="4" y="8"/>
                  </a:lnTo>
                  <a:lnTo>
                    <a:pt x="2" y="3"/>
                  </a:lnTo>
                  <a:lnTo>
                    <a:pt x="0" y="1"/>
                  </a:lnTo>
                  <a:lnTo>
                    <a:pt x="0" y="0"/>
                  </a:lnTo>
                </a:path>
              </a:pathLst>
            </a:custGeom>
            <a:solidFill>
              <a:srgbClr val="F8F8F8"/>
            </a:solidFill>
            <a:ln w="9048">
              <a:solidFill>
                <a:srgbClr val="DDDDDD"/>
              </a:solidFill>
              <a:round/>
              <a:headEnd/>
              <a:tailEnd/>
            </a:ln>
          </p:spPr>
          <p:txBody>
            <a:bodyPr/>
            <a:lstStyle/>
            <a:p>
              <a:endParaRPr lang="it-IT"/>
            </a:p>
          </p:txBody>
        </p:sp>
        <p:sp>
          <p:nvSpPr>
            <p:cNvPr id="10308" name="Freeform 84"/>
            <p:cNvSpPr>
              <a:spLocks/>
            </p:cNvSpPr>
            <p:nvPr/>
          </p:nvSpPr>
          <p:spPr bwMode="auto">
            <a:xfrm>
              <a:off x="4768" y="1383"/>
              <a:ext cx="71" cy="37"/>
            </a:xfrm>
            <a:custGeom>
              <a:avLst/>
              <a:gdLst>
                <a:gd name="T0" fmla="*/ 0 w 36"/>
                <a:gd name="T1" fmla="*/ 7 h 39"/>
                <a:gd name="T2" fmla="*/ 16 w 36"/>
                <a:gd name="T3" fmla="*/ 6 h 39"/>
                <a:gd name="T4" fmla="*/ 47 w 36"/>
                <a:gd name="T5" fmla="*/ 3 h 39"/>
                <a:gd name="T6" fmla="*/ 77 w 36"/>
                <a:gd name="T7" fmla="*/ 3 h 39"/>
                <a:gd name="T8" fmla="*/ 124 w 36"/>
                <a:gd name="T9" fmla="*/ 1 h 39"/>
                <a:gd name="T10" fmla="*/ 152 w 36"/>
                <a:gd name="T11" fmla="*/ 1 h 39"/>
                <a:gd name="T12" fmla="*/ 183 w 36"/>
                <a:gd name="T13" fmla="*/ 1 h 39"/>
                <a:gd name="T14" fmla="*/ 213 w 36"/>
                <a:gd name="T15" fmla="*/ 4 h 39"/>
                <a:gd name="T16" fmla="*/ 237 w 36"/>
                <a:gd name="T17" fmla="*/ 7 h 39"/>
                <a:gd name="T18" fmla="*/ 252 w 36"/>
                <a:gd name="T19" fmla="*/ 10 h 39"/>
                <a:gd name="T20" fmla="*/ 268 w 36"/>
                <a:gd name="T21" fmla="*/ 15 h 39"/>
                <a:gd name="T22" fmla="*/ 260 w 36"/>
                <a:gd name="T23" fmla="*/ 20 h 39"/>
                <a:gd name="T24" fmla="*/ 252 w 36"/>
                <a:gd name="T25" fmla="*/ 25 h 39"/>
                <a:gd name="T26" fmla="*/ 237 w 36"/>
                <a:gd name="T27" fmla="*/ 27 h 39"/>
                <a:gd name="T28" fmla="*/ 221 w 36"/>
                <a:gd name="T29" fmla="*/ 29 h 39"/>
                <a:gd name="T30" fmla="*/ 183 w 36"/>
                <a:gd name="T31" fmla="*/ 31 h 39"/>
                <a:gd name="T32" fmla="*/ 132 w 36"/>
                <a:gd name="T33" fmla="*/ 32 h 39"/>
                <a:gd name="T34" fmla="*/ 77 w 36"/>
                <a:gd name="T35" fmla="*/ 30 h 39"/>
                <a:gd name="T36" fmla="*/ 47 w 36"/>
                <a:gd name="T37" fmla="*/ 27 h 39"/>
                <a:gd name="T38" fmla="*/ 24 w 36"/>
                <a:gd name="T39" fmla="*/ 25 h 39"/>
                <a:gd name="T40" fmla="*/ 16 w 36"/>
                <a:gd name="T41" fmla="*/ 22 h 39"/>
                <a:gd name="T42" fmla="*/ 16 w 36"/>
                <a:gd name="T43" fmla="*/ 19 h 39"/>
                <a:gd name="T44" fmla="*/ 32 w 36"/>
                <a:gd name="T45" fmla="*/ 14 h 39"/>
                <a:gd name="T46" fmla="*/ 47 w 36"/>
                <a:gd name="T47" fmla="*/ 13 h 39"/>
                <a:gd name="T48" fmla="*/ 77 w 36"/>
                <a:gd name="T49" fmla="*/ 12 h 39"/>
                <a:gd name="T50" fmla="*/ 93 w 36"/>
                <a:gd name="T51" fmla="*/ 12 h 39"/>
                <a:gd name="T52" fmla="*/ 116 w 36"/>
                <a:gd name="T53" fmla="*/ 12 h 39"/>
                <a:gd name="T54" fmla="*/ 116 w 36"/>
                <a:gd name="T55" fmla="*/ 13 h 39"/>
                <a:gd name="T56" fmla="*/ 101 w 36"/>
                <a:gd name="T57" fmla="*/ 15 h 39"/>
                <a:gd name="T58" fmla="*/ 93 w 36"/>
                <a:gd name="T59" fmla="*/ 18 h 39"/>
                <a:gd name="T60" fmla="*/ 93 w 36"/>
                <a:gd name="T61" fmla="*/ 20 h 39"/>
                <a:gd name="T62" fmla="*/ 93 w 36"/>
                <a:gd name="T63" fmla="*/ 20 h 39"/>
                <a:gd name="T64" fmla="*/ 93 w 36"/>
                <a:gd name="T65" fmla="*/ 25 h 39"/>
                <a:gd name="T66" fmla="*/ 101 w 36"/>
                <a:gd name="T67" fmla="*/ 27 h 39"/>
                <a:gd name="T68" fmla="*/ 132 w 36"/>
                <a:gd name="T69" fmla="*/ 27 h 39"/>
                <a:gd name="T70" fmla="*/ 140 w 36"/>
                <a:gd name="T71" fmla="*/ 27 h 39"/>
                <a:gd name="T72" fmla="*/ 152 w 36"/>
                <a:gd name="T73" fmla="*/ 27 h 39"/>
                <a:gd name="T74" fmla="*/ 176 w 36"/>
                <a:gd name="T75" fmla="*/ 27 h 39"/>
                <a:gd name="T76" fmla="*/ 221 w 36"/>
                <a:gd name="T77" fmla="*/ 22 h 39"/>
                <a:gd name="T78" fmla="*/ 221 w 36"/>
                <a:gd name="T79" fmla="*/ 17 h 39"/>
                <a:gd name="T80" fmla="*/ 199 w 36"/>
                <a:gd name="T81" fmla="*/ 10 h 39"/>
                <a:gd name="T82" fmla="*/ 152 w 36"/>
                <a:gd name="T83" fmla="*/ 9 h 39"/>
                <a:gd name="T84" fmla="*/ 116 w 36"/>
                <a:gd name="T85" fmla="*/ 6 h 39"/>
                <a:gd name="T86" fmla="*/ 71 w 36"/>
                <a:gd name="T87" fmla="*/ 7 h 39"/>
                <a:gd name="T88" fmla="*/ 39 w 36"/>
                <a:gd name="T89" fmla="*/ 7 h 39"/>
                <a:gd name="T90" fmla="*/ 16 w 36"/>
                <a:gd name="T91" fmla="*/ 7 h 39"/>
                <a:gd name="T92" fmla="*/ 8 w 36"/>
                <a:gd name="T93" fmla="*/ 7 h 39"/>
                <a:gd name="T94" fmla="*/ 0 w 36"/>
                <a:gd name="T95" fmla="*/ 7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39"/>
                <a:gd name="T146" fmla="*/ 36 w 36"/>
                <a:gd name="T147" fmla="*/ 39 h 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39">
                  <a:moveTo>
                    <a:pt x="0" y="7"/>
                  </a:moveTo>
                  <a:lnTo>
                    <a:pt x="0" y="7"/>
                  </a:lnTo>
                  <a:lnTo>
                    <a:pt x="2" y="6"/>
                  </a:lnTo>
                  <a:lnTo>
                    <a:pt x="3" y="5"/>
                  </a:lnTo>
                  <a:lnTo>
                    <a:pt x="5" y="5"/>
                  </a:lnTo>
                  <a:lnTo>
                    <a:pt x="6" y="3"/>
                  </a:lnTo>
                  <a:lnTo>
                    <a:pt x="7" y="3"/>
                  </a:lnTo>
                  <a:lnTo>
                    <a:pt x="9" y="3"/>
                  </a:lnTo>
                  <a:lnTo>
                    <a:pt x="10" y="3"/>
                  </a:lnTo>
                  <a:lnTo>
                    <a:pt x="12" y="1"/>
                  </a:lnTo>
                  <a:lnTo>
                    <a:pt x="14" y="1"/>
                  </a:lnTo>
                  <a:lnTo>
                    <a:pt x="16" y="1"/>
                  </a:lnTo>
                  <a:lnTo>
                    <a:pt x="18" y="1"/>
                  </a:lnTo>
                  <a:lnTo>
                    <a:pt x="20" y="0"/>
                  </a:lnTo>
                  <a:lnTo>
                    <a:pt x="20" y="1"/>
                  </a:lnTo>
                  <a:lnTo>
                    <a:pt x="21" y="1"/>
                  </a:lnTo>
                  <a:lnTo>
                    <a:pt x="22" y="1"/>
                  </a:lnTo>
                  <a:lnTo>
                    <a:pt x="24" y="1"/>
                  </a:lnTo>
                  <a:lnTo>
                    <a:pt x="24" y="2"/>
                  </a:lnTo>
                  <a:lnTo>
                    <a:pt x="26" y="2"/>
                  </a:lnTo>
                  <a:lnTo>
                    <a:pt x="28" y="4"/>
                  </a:lnTo>
                  <a:lnTo>
                    <a:pt x="29" y="4"/>
                  </a:lnTo>
                  <a:lnTo>
                    <a:pt x="29" y="6"/>
                  </a:lnTo>
                  <a:lnTo>
                    <a:pt x="31" y="7"/>
                  </a:lnTo>
                  <a:lnTo>
                    <a:pt x="31" y="9"/>
                  </a:lnTo>
                  <a:lnTo>
                    <a:pt x="33" y="10"/>
                  </a:lnTo>
                  <a:lnTo>
                    <a:pt x="33" y="13"/>
                  </a:lnTo>
                  <a:lnTo>
                    <a:pt x="34" y="15"/>
                  </a:lnTo>
                  <a:lnTo>
                    <a:pt x="34" y="17"/>
                  </a:lnTo>
                  <a:lnTo>
                    <a:pt x="35" y="18"/>
                  </a:lnTo>
                  <a:lnTo>
                    <a:pt x="34" y="20"/>
                  </a:lnTo>
                  <a:lnTo>
                    <a:pt x="34" y="22"/>
                  </a:lnTo>
                  <a:lnTo>
                    <a:pt x="34" y="23"/>
                  </a:lnTo>
                  <a:lnTo>
                    <a:pt x="34" y="24"/>
                  </a:lnTo>
                  <a:lnTo>
                    <a:pt x="33" y="26"/>
                  </a:lnTo>
                  <a:lnTo>
                    <a:pt x="33" y="28"/>
                  </a:lnTo>
                  <a:lnTo>
                    <a:pt x="33" y="30"/>
                  </a:lnTo>
                  <a:lnTo>
                    <a:pt x="31" y="32"/>
                  </a:lnTo>
                  <a:lnTo>
                    <a:pt x="31" y="33"/>
                  </a:lnTo>
                  <a:lnTo>
                    <a:pt x="29" y="35"/>
                  </a:lnTo>
                  <a:lnTo>
                    <a:pt x="28" y="37"/>
                  </a:lnTo>
                  <a:lnTo>
                    <a:pt x="26" y="37"/>
                  </a:lnTo>
                  <a:lnTo>
                    <a:pt x="24" y="37"/>
                  </a:lnTo>
                  <a:lnTo>
                    <a:pt x="22" y="37"/>
                  </a:lnTo>
                  <a:lnTo>
                    <a:pt x="19" y="38"/>
                  </a:lnTo>
                  <a:lnTo>
                    <a:pt x="17" y="38"/>
                  </a:lnTo>
                  <a:lnTo>
                    <a:pt x="14" y="38"/>
                  </a:lnTo>
                  <a:lnTo>
                    <a:pt x="12" y="36"/>
                  </a:lnTo>
                  <a:lnTo>
                    <a:pt x="10" y="36"/>
                  </a:lnTo>
                  <a:lnTo>
                    <a:pt x="9" y="34"/>
                  </a:lnTo>
                  <a:lnTo>
                    <a:pt x="7" y="33"/>
                  </a:lnTo>
                  <a:lnTo>
                    <a:pt x="6" y="31"/>
                  </a:lnTo>
                  <a:lnTo>
                    <a:pt x="5" y="31"/>
                  </a:lnTo>
                  <a:lnTo>
                    <a:pt x="4" y="30"/>
                  </a:lnTo>
                  <a:lnTo>
                    <a:pt x="3" y="28"/>
                  </a:lnTo>
                  <a:lnTo>
                    <a:pt x="3" y="26"/>
                  </a:lnTo>
                  <a:lnTo>
                    <a:pt x="2" y="26"/>
                  </a:lnTo>
                  <a:lnTo>
                    <a:pt x="2" y="25"/>
                  </a:lnTo>
                  <a:lnTo>
                    <a:pt x="2" y="24"/>
                  </a:lnTo>
                  <a:lnTo>
                    <a:pt x="2" y="22"/>
                  </a:lnTo>
                  <a:lnTo>
                    <a:pt x="2" y="20"/>
                  </a:lnTo>
                  <a:lnTo>
                    <a:pt x="2" y="18"/>
                  </a:lnTo>
                  <a:lnTo>
                    <a:pt x="4" y="17"/>
                  </a:lnTo>
                  <a:lnTo>
                    <a:pt x="6" y="16"/>
                  </a:lnTo>
                  <a:lnTo>
                    <a:pt x="8" y="14"/>
                  </a:lnTo>
                  <a:lnTo>
                    <a:pt x="8" y="15"/>
                  </a:lnTo>
                  <a:lnTo>
                    <a:pt x="10" y="15"/>
                  </a:lnTo>
                  <a:lnTo>
                    <a:pt x="12" y="15"/>
                  </a:lnTo>
                  <a:lnTo>
                    <a:pt x="13" y="15"/>
                  </a:lnTo>
                  <a:lnTo>
                    <a:pt x="15" y="15"/>
                  </a:lnTo>
                  <a:lnTo>
                    <a:pt x="15" y="16"/>
                  </a:lnTo>
                  <a:lnTo>
                    <a:pt x="13" y="18"/>
                  </a:lnTo>
                  <a:lnTo>
                    <a:pt x="13" y="19"/>
                  </a:lnTo>
                  <a:lnTo>
                    <a:pt x="12" y="21"/>
                  </a:lnTo>
                  <a:lnTo>
                    <a:pt x="12" y="23"/>
                  </a:lnTo>
                  <a:lnTo>
                    <a:pt x="12" y="26"/>
                  </a:lnTo>
                  <a:lnTo>
                    <a:pt x="12" y="28"/>
                  </a:lnTo>
                  <a:lnTo>
                    <a:pt x="12" y="30"/>
                  </a:lnTo>
                  <a:lnTo>
                    <a:pt x="13" y="31"/>
                  </a:lnTo>
                  <a:lnTo>
                    <a:pt x="13" y="32"/>
                  </a:lnTo>
                  <a:lnTo>
                    <a:pt x="15" y="32"/>
                  </a:lnTo>
                  <a:lnTo>
                    <a:pt x="17" y="32"/>
                  </a:lnTo>
                  <a:lnTo>
                    <a:pt x="18" y="32"/>
                  </a:lnTo>
                  <a:lnTo>
                    <a:pt x="20" y="32"/>
                  </a:lnTo>
                  <a:lnTo>
                    <a:pt x="21" y="31"/>
                  </a:lnTo>
                  <a:lnTo>
                    <a:pt x="23" y="31"/>
                  </a:lnTo>
                  <a:lnTo>
                    <a:pt x="26" y="29"/>
                  </a:lnTo>
                  <a:lnTo>
                    <a:pt x="28" y="27"/>
                  </a:lnTo>
                  <a:lnTo>
                    <a:pt x="29" y="25"/>
                  </a:lnTo>
                  <a:lnTo>
                    <a:pt x="29" y="23"/>
                  </a:lnTo>
                  <a:lnTo>
                    <a:pt x="29" y="22"/>
                  </a:lnTo>
                  <a:lnTo>
                    <a:pt x="29" y="20"/>
                  </a:lnTo>
                  <a:lnTo>
                    <a:pt x="29" y="16"/>
                  </a:lnTo>
                  <a:lnTo>
                    <a:pt x="27" y="15"/>
                  </a:lnTo>
                  <a:lnTo>
                    <a:pt x="26" y="13"/>
                  </a:lnTo>
                  <a:lnTo>
                    <a:pt x="24" y="11"/>
                  </a:lnTo>
                  <a:lnTo>
                    <a:pt x="22" y="9"/>
                  </a:lnTo>
                  <a:lnTo>
                    <a:pt x="20" y="9"/>
                  </a:lnTo>
                  <a:lnTo>
                    <a:pt x="18" y="7"/>
                  </a:lnTo>
                  <a:lnTo>
                    <a:pt x="17" y="7"/>
                  </a:lnTo>
                  <a:lnTo>
                    <a:pt x="15" y="6"/>
                  </a:lnTo>
                  <a:lnTo>
                    <a:pt x="12" y="7"/>
                  </a:lnTo>
                  <a:lnTo>
                    <a:pt x="10" y="7"/>
                  </a:lnTo>
                  <a:lnTo>
                    <a:pt x="9" y="7"/>
                  </a:lnTo>
                  <a:lnTo>
                    <a:pt x="7" y="7"/>
                  </a:lnTo>
                  <a:lnTo>
                    <a:pt x="6" y="7"/>
                  </a:lnTo>
                  <a:lnTo>
                    <a:pt x="5" y="7"/>
                  </a:lnTo>
                  <a:lnTo>
                    <a:pt x="3" y="7"/>
                  </a:lnTo>
                  <a:lnTo>
                    <a:pt x="2" y="7"/>
                  </a:lnTo>
                  <a:lnTo>
                    <a:pt x="1" y="7"/>
                  </a:lnTo>
                  <a:lnTo>
                    <a:pt x="0" y="7"/>
                  </a:lnTo>
                </a:path>
              </a:pathLst>
            </a:custGeom>
            <a:solidFill>
              <a:srgbClr val="F8F8F8"/>
            </a:solidFill>
            <a:ln w="9048">
              <a:solidFill>
                <a:srgbClr val="DDDDDD"/>
              </a:solidFill>
              <a:round/>
              <a:headEnd/>
              <a:tailEnd/>
            </a:ln>
          </p:spPr>
          <p:txBody>
            <a:bodyPr/>
            <a:lstStyle/>
            <a:p>
              <a:endParaRPr lang="it-IT"/>
            </a:p>
          </p:txBody>
        </p:sp>
        <p:sp>
          <p:nvSpPr>
            <p:cNvPr id="10309" name="Freeform 85"/>
            <p:cNvSpPr>
              <a:spLocks/>
            </p:cNvSpPr>
            <p:nvPr/>
          </p:nvSpPr>
          <p:spPr bwMode="auto">
            <a:xfrm>
              <a:off x="4916" y="1383"/>
              <a:ext cx="75" cy="36"/>
            </a:xfrm>
            <a:custGeom>
              <a:avLst/>
              <a:gdLst>
                <a:gd name="T0" fmla="*/ 276 w 38"/>
                <a:gd name="T1" fmla="*/ 13 h 38"/>
                <a:gd name="T2" fmla="*/ 245 w 38"/>
                <a:gd name="T3" fmla="*/ 10 h 38"/>
                <a:gd name="T4" fmla="*/ 223 w 38"/>
                <a:gd name="T5" fmla="*/ 8 h 38"/>
                <a:gd name="T6" fmla="*/ 176 w 38"/>
                <a:gd name="T7" fmla="*/ 4 h 38"/>
                <a:gd name="T8" fmla="*/ 140 w 38"/>
                <a:gd name="T9" fmla="*/ 1 h 38"/>
                <a:gd name="T10" fmla="*/ 116 w 38"/>
                <a:gd name="T11" fmla="*/ 1 h 38"/>
                <a:gd name="T12" fmla="*/ 77 w 38"/>
                <a:gd name="T13" fmla="*/ 1 h 38"/>
                <a:gd name="T14" fmla="*/ 39 w 38"/>
                <a:gd name="T15" fmla="*/ 4 h 38"/>
                <a:gd name="T16" fmla="*/ 16 w 38"/>
                <a:gd name="T17" fmla="*/ 7 h 38"/>
                <a:gd name="T18" fmla="*/ 0 w 38"/>
                <a:gd name="T19" fmla="*/ 10 h 38"/>
                <a:gd name="T20" fmla="*/ 8 w 38"/>
                <a:gd name="T21" fmla="*/ 15 h 38"/>
                <a:gd name="T22" fmla="*/ 8 w 38"/>
                <a:gd name="T23" fmla="*/ 20 h 38"/>
                <a:gd name="T24" fmla="*/ 8 w 38"/>
                <a:gd name="T25" fmla="*/ 25 h 38"/>
                <a:gd name="T26" fmla="*/ 16 w 38"/>
                <a:gd name="T27" fmla="*/ 27 h 38"/>
                <a:gd name="T28" fmla="*/ 47 w 38"/>
                <a:gd name="T29" fmla="*/ 29 h 38"/>
                <a:gd name="T30" fmla="*/ 93 w 38"/>
                <a:gd name="T31" fmla="*/ 30 h 38"/>
                <a:gd name="T32" fmla="*/ 148 w 38"/>
                <a:gd name="T33" fmla="*/ 31 h 38"/>
                <a:gd name="T34" fmla="*/ 176 w 38"/>
                <a:gd name="T35" fmla="*/ 29 h 38"/>
                <a:gd name="T36" fmla="*/ 207 w 38"/>
                <a:gd name="T37" fmla="*/ 26 h 38"/>
                <a:gd name="T38" fmla="*/ 207 w 38"/>
                <a:gd name="T39" fmla="*/ 25 h 38"/>
                <a:gd name="T40" fmla="*/ 215 w 38"/>
                <a:gd name="T41" fmla="*/ 22 h 38"/>
                <a:gd name="T42" fmla="*/ 215 w 38"/>
                <a:gd name="T43" fmla="*/ 19 h 38"/>
                <a:gd name="T44" fmla="*/ 215 w 38"/>
                <a:gd name="T45" fmla="*/ 13 h 38"/>
                <a:gd name="T46" fmla="*/ 199 w 38"/>
                <a:gd name="T47" fmla="*/ 13 h 38"/>
                <a:gd name="T48" fmla="*/ 191 w 38"/>
                <a:gd name="T49" fmla="*/ 13 h 38"/>
                <a:gd name="T50" fmla="*/ 176 w 38"/>
                <a:gd name="T51" fmla="*/ 15 h 38"/>
                <a:gd name="T52" fmla="*/ 176 w 38"/>
                <a:gd name="T53" fmla="*/ 15 h 38"/>
                <a:gd name="T54" fmla="*/ 160 w 38"/>
                <a:gd name="T55" fmla="*/ 17 h 38"/>
                <a:gd name="T56" fmla="*/ 152 w 38"/>
                <a:gd name="T57" fmla="*/ 19 h 38"/>
                <a:gd name="T58" fmla="*/ 148 w 38"/>
                <a:gd name="T59" fmla="*/ 23 h 38"/>
                <a:gd name="T60" fmla="*/ 148 w 38"/>
                <a:gd name="T61" fmla="*/ 25 h 38"/>
                <a:gd name="T62" fmla="*/ 148 w 38"/>
                <a:gd name="T63" fmla="*/ 26 h 38"/>
                <a:gd name="T64" fmla="*/ 101 w 38"/>
                <a:gd name="T65" fmla="*/ 25 h 38"/>
                <a:gd name="T66" fmla="*/ 71 w 38"/>
                <a:gd name="T67" fmla="*/ 24 h 38"/>
                <a:gd name="T68" fmla="*/ 63 w 38"/>
                <a:gd name="T69" fmla="*/ 19 h 38"/>
                <a:gd name="T70" fmla="*/ 55 w 38"/>
                <a:gd name="T71" fmla="*/ 17 h 38"/>
                <a:gd name="T72" fmla="*/ 63 w 38"/>
                <a:gd name="T73" fmla="*/ 14 h 38"/>
                <a:gd name="T74" fmla="*/ 71 w 38"/>
                <a:gd name="T75" fmla="*/ 11 h 38"/>
                <a:gd name="T76" fmla="*/ 85 w 38"/>
                <a:gd name="T77" fmla="*/ 9 h 38"/>
                <a:gd name="T78" fmla="*/ 101 w 38"/>
                <a:gd name="T79" fmla="*/ 8 h 38"/>
                <a:gd name="T80" fmla="*/ 132 w 38"/>
                <a:gd name="T81" fmla="*/ 6 h 38"/>
                <a:gd name="T82" fmla="*/ 148 w 38"/>
                <a:gd name="T83" fmla="*/ 6 h 38"/>
                <a:gd name="T84" fmla="*/ 152 w 38"/>
                <a:gd name="T85" fmla="*/ 6 h 38"/>
                <a:gd name="T86" fmla="*/ 176 w 38"/>
                <a:gd name="T87" fmla="*/ 8 h 38"/>
                <a:gd name="T88" fmla="*/ 199 w 38"/>
                <a:gd name="T89" fmla="*/ 9 h 38"/>
                <a:gd name="T90" fmla="*/ 229 w 38"/>
                <a:gd name="T91" fmla="*/ 10 h 38"/>
                <a:gd name="T92" fmla="*/ 261 w 38"/>
                <a:gd name="T93" fmla="*/ 12 h 38"/>
                <a:gd name="T94" fmla="*/ 268 w 38"/>
                <a:gd name="T95" fmla="*/ 13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38"/>
                <a:gd name="T146" fmla="*/ 38 w 38"/>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38">
                  <a:moveTo>
                    <a:pt x="37" y="16"/>
                  </a:moveTo>
                  <a:lnTo>
                    <a:pt x="36" y="16"/>
                  </a:lnTo>
                  <a:lnTo>
                    <a:pt x="34" y="16"/>
                  </a:lnTo>
                  <a:lnTo>
                    <a:pt x="34" y="14"/>
                  </a:lnTo>
                  <a:lnTo>
                    <a:pt x="32" y="13"/>
                  </a:lnTo>
                  <a:lnTo>
                    <a:pt x="31" y="12"/>
                  </a:lnTo>
                  <a:lnTo>
                    <a:pt x="29" y="10"/>
                  </a:lnTo>
                  <a:lnTo>
                    <a:pt x="29" y="8"/>
                  </a:lnTo>
                  <a:lnTo>
                    <a:pt x="27" y="8"/>
                  </a:lnTo>
                  <a:lnTo>
                    <a:pt x="25" y="6"/>
                  </a:lnTo>
                  <a:lnTo>
                    <a:pt x="23" y="4"/>
                  </a:lnTo>
                  <a:lnTo>
                    <a:pt x="21" y="2"/>
                  </a:lnTo>
                  <a:lnTo>
                    <a:pt x="20" y="2"/>
                  </a:lnTo>
                  <a:lnTo>
                    <a:pt x="18" y="1"/>
                  </a:lnTo>
                  <a:lnTo>
                    <a:pt x="16" y="1"/>
                  </a:lnTo>
                  <a:lnTo>
                    <a:pt x="16" y="0"/>
                  </a:lnTo>
                  <a:lnTo>
                    <a:pt x="15" y="1"/>
                  </a:lnTo>
                  <a:lnTo>
                    <a:pt x="13" y="1"/>
                  </a:lnTo>
                  <a:lnTo>
                    <a:pt x="11" y="1"/>
                  </a:lnTo>
                  <a:lnTo>
                    <a:pt x="10" y="1"/>
                  </a:lnTo>
                  <a:lnTo>
                    <a:pt x="9" y="2"/>
                  </a:lnTo>
                  <a:lnTo>
                    <a:pt x="7" y="2"/>
                  </a:lnTo>
                  <a:lnTo>
                    <a:pt x="5" y="4"/>
                  </a:lnTo>
                  <a:lnTo>
                    <a:pt x="3" y="6"/>
                  </a:lnTo>
                  <a:lnTo>
                    <a:pt x="2" y="7"/>
                  </a:lnTo>
                  <a:lnTo>
                    <a:pt x="1" y="9"/>
                  </a:lnTo>
                  <a:lnTo>
                    <a:pt x="1" y="10"/>
                  </a:lnTo>
                  <a:lnTo>
                    <a:pt x="0" y="13"/>
                  </a:lnTo>
                  <a:lnTo>
                    <a:pt x="0" y="15"/>
                  </a:lnTo>
                  <a:lnTo>
                    <a:pt x="0" y="17"/>
                  </a:lnTo>
                  <a:lnTo>
                    <a:pt x="1" y="18"/>
                  </a:lnTo>
                  <a:lnTo>
                    <a:pt x="1" y="20"/>
                  </a:lnTo>
                  <a:lnTo>
                    <a:pt x="1" y="22"/>
                  </a:lnTo>
                  <a:lnTo>
                    <a:pt x="1" y="23"/>
                  </a:lnTo>
                  <a:lnTo>
                    <a:pt x="1" y="24"/>
                  </a:lnTo>
                  <a:lnTo>
                    <a:pt x="1" y="26"/>
                  </a:lnTo>
                  <a:lnTo>
                    <a:pt x="1" y="28"/>
                  </a:lnTo>
                  <a:lnTo>
                    <a:pt x="1" y="30"/>
                  </a:lnTo>
                  <a:lnTo>
                    <a:pt x="2" y="30"/>
                  </a:lnTo>
                  <a:lnTo>
                    <a:pt x="2" y="32"/>
                  </a:lnTo>
                  <a:lnTo>
                    <a:pt x="4" y="33"/>
                  </a:lnTo>
                  <a:lnTo>
                    <a:pt x="4" y="35"/>
                  </a:lnTo>
                  <a:lnTo>
                    <a:pt x="6" y="35"/>
                  </a:lnTo>
                  <a:lnTo>
                    <a:pt x="8" y="36"/>
                  </a:lnTo>
                  <a:lnTo>
                    <a:pt x="10" y="36"/>
                  </a:lnTo>
                  <a:lnTo>
                    <a:pt x="12" y="36"/>
                  </a:lnTo>
                  <a:lnTo>
                    <a:pt x="15" y="36"/>
                  </a:lnTo>
                  <a:lnTo>
                    <a:pt x="17" y="37"/>
                  </a:lnTo>
                  <a:lnTo>
                    <a:pt x="19" y="37"/>
                  </a:lnTo>
                  <a:lnTo>
                    <a:pt x="20" y="37"/>
                  </a:lnTo>
                  <a:lnTo>
                    <a:pt x="22" y="35"/>
                  </a:lnTo>
                  <a:lnTo>
                    <a:pt x="23" y="35"/>
                  </a:lnTo>
                  <a:lnTo>
                    <a:pt x="25" y="33"/>
                  </a:lnTo>
                  <a:lnTo>
                    <a:pt x="25" y="32"/>
                  </a:lnTo>
                  <a:lnTo>
                    <a:pt x="27" y="31"/>
                  </a:lnTo>
                  <a:lnTo>
                    <a:pt x="27" y="29"/>
                  </a:lnTo>
                  <a:lnTo>
                    <a:pt x="27" y="28"/>
                  </a:lnTo>
                  <a:lnTo>
                    <a:pt x="28" y="26"/>
                  </a:lnTo>
                  <a:lnTo>
                    <a:pt x="28" y="25"/>
                  </a:lnTo>
                  <a:lnTo>
                    <a:pt x="29" y="23"/>
                  </a:lnTo>
                  <a:lnTo>
                    <a:pt x="28" y="22"/>
                  </a:lnTo>
                  <a:lnTo>
                    <a:pt x="28" y="19"/>
                  </a:lnTo>
                  <a:lnTo>
                    <a:pt x="28" y="18"/>
                  </a:lnTo>
                  <a:lnTo>
                    <a:pt x="28" y="16"/>
                  </a:lnTo>
                  <a:lnTo>
                    <a:pt x="26" y="16"/>
                  </a:lnTo>
                  <a:lnTo>
                    <a:pt x="26" y="15"/>
                  </a:lnTo>
                  <a:lnTo>
                    <a:pt x="25" y="16"/>
                  </a:lnTo>
                  <a:lnTo>
                    <a:pt x="25" y="17"/>
                  </a:lnTo>
                  <a:lnTo>
                    <a:pt x="23" y="18"/>
                  </a:lnTo>
                  <a:lnTo>
                    <a:pt x="21" y="19"/>
                  </a:lnTo>
                  <a:lnTo>
                    <a:pt x="21" y="20"/>
                  </a:lnTo>
                  <a:lnTo>
                    <a:pt x="20" y="22"/>
                  </a:lnTo>
                  <a:lnTo>
                    <a:pt x="20" y="24"/>
                  </a:lnTo>
                  <a:lnTo>
                    <a:pt x="19" y="26"/>
                  </a:lnTo>
                  <a:lnTo>
                    <a:pt x="19" y="27"/>
                  </a:lnTo>
                  <a:lnTo>
                    <a:pt x="19" y="29"/>
                  </a:lnTo>
                  <a:lnTo>
                    <a:pt x="19" y="30"/>
                  </a:lnTo>
                  <a:lnTo>
                    <a:pt x="16" y="30"/>
                  </a:lnTo>
                  <a:lnTo>
                    <a:pt x="13" y="29"/>
                  </a:lnTo>
                  <a:lnTo>
                    <a:pt x="12" y="29"/>
                  </a:lnTo>
                  <a:lnTo>
                    <a:pt x="10" y="27"/>
                  </a:lnTo>
                  <a:lnTo>
                    <a:pt x="9" y="27"/>
                  </a:lnTo>
                  <a:lnTo>
                    <a:pt x="8" y="25"/>
                  </a:lnTo>
                  <a:lnTo>
                    <a:pt x="8" y="24"/>
                  </a:lnTo>
                  <a:lnTo>
                    <a:pt x="8" y="22"/>
                  </a:lnTo>
                  <a:lnTo>
                    <a:pt x="7" y="22"/>
                  </a:lnTo>
                  <a:lnTo>
                    <a:pt x="7" y="20"/>
                  </a:lnTo>
                  <a:lnTo>
                    <a:pt x="8" y="18"/>
                  </a:lnTo>
                  <a:lnTo>
                    <a:pt x="8" y="17"/>
                  </a:lnTo>
                  <a:lnTo>
                    <a:pt x="9" y="16"/>
                  </a:lnTo>
                  <a:lnTo>
                    <a:pt x="9" y="14"/>
                  </a:lnTo>
                  <a:lnTo>
                    <a:pt x="9" y="12"/>
                  </a:lnTo>
                  <a:lnTo>
                    <a:pt x="9" y="11"/>
                  </a:lnTo>
                  <a:lnTo>
                    <a:pt x="11" y="9"/>
                  </a:lnTo>
                  <a:lnTo>
                    <a:pt x="13" y="8"/>
                  </a:lnTo>
                  <a:lnTo>
                    <a:pt x="15" y="6"/>
                  </a:lnTo>
                  <a:lnTo>
                    <a:pt x="17" y="6"/>
                  </a:lnTo>
                  <a:lnTo>
                    <a:pt x="19" y="6"/>
                  </a:lnTo>
                  <a:lnTo>
                    <a:pt x="20" y="6"/>
                  </a:lnTo>
                  <a:lnTo>
                    <a:pt x="20" y="7"/>
                  </a:lnTo>
                  <a:lnTo>
                    <a:pt x="22" y="7"/>
                  </a:lnTo>
                  <a:lnTo>
                    <a:pt x="23" y="8"/>
                  </a:lnTo>
                  <a:lnTo>
                    <a:pt x="25" y="8"/>
                  </a:lnTo>
                  <a:lnTo>
                    <a:pt x="25" y="10"/>
                  </a:lnTo>
                  <a:lnTo>
                    <a:pt x="26" y="10"/>
                  </a:lnTo>
                  <a:lnTo>
                    <a:pt x="28" y="12"/>
                  </a:lnTo>
                  <a:lnTo>
                    <a:pt x="30" y="12"/>
                  </a:lnTo>
                  <a:lnTo>
                    <a:pt x="30" y="13"/>
                  </a:lnTo>
                  <a:lnTo>
                    <a:pt x="32" y="13"/>
                  </a:lnTo>
                  <a:lnTo>
                    <a:pt x="32" y="15"/>
                  </a:lnTo>
                  <a:lnTo>
                    <a:pt x="34" y="15"/>
                  </a:lnTo>
                  <a:lnTo>
                    <a:pt x="34" y="16"/>
                  </a:lnTo>
                  <a:lnTo>
                    <a:pt x="35" y="16"/>
                  </a:lnTo>
                  <a:lnTo>
                    <a:pt x="37" y="16"/>
                  </a:lnTo>
                </a:path>
              </a:pathLst>
            </a:custGeom>
            <a:solidFill>
              <a:srgbClr val="F8F8F8"/>
            </a:solidFill>
            <a:ln w="9048">
              <a:solidFill>
                <a:srgbClr val="DDDDDD"/>
              </a:solidFill>
              <a:round/>
              <a:headEnd/>
              <a:tailEnd/>
            </a:ln>
          </p:spPr>
          <p:txBody>
            <a:bodyPr/>
            <a:lstStyle/>
            <a:p>
              <a:endParaRPr lang="it-IT"/>
            </a:p>
          </p:txBody>
        </p:sp>
        <p:sp>
          <p:nvSpPr>
            <p:cNvPr id="10310" name="Freeform 86"/>
            <p:cNvSpPr>
              <a:spLocks/>
            </p:cNvSpPr>
            <p:nvPr/>
          </p:nvSpPr>
          <p:spPr bwMode="auto">
            <a:xfrm>
              <a:off x="1220" y="1593"/>
              <a:ext cx="535" cy="1911"/>
            </a:xfrm>
            <a:custGeom>
              <a:avLst/>
              <a:gdLst>
                <a:gd name="T0" fmla="*/ 0 w 271"/>
                <a:gd name="T1" fmla="*/ 1646 h 2059"/>
                <a:gd name="T2" fmla="*/ 2077 w 271"/>
                <a:gd name="T3" fmla="*/ 1646 h 2059"/>
                <a:gd name="T4" fmla="*/ 2077 w 271"/>
                <a:gd name="T5" fmla="*/ 0 h 2059"/>
                <a:gd name="T6" fmla="*/ 0 w 271"/>
                <a:gd name="T7" fmla="*/ 0 h 2059"/>
                <a:gd name="T8" fmla="*/ 0 w 271"/>
                <a:gd name="T9" fmla="*/ 1646 h 2059"/>
                <a:gd name="T10" fmla="*/ 0 w 271"/>
                <a:gd name="T11" fmla="*/ 1646 h 2059"/>
                <a:gd name="T12" fmla="*/ 0 60000 65536"/>
                <a:gd name="T13" fmla="*/ 0 60000 65536"/>
                <a:gd name="T14" fmla="*/ 0 60000 65536"/>
                <a:gd name="T15" fmla="*/ 0 60000 65536"/>
                <a:gd name="T16" fmla="*/ 0 60000 65536"/>
                <a:gd name="T17" fmla="*/ 0 60000 65536"/>
                <a:gd name="T18" fmla="*/ 0 w 271"/>
                <a:gd name="T19" fmla="*/ 0 h 2059"/>
                <a:gd name="T20" fmla="*/ 271 w 271"/>
                <a:gd name="T21" fmla="*/ 2059 h 2059"/>
              </a:gdLst>
              <a:ahLst/>
              <a:cxnLst>
                <a:cxn ang="T12">
                  <a:pos x="T0" y="T1"/>
                </a:cxn>
                <a:cxn ang="T13">
                  <a:pos x="T2" y="T3"/>
                </a:cxn>
                <a:cxn ang="T14">
                  <a:pos x="T4" y="T5"/>
                </a:cxn>
                <a:cxn ang="T15">
                  <a:pos x="T6" y="T7"/>
                </a:cxn>
                <a:cxn ang="T16">
                  <a:pos x="T8" y="T9"/>
                </a:cxn>
                <a:cxn ang="T17">
                  <a:pos x="T10" y="T11"/>
                </a:cxn>
              </a:cxnLst>
              <a:rect l="T18" t="T19" r="T20" b="T21"/>
              <a:pathLst>
                <a:path w="271" h="2059">
                  <a:moveTo>
                    <a:pt x="0" y="2058"/>
                  </a:moveTo>
                  <a:lnTo>
                    <a:pt x="270" y="2058"/>
                  </a:lnTo>
                  <a:lnTo>
                    <a:pt x="270" y="0"/>
                  </a:lnTo>
                  <a:lnTo>
                    <a:pt x="0" y="0"/>
                  </a:lnTo>
                  <a:lnTo>
                    <a:pt x="0" y="2058"/>
                  </a:lnTo>
                </a:path>
              </a:pathLst>
            </a:custGeom>
            <a:solidFill>
              <a:srgbClr val="F8F8F8"/>
            </a:solidFill>
            <a:ln w="9048">
              <a:solidFill>
                <a:srgbClr val="C0C0C0"/>
              </a:solidFill>
              <a:round/>
              <a:headEnd/>
              <a:tailEnd/>
            </a:ln>
          </p:spPr>
          <p:txBody>
            <a:bodyPr/>
            <a:lstStyle/>
            <a:p>
              <a:endParaRPr lang="it-IT"/>
            </a:p>
          </p:txBody>
        </p:sp>
        <p:grpSp>
          <p:nvGrpSpPr>
            <p:cNvPr id="10311" name="Group 87"/>
            <p:cNvGrpSpPr>
              <a:grpSpLocks/>
            </p:cNvGrpSpPr>
            <p:nvPr/>
          </p:nvGrpSpPr>
          <p:grpSpPr bwMode="auto">
            <a:xfrm>
              <a:off x="1130" y="3474"/>
              <a:ext cx="702" cy="203"/>
              <a:chOff x="3110" y="3961"/>
              <a:chExt cx="356" cy="218"/>
            </a:xfrm>
          </p:grpSpPr>
          <p:sp>
            <p:nvSpPr>
              <p:cNvPr id="10357" name="Freeform 88"/>
              <p:cNvSpPr>
                <a:spLocks/>
              </p:cNvSpPr>
              <p:nvPr/>
            </p:nvSpPr>
            <p:spPr bwMode="auto">
              <a:xfrm>
                <a:off x="3137" y="3961"/>
                <a:ext cx="300" cy="106"/>
              </a:xfrm>
              <a:custGeom>
                <a:avLst/>
                <a:gdLst>
                  <a:gd name="T0" fmla="*/ 285 w 300"/>
                  <a:gd name="T1" fmla="*/ 2 h 106"/>
                  <a:gd name="T2" fmla="*/ 290 w 300"/>
                  <a:gd name="T3" fmla="*/ 5 h 106"/>
                  <a:gd name="T4" fmla="*/ 295 w 300"/>
                  <a:gd name="T5" fmla="*/ 9 h 106"/>
                  <a:gd name="T6" fmla="*/ 295 w 300"/>
                  <a:gd name="T7" fmla="*/ 16 h 106"/>
                  <a:gd name="T8" fmla="*/ 297 w 300"/>
                  <a:gd name="T9" fmla="*/ 23 h 106"/>
                  <a:gd name="T10" fmla="*/ 298 w 300"/>
                  <a:gd name="T11" fmla="*/ 30 h 106"/>
                  <a:gd name="T12" fmla="*/ 297 w 300"/>
                  <a:gd name="T13" fmla="*/ 39 h 106"/>
                  <a:gd name="T14" fmla="*/ 293 w 300"/>
                  <a:gd name="T15" fmla="*/ 46 h 106"/>
                  <a:gd name="T16" fmla="*/ 290 w 300"/>
                  <a:gd name="T17" fmla="*/ 52 h 106"/>
                  <a:gd name="T18" fmla="*/ 285 w 300"/>
                  <a:gd name="T19" fmla="*/ 53 h 106"/>
                  <a:gd name="T20" fmla="*/ 281 w 300"/>
                  <a:gd name="T21" fmla="*/ 52 h 106"/>
                  <a:gd name="T22" fmla="*/ 283 w 300"/>
                  <a:gd name="T23" fmla="*/ 53 h 106"/>
                  <a:gd name="T24" fmla="*/ 287 w 300"/>
                  <a:gd name="T25" fmla="*/ 56 h 106"/>
                  <a:gd name="T26" fmla="*/ 293 w 300"/>
                  <a:gd name="T27" fmla="*/ 59 h 106"/>
                  <a:gd name="T28" fmla="*/ 294 w 300"/>
                  <a:gd name="T29" fmla="*/ 66 h 106"/>
                  <a:gd name="T30" fmla="*/ 296 w 300"/>
                  <a:gd name="T31" fmla="*/ 74 h 106"/>
                  <a:gd name="T32" fmla="*/ 296 w 300"/>
                  <a:gd name="T33" fmla="*/ 82 h 106"/>
                  <a:gd name="T34" fmla="*/ 295 w 300"/>
                  <a:gd name="T35" fmla="*/ 90 h 106"/>
                  <a:gd name="T36" fmla="*/ 291 w 300"/>
                  <a:gd name="T37" fmla="*/ 96 h 106"/>
                  <a:gd name="T38" fmla="*/ 288 w 300"/>
                  <a:gd name="T39" fmla="*/ 101 h 106"/>
                  <a:gd name="T40" fmla="*/ 284 w 300"/>
                  <a:gd name="T41" fmla="*/ 104 h 106"/>
                  <a:gd name="T42" fmla="*/ 281 w 300"/>
                  <a:gd name="T43" fmla="*/ 103 h 106"/>
                  <a:gd name="T44" fmla="*/ 17 w 300"/>
                  <a:gd name="T45" fmla="*/ 103 h 106"/>
                  <a:gd name="T46" fmla="*/ 12 w 300"/>
                  <a:gd name="T47" fmla="*/ 105 h 106"/>
                  <a:gd name="T48" fmla="*/ 7 w 300"/>
                  <a:gd name="T49" fmla="*/ 101 h 106"/>
                  <a:gd name="T50" fmla="*/ 3 w 300"/>
                  <a:gd name="T51" fmla="*/ 96 h 106"/>
                  <a:gd name="T52" fmla="*/ 1 w 300"/>
                  <a:gd name="T53" fmla="*/ 90 h 106"/>
                  <a:gd name="T54" fmla="*/ 0 w 300"/>
                  <a:gd name="T55" fmla="*/ 82 h 106"/>
                  <a:gd name="T56" fmla="*/ 0 w 300"/>
                  <a:gd name="T57" fmla="*/ 74 h 106"/>
                  <a:gd name="T58" fmla="*/ 1 w 300"/>
                  <a:gd name="T59" fmla="*/ 66 h 106"/>
                  <a:gd name="T60" fmla="*/ 5 w 300"/>
                  <a:gd name="T61" fmla="*/ 59 h 106"/>
                  <a:gd name="T62" fmla="*/ 9 w 300"/>
                  <a:gd name="T63" fmla="*/ 56 h 106"/>
                  <a:gd name="T64" fmla="*/ 14 w 300"/>
                  <a:gd name="T65" fmla="*/ 53 h 106"/>
                  <a:gd name="T66" fmla="*/ 17 w 300"/>
                  <a:gd name="T67" fmla="*/ 53 h 106"/>
                  <a:gd name="T68" fmla="*/ 12 w 300"/>
                  <a:gd name="T69" fmla="*/ 54 h 106"/>
                  <a:gd name="T70" fmla="*/ 8 w 300"/>
                  <a:gd name="T71" fmla="*/ 52 h 106"/>
                  <a:gd name="T72" fmla="*/ 4 w 300"/>
                  <a:gd name="T73" fmla="*/ 46 h 106"/>
                  <a:gd name="T74" fmla="*/ 2 w 300"/>
                  <a:gd name="T75" fmla="*/ 39 h 106"/>
                  <a:gd name="T76" fmla="*/ 1 w 300"/>
                  <a:gd name="T77" fmla="*/ 31 h 106"/>
                  <a:gd name="T78" fmla="*/ 1 w 300"/>
                  <a:gd name="T79" fmla="*/ 22 h 106"/>
                  <a:gd name="T80" fmla="*/ 3 w 300"/>
                  <a:gd name="T81" fmla="*/ 15 h 106"/>
                  <a:gd name="T82" fmla="*/ 8 w 300"/>
                  <a:gd name="T83" fmla="*/ 7 h 106"/>
                  <a:gd name="T84" fmla="*/ 13 w 300"/>
                  <a:gd name="T85" fmla="*/ 4 h 106"/>
                  <a:gd name="T86" fmla="*/ 18 w 300"/>
                  <a:gd name="T87" fmla="*/ 1 h 106"/>
                  <a:gd name="T88" fmla="*/ 24 w 300"/>
                  <a:gd name="T89" fmla="*/ 0 h 106"/>
                  <a:gd name="T90" fmla="*/ 61 w 300"/>
                  <a:gd name="T91" fmla="*/ 0 h 106"/>
                  <a:gd name="T92" fmla="*/ 125 w 300"/>
                  <a:gd name="T93" fmla="*/ 0 h 106"/>
                  <a:gd name="T94" fmla="*/ 197 w 300"/>
                  <a:gd name="T95" fmla="*/ 0 h 106"/>
                  <a:gd name="T96" fmla="*/ 256 w 300"/>
                  <a:gd name="T97" fmla="*/ 0 h 106"/>
                  <a:gd name="T98" fmla="*/ 283 w 300"/>
                  <a:gd name="T99" fmla="*/ 0 h 10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00"/>
                  <a:gd name="T151" fmla="*/ 0 h 106"/>
                  <a:gd name="T152" fmla="*/ 300 w 300"/>
                  <a:gd name="T153" fmla="*/ 106 h 10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00" h="106">
                    <a:moveTo>
                      <a:pt x="281" y="1"/>
                    </a:moveTo>
                    <a:lnTo>
                      <a:pt x="283" y="2"/>
                    </a:lnTo>
                    <a:lnTo>
                      <a:pt x="285" y="2"/>
                    </a:lnTo>
                    <a:lnTo>
                      <a:pt x="287" y="4"/>
                    </a:lnTo>
                    <a:lnTo>
                      <a:pt x="290" y="4"/>
                    </a:lnTo>
                    <a:lnTo>
                      <a:pt x="290" y="5"/>
                    </a:lnTo>
                    <a:lnTo>
                      <a:pt x="292" y="6"/>
                    </a:lnTo>
                    <a:lnTo>
                      <a:pt x="293" y="8"/>
                    </a:lnTo>
                    <a:lnTo>
                      <a:pt x="295" y="9"/>
                    </a:lnTo>
                    <a:lnTo>
                      <a:pt x="295" y="12"/>
                    </a:lnTo>
                    <a:lnTo>
                      <a:pt x="295" y="14"/>
                    </a:lnTo>
                    <a:lnTo>
                      <a:pt x="295" y="16"/>
                    </a:lnTo>
                    <a:lnTo>
                      <a:pt x="297" y="18"/>
                    </a:lnTo>
                    <a:lnTo>
                      <a:pt x="297" y="21"/>
                    </a:lnTo>
                    <a:lnTo>
                      <a:pt x="297" y="23"/>
                    </a:lnTo>
                    <a:lnTo>
                      <a:pt x="297" y="25"/>
                    </a:lnTo>
                    <a:lnTo>
                      <a:pt x="299" y="26"/>
                    </a:lnTo>
                    <a:lnTo>
                      <a:pt x="298" y="30"/>
                    </a:lnTo>
                    <a:lnTo>
                      <a:pt x="298" y="34"/>
                    </a:lnTo>
                    <a:lnTo>
                      <a:pt x="297" y="37"/>
                    </a:lnTo>
                    <a:lnTo>
                      <a:pt x="297" y="39"/>
                    </a:lnTo>
                    <a:lnTo>
                      <a:pt x="295" y="43"/>
                    </a:lnTo>
                    <a:lnTo>
                      <a:pt x="295" y="44"/>
                    </a:lnTo>
                    <a:lnTo>
                      <a:pt x="293" y="46"/>
                    </a:lnTo>
                    <a:lnTo>
                      <a:pt x="293" y="48"/>
                    </a:lnTo>
                    <a:lnTo>
                      <a:pt x="291" y="50"/>
                    </a:lnTo>
                    <a:lnTo>
                      <a:pt x="290" y="52"/>
                    </a:lnTo>
                    <a:lnTo>
                      <a:pt x="288" y="53"/>
                    </a:lnTo>
                    <a:lnTo>
                      <a:pt x="287" y="53"/>
                    </a:lnTo>
                    <a:lnTo>
                      <a:pt x="285" y="53"/>
                    </a:lnTo>
                    <a:lnTo>
                      <a:pt x="283" y="53"/>
                    </a:lnTo>
                    <a:lnTo>
                      <a:pt x="281" y="53"/>
                    </a:lnTo>
                    <a:lnTo>
                      <a:pt x="281" y="52"/>
                    </a:lnTo>
                    <a:lnTo>
                      <a:pt x="281" y="53"/>
                    </a:lnTo>
                    <a:lnTo>
                      <a:pt x="283" y="53"/>
                    </a:lnTo>
                    <a:lnTo>
                      <a:pt x="285" y="54"/>
                    </a:lnTo>
                    <a:lnTo>
                      <a:pt x="287" y="54"/>
                    </a:lnTo>
                    <a:lnTo>
                      <a:pt x="287" y="56"/>
                    </a:lnTo>
                    <a:lnTo>
                      <a:pt x="289" y="57"/>
                    </a:lnTo>
                    <a:lnTo>
                      <a:pt x="291" y="59"/>
                    </a:lnTo>
                    <a:lnTo>
                      <a:pt x="293" y="59"/>
                    </a:lnTo>
                    <a:lnTo>
                      <a:pt x="293" y="62"/>
                    </a:lnTo>
                    <a:lnTo>
                      <a:pt x="294" y="64"/>
                    </a:lnTo>
                    <a:lnTo>
                      <a:pt x="294" y="66"/>
                    </a:lnTo>
                    <a:lnTo>
                      <a:pt x="295" y="68"/>
                    </a:lnTo>
                    <a:lnTo>
                      <a:pt x="295" y="72"/>
                    </a:lnTo>
                    <a:lnTo>
                      <a:pt x="296" y="74"/>
                    </a:lnTo>
                    <a:lnTo>
                      <a:pt x="296" y="76"/>
                    </a:lnTo>
                    <a:lnTo>
                      <a:pt x="297" y="78"/>
                    </a:lnTo>
                    <a:lnTo>
                      <a:pt x="296" y="82"/>
                    </a:lnTo>
                    <a:lnTo>
                      <a:pt x="296" y="84"/>
                    </a:lnTo>
                    <a:lnTo>
                      <a:pt x="295" y="88"/>
                    </a:lnTo>
                    <a:lnTo>
                      <a:pt x="295" y="90"/>
                    </a:lnTo>
                    <a:lnTo>
                      <a:pt x="294" y="93"/>
                    </a:lnTo>
                    <a:lnTo>
                      <a:pt x="293" y="94"/>
                    </a:lnTo>
                    <a:lnTo>
                      <a:pt x="291" y="96"/>
                    </a:lnTo>
                    <a:lnTo>
                      <a:pt x="291" y="98"/>
                    </a:lnTo>
                    <a:lnTo>
                      <a:pt x="290" y="100"/>
                    </a:lnTo>
                    <a:lnTo>
                      <a:pt x="288" y="101"/>
                    </a:lnTo>
                    <a:lnTo>
                      <a:pt x="286" y="103"/>
                    </a:lnTo>
                    <a:lnTo>
                      <a:pt x="284" y="104"/>
                    </a:lnTo>
                    <a:lnTo>
                      <a:pt x="282" y="104"/>
                    </a:lnTo>
                    <a:lnTo>
                      <a:pt x="281" y="104"/>
                    </a:lnTo>
                    <a:lnTo>
                      <a:pt x="281" y="103"/>
                    </a:lnTo>
                    <a:lnTo>
                      <a:pt x="280" y="103"/>
                    </a:lnTo>
                    <a:lnTo>
                      <a:pt x="17" y="103"/>
                    </a:lnTo>
                    <a:lnTo>
                      <a:pt x="16" y="105"/>
                    </a:lnTo>
                    <a:lnTo>
                      <a:pt x="14" y="105"/>
                    </a:lnTo>
                    <a:lnTo>
                      <a:pt x="12" y="105"/>
                    </a:lnTo>
                    <a:lnTo>
                      <a:pt x="11" y="103"/>
                    </a:lnTo>
                    <a:lnTo>
                      <a:pt x="9" y="103"/>
                    </a:lnTo>
                    <a:lnTo>
                      <a:pt x="7" y="101"/>
                    </a:lnTo>
                    <a:lnTo>
                      <a:pt x="5" y="100"/>
                    </a:lnTo>
                    <a:lnTo>
                      <a:pt x="5" y="98"/>
                    </a:lnTo>
                    <a:lnTo>
                      <a:pt x="3" y="96"/>
                    </a:lnTo>
                    <a:lnTo>
                      <a:pt x="3" y="94"/>
                    </a:lnTo>
                    <a:lnTo>
                      <a:pt x="1" y="93"/>
                    </a:lnTo>
                    <a:lnTo>
                      <a:pt x="1" y="90"/>
                    </a:lnTo>
                    <a:lnTo>
                      <a:pt x="0" y="88"/>
                    </a:lnTo>
                    <a:lnTo>
                      <a:pt x="0" y="84"/>
                    </a:lnTo>
                    <a:lnTo>
                      <a:pt x="0" y="82"/>
                    </a:lnTo>
                    <a:lnTo>
                      <a:pt x="0" y="78"/>
                    </a:lnTo>
                    <a:lnTo>
                      <a:pt x="0" y="76"/>
                    </a:lnTo>
                    <a:lnTo>
                      <a:pt x="0" y="74"/>
                    </a:lnTo>
                    <a:lnTo>
                      <a:pt x="0" y="72"/>
                    </a:lnTo>
                    <a:lnTo>
                      <a:pt x="1" y="68"/>
                    </a:lnTo>
                    <a:lnTo>
                      <a:pt x="1" y="66"/>
                    </a:lnTo>
                    <a:lnTo>
                      <a:pt x="3" y="64"/>
                    </a:lnTo>
                    <a:lnTo>
                      <a:pt x="3" y="62"/>
                    </a:lnTo>
                    <a:lnTo>
                      <a:pt x="5" y="59"/>
                    </a:lnTo>
                    <a:lnTo>
                      <a:pt x="6" y="59"/>
                    </a:lnTo>
                    <a:lnTo>
                      <a:pt x="8" y="57"/>
                    </a:lnTo>
                    <a:lnTo>
                      <a:pt x="9" y="56"/>
                    </a:lnTo>
                    <a:lnTo>
                      <a:pt x="11" y="54"/>
                    </a:lnTo>
                    <a:lnTo>
                      <a:pt x="13" y="54"/>
                    </a:lnTo>
                    <a:lnTo>
                      <a:pt x="14" y="53"/>
                    </a:lnTo>
                    <a:lnTo>
                      <a:pt x="16" y="53"/>
                    </a:lnTo>
                    <a:lnTo>
                      <a:pt x="18" y="53"/>
                    </a:lnTo>
                    <a:lnTo>
                      <a:pt x="17" y="53"/>
                    </a:lnTo>
                    <a:lnTo>
                      <a:pt x="16" y="54"/>
                    </a:lnTo>
                    <a:lnTo>
                      <a:pt x="14" y="54"/>
                    </a:lnTo>
                    <a:lnTo>
                      <a:pt x="12" y="54"/>
                    </a:lnTo>
                    <a:lnTo>
                      <a:pt x="11" y="53"/>
                    </a:lnTo>
                    <a:lnTo>
                      <a:pt x="9" y="53"/>
                    </a:lnTo>
                    <a:lnTo>
                      <a:pt x="8" y="52"/>
                    </a:lnTo>
                    <a:lnTo>
                      <a:pt x="6" y="50"/>
                    </a:lnTo>
                    <a:lnTo>
                      <a:pt x="6" y="48"/>
                    </a:lnTo>
                    <a:lnTo>
                      <a:pt x="4" y="46"/>
                    </a:lnTo>
                    <a:lnTo>
                      <a:pt x="4" y="44"/>
                    </a:lnTo>
                    <a:lnTo>
                      <a:pt x="2" y="43"/>
                    </a:lnTo>
                    <a:lnTo>
                      <a:pt x="2" y="39"/>
                    </a:lnTo>
                    <a:lnTo>
                      <a:pt x="1" y="37"/>
                    </a:lnTo>
                    <a:lnTo>
                      <a:pt x="1" y="34"/>
                    </a:lnTo>
                    <a:lnTo>
                      <a:pt x="1" y="31"/>
                    </a:lnTo>
                    <a:lnTo>
                      <a:pt x="1" y="28"/>
                    </a:lnTo>
                    <a:lnTo>
                      <a:pt x="1" y="26"/>
                    </a:lnTo>
                    <a:lnTo>
                      <a:pt x="1" y="22"/>
                    </a:lnTo>
                    <a:lnTo>
                      <a:pt x="1" y="21"/>
                    </a:lnTo>
                    <a:lnTo>
                      <a:pt x="3" y="17"/>
                    </a:lnTo>
                    <a:lnTo>
                      <a:pt x="3" y="15"/>
                    </a:lnTo>
                    <a:lnTo>
                      <a:pt x="5" y="12"/>
                    </a:lnTo>
                    <a:lnTo>
                      <a:pt x="6" y="10"/>
                    </a:lnTo>
                    <a:lnTo>
                      <a:pt x="8" y="7"/>
                    </a:lnTo>
                    <a:lnTo>
                      <a:pt x="9" y="6"/>
                    </a:lnTo>
                    <a:lnTo>
                      <a:pt x="11" y="5"/>
                    </a:lnTo>
                    <a:lnTo>
                      <a:pt x="13" y="4"/>
                    </a:lnTo>
                    <a:lnTo>
                      <a:pt x="14" y="2"/>
                    </a:lnTo>
                    <a:lnTo>
                      <a:pt x="16" y="2"/>
                    </a:lnTo>
                    <a:lnTo>
                      <a:pt x="18" y="1"/>
                    </a:lnTo>
                    <a:lnTo>
                      <a:pt x="20" y="1"/>
                    </a:lnTo>
                    <a:lnTo>
                      <a:pt x="22" y="0"/>
                    </a:lnTo>
                    <a:lnTo>
                      <a:pt x="24" y="0"/>
                    </a:lnTo>
                    <a:lnTo>
                      <a:pt x="32" y="0"/>
                    </a:lnTo>
                    <a:lnTo>
                      <a:pt x="44" y="0"/>
                    </a:lnTo>
                    <a:lnTo>
                      <a:pt x="61" y="0"/>
                    </a:lnTo>
                    <a:lnTo>
                      <a:pt x="80" y="0"/>
                    </a:lnTo>
                    <a:lnTo>
                      <a:pt x="102" y="0"/>
                    </a:lnTo>
                    <a:lnTo>
                      <a:pt x="125" y="0"/>
                    </a:lnTo>
                    <a:lnTo>
                      <a:pt x="150" y="0"/>
                    </a:lnTo>
                    <a:lnTo>
                      <a:pt x="173" y="0"/>
                    </a:lnTo>
                    <a:lnTo>
                      <a:pt x="197" y="0"/>
                    </a:lnTo>
                    <a:lnTo>
                      <a:pt x="219" y="0"/>
                    </a:lnTo>
                    <a:lnTo>
                      <a:pt x="240" y="0"/>
                    </a:lnTo>
                    <a:lnTo>
                      <a:pt x="256" y="0"/>
                    </a:lnTo>
                    <a:lnTo>
                      <a:pt x="270" y="0"/>
                    </a:lnTo>
                    <a:lnTo>
                      <a:pt x="279" y="0"/>
                    </a:lnTo>
                    <a:lnTo>
                      <a:pt x="283" y="0"/>
                    </a:lnTo>
                    <a:lnTo>
                      <a:pt x="281" y="1"/>
                    </a:lnTo>
                  </a:path>
                </a:pathLst>
              </a:custGeom>
              <a:solidFill>
                <a:srgbClr val="F8F8F8"/>
              </a:solidFill>
              <a:ln w="18732">
                <a:solidFill>
                  <a:srgbClr val="C0C0C0"/>
                </a:solidFill>
                <a:round/>
                <a:headEnd/>
                <a:tailEnd/>
              </a:ln>
            </p:spPr>
            <p:txBody>
              <a:bodyPr/>
              <a:lstStyle/>
              <a:p>
                <a:endParaRPr lang="it-IT"/>
              </a:p>
            </p:txBody>
          </p:sp>
          <p:sp>
            <p:nvSpPr>
              <p:cNvPr id="10358" name="Freeform 89"/>
              <p:cNvSpPr>
                <a:spLocks/>
              </p:cNvSpPr>
              <p:nvPr/>
            </p:nvSpPr>
            <p:spPr bwMode="auto">
              <a:xfrm>
                <a:off x="3209" y="3964"/>
                <a:ext cx="230" cy="51"/>
              </a:xfrm>
              <a:custGeom>
                <a:avLst/>
                <a:gdLst>
                  <a:gd name="T0" fmla="*/ 217 w 230"/>
                  <a:gd name="T1" fmla="*/ 5 h 51"/>
                  <a:gd name="T2" fmla="*/ 213 w 230"/>
                  <a:gd name="T3" fmla="*/ 13 h 51"/>
                  <a:gd name="T4" fmla="*/ 209 w 230"/>
                  <a:gd name="T5" fmla="*/ 21 h 51"/>
                  <a:gd name="T6" fmla="*/ 204 w 230"/>
                  <a:gd name="T7" fmla="*/ 28 h 51"/>
                  <a:gd name="T8" fmla="*/ 194 w 230"/>
                  <a:gd name="T9" fmla="*/ 34 h 51"/>
                  <a:gd name="T10" fmla="*/ 181 w 230"/>
                  <a:gd name="T11" fmla="*/ 39 h 51"/>
                  <a:gd name="T12" fmla="*/ 161 w 230"/>
                  <a:gd name="T13" fmla="*/ 42 h 51"/>
                  <a:gd name="T14" fmla="*/ 135 w 230"/>
                  <a:gd name="T15" fmla="*/ 42 h 51"/>
                  <a:gd name="T16" fmla="*/ 111 w 230"/>
                  <a:gd name="T17" fmla="*/ 42 h 51"/>
                  <a:gd name="T18" fmla="*/ 95 w 230"/>
                  <a:gd name="T19" fmla="*/ 43 h 51"/>
                  <a:gd name="T20" fmla="*/ 77 w 230"/>
                  <a:gd name="T21" fmla="*/ 45 h 51"/>
                  <a:gd name="T22" fmla="*/ 59 w 230"/>
                  <a:gd name="T23" fmla="*/ 45 h 51"/>
                  <a:gd name="T24" fmla="*/ 41 w 230"/>
                  <a:gd name="T25" fmla="*/ 47 h 51"/>
                  <a:gd name="T26" fmla="*/ 25 w 230"/>
                  <a:gd name="T27" fmla="*/ 48 h 51"/>
                  <a:gd name="T28" fmla="*/ 11 w 230"/>
                  <a:gd name="T29" fmla="*/ 50 h 51"/>
                  <a:gd name="T30" fmla="*/ 2 w 230"/>
                  <a:gd name="T31" fmla="*/ 50 h 51"/>
                  <a:gd name="T32" fmla="*/ 0 w 230"/>
                  <a:gd name="T33" fmla="*/ 50 h 51"/>
                  <a:gd name="T34" fmla="*/ 6 w 230"/>
                  <a:gd name="T35" fmla="*/ 50 h 51"/>
                  <a:gd name="T36" fmla="*/ 19 w 230"/>
                  <a:gd name="T37" fmla="*/ 50 h 51"/>
                  <a:gd name="T38" fmla="*/ 34 w 230"/>
                  <a:gd name="T39" fmla="*/ 50 h 51"/>
                  <a:gd name="T40" fmla="*/ 50 w 230"/>
                  <a:gd name="T41" fmla="*/ 50 h 51"/>
                  <a:gd name="T42" fmla="*/ 67 w 230"/>
                  <a:gd name="T43" fmla="*/ 50 h 51"/>
                  <a:gd name="T44" fmla="*/ 81 w 230"/>
                  <a:gd name="T45" fmla="*/ 50 h 51"/>
                  <a:gd name="T46" fmla="*/ 91 w 230"/>
                  <a:gd name="T47" fmla="*/ 50 h 51"/>
                  <a:gd name="T48" fmla="*/ 95 w 230"/>
                  <a:gd name="T49" fmla="*/ 50 h 51"/>
                  <a:gd name="T50" fmla="*/ 103 w 230"/>
                  <a:gd name="T51" fmla="*/ 50 h 51"/>
                  <a:gd name="T52" fmla="*/ 119 w 230"/>
                  <a:gd name="T53" fmla="*/ 50 h 51"/>
                  <a:gd name="T54" fmla="*/ 139 w 230"/>
                  <a:gd name="T55" fmla="*/ 50 h 51"/>
                  <a:gd name="T56" fmla="*/ 158 w 230"/>
                  <a:gd name="T57" fmla="*/ 50 h 51"/>
                  <a:gd name="T58" fmla="*/ 178 w 230"/>
                  <a:gd name="T59" fmla="*/ 50 h 51"/>
                  <a:gd name="T60" fmla="*/ 193 w 230"/>
                  <a:gd name="T61" fmla="*/ 50 h 51"/>
                  <a:gd name="T62" fmla="*/ 202 w 230"/>
                  <a:gd name="T63" fmla="*/ 50 h 51"/>
                  <a:gd name="T64" fmla="*/ 210 w 230"/>
                  <a:gd name="T65" fmla="*/ 50 h 51"/>
                  <a:gd name="T66" fmla="*/ 219 w 230"/>
                  <a:gd name="T67" fmla="*/ 48 h 51"/>
                  <a:gd name="T68" fmla="*/ 225 w 230"/>
                  <a:gd name="T69" fmla="*/ 41 h 51"/>
                  <a:gd name="T70" fmla="*/ 228 w 230"/>
                  <a:gd name="T71" fmla="*/ 33 h 51"/>
                  <a:gd name="T72" fmla="*/ 228 w 230"/>
                  <a:gd name="T73" fmla="*/ 23 h 51"/>
                  <a:gd name="T74" fmla="*/ 225 w 230"/>
                  <a:gd name="T75" fmla="*/ 14 h 51"/>
                  <a:gd name="T76" fmla="*/ 223 w 230"/>
                  <a:gd name="T77" fmla="*/ 6 h 51"/>
                  <a:gd name="T78" fmla="*/ 219 w 230"/>
                  <a:gd name="T79" fmla="*/ 2 h 51"/>
                  <a:gd name="T80" fmla="*/ 218 w 230"/>
                  <a:gd name="T81" fmla="*/ 0 h 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51"/>
                  <a:gd name="T125" fmla="*/ 230 w 230"/>
                  <a:gd name="T126" fmla="*/ 51 h 5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51">
                    <a:moveTo>
                      <a:pt x="218" y="0"/>
                    </a:moveTo>
                    <a:lnTo>
                      <a:pt x="217" y="5"/>
                    </a:lnTo>
                    <a:lnTo>
                      <a:pt x="215" y="9"/>
                    </a:lnTo>
                    <a:lnTo>
                      <a:pt x="213" y="13"/>
                    </a:lnTo>
                    <a:lnTo>
                      <a:pt x="212" y="17"/>
                    </a:lnTo>
                    <a:lnTo>
                      <a:pt x="209" y="21"/>
                    </a:lnTo>
                    <a:lnTo>
                      <a:pt x="207" y="24"/>
                    </a:lnTo>
                    <a:lnTo>
                      <a:pt x="204" y="28"/>
                    </a:lnTo>
                    <a:lnTo>
                      <a:pt x="201" y="31"/>
                    </a:lnTo>
                    <a:lnTo>
                      <a:pt x="194" y="34"/>
                    </a:lnTo>
                    <a:lnTo>
                      <a:pt x="188" y="37"/>
                    </a:lnTo>
                    <a:lnTo>
                      <a:pt x="181" y="39"/>
                    </a:lnTo>
                    <a:lnTo>
                      <a:pt x="172" y="40"/>
                    </a:lnTo>
                    <a:lnTo>
                      <a:pt x="161" y="42"/>
                    </a:lnTo>
                    <a:lnTo>
                      <a:pt x="149" y="42"/>
                    </a:lnTo>
                    <a:lnTo>
                      <a:pt x="135" y="42"/>
                    </a:lnTo>
                    <a:lnTo>
                      <a:pt x="119" y="41"/>
                    </a:lnTo>
                    <a:lnTo>
                      <a:pt x="111" y="42"/>
                    </a:lnTo>
                    <a:lnTo>
                      <a:pt x="103" y="42"/>
                    </a:lnTo>
                    <a:lnTo>
                      <a:pt x="95" y="43"/>
                    </a:lnTo>
                    <a:lnTo>
                      <a:pt x="86" y="43"/>
                    </a:lnTo>
                    <a:lnTo>
                      <a:pt x="77" y="45"/>
                    </a:lnTo>
                    <a:lnTo>
                      <a:pt x="68" y="45"/>
                    </a:lnTo>
                    <a:lnTo>
                      <a:pt x="59" y="45"/>
                    </a:lnTo>
                    <a:lnTo>
                      <a:pt x="50" y="45"/>
                    </a:lnTo>
                    <a:lnTo>
                      <a:pt x="41" y="47"/>
                    </a:lnTo>
                    <a:lnTo>
                      <a:pt x="32" y="47"/>
                    </a:lnTo>
                    <a:lnTo>
                      <a:pt x="25" y="48"/>
                    </a:lnTo>
                    <a:lnTo>
                      <a:pt x="18" y="48"/>
                    </a:lnTo>
                    <a:lnTo>
                      <a:pt x="11" y="50"/>
                    </a:lnTo>
                    <a:lnTo>
                      <a:pt x="6" y="50"/>
                    </a:lnTo>
                    <a:lnTo>
                      <a:pt x="2" y="50"/>
                    </a:lnTo>
                    <a:lnTo>
                      <a:pt x="0" y="50"/>
                    </a:lnTo>
                    <a:lnTo>
                      <a:pt x="3" y="50"/>
                    </a:lnTo>
                    <a:lnTo>
                      <a:pt x="6" y="50"/>
                    </a:lnTo>
                    <a:lnTo>
                      <a:pt x="12" y="50"/>
                    </a:lnTo>
                    <a:lnTo>
                      <a:pt x="19" y="50"/>
                    </a:lnTo>
                    <a:lnTo>
                      <a:pt x="26" y="50"/>
                    </a:lnTo>
                    <a:lnTo>
                      <a:pt x="34" y="50"/>
                    </a:lnTo>
                    <a:lnTo>
                      <a:pt x="43" y="50"/>
                    </a:lnTo>
                    <a:lnTo>
                      <a:pt x="50" y="50"/>
                    </a:lnTo>
                    <a:lnTo>
                      <a:pt x="59" y="50"/>
                    </a:lnTo>
                    <a:lnTo>
                      <a:pt x="67" y="50"/>
                    </a:lnTo>
                    <a:lnTo>
                      <a:pt x="75" y="50"/>
                    </a:lnTo>
                    <a:lnTo>
                      <a:pt x="81" y="50"/>
                    </a:lnTo>
                    <a:lnTo>
                      <a:pt x="87" y="50"/>
                    </a:lnTo>
                    <a:lnTo>
                      <a:pt x="91" y="50"/>
                    </a:lnTo>
                    <a:lnTo>
                      <a:pt x="95" y="50"/>
                    </a:lnTo>
                    <a:lnTo>
                      <a:pt x="99" y="50"/>
                    </a:lnTo>
                    <a:lnTo>
                      <a:pt x="103" y="50"/>
                    </a:lnTo>
                    <a:lnTo>
                      <a:pt x="111" y="50"/>
                    </a:lnTo>
                    <a:lnTo>
                      <a:pt x="119" y="50"/>
                    </a:lnTo>
                    <a:lnTo>
                      <a:pt x="129" y="50"/>
                    </a:lnTo>
                    <a:lnTo>
                      <a:pt x="139" y="50"/>
                    </a:lnTo>
                    <a:lnTo>
                      <a:pt x="149" y="50"/>
                    </a:lnTo>
                    <a:lnTo>
                      <a:pt x="158" y="50"/>
                    </a:lnTo>
                    <a:lnTo>
                      <a:pt x="169" y="50"/>
                    </a:lnTo>
                    <a:lnTo>
                      <a:pt x="178" y="50"/>
                    </a:lnTo>
                    <a:lnTo>
                      <a:pt x="187" y="50"/>
                    </a:lnTo>
                    <a:lnTo>
                      <a:pt x="193" y="50"/>
                    </a:lnTo>
                    <a:lnTo>
                      <a:pt x="199" y="50"/>
                    </a:lnTo>
                    <a:lnTo>
                      <a:pt x="202" y="50"/>
                    </a:lnTo>
                    <a:lnTo>
                      <a:pt x="204" y="50"/>
                    </a:lnTo>
                    <a:lnTo>
                      <a:pt x="210" y="50"/>
                    </a:lnTo>
                    <a:lnTo>
                      <a:pt x="215" y="50"/>
                    </a:lnTo>
                    <a:lnTo>
                      <a:pt x="219" y="48"/>
                    </a:lnTo>
                    <a:lnTo>
                      <a:pt x="223" y="44"/>
                    </a:lnTo>
                    <a:lnTo>
                      <a:pt x="225" y="41"/>
                    </a:lnTo>
                    <a:lnTo>
                      <a:pt x="227" y="37"/>
                    </a:lnTo>
                    <a:lnTo>
                      <a:pt x="228" y="33"/>
                    </a:lnTo>
                    <a:lnTo>
                      <a:pt x="229" y="27"/>
                    </a:lnTo>
                    <a:lnTo>
                      <a:pt x="228" y="23"/>
                    </a:lnTo>
                    <a:lnTo>
                      <a:pt x="227" y="18"/>
                    </a:lnTo>
                    <a:lnTo>
                      <a:pt x="225" y="14"/>
                    </a:lnTo>
                    <a:lnTo>
                      <a:pt x="225" y="9"/>
                    </a:lnTo>
                    <a:lnTo>
                      <a:pt x="223" y="6"/>
                    </a:lnTo>
                    <a:lnTo>
                      <a:pt x="221" y="3"/>
                    </a:lnTo>
                    <a:lnTo>
                      <a:pt x="219" y="2"/>
                    </a:lnTo>
                    <a:lnTo>
                      <a:pt x="218" y="0"/>
                    </a:lnTo>
                  </a:path>
                </a:pathLst>
              </a:custGeom>
              <a:solidFill>
                <a:srgbClr val="F8F8F8"/>
              </a:solidFill>
              <a:ln w="9525">
                <a:solidFill>
                  <a:srgbClr val="C0C0C0"/>
                </a:solidFill>
                <a:round/>
                <a:headEnd/>
                <a:tailEnd/>
              </a:ln>
            </p:spPr>
            <p:txBody>
              <a:bodyPr/>
              <a:lstStyle/>
              <a:p>
                <a:endParaRPr lang="it-IT"/>
              </a:p>
            </p:txBody>
          </p:sp>
          <p:sp>
            <p:nvSpPr>
              <p:cNvPr id="10359" name="Freeform 90"/>
              <p:cNvSpPr>
                <a:spLocks/>
              </p:cNvSpPr>
              <p:nvPr/>
            </p:nvSpPr>
            <p:spPr bwMode="auto">
              <a:xfrm>
                <a:off x="3110" y="4077"/>
                <a:ext cx="354" cy="102"/>
              </a:xfrm>
              <a:custGeom>
                <a:avLst/>
                <a:gdLst>
                  <a:gd name="T0" fmla="*/ 0 w 354"/>
                  <a:gd name="T1" fmla="*/ 0 h 102"/>
                  <a:gd name="T2" fmla="*/ 0 w 354"/>
                  <a:gd name="T3" fmla="*/ 101 h 102"/>
                  <a:gd name="T4" fmla="*/ 353 w 354"/>
                  <a:gd name="T5" fmla="*/ 101 h 102"/>
                  <a:gd name="T6" fmla="*/ 353 w 354"/>
                  <a:gd name="T7" fmla="*/ 0 h 102"/>
                  <a:gd name="T8" fmla="*/ 0 w 354"/>
                  <a:gd name="T9" fmla="*/ 0 h 102"/>
                  <a:gd name="T10" fmla="*/ 0 w 354"/>
                  <a:gd name="T11" fmla="*/ 0 h 102"/>
                  <a:gd name="T12" fmla="*/ 0 60000 65536"/>
                  <a:gd name="T13" fmla="*/ 0 60000 65536"/>
                  <a:gd name="T14" fmla="*/ 0 60000 65536"/>
                  <a:gd name="T15" fmla="*/ 0 60000 65536"/>
                  <a:gd name="T16" fmla="*/ 0 60000 65536"/>
                  <a:gd name="T17" fmla="*/ 0 60000 65536"/>
                  <a:gd name="T18" fmla="*/ 0 w 354"/>
                  <a:gd name="T19" fmla="*/ 0 h 102"/>
                  <a:gd name="T20" fmla="*/ 354 w 354"/>
                  <a:gd name="T21" fmla="*/ 102 h 102"/>
                </a:gdLst>
                <a:ahLst/>
                <a:cxnLst>
                  <a:cxn ang="T12">
                    <a:pos x="T0" y="T1"/>
                  </a:cxn>
                  <a:cxn ang="T13">
                    <a:pos x="T2" y="T3"/>
                  </a:cxn>
                  <a:cxn ang="T14">
                    <a:pos x="T4" y="T5"/>
                  </a:cxn>
                  <a:cxn ang="T15">
                    <a:pos x="T6" y="T7"/>
                  </a:cxn>
                  <a:cxn ang="T16">
                    <a:pos x="T8" y="T9"/>
                  </a:cxn>
                  <a:cxn ang="T17">
                    <a:pos x="T10" y="T11"/>
                  </a:cxn>
                </a:cxnLst>
                <a:rect l="T18" t="T19" r="T20" b="T21"/>
                <a:pathLst>
                  <a:path w="354" h="102">
                    <a:moveTo>
                      <a:pt x="0" y="0"/>
                    </a:moveTo>
                    <a:lnTo>
                      <a:pt x="0" y="101"/>
                    </a:lnTo>
                    <a:lnTo>
                      <a:pt x="353" y="101"/>
                    </a:lnTo>
                    <a:lnTo>
                      <a:pt x="353" y="0"/>
                    </a:lnTo>
                    <a:lnTo>
                      <a:pt x="0" y="0"/>
                    </a:lnTo>
                  </a:path>
                </a:pathLst>
              </a:custGeom>
              <a:solidFill>
                <a:srgbClr val="F8F8F8"/>
              </a:solidFill>
              <a:ln w="18732">
                <a:solidFill>
                  <a:srgbClr val="C0C0C0"/>
                </a:solidFill>
                <a:round/>
                <a:headEnd/>
                <a:tailEnd/>
              </a:ln>
            </p:spPr>
            <p:txBody>
              <a:bodyPr/>
              <a:lstStyle/>
              <a:p>
                <a:endParaRPr lang="it-IT"/>
              </a:p>
            </p:txBody>
          </p:sp>
          <p:sp>
            <p:nvSpPr>
              <p:cNvPr id="10360" name="Freeform 91"/>
              <p:cNvSpPr>
                <a:spLocks/>
              </p:cNvSpPr>
              <p:nvPr/>
            </p:nvSpPr>
            <p:spPr bwMode="auto">
              <a:xfrm>
                <a:off x="3115" y="4079"/>
                <a:ext cx="351" cy="100"/>
              </a:xfrm>
              <a:custGeom>
                <a:avLst/>
                <a:gdLst>
                  <a:gd name="T0" fmla="*/ 348 w 351"/>
                  <a:gd name="T1" fmla="*/ 4 h 100"/>
                  <a:gd name="T2" fmla="*/ 348 w 351"/>
                  <a:gd name="T3" fmla="*/ 18 h 100"/>
                  <a:gd name="T4" fmla="*/ 349 w 351"/>
                  <a:gd name="T5" fmla="*/ 39 h 100"/>
                  <a:gd name="T6" fmla="*/ 349 w 351"/>
                  <a:gd name="T7" fmla="*/ 65 h 100"/>
                  <a:gd name="T8" fmla="*/ 349 w 351"/>
                  <a:gd name="T9" fmla="*/ 87 h 100"/>
                  <a:gd name="T10" fmla="*/ 346 w 351"/>
                  <a:gd name="T11" fmla="*/ 99 h 100"/>
                  <a:gd name="T12" fmla="*/ 295 w 351"/>
                  <a:gd name="T13" fmla="*/ 99 h 100"/>
                  <a:gd name="T14" fmla="*/ 207 w 351"/>
                  <a:gd name="T15" fmla="*/ 99 h 100"/>
                  <a:gd name="T16" fmla="*/ 110 w 351"/>
                  <a:gd name="T17" fmla="*/ 99 h 100"/>
                  <a:gd name="T18" fmla="*/ 31 w 351"/>
                  <a:gd name="T19" fmla="*/ 99 h 100"/>
                  <a:gd name="T20" fmla="*/ 0 w 351"/>
                  <a:gd name="T21" fmla="*/ 99 h 100"/>
                  <a:gd name="T22" fmla="*/ 5 w 351"/>
                  <a:gd name="T23" fmla="*/ 99 h 100"/>
                  <a:gd name="T24" fmla="*/ 15 w 351"/>
                  <a:gd name="T25" fmla="*/ 96 h 100"/>
                  <a:gd name="T26" fmla="*/ 23 w 351"/>
                  <a:gd name="T27" fmla="*/ 95 h 100"/>
                  <a:gd name="T28" fmla="*/ 34 w 351"/>
                  <a:gd name="T29" fmla="*/ 93 h 100"/>
                  <a:gd name="T30" fmla="*/ 40 w 351"/>
                  <a:gd name="T31" fmla="*/ 92 h 100"/>
                  <a:gd name="T32" fmla="*/ 49 w 351"/>
                  <a:gd name="T33" fmla="*/ 90 h 100"/>
                  <a:gd name="T34" fmla="*/ 63 w 351"/>
                  <a:gd name="T35" fmla="*/ 89 h 100"/>
                  <a:gd name="T36" fmla="*/ 84 w 351"/>
                  <a:gd name="T37" fmla="*/ 87 h 100"/>
                  <a:gd name="T38" fmla="*/ 102 w 351"/>
                  <a:gd name="T39" fmla="*/ 87 h 100"/>
                  <a:gd name="T40" fmla="*/ 118 w 351"/>
                  <a:gd name="T41" fmla="*/ 85 h 100"/>
                  <a:gd name="T42" fmla="*/ 126 w 351"/>
                  <a:gd name="T43" fmla="*/ 83 h 100"/>
                  <a:gd name="T44" fmla="*/ 139 w 351"/>
                  <a:gd name="T45" fmla="*/ 82 h 100"/>
                  <a:gd name="T46" fmla="*/ 155 w 351"/>
                  <a:gd name="T47" fmla="*/ 81 h 100"/>
                  <a:gd name="T48" fmla="*/ 173 w 351"/>
                  <a:gd name="T49" fmla="*/ 80 h 100"/>
                  <a:gd name="T50" fmla="*/ 189 w 351"/>
                  <a:gd name="T51" fmla="*/ 78 h 100"/>
                  <a:gd name="T52" fmla="*/ 200 w 351"/>
                  <a:gd name="T53" fmla="*/ 75 h 100"/>
                  <a:gd name="T54" fmla="*/ 207 w 351"/>
                  <a:gd name="T55" fmla="*/ 75 h 100"/>
                  <a:gd name="T56" fmla="*/ 220 w 351"/>
                  <a:gd name="T57" fmla="*/ 74 h 100"/>
                  <a:gd name="T58" fmla="*/ 233 w 351"/>
                  <a:gd name="T59" fmla="*/ 73 h 100"/>
                  <a:gd name="T60" fmla="*/ 248 w 351"/>
                  <a:gd name="T61" fmla="*/ 71 h 100"/>
                  <a:gd name="T62" fmla="*/ 257 w 351"/>
                  <a:gd name="T63" fmla="*/ 71 h 100"/>
                  <a:gd name="T64" fmla="*/ 271 w 351"/>
                  <a:gd name="T65" fmla="*/ 66 h 100"/>
                  <a:gd name="T66" fmla="*/ 285 w 351"/>
                  <a:gd name="T67" fmla="*/ 61 h 100"/>
                  <a:gd name="T68" fmla="*/ 297 w 351"/>
                  <a:gd name="T69" fmla="*/ 55 h 100"/>
                  <a:gd name="T70" fmla="*/ 303 w 351"/>
                  <a:gd name="T71" fmla="*/ 50 h 100"/>
                  <a:gd name="T72" fmla="*/ 309 w 351"/>
                  <a:gd name="T73" fmla="*/ 46 h 100"/>
                  <a:gd name="T74" fmla="*/ 312 w 351"/>
                  <a:gd name="T75" fmla="*/ 44 h 100"/>
                  <a:gd name="T76" fmla="*/ 314 w 351"/>
                  <a:gd name="T77" fmla="*/ 38 h 100"/>
                  <a:gd name="T78" fmla="*/ 318 w 351"/>
                  <a:gd name="T79" fmla="*/ 29 h 100"/>
                  <a:gd name="T80" fmla="*/ 323 w 351"/>
                  <a:gd name="T81" fmla="*/ 20 h 100"/>
                  <a:gd name="T82" fmla="*/ 328 w 351"/>
                  <a:gd name="T83" fmla="*/ 10 h 100"/>
                  <a:gd name="T84" fmla="*/ 334 w 351"/>
                  <a:gd name="T85" fmla="*/ 0 h 100"/>
                  <a:gd name="T86" fmla="*/ 334 w 351"/>
                  <a:gd name="T87" fmla="*/ 0 h 100"/>
                  <a:gd name="T88" fmla="*/ 338 w 351"/>
                  <a:gd name="T89" fmla="*/ 0 h 100"/>
                  <a:gd name="T90" fmla="*/ 341 w 351"/>
                  <a:gd name="T91" fmla="*/ 0 h 100"/>
                  <a:gd name="T92" fmla="*/ 346 w 351"/>
                  <a:gd name="T93" fmla="*/ 0 h 100"/>
                  <a:gd name="T94" fmla="*/ 347 w 351"/>
                  <a:gd name="T95" fmla="*/ 0 h 1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1"/>
                  <a:gd name="T145" fmla="*/ 0 h 100"/>
                  <a:gd name="T146" fmla="*/ 351 w 351"/>
                  <a:gd name="T147" fmla="*/ 100 h 1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1" h="100">
                    <a:moveTo>
                      <a:pt x="348" y="0"/>
                    </a:moveTo>
                    <a:lnTo>
                      <a:pt x="348" y="1"/>
                    </a:lnTo>
                    <a:lnTo>
                      <a:pt x="348" y="4"/>
                    </a:lnTo>
                    <a:lnTo>
                      <a:pt x="348" y="8"/>
                    </a:lnTo>
                    <a:lnTo>
                      <a:pt x="348" y="12"/>
                    </a:lnTo>
                    <a:lnTo>
                      <a:pt x="348" y="18"/>
                    </a:lnTo>
                    <a:lnTo>
                      <a:pt x="348" y="25"/>
                    </a:lnTo>
                    <a:lnTo>
                      <a:pt x="348" y="32"/>
                    </a:lnTo>
                    <a:lnTo>
                      <a:pt x="349" y="39"/>
                    </a:lnTo>
                    <a:lnTo>
                      <a:pt x="349" y="48"/>
                    </a:lnTo>
                    <a:lnTo>
                      <a:pt x="349" y="56"/>
                    </a:lnTo>
                    <a:lnTo>
                      <a:pt x="349" y="65"/>
                    </a:lnTo>
                    <a:lnTo>
                      <a:pt x="349" y="72"/>
                    </a:lnTo>
                    <a:lnTo>
                      <a:pt x="349" y="80"/>
                    </a:lnTo>
                    <a:lnTo>
                      <a:pt x="349" y="87"/>
                    </a:lnTo>
                    <a:lnTo>
                      <a:pt x="349" y="94"/>
                    </a:lnTo>
                    <a:lnTo>
                      <a:pt x="350" y="99"/>
                    </a:lnTo>
                    <a:lnTo>
                      <a:pt x="346" y="99"/>
                    </a:lnTo>
                    <a:lnTo>
                      <a:pt x="335" y="99"/>
                    </a:lnTo>
                    <a:lnTo>
                      <a:pt x="317" y="99"/>
                    </a:lnTo>
                    <a:lnTo>
                      <a:pt x="295" y="99"/>
                    </a:lnTo>
                    <a:lnTo>
                      <a:pt x="268" y="99"/>
                    </a:lnTo>
                    <a:lnTo>
                      <a:pt x="239" y="99"/>
                    </a:lnTo>
                    <a:lnTo>
                      <a:pt x="207" y="99"/>
                    </a:lnTo>
                    <a:lnTo>
                      <a:pt x="175" y="99"/>
                    </a:lnTo>
                    <a:lnTo>
                      <a:pt x="142" y="99"/>
                    </a:lnTo>
                    <a:lnTo>
                      <a:pt x="110" y="99"/>
                    </a:lnTo>
                    <a:lnTo>
                      <a:pt x="80" y="99"/>
                    </a:lnTo>
                    <a:lnTo>
                      <a:pt x="54" y="99"/>
                    </a:lnTo>
                    <a:lnTo>
                      <a:pt x="31" y="99"/>
                    </a:lnTo>
                    <a:lnTo>
                      <a:pt x="15" y="99"/>
                    </a:lnTo>
                    <a:lnTo>
                      <a:pt x="4" y="99"/>
                    </a:lnTo>
                    <a:lnTo>
                      <a:pt x="0" y="99"/>
                    </a:lnTo>
                    <a:lnTo>
                      <a:pt x="1" y="99"/>
                    </a:lnTo>
                    <a:lnTo>
                      <a:pt x="3" y="99"/>
                    </a:lnTo>
                    <a:lnTo>
                      <a:pt x="5" y="99"/>
                    </a:lnTo>
                    <a:lnTo>
                      <a:pt x="9" y="97"/>
                    </a:lnTo>
                    <a:lnTo>
                      <a:pt x="11" y="97"/>
                    </a:lnTo>
                    <a:lnTo>
                      <a:pt x="15" y="96"/>
                    </a:lnTo>
                    <a:lnTo>
                      <a:pt x="18" y="96"/>
                    </a:lnTo>
                    <a:lnTo>
                      <a:pt x="22" y="95"/>
                    </a:lnTo>
                    <a:lnTo>
                      <a:pt x="23" y="95"/>
                    </a:lnTo>
                    <a:lnTo>
                      <a:pt x="27" y="95"/>
                    </a:lnTo>
                    <a:lnTo>
                      <a:pt x="30" y="95"/>
                    </a:lnTo>
                    <a:lnTo>
                      <a:pt x="34" y="93"/>
                    </a:lnTo>
                    <a:lnTo>
                      <a:pt x="35" y="93"/>
                    </a:lnTo>
                    <a:lnTo>
                      <a:pt x="38" y="92"/>
                    </a:lnTo>
                    <a:lnTo>
                      <a:pt x="40" y="92"/>
                    </a:lnTo>
                    <a:lnTo>
                      <a:pt x="43" y="90"/>
                    </a:lnTo>
                    <a:lnTo>
                      <a:pt x="45" y="90"/>
                    </a:lnTo>
                    <a:lnTo>
                      <a:pt x="49" y="90"/>
                    </a:lnTo>
                    <a:lnTo>
                      <a:pt x="53" y="90"/>
                    </a:lnTo>
                    <a:lnTo>
                      <a:pt x="58" y="89"/>
                    </a:lnTo>
                    <a:lnTo>
                      <a:pt x="63" y="89"/>
                    </a:lnTo>
                    <a:lnTo>
                      <a:pt x="70" y="89"/>
                    </a:lnTo>
                    <a:lnTo>
                      <a:pt x="76" y="89"/>
                    </a:lnTo>
                    <a:lnTo>
                      <a:pt x="84" y="87"/>
                    </a:lnTo>
                    <a:lnTo>
                      <a:pt x="89" y="87"/>
                    </a:lnTo>
                    <a:lnTo>
                      <a:pt x="96" y="87"/>
                    </a:lnTo>
                    <a:lnTo>
                      <a:pt x="102" y="87"/>
                    </a:lnTo>
                    <a:lnTo>
                      <a:pt x="108" y="85"/>
                    </a:lnTo>
                    <a:lnTo>
                      <a:pt x="113" y="85"/>
                    </a:lnTo>
                    <a:lnTo>
                      <a:pt x="118" y="85"/>
                    </a:lnTo>
                    <a:lnTo>
                      <a:pt x="121" y="85"/>
                    </a:lnTo>
                    <a:lnTo>
                      <a:pt x="124" y="83"/>
                    </a:lnTo>
                    <a:lnTo>
                      <a:pt x="126" y="83"/>
                    </a:lnTo>
                    <a:lnTo>
                      <a:pt x="130" y="83"/>
                    </a:lnTo>
                    <a:lnTo>
                      <a:pt x="134" y="83"/>
                    </a:lnTo>
                    <a:lnTo>
                      <a:pt x="139" y="82"/>
                    </a:lnTo>
                    <a:lnTo>
                      <a:pt x="143" y="82"/>
                    </a:lnTo>
                    <a:lnTo>
                      <a:pt x="150" y="81"/>
                    </a:lnTo>
                    <a:lnTo>
                      <a:pt x="155" y="81"/>
                    </a:lnTo>
                    <a:lnTo>
                      <a:pt x="162" y="80"/>
                    </a:lnTo>
                    <a:lnTo>
                      <a:pt x="167" y="80"/>
                    </a:lnTo>
                    <a:lnTo>
                      <a:pt x="173" y="80"/>
                    </a:lnTo>
                    <a:lnTo>
                      <a:pt x="178" y="80"/>
                    </a:lnTo>
                    <a:lnTo>
                      <a:pt x="185" y="78"/>
                    </a:lnTo>
                    <a:lnTo>
                      <a:pt x="189" y="78"/>
                    </a:lnTo>
                    <a:lnTo>
                      <a:pt x="193" y="77"/>
                    </a:lnTo>
                    <a:lnTo>
                      <a:pt x="196" y="77"/>
                    </a:lnTo>
                    <a:lnTo>
                      <a:pt x="200" y="75"/>
                    </a:lnTo>
                    <a:lnTo>
                      <a:pt x="201" y="75"/>
                    </a:lnTo>
                    <a:lnTo>
                      <a:pt x="204" y="75"/>
                    </a:lnTo>
                    <a:lnTo>
                      <a:pt x="207" y="75"/>
                    </a:lnTo>
                    <a:lnTo>
                      <a:pt x="211" y="74"/>
                    </a:lnTo>
                    <a:lnTo>
                      <a:pt x="215" y="74"/>
                    </a:lnTo>
                    <a:lnTo>
                      <a:pt x="220" y="74"/>
                    </a:lnTo>
                    <a:lnTo>
                      <a:pt x="224" y="74"/>
                    </a:lnTo>
                    <a:lnTo>
                      <a:pt x="229" y="73"/>
                    </a:lnTo>
                    <a:lnTo>
                      <a:pt x="233" y="73"/>
                    </a:lnTo>
                    <a:lnTo>
                      <a:pt x="239" y="73"/>
                    </a:lnTo>
                    <a:lnTo>
                      <a:pt x="243" y="73"/>
                    </a:lnTo>
                    <a:lnTo>
                      <a:pt x="248" y="71"/>
                    </a:lnTo>
                    <a:lnTo>
                      <a:pt x="251" y="71"/>
                    </a:lnTo>
                    <a:lnTo>
                      <a:pt x="255" y="71"/>
                    </a:lnTo>
                    <a:lnTo>
                      <a:pt x="257" y="71"/>
                    </a:lnTo>
                    <a:lnTo>
                      <a:pt x="260" y="69"/>
                    </a:lnTo>
                    <a:lnTo>
                      <a:pt x="265" y="68"/>
                    </a:lnTo>
                    <a:lnTo>
                      <a:pt x="271" y="66"/>
                    </a:lnTo>
                    <a:lnTo>
                      <a:pt x="276" y="64"/>
                    </a:lnTo>
                    <a:lnTo>
                      <a:pt x="281" y="62"/>
                    </a:lnTo>
                    <a:lnTo>
                      <a:pt x="285" y="61"/>
                    </a:lnTo>
                    <a:lnTo>
                      <a:pt x="290" y="59"/>
                    </a:lnTo>
                    <a:lnTo>
                      <a:pt x="293" y="57"/>
                    </a:lnTo>
                    <a:lnTo>
                      <a:pt x="297" y="55"/>
                    </a:lnTo>
                    <a:lnTo>
                      <a:pt x="298" y="54"/>
                    </a:lnTo>
                    <a:lnTo>
                      <a:pt x="301" y="52"/>
                    </a:lnTo>
                    <a:lnTo>
                      <a:pt x="303" y="50"/>
                    </a:lnTo>
                    <a:lnTo>
                      <a:pt x="306" y="48"/>
                    </a:lnTo>
                    <a:lnTo>
                      <a:pt x="307" y="48"/>
                    </a:lnTo>
                    <a:lnTo>
                      <a:pt x="309" y="46"/>
                    </a:lnTo>
                    <a:lnTo>
                      <a:pt x="311" y="45"/>
                    </a:lnTo>
                    <a:lnTo>
                      <a:pt x="312" y="44"/>
                    </a:lnTo>
                    <a:lnTo>
                      <a:pt x="312" y="42"/>
                    </a:lnTo>
                    <a:lnTo>
                      <a:pt x="312" y="41"/>
                    </a:lnTo>
                    <a:lnTo>
                      <a:pt x="314" y="38"/>
                    </a:lnTo>
                    <a:lnTo>
                      <a:pt x="315" y="36"/>
                    </a:lnTo>
                    <a:lnTo>
                      <a:pt x="316" y="33"/>
                    </a:lnTo>
                    <a:lnTo>
                      <a:pt x="318" y="29"/>
                    </a:lnTo>
                    <a:lnTo>
                      <a:pt x="320" y="26"/>
                    </a:lnTo>
                    <a:lnTo>
                      <a:pt x="321" y="23"/>
                    </a:lnTo>
                    <a:lnTo>
                      <a:pt x="323" y="20"/>
                    </a:lnTo>
                    <a:lnTo>
                      <a:pt x="325" y="16"/>
                    </a:lnTo>
                    <a:lnTo>
                      <a:pt x="327" y="12"/>
                    </a:lnTo>
                    <a:lnTo>
                      <a:pt x="328" y="10"/>
                    </a:lnTo>
                    <a:lnTo>
                      <a:pt x="330" y="7"/>
                    </a:lnTo>
                    <a:lnTo>
                      <a:pt x="332" y="4"/>
                    </a:lnTo>
                    <a:lnTo>
                      <a:pt x="334" y="0"/>
                    </a:lnTo>
                    <a:lnTo>
                      <a:pt x="336" y="0"/>
                    </a:lnTo>
                    <a:lnTo>
                      <a:pt x="338" y="0"/>
                    </a:lnTo>
                    <a:lnTo>
                      <a:pt x="339" y="0"/>
                    </a:lnTo>
                    <a:lnTo>
                      <a:pt x="341" y="0"/>
                    </a:lnTo>
                    <a:lnTo>
                      <a:pt x="343" y="0"/>
                    </a:lnTo>
                    <a:lnTo>
                      <a:pt x="344" y="0"/>
                    </a:lnTo>
                    <a:lnTo>
                      <a:pt x="346" y="0"/>
                    </a:lnTo>
                    <a:lnTo>
                      <a:pt x="347" y="0"/>
                    </a:lnTo>
                    <a:lnTo>
                      <a:pt x="348" y="0"/>
                    </a:lnTo>
                  </a:path>
                </a:pathLst>
              </a:custGeom>
              <a:solidFill>
                <a:srgbClr val="F8F8F8"/>
              </a:solidFill>
              <a:ln w="9525">
                <a:solidFill>
                  <a:srgbClr val="C0C0C0"/>
                </a:solidFill>
                <a:round/>
                <a:headEnd/>
                <a:tailEnd/>
              </a:ln>
            </p:spPr>
            <p:txBody>
              <a:bodyPr/>
              <a:lstStyle/>
              <a:p>
                <a:endParaRPr lang="it-IT"/>
              </a:p>
            </p:txBody>
          </p:sp>
          <p:sp>
            <p:nvSpPr>
              <p:cNvPr id="10361" name="Freeform 92"/>
              <p:cNvSpPr>
                <a:spLocks/>
              </p:cNvSpPr>
              <p:nvPr/>
            </p:nvSpPr>
            <p:spPr bwMode="auto">
              <a:xfrm>
                <a:off x="3160" y="4013"/>
                <a:ext cx="277" cy="55"/>
              </a:xfrm>
              <a:custGeom>
                <a:avLst/>
                <a:gdLst>
                  <a:gd name="T0" fmla="*/ 264 w 277"/>
                  <a:gd name="T1" fmla="*/ 2 h 55"/>
                  <a:gd name="T2" fmla="*/ 263 w 277"/>
                  <a:gd name="T3" fmla="*/ 2 h 55"/>
                  <a:gd name="T4" fmla="*/ 261 w 277"/>
                  <a:gd name="T5" fmla="*/ 2 h 55"/>
                  <a:gd name="T6" fmla="*/ 261 w 277"/>
                  <a:gd name="T7" fmla="*/ 2 h 55"/>
                  <a:gd name="T8" fmla="*/ 259 w 277"/>
                  <a:gd name="T9" fmla="*/ 1 h 55"/>
                  <a:gd name="T10" fmla="*/ 258 w 277"/>
                  <a:gd name="T11" fmla="*/ 1 h 55"/>
                  <a:gd name="T12" fmla="*/ 257 w 277"/>
                  <a:gd name="T13" fmla="*/ 1 h 55"/>
                  <a:gd name="T14" fmla="*/ 257 w 277"/>
                  <a:gd name="T15" fmla="*/ 1 h 55"/>
                  <a:gd name="T16" fmla="*/ 256 w 277"/>
                  <a:gd name="T17" fmla="*/ 4 h 55"/>
                  <a:gd name="T18" fmla="*/ 255 w 277"/>
                  <a:gd name="T19" fmla="*/ 10 h 55"/>
                  <a:gd name="T20" fmla="*/ 252 w 277"/>
                  <a:gd name="T21" fmla="*/ 16 h 55"/>
                  <a:gd name="T22" fmla="*/ 247 w 277"/>
                  <a:gd name="T23" fmla="*/ 23 h 55"/>
                  <a:gd name="T24" fmla="*/ 238 w 277"/>
                  <a:gd name="T25" fmla="*/ 29 h 55"/>
                  <a:gd name="T26" fmla="*/ 224 w 277"/>
                  <a:gd name="T27" fmla="*/ 34 h 55"/>
                  <a:gd name="T28" fmla="*/ 205 w 277"/>
                  <a:gd name="T29" fmla="*/ 38 h 55"/>
                  <a:gd name="T30" fmla="*/ 180 w 277"/>
                  <a:gd name="T31" fmla="*/ 40 h 55"/>
                  <a:gd name="T32" fmla="*/ 157 w 277"/>
                  <a:gd name="T33" fmla="*/ 42 h 55"/>
                  <a:gd name="T34" fmla="*/ 136 w 277"/>
                  <a:gd name="T35" fmla="*/ 42 h 55"/>
                  <a:gd name="T36" fmla="*/ 112 w 277"/>
                  <a:gd name="T37" fmla="*/ 44 h 55"/>
                  <a:gd name="T38" fmla="*/ 85 w 277"/>
                  <a:gd name="T39" fmla="*/ 45 h 55"/>
                  <a:gd name="T40" fmla="*/ 59 w 277"/>
                  <a:gd name="T41" fmla="*/ 47 h 55"/>
                  <a:gd name="T42" fmla="*/ 36 w 277"/>
                  <a:gd name="T43" fmla="*/ 49 h 55"/>
                  <a:gd name="T44" fmla="*/ 16 w 277"/>
                  <a:gd name="T45" fmla="*/ 51 h 55"/>
                  <a:gd name="T46" fmla="*/ 2 w 277"/>
                  <a:gd name="T47" fmla="*/ 51 h 55"/>
                  <a:gd name="T48" fmla="*/ 0 w 277"/>
                  <a:gd name="T49" fmla="*/ 52 h 55"/>
                  <a:gd name="T50" fmla="*/ 10 w 277"/>
                  <a:gd name="T51" fmla="*/ 52 h 55"/>
                  <a:gd name="T52" fmla="*/ 29 w 277"/>
                  <a:gd name="T53" fmla="*/ 52 h 55"/>
                  <a:gd name="T54" fmla="*/ 53 w 277"/>
                  <a:gd name="T55" fmla="*/ 52 h 55"/>
                  <a:gd name="T56" fmla="*/ 78 w 277"/>
                  <a:gd name="T57" fmla="*/ 52 h 55"/>
                  <a:gd name="T58" fmla="*/ 102 w 277"/>
                  <a:gd name="T59" fmla="*/ 52 h 55"/>
                  <a:gd name="T60" fmla="*/ 124 w 277"/>
                  <a:gd name="T61" fmla="*/ 52 h 55"/>
                  <a:gd name="T62" fmla="*/ 137 w 277"/>
                  <a:gd name="T63" fmla="*/ 52 h 55"/>
                  <a:gd name="T64" fmla="*/ 146 w 277"/>
                  <a:gd name="T65" fmla="*/ 52 h 55"/>
                  <a:gd name="T66" fmla="*/ 160 w 277"/>
                  <a:gd name="T67" fmla="*/ 52 h 55"/>
                  <a:gd name="T68" fmla="*/ 178 w 277"/>
                  <a:gd name="T69" fmla="*/ 52 h 55"/>
                  <a:gd name="T70" fmla="*/ 196 w 277"/>
                  <a:gd name="T71" fmla="*/ 52 h 55"/>
                  <a:gd name="T72" fmla="*/ 214 w 277"/>
                  <a:gd name="T73" fmla="*/ 53 h 55"/>
                  <a:gd name="T74" fmla="*/ 230 w 277"/>
                  <a:gd name="T75" fmla="*/ 53 h 55"/>
                  <a:gd name="T76" fmla="*/ 242 w 277"/>
                  <a:gd name="T77" fmla="*/ 53 h 55"/>
                  <a:gd name="T78" fmla="*/ 250 w 277"/>
                  <a:gd name="T79" fmla="*/ 53 h 55"/>
                  <a:gd name="T80" fmla="*/ 257 w 277"/>
                  <a:gd name="T81" fmla="*/ 54 h 55"/>
                  <a:gd name="T82" fmla="*/ 267 w 277"/>
                  <a:gd name="T83" fmla="*/ 50 h 55"/>
                  <a:gd name="T84" fmla="*/ 272 w 277"/>
                  <a:gd name="T85" fmla="*/ 43 h 55"/>
                  <a:gd name="T86" fmla="*/ 275 w 277"/>
                  <a:gd name="T87" fmla="*/ 33 h 55"/>
                  <a:gd name="T88" fmla="*/ 274 w 277"/>
                  <a:gd name="T89" fmla="*/ 24 h 55"/>
                  <a:gd name="T90" fmla="*/ 272 w 277"/>
                  <a:gd name="T91" fmla="*/ 14 h 55"/>
                  <a:gd name="T92" fmla="*/ 270 w 277"/>
                  <a:gd name="T93" fmla="*/ 7 h 55"/>
                  <a:gd name="T94" fmla="*/ 266 w 277"/>
                  <a:gd name="T95" fmla="*/ 3 h 55"/>
                  <a:gd name="T96" fmla="*/ 265 w 277"/>
                  <a:gd name="T97" fmla="*/ 2 h 5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7"/>
                  <a:gd name="T148" fmla="*/ 0 h 55"/>
                  <a:gd name="T149" fmla="*/ 277 w 277"/>
                  <a:gd name="T150" fmla="*/ 55 h 5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7" h="55">
                    <a:moveTo>
                      <a:pt x="265" y="2"/>
                    </a:moveTo>
                    <a:lnTo>
                      <a:pt x="264" y="2"/>
                    </a:lnTo>
                    <a:lnTo>
                      <a:pt x="263" y="2"/>
                    </a:lnTo>
                    <a:lnTo>
                      <a:pt x="261" y="2"/>
                    </a:lnTo>
                    <a:lnTo>
                      <a:pt x="261" y="1"/>
                    </a:lnTo>
                    <a:lnTo>
                      <a:pt x="259" y="1"/>
                    </a:lnTo>
                    <a:lnTo>
                      <a:pt x="258" y="1"/>
                    </a:lnTo>
                    <a:lnTo>
                      <a:pt x="257" y="1"/>
                    </a:lnTo>
                    <a:lnTo>
                      <a:pt x="258" y="0"/>
                    </a:lnTo>
                    <a:lnTo>
                      <a:pt x="256" y="4"/>
                    </a:lnTo>
                    <a:lnTo>
                      <a:pt x="256" y="7"/>
                    </a:lnTo>
                    <a:lnTo>
                      <a:pt x="255" y="10"/>
                    </a:lnTo>
                    <a:lnTo>
                      <a:pt x="254" y="13"/>
                    </a:lnTo>
                    <a:lnTo>
                      <a:pt x="252" y="16"/>
                    </a:lnTo>
                    <a:lnTo>
                      <a:pt x="250" y="20"/>
                    </a:lnTo>
                    <a:lnTo>
                      <a:pt x="247" y="23"/>
                    </a:lnTo>
                    <a:lnTo>
                      <a:pt x="243" y="25"/>
                    </a:lnTo>
                    <a:lnTo>
                      <a:pt x="238" y="29"/>
                    </a:lnTo>
                    <a:lnTo>
                      <a:pt x="232" y="31"/>
                    </a:lnTo>
                    <a:lnTo>
                      <a:pt x="224" y="34"/>
                    </a:lnTo>
                    <a:lnTo>
                      <a:pt x="216" y="36"/>
                    </a:lnTo>
                    <a:lnTo>
                      <a:pt x="205" y="38"/>
                    </a:lnTo>
                    <a:lnTo>
                      <a:pt x="194" y="39"/>
                    </a:lnTo>
                    <a:lnTo>
                      <a:pt x="180" y="40"/>
                    </a:lnTo>
                    <a:lnTo>
                      <a:pt x="165" y="40"/>
                    </a:lnTo>
                    <a:lnTo>
                      <a:pt x="157" y="42"/>
                    </a:lnTo>
                    <a:lnTo>
                      <a:pt x="148" y="42"/>
                    </a:lnTo>
                    <a:lnTo>
                      <a:pt x="136" y="42"/>
                    </a:lnTo>
                    <a:lnTo>
                      <a:pt x="125" y="42"/>
                    </a:lnTo>
                    <a:lnTo>
                      <a:pt x="112" y="44"/>
                    </a:lnTo>
                    <a:lnTo>
                      <a:pt x="99" y="44"/>
                    </a:lnTo>
                    <a:lnTo>
                      <a:pt x="85" y="45"/>
                    </a:lnTo>
                    <a:lnTo>
                      <a:pt x="73" y="45"/>
                    </a:lnTo>
                    <a:lnTo>
                      <a:pt x="59" y="47"/>
                    </a:lnTo>
                    <a:lnTo>
                      <a:pt x="47" y="47"/>
                    </a:lnTo>
                    <a:lnTo>
                      <a:pt x="36" y="49"/>
                    </a:lnTo>
                    <a:lnTo>
                      <a:pt x="25" y="49"/>
                    </a:lnTo>
                    <a:lnTo>
                      <a:pt x="16" y="51"/>
                    </a:lnTo>
                    <a:lnTo>
                      <a:pt x="8" y="51"/>
                    </a:lnTo>
                    <a:lnTo>
                      <a:pt x="2" y="51"/>
                    </a:lnTo>
                    <a:lnTo>
                      <a:pt x="0" y="51"/>
                    </a:lnTo>
                    <a:lnTo>
                      <a:pt x="0" y="52"/>
                    </a:lnTo>
                    <a:lnTo>
                      <a:pt x="4" y="52"/>
                    </a:lnTo>
                    <a:lnTo>
                      <a:pt x="10" y="52"/>
                    </a:lnTo>
                    <a:lnTo>
                      <a:pt x="20" y="52"/>
                    </a:lnTo>
                    <a:lnTo>
                      <a:pt x="29" y="52"/>
                    </a:lnTo>
                    <a:lnTo>
                      <a:pt x="40" y="52"/>
                    </a:lnTo>
                    <a:lnTo>
                      <a:pt x="53" y="52"/>
                    </a:lnTo>
                    <a:lnTo>
                      <a:pt x="66" y="52"/>
                    </a:lnTo>
                    <a:lnTo>
                      <a:pt x="78" y="52"/>
                    </a:lnTo>
                    <a:lnTo>
                      <a:pt x="91" y="52"/>
                    </a:lnTo>
                    <a:lnTo>
                      <a:pt x="102" y="52"/>
                    </a:lnTo>
                    <a:lnTo>
                      <a:pt x="114" y="52"/>
                    </a:lnTo>
                    <a:lnTo>
                      <a:pt x="124" y="52"/>
                    </a:lnTo>
                    <a:lnTo>
                      <a:pt x="131" y="52"/>
                    </a:lnTo>
                    <a:lnTo>
                      <a:pt x="137" y="52"/>
                    </a:lnTo>
                    <a:lnTo>
                      <a:pt x="141" y="51"/>
                    </a:lnTo>
                    <a:lnTo>
                      <a:pt x="146" y="52"/>
                    </a:lnTo>
                    <a:lnTo>
                      <a:pt x="153" y="52"/>
                    </a:lnTo>
                    <a:lnTo>
                      <a:pt x="160" y="52"/>
                    </a:lnTo>
                    <a:lnTo>
                      <a:pt x="169" y="52"/>
                    </a:lnTo>
                    <a:lnTo>
                      <a:pt x="178" y="52"/>
                    </a:lnTo>
                    <a:lnTo>
                      <a:pt x="187" y="52"/>
                    </a:lnTo>
                    <a:lnTo>
                      <a:pt x="196" y="52"/>
                    </a:lnTo>
                    <a:lnTo>
                      <a:pt x="206" y="52"/>
                    </a:lnTo>
                    <a:lnTo>
                      <a:pt x="214" y="53"/>
                    </a:lnTo>
                    <a:lnTo>
                      <a:pt x="223" y="53"/>
                    </a:lnTo>
                    <a:lnTo>
                      <a:pt x="230" y="53"/>
                    </a:lnTo>
                    <a:lnTo>
                      <a:pt x="237" y="53"/>
                    </a:lnTo>
                    <a:lnTo>
                      <a:pt x="242" y="53"/>
                    </a:lnTo>
                    <a:lnTo>
                      <a:pt x="247" y="53"/>
                    </a:lnTo>
                    <a:lnTo>
                      <a:pt x="250" y="53"/>
                    </a:lnTo>
                    <a:lnTo>
                      <a:pt x="251" y="53"/>
                    </a:lnTo>
                    <a:lnTo>
                      <a:pt x="257" y="54"/>
                    </a:lnTo>
                    <a:lnTo>
                      <a:pt x="263" y="53"/>
                    </a:lnTo>
                    <a:lnTo>
                      <a:pt x="267" y="50"/>
                    </a:lnTo>
                    <a:lnTo>
                      <a:pt x="271" y="46"/>
                    </a:lnTo>
                    <a:lnTo>
                      <a:pt x="272" y="43"/>
                    </a:lnTo>
                    <a:lnTo>
                      <a:pt x="274" y="38"/>
                    </a:lnTo>
                    <a:lnTo>
                      <a:pt x="275" y="33"/>
                    </a:lnTo>
                    <a:lnTo>
                      <a:pt x="276" y="27"/>
                    </a:lnTo>
                    <a:lnTo>
                      <a:pt x="274" y="24"/>
                    </a:lnTo>
                    <a:lnTo>
                      <a:pt x="274" y="19"/>
                    </a:lnTo>
                    <a:lnTo>
                      <a:pt x="272" y="14"/>
                    </a:lnTo>
                    <a:lnTo>
                      <a:pt x="271" y="9"/>
                    </a:lnTo>
                    <a:lnTo>
                      <a:pt x="270" y="7"/>
                    </a:lnTo>
                    <a:lnTo>
                      <a:pt x="268" y="4"/>
                    </a:lnTo>
                    <a:lnTo>
                      <a:pt x="266" y="3"/>
                    </a:lnTo>
                    <a:lnTo>
                      <a:pt x="265" y="2"/>
                    </a:lnTo>
                  </a:path>
                </a:pathLst>
              </a:custGeom>
              <a:solidFill>
                <a:srgbClr val="F8F8F8"/>
              </a:solidFill>
              <a:ln w="9525">
                <a:solidFill>
                  <a:srgbClr val="C0C0C0"/>
                </a:solidFill>
                <a:round/>
                <a:headEnd/>
                <a:tailEnd/>
              </a:ln>
            </p:spPr>
            <p:txBody>
              <a:bodyPr/>
              <a:lstStyle/>
              <a:p>
                <a:endParaRPr lang="it-IT"/>
              </a:p>
            </p:txBody>
          </p:sp>
          <p:sp>
            <p:nvSpPr>
              <p:cNvPr id="10362" name="Freeform 93"/>
              <p:cNvSpPr>
                <a:spLocks/>
              </p:cNvSpPr>
              <p:nvPr/>
            </p:nvSpPr>
            <p:spPr bwMode="auto">
              <a:xfrm>
                <a:off x="3110" y="4064"/>
                <a:ext cx="354" cy="14"/>
              </a:xfrm>
              <a:custGeom>
                <a:avLst/>
                <a:gdLst>
                  <a:gd name="T0" fmla="*/ 36 w 354"/>
                  <a:gd name="T1" fmla="*/ 0 h 14"/>
                  <a:gd name="T2" fmla="*/ 0 w 354"/>
                  <a:gd name="T3" fmla="*/ 13 h 14"/>
                  <a:gd name="T4" fmla="*/ 353 w 354"/>
                  <a:gd name="T5" fmla="*/ 13 h 14"/>
                  <a:gd name="T6" fmla="*/ 317 w 354"/>
                  <a:gd name="T7" fmla="*/ 0 h 14"/>
                  <a:gd name="T8" fmla="*/ 36 w 354"/>
                  <a:gd name="T9" fmla="*/ 0 h 14"/>
                  <a:gd name="T10" fmla="*/ 36 w 354"/>
                  <a:gd name="T11" fmla="*/ 0 h 14"/>
                  <a:gd name="T12" fmla="*/ 0 60000 65536"/>
                  <a:gd name="T13" fmla="*/ 0 60000 65536"/>
                  <a:gd name="T14" fmla="*/ 0 60000 65536"/>
                  <a:gd name="T15" fmla="*/ 0 60000 65536"/>
                  <a:gd name="T16" fmla="*/ 0 60000 65536"/>
                  <a:gd name="T17" fmla="*/ 0 60000 65536"/>
                  <a:gd name="T18" fmla="*/ 0 w 354"/>
                  <a:gd name="T19" fmla="*/ 0 h 14"/>
                  <a:gd name="T20" fmla="*/ 354 w 354"/>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354" h="14">
                    <a:moveTo>
                      <a:pt x="36" y="0"/>
                    </a:moveTo>
                    <a:lnTo>
                      <a:pt x="0" y="13"/>
                    </a:lnTo>
                    <a:lnTo>
                      <a:pt x="353" y="13"/>
                    </a:lnTo>
                    <a:lnTo>
                      <a:pt x="317" y="0"/>
                    </a:lnTo>
                    <a:lnTo>
                      <a:pt x="36" y="0"/>
                    </a:lnTo>
                  </a:path>
                </a:pathLst>
              </a:custGeom>
              <a:solidFill>
                <a:srgbClr val="F8F8F8"/>
              </a:solidFill>
              <a:ln w="9048">
                <a:solidFill>
                  <a:srgbClr val="C0C0C0"/>
                </a:solidFill>
                <a:round/>
                <a:headEnd/>
                <a:tailEnd/>
              </a:ln>
            </p:spPr>
            <p:txBody>
              <a:bodyPr/>
              <a:lstStyle/>
              <a:p>
                <a:endParaRPr lang="it-IT"/>
              </a:p>
            </p:txBody>
          </p:sp>
          <p:sp>
            <p:nvSpPr>
              <p:cNvPr id="10363" name="Line 94"/>
              <p:cNvSpPr>
                <a:spLocks noChangeShapeType="1"/>
              </p:cNvSpPr>
              <p:nvPr/>
            </p:nvSpPr>
            <p:spPr bwMode="auto">
              <a:xfrm flipH="1">
                <a:off x="3110" y="4178"/>
                <a:ext cx="353" cy="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10364" name="Freeform 95"/>
              <p:cNvSpPr>
                <a:spLocks/>
              </p:cNvSpPr>
              <p:nvPr/>
            </p:nvSpPr>
            <p:spPr bwMode="auto">
              <a:xfrm>
                <a:off x="3150" y="401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9048">
                <a:solidFill>
                  <a:srgbClr val="C0C0C0"/>
                </a:solidFill>
                <a:round/>
                <a:headEnd/>
                <a:tailEnd/>
              </a:ln>
            </p:spPr>
            <p:txBody>
              <a:bodyPr/>
              <a:lstStyle/>
              <a:p>
                <a:endParaRPr lang="it-IT"/>
              </a:p>
            </p:txBody>
          </p:sp>
          <p:sp>
            <p:nvSpPr>
              <p:cNvPr id="10365" name="Freeform 96"/>
              <p:cNvSpPr>
                <a:spLocks/>
              </p:cNvSpPr>
              <p:nvPr/>
            </p:nvSpPr>
            <p:spPr bwMode="auto">
              <a:xfrm>
                <a:off x="3150" y="406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18732">
                <a:solidFill>
                  <a:srgbClr val="C0C0C0"/>
                </a:solidFill>
                <a:round/>
                <a:headEnd/>
                <a:tailEnd/>
              </a:ln>
            </p:spPr>
            <p:txBody>
              <a:bodyPr/>
              <a:lstStyle/>
              <a:p>
                <a:endParaRPr lang="it-IT"/>
              </a:p>
            </p:txBody>
          </p:sp>
          <p:sp>
            <p:nvSpPr>
              <p:cNvPr id="10366" name="Line 97"/>
              <p:cNvSpPr>
                <a:spLocks noChangeShapeType="1"/>
              </p:cNvSpPr>
              <p:nvPr/>
            </p:nvSpPr>
            <p:spPr bwMode="auto">
              <a:xfrm>
                <a:off x="3111" y="4080"/>
                <a:ext cx="181" cy="0"/>
              </a:xfrm>
              <a:prstGeom prst="line">
                <a:avLst/>
              </a:prstGeom>
              <a:noFill/>
              <a:ln w="9048">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10312" name="Freeform 98"/>
            <p:cNvSpPr>
              <a:spLocks/>
            </p:cNvSpPr>
            <p:nvPr/>
          </p:nvSpPr>
          <p:spPr bwMode="auto">
            <a:xfrm>
              <a:off x="1292" y="1582"/>
              <a:ext cx="463" cy="212"/>
            </a:xfrm>
            <a:custGeom>
              <a:avLst/>
              <a:gdLst>
                <a:gd name="T0" fmla="*/ 757 w 235"/>
                <a:gd name="T1" fmla="*/ 1 h 227"/>
                <a:gd name="T2" fmla="*/ 985 w 235"/>
                <a:gd name="T3" fmla="*/ 3 h 227"/>
                <a:gd name="T4" fmla="*/ 1200 w 235"/>
                <a:gd name="T5" fmla="*/ 4 h 227"/>
                <a:gd name="T6" fmla="*/ 1363 w 235"/>
                <a:gd name="T7" fmla="*/ 7 h 227"/>
                <a:gd name="T8" fmla="*/ 1491 w 235"/>
                <a:gd name="T9" fmla="*/ 7 h 227"/>
                <a:gd name="T10" fmla="*/ 1568 w 235"/>
                <a:gd name="T11" fmla="*/ 10 h 227"/>
                <a:gd name="T12" fmla="*/ 1623 w 235"/>
                <a:gd name="T13" fmla="*/ 10 h 227"/>
                <a:gd name="T14" fmla="*/ 1673 w 235"/>
                <a:gd name="T15" fmla="*/ 11 h 227"/>
                <a:gd name="T16" fmla="*/ 1728 w 235"/>
                <a:gd name="T17" fmla="*/ 11 h 227"/>
                <a:gd name="T18" fmla="*/ 1759 w 235"/>
                <a:gd name="T19" fmla="*/ 11 h 227"/>
                <a:gd name="T20" fmla="*/ 1789 w 235"/>
                <a:gd name="T21" fmla="*/ 11 h 227"/>
                <a:gd name="T22" fmla="*/ 1789 w 235"/>
                <a:gd name="T23" fmla="*/ 26 h 227"/>
                <a:gd name="T24" fmla="*/ 1789 w 235"/>
                <a:gd name="T25" fmla="*/ 60 h 227"/>
                <a:gd name="T26" fmla="*/ 1789 w 235"/>
                <a:gd name="T27" fmla="*/ 105 h 227"/>
                <a:gd name="T28" fmla="*/ 1789 w 235"/>
                <a:gd name="T29" fmla="*/ 147 h 227"/>
                <a:gd name="T30" fmla="*/ 1789 w 235"/>
                <a:gd name="T31" fmla="*/ 178 h 227"/>
                <a:gd name="T32" fmla="*/ 1773 w 235"/>
                <a:gd name="T33" fmla="*/ 181 h 227"/>
                <a:gd name="T34" fmla="*/ 1752 w 235"/>
                <a:gd name="T35" fmla="*/ 173 h 227"/>
                <a:gd name="T36" fmla="*/ 1752 w 235"/>
                <a:gd name="T37" fmla="*/ 157 h 227"/>
                <a:gd name="T38" fmla="*/ 1720 w 235"/>
                <a:gd name="T39" fmla="*/ 142 h 227"/>
                <a:gd name="T40" fmla="*/ 1696 w 235"/>
                <a:gd name="T41" fmla="*/ 127 h 227"/>
                <a:gd name="T42" fmla="*/ 1669 w 235"/>
                <a:gd name="T43" fmla="*/ 119 h 227"/>
                <a:gd name="T44" fmla="*/ 1592 w 235"/>
                <a:gd name="T45" fmla="*/ 108 h 227"/>
                <a:gd name="T46" fmla="*/ 1468 w 235"/>
                <a:gd name="T47" fmla="*/ 95 h 227"/>
                <a:gd name="T48" fmla="*/ 1340 w 235"/>
                <a:gd name="T49" fmla="*/ 81 h 227"/>
                <a:gd name="T50" fmla="*/ 1216 w 235"/>
                <a:gd name="T51" fmla="*/ 70 h 227"/>
                <a:gd name="T52" fmla="*/ 1141 w 235"/>
                <a:gd name="T53" fmla="*/ 61 h 227"/>
                <a:gd name="T54" fmla="*/ 1040 w 235"/>
                <a:gd name="T55" fmla="*/ 55 h 227"/>
                <a:gd name="T56" fmla="*/ 889 w 235"/>
                <a:gd name="T57" fmla="*/ 46 h 227"/>
                <a:gd name="T58" fmla="*/ 717 w 235"/>
                <a:gd name="T59" fmla="*/ 35 h 227"/>
                <a:gd name="T60" fmla="*/ 575 w 235"/>
                <a:gd name="T61" fmla="*/ 27 h 227"/>
                <a:gd name="T62" fmla="*/ 481 w 235"/>
                <a:gd name="T63" fmla="*/ 22 h 227"/>
                <a:gd name="T64" fmla="*/ 457 w 235"/>
                <a:gd name="T65" fmla="*/ 21 h 227"/>
                <a:gd name="T66" fmla="*/ 361 w 235"/>
                <a:gd name="T67" fmla="*/ 19 h 227"/>
                <a:gd name="T68" fmla="*/ 236 w 235"/>
                <a:gd name="T69" fmla="*/ 14 h 227"/>
                <a:gd name="T70" fmla="*/ 100 w 235"/>
                <a:gd name="T71" fmla="*/ 10 h 227"/>
                <a:gd name="T72" fmla="*/ 16 w 235"/>
                <a:gd name="T73" fmla="*/ 7 h 227"/>
                <a:gd name="T74" fmla="*/ 16 w 235"/>
                <a:gd name="T75" fmla="*/ 7 h 227"/>
                <a:gd name="T76" fmla="*/ 77 w 235"/>
                <a:gd name="T77" fmla="*/ 6 h 227"/>
                <a:gd name="T78" fmla="*/ 152 w 235"/>
                <a:gd name="T79" fmla="*/ 5 h 227"/>
                <a:gd name="T80" fmla="*/ 252 w 235"/>
                <a:gd name="T81" fmla="*/ 3 h 227"/>
                <a:gd name="T82" fmla="*/ 388 w 235"/>
                <a:gd name="T83" fmla="*/ 1 h 227"/>
                <a:gd name="T84" fmla="*/ 589 w 235"/>
                <a:gd name="T85" fmla="*/ 0 h 2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5"/>
                <a:gd name="T130" fmla="*/ 0 h 227"/>
                <a:gd name="T131" fmla="*/ 235 w 235"/>
                <a:gd name="T132" fmla="*/ 227 h 2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5" h="227">
                  <a:moveTo>
                    <a:pt x="77" y="0"/>
                  </a:moveTo>
                  <a:lnTo>
                    <a:pt x="87" y="1"/>
                  </a:lnTo>
                  <a:lnTo>
                    <a:pt x="99" y="1"/>
                  </a:lnTo>
                  <a:lnTo>
                    <a:pt x="109" y="1"/>
                  </a:lnTo>
                  <a:lnTo>
                    <a:pt x="120" y="1"/>
                  </a:lnTo>
                  <a:lnTo>
                    <a:pt x="129" y="3"/>
                  </a:lnTo>
                  <a:lnTo>
                    <a:pt x="139" y="3"/>
                  </a:lnTo>
                  <a:lnTo>
                    <a:pt x="148" y="4"/>
                  </a:lnTo>
                  <a:lnTo>
                    <a:pt x="157" y="4"/>
                  </a:lnTo>
                  <a:lnTo>
                    <a:pt x="164" y="6"/>
                  </a:lnTo>
                  <a:lnTo>
                    <a:pt x="171" y="7"/>
                  </a:lnTo>
                  <a:lnTo>
                    <a:pt x="178" y="9"/>
                  </a:lnTo>
                  <a:lnTo>
                    <a:pt x="185" y="9"/>
                  </a:lnTo>
                  <a:lnTo>
                    <a:pt x="189" y="10"/>
                  </a:lnTo>
                  <a:lnTo>
                    <a:pt x="195" y="10"/>
                  </a:lnTo>
                  <a:lnTo>
                    <a:pt x="199" y="11"/>
                  </a:lnTo>
                  <a:lnTo>
                    <a:pt x="203" y="11"/>
                  </a:lnTo>
                  <a:lnTo>
                    <a:pt x="205" y="13"/>
                  </a:lnTo>
                  <a:lnTo>
                    <a:pt x="207" y="13"/>
                  </a:lnTo>
                  <a:lnTo>
                    <a:pt x="208" y="13"/>
                  </a:lnTo>
                  <a:lnTo>
                    <a:pt x="212" y="13"/>
                  </a:lnTo>
                  <a:lnTo>
                    <a:pt x="214" y="14"/>
                  </a:lnTo>
                  <a:lnTo>
                    <a:pt x="217" y="14"/>
                  </a:lnTo>
                  <a:lnTo>
                    <a:pt x="219" y="14"/>
                  </a:lnTo>
                  <a:lnTo>
                    <a:pt x="222" y="14"/>
                  </a:lnTo>
                  <a:lnTo>
                    <a:pt x="224" y="14"/>
                  </a:lnTo>
                  <a:lnTo>
                    <a:pt x="226" y="14"/>
                  </a:lnTo>
                  <a:lnTo>
                    <a:pt x="227" y="14"/>
                  </a:lnTo>
                  <a:lnTo>
                    <a:pt x="230" y="14"/>
                  </a:lnTo>
                  <a:lnTo>
                    <a:pt x="232" y="14"/>
                  </a:lnTo>
                  <a:lnTo>
                    <a:pt x="233" y="14"/>
                  </a:lnTo>
                  <a:lnTo>
                    <a:pt x="234" y="14"/>
                  </a:lnTo>
                  <a:lnTo>
                    <a:pt x="234" y="17"/>
                  </a:lnTo>
                  <a:lnTo>
                    <a:pt x="234" y="22"/>
                  </a:lnTo>
                  <a:lnTo>
                    <a:pt x="234" y="32"/>
                  </a:lnTo>
                  <a:lnTo>
                    <a:pt x="234" y="44"/>
                  </a:lnTo>
                  <a:lnTo>
                    <a:pt x="234" y="59"/>
                  </a:lnTo>
                  <a:lnTo>
                    <a:pt x="234" y="74"/>
                  </a:lnTo>
                  <a:lnTo>
                    <a:pt x="234" y="92"/>
                  </a:lnTo>
                  <a:lnTo>
                    <a:pt x="234" y="109"/>
                  </a:lnTo>
                  <a:lnTo>
                    <a:pt x="234" y="129"/>
                  </a:lnTo>
                  <a:lnTo>
                    <a:pt x="234" y="146"/>
                  </a:lnTo>
                  <a:lnTo>
                    <a:pt x="234" y="164"/>
                  </a:lnTo>
                  <a:lnTo>
                    <a:pt x="234" y="180"/>
                  </a:lnTo>
                  <a:lnTo>
                    <a:pt x="234" y="196"/>
                  </a:lnTo>
                  <a:lnTo>
                    <a:pt x="234" y="209"/>
                  </a:lnTo>
                  <a:lnTo>
                    <a:pt x="234" y="219"/>
                  </a:lnTo>
                  <a:lnTo>
                    <a:pt x="234" y="226"/>
                  </a:lnTo>
                  <a:lnTo>
                    <a:pt x="232" y="226"/>
                  </a:lnTo>
                  <a:lnTo>
                    <a:pt x="232" y="223"/>
                  </a:lnTo>
                  <a:lnTo>
                    <a:pt x="230" y="221"/>
                  </a:lnTo>
                  <a:lnTo>
                    <a:pt x="230" y="217"/>
                  </a:lnTo>
                  <a:lnTo>
                    <a:pt x="229" y="212"/>
                  </a:lnTo>
                  <a:lnTo>
                    <a:pt x="229" y="206"/>
                  </a:lnTo>
                  <a:lnTo>
                    <a:pt x="229" y="200"/>
                  </a:lnTo>
                  <a:lnTo>
                    <a:pt x="229" y="193"/>
                  </a:lnTo>
                  <a:lnTo>
                    <a:pt x="227" y="187"/>
                  </a:lnTo>
                  <a:lnTo>
                    <a:pt x="227" y="180"/>
                  </a:lnTo>
                  <a:lnTo>
                    <a:pt x="225" y="174"/>
                  </a:lnTo>
                  <a:lnTo>
                    <a:pt x="225" y="167"/>
                  </a:lnTo>
                  <a:lnTo>
                    <a:pt x="223" y="162"/>
                  </a:lnTo>
                  <a:lnTo>
                    <a:pt x="222" y="156"/>
                  </a:lnTo>
                  <a:lnTo>
                    <a:pt x="220" y="152"/>
                  </a:lnTo>
                  <a:lnTo>
                    <a:pt x="220" y="148"/>
                  </a:lnTo>
                  <a:lnTo>
                    <a:pt x="218" y="146"/>
                  </a:lnTo>
                  <a:lnTo>
                    <a:pt x="216" y="142"/>
                  </a:lnTo>
                  <a:lnTo>
                    <a:pt x="212" y="138"/>
                  </a:lnTo>
                  <a:lnTo>
                    <a:pt x="208" y="133"/>
                  </a:lnTo>
                  <a:lnTo>
                    <a:pt x="203" y="128"/>
                  </a:lnTo>
                  <a:lnTo>
                    <a:pt x="198" y="123"/>
                  </a:lnTo>
                  <a:lnTo>
                    <a:pt x="192" y="117"/>
                  </a:lnTo>
                  <a:lnTo>
                    <a:pt x="187" y="111"/>
                  </a:lnTo>
                  <a:lnTo>
                    <a:pt x="180" y="105"/>
                  </a:lnTo>
                  <a:lnTo>
                    <a:pt x="175" y="100"/>
                  </a:lnTo>
                  <a:lnTo>
                    <a:pt x="169" y="95"/>
                  </a:lnTo>
                  <a:lnTo>
                    <a:pt x="164" y="89"/>
                  </a:lnTo>
                  <a:lnTo>
                    <a:pt x="159" y="86"/>
                  </a:lnTo>
                  <a:lnTo>
                    <a:pt x="154" y="81"/>
                  </a:lnTo>
                  <a:lnTo>
                    <a:pt x="151" y="78"/>
                  </a:lnTo>
                  <a:lnTo>
                    <a:pt x="149" y="75"/>
                  </a:lnTo>
                  <a:lnTo>
                    <a:pt x="146" y="73"/>
                  </a:lnTo>
                  <a:lnTo>
                    <a:pt x="141" y="70"/>
                  </a:lnTo>
                  <a:lnTo>
                    <a:pt x="136" y="67"/>
                  </a:lnTo>
                  <a:lnTo>
                    <a:pt x="131" y="63"/>
                  </a:lnTo>
                  <a:lnTo>
                    <a:pt x="124" y="60"/>
                  </a:lnTo>
                  <a:lnTo>
                    <a:pt x="116" y="56"/>
                  </a:lnTo>
                  <a:lnTo>
                    <a:pt x="109" y="52"/>
                  </a:lnTo>
                  <a:lnTo>
                    <a:pt x="102" y="47"/>
                  </a:lnTo>
                  <a:lnTo>
                    <a:pt x="94" y="44"/>
                  </a:lnTo>
                  <a:lnTo>
                    <a:pt x="87" y="40"/>
                  </a:lnTo>
                  <a:lnTo>
                    <a:pt x="80" y="37"/>
                  </a:lnTo>
                  <a:lnTo>
                    <a:pt x="75" y="33"/>
                  </a:lnTo>
                  <a:lnTo>
                    <a:pt x="69" y="32"/>
                  </a:lnTo>
                  <a:lnTo>
                    <a:pt x="66" y="29"/>
                  </a:lnTo>
                  <a:lnTo>
                    <a:pt x="63" y="28"/>
                  </a:lnTo>
                  <a:lnTo>
                    <a:pt x="63" y="26"/>
                  </a:lnTo>
                  <a:lnTo>
                    <a:pt x="62" y="26"/>
                  </a:lnTo>
                  <a:lnTo>
                    <a:pt x="60" y="26"/>
                  </a:lnTo>
                  <a:lnTo>
                    <a:pt x="56" y="26"/>
                  </a:lnTo>
                  <a:lnTo>
                    <a:pt x="52" y="24"/>
                  </a:lnTo>
                  <a:lnTo>
                    <a:pt x="47" y="23"/>
                  </a:lnTo>
                  <a:lnTo>
                    <a:pt x="42" y="21"/>
                  </a:lnTo>
                  <a:lnTo>
                    <a:pt x="36" y="19"/>
                  </a:lnTo>
                  <a:lnTo>
                    <a:pt x="31" y="17"/>
                  </a:lnTo>
                  <a:lnTo>
                    <a:pt x="25" y="16"/>
                  </a:lnTo>
                  <a:lnTo>
                    <a:pt x="19" y="14"/>
                  </a:lnTo>
                  <a:lnTo>
                    <a:pt x="13" y="13"/>
                  </a:lnTo>
                  <a:lnTo>
                    <a:pt x="10" y="11"/>
                  </a:lnTo>
                  <a:lnTo>
                    <a:pt x="6" y="11"/>
                  </a:lnTo>
                  <a:lnTo>
                    <a:pt x="2" y="9"/>
                  </a:lnTo>
                  <a:lnTo>
                    <a:pt x="0" y="9"/>
                  </a:lnTo>
                  <a:lnTo>
                    <a:pt x="0" y="8"/>
                  </a:lnTo>
                  <a:lnTo>
                    <a:pt x="2" y="8"/>
                  </a:lnTo>
                  <a:lnTo>
                    <a:pt x="4" y="8"/>
                  </a:lnTo>
                  <a:lnTo>
                    <a:pt x="6" y="8"/>
                  </a:lnTo>
                  <a:lnTo>
                    <a:pt x="10" y="6"/>
                  </a:lnTo>
                  <a:lnTo>
                    <a:pt x="12" y="6"/>
                  </a:lnTo>
                  <a:lnTo>
                    <a:pt x="16" y="5"/>
                  </a:lnTo>
                  <a:lnTo>
                    <a:pt x="20" y="5"/>
                  </a:lnTo>
                  <a:lnTo>
                    <a:pt x="25" y="3"/>
                  </a:lnTo>
                  <a:lnTo>
                    <a:pt x="28" y="3"/>
                  </a:lnTo>
                  <a:lnTo>
                    <a:pt x="33" y="3"/>
                  </a:lnTo>
                  <a:lnTo>
                    <a:pt x="38" y="3"/>
                  </a:lnTo>
                  <a:lnTo>
                    <a:pt x="45" y="1"/>
                  </a:lnTo>
                  <a:lnTo>
                    <a:pt x="51" y="1"/>
                  </a:lnTo>
                  <a:lnTo>
                    <a:pt x="59" y="1"/>
                  </a:lnTo>
                  <a:lnTo>
                    <a:pt x="67" y="1"/>
                  </a:lnTo>
                  <a:lnTo>
                    <a:pt x="77" y="0"/>
                  </a:lnTo>
                </a:path>
              </a:pathLst>
            </a:custGeom>
            <a:solidFill>
              <a:srgbClr val="F8F8F8"/>
            </a:solidFill>
            <a:ln w="9525">
              <a:solidFill>
                <a:srgbClr val="C0C0C0"/>
              </a:solidFill>
              <a:round/>
              <a:headEnd/>
              <a:tailEnd/>
            </a:ln>
          </p:spPr>
          <p:txBody>
            <a:bodyPr/>
            <a:lstStyle/>
            <a:p>
              <a:endParaRPr lang="it-IT"/>
            </a:p>
          </p:txBody>
        </p:sp>
        <p:sp>
          <p:nvSpPr>
            <p:cNvPr id="10313" name="Freeform 99"/>
            <p:cNvSpPr>
              <a:spLocks/>
            </p:cNvSpPr>
            <p:nvPr/>
          </p:nvSpPr>
          <p:spPr bwMode="auto">
            <a:xfrm>
              <a:off x="1195" y="1567"/>
              <a:ext cx="574" cy="33"/>
            </a:xfrm>
            <a:custGeom>
              <a:avLst/>
              <a:gdLst>
                <a:gd name="T0" fmla="*/ 176 w 291"/>
                <a:gd name="T1" fmla="*/ 8 h 35"/>
                <a:gd name="T2" fmla="*/ 436 w 291"/>
                <a:gd name="T3" fmla="*/ 5 h 35"/>
                <a:gd name="T4" fmla="*/ 696 w 291"/>
                <a:gd name="T5" fmla="*/ 3 h 35"/>
                <a:gd name="T6" fmla="*/ 969 w 291"/>
                <a:gd name="T7" fmla="*/ 1 h 35"/>
                <a:gd name="T8" fmla="*/ 1229 w 291"/>
                <a:gd name="T9" fmla="*/ 1 h 35"/>
                <a:gd name="T10" fmla="*/ 1497 w 291"/>
                <a:gd name="T11" fmla="*/ 3 h 35"/>
                <a:gd name="T12" fmla="*/ 1752 w 291"/>
                <a:gd name="T13" fmla="*/ 5 h 35"/>
                <a:gd name="T14" fmla="*/ 2020 w 291"/>
                <a:gd name="T15" fmla="*/ 8 h 35"/>
                <a:gd name="T16" fmla="*/ 2148 w 291"/>
                <a:gd name="T17" fmla="*/ 8 h 35"/>
                <a:gd name="T18" fmla="*/ 2156 w 291"/>
                <a:gd name="T19" fmla="*/ 9 h 35"/>
                <a:gd name="T20" fmla="*/ 2172 w 291"/>
                <a:gd name="T21" fmla="*/ 9 h 35"/>
                <a:gd name="T22" fmla="*/ 2188 w 291"/>
                <a:gd name="T23" fmla="*/ 10 h 35"/>
                <a:gd name="T24" fmla="*/ 2201 w 291"/>
                <a:gd name="T25" fmla="*/ 11 h 35"/>
                <a:gd name="T26" fmla="*/ 2201 w 291"/>
                <a:gd name="T27" fmla="*/ 14 h 35"/>
                <a:gd name="T28" fmla="*/ 2217 w 291"/>
                <a:gd name="T29" fmla="*/ 16 h 35"/>
                <a:gd name="T30" fmla="*/ 2217 w 291"/>
                <a:gd name="T31" fmla="*/ 18 h 35"/>
                <a:gd name="T32" fmla="*/ 2225 w 291"/>
                <a:gd name="T33" fmla="*/ 20 h 35"/>
                <a:gd name="T34" fmla="*/ 2217 w 291"/>
                <a:gd name="T35" fmla="*/ 23 h 35"/>
                <a:gd name="T36" fmla="*/ 2217 w 291"/>
                <a:gd name="T37" fmla="*/ 24 h 35"/>
                <a:gd name="T38" fmla="*/ 2201 w 291"/>
                <a:gd name="T39" fmla="*/ 24 h 35"/>
                <a:gd name="T40" fmla="*/ 2201 w 291"/>
                <a:gd name="T41" fmla="*/ 25 h 35"/>
                <a:gd name="T42" fmla="*/ 2188 w 291"/>
                <a:gd name="T43" fmla="*/ 26 h 35"/>
                <a:gd name="T44" fmla="*/ 2180 w 291"/>
                <a:gd name="T45" fmla="*/ 27 h 35"/>
                <a:gd name="T46" fmla="*/ 2164 w 291"/>
                <a:gd name="T47" fmla="*/ 27 h 35"/>
                <a:gd name="T48" fmla="*/ 2156 w 291"/>
                <a:gd name="T49" fmla="*/ 25 h 35"/>
                <a:gd name="T50" fmla="*/ 2028 w 291"/>
                <a:gd name="T51" fmla="*/ 25 h 35"/>
                <a:gd name="T52" fmla="*/ 1767 w 291"/>
                <a:gd name="T53" fmla="*/ 23 h 35"/>
                <a:gd name="T54" fmla="*/ 1505 w 291"/>
                <a:gd name="T55" fmla="*/ 19 h 35"/>
                <a:gd name="T56" fmla="*/ 1237 w 291"/>
                <a:gd name="T57" fmla="*/ 17 h 35"/>
                <a:gd name="T58" fmla="*/ 976 w 291"/>
                <a:gd name="T59" fmla="*/ 17 h 35"/>
                <a:gd name="T60" fmla="*/ 696 w 291"/>
                <a:gd name="T61" fmla="*/ 19 h 35"/>
                <a:gd name="T62" fmla="*/ 436 w 291"/>
                <a:gd name="T63" fmla="*/ 23 h 35"/>
                <a:gd name="T64" fmla="*/ 191 w 291"/>
                <a:gd name="T65" fmla="*/ 25 h 35"/>
                <a:gd name="T66" fmla="*/ 71 w 291"/>
                <a:gd name="T67" fmla="*/ 26 h 35"/>
                <a:gd name="T68" fmla="*/ 55 w 291"/>
                <a:gd name="T69" fmla="*/ 28 h 35"/>
                <a:gd name="T70" fmla="*/ 47 w 291"/>
                <a:gd name="T71" fmla="*/ 28 h 35"/>
                <a:gd name="T72" fmla="*/ 32 w 291"/>
                <a:gd name="T73" fmla="*/ 27 h 35"/>
                <a:gd name="T74" fmla="*/ 24 w 291"/>
                <a:gd name="T75" fmla="*/ 25 h 35"/>
                <a:gd name="T76" fmla="*/ 16 w 291"/>
                <a:gd name="T77" fmla="*/ 25 h 35"/>
                <a:gd name="T78" fmla="*/ 8 w 291"/>
                <a:gd name="T79" fmla="*/ 24 h 35"/>
                <a:gd name="T80" fmla="*/ 0 w 291"/>
                <a:gd name="T81" fmla="*/ 23 h 35"/>
                <a:gd name="T82" fmla="*/ 0 w 291"/>
                <a:gd name="T83" fmla="*/ 20 h 35"/>
                <a:gd name="T84" fmla="*/ 0 w 291"/>
                <a:gd name="T85" fmla="*/ 18 h 35"/>
                <a:gd name="T86" fmla="*/ 8 w 291"/>
                <a:gd name="T87" fmla="*/ 16 h 35"/>
                <a:gd name="T88" fmla="*/ 16 w 291"/>
                <a:gd name="T89" fmla="*/ 14 h 35"/>
                <a:gd name="T90" fmla="*/ 24 w 291"/>
                <a:gd name="T91" fmla="*/ 11 h 35"/>
                <a:gd name="T92" fmla="*/ 39 w 291"/>
                <a:gd name="T93" fmla="*/ 11 h 35"/>
                <a:gd name="T94" fmla="*/ 47 w 291"/>
                <a:gd name="T95" fmla="*/ 9 h 35"/>
                <a:gd name="T96" fmla="*/ 63 w 291"/>
                <a:gd name="T97" fmla="*/ 9 h 35"/>
                <a:gd name="T98" fmla="*/ 77 w 291"/>
                <a:gd name="T99" fmla="*/ 8 h 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1"/>
                <a:gd name="T151" fmla="*/ 0 h 35"/>
                <a:gd name="T152" fmla="*/ 291 w 291"/>
                <a:gd name="T153" fmla="*/ 35 h 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1" h="35">
                  <a:moveTo>
                    <a:pt x="7" y="11"/>
                  </a:moveTo>
                  <a:lnTo>
                    <a:pt x="23" y="9"/>
                  </a:lnTo>
                  <a:lnTo>
                    <a:pt x="41" y="6"/>
                  </a:lnTo>
                  <a:lnTo>
                    <a:pt x="57" y="5"/>
                  </a:lnTo>
                  <a:lnTo>
                    <a:pt x="75" y="3"/>
                  </a:lnTo>
                  <a:lnTo>
                    <a:pt x="91" y="3"/>
                  </a:lnTo>
                  <a:lnTo>
                    <a:pt x="109" y="1"/>
                  </a:lnTo>
                  <a:lnTo>
                    <a:pt x="126" y="1"/>
                  </a:lnTo>
                  <a:lnTo>
                    <a:pt x="144" y="0"/>
                  </a:lnTo>
                  <a:lnTo>
                    <a:pt x="160" y="1"/>
                  </a:lnTo>
                  <a:lnTo>
                    <a:pt x="177" y="1"/>
                  </a:lnTo>
                  <a:lnTo>
                    <a:pt x="195" y="3"/>
                  </a:lnTo>
                  <a:lnTo>
                    <a:pt x="212" y="3"/>
                  </a:lnTo>
                  <a:lnTo>
                    <a:pt x="228" y="5"/>
                  </a:lnTo>
                  <a:lnTo>
                    <a:pt x="246" y="6"/>
                  </a:lnTo>
                  <a:lnTo>
                    <a:pt x="263" y="9"/>
                  </a:lnTo>
                  <a:lnTo>
                    <a:pt x="281" y="11"/>
                  </a:lnTo>
                  <a:lnTo>
                    <a:pt x="280" y="11"/>
                  </a:lnTo>
                  <a:lnTo>
                    <a:pt x="280" y="12"/>
                  </a:lnTo>
                  <a:lnTo>
                    <a:pt x="281" y="12"/>
                  </a:lnTo>
                  <a:lnTo>
                    <a:pt x="283" y="12"/>
                  </a:lnTo>
                  <a:lnTo>
                    <a:pt x="283" y="13"/>
                  </a:lnTo>
                  <a:lnTo>
                    <a:pt x="285" y="13"/>
                  </a:lnTo>
                  <a:lnTo>
                    <a:pt x="285" y="14"/>
                  </a:lnTo>
                  <a:lnTo>
                    <a:pt x="287" y="14"/>
                  </a:lnTo>
                  <a:lnTo>
                    <a:pt x="287" y="16"/>
                  </a:lnTo>
                  <a:lnTo>
                    <a:pt x="287" y="17"/>
                  </a:lnTo>
                  <a:lnTo>
                    <a:pt x="287" y="19"/>
                  </a:lnTo>
                  <a:lnTo>
                    <a:pt x="289" y="19"/>
                  </a:lnTo>
                  <a:lnTo>
                    <a:pt x="289" y="21"/>
                  </a:lnTo>
                  <a:lnTo>
                    <a:pt x="289" y="23"/>
                  </a:lnTo>
                  <a:lnTo>
                    <a:pt x="290" y="23"/>
                  </a:lnTo>
                  <a:lnTo>
                    <a:pt x="289" y="25"/>
                  </a:lnTo>
                  <a:lnTo>
                    <a:pt x="289" y="26"/>
                  </a:lnTo>
                  <a:lnTo>
                    <a:pt x="289" y="28"/>
                  </a:lnTo>
                  <a:lnTo>
                    <a:pt x="287" y="29"/>
                  </a:lnTo>
                  <a:lnTo>
                    <a:pt x="287" y="31"/>
                  </a:lnTo>
                  <a:lnTo>
                    <a:pt x="285" y="32"/>
                  </a:lnTo>
                  <a:lnTo>
                    <a:pt x="284" y="33"/>
                  </a:lnTo>
                  <a:lnTo>
                    <a:pt x="282" y="33"/>
                  </a:lnTo>
                  <a:lnTo>
                    <a:pt x="281" y="33"/>
                  </a:lnTo>
                  <a:lnTo>
                    <a:pt x="281" y="31"/>
                  </a:lnTo>
                  <a:lnTo>
                    <a:pt x="282" y="34"/>
                  </a:lnTo>
                  <a:lnTo>
                    <a:pt x="264" y="31"/>
                  </a:lnTo>
                  <a:lnTo>
                    <a:pt x="248" y="28"/>
                  </a:lnTo>
                  <a:lnTo>
                    <a:pt x="230" y="26"/>
                  </a:lnTo>
                  <a:lnTo>
                    <a:pt x="214" y="23"/>
                  </a:lnTo>
                  <a:lnTo>
                    <a:pt x="196" y="22"/>
                  </a:lnTo>
                  <a:lnTo>
                    <a:pt x="179" y="20"/>
                  </a:lnTo>
                  <a:lnTo>
                    <a:pt x="161" y="20"/>
                  </a:lnTo>
                  <a:lnTo>
                    <a:pt x="145" y="19"/>
                  </a:lnTo>
                  <a:lnTo>
                    <a:pt x="127" y="20"/>
                  </a:lnTo>
                  <a:lnTo>
                    <a:pt x="109" y="20"/>
                  </a:lnTo>
                  <a:lnTo>
                    <a:pt x="91" y="22"/>
                  </a:lnTo>
                  <a:lnTo>
                    <a:pt x="75" y="23"/>
                  </a:lnTo>
                  <a:lnTo>
                    <a:pt x="57" y="26"/>
                  </a:lnTo>
                  <a:lnTo>
                    <a:pt x="41" y="28"/>
                  </a:lnTo>
                  <a:lnTo>
                    <a:pt x="25" y="31"/>
                  </a:lnTo>
                  <a:lnTo>
                    <a:pt x="8" y="34"/>
                  </a:lnTo>
                  <a:lnTo>
                    <a:pt x="9" y="32"/>
                  </a:lnTo>
                  <a:lnTo>
                    <a:pt x="7" y="34"/>
                  </a:lnTo>
                  <a:lnTo>
                    <a:pt x="6" y="34"/>
                  </a:lnTo>
                  <a:lnTo>
                    <a:pt x="4" y="34"/>
                  </a:lnTo>
                  <a:lnTo>
                    <a:pt x="4" y="33"/>
                  </a:lnTo>
                  <a:lnTo>
                    <a:pt x="3" y="33"/>
                  </a:lnTo>
                  <a:lnTo>
                    <a:pt x="3" y="31"/>
                  </a:lnTo>
                  <a:lnTo>
                    <a:pt x="2" y="31"/>
                  </a:lnTo>
                  <a:lnTo>
                    <a:pt x="2" y="30"/>
                  </a:lnTo>
                  <a:lnTo>
                    <a:pt x="1" y="30"/>
                  </a:lnTo>
                  <a:lnTo>
                    <a:pt x="1" y="28"/>
                  </a:lnTo>
                  <a:lnTo>
                    <a:pt x="0" y="28"/>
                  </a:lnTo>
                  <a:lnTo>
                    <a:pt x="0" y="27"/>
                  </a:lnTo>
                  <a:lnTo>
                    <a:pt x="0" y="25"/>
                  </a:lnTo>
                  <a:lnTo>
                    <a:pt x="0" y="23"/>
                  </a:lnTo>
                  <a:lnTo>
                    <a:pt x="0" y="21"/>
                  </a:lnTo>
                  <a:lnTo>
                    <a:pt x="1" y="19"/>
                  </a:lnTo>
                  <a:lnTo>
                    <a:pt x="2" y="17"/>
                  </a:lnTo>
                  <a:lnTo>
                    <a:pt x="2" y="16"/>
                  </a:lnTo>
                  <a:lnTo>
                    <a:pt x="3" y="14"/>
                  </a:lnTo>
                  <a:lnTo>
                    <a:pt x="5" y="14"/>
                  </a:lnTo>
                  <a:lnTo>
                    <a:pt x="6" y="12"/>
                  </a:lnTo>
                  <a:lnTo>
                    <a:pt x="8" y="12"/>
                  </a:lnTo>
                  <a:lnTo>
                    <a:pt x="10" y="11"/>
                  </a:lnTo>
                  <a:lnTo>
                    <a:pt x="7" y="11"/>
                  </a:lnTo>
                </a:path>
              </a:pathLst>
            </a:custGeom>
            <a:solidFill>
              <a:srgbClr val="F8F8F8"/>
            </a:solidFill>
            <a:ln w="18732">
              <a:solidFill>
                <a:srgbClr val="DDDDDD"/>
              </a:solidFill>
              <a:round/>
              <a:headEnd/>
              <a:tailEnd/>
            </a:ln>
          </p:spPr>
          <p:txBody>
            <a:bodyPr/>
            <a:lstStyle/>
            <a:p>
              <a:endParaRPr lang="it-IT"/>
            </a:p>
          </p:txBody>
        </p:sp>
        <p:sp>
          <p:nvSpPr>
            <p:cNvPr id="10314" name="Freeform 100"/>
            <p:cNvSpPr>
              <a:spLocks/>
            </p:cNvSpPr>
            <p:nvPr/>
          </p:nvSpPr>
          <p:spPr bwMode="auto">
            <a:xfrm>
              <a:off x="1025" y="1270"/>
              <a:ext cx="911" cy="309"/>
            </a:xfrm>
            <a:custGeom>
              <a:avLst/>
              <a:gdLst>
                <a:gd name="T0" fmla="*/ 2201 w 462"/>
                <a:gd name="T1" fmla="*/ 255 h 333"/>
                <a:gd name="T2" fmla="*/ 2668 w 462"/>
                <a:gd name="T3" fmla="*/ 261 h 333"/>
                <a:gd name="T4" fmla="*/ 2838 w 462"/>
                <a:gd name="T5" fmla="*/ 265 h 333"/>
                <a:gd name="T6" fmla="*/ 2861 w 462"/>
                <a:gd name="T7" fmla="*/ 252 h 333"/>
                <a:gd name="T8" fmla="*/ 2897 w 462"/>
                <a:gd name="T9" fmla="*/ 227 h 333"/>
                <a:gd name="T10" fmla="*/ 2974 w 462"/>
                <a:gd name="T11" fmla="*/ 201 h 333"/>
                <a:gd name="T12" fmla="*/ 3052 w 462"/>
                <a:gd name="T13" fmla="*/ 184 h 333"/>
                <a:gd name="T14" fmla="*/ 3321 w 462"/>
                <a:gd name="T15" fmla="*/ 182 h 333"/>
                <a:gd name="T16" fmla="*/ 3220 w 462"/>
                <a:gd name="T17" fmla="*/ 148 h 333"/>
                <a:gd name="T18" fmla="*/ 2981 w 462"/>
                <a:gd name="T19" fmla="*/ 150 h 333"/>
                <a:gd name="T20" fmla="*/ 2865 w 462"/>
                <a:gd name="T21" fmla="*/ 144 h 333"/>
                <a:gd name="T22" fmla="*/ 2832 w 462"/>
                <a:gd name="T23" fmla="*/ 150 h 333"/>
                <a:gd name="T24" fmla="*/ 2713 w 462"/>
                <a:gd name="T25" fmla="*/ 151 h 333"/>
                <a:gd name="T26" fmla="*/ 2713 w 462"/>
                <a:gd name="T27" fmla="*/ 136 h 333"/>
                <a:gd name="T28" fmla="*/ 2816 w 462"/>
                <a:gd name="T29" fmla="*/ 143 h 333"/>
                <a:gd name="T30" fmla="*/ 2865 w 462"/>
                <a:gd name="T31" fmla="*/ 137 h 333"/>
                <a:gd name="T32" fmla="*/ 2997 w 462"/>
                <a:gd name="T33" fmla="*/ 133 h 333"/>
                <a:gd name="T34" fmla="*/ 3037 w 462"/>
                <a:gd name="T35" fmla="*/ 109 h 333"/>
                <a:gd name="T36" fmla="*/ 2952 w 462"/>
                <a:gd name="T37" fmla="*/ 102 h 333"/>
                <a:gd name="T38" fmla="*/ 2952 w 462"/>
                <a:gd name="T39" fmla="*/ 98 h 333"/>
                <a:gd name="T40" fmla="*/ 3084 w 462"/>
                <a:gd name="T41" fmla="*/ 101 h 333"/>
                <a:gd name="T42" fmla="*/ 3376 w 462"/>
                <a:gd name="T43" fmla="*/ 99 h 333"/>
                <a:gd name="T44" fmla="*/ 3512 w 462"/>
                <a:gd name="T45" fmla="*/ 87 h 333"/>
                <a:gd name="T46" fmla="*/ 3488 w 462"/>
                <a:gd name="T47" fmla="*/ 56 h 333"/>
                <a:gd name="T48" fmla="*/ 3305 w 462"/>
                <a:gd name="T49" fmla="*/ 43 h 333"/>
                <a:gd name="T50" fmla="*/ 3417 w 462"/>
                <a:gd name="T51" fmla="*/ 42 h 333"/>
                <a:gd name="T52" fmla="*/ 3433 w 462"/>
                <a:gd name="T53" fmla="*/ 28 h 333"/>
                <a:gd name="T54" fmla="*/ 3281 w 462"/>
                <a:gd name="T55" fmla="*/ 28 h 333"/>
                <a:gd name="T56" fmla="*/ 3329 w 462"/>
                <a:gd name="T57" fmla="*/ 18 h 333"/>
                <a:gd name="T58" fmla="*/ 3390 w 462"/>
                <a:gd name="T59" fmla="*/ 17 h 333"/>
                <a:gd name="T60" fmla="*/ 3433 w 462"/>
                <a:gd name="T61" fmla="*/ 2 h 333"/>
                <a:gd name="T62" fmla="*/ 1863 w 462"/>
                <a:gd name="T63" fmla="*/ 6 h 333"/>
                <a:gd name="T64" fmla="*/ 183 w 462"/>
                <a:gd name="T65" fmla="*/ 5 h 333"/>
                <a:gd name="T66" fmla="*/ 108 w 462"/>
                <a:gd name="T67" fmla="*/ 16 h 333"/>
                <a:gd name="T68" fmla="*/ 175 w 462"/>
                <a:gd name="T69" fmla="*/ 17 h 333"/>
                <a:gd name="T70" fmla="*/ 260 w 462"/>
                <a:gd name="T71" fmla="*/ 28 h 333"/>
                <a:gd name="T72" fmla="*/ 63 w 462"/>
                <a:gd name="T73" fmla="*/ 28 h 333"/>
                <a:gd name="T74" fmla="*/ 55 w 462"/>
                <a:gd name="T75" fmla="*/ 41 h 333"/>
                <a:gd name="T76" fmla="*/ 175 w 462"/>
                <a:gd name="T77" fmla="*/ 42 h 333"/>
                <a:gd name="T78" fmla="*/ 32 w 462"/>
                <a:gd name="T79" fmla="*/ 54 h 333"/>
                <a:gd name="T80" fmla="*/ 0 w 462"/>
                <a:gd name="T81" fmla="*/ 76 h 333"/>
                <a:gd name="T82" fmla="*/ 77 w 462"/>
                <a:gd name="T83" fmla="*/ 96 h 333"/>
                <a:gd name="T84" fmla="*/ 552 w 462"/>
                <a:gd name="T85" fmla="*/ 97 h 333"/>
                <a:gd name="T86" fmla="*/ 568 w 462"/>
                <a:gd name="T87" fmla="*/ 101 h 333"/>
                <a:gd name="T88" fmla="*/ 489 w 462"/>
                <a:gd name="T89" fmla="*/ 105 h 333"/>
                <a:gd name="T90" fmla="*/ 467 w 462"/>
                <a:gd name="T91" fmla="*/ 124 h 333"/>
                <a:gd name="T92" fmla="*/ 536 w 462"/>
                <a:gd name="T93" fmla="*/ 135 h 333"/>
                <a:gd name="T94" fmla="*/ 637 w 462"/>
                <a:gd name="T95" fmla="*/ 137 h 333"/>
                <a:gd name="T96" fmla="*/ 680 w 462"/>
                <a:gd name="T97" fmla="*/ 142 h 333"/>
                <a:gd name="T98" fmla="*/ 789 w 462"/>
                <a:gd name="T99" fmla="*/ 137 h 333"/>
                <a:gd name="T100" fmla="*/ 797 w 462"/>
                <a:gd name="T101" fmla="*/ 149 h 333"/>
                <a:gd name="T102" fmla="*/ 696 w 462"/>
                <a:gd name="T103" fmla="*/ 151 h 333"/>
                <a:gd name="T104" fmla="*/ 653 w 462"/>
                <a:gd name="T105" fmla="*/ 144 h 333"/>
                <a:gd name="T106" fmla="*/ 544 w 462"/>
                <a:gd name="T107" fmla="*/ 150 h 333"/>
                <a:gd name="T108" fmla="*/ 315 w 462"/>
                <a:gd name="T109" fmla="*/ 148 h 333"/>
                <a:gd name="T110" fmla="*/ 183 w 462"/>
                <a:gd name="T111" fmla="*/ 179 h 333"/>
                <a:gd name="T112" fmla="*/ 408 w 462"/>
                <a:gd name="T113" fmla="*/ 186 h 333"/>
                <a:gd name="T114" fmla="*/ 467 w 462"/>
                <a:gd name="T115" fmla="*/ 200 h 333"/>
                <a:gd name="T116" fmla="*/ 592 w 462"/>
                <a:gd name="T117" fmla="*/ 222 h 333"/>
                <a:gd name="T118" fmla="*/ 661 w 462"/>
                <a:gd name="T119" fmla="*/ 248 h 333"/>
                <a:gd name="T120" fmla="*/ 720 w 462"/>
                <a:gd name="T121" fmla="*/ 264 h 333"/>
                <a:gd name="T122" fmla="*/ 1280 w 462"/>
                <a:gd name="T123" fmla="*/ 257 h 333"/>
                <a:gd name="T124" fmla="*/ 1556 w 462"/>
                <a:gd name="T125" fmla="*/ 255 h 3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2"/>
                <a:gd name="T190" fmla="*/ 0 h 333"/>
                <a:gd name="T191" fmla="*/ 462 w 462"/>
                <a:gd name="T192" fmla="*/ 333 h 3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2" h="333">
                  <a:moveTo>
                    <a:pt x="228" y="318"/>
                  </a:moveTo>
                  <a:lnTo>
                    <a:pt x="228" y="319"/>
                  </a:lnTo>
                  <a:lnTo>
                    <a:pt x="230" y="319"/>
                  </a:lnTo>
                  <a:lnTo>
                    <a:pt x="232" y="319"/>
                  </a:lnTo>
                  <a:lnTo>
                    <a:pt x="235" y="319"/>
                  </a:lnTo>
                  <a:lnTo>
                    <a:pt x="239" y="319"/>
                  </a:lnTo>
                  <a:lnTo>
                    <a:pt x="244" y="319"/>
                  </a:lnTo>
                  <a:lnTo>
                    <a:pt x="250" y="319"/>
                  </a:lnTo>
                  <a:lnTo>
                    <a:pt x="255" y="319"/>
                  </a:lnTo>
                  <a:lnTo>
                    <a:pt x="260" y="319"/>
                  </a:lnTo>
                  <a:lnTo>
                    <a:pt x="265" y="319"/>
                  </a:lnTo>
                  <a:lnTo>
                    <a:pt x="270" y="319"/>
                  </a:lnTo>
                  <a:lnTo>
                    <a:pt x="276" y="319"/>
                  </a:lnTo>
                  <a:lnTo>
                    <a:pt x="279" y="319"/>
                  </a:lnTo>
                  <a:lnTo>
                    <a:pt x="284" y="319"/>
                  </a:lnTo>
                  <a:lnTo>
                    <a:pt x="287" y="319"/>
                  </a:lnTo>
                  <a:lnTo>
                    <a:pt x="291" y="319"/>
                  </a:lnTo>
                  <a:lnTo>
                    <a:pt x="294" y="321"/>
                  </a:lnTo>
                  <a:lnTo>
                    <a:pt x="297" y="321"/>
                  </a:lnTo>
                  <a:lnTo>
                    <a:pt x="301" y="321"/>
                  </a:lnTo>
                  <a:lnTo>
                    <a:pt x="305" y="321"/>
                  </a:lnTo>
                  <a:lnTo>
                    <a:pt x="308" y="323"/>
                  </a:lnTo>
                  <a:lnTo>
                    <a:pt x="312" y="323"/>
                  </a:lnTo>
                  <a:lnTo>
                    <a:pt x="316" y="323"/>
                  </a:lnTo>
                  <a:lnTo>
                    <a:pt x="321" y="323"/>
                  </a:lnTo>
                  <a:lnTo>
                    <a:pt x="324" y="325"/>
                  </a:lnTo>
                  <a:lnTo>
                    <a:pt x="328" y="325"/>
                  </a:lnTo>
                  <a:lnTo>
                    <a:pt x="332" y="326"/>
                  </a:lnTo>
                  <a:lnTo>
                    <a:pt x="337" y="326"/>
                  </a:lnTo>
                  <a:lnTo>
                    <a:pt x="340" y="327"/>
                  </a:lnTo>
                  <a:lnTo>
                    <a:pt x="344" y="327"/>
                  </a:lnTo>
                  <a:lnTo>
                    <a:pt x="348" y="327"/>
                  </a:lnTo>
                  <a:lnTo>
                    <a:pt x="351" y="327"/>
                  </a:lnTo>
                  <a:lnTo>
                    <a:pt x="351" y="328"/>
                  </a:lnTo>
                  <a:lnTo>
                    <a:pt x="353" y="328"/>
                  </a:lnTo>
                  <a:lnTo>
                    <a:pt x="354" y="328"/>
                  </a:lnTo>
                  <a:lnTo>
                    <a:pt x="356" y="328"/>
                  </a:lnTo>
                  <a:lnTo>
                    <a:pt x="358" y="328"/>
                  </a:lnTo>
                  <a:lnTo>
                    <a:pt x="359" y="328"/>
                  </a:lnTo>
                  <a:lnTo>
                    <a:pt x="361" y="328"/>
                  </a:lnTo>
                  <a:lnTo>
                    <a:pt x="361" y="330"/>
                  </a:lnTo>
                  <a:lnTo>
                    <a:pt x="363" y="330"/>
                  </a:lnTo>
                  <a:lnTo>
                    <a:pt x="364" y="330"/>
                  </a:lnTo>
                  <a:lnTo>
                    <a:pt x="366" y="330"/>
                  </a:lnTo>
                  <a:lnTo>
                    <a:pt x="367" y="332"/>
                  </a:lnTo>
                  <a:lnTo>
                    <a:pt x="369" y="332"/>
                  </a:lnTo>
                  <a:lnTo>
                    <a:pt x="370" y="332"/>
                  </a:lnTo>
                  <a:lnTo>
                    <a:pt x="372" y="332"/>
                  </a:lnTo>
                  <a:lnTo>
                    <a:pt x="370" y="332"/>
                  </a:lnTo>
                  <a:lnTo>
                    <a:pt x="370" y="331"/>
                  </a:lnTo>
                  <a:lnTo>
                    <a:pt x="370" y="330"/>
                  </a:lnTo>
                  <a:lnTo>
                    <a:pt x="370" y="328"/>
                  </a:lnTo>
                  <a:lnTo>
                    <a:pt x="370" y="327"/>
                  </a:lnTo>
                  <a:lnTo>
                    <a:pt x="371" y="325"/>
                  </a:lnTo>
                  <a:lnTo>
                    <a:pt x="371" y="323"/>
                  </a:lnTo>
                  <a:lnTo>
                    <a:pt x="371" y="321"/>
                  </a:lnTo>
                  <a:lnTo>
                    <a:pt x="373" y="319"/>
                  </a:lnTo>
                  <a:lnTo>
                    <a:pt x="373" y="318"/>
                  </a:lnTo>
                  <a:lnTo>
                    <a:pt x="373" y="316"/>
                  </a:lnTo>
                  <a:lnTo>
                    <a:pt x="374" y="315"/>
                  </a:lnTo>
                  <a:lnTo>
                    <a:pt x="374" y="313"/>
                  </a:lnTo>
                  <a:lnTo>
                    <a:pt x="374" y="312"/>
                  </a:lnTo>
                  <a:lnTo>
                    <a:pt x="374" y="310"/>
                  </a:lnTo>
                  <a:lnTo>
                    <a:pt x="374" y="308"/>
                  </a:lnTo>
                  <a:lnTo>
                    <a:pt x="374" y="306"/>
                  </a:lnTo>
                  <a:lnTo>
                    <a:pt x="374" y="303"/>
                  </a:lnTo>
                  <a:lnTo>
                    <a:pt x="374" y="302"/>
                  </a:lnTo>
                  <a:lnTo>
                    <a:pt x="375" y="298"/>
                  </a:lnTo>
                  <a:lnTo>
                    <a:pt x="375" y="296"/>
                  </a:lnTo>
                  <a:lnTo>
                    <a:pt x="375" y="295"/>
                  </a:lnTo>
                  <a:lnTo>
                    <a:pt x="375" y="293"/>
                  </a:lnTo>
                  <a:lnTo>
                    <a:pt x="377" y="289"/>
                  </a:lnTo>
                  <a:lnTo>
                    <a:pt x="377" y="287"/>
                  </a:lnTo>
                  <a:lnTo>
                    <a:pt x="378" y="286"/>
                  </a:lnTo>
                  <a:lnTo>
                    <a:pt x="378" y="284"/>
                  </a:lnTo>
                  <a:lnTo>
                    <a:pt x="380" y="281"/>
                  </a:lnTo>
                  <a:lnTo>
                    <a:pt x="380" y="280"/>
                  </a:lnTo>
                  <a:lnTo>
                    <a:pt x="380" y="278"/>
                  </a:lnTo>
                  <a:lnTo>
                    <a:pt x="380" y="277"/>
                  </a:lnTo>
                  <a:lnTo>
                    <a:pt x="381" y="274"/>
                  </a:lnTo>
                  <a:lnTo>
                    <a:pt x="381" y="273"/>
                  </a:lnTo>
                  <a:lnTo>
                    <a:pt x="383" y="271"/>
                  </a:lnTo>
                  <a:lnTo>
                    <a:pt x="383" y="269"/>
                  </a:lnTo>
                  <a:lnTo>
                    <a:pt x="385" y="265"/>
                  </a:lnTo>
                  <a:lnTo>
                    <a:pt x="385" y="263"/>
                  </a:lnTo>
                  <a:lnTo>
                    <a:pt x="385" y="262"/>
                  </a:lnTo>
                  <a:lnTo>
                    <a:pt x="385" y="260"/>
                  </a:lnTo>
                  <a:lnTo>
                    <a:pt x="386" y="257"/>
                  </a:lnTo>
                  <a:lnTo>
                    <a:pt x="386" y="255"/>
                  </a:lnTo>
                  <a:lnTo>
                    <a:pt x="388" y="254"/>
                  </a:lnTo>
                  <a:lnTo>
                    <a:pt x="388" y="252"/>
                  </a:lnTo>
                  <a:lnTo>
                    <a:pt x="389" y="249"/>
                  </a:lnTo>
                  <a:lnTo>
                    <a:pt x="389" y="247"/>
                  </a:lnTo>
                  <a:lnTo>
                    <a:pt x="389" y="245"/>
                  </a:lnTo>
                  <a:lnTo>
                    <a:pt x="390" y="243"/>
                  </a:lnTo>
                  <a:lnTo>
                    <a:pt x="390" y="242"/>
                  </a:lnTo>
                  <a:lnTo>
                    <a:pt x="391" y="240"/>
                  </a:lnTo>
                  <a:lnTo>
                    <a:pt x="393" y="238"/>
                  </a:lnTo>
                  <a:lnTo>
                    <a:pt x="393" y="236"/>
                  </a:lnTo>
                  <a:lnTo>
                    <a:pt x="394" y="235"/>
                  </a:lnTo>
                  <a:lnTo>
                    <a:pt x="394" y="234"/>
                  </a:lnTo>
                  <a:lnTo>
                    <a:pt x="396" y="232"/>
                  </a:lnTo>
                  <a:lnTo>
                    <a:pt x="398" y="230"/>
                  </a:lnTo>
                  <a:lnTo>
                    <a:pt x="400" y="228"/>
                  </a:lnTo>
                  <a:lnTo>
                    <a:pt x="401" y="228"/>
                  </a:lnTo>
                  <a:lnTo>
                    <a:pt x="403" y="227"/>
                  </a:lnTo>
                  <a:lnTo>
                    <a:pt x="405" y="227"/>
                  </a:lnTo>
                  <a:lnTo>
                    <a:pt x="408" y="226"/>
                  </a:lnTo>
                  <a:lnTo>
                    <a:pt x="409" y="226"/>
                  </a:lnTo>
                  <a:lnTo>
                    <a:pt x="413" y="226"/>
                  </a:lnTo>
                  <a:lnTo>
                    <a:pt x="415" y="226"/>
                  </a:lnTo>
                  <a:lnTo>
                    <a:pt x="419" y="226"/>
                  </a:lnTo>
                  <a:lnTo>
                    <a:pt x="421" y="227"/>
                  </a:lnTo>
                  <a:lnTo>
                    <a:pt x="424" y="227"/>
                  </a:lnTo>
                  <a:lnTo>
                    <a:pt x="425" y="227"/>
                  </a:lnTo>
                  <a:lnTo>
                    <a:pt x="428" y="227"/>
                  </a:lnTo>
                  <a:lnTo>
                    <a:pt x="430" y="227"/>
                  </a:lnTo>
                  <a:lnTo>
                    <a:pt x="432" y="227"/>
                  </a:lnTo>
                  <a:lnTo>
                    <a:pt x="433" y="227"/>
                  </a:lnTo>
                  <a:lnTo>
                    <a:pt x="434" y="226"/>
                  </a:lnTo>
                  <a:lnTo>
                    <a:pt x="433" y="226"/>
                  </a:lnTo>
                  <a:lnTo>
                    <a:pt x="433" y="224"/>
                  </a:lnTo>
                  <a:lnTo>
                    <a:pt x="431" y="222"/>
                  </a:lnTo>
                  <a:lnTo>
                    <a:pt x="431" y="219"/>
                  </a:lnTo>
                  <a:lnTo>
                    <a:pt x="429" y="215"/>
                  </a:lnTo>
                  <a:lnTo>
                    <a:pt x="428" y="212"/>
                  </a:lnTo>
                  <a:lnTo>
                    <a:pt x="427" y="208"/>
                  </a:lnTo>
                  <a:lnTo>
                    <a:pt x="427" y="205"/>
                  </a:lnTo>
                  <a:lnTo>
                    <a:pt x="425" y="202"/>
                  </a:lnTo>
                  <a:lnTo>
                    <a:pt x="423" y="198"/>
                  </a:lnTo>
                  <a:lnTo>
                    <a:pt x="421" y="195"/>
                  </a:lnTo>
                  <a:lnTo>
                    <a:pt x="421" y="191"/>
                  </a:lnTo>
                  <a:lnTo>
                    <a:pt x="420" y="189"/>
                  </a:lnTo>
                  <a:lnTo>
                    <a:pt x="420" y="187"/>
                  </a:lnTo>
                  <a:lnTo>
                    <a:pt x="420" y="185"/>
                  </a:lnTo>
                  <a:lnTo>
                    <a:pt x="420" y="183"/>
                  </a:lnTo>
                  <a:lnTo>
                    <a:pt x="418" y="185"/>
                  </a:lnTo>
                  <a:lnTo>
                    <a:pt x="417" y="185"/>
                  </a:lnTo>
                  <a:lnTo>
                    <a:pt x="415" y="185"/>
                  </a:lnTo>
                  <a:lnTo>
                    <a:pt x="413" y="185"/>
                  </a:lnTo>
                  <a:lnTo>
                    <a:pt x="410" y="187"/>
                  </a:lnTo>
                  <a:lnTo>
                    <a:pt x="408" y="187"/>
                  </a:lnTo>
                  <a:lnTo>
                    <a:pt x="406" y="187"/>
                  </a:lnTo>
                  <a:lnTo>
                    <a:pt x="404" y="187"/>
                  </a:lnTo>
                  <a:lnTo>
                    <a:pt x="401" y="188"/>
                  </a:lnTo>
                  <a:lnTo>
                    <a:pt x="399" y="188"/>
                  </a:lnTo>
                  <a:lnTo>
                    <a:pt x="396" y="188"/>
                  </a:lnTo>
                  <a:lnTo>
                    <a:pt x="394" y="188"/>
                  </a:lnTo>
                  <a:lnTo>
                    <a:pt x="392" y="189"/>
                  </a:lnTo>
                  <a:lnTo>
                    <a:pt x="390" y="189"/>
                  </a:lnTo>
                  <a:lnTo>
                    <a:pt x="389" y="189"/>
                  </a:lnTo>
                  <a:lnTo>
                    <a:pt x="388" y="189"/>
                  </a:lnTo>
                  <a:lnTo>
                    <a:pt x="386" y="189"/>
                  </a:lnTo>
                  <a:lnTo>
                    <a:pt x="386" y="188"/>
                  </a:lnTo>
                  <a:lnTo>
                    <a:pt x="384" y="188"/>
                  </a:lnTo>
                  <a:lnTo>
                    <a:pt x="384" y="186"/>
                  </a:lnTo>
                  <a:lnTo>
                    <a:pt x="382" y="186"/>
                  </a:lnTo>
                  <a:lnTo>
                    <a:pt x="382" y="184"/>
                  </a:lnTo>
                  <a:lnTo>
                    <a:pt x="380" y="184"/>
                  </a:lnTo>
                  <a:lnTo>
                    <a:pt x="380" y="182"/>
                  </a:lnTo>
                  <a:lnTo>
                    <a:pt x="378" y="182"/>
                  </a:lnTo>
                  <a:lnTo>
                    <a:pt x="378" y="180"/>
                  </a:lnTo>
                  <a:lnTo>
                    <a:pt x="376" y="180"/>
                  </a:lnTo>
                  <a:lnTo>
                    <a:pt x="374" y="180"/>
                  </a:lnTo>
                  <a:lnTo>
                    <a:pt x="374" y="179"/>
                  </a:lnTo>
                  <a:lnTo>
                    <a:pt x="373" y="180"/>
                  </a:lnTo>
                  <a:lnTo>
                    <a:pt x="373" y="181"/>
                  </a:lnTo>
                  <a:lnTo>
                    <a:pt x="372" y="183"/>
                  </a:lnTo>
                  <a:lnTo>
                    <a:pt x="372" y="184"/>
                  </a:lnTo>
                  <a:lnTo>
                    <a:pt x="370" y="186"/>
                  </a:lnTo>
                  <a:lnTo>
                    <a:pt x="370" y="188"/>
                  </a:lnTo>
                  <a:lnTo>
                    <a:pt x="369" y="189"/>
                  </a:lnTo>
                  <a:lnTo>
                    <a:pt x="367" y="190"/>
                  </a:lnTo>
                  <a:lnTo>
                    <a:pt x="365" y="190"/>
                  </a:lnTo>
                  <a:lnTo>
                    <a:pt x="364" y="190"/>
                  </a:lnTo>
                  <a:lnTo>
                    <a:pt x="362" y="190"/>
                  </a:lnTo>
                  <a:lnTo>
                    <a:pt x="360" y="190"/>
                  </a:lnTo>
                  <a:lnTo>
                    <a:pt x="359" y="190"/>
                  </a:lnTo>
                  <a:lnTo>
                    <a:pt x="358" y="190"/>
                  </a:lnTo>
                  <a:lnTo>
                    <a:pt x="356" y="190"/>
                  </a:lnTo>
                  <a:lnTo>
                    <a:pt x="354" y="190"/>
                  </a:lnTo>
                  <a:lnTo>
                    <a:pt x="354" y="189"/>
                  </a:lnTo>
                  <a:lnTo>
                    <a:pt x="354" y="188"/>
                  </a:lnTo>
                  <a:lnTo>
                    <a:pt x="354" y="187"/>
                  </a:lnTo>
                  <a:lnTo>
                    <a:pt x="354" y="185"/>
                  </a:lnTo>
                  <a:lnTo>
                    <a:pt x="354" y="183"/>
                  </a:lnTo>
                  <a:lnTo>
                    <a:pt x="354" y="182"/>
                  </a:lnTo>
                  <a:lnTo>
                    <a:pt x="354" y="180"/>
                  </a:lnTo>
                  <a:lnTo>
                    <a:pt x="354" y="178"/>
                  </a:lnTo>
                  <a:lnTo>
                    <a:pt x="354" y="177"/>
                  </a:lnTo>
                  <a:lnTo>
                    <a:pt x="354" y="176"/>
                  </a:lnTo>
                  <a:lnTo>
                    <a:pt x="354" y="174"/>
                  </a:lnTo>
                  <a:lnTo>
                    <a:pt x="354" y="172"/>
                  </a:lnTo>
                  <a:lnTo>
                    <a:pt x="354" y="170"/>
                  </a:lnTo>
                  <a:lnTo>
                    <a:pt x="354" y="169"/>
                  </a:lnTo>
                  <a:lnTo>
                    <a:pt x="354" y="171"/>
                  </a:lnTo>
                  <a:lnTo>
                    <a:pt x="354" y="173"/>
                  </a:lnTo>
                  <a:lnTo>
                    <a:pt x="355" y="173"/>
                  </a:lnTo>
                  <a:lnTo>
                    <a:pt x="355" y="174"/>
                  </a:lnTo>
                  <a:lnTo>
                    <a:pt x="356" y="174"/>
                  </a:lnTo>
                  <a:lnTo>
                    <a:pt x="358" y="176"/>
                  </a:lnTo>
                  <a:lnTo>
                    <a:pt x="359" y="176"/>
                  </a:lnTo>
                  <a:lnTo>
                    <a:pt x="359" y="178"/>
                  </a:lnTo>
                  <a:lnTo>
                    <a:pt x="361" y="178"/>
                  </a:lnTo>
                  <a:lnTo>
                    <a:pt x="362" y="179"/>
                  </a:lnTo>
                  <a:lnTo>
                    <a:pt x="364" y="179"/>
                  </a:lnTo>
                  <a:lnTo>
                    <a:pt x="366" y="179"/>
                  </a:lnTo>
                  <a:lnTo>
                    <a:pt x="367" y="179"/>
                  </a:lnTo>
                  <a:lnTo>
                    <a:pt x="369" y="179"/>
                  </a:lnTo>
                  <a:lnTo>
                    <a:pt x="371" y="178"/>
                  </a:lnTo>
                  <a:lnTo>
                    <a:pt x="371" y="177"/>
                  </a:lnTo>
                  <a:lnTo>
                    <a:pt x="373" y="175"/>
                  </a:lnTo>
                  <a:lnTo>
                    <a:pt x="373" y="174"/>
                  </a:lnTo>
                  <a:lnTo>
                    <a:pt x="374" y="172"/>
                  </a:lnTo>
                  <a:lnTo>
                    <a:pt x="374" y="171"/>
                  </a:lnTo>
                  <a:lnTo>
                    <a:pt x="374" y="169"/>
                  </a:lnTo>
                  <a:lnTo>
                    <a:pt x="374" y="171"/>
                  </a:lnTo>
                  <a:lnTo>
                    <a:pt x="376" y="171"/>
                  </a:lnTo>
                  <a:lnTo>
                    <a:pt x="378" y="171"/>
                  </a:lnTo>
                  <a:lnTo>
                    <a:pt x="380" y="171"/>
                  </a:lnTo>
                  <a:lnTo>
                    <a:pt x="381" y="170"/>
                  </a:lnTo>
                  <a:lnTo>
                    <a:pt x="382" y="170"/>
                  </a:lnTo>
                  <a:lnTo>
                    <a:pt x="384" y="170"/>
                  </a:lnTo>
                  <a:lnTo>
                    <a:pt x="386" y="170"/>
                  </a:lnTo>
                  <a:lnTo>
                    <a:pt x="388" y="169"/>
                  </a:lnTo>
                  <a:lnTo>
                    <a:pt x="390" y="167"/>
                  </a:lnTo>
                  <a:lnTo>
                    <a:pt x="391" y="166"/>
                  </a:lnTo>
                  <a:lnTo>
                    <a:pt x="393" y="164"/>
                  </a:lnTo>
                  <a:lnTo>
                    <a:pt x="394" y="163"/>
                  </a:lnTo>
                  <a:lnTo>
                    <a:pt x="394" y="161"/>
                  </a:lnTo>
                  <a:lnTo>
                    <a:pt x="396" y="159"/>
                  </a:lnTo>
                  <a:lnTo>
                    <a:pt x="396" y="157"/>
                  </a:lnTo>
                  <a:lnTo>
                    <a:pt x="396" y="155"/>
                  </a:lnTo>
                  <a:lnTo>
                    <a:pt x="396" y="154"/>
                  </a:lnTo>
                  <a:lnTo>
                    <a:pt x="398" y="151"/>
                  </a:lnTo>
                  <a:lnTo>
                    <a:pt x="397" y="149"/>
                  </a:lnTo>
                  <a:lnTo>
                    <a:pt x="397" y="147"/>
                  </a:lnTo>
                  <a:lnTo>
                    <a:pt x="397" y="145"/>
                  </a:lnTo>
                  <a:lnTo>
                    <a:pt x="397" y="142"/>
                  </a:lnTo>
                  <a:lnTo>
                    <a:pt x="396" y="140"/>
                  </a:lnTo>
                  <a:lnTo>
                    <a:pt x="396" y="139"/>
                  </a:lnTo>
                  <a:lnTo>
                    <a:pt x="396" y="137"/>
                  </a:lnTo>
                  <a:lnTo>
                    <a:pt x="396" y="135"/>
                  </a:lnTo>
                  <a:lnTo>
                    <a:pt x="394" y="135"/>
                  </a:lnTo>
                  <a:lnTo>
                    <a:pt x="394" y="133"/>
                  </a:lnTo>
                  <a:lnTo>
                    <a:pt x="393" y="133"/>
                  </a:lnTo>
                  <a:lnTo>
                    <a:pt x="393" y="131"/>
                  </a:lnTo>
                  <a:lnTo>
                    <a:pt x="391" y="131"/>
                  </a:lnTo>
                  <a:lnTo>
                    <a:pt x="390" y="131"/>
                  </a:lnTo>
                  <a:lnTo>
                    <a:pt x="390" y="129"/>
                  </a:lnTo>
                  <a:lnTo>
                    <a:pt x="388" y="129"/>
                  </a:lnTo>
                  <a:lnTo>
                    <a:pt x="387" y="129"/>
                  </a:lnTo>
                  <a:lnTo>
                    <a:pt x="387" y="128"/>
                  </a:lnTo>
                  <a:lnTo>
                    <a:pt x="385" y="128"/>
                  </a:lnTo>
                  <a:lnTo>
                    <a:pt x="385" y="127"/>
                  </a:lnTo>
                  <a:lnTo>
                    <a:pt x="385" y="126"/>
                  </a:lnTo>
                  <a:lnTo>
                    <a:pt x="385" y="124"/>
                  </a:lnTo>
                  <a:lnTo>
                    <a:pt x="385" y="123"/>
                  </a:lnTo>
                  <a:lnTo>
                    <a:pt x="385" y="122"/>
                  </a:lnTo>
                  <a:lnTo>
                    <a:pt x="385" y="124"/>
                  </a:lnTo>
                  <a:lnTo>
                    <a:pt x="387" y="124"/>
                  </a:lnTo>
                  <a:lnTo>
                    <a:pt x="387" y="126"/>
                  </a:lnTo>
                  <a:lnTo>
                    <a:pt x="389" y="126"/>
                  </a:lnTo>
                  <a:lnTo>
                    <a:pt x="390" y="126"/>
                  </a:lnTo>
                  <a:lnTo>
                    <a:pt x="392" y="126"/>
                  </a:lnTo>
                  <a:lnTo>
                    <a:pt x="393" y="127"/>
                  </a:lnTo>
                  <a:lnTo>
                    <a:pt x="394" y="127"/>
                  </a:lnTo>
                  <a:lnTo>
                    <a:pt x="396" y="127"/>
                  </a:lnTo>
                  <a:lnTo>
                    <a:pt x="398" y="127"/>
                  </a:lnTo>
                  <a:lnTo>
                    <a:pt x="399" y="127"/>
                  </a:lnTo>
                  <a:lnTo>
                    <a:pt x="401" y="127"/>
                  </a:lnTo>
                  <a:lnTo>
                    <a:pt x="402" y="127"/>
                  </a:lnTo>
                  <a:lnTo>
                    <a:pt x="404" y="127"/>
                  </a:lnTo>
                  <a:lnTo>
                    <a:pt x="406" y="127"/>
                  </a:lnTo>
                  <a:lnTo>
                    <a:pt x="408" y="127"/>
                  </a:lnTo>
                  <a:lnTo>
                    <a:pt x="409" y="127"/>
                  </a:lnTo>
                  <a:lnTo>
                    <a:pt x="412" y="127"/>
                  </a:lnTo>
                  <a:lnTo>
                    <a:pt x="414" y="127"/>
                  </a:lnTo>
                  <a:lnTo>
                    <a:pt x="418" y="127"/>
                  </a:lnTo>
                  <a:lnTo>
                    <a:pt x="421" y="127"/>
                  </a:lnTo>
                  <a:lnTo>
                    <a:pt x="424" y="126"/>
                  </a:lnTo>
                  <a:lnTo>
                    <a:pt x="426" y="126"/>
                  </a:lnTo>
                  <a:lnTo>
                    <a:pt x="429" y="126"/>
                  </a:lnTo>
                  <a:lnTo>
                    <a:pt x="431" y="126"/>
                  </a:lnTo>
                  <a:lnTo>
                    <a:pt x="434" y="125"/>
                  </a:lnTo>
                  <a:lnTo>
                    <a:pt x="436" y="125"/>
                  </a:lnTo>
                  <a:lnTo>
                    <a:pt x="439" y="124"/>
                  </a:lnTo>
                  <a:lnTo>
                    <a:pt x="440" y="124"/>
                  </a:lnTo>
                  <a:lnTo>
                    <a:pt x="443" y="122"/>
                  </a:lnTo>
                  <a:lnTo>
                    <a:pt x="445" y="122"/>
                  </a:lnTo>
                  <a:lnTo>
                    <a:pt x="447" y="121"/>
                  </a:lnTo>
                  <a:lnTo>
                    <a:pt x="448" y="120"/>
                  </a:lnTo>
                  <a:lnTo>
                    <a:pt x="449" y="120"/>
                  </a:lnTo>
                  <a:lnTo>
                    <a:pt x="451" y="119"/>
                  </a:lnTo>
                  <a:lnTo>
                    <a:pt x="453" y="117"/>
                  </a:lnTo>
                  <a:lnTo>
                    <a:pt x="453" y="116"/>
                  </a:lnTo>
                  <a:lnTo>
                    <a:pt x="455" y="115"/>
                  </a:lnTo>
                  <a:lnTo>
                    <a:pt x="455" y="113"/>
                  </a:lnTo>
                  <a:lnTo>
                    <a:pt x="456" y="111"/>
                  </a:lnTo>
                  <a:lnTo>
                    <a:pt x="458" y="109"/>
                  </a:lnTo>
                  <a:lnTo>
                    <a:pt x="459" y="105"/>
                  </a:lnTo>
                  <a:lnTo>
                    <a:pt x="459" y="103"/>
                  </a:lnTo>
                  <a:lnTo>
                    <a:pt x="460" y="100"/>
                  </a:lnTo>
                  <a:lnTo>
                    <a:pt x="460" y="96"/>
                  </a:lnTo>
                  <a:lnTo>
                    <a:pt x="461" y="93"/>
                  </a:lnTo>
                  <a:lnTo>
                    <a:pt x="460" y="91"/>
                  </a:lnTo>
                  <a:lnTo>
                    <a:pt x="460" y="87"/>
                  </a:lnTo>
                  <a:lnTo>
                    <a:pt x="460" y="85"/>
                  </a:lnTo>
                  <a:lnTo>
                    <a:pt x="460" y="82"/>
                  </a:lnTo>
                  <a:lnTo>
                    <a:pt x="459" y="80"/>
                  </a:lnTo>
                  <a:lnTo>
                    <a:pt x="459" y="78"/>
                  </a:lnTo>
                  <a:lnTo>
                    <a:pt x="458" y="77"/>
                  </a:lnTo>
                  <a:lnTo>
                    <a:pt x="458" y="75"/>
                  </a:lnTo>
                  <a:lnTo>
                    <a:pt x="456" y="73"/>
                  </a:lnTo>
                  <a:lnTo>
                    <a:pt x="456" y="72"/>
                  </a:lnTo>
                  <a:lnTo>
                    <a:pt x="455" y="70"/>
                  </a:lnTo>
                  <a:lnTo>
                    <a:pt x="455" y="68"/>
                  </a:lnTo>
                  <a:lnTo>
                    <a:pt x="453" y="68"/>
                  </a:lnTo>
                  <a:lnTo>
                    <a:pt x="453" y="67"/>
                  </a:lnTo>
                  <a:lnTo>
                    <a:pt x="452" y="67"/>
                  </a:lnTo>
                  <a:lnTo>
                    <a:pt x="451" y="65"/>
                  </a:lnTo>
                  <a:lnTo>
                    <a:pt x="449" y="65"/>
                  </a:lnTo>
                  <a:lnTo>
                    <a:pt x="447" y="64"/>
                  </a:lnTo>
                  <a:lnTo>
                    <a:pt x="445" y="62"/>
                  </a:lnTo>
                  <a:lnTo>
                    <a:pt x="444" y="60"/>
                  </a:lnTo>
                  <a:lnTo>
                    <a:pt x="442" y="60"/>
                  </a:lnTo>
                  <a:lnTo>
                    <a:pt x="440" y="58"/>
                  </a:lnTo>
                  <a:lnTo>
                    <a:pt x="439" y="57"/>
                  </a:lnTo>
                  <a:lnTo>
                    <a:pt x="437" y="56"/>
                  </a:lnTo>
                  <a:lnTo>
                    <a:pt x="435" y="56"/>
                  </a:lnTo>
                  <a:lnTo>
                    <a:pt x="433" y="54"/>
                  </a:lnTo>
                  <a:lnTo>
                    <a:pt x="431" y="54"/>
                  </a:lnTo>
                  <a:lnTo>
                    <a:pt x="431" y="53"/>
                  </a:lnTo>
                  <a:lnTo>
                    <a:pt x="432" y="53"/>
                  </a:lnTo>
                  <a:lnTo>
                    <a:pt x="434" y="53"/>
                  </a:lnTo>
                  <a:lnTo>
                    <a:pt x="436" y="53"/>
                  </a:lnTo>
                  <a:lnTo>
                    <a:pt x="437" y="53"/>
                  </a:lnTo>
                  <a:lnTo>
                    <a:pt x="439" y="53"/>
                  </a:lnTo>
                  <a:lnTo>
                    <a:pt x="441" y="53"/>
                  </a:lnTo>
                  <a:lnTo>
                    <a:pt x="442" y="53"/>
                  </a:lnTo>
                  <a:lnTo>
                    <a:pt x="444" y="53"/>
                  </a:lnTo>
                  <a:lnTo>
                    <a:pt x="445" y="53"/>
                  </a:lnTo>
                  <a:lnTo>
                    <a:pt x="446" y="53"/>
                  </a:lnTo>
                  <a:lnTo>
                    <a:pt x="448" y="53"/>
                  </a:lnTo>
                  <a:lnTo>
                    <a:pt x="448" y="51"/>
                  </a:lnTo>
                  <a:lnTo>
                    <a:pt x="448" y="50"/>
                  </a:lnTo>
                  <a:lnTo>
                    <a:pt x="448" y="49"/>
                  </a:lnTo>
                  <a:lnTo>
                    <a:pt x="448" y="48"/>
                  </a:lnTo>
                  <a:lnTo>
                    <a:pt x="448" y="46"/>
                  </a:lnTo>
                  <a:lnTo>
                    <a:pt x="448" y="44"/>
                  </a:lnTo>
                  <a:lnTo>
                    <a:pt x="448" y="42"/>
                  </a:lnTo>
                  <a:lnTo>
                    <a:pt x="448" y="40"/>
                  </a:lnTo>
                  <a:lnTo>
                    <a:pt x="448" y="39"/>
                  </a:lnTo>
                  <a:lnTo>
                    <a:pt x="448" y="37"/>
                  </a:lnTo>
                  <a:lnTo>
                    <a:pt x="448" y="35"/>
                  </a:lnTo>
                  <a:lnTo>
                    <a:pt x="448" y="34"/>
                  </a:lnTo>
                  <a:lnTo>
                    <a:pt x="446" y="34"/>
                  </a:lnTo>
                  <a:lnTo>
                    <a:pt x="444" y="34"/>
                  </a:lnTo>
                  <a:lnTo>
                    <a:pt x="443" y="34"/>
                  </a:lnTo>
                  <a:lnTo>
                    <a:pt x="441" y="34"/>
                  </a:lnTo>
                  <a:lnTo>
                    <a:pt x="439" y="34"/>
                  </a:lnTo>
                  <a:lnTo>
                    <a:pt x="438" y="34"/>
                  </a:lnTo>
                  <a:lnTo>
                    <a:pt x="436" y="34"/>
                  </a:lnTo>
                  <a:lnTo>
                    <a:pt x="434" y="34"/>
                  </a:lnTo>
                  <a:lnTo>
                    <a:pt x="433" y="34"/>
                  </a:lnTo>
                  <a:lnTo>
                    <a:pt x="431" y="34"/>
                  </a:lnTo>
                  <a:lnTo>
                    <a:pt x="429" y="34"/>
                  </a:lnTo>
                  <a:lnTo>
                    <a:pt x="428" y="34"/>
                  </a:lnTo>
                  <a:lnTo>
                    <a:pt x="429" y="33"/>
                  </a:lnTo>
                  <a:lnTo>
                    <a:pt x="430" y="31"/>
                  </a:lnTo>
                  <a:lnTo>
                    <a:pt x="430" y="30"/>
                  </a:lnTo>
                  <a:lnTo>
                    <a:pt x="432" y="28"/>
                  </a:lnTo>
                  <a:lnTo>
                    <a:pt x="432" y="26"/>
                  </a:lnTo>
                  <a:lnTo>
                    <a:pt x="434" y="24"/>
                  </a:lnTo>
                  <a:lnTo>
                    <a:pt x="434" y="22"/>
                  </a:lnTo>
                  <a:lnTo>
                    <a:pt x="434" y="20"/>
                  </a:lnTo>
                  <a:lnTo>
                    <a:pt x="434" y="21"/>
                  </a:lnTo>
                  <a:lnTo>
                    <a:pt x="435" y="21"/>
                  </a:lnTo>
                  <a:lnTo>
                    <a:pt x="436" y="21"/>
                  </a:lnTo>
                  <a:lnTo>
                    <a:pt x="438" y="20"/>
                  </a:lnTo>
                  <a:lnTo>
                    <a:pt x="439" y="20"/>
                  </a:lnTo>
                  <a:lnTo>
                    <a:pt x="441" y="20"/>
                  </a:lnTo>
                  <a:lnTo>
                    <a:pt x="442" y="20"/>
                  </a:lnTo>
                  <a:lnTo>
                    <a:pt x="443" y="20"/>
                  </a:lnTo>
                  <a:lnTo>
                    <a:pt x="443" y="19"/>
                  </a:lnTo>
                  <a:lnTo>
                    <a:pt x="443" y="18"/>
                  </a:lnTo>
                  <a:lnTo>
                    <a:pt x="443" y="16"/>
                  </a:lnTo>
                  <a:lnTo>
                    <a:pt x="443" y="15"/>
                  </a:lnTo>
                  <a:lnTo>
                    <a:pt x="444" y="13"/>
                  </a:lnTo>
                  <a:lnTo>
                    <a:pt x="444" y="11"/>
                  </a:lnTo>
                  <a:lnTo>
                    <a:pt x="445" y="10"/>
                  </a:lnTo>
                  <a:lnTo>
                    <a:pt x="445" y="9"/>
                  </a:lnTo>
                  <a:lnTo>
                    <a:pt x="447" y="7"/>
                  </a:lnTo>
                  <a:lnTo>
                    <a:pt x="447" y="5"/>
                  </a:lnTo>
                  <a:lnTo>
                    <a:pt x="448" y="3"/>
                  </a:lnTo>
                  <a:lnTo>
                    <a:pt x="448" y="2"/>
                  </a:lnTo>
                  <a:lnTo>
                    <a:pt x="449" y="0"/>
                  </a:lnTo>
                  <a:lnTo>
                    <a:pt x="443" y="3"/>
                  </a:lnTo>
                  <a:lnTo>
                    <a:pt x="434" y="5"/>
                  </a:lnTo>
                  <a:lnTo>
                    <a:pt x="421" y="6"/>
                  </a:lnTo>
                  <a:lnTo>
                    <a:pt x="408" y="6"/>
                  </a:lnTo>
                  <a:lnTo>
                    <a:pt x="391" y="8"/>
                  </a:lnTo>
                  <a:lnTo>
                    <a:pt x="374" y="8"/>
                  </a:lnTo>
                  <a:lnTo>
                    <a:pt x="355" y="8"/>
                  </a:lnTo>
                  <a:lnTo>
                    <a:pt x="338" y="8"/>
                  </a:lnTo>
                  <a:lnTo>
                    <a:pt x="319" y="8"/>
                  </a:lnTo>
                  <a:lnTo>
                    <a:pt x="301" y="8"/>
                  </a:lnTo>
                  <a:lnTo>
                    <a:pt x="284" y="8"/>
                  </a:lnTo>
                  <a:lnTo>
                    <a:pt x="270" y="8"/>
                  </a:lnTo>
                  <a:lnTo>
                    <a:pt x="257" y="8"/>
                  </a:lnTo>
                  <a:lnTo>
                    <a:pt x="249" y="8"/>
                  </a:lnTo>
                  <a:lnTo>
                    <a:pt x="243" y="8"/>
                  </a:lnTo>
                  <a:lnTo>
                    <a:pt x="241" y="6"/>
                  </a:lnTo>
                  <a:lnTo>
                    <a:pt x="218" y="6"/>
                  </a:lnTo>
                  <a:lnTo>
                    <a:pt x="215" y="8"/>
                  </a:lnTo>
                  <a:lnTo>
                    <a:pt x="210" y="8"/>
                  </a:lnTo>
                  <a:lnTo>
                    <a:pt x="200" y="8"/>
                  </a:lnTo>
                  <a:lnTo>
                    <a:pt x="188" y="8"/>
                  </a:lnTo>
                  <a:lnTo>
                    <a:pt x="173" y="8"/>
                  </a:lnTo>
                  <a:lnTo>
                    <a:pt x="156" y="8"/>
                  </a:lnTo>
                  <a:lnTo>
                    <a:pt x="139" y="8"/>
                  </a:lnTo>
                  <a:lnTo>
                    <a:pt x="121" y="8"/>
                  </a:lnTo>
                  <a:lnTo>
                    <a:pt x="101" y="8"/>
                  </a:lnTo>
                  <a:lnTo>
                    <a:pt x="83" y="8"/>
                  </a:lnTo>
                  <a:lnTo>
                    <a:pt x="66" y="8"/>
                  </a:lnTo>
                  <a:lnTo>
                    <a:pt x="50" y="6"/>
                  </a:lnTo>
                  <a:lnTo>
                    <a:pt x="35" y="6"/>
                  </a:lnTo>
                  <a:lnTo>
                    <a:pt x="24" y="5"/>
                  </a:lnTo>
                  <a:lnTo>
                    <a:pt x="15" y="3"/>
                  </a:lnTo>
                  <a:lnTo>
                    <a:pt x="10" y="0"/>
                  </a:lnTo>
                  <a:lnTo>
                    <a:pt x="8" y="2"/>
                  </a:lnTo>
                  <a:lnTo>
                    <a:pt x="8" y="3"/>
                  </a:lnTo>
                  <a:lnTo>
                    <a:pt x="8" y="5"/>
                  </a:lnTo>
                  <a:lnTo>
                    <a:pt x="10" y="7"/>
                  </a:lnTo>
                  <a:lnTo>
                    <a:pt x="10" y="9"/>
                  </a:lnTo>
                  <a:lnTo>
                    <a:pt x="11" y="10"/>
                  </a:lnTo>
                  <a:lnTo>
                    <a:pt x="11" y="11"/>
                  </a:lnTo>
                  <a:lnTo>
                    <a:pt x="13" y="13"/>
                  </a:lnTo>
                  <a:lnTo>
                    <a:pt x="13" y="15"/>
                  </a:lnTo>
                  <a:lnTo>
                    <a:pt x="14" y="16"/>
                  </a:lnTo>
                  <a:lnTo>
                    <a:pt x="14" y="18"/>
                  </a:lnTo>
                  <a:lnTo>
                    <a:pt x="14" y="19"/>
                  </a:lnTo>
                  <a:lnTo>
                    <a:pt x="14" y="20"/>
                  </a:lnTo>
                  <a:lnTo>
                    <a:pt x="16" y="20"/>
                  </a:lnTo>
                  <a:lnTo>
                    <a:pt x="18" y="20"/>
                  </a:lnTo>
                  <a:lnTo>
                    <a:pt x="20" y="20"/>
                  </a:lnTo>
                  <a:lnTo>
                    <a:pt x="20" y="21"/>
                  </a:lnTo>
                  <a:lnTo>
                    <a:pt x="22" y="21"/>
                  </a:lnTo>
                  <a:lnTo>
                    <a:pt x="23" y="21"/>
                  </a:lnTo>
                  <a:lnTo>
                    <a:pt x="24" y="20"/>
                  </a:lnTo>
                  <a:lnTo>
                    <a:pt x="24" y="22"/>
                  </a:lnTo>
                  <a:lnTo>
                    <a:pt x="24" y="24"/>
                  </a:lnTo>
                  <a:lnTo>
                    <a:pt x="25" y="24"/>
                  </a:lnTo>
                  <a:lnTo>
                    <a:pt x="25" y="26"/>
                  </a:lnTo>
                  <a:lnTo>
                    <a:pt x="27" y="26"/>
                  </a:lnTo>
                  <a:lnTo>
                    <a:pt x="27" y="27"/>
                  </a:lnTo>
                  <a:lnTo>
                    <a:pt x="29" y="27"/>
                  </a:lnTo>
                  <a:lnTo>
                    <a:pt x="29" y="29"/>
                  </a:lnTo>
                  <a:lnTo>
                    <a:pt x="31" y="30"/>
                  </a:lnTo>
                  <a:lnTo>
                    <a:pt x="31" y="32"/>
                  </a:lnTo>
                  <a:lnTo>
                    <a:pt x="33" y="32"/>
                  </a:lnTo>
                  <a:lnTo>
                    <a:pt x="33" y="34"/>
                  </a:lnTo>
                  <a:lnTo>
                    <a:pt x="34" y="34"/>
                  </a:lnTo>
                  <a:lnTo>
                    <a:pt x="35" y="34"/>
                  </a:lnTo>
                  <a:lnTo>
                    <a:pt x="34" y="34"/>
                  </a:lnTo>
                  <a:lnTo>
                    <a:pt x="33" y="34"/>
                  </a:lnTo>
                  <a:lnTo>
                    <a:pt x="31" y="34"/>
                  </a:lnTo>
                  <a:lnTo>
                    <a:pt x="30" y="34"/>
                  </a:lnTo>
                  <a:lnTo>
                    <a:pt x="27" y="34"/>
                  </a:lnTo>
                  <a:lnTo>
                    <a:pt x="25" y="34"/>
                  </a:lnTo>
                  <a:lnTo>
                    <a:pt x="22" y="34"/>
                  </a:lnTo>
                  <a:lnTo>
                    <a:pt x="20" y="34"/>
                  </a:lnTo>
                  <a:lnTo>
                    <a:pt x="17" y="34"/>
                  </a:lnTo>
                  <a:lnTo>
                    <a:pt x="15" y="34"/>
                  </a:lnTo>
                  <a:lnTo>
                    <a:pt x="13" y="34"/>
                  </a:lnTo>
                  <a:lnTo>
                    <a:pt x="11" y="34"/>
                  </a:lnTo>
                  <a:lnTo>
                    <a:pt x="9" y="34"/>
                  </a:lnTo>
                  <a:lnTo>
                    <a:pt x="8" y="34"/>
                  </a:lnTo>
                  <a:lnTo>
                    <a:pt x="7" y="34"/>
                  </a:lnTo>
                  <a:lnTo>
                    <a:pt x="7" y="35"/>
                  </a:lnTo>
                  <a:lnTo>
                    <a:pt x="7" y="37"/>
                  </a:lnTo>
                  <a:lnTo>
                    <a:pt x="7" y="39"/>
                  </a:lnTo>
                  <a:lnTo>
                    <a:pt x="7" y="41"/>
                  </a:lnTo>
                  <a:lnTo>
                    <a:pt x="7" y="43"/>
                  </a:lnTo>
                  <a:lnTo>
                    <a:pt x="7" y="45"/>
                  </a:lnTo>
                  <a:lnTo>
                    <a:pt x="7" y="47"/>
                  </a:lnTo>
                  <a:lnTo>
                    <a:pt x="7" y="49"/>
                  </a:lnTo>
                  <a:lnTo>
                    <a:pt x="7" y="50"/>
                  </a:lnTo>
                  <a:lnTo>
                    <a:pt x="7" y="51"/>
                  </a:lnTo>
                  <a:lnTo>
                    <a:pt x="7" y="52"/>
                  </a:lnTo>
                  <a:lnTo>
                    <a:pt x="8" y="52"/>
                  </a:lnTo>
                  <a:lnTo>
                    <a:pt x="8" y="53"/>
                  </a:lnTo>
                  <a:lnTo>
                    <a:pt x="10" y="53"/>
                  </a:lnTo>
                  <a:lnTo>
                    <a:pt x="12" y="53"/>
                  </a:lnTo>
                  <a:lnTo>
                    <a:pt x="14" y="53"/>
                  </a:lnTo>
                  <a:lnTo>
                    <a:pt x="16" y="53"/>
                  </a:lnTo>
                  <a:lnTo>
                    <a:pt x="18" y="53"/>
                  </a:lnTo>
                  <a:lnTo>
                    <a:pt x="20" y="53"/>
                  </a:lnTo>
                  <a:lnTo>
                    <a:pt x="22" y="53"/>
                  </a:lnTo>
                  <a:lnTo>
                    <a:pt x="23" y="53"/>
                  </a:lnTo>
                  <a:lnTo>
                    <a:pt x="24" y="53"/>
                  </a:lnTo>
                  <a:lnTo>
                    <a:pt x="26" y="53"/>
                  </a:lnTo>
                  <a:lnTo>
                    <a:pt x="24" y="54"/>
                  </a:lnTo>
                  <a:lnTo>
                    <a:pt x="23" y="54"/>
                  </a:lnTo>
                  <a:lnTo>
                    <a:pt x="21" y="54"/>
                  </a:lnTo>
                  <a:lnTo>
                    <a:pt x="20" y="54"/>
                  </a:lnTo>
                  <a:lnTo>
                    <a:pt x="19" y="56"/>
                  </a:lnTo>
                  <a:lnTo>
                    <a:pt x="17" y="56"/>
                  </a:lnTo>
                  <a:lnTo>
                    <a:pt x="15" y="57"/>
                  </a:lnTo>
                  <a:lnTo>
                    <a:pt x="14" y="57"/>
                  </a:lnTo>
                  <a:lnTo>
                    <a:pt x="12" y="59"/>
                  </a:lnTo>
                  <a:lnTo>
                    <a:pt x="10" y="61"/>
                  </a:lnTo>
                  <a:lnTo>
                    <a:pt x="8" y="63"/>
                  </a:lnTo>
                  <a:lnTo>
                    <a:pt x="7" y="64"/>
                  </a:lnTo>
                  <a:lnTo>
                    <a:pt x="5" y="66"/>
                  </a:lnTo>
                  <a:lnTo>
                    <a:pt x="4" y="68"/>
                  </a:lnTo>
                  <a:lnTo>
                    <a:pt x="3" y="69"/>
                  </a:lnTo>
                  <a:lnTo>
                    <a:pt x="3" y="71"/>
                  </a:lnTo>
                  <a:lnTo>
                    <a:pt x="2" y="73"/>
                  </a:lnTo>
                  <a:lnTo>
                    <a:pt x="2" y="75"/>
                  </a:lnTo>
                  <a:lnTo>
                    <a:pt x="2" y="77"/>
                  </a:lnTo>
                  <a:lnTo>
                    <a:pt x="2" y="78"/>
                  </a:lnTo>
                  <a:lnTo>
                    <a:pt x="0" y="80"/>
                  </a:lnTo>
                  <a:lnTo>
                    <a:pt x="0" y="81"/>
                  </a:lnTo>
                  <a:lnTo>
                    <a:pt x="0" y="83"/>
                  </a:lnTo>
                  <a:lnTo>
                    <a:pt x="0" y="84"/>
                  </a:lnTo>
                  <a:lnTo>
                    <a:pt x="0" y="86"/>
                  </a:lnTo>
                  <a:lnTo>
                    <a:pt x="0" y="88"/>
                  </a:lnTo>
                  <a:lnTo>
                    <a:pt x="0" y="89"/>
                  </a:lnTo>
                  <a:lnTo>
                    <a:pt x="0" y="91"/>
                  </a:lnTo>
                  <a:lnTo>
                    <a:pt x="0" y="93"/>
                  </a:lnTo>
                  <a:lnTo>
                    <a:pt x="0" y="95"/>
                  </a:lnTo>
                  <a:lnTo>
                    <a:pt x="0" y="97"/>
                  </a:lnTo>
                  <a:lnTo>
                    <a:pt x="0" y="99"/>
                  </a:lnTo>
                  <a:lnTo>
                    <a:pt x="0" y="100"/>
                  </a:lnTo>
                  <a:lnTo>
                    <a:pt x="0" y="102"/>
                  </a:lnTo>
                  <a:lnTo>
                    <a:pt x="0" y="104"/>
                  </a:lnTo>
                  <a:lnTo>
                    <a:pt x="0" y="105"/>
                  </a:lnTo>
                  <a:lnTo>
                    <a:pt x="0" y="107"/>
                  </a:lnTo>
                  <a:lnTo>
                    <a:pt x="2" y="108"/>
                  </a:lnTo>
                  <a:lnTo>
                    <a:pt x="2" y="111"/>
                  </a:lnTo>
                  <a:lnTo>
                    <a:pt x="4" y="113"/>
                  </a:lnTo>
                  <a:lnTo>
                    <a:pt x="4" y="115"/>
                  </a:lnTo>
                  <a:lnTo>
                    <a:pt x="6" y="116"/>
                  </a:lnTo>
                  <a:lnTo>
                    <a:pt x="8" y="118"/>
                  </a:lnTo>
                  <a:lnTo>
                    <a:pt x="10" y="120"/>
                  </a:lnTo>
                  <a:lnTo>
                    <a:pt x="11" y="122"/>
                  </a:lnTo>
                  <a:lnTo>
                    <a:pt x="14" y="122"/>
                  </a:lnTo>
                  <a:lnTo>
                    <a:pt x="16" y="124"/>
                  </a:lnTo>
                  <a:lnTo>
                    <a:pt x="20" y="124"/>
                  </a:lnTo>
                  <a:lnTo>
                    <a:pt x="23" y="126"/>
                  </a:lnTo>
                  <a:lnTo>
                    <a:pt x="29" y="126"/>
                  </a:lnTo>
                  <a:lnTo>
                    <a:pt x="33" y="126"/>
                  </a:lnTo>
                  <a:lnTo>
                    <a:pt x="38" y="126"/>
                  </a:lnTo>
                  <a:lnTo>
                    <a:pt x="43" y="126"/>
                  </a:lnTo>
                  <a:lnTo>
                    <a:pt x="49" y="124"/>
                  </a:lnTo>
                  <a:lnTo>
                    <a:pt x="53" y="124"/>
                  </a:lnTo>
                  <a:lnTo>
                    <a:pt x="58" y="124"/>
                  </a:lnTo>
                  <a:lnTo>
                    <a:pt x="61" y="124"/>
                  </a:lnTo>
                  <a:lnTo>
                    <a:pt x="66" y="122"/>
                  </a:lnTo>
                  <a:lnTo>
                    <a:pt x="69" y="122"/>
                  </a:lnTo>
                  <a:lnTo>
                    <a:pt x="72" y="122"/>
                  </a:lnTo>
                  <a:lnTo>
                    <a:pt x="73" y="122"/>
                  </a:lnTo>
                  <a:lnTo>
                    <a:pt x="74" y="120"/>
                  </a:lnTo>
                  <a:lnTo>
                    <a:pt x="74" y="121"/>
                  </a:lnTo>
                  <a:lnTo>
                    <a:pt x="74" y="122"/>
                  </a:lnTo>
                  <a:lnTo>
                    <a:pt x="74" y="123"/>
                  </a:lnTo>
                  <a:lnTo>
                    <a:pt x="74" y="125"/>
                  </a:lnTo>
                  <a:lnTo>
                    <a:pt x="74" y="126"/>
                  </a:lnTo>
                  <a:lnTo>
                    <a:pt x="74" y="127"/>
                  </a:lnTo>
                  <a:lnTo>
                    <a:pt x="72" y="129"/>
                  </a:lnTo>
                  <a:lnTo>
                    <a:pt x="71" y="129"/>
                  </a:lnTo>
                  <a:lnTo>
                    <a:pt x="69" y="129"/>
                  </a:lnTo>
                  <a:lnTo>
                    <a:pt x="67" y="131"/>
                  </a:lnTo>
                  <a:lnTo>
                    <a:pt x="66" y="131"/>
                  </a:lnTo>
                  <a:lnTo>
                    <a:pt x="64" y="131"/>
                  </a:lnTo>
                  <a:lnTo>
                    <a:pt x="63" y="133"/>
                  </a:lnTo>
                  <a:lnTo>
                    <a:pt x="63" y="134"/>
                  </a:lnTo>
                  <a:lnTo>
                    <a:pt x="62" y="135"/>
                  </a:lnTo>
                  <a:lnTo>
                    <a:pt x="62" y="136"/>
                  </a:lnTo>
                  <a:lnTo>
                    <a:pt x="61" y="138"/>
                  </a:lnTo>
                  <a:lnTo>
                    <a:pt x="61" y="139"/>
                  </a:lnTo>
                  <a:lnTo>
                    <a:pt x="61" y="141"/>
                  </a:lnTo>
                  <a:lnTo>
                    <a:pt x="61" y="143"/>
                  </a:lnTo>
                  <a:lnTo>
                    <a:pt x="60" y="146"/>
                  </a:lnTo>
                  <a:lnTo>
                    <a:pt x="60" y="148"/>
                  </a:lnTo>
                  <a:lnTo>
                    <a:pt x="60" y="150"/>
                  </a:lnTo>
                  <a:lnTo>
                    <a:pt x="60" y="152"/>
                  </a:lnTo>
                  <a:lnTo>
                    <a:pt x="60" y="153"/>
                  </a:lnTo>
                  <a:lnTo>
                    <a:pt x="61" y="155"/>
                  </a:lnTo>
                  <a:lnTo>
                    <a:pt x="62" y="157"/>
                  </a:lnTo>
                  <a:lnTo>
                    <a:pt x="64" y="158"/>
                  </a:lnTo>
                  <a:lnTo>
                    <a:pt x="64" y="160"/>
                  </a:lnTo>
                  <a:lnTo>
                    <a:pt x="64" y="162"/>
                  </a:lnTo>
                  <a:lnTo>
                    <a:pt x="64" y="163"/>
                  </a:lnTo>
                  <a:lnTo>
                    <a:pt x="66" y="163"/>
                  </a:lnTo>
                  <a:lnTo>
                    <a:pt x="66" y="164"/>
                  </a:lnTo>
                  <a:lnTo>
                    <a:pt x="67" y="164"/>
                  </a:lnTo>
                  <a:lnTo>
                    <a:pt x="67" y="166"/>
                  </a:lnTo>
                  <a:lnTo>
                    <a:pt x="69" y="166"/>
                  </a:lnTo>
                  <a:lnTo>
                    <a:pt x="69" y="168"/>
                  </a:lnTo>
                  <a:lnTo>
                    <a:pt x="70" y="168"/>
                  </a:lnTo>
                  <a:lnTo>
                    <a:pt x="72" y="169"/>
                  </a:lnTo>
                  <a:lnTo>
                    <a:pt x="74" y="169"/>
                  </a:lnTo>
                  <a:lnTo>
                    <a:pt x="74" y="171"/>
                  </a:lnTo>
                  <a:lnTo>
                    <a:pt x="76" y="172"/>
                  </a:lnTo>
                  <a:lnTo>
                    <a:pt x="77" y="173"/>
                  </a:lnTo>
                  <a:lnTo>
                    <a:pt x="78" y="173"/>
                  </a:lnTo>
                  <a:lnTo>
                    <a:pt x="80" y="173"/>
                  </a:lnTo>
                  <a:lnTo>
                    <a:pt x="81" y="173"/>
                  </a:lnTo>
                  <a:lnTo>
                    <a:pt x="83" y="172"/>
                  </a:lnTo>
                  <a:lnTo>
                    <a:pt x="83" y="171"/>
                  </a:lnTo>
                  <a:lnTo>
                    <a:pt x="85" y="169"/>
                  </a:lnTo>
                  <a:lnTo>
                    <a:pt x="84" y="171"/>
                  </a:lnTo>
                  <a:lnTo>
                    <a:pt x="84" y="172"/>
                  </a:lnTo>
                  <a:lnTo>
                    <a:pt x="84" y="174"/>
                  </a:lnTo>
                  <a:lnTo>
                    <a:pt x="86" y="174"/>
                  </a:lnTo>
                  <a:lnTo>
                    <a:pt x="86" y="176"/>
                  </a:lnTo>
                  <a:lnTo>
                    <a:pt x="86" y="177"/>
                  </a:lnTo>
                  <a:lnTo>
                    <a:pt x="88" y="177"/>
                  </a:lnTo>
                  <a:lnTo>
                    <a:pt x="88" y="178"/>
                  </a:lnTo>
                  <a:lnTo>
                    <a:pt x="89" y="178"/>
                  </a:lnTo>
                  <a:lnTo>
                    <a:pt x="91" y="178"/>
                  </a:lnTo>
                  <a:lnTo>
                    <a:pt x="91" y="179"/>
                  </a:lnTo>
                  <a:lnTo>
                    <a:pt x="92" y="179"/>
                  </a:lnTo>
                  <a:lnTo>
                    <a:pt x="93" y="178"/>
                  </a:lnTo>
                  <a:lnTo>
                    <a:pt x="95" y="177"/>
                  </a:lnTo>
                  <a:lnTo>
                    <a:pt x="96" y="177"/>
                  </a:lnTo>
                  <a:lnTo>
                    <a:pt x="98" y="176"/>
                  </a:lnTo>
                  <a:lnTo>
                    <a:pt x="100" y="174"/>
                  </a:lnTo>
                  <a:lnTo>
                    <a:pt x="102" y="173"/>
                  </a:lnTo>
                  <a:lnTo>
                    <a:pt x="103" y="171"/>
                  </a:lnTo>
                  <a:lnTo>
                    <a:pt x="104" y="169"/>
                  </a:lnTo>
                  <a:lnTo>
                    <a:pt x="104" y="170"/>
                  </a:lnTo>
                  <a:lnTo>
                    <a:pt x="104" y="172"/>
                  </a:lnTo>
                  <a:lnTo>
                    <a:pt x="104" y="174"/>
                  </a:lnTo>
                  <a:lnTo>
                    <a:pt x="104" y="176"/>
                  </a:lnTo>
                  <a:lnTo>
                    <a:pt x="104" y="177"/>
                  </a:lnTo>
                  <a:lnTo>
                    <a:pt x="104" y="178"/>
                  </a:lnTo>
                  <a:lnTo>
                    <a:pt x="104" y="180"/>
                  </a:lnTo>
                  <a:lnTo>
                    <a:pt x="104" y="182"/>
                  </a:lnTo>
                  <a:lnTo>
                    <a:pt x="104" y="183"/>
                  </a:lnTo>
                  <a:lnTo>
                    <a:pt x="104" y="185"/>
                  </a:lnTo>
                  <a:lnTo>
                    <a:pt x="104" y="187"/>
                  </a:lnTo>
                  <a:lnTo>
                    <a:pt x="104" y="188"/>
                  </a:lnTo>
                  <a:lnTo>
                    <a:pt x="104" y="189"/>
                  </a:lnTo>
                  <a:lnTo>
                    <a:pt x="102" y="190"/>
                  </a:lnTo>
                  <a:lnTo>
                    <a:pt x="101" y="190"/>
                  </a:lnTo>
                  <a:lnTo>
                    <a:pt x="99" y="190"/>
                  </a:lnTo>
                  <a:lnTo>
                    <a:pt x="97" y="190"/>
                  </a:lnTo>
                  <a:lnTo>
                    <a:pt x="96" y="190"/>
                  </a:lnTo>
                  <a:lnTo>
                    <a:pt x="94" y="190"/>
                  </a:lnTo>
                  <a:lnTo>
                    <a:pt x="92" y="190"/>
                  </a:lnTo>
                  <a:lnTo>
                    <a:pt x="91" y="190"/>
                  </a:lnTo>
                  <a:lnTo>
                    <a:pt x="89" y="190"/>
                  </a:lnTo>
                  <a:lnTo>
                    <a:pt x="89" y="189"/>
                  </a:lnTo>
                  <a:lnTo>
                    <a:pt x="88" y="189"/>
                  </a:lnTo>
                  <a:lnTo>
                    <a:pt x="88" y="188"/>
                  </a:lnTo>
                  <a:lnTo>
                    <a:pt x="87" y="188"/>
                  </a:lnTo>
                  <a:lnTo>
                    <a:pt x="87" y="186"/>
                  </a:lnTo>
                  <a:lnTo>
                    <a:pt x="87" y="184"/>
                  </a:lnTo>
                  <a:lnTo>
                    <a:pt x="85" y="184"/>
                  </a:lnTo>
                  <a:lnTo>
                    <a:pt x="85" y="183"/>
                  </a:lnTo>
                  <a:lnTo>
                    <a:pt x="85" y="181"/>
                  </a:lnTo>
                  <a:lnTo>
                    <a:pt x="85" y="180"/>
                  </a:lnTo>
                  <a:lnTo>
                    <a:pt x="85" y="179"/>
                  </a:lnTo>
                  <a:lnTo>
                    <a:pt x="83" y="180"/>
                  </a:lnTo>
                  <a:lnTo>
                    <a:pt x="81" y="180"/>
                  </a:lnTo>
                  <a:lnTo>
                    <a:pt x="80" y="180"/>
                  </a:lnTo>
                  <a:lnTo>
                    <a:pt x="78" y="182"/>
                  </a:lnTo>
                  <a:lnTo>
                    <a:pt x="76" y="184"/>
                  </a:lnTo>
                  <a:lnTo>
                    <a:pt x="74" y="186"/>
                  </a:lnTo>
                  <a:lnTo>
                    <a:pt x="73" y="188"/>
                  </a:lnTo>
                  <a:lnTo>
                    <a:pt x="71" y="189"/>
                  </a:lnTo>
                  <a:lnTo>
                    <a:pt x="70" y="189"/>
                  </a:lnTo>
                  <a:lnTo>
                    <a:pt x="68" y="189"/>
                  </a:lnTo>
                  <a:lnTo>
                    <a:pt x="67" y="189"/>
                  </a:lnTo>
                  <a:lnTo>
                    <a:pt x="65" y="189"/>
                  </a:lnTo>
                  <a:lnTo>
                    <a:pt x="63" y="188"/>
                  </a:lnTo>
                  <a:lnTo>
                    <a:pt x="60" y="188"/>
                  </a:lnTo>
                  <a:lnTo>
                    <a:pt x="58" y="188"/>
                  </a:lnTo>
                  <a:lnTo>
                    <a:pt x="57" y="188"/>
                  </a:lnTo>
                  <a:lnTo>
                    <a:pt x="55" y="187"/>
                  </a:lnTo>
                  <a:lnTo>
                    <a:pt x="51" y="187"/>
                  </a:lnTo>
                  <a:lnTo>
                    <a:pt x="50" y="187"/>
                  </a:lnTo>
                  <a:lnTo>
                    <a:pt x="46" y="187"/>
                  </a:lnTo>
                  <a:lnTo>
                    <a:pt x="45" y="185"/>
                  </a:lnTo>
                  <a:lnTo>
                    <a:pt x="43" y="185"/>
                  </a:lnTo>
                  <a:lnTo>
                    <a:pt x="41" y="185"/>
                  </a:lnTo>
                  <a:lnTo>
                    <a:pt x="40" y="185"/>
                  </a:lnTo>
                  <a:lnTo>
                    <a:pt x="40" y="183"/>
                  </a:lnTo>
                  <a:lnTo>
                    <a:pt x="39" y="185"/>
                  </a:lnTo>
                  <a:lnTo>
                    <a:pt x="39" y="187"/>
                  </a:lnTo>
                  <a:lnTo>
                    <a:pt x="37" y="189"/>
                  </a:lnTo>
                  <a:lnTo>
                    <a:pt x="37" y="191"/>
                  </a:lnTo>
                  <a:lnTo>
                    <a:pt x="35" y="195"/>
                  </a:lnTo>
                  <a:lnTo>
                    <a:pt x="34" y="198"/>
                  </a:lnTo>
                  <a:lnTo>
                    <a:pt x="32" y="202"/>
                  </a:lnTo>
                  <a:lnTo>
                    <a:pt x="32" y="205"/>
                  </a:lnTo>
                  <a:lnTo>
                    <a:pt x="30" y="208"/>
                  </a:lnTo>
                  <a:lnTo>
                    <a:pt x="28" y="212"/>
                  </a:lnTo>
                  <a:lnTo>
                    <a:pt x="26" y="215"/>
                  </a:lnTo>
                  <a:lnTo>
                    <a:pt x="26" y="219"/>
                  </a:lnTo>
                  <a:lnTo>
                    <a:pt x="24" y="222"/>
                  </a:lnTo>
                  <a:lnTo>
                    <a:pt x="24" y="224"/>
                  </a:lnTo>
                  <a:lnTo>
                    <a:pt x="24" y="226"/>
                  </a:lnTo>
                  <a:lnTo>
                    <a:pt x="24" y="227"/>
                  </a:lnTo>
                  <a:lnTo>
                    <a:pt x="25" y="227"/>
                  </a:lnTo>
                  <a:lnTo>
                    <a:pt x="27" y="229"/>
                  </a:lnTo>
                  <a:lnTo>
                    <a:pt x="29" y="229"/>
                  </a:lnTo>
                  <a:lnTo>
                    <a:pt x="30" y="231"/>
                  </a:lnTo>
                  <a:lnTo>
                    <a:pt x="34" y="231"/>
                  </a:lnTo>
                  <a:lnTo>
                    <a:pt x="35" y="231"/>
                  </a:lnTo>
                  <a:lnTo>
                    <a:pt x="39" y="231"/>
                  </a:lnTo>
                  <a:lnTo>
                    <a:pt x="41" y="232"/>
                  </a:lnTo>
                  <a:lnTo>
                    <a:pt x="43" y="232"/>
                  </a:lnTo>
                  <a:lnTo>
                    <a:pt x="45" y="232"/>
                  </a:lnTo>
                  <a:lnTo>
                    <a:pt x="49" y="232"/>
                  </a:lnTo>
                  <a:lnTo>
                    <a:pt x="51" y="232"/>
                  </a:lnTo>
                  <a:lnTo>
                    <a:pt x="53" y="232"/>
                  </a:lnTo>
                  <a:lnTo>
                    <a:pt x="55" y="232"/>
                  </a:lnTo>
                  <a:lnTo>
                    <a:pt x="57" y="230"/>
                  </a:lnTo>
                  <a:lnTo>
                    <a:pt x="55" y="232"/>
                  </a:lnTo>
                  <a:lnTo>
                    <a:pt x="55" y="233"/>
                  </a:lnTo>
                  <a:lnTo>
                    <a:pt x="55" y="235"/>
                  </a:lnTo>
                  <a:lnTo>
                    <a:pt x="55" y="237"/>
                  </a:lnTo>
                  <a:lnTo>
                    <a:pt x="56" y="239"/>
                  </a:lnTo>
                  <a:lnTo>
                    <a:pt x="56" y="241"/>
                  </a:lnTo>
                  <a:lnTo>
                    <a:pt x="57" y="241"/>
                  </a:lnTo>
                  <a:lnTo>
                    <a:pt x="57" y="243"/>
                  </a:lnTo>
                  <a:lnTo>
                    <a:pt x="58" y="244"/>
                  </a:lnTo>
                  <a:lnTo>
                    <a:pt x="58" y="246"/>
                  </a:lnTo>
                  <a:lnTo>
                    <a:pt x="59" y="247"/>
                  </a:lnTo>
                  <a:lnTo>
                    <a:pt x="59" y="249"/>
                  </a:lnTo>
                  <a:lnTo>
                    <a:pt x="61" y="250"/>
                  </a:lnTo>
                  <a:lnTo>
                    <a:pt x="61" y="252"/>
                  </a:lnTo>
                  <a:lnTo>
                    <a:pt x="62" y="252"/>
                  </a:lnTo>
                  <a:lnTo>
                    <a:pt x="62" y="254"/>
                  </a:lnTo>
                  <a:lnTo>
                    <a:pt x="63" y="256"/>
                  </a:lnTo>
                  <a:lnTo>
                    <a:pt x="63" y="258"/>
                  </a:lnTo>
                  <a:lnTo>
                    <a:pt x="65" y="259"/>
                  </a:lnTo>
                  <a:lnTo>
                    <a:pt x="65" y="261"/>
                  </a:lnTo>
                  <a:lnTo>
                    <a:pt x="67" y="263"/>
                  </a:lnTo>
                  <a:lnTo>
                    <a:pt x="69" y="265"/>
                  </a:lnTo>
                  <a:lnTo>
                    <a:pt x="70" y="266"/>
                  </a:lnTo>
                  <a:lnTo>
                    <a:pt x="70" y="270"/>
                  </a:lnTo>
                  <a:lnTo>
                    <a:pt x="72" y="271"/>
                  </a:lnTo>
                  <a:lnTo>
                    <a:pt x="73" y="273"/>
                  </a:lnTo>
                  <a:lnTo>
                    <a:pt x="75" y="275"/>
                  </a:lnTo>
                  <a:lnTo>
                    <a:pt x="75" y="277"/>
                  </a:lnTo>
                  <a:lnTo>
                    <a:pt x="77" y="278"/>
                  </a:lnTo>
                  <a:lnTo>
                    <a:pt x="77" y="280"/>
                  </a:lnTo>
                  <a:lnTo>
                    <a:pt x="79" y="281"/>
                  </a:lnTo>
                  <a:lnTo>
                    <a:pt x="79" y="284"/>
                  </a:lnTo>
                  <a:lnTo>
                    <a:pt x="79" y="286"/>
                  </a:lnTo>
                  <a:lnTo>
                    <a:pt x="79" y="287"/>
                  </a:lnTo>
                  <a:lnTo>
                    <a:pt x="80" y="289"/>
                  </a:lnTo>
                  <a:lnTo>
                    <a:pt x="80" y="292"/>
                  </a:lnTo>
                  <a:lnTo>
                    <a:pt x="82" y="294"/>
                  </a:lnTo>
                  <a:lnTo>
                    <a:pt x="82" y="296"/>
                  </a:lnTo>
                  <a:lnTo>
                    <a:pt x="84" y="297"/>
                  </a:lnTo>
                  <a:lnTo>
                    <a:pt x="84" y="301"/>
                  </a:lnTo>
                  <a:lnTo>
                    <a:pt x="84" y="303"/>
                  </a:lnTo>
                  <a:lnTo>
                    <a:pt x="84" y="305"/>
                  </a:lnTo>
                  <a:lnTo>
                    <a:pt x="86" y="306"/>
                  </a:lnTo>
                  <a:lnTo>
                    <a:pt x="86" y="308"/>
                  </a:lnTo>
                  <a:lnTo>
                    <a:pt x="86" y="310"/>
                  </a:lnTo>
                  <a:lnTo>
                    <a:pt x="86" y="312"/>
                  </a:lnTo>
                  <a:lnTo>
                    <a:pt x="86" y="313"/>
                  </a:lnTo>
                  <a:lnTo>
                    <a:pt x="86" y="315"/>
                  </a:lnTo>
                  <a:lnTo>
                    <a:pt x="86" y="316"/>
                  </a:lnTo>
                  <a:lnTo>
                    <a:pt x="86" y="318"/>
                  </a:lnTo>
                  <a:lnTo>
                    <a:pt x="86" y="320"/>
                  </a:lnTo>
                  <a:lnTo>
                    <a:pt x="86" y="322"/>
                  </a:lnTo>
                  <a:lnTo>
                    <a:pt x="86" y="324"/>
                  </a:lnTo>
                  <a:lnTo>
                    <a:pt x="88" y="324"/>
                  </a:lnTo>
                  <a:lnTo>
                    <a:pt x="88" y="325"/>
                  </a:lnTo>
                  <a:lnTo>
                    <a:pt x="90" y="327"/>
                  </a:lnTo>
                  <a:lnTo>
                    <a:pt x="91" y="328"/>
                  </a:lnTo>
                  <a:lnTo>
                    <a:pt x="92" y="328"/>
                  </a:lnTo>
                  <a:lnTo>
                    <a:pt x="93" y="330"/>
                  </a:lnTo>
                  <a:lnTo>
                    <a:pt x="94" y="330"/>
                  </a:lnTo>
                  <a:lnTo>
                    <a:pt x="96" y="330"/>
                  </a:lnTo>
                  <a:lnTo>
                    <a:pt x="98" y="330"/>
                  </a:lnTo>
                  <a:lnTo>
                    <a:pt x="104" y="330"/>
                  </a:lnTo>
                  <a:lnTo>
                    <a:pt x="109" y="329"/>
                  </a:lnTo>
                  <a:lnTo>
                    <a:pt x="114" y="329"/>
                  </a:lnTo>
                  <a:lnTo>
                    <a:pt x="120" y="327"/>
                  </a:lnTo>
                  <a:lnTo>
                    <a:pt x="126" y="327"/>
                  </a:lnTo>
                  <a:lnTo>
                    <a:pt x="131" y="326"/>
                  </a:lnTo>
                  <a:lnTo>
                    <a:pt x="136" y="326"/>
                  </a:lnTo>
                  <a:lnTo>
                    <a:pt x="142" y="324"/>
                  </a:lnTo>
                  <a:lnTo>
                    <a:pt x="145" y="324"/>
                  </a:lnTo>
                  <a:lnTo>
                    <a:pt x="150" y="324"/>
                  </a:lnTo>
                  <a:lnTo>
                    <a:pt x="154" y="324"/>
                  </a:lnTo>
                  <a:lnTo>
                    <a:pt x="160" y="322"/>
                  </a:lnTo>
                  <a:lnTo>
                    <a:pt x="163" y="322"/>
                  </a:lnTo>
                  <a:lnTo>
                    <a:pt x="167" y="322"/>
                  </a:lnTo>
                  <a:lnTo>
                    <a:pt x="171" y="322"/>
                  </a:lnTo>
                  <a:lnTo>
                    <a:pt x="176" y="321"/>
                  </a:lnTo>
                  <a:lnTo>
                    <a:pt x="177" y="321"/>
                  </a:lnTo>
                  <a:lnTo>
                    <a:pt x="179" y="321"/>
                  </a:lnTo>
                  <a:lnTo>
                    <a:pt x="181" y="321"/>
                  </a:lnTo>
                  <a:lnTo>
                    <a:pt x="184" y="321"/>
                  </a:lnTo>
                  <a:lnTo>
                    <a:pt x="185" y="321"/>
                  </a:lnTo>
                  <a:lnTo>
                    <a:pt x="188" y="321"/>
                  </a:lnTo>
                  <a:lnTo>
                    <a:pt x="190" y="321"/>
                  </a:lnTo>
                  <a:lnTo>
                    <a:pt x="194" y="320"/>
                  </a:lnTo>
                  <a:lnTo>
                    <a:pt x="196" y="320"/>
                  </a:lnTo>
                  <a:lnTo>
                    <a:pt x="197" y="320"/>
                  </a:lnTo>
                  <a:lnTo>
                    <a:pt x="199" y="320"/>
                  </a:lnTo>
                  <a:lnTo>
                    <a:pt x="201" y="319"/>
                  </a:lnTo>
                  <a:lnTo>
                    <a:pt x="203" y="319"/>
                  </a:lnTo>
                  <a:lnTo>
                    <a:pt x="204" y="318"/>
                  </a:lnTo>
                  <a:lnTo>
                    <a:pt x="228" y="318"/>
                  </a:lnTo>
                </a:path>
              </a:pathLst>
            </a:custGeom>
            <a:solidFill>
              <a:srgbClr val="F8F8F8"/>
            </a:solidFill>
            <a:ln w="18732">
              <a:solidFill>
                <a:srgbClr val="DDDDDD"/>
              </a:solidFill>
              <a:round/>
              <a:headEnd/>
              <a:tailEnd/>
            </a:ln>
          </p:spPr>
          <p:txBody>
            <a:bodyPr/>
            <a:lstStyle/>
            <a:p>
              <a:endParaRPr lang="it-IT"/>
            </a:p>
          </p:txBody>
        </p:sp>
        <p:sp>
          <p:nvSpPr>
            <p:cNvPr id="10315" name="Freeform 101"/>
            <p:cNvSpPr>
              <a:spLocks/>
            </p:cNvSpPr>
            <p:nvPr/>
          </p:nvSpPr>
          <p:spPr bwMode="auto">
            <a:xfrm>
              <a:off x="1398" y="1469"/>
              <a:ext cx="72" cy="98"/>
            </a:xfrm>
            <a:custGeom>
              <a:avLst/>
              <a:gdLst>
                <a:gd name="T0" fmla="*/ 0 w 36"/>
                <a:gd name="T1" fmla="*/ 0 h 103"/>
                <a:gd name="T2" fmla="*/ 0 w 36"/>
                <a:gd name="T3" fmla="*/ 1 h 103"/>
                <a:gd name="T4" fmla="*/ 0 w 36"/>
                <a:gd name="T5" fmla="*/ 1 h 103"/>
                <a:gd name="T6" fmla="*/ 8 w 36"/>
                <a:gd name="T7" fmla="*/ 3 h 103"/>
                <a:gd name="T8" fmla="*/ 24 w 36"/>
                <a:gd name="T9" fmla="*/ 3 h 103"/>
                <a:gd name="T10" fmla="*/ 32 w 36"/>
                <a:gd name="T11" fmla="*/ 5 h 103"/>
                <a:gd name="T12" fmla="*/ 48 w 36"/>
                <a:gd name="T13" fmla="*/ 6 h 103"/>
                <a:gd name="T14" fmla="*/ 56 w 36"/>
                <a:gd name="T15" fmla="*/ 8 h 103"/>
                <a:gd name="T16" fmla="*/ 72 w 36"/>
                <a:gd name="T17" fmla="*/ 8 h 103"/>
                <a:gd name="T18" fmla="*/ 88 w 36"/>
                <a:gd name="T19" fmla="*/ 10 h 103"/>
                <a:gd name="T20" fmla="*/ 96 w 36"/>
                <a:gd name="T21" fmla="*/ 10 h 103"/>
                <a:gd name="T22" fmla="*/ 112 w 36"/>
                <a:gd name="T23" fmla="*/ 10 h 103"/>
                <a:gd name="T24" fmla="*/ 128 w 36"/>
                <a:gd name="T25" fmla="*/ 11 h 103"/>
                <a:gd name="T26" fmla="*/ 136 w 36"/>
                <a:gd name="T27" fmla="*/ 13 h 103"/>
                <a:gd name="T28" fmla="*/ 152 w 36"/>
                <a:gd name="T29" fmla="*/ 14 h 103"/>
                <a:gd name="T30" fmla="*/ 152 w 36"/>
                <a:gd name="T31" fmla="*/ 16 h 103"/>
                <a:gd name="T32" fmla="*/ 168 w 36"/>
                <a:gd name="T33" fmla="*/ 16 h 103"/>
                <a:gd name="T34" fmla="*/ 176 w 36"/>
                <a:gd name="T35" fmla="*/ 22 h 103"/>
                <a:gd name="T36" fmla="*/ 184 w 36"/>
                <a:gd name="T37" fmla="*/ 26 h 103"/>
                <a:gd name="T38" fmla="*/ 200 w 36"/>
                <a:gd name="T39" fmla="*/ 30 h 103"/>
                <a:gd name="T40" fmla="*/ 216 w 36"/>
                <a:gd name="T41" fmla="*/ 35 h 103"/>
                <a:gd name="T42" fmla="*/ 216 w 36"/>
                <a:gd name="T43" fmla="*/ 42 h 103"/>
                <a:gd name="T44" fmla="*/ 224 w 36"/>
                <a:gd name="T45" fmla="*/ 47 h 103"/>
                <a:gd name="T46" fmla="*/ 240 w 36"/>
                <a:gd name="T47" fmla="*/ 53 h 103"/>
                <a:gd name="T48" fmla="*/ 248 w 36"/>
                <a:gd name="T49" fmla="*/ 59 h 103"/>
                <a:gd name="T50" fmla="*/ 248 w 36"/>
                <a:gd name="T51" fmla="*/ 66 h 103"/>
                <a:gd name="T52" fmla="*/ 256 w 36"/>
                <a:gd name="T53" fmla="*/ 70 h 103"/>
                <a:gd name="T54" fmla="*/ 256 w 36"/>
                <a:gd name="T55" fmla="*/ 76 h 103"/>
                <a:gd name="T56" fmla="*/ 272 w 36"/>
                <a:gd name="T57" fmla="*/ 80 h 103"/>
                <a:gd name="T58" fmla="*/ 272 w 36"/>
                <a:gd name="T59" fmla="*/ 84 h 103"/>
                <a:gd name="T60" fmla="*/ 272 w 36"/>
                <a:gd name="T61" fmla="*/ 86 h 103"/>
                <a:gd name="T62" fmla="*/ 272 w 36"/>
                <a:gd name="T63" fmla="*/ 88 h 103"/>
                <a:gd name="T64" fmla="*/ 280 w 36"/>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103"/>
                <a:gd name="T101" fmla="*/ 36 w 36"/>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103">
                  <a:moveTo>
                    <a:pt x="0" y="0"/>
                  </a:moveTo>
                  <a:lnTo>
                    <a:pt x="0" y="1"/>
                  </a:lnTo>
                  <a:lnTo>
                    <a:pt x="1" y="3"/>
                  </a:lnTo>
                  <a:lnTo>
                    <a:pt x="3" y="3"/>
                  </a:lnTo>
                  <a:lnTo>
                    <a:pt x="4" y="5"/>
                  </a:lnTo>
                  <a:lnTo>
                    <a:pt x="6" y="6"/>
                  </a:lnTo>
                  <a:lnTo>
                    <a:pt x="7" y="8"/>
                  </a:lnTo>
                  <a:lnTo>
                    <a:pt x="9" y="8"/>
                  </a:lnTo>
                  <a:lnTo>
                    <a:pt x="11" y="10"/>
                  </a:lnTo>
                  <a:lnTo>
                    <a:pt x="12" y="11"/>
                  </a:lnTo>
                  <a:lnTo>
                    <a:pt x="14" y="13"/>
                  </a:lnTo>
                  <a:lnTo>
                    <a:pt x="16" y="14"/>
                  </a:lnTo>
                  <a:lnTo>
                    <a:pt x="17" y="16"/>
                  </a:lnTo>
                  <a:lnTo>
                    <a:pt x="19" y="17"/>
                  </a:lnTo>
                  <a:lnTo>
                    <a:pt x="19" y="19"/>
                  </a:lnTo>
                  <a:lnTo>
                    <a:pt x="21" y="19"/>
                  </a:lnTo>
                  <a:lnTo>
                    <a:pt x="22" y="25"/>
                  </a:lnTo>
                  <a:lnTo>
                    <a:pt x="23" y="29"/>
                  </a:lnTo>
                  <a:lnTo>
                    <a:pt x="25" y="36"/>
                  </a:lnTo>
                  <a:lnTo>
                    <a:pt x="27" y="41"/>
                  </a:lnTo>
                  <a:lnTo>
                    <a:pt x="27" y="48"/>
                  </a:lnTo>
                  <a:lnTo>
                    <a:pt x="28" y="55"/>
                  </a:lnTo>
                  <a:lnTo>
                    <a:pt x="30" y="62"/>
                  </a:lnTo>
                  <a:lnTo>
                    <a:pt x="31" y="68"/>
                  </a:lnTo>
                  <a:lnTo>
                    <a:pt x="31" y="76"/>
                  </a:lnTo>
                  <a:lnTo>
                    <a:pt x="32" y="82"/>
                  </a:lnTo>
                  <a:lnTo>
                    <a:pt x="32" y="88"/>
                  </a:lnTo>
                  <a:lnTo>
                    <a:pt x="34" y="93"/>
                  </a:lnTo>
                  <a:lnTo>
                    <a:pt x="34" y="97"/>
                  </a:lnTo>
                  <a:lnTo>
                    <a:pt x="34" y="100"/>
                  </a:lnTo>
                  <a:lnTo>
                    <a:pt x="34" y="102"/>
                  </a:lnTo>
                  <a:lnTo>
                    <a:pt x="35" y="102"/>
                  </a:lnTo>
                </a:path>
              </a:pathLst>
            </a:custGeom>
            <a:solidFill>
              <a:srgbClr val="F8F8F8"/>
            </a:solidFill>
            <a:ln w="18732">
              <a:solidFill>
                <a:srgbClr val="DDDDDD"/>
              </a:solidFill>
              <a:round/>
              <a:headEnd/>
              <a:tailEnd/>
            </a:ln>
          </p:spPr>
          <p:txBody>
            <a:bodyPr/>
            <a:lstStyle/>
            <a:p>
              <a:endParaRPr lang="it-IT"/>
            </a:p>
          </p:txBody>
        </p:sp>
        <p:sp>
          <p:nvSpPr>
            <p:cNvPr id="10316" name="Freeform 102"/>
            <p:cNvSpPr>
              <a:spLocks/>
            </p:cNvSpPr>
            <p:nvPr/>
          </p:nvSpPr>
          <p:spPr bwMode="auto">
            <a:xfrm>
              <a:off x="1490" y="1469"/>
              <a:ext cx="74" cy="98"/>
            </a:xfrm>
            <a:custGeom>
              <a:avLst/>
              <a:gdLst>
                <a:gd name="T0" fmla="*/ 288 w 37"/>
                <a:gd name="T1" fmla="*/ 0 h 103"/>
                <a:gd name="T2" fmla="*/ 280 w 37"/>
                <a:gd name="T3" fmla="*/ 1 h 103"/>
                <a:gd name="T4" fmla="*/ 280 w 37"/>
                <a:gd name="T5" fmla="*/ 1 h 103"/>
                <a:gd name="T6" fmla="*/ 264 w 37"/>
                <a:gd name="T7" fmla="*/ 3 h 103"/>
                <a:gd name="T8" fmla="*/ 264 w 37"/>
                <a:gd name="T9" fmla="*/ 3 h 103"/>
                <a:gd name="T10" fmla="*/ 248 w 37"/>
                <a:gd name="T11" fmla="*/ 5 h 103"/>
                <a:gd name="T12" fmla="*/ 240 w 37"/>
                <a:gd name="T13" fmla="*/ 6 h 103"/>
                <a:gd name="T14" fmla="*/ 224 w 37"/>
                <a:gd name="T15" fmla="*/ 8 h 103"/>
                <a:gd name="T16" fmla="*/ 216 w 37"/>
                <a:gd name="T17" fmla="*/ 8 h 103"/>
                <a:gd name="T18" fmla="*/ 192 w 37"/>
                <a:gd name="T19" fmla="*/ 10 h 103"/>
                <a:gd name="T20" fmla="*/ 184 w 37"/>
                <a:gd name="T21" fmla="*/ 10 h 103"/>
                <a:gd name="T22" fmla="*/ 168 w 37"/>
                <a:gd name="T23" fmla="*/ 10 h 103"/>
                <a:gd name="T24" fmla="*/ 152 w 37"/>
                <a:gd name="T25" fmla="*/ 11 h 103"/>
                <a:gd name="T26" fmla="*/ 136 w 37"/>
                <a:gd name="T27" fmla="*/ 13 h 103"/>
                <a:gd name="T28" fmla="*/ 128 w 37"/>
                <a:gd name="T29" fmla="*/ 14 h 103"/>
                <a:gd name="T30" fmla="*/ 120 w 37"/>
                <a:gd name="T31" fmla="*/ 16 h 103"/>
                <a:gd name="T32" fmla="*/ 120 w 37"/>
                <a:gd name="T33" fmla="*/ 16 h 103"/>
                <a:gd name="T34" fmla="*/ 104 w 37"/>
                <a:gd name="T35" fmla="*/ 22 h 103"/>
                <a:gd name="T36" fmla="*/ 88 w 37"/>
                <a:gd name="T37" fmla="*/ 26 h 103"/>
                <a:gd name="T38" fmla="*/ 72 w 37"/>
                <a:gd name="T39" fmla="*/ 30 h 103"/>
                <a:gd name="T40" fmla="*/ 56 w 37"/>
                <a:gd name="T41" fmla="*/ 35 h 103"/>
                <a:gd name="T42" fmla="*/ 40 w 37"/>
                <a:gd name="T43" fmla="*/ 42 h 103"/>
                <a:gd name="T44" fmla="*/ 40 w 37"/>
                <a:gd name="T45" fmla="*/ 47 h 103"/>
                <a:gd name="T46" fmla="*/ 24 w 37"/>
                <a:gd name="T47" fmla="*/ 53 h 103"/>
                <a:gd name="T48" fmla="*/ 24 w 37"/>
                <a:gd name="T49" fmla="*/ 59 h 103"/>
                <a:gd name="T50" fmla="*/ 8 w 37"/>
                <a:gd name="T51" fmla="*/ 66 h 103"/>
                <a:gd name="T52" fmla="*/ 8 w 37"/>
                <a:gd name="T53" fmla="*/ 70 h 103"/>
                <a:gd name="T54" fmla="*/ 0 w 37"/>
                <a:gd name="T55" fmla="*/ 76 h 103"/>
                <a:gd name="T56" fmla="*/ 0 w 37"/>
                <a:gd name="T57" fmla="*/ 80 h 103"/>
                <a:gd name="T58" fmla="*/ 0 w 37"/>
                <a:gd name="T59" fmla="*/ 84 h 103"/>
                <a:gd name="T60" fmla="*/ 0 w 37"/>
                <a:gd name="T61" fmla="*/ 86 h 103"/>
                <a:gd name="T62" fmla="*/ 0 w 37"/>
                <a:gd name="T63" fmla="*/ 88 h 103"/>
                <a:gd name="T64" fmla="*/ 0 w 37"/>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103"/>
                <a:gd name="T101" fmla="*/ 37 w 37"/>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103">
                  <a:moveTo>
                    <a:pt x="36" y="0"/>
                  </a:moveTo>
                  <a:lnTo>
                    <a:pt x="35" y="1"/>
                  </a:lnTo>
                  <a:lnTo>
                    <a:pt x="33" y="3"/>
                  </a:lnTo>
                  <a:lnTo>
                    <a:pt x="31" y="5"/>
                  </a:lnTo>
                  <a:lnTo>
                    <a:pt x="30" y="6"/>
                  </a:lnTo>
                  <a:lnTo>
                    <a:pt x="28" y="8"/>
                  </a:lnTo>
                  <a:lnTo>
                    <a:pt x="27" y="8"/>
                  </a:lnTo>
                  <a:lnTo>
                    <a:pt x="24" y="10"/>
                  </a:lnTo>
                  <a:lnTo>
                    <a:pt x="23" y="11"/>
                  </a:lnTo>
                  <a:lnTo>
                    <a:pt x="21" y="13"/>
                  </a:lnTo>
                  <a:lnTo>
                    <a:pt x="19" y="14"/>
                  </a:lnTo>
                  <a:lnTo>
                    <a:pt x="17" y="16"/>
                  </a:lnTo>
                  <a:lnTo>
                    <a:pt x="16" y="17"/>
                  </a:lnTo>
                  <a:lnTo>
                    <a:pt x="15" y="19"/>
                  </a:lnTo>
                  <a:lnTo>
                    <a:pt x="13" y="25"/>
                  </a:lnTo>
                  <a:lnTo>
                    <a:pt x="11" y="29"/>
                  </a:lnTo>
                  <a:lnTo>
                    <a:pt x="9" y="36"/>
                  </a:lnTo>
                  <a:lnTo>
                    <a:pt x="7" y="41"/>
                  </a:lnTo>
                  <a:lnTo>
                    <a:pt x="5" y="48"/>
                  </a:lnTo>
                  <a:lnTo>
                    <a:pt x="5" y="55"/>
                  </a:lnTo>
                  <a:lnTo>
                    <a:pt x="3" y="62"/>
                  </a:lnTo>
                  <a:lnTo>
                    <a:pt x="3" y="68"/>
                  </a:lnTo>
                  <a:lnTo>
                    <a:pt x="1" y="76"/>
                  </a:lnTo>
                  <a:lnTo>
                    <a:pt x="1" y="82"/>
                  </a:lnTo>
                  <a:lnTo>
                    <a:pt x="0" y="88"/>
                  </a:lnTo>
                  <a:lnTo>
                    <a:pt x="0" y="93"/>
                  </a:lnTo>
                  <a:lnTo>
                    <a:pt x="0" y="97"/>
                  </a:lnTo>
                  <a:lnTo>
                    <a:pt x="0" y="100"/>
                  </a:lnTo>
                  <a:lnTo>
                    <a:pt x="0" y="102"/>
                  </a:lnTo>
                </a:path>
              </a:pathLst>
            </a:custGeom>
            <a:solidFill>
              <a:srgbClr val="F8F8F8"/>
            </a:solidFill>
            <a:ln w="18732">
              <a:solidFill>
                <a:srgbClr val="DDDDDD"/>
              </a:solidFill>
              <a:round/>
              <a:headEnd/>
              <a:tailEnd/>
            </a:ln>
          </p:spPr>
          <p:txBody>
            <a:bodyPr/>
            <a:lstStyle/>
            <a:p>
              <a:endParaRPr lang="it-IT"/>
            </a:p>
          </p:txBody>
        </p:sp>
        <p:sp>
          <p:nvSpPr>
            <p:cNvPr id="10317" name="Freeform 103"/>
            <p:cNvSpPr>
              <a:spLocks/>
            </p:cNvSpPr>
            <p:nvPr/>
          </p:nvSpPr>
          <p:spPr bwMode="auto">
            <a:xfrm>
              <a:off x="1452" y="1468"/>
              <a:ext cx="69" cy="100"/>
            </a:xfrm>
            <a:custGeom>
              <a:avLst/>
              <a:gdLst>
                <a:gd name="T0" fmla="*/ 0 w 36"/>
                <a:gd name="T1" fmla="*/ 5 h 106"/>
                <a:gd name="T2" fmla="*/ 0 w 36"/>
                <a:gd name="T3" fmla="*/ 7 h 106"/>
                <a:gd name="T4" fmla="*/ 8 w 36"/>
                <a:gd name="T5" fmla="*/ 8 h 106"/>
                <a:gd name="T6" fmla="*/ 23 w 36"/>
                <a:gd name="T7" fmla="*/ 10 h 106"/>
                <a:gd name="T8" fmla="*/ 36 w 36"/>
                <a:gd name="T9" fmla="*/ 13 h 106"/>
                <a:gd name="T10" fmla="*/ 40 w 36"/>
                <a:gd name="T11" fmla="*/ 17 h 106"/>
                <a:gd name="T12" fmla="*/ 56 w 36"/>
                <a:gd name="T13" fmla="*/ 21 h 106"/>
                <a:gd name="T14" fmla="*/ 63 w 36"/>
                <a:gd name="T15" fmla="*/ 23 h 106"/>
                <a:gd name="T16" fmla="*/ 77 w 36"/>
                <a:gd name="T17" fmla="*/ 26 h 106"/>
                <a:gd name="T18" fmla="*/ 77 w 36"/>
                <a:gd name="T19" fmla="*/ 36 h 106"/>
                <a:gd name="T20" fmla="*/ 84 w 36"/>
                <a:gd name="T21" fmla="*/ 44 h 106"/>
                <a:gd name="T22" fmla="*/ 84 w 36"/>
                <a:gd name="T23" fmla="*/ 54 h 106"/>
                <a:gd name="T24" fmla="*/ 77 w 36"/>
                <a:gd name="T25" fmla="*/ 64 h 106"/>
                <a:gd name="T26" fmla="*/ 77 w 36"/>
                <a:gd name="T27" fmla="*/ 73 h 106"/>
                <a:gd name="T28" fmla="*/ 77 w 36"/>
                <a:gd name="T29" fmla="*/ 81 h 106"/>
                <a:gd name="T30" fmla="*/ 77 w 36"/>
                <a:gd name="T31" fmla="*/ 86 h 106"/>
                <a:gd name="T32" fmla="*/ 77 w 36"/>
                <a:gd name="T33" fmla="*/ 87 h 106"/>
                <a:gd name="T34" fmla="*/ 77 w 36"/>
                <a:gd name="T35" fmla="*/ 87 h 106"/>
                <a:gd name="T36" fmla="*/ 84 w 36"/>
                <a:gd name="T37" fmla="*/ 87 h 106"/>
                <a:gd name="T38" fmla="*/ 84 w 36"/>
                <a:gd name="T39" fmla="*/ 87 h 106"/>
                <a:gd name="T40" fmla="*/ 100 w 36"/>
                <a:gd name="T41" fmla="*/ 88 h 106"/>
                <a:gd name="T42" fmla="*/ 100 w 36"/>
                <a:gd name="T43" fmla="*/ 88 h 106"/>
                <a:gd name="T44" fmla="*/ 107 w 36"/>
                <a:gd name="T45" fmla="*/ 88 h 106"/>
                <a:gd name="T46" fmla="*/ 107 w 36"/>
                <a:gd name="T47" fmla="*/ 88 h 106"/>
                <a:gd name="T48" fmla="*/ 113 w 36"/>
                <a:gd name="T49" fmla="*/ 88 h 106"/>
                <a:gd name="T50" fmla="*/ 113 w 36"/>
                <a:gd name="T51" fmla="*/ 85 h 106"/>
                <a:gd name="T52" fmla="*/ 113 w 36"/>
                <a:gd name="T53" fmla="*/ 79 h 106"/>
                <a:gd name="T54" fmla="*/ 113 w 36"/>
                <a:gd name="T55" fmla="*/ 72 h 106"/>
                <a:gd name="T56" fmla="*/ 113 w 36"/>
                <a:gd name="T57" fmla="*/ 66 h 106"/>
                <a:gd name="T58" fmla="*/ 113 w 36"/>
                <a:gd name="T59" fmla="*/ 58 h 106"/>
                <a:gd name="T60" fmla="*/ 121 w 36"/>
                <a:gd name="T61" fmla="*/ 51 h 106"/>
                <a:gd name="T62" fmla="*/ 121 w 36"/>
                <a:gd name="T63" fmla="*/ 43 h 106"/>
                <a:gd name="T64" fmla="*/ 132 w 36"/>
                <a:gd name="T65" fmla="*/ 40 h 106"/>
                <a:gd name="T66" fmla="*/ 132 w 36"/>
                <a:gd name="T67" fmla="*/ 38 h 106"/>
                <a:gd name="T68" fmla="*/ 132 w 36"/>
                <a:gd name="T69" fmla="*/ 34 h 106"/>
                <a:gd name="T70" fmla="*/ 132 w 36"/>
                <a:gd name="T71" fmla="*/ 28 h 106"/>
                <a:gd name="T72" fmla="*/ 132 w 36"/>
                <a:gd name="T73" fmla="*/ 24 h 106"/>
                <a:gd name="T74" fmla="*/ 132 w 36"/>
                <a:gd name="T75" fmla="*/ 21 h 106"/>
                <a:gd name="T76" fmla="*/ 148 w 36"/>
                <a:gd name="T77" fmla="*/ 15 h 106"/>
                <a:gd name="T78" fmla="*/ 155 w 36"/>
                <a:gd name="T79" fmla="*/ 11 h 106"/>
                <a:gd name="T80" fmla="*/ 161 w 36"/>
                <a:gd name="T81" fmla="*/ 8 h 106"/>
                <a:gd name="T82" fmla="*/ 161 w 36"/>
                <a:gd name="T83" fmla="*/ 8 h 106"/>
                <a:gd name="T84" fmla="*/ 176 w 36"/>
                <a:gd name="T85" fmla="*/ 8 h 106"/>
                <a:gd name="T86" fmla="*/ 199 w 36"/>
                <a:gd name="T87" fmla="*/ 6 h 106"/>
                <a:gd name="T88" fmla="*/ 209 w 36"/>
                <a:gd name="T89" fmla="*/ 5 h 106"/>
                <a:gd name="T90" fmla="*/ 217 w 36"/>
                <a:gd name="T91" fmla="*/ 4 h 106"/>
                <a:gd name="T92" fmla="*/ 232 w 36"/>
                <a:gd name="T93" fmla="*/ 2 h 106"/>
                <a:gd name="T94" fmla="*/ 240 w 36"/>
                <a:gd name="T95" fmla="*/ 1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106"/>
                <a:gd name="T146" fmla="*/ 36 w 36"/>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106">
                  <a:moveTo>
                    <a:pt x="0" y="4"/>
                  </a:moveTo>
                  <a:lnTo>
                    <a:pt x="0" y="5"/>
                  </a:lnTo>
                  <a:lnTo>
                    <a:pt x="0" y="7"/>
                  </a:lnTo>
                  <a:lnTo>
                    <a:pt x="1" y="8"/>
                  </a:lnTo>
                  <a:lnTo>
                    <a:pt x="1" y="9"/>
                  </a:lnTo>
                  <a:lnTo>
                    <a:pt x="3" y="11"/>
                  </a:lnTo>
                  <a:lnTo>
                    <a:pt x="3" y="13"/>
                  </a:lnTo>
                  <a:lnTo>
                    <a:pt x="5" y="14"/>
                  </a:lnTo>
                  <a:lnTo>
                    <a:pt x="5" y="16"/>
                  </a:lnTo>
                  <a:lnTo>
                    <a:pt x="6" y="18"/>
                  </a:lnTo>
                  <a:lnTo>
                    <a:pt x="6" y="20"/>
                  </a:lnTo>
                  <a:lnTo>
                    <a:pt x="8" y="22"/>
                  </a:lnTo>
                  <a:lnTo>
                    <a:pt x="8" y="24"/>
                  </a:lnTo>
                  <a:lnTo>
                    <a:pt x="9" y="25"/>
                  </a:lnTo>
                  <a:lnTo>
                    <a:pt x="9" y="27"/>
                  </a:lnTo>
                  <a:lnTo>
                    <a:pt x="11" y="28"/>
                  </a:lnTo>
                  <a:lnTo>
                    <a:pt x="11" y="32"/>
                  </a:lnTo>
                  <a:lnTo>
                    <a:pt x="11" y="36"/>
                  </a:lnTo>
                  <a:lnTo>
                    <a:pt x="11" y="42"/>
                  </a:lnTo>
                  <a:lnTo>
                    <a:pt x="12" y="47"/>
                  </a:lnTo>
                  <a:lnTo>
                    <a:pt x="12" y="53"/>
                  </a:lnTo>
                  <a:lnTo>
                    <a:pt x="12" y="59"/>
                  </a:lnTo>
                  <a:lnTo>
                    <a:pt x="12" y="64"/>
                  </a:lnTo>
                  <a:lnTo>
                    <a:pt x="12" y="70"/>
                  </a:lnTo>
                  <a:lnTo>
                    <a:pt x="11" y="76"/>
                  </a:lnTo>
                  <a:lnTo>
                    <a:pt x="11" y="82"/>
                  </a:lnTo>
                  <a:lnTo>
                    <a:pt x="11" y="87"/>
                  </a:lnTo>
                  <a:lnTo>
                    <a:pt x="11" y="91"/>
                  </a:lnTo>
                  <a:lnTo>
                    <a:pt x="11" y="96"/>
                  </a:lnTo>
                  <a:lnTo>
                    <a:pt x="11" y="99"/>
                  </a:lnTo>
                  <a:lnTo>
                    <a:pt x="11" y="102"/>
                  </a:lnTo>
                  <a:lnTo>
                    <a:pt x="11" y="103"/>
                  </a:lnTo>
                  <a:lnTo>
                    <a:pt x="11" y="104"/>
                  </a:lnTo>
                  <a:lnTo>
                    <a:pt x="12" y="104"/>
                  </a:lnTo>
                  <a:lnTo>
                    <a:pt x="14" y="104"/>
                  </a:lnTo>
                  <a:lnTo>
                    <a:pt x="14" y="105"/>
                  </a:lnTo>
                  <a:lnTo>
                    <a:pt x="15" y="105"/>
                  </a:lnTo>
                  <a:lnTo>
                    <a:pt x="16" y="105"/>
                  </a:lnTo>
                  <a:lnTo>
                    <a:pt x="16" y="103"/>
                  </a:lnTo>
                  <a:lnTo>
                    <a:pt x="16" y="101"/>
                  </a:lnTo>
                  <a:lnTo>
                    <a:pt x="16" y="97"/>
                  </a:lnTo>
                  <a:lnTo>
                    <a:pt x="16" y="94"/>
                  </a:lnTo>
                  <a:lnTo>
                    <a:pt x="16" y="90"/>
                  </a:lnTo>
                  <a:lnTo>
                    <a:pt x="16" y="86"/>
                  </a:lnTo>
                  <a:lnTo>
                    <a:pt x="16" y="81"/>
                  </a:lnTo>
                  <a:lnTo>
                    <a:pt x="16" y="78"/>
                  </a:lnTo>
                  <a:lnTo>
                    <a:pt x="16" y="73"/>
                  </a:lnTo>
                  <a:lnTo>
                    <a:pt x="16" y="69"/>
                  </a:lnTo>
                  <a:lnTo>
                    <a:pt x="17" y="64"/>
                  </a:lnTo>
                  <a:lnTo>
                    <a:pt x="17" y="60"/>
                  </a:lnTo>
                  <a:lnTo>
                    <a:pt x="17" y="56"/>
                  </a:lnTo>
                  <a:lnTo>
                    <a:pt x="17" y="52"/>
                  </a:lnTo>
                  <a:lnTo>
                    <a:pt x="19" y="49"/>
                  </a:lnTo>
                  <a:lnTo>
                    <a:pt x="19" y="48"/>
                  </a:lnTo>
                  <a:lnTo>
                    <a:pt x="19" y="46"/>
                  </a:lnTo>
                  <a:lnTo>
                    <a:pt x="19" y="44"/>
                  </a:lnTo>
                  <a:lnTo>
                    <a:pt x="19" y="41"/>
                  </a:lnTo>
                  <a:lnTo>
                    <a:pt x="19" y="40"/>
                  </a:lnTo>
                  <a:lnTo>
                    <a:pt x="19" y="36"/>
                  </a:lnTo>
                  <a:lnTo>
                    <a:pt x="19" y="34"/>
                  </a:lnTo>
                  <a:lnTo>
                    <a:pt x="19" y="30"/>
                  </a:lnTo>
                  <a:lnTo>
                    <a:pt x="19" y="29"/>
                  </a:lnTo>
                  <a:lnTo>
                    <a:pt x="19" y="25"/>
                  </a:lnTo>
                  <a:lnTo>
                    <a:pt x="19" y="24"/>
                  </a:lnTo>
                  <a:lnTo>
                    <a:pt x="21" y="20"/>
                  </a:lnTo>
                  <a:lnTo>
                    <a:pt x="21" y="18"/>
                  </a:lnTo>
                  <a:lnTo>
                    <a:pt x="22" y="16"/>
                  </a:lnTo>
                  <a:lnTo>
                    <a:pt x="22" y="14"/>
                  </a:lnTo>
                  <a:lnTo>
                    <a:pt x="23" y="11"/>
                  </a:lnTo>
                  <a:lnTo>
                    <a:pt x="23" y="10"/>
                  </a:lnTo>
                  <a:lnTo>
                    <a:pt x="25" y="8"/>
                  </a:lnTo>
                  <a:lnTo>
                    <a:pt x="27" y="6"/>
                  </a:lnTo>
                  <a:lnTo>
                    <a:pt x="28" y="6"/>
                  </a:lnTo>
                  <a:lnTo>
                    <a:pt x="30" y="5"/>
                  </a:lnTo>
                  <a:lnTo>
                    <a:pt x="31" y="4"/>
                  </a:lnTo>
                  <a:lnTo>
                    <a:pt x="33" y="2"/>
                  </a:lnTo>
                  <a:lnTo>
                    <a:pt x="34" y="1"/>
                  </a:lnTo>
                  <a:lnTo>
                    <a:pt x="35" y="0"/>
                  </a:lnTo>
                </a:path>
              </a:pathLst>
            </a:custGeom>
            <a:solidFill>
              <a:srgbClr val="F8F8F8"/>
            </a:solidFill>
            <a:ln w="6350">
              <a:solidFill>
                <a:srgbClr val="DDDDDD"/>
              </a:solidFill>
              <a:round/>
              <a:headEnd/>
              <a:tailEnd/>
            </a:ln>
          </p:spPr>
          <p:txBody>
            <a:bodyPr/>
            <a:lstStyle/>
            <a:p>
              <a:endParaRPr lang="it-IT"/>
            </a:p>
          </p:txBody>
        </p:sp>
        <p:sp>
          <p:nvSpPr>
            <p:cNvPr id="10318" name="AutoShape 104"/>
            <p:cNvSpPr>
              <a:spLocks noChangeArrowheads="1"/>
            </p:cNvSpPr>
            <p:nvPr/>
          </p:nvSpPr>
          <p:spPr bwMode="auto">
            <a:xfrm flipV="1">
              <a:off x="1043" y="1302"/>
              <a:ext cx="867" cy="17"/>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0319" name="AutoShape 105"/>
            <p:cNvSpPr>
              <a:spLocks noChangeArrowheads="1"/>
            </p:cNvSpPr>
            <p:nvPr/>
          </p:nvSpPr>
          <p:spPr bwMode="auto">
            <a:xfrm flipV="1">
              <a:off x="1083" y="1293"/>
              <a:ext cx="788" cy="9"/>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0320" name="Oval 106"/>
            <p:cNvSpPr>
              <a:spLocks noChangeArrowheads="1"/>
            </p:cNvSpPr>
            <p:nvPr/>
          </p:nvSpPr>
          <p:spPr bwMode="auto">
            <a:xfrm>
              <a:off x="1316" y="1473"/>
              <a:ext cx="40"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0321" name="Oval 107"/>
            <p:cNvSpPr>
              <a:spLocks noChangeArrowheads="1"/>
            </p:cNvSpPr>
            <p:nvPr/>
          </p:nvSpPr>
          <p:spPr bwMode="auto">
            <a:xfrm>
              <a:off x="1602" y="1475"/>
              <a:ext cx="41"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0322" name="Freeform 108"/>
            <p:cNvSpPr>
              <a:spLocks/>
            </p:cNvSpPr>
            <p:nvPr/>
          </p:nvSpPr>
          <p:spPr bwMode="auto">
            <a:xfrm>
              <a:off x="1247" y="1320"/>
              <a:ext cx="63" cy="35"/>
            </a:xfrm>
            <a:custGeom>
              <a:avLst/>
              <a:gdLst>
                <a:gd name="T0" fmla="*/ 8 w 32"/>
                <a:gd name="T1" fmla="*/ 0 h 38"/>
                <a:gd name="T2" fmla="*/ 8 w 32"/>
                <a:gd name="T3" fmla="*/ 0 h 38"/>
                <a:gd name="T4" fmla="*/ 24 w 32"/>
                <a:gd name="T5" fmla="*/ 0 h 38"/>
                <a:gd name="T6" fmla="*/ 47 w 32"/>
                <a:gd name="T7" fmla="*/ 0 h 38"/>
                <a:gd name="T8" fmla="*/ 63 w 32"/>
                <a:gd name="T9" fmla="*/ 0 h 38"/>
                <a:gd name="T10" fmla="*/ 93 w 32"/>
                <a:gd name="T11" fmla="*/ 0 h 38"/>
                <a:gd name="T12" fmla="*/ 108 w 32"/>
                <a:gd name="T13" fmla="*/ 0 h 38"/>
                <a:gd name="T14" fmla="*/ 116 w 32"/>
                <a:gd name="T15" fmla="*/ 0 h 38"/>
                <a:gd name="T16" fmla="*/ 124 w 32"/>
                <a:gd name="T17" fmla="*/ 2 h 38"/>
                <a:gd name="T18" fmla="*/ 124 w 32"/>
                <a:gd name="T19" fmla="*/ 3 h 38"/>
                <a:gd name="T20" fmla="*/ 136 w 32"/>
                <a:gd name="T21" fmla="*/ 5 h 38"/>
                <a:gd name="T22" fmla="*/ 167 w 32"/>
                <a:gd name="T23" fmla="*/ 6 h 38"/>
                <a:gd name="T24" fmla="*/ 183 w 32"/>
                <a:gd name="T25" fmla="*/ 8 h 38"/>
                <a:gd name="T26" fmla="*/ 205 w 32"/>
                <a:gd name="T27" fmla="*/ 12 h 38"/>
                <a:gd name="T28" fmla="*/ 221 w 32"/>
                <a:gd name="T29" fmla="*/ 15 h 38"/>
                <a:gd name="T30" fmla="*/ 228 w 32"/>
                <a:gd name="T31" fmla="*/ 15 h 38"/>
                <a:gd name="T32" fmla="*/ 228 w 32"/>
                <a:gd name="T33" fmla="*/ 15 h 38"/>
                <a:gd name="T34" fmla="*/ 228 w 32"/>
                <a:gd name="T35" fmla="*/ 17 h 38"/>
                <a:gd name="T36" fmla="*/ 213 w 32"/>
                <a:gd name="T37" fmla="*/ 18 h 38"/>
                <a:gd name="T38" fmla="*/ 197 w 32"/>
                <a:gd name="T39" fmla="*/ 21 h 38"/>
                <a:gd name="T40" fmla="*/ 183 w 32"/>
                <a:gd name="T41" fmla="*/ 24 h 38"/>
                <a:gd name="T42" fmla="*/ 167 w 32"/>
                <a:gd name="T43" fmla="*/ 27 h 38"/>
                <a:gd name="T44" fmla="*/ 159 w 32"/>
                <a:gd name="T45" fmla="*/ 29 h 38"/>
                <a:gd name="T46" fmla="*/ 159 w 32"/>
                <a:gd name="T47" fmla="*/ 29 h 38"/>
                <a:gd name="T48" fmla="*/ 144 w 32"/>
                <a:gd name="T49" fmla="*/ 29 h 38"/>
                <a:gd name="T50" fmla="*/ 136 w 32"/>
                <a:gd name="T51" fmla="*/ 27 h 38"/>
                <a:gd name="T52" fmla="*/ 124 w 32"/>
                <a:gd name="T53" fmla="*/ 26 h 38"/>
                <a:gd name="T54" fmla="*/ 108 w 32"/>
                <a:gd name="T55" fmla="*/ 23 h 38"/>
                <a:gd name="T56" fmla="*/ 93 w 32"/>
                <a:gd name="T57" fmla="*/ 20 h 38"/>
                <a:gd name="T58" fmla="*/ 63 w 32"/>
                <a:gd name="T59" fmla="*/ 18 h 38"/>
                <a:gd name="T60" fmla="*/ 47 w 32"/>
                <a:gd name="T61" fmla="*/ 16 h 38"/>
                <a:gd name="T62" fmla="*/ 47 w 32"/>
                <a:gd name="T63" fmla="*/ 15 h 38"/>
                <a:gd name="T64" fmla="*/ 39 w 32"/>
                <a:gd name="T65" fmla="*/ 14 h 38"/>
                <a:gd name="T66" fmla="*/ 32 w 32"/>
                <a:gd name="T67" fmla="*/ 13 h 38"/>
                <a:gd name="T68" fmla="*/ 16 w 32"/>
                <a:gd name="T69" fmla="*/ 11 h 38"/>
                <a:gd name="T70" fmla="*/ 16 w 32"/>
                <a:gd name="T71" fmla="*/ 8 h 38"/>
                <a:gd name="T72" fmla="*/ 0 w 32"/>
                <a:gd name="T73" fmla="*/ 7 h 38"/>
                <a:gd name="T74" fmla="*/ 0 w 32"/>
                <a:gd name="T75" fmla="*/ 6 h 38"/>
                <a:gd name="T76" fmla="*/ 0 w 32"/>
                <a:gd name="T77" fmla="*/ 5 h 38"/>
                <a:gd name="T78" fmla="*/ 0 w 32"/>
                <a:gd name="T79" fmla="*/ 2 h 38"/>
                <a:gd name="T80" fmla="*/ 8 w 32"/>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
                <a:gd name="T124" fmla="*/ 0 h 38"/>
                <a:gd name="T125" fmla="*/ 32 w 32"/>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 h="38">
                  <a:moveTo>
                    <a:pt x="1" y="0"/>
                  </a:moveTo>
                  <a:lnTo>
                    <a:pt x="1" y="0"/>
                  </a:lnTo>
                  <a:lnTo>
                    <a:pt x="3" y="0"/>
                  </a:lnTo>
                  <a:lnTo>
                    <a:pt x="5" y="0"/>
                  </a:lnTo>
                  <a:lnTo>
                    <a:pt x="6" y="0"/>
                  </a:lnTo>
                  <a:lnTo>
                    <a:pt x="8" y="0"/>
                  </a:lnTo>
                  <a:lnTo>
                    <a:pt x="10" y="0"/>
                  </a:lnTo>
                  <a:lnTo>
                    <a:pt x="12" y="0"/>
                  </a:lnTo>
                  <a:lnTo>
                    <a:pt x="14" y="0"/>
                  </a:lnTo>
                  <a:lnTo>
                    <a:pt x="15" y="0"/>
                  </a:lnTo>
                  <a:lnTo>
                    <a:pt x="16" y="0"/>
                  </a:lnTo>
                  <a:lnTo>
                    <a:pt x="16" y="2"/>
                  </a:lnTo>
                  <a:lnTo>
                    <a:pt x="16" y="3"/>
                  </a:lnTo>
                  <a:lnTo>
                    <a:pt x="18" y="3"/>
                  </a:lnTo>
                  <a:lnTo>
                    <a:pt x="18" y="5"/>
                  </a:lnTo>
                  <a:lnTo>
                    <a:pt x="20" y="7"/>
                  </a:lnTo>
                  <a:lnTo>
                    <a:pt x="22" y="9"/>
                  </a:lnTo>
                  <a:lnTo>
                    <a:pt x="24" y="10"/>
                  </a:lnTo>
                  <a:lnTo>
                    <a:pt x="24" y="11"/>
                  </a:lnTo>
                  <a:lnTo>
                    <a:pt x="25" y="13"/>
                  </a:lnTo>
                  <a:lnTo>
                    <a:pt x="27" y="15"/>
                  </a:lnTo>
                  <a:lnTo>
                    <a:pt x="29" y="16"/>
                  </a:lnTo>
                  <a:lnTo>
                    <a:pt x="29" y="18"/>
                  </a:lnTo>
                  <a:lnTo>
                    <a:pt x="30" y="18"/>
                  </a:lnTo>
                  <a:lnTo>
                    <a:pt x="31" y="17"/>
                  </a:lnTo>
                  <a:lnTo>
                    <a:pt x="30" y="18"/>
                  </a:lnTo>
                  <a:lnTo>
                    <a:pt x="30" y="19"/>
                  </a:lnTo>
                  <a:lnTo>
                    <a:pt x="30" y="21"/>
                  </a:lnTo>
                  <a:lnTo>
                    <a:pt x="28" y="23"/>
                  </a:lnTo>
                  <a:lnTo>
                    <a:pt x="28" y="25"/>
                  </a:lnTo>
                  <a:lnTo>
                    <a:pt x="26" y="27"/>
                  </a:lnTo>
                  <a:lnTo>
                    <a:pt x="26" y="28"/>
                  </a:lnTo>
                  <a:lnTo>
                    <a:pt x="24" y="30"/>
                  </a:lnTo>
                  <a:lnTo>
                    <a:pt x="24" y="32"/>
                  </a:lnTo>
                  <a:lnTo>
                    <a:pt x="22" y="34"/>
                  </a:lnTo>
                  <a:lnTo>
                    <a:pt x="22" y="35"/>
                  </a:lnTo>
                  <a:lnTo>
                    <a:pt x="21" y="37"/>
                  </a:lnTo>
                  <a:lnTo>
                    <a:pt x="19" y="37"/>
                  </a:lnTo>
                  <a:lnTo>
                    <a:pt x="19" y="36"/>
                  </a:lnTo>
                  <a:lnTo>
                    <a:pt x="18" y="35"/>
                  </a:lnTo>
                  <a:lnTo>
                    <a:pt x="18" y="34"/>
                  </a:lnTo>
                  <a:lnTo>
                    <a:pt x="16" y="33"/>
                  </a:lnTo>
                  <a:lnTo>
                    <a:pt x="15" y="31"/>
                  </a:lnTo>
                  <a:lnTo>
                    <a:pt x="14" y="29"/>
                  </a:lnTo>
                  <a:lnTo>
                    <a:pt x="14" y="27"/>
                  </a:lnTo>
                  <a:lnTo>
                    <a:pt x="12" y="26"/>
                  </a:lnTo>
                  <a:lnTo>
                    <a:pt x="10" y="24"/>
                  </a:lnTo>
                  <a:lnTo>
                    <a:pt x="8" y="23"/>
                  </a:lnTo>
                  <a:lnTo>
                    <a:pt x="8" y="21"/>
                  </a:lnTo>
                  <a:lnTo>
                    <a:pt x="6" y="20"/>
                  </a:lnTo>
                  <a:lnTo>
                    <a:pt x="6" y="18"/>
                  </a:lnTo>
                  <a:lnTo>
                    <a:pt x="6" y="17"/>
                  </a:lnTo>
                  <a:lnTo>
                    <a:pt x="5" y="17"/>
                  </a:lnTo>
                  <a:lnTo>
                    <a:pt x="5" y="16"/>
                  </a:lnTo>
                  <a:lnTo>
                    <a:pt x="4" y="16"/>
                  </a:lnTo>
                  <a:lnTo>
                    <a:pt x="4" y="14"/>
                  </a:lnTo>
                  <a:lnTo>
                    <a:pt x="2" y="14"/>
                  </a:lnTo>
                  <a:lnTo>
                    <a:pt x="2" y="12"/>
                  </a:lnTo>
                  <a:lnTo>
                    <a:pt x="2" y="11"/>
                  </a:lnTo>
                  <a:lnTo>
                    <a:pt x="2" y="10"/>
                  </a:lnTo>
                  <a:lnTo>
                    <a:pt x="0" y="10"/>
                  </a:lnTo>
                  <a:lnTo>
                    <a:pt x="0" y="8"/>
                  </a:lnTo>
                  <a:lnTo>
                    <a:pt x="0" y="7"/>
                  </a:lnTo>
                  <a:lnTo>
                    <a:pt x="0" y="5"/>
                  </a:lnTo>
                  <a:lnTo>
                    <a:pt x="0" y="3"/>
                  </a:lnTo>
                  <a:lnTo>
                    <a:pt x="0" y="2"/>
                  </a:lnTo>
                  <a:lnTo>
                    <a:pt x="1" y="0"/>
                  </a:lnTo>
                </a:path>
              </a:pathLst>
            </a:custGeom>
            <a:solidFill>
              <a:srgbClr val="F8F8F8"/>
            </a:solidFill>
            <a:ln w="9525">
              <a:solidFill>
                <a:srgbClr val="DDDDDD"/>
              </a:solidFill>
              <a:round/>
              <a:headEnd/>
              <a:tailEnd/>
            </a:ln>
          </p:spPr>
          <p:txBody>
            <a:bodyPr/>
            <a:lstStyle/>
            <a:p>
              <a:endParaRPr lang="it-IT"/>
            </a:p>
          </p:txBody>
        </p:sp>
        <p:sp>
          <p:nvSpPr>
            <p:cNvPr id="10323" name="Freeform 109"/>
            <p:cNvSpPr>
              <a:spLocks/>
            </p:cNvSpPr>
            <p:nvPr/>
          </p:nvSpPr>
          <p:spPr bwMode="auto">
            <a:xfrm>
              <a:off x="1172" y="1319"/>
              <a:ext cx="311" cy="141"/>
            </a:xfrm>
            <a:custGeom>
              <a:avLst/>
              <a:gdLst>
                <a:gd name="T0" fmla="*/ 833 w 158"/>
                <a:gd name="T1" fmla="*/ 1 h 152"/>
                <a:gd name="T2" fmla="*/ 1112 w 158"/>
                <a:gd name="T3" fmla="*/ 20 h 152"/>
                <a:gd name="T4" fmla="*/ 1136 w 158"/>
                <a:gd name="T5" fmla="*/ 42 h 152"/>
                <a:gd name="T6" fmla="*/ 1173 w 158"/>
                <a:gd name="T7" fmla="*/ 42 h 152"/>
                <a:gd name="T8" fmla="*/ 1197 w 158"/>
                <a:gd name="T9" fmla="*/ 46 h 152"/>
                <a:gd name="T10" fmla="*/ 1197 w 158"/>
                <a:gd name="T11" fmla="*/ 90 h 152"/>
                <a:gd name="T12" fmla="*/ 1197 w 158"/>
                <a:gd name="T13" fmla="*/ 121 h 152"/>
                <a:gd name="T14" fmla="*/ 1008 w 158"/>
                <a:gd name="T15" fmla="*/ 118 h 152"/>
                <a:gd name="T16" fmla="*/ 779 w 158"/>
                <a:gd name="T17" fmla="*/ 112 h 152"/>
                <a:gd name="T18" fmla="*/ 685 w 158"/>
                <a:gd name="T19" fmla="*/ 111 h 152"/>
                <a:gd name="T20" fmla="*/ 520 w 158"/>
                <a:gd name="T21" fmla="*/ 111 h 152"/>
                <a:gd name="T22" fmla="*/ 472 w 158"/>
                <a:gd name="T23" fmla="*/ 113 h 152"/>
                <a:gd name="T24" fmla="*/ 472 w 158"/>
                <a:gd name="T25" fmla="*/ 116 h 152"/>
                <a:gd name="T26" fmla="*/ 449 w 158"/>
                <a:gd name="T27" fmla="*/ 119 h 152"/>
                <a:gd name="T28" fmla="*/ 372 w 158"/>
                <a:gd name="T29" fmla="*/ 114 h 152"/>
                <a:gd name="T30" fmla="*/ 299 w 158"/>
                <a:gd name="T31" fmla="*/ 105 h 152"/>
                <a:gd name="T32" fmla="*/ 268 w 158"/>
                <a:gd name="T33" fmla="*/ 89 h 152"/>
                <a:gd name="T34" fmla="*/ 136 w 158"/>
                <a:gd name="T35" fmla="*/ 71 h 152"/>
                <a:gd name="T36" fmla="*/ 31 w 158"/>
                <a:gd name="T37" fmla="*/ 67 h 152"/>
                <a:gd name="T38" fmla="*/ 159 w 158"/>
                <a:gd name="T39" fmla="*/ 66 h 152"/>
                <a:gd name="T40" fmla="*/ 291 w 158"/>
                <a:gd name="T41" fmla="*/ 71 h 152"/>
                <a:gd name="T42" fmla="*/ 380 w 158"/>
                <a:gd name="T43" fmla="*/ 85 h 152"/>
                <a:gd name="T44" fmla="*/ 411 w 158"/>
                <a:gd name="T45" fmla="*/ 98 h 152"/>
                <a:gd name="T46" fmla="*/ 488 w 158"/>
                <a:gd name="T47" fmla="*/ 101 h 152"/>
                <a:gd name="T48" fmla="*/ 589 w 158"/>
                <a:gd name="T49" fmla="*/ 101 h 152"/>
                <a:gd name="T50" fmla="*/ 604 w 158"/>
                <a:gd name="T51" fmla="*/ 94 h 152"/>
                <a:gd name="T52" fmla="*/ 616 w 158"/>
                <a:gd name="T53" fmla="*/ 74 h 152"/>
                <a:gd name="T54" fmla="*/ 616 w 158"/>
                <a:gd name="T55" fmla="*/ 72 h 152"/>
                <a:gd name="T56" fmla="*/ 640 w 158"/>
                <a:gd name="T57" fmla="*/ 90 h 152"/>
                <a:gd name="T58" fmla="*/ 817 w 158"/>
                <a:gd name="T59" fmla="*/ 99 h 152"/>
                <a:gd name="T60" fmla="*/ 1053 w 158"/>
                <a:gd name="T61" fmla="*/ 90 h 152"/>
                <a:gd name="T62" fmla="*/ 1128 w 158"/>
                <a:gd name="T63" fmla="*/ 75 h 152"/>
                <a:gd name="T64" fmla="*/ 1085 w 158"/>
                <a:gd name="T65" fmla="*/ 58 h 152"/>
                <a:gd name="T66" fmla="*/ 984 w 158"/>
                <a:gd name="T67" fmla="*/ 53 h 152"/>
                <a:gd name="T68" fmla="*/ 844 w 158"/>
                <a:gd name="T69" fmla="*/ 53 h 152"/>
                <a:gd name="T70" fmla="*/ 640 w 158"/>
                <a:gd name="T71" fmla="*/ 59 h 152"/>
                <a:gd name="T72" fmla="*/ 581 w 158"/>
                <a:gd name="T73" fmla="*/ 61 h 152"/>
                <a:gd name="T74" fmla="*/ 581 w 158"/>
                <a:gd name="T75" fmla="*/ 58 h 152"/>
                <a:gd name="T76" fmla="*/ 581 w 158"/>
                <a:gd name="T77" fmla="*/ 53 h 152"/>
                <a:gd name="T78" fmla="*/ 756 w 158"/>
                <a:gd name="T79" fmla="*/ 50 h 152"/>
                <a:gd name="T80" fmla="*/ 961 w 158"/>
                <a:gd name="T81" fmla="*/ 45 h 152"/>
                <a:gd name="T82" fmla="*/ 1031 w 158"/>
                <a:gd name="T83" fmla="*/ 37 h 152"/>
                <a:gd name="T84" fmla="*/ 1061 w 158"/>
                <a:gd name="T85" fmla="*/ 19 h 152"/>
                <a:gd name="T86" fmla="*/ 907 w 158"/>
                <a:gd name="T87" fmla="*/ 13 h 152"/>
                <a:gd name="T88" fmla="*/ 809 w 158"/>
                <a:gd name="T89" fmla="*/ 24 h 152"/>
                <a:gd name="T90" fmla="*/ 900 w 158"/>
                <a:gd name="T91" fmla="*/ 32 h 152"/>
                <a:gd name="T92" fmla="*/ 937 w 158"/>
                <a:gd name="T93" fmla="*/ 28 h 152"/>
                <a:gd name="T94" fmla="*/ 945 w 158"/>
                <a:gd name="T95" fmla="*/ 24 h 152"/>
                <a:gd name="T96" fmla="*/ 968 w 158"/>
                <a:gd name="T97" fmla="*/ 28 h 152"/>
                <a:gd name="T98" fmla="*/ 1000 w 158"/>
                <a:gd name="T99" fmla="*/ 35 h 152"/>
                <a:gd name="T100" fmla="*/ 900 w 158"/>
                <a:gd name="T101" fmla="*/ 39 h 152"/>
                <a:gd name="T102" fmla="*/ 716 w 158"/>
                <a:gd name="T103" fmla="*/ 44 h 152"/>
                <a:gd name="T104" fmla="*/ 693 w 158"/>
                <a:gd name="T105" fmla="*/ 42 h 152"/>
                <a:gd name="T106" fmla="*/ 740 w 158"/>
                <a:gd name="T107" fmla="*/ 34 h 152"/>
                <a:gd name="T108" fmla="*/ 748 w 158"/>
                <a:gd name="T109" fmla="*/ 17 h 152"/>
                <a:gd name="T110" fmla="*/ 701 w 158"/>
                <a:gd name="T111" fmla="*/ 9 h 152"/>
                <a:gd name="T112" fmla="*/ 663 w 158"/>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8"/>
                <a:gd name="T172" fmla="*/ 0 h 152"/>
                <a:gd name="T173" fmla="*/ 158 w 158"/>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8" h="152">
                  <a:moveTo>
                    <a:pt x="87" y="0"/>
                  </a:moveTo>
                  <a:lnTo>
                    <a:pt x="87" y="0"/>
                  </a:lnTo>
                  <a:lnTo>
                    <a:pt x="89" y="0"/>
                  </a:lnTo>
                  <a:lnTo>
                    <a:pt x="92" y="0"/>
                  </a:lnTo>
                  <a:lnTo>
                    <a:pt x="98" y="0"/>
                  </a:lnTo>
                  <a:lnTo>
                    <a:pt x="103" y="1"/>
                  </a:lnTo>
                  <a:lnTo>
                    <a:pt x="109" y="1"/>
                  </a:lnTo>
                  <a:lnTo>
                    <a:pt x="116" y="3"/>
                  </a:lnTo>
                  <a:lnTo>
                    <a:pt x="123" y="3"/>
                  </a:lnTo>
                  <a:lnTo>
                    <a:pt x="128" y="7"/>
                  </a:lnTo>
                  <a:lnTo>
                    <a:pt x="135" y="10"/>
                  </a:lnTo>
                  <a:lnTo>
                    <a:pt x="139" y="15"/>
                  </a:lnTo>
                  <a:lnTo>
                    <a:pt x="144" y="19"/>
                  </a:lnTo>
                  <a:lnTo>
                    <a:pt x="146" y="26"/>
                  </a:lnTo>
                  <a:lnTo>
                    <a:pt x="149" y="33"/>
                  </a:lnTo>
                  <a:lnTo>
                    <a:pt x="149" y="43"/>
                  </a:lnTo>
                  <a:lnTo>
                    <a:pt x="149" y="52"/>
                  </a:lnTo>
                  <a:lnTo>
                    <a:pt x="151" y="52"/>
                  </a:lnTo>
                  <a:lnTo>
                    <a:pt x="153" y="52"/>
                  </a:lnTo>
                  <a:lnTo>
                    <a:pt x="154" y="52"/>
                  </a:lnTo>
                  <a:lnTo>
                    <a:pt x="156" y="52"/>
                  </a:lnTo>
                  <a:lnTo>
                    <a:pt x="157" y="52"/>
                  </a:lnTo>
                  <a:lnTo>
                    <a:pt x="157" y="55"/>
                  </a:lnTo>
                  <a:lnTo>
                    <a:pt x="157" y="58"/>
                  </a:lnTo>
                  <a:lnTo>
                    <a:pt x="157" y="63"/>
                  </a:lnTo>
                  <a:lnTo>
                    <a:pt x="157" y="69"/>
                  </a:lnTo>
                  <a:lnTo>
                    <a:pt x="157" y="78"/>
                  </a:lnTo>
                  <a:lnTo>
                    <a:pt x="157" y="85"/>
                  </a:lnTo>
                  <a:lnTo>
                    <a:pt x="157" y="94"/>
                  </a:lnTo>
                  <a:lnTo>
                    <a:pt x="157" y="102"/>
                  </a:lnTo>
                  <a:lnTo>
                    <a:pt x="157" y="113"/>
                  </a:lnTo>
                  <a:lnTo>
                    <a:pt x="157" y="121"/>
                  </a:lnTo>
                  <a:lnTo>
                    <a:pt x="157" y="130"/>
                  </a:lnTo>
                  <a:lnTo>
                    <a:pt x="157" y="136"/>
                  </a:lnTo>
                  <a:lnTo>
                    <a:pt x="157" y="143"/>
                  </a:lnTo>
                  <a:lnTo>
                    <a:pt x="157" y="148"/>
                  </a:lnTo>
                  <a:lnTo>
                    <a:pt x="157" y="151"/>
                  </a:lnTo>
                  <a:lnTo>
                    <a:pt x="156" y="151"/>
                  </a:lnTo>
                  <a:lnTo>
                    <a:pt x="154" y="151"/>
                  </a:lnTo>
                  <a:lnTo>
                    <a:pt x="150" y="151"/>
                  </a:lnTo>
                  <a:lnTo>
                    <a:pt x="147" y="150"/>
                  </a:lnTo>
                  <a:lnTo>
                    <a:pt x="142" y="150"/>
                  </a:lnTo>
                  <a:lnTo>
                    <a:pt x="138" y="148"/>
                  </a:lnTo>
                  <a:lnTo>
                    <a:pt x="132" y="148"/>
                  </a:lnTo>
                  <a:lnTo>
                    <a:pt x="127" y="146"/>
                  </a:lnTo>
                  <a:lnTo>
                    <a:pt x="122" y="146"/>
                  </a:lnTo>
                  <a:lnTo>
                    <a:pt x="117" y="144"/>
                  </a:lnTo>
                  <a:lnTo>
                    <a:pt x="111" y="144"/>
                  </a:lnTo>
                  <a:lnTo>
                    <a:pt x="108" y="142"/>
                  </a:lnTo>
                  <a:lnTo>
                    <a:pt x="104" y="142"/>
                  </a:lnTo>
                  <a:lnTo>
                    <a:pt x="102" y="140"/>
                  </a:lnTo>
                  <a:lnTo>
                    <a:pt x="100" y="140"/>
                  </a:lnTo>
                  <a:lnTo>
                    <a:pt x="100" y="138"/>
                  </a:lnTo>
                  <a:lnTo>
                    <a:pt x="98" y="139"/>
                  </a:lnTo>
                  <a:lnTo>
                    <a:pt x="95" y="139"/>
                  </a:lnTo>
                  <a:lnTo>
                    <a:pt x="94" y="139"/>
                  </a:lnTo>
                  <a:lnTo>
                    <a:pt x="90" y="139"/>
                  </a:lnTo>
                  <a:lnTo>
                    <a:pt x="87" y="139"/>
                  </a:lnTo>
                  <a:lnTo>
                    <a:pt x="84" y="139"/>
                  </a:lnTo>
                  <a:lnTo>
                    <a:pt x="81" y="139"/>
                  </a:lnTo>
                  <a:lnTo>
                    <a:pt x="77" y="139"/>
                  </a:lnTo>
                  <a:lnTo>
                    <a:pt x="73" y="139"/>
                  </a:lnTo>
                  <a:lnTo>
                    <a:pt x="70" y="139"/>
                  </a:lnTo>
                  <a:lnTo>
                    <a:pt x="68" y="139"/>
                  </a:lnTo>
                  <a:lnTo>
                    <a:pt x="65" y="139"/>
                  </a:lnTo>
                  <a:lnTo>
                    <a:pt x="63" y="139"/>
                  </a:lnTo>
                  <a:lnTo>
                    <a:pt x="62" y="139"/>
                  </a:lnTo>
                  <a:lnTo>
                    <a:pt x="62" y="140"/>
                  </a:lnTo>
                  <a:lnTo>
                    <a:pt x="62" y="141"/>
                  </a:lnTo>
                  <a:lnTo>
                    <a:pt x="62" y="143"/>
                  </a:lnTo>
                  <a:lnTo>
                    <a:pt x="62" y="144"/>
                  </a:lnTo>
                  <a:lnTo>
                    <a:pt x="62" y="146"/>
                  </a:lnTo>
                  <a:lnTo>
                    <a:pt x="62" y="148"/>
                  </a:lnTo>
                  <a:lnTo>
                    <a:pt x="62" y="149"/>
                  </a:lnTo>
                  <a:lnTo>
                    <a:pt x="59" y="149"/>
                  </a:lnTo>
                  <a:lnTo>
                    <a:pt x="57" y="149"/>
                  </a:lnTo>
                  <a:lnTo>
                    <a:pt x="56" y="149"/>
                  </a:lnTo>
                  <a:lnTo>
                    <a:pt x="54" y="147"/>
                  </a:lnTo>
                  <a:lnTo>
                    <a:pt x="52" y="147"/>
                  </a:lnTo>
                  <a:lnTo>
                    <a:pt x="50" y="145"/>
                  </a:lnTo>
                  <a:lnTo>
                    <a:pt x="49" y="145"/>
                  </a:lnTo>
                  <a:lnTo>
                    <a:pt x="49" y="143"/>
                  </a:lnTo>
                  <a:lnTo>
                    <a:pt x="47" y="143"/>
                  </a:lnTo>
                  <a:lnTo>
                    <a:pt x="45" y="141"/>
                  </a:lnTo>
                  <a:lnTo>
                    <a:pt x="43" y="139"/>
                  </a:lnTo>
                  <a:lnTo>
                    <a:pt x="43" y="138"/>
                  </a:lnTo>
                  <a:lnTo>
                    <a:pt x="41" y="136"/>
                  </a:lnTo>
                  <a:lnTo>
                    <a:pt x="41" y="134"/>
                  </a:lnTo>
                  <a:lnTo>
                    <a:pt x="39" y="132"/>
                  </a:lnTo>
                  <a:lnTo>
                    <a:pt x="39" y="130"/>
                  </a:lnTo>
                  <a:lnTo>
                    <a:pt x="38" y="129"/>
                  </a:lnTo>
                  <a:lnTo>
                    <a:pt x="37" y="126"/>
                  </a:lnTo>
                  <a:lnTo>
                    <a:pt x="37" y="123"/>
                  </a:lnTo>
                  <a:lnTo>
                    <a:pt x="37" y="119"/>
                  </a:lnTo>
                  <a:lnTo>
                    <a:pt x="35" y="116"/>
                  </a:lnTo>
                  <a:lnTo>
                    <a:pt x="35" y="112"/>
                  </a:lnTo>
                  <a:lnTo>
                    <a:pt x="34" y="108"/>
                  </a:lnTo>
                  <a:lnTo>
                    <a:pt x="34" y="103"/>
                  </a:lnTo>
                  <a:lnTo>
                    <a:pt x="31" y="100"/>
                  </a:lnTo>
                  <a:lnTo>
                    <a:pt x="30" y="96"/>
                  </a:lnTo>
                  <a:lnTo>
                    <a:pt x="26" y="94"/>
                  </a:lnTo>
                  <a:lnTo>
                    <a:pt x="23" y="90"/>
                  </a:lnTo>
                  <a:lnTo>
                    <a:pt x="18" y="88"/>
                  </a:lnTo>
                  <a:lnTo>
                    <a:pt x="13" y="86"/>
                  </a:lnTo>
                  <a:lnTo>
                    <a:pt x="6" y="86"/>
                  </a:lnTo>
                  <a:lnTo>
                    <a:pt x="0" y="85"/>
                  </a:lnTo>
                  <a:lnTo>
                    <a:pt x="2" y="85"/>
                  </a:lnTo>
                  <a:lnTo>
                    <a:pt x="4" y="84"/>
                  </a:lnTo>
                  <a:lnTo>
                    <a:pt x="6" y="84"/>
                  </a:lnTo>
                  <a:lnTo>
                    <a:pt x="9" y="84"/>
                  </a:lnTo>
                  <a:lnTo>
                    <a:pt x="11" y="84"/>
                  </a:lnTo>
                  <a:lnTo>
                    <a:pt x="15" y="82"/>
                  </a:lnTo>
                  <a:lnTo>
                    <a:pt x="17" y="82"/>
                  </a:lnTo>
                  <a:lnTo>
                    <a:pt x="19" y="82"/>
                  </a:lnTo>
                  <a:lnTo>
                    <a:pt x="21" y="82"/>
                  </a:lnTo>
                  <a:lnTo>
                    <a:pt x="25" y="81"/>
                  </a:lnTo>
                  <a:lnTo>
                    <a:pt x="27" y="81"/>
                  </a:lnTo>
                  <a:lnTo>
                    <a:pt x="28" y="80"/>
                  </a:lnTo>
                  <a:lnTo>
                    <a:pt x="29" y="80"/>
                  </a:lnTo>
                  <a:lnTo>
                    <a:pt x="30" y="79"/>
                  </a:lnTo>
                  <a:lnTo>
                    <a:pt x="34" y="84"/>
                  </a:lnTo>
                  <a:lnTo>
                    <a:pt x="38" y="89"/>
                  </a:lnTo>
                  <a:lnTo>
                    <a:pt x="41" y="92"/>
                  </a:lnTo>
                  <a:lnTo>
                    <a:pt x="44" y="95"/>
                  </a:lnTo>
                  <a:lnTo>
                    <a:pt x="46" y="99"/>
                  </a:lnTo>
                  <a:lnTo>
                    <a:pt x="47" y="101"/>
                  </a:lnTo>
                  <a:lnTo>
                    <a:pt x="48" y="103"/>
                  </a:lnTo>
                  <a:lnTo>
                    <a:pt x="50" y="105"/>
                  </a:lnTo>
                  <a:lnTo>
                    <a:pt x="50" y="107"/>
                  </a:lnTo>
                  <a:lnTo>
                    <a:pt x="50" y="109"/>
                  </a:lnTo>
                  <a:lnTo>
                    <a:pt x="50" y="111"/>
                  </a:lnTo>
                  <a:lnTo>
                    <a:pt x="51" y="113"/>
                  </a:lnTo>
                  <a:lnTo>
                    <a:pt x="51" y="116"/>
                  </a:lnTo>
                  <a:lnTo>
                    <a:pt x="52" y="118"/>
                  </a:lnTo>
                  <a:lnTo>
                    <a:pt x="53" y="121"/>
                  </a:lnTo>
                  <a:lnTo>
                    <a:pt x="54" y="123"/>
                  </a:lnTo>
                  <a:lnTo>
                    <a:pt x="54" y="125"/>
                  </a:lnTo>
                  <a:lnTo>
                    <a:pt x="56" y="126"/>
                  </a:lnTo>
                  <a:lnTo>
                    <a:pt x="57" y="127"/>
                  </a:lnTo>
                  <a:lnTo>
                    <a:pt x="59" y="127"/>
                  </a:lnTo>
                  <a:lnTo>
                    <a:pt x="60" y="127"/>
                  </a:lnTo>
                  <a:lnTo>
                    <a:pt x="62" y="127"/>
                  </a:lnTo>
                  <a:lnTo>
                    <a:pt x="64" y="127"/>
                  </a:lnTo>
                  <a:lnTo>
                    <a:pt x="67" y="127"/>
                  </a:lnTo>
                  <a:lnTo>
                    <a:pt x="69" y="127"/>
                  </a:lnTo>
                  <a:lnTo>
                    <a:pt x="71" y="127"/>
                  </a:lnTo>
                  <a:lnTo>
                    <a:pt x="72" y="127"/>
                  </a:lnTo>
                  <a:lnTo>
                    <a:pt x="74" y="127"/>
                  </a:lnTo>
                  <a:lnTo>
                    <a:pt x="75" y="127"/>
                  </a:lnTo>
                  <a:lnTo>
                    <a:pt x="77" y="127"/>
                  </a:lnTo>
                  <a:lnTo>
                    <a:pt x="78" y="127"/>
                  </a:lnTo>
                  <a:lnTo>
                    <a:pt x="79" y="126"/>
                  </a:lnTo>
                  <a:lnTo>
                    <a:pt x="79" y="124"/>
                  </a:lnTo>
                  <a:lnTo>
                    <a:pt x="79" y="123"/>
                  </a:lnTo>
                  <a:lnTo>
                    <a:pt x="79" y="120"/>
                  </a:lnTo>
                  <a:lnTo>
                    <a:pt x="79" y="117"/>
                  </a:lnTo>
                  <a:lnTo>
                    <a:pt x="79" y="114"/>
                  </a:lnTo>
                  <a:lnTo>
                    <a:pt x="79" y="110"/>
                  </a:lnTo>
                  <a:lnTo>
                    <a:pt x="80" y="106"/>
                  </a:lnTo>
                  <a:lnTo>
                    <a:pt x="80" y="103"/>
                  </a:lnTo>
                  <a:lnTo>
                    <a:pt x="80" y="100"/>
                  </a:lnTo>
                  <a:lnTo>
                    <a:pt x="80" y="97"/>
                  </a:lnTo>
                  <a:lnTo>
                    <a:pt x="81" y="93"/>
                  </a:lnTo>
                  <a:lnTo>
                    <a:pt x="81" y="91"/>
                  </a:lnTo>
                  <a:lnTo>
                    <a:pt x="81" y="88"/>
                  </a:lnTo>
                  <a:lnTo>
                    <a:pt x="81" y="87"/>
                  </a:lnTo>
                  <a:lnTo>
                    <a:pt x="82" y="86"/>
                  </a:lnTo>
                  <a:lnTo>
                    <a:pt x="81" y="87"/>
                  </a:lnTo>
                  <a:lnTo>
                    <a:pt x="81" y="89"/>
                  </a:lnTo>
                  <a:lnTo>
                    <a:pt x="81" y="91"/>
                  </a:lnTo>
                  <a:lnTo>
                    <a:pt x="81" y="93"/>
                  </a:lnTo>
                  <a:lnTo>
                    <a:pt x="81" y="97"/>
                  </a:lnTo>
                  <a:lnTo>
                    <a:pt x="81" y="100"/>
                  </a:lnTo>
                  <a:lnTo>
                    <a:pt x="81" y="103"/>
                  </a:lnTo>
                  <a:lnTo>
                    <a:pt x="82" y="106"/>
                  </a:lnTo>
                  <a:lnTo>
                    <a:pt x="82" y="110"/>
                  </a:lnTo>
                  <a:lnTo>
                    <a:pt x="84" y="113"/>
                  </a:lnTo>
                  <a:lnTo>
                    <a:pt x="86" y="117"/>
                  </a:lnTo>
                  <a:lnTo>
                    <a:pt x="88" y="119"/>
                  </a:lnTo>
                  <a:lnTo>
                    <a:pt x="89" y="122"/>
                  </a:lnTo>
                  <a:lnTo>
                    <a:pt x="93" y="124"/>
                  </a:lnTo>
                  <a:lnTo>
                    <a:pt x="97" y="124"/>
                  </a:lnTo>
                  <a:lnTo>
                    <a:pt x="103" y="124"/>
                  </a:lnTo>
                  <a:lnTo>
                    <a:pt x="107" y="124"/>
                  </a:lnTo>
                  <a:lnTo>
                    <a:pt x="113" y="124"/>
                  </a:lnTo>
                  <a:lnTo>
                    <a:pt x="118" y="123"/>
                  </a:lnTo>
                  <a:lnTo>
                    <a:pt x="123" y="121"/>
                  </a:lnTo>
                  <a:lnTo>
                    <a:pt x="126" y="120"/>
                  </a:lnTo>
                  <a:lnTo>
                    <a:pt x="130" y="119"/>
                  </a:lnTo>
                  <a:lnTo>
                    <a:pt x="134" y="117"/>
                  </a:lnTo>
                  <a:lnTo>
                    <a:pt x="138" y="113"/>
                  </a:lnTo>
                  <a:lnTo>
                    <a:pt x="139" y="111"/>
                  </a:lnTo>
                  <a:lnTo>
                    <a:pt x="142" y="108"/>
                  </a:lnTo>
                  <a:lnTo>
                    <a:pt x="143" y="107"/>
                  </a:lnTo>
                  <a:lnTo>
                    <a:pt x="146" y="103"/>
                  </a:lnTo>
                  <a:lnTo>
                    <a:pt x="146" y="101"/>
                  </a:lnTo>
                  <a:lnTo>
                    <a:pt x="148" y="98"/>
                  </a:lnTo>
                  <a:lnTo>
                    <a:pt x="148" y="94"/>
                  </a:lnTo>
                  <a:lnTo>
                    <a:pt x="149" y="91"/>
                  </a:lnTo>
                  <a:lnTo>
                    <a:pt x="148" y="87"/>
                  </a:lnTo>
                  <a:lnTo>
                    <a:pt x="148" y="84"/>
                  </a:lnTo>
                  <a:lnTo>
                    <a:pt x="146" y="81"/>
                  </a:lnTo>
                  <a:lnTo>
                    <a:pt x="146" y="77"/>
                  </a:lnTo>
                  <a:lnTo>
                    <a:pt x="144" y="75"/>
                  </a:lnTo>
                  <a:lnTo>
                    <a:pt x="142" y="73"/>
                  </a:lnTo>
                  <a:lnTo>
                    <a:pt x="141" y="71"/>
                  </a:lnTo>
                  <a:lnTo>
                    <a:pt x="139" y="69"/>
                  </a:lnTo>
                  <a:lnTo>
                    <a:pt x="136" y="69"/>
                  </a:lnTo>
                  <a:lnTo>
                    <a:pt x="134" y="68"/>
                  </a:lnTo>
                  <a:lnTo>
                    <a:pt x="132" y="68"/>
                  </a:lnTo>
                  <a:lnTo>
                    <a:pt x="130" y="66"/>
                  </a:lnTo>
                  <a:lnTo>
                    <a:pt x="129" y="66"/>
                  </a:lnTo>
                  <a:lnTo>
                    <a:pt x="127" y="66"/>
                  </a:lnTo>
                  <a:lnTo>
                    <a:pt x="125" y="66"/>
                  </a:lnTo>
                  <a:lnTo>
                    <a:pt x="123" y="64"/>
                  </a:lnTo>
                  <a:lnTo>
                    <a:pt x="120" y="65"/>
                  </a:lnTo>
                  <a:lnTo>
                    <a:pt x="118" y="65"/>
                  </a:lnTo>
                  <a:lnTo>
                    <a:pt x="114" y="66"/>
                  </a:lnTo>
                  <a:lnTo>
                    <a:pt x="111" y="66"/>
                  </a:lnTo>
                  <a:lnTo>
                    <a:pt x="106" y="67"/>
                  </a:lnTo>
                  <a:lnTo>
                    <a:pt x="103" y="67"/>
                  </a:lnTo>
                  <a:lnTo>
                    <a:pt x="99" y="69"/>
                  </a:lnTo>
                  <a:lnTo>
                    <a:pt x="95" y="69"/>
                  </a:lnTo>
                  <a:lnTo>
                    <a:pt x="91" y="71"/>
                  </a:lnTo>
                  <a:lnTo>
                    <a:pt x="88" y="72"/>
                  </a:lnTo>
                  <a:lnTo>
                    <a:pt x="84" y="74"/>
                  </a:lnTo>
                  <a:lnTo>
                    <a:pt x="82" y="74"/>
                  </a:lnTo>
                  <a:lnTo>
                    <a:pt x="79" y="76"/>
                  </a:lnTo>
                  <a:lnTo>
                    <a:pt x="77" y="76"/>
                  </a:lnTo>
                  <a:lnTo>
                    <a:pt x="76" y="77"/>
                  </a:lnTo>
                  <a:lnTo>
                    <a:pt x="76" y="76"/>
                  </a:lnTo>
                  <a:lnTo>
                    <a:pt x="76" y="74"/>
                  </a:lnTo>
                  <a:lnTo>
                    <a:pt x="76" y="72"/>
                  </a:lnTo>
                  <a:lnTo>
                    <a:pt x="76" y="71"/>
                  </a:lnTo>
                  <a:lnTo>
                    <a:pt x="76" y="69"/>
                  </a:lnTo>
                  <a:lnTo>
                    <a:pt x="76" y="68"/>
                  </a:lnTo>
                  <a:lnTo>
                    <a:pt x="76" y="66"/>
                  </a:lnTo>
                  <a:lnTo>
                    <a:pt x="78" y="66"/>
                  </a:lnTo>
                  <a:lnTo>
                    <a:pt x="81" y="66"/>
                  </a:lnTo>
                  <a:lnTo>
                    <a:pt x="85" y="66"/>
                  </a:lnTo>
                  <a:lnTo>
                    <a:pt x="88" y="65"/>
                  </a:lnTo>
                  <a:lnTo>
                    <a:pt x="92" y="65"/>
                  </a:lnTo>
                  <a:lnTo>
                    <a:pt x="95" y="63"/>
                  </a:lnTo>
                  <a:lnTo>
                    <a:pt x="99" y="63"/>
                  </a:lnTo>
                  <a:lnTo>
                    <a:pt x="104" y="62"/>
                  </a:lnTo>
                  <a:lnTo>
                    <a:pt x="108" y="62"/>
                  </a:lnTo>
                  <a:lnTo>
                    <a:pt x="111" y="60"/>
                  </a:lnTo>
                  <a:lnTo>
                    <a:pt x="115" y="60"/>
                  </a:lnTo>
                  <a:lnTo>
                    <a:pt x="120" y="58"/>
                  </a:lnTo>
                  <a:lnTo>
                    <a:pt x="122" y="58"/>
                  </a:lnTo>
                  <a:lnTo>
                    <a:pt x="126" y="56"/>
                  </a:lnTo>
                  <a:lnTo>
                    <a:pt x="128" y="55"/>
                  </a:lnTo>
                  <a:lnTo>
                    <a:pt x="132" y="53"/>
                  </a:lnTo>
                  <a:lnTo>
                    <a:pt x="133" y="52"/>
                  </a:lnTo>
                  <a:lnTo>
                    <a:pt x="134" y="50"/>
                  </a:lnTo>
                  <a:lnTo>
                    <a:pt x="135" y="48"/>
                  </a:lnTo>
                  <a:lnTo>
                    <a:pt x="135" y="46"/>
                  </a:lnTo>
                  <a:lnTo>
                    <a:pt x="137" y="43"/>
                  </a:lnTo>
                  <a:lnTo>
                    <a:pt x="138" y="41"/>
                  </a:lnTo>
                  <a:lnTo>
                    <a:pt x="140" y="37"/>
                  </a:lnTo>
                  <a:lnTo>
                    <a:pt x="140" y="35"/>
                  </a:lnTo>
                  <a:lnTo>
                    <a:pt x="140" y="32"/>
                  </a:lnTo>
                  <a:lnTo>
                    <a:pt x="139" y="29"/>
                  </a:lnTo>
                  <a:lnTo>
                    <a:pt x="139" y="25"/>
                  </a:lnTo>
                  <a:lnTo>
                    <a:pt x="138" y="24"/>
                  </a:lnTo>
                  <a:lnTo>
                    <a:pt x="137" y="20"/>
                  </a:lnTo>
                  <a:lnTo>
                    <a:pt x="134" y="19"/>
                  </a:lnTo>
                  <a:lnTo>
                    <a:pt x="132" y="16"/>
                  </a:lnTo>
                  <a:lnTo>
                    <a:pt x="126" y="16"/>
                  </a:lnTo>
                  <a:lnTo>
                    <a:pt x="122" y="15"/>
                  </a:lnTo>
                  <a:lnTo>
                    <a:pt x="119" y="16"/>
                  </a:lnTo>
                  <a:lnTo>
                    <a:pt x="116" y="16"/>
                  </a:lnTo>
                  <a:lnTo>
                    <a:pt x="112" y="18"/>
                  </a:lnTo>
                  <a:lnTo>
                    <a:pt x="110" y="20"/>
                  </a:lnTo>
                  <a:lnTo>
                    <a:pt x="108" y="22"/>
                  </a:lnTo>
                  <a:lnTo>
                    <a:pt x="107" y="24"/>
                  </a:lnTo>
                  <a:lnTo>
                    <a:pt x="106" y="28"/>
                  </a:lnTo>
                  <a:lnTo>
                    <a:pt x="106" y="30"/>
                  </a:lnTo>
                  <a:lnTo>
                    <a:pt x="106" y="32"/>
                  </a:lnTo>
                  <a:lnTo>
                    <a:pt x="107" y="34"/>
                  </a:lnTo>
                  <a:lnTo>
                    <a:pt x="108" y="36"/>
                  </a:lnTo>
                  <a:lnTo>
                    <a:pt x="111" y="38"/>
                  </a:lnTo>
                  <a:lnTo>
                    <a:pt x="114" y="40"/>
                  </a:lnTo>
                  <a:lnTo>
                    <a:pt x="118" y="40"/>
                  </a:lnTo>
                  <a:lnTo>
                    <a:pt x="120" y="39"/>
                  </a:lnTo>
                  <a:lnTo>
                    <a:pt x="121" y="37"/>
                  </a:lnTo>
                  <a:lnTo>
                    <a:pt x="121" y="36"/>
                  </a:lnTo>
                  <a:lnTo>
                    <a:pt x="123" y="34"/>
                  </a:lnTo>
                  <a:lnTo>
                    <a:pt x="123" y="32"/>
                  </a:lnTo>
                  <a:lnTo>
                    <a:pt x="124" y="31"/>
                  </a:lnTo>
                  <a:lnTo>
                    <a:pt x="124" y="30"/>
                  </a:lnTo>
                  <a:lnTo>
                    <a:pt x="126" y="28"/>
                  </a:lnTo>
                  <a:lnTo>
                    <a:pt x="126" y="30"/>
                  </a:lnTo>
                  <a:lnTo>
                    <a:pt x="126" y="31"/>
                  </a:lnTo>
                  <a:lnTo>
                    <a:pt x="127" y="31"/>
                  </a:lnTo>
                  <a:lnTo>
                    <a:pt x="127" y="33"/>
                  </a:lnTo>
                  <a:lnTo>
                    <a:pt x="127" y="35"/>
                  </a:lnTo>
                  <a:lnTo>
                    <a:pt x="127" y="36"/>
                  </a:lnTo>
                  <a:lnTo>
                    <a:pt x="129" y="36"/>
                  </a:lnTo>
                  <a:lnTo>
                    <a:pt x="129" y="38"/>
                  </a:lnTo>
                  <a:lnTo>
                    <a:pt x="129" y="40"/>
                  </a:lnTo>
                  <a:lnTo>
                    <a:pt x="129" y="42"/>
                  </a:lnTo>
                  <a:lnTo>
                    <a:pt x="131" y="42"/>
                  </a:lnTo>
                  <a:lnTo>
                    <a:pt x="131" y="44"/>
                  </a:lnTo>
                  <a:lnTo>
                    <a:pt x="132" y="44"/>
                  </a:lnTo>
                  <a:lnTo>
                    <a:pt x="128" y="46"/>
                  </a:lnTo>
                  <a:lnTo>
                    <a:pt x="124" y="47"/>
                  </a:lnTo>
                  <a:lnTo>
                    <a:pt x="121" y="49"/>
                  </a:lnTo>
                  <a:lnTo>
                    <a:pt x="118" y="49"/>
                  </a:lnTo>
                  <a:lnTo>
                    <a:pt x="113" y="50"/>
                  </a:lnTo>
                  <a:lnTo>
                    <a:pt x="110" y="51"/>
                  </a:lnTo>
                  <a:lnTo>
                    <a:pt x="106" y="52"/>
                  </a:lnTo>
                  <a:lnTo>
                    <a:pt x="103" y="52"/>
                  </a:lnTo>
                  <a:lnTo>
                    <a:pt x="100" y="54"/>
                  </a:lnTo>
                  <a:lnTo>
                    <a:pt x="97" y="55"/>
                  </a:lnTo>
                  <a:lnTo>
                    <a:pt x="94" y="55"/>
                  </a:lnTo>
                  <a:lnTo>
                    <a:pt x="92" y="55"/>
                  </a:lnTo>
                  <a:lnTo>
                    <a:pt x="91" y="55"/>
                  </a:lnTo>
                  <a:lnTo>
                    <a:pt x="89" y="55"/>
                  </a:lnTo>
                  <a:lnTo>
                    <a:pt x="89" y="54"/>
                  </a:lnTo>
                  <a:lnTo>
                    <a:pt x="91" y="52"/>
                  </a:lnTo>
                  <a:lnTo>
                    <a:pt x="93" y="51"/>
                  </a:lnTo>
                  <a:lnTo>
                    <a:pt x="93" y="50"/>
                  </a:lnTo>
                  <a:lnTo>
                    <a:pt x="95" y="49"/>
                  </a:lnTo>
                  <a:lnTo>
                    <a:pt x="95" y="47"/>
                  </a:lnTo>
                  <a:lnTo>
                    <a:pt x="97" y="45"/>
                  </a:lnTo>
                  <a:lnTo>
                    <a:pt x="97" y="43"/>
                  </a:lnTo>
                  <a:lnTo>
                    <a:pt x="97" y="41"/>
                  </a:lnTo>
                  <a:lnTo>
                    <a:pt x="97" y="40"/>
                  </a:lnTo>
                  <a:lnTo>
                    <a:pt x="98" y="36"/>
                  </a:lnTo>
                  <a:lnTo>
                    <a:pt x="98" y="33"/>
                  </a:lnTo>
                  <a:lnTo>
                    <a:pt x="98" y="30"/>
                  </a:lnTo>
                  <a:lnTo>
                    <a:pt x="98" y="26"/>
                  </a:lnTo>
                  <a:lnTo>
                    <a:pt x="98" y="20"/>
                  </a:lnTo>
                  <a:lnTo>
                    <a:pt x="96" y="20"/>
                  </a:lnTo>
                  <a:lnTo>
                    <a:pt x="96" y="19"/>
                  </a:lnTo>
                  <a:lnTo>
                    <a:pt x="95" y="19"/>
                  </a:lnTo>
                  <a:lnTo>
                    <a:pt x="95" y="17"/>
                  </a:lnTo>
                  <a:lnTo>
                    <a:pt x="93" y="15"/>
                  </a:lnTo>
                  <a:lnTo>
                    <a:pt x="93" y="13"/>
                  </a:lnTo>
                  <a:lnTo>
                    <a:pt x="92" y="12"/>
                  </a:lnTo>
                  <a:lnTo>
                    <a:pt x="92" y="10"/>
                  </a:lnTo>
                  <a:lnTo>
                    <a:pt x="90" y="9"/>
                  </a:lnTo>
                  <a:lnTo>
                    <a:pt x="90" y="7"/>
                  </a:lnTo>
                  <a:lnTo>
                    <a:pt x="88" y="5"/>
                  </a:lnTo>
                  <a:lnTo>
                    <a:pt x="88" y="3"/>
                  </a:lnTo>
                  <a:lnTo>
                    <a:pt x="87" y="3"/>
                  </a:lnTo>
                  <a:lnTo>
                    <a:pt x="87" y="1"/>
                  </a:lnTo>
                  <a:lnTo>
                    <a:pt x="87" y="0"/>
                  </a:lnTo>
                </a:path>
              </a:pathLst>
            </a:custGeom>
            <a:solidFill>
              <a:srgbClr val="F8F8F8"/>
            </a:solidFill>
            <a:ln w="6350">
              <a:solidFill>
                <a:srgbClr val="DDDDDD"/>
              </a:solidFill>
              <a:round/>
              <a:headEnd/>
              <a:tailEnd/>
            </a:ln>
          </p:spPr>
          <p:txBody>
            <a:bodyPr/>
            <a:lstStyle/>
            <a:p>
              <a:endParaRPr lang="it-IT"/>
            </a:p>
          </p:txBody>
        </p:sp>
        <p:sp>
          <p:nvSpPr>
            <p:cNvPr id="10324" name="Freeform 110"/>
            <p:cNvSpPr>
              <a:spLocks/>
            </p:cNvSpPr>
            <p:nvPr/>
          </p:nvSpPr>
          <p:spPr bwMode="auto">
            <a:xfrm>
              <a:off x="1655" y="1320"/>
              <a:ext cx="59" cy="35"/>
            </a:xfrm>
            <a:custGeom>
              <a:avLst/>
              <a:gdLst>
                <a:gd name="T0" fmla="*/ 212 w 30"/>
                <a:gd name="T1" fmla="*/ 0 h 38"/>
                <a:gd name="T2" fmla="*/ 197 w 30"/>
                <a:gd name="T3" fmla="*/ 0 h 38"/>
                <a:gd name="T4" fmla="*/ 181 w 30"/>
                <a:gd name="T5" fmla="*/ 0 h 38"/>
                <a:gd name="T6" fmla="*/ 159 w 30"/>
                <a:gd name="T7" fmla="*/ 0 h 38"/>
                <a:gd name="T8" fmla="*/ 151 w 30"/>
                <a:gd name="T9" fmla="*/ 0 h 38"/>
                <a:gd name="T10" fmla="*/ 120 w 30"/>
                <a:gd name="T11" fmla="*/ 0 h 38"/>
                <a:gd name="T12" fmla="*/ 116 w 30"/>
                <a:gd name="T13" fmla="*/ 0 h 38"/>
                <a:gd name="T14" fmla="*/ 116 w 30"/>
                <a:gd name="T15" fmla="*/ 0 h 38"/>
                <a:gd name="T16" fmla="*/ 100 w 30"/>
                <a:gd name="T17" fmla="*/ 2 h 38"/>
                <a:gd name="T18" fmla="*/ 85 w 30"/>
                <a:gd name="T19" fmla="*/ 3 h 38"/>
                <a:gd name="T20" fmla="*/ 77 w 30"/>
                <a:gd name="T21" fmla="*/ 5 h 38"/>
                <a:gd name="T22" fmla="*/ 55 w 30"/>
                <a:gd name="T23" fmla="*/ 6 h 38"/>
                <a:gd name="T24" fmla="*/ 39 w 30"/>
                <a:gd name="T25" fmla="*/ 8 h 38"/>
                <a:gd name="T26" fmla="*/ 8 w 30"/>
                <a:gd name="T27" fmla="*/ 12 h 38"/>
                <a:gd name="T28" fmla="*/ 0 w 30"/>
                <a:gd name="T29" fmla="*/ 15 h 38"/>
                <a:gd name="T30" fmla="*/ 0 w 30"/>
                <a:gd name="T31" fmla="*/ 15 h 38"/>
                <a:gd name="T32" fmla="*/ 0 w 30"/>
                <a:gd name="T33" fmla="*/ 15 h 38"/>
                <a:gd name="T34" fmla="*/ 0 w 30"/>
                <a:gd name="T35" fmla="*/ 17 h 38"/>
                <a:gd name="T36" fmla="*/ 0 w 30"/>
                <a:gd name="T37" fmla="*/ 18 h 38"/>
                <a:gd name="T38" fmla="*/ 16 w 30"/>
                <a:gd name="T39" fmla="*/ 21 h 38"/>
                <a:gd name="T40" fmla="*/ 31 w 30"/>
                <a:gd name="T41" fmla="*/ 24 h 38"/>
                <a:gd name="T42" fmla="*/ 39 w 30"/>
                <a:gd name="T43" fmla="*/ 27 h 38"/>
                <a:gd name="T44" fmla="*/ 55 w 30"/>
                <a:gd name="T45" fmla="*/ 29 h 38"/>
                <a:gd name="T46" fmla="*/ 61 w 30"/>
                <a:gd name="T47" fmla="*/ 29 h 38"/>
                <a:gd name="T48" fmla="*/ 77 w 30"/>
                <a:gd name="T49" fmla="*/ 29 h 38"/>
                <a:gd name="T50" fmla="*/ 77 w 30"/>
                <a:gd name="T51" fmla="*/ 27 h 38"/>
                <a:gd name="T52" fmla="*/ 85 w 30"/>
                <a:gd name="T53" fmla="*/ 26 h 38"/>
                <a:gd name="T54" fmla="*/ 116 w 30"/>
                <a:gd name="T55" fmla="*/ 23 h 38"/>
                <a:gd name="T56" fmla="*/ 128 w 30"/>
                <a:gd name="T57" fmla="*/ 20 h 38"/>
                <a:gd name="T58" fmla="*/ 151 w 30"/>
                <a:gd name="T59" fmla="*/ 18 h 38"/>
                <a:gd name="T60" fmla="*/ 159 w 30"/>
                <a:gd name="T61" fmla="*/ 16 h 38"/>
                <a:gd name="T62" fmla="*/ 175 w 30"/>
                <a:gd name="T63" fmla="*/ 15 h 38"/>
                <a:gd name="T64" fmla="*/ 181 w 30"/>
                <a:gd name="T65" fmla="*/ 14 h 38"/>
                <a:gd name="T66" fmla="*/ 181 w 30"/>
                <a:gd name="T67" fmla="*/ 13 h 38"/>
                <a:gd name="T68" fmla="*/ 189 w 30"/>
                <a:gd name="T69" fmla="*/ 11 h 38"/>
                <a:gd name="T70" fmla="*/ 189 w 30"/>
                <a:gd name="T71" fmla="*/ 8 h 38"/>
                <a:gd name="T72" fmla="*/ 205 w 30"/>
                <a:gd name="T73" fmla="*/ 7 h 38"/>
                <a:gd name="T74" fmla="*/ 205 w 30"/>
                <a:gd name="T75" fmla="*/ 6 h 38"/>
                <a:gd name="T76" fmla="*/ 220 w 30"/>
                <a:gd name="T77" fmla="*/ 5 h 38"/>
                <a:gd name="T78" fmla="*/ 220 w 30"/>
                <a:gd name="T79" fmla="*/ 2 h 38"/>
                <a:gd name="T80" fmla="*/ 220 w 30"/>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
                <a:gd name="T124" fmla="*/ 0 h 38"/>
                <a:gd name="T125" fmla="*/ 30 w 30"/>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 h="38">
                  <a:moveTo>
                    <a:pt x="29" y="0"/>
                  </a:moveTo>
                  <a:lnTo>
                    <a:pt x="28" y="0"/>
                  </a:lnTo>
                  <a:lnTo>
                    <a:pt x="26" y="0"/>
                  </a:lnTo>
                  <a:lnTo>
                    <a:pt x="24" y="0"/>
                  </a:lnTo>
                  <a:lnTo>
                    <a:pt x="23" y="0"/>
                  </a:lnTo>
                  <a:lnTo>
                    <a:pt x="21" y="0"/>
                  </a:lnTo>
                  <a:lnTo>
                    <a:pt x="20" y="0"/>
                  </a:lnTo>
                  <a:lnTo>
                    <a:pt x="18" y="0"/>
                  </a:lnTo>
                  <a:lnTo>
                    <a:pt x="16" y="0"/>
                  </a:lnTo>
                  <a:lnTo>
                    <a:pt x="15" y="0"/>
                  </a:lnTo>
                  <a:lnTo>
                    <a:pt x="13" y="2"/>
                  </a:lnTo>
                  <a:lnTo>
                    <a:pt x="11" y="3"/>
                  </a:lnTo>
                  <a:lnTo>
                    <a:pt x="10" y="5"/>
                  </a:lnTo>
                  <a:lnTo>
                    <a:pt x="8" y="7"/>
                  </a:lnTo>
                  <a:lnTo>
                    <a:pt x="7" y="9"/>
                  </a:lnTo>
                  <a:lnTo>
                    <a:pt x="7" y="10"/>
                  </a:lnTo>
                  <a:lnTo>
                    <a:pt x="5" y="11"/>
                  </a:lnTo>
                  <a:lnTo>
                    <a:pt x="3" y="13"/>
                  </a:lnTo>
                  <a:lnTo>
                    <a:pt x="1" y="15"/>
                  </a:lnTo>
                  <a:lnTo>
                    <a:pt x="1" y="16"/>
                  </a:lnTo>
                  <a:lnTo>
                    <a:pt x="0" y="18"/>
                  </a:lnTo>
                  <a:lnTo>
                    <a:pt x="0" y="17"/>
                  </a:lnTo>
                  <a:lnTo>
                    <a:pt x="0" y="18"/>
                  </a:lnTo>
                  <a:lnTo>
                    <a:pt x="0" y="19"/>
                  </a:lnTo>
                  <a:lnTo>
                    <a:pt x="0" y="21"/>
                  </a:lnTo>
                  <a:lnTo>
                    <a:pt x="0" y="23"/>
                  </a:lnTo>
                  <a:lnTo>
                    <a:pt x="2" y="25"/>
                  </a:lnTo>
                  <a:lnTo>
                    <a:pt x="2" y="27"/>
                  </a:lnTo>
                  <a:lnTo>
                    <a:pt x="4" y="28"/>
                  </a:lnTo>
                  <a:lnTo>
                    <a:pt x="4" y="30"/>
                  </a:lnTo>
                  <a:lnTo>
                    <a:pt x="5" y="32"/>
                  </a:lnTo>
                  <a:lnTo>
                    <a:pt x="5" y="34"/>
                  </a:lnTo>
                  <a:lnTo>
                    <a:pt x="7" y="35"/>
                  </a:lnTo>
                  <a:lnTo>
                    <a:pt x="7" y="37"/>
                  </a:lnTo>
                  <a:lnTo>
                    <a:pt x="8" y="37"/>
                  </a:lnTo>
                  <a:lnTo>
                    <a:pt x="10" y="37"/>
                  </a:lnTo>
                  <a:lnTo>
                    <a:pt x="10" y="36"/>
                  </a:lnTo>
                  <a:lnTo>
                    <a:pt x="10" y="35"/>
                  </a:lnTo>
                  <a:lnTo>
                    <a:pt x="11" y="34"/>
                  </a:lnTo>
                  <a:lnTo>
                    <a:pt x="11" y="33"/>
                  </a:lnTo>
                  <a:lnTo>
                    <a:pt x="13" y="31"/>
                  </a:lnTo>
                  <a:lnTo>
                    <a:pt x="15" y="29"/>
                  </a:lnTo>
                  <a:lnTo>
                    <a:pt x="17" y="27"/>
                  </a:lnTo>
                  <a:lnTo>
                    <a:pt x="17" y="26"/>
                  </a:lnTo>
                  <a:lnTo>
                    <a:pt x="19" y="24"/>
                  </a:lnTo>
                  <a:lnTo>
                    <a:pt x="20" y="23"/>
                  </a:lnTo>
                  <a:lnTo>
                    <a:pt x="21" y="21"/>
                  </a:lnTo>
                  <a:lnTo>
                    <a:pt x="21" y="20"/>
                  </a:lnTo>
                  <a:lnTo>
                    <a:pt x="23" y="18"/>
                  </a:lnTo>
                  <a:lnTo>
                    <a:pt x="24" y="17"/>
                  </a:lnTo>
                  <a:lnTo>
                    <a:pt x="24" y="16"/>
                  </a:lnTo>
                  <a:lnTo>
                    <a:pt x="25" y="14"/>
                  </a:lnTo>
                  <a:lnTo>
                    <a:pt x="25" y="12"/>
                  </a:lnTo>
                  <a:lnTo>
                    <a:pt x="25" y="11"/>
                  </a:lnTo>
                  <a:lnTo>
                    <a:pt x="27" y="10"/>
                  </a:lnTo>
                  <a:lnTo>
                    <a:pt x="27" y="8"/>
                  </a:lnTo>
                  <a:lnTo>
                    <a:pt x="27" y="7"/>
                  </a:lnTo>
                  <a:lnTo>
                    <a:pt x="29" y="5"/>
                  </a:lnTo>
                  <a:lnTo>
                    <a:pt x="29" y="3"/>
                  </a:lnTo>
                  <a:lnTo>
                    <a:pt x="29" y="2"/>
                  </a:lnTo>
                  <a:lnTo>
                    <a:pt x="29" y="0"/>
                  </a:lnTo>
                </a:path>
              </a:pathLst>
            </a:custGeom>
            <a:solidFill>
              <a:srgbClr val="F8F8F8"/>
            </a:solidFill>
            <a:ln w="9525">
              <a:solidFill>
                <a:srgbClr val="DDDDDD"/>
              </a:solidFill>
              <a:round/>
              <a:headEnd/>
              <a:tailEnd/>
            </a:ln>
          </p:spPr>
          <p:txBody>
            <a:bodyPr/>
            <a:lstStyle/>
            <a:p>
              <a:endParaRPr lang="it-IT"/>
            </a:p>
          </p:txBody>
        </p:sp>
        <p:sp>
          <p:nvSpPr>
            <p:cNvPr id="10325" name="Freeform 111"/>
            <p:cNvSpPr>
              <a:spLocks/>
            </p:cNvSpPr>
            <p:nvPr/>
          </p:nvSpPr>
          <p:spPr bwMode="auto">
            <a:xfrm>
              <a:off x="1480" y="1319"/>
              <a:ext cx="312" cy="141"/>
            </a:xfrm>
            <a:custGeom>
              <a:avLst/>
              <a:gdLst>
                <a:gd name="T0" fmla="*/ 347 w 159"/>
                <a:gd name="T1" fmla="*/ 1 h 152"/>
                <a:gd name="T2" fmla="*/ 61 w 159"/>
                <a:gd name="T3" fmla="*/ 20 h 152"/>
                <a:gd name="T4" fmla="*/ 47 w 159"/>
                <a:gd name="T5" fmla="*/ 42 h 152"/>
                <a:gd name="T6" fmla="*/ 8 w 159"/>
                <a:gd name="T7" fmla="*/ 42 h 152"/>
                <a:gd name="T8" fmla="*/ 0 w 159"/>
                <a:gd name="T9" fmla="*/ 46 h 152"/>
                <a:gd name="T10" fmla="*/ 0 w 159"/>
                <a:gd name="T11" fmla="*/ 90 h 152"/>
                <a:gd name="T12" fmla="*/ 0 w 159"/>
                <a:gd name="T13" fmla="*/ 121 h 152"/>
                <a:gd name="T14" fmla="*/ 181 w 159"/>
                <a:gd name="T15" fmla="*/ 118 h 152"/>
                <a:gd name="T16" fmla="*/ 416 w 159"/>
                <a:gd name="T17" fmla="*/ 112 h 152"/>
                <a:gd name="T18" fmla="*/ 493 w 159"/>
                <a:gd name="T19" fmla="*/ 111 h 152"/>
                <a:gd name="T20" fmla="*/ 673 w 159"/>
                <a:gd name="T21" fmla="*/ 111 h 152"/>
                <a:gd name="T22" fmla="*/ 716 w 159"/>
                <a:gd name="T23" fmla="*/ 113 h 152"/>
                <a:gd name="T24" fmla="*/ 716 w 159"/>
                <a:gd name="T25" fmla="*/ 116 h 152"/>
                <a:gd name="T26" fmla="*/ 732 w 159"/>
                <a:gd name="T27" fmla="*/ 119 h 152"/>
                <a:gd name="T28" fmla="*/ 816 w 159"/>
                <a:gd name="T29" fmla="*/ 114 h 152"/>
                <a:gd name="T30" fmla="*/ 877 w 159"/>
                <a:gd name="T31" fmla="*/ 105 h 152"/>
                <a:gd name="T32" fmla="*/ 905 w 159"/>
                <a:gd name="T33" fmla="*/ 89 h 152"/>
                <a:gd name="T34" fmla="*/ 1036 w 159"/>
                <a:gd name="T35" fmla="*/ 71 h 152"/>
                <a:gd name="T36" fmla="*/ 1148 w 159"/>
                <a:gd name="T37" fmla="*/ 67 h 152"/>
                <a:gd name="T38" fmla="*/ 1013 w 159"/>
                <a:gd name="T39" fmla="*/ 66 h 152"/>
                <a:gd name="T40" fmla="*/ 893 w 159"/>
                <a:gd name="T41" fmla="*/ 71 h 152"/>
                <a:gd name="T42" fmla="*/ 793 w 159"/>
                <a:gd name="T43" fmla="*/ 85 h 152"/>
                <a:gd name="T44" fmla="*/ 785 w 159"/>
                <a:gd name="T45" fmla="*/ 98 h 152"/>
                <a:gd name="T46" fmla="*/ 689 w 159"/>
                <a:gd name="T47" fmla="*/ 101 h 152"/>
                <a:gd name="T48" fmla="*/ 597 w 159"/>
                <a:gd name="T49" fmla="*/ 101 h 152"/>
                <a:gd name="T50" fmla="*/ 573 w 159"/>
                <a:gd name="T51" fmla="*/ 94 h 152"/>
                <a:gd name="T52" fmla="*/ 565 w 159"/>
                <a:gd name="T53" fmla="*/ 74 h 152"/>
                <a:gd name="T54" fmla="*/ 559 w 159"/>
                <a:gd name="T55" fmla="*/ 72 h 152"/>
                <a:gd name="T56" fmla="*/ 536 w 159"/>
                <a:gd name="T57" fmla="*/ 90 h 152"/>
                <a:gd name="T58" fmla="*/ 361 w 159"/>
                <a:gd name="T59" fmla="*/ 99 h 152"/>
                <a:gd name="T60" fmla="*/ 143 w 159"/>
                <a:gd name="T61" fmla="*/ 90 h 152"/>
                <a:gd name="T62" fmla="*/ 61 w 159"/>
                <a:gd name="T63" fmla="*/ 75 h 152"/>
                <a:gd name="T64" fmla="*/ 100 w 159"/>
                <a:gd name="T65" fmla="*/ 58 h 152"/>
                <a:gd name="T66" fmla="*/ 204 w 159"/>
                <a:gd name="T67" fmla="*/ 53 h 152"/>
                <a:gd name="T68" fmla="*/ 339 w 159"/>
                <a:gd name="T69" fmla="*/ 53 h 152"/>
                <a:gd name="T70" fmla="*/ 536 w 159"/>
                <a:gd name="T71" fmla="*/ 59 h 152"/>
                <a:gd name="T72" fmla="*/ 604 w 159"/>
                <a:gd name="T73" fmla="*/ 61 h 152"/>
                <a:gd name="T74" fmla="*/ 604 w 159"/>
                <a:gd name="T75" fmla="*/ 58 h 152"/>
                <a:gd name="T76" fmla="*/ 612 w 159"/>
                <a:gd name="T77" fmla="*/ 53 h 152"/>
                <a:gd name="T78" fmla="*/ 424 w 159"/>
                <a:gd name="T79" fmla="*/ 50 h 152"/>
                <a:gd name="T80" fmla="*/ 228 w 159"/>
                <a:gd name="T81" fmla="*/ 45 h 152"/>
                <a:gd name="T82" fmla="*/ 143 w 159"/>
                <a:gd name="T83" fmla="*/ 37 h 152"/>
                <a:gd name="T84" fmla="*/ 128 w 159"/>
                <a:gd name="T85" fmla="*/ 19 h 152"/>
                <a:gd name="T86" fmla="*/ 281 w 159"/>
                <a:gd name="T87" fmla="*/ 13 h 152"/>
                <a:gd name="T88" fmla="*/ 369 w 159"/>
                <a:gd name="T89" fmla="*/ 24 h 152"/>
                <a:gd name="T90" fmla="*/ 281 w 159"/>
                <a:gd name="T91" fmla="*/ 32 h 152"/>
                <a:gd name="T92" fmla="*/ 251 w 159"/>
                <a:gd name="T93" fmla="*/ 28 h 152"/>
                <a:gd name="T94" fmla="*/ 243 w 159"/>
                <a:gd name="T95" fmla="*/ 24 h 152"/>
                <a:gd name="T96" fmla="*/ 204 w 159"/>
                <a:gd name="T97" fmla="*/ 28 h 152"/>
                <a:gd name="T98" fmla="*/ 188 w 159"/>
                <a:gd name="T99" fmla="*/ 35 h 152"/>
                <a:gd name="T100" fmla="*/ 296 w 159"/>
                <a:gd name="T101" fmla="*/ 39 h 152"/>
                <a:gd name="T102" fmla="*/ 461 w 159"/>
                <a:gd name="T103" fmla="*/ 44 h 152"/>
                <a:gd name="T104" fmla="*/ 485 w 159"/>
                <a:gd name="T105" fmla="*/ 42 h 152"/>
                <a:gd name="T106" fmla="*/ 447 w 159"/>
                <a:gd name="T107" fmla="*/ 34 h 152"/>
                <a:gd name="T108" fmla="*/ 447 w 159"/>
                <a:gd name="T109" fmla="*/ 17 h 152"/>
                <a:gd name="T110" fmla="*/ 469 w 159"/>
                <a:gd name="T111" fmla="*/ 9 h 152"/>
                <a:gd name="T112" fmla="*/ 520 w 159"/>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9"/>
                <a:gd name="T172" fmla="*/ 0 h 152"/>
                <a:gd name="T173" fmla="*/ 159 w 159"/>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9" h="152">
                  <a:moveTo>
                    <a:pt x="70" y="0"/>
                  </a:moveTo>
                  <a:lnTo>
                    <a:pt x="69" y="0"/>
                  </a:lnTo>
                  <a:lnTo>
                    <a:pt x="67" y="0"/>
                  </a:lnTo>
                  <a:lnTo>
                    <a:pt x="62" y="0"/>
                  </a:lnTo>
                  <a:lnTo>
                    <a:pt x="58" y="0"/>
                  </a:lnTo>
                  <a:lnTo>
                    <a:pt x="52" y="1"/>
                  </a:lnTo>
                  <a:lnTo>
                    <a:pt x="46" y="1"/>
                  </a:lnTo>
                  <a:lnTo>
                    <a:pt x="39" y="3"/>
                  </a:lnTo>
                  <a:lnTo>
                    <a:pt x="34" y="3"/>
                  </a:lnTo>
                  <a:lnTo>
                    <a:pt x="27" y="7"/>
                  </a:lnTo>
                  <a:lnTo>
                    <a:pt x="21" y="10"/>
                  </a:lnTo>
                  <a:lnTo>
                    <a:pt x="16" y="15"/>
                  </a:lnTo>
                  <a:lnTo>
                    <a:pt x="11" y="19"/>
                  </a:lnTo>
                  <a:lnTo>
                    <a:pt x="8" y="26"/>
                  </a:lnTo>
                  <a:lnTo>
                    <a:pt x="6" y="33"/>
                  </a:lnTo>
                  <a:lnTo>
                    <a:pt x="6" y="43"/>
                  </a:lnTo>
                  <a:lnTo>
                    <a:pt x="8" y="52"/>
                  </a:lnTo>
                  <a:lnTo>
                    <a:pt x="7" y="52"/>
                  </a:lnTo>
                  <a:lnTo>
                    <a:pt x="6" y="52"/>
                  </a:lnTo>
                  <a:lnTo>
                    <a:pt x="5" y="52"/>
                  </a:lnTo>
                  <a:lnTo>
                    <a:pt x="4" y="52"/>
                  </a:lnTo>
                  <a:lnTo>
                    <a:pt x="2" y="52"/>
                  </a:lnTo>
                  <a:lnTo>
                    <a:pt x="1" y="52"/>
                  </a:lnTo>
                  <a:lnTo>
                    <a:pt x="0" y="52"/>
                  </a:lnTo>
                  <a:lnTo>
                    <a:pt x="0" y="55"/>
                  </a:lnTo>
                  <a:lnTo>
                    <a:pt x="0" y="58"/>
                  </a:lnTo>
                  <a:lnTo>
                    <a:pt x="0" y="63"/>
                  </a:lnTo>
                  <a:lnTo>
                    <a:pt x="0" y="69"/>
                  </a:lnTo>
                  <a:lnTo>
                    <a:pt x="0" y="78"/>
                  </a:lnTo>
                  <a:lnTo>
                    <a:pt x="0" y="85"/>
                  </a:lnTo>
                  <a:lnTo>
                    <a:pt x="0" y="94"/>
                  </a:lnTo>
                  <a:lnTo>
                    <a:pt x="0" y="102"/>
                  </a:lnTo>
                  <a:lnTo>
                    <a:pt x="0" y="113"/>
                  </a:lnTo>
                  <a:lnTo>
                    <a:pt x="0" y="121"/>
                  </a:lnTo>
                  <a:lnTo>
                    <a:pt x="0" y="130"/>
                  </a:lnTo>
                  <a:lnTo>
                    <a:pt x="0" y="136"/>
                  </a:lnTo>
                  <a:lnTo>
                    <a:pt x="0" y="143"/>
                  </a:lnTo>
                  <a:lnTo>
                    <a:pt x="0" y="148"/>
                  </a:lnTo>
                  <a:lnTo>
                    <a:pt x="0" y="151"/>
                  </a:lnTo>
                  <a:lnTo>
                    <a:pt x="2" y="151"/>
                  </a:lnTo>
                  <a:lnTo>
                    <a:pt x="5" y="151"/>
                  </a:lnTo>
                  <a:lnTo>
                    <a:pt x="9" y="150"/>
                  </a:lnTo>
                  <a:lnTo>
                    <a:pt x="13" y="150"/>
                  </a:lnTo>
                  <a:lnTo>
                    <a:pt x="19" y="148"/>
                  </a:lnTo>
                  <a:lnTo>
                    <a:pt x="24" y="148"/>
                  </a:lnTo>
                  <a:lnTo>
                    <a:pt x="29" y="146"/>
                  </a:lnTo>
                  <a:lnTo>
                    <a:pt x="34" y="146"/>
                  </a:lnTo>
                  <a:lnTo>
                    <a:pt x="39" y="144"/>
                  </a:lnTo>
                  <a:lnTo>
                    <a:pt x="43" y="144"/>
                  </a:lnTo>
                  <a:lnTo>
                    <a:pt x="49" y="142"/>
                  </a:lnTo>
                  <a:lnTo>
                    <a:pt x="52" y="142"/>
                  </a:lnTo>
                  <a:lnTo>
                    <a:pt x="55" y="140"/>
                  </a:lnTo>
                  <a:lnTo>
                    <a:pt x="56" y="140"/>
                  </a:lnTo>
                  <a:lnTo>
                    <a:pt x="57" y="138"/>
                  </a:lnTo>
                  <a:lnTo>
                    <a:pt x="57" y="139"/>
                  </a:lnTo>
                  <a:lnTo>
                    <a:pt x="58" y="139"/>
                  </a:lnTo>
                  <a:lnTo>
                    <a:pt x="60" y="139"/>
                  </a:lnTo>
                  <a:lnTo>
                    <a:pt x="63" y="139"/>
                  </a:lnTo>
                  <a:lnTo>
                    <a:pt x="65" y="139"/>
                  </a:lnTo>
                  <a:lnTo>
                    <a:pt x="69" y="139"/>
                  </a:lnTo>
                  <a:lnTo>
                    <a:pt x="72" y="139"/>
                  </a:lnTo>
                  <a:lnTo>
                    <a:pt x="76" y="139"/>
                  </a:lnTo>
                  <a:lnTo>
                    <a:pt x="79" y="139"/>
                  </a:lnTo>
                  <a:lnTo>
                    <a:pt x="83" y="139"/>
                  </a:lnTo>
                  <a:lnTo>
                    <a:pt x="86" y="139"/>
                  </a:lnTo>
                  <a:lnTo>
                    <a:pt x="89" y="139"/>
                  </a:lnTo>
                  <a:lnTo>
                    <a:pt x="91" y="139"/>
                  </a:lnTo>
                  <a:lnTo>
                    <a:pt x="93" y="139"/>
                  </a:lnTo>
                  <a:lnTo>
                    <a:pt x="94" y="139"/>
                  </a:lnTo>
                  <a:lnTo>
                    <a:pt x="95" y="139"/>
                  </a:lnTo>
                  <a:lnTo>
                    <a:pt x="95" y="140"/>
                  </a:lnTo>
                  <a:lnTo>
                    <a:pt x="95" y="141"/>
                  </a:lnTo>
                  <a:lnTo>
                    <a:pt x="95" y="143"/>
                  </a:lnTo>
                  <a:lnTo>
                    <a:pt x="95" y="144"/>
                  </a:lnTo>
                  <a:lnTo>
                    <a:pt x="95" y="146"/>
                  </a:lnTo>
                  <a:lnTo>
                    <a:pt x="95" y="148"/>
                  </a:lnTo>
                  <a:lnTo>
                    <a:pt x="95" y="149"/>
                  </a:lnTo>
                  <a:lnTo>
                    <a:pt x="97" y="149"/>
                  </a:lnTo>
                  <a:lnTo>
                    <a:pt x="99" y="149"/>
                  </a:lnTo>
                  <a:lnTo>
                    <a:pt x="100" y="149"/>
                  </a:lnTo>
                  <a:lnTo>
                    <a:pt x="102" y="147"/>
                  </a:lnTo>
                  <a:lnTo>
                    <a:pt x="103" y="147"/>
                  </a:lnTo>
                  <a:lnTo>
                    <a:pt x="105" y="145"/>
                  </a:lnTo>
                  <a:lnTo>
                    <a:pt x="106" y="145"/>
                  </a:lnTo>
                  <a:lnTo>
                    <a:pt x="108" y="143"/>
                  </a:lnTo>
                  <a:lnTo>
                    <a:pt x="110" y="141"/>
                  </a:lnTo>
                  <a:lnTo>
                    <a:pt x="110" y="139"/>
                  </a:lnTo>
                  <a:lnTo>
                    <a:pt x="112" y="138"/>
                  </a:lnTo>
                  <a:lnTo>
                    <a:pt x="112" y="136"/>
                  </a:lnTo>
                  <a:lnTo>
                    <a:pt x="114" y="134"/>
                  </a:lnTo>
                  <a:lnTo>
                    <a:pt x="116" y="132"/>
                  </a:lnTo>
                  <a:lnTo>
                    <a:pt x="118" y="130"/>
                  </a:lnTo>
                  <a:lnTo>
                    <a:pt x="118" y="129"/>
                  </a:lnTo>
                  <a:lnTo>
                    <a:pt x="118" y="126"/>
                  </a:lnTo>
                  <a:lnTo>
                    <a:pt x="118" y="123"/>
                  </a:lnTo>
                  <a:lnTo>
                    <a:pt x="120" y="119"/>
                  </a:lnTo>
                  <a:lnTo>
                    <a:pt x="120" y="116"/>
                  </a:lnTo>
                  <a:lnTo>
                    <a:pt x="120" y="112"/>
                  </a:lnTo>
                  <a:lnTo>
                    <a:pt x="121" y="108"/>
                  </a:lnTo>
                  <a:lnTo>
                    <a:pt x="123" y="103"/>
                  </a:lnTo>
                  <a:lnTo>
                    <a:pt x="124" y="100"/>
                  </a:lnTo>
                  <a:lnTo>
                    <a:pt x="125" y="96"/>
                  </a:lnTo>
                  <a:lnTo>
                    <a:pt x="128" y="94"/>
                  </a:lnTo>
                  <a:lnTo>
                    <a:pt x="132" y="90"/>
                  </a:lnTo>
                  <a:lnTo>
                    <a:pt x="137" y="88"/>
                  </a:lnTo>
                  <a:lnTo>
                    <a:pt x="143" y="86"/>
                  </a:lnTo>
                  <a:lnTo>
                    <a:pt x="149" y="86"/>
                  </a:lnTo>
                  <a:lnTo>
                    <a:pt x="158" y="85"/>
                  </a:lnTo>
                  <a:lnTo>
                    <a:pt x="156" y="85"/>
                  </a:lnTo>
                  <a:lnTo>
                    <a:pt x="154" y="85"/>
                  </a:lnTo>
                  <a:lnTo>
                    <a:pt x="152" y="84"/>
                  </a:lnTo>
                  <a:lnTo>
                    <a:pt x="148" y="84"/>
                  </a:lnTo>
                  <a:lnTo>
                    <a:pt x="147" y="84"/>
                  </a:lnTo>
                  <a:lnTo>
                    <a:pt x="144" y="84"/>
                  </a:lnTo>
                  <a:lnTo>
                    <a:pt x="142" y="82"/>
                  </a:lnTo>
                  <a:lnTo>
                    <a:pt x="139" y="82"/>
                  </a:lnTo>
                  <a:lnTo>
                    <a:pt x="137" y="82"/>
                  </a:lnTo>
                  <a:lnTo>
                    <a:pt x="134" y="82"/>
                  </a:lnTo>
                  <a:lnTo>
                    <a:pt x="132" y="81"/>
                  </a:lnTo>
                  <a:lnTo>
                    <a:pt x="130" y="81"/>
                  </a:lnTo>
                  <a:lnTo>
                    <a:pt x="128" y="80"/>
                  </a:lnTo>
                  <a:lnTo>
                    <a:pt x="128" y="79"/>
                  </a:lnTo>
                  <a:lnTo>
                    <a:pt x="122" y="84"/>
                  </a:lnTo>
                  <a:lnTo>
                    <a:pt x="118" y="89"/>
                  </a:lnTo>
                  <a:lnTo>
                    <a:pt x="114" y="92"/>
                  </a:lnTo>
                  <a:lnTo>
                    <a:pt x="112" y="95"/>
                  </a:lnTo>
                  <a:lnTo>
                    <a:pt x="109" y="99"/>
                  </a:lnTo>
                  <a:lnTo>
                    <a:pt x="108" y="101"/>
                  </a:lnTo>
                  <a:lnTo>
                    <a:pt x="106" y="103"/>
                  </a:lnTo>
                  <a:lnTo>
                    <a:pt x="106" y="105"/>
                  </a:lnTo>
                  <a:lnTo>
                    <a:pt x="105" y="107"/>
                  </a:lnTo>
                  <a:lnTo>
                    <a:pt x="105" y="109"/>
                  </a:lnTo>
                  <a:lnTo>
                    <a:pt x="105" y="111"/>
                  </a:lnTo>
                  <a:lnTo>
                    <a:pt x="105" y="113"/>
                  </a:lnTo>
                  <a:lnTo>
                    <a:pt x="104" y="116"/>
                  </a:lnTo>
                  <a:lnTo>
                    <a:pt x="104" y="118"/>
                  </a:lnTo>
                  <a:lnTo>
                    <a:pt x="104" y="121"/>
                  </a:lnTo>
                  <a:lnTo>
                    <a:pt x="104" y="123"/>
                  </a:lnTo>
                  <a:lnTo>
                    <a:pt x="102" y="125"/>
                  </a:lnTo>
                  <a:lnTo>
                    <a:pt x="100" y="126"/>
                  </a:lnTo>
                  <a:lnTo>
                    <a:pt x="99" y="127"/>
                  </a:lnTo>
                  <a:lnTo>
                    <a:pt x="97" y="127"/>
                  </a:lnTo>
                  <a:lnTo>
                    <a:pt x="94" y="127"/>
                  </a:lnTo>
                  <a:lnTo>
                    <a:pt x="93" y="127"/>
                  </a:lnTo>
                  <a:lnTo>
                    <a:pt x="91" y="127"/>
                  </a:lnTo>
                  <a:lnTo>
                    <a:pt x="89" y="127"/>
                  </a:lnTo>
                  <a:lnTo>
                    <a:pt x="86" y="127"/>
                  </a:lnTo>
                  <a:lnTo>
                    <a:pt x="84" y="127"/>
                  </a:lnTo>
                  <a:lnTo>
                    <a:pt x="83" y="127"/>
                  </a:lnTo>
                  <a:lnTo>
                    <a:pt x="81" y="127"/>
                  </a:lnTo>
                  <a:lnTo>
                    <a:pt x="80" y="127"/>
                  </a:lnTo>
                  <a:lnTo>
                    <a:pt x="79" y="127"/>
                  </a:lnTo>
                  <a:lnTo>
                    <a:pt x="78" y="127"/>
                  </a:lnTo>
                  <a:lnTo>
                    <a:pt x="78" y="126"/>
                  </a:lnTo>
                  <a:lnTo>
                    <a:pt x="76" y="126"/>
                  </a:lnTo>
                  <a:lnTo>
                    <a:pt x="76" y="124"/>
                  </a:lnTo>
                  <a:lnTo>
                    <a:pt x="76" y="123"/>
                  </a:lnTo>
                  <a:lnTo>
                    <a:pt x="76" y="120"/>
                  </a:lnTo>
                  <a:lnTo>
                    <a:pt x="76" y="117"/>
                  </a:lnTo>
                  <a:lnTo>
                    <a:pt x="76" y="114"/>
                  </a:lnTo>
                  <a:lnTo>
                    <a:pt x="76" y="110"/>
                  </a:lnTo>
                  <a:lnTo>
                    <a:pt x="76" y="106"/>
                  </a:lnTo>
                  <a:lnTo>
                    <a:pt x="75" y="103"/>
                  </a:lnTo>
                  <a:lnTo>
                    <a:pt x="75" y="100"/>
                  </a:lnTo>
                  <a:lnTo>
                    <a:pt x="75" y="97"/>
                  </a:lnTo>
                  <a:lnTo>
                    <a:pt x="75" y="93"/>
                  </a:lnTo>
                  <a:lnTo>
                    <a:pt x="75" y="91"/>
                  </a:lnTo>
                  <a:lnTo>
                    <a:pt x="75" y="88"/>
                  </a:lnTo>
                  <a:lnTo>
                    <a:pt x="75" y="87"/>
                  </a:lnTo>
                  <a:lnTo>
                    <a:pt x="75" y="86"/>
                  </a:lnTo>
                  <a:lnTo>
                    <a:pt x="74" y="87"/>
                  </a:lnTo>
                  <a:lnTo>
                    <a:pt x="74" y="89"/>
                  </a:lnTo>
                  <a:lnTo>
                    <a:pt x="74" y="91"/>
                  </a:lnTo>
                  <a:lnTo>
                    <a:pt x="74" y="93"/>
                  </a:lnTo>
                  <a:lnTo>
                    <a:pt x="74" y="97"/>
                  </a:lnTo>
                  <a:lnTo>
                    <a:pt x="74" y="100"/>
                  </a:lnTo>
                  <a:lnTo>
                    <a:pt x="74" y="103"/>
                  </a:lnTo>
                  <a:lnTo>
                    <a:pt x="74" y="106"/>
                  </a:lnTo>
                  <a:lnTo>
                    <a:pt x="72" y="110"/>
                  </a:lnTo>
                  <a:lnTo>
                    <a:pt x="71" y="113"/>
                  </a:lnTo>
                  <a:lnTo>
                    <a:pt x="70" y="117"/>
                  </a:lnTo>
                  <a:lnTo>
                    <a:pt x="68" y="119"/>
                  </a:lnTo>
                  <a:lnTo>
                    <a:pt x="65" y="122"/>
                  </a:lnTo>
                  <a:lnTo>
                    <a:pt x="62" y="124"/>
                  </a:lnTo>
                  <a:lnTo>
                    <a:pt x="58" y="124"/>
                  </a:lnTo>
                  <a:lnTo>
                    <a:pt x="55" y="124"/>
                  </a:lnTo>
                  <a:lnTo>
                    <a:pt x="48" y="124"/>
                  </a:lnTo>
                  <a:lnTo>
                    <a:pt x="43" y="124"/>
                  </a:lnTo>
                  <a:lnTo>
                    <a:pt x="37" y="123"/>
                  </a:lnTo>
                  <a:lnTo>
                    <a:pt x="33" y="121"/>
                  </a:lnTo>
                  <a:lnTo>
                    <a:pt x="29" y="120"/>
                  </a:lnTo>
                  <a:lnTo>
                    <a:pt x="25" y="119"/>
                  </a:lnTo>
                  <a:lnTo>
                    <a:pt x="21" y="117"/>
                  </a:lnTo>
                  <a:lnTo>
                    <a:pt x="19" y="113"/>
                  </a:lnTo>
                  <a:lnTo>
                    <a:pt x="16" y="111"/>
                  </a:lnTo>
                  <a:lnTo>
                    <a:pt x="14" y="108"/>
                  </a:lnTo>
                  <a:lnTo>
                    <a:pt x="12" y="107"/>
                  </a:lnTo>
                  <a:lnTo>
                    <a:pt x="11" y="103"/>
                  </a:lnTo>
                  <a:lnTo>
                    <a:pt x="9" y="101"/>
                  </a:lnTo>
                  <a:lnTo>
                    <a:pt x="8" y="98"/>
                  </a:lnTo>
                  <a:lnTo>
                    <a:pt x="8" y="94"/>
                  </a:lnTo>
                  <a:lnTo>
                    <a:pt x="8" y="91"/>
                  </a:lnTo>
                  <a:lnTo>
                    <a:pt x="8" y="87"/>
                  </a:lnTo>
                  <a:lnTo>
                    <a:pt x="8" y="84"/>
                  </a:lnTo>
                  <a:lnTo>
                    <a:pt x="8" y="81"/>
                  </a:lnTo>
                  <a:lnTo>
                    <a:pt x="10" y="77"/>
                  </a:lnTo>
                  <a:lnTo>
                    <a:pt x="11" y="75"/>
                  </a:lnTo>
                  <a:lnTo>
                    <a:pt x="13" y="73"/>
                  </a:lnTo>
                  <a:lnTo>
                    <a:pt x="15" y="71"/>
                  </a:lnTo>
                  <a:lnTo>
                    <a:pt x="17" y="69"/>
                  </a:lnTo>
                  <a:lnTo>
                    <a:pt x="19" y="69"/>
                  </a:lnTo>
                  <a:lnTo>
                    <a:pt x="21" y="68"/>
                  </a:lnTo>
                  <a:lnTo>
                    <a:pt x="22" y="68"/>
                  </a:lnTo>
                  <a:lnTo>
                    <a:pt x="25" y="66"/>
                  </a:lnTo>
                  <a:lnTo>
                    <a:pt x="27" y="66"/>
                  </a:lnTo>
                  <a:lnTo>
                    <a:pt x="29" y="66"/>
                  </a:lnTo>
                  <a:lnTo>
                    <a:pt x="31" y="66"/>
                  </a:lnTo>
                  <a:lnTo>
                    <a:pt x="34" y="64"/>
                  </a:lnTo>
                  <a:lnTo>
                    <a:pt x="36" y="65"/>
                  </a:lnTo>
                  <a:lnTo>
                    <a:pt x="38" y="65"/>
                  </a:lnTo>
                  <a:lnTo>
                    <a:pt x="41" y="66"/>
                  </a:lnTo>
                  <a:lnTo>
                    <a:pt x="45" y="66"/>
                  </a:lnTo>
                  <a:lnTo>
                    <a:pt x="49" y="67"/>
                  </a:lnTo>
                  <a:lnTo>
                    <a:pt x="52" y="67"/>
                  </a:lnTo>
                  <a:lnTo>
                    <a:pt x="56" y="69"/>
                  </a:lnTo>
                  <a:lnTo>
                    <a:pt x="61" y="69"/>
                  </a:lnTo>
                  <a:lnTo>
                    <a:pt x="64" y="71"/>
                  </a:lnTo>
                  <a:lnTo>
                    <a:pt x="68" y="72"/>
                  </a:lnTo>
                  <a:lnTo>
                    <a:pt x="71" y="74"/>
                  </a:lnTo>
                  <a:lnTo>
                    <a:pt x="74" y="74"/>
                  </a:lnTo>
                  <a:lnTo>
                    <a:pt x="76" y="76"/>
                  </a:lnTo>
                  <a:lnTo>
                    <a:pt x="79" y="76"/>
                  </a:lnTo>
                  <a:lnTo>
                    <a:pt x="80" y="77"/>
                  </a:lnTo>
                  <a:lnTo>
                    <a:pt x="81" y="77"/>
                  </a:lnTo>
                  <a:lnTo>
                    <a:pt x="80" y="77"/>
                  </a:lnTo>
                  <a:lnTo>
                    <a:pt x="80" y="76"/>
                  </a:lnTo>
                  <a:lnTo>
                    <a:pt x="80" y="74"/>
                  </a:lnTo>
                  <a:lnTo>
                    <a:pt x="80" y="72"/>
                  </a:lnTo>
                  <a:lnTo>
                    <a:pt x="80" y="71"/>
                  </a:lnTo>
                  <a:lnTo>
                    <a:pt x="80" y="69"/>
                  </a:lnTo>
                  <a:lnTo>
                    <a:pt x="80" y="68"/>
                  </a:lnTo>
                  <a:lnTo>
                    <a:pt x="81" y="66"/>
                  </a:lnTo>
                  <a:lnTo>
                    <a:pt x="77" y="66"/>
                  </a:lnTo>
                  <a:lnTo>
                    <a:pt x="74" y="66"/>
                  </a:lnTo>
                  <a:lnTo>
                    <a:pt x="71" y="66"/>
                  </a:lnTo>
                  <a:lnTo>
                    <a:pt x="68" y="65"/>
                  </a:lnTo>
                  <a:lnTo>
                    <a:pt x="63" y="65"/>
                  </a:lnTo>
                  <a:lnTo>
                    <a:pt x="59" y="63"/>
                  </a:lnTo>
                  <a:lnTo>
                    <a:pt x="56" y="63"/>
                  </a:lnTo>
                  <a:lnTo>
                    <a:pt x="52" y="62"/>
                  </a:lnTo>
                  <a:lnTo>
                    <a:pt x="48" y="62"/>
                  </a:lnTo>
                  <a:lnTo>
                    <a:pt x="44" y="60"/>
                  </a:lnTo>
                  <a:lnTo>
                    <a:pt x="40" y="60"/>
                  </a:lnTo>
                  <a:lnTo>
                    <a:pt x="37" y="58"/>
                  </a:lnTo>
                  <a:lnTo>
                    <a:pt x="33" y="58"/>
                  </a:lnTo>
                  <a:lnTo>
                    <a:pt x="30" y="56"/>
                  </a:lnTo>
                  <a:lnTo>
                    <a:pt x="28" y="55"/>
                  </a:lnTo>
                  <a:lnTo>
                    <a:pt x="26" y="53"/>
                  </a:lnTo>
                  <a:lnTo>
                    <a:pt x="24" y="53"/>
                  </a:lnTo>
                  <a:lnTo>
                    <a:pt x="23" y="52"/>
                  </a:lnTo>
                  <a:lnTo>
                    <a:pt x="21" y="50"/>
                  </a:lnTo>
                  <a:lnTo>
                    <a:pt x="21" y="48"/>
                  </a:lnTo>
                  <a:lnTo>
                    <a:pt x="19" y="46"/>
                  </a:lnTo>
                  <a:lnTo>
                    <a:pt x="18" y="43"/>
                  </a:lnTo>
                  <a:lnTo>
                    <a:pt x="17" y="41"/>
                  </a:lnTo>
                  <a:lnTo>
                    <a:pt x="17" y="37"/>
                  </a:lnTo>
                  <a:lnTo>
                    <a:pt x="16" y="35"/>
                  </a:lnTo>
                  <a:lnTo>
                    <a:pt x="16" y="32"/>
                  </a:lnTo>
                  <a:lnTo>
                    <a:pt x="16" y="29"/>
                  </a:lnTo>
                  <a:lnTo>
                    <a:pt x="17" y="25"/>
                  </a:lnTo>
                  <a:lnTo>
                    <a:pt x="17" y="24"/>
                  </a:lnTo>
                  <a:lnTo>
                    <a:pt x="19" y="20"/>
                  </a:lnTo>
                  <a:lnTo>
                    <a:pt x="22" y="19"/>
                  </a:lnTo>
                  <a:lnTo>
                    <a:pt x="26" y="16"/>
                  </a:lnTo>
                  <a:lnTo>
                    <a:pt x="30" y="16"/>
                  </a:lnTo>
                  <a:lnTo>
                    <a:pt x="34" y="15"/>
                  </a:lnTo>
                  <a:lnTo>
                    <a:pt x="37" y="16"/>
                  </a:lnTo>
                  <a:lnTo>
                    <a:pt x="40" y="16"/>
                  </a:lnTo>
                  <a:lnTo>
                    <a:pt x="42" y="18"/>
                  </a:lnTo>
                  <a:lnTo>
                    <a:pt x="45" y="20"/>
                  </a:lnTo>
                  <a:lnTo>
                    <a:pt x="47" y="22"/>
                  </a:lnTo>
                  <a:lnTo>
                    <a:pt x="49" y="24"/>
                  </a:lnTo>
                  <a:lnTo>
                    <a:pt x="49" y="28"/>
                  </a:lnTo>
                  <a:lnTo>
                    <a:pt x="49" y="30"/>
                  </a:lnTo>
                  <a:lnTo>
                    <a:pt x="48" y="32"/>
                  </a:lnTo>
                  <a:lnTo>
                    <a:pt x="48" y="34"/>
                  </a:lnTo>
                  <a:lnTo>
                    <a:pt x="46" y="36"/>
                  </a:lnTo>
                  <a:lnTo>
                    <a:pt x="45" y="38"/>
                  </a:lnTo>
                  <a:lnTo>
                    <a:pt x="41" y="40"/>
                  </a:lnTo>
                  <a:lnTo>
                    <a:pt x="39" y="40"/>
                  </a:lnTo>
                  <a:lnTo>
                    <a:pt x="37" y="40"/>
                  </a:lnTo>
                  <a:lnTo>
                    <a:pt x="36" y="40"/>
                  </a:lnTo>
                  <a:lnTo>
                    <a:pt x="36" y="39"/>
                  </a:lnTo>
                  <a:lnTo>
                    <a:pt x="34" y="39"/>
                  </a:lnTo>
                  <a:lnTo>
                    <a:pt x="34" y="37"/>
                  </a:lnTo>
                  <a:lnTo>
                    <a:pt x="33" y="36"/>
                  </a:lnTo>
                  <a:lnTo>
                    <a:pt x="33" y="34"/>
                  </a:lnTo>
                  <a:lnTo>
                    <a:pt x="32" y="34"/>
                  </a:lnTo>
                  <a:lnTo>
                    <a:pt x="32" y="32"/>
                  </a:lnTo>
                  <a:lnTo>
                    <a:pt x="32" y="31"/>
                  </a:lnTo>
                  <a:lnTo>
                    <a:pt x="32" y="30"/>
                  </a:lnTo>
                  <a:lnTo>
                    <a:pt x="32" y="28"/>
                  </a:lnTo>
                  <a:lnTo>
                    <a:pt x="30" y="30"/>
                  </a:lnTo>
                  <a:lnTo>
                    <a:pt x="29" y="31"/>
                  </a:lnTo>
                  <a:lnTo>
                    <a:pt x="27" y="33"/>
                  </a:lnTo>
                  <a:lnTo>
                    <a:pt x="27" y="35"/>
                  </a:lnTo>
                  <a:lnTo>
                    <a:pt x="27" y="36"/>
                  </a:lnTo>
                  <a:lnTo>
                    <a:pt x="25" y="38"/>
                  </a:lnTo>
                  <a:lnTo>
                    <a:pt x="25" y="40"/>
                  </a:lnTo>
                  <a:lnTo>
                    <a:pt x="25" y="42"/>
                  </a:lnTo>
                  <a:lnTo>
                    <a:pt x="25" y="44"/>
                  </a:lnTo>
                  <a:lnTo>
                    <a:pt x="26" y="44"/>
                  </a:lnTo>
                  <a:lnTo>
                    <a:pt x="28" y="46"/>
                  </a:lnTo>
                  <a:lnTo>
                    <a:pt x="32" y="47"/>
                  </a:lnTo>
                  <a:lnTo>
                    <a:pt x="35" y="49"/>
                  </a:lnTo>
                  <a:lnTo>
                    <a:pt x="39" y="49"/>
                  </a:lnTo>
                  <a:lnTo>
                    <a:pt x="42" y="50"/>
                  </a:lnTo>
                  <a:lnTo>
                    <a:pt x="46" y="51"/>
                  </a:lnTo>
                  <a:lnTo>
                    <a:pt x="49" y="52"/>
                  </a:lnTo>
                  <a:lnTo>
                    <a:pt x="54" y="52"/>
                  </a:lnTo>
                  <a:lnTo>
                    <a:pt x="55" y="54"/>
                  </a:lnTo>
                  <a:lnTo>
                    <a:pt x="59" y="55"/>
                  </a:lnTo>
                  <a:lnTo>
                    <a:pt x="61" y="55"/>
                  </a:lnTo>
                  <a:lnTo>
                    <a:pt x="64" y="55"/>
                  </a:lnTo>
                  <a:lnTo>
                    <a:pt x="66" y="55"/>
                  </a:lnTo>
                  <a:lnTo>
                    <a:pt x="66" y="54"/>
                  </a:lnTo>
                  <a:lnTo>
                    <a:pt x="66" y="52"/>
                  </a:lnTo>
                  <a:lnTo>
                    <a:pt x="64" y="52"/>
                  </a:lnTo>
                  <a:lnTo>
                    <a:pt x="63" y="52"/>
                  </a:lnTo>
                  <a:lnTo>
                    <a:pt x="63" y="51"/>
                  </a:lnTo>
                  <a:lnTo>
                    <a:pt x="61" y="50"/>
                  </a:lnTo>
                  <a:lnTo>
                    <a:pt x="61" y="49"/>
                  </a:lnTo>
                  <a:lnTo>
                    <a:pt x="61" y="47"/>
                  </a:lnTo>
                  <a:lnTo>
                    <a:pt x="61" y="45"/>
                  </a:lnTo>
                  <a:lnTo>
                    <a:pt x="59" y="43"/>
                  </a:lnTo>
                  <a:lnTo>
                    <a:pt x="59" y="41"/>
                  </a:lnTo>
                  <a:lnTo>
                    <a:pt x="58" y="40"/>
                  </a:lnTo>
                  <a:lnTo>
                    <a:pt x="58" y="36"/>
                  </a:lnTo>
                  <a:lnTo>
                    <a:pt x="58" y="33"/>
                  </a:lnTo>
                  <a:lnTo>
                    <a:pt x="58" y="30"/>
                  </a:lnTo>
                  <a:lnTo>
                    <a:pt x="58" y="26"/>
                  </a:lnTo>
                  <a:lnTo>
                    <a:pt x="59" y="20"/>
                  </a:lnTo>
                  <a:lnTo>
                    <a:pt x="59" y="19"/>
                  </a:lnTo>
                  <a:lnTo>
                    <a:pt x="61" y="17"/>
                  </a:lnTo>
                  <a:lnTo>
                    <a:pt x="61" y="15"/>
                  </a:lnTo>
                  <a:lnTo>
                    <a:pt x="62" y="13"/>
                  </a:lnTo>
                  <a:lnTo>
                    <a:pt x="62" y="12"/>
                  </a:lnTo>
                  <a:lnTo>
                    <a:pt x="64" y="10"/>
                  </a:lnTo>
                  <a:lnTo>
                    <a:pt x="64" y="9"/>
                  </a:lnTo>
                  <a:lnTo>
                    <a:pt x="66" y="7"/>
                  </a:lnTo>
                  <a:lnTo>
                    <a:pt x="66" y="5"/>
                  </a:lnTo>
                  <a:lnTo>
                    <a:pt x="68" y="3"/>
                  </a:lnTo>
                  <a:lnTo>
                    <a:pt x="69" y="1"/>
                  </a:lnTo>
                  <a:lnTo>
                    <a:pt x="70" y="0"/>
                  </a:lnTo>
                </a:path>
              </a:pathLst>
            </a:custGeom>
            <a:solidFill>
              <a:srgbClr val="F8F8F8"/>
            </a:solidFill>
            <a:ln w="6350">
              <a:solidFill>
                <a:srgbClr val="DDDDDD"/>
              </a:solidFill>
              <a:round/>
              <a:headEnd/>
              <a:tailEnd/>
            </a:ln>
          </p:spPr>
          <p:txBody>
            <a:bodyPr/>
            <a:lstStyle/>
            <a:p>
              <a:endParaRPr lang="it-IT"/>
            </a:p>
          </p:txBody>
        </p:sp>
        <p:sp>
          <p:nvSpPr>
            <p:cNvPr id="10326" name="Freeform 112"/>
            <p:cNvSpPr>
              <a:spLocks/>
            </p:cNvSpPr>
            <p:nvPr/>
          </p:nvSpPr>
          <p:spPr bwMode="auto">
            <a:xfrm>
              <a:off x="1130" y="1465"/>
              <a:ext cx="324" cy="105"/>
            </a:xfrm>
            <a:custGeom>
              <a:avLst/>
              <a:gdLst>
                <a:gd name="T0" fmla="*/ 8 w 164"/>
                <a:gd name="T1" fmla="*/ 6 h 114"/>
                <a:gd name="T2" fmla="*/ 55 w 164"/>
                <a:gd name="T3" fmla="*/ 6 h 114"/>
                <a:gd name="T4" fmla="*/ 109 w 164"/>
                <a:gd name="T5" fmla="*/ 4 h 114"/>
                <a:gd name="T6" fmla="*/ 140 w 164"/>
                <a:gd name="T7" fmla="*/ 1 h 114"/>
                <a:gd name="T8" fmla="*/ 332 w 164"/>
                <a:gd name="T9" fmla="*/ 9 h 114"/>
                <a:gd name="T10" fmla="*/ 524 w 164"/>
                <a:gd name="T11" fmla="*/ 15 h 114"/>
                <a:gd name="T12" fmla="*/ 632 w 164"/>
                <a:gd name="T13" fmla="*/ 16 h 114"/>
                <a:gd name="T14" fmla="*/ 688 w 164"/>
                <a:gd name="T15" fmla="*/ 16 h 114"/>
                <a:gd name="T16" fmla="*/ 664 w 164"/>
                <a:gd name="T17" fmla="*/ 30 h 114"/>
                <a:gd name="T18" fmla="*/ 664 w 164"/>
                <a:gd name="T19" fmla="*/ 53 h 114"/>
                <a:gd name="T20" fmla="*/ 719 w 164"/>
                <a:gd name="T21" fmla="*/ 73 h 114"/>
                <a:gd name="T22" fmla="*/ 780 w 164"/>
                <a:gd name="T23" fmla="*/ 84 h 114"/>
                <a:gd name="T24" fmla="*/ 824 w 164"/>
                <a:gd name="T25" fmla="*/ 82 h 114"/>
                <a:gd name="T26" fmla="*/ 840 w 164"/>
                <a:gd name="T27" fmla="*/ 69 h 114"/>
                <a:gd name="T28" fmla="*/ 885 w 164"/>
                <a:gd name="T29" fmla="*/ 53 h 114"/>
                <a:gd name="T30" fmla="*/ 1012 w 164"/>
                <a:gd name="T31" fmla="*/ 41 h 114"/>
                <a:gd name="T32" fmla="*/ 1073 w 164"/>
                <a:gd name="T33" fmla="*/ 37 h 114"/>
                <a:gd name="T34" fmla="*/ 1081 w 164"/>
                <a:gd name="T35" fmla="*/ 28 h 114"/>
                <a:gd name="T36" fmla="*/ 1096 w 164"/>
                <a:gd name="T37" fmla="*/ 19 h 114"/>
                <a:gd name="T38" fmla="*/ 1108 w 164"/>
                <a:gd name="T39" fmla="*/ 14 h 114"/>
                <a:gd name="T40" fmla="*/ 1124 w 164"/>
                <a:gd name="T41" fmla="*/ 34 h 114"/>
                <a:gd name="T42" fmla="*/ 1179 w 164"/>
                <a:gd name="T43" fmla="*/ 57 h 114"/>
                <a:gd name="T44" fmla="*/ 1217 w 164"/>
                <a:gd name="T45" fmla="*/ 75 h 114"/>
                <a:gd name="T46" fmla="*/ 1249 w 164"/>
                <a:gd name="T47" fmla="*/ 83 h 114"/>
                <a:gd name="T48" fmla="*/ 1201 w 164"/>
                <a:gd name="T49" fmla="*/ 85 h 114"/>
                <a:gd name="T50" fmla="*/ 1108 w 164"/>
                <a:gd name="T51" fmla="*/ 87 h 114"/>
                <a:gd name="T52" fmla="*/ 988 w 164"/>
                <a:gd name="T53" fmla="*/ 88 h 114"/>
                <a:gd name="T54" fmla="*/ 840 w 164"/>
                <a:gd name="T55" fmla="*/ 88 h 114"/>
                <a:gd name="T56" fmla="*/ 780 w 164"/>
                <a:gd name="T57" fmla="*/ 88 h 114"/>
                <a:gd name="T58" fmla="*/ 719 w 164"/>
                <a:gd name="T59" fmla="*/ 84 h 114"/>
                <a:gd name="T60" fmla="*/ 624 w 164"/>
                <a:gd name="T61" fmla="*/ 79 h 114"/>
                <a:gd name="T62" fmla="*/ 561 w 164"/>
                <a:gd name="T63" fmla="*/ 74 h 114"/>
                <a:gd name="T64" fmla="*/ 516 w 164"/>
                <a:gd name="T65" fmla="*/ 70 h 114"/>
                <a:gd name="T66" fmla="*/ 492 w 164"/>
                <a:gd name="T67" fmla="*/ 64 h 114"/>
                <a:gd name="T68" fmla="*/ 448 w 164"/>
                <a:gd name="T69" fmla="*/ 61 h 114"/>
                <a:gd name="T70" fmla="*/ 417 w 164"/>
                <a:gd name="T71" fmla="*/ 59 h 114"/>
                <a:gd name="T72" fmla="*/ 379 w 164"/>
                <a:gd name="T73" fmla="*/ 59 h 114"/>
                <a:gd name="T74" fmla="*/ 332 w 164"/>
                <a:gd name="T75" fmla="*/ 54 h 114"/>
                <a:gd name="T76" fmla="*/ 277 w 164"/>
                <a:gd name="T77" fmla="*/ 49 h 114"/>
                <a:gd name="T78" fmla="*/ 253 w 164"/>
                <a:gd name="T79" fmla="*/ 45 h 114"/>
                <a:gd name="T80" fmla="*/ 269 w 164"/>
                <a:gd name="T81" fmla="*/ 43 h 114"/>
                <a:gd name="T82" fmla="*/ 316 w 164"/>
                <a:gd name="T83" fmla="*/ 42 h 114"/>
                <a:gd name="T84" fmla="*/ 379 w 164"/>
                <a:gd name="T85" fmla="*/ 41 h 114"/>
                <a:gd name="T86" fmla="*/ 417 w 164"/>
                <a:gd name="T87" fmla="*/ 41 h 114"/>
                <a:gd name="T88" fmla="*/ 379 w 164"/>
                <a:gd name="T89" fmla="*/ 25 h 114"/>
                <a:gd name="T90" fmla="*/ 277 w 164"/>
                <a:gd name="T91" fmla="*/ 15 h 114"/>
                <a:gd name="T92" fmla="*/ 140 w 164"/>
                <a:gd name="T93" fmla="*/ 13 h 114"/>
                <a:gd name="T94" fmla="*/ 24 w 164"/>
                <a:gd name="T95" fmla="*/ 7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0" y="8"/>
                  </a:moveTo>
                  <a:lnTo>
                    <a:pt x="0" y="8"/>
                  </a:lnTo>
                  <a:lnTo>
                    <a:pt x="1" y="8"/>
                  </a:lnTo>
                  <a:lnTo>
                    <a:pt x="3" y="7"/>
                  </a:lnTo>
                  <a:lnTo>
                    <a:pt x="4" y="7"/>
                  </a:lnTo>
                  <a:lnTo>
                    <a:pt x="5" y="6"/>
                  </a:lnTo>
                  <a:lnTo>
                    <a:pt x="7" y="6"/>
                  </a:lnTo>
                  <a:lnTo>
                    <a:pt x="9" y="4"/>
                  </a:lnTo>
                  <a:lnTo>
                    <a:pt x="10" y="4"/>
                  </a:lnTo>
                  <a:lnTo>
                    <a:pt x="12" y="4"/>
                  </a:lnTo>
                  <a:lnTo>
                    <a:pt x="14" y="4"/>
                  </a:lnTo>
                  <a:lnTo>
                    <a:pt x="16" y="2"/>
                  </a:lnTo>
                  <a:lnTo>
                    <a:pt x="17" y="1"/>
                  </a:lnTo>
                  <a:lnTo>
                    <a:pt x="18" y="1"/>
                  </a:lnTo>
                  <a:lnTo>
                    <a:pt x="19" y="0"/>
                  </a:lnTo>
                  <a:lnTo>
                    <a:pt x="27" y="5"/>
                  </a:lnTo>
                  <a:lnTo>
                    <a:pt x="36" y="9"/>
                  </a:lnTo>
                  <a:lnTo>
                    <a:pt x="43" y="12"/>
                  </a:lnTo>
                  <a:lnTo>
                    <a:pt x="51" y="13"/>
                  </a:lnTo>
                  <a:lnTo>
                    <a:pt x="56" y="16"/>
                  </a:lnTo>
                  <a:lnTo>
                    <a:pt x="63" y="17"/>
                  </a:lnTo>
                  <a:lnTo>
                    <a:pt x="68" y="18"/>
                  </a:lnTo>
                  <a:lnTo>
                    <a:pt x="73" y="18"/>
                  </a:lnTo>
                  <a:lnTo>
                    <a:pt x="76" y="19"/>
                  </a:lnTo>
                  <a:lnTo>
                    <a:pt x="80" y="19"/>
                  </a:lnTo>
                  <a:lnTo>
                    <a:pt x="82" y="19"/>
                  </a:lnTo>
                  <a:lnTo>
                    <a:pt x="85" y="19"/>
                  </a:lnTo>
                  <a:lnTo>
                    <a:pt x="86" y="19"/>
                  </a:lnTo>
                  <a:lnTo>
                    <a:pt x="88" y="19"/>
                  </a:lnTo>
                  <a:lnTo>
                    <a:pt x="89" y="19"/>
                  </a:lnTo>
                  <a:lnTo>
                    <a:pt x="90" y="18"/>
                  </a:lnTo>
                  <a:lnTo>
                    <a:pt x="88" y="26"/>
                  </a:lnTo>
                  <a:lnTo>
                    <a:pt x="87" y="32"/>
                  </a:lnTo>
                  <a:lnTo>
                    <a:pt x="86" y="39"/>
                  </a:lnTo>
                  <a:lnTo>
                    <a:pt x="86" y="45"/>
                  </a:lnTo>
                  <a:lnTo>
                    <a:pt x="86" y="52"/>
                  </a:lnTo>
                  <a:lnTo>
                    <a:pt x="86" y="60"/>
                  </a:lnTo>
                  <a:lnTo>
                    <a:pt x="86" y="67"/>
                  </a:lnTo>
                  <a:lnTo>
                    <a:pt x="88" y="73"/>
                  </a:lnTo>
                  <a:lnTo>
                    <a:pt x="89" y="80"/>
                  </a:lnTo>
                  <a:lnTo>
                    <a:pt x="91" y="87"/>
                  </a:lnTo>
                  <a:lnTo>
                    <a:pt x="93" y="93"/>
                  </a:lnTo>
                  <a:lnTo>
                    <a:pt x="94" y="98"/>
                  </a:lnTo>
                  <a:lnTo>
                    <a:pt x="96" y="102"/>
                  </a:lnTo>
                  <a:lnTo>
                    <a:pt x="99" y="105"/>
                  </a:lnTo>
                  <a:lnTo>
                    <a:pt x="101" y="108"/>
                  </a:lnTo>
                  <a:lnTo>
                    <a:pt x="105" y="108"/>
                  </a:lnTo>
                  <a:lnTo>
                    <a:pt x="105" y="109"/>
                  </a:lnTo>
                  <a:lnTo>
                    <a:pt x="107" y="107"/>
                  </a:lnTo>
                  <a:lnTo>
                    <a:pt x="107" y="105"/>
                  </a:lnTo>
                  <a:lnTo>
                    <a:pt x="108" y="102"/>
                  </a:lnTo>
                  <a:lnTo>
                    <a:pt x="108" y="98"/>
                  </a:lnTo>
                  <a:lnTo>
                    <a:pt x="109" y="94"/>
                  </a:lnTo>
                  <a:lnTo>
                    <a:pt x="109" y="88"/>
                  </a:lnTo>
                  <a:lnTo>
                    <a:pt x="110" y="83"/>
                  </a:lnTo>
                  <a:lnTo>
                    <a:pt x="111" y="79"/>
                  </a:lnTo>
                  <a:lnTo>
                    <a:pt x="113" y="73"/>
                  </a:lnTo>
                  <a:lnTo>
                    <a:pt x="115" y="68"/>
                  </a:lnTo>
                  <a:lnTo>
                    <a:pt x="118" y="63"/>
                  </a:lnTo>
                  <a:lnTo>
                    <a:pt x="121" y="60"/>
                  </a:lnTo>
                  <a:lnTo>
                    <a:pt x="126" y="55"/>
                  </a:lnTo>
                  <a:lnTo>
                    <a:pt x="131" y="52"/>
                  </a:lnTo>
                  <a:lnTo>
                    <a:pt x="139" y="49"/>
                  </a:lnTo>
                  <a:lnTo>
                    <a:pt x="139" y="47"/>
                  </a:lnTo>
                  <a:lnTo>
                    <a:pt x="140" y="45"/>
                  </a:lnTo>
                  <a:lnTo>
                    <a:pt x="140" y="43"/>
                  </a:lnTo>
                  <a:lnTo>
                    <a:pt x="140" y="39"/>
                  </a:lnTo>
                  <a:lnTo>
                    <a:pt x="140" y="36"/>
                  </a:lnTo>
                  <a:lnTo>
                    <a:pt x="142" y="33"/>
                  </a:lnTo>
                  <a:lnTo>
                    <a:pt x="142" y="31"/>
                  </a:lnTo>
                  <a:lnTo>
                    <a:pt x="142" y="28"/>
                  </a:lnTo>
                  <a:lnTo>
                    <a:pt x="142" y="25"/>
                  </a:lnTo>
                  <a:lnTo>
                    <a:pt x="143" y="21"/>
                  </a:lnTo>
                  <a:lnTo>
                    <a:pt x="143" y="20"/>
                  </a:lnTo>
                  <a:lnTo>
                    <a:pt x="144" y="18"/>
                  </a:lnTo>
                  <a:lnTo>
                    <a:pt x="144" y="17"/>
                  </a:lnTo>
                  <a:lnTo>
                    <a:pt x="145" y="16"/>
                  </a:lnTo>
                  <a:lnTo>
                    <a:pt x="145" y="25"/>
                  </a:lnTo>
                  <a:lnTo>
                    <a:pt x="146" y="34"/>
                  </a:lnTo>
                  <a:lnTo>
                    <a:pt x="146" y="43"/>
                  </a:lnTo>
                  <a:lnTo>
                    <a:pt x="148" y="51"/>
                  </a:lnTo>
                  <a:lnTo>
                    <a:pt x="149" y="59"/>
                  </a:lnTo>
                  <a:lnTo>
                    <a:pt x="151" y="66"/>
                  </a:lnTo>
                  <a:lnTo>
                    <a:pt x="153" y="73"/>
                  </a:lnTo>
                  <a:lnTo>
                    <a:pt x="155" y="79"/>
                  </a:lnTo>
                  <a:lnTo>
                    <a:pt x="155" y="86"/>
                  </a:lnTo>
                  <a:lnTo>
                    <a:pt x="156" y="91"/>
                  </a:lnTo>
                  <a:lnTo>
                    <a:pt x="158" y="96"/>
                  </a:lnTo>
                  <a:lnTo>
                    <a:pt x="160" y="100"/>
                  </a:lnTo>
                  <a:lnTo>
                    <a:pt x="160" y="103"/>
                  </a:lnTo>
                  <a:lnTo>
                    <a:pt x="162" y="105"/>
                  </a:lnTo>
                  <a:lnTo>
                    <a:pt x="162" y="106"/>
                  </a:lnTo>
                  <a:lnTo>
                    <a:pt x="163" y="106"/>
                  </a:lnTo>
                  <a:lnTo>
                    <a:pt x="160" y="108"/>
                  </a:lnTo>
                  <a:lnTo>
                    <a:pt x="158" y="108"/>
                  </a:lnTo>
                  <a:lnTo>
                    <a:pt x="156" y="109"/>
                  </a:lnTo>
                  <a:lnTo>
                    <a:pt x="154" y="109"/>
                  </a:lnTo>
                  <a:lnTo>
                    <a:pt x="150" y="111"/>
                  </a:lnTo>
                  <a:lnTo>
                    <a:pt x="148" y="111"/>
                  </a:lnTo>
                  <a:lnTo>
                    <a:pt x="144" y="111"/>
                  </a:lnTo>
                  <a:lnTo>
                    <a:pt x="142" y="111"/>
                  </a:lnTo>
                  <a:lnTo>
                    <a:pt x="137" y="112"/>
                  </a:lnTo>
                  <a:lnTo>
                    <a:pt x="134" y="112"/>
                  </a:lnTo>
                  <a:lnTo>
                    <a:pt x="128" y="112"/>
                  </a:lnTo>
                  <a:lnTo>
                    <a:pt x="125" y="112"/>
                  </a:lnTo>
                  <a:lnTo>
                    <a:pt x="119" y="113"/>
                  </a:lnTo>
                  <a:lnTo>
                    <a:pt x="115" y="113"/>
                  </a:lnTo>
                  <a:lnTo>
                    <a:pt x="109" y="113"/>
                  </a:lnTo>
                  <a:lnTo>
                    <a:pt x="105" y="113"/>
                  </a:lnTo>
                  <a:lnTo>
                    <a:pt x="103" y="113"/>
                  </a:lnTo>
                  <a:lnTo>
                    <a:pt x="101" y="113"/>
                  </a:lnTo>
                  <a:lnTo>
                    <a:pt x="100" y="111"/>
                  </a:lnTo>
                  <a:lnTo>
                    <a:pt x="97" y="111"/>
                  </a:lnTo>
                  <a:lnTo>
                    <a:pt x="95" y="109"/>
                  </a:lnTo>
                  <a:lnTo>
                    <a:pt x="93" y="107"/>
                  </a:lnTo>
                  <a:lnTo>
                    <a:pt x="91" y="105"/>
                  </a:lnTo>
                  <a:lnTo>
                    <a:pt x="88" y="104"/>
                  </a:lnTo>
                  <a:lnTo>
                    <a:pt x="85" y="102"/>
                  </a:lnTo>
                  <a:lnTo>
                    <a:pt x="81" y="101"/>
                  </a:lnTo>
                  <a:lnTo>
                    <a:pt x="80" y="99"/>
                  </a:lnTo>
                  <a:lnTo>
                    <a:pt x="76" y="98"/>
                  </a:lnTo>
                  <a:lnTo>
                    <a:pt x="74" y="96"/>
                  </a:lnTo>
                  <a:lnTo>
                    <a:pt x="73" y="94"/>
                  </a:lnTo>
                  <a:lnTo>
                    <a:pt x="71" y="92"/>
                  </a:lnTo>
                  <a:lnTo>
                    <a:pt x="70" y="92"/>
                  </a:lnTo>
                  <a:lnTo>
                    <a:pt x="69" y="90"/>
                  </a:lnTo>
                  <a:lnTo>
                    <a:pt x="67" y="89"/>
                  </a:lnTo>
                  <a:lnTo>
                    <a:pt x="67" y="87"/>
                  </a:lnTo>
                  <a:lnTo>
                    <a:pt x="65" y="86"/>
                  </a:lnTo>
                  <a:lnTo>
                    <a:pt x="65" y="85"/>
                  </a:lnTo>
                  <a:lnTo>
                    <a:pt x="64" y="83"/>
                  </a:lnTo>
                  <a:lnTo>
                    <a:pt x="64" y="81"/>
                  </a:lnTo>
                  <a:lnTo>
                    <a:pt x="62" y="81"/>
                  </a:lnTo>
                  <a:lnTo>
                    <a:pt x="60" y="79"/>
                  </a:lnTo>
                  <a:lnTo>
                    <a:pt x="58" y="78"/>
                  </a:lnTo>
                  <a:lnTo>
                    <a:pt x="58" y="76"/>
                  </a:lnTo>
                  <a:lnTo>
                    <a:pt x="56" y="76"/>
                  </a:lnTo>
                  <a:lnTo>
                    <a:pt x="56" y="75"/>
                  </a:lnTo>
                  <a:lnTo>
                    <a:pt x="54" y="75"/>
                  </a:lnTo>
                  <a:lnTo>
                    <a:pt x="54" y="74"/>
                  </a:lnTo>
                  <a:lnTo>
                    <a:pt x="52" y="75"/>
                  </a:lnTo>
                  <a:lnTo>
                    <a:pt x="51" y="75"/>
                  </a:lnTo>
                  <a:lnTo>
                    <a:pt x="49" y="75"/>
                  </a:lnTo>
                  <a:lnTo>
                    <a:pt x="49" y="73"/>
                  </a:lnTo>
                  <a:lnTo>
                    <a:pt x="47" y="72"/>
                  </a:lnTo>
                  <a:lnTo>
                    <a:pt x="45" y="71"/>
                  </a:lnTo>
                  <a:lnTo>
                    <a:pt x="43" y="69"/>
                  </a:lnTo>
                  <a:lnTo>
                    <a:pt x="41" y="67"/>
                  </a:lnTo>
                  <a:lnTo>
                    <a:pt x="40" y="66"/>
                  </a:lnTo>
                  <a:lnTo>
                    <a:pt x="38" y="64"/>
                  </a:lnTo>
                  <a:lnTo>
                    <a:pt x="36" y="63"/>
                  </a:lnTo>
                  <a:lnTo>
                    <a:pt x="35" y="61"/>
                  </a:lnTo>
                  <a:lnTo>
                    <a:pt x="33" y="60"/>
                  </a:lnTo>
                  <a:lnTo>
                    <a:pt x="33" y="58"/>
                  </a:lnTo>
                  <a:lnTo>
                    <a:pt x="33" y="57"/>
                  </a:lnTo>
                  <a:lnTo>
                    <a:pt x="33" y="55"/>
                  </a:lnTo>
                  <a:lnTo>
                    <a:pt x="34" y="55"/>
                  </a:lnTo>
                  <a:lnTo>
                    <a:pt x="35" y="55"/>
                  </a:lnTo>
                  <a:lnTo>
                    <a:pt x="36" y="54"/>
                  </a:lnTo>
                  <a:lnTo>
                    <a:pt x="38" y="54"/>
                  </a:lnTo>
                  <a:lnTo>
                    <a:pt x="40" y="54"/>
                  </a:lnTo>
                  <a:lnTo>
                    <a:pt x="41" y="54"/>
                  </a:lnTo>
                  <a:lnTo>
                    <a:pt x="44" y="52"/>
                  </a:lnTo>
                  <a:lnTo>
                    <a:pt x="46" y="52"/>
                  </a:lnTo>
                  <a:lnTo>
                    <a:pt x="48" y="52"/>
                  </a:lnTo>
                  <a:lnTo>
                    <a:pt x="49" y="52"/>
                  </a:lnTo>
                  <a:lnTo>
                    <a:pt x="51" y="52"/>
                  </a:lnTo>
                  <a:lnTo>
                    <a:pt x="52" y="52"/>
                  </a:lnTo>
                  <a:lnTo>
                    <a:pt x="54" y="52"/>
                  </a:lnTo>
                  <a:lnTo>
                    <a:pt x="55" y="52"/>
                  </a:lnTo>
                  <a:lnTo>
                    <a:pt x="54" y="44"/>
                  </a:lnTo>
                  <a:lnTo>
                    <a:pt x="52" y="37"/>
                  </a:lnTo>
                  <a:lnTo>
                    <a:pt x="49" y="32"/>
                  </a:lnTo>
                  <a:lnTo>
                    <a:pt x="47" y="26"/>
                  </a:lnTo>
                  <a:lnTo>
                    <a:pt x="43" y="24"/>
                  </a:lnTo>
                  <a:lnTo>
                    <a:pt x="39" y="20"/>
                  </a:lnTo>
                  <a:lnTo>
                    <a:pt x="36" y="18"/>
                  </a:lnTo>
                  <a:lnTo>
                    <a:pt x="32" y="16"/>
                  </a:lnTo>
                  <a:lnTo>
                    <a:pt x="27" y="16"/>
                  </a:lnTo>
                  <a:lnTo>
                    <a:pt x="23" y="16"/>
                  </a:lnTo>
                  <a:lnTo>
                    <a:pt x="18" y="16"/>
                  </a:lnTo>
                  <a:lnTo>
                    <a:pt x="14" y="14"/>
                  </a:lnTo>
                  <a:lnTo>
                    <a:pt x="9" y="14"/>
                  </a:lnTo>
                  <a:lnTo>
                    <a:pt x="6" y="12"/>
                  </a:lnTo>
                  <a:lnTo>
                    <a:pt x="3" y="10"/>
                  </a:lnTo>
                  <a:lnTo>
                    <a:pt x="0" y="8"/>
                  </a:lnTo>
                </a:path>
              </a:pathLst>
            </a:custGeom>
            <a:solidFill>
              <a:srgbClr val="F8F8F8"/>
            </a:solidFill>
            <a:ln w="6350">
              <a:solidFill>
                <a:srgbClr val="DDDDDD"/>
              </a:solidFill>
              <a:round/>
              <a:headEnd/>
              <a:tailEnd/>
            </a:ln>
          </p:spPr>
          <p:txBody>
            <a:bodyPr/>
            <a:lstStyle/>
            <a:p>
              <a:endParaRPr lang="it-IT"/>
            </a:p>
          </p:txBody>
        </p:sp>
        <p:sp>
          <p:nvSpPr>
            <p:cNvPr id="10327" name="Freeform 113"/>
            <p:cNvSpPr>
              <a:spLocks/>
            </p:cNvSpPr>
            <p:nvPr/>
          </p:nvSpPr>
          <p:spPr bwMode="auto">
            <a:xfrm>
              <a:off x="1509" y="1464"/>
              <a:ext cx="323" cy="105"/>
            </a:xfrm>
            <a:custGeom>
              <a:avLst/>
              <a:gdLst>
                <a:gd name="T0" fmla="*/ 1221 w 164"/>
                <a:gd name="T1" fmla="*/ 6 h 114"/>
                <a:gd name="T2" fmla="*/ 1176 w 164"/>
                <a:gd name="T3" fmla="*/ 6 h 114"/>
                <a:gd name="T4" fmla="*/ 1125 w 164"/>
                <a:gd name="T5" fmla="*/ 4 h 114"/>
                <a:gd name="T6" fmla="*/ 1093 w 164"/>
                <a:gd name="T7" fmla="*/ 2 h 114"/>
                <a:gd name="T8" fmla="*/ 892 w 164"/>
                <a:gd name="T9" fmla="*/ 9 h 114"/>
                <a:gd name="T10" fmla="*/ 709 w 164"/>
                <a:gd name="T11" fmla="*/ 15 h 114"/>
                <a:gd name="T12" fmla="*/ 597 w 164"/>
                <a:gd name="T13" fmla="*/ 16 h 114"/>
                <a:gd name="T14" fmla="*/ 551 w 164"/>
                <a:gd name="T15" fmla="*/ 16 h 114"/>
                <a:gd name="T16" fmla="*/ 567 w 164"/>
                <a:gd name="T17" fmla="*/ 30 h 114"/>
                <a:gd name="T18" fmla="*/ 559 w 164"/>
                <a:gd name="T19" fmla="*/ 53 h 114"/>
                <a:gd name="T20" fmla="*/ 520 w 164"/>
                <a:gd name="T21" fmla="*/ 73 h 114"/>
                <a:gd name="T22" fmla="*/ 457 w 164"/>
                <a:gd name="T23" fmla="*/ 84 h 114"/>
                <a:gd name="T24" fmla="*/ 404 w 164"/>
                <a:gd name="T25" fmla="*/ 82 h 114"/>
                <a:gd name="T26" fmla="*/ 380 w 164"/>
                <a:gd name="T27" fmla="*/ 69 h 114"/>
                <a:gd name="T28" fmla="*/ 337 w 164"/>
                <a:gd name="T29" fmla="*/ 54 h 114"/>
                <a:gd name="T30" fmla="*/ 213 w 164"/>
                <a:gd name="T31" fmla="*/ 41 h 114"/>
                <a:gd name="T32" fmla="*/ 160 w 164"/>
                <a:gd name="T33" fmla="*/ 37 h 114"/>
                <a:gd name="T34" fmla="*/ 152 w 164"/>
                <a:gd name="T35" fmla="*/ 29 h 114"/>
                <a:gd name="T36" fmla="*/ 136 w 164"/>
                <a:gd name="T37" fmla="*/ 20 h 114"/>
                <a:gd name="T38" fmla="*/ 128 w 164"/>
                <a:gd name="T39" fmla="*/ 15 h 114"/>
                <a:gd name="T40" fmla="*/ 100 w 164"/>
                <a:gd name="T41" fmla="*/ 34 h 114"/>
                <a:gd name="T42" fmla="*/ 55 w 164"/>
                <a:gd name="T43" fmla="*/ 57 h 114"/>
                <a:gd name="T44" fmla="*/ 16 w 164"/>
                <a:gd name="T45" fmla="*/ 75 h 114"/>
                <a:gd name="T46" fmla="*/ 0 w 164"/>
                <a:gd name="T47" fmla="*/ 84 h 114"/>
                <a:gd name="T48" fmla="*/ 39 w 164"/>
                <a:gd name="T49" fmla="*/ 86 h 114"/>
                <a:gd name="T50" fmla="*/ 124 w 164"/>
                <a:gd name="T51" fmla="*/ 87 h 114"/>
                <a:gd name="T52" fmla="*/ 236 w 164"/>
                <a:gd name="T53" fmla="*/ 88 h 114"/>
                <a:gd name="T54" fmla="*/ 396 w 164"/>
                <a:gd name="T55" fmla="*/ 88 h 114"/>
                <a:gd name="T56" fmla="*/ 457 w 164"/>
                <a:gd name="T57" fmla="*/ 88 h 114"/>
                <a:gd name="T58" fmla="*/ 520 w 164"/>
                <a:gd name="T59" fmla="*/ 84 h 114"/>
                <a:gd name="T60" fmla="*/ 597 w 164"/>
                <a:gd name="T61" fmla="*/ 79 h 114"/>
                <a:gd name="T62" fmla="*/ 672 w 164"/>
                <a:gd name="T63" fmla="*/ 74 h 114"/>
                <a:gd name="T64" fmla="*/ 701 w 164"/>
                <a:gd name="T65" fmla="*/ 70 h 114"/>
                <a:gd name="T66" fmla="*/ 725 w 164"/>
                <a:gd name="T67" fmla="*/ 64 h 114"/>
                <a:gd name="T68" fmla="*/ 764 w 164"/>
                <a:gd name="T69" fmla="*/ 61 h 114"/>
                <a:gd name="T70" fmla="*/ 811 w 164"/>
                <a:gd name="T71" fmla="*/ 59 h 114"/>
                <a:gd name="T72" fmla="*/ 841 w 164"/>
                <a:gd name="T73" fmla="*/ 59 h 114"/>
                <a:gd name="T74" fmla="*/ 892 w 164"/>
                <a:gd name="T75" fmla="*/ 54 h 114"/>
                <a:gd name="T76" fmla="*/ 947 w 164"/>
                <a:gd name="T77" fmla="*/ 49 h 114"/>
                <a:gd name="T78" fmla="*/ 977 w 164"/>
                <a:gd name="T79" fmla="*/ 45 h 114"/>
                <a:gd name="T80" fmla="*/ 955 w 164"/>
                <a:gd name="T81" fmla="*/ 44 h 114"/>
                <a:gd name="T82" fmla="*/ 908 w 164"/>
                <a:gd name="T83" fmla="*/ 42 h 114"/>
                <a:gd name="T84" fmla="*/ 849 w 164"/>
                <a:gd name="T85" fmla="*/ 41 h 114"/>
                <a:gd name="T86" fmla="*/ 827 w 164"/>
                <a:gd name="T87" fmla="*/ 41 h 114"/>
                <a:gd name="T88" fmla="*/ 849 w 164"/>
                <a:gd name="T89" fmla="*/ 25 h 114"/>
                <a:gd name="T90" fmla="*/ 955 w 164"/>
                <a:gd name="T91" fmla="*/ 15 h 114"/>
                <a:gd name="T92" fmla="*/ 1079 w 164"/>
                <a:gd name="T93" fmla="*/ 12 h 114"/>
                <a:gd name="T94" fmla="*/ 1213 w 164"/>
                <a:gd name="T95" fmla="*/ 8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163" y="8"/>
                  </a:moveTo>
                  <a:lnTo>
                    <a:pt x="162" y="8"/>
                  </a:lnTo>
                  <a:lnTo>
                    <a:pt x="161" y="8"/>
                  </a:lnTo>
                  <a:lnTo>
                    <a:pt x="160" y="8"/>
                  </a:lnTo>
                  <a:lnTo>
                    <a:pt x="159" y="8"/>
                  </a:lnTo>
                  <a:lnTo>
                    <a:pt x="157" y="8"/>
                  </a:lnTo>
                  <a:lnTo>
                    <a:pt x="156" y="6"/>
                  </a:lnTo>
                  <a:lnTo>
                    <a:pt x="154" y="6"/>
                  </a:lnTo>
                  <a:lnTo>
                    <a:pt x="152" y="5"/>
                  </a:lnTo>
                  <a:lnTo>
                    <a:pt x="151" y="5"/>
                  </a:lnTo>
                  <a:lnTo>
                    <a:pt x="149" y="4"/>
                  </a:lnTo>
                  <a:lnTo>
                    <a:pt x="147" y="4"/>
                  </a:lnTo>
                  <a:lnTo>
                    <a:pt x="146" y="2"/>
                  </a:lnTo>
                  <a:lnTo>
                    <a:pt x="144" y="2"/>
                  </a:lnTo>
                  <a:lnTo>
                    <a:pt x="143" y="2"/>
                  </a:lnTo>
                  <a:lnTo>
                    <a:pt x="143" y="0"/>
                  </a:lnTo>
                  <a:lnTo>
                    <a:pt x="133" y="5"/>
                  </a:lnTo>
                  <a:lnTo>
                    <a:pt x="125" y="9"/>
                  </a:lnTo>
                  <a:lnTo>
                    <a:pt x="117" y="12"/>
                  </a:lnTo>
                  <a:lnTo>
                    <a:pt x="110" y="14"/>
                  </a:lnTo>
                  <a:lnTo>
                    <a:pt x="103" y="15"/>
                  </a:lnTo>
                  <a:lnTo>
                    <a:pt x="98" y="17"/>
                  </a:lnTo>
                  <a:lnTo>
                    <a:pt x="93" y="18"/>
                  </a:lnTo>
                  <a:lnTo>
                    <a:pt x="89" y="18"/>
                  </a:lnTo>
                  <a:lnTo>
                    <a:pt x="84" y="19"/>
                  </a:lnTo>
                  <a:lnTo>
                    <a:pt x="80" y="19"/>
                  </a:lnTo>
                  <a:lnTo>
                    <a:pt x="78" y="19"/>
                  </a:lnTo>
                  <a:lnTo>
                    <a:pt x="76" y="19"/>
                  </a:lnTo>
                  <a:lnTo>
                    <a:pt x="74" y="19"/>
                  </a:lnTo>
                  <a:lnTo>
                    <a:pt x="73" y="19"/>
                  </a:lnTo>
                  <a:lnTo>
                    <a:pt x="72" y="19"/>
                  </a:lnTo>
                  <a:lnTo>
                    <a:pt x="72" y="26"/>
                  </a:lnTo>
                  <a:lnTo>
                    <a:pt x="74" y="32"/>
                  </a:lnTo>
                  <a:lnTo>
                    <a:pt x="74" y="39"/>
                  </a:lnTo>
                  <a:lnTo>
                    <a:pt x="75" y="45"/>
                  </a:lnTo>
                  <a:lnTo>
                    <a:pt x="74" y="53"/>
                  </a:lnTo>
                  <a:lnTo>
                    <a:pt x="74" y="60"/>
                  </a:lnTo>
                  <a:lnTo>
                    <a:pt x="73" y="67"/>
                  </a:lnTo>
                  <a:lnTo>
                    <a:pt x="73" y="73"/>
                  </a:lnTo>
                  <a:lnTo>
                    <a:pt x="71" y="81"/>
                  </a:lnTo>
                  <a:lnTo>
                    <a:pt x="69" y="87"/>
                  </a:lnTo>
                  <a:lnTo>
                    <a:pt x="68" y="93"/>
                  </a:lnTo>
                  <a:lnTo>
                    <a:pt x="66" y="98"/>
                  </a:lnTo>
                  <a:lnTo>
                    <a:pt x="63" y="102"/>
                  </a:lnTo>
                  <a:lnTo>
                    <a:pt x="61" y="105"/>
                  </a:lnTo>
                  <a:lnTo>
                    <a:pt x="60" y="107"/>
                  </a:lnTo>
                  <a:lnTo>
                    <a:pt x="58" y="108"/>
                  </a:lnTo>
                  <a:lnTo>
                    <a:pt x="56" y="109"/>
                  </a:lnTo>
                  <a:lnTo>
                    <a:pt x="55" y="107"/>
                  </a:lnTo>
                  <a:lnTo>
                    <a:pt x="53" y="105"/>
                  </a:lnTo>
                  <a:lnTo>
                    <a:pt x="53" y="102"/>
                  </a:lnTo>
                  <a:lnTo>
                    <a:pt x="51" y="98"/>
                  </a:lnTo>
                  <a:lnTo>
                    <a:pt x="51" y="94"/>
                  </a:lnTo>
                  <a:lnTo>
                    <a:pt x="50" y="88"/>
                  </a:lnTo>
                  <a:lnTo>
                    <a:pt x="50" y="83"/>
                  </a:lnTo>
                  <a:lnTo>
                    <a:pt x="49" y="79"/>
                  </a:lnTo>
                  <a:lnTo>
                    <a:pt x="47" y="73"/>
                  </a:lnTo>
                  <a:lnTo>
                    <a:pt x="44" y="69"/>
                  </a:lnTo>
                  <a:lnTo>
                    <a:pt x="42" y="64"/>
                  </a:lnTo>
                  <a:lnTo>
                    <a:pt x="38" y="60"/>
                  </a:lnTo>
                  <a:lnTo>
                    <a:pt x="34" y="55"/>
                  </a:lnTo>
                  <a:lnTo>
                    <a:pt x="28" y="52"/>
                  </a:lnTo>
                  <a:lnTo>
                    <a:pt x="22" y="49"/>
                  </a:lnTo>
                  <a:lnTo>
                    <a:pt x="21" y="49"/>
                  </a:lnTo>
                  <a:lnTo>
                    <a:pt x="21" y="47"/>
                  </a:lnTo>
                  <a:lnTo>
                    <a:pt x="21" y="45"/>
                  </a:lnTo>
                  <a:lnTo>
                    <a:pt x="20" y="43"/>
                  </a:lnTo>
                  <a:lnTo>
                    <a:pt x="20" y="40"/>
                  </a:lnTo>
                  <a:lnTo>
                    <a:pt x="20" y="37"/>
                  </a:lnTo>
                  <a:lnTo>
                    <a:pt x="20" y="33"/>
                  </a:lnTo>
                  <a:lnTo>
                    <a:pt x="18" y="32"/>
                  </a:lnTo>
                  <a:lnTo>
                    <a:pt x="18" y="28"/>
                  </a:lnTo>
                  <a:lnTo>
                    <a:pt x="18" y="26"/>
                  </a:lnTo>
                  <a:lnTo>
                    <a:pt x="18" y="22"/>
                  </a:lnTo>
                  <a:lnTo>
                    <a:pt x="17" y="20"/>
                  </a:lnTo>
                  <a:lnTo>
                    <a:pt x="17" y="18"/>
                  </a:lnTo>
                  <a:lnTo>
                    <a:pt x="17" y="17"/>
                  </a:lnTo>
                  <a:lnTo>
                    <a:pt x="15" y="26"/>
                  </a:lnTo>
                  <a:lnTo>
                    <a:pt x="15" y="34"/>
                  </a:lnTo>
                  <a:lnTo>
                    <a:pt x="13" y="43"/>
                  </a:lnTo>
                  <a:lnTo>
                    <a:pt x="13" y="51"/>
                  </a:lnTo>
                  <a:lnTo>
                    <a:pt x="11" y="59"/>
                  </a:lnTo>
                  <a:lnTo>
                    <a:pt x="9" y="67"/>
                  </a:lnTo>
                  <a:lnTo>
                    <a:pt x="7" y="73"/>
                  </a:lnTo>
                  <a:lnTo>
                    <a:pt x="7" y="80"/>
                  </a:lnTo>
                  <a:lnTo>
                    <a:pt x="6" y="86"/>
                  </a:lnTo>
                  <a:lnTo>
                    <a:pt x="4" y="91"/>
                  </a:lnTo>
                  <a:lnTo>
                    <a:pt x="2" y="96"/>
                  </a:lnTo>
                  <a:lnTo>
                    <a:pt x="2" y="100"/>
                  </a:lnTo>
                  <a:lnTo>
                    <a:pt x="0" y="103"/>
                  </a:lnTo>
                  <a:lnTo>
                    <a:pt x="0" y="105"/>
                  </a:lnTo>
                  <a:lnTo>
                    <a:pt x="0" y="107"/>
                  </a:lnTo>
                  <a:lnTo>
                    <a:pt x="1" y="109"/>
                  </a:lnTo>
                  <a:lnTo>
                    <a:pt x="3" y="109"/>
                  </a:lnTo>
                  <a:lnTo>
                    <a:pt x="5" y="110"/>
                  </a:lnTo>
                  <a:lnTo>
                    <a:pt x="7" y="110"/>
                  </a:lnTo>
                  <a:lnTo>
                    <a:pt x="9" y="111"/>
                  </a:lnTo>
                  <a:lnTo>
                    <a:pt x="12" y="111"/>
                  </a:lnTo>
                  <a:lnTo>
                    <a:pt x="16" y="111"/>
                  </a:lnTo>
                  <a:lnTo>
                    <a:pt x="20" y="111"/>
                  </a:lnTo>
                  <a:lnTo>
                    <a:pt x="23" y="112"/>
                  </a:lnTo>
                  <a:lnTo>
                    <a:pt x="26" y="112"/>
                  </a:lnTo>
                  <a:lnTo>
                    <a:pt x="31" y="112"/>
                  </a:lnTo>
                  <a:lnTo>
                    <a:pt x="36" y="112"/>
                  </a:lnTo>
                  <a:lnTo>
                    <a:pt x="41" y="113"/>
                  </a:lnTo>
                  <a:lnTo>
                    <a:pt x="46" y="113"/>
                  </a:lnTo>
                  <a:lnTo>
                    <a:pt x="52" y="113"/>
                  </a:lnTo>
                  <a:lnTo>
                    <a:pt x="58" y="113"/>
                  </a:lnTo>
                  <a:lnTo>
                    <a:pt x="59" y="113"/>
                  </a:lnTo>
                  <a:lnTo>
                    <a:pt x="60" y="113"/>
                  </a:lnTo>
                  <a:lnTo>
                    <a:pt x="61" y="111"/>
                  </a:lnTo>
                  <a:lnTo>
                    <a:pt x="63" y="110"/>
                  </a:lnTo>
                  <a:lnTo>
                    <a:pt x="66" y="109"/>
                  </a:lnTo>
                  <a:lnTo>
                    <a:pt x="68" y="107"/>
                  </a:lnTo>
                  <a:lnTo>
                    <a:pt x="71" y="105"/>
                  </a:lnTo>
                  <a:lnTo>
                    <a:pt x="73" y="104"/>
                  </a:lnTo>
                  <a:lnTo>
                    <a:pt x="76" y="102"/>
                  </a:lnTo>
                  <a:lnTo>
                    <a:pt x="78" y="101"/>
                  </a:lnTo>
                  <a:lnTo>
                    <a:pt x="82" y="99"/>
                  </a:lnTo>
                  <a:lnTo>
                    <a:pt x="84" y="97"/>
                  </a:lnTo>
                  <a:lnTo>
                    <a:pt x="86" y="96"/>
                  </a:lnTo>
                  <a:lnTo>
                    <a:pt x="88" y="94"/>
                  </a:lnTo>
                  <a:lnTo>
                    <a:pt x="91" y="92"/>
                  </a:lnTo>
                  <a:lnTo>
                    <a:pt x="92" y="91"/>
                  </a:lnTo>
                  <a:lnTo>
                    <a:pt x="92" y="89"/>
                  </a:lnTo>
                  <a:lnTo>
                    <a:pt x="94" y="88"/>
                  </a:lnTo>
                  <a:lnTo>
                    <a:pt x="94" y="87"/>
                  </a:lnTo>
                  <a:lnTo>
                    <a:pt x="95" y="85"/>
                  </a:lnTo>
                  <a:lnTo>
                    <a:pt x="95" y="83"/>
                  </a:lnTo>
                  <a:lnTo>
                    <a:pt x="97" y="81"/>
                  </a:lnTo>
                  <a:lnTo>
                    <a:pt x="99" y="80"/>
                  </a:lnTo>
                  <a:lnTo>
                    <a:pt x="100" y="78"/>
                  </a:lnTo>
                  <a:lnTo>
                    <a:pt x="102" y="77"/>
                  </a:lnTo>
                  <a:lnTo>
                    <a:pt x="103" y="77"/>
                  </a:lnTo>
                  <a:lnTo>
                    <a:pt x="105" y="75"/>
                  </a:lnTo>
                  <a:lnTo>
                    <a:pt x="106" y="75"/>
                  </a:lnTo>
                  <a:lnTo>
                    <a:pt x="108" y="75"/>
                  </a:lnTo>
                  <a:lnTo>
                    <a:pt x="109" y="75"/>
                  </a:lnTo>
                  <a:lnTo>
                    <a:pt x="110" y="75"/>
                  </a:lnTo>
                  <a:lnTo>
                    <a:pt x="111" y="73"/>
                  </a:lnTo>
                  <a:lnTo>
                    <a:pt x="113" y="73"/>
                  </a:lnTo>
                  <a:lnTo>
                    <a:pt x="115" y="71"/>
                  </a:lnTo>
                  <a:lnTo>
                    <a:pt x="117" y="69"/>
                  </a:lnTo>
                  <a:lnTo>
                    <a:pt x="119" y="68"/>
                  </a:lnTo>
                  <a:lnTo>
                    <a:pt x="120" y="67"/>
                  </a:lnTo>
                  <a:lnTo>
                    <a:pt x="122" y="65"/>
                  </a:lnTo>
                  <a:lnTo>
                    <a:pt x="124" y="63"/>
                  </a:lnTo>
                  <a:lnTo>
                    <a:pt x="126" y="61"/>
                  </a:lnTo>
                  <a:lnTo>
                    <a:pt x="128" y="59"/>
                  </a:lnTo>
                  <a:lnTo>
                    <a:pt x="128" y="57"/>
                  </a:lnTo>
                  <a:lnTo>
                    <a:pt x="129" y="56"/>
                  </a:lnTo>
                  <a:lnTo>
                    <a:pt x="127" y="56"/>
                  </a:lnTo>
                  <a:lnTo>
                    <a:pt x="126" y="56"/>
                  </a:lnTo>
                  <a:lnTo>
                    <a:pt x="125" y="56"/>
                  </a:lnTo>
                  <a:lnTo>
                    <a:pt x="124" y="54"/>
                  </a:lnTo>
                  <a:lnTo>
                    <a:pt x="122" y="54"/>
                  </a:lnTo>
                  <a:lnTo>
                    <a:pt x="120" y="54"/>
                  </a:lnTo>
                  <a:lnTo>
                    <a:pt x="119" y="54"/>
                  </a:lnTo>
                  <a:lnTo>
                    <a:pt x="117" y="52"/>
                  </a:lnTo>
                  <a:lnTo>
                    <a:pt x="115" y="52"/>
                  </a:lnTo>
                  <a:lnTo>
                    <a:pt x="113" y="52"/>
                  </a:lnTo>
                  <a:lnTo>
                    <a:pt x="111" y="52"/>
                  </a:lnTo>
                  <a:lnTo>
                    <a:pt x="110" y="52"/>
                  </a:lnTo>
                  <a:lnTo>
                    <a:pt x="109" y="52"/>
                  </a:lnTo>
                  <a:lnTo>
                    <a:pt x="108" y="52"/>
                  </a:lnTo>
                  <a:lnTo>
                    <a:pt x="108" y="44"/>
                  </a:lnTo>
                  <a:lnTo>
                    <a:pt x="109" y="37"/>
                  </a:lnTo>
                  <a:lnTo>
                    <a:pt x="111" y="32"/>
                  </a:lnTo>
                  <a:lnTo>
                    <a:pt x="114" y="26"/>
                  </a:lnTo>
                  <a:lnTo>
                    <a:pt x="117" y="24"/>
                  </a:lnTo>
                  <a:lnTo>
                    <a:pt x="121" y="20"/>
                  </a:lnTo>
                  <a:lnTo>
                    <a:pt x="125" y="18"/>
                  </a:lnTo>
                  <a:lnTo>
                    <a:pt x="129" y="16"/>
                  </a:lnTo>
                  <a:lnTo>
                    <a:pt x="133" y="16"/>
                  </a:lnTo>
                  <a:lnTo>
                    <a:pt x="138" y="15"/>
                  </a:lnTo>
                  <a:lnTo>
                    <a:pt x="141" y="15"/>
                  </a:lnTo>
                  <a:lnTo>
                    <a:pt x="146" y="14"/>
                  </a:lnTo>
                  <a:lnTo>
                    <a:pt x="150" y="14"/>
                  </a:lnTo>
                  <a:lnTo>
                    <a:pt x="155" y="13"/>
                  </a:lnTo>
                  <a:lnTo>
                    <a:pt x="159" y="11"/>
                  </a:lnTo>
                  <a:lnTo>
                    <a:pt x="163" y="8"/>
                  </a:lnTo>
                </a:path>
              </a:pathLst>
            </a:custGeom>
            <a:solidFill>
              <a:srgbClr val="F8F8F8"/>
            </a:solidFill>
            <a:ln w="6350">
              <a:solidFill>
                <a:srgbClr val="DDDDDD"/>
              </a:solidFill>
              <a:round/>
              <a:headEnd/>
              <a:tailEnd/>
            </a:ln>
          </p:spPr>
          <p:txBody>
            <a:bodyPr/>
            <a:lstStyle/>
            <a:p>
              <a:endParaRPr lang="it-IT"/>
            </a:p>
          </p:txBody>
        </p:sp>
        <p:sp>
          <p:nvSpPr>
            <p:cNvPr id="10328" name="Freeform 114"/>
            <p:cNvSpPr>
              <a:spLocks/>
            </p:cNvSpPr>
            <p:nvPr/>
          </p:nvSpPr>
          <p:spPr bwMode="auto">
            <a:xfrm>
              <a:off x="1072" y="1477"/>
              <a:ext cx="169" cy="100"/>
            </a:xfrm>
            <a:custGeom>
              <a:avLst/>
              <a:gdLst>
                <a:gd name="T0" fmla="*/ 8 w 86"/>
                <a:gd name="T1" fmla="*/ 6 h 109"/>
                <a:gd name="T2" fmla="*/ 55 w 86"/>
                <a:gd name="T3" fmla="*/ 6 h 109"/>
                <a:gd name="T4" fmla="*/ 128 w 86"/>
                <a:gd name="T5" fmla="*/ 6 h 109"/>
                <a:gd name="T6" fmla="*/ 189 w 86"/>
                <a:gd name="T7" fmla="*/ 6 h 109"/>
                <a:gd name="T8" fmla="*/ 244 w 86"/>
                <a:gd name="T9" fmla="*/ 6 h 109"/>
                <a:gd name="T10" fmla="*/ 252 w 86"/>
                <a:gd name="T11" fmla="*/ 6 h 109"/>
                <a:gd name="T12" fmla="*/ 252 w 86"/>
                <a:gd name="T13" fmla="*/ 10 h 109"/>
                <a:gd name="T14" fmla="*/ 259 w 86"/>
                <a:gd name="T15" fmla="*/ 16 h 109"/>
                <a:gd name="T16" fmla="*/ 289 w 86"/>
                <a:gd name="T17" fmla="*/ 23 h 109"/>
                <a:gd name="T18" fmla="*/ 312 w 86"/>
                <a:gd name="T19" fmla="*/ 29 h 109"/>
                <a:gd name="T20" fmla="*/ 356 w 86"/>
                <a:gd name="T21" fmla="*/ 34 h 109"/>
                <a:gd name="T22" fmla="*/ 387 w 86"/>
                <a:gd name="T23" fmla="*/ 40 h 109"/>
                <a:gd name="T24" fmla="*/ 417 w 86"/>
                <a:gd name="T25" fmla="*/ 49 h 109"/>
                <a:gd name="T26" fmla="*/ 440 w 86"/>
                <a:gd name="T27" fmla="*/ 58 h 109"/>
                <a:gd name="T28" fmla="*/ 472 w 86"/>
                <a:gd name="T29" fmla="*/ 67 h 109"/>
                <a:gd name="T30" fmla="*/ 479 w 86"/>
                <a:gd name="T31" fmla="*/ 75 h 109"/>
                <a:gd name="T32" fmla="*/ 479 w 86"/>
                <a:gd name="T33" fmla="*/ 78 h 109"/>
                <a:gd name="T34" fmla="*/ 487 w 86"/>
                <a:gd name="T35" fmla="*/ 79 h 109"/>
                <a:gd name="T36" fmla="*/ 501 w 86"/>
                <a:gd name="T37" fmla="*/ 79 h 109"/>
                <a:gd name="T38" fmla="*/ 509 w 86"/>
                <a:gd name="T39" fmla="*/ 82 h 109"/>
                <a:gd name="T40" fmla="*/ 533 w 86"/>
                <a:gd name="T41" fmla="*/ 83 h 109"/>
                <a:gd name="T42" fmla="*/ 540 w 86"/>
                <a:gd name="T43" fmla="*/ 83 h 109"/>
                <a:gd name="T44" fmla="*/ 560 w 86"/>
                <a:gd name="T45" fmla="*/ 83 h 109"/>
                <a:gd name="T46" fmla="*/ 592 w 86"/>
                <a:gd name="T47" fmla="*/ 83 h 109"/>
                <a:gd name="T48" fmla="*/ 613 w 86"/>
                <a:gd name="T49" fmla="*/ 83 h 109"/>
                <a:gd name="T50" fmla="*/ 629 w 86"/>
                <a:gd name="T51" fmla="*/ 83 h 109"/>
                <a:gd name="T52" fmla="*/ 645 w 86"/>
                <a:gd name="T53" fmla="*/ 82 h 109"/>
                <a:gd name="T54" fmla="*/ 613 w 86"/>
                <a:gd name="T55" fmla="*/ 75 h 109"/>
                <a:gd name="T56" fmla="*/ 552 w 86"/>
                <a:gd name="T57" fmla="*/ 58 h 109"/>
                <a:gd name="T58" fmla="*/ 479 w 86"/>
                <a:gd name="T59" fmla="*/ 37 h 109"/>
                <a:gd name="T60" fmla="*/ 401 w 86"/>
                <a:gd name="T61" fmla="*/ 17 h 109"/>
                <a:gd name="T62" fmla="*/ 356 w 86"/>
                <a:gd name="T63" fmla="*/ 6 h 109"/>
                <a:gd name="T64" fmla="*/ 332 w 86"/>
                <a:gd name="T65" fmla="*/ 3 h 109"/>
                <a:gd name="T66" fmla="*/ 259 w 86"/>
                <a:gd name="T67" fmla="*/ 1 h 109"/>
                <a:gd name="T68" fmla="*/ 173 w 86"/>
                <a:gd name="T69" fmla="*/ 0 h 109"/>
                <a:gd name="T70" fmla="*/ 85 w 86"/>
                <a:gd name="T71" fmla="*/ 1 h 109"/>
                <a:gd name="T72" fmla="*/ 24 w 86"/>
                <a:gd name="T73" fmla="*/ 1 h 109"/>
                <a:gd name="T74" fmla="*/ 0 w 86"/>
                <a:gd name="T75" fmla="*/ 2 h 109"/>
                <a:gd name="T76" fmla="*/ 0 w 86"/>
                <a:gd name="T77" fmla="*/ 2 h 109"/>
                <a:gd name="T78" fmla="*/ 0 w 86"/>
                <a:gd name="T79" fmla="*/ 4 h 109"/>
                <a:gd name="T80" fmla="*/ 0 w 86"/>
                <a:gd name="T81" fmla="*/ 6 h 109"/>
                <a:gd name="T82" fmla="*/ 0 w 86"/>
                <a:gd name="T83" fmla="*/ 6 h 109"/>
                <a:gd name="T84" fmla="*/ 0 w 86"/>
                <a:gd name="T85" fmla="*/ 6 h 10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6"/>
                <a:gd name="T130" fmla="*/ 0 h 109"/>
                <a:gd name="T131" fmla="*/ 86 w 86"/>
                <a:gd name="T132" fmla="*/ 109 h 10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6" h="109">
                  <a:moveTo>
                    <a:pt x="0" y="6"/>
                  </a:moveTo>
                  <a:lnTo>
                    <a:pt x="0" y="8"/>
                  </a:lnTo>
                  <a:lnTo>
                    <a:pt x="1" y="8"/>
                  </a:lnTo>
                  <a:lnTo>
                    <a:pt x="3" y="8"/>
                  </a:lnTo>
                  <a:lnTo>
                    <a:pt x="5" y="8"/>
                  </a:lnTo>
                  <a:lnTo>
                    <a:pt x="7" y="8"/>
                  </a:lnTo>
                  <a:lnTo>
                    <a:pt x="11" y="8"/>
                  </a:lnTo>
                  <a:lnTo>
                    <a:pt x="14" y="8"/>
                  </a:lnTo>
                  <a:lnTo>
                    <a:pt x="17" y="8"/>
                  </a:lnTo>
                  <a:lnTo>
                    <a:pt x="19" y="8"/>
                  </a:lnTo>
                  <a:lnTo>
                    <a:pt x="22" y="8"/>
                  </a:lnTo>
                  <a:lnTo>
                    <a:pt x="25" y="8"/>
                  </a:lnTo>
                  <a:lnTo>
                    <a:pt x="28" y="8"/>
                  </a:lnTo>
                  <a:lnTo>
                    <a:pt x="30" y="8"/>
                  </a:lnTo>
                  <a:lnTo>
                    <a:pt x="32" y="8"/>
                  </a:lnTo>
                  <a:lnTo>
                    <a:pt x="33" y="8"/>
                  </a:lnTo>
                  <a:lnTo>
                    <a:pt x="34" y="8"/>
                  </a:lnTo>
                  <a:lnTo>
                    <a:pt x="33" y="9"/>
                  </a:lnTo>
                  <a:lnTo>
                    <a:pt x="33" y="10"/>
                  </a:lnTo>
                  <a:lnTo>
                    <a:pt x="33" y="12"/>
                  </a:lnTo>
                  <a:lnTo>
                    <a:pt x="33" y="13"/>
                  </a:lnTo>
                  <a:lnTo>
                    <a:pt x="33" y="16"/>
                  </a:lnTo>
                  <a:lnTo>
                    <a:pt x="34" y="18"/>
                  </a:lnTo>
                  <a:lnTo>
                    <a:pt x="34" y="21"/>
                  </a:lnTo>
                  <a:lnTo>
                    <a:pt x="36" y="22"/>
                  </a:lnTo>
                  <a:lnTo>
                    <a:pt x="36" y="26"/>
                  </a:lnTo>
                  <a:lnTo>
                    <a:pt x="38" y="29"/>
                  </a:lnTo>
                  <a:lnTo>
                    <a:pt x="38" y="33"/>
                  </a:lnTo>
                  <a:lnTo>
                    <a:pt x="40" y="35"/>
                  </a:lnTo>
                  <a:lnTo>
                    <a:pt x="41" y="38"/>
                  </a:lnTo>
                  <a:lnTo>
                    <a:pt x="43" y="40"/>
                  </a:lnTo>
                  <a:lnTo>
                    <a:pt x="45" y="42"/>
                  </a:lnTo>
                  <a:lnTo>
                    <a:pt x="47" y="44"/>
                  </a:lnTo>
                  <a:lnTo>
                    <a:pt x="47" y="47"/>
                  </a:lnTo>
                  <a:lnTo>
                    <a:pt x="49" y="49"/>
                  </a:lnTo>
                  <a:lnTo>
                    <a:pt x="51" y="52"/>
                  </a:lnTo>
                  <a:lnTo>
                    <a:pt x="53" y="55"/>
                  </a:lnTo>
                  <a:lnTo>
                    <a:pt x="53" y="59"/>
                  </a:lnTo>
                  <a:lnTo>
                    <a:pt x="55" y="63"/>
                  </a:lnTo>
                  <a:lnTo>
                    <a:pt x="57" y="67"/>
                  </a:lnTo>
                  <a:lnTo>
                    <a:pt x="58" y="70"/>
                  </a:lnTo>
                  <a:lnTo>
                    <a:pt x="58" y="75"/>
                  </a:lnTo>
                  <a:lnTo>
                    <a:pt x="60" y="79"/>
                  </a:lnTo>
                  <a:lnTo>
                    <a:pt x="60" y="83"/>
                  </a:lnTo>
                  <a:lnTo>
                    <a:pt x="62" y="87"/>
                  </a:lnTo>
                  <a:lnTo>
                    <a:pt x="62" y="90"/>
                  </a:lnTo>
                  <a:lnTo>
                    <a:pt x="63" y="94"/>
                  </a:lnTo>
                  <a:lnTo>
                    <a:pt x="63" y="97"/>
                  </a:lnTo>
                  <a:lnTo>
                    <a:pt x="63" y="100"/>
                  </a:lnTo>
                  <a:lnTo>
                    <a:pt x="63" y="101"/>
                  </a:lnTo>
                  <a:lnTo>
                    <a:pt x="63" y="102"/>
                  </a:lnTo>
                  <a:lnTo>
                    <a:pt x="64" y="102"/>
                  </a:lnTo>
                  <a:lnTo>
                    <a:pt x="64" y="103"/>
                  </a:lnTo>
                  <a:lnTo>
                    <a:pt x="65" y="103"/>
                  </a:lnTo>
                  <a:lnTo>
                    <a:pt x="66" y="103"/>
                  </a:lnTo>
                  <a:lnTo>
                    <a:pt x="66" y="105"/>
                  </a:lnTo>
                  <a:lnTo>
                    <a:pt x="67" y="105"/>
                  </a:lnTo>
                  <a:lnTo>
                    <a:pt x="67" y="106"/>
                  </a:lnTo>
                  <a:lnTo>
                    <a:pt x="69" y="106"/>
                  </a:lnTo>
                  <a:lnTo>
                    <a:pt x="69" y="107"/>
                  </a:lnTo>
                  <a:lnTo>
                    <a:pt x="70" y="107"/>
                  </a:lnTo>
                  <a:lnTo>
                    <a:pt x="71" y="107"/>
                  </a:lnTo>
                  <a:lnTo>
                    <a:pt x="71" y="108"/>
                  </a:lnTo>
                  <a:lnTo>
                    <a:pt x="73" y="108"/>
                  </a:lnTo>
                  <a:lnTo>
                    <a:pt x="74" y="108"/>
                  </a:lnTo>
                  <a:lnTo>
                    <a:pt x="76" y="108"/>
                  </a:lnTo>
                  <a:lnTo>
                    <a:pt x="78" y="108"/>
                  </a:lnTo>
                  <a:lnTo>
                    <a:pt x="79" y="107"/>
                  </a:lnTo>
                  <a:lnTo>
                    <a:pt x="81" y="107"/>
                  </a:lnTo>
                  <a:lnTo>
                    <a:pt x="83" y="107"/>
                  </a:lnTo>
                  <a:lnTo>
                    <a:pt x="84" y="107"/>
                  </a:lnTo>
                  <a:lnTo>
                    <a:pt x="85" y="106"/>
                  </a:lnTo>
                  <a:lnTo>
                    <a:pt x="84" y="105"/>
                  </a:lnTo>
                  <a:lnTo>
                    <a:pt x="84" y="102"/>
                  </a:lnTo>
                  <a:lnTo>
                    <a:pt x="81" y="97"/>
                  </a:lnTo>
                  <a:lnTo>
                    <a:pt x="79" y="91"/>
                  </a:lnTo>
                  <a:lnTo>
                    <a:pt x="76" y="84"/>
                  </a:lnTo>
                  <a:lnTo>
                    <a:pt x="73" y="75"/>
                  </a:lnTo>
                  <a:lnTo>
                    <a:pt x="69" y="67"/>
                  </a:lnTo>
                  <a:lnTo>
                    <a:pt x="67" y="56"/>
                  </a:lnTo>
                  <a:lnTo>
                    <a:pt x="63" y="48"/>
                  </a:lnTo>
                  <a:lnTo>
                    <a:pt x="60" y="39"/>
                  </a:lnTo>
                  <a:lnTo>
                    <a:pt x="56" y="30"/>
                  </a:lnTo>
                  <a:lnTo>
                    <a:pt x="53" y="22"/>
                  </a:lnTo>
                  <a:lnTo>
                    <a:pt x="50" y="16"/>
                  </a:lnTo>
                  <a:lnTo>
                    <a:pt x="49" y="10"/>
                  </a:lnTo>
                  <a:lnTo>
                    <a:pt x="47" y="6"/>
                  </a:lnTo>
                  <a:lnTo>
                    <a:pt x="47" y="4"/>
                  </a:lnTo>
                  <a:lnTo>
                    <a:pt x="46" y="4"/>
                  </a:lnTo>
                  <a:lnTo>
                    <a:pt x="44" y="3"/>
                  </a:lnTo>
                  <a:lnTo>
                    <a:pt x="40" y="3"/>
                  </a:lnTo>
                  <a:lnTo>
                    <a:pt x="38" y="1"/>
                  </a:lnTo>
                  <a:lnTo>
                    <a:pt x="34" y="1"/>
                  </a:lnTo>
                  <a:lnTo>
                    <a:pt x="30" y="1"/>
                  </a:lnTo>
                  <a:lnTo>
                    <a:pt x="27" y="1"/>
                  </a:lnTo>
                  <a:lnTo>
                    <a:pt x="23" y="0"/>
                  </a:lnTo>
                  <a:lnTo>
                    <a:pt x="18" y="1"/>
                  </a:lnTo>
                  <a:lnTo>
                    <a:pt x="15" y="1"/>
                  </a:lnTo>
                  <a:lnTo>
                    <a:pt x="11" y="1"/>
                  </a:lnTo>
                  <a:lnTo>
                    <a:pt x="8" y="1"/>
                  </a:lnTo>
                  <a:lnTo>
                    <a:pt x="5" y="1"/>
                  </a:lnTo>
                  <a:lnTo>
                    <a:pt x="3" y="1"/>
                  </a:lnTo>
                  <a:lnTo>
                    <a:pt x="2" y="1"/>
                  </a:lnTo>
                  <a:lnTo>
                    <a:pt x="0" y="2"/>
                  </a:lnTo>
                  <a:lnTo>
                    <a:pt x="0" y="4"/>
                  </a:lnTo>
                  <a:lnTo>
                    <a:pt x="0" y="6"/>
                  </a:lnTo>
                </a:path>
              </a:pathLst>
            </a:custGeom>
            <a:solidFill>
              <a:srgbClr val="F8F8F8"/>
            </a:solidFill>
            <a:ln w="9525">
              <a:solidFill>
                <a:srgbClr val="DDDDDD"/>
              </a:solidFill>
              <a:round/>
              <a:headEnd/>
              <a:tailEnd/>
            </a:ln>
          </p:spPr>
          <p:txBody>
            <a:bodyPr/>
            <a:lstStyle/>
            <a:p>
              <a:endParaRPr lang="it-IT"/>
            </a:p>
          </p:txBody>
        </p:sp>
        <p:sp>
          <p:nvSpPr>
            <p:cNvPr id="10329" name="Freeform 115"/>
            <p:cNvSpPr>
              <a:spLocks/>
            </p:cNvSpPr>
            <p:nvPr/>
          </p:nvSpPr>
          <p:spPr bwMode="auto">
            <a:xfrm>
              <a:off x="1724" y="1481"/>
              <a:ext cx="171" cy="99"/>
            </a:xfrm>
            <a:custGeom>
              <a:avLst/>
              <a:gdLst>
                <a:gd name="T0" fmla="*/ 637 w 87"/>
                <a:gd name="T1" fmla="*/ 6 h 108"/>
                <a:gd name="T2" fmla="*/ 584 w 87"/>
                <a:gd name="T3" fmla="*/ 6 h 108"/>
                <a:gd name="T4" fmla="*/ 525 w 87"/>
                <a:gd name="T5" fmla="*/ 6 h 108"/>
                <a:gd name="T6" fmla="*/ 448 w 87"/>
                <a:gd name="T7" fmla="*/ 6 h 108"/>
                <a:gd name="T8" fmla="*/ 401 w 87"/>
                <a:gd name="T9" fmla="*/ 6 h 108"/>
                <a:gd name="T10" fmla="*/ 387 w 87"/>
                <a:gd name="T11" fmla="*/ 6 h 108"/>
                <a:gd name="T12" fmla="*/ 387 w 87"/>
                <a:gd name="T13" fmla="*/ 9 h 108"/>
                <a:gd name="T14" fmla="*/ 371 w 87"/>
                <a:gd name="T15" fmla="*/ 16 h 108"/>
                <a:gd name="T16" fmla="*/ 348 w 87"/>
                <a:gd name="T17" fmla="*/ 23 h 108"/>
                <a:gd name="T18" fmla="*/ 328 w 87"/>
                <a:gd name="T19" fmla="*/ 29 h 108"/>
                <a:gd name="T20" fmla="*/ 297 w 87"/>
                <a:gd name="T21" fmla="*/ 34 h 108"/>
                <a:gd name="T22" fmla="*/ 259 w 87"/>
                <a:gd name="T23" fmla="*/ 41 h 108"/>
                <a:gd name="T24" fmla="*/ 212 w 87"/>
                <a:gd name="T25" fmla="*/ 49 h 108"/>
                <a:gd name="T26" fmla="*/ 181 w 87"/>
                <a:gd name="T27" fmla="*/ 58 h 108"/>
                <a:gd name="T28" fmla="*/ 167 w 87"/>
                <a:gd name="T29" fmla="*/ 67 h 108"/>
                <a:gd name="T30" fmla="*/ 167 w 87"/>
                <a:gd name="T31" fmla="*/ 76 h 108"/>
                <a:gd name="T32" fmla="*/ 167 w 87"/>
                <a:gd name="T33" fmla="*/ 78 h 108"/>
                <a:gd name="T34" fmla="*/ 143 w 87"/>
                <a:gd name="T35" fmla="*/ 80 h 108"/>
                <a:gd name="T36" fmla="*/ 143 w 87"/>
                <a:gd name="T37" fmla="*/ 80 h 108"/>
                <a:gd name="T38" fmla="*/ 120 w 87"/>
                <a:gd name="T39" fmla="*/ 82 h 108"/>
                <a:gd name="T40" fmla="*/ 108 w 87"/>
                <a:gd name="T41" fmla="*/ 83 h 108"/>
                <a:gd name="T42" fmla="*/ 100 w 87"/>
                <a:gd name="T43" fmla="*/ 83 h 108"/>
                <a:gd name="T44" fmla="*/ 77 w 87"/>
                <a:gd name="T45" fmla="*/ 83 h 108"/>
                <a:gd name="T46" fmla="*/ 47 w 87"/>
                <a:gd name="T47" fmla="*/ 83 h 108"/>
                <a:gd name="T48" fmla="*/ 31 w 87"/>
                <a:gd name="T49" fmla="*/ 83 h 108"/>
                <a:gd name="T50" fmla="*/ 8 w 87"/>
                <a:gd name="T51" fmla="*/ 83 h 108"/>
                <a:gd name="T52" fmla="*/ 8 w 87"/>
                <a:gd name="T53" fmla="*/ 82 h 108"/>
                <a:gd name="T54" fmla="*/ 24 w 87"/>
                <a:gd name="T55" fmla="*/ 76 h 108"/>
                <a:gd name="T56" fmla="*/ 85 w 87"/>
                <a:gd name="T57" fmla="*/ 58 h 108"/>
                <a:gd name="T58" fmla="*/ 167 w 87"/>
                <a:gd name="T59" fmla="*/ 36 h 108"/>
                <a:gd name="T60" fmla="*/ 244 w 87"/>
                <a:gd name="T61" fmla="*/ 16 h 108"/>
                <a:gd name="T62" fmla="*/ 281 w 87"/>
                <a:gd name="T63" fmla="*/ 6 h 108"/>
                <a:gd name="T64" fmla="*/ 305 w 87"/>
                <a:gd name="T65" fmla="*/ 3 h 108"/>
                <a:gd name="T66" fmla="*/ 379 w 87"/>
                <a:gd name="T67" fmla="*/ 1 h 108"/>
                <a:gd name="T68" fmla="*/ 472 w 87"/>
                <a:gd name="T69" fmla="*/ 0 h 108"/>
                <a:gd name="T70" fmla="*/ 552 w 87"/>
                <a:gd name="T71" fmla="*/ 0 h 108"/>
                <a:gd name="T72" fmla="*/ 621 w 87"/>
                <a:gd name="T73" fmla="*/ 0 h 108"/>
                <a:gd name="T74" fmla="*/ 637 w 87"/>
                <a:gd name="T75" fmla="*/ 1 h 108"/>
                <a:gd name="T76" fmla="*/ 637 w 87"/>
                <a:gd name="T77" fmla="*/ 2 h 108"/>
                <a:gd name="T78" fmla="*/ 637 w 87"/>
                <a:gd name="T79" fmla="*/ 4 h 108"/>
                <a:gd name="T80" fmla="*/ 645 w 87"/>
                <a:gd name="T81" fmla="*/ 5 h 108"/>
                <a:gd name="T82" fmla="*/ 645 w 87"/>
                <a:gd name="T83" fmla="*/ 6 h 108"/>
                <a:gd name="T84" fmla="*/ 653 w 87"/>
                <a:gd name="T85" fmla="*/ 6 h 1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
                <a:gd name="T130" fmla="*/ 0 h 108"/>
                <a:gd name="T131" fmla="*/ 87 w 87"/>
                <a:gd name="T132" fmla="*/ 108 h 1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 h="108">
                  <a:moveTo>
                    <a:pt x="86" y="6"/>
                  </a:moveTo>
                  <a:lnTo>
                    <a:pt x="85" y="7"/>
                  </a:lnTo>
                  <a:lnTo>
                    <a:pt x="84" y="7"/>
                  </a:lnTo>
                  <a:lnTo>
                    <a:pt x="82" y="7"/>
                  </a:lnTo>
                  <a:lnTo>
                    <a:pt x="80" y="7"/>
                  </a:lnTo>
                  <a:lnTo>
                    <a:pt x="77" y="7"/>
                  </a:lnTo>
                  <a:lnTo>
                    <a:pt x="74" y="7"/>
                  </a:lnTo>
                  <a:lnTo>
                    <a:pt x="71" y="7"/>
                  </a:lnTo>
                  <a:lnTo>
                    <a:pt x="69" y="7"/>
                  </a:lnTo>
                  <a:lnTo>
                    <a:pt x="66" y="7"/>
                  </a:lnTo>
                  <a:lnTo>
                    <a:pt x="62" y="7"/>
                  </a:lnTo>
                  <a:lnTo>
                    <a:pt x="59" y="7"/>
                  </a:lnTo>
                  <a:lnTo>
                    <a:pt x="57" y="7"/>
                  </a:lnTo>
                  <a:lnTo>
                    <a:pt x="55" y="7"/>
                  </a:lnTo>
                  <a:lnTo>
                    <a:pt x="53" y="7"/>
                  </a:lnTo>
                  <a:lnTo>
                    <a:pt x="51" y="8"/>
                  </a:lnTo>
                  <a:lnTo>
                    <a:pt x="51" y="9"/>
                  </a:lnTo>
                  <a:lnTo>
                    <a:pt x="51" y="11"/>
                  </a:lnTo>
                  <a:lnTo>
                    <a:pt x="51" y="12"/>
                  </a:lnTo>
                  <a:lnTo>
                    <a:pt x="50" y="15"/>
                  </a:lnTo>
                  <a:lnTo>
                    <a:pt x="50" y="17"/>
                  </a:lnTo>
                  <a:lnTo>
                    <a:pt x="49" y="20"/>
                  </a:lnTo>
                  <a:lnTo>
                    <a:pt x="49" y="22"/>
                  </a:lnTo>
                  <a:lnTo>
                    <a:pt x="47" y="26"/>
                  </a:lnTo>
                  <a:lnTo>
                    <a:pt x="46" y="29"/>
                  </a:lnTo>
                  <a:lnTo>
                    <a:pt x="45" y="33"/>
                  </a:lnTo>
                  <a:lnTo>
                    <a:pt x="45" y="35"/>
                  </a:lnTo>
                  <a:lnTo>
                    <a:pt x="43" y="38"/>
                  </a:lnTo>
                  <a:lnTo>
                    <a:pt x="41" y="40"/>
                  </a:lnTo>
                  <a:lnTo>
                    <a:pt x="39" y="42"/>
                  </a:lnTo>
                  <a:lnTo>
                    <a:pt x="39" y="44"/>
                  </a:lnTo>
                  <a:lnTo>
                    <a:pt x="37" y="47"/>
                  </a:lnTo>
                  <a:lnTo>
                    <a:pt x="35" y="50"/>
                  </a:lnTo>
                  <a:lnTo>
                    <a:pt x="34" y="53"/>
                  </a:lnTo>
                  <a:lnTo>
                    <a:pt x="32" y="55"/>
                  </a:lnTo>
                  <a:lnTo>
                    <a:pt x="30" y="59"/>
                  </a:lnTo>
                  <a:lnTo>
                    <a:pt x="28" y="63"/>
                  </a:lnTo>
                  <a:lnTo>
                    <a:pt x="26" y="67"/>
                  </a:lnTo>
                  <a:lnTo>
                    <a:pt x="26" y="70"/>
                  </a:lnTo>
                  <a:lnTo>
                    <a:pt x="24" y="75"/>
                  </a:lnTo>
                  <a:lnTo>
                    <a:pt x="23" y="79"/>
                  </a:lnTo>
                  <a:lnTo>
                    <a:pt x="22" y="83"/>
                  </a:lnTo>
                  <a:lnTo>
                    <a:pt x="22" y="87"/>
                  </a:lnTo>
                  <a:lnTo>
                    <a:pt x="22" y="90"/>
                  </a:lnTo>
                  <a:lnTo>
                    <a:pt x="22" y="94"/>
                  </a:lnTo>
                  <a:lnTo>
                    <a:pt x="22" y="98"/>
                  </a:lnTo>
                  <a:lnTo>
                    <a:pt x="23" y="100"/>
                  </a:lnTo>
                  <a:lnTo>
                    <a:pt x="22" y="101"/>
                  </a:lnTo>
                  <a:lnTo>
                    <a:pt x="21" y="102"/>
                  </a:lnTo>
                  <a:lnTo>
                    <a:pt x="19" y="104"/>
                  </a:lnTo>
                  <a:lnTo>
                    <a:pt x="17" y="105"/>
                  </a:lnTo>
                  <a:lnTo>
                    <a:pt x="16" y="106"/>
                  </a:lnTo>
                  <a:lnTo>
                    <a:pt x="14" y="107"/>
                  </a:lnTo>
                  <a:lnTo>
                    <a:pt x="13" y="107"/>
                  </a:lnTo>
                  <a:lnTo>
                    <a:pt x="12" y="107"/>
                  </a:lnTo>
                  <a:lnTo>
                    <a:pt x="10" y="107"/>
                  </a:lnTo>
                  <a:lnTo>
                    <a:pt x="8" y="107"/>
                  </a:lnTo>
                  <a:lnTo>
                    <a:pt x="6" y="107"/>
                  </a:lnTo>
                  <a:lnTo>
                    <a:pt x="4" y="107"/>
                  </a:lnTo>
                  <a:lnTo>
                    <a:pt x="2" y="107"/>
                  </a:lnTo>
                  <a:lnTo>
                    <a:pt x="1" y="107"/>
                  </a:lnTo>
                  <a:lnTo>
                    <a:pt x="1" y="106"/>
                  </a:lnTo>
                  <a:lnTo>
                    <a:pt x="0" y="105"/>
                  </a:lnTo>
                  <a:lnTo>
                    <a:pt x="1" y="102"/>
                  </a:lnTo>
                  <a:lnTo>
                    <a:pt x="3" y="98"/>
                  </a:lnTo>
                  <a:lnTo>
                    <a:pt x="5" y="90"/>
                  </a:lnTo>
                  <a:lnTo>
                    <a:pt x="8" y="83"/>
                  </a:lnTo>
                  <a:lnTo>
                    <a:pt x="11" y="75"/>
                  </a:lnTo>
                  <a:lnTo>
                    <a:pt x="15" y="66"/>
                  </a:lnTo>
                  <a:lnTo>
                    <a:pt x="19" y="56"/>
                  </a:lnTo>
                  <a:lnTo>
                    <a:pt x="22" y="47"/>
                  </a:lnTo>
                  <a:lnTo>
                    <a:pt x="25" y="38"/>
                  </a:lnTo>
                  <a:lnTo>
                    <a:pt x="28" y="30"/>
                  </a:lnTo>
                  <a:lnTo>
                    <a:pt x="32" y="21"/>
                  </a:lnTo>
                  <a:lnTo>
                    <a:pt x="34" y="16"/>
                  </a:lnTo>
                  <a:lnTo>
                    <a:pt x="36" y="10"/>
                  </a:lnTo>
                  <a:lnTo>
                    <a:pt x="37" y="7"/>
                  </a:lnTo>
                  <a:lnTo>
                    <a:pt x="39" y="4"/>
                  </a:lnTo>
                  <a:lnTo>
                    <a:pt x="40" y="3"/>
                  </a:lnTo>
                  <a:lnTo>
                    <a:pt x="43" y="3"/>
                  </a:lnTo>
                  <a:lnTo>
                    <a:pt x="46" y="1"/>
                  </a:lnTo>
                  <a:lnTo>
                    <a:pt x="50" y="1"/>
                  </a:lnTo>
                  <a:lnTo>
                    <a:pt x="54" y="1"/>
                  </a:lnTo>
                  <a:lnTo>
                    <a:pt x="57" y="1"/>
                  </a:lnTo>
                  <a:lnTo>
                    <a:pt x="62" y="0"/>
                  </a:lnTo>
                  <a:lnTo>
                    <a:pt x="66" y="0"/>
                  </a:lnTo>
                  <a:lnTo>
                    <a:pt x="70" y="0"/>
                  </a:lnTo>
                  <a:lnTo>
                    <a:pt x="73" y="0"/>
                  </a:lnTo>
                  <a:lnTo>
                    <a:pt x="77" y="0"/>
                  </a:lnTo>
                  <a:lnTo>
                    <a:pt x="78" y="0"/>
                  </a:lnTo>
                  <a:lnTo>
                    <a:pt x="82" y="0"/>
                  </a:lnTo>
                  <a:lnTo>
                    <a:pt x="83" y="0"/>
                  </a:lnTo>
                  <a:lnTo>
                    <a:pt x="84" y="0"/>
                  </a:lnTo>
                  <a:lnTo>
                    <a:pt x="84" y="1"/>
                  </a:lnTo>
                  <a:lnTo>
                    <a:pt x="84" y="2"/>
                  </a:lnTo>
                  <a:lnTo>
                    <a:pt x="84" y="4"/>
                  </a:lnTo>
                  <a:lnTo>
                    <a:pt x="85" y="4"/>
                  </a:lnTo>
                  <a:lnTo>
                    <a:pt x="85" y="5"/>
                  </a:lnTo>
                  <a:lnTo>
                    <a:pt x="85" y="6"/>
                  </a:lnTo>
                  <a:lnTo>
                    <a:pt x="86" y="6"/>
                  </a:lnTo>
                </a:path>
              </a:pathLst>
            </a:custGeom>
            <a:solidFill>
              <a:srgbClr val="F8F8F8"/>
            </a:solidFill>
            <a:ln w="9525">
              <a:solidFill>
                <a:srgbClr val="DDDDDD"/>
              </a:solidFill>
              <a:round/>
              <a:headEnd/>
              <a:tailEnd/>
            </a:ln>
          </p:spPr>
          <p:txBody>
            <a:bodyPr/>
            <a:lstStyle/>
            <a:p>
              <a:endParaRPr lang="it-IT"/>
            </a:p>
          </p:txBody>
        </p:sp>
        <p:sp>
          <p:nvSpPr>
            <p:cNvPr id="10330" name="Freeform 116"/>
            <p:cNvSpPr>
              <a:spLocks/>
            </p:cNvSpPr>
            <p:nvPr/>
          </p:nvSpPr>
          <p:spPr bwMode="auto">
            <a:xfrm>
              <a:off x="1321" y="1454"/>
              <a:ext cx="69" cy="100"/>
            </a:xfrm>
            <a:custGeom>
              <a:avLst/>
              <a:gdLst>
                <a:gd name="T0" fmla="*/ 252 w 35"/>
                <a:gd name="T1" fmla="*/ 3 h 107"/>
                <a:gd name="T2" fmla="*/ 237 w 35"/>
                <a:gd name="T3" fmla="*/ 5 h 107"/>
                <a:gd name="T4" fmla="*/ 229 w 35"/>
                <a:gd name="T5" fmla="*/ 7 h 107"/>
                <a:gd name="T6" fmla="*/ 205 w 35"/>
                <a:gd name="T7" fmla="*/ 12 h 107"/>
                <a:gd name="T8" fmla="*/ 199 w 35"/>
                <a:gd name="T9" fmla="*/ 18 h 107"/>
                <a:gd name="T10" fmla="*/ 199 w 35"/>
                <a:gd name="T11" fmla="*/ 22 h 107"/>
                <a:gd name="T12" fmla="*/ 205 w 35"/>
                <a:gd name="T13" fmla="*/ 29 h 107"/>
                <a:gd name="T14" fmla="*/ 237 w 35"/>
                <a:gd name="T15" fmla="*/ 34 h 107"/>
                <a:gd name="T16" fmla="*/ 252 w 35"/>
                <a:gd name="T17" fmla="*/ 37 h 107"/>
                <a:gd name="T18" fmla="*/ 237 w 35"/>
                <a:gd name="T19" fmla="*/ 39 h 107"/>
                <a:gd name="T20" fmla="*/ 199 w 35"/>
                <a:gd name="T21" fmla="*/ 40 h 107"/>
                <a:gd name="T22" fmla="*/ 160 w 35"/>
                <a:gd name="T23" fmla="*/ 44 h 107"/>
                <a:gd name="T24" fmla="*/ 116 w 35"/>
                <a:gd name="T25" fmla="*/ 45 h 107"/>
                <a:gd name="T26" fmla="*/ 77 w 35"/>
                <a:gd name="T27" fmla="*/ 48 h 107"/>
                <a:gd name="T28" fmla="*/ 47 w 35"/>
                <a:gd name="T29" fmla="*/ 50 h 107"/>
                <a:gd name="T30" fmla="*/ 32 w 35"/>
                <a:gd name="T31" fmla="*/ 52 h 107"/>
                <a:gd name="T32" fmla="*/ 24 w 35"/>
                <a:gd name="T33" fmla="*/ 53 h 107"/>
                <a:gd name="T34" fmla="*/ 24 w 35"/>
                <a:gd name="T35" fmla="*/ 56 h 107"/>
                <a:gd name="T36" fmla="*/ 24 w 35"/>
                <a:gd name="T37" fmla="*/ 62 h 107"/>
                <a:gd name="T38" fmla="*/ 24 w 35"/>
                <a:gd name="T39" fmla="*/ 68 h 107"/>
                <a:gd name="T40" fmla="*/ 39 w 35"/>
                <a:gd name="T41" fmla="*/ 75 h 107"/>
                <a:gd name="T42" fmla="*/ 39 w 35"/>
                <a:gd name="T43" fmla="*/ 81 h 107"/>
                <a:gd name="T44" fmla="*/ 47 w 35"/>
                <a:gd name="T45" fmla="*/ 85 h 107"/>
                <a:gd name="T46" fmla="*/ 47 w 35"/>
                <a:gd name="T47" fmla="*/ 87 h 107"/>
                <a:gd name="T48" fmla="*/ 39 w 35"/>
                <a:gd name="T49" fmla="*/ 84 h 107"/>
                <a:gd name="T50" fmla="*/ 24 w 35"/>
                <a:gd name="T51" fmla="*/ 80 h 107"/>
                <a:gd name="T52" fmla="*/ 8 w 35"/>
                <a:gd name="T53" fmla="*/ 75 h 107"/>
                <a:gd name="T54" fmla="*/ 8 w 35"/>
                <a:gd name="T55" fmla="*/ 69 h 107"/>
                <a:gd name="T56" fmla="*/ 0 w 35"/>
                <a:gd name="T57" fmla="*/ 64 h 107"/>
                <a:gd name="T58" fmla="*/ 0 w 35"/>
                <a:gd name="T59" fmla="*/ 59 h 107"/>
                <a:gd name="T60" fmla="*/ 0 w 35"/>
                <a:gd name="T61" fmla="*/ 54 h 107"/>
                <a:gd name="T62" fmla="*/ 0 w 35"/>
                <a:gd name="T63" fmla="*/ 50 h 107"/>
                <a:gd name="T64" fmla="*/ 24 w 35"/>
                <a:gd name="T65" fmla="*/ 48 h 107"/>
                <a:gd name="T66" fmla="*/ 63 w 35"/>
                <a:gd name="T67" fmla="*/ 42 h 107"/>
                <a:gd name="T68" fmla="*/ 101 w 35"/>
                <a:gd name="T69" fmla="*/ 34 h 107"/>
                <a:gd name="T70" fmla="*/ 144 w 35"/>
                <a:gd name="T71" fmla="*/ 25 h 107"/>
                <a:gd name="T72" fmla="*/ 191 w 35"/>
                <a:gd name="T73" fmla="*/ 19 h 107"/>
                <a:gd name="T74" fmla="*/ 213 w 35"/>
                <a:gd name="T75" fmla="*/ 10 h 107"/>
                <a:gd name="T76" fmla="*/ 237 w 35"/>
                <a:gd name="T77" fmla="*/ 6 h 107"/>
                <a:gd name="T78" fmla="*/ 252 w 35"/>
                <a:gd name="T79" fmla="*/ 1 h 107"/>
                <a:gd name="T80" fmla="*/ 260 w 35"/>
                <a:gd name="T81" fmla="*/ 1 h 107"/>
                <a:gd name="T82" fmla="*/ 260 w 35"/>
                <a:gd name="T83" fmla="*/ 1 h 107"/>
                <a:gd name="T84" fmla="*/ 260 w 35"/>
                <a:gd name="T85" fmla="*/ 1 h 107"/>
                <a:gd name="T86" fmla="*/ 260 w 35"/>
                <a:gd name="T87" fmla="*/ 1 h 107"/>
                <a:gd name="T88" fmla="*/ 260 w 35"/>
                <a:gd name="T89" fmla="*/ 1 h 107"/>
                <a:gd name="T90" fmla="*/ 260 w 35"/>
                <a:gd name="T91" fmla="*/ 1 h 107"/>
                <a:gd name="T92" fmla="*/ 260 w 35"/>
                <a:gd name="T93" fmla="*/ 1 h 107"/>
                <a:gd name="T94" fmla="*/ 260 w 35"/>
                <a:gd name="T95" fmla="*/ 1 h 107"/>
                <a:gd name="T96" fmla="*/ 260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34" y="1"/>
                  </a:moveTo>
                  <a:lnTo>
                    <a:pt x="33" y="3"/>
                  </a:lnTo>
                  <a:lnTo>
                    <a:pt x="31" y="5"/>
                  </a:lnTo>
                  <a:lnTo>
                    <a:pt x="31" y="6"/>
                  </a:lnTo>
                  <a:lnTo>
                    <a:pt x="30" y="10"/>
                  </a:lnTo>
                  <a:lnTo>
                    <a:pt x="29" y="11"/>
                  </a:lnTo>
                  <a:lnTo>
                    <a:pt x="27" y="15"/>
                  </a:lnTo>
                  <a:lnTo>
                    <a:pt x="27" y="17"/>
                  </a:lnTo>
                  <a:lnTo>
                    <a:pt x="26" y="21"/>
                  </a:lnTo>
                  <a:lnTo>
                    <a:pt x="26" y="24"/>
                  </a:lnTo>
                  <a:lnTo>
                    <a:pt x="26" y="28"/>
                  </a:lnTo>
                  <a:lnTo>
                    <a:pt x="26" y="31"/>
                  </a:lnTo>
                  <a:lnTo>
                    <a:pt x="27" y="35"/>
                  </a:lnTo>
                  <a:lnTo>
                    <a:pt x="28" y="38"/>
                  </a:lnTo>
                  <a:lnTo>
                    <a:pt x="31" y="42"/>
                  </a:lnTo>
                  <a:lnTo>
                    <a:pt x="34" y="45"/>
                  </a:lnTo>
                  <a:lnTo>
                    <a:pt x="33" y="46"/>
                  </a:lnTo>
                  <a:lnTo>
                    <a:pt x="32" y="46"/>
                  </a:lnTo>
                  <a:lnTo>
                    <a:pt x="31" y="48"/>
                  </a:lnTo>
                  <a:lnTo>
                    <a:pt x="29" y="48"/>
                  </a:lnTo>
                  <a:lnTo>
                    <a:pt x="26" y="49"/>
                  </a:lnTo>
                  <a:lnTo>
                    <a:pt x="24" y="51"/>
                  </a:lnTo>
                  <a:lnTo>
                    <a:pt x="21" y="53"/>
                  </a:lnTo>
                  <a:lnTo>
                    <a:pt x="19" y="53"/>
                  </a:lnTo>
                  <a:lnTo>
                    <a:pt x="15" y="55"/>
                  </a:lnTo>
                  <a:lnTo>
                    <a:pt x="13" y="57"/>
                  </a:lnTo>
                  <a:lnTo>
                    <a:pt x="10" y="59"/>
                  </a:lnTo>
                  <a:lnTo>
                    <a:pt x="8" y="60"/>
                  </a:lnTo>
                  <a:lnTo>
                    <a:pt x="6" y="61"/>
                  </a:lnTo>
                  <a:lnTo>
                    <a:pt x="5" y="63"/>
                  </a:lnTo>
                  <a:lnTo>
                    <a:pt x="4" y="64"/>
                  </a:lnTo>
                  <a:lnTo>
                    <a:pt x="3" y="65"/>
                  </a:lnTo>
                  <a:lnTo>
                    <a:pt x="3" y="66"/>
                  </a:lnTo>
                  <a:lnTo>
                    <a:pt x="3" y="69"/>
                  </a:lnTo>
                  <a:lnTo>
                    <a:pt x="3" y="72"/>
                  </a:lnTo>
                  <a:lnTo>
                    <a:pt x="3" y="76"/>
                  </a:lnTo>
                  <a:lnTo>
                    <a:pt x="3" y="79"/>
                  </a:lnTo>
                  <a:lnTo>
                    <a:pt x="3" y="83"/>
                  </a:lnTo>
                  <a:lnTo>
                    <a:pt x="5" y="87"/>
                  </a:lnTo>
                  <a:lnTo>
                    <a:pt x="5" y="92"/>
                  </a:lnTo>
                  <a:lnTo>
                    <a:pt x="5" y="95"/>
                  </a:lnTo>
                  <a:lnTo>
                    <a:pt x="5" y="99"/>
                  </a:lnTo>
                  <a:lnTo>
                    <a:pt x="6" y="101"/>
                  </a:lnTo>
                  <a:lnTo>
                    <a:pt x="6" y="104"/>
                  </a:lnTo>
                  <a:lnTo>
                    <a:pt x="6" y="105"/>
                  </a:lnTo>
                  <a:lnTo>
                    <a:pt x="6" y="106"/>
                  </a:lnTo>
                  <a:lnTo>
                    <a:pt x="6" y="105"/>
                  </a:lnTo>
                  <a:lnTo>
                    <a:pt x="5" y="103"/>
                  </a:lnTo>
                  <a:lnTo>
                    <a:pt x="5" y="100"/>
                  </a:lnTo>
                  <a:lnTo>
                    <a:pt x="3" y="98"/>
                  </a:lnTo>
                  <a:lnTo>
                    <a:pt x="3" y="95"/>
                  </a:lnTo>
                  <a:lnTo>
                    <a:pt x="1" y="92"/>
                  </a:lnTo>
                  <a:lnTo>
                    <a:pt x="1" y="88"/>
                  </a:lnTo>
                  <a:lnTo>
                    <a:pt x="1" y="84"/>
                  </a:lnTo>
                  <a:lnTo>
                    <a:pt x="1" y="80"/>
                  </a:lnTo>
                  <a:lnTo>
                    <a:pt x="0" y="78"/>
                  </a:lnTo>
                  <a:lnTo>
                    <a:pt x="0" y="75"/>
                  </a:lnTo>
                  <a:lnTo>
                    <a:pt x="0" y="72"/>
                  </a:lnTo>
                  <a:lnTo>
                    <a:pt x="0" y="68"/>
                  </a:lnTo>
                  <a:lnTo>
                    <a:pt x="0" y="66"/>
                  </a:lnTo>
                  <a:lnTo>
                    <a:pt x="0" y="64"/>
                  </a:lnTo>
                  <a:lnTo>
                    <a:pt x="0" y="62"/>
                  </a:lnTo>
                  <a:lnTo>
                    <a:pt x="1" y="60"/>
                  </a:lnTo>
                  <a:lnTo>
                    <a:pt x="3" y="59"/>
                  </a:lnTo>
                  <a:lnTo>
                    <a:pt x="6" y="55"/>
                  </a:lnTo>
                  <a:lnTo>
                    <a:pt x="8" y="51"/>
                  </a:lnTo>
                  <a:lnTo>
                    <a:pt x="12" y="46"/>
                  </a:lnTo>
                  <a:lnTo>
                    <a:pt x="13" y="42"/>
                  </a:lnTo>
                  <a:lnTo>
                    <a:pt x="17" y="37"/>
                  </a:lnTo>
                  <a:lnTo>
                    <a:pt x="19" y="31"/>
                  </a:lnTo>
                  <a:lnTo>
                    <a:pt x="23" y="26"/>
                  </a:lnTo>
                  <a:lnTo>
                    <a:pt x="25" y="22"/>
                  </a:lnTo>
                  <a:lnTo>
                    <a:pt x="27" y="17"/>
                  </a:lnTo>
                  <a:lnTo>
                    <a:pt x="28" y="13"/>
                  </a:lnTo>
                  <a:lnTo>
                    <a:pt x="31" y="8"/>
                  </a:lnTo>
                  <a:lnTo>
                    <a:pt x="31" y="6"/>
                  </a:lnTo>
                  <a:lnTo>
                    <a:pt x="33" y="3"/>
                  </a:lnTo>
                  <a:lnTo>
                    <a:pt x="33" y="1"/>
                  </a:lnTo>
                  <a:lnTo>
                    <a:pt x="34" y="0"/>
                  </a:lnTo>
                  <a:lnTo>
                    <a:pt x="34" y="1"/>
                  </a:lnTo>
                </a:path>
              </a:pathLst>
            </a:custGeom>
            <a:solidFill>
              <a:srgbClr val="F8F8F8"/>
            </a:solidFill>
            <a:ln w="9048">
              <a:solidFill>
                <a:srgbClr val="DDDDDD"/>
              </a:solidFill>
              <a:round/>
              <a:headEnd/>
              <a:tailEnd/>
            </a:ln>
          </p:spPr>
          <p:txBody>
            <a:bodyPr/>
            <a:lstStyle/>
            <a:p>
              <a:endParaRPr lang="it-IT"/>
            </a:p>
          </p:txBody>
        </p:sp>
        <p:sp>
          <p:nvSpPr>
            <p:cNvPr id="10331" name="Freeform 117"/>
            <p:cNvSpPr>
              <a:spLocks/>
            </p:cNvSpPr>
            <p:nvPr/>
          </p:nvSpPr>
          <p:spPr bwMode="auto">
            <a:xfrm>
              <a:off x="1570" y="1454"/>
              <a:ext cx="69" cy="100"/>
            </a:xfrm>
            <a:custGeom>
              <a:avLst/>
              <a:gdLst>
                <a:gd name="T0" fmla="*/ 8 w 35"/>
                <a:gd name="T1" fmla="*/ 3 h 107"/>
                <a:gd name="T2" fmla="*/ 8 w 35"/>
                <a:gd name="T3" fmla="*/ 5 h 107"/>
                <a:gd name="T4" fmla="*/ 24 w 35"/>
                <a:gd name="T5" fmla="*/ 7 h 107"/>
                <a:gd name="T6" fmla="*/ 39 w 35"/>
                <a:gd name="T7" fmla="*/ 10 h 107"/>
                <a:gd name="T8" fmla="*/ 47 w 35"/>
                <a:gd name="T9" fmla="*/ 15 h 107"/>
                <a:gd name="T10" fmla="*/ 47 w 35"/>
                <a:gd name="T11" fmla="*/ 20 h 107"/>
                <a:gd name="T12" fmla="*/ 39 w 35"/>
                <a:gd name="T13" fmla="*/ 25 h 107"/>
                <a:gd name="T14" fmla="*/ 16 w 35"/>
                <a:gd name="T15" fmla="*/ 32 h 107"/>
                <a:gd name="T16" fmla="*/ 0 w 35"/>
                <a:gd name="T17" fmla="*/ 34 h 107"/>
                <a:gd name="T18" fmla="*/ 24 w 35"/>
                <a:gd name="T19" fmla="*/ 36 h 107"/>
                <a:gd name="T20" fmla="*/ 47 w 35"/>
                <a:gd name="T21" fmla="*/ 37 h 107"/>
                <a:gd name="T22" fmla="*/ 85 w 35"/>
                <a:gd name="T23" fmla="*/ 41 h 107"/>
                <a:gd name="T24" fmla="*/ 132 w 35"/>
                <a:gd name="T25" fmla="*/ 44 h 107"/>
                <a:gd name="T26" fmla="*/ 168 w 35"/>
                <a:gd name="T27" fmla="*/ 47 h 107"/>
                <a:gd name="T28" fmla="*/ 199 w 35"/>
                <a:gd name="T29" fmla="*/ 50 h 107"/>
                <a:gd name="T30" fmla="*/ 221 w 35"/>
                <a:gd name="T31" fmla="*/ 52 h 107"/>
                <a:gd name="T32" fmla="*/ 229 w 35"/>
                <a:gd name="T33" fmla="*/ 53 h 107"/>
                <a:gd name="T34" fmla="*/ 229 w 35"/>
                <a:gd name="T35" fmla="*/ 56 h 107"/>
                <a:gd name="T36" fmla="*/ 221 w 35"/>
                <a:gd name="T37" fmla="*/ 62 h 107"/>
                <a:gd name="T38" fmla="*/ 221 w 35"/>
                <a:gd name="T39" fmla="*/ 68 h 107"/>
                <a:gd name="T40" fmla="*/ 213 w 35"/>
                <a:gd name="T41" fmla="*/ 75 h 107"/>
                <a:gd name="T42" fmla="*/ 213 w 35"/>
                <a:gd name="T43" fmla="*/ 81 h 107"/>
                <a:gd name="T44" fmla="*/ 213 w 35"/>
                <a:gd name="T45" fmla="*/ 85 h 107"/>
                <a:gd name="T46" fmla="*/ 213 w 35"/>
                <a:gd name="T47" fmla="*/ 87 h 107"/>
                <a:gd name="T48" fmla="*/ 221 w 35"/>
                <a:gd name="T49" fmla="*/ 84 h 107"/>
                <a:gd name="T50" fmla="*/ 221 w 35"/>
                <a:gd name="T51" fmla="*/ 80 h 107"/>
                <a:gd name="T52" fmla="*/ 229 w 35"/>
                <a:gd name="T53" fmla="*/ 75 h 107"/>
                <a:gd name="T54" fmla="*/ 244 w 35"/>
                <a:gd name="T55" fmla="*/ 69 h 107"/>
                <a:gd name="T56" fmla="*/ 260 w 35"/>
                <a:gd name="T57" fmla="*/ 64 h 107"/>
                <a:gd name="T58" fmla="*/ 260 w 35"/>
                <a:gd name="T59" fmla="*/ 59 h 107"/>
                <a:gd name="T60" fmla="*/ 260 w 35"/>
                <a:gd name="T61" fmla="*/ 54 h 107"/>
                <a:gd name="T62" fmla="*/ 260 w 35"/>
                <a:gd name="T63" fmla="*/ 50 h 107"/>
                <a:gd name="T64" fmla="*/ 229 w 35"/>
                <a:gd name="T65" fmla="*/ 48 h 107"/>
                <a:gd name="T66" fmla="*/ 183 w 35"/>
                <a:gd name="T67" fmla="*/ 42 h 107"/>
                <a:gd name="T68" fmla="*/ 144 w 35"/>
                <a:gd name="T69" fmla="*/ 34 h 107"/>
                <a:gd name="T70" fmla="*/ 108 w 35"/>
                <a:gd name="T71" fmla="*/ 25 h 107"/>
                <a:gd name="T72" fmla="*/ 69 w 35"/>
                <a:gd name="T73" fmla="*/ 19 h 107"/>
                <a:gd name="T74" fmla="*/ 39 w 35"/>
                <a:gd name="T75" fmla="*/ 10 h 107"/>
                <a:gd name="T76" fmla="*/ 16 w 35"/>
                <a:gd name="T77" fmla="*/ 6 h 107"/>
                <a:gd name="T78" fmla="*/ 8 w 35"/>
                <a:gd name="T79" fmla="*/ 1 h 107"/>
                <a:gd name="T80" fmla="*/ 8 w 35"/>
                <a:gd name="T81" fmla="*/ 1 h 107"/>
                <a:gd name="T82" fmla="*/ 8 w 35"/>
                <a:gd name="T83" fmla="*/ 1 h 107"/>
                <a:gd name="T84" fmla="*/ 8 w 35"/>
                <a:gd name="T85" fmla="*/ 1 h 107"/>
                <a:gd name="T86" fmla="*/ 8 w 35"/>
                <a:gd name="T87" fmla="*/ 1 h 107"/>
                <a:gd name="T88" fmla="*/ 8 w 35"/>
                <a:gd name="T89" fmla="*/ 1 h 107"/>
                <a:gd name="T90" fmla="*/ 8 w 35"/>
                <a:gd name="T91" fmla="*/ 1 h 107"/>
                <a:gd name="T92" fmla="*/ 8 w 35"/>
                <a:gd name="T93" fmla="*/ 1 h 107"/>
                <a:gd name="T94" fmla="*/ 8 w 35"/>
                <a:gd name="T95" fmla="*/ 1 h 107"/>
                <a:gd name="T96" fmla="*/ 8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1" y="1"/>
                  </a:moveTo>
                  <a:lnTo>
                    <a:pt x="1" y="3"/>
                  </a:lnTo>
                  <a:lnTo>
                    <a:pt x="1" y="5"/>
                  </a:lnTo>
                  <a:lnTo>
                    <a:pt x="3" y="6"/>
                  </a:lnTo>
                  <a:lnTo>
                    <a:pt x="3" y="9"/>
                  </a:lnTo>
                  <a:lnTo>
                    <a:pt x="5" y="10"/>
                  </a:lnTo>
                  <a:lnTo>
                    <a:pt x="5" y="13"/>
                  </a:lnTo>
                  <a:lnTo>
                    <a:pt x="6" y="14"/>
                  </a:lnTo>
                  <a:lnTo>
                    <a:pt x="6" y="18"/>
                  </a:lnTo>
                  <a:lnTo>
                    <a:pt x="6" y="22"/>
                  </a:lnTo>
                  <a:lnTo>
                    <a:pt x="6" y="25"/>
                  </a:lnTo>
                  <a:lnTo>
                    <a:pt x="6" y="28"/>
                  </a:lnTo>
                  <a:lnTo>
                    <a:pt x="5" y="31"/>
                  </a:lnTo>
                  <a:lnTo>
                    <a:pt x="4" y="35"/>
                  </a:lnTo>
                  <a:lnTo>
                    <a:pt x="2" y="38"/>
                  </a:lnTo>
                  <a:lnTo>
                    <a:pt x="0" y="41"/>
                  </a:lnTo>
                  <a:lnTo>
                    <a:pt x="0" y="42"/>
                  </a:lnTo>
                  <a:lnTo>
                    <a:pt x="1" y="43"/>
                  </a:lnTo>
                  <a:lnTo>
                    <a:pt x="3" y="44"/>
                  </a:lnTo>
                  <a:lnTo>
                    <a:pt x="5" y="45"/>
                  </a:lnTo>
                  <a:lnTo>
                    <a:pt x="6" y="46"/>
                  </a:lnTo>
                  <a:lnTo>
                    <a:pt x="9" y="48"/>
                  </a:lnTo>
                  <a:lnTo>
                    <a:pt x="11" y="50"/>
                  </a:lnTo>
                  <a:lnTo>
                    <a:pt x="15" y="51"/>
                  </a:lnTo>
                  <a:lnTo>
                    <a:pt x="17" y="54"/>
                  </a:lnTo>
                  <a:lnTo>
                    <a:pt x="20" y="56"/>
                  </a:lnTo>
                  <a:lnTo>
                    <a:pt x="22" y="58"/>
                  </a:lnTo>
                  <a:lnTo>
                    <a:pt x="25" y="60"/>
                  </a:lnTo>
                  <a:lnTo>
                    <a:pt x="26" y="61"/>
                  </a:lnTo>
                  <a:lnTo>
                    <a:pt x="28" y="63"/>
                  </a:lnTo>
                  <a:lnTo>
                    <a:pt x="29" y="64"/>
                  </a:lnTo>
                  <a:lnTo>
                    <a:pt x="30" y="64"/>
                  </a:lnTo>
                  <a:lnTo>
                    <a:pt x="30" y="65"/>
                  </a:lnTo>
                  <a:lnTo>
                    <a:pt x="30" y="66"/>
                  </a:lnTo>
                  <a:lnTo>
                    <a:pt x="30" y="69"/>
                  </a:lnTo>
                  <a:lnTo>
                    <a:pt x="30" y="72"/>
                  </a:lnTo>
                  <a:lnTo>
                    <a:pt x="29" y="76"/>
                  </a:lnTo>
                  <a:lnTo>
                    <a:pt x="29" y="79"/>
                  </a:lnTo>
                  <a:lnTo>
                    <a:pt x="29" y="83"/>
                  </a:lnTo>
                  <a:lnTo>
                    <a:pt x="29" y="87"/>
                  </a:lnTo>
                  <a:lnTo>
                    <a:pt x="28" y="92"/>
                  </a:lnTo>
                  <a:lnTo>
                    <a:pt x="28" y="95"/>
                  </a:lnTo>
                  <a:lnTo>
                    <a:pt x="28" y="99"/>
                  </a:lnTo>
                  <a:lnTo>
                    <a:pt x="28" y="101"/>
                  </a:lnTo>
                  <a:lnTo>
                    <a:pt x="28" y="104"/>
                  </a:lnTo>
                  <a:lnTo>
                    <a:pt x="28" y="105"/>
                  </a:lnTo>
                  <a:lnTo>
                    <a:pt x="28" y="106"/>
                  </a:lnTo>
                  <a:lnTo>
                    <a:pt x="29" y="105"/>
                  </a:lnTo>
                  <a:lnTo>
                    <a:pt x="29" y="103"/>
                  </a:lnTo>
                  <a:lnTo>
                    <a:pt x="29" y="100"/>
                  </a:lnTo>
                  <a:lnTo>
                    <a:pt x="29" y="98"/>
                  </a:lnTo>
                  <a:lnTo>
                    <a:pt x="30" y="95"/>
                  </a:lnTo>
                  <a:lnTo>
                    <a:pt x="30" y="92"/>
                  </a:lnTo>
                  <a:lnTo>
                    <a:pt x="32" y="88"/>
                  </a:lnTo>
                  <a:lnTo>
                    <a:pt x="32" y="84"/>
                  </a:lnTo>
                  <a:lnTo>
                    <a:pt x="34" y="80"/>
                  </a:lnTo>
                  <a:lnTo>
                    <a:pt x="34" y="78"/>
                  </a:lnTo>
                  <a:lnTo>
                    <a:pt x="34" y="75"/>
                  </a:lnTo>
                  <a:lnTo>
                    <a:pt x="34" y="72"/>
                  </a:lnTo>
                  <a:lnTo>
                    <a:pt x="34" y="68"/>
                  </a:lnTo>
                  <a:lnTo>
                    <a:pt x="34" y="66"/>
                  </a:lnTo>
                  <a:lnTo>
                    <a:pt x="34" y="64"/>
                  </a:lnTo>
                  <a:lnTo>
                    <a:pt x="34" y="62"/>
                  </a:lnTo>
                  <a:lnTo>
                    <a:pt x="34" y="60"/>
                  </a:lnTo>
                  <a:lnTo>
                    <a:pt x="30" y="59"/>
                  </a:lnTo>
                  <a:lnTo>
                    <a:pt x="28" y="55"/>
                  </a:lnTo>
                  <a:lnTo>
                    <a:pt x="24" y="51"/>
                  </a:lnTo>
                  <a:lnTo>
                    <a:pt x="22" y="46"/>
                  </a:lnTo>
                  <a:lnTo>
                    <a:pt x="19" y="42"/>
                  </a:lnTo>
                  <a:lnTo>
                    <a:pt x="17" y="37"/>
                  </a:lnTo>
                  <a:lnTo>
                    <a:pt x="14" y="31"/>
                  </a:lnTo>
                  <a:lnTo>
                    <a:pt x="12" y="26"/>
                  </a:lnTo>
                  <a:lnTo>
                    <a:pt x="9" y="22"/>
                  </a:lnTo>
                  <a:lnTo>
                    <a:pt x="7" y="17"/>
                  </a:lnTo>
                  <a:lnTo>
                    <a:pt x="5" y="13"/>
                  </a:lnTo>
                  <a:lnTo>
                    <a:pt x="4" y="8"/>
                  </a:lnTo>
                  <a:lnTo>
                    <a:pt x="2" y="6"/>
                  </a:lnTo>
                  <a:lnTo>
                    <a:pt x="2" y="3"/>
                  </a:lnTo>
                  <a:lnTo>
                    <a:pt x="1" y="1"/>
                  </a:lnTo>
                  <a:lnTo>
                    <a:pt x="1" y="0"/>
                  </a:lnTo>
                  <a:lnTo>
                    <a:pt x="1" y="1"/>
                  </a:lnTo>
                </a:path>
              </a:pathLst>
            </a:custGeom>
            <a:solidFill>
              <a:srgbClr val="F8F8F8"/>
            </a:solidFill>
            <a:ln w="9048">
              <a:solidFill>
                <a:srgbClr val="DDDDDD"/>
              </a:solidFill>
              <a:round/>
              <a:headEnd/>
              <a:tailEnd/>
            </a:ln>
          </p:spPr>
          <p:txBody>
            <a:bodyPr/>
            <a:lstStyle/>
            <a:p>
              <a:endParaRPr lang="it-IT"/>
            </a:p>
          </p:txBody>
        </p:sp>
        <p:sp>
          <p:nvSpPr>
            <p:cNvPr id="10332" name="Freeform 118"/>
            <p:cNvSpPr>
              <a:spLocks/>
            </p:cNvSpPr>
            <p:nvPr/>
          </p:nvSpPr>
          <p:spPr bwMode="auto">
            <a:xfrm>
              <a:off x="1020" y="1319"/>
              <a:ext cx="156" cy="70"/>
            </a:xfrm>
            <a:custGeom>
              <a:avLst/>
              <a:gdLst>
                <a:gd name="T0" fmla="*/ 316 w 79"/>
                <a:gd name="T1" fmla="*/ 0 h 76"/>
                <a:gd name="T2" fmla="*/ 245 w 79"/>
                <a:gd name="T3" fmla="*/ 4 h 76"/>
                <a:gd name="T4" fmla="*/ 176 w 79"/>
                <a:gd name="T5" fmla="*/ 10 h 76"/>
                <a:gd name="T6" fmla="*/ 124 w 79"/>
                <a:gd name="T7" fmla="*/ 19 h 76"/>
                <a:gd name="T8" fmla="*/ 109 w 79"/>
                <a:gd name="T9" fmla="*/ 29 h 76"/>
                <a:gd name="T10" fmla="*/ 140 w 79"/>
                <a:gd name="T11" fmla="*/ 39 h 76"/>
                <a:gd name="T12" fmla="*/ 245 w 79"/>
                <a:gd name="T13" fmla="*/ 47 h 76"/>
                <a:gd name="T14" fmla="*/ 456 w 79"/>
                <a:gd name="T15" fmla="*/ 52 h 76"/>
                <a:gd name="T16" fmla="*/ 592 w 79"/>
                <a:gd name="T17" fmla="*/ 53 h 76"/>
                <a:gd name="T18" fmla="*/ 561 w 79"/>
                <a:gd name="T19" fmla="*/ 54 h 76"/>
                <a:gd name="T20" fmla="*/ 507 w 79"/>
                <a:gd name="T21" fmla="*/ 55 h 76"/>
                <a:gd name="T22" fmla="*/ 440 w 79"/>
                <a:gd name="T23" fmla="*/ 57 h 76"/>
                <a:gd name="T24" fmla="*/ 371 w 79"/>
                <a:gd name="T25" fmla="*/ 59 h 76"/>
                <a:gd name="T26" fmla="*/ 292 w 79"/>
                <a:gd name="T27" fmla="*/ 59 h 76"/>
                <a:gd name="T28" fmla="*/ 207 w 79"/>
                <a:gd name="T29" fmla="*/ 59 h 76"/>
                <a:gd name="T30" fmla="*/ 148 w 79"/>
                <a:gd name="T31" fmla="*/ 55 h 76"/>
                <a:gd name="T32" fmla="*/ 85 w 79"/>
                <a:gd name="T33" fmla="*/ 52 h 76"/>
                <a:gd name="T34" fmla="*/ 47 w 79"/>
                <a:gd name="T35" fmla="*/ 48 h 76"/>
                <a:gd name="T36" fmla="*/ 16 w 79"/>
                <a:gd name="T37" fmla="*/ 43 h 76"/>
                <a:gd name="T38" fmla="*/ 8 w 79"/>
                <a:gd name="T39" fmla="*/ 39 h 76"/>
                <a:gd name="T40" fmla="*/ 0 w 79"/>
                <a:gd name="T41" fmla="*/ 35 h 76"/>
                <a:gd name="T42" fmla="*/ 0 w 79"/>
                <a:gd name="T43" fmla="*/ 32 h 76"/>
                <a:gd name="T44" fmla="*/ 8 w 79"/>
                <a:gd name="T45" fmla="*/ 29 h 76"/>
                <a:gd name="T46" fmla="*/ 8 w 79"/>
                <a:gd name="T47" fmla="*/ 28 h 76"/>
                <a:gd name="T48" fmla="*/ 16 w 79"/>
                <a:gd name="T49" fmla="*/ 23 h 76"/>
                <a:gd name="T50" fmla="*/ 47 w 79"/>
                <a:gd name="T51" fmla="*/ 14 h 76"/>
                <a:gd name="T52" fmla="*/ 85 w 79"/>
                <a:gd name="T53" fmla="*/ 7 h 76"/>
                <a:gd name="T54" fmla="*/ 148 w 79"/>
                <a:gd name="T55" fmla="*/ 4 h 76"/>
                <a:gd name="T56" fmla="*/ 207 w 79"/>
                <a:gd name="T57" fmla="*/ 2 h 76"/>
                <a:gd name="T58" fmla="*/ 261 w 79"/>
                <a:gd name="T59" fmla="*/ 1 h 76"/>
                <a:gd name="T60" fmla="*/ 308 w 79"/>
                <a:gd name="T61" fmla="*/ 0 h 76"/>
                <a:gd name="T62" fmla="*/ 340 w 79"/>
                <a:gd name="T63" fmla="*/ 0 h 76"/>
                <a:gd name="T64" fmla="*/ 348 w 79"/>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9"/>
                <a:gd name="T100" fmla="*/ 0 h 76"/>
                <a:gd name="T101" fmla="*/ 79 w 79"/>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9" h="76">
                  <a:moveTo>
                    <a:pt x="45" y="0"/>
                  </a:moveTo>
                  <a:lnTo>
                    <a:pt x="41" y="0"/>
                  </a:lnTo>
                  <a:lnTo>
                    <a:pt x="37" y="1"/>
                  </a:lnTo>
                  <a:lnTo>
                    <a:pt x="32" y="4"/>
                  </a:lnTo>
                  <a:lnTo>
                    <a:pt x="28" y="8"/>
                  </a:lnTo>
                  <a:lnTo>
                    <a:pt x="23" y="13"/>
                  </a:lnTo>
                  <a:lnTo>
                    <a:pt x="20" y="19"/>
                  </a:lnTo>
                  <a:lnTo>
                    <a:pt x="16" y="25"/>
                  </a:lnTo>
                  <a:lnTo>
                    <a:pt x="15" y="31"/>
                  </a:lnTo>
                  <a:lnTo>
                    <a:pt x="14" y="38"/>
                  </a:lnTo>
                  <a:lnTo>
                    <a:pt x="15" y="44"/>
                  </a:lnTo>
                  <a:lnTo>
                    <a:pt x="18" y="50"/>
                  </a:lnTo>
                  <a:lnTo>
                    <a:pt x="25" y="55"/>
                  </a:lnTo>
                  <a:lnTo>
                    <a:pt x="32" y="60"/>
                  </a:lnTo>
                  <a:lnTo>
                    <a:pt x="44" y="64"/>
                  </a:lnTo>
                  <a:lnTo>
                    <a:pt x="59" y="66"/>
                  </a:lnTo>
                  <a:lnTo>
                    <a:pt x="78" y="67"/>
                  </a:lnTo>
                  <a:lnTo>
                    <a:pt x="77" y="68"/>
                  </a:lnTo>
                  <a:lnTo>
                    <a:pt x="76" y="68"/>
                  </a:lnTo>
                  <a:lnTo>
                    <a:pt x="73" y="70"/>
                  </a:lnTo>
                  <a:lnTo>
                    <a:pt x="70" y="70"/>
                  </a:lnTo>
                  <a:lnTo>
                    <a:pt x="66" y="71"/>
                  </a:lnTo>
                  <a:lnTo>
                    <a:pt x="62" y="71"/>
                  </a:lnTo>
                  <a:lnTo>
                    <a:pt x="57" y="73"/>
                  </a:lnTo>
                  <a:lnTo>
                    <a:pt x="54" y="73"/>
                  </a:lnTo>
                  <a:lnTo>
                    <a:pt x="48" y="75"/>
                  </a:lnTo>
                  <a:lnTo>
                    <a:pt x="43" y="75"/>
                  </a:lnTo>
                  <a:lnTo>
                    <a:pt x="38" y="75"/>
                  </a:lnTo>
                  <a:lnTo>
                    <a:pt x="33" y="75"/>
                  </a:lnTo>
                  <a:lnTo>
                    <a:pt x="27" y="75"/>
                  </a:lnTo>
                  <a:lnTo>
                    <a:pt x="23" y="73"/>
                  </a:lnTo>
                  <a:lnTo>
                    <a:pt x="19" y="71"/>
                  </a:lnTo>
                  <a:lnTo>
                    <a:pt x="15" y="68"/>
                  </a:lnTo>
                  <a:lnTo>
                    <a:pt x="11" y="66"/>
                  </a:lnTo>
                  <a:lnTo>
                    <a:pt x="8" y="63"/>
                  </a:lnTo>
                  <a:lnTo>
                    <a:pt x="6" y="61"/>
                  </a:lnTo>
                  <a:lnTo>
                    <a:pt x="4" y="57"/>
                  </a:lnTo>
                  <a:lnTo>
                    <a:pt x="2" y="55"/>
                  </a:lnTo>
                  <a:lnTo>
                    <a:pt x="2" y="52"/>
                  </a:lnTo>
                  <a:lnTo>
                    <a:pt x="1" y="50"/>
                  </a:lnTo>
                  <a:lnTo>
                    <a:pt x="1" y="46"/>
                  </a:lnTo>
                  <a:lnTo>
                    <a:pt x="0" y="44"/>
                  </a:lnTo>
                  <a:lnTo>
                    <a:pt x="0" y="43"/>
                  </a:lnTo>
                  <a:lnTo>
                    <a:pt x="0" y="41"/>
                  </a:lnTo>
                  <a:lnTo>
                    <a:pt x="1" y="38"/>
                  </a:lnTo>
                  <a:lnTo>
                    <a:pt x="1" y="36"/>
                  </a:lnTo>
                  <a:lnTo>
                    <a:pt x="2" y="35"/>
                  </a:lnTo>
                  <a:lnTo>
                    <a:pt x="2" y="29"/>
                  </a:lnTo>
                  <a:lnTo>
                    <a:pt x="4" y="22"/>
                  </a:lnTo>
                  <a:lnTo>
                    <a:pt x="6" y="17"/>
                  </a:lnTo>
                  <a:lnTo>
                    <a:pt x="8" y="12"/>
                  </a:lnTo>
                  <a:lnTo>
                    <a:pt x="11" y="10"/>
                  </a:lnTo>
                  <a:lnTo>
                    <a:pt x="15" y="6"/>
                  </a:lnTo>
                  <a:lnTo>
                    <a:pt x="19" y="4"/>
                  </a:lnTo>
                  <a:lnTo>
                    <a:pt x="23" y="2"/>
                  </a:lnTo>
                  <a:lnTo>
                    <a:pt x="27" y="2"/>
                  </a:lnTo>
                  <a:lnTo>
                    <a:pt x="30" y="1"/>
                  </a:lnTo>
                  <a:lnTo>
                    <a:pt x="34" y="1"/>
                  </a:lnTo>
                  <a:lnTo>
                    <a:pt x="38" y="0"/>
                  </a:lnTo>
                  <a:lnTo>
                    <a:pt x="40" y="0"/>
                  </a:lnTo>
                  <a:lnTo>
                    <a:pt x="42" y="0"/>
                  </a:lnTo>
                  <a:lnTo>
                    <a:pt x="44" y="0"/>
                  </a:lnTo>
                  <a:lnTo>
                    <a:pt x="45" y="0"/>
                  </a:lnTo>
                </a:path>
              </a:pathLst>
            </a:custGeom>
            <a:solidFill>
              <a:srgbClr val="F8F8F8"/>
            </a:solidFill>
            <a:ln w="9048">
              <a:solidFill>
                <a:srgbClr val="DDDDDD"/>
              </a:solidFill>
              <a:round/>
              <a:headEnd/>
              <a:tailEnd/>
            </a:ln>
          </p:spPr>
          <p:txBody>
            <a:bodyPr/>
            <a:lstStyle/>
            <a:p>
              <a:endParaRPr lang="it-IT"/>
            </a:p>
          </p:txBody>
        </p:sp>
        <p:sp>
          <p:nvSpPr>
            <p:cNvPr id="10333" name="Freeform 119"/>
            <p:cNvSpPr>
              <a:spLocks/>
            </p:cNvSpPr>
            <p:nvPr/>
          </p:nvSpPr>
          <p:spPr bwMode="auto">
            <a:xfrm>
              <a:off x="1806" y="1318"/>
              <a:ext cx="132" cy="72"/>
            </a:xfrm>
            <a:custGeom>
              <a:avLst/>
              <a:gdLst>
                <a:gd name="T0" fmla="*/ 124 w 67"/>
                <a:gd name="T1" fmla="*/ 1 h 78"/>
                <a:gd name="T2" fmla="*/ 197 w 67"/>
                <a:gd name="T3" fmla="*/ 5 h 78"/>
                <a:gd name="T4" fmla="*/ 284 w 67"/>
                <a:gd name="T5" fmla="*/ 11 h 78"/>
                <a:gd name="T6" fmla="*/ 353 w 67"/>
                <a:gd name="T7" fmla="*/ 20 h 78"/>
                <a:gd name="T8" fmla="*/ 396 w 67"/>
                <a:gd name="T9" fmla="*/ 30 h 78"/>
                <a:gd name="T10" fmla="*/ 388 w 67"/>
                <a:gd name="T11" fmla="*/ 41 h 78"/>
                <a:gd name="T12" fmla="*/ 307 w 67"/>
                <a:gd name="T13" fmla="*/ 50 h 78"/>
                <a:gd name="T14" fmla="*/ 124 w 67"/>
                <a:gd name="T15" fmla="*/ 56 h 78"/>
                <a:gd name="T16" fmla="*/ 0 w 67"/>
                <a:gd name="T17" fmla="*/ 60 h 78"/>
                <a:gd name="T18" fmla="*/ 16 w 67"/>
                <a:gd name="T19" fmla="*/ 60 h 78"/>
                <a:gd name="T20" fmla="*/ 63 w 67"/>
                <a:gd name="T21" fmla="*/ 61 h 78"/>
                <a:gd name="T22" fmla="*/ 108 w 67"/>
                <a:gd name="T23" fmla="*/ 61 h 78"/>
                <a:gd name="T24" fmla="*/ 167 w 67"/>
                <a:gd name="T25" fmla="*/ 61 h 78"/>
                <a:gd name="T26" fmla="*/ 236 w 67"/>
                <a:gd name="T27" fmla="*/ 61 h 78"/>
                <a:gd name="T28" fmla="*/ 307 w 67"/>
                <a:gd name="T29" fmla="*/ 58 h 78"/>
                <a:gd name="T30" fmla="*/ 368 w 67"/>
                <a:gd name="T31" fmla="*/ 56 h 78"/>
                <a:gd name="T32" fmla="*/ 428 w 67"/>
                <a:gd name="T33" fmla="*/ 52 h 78"/>
                <a:gd name="T34" fmla="*/ 457 w 67"/>
                <a:gd name="T35" fmla="*/ 48 h 78"/>
                <a:gd name="T36" fmla="*/ 481 w 67"/>
                <a:gd name="T37" fmla="*/ 44 h 78"/>
                <a:gd name="T38" fmla="*/ 489 w 67"/>
                <a:gd name="T39" fmla="*/ 40 h 78"/>
                <a:gd name="T40" fmla="*/ 504 w 67"/>
                <a:gd name="T41" fmla="*/ 36 h 78"/>
                <a:gd name="T42" fmla="*/ 504 w 67"/>
                <a:gd name="T43" fmla="*/ 33 h 78"/>
                <a:gd name="T44" fmla="*/ 504 w 67"/>
                <a:gd name="T45" fmla="*/ 30 h 78"/>
                <a:gd name="T46" fmla="*/ 504 w 67"/>
                <a:gd name="T47" fmla="*/ 29 h 78"/>
                <a:gd name="T48" fmla="*/ 489 w 67"/>
                <a:gd name="T49" fmla="*/ 24 h 78"/>
                <a:gd name="T50" fmla="*/ 451 w 67"/>
                <a:gd name="T51" fmla="*/ 15 h 78"/>
                <a:gd name="T52" fmla="*/ 388 w 67"/>
                <a:gd name="T53" fmla="*/ 7 h 78"/>
                <a:gd name="T54" fmla="*/ 329 w 67"/>
                <a:gd name="T55" fmla="*/ 5 h 78"/>
                <a:gd name="T56" fmla="*/ 252 w 67"/>
                <a:gd name="T57" fmla="*/ 2 h 78"/>
                <a:gd name="T58" fmla="*/ 191 w 67"/>
                <a:gd name="T59" fmla="*/ 1 h 78"/>
                <a:gd name="T60" fmla="*/ 128 w 67"/>
                <a:gd name="T61" fmla="*/ 0 h 78"/>
                <a:gd name="T62" fmla="*/ 108 w 67"/>
                <a:gd name="T63" fmla="*/ 0 h 78"/>
                <a:gd name="T64" fmla="*/ 108 w 6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78"/>
                <a:gd name="T101" fmla="*/ 67 w 6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78">
                  <a:moveTo>
                    <a:pt x="14" y="0"/>
                  </a:moveTo>
                  <a:lnTo>
                    <a:pt x="16" y="1"/>
                  </a:lnTo>
                  <a:lnTo>
                    <a:pt x="21" y="2"/>
                  </a:lnTo>
                  <a:lnTo>
                    <a:pt x="26" y="5"/>
                  </a:lnTo>
                  <a:lnTo>
                    <a:pt x="31" y="9"/>
                  </a:lnTo>
                  <a:lnTo>
                    <a:pt x="37" y="14"/>
                  </a:lnTo>
                  <a:lnTo>
                    <a:pt x="42" y="19"/>
                  </a:lnTo>
                  <a:lnTo>
                    <a:pt x="46" y="26"/>
                  </a:lnTo>
                  <a:lnTo>
                    <a:pt x="51" y="31"/>
                  </a:lnTo>
                  <a:lnTo>
                    <a:pt x="52" y="38"/>
                  </a:lnTo>
                  <a:lnTo>
                    <a:pt x="52" y="45"/>
                  </a:lnTo>
                  <a:lnTo>
                    <a:pt x="51" y="52"/>
                  </a:lnTo>
                  <a:lnTo>
                    <a:pt x="47" y="58"/>
                  </a:lnTo>
                  <a:lnTo>
                    <a:pt x="40" y="64"/>
                  </a:lnTo>
                  <a:lnTo>
                    <a:pt x="31" y="68"/>
                  </a:lnTo>
                  <a:lnTo>
                    <a:pt x="16" y="72"/>
                  </a:lnTo>
                  <a:lnTo>
                    <a:pt x="0" y="74"/>
                  </a:lnTo>
                  <a:lnTo>
                    <a:pt x="0" y="76"/>
                  </a:lnTo>
                  <a:lnTo>
                    <a:pt x="2" y="76"/>
                  </a:lnTo>
                  <a:lnTo>
                    <a:pt x="5" y="76"/>
                  </a:lnTo>
                  <a:lnTo>
                    <a:pt x="8" y="77"/>
                  </a:lnTo>
                  <a:lnTo>
                    <a:pt x="11" y="77"/>
                  </a:lnTo>
                  <a:lnTo>
                    <a:pt x="14" y="77"/>
                  </a:lnTo>
                  <a:lnTo>
                    <a:pt x="19" y="77"/>
                  </a:lnTo>
                  <a:lnTo>
                    <a:pt x="22" y="77"/>
                  </a:lnTo>
                  <a:lnTo>
                    <a:pt x="27" y="77"/>
                  </a:lnTo>
                  <a:lnTo>
                    <a:pt x="31" y="77"/>
                  </a:lnTo>
                  <a:lnTo>
                    <a:pt x="36" y="76"/>
                  </a:lnTo>
                  <a:lnTo>
                    <a:pt x="40" y="74"/>
                  </a:lnTo>
                  <a:lnTo>
                    <a:pt x="44" y="72"/>
                  </a:lnTo>
                  <a:lnTo>
                    <a:pt x="48" y="71"/>
                  </a:lnTo>
                  <a:lnTo>
                    <a:pt x="53" y="68"/>
                  </a:lnTo>
                  <a:lnTo>
                    <a:pt x="56" y="66"/>
                  </a:lnTo>
                  <a:lnTo>
                    <a:pt x="59" y="63"/>
                  </a:lnTo>
                  <a:lnTo>
                    <a:pt x="60" y="61"/>
                  </a:lnTo>
                  <a:lnTo>
                    <a:pt x="63" y="58"/>
                  </a:lnTo>
                  <a:lnTo>
                    <a:pt x="63" y="56"/>
                  </a:lnTo>
                  <a:lnTo>
                    <a:pt x="64" y="52"/>
                  </a:lnTo>
                  <a:lnTo>
                    <a:pt x="64" y="51"/>
                  </a:lnTo>
                  <a:lnTo>
                    <a:pt x="66" y="47"/>
                  </a:lnTo>
                  <a:lnTo>
                    <a:pt x="66" y="45"/>
                  </a:lnTo>
                  <a:lnTo>
                    <a:pt x="66" y="44"/>
                  </a:lnTo>
                  <a:lnTo>
                    <a:pt x="66" y="42"/>
                  </a:lnTo>
                  <a:lnTo>
                    <a:pt x="66" y="39"/>
                  </a:lnTo>
                  <a:lnTo>
                    <a:pt x="66" y="37"/>
                  </a:lnTo>
                  <a:lnTo>
                    <a:pt x="66" y="36"/>
                  </a:lnTo>
                  <a:lnTo>
                    <a:pt x="64" y="30"/>
                  </a:lnTo>
                  <a:lnTo>
                    <a:pt x="62" y="23"/>
                  </a:lnTo>
                  <a:lnTo>
                    <a:pt x="59" y="18"/>
                  </a:lnTo>
                  <a:lnTo>
                    <a:pt x="56" y="13"/>
                  </a:lnTo>
                  <a:lnTo>
                    <a:pt x="51" y="10"/>
                  </a:lnTo>
                  <a:lnTo>
                    <a:pt x="48" y="7"/>
                  </a:lnTo>
                  <a:lnTo>
                    <a:pt x="43" y="5"/>
                  </a:lnTo>
                  <a:lnTo>
                    <a:pt x="39" y="2"/>
                  </a:lnTo>
                  <a:lnTo>
                    <a:pt x="33" y="2"/>
                  </a:lnTo>
                  <a:lnTo>
                    <a:pt x="29" y="1"/>
                  </a:lnTo>
                  <a:lnTo>
                    <a:pt x="25" y="1"/>
                  </a:lnTo>
                  <a:lnTo>
                    <a:pt x="21" y="0"/>
                  </a:lnTo>
                  <a:lnTo>
                    <a:pt x="17" y="0"/>
                  </a:lnTo>
                  <a:lnTo>
                    <a:pt x="16" y="0"/>
                  </a:lnTo>
                  <a:lnTo>
                    <a:pt x="14" y="0"/>
                  </a:lnTo>
                </a:path>
              </a:pathLst>
            </a:custGeom>
            <a:solidFill>
              <a:srgbClr val="F8F8F8"/>
            </a:solidFill>
            <a:ln w="9048">
              <a:solidFill>
                <a:srgbClr val="DDDDDD"/>
              </a:solidFill>
              <a:round/>
              <a:headEnd/>
              <a:tailEnd/>
            </a:ln>
          </p:spPr>
          <p:txBody>
            <a:bodyPr/>
            <a:lstStyle/>
            <a:p>
              <a:endParaRPr lang="it-IT"/>
            </a:p>
          </p:txBody>
        </p:sp>
        <p:sp>
          <p:nvSpPr>
            <p:cNvPr id="10334" name="Freeform 120"/>
            <p:cNvSpPr>
              <a:spLocks/>
            </p:cNvSpPr>
            <p:nvPr/>
          </p:nvSpPr>
          <p:spPr bwMode="auto">
            <a:xfrm>
              <a:off x="1095" y="1326"/>
              <a:ext cx="209" cy="48"/>
            </a:xfrm>
            <a:custGeom>
              <a:avLst/>
              <a:gdLst>
                <a:gd name="T0" fmla="*/ 789 w 106"/>
                <a:gd name="T1" fmla="*/ 35 h 51"/>
                <a:gd name="T2" fmla="*/ 751 w 106"/>
                <a:gd name="T3" fmla="*/ 29 h 51"/>
                <a:gd name="T4" fmla="*/ 688 w 106"/>
                <a:gd name="T5" fmla="*/ 21 h 51"/>
                <a:gd name="T6" fmla="*/ 584 w 106"/>
                <a:gd name="T7" fmla="*/ 11 h 51"/>
                <a:gd name="T8" fmla="*/ 459 w 106"/>
                <a:gd name="T9" fmla="*/ 4 h 51"/>
                <a:gd name="T10" fmla="*/ 353 w 106"/>
                <a:gd name="T11" fmla="*/ 0 h 51"/>
                <a:gd name="T12" fmla="*/ 323 w 106"/>
                <a:gd name="T13" fmla="*/ 0 h 51"/>
                <a:gd name="T14" fmla="*/ 260 w 106"/>
                <a:gd name="T15" fmla="*/ 1 h 51"/>
                <a:gd name="T16" fmla="*/ 199 w 106"/>
                <a:gd name="T17" fmla="*/ 3 h 51"/>
                <a:gd name="T18" fmla="*/ 136 w 106"/>
                <a:gd name="T19" fmla="*/ 4 h 51"/>
                <a:gd name="T20" fmla="*/ 101 w 106"/>
                <a:gd name="T21" fmla="*/ 4 h 51"/>
                <a:gd name="T22" fmla="*/ 63 w 106"/>
                <a:gd name="T23" fmla="*/ 8 h 51"/>
                <a:gd name="T24" fmla="*/ 32 w 106"/>
                <a:gd name="T25" fmla="*/ 11 h 51"/>
                <a:gd name="T26" fmla="*/ 8 w 106"/>
                <a:gd name="T27" fmla="*/ 17 h 51"/>
                <a:gd name="T28" fmla="*/ 0 w 106"/>
                <a:gd name="T29" fmla="*/ 22 h 51"/>
                <a:gd name="T30" fmla="*/ 0 w 106"/>
                <a:gd name="T31" fmla="*/ 25 h 51"/>
                <a:gd name="T32" fmla="*/ 8 w 106"/>
                <a:gd name="T33" fmla="*/ 30 h 51"/>
                <a:gd name="T34" fmla="*/ 24 w 106"/>
                <a:gd name="T35" fmla="*/ 35 h 51"/>
                <a:gd name="T36" fmla="*/ 47 w 106"/>
                <a:gd name="T37" fmla="*/ 37 h 51"/>
                <a:gd name="T38" fmla="*/ 63 w 106"/>
                <a:gd name="T39" fmla="*/ 40 h 51"/>
                <a:gd name="T40" fmla="*/ 101 w 106"/>
                <a:gd name="T41" fmla="*/ 41 h 51"/>
                <a:gd name="T42" fmla="*/ 136 w 106"/>
                <a:gd name="T43" fmla="*/ 41 h 51"/>
                <a:gd name="T44" fmla="*/ 175 w 106"/>
                <a:gd name="T45" fmla="*/ 40 h 51"/>
                <a:gd name="T46" fmla="*/ 213 w 106"/>
                <a:gd name="T47" fmla="*/ 39 h 51"/>
                <a:gd name="T48" fmla="*/ 260 w 106"/>
                <a:gd name="T49" fmla="*/ 37 h 51"/>
                <a:gd name="T50" fmla="*/ 292 w 106"/>
                <a:gd name="T51" fmla="*/ 36 h 51"/>
                <a:gd name="T52" fmla="*/ 315 w 106"/>
                <a:gd name="T53" fmla="*/ 35 h 51"/>
                <a:gd name="T54" fmla="*/ 284 w 106"/>
                <a:gd name="T55" fmla="*/ 36 h 51"/>
                <a:gd name="T56" fmla="*/ 260 w 106"/>
                <a:gd name="T57" fmla="*/ 35 h 51"/>
                <a:gd name="T58" fmla="*/ 229 w 106"/>
                <a:gd name="T59" fmla="*/ 33 h 51"/>
                <a:gd name="T60" fmla="*/ 183 w 106"/>
                <a:gd name="T61" fmla="*/ 30 h 51"/>
                <a:gd name="T62" fmla="*/ 116 w 106"/>
                <a:gd name="T63" fmla="*/ 28 h 51"/>
                <a:gd name="T64" fmla="*/ 93 w 106"/>
                <a:gd name="T65" fmla="*/ 26 h 51"/>
                <a:gd name="T66" fmla="*/ 101 w 106"/>
                <a:gd name="T67" fmla="*/ 24 h 51"/>
                <a:gd name="T68" fmla="*/ 136 w 106"/>
                <a:gd name="T69" fmla="*/ 21 h 51"/>
                <a:gd name="T70" fmla="*/ 160 w 106"/>
                <a:gd name="T71" fmla="*/ 18 h 51"/>
                <a:gd name="T72" fmla="*/ 175 w 106"/>
                <a:gd name="T73" fmla="*/ 14 h 51"/>
                <a:gd name="T74" fmla="*/ 260 w 106"/>
                <a:gd name="T75" fmla="*/ 13 h 51"/>
                <a:gd name="T76" fmla="*/ 444 w 106"/>
                <a:gd name="T77" fmla="*/ 13 h 51"/>
                <a:gd name="T78" fmla="*/ 592 w 106"/>
                <a:gd name="T79" fmla="*/ 21 h 51"/>
                <a:gd name="T80" fmla="*/ 704 w 106"/>
                <a:gd name="T81" fmla="*/ 27 h 51"/>
                <a:gd name="T82" fmla="*/ 773 w 106"/>
                <a:gd name="T83" fmla="*/ 35 h 51"/>
                <a:gd name="T84" fmla="*/ 804 w 106"/>
                <a:gd name="T85" fmla="*/ 36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6"/>
                <a:gd name="T130" fmla="*/ 0 h 51"/>
                <a:gd name="T131" fmla="*/ 106 w 106"/>
                <a:gd name="T132" fmla="*/ 51 h 5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6" h="51">
                  <a:moveTo>
                    <a:pt x="105" y="42"/>
                  </a:moveTo>
                  <a:lnTo>
                    <a:pt x="104" y="42"/>
                  </a:lnTo>
                  <a:lnTo>
                    <a:pt x="103" y="41"/>
                  </a:lnTo>
                  <a:lnTo>
                    <a:pt x="101" y="39"/>
                  </a:lnTo>
                  <a:lnTo>
                    <a:pt x="101" y="37"/>
                  </a:lnTo>
                  <a:lnTo>
                    <a:pt x="98" y="35"/>
                  </a:lnTo>
                  <a:lnTo>
                    <a:pt x="96" y="31"/>
                  </a:lnTo>
                  <a:lnTo>
                    <a:pt x="92" y="27"/>
                  </a:lnTo>
                  <a:lnTo>
                    <a:pt x="90" y="24"/>
                  </a:lnTo>
                  <a:lnTo>
                    <a:pt x="85" y="21"/>
                  </a:lnTo>
                  <a:lnTo>
                    <a:pt x="82" y="17"/>
                  </a:lnTo>
                  <a:lnTo>
                    <a:pt x="76" y="14"/>
                  </a:lnTo>
                  <a:lnTo>
                    <a:pt x="72" y="10"/>
                  </a:lnTo>
                  <a:lnTo>
                    <a:pt x="66" y="8"/>
                  </a:lnTo>
                  <a:lnTo>
                    <a:pt x="60" y="4"/>
                  </a:lnTo>
                  <a:lnTo>
                    <a:pt x="54" y="3"/>
                  </a:lnTo>
                  <a:lnTo>
                    <a:pt x="48" y="0"/>
                  </a:lnTo>
                  <a:lnTo>
                    <a:pt x="46" y="0"/>
                  </a:lnTo>
                  <a:lnTo>
                    <a:pt x="44" y="0"/>
                  </a:lnTo>
                  <a:lnTo>
                    <a:pt x="42" y="0"/>
                  </a:lnTo>
                  <a:lnTo>
                    <a:pt x="39" y="1"/>
                  </a:lnTo>
                  <a:lnTo>
                    <a:pt x="37" y="1"/>
                  </a:lnTo>
                  <a:lnTo>
                    <a:pt x="34" y="1"/>
                  </a:lnTo>
                  <a:lnTo>
                    <a:pt x="32" y="1"/>
                  </a:lnTo>
                  <a:lnTo>
                    <a:pt x="29" y="3"/>
                  </a:lnTo>
                  <a:lnTo>
                    <a:pt x="26" y="3"/>
                  </a:lnTo>
                  <a:lnTo>
                    <a:pt x="22" y="3"/>
                  </a:lnTo>
                  <a:lnTo>
                    <a:pt x="21" y="3"/>
                  </a:lnTo>
                  <a:lnTo>
                    <a:pt x="18" y="4"/>
                  </a:lnTo>
                  <a:lnTo>
                    <a:pt x="16" y="4"/>
                  </a:lnTo>
                  <a:lnTo>
                    <a:pt x="14" y="4"/>
                  </a:lnTo>
                  <a:lnTo>
                    <a:pt x="13" y="4"/>
                  </a:lnTo>
                  <a:lnTo>
                    <a:pt x="11" y="6"/>
                  </a:lnTo>
                  <a:lnTo>
                    <a:pt x="10" y="8"/>
                  </a:lnTo>
                  <a:lnTo>
                    <a:pt x="8" y="9"/>
                  </a:lnTo>
                  <a:lnTo>
                    <a:pt x="7" y="10"/>
                  </a:lnTo>
                  <a:lnTo>
                    <a:pt x="5" y="12"/>
                  </a:lnTo>
                  <a:lnTo>
                    <a:pt x="4" y="14"/>
                  </a:lnTo>
                  <a:lnTo>
                    <a:pt x="3" y="16"/>
                  </a:lnTo>
                  <a:lnTo>
                    <a:pt x="3" y="17"/>
                  </a:lnTo>
                  <a:lnTo>
                    <a:pt x="1" y="20"/>
                  </a:lnTo>
                  <a:lnTo>
                    <a:pt x="1" y="22"/>
                  </a:lnTo>
                  <a:lnTo>
                    <a:pt x="0" y="24"/>
                  </a:lnTo>
                  <a:lnTo>
                    <a:pt x="0" y="26"/>
                  </a:lnTo>
                  <a:lnTo>
                    <a:pt x="0" y="27"/>
                  </a:lnTo>
                  <a:lnTo>
                    <a:pt x="0" y="29"/>
                  </a:lnTo>
                  <a:lnTo>
                    <a:pt x="0" y="31"/>
                  </a:lnTo>
                  <a:lnTo>
                    <a:pt x="1" y="32"/>
                  </a:lnTo>
                  <a:lnTo>
                    <a:pt x="1" y="34"/>
                  </a:lnTo>
                  <a:lnTo>
                    <a:pt x="1" y="36"/>
                  </a:lnTo>
                  <a:lnTo>
                    <a:pt x="1" y="38"/>
                  </a:lnTo>
                  <a:lnTo>
                    <a:pt x="3" y="39"/>
                  </a:lnTo>
                  <a:lnTo>
                    <a:pt x="3" y="41"/>
                  </a:lnTo>
                  <a:lnTo>
                    <a:pt x="4" y="42"/>
                  </a:lnTo>
                  <a:lnTo>
                    <a:pt x="4" y="44"/>
                  </a:lnTo>
                  <a:lnTo>
                    <a:pt x="6" y="44"/>
                  </a:lnTo>
                  <a:lnTo>
                    <a:pt x="6" y="46"/>
                  </a:lnTo>
                  <a:lnTo>
                    <a:pt x="8" y="46"/>
                  </a:lnTo>
                  <a:lnTo>
                    <a:pt x="8" y="48"/>
                  </a:lnTo>
                  <a:lnTo>
                    <a:pt x="10" y="48"/>
                  </a:lnTo>
                  <a:lnTo>
                    <a:pt x="11" y="50"/>
                  </a:lnTo>
                  <a:lnTo>
                    <a:pt x="13" y="50"/>
                  </a:lnTo>
                  <a:lnTo>
                    <a:pt x="15" y="50"/>
                  </a:lnTo>
                  <a:lnTo>
                    <a:pt x="16" y="50"/>
                  </a:lnTo>
                  <a:lnTo>
                    <a:pt x="18" y="50"/>
                  </a:lnTo>
                  <a:lnTo>
                    <a:pt x="19" y="50"/>
                  </a:lnTo>
                  <a:lnTo>
                    <a:pt x="21" y="50"/>
                  </a:lnTo>
                  <a:lnTo>
                    <a:pt x="23" y="49"/>
                  </a:lnTo>
                  <a:lnTo>
                    <a:pt x="24" y="49"/>
                  </a:lnTo>
                  <a:lnTo>
                    <a:pt x="26" y="47"/>
                  </a:lnTo>
                  <a:lnTo>
                    <a:pt x="28" y="47"/>
                  </a:lnTo>
                  <a:lnTo>
                    <a:pt x="31" y="45"/>
                  </a:lnTo>
                  <a:lnTo>
                    <a:pt x="32" y="45"/>
                  </a:lnTo>
                  <a:lnTo>
                    <a:pt x="34" y="44"/>
                  </a:lnTo>
                  <a:lnTo>
                    <a:pt x="35" y="44"/>
                  </a:lnTo>
                  <a:lnTo>
                    <a:pt x="37" y="42"/>
                  </a:lnTo>
                  <a:lnTo>
                    <a:pt x="38" y="42"/>
                  </a:lnTo>
                  <a:lnTo>
                    <a:pt x="39" y="42"/>
                  </a:lnTo>
                  <a:lnTo>
                    <a:pt x="41" y="41"/>
                  </a:lnTo>
                  <a:lnTo>
                    <a:pt x="39" y="42"/>
                  </a:lnTo>
                  <a:lnTo>
                    <a:pt x="38" y="42"/>
                  </a:lnTo>
                  <a:lnTo>
                    <a:pt x="37" y="42"/>
                  </a:lnTo>
                  <a:lnTo>
                    <a:pt x="35" y="42"/>
                  </a:lnTo>
                  <a:lnTo>
                    <a:pt x="34" y="41"/>
                  </a:lnTo>
                  <a:lnTo>
                    <a:pt x="32" y="41"/>
                  </a:lnTo>
                  <a:lnTo>
                    <a:pt x="32" y="39"/>
                  </a:lnTo>
                  <a:lnTo>
                    <a:pt x="30" y="39"/>
                  </a:lnTo>
                  <a:lnTo>
                    <a:pt x="28" y="38"/>
                  </a:lnTo>
                  <a:lnTo>
                    <a:pt x="26" y="38"/>
                  </a:lnTo>
                  <a:lnTo>
                    <a:pt x="24" y="36"/>
                  </a:lnTo>
                  <a:lnTo>
                    <a:pt x="21" y="36"/>
                  </a:lnTo>
                  <a:lnTo>
                    <a:pt x="18" y="34"/>
                  </a:lnTo>
                  <a:lnTo>
                    <a:pt x="15" y="34"/>
                  </a:lnTo>
                  <a:lnTo>
                    <a:pt x="12" y="32"/>
                  </a:lnTo>
                  <a:lnTo>
                    <a:pt x="13" y="30"/>
                  </a:lnTo>
                  <a:lnTo>
                    <a:pt x="15" y="28"/>
                  </a:lnTo>
                  <a:lnTo>
                    <a:pt x="16" y="26"/>
                  </a:lnTo>
                  <a:lnTo>
                    <a:pt x="18" y="24"/>
                  </a:lnTo>
                  <a:lnTo>
                    <a:pt x="20" y="23"/>
                  </a:lnTo>
                  <a:lnTo>
                    <a:pt x="21" y="21"/>
                  </a:lnTo>
                  <a:lnTo>
                    <a:pt x="22" y="19"/>
                  </a:lnTo>
                  <a:lnTo>
                    <a:pt x="23" y="17"/>
                  </a:lnTo>
                  <a:lnTo>
                    <a:pt x="24" y="16"/>
                  </a:lnTo>
                  <a:lnTo>
                    <a:pt x="34" y="16"/>
                  </a:lnTo>
                  <a:lnTo>
                    <a:pt x="42" y="14"/>
                  </a:lnTo>
                  <a:lnTo>
                    <a:pt x="50" y="15"/>
                  </a:lnTo>
                  <a:lnTo>
                    <a:pt x="58" y="16"/>
                  </a:lnTo>
                  <a:lnTo>
                    <a:pt x="65" y="19"/>
                  </a:lnTo>
                  <a:lnTo>
                    <a:pt x="72" y="20"/>
                  </a:lnTo>
                  <a:lnTo>
                    <a:pt x="77" y="24"/>
                  </a:lnTo>
                  <a:lnTo>
                    <a:pt x="83" y="26"/>
                  </a:lnTo>
                  <a:lnTo>
                    <a:pt x="87" y="29"/>
                  </a:lnTo>
                  <a:lnTo>
                    <a:pt x="92" y="33"/>
                  </a:lnTo>
                  <a:lnTo>
                    <a:pt x="95" y="36"/>
                  </a:lnTo>
                  <a:lnTo>
                    <a:pt x="99" y="38"/>
                  </a:lnTo>
                  <a:lnTo>
                    <a:pt x="101" y="41"/>
                  </a:lnTo>
                  <a:lnTo>
                    <a:pt x="102" y="42"/>
                  </a:lnTo>
                  <a:lnTo>
                    <a:pt x="103" y="42"/>
                  </a:lnTo>
                  <a:lnTo>
                    <a:pt x="105" y="42"/>
                  </a:lnTo>
                </a:path>
              </a:pathLst>
            </a:custGeom>
            <a:solidFill>
              <a:srgbClr val="F8F8F8"/>
            </a:solidFill>
            <a:ln w="6350">
              <a:solidFill>
                <a:srgbClr val="DDDDDD"/>
              </a:solidFill>
              <a:round/>
              <a:headEnd/>
              <a:tailEnd/>
            </a:ln>
          </p:spPr>
          <p:txBody>
            <a:bodyPr/>
            <a:lstStyle/>
            <a:p>
              <a:endParaRPr lang="it-IT"/>
            </a:p>
          </p:txBody>
        </p:sp>
        <p:sp>
          <p:nvSpPr>
            <p:cNvPr id="10335" name="Freeform 121"/>
            <p:cNvSpPr>
              <a:spLocks/>
            </p:cNvSpPr>
            <p:nvPr/>
          </p:nvSpPr>
          <p:spPr bwMode="auto">
            <a:xfrm>
              <a:off x="1665" y="1328"/>
              <a:ext cx="206" cy="47"/>
            </a:xfrm>
            <a:custGeom>
              <a:avLst/>
              <a:gdLst>
                <a:gd name="T0" fmla="*/ 8 w 105"/>
                <a:gd name="T1" fmla="*/ 35 h 50"/>
                <a:gd name="T2" fmla="*/ 47 w 105"/>
                <a:gd name="T3" fmla="*/ 29 h 50"/>
                <a:gd name="T4" fmla="*/ 112 w 105"/>
                <a:gd name="T5" fmla="*/ 21 h 50"/>
                <a:gd name="T6" fmla="*/ 204 w 105"/>
                <a:gd name="T7" fmla="*/ 11 h 50"/>
                <a:gd name="T8" fmla="*/ 324 w 105"/>
                <a:gd name="T9" fmla="*/ 5 h 50"/>
                <a:gd name="T10" fmla="*/ 432 w 105"/>
                <a:gd name="T11" fmla="*/ 1 h 50"/>
                <a:gd name="T12" fmla="*/ 469 w 105"/>
                <a:gd name="T13" fmla="*/ 1 h 50"/>
                <a:gd name="T14" fmla="*/ 520 w 105"/>
                <a:gd name="T15" fmla="*/ 1 h 50"/>
                <a:gd name="T16" fmla="*/ 589 w 105"/>
                <a:gd name="T17" fmla="*/ 2 h 50"/>
                <a:gd name="T18" fmla="*/ 644 w 105"/>
                <a:gd name="T19" fmla="*/ 4 h 50"/>
                <a:gd name="T20" fmla="*/ 693 w 105"/>
                <a:gd name="T21" fmla="*/ 4 h 50"/>
                <a:gd name="T22" fmla="*/ 724 w 105"/>
                <a:gd name="T23" fmla="*/ 8 h 50"/>
                <a:gd name="T24" fmla="*/ 747 w 105"/>
                <a:gd name="T25" fmla="*/ 12 h 50"/>
                <a:gd name="T26" fmla="*/ 769 w 105"/>
                <a:gd name="T27" fmla="*/ 18 h 50"/>
                <a:gd name="T28" fmla="*/ 785 w 105"/>
                <a:gd name="T29" fmla="*/ 22 h 50"/>
                <a:gd name="T30" fmla="*/ 785 w 105"/>
                <a:gd name="T31" fmla="*/ 25 h 50"/>
                <a:gd name="T32" fmla="*/ 777 w 105"/>
                <a:gd name="T33" fmla="*/ 30 h 50"/>
                <a:gd name="T34" fmla="*/ 747 w 105"/>
                <a:gd name="T35" fmla="*/ 35 h 50"/>
                <a:gd name="T36" fmla="*/ 747 w 105"/>
                <a:gd name="T37" fmla="*/ 37 h 50"/>
                <a:gd name="T38" fmla="*/ 708 w 105"/>
                <a:gd name="T39" fmla="*/ 40 h 50"/>
                <a:gd name="T40" fmla="*/ 689 w 105"/>
                <a:gd name="T41" fmla="*/ 40 h 50"/>
                <a:gd name="T42" fmla="*/ 657 w 105"/>
                <a:gd name="T43" fmla="*/ 40 h 50"/>
                <a:gd name="T44" fmla="*/ 620 w 105"/>
                <a:gd name="T45" fmla="*/ 40 h 50"/>
                <a:gd name="T46" fmla="*/ 581 w 105"/>
                <a:gd name="T47" fmla="*/ 40 h 50"/>
                <a:gd name="T48" fmla="*/ 543 w 105"/>
                <a:gd name="T49" fmla="*/ 40 h 50"/>
                <a:gd name="T50" fmla="*/ 512 w 105"/>
                <a:gd name="T51" fmla="*/ 39 h 50"/>
                <a:gd name="T52" fmla="*/ 512 w 105"/>
                <a:gd name="T53" fmla="*/ 37 h 50"/>
                <a:gd name="T54" fmla="*/ 504 w 105"/>
                <a:gd name="T55" fmla="*/ 35 h 50"/>
                <a:gd name="T56" fmla="*/ 512 w 105"/>
                <a:gd name="T57" fmla="*/ 33 h 50"/>
                <a:gd name="T58" fmla="*/ 543 w 105"/>
                <a:gd name="T59" fmla="*/ 31 h 50"/>
                <a:gd name="T60" fmla="*/ 589 w 105"/>
                <a:gd name="T61" fmla="*/ 29 h 50"/>
                <a:gd name="T62" fmla="*/ 657 w 105"/>
                <a:gd name="T63" fmla="*/ 28 h 50"/>
                <a:gd name="T64" fmla="*/ 681 w 105"/>
                <a:gd name="T65" fmla="*/ 26 h 50"/>
                <a:gd name="T66" fmla="*/ 665 w 105"/>
                <a:gd name="T67" fmla="*/ 24 h 50"/>
                <a:gd name="T68" fmla="*/ 651 w 105"/>
                <a:gd name="T69" fmla="*/ 22 h 50"/>
                <a:gd name="T70" fmla="*/ 628 w 105"/>
                <a:gd name="T71" fmla="*/ 18 h 50"/>
                <a:gd name="T72" fmla="*/ 620 w 105"/>
                <a:gd name="T73" fmla="*/ 15 h 50"/>
                <a:gd name="T74" fmla="*/ 543 w 105"/>
                <a:gd name="T75" fmla="*/ 12 h 50"/>
                <a:gd name="T76" fmla="*/ 361 w 105"/>
                <a:gd name="T77" fmla="*/ 12 h 50"/>
                <a:gd name="T78" fmla="*/ 212 w 105"/>
                <a:gd name="T79" fmla="*/ 20 h 50"/>
                <a:gd name="T80" fmla="*/ 92 w 105"/>
                <a:gd name="T81" fmla="*/ 26 h 50"/>
                <a:gd name="T82" fmla="*/ 24 w 105"/>
                <a:gd name="T83" fmla="*/ 34 h 50"/>
                <a:gd name="T84" fmla="*/ 0 w 105"/>
                <a:gd name="T85" fmla="*/ 35 h 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5"/>
                <a:gd name="T130" fmla="*/ 0 h 50"/>
                <a:gd name="T131" fmla="*/ 105 w 105"/>
                <a:gd name="T132" fmla="*/ 50 h 5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5" h="50">
                  <a:moveTo>
                    <a:pt x="0" y="41"/>
                  </a:moveTo>
                  <a:lnTo>
                    <a:pt x="0" y="41"/>
                  </a:lnTo>
                  <a:lnTo>
                    <a:pt x="1" y="41"/>
                  </a:lnTo>
                  <a:lnTo>
                    <a:pt x="2" y="39"/>
                  </a:lnTo>
                  <a:lnTo>
                    <a:pt x="4" y="37"/>
                  </a:lnTo>
                  <a:lnTo>
                    <a:pt x="6" y="35"/>
                  </a:lnTo>
                  <a:lnTo>
                    <a:pt x="8" y="31"/>
                  </a:lnTo>
                  <a:lnTo>
                    <a:pt x="11" y="28"/>
                  </a:lnTo>
                  <a:lnTo>
                    <a:pt x="15" y="24"/>
                  </a:lnTo>
                  <a:lnTo>
                    <a:pt x="18" y="21"/>
                  </a:lnTo>
                  <a:lnTo>
                    <a:pt x="22" y="18"/>
                  </a:lnTo>
                  <a:lnTo>
                    <a:pt x="27" y="14"/>
                  </a:lnTo>
                  <a:lnTo>
                    <a:pt x="32" y="10"/>
                  </a:lnTo>
                  <a:lnTo>
                    <a:pt x="37" y="8"/>
                  </a:lnTo>
                  <a:lnTo>
                    <a:pt x="43" y="5"/>
                  </a:lnTo>
                  <a:lnTo>
                    <a:pt x="50" y="3"/>
                  </a:lnTo>
                  <a:lnTo>
                    <a:pt x="57" y="0"/>
                  </a:lnTo>
                  <a:lnTo>
                    <a:pt x="57" y="1"/>
                  </a:lnTo>
                  <a:lnTo>
                    <a:pt x="58" y="1"/>
                  </a:lnTo>
                  <a:lnTo>
                    <a:pt x="60" y="1"/>
                  </a:lnTo>
                  <a:lnTo>
                    <a:pt x="62" y="1"/>
                  </a:lnTo>
                  <a:lnTo>
                    <a:pt x="64" y="1"/>
                  </a:lnTo>
                  <a:lnTo>
                    <a:pt x="67" y="1"/>
                  </a:lnTo>
                  <a:lnTo>
                    <a:pt x="69" y="1"/>
                  </a:lnTo>
                  <a:lnTo>
                    <a:pt x="73" y="1"/>
                  </a:lnTo>
                  <a:lnTo>
                    <a:pt x="75" y="2"/>
                  </a:lnTo>
                  <a:lnTo>
                    <a:pt x="78" y="2"/>
                  </a:lnTo>
                  <a:lnTo>
                    <a:pt x="80" y="2"/>
                  </a:lnTo>
                  <a:lnTo>
                    <a:pt x="84" y="2"/>
                  </a:lnTo>
                  <a:lnTo>
                    <a:pt x="85" y="4"/>
                  </a:lnTo>
                  <a:lnTo>
                    <a:pt x="88" y="4"/>
                  </a:lnTo>
                  <a:lnTo>
                    <a:pt x="89" y="4"/>
                  </a:lnTo>
                  <a:lnTo>
                    <a:pt x="92" y="4"/>
                  </a:lnTo>
                  <a:lnTo>
                    <a:pt x="92" y="6"/>
                  </a:lnTo>
                  <a:lnTo>
                    <a:pt x="94" y="7"/>
                  </a:lnTo>
                  <a:lnTo>
                    <a:pt x="96" y="9"/>
                  </a:lnTo>
                  <a:lnTo>
                    <a:pt x="97" y="11"/>
                  </a:lnTo>
                  <a:lnTo>
                    <a:pt x="97" y="13"/>
                  </a:lnTo>
                  <a:lnTo>
                    <a:pt x="99" y="15"/>
                  </a:lnTo>
                  <a:lnTo>
                    <a:pt x="100" y="17"/>
                  </a:lnTo>
                  <a:lnTo>
                    <a:pt x="102" y="18"/>
                  </a:lnTo>
                  <a:lnTo>
                    <a:pt x="102" y="21"/>
                  </a:lnTo>
                  <a:lnTo>
                    <a:pt x="103" y="22"/>
                  </a:lnTo>
                  <a:lnTo>
                    <a:pt x="103" y="24"/>
                  </a:lnTo>
                  <a:lnTo>
                    <a:pt x="104" y="26"/>
                  </a:lnTo>
                  <a:lnTo>
                    <a:pt x="104" y="28"/>
                  </a:lnTo>
                  <a:lnTo>
                    <a:pt x="104" y="30"/>
                  </a:lnTo>
                  <a:lnTo>
                    <a:pt x="104" y="31"/>
                  </a:lnTo>
                  <a:lnTo>
                    <a:pt x="104" y="33"/>
                  </a:lnTo>
                  <a:lnTo>
                    <a:pt x="103" y="34"/>
                  </a:lnTo>
                  <a:lnTo>
                    <a:pt x="103" y="36"/>
                  </a:lnTo>
                  <a:lnTo>
                    <a:pt x="101" y="38"/>
                  </a:lnTo>
                  <a:lnTo>
                    <a:pt x="101" y="39"/>
                  </a:lnTo>
                  <a:lnTo>
                    <a:pt x="99" y="41"/>
                  </a:lnTo>
                  <a:lnTo>
                    <a:pt x="99" y="42"/>
                  </a:lnTo>
                  <a:lnTo>
                    <a:pt x="99" y="44"/>
                  </a:lnTo>
                  <a:lnTo>
                    <a:pt x="97" y="46"/>
                  </a:lnTo>
                  <a:lnTo>
                    <a:pt x="96" y="47"/>
                  </a:lnTo>
                  <a:lnTo>
                    <a:pt x="94" y="49"/>
                  </a:lnTo>
                  <a:lnTo>
                    <a:pt x="92" y="49"/>
                  </a:lnTo>
                  <a:lnTo>
                    <a:pt x="91" y="49"/>
                  </a:lnTo>
                  <a:lnTo>
                    <a:pt x="89" y="49"/>
                  </a:lnTo>
                  <a:lnTo>
                    <a:pt x="87" y="49"/>
                  </a:lnTo>
                  <a:lnTo>
                    <a:pt x="85" y="49"/>
                  </a:lnTo>
                  <a:lnTo>
                    <a:pt x="84" y="49"/>
                  </a:lnTo>
                  <a:lnTo>
                    <a:pt x="82" y="49"/>
                  </a:lnTo>
                  <a:lnTo>
                    <a:pt x="81" y="49"/>
                  </a:lnTo>
                  <a:lnTo>
                    <a:pt x="79" y="49"/>
                  </a:lnTo>
                  <a:lnTo>
                    <a:pt x="77" y="49"/>
                  </a:lnTo>
                  <a:lnTo>
                    <a:pt x="76" y="49"/>
                  </a:lnTo>
                  <a:lnTo>
                    <a:pt x="74" y="49"/>
                  </a:lnTo>
                  <a:lnTo>
                    <a:pt x="72" y="49"/>
                  </a:lnTo>
                  <a:lnTo>
                    <a:pt x="70" y="49"/>
                  </a:lnTo>
                  <a:lnTo>
                    <a:pt x="70" y="47"/>
                  </a:lnTo>
                  <a:lnTo>
                    <a:pt x="68" y="47"/>
                  </a:lnTo>
                  <a:lnTo>
                    <a:pt x="68" y="45"/>
                  </a:lnTo>
                  <a:lnTo>
                    <a:pt x="68" y="44"/>
                  </a:lnTo>
                  <a:lnTo>
                    <a:pt x="67" y="44"/>
                  </a:lnTo>
                  <a:lnTo>
                    <a:pt x="67" y="42"/>
                  </a:lnTo>
                  <a:lnTo>
                    <a:pt x="67" y="40"/>
                  </a:lnTo>
                  <a:lnTo>
                    <a:pt x="68" y="39"/>
                  </a:lnTo>
                  <a:lnTo>
                    <a:pt x="69" y="39"/>
                  </a:lnTo>
                  <a:lnTo>
                    <a:pt x="70" y="37"/>
                  </a:lnTo>
                  <a:lnTo>
                    <a:pt x="72" y="37"/>
                  </a:lnTo>
                  <a:lnTo>
                    <a:pt x="73" y="37"/>
                  </a:lnTo>
                  <a:lnTo>
                    <a:pt x="75" y="37"/>
                  </a:lnTo>
                  <a:lnTo>
                    <a:pt x="78" y="35"/>
                  </a:lnTo>
                  <a:lnTo>
                    <a:pt x="80" y="35"/>
                  </a:lnTo>
                  <a:lnTo>
                    <a:pt x="84" y="34"/>
                  </a:lnTo>
                  <a:lnTo>
                    <a:pt x="87" y="34"/>
                  </a:lnTo>
                  <a:lnTo>
                    <a:pt x="91" y="32"/>
                  </a:lnTo>
                  <a:lnTo>
                    <a:pt x="90" y="32"/>
                  </a:lnTo>
                  <a:lnTo>
                    <a:pt x="89" y="32"/>
                  </a:lnTo>
                  <a:lnTo>
                    <a:pt x="89" y="30"/>
                  </a:lnTo>
                  <a:lnTo>
                    <a:pt x="88" y="30"/>
                  </a:lnTo>
                  <a:lnTo>
                    <a:pt x="88" y="28"/>
                  </a:lnTo>
                  <a:lnTo>
                    <a:pt x="86" y="26"/>
                  </a:lnTo>
                  <a:lnTo>
                    <a:pt x="86" y="25"/>
                  </a:lnTo>
                  <a:lnTo>
                    <a:pt x="85" y="25"/>
                  </a:lnTo>
                  <a:lnTo>
                    <a:pt x="85" y="23"/>
                  </a:lnTo>
                  <a:lnTo>
                    <a:pt x="83" y="21"/>
                  </a:lnTo>
                  <a:lnTo>
                    <a:pt x="83" y="20"/>
                  </a:lnTo>
                  <a:lnTo>
                    <a:pt x="82" y="20"/>
                  </a:lnTo>
                  <a:lnTo>
                    <a:pt x="82" y="18"/>
                  </a:lnTo>
                  <a:lnTo>
                    <a:pt x="82" y="17"/>
                  </a:lnTo>
                  <a:lnTo>
                    <a:pt x="72" y="15"/>
                  </a:lnTo>
                  <a:lnTo>
                    <a:pt x="64" y="14"/>
                  </a:lnTo>
                  <a:lnTo>
                    <a:pt x="55" y="15"/>
                  </a:lnTo>
                  <a:lnTo>
                    <a:pt x="48" y="15"/>
                  </a:lnTo>
                  <a:lnTo>
                    <a:pt x="40" y="18"/>
                  </a:lnTo>
                  <a:lnTo>
                    <a:pt x="34" y="20"/>
                  </a:lnTo>
                  <a:lnTo>
                    <a:pt x="28" y="23"/>
                  </a:lnTo>
                  <a:lnTo>
                    <a:pt x="22" y="25"/>
                  </a:lnTo>
                  <a:lnTo>
                    <a:pt x="17" y="28"/>
                  </a:lnTo>
                  <a:lnTo>
                    <a:pt x="12" y="32"/>
                  </a:lnTo>
                  <a:lnTo>
                    <a:pt x="9" y="36"/>
                  </a:lnTo>
                  <a:lnTo>
                    <a:pt x="6" y="37"/>
                  </a:lnTo>
                  <a:lnTo>
                    <a:pt x="3" y="40"/>
                  </a:lnTo>
                  <a:lnTo>
                    <a:pt x="1" y="41"/>
                  </a:lnTo>
                  <a:lnTo>
                    <a:pt x="0" y="42"/>
                  </a:lnTo>
                  <a:lnTo>
                    <a:pt x="0" y="41"/>
                  </a:lnTo>
                </a:path>
              </a:pathLst>
            </a:custGeom>
            <a:solidFill>
              <a:srgbClr val="F8F8F8"/>
            </a:solidFill>
            <a:ln w="6350">
              <a:solidFill>
                <a:srgbClr val="DDDDDD"/>
              </a:solidFill>
              <a:round/>
              <a:headEnd/>
              <a:tailEnd/>
            </a:ln>
          </p:spPr>
          <p:txBody>
            <a:bodyPr/>
            <a:lstStyle/>
            <a:p>
              <a:endParaRPr lang="it-IT"/>
            </a:p>
          </p:txBody>
        </p:sp>
        <p:sp>
          <p:nvSpPr>
            <p:cNvPr id="10336" name="Freeform 122"/>
            <p:cNvSpPr>
              <a:spLocks/>
            </p:cNvSpPr>
            <p:nvPr/>
          </p:nvSpPr>
          <p:spPr bwMode="auto">
            <a:xfrm>
              <a:off x="1657" y="1351"/>
              <a:ext cx="114" cy="73"/>
            </a:xfrm>
            <a:custGeom>
              <a:avLst/>
              <a:gdLst>
                <a:gd name="T0" fmla="*/ 432 w 57"/>
                <a:gd name="T1" fmla="*/ 1 h 78"/>
                <a:gd name="T2" fmla="*/ 400 w 57"/>
                <a:gd name="T3" fmla="*/ 6 h 78"/>
                <a:gd name="T4" fmla="*/ 328 w 57"/>
                <a:gd name="T5" fmla="*/ 8 h 78"/>
                <a:gd name="T6" fmla="*/ 256 w 57"/>
                <a:gd name="T7" fmla="*/ 14 h 78"/>
                <a:gd name="T8" fmla="*/ 176 w 57"/>
                <a:gd name="T9" fmla="*/ 21 h 78"/>
                <a:gd name="T10" fmla="*/ 88 w 57"/>
                <a:gd name="T11" fmla="*/ 26 h 78"/>
                <a:gd name="T12" fmla="*/ 32 w 57"/>
                <a:gd name="T13" fmla="*/ 31 h 78"/>
                <a:gd name="T14" fmla="*/ 0 w 57"/>
                <a:gd name="T15" fmla="*/ 34 h 78"/>
                <a:gd name="T16" fmla="*/ 16 w 57"/>
                <a:gd name="T17" fmla="*/ 36 h 78"/>
                <a:gd name="T18" fmla="*/ 40 w 57"/>
                <a:gd name="T19" fmla="*/ 42 h 78"/>
                <a:gd name="T20" fmla="*/ 56 w 57"/>
                <a:gd name="T21" fmla="*/ 46 h 78"/>
                <a:gd name="T22" fmla="*/ 48 w 57"/>
                <a:gd name="T23" fmla="*/ 51 h 78"/>
                <a:gd name="T24" fmla="*/ 40 w 57"/>
                <a:gd name="T25" fmla="*/ 56 h 78"/>
                <a:gd name="T26" fmla="*/ 16 w 57"/>
                <a:gd name="T27" fmla="*/ 60 h 78"/>
                <a:gd name="T28" fmla="*/ 0 w 57"/>
                <a:gd name="T29" fmla="*/ 62 h 78"/>
                <a:gd name="T30" fmla="*/ 0 w 57"/>
                <a:gd name="T31" fmla="*/ 63 h 78"/>
                <a:gd name="T32" fmla="*/ 0 w 57"/>
                <a:gd name="T33" fmla="*/ 62 h 78"/>
                <a:gd name="T34" fmla="*/ 40 w 57"/>
                <a:gd name="T35" fmla="*/ 58 h 78"/>
                <a:gd name="T36" fmla="*/ 96 w 57"/>
                <a:gd name="T37" fmla="*/ 49 h 78"/>
                <a:gd name="T38" fmla="*/ 176 w 57"/>
                <a:gd name="T39" fmla="*/ 37 h 78"/>
                <a:gd name="T40" fmla="*/ 256 w 57"/>
                <a:gd name="T41" fmla="*/ 26 h 78"/>
                <a:gd name="T42" fmla="*/ 328 w 57"/>
                <a:gd name="T43" fmla="*/ 15 h 78"/>
                <a:gd name="T44" fmla="*/ 400 w 57"/>
                <a:gd name="T45" fmla="*/ 7 h 78"/>
                <a:gd name="T46" fmla="*/ 432 w 57"/>
                <a:gd name="T47" fmla="*/ 1 h 78"/>
                <a:gd name="T48" fmla="*/ 448 w 57"/>
                <a:gd name="T49" fmla="*/ 0 h 78"/>
                <a:gd name="T50" fmla="*/ 448 w 57"/>
                <a:gd name="T51" fmla="*/ 0 h 78"/>
                <a:gd name="T52" fmla="*/ 448 w 57"/>
                <a:gd name="T53" fmla="*/ 0 h 78"/>
                <a:gd name="T54" fmla="*/ 448 w 57"/>
                <a:gd name="T55" fmla="*/ 0 h 78"/>
                <a:gd name="T56" fmla="*/ 448 w 57"/>
                <a:gd name="T57" fmla="*/ 0 h 78"/>
                <a:gd name="T58" fmla="*/ 448 w 57"/>
                <a:gd name="T59" fmla="*/ 0 h 78"/>
                <a:gd name="T60" fmla="*/ 448 w 57"/>
                <a:gd name="T61" fmla="*/ 0 h 78"/>
                <a:gd name="T62" fmla="*/ 448 w 57"/>
                <a:gd name="T63" fmla="*/ 0 h 78"/>
                <a:gd name="T64" fmla="*/ 448 w 5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7"/>
                <a:gd name="T100" fmla="*/ 0 h 78"/>
                <a:gd name="T101" fmla="*/ 57 w 5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7" h="78">
                  <a:moveTo>
                    <a:pt x="56" y="0"/>
                  </a:moveTo>
                  <a:lnTo>
                    <a:pt x="54" y="1"/>
                  </a:lnTo>
                  <a:lnTo>
                    <a:pt x="53" y="2"/>
                  </a:lnTo>
                  <a:lnTo>
                    <a:pt x="50" y="6"/>
                  </a:lnTo>
                  <a:lnTo>
                    <a:pt x="47" y="7"/>
                  </a:lnTo>
                  <a:lnTo>
                    <a:pt x="41" y="11"/>
                  </a:lnTo>
                  <a:lnTo>
                    <a:pt x="37" y="14"/>
                  </a:lnTo>
                  <a:lnTo>
                    <a:pt x="32" y="17"/>
                  </a:lnTo>
                  <a:lnTo>
                    <a:pt x="27" y="20"/>
                  </a:lnTo>
                  <a:lnTo>
                    <a:pt x="22" y="25"/>
                  </a:lnTo>
                  <a:lnTo>
                    <a:pt x="17" y="29"/>
                  </a:lnTo>
                  <a:lnTo>
                    <a:pt x="11" y="32"/>
                  </a:lnTo>
                  <a:lnTo>
                    <a:pt x="8" y="35"/>
                  </a:lnTo>
                  <a:lnTo>
                    <a:pt x="4" y="37"/>
                  </a:lnTo>
                  <a:lnTo>
                    <a:pt x="2" y="39"/>
                  </a:lnTo>
                  <a:lnTo>
                    <a:pt x="0" y="41"/>
                  </a:lnTo>
                  <a:lnTo>
                    <a:pt x="2" y="44"/>
                  </a:lnTo>
                  <a:lnTo>
                    <a:pt x="5" y="47"/>
                  </a:lnTo>
                  <a:lnTo>
                    <a:pt x="5" y="51"/>
                  </a:lnTo>
                  <a:lnTo>
                    <a:pt x="7" y="52"/>
                  </a:lnTo>
                  <a:lnTo>
                    <a:pt x="7" y="56"/>
                  </a:lnTo>
                  <a:lnTo>
                    <a:pt x="7" y="59"/>
                  </a:lnTo>
                  <a:lnTo>
                    <a:pt x="6" y="63"/>
                  </a:lnTo>
                  <a:lnTo>
                    <a:pt x="6" y="65"/>
                  </a:lnTo>
                  <a:lnTo>
                    <a:pt x="5" y="68"/>
                  </a:lnTo>
                  <a:lnTo>
                    <a:pt x="4" y="70"/>
                  </a:lnTo>
                  <a:lnTo>
                    <a:pt x="2" y="73"/>
                  </a:lnTo>
                  <a:lnTo>
                    <a:pt x="2" y="74"/>
                  </a:lnTo>
                  <a:lnTo>
                    <a:pt x="0" y="76"/>
                  </a:lnTo>
                  <a:lnTo>
                    <a:pt x="0" y="77"/>
                  </a:lnTo>
                  <a:lnTo>
                    <a:pt x="0" y="76"/>
                  </a:lnTo>
                  <a:lnTo>
                    <a:pt x="2" y="74"/>
                  </a:lnTo>
                  <a:lnTo>
                    <a:pt x="5" y="70"/>
                  </a:lnTo>
                  <a:lnTo>
                    <a:pt x="8" y="65"/>
                  </a:lnTo>
                  <a:lnTo>
                    <a:pt x="12" y="60"/>
                  </a:lnTo>
                  <a:lnTo>
                    <a:pt x="17" y="52"/>
                  </a:lnTo>
                  <a:lnTo>
                    <a:pt x="22" y="45"/>
                  </a:lnTo>
                  <a:lnTo>
                    <a:pt x="28" y="38"/>
                  </a:lnTo>
                  <a:lnTo>
                    <a:pt x="32" y="32"/>
                  </a:lnTo>
                  <a:lnTo>
                    <a:pt x="37" y="25"/>
                  </a:lnTo>
                  <a:lnTo>
                    <a:pt x="41" y="18"/>
                  </a:lnTo>
                  <a:lnTo>
                    <a:pt x="47" y="12"/>
                  </a:lnTo>
                  <a:lnTo>
                    <a:pt x="50" y="8"/>
                  </a:lnTo>
                  <a:lnTo>
                    <a:pt x="53" y="3"/>
                  </a:lnTo>
                  <a:lnTo>
                    <a:pt x="54" y="1"/>
                  </a:lnTo>
                  <a:lnTo>
                    <a:pt x="56" y="0"/>
                  </a:lnTo>
                </a:path>
              </a:pathLst>
            </a:custGeom>
            <a:solidFill>
              <a:srgbClr val="F8F8F8"/>
            </a:solidFill>
            <a:ln w="9048">
              <a:solidFill>
                <a:srgbClr val="DDDDDD"/>
              </a:solidFill>
              <a:round/>
              <a:headEnd/>
              <a:tailEnd/>
            </a:ln>
          </p:spPr>
          <p:txBody>
            <a:bodyPr/>
            <a:lstStyle/>
            <a:p>
              <a:endParaRPr lang="it-IT"/>
            </a:p>
          </p:txBody>
        </p:sp>
        <p:sp>
          <p:nvSpPr>
            <p:cNvPr id="10337" name="Freeform 123"/>
            <p:cNvSpPr>
              <a:spLocks/>
            </p:cNvSpPr>
            <p:nvPr/>
          </p:nvSpPr>
          <p:spPr bwMode="auto">
            <a:xfrm>
              <a:off x="1187" y="1351"/>
              <a:ext cx="117" cy="73"/>
            </a:xfrm>
            <a:custGeom>
              <a:avLst/>
              <a:gdLst>
                <a:gd name="T0" fmla="*/ 0 w 59"/>
                <a:gd name="T1" fmla="*/ 1 h 78"/>
                <a:gd name="T2" fmla="*/ 40 w 59"/>
                <a:gd name="T3" fmla="*/ 6 h 78"/>
                <a:gd name="T4" fmla="*/ 95 w 59"/>
                <a:gd name="T5" fmla="*/ 8 h 78"/>
                <a:gd name="T6" fmla="*/ 180 w 59"/>
                <a:gd name="T7" fmla="*/ 14 h 78"/>
                <a:gd name="T8" fmla="*/ 256 w 59"/>
                <a:gd name="T9" fmla="*/ 21 h 78"/>
                <a:gd name="T10" fmla="*/ 335 w 59"/>
                <a:gd name="T11" fmla="*/ 26 h 78"/>
                <a:gd name="T12" fmla="*/ 397 w 59"/>
                <a:gd name="T13" fmla="*/ 31 h 78"/>
                <a:gd name="T14" fmla="*/ 444 w 59"/>
                <a:gd name="T15" fmla="*/ 33 h 78"/>
                <a:gd name="T16" fmla="*/ 420 w 59"/>
                <a:gd name="T17" fmla="*/ 36 h 78"/>
                <a:gd name="T18" fmla="*/ 381 w 59"/>
                <a:gd name="T19" fmla="*/ 41 h 78"/>
                <a:gd name="T20" fmla="*/ 373 w 59"/>
                <a:gd name="T21" fmla="*/ 45 h 78"/>
                <a:gd name="T22" fmla="*/ 373 w 59"/>
                <a:gd name="T23" fmla="*/ 51 h 78"/>
                <a:gd name="T24" fmla="*/ 381 w 59"/>
                <a:gd name="T25" fmla="*/ 55 h 78"/>
                <a:gd name="T26" fmla="*/ 397 w 59"/>
                <a:gd name="T27" fmla="*/ 59 h 78"/>
                <a:gd name="T28" fmla="*/ 405 w 59"/>
                <a:gd name="T29" fmla="*/ 62 h 78"/>
                <a:gd name="T30" fmla="*/ 420 w 59"/>
                <a:gd name="T31" fmla="*/ 63 h 78"/>
                <a:gd name="T32" fmla="*/ 420 w 59"/>
                <a:gd name="T33" fmla="*/ 62 h 78"/>
                <a:gd name="T34" fmla="*/ 381 w 59"/>
                <a:gd name="T35" fmla="*/ 58 h 78"/>
                <a:gd name="T36" fmla="*/ 319 w 59"/>
                <a:gd name="T37" fmla="*/ 49 h 78"/>
                <a:gd name="T38" fmla="*/ 240 w 59"/>
                <a:gd name="T39" fmla="*/ 37 h 78"/>
                <a:gd name="T40" fmla="*/ 173 w 59"/>
                <a:gd name="T41" fmla="*/ 26 h 78"/>
                <a:gd name="T42" fmla="*/ 87 w 59"/>
                <a:gd name="T43" fmla="*/ 15 h 78"/>
                <a:gd name="T44" fmla="*/ 32 w 59"/>
                <a:gd name="T45" fmla="*/ 7 h 78"/>
                <a:gd name="T46" fmla="*/ 0 w 59"/>
                <a:gd name="T47" fmla="*/ 1 h 78"/>
                <a:gd name="T48" fmla="*/ 0 w 59"/>
                <a:gd name="T49" fmla="*/ 0 h 78"/>
                <a:gd name="T50" fmla="*/ 0 w 59"/>
                <a:gd name="T51" fmla="*/ 0 h 78"/>
                <a:gd name="T52" fmla="*/ 0 w 59"/>
                <a:gd name="T53" fmla="*/ 0 h 78"/>
                <a:gd name="T54" fmla="*/ 0 w 59"/>
                <a:gd name="T55" fmla="*/ 0 h 78"/>
                <a:gd name="T56" fmla="*/ 0 w 59"/>
                <a:gd name="T57" fmla="*/ 0 h 78"/>
                <a:gd name="T58" fmla="*/ 0 w 59"/>
                <a:gd name="T59" fmla="*/ 0 h 78"/>
                <a:gd name="T60" fmla="*/ 0 w 59"/>
                <a:gd name="T61" fmla="*/ 0 h 78"/>
                <a:gd name="T62" fmla="*/ 0 w 59"/>
                <a:gd name="T63" fmla="*/ 0 h 78"/>
                <a:gd name="T64" fmla="*/ 0 w 59"/>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9"/>
                <a:gd name="T100" fmla="*/ 0 h 78"/>
                <a:gd name="T101" fmla="*/ 59 w 59"/>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9" h="78">
                  <a:moveTo>
                    <a:pt x="0" y="0"/>
                  </a:moveTo>
                  <a:lnTo>
                    <a:pt x="0" y="1"/>
                  </a:lnTo>
                  <a:lnTo>
                    <a:pt x="2" y="2"/>
                  </a:lnTo>
                  <a:lnTo>
                    <a:pt x="5" y="6"/>
                  </a:lnTo>
                  <a:lnTo>
                    <a:pt x="9" y="7"/>
                  </a:lnTo>
                  <a:lnTo>
                    <a:pt x="12" y="11"/>
                  </a:lnTo>
                  <a:lnTo>
                    <a:pt x="18" y="14"/>
                  </a:lnTo>
                  <a:lnTo>
                    <a:pt x="23" y="17"/>
                  </a:lnTo>
                  <a:lnTo>
                    <a:pt x="29" y="20"/>
                  </a:lnTo>
                  <a:lnTo>
                    <a:pt x="33" y="25"/>
                  </a:lnTo>
                  <a:lnTo>
                    <a:pt x="39" y="28"/>
                  </a:lnTo>
                  <a:lnTo>
                    <a:pt x="43" y="32"/>
                  </a:lnTo>
                  <a:lnTo>
                    <a:pt x="48" y="34"/>
                  </a:lnTo>
                  <a:lnTo>
                    <a:pt x="51" y="37"/>
                  </a:lnTo>
                  <a:lnTo>
                    <a:pt x="55" y="39"/>
                  </a:lnTo>
                  <a:lnTo>
                    <a:pt x="57" y="40"/>
                  </a:lnTo>
                  <a:lnTo>
                    <a:pt x="58" y="40"/>
                  </a:lnTo>
                  <a:lnTo>
                    <a:pt x="54" y="44"/>
                  </a:lnTo>
                  <a:lnTo>
                    <a:pt x="51" y="47"/>
                  </a:lnTo>
                  <a:lnTo>
                    <a:pt x="49" y="50"/>
                  </a:lnTo>
                  <a:lnTo>
                    <a:pt x="49" y="52"/>
                  </a:lnTo>
                  <a:lnTo>
                    <a:pt x="48" y="55"/>
                  </a:lnTo>
                  <a:lnTo>
                    <a:pt x="48" y="58"/>
                  </a:lnTo>
                  <a:lnTo>
                    <a:pt x="48" y="62"/>
                  </a:lnTo>
                  <a:lnTo>
                    <a:pt x="49" y="64"/>
                  </a:lnTo>
                  <a:lnTo>
                    <a:pt x="49" y="67"/>
                  </a:lnTo>
                  <a:lnTo>
                    <a:pt x="51" y="70"/>
                  </a:lnTo>
                  <a:lnTo>
                    <a:pt x="51" y="72"/>
                  </a:lnTo>
                  <a:lnTo>
                    <a:pt x="52" y="74"/>
                  </a:lnTo>
                  <a:lnTo>
                    <a:pt x="52" y="76"/>
                  </a:lnTo>
                  <a:lnTo>
                    <a:pt x="54" y="77"/>
                  </a:lnTo>
                  <a:lnTo>
                    <a:pt x="55" y="77"/>
                  </a:lnTo>
                  <a:lnTo>
                    <a:pt x="54" y="76"/>
                  </a:lnTo>
                  <a:lnTo>
                    <a:pt x="52" y="74"/>
                  </a:lnTo>
                  <a:lnTo>
                    <a:pt x="49" y="70"/>
                  </a:lnTo>
                  <a:lnTo>
                    <a:pt x="46" y="65"/>
                  </a:lnTo>
                  <a:lnTo>
                    <a:pt x="41" y="60"/>
                  </a:lnTo>
                  <a:lnTo>
                    <a:pt x="37" y="52"/>
                  </a:lnTo>
                  <a:lnTo>
                    <a:pt x="31" y="45"/>
                  </a:lnTo>
                  <a:lnTo>
                    <a:pt x="27" y="38"/>
                  </a:lnTo>
                  <a:lnTo>
                    <a:pt x="22" y="32"/>
                  </a:lnTo>
                  <a:lnTo>
                    <a:pt x="17" y="25"/>
                  </a:lnTo>
                  <a:lnTo>
                    <a:pt x="11" y="18"/>
                  </a:lnTo>
                  <a:lnTo>
                    <a:pt x="8" y="12"/>
                  </a:lnTo>
                  <a:lnTo>
                    <a:pt x="4" y="8"/>
                  </a:lnTo>
                  <a:lnTo>
                    <a:pt x="2" y="3"/>
                  </a:lnTo>
                  <a:lnTo>
                    <a:pt x="0" y="1"/>
                  </a:lnTo>
                  <a:lnTo>
                    <a:pt x="0" y="0"/>
                  </a:lnTo>
                </a:path>
              </a:pathLst>
            </a:custGeom>
            <a:solidFill>
              <a:srgbClr val="F8F8F8"/>
            </a:solidFill>
            <a:ln w="9048">
              <a:solidFill>
                <a:srgbClr val="DDDDDD"/>
              </a:solidFill>
              <a:round/>
              <a:headEnd/>
              <a:tailEnd/>
            </a:ln>
          </p:spPr>
          <p:txBody>
            <a:bodyPr/>
            <a:lstStyle/>
            <a:p>
              <a:endParaRPr lang="it-IT"/>
            </a:p>
          </p:txBody>
        </p:sp>
        <p:sp>
          <p:nvSpPr>
            <p:cNvPr id="10338" name="Freeform 124"/>
            <p:cNvSpPr>
              <a:spLocks/>
            </p:cNvSpPr>
            <p:nvPr/>
          </p:nvSpPr>
          <p:spPr bwMode="auto">
            <a:xfrm>
              <a:off x="1371" y="1383"/>
              <a:ext cx="71" cy="37"/>
            </a:xfrm>
            <a:custGeom>
              <a:avLst/>
              <a:gdLst>
                <a:gd name="T0" fmla="*/ 0 w 36"/>
                <a:gd name="T1" fmla="*/ 7 h 39"/>
                <a:gd name="T2" fmla="*/ 16 w 36"/>
                <a:gd name="T3" fmla="*/ 6 h 39"/>
                <a:gd name="T4" fmla="*/ 47 w 36"/>
                <a:gd name="T5" fmla="*/ 3 h 39"/>
                <a:gd name="T6" fmla="*/ 77 w 36"/>
                <a:gd name="T7" fmla="*/ 3 h 39"/>
                <a:gd name="T8" fmla="*/ 124 w 36"/>
                <a:gd name="T9" fmla="*/ 1 h 39"/>
                <a:gd name="T10" fmla="*/ 152 w 36"/>
                <a:gd name="T11" fmla="*/ 1 h 39"/>
                <a:gd name="T12" fmla="*/ 183 w 36"/>
                <a:gd name="T13" fmla="*/ 1 h 39"/>
                <a:gd name="T14" fmla="*/ 213 w 36"/>
                <a:gd name="T15" fmla="*/ 4 h 39"/>
                <a:gd name="T16" fmla="*/ 237 w 36"/>
                <a:gd name="T17" fmla="*/ 7 h 39"/>
                <a:gd name="T18" fmla="*/ 252 w 36"/>
                <a:gd name="T19" fmla="*/ 10 h 39"/>
                <a:gd name="T20" fmla="*/ 268 w 36"/>
                <a:gd name="T21" fmla="*/ 15 h 39"/>
                <a:gd name="T22" fmla="*/ 260 w 36"/>
                <a:gd name="T23" fmla="*/ 20 h 39"/>
                <a:gd name="T24" fmla="*/ 252 w 36"/>
                <a:gd name="T25" fmla="*/ 25 h 39"/>
                <a:gd name="T26" fmla="*/ 237 w 36"/>
                <a:gd name="T27" fmla="*/ 27 h 39"/>
                <a:gd name="T28" fmla="*/ 221 w 36"/>
                <a:gd name="T29" fmla="*/ 29 h 39"/>
                <a:gd name="T30" fmla="*/ 183 w 36"/>
                <a:gd name="T31" fmla="*/ 31 h 39"/>
                <a:gd name="T32" fmla="*/ 132 w 36"/>
                <a:gd name="T33" fmla="*/ 32 h 39"/>
                <a:gd name="T34" fmla="*/ 77 w 36"/>
                <a:gd name="T35" fmla="*/ 30 h 39"/>
                <a:gd name="T36" fmla="*/ 47 w 36"/>
                <a:gd name="T37" fmla="*/ 27 h 39"/>
                <a:gd name="T38" fmla="*/ 24 w 36"/>
                <a:gd name="T39" fmla="*/ 25 h 39"/>
                <a:gd name="T40" fmla="*/ 16 w 36"/>
                <a:gd name="T41" fmla="*/ 22 h 39"/>
                <a:gd name="T42" fmla="*/ 16 w 36"/>
                <a:gd name="T43" fmla="*/ 19 h 39"/>
                <a:gd name="T44" fmla="*/ 32 w 36"/>
                <a:gd name="T45" fmla="*/ 14 h 39"/>
                <a:gd name="T46" fmla="*/ 47 w 36"/>
                <a:gd name="T47" fmla="*/ 13 h 39"/>
                <a:gd name="T48" fmla="*/ 77 w 36"/>
                <a:gd name="T49" fmla="*/ 12 h 39"/>
                <a:gd name="T50" fmla="*/ 93 w 36"/>
                <a:gd name="T51" fmla="*/ 12 h 39"/>
                <a:gd name="T52" fmla="*/ 116 w 36"/>
                <a:gd name="T53" fmla="*/ 12 h 39"/>
                <a:gd name="T54" fmla="*/ 116 w 36"/>
                <a:gd name="T55" fmla="*/ 13 h 39"/>
                <a:gd name="T56" fmla="*/ 101 w 36"/>
                <a:gd name="T57" fmla="*/ 15 h 39"/>
                <a:gd name="T58" fmla="*/ 93 w 36"/>
                <a:gd name="T59" fmla="*/ 18 h 39"/>
                <a:gd name="T60" fmla="*/ 93 w 36"/>
                <a:gd name="T61" fmla="*/ 20 h 39"/>
                <a:gd name="T62" fmla="*/ 93 w 36"/>
                <a:gd name="T63" fmla="*/ 20 h 39"/>
                <a:gd name="T64" fmla="*/ 93 w 36"/>
                <a:gd name="T65" fmla="*/ 25 h 39"/>
                <a:gd name="T66" fmla="*/ 101 w 36"/>
                <a:gd name="T67" fmla="*/ 27 h 39"/>
                <a:gd name="T68" fmla="*/ 132 w 36"/>
                <a:gd name="T69" fmla="*/ 27 h 39"/>
                <a:gd name="T70" fmla="*/ 140 w 36"/>
                <a:gd name="T71" fmla="*/ 27 h 39"/>
                <a:gd name="T72" fmla="*/ 152 w 36"/>
                <a:gd name="T73" fmla="*/ 27 h 39"/>
                <a:gd name="T74" fmla="*/ 176 w 36"/>
                <a:gd name="T75" fmla="*/ 27 h 39"/>
                <a:gd name="T76" fmla="*/ 221 w 36"/>
                <a:gd name="T77" fmla="*/ 22 h 39"/>
                <a:gd name="T78" fmla="*/ 221 w 36"/>
                <a:gd name="T79" fmla="*/ 17 h 39"/>
                <a:gd name="T80" fmla="*/ 199 w 36"/>
                <a:gd name="T81" fmla="*/ 10 h 39"/>
                <a:gd name="T82" fmla="*/ 152 w 36"/>
                <a:gd name="T83" fmla="*/ 9 h 39"/>
                <a:gd name="T84" fmla="*/ 116 w 36"/>
                <a:gd name="T85" fmla="*/ 6 h 39"/>
                <a:gd name="T86" fmla="*/ 71 w 36"/>
                <a:gd name="T87" fmla="*/ 7 h 39"/>
                <a:gd name="T88" fmla="*/ 39 w 36"/>
                <a:gd name="T89" fmla="*/ 7 h 39"/>
                <a:gd name="T90" fmla="*/ 16 w 36"/>
                <a:gd name="T91" fmla="*/ 7 h 39"/>
                <a:gd name="T92" fmla="*/ 8 w 36"/>
                <a:gd name="T93" fmla="*/ 7 h 39"/>
                <a:gd name="T94" fmla="*/ 0 w 36"/>
                <a:gd name="T95" fmla="*/ 7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39"/>
                <a:gd name="T146" fmla="*/ 36 w 36"/>
                <a:gd name="T147" fmla="*/ 39 h 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39">
                  <a:moveTo>
                    <a:pt x="0" y="7"/>
                  </a:moveTo>
                  <a:lnTo>
                    <a:pt x="0" y="7"/>
                  </a:lnTo>
                  <a:lnTo>
                    <a:pt x="2" y="6"/>
                  </a:lnTo>
                  <a:lnTo>
                    <a:pt x="3" y="5"/>
                  </a:lnTo>
                  <a:lnTo>
                    <a:pt x="5" y="5"/>
                  </a:lnTo>
                  <a:lnTo>
                    <a:pt x="6" y="3"/>
                  </a:lnTo>
                  <a:lnTo>
                    <a:pt x="7" y="3"/>
                  </a:lnTo>
                  <a:lnTo>
                    <a:pt x="9" y="3"/>
                  </a:lnTo>
                  <a:lnTo>
                    <a:pt x="10" y="3"/>
                  </a:lnTo>
                  <a:lnTo>
                    <a:pt x="12" y="1"/>
                  </a:lnTo>
                  <a:lnTo>
                    <a:pt x="14" y="1"/>
                  </a:lnTo>
                  <a:lnTo>
                    <a:pt x="16" y="1"/>
                  </a:lnTo>
                  <a:lnTo>
                    <a:pt x="18" y="1"/>
                  </a:lnTo>
                  <a:lnTo>
                    <a:pt x="20" y="0"/>
                  </a:lnTo>
                  <a:lnTo>
                    <a:pt x="20" y="1"/>
                  </a:lnTo>
                  <a:lnTo>
                    <a:pt x="21" y="1"/>
                  </a:lnTo>
                  <a:lnTo>
                    <a:pt x="22" y="1"/>
                  </a:lnTo>
                  <a:lnTo>
                    <a:pt x="24" y="1"/>
                  </a:lnTo>
                  <a:lnTo>
                    <a:pt x="24" y="2"/>
                  </a:lnTo>
                  <a:lnTo>
                    <a:pt x="26" y="2"/>
                  </a:lnTo>
                  <a:lnTo>
                    <a:pt x="28" y="4"/>
                  </a:lnTo>
                  <a:lnTo>
                    <a:pt x="29" y="4"/>
                  </a:lnTo>
                  <a:lnTo>
                    <a:pt x="29" y="6"/>
                  </a:lnTo>
                  <a:lnTo>
                    <a:pt x="31" y="7"/>
                  </a:lnTo>
                  <a:lnTo>
                    <a:pt x="31" y="9"/>
                  </a:lnTo>
                  <a:lnTo>
                    <a:pt x="33" y="10"/>
                  </a:lnTo>
                  <a:lnTo>
                    <a:pt x="33" y="13"/>
                  </a:lnTo>
                  <a:lnTo>
                    <a:pt x="34" y="15"/>
                  </a:lnTo>
                  <a:lnTo>
                    <a:pt x="34" y="17"/>
                  </a:lnTo>
                  <a:lnTo>
                    <a:pt x="35" y="18"/>
                  </a:lnTo>
                  <a:lnTo>
                    <a:pt x="34" y="20"/>
                  </a:lnTo>
                  <a:lnTo>
                    <a:pt x="34" y="22"/>
                  </a:lnTo>
                  <a:lnTo>
                    <a:pt x="34" y="23"/>
                  </a:lnTo>
                  <a:lnTo>
                    <a:pt x="34" y="24"/>
                  </a:lnTo>
                  <a:lnTo>
                    <a:pt x="33" y="26"/>
                  </a:lnTo>
                  <a:lnTo>
                    <a:pt x="33" y="28"/>
                  </a:lnTo>
                  <a:lnTo>
                    <a:pt x="33" y="30"/>
                  </a:lnTo>
                  <a:lnTo>
                    <a:pt x="31" y="32"/>
                  </a:lnTo>
                  <a:lnTo>
                    <a:pt x="31" y="33"/>
                  </a:lnTo>
                  <a:lnTo>
                    <a:pt x="29" y="35"/>
                  </a:lnTo>
                  <a:lnTo>
                    <a:pt x="28" y="37"/>
                  </a:lnTo>
                  <a:lnTo>
                    <a:pt x="26" y="37"/>
                  </a:lnTo>
                  <a:lnTo>
                    <a:pt x="24" y="37"/>
                  </a:lnTo>
                  <a:lnTo>
                    <a:pt x="22" y="37"/>
                  </a:lnTo>
                  <a:lnTo>
                    <a:pt x="19" y="38"/>
                  </a:lnTo>
                  <a:lnTo>
                    <a:pt x="17" y="38"/>
                  </a:lnTo>
                  <a:lnTo>
                    <a:pt x="14" y="38"/>
                  </a:lnTo>
                  <a:lnTo>
                    <a:pt x="12" y="36"/>
                  </a:lnTo>
                  <a:lnTo>
                    <a:pt x="10" y="36"/>
                  </a:lnTo>
                  <a:lnTo>
                    <a:pt x="9" y="34"/>
                  </a:lnTo>
                  <a:lnTo>
                    <a:pt x="7" y="33"/>
                  </a:lnTo>
                  <a:lnTo>
                    <a:pt x="6" y="31"/>
                  </a:lnTo>
                  <a:lnTo>
                    <a:pt x="5" y="31"/>
                  </a:lnTo>
                  <a:lnTo>
                    <a:pt x="4" y="30"/>
                  </a:lnTo>
                  <a:lnTo>
                    <a:pt x="3" y="28"/>
                  </a:lnTo>
                  <a:lnTo>
                    <a:pt x="3" y="26"/>
                  </a:lnTo>
                  <a:lnTo>
                    <a:pt x="2" y="26"/>
                  </a:lnTo>
                  <a:lnTo>
                    <a:pt x="2" y="25"/>
                  </a:lnTo>
                  <a:lnTo>
                    <a:pt x="2" y="24"/>
                  </a:lnTo>
                  <a:lnTo>
                    <a:pt x="2" y="22"/>
                  </a:lnTo>
                  <a:lnTo>
                    <a:pt x="2" y="20"/>
                  </a:lnTo>
                  <a:lnTo>
                    <a:pt x="2" y="18"/>
                  </a:lnTo>
                  <a:lnTo>
                    <a:pt x="4" y="17"/>
                  </a:lnTo>
                  <a:lnTo>
                    <a:pt x="6" y="16"/>
                  </a:lnTo>
                  <a:lnTo>
                    <a:pt x="8" y="14"/>
                  </a:lnTo>
                  <a:lnTo>
                    <a:pt x="8" y="15"/>
                  </a:lnTo>
                  <a:lnTo>
                    <a:pt x="10" y="15"/>
                  </a:lnTo>
                  <a:lnTo>
                    <a:pt x="12" y="15"/>
                  </a:lnTo>
                  <a:lnTo>
                    <a:pt x="13" y="15"/>
                  </a:lnTo>
                  <a:lnTo>
                    <a:pt x="15" y="15"/>
                  </a:lnTo>
                  <a:lnTo>
                    <a:pt x="15" y="16"/>
                  </a:lnTo>
                  <a:lnTo>
                    <a:pt x="13" y="18"/>
                  </a:lnTo>
                  <a:lnTo>
                    <a:pt x="13" y="19"/>
                  </a:lnTo>
                  <a:lnTo>
                    <a:pt x="12" y="21"/>
                  </a:lnTo>
                  <a:lnTo>
                    <a:pt x="12" y="23"/>
                  </a:lnTo>
                  <a:lnTo>
                    <a:pt x="12" y="26"/>
                  </a:lnTo>
                  <a:lnTo>
                    <a:pt x="12" y="28"/>
                  </a:lnTo>
                  <a:lnTo>
                    <a:pt x="12" y="30"/>
                  </a:lnTo>
                  <a:lnTo>
                    <a:pt x="13" y="31"/>
                  </a:lnTo>
                  <a:lnTo>
                    <a:pt x="13" y="32"/>
                  </a:lnTo>
                  <a:lnTo>
                    <a:pt x="15" y="32"/>
                  </a:lnTo>
                  <a:lnTo>
                    <a:pt x="17" y="32"/>
                  </a:lnTo>
                  <a:lnTo>
                    <a:pt x="18" y="32"/>
                  </a:lnTo>
                  <a:lnTo>
                    <a:pt x="20" y="32"/>
                  </a:lnTo>
                  <a:lnTo>
                    <a:pt x="21" y="31"/>
                  </a:lnTo>
                  <a:lnTo>
                    <a:pt x="23" y="31"/>
                  </a:lnTo>
                  <a:lnTo>
                    <a:pt x="26" y="29"/>
                  </a:lnTo>
                  <a:lnTo>
                    <a:pt x="28" y="27"/>
                  </a:lnTo>
                  <a:lnTo>
                    <a:pt x="29" y="25"/>
                  </a:lnTo>
                  <a:lnTo>
                    <a:pt x="29" y="23"/>
                  </a:lnTo>
                  <a:lnTo>
                    <a:pt x="29" y="22"/>
                  </a:lnTo>
                  <a:lnTo>
                    <a:pt x="29" y="20"/>
                  </a:lnTo>
                  <a:lnTo>
                    <a:pt x="29" y="16"/>
                  </a:lnTo>
                  <a:lnTo>
                    <a:pt x="27" y="15"/>
                  </a:lnTo>
                  <a:lnTo>
                    <a:pt x="26" y="13"/>
                  </a:lnTo>
                  <a:lnTo>
                    <a:pt x="24" y="11"/>
                  </a:lnTo>
                  <a:lnTo>
                    <a:pt x="22" y="9"/>
                  </a:lnTo>
                  <a:lnTo>
                    <a:pt x="20" y="9"/>
                  </a:lnTo>
                  <a:lnTo>
                    <a:pt x="18" y="7"/>
                  </a:lnTo>
                  <a:lnTo>
                    <a:pt x="17" y="7"/>
                  </a:lnTo>
                  <a:lnTo>
                    <a:pt x="15" y="6"/>
                  </a:lnTo>
                  <a:lnTo>
                    <a:pt x="12" y="7"/>
                  </a:lnTo>
                  <a:lnTo>
                    <a:pt x="10" y="7"/>
                  </a:lnTo>
                  <a:lnTo>
                    <a:pt x="9" y="7"/>
                  </a:lnTo>
                  <a:lnTo>
                    <a:pt x="7" y="7"/>
                  </a:lnTo>
                  <a:lnTo>
                    <a:pt x="6" y="7"/>
                  </a:lnTo>
                  <a:lnTo>
                    <a:pt x="5" y="7"/>
                  </a:lnTo>
                  <a:lnTo>
                    <a:pt x="3" y="7"/>
                  </a:lnTo>
                  <a:lnTo>
                    <a:pt x="2" y="7"/>
                  </a:lnTo>
                  <a:lnTo>
                    <a:pt x="1" y="7"/>
                  </a:lnTo>
                  <a:lnTo>
                    <a:pt x="0" y="7"/>
                  </a:lnTo>
                </a:path>
              </a:pathLst>
            </a:custGeom>
            <a:solidFill>
              <a:srgbClr val="F8F8F8"/>
            </a:solidFill>
            <a:ln w="9048">
              <a:solidFill>
                <a:srgbClr val="DDDDDD"/>
              </a:solidFill>
              <a:round/>
              <a:headEnd/>
              <a:tailEnd/>
            </a:ln>
          </p:spPr>
          <p:txBody>
            <a:bodyPr/>
            <a:lstStyle/>
            <a:p>
              <a:endParaRPr lang="it-IT"/>
            </a:p>
          </p:txBody>
        </p:sp>
        <p:sp>
          <p:nvSpPr>
            <p:cNvPr id="10339" name="Freeform 125"/>
            <p:cNvSpPr>
              <a:spLocks/>
            </p:cNvSpPr>
            <p:nvPr/>
          </p:nvSpPr>
          <p:spPr bwMode="auto">
            <a:xfrm>
              <a:off x="1519" y="1383"/>
              <a:ext cx="74" cy="36"/>
            </a:xfrm>
            <a:custGeom>
              <a:avLst/>
              <a:gdLst>
                <a:gd name="T0" fmla="*/ 265 w 38"/>
                <a:gd name="T1" fmla="*/ 13 h 38"/>
                <a:gd name="T2" fmla="*/ 236 w 38"/>
                <a:gd name="T3" fmla="*/ 10 h 38"/>
                <a:gd name="T4" fmla="*/ 212 w 38"/>
                <a:gd name="T5" fmla="*/ 8 h 38"/>
                <a:gd name="T6" fmla="*/ 171 w 38"/>
                <a:gd name="T7" fmla="*/ 4 h 38"/>
                <a:gd name="T8" fmla="*/ 132 w 38"/>
                <a:gd name="T9" fmla="*/ 1 h 38"/>
                <a:gd name="T10" fmla="*/ 109 w 38"/>
                <a:gd name="T11" fmla="*/ 1 h 38"/>
                <a:gd name="T12" fmla="*/ 72 w 38"/>
                <a:gd name="T13" fmla="*/ 1 h 38"/>
                <a:gd name="T14" fmla="*/ 37 w 38"/>
                <a:gd name="T15" fmla="*/ 4 h 38"/>
                <a:gd name="T16" fmla="*/ 16 w 38"/>
                <a:gd name="T17" fmla="*/ 7 h 38"/>
                <a:gd name="T18" fmla="*/ 0 w 38"/>
                <a:gd name="T19" fmla="*/ 10 h 38"/>
                <a:gd name="T20" fmla="*/ 8 w 38"/>
                <a:gd name="T21" fmla="*/ 15 h 38"/>
                <a:gd name="T22" fmla="*/ 8 w 38"/>
                <a:gd name="T23" fmla="*/ 20 h 38"/>
                <a:gd name="T24" fmla="*/ 8 w 38"/>
                <a:gd name="T25" fmla="*/ 25 h 38"/>
                <a:gd name="T26" fmla="*/ 16 w 38"/>
                <a:gd name="T27" fmla="*/ 27 h 38"/>
                <a:gd name="T28" fmla="*/ 45 w 38"/>
                <a:gd name="T29" fmla="*/ 29 h 38"/>
                <a:gd name="T30" fmla="*/ 88 w 38"/>
                <a:gd name="T31" fmla="*/ 30 h 38"/>
                <a:gd name="T32" fmla="*/ 140 w 38"/>
                <a:gd name="T33" fmla="*/ 31 h 38"/>
                <a:gd name="T34" fmla="*/ 171 w 38"/>
                <a:gd name="T35" fmla="*/ 29 h 38"/>
                <a:gd name="T36" fmla="*/ 201 w 38"/>
                <a:gd name="T37" fmla="*/ 26 h 38"/>
                <a:gd name="T38" fmla="*/ 201 w 38"/>
                <a:gd name="T39" fmla="*/ 25 h 38"/>
                <a:gd name="T40" fmla="*/ 208 w 38"/>
                <a:gd name="T41" fmla="*/ 22 h 38"/>
                <a:gd name="T42" fmla="*/ 208 w 38"/>
                <a:gd name="T43" fmla="*/ 19 h 38"/>
                <a:gd name="T44" fmla="*/ 208 w 38"/>
                <a:gd name="T45" fmla="*/ 13 h 38"/>
                <a:gd name="T46" fmla="*/ 193 w 38"/>
                <a:gd name="T47" fmla="*/ 13 h 38"/>
                <a:gd name="T48" fmla="*/ 185 w 38"/>
                <a:gd name="T49" fmla="*/ 13 h 38"/>
                <a:gd name="T50" fmla="*/ 171 w 38"/>
                <a:gd name="T51" fmla="*/ 15 h 38"/>
                <a:gd name="T52" fmla="*/ 171 w 38"/>
                <a:gd name="T53" fmla="*/ 15 h 38"/>
                <a:gd name="T54" fmla="*/ 156 w 38"/>
                <a:gd name="T55" fmla="*/ 17 h 38"/>
                <a:gd name="T56" fmla="*/ 148 w 38"/>
                <a:gd name="T57" fmla="*/ 19 h 38"/>
                <a:gd name="T58" fmla="*/ 140 w 38"/>
                <a:gd name="T59" fmla="*/ 23 h 38"/>
                <a:gd name="T60" fmla="*/ 140 w 38"/>
                <a:gd name="T61" fmla="*/ 25 h 38"/>
                <a:gd name="T62" fmla="*/ 140 w 38"/>
                <a:gd name="T63" fmla="*/ 26 h 38"/>
                <a:gd name="T64" fmla="*/ 95 w 38"/>
                <a:gd name="T65" fmla="*/ 25 h 38"/>
                <a:gd name="T66" fmla="*/ 68 w 38"/>
                <a:gd name="T67" fmla="*/ 24 h 38"/>
                <a:gd name="T68" fmla="*/ 60 w 38"/>
                <a:gd name="T69" fmla="*/ 19 h 38"/>
                <a:gd name="T70" fmla="*/ 53 w 38"/>
                <a:gd name="T71" fmla="*/ 17 h 38"/>
                <a:gd name="T72" fmla="*/ 60 w 38"/>
                <a:gd name="T73" fmla="*/ 14 h 38"/>
                <a:gd name="T74" fmla="*/ 68 w 38"/>
                <a:gd name="T75" fmla="*/ 11 h 38"/>
                <a:gd name="T76" fmla="*/ 80 w 38"/>
                <a:gd name="T77" fmla="*/ 9 h 38"/>
                <a:gd name="T78" fmla="*/ 95 w 38"/>
                <a:gd name="T79" fmla="*/ 8 h 38"/>
                <a:gd name="T80" fmla="*/ 125 w 38"/>
                <a:gd name="T81" fmla="*/ 6 h 38"/>
                <a:gd name="T82" fmla="*/ 140 w 38"/>
                <a:gd name="T83" fmla="*/ 6 h 38"/>
                <a:gd name="T84" fmla="*/ 148 w 38"/>
                <a:gd name="T85" fmla="*/ 6 h 38"/>
                <a:gd name="T86" fmla="*/ 171 w 38"/>
                <a:gd name="T87" fmla="*/ 8 h 38"/>
                <a:gd name="T88" fmla="*/ 193 w 38"/>
                <a:gd name="T89" fmla="*/ 9 h 38"/>
                <a:gd name="T90" fmla="*/ 220 w 38"/>
                <a:gd name="T91" fmla="*/ 10 h 38"/>
                <a:gd name="T92" fmla="*/ 251 w 38"/>
                <a:gd name="T93" fmla="*/ 12 h 38"/>
                <a:gd name="T94" fmla="*/ 257 w 38"/>
                <a:gd name="T95" fmla="*/ 13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38"/>
                <a:gd name="T146" fmla="*/ 38 w 38"/>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38">
                  <a:moveTo>
                    <a:pt x="37" y="16"/>
                  </a:moveTo>
                  <a:lnTo>
                    <a:pt x="36" y="16"/>
                  </a:lnTo>
                  <a:lnTo>
                    <a:pt x="34" y="16"/>
                  </a:lnTo>
                  <a:lnTo>
                    <a:pt x="34" y="14"/>
                  </a:lnTo>
                  <a:lnTo>
                    <a:pt x="32" y="13"/>
                  </a:lnTo>
                  <a:lnTo>
                    <a:pt x="31" y="12"/>
                  </a:lnTo>
                  <a:lnTo>
                    <a:pt x="29" y="10"/>
                  </a:lnTo>
                  <a:lnTo>
                    <a:pt x="29" y="8"/>
                  </a:lnTo>
                  <a:lnTo>
                    <a:pt x="27" y="8"/>
                  </a:lnTo>
                  <a:lnTo>
                    <a:pt x="25" y="6"/>
                  </a:lnTo>
                  <a:lnTo>
                    <a:pt x="23" y="4"/>
                  </a:lnTo>
                  <a:lnTo>
                    <a:pt x="21" y="2"/>
                  </a:lnTo>
                  <a:lnTo>
                    <a:pt x="20" y="2"/>
                  </a:lnTo>
                  <a:lnTo>
                    <a:pt x="18" y="1"/>
                  </a:lnTo>
                  <a:lnTo>
                    <a:pt x="16" y="1"/>
                  </a:lnTo>
                  <a:lnTo>
                    <a:pt x="16" y="0"/>
                  </a:lnTo>
                  <a:lnTo>
                    <a:pt x="15" y="1"/>
                  </a:lnTo>
                  <a:lnTo>
                    <a:pt x="13" y="1"/>
                  </a:lnTo>
                  <a:lnTo>
                    <a:pt x="11" y="1"/>
                  </a:lnTo>
                  <a:lnTo>
                    <a:pt x="10" y="1"/>
                  </a:lnTo>
                  <a:lnTo>
                    <a:pt x="9" y="2"/>
                  </a:lnTo>
                  <a:lnTo>
                    <a:pt x="7" y="2"/>
                  </a:lnTo>
                  <a:lnTo>
                    <a:pt x="5" y="4"/>
                  </a:lnTo>
                  <a:lnTo>
                    <a:pt x="3" y="6"/>
                  </a:lnTo>
                  <a:lnTo>
                    <a:pt x="2" y="7"/>
                  </a:lnTo>
                  <a:lnTo>
                    <a:pt x="1" y="9"/>
                  </a:lnTo>
                  <a:lnTo>
                    <a:pt x="1" y="10"/>
                  </a:lnTo>
                  <a:lnTo>
                    <a:pt x="0" y="13"/>
                  </a:lnTo>
                  <a:lnTo>
                    <a:pt x="0" y="15"/>
                  </a:lnTo>
                  <a:lnTo>
                    <a:pt x="0" y="17"/>
                  </a:lnTo>
                  <a:lnTo>
                    <a:pt x="1" y="18"/>
                  </a:lnTo>
                  <a:lnTo>
                    <a:pt x="1" y="20"/>
                  </a:lnTo>
                  <a:lnTo>
                    <a:pt x="1" y="22"/>
                  </a:lnTo>
                  <a:lnTo>
                    <a:pt x="1" y="23"/>
                  </a:lnTo>
                  <a:lnTo>
                    <a:pt x="1" y="24"/>
                  </a:lnTo>
                  <a:lnTo>
                    <a:pt x="1" y="26"/>
                  </a:lnTo>
                  <a:lnTo>
                    <a:pt x="1" y="28"/>
                  </a:lnTo>
                  <a:lnTo>
                    <a:pt x="1" y="30"/>
                  </a:lnTo>
                  <a:lnTo>
                    <a:pt x="2" y="30"/>
                  </a:lnTo>
                  <a:lnTo>
                    <a:pt x="2" y="32"/>
                  </a:lnTo>
                  <a:lnTo>
                    <a:pt x="4" y="33"/>
                  </a:lnTo>
                  <a:lnTo>
                    <a:pt x="4" y="35"/>
                  </a:lnTo>
                  <a:lnTo>
                    <a:pt x="6" y="35"/>
                  </a:lnTo>
                  <a:lnTo>
                    <a:pt x="8" y="36"/>
                  </a:lnTo>
                  <a:lnTo>
                    <a:pt x="10" y="36"/>
                  </a:lnTo>
                  <a:lnTo>
                    <a:pt x="12" y="36"/>
                  </a:lnTo>
                  <a:lnTo>
                    <a:pt x="15" y="36"/>
                  </a:lnTo>
                  <a:lnTo>
                    <a:pt x="17" y="37"/>
                  </a:lnTo>
                  <a:lnTo>
                    <a:pt x="19" y="37"/>
                  </a:lnTo>
                  <a:lnTo>
                    <a:pt x="20" y="37"/>
                  </a:lnTo>
                  <a:lnTo>
                    <a:pt x="22" y="35"/>
                  </a:lnTo>
                  <a:lnTo>
                    <a:pt x="23" y="35"/>
                  </a:lnTo>
                  <a:lnTo>
                    <a:pt x="25" y="33"/>
                  </a:lnTo>
                  <a:lnTo>
                    <a:pt x="25" y="32"/>
                  </a:lnTo>
                  <a:lnTo>
                    <a:pt x="27" y="31"/>
                  </a:lnTo>
                  <a:lnTo>
                    <a:pt x="27" y="29"/>
                  </a:lnTo>
                  <a:lnTo>
                    <a:pt x="27" y="28"/>
                  </a:lnTo>
                  <a:lnTo>
                    <a:pt x="28" y="26"/>
                  </a:lnTo>
                  <a:lnTo>
                    <a:pt x="28" y="25"/>
                  </a:lnTo>
                  <a:lnTo>
                    <a:pt x="29" y="23"/>
                  </a:lnTo>
                  <a:lnTo>
                    <a:pt x="28" y="22"/>
                  </a:lnTo>
                  <a:lnTo>
                    <a:pt x="28" y="19"/>
                  </a:lnTo>
                  <a:lnTo>
                    <a:pt x="28" y="18"/>
                  </a:lnTo>
                  <a:lnTo>
                    <a:pt x="28" y="16"/>
                  </a:lnTo>
                  <a:lnTo>
                    <a:pt x="26" y="16"/>
                  </a:lnTo>
                  <a:lnTo>
                    <a:pt x="26" y="15"/>
                  </a:lnTo>
                  <a:lnTo>
                    <a:pt x="25" y="16"/>
                  </a:lnTo>
                  <a:lnTo>
                    <a:pt x="25" y="17"/>
                  </a:lnTo>
                  <a:lnTo>
                    <a:pt x="23" y="18"/>
                  </a:lnTo>
                  <a:lnTo>
                    <a:pt x="21" y="19"/>
                  </a:lnTo>
                  <a:lnTo>
                    <a:pt x="21" y="20"/>
                  </a:lnTo>
                  <a:lnTo>
                    <a:pt x="20" y="22"/>
                  </a:lnTo>
                  <a:lnTo>
                    <a:pt x="20" y="24"/>
                  </a:lnTo>
                  <a:lnTo>
                    <a:pt x="19" y="26"/>
                  </a:lnTo>
                  <a:lnTo>
                    <a:pt x="19" y="27"/>
                  </a:lnTo>
                  <a:lnTo>
                    <a:pt x="19" y="29"/>
                  </a:lnTo>
                  <a:lnTo>
                    <a:pt x="19" y="30"/>
                  </a:lnTo>
                  <a:lnTo>
                    <a:pt x="16" y="30"/>
                  </a:lnTo>
                  <a:lnTo>
                    <a:pt x="13" y="29"/>
                  </a:lnTo>
                  <a:lnTo>
                    <a:pt x="12" y="29"/>
                  </a:lnTo>
                  <a:lnTo>
                    <a:pt x="10" y="27"/>
                  </a:lnTo>
                  <a:lnTo>
                    <a:pt x="9" y="27"/>
                  </a:lnTo>
                  <a:lnTo>
                    <a:pt x="8" y="25"/>
                  </a:lnTo>
                  <a:lnTo>
                    <a:pt x="8" y="24"/>
                  </a:lnTo>
                  <a:lnTo>
                    <a:pt x="8" y="22"/>
                  </a:lnTo>
                  <a:lnTo>
                    <a:pt x="7" y="22"/>
                  </a:lnTo>
                  <a:lnTo>
                    <a:pt x="7" y="20"/>
                  </a:lnTo>
                  <a:lnTo>
                    <a:pt x="8" y="18"/>
                  </a:lnTo>
                  <a:lnTo>
                    <a:pt x="8" y="17"/>
                  </a:lnTo>
                  <a:lnTo>
                    <a:pt x="9" y="16"/>
                  </a:lnTo>
                  <a:lnTo>
                    <a:pt x="9" y="14"/>
                  </a:lnTo>
                  <a:lnTo>
                    <a:pt x="9" y="12"/>
                  </a:lnTo>
                  <a:lnTo>
                    <a:pt x="9" y="11"/>
                  </a:lnTo>
                  <a:lnTo>
                    <a:pt x="11" y="9"/>
                  </a:lnTo>
                  <a:lnTo>
                    <a:pt x="13" y="8"/>
                  </a:lnTo>
                  <a:lnTo>
                    <a:pt x="15" y="6"/>
                  </a:lnTo>
                  <a:lnTo>
                    <a:pt x="17" y="6"/>
                  </a:lnTo>
                  <a:lnTo>
                    <a:pt x="19" y="6"/>
                  </a:lnTo>
                  <a:lnTo>
                    <a:pt x="20" y="6"/>
                  </a:lnTo>
                  <a:lnTo>
                    <a:pt x="20" y="7"/>
                  </a:lnTo>
                  <a:lnTo>
                    <a:pt x="22" y="7"/>
                  </a:lnTo>
                  <a:lnTo>
                    <a:pt x="23" y="8"/>
                  </a:lnTo>
                  <a:lnTo>
                    <a:pt x="25" y="8"/>
                  </a:lnTo>
                  <a:lnTo>
                    <a:pt x="25" y="10"/>
                  </a:lnTo>
                  <a:lnTo>
                    <a:pt x="26" y="10"/>
                  </a:lnTo>
                  <a:lnTo>
                    <a:pt x="28" y="12"/>
                  </a:lnTo>
                  <a:lnTo>
                    <a:pt x="30" y="12"/>
                  </a:lnTo>
                  <a:lnTo>
                    <a:pt x="30" y="13"/>
                  </a:lnTo>
                  <a:lnTo>
                    <a:pt x="32" y="13"/>
                  </a:lnTo>
                  <a:lnTo>
                    <a:pt x="32" y="15"/>
                  </a:lnTo>
                  <a:lnTo>
                    <a:pt x="34" y="15"/>
                  </a:lnTo>
                  <a:lnTo>
                    <a:pt x="34" y="16"/>
                  </a:lnTo>
                  <a:lnTo>
                    <a:pt x="35" y="16"/>
                  </a:lnTo>
                  <a:lnTo>
                    <a:pt x="37" y="16"/>
                  </a:lnTo>
                </a:path>
              </a:pathLst>
            </a:custGeom>
            <a:solidFill>
              <a:srgbClr val="F8F8F8"/>
            </a:solidFill>
            <a:ln w="9048">
              <a:solidFill>
                <a:srgbClr val="DDDDDD"/>
              </a:solidFill>
              <a:round/>
              <a:headEnd/>
              <a:tailEnd/>
            </a:ln>
          </p:spPr>
          <p:txBody>
            <a:bodyPr/>
            <a:lstStyle/>
            <a:p>
              <a:endParaRPr lang="it-IT"/>
            </a:p>
          </p:txBody>
        </p:sp>
        <p:sp>
          <p:nvSpPr>
            <p:cNvPr id="10340" name="AutoShape 126"/>
            <p:cNvSpPr>
              <a:spLocks noChangeArrowheads="1"/>
            </p:cNvSpPr>
            <p:nvPr/>
          </p:nvSpPr>
          <p:spPr bwMode="auto">
            <a:xfrm flipV="1">
              <a:off x="794" y="1073"/>
              <a:ext cx="4822" cy="16"/>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0341" name="AutoShape 127"/>
            <p:cNvSpPr>
              <a:spLocks noChangeArrowheads="1"/>
            </p:cNvSpPr>
            <p:nvPr/>
          </p:nvSpPr>
          <p:spPr bwMode="auto">
            <a:xfrm flipV="1">
              <a:off x="786" y="1025"/>
              <a:ext cx="4830" cy="60"/>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0342" name="AutoShape 128"/>
            <p:cNvSpPr>
              <a:spLocks noChangeArrowheads="1"/>
            </p:cNvSpPr>
            <p:nvPr/>
          </p:nvSpPr>
          <p:spPr bwMode="auto">
            <a:xfrm flipV="1">
              <a:off x="876" y="1076"/>
              <a:ext cx="4609" cy="142"/>
            </a:xfrm>
            <a:prstGeom prst="roundRect">
              <a:avLst>
                <a:gd name="adj" fmla="val 0"/>
              </a:avLst>
            </a:prstGeom>
            <a:solidFill>
              <a:srgbClr val="F8F8F8"/>
            </a:solidFill>
            <a:ln w="9525">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0343" name="Freeform 129"/>
            <p:cNvSpPr>
              <a:spLocks/>
            </p:cNvSpPr>
            <p:nvPr/>
          </p:nvSpPr>
          <p:spPr bwMode="auto">
            <a:xfrm>
              <a:off x="798" y="236"/>
              <a:ext cx="4782" cy="791"/>
            </a:xfrm>
            <a:custGeom>
              <a:avLst/>
              <a:gdLst>
                <a:gd name="T0" fmla="*/ 0 w 5435"/>
                <a:gd name="T1" fmla="*/ 684 h 850"/>
                <a:gd name="T2" fmla="*/ 97 w 5435"/>
                <a:gd name="T3" fmla="*/ 435 h 850"/>
                <a:gd name="T4" fmla="*/ 1805 w 5435"/>
                <a:gd name="T5" fmla="*/ 0 h 850"/>
                <a:gd name="T6" fmla="*/ 3619 w 5435"/>
                <a:gd name="T7" fmla="*/ 435 h 850"/>
                <a:gd name="T8" fmla="*/ 3702 w 5435"/>
                <a:gd name="T9" fmla="*/ 684 h 850"/>
                <a:gd name="T10" fmla="*/ 0 w 5435"/>
                <a:gd name="T11" fmla="*/ 684 h 850"/>
                <a:gd name="T12" fmla="*/ 0 w 5435"/>
                <a:gd name="T13" fmla="*/ 684 h 850"/>
                <a:gd name="T14" fmla="*/ 0 60000 65536"/>
                <a:gd name="T15" fmla="*/ 0 60000 65536"/>
                <a:gd name="T16" fmla="*/ 0 60000 65536"/>
                <a:gd name="T17" fmla="*/ 0 60000 65536"/>
                <a:gd name="T18" fmla="*/ 0 60000 65536"/>
                <a:gd name="T19" fmla="*/ 0 60000 65536"/>
                <a:gd name="T20" fmla="*/ 0 60000 65536"/>
                <a:gd name="T21" fmla="*/ 0 w 5435"/>
                <a:gd name="T22" fmla="*/ 0 h 850"/>
                <a:gd name="T23" fmla="*/ 5435 w 5435"/>
                <a:gd name="T24" fmla="*/ 850 h 85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35" h="850">
                  <a:moveTo>
                    <a:pt x="0" y="849"/>
                  </a:moveTo>
                  <a:lnTo>
                    <a:pt x="142" y="539"/>
                  </a:lnTo>
                  <a:lnTo>
                    <a:pt x="2651" y="0"/>
                  </a:lnTo>
                  <a:lnTo>
                    <a:pt x="5313" y="539"/>
                  </a:lnTo>
                  <a:lnTo>
                    <a:pt x="5434" y="849"/>
                  </a:lnTo>
                  <a:lnTo>
                    <a:pt x="0" y="849"/>
                  </a:lnTo>
                </a:path>
              </a:pathLst>
            </a:custGeom>
            <a:solidFill>
              <a:srgbClr val="F8F8F8"/>
            </a:solidFill>
            <a:ln w="9048">
              <a:solidFill>
                <a:srgbClr val="C0C0C0"/>
              </a:solidFill>
              <a:round/>
              <a:headEnd/>
              <a:tailEnd/>
            </a:ln>
          </p:spPr>
          <p:txBody>
            <a:bodyPr/>
            <a:lstStyle/>
            <a:p>
              <a:endParaRPr lang="it-IT"/>
            </a:p>
          </p:txBody>
        </p:sp>
        <p:sp>
          <p:nvSpPr>
            <p:cNvPr id="10344" name="Freeform 130"/>
            <p:cNvSpPr>
              <a:spLocks/>
            </p:cNvSpPr>
            <p:nvPr/>
          </p:nvSpPr>
          <p:spPr bwMode="auto">
            <a:xfrm>
              <a:off x="765" y="236"/>
              <a:ext cx="2343" cy="785"/>
            </a:xfrm>
            <a:custGeom>
              <a:avLst/>
              <a:gdLst>
                <a:gd name="T0" fmla="*/ 1814 w 2662"/>
                <a:gd name="T1" fmla="*/ 0 h 846"/>
                <a:gd name="T2" fmla="*/ 0 w 2662"/>
                <a:gd name="T3" fmla="*/ 675 h 846"/>
                <a:gd name="T4" fmla="*/ 103 w 2662"/>
                <a:gd name="T5" fmla="*/ 430 h 846"/>
                <a:gd name="T6" fmla="*/ 1791 w 2662"/>
                <a:gd name="T7" fmla="*/ 12 h 846"/>
                <a:gd name="T8" fmla="*/ 1803 w 2662"/>
                <a:gd name="T9" fmla="*/ 0 h 846"/>
                <a:gd name="T10" fmla="*/ 1814 w 2662"/>
                <a:gd name="T11" fmla="*/ 0 h 846"/>
                <a:gd name="T12" fmla="*/ 1814 w 2662"/>
                <a:gd name="T13" fmla="*/ 0 h 846"/>
                <a:gd name="T14" fmla="*/ 0 60000 65536"/>
                <a:gd name="T15" fmla="*/ 0 60000 65536"/>
                <a:gd name="T16" fmla="*/ 0 60000 65536"/>
                <a:gd name="T17" fmla="*/ 0 60000 65536"/>
                <a:gd name="T18" fmla="*/ 0 60000 65536"/>
                <a:gd name="T19" fmla="*/ 0 60000 65536"/>
                <a:gd name="T20" fmla="*/ 0 60000 65536"/>
                <a:gd name="T21" fmla="*/ 0 w 2662"/>
                <a:gd name="T22" fmla="*/ 0 h 846"/>
                <a:gd name="T23" fmla="*/ 2662 w 2662"/>
                <a:gd name="T24" fmla="*/ 846 h 84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62" h="846">
                  <a:moveTo>
                    <a:pt x="2661" y="0"/>
                  </a:moveTo>
                  <a:lnTo>
                    <a:pt x="0" y="845"/>
                  </a:lnTo>
                  <a:lnTo>
                    <a:pt x="151" y="538"/>
                  </a:lnTo>
                  <a:lnTo>
                    <a:pt x="2627" y="15"/>
                  </a:lnTo>
                  <a:lnTo>
                    <a:pt x="2644" y="0"/>
                  </a:lnTo>
                  <a:lnTo>
                    <a:pt x="2661" y="0"/>
                  </a:lnTo>
                </a:path>
              </a:pathLst>
            </a:custGeom>
            <a:solidFill>
              <a:srgbClr val="F8F8F8"/>
            </a:solidFill>
            <a:ln w="18732">
              <a:solidFill>
                <a:srgbClr val="C0C0C0"/>
              </a:solidFill>
              <a:round/>
              <a:headEnd/>
              <a:tailEnd/>
            </a:ln>
          </p:spPr>
          <p:txBody>
            <a:bodyPr/>
            <a:lstStyle/>
            <a:p>
              <a:endParaRPr lang="it-IT"/>
            </a:p>
          </p:txBody>
        </p:sp>
        <p:sp>
          <p:nvSpPr>
            <p:cNvPr id="10345" name="Line 131"/>
            <p:cNvSpPr>
              <a:spLocks noChangeShapeType="1"/>
            </p:cNvSpPr>
            <p:nvPr/>
          </p:nvSpPr>
          <p:spPr bwMode="auto">
            <a:xfrm flipH="1">
              <a:off x="838" y="236"/>
              <a:ext cx="2282" cy="77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10346" name="Freeform 132"/>
            <p:cNvSpPr>
              <a:spLocks/>
            </p:cNvSpPr>
            <p:nvPr/>
          </p:nvSpPr>
          <p:spPr bwMode="auto">
            <a:xfrm>
              <a:off x="3136" y="220"/>
              <a:ext cx="2448" cy="772"/>
            </a:xfrm>
            <a:custGeom>
              <a:avLst/>
              <a:gdLst>
                <a:gd name="T0" fmla="*/ 0 w 2782"/>
                <a:gd name="T1" fmla="*/ 0 h 830"/>
                <a:gd name="T2" fmla="*/ 1895 w 2782"/>
                <a:gd name="T3" fmla="*/ 667 h 830"/>
                <a:gd name="T4" fmla="*/ 1814 w 2782"/>
                <a:gd name="T5" fmla="*/ 444 h 830"/>
                <a:gd name="T6" fmla="*/ 0 w 2782"/>
                <a:gd name="T7" fmla="*/ 0 h 830"/>
                <a:gd name="T8" fmla="*/ 0 w 2782"/>
                <a:gd name="T9" fmla="*/ 0 h 830"/>
                <a:gd name="T10" fmla="*/ 0 60000 65536"/>
                <a:gd name="T11" fmla="*/ 0 60000 65536"/>
                <a:gd name="T12" fmla="*/ 0 60000 65536"/>
                <a:gd name="T13" fmla="*/ 0 60000 65536"/>
                <a:gd name="T14" fmla="*/ 0 60000 65536"/>
                <a:gd name="T15" fmla="*/ 0 w 2782"/>
                <a:gd name="T16" fmla="*/ 0 h 830"/>
                <a:gd name="T17" fmla="*/ 2782 w 2782"/>
                <a:gd name="T18" fmla="*/ 830 h 830"/>
              </a:gdLst>
              <a:ahLst/>
              <a:cxnLst>
                <a:cxn ang="T10">
                  <a:pos x="T0" y="T1"/>
                </a:cxn>
                <a:cxn ang="T11">
                  <a:pos x="T2" y="T3"/>
                </a:cxn>
                <a:cxn ang="T12">
                  <a:pos x="T4" y="T5"/>
                </a:cxn>
                <a:cxn ang="T13">
                  <a:pos x="T6" y="T7"/>
                </a:cxn>
                <a:cxn ang="T14">
                  <a:pos x="T8" y="T9"/>
                </a:cxn>
              </a:cxnLst>
              <a:rect l="T15" t="T16" r="T17" b="T18"/>
              <a:pathLst>
                <a:path w="2782" h="830">
                  <a:moveTo>
                    <a:pt x="0" y="0"/>
                  </a:moveTo>
                  <a:lnTo>
                    <a:pt x="2781" y="829"/>
                  </a:lnTo>
                  <a:lnTo>
                    <a:pt x="2662" y="552"/>
                  </a:lnTo>
                  <a:lnTo>
                    <a:pt x="0" y="0"/>
                  </a:lnTo>
                </a:path>
              </a:pathLst>
            </a:custGeom>
            <a:solidFill>
              <a:srgbClr val="F8F8F8"/>
            </a:solidFill>
            <a:ln w="18732">
              <a:solidFill>
                <a:srgbClr val="C0C0C0"/>
              </a:solidFill>
              <a:round/>
              <a:headEnd/>
              <a:tailEnd/>
            </a:ln>
          </p:spPr>
          <p:txBody>
            <a:bodyPr/>
            <a:lstStyle/>
            <a:p>
              <a:endParaRPr lang="it-IT"/>
            </a:p>
          </p:txBody>
        </p:sp>
        <p:sp>
          <p:nvSpPr>
            <p:cNvPr id="10347" name="Line 133"/>
            <p:cNvSpPr>
              <a:spLocks noChangeShapeType="1"/>
            </p:cNvSpPr>
            <p:nvPr/>
          </p:nvSpPr>
          <p:spPr bwMode="auto">
            <a:xfrm>
              <a:off x="3136" y="250"/>
              <a:ext cx="2461" cy="756"/>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10348" name="AutoShape 134"/>
            <p:cNvSpPr>
              <a:spLocks noChangeArrowheads="1"/>
            </p:cNvSpPr>
            <p:nvPr/>
          </p:nvSpPr>
          <p:spPr bwMode="auto">
            <a:xfrm flipV="1">
              <a:off x="789" y="1028"/>
              <a:ext cx="4825" cy="17"/>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0349" name="AutoShape 135"/>
            <p:cNvSpPr>
              <a:spLocks noChangeArrowheads="1"/>
            </p:cNvSpPr>
            <p:nvPr/>
          </p:nvSpPr>
          <p:spPr bwMode="auto">
            <a:xfrm flipV="1">
              <a:off x="774" y="967"/>
              <a:ext cx="4829" cy="61"/>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0350" name="AutoShape 136"/>
            <p:cNvSpPr>
              <a:spLocks noChangeArrowheads="1"/>
            </p:cNvSpPr>
            <p:nvPr/>
          </p:nvSpPr>
          <p:spPr bwMode="auto">
            <a:xfrm flipV="1">
              <a:off x="874" y="1150"/>
              <a:ext cx="4607" cy="145"/>
            </a:xfrm>
            <a:prstGeom prst="roundRect">
              <a:avLst>
                <a:gd name="adj" fmla="val 0"/>
              </a:avLst>
            </a:prstGeom>
            <a:solidFill>
              <a:srgbClr val="F8F8F8"/>
            </a:solidFill>
            <a:ln w="9525">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0351" name="Freeform 137"/>
            <p:cNvSpPr>
              <a:spLocks/>
            </p:cNvSpPr>
            <p:nvPr/>
          </p:nvSpPr>
          <p:spPr bwMode="auto">
            <a:xfrm>
              <a:off x="794" y="190"/>
              <a:ext cx="4782" cy="792"/>
            </a:xfrm>
            <a:custGeom>
              <a:avLst/>
              <a:gdLst>
                <a:gd name="T0" fmla="*/ 0 w 5435"/>
                <a:gd name="T1" fmla="*/ 683 h 852"/>
                <a:gd name="T2" fmla="*/ 98 w 5435"/>
                <a:gd name="T3" fmla="*/ 435 h 852"/>
                <a:gd name="T4" fmla="*/ 1806 w 5435"/>
                <a:gd name="T5" fmla="*/ 0 h 852"/>
                <a:gd name="T6" fmla="*/ 3620 w 5435"/>
                <a:gd name="T7" fmla="*/ 435 h 852"/>
                <a:gd name="T8" fmla="*/ 3702 w 5435"/>
                <a:gd name="T9" fmla="*/ 683 h 852"/>
                <a:gd name="T10" fmla="*/ 0 w 5435"/>
                <a:gd name="T11" fmla="*/ 683 h 852"/>
                <a:gd name="T12" fmla="*/ 0 w 5435"/>
                <a:gd name="T13" fmla="*/ 683 h 852"/>
                <a:gd name="T14" fmla="*/ 0 60000 65536"/>
                <a:gd name="T15" fmla="*/ 0 60000 65536"/>
                <a:gd name="T16" fmla="*/ 0 60000 65536"/>
                <a:gd name="T17" fmla="*/ 0 60000 65536"/>
                <a:gd name="T18" fmla="*/ 0 60000 65536"/>
                <a:gd name="T19" fmla="*/ 0 60000 65536"/>
                <a:gd name="T20" fmla="*/ 0 60000 65536"/>
                <a:gd name="T21" fmla="*/ 0 w 5435"/>
                <a:gd name="T22" fmla="*/ 0 h 852"/>
                <a:gd name="T23" fmla="*/ 5435 w 5435"/>
                <a:gd name="T24" fmla="*/ 852 h 8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35" h="852">
                  <a:moveTo>
                    <a:pt x="0" y="851"/>
                  </a:moveTo>
                  <a:lnTo>
                    <a:pt x="143" y="541"/>
                  </a:lnTo>
                  <a:lnTo>
                    <a:pt x="2652" y="0"/>
                  </a:lnTo>
                  <a:lnTo>
                    <a:pt x="5314" y="541"/>
                  </a:lnTo>
                  <a:lnTo>
                    <a:pt x="5434" y="851"/>
                  </a:lnTo>
                  <a:lnTo>
                    <a:pt x="0" y="851"/>
                  </a:lnTo>
                </a:path>
              </a:pathLst>
            </a:custGeom>
            <a:solidFill>
              <a:srgbClr val="F8F8F8"/>
            </a:solidFill>
            <a:ln w="9048">
              <a:solidFill>
                <a:srgbClr val="C0C0C0"/>
              </a:solidFill>
              <a:round/>
              <a:headEnd/>
              <a:tailEnd/>
            </a:ln>
          </p:spPr>
          <p:txBody>
            <a:bodyPr/>
            <a:lstStyle/>
            <a:p>
              <a:endParaRPr lang="it-IT"/>
            </a:p>
          </p:txBody>
        </p:sp>
        <p:sp>
          <p:nvSpPr>
            <p:cNvPr id="10352" name="Line 138"/>
            <p:cNvSpPr>
              <a:spLocks noChangeShapeType="1"/>
            </p:cNvSpPr>
            <p:nvPr/>
          </p:nvSpPr>
          <p:spPr bwMode="auto">
            <a:xfrm flipH="1">
              <a:off x="800" y="205"/>
              <a:ext cx="2314" cy="747"/>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10353" name="Line 139"/>
            <p:cNvSpPr>
              <a:spLocks noChangeShapeType="1"/>
            </p:cNvSpPr>
            <p:nvPr/>
          </p:nvSpPr>
          <p:spPr bwMode="auto">
            <a:xfrm>
              <a:off x="3120" y="203"/>
              <a:ext cx="2442" cy="727"/>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10354" name="Freeform 140"/>
            <p:cNvSpPr>
              <a:spLocks/>
            </p:cNvSpPr>
            <p:nvPr/>
          </p:nvSpPr>
          <p:spPr bwMode="auto">
            <a:xfrm>
              <a:off x="1204" y="276"/>
              <a:ext cx="4079" cy="644"/>
            </a:xfrm>
            <a:custGeom>
              <a:avLst/>
              <a:gdLst>
                <a:gd name="T0" fmla="*/ 1466 w 4636"/>
                <a:gd name="T1" fmla="*/ 11 h 693"/>
                <a:gd name="T2" fmla="*/ 0 w 4636"/>
                <a:gd name="T3" fmla="*/ 544 h 693"/>
                <a:gd name="T4" fmla="*/ 3071 w 4636"/>
                <a:gd name="T5" fmla="*/ 556 h 693"/>
                <a:gd name="T6" fmla="*/ 3157 w 4636"/>
                <a:gd name="T7" fmla="*/ 556 h 693"/>
                <a:gd name="T8" fmla="*/ 1479 w 4636"/>
                <a:gd name="T9" fmla="*/ 0 h 693"/>
                <a:gd name="T10" fmla="*/ 1466 w 4636"/>
                <a:gd name="T11" fmla="*/ 11 h 693"/>
                <a:gd name="T12" fmla="*/ 1466 w 4636"/>
                <a:gd name="T13" fmla="*/ 11 h 693"/>
                <a:gd name="T14" fmla="*/ 0 60000 65536"/>
                <a:gd name="T15" fmla="*/ 0 60000 65536"/>
                <a:gd name="T16" fmla="*/ 0 60000 65536"/>
                <a:gd name="T17" fmla="*/ 0 60000 65536"/>
                <a:gd name="T18" fmla="*/ 0 60000 65536"/>
                <a:gd name="T19" fmla="*/ 0 60000 65536"/>
                <a:gd name="T20" fmla="*/ 0 60000 65536"/>
                <a:gd name="T21" fmla="*/ 0 w 4636"/>
                <a:gd name="T22" fmla="*/ 0 h 693"/>
                <a:gd name="T23" fmla="*/ 4636 w 4636"/>
                <a:gd name="T24" fmla="*/ 693 h 6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36" h="693">
                  <a:moveTo>
                    <a:pt x="2153" y="14"/>
                  </a:moveTo>
                  <a:lnTo>
                    <a:pt x="0" y="677"/>
                  </a:lnTo>
                  <a:lnTo>
                    <a:pt x="4509" y="692"/>
                  </a:lnTo>
                  <a:lnTo>
                    <a:pt x="4635" y="692"/>
                  </a:lnTo>
                  <a:lnTo>
                    <a:pt x="2171" y="0"/>
                  </a:lnTo>
                  <a:lnTo>
                    <a:pt x="2153" y="14"/>
                  </a:lnTo>
                </a:path>
              </a:pathLst>
            </a:custGeom>
            <a:solidFill>
              <a:srgbClr val="F8F8F8"/>
            </a:solidFill>
            <a:ln w="18732">
              <a:solidFill>
                <a:srgbClr val="C0C0C0"/>
              </a:solidFill>
              <a:round/>
              <a:headEnd/>
              <a:tailEnd/>
            </a:ln>
          </p:spPr>
          <p:txBody>
            <a:bodyPr/>
            <a:lstStyle/>
            <a:p>
              <a:endParaRPr lang="it-IT"/>
            </a:p>
          </p:txBody>
        </p:sp>
        <p:sp>
          <p:nvSpPr>
            <p:cNvPr id="10355" name="Line 141"/>
            <p:cNvSpPr>
              <a:spLocks noChangeShapeType="1"/>
            </p:cNvSpPr>
            <p:nvPr/>
          </p:nvSpPr>
          <p:spPr bwMode="auto">
            <a:xfrm flipH="1">
              <a:off x="863" y="194"/>
              <a:ext cx="2251" cy="631"/>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10356" name="Line 142"/>
            <p:cNvSpPr>
              <a:spLocks noChangeShapeType="1"/>
            </p:cNvSpPr>
            <p:nvPr/>
          </p:nvSpPr>
          <p:spPr bwMode="auto">
            <a:xfrm>
              <a:off x="3117" y="194"/>
              <a:ext cx="2399" cy="631"/>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10244" name="Rectangle 143"/>
          <p:cNvSpPr>
            <a:spLocks noChangeArrowheads="1"/>
          </p:cNvSpPr>
          <p:nvPr/>
        </p:nvSpPr>
        <p:spPr bwMode="auto">
          <a:xfrm>
            <a:off x="8064500" y="6259513"/>
            <a:ext cx="971550" cy="554037"/>
          </a:xfrm>
          <a:prstGeom prst="rect">
            <a:avLst/>
          </a:prstGeom>
          <a:solidFill>
            <a:schemeClr val="accent1"/>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spcBef>
                <a:spcPct val="0"/>
              </a:spcBef>
              <a:buFontTx/>
              <a:buNone/>
            </a:pPr>
            <a:r>
              <a:rPr lang="it-IT" altLang="it-IT" sz="1800" b="1"/>
              <a:t>AT</a:t>
            </a:r>
            <a:endParaRPr lang="en-US" altLang="it-IT" sz="1800" b="1"/>
          </a:p>
        </p:txBody>
      </p:sp>
      <p:sp>
        <p:nvSpPr>
          <p:cNvPr id="10245" name="Text Box 144"/>
          <p:cNvSpPr txBox="1">
            <a:spLocks noChangeArrowheads="1"/>
          </p:cNvSpPr>
          <p:nvPr/>
        </p:nvSpPr>
        <p:spPr bwMode="auto">
          <a:xfrm>
            <a:off x="539750" y="1484313"/>
            <a:ext cx="8064500" cy="424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pPr>
            <a:r>
              <a:rPr lang="it-IT" altLang="it-IT" sz="1600"/>
              <a:t> </a:t>
            </a:r>
            <a:r>
              <a:rPr lang="it-IT" altLang="it-IT" sz="1600" i="1"/>
              <a:t>“perdita inattesa”, </a:t>
            </a:r>
            <a:r>
              <a:rPr lang="it-IT" altLang="it-IT" sz="1600"/>
              <a:t>la perdita eccedente la perdita attesa, riferita ad una classe o all’intera banca, calcolata sulla distribuzione di rischio con un livello di confidenza del 99,9 per cento su un orizzonte temporale di un anno</a:t>
            </a:r>
          </a:p>
          <a:p>
            <a:pPr eaLnBrk="1" hangingPunct="1">
              <a:spcBef>
                <a:spcPct val="0"/>
              </a:spcBef>
            </a:pPr>
            <a:endParaRPr lang="it-IT" altLang="it-IT" sz="1600"/>
          </a:p>
          <a:p>
            <a:pPr eaLnBrk="1" hangingPunct="1">
              <a:spcBef>
                <a:spcPct val="0"/>
              </a:spcBef>
            </a:pPr>
            <a:r>
              <a:rPr lang="it-IT" altLang="it-IT" sz="1600" i="1"/>
              <a:t> “perdite multi-effetto” </a:t>
            </a:r>
            <a:r>
              <a:rPr lang="it-IT" altLang="it-IT" sz="1600"/>
              <a:t>(</a:t>
            </a:r>
            <a:r>
              <a:rPr lang="it-IT" altLang="it-IT" sz="1600" i="1"/>
              <a:t>multiple-effect losses</a:t>
            </a:r>
            <a:r>
              <a:rPr lang="it-IT" altLang="it-IT" sz="1600"/>
              <a:t>), un insieme di perdite riferibili allo stesso evento che colpiscono differenti segmenti di operatività. Ad esempio, le perdite originate da eventi che si verificano presso funzioni centrali di supporto a più linee di </a:t>
            </a:r>
            <a:r>
              <a:rPr lang="it-IT" altLang="it-IT" sz="1600" i="1"/>
              <a:t>business </a:t>
            </a:r>
            <a:r>
              <a:rPr lang="it-IT" altLang="it-IT" sz="1600"/>
              <a:t>(quali la funzione sistemi informativi) ovvero quelle connesse con eventi esterni di particolare entità (ad esempio, disastri naturali)</a:t>
            </a:r>
          </a:p>
          <a:p>
            <a:pPr eaLnBrk="1" hangingPunct="1">
              <a:spcBef>
                <a:spcPct val="0"/>
              </a:spcBef>
            </a:pPr>
            <a:endParaRPr lang="it-IT" altLang="it-IT" sz="1600"/>
          </a:p>
          <a:p>
            <a:pPr eaLnBrk="1" hangingPunct="1">
              <a:spcBef>
                <a:spcPct val="0"/>
              </a:spcBef>
            </a:pPr>
            <a:r>
              <a:rPr lang="it-IT" altLang="it-IT" sz="1600" i="1"/>
              <a:t> “perdite operative di confine con i rischi di credito”</a:t>
            </a:r>
            <a:r>
              <a:rPr lang="it-IT" altLang="it-IT" sz="1600"/>
              <a:t> (</a:t>
            </a:r>
            <a:r>
              <a:rPr lang="it-IT" altLang="it-IT" sz="1600" i="1"/>
              <a:t>credit risk boundary losses</a:t>
            </a:r>
            <a:r>
              <a:rPr lang="it-IT" altLang="it-IT" sz="1600"/>
              <a:t>) e </a:t>
            </a:r>
            <a:r>
              <a:rPr lang="it-IT" altLang="it-IT" sz="1600" i="1"/>
              <a:t>“perdite operative di confine con i rischi di mercato”   </a:t>
            </a:r>
            <a:r>
              <a:rPr lang="it-IT" altLang="it-IT" sz="1600"/>
              <a:t>(</a:t>
            </a:r>
            <a:r>
              <a:rPr lang="it-IT" altLang="it-IT" sz="1600" i="1"/>
              <a:t>market risk boundary losses), </a:t>
            </a:r>
            <a:r>
              <a:rPr lang="it-IT" altLang="it-IT" sz="1600"/>
              <a:t>rispettivamente le perdite su crediti e di mercato derivanti da eventi di rischio operativo. Ad esempio, per il primo tipo, le perdite derivanti da errori o frodi nel processo di concessione e gestione del credito, per il secondo, le perdite conseguenti a errori di inserimento dei prezzi o delle quantità nelle procedure di negoziazione dei titoli o a violazioni dei limiti operativi </a:t>
            </a:r>
            <a:endParaRPr lang="en-US" altLang="it-IT" sz="1600"/>
          </a:p>
        </p:txBody>
      </p:sp>
      <p:sp>
        <p:nvSpPr>
          <p:cNvPr id="10246" name="Text Box 145"/>
          <p:cNvSpPr txBox="1">
            <a:spLocks noChangeArrowheads="1"/>
          </p:cNvSpPr>
          <p:nvPr/>
        </p:nvSpPr>
        <p:spPr bwMode="auto">
          <a:xfrm>
            <a:off x="1978025" y="541338"/>
            <a:ext cx="568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GB" altLang="it-IT" sz="1800" b="1" i="1"/>
              <a:t>RISCHI OPERATIVI E CONTROLLO INTERNO</a:t>
            </a:r>
            <a:endParaRPr lang="en-US" altLang="it-IT" sz="1800"/>
          </a:p>
        </p:txBody>
      </p:sp>
    </p:spTree>
    <p:extLst>
      <p:ext uri="{BB962C8B-B14F-4D97-AF65-F5344CB8AC3E}">
        <p14:creationId xmlns:p14="http://schemas.microsoft.com/office/powerpoint/2010/main" val="366185754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Segnaposto numero diapositiva 5"/>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fld id="{D2CDF48D-BB4C-4558-929A-8A620E04010A}" type="slidenum">
              <a:rPr lang="en-US" altLang="it-IT" sz="1400" smtClean="0"/>
              <a:pPr eaLnBrk="1" hangingPunct="1">
                <a:spcBef>
                  <a:spcPct val="0"/>
                </a:spcBef>
                <a:buFontTx/>
                <a:buNone/>
              </a:pPr>
              <a:t>12</a:t>
            </a:fld>
            <a:endParaRPr lang="en-US" altLang="it-IT" sz="1400" smtClean="0"/>
          </a:p>
        </p:txBody>
      </p:sp>
      <p:grpSp>
        <p:nvGrpSpPr>
          <p:cNvPr id="11267" name="Group 2"/>
          <p:cNvGrpSpPr>
            <a:grpSpLocks/>
          </p:cNvGrpSpPr>
          <p:nvPr/>
        </p:nvGrpSpPr>
        <p:grpSpPr bwMode="auto">
          <a:xfrm>
            <a:off x="250825" y="333375"/>
            <a:ext cx="8697913" cy="6270625"/>
            <a:chOff x="385" y="190"/>
            <a:chExt cx="5479" cy="3950"/>
          </a:xfrm>
        </p:grpSpPr>
        <p:sp>
          <p:nvSpPr>
            <p:cNvPr id="11271" name="AutoShape 3"/>
            <p:cNvSpPr>
              <a:spLocks noChangeArrowheads="1"/>
            </p:cNvSpPr>
            <p:nvPr/>
          </p:nvSpPr>
          <p:spPr bwMode="auto">
            <a:xfrm flipV="1">
              <a:off x="385" y="4083"/>
              <a:ext cx="5479" cy="57"/>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1272" name="AutoShape 4"/>
            <p:cNvSpPr>
              <a:spLocks noChangeArrowheads="1"/>
            </p:cNvSpPr>
            <p:nvPr/>
          </p:nvSpPr>
          <p:spPr bwMode="auto">
            <a:xfrm flipV="1">
              <a:off x="583" y="3675"/>
              <a:ext cx="5128" cy="256"/>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1273" name="Freeform 5"/>
            <p:cNvSpPr>
              <a:spLocks/>
            </p:cNvSpPr>
            <p:nvPr/>
          </p:nvSpPr>
          <p:spPr bwMode="auto">
            <a:xfrm>
              <a:off x="2873" y="1593"/>
              <a:ext cx="535" cy="1911"/>
            </a:xfrm>
            <a:custGeom>
              <a:avLst/>
              <a:gdLst>
                <a:gd name="T0" fmla="*/ 0 w 271"/>
                <a:gd name="T1" fmla="*/ 1646 h 2059"/>
                <a:gd name="T2" fmla="*/ 2077 w 271"/>
                <a:gd name="T3" fmla="*/ 1646 h 2059"/>
                <a:gd name="T4" fmla="*/ 2077 w 271"/>
                <a:gd name="T5" fmla="*/ 0 h 2059"/>
                <a:gd name="T6" fmla="*/ 0 w 271"/>
                <a:gd name="T7" fmla="*/ 0 h 2059"/>
                <a:gd name="T8" fmla="*/ 0 w 271"/>
                <a:gd name="T9" fmla="*/ 1646 h 2059"/>
                <a:gd name="T10" fmla="*/ 0 w 271"/>
                <a:gd name="T11" fmla="*/ 1646 h 2059"/>
                <a:gd name="T12" fmla="*/ 0 60000 65536"/>
                <a:gd name="T13" fmla="*/ 0 60000 65536"/>
                <a:gd name="T14" fmla="*/ 0 60000 65536"/>
                <a:gd name="T15" fmla="*/ 0 60000 65536"/>
                <a:gd name="T16" fmla="*/ 0 60000 65536"/>
                <a:gd name="T17" fmla="*/ 0 60000 65536"/>
                <a:gd name="T18" fmla="*/ 0 w 271"/>
                <a:gd name="T19" fmla="*/ 0 h 2059"/>
                <a:gd name="T20" fmla="*/ 271 w 271"/>
                <a:gd name="T21" fmla="*/ 2059 h 2059"/>
              </a:gdLst>
              <a:ahLst/>
              <a:cxnLst>
                <a:cxn ang="T12">
                  <a:pos x="T0" y="T1"/>
                </a:cxn>
                <a:cxn ang="T13">
                  <a:pos x="T2" y="T3"/>
                </a:cxn>
                <a:cxn ang="T14">
                  <a:pos x="T4" y="T5"/>
                </a:cxn>
                <a:cxn ang="T15">
                  <a:pos x="T6" y="T7"/>
                </a:cxn>
                <a:cxn ang="T16">
                  <a:pos x="T8" y="T9"/>
                </a:cxn>
                <a:cxn ang="T17">
                  <a:pos x="T10" y="T11"/>
                </a:cxn>
              </a:cxnLst>
              <a:rect l="T18" t="T19" r="T20" b="T21"/>
              <a:pathLst>
                <a:path w="271" h="2059">
                  <a:moveTo>
                    <a:pt x="0" y="2058"/>
                  </a:moveTo>
                  <a:lnTo>
                    <a:pt x="270" y="2058"/>
                  </a:lnTo>
                  <a:lnTo>
                    <a:pt x="270" y="0"/>
                  </a:lnTo>
                  <a:lnTo>
                    <a:pt x="0" y="0"/>
                  </a:lnTo>
                  <a:lnTo>
                    <a:pt x="0" y="2058"/>
                  </a:lnTo>
                </a:path>
              </a:pathLst>
            </a:custGeom>
            <a:solidFill>
              <a:srgbClr val="F8F8F8"/>
            </a:solidFill>
            <a:ln w="9048">
              <a:solidFill>
                <a:srgbClr val="C0C0C0"/>
              </a:solidFill>
              <a:round/>
              <a:headEnd/>
              <a:tailEnd/>
            </a:ln>
          </p:spPr>
          <p:txBody>
            <a:bodyPr/>
            <a:lstStyle/>
            <a:p>
              <a:endParaRPr lang="it-IT"/>
            </a:p>
          </p:txBody>
        </p:sp>
        <p:grpSp>
          <p:nvGrpSpPr>
            <p:cNvPr id="11274" name="Group 6"/>
            <p:cNvGrpSpPr>
              <a:grpSpLocks/>
            </p:cNvGrpSpPr>
            <p:nvPr/>
          </p:nvGrpSpPr>
          <p:grpSpPr bwMode="auto">
            <a:xfrm>
              <a:off x="2782" y="3474"/>
              <a:ext cx="703" cy="203"/>
              <a:chOff x="3110" y="3961"/>
              <a:chExt cx="356" cy="218"/>
            </a:xfrm>
          </p:grpSpPr>
          <p:sp>
            <p:nvSpPr>
              <p:cNvPr id="11401" name="Freeform 7"/>
              <p:cNvSpPr>
                <a:spLocks/>
              </p:cNvSpPr>
              <p:nvPr/>
            </p:nvSpPr>
            <p:spPr bwMode="auto">
              <a:xfrm>
                <a:off x="3137" y="3961"/>
                <a:ext cx="300" cy="106"/>
              </a:xfrm>
              <a:custGeom>
                <a:avLst/>
                <a:gdLst>
                  <a:gd name="T0" fmla="*/ 285 w 300"/>
                  <a:gd name="T1" fmla="*/ 2 h 106"/>
                  <a:gd name="T2" fmla="*/ 290 w 300"/>
                  <a:gd name="T3" fmla="*/ 5 h 106"/>
                  <a:gd name="T4" fmla="*/ 295 w 300"/>
                  <a:gd name="T5" fmla="*/ 9 h 106"/>
                  <a:gd name="T6" fmla="*/ 295 w 300"/>
                  <a:gd name="T7" fmla="*/ 16 h 106"/>
                  <a:gd name="T8" fmla="*/ 297 w 300"/>
                  <a:gd name="T9" fmla="*/ 23 h 106"/>
                  <a:gd name="T10" fmla="*/ 298 w 300"/>
                  <a:gd name="T11" fmla="*/ 30 h 106"/>
                  <a:gd name="T12" fmla="*/ 297 w 300"/>
                  <a:gd name="T13" fmla="*/ 39 h 106"/>
                  <a:gd name="T14" fmla="*/ 293 w 300"/>
                  <a:gd name="T15" fmla="*/ 46 h 106"/>
                  <a:gd name="T16" fmla="*/ 290 w 300"/>
                  <a:gd name="T17" fmla="*/ 52 h 106"/>
                  <a:gd name="T18" fmla="*/ 285 w 300"/>
                  <a:gd name="T19" fmla="*/ 53 h 106"/>
                  <a:gd name="T20" fmla="*/ 281 w 300"/>
                  <a:gd name="T21" fmla="*/ 52 h 106"/>
                  <a:gd name="T22" fmla="*/ 283 w 300"/>
                  <a:gd name="T23" fmla="*/ 53 h 106"/>
                  <a:gd name="T24" fmla="*/ 287 w 300"/>
                  <a:gd name="T25" fmla="*/ 56 h 106"/>
                  <a:gd name="T26" fmla="*/ 293 w 300"/>
                  <a:gd name="T27" fmla="*/ 59 h 106"/>
                  <a:gd name="T28" fmla="*/ 294 w 300"/>
                  <a:gd name="T29" fmla="*/ 66 h 106"/>
                  <a:gd name="T30" fmla="*/ 296 w 300"/>
                  <a:gd name="T31" fmla="*/ 74 h 106"/>
                  <a:gd name="T32" fmla="*/ 296 w 300"/>
                  <a:gd name="T33" fmla="*/ 82 h 106"/>
                  <a:gd name="T34" fmla="*/ 295 w 300"/>
                  <a:gd name="T35" fmla="*/ 90 h 106"/>
                  <a:gd name="T36" fmla="*/ 291 w 300"/>
                  <a:gd name="T37" fmla="*/ 96 h 106"/>
                  <a:gd name="T38" fmla="*/ 288 w 300"/>
                  <a:gd name="T39" fmla="*/ 101 h 106"/>
                  <a:gd name="T40" fmla="*/ 284 w 300"/>
                  <a:gd name="T41" fmla="*/ 104 h 106"/>
                  <a:gd name="T42" fmla="*/ 281 w 300"/>
                  <a:gd name="T43" fmla="*/ 103 h 106"/>
                  <a:gd name="T44" fmla="*/ 17 w 300"/>
                  <a:gd name="T45" fmla="*/ 103 h 106"/>
                  <a:gd name="T46" fmla="*/ 12 w 300"/>
                  <a:gd name="T47" fmla="*/ 105 h 106"/>
                  <a:gd name="T48" fmla="*/ 7 w 300"/>
                  <a:gd name="T49" fmla="*/ 101 h 106"/>
                  <a:gd name="T50" fmla="*/ 3 w 300"/>
                  <a:gd name="T51" fmla="*/ 96 h 106"/>
                  <a:gd name="T52" fmla="*/ 1 w 300"/>
                  <a:gd name="T53" fmla="*/ 90 h 106"/>
                  <a:gd name="T54" fmla="*/ 0 w 300"/>
                  <a:gd name="T55" fmla="*/ 82 h 106"/>
                  <a:gd name="T56" fmla="*/ 0 w 300"/>
                  <a:gd name="T57" fmla="*/ 74 h 106"/>
                  <a:gd name="T58" fmla="*/ 1 w 300"/>
                  <a:gd name="T59" fmla="*/ 66 h 106"/>
                  <a:gd name="T60" fmla="*/ 5 w 300"/>
                  <a:gd name="T61" fmla="*/ 59 h 106"/>
                  <a:gd name="T62" fmla="*/ 9 w 300"/>
                  <a:gd name="T63" fmla="*/ 56 h 106"/>
                  <a:gd name="T64" fmla="*/ 14 w 300"/>
                  <a:gd name="T65" fmla="*/ 53 h 106"/>
                  <a:gd name="T66" fmla="*/ 17 w 300"/>
                  <a:gd name="T67" fmla="*/ 53 h 106"/>
                  <a:gd name="T68" fmla="*/ 12 w 300"/>
                  <a:gd name="T69" fmla="*/ 54 h 106"/>
                  <a:gd name="T70" fmla="*/ 8 w 300"/>
                  <a:gd name="T71" fmla="*/ 52 h 106"/>
                  <a:gd name="T72" fmla="*/ 4 w 300"/>
                  <a:gd name="T73" fmla="*/ 46 h 106"/>
                  <a:gd name="T74" fmla="*/ 2 w 300"/>
                  <a:gd name="T75" fmla="*/ 39 h 106"/>
                  <a:gd name="T76" fmla="*/ 1 w 300"/>
                  <a:gd name="T77" fmla="*/ 31 h 106"/>
                  <a:gd name="T78" fmla="*/ 1 w 300"/>
                  <a:gd name="T79" fmla="*/ 22 h 106"/>
                  <a:gd name="T80" fmla="*/ 3 w 300"/>
                  <a:gd name="T81" fmla="*/ 15 h 106"/>
                  <a:gd name="T82" fmla="*/ 8 w 300"/>
                  <a:gd name="T83" fmla="*/ 7 h 106"/>
                  <a:gd name="T84" fmla="*/ 13 w 300"/>
                  <a:gd name="T85" fmla="*/ 4 h 106"/>
                  <a:gd name="T86" fmla="*/ 18 w 300"/>
                  <a:gd name="T87" fmla="*/ 1 h 106"/>
                  <a:gd name="T88" fmla="*/ 24 w 300"/>
                  <a:gd name="T89" fmla="*/ 0 h 106"/>
                  <a:gd name="T90" fmla="*/ 61 w 300"/>
                  <a:gd name="T91" fmla="*/ 0 h 106"/>
                  <a:gd name="T92" fmla="*/ 125 w 300"/>
                  <a:gd name="T93" fmla="*/ 0 h 106"/>
                  <a:gd name="T94" fmla="*/ 197 w 300"/>
                  <a:gd name="T95" fmla="*/ 0 h 106"/>
                  <a:gd name="T96" fmla="*/ 256 w 300"/>
                  <a:gd name="T97" fmla="*/ 0 h 106"/>
                  <a:gd name="T98" fmla="*/ 283 w 300"/>
                  <a:gd name="T99" fmla="*/ 0 h 10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00"/>
                  <a:gd name="T151" fmla="*/ 0 h 106"/>
                  <a:gd name="T152" fmla="*/ 300 w 300"/>
                  <a:gd name="T153" fmla="*/ 106 h 10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00" h="106">
                    <a:moveTo>
                      <a:pt x="281" y="1"/>
                    </a:moveTo>
                    <a:lnTo>
                      <a:pt x="283" y="2"/>
                    </a:lnTo>
                    <a:lnTo>
                      <a:pt x="285" y="2"/>
                    </a:lnTo>
                    <a:lnTo>
                      <a:pt x="287" y="4"/>
                    </a:lnTo>
                    <a:lnTo>
                      <a:pt x="290" y="4"/>
                    </a:lnTo>
                    <a:lnTo>
                      <a:pt x="290" y="5"/>
                    </a:lnTo>
                    <a:lnTo>
                      <a:pt x="292" y="6"/>
                    </a:lnTo>
                    <a:lnTo>
                      <a:pt x="293" y="8"/>
                    </a:lnTo>
                    <a:lnTo>
                      <a:pt x="295" y="9"/>
                    </a:lnTo>
                    <a:lnTo>
                      <a:pt x="295" y="12"/>
                    </a:lnTo>
                    <a:lnTo>
                      <a:pt x="295" y="14"/>
                    </a:lnTo>
                    <a:lnTo>
                      <a:pt x="295" y="16"/>
                    </a:lnTo>
                    <a:lnTo>
                      <a:pt x="297" y="18"/>
                    </a:lnTo>
                    <a:lnTo>
                      <a:pt x="297" y="21"/>
                    </a:lnTo>
                    <a:lnTo>
                      <a:pt x="297" y="23"/>
                    </a:lnTo>
                    <a:lnTo>
                      <a:pt x="297" y="25"/>
                    </a:lnTo>
                    <a:lnTo>
                      <a:pt x="299" y="26"/>
                    </a:lnTo>
                    <a:lnTo>
                      <a:pt x="298" y="30"/>
                    </a:lnTo>
                    <a:lnTo>
                      <a:pt x="298" y="34"/>
                    </a:lnTo>
                    <a:lnTo>
                      <a:pt x="297" y="37"/>
                    </a:lnTo>
                    <a:lnTo>
                      <a:pt x="297" y="39"/>
                    </a:lnTo>
                    <a:lnTo>
                      <a:pt x="295" y="43"/>
                    </a:lnTo>
                    <a:lnTo>
                      <a:pt x="295" y="44"/>
                    </a:lnTo>
                    <a:lnTo>
                      <a:pt x="293" y="46"/>
                    </a:lnTo>
                    <a:lnTo>
                      <a:pt x="293" y="48"/>
                    </a:lnTo>
                    <a:lnTo>
                      <a:pt x="291" y="50"/>
                    </a:lnTo>
                    <a:lnTo>
                      <a:pt x="290" y="52"/>
                    </a:lnTo>
                    <a:lnTo>
                      <a:pt x="288" y="53"/>
                    </a:lnTo>
                    <a:lnTo>
                      <a:pt x="287" y="53"/>
                    </a:lnTo>
                    <a:lnTo>
                      <a:pt x="285" y="53"/>
                    </a:lnTo>
                    <a:lnTo>
                      <a:pt x="283" y="53"/>
                    </a:lnTo>
                    <a:lnTo>
                      <a:pt x="281" y="53"/>
                    </a:lnTo>
                    <a:lnTo>
                      <a:pt x="281" y="52"/>
                    </a:lnTo>
                    <a:lnTo>
                      <a:pt x="281" y="53"/>
                    </a:lnTo>
                    <a:lnTo>
                      <a:pt x="283" y="53"/>
                    </a:lnTo>
                    <a:lnTo>
                      <a:pt x="285" y="54"/>
                    </a:lnTo>
                    <a:lnTo>
                      <a:pt x="287" y="54"/>
                    </a:lnTo>
                    <a:lnTo>
                      <a:pt x="287" y="56"/>
                    </a:lnTo>
                    <a:lnTo>
                      <a:pt x="289" y="57"/>
                    </a:lnTo>
                    <a:lnTo>
                      <a:pt x="291" y="59"/>
                    </a:lnTo>
                    <a:lnTo>
                      <a:pt x="293" y="59"/>
                    </a:lnTo>
                    <a:lnTo>
                      <a:pt x="293" y="62"/>
                    </a:lnTo>
                    <a:lnTo>
                      <a:pt x="294" y="64"/>
                    </a:lnTo>
                    <a:lnTo>
                      <a:pt x="294" y="66"/>
                    </a:lnTo>
                    <a:lnTo>
                      <a:pt x="295" y="68"/>
                    </a:lnTo>
                    <a:lnTo>
                      <a:pt x="295" y="72"/>
                    </a:lnTo>
                    <a:lnTo>
                      <a:pt x="296" y="74"/>
                    </a:lnTo>
                    <a:lnTo>
                      <a:pt x="296" y="76"/>
                    </a:lnTo>
                    <a:lnTo>
                      <a:pt x="297" y="78"/>
                    </a:lnTo>
                    <a:lnTo>
                      <a:pt x="296" y="82"/>
                    </a:lnTo>
                    <a:lnTo>
                      <a:pt x="296" y="84"/>
                    </a:lnTo>
                    <a:lnTo>
                      <a:pt x="295" y="88"/>
                    </a:lnTo>
                    <a:lnTo>
                      <a:pt x="295" y="90"/>
                    </a:lnTo>
                    <a:lnTo>
                      <a:pt x="294" y="93"/>
                    </a:lnTo>
                    <a:lnTo>
                      <a:pt x="293" y="94"/>
                    </a:lnTo>
                    <a:lnTo>
                      <a:pt x="291" y="96"/>
                    </a:lnTo>
                    <a:lnTo>
                      <a:pt x="291" y="98"/>
                    </a:lnTo>
                    <a:lnTo>
                      <a:pt x="290" y="100"/>
                    </a:lnTo>
                    <a:lnTo>
                      <a:pt x="288" y="101"/>
                    </a:lnTo>
                    <a:lnTo>
                      <a:pt x="286" y="103"/>
                    </a:lnTo>
                    <a:lnTo>
                      <a:pt x="284" y="104"/>
                    </a:lnTo>
                    <a:lnTo>
                      <a:pt x="282" y="104"/>
                    </a:lnTo>
                    <a:lnTo>
                      <a:pt x="281" y="104"/>
                    </a:lnTo>
                    <a:lnTo>
                      <a:pt x="281" y="103"/>
                    </a:lnTo>
                    <a:lnTo>
                      <a:pt x="280" y="103"/>
                    </a:lnTo>
                    <a:lnTo>
                      <a:pt x="17" y="103"/>
                    </a:lnTo>
                    <a:lnTo>
                      <a:pt x="16" y="105"/>
                    </a:lnTo>
                    <a:lnTo>
                      <a:pt x="14" y="105"/>
                    </a:lnTo>
                    <a:lnTo>
                      <a:pt x="12" y="105"/>
                    </a:lnTo>
                    <a:lnTo>
                      <a:pt x="11" y="103"/>
                    </a:lnTo>
                    <a:lnTo>
                      <a:pt x="9" y="103"/>
                    </a:lnTo>
                    <a:lnTo>
                      <a:pt x="7" y="101"/>
                    </a:lnTo>
                    <a:lnTo>
                      <a:pt x="5" y="100"/>
                    </a:lnTo>
                    <a:lnTo>
                      <a:pt x="5" y="98"/>
                    </a:lnTo>
                    <a:lnTo>
                      <a:pt x="3" y="96"/>
                    </a:lnTo>
                    <a:lnTo>
                      <a:pt x="3" y="94"/>
                    </a:lnTo>
                    <a:lnTo>
                      <a:pt x="1" y="93"/>
                    </a:lnTo>
                    <a:lnTo>
                      <a:pt x="1" y="90"/>
                    </a:lnTo>
                    <a:lnTo>
                      <a:pt x="0" y="88"/>
                    </a:lnTo>
                    <a:lnTo>
                      <a:pt x="0" y="84"/>
                    </a:lnTo>
                    <a:lnTo>
                      <a:pt x="0" y="82"/>
                    </a:lnTo>
                    <a:lnTo>
                      <a:pt x="0" y="78"/>
                    </a:lnTo>
                    <a:lnTo>
                      <a:pt x="0" y="76"/>
                    </a:lnTo>
                    <a:lnTo>
                      <a:pt x="0" y="74"/>
                    </a:lnTo>
                    <a:lnTo>
                      <a:pt x="0" y="72"/>
                    </a:lnTo>
                    <a:lnTo>
                      <a:pt x="1" y="68"/>
                    </a:lnTo>
                    <a:lnTo>
                      <a:pt x="1" y="66"/>
                    </a:lnTo>
                    <a:lnTo>
                      <a:pt x="3" y="64"/>
                    </a:lnTo>
                    <a:lnTo>
                      <a:pt x="3" y="62"/>
                    </a:lnTo>
                    <a:lnTo>
                      <a:pt x="5" y="59"/>
                    </a:lnTo>
                    <a:lnTo>
                      <a:pt x="6" y="59"/>
                    </a:lnTo>
                    <a:lnTo>
                      <a:pt x="8" y="57"/>
                    </a:lnTo>
                    <a:lnTo>
                      <a:pt x="9" y="56"/>
                    </a:lnTo>
                    <a:lnTo>
                      <a:pt x="11" y="54"/>
                    </a:lnTo>
                    <a:lnTo>
                      <a:pt x="13" y="54"/>
                    </a:lnTo>
                    <a:lnTo>
                      <a:pt x="14" y="53"/>
                    </a:lnTo>
                    <a:lnTo>
                      <a:pt x="16" y="53"/>
                    </a:lnTo>
                    <a:lnTo>
                      <a:pt x="18" y="53"/>
                    </a:lnTo>
                    <a:lnTo>
                      <a:pt x="17" y="53"/>
                    </a:lnTo>
                    <a:lnTo>
                      <a:pt x="16" y="54"/>
                    </a:lnTo>
                    <a:lnTo>
                      <a:pt x="14" y="54"/>
                    </a:lnTo>
                    <a:lnTo>
                      <a:pt x="12" y="54"/>
                    </a:lnTo>
                    <a:lnTo>
                      <a:pt x="11" y="53"/>
                    </a:lnTo>
                    <a:lnTo>
                      <a:pt x="9" y="53"/>
                    </a:lnTo>
                    <a:lnTo>
                      <a:pt x="8" y="52"/>
                    </a:lnTo>
                    <a:lnTo>
                      <a:pt x="6" y="50"/>
                    </a:lnTo>
                    <a:lnTo>
                      <a:pt x="6" y="48"/>
                    </a:lnTo>
                    <a:lnTo>
                      <a:pt x="4" y="46"/>
                    </a:lnTo>
                    <a:lnTo>
                      <a:pt x="4" y="44"/>
                    </a:lnTo>
                    <a:lnTo>
                      <a:pt x="2" y="43"/>
                    </a:lnTo>
                    <a:lnTo>
                      <a:pt x="2" y="39"/>
                    </a:lnTo>
                    <a:lnTo>
                      <a:pt x="1" y="37"/>
                    </a:lnTo>
                    <a:lnTo>
                      <a:pt x="1" y="34"/>
                    </a:lnTo>
                    <a:lnTo>
                      <a:pt x="1" y="31"/>
                    </a:lnTo>
                    <a:lnTo>
                      <a:pt x="1" y="28"/>
                    </a:lnTo>
                    <a:lnTo>
                      <a:pt x="1" y="26"/>
                    </a:lnTo>
                    <a:lnTo>
                      <a:pt x="1" y="22"/>
                    </a:lnTo>
                    <a:lnTo>
                      <a:pt x="1" y="21"/>
                    </a:lnTo>
                    <a:lnTo>
                      <a:pt x="3" y="17"/>
                    </a:lnTo>
                    <a:lnTo>
                      <a:pt x="3" y="15"/>
                    </a:lnTo>
                    <a:lnTo>
                      <a:pt x="5" y="12"/>
                    </a:lnTo>
                    <a:lnTo>
                      <a:pt x="6" y="10"/>
                    </a:lnTo>
                    <a:lnTo>
                      <a:pt x="8" y="7"/>
                    </a:lnTo>
                    <a:lnTo>
                      <a:pt x="9" y="6"/>
                    </a:lnTo>
                    <a:lnTo>
                      <a:pt x="11" y="5"/>
                    </a:lnTo>
                    <a:lnTo>
                      <a:pt x="13" y="4"/>
                    </a:lnTo>
                    <a:lnTo>
                      <a:pt x="14" y="2"/>
                    </a:lnTo>
                    <a:lnTo>
                      <a:pt x="16" y="2"/>
                    </a:lnTo>
                    <a:lnTo>
                      <a:pt x="18" y="1"/>
                    </a:lnTo>
                    <a:lnTo>
                      <a:pt x="20" y="1"/>
                    </a:lnTo>
                    <a:lnTo>
                      <a:pt x="22" y="0"/>
                    </a:lnTo>
                    <a:lnTo>
                      <a:pt x="24" y="0"/>
                    </a:lnTo>
                    <a:lnTo>
                      <a:pt x="32" y="0"/>
                    </a:lnTo>
                    <a:lnTo>
                      <a:pt x="44" y="0"/>
                    </a:lnTo>
                    <a:lnTo>
                      <a:pt x="61" y="0"/>
                    </a:lnTo>
                    <a:lnTo>
                      <a:pt x="80" y="0"/>
                    </a:lnTo>
                    <a:lnTo>
                      <a:pt x="102" y="0"/>
                    </a:lnTo>
                    <a:lnTo>
                      <a:pt x="125" y="0"/>
                    </a:lnTo>
                    <a:lnTo>
                      <a:pt x="150" y="0"/>
                    </a:lnTo>
                    <a:lnTo>
                      <a:pt x="173" y="0"/>
                    </a:lnTo>
                    <a:lnTo>
                      <a:pt x="197" y="0"/>
                    </a:lnTo>
                    <a:lnTo>
                      <a:pt x="219" y="0"/>
                    </a:lnTo>
                    <a:lnTo>
                      <a:pt x="240" y="0"/>
                    </a:lnTo>
                    <a:lnTo>
                      <a:pt x="256" y="0"/>
                    </a:lnTo>
                    <a:lnTo>
                      <a:pt x="270" y="0"/>
                    </a:lnTo>
                    <a:lnTo>
                      <a:pt x="279" y="0"/>
                    </a:lnTo>
                    <a:lnTo>
                      <a:pt x="283" y="0"/>
                    </a:lnTo>
                    <a:lnTo>
                      <a:pt x="281" y="1"/>
                    </a:lnTo>
                  </a:path>
                </a:pathLst>
              </a:custGeom>
              <a:solidFill>
                <a:srgbClr val="F8F8F8"/>
              </a:solidFill>
              <a:ln w="18732">
                <a:solidFill>
                  <a:srgbClr val="C0C0C0"/>
                </a:solidFill>
                <a:round/>
                <a:headEnd/>
                <a:tailEnd/>
              </a:ln>
            </p:spPr>
            <p:txBody>
              <a:bodyPr/>
              <a:lstStyle/>
              <a:p>
                <a:endParaRPr lang="it-IT"/>
              </a:p>
            </p:txBody>
          </p:sp>
          <p:sp>
            <p:nvSpPr>
              <p:cNvPr id="11402" name="Freeform 8"/>
              <p:cNvSpPr>
                <a:spLocks/>
              </p:cNvSpPr>
              <p:nvPr/>
            </p:nvSpPr>
            <p:spPr bwMode="auto">
              <a:xfrm>
                <a:off x="3209" y="3964"/>
                <a:ext cx="230" cy="51"/>
              </a:xfrm>
              <a:custGeom>
                <a:avLst/>
                <a:gdLst>
                  <a:gd name="T0" fmla="*/ 217 w 230"/>
                  <a:gd name="T1" fmla="*/ 5 h 51"/>
                  <a:gd name="T2" fmla="*/ 213 w 230"/>
                  <a:gd name="T3" fmla="*/ 13 h 51"/>
                  <a:gd name="T4" fmla="*/ 209 w 230"/>
                  <a:gd name="T5" fmla="*/ 21 h 51"/>
                  <a:gd name="T6" fmla="*/ 204 w 230"/>
                  <a:gd name="T7" fmla="*/ 28 h 51"/>
                  <a:gd name="T8" fmla="*/ 194 w 230"/>
                  <a:gd name="T9" fmla="*/ 34 h 51"/>
                  <a:gd name="T10" fmla="*/ 181 w 230"/>
                  <a:gd name="T11" fmla="*/ 39 h 51"/>
                  <a:gd name="T12" fmla="*/ 161 w 230"/>
                  <a:gd name="T13" fmla="*/ 42 h 51"/>
                  <a:gd name="T14" fmla="*/ 135 w 230"/>
                  <a:gd name="T15" fmla="*/ 42 h 51"/>
                  <a:gd name="T16" fmla="*/ 111 w 230"/>
                  <a:gd name="T17" fmla="*/ 42 h 51"/>
                  <a:gd name="T18" fmla="*/ 95 w 230"/>
                  <a:gd name="T19" fmla="*/ 43 h 51"/>
                  <a:gd name="T20" fmla="*/ 77 w 230"/>
                  <a:gd name="T21" fmla="*/ 45 h 51"/>
                  <a:gd name="T22" fmla="*/ 59 w 230"/>
                  <a:gd name="T23" fmla="*/ 45 h 51"/>
                  <a:gd name="T24" fmla="*/ 41 w 230"/>
                  <a:gd name="T25" fmla="*/ 47 h 51"/>
                  <a:gd name="T26" fmla="*/ 25 w 230"/>
                  <a:gd name="T27" fmla="*/ 48 h 51"/>
                  <a:gd name="T28" fmla="*/ 11 w 230"/>
                  <a:gd name="T29" fmla="*/ 50 h 51"/>
                  <a:gd name="T30" fmla="*/ 2 w 230"/>
                  <a:gd name="T31" fmla="*/ 50 h 51"/>
                  <a:gd name="T32" fmla="*/ 0 w 230"/>
                  <a:gd name="T33" fmla="*/ 50 h 51"/>
                  <a:gd name="T34" fmla="*/ 6 w 230"/>
                  <a:gd name="T35" fmla="*/ 50 h 51"/>
                  <a:gd name="T36" fmla="*/ 19 w 230"/>
                  <a:gd name="T37" fmla="*/ 50 h 51"/>
                  <a:gd name="T38" fmla="*/ 34 w 230"/>
                  <a:gd name="T39" fmla="*/ 50 h 51"/>
                  <a:gd name="T40" fmla="*/ 50 w 230"/>
                  <a:gd name="T41" fmla="*/ 50 h 51"/>
                  <a:gd name="T42" fmla="*/ 67 w 230"/>
                  <a:gd name="T43" fmla="*/ 50 h 51"/>
                  <a:gd name="T44" fmla="*/ 81 w 230"/>
                  <a:gd name="T45" fmla="*/ 50 h 51"/>
                  <a:gd name="T46" fmla="*/ 91 w 230"/>
                  <a:gd name="T47" fmla="*/ 50 h 51"/>
                  <a:gd name="T48" fmla="*/ 95 w 230"/>
                  <a:gd name="T49" fmla="*/ 50 h 51"/>
                  <a:gd name="T50" fmla="*/ 103 w 230"/>
                  <a:gd name="T51" fmla="*/ 50 h 51"/>
                  <a:gd name="T52" fmla="*/ 119 w 230"/>
                  <a:gd name="T53" fmla="*/ 50 h 51"/>
                  <a:gd name="T54" fmla="*/ 139 w 230"/>
                  <a:gd name="T55" fmla="*/ 50 h 51"/>
                  <a:gd name="T56" fmla="*/ 158 w 230"/>
                  <a:gd name="T57" fmla="*/ 50 h 51"/>
                  <a:gd name="T58" fmla="*/ 178 w 230"/>
                  <a:gd name="T59" fmla="*/ 50 h 51"/>
                  <a:gd name="T60" fmla="*/ 193 w 230"/>
                  <a:gd name="T61" fmla="*/ 50 h 51"/>
                  <a:gd name="T62" fmla="*/ 202 w 230"/>
                  <a:gd name="T63" fmla="*/ 50 h 51"/>
                  <a:gd name="T64" fmla="*/ 210 w 230"/>
                  <a:gd name="T65" fmla="*/ 50 h 51"/>
                  <a:gd name="T66" fmla="*/ 219 w 230"/>
                  <a:gd name="T67" fmla="*/ 48 h 51"/>
                  <a:gd name="T68" fmla="*/ 225 w 230"/>
                  <a:gd name="T69" fmla="*/ 41 h 51"/>
                  <a:gd name="T70" fmla="*/ 228 w 230"/>
                  <a:gd name="T71" fmla="*/ 33 h 51"/>
                  <a:gd name="T72" fmla="*/ 228 w 230"/>
                  <a:gd name="T73" fmla="*/ 23 h 51"/>
                  <a:gd name="T74" fmla="*/ 225 w 230"/>
                  <a:gd name="T75" fmla="*/ 14 h 51"/>
                  <a:gd name="T76" fmla="*/ 223 w 230"/>
                  <a:gd name="T77" fmla="*/ 6 h 51"/>
                  <a:gd name="T78" fmla="*/ 219 w 230"/>
                  <a:gd name="T79" fmla="*/ 2 h 51"/>
                  <a:gd name="T80" fmla="*/ 218 w 230"/>
                  <a:gd name="T81" fmla="*/ 0 h 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51"/>
                  <a:gd name="T125" fmla="*/ 230 w 230"/>
                  <a:gd name="T126" fmla="*/ 51 h 5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51">
                    <a:moveTo>
                      <a:pt x="218" y="0"/>
                    </a:moveTo>
                    <a:lnTo>
                      <a:pt x="217" y="5"/>
                    </a:lnTo>
                    <a:lnTo>
                      <a:pt x="215" y="9"/>
                    </a:lnTo>
                    <a:lnTo>
                      <a:pt x="213" y="13"/>
                    </a:lnTo>
                    <a:lnTo>
                      <a:pt x="212" y="17"/>
                    </a:lnTo>
                    <a:lnTo>
                      <a:pt x="209" y="21"/>
                    </a:lnTo>
                    <a:lnTo>
                      <a:pt x="207" y="24"/>
                    </a:lnTo>
                    <a:lnTo>
                      <a:pt x="204" y="28"/>
                    </a:lnTo>
                    <a:lnTo>
                      <a:pt x="201" y="31"/>
                    </a:lnTo>
                    <a:lnTo>
                      <a:pt x="194" y="34"/>
                    </a:lnTo>
                    <a:lnTo>
                      <a:pt x="188" y="37"/>
                    </a:lnTo>
                    <a:lnTo>
                      <a:pt x="181" y="39"/>
                    </a:lnTo>
                    <a:lnTo>
                      <a:pt x="172" y="40"/>
                    </a:lnTo>
                    <a:lnTo>
                      <a:pt x="161" y="42"/>
                    </a:lnTo>
                    <a:lnTo>
                      <a:pt x="149" y="42"/>
                    </a:lnTo>
                    <a:lnTo>
                      <a:pt x="135" y="42"/>
                    </a:lnTo>
                    <a:lnTo>
                      <a:pt x="119" y="41"/>
                    </a:lnTo>
                    <a:lnTo>
                      <a:pt x="111" y="42"/>
                    </a:lnTo>
                    <a:lnTo>
                      <a:pt x="103" y="42"/>
                    </a:lnTo>
                    <a:lnTo>
                      <a:pt x="95" y="43"/>
                    </a:lnTo>
                    <a:lnTo>
                      <a:pt x="86" y="43"/>
                    </a:lnTo>
                    <a:lnTo>
                      <a:pt x="77" y="45"/>
                    </a:lnTo>
                    <a:lnTo>
                      <a:pt x="68" y="45"/>
                    </a:lnTo>
                    <a:lnTo>
                      <a:pt x="59" y="45"/>
                    </a:lnTo>
                    <a:lnTo>
                      <a:pt x="50" y="45"/>
                    </a:lnTo>
                    <a:lnTo>
                      <a:pt x="41" y="47"/>
                    </a:lnTo>
                    <a:lnTo>
                      <a:pt x="32" y="47"/>
                    </a:lnTo>
                    <a:lnTo>
                      <a:pt x="25" y="48"/>
                    </a:lnTo>
                    <a:lnTo>
                      <a:pt x="18" y="48"/>
                    </a:lnTo>
                    <a:lnTo>
                      <a:pt x="11" y="50"/>
                    </a:lnTo>
                    <a:lnTo>
                      <a:pt x="6" y="50"/>
                    </a:lnTo>
                    <a:lnTo>
                      <a:pt x="2" y="50"/>
                    </a:lnTo>
                    <a:lnTo>
                      <a:pt x="0" y="50"/>
                    </a:lnTo>
                    <a:lnTo>
                      <a:pt x="3" y="50"/>
                    </a:lnTo>
                    <a:lnTo>
                      <a:pt x="6" y="50"/>
                    </a:lnTo>
                    <a:lnTo>
                      <a:pt x="12" y="50"/>
                    </a:lnTo>
                    <a:lnTo>
                      <a:pt x="19" y="50"/>
                    </a:lnTo>
                    <a:lnTo>
                      <a:pt x="26" y="50"/>
                    </a:lnTo>
                    <a:lnTo>
                      <a:pt x="34" y="50"/>
                    </a:lnTo>
                    <a:lnTo>
                      <a:pt x="43" y="50"/>
                    </a:lnTo>
                    <a:lnTo>
                      <a:pt x="50" y="50"/>
                    </a:lnTo>
                    <a:lnTo>
                      <a:pt x="59" y="50"/>
                    </a:lnTo>
                    <a:lnTo>
                      <a:pt x="67" y="50"/>
                    </a:lnTo>
                    <a:lnTo>
                      <a:pt x="75" y="50"/>
                    </a:lnTo>
                    <a:lnTo>
                      <a:pt x="81" y="50"/>
                    </a:lnTo>
                    <a:lnTo>
                      <a:pt x="87" y="50"/>
                    </a:lnTo>
                    <a:lnTo>
                      <a:pt x="91" y="50"/>
                    </a:lnTo>
                    <a:lnTo>
                      <a:pt x="95" y="50"/>
                    </a:lnTo>
                    <a:lnTo>
                      <a:pt x="99" y="50"/>
                    </a:lnTo>
                    <a:lnTo>
                      <a:pt x="103" y="50"/>
                    </a:lnTo>
                    <a:lnTo>
                      <a:pt x="111" y="50"/>
                    </a:lnTo>
                    <a:lnTo>
                      <a:pt x="119" y="50"/>
                    </a:lnTo>
                    <a:lnTo>
                      <a:pt x="129" y="50"/>
                    </a:lnTo>
                    <a:lnTo>
                      <a:pt x="139" y="50"/>
                    </a:lnTo>
                    <a:lnTo>
                      <a:pt x="149" y="50"/>
                    </a:lnTo>
                    <a:lnTo>
                      <a:pt x="158" y="50"/>
                    </a:lnTo>
                    <a:lnTo>
                      <a:pt x="169" y="50"/>
                    </a:lnTo>
                    <a:lnTo>
                      <a:pt x="178" y="50"/>
                    </a:lnTo>
                    <a:lnTo>
                      <a:pt x="187" y="50"/>
                    </a:lnTo>
                    <a:lnTo>
                      <a:pt x="193" y="50"/>
                    </a:lnTo>
                    <a:lnTo>
                      <a:pt x="199" y="50"/>
                    </a:lnTo>
                    <a:lnTo>
                      <a:pt x="202" y="50"/>
                    </a:lnTo>
                    <a:lnTo>
                      <a:pt x="204" y="50"/>
                    </a:lnTo>
                    <a:lnTo>
                      <a:pt x="210" y="50"/>
                    </a:lnTo>
                    <a:lnTo>
                      <a:pt x="215" y="50"/>
                    </a:lnTo>
                    <a:lnTo>
                      <a:pt x="219" y="48"/>
                    </a:lnTo>
                    <a:lnTo>
                      <a:pt x="223" y="44"/>
                    </a:lnTo>
                    <a:lnTo>
                      <a:pt x="225" y="41"/>
                    </a:lnTo>
                    <a:lnTo>
                      <a:pt x="227" y="37"/>
                    </a:lnTo>
                    <a:lnTo>
                      <a:pt x="228" y="33"/>
                    </a:lnTo>
                    <a:lnTo>
                      <a:pt x="229" y="27"/>
                    </a:lnTo>
                    <a:lnTo>
                      <a:pt x="228" y="23"/>
                    </a:lnTo>
                    <a:lnTo>
                      <a:pt x="227" y="18"/>
                    </a:lnTo>
                    <a:lnTo>
                      <a:pt x="225" y="14"/>
                    </a:lnTo>
                    <a:lnTo>
                      <a:pt x="225" y="9"/>
                    </a:lnTo>
                    <a:lnTo>
                      <a:pt x="223" y="6"/>
                    </a:lnTo>
                    <a:lnTo>
                      <a:pt x="221" y="3"/>
                    </a:lnTo>
                    <a:lnTo>
                      <a:pt x="219" y="2"/>
                    </a:lnTo>
                    <a:lnTo>
                      <a:pt x="218" y="0"/>
                    </a:lnTo>
                  </a:path>
                </a:pathLst>
              </a:custGeom>
              <a:solidFill>
                <a:srgbClr val="F8F8F8"/>
              </a:solidFill>
              <a:ln w="9525">
                <a:solidFill>
                  <a:srgbClr val="C0C0C0"/>
                </a:solidFill>
                <a:round/>
                <a:headEnd/>
                <a:tailEnd/>
              </a:ln>
            </p:spPr>
            <p:txBody>
              <a:bodyPr/>
              <a:lstStyle/>
              <a:p>
                <a:endParaRPr lang="it-IT"/>
              </a:p>
            </p:txBody>
          </p:sp>
          <p:sp>
            <p:nvSpPr>
              <p:cNvPr id="11403" name="Freeform 9"/>
              <p:cNvSpPr>
                <a:spLocks/>
              </p:cNvSpPr>
              <p:nvPr/>
            </p:nvSpPr>
            <p:spPr bwMode="auto">
              <a:xfrm>
                <a:off x="3110" y="4077"/>
                <a:ext cx="354" cy="102"/>
              </a:xfrm>
              <a:custGeom>
                <a:avLst/>
                <a:gdLst>
                  <a:gd name="T0" fmla="*/ 0 w 354"/>
                  <a:gd name="T1" fmla="*/ 0 h 102"/>
                  <a:gd name="T2" fmla="*/ 0 w 354"/>
                  <a:gd name="T3" fmla="*/ 101 h 102"/>
                  <a:gd name="T4" fmla="*/ 353 w 354"/>
                  <a:gd name="T5" fmla="*/ 101 h 102"/>
                  <a:gd name="T6" fmla="*/ 353 w 354"/>
                  <a:gd name="T7" fmla="*/ 0 h 102"/>
                  <a:gd name="T8" fmla="*/ 0 w 354"/>
                  <a:gd name="T9" fmla="*/ 0 h 102"/>
                  <a:gd name="T10" fmla="*/ 0 w 354"/>
                  <a:gd name="T11" fmla="*/ 0 h 102"/>
                  <a:gd name="T12" fmla="*/ 0 60000 65536"/>
                  <a:gd name="T13" fmla="*/ 0 60000 65536"/>
                  <a:gd name="T14" fmla="*/ 0 60000 65536"/>
                  <a:gd name="T15" fmla="*/ 0 60000 65536"/>
                  <a:gd name="T16" fmla="*/ 0 60000 65536"/>
                  <a:gd name="T17" fmla="*/ 0 60000 65536"/>
                  <a:gd name="T18" fmla="*/ 0 w 354"/>
                  <a:gd name="T19" fmla="*/ 0 h 102"/>
                  <a:gd name="T20" fmla="*/ 354 w 354"/>
                  <a:gd name="T21" fmla="*/ 102 h 102"/>
                </a:gdLst>
                <a:ahLst/>
                <a:cxnLst>
                  <a:cxn ang="T12">
                    <a:pos x="T0" y="T1"/>
                  </a:cxn>
                  <a:cxn ang="T13">
                    <a:pos x="T2" y="T3"/>
                  </a:cxn>
                  <a:cxn ang="T14">
                    <a:pos x="T4" y="T5"/>
                  </a:cxn>
                  <a:cxn ang="T15">
                    <a:pos x="T6" y="T7"/>
                  </a:cxn>
                  <a:cxn ang="T16">
                    <a:pos x="T8" y="T9"/>
                  </a:cxn>
                  <a:cxn ang="T17">
                    <a:pos x="T10" y="T11"/>
                  </a:cxn>
                </a:cxnLst>
                <a:rect l="T18" t="T19" r="T20" b="T21"/>
                <a:pathLst>
                  <a:path w="354" h="102">
                    <a:moveTo>
                      <a:pt x="0" y="0"/>
                    </a:moveTo>
                    <a:lnTo>
                      <a:pt x="0" y="101"/>
                    </a:lnTo>
                    <a:lnTo>
                      <a:pt x="353" y="101"/>
                    </a:lnTo>
                    <a:lnTo>
                      <a:pt x="353" y="0"/>
                    </a:lnTo>
                    <a:lnTo>
                      <a:pt x="0" y="0"/>
                    </a:lnTo>
                  </a:path>
                </a:pathLst>
              </a:custGeom>
              <a:solidFill>
                <a:srgbClr val="F8F8F8"/>
              </a:solidFill>
              <a:ln w="18732">
                <a:solidFill>
                  <a:srgbClr val="C0C0C0"/>
                </a:solidFill>
                <a:round/>
                <a:headEnd/>
                <a:tailEnd/>
              </a:ln>
            </p:spPr>
            <p:txBody>
              <a:bodyPr/>
              <a:lstStyle/>
              <a:p>
                <a:endParaRPr lang="it-IT"/>
              </a:p>
            </p:txBody>
          </p:sp>
          <p:sp>
            <p:nvSpPr>
              <p:cNvPr id="11404" name="Freeform 10"/>
              <p:cNvSpPr>
                <a:spLocks/>
              </p:cNvSpPr>
              <p:nvPr/>
            </p:nvSpPr>
            <p:spPr bwMode="auto">
              <a:xfrm>
                <a:off x="3115" y="4079"/>
                <a:ext cx="351" cy="100"/>
              </a:xfrm>
              <a:custGeom>
                <a:avLst/>
                <a:gdLst>
                  <a:gd name="T0" fmla="*/ 348 w 351"/>
                  <a:gd name="T1" fmla="*/ 4 h 100"/>
                  <a:gd name="T2" fmla="*/ 348 w 351"/>
                  <a:gd name="T3" fmla="*/ 18 h 100"/>
                  <a:gd name="T4" fmla="*/ 349 w 351"/>
                  <a:gd name="T5" fmla="*/ 39 h 100"/>
                  <a:gd name="T6" fmla="*/ 349 w 351"/>
                  <a:gd name="T7" fmla="*/ 65 h 100"/>
                  <a:gd name="T8" fmla="*/ 349 w 351"/>
                  <a:gd name="T9" fmla="*/ 87 h 100"/>
                  <a:gd name="T10" fmla="*/ 346 w 351"/>
                  <a:gd name="T11" fmla="*/ 99 h 100"/>
                  <a:gd name="T12" fmla="*/ 295 w 351"/>
                  <a:gd name="T13" fmla="*/ 99 h 100"/>
                  <a:gd name="T14" fmla="*/ 207 w 351"/>
                  <a:gd name="T15" fmla="*/ 99 h 100"/>
                  <a:gd name="T16" fmla="*/ 110 w 351"/>
                  <a:gd name="T17" fmla="*/ 99 h 100"/>
                  <a:gd name="T18" fmla="*/ 31 w 351"/>
                  <a:gd name="T19" fmla="*/ 99 h 100"/>
                  <a:gd name="T20" fmla="*/ 0 w 351"/>
                  <a:gd name="T21" fmla="*/ 99 h 100"/>
                  <a:gd name="T22" fmla="*/ 5 w 351"/>
                  <a:gd name="T23" fmla="*/ 99 h 100"/>
                  <a:gd name="T24" fmla="*/ 15 w 351"/>
                  <a:gd name="T25" fmla="*/ 96 h 100"/>
                  <a:gd name="T26" fmla="*/ 23 w 351"/>
                  <a:gd name="T27" fmla="*/ 95 h 100"/>
                  <a:gd name="T28" fmla="*/ 34 w 351"/>
                  <a:gd name="T29" fmla="*/ 93 h 100"/>
                  <a:gd name="T30" fmla="*/ 40 w 351"/>
                  <a:gd name="T31" fmla="*/ 92 h 100"/>
                  <a:gd name="T32" fmla="*/ 49 w 351"/>
                  <a:gd name="T33" fmla="*/ 90 h 100"/>
                  <a:gd name="T34" fmla="*/ 63 w 351"/>
                  <a:gd name="T35" fmla="*/ 89 h 100"/>
                  <a:gd name="T36" fmla="*/ 84 w 351"/>
                  <a:gd name="T37" fmla="*/ 87 h 100"/>
                  <a:gd name="T38" fmla="*/ 102 w 351"/>
                  <a:gd name="T39" fmla="*/ 87 h 100"/>
                  <a:gd name="T40" fmla="*/ 118 w 351"/>
                  <a:gd name="T41" fmla="*/ 85 h 100"/>
                  <a:gd name="T42" fmla="*/ 126 w 351"/>
                  <a:gd name="T43" fmla="*/ 83 h 100"/>
                  <a:gd name="T44" fmla="*/ 139 w 351"/>
                  <a:gd name="T45" fmla="*/ 82 h 100"/>
                  <a:gd name="T46" fmla="*/ 155 w 351"/>
                  <a:gd name="T47" fmla="*/ 81 h 100"/>
                  <a:gd name="T48" fmla="*/ 173 w 351"/>
                  <a:gd name="T49" fmla="*/ 80 h 100"/>
                  <a:gd name="T50" fmla="*/ 189 w 351"/>
                  <a:gd name="T51" fmla="*/ 78 h 100"/>
                  <a:gd name="T52" fmla="*/ 200 w 351"/>
                  <a:gd name="T53" fmla="*/ 75 h 100"/>
                  <a:gd name="T54" fmla="*/ 207 w 351"/>
                  <a:gd name="T55" fmla="*/ 75 h 100"/>
                  <a:gd name="T56" fmla="*/ 220 w 351"/>
                  <a:gd name="T57" fmla="*/ 74 h 100"/>
                  <a:gd name="T58" fmla="*/ 233 w 351"/>
                  <a:gd name="T59" fmla="*/ 73 h 100"/>
                  <a:gd name="T60" fmla="*/ 248 w 351"/>
                  <a:gd name="T61" fmla="*/ 71 h 100"/>
                  <a:gd name="T62" fmla="*/ 257 w 351"/>
                  <a:gd name="T63" fmla="*/ 71 h 100"/>
                  <a:gd name="T64" fmla="*/ 271 w 351"/>
                  <a:gd name="T65" fmla="*/ 66 h 100"/>
                  <a:gd name="T66" fmla="*/ 285 w 351"/>
                  <a:gd name="T67" fmla="*/ 61 h 100"/>
                  <a:gd name="T68" fmla="*/ 297 w 351"/>
                  <a:gd name="T69" fmla="*/ 55 h 100"/>
                  <a:gd name="T70" fmla="*/ 303 w 351"/>
                  <a:gd name="T71" fmla="*/ 50 h 100"/>
                  <a:gd name="T72" fmla="*/ 309 w 351"/>
                  <a:gd name="T73" fmla="*/ 46 h 100"/>
                  <a:gd name="T74" fmla="*/ 312 w 351"/>
                  <a:gd name="T75" fmla="*/ 44 h 100"/>
                  <a:gd name="T76" fmla="*/ 314 w 351"/>
                  <a:gd name="T77" fmla="*/ 38 h 100"/>
                  <a:gd name="T78" fmla="*/ 318 w 351"/>
                  <a:gd name="T79" fmla="*/ 29 h 100"/>
                  <a:gd name="T80" fmla="*/ 323 w 351"/>
                  <a:gd name="T81" fmla="*/ 20 h 100"/>
                  <a:gd name="T82" fmla="*/ 328 w 351"/>
                  <a:gd name="T83" fmla="*/ 10 h 100"/>
                  <a:gd name="T84" fmla="*/ 334 w 351"/>
                  <a:gd name="T85" fmla="*/ 0 h 100"/>
                  <a:gd name="T86" fmla="*/ 334 w 351"/>
                  <a:gd name="T87" fmla="*/ 0 h 100"/>
                  <a:gd name="T88" fmla="*/ 338 w 351"/>
                  <a:gd name="T89" fmla="*/ 0 h 100"/>
                  <a:gd name="T90" fmla="*/ 341 w 351"/>
                  <a:gd name="T91" fmla="*/ 0 h 100"/>
                  <a:gd name="T92" fmla="*/ 346 w 351"/>
                  <a:gd name="T93" fmla="*/ 0 h 100"/>
                  <a:gd name="T94" fmla="*/ 347 w 351"/>
                  <a:gd name="T95" fmla="*/ 0 h 1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1"/>
                  <a:gd name="T145" fmla="*/ 0 h 100"/>
                  <a:gd name="T146" fmla="*/ 351 w 351"/>
                  <a:gd name="T147" fmla="*/ 100 h 1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1" h="100">
                    <a:moveTo>
                      <a:pt x="348" y="0"/>
                    </a:moveTo>
                    <a:lnTo>
                      <a:pt x="348" y="1"/>
                    </a:lnTo>
                    <a:lnTo>
                      <a:pt x="348" y="4"/>
                    </a:lnTo>
                    <a:lnTo>
                      <a:pt x="348" y="8"/>
                    </a:lnTo>
                    <a:lnTo>
                      <a:pt x="348" y="12"/>
                    </a:lnTo>
                    <a:lnTo>
                      <a:pt x="348" y="18"/>
                    </a:lnTo>
                    <a:lnTo>
                      <a:pt x="348" y="25"/>
                    </a:lnTo>
                    <a:lnTo>
                      <a:pt x="348" y="32"/>
                    </a:lnTo>
                    <a:lnTo>
                      <a:pt x="349" y="39"/>
                    </a:lnTo>
                    <a:lnTo>
                      <a:pt x="349" y="48"/>
                    </a:lnTo>
                    <a:lnTo>
                      <a:pt x="349" y="56"/>
                    </a:lnTo>
                    <a:lnTo>
                      <a:pt x="349" y="65"/>
                    </a:lnTo>
                    <a:lnTo>
                      <a:pt x="349" y="72"/>
                    </a:lnTo>
                    <a:lnTo>
                      <a:pt x="349" y="80"/>
                    </a:lnTo>
                    <a:lnTo>
                      <a:pt x="349" y="87"/>
                    </a:lnTo>
                    <a:lnTo>
                      <a:pt x="349" y="94"/>
                    </a:lnTo>
                    <a:lnTo>
                      <a:pt x="350" y="99"/>
                    </a:lnTo>
                    <a:lnTo>
                      <a:pt x="346" y="99"/>
                    </a:lnTo>
                    <a:lnTo>
                      <a:pt x="335" y="99"/>
                    </a:lnTo>
                    <a:lnTo>
                      <a:pt x="317" y="99"/>
                    </a:lnTo>
                    <a:lnTo>
                      <a:pt x="295" y="99"/>
                    </a:lnTo>
                    <a:lnTo>
                      <a:pt x="268" y="99"/>
                    </a:lnTo>
                    <a:lnTo>
                      <a:pt x="239" y="99"/>
                    </a:lnTo>
                    <a:lnTo>
                      <a:pt x="207" y="99"/>
                    </a:lnTo>
                    <a:lnTo>
                      <a:pt x="175" y="99"/>
                    </a:lnTo>
                    <a:lnTo>
                      <a:pt x="142" y="99"/>
                    </a:lnTo>
                    <a:lnTo>
                      <a:pt x="110" y="99"/>
                    </a:lnTo>
                    <a:lnTo>
                      <a:pt x="80" y="99"/>
                    </a:lnTo>
                    <a:lnTo>
                      <a:pt x="54" y="99"/>
                    </a:lnTo>
                    <a:lnTo>
                      <a:pt x="31" y="99"/>
                    </a:lnTo>
                    <a:lnTo>
                      <a:pt x="15" y="99"/>
                    </a:lnTo>
                    <a:lnTo>
                      <a:pt x="4" y="99"/>
                    </a:lnTo>
                    <a:lnTo>
                      <a:pt x="0" y="99"/>
                    </a:lnTo>
                    <a:lnTo>
                      <a:pt x="1" y="99"/>
                    </a:lnTo>
                    <a:lnTo>
                      <a:pt x="3" y="99"/>
                    </a:lnTo>
                    <a:lnTo>
                      <a:pt x="5" y="99"/>
                    </a:lnTo>
                    <a:lnTo>
                      <a:pt x="9" y="97"/>
                    </a:lnTo>
                    <a:lnTo>
                      <a:pt x="11" y="97"/>
                    </a:lnTo>
                    <a:lnTo>
                      <a:pt x="15" y="96"/>
                    </a:lnTo>
                    <a:lnTo>
                      <a:pt x="18" y="96"/>
                    </a:lnTo>
                    <a:lnTo>
                      <a:pt x="22" y="95"/>
                    </a:lnTo>
                    <a:lnTo>
                      <a:pt x="23" y="95"/>
                    </a:lnTo>
                    <a:lnTo>
                      <a:pt x="27" y="95"/>
                    </a:lnTo>
                    <a:lnTo>
                      <a:pt x="30" y="95"/>
                    </a:lnTo>
                    <a:lnTo>
                      <a:pt x="34" y="93"/>
                    </a:lnTo>
                    <a:lnTo>
                      <a:pt x="35" y="93"/>
                    </a:lnTo>
                    <a:lnTo>
                      <a:pt x="38" y="92"/>
                    </a:lnTo>
                    <a:lnTo>
                      <a:pt x="40" y="92"/>
                    </a:lnTo>
                    <a:lnTo>
                      <a:pt x="43" y="90"/>
                    </a:lnTo>
                    <a:lnTo>
                      <a:pt x="45" y="90"/>
                    </a:lnTo>
                    <a:lnTo>
                      <a:pt x="49" y="90"/>
                    </a:lnTo>
                    <a:lnTo>
                      <a:pt x="53" y="90"/>
                    </a:lnTo>
                    <a:lnTo>
                      <a:pt x="58" y="89"/>
                    </a:lnTo>
                    <a:lnTo>
                      <a:pt x="63" y="89"/>
                    </a:lnTo>
                    <a:lnTo>
                      <a:pt x="70" y="89"/>
                    </a:lnTo>
                    <a:lnTo>
                      <a:pt x="76" y="89"/>
                    </a:lnTo>
                    <a:lnTo>
                      <a:pt x="84" y="87"/>
                    </a:lnTo>
                    <a:lnTo>
                      <a:pt x="89" y="87"/>
                    </a:lnTo>
                    <a:lnTo>
                      <a:pt x="96" y="87"/>
                    </a:lnTo>
                    <a:lnTo>
                      <a:pt x="102" y="87"/>
                    </a:lnTo>
                    <a:lnTo>
                      <a:pt x="108" y="85"/>
                    </a:lnTo>
                    <a:lnTo>
                      <a:pt x="113" y="85"/>
                    </a:lnTo>
                    <a:lnTo>
                      <a:pt x="118" y="85"/>
                    </a:lnTo>
                    <a:lnTo>
                      <a:pt x="121" y="85"/>
                    </a:lnTo>
                    <a:lnTo>
                      <a:pt x="124" y="83"/>
                    </a:lnTo>
                    <a:lnTo>
                      <a:pt x="126" y="83"/>
                    </a:lnTo>
                    <a:lnTo>
                      <a:pt x="130" y="83"/>
                    </a:lnTo>
                    <a:lnTo>
                      <a:pt x="134" y="83"/>
                    </a:lnTo>
                    <a:lnTo>
                      <a:pt x="139" y="82"/>
                    </a:lnTo>
                    <a:lnTo>
                      <a:pt x="143" y="82"/>
                    </a:lnTo>
                    <a:lnTo>
                      <a:pt x="150" y="81"/>
                    </a:lnTo>
                    <a:lnTo>
                      <a:pt x="155" y="81"/>
                    </a:lnTo>
                    <a:lnTo>
                      <a:pt x="162" y="80"/>
                    </a:lnTo>
                    <a:lnTo>
                      <a:pt x="167" y="80"/>
                    </a:lnTo>
                    <a:lnTo>
                      <a:pt x="173" y="80"/>
                    </a:lnTo>
                    <a:lnTo>
                      <a:pt x="178" y="80"/>
                    </a:lnTo>
                    <a:lnTo>
                      <a:pt x="185" y="78"/>
                    </a:lnTo>
                    <a:lnTo>
                      <a:pt x="189" y="78"/>
                    </a:lnTo>
                    <a:lnTo>
                      <a:pt x="193" y="77"/>
                    </a:lnTo>
                    <a:lnTo>
                      <a:pt x="196" y="77"/>
                    </a:lnTo>
                    <a:lnTo>
                      <a:pt x="200" y="75"/>
                    </a:lnTo>
                    <a:lnTo>
                      <a:pt x="201" y="75"/>
                    </a:lnTo>
                    <a:lnTo>
                      <a:pt x="204" y="75"/>
                    </a:lnTo>
                    <a:lnTo>
                      <a:pt x="207" y="75"/>
                    </a:lnTo>
                    <a:lnTo>
                      <a:pt x="211" y="74"/>
                    </a:lnTo>
                    <a:lnTo>
                      <a:pt x="215" y="74"/>
                    </a:lnTo>
                    <a:lnTo>
                      <a:pt x="220" y="74"/>
                    </a:lnTo>
                    <a:lnTo>
                      <a:pt x="224" y="74"/>
                    </a:lnTo>
                    <a:lnTo>
                      <a:pt x="229" y="73"/>
                    </a:lnTo>
                    <a:lnTo>
                      <a:pt x="233" y="73"/>
                    </a:lnTo>
                    <a:lnTo>
                      <a:pt x="239" y="73"/>
                    </a:lnTo>
                    <a:lnTo>
                      <a:pt x="243" y="73"/>
                    </a:lnTo>
                    <a:lnTo>
                      <a:pt x="248" y="71"/>
                    </a:lnTo>
                    <a:lnTo>
                      <a:pt x="251" y="71"/>
                    </a:lnTo>
                    <a:lnTo>
                      <a:pt x="255" y="71"/>
                    </a:lnTo>
                    <a:lnTo>
                      <a:pt x="257" y="71"/>
                    </a:lnTo>
                    <a:lnTo>
                      <a:pt x="260" y="69"/>
                    </a:lnTo>
                    <a:lnTo>
                      <a:pt x="265" y="68"/>
                    </a:lnTo>
                    <a:lnTo>
                      <a:pt x="271" y="66"/>
                    </a:lnTo>
                    <a:lnTo>
                      <a:pt x="276" y="64"/>
                    </a:lnTo>
                    <a:lnTo>
                      <a:pt x="281" y="62"/>
                    </a:lnTo>
                    <a:lnTo>
                      <a:pt x="285" y="61"/>
                    </a:lnTo>
                    <a:lnTo>
                      <a:pt x="290" y="59"/>
                    </a:lnTo>
                    <a:lnTo>
                      <a:pt x="293" y="57"/>
                    </a:lnTo>
                    <a:lnTo>
                      <a:pt x="297" y="55"/>
                    </a:lnTo>
                    <a:lnTo>
                      <a:pt x="298" y="54"/>
                    </a:lnTo>
                    <a:lnTo>
                      <a:pt x="301" y="52"/>
                    </a:lnTo>
                    <a:lnTo>
                      <a:pt x="303" y="50"/>
                    </a:lnTo>
                    <a:lnTo>
                      <a:pt x="306" y="48"/>
                    </a:lnTo>
                    <a:lnTo>
                      <a:pt x="307" y="48"/>
                    </a:lnTo>
                    <a:lnTo>
                      <a:pt x="309" y="46"/>
                    </a:lnTo>
                    <a:lnTo>
                      <a:pt x="311" y="45"/>
                    </a:lnTo>
                    <a:lnTo>
                      <a:pt x="312" y="44"/>
                    </a:lnTo>
                    <a:lnTo>
                      <a:pt x="312" y="42"/>
                    </a:lnTo>
                    <a:lnTo>
                      <a:pt x="312" y="41"/>
                    </a:lnTo>
                    <a:lnTo>
                      <a:pt x="314" y="38"/>
                    </a:lnTo>
                    <a:lnTo>
                      <a:pt x="315" y="36"/>
                    </a:lnTo>
                    <a:lnTo>
                      <a:pt x="316" y="33"/>
                    </a:lnTo>
                    <a:lnTo>
                      <a:pt x="318" y="29"/>
                    </a:lnTo>
                    <a:lnTo>
                      <a:pt x="320" y="26"/>
                    </a:lnTo>
                    <a:lnTo>
                      <a:pt x="321" y="23"/>
                    </a:lnTo>
                    <a:lnTo>
                      <a:pt x="323" y="20"/>
                    </a:lnTo>
                    <a:lnTo>
                      <a:pt x="325" y="16"/>
                    </a:lnTo>
                    <a:lnTo>
                      <a:pt x="327" y="12"/>
                    </a:lnTo>
                    <a:lnTo>
                      <a:pt x="328" y="10"/>
                    </a:lnTo>
                    <a:lnTo>
                      <a:pt x="330" y="7"/>
                    </a:lnTo>
                    <a:lnTo>
                      <a:pt x="332" y="4"/>
                    </a:lnTo>
                    <a:lnTo>
                      <a:pt x="334" y="0"/>
                    </a:lnTo>
                    <a:lnTo>
                      <a:pt x="336" y="0"/>
                    </a:lnTo>
                    <a:lnTo>
                      <a:pt x="338" y="0"/>
                    </a:lnTo>
                    <a:lnTo>
                      <a:pt x="339" y="0"/>
                    </a:lnTo>
                    <a:lnTo>
                      <a:pt x="341" y="0"/>
                    </a:lnTo>
                    <a:lnTo>
                      <a:pt x="343" y="0"/>
                    </a:lnTo>
                    <a:lnTo>
                      <a:pt x="344" y="0"/>
                    </a:lnTo>
                    <a:lnTo>
                      <a:pt x="346" y="0"/>
                    </a:lnTo>
                    <a:lnTo>
                      <a:pt x="347" y="0"/>
                    </a:lnTo>
                    <a:lnTo>
                      <a:pt x="348" y="0"/>
                    </a:lnTo>
                  </a:path>
                </a:pathLst>
              </a:custGeom>
              <a:solidFill>
                <a:srgbClr val="F8F8F8"/>
              </a:solidFill>
              <a:ln w="9525">
                <a:solidFill>
                  <a:srgbClr val="C0C0C0"/>
                </a:solidFill>
                <a:round/>
                <a:headEnd/>
                <a:tailEnd/>
              </a:ln>
            </p:spPr>
            <p:txBody>
              <a:bodyPr/>
              <a:lstStyle/>
              <a:p>
                <a:endParaRPr lang="it-IT"/>
              </a:p>
            </p:txBody>
          </p:sp>
          <p:sp>
            <p:nvSpPr>
              <p:cNvPr id="11405" name="Freeform 11"/>
              <p:cNvSpPr>
                <a:spLocks/>
              </p:cNvSpPr>
              <p:nvPr/>
            </p:nvSpPr>
            <p:spPr bwMode="auto">
              <a:xfrm>
                <a:off x="3160" y="4013"/>
                <a:ext cx="277" cy="55"/>
              </a:xfrm>
              <a:custGeom>
                <a:avLst/>
                <a:gdLst>
                  <a:gd name="T0" fmla="*/ 264 w 277"/>
                  <a:gd name="T1" fmla="*/ 2 h 55"/>
                  <a:gd name="T2" fmla="*/ 263 w 277"/>
                  <a:gd name="T3" fmla="*/ 2 h 55"/>
                  <a:gd name="T4" fmla="*/ 261 w 277"/>
                  <a:gd name="T5" fmla="*/ 2 h 55"/>
                  <a:gd name="T6" fmla="*/ 261 w 277"/>
                  <a:gd name="T7" fmla="*/ 2 h 55"/>
                  <a:gd name="T8" fmla="*/ 259 w 277"/>
                  <a:gd name="T9" fmla="*/ 1 h 55"/>
                  <a:gd name="T10" fmla="*/ 258 w 277"/>
                  <a:gd name="T11" fmla="*/ 1 h 55"/>
                  <a:gd name="T12" fmla="*/ 257 w 277"/>
                  <a:gd name="T13" fmla="*/ 1 h 55"/>
                  <a:gd name="T14" fmla="*/ 257 w 277"/>
                  <a:gd name="T15" fmla="*/ 1 h 55"/>
                  <a:gd name="T16" fmla="*/ 256 w 277"/>
                  <a:gd name="T17" fmla="*/ 4 h 55"/>
                  <a:gd name="T18" fmla="*/ 255 w 277"/>
                  <a:gd name="T19" fmla="*/ 10 h 55"/>
                  <a:gd name="T20" fmla="*/ 252 w 277"/>
                  <a:gd name="T21" fmla="*/ 16 h 55"/>
                  <a:gd name="T22" fmla="*/ 247 w 277"/>
                  <a:gd name="T23" fmla="*/ 23 h 55"/>
                  <a:gd name="T24" fmla="*/ 238 w 277"/>
                  <a:gd name="T25" fmla="*/ 29 h 55"/>
                  <a:gd name="T26" fmla="*/ 224 w 277"/>
                  <a:gd name="T27" fmla="*/ 34 h 55"/>
                  <a:gd name="T28" fmla="*/ 205 w 277"/>
                  <a:gd name="T29" fmla="*/ 38 h 55"/>
                  <a:gd name="T30" fmla="*/ 180 w 277"/>
                  <a:gd name="T31" fmla="*/ 40 h 55"/>
                  <a:gd name="T32" fmla="*/ 157 w 277"/>
                  <a:gd name="T33" fmla="*/ 42 h 55"/>
                  <a:gd name="T34" fmla="*/ 136 w 277"/>
                  <a:gd name="T35" fmla="*/ 42 h 55"/>
                  <a:gd name="T36" fmla="*/ 112 w 277"/>
                  <a:gd name="T37" fmla="*/ 44 h 55"/>
                  <a:gd name="T38" fmla="*/ 85 w 277"/>
                  <a:gd name="T39" fmla="*/ 45 h 55"/>
                  <a:gd name="T40" fmla="*/ 59 w 277"/>
                  <a:gd name="T41" fmla="*/ 47 h 55"/>
                  <a:gd name="T42" fmla="*/ 36 w 277"/>
                  <a:gd name="T43" fmla="*/ 49 h 55"/>
                  <a:gd name="T44" fmla="*/ 16 w 277"/>
                  <a:gd name="T45" fmla="*/ 51 h 55"/>
                  <a:gd name="T46" fmla="*/ 2 w 277"/>
                  <a:gd name="T47" fmla="*/ 51 h 55"/>
                  <a:gd name="T48" fmla="*/ 0 w 277"/>
                  <a:gd name="T49" fmla="*/ 52 h 55"/>
                  <a:gd name="T50" fmla="*/ 10 w 277"/>
                  <a:gd name="T51" fmla="*/ 52 h 55"/>
                  <a:gd name="T52" fmla="*/ 29 w 277"/>
                  <a:gd name="T53" fmla="*/ 52 h 55"/>
                  <a:gd name="T54" fmla="*/ 53 w 277"/>
                  <a:gd name="T55" fmla="*/ 52 h 55"/>
                  <a:gd name="T56" fmla="*/ 78 w 277"/>
                  <a:gd name="T57" fmla="*/ 52 h 55"/>
                  <a:gd name="T58" fmla="*/ 102 w 277"/>
                  <a:gd name="T59" fmla="*/ 52 h 55"/>
                  <a:gd name="T60" fmla="*/ 124 w 277"/>
                  <a:gd name="T61" fmla="*/ 52 h 55"/>
                  <a:gd name="T62" fmla="*/ 137 w 277"/>
                  <a:gd name="T63" fmla="*/ 52 h 55"/>
                  <a:gd name="T64" fmla="*/ 146 w 277"/>
                  <a:gd name="T65" fmla="*/ 52 h 55"/>
                  <a:gd name="T66" fmla="*/ 160 w 277"/>
                  <a:gd name="T67" fmla="*/ 52 h 55"/>
                  <a:gd name="T68" fmla="*/ 178 w 277"/>
                  <a:gd name="T69" fmla="*/ 52 h 55"/>
                  <a:gd name="T70" fmla="*/ 196 w 277"/>
                  <a:gd name="T71" fmla="*/ 52 h 55"/>
                  <a:gd name="T72" fmla="*/ 214 w 277"/>
                  <a:gd name="T73" fmla="*/ 53 h 55"/>
                  <a:gd name="T74" fmla="*/ 230 w 277"/>
                  <a:gd name="T75" fmla="*/ 53 h 55"/>
                  <a:gd name="T76" fmla="*/ 242 w 277"/>
                  <a:gd name="T77" fmla="*/ 53 h 55"/>
                  <a:gd name="T78" fmla="*/ 250 w 277"/>
                  <a:gd name="T79" fmla="*/ 53 h 55"/>
                  <a:gd name="T80" fmla="*/ 257 w 277"/>
                  <a:gd name="T81" fmla="*/ 54 h 55"/>
                  <a:gd name="T82" fmla="*/ 267 w 277"/>
                  <a:gd name="T83" fmla="*/ 50 h 55"/>
                  <a:gd name="T84" fmla="*/ 272 w 277"/>
                  <a:gd name="T85" fmla="*/ 43 h 55"/>
                  <a:gd name="T86" fmla="*/ 275 w 277"/>
                  <a:gd name="T87" fmla="*/ 33 h 55"/>
                  <a:gd name="T88" fmla="*/ 274 w 277"/>
                  <a:gd name="T89" fmla="*/ 24 h 55"/>
                  <a:gd name="T90" fmla="*/ 272 w 277"/>
                  <a:gd name="T91" fmla="*/ 14 h 55"/>
                  <a:gd name="T92" fmla="*/ 270 w 277"/>
                  <a:gd name="T93" fmla="*/ 7 h 55"/>
                  <a:gd name="T94" fmla="*/ 266 w 277"/>
                  <a:gd name="T95" fmla="*/ 3 h 55"/>
                  <a:gd name="T96" fmla="*/ 265 w 277"/>
                  <a:gd name="T97" fmla="*/ 2 h 5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7"/>
                  <a:gd name="T148" fmla="*/ 0 h 55"/>
                  <a:gd name="T149" fmla="*/ 277 w 277"/>
                  <a:gd name="T150" fmla="*/ 55 h 5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7" h="55">
                    <a:moveTo>
                      <a:pt x="265" y="2"/>
                    </a:moveTo>
                    <a:lnTo>
                      <a:pt x="264" y="2"/>
                    </a:lnTo>
                    <a:lnTo>
                      <a:pt x="263" y="2"/>
                    </a:lnTo>
                    <a:lnTo>
                      <a:pt x="261" y="2"/>
                    </a:lnTo>
                    <a:lnTo>
                      <a:pt x="261" y="1"/>
                    </a:lnTo>
                    <a:lnTo>
                      <a:pt x="259" y="1"/>
                    </a:lnTo>
                    <a:lnTo>
                      <a:pt x="258" y="1"/>
                    </a:lnTo>
                    <a:lnTo>
                      <a:pt x="257" y="1"/>
                    </a:lnTo>
                    <a:lnTo>
                      <a:pt x="258" y="0"/>
                    </a:lnTo>
                    <a:lnTo>
                      <a:pt x="256" y="4"/>
                    </a:lnTo>
                    <a:lnTo>
                      <a:pt x="256" y="7"/>
                    </a:lnTo>
                    <a:lnTo>
                      <a:pt x="255" y="10"/>
                    </a:lnTo>
                    <a:lnTo>
                      <a:pt x="254" y="13"/>
                    </a:lnTo>
                    <a:lnTo>
                      <a:pt x="252" y="16"/>
                    </a:lnTo>
                    <a:lnTo>
                      <a:pt x="250" y="20"/>
                    </a:lnTo>
                    <a:lnTo>
                      <a:pt x="247" y="23"/>
                    </a:lnTo>
                    <a:lnTo>
                      <a:pt x="243" y="25"/>
                    </a:lnTo>
                    <a:lnTo>
                      <a:pt x="238" y="29"/>
                    </a:lnTo>
                    <a:lnTo>
                      <a:pt x="232" y="31"/>
                    </a:lnTo>
                    <a:lnTo>
                      <a:pt x="224" y="34"/>
                    </a:lnTo>
                    <a:lnTo>
                      <a:pt x="216" y="36"/>
                    </a:lnTo>
                    <a:lnTo>
                      <a:pt x="205" y="38"/>
                    </a:lnTo>
                    <a:lnTo>
                      <a:pt x="194" y="39"/>
                    </a:lnTo>
                    <a:lnTo>
                      <a:pt x="180" y="40"/>
                    </a:lnTo>
                    <a:lnTo>
                      <a:pt x="165" y="40"/>
                    </a:lnTo>
                    <a:lnTo>
                      <a:pt x="157" y="42"/>
                    </a:lnTo>
                    <a:lnTo>
                      <a:pt x="148" y="42"/>
                    </a:lnTo>
                    <a:lnTo>
                      <a:pt x="136" y="42"/>
                    </a:lnTo>
                    <a:lnTo>
                      <a:pt x="125" y="42"/>
                    </a:lnTo>
                    <a:lnTo>
                      <a:pt x="112" y="44"/>
                    </a:lnTo>
                    <a:lnTo>
                      <a:pt x="99" y="44"/>
                    </a:lnTo>
                    <a:lnTo>
                      <a:pt x="85" y="45"/>
                    </a:lnTo>
                    <a:lnTo>
                      <a:pt x="73" y="45"/>
                    </a:lnTo>
                    <a:lnTo>
                      <a:pt x="59" y="47"/>
                    </a:lnTo>
                    <a:lnTo>
                      <a:pt x="47" y="47"/>
                    </a:lnTo>
                    <a:lnTo>
                      <a:pt x="36" y="49"/>
                    </a:lnTo>
                    <a:lnTo>
                      <a:pt x="25" y="49"/>
                    </a:lnTo>
                    <a:lnTo>
                      <a:pt x="16" y="51"/>
                    </a:lnTo>
                    <a:lnTo>
                      <a:pt x="8" y="51"/>
                    </a:lnTo>
                    <a:lnTo>
                      <a:pt x="2" y="51"/>
                    </a:lnTo>
                    <a:lnTo>
                      <a:pt x="0" y="51"/>
                    </a:lnTo>
                    <a:lnTo>
                      <a:pt x="0" y="52"/>
                    </a:lnTo>
                    <a:lnTo>
                      <a:pt x="4" y="52"/>
                    </a:lnTo>
                    <a:lnTo>
                      <a:pt x="10" y="52"/>
                    </a:lnTo>
                    <a:lnTo>
                      <a:pt x="20" y="52"/>
                    </a:lnTo>
                    <a:lnTo>
                      <a:pt x="29" y="52"/>
                    </a:lnTo>
                    <a:lnTo>
                      <a:pt x="40" y="52"/>
                    </a:lnTo>
                    <a:lnTo>
                      <a:pt x="53" y="52"/>
                    </a:lnTo>
                    <a:lnTo>
                      <a:pt x="66" y="52"/>
                    </a:lnTo>
                    <a:lnTo>
                      <a:pt x="78" y="52"/>
                    </a:lnTo>
                    <a:lnTo>
                      <a:pt x="91" y="52"/>
                    </a:lnTo>
                    <a:lnTo>
                      <a:pt x="102" y="52"/>
                    </a:lnTo>
                    <a:lnTo>
                      <a:pt x="114" y="52"/>
                    </a:lnTo>
                    <a:lnTo>
                      <a:pt x="124" y="52"/>
                    </a:lnTo>
                    <a:lnTo>
                      <a:pt x="131" y="52"/>
                    </a:lnTo>
                    <a:lnTo>
                      <a:pt x="137" y="52"/>
                    </a:lnTo>
                    <a:lnTo>
                      <a:pt x="141" y="51"/>
                    </a:lnTo>
                    <a:lnTo>
                      <a:pt x="146" y="52"/>
                    </a:lnTo>
                    <a:lnTo>
                      <a:pt x="153" y="52"/>
                    </a:lnTo>
                    <a:lnTo>
                      <a:pt x="160" y="52"/>
                    </a:lnTo>
                    <a:lnTo>
                      <a:pt x="169" y="52"/>
                    </a:lnTo>
                    <a:lnTo>
                      <a:pt x="178" y="52"/>
                    </a:lnTo>
                    <a:lnTo>
                      <a:pt x="187" y="52"/>
                    </a:lnTo>
                    <a:lnTo>
                      <a:pt x="196" y="52"/>
                    </a:lnTo>
                    <a:lnTo>
                      <a:pt x="206" y="52"/>
                    </a:lnTo>
                    <a:lnTo>
                      <a:pt x="214" y="53"/>
                    </a:lnTo>
                    <a:lnTo>
                      <a:pt x="223" y="53"/>
                    </a:lnTo>
                    <a:lnTo>
                      <a:pt x="230" y="53"/>
                    </a:lnTo>
                    <a:lnTo>
                      <a:pt x="237" y="53"/>
                    </a:lnTo>
                    <a:lnTo>
                      <a:pt x="242" y="53"/>
                    </a:lnTo>
                    <a:lnTo>
                      <a:pt x="247" y="53"/>
                    </a:lnTo>
                    <a:lnTo>
                      <a:pt x="250" y="53"/>
                    </a:lnTo>
                    <a:lnTo>
                      <a:pt x="251" y="53"/>
                    </a:lnTo>
                    <a:lnTo>
                      <a:pt x="257" y="54"/>
                    </a:lnTo>
                    <a:lnTo>
                      <a:pt x="263" y="53"/>
                    </a:lnTo>
                    <a:lnTo>
                      <a:pt x="267" y="50"/>
                    </a:lnTo>
                    <a:lnTo>
                      <a:pt x="271" y="46"/>
                    </a:lnTo>
                    <a:lnTo>
                      <a:pt x="272" y="43"/>
                    </a:lnTo>
                    <a:lnTo>
                      <a:pt x="274" y="38"/>
                    </a:lnTo>
                    <a:lnTo>
                      <a:pt x="275" y="33"/>
                    </a:lnTo>
                    <a:lnTo>
                      <a:pt x="276" y="27"/>
                    </a:lnTo>
                    <a:lnTo>
                      <a:pt x="274" y="24"/>
                    </a:lnTo>
                    <a:lnTo>
                      <a:pt x="274" y="19"/>
                    </a:lnTo>
                    <a:lnTo>
                      <a:pt x="272" y="14"/>
                    </a:lnTo>
                    <a:lnTo>
                      <a:pt x="271" y="9"/>
                    </a:lnTo>
                    <a:lnTo>
                      <a:pt x="270" y="7"/>
                    </a:lnTo>
                    <a:lnTo>
                      <a:pt x="268" y="4"/>
                    </a:lnTo>
                    <a:lnTo>
                      <a:pt x="266" y="3"/>
                    </a:lnTo>
                    <a:lnTo>
                      <a:pt x="265" y="2"/>
                    </a:lnTo>
                  </a:path>
                </a:pathLst>
              </a:custGeom>
              <a:solidFill>
                <a:srgbClr val="F8F8F8"/>
              </a:solidFill>
              <a:ln w="9525">
                <a:solidFill>
                  <a:srgbClr val="C0C0C0"/>
                </a:solidFill>
                <a:round/>
                <a:headEnd/>
                <a:tailEnd/>
              </a:ln>
            </p:spPr>
            <p:txBody>
              <a:bodyPr/>
              <a:lstStyle/>
              <a:p>
                <a:endParaRPr lang="it-IT"/>
              </a:p>
            </p:txBody>
          </p:sp>
          <p:sp>
            <p:nvSpPr>
              <p:cNvPr id="11406" name="Freeform 12"/>
              <p:cNvSpPr>
                <a:spLocks/>
              </p:cNvSpPr>
              <p:nvPr/>
            </p:nvSpPr>
            <p:spPr bwMode="auto">
              <a:xfrm>
                <a:off x="3110" y="4064"/>
                <a:ext cx="354" cy="14"/>
              </a:xfrm>
              <a:custGeom>
                <a:avLst/>
                <a:gdLst>
                  <a:gd name="T0" fmla="*/ 36 w 354"/>
                  <a:gd name="T1" fmla="*/ 0 h 14"/>
                  <a:gd name="T2" fmla="*/ 0 w 354"/>
                  <a:gd name="T3" fmla="*/ 13 h 14"/>
                  <a:gd name="T4" fmla="*/ 353 w 354"/>
                  <a:gd name="T5" fmla="*/ 13 h 14"/>
                  <a:gd name="T6" fmla="*/ 317 w 354"/>
                  <a:gd name="T7" fmla="*/ 0 h 14"/>
                  <a:gd name="T8" fmla="*/ 36 w 354"/>
                  <a:gd name="T9" fmla="*/ 0 h 14"/>
                  <a:gd name="T10" fmla="*/ 36 w 354"/>
                  <a:gd name="T11" fmla="*/ 0 h 14"/>
                  <a:gd name="T12" fmla="*/ 0 60000 65536"/>
                  <a:gd name="T13" fmla="*/ 0 60000 65536"/>
                  <a:gd name="T14" fmla="*/ 0 60000 65536"/>
                  <a:gd name="T15" fmla="*/ 0 60000 65536"/>
                  <a:gd name="T16" fmla="*/ 0 60000 65536"/>
                  <a:gd name="T17" fmla="*/ 0 60000 65536"/>
                  <a:gd name="T18" fmla="*/ 0 w 354"/>
                  <a:gd name="T19" fmla="*/ 0 h 14"/>
                  <a:gd name="T20" fmla="*/ 354 w 354"/>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354" h="14">
                    <a:moveTo>
                      <a:pt x="36" y="0"/>
                    </a:moveTo>
                    <a:lnTo>
                      <a:pt x="0" y="13"/>
                    </a:lnTo>
                    <a:lnTo>
                      <a:pt x="353" y="13"/>
                    </a:lnTo>
                    <a:lnTo>
                      <a:pt x="317" y="0"/>
                    </a:lnTo>
                    <a:lnTo>
                      <a:pt x="36" y="0"/>
                    </a:lnTo>
                  </a:path>
                </a:pathLst>
              </a:custGeom>
              <a:solidFill>
                <a:srgbClr val="F8F8F8"/>
              </a:solidFill>
              <a:ln w="9048">
                <a:solidFill>
                  <a:srgbClr val="C0C0C0"/>
                </a:solidFill>
                <a:round/>
                <a:headEnd/>
                <a:tailEnd/>
              </a:ln>
            </p:spPr>
            <p:txBody>
              <a:bodyPr/>
              <a:lstStyle/>
              <a:p>
                <a:endParaRPr lang="it-IT"/>
              </a:p>
            </p:txBody>
          </p:sp>
          <p:sp>
            <p:nvSpPr>
              <p:cNvPr id="11407" name="Line 13"/>
              <p:cNvSpPr>
                <a:spLocks noChangeShapeType="1"/>
              </p:cNvSpPr>
              <p:nvPr/>
            </p:nvSpPr>
            <p:spPr bwMode="auto">
              <a:xfrm flipH="1">
                <a:off x="3110" y="4178"/>
                <a:ext cx="353" cy="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11408" name="Freeform 14"/>
              <p:cNvSpPr>
                <a:spLocks/>
              </p:cNvSpPr>
              <p:nvPr/>
            </p:nvSpPr>
            <p:spPr bwMode="auto">
              <a:xfrm>
                <a:off x="3150" y="401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9048">
                <a:solidFill>
                  <a:srgbClr val="C0C0C0"/>
                </a:solidFill>
                <a:round/>
                <a:headEnd/>
                <a:tailEnd/>
              </a:ln>
            </p:spPr>
            <p:txBody>
              <a:bodyPr/>
              <a:lstStyle/>
              <a:p>
                <a:endParaRPr lang="it-IT"/>
              </a:p>
            </p:txBody>
          </p:sp>
          <p:sp>
            <p:nvSpPr>
              <p:cNvPr id="11409" name="Freeform 15"/>
              <p:cNvSpPr>
                <a:spLocks/>
              </p:cNvSpPr>
              <p:nvPr/>
            </p:nvSpPr>
            <p:spPr bwMode="auto">
              <a:xfrm>
                <a:off x="3150" y="406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18732">
                <a:solidFill>
                  <a:srgbClr val="C0C0C0"/>
                </a:solidFill>
                <a:round/>
                <a:headEnd/>
                <a:tailEnd/>
              </a:ln>
            </p:spPr>
            <p:txBody>
              <a:bodyPr/>
              <a:lstStyle/>
              <a:p>
                <a:endParaRPr lang="it-IT"/>
              </a:p>
            </p:txBody>
          </p:sp>
          <p:sp>
            <p:nvSpPr>
              <p:cNvPr id="11410" name="Line 16"/>
              <p:cNvSpPr>
                <a:spLocks noChangeShapeType="1"/>
              </p:cNvSpPr>
              <p:nvPr/>
            </p:nvSpPr>
            <p:spPr bwMode="auto">
              <a:xfrm>
                <a:off x="3111" y="4080"/>
                <a:ext cx="181" cy="0"/>
              </a:xfrm>
              <a:prstGeom prst="line">
                <a:avLst/>
              </a:prstGeom>
              <a:noFill/>
              <a:ln w="9048">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11275" name="Freeform 17"/>
            <p:cNvSpPr>
              <a:spLocks/>
            </p:cNvSpPr>
            <p:nvPr/>
          </p:nvSpPr>
          <p:spPr bwMode="auto">
            <a:xfrm>
              <a:off x="2944" y="1582"/>
              <a:ext cx="464" cy="212"/>
            </a:xfrm>
            <a:custGeom>
              <a:avLst/>
              <a:gdLst>
                <a:gd name="T0" fmla="*/ 760 w 235"/>
                <a:gd name="T1" fmla="*/ 1 h 227"/>
                <a:gd name="T2" fmla="*/ 993 w 235"/>
                <a:gd name="T3" fmla="*/ 3 h 227"/>
                <a:gd name="T4" fmla="*/ 1208 w 235"/>
                <a:gd name="T5" fmla="*/ 4 h 227"/>
                <a:gd name="T6" fmla="*/ 1368 w 235"/>
                <a:gd name="T7" fmla="*/ 7 h 227"/>
                <a:gd name="T8" fmla="*/ 1501 w 235"/>
                <a:gd name="T9" fmla="*/ 7 h 227"/>
                <a:gd name="T10" fmla="*/ 1580 w 235"/>
                <a:gd name="T11" fmla="*/ 10 h 227"/>
                <a:gd name="T12" fmla="*/ 1633 w 235"/>
                <a:gd name="T13" fmla="*/ 10 h 227"/>
                <a:gd name="T14" fmla="*/ 1684 w 235"/>
                <a:gd name="T15" fmla="*/ 11 h 227"/>
                <a:gd name="T16" fmla="*/ 1740 w 235"/>
                <a:gd name="T17" fmla="*/ 11 h 227"/>
                <a:gd name="T18" fmla="*/ 1769 w 235"/>
                <a:gd name="T19" fmla="*/ 11 h 227"/>
                <a:gd name="T20" fmla="*/ 1801 w 235"/>
                <a:gd name="T21" fmla="*/ 11 h 227"/>
                <a:gd name="T22" fmla="*/ 1801 w 235"/>
                <a:gd name="T23" fmla="*/ 26 h 227"/>
                <a:gd name="T24" fmla="*/ 1801 w 235"/>
                <a:gd name="T25" fmla="*/ 60 h 227"/>
                <a:gd name="T26" fmla="*/ 1801 w 235"/>
                <a:gd name="T27" fmla="*/ 105 h 227"/>
                <a:gd name="T28" fmla="*/ 1801 w 235"/>
                <a:gd name="T29" fmla="*/ 147 h 227"/>
                <a:gd name="T30" fmla="*/ 1801 w 235"/>
                <a:gd name="T31" fmla="*/ 178 h 227"/>
                <a:gd name="T32" fmla="*/ 1785 w 235"/>
                <a:gd name="T33" fmla="*/ 181 h 227"/>
                <a:gd name="T34" fmla="*/ 1761 w 235"/>
                <a:gd name="T35" fmla="*/ 173 h 227"/>
                <a:gd name="T36" fmla="*/ 1761 w 235"/>
                <a:gd name="T37" fmla="*/ 157 h 227"/>
                <a:gd name="T38" fmla="*/ 1732 w 235"/>
                <a:gd name="T39" fmla="*/ 142 h 227"/>
                <a:gd name="T40" fmla="*/ 1708 w 235"/>
                <a:gd name="T41" fmla="*/ 127 h 227"/>
                <a:gd name="T42" fmla="*/ 1676 w 235"/>
                <a:gd name="T43" fmla="*/ 119 h 227"/>
                <a:gd name="T44" fmla="*/ 1603 w 235"/>
                <a:gd name="T45" fmla="*/ 108 h 227"/>
                <a:gd name="T46" fmla="*/ 1477 w 235"/>
                <a:gd name="T47" fmla="*/ 95 h 227"/>
                <a:gd name="T48" fmla="*/ 1349 w 235"/>
                <a:gd name="T49" fmla="*/ 81 h 227"/>
                <a:gd name="T50" fmla="*/ 1224 w 235"/>
                <a:gd name="T51" fmla="*/ 70 h 227"/>
                <a:gd name="T52" fmla="*/ 1145 w 235"/>
                <a:gd name="T53" fmla="*/ 61 h 227"/>
                <a:gd name="T54" fmla="*/ 1048 w 235"/>
                <a:gd name="T55" fmla="*/ 55 h 227"/>
                <a:gd name="T56" fmla="*/ 892 w 235"/>
                <a:gd name="T57" fmla="*/ 46 h 227"/>
                <a:gd name="T58" fmla="*/ 725 w 235"/>
                <a:gd name="T59" fmla="*/ 35 h 227"/>
                <a:gd name="T60" fmla="*/ 577 w 235"/>
                <a:gd name="T61" fmla="*/ 27 h 227"/>
                <a:gd name="T62" fmla="*/ 484 w 235"/>
                <a:gd name="T63" fmla="*/ 22 h 227"/>
                <a:gd name="T64" fmla="*/ 460 w 235"/>
                <a:gd name="T65" fmla="*/ 21 h 227"/>
                <a:gd name="T66" fmla="*/ 363 w 235"/>
                <a:gd name="T67" fmla="*/ 19 h 227"/>
                <a:gd name="T68" fmla="*/ 237 w 235"/>
                <a:gd name="T69" fmla="*/ 14 h 227"/>
                <a:gd name="T70" fmla="*/ 101 w 235"/>
                <a:gd name="T71" fmla="*/ 10 h 227"/>
                <a:gd name="T72" fmla="*/ 16 w 235"/>
                <a:gd name="T73" fmla="*/ 7 h 227"/>
                <a:gd name="T74" fmla="*/ 16 w 235"/>
                <a:gd name="T75" fmla="*/ 7 h 227"/>
                <a:gd name="T76" fmla="*/ 77 w 235"/>
                <a:gd name="T77" fmla="*/ 6 h 227"/>
                <a:gd name="T78" fmla="*/ 152 w 235"/>
                <a:gd name="T79" fmla="*/ 5 h 227"/>
                <a:gd name="T80" fmla="*/ 253 w 235"/>
                <a:gd name="T81" fmla="*/ 3 h 227"/>
                <a:gd name="T82" fmla="*/ 393 w 235"/>
                <a:gd name="T83" fmla="*/ 1 h 227"/>
                <a:gd name="T84" fmla="*/ 592 w 235"/>
                <a:gd name="T85" fmla="*/ 0 h 2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5"/>
                <a:gd name="T130" fmla="*/ 0 h 227"/>
                <a:gd name="T131" fmla="*/ 235 w 235"/>
                <a:gd name="T132" fmla="*/ 227 h 2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5" h="227">
                  <a:moveTo>
                    <a:pt x="77" y="0"/>
                  </a:moveTo>
                  <a:lnTo>
                    <a:pt x="87" y="1"/>
                  </a:lnTo>
                  <a:lnTo>
                    <a:pt x="99" y="1"/>
                  </a:lnTo>
                  <a:lnTo>
                    <a:pt x="109" y="1"/>
                  </a:lnTo>
                  <a:lnTo>
                    <a:pt x="120" y="1"/>
                  </a:lnTo>
                  <a:lnTo>
                    <a:pt x="129" y="3"/>
                  </a:lnTo>
                  <a:lnTo>
                    <a:pt x="139" y="3"/>
                  </a:lnTo>
                  <a:lnTo>
                    <a:pt x="148" y="4"/>
                  </a:lnTo>
                  <a:lnTo>
                    <a:pt x="157" y="4"/>
                  </a:lnTo>
                  <a:lnTo>
                    <a:pt x="164" y="6"/>
                  </a:lnTo>
                  <a:lnTo>
                    <a:pt x="171" y="7"/>
                  </a:lnTo>
                  <a:lnTo>
                    <a:pt x="178" y="9"/>
                  </a:lnTo>
                  <a:lnTo>
                    <a:pt x="185" y="9"/>
                  </a:lnTo>
                  <a:lnTo>
                    <a:pt x="189" y="10"/>
                  </a:lnTo>
                  <a:lnTo>
                    <a:pt x="195" y="10"/>
                  </a:lnTo>
                  <a:lnTo>
                    <a:pt x="199" y="11"/>
                  </a:lnTo>
                  <a:lnTo>
                    <a:pt x="203" y="11"/>
                  </a:lnTo>
                  <a:lnTo>
                    <a:pt x="205" y="13"/>
                  </a:lnTo>
                  <a:lnTo>
                    <a:pt x="207" y="13"/>
                  </a:lnTo>
                  <a:lnTo>
                    <a:pt x="208" y="13"/>
                  </a:lnTo>
                  <a:lnTo>
                    <a:pt x="212" y="13"/>
                  </a:lnTo>
                  <a:lnTo>
                    <a:pt x="214" y="14"/>
                  </a:lnTo>
                  <a:lnTo>
                    <a:pt x="217" y="14"/>
                  </a:lnTo>
                  <a:lnTo>
                    <a:pt x="219" y="14"/>
                  </a:lnTo>
                  <a:lnTo>
                    <a:pt x="222" y="14"/>
                  </a:lnTo>
                  <a:lnTo>
                    <a:pt x="224" y="14"/>
                  </a:lnTo>
                  <a:lnTo>
                    <a:pt x="226" y="14"/>
                  </a:lnTo>
                  <a:lnTo>
                    <a:pt x="227" y="14"/>
                  </a:lnTo>
                  <a:lnTo>
                    <a:pt x="230" y="14"/>
                  </a:lnTo>
                  <a:lnTo>
                    <a:pt x="232" y="14"/>
                  </a:lnTo>
                  <a:lnTo>
                    <a:pt x="233" y="14"/>
                  </a:lnTo>
                  <a:lnTo>
                    <a:pt x="234" y="14"/>
                  </a:lnTo>
                  <a:lnTo>
                    <a:pt x="234" y="17"/>
                  </a:lnTo>
                  <a:lnTo>
                    <a:pt x="234" y="22"/>
                  </a:lnTo>
                  <a:lnTo>
                    <a:pt x="234" y="32"/>
                  </a:lnTo>
                  <a:lnTo>
                    <a:pt x="234" y="44"/>
                  </a:lnTo>
                  <a:lnTo>
                    <a:pt x="234" y="59"/>
                  </a:lnTo>
                  <a:lnTo>
                    <a:pt x="234" y="74"/>
                  </a:lnTo>
                  <a:lnTo>
                    <a:pt x="234" y="92"/>
                  </a:lnTo>
                  <a:lnTo>
                    <a:pt x="234" y="109"/>
                  </a:lnTo>
                  <a:lnTo>
                    <a:pt x="234" y="129"/>
                  </a:lnTo>
                  <a:lnTo>
                    <a:pt x="234" y="146"/>
                  </a:lnTo>
                  <a:lnTo>
                    <a:pt x="234" y="164"/>
                  </a:lnTo>
                  <a:lnTo>
                    <a:pt x="234" y="180"/>
                  </a:lnTo>
                  <a:lnTo>
                    <a:pt x="234" y="196"/>
                  </a:lnTo>
                  <a:lnTo>
                    <a:pt x="234" y="209"/>
                  </a:lnTo>
                  <a:lnTo>
                    <a:pt x="234" y="219"/>
                  </a:lnTo>
                  <a:lnTo>
                    <a:pt x="234" y="226"/>
                  </a:lnTo>
                  <a:lnTo>
                    <a:pt x="232" y="226"/>
                  </a:lnTo>
                  <a:lnTo>
                    <a:pt x="232" y="223"/>
                  </a:lnTo>
                  <a:lnTo>
                    <a:pt x="230" y="221"/>
                  </a:lnTo>
                  <a:lnTo>
                    <a:pt x="230" y="217"/>
                  </a:lnTo>
                  <a:lnTo>
                    <a:pt x="229" y="212"/>
                  </a:lnTo>
                  <a:lnTo>
                    <a:pt x="229" y="206"/>
                  </a:lnTo>
                  <a:lnTo>
                    <a:pt x="229" y="200"/>
                  </a:lnTo>
                  <a:lnTo>
                    <a:pt x="229" y="193"/>
                  </a:lnTo>
                  <a:lnTo>
                    <a:pt x="227" y="187"/>
                  </a:lnTo>
                  <a:lnTo>
                    <a:pt x="227" y="180"/>
                  </a:lnTo>
                  <a:lnTo>
                    <a:pt x="225" y="174"/>
                  </a:lnTo>
                  <a:lnTo>
                    <a:pt x="225" y="167"/>
                  </a:lnTo>
                  <a:lnTo>
                    <a:pt x="223" y="162"/>
                  </a:lnTo>
                  <a:lnTo>
                    <a:pt x="222" y="156"/>
                  </a:lnTo>
                  <a:lnTo>
                    <a:pt x="220" y="152"/>
                  </a:lnTo>
                  <a:lnTo>
                    <a:pt x="220" y="148"/>
                  </a:lnTo>
                  <a:lnTo>
                    <a:pt x="218" y="146"/>
                  </a:lnTo>
                  <a:lnTo>
                    <a:pt x="216" y="142"/>
                  </a:lnTo>
                  <a:lnTo>
                    <a:pt x="212" y="138"/>
                  </a:lnTo>
                  <a:lnTo>
                    <a:pt x="208" y="133"/>
                  </a:lnTo>
                  <a:lnTo>
                    <a:pt x="203" y="128"/>
                  </a:lnTo>
                  <a:lnTo>
                    <a:pt x="198" y="123"/>
                  </a:lnTo>
                  <a:lnTo>
                    <a:pt x="192" y="117"/>
                  </a:lnTo>
                  <a:lnTo>
                    <a:pt x="187" y="111"/>
                  </a:lnTo>
                  <a:lnTo>
                    <a:pt x="180" y="105"/>
                  </a:lnTo>
                  <a:lnTo>
                    <a:pt x="175" y="100"/>
                  </a:lnTo>
                  <a:lnTo>
                    <a:pt x="169" y="95"/>
                  </a:lnTo>
                  <a:lnTo>
                    <a:pt x="164" y="89"/>
                  </a:lnTo>
                  <a:lnTo>
                    <a:pt x="159" y="86"/>
                  </a:lnTo>
                  <a:lnTo>
                    <a:pt x="154" y="81"/>
                  </a:lnTo>
                  <a:lnTo>
                    <a:pt x="151" y="78"/>
                  </a:lnTo>
                  <a:lnTo>
                    <a:pt x="149" y="75"/>
                  </a:lnTo>
                  <a:lnTo>
                    <a:pt x="146" y="73"/>
                  </a:lnTo>
                  <a:lnTo>
                    <a:pt x="141" y="70"/>
                  </a:lnTo>
                  <a:lnTo>
                    <a:pt x="136" y="67"/>
                  </a:lnTo>
                  <a:lnTo>
                    <a:pt x="131" y="63"/>
                  </a:lnTo>
                  <a:lnTo>
                    <a:pt x="124" y="60"/>
                  </a:lnTo>
                  <a:lnTo>
                    <a:pt x="116" y="56"/>
                  </a:lnTo>
                  <a:lnTo>
                    <a:pt x="109" y="52"/>
                  </a:lnTo>
                  <a:lnTo>
                    <a:pt x="102" y="47"/>
                  </a:lnTo>
                  <a:lnTo>
                    <a:pt x="94" y="44"/>
                  </a:lnTo>
                  <a:lnTo>
                    <a:pt x="87" y="40"/>
                  </a:lnTo>
                  <a:lnTo>
                    <a:pt x="80" y="37"/>
                  </a:lnTo>
                  <a:lnTo>
                    <a:pt x="75" y="33"/>
                  </a:lnTo>
                  <a:lnTo>
                    <a:pt x="69" y="32"/>
                  </a:lnTo>
                  <a:lnTo>
                    <a:pt x="66" y="29"/>
                  </a:lnTo>
                  <a:lnTo>
                    <a:pt x="63" y="28"/>
                  </a:lnTo>
                  <a:lnTo>
                    <a:pt x="63" y="26"/>
                  </a:lnTo>
                  <a:lnTo>
                    <a:pt x="62" y="26"/>
                  </a:lnTo>
                  <a:lnTo>
                    <a:pt x="60" y="26"/>
                  </a:lnTo>
                  <a:lnTo>
                    <a:pt x="56" y="26"/>
                  </a:lnTo>
                  <a:lnTo>
                    <a:pt x="52" y="24"/>
                  </a:lnTo>
                  <a:lnTo>
                    <a:pt x="47" y="23"/>
                  </a:lnTo>
                  <a:lnTo>
                    <a:pt x="42" y="21"/>
                  </a:lnTo>
                  <a:lnTo>
                    <a:pt x="36" y="19"/>
                  </a:lnTo>
                  <a:lnTo>
                    <a:pt x="31" y="17"/>
                  </a:lnTo>
                  <a:lnTo>
                    <a:pt x="25" y="16"/>
                  </a:lnTo>
                  <a:lnTo>
                    <a:pt x="19" y="14"/>
                  </a:lnTo>
                  <a:lnTo>
                    <a:pt x="13" y="13"/>
                  </a:lnTo>
                  <a:lnTo>
                    <a:pt x="10" y="11"/>
                  </a:lnTo>
                  <a:lnTo>
                    <a:pt x="6" y="11"/>
                  </a:lnTo>
                  <a:lnTo>
                    <a:pt x="2" y="9"/>
                  </a:lnTo>
                  <a:lnTo>
                    <a:pt x="0" y="9"/>
                  </a:lnTo>
                  <a:lnTo>
                    <a:pt x="0" y="8"/>
                  </a:lnTo>
                  <a:lnTo>
                    <a:pt x="2" y="8"/>
                  </a:lnTo>
                  <a:lnTo>
                    <a:pt x="4" y="8"/>
                  </a:lnTo>
                  <a:lnTo>
                    <a:pt x="6" y="8"/>
                  </a:lnTo>
                  <a:lnTo>
                    <a:pt x="10" y="6"/>
                  </a:lnTo>
                  <a:lnTo>
                    <a:pt x="12" y="6"/>
                  </a:lnTo>
                  <a:lnTo>
                    <a:pt x="16" y="5"/>
                  </a:lnTo>
                  <a:lnTo>
                    <a:pt x="20" y="5"/>
                  </a:lnTo>
                  <a:lnTo>
                    <a:pt x="25" y="3"/>
                  </a:lnTo>
                  <a:lnTo>
                    <a:pt x="28" y="3"/>
                  </a:lnTo>
                  <a:lnTo>
                    <a:pt x="33" y="3"/>
                  </a:lnTo>
                  <a:lnTo>
                    <a:pt x="38" y="3"/>
                  </a:lnTo>
                  <a:lnTo>
                    <a:pt x="45" y="1"/>
                  </a:lnTo>
                  <a:lnTo>
                    <a:pt x="51" y="1"/>
                  </a:lnTo>
                  <a:lnTo>
                    <a:pt x="59" y="1"/>
                  </a:lnTo>
                  <a:lnTo>
                    <a:pt x="67" y="1"/>
                  </a:lnTo>
                  <a:lnTo>
                    <a:pt x="77" y="0"/>
                  </a:lnTo>
                </a:path>
              </a:pathLst>
            </a:custGeom>
            <a:solidFill>
              <a:srgbClr val="F8F8F8"/>
            </a:solidFill>
            <a:ln w="9525">
              <a:solidFill>
                <a:srgbClr val="C0C0C0"/>
              </a:solidFill>
              <a:round/>
              <a:headEnd/>
              <a:tailEnd/>
            </a:ln>
          </p:spPr>
          <p:txBody>
            <a:bodyPr/>
            <a:lstStyle/>
            <a:p>
              <a:endParaRPr lang="it-IT"/>
            </a:p>
          </p:txBody>
        </p:sp>
        <p:sp>
          <p:nvSpPr>
            <p:cNvPr id="11276" name="Freeform 18"/>
            <p:cNvSpPr>
              <a:spLocks/>
            </p:cNvSpPr>
            <p:nvPr/>
          </p:nvSpPr>
          <p:spPr bwMode="auto">
            <a:xfrm>
              <a:off x="2848" y="1567"/>
              <a:ext cx="574" cy="33"/>
            </a:xfrm>
            <a:custGeom>
              <a:avLst/>
              <a:gdLst>
                <a:gd name="T0" fmla="*/ 176 w 291"/>
                <a:gd name="T1" fmla="*/ 8 h 35"/>
                <a:gd name="T2" fmla="*/ 436 w 291"/>
                <a:gd name="T3" fmla="*/ 5 h 35"/>
                <a:gd name="T4" fmla="*/ 696 w 291"/>
                <a:gd name="T5" fmla="*/ 3 h 35"/>
                <a:gd name="T6" fmla="*/ 969 w 291"/>
                <a:gd name="T7" fmla="*/ 1 h 35"/>
                <a:gd name="T8" fmla="*/ 1229 w 291"/>
                <a:gd name="T9" fmla="*/ 1 h 35"/>
                <a:gd name="T10" fmla="*/ 1497 w 291"/>
                <a:gd name="T11" fmla="*/ 3 h 35"/>
                <a:gd name="T12" fmla="*/ 1752 w 291"/>
                <a:gd name="T13" fmla="*/ 5 h 35"/>
                <a:gd name="T14" fmla="*/ 2020 w 291"/>
                <a:gd name="T15" fmla="*/ 8 h 35"/>
                <a:gd name="T16" fmla="*/ 2148 w 291"/>
                <a:gd name="T17" fmla="*/ 8 h 35"/>
                <a:gd name="T18" fmla="*/ 2156 w 291"/>
                <a:gd name="T19" fmla="*/ 9 h 35"/>
                <a:gd name="T20" fmla="*/ 2172 w 291"/>
                <a:gd name="T21" fmla="*/ 9 h 35"/>
                <a:gd name="T22" fmla="*/ 2188 w 291"/>
                <a:gd name="T23" fmla="*/ 10 h 35"/>
                <a:gd name="T24" fmla="*/ 2201 w 291"/>
                <a:gd name="T25" fmla="*/ 11 h 35"/>
                <a:gd name="T26" fmla="*/ 2201 w 291"/>
                <a:gd name="T27" fmla="*/ 14 h 35"/>
                <a:gd name="T28" fmla="*/ 2217 w 291"/>
                <a:gd name="T29" fmla="*/ 16 h 35"/>
                <a:gd name="T30" fmla="*/ 2217 w 291"/>
                <a:gd name="T31" fmla="*/ 18 h 35"/>
                <a:gd name="T32" fmla="*/ 2225 w 291"/>
                <a:gd name="T33" fmla="*/ 20 h 35"/>
                <a:gd name="T34" fmla="*/ 2217 w 291"/>
                <a:gd name="T35" fmla="*/ 23 h 35"/>
                <a:gd name="T36" fmla="*/ 2217 w 291"/>
                <a:gd name="T37" fmla="*/ 24 h 35"/>
                <a:gd name="T38" fmla="*/ 2201 w 291"/>
                <a:gd name="T39" fmla="*/ 24 h 35"/>
                <a:gd name="T40" fmla="*/ 2201 w 291"/>
                <a:gd name="T41" fmla="*/ 25 h 35"/>
                <a:gd name="T42" fmla="*/ 2188 w 291"/>
                <a:gd name="T43" fmla="*/ 26 h 35"/>
                <a:gd name="T44" fmla="*/ 2180 w 291"/>
                <a:gd name="T45" fmla="*/ 27 h 35"/>
                <a:gd name="T46" fmla="*/ 2164 w 291"/>
                <a:gd name="T47" fmla="*/ 27 h 35"/>
                <a:gd name="T48" fmla="*/ 2156 w 291"/>
                <a:gd name="T49" fmla="*/ 25 h 35"/>
                <a:gd name="T50" fmla="*/ 2028 w 291"/>
                <a:gd name="T51" fmla="*/ 25 h 35"/>
                <a:gd name="T52" fmla="*/ 1767 w 291"/>
                <a:gd name="T53" fmla="*/ 23 h 35"/>
                <a:gd name="T54" fmla="*/ 1505 w 291"/>
                <a:gd name="T55" fmla="*/ 19 h 35"/>
                <a:gd name="T56" fmla="*/ 1237 w 291"/>
                <a:gd name="T57" fmla="*/ 17 h 35"/>
                <a:gd name="T58" fmla="*/ 976 w 291"/>
                <a:gd name="T59" fmla="*/ 17 h 35"/>
                <a:gd name="T60" fmla="*/ 696 w 291"/>
                <a:gd name="T61" fmla="*/ 19 h 35"/>
                <a:gd name="T62" fmla="*/ 436 w 291"/>
                <a:gd name="T63" fmla="*/ 23 h 35"/>
                <a:gd name="T64" fmla="*/ 191 w 291"/>
                <a:gd name="T65" fmla="*/ 25 h 35"/>
                <a:gd name="T66" fmla="*/ 71 w 291"/>
                <a:gd name="T67" fmla="*/ 26 h 35"/>
                <a:gd name="T68" fmla="*/ 55 w 291"/>
                <a:gd name="T69" fmla="*/ 28 h 35"/>
                <a:gd name="T70" fmla="*/ 47 w 291"/>
                <a:gd name="T71" fmla="*/ 28 h 35"/>
                <a:gd name="T72" fmla="*/ 32 w 291"/>
                <a:gd name="T73" fmla="*/ 27 h 35"/>
                <a:gd name="T74" fmla="*/ 24 w 291"/>
                <a:gd name="T75" fmla="*/ 25 h 35"/>
                <a:gd name="T76" fmla="*/ 16 w 291"/>
                <a:gd name="T77" fmla="*/ 25 h 35"/>
                <a:gd name="T78" fmla="*/ 8 w 291"/>
                <a:gd name="T79" fmla="*/ 24 h 35"/>
                <a:gd name="T80" fmla="*/ 0 w 291"/>
                <a:gd name="T81" fmla="*/ 23 h 35"/>
                <a:gd name="T82" fmla="*/ 0 w 291"/>
                <a:gd name="T83" fmla="*/ 20 h 35"/>
                <a:gd name="T84" fmla="*/ 0 w 291"/>
                <a:gd name="T85" fmla="*/ 18 h 35"/>
                <a:gd name="T86" fmla="*/ 8 w 291"/>
                <a:gd name="T87" fmla="*/ 16 h 35"/>
                <a:gd name="T88" fmla="*/ 16 w 291"/>
                <a:gd name="T89" fmla="*/ 14 h 35"/>
                <a:gd name="T90" fmla="*/ 24 w 291"/>
                <a:gd name="T91" fmla="*/ 11 h 35"/>
                <a:gd name="T92" fmla="*/ 39 w 291"/>
                <a:gd name="T93" fmla="*/ 11 h 35"/>
                <a:gd name="T94" fmla="*/ 47 w 291"/>
                <a:gd name="T95" fmla="*/ 9 h 35"/>
                <a:gd name="T96" fmla="*/ 63 w 291"/>
                <a:gd name="T97" fmla="*/ 9 h 35"/>
                <a:gd name="T98" fmla="*/ 77 w 291"/>
                <a:gd name="T99" fmla="*/ 8 h 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1"/>
                <a:gd name="T151" fmla="*/ 0 h 35"/>
                <a:gd name="T152" fmla="*/ 291 w 291"/>
                <a:gd name="T153" fmla="*/ 35 h 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1" h="35">
                  <a:moveTo>
                    <a:pt x="7" y="11"/>
                  </a:moveTo>
                  <a:lnTo>
                    <a:pt x="23" y="9"/>
                  </a:lnTo>
                  <a:lnTo>
                    <a:pt x="41" y="6"/>
                  </a:lnTo>
                  <a:lnTo>
                    <a:pt x="57" y="5"/>
                  </a:lnTo>
                  <a:lnTo>
                    <a:pt x="75" y="3"/>
                  </a:lnTo>
                  <a:lnTo>
                    <a:pt x="91" y="3"/>
                  </a:lnTo>
                  <a:lnTo>
                    <a:pt x="109" y="1"/>
                  </a:lnTo>
                  <a:lnTo>
                    <a:pt x="126" y="1"/>
                  </a:lnTo>
                  <a:lnTo>
                    <a:pt x="144" y="0"/>
                  </a:lnTo>
                  <a:lnTo>
                    <a:pt x="160" y="1"/>
                  </a:lnTo>
                  <a:lnTo>
                    <a:pt x="177" y="1"/>
                  </a:lnTo>
                  <a:lnTo>
                    <a:pt x="195" y="3"/>
                  </a:lnTo>
                  <a:lnTo>
                    <a:pt x="212" y="3"/>
                  </a:lnTo>
                  <a:lnTo>
                    <a:pt x="228" y="5"/>
                  </a:lnTo>
                  <a:lnTo>
                    <a:pt x="246" y="6"/>
                  </a:lnTo>
                  <a:lnTo>
                    <a:pt x="263" y="9"/>
                  </a:lnTo>
                  <a:lnTo>
                    <a:pt x="281" y="11"/>
                  </a:lnTo>
                  <a:lnTo>
                    <a:pt x="280" y="11"/>
                  </a:lnTo>
                  <a:lnTo>
                    <a:pt x="280" y="12"/>
                  </a:lnTo>
                  <a:lnTo>
                    <a:pt x="281" y="12"/>
                  </a:lnTo>
                  <a:lnTo>
                    <a:pt x="283" y="12"/>
                  </a:lnTo>
                  <a:lnTo>
                    <a:pt x="283" y="13"/>
                  </a:lnTo>
                  <a:lnTo>
                    <a:pt x="285" y="13"/>
                  </a:lnTo>
                  <a:lnTo>
                    <a:pt x="285" y="14"/>
                  </a:lnTo>
                  <a:lnTo>
                    <a:pt x="287" y="14"/>
                  </a:lnTo>
                  <a:lnTo>
                    <a:pt x="287" y="16"/>
                  </a:lnTo>
                  <a:lnTo>
                    <a:pt x="287" y="17"/>
                  </a:lnTo>
                  <a:lnTo>
                    <a:pt x="287" y="19"/>
                  </a:lnTo>
                  <a:lnTo>
                    <a:pt x="289" y="19"/>
                  </a:lnTo>
                  <a:lnTo>
                    <a:pt x="289" y="21"/>
                  </a:lnTo>
                  <a:lnTo>
                    <a:pt x="289" y="23"/>
                  </a:lnTo>
                  <a:lnTo>
                    <a:pt x="290" y="23"/>
                  </a:lnTo>
                  <a:lnTo>
                    <a:pt x="289" y="25"/>
                  </a:lnTo>
                  <a:lnTo>
                    <a:pt x="289" y="26"/>
                  </a:lnTo>
                  <a:lnTo>
                    <a:pt x="289" y="28"/>
                  </a:lnTo>
                  <a:lnTo>
                    <a:pt x="287" y="29"/>
                  </a:lnTo>
                  <a:lnTo>
                    <a:pt x="287" y="31"/>
                  </a:lnTo>
                  <a:lnTo>
                    <a:pt x="285" y="32"/>
                  </a:lnTo>
                  <a:lnTo>
                    <a:pt x="284" y="33"/>
                  </a:lnTo>
                  <a:lnTo>
                    <a:pt x="282" y="33"/>
                  </a:lnTo>
                  <a:lnTo>
                    <a:pt x="281" y="33"/>
                  </a:lnTo>
                  <a:lnTo>
                    <a:pt x="281" y="31"/>
                  </a:lnTo>
                  <a:lnTo>
                    <a:pt x="282" y="34"/>
                  </a:lnTo>
                  <a:lnTo>
                    <a:pt x="264" y="31"/>
                  </a:lnTo>
                  <a:lnTo>
                    <a:pt x="248" y="28"/>
                  </a:lnTo>
                  <a:lnTo>
                    <a:pt x="230" y="26"/>
                  </a:lnTo>
                  <a:lnTo>
                    <a:pt x="214" y="23"/>
                  </a:lnTo>
                  <a:lnTo>
                    <a:pt x="196" y="22"/>
                  </a:lnTo>
                  <a:lnTo>
                    <a:pt x="179" y="20"/>
                  </a:lnTo>
                  <a:lnTo>
                    <a:pt x="161" y="20"/>
                  </a:lnTo>
                  <a:lnTo>
                    <a:pt x="145" y="19"/>
                  </a:lnTo>
                  <a:lnTo>
                    <a:pt x="127" y="20"/>
                  </a:lnTo>
                  <a:lnTo>
                    <a:pt x="109" y="20"/>
                  </a:lnTo>
                  <a:lnTo>
                    <a:pt x="91" y="22"/>
                  </a:lnTo>
                  <a:lnTo>
                    <a:pt x="75" y="23"/>
                  </a:lnTo>
                  <a:lnTo>
                    <a:pt x="57" y="26"/>
                  </a:lnTo>
                  <a:lnTo>
                    <a:pt x="41" y="28"/>
                  </a:lnTo>
                  <a:lnTo>
                    <a:pt x="25" y="31"/>
                  </a:lnTo>
                  <a:lnTo>
                    <a:pt x="8" y="34"/>
                  </a:lnTo>
                  <a:lnTo>
                    <a:pt x="9" y="32"/>
                  </a:lnTo>
                  <a:lnTo>
                    <a:pt x="7" y="34"/>
                  </a:lnTo>
                  <a:lnTo>
                    <a:pt x="6" y="34"/>
                  </a:lnTo>
                  <a:lnTo>
                    <a:pt x="4" y="34"/>
                  </a:lnTo>
                  <a:lnTo>
                    <a:pt x="4" y="33"/>
                  </a:lnTo>
                  <a:lnTo>
                    <a:pt x="3" y="33"/>
                  </a:lnTo>
                  <a:lnTo>
                    <a:pt x="3" y="31"/>
                  </a:lnTo>
                  <a:lnTo>
                    <a:pt x="2" y="31"/>
                  </a:lnTo>
                  <a:lnTo>
                    <a:pt x="2" y="30"/>
                  </a:lnTo>
                  <a:lnTo>
                    <a:pt x="1" y="30"/>
                  </a:lnTo>
                  <a:lnTo>
                    <a:pt x="1" y="28"/>
                  </a:lnTo>
                  <a:lnTo>
                    <a:pt x="0" y="28"/>
                  </a:lnTo>
                  <a:lnTo>
                    <a:pt x="0" y="27"/>
                  </a:lnTo>
                  <a:lnTo>
                    <a:pt x="0" y="25"/>
                  </a:lnTo>
                  <a:lnTo>
                    <a:pt x="0" y="23"/>
                  </a:lnTo>
                  <a:lnTo>
                    <a:pt x="0" y="21"/>
                  </a:lnTo>
                  <a:lnTo>
                    <a:pt x="1" y="19"/>
                  </a:lnTo>
                  <a:lnTo>
                    <a:pt x="2" y="17"/>
                  </a:lnTo>
                  <a:lnTo>
                    <a:pt x="2" y="16"/>
                  </a:lnTo>
                  <a:lnTo>
                    <a:pt x="3" y="14"/>
                  </a:lnTo>
                  <a:lnTo>
                    <a:pt x="5" y="14"/>
                  </a:lnTo>
                  <a:lnTo>
                    <a:pt x="6" y="12"/>
                  </a:lnTo>
                  <a:lnTo>
                    <a:pt x="8" y="12"/>
                  </a:lnTo>
                  <a:lnTo>
                    <a:pt x="10" y="11"/>
                  </a:lnTo>
                  <a:lnTo>
                    <a:pt x="7" y="11"/>
                  </a:lnTo>
                </a:path>
              </a:pathLst>
            </a:custGeom>
            <a:solidFill>
              <a:srgbClr val="F8F8F8"/>
            </a:solidFill>
            <a:ln w="18732">
              <a:solidFill>
                <a:srgbClr val="DDDDDD"/>
              </a:solidFill>
              <a:round/>
              <a:headEnd/>
              <a:tailEnd/>
            </a:ln>
          </p:spPr>
          <p:txBody>
            <a:bodyPr/>
            <a:lstStyle/>
            <a:p>
              <a:endParaRPr lang="it-IT"/>
            </a:p>
          </p:txBody>
        </p:sp>
        <p:sp>
          <p:nvSpPr>
            <p:cNvPr id="11277" name="Freeform 19"/>
            <p:cNvSpPr>
              <a:spLocks/>
            </p:cNvSpPr>
            <p:nvPr/>
          </p:nvSpPr>
          <p:spPr bwMode="auto">
            <a:xfrm>
              <a:off x="2678" y="1270"/>
              <a:ext cx="911" cy="309"/>
            </a:xfrm>
            <a:custGeom>
              <a:avLst/>
              <a:gdLst>
                <a:gd name="T0" fmla="*/ 2201 w 462"/>
                <a:gd name="T1" fmla="*/ 255 h 333"/>
                <a:gd name="T2" fmla="*/ 2668 w 462"/>
                <a:gd name="T3" fmla="*/ 261 h 333"/>
                <a:gd name="T4" fmla="*/ 2838 w 462"/>
                <a:gd name="T5" fmla="*/ 265 h 333"/>
                <a:gd name="T6" fmla="*/ 2861 w 462"/>
                <a:gd name="T7" fmla="*/ 252 h 333"/>
                <a:gd name="T8" fmla="*/ 2897 w 462"/>
                <a:gd name="T9" fmla="*/ 227 h 333"/>
                <a:gd name="T10" fmla="*/ 2974 w 462"/>
                <a:gd name="T11" fmla="*/ 201 h 333"/>
                <a:gd name="T12" fmla="*/ 3052 w 462"/>
                <a:gd name="T13" fmla="*/ 184 h 333"/>
                <a:gd name="T14" fmla="*/ 3321 w 462"/>
                <a:gd name="T15" fmla="*/ 182 h 333"/>
                <a:gd name="T16" fmla="*/ 3220 w 462"/>
                <a:gd name="T17" fmla="*/ 148 h 333"/>
                <a:gd name="T18" fmla="*/ 2981 w 462"/>
                <a:gd name="T19" fmla="*/ 150 h 333"/>
                <a:gd name="T20" fmla="*/ 2865 w 462"/>
                <a:gd name="T21" fmla="*/ 144 h 333"/>
                <a:gd name="T22" fmla="*/ 2832 w 462"/>
                <a:gd name="T23" fmla="*/ 150 h 333"/>
                <a:gd name="T24" fmla="*/ 2713 w 462"/>
                <a:gd name="T25" fmla="*/ 151 h 333"/>
                <a:gd name="T26" fmla="*/ 2713 w 462"/>
                <a:gd name="T27" fmla="*/ 136 h 333"/>
                <a:gd name="T28" fmla="*/ 2816 w 462"/>
                <a:gd name="T29" fmla="*/ 143 h 333"/>
                <a:gd name="T30" fmla="*/ 2865 w 462"/>
                <a:gd name="T31" fmla="*/ 137 h 333"/>
                <a:gd name="T32" fmla="*/ 2997 w 462"/>
                <a:gd name="T33" fmla="*/ 133 h 333"/>
                <a:gd name="T34" fmla="*/ 3037 w 462"/>
                <a:gd name="T35" fmla="*/ 109 h 333"/>
                <a:gd name="T36" fmla="*/ 2952 w 462"/>
                <a:gd name="T37" fmla="*/ 102 h 333"/>
                <a:gd name="T38" fmla="*/ 2952 w 462"/>
                <a:gd name="T39" fmla="*/ 98 h 333"/>
                <a:gd name="T40" fmla="*/ 3084 w 462"/>
                <a:gd name="T41" fmla="*/ 101 h 333"/>
                <a:gd name="T42" fmla="*/ 3376 w 462"/>
                <a:gd name="T43" fmla="*/ 99 h 333"/>
                <a:gd name="T44" fmla="*/ 3512 w 462"/>
                <a:gd name="T45" fmla="*/ 87 h 333"/>
                <a:gd name="T46" fmla="*/ 3488 w 462"/>
                <a:gd name="T47" fmla="*/ 56 h 333"/>
                <a:gd name="T48" fmla="*/ 3305 w 462"/>
                <a:gd name="T49" fmla="*/ 43 h 333"/>
                <a:gd name="T50" fmla="*/ 3417 w 462"/>
                <a:gd name="T51" fmla="*/ 42 h 333"/>
                <a:gd name="T52" fmla="*/ 3433 w 462"/>
                <a:gd name="T53" fmla="*/ 28 h 333"/>
                <a:gd name="T54" fmla="*/ 3281 w 462"/>
                <a:gd name="T55" fmla="*/ 28 h 333"/>
                <a:gd name="T56" fmla="*/ 3329 w 462"/>
                <a:gd name="T57" fmla="*/ 18 h 333"/>
                <a:gd name="T58" fmla="*/ 3390 w 462"/>
                <a:gd name="T59" fmla="*/ 17 h 333"/>
                <a:gd name="T60" fmla="*/ 3433 w 462"/>
                <a:gd name="T61" fmla="*/ 2 h 333"/>
                <a:gd name="T62" fmla="*/ 1863 w 462"/>
                <a:gd name="T63" fmla="*/ 6 h 333"/>
                <a:gd name="T64" fmla="*/ 183 w 462"/>
                <a:gd name="T65" fmla="*/ 5 h 333"/>
                <a:gd name="T66" fmla="*/ 108 w 462"/>
                <a:gd name="T67" fmla="*/ 16 h 333"/>
                <a:gd name="T68" fmla="*/ 175 w 462"/>
                <a:gd name="T69" fmla="*/ 17 h 333"/>
                <a:gd name="T70" fmla="*/ 260 w 462"/>
                <a:gd name="T71" fmla="*/ 28 h 333"/>
                <a:gd name="T72" fmla="*/ 63 w 462"/>
                <a:gd name="T73" fmla="*/ 28 h 333"/>
                <a:gd name="T74" fmla="*/ 55 w 462"/>
                <a:gd name="T75" fmla="*/ 41 h 333"/>
                <a:gd name="T76" fmla="*/ 175 w 462"/>
                <a:gd name="T77" fmla="*/ 42 h 333"/>
                <a:gd name="T78" fmla="*/ 32 w 462"/>
                <a:gd name="T79" fmla="*/ 54 h 333"/>
                <a:gd name="T80" fmla="*/ 0 w 462"/>
                <a:gd name="T81" fmla="*/ 76 h 333"/>
                <a:gd name="T82" fmla="*/ 77 w 462"/>
                <a:gd name="T83" fmla="*/ 96 h 333"/>
                <a:gd name="T84" fmla="*/ 552 w 462"/>
                <a:gd name="T85" fmla="*/ 97 h 333"/>
                <a:gd name="T86" fmla="*/ 568 w 462"/>
                <a:gd name="T87" fmla="*/ 101 h 333"/>
                <a:gd name="T88" fmla="*/ 489 w 462"/>
                <a:gd name="T89" fmla="*/ 105 h 333"/>
                <a:gd name="T90" fmla="*/ 467 w 462"/>
                <a:gd name="T91" fmla="*/ 124 h 333"/>
                <a:gd name="T92" fmla="*/ 536 w 462"/>
                <a:gd name="T93" fmla="*/ 135 h 333"/>
                <a:gd name="T94" fmla="*/ 637 w 462"/>
                <a:gd name="T95" fmla="*/ 137 h 333"/>
                <a:gd name="T96" fmla="*/ 680 w 462"/>
                <a:gd name="T97" fmla="*/ 142 h 333"/>
                <a:gd name="T98" fmla="*/ 789 w 462"/>
                <a:gd name="T99" fmla="*/ 137 h 333"/>
                <a:gd name="T100" fmla="*/ 797 w 462"/>
                <a:gd name="T101" fmla="*/ 149 h 333"/>
                <a:gd name="T102" fmla="*/ 696 w 462"/>
                <a:gd name="T103" fmla="*/ 151 h 333"/>
                <a:gd name="T104" fmla="*/ 653 w 462"/>
                <a:gd name="T105" fmla="*/ 144 h 333"/>
                <a:gd name="T106" fmla="*/ 544 w 462"/>
                <a:gd name="T107" fmla="*/ 150 h 333"/>
                <a:gd name="T108" fmla="*/ 315 w 462"/>
                <a:gd name="T109" fmla="*/ 148 h 333"/>
                <a:gd name="T110" fmla="*/ 183 w 462"/>
                <a:gd name="T111" fmla="*/ 179 h 333"/>
                <a:gd name="T112" fmla="*/ 408 w 462"/>
                <a:gd name="T113" fmla="*/ 186 h 333"/>
                <a:gd name="T114" fmla="*/ 467 w 462"/>
                <a:gd name="T115" fmla="*/ 200 h 333"/>
                <a:gd name="T116" fmla="*/ 592 w 462"/>
                <a:gd name="T117" fmla="*/ 222 h 333"/>
                <a:gd name="T118" fmla="*/ 661 w 462"/>
                <a:gd name="T119" fmla="*/ 248 h 333"/>
                <a:gd name="T120" fmla="*/ 720 w 462"/>
                <a:gd name="T121" fmla="*/ 264 h 333"/>
                <a:gd name="T122" fmla="*/ 1280 w 462"/>
                <a:gd name="T123" fmla="*/ 257 h 333"/>
                <a:gd name="T124" fmla="*/ 1556 w 462"/>
                <a:gd name="T125" fmla="*/ 255 h 3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2"/>
                <a:gd name="T190" fmla="*/ 0 h 333"/>
                <a:gd name="T191" fmla="*/ 462 w 462"/>
                <a:gd name="T192" fmla="*/ 333 h 3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2" h="333">
                  <a:moveTo>
                    <a:pt x="228" y="318"/>
                  </a:moveTo>
                  <a:lnTo>
                    <a:pt x="228" y="319"/>
                  </a:lnTo>
                  <a:lnTo>
                    <a:pt x="230" y="319"/>
                  </a:lnTo>
                  <a:lnTo>
                    <a:pt x="232" y="319"/>
                  </a:lnTo>
                  <a:lnTo>
                    <a:pt x="235" y="319"/>
                  </a:lnTo>
                  <a:lnTo>
                    <a:pt x="239" y="319"/>
                  </a:lnTo>
                  <a:lnTo>
                    <a:pt x="244" y="319"/>
                  </a:lnTo>
                  <a:lnTo>
                    <a:pt x="250" y="319"/>
                  </a:lnTo>
                  <a:lnTo>
                    <a:pt x="255" y="319"/>
                  </a:lnTo>
                  <a:lnTo>
                    <a:pt x="260" y="319"/>
                  </a:lnTo>
                  <a:lnTo>
                    <a:pt x="265" y="319"/>
                  </a:lnTo>
                  <a:lnTo>
                    <a:pt x="270" y="319"/>
                  </a:lnTo>
                  <a:lnTo>
                    <a:pt x="276" y="319"/>
                  </a:lnTo>
                  <a:lnTo>
                    <a:pt x="279" y="319"/>
                  </a:lnTo>
                  <a:lnTo>
                    <a:pt x="284" y="319"/>
                  </a:lnTo>
                  <a:lnTo>
                    <a:pt x="287" y="319"/>
                  </a:lnTo>
                  <a:lnTo>
                    <a:pt x="291" y="319"/>
                  </a:lnTo>
                  <a:lnTo>
                    <a:pt x="294" y="321"/>
                  </a:lnTo>
                  <a:lnTo>
                    <a:pt x="297" y="321"/>
                  </a:lnTo>
                  <a:lnTo>
                    <a:pt x="301" y="321"/>
                  </a:lnTo>
                  <a:lnTo>
                    <a:pt x="305" y="321"/>
                  </a:lnTo>
                  <a:lnTo>
                    <a:pt x="308" y="323"/>
                  </a:lnTo>
                  <a:lnTo>
                    <a:pt x="312" y="323"/>
                  </a:lnTo>
                  <a:lnTo>
                    <a:pt x="316" y="323"/>
                  </a:lnTo>
                  <a:lnTo>
                    <a:pt x="321" y="323"/>
                  </a:lnTo>
                  <a:lnTo>
                    <a:pt x="324" y="325"/>
                  </a:lnTo>
                  <a:lnTo>
                    <a:pt x="328" y="325"/>
                  </a:lnTo>
                  <a:lnTo>
                    <a:pt x="332" y="326"/>
                  </a:lnTo>
                  <a:lnTo>
                    <a:pt x="337" y="326"/>
                  </a:lnTo>
                  <a:lnTo>
                    <a:pt x="340" y="327"/>
                  </a:lnTo>
                  <a:lnTo>
                    <a:pt x="344" y="327"/>
                  </a:lnTo>
                  <a:lnTo>
                    <a:pt x="348" y="327"/>
                  </a:lnTo>
                  <a:lnTo>
                    <a:pt x="351" y="327"/>
                  </a:lnTo>
                  <a:lnTo>
                    <a:pt x="351" y="328"/>
                  </a:lnTo>
                  <a:lnTo>
                    <a:pt x="353" y="328"/>
                  </a:lnTo>
                  <a:lnTo>
                    <a:pt x="354" y="328"/>
                  </a:lnTo>
                  <a:lnTo>
                    <a:pt x="356" y="328"/>
                  </a:lnTo>
                  <a:lnTo>
                    <a:pt x="358" y="328"/>
                  </a:lnTo>
                  <a:lnTo>
                    <a:pt x="359" y="328"/>
                  </a:lnTo>
                  <a:lnTo>
                    <a:pt x="361" y="328"/>
                  </a:lnTo>
                  <a:lnTo>
                    <a:pt x="361" y="330"/>
                  </a:lnTo>
                  <a:lnTo>
                    <a:pt x="363" y="330"/>
                  </a:lnTo>
                  <a:lnTo>
                    <a:pt x="364" y="330"/>
                  </a:lnTo>
                  <a:lnTo>
                    <a:pt x="366" y="330"/>
                  </a:lnTo>
                  <a:lnTo>
                    <a:pt x="367" y="332"/>
                  </a:lnTo>
                  <a:lnTo>
                    <a:pt x="369" y="332"/>
                  </a:lnTo>
                  <a:lnTo>
                    <a:pt x="370" y="332"/>
                  </a:lnTo>
                  <a:lnTo>
                    <a:pt x="372" y="332"/>
                  </a:lnTo>
                  <a:lnTo>
                    <a:pt x="370" y="332"/>
                  </a:lnTo>
                  <a:lnTo>
                    <a:pt x="370" y="331"/>
                  </a:lnTo>
                  <a:lnTo>
                    <a:pt x="370" y="330"/>
                  </a:lnTo>
                  <a:lnTo>
                    <a:pt x="370" y="328"/>
                  </a:lnTo>
                  <a:lnTo>
                    <a:pt x="370" y="327"/>
                  </a:lnTo>
                  <a:lnTo>
                    <a:pt x="371" y="325"/>
                  </a:lnTo>
                  <a:lnTo>
                    <a:pt x="371" y="323"/>
                  </a:lnTo>
                  <a:lnTo>
                    <a:pt x="371" y="321"/>
                  </a:lnTo>
                  <a:lnTo>
                    <a:pt x="373" y="319"/>
                  </a:lnTo>
                  <a:lnTo>
                    <a:pt x="373" y="318"/>
                  </a:lnTo>
                  <a:lnTo>
                    <a:pt x="373" y="316"/>
                  </a:lnTo>
                  <a:lnTo>
                    <a:pt x="374" y="315"/>
                  </a:lnTo>
                  <a:lnTo>
                    <a:pt x="374" y="313"/>
                  </a:lnTo>
                  <a:lnTo>
                    <a:pt x="374" y="312"/>
                  </a:lnTo>
                  <a:lnTo>
                    <a:pt x="374" y="310"/>
                  </a:lnTo>
                  <a:lnTo>
                    <a:pt x="374" y="308"/>
                  </a:lnTo>
                  <a:lnTo>
                    <a:pt x="374" y="306"/>
                  </a:lnTo>
                  <a:lnTo>
                    <a:pt x="374" y="303"/>
                  </a:lnTo>
                  <a:lnTo>
                    <a:pt x="374" y="302"/>
                  </a:lnTo>
                  <a:lnTo>
                    <a:pt x="375" y="298"/>
                  </a:lnTo>
                  <a:lnTo>
                    <a:pt x="375" y="296"/>
                  </a:lnTo>
                  <a:lnTo>
                    <a:pt x="375" y="295"/>
                  </a:lnTo>
                  <a:lnTo>
                    <a:pt x="375" y="293"/>
                  </a:lnTo>
                  <a:lnTo>
                    <a:pt x="377" y="289"/>
                  </a:lnTo>
                  <a:lnTo>
                    <a:pt x="377" y="287"/>
                  </a:lnTo>
                  <a:lnTo>
                    <a:pt x="378" y="286"/>
                  </a:lnTo>
                  <a:lnTo>
                    <a:pt x="378" y="284"/>
                  </a:lnTo>
                  <a:lnTo>
                    <a:pt x="380" y="281"/>
                  </a:lnTo>
                  <a:lnTo>
                    <a:pt x="380" y="280"/>
                  </a:lnTo>
                  <a:lnTo>
                    <a:pt x="380" y="278"/>
                  </a:lnTo>
                  <a:lnTo>
                    <a:pt x="380" y="277"/>
                  </a:lnTo>
                  <a:lnTo>
                    <a:pt x="381" y="274"/>
                  </a:lnTo>
                  <a:lnTo>
                    <a:pt x="381" y="273"/>
                  </a:lnTo>
                  <a:lnTo>
                    <a:pt x="383" y="271"/>
                  </a:lnTo>
                  <a:lnTo>
                    <a:pt x="383" y="269"/>
                  </a:lnTo>
                  <a:lnTo>
                    <a:pt x="385" y="265"/>
                  </a:lnTo>
                  <a:lnTo>
                    <a:pt x="385" y="263"/>
                  </a:lnTo>
                  <a:lnTo>
                    <a:pt x="385" y="262"/>
                  </a:lnTo>
                  <a:lnTo>
                    <a:pt x="385" y="260"/>
                  </a:lnTo>
                  <a:lnTo>
                    <a:pt x="386" y="257"/>
                  </a:lnTo>
                  <a:lnTo>
                    <a:pt x="386" y="255"/>
                  </a:lnTo>
                  <a:lnTo>
                    <a:pt x="388" y="254"/>
                  </a:lnTo>
                  <a:lnTo>
                    <a:pt x="388" y="252"/>
                  </a:lnTo>
                  <a:lnTo>
                    <a:pt x="389" y="249"/>
                  </a:lnTo>
                  <a:lnTo>
                    <a:pt x="389" y="247"/>
                  </a:lnTo>
                  <a:lnTo>
                    <a:pt x="389" y="245"/>
                  </a:lnTo>
                  <a:lnTo>
                    <a:pt x="390" y="243"/>
                  </a:lnTo>
                  <a:lnTo>
                    <a:pt x="390" y="242"/>
                  </a:lnTo>
                  <a:lnTo>
                    <a:pt x="391" y="240"/>
                  </a:lnTo>
                  <a:lnTo>
                    <a:pt x="393" y="238"/>
                  </a:lnTo>
                  <a:lnTo>
                    <a:pt x="393" y="236"/>
                  </a:lnTo>
                  <a:lnTo>
                    <a:pt x="394" y="235"/>
                  </a:lnTo>
                  <a:lnTo>
                    <a:pt x="394" y="234"/>
                  </a:lnTo>
                  <a:lnTo>
                    <a:pt x="396" y="232"/>
                  </a:lnTo>
                  <a:lnTo>
                    <a:pt x="398" y="230"/>
                  </a:lnTo>
                  <a:lnTo>
                    <a:pt x="400" y="228"/>
                  </a:lnTo>
                  <a:lnTo>
                    <a:pt x="401" y="228"/>
                  </a:lnTo>
                  <a:lnTo>
                    <a:pt x="403" y="227"/>
                  </a:lnTo>
                  <a:lnTo>
                    <a:pt x="405" y="227"/>
                  </a:lnTo>
                  <a:lnTo>
                    <a:pt x="408" y="226"/>
                  </a:lnTo>
                  <a:lnTo>
                    <a:pt x="409" y="226"/>
                  </a:lnTo>
                  <a:lnTo>
                    <a:pt x="413" y="226"/>
                  </a:lnTo>
                  <a:lnTo>
                    <a:pt x="415" y="226"/>
                  </a:lnTo>
                  <a:lnTo>
                    <a:pt x="419" y="226"/>
                  </a:lnTo>
                  <a:lnTo>
                    <a:pt x="421" y="227"/>
                  </a:lnTo>
                  <a:lnTo>
                    <a:pt x="424" y="227"/>
                  </a:lnTo>
                  <a:lnTo>
                    <a:pt x="425" y="227"/>
                  </a:lnTo>
                  <a:lnTo>
                    <a:pt x="428" y="227"/>
                  </a:lnTo>
                  <a:lnTo>
                    <a:pt x="430" y="227"/>
                  </a:lnTo>
                  <a:lnTo>
                    <a:pt x="432" y="227"/>
                  </a:lnTo>
                  <a:lnTo>
                    <a:pt x="433" y="227"/>
                  </a:lnTo>
                  <a:lnTo>
                    <a:pt x="434" y="226"/>
                  </a:lnTo>
                  <a:lnTo>
                    <a:pt x="433" y="226"/>
                  </a:lnTo>
                  <a:lnTo>
                    <a:pt x="433" y="224"/>
                  </a:lnTo>
                  <a:lnTo>
                    <a:pt x="431" y="222"/>
                  </a:lnTo>
                  <a:lnTo>
                    <a:pt x="431" y="219"/>
                  </a:lnTo>
                  <a:lnTo>
                    <a:pt x="429" y="215"/>
                  </a:lnTo>
                  <a:lnTo>
                    <a:pt x="428" y="212"/>
                  </a:lnTo>
                  <a:lnTo>
                    <a:pt x="427" y="208"/>
                  </a:lnTo>
                  <a:lnTo>
                    <a:pt x="427" y="205"/>
                  </a:lnTo>
                  <a:lnTo>
                    <a:pt x="425" y="202"/>
                  </a:lnTo>
                  <a:lnTo>
                    <a:pt x="423" y="198"/>
                  </a:lnTo>
                  <a:lnTo>
                    <a:pt x="421" y="195"/>
                  </a:lnTo>
                  <a:lnTo>
                    <a:pt x="421" y="191"/>
                  </a:lnTo>
                  <a:lnTo>
                    <a:pt x="420" y="189"/>
                  </a:lnTo>
                  <a:lnTo>
                    <a:pt x="420" y="187"/>
                  </a:lnTo>
                  <a:lnTo>
                    <a:pt x="420" y="185"/>
                  </a:lnTo>
                  <a:lnTo>
                    <a:pt x="420" y="183"/>
                  </a:lnTo>
                  <a:lnTo>
                    <a:pt x="418" y="185"/>
                  </a:lnTo>
                  <a:lnTo>
                    <a:pt x="417" y="185"/>
                  </a:lnTo>
                  <a:lnTo>
                    <a:pt x="415" y="185"/>
                  </a:lnTo>
                  <a:lnTo>
                    <a:pt x="413" y="185"/>
                  </a:lnTo>
                  <a:lnTo>
                    <a:pt x="410" y="187"/>
                  </a:lnTo>
                  <a:lnTo>
                    <a:pt x="408" y="187"/>
                  </a:lnTo>
                  <a:lnTo>
                    <a:pt x="406" y="187"/>
                  </a:lnTo>
                  <a:lnTo>
                    <a:pt x="404" y="187"/>
                  </a:lnTo>
                  <a:lnTo>
                    <a:pt x="401" y="188"/>
                  </a:lnTo>
                  <a:lnTo>
                    <a:pt x="399" y="188"/>
                  </a:lnTo>
                  <a:lnTo>
                    <a:pt x="396" y="188"/>
                  </a:lnTo>
                  <a:lnTo>
                    <a:pt x="394" y="188"/>
                  </a:lnTo>
                  <a:lnTo>
                    <a:pt x="392" y="189"/>
                  </a:lnTo>
                  <a:lnTo>
                    <a:pt x="390" y="189"/>
                  </a:lnTo>
                  <a:lnTo>
                    <a:pt x="389" y="189"/>
                  </a:lnTo>
                  <a:lnTo>
                    <a:pt x="388" y="189"/>
                  </a:lnTo>
                  <a:lnTo>
                    <a:pt x="386" y="189"/>
                  </a:lnTo>
                  <a:lnTo>
                    <a:pt x="386" y="188"/>
                  </a:lnTo>
                  <a:lnTo>
                    <a:pt x="384" y="188"/>
                  </a:lnTo>
                  <a:lnTo>
                    <a:pt x="384" y="186"/>
                  </a:lnTo>
                  <a:lnTo>
                    <a:pt x="382" y="186"/>
                  </a:lnTo>
                  <a:lnTo>
                    <a:pt x="382" y="184"/>
                  </a:lnTo>
                  <a:lnTo>
                    <a:pt x="380" y="184"/>
                  </a:lnTo>
                  <a:lnTo>
                    <a:pt x="380" y="182"/>
                  </a:lnTo>
                  <a:lnTo>
                    <a:pt x="378" y="182"/>
                  </a:lnTo>
                  <a:lnTo>
                    <a:pt x="378" y="180"/>
                  </a:lnTo>
                  <a:lnTo>
                    <a:pt x="376" y="180"/>
                  </a:lnTo>
                  <a:lnTo>
                    <a:pt x="374" y="180"/>
                  </a:lnTo>
                  <a:lnTo>
                    <a:pt x="374" y="179"/>
                  </a:lnTo>
                  <a:lnTo>
                    <a:pt x="373" y="180"/>
                  </a:lnTo>
                  <a:lnTo>
                    <a:pt x="373" y="181"/>
                  </a:lnTo>
                  <a:lnTo>
                    <a:pt x="372" y="183"/>
                  </a:lnTo>
                  <a:lnTo>
                    <a:pt x="372" y="184"/>
                  </a:lnTo>
                  <a:lnTo>
                    <a:pt x="370" y="186"/>
                  </a:lnTo>
                  <a:lnTo>
                    <a:pt x="370" y="188"/>
                  </a:lnTo>
                  <a:lnTo>
                    <a:pt x="369" y="189"/>
                  </a:lnTo>
                  <a:lnTo>
                    <a:pt x="367" y="190"/>
                  </a:lnTo>
                  <a:lnTo>
                    <a:pt x="365" y="190"/>
                  </a:lnTo>
                  <a:lnTo>
                    <a:pt x="364" y="190"/>
                  </a:lnTo>
                  <a:lnTo>
                    <a:pt x="362" y="190"/>
                  </a:lnTo>
                  <a:lnTo>
                    <a:pt x="360" y="190"/>
                  </a:lnTo>
                  <a:lnTo>
                    <a:pt x="359" y="190"/>
                  </a:lnTo>
                  <a:lnTo>
                    <a:pt x="358" y="190"/>
                  </a:lnTo>
                  <a:lnTo>
                    <a:pt x="356" y="190"/>
                  </a:lnTo>
                  <a:lnTo>
                    <a:pt x="354" y="190"/>
                  </a:lnTo>
                  <a:lnTo>
                    <a:pt x="354" y="189"/>
                  </a:lnTo>
                  <a:lnTo>
                    <a:pt x="354" y="188"/>
                  </a:lnTo>
                  <a:lnTo>
                    <a:pt x="354" y="187"/>
                  </a:lnTo>
                  <a:lnTo>
                    <a:pt x="354" y="185"/>
                  </a:lnTo>
                  <a:lnTo>
                    <a:pt x="354" y="183"/>
                  </a:lnTo>
                  <a:lnTo>
                    <a:pt x="354" y="182"/>
                  </a:lnTo>
                  <a:lnTo>
                    <a:pt x="354" y="180"/>
                  </a:lnTo>
                  <a:lnTo>
                    <a:pt x="354" y="178"/>
                  </a:lnTo>
                  <a:lnTo>
                    <a:pt x="354" y="177"/>
                  </a:lnTo>
                  <a:lnTo>
                    <a:pt x="354" y="176"/>
                  </a:lnTo>
                  <a:lnTo>
                    <a:pt x="354" y="174"/>
                  </a:lnTo>
                  <a:lnTo>
                    <a:pt x="354" y="172"/>
                  </a:lnTo>
                  <a:lnTo>
                    <a:pt x="354" y="170"/>
                  </a:lnTo>
                  <a:lnTo>
                    <a:pt x="354" y="169"/>
                  </a:lnTo>
                  <a:lnTo>
                    <a:pt x="354" y="171"/>
                  </a:lnTo>
                  <a:lnTo>
                    <a:pt x="354" y="173"/>
                  </a:lnTo>
                  <a:lnTo>
                    <a:pt x="355" y="173"/>
                  </a:lnTo>
                  <a:lnTo>
                    <a:pt x="355" y="174"/>
                  </a:lnTo>
                  <a:lnTo>
                    <a:pt x="356" y="174"/>
                  </a:lnTo>
                  <a:lnTo>
                    <a:pt x="358" y="176"/>
                  </a:lnTo>
                  <a:lnTo>
                    <a:pt x="359" y="176"/>
                  </a:lnTo>
                  <a:lnTo>
                    <a:pt x="359" y="178"/>
                  </a:lnTo>
                  <a:lnTo>
                    <a:pt x="361" y="178"/>
                  </a:lnTo>
                  <a:lnTo>
                    <a:pt x="362" y="179"/>
                  </a:lnTo>
                  <a:lnTo>
                    <a:pt x="364" y="179"/>
                  </a:lnTo>
                  <a:lnTo>
                    <a:pt x="366" y="179"/>
                  </a:lnTo>
                  <a:lnTo>
                    <a:pt x="367" y="179"/>
                  </a:lnTo>
                  <a:lnTo>
                    <a:pt x="369" y="179"/>
                  </a:lnTo>
                  <a:lnTo>
                    <a:pt x="371" y="178"/>
                  </a:lnTo>
                  <a:lnTo>
                    <a:pt x="371" y="177"/>
                  </a:lnTo>
                  <a:lnTo>
                    <a:pt x="373" y="175"/>
                  </a:lnTo>
                  <a:lnTo>
                    <a:pt x="373" y="174"/>
                  </a:lnTo>
                  <a:lnTo>
                    <a:pt x="374" y="172"/>
                  </a:lnTo>
                  <a:lnTo>
                    <a:pt x="374" y="171"/>
                  </a:lnTo>
                  <a:lnTo>
                    <a:pt x="374" y="169"/>
                  </a:lnTo>
                  <a:lnTo>
                    <a:pt x="374" y="171"/>
                  </a:lnTo>
                  <a:lnTo>
                    <a:pt x="376" y="171"/>
                  </a:lnTo>
                  <a:lnTo>
                    <a:pt x="378" y="171"/>
                  </a:lnTo>
                  <a:lnTo>
                    <a:pt x="380" y="171"/>
                  </a:lnTo>
                  <a:lnTo>
                    <a:pt x="381" y="170"/>
                  </a:lnTo>
                  <a:lnTo>
                    <a:pt x="382" y="170"/>
                  </a:lnTo>
                  <a:lnTo>
                    <a:pt x="384" y="170"/>
                  </a:lnTo>
                  <a:lnTo>
                    <a:pt x="386" y="170"/>
                  </a:lnTo>
                  <a:lnTo>
                    <a:pt x="388" y="169"/>
                  </a:lnTo>
                  <a:lnTo>
                    <a:pt x="390" y="167"/>
                  </a:lnTo>
                  <a:lnTo>
                    <a:pt x="391" y="166"/>
                  </a:lnTo>
                  <a:lnTo>
                    <a:pt x="393" y="164"/>
                  </a:lnTo>
                  <a:lnTo>
                    <a:pt x="394" y="163"/>
                  </a:lnTo>
                  <a:lnTo>
                    <a:pt x="394" y="161"/>
                  </a:lnTo>
                  <a:lnTo>
                    <a:pt x="396" y="159"/>
                  </a:lnTo>
                  <a:lnTo>
                    <a:pt x="396" y="157"/>
                  </a:lnTo>
                  <a:lnTo>
                    <a:pt x="396" y="155"/>
                  </a:lnTo>
                  <a:lnTo>
                    <a:pt x="396" y="154"/>
                  </a:lnTo>
                  <a:lnTo>
                    <a:pt x="398" y="151"/>
                  </a:lnTo>
                  <a:lnTo>
                    <a:pt x="397" y="149"/>
                  </a:lnTo>
                  <a:lnTo>
                    <a:pt x="397" y="147"/>
                  </a:lnTo>
                  <a:lnTo>
                    <a:pt x="397" y="145"/>
                  </a:lnTo>
                  <a:lnTo>
                    <a:pt x="397" y="142"/>
                  </a:lnTo>
                  <a:lnTo>
                    <a:pt x="396" y="140"/>
                  </a:lnTo>
                  <a:lnTo>
                    <a:pt x="396" y="139"/>
                  </a:lnTo>
                  <a:lnTo>
                    <a:pt x="396" y="137"/>
                  </a:lnTo>
                  <a:lnTo>
                    <a:pt x="396" y="135"/>
                  </a:lnTo>
                  <a:lnTo>
                    <a:pt x="394" y="135"/>
                  </a:lnTo>
                  <a:lnTo>
                    <a:pt x="394" y="133"/>
                  </a:lnTo>
                  <a:lnTo>
                    <a:pt x="393" y="133"/>
                  </a:lnTo>
                  <a:lnTo>
                    <a:pt x="393" y="131"/>
                  </a:lnTo>
                  <a:lnTo>
                    <a:pt x="391" y="131"/>
                  </a:lnTo>
                  <a:lnTo>
                    <a:pt x="390" y="131"/>
                  </a:lnTo>
                  <a:lnTo>
                    <a:pt x="390" y="129"/>
                  </a:lnTo>
                  <a:lnTo>
                    <a:pt x="388" y="129"/>
                  </a:lnTo>
                  <a:lnTo>
                    <a:pt x="387" y="129"/>
                  </a:lnTo>
                  <a:lnTo>
                    <a:pt x="387" y="128"/>
                  </a:lnTo>
                  <a:lnTo>
                    <a:pt x="385" y="128"/>
                  </a:lnTo>
                  <a:lnTo>
                    <a:pt x="385" y="127"/>
                  </a:lnTo>
                  <a:lnTo>
                    <a:pt x="385" y="126"/>
                  </a:lnTo>
                  <a:lnTo>
                    <a:pt x="385" y="124"/>
                  </a:lnTo>
                  <a:lnTo>
                    <a:pt x="385" y="123"/>
                  </a:lnTo>
                  <a:lnTo>
                    <a:pt x="385" y="122"/>
                  </a:lnTo>
                  <a:lnTo>
                    <a:pt x="385" y="124"/>
                  </a:lnTo>
                  <a:lnTo>
                    <a:pt x="387" y="124"/>
                  </a:lnTo>
                  <a:lnTo>
                    <a:pt x="387" y="126"/>
                  </a:lnTo>
                  <a:lnTo>
                    <a:pt x="389" y="126"/>
                  </a:lnTo>
                  <a:lnTo>
                    <a:pt x="390" y="126"/>
                  </a:lnTo>
                  <a:lnTo>
                    <a:pt x="392" y="126"/>
                  </a:lnTo>
                  <a:lnTo>
                    <a:pt x="393" y="127"/>
                  </a:lnTo>
                  <a:lnTo>
                    <a:pt x="394" y="127"/>
                  </a:lnTo>
                  <a:lnTo>
                    <a:pt x="396" y="127"/>
                  </a:lnTo>
                  <a:lnTo>
                    <a:pt x="398" y="127"/>
                  </a:lnTo>
                  <a:lnTo>
                    <a:pt x="399" y="127"/>
                  </a:lnTo>
                  <a:lnTo>
                    <a:pt x="401" y="127"/>
                  </a:lnTo>
                  <a:lnTo>
                    <a:pt x="402" y="127"/>
                  </a:lnTo>
                  <a:lnTo>
                    <a:pt x="404" y="127"/>
                  </a:lnTo>
                  <a:lnTo>
                    <a:pt x="406" y="127"/>
                  </a:lnTo>
                  <a:lnTo>
                    <a:pt x="408" y="127"/>
                  </a:lnTo>
                  <a:lnTo>
                    <a:pt x="409" y="127"/>
                  </a:lnTo>
                  <a:lnTo>
                    <a:pt x="412" y="127"/>
                  </a:lnTo>
                  <a:lnTo>
                    <a:pt x="414" y="127"/>
                  </a:lnTo>
                  <a:lnTo>
                    <a:pt x="418" y="127"/>
                  </a:lnTo>
                  <a:lnTo>
                    <a:pt x="421" y="127"/>
                  </a:lnTo>
                  <a:lnTo>
                    <a:pt x="424" y="126"/>
                  </a:lnTo>
                  <a:lnTo>
                    <a:pt x="426" y="126"/>
                  </a:lnTo>
                  <a:lnTo>
                    <a:pt x="429" y="126"/>
                  </a:lnTo>
                  <a:lnTo>
                    <a:pt x="431" y="126"/>
                  </a:lnTo>
                  <a:lnTo>
                    <a:pt x="434" y="125"/>
                  </a:lnTo>
                  <a:lnTo>
                    <a:pt x="436" y="125"/>
                  </a:lnTo>
                  <a:lnTo>
                    <a:pt x="439" y="124"/>
                  </a:lnTo>
                  <a:lnTo>
                    <a:pt x="440" y="124"/>
                  </a:lnTo>
                  <a:lnTo>
                    <a:pt x="443" y="122"/>
                  </a:lnTo>
                  <a:lnTo>
                    <a:pt x="445" y="122"/>
                  </a:lnTo>
                  <a:lnTo>
                    <a:pt x="447" y="121"/>
                  </a:lnTo>
                  <a:lnTo>
                    <a:pt x="448" y="120"/>
                  </a:lnTo>
                  <a:lnTo>
                    <a:pt x="449" y="120"/>
                  </a:lnTo>
                  <a:lnTo>
                    <a:pt x="451" y="119"/>
                  </a:lnTo>
                  <a:lnTo>
                    <a:pt x="453" y="117"/>
                  </a:lnTo>
                  <a:lnTo>
                    <a:pt x="453" y="116"/>
                  </a:lnTo>
                  <a:lnTo>
                    <a:pt x="455" y="115"/>
                  </a:lnTo>
                  <a:lnTo>
                    <a:pt x="455" y="113"/>
                  </a:lnTo>
                  <a:lnTo>
                    <a:pt x="456" y="111"/>
                  </a:lnTo>
                  <a:lnTo>
                    <a:pt x="458" y="109"/>
                  </a:lnTo>
                  <a:lnTo>
                    <a:pt x="459" y="105"/>
                  </a:lnTo>
                  <a:lnTo>
                    <a:pt x="459" y="103"/>
                  </a:lnTo>
                  <a:lnTo>
                    <a:pt x="460" y="100"/>
                  </a:lnTo>
                  <a:lnTo>
                    <a:pt x="460" y="96"/>
                  </a:lnTo>
                  <a:lnTo>
                    <a:pt x="461" y="93"/>
                  </a:lnTo>
                  <a:lnTo>
                    <a:pt x="460" y="91"/>
                  </a:lnTo>
                  <a:lnTo>
                    <a:pt x="460" y="87"/>
                  </a:lnTo>
                  <a:lnTo>
                    <a:pt x="460" y="85"/>
                  </a:lnTo>
                  <a:lnTo>
                    <a:pt x="460" y="82"/>
                  </a:lnTo>
                  <a:lnTo>
                    <a:pt x="459" y="80"/>
                  </a:lnTo>
                  <a:lnTo>
                    <a:pt x="459" y="78"/>
                  </a:lnTo>
                  <a:lnTo>
                    <a:pt x="458" y="77"/>
                  </a:lnTo>
                  <a:lnTo>
                    <a:pt x="458" y="75"/>
                  </a:lnTo>
                  <a:lnTo>
                    <a:pt x="456" y="73"/>
                  </a:lnTo>
                  <a:lnTo>
                    <a:pt x="456" y="72"/>
                  </a:lnTo>
                  <a:lnTo>
                    <a:pt x="455" y="70"/>
                  </a:lnTo>
                  <a:lnTo>
                    <a:pt x="455" y="68"/>
                  </a:lnTo>
                  <a:lnTo>
                    <a:pt x="453" y="68"/>
                  </a:lnTo>
                  <a:lnTo>
                    <a:pt x="453" y="67"/>
                  </a:lnTo>
                  <a:lnTo>
                    <a:pt x="452" y="67"/>
                  </a:lnTo>
                  <a:lnTo>
                    <a:pt x="451" y="65"/>
                  </a:lnTo>
                  <a:lnTo>
                    <a:pt x="449" y="65"/>
                  </a:lnTo>
                  <a:lnTo>
                    <a:pt x="447" y="64"/>
                  </a:lnTo>
                  <a:lnTo>
                    <a:pt x="445" y="62"/>
                  </a:lnTo>
                  <a:lnTo>
                    <a:pt x="444" y="60"/>
                  </a:lnTo>
                  <a:lnTo>
                    <a:pt x="442" y="60"/>
                  </a:lnTo>
                  <a:lnTo>
                    <a:pt x="440" y="58"/>
                  </a:lnTo>
                  <a:lnTo>
                    <a:pt x="439" y="57"/>
                  </a:lnTo>
                  <a:lnTo>
                    <a:pt x="437" y="56"/>
                  </a:lnTo>
                  <a:lnTo>
                    <a:pt x="435" y="56"/>
                  </a:lnTo>
                  <a:lnTo>
                    <a:pt x="433" y="54"/>
                  </a:lnTo>
                  <a:lnTo>
                    <a:pt x="431" y="54"/>
                  </a:lnTo>
                  <a:lnTo>
                    <a:pt x="431" y="53"/>
                  </a:lnTo>
                  <a:lnTo>
                    <a:pt x="432" y="53"/>
                  </a:lnTo>
                  <a:lnTo>
                    <a:pt x="434" y="53"/>
                  </a:lnTo>
                  <a:lnTo>
                    <a:pt x="436" y="53"/>
                  </a:lnTo>
                  <a:lnTo>
                    <a:pt x="437" y="53"/>
                  </a:lnTo>
                  <a:lnTo>
                    <a:pt x="439" y="53"/>
                  </a:lnTo>
                  <a:lnTo>
                    <a:pt x="441" y="53"/>
                  </a:lnTo>
                  <a:lnTo>
                    <a:pt x="442" y="53"/>
                  </a:lnTo>
                  <a:lnTo>
                    <a:pt x="444" y="53"/>
                  </a:lnTo>
                  <a:lnTo>
                    <a:pt x="445" y="53"/>
                  </a:lnTo>
                  <a:lnTo>
                    <a:pt x="446" y="53"/>
                  </a:lnTo>
                  <a:lnTo>
                    <a:pt x="448" y="53"/>
                  </a:lnTo>
                  <a:lnTo>
                    <a:pt x="448" y="51"/>
                  </a:lnTo>
                  <a:lnTo>
                    <a:pt x="448" y="50"/>
                  </a:lnTo>
                  <a:lnTo>
                    <a:pt x="448" y="49"/>
                  </a:lnTo>
                  <a:lnTo>
                    <a:pt x="448" y="48"/>
                  </a:lnTo>
                  <a:lnTo>
                    <a:pt x="448" y="46"/>
                  </a:lnTo>
                  <a:lnTo>
                    <a:pt x="448" y="44"/>
                  </a:lnTo>
                  <a:lnTo>
                    <a:pt x="448" y="42"/>
                  </a:lnTo>
                  <a:lnTo>
                    <a:pt x="448" y="40"/>
                  </a:lnTo>
                  <a:lnTo>
                    <a:pt x="448" y="39"/>
                  </a:lnTo>
                  <a:lnTo>
                    <a:pt x="448" y="37"/>
                  </a:lnTo>
                  <a:lnTo>
                    <a:pt x="448" y="35"/>
                  </a:lnTo>
                  <a:lnTo>
                    <a:pt x="448" y="34"/>
                  </a:lnTo>
                  <a:lnTo>
                    <a:pt x="446" y="34"/>
                  </a:lnTo>
                  <a:lnTo>
                    <a:pt x="444" y="34"/>
                  </a:lnTo>
                  <a:lnTo>
                    <a:pt x="443" y="34"/>
                  </a:lnTo>
                  <a:lnTo>
                    <a:pt x="441" y="34"/>
                  </a:lnTo>
                  <a:lnTo>
                    <a:pt x="439" y="34"/>
                  </a:lnTo>
                  <a:lnTo>
                    <a:pt x="438" y="34"/>
                  </a:lnTo>
                  <a:lnTo>
                    <a:pt x="436" y="34"/>
                  </a:lnTo>
                  <a:lnTo>
                    <a:pt x="434" y="34"/>
                  </a:lnTo>
                  <a:lnTo>
                    <a:pt x="433" y="34"/>
                  </a:lnTo>
                  <a:lnTo>
                    <a:pt x="431" y="34"/>
                  </a:lnTo>
                  <a:lnTo>
                    <a:pt x="429" y="34"/>
                  </a:lnTo>
                  <a:lnTo>
                    <a:pt x="428" y="34"/>
                  </a:lnTo>
                  <a:lnTo>
                    <a:pt x="429" y="33"/>
                  </a:lnTo>
                  <a:lnTo>
                    <a:pt x="430" y="31"/>
                  </a:lnTo>
                  <a:lnTo>
                    <a:pt x="430" y="30"/>
                  </a:lnTo>
                  <a:lnTo>
                    <a:pt x="432" y="28"/>
                  </a:lnTo>
                  <a:lnTo>
                    <a:pt x="432" y="26"/>
                  </a:lnTo>
                  <a:lnTo>
                    <a:pt x="434" y="24"/>
                  </a:lnTo>
                  <a:lnTo>
                    <a:pt x="434" y="22"/>
                  </a:lnTo>
                  <a:lnTo>
                    <a:pt x="434" y="20"/>
                  </a:lnTo>
                  <a:lnTo>
                    <a:pt x="434" y="21"/>
                  </a:lnTo>
                  <a:lnTo>
                    <a:pt x="435" y="21"/>
                  </a:lnTo>
                  <a:lnTo>
                    <a:pt x="436" y="21"/>
                  </a:lnTo>
                  <a:lnTo>
                    <a:pt x="438" y="20"/>
                  </a:lnTo>
                  <a:lnTo>
                    <a:pt x="439" y="20"/>
                  </a:lnTo>
                  <a:lnTo>
                    <a:pt x="441" y="20"/>
                  </a:lnTo>
                  <a:lnTo>
                    <a:pt x="442" y="20"/>
                  </a:lnTo>
                  <a:lnTo>
                    <a:pt x="443" y="20"/>
                  </a:lnTo>
                  <a:lnTo>
                    <a:pt x="443" y="19"/>
                  </a:lnTo>
                  <a:lnTo>
                    <a:pt x="443" y="18"/>
                  </a:lnTo>
                  <a:lnTo>
                    <a:pt x="443" y="16"/>
                  </a:lnTo>
                  <a:lnTo>
                    <a:pt x="443" y="15"/>
                  </a:lnTo>
                  <a:lnTo>
                    <a:pt x="444" y="13"/>
                  </a:lnTo>
                  <a:lnTo>
                    <a:pt x="444" y="11"/>
                  </a:lnTo>
                  <a:lnTo>
                    <a:pt x="445" y="10"/>
                  </a:lnTo>
                  <a:lnTo>
                    <a:pt x="445" y="9"/>
                  </a:lnTo>
                  <a:lnTo>
                    <a:pt x="447" y="7"/>
                  </a:lnTo>
                  <a:lnTo>
                    <a:pt x="447" y="5"/>
                  </a:lnTo>
                  <a:lnTo>
                    <a:pt x="448" y="3"/>
                  </a:lnTo>
                  <a:lnTo>
                    <a:pt x="448" y="2"/>
                  </a:lnTo>
                  <a:lnTo>
                    <a:pt x="449" y="0"/>
                  </a:lnTo>
                  <a:lnTo>
                    <a:pt x="443" y="3"/>
                  </a:lnTo>
                  <a:lnTo>
                    <a:pt x="434" y="5"/>
                  </a:lnTo>
                  <a:lnTo>
                    <a:pt x="421" y="6"/>
                  </a:lnTo>
                  <a:lnTo>
                    <a:pt x="408" y="6"/>
                  </a:lnTo>
                  <a:lnTo>
                    <a:pt x="391" y="8"/>
                  </a:lnTo>
                  <a:lnTo>
                    <a:pt x="374" y="8"/>
                  </a:lnTo>
                  <a:lnTo>
                    <a:pt x="355" y="8"/>
                  </a:lnTo>
                  <a:lnTo>
                    <a:pt x="338" y="8"/>
                  </a:lnTo>
                  <a:lnTo>
                    <a:pt x="319" y="8"/>
                  </a:lnTo>
                  <a:lnTo>
                    <a:pt x="301" y="8"/>
                  </a:lnTo>
                  <a:lnTo>
                    <a:pt x="284" y="8"/>
                  </a:lnTo>
                  <a:lnTo>
                    <a:pt x="270" y="8"/>
                  </a:lnTo>
                  <a:lnTo>
                    <a:pt x="257" y="8"/>
                  </a:lnTo>
                  <a:lnTo>
                    <a:pt x="249" y="8"/>
                  </a:lnTo>
                  <a:lnTo>
                    <a:pt x="243" y="8"/>
                  </a:lnTo>
                  <a:lnTo>
                    <a:pt x="241" y="6"/>
                  </a:lnTo>
                  <a:lnTo>
                    <a:pt x="218" y="6"/>
                  </a:lnTo>
                  <a:lnTo>
                    <a:pt x="215" y="8"/>
                  </a:lnTo>
                  <a:lnTo>
                    <a:pt x="210" y="8"/>
                  </a:lnTo>
                  <a:lnTo>
                    <a:pt x="200" y="8"/>
                  </a:lnTo>
                  <a:lnTo>
                    <a:pt x="188" y="8"/>
                  </a:lnTo>
                  <a:lnTo>
                    <a:pt x="173" y="8"/>
                  </a:lnTo>
                  <a:lnTo>
                    <a:pt x="156" y="8"/>
                  </a:lnTo>
                  <a:lnTo>
                    <a:pt x="139" y="8"/>
                  </a:lnTo>
                  <a:lnTo>
                    <a:pt x="121" y="8"/>
                  </a:lnTo>
                  <a:lnTo>
                    <a:pt x="101" y="8"/>
                  </a:lnTo>
                  <a:lnTo>
                    <a:pt x="83" y="8"/>
                  </a:lnTo>
                  <a:lnTo>
                    <a:pt x="66" y="8"/>
                  </a:lnTo>
                  <a:lnTo>
                    <a:pt x="50" y="6"/>
                  </a:lnTo>
                  <a:lnTo>
                    <a:pt x="35" y="6"/>
                  </a:lnTo>
                  <a:lnTo>
                    <a:pt x="24" y="5"/>
                  </a:lnTo>
                  <a:lnTo>
                    <a:pt x="15" y="3"/>
                  </a:lnTo>
                  <a:lnTo>
                    <a:pt x="10" y="0"/>
                  </a:lnTo>
                  <a:lnTo>
                    <a:pt x="8" y="2"/>
                  </a:lnTo>
                  <a:lnTo>
                    <a:pt x="8" y="3"/>
                  </a:lnTo>
                  <a:lnTo>
                    <a:pt x="8" y="5"/>
                  </a:lnTo>
                  <a:lnTo>
                    <a:pt x="10" y="7"/>
                  </a:lnTo>
                  <a:lnTo>
                    <a:pt x="10" y="9"/>
                  </a:lnTo>
                  <a:lnTo>
                    <a:pt x="11" y="10"/>
                  </a:lnTo>
                  <a:lnTo>
                    <a:pt x="11" y="11"/>
                  </a:lnTo>
                  <a:lnTo>
                    <a:pt x="13" y="13"/>
                  </a:lnTo>
                  <a:lnTo>
                    <a:pt x="13" y="15"/>
                  </a:lnTo>
                  <a:lnTo>
                    <a:pt x="14" y="16"/>
                  </a:lnTo>
                  <a:lnTo>
                    <a:pt x="14" y="18"/>
                  </a:lnTo>
                  <a:lnTo>
                    <a:pt x="14" y="19"/>
                  </a:lnTo>
                  <a:lnTo>
                    <a:pt x="14" y="20"/>
                  </a:lnTo>
                  <a:lnTo>
                    <a:pt x="16" y="20"/>
                  </a:lnTo>
                  <a:lnTo>
                    <a:pt x="18" y="20"/>
                  </a:lnTo>
                  <a:lnTo>
                    <a:pt x="20" y="20"/>
                  </a:lnTo>
                  <a:lnTo>
                    <a:pt x="20" y="21"/>
                  </a:lnTo>
                  <a:lnTo>
                    <a:pt x="22" y="21"/>
                  </a:lnTo>
                  <a:lnTo>
                    <a:pt x="23" y="21"/>
                  </a:lnTo>
                  <a:lnTo>
                    <a:pt x="24" y="20"/>
                  </a:lnTo>
                  <a:lnTo>
                    <a:pt x="24" y="22"/>
                  </a:lnTo>
                  <a:lnTo>
                    <a:pt x="24" y="24"/>
                  </a:lnTo>
                  <a:lnTo>
                    <a:pt x="25" y="24"/>
                  </a:lnTo>
                  <a:lnTo>
                    <a:pt x="25" y="26"/>
                  </a:lnTo>
                  <a:lnTo>
                    <a:pt x="27" y="26"/>
                  </a:lnTo>
                  <a:lnTo>
                    <a:pt x="27" y="27"/>
                  </a:lnTo>
                  <a:lnTo>
                    <a:pt x="29" y="27"/>
                  </a:lnTo>
                  <a:lnTo>
                    <a:pt x="29" y="29"/>
                  </a:lnTo>
                  <a:lnTo>
                    <a:pt x="31" y="30"/>
                  </a:lnTo>
                  <a:lnTo>
                    <a:pt x="31" y="32"/>
                  </a:lnTo>
                  <a:lnTo>
                    <a:pt x="33" y="32"/>
                  </a:lnTo>
                  <a:lnTo>
                    <a:pt x="33" y="34"/>
                  </a:lnTo>
                  <a:lnTo>
                    <a:pt x="34" y="34"/>
                  </a:lnTo>
                  <a:lnTo>
                    <a:pt x="35" y="34"/>
                  </a:lnTo>
                  <a:lnTo>
                    <a:pt x="34" y="34"/>
                  </a:lnTo>
                  <a:lnTo>
                    <a:pt x="33" y="34"/>
                  </a:lnTo>
                  <a:lnTo>
                    <a:pt x="31" y="34"/>
                  </a:lnTo>
                  <a:lnTo>
                    <a:pt x="30" y="34"/>
                  </a:lnTo>
                  <a:lnTo>
                    <a:pt x="27" y="34"/>
                  </a:lnTo>
                  <a:lnTo>
                    <a:pt x="25" y="34"/>
                  </a:lnTo>
                  <a:lnTo>
                    <a:pt x="22" y="34"/>
                  </a:lnTo>
                  <a:lnTo>
                    <a:pt x="20" y="34"/>
                  </a:lnTo>
                  <a:lnTo>
                    <a:pt x="17" y="34"/>
                  </a:lnTo>
                  <a:lnTo>
                    <a:pt x="15" y="34"/>
                  </a:lnTo>
                  <a:lnTo>
                    <a:pt x="13" y="34"/>
                  </a:lnTo>
                  <a:lnTo>
                    <a:pt x="11" y="34"/>
                  </a:lnTo>
                  <a:lnTo>
                    <a:pt x="9" y="34"/>
                  </a:lnTo>
                  <a:lnTo>
                    <a:pt x="8" y="34"/>
                  </a:lnTo>
                  <a:lnTo>
                    <a:pt x="7" y="34"/>
                  </a:lnTo>
                  <a:lnTo>
                    <a:pt x="7" y="35"/>
                  </a:lnTo>
                  <a:lnTo>
                    <a:pt x="7" y="37"/>
                  </a:lnTo>
                  <a:lnTo>
                    <a:pt x="7" y="39"/>
                  </a:lnTo>
                  <a:lnTo>
                    <a:pt x="7" y="41"/>
                  </a:lnTo>
                  <a:lnTo>
                    <a:pt x="7" y="43"/>
                  </a:lnTo>
                  <a:lnTo>
                    <a:pt x="7" y="45"/>
                  </a:lnTo>
                  <a:lnTo>
                    <a:pt x="7" y="47"/>
                  </a:lnTo>
                  <a:lnTo>
                    <a:pt x="7" y="49"/>
                  </a:lnTo>
                  <a:lnTo>
                    <a:pt x="7" y="50"/>
                  </a:lnTo>
                  <a:lnTo>
                    <a:pt x="7" y="51"/>
                  </a:lnTo>
                  <a:lnTo>
                    <a:pt x="7" y="52"/>
                  </a:lnTo>
                  <a:lnTo>
                    <a:pt x="8" y="52"/>
                  </a:lnTo>
                  <a:lnTo>
                    <a:pt x="8" y="53"/>
                  </a:lnTo>
                  <a:lnTo>
                    <a:pt x="10" y="53"/>
                  </a:lnTo>
                  <a:lnTo>
                    <a:pt x="12" y="53"/>
                  </a:lnTo>
                  <a:lnTo>
                    <a:pt x="14" y="53"/>
                  </a:lnTo>
                  <a:lnTo>
                    <a:pt x="16" y="53"/>
                  </a:lnTo>
                  <a:lnTo>
                    <a:pt x="18" y="53"/>
                  </a:lnTo>
                  <a:lnTo>
                    <a:pt x="20" y="53"/>
                  </a:lnTo>
                  <a:lnTo>
                    <a:pt x="22" y="53"/>
                  </a:lnTo>
                  <a:lnTo>
                    <a:pt x="23" y="53"/>
                  </a:lnTo>
                  <a:lnTo>
                    <a:pt x="24" y="53"/>
                  </a:lnTo>
                  <a:lnTo>
                    <a:pt x="26" y="53"/>
                  </a:lnTo>
                  <a:lnTo>
                    <a:pt x="24" y="54"/>
                  </a:lnTo>
                  <a:lnTo>
                    <a:pt x="23" y="54"/>
                  </a:lnTo>
                  <a:lnTo>
                    <a:pt x="21" y="54"/>
                  </a:lnTo>
                  <a:lnTo>
                    <a:pt x="20" y="54"/>
                  </a:lnTo>
                  <a:lnTo>
                    <a:pt x="19" y="56"/>
                  </a:lnTo>
                  <a:lnTo>
                    <a:pt x="17" y="56"/>
                  </a:lnTo>
                  <a:lnTo>
                    <a:pt x="15" y="57"/>
                  </a:lnTo>
                  <a:lnTo>
                    <a:pt x="14" y="57"/>
                  </a:lnTo>
                  <a:lnTo>
                    <a:pt x="12" y="59"/>
                  </a:lnTo>
                  <a:lnTo>
                    <a:pt x="10" y="61"/>
                  </a:lnTo>
                  <a:lnTo>
                    <a:pt x="8" y="63"/>
                  </a:lnTo>
                  <a:lnTo>
                    <a:pt x="7" y="64"/>
                  </a:lnTo>
                  <a:lnTo>
                    <a:pt x="5" y="66"/>
                  </a:lnTo>
                  <a:lnTo>
                    <a:pt x="4" y="68"/>
                  </a:lnTo>
                  <a:lnTo>
                    <a:pt x="3" y="69"/>
                  </a:lnTo>
                  <a:lnTo>
                    <a:pt x="3" y="71"/>
                  </a:lnTo>
                  <a:lnTo>
                    <a:pt x="2" y="73"/>
                  </a:lnTo>
                  <a:lnTo>
                    <a:pt x="2" y="75"/>
                  </a:lnTo>
                  <a:lnTo>
                    <a:pt x="2" y="77"/>
                  </a:lnTo>
                  <a:lnTo>
                    <a:pt x="2" y="78"/>
                  </a:lnTo>
                  <a:lnTo>
                    <a:pt x="0" y="80"/>
                  </a:lnTo>
                  <a:lnTo>
                    <a:pt x="0" y="81"/>
                  </a:lnTo>
                  <a:lnTo>
                    <a:pt x="0" y="83"/>
                  </a:lnTo>
                  <a:lnTo>
                    <a:pt x="0" y="84"/>
                  </a:lnTo>
                  <a:lnTo>
                    <a:pt x="0" y="86"/>
                  </a:lnTo>
                  <a:lnTo>
                    <a:pt x="0" y="88"/>
                  </a:lnTo>
                  <a:lnTo>
                    <a:pt x="0" y="89"/>
                  </a:lnTo>
                  <a:lnTo>
                    <a:pt x="0" y="91"/>
                  </a:lnTo>
                  <a:lnTo>
                    <a:pt x="0" y="93"/>
                  </a:lnTo>
                  <a:lnTo>
                    <a:pt x="0" y="95"/>
                  </a:lnTo>
                  <a:lnTo>
                    <a:pt x="0" y="97"/>
                  </a:lnTo>
                  <a:lnTo>
                    <a:pt x="0" y="99"/>
                  </a:lnTo>
                  <a:lnTo>
                    <a:pt x="0" y="100"/>
                  </a:lnTo>
                  <a:lnTo>
                    <a:pt x="0" y="102"/>
                  </a:lnTo>
                  <a:lnTo>
                    <a:pt x="0" y="104"/>
                  </a:lnTo>
                  <a:lnTo>
                    <a:pt x="0" y="105"/>
                  </a:lnTo>
                  <a:lnTo>
                    <a:pt x="0" y="107"/>
                  </a:lnTo>
                  <a:lnTo>
                    <a:pt x="2" y="108"/>
                  </a:lnTo>
                  <a:lnTo>
                    <a:pt x="2" y="111"/>
                  </a:lnTo>
                  <a:lnTo>
                    <a:pt x="4" y="113"/>
                  </a:lnTo>
                  <a:lnTo>
                    <a:pt x="4" y="115"/>
                  </a:lnTo>
                  <a:lnTo>
                    <a:pt x="6" y="116"/>
                  </a:lnTo>
                  <a:lnTo>
                    <a:pt x="8" y="118"/>
                  </a:lnTo>
                  <a:lnTo>
                    <a:pt x="10" y="120"/>
                  </a:lnTo>
                  <a:lnTo>
                    <a:pt x="11" y="122"/>
                  </a:lnTo>
                  <a:lnTo>
                    <a:pt x="14" y="122"/>
                  </a:lnTo>
                  <a:lnTo>
                    <a:pt x="16" y="124"/>
                  </a:lnTo>
                  <a:lnTo>
                    <a:pt x="20" y="124"/>
                  </a:lnTo>
                  <a:lnTo>
                    <a:pt x="23" y="126"/>
                  </a:lnTo>
                  <a:lnTo>
                    <a:pt x="29" y="126"/>
                  </a:lnTo>
                  <a:lnTo>
                    <a:pt x="33" y="126"/>
                  </a:lnTo>
                  <a:lnTo>
                    <a:pt x="38" y="126"/>
                  </a:lnTo>
                  <a:lnTo>
                    <a:pt x="43" y="126"/>
                  </a:lnTo>
                  <a:lnTo>
                    <a:pt x="49" y="124"/>
                  </a:lnTo>
                  <a:lnTo>
                    <a:pt x="53" y="124"/>
                  </a:lnTo>
                  <a:lnTo>
                    <a:pt x="58" y="124"/>
                  </a:lnTo>
                  <a:lnTo>
                    <a:pt x="61" y="124"/>
                  </a:lnTo>
                  <a:lnTo>
                    <a:pt x="66" y="122"/>
                  </a:lnTo>
                  <a:lnTo>
                    <a:pt x="69" y="122"/>
                  </a:lnTo>
                  <a:lnTo>
                    <a:pt x="72" y="122"/>
                  </a:lnTo>
                  <a:lnTo>
                    <a:pt x="73" y="122"/>
                  </a:lnTo>
                  <a:lnTo>
                    <a:pt x="74" y="120"/>
                  </a:lnTo>
                  <a:lnTo>
                    <a:pt x="74" y="121"/>
                  </a:lnTo>
                  <a:lnTo>
                    <a:pt x="74" y="122"/>
                  </a:lnTo>
                  <a:lnTo>
                    <a:pt x="74" y="123"/>
                  </a:lnTo>
                  <a:lnTo>
                    <a:pt x="74" y="125"/>
                  </a:lnTo>
                  <a:lnTo>
                    <a:pt x="74" y="126"/>
                  </a:lnTo>
                  <a:lnTo>
                    <a:pt x="74" y="127"/>
                  </a:lnTo>
                  <a:lnTo>
                    <a:pt x="72" y="129"/>
                  </a:lnTo>
                  <a:lnTo>
                    <a:pt x="71" y="129"/>
                  </a:lnTo>
                  <a:lnTo>
                    <a:pt x="69" y="129"/>
                  </a:lnTo>
                  <a:lnTo>
                    <a:pt x="67" y="131"/>
                  </a:lnTo>
                  <a:lnTo>
                    <a:pt x="66" y="131"/>
                  </a:lnTo>
                  <a:lnTo>
                    <a:pt x="64" y="131"/>
                  </a:lnTo>
                  <a:lnTo>
                    <a:pt x="63" y="133"/>
                  </a:lnTo>
                  <a:lnTo>
                    <a:pt x="63" y="134"/>
                  </a:lnTo>
                  <a:lnTo>
                    <a:pt x="62" y="135"/>
                  </a:lnTo>
                  <a:lnTo>
                    <a:pt x="62" y="136"/>
                  </a:lnTo>
                  <a:lnTo>
                    <a:pt x="61" y="138"/>
                  </a:lnTo>
                  <a:lnTo>
                    <a:pt x="61" y="139"/>
                  </a:lnTo>
                  <a:lnTo>
                    <a:pt x="61" y="141"/>
                  </a:lnTo>
                  <a:lnTo>
                    <a:pt x="61" y="143"/>
                  </a:lnTo>
                  <a:lnTo>
                    <a:pt x="60" y="146"/>
                  </a:lnTo>
                  <a:lnTo>
                    <a:pt x="60" y="148"/>
                  </a:lnTo>
                  <a:lnTo>
                    <a:pt x="60" y="150"/>
                  </a:lnTo>
                  <a:lnTo>
                    <a:pt x="60" y="152"/>
                  </a:lnTo>
                  <a:lnTo>
                    <a:pt x="60" y="153"/>
                  </a:lnTo>
                  <a:lnTo>
                    <a:pt x="61" y="155"/>
                  </a:lnTo>
                  <a:lnTo>
                    <a:pt x="62" y="157"/>
                  </a:lnTo>
                  <a:lnTo>
                    <a:pt x="64" y="158"/>
                  </a:lnTo>
                  <a:lnTo>
                    <a:pt x="64" y="160"/>
                  </a:lnTo>
                  <a:lnTo>
                    <a:pt x="64" y="162"/>
                  </a:lnTo>
                  <a:lnTo>
                    <a:pt x="64" y="163"/>
                  </a:lnTo>
                  <a:lnTo>
                    <a:pt x="66" y="163"/>
                  </a:lnTo>
                  <a:lnTo>
                    <a:pt x="66" y="164"/>
                  </a:lnTo>
                  <a:lnTo>
                    <a:pt x="67" y="164"/>
                  </a:lnTo>
                  <a:lnTo>
                    <a:pt x="67" y="166"/>
                  </a:lnTo>
                  <a:lnTo>
                    <a:pt x="69" y="166"/>
                  </a:lnTo>
                  <a:lnTo>
                    <a:pt x="69" y="168"/>
                  </a:lnTo>
                  <a:lnTo>
                    <a:pt x="70" y="168"/>
                  </a:lnTo>
                  <a:lnTo>
                    <a:pt x="72" y="169"/>
                  </a:lnTo>
                  <a:lnTo>
                    <a:pt x="74" y="169"/>
                  </a:lnTo>
                  <a:lnTo>
                    <a:pt x="74" y="171"/>
                  </a:lnTo>
                  <a:lnTo>
                    <a:pt x="76" y="172"/>
                  </a:lnTo>
                  <a:lnTo>
                    <a:pt x="77" y="173"/>
                  </a:lnTo>
                  <a:lnTo>
                    <a:pt x="78" y="173"/>
                  </a:lnTo>
                  <a:lnTo>
                    <a:pt x="80" y="173"/>
                  </a:lnTo>
                  <a:lnTo>
                    <a:pt x="81" y="173"/>
                  </a:lnTo>
                  <a:lnTo>
                    <a:pt x="83" y="172"/>
                  </a:lnTo>
                  <a:lnTo>
                    <a:pt x="83" y="171"/>
                  </a:lnTo>
                  <a:lnTo>
                    <a:pt x="85" y="169"/>
                  </a:lnTo>
                  <a:lnTo>
                    <a:pt x="84" y="171"/>
                  </a:lnTo>
                  <a:lnTo>
                    <a:pt x="84" y="172"/>
                  </a:lnTo>
                  <a:lnTo>
                    <a:pt x="84" y="174"/>
                  </a:lnTo>
                  <a:lnTo>
                    <a:pt x="86" y="174"/>
                  </a:lnTo>
                  <a:lnTo>
                    <a:pt x="86" y="176"/>
                  </a:lnTo>
                  <a:lnTo>
                    <a:pt x="86" y="177"/>
                  </a:lnTo>
                  <a:lnTo>
                    <a:pt x="88" y="177"/>
                  </a:lnTo>
                  <a:lnTo>
                    <a:pt x="88" y="178"/>
                  </a:lnTo>
                  <a:lnTo>
                    <a:pt x="89" y="178"/>
                  </a:lnTo>
                  <a:lnTo>
                    <a:pt x="91" y="178"/>
                  </a:lnTo>
                  <a:lnTo>
                    <a:pt x="91" y="179"/>
                  </a:lnTo>
                  <a:lnTo>
                    <a:pt x="92" y="179"/>
                  </a:lnTo>
                  <a:lnTo>
                    <a:pt x="93" y="178"/>
                  </a:lnTo>
                  <a:lnTo>
                    <a:pt x="95" y="177"/>
                  </a:lnTo>
                  <a:lnTo>
                    <a:pt x="96" y="177"/>
                  </a:lnTo>
                  <a:lnTo>
                    <a:pt x="98" y="176"/>
                  </a:lnTo>
                  <a:lnTo>
                    <a:pt x="100" y="174"/>
                  </a:lnTo>
                  <a:lnTo>
                    <a:pt x="102" y="173"/>
                  </a:lnTo>
                  <a:lnTo>
                    <a:pt x="103" y="171"/>
                  </a:lnTo>
                  <a:lnTo>
                    <a:pt x="104" y="169"/>
                  </a:lnTo>
                  <a:lnTo>
                    <a:pt x="104" y="170"/>
                  </a:lnTo>
                  <a:lnTo>
                    <a:pt x="104" y="172"/>
                  </a:lnTo>
                  <a:lnTo>
                    <a:pt x="104" y="174"/>
                  </a:lnTo>
                  <a:lnTo>
                    <a:pt x="104" y="176"/>
                  </a:lnTo>
                  <a:lnTo>
                    <a:pt x="104" y="177"/>
                  </a:lnTo>
                  <a:lnTo>
                    <a:pt x="104" y="178"/>
                  </a:lnTo>
                  <a:lnTo>
                    <a:pt x="104" y="180"/>
                  </a:lnTo>
                  <a:lnTo>
                    <a:pt x="104" y="182"/>
                  </a:lnTo>
                  <a:lnTo>
                    <a:pt x="104" y="183"/>
                  </a:lnTo>
                  <a:lnTo>
                    <a:pt x="104" y="185"/>
                  </a:lnTo>
                  <a:lnTo>
                    <a:pt x="104" y="187"/>
                  </a:lnTo>
                  <a:lnTo>
                    <a:pt x="104" y="188"/>
                  </a:lnTo>
                  <a:lnTo>
                    <a:pt x="104" y="189"/>
                  </a:lnTo>
                  <a:lnTo>
                    <a:pt x="102" y="190"/>
                  </a:lnTo>
                  <a:lnTo>
                    <a:pt x="101" y="190"/>
                  </a:lnTo>
                  <a:lnTo>
                    <a:pt x="99" y="190"/>
                  </a:lnTo>
                  <a:lnTo>
                    <a:pt x="97" y="190"/>
                  </a:lnTo>
                  <a:lnTo>
                    <a:pt x="96" y="190"/>
                  </a:lnTo>
                  <a:lnTo>
                    <a:pt x="94" y="190"/>
                  </a:lnTo>
                  <a:lnTo>
                    <a:pt x="92" y="190"/>
                  </a:lnTo>
                  <a:lnTo>
                    <a:pt x="91" y="190"/>
                  </a:lnTo>
                  <a:lnTo>
                    <a:pt x="89" y="190"/>
                  </a:lnTo>
                  <a:lnTo>
                    <a:pt x="89" y="189"/>
                  </a:lnTo>
                  <a:lnTo>
                    <a:pt x="88" y="189"/>
                  </a:lnTo>
                  <a:lnTo>
                    <a:pt x="88" y="188"/>
                  </a:lnTo>
                  <a:lnTo>
                    <a:pt x="87" y="188"/>
                  </a:lnTo>
                  <a:lnTo>
                    <a:pt x="87" y="186"/>
                  </a:lnTo>
                  <a:lnTo>
                    <a:pt x="87" y="184"/>
                  </a:lnTo>
                  <a:lnTo>
                    <a:pt x="85" y="184"/>
                  </a:lnTo>
                  <a:lnTo>
                    <a:pt x="85" y="183"/>
                  </a:lnTo>
                  <a:lnTo>
                    <a:pt x="85" y="181"/>
                  </a:lnTo>
                  <a:lnTo>
                    <a:pt x="85" y="180"/>
                  </a:lnTo>
                  <a:lnTo>
                    <a:pt x="85" y="179"/>
                  </a:lnTo>
                  <a:lnTo>
                    <a:pt x="83" y="180"/>
                  </a:lnTo>
                  <a:lnTo>
                    <a:pt x="81" y="180"/>
                  </a:lnTo>
                  <a:lnTo>
                    <a:pt x="80" y="180"/>
                  </a:lnTo>
                  <a:lnTo>
                    <a:pt x="78" y="182"/>
                  </a:lnTo>
                  <a:lnTo>
                    <a:pt x="76" y="184"/>
                  </a:lnTo>
                  <a:lnTo>
                    <a:pt x="74" y="186"/>
                  </a:lnTo>
                  <a:lnTo>
                    <a:pt x="73" y="188"/>
                  </a:lnTo>
                  <a:lnTo>
                    <a:pt x="71" y="189"/>
                  </a:lnTo>
                  <a:lnTo>
                    <a:pt x="70" y="189"/>
                  </a:lnTo>
                  <a:lnTo>
                    <a:pt x="68" y="189"/>
                  </a:lnTo>
                  <a:lnTo>
                    <a:pt x="67" y="189"/>
                  </a:lnTo>
                  <a:lnTo>
                    <a:pt x="65" y="189"/>
                  </a:lnTo>
                  <a:lnTo>
                    <a:pt x="63" y="188"/>
                  </a:lnTo>
                  <a:lnTo>
                    <a:pt x="60" y="188"/>
                  </a:lnTo>
                  <a:lnTo>
                    <a:pt x="58" y="188"/>
                  </a:lnTo>
                  <a:lnTo>
                    <a:pt x="57" y="188"/>
                  </a:lnTo>
                  <a:lnTo>
                    <a:pt x="55" y="187"/>
                  </a:lnTo>
                  <a:lnTo>
                    <a:pt x="51" y="187"/>
                  </a:lnTo>
                  <a:lnTo>
                    <a:pt x="50" y="187"/>
                  </a:lnTo>
                  <a:lnTo>
                    <a:pt x="46" y="187"/>
                  </a:lnTo>
                  <a:lnTo>
                    <a:pt x="45" y="185"/>
                  </a:lnTo>
                  <a:lnTo>
                    <a:pt x="43" y="185"/>
                  </a:lnTo>
                  <a:lnTo>
                    <a:pt x="41" y="185"/>
                  </a:lnTo>
                  <a:lnTo>
                    <a:pt x="40" y="185"/>
                  </a:lnTo>
                  <a:lnTo>
                    <a:pt x="40" y="183"/>
                  </a:lnTo>
                  <a:lnTo>
                    <a:pt x="39" y="185"/>
                  </a:lnTo>
                  <a:lnTo>
                    <a:pt x="39" y="187"/>
                  </a:lnTo>
                  <a:lnTo>
                    <a:pt x="37" y="189"/>
                  </a:lnTo>
                  <a:lnTo>
                    <a:pt x="37" y="191"/>
                  </a:lnTo>
                  <a:lnTo>
                    <a:pt x="35" y="195"/>
                  </a:lnTo>
                  <a:lnTo>
                    <a:pt x="34" y="198"/>
                  </a:lnTo>
                  <a:lnTo>
                    <a:pt x="32" y="202"/>
                  </a:lnTo>
                  <a:lnTo>
                    <a:pt x="32" y="205"/>
                  </a:lnTo>
                  <a:lnTo>
                    <a:pt x="30" y="208"/>
                  </a:lnTo>
                  <a:lnTo>
                    <a:pt x="28" y="212"/>
                  </a:lnTo>
                  <a:lnTo>
                    <a:pt x="26" y="215"/>
                  </a:lnTo>
                  <a:lnTo>
                    <a:pt x="26" y="219"/>
                  </a:lnTo>
                  <a:lnTo>
                    <a:pt x="24" y="222"/>
                  </a:lnTo>
                  <a:lnTo>
                    <a:pt x="24" y="224"/>
                  </a:lnTo>
                  <a:lnTo>
                    <a:pt x="24" y="226"/>
                  </a:lnTo>
                  <a:lnTo>
                    <a:pt x="24" y="227"/>
                  </a:lnTo>
                  <a:lnTo>
                    <a:pt x="25" y="227"/>
                  </a:lnTo>
                  <a:lnTo>
                    <a:pt x="27" y="229"/>
                  </a:lnTo>
                  <a:lnTo>
                    <a:pt x="29" y="229"/>
                  </a:lnTo>
                  <a:lnTo>
                    <a:pt x="30" y="231"/>
                  </a:lnTo>
                  <a:lnTo>
                    <a:pt x="34" y="231"/>
                  </a:lnTo>
                  <a:lnTo>
                    <a:pt x="35" y="231"/>
                  </a:lnTo>
                  <a:lnTo>
                    <a:pt x="39" y="231"/>
                  </a:lnTo>
                  <a:lnTo>
                    <a:pt x="41" y="232"/>
                  </a:lnTo>
                  <a:lnTo>
                    <a:pt x="43" y="232"/>
                  </a:lnTo>
                  <a:lnTo>
                    <a:pt x="45" y="232"/>
                  </a:lnTo>
                  <a:lnTo>
                    <a:pt x="49" y="232"/>
                  </a:lnTo>
                  <a:lnTo>
                    <a:pt x="51" y="232"/>
                  </a:lnTo>
                  <a:lnTo>
                    <a:pt x="53" y="232"/>
                  </a:lnTo>
                  <a:lnTo>
                    <a:pt x="55" y="232"/>
                  </a:lnTo>
                  <a:lnTo>
                    <a:pt x="57" y="230"/>
                  </a:lnTo>
                  <a:lnTo>
                    <a:pt x="55" y="232"/>
                  </a:lnTo>
                  <a:lnTo>
                    <a:pt x="55" y="233"/>
                  </a:lnTo>
                  <a:lnTo>
                    <a:pt x="55" y="235"/>
                  </a:lnTo>
                  <a:lnTo>
                    <a:pt x="55" y="237"/>
                  </a:lnTo>
                  <a:lnTo>
                    <a:pt x="56" y="239"/>
                  </a:lnTo>
                  <a:lnTo>
                    <a:pt x="56" y="241"/>
                  </a:lnTo>
                  <a:lnTo>
                    <a:pt x="57" y="241"/>
                  </a:lnTo>
                  <a:lnTo>
                    <a:pt x="57" y="243"/>
                  </a:lnTo>
                  <a:lnTo>
                    <a:pt x="58" y="244"/>
                  </a:lnTo>
                  <a:lnTo>
                    <a:pt x="58" y="246"/>
                  </a:lnTo>
                  <a:lnTo>
                    <a:pt x="59" y="247"/>
                  </a:lnTo>
                  <a:lnTo>
                    <a:pt x="59" y="249"/>
                  </a:lnTo>
                  <a:lnTo>
                    <a:pt x="61" y="250"/>
                  </a:lnTo>
                  <a:lnTo>
                    <a:pt x="61" y="252"/>
                  </a:lnTo>
                  <a:lnTo>
                    <a:pt x="62" y="252"/>
                  </a:lnTo>
                  <a:lnTo>
                    <a:pt x="62" y="254"/>
                  </a:lnTo>
                  <a:lnTo>
                    <a:pt x="63" y="256"/>
                  </a:lnTo>
                  <a:lnTo>
                    <a:pt x="63" y="258"/>
                  </a:lnTo>
                  <a:lnTo>
                    <a:pt x="65" y="259"/>
                  </a:lnTo>
                  <a:lnTo>
                    <a:pt x="65" y="261"/>
                  </a:lnTo>
                  <a:lnTo>
                    <a:pt x="67" y="263"/>
                  </a:lnTo>
                  <a:lnTo>
                    <a:pt x="69" y="265"/>
                  </a:lnTo>
                  <a:lnTo>
                    <a:pt x="70" y="266"/>
                  </a:lnTo>
                  <a:lnTo>
                    <a:pt x="70" y="270"/>
                  </a:lnTo>
                  <a:lnTo>
                    <a:pt x="72" y="271"/>
                  </a:lnTo>
                  <a:lnTo>
                    <a:pt x="73" y="273"/>
                  </a:lnTo>
                  <a:lnTo>
                    <a:pt x="75" y="275"/>
                  </a:lnTo>
                  <a:lnTo>
                    <a:pt x="75" y="277"/>
                  </a:lnTo>
                  <a:lnTo>
                    <a:pt x="77" y="278"/>
                  </a:lnTo>
                  <a:lnTo>
                    <a:pt x="77" y="280"/>
                  </a:lnTo>
                  <a:lnTo>
                    <a:pt x="79" y="281"/>
                  </a:lnTo>
                  <a:lnTo>
                    <a:pt x="79" y="284"/>
                  </a:lnTo>
                  <a:lnTo>
                    <a:pt x="79" y="286"/>
                  </a:lnTo>
                  <a:lnTo>
                    <a:pt x="79" y="287"/>
                  </a:lnTo>
                  <a:lnTo>
                    <a:pt x="80" y="289"/>
                  </a:lnTo>
                  <a:lnTo>
                    <a:pt x="80" y="292"/>
                  </a:lnTo>
                  <a:lnTo>
                    <a:pt x="82" y="294"/>
                  </a:lnTo>
                  <a:lnTo>
                    <a:pt x="82" y="296"/>
                  </a:lnTo>
                  <a:lnTo>
                    <a:pt x="84" y="297"/>
                  </a:lnTo>
                  <a:lnTo>
                    <a:pt x="84" y="301"/>
                  </a:lnTo>
                  <a:lnTo>
                    <a:pt x="84" y="303"/>
                  </a:lnTo>
                  <a:lnTo>
                    <a:pt x="84" y="305"/>
                  </a:lnTo>
                  <a:lnTo>
                    <a:pt x="86" y="306"/>
                  </a:lnTo>
                  <a:lnTo>
                    <a:pt x="86" y="308"/>
                  </a:lnTo>
                  <a:lnTo>
                    <a:pt x="86" y="310"/>
                  </a:lnTo>
                  <a:lnTo>
                    <a:pt x="86" y="312"/>
                  </a:lnTo>
                  <a:lnTo>
                    <a:pt x="86" y="313"/>
                  </a:lnTo>
                  <a:lnTo>
                    <a:pt x="86" y="315"/>
                  </a:lnTo>
                  <a:lnTo>
                    <a:pt x="86" y="316"/>
                  </a:lnTo>
                  <a:lnTo>
                    <a:pt x="86" y="318"/>
                  </a:lnTo>
                  <a:lnTo>
                    <a:pt x="86" y="320"/>
                  </a:lnTo>
                  <a:lnTo>
                    <a:pt x="86" y="322"/>
                  </a:lnTo>
                  <a:lnTo>
                    <a:pt x="86" y="324"/>
                  </a:lnTo>
                  <a:lnTo>
                    <a:pt x="88" y="324"/>
                  </a:lnTo>
                  <a:lnTo>
                    <a:pt x="88" y="325"/>
                  </a:lnTo>
                  <a:lnTo>
                    <a:pt x="90" y="327"/>
                  </a:lnTo>
                  <a:lnTo>
                    <a:pt x="91" y="328"/>
                  </a:lnTo>
                  <a:lnTo>
                    <a:pt x="92" y="328"/>
                  </a:lnTo>
                  <a:lnTo>
                    <a:pt x="93" y="330"/>
                  </a:lnTo>
                  <a:lnTo>
                    <a:pt x="94" y="330"/>
                  </a:lnTo>
                  <a:lnTo>
                    <a:pt x="96" y="330"/>
                  </a:lnTo>
                  <a:lnTo>
                    <a:pt x="98" y="330"/>
                  </a:lnTo>
                  <a:lnTo>
                    <a:pt x="104" y="330"/>
                  </a:lnTo>
                  <a:lnTo>
                    <a:pt x="109" y="329"/>
                  </a:lnTo>
                  <a:lnTo>
                    <a:pt x="114" y="329"/>
                  </a:lnTo>
                  <a:lnTo>
                    <a:pt x="120" y="327"/>
                  </a:lnTo>
                  <a:lnTo>
                    <a:pt x="126" y="327"/>
                  </a:lnTo>
                  <a:lnTo>
                    <a:pt x="131" y="326"/>
                  </a:lnTo>
                  <a:lnTo>
                    <a:pt x="136" y="326"/>
                  </a:lnTo>
                  <a:lnTo>
                    <a:pt x="142" y="324"/>
                  </a:lnTo>
                  <a:lnTo>
                    <a:pt x="145" y="324"/>
                  </a:lnTo>
                  <a:lnTo>
                    <a:pt x="150" y="324"/>
                  </a:lnTo>
                  <a:lnTo>
                    <a:pt x="154" y="324"/>
                  </a:lnTo>
                  <a:lnTo>
                    <a:pt x="160" y="322"/>
                  </a:lnTo>
                  <a:lnTo>
                    <a:pt x="163" y="322"/>
                  </a:lnTo>
                  <a:lnTo>
                    <a:pt x="167" y="322"/>
                  </a:lnTo>
                  <a:lnTo>
                    <a:pt x="171" y="322"/>
                  </a:lnTo>
                  <a:lnTo>
                    <a:pt x="176" y="321"/>
                  </a:lnTo>
                  <a:lnTo>
                    <a:pt x="177" y="321"/>
                  </a:lnTo>
                  <a:lnTo>
                    <a:pt x="179" y="321"/>
                  </a:lnTo>
                  <a:lnTo>
                    <a:pt x="181" y="321"/>
                  </a:lnTo>
                  <a:lnTo>
                    <a:pt x="184" y="321"/>
                  </a:lnTo>
                  <a:lnTo>
                    <a:pt x="185" y="321"/>
                  </a:lnTo>
                  <a:lnTo>
                    <a:pt x="188" y="321"/>
                  </a:lnTo>
                  <a:lnTo>
                    <a:pt x="190" y="321"/>
                  </a:lnTo>
                  <a:lnTo>
                    <a:pt x="194" y="320"/>
                  </a:lnTo>
                  <a:lnTo>
                    <a:pt x="196" y="320"/>
                  </a:lnTo>
                  <a:lnTo>
                    <a:pt x="197" y="320"/>
                  </a:lnTo>
                  <a:lnTo>
                    <a:pt x="199" y="320"/>
                  </a:lnTo>
                  <a:lnTo>
                    <a:pt x="201" y="319"/>
                  </a:lnTo>
                  <a:lnTo>
                    <a:pt x="203" y="319"/>
                  </a:lnTo>
                  <a:lnTo>
                    <a:pt x="204" y="318"/>
                  </a:lnTo>
                  <a:lnTo>
                    <a:pt x="228" y="318"/>
                  </a:lnTo>
                </a:path>
              </a:pathLst>
            </a:custGeom>
            <a:solidFill>
              <a:srgbClr val="F8F8F8"/>
            </a:solidFill>
            <a:ln w="18732">
              <a:solidFill>
                <a:srgbClr val="DDDDDD"/>
              </a:solidFill>
              <a:round/>
              <a:headEnd/>
              <a:tailEnd/>
            </a:ln>
          </p:spPr>
          <p:txBody>
            <a:bodyPr/>
            <a:lstStyle/>
            <a:p>
              <a:endParaRPr lang="it-IT"/>
            </a:p>
          </p:txBody>
        </p:sp>
        <p:sp>
          <p:nvSpPr>
            <p:cNvPr id="11278" name="Freeform 20"/>
            <p:cNvSpPr>
              <a:spLocks/>
            </p:cNvSpPr>
            <p:nvPr/>
          </p:nvSpPr>
          <p:spPr bwMode="auto">
            <a:xfrm>
              <a:off x="3051" y="1469"/>
              <a:ext cx="72" cy="98"/>
            </a:xfrm>
            <a:custGeom>
              <a:avLst/>
              <a:gdLst>
                <a:gd name="T0" fmla="*/ 0 w 36"/>
                <a:gd name="T1" fmla="*/ 0 h 103"/>
                <a:gd name="T2" fmla="*/ 0 w 36"/>
                <a:gd name="T3" fmla="*/ 1 h 103"/>
                <a:gd name="T4" fmla="*/ 0 w 36"/>
                <a:gd name="T5" fmla="*/ 1 h 103"/>
                <a:gd name="T6" fmla="*/ 8 w 36"/>
                <a:gd name="T7" fmla="*/ 3 h 103"/>
                <a:gd name="T8" fmla="*/ 24 w 36"/>
                <a:gd name="T9" fmla="*/ 3 h 103"/>
                <a:gd name="T10" fmla="*/ 32 w 36"/>
                <a:gd name="T11" fmla="*/ 5 h 103"/>
                <a:gd name="T12" fmla="*/ 48 w 36"/>
                <a:gd name="T13" fmla="*/ 6 h 103"/>
                <a:gd name="T14" fmla="*/ 56 w 36"/>
                <a:gd name="T15" fmla="*/ 8 h 103"/>
                <a:gd name="T16" fmla="*/ 72 w 36"/>
                <a:gd name="T17" fmla="*/ 8 h 103"/>
                <a:gd name="T18" fmla="*/ 88 w 36"/>
                <a:gd name="T19" fmla="*/ 10 h 103"/>
                <a:gd name="T20" fmla="*/ 96 w 36"/>
                <a:gd name="T21" fmla="*/ 10 h 103"/>
                <a:gd name="T22" fmla="*/ 112 w 36"/>
                <a:gd name="T23" fmla="*/ 10 h 103"/>
                <a:gd name="T24" fmla="*/ 128 w 36"/>
                <a:gd name="T25" fmla="*/ 11 h 103"/>
                <a:gd name="T26" fmla="*/ 136 w 36"/>
                <a:gd name="T27" fmla="*/ 13 h 103"/>
                <a:gd name="T28" fmla="*/ 152 w 36"/>
                <a:gd name="T29" fmla="*/ 14 h 103"/>
                <a:gd name="T30" fmla="*/ 152 w 36"/>
                <a:gd name="T31" fmla="*/ 16 h 103"/>
                <a:gd name="T32" fmla="*/ 168 w 36"/>
                <a:gd name="T33" fmla="*/ 16 h 103"/>
                <a:gd name="T34" fmla="*/ 176 w 36"/>
                <a:gd name="T35" fmla="*/ 22 h 103"/>
                <a:gd name="T36" fmla="*/ 184 w 36"/>
                <a:gd name="T37" fmla="*/ 26 h 103"/>
                <a:gd name="T38" fmla="*/ 200 w 36"/>
                <a:gd name="T39" fmla="*/ 30 h 103"/>
                <a:gd name="T40" fmla="*/ 216 w 36"/>
                <a:gd name="T41" fmla="*/ 35 h 103"/>
                <a:gd name="T42" fmla="*/ 216 w 36"/>
                <a:gd name="T43" fmla="*/ 42 h 103"/>
                <a:gd name="T44" fmla="*/ 224 w 36"/>
                <a:gd name="T45" fmla="*/ 47 h 103"/>
                <a:gd name="T46" fmla="*/ 240 w 36"/>
                <a:gd name="T47" fmla="*/ 53 h 103"/>
                <a:gd name="T48" fmla="*/ 248 w 36"/>
                <a:gd name="T49" fmla="*/ 59 h 103"/>
                <a:gd name="T50" fmla="*/ 248 w 36"/>
                <a:gd name="T51" fmla="*/ 66 h 103"/>
                <a:gd name="T52" fmla="*/ 256 w 36"/>
                <a:gd name="T53" fmla="*/ 70 h 103"/>
                <a:gd name="T54" fmla="*/ 256 w 36"/>
                <a:gd name="T55" fmla="*/ 76 h 103"/>
                <a:gd name="T56" fmla="*/ 272 w 36"/>
                <a:gd name="T57" fmla="*/ 80 h 103"/>
                <a:gd name="T58" fmla="*/ 272 w 36"/>
                <a:gd name="T59" fmla="*/ 84 h 103"/>
                <a:gd name="T60" fmla="*/ 272 w 36"/>
                <a:gd name="T61" fmla="*/ 86 h 103"/>
                <a:gd name="T62" fmla="*/ 272 w 36"/>
                <a:gd name="T63" fmla="*/ 88 h 103"/>
                <a:gd name="T64" fmla="*/ 280 w 36"/>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103"/>
                <a:gd name="T101" fmla="*/ 36 w 36"/>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103">
                  <a:moveTo>
                    <a:pt x="0" y="0"/>
                  </a:moveTo>
                  <a:lnTo>
                    <a:pt x="0" y="1"/>
                  </a:lnTo>
                  <a:lnTo>
                    <a:pt x="1" y="3"/>
                  </a:lnTo>
                  <a:lnTo>
                    <a:pt x="3" y="3"/>
                  </a:lnTo>
                  <a:lnTo>
                    <a:pt x="4" y="5"/>
                  </a:lnTo>
                  <a:lnTo>
                    <a:pt x="6" y="6"/>
                  </a:lnTo>
                  <a:lnTo>
                    <a:pt x="7" y="8"/>
                  </a:lnTo>
                  <a:lnTo>
                    <a:pt x="9" y="8"/>
                  </a:lnTo>
                  <a:lnTo>
                    <a:pt x="11" y="10"/>
                  </a:lnTo>
                  <a:lnTo>
                    <a:pt x="12" y="11"/>
                  </a:lnTo>
                  <a:lnTo>
                    <a:pt x="14" y="13"/>
                  </a:lnTo>
                  <a:lnTo>
                    <a:pt x="16" y="14"/>
                  </a:lnTo>
                  <a:lnTo>
                    <a:pt x="17" y="16"/>
                  </a:lnTo>
                  <a:lnTo>
                    <a:pt x="19" y="17"/>
                  </a:lnTo>
                  <a:lnTo>
                    <a:pt x="19" y="19"/>
                  </a:lnTo>
                  <a:lnTo>
                    <a:pt x="21" y="19"/>
                  </a:lnTo>
                  <a:lnTo>
                    <a:pt x="22" y="25"/>
                  </a:lnTo>
                  <a:lnTo>
                    <a:pt x="23" y="29"/>
                  </a:lnTo>
                  <a:lnTo>
                    <a:pt x="25" y="36"/>
                  </a:lnTo>
                  <a:lnTo>
                    <a:pt x="27" y="41"/>
                  </a:lnTo>
                  <a:lnTo>
                    <a:pt x="27" y="48"/>
                  </a:lnTo>
                  <a:lnTo>
                    <a:pt x="28" y="55"/>
                  </a:lnTo>
                  <a:lnTo>
                    <a:pt x="30" y="62"/>
                  </a:lnTo>
                  <a:lnTo>
                    <a:pt x="31" y="68"/>
                  </a:lnTo>
                  <a:lnTo>
                    <a:pt x="31" y="76"/>
                  </a:lnTo>
                  <a:lnTo>
                    <a:pt x="32" y="82"/>
                  </a:lnTo>
                  <a:lnTo>
                    <a:pt x="32" y="88"/>
                  </a:lnTo>
                  <a:lnTo>
                    <a:pt x="34" y="93"/>
                  </a:lnTo>
                  <a:lnTo>
                    <a:pt x="34" y="97"/>
                  </a:lnTo>
                  <a:lnTo>
                    <a:pt x="34" y="100"/>
                  </a:lnTo>
                  <a:lnTo>
                    <a:pt x="34" y="102"/>
                  </a:lnTo>
                  <a:lnTo>
                    <a:pt x="35" y="102"/>
                  </a:lnTo>
                </a:path>
              </a:pathLst>
            </a:custGeom>
            <a:solidFill>
              <a:srgbClr val="F8F8F8"/>
            </a:solidFill>
            <a:ln w="18732">
              <a:solidFill>
                <a:srgbClr val="DDDDDD"/>
              </a:solidFill>
              <a:round/>
              <a:headEnd/>
              <a:tailEnd/>
            </a:ln>
          </p:spPr>
          <p:txBody>
            <a:bodyPr/>
            <a:lstStyle/>
            <a:p>
              <a:endParaRPr lang="it-IT"/>
            </a:p>
          </p:txBody>
        </p:sp>
        <p:sp>
          <p:nvSpPr>
            <p:cNvPr id="11279" name="Freeform 21"/>
            <p:cNvSpPr>
              <a:spLocks/>
            </p:cNvSpPr>
            <p:nvPr/>
          </p:nvSpPr>
          <p:spPr bwMode="auto">
            <a:xfrm>
              <a:off x="3142" y="1469"/>
              <a:ext cx="74" cy="98"/>
            </a:xfrm>
            <a:custGeom>
              <a:avLst/>
              <a:gdLst>
                <a:gd name="T0" fmla="*/ 288 w 37"/>
                <a:gd name="T1" fmla="*/ 0 h 103"/>
                <a:gd name="T2" fmla="*/ 280 w 37"/>
                <a:gd name="T3" fmla="*/ 1 h 103"/>
                <a:gd name="T4" fmla="*/ 280 w 37"/>
                <a:gd name="T5" fmla="*/ 1 h 103"/>
                <a:gd name="T6" fmla="*/ 264 w 37"/>
                <a:gd name="T7" fmla="*/ 3 h 103"/>
                <a:gd name="T8" fmla="*/ 264 w 37"/>
                <a:gd name="T9" fmla="*/ 3 h 103"/>
                <a:gd name="T10" fmla="*/ 248 w 37"/>
                <a:gd name="T11" fmla="*/ 5 h 103"/>
                <a:gd name="T12" fmla="*/ 240 w 37"/>
                <a:gd name="T13" fmla="*/ 6 h 103"/>
                <a:gd name="T14" fmla="*/ 224 w 37"/>
                <a:gd name="T15" fmla="*/ 8 h 103"/>
                <a:gd name="T16" fmla="*/ 216 w 37"/>
                <a:gd name="T17" fmla="*/ 8 h 103"/>
                <a:gd name="T18" fmla="*/ 192 w 37"/>
                <a:gd name="T19" fmla="*/ 10 h 103"/>
                <a:gd name="T20" fmla="*/ 184 w 37"/>
                <a:gd name="T21" fmla="*/ 10 h 103"/>
                <a:gd name="T22" fmla="*/ 168 w 37"/>
                <a:gd name="T23" fmla="*/ 10 h 103"/>
                <a:gd name="T24" fmla="*/ 152 w 37"/>
                <a:gd name="T25" fmla="*/ 11 h 103"/>
                <a:gd name="T26" fmla="*/ 136 w 37"/>
                <a:gd name="T27" fmla="*/ 13 h 103"/>
                <a:gd name="T28" fmla="*/ 128 w 37"/>
                <a:gd name="T29" fmla="*/ 14 h 103"/>
                <a:gd name="T30" fmla="*/ 120 w 37"/>
                <a:gd name="T31" fmla="*/ 16 h 103"/>
                <a:gd name="T32" fmla="*/ 120 w 37"/>
                <a:gd name="T33" fmla="*/ 16 h 103"/>
                <a:gd name="T34" fmla="*/ 104 w 37"/>
                <a:gd name="T35" fmla="*/ 22 h 103"/>
                <a:gd name="T36" fmla="*/ 88 w 37"/>
                <a:gd name="T37" fmla="*/ 26 h 103"/>
                <a:gd name="T38" fmla="*/ 72 w 37"/>
                <a:gd name="T39" fmla="*/ 30 h 103"/>
                <a:gd name="T40" fmla="*/ 56 w 37"/>
                <a:gd name="T41" fmla="*/ 35 h 103"/>
                <a:gd name="T42" fmla="*/ 40 w 37"/>
                <a:gd name="T43" fmla="*/ 42 h 103"/>
                <a:gd name="T44" fmla="*/ 40 w 37"/>
                <a:gd name="T45" fmla="*/ 47 h 103"/>
                <a:gd name="T46" fmla="*/ 24 w 37"/>
                <a:gd name="T47" fmla="*/ 53 h 103"/>
                <a:gd name="T48" fmla="*/ 24 w 37"/>
                <a:gd name="T49" fmla="*/ 59 h 103"/>
                <a:gd name="T50" fmla="*/ 8 w 37"/>
                <a:gd name="T51" fmla="*/ 66 h 103"/>
                <a:gd name="T52" fmla="*/ 8 w 37"/>
                <a:gd name="T53" fmla="*/ 70 h 103"/>
                <a:gd name="T54" fmla="*/ 0 w 37"/>
                <a:gd name="T55" fmla="*/ 76 h 103"/>
                <a:gd name="T56" fmla="*/ 0 w 37"/>
                <a:gd name="T57" fmla="*/ 80 h 103"/>
                <a:gd name="T58" fmla="*/ 0 w 37"/>
                <a:gd name="T59" fmla="*/ 84 h 103"/>
                <a:gd name="T60" fmla="*/ 0 w 37"/>
                <a:gd name="T61" fmla="*/ 86 h 103"/>
                <a:gd name="T62" fmla="*/ 0 w 37"/>
                <a:gd name="T63" fmla="*/ 88 h 103"/>
                <a:gd name="T64" fmla="*/ 0 w 37"/>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103"/>
                <a:gd name="T101" fmla="*/ 37 w 37"/>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103">
                  <a:moveTo>
                    <a:pt x="36" y="0"/>
                  </a:moveTo>
                  <a:lnTo>
                    <a:pt x="35" y="1"/>
                  </a:lnTo>
                  <a:lnTo>
                    <a:pt x="33" y="3"/>
                  </a:lnTo>
                  <a:lnTo>
                    <a:pt x="31" y="5"/>
                  </a:lnTo>
                  <a:lnTo>
                    <a:pt x="30" y="6"/>
                  </a:lnTo>
                  <a:lnTo>
                    <a:pt x="28" y="8"/>
                  </a:lnTo>
                  <a:lnTo>
                    <a:pt x="27" y="8"/>
                  </a:lnTo>
                  <a:lnTo>
                    <a:pt x="24" y="10"/>
                  </a:lnTo>
                  <a:lnTo>
                    <a:pt x="23" y="11"/>
                  </a:lnTo>
                  <a:lnTo>
                    <a:pt x="21" y="13"/>
                  </a:lnTo>
                  <a:lnTo>
                    <a:pt x="19" y="14"/>
                  </a:lnTo>
                  <a:lnTo>
                    <a:pt x="17" y="16"/>
                  </a:lnTo>
                  <a:lnTo>
                    <a:pt x="16" y="17"/>
                  </a:lnTo>
                  <a:lnTo>
                    <a:pt x="15" y="19"/>
                  </a:lnTo>
                  <a:lnTo>
                    <a:pt x="13" y="25"/>
                  </a:lnTo>
                  <a:lnTo>
                    <a:pt x="11" y="29"/>
                  </a:lnTo>
                  <a:lnTo>
                    <a:pt x="9" y="36"/>
                  </a:lnTo>
                  <a:lnTo>
                    <a:pt x="7" y="41"/>
                  </a:lnTo>
                  <a:lnTo>
                    <a:pt x="5" y="48"/>
                  </a:lnTo>
                  <a:lnTo>
                    <a:pt x="5" y="55"/>
                  </a:lnTo>
                  <a:lnTo>
                    <a:pt x="3" y="62"/>
                  </a:lnTo>
                  <a:lnTo>
                    <a:pt x="3" y="68"/>
                  </a:lnTo>
                  <a:lnTo>
                    <a:pt x="1" y="76"/>
                  </a:lnTo>
                  <a:lnTo>
                    <a:pt x="1" y="82"/>
                  </a:lnTo>
                  <a:lnTo>
                    <a:pt x="0" y="88"/>
                  </a:lnTo>
                  <a:lnTo>
                    <a:pt x="0" y="93"/>
                  </a:lnTo>
                  <a:lnTo>
                    <a:pt x="0" y="97"/>
                  </a:lnTo>
                  <a:lnTo>
                    <a:pt x="0" y="100"/>
                  </a:lnTo>
                  <a:lnTo>
                    <a:pt x="0" y="102"/>
                  </a:lnTo>
                </a:path>
              </a:pathLst>
            </a:custGeom>
            <a:solidFill>
              <a:srgbClr val="F8F8F8"/>
            </a:solidFill>
            <a:ln w="18732">
              <a:solidFill>
                <a:srgbClr val="DDDDDD"/>
              </a:solidFill>
              <a:round/>
              <a:headEnd/>
              <a:tailEnd/>
            </a:ln>
          </p:spPr>
          <p:txBody>
            <a:bodyPr/>
            <a:lstStyle/>
            <a:p>
              <a:endParaRPr lang="it-IT"/>
            </a:p>
          </p:txBody>
        </p:sp>
        <p:sp>
          <p:nvSpPr>
            <p:cNvPr id="11280" name="Freeform 22"/>
            <p:cNvSpPr>
              <a:spLocks/>
            </p:cNvSpPr>
            <p:nvPr/>
          </p:nvSpPr>
          <p:spPr bwMode="auto">
            <a:xfrm>
              <a:off x="3104" y="1468"/>
              <a:ext cx="71" cy="100"/>
            </a:xfrm>
            <a:custGeom>
              <a:avLst/>
              <a:gdLst>
                <a:gd name="T0" fmla="*/ 0 w 36"/>
                <a:gd name="T1" fmla="*/ 5 h 106"/>
                <a:gd name="T2" fmla="*/ 0 w 36"/>
                <a:gd name="T3" fmla="*/ 7 h 106"/>
                <a:gd name="T4" fmla="*/ 8 w 36"/>
                <a:gd name="T5" fmla="*/ 8 h 106"/>
                <a:gd name="T6" fmla="*/ 24 w 36"/>
                <a:gd name="T7" fmla="*/ 10 h 106"/>
                <a:gd name="T8" fmla="*/ 39 w 36"/>
                <a:gd name="T9" fmla="*/ 13 h 106"/>
                <a:gd name="T10" fmla="*/ 47 w 36"/>
                <a:gd name="T11" fmla="*/ 17 h 106"/>
                <a:gd name="T12" fmla="*/ 63 w 36"/>
                <a:gd name="T13" fmla="*/ 21 h 106"/>
                <a:gd name="T14" fmla="*/ 71 w 36"/>
                <a:gd name="T15" fmla="*/ 23 h 106"/>
                <a:gd name="T16" fmla="*/ 85 w 36"/>
                <a:gd name="T17" fmla="*/ 26 h 106"/>
                <a:gd name="T18" fmla="*/ 85 w 36"/>
                <a:gd name="T19" fmla="*/ 36 h 106"/>
                <a:gd name="T20" fmla="*/ 93 w 36"/>
                <a:gd name="T21" fmla="*/ 44 h 106"/>
                <a:gd name="T22" fmla="*/ 93 w 36"/>
                <a:gd name="T23" fmla="*/ 54 h 106"/>
                <a:gd name="T24" fmla="*/ 85 w 36"/>
                <a:gd name="T25" fmla="*/ 64 h 106"/>
                <a:gd name="T26" fmla="*/ 85 w 36"/>
                <a:gd name="T27" fmla="*/ 73 h 106"/>
                <a:gd name="T28" fmla="*/ 85 w 36"/>
                <a:gd name="T29" fmla="*/ 81 h 106"/>
                <a:gd name="T30" fmla="*/ 85 w 36"/>
                <a:gd name="T31" fmla="*/ 86 h 106"/>
                <a:gd name="T32" fmla="*/ 85 w 36"/>
                <a:gd name="T33" fmla="*/ 87 h 106"/>
                <a:gd name="T34" fmla="*/ 85 w 36"/>
                <a:gd name="T35" fmla="*/ 87 h 106"/>
                <a:gd name="T36" fmla="*/ 93 w 36"/>
                <a:gd name="T37" fmla="*/ 87 h 106"/>
                <a:gd name="T38" fmla="*/ 93 w 36"/>
                <a:gd name="T39" fmla="*/ 87 h 106"/>
                <a:gd name="T40" fmla="*/ 108 w 36"/>
                <a:gd name="T41" fmla="*/ 88 h 106"/>
                <a:gd name="T42" fmla="*/ 108 w 36"/>
                <a:gd name="T43" fmla="*/ 88 h 106"/>
                <a:gd name="T44" fmla="*/ 116 w 36"/>
                <a:gd name="T45" fmla="*/ 88 h 106"/>
                <a:gd name="T46" fmla="*/ 116 w 36"/>
                <a:gd name="T47" fmla="*/ 88 h 106"/>
                <a:gd name="T48" fmla="*/ 124 w 36"/>
                <a:gd name="T49" fmla="*/ 88 h 106"/>
                <a:gd name="T50" fmla="*/ 124 w 36"/>
                <a:gd name="T51" fmla="*/ 85 h 106"/>
                <a:gd name="T52" fmla="*/ 124 w 36"/>
                <a:gd name="T53" fmla="*/ 79 h 106"/>
                <a:gd name="T54" fmla="*/ 124 w 36"/>
                <a:gd name="T55" fmla="*/ 72 h 106"/>
                <a:gd name="T56" fmla="*/ 124 w 36"/>
                <a:gd name="T57" fmla="*/ 66 h 106"/>
                <a:gd name="T58" fmla="*/ 124 w 36"/>
                <a:gd name="T59" fmla="*/ 58 h 106"/>
                <a:gd name="T60" fmla="*/ 132 w 36"/>
                <a:gd name="T61" fmla="*/ 51 h 106"/>
                <a:gd name="T62" fmla="*/ 132 w 36"/>
                <a:gd name="T63" fmla="*/ 43 h 106"/>
                <a:gd name="T64" fmla="*/ 144 w 36"/>
                <a:gd name="T65" fmla="*/ 40 h 106"/>
                <a:gd name="T66" fmla="*/ 144 w 36"/>
                <a:gd name="T67" fmla="*/ 38 h 106"/>
                <a:gd name="T68" fmla="*/ 144 w 36"/>
                <a:gd name="T69" fmla="*/ 34 h 106"/>
                <a:gd name="T70" fmla="*/ 144 w 36"/>
                <a:gd name="T71" fmla="*/ 28 h 106"/>
                <a:gd name="T72" fmla="*/ 144 w 36"/>
                <a:gd name="T73" fmla="*/ 24 h 106"/>
                <a:gd name="T74" fmla="*/ 144 w 36"/>
                <a:gd name="T75" fmla="*/ 21 h 106"/>
                <a:gd name="T76" fmla="*/ 160 w 36"/>
                <a:gd name="T77" fmla="*/ 15 h 106"/>
                <a:gd name="T78" fmla="*/ 168 w 36"/>
                <a:gd name="T79" fmla="*/ 11 h 106"/>
                <a:gd name="T80" fmla="*/ 176 w 36"/>
                <a:gd name="T81" fmla="*/ 8 h 106"/>
                <a:gd name="T82" fmla="*/ 176 w 36"/>
                <a:gd name="T83" fmla="*/ 8 h 106"/>
                <a:gd name="T84" fmla="*/ 191 w 36"/>
                <a:gd name="T85" fmla="*/ 8 h 106"/>
                <a:gd name="T86" fmla="*/ 213 w 36"/>
                <a:gd name="T87" fmla="*/ 6 h 106"/>
                <a:gd name="T88" fmla="*/ 229 w 36"/>
                <a:gd name="T89" fmla="*/ 5 h 106"/>
                <a:gd name="T90" fmla="*/ 237 w 36"/>
                <a:gd name="T91" fmla="*/ 4 h 106"/>
                <a:gd name="T92" fmla="*/ 252 w 36"/>
                <a:gd name="T93" fmla="*/ 2 h 106"/>
                <a:gd name="T94" fmla="*/ 260 w 36"/>
                <a:gd name="T95" fmla="*/ 1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106"/>
                <a:gd name="T146" fmla="*/ 36 w 36"/>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106">
                  <a:moveTo>
                    <a:pt x="0" y="4"/>
                  </a:moveTo>
                  <a:lnTo>
                    <a:pt x="0" y="5"/>
                  </a:lnTo>
                  <a:lnTo>
                    <a:pt x="0" y="7"/>
                  </a:lnTo>
                  <a:lnTo>
                    <a:pt x="1" y="8"/>
                  </a:lnTo>
                  <a:lnTo>
                    <a:pt x="1" y="9"/>
                  </a:lnTo>
                  <a:lnTo>
                    <a:pt x="3" y="11"/>
                  </a:lnTo>
                  <a:lnTo>
                    <a:pt x="3" y="13"/>
                  </a:lnTo>
                  <a:lnTo>
                    <a:pt x="5" y="14"/>
                  </a:lnTo>
                  <a:lnTo>
                    <a:pt x="5" y="16"/>
                  </a:lnTo>
                  <a:lnTo>
                    <a:pt x="6" y="18"/>
                  </a:lnTo>
                  <a:lnTo>
                    <a:pt x="6" y="20"/>
                  </a:lnTo>
                  <a:lnTo>
                    <a:pt x="8" y="22"/>
                  </a:lnTo>
                  <a:lnTo>
                    <a:pt x="8" y="24"/>
                  </a:lnTo>
                  <a:lnTo>
                    <a:pt x="9" y="25"/>
                  </a:lnTo>
                  <a:lnTo>
                    <a:pt x="9" y="27"/>
                  </a:lnTo>
                  <a:lnTo>
                    <a:pt x="11" y="28"/>
                  </a:lnTo>
                  <a:lnTo>
                    <a:pt x="11" y="32"/>
                  </a:lnTo>
                  <a:lnTo>
                    <a:pt x="11" y="36"/>
                  </a:lnTo>
                  <a:lnTo>
                    <a:pt x="11" y="42"/>
                  </a:lnTo>
                  <a:lnTo>
                    <a:pt x="12" y="47"/>
                  </a:lnTo>
                  <a:lnTo>
                    <a:pt x="12" y="53"/>
                  </a:lnTo>
                  <a:lnTo>
                    <a:pt x="12" y="59"/>
                  </a:lnTo>
                  <a:lnTo>
                    <a:pt x="12" y="64"/>
                  </a:lnTo>
                  <a:lnTo>
                    <a:pt x="12" y="70"/>
                  </a:lnTo>
                  <a:lnTo>
                    <a:pt x="11" y="76"/>
                  </a:lnTo>
                  <a:lnTo>
                    <a:pt x="11" y="82"/>
                  </a:lnTo>
                  <a:lnTo>
                    <a:pt x="11" y="87"/>
                  </a:lnTo>
                  <a:lnTo>
                    <a:pt x="11" y="91"/>
                  </a:lnTo>
                  <a:lnTo>
                    <a:pt x="11" y="96"/>
                  </a:lnTo>
                  <a:lnTo>
                    <a:pt x="11" y="99"/>
                  </a:lnTo>
                  <a:lnTo>
                    <a:pt x="11" y="102"/>
                  </a:lnTo>
                  <a:lnTo>
                    <a:pt x="11" y="103"/>
                  </a:lnTo>
                  <a:lnTo>
                    <a:pt x="11" y="104"/>
                  </a:lnTo>
                  <a:lnTo>
                    <a:pt x="12" y="104"/>
                  </a:lnTo>
                  <a:lnTo>
                    <a:pt x="14" y="104"/>
                  </a:lnTo>
                  <a:lnTo>
                    <a:pt x="14" y="105"/>
                  </a:lnTo>
                  <a:lnTo>
                    <a:pt x="15" y="105"/>
                  </a:lnTo>
                  <a:lnTo>
                    <a:pt x="16" y="105"/>
                  </a:lnTo>
                  <a:lnTo>
                    <a:pt x="16" y="103"/>
                  </a:lnTo>
                  <a:lnTo>
                    <a:pt x="16" y="101"/>
                  </a:lnTo>
                  <a:lnTo>
                    <a:pt x="16" y="97"/>
                  </a:lnTo>
                  <a:lnTo>
                    <a:pt x="16" y="94"/>
                  </a:lnTo>
                  <a:lnTo>
                    <a:pt x="16" y="90"/>
                  </a:lnTo>
                  <a:lnTo>
                    <a:pt x="16" y="86"/>
                  </a:lnTo>
                  <a:lnTo>
                    <a:pt x="16" y="81"/>
                  </a:lnTo>
                  <a:lnTo>
                    <a:pt x="16" y="78"/>
                  </a:lnTo>
                  <a:lnTo>
                    <a:pt x="16" y="73"/>
                  </a:lnTo>
                  <a:lnTo>
                    <a:pt x="16" y="69"/>
                  </a:lnTo>
                  <a:lnTo>
                    <a:pt x="17" y="64"/>
                  </a:lnTo>
                  <a:lnTo>
                    <a:pt x="17" y="60"/>
                  </a:lnTo>
                  <a:lnTo>
                    <a:pt x="17" y="56"/>
                  </a:lnTo>
                  <a:lnTo>
                    <a:pt x="17" y="52"/>
                  </a:lnTo>
                  <a:lnTo>
                    <a:pt x="19" y="49"/>
                  </a:lnTo>
                  <a:lnTo>
                    <a:pt x="19" y="48"/>
                  </a:lnTo>
                  <a:lnTo>
                    <a:pt x="19" y="46"/>
                  </a:lnTo>
                  <a:lnTo>
                    <a:pt x="19" y="44"/>
                  </a:lnTo>
                  <a:lnTo>
                    <a:pt x="19" y="41"/>
                  </a:lnTo>
                  <a:lnTo>
                    <a:pt x="19" y="40"/>
                  </a:lnTo>
                  <a:lnTo>
                    <a:pt x="19" y="36"/>
                  </a:lnTo>
                  <a:lnTo>
                    <a:pt x="19" y="34"/>
                  </a:lnTo>
                  <a:lnTo>
                    <a:pt x="19" y="30"/>
                  </a:lnTo>
                  <a:lnTo>
                    <a:pt x="19" y="29"/>
                  </a:lnTo>
                  <a:lnTo>
                    <a:pt x="19" y="25"/>
                  </a:lnTo>
                  <a:lnTo>
                    <a:pt x="19" y="24"/>
                  </a:lnTo>
                  <a:lnTo>
                    <a:pt x="21" y="20"/>
                  </a:lnTo>
                  <a:lnTo>
                    <a:pt x="21" y="18"/>
                  </a:lnTo>
                  <a:lnTo>
                    <a:pt x="22" y="16"/>
                  </a:lnTo>
                  <a:lnTo>
                    <a:pt x="22" y="14"/>
                  </a:lnTo>
                  <a:lnTo>
                    <a:pt x="23" y="11"/>
                  </a:lnTo>
                  <a:lnTo>
                    <a:pt x="23" y="10"/>
                  </a:lnTo>
                  <a:lnTo>
                    <a:pt x="25" y="8"/>
                  </a:lnTo>
                  <a:lnTo>
                    <a:pt x="27" y="6"/>
                  </a:lnTo>
                  <a:lnTo>
                    <a:pt x="28" y="6"/>
                  </a:lnTo>
                  <a:lnTo>
                    <a:pt x="30" y="5"/>
                  </a:lnTo>
                  <a:lnTo>
                    <a:pt x="31" y="4"/>
                  </a:lnTo>
                  <a:lnTo>
                    <a:pt x="33" y="2"/>
                  </a:lnTo>
                  <a:lnTo>
                    <a:pt x="34" y="1"/>
                  </a:lnTo>
                  <a:lnTo>
                    <a:pt x="35" y="0"/>
                  </a:lnTo>
                </a:path>
              </a:pathLst>
            </a:custGeom>
            <a:solidFill>
              <a:srgbClr val="F8F8F8"/>
            </a:solidFill>
            <a:ln w="6350">
              <a:solidFill>
                <a:srgbClr val="DDDDDD"/>
              </a:solidFill>
              <a:round/>
              <a:headEnd/>
              <a:tailEnd/>
            </a:ln>
          </p:spPr>
          <p:txBody>
            <a:bodyPr/>
            <a:lstStyle/>
            <a:p>
              <a:endParaRPr lang="it-IT"/>
            </a:p>
          </p:txBody>
        </p:sp>
        <p:sp>
          <p:nvSpPr>
            <p:cNvPr id="11281" name="AutoShape 23"/>
            <p:cNvSpPr>
              <a:spLocks noChangeArrowheads="1"/>
            </p:cNvSpPr>
            <p:nvPr/>
          </p:nvSpPr>
          <p:spPr bwMode="auto">
            <a:xfrm flipV="1">
              <a:off x="2695" y="1302"/>
              <a:ext cx="868" cy="17"/>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1282" name="AutoShape 24"/>
            <p:cNvSpPr>
              <a:spLocks noChangeArrowheads="1"/>
            </p:cNvSpPr>
            <p:nvPr/>
          </p:nvSpPr>
          <p:spPr bwMode="auto">
            <a:xfrm flipV="1">
              <a:off x="2737" y="1293"/>
              <a:ext cx="787" cy="9"/>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1283" name="Oval 25"/>
            <p:cNvSpPr>
              <a:spLocks noChangeArrowheads="1"/>
            </p:cNvSpPr>
            <p:nvPr/>
          </p:nvSpPr>
          <p:spPr bwMode="auto">
            <a:xfrm>
              <a:off x="2968" y="1473"/>
              <a:ext cx="41"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1284" name="Oval 26"/>
            <p:cNvSpPr>
              <a:spLocks noChangeArrowheads="1"/>
            </p:cNvSpPr>
            <p:nvPr/>
          </p:nvSpPr>
          <p:spPr bwMode="auto">
            <a:xfrm>
              <a:off x="3254" y="1475"/>
              <a:ext cx="42"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1285" name="Freeform 27"/>
            <p:cNvSpPr>
              <a:spLocks/>
            </p:cNvSpPr>
            <p:nvPr/>
          </p:nvSpPr>
          <p:spPr bwMode="auto">
            <a:xfrm>
              <a:off x="2900" y="1320"/>
              <a:ext cx="63" cy="35"/>
            </a:xfrm>
            <a:custGeom>
              <a:avLst/>
              <a:gdLst>
                <a:gd name="T0" fmla="*/ 8 w 32"/>
                <a:gd name="T1" fmla="*/ 0 h 38"/>
                <a:gd name="T2" fmla="*/ 8 w 32"/>
                <a:gd name="T3" fmla="*/ 0 h 38"/>
                <a:gd name="T4" fmla="*/ 24 w 32"/>
                <a:gd name="T5" fmla="*/ 0 h 38"/>
                <a:gd name="T6" fmla="*/ 47 w 32"/>
                <a:gd name="T7" fmla="*/ 0 h 38"/>
                <a:gd name="T8" fmla="*/ 63 w 32"/>
                <a:gd name="T9" fmla="*/ 0 h 38"/>
                <a:gd name="T10" fmla="*/ 93 w 32"/>
                <a:gd name="T11" fmla="*/ 0 h 38"/>
                <a:gd name="T12" fmla="*/ 108 w 32"/>
                <a:gd name="T13" fmla="*/ 0 h 38"/>
                <a:gd name="T14" fmla="*/ 116 w 32"/>
                <a:gd name="T15" fmla="*/ 0 h 38"/>
                <a:gd name="T16" fmla="*/ 124 w 32"/>
                <a:gd name="T17" fmla="*/ 2 h 38"/>
                <a:gd name="T18" fmla="*/ 124 w 32"/>
                <a:gd name="T19" fmla="*/ 3 h 38"/>
                <a:gd name="T20" fmla="*/ 136 w 32"/>
                <a:gd name="T21" fmla="*/ 5 h 38"/>
                <a:gd name="T22" fmla="*/ 167 w 32"/>
                <a:gd name="T23" fmla="*/ 6 h 38"/>
                <a:gd name="T24" fmla="*/ 183 w 32"/>
                <a:gd name="T25" fmla="*/ 8 h 38"/>
                <a:gd name="T26" fmla="*/ 205 w 32"/>
                <a:gd name="T27" fmla="*/ 12 h 38"/>
                <a:gd name="T28" fmla="*/ 221 w 32"/>
                <a:gd name="T29" fmla="*/ 15 h 38"/>
                <a:gd name="T30" fmla="*/ 228 w 32"/>
                <a:gd name="T31" fmla="*/ 15 h 38"/>
                <a:gd name="T32" fmla="*/ 228 w 32"/>
                <a:gd name="T33" fmla="*/ 15 h 38"/>
                <a:gd name="T34" fmla="*/ 228 w 32"/>
                <a:gd name="T35" fmla="*/ 17 h 38"/>
                <a:gd name="T36" fmla="*/ 213 w 32"/>
                <a:gd name="T37" fmla="*/ 18 h 38"/>
                <a:gd name="T38" fmla="*/ 197 w 32"/>
                <a:gd name="T39" fmla="*/ 21 h 38"/>
                <a:gd name="T40" fmla="*/ 183 w 32"/>
                <a:gd name="T41" fmla="*/ 24 h 38"/>
                <a:gd name="T42" fmla="*/ 167 w 32"/>
                <a:gd name="T43" fmla="*/ 27 h 38"/>
                <a:gd name="T44" fmla="*/ 159 w 32"/>
                <a:gd name="T45" fmla="*/ 29 h 38"/>
                <a:gd name="T46" fmla="*/ 159 w 32"/>
                <a:gd name="T47" fmla="*/ 29 h 38"/>
                <a:gd name="T48" fmla="*/ 144 w 32"/>
                <a:gd name="T49" fmla="*/ 29 h 38"/>
                <a:gd name="T50" fmla="*/ 136 w 32"/>
                <a:gd name="T51" fmla="*/ 27 h 38"/>
                <a:gd name="T52" fmla="*/ 124 w 32"/>
                <a:gd name="T53" fmla="*/ 26 h 38"/>
                <a:gd name="T54" fmla="*/ 108 w 32"/>
                <a:gd name="T55" fmla="*/ 23 h 38"/>
                <a:gd name="T56" fmla="*/ 93 w 32"/>
                <a:gd name="T57" fmla="*/ 20 h 38"/>
                <a:gd name="T58" fmla="*/ 63 w 32"/>
                <a:gd name="T59" fmla="*/ 18 h 38"/>
                <a:gd name="T60" fmla="*/ 47 w 32"/>
                <a:gd name="T61" fmla="*/ 16 h 38"/>
                <a:gd name="T62" fmla="*/ 47 w 32"/>
                <a:gd name="T63" fmla="*/ 15 h 38"/>
                <a:gd name="T64" fmla="*/ 39 w 32"/>
                <a:gd name="T65" fmla="*/ 14 h 38"/>
                <a:gd name="T66" fmla="*/ 32 w 32"/>
                <a:gd name="T67" fmla="*/ 13 h 38"/>
                <a:gd name="T68" fmla="*/ 16 w 32"/>
                <a:gd name="T69" fmla="*/ 11 h 38"/>
                <a:gd name="T70" fmla="*/ 16 w 32"/>
                <a:gd name="T71" fmla="*/ 8 h 38"/>
                <a:gd name="T72" fmla="*/ 0 w 32"/>
                <a:gd name="T73" fmla="*/ 7 h 38"/>
                <a:gd name="T74" fmla="*/ 0 w 32"/>
                <a:gd name="T75" fmla="*/ 6 h 38"/>
                <a:gd name="T76" fmla="*/ 0 w 32"/>
                <a:gd name="T77" fmla="*/ 5 h 38"/>
                <a:gd name="T78" fmla="*/ 0 w 32"/>
                <a:gd name="T79" fmla="*/ 2 h 38"/>
                <a:gd name="T80" fmla="*/ 8 w 32"/>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
                <a:gd name="T124" fmla="*/ 0 h 38"/>
                <a:gd name="T125" fmla="*/ 32 w 32"/>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 h="38">
                  <a:moveTo>
                    <a:pt x="1" y="0"/>
                  </a:moveTo>
                  <a:lnTo>
                    <a:pt x="1" y="0"/>
                  </a:lnTo>
                  <a:lnTo>
                    <a:pt x="3" y="0"/>
                  </a:lnTo>
                  <a:lnTo>
                    <a:pt x="5" y="0"/>
                  </a:lnTo>
                  <a:lnTo>
                    <a:pt x="6" y="0"/>
                  </a:lnTo>
                  <a:lnTo>
                    <a:pt x="8" y="0"/>
                  </a:lnTo>
                  <a:lnTo>
                    <a:pt x="10" y="0"/>
                  </a:lnTo>
                  <a:lnTo>
                    <a:pt x="12" y="0"/>
                  </a:lnTo>
                  <a:lnTo>
                    <a:pt x="14" y="0"/>
                  </a:lnTo>
                  <a:lnTo>
                    <a:pt x="15" y="0"/>
                  </a:lnTo>
                  <a:lnTo>
                    <a:pt x="16" y="0"/>
                  </a:lnTo>
                  <a:lnTo>
                    <a:pt x="16" y="2"/>
                  </a:lnTo>
                  <a:lnTo>
                    <a:pt x="16" y="3"/>
                  </a:lnTo>
                  <a:lnTo>
                    <a:pt x="18" y="3"/>
                  </a:lnTo>
                  <a:lnTo>
                    <a:pt x="18" y="5"/>
                  </a:lnTo>
                  <a:lnTo>
                    <a:pt x="20" y="7"/>
                  </a:lnTo>
                  <a:lnTo>
                    <a:pt x="22" y="9"/>
                  </a:lnTo>
                  <a:lnTo>
                    <a:pt x="24" y="10"/>
                  </a:lnTo>
                  <a:lnTo>
                    <a:pt x="24" y="11"/>
                  </a:lnTo>
                  <a:lnTo>
                    <a:pt x="25" y="13"/>
                  </a:lnTo>
                  <a:lnTo>
                    <a:pt x="27" y="15"/>
                  </a:lnTo>
                  <a:lnTo>
                    <a:pt x="29" y="16"/>
                  </a:lnTo>
                  <a:lnTo>
                    <a:pt x="29" y="18"/>
                  </a:lnTo>
                  <a:lnTo>
                    <a:pt x="30" y="18"/>
                  </a:lnTo>
                  <a:lnTo>
                    <a:pt x="31" y="17"/>
                  </a:lnTo>
                  <a:lnTo>
                    <a:pt x="30" y="18"/>
                  </a:lnTo>
                  <a:lnTo>
                    <a:pt x="30" y="19"/>
                  </a:lnTo>
                  <a:lnTo>
                    <a:pt x="30" y="21"/>
                  </a:lnTo>
                  <a:lnTo>
                    <a:pt x="28" y="23"/>
                  </a:lnTo>
                  <a:lnTo>
                    <a:pt x="28" y="25"/>
                  </a:lnTo>
                  <a:lnTo>
                    <a:pt x="26" y="27"/>
                  </a:lnTo>
                  <a:lnTo>
                    <a:pt x="26" y="28"/>
                  </a:lnTo>
                  <a:lnTo>
                    <a:pt x="24" y="30"/>
                  </a:lnTo>
                  <a:lnTo>
                    <a:pt x="24" y="32"/>
                  </a:lnTo>
                  <a:lnTo>
                    <a:pt x="22" y="34"/>
                  </a:lnTo>
                  <a:lnTo>
                    <a:pt x="22" y="35"/>
                  </a:lnTo>
                  <a:lnTo>
                    <a:pt x="21" y="37"/>
                  </a:lnTo>
                  <a:lnTo>
                    <a:pt x="19" y="37"/>
                  </a:lnTo>
                  <a:lnTo>
                    <a:pt x="19" y="36"/>
                  </a:lnTo>
                  <a:lnTo>
                    <a:pt x="18" y="35"/>
                  </a:lnTo>
                  <a:lnTo>
                    <a:pt x="18" y="34"/>
                  </a:lnTo>
                  <a:lnTo>
                    <a:pt x="16" y="33"/>
                  </a:lnTo>
                  <a:lnTo>
                    <a:pt x="15" y="31"/>
                  </a:lnTo>
                  <a:lnTo>
                    <a:pt x="14" y="29"/>
                  </a:lnTo>
                  <a:lnTo>
                    <a:pt x="14" y="27"/>
                  </a:lnTo>
                  <a:lnTo>
                    <a:pt x="12" y="26"/>
                  </a:lnTo>
                  <a:lnTo>
                    <a:pt x="10" y="24"/>
                  </a:lnTo>
                  <a:lnTo>
                    <a:pt x="8" y="23"/>
                  </a:lnTo>
                  <a:lnTo>
                    <a:pt x="8" y="21"/>
                  </a:lnTo>
                  <a:lnTo>
                    <a:pt x="6" y="20"/>
                  </a:lnTo>
                  <a:lnTo>
                    <a:pt x="6" y="18"/>
                  </a:lnTo>
                  <a:lnTo>
                    <a:pt x="6" y="17"/>
                  </a:lnTo>
                  <a:lnTo>
                    <a:pt x="5" y="17"/>
                  </a:lnTo>
                  <a:lnTo>
                    <a:pt x="5" y="16"/>
                  </a:lnTo>
                  <a:lnTo>
                    <a:pt x="4" y="16"/>
                  </a:lnTo>
                  <a:lnTo>
                    <a:pt x="4" y="14"/>
                  </a:lnTo>
                  <a:lnTo>
                    <a:pt x="2" y="14"/>
                  </a:lnTo>
                  <a:lnTo>
                    <a:pt x="2" y="12"/>
                  </a:lnTo>
                  <a:lnTo>
                    <a:pt x="2" y="11"/>
                  </a:lnTo>
                  <a:lnTo>
                    <a:pt x="2" y="10"/>
                  </a:lnTo>
                  <a:lnTo>
                    <a:pt x="0" y="10"/>
                  </a:lnTo>
                  <a:lnTo>
                    <a:pt x="0" y="8"/>
                  </a:lnTo>
                  <a:lnTo>
                    <a:pt x="0" y="7"/>
                  </a:lnTo>
                  <a:lnTo>
                    <a:pt x="0" y="5"/>
                  </a:lnTo>
                  <a:lnTo>
                    <a:pt x="0" y="3"/>
                  </a:lnTo>
                  <a:lnTo>
                    <a:pt x="0" y="2"/>
                  </a:lnTo>
                  <a:lnTo>
                    <a:pt x="1" y="0"/>
                  </a:lnTo>
                </a:path>
              </a:pathLst>
            </a:custGeom>
            <a:solidFill>
              <a:srgbClr val="F8F8F8"/>
            </a:solidFill>
            <a:ln w="9525">
              <a:solidFill>
                <a:srgbClr val="DDDDDD"/>
              </a:solidFill>
              <a:round/>
              <a:headEnd/>
              <a:tailEnd/>
            </a:ln>
          </p:spPr>
          <p:txBody>
            <a:bodyPr/>
            <a:lstStyle/>
            <a:p>
              <a:endParaRPr lang="it-IT"/>
            </a:p>
          </p:txBody>
        </p:sp>
        <p:sp>
          <p:nvSpPr>
            <p:cNvPr id="11286" name="Freeform 28"/>
            <p:cNvSpPr>
              <a:spLocks/>
            </p:cNvSpPr>
            <p:nvPr/>
          </p:nvSpPr>
          <p:spPr bwMode="auto">
            <a:xfrm>
              <a:off x="2825" y="1319"/>
              <a:ext cx="311" cy="141"/>
            </a:xfrm>
            <a:custGeom>
              <a:avLst/>
              <a:gdLst>
                <a:gd name="T0" fmla="*/ 833 w 158"/>
                <a:gd name="T1" fmla="*/ 1 h 152"/>
                <a:gd name="T2" fmla="*/ 1112 w 158"/>
                <a:gd name="T3" fmla="*/ 20 h 152"/>
                <a:gd name="T4" fmla="*/ 1136 w 158"/>
                <a:gd name="T5" fmla="*/ 42 h 152"/>
                <a:gd name="T6" fmla="*/ 1173 w 158"/>
                <a:gd name="T7" fmla="*/ 42 h 152"/>
                <a:gd name="T8" fmla="*/ 1197 w 158"/>
                <a:gd name="T9" fmla="*/ 46 h 152"/>
                <a:gd name="T10" fmla="*/ 1197 w 158"/>
                <a:gd name="T11" fmla="*/ 90 h 152"/>
                <a:gd name="T12" fmla="*/ 1197 w 158"/>
                <a:gd name="T13" fmla="*/ 121 h 152"/>
                <a:gd name="T14" fmla="*/ 1008 w 158"/>
                <a:gd name="T15" fmla="*/ 118 h 152"/>
                <a:gd name="T16" fmla="*/ 779 w 158"/>
                <a:gd name="T17" fmla="*/ 112 h 152"/>
                <a:gd name="T18" fmla="*/ 685 w 158"/>
                <a:gd name="T19" fmla="*/ 111 h 152"/>
                <a:gd name="T20" fmla="*/ 520 w 158"/>
                <a:gd name="T21" fmla="*/ 111 h 152"/>
                <a:gd name="T22" fmla="*/ 472 w 158"/>
                <a:gd name="T23" fmla="*/ 113 h 152"/>
                <a:gd name="T24" fmla="*/ 472 w 158"/>
                <a:gd name="T25" fmla="*/ 116 h 152"/>
                <a:gd name="T26" fmla="*/ 449 w 158"/>
                <a:gd name="T27" fmla="*/ 119 h 152"/>
                <a:gd name="T28" fmla="*/ 372 w 158"/>
                <a:gd name="T29" fmla="*/ 114 h 152"/>
                <a:gd name="T30" fmla="*/ 299 w 158"/>
                <a:gd name="T31" fmla="*/ 105 h 152"/>
                <a:gd name="T32" fmla="*/ 268 w 158"/>
                <a:gd name="T33" fmla="*/ 89 h 152"/>
                <a:gd name="T34" fmla="*/ 136 w 158"/>
                <a:gd name="T35" fmla="*/ 71 h 152"/>
                <a:gd name="T36" fmla="*/ 31 w 158"/>
                <a:gd name="T37" fmla="*/ 67 h 152"/>
                <a:gd name="T38" fmla="*/ 159 w 158"/>
                <a:gd name="T39" fmla="*/ 66 h 152"/>
                <a:gd name="T40" fmla="*/ 291 w 158"/>
                <a:gd name="T41" fmla="*/ 71 h 152"/>
                <a:gd name="T42" fmla="*/ 380 w 158"/>
                <a:gd name="T43" fmla="*/ 85 h 152"/>
                <a:gd name="T44" fmla="*/ 411 w 158"/>
                <a:gd name="T45" fmla="*/ 98 h 152"/>
                <a:gd name="T46" fmla="*/ 488 w 158"/>
                <a:gd name="T47" fmla="*/ 101 h 152"/>
                <a:gd name="T48" fmla="*/ 589 w 158"/>
                <a:gd name="T49" fmla="*/ 101 h 152"/>
                <a:gd name="T50" fmla="*/ 604 w 158"/>
                <a:gd name="T51" fmla="*/ 94 h 152"/>
                <a:gd name="T52" fmla="*/ 616 w 158"/>
                <a:gd name="T53" fmla="*/ 74 h 152"/>
                <a:gd name="T54" fmla="*/ 616 w 158"/>
                <a:gd name="T55" fmla="*/ 72 h 152"/>
                <a:gd name="T56" fmla="*/ 640 w 158"/>
                <a:gd name="T57" fmla="*/ 90 h 152"/>
                <a:gd name="T58" fmla="*/ 817 w 158"/>
                <a:gd name="T59" fmla="*/ 99 h 152"/>
                <a:gd name="T60" fmla="*/ 1053 w 158"/>
                <a:gd name="T61" fmla="*/ 90 h 152"/>
                <a:gd name="T62" fmla="*/ 1128 w 158"/>
                <a:gd name="T63" fmla="*/ 75 h 152"/>
                <a:gd name="T64" fmla="*/ 1085 w 158"/>
                <a:gd name="T65" fmla="*/ 58 h 152"/>
                <a:gd name="T66" fmla="*/ 984 w 158"/>
                <a:gd name="T67" fmla="*/ 53 h 152"/>
                <a:gd name="T68" fmla="*/ 844 w 158"/>
                <a:gd name="T69" fmla="*/ 53 h 152"/>
                <a:gd name="T70" fmla="*/ 640 w 158"/>
                <a:gd name="T71" fmla="*/ 59 h 152"/>
                <a:gd name="T72" fmla="*/ 581 w 158"/>
                <a:gd name="T73" fmla="*/ 61 h 152"/>
                <a:gd name="T74" fmla="*/ 581 w 158"/>
                <a:gd name="T75" fmla="*/ 58 h 152"/>
                <a:gd name="T76" fmla="*/ 581 w 158"/>
                <a:gd name="T77" fmla="*/ 53 h 152"/>
                <a:gd name="T78" fmla="*/ 756 w 158"/>
                <a:gd name="T79" fmla="*/ 50 h 152"/>
                <a:gd name="T80" fmla="*/ 961 w 158"/>
                <a:gd name="T81" fmla="*/ 45 h 152"/>
                <a:gd name="T82" fmla="*/ 1031 w 158"/>
                <a:gd name="T83" fmla="*/ 37 h 152"/>
                <a:gd name="T84" fmla="*/ 1061 w 158"/>
                <a:gd name="T85" fmla="*/ 19 h 152"/>
                <a:gd name="T86" fmla="*/ 907 w 158"/>
                <a:gd name="T87" fmla="*/ 13 h 152"/>
                <a:gd name="T88" fmla="*/ 809 w 158"/>
                <a:gd name="T89" fmla="*/ 24 h 152"/>
                <a:gd name="T90" fmla="*/ 900 w 158"/>
                <a:gd name="T91" fmla="*/ 32 h 152"/>
                <a:gd name="T92" fmla="*/ 937 w 158"/>
                <a:gd name="T93" fmla="*/ 28 h 152"/>
                <a:gd name="T94" fmla="*/ 945 w 158"/>
                <a:gd name="T95" fmla="*/ 24 h 152"/>
                <a:gd name="T96" fmla="*/ 968 w 158"/>
                <a:gd name="T97" fmla="*/ 28 h 152"/>
                <a:gd name="T98" fmla="*/ 1000 w 158"/>
                <a:gd name="T99" fmla="*/ 35 h 152"/>
                <a:gd name="T100" fmla="*/ 900 w 158"/>
                <a:gd name="T101" fmla="*/ 39 h 152"/>
                <a:gd name="T102" fmla="*/ 716 w 158"/>
                <a:gd name="T103" fmla="*/ 44 h 152"/>
                <a:gd name="T104" fmla="*/ 693 w 158"/>
                <a:gd name="T105" fmla="*/ 42 h 152"/>
                <a:gd name="T106" fmla="*/ 740 w 158"/>
                <a:gd name="T107" fmla="*/ 34 h 152"/>
                <a:gd name="T108" fmla="*/ 748 w 158"/>
                <a:gd name="T109" fmla="*/ 17 h 152"/>
                <a:gd name="T110" fmla="*/ 701 w 158"/>
                <a:gd name="T111" fmla="*/ 9 h 152"/>
                <a:gd name="T112" fmla="*/ 663 w 158"/>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8"/>
                <a:gd name="T172" fmla="*/ 0 h 152"/>
                <a:gd name="T173" fmla="*/ 158 w 158"/>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8" h="152">
                  <a:moveTo>
                    <a:pt x="87" y="0"/>
                  </a:moveTo>
                  <a:lnTo>
                    <a:pt x="87" y="0"/>
                  </a:lnTo>
                  <a:lnTo>
                    <a:pt x="89" y="0"/>
                  </a:lnTo>
                  <a:lnTo>
                    <a:pt x="92" y="0"/>
                  </a:lnTo>
                  <a:lnTo>
                    <a:pt x="98" y="0"/>
                  </a:lnTo>
                  <a:lnTo>
                    <a:pt x="103" y="1"/>
                  </a:lnTo>
                  <a:lnTo>
                    <a:pt x="109" y="1"/>
                  </a:lnTo>
                  <a:lnTo>
                    <a:pt x="116" y="3"/>
                  </a:lnTo>
                  <a:lnTo>
                    <a:pt x="123" y="3"/>
                  </a:lnTo>
                  <a:lnTo>
                    <a:pt x="128" y="7"/>
                  </a:lnTo>
                  <a:lnTo>
                    <a:pt x="135" y="10"/>
                  </a:lnTo>
                  <a:lnTo>
                    <a:pt x="139" y="15"/>
                  </a:lnTo>
                  <a:lnTo>
                    <a:pt x="144" y="19"/>
                  </a:lnTo>
                  <a:lnTo>
                    <a:pt x="146" y="26"/>
                  </a:lnTo>
                  <a:lnTo>
                    <a:pt x="149" y="33"/>
                  </a:lnTo>
                  <a:lnTo>
                    <a:pt x="149" y="43"/>
                  </a:lnTo>
                  <a:lnTo>
                    <a:pt x="149" y="52"/>
                  </a:lnTo>
                  <a:lnTo>
                    <a:pt x="151" y="52"/>
                  </a:lnTo>
                  <a:lnTo>
                    <a:pt x="153" y="52"/>
                  </a:lnTo>
                  <a:lnTo>
                    <a:pt x="154" y="52"/>
                  </a:lnTo>
                  <a:lnTo>
                    <a:pt x="156" y="52"/>
                  </a:lnTo>
                  <a:lnTo>
                    <a:pt x="157" y="52"/>
                  </a:lnTo>
                  <a:lnTo>
                    <a:pt x="157" y="55"/>
                  </a:lnTo>
                  <a:lnTo>
                    <a:pt x="157" y="58"/>
                  </a:lnTo>
                  <a:lnTo>
                    <a:pt x="157" y="63"/>
                  </a:lnTo>
                  <a:lnTo>
                    <a:pt x="157" y="69"/>
                  </a:lnTo>
                  <a:lnTo>
                    <a:pt x="157" y="78"/>
                  </a:lnTo>
                  <a:lnTo>
                    <a:pt x="157" y="85"/>
                  </a:lnTo>
                  <a:lnTo>
                    <a:pt x="157" y="94"/>
                  </a:lnTo>
                  <a:lnTo>
                    <a:pt x="157" y="102"/>
                  </a:lnTo>
                  <a:lnTo>
                    <a:pt x="157" y="113"/>
                  </a:lnTo>
                  <a:lnTo>
                    <a:pt x="157" y="121"/>
                  </a:lnTo>
                  <a:lnTo>
                    <a:pt x="157" y="130"/>
                  </a:lnTo>
                  <a:lnTo>
                    <a:pt x="157" y="136"/>
                  </a:lnTo>
                  <a:lnTo>
                    <a:pt x="157" y="143"/>
                  </a:lnTo>
                  <a:lnTo>
                    <a:pt x="157" y="148"/>
                  </a:lnTo>
                  <a:lnTo>
                    <a:pt x="157" y="151"/>
                  </a:lnTo>
                  <a:lnTo>
                    <a:pt x="156" y="151"/>
                  </a:lnTo>
                  <a:lnTo>
                    <a:pt x="154" y="151"/>
                  </a:lnTo>
                  <a:lnTo>
                    <a:pt x="150" y="151"/>
                  </a:lnTo>
                  <a:lnTo>
                    <a:pt x="147" y="150"/>
                  </a:lnTo>
                  <a:lnTo>
                    <a:pt x="142" y="150"/>
                  </a:lnTo>
                  <a:lnTo>
                    <a:pt x="138" y="148"/>
                  </a:lnTo>
                  <a:lnTo>
                    <a:pt x="132" y="148"/>
                  </a:lnTo>
                  <a:lnTo>
                    <a:pt x="127" y="146"/>
                  </a:lnTo>
                  <a:lnTo>
                    <a:pt x="122" y="146"/>
                  </a:lnTo>
                  <a:lnTo>
                    <a:pt x="117" y="144"/>
                  </a:lnTo>
                  <a:lnTo>
                    <a:pt x="111" y="144"/>
                  </a:lnTo>
                  <a:lnTo>
                    <a:pt x="108" y="142"/>
                  </a:lnTo>
                  <a:lnTo>
                    <a:pt x="104" y="142"/>
                  </a:lnTo>
                  <a:lnTo>
                    <a:pt x="102" y="140"/>
                  </a:lnTo>
                  <a:lnTo>
                    <a:pt x="100" y="140"/>
                  </a:lnTo>
                  <a:lnTo>
                    <a:pt x="100" y="138"/>
                  </a:lnTo>
                  <a:lnTo>
                    <a:pt x="98" y="139"/>
                  </a:lnTo>
                  <a:lnTo>
                    <a:pt x="95" y="139"/>
                  </a:lnTo>
                  <a:lnTo>
                    <a:pt x="94" y="139"/>
                  </a:lnTo>
                  <a:lnTo>
                    <a:pt x="90" y="139"/>
                  </a:lnTo>
                  <a:lnTo>
                    <a:pt x="87" y="139"/>
                  </a:lnTo>
                  <a:lnTo>
                    <a:pt x="84" y="139"/>
                  </a:lnTo>
                  <a:lnTo>
                    <a:pt x="81" y="139"/>
                  </a:lnTo>
                  <a:lnTo>
                    <a:pt x="77" y="139"/>
                  </a:lnTo>
                  <a:lnTo>
                    <a:pt x="73" y="139"/>
                  </a:lnTo>
                  <a:lnTo>
                    <a:pt x="70" y="139"/>
                  </a:lnTo>
                  <a:lnTo>
                    <a:pt x="68" y="139"/>
                  </a:lnTo>
                  <a:lnTo>
                    <a:pt x="65" y="139"/>
                  </a:lnTo>
                  <a:lnTo>
                    <a:pt x="63" y="139"/>
                  </a:lnTo>
                  <a:lnTo>
                    <a:pt x="62" y="139"/>
                  </a:lnTo>
                  <a:lnTo>
                    <a:pt x="62" y="140"/>
                  </a:lnTo>
                  <a:lnTo>
                    <a:pt x="62" y="141"/>
                  </a:lnTo>
                  <a:lnTo>
                    <a:pt x="62" y="143"/>
                  </a:lnTo>
                  <a:lnTo>
                    <a:pt x="62" y="144"/>
                  </a:lnTo>
                  <a:lnTo>
                    <a:pt x="62" y="146"/>
                  </a:lnTo>
                  <a:lnTo>
                    <a:pt x="62" y="148"/>
                  </a:lnTo>
                  <a:lnTo>
                    <a:pt x="62" y="149"/>
                  </a:lnTo>
                  <a:lnTo>
                    <a:pt x="59" y="149"/>
                  </a:lnTo>
                  <a:lnTo>
                    <a:pt x="57" y="149"/>
                  </a:lnTo>
                  <a:lnTo>
                    <a:pt x="56" y="149"/>
                  </a:lnTo>
                  <a:lnTo>
                    <a:pt x="54" y="147"/>
                  </a:lnTo>
                  <a:lnTo>
                    <a:pt x="52" y="147"/>
                  </a:lnTo>
                  <a:lnTo>
                    <a:pt x="50" y="145"/>
                  </a:lnTo>
                  <a:lnTo>
                    <a:pt x="49" y="145"/>
                  </a:lnTo>
                  <a:lnTo>
                    <a:pt x="49" y="143"/>
                  </a:lnTo>
                  <a:lnTo>
                    <a:pt x="47" y="143"/>
                  </a:lnTo>
                  <a:lnTo>
                    <a:pt x="45" y="141"/>
                  </a:lnTo>
                  <a:lnTo>
                    <a:pt x="43" y="139"/>
                  </a:lnTo>
                  <a:lnTo>
                    <a:pt x="43" y="138"/>
                  </a:lnTo>
                  <a:lnTo>
                    <a:pt x="41" y="136"/>
                  </a:lnTo>
                  <a:lnTo>
                    <a:pt x="41" y="134"/>
                  </a:lnTo>
                  <a:lnTo>
                    <a:pt x="39" y="132"/>
                  </a:lnTo>
                  <a:lnTo>
                    <a:pt x="39" y="130"/>
                  </a:lnTo>
                  <a:lnTo>
                    <a:pt x="38" y="129"/>
                  </a:lnTo>
                  <a:lnTo>
                    <a:pt x="37" y="126"/>
                  </a:lnTo>
                  <a:lnTo>
                    <a:pt x="37" y="123"/>
                  </a:lnTo>
                  <a:lnTo>
                    <a:pt x="37" y="119"/>
                  </a:lnTo>
                  <a:lnTo>
                    <a:pt x="35" y="116"/>
                  </a:lnTo>
                  <a:lnTo>
                    <a:pt x="35" y="112"/>
                  </a:lnTo>
                  <a:lnTo>
                    <a:pt x="34" y="108"/>
                  </a:lnTo>
                  <a:lnTo>
                    <a:pt x="34" y="103"/>
                  </a:lnTo>
                  <a:lnTo>
                    <a:pt x="31" y="100"/>
                  </a:lnTo>
                  <a:lnTo>
                    <a:pt x="30" y="96"/>
                  </a:lnTo>
                  <a:lnTo>
                    <a:pt x="26" y="94"/>
                  </a:lnTo>
                  <a:lnTo>
                    <a:pt x="23" y="90"/>
                  </a:lnTo>
                  <a:lnTo>
                    <a:pt x="18" y="88"/>
                  </a:lnTo>
                  <a:lnTo>
                    <a:pt x="13" y="86"/>
                  </a:lnTo>
                  <a:lnTo>
                    <a:pt x="6" y="86"/>
                  </a:lnTo>
                  <a:lnTo>
                    <a:pt x="0" y="85"/>
                  </a:lnTo>
                  <a:lnTo>
                    <a:pt x="2" y="85"/>
                  </a:lnTo>
                  <a:lnTo>
                    <a:pt x="4" y="84"/>
                  </a:lnTo>
                  <a:lnTo>
                    <a:pt x="6" y="84"/>
                  </a:lnTo>
                  <a:lnTo>
                    <a:pt x="9" y="84"/>
                  </a:lnTo>
                  <a:lnTo>
                    <a:pt x="11" y="84"/>
                  </a:lnTo>
                  <a:lnTo>
                    <a:pt x="15" y="82"/>
                  </a:lnTo>
                  <a:lnTo>
                    <a:pt x="17" y="82"/>
                  </a:lnTo>
                  <a:lnTo>
                    <a:pt x="19" y="82"/>
                  </a:lnTo>
                  <a:lnTo>
                    <a:pt x="21" y="82"/>
                  </a:lnTo>
                  <a:lnTo>
                    <a:pt x="25" y="81"/>
                  </a:lnTo>
                  <a:lnTo>
                    <a:pt x="27" y="81"/>
                  </a:lnTo>
                  <a:lnTo>
                    <a:pt x="28" y="80"/>
                  </a:lnTo>
                  <a:lnTo>
                    <a:pt x="29" y="80"/>
                  </a:lnTo>
                  <a:lnTo>
                    <a:pt x="30" y="79"/>
                  </a:lnTo>
                  <a:lnTo>
                    <a:pt x="34" y="84"/>
                  </a:lnTo>
                  <a:lnTo>
                    <a:pt x="38" y="89"/>
                  </a:lnTo>
                  <a:lnTo>
                    <a:pt x="41" y="92"/>
                  </a:lnTo>
                  <a:lnTo>
                    <a:pt x="44" y="95"/>
                  </a:lnTo>
                  <a:lnTo>
                    <a:pt x="46" y="99"/>
                  </a:lnTo>
                  <a:lnTo>
                    <a:pt x="47" y="101"/>
                  </a:lnTo>
                  <a:lnTo>
                    <a:pt x="48" y="103"/>
                  </a:lnTo>
                  <a:lnTo>
                    <a:pt x="50" y="105"/>
                  </a:lnTo>
                  <a:lnTo>
                    <a:pt x="50" y="107"/>
                  </a:lnTo>
                  <a:lnTo>
                    <a:pt x="50" y="109"/>
                  </a:lnTo>
                  <a:lnTo>
                    <a:pt x="50" y="111"/>
                  </a:lnTo>
                  <a:lnTo>
                    <a:pt x="51" y="113"/>
                  </a:lnTo>
                  <a:lnTo>
                    <a:pt x="51" y="116"/>
                  </a:lnTo>
                  <a:lnTo>
                    <a:pt x="52" y="118"/>
                  </a:lnTo>
                  <a:lnTo>
                    <a:pt x="53" y="121"/>
                  </a:lnTo>
                  <a:lnTo>
                    <a:pt x="54" y="123"/>
                  </a:lnTo>
                  <a:lnTo>
                    <a:pt x="54" y="125"/>
                  </a:lnTo>
                  <a:lnTo>
                    <a:pt x="56" y="126"/>
                  </a:lnTo>
                  <a:lnTo>
                    <a:pt x="57" y="127"/>
                  </a:lnTo>
                  <a:lnTo>
                    <a:pt x="59" y="127"/>
                  </a:lnTo>
                  <a:lnTo>
                    <a:pt x="60" y="127"/>
                  </a:lnTo>
                  <a:lnTo>
                    <a:pt x="62" y="127"/>
                  </a:lnTo>
                  <a:lnTo>
                    <a:pt x="64" y="127"/>
                  </a:lnTo>
                  <a:lnTo>
                    <a:pt x="67" y="127"/>
                  </a:lnTo>
                  <a:lnTo>
                    <a:pt x="69" y="127"/>
                  </a:lnTo>
                  <a:lnTo>
                    <a:pt x="71" y="127"/>
                  </a:lnTo>
                  <a:lnTo>
                    <a:pt x="72" y="127"/>
                  </a:lnTo>
                  <a:lnTo>
                    <a:pt x="74" y="127"/>
                  </a:lnTo>
                  <a:lnTo>
                    <a:pt x="75" y="127"/>
                  </a:lnTo>
                  <a:lnTo>
                    <a:pt x="77" y="127"/>
                  </a:lnTo>
                  <a:lnTo>
                    <a:pt x="78" y="127"/>
                  </a:lnTo>
                  <a:lnTo>
                    <a:pt x="79" y="126"/>
                  </a:lnTo>
                  <a:lnTo>
                    <a:pt x="79" y="124"/>
                  </a:lnTo>
                  <a:lnTo>
                    <a:pt x="79" y="123"/>
                  </a:lnTo>
                  <a:lnTo>
                    <a:pt x="79" y="120"/>
                  </a:lnTo>
                  <a:lnTo>
                    <a:pt x="79" y="117"/>
                  </a:lnTo>
                  <a:lnTo>
                    <a:pt x="79" y="114"/>
                  </a:lnTo>
                  <a:lnTo>
                    <a:pt x="79" y="110"/>
                  </a:lnTo>
                  <a:lnTo>
                    <a:pt x="80" y="106"/>
                  </a:lnTo>
                  <a:lnTo>
                    <a:pt x="80" y="103"/>
                  </a:lnTo>
                  <a:lnTo>
                    <a:pt x="80" y="100"/>
                  </a:lnTo>
                  <a:lnTo>
                    <a:pt x="80" y="97"/>
                  </a:lnTo>
                  <a:lnTo>
                    <a:pt x="81" y="93"/>
                  </a:lnTo>
                  <a:lnTo>
                    <a:pt x="81" y="91"/>
                  </a:lnTo>
                  <a:lnTo>
                    <a:pt x="81" y="88"/>
                  </a:lnTo>
                  <a:lnTo>
                    <a:pt x="81" y="87"/>
                  </a:lnTo>
                  <a:lnTo>
                    <a:pt x="82" y="86"/>
                  </a:lnTo>
                  <a:lnTo>
                    <a:pt x="81" y="87"/>
                  </a:lnTo>
                  <a:lnTo>
                    <a:pt x="81" y="89"/>
                  </a:lnTo>
                  <a:lnTo>
                    <a:pt x="81" y="91"/>
                  </a:lnTo>
                  <a:lnTo>
                    <a:pt x="81" y="93"/>
                  </a:lnTo>
                  <a:lnTo>
                    <a:pt x="81" y="97"/>
                  </a:lnTo>
                  <a:lnTo>
                    <a:pt x="81" y="100"/>
                  </a:lnTo>
                  <a:lnTo>
                    <a:pt x="81" y="103"/>
                  </a:lnTo>
                  <a:lnTo>
                    <a:pt x="82" y="106"/>
                  </a:lnTo>
                  <a:lnTo>
                    <a:pt x="82" y="110"/>
                  </a:lnTo>
                  <a:lnTo>
                    <a:pt x="84" y="113"/>
                  </a:lnTo>
                  <a:lnTo>
                    <a:pt x="86" y="117"/>
                  </a:lnTo>
                  <a:lnTo>
                    <a:pt x="88" y="119"/>
                  </a:lnTo>
                  <a:lnTo>
                    <a:pt x="89" y="122"/>
                  </a:lnTo>
                  <a:lnTo>
                    <a:pt x="93" y="124"/>
                  </a:lnTo>
                  <a:lnTo>
                    <a:pt x="97" y="124"/>
                  </a:lnTo>
                  <a:lnTo>
                    <a:pt x="103" y="124"/>
                  </a:lnTo>
                  <a:lnTo>
                    <a:pt x="107" y="124"/>
                  </a:lnTo>
                  <a:lnTo>
                    <a:pt x="113" y="124"/>
                  </a:lnTo>
                  <a:lnTo>
                    <a:pt x="118" y="123"/>
                  </a:lnTo>
                  <a:lnTo>
                    <a:pt x="123" y="121"/>
                  </a:lnTo>
                  <a:lnTo>
                    <a:pt x="126" y="120"/>
                  </a:lnTo>
                  <a:lnTo>
                    <a:pt x="130" y="119"/>
                  </a:lnTo>
                  <a:lnTo>
                    <a:pt x="134" y="117"/>
                  </a:lnTo>
                  <a:lnTo>
                    <a:pt x="138" y="113"/>
                  </a:lnTo>
                  <a:lnTo>
                    <a:pt x="139" y="111"/>
                  </a:lnTo>
                  <a:lnTo>
                    <a:pt x="142" y="108"/>
                  </a:lnTo>
                  <a:lnTo>
                    <a:pt x="143" y="107"/>
                  </a:lnTo>
                  <a:lnTo>
                    <a:pt x="146" y="103"/>
                  </a:lnTo>
                  <a:lnTo>
                    <a:pt x="146" y="101"/>
                  </a:lnTo>
                  <a:lnTo>
                    <a:pt x="148" y="98"/>
                  </a:lnTo>
                  <a:lnTo>
                    <a:pt x="148" y="94"/>
                  </a:lnTo>
                  <a:lnTo>
                    <a:pt x="149" y="91"/>
                  </a:lnTo>
                  <a:lnTo>
                    <a:pt x="148" y="87"/>
                  </a:lnTo>
                  <a:lnTo>
                    <a:pt x="148" y="84"/>
                  </a:lnTo>
                  <a:lnTo>
                    <a:pt x="146" y="81"/>
                  </a:lnTo>
                  <a:lnTo>
                    <a:pt x="146" y="77"/>
                  </a:lnTo>
                  <a:lnTo>
                    <a:pt x="144" y="75"/>
                  </a:lnTo>
                  <a:lnTo>
                    <a:pt x="142" y="73"/>
                  </a:lnTo>
                  <a:lnTo>
                    <a:pt x="141" y="71"/>
                  </a:lnTo>
                  <a:lnTo>
                    <a:pt x="139" y="69"/>
                  </a:lnTo>
                  <a:lnTo>
                    <a:pt x="136" y="69"/>
                  </a:lnTo>
                  <a:lnTo>
                    <a:pt x="134" y="68"/>
                  </a:lnTo>
                  <a:lnTo>
                    <a:pt x="132" y="68"/>
                  </a:lnTo>
                  <a:lnTo>
                    <a:pt x="130" y="66"/>
                  </a:lnTo>
                  <a:lnTo>
                    <a:pt x="129" y="66"/>
                  </a:lnTo>
                  <a:lnTo>
                    <a:pt x="127" y="66"/>
                  </a:lnTo>
                  <a:lnTo>
                    <a:pt x="125" y="66"/>
                  </a:lnTo>
                  <a:lnTo>
                    <a:pt x="123" y="64"/>
                  </a:lnTo>
                  <a:lnTo>
                    <a:pt x="120" y="65"/>
                  </a:lnTo>
                  <a:lnTo>
                    <a:pt x="118" y="65"/>
                  </a:lnTo>
                  <a:lnTo>
                    <a:pt x="114" y="66"/>
                  </a:lnTo>
                  <a:lnTo>
                    <a:pt x="111" y="66"/>
                  </a:lnTo>
                  <a:lnTo>
                    <a:pt x="106" y="67"/>
                  </a:lnTo>
                  <a:lnTo>
                    <a:pt x="103" y="67"/>
                  </a:lnTo>
                  <a:lnTo>
                    <a:pt x="99" y="69"/>
                  </a:lnTo>
                  <a:lnTo>
                    <a:pt x="95" y="69"/>
                  </a:lnTo>
                  <a:lnTo>
                    <a:pt x="91" y="71"/>
                  </a:lnTo>
                  <a:lnTo>
                    <a:pt x="88" y="72"/>
                  </a:lnTo>
                  <a:lnTo>
                    <a:pt x="84" y="74"/>
                  </a:lnTo>
                  <a:lnTo>
                    <a:pt x="82" y="74"/>
                  </a:lnTo>
                  <a:lnTo>
                    <a:pt x="79" y="76"/>
                  </a:lnTo>
                  <a:lnTo>
                    <a:pt x="77" y="76"/>
                  </a:lnTo>
                  <a:lnTo>
                    <a:pt x="76" y="77"/>
                  </a:lnTo>
                  <a:lnTo>
                    <a:pt x="76" y="76"/>
                  </a:lnTo>
                  <a:lnTo>
                    <a:pt x="76" y="74"/>
                  </a:lnTo>
                  <a:lnTo>
                    <a:pt x="76" y="72"/>
                  </a:lnTo>
                  <a:lnTo>
                    <a:pt x="76" y="71"/>
                  </a:lnTo>
                  <a:lnTo>
                    <a:pt x="76" y="69"/>
                  </a:lnTo>
                  <a:lnTo>
                    <a:pt x="76" y="68"/>
                  </a:lnTo>
                  <a:lnTo>
                    <a:pt x="76" y="66"/>
                  </a:lnTo>
                  <a:lnTo>
                    <a:pt x="78" y="66"/>
                  </a:lnTo>
                  <a:lnTo>
                    <a:pt x="81" y="66"/>
                  </a:lnTo>
                  <a:lnTo>
                    <a:pt x="85" y="66"/>
                  </a:lnTo>
                  <a:lnTo>
                    <a:pt x="88" y="65"/>
                  </a:lnTo>
                  <a:lnTo>
                    <a:pt x="92" y="65"/>
                  </a:lnTo>
                  <a:lnTo>
                    <a:pt x="95" y="63"/>
                  </a:lnTo>
                  <a:lnTo>
                    <a:pt x="99" y="63"/>
                  </a:lnTo>
                  <a:lnTo>
                    <a:pt x="104" y="62"/>
                  </a:lnTo>
                  <a:lnTo>
                    <a:pt x="108" y="62"/>
                  </a:lnTo>
                  <a:lnTo>
                    <a:pt x="111" y="60"/>
                  </a:lnTo>
                  <a:lnTo>
                    <a:pt x="115" y="60"/>
                  </a:lnTo>
                  <a:lnTo>
                    <a:pt x="120" y="58"/>
                  </a:lnTo>
                  <a:lnTo>
                    <a:pt x="122" y="58"/>
                  </a:lnTo>
                  <a:lnTo>
                    <a:pt x="126" y="56"/>
                  </a:lnTo>
                  <a:lnTo>
                    <a:pt x="128" y="55"/>
                  </a:lnTo>
                  <a:lnTo>
                    <a:pt x="132" y="53"/>
                  </a:lnTo>
                  <a:lnTo>
                    <a:pt x="133" y="52"/>
                  </a:lnTo>
                  <a:lnTo>
                    <a:pt x="134" y="50"/>
                  </a:lnTo>
                  <a:lnTo>
                    <a:pt x="135" y="48"/>
                  </a:lnTo>
                  <a:lnTo>
                    <a:pt x="135" y="46"/>
                  </a:lnTo>
                  <a:lnTo>
                    <a:pt x="137" y="43"/>
                  </a:lnTo>
                  <a:lnTo>
                    <a:pt x="138" y="41"/>
                  </a:lnTo>
                  <a:lnTo>
                    <a:pt x="140" y="37"/>
                  </a:lnTo>
                  <a:lnTo>
                    <a:pt x="140" y="35"/>
                  </a:lnTo>
                  <a:lnTo>
                    <a:pt x="140" y="32"/>
                  </a:lnTo>
                  <a:lnTo>
                    <a:pt x="139" y="29"/>
                  </a:lnTo>
                  <a:lnTo>
                    <a:pt x="139" y="25"/>
                  </a:lnTo>
                  <a:lnTo>
                    <a:pt x="138" y="24"/>
                  </a:lnTo>
                  <a:lnTo>
                    <a:pt x="137" y="20"/>
                  </a:lnTo>
                  <a:lnTo>
                    <a:pt x="134" y="19"/>
                  </a:lnTo>
                  <a:lnTo>
                    <a:pt x="132" y="16"/>
                  </a:lnTo>
                  <a:lnTo>
                    <a:pt x="126" y="16"/>
                  </a:lnTo>
                  <a:lnTo>
                    <a:pt x="122" y="15"/>
                  </a:lnTo>
                  <a:lnTo>
                    <a:pt x="119" y="16"/>
                  </a:lnTo>
                  <a:lnTo>
                    <a:pt x="116" y="16"/>
                  </a:lnTo>
                  <a:lnTo>
                    <a:pt x="112" y="18"/>
                  </a:lnTo>
                  <a:lnTo>
                    <a:pt x="110" y="20"/>
                  </a:lnTo>
                  <a:lnTo>
                    <a:pt x="108" y="22"/>
                  </a:lnTo>
                  <a:lnTo>
                    <a:pt x="107" y="24"/>
                  </a:lnTo>
                  <a:lnTo>
                    <a:pt x="106" y="28"/>
                  </a:lnTo>
                  <a:lnTo>
                    <a:pt x="106" y="30"/>
                  </a:lnTo>
                  <a:lnTo>
                    <a:pt x="106" y="32"/>
                  </a:lnTo>
                  <a:lnTo>
                    <a:pt x="107" y="34"/>
                  </a:lnTo>
                  <a:lnTo>
                    <a:pt x="108" y="36"/>
                  </a:lnTo>
                  <a:lnTo>
                    <a:pt x="111" y="38"/>
                  </a:lnTo>
                  <a:lnTo>
                    <a:pt x="114" y="40"/>
                  </a:lnTo>
                  <a:lnTo>
                    <a:pt x="118" y="40"/>
                  </a:lnTo>
                  <a:lnTo>
                    <a:pt x="120" y="39"/>
                  </a:lnTo>
                  <a:lnTo>
                    <a:pt x="121" y="37"/>
                  </a:lnTo>
                  <a:lnTo>
                    <a:pt x="121" y="36"/>
                  </a:lnTo>
                  <a:lnTo>
                    <a:pt x="123" y="34"/>
                  </a:lnTo>
                  <a:lnTo>
                    <a:pt x="123" y="32"/>
                  </a:lnTo>
                  <a:lnTo>
                    <a:pt x="124" y="31"/>
                  </a:lnTo>
                  <a:lnTo>
                    <a:pt x="124" y="30"/>
                  </a:lnTo>
                  <a:lnTo>
                    <a:pt x="126" y="28"/>
                  </a:lnTo>
                  <a:lnTo>
                    <a:pt x="126" y="30"/>
                  </a:lnTo>
                  <a:lnTo>
                    <a:pt x="126" y="31"/>
                  </a:lnTo>
                  <a:lnTo>
                    <a:pt x="127" y="31"/>
                  </a:lnTo>
                  <a:lnTo>
                    <a:pt x="127" y="33"/>
                  </a:lnTo>
                  <a:lnTo>
                    <a:pt x="127" y="35"/>
                  </a:lnTo>
                  <a:lnTo>
                    <a:pt x="127" y="36"/>
                  </a:lnTo>
                  <a:lnTo>
                    <a:pt x="129" y="36"/>
                  </a:lnTo>
                  <a:lnTo>
                    <a:pt x="129" y="38"/>
                  </a:lnTo>
                  <a:lnTo>
                    <a:pt x="129" y="40"/>
                  </a:lnTo>
                  <a:lnTo>
                    <a:pt x="129" y="42"/>
                  </a:lnTo>
                  <a:lnTo>
                    <a:pt x="131" y="42"/>
                  </a:lnTo>
                  <a:lnTo>
                    <a:pt x="131" y="44"/>
                  </a:lnTo>
                  <a:lnTo>
                    <a:pt x="132" y="44"/>
                  </a:lnTo>
                  <a:lnTo>
                    <a:pt x="128" y="46"/>
                  </a:lnTo>
                  <a:lnTo>
                    <a:pt x="124" y="47"/>
                  </a:lnTo>
                  <a:lnTo>
                    <a:pt x="121" y="49"/>
                  </a:lnTo>
                  <a:lnTo>
                    <a:pt x="118" y="49"/>
                  </a:lnTo>
                  <a:lnTo>
                    <a:pt x="113" y="50"/>
                  </a:lnTo>
                  <a:lnTo>
                    <a:pt x="110" y="51"/>
                  </a:lnTo>
                  <a:lnTo>
                    <a:pt x="106" y="52"/>
                  </a:lnTo>
                  <a:lnTo>
                    <a:pt x="103" y="52"/>
                  </a:lnTo>
                  <a:lnTo>
                    <a:pt x="100" y="54"/>
                  </a:lnTo>
                  <a:lnTo>
                    <a:pt x="97" y="55"/>
                  </a:lnTo>
                  <a:lnTo>
                    <a:pt x="94" y="55"/>
                  </a:lnTo>
                  <a:lnTo>
                    <a:pt x="92" y="55"/>
                  </a:lnTo>
                  <a:lnTo>
                    <a:pt x="91" y="55"/>
                  </a:lnTo>
                  <a:lnTo>
                    <a:pt x="89" y="55"/>
                  </a:lnTo>
                  <a:lnTo>
                    <a:pt x="89" y="54"/>
                  </a:lnTo>
                  <a:lnTo>
                    <a:pt x="91" y="52"/>
                  </a:lnTo>
                  <a:lnTo>
                    <a:pt x="93" y="51"/>
                  </a:lnTo>
                  <a:lnTo>
                    <a:pt x="93" y="50"/>
                  </a:lnTo>
                  <a:lnTo>
                    <a:pt x="95" y="49"/>
                  </a:lnTo>
                  <a:lnTo>
                    <a:pt x="95" y="47"/>
                  </a:lnTo>
                  <a:lnTo>
                    <a:pt x="97" y="45"/>
                  </a:lnTo>
                  <a:lnTo>
                    <a:pt x="97" y="43"/>
                  </a:lnTo>
                  <a:lnTo>
                    <a:pt x="97" y="41"/>
                  </a:lnTo>
                  <a:lnTo>
                    <a:pt x="97" y="40"/>
                  </a:lnTo>
                  <a:lnTo>
                    <a:pt x="98" y="36"/>
                  </a:lnTo>
                  <a:lnTo>
                    <a:pt x="98" y="33"/>
                  </a:lnTo>
                  <a:lnTo>
                    <a:pt x="98" y="30"/>
                  </a:lnTo>
                  <a:lnTo>
                    <a:pt x="98" y="26"/>
                  </a:lnTo>
                  <a:lnTo>
                    <a:pt x="98" y="20"/>
                  </a:lnTo>
                  <a:lnTo>
                    <a:pt x="96" y="20"/>
                  </a:lnTo>
                  <a:lnTo>
                    <a:pt x="96" y="19"/>
                  </a:lnTo>
                  <a:lnTo>
                    <a:pt x="95" y="19"/>
                  </a:lnTo>
                  <a:lnTo>
                    <a:pt x="95" y="17"/>
                  </a:lnTo>
                  <a:lnTo>
                    <a:pt x="93" y="15"/>
                  </a:lnTo>
                  <a:lnTo>
                    <a:pt x="93" y="13"/>
                  </a:lnTo>
                  <a:lnTo>
                    <a:pt x="92" y="12"/>
                  </a:lnTo>
                  <a:lnTo>
                    <a:pt x="92" y="10"/>
                  </a:lnTo>
                  <a:lnTo>
                    <a:pt x="90" y="9"/>
                  </a:lnTo>
                  <a:lnTo>
                    <a:pt x="90" y="7"/>
                  </a:lnTo>
                  <a:lnTo>
                    <a:pt x="88" y="5"/>
                  </a:lnTo>
                  <a:lnTo>
                    <a:pt x="88" y="3"/>
                  </a:lnTo>
                  <a:lnTo>
                    <a:pt x="87" y="3"/>
                  </a:lnTo>
                  <a:lnTo>
                    <a:pt x="87" y="1"/>
                  </a:lnTo>
                  <a:lnTo>
                    <a:pt x="87" y="0"/>
                  </a:lnTo>
                </a:path>
              </a:pathLst>
            </a:custGeom>
            <a:solidFill>
              <a:srgbClr val="F8F8F8"/>
            </a:solidFill>
            <a:ln w="6350">
              <a:solidFill>
                <a:srgbClr val="DDDDDD"/>
              </a:solidFill>
              <a:round/>
              <a:headEnd/>
              <a:tailEnd/>
            </a:ln>
          </p:spPr>
          <p:txBody>
            <a:bodyPr/>
            <a:lstStyle/>
            <a:p>
              <a:endParaRPr lang="it-IT"/>
            </a:p>
          </p:txBody>
        </p:sp>
        <p:sp>
          <p:nvSpPr>
            <p:cNvPr id="11287" name="Freeform 29"/>
            <p:cNvSpPr>
              <a:spLocks/>
            </p:cNvSpPr>
            <p:nvPr/>
          </p:nvSpPr>
          <p:spPr bwMode="auto">
            <a:xfrm>
              <a:off x="3308" y="1320"/>
              <a:ext cx="58" cy="35"/>
            </a:xfrm>
            <a:custGeom>
              <a:avLst/>
              <a:gdLst>
                <a:gd name="T0" fmla="*/ 201 w 30"/>
                <a:gd name="T1" fmla="*/ 0 h 38"/>
                <a:gd name="T2" fmla="*/ 188 w 30"/>
                <a:gd name="T3" fmla="*/ 0 h 38"/>
                <a:gd name="T4" fmla="*/ 172 w 30"/>
                <a:gd name="T5" fmla="*/ 0 h 38"/>
                <a:gd name="T6" fmla="*/ 153 w 30"/>
                <a:gd name="T7" fmla="*/ 0 h 38"/>
                <a:gd name="T8" fmla="*/ 145 w 30"/>
                <a:gd name="T9" fmla="*/ 0 h 38"/>
                <a:gd name="T10" fmla="*/ 116 w 30"/>
                <a:gd name="T11" fmla="*/ 0 h 38"/>
                <a:gd name="T12" fmla="*/ 108 w 30"/>
                <a:gd name="T13" fmla="*/ 0 h 38"/>
                <a:gd name="T14" fmla="*/ 108 w 30"/>
                <a:gd name="T15" fmla="*/ 0 h 38"/>
                <a:gd name="T16" fmla="*/ 93 w 30"/>
                <a:gd name="T17" fmla="*/ 2 h 38"/>
                <a:gd name="T18" fmla="*/ 79 w 30"/>
                <a:gd name="T19" fmla="*/ 3 h 38"/>
                <a:gd name="T20" fmla="*/ 72 w 30"/>
                <a:gd name="T21" fmla="*/ 5 h 38"/>
                <a:gd name="T22" fmla="*/ 52 w 30"/>
                <a:gd name="T23" fmla="*/ 6 h 38"/>
                <a:gd name="T24" fmla="*/ 37 w 30"/>
                <a:gd name="T25" fmla="*/ 8 h 38"/>
                <a:gd name="T26" fmla="*/ 8 w 30"/>
                <a:gd name="T27" fmla="*/ 12 h 38"/>
                <a:gd name="T28" fmla="*/ 0 w 30"/>
                <a:gd name="T29" fmla="*/ 15 h 38"/>
                <a:gd name="T30" fmla="*/ 0 w 30"/>
                <a:gd name="T31" fmla="*/ 15 h 38"/>
                <a:gd name="T32" fmla="*/ 0 w 30"/>
                <a:gd name="T33" fmla="*/ 15 h 38"/>
                <a:gd name="T34" fmla="*/ 0 w 30"/>
                <a:gd name="T35" fmla="*/ 17 h 38"/>
                <a:gd name="T36" fmla="*/ 0 w 30"/>
                <a:gd name="T37" fmla="*/ 18 h 38"/>
                <a:gd name="T38" fmla="*/ 15 w 30"/>
                <a:gd name="T39" fmla="*/ 21 h 38"/>
                <a:gd name="T40" fmla="*/ 29 w 30"/>
                <a:gd name="T41" fmla="*/ 24 h 38"/>
                <a:gd name="T42" fmla="*/ 37 w 30"/>
                <a:gd name="T43" fmla="*/ 27 h 38"/>
                <a:gd name="T44" fmla="*/ 52 w 30"/>
                <a:gd name="T45" fmla="*/ 29 h 38"/>
                <a:gd name="T46" fmla="*/ 56 w 30"/>
                <a:gd name="T47" fmla="*/ 29 h 38"/>
                <a:gd name="T48" fmla="*/ 72 w 30"/>
                <a:gd name="T49" fmla="*/ 29 h 38"/>
                <a:gd name="T50" fmla="*/ 72 w 30"/>
                <a:gd name="T51" fmla="*/ 27 h 38"/>
                <a:gd name="T52" fmla="*/ 79 w 30"/>
                <a:gd name="T53" fmla="*/ 26 h 38"/>
                <a:gd name="T54" fmla="*/ 108 w 30"/>
                <a:gd name="T55" fmla="*/ 23 h 38"/>
                <a:gd name="T56" fmla="*/ 124 w 30"/>
                <a:gd name="T57" fmla="*/ 20 h 38"/>
                <a:gd name="T58" fmla="*/ 145 w 30"/>
                <a:gd name="T59" fmla="*/ 18 h 38"/>
                <a:gd name="T60" fmla="*/ 153 w 30"/>
                <a:gd name="T61" fmla="*/ 16 h 38"/>
                <a:gd name="T62" fmla="*/ 164 w 30"/>
                <a:gd name="T63" fmla="*/ 15 h 38"/>
                <a:gd name="T64" fmla="*/ 172 w 30"/>
                <a:gd name="T65" fmla="*/ 14 h 38"/>
                <a:gd name="T66" fmla="*/ 172 w 30"/>
                <a:gd name="T67" fmla="*/ 13 h 38"/>
                <a:gd name="T68" fmla="*/ 180 w 30"/>
                <a:gd name="T69" fmla="*/ 11 h 38"/>
                <a:gd name="T70" fmla="*/ 180 w 30"/>
                <a:gd name="T71" fmla="*/ 8 h 38"/>
                <a:gd name="T72" fmla="*/ 195 w 30"/>
                <a:gd name="T73" fmla="*/ 7 h 38"/>
                <a:gd name="T74" fmla="*/ 195 w 30"/>
                <a:gd name="T75" fmla="*/ 6 h 38"/>
                <a:gd name="T76" fmla="*/ 209 w 30"/>
                <a:gd name="T77" fmla="*/ 5 h 38"/>
                <a:gd name="T78" fmla="*/ 209 w 30"/>
                <a:gd name="T79" fmla="*/ 2 h 38"/>
                <a:gd name="T80" fmla="*/ 209 w 30"/>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
                <a:gd name="T124" fmla="*/ 0 h 38"/>
                <a:gd name="T125" fmla="*/ 30 w 30"/>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 h="38">
                  <a:moveTo>
                    <a:pt x="29" y="0"/>
                  </a:moveTo>
                  <a:lnTo>
                    <a:pt x="28" y="0"/>
                  </a:lnTo>
                  <a:lnTo>
                    <a:pt x="26" y="0"/>
                  </a:lnTo>
                  <a:lnTo>
                    <a:pt x="24" y="0"/>
                  </a:lnTo>
                  <a:lnTo>
                    <a:pt x="23" y="0"/>
                  </a:lnTo>
                  <a:lnTo>
                    <a:pt x="21" y="0"/>
                  </a:lnTo>
                  <a:lnTo>
                    <a:pt x="20" y="0"/>
                  </a:lnTo>
                  <a:lnTo>
                    <a:pt x="18" y="0"/>
                  </a:lnTo>
                  <a:lnTo>
                    <a:pt x="16" y="0"/>
                  </a:lnTo>
                  <a:lnTo>
                    <a:pt x="15" y="0"/>
                  </a:lnTo>
                  <a:lnTo>
                    <a:pt x="13" y="2"/>
                  </a:lnTo>
                  <a:lnTo>
                    <a:pt x="11" y="3"/>
                  </a:lnTo>
                  <a:lnTo>
                    <a:pt x="10" y="5"/>
                  </a:lnTo>
                  <a:lnTo>
                    <a:pt x="8" y="7"/>
                  </a:lnTo>
                  <a:lnTo>
                    <a:pt x="7" y="9"/>
                  </a:lnTo>
                  <a:lnTo>
                    <a:pt x="7" y="10"/>
                  </a:lnTo>
                  <a:lnTo>
                    <a:pt x="5" y="11"/>
                  </a:lnTo>
                  <a:lnTo>
                    <a:pt x="3" y="13"/>
                  </a:lnTo>
                  <a:lnTo>
                    <a:pt x="1" y="15"/>
                  </a:lnTo>
                  <a:lnTo>
                    <a:pt x="1" y="16"/>
                  </a:lnTo>
                  <a:lnTo>
                    <a:pt x="0" y="18"/>
                  </a:lnTo>
                  <a:lnTo>
                    <a:pt x="0" y="17"/>
                  </a:lnTo>
                  <a:lnTo>
                    <a:pt x="0" y="18"/>
                  </a:lnTo>
                  <a:lnTo>
                    <a:pt x="0" y="19"/>
                  </a:lnTo>
                  <a:lnTo>
                    <a:pt x="0" y="21"/>
                  </a:lnTo>
                  <a:lnTo>
                    <a:pt x="0" y="23"/>
                  </a:lnTo>
                  <a:lnTo>
                    <a:pt x="2" y="25"/>
                  </a:lnTo>
                  <a:lnTo>
                    <a:pt x="2" y="27"/>
                  </a:lnTo>
                  <a:lnTo>
                    <a:pt x="4" y="28"/>
                  </a:lnTo>
                  <a:lnTo>
                    <a:pt x="4" y="30"/>
                  </a:lnTo>
                  <a:lnTo>
                    <a:pt x="5" y="32"/>
                  </a:lnTo>
                  <a:lnTo>
                    <a:pt x="5" y="34"/>
                  </a:lnTo>
                  <a:lnTo>
                    <a:pt x="7" y="35"/>
                  </a:lnTo>
                  <a:lnTo>
                    <a:pt x="7" y="37"/>
                  </a:lnTo>
                  <a:lnTo>
                    <a:pt x="8" y="37"/>
                  </a:lnTo>
                  <a:lnTo>
                    <a:pt x="10" y="37"/>
                  </a:lnTo>
                  <a:lnTo>
                    <a:pt x="10" y="36"/>
                  </a:lnTo>
                  <a:lnTo>
                    <a:pt x="10" y="35"/>
                  </a:lnTo>
                  <a:lnTo>
                    <a:pt x="11" y="34"/>
                  </a:lnTo>
                  <a:lnTo>
                    <a:pt x="11" y="33"/>
                  </a:lnTo>
                  <a:lnTo>
                    <a:pt x="13" y="31"/>
                  </a:lnTo>
                  <a:lnTo>
                    <a:pt x="15" y="29"/>
                  </a:lnTo>
                  <a:lnTo>
                    <a:pt x="17" y="27"/>
                  </a:lnTo>
                  <a:lnTo>
                    <a:pt x="17" y="26"/>
                  </a:lnTo>
                  <a:lnTo>
                    <a:pt x="19" y="24"/>
                  </a:lnTo>
                  <a:lnTo>
                    <a:pt x="20" y="23"/>
                  </a:lnTo>
                  <a:lnTo>
                    <a:pt x="21" y="21"/>
                  </a:lnTo>
                  <a:lnTo>
                    <a:pt x="21" y="20"/>
                  </a:lnTo>
                  <a:lnTo>
                    <a:pt x="23" y="18"/>
                  </a:lnTo>
                  <a:lnTo>
                    <a:pt x="24" y="17"/>
                  </a:lnTo>
                  <a:lnTo>
                    <a:pt x="24" y="16"/>
                  </a:lnTo>
                  <a:lnTo>
                    <a:pt x="25" y="14"/>
                  </a:lnTo>
                  <a:lnTo>
                    <a:pt x="25" y="12"/>
                  </a:lnTo>
                  <a:lnTo>
                    <a:pt x="25" y="11"/>
                  </a:lnTo>
                  <a:lnTo>
                    <a:pt x="27" y="10"/>
                  </a:lnTo>
                  <a:lnTo>
                    <a:pt x="27" y="8"/>
                  </a:lnTo>
                  <a:lnTo>
                    <a:pt x="27" y="7"/>
                  </a:lnTo>
                  <a:lnTo>
                    <a:pt x="29" y="5"/>
                  </a:lnTo>
                  <a:lnTo>
                    <a:pt x="29" y="3"/>
                  </a:lnTo>
                  <a:lnTo>
                    <a:pt x="29" y="2"/>
                  </a:lnTo>
                  <a:lnTo>
                    <a:pt x="29" y="0"/>
                  </a:lnTo>
                </a:path>
              </a:pathLst>
            </a:custGeom>
            <a:solidFill>
              <a:srgbClr val="F8F8F8"/>
            </a:solidFill>
            <a:ln w="9525">
              <a:solidFill>
                <a:srgbClr val="DDDDDD"/>
              </a:solidFill>
              <a:round/>
              <a:headEnd/>
              <a:tailEnd/>
            </a:ln>
          </p:spPr>
          <p:txBody>
            <a:bodyPr/>
            <a:lstStyle/>
            <a:p>
              <a:endParaRPr lang="it-IT"/>
            </a:p>
          </p:txBody>
        </p:sp>
        <p:sp>
          <p:nvSpPr>
            <p:cNvPr id="11288" name="Freeform 30"/>
            <p:cNvSpPr>
              <a:spLocks/>
            </p:cNvSpPr>
            <p:nvPr/>
          </p:nvSpPr>
          <p:spPr bwMode="auto">
            <a:xfrm>
              <a:off x="3133" y="1319"/>
              <a:ext cx="313" cy="141"/>
            </a:xfrm>
            <a:custGeom>
              <a:avLst/>
              <a:gdLst>
                <a:gd name="T0" fmla="*/ 352 w 159"/>
                <a:gd name="T1" fmla="*/ 1 h 152"/>
                <a:gd name="T2" fmla="*/ 61 w 159"/>
                <a:gd name="T3" fmla="*/ 20 h 152"/>
                <a:gd name="T4" fmla="*/ 47 w 159"/>
                <a:gd name="T5" fmla="*/ 42 h 152"/>
                <a:gd name="T6" fmla="*/ 8 w 159"/>
                <a:gd name="T7" fmla="*/ 42 h 152"/>
                <a:gd name="T8" fmla="*/ 0 w 159"/>
                <a:gd name="T9" fmla="*/ 46 h 152"/>
                <a:gd name="T10" fmla="*/ 0 w 159"/>
                <a:gd name="T11" fmla="*/ 90 h 152"/>
                <a:gd name="T12" fmla="*/ 0 w 159"/>
                <a:gd name="T13" fmla="*/ 121 h 152"/>
                <a:gd name="T14" fmla="*/ 183 w 159"/>
                <a:gd name="T15" fmla="*/ 118 h 152"/>
                <a:gd name="T16" fmla="*/ 419 w 159"/>
                <a:gd name="T17" fmla="*/ 112 h 152"/>
                <a:gd name="T18" fmla="*/ 496 w 159"/>
                <a:gd name="T19" fmla="*/ 111 h 152"/>
                <a:gd name="T20" fmla="*/ 677 w 159"/>
                <a:gd name="T21" fmla="*/ 111 h 152"/>
                <a:gd name="T22" fmla="*/ 724 w 159"/>
                <a:gd name="T23" fmla="*/ 113 h 152"/>
                <a:gd name="T24" fmla="*/ 724 w 159"/>
                <a:gd name="T25" fmla="*/ 116 h 152"/>
                <a:gd name="T26" fmla="*/ 740 w 159"/>
                <a:gd name="T27" fmla="*/ 119 h 152"/>
                <a:gd name="T28" fmla="*/ 825 w 159"/>
                <a:gd name="T29" fmla="*/ 114 h 152"/>
                <a:gd name="T30" fmla="*/ 884 w 159"/>
                <a:gd name="T31" fmla="*/ 105 h 152"/>
                <a:gd name="T32" fmla="*/ 915 w 159"/>
                <a:gd name="T33" fmla="*/ 89 h 152"/>
                <a:gd name="T34" fmla="*/ 1047 w 159"/>
                <a:gd name="T35" fmla="*/ 71 h 152"/>
                <a:gd name="T36" fmla="*/ 1159 w 159"/>
                <a:gd name="T37" fmla="*/ 67 h 152"/>
                <a:gd name="T38" fmla="*/ 1024 w 159"/>
                <a:gd name="T39" fmla="*/ 66 h 152"/>
                <a:gd name="T40" fmla="*/ 900 w 159"/>
                <a:gd name="T41" fmla="*/ 71 h 152"/>
                <a:gd name="T42" fmla="*/ 801 w 159"/>
                <a:gd name="T43" fmla="*/ 85 h 152"/>
                <a:gd name="T44" fmla="*/ 795 w 159"/>
                <a:gd name="T45" fmla="*/ 98 h 152"/>
                <a:gd name="T46" fmla="*/ 693 w 159"/>
                <a:gd name="T47" fmla="*/ 101 h 152"/>
                <a:gd name="T48" fmla="*/ 604 w 159"/>
                <a:gd name="T49" fmla="*/ 101 h 152"/>
                <a:gd name="T50" fmla="*/ 581 w 159"/>
                <a:gd name="T51" fmla="*/ 94 h 152"/>
                <a:gd name="T52" fmla="*/ 573 w 159"/>
                <a:gd name="T53" fmla="*/ 74 h 152"/>
                <a:gd name="T54" fmla="*/ 565 w 159"/>
                <a:gd name="T55" fmla="*/ 72 h 152"/>
                <a:gd name="T56" fmla="*/ 543 w 159"/>
                <a:gd name="T57" fmla="*/ 90 h 152"/>
                <a:gd name="T58" fmla="*/ 364 w 159"/>
                <a:gd name="T59" fmla="*/ 99 h 152"/>
                <a:gd name="T60" fmla="*/ 144 w 159"/>
                <a:gd name="T61" fmla="*/ 90 h 152"/>
                <a:gd name="T62" fmla="*/ 61 w 159"/>
                <a:gd name="T63" fmla="*/ 75 h 152"/>
                <a:gd name="T64" fmla="*/ 100 w 159"/>
                <a:gd name="T65" fmla="*/ 58 h 152"/>
                <a:gd name="T66" fmla="*/ 205 w 159"/>
                <a:gd name="T67" fmla="*/ 53 h 152"/>
                <a:gd name="T68" fmla="*/ 344 w 159"/>
                <a:gd name="T69" fmla="*/ 53 h 152"/>
                <a:gd name="T70" fmla="*/ 543 w 159"/>
                <a:gd name="T71" fmla="*/ 59 h 152"/>
                <a:gd name="T72" fmla="*/ 608 w 159"/>
                <a:gd name="T73" fmla="*/ 61 h 152"/>
                <a:gd name="T74" fmla="*/ 608 w 159"/>
                <a:gd name="T75" fmla="*/ 58 h 152"/>
                <a:gd name="T76" fmla="*/ 616 w 159"/>
                <a:gd name="T77" fmla="*/ 53 h 152"/>
                <a:gd name="T78" fmla="*/ 427 w 159"/>
                <a:gd name="T79" fmla="*/ 50 h 152"/>
                <a:gd name="T80" fmla="*/ 228 w 159"/>
                <a:gd name="T81" fmla="*/ 45 h 152"/>
                <a:gd name="T82" fmla="*/ 144 w 159"/>
                <a:gd name="T83" fmla="*/ 37 h 152"/>
                <a:gd name="T84" fmla="*/ 128 w 159"/>
                <a:gd name="T85" fmla="*/ 19 h 152"/>
                <a:gd name="T86" fmla="*/ 283 w 159"/>
                <a:gd name="T87" fmla="*/ 13 h 152"/>
                <a:gd name="T88" fmla="*/ 372 w 159"/>
                <a:gd name="T89" fmla="*/ 24 h 152"/>
                <a:gd name="T90" fmla="*/ 283 w 159"/>
                <a:gd name="T91" fmla="*/ 32 h 152"/>
                <a:gd name="T92" fmla="*/ 252 w 159"/>
                <a:gd name="T93" fmla="*/ 28 h 152"/>
                <a:gd name="T94" fmla="*/ 244 w 159"/>
                <a:gd name="T95" fmla="*/ 24 h 152"/>
                <a:gd name="T96" fmla="*/ 205 w 159"/>
                <a:gd name="T97" fmla="*/ 28 h 152"/>
                <a:gd name="T98" fmla="*/ 189 w 159"/>
                <a:gd name="T99" fmla="*/ 35 h 152"/>
                <a:gd name="T100" fmla="*/ 299 w 159"/>
                <a:gd name="T101" fmla="*/ 39 h 152"/>
                <a:gd name="T102" fmla="*/ 465 w 159"/>
                <a:gd name="T103" fmla="*/ 44 h 152"/>
                <a:gd name="T104" fmla="*/ 488 w 159"/>
                <a:gd name="T105" fmla="*/ 42 h 152"/>
                <a:gd name="T106" fmla="*/ 449 w 159"/>
                <a:gd name="T107" fmla="*/ 34 h 152"/>
                <a:gd name="T108" fmla="*/ 449 w 159"/>
                <a:gd name="T109" fmla="*/ 17 h 152"/>
                <a:gd name="T110" fmla="*/ 472 w 159"/>
                <a:gd name="T111" fmla="*/ 9 h 152"/>
                <a:gd name="T112" fmla="*/ 528 w 159"/>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9"/>
                <a:gd name="T172" fmla="*/ 0 h 152"/>
                <a:gd name="T173" fmla="*/ 159 w 159"/>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9" h="152">
                  <a:moveTo>
                    <a:pt x="70" y="0"/>
                  </a:moveTo>
                  <a:lnTo>
                    <a:pt x="69" y="0"/>
                  </a:lnTo>
                  <a:lnTo>
                    <a:pt x="67" y="0"/>
                  </a:lnTo>
                  <a:lnTo>
                    <a:pt x="62" y="0"/>
                  </a:lnTo>
                  <a:lnTo>
                    <a:pt x="58" y="0"/>
                  </a:lnTo>
                  <a:lnTo>
                    <a:pt x="52" y="1"/>
                  </a:lnTo>
                  <a:lnTo>
                    <a:pt x="46" y="1"/>
                  </a:lnTo>
                  <a:lnTo>
                    <a:pt x="39" y="3"/>
                  </a:lnTo>
                  <a:lnTo>
                    <a:pt x="34" y="3"/>
                  </a:lnTo>
                  <a:lnTo>
                    <a:pt x="27" y="7"/>
                  </a:lnTo>
                  <a:lnTo>
                    <a:pt x="21" y="10"/>
                  </a:lnTo>
                  <a:lnTo>
                    <a:pt x="16" y="15"/>
                  </a:lnTo>
                  <a:lnTo>
                    <a:pt x="11" y="19"/>
                  </a:lnTo>
                  <a:lnTo>
                    <a:pt x="8" y="26"/>
                  </a:lnTo>
                  <a:lnTo>
                    <a:pt x="6" y="33"/>
                  </a:lnTo>
                  <a:lnTo>
                    <a:pt x="6" y="43"/>
                  </a:lnTo>
                  <a:lnTo>
                    <a:pt x="8" y="52"/>
                  </a:lnTo>
                  <a:lnTo>
                    <a:pt x="7" y="52"/>
                  </a:lnTo>
                  <a:lnTo>
                    <a:pt x="6" y="52"/>
                  </a:lnTo>
                  <a:lnTo>
                    <a:pt x="5" y="52"/>
                  </a:lnTo>
                  <a:lnTo>
                    <a:pt x="4" y="52"/>
                  </a:lnTo>
                  <a:lnTo>
                    <a:pt x="2" y="52"/>
                  </a:lnTo>
                  <a:lnTo>
                    <a:pt x="1" y="52"/>
                  </a:lnTo>
                  <a:lnTo>
                    <a:pt x="0" y="52"/>
                  </a:lnTo>
                  <a:lnTo>
                    <a:pt x="0" y="55"/>
                  </a:lnTo>
                  <a:lnTo>
                    <a:pt x="0" y="58"/>
                  </a:lnTo>
                  <a:lnTo>
                    <a:pt x="0" y="63"/>
                  </a:lnTo>
                  <a:lnTo>
                    <a:pt x="0" y="69"/>
                  </a:lnTo>
                  <a:lnTo>
                    <a:pt x="0" y="78"/>
                  </a:lnTo>
                  <a:lnTo>
                    <a:pt x="0" y="85"/>
                  </a:lnTo>
                  <a:lnTo>
                    <a:pt x="0" y="94"/>
                  </a:lnTo>
                  <a:lnTo>
                    <a:pt x="0" y="102"/>
                  </a:lnTo>
                  <a:lnTo>
                    <a:pt x="0" y="113"/>
                  </a:lnTo>
                  <a:lnTo>
                    <a:pt x="0" y="121"/>
                  </a:lnTo>
                  <a:lnTo>
                    <a:pt x="0" y="130"/>
                  </a:lnTo>
                  <a:lnTo>
                    <a:pt x="0" y="136"/>
                  </a:lnTo>
                  <a:lnTo>
                    <a:pt x="0" y="143"/>
                  </a:lnTo>
                  <a:lnTo>
                    <a:pt x="0" y="148"/>
                  </a:lnTo>
                  <a:lnTo>
                    <a:pt x="0" y="151"/>
                  </a:lnTo>
                  <a:lnTo>
                    <a:pt x="2" y="151"/>
                  </a:lnTo>
                  <a:lnTo>
                    <a:pt x="5" y="151"/>
                  </a:lnTo>
                  <a:lnTo>
                    <a:pt x="9" y="150"/>
                  </a:lnTo>
                  <a:lnTo>
                    <a:pt x="13" y="150"/>
                  </a:lnTo>
                  <a:lnTo>
                    <a:pt x="19" y="148"/>
                  </a:lnTo>
                  <a:lnTo>
                    <a:pt x="24" y="148"/>
                  </a:lnTo>
                  <a:lnTo>
                    <a:pt x="29" y="146"/>
                  </a:lnTo>
                  <a:lnTo>
                    <a:pt x="34" y="146"/>
                  </a:lnTo>
                  <a:lnTo>
                    <a:pt x="39" y="144"/>
                  </a:lnTo>
                  <a:lnTo>
                    <a:pt x="43" y="144"/>
                  </a:lnTo>
                  <a:lnTo>
                    <a:pt x="49" y="142"/>
                  </a:lnTo>
                  <a:lnTo>
                    <a:pt x="52" y="142"/>
                  </a:lnTo>
                  <a:lnTo>
                    <a:pt x="55" y="140"/>
                  </a:lnTo>
                  <a:lnTo>
                    <a:pt x="56" y="140"/>
                  </a:lnTo>
                  <a:lnTo>
                    <a:pt x="57" y="138"/>
                  </a:lnTo>
                  <a:lnTo>
                    <a:pt x="57" y="139"/>
                  </a:lnTo>
                  <a:lnTo>
                    <a:pt x="58" y="139"/>
                  </a:lnTo>
                  <a:lnTo>
                    <a:pt x="60" y="139"/>
                  </a:lnTo>
                  <a:lnTo>
                    <a:pt x="63" y="139"/>
                  </a:lnTo>
                  <a:lnTo>
                    <a:pt x="65" y="139"/>
                  </a:lnTo>
                  <a:lnTo>
                    <a:pt x="69" y="139"/>
                  </a:lnTo>
                  <a:lnTo>
                    <a:pt x="72" y="139"/>
                  </a:lnTo>
                  <a:lnTo>
                    <a:pt x="76" y="139"/>
                  </a:lnTo>
                  <a:lnTo>
                    <a:pt x="79" y="139"/>
                  </a:lnTo>
                  <a:lnTo>
                    <a:pt x="83" y="139"/>
                  </a:lnTo>
                  <a:lnTo>
                    <a:pt x="86" y="139"/>
                  </a:lnTo>
                  <a:lnTo>
                    <a:pt x="89" y="139"/>
                  </a:lnTo>
                  <a:lnTo>
                    <a:pt x="91" y="139"/>
                  </a:lnTo>
                  <a:lnTo>
                    <a:pt x="93" y="139"/>
                  </a:lnTo>
                  <a:lnTo>
                    <a:pt x="94" y="139"/>
                  </a:lnTo>
                  <a:lnTo>
                    <a:pt x="95" y="139"/>
                  </a:lnTo>
                  <a:lnTo>
                    <a:pt x="95" y="140"/>
                  </a:lnTo>
                  <a:lnTo>
                    <a:pt x="95" y="141"/>
                  </a:lnTo>
                  <a:lnTo>
                    <a:pt x="95" y="143"/>
                  </a:lnTo>
                  <a:lnTo>
                    <a:pt x="95" y="144"/>
                  </a:lnTo>
                  <a:lnTo>
                    <a:pt x="95" y="146"/>
                  </a:lnTo>
                  <a:lnTo>
                    <a:pt x="95" y="148"/>
                  </a:lnTo>
                  <a:lnTo>
                    <a:pt x="95" y="149"/>
                  </a:lnTo>
                  <a:lnTo>
                    <a:pt x="97" y="149"/>
                  </a:lnTo>
                  <a:lnTo>
                    <a:pt x="99" y="149"/>
                  </a:lnTo>
                  <a:lnTo>
                    <a:pt x="100" y="149"/>
                  </a:lnTo>
                  <a:lnTo>
                    <a:pt x="102" y="147"/>
                  </a:lnTo>
                  <a:lnTo>
                    <a:pt x="103" y="147"/>
                  </a:lnTo>
                  <a:lnTo>
                    <a:pt x="105" y="145"/>
                  </a:lnTo>
                  <a:lnTo>
                    <a:pt x="106" y="145"/>
                  </a:lnTo>
                  <a:lnTo>
                    <a:pt x="108" y="143"/>
                  </a:lnTo>
                  <a:lnTo>
                    <a:pt x="110" y="141"/>
                  </a:lnTo>
                  <a:lnTo>
                    <a:pt x="110" y="139"/>
                  </a:lnTo>
                  <a:lnTo>
                    <a:pt x="112" y="138"/>
                  </a:lnTo>
                  <a:lnTo>
                    <a:pt x="112" y="136"/>
                  </a:lnTo>
                  <a:lnTo>
                    <a:pt x="114" y="134"/>
                  </a:lnTo>
                  <a:lnTo>
                    <a:pt x="116" y="132"/>
                  </a:lnTo>
                  <a:lnTo>
                    <a:pt x="118" y="130"/>
                  </a:lnTo>
                  <a:lnTo>
                    <a:pt x="118" y="129"/>
                  </a:lnTo>
                  <a:lnTo>
                    <a:pt x="118" y="126"/>
                  </a:lnTo>
                  <a:lnTo>
                    <a:pt x="118" y="123"/>
                  </a:lnTo>
                  <a:lnTo>
                    <a:pt x="120" y="119"/>
                  </a:lnTo>
                  <a:lnTo>
                    <a:pt x="120" y="116"/>
                  </a:lnTo>
                  <a:lnTo>
                    <a:pt x="120" y="112"/>
                  </a:lnTo>
                  <a:lnTo>
                    <a:pt x="121" y="108"/>
                  </a:lnTo>
                  <a:lnTo>
                    <a:pt x="123" y="103"/>
                  </a:lnTo>
                  <a:lnTo>
                    <a:pt x="124" y="100"/>
                  </a:lnTo>
                  <a:lnTo>
                    <a:pt x="125" y="96"/>
                  </a:lnTo>
                  <a:lnTo>
                    <a:pt x="128" y="94"/>
                  </a:lnTo>
                  <a:lnTo>
                    <a:pt x="132" y="90"/>
                  </a:lnTo>
                  <a:lnTo>
                    <a:pt x="137" y="88"/>
                  </a:lnTo>
                  <a:lnTo>
                    <a:pt x="143" y="86"/>
                  </a:lnTo>
                  <a:lnTo>
                    <a:pt x="149" y="86"/>
                  </a:lnTo>
                  <a:lnTo>
                    <a:pt x="158" y="85"/>
                  </a:lnTo>
                  <a:lnTo>
                    <a:pt x="156" y="85"/>
                  </a:lnTo>
                  <a:lnTo>
                    <a:pt x="154" y="85"/>
                  </a:lnTo>
                  <a:lnTo>
                    <a:pt x="152" y="84"/>
                  </a:lnTo>
                  <a:lnTo>
                    <a:pt x="148" y="84"/>
                  </a:lnTo>
                  <a:lnTo>
                    <a:pt x="147" y="84"/>
                  </a:lnTo>
                  <a:lnTo>
                    <a:pt x="144" y="84"/>
                  </a:lnTo>
                  <a:lnTo>
                    <a:pt x="142" y="82"/>
                  </a:lnTo>
                  <a:lnTo>
                    <a:pt x="139" y="82"/>
                  </a:lnTo>
                  <a:lnTo>
                    <a:pt x="137" y="82"/>
                  </a:lnTo>
                  <a:lnTo>
                    <a:pt x="134" y="82"/>
                  </a:lnTo>
                  <a:lnTo>
                    <a:pt x="132" y="81"/>
                  </a:lnTo>
                  <a:lnTo>
                    <a:pt x="130" y="81"/>
                  </a:lnTo>
                  <a:lnTo>
                    <a:pt x="128" y="80"/>
                  </a:lnTo>
                  <a:lnTo>
                    <a:pt x="128" y="79"/>
                  </a:lnTo>
                  <a:lnTo>
                    <a:pt x="122" y="84"/>
                  </a:lnTo>
                  <a:lnTo>
                    <a:pt x="118" y="89"/>
                  </a:lnTo>
                  <a:lnTo>
                    <a:pt x="114" y="92"/>
                  </a:lnTo>
                  <a:lnTo>
                    <a:pt x="112" y="95"/>
                  </a:lnTo>
                  <a:lnTo>
                    <a:pt x="109" y="99"/>
                  </a:lnTo>
                  <a:lnTo>
                    <a:pt x="108" y="101"/>
                  </a:lnTo>
                  <a:lnTo>
                    <a:pt x="106" y="103"/>
                  </a:lnTo>
                  <a:lnTo>
                    <a:pt x="106" y="105"/>
                  </a:lnTo>
                  <a:lnTo>
                    <a:pt x="105" y="107"/>
                  </a:lnTo>
                  <a:lnTo>
                    <a:pt x="105" y="109"/>
                  </a:lnTo>
                  <a:lnTo>
                    <a:pt x="105" y="111"/>
                  </a:lnTo>
                  <a:lnTo>
                    <a:pt x="105" y="113"/>
                  </a:lnTo>
                  <a:lnTo>
                    <a:pt x="104" y="116"/>
                  </a:lnTo>
                  <a:lnTo>
                    <a:pt x="104" y="118"/>
                  </a:lnTo>
                  <a:lnTo>
                    <a:pt x="104" y="121"/>
                  </a:lnTo>
                  <a:lnTo>
                    <a:pt x="104" y="123"/>
                  </a:lnTo>
                  <a:lnTo>
                    <a:pt x="102" y="125"/>
                  </a:lnTo>
                  <a:lnTo>
                    <a:pt x="100" y="126"/>
                  </a:lnTo>
                  <a:lnTo>
                    <a:pt x="99" y="127"/>
                  </a:lnTo>
                  <a:lnTo>
                    <a:pt x="97" y="127"/>
                  </a:lnTo>
                  <a:lnTo>
                    <a:pt x="94" y="127"/>
                  </a:lnTo>
                  <a:lnTo>
                    <a:pt x="93" y="127"/>
                  </a:lnTo>
                  <a:lnTo>
                    <a:pt x="91" y="127"/>
                  </a:lnTo>
                  <a:lnTo>
                    <a:pt x="89" y="127"/>
                  </a:lnTo>
                  <a:lnTo>
                    <a:pt x="86" y="127"/>
                  </a:lnTo>
                  <a:lnTo>
                    <a:pt x="84" y="127"/>
                  </a:lnTo>
                  <a:lnTo>
                    <a:pt x="83" y="127"/>
                  </a:lnTo>
                  <a:lnTo>
                    <a:pt x="81" y="127"/>
                  </a:lnTo>
                  <a:lnTo>
                    <a:pt x="80" y="127"/>
                  </a:lnTo>
                  <a:lnTo>
                    <a:pt x="79" y="127"/>
                  </a:lnTo>
                  <a:lnTo>
                    <a:pt x="78" y="127"/>
                  </a:lnTo>
                  <a:lnTo>
                    <a:pt x="78" y="126"/>
                  </a:lnTo>
                  <a:lnTo>
                    <a:pt x="76" y="126"/>
                  </a:lnTo>
                  <a:lnTo>
                    <a:pt x="76" y="124"/>
                  </a:lnTo>
                  <a:lnTo>
                    <a:pt x="76" y="123"/>
                  </a:lnTo>
                  <a:lnTo>
                    <a:pt x="76" y="120"/>
                  </a:lnTo>
                  <a:lnTo>
                    <a:pt x="76" y="117"/>
                  </a:lnTo>
                  <a:lnTo>
                    <a:pt x="76" y="114"/>
                  </a:lnTo>
                  <a:lnTo>
                    <a:pt x="76" y="110"/>
                  </a:lnTo>
                  <a:lnTo>
                    <a:pt x="76" y="106"/>
                  </a:lnTo>
                  <a:lnTo>
                    <a:pt x="75" y="103"/>
                  </a:lnTo>
                  <a:lnTo>
                    <a:pt x="75" y="100"/>
                  </a:lnTo>
                  <a:lnTo>
                    <a:pt x="75" y="97"/>
                  </a:lnTo>
                  <a:lnTo>
                    <a:pt x="75" y="93"/>
                  </a:lnTo>
                  <a:lnTo>
                    <a:pt x="75" y="91"/>
                  </a:lnTo>
                  <a:lnTo>
                    <a:pt x="75" y="88"/>
                  </a:lnTo>
                  <a:lnTo>
                    <a:pt x="75" y="87"/>
                  </a:lnTo>
                  <a:lnTo>
                    <a:pt x="75" y="86"/>
                  </a:lnTo>
                  <a:lnTo>
                    <a:pt x="74" y="87"/>
                  </a:lnTo>
                  <a:lnTo>
                    <a:pt x="74" y="89"/>
                  </a:lnTo>
                  <a:lnTo>
                    <a:pt x="74" y="91"/>
                  </a:lnTo>
                  <a:lnTo>
                    <a:pt x="74" y="93"/>
                  </a:lnTo>
                  <a:lnTo>
                    <a:pt x="74" y="97"/>
                  </a:lnTo>
                  <a:lnTo>
                    <a:pt x="74" y="100"/>
                  </a:lnTo>
                  <a:lnTo>
                    <a:pt x="74" y="103"/>
                  </a:lnTo>
                  <a:lnTo>
                    <a:pt x="74" y="106"/>
                  </a:lnTo>
                  <a:lnTo>
                    <a:pt x="72" y="110"/>
                  </a:lnTo>
                  <a:lnTo>
                    <a:pt x="71" y="113"/>
                  </a:lnTo>
                  <a:lnTo>
                    <a:pt x="70" y="117"/>
                  </a:lnTo>
                  <a:lnTo>
                    <a:pt x="68" y="119"/>
                  </a:lnTo>
                  <a:lnTo>
                    <a:pt x="65" y="122"/>
                  </a:lnTo>
                  <a:lnTo>
                    <a:pt x="62" y="124"/>
                  </a:lnTo>
                  <a:lnTo>
                    <a:pt x="58" y="124"/>
                  </a:lnTo>
                  <a:lnTo>
                    <a:pt x="55" y="124"/>
                  </a:lnTo>
                  <a:lnTo>
                    <a:pt x="48" y="124"/>
                  </a:lnTo>
                  <a:lnTo>
                    <a:pt x="43" y="124"/>
                  </a:lnTo>
                  <a:lnTo>
                    <a:pt x="37" y="123"/>
                  </a:lnTo>
                  <a:lnTo>
                    <a:pt x="33" y="121"/>
                  </a:lnTo>
                  <a:lnTo>
                    <a:pt x="29" y="120"/>
                  </a:lnTo>
                  <a:lnTo>
                    <a:pt x="25" y="119"/>
                  </a:lnTo>
                  <a:lnTo>
                    <a:pt x="21" y="117"/>
                  </a:lnTo>
                  <a:lnTo>
                    <a:pt x="19" y="113"/>
                  </a:lnTo>
                  <a:lnTo>
                    <a:pt x="16" y="111"/>
                  </a:lnTo>
                  <a:lnTo>
                    <a:pt x="14" y="108"/>
                  </a:lnTo>
                  <a:lnTo>
                    <a:pt x="12" y="107"/>
                  </a:lnTo>
                  <a:lnTo>
                    <a:pt x="11" y="103"/>
                  </a:lnTo>
                  <a:lnTo>
                    <a:pt x="9" y="101"/>
                  </a:lnTo>
                  <a:lnTo>
                    <a:pt x="8" y="98"/>
                  </a:lnTo>
                  <a:lnTo>
                    <a:pt x="8" y="94"/>
                  </a:lnTo>
                  <a:lnTo>
                    <a:pt x="8" y="91"/>
                  </a:lnTo>
                  <a:lnTo>
                    <a:pt x="8" y="87"/>
                  </a:lnTo>
                  <a:lnTo>
                    <a:pt x="8" y="84"/>
                  </a:lnTo>
                  <a:lnTo>
                    <a:pt x="8" y="81"/>
                  </a:lnTo>
                  <a:lnTo>
                    <a:pt x="10" y="77"/>
                  </a:lnTo>
                  <a:lnTo>
                    <a:pt x="11" y="75"/>
                  </a:lnTo>
                  <a:lnTo>
                    <a:pt x="13" y="73"/>
                  </a:lnTo>
                  <a:lnTo>
                    <a:pt x="15" y="71"/>
                  </a:lnTo>
                  <a:lnTo>
                    <a:pt x="17" y="69"/>
                  </a:lnTo>
                  <a:lnTo>
                    <a:pt x="19" y="69"/>
                  </a:lnTo>
                  <a:lnTo>
                    <a:pt x="21" y="68"/>
                  </a:lnTo>
                  <a:lnTo>
                    <a:pt x="22" y="68"/>
                  </a:lnTo>
                  <a:lnTo>
                    <a:pt x="25" y="66"/>
                  </a:lnTo>
                  <a:lnTo>
                    <a:pt x="27" y="66"/>
                  </a:lnTo>
                  <a:lnTo>
                    <a:pt x="29" y="66"/>
                  </a:lnTo>
                  <a:lnTo>
                    <a:pt x="31" y="66"/>
                  </a:lnTo>
                  <a:lnTo>
                    <a:pt x="34" y="64"/>
                  </a:lnTo>
                  <a:lnTo>
                    <a:pt x="36" y="65"/>
                  </a:lnTo>
                  <a:lnTo>
                    <a:pt x="38" y="65"/>
                  </a:lnTo>
                  <a:lnTo>
                    <a:pt x="41" y="66"/>
                  </a:lnTo>
                  <a:lnTo>
                    <a:pt x="45" y="66"/>
                  </a:lnTo>
                  <a:lnTo>
                    <a:pt x="49" y="67"/>
                  </a:lnTo>
                  <a:lnTo>
                    <a:pt x="52" y="67"/>
                  </a:lnTo>
                  <a:lnTo>
                    <a:pt x="56" y="69"/>
                  </a:lnTo>
                  <a:lnTo>
                    <a:pt x="61" y="69"/>
                  </a:lnTo>
                  <a:lnTo>
                    <a:pt x="64" y="71"/>
                  </a:lnTo>
                  <a:lnTo>
                    <a:pt x="68" y="72"/>
                  </a:lnTo>
                  <a:lnTo>
                    <a:pt x="71" y="74"/>
                  </a:lnTo>
                  <a:lnTo>
                    <a:pt x="74" y="74"/>
                  </a:lnTo>
                  <a:lnTo>
                    <a:pt x="76" y="76"/>
                  </a:lnTo>
                  <a:lnTo>
                    <a:pt x="79" y="76"/>
                  </a:lnTo>
                  <a:lnTo>
                    <a:pt x="80" y="77"/>
                  </a:lnTo>
                  <a:lnTo>
                    <a:pt x="81" y="77"/>
                  </a:lnTo>
                  <a:lnTo>
                    <a:pt x="80" y="77"/>
                  </a:lnTo>
                  <a:lnTo>
                    <a:pt x="80" y="76"/>
                  </a:lnTo>
                  <a:lnTo>
                    <a:pt x="80" y="74"/>
                  </a:lnTo>
                  <a:lnTo>
                    <a:pt x="80" y="72"/>
                  </a:lnTo>
                  <a:lnTo>
                    <a:pt x="80" y="71"/>
                  </a:lnTo>
                  <a:lnTo>
                    <a:pt x="80" y="69"/>
                  </a:lnTo>
                  <a:lnTo>
                    <a:pt x="80" y="68"/>
                  </a:lnTo>
                  <a:lnTo>
                    <a:pt x="81" y="66"/>
                  </a:lnTo>
                  <a:lnTo>
                    <a:pt x="77" y="66"/>
                  </a:lnTo>
                  <a:lnTo>
                    <a:pt x="74" y="66"/>
                  </a:lnTo>
                  <a:lnTo>
                    <a:pt x="71" y="66"/>
                  </a:lnTo>
                  <a:lnTo>
                    <a:pt x="68" y="65"/>
                  </a:lnTo>
                  <a:lnTo>
                    <a:pt x="63" y="65"/>
                  </a:lnTo>
                  <a:lnTo>
                    <a:pt x="59" y="63"/>
                  </a:lnTo>
                  <a:lnTo>
                    <a:pt x="56" y="63"/>
                  </a:lnTo>
                  <a:lnTo>
                    <a:pt x="52" y="62"/>
                  </a:lnTo>
                  <a:lnTo>
                    <a:pt x="48" y="62"/>
                  </a:lnTo>
                  <a:lnTo>
                    <a:pt x="44" y="60"/>
                  </a:lnTo>
                  <a:lnTo>
                    <a:pt x="40" y="60"/>
                  </a:lnTo>
                  <a:lnTo>
                    <a:pt x="37" y="58"/>
                  </a:lnTo>
                  <a:lnTo>
                    <a:pt x="33" y="58"/>
                  </a:lnTo>
                  <a:lnTo>
                    <a:pt x="30" y="56"/>
                  </a:lnTo>
                  <a:lnTo>
                    <a:pt x="28" y="55"/>
                  </a:lnTo>
                  <a:lnTo>
                    <a:pt x="26" y="53"/>
                  </a:lnTo>
                  <a:lnTo>
                    <a:pt x="24" y="53"/>
                  </a:lnTo>
                  <a:lnTo>
                    <a:pt x="23" y="52"/>
                  </a:lnTo>
                  <a:lnTo>
                    <a:pt x="21" y="50"/>
                  </a:lnTo>
                  <a:lnTo>
                    <a:pt x="21" y="48"/>
                  </a:lnTo>
                  <a:lnTo>
                    <a:pt x="19" y="46"/>
                  </a:lnTo>
                  <a:lnTo>
                    <a:pt x="18" y="43"/>
                  </a:lnTo>
                  <a:lnTo>
                    <a:pt x="17" y="41"/>
                  </a:lnTo>
                  <a:lnTo>
                    <a:pt x="17" y="37"/>
                  </a:lnTo>
                  <a:lnTo>
                    <a:pt x="16" y="35"/>
                  </a:lnTo>
                  <a:lnTo>
                    <a:pt x="16" y="32"/>
                  </a:lnTo>
                  <a:lnTo>
                    <a:pt x="16" y="29"/>
                  </a:lnTo>
                  <a:lnTo>
                    <a:pt x="17" y="25"/>
                  </a:lnTo>
                  <a:lnTo>
                    <a:pt x="17" y="24"/>
                  </a:lnTo>
                  <a:lnTo>
                    <a:pt x="19" y="20"/>
                  </a:lnTo>
                  <a:lnTo>
                    <a:pt x="22" y="19"/>
                  </a:lnTo>
                  <a:lnTo>
                    <a:pt x="26" y="16"/>
                  </a:lnTo>
                  <a:lnTo>
                    <a:pt x="30" y="16"/>
                  </a:lnTo>
                  <a:lnTo>
                    <a:pt x="34" y="15"/>
                  </a:lnTo>
                  <a:lnTo>
                    <a:pt x="37" y="16"/>
                  </a:lnTo>
                  <a:lnTo>
                    <a:pt x="40" y="16"/>
                  </a:lnTo>
                  <a:lnTo>
                    <a:pt x="42" y="18"/>
                  </a:lnTo>
                  <a:lnTo>
                    <a:pt x="45" y="20"/>
                  </a:lnTo>
                  <a:lnTo>
                    <a:pt x="47" y="22"/>
                  </a:lnTo>
                  <a:lnTo>
                    <a:pt x="49" y="24"/>
                  </a:lnTo>
                  <a:lnTo>
                    <a:pt x="49" y="28"/>
                  </a:lnTo>
                  <a:lnTo>
                    <a:pt x="49" y="30"/>
                  </a:lnTo>
                  <a:lnTo>
                    <a:pt x="48" y="32"/>
                  </a:lnTo>
                  <a:lnTo>
                    <a:pt x="48" y="34"/>
                  </a:lnTo>
                  <a:lnTo>
                    <a:pt x="46" y="36"/>
                  </a:lnTo>
                  <a:lnTo>
                    <a:pt x="45" y="38"/>
                  </a:lnTo>
                  <a:lnTo>
                    <a:pt x="41" y="40"/>
                  </a:lnTo>
                  <a:lnTo>
                    <a:pt x="39" y="40"/>
                  </a:lnTo>
                  <a:lnTo>
                    <a:pt x="37" y="40"/>
                  </a:lnTo>
                  <a:lnTo>
                    <a:pt x="36" y="40"/>
                  </a:lnTo>
                  <a:lnTo>
                    <a:pt x="36" y="39"/>
                  </a:lnTo>
                  <a:lnTo>
                    <a:pt x="34" y="39"/>
                  </a:lnTo>
                  <a:lnTo>
                    <a:pt x="34" y="37"/>
                  </a:lnTo>
                  <a:lnTo>
                    <a:pt x="33" y="36"/>
                  </a:lnTo>
                  <a:lnTo>
                    <a:pt x="33" y="34"/>
                  </a:lnTo>
                  <a:lnTo>
                    <a:pt x="32" y="34"/>
                  </a:lnTo>
                  <a:lnTo>
                    <a:pt x="32" y="32"/>
                  </a:lnTo>
                  <a:lnTo>
                    <a:pt x="32" y="31"/>
                  </a:lnTo>
                  <a:lnTo>
                    <a:pt x="32" y="30"/>
                  </a:lnTo>
                  <a:lnTo>
                    <a:pt x="32" y="28"/>
                  </a:lnTo>
                  <a:lnTo>
                    <a:pt x="30" y="30"/>
                  </a:lnTo>
                  <a:lnTo>
                    <a:pt x="29" y="31"/>
                  </a:lnTo>
                  <a:lnTo>
                    <a:pt x="27" y="33"/>
                  </a:lnTo>
                  <a:lnTo>
                    <a:pt x="27" y="35"/>
                  </a:lnTo>
                  <a:lnTo>
                    <a:pt x="27" y="36"/>
                  </a:lnTo>
                  <a:lnTo>
                    <a:pt x="25" y="38"/>
                  </a:lnTo>
                  <a:lnTo>
                    <a:pt x="25" y="40"/>
                  </a:lnTo>
                  <a:lnTo>
                    <a:pt x="25" y="42"/>
                  </a:lnTo>
                  <a:lnTo>
                    <a:pt x="25" y="44"/>
                  </a:lnTo>
                  <a:lnTo>
                    <a:pt x="26" y="44"/>
                  </a:lnTo>
                  <a:lnTo>
                    <a:pt x="28" y="46"/>
                  </a:lnTo>
                  <a:lnTo>
                    <a:pt x="32" y="47"/>
                  </a:lnTo>
                  <a:lnTo>
                    <a:pt x="35" y="49"/>
                  </a:lnTo>
                  <a:lnTo>
                    <a:pt x="39" y="49"/>
                  </a:lnTo>
                  <a:lnTo>
                    <a:pt x="42" y="50"/>
                  </a:lnTo>
                  <a:lnTo>
                    <a:pt x="46" y="51"/>
                  </a:lnTo>
                  <a:lnTo>
                    <a:pt x="49" y="52"/>
                  </a:lnTo>
                  <a:lnTo>
                    <a:pt x="54" y="52"/>
                  </a:lnTo>
                  <a:lnTo>
                    <a:pt x="55" y="54"/>
                  </a:lnTo>
                  <a:lnTo>
                    <a:pt x="59" y="55"/>
                  </a:lnTo>
                  <a:lnTo>
                    <a:pt x="61" y="55"/>
                  </a:lnTo>
                  <a:lnTo>
                    <a:pt x="64" y="55"/>
                  </a:lnTo>
                  <a:lnTo>
                    <a:pt x="66" y="55"/>
                  </a:lnTo>
                  <a:lnTo>
                    <a:pt x="66" y="54"/>
                  </a:lnTo>
                  <a:lnTo>
                    <a:pt x="66" y="52"/>
                  </a:lnTo>
                  <a:lnTo>
                    <a:pt x="64" y="52"/>
                  </a:lnTo>
                  <a:lnTo>
                    <a:pt x="63" y="52"/>
                  </a:lnTo>
                  <a:lnTo>
                    <a:pt x="63" y="51"/>
                  </a:lnTo>
                  <a:lnTo>
                    <a:pt x="61" y="50"/>
                  </a:lnTo>
                  <a:lnTo>
                    <a:pt x="61" y="49"/>
                  </a:lnTo>
                  <a:lnTo>
                    <a:pt x="61" y="47"/>
                  </a:lnTo>
                  <a:lnTo>
                    <a:pt x="61" y="45"/>
                  </a:lnTo>
                  <a:lnTo>
                    <a:pt x="59" y="43"/>
                  </a:lnTo>
                  <a:lnTo>
                    <a:pt x="59" y="41"/>
                  </a:lnTo>
                  <a:lnTo>
                    <a:pt x="58" y="40"/>
                  </a:lnTo>
                  <a:lnTo>
                    <a:pt x="58" y="36"/>
                  </a:lnTo>
                  <a:lnTo>
                    <a:pt x="58" y="33"/>
                  </a:lnTo>
                  <a:lnTo>
                    <a:pt x="58" y="30"/>
                  </a:lnTo>
                  <a:lnTo>
                    <a:pt x="58" y="26"/>
                  </a:lnTo>
                  <a:lnTo>
                    <a:pt x="59" y="20"/>
                  </a:lnTo>
                  <a:lnTo>
                    <a:pt x="59" y="19"/>
                  </a:lnTo>
                  <a:lnTo>
                    <a:pt x="61" y="17"/>
                  </a:lnTo>
                  <a:lnTo>
                    <a:pt x="61" y="15"/>
                  </a:lnTo>
                  <a:lnTo>
                    <a:pt x="62" y="13"/>
                  </a:lnTo>
                  <a:lnTo>
                    <a:pt x="62" y="12"/>
                  </a:lnTo>
                  <a:lnTo>
                    <a:pt x="64" y="10"/>
                  </a:lnTo>
                  <a:lnTo>
                    <a:pt x="64" y="9"/>
                  </a:lnTo>
                  <a:lnTo>
                    <a:pt x="66" y="7"/>
                  </a:lnTo>
                  <a:lnTo>
                    <a:pt x="66" y="5"/>
                  </a:lnTo>
                  <a:lnTo>
                    <a:pt x="68" y="3"/>
                  </a:lnTo>
                  <a:lnTo>
                    <a:pt x="69" y="1"/>
                  </a:lnTo>
                  <a:lnTo>
                    <a:pt x="70" y="0"/>
                  </a:lnTo>
                </a:path>
              </a:pathLst>
            </a:custGeom>
            <a:solidFill>
              <a:srgbClr val="F8F8F8"/>
            </a:solidFill>
            <a:ln w="6350">
              <a:solidFill>
                <a:srgbClr val="DDDDDD"/>
              </a:solidFill>
              <a:round/>
              <a:headEnd/>
              <a:tailEnd/>
            </a:ln>
          </p:spPr>
          <p:txBody>
            <a:bodyPr/>
            <a:lstStyle/>
            <a:p>
              <a:endParaRPr lang="it-IT"/>
            </a:p>
          </p:txBody>
        </p:sp>
        <p:sp>
          <p:nvSpPr>
            <p:cNvPr id="11289" name="Freeform 31"/>
            <p:cNvSpPr>
              <a:spLocks/>
            </p:cNvSpPr>
            <p:nvPr/>
          </p:nvSpPr>
          <p:spPr bwMode="auto">
            <a:xfrm>
              <a:off x="2782" y="1465"/>
              <a:ext cx="325" cy="105"/>
            </a:xfrm>
            <a:custGeom>
              <a:avLst/>
              <a:gdLst>
                <a:gd name="T0" fmla="*/ 8 w 164"/>
                <a:gd name="T1" fmla="*/ 6 h 114"/>
                <a:gd name="T2" fmla="*/ 55 w 164"/>
                <a:gd name="T3" fmla="*/ 6 h 114"/>
                <a:gd name="T4" fmla="*/ 109 w 164"/>
                <a:gd name="T5" fmla="*/ 4 h 114"/>
                <a:gd name="T6" fmla="*/ 141 w 164"/>
                <a:gd name="T7" fmla="*/ 1 h 114"/>
                <a:gd name="T8" fmla="*/ 333 w 164"/>
                <a:gd name="T9" fmla="*/ 9 h 114"/>
                <a:gd name="T10" fmla="*/ 531 w 164"/>
                <a:gd name="T11" fmla="*/ 15 h 114"/>
                <a:gd name="T12" fmla="*/ 640 w 164"/>
                <a:gd name="T13" fmla="*/ 16 h 114"/>
                <a:gd name="T14" fmla="*/ 692 w 164"/>
                <a:gd name="T15" fmla="*/ 16 h 114"/>
                <a:gd name="T16" fmla="*/ 668 w 164"/>
                <a:gd name="T17" fmla="*/ 30 h 114"/>
                <a:gd name="T18" fmla="*/ 668 w 164"/>
                <a:gd name="T19" fmla="*/ 53 h 114"/>
                <a:gd name="T20" fmla="*/ 723 w 164"/>
                <a:gd name="T21" fmla="*/ 73 h 114"/>
                <a:gd name="T22" fmla="*/ 785 w 164"/>
                <a:gd name="T23" fmla="*/ 84 h 114"/>
                <a:gd name="T24" fmla="*/ 832 w 164"/>
                <a:gd name="T25" fmla="*/ 82 h 114"/>
                <a:gd name="T26" fmla="*/ 848 w 164"/>
                <a:gd name="T27" fmla="*/ 69 h 114"/>
                <a:gd name="T28" fmla="*/ 896 w 164"/>
                <a:gd name="T29" fmla="*/ 53 h 114"/>
                <a:gd name="T30" fmla="*/ 1021 w 164"/>
                <a:gd name="T31" fmla="*/ 41 h 114"/>
                <a:gd name="T32" fmla="*/ 1080 w 164"/>
                <a:gd name="T33" fmla="*/ 37 h 114"/>
                <a:gd name="T34" fmla="*/ 1088 w 164"/>
                <a:gd name="T35" fmla="*/ 28 h 114"/>
                <a:gd name="T36" fmla="*/ 1104 w 164"/>
                <a:gd name="T37" fmla="*/ 19 h 114"/>
                <a:gd name="T38" fmla="*/ 1120 w 164"/>
                <a:gd name="T39" fmla="*/ 14 h 114"/>
                <a:gd name="T40" fmla="*/ 1136 w 164"/>
                <a:gd name="T41" fmla="*/ 34 h 114"/>
                <a:gd name="T42" fmla="*/ 1189 w 164"/>
                <a:gd name="T43" fmla="*/ 57 h 114"/>
                <a:gd name="T44" fmla="*/ 1229 w 164"/>
                <a:gd name="T45" fmla="*/ 75 h 114"/>
                <a:gd name="T46" fmla="*/ 1260 w 164"/>
                <a:gd name="T47" fmla="*/ 83 h 114"/>
                <a:gd name="T48" fmla="*/ 1213 w 164"/>
                <a:gd name="T49" fmla="*/ 85 h 114"/>
                <a:gd name="T50" fmla="*/ 1120 w 164"/>
                <a:gd name="T51" fmla="*/ 87 h 114"/>
                <a:gd name="T52" fmla="*/ 997 w 164"/>
                <a:gd name="T53" fmla="*/ 88 h 114"/>
                <a:gd name="T54" fmla="*/ 848 w 164"/>
                <a:gd name="T55" fmla="*/ 88 h 114"/>
                <a:gd name="T56" fmla="*/ 785 w 164"/>
                <a:gd name="T57" fmla="*/ 88 h 114"/>
                <a:gd name="T58" fmla="*/ 723 w 164"/>
                <a:gd name="T59" fmla="*/ 84 h 114"/>
                <a:gd name="T60" fmla="*/ 632 w 164"/>
                <a:gd name="T61" fmla="*/ 79 h 114"/>
                <a:gd name="T62" fmla="*/ 569 w 164"/>
                <a:gd name="T63" fmla="*/ 74 h 114"/>
                <a:gd name="T64" fmla="*/ 523 w 164"/>
                <a:gd name="T65" fmla="*/ 70 h 114"/>
                <a:gd name="T66" fmla="*/ 499 w 164"/>
                <a:gd name="T67" fmla="*/ 64 h 114"/>
                <a:gd name="T68" fmla="*/ 452 w 164"/>
                <a:gd name="T69" fmla="*/ 61 h 114"/>
                <a:gd name="T70" fmla="*/ 420 w 164"/>
                <a:gd name="T71" fmla="*/ 59 h 114"/>
                <a:gd name="T72" fmla="*/ 380 w 164"/>
                <a:gd name="T73" fmla="*/ 59 h 114"/>
                <a:gd name="T74" fmla="*/ 333 w 164"/>
                <a:gd name="T75" fmla="*/ 54 h 114"/>
                <a:gd name="T76" fmla="*/ 279 w 164"/>
                <a:gd name="T77" fmla="*/ 49 h 114"/>
                <a:gd name="T78" fmla="*/ 256 w 164"/>
                <a:gd name="T79" fmla="*/ 45 h 114"/>
                <a:gd name="T80" fmla="*/ 271 w 164"/>
                <a:gd name="T81" fmla="*/ 43 h 114"/>
                <a:gd name="T82" fmla="*/ 319 w 164"/>
                <a:gd name="T83" fmla="*/ 42 h 114"/>
                <a:gd name="T84" fmla="*/ 380 w 164"/>
                <a:gd name="T85" fmla="*/ 41 h 114"/>
                <a:gd name="T86" fmla="*/ 420 w 164"/>
                <a:gd name="T87" fmla="*/ 41 h 114"/>
                <a:gd name="T88" fmla="*/ 380 w 164"/>
                <a:gd name="T89" fmla="*/ 25 h 114"/>
                <a:gd name="T90" fmla="*/ 279 w 164"/>
                <a:gd name="T91" fmla="*/ 15 h 114"/>
                <a:gd name="T92" fmla="*/ 141 w 164"/>
                <a:gd name="T93" fmla="*/ 13 h 114"/>
                <a:gd name="T94" fmla="*/ 24 w 164"/>
                <a:gd name="T95" fmla="*/ 7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0" y="8"/>
                  </a:moveTo>
                  <a:lnTo>
                    <a:pt x="0" y="8"/>
                  </a:lnTo>
                  <a:lnTo>
                    <a:pt x="1" y="8"/>
                  </a:lnTo>
                  <a:lnTo>
                    <a:pt x="3" y="7"/>
                  </a:lnTo>
                  <a:lnTo>
                    <a:pt x="4" y="7"/>
                  </a:lnTo>
                  <a:lnTo>
                    <a:pt x="5" y="6"/>
                  </a:lnTo>
                  <a:lnTo>
                    <a:pt x="7" y="6"/>
                  </a:lnTo>
                  <a:lnTo>
                    <a:pt x="9" y="4"/>
                  </a:lnTo>
                  <a:lnTo>
                    <a:pt x="10" y="4"/>
                  </a:lnTo>
                  <a:lnTo>
                    <a:pt x="12" y="4"/>
                  </a:lnTo>
                  <a:lnTo>
                    <a:pt x="14" y="4"/>
                  </a:lnTo>
                  <a:lnTo>
                    <a:pt x="16" y="2"/>
                  </a:lnTo>
                  <a:lnTo>
                    <a:pt x="17" y="1"/>
                  </a:lnTo>
                  <a:lnTo>
                    <a:pt x="18" y="1"/>
                  </a:lnTo>
                  <a:lnTo>
                    <a:pt x="19" y="0"/>
                  </a:lnTo>
                  <a:lnTo>
                    <a:pt x="27" y="5"/>
                  </a:lnTo>
                  <a:lnTo>
                    <a:pt x="36" y="9"/>
                  </a:lnTo>
                  <a:lnTo>
                    <a:pt x="43" y="12"/>
                  </a:lnTo>
                  <a:lnTo>
                    <a:pt x="51" y="13"/>
                  </a:lnTo>
                  <a:lnTo>
                    <a:pt x="56" y="16"/>
                  </a:lnTo>
                  <a:lnTo>
                    <a:pt x="63" y="17"/>
                  </a:lnTo>
                  <a:lnTo>
                    <a:pt x="68" y="18"/>
                  </a:lnTo>
                  <a:lnTo>
                    <a:pt x="73" y="18"/>
                  </a:lnTo>
                  <a:lnTo>
                    <a:pt x="76" y="19"/>
                  </a:lnTo>
                  <a:lnTo>
                    <a:pt x="80" y="19"/>
                  </a:lnTo>
                  <a:lnTo>
                    <a:pt x="82" y="19"/>
                  </a:lnTo>
                  <a:lnTo>
                    <a:pt x="85" y="19"/>
                  </a:lnTo>
                  <a:lnTo>
                    <a:pt x="86" y="19"/>
                  </a:lnTo>
                  <a:lnTo>
                    <a:pt x="88" y="19"/>
                  </a:lnTo>
                  <a:lnTo>
                    <a:pt x="89" y="19"/>
                  </a:lnTo>
                  <a:lnTo>
                    <a:pt x="90" y="18"/>
                  </a:lnTo>
                  <a:lnTo>
                    <a:pt x="88" y="26"/>
                  </a:lnTo>
                  <a:lnTo>
                    <a:pt x="87" y="32"/>
                  </a:lnTo>
                  <a:lnTo>
                    <a:pt x="86" y="39"/>
                  </a:lnTo>
                  <a:lnTo>
                    <a:pt x="86" y="45"/>
                  </a:lnTo>
                  <a:lnTo>
                    <a:pt x="86" y="52"/>
                  </a:lnTo>
                  <a:lnTo>
                    <a:pt x="86" y="60"/>
                  </a:lnTo>
                  <a:lnTo>
                    <a:pt x="86" y="67"/>
                  </a:lnTo>
                  <a:lnTo>
                    <a:pt x="88" y="73"/>
                  </a:lnTo>
                  <a:lnTo>
                    <a:pt x="89" y="80"/>
                  </a:lnTo>
                  <a:lnTo>
                    <a:pt x="91" y="87"/>
                  </a:lnTo>
                  <a:lnTo>
                    <a:pt x="93" y="93"/>
                  </a:lnTo>
                  <a:lnTo>
                    <a:pt x="94" y="98"/>
                  </a:lnTo>
                  <a:lnTo>
                    <a:pt x="96" y="102"/>
                  </a:lnTo>
                  <a:lnTo>
                    <a:pt x="99" y="105"/>
                  </a:lnTo>
                  <a:lnTo>
                    <a:pt x="101" y="108"/>
                  </a:lnTo>
                  <a:lnTo>
                    <a:pt x="105" y="108"/>
                  </a:lnTo>
                  <a:lnTo>
                    <a:pt x="105" y="109"/>
                  </a:lnTo>
                  <a:lnTo>
                    <a:pt x="107" y="107"/>
                  </a:lnTo>
                  <a:lnTo>
                    <a:pt x="107" y="105"/>
                  </a:lnTo>
                  <a:lnTo>
                    <a:pt x="108" y="102"/>
                  </a:lnTo>
                  <a:lnTo>
                    <a:pt x="108" y="98"/>
                  </a:lnTo>
                  <a:lnTo>
                    <a:pt x="109" y="94"/>
                  </a:lnTo>
                  <a:lnTo>
                    <a:pt x="109" y="88"/>
                  </a:lnTo>
                  <a:lnTo>
                    <a:pt x="110" y="83"/>
                  </a:lnTo>
                  <a:lnTo>
                    <a:pt x="111" y="79"/>
                  </a:lnTo>
                  <a:lnTo>
                    <a:pt x="113" y="73"/>
                  </a:lnTo>
                  <a:lnTo>
                    <a:pt x="115" y="68"/>
                  </a:lnTo>
                  <a:lnTo>
                    <a:pt x="118" y="63"/>
                  </a:lnTo>
                  <a:lnTo>
                    <a:pt x="121" y="60"/>
                  </a:lnTo>
                  <a:lnTo>
                    <a:pt x="126" y="55"/>
                  </a:lnTo>
                  <a:lnTo>
                    <a:pt x="131" y="52"/>
                  </a:lnTo>
                  <a:lnTo>
                    <a:pt x="139" y="49"/>
                  </a:lnTo>
                  <a:lnTo>
                    <a:pt x="139" y="47"/>
                  </a:lnTo>
                  <a:lnTo>
                    <a:pt x="140" y="45"/>
                  </a:lnTo>
                  <a:lnTo>
                    <a:pt x="140" y="43"/>
                  </a:lnTo>
                  <a:lnTo>
                    <a:pt x="140" y="39"/>
                  </a:lnTo>
                  <a:lnTo>
                    <a:pt x="140" y="36"/>
                  </a:lnTo>
                  <a:lnTo>
                    <a:pt x="142" y="33"/>
                  </a:lnTo>
                  <a:lnTo>
                    <a:pt x="142" y="31"/>
                  </a:lnTo>
                  <a:lnTo>
                    <a:pt x="142" y="28"/>
                  </a:lnTo>
                  <a:lnTo>
                    <a:pt x="142" y="25"/>
                  </a:lnTo>
                  <a:lnTo>
                    <a:pt x="143" y="21"/>
                  </a:lnTo>
                  <a:lnTo>
                    <a:pt x="143" y="20"/>
                  </a:lnTo>
                  <a:lnTo>
                    <a:pt x="144" y="18"/>
                  </a:lnTo>
                  <a:lnTo>
                    <a:pt x="144" y="17"/>
                  </a:lnTo>
                  <a:lnTo>
                    <a:pt x="145" y="16"/>
                  </a:lnTo>
                  <a:lnTo>
                    <a:pt x="145" y="25"/>
                  </a:lnTo>
                  <a:lnTo>
                    <a:pt x="146" y="34"/>
                  </a:lnTo>
                  <a:lnTo>
                    <a:pt x="146" y="43"/>
                  </a:lnTo>
                  <a:lnTo>
                    <a:pt x="148" y="51"/>
                  </a:lnTo>
                  <a:lnTo>
                    <a:pt x="149" y="59"/>
                  </a:lnTo>
                  <a:lnTo>
                    <a:pt x="151" y="66"/>
                  </a:lnTo>
                  <a:lnTo>
                    <a:pt x="153" y="73"/>
                  </a:lnTo>
                  <a:lnTo>
                    <a:pt x="155" y="79"/>
                  </a:lnTo>
                  <a:lnTo>
                    <a:pt x="155" y="86"/>
                  </a:lnTo>
                  <a:lnTo>
                    <a:pt x="156" y="91"/>
                  </a:lnTo>
                  <a:lnTo>
                    <a:pt x="158" y="96"/>
                  </a:lnTo>
                  <a:lnTo>
                    <a:pt x="160" y="100"/>
                  </a:lnTo>
                  <a:lnTo>
                    <a:pt x="160" y="103"/>
                  </a:lnTo>
                  <a:lnTo>
                    <a:pt x="162" y="105"/>
                  </a:lnTo>
                  <a:lnTo>
                    <a:pt x="162" y="106"/>
                  </a:lnTo>
                  <a:lnTo>
                    <a:pt x="163" y="106"/>
                  </a:lnTo>
                  <a:lnTo>
                    <a:pt x="160" y="108"/>
                  </a:lnTo>
                  <a:lnTo>
                    <a:pt x="158" y="108"/>
                  </a:lnTo>
                  <a:lnTo>
                    <a:pt x="156" y="109"/>
                  </a:lnTo>
                  <a:lnTo>
                    <a:pt x="154" y="109"/>
                  </a:lnTo>
                  <a:lnTo>
                    <a:pt x="150" y="111"/>
                  </a:lnTo>
                  <a:lnTo>
                    <a:pt x="148" y="111"/>
                  </a:lnTo>
                  <a:lnTo>
                    <a:pt x="144" y="111"/>
                  </a:lnTo>
                  <a:lnTo>
                    <a:pt x="142" y="111"/>
                  </a:lnTo>
                  <a:lnTo>
                    <a:pt x="137" y="112"/>
                  </a:lnTo>
                  <a:lnTo>
                    <a:pt x="134" y="112"/>
                  </a:lnTo>
                  <a:lnTo>
                    <a:pt x="128" y="112"/>
                  </a:lnTo>
                  <a:lnTo>
                    <a:pt x="125" y="112"/>
                  </a:lnTo>
                  <a:lnTo>
                    <a:pt x="119" y="113"/>
                  </a:lnTo>
                  <a:lnTo>
                    <a:pt x="115" y="113"/>
                  </a:lnTo>
                  <a:lnTo>
                    <a:pt x="109" y="113"/>
                  </a:lnTo>
                  <a:lnTo>
                    <a:pt x="105" y="113"/>
                  </a:lnTo>
                  <a:lnTo>
                    <a:pt x="103" y="113"/>
                  </a:lnTo>
                  <a:lnTo>
                    <a:pt x="101" y="113"/>
                  </a:lnTo>
                  <a:lnTo>
                    <a:pt x="100" y="111"/>
                  </a:lnTo>
                  <a:lnTo>
                    <a:pt x="97" y="111"/>
                  </a:lnTo>
                  <a:lnTo>
                    <a:pt x="95" y="109"/>
                  </a:lnTo>
                  <a:lnTo>
                    <a:pt x="93" y="107"/>
                  </a:lnTo>
                  <a:lnTo>
                    <a:pt x="91" y="105"/>
                  </a:lnTo>
                  <a:lnTo>
                    <a:pt x="88" y="104"/>
                  </a:lnTo>
                  <a:lnTo>
                    <a:pt x="85" y="102"/>
                  </a:lnTo>
                  <a:lnTo>
                    <a:pt x="81" y="101"/>
                  </a:lnTo>
                  <a:lnTo>
                    <a:pt x="80" y="99"/>
                  </a:lnTo>
                  <a:lnTo>
                    <a:pt x="76" y="98"/>
                  </a:lnTo>
                  <a:lnTo>
                    <a:pt x="74" y="96"/>
                  </a:lnTo>
                  <a:lnTo>
                    <a:pt x="73" y="94"/>
                  </a:lnTo>
                  <a:lnTo>
                    <a:pt x="71" y="92"/>
                  </a:lnTo>
                  <a:lnTo>
                    <a:pt x="70" y="92"/>
                  </a:lnTo>
                  <a:lnTo>
                    <a:pt x="69" y="90"/>
                  </a:lnTo>
                  <a:lnTo>
                    <a:pt x="67" y="89"/>
                  </a:lnTo>
                  <a:lnTo>
                    <a:pt x="67" y="87"/>
                  </a:lnTo>
                  <a:lnTo>
                    <a:pt x="65" y="86"/>
                  </a:lnTo>
                  <a:lnTo>
                    <a:pt x="65" y="85"/>
                  </a:lnTo>
                  <a:lnTo>
                    <a:pt x="64" y="83"/>
                  </a:lnTo>
                  <a:lnTo>
                    <a:pt x="64" y="81"/>
                  </a:lnTo>
                  <a:lnTo>
                    <a:pt x="62" y="81"/>
                  </a:lnTo>
                  <a:lnTo>
                    <a:pt x="60" y="79"/>
                  </a:lnTo>
                  <a:lnTo>
                    <a:pt x="58" y="78"/>
                  </a:lnTo>
                  <a:lnTo>
                    <a:pt x="58" y="76"/>
                  </a:lnTo>
                  <a:lnTo>
                    <a:pt x="56" y="76"/>
                  </a:lnTo>
                  <a:lnTo>
                    <a:pt x="56" y="75"/>
                  </a:lnTo>
                  <a:lnTo>
                    <a:pt x="54" y="75"/>
                  </a:lnTo>
                  <a:lnTo>
                    <a:pt x="54" y="74"/>
                  </a:lnTo>
                  <a:lnTo>
                    <a:pt x="52" y="75"/>
                  </a:lnTo>
                  <a:lnTo>
                    <a:pt x="51" y="75"/>
                  </a:lnTo>
                  <a:lnTo>
                    <a:pt x="49" y="75"/>
                  </a:lnTo>
                  <a:lnTo>
                    <a:pt x="49" y="73"/>
                  </a:lnTo>
                  <a:lnTo>
                    <a:pt x="47" y="72"/>
                  </a:lnTo>
                  <a:lnTo>
                    <a:pt x="45" y="71"/>
                  </a:lnTo>
                  <a:lnTo>
                    <a:pt x="43" y="69"/>
                  </a:lnTo>
                  <a:lnTo>
                    <a:pt x="41" y="67"/>
                  </a:lnTo>
                  <a:lnTo>
                    <a:pt x="40" y="66"/>
                  </a:lnTo>
                  <a:lnTo>
                    <a:pt x="38" y="64"/>
                  </a:lnTo>
                  <a:lnTo>
                    <a:pt x="36" y="63"/>
                  </a:lnTo>
                  <a:lnTo>
                    <a:pt x="35" y="61"/>
                  </a:lnTo>
                  <a:lnTo>
                    <a:pt x="33" y="60"/>
                  </a:lnTo>
                  <a:lnTo>
                    <a:pt x="33" y="58"/>
                  </a:lnTo>
                  <a:lnTo>
                    <a:pt x="33" y="57"/>
                  </a:lnTo>
                  <a:lnTo>
                    <a:pt x="33" y="55"/>
                  </a:lnTo>
                  <a:lnTo>
                    <a:pt x="34" y="55"/>
                  </a:lnTo>
                  <a:lnTo>
                    <a:pt x="35" y="55"/>
                  </a:lnTo>
                  <a:lnTo>
                    <a:pt x="36" y="54"/>
                  </a:lnTo>
                  <a:lnTo>
                    <a:pt x="38" y="54"/>
                  </a:lnTo>
                  <a:lnTo>
                    <a:pt x="40" y="54"/>
                  </a:lnTo>
                  <a:lnTo>
                    <a:pt x="41" y="54"/>
                  </a:lnTo>
                  <a:lnTo>
                    <a:pt x="44" y="52"/>
                  </a:lnTo>
                  <a:lnTo>
                    <a:pt x="46" y="52"/>
                  </a:lnTo>
                  <a:lnTo>
                    <a:pt x="48" y="52"/>
                  </a:lnTo>
                  <a:lnTo>
                    <a:pt x="49" y="52"/>
                  </a:lnTo>
                  <a:lnTo>
                    <a:pt x="51" y="52"/>
                  </a:lnTo>
                  <a:lnTo>
                    <a:pt x="52" y="52"/>
                  </a:lnTo>
                  <a:lnTo>
                    <a:pt x="54" y="52"/>
                  </a:lnTo>
                  <a:lnTo>
                    <a:pt x="55" y="52"/>
                  </a:lnTo>
                  <a:lnTo>
                    <a:pt x="54" y="44"/>
                  </a:lnTo>
                  <a:lnTo>
                    <a:pt x="52" y="37"/>
                  </a:lnTo>
                  <a:lnTo>
                    <a:pt x="49" y="32"/>
                  </a:lnTo>
                  <a:lnTo>
                    <a:pt x="47" y="26"/>
                  </a:lnTo>
                  <a:lnTo>
                    <a:pt x="43" y="24"/>
                  </a:lnTo>
                  <a:lnTo>
                    <a:pt x="39" y="20"/>
                  </a:lnTo>
                  <a:lnTo>
                    <a:pt x="36" y="18"/>
                  </a:lnTo>
                  <a:lnTo>
                    <a:pt x="32" y="16"/>
                  </a:lnTo>
                  <a:lnTo>
                    <a:pt x="27" y="16"/>
                  </a:lnTo>
                  <a:lnTo>
                    <a:pt x="23" y="16"/>
                  </a:lnTo>
                  <a:lnTo>
                    <a:pt x="18" y="16"/>
                  </a:lnTo>
                  <a:lnTo>
                    <a:pt x="14" y="14"/>
                  </a:lnTo>
                  <a:lnTo>
                    <a:pt x="9" y="14"/>
                  </a:lnTo>
                  <a:lnTo>
                    <a:pt x="6" y="12"/>
                  </a:lnTo>
                  <a:lnTo>
                    <a:pt x="3" y="10"/>
                  </a:lnTo>
                  <a:lnTo>
                    <a:pt x="0" y="8"/>
                  </a:lnTo>
                </a:path>
              </a:pathLst>
            </a:custGeom>
            <a:solidFill>
              <a:srgbClr val="F8F8F8"/>
            </a:solidFill>
            <a:ln w="6350">
              <a:solidFill>
                <a:srgbClr val="DDDDDD"/>
              </a:solidFill>
              <a:round/>
              <a:headEnd/>
              <a:tailEnd/>
            </a:ln>
          </p:spPr>
          <p:txBody>
            <a:bodyPr/>
            <a:lstStyle/>
            <a:p>
              <a:endParaRPr lang="it-IT"/>
            </a:p>
          </p:txBody>
        </p:sp>
        <p:sp>
          <p:nvSpPr>
            <p:cNvPr id="11290" name="Freeform 32"/>
            <p:cNvSpPr>
              <a:spLocks/>
            </p:cNvSpPr>
            <p:nvPr/>
          </p:nvSpPr>
          <p:spPr bwMode="auto">
            <a:xfrm>
              <a:off x="3162" y="1464"/>
              <a:ext cx="323" cy="105"/>
            </a:xfrm>
            <a:custGeom>
              <a:avLst/>
              <a:gdLst>
                <a:gd name="T0" fmla="*/ 1221 w 164"/>
                <a:gd name="T1" fmla="*/ 6 h 114"/>
                <a:gd name="T2" fmla="*/ 1176 w 164"/>
                <a:gd name="T3" fmla="*/ 6 h 114"/>
                <a:gd name="T4" fmla="*/ 1125 w 164"/>
                <a:gd name="T5" fmla="*/ 4 h 114"/>
                <a:gd name="T6" fmla="*/ 1093 w 164"/>
                <a:gd name="T7" fmla="*/ 2 h 114"/>
                <a:gd name="T8" fmla="*/ 892 w 164"/>
                <a:gd name="T9" fmla="*/ 9 h 114"/>
                <a:gd name="T10" fmla="*/ 709 w 164"/>
                <a:gd name="T11" fmla="*/ 15 h 114"/>
                <a:gd name="T12" fmla="*/ 597 w 164"/>
                <a:gd name="T13" fmla="*/ 16 h 114"/>
                <a:gd name="T14" fmla="*/ 551 w 164"/>
                <a:gd name="T15" fmla="*/ 16 h 114"/>
                <a:gd name="T16" fmla="*/ 567 w 164"/>
                <a:gd name="T17" fmla="*/ 30 h 114"/>
                <a:gd name="T18" fmla="*/ 559 w 164"/>
                <a:gd name="T19" fmla="*/ 53 h 114"/>
                <a:gd name="T20" fmla="*/ 520 w 164"/>
                <a:gd name="T21" fmla="*/ 73 h 114"/>
                <a:gd name="T22" fmla="*/ 457 w 164"/>
                <a:gd name="T23" fmla="*/ 84 h 114"/>
                <a:gd name="T24" fmla="*/ 404 w 164"/>
                <a:gd name="T25" fmla="*/ 82 h 114"/>
                <a:gd name="T26" fmla="*/ 380 w 164"/>
                <a:gd name="T27" fmla="*/ 69 h 114"/>
                <a:gd name="T28" fmla="*/ 337 w 164"/>
                <a:gd name="T29" fmla="*/ 54 h 114"/>
                <a:gd name="T30" fmla="*/ 213 w 164"/>
                <a:gd name="T31" fmla="*/ 41 h 114"/>
                <a:gd name="T32" fmla="*/ 160 w 164"/>
                <a:gd name="T33" fmla="*/ 37 h 114"/>
                <a:gd name="T34" fmla="*/ 152 w 164"/>
                <a:gd name="T35" fmla="*/ 29 h 114"/>
                <a:gd name="T36" fmla="*/ 136 w 164"/>
                <a:gd name="T37" fmla="*/ 20 h 114"/>
                <a:gd name="T38" fmla="*/ 128 w 164"/>
                <a:gd name="T39" fmla="*/ 15 h 114"/>
                <a:gd name="T40" fmla="*/ 100 w 164"/>
                <a:gd name="T41" fmla="*/ 34 h 114"/>
                <a:gd name="T42" fmla="*/ 55 w 164"/>
                <a:gd name="T43" fmla="*/ 57 h 114"/>
                <a:gd name="T44" fmla="*/ 16 w 164"/>
                <a:gd name="T45" fmla="*/ 75 h 114"/>
                <a:gd name="T46" fmla="*/ 0 w 164"/>
                <a:gd name="T47" fmla="*/ 84 h 114"/>
                <a:gd name="T48" fmla="*/ 39 w 164"/>
                <a:gd name="T49" fmla="*/ 86 h 114"/>
                <a:gd name="T50" fmla="*/ 124 w 164"/>
                <a:gd name="T51" fmla="*/ 87 h 114"/>
                <a:gd name="T52" fmla="*/ 236 w 164"/>
                <a:gd name="T53" fmla="*/ 88 h 114"/>
                <a:gd name="T54" fmla="*/ 396 w 164"/>
                <a:gd name="T55" fmla="*/ 88 h 114"/>
                <a:gd name="T56" fmla="*/ 457 w 164"/>
                <a:gd name="T57" fmla="*/ 88 h 114"/>
                <a:gd name="T58" fmla="*/ 520 w 164"/>
                <a:gd name="T59" fmla="*/ 84 h 114"/>
                <a:gd name="T60" fmla="*/ 597 w 164"/>
                <a:gd name="T61" fmla="*/ 79 h 114"/>
                <a:gd name="T62" fmla="*/ 672 w 164"/>
                <a:gd name="T63" fmla="*/ 74 h 114"/>
                <a:gd name="T64" fmla="*/ 701 w 164"/>
                <a:gd name="T65" fmla="*/ 70 h 114"/>
                <a:gd name="T66" fmla="*/ 725 w 164"/>
                <a:gd name="T67" fmla="*/ 64 h 114"/>
                <a:gd name="T68" fmla="*/ 764 w 164"/>
                <a:gd name="T69" fmla="*/ 61 h 114"/>
                <a:gd name="T70" fmla="*/ 811 w 164"/>
                <a:gd name="T71" fmla="*/ 59 h 114"/>
                <a:gd name="T72" fmla="*/ 841 w 164"/>
                <a:gd name="T73" fmla="*/ 59 h 114"/>
                <a:gd name="T74" fmla="*/ 892 w 164"/>
                <a:gd name="T75" fmla="*/ 54 h 114"/>
                <a:gd name="T76" fmla="*/ 947 w 164"/>
                <a:gd name="T77" fmla="*/ 49 h 114"/>
                <a:gd name="T78" fmla="*/ 977 w 164"/>
                <a:gd name="T79" fmla="*/ 45 h 114"/>
                <a:gd name="T80" fmla="*/ 955 w 164"/>
                <a:gd name="T81" fmla="*/ 44 h 114"/>
                <a:gd name="T82" fmla="*/ 908 w 164"/>
                <a:gd name="T83" fmla="*/ 42 h 114"/>
                <a:gd name="T84" fmla="*/ 849 w 164"/>
                <a:gd name="T85" fmla="*/ 41 h 114"/>
                <a:gd name="T86" fmla="*/ 827 w 164"/>
                <a:gd name="T87" fmla="*/ 41 h 114"/>
                <a:gd name="T88" fmla="*/ 849 w 164"/>
                <a:gd name="T89" fmla="*/ 25 h 114"/>
                <a:gd name="T90" fmla="*/ 955 w 164"/>
                <a:gd name="T91" fmla="*/ 15 h 114"/>
                <a:gd name="T92" fmla="*/ 1079 w 164"/>
                <a:gd name="T93" fmla="*/ 12 h 114"/>
                <a:gd name="T94" fmla="*/ 1213 w 164"/>
                <a:gd name="T95" fmla="*/ 8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163" y="8"/>
                  </a:moveTo>
                  <a:lnTo>
                    <a:pt x="162" y="8"/>
                  </a:lnTo>
                  <a:lnTo>
                    <a:pt x="161" y="8"/>
                  </a:lnTo>
                  <a:lnTo>
                    <a:pt x="160" y="8"/>
                  </a:lnTo>
                  <a:lnTo>
                    <a:pt x="159" y="8"/>
                  </a:lnTo>
                  <a:lnTo>
                    <a:pt x="157" y="8"/>
                  </a:lnTo>
                  <a:lnTo>
                    <a:pt x="156" y="6"/>
                  </a:lnTo>
                  <a:lnTo>
                    <a:pt x="154" y="6"/>
                  </a:lnTo>
                  <a:lnTo>
                    <a:pt x="152" y="5"/>
                  </a:lnTo>
                  <a:lnTo>
                    <a:pt x="151" y="5"/>
                  </a:lnTo>
                  <a:lnTo>
                    <a:pt x="149" y="4"/>
                  </a:lnTo>
                  <a:lnTo>
                    <a:pt x="147" y="4"/>
                  </a:lnTo>
                  <a:lnTo>
                    <a:pt x="146" y="2"/>
                  </a:lnTo>
                  <a:lnTo>
                    <a:pt x="144" y="2"/>
                  </a:lnTo>
                  <a:lnTo>
                    <a:pt x="143" y="2"/>
                  </a:lnTo>
                  <a:lnTo>
                    <a:pt x="143" y="0"/>
                  </a:lnTo>
                  <a:lnTo>
                    <a:pt x="133" y="5"/>
                  </a:lnTo>
                  <a:lnTo>
                    <a:pt x="125" y="9"/>
                  </a:lnTo>
                  <a:lnTo>
                    <a:pt x="117" y="12"/>
                  </a:lnTo>
                  <a:lnTo>
                    <a:pt x="110" y="14"/>
                  </a:lnTo>
                  <a:lnTo>
                    <a:pt x="103" y="15"/>
                  </a:lnTo>
                  <a:lnTo>
                    <a:pt x="98" y="17"/>
                  </a:lnTo>
                  <a:lnTo>
                    <a:pt x="93" y="18"/>
                  </a:lnTo>
                  <a:lnTo>
                    <a:pt x="89" y="18"/>
                  </a:lnTo>
                  <a:lnTo>
                    <a:pt x="84" y="19"/>
                  </a:lnTo>
                  <a:lnTo>
                    <a:pt x="80" y="19"/>
                  </a:lnTo>
                  <a:lnTo>
                    <a:pt x="78" y="19"/>
                  </a:lnTo>
                  <a:lnTo>
                    <a:pt x="76" y="19"/>
                  </a:lnTo>
                  <a:lnTo>
                    <a:pt x="74" y="19"/>
                  </a:lnTo>
                  <a:lnTo>
                    <a:pt x="73" y="19"/>
                  </a:lnTo>
                  <a:lnTo>
                    <a:pt x="72" y="19"/>
                  </a:lnTo>
                  <a:lnTo>
                    <a:pt x="72" y="26"/>
                  </a:lnTo>
                  <a:lnTo>
                    <a:pt x="74" y="32"/>
                  </a:lnTo>
                  <a:lnTo>
                    <a:pt x="74" y="39"/>
                  </a:lnTo>
                  <a:lnTo>
                    <a:pt x="75" y="45"/>
                  </a:lnTo>
                  <a:lnTo>
                    <a:pt x="74" y="53"/>
                  </a:lnTo>
                  <a:lnTo>
                    <a:pt x="74" y="60"/>
                  </a:lnTo>
                  <a:lnTo>
                    <a:pt x="73" y="67"/>
                  </a:lnTo>
                  <a:lnTo>
                    <a:pt x="73" y="73"/>
                  </a:lnTo>
                  <a:lnTo>
                    <a:pt x="71" y="81"/>
                  </a:lnTo>
                  <a:lnTo>
                    <a:pt x="69" y="87"/>
                  </a:lnTo>
                  <a:lnTo>
                    <a:pt x="68" y="93"/>
                  </a:lnTo>
                  <a:lnTo>
                    <a:pt x="66" y="98"/>
                  </a:lnTo>
                  <a:lnTo>
                    <a:pt x="63" y="102"/>
                  </a:lnTo>
                  <a:lnTo>
                    <a:pt x="61" y="105"/>
                  </a:lnTo>
                  <a:lnTo>
                    <a:pt x="60" y="107"/>
                  </a:lnTo>
                  <a:lnTo>
                    <a:pt x="58" y="108"/>
                  </a:lnTo>
                  <a:lnTo>
                    <a:pt x="56" y="109"/>
                  </a:lnTo>
                  <a:lnTo>
                    <a:pt x="55" y="107"/>
                  </a:lnTo>
                  <a:lnTo>
                    <a:pt x="53" y="105"/>
                  </a:lnTo>
                  <a:lnTo>
                    <a:pt x="53" y="102"/>
                  </a:lnTo>
                  <a:lnTo>
                    <a:pt x="51" y="98"/>
                  </a:lnTo>
                  <a:lnTo>
                    <a:pt x="51" y="94"/>
                  </a:lnTo>
                  <a:lnTo>
                    <a:pt x="50" y="88"/>
                  </a:lnTo>
                  <a:lnTo>
                    <a:pt x="50" y="83"/>
                  </a:lnTo>
                  <a:lnTo>
                    <a:pt x="49" y="79"/>
                  </a:lnTo>
                  <a:lnTo>
                    <a:pt x="47" y="73"/>
                  </a:lnTo>
                  <a:lnTo>
                    <a:pt x="44" y="69"/>
                  </a:lnTo>
                  <a:lnTo>
                    <a:pt x="42" y="64"/>
                  </a:lnTo>
                  <a:lnTo>
                    <a:pt x="38" y="60"/>
                  </a:lnTo>
                  <a:lnTo>
                    <a:pt x="34" y="55"/>
                  </a:lnTo>
                  <a:lnTo>
                    <a:pt x="28" y="52"/>
                  </a:lnTo>
                  <a:lnTo>
                    <a:pt x="22" y="49"/>
                  </a:lnTo>
                  <a:lnTo>
                    <a:pt x="21" y="49"/>
                  </a:lnTo>
                  <a:lnTo>
                    <a:pt x="21" y="47"/>
                  </a:lnTo>
                  <a:lnTo>
                    <a:pt x="21" y="45"/>
                  </a:lnTo>
                  <a:lnTo>
                    <a:pt x="20" y="43"/>
                  </a:lnTo>
                  <a:lnTo>
                    <a:pt x="20" y="40"/>
                  </a:lnTo>
                  <a:lnTo>
                    <a:pt x="20" y="37"/>
                  </a:lnTo>
                  <a:lnTo>
                    <a:pt x="20" y="33"/>
                  </a:lnTo>
                  <a:lnTo>
                    <a:pt x="18" y="32"/>
                  </a:lnTo>
                  <a:lnTo>
                    <a:pt x="18" y="28"/>
                  </a:lnTo>
                  <a:lnTo>
                    <a:pt x="18" y="26"/>
                  </a:lnTo>
                  <a:lnTo>
                    <a:pt x="18" y="22"/>
                  </a:lnTo>
                  <a:lnTo>
                    <a:pt x="17" y="20"/>
                  </a:lnTo>
                  <a:lnTo>
                    <a:pt x="17" y="18"/>
                  </a:lnTo>
                  <a:lnTo>
                    <a:pt x="17" y="17"/>
                  </a:lnTo>
                  <a:lnTo>
                    <a:pt x="15" y="26"/>
                  </a:lnTo>
                  <a:lnTo>
                    <a:pt x="15" y="34"/>
                  </a:lnTo>
                  <a:lnTo>
                    <a:pt x="13" y="43"/>
                  </a:lnTo>
                  <a:lnTo>
                    <a:pt x="13" y="51"/>
                  </a:lnTo>
                  <a:lnTo>
                    <a:pt x="11" y="59"/>
                  </a:lnTo>
                  <a:lnTo>
                    <a:pt x="9" y="67"/>
                  </a:lnTo>
                  <a:lnTo>
                    <a:pt x="7" y="73"/>
                  </a:lnTo>
                  <a:lnTo>
                    <a:pt x="7" y="80"/>
                  </a:lnTo>
                  <a:lnTo>
                    <a:pt x="6" y="86"/>
                  </a:lnTo>
                  <a:lnTo>
                    <a:pt x="4" y="91"/>
                  </a:lnTo>
                  <a:lnTo>
                    <a:pt x="2" y="96"/>
                  </a:lnTo>
                  <a:lnTo>
                    <a:pt x="2" y="100"/>
                  </a:lnTo>
                  <a:lnTo>
                    <a:pt x="0" y="103"/>
                  </a:lnTo>
                  <a:lnTo>
                    <a:pt x="0" y="105"/>
                  </a:lnTo>
                  <a:lnTo>
                    <a:pt x="0" y="107"/>
                  </a:lnTo>
                  <a:lnTo>
                    <a:pt x="1" y="109"/>
                  </a:lnTo>
                  <a:lnTo>
                    <a:pt x="3" y="109"/>
                  </a:lnTo>
                  <a:lnTo>
                    <a:pt x="5" y="110"/>
                  </a:lnTo>
                  <a:lnTo>
                    <a:pt x="7" y="110"/>
                  </a:lnTo>
                  <a:lnTo>
                    <a:pt x="9" y="111"/>
                  </a:lnTo>
                  <a:lnTo>
                    <a:pt x="12" y="111"/>
                  </a:lnTo>
                  <a:lnTo>
                    <a:pt x="16" y="111"/>
                  </a:lnTo>
                  <a:lnTo>
                    <a:pt x="20" y="111"/>
                  </a:lnTo>
                  <a:lnTo>
                    <a:pt x="23" y="112"/>
                  </a:lnTo>
                  <a:lnTo>
                    <a:pt x="26" y="112"/>
                  </a:lnTo>
                  <a:lnTo>
                    <a:pt x="31" y="112"/>
                  </a:lnTo>
                  <a:lnTo>
                    <a:pt x="36" y="112"/>
                  </a:lnTo>
                  <a:lnTo>
                    <a:pt x="41" y="113"/>
                  </a:lnTo>
                  <a:lnTo>
                    <a:pt x="46" y="113"/>
                  </a:lnTo>
                  <a:lnTo>
                    <a:pt x="52" y="113"/>
                  </a:lnTo>
                  <a:lnTo>
                    <a:pt x="58" y="113"/>
                  </a:lnTo>
                  <a:lnTo>
                    <a:pt x="59" y="113"/>
                  </a:lnTo>
                  <a:lnTo>
                    <a:pt x="60" y="113"/>
                  </a:lnTo>
                  <a:lnTo>
                    <a:pt x="61" y="111"/>
                  </a:lnTo>
                  <a:lnTo>
                    <a:pt x="63" y="110"/>
                  </a:lnTo>
                  <a:lnTo>
                    <a:pt x="66" y="109"/>
                  </a:lnTo>
                  <a:lnTo>
                    <a:pt x="68" y="107"/>
                  </a:lnTo>
                  <a:lnTo>
                    <a:pt x="71" y="105"/>
                  </a:lnTo>
                  <a:lnTo>
                    <a:pt x="73" y="104"/>
                  </a:lnTo>
                  <a:lnTo>
                    <a:pt x="76" y="102"/>
                  </a:lnTo>
                  <a:lnTo>
                    <a:pt x="78" y="101"/>
                  </a:lnTo>
                  <a:lnTo>
                    <a:pt x="82" y="99"/>
                  </a:lnTo>
                  <a:lnTo>
                    <a:pt x="84" y="97"/>
                  </a:lnTo>
                  <a:lnTo>
                    <a:pt x="86" y="96"/>
                  </a:lnTo>
                  <a:lnTo>
                    <a:pt x="88" y="94"/>
                  </a:lnTo>
                  <a:lnTo>
                    <a:pt x="91" y="92"/>
                  </a:lnTo>
                  <a:lnTo>
                    <a:pt x="92" y="91"/>
                  </a:lnTo>
                  <a:lnTo>
                    <a:pt x="92" y="89"/>
                  </a:lnTo>
                  <a:lnTo>
                    <a:pt x="94" y="88"/>
                  </a:lnTo>
                  <a:lnTo>
                    <a:pt x="94" y="87"/>
                  </a:lnTo>
                  <a:lnTo>
                    <a:pt x="95" y="85"/>
                  </a:lnTo>
                  <a:lnTo>
                    <a:pt x="95" y="83"/>
                  </a:lnTo>
                  <a:lnTo>
                    <a:pt x="97" y="81"/>
                  </a:lnTo>
                  <a:lnTo>
                    <a:pt x="99" y="80"/>
                  </a:lnTo>
                  <a:lnTo>
                    <a:pt x="100" y="78"/>
                  </a:lnTo>
                  <a:lnTo>
                    <a:pt x="102" y="77"/>
                  </a:lnTo>
                  <a:lnTo>
                    <a:pt x="103" y="77"/>
                  </a:lnTo>
                  <a:lnTo>
                    <a:pt x="105" y="75"/>
                  </a:lnTo>
                  <a:lnTo>
                    <a:pt x="106" y="75"/>
                  </a:lnTo>
                  <a:lnTo>
                    <a:pt x="108" y="75"/>
                  </a:lnTo>
                  <a:lnTo>
                    <a:pt x="109" y="75"/>
                  </a:lnTo>
                  <a:lnTo>
                    <a:pt x="110" y="75"/>
                  </a:lnTo>
                  <a:lnTo>
                    <a:pt x="111" y="73"/>
                  </a:lnTo>
                  <a:lnTo>
                    <a:pt x="113" y="73"/>
                  </a:lnTo>
                  <a:lnTo>
                    <a:pt x="115" y="71"/>
                  </a:lnTo>
                  <a:lnTo>
                    <a:pt x="117" y="69"/>
                  </a:lnTo>
                  <a:lnTo>
                    <a:pt x="119" y="68"/>
                  </a:lnTo>
                  <a:lnTo>
                    <a:pt x="120" y="67"/>
                  </a:lnTo>
                  <a:lnTo>
                    <a:pt x="122" y="65"/>
                  </a:lnTo>
                  <a:lnTo>
                    <a:pt x="124" y="63"/>
                  </a:lnTo>
                  <a:lnTo>
                    <a:pt x="126" y="61"/>
                  </a:lnTo>
                  <a:lnTo>
                    <a:pt x="128" y="59"/>
                  </a:lnTo>
                  <a:lnTo>
                    <a:pt x="128" y="57"/>
                  </a:lnTo>
                  <a:lnTo>
                    <a:pt x="129" y="56"/>
                  </a:lnTo>
                  <a:lnTo>
                    <a:pt x="127" y="56"/>
                  </a:lnTo>
                  <a:lnTo>
                    <a:pt x="126" y="56"/>
                  </a:lnTo>
                  <a:lnTo>
                    <a:pt x="125" y="56"/>
                  </a:lnTo>
                  <a:lnTo>
                    <a:pt x="124" y="54"/>
                  </a:lnTo>
                  <a:lnTo>
                    <a:pt x="122" y="54"/>
                  </a:lnTo>
                  <a:lnTo>
                    <a:pt x="120" y="54"/>
                  </a:lnTo>
                  <a:lnTo>
                    <a:pt x="119" y="54"/>
                  </a:lnTo>
                  <a:lnTo>
                    <a:pt x="117" y="52"/>
                  </a:lnTo>
                  <a:lnTo>
                    <a:pt x="115" y="52"/>
                  </a:lnTo>
                  <a:lnTo>
                    <a:pt x="113" y="52"/>
                  </a:lnTo>
                  <a:lnTo>
                    <a:pt x="111" y="52"/>
                  </a:lnTo>
                  <a:lnTo>
                    <a:pt x="110" y="52"/>
                  </a:lnTo>
                  <a:lnTo>
                    <a:pt x="109" y="52"/>
                  </a:lnTo>
                  <a:lnTo>
                    <a:pt x="108" y="52"/>
                  </a:lnTo>
                  <a:lnTo>
                    <a:pt x="108" y="44"/>
                  </a:lnTo>
                  <a:lnTo>
                    <a:pt x="109" y="37"/>
                  </a:lnTo>
                  <a:lnTo>
                    <a:pt x="111" y="32"/>
                  </a:lnTo>
                  <a:lnTo>
                    <a:pt x="114" y="26"/>
                  </a:lnTo>
                  <a:lnTo>
                    <a:pt x="117" y="24"/>
                  </a:lnTo>
                  <a:lnTo>
                    <a:pt x="121" y="20"/>
                  </a:lnTo>
                  <a:lnTo>
                    <a:pt x="125" y="18"/>
                  </a:lnTo>
                  <a:lnTo>
                    <a:pt x="129" y="16"/>
                  </a:lnTo>
                  <a:lnTo>
                    <a:pt x="133" y="16"/>
                  </a:lnTo>
                  <a:lnTo>
                    <a:pt x="138" y="15"/>
                  </a:lnTo>
                  <a:lnTo>
                    <a:pt x="141" y="15"/>
                  </a:lnTo>
                  <a:lnTo>
                    <a:pt x="146" y="14"/>
                  </a:lnTo>
                  <a:lnTo>
                    <a:pt x="150" y="14"/>
                  </a:lnTo>
                  <a:lnTo>
                    <a:pt x="155" y="13"/>
                  </a:lnTo>
                  <a:lnTo>
                    <a:pt x="159" y="11"/>
                  </a:lnTo>
                  <a:lnTo>
                    <a:pt x="163" y="8"/>
                  </a:lnTo>
                </a:path>
              </a:pathLst>
            </a:custGeom>
            <a:solidFill>
              <a:srgbClr val="F8F8F8"/>
            </a:solidFill>
            <a:ln w="6350">
              <a:solidFill>
                <a:srgbClr val="DDDDDD"/>
              </a:solidFill>
              <a:round/>
              <a:headEnd/>
              <a:tailEnd/>
            </a:ln>
          </p:spPr>
          <p:txBody>
            <a:bodyPr/>
            <a:lstStyle/>
            <a:p>
              <a:endParaRPr lang="it-IT"/>
            </a:p>
          </p:txBody>
        </p:sp>
        <p:sp>
          <p:nvSpPr>
            <p:cNvPr id="11291" name="Freeform 33"/>
            <p:cNvSpPr>
              <a:spLocks/>
            </p:cNvSpPr>
            <p:nvPr/>
          </p:nvSpPr>
          <p:spPr bwMode="auto">
            <a:xfrm>
              <a:off x="2725" y="1477"/>
              <a:ext cx="168" cy="100"/>
            </a:xfrm>
            <a:custGeom>
              <a:avLst/>
              <a:gdLst>
                <a:gd name="T0" fmla="*/ 8 w 86"/>
                <a:gd name="T1" fmla="*/ 6 h 109"/>
                <a:gd name="T2" fmla="*/ 53 w 86"/>
                <a:gd name="T3" fmla="*/ 6 h 109"/>
                <a:gd name="T4" fmla="*/ 125 w 86"/>
                <a:gd name="T5" fmla="*/ 6 h 109"/>
                <a:gd name="T6" fmla="*/ 188 w 86"/>
                <a:gd name="T7" fmla="*/ 6 h 109"/>
                <a:gd name="T8" fmla="*/ 240 w 86"/>
                <a:gd name="T9" fmla="*/ 6 h 109"/>
                <a:gd name="T10" fmla="*/ 244 w 86"/>
                <a:gd name="T11" fmla="*/ 6 h 109"/>
                <a:gd name="T12" fmla="*/ 244 w 86"/>
                <a:gd name="T13" fmla="*/ 10 h 109"/>
                <a:gd name="T14" fmla="*/ 252 w 86"/>
                <a:gd name="T15" fmla="*/ 16 h 109"/>
                <a:gd name="T16" fmla="*/ 283 w 86"/>
                <a:gd name="T17" fmla="*/ 23 h 109"/>
                <a:gd name="T18" fmla="*/ 305 w 86"/>
                <a:gd name="T19" fmla="*/ 29 h 109"/>
                <a:gd name="T20" fmla="*/ 352 w 86"/>
                <a:gd name="T21" fmla="*/ 34 h 109"/>
                <a:gd name="T22" fmla="*/ 381 w 86"/>
                <a:gd name="T23" fmla="*/ 40 h 109"/>
                <a:gd name="T24" fmla="*/ 408 w 86"/>
                <a:gd name="T25" fmla="*/ 49 h 109"/>
                <a:gd name="T26" fmla="*/ 432 w 86"/>
                <a:gd name="T27" fmla="*/ 58 h 109"/>
                <a:gd name="T28" fmla="*/ 461 w 86"/>
                <a:gd name="T29" fmla="*/ 67 h 109"/>
                <a:gd name="T30" fmla="*/ 469 w 86"/>
                <a:gd name="T31" fmla="*/ 75 h 109"/>
                <a:gd name="T32" fmla="*/ 469 w 86"/>
                <a:gd name="T33" fmla="*/ 78 h 109"/>
                <a:gd name="T34" fmla="*/ 477 w 86"/>
                <a:gd name="T35" fmla="*/ 79 h 109"/>
                <a:gd name="T36" fmla="*/ 492 w 86"/>
                <a:gd name="T37" fmla="*/ 79 h 109"/>
                <a:gd name="T38" fmla="*/ 500 w 86"/>
                <a:gd name="T39" fmla="*/ 82 h 109"/>
                <a:gd name="T40" fmla="*/ 524 w 86"/>
                <a:gd name="T41" fmla="*/ 83 h 109"/>
                <a:gd name="T42" fmla="*/ 531 w 86"/>
                <a:gd name="T43" fmla="*/ 83 h 109"/>
                <a:gd name="T44" fmla="*/ 553 w 86"/>
                <a:gd name="T45" fmla="*/ 83 h 109"/>
                <a:gd name="T46" fmla="*/ 580 w 86"/>
                <a:gd name="T47" fmla="*/ 83 h 109"/>
                <a:gd name="T48" fmla="*/ 604 w 86"/>
                <a:gd name="T49" fmla="*/ 83 h 109"/>
                <a:gd name="T50" fmla="*/ 617 w 86"/>
                <a:gd name="T51" fmla="*/ 83 h 109"/>
                <a:gd name="T52" fmla="*/ 633 w 86"/>
                <a:gd name="T53" fmla="*/ 82 h 109"/>
                <a:gd name="T54" fmla="*/ 604 w 86"/>
                <a:gd name="T55" fmla="*/ 75 h 109"/>
                <a:gd name="T56" fmla="*/ 545 w 86"/>
                <a:gd name="T57" fmla="*/ 58 h 109"/>
                <a:gd name="T58" fmla="*/ 469 w 86"/>
                <a:gd name="T59" fmla="*/ 37 h 109"/>
                <a:gd name="T60" fmla="*/ 397 w 86"/>
                <a:gd name="T61" fmla="*/ 17 h 109"/>
                <a:gd name="T62" fmla="*/ 352 w 86"/>
                <a:gd name="T63" fmla="*/ 6 h 109"/>
                <a:gd name="T64" fmla="*/ 328 w 86"/>
                <a:gd name="T65" fmla="*/ 3 h 109"/>
                <a:gd name="T66" fmla="*/ 252 w 86"/>
                <a:gd name="T67" fmla="*/ 1 h 109"/>
                <a:gd name="T68" fmla="*/ 172 w 86"/>
                <a:gd name="T69" fmla="*/ 0 h 109"/>
                <a:gd name="T70" fmla="*/ 80 w 86"/>
                <a:gd name="T71" fmla="*/ 1 h 109"/>
                <a:gd name="T72" fmla="*/ 23 w 86"/>
                <a:gd name="T73" fmla="*/ 1 h 109"/>
                <a:gd name="T74" fmla="*/ 0 w 86"/>
                <a:gd name="T75" fmla="*/ 2 h 109"/>
                <a:gd name="T76" fmla="*/ 0 w 86"/>
                <a:gd name="T77" fmla="*/ 2 h 109"/>
                <a:gd name="T78" fmla="*/ 0 w 86"/>
                <a:gd name="T79" fmla="*/ 4 h 109"/>
                <a:gd name="T80" fmla="*/ 0 w 86"/>
                <a:gd name="T81" fmla="*/ 6 h 109"/>
                <a:gd name="T82" fmla="*/ 0 w 86"/>
                <a:gd name="T83" fmla="*/ 6 h 109"/>
                <a:gd name="T84" fmla="*/ 0 w 86"/>
                <a:gd name="T85" fmla="*/ 6 h 10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6"/>
                <a:gd name="T130" fmla="*/ 0 h 109"/>
                <a:gd name="T131" fmla="*/ 86 w 86"/>
                <a:gd name="T132" fmla="*/ 109 h 10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6" h="109">
                  <a:moveTo>
                    <a:pt x="0" y="6"/>
                  </a:moveTo>
                  <a:lnTo>
                    <a:pt x="0" y="8"/>
                  </a:lnTo>
                  <a:lnTo>
                    <a:pt x="1" y="8"/>
                  </a:lnTo>
                  <a:lnTo>
                    <a:pt x="3" y="8"/>
                  </a:lnTo>
                  <a:lnTo>
                    <a:pt x="5" y="8"/>
                  </a:lnTo>
                  <a:lnTo>
                    <a:pt x="7" y="8"/>
                  </a:lnTo>
                  <a:lnTo>
                    <a:pt x="11" y="8"/>
                  </a:lnTo>
                  <a:lnTo>
                    <a:pt x="14" y="8"/>
                  </a:lnTo>
                  <a:lnTo>
                    <a:pt x="17" y="8"/>
                  </a:lnTo>
                  <a:lnTo>
                    <a:pt x="19" y="8"/>
                  </a:lnTo>
                  <a:lnTo>
                    <a:pt x="22" y="8"/>
                  </a:lnTo>
                  <a:lnTo>
                    <a:pt x="25" y="8"/>
                  </a:lnTo>
                  <a:lnTo>
                    <a:pt x="28" y="8"/>
                  </a:lnTo>
                  <a:lnTo>
                    <a:pt x="30" y="8"/>
                  </a:lnTo>
                  <a:lnTo>
                    <a:pt x="32" y="8"/>
                  </a:lnTo>
                  <a:lnTo>
                    <a:pt x="33" y="8"/>
                  </a:lnTo>
                  <a:lnTo>
                    <a:pt x="34" y="8"/>
                  </a:lnTo>
                  <a:lnTo>
                    <a:pt x="33" y="9"/>
                  </a:lnTo>
                  <a:lnTo>
                    <a:pt x="33" y="10"/>
                  </a:lnTo>
                  <a:lnTo>
                    <a:pt x="33" y="12"/>
                  </a:lnTo>
                  <a:lnTo>
                    <a:pt x="33" y="13"/>
                  </a:lnTo>
                  <a:lnTo>
                    <a:pt x="33" y="16"/>
                  </a:lnTo>
                  <a:lnTo>
                    <a:pt x="34" y="18"/>
                  </a:lnTo>
                  <a:lnTo>
                    <a:pt x="34" y="21"/>
                  </a:lnTo>
                  <a:lnTo>
                    <a:pt x="36" y="22"/>
                  </a:lnTo>
                  <a:lnTo>
                    <a:pt x="36" y="26"/>
                  </a:lnTo>
                  <a:lnTo>
                    <a:pt x="38" y="29"/>
                  </a:lnTo>
                  <a:lnTo>
                    <a:pt x="38" y="33"/>
                  </a:lnTo>
                  <a:lnTo>
                    <a:pt x="40" y="35"/>
                  </a:lnTo>
                  <a:lnTo>
                    <a:pt x="41" y="38"/>
                  </a:lnTo>
                  <a:lnTo>
                    <a:pt x="43" y="40"/>
                  </a:lnTo>
                  <a:lnTo>
                    <a:pt x="45" y="42"/>
                  </a:lnTo>
                  <a:lnTo>
                    <a:pt x="47" y="44"/>
                  </a:lnTo>
                  <a:lnTo>
                    <a:pt x="47" y="47"/>
                  </a:lnTo>
                  <a:lnTo>
                    <a:pt x="49" y="49"/>
                  </a:lnTo>
                  <a:lnTo>
                    <a:pt x="51" y="52"/>
                  </a:lnTo>
                  <a:lnTo>
                    <a:pt x="53" y="55"/>
                  </a:lnTo>
                  <a:lnTo>
                    <a:pt x="53" y="59"/>
                  </a:lnTo>
                  <a:lnTo>
                    <a:pt x="55" y="63"/>
                  </a:lnTo>
                  <a:lnTo>
                    <a:pt x="57" y="67"/>
                  </a:lnTo>
                  <a:lnTo>
                    <a:pt x="58" y="70"/>
                  </a:lnTo>
                  <a:lnTo>
                    <a:pt x="58" y="75"/>
                  </a:lnTo>
                  <a:lnTo>
                    <a:pt x="60" y="79"/>
                  </a:lnTo>
                  <a:lnTo>
                    <a:pt x="60" y="83"/>
                  </a:lnTo>
                  <a:lnTo>
                    <a:pt x="62" y="87"/>
                  </a:lnTo>
                  <a:lnTo>
                    <a:pt x="62" y="90"/>
                  </a:lnTo>
                  <a:lnTo>
                    <a:pt x="63" y="94"/>
                  </a:lnTo>
                  <a:lnTo>
                    <a:pt x="63" y="97"/>
                  </a:lnTo>
                  <a:lnTo>
                    <a:pt x="63" y="100"/>
                  </a:lnTo>
                  <a:lnTo>
                    <a:pt x="63" y="101"/>
                  </a:lnTo>
                  <a:lnTo>
                    <a:pt x="63" y="102"/>
                  </a:lnTo>
                  <a:lnTo>
                    <a:pt x="64" y="102"/>
                  </a:lnTo>
                  <a:lnTo>
                    <a:pt x="64" y="103"/>
                  </a:lnTo>
                  <a:lnTo>
                    <a:pt x="65" y="103"/>
                  </a:lnTo>
                  <a:lnTo>
                    <a:pt x="66" y="103"/>
                  </a:lnTo>
                  <a:lnTo>
                    <a:pt x="66" y="105"/>
                  </a:lnTo>
                  <a:lnTo>
                    <a:pt x="67" y="105"/>
                  </a:lnTo>
                  <a:lnTo>
                    <a:pt x="67" y="106"/>
                  </a:lnTo>
                  <a:lnTo>
                    <a:pt x="69" y="106"/>
                  </a:lnTo>
                  <a:lnTo>
                    <a:pt x="69" y="107"/>
                  </a:lnTo>
                  <a:lnTo>
                    <a:pt x="70" y="107"/>
                  </a:lnTo>
                  <a:lnTo>
                    <a:pt x="71" y="107"/>
                  </a:lnTo>
                  <a:lnTo>
                    <a:pt x="71" y="108"/>
                  </a:lnTo>
                  <a:lnTo>
                    <a:pt x="73" y="108"/>
                  </a:lnTo>
                  <a:lnTo>
                    <a:pt x="74" y="108"/>
                  </a:lnTo>
                  <a:lnTo>
                    <a:pt x="76" y="108"/>
                  </a:lnTo>
                  <a:lnTo>
                    <a:pt x="78" y="108"/>
                  </a:lnTo>
                  <a:lnTo>
                    <a:pt x="79" y="107"/>
                  </a:lnTo>
                  <a:lnTo>
                    <a:pt x="81" y="107"/>
                  </a:lnTo>
                  <a:lnTo>
                    <a:pt x="83" y="107"/>
                  </a:lnTo>
                  <a:lnTo>
                    <a:pt x="84" y="107"/>
                  </a:lnTo>
                  <a:lnTo>
                    <a:pt x="85" y="106"/>
                  </a:lnTo>
                  <a:lnTo>
                    <a:pt x="84" y="105"/>
                  </a:lnTo>
                  <a:lnTo>
                    <a:pt x="84" y="102"/>
                  </a:lnTo>
                  <a:lnTo>
                    <a:pt x="81" y="97"/>
                  </a:lnTo>
                  <a:lnTo>
                    <a:pt x="79" y="91"/>
                  </a:lnTo>
                  <a:lnTo>
                    <a:pt x="76" y="84"/>
                  </a:lnTo>
                  <a:lnTo>
                    <a:pt x="73" y="75"/>
                  </a:lnTo>
                  <a:lnTo>
                    <a:pt x="69" y="67"/>
                  </a:lnTo>
                  <a:lnTo>
                    <a:pt x="67" y="56"/>
                  </a:lnTo>
                  <a:lnTo>
                    <a:pt x="63" y="48"/>
                  </a:lnTo>
                  <a:lnTo>
                    <a:pt x="60" y="39"/>
                  </a:lnTo>
                  <a:lnTo>
                    <a:pt x="56" y="30"/>
                  </a:lnTo>
                  <a:lnTo>
                    <a:pt x="53" y="22"/>
                  </a:lnTo>
                  <a:lnTo>
                    <a:pt x="50" y="16"/>
                  </a:lnTo>
                  <a:lnTo>
                    <a:pt x="49" y="10"/>
                  </a:lnTo>
                  <a:lnTo>
                    <a:pt x="47" y="6"/>
                  </a:lnTo>
                  <a:lnTo>
                    <a:pt x="47" y="4"/>
                  </a:lnTo>
                  <a:lnTo>
                    <a:pt x="46" y="4"/>
                  </a:lnTo>
                  <a:lnTo>
                    <a:pt x="44" y="3"/>
                  </a:lnTo>
                  <a:lnTo>
                    <a:pt x="40" y="3"/>
                  </a:lnTo>
                  <a:lnTo>
                    <a:pt x="38" y="1"/>
                  </a:lnTo>
                  <a:lnTo>
                    <a:pt x="34" y="1"/>
                  </a:lnTo>
                  <a:lnTo>
                    <a:pt x="30" y="1"/>
                  </a:lnTo>
                  <a:lnTo>
                    <a:pt x="27" y="1"/>
                  </a:lnTo>
                  <a:lnTo>
                    <a:pt x="23" y="0"/>
                  </a:lnTo>
                  <a:lnTo>
                    <a:pt x="18" y="1"/>
                  </a:lnTo>
                  <a:lnTo>
                    <a:pt x="15" y="1"/>
                  </a:lnTo>
                  <a:lnTo>
                    <a:pt x="11" y="1"/>
                  </a:lnTo>
                  <a:lnTo>
                    <a:pt x="8" y="1"/>
                  </a:lnTo>
                  <a:lnTo>
                    <a:pt x="5" y="1"/>
                  </a:lnTo>
                  <a:lnTo>
                    <a:pt x="3" y="1"/>
                  </a:lnTo>
                  <a:lnTo>
                    <a:pt x="2" y="1"/>
                  </a:lnTo>
                  <a:lnTo>
                    <a:pt x="0" y="2"/>
                  </a:lnTo>
                  <a:lnTo>
                    <a:pt x="0" y="4"/>
                  </a:lnTo>
                  <a:lnTo>
                    <a:pt x="0" y="6"/>
                  </a:lnTo>
                </a:path>
              </a:pathLst>
            </a:custGeom>
            <a:solidFill>
              <a:srgbClr val="F8F8F8"/>
            </a:solidFill>
            <a:ln w="9525">
              <a:solidFill>
                <a:srgbClr val="DDDDDD"/>
              </a:solidFill>
              <a:round/>
              <a:headEnd/>
              <a:tailEnd/>
            </a:ln>
          </p:spPr>
          <p:txBody>
            <a:bodyPr/>
            <a:lstStyle/>
            <a:p>
              <a:endParaRPr lang="it-IT"/>
            </a:p>
          </p:txBody>
        </p:sp>
        <p:sp>
          <p:nvSpPr>
            <p:cNvPr id="11292" name="Freeform 34"/>
            <p:cNvSpPr>
              <a:spLocks/>
            </p:cNvSpPr>
            <p:nvPr/>
          </p:nvSpPr>
          <p:spPr bwMode="auto">
            <a:xfrm>
              <a:off x="3371" y="1478"/>
              <a:ext cx="170" cy="99"/>
            </a:xfrm>
            <a:custGeom>
              <a:avLst/>
              <a:gdLst>
                <a:gd name="T0" fmla="*/ 625 w 87"/>
                <a:gd name="T1" fmla="*/ 6 h 108"/>
                <a:gd name="T2" fmla="*/ 573 w 87"/>
                <a:gd name="T3" fmla="*/ 6 h 108"/>
                <a:gd name="T4" fmla="*/ 516 w 87"/>
                <a:gd name="T5" fmla="*/ 6 h 108"/>
                <a:gd name="T6" fmla="*/ 440 w 87"/>
                <a:gd name="T7" fmla="*/ 6 h 108"/>
                <a:gd name="T8" fmla="*/ 397 w 87"/>
                <a:gd name="T9" fmla="*/ 6 h 108"/>
                <a:gd name="T10" fmla="*/ 381 w 87"/>
                <a:gd name="T11" fmla="*/ 6 h 108"/>
                <a:gd name="T12" fmla="*/ 381 w 87"/>
                <a:gd name="T13" fmla="*/ 9 h 108"/>
                <a:gd name="T14" fmla="*/ 367 w 87"/>
                <a:gd name="T15" fmla="*/ 16 h 108"/>
                <a:gd name="T16" fmla="*/ 344 w 87"/>
                <a:gd name="T17" fmla="*/ 23 h 108"/>
                <a:gd name="T18" fmla="*/ 320 w 87"/>
                <a:gd name="T19" fmla="*/ 29 h 108"/>
                <a:gd name="T20" fmla="*/ 291 w 87"/>
                <a:gd name="T21" fmla="*/ 34 h 108"/>
                <a:gd name="T22" fmla="*/ 252 w 87"/>
                <a:gd name="T23" fmla="*/ 41 h 108"/>
                <a:gd name="T24" fmla="*/ 209 w 87"/>
                <a:gd name="T25" fmla="*/ 49 h 108"/>
                <a:gd name="T26" fmla="*/ 180 w 87"/>
                <a:gd name="T27" fmla="*/ 58 h 108"/>
                <a:gd name="T28" fmla="*/ 164 w 87"/>
                <a:gd name="T29" fmla="*/ 67 h 108"/>
                <a:gd name="T30" fmla="*/ 164 w 87"/>
                <a:gd name="T31" fmla="*/ 76 h 108"/>
                <a:gd name="T32" fmla="*/ 164 w 87"/>
                <a:gd name="T33" fmla="*/ 78 h 108"/>
                <a:gd name="T34" fmla="*/ 141 w 87"/>
                <a:gd name="T35" fmla="*/ 80 h 108"/>
                <a:gd name="T36" fmla="*/ 141 w 87"/>
                <a:gd name="T37" fmla="*/ 80 h 108"/>
                <a:gd name="T38" fmla="*/ 119 w 87"/>
                <a:gd name="T39" fmla="*/ 82 h 108"/>
                <a:gd name="T40" fmla="*/ 104 w 87"/>
                <a:gd name="T41" fmla="*/ 83 h 108"/>
                <a:gd name="T42" fmla="*/ 96 w 87"/>
                <a:gd name="T43" fmla="*/ 83 h 108"/>
                <a:gd name="T44" fmla="*/ 76 w 87"/>
                <a:gd name="T45" fmla="*/ 83 h 108"/>
                <a:gd name="T46" fmla="*/ 45 w 87"/>
                <a:gd name="T47" fmla="*/ 83 h 108"/>
                <a:gd name="T48" fmla="*/ 31 w 87"/>
                <a:gd name="T49" fmla="*/ 83 h 108"/>
                <a:gd name="T50" fmla="*/ 8 w 87"/>
                <a:gd name="T51" fmla="*/ 83 h 108"/>
                <a:gd name="T52" fmla="*/ 8 w 87"/>
                <a:gd name="T53" fmla="*/ 82 h 108"/>
                <a:gd name="T54" fmla="*/ 23 w 87"/>
                <a:gd name="T55" fmla="*/ 76 h 108"/>
                <a:gd name="T56" fmla="*/ 80 w 87"/>
                <a:gd name="T57" fmla="*/ 58 h 108"/>
                <a:gd name="T58" fmla="*/ 164 w 87"/>
                <a:gd name="T59" fmla="*/ 36 h 108"/>
                <a:gd name="T60" fmla="*/ 240 w 87"/>
                <a:gd name="T61" fmla="*/ 16 h 108"/>
                <a:gd name="T62" fmla="*/ 276 w 87"/>
                <a:gd name="T63" fmla="*/ 6 h 108"/>
                <a:gd name="T64" fmla="*/ 297 w 87"/>
                <a:gd name="T65" fmla="*/ 3 h 108"/>
                <a:gd name="T66" fmla="*/ 373 w 87"/>
                <a:gd name="T67" fmla="*/ 1 h 108"/>
                <a:gd name="T68" fmla="*/ 461 w 87"/>
                <a:gd name="T69" fmla="*/ 0 h 108"/>
                <a:gd name="T70" fmla="*/ 545 w 87"/>
                <a:gd name="T71" fmla="*/ 0 h 108"/>
                <a:gd name="T72" fmla="*/ 612 w 87"/>
                <a:gd name="T73" fmla="*/ 0 h 108"/>
                <a:gd name="T74" fmla="*/ 625 w 87"/>
                <a:gd name="T75" fmla="*/ 1 h 108"/>
                <a:gd name="T76" fmla="*/ 625 w 87"/>
                <a:gd name="T77" fmla="*/ 2 h 108"/>
                <a:gd name="T78" fmla="*/ 625 w 87"/>
                <a:gd name="T79" fmla="*/ 4 h 108"/>
                <a:gd name="T80" fmla="*/ 633 w 87"/>
                <a:gd name="T81" fmla="*/ 5 h 108"/>
                <a:gd name="T82" fmla="*/ 633 w 87"/>
                <a:gd name="T83" fmla="*/ 6 h 108"/>
                <a:gd name="T84" fmla="*/ 641 w 87"/>
                <a:gd name="T85" fmla="*/ 6 h 1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
                <a:gd name="T130" fmla="*/ 0 h 108"/>
                <a:gd name="T131" fmla="*/ 87 w 87"/>
                <a:gd name="T132" fmla="*/ 108 h 1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 h="108">
                  <a:moveTo>
                    <a:pt x="86" y="6"/>
                  </a:moveTo>
                  <a:lnTo>
                    <a:pt x="85" y="7"/>
                  </a:lnTo>
                  <a:lnTo>
                    <a:pt x="84" y="7"/>
                  </a:lnTo>
                  <a:lnTo>
                    <a:pt x="82" y="7"/>
                  </a:lnTo>
                  <a:lnTo>
                    <a:pt x="80" y="7"/>
                  </a:lnTo>
                  <a:lnTo>
                    <a:pt x="77" y="7"/>
                  </a:lnTo>
                  <a:lnTo>
                    <a:pt x="74" y="7"/>
                  </a:lnTo>
                  <a:lnTo>
                    <a:pt x="71" y="7"/>
                  </a:lnTo>
                  <a:lnTo>
                    <a:pt x="69" y="7"/>
                  </a:lnTo>
                  <a:lnTo>
                    <a:pt x="66" y="7"/>
                  </a:lnTo>
                  <a:lnTo>
                    <a:pt x="62" y="7"/>
                  </a:lnTo>
                  <a:lnTo>
                    <a:pt x="59" y="7"/>
                  </a:lnTo>
                  <a:lnTo>
                    <a:pt x="57" y="7"/>
                  </a:lnTo>
                  <a:lnTo>
                    <a:pt x="55" y="7"/>
                  </a:lnTo>
                  <a:lnTo>
                    <a:pt x="53" y="7"/>
                  </a:lnTo>
                  <a:lnTo>
                    <a:pt x="51" y="8"/>
                  </a:lnTo>
                  <a:lnTo>
                    <a:pt x="51" y="9"/>
                  </a:lnTo>
                  <a:lnTo>
                    <a:pt x="51" y="11"/>
                  </a:lnTo>
                  <a:lnTo>
                    <a:pt x="51" y="12"/>
                  </a:lnTo>
                  <a:lnTo>
                    <a:pt x="50" y="15"/>
                  </a:lnTo>
                  <a:lnTo>
                    <a:pt x="50" y="17"/>
                  </a:lnTo>
                  <a:lnTo>
                    <a:pt x="49" y="20"/>
                  </a:lnTo>
                  <a:lnTo>
                    <a:pt x="49" y="22"/>
                  </a:lnTo>
                  <a:lnTo>
                    <a:pt x="47" y="26"/>
                  </a:lnTo>
                  <a:lnTo>
                    <a:pt x="46" y="29"/>
                  </a:lnTo>
                  <a:lnTo>
                    <a:pt x="45" y="33"/>
                  </a:lnTo>
                  <a:lnTo>
                    <a:pt x="45" y="35"/>
                  </a:lnTo>
                  <a:lnTo>
                    <a:pt x="43" y="38"/>
                  </a:lnTo>
                  <a:lnTo>
                    <a:pt x="41" y="40"/>
                  </a:lnTo>
                  <a:lnTo>
                    <a:pt x="39" y="42"/>
                  </a:lnTo>
                  <a:lnTo>
                    <a:pt x="39" y="44"/>
                  </a:lnTo>
                  <a:lnTo>
                    <a:pt x="37" y="47"/>
                  </a:lnTo>
                  <a:lnTo>
                    <a:pt x="35" y="50"/>
                  </a:lnTo>
                  <a:lnTo>
                    <a:pt x="34" y="53"/>
                  </a:lnTo>
                  <a:lnTo>
                    <a:pt x="32" y="55"/>
                  </a:lnTo>
                  <a:lnTo>
                    <a:pt x="30" y="59"/>
                  </a:lnTo>
                  <a:lnTo>
                    <a:pt x="28" y="63"/>
                  </a:lnTo>
                  <a:lnTo>
                    <a:pt x="26" y="67"/>
                  </a:lnTo>
                  <a:lnTo>
                    <a:pt x="26" y="70"/>
                  </a:lnTo>
                  <a:lnTo>
                    <a:pt x="24" y="75"/>
                  </a:lnTo>
                  <a:lnTo>
                    <a:pt x="23" y="79"/>
                  </a:lnTo>
                  <a:lnTo>
                    <a:pt x="22" y="83"/>
                  </a:lnTo>
                  <a:lnTo>
                    <a:pt x="22" y="87"/>
                  </a:lnTo>
                  <a:lnTo>
                    <a:pt x="22" y="90"/>
                  </a:lnTo>
                  <a:lnTo>
                    <a:pt x="22" y="94"/>
                  </a:lnTo>
                  <a:lnTo>
                    <a:pt x="22" y="98"/>
                  </a:lnTo>
                  <a:lnTo>
                    <a:pt x="23" y="100"/>
                  </a:lnTo>
                  <a:lnTo>
                    <a:pt x="22" y="101"/>
                  </a:lnTo>
                  <a:lnTo>
                    <a:pt x="21" y="102"/>
                  </a:lnTo>
                  <a:lnTo>
                    <a:pt x="19" y="104"/>
                  </a:lnTo>
                  <a:lnTo>
                    <a:pt x="17" y="105"/>
                  </a:lnTo>
                  <a:lnTo>
                    <a:pt x="16" y="106"/>
                  </a:lnTo>
                  <a:lnTo>
                    <a:pt x="14" y="107"/>
                  </a:lnTo>
                  <a:lnTo>
                    <a:pt x="13" y="107"/>
                  </a:lnTo>
                  <a:lnTo>
                    <a:pt x="12" y="107"/>
                  </a:lnTo>
                  <a:lnTo>
                    <a:pt x="10" y="107"/>
                  </a:lnTo>
                  <a:lnTo>
                    <a:pt x="8" y="107"/>
                  </a:lnTo>
                  <a:lnTo>
                    <a:pt x="6" y="107"/>
                  </a:lnTo>
                  <a:lnTo>
                    <a:pt x="4" y="107"/>
                  </a:lnTo>
                  <a:lnTo>
                    <a:pt x="2" y="107"/>
                  </a:lnTo>
                  <a:lnTo>
                    <a:pt x="1" y="107"/>
                  </a:lnTo>
                  <a:lnTo>
                    <a:pt x="1" y="106"/>
                  </a:lnTo>
                  <a:lnTo>
                    <a:pt x="0" y="105"/>
                  </a:lnTo>
                  <a:lnTo>
                    <a:pt x="1" y="102"/>
                  </a:lnTo>
                  <a:lnTo>
                    <a:pt x="3" y="98"/>
                  </a:lnTo>
                  <a:lnTo>
                    <a:pt x="5" y="90"/>
                  </a:lnTo>
                  <a:lnTo>
                    <a:pt x="8" y="83"/>
                  </a:lnTo>
                  <a:lnTo>
                    <a:pt x="11" y="75"/>
                  </a:lnTo>
                  <a:lnTo>
                    <a:pt x="15" y="66"/>
                  </a:lnTo>
                  <a:lnTo>
                    <a:pt x="19" y="56"/>
                  </a:lnTo>
                  <a:lnTo>
                    <a:pt x="22" y="47"/>
                  </a:lnTo>
                  <a:lnTo>
                    <a:pt x="25" y="38"/>
                  </a:lnTo>
                  <a:lnTo>
                    <a:pt x="28" y="30"/>
                  </a:lnTo>
                  <a:lnTo>
                    <a:pt x="32" y="21"/>
                  </a:lnTo>
                  <a:lnTo>
                    <a:pt x="34" y="16"/>
                  </a:lnTo>
                  <a:lnTo>
                    <a:pt x="36" y="10"/>
                  </a:lnTo>
                  <a:lnTo>
                    <a:pt x="37" y="7"/>
                  </a:lnTo>
                  <a:lnTo>
                    <a:pt x="39" y="4"/>
                  </a:lnTo>
                  <a:lnTo>
                    <a:pt x="40" y="3"/>
                  </a:lnTo>
                  <a:lnTo>
                    <a:pt x="43" y="3"/>
                  </a:lnTo>
                  <a:lnTo>
                    <a:pt x="46" y="1"/>
                  </a:lnTo>
                  <a:lnTo>
                    <a:pt x="50" y="1"/>
                  </a:lnTo>
                  <a:lnTo>
                    <a:pt x="54" y="1"/>
                  </a:lnTo>
                  <a:lnTo>
                    <a:pt x="57" y="1"/>
                  </a:lnTo>
                  <a:lnTo>
                    <a:pt x="62" y="0"/>
                  </a:lnTo>
                  <a:lnTo>
                    <a:pt x="66" y="0"/>
                  </a:lnTo>
                  <a:lnTo>
                    <a:pt x="70" y="0"/>
                  </a:lnTo>
                  <a:lnTo>
                    <a:pt x="73" y="0"/>
                  </a:lnTo>
                  <a:lnTo>
                    <a:pt x="77" y="0"/>
                  </a:lnTo>
                  <a:lnTo>
                    <a:pt x="78" y="0"/>
                  </a:lnTo>
                  <a:lnTo>
                    <a:pt x="82" y="0"/>
                  </a:lnTo>
                  <a:lnTo>
                    <a:pt x="83" y="0"/>
                  </a:lnTo>
                  <a:lnTo>
                    <a:pt x="84" y="0"/>
                  </a:lnTo>
                  <a:lnTo>
                    <a:pt x="84" y="1"/>
                  </a:lnTo>
                  <a:lnTo>
                    <a:pt x="84" y="2"/>
                  </a:lnTo>
                  <a:lnTo>
                    <a:pt x="84" y="4"/>
                  </a:lnTo>
                  <a:lnTo>
                    <a:pt x="85" y="4"/>
                  </a:lnTo>
                  <a:lnTo>
                    <a:pt x="85" y="5"/>
                  </a:lnTo>
                  <a:lnTo>
                    <a:pt x="85" y="6"/>
                  </a:lnTo>
                  <a:lnTo>
                    <a:pt x="86" y="6"/>
                  </a:lnTo>
                </a:path>
              </a:pathLst>
            </a:custGeom>
            <a:solidFill>
              <a:srgbClr val="F8F8F8"/>
            </a:solidFill>
            <a:ln w="9525">
              <a:solidFill>
                <a:srgbClr val="DDDDDD"/>
              </a:solidFill>
              <a:round/>
              <a:headEnd/>
              <a:tailEnd/>
            </a:ln>
          </p:spPr>
          <p:txBody>
            <a:bodyPr/>
            <a:lstStyle/>
            <a:p>
              <a:endParaRPr lang="it-IT"/>
            </a:p>
          </p:txBody>
        </p:sp>
        <p:sp>
          <p:nvSpPr>
            <p:cNvPr id="11293" name="Freeform 35"/>
            <p:cNvSpPr>
              <a:spLocks/>
            </p:cNvSpPr>
            <p:nvPr/>
          </p:nvSpPr>
          <p:spPr bwMode="auto">
            <a:xfrm>
              <a:off x="2974" y="1454"/>
              <a:ext cx="68" cy="100"/>
            </a:xfrm>
            <a:custGeom>
              <a:avLst/>
              <a:gdLst>
                <a:gd name="T0" fmla="*/ 241 w 35"/>
                <a:gd name="T1" fmla="*/ 3 h 107"/>
                <a:gd name="T2" fmla="*/ 227 w 35"/>
                <a:gd name="T3" fmla="*/ 5 h 107"/>
                <a:gd name="T4" fmla="*/ 220 w 35"/>
                <a:gd name="T5" fmla="*/ 7 h 107"/>
                <a:gd name="T6" fmla="*/ 196 w 35"/>
                <a:gd name="T7" fmla="*/ 12 h 107"/>
                <a:gd name="T8" fmla="*/ 192 w 35"/>
                <a:gd name="T9" fmla="*/ 18 h 107"/>
                <a:gd name="T10" fmla="*/ 192 w 35"/>
                <a:gd name="T11" fmla="*/ 22 h 107"/>
                <a:gd name="T12" fmla="*/ 196 w 35"/>
                <a:gd name="T13" fmla="*/ 29 h 107"/>
                <a:gd name="T14" fmla="*/ 227 w 35"/>
                <a:gd name="T15" fmla="*/ 34 h 107"/>
                <a:gd name="T16" fmla="*/ 241 w 35"/>
                <a:gd name="T17" fmla="*/ 37 h 107"/>
                <a:gd name="T18" fmla="*/ 227 w 35"/>
                <a:gd name="T19" fmla="*/ 39 h 107"/>
                <a:gd name="T20" fmla="*/ 192 w 35"/>
                <a:gd name="T21" fmla="*/ 40 h 107"/>
                <a:gd name="T22" fmla="*/ 155 w 35"/>
                <a:gd name="T23" fmla="*/ 44 h 107"/>
                <a:gd name="T24" fmla="*/ 109 w 35"/>
                <a:gd name="T25" fmla="*/ 45 h 107"/>
                <a:gd name="T26" fmla="*/ 72 w 35"/>
                <a:gd name="T27" fmla="*/ 48 h 107"/>
                <a:gd name="T28" fmla="*/ 45 w 35"/>
                <a:gd name="T29" fmla="*/ 50 h 107"/>
                <a:gd name="T30" fmla="*/ 31 w 35"/>
                <a:gd name="T31" fmla="*/ 52 h 107"/>
                <a:gd name="T32" fmla="*/ 23 w 35"/>
                <a:gd name="T33" fmla="*/ 53 h 107"/>
                <a:gd name="T34" fmla="*/ 23 w 35"/>
                <a:gd name="T35" fmla="*/ 56 h 107"/>
                <a:gd name="T36" fmla="*/ 23 w 35"/>
                <a:gd name="T37" fmla="*/ 62 h 107"/>
                <a:gd name="T38" fmla="*/ 23 w 35"/>
                <a:gd name="T39" fmla="*/ 68 h 107"/>
                <a:gd name="T40" fmla="*/ 37 w 35"/>
                <a:gd name="T41" fmla="*/ 75 h 107"/>
                <a:gd name="T42" fmla="*/ 37 w 35"/>
                <a:gd name="T43" fmla="*/ 81 h 107"/>
                <a:gd name="T44" fmla="*/ 45 w 35"/>
                <a:gd name="T45" fmla="*/ 85 h 107"/>
                <a:gd name="T46" fmla="*/ 45 w 35"/>
                <a:gd name="T47" fmla="*/ 87 h 107"/>
                <a:gd name="T48" fmla="*/ 37 w 35"/>
                <a:gd name="T49" fmla="*/ 84 h 107"/>
                <a:gd name="T50" fmla="*/ 23 w 35"/>
                <a:gd name="T51" fmla="*/ 80 h 107"/>
                <a:gd name="T52" fmla="*/ 8 w 35"/>
                <a:gd name="T53" fmla="*/ 75 h 107"/>
                <a:gd name="T54" fmla="*/ 8 w 35"/>
                <a:gd name="T55" fmla="*/ 69 h 107"/>
                <a:gd name="T56" fmla="*/ 0 w 35"/>
                <a:gd name="T57" fmla="*/ 64 h 107"/>
                <a:gd name="T58" fmla="*/ 0 w 35"/>
                <a:gd name="T59" fmla="*/ 59 h 107"/>
                <a:gd name="T60" fmla="*/ 0 w 35"/>
                <a:gd name="T61" fmla="*/ 54 h 107"/>
                <a:gd name="T62" fmla="*/ 0 w 35"/>
                <a:gd name="T63" fmla="*/ 50 h 107"/>
                <a:gd name="T64" fmla="*/ 23 w 35"/>
                <a:gd name="T65" fmla="*/ 48 h 107"/>
                <a:gd name="T66" fmla="*/ 60 w 35"/>
                <a:gd name="T67" fmla="*/ 42 h 107"/>
                <a:gd name="T68" fmla="*/ 95 w 35"/>
                <a:gd name="T69" fmla="*/ 34 h 107"/>
                <a:gd name="T70" fmla="*/ 140 w 35"/>
                <a:gd name="T71" fmla="*/ 25 h 107"/>
                <a:gd name="T72" fmla="*/ 185 w 35"/>
                <a:gd name="T73" fmla="*/ 19 h 107"/>
                <a:gd name="T74" fmla="*/ 204 w 35"/>
                <a:gd name="T75" fmla="*/ 10 h 107"/>
                <a:gd name="T76" fmla="*/ 227 w 35"/>
                <a:gd name="T77" fmla="*/ 6 h 107"/>
                <a:gd name="T78" fmla="*/ 241 w 35"/>
                <a:gd name="T79" fmla="*/ 1 h 107"/>
                <a:gd name="T80" fmla="*/ 249 w 35"/>
                <a:gd name="T81" fmla="*/ 1 h 107"/>
                <a:gd name="T82" fmla="*/ 249 w 35"/>
                <a:gd name="T83" fmla="*/ 1 h 107"/>
                <a:gd name="T84" fmla="*/ 249 w 35"/>
                <a:gd name="T85" fmla="*/ 1 h 107"/>
                <a:gd name="T86" fmla="*/ 249 w 35"/>
                <a:gd name="T87" fmla="*/ 1 h 107"/>
                <a:gd name="T88" fmla="*/ 249 w 35"/>
                <a:gd name="T89" fmla="*/ 1 h 107"/>
                <a:gd name="T90" fmla="*/ 249 w 35"/>
                <a:gd name="T91" fmla="*/ 1 h 107"/>
                <a:gd name="T92" fmla="*/ 249 w 35"/>
                <a:gd name="T93" fmla="*/ 1 h 107"/>
                <a:gd name="T94" fmla="*/ 249 w 35"/>
                <a:gd name="T95" fmla="*/ 1 h 107"/>
                <a:gd name="T96" fmla="*/ 249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34" y="1"/>
                  </a:moveTo>
                  <a:lnTo>
                    <a:pt x="33" y="3"/>
                  </a:lnTo>
                  <a:lnTo>
                    <a:pt x="31" y="5"/>
                  </a:lnTo>
                  <a:lnTo>
                    <a:pt x="31" y="6"/>
                  </a:lnTo>
                  <a:lnTo>
                    <a:pt x="30" y="10"/>
                  </a:lnTo>
                  <a:lnTo>
                    <a:pt x="29" y="11"/>
                  </a:lnTo>
                  <a:lnTo>
                    <a:pt x="27" y="15"/>
                  </a:lnTo>
                  <a:lnTo>
                    <a:pt x="27" y="17"/>
                  </a:lnTo>
                  <a:lnTo>
                    <a:pt x="26" y="21"/>
                  </a:lnTo>
                  <a:lnTo>
                    <a:pt x="26" y="24"/>
                  </a:lnTo>
                  <a:lnTo>
                    <a:pt x="26" y="28"/>
                  </a:lnTo>
                  <a:lnTo>
                    <a:pt x="26" y="31"/>
                  </a:lnTo>
                  <a:lnTo>
                    <a:pt x="27" y="35"/>
                  </a:lnTo>
                  <a:lnTo>
                    <a:pt x="28" y="38"/>
                  </a:lnTo>
                  <a:lnTo>
                    <a:pt x="31" y="42"/>
                  </a:lnTo>
                  <a:lnTo>
                    <a:pt x="34" y="45"/>
                  </a:lnTo>
                  <a:lnTo>
                    <a:pt x="33" y="46"/>
                  </a:lnTo>
                  <a:lnTo>
                    <a:pt x="32" y="46"/>
                  </a:lnTo>
                  <a:lnTo>
                    <a:pt x="31" y="48"/>
                  </a:lnTo>
                  <a:lnTo>
                    <a:pt x="29" y="48"/>
                  </a:lnTo>
                  <a:lnTo>
                    <a:pt x="26" y="49"/>
                  </a:lnTo>
                  <a:lnTo>
                    <a:pt x="24" y="51"/>
                  </a:lnTo>
                  <a:lnTo>
                    <a:pt x="21" y="53"/>
                  </a:lnTo>
                  <a:lnTo>
                    <a:pt x="19" y="53"/>
                  </a:lnTo>
                  <a:lnTo>
                    <a:pt x="15" y="55"/>
                  </a:lnTo>
                  <a:lnTo>
                    <a:pt x="13" y="57"/>
                  </a:lnTo>
                  <a:lnTo>
                    <a:pt x="10" y="59"/>
                  </a:lnTo>
                  <a:lnTo>
                    <a:pt x="8" y="60"/>
                  </a:lnTo>
                  <a:lnTo>
                    <a:pt x="6" y="61"/>
                  </a:lnTo>
                  <a:lnTo>
                    <a:pt x="5" y="63"/>
                  </a:lnTo>
                  <a:lnTo>
                    <a:pt x="4" y="64"/>
                  </a:lnTo>
                  <a:lnTo>
                    <a:pt x="3" y="65"/>
                  </a:lnTo>
                  <a:lnTo>
                    <a:pt x="3" y="66"/>
                  </a:lnTo>
                  <a:lnTo>
                    <a:pt x="3" y="69"/>
                  </a:lnTo>
                  <a:lnTo>
                    <a:pt x="3" y="72"/>
                  </a:lnTo>
                  <a:lnTo>
                    <a:pt x="3" y="76"/>
                  </a:lnTo>
                  <a:lnTo>
                    <a:pt x="3" y="79"/>
                  </a:lnTo>
                  <a:lnTo>
                    <a:pt x="3" y="83"/>
                  </a:lnTo>
                  <a:lnTo>
                    <a:pt x="5" y="87"/>
                  </a:lnTo>
                  <a:lnTo>
                    <a:pt x="5" y="92"/>
                  </a:lnTo>
                  <a:lnTo>
                    <a:pt x="5" y="95"/>
                  </a:lnTo>
                  <a:lnTo>
                    <a:pt x="5" y="99"/>
                  </a:lnTo>
                  <a:lnTo>
                    <a:pt x="6" y="101"/>
                  </a:lnTo>
                  <a:lnTo>
                    <a:pt x="6" y="104"/>
                  </a:lnTo>
                  <a:lnTo>
                    <a:pt x="6" y="105"/>
                  </a:lnTo>
                  <a:lnTo>
                    <a:pt x="6" y="106"/>
                  </a:lnTo>
                  <a:lnTo>
                    <a:pt x="6" y="105"/>
                  </a:lnTo>
                  <a:lnTo>
                    <a:pt x="5" y="103"/>
                  </a:lnTo>
                  <a:lnTo>
                    <a:pt x="5" y="100"/>
                  </a:lnTo>
                  <a:lnTo>
                    <a:pt x="3" y="98"/>
                  </a:lnTo>
                  <a:lnTo>
                    <a:pt x="3" y="95"/>
                  </a:lnTo>
                  <a:lnTo>
                    <a:pt x="1" y="92"/>
                  </a:lnTo>
                  <a:lnTo>
                    <a:pt x="1" y="88"/>
                  </a:lnTo>
                  <a:lnTo>
                    <a:pt x="1" y="84"/>
                  </a:lnTo>
                  <a:lnTo>
                    <a:pt x="1" y="80"/>
                  </a:lnTo>
                  <a:lnTo>
                    <a:pt x="0" y="78"/>
                  </a:lnTo>
                  <a:lnTo>
                    <a:pt x="0" y="75"/>
                  </a:lnTo>
                  <a:lnTo>
                    <a:pt x="0" y="72"/>
                  </a:lnTo>
                  <a:lnTo>
                    <a:pt x="0" y="68"/>
                  </a:lnTo>
                  <a:lnTo>
                    <a:pt x="0" y="66"/>
                  </a:lnTo>
                  <a:lnTo>
                    <a:pt x="0" y="64"/>
                  </a:lnTo>
                  <a:lnTo>
                    <a:pt x="0" y="62"/>
                  </a:lnTo>
                  <a:lnTo>
                    <a:pt x="1" y="60"/>
                  </a:lnTo>
                  <a:lnTo>
                    <a:pt x="3" y="59"/>
                  </a:lnTo>
                  <a:lnTo>
                    <a:pt x="6" y="55"/>
                  </a:lnTo>
                  <a:lnTo>
                    <a:pt x="8" y="51"/>
                  </a:lnTo>
                  <a:lnTo>
                    <a:pt x="12" y="46"/>
                  </a:lnTo>
                  <a:lnTo>
                    <a:pt x="13" y="42"/>
                  </a:lnTo>
                  <a:lnTo>
                    <a:pt x="17" y="37"/>
                  </a:lnTo>
                  <a:lnTo>
                    <a:pt x="19" y="31"/>
                  </a:lnTo>
                  <a:lnTo>
                    <a:pt x="23" y="26"/>
                  </a:lnTo>
                  <a:lnTo>
                    <a:pt x="25" y="22"/>
                  </a:lnTo>
                  <a:lnTo>
                    <a:pt x="27" y="17"/>
                  </a:lnTo>
                  <a:lnTo>
                    <a:pt x="28" y="13"/>
                  </a:lnTo>
                  <a:lnTo>
                    <a:pt x="31" y="8"/>
                  </a:lnTo>
                  <a:lnTo>
                    <a:pt x="31" y="6"/>
                  </a:lnTo>
                  <a:lnTo>
                    <a:pt x="33" y="3"/>
                  </a:lnTo>
                  <a:lnTo>
                    <a:pt x="33" y="1"/>
                  </a:lnTo>
                  <a:lnTo>
                    <a:pt x="34" y="0"/>
                  </a:lnTo>
                  <a:lnTo>
                    <a:pt x="34" y="1"/>
                  </a:lnTo>
                </a:path>
              </a:pathLst>
            </a:custGeom>
            <a:solidFill>
              <a:srgbClr val="F8F8F8"/>
            </a:solidFill>
            <a:ln w="9048">
              <a:solidFill>
                <a:srgbClr val="DDDDDD"/>
              </a:solidFill>
              <a:round/>
              <a:headEnd/>
              <a:tailEnd/>
            </a:ln>
          </p:spPr>
          <p:txBody>
            <a:bodyPr/>
            <a:lstStyle/>
            <a:p>
              <a:endParaRPr lang="it-IT"/>
            </a:p>
          </p:txBody>
        </p:sp>
        <p:sp>
          <p:nvSpPr>
            <p:cNvPr id="11294" name="Freeform 36"/>
            <p:cNvSpPr>
              <a:spLocks/>
            </p:cNvSpPr>
            <p:nvPr/>
          </p:nvSpPr>
          <p:spPr bwMode="auto">
            <a:xfrm>
              <a:off x="3223" y="1454"/>
              <a:ext cx="68" cy="100"/>
            </a:xfrm>
            <a:custGeom>
              <a:avLst/>
              <a:gdLst>
                <a:gd name="T0" fmla="*/ 8 w 35"/>
                <a:gd name="T1" fmla="*/ 3 h 107"/>
                <a:gd name="T2" fmla="*/ 8 w 35"/>
                <a:gd name="T3" fmla="*/ 5 h 107"/>
                <a:gd name="T4" fmla="*/ 23 w 35"/>
                <a:gd name="T5" fmla="*/ 7 h 107"/>
                <a:gd name="T6" fmla="*/ 37 w 35"/>
                <a:gd name="T7" fmla="*/ 10 h 107"/>
                <a:gd name="T8" fmla="*/ 45 w 35"/>
                <a:gd name="T9" fmla="*/ 15 h 107"/>
                <a:gd name="T10" fmla="*/ 45 w 35"/>
                <a:gd name="T11" fmla="*/ 20 h 107"/>
                <a:gd name="T12" fmla="*/ 37 w 35"/>
                <a:gd name="T13" fmla="*/ 25 h 107"/>
                <a:gd name="T14" fmla="*/ 16 w 35"/>
                <a:gd name="T15" fmla="*/ 32 h 107"/>
                <a:gd name="T16" fmla="*/ 0 w 35"/>
                <a:gd name="T17" fmla="*/ 34 h 107"/>
                <a:gd name="T18" fmla="*/ 23 w 35"/>
                <a:gd name="T19" fmla="*/ 36 h 107"/>
                <a:gd name="T20" fmla="*/ 45 w 35"/>
                <a:gd name="T21" fmla="*/ 37 h 107"/>
                <a:gd name="T22" fmla="*/ 80 w 35"/>
                <a:gd name="T23" fmla="*/ 41 h 107"/>
                <a:gd name="T24" fmla="*/ 124 w 35"/>
                <a:gd name="T25" fmla="*/ 44 h 107"/>
                <a:gd name="T26" fmla="*/ 163 w 35"/>
                <a:gd name="T27" fmla="*/ 47 h 107"/>
                <a:gd name="T28" fmla="*/ 192 w 35"/>
                <a:gd name="T29" fmla="*/ 50 h 107"/>
                <a:gd name="T30" fmla="*/ 212 w 35"/>
                <a:gd name="T31" fmla="*/ 52 h 107"/>
                <a:gd name="T32" fmla="*/ 220 w 35"/>
                <a:gd name="T33" fmla="*/ 53 h 107"/>
                <a:gd name="T34" fmla="*/ 220 w 35"/>
                <a:gd name="T35" fmla="*/ 56 h 107"/>
                <a:gd name="T36" fmla="*/ 212 w 35"/>
                <a:gd name="T37" fmla="*/ 62 h 107"/>
                <a:gd name="T38" fmla="*/ 212 w 35"/>
                <a:gd name="T39" fmla="*/ 68 h 107"/>
                <a:gd name="T40" fmla="*/ 204 w 35"/>
                <a:gd name="T41" fmla="*/ 75 h 107"/>
                <a:gd name="T42" fmla="*/ 204 w 35"/>
                <a:gd name="T43" fmla="*/ 81 h 107"/>
                <a:gd name="T44" fmla="*/ 204 w 35"/>
                <a:gd name="T45" fmla="*/ 85 h 107"/>
                <a:gd name="T46" fmla="*/ 204 w 35"/>
                <a:gd name="T47" fmla="*/ 87 h 107"/>
                <a:gd name="T48" fmla="*/ 212 w 35"/>
                <a:gd name="T49" fmla="*/ 84 h 107"/>
                <a:gd name="T50" fmla="*/ 212 w 35"/>
                <a:gd name="T51" fmla="*/ 80 h 107"/>
                <a:gd name="T52" fmla="*/ 220 w 35"/>
                <a:gd name="T53" fmla="*/ 75 h 107"/>
                <a:gd name="T54" fmla="*/ 233 w 35"/>
                <a:gd name="T55" fmla="*/ 69 h 107"/>
                <a:gd name="T56" fmla="*/ 249 w 35"/>
                <a:gd name="T57" fmla="*/ 64 h 107"/>
                <a:gd name="T58" fmla="*/ 249 w 35"/>
                <a:gd name="T59" fmla="*/ 59 h 107"/>
                <a:gd name="T60" fmla="*/ 249 w 35"/>
                <a:gd name="T61" fmla="*/ 54 h 107"/>
                <a:gd name="T62" fmla="*/ 249 w 35"/>
                <a:gd name="T63" fmla="*/ 50 h 107"/>
                <a:gd name="T64" fmla="*/ 220 w 35"/>
                <a:gd name="T65" fmla="*/ 48 h 107"/>
                <a:gd name="T66" fmla="*/ 177 w 35"/>
                <a:gd name="T67" fmla="*/ 42 h 107"/>
                <a:gd name="T68" fmla="*/ 140 w 35"/>
                <a:gd name="T69" fmla="*/ 34 h 107"/>
                <a:gd name="T70" fmla="*/ 101 w 35"/>
                <a:gd name="T71" fmla="*/ 25 h 107"/>
                <a:gd name="T72" fmla="*/ 64 w 35"/>
                <a:gd name="T73" fmla="*/ 19 h 107"/>
                <a:gd name="T74" fmla="*/ 37 w 35"/>
                <a:gd name="T75" fmla="*/ 10 h 107"/>
                <a:gd name="T76" fmla="*/ 16 w 35"/>
                <a:gd name="T77" fmla="*/ 6 h 107"/>
                <a:gd name="T78" fmla="*/ 8 w 35"/>
                <a:gd name="T79" fmla="*/ 1 h 107"/>
                <a:gd name="T80" fmla="*/ 8 w 35"/>
                <a:gd name="T81" fmla="*/ 1 h 107"/>
                <a:gd name="T82" fmla="*/ 8 w 35"/>
                <a:gd name="T83" fmla="*/ 1 h 107"/>
                <a:gd name="T84" fmla="*/ 8 w 35"/>
                <a:gd name="T85" fmla="*/ 1 h 107"/>
                <a:gd name="T86" fmla="*/ 8 w 35"/>
                <a:gd name="T87" fmla="*/ 1 h 107"/>
                <a:gd name="T88" fmla="*/ 8 w 35"/>
                <a:gd name="T89" fmla="*/ 1 h 107"/>
                <a:gd name="T90" fmla="*/ 8 w 35"/>
                <a:gd name="T91" fmla="*/ 1 h 107"/>
                <a:gd name="T92" fmla="*/ 8 w 35"/>
                <a:gd name="T93" fmla="*/ 1 h 107"/>
                <a:gd name="T94" fmla="*/ 8 w 35"/>
                <a:gd name="T95" fmla="*/ 1 h 107"/>
                <a:gd name="T96" fmla="*/ 8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1" y="1"/>
                  </a:moveTo>
                  <a:lnTo>
                    <a:pt x="1" y="3"/>
                  </a:lnTo>
                  <a:lnTo>
                    <a:pt x="1" y="5"/>
                  </a:lnTo>
                  <a:lnTo>
                    <a:pt x="3" y="6"/>
                  </a:lnTo>
                  <a:lnTo>
                    <a:pt x="3" y="9"/>
                  </a:lnTo>
                  <a:lnTo>
                    <a:pt x="5" y="10"/>
                  </a:lnTo>
                  <a:lnTo>
                    <a:pt x="5" y="13"/>
                  </a:lnTo>
                  <a:lnTo>
                    <a:pt x="6" y="14"/>
                  </a:lnTo>
                  <a:lnTo>
                    <a:pt x="6" y="18"/>
                  </a:lnTo>
                  <a:lnTo>
                    <a:pt x="6" y="22"/>
                  </a:lnTo>
                  <a:lnTo>
                    <a:pt x="6" y="25"/>
                  </a:lnTo>
                  <a:lnTo>
                    <a:pt x="6" y="28"/>
                  </a:lnTo>
                  <a:lnTo>
                    <a:pt x="5" y="31"/>
                  </a:lnTo>
                  <a:lnTo>
                    <a:pt x="4" y="35"/>
                  </a:lnTo>
                  <a:lnTo>
                    <a:pt x="2" y="38"/>
                  </a:lnTo>
                  <a:lnTo>
                    <a:pt x="0" y="41"/>
                  </a:lnTo>
                  <a:lnTo>
                    <a:pt x="0" y="42"/>
                  </a:lnTo>
                  <a:lnTo>
                    <a:pt x="1" y="43"/>
                  </a:lnTo>
                  <a:lnTo>
                    <a:pt x="3" y="44"/>
                  </a:lnTo>
                  <a:lnTo>
                    <a:pt x="5" y="45"/>
                  </a:lnTo>
                  <a:lnTo>
                    <a:pt x="6" y="46"/>
                  </a:lnTo>
                  <a:lnTo>
                    <a:pt x="9" y="48"/>
                  </a:lnTo>
                  <a:lnTo>
                    <a:pt x="11" y="50"/>
                  </a:lnTo>
                  <a:lnTo>
                    <a:pt x="15" y="51"/>
                  </a:lnTo>
                  <a:lnTo>
                    <a:pt x="17" y="54"/>
                  </a:lnTo>
                  <a:lnTo>
                    <a:pt x="20" y="56"/>
                  </a:lnTo>
                  <a:lnTo>
                    <a:pt x="22" y="58"/>
                  </a:lnTo>
                  <a:lnTo>
                    <a:pt x="25" y="60"/>
                  </a:lnTo>
                  <a:lnTo>
                    <a:pt x="26" y="61"/>
                  </a:lnTo>
                  <a:lnTo>
                    <a:pt x="28" y="63"/>
                  </a:lnTo>
                  <a:lnTo>
                    <a:pt x="29" y="64"/>
                  </a:lnTo>
                  <a:lnTo>
                    <a:pt x="30" y="64"/>
                  </a:lnTo>
                  <a:lnTo>
                    <a:pt x="30" y="65"/>
                  </a:lnTo>
                  <a:lnTo>
                    <a:pt x="30" y="66"/>
                  </a:lnTo>
                  <a:lnTo>
                    <a:pt x="30" y="69"/>
                  </a:lnTo>
                  <a:lnTo>
                    <a:pt x="30" y="72"/>
                  </a:lnTo>
                  <a:lnTo>
                    <a:pt x="29" y="76"/>
                  </a:lnTo>
                  <a:lnTo>
                    <a:pt x="29" y="79"/>
                  </a:lnTo>
                  <a:lnTo>
                    <a:pt x="29" y="83"/>
                  </a:lnTo>
                  <a:lnTo>
                    <a:pt x="29" y="87"/>
                  </a:lnTo>
                  <a:lnTo>
                    <a:pt x="28" y="92"/>
                  </a:lnTo>
                  <a:lnTo>
                    <a:pt x="28" y="95"/>
                  </a:lnTo>
                  <a:lnTo>
                    <a:pt x="28" y="99"/>
                  </a:lnTo>
                  <a:lnTo>
                    <a:pt x="28" y="101"/>
                  </a:lnTo>
                  <a:lnTo>
                    <a:pt x="28" y="104"/>
                  </a:lnTo>
                  <a:lnTo>
                    <a:pt x="28" y="105"/>
                  </a:lnTo>
                  <a:lnTo>
                    <a:pt x="28" y="106"/>
                  </a:lnTo>
                  <a:lnTo>
                    <a:pt x="29" y="105"/>
                  </a:lnTo>
                  <a:lnTo>
                    <a:pt x="29" y="103"/>
                  </a:lnTo>
                  <a:lnTo>
                    <a:pt x="29" y="100"/>
                  </a:lnTo>
                  <a:lnTo>
                    <a:pt x="29" y="98"/>
                  </a:lnTo>
                  <a:lnTo>
                    <a:pt x="30" y="95"/>
                  </a:lnTo>
                  <a:lnTo>
                    <a:pt x="30" y="92"/>
                  </a:lnTo>
                  <a:lnTo>
                    <a:pt x="32" y="88"/>
                  </a:lnTo>
                  <a:lnTo>
                    <a:pt x="32" y="84"/>
                  </a:lnTo>
                  <a:lnTo>
                    <a:pt x="34" y="80"/>
                  </a:lnTo>
                  <a:lnTo>
                    <a:pt x="34" y="78"/>
                  </a:lnTo>
                  <a:lnTo>
                    <a:pt x="34" y="75"/>
                  </a:lnTo>
                  <a:lnTo>
                    <a:pt x="34" y="72"/>
                  </a:lnTo>
                  <a:lnTo>
                    <a:pt x="34" y="68"/>
                  </a:lnTo>
                  <a:lnTo>
                    <a:pt x="34" y="66"/>
                  </a:lnTo>
                  <a:lnTo>
                    <a:pt x="34" y="64"/>
                  </a:lnTo>
                  <a:lnTo>
                    <a:pt x="34" y="62"/>
                  </a:lnTo>
                  <a:lnTo>
                    <a:pt x="34" y="60"/>
                  </a:lnTo>
                  <a:lnTo>
                    <a:pt x="30" y="59"/>
                  </a:lnTo>
                  <a:lnTo>
                    <a:pt x="28" y="55"/>
                  </a:lnTo>
                  <a:lnTo>
                    <a:pt x="24" y="51"/>
                  </a:lnTo>
                  <a:lnTo>
                    <a:pt x="22" y="46"/>
                  </a:lnTo>
                  <a:lnTo>
                    <a:pt x="19" y="42"/>
                  </a:lnTo>
                  <a:lnTo>
                    <a:pt x="17" y="37"/>
                  </a:lnTo>
                  <a:lnTo>
                    <a:pt x="14" y="31"/>
                  </a:lnTo>
                  <a:lnTo>
                    <a:pt x="12" y="26"/>
                  </a:lnTo>
                  <a:lnTo>
                    <a:pt x="9" y="22"/>
                  </a:lnTo>
                  <a:lnTo>
                    <a:pt x="7" y="17"/>
                  </a:lnTo>
                  <a:lnTo>
                    <a:pt x="5" y="13"/>
                  </a:lnTo>
                  <a:lnTo>
                    <a:pt x="4" y="8"/>
                  </a:lnTo>
                  <a:lnTo>
                    <a:pt x="2" y="6"/>
                  </a:lnTo>
                  <a:lnTo>
                    <a:pt x="2" y="3"/>
                  </a:lnTo>
                  <a:lnTo>
                    <a:pt x="1" y="1"/>
                  </a:lnTo>
                  <a:lnTo>
                    <a:pt x="1" y="0"/>
                  </a:lnTo>
                  <a:lnTo>
                    <a:pt x="1" y="1"/>
                  </a:lnTo>
                </a:path>
              </a:pathLst>
            </a:custGeom>
            <a:solidFill>
              <a:srgbClr val="F8F8F8"/>
            </a:solidFill>
            <a:ln w="9048">
              <a:solidFill>
                <a:srgbClr val="DDDDDD"/>
              </a:solidFill>
              <a:round/>
              <a:headEnd/>
              <a:tailEnd/>
            </a:ln>
          </p:spPr>
          <p:txBody>
            <a:bodyPr/>
            <a:lstStyle/>
            <a:p>
              <a:endParaRPr lang="it-IT"/>
            </a:p>
          </p:txBody>
        </p:sp>
        <p:sp>
          <p:nvSpPr>
            <p:cNvPr id="11295" name="Freeform 37"/>
            <p:cNvSpPr>
              <a:spLocks/>
            </p:cNvSpPr>
            <p:nvPr/>
          </p:nvSpPr>
          <p:spPr bwMode="auto">
            <a:xfrm>
              <a:off x="2673" y="1319"/>
              <a:ext cx="156" cy="70"/>
            </a:xfrm>
            <a:custGeom>
              <a:avLst/>
              <a:gdLst>
                <a:gd name="T0" fmla="*/ 316 w 79"/>
                <a:gd name="T1" fmla="*/ 0 h 76"/>
                <a:gd name="T2" fmla="*/ 245 w 79"/>
                <a:gd name="T3" fmla="*/ 4 h 76"/>
                <a:gd name="T4" fmla="*/ 176 w 79"/>
                <a:gd name="T5" fmla="*/ 10 h 76"/>
                <a:gd name="T6" fmla="*/ 124 w 79"/>
                <a:gd name="T7" fmla="*/ 19 h 76"/>
                <a:gd name="T8" fmla="*/ 109 w 79"/>
                <a:gd name="T9" fmla="*/ 29 h 76"/>
                <a:gd name="T10" fmla="*/ 140 w 79"/>
                <a:gd name="T11" fmla="*/ 39 h 76"/>
                <a:gd name="T12" fmla="*/ 245 w 79"/>
                <a:gd name="T13" fmla="*/ 47 h 76"/>
                <a:gd name="T14" fmla="*/ 456 w 79"/>
                <a:gd name="T15" fmla="*/ 52 h 76"/>
                <a:gd name="T16" fmla="*/ 592 w 79"/>
                <a:gd name="T17" fmla="*/ 53 h 76"/>
                <a:gd name="T18" fmla="*/ 561 w 79"/>
                <a:gd name="T19" fmla="*/ 54 h 76"/>
                <a:gd name="T20" fmla="*/ 507 w 79"/>
                <a:gd name="T21" fmla="*/ 55 h 76"/>
                <a:gd name="T22" fmla="*/ 440 w 79"/>
                <a:gd name="T23" fmla="*/ 57 h 76"/>
                <a:gd name="T24" fmla="*/ 371 w 79"/>
                <a:gd name="T25" fmla="*/ 59 h 76"/>
                <a:gd name="T26" fmla="*/ 292 w 79"/>
                <a:gd name="T27" fmla="*/ 59 h 76"/>
                <a:gd name="T28" fmla="*/ 207 w 79"/>
                <a:gd name="T29" fmla="*/ 59 h 76"/>
                <a:gd name="T30" fmla="*/ 148 w 79"/>
                <a:gd name="T31" fmla="*/ 55 h 76"/>
                <a:gd name="T32" fmla="*/ 85 w 79"/>
                <a:gd name="T33" fmla="*/ 52 h 76"/>
                <a:gd name="T34" fmla="*/ 47 w 79"/>
                <a:gd name="T35" fmla="*/ 48 h 76"/>
                <a:gd name="T36" fmla="*/ 16 w 79"/>
                <a:gd name="T37" fmla="*/ 43 h 76"/>
                <a:gd name="T38" fmla="*/ 8 w 79"/>
                <a:gd name="T39" fmla="*/ 39 h 76"/>
                <a:gd name="T40" fmla="*/ 0 w 79"/>
                <a:gd name="T41" fmla="*/ 35 h 76"/>
                <a:gd name="T42" fmla="*/ 0 w 79"/>
                <a:gd name="T43" fmla="*/ 32 h 76"/>
                <a:gd name="T44" fmla="*/ 8 w 79"/>
                <a:gd name="T45" fmla="*/ 29 h 76"/>
                <a:gd name="T46" fmla="*/ 8 w 79"/>
                <a:gd name="T47" fmla="*/ 28 h 76"/>
                <a:gd name="T48" fmla="*/ 16 w 79"/>
                <a:gd name="T49" fmla="*/ 23 h 76"/>
                <a:gd name="T50" fmla="*/ 47 w 79"/>
                <a:gd name="T51" fmla="*/ 14 h 76"/>
                <a:gd name="T52" fmla="*/ 85 w 79"/>
                <a:gd name="T53" fmla="*/ 7 h 76"/>
                <a:gd name="T54" fmla="*/ 148 w 79"/>
                <a:gd name="T55" fmla="*/ 4 h 76"/>
                <a:gd name="T56" fmla="*/ 207 w 79"/>
                <a:gd name="T57" fmla="*/ 2 h 76"/>
                <a:gd name="T58" fmla="*/ 261 w 79"/>
                <a:gd name="T59" fmla="*/ 1 h 76"/>
                <a:gd name="T60" fmla="*/ 308 w 79"/>
                <a:gd name="T61" fmla="*/ 0 h 76"/>
                <a:gd name="T62" fmla="*/ 340 w 79"/>
                <a:gd name="T63" fmla="*/ 0 h 76"/>
                <a:gd name="T64" fmla="*/ 348 w 79"/>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9"/>
                <a:gd name="T100" fmla="*/ 0 h 76"/>
                <a:gd name="T101" fmla="*/ 79 w 79"/>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9" h="76">
                  <a:moveTo>
                    <a:pt x="45" y="0"/>
                  </a:moveTo>
                  <a:lnTo>
                    <a:pt x="41" y="0"/>
                  </a:lnTo>
                  <a:lnTo>
                    <a:pt x="37" y="1"/>
                  </a:lnTo>
                  <a:lnTo>
                    <a:pt x="32" y="4"/>
                  </a:lnTo>
                  <a:lnTo>
                    <a:pt x="28" y="8"/>
                  </a:lnTo>
                  <a:lnTo>
                    <a:pt x="23" y="13"/>
                  </a:lnTo>
                  <a:lnTo>
                    <a:pt x="20" y="19"/>
                  </a:lnTo>
                  <a:lnTo>
                    <a:pt x="16" y="25"/>
                  </a:lnTo>
                  <a:lnTo>
                    <a:pt x="15" y="31"/>
                  </a:lnTo>
                  <a:lnTo>
                    <a:pt x="14" y="38"/>
                  </a:lnTo>
                  <a:lnTo>
                    <a:pt x="15" y="44"/>
                  </a:lnTo>
                  <a:lnTo>
                    <a:pt x="18" y="50"/>
                  </a:lnTo>
                  <a:lnTo>
                    <a:pt x="25" y="55"/>
                  </a:lnTo>
                  <a:lnTo>
                    <a:pt x="32" y="60"/>
                  </a:lnTo>
                  <a:lnTo>
                    <a:pt x="44" y="64"/>
                  </a:lnTo>
                  <a:lnTo>
                    <a:pt x="59" y="66"/>
                  </a:lnTo>
                  <a:lnTo>
                    <a:pt x="78" y="67"/>
                  </a:lnTo>
                  <a:lnTo>
                    <a:pt x="77" y="68"/>
                  </a:lnTo>
                  <a:lnTo>
                    <a:pt x="76" y="68"/>
                  </a:lnTo>
                  <a:lnTo>
                    <a:pt x="73" y="70"/>
                  </a:lnTo>
                  <a:lnTo>
                    <a:pt x="70" y="70"/>
                  </a:lnTo>
                  <a:lnTo>
                    <a:pt x="66" y="71"/>
                  </a:lnTo>
                  <a:lnTo>
                    <a:pt x="62" y="71"/>
                  </a:lnTo>
                  <a:lnTo>
                    <a:pt x="57" y="73"/>
                  </a:lnTo>
                  <a:lnTo>
                    <a:pt x="54" y="73"/>
                  </a:lnTo>
                  <a:lnTo>
                    <a:pt x="48" y="75"/>
                  </a:lnTo>
                  <a:lnTo>
                    <a:pt x="43" y="75"/>
                  </a:lnTo>
                  <a:lnTo>
                    <a:pt x="38" y="75"/>
                  </a:lnTo>
                  <a:lnTo>
                    <a:pt x="33" y="75"/>
                  </a:lnTo>
                  <a:lnTo>
                    <a:pt x="27" y="75"/>
                  </a:lnTo>
                  <a:lnTo>
                    <a:pt x="23" y="73"/>
                  </a:lnTo>
                  <a:lnTo>
                    <a:pt x="19" y="71"/>
                  </a:lnTo>
                  <a:lnTo>
                    <a:pt x="15" y="68"/>
                  </a:lnTo>
                  <a:lnTo>
                    <a:pt x="11" y="66"/>
                  </a:lnTo>
                  <a:lnTo>
                    <a:pt x="8" y="63"/>
                  </a:lnTo>
                  <a:lnTo>
                    <a:pt x="6" y="61"/>
                  </a:lnTo>
                  <a:lnTo>
                    <a:pt x="4" y="57"/>
                  </a:lnTo>
                  <a:lnTo>
                    <a:pt x="2" y="55"/>
                  </a:lnTo>
                  <a:lnTo>
                    <a:pt x="2" y="52"/>
                  </a:lnTo>
                  <a:lnTo>
                    <a:pt x="1" y="50"/>
                  </a:lnTo>
                  <a:lnTo>
                    <a:pt x="1" y="46"/>
                  </a:lnTo>
                  <a:lnTo>
                    <a:pt x="0" y="44"/>
                  </a:lnTo>
                  <a:lnTo>
                    <a:pt x="0" y="43"/>
                  </a:lnTo>
                  <a:lnTo>
                    <a:pt x="0" y="41"/>
                  </a:lnTo>
                  <a:lnTo>
                    <a:pt x="1" y="38"/>
                  </a:lnTo>
                  <a:lnTo>
                    <a:pt x="1" y="36"/>
                  </a:lnTo>
                  <a:lnTo>
                    <a:pt x="2" y="35"/>
                  </a:lnTo>
                  <a:lnTo>
                    <a:pt x="2" y="29"/>
                  </a:lnTo>
                  <a:lnTo>
                    <a:pt x="4" y="22"/>
                  </a:lnTo>
                  <a:lnTo>
                    <a:pt x="6" y="17"/>
                  </a:lnTo>
                  <a:lnTo>
                    <a:pt x="8" y="12"/>
                  </a:lnTo>
                  <a:lnTo>
                    <a:pt x="11" y="10"/>
                  </a:lnTo>
                  <a:lnTo>
                    <a:pt x="15" y="6"/>
                  </a:lnTo>
                  <a:lnTo>
                    <a:pt x="19" y="4"/>
                  </a:lnTo>
                  <a:lnTo>
                    <a:pt x="23" y="2"/>
                  </a:lnTo>
                  <a:lnTo>
                    <a:pt x="27" y="2"/>
                  </a:lnTo>
                  <a:lnTo>
                    <a:pt x="30" y="1"/>
                  </a:lnTo>
                  <a:lnTo>
                    <a:pt x="34" y="1"/>
                  </a:lnTo>
                  <a:lnTo>
                    <a:pt x="38" y="0"/>
                  </a:lnTo>
                  <a:lnTo>
                    <a:pt x="40" y="0"/>
                  </a:lnTo>
                  <a:lnTo>
                    <a:pt x="42" y="0"/>
                  </a:lnTo>
                  <a:lnTo>
                    <a:pt x="44" y="0"/>
                  </a:lnTo>
                  <a:lnTo>
                    <a:pt x="45" y="0"/>
                  </a:lnTo>
                </a:path>
              </a:pathLst>
            </a:custGeom>
            <a:solidFill>
              <a:srgbClr val="F8F8F8"/>
            </a:solidFill>
            <a:ln w="9048">
              <a:solidFill>
                <a:srgbClr val="DDDDDD"/>
              </a:solidFill>
              <a:round/>
              <a:headEnd/>
              <a:tailEnd/>
            </a:ln>
          </p:spPr>
          <p:txBody>
            <a:bodyPr/>
            <a:lstStyle/>
            <a:p>
              <a:endParaRPr lang="it-IT"/>
            </a:p>
          </p:txBody>
        </p:sp>
        <p:sp>
          <p:nvSpPr>
            <p:cNvPr id="11296" name="Freeform 38"/>
            <p:cNvSpPr>
              <a:spLocks/>
            </p:cNvSpPr>
            <p:nvPr/>
          </p:nvSpPr>
          <p:spPr bwMode="auto">
            <a:xfrm>
              <a:off x="3459" y="1318"/>
              <a:ext cx="131" cy="72"/>
            </a:xfrm>
            <a:custGeom>
              <a:avLst/>
              <a:gdLst>
                <a:gd name="T0" fmla="*/ 119 w 67"/>
                <a:gd name="T1" fmla="*/ 1 h 78"/>
                <a:gd name="T2" fmla="*/ 196 w 67"/>
                <a:gd name="T3" fmla="*/ 5 h 78"/>
                <a:gd name="T4" fmla="*/ 276 w 67"/>
                <a:gd name="T5" fmla="*/ 11 h 78"/>
                <a:gd name="T6" fmla="*/ 344 w 67"/>
                <a:gd name="T7" fmla="*/ 20 h 78"/>
                <a:gd name="T8" fmla="*/ 389 w 67"/>
                <a:gd name="T9" fmla="*/ 30 h 78"/>
                <a:gd name="T10" fmla="*/ 383 w 67"/>
                <a:gd name="T11" fmla="*/ 41 h 78"/>
                <a:gd name="T12" fmla="*/ 299 w 67"/>
                <a:gd name="T13" fmla="*/ 50 h 78"/>
                <a:gd name="T14" fmla="*/ 119 w 67"/>
                <a:gd name="T15" fmla="*/ 56 h 78"/>
                <a:gd name="T16" fmla="*/ 0 w 67"/>
                <a:gd name="T17" fmla="*/ 60 h 78"/>
                <a:gd name="T18" fmla="*/ 16 w 67"/>
                <a:gd name="T19" fmla="*/ 60 h 78"/>
                <a:gd name="T20" fmla="*/ 61 w 67"/>
                <a:gd name="T21" fmla="*/ 61 h 78"/>
                <a:gd name="T22" fmla="*/ 104 w 67"/>
                <a:gd name="T23" fmla="*/ 61 h 78"/>
                <a:gd name="T24" fmla="*/ 164 w 67"/>
                <a:gd name="T25" fmla="*/ 61 h 78"/>
                <a:gd name="T26" fmla="*/ 233 w 67"/>
                <a:gd name="T27" fmla="*/ 61 h 78"/>
                <a:gd name="T28" fmla="*/ 299 w 67"/>
                <a:gd name="T29" fmla="*/ 58 h 78"/>
                <a:gd name="T30" fmla="*/ 360 w 67"/>
                <a:gd name="T31" fmla="*/ 56 h 78"/>
                <a:gd name="T32" fmla="*/ 416 w 67"/>
                <a:gd name="T33" fmla="*/ 52 h 78"/>
                <a:gd name="T34" fmla="*/ 448 w 67"/>
                <a:gd name="T35" fmla="*/ 48 h 78"/>
                <a:gd name="T36" fmla="*/ 469 w 67"/>
                <a:gd name="T37" fmla="*/ 44 h 78"/>
                <a:gd name="T38" fmla="*/ 477 w 67"/>
                <a:gd name="T39" fmla="*/ 40 h 78"/>
                <a:gd name="T40" fmla="*/ 493 w 67"/>
                <a:gd name="T41" fmla="*/ 36 h 78"/>
                <a:gd name="T42" fmla="*/ 493 w 67"/>
                <a:gd name="T43" fmla="*/ 33 h 78"/>
                <a:gd name="T44" fmla="*/ 493 w 67"/>
                <a:gd name="T45" fmla="*/ 30 h 78"/>
                <a:gd name="T46" fmla="*/ 493 w 67"/>
                <a:gd name="T47" fmla="*/ 29 h 78"/>
                <a:gd name="T48" fmla="*/ 477 w 67"/>
                <a:gd name="T49" fmla="*/ 24 h 78"/>
                <a:gd name="T50" fmla="*/ 440 w 67"/>
                <a:gd name="T51" fmla="*/ 15 h 78"/>
                <a:gd name="T52" fmla="*/ 383 w 67"/>
                <a:gd name="T53" fmla="*/ 7 h 78"/>
                <a:gd name="T54" fmla="*/ 321 w 67"/>
                <a:gd name="T55" fmla="*/ 5 h 78"/>
                <a:gd name="T56" fmla="*/ 248 w 67"/>
                <a:gd name="T57" fmla="*/ 2 h 78"/>
                <a:gd name="T58" fmla="*/ 188 w 67"/>
                <a:gd name="T59" fmla="*/ 1 h 78"/>
                <a:gd name="T60" fmla="*/ 127 w 67"/>
                <a:gd name="T61" fmla="*/ 0 h 78"/>
                <a:gd name="T62" fmla="*/ 104 w 67"/>
                <a:gd name="T63" fmla="*/ 0 h 78"/>
                <a:gd name="T64" fmla="*/ 104 w 6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78"/>
                <a:gd name="T101" fmla="*/ 67 w 6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78">
                  <a:moveTo>
                    <a:pt x="14" y="0"/>
                  </a:moveTo>
                  <a:lnTo>
                    <a:pt x="16" y="1"/>
                  </a:lnTo>
                  <a:lnTo>
                    <a:pt x="21" y="2"/>
                  </a:lnTo>
                  <a:lnTo>
                    <a:pt x="26" y="5"/>
                  </a:lnTo>
                  <a:lnTo>
                    <a:pt x="31" y="9"/>
                  </a:lnTo>
                  <a:lnTo>
                    <a:pt x="37" y="14"/>
                  </a:lnTo>
                  <a:lnTo>
                    <a:pt x="42" y="19"/>
                  </a:lnTo>
                  <a:lnTo>
                    <a:pt x="46" y="26"/>
                  </a:lnTo>
                  <a:lnTo>
                    <a:pt x="51" y="31"/>
                  </a:lnTo>
                  <a:lnTo>
                    <a:pt x="52" y="38"/>
                  </a:lnTo>
                  <a:lnTo>
                    <a:pt x="52" y="45"/>
                  </a:lnTo>
                  <a:lnTo>
                    <a:pt x="51" y="52"/>
                  </a:lnTo>
                  <a:lnTo>
                    <a:pt x="47" y="58"/>
                  </a:lnTo>
                  <a:lnTo>
                    <a:pt x="40" y="64"/>
                  </a:lnTo>
                  <a:lnTo>
                    <a:pt x="31" y="68"/>
                  </a:lnTo>
                  <a:lnTo>
                    <a:pt x="16" y="72"/>
                  </a:lnTo>
                  <a:lnTo>
                    <a:pt x="0" y="74"/>
                  </a:lnTo>
                  <a:lnTo>
                    <a:pt x="0" y="76"/>
                  </a:lnTo>
                  <a:lnTo>
                    <a:pt x="2" y="76"/>
                  </a:lnTo>
                  <a:lnTo>
                    <a:pt x="5" y="76"/>
                  </a:lnTo>
                  <a:lnTo>
                    <a:pt x="8" y="77"/>
                  </a:lnTo>
                  <a:lnTo>
                    <a:pt x="11" y="77"/>
                  </a:lnTo>
                  <a:lnTo>
                    <a:pt x="14" y="77"/>
                  </a:lnTo>
                  <a:lnTo>
                    <a:pt x="19" y="77"/>
                  </a:lnTo>
                  <a:lnTo>
                    <a:pt x="22" y="77"/>
                  </a:lnTo>
                  <a:lnTo>
                    <a:pt x="27" y="77"/>
                  </a:lnTo>
                  <a:lnTo>
                    <a:pt x="31" y="77"/>
                  </a:lnTo>
                  <a:lnTo>
                    <a:pt x="36" y="76"/>
                  </a:lnTo>
                  <a:lnTo>
                    <a:pt x="40" y="74"/>
                  </a:lnTo>
                  <a:lnTo>
                    <a:pt x="44" y="72"/>
                  </a:lnTo>
                  <a:lnTo>
                    <a:pt x="48" y="71"/>
                  </a:lnTo>
                  <a:lnTo>
                    <a:pt x="53" y="68"/>
                  </a:lnTo>
                  <a:lnTo>
                    <a:pt x="56" y="66"/>
                  </a:lnTo>
                  <a:lnTo>
                    <a:pt x="59" y="63"/>
                  </a:lnTo>
                  <a:lnTo>
                    <a:pt x="60" y="61"/>
                  </a:lnTo>
                  <a:lnTo>
                    <a:pt x="63" y="58"/>
                  </a:lnTo>
                  <a:lnTo>
                    <a:pt x="63" y="56"/>
                  </a:lnTo>
                  <a:lnTo>
                    <a:pt x="64" y="52"/>
                  </a:lnTo>
                  <a:lnTo>
                    <a:pt x="64" y="51"/>
                  </a:lnTo>
                  <a:lnTo>
                    <a:pt x="66" y="47"/>
                  </a:lnTo>
                  <a:lnTo>
                    <a:pt x="66" y="45"/>
                  </a:lnTo>
                  <a:lnTo>
                    <a:pt x="66" y="44"/>
                  </a:lnTo>
                  <a:lnTo>
                    <a:pt x="66" y="42"/>
                  </a:lnTo>
                  <a:lnTo>
                    <a:pt x="66" y="39"/>
                  </a:lnTo>
                  <a:lnTo>
                    <a:pt x="66" y="37"/>
                  </a:lnTo>
                  <a:lnTo>
                    <a:pt x="66" y="36"/>
                  </a:lnTo>
                  <a:lnTo>
                    <a:pt x="64" y="30"/>
                  </a:lnTo>
                  <a:lnTo>
                    <a:pt x="62" y="23"/>
                  </a:lnTo>
                  <a:lnTo>
                    <a:pt x="59" y="18"/>
                  </a:lnTo>
                  <a:lnTo>
                    <a:pt x="56" y="13"/>
                  </a:lnTo>
                  <a:lnTo>
                    <a:pt x="51" y="10"/>
                  </a:lnTo>
                  <a:lnTo>
                    <a:pt x="48" y="7"/>
                  </a:lnTo>
                  <a:lnTo>
                    <a:pt x="43" y="5"/>
                  </a:lnTo>
                  <a:lnTo>
                    <a:pt x="39" y="2"/>
                  </a:lnTo>
                  <a:lnTo>
                    <a:pt x="33" y="2"/>
                  </a:lnTo>
                  <a:lnTo>
                    <a:pt x="29" y="1"/>
                  </a:lnTo>
                  <a:lnTo>
                    <a:pt x="25" y="1"/>
                  </a:lnTo>
                  <a:lnTo>
                    <a:pt x="21" y="0"/>
                  </a:lnTo>
                  <a:lnTo>
                    <a:pt x="17" y="0"/>
                  </a:lnTo>
                  <a:lnTo>
                    <a:pt x="16" y="0"/>
                  </a:lnTo>
                  <a:lnTo>
                    <a:pt x="14" y="0"/>
                  </a:lnTo>
                </a:path>
              </a:pathLst>
            </a:custGeom>
            <a:solidFill>
              <a:srgbClr val="F8F8F8"/>
            </a:solidFill>
            <a:ln w="9048">
              <a:solidFill>
                <a:srgbClr val="DDDDDD"/>
              </a:solidFill>
              <a:round/>
              <a:headEnd/>
              <a:tailEnd/>
            </a:ln>
          </p:spPr>
          <p:txBody>
            <a:bodyPr/>
            <a:lstStyle/>
            <a:p>
              <a:endParaRPr lang="it-IT"/>
            </a:p>
          </p:txBody>
        </p:sp>
        <p:sp>
          <p:nvSpPr>
            <p:cNvPr id="11297" name="Freeform 39"/>
            <p:cNvSpPr>
              <a:spLocks/>
            </p:cNvSpPr>
            <p:nvPr/>
          </p:nvSpPr>
          <p:spPr bwMode="auto">
            <a:xfrm>
              <a:off x="2748" y="1326"/>
              <a:ext cx="208" cy="48"/>
            </a:xfrm>
            <a:custGeom>
              <a:avLst/>
              <a:gdLst>
                <a:gd name="T0" fmla="*/ 777 w 106"/>
                <a:gd name="T1" fmla="*/ 35 h 51"/>
                <a:gd name="T2" fmla="*/ 740 w 106"/>
                <a:gd name="T3" fmla="*/ 29 h 51"/>
                <a:gd name="T4" fmla="*/ 681 w 106"/>
                <a:gd name="T5" fmla="*/ 21 h 51"/>
                <a:gd name="T6" fmla="*/ 573 w 106"/>
                <a:gd name="T7" fmla="*/ 11 h 51"/>
                <a:gd name="T8" fmla="*/ 455 w 106"/>
                <a:gd name="T9" fmla="*/ 4 h 51"/>
                <a:gd name="T10" fmla="*/ 347 w 106"/>
                <a:gd name="T11" fmla="*/ 0 h 51"/>
                <a:gd name="T12" fmla="*/ 316 w 106"/>
                <a:gd name="T13" fmla="*/ 0 h 51"/>
                <a:gd name="T14" fmla="*/ 257 w 106"/>
                <a:gd name="T15" fmla="*/ 1 h 51"/>
                <a:gd name="T16" fmla="*/ 196 w 106"/>
                <a:gd name="T17" fmla="*/ 3 h 51"/>
                <a:gd name="T18" fmla="*/ 135 w 106"/>
                <a:gd name="T19" fmla="*/ 4 h 51"/>
                <a:gd name="T20" fmla="*/ 100 w 106"/>
                <a:gd name="T21" fmla="*/ 4 h 51"/>
                <a:gd name="T22" fmla="*/ 61 w 106"/>
                <a:gd name="T23" fmla="*/ 8 h 51"/>
                <a:gd name="T24" fmla="*/ 31 w 106"/>
                <a:gd name="T25" fmla="*/ 11 h 51"/>
                <a:gd name="T26" fmla="*/ 8 w 106"/>
                <a:gd name="T27" fmla="*/ 17 h 51"/>
                <a:gd name="T28" fmla="*/ 0 w 106"/>
                <a:gd name="T29" fmla="*/ 22 h 51"/>
                <a:gd name="T30" fmla="*/ 0 w 106"/>
                <a:gd name="T31" fmla="*/ 25 h 51"/>
                <a:gd name="T32" fmla="*/ 8 w 106"/>
                <a:gd name="T33" fmla="*/ 30 h 51"/>
                <a:gd name="T34" fmla="*/ 24 w 106"/>
                <a:gd name="T35" fmla="*/ 35 h 51"/>
                <a:gd name="T36" fmla="*/ 47 w 106"/>
                <a:gd name="T37" fmla="*/ 37 h 51"/>
                <a:gd name="T38" fmla="*/ 61 w 106"/>
                <a:gd name="T39" fmla="*/ 40 h 51"/>
                <a:gd name="T40" fmla="*/ 100 w 106"/>
                <a:gd name="T41" fmla="*/ 41 h 51"/>
                <a:gd name="T42" fmla="*/ 135 w 106"/>
                <a:gd name="T43" fmla="*/ 41 h 51"/>
                <a:gd name="T44" fmla="*/ 173 w 106"/>
                <a:gd name="T45" fmla="*/ 40 h 51"/>
                <a:gd name="T46" fmla="*/ 212 w 106"/>
                <a:gd name="T47" fmla="*/ 39 h 51"/>
                <a:gd name="T48" fmla="*/ 257 w 106"/>
                <a:gd name="T49" fmla="*/ 37 h 51"/>
                <a:gd name="T50" fmla="*/ 288 w 106"/>
                <a:gd name="T51" fmla="*/ 36 h 51"/>
                <a:gd name="T52" fmla="*/ 308 w 106"/>
                <a:gd name="T53" fmla="*/ 35 h 51"/>
                <a:gd name="T54" fmla="*/ 281 w 106"/>
                <a:gd name="T55" fmla="*/ 36 h 51"/>
                <a:gd name="T56" fmla="*/ 257 w 106"/>
                <a:gd name="T57" fmla="*/ 35 h 51"/>
                <a:gd name="T58" fmla="*/ 228 w 106"/>
                <a:gd name="T59" fmla="*/ 33 h 51"/>
                <a:gd name="T60" fmla="*/ 181 w 106"/>
                <a:gd name="T61" fmla="*/ 30 h 51"/>
                <a:gd name="T62" fmla="*/ 112 w 106"/>
                <a:gd name="T63" fmla="*/ 28 h 51"/>
                <a:gd name="T64" fmla="*/ 92 w 106"/>
                <a:gd name="T65" fmla="*/ 26 h 51"/>
                <a:gd name="T66" fmla="*/ 100 w 106"/>
                <a:gd name="T67" fmla="*/ 24 h 51"/>
                <a:gd name="T68" fmla="*/ 135 w 106"/>
                <a:gd name="T69" fmla="*/ 21 h 51"/>
                <a:gd name="T70" fmla="*/ 157 w 106"/>
                <a:gd name="T71" fmla="*/ 18 h 51"/>
                <a:gd name="T72" fmla="*/ 173 w 106"/>
                <a:gd name="T73" fmla="*/ 14 h 51"/>
                <a:gd name="T74" fmla="*/ 257 w 106"/>
                <a:gd name="T75" fmla="*/ 13 h 51"/>
                <a:gd name="T76" fmla="*/ 440 w 106"/>
                <a:gd name="T77" fmla="*/ 13 h 51"/>
                <a:gd name="T78" fmla="*/ 581 w 106"/>
                <a:gd name="T79" fmla="*/ 21 h 51"/>
                <a:gd name="T80" fmla="*/ 697 w 106"/>
                <a:gd name="T81" fmla="*/ 27 h 51"/>
                <a:gd name="T82" fmla="*/ 763 w 106"/>
                <a:gd name="T83" fmla="*/ 35 h 51"/>
                <a:gd name="T84" fmla="*/ 793 w 106"/>
                <a:gd name="T85" fmla="*/ 36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6"/>
                <a:gd name="T130" fmla="*/ 0 h 51"/>
                <a:gd name="T131" fmla="*/ 106 w 106"/>
                <a:gd name="T132" fmla="*/ 51 h 5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6" h="51">
                  <a:moveTo>
                    <a:pt x="105" y="42"/>
                  </a:moveTo>
                  <a:lnTo>
                    <a:pt x="104" y="42"/>
                  </a:lnTo>
                  <a:lnTo>
                    <a:pt x="103" y="41"/>
                  </a:lnTo>
                  <a:lnTo>
                    <a:pt x="101" y="39"/>
                  </a:lnTo>
                  <a:lnTo>
                    <a:pt x="101" y="37"/>
                  </a:lnTo>
                  <a:lnTo>
                    <a:pt x="98" y="35"/>
                  </a:lnTo>
                  <a:lnTo>
                    <a:pt x="96" y="31"/>
                  </a:lnTo>
                  <a:lnTo>
                    <a:pt x="92" y="27"/>
                  </a:lnTo>
                  <a:lnTo>
                    <a:pt x="90" y="24"/>
                  </a:lnTo>
                  <a:lnTo>
                    <a:pt x="85" y="21"/>
                  </a:lnTo>
                  <a:lnTo>
                    <a:pt x="82" y="17"/>
                  </a:lnTo>
                  <a:lnTo>
                    <a:pt x="76" y="14"/>
                  </a:lnTo>
                  <a:lnTo>
                    <a:pt x="72" y="10"/>
                  </a:lnTo>
                  <a:lnTo>
                    <a:pt x="66" y="8"/>
                  </a:lnTo>
                  <a:lnTo>
                    <a:pt x="60" y="4"/>
                  </a:lnTo>
                  <a:lnTo>
                    <a:pt x="54" y="3"/>
                  </a:lnTo>
                  <a:lnTo>
                    <a:pt x="48" y="0"/>
                  </a:lnTo>
                  <a:lnTo>
                    <a:pt x="46" y="0"/>
                  </a:lnTo>
                  <a:lnTo>
                    <a:pt x="44" y="0"/>
                  </a:lnTo>
                  <a:lnTo>
                    <a:pt x="42" y="0"/>
                  </a:lnTo>
                  <a:lnTo>
                    <a:pt x="39" y="1"/>
                  </a:lnTo>
                  <a:lnTo>
                    <a:pt x="37" y="1"/>
                  </a:lnTo>
                  <a:lnTo>
                    <a:pt x="34" y="1"/>
                  </a:lnTo>
                  <a:lnTo>
                    <a:pt x="32" y="1"/>
                  </a:lnTo>
                  <a:lnTo>
                    <a:pt x="29" y="3"/>
                  </a:lnTo>
                  <a:lnTo>
                    <a:pt x="26" y="3"/>
                  </a:lnTo>
                  <a:lnTo>
                    <a:pt x="22" y="3"/>
                  </a:lnTo>
                  <a:lnTo>
                    <a:pt x="21" y="3"/>
                  </a:lnTo>
                  <a:lnTo>
                    <a:pt x="18" y="4"/>
                  </a:lnTo>
                  <a:lnTo>
                    <a:pt x="16" y="4"/>
                  </a:lnTo>
                  <a:lnTo>
                    <a:pt x="14" y="4"/>
                  </a:lnTo>
                  <a:lnTo>
                    <a:pt x="13" y="4"/>
                  </a:lnTo>
                  <a:lnTo>
                    <a:pt x="11" y="6"/>
                  </a:lnTo>
                  <a:lnTo>
                    <a:pt x="10" y="8"/>
                  </a:lnTo>
                  <a:lnTo>
                    <a:pt x="8" y="9"/>
                  </a:lnTo>
                  <a:lnTo>
                    <a:pt x="7" y="10"/>
                  </a:lnTo>
                  <a:lnTo>
                    <a:pt x="5" y="12"/>
                  </a:lnTo>
                  <a:lnTo>
                    <a:pt x="4" y="14"/>
                  </a:lnTo>
                  <a:lnTo>
                    <a:pt x="3" y="16"/>
                  </a:lnTo>
                  <a:lnTo>
                    <a:pt x="3" y="17"/>
                  </a:lnTo>
                  <a:lnTo>
                    <a:pt x="1" y="20"/>
                  </a:lnTo>
                  <a:lnTo>
                    <a:pt x="1" y="22"/>
                  </a:lnTo>
                  <a:lnTo>
                    <a:pt x="0" y="24"/>
                  </a:lnTo>
                  <a:lnTo>
                    <a:pt x="0" y="26"/>
                  </a:lnTo>
                  <a:lnTo>
                    <a:pt x="0" y="27"/>
                  </a:lnTo>
                  <a:lnTo>
                    <a:pt x="0" y="29"/>
                  </a:lnTo>
                  <a:lnTo>
                    <a:pt x="0" y="31"/>
                  </a:lnTo>
                  <a:lnTo>
                    <a:pt x="1" y="32"/>
                  </a:lnTo>
                  <a:lnTo>
                    <a:pt x="1" y="34"/>
                  </a:lnTo>
                  <a:lnTo>
                    <a:pt x="1" y="36"/>
                  </a:lnTo>
                  <a:lnTo>
                    <a:pt x="1" y="38"/>
                  </a:lnTo>
                  <a:lnTo>
                    <a:pt x="3" y="39"/>
                  </a:lnTo>
                  <a:lnTo>
                    <a:pt x="3" y="41"/>
                  </a:lnTo>
                  <a:lnTo>
                    <a:pt x="4" y="42"/>
                  </a:lnTo>
                  <a:lnTo>
                    <a:pt x="4" y="44"/>
                  </a:lnTo>
                  <a:lnTo>
                    <a:pt x="6" y="44"/>
                  </a:lnTo>
                  <a:lnTo>
                    <a:pt x="6" y="46"/>
                  </a:lnTo>
                  <a:lnTo>
                    <a:pt x="8" y="46"/>
                  </a:lnTo>
                  <a:lnTo>
                    <a:pt x="8" y="48"/>
                  </a:lnTo>
                  <a:lnTo>
                    <a:pt x="10" y="48"/>
                  </a:lnTo>
                  <a:lnTo>
                    <a:pt x="11" y="50"/>
                  </a:lnTo>
                  <a:lnTo>
                    <a:pt x="13" y="50"/>
                  </a:lnTo>
                  <a:lnTo>
                    <a:pt x="15" y="50"/>
                  </a:lnTo>
                  <a:lnTo>
                    <a:pt x="16" y="50"/>
                  </a:lnTo>
                  <a:lnTo>
                    <a:pt x="18" y="50"/>
                  </a:lnTo>
                  <a:lnTo>
                    <a:pt x="19" y="50"/>
                  </a:lnTo>
                  <a:lnTo>
                    <a:pt x="21" y="50"/>
                  </a:lnTo>
                  <a:lnTo>
                    <a:pt x="23" y="49"/>
                  </a:lnTo>
                  <a:lnTo>
                    <a:pt x="24" y="49"/>
                  </a:lnTo>
                  <a:lnTo>
                    <a:pt x="26" y="47"/>
                  </a:lnTo>
                  <a:lnTo>
                    <a:pt x="28" y="47"/>
                  </a:lnTo>
                  <a:lnTo>
                    <a:pt x="31" y="45"/>
                  </a:lnTo>
                  <a:lnTo>
                    <a:pt x="32" y="45"/>
                  </a:lnTo>
                  <a:lnTo>
                    <a:pt x="34" y="44"/>
                  </a:lnTo>
                  <a:lnTo>
                    <a:pt x="35" y="44"/>
                  </a:lnTo>
                  <a:lnTo>
                    <a:pt x="37" y="42"/>
                  </a:lnTo>
                  <a:lnTo>
                    <a:pt x="38" y="42"/>
                  </a:lnTo>
                  <a:lnTo>
                    <a:pt x="39" y="42"/>
                  </a:lnTo>
                  <a:lnTo>
                    <a:pt x="41" y="41"/>
                  </a:lnTo>
                  <a:lnTo>
                    <a:pt x="39" y="42"/>
                  </a:lnTo>
                  <a:lnTo>
                    <a:pt x="38" y="42"/>
                  </a:lnTo>
                  <a:lnTo>
                    <a:pt x="37" y="42"/>
                  </a:lnTo>
                  <a:lnTo>
                    <a:pt x="35" y="42"/>
                  </a:lnTo>
                  <a:lnTo>
                    <a:pt x="34" y="41"/>
                  </a:lnTo>
                  <a:lnTo>
                    <a:pt x="32" y="41"/>
                  </a:lnTo>
                  <a:lnTo>
                    <a:pt x="32" y="39"/>
                  </a:lnTo>
                  <a:lnTo>
                    <a:pt x="30" y="39"/>
                  </a:lnTo>
                  <a:lnTo>
                    <a:pt x="28" y="38"/>
                  </a:lnTo>
                  <a:lnTo>
                    <a:pt x="26" y="38"/>
                  </a:lnTo>
                  <a:lnTo>
                    <a:pt x="24" y="36"/>
                  </a:lnTo>
                  <a:lnTo>
                    <a:pt x="21" y="36"/>
                  </a:lnTo>
                  <a:lnTo>
                    <a:pt x="18" y="34"/>
                  </a:lnTo>
                  <a:lnTo>
                    <a:pt x="15" y="34"/>
                  </a:lnTo>
                  <a:lnTo>
                    <a:pt x="12" y="32"/>
                  </a:lnTo>
                  <a:lnTo>
                    <a:pt x="13" y="30"/>
                  </a:lnTo>
                  <a:lnTo>
                    <a:pt x="15" y="28"/>
                  </a:lnTo>
                  <a:lnTo>
                    <a:pt x="16" y="26"/>
                  </a:lnTo>
                  <a:lnTo>
                    <a:pt x="18" y="24"/>
                  </a:lnTo>
                  <a:lnTo>
                    <a:pt x="20" y="23"/>
                  </a:lnTo>
                  <a:lnTo>
                    <a:pt x="21" y="21"/>
                  </a:lnTo>
                  <a:lnTo>
                    <a:pt x="22" y="19"/>
                  </a:lnTo>
                  <a:lnTo>
                    <a:pt x="23" y="17"/>
                  </a:lnTo>
                  <a:lnTo>
                    <a:pt x="24" y="16"/>
                  </a:lnTo>
                  <a:lnTo>
                    <a:pt x="34" y="16"/>
                  </a:lnTo>
                  <a:lnTo>
                    <a:pt x="42" y="14"/>
                  </a:lnTo>
                  <a:lnTo>
                    <a:pt x="50" y="15"/>
                  </a:lnTo>
                  <a:lnTo>
                    <a:pt x="58" y="16"/>
                  </a:lnTo>
                  <a:lnTo>
                    <a:pt x="65" y="19"/>
                  </a:lnTo>
                  <a:lnTo>
                    <a:pt x="72" y="20"/>
                  </a:lnTo>
                  <a:lnTo>
                    <a:pt x="77" y="24"/>
                  </a:lnTo>
                  <a:lnTo>
                    <a:pt x="83" y="26"/>
                  </a:lnTo>
                  <a:lnTo>
                    <a:pt x="87" y="29"/>
                  </a:lnTo>
                  <a:lnTo>
                    <a:pt x="92" y="33"/>
                  </a:lnTo>
                  <a:lnTo>
                    <a:pt x="95" y="36"/>
                  </a:lnTo>
                  <a:lnTo>
                    <a:pt x="99" y="38"/>
                  </a:lnTo>
                  <a:lnTo>
                    <a:pt x="101" y="41"/>
                  </a:lnTo>
                  <a:lnTo>
                    <a:pt x="102" y="42"/>
                  </a:lnTo>
                  <a:lnTo>
                    <a:pt x="103" y="42"/>
                  </a:lnTo>
                  <a:lnTo>
                    <a:pt x="105" y="42"/>
                  </a:lnTo>
                </a:path>
              </a:pathLst>
            </a:custGeom>
            <a:solidFill>
              <a:srgbClr val="F8F8F8"/>
            </a:solidFill>
            <a:ln w="6350">
              <a:solidFill>
                <a:srgbClr val="DDDDDD"/>
              </a:solidFill>
              <a:round/>
              <a:headEnd/>
              <a:tailEnd/>
            </a:ln>
          </p:spPr>
          <p:txBody>
            <a:bodyPr/>
            <a:lstStyle/>
            <a:p>
              <a:endParaRPr lang="it-IT"/>
            </a:p>
          </p:txBody>
        </p:sp>
        <p:sp>
          <p:nvSpPr>
            <p:cNvPr id="11298" name="Freeform 40"/>
            <p:cNvSpPr>
              <a:spLocks/>
            </p:cNvSpPr>
            <p:nvPr/>
          </p:nvSpPr>
          <p:spPr bwMode="auto">
            <a:xfrm>
              <a:off x="3317" y="1328"/>
              <a:ext cx="207" cy="47"/>
            </a:xfrm>
            <a:custGeom>
              <a:avLst/>
              <a:gdLst>
                <a:gd name="T0" fmla="*/ 8 w 105"/>
                <a:gd name="T1" fmla="*/ 35 h 50"/>
                <a:gd name="T2" fmla="*/ 47 w 105"/>
                <a:gd name="T3" fmla="*/ 29 h 50"/>
                <a:gd name="T4" fmla="*/ 116 w 105"/>
                <a:gd name="T5" fmla="*/ 21 h 50"/>
                <a:gd name="T6" fmla="*/ 205 w 105"/>
                <a:gd name="T7" fmla="*/ 11 h 50"/>
                <a:gd name="T8" fmla="*/ 331 w 105"/>
                <a:gd name="T9" fmla="*/ 5 h 50"/>
                <a:gd name="T10" fmla="*/ 436 w 105"/>
                <a:gd name="T11" fmla="*/ 1 h 50"/>
                <a:gd name="T12" fmla="*/ 475 w 105"/>
                <a:gd name="T13" fmla="*/ 1 h 50"/>
                <a:gd name="T14" fmla="*/ 528 w 105"/>
                <a:gd name="T15" fmla="*/ 1 h 50"/>
                <a:gd name="T16" fmla="*/ 599 w 105"/>
                <a:gd name="T17" fmla="*/ 2 h 50"/>
                <a:gd name="T18" fmla="*/ 653 w 105"/>
                <a:gd name="T19" fmla="*/ 4 h 50"/>
                <a:gd name="T20" fmla="*/ 704 w 105"/>
                <a:gd name="T21" fmla="*/ 4 h 50"/>
                <a:gd name="T22" fmla="*/ 735 w 105"/>
                <a:gd name="T23" fmla="*/ 8 h 50"/>
                <a:gd name="T24" fmla="*/ 757 w 105"/>
                <a:gd name="T25" fmla="*/ 12 h 50"/>
                <a:gd name="T26" fmla="*/ 781 w 105"/>
                <a:gd name="T27" fmla="*/ 18 h 50"/>
                <a:gd name="T28" fmla="*/ 796 w 105"/>
                <a:gd name="T29" fmla="*/ 22 h 50"/>
                <a:gd name="T30" fmla="*/ 796 w 105"/>
                <a:gd name="T31" fmla="*/ 25 h 50"/>
                <a:gd name="T32" fmla="*/ 789 w 105"/>
                <a:gd name="T33" fmla="*/ 30 h 50"/>
                <a:gd name="T34" fmla="*/ 757 w 105"/>
                <a:gd name="T35" fmla="*/ 35 h 50"/>
                <a:gd name="T36" fmla="*/ 757 w 105"/>
                <a:gd name="T37" fmla="*/ 37 h 50"/>
                <a:gd name="T38" fmla="*/ 720 w 105"/>
                <a:gd name="T39" fmla="*/ 40 h 50"/>
                <a:gd name="T40" fmla="*/ 696 w 105"/>
                <a:gd name="T41" fmla="*/ 40 h 50"/>
                <a:gd name="T42" fmla="*/ 668 w 105"/>
                <a:gd name="T43" fmla="*/ 40 h 50"/>
                <a:gd name="T44" fmla="*/ 629 w 105"/>
                <a:gd name="T45" fmla="*/ 40 h 50"/>
                <a:gd name="T46" fmla="*/ 591 w 105"/>
                <a:gd name="T47" fmla="*/ 40 h 50"/>
                <a:gd name="T48" fmla="*/ 552 w 105"/>
                <a:gd name="T49" fmla="*/ 40 h 50"/>
                <a:gd name="T50" fmla="*/ 520 w 105"/>
                <a:gd name="T51" fmla="*/ 39 h 50"/>
                <a:gd name="T52" fmla="*/ 520 w 105"/>
                <a:gd name="T53" fmla="*/ 37 h 50"/>
                <a:gd name="T54" fmla="*/ 513 w 105"/>
                <a:gd name="T55" fmla="*/ 35 h 50"/>
                <a:gd name="T56" fmla="*/ 520 w 105"/>
                <a:gd name="T57" fmla="*/ 33 h 50"/>
                <a:gd name="T58" fmla="*/ 552 w 105"/>
                <a:gd name="T59" fmla="*/ 31 h 50"/>
                <a:gd name="T60" fmla="*/ 599 w 105"/>
                <a:gd name="T61" fmla="*/ 29 h 50"/>
                <a:gd name="T62" fmla="*/ 668 w 105"/>
                <a:gd name="T63" fmla="*/ 28 h 50"/>
                <a:gd name="T64" fmla="*/ 688 w 105"/>
                <a:gd name="T65" fmla="*/ 26 h 50"/>
                <a:gd name="T66" fmla="*/ 672 w 105"/>
                <a:gd name="T67" fmla="*/ 24 h 50"/>
                <a:gd name="T68" fmla="*/ 660 w 105"/>
                <a:gd name="T69" fmla="*/ 22 h 50"/>
                <a:gd name="T70" fmla="*/ 637 w 105"/>
                <a:gd name="T71" fmla="*/ 18 h 50"/>
                <a:gd name="T72" fmla="*/ 629 w 105"/>
                <a:gd name="T73" fmla="*/ 15 h 50"/>
                <a:gd name="T74" fmla="*/ 552 w 105"/>
                <a:gd name="T75" fmla="*/ 12 h 50"/>
                <a:gd name="T76" fmla="*/ 369 w 105"/>
                <a:gd name="T77" fmla="*/ 12 h 50"/>
                <a:gd name="T78" fmla="*/ 213 w 105"/>
                <a:gd name="T79" fmla="*/ 20 h 50"/>
                <a:gd name="T80" fmla="*/ 93 w 105"/>
                <a:gd name="T81" fmla="*/ 26 h 50"/>
                <a:gd name="T82" fmla="*/ 24 w 105"/>
                <a:gd name="T83" fmla="*/ 34 h 50"/>
                <a:gd name="T84" fmla="*/ 0 w 105"/>
                <a:gd name="T85" fmla="*/ 35 h 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5"/>
                <a:gd name="T130" fmla="*/ 0 h 50"/>
                <a:gd name="T131" fmla="*/ 105 w 105"/>
                <a:gd name="T132" fmla="*/ 50 h 5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5" h="50">
                  <a:moveTo>
                    <a:pt x="0" y="41"/>
                  </a:moveTo>
                  <a:lnTo>
                    <a:pt x="0" y="41"/>
                  </a:lnTo>
                  <a:lnTo>
                    <a:pt x="1" y="41"/>
                  </a:lnTo>
                  <a:lnTo>
                    <a:pt x="2" y="39"/>
                  </a:lnTo>
                  <a:lnTo>
                    <a:pt x="4" y="37"/>
                  </a:lnTo>
                  <a:lnTo>
                    <a:pt x="6" y="35"/>
                  </a:lnTo>
                  <a:lnTo>
                    <a:pt x="8" y="31"/>
                  </a:lnTo>
                  <a:lnTo>
                    <a:pt x="11" y="28"/>
                  </a:lnTo>
                  <a:lnTo>
                    <a:pt x="15" y="24"/>
                  </a:lnTo>
                  <a:lnTo>
                    <a:pt x="18" y="21"/>
                  </a:lnTo>
                  <a:lnTo>
                    <a:pt x="22" y="18"/>
                  </a:lnTo>
                  <a:lnTo>
                    <a:pt x="27" y="14"/>
                  </a:lnTo>
                  <a:lnTo>
                    <a:pt x="32" y="10"/>
                  </a:lnTo>
                  <a:lnTo>
                    <a:pt x="37" y="8"/>
                  </a:lnTo>
                  <a:lnTo>
                    <a:pt x="43" y="5"/>
                  </a:lnTo>
                  <a:lnTo>
                    <a:pt x="50" y="3"/>
                  </a:lnTo>
                  <a:lnTo>
                    <a:pt x="57" y="0"/>
                  </a:lnTo>
                  <a:lnTo>
                    <a:pt x="57" y="1"/>
                  </a:lnTo>
                  <a:lnTo>
                    <a:pt x="58" y="1"/>
                  </a:lnTo>
                  <a:lnTo>
                    <a:pt x="60" y="1"/>
                  </a:lnTo>
                  <a:lnTo>
                    <a:pt x="62" y="1"/>
                  </a:lnTo>
                  <a:lnTo>
                    <a:pt x="64" y="1"/>
                  </a:lnTo>
                  <a:lnTo>
                    <a:pt x="67" y="1"/>
                  </a:lnTo>
                  <a:lnTo>
                    <a:pt x="69" y="1"/>
                  </a:lnTo>
                  <a:lnTo>
                    <a:pt x="73" y="1"/>
                  </a:lnTo>
                  <a:lnTo>
                    <a:pt x="75" y="2"/>
                  </a:lnTo>
                  <a:lnTo>
                    <a:pt x="78" y="2"/>
                  </a:lnTo>
                  <a:lnTo>
                    <a:pt x="80" y="2"/>
                  </a:lnTo>
                  <a:lnTo>
                    <a:pt x="84" y="2"/>
                  </a:lnTo>
                  <a:lnTo>
                    <a:pt x="85" y="4"/>
                  </a:lnTo>
                  <a:lnTo>
                    <a:pt x="88" y="4"/>
                  </a:lnTo>
                  <a:lnTo>
                    <a:pt x="89" y="4"/>
                  </a:lnTo>
                  <a:lnTo>
                    <a:pt x="92" y="4"/>
                  </a:lnTo>
                  <a:lnTo>
                    <a:pt x="92" y="6"/>
                  </a:lnTo>
                  <a:lnTo>
                    <a:pt x="94" y="7"/>
                  </a:lnTo>
                  <a:lnTo>
                    <a:pt x="96" y="9"/>
                  </a:lnTo>
                  <a:lnTo>
                    <a:pt x="97" y="11"/>
                  </a:lnTo>
                  <a:lnTo>
                    <a:pt x="97" y="13"/>
                  </a:lnTo>
                  <a:lnTo>
                    <a:pt x="99" y="15"/>
                  </a:lnTo>
                  <a:lnTo>
                    <a:pt x="100" y="17"/>
                  </a:lnTo>
                  <a:lnTo>
                    <a:pt x="102" y="18"/>
                  </a:lnTo>
                  <a:lnTo>
                    <a:pt x="102" y="21"/>
                  </a:lnTo>
                  <a:lnTo>
                    <a:pt x="103" y="22"/>
                  </a:lnTo>
                  <a:lnTo>
                    <a:pt x="103" y="24"/>
                  </a:lnTo>
                  <a:lnTo>
                    <a:pt x="104" y="26"/>
                  </a:lnTo>
                  <a:lnTo>
                    <a:pt x="104" y="28"/>
                  </a:lnTo>
                  <a:lnTo>
                    <a:pt x="104" y="30"/>
                  </a:lnTo>
                  <a:lnTo>
                    <a:pt x="104" y="31"/>
                  </a:lnTo>
                  <a:lnTo>
                    <a:pt x="104" y="33"/>
                  </a:lnTo>
                  <a:lnTo>
                    <a:pt x="103" y="34"/>
                  </a:lnTo>
                  <a:lnTo>
                    <a:pt x="103" y="36"/>
                  </a:lnTo>
                  <a:lnTo>
                    <a:pt x="101" y="38"/>
                  </a:lnTo>
                  <a:lnTo>
                    <a:pt x="101" y="39"/>
                  </a:lnTo>
                  <a:lnTo>
                    <a:pt x="99" y="41"/>
                  </a:lnTo>
                  <a:lnTo>
                    <a:pt x="99" y="42"/>
                  </a:lnTo>
                  <a:lnTo>
                    <a:pt x="99" y="44"/>
                  </a:lnTo>
                  <a:lnTo>
                    <a:pt x="97" y="46"/>
                  </a:lnTo>
                  <a:lnTo>
                    <a:pt x="96" y="47"/>
                  </a:lnTo>
                  <a:lnTo>
                    <a:pt x="94" y="49"/>
                  </a:lnTo>
                  <a:lnTo>
                    <a:pt x="92" y="49"/>
                  </a:lnTo>
                  <a:lnTo>
                    <a:pt x="91" y="49"/>
                  </a:lnTo>
                  <a:lnTo>
                    <a:pt x="89" y="49"/>
                  </a:lnTo>
                  <a:lnTo>
                    <a:pt x="87" y="49"/>
                  </a:lnTo>
                  <a:lnTo>
                    <a:pt x="85" y="49"/>
                  </a:lnTo>
                  <a:lnTo>
                    <a:pt x="84" y="49"/>
                  </a:lnTo>
                  <a:lnTo>
                    <a:pt x="82" y="49"/>
                  </a:lnTo>
                  <a:lnTo>
                    <a:pt x="81" y="49"/>
                  </a:lnTo>
                  <a:lnTo>
                    <a:pt x="79" y="49"/>
                  </a:lnTo>
                  <a:lnTo>
                    <a:pt x="77" y="49"/>
                  </a:lnTo>
                  <a:lnTo>
                    <a:pt x="76" y="49"/>
                  </a:lnTo>
                  <a:lnTo>
                    <a:pt x="74" y="49"/>
                  </a:lnTo>
                  <a:lnTo>
                    <a:pt x="72" y="49"/>
                  </a:lnTo>
                  <a:lnTo>
                    <a:pt x="70" y="49"/>
                  </a:lnTo>
                  <a:lnTo>
                    <a:pt x="70" y="47"/>
                  </a:lnTo>
                  <a:lnTo>
                    <a:pt x="68" y="47"/>
                  </a:lnTo>
                  <a:lnTo>
                    <a:pt x="68" y="45"/>
                  </a:lnTo>
                  <a:lnTo>
                    <a:pt x="68" y="44"/>
                  </a:lnTo>
                  <a:lnTo>
                    <a:pt x="67" y="44"/>
                  </a:lnTo>
                  <a:lnTo>
                    <a:pt x="67" y="42"/>
                  </a:lnTo>
                  <a:lnTo>
                    <a:pt x="67" y="40"/>
                  </a:lnTo>
                  <a:lnTo>
                    <a:pt x="68" y="39"/>
                  </a:lnTo>
                  <a:lnTo>
                    <a:pt x="69" y="39"/>
                  </a:lnTo>
                  <a:lnTo>
                    <a:pt x="70" y="37"/>
                  </a:lnTo>
                  <a:lnTo>
                    <a:pt x="72" y="37"/>
                  </a:lnTo>
                  <a:lnTo>
                    <a:pt x="73" y="37"/>
                  </a:lnTo>
                  <a:lnTo>
                    <a:pt x="75" y="37"/>
                  </a:lnTo>
                  <a:lnTo>
                    <a:pt x="78" y="35"/>
                  </a:lnTo>
                  <a:lnTo>
                    <a:pt x="80" y="35"/>
                  </a:lnTo>
                  <a:lnTo>
                    <a:pt x="84" y="34"/>
                  </a:lnTo>
                  <a:lnTo>
                    <a:pt x="87" y="34"/>
                  </a:lnTo>
                  <a:lnTo>
                    <a:pt x="91" y="32"/>
                  </a:lnTo>
                  <a:lnTo>
                    <a:pt x="90" y="32"/>
                  </a:lnTo>
                  <a:lnTo>
                    <a:pt x="89" y="32"/>
                  </a:lnTo>
                  <a:lnTo>
                    <a:pt x="89" y="30"/>
                  </a:lnTo>
                  <a:lnTo>
                    <a:pt x="88" y="30"/>
                  </a:lnTo>
                  <a:lnTo>
                    <a:pt x="88" y="28"/>
                  </a:lnTo>
                  <a:lnTo>
                    <a:pt x="86" y="26"/>
                  </a:lnTo>
                  <a:lnTo>
                    <a:pt x="86" y="25"/>
                  </a:lnTo>
                  <a:lnTo>
                    <a:pt x="85" y="25"/>
                  </a:lnTo>
                  <a:lnTo>
                    <a:pt x="85" y="23"/>
                  </a:lnTo>
                  <a:lnTo>
                    <a:pt x="83" y="21"/>
                  </a:lnTo>
                  <a:lnTo>
                    <a:pt x="83" y="20"/>
                  </a:lnTo>
                  <a:lnTo>
                    <a:pt x="82" y="20"/>
                  </a:lnTo>
                  <a:lnTo>
                    <a:pt x="82" y="18"/>
                  </a:lnTo>
                  <a:lnTo>
                    <a:pt x="82" y="17"/>
                  </a:lnTo>
                  <a:lnTo>
                    <a:pt x="72" y="15"/>
                  </a:lnTo>
                  <a:lnTo>
                    <a:pt x="64" y="14"/>
                  </a:lnTo>
                  <a:lnTo>
                    <a:pt x="55" y="15"/>
                  </a:lnTo>
                  <a:lnTo>
                    <a:pt x="48" y="15"/>
                  </a:lnTo>
                  <a:lnTo>
                    <a:pt x="40" y="18"/>
                  </a:lnTo>
                  <a:lnTo>
                    <a:pt x="34" y="20"/>
                  </a:lnTo>
                  <a:lnTo>
                    <a:pt x="28" y="23"/>
                  </a:lnTo>
                  <a:lnTo>
                    <a:pt x="22" y="25"/>
                  </a:lnTo>
                  <a:lnTo>
                    <a:pt x="17" y="28"/>
                  </a:lnTo>
                  <a:lnTo>
                    <a:pt x="12" y="32"/>
                  </a:lnTo>
                  <a:lnTo>
                    <a:pt x="9" y="36"/>
                  </a:lnTo>
                  <a:lnTo>
                    <a:pt x="6" y="37"/>
                  </a:lnTo>
                  <a:lnTo>
                    <a:pt x="3" y="40"/>
                  </a:lnTo>
                  <a:lnTo>
                    <a:pt x="1" y="41"/>
                  </a:lnTo>
                  <a:lnTo>
                    <a:pt x="0" y="42"/>
                  </a:lnTo>
                  <a:lnTo>
                    <a:pt x="0" y="41"/>
                  </a:lnTo>
                </a:path>
              </a:pathLst>
            </a:custGeom>
            <a:solidFill>
              <a:srgbClr val="F8F8F8"/>
            </a:solidFill>
            <a:ln w="6350">
              <a:solidFill>
                <a:srgbClr val="DDDDDD"/>
              </a:solidFill>
              <a:round/>
              <a:headEnd/>
              <a:tailEnd/>
            </a:ln>
          </p:spPr>
          <p:txBody>
            <a:bodyPr/>
            <a:lstStyle/>
            <a:p>
              <a:endParaRPr lang="it-IT"/>
            </a:p>
          </p:txBody>
        </p:sp>
        <p:sp>
          <p:nvSpPr>
            <p:cNvPr id="11299" name="Freeform 41"/>
            <p:cNvSpPr>
              <a:spLocks/>
            </p:cNvSpPr>
            <p:nvPr/>
          </p:nvSpPr>
          <p:spPr bwMode="auto">
            <a:xfrm>
              <a:off x="3311" y="1351"/>
              <a:ext cx="113" cy="73"/>
            </a:xfrm>
            <a:custGeom>
              <a:avLst/>
              <a:gdLst>
                <a:gd name="T0" fmla="*/ 420 w 57"/>
                <a:gd name="T1" fmla="*/ 1 h 78"/>
                <a:gd name="T2" fmla="*/ 389 w 57"/>
                <a:gd name="T3" fmla="*/ 6 h 78"/>
                <a:gd name="T4" fmla="*/ 319 w 57"/>
                <a:gd name="T5" fmla="*/ 8 h 78"/>
                <a:gd name="T6" fmla="*/ 248 w 57"/>
                <a:gd name="T7" fmla="*/ 14 h 78"/>
                <a:gd name="T8" fmla="*/ 172 w 57"/>
                <a:gd name="T9" fmla="*/ 21 h 78"/>
                <a:gd name="T10" fmla="*/ 87 w 57"/>
                <a:gd name="T11" fmla="*/ 26 h 78"/>
                <a:gd name="T12" fmla="*/ 32 w 57"/>
                <a:gd name="T13" fmla="*/ 31 h 78"/>
                <a:gd name="T14" fmla="*/ 0 w 57"/>
                <a:gd name="T15" fmla="*/ 34 h 78"/>
                <a:gd name="T16" fmla="*/ 16 w 57"/>
                <a:gd name="T17" fmla="*/ 36 h 78"/>
                <a:gd name="T18" fmla="*/ 40 w 57"/>
                <a:gd name="T19" fmla="*/ 42 h 78"/>
                <a:gd name="T20" fmla="*/ 56 w 57"/>
                <a:gd name="T21" fmla="*/ 46 h 78"/>
                <a:gd name="T22" fmla="*/ 48 w 57"/>
                <a:gd name="T23" fmla="*/ 51 h 78"/>
                <a:gd name="T24" fmla="*/ 40 w 57"/>
                <a:gd name="T25" fmla="*/ 56 h 78"/>
                <a:gd name="T26" fmla="*/ 16 w 57"/>
                <a:gd name="T27" fmla="*/ 60 h 78"/>
                <a:gd name="T28" fmla="*/ 0 w 57"/>
                <a:gd name="T29" fmla="*/ 62 h 78"/>
                <a:gd name="T30" fmla="*/ 0 w 57"/>
                <a:gd name="T31" fmla="*/ 63 h 78"/>
                <a:gd name="T32" fmla="*/ 0 w 57"/>
                <a:gd name="T33" fmla="*/ 62 h 78"/>
                <a:gd name="T34" fmla="*/ 40 w 57"/>
                <a:gd name="T35" fmla="*/ 58 h 78"/>
                <a:gd name="T36" fmla="*/ 95 w 57"/>
                <a:gd name="T37" fmla="*/ 49 h 78"/>
                <a:gd name="T38" fmla="*/ 172 w 57"/>
                <a:gd name="T39" fmla="*/ 37 h 78"/>
                <a:gd name="T40" fmla="*/ 248 w 57"/>
                <a:gd name="T41" fmla="*/ 26 h 78"/>
                <a:gd name="T42" fmla="*/ 319 w 57"/>
                <a:gd name="T43" fmla="*/ 15 h 78"/>
                <a:gd name="T44" fmla="*/ 389 w 57"/>
                <a:gd name="T45" fmla="*/ 7 h 78"/>
                <a:gd name="T46" fmla="*/ 420 w 57"/>
                <a:gd name="T47" fmla="*/ 1 h 78"/>
                <a:gd name="T48" fmla="*/ 436 w 57"/>
                <a:gd name="T49" fmla="*/ 0 h 78"/>
                <a:gd name="T50" fmla="*/ 436 w 57"/>
                <a:gd name="T51" fmla="*/ 0 h 78"/>
                <a:gd name="T52" fmla="*/ 436 w 57"/>
                <a:gd name="T53" fmla="*/ 0 h 78"/>
                <a:gd name="T54" fmla="*/ 436 w 57"/>
                <a:gd name="T55" fmla="*/ 0 h 78"/>
                <a:gd name="T56" fmla="*/ 436 w 57"/>
                <a:gd name="T57" fmla="*/ 0 h 78"/>
                <a:gd name="T58" fmla="*/ 436 w 57"/>
                <a:gd name="T59" fmla="*/ 0 h 78"/>
                <a:gd name="T60" fmla="*/ 436 w 57"/>
                <a:gd name="T61" fmla="*/ 0 h 78"/>
                <a:gd name="T62" fmla="*/ 436 w 57"/>
                <a:gd name="T63" fmla="*/ 0 h 78"/>
                <a:gd name="T64" fmla="*/ 436 w 5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7"/>
                <a:gd name="T100" fmla="*/ 0 h 78"/>
                <a:gd name="T101" fmla="*/ 57 w 5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7" h="78">
                  <a:moveTo>
                    <a:pt x="56" y="0"/>
                  </a:moveTo>
                  <a:lnTo>
                    <a:pt x="54" y="1"/>
                  </a:lnTo>
                  <a:lnTo>
                    <a:pt x="53" y="2"/>
                  </a:lnTo>
                  <a:lnTo>
                    <a:pt x="50" y="6"/>
                  </a:lnTo>
                  <a:lnTo>
                    <a:pt x="47" y="7"/>
                  </a:lnTo>
                  <a:lnTo>
                    <a:pt x="41" y="11"/>
                  </a:lnTo>
                  <a:lnTo>
                    <a:pt x="37" y="14"/>
                  </a:lnTo>
                  <a:lnTo>
                    <a:pt x="32" y="17"/>
                  </a:lnTo>
                  <a:lnTo>
                    <a:pt x="27" y="20"/>
                  </a:lnTo>
                  <a:lnTo>
                    <a:pt x="22" y="25"/>
                  </a:lnTo>
                  <a:lnTo>
                    <a:pt x="17" y="29"/>
                  </a:lnTo>
                  <a:lnTo>
                    <a:pt x="11" y="32"/>
                  </a:lnTo>
                  <a:lnTo>
                    <a:pt x="8" y="35"/>
                  </a:lnTo>
                  <a:lnTo>
                    <a:pt x="4" y="37"/>
                  </a:lnTo>
                  <a:lnTo>
                    <a:pt x="2" y="39"/>
                  </a:lnTo>
                  <a:lnTo>
                    <a:pt x="0" y="41"/>
                  </a:lnTo>
                  <a:lnTo>
                    <a:pt x="2" y="44"/>
                  </a:lnTo>
                  <a:lnTo>
                    <a:pt x="5" y="47"/>
                  </a:lnTo>
                  <a:lnTo>
                    <a:pt x="5" y="51"/>
                  </a:lnTo>
                  <a:lnTo>
                    <a:pt x="7" y="52"/>
                  </a:lnTo>
                  <a:lnTo>
                    <a:pt x="7" y="56"/>
                  </a:lnTo>
                  <a:lnTo>
                    <a:pt x="7" y="59"/>
                  </a:lnTo>
                  <a:lnTo>
                    <a:pt x="6" y="63"/>
                  </a:lnTo>
                  <a:lnTo>
                    <a:pt x="6" y="65"/>
                  </a:lnTo>
                  <a:lnTo>
                    <a:pt x="5" y="68"/>
                  </a:lnTo>
                  <a:lnTo>
                    <a:pt x="4" y="70"/>
                  </a:lnTo>
                  <a:lnTo>
                    <a:pt x="2" y="73"/>
                  </a:lnTo>
                  <a:lnTo>
                    <a:pt x="2" y="74"/>
                  </a:lnTo>
                  <a:lnTo>
                    <a:pt x="0" y="76"/>
                  </a:lnTo>
                  <a:lnTo>
                    <a:pt x="0" y="77"/>
                  </a:lnTo>
                  <a:lnTo>
                    <a:pt x="0" y="76"/>
                  </a:lnTo>
                  <a:lnTo>
                    <a:pt x="2" y="74"/>
                  </a:lnTo>
                  <a:lnTo>
                    <a:pt x="5" y="70"/>
                  </a:lnTo>
                  <a:lnTo>
                    <a:pt x="8" y="65"/>
                  </a:lnTo>
                  <a:lnTo>
                    <a:pt x="12" y="60"/>
                  </a:lnTo>
                  <a:lnTo>
                    <a:pt x="17" y="52"/>
                  </a:lnTo>
                  <a:lnTo>
                    <a:pt x="22" y="45"/>
                  </a:lnTo>
                  <a:lnTo>
                    <a:pt x="28" y="38"/>
                  </a:lnTo>
                  <a:lnTo>
                    <a:pt x="32" y="32"/>
                  </a:lnTo>
                  <a:lnTo>
                    <a:pt x="37" y="25"/>
                  </a:lnTo>
                  <a:lnTo>
                    <a:pt x="41" y="18"/>
                  </a:lnTo>
                  <a:lnTo>
                    <a:pt x="47" y="12"/>
                  </a:lnTo>
                  <a:lnTo>
                    <a:pt x="50" y="8"/>
                  </a:lnTo>
                  <a:lnTo>
                    <a:pt x="53" y="3"/>
                  </a:lnTo>
                  <a:lnTo>
                    <a:pt x="54" y="1"/>
                  </a:lnTo>
                  <a:lnTo>
                    <a:pt x="56" y="0"/>
                  </a:lnTo>
                </a:path>
              </a:pathLst>
            </a:custGeom>
            <a:solidFill>
              <a:srgbClr val="F8F8F8"/>
            </a:solidFill>
            <a:ln w="9048">
              <a:solidFill>
                <a:srgbClr val="DDDDDD"/>
              </a:solidFill>
              <a:round/>
              <a:headEnd/>
              <a:tailEnd/>
            </a:ln>
          </p:spPr>
          <p:txBody>
            <a:bodyPr/>
            <a:lstStyle/>
            <a:p>
              <a:endParaRPr lang="it-IT"/>
            </a:p>
          </p:txBody>
        </p:sp>
        <p:sp>
          <p:nvSpPr>
            <p:cNvPr id="11300" name="Freeform 42"/>
            <p:cNvSpPr>
              <a:spLocks/>
            </p:cNvSpPr>
            <p:nvPr/>
          </p:nvSpPr>
          <p:spPr bwMode="auto">
            <a:xfrm>
              <a:off x="2840" y="1351"/>
              <a:ext cx="116" cy="73"/>
            </a:xfrm>
            <a:custGeom>
              <a:avLst/>
              <a:gdLst>
                <a:gd name="T0" fmla="*/ 0 w 59"/>
                <a:gd name="T1" fmla="*/ 1 h 78"/>
                <a:gd name="T2" fmla="*/ 39 w 59"/>
                <a:gd name="T3" fmla="*/ 6 h 78"/>
                <a:gd name="T4" fmla="*/ 92 w 59"/>
                <a:gd name="T5" fmla="*/ 8 h 78"/>
                <a:gd name="T6" fmla="*/ 173 w 59"/>
                <a:gd name="T7" fmla="*/ 14 h 78"/>
                <a:gd name="T8" fmla="*/ 252 w 59"/>
                <a:gd name="T9" fmla="*/ 21 h 78"/>
                <a:gd name="T10" fmla="*/ 328 w 59"/>
                <a:gd name="T11" fmla="*/ 26 h 78"/>
                <a:gd name="T12" fmla="*/ 387 w 59"/>
                <a:gd name="T13" fmla="*/ 31 h 78"/>
                <a:gd name="T14" fmla="*/ 433 w 59"/>
                <a:gd name="T15" fmla="*/ 33 h 78"/>
                <a:gd name="T16" fmla="*/ 409 w 59"/>
                <a:gd name="T17" fmla="*/ 36 h 78"/>
                <a:gd name="T18" fmla="*/ 372 w 59"/>
                <a:gd name="T19" fmla="*/ 41 h 78"/>
                <a:gd name="T20" fmla="*/ 364 w 59"/>
                <a:gd name="T21" fmla="*/ 45 h 78"/>
                <a:gd name="T22" fmla="*/ 364 w 59"/>
                <a:gd name="T23" fmla="*/ 51 h 78"/>
                <a:gd name="T24" fmla="*/ 372 w 59"/>
                <a:gd name="T25" fmla="*/ 55 h 78"/>
                <a:gd name="T26" fmla="*/ 387 w 59"/>
                <a:gd name="T27" fmla="*/ 59 h 78"/>
                <a:gd name="T28" fmla="*/ 395 w 59"/>
                <a:gd name="T29" fmla="*/ 62 h 78"/>
                <a:gd name="T30" fmla="*/ 409 w 59"/>
                <a:gd name="T31" fmla="*/ 63 h 78"/>
                <a:gd name="T32" fmla="*/ 409 w 59"/>
                <a:gd name="T33" fmla="*/ 62 h 78"/>
                <a:gd name="T34" fmla="*/ 372 w 59"/>
                <a:gd name="T35" fmla="*/ 58 h 78"/>
                <a:gd name="T36" fmla="*/ 313 w 59"/>
                <a:gd name="T37" fmla="*/ 49 h 78"/>
                <a:gd name="T38" fmla="*/ 236 w 59"/>
                <a:gd name="T39" fmla="*/ 37 h 78"/>
                <a:gd name="T40" fmla="*/ 167 w 59"/>
                <a:gd name="T41" fmla="*/ 26 h 78"/>
                <a:gd name="T42" fmla="*/ 85 w 59"/>
                <a:gd name="T43" fmla="*/ 15 h 78"/>
                <a:gd name="T44" fmla="*/ 31 w 59"/>
                <a:gd name="T45" fmla="*/ 7 h 78"/>
                <a:gd name="T46" fmla="*/ 0 w 59"/>
                <a:gd name="T47" fmla="*/ 1 h 78"/>
                <a:gd name="T48" fmla="*/ 0 w 59"/>
                <a:gd name="T49" fmla="*/ 0 h 78"/>
                <a:gd name="T50" fmla="*/ 0 w 59"/>
                <a:gd name="T51" fmla="*/ 0 h 78"/>
                <a:gd name="T52" fmla="*/ 0 w 59"/>
                <a:gd name="T53" fmla="*/ 0 h 78"/>
                <a:gd name="T54" fmla="*/ 0 w 59"/>
                <a:gd name="T55" fmla="*/ 0 h 78"/>
                <a:gd name="T56" fmla="*/ 0 w 59"/>
                <a:gd name="T57" fmla="*/ 0 h 78"/>
                <a:gd name="T58" fmla="*/ 0 w 59"/>
                <a:gd name="T59" fmla="*/ 0 h 78"/>
                <a:gd name="T60" fmla="*/ 0 w 59"/>
                <a:gd name="T61" fmla="*/ 0 h 78"/>
                <a:gd name="T62" fmla="*/ 0 w 59"/>
                <a:gd name="T63" fmla="*/ 0 h 78"/>
                <a:gd name="T64" fmla="*/ 0 w 59"/>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9"/>
                <a:gd name="T100" fmla="*/ 0 h 78"/>
                <a:gd name="T101" fmla="*/ 59 w 59"/>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9" h="78">
                  <a:moveTo>
                    <a:pt x="0" y="0"/>
                  </a:moveTo>
                  <a:lnTo>
                    <a:pt x="0" y="1"/>
                  </a:lnTo>
                  <a:lnTo>
                    <a:pt x="2" y="2"/>
                  </a:lnTo>
                  <a:lnTo>
                    <a:pt x="5" y="6"/>
                  </a:lnTo>
                  <a:lnTo>
                    <a:pt x="9" y="7"/>
                  </a:lnTo>
                  <a:lnTo>
                    <a:pt x="12" y="11"/>
                  </a:lnTo>
                  <a:lnTo>
                    <a:pt x="18" y="14"/>
                  </a:lnTo>
                  <a:lnTo>
                    <a:pt x="23" y="17"/>
                  </a:lnTo>
                  <a:lnTo>
                    <a:pt x="29" y="20"/>
                  </a:lnTo>
                  <a:lnTo>
                    <a:pt x="33" y="25"/>
                  </a:lnTo>
                  <a:lnTo>
                    <a:pt x="39" y="28"/>
                  </a:lnTo>
                  <a:lnTo>
                    <a:pt x="43" y="32"/>
                  </a:lnTo>
                  <a:lnTo>
                    <a:pt x="48" y="34"/>
                  </a:lnTo>
                  <a:lnTo>
                    <a:pt x="51" y="37"/>
                  </a:lnTo>
                  <a:lnTo>
                    <a:pt x="55" y="39"/>
                  </a:lnTo>
                  <a:lnTo>
                    <a:pt x="57" y="40"/>
                  </a:lnTo>
                  <a:lnTo>
                    <a:pt x="58" y="40"/>
                  </a:lnTo>
                  <a:lnTo>
                    <a:pt x="54" y="44"/>
                  </a:lnTo>
                  <a:lnTo>
                    <a:pt x="51" y="47"/>
                  </a:lnTo>
                  <a:lnTo>
                    <a:pt x="49" y="50"/>
                  </a:lnTo>
                  <a:lnTo>
                    <a:pt x="49" y="52"/>
                  </a:lnTo>
                  <a:lnTo>
                    <a:pt x="48" y="55"/>
                  </a:lnTo>
                  <a:lnTo>
                    <a:pt x="48" y="58"/>
                  </a:lnTo>
                  <a:lnTo>
                    <a:pt x="48" y="62"/>
                  </a:lnTo>
                  <a:lnTo>
                    <a:pt x="49" y="64"/>
                  </a:lnTo>
                  <a:lnTo>
                    <a:pt x="49" y="67"/>
                  </a:lnTo>
                  <a:lnTo>
                    <a:pt x="51" y="70"/>
                  </a:lnTo>
                  <a:lnTo>
                    <a:pt x="51" y="72"/>
                  </a:lnTo>
                  <a:lnTo>
                    <a:pt x="52" y="74"/>
                  </a:lnTo>
                  <a:lnTo>
                    <a:pt x="52" y="76"/>
                  </a:lnTo>
                  <a:lnTo>
                    <a:pt x="54" y="77"/>
                  </a:lnTo>
                  <a:lnTo>
                    <a:pt x="55" y="77"/>
                  </a:lnTo>
                  <a:lnTo>
                    <a:pt x="54" y="76"/>
                  </a:lnTo>
                  <a:lnTo>
                    <a:pt x="52" y="74"/>
                  </a:lnTo>
                  <a:lnTo>
                    <a:pt x="49" y="70"/>
                  </a:lnTo>
                  <a:lnTo>
                    <a:pt x="46" y="65"/>
                  </a:lnTo>
                  <a:lnTo>
                    <a:pt x="41" y="60"/>
                  </a:lnTo>
                  <a:lnTo>
                    <a:pt x="37" y="52"/>
                  </a:lnTo>
                  <a:lnTo>
                    <a:pt x="31" y="45"/>
                  </a:lnTo>
                  <a:lnTo>
                    <a:pt x="27" y="38"/>
                  </a:lnTo>
                  <a:lnTo>
                    <a:pt x="22" y="32"/>
                  </a:lnTo>
                  <a:lnTo>
                    <a:pt x="17" y="25"/>
                  </a:lnTo>
                  <a:lnTo>
                    <a:pt x="11" y="18"/>
                  </a:lnTo>
                  <a:lnTo>
                    <a:pt x="8" y="12"/>
                  </a:lnTo>
                  <a:lnTo>
                    <a:pt x="4" y="8"/>
                  </a:lnTo>
                  <a:lnTo>
                    <a:pt x="2" y="3"/>
                  </a:lnTo>
                  <a:lnTo>
                    <a:pt x="0" y="1"/>
                  </a:lnTo>
                  <a:lnTo>
                    <a:pt x="0" y="0"/>
                  </a:lnTo>
                </a:path>
              </a:pathLst>
            </a:custGeom>
            <a:solidFill>
              <a:srgbClr val="F8F8F8"/>
            </a:solidFill>
            <a:ln w="9048">
              <a:solidFill>
                <a:srgbClr val="DDDDDD"/>
              </a:solidFill>
              <a:round/>
              <a:headEnd/>
              <a:tailEnd/>
            </a:ln>
          </p:spPr>
          <p:txBody>
            <a:bodyPr/>
            <a:lstStyle/>
            <a:p>
              <a:endParaRPr lang="it-IT"/>
            </a:p>
          </p:txBody>
        </p:sp>
        <p:sp>
          <p:nvSpPr>
            <p:cNvPr id="11301" name="Freeform 43"/>
            <p:cNvSpPr>
              <a:spLocks/>
            </p:cNvSpPr>
            <p:nvPr/>
          </p:nvSpPr>
          <p:spPr bwMode="auto">
            <a:xfrm>
              <a:off x="3024" y="1383"/>
              <a:ext cx="71" cy="37"/>
            </a:xfrm>
            <a:custGeom>
              <a:avLst/>
              <a:gdLst>
                <a:gd name="T0" fmla="*/ 0 w 36"/>
                <a:gd name="T1" fmla="*/ 7 h 39"/>
                <a:gd name="T2" fmla="*/ 16 w 36"/>
                <a:gd name="T3" fmla="*/ 6 h 39"/>
                <a:gd name="T4" fmla="*/ 47 w 36"/>
                <a:gd name="T5" fmla="*/ 3 h 39"/>
                <a:gd name="T6" fmla="*/ 77 w 36"/>
                <a:gd name="T7" fmla="*/ 3 h 39"/>
                <a:gd name="T8" fmla="*/ 124 w 36"/>
                <a:gd name="T9" fmla="*/ 1 h 39"/>
                <a:gd name="T10" fmla="*/ 152 w 36"/>
                <a:gd name="T11" fmla="*/ 1 h 39"/>
                <a:gd name="T12" fmla="*/ 183 w 36"/>
                <a:gd name="T13" fmla="*/ 1 h 39"/>
                <a:gd name="T14" fmla="*/ 213 w 36"/>
                <a:gd name="T15" fmla="*/ 4 h 39"/>
                <a:gd name="T16" fmla="*/ 237 w 36"/>
                <a:gd name="T17" fmla="*/ 7 h 39"/>
                <a:gd name="T18" fmla="*/ 252 w 36"/>
                <a:gd name="T19" fmla="*/ 10 h 39"/>
                <a:gd name="T20" fmla="*/ 268 w 36"/>
                <a:gd name="T21" fmla="*/ 15 h 39"/>
                <a:gd name="T22" fmla="*/ 260 w 36"/>
                <a:gd name="T23" fmla="*/ 20 h 39"/>
                <a:gd name="T24" fmla="*/ 252 w 36"/>
                <a:gd name="T25" fmla="*/ 25 h 39"/>
                <a:gd name="T26" fmla="*/ 237 w 36"/>
                <a:gd name="T27" fmla="*/ 27 h 39"/>
                <a:gd name="T28" fmla="*/ 221 w 36"/>
                <a:gd name="T29" fmla="*/ 29 h 39"/>
                <a:gd name="T30" fmla="*/ 183 w 36"/>
                <a:gd name="T31" fmla="*/ 31 h 39"/>
                <a:gd name="T32" fmla="*/ 132 w 36"/>
                <a:gd name="T33" fmla="*/ 32 h 39"/>
                <a:gd name="T34" fmla="*/ 77 w 36"/>
                <a:gd name="T35" fmla="*/ 30 h 39"/>
                <a:gd name="T36" fmla="*/ 47 w 36"/>
                <a:gd name="T37" fmla="*/ 27 h 39"/>
                <a:gd name="T38" fmla="*/ 24 w 36"/>
                <a:gd name="T39" fmla="*/ 25 h 39"/>
                <a:gd name="T40" fmla="*/ 16 w 36"/>
                <a:gd name="T41" fmla="*/ 22 h 39"/>
                <a:gd name="T42" fmla="*/ 16 w 36"/>
                <a:gd name="T43" fmla="*/ 19 h 39"/>
                <a:gd name="T44" fmla="*/ 32 w 36"/>
                <a:gd name="T45" fmla="*/ 14 h 39"/>
                <a:gd name="T46" fmla="*/ 47 w 36"/>
                <a:gd name="T47" fmla="*/ 13 h 39"/>
                <a:gd name="T48" fmla="*/ 77 w 36"/>
                <a:gd name="T49" fmla="*/ 12 h 39"/>
                <a:gd name="T50" fmla="*/ 93 w 36"/>
                <a:gd name="T51" fmla="*/ 12 h 39"/>
                <a:gd name="T52" fmla="*/ 116 w 36"/>
                <a:gd name="T53" fmla="*/ 12 h 39"/>
                <a:gd name="T54" fmla="*/ 116 w 36"/>
                <a:gd name="T55" fmla="*/ 13 h 39"/>
                <a:gd name="T56" fmla="*/ 101 w 36"/>
                <a:gd name="T57" fmla="*/ 15 h 39"/>
                <a:gd name="T58" fmla="*/ 93 w 36"/>
                <a:gd name="T59" fmla="*/ 18 h 39"/>
                <a:gd name="T60" fmla="*/ 93 w 36"/>
                <a:gd name="T61" fmla="*/ 20 h 39"/>
                <a:gd name="T62" fmla="*/ 93 w 36"/>
                <a:gd name="T63" fmla="*/ 20 h 39"/>
                <a:gd name="T64" fmla="*/ 93 w 36"/>
                <a:gd name="T65" fmla="*/ 25 h 39"/>
                <a:gd name="T66" fmla="*/ 101 w 36"/>
                <a:gd name="T67" fmla="*/ 27 h 39"/>
                <a:gd name="T68" fmla="*/ 132 w 36"/>
                <a:gd name="T69" fmla="*/ 27 h 39"/>
                <a:gd name="T70" fmla="*/ 140 w 36"/>
                <a:gd name="T71" fmla="*/ 27 h 39"/>
                <a:gd name="T72" fmla="*/ 152 w 36"/>
                <a:gd name="T73" fmla="*/ 27 h 39"/>
                <a:gd name="T74" fmla="*/ 176 w 36"/>
                <a:gd name="T75" fmla="*/ 27 h 39"/>
                <a:gd name="T76" fmla="*/ 221 w 36"/>
                <a:gd name="T77" fmla="*/ 22 h 39"/>
                <a:gd name="T78" fmla="*/ 221 w 36"/>
                <a:gd name="T79" fmla="*/ 17 h 39"/>
                <a:gd name="T80" fmla="*/ 199 w 36"/>
                <a:gd name="T81" fmla="*/ 10 h 39"/>
                <a:gd name="T82" fmla="*/ 152 w 36"/>
                <a:gd name="T83" fmla="*/ 9 h 39"/>
                <a:gd name="T84" fmla="*/ 116 w 36"/>
                <a:gd name="T85" fmla="*/ 6 h 39"/>
                <a:gd name="T86" fmla="*/ 71 w 36"/>
                <a:gd name="T87" fmla="*/ 7 h 39"/>
                <a:gd name="T88" fmla="*/ 39 w 36"/>
                <a:gd name="T89" fmla="*/ 7 h 39"/>
                <a:gd name="T90" fmla="*/ 16 w 36"/>
                <a:gd name="T91" fmla="*/ 7 h 39"/>
                <a:gd name="T92" fmla="*/ 8 w 36"/>
                <a:gd name="T93" fmla="*/ 7 h 39"/>
                <a:gd name="T94" fmla="*/ 0 w 36"/>
                <a:gd name="T95" fmla="*/ 7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39"/>
                <a:gd name="T146" fmla="*/ 36 w 36"/>
                <a:gd name="T147" fmla="*/ 39 h 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39">
                  <a:moveTo>
                    <a:pt x="0" y="7"/>
                  </a:moveTo>
                  <a:lnTo>
                    <a:pt x="0" y="7"/>
                  </a:lnTo>
                  <a:lnTo>
                    <a:pt x="2" y="6"/>
                  </a:lnTo>
                  <a:lnTo>
                    <a:pt x="3" y="5"/>
                  </a:lnTo>
                  <a:lnTo>
                    <a:pt x="5" y="5"/>
                  </a:lnTo>
                  <a:lnTo>
                    <a:pt x="6" y="3"/>
                  </a:lnTo>
                  <a:lnTo>
                    <a:pt x="7" y="3"/>
                  </a:lnTo>
                  <a:lnTo>
                    <a:pt x="9" y="3"/>
                  </a:lnTo>
                  <a:lnTo>
                    <a:pt x="10" y="3"/>
                  </a:lnTo>
                  <a:lnTo>
                    <a:pt x="12" y="1"/>
                  </a:lnTo>
                  <a:lnTo>
                    <a:pt x="14" y="1"/>
                  </a:lnTo>
                  <a:lnTo>
                    <a:pt x="16" y="1"/>
                  </a:lnTo>
                  <a:lnTo>
                    <a:pt x="18" y="1"/>
                  </a:lnTo>
                  <a:lnTo>
                    <a:pt x="20" y="0"/>
                  </a:lnTo>
                  <a:lnTo>
                    <a:pt x="20" y="1"/>
                  </a:lnTo>
                  <a:lnTo>
                    <a:pt x="21" y="1"/>
                  </a:lnTo>
                  <a:lnTo>
                    <a:pt x="22" y="1"/>
                  </a:lnTo>
                  <a:lnTo>
                    <a:pt x="24" y="1"/>
                  </a:lnTo>
                  <a:lnTo>
                    <a:pt x="24" y="2"/>
                  </a:lnTo>
                  <a:lnTo>
                    <a:pt x="26" y="2"/>
                  </a:lnTo>
                  <a:lnTo>
                    <a:pt x="28" y="4"/>
                  </a:lnTo>
                  <a:lnTo>
                    <a:pt x="29" y="4"/>
                  </a:lnTo>
                  <a:lnTo>
                    <a:pt x="29" y="6"/>
                  </a:lnTo>
                  <a:lnTo>
                    <a:pt x="31" y="7"/>
                  </a:lnTo>
                  <a:lnTo>
                    <a:pt x="31" y="9"/>
                  </a:lnTo>
                  <a:lnTo>
                    <a:pt x="33" y="10"/>
                  </a:lnTo>
                  <a:lnTo>
                    <a:pt x="33" y="13"/>
                  </a:lnTo>
                  <a:lnTo>
                    <a:pt x="34" y="15"/>
                  </a:lnTo>
                  <a:lnTo>
                    <a:pt x="34" y="17"/>
                  </a:lnTo>
                  <a:lnTo>
                    <a:pt x="35" y="18"/>
                  </a:lnTo>
                  <a:lnTo>
                    <a:pt x="34" y="20"/>
                  </a:lnTo>
                  <a:lnTo>
                    <a:pt x="34" y="22"/>
                  </a:lnTo>
                  <a:lnTo>
                    <a:pt x="34" y="23"/>
                  </a:lnTo>
                  <a:lnTo>
                    <a:pt x="34" y="24"/>
                  </a:lnTo>
                  <a:lnTo>
                    <a:pt x="33" y="26"/>
                  </a:lnTo>
                  <a:lnTo>
                    <a:pt x="33" y="28"/>
                  </a:lnTo>
                  <a:lnTo>
                    <a:pt x="33" y="30"/>
                  </a:lnTo>
                  <a:lnTo>
                    <a:pt x="31" y="32"/>
                  </a:lnTo>
                  <a:lnTo>
                    <a:pt x="31" y="33"/>
                  </a:lnTo>
                  <a:lnTo>
                    <a:pt x="29" y="35"/>
                  </a:lnTo>
                  <a:lnTo>
                    <a:pt x="28" y="37"/>
                  </a:lnTo>
                  <a:lnTo>
                    <a:pt x="26" y="37"/>
                  </a:lnTo>
                  <a:lnTo>
                    <a:pt x="24" y="37"/>
                  </a:lnTo>
                  <a:lnTo>
                    <a:pt x="22" y="37"/>
                  </a:lnTo>
                  <a:lnTo>
                    <a:pt x="19" y="38"/>
                  </a:lnTo>
                  <a:lnTo>
                    <a:pt x="17" y="38"/>
                  </a:lnTo>
                  <a:lnTo>
                    <a:pt x="14" y="38"/>
                  </a:lnTo>
                  <a:lnTo>
                    <a:pt x="12" y="36"/>
                  </a:lnTo>
                  <a:lnTo>
                    <a:pt x="10" y="36"/>
                  </a:lnTo>
                  <a:lnTo>
                    <a:pt x="9" y="34"/>
                  </a:lnTo>
                  <a:lnTo>
                    <a:pt x="7" y="33"/>
                  </a:lnTo>
                  <a:lnTo>
                    <a:pt x="6" y="31"/>
                  </a:lnTo>
                  <a:lnTo>
                    <a:pt x="5" y="31"/>
                  </a:lnTo>
                  <a:lnTo>
                    <a:pt x="4" y="30"/>
                  </a:lnTo>
                  <a:lnTo>
                    <a:pt x="3" y="28"/>
                  </a:lnTo>
                  <a:lnTo>
                    <a:pt x="3" y="26"/>
                  </a:lnTo>
                  <a:lnTo>
                    <a:pt x="2" y="26"/>
                  </a:lnTo>
                  <a:lnTo>
                    <a:pt x="2" y="25"/>
                  </a:lnTo>
                  <a:lnTo>
                    <a:pt x="2" y="24"/>
                  </a:lnTo>
                  <a:lnTo>
                    <a:pt x="2" y="22"/>
                  </a:lnTo>
                  <a:lnTo>
                    <a:pt x="2" y="20"/>
                  </a:lnTo>
                  <a:lnTo>
                    <a:pt x="2" y="18"/>
                  </a:lnTo>
                  <a:lnTo>
                    <a:pt x="4" y="17"/>
                  </a:lnTo>
                  <a:lnTo>
                    <a:pt x="6" y="16"/>
                  </a:lnTo>
                  <a:lnTo>
                    <a:pt x="8" y="14"/>
                  </a:lnTo>
                  <a:lnTo>
                    <a:pt x="8" y="15"/>
                  </a:lnTo>
                  <a:lnTo>
                    <a:pt x="10" y="15"/>
                  </a:lnTo>
                  <a:lnTo>
                    <a:pt x="12" y="15"/>
                  </a:lnTo>
                  <a:lnTo>
                    <a:pt x="13" y="15"/>
                  </a:lnTo>
                  <a:lnTo>
                    <a:pt x="15" y="15"/>
                  </a:lnTo>
                  <a:lnTo>
                    <a:pt x="15" y="16"/>
                  </a:lnTo>
                  <a:lnTo>
                    <a:pt x="13" y="18"/>
                  </a:lnTo>
                  <a:lnTo>
                    <a:pt x="13" y="19"/>
                  </a:lnTo>
                  <a:lnTo>
                    <a:pt x="12" y="21"/>
                  </a:lnTo>
                  <a:lnTo>
                    <a:pt x="12" y="23"/>
                  </a:lnTo>
                  <a:lnTo>
                    <a:pt x="12" y="26"/>
                  </a:lnTo>
                  <a:lnTo>
                    <a:pt x="12" y="28"/>
                  </a:lnTo>
                  <a:lnTo>
                    <a:pt x="12" y="30"/>
                  </a:lnTo>
                  <a:lnTo>
                    <a:pt x="13" y="31"/>
                  </a:lnTo>
                  <a:lnTo>
                    <a:pt x="13" y="32"/>
                  </a:lnTo>
                  <a:lnTo>
                    <a:pt x="15" y="32"/>
                  </a:lnTo>
                  <a:lnTo>
                    <a:pt x="17" y="32"/>
                  </a:lnTo>
                  <a:lnTo>
                    <a:pt x="18" y="32"/>
                  </a:lnTo>
                  <a:lnTo>
                    <a:pt x="20" y="32"/>
                  </a:lnTo>
                  <a:lnTo>
                    <a:pt x="21" y="31"/>
                  </a:lnTo>
                  <a:lnTo>
                    <a:pt x="23" y="31"/>
                  </a:lnTo>
                  <a:lnTo>
                    <a:pt x="26" y="29"/>
                  </a:lnTo>
                  <a:lnTo>
                    <a:pt x="28" y="27"/>
                  </a:lnTo>
                  <a:lnTo>
                    <a:pt x="29" y="25"/>
                  </a:lnTo>
                  <a:lnTo>
                    <a:pt x="29" y="23"/>
                  </a:lnTo>
                  <a:lnTo>
                    <a:pt x="29" y="22"/>
                  </a:lnTo>
                  <a:lnTo>
                    <a:pt x="29" y="20"/>
                  </a:lnTo>
                  <a:lnTo>
                    <a:pt x="29" y="16"/>
                  </a:lnTo>
                  <a:lnTo>
                    <a:pt x="27" y="15"/>
                  </a:lnTo>
                  <a:lnTo>
                    <a:pt x="26" y="13"/>
                  </a:lnTo>
                  <a:lnTo>
                    <a:pt x="24" y="11"/>
                  </a:lnTo>
                  <a:lnTo>
                    <a:pt x="22" y="9"/>
                  </a:lnTo>
                  <a:lnTo>
                    <a:pt x="20" y="9"/>
                  </a:lnTo>
                  <a:lnTo>
                    <a:pt x="18" y="7"/>
                  </a:lnTo>
                  <a:lnTo>
                    <a:pt x="17" y="7"/>
                  </a:lnTo>
                  <a:lnTo>
                    <a:pt x="15" y="6"/>
                  </a:lnTo>
                  <a:lnTo>
                    <a:pt x="12" y="7"/>
                  </a:lnTo>
                  <a:lnTo>
                    <a:pt x="10" y="7"/>
                  </a:lnTo>
                  <a:lnTo>
                    <a:pt x="9" y="7"/>
                  </a:lnTo>
                  <a:lnTo>
                    <a:pt x="7" y="7"/>
                  </a:lnTo>
                  <a:lnTo>
                    <a:pt x="6" y="7"/>
                  </a:lnTo>
                  <a:lnTo>
                    <a:pt x="5" y="7"/>
                  </a:lnTo>
                  <a:lnTo>
                    <a:pt x="3" y="7"/>
                  </a:lnTo>
                  <a:lnTo>
                    <a:pt x="2" y="7"/>
                  </a:lnTo>
                  <a:lnTo>
                    <a:pt x="1" y="7"/>
                  </a:lnTo>
                  <a:lnTo>
                    <a:pt x="0" y="7"/>
                  </a:lnTo>
                </a:path>
              </a:pathLst>
            </a:custGeom>
            <a:solidFill>
              <a:srgbClr val="F8F8F8"/>
            </a:solidFill>
            <a:ln w="9048">
              <a:solidFill>
                <a:srgbClr val="DDDDDD"/>
              </a:solidFill>
              <a:round/>
              <a:headEnd/>
              <a:tailEnd/>
            </a:ln>
          </p:spPr>
          <p:txBody>
            <a:bodyPr/>
            <a:lstStyle/>
            <a:p>
              <a:endParaRPr lang="it-IT"/>
            </a:p>
          </p:txBody>
        </p:sp>
        <p:sp>
          <p:nvSpPr>
            <p:cNvPr id="11302" name="Freeform 44"/>
            <p:cNvSpPr>
              <a:spLocks/>
            </p:cNvSpPr>
            <p:nvPr/>
          </p:nvSpPr>
          <p:spPr bwMode="auto">
            <a:xfrm>
              <a:off x="3172" y="1383"/>
              <a:ext cx="74" cy="36"/>
            </a:xfrm>
            <a:custGeom>
              <a:avLst/>
              <a:gdLst>
                <a:gd name="T0" fmla="*/ 265 w 38"/>
                <a:gd name="T1" fmla="*/ 13 h 38"/>
                <a:gd name="T2" fmla="*/ 236 w 38"/>
                <a:gd name="T3" fmla="*/ 10 h 38"/>
                <a:gd name="T4" fmla="*/ 212 w 38"/>
                <a:gd name="T5" fmla="*/ 8 h 38"/>
                <a:gd name="T6" fmla="*/ 171 w 38"/>
                <a:gd name="T7" fmla="*/ 4 h 38"/>
                <a:gd name="T8" fmla="*/ 132 w 38"/>
                <a:gd name="T9" fmla="*/ 1 h 38"/>
                <a:gd name="T10" fmla="*/ 109 w 38"/>
                <a:gd name="T11" fmla="*/ 1 h 38"/>
                <a:gd name="T12" fmla="*/ 72 w 38"/>
                <a:gd name="T13" fmla="*/ 1 h 38"/>
                <a:gd name="T14" fmla="*/ 37 w 38"/>
                <a:gd name="T15" fmla="*/ 4 h 38"/>
                <a:gd name="T16" fmla="*/ 16 w 38"/>
                <a:gd name="T17" fmla="*/ 7 h 38"/>
                <a:gd name="T18" fmla="*/ 0 w 38"/>
                <a:gd name="T19" fmla="*/ 10 h 38"/>
                <a:gd name="T20" fmla="*/ 8 w 38"/>
                <a:gd name="T21" fmla="*/ 15 h 38"/>
                <a:gd name="T22" fmla="*/ 8 w 38"/>
                <a:gd name="T23" fmla="*/ 20 h 38"/>
                <a:gd name="T24" fmla="*/ 8 w 38"/>
                <a:gd name="T25" fmla="*/ 25 h 38"/>
                <a:gd name="T26" fmla="*/ 16 w 38"/>
                <a:gd name="T27" fmla="*/ 27 h 38"/>
                <a:gd name="T28" fmla="*/ 45 w 38"/>
                <a:gd name="T29" fmla="*/ 29 h 38"/>
                <a:gd name="T30" fmla="*/ 88 w 38"/>
                <a:gd name="T31" fmla="*/ 30 h 38"/>
                <a:gd name="T32" fmla="*/ 140 w 38"/>
                <a:gd name="T33" fmla="*/ 31 h 38"/>
                <a:gd name="T34" fmla="*/ 171 w 38"/>
                <a:gd name="T35" fmla="*/ 29 h 38"/>
                <a:gd name="T36" fmla="*/ 201 w 38"/>
                <a:gd name="T37" fmla="*/ 26 h 38"/>
                <a:gd name="T38" fmla="*/ 201 w 38"/>
                <a:gd name="T39" fmla="*/ 25 h 38"/>
                <a:gd name="T40" fmla="*/ 208 w 38"/>
                <a:gd name="T41" fmla="*/ 22 h 38"/>
                <a:gd name="T42" fmla="*/ 208 w 38"/>
                <a:gd name="T43" fmla="*/ 19 h 38"/>
                <a:gd name="T44" fmla="*/ 208 w 38"/>
                <a:gd name="T45" fmla="*/ 13 h 38"/>
                <a:gd name="T46" fmla="*/ 193 w 38"/>
                <a:gd name="T47" fmla="*/ 13 h 38"/>
                <a:gd name="T48" fmla="*/ 185 w 38"/>
                <a:gd name="T49" fmla="*/ 13 h 38"/>
                <a:gd name="T50" fmla="*/ 171 w 38"/>
                <a:gd name="T51" fmla="*/ 15 h 38"/>
                <a:gd name="T52" fmla="*/ 171 w 38"/>
                <a:gd name="T53" fmla="*/ 15 h 38"/>
                <a:gd name="T54" fmla="*/ 156 w 38"/>
                <a:gd name="T55" fmla="*/ 17 h 38"/>
                <a:gd name="T56" fmla="*/ 148 w 38"/>
                <a:gd name="T57" fmla="*/ 19 h 38"/>
                <a:gd name="T58" fmla="*/ 140 w 38"/>
                <a:gd name="T59" fmla="*/ 23 h 38"/>
                <a:gd name="T60" fmla="*/ 140 w 38"/>
                <a:gd name="T61" fmla="*/ 25 h 38"/>
                <a:gd name="T62" fmla="*/ 140 w 38"/>
                <a:gd name="T63" fmla="*/ 26 h 38"/>
                <a:gd name="T64" fmla="*/ 95 w 38"/>
                <a:gd name="T65" fmla="*/ 25 h 38"/>
                <a:gd name="T66" fmla="*/ 68 w 38"/>
                <a:gd name="T67" fmla="*/ 24 h 38"/>
                <a:gd name="T68" fmla="*/ 60 w 38"/>
                <a:gd name="T69" fmla="*/ 19 h 38"/>
                <a:gd name="T70" fmla="*/ 53 w 38"/>
                <a:gd name="T71" fmla="*/ 17 h 38"/>
                <a:gd name="T72" fmla="*/ 60 w 38"/>
                <a:gd name="T73" fmla="*/ 14 h 38"/>
                <a:gd name="T74" fmla="*/ 68 w 38"/>
                <a:gd name="T75" fmla="*/ 11 h 38"/>
                <a:gd name="T76" fmla="*/ 80 w 38"/>
                <a:gd name="T77" fmla="*/ 9 h 38"/>
                <a:gd name="T78" fmla="*/ 95 w 38"/>
                <a:gd name="T79" fmla="*/ 8 h 38"/>
                <a:gd name="T80" fmla="*/ 125 w 38"/>
                <a:gd name="T81" fmla="*/ 6 h 38"/>
                <a:gd name="T82" fmla="*/ 140 w 38"/>
                <a:gd name="T83" fmla="*/ 6 h 38"/>
                <a:gd name="T84" fmla="*/ 148 w 38"/>
                <a:gd name="T85" fmla="*/ 6 h 38"/>
                <a:gd name="T86" fmla="*/ 171 w 38"/>
                <a:gd name="T87" fmla="*/ 8 h 38"/>
                <a:gd name="T88" fmla="*/ 193 w 38"/>
                <a:gd name="T89" fmla="*/ 9 h 38"/>
                <a:gd name="T90" fmla="*/ 220 w 38"/>
                <a:gd name="T91" fmla="*/ 10 h 38"/>
                <a:gd name="T92" fmla="*/ 251 w 38"/>
                <a:gd name="T93" fmla="*/ 12 h 38"/>
                <a:gd name="T94" fmla="*/ 257 w 38"/>
                <a:gd name="T95" fmla="*/ 13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38"/>
                <a:gd name="T146" fmla="*/ 38 w 38"/>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38">
                  <a:moveTo>
                    <a:pt x="37" y="16"/>
                  </a:moveTo>
                  <a:lnTo>
                    <a:pt x="36" y="16"/>
                  </a:lnTo>
                  <a:lnTo>
                    <a:pt x="34" y="16"/>
                  </a:lnTo>
                  <a:lnTo>
                    <a:pt x="34" y="14"/>
                  </a:lnTo>
                  <a:lnTo>
                    <a:pt x="32" y="13"/>
                  </a:lnTo>
                  <a:lnTo>
                    <a:pt x="31" y="12"/>
                  </a:lnTo>
                  <a:lnTo>
                    <a:pt x="29" y="10"/>
                  </a:lnTo>
                  <a:lnTo>
                    <a:pt x="29" y="8"/>
                  </a:lnTo>
                  <a:lnTo>
                    <a:pt x="27" y="8"/>
                  </a:lnTo>
                  <a:lnTo>
                    <a:pt x="25" y="6"/>
                  </a:lnTo>
                  <a:lnTo>
                    <a:pt x="23" y="4"/>
                  </a:lnTo>
                  <a:lnTo>
                    <a:pt x="21" y="2"/>
                  </a:lnTo>
                  <a:lnTo>
                    <a:pt x="20" y="2"/>
                  </a:lnTo>
                  <a:lnTo>
                    <a:pt x="18" y="1"/>
                  </a:lnTo>
                  <a:lnTo>
                    <a:pt x="16" y="1"/>
                  </a:lnTo>
                  <a:lnTo>
                    <a:pt x="16" y="0"/>
                  </a:lnTo>
                  <a:lnTo>
                    <a:pt x="15" y="1"/>
                  </a:lnTo>
                  <a:lnTo>
                    <a:pt x="13" y="1"/>
                  </a:lnTo>
                  <a:lnTo>
                    <a:pt x="11" y="1"/>
                  </a:lnTo>
                  <a:lnTo>
                    <a:pt x="10" y="1"/>
                  </a:lnTo>
                  <a:lnTo>
                    <a:pt x="9" y="2"/>
                  </a:lnTo>
                  <a:lnTo>
                    <a:pt x="7" y="2"/>
                  </a:lnTo>
                  <a:lnTo>
                    <a:pt x="5" y="4"/>
                  </a:lnTo>
                  <a:lnTo>
                    <a:pt x="3" y="6"/>
                  </a:lnTo>
                  <a:lnTo>
                    <a:pt x="2" y="7"/>
                  </a:lnTo>
                  <a:lnTo>
                    <a:pt x="1" y="9"/>
                  </a:lnTo>
                  <a:lnTo>
                    <a:pt x="1" y="10"/>
                  </a:lnTo>
                  <a:lnTo>
                    <a:pt x="0" y="13"/>
                  </a:lnTo>
                  <a:lnTo>
                    <a:pt x="0" y="15"/>
                  </a:lnTo>
                  <a:lnTo>
                    <a:pt x="0" y="17"/>
                  </a:lnTo>
                  <a:lnTo>
                    <a:pt x="1" y="18"/>
                  </a:lnTo>
                  <a:lnTo>
                    <a:pt x="1" y="20"/>
                  </a:lnTo>
                  <a:lnTo>
                    <a:pt x="1" y="22"/>
                  </a:lnTo>
                  <a:lnTo>
                    <a:pt x="1" y="23"/>
                  </a:lnTo>
                  <a:lnTo>
                    <a:pt x="1" y="24"/>
                  </a:lnTo>
                  <a:lnTo>
                    <a:pt x="1" y="26"/>
                  </a:lnTo>
                  <a:lnTo>
                    <a:pt x="1" y="28"/>
                  </a:lnTo>
                  <a:lnTo>
                    <a:pt x="1" y="30"/>
                  </a:lnTo>
                  <a:lnTo>
                    <a:pt x="2" y="30"/>
                  </a:lnTo>
                  <a:lnTo>
                    <a:pt x="2" y="32"/>
                  </a:lnTo>
                  <a:lnTo>
                    <a:pt x="4" y="33"/>
                  </a:lnTo>
                  <a:lnTo>
                    <a:pt x="4" y="35"/>
                  </a:lnTo>
                  <a:lnTo>
                    <a:pt x="6" y="35"/>
                  </a:lnTo>
                  <a:lnTo>
                    <a:pt x="8" y="36"/>
                  </a:lnTo>
                  <a:lnTo>
                    <a:pt x="10" y="36"/>
                  </a:lnTo>
                  <a:lnTo>
                    <a:pt x="12" y="36"/>
                  </a:lnTo>
                  <a:lnTo>
                    <a:pt x="15" y="36"/>
                  </a:lnTo>
                  <a:lnTo>
                    <a:pt x="17" y="37"/>
                  </a:lnTo>
                  <a:lnTo>
                    <a:pt x="19" y="37"/>
                  </a:lnTo>
                  <a:lnTo>
                    <a:pt x="20" y="37"/>
                  </a:lnTo>
                  <a:lnTo>
                    <a:pt x="22" y="35"/>
                  </a:lnTo>
                  <a:lnTo>
                    <a:pt x="23" y="35"/>
                  </a:lnTo>
                  <a:lnTo>
                    <a:pt x="25" y="33"/>
                  </a:lnTo>
                  <a:lnTo>
                    <a:pt x="25" y="32"/>
                  </a:lnTo>
                  <a:lnTo>
                    <a:pt x="27" y="31"/>
                  </a:lnTo>
                  <a:lnTo>
                    <a:pt x="27" y="29"/>
                  </a:lnTo>
                  <a:lnTo>
                    <a:pt x="27" y="28"/>
                  </a:lnTo>
                  <a:lnTo>
                    <a:pt x="28" y="26"/>
                  </a:lnTo>
                  <a:lnTo>
                    <a:pt x="28" y="25"/>
                  </a:lnTo>
                  <a:lnTo>
                    <a:pt x="29" y="23"/>
                  </a:lnTo>
                  <a:lnTo>
                    <a:pt x="28" y="22"/>
                  </a:lnTo>
                  <a:lnTo>
                    <a:pt x="28" y="19"/>
                  </a:lnTo>
                  <a:lnTo>
                    <a:pt x="28" y="18"/>
                  </a:lnTo>
                  <a:lnTo>
                    <a:pt x="28" y="16"/>
                  </a:lnTo>
                  <a:lnTo>
                    <a:pt x="26" y="16"/>
                  </a:lnTo>
                  <a:lnTo>
                    <a:pt x="26" y="15"/>
                  </a:lnTo>
                  <a:lnTo>
                    <a:pt x="25" y="16"/>
                  </a:lnTo>
                  <a:lnTo>
                    <a:pt x="25" y="17"/>
                  </a:lnTo>
                  <a:lnTo>
                    <a:pt x="23" y="18"/>
                  </a:lnTo>
                  <a:lnTo>
                    <a:pt x="21" y="19"/>
                  </a:lnTo>
                  <a:lnTo>
                    <a:pt x="21" y="20"/>
                  </a:lnTo>
                  <a:lnTo>
                    <a:pt x="20" y="22"/>
                  </a:lnTo>
                  <a:lnTo>
                    <a:pt x="20" y="24"/>
                  </a:lnTo>
                  <a:lnTo>
                    <a:pt x="19" y="26"/>
                  </a:lnTo>
                  <a:lnTo>
                    <a:pt x="19" y="27"/>
                  </a:lnTo>
                  <a:lnTo>
                    <a:pt x="19" y="29"/>
                  </a:lnTo>
                  <a:lnTo>
                    <a:pt x="19" y="30"/>
                  </a:lnTo>
                  <a:lnTo>
                    <a:pt x="16" y="30"/>
                  </a:lnTo>
                  <a:lnTo>
                    <a:pt x="13" y="29"/>
                  </a:lnTo>
                  <a:lnTo>
                    <a:pt x="12" y="29"/>
                  </a:lnTo>
                  <a:lnTo>
                    <a:pt x="10" y="27"/>
                  </a:lnTo>
                  <a:lnTo>
                    <a:pt x="9" y="27"/>
                  </a:lnTo>
                  <a:lnTo>
                    <a:pt x="8" y="25"/>
                  </a:lnTo>
                  <a:lnTo>
                    <a:pt x="8" y="24"/>
                  </a:lnTo>
                  <a:lnTo>
                    <a:pt x="8" y="22"/>
                  </a:lnTo>
                  <a:lnTo>
                    <a:pt x="7" y="22"/>
                  </a:lnTo>
                  <a:lnTo>
                    <a:pt x="7" y="20"/>
                  </a:lnTo>
                  <a:lnTo>
                    <a:pt x="8" y="18"/>
                  </a:lnTo>
                  <a:lnTo>
                    <a:pt x="8" y="17"/>
                  </a:lnTo>
                  <a:lnTo>
                    <a:pt x="9" y="16"/>
                  </a:lnTo>
                  <a:lnTo>
                    <a:pt x="9" y="14"/>
                  </a:lnTo>
                  <a:lnTo>
                    <a:pt x="9" y="12"/>
                  </a:lnTo>
                  <a:lnTo>
                    <a:pt x="9" y="11"/>
                  </a:lnTo>
                  <a:lnTo>
                    <a:pt x="11" y="9"/>
                  </a:lnTo>
                  <a:lnTo>
                    <a:pt x="13" y="8"/>
                  </a:lnTo>
                  <a:lnTo>
                    <a:pt x="15" y="6"/>
                  </a:lnTo>
                  <a:lnTo>
                    <a:pt x="17" y="6"/>
                  </a:lnTo>
                  <a:lnTo>
                    <a:pt x="19" y="6"/>
                  </a:lnTo>
                  <a:lnTo>
                    <a:pt x="20" y="6"/>
                  </a:lnTo>
                  <a:lnTo>
                    <a:pt x="20" y="7"/>
                  </a:lnTo>
                  <a:lnTo>
                    <a:pt x="22" y="7"/>
                  </a:lnTo>
                  <a:lnTo>
                    <a:pt x="23" y="8"/>
                  </a:lnTo>
                  <a:lnTo>
                    <a:pt x="25" y="8"/>
                  </a:lnTo>
                  <a:lnTo>
                    <a:pt x="25" y="10"/>
                  </a:lnTo>
                  <a:lnTo>
                    <a:pt x="26" y="10"/>
                  </a:lnTo>
                  <a:lnTo>
                    <a:pt x="28" y="12"/>
                  </a:lnTo>
                  <a:lnTo>
                    <a:pt x="30" y="12"/>
                  </a:lnTo>
                  <a:lnTo>
                    <a:pt x="30" y="13"/>
                  </a:lnTo>
                  <a:lnTo>
                    <a:pt x="32" y="13"/>
                  </a:lnTo>
                  <a:lnTo>
                    <a:pt x="32" y="15"/>
                  </a:lnTo>
                  <a:lnTo>
                    <a:pt x="34" y="15"/>
                  </a:lnTo>
                  <a:lnTo>
                    <a:pt x="34" y="16"/>
                  </a:lnTo>
                  <a:lnTo>
                    <a:pt x="35" y="16"/>
                  </a:lnTo>
                  <a:lnTo>
                    <a:pt x="37" y="16"/>
                  </a:lnTo>
                </a:path>
              </a:pathLst>
            </a:custGeom>
            <a:solidFill>
              <a:srgbClr val="F8F8F8"/>
            </a:solidFill>
            <a:ln w="9048">
              <a:solidFill>
                <a:srgbClr val="DDDDDD"/>
              </a:solidFill>
              <a:round/>
              <a:headEnd/>
              <a:tailEnd/>
            </a:ln>
          </p:spPr>
          <p:txBody>
            <a:bodyPr/>
            <a:lstStyle/>
            <a:p>
              <a:endParaRPr lang="it-IT"/>
            </a:p>
          </p:txBody>
        </p:sp>
        <p:sp>
          <p:nvSpPr>
            <p:cNvPr id="11303" name="AutoShape 45"/>
            <p:cNvSpPr>
              <a:spLocks noChangeArrowheads="1"/>
            </p:cNvSpPr>
            <p:nvPr/>
          </p:nvSpPr>
          <p:spPr bwMode="auto">
            <a:xfrm flipV="1">
              <a:off x="403" y="3831"/>
              <a:ext cx="5437" cy="259"/>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1304" name="Freeform 46"/>
            <p:cNvSpPr>
              <a:spLocks/>
            </p:cNvSpPr>
            <p:nvPr/>
          </p:nvSpPr>
          <p:spPr bwMode="auto">
            <a:xfrm>
              <a:off x="4619" y="1593"/>
              <a:ext cx="533" cy="1911"/>
            </a:xfrm>
            <a:custGeom>
              <a:avLst/>
              <a:gdLst>
                <a:gd name="T0" fmla="*/ 0 w 271"/>
                <a:gd name="T1" fmla="*/ 1646 h 2059"/>
                <a:gd name="T2" fmla="*/ 2053 w 271"/>
                <a:gd name="T3" fmla="*/ 1646 h 2059"/>
                <a:gd name="T4" fmla="*/ 2053 w 271"/>
                <a:gd name="T5" fmla="*/ 0 h 2059"/>
                <a:gd name="T6" fmla="*/ 0 w 271"/>
                <a:gd name="T7" fmla="*/ 0 h 2059"/>
                <a:gd name="T8" fmla="*/ 0 w 271"/>
                <a:gd name="T9" fmla="*/ 1646 h 2059"/>
                <a:gd name="T10" fmla="*/ 0 w 271"/>
                <a:gd name="T11" fmla="*/ 1646 h 2059"/>
                <a:gd name="T12" fmla="*/ 0 60000 65536"/>
                <a:gd name="T13" fmla="*/ 0 60000 65536"/>
                <a:gd name="T14" fmla="*/ 0 60000 65536"/>
                <a:gd name="T15" fmla="*/ 0 60000 65536"/>
                <a:gd name="T16" fmla="*/ 0 60000 65536"/>
                <a:gd name="T17" fmla="*/ 0 60000 65536"/>
                <a:gd name="T18" fmla="*/ 0 w 271"/>
                <a:gd name="T19" fmla="*/ 0 h 2059"/>
                <a:gd name="T20" fmla="*/ 271 w 271"/>
                <a:gd name="T21" fmla="*/ 2059 h 2059"/>
              </a:gdLst>
              <a:ahLst/>
              <a:cxnLst>
                <a:cxn ang="T12">
                  <a:pos x="T0" y="T1"/>
                </a:cxn>
                <a:cxn ang="T13">
                  <a:pos x="T2" y="T3"/>
                </a:cxn>
                <a:cxn ang="T14">
                  <a:pos x="T4" y="T5"/>
                </a:cxn>
                <a:cxn ang="T15">
                  <a:pos x="T6" y="T7"/>
                </a:cxn>
                <a:cxn ang="T16">
                  <a:pos x="T8" y="T9"/>
                </a:cxn>
                <a:cxn ang="T17">
                  <a:pos x="T10" y="T11"/>
                </a:cxn>
              </a:cxnLst>
              <a:rect l="T18" t="T19" r="T20" b="T21"/>
              <a:pathLst>
                <a:path w="271" h="2059">
                  <a:moveTo>
                    <a:pt x="0" y="2058"/>
                  </a:moveTo>
                  <a:lnTo>
                    <a:pt x="270" y="2058"/>
                  </a:lnTo>
                  <a:lnTo>
                    <a:pt x="270" y="0"/>
                  </a:lnTo>
                  <a:lnTo>
                    <a:pt x="0" y="0"/>
                  </a:lnTo>
                  <a:lnTo>
                    <a:pt x="0" y="2058"/>
                  </a:lnTo>
                </a:path>
              </a:pathLst>
            </a:custGeom>
            <a:solidFill>
              <a:srgbClr val="F8F8F8"/>
            </a:solidFill>
            <a:ln w="9048">
              <a:solidFill>
                <a:srgbClr val="C0C0C0"/>
              </a:solidFill>
              <a:round/>
              <a:headEnd/>
              <a:tailEnd/>
            </a:ln>
          </p:spPr>
          <p:txBody>
            <a:bodyPr/>
            <a:lstStyle/>
            <a:p>
              <a:endParaRPr lang="it-IT"/>
            </a:p>
          </p:txBody>
        </p:sp>
        <p:grpSp>
          <p:nvGrpSpPr>
            <p:cNvPr id="11305" name="Group 47"/>
            <p:cNvGrpSpPr>
              <a:grpSpLocks/>
            </p:cNvGrpSpPr>
            <p:nvPr/>
          </p:nvGrpSpPr>
          <p:grpSpPr bwMode="auto">
            <a:xfrm>
              <a:off x="4527" y="3474"/>
              <a:ext cx="703" cy="203"/>
              <a:chOff x="3110" y="3961"/>
              <a:chExt cx="356" cy="218"/>
            </a:xfrm>
          </p:grpSpPr>
          <p:sp>
            <p:nvSpPr>
              <p:cNvPr id="11391" name="Freeform 48"/>
              <p:cNvSpPr>
                <a:spLocks/>
              </p:cNvSpPr>
              <p:nvPr/>
            </p:nvSpPr>
            <p:spPr bwMode="auto">
              <a:xfrm>
                <a:off x="3137" y="3961"/>
                <a:ext cx="300" cy="106"/>
              </a:xfrm>
              <a:custGeom>
                <a:avLst/>
                <a:gdLst>
                  <a:gd name="T0" fmla="*/ 285 w 300"/>
                  <a:gd name="T1" fmla="*/ 2 h 106"/>
                  <a:gd name="T2" fmla="*/ 290 w 300"/>
                  <a:gd name="T3" fmla="*/ 5 h 106"/>
                  <a:gd name="T4" fmla="*/ 295 w 300"/>
                  <a:gd name="T5" fmla="*/ 9 h 106"/>
                  <a:gd name="T6" fmla="*/ 295 w 300"/>
                  <a:gd name="T7" fmla="*/ 16 h 106"/>
                  <a:gd name="T8" fmla="*/ 297 w 300"/>
                  <a:gd name="T9" fmla="*/ 23 h 106"/>
                  <a:gd name="T10" fmla="*/ 298 w 300"/>
                  <a:gd name="T11" fmla="*/ 30 h 106"/>
                  <a:gd name="T12" fmla="*/ 297 w 300"/>
                  <a:gd name="T13" fmla="*/ 39 h 106"/>
                  <a:gd name="T14" fmla="*/ 293 w 300"/>
                  <a:gd name="T15" fmla="*/ 46 h 106"/>
                  <a:gd name="T16" fmla="*/ 290 w 300"/>
                  <a:gd name="T17" fmla="*/ 52 h 106"/>
                  <a:gd name="T18" fmla="*/ 285 w 300"/>
                  <a:gd name="T19" fmla="*/ 53 h 106"/>
                  <a:gd name="T20" fmla="*/ 281 w 300"/>
                  <a:gd name="T21" fmla="*/ 52 h 106"/>
                  <a:gd name="T22" fmla="*/ 283 w 300"/>
                  <a:gd name="T23" fmla="*/ 53 h 106"/>
                  <a:gd name="T24" fmla="*/ 287 w 300"/>
                  <a:gd name="T25" fmla="*/ 56 h 106"/>
                  <a:gd name="T26" fmla="*/ 293 w 300"/>
                  <a:gd name="T27" fmla="*/ 59 h 106"/>
                  <a:gd name="T28" fmla="*/ 294 w 300"/>
                  <a:gd name="T29" fmla="*/ 66 h 106"/>
                  <a:gd name="T30" fmla="*/ 296 w 300"/>
                  <a:gd name="T31" fmla="*/ 74 h 106"/>
                  <a:gd name="T32" fmla="*/ 296 w 300"/>
                  <a:gd name="T33" fmla="*/ 82 h 106"/>
                  <a:gd name="T34" fmla="*/ 295 w 300"/>
                  <a:gd name="T35" fmla="*/ 90 h 106"/>
                  <a:gd name="T36" fmla="*/ 291 w 300"/>
                  <a:gd name="T37" fmla="*/ 96 h 106"/>
                  <a:gd name="T38" fmla="*/ 288 w 300"/>
                  <a:gd name="T39" fmla="*/ 101 h 106"/>
                  <a:gd name="T40" fmla="*/ 284 w 300"/>
                  <a:gd name="T41" fmla="*/ 104 h 106"/>
                  <a:gd name="T42" fmla="*/ 281 w 300"/>
                  <a:gd name="T43" fmla="*/ 103 h 106"/>
                  <a:gd name="T44" fmla="*/ 17 w 300"/>
                  <a:gd name="T45" fmla="*/ 103 h 106"/>
                  <a:gd name="T46" fmla="*/ 12 w 300"/>
                  <a:gd name="T47" fmla="*/ 105 h 106"/>
                  <a:gd name="T48" fmla="*/ 7 w 300"/>
                  <a:gd name="T49" fmla="*/ 101 h 106"/>
                  <a:gd name="T50" fmla="*/ 3 w 300"/>
                  <a:gd name="T51" fmla="*/ 96 h 106"/>
                  <a:gd name="T52" fmla="*/ 1 w 300"/>
                  <a:gd name="T53" fmla="*/ 90 h 106"/>
                  <a:gd name="T54" fmla="*/ 0 w 300"/>
                  <a:gd name="T55" fmla="*/ 82 h 106"/>
                  <a:gd name="T56" fmla="*/ 0 w 300"/>
                  <a:gd name="T57" fmla="*/ 74 h 106"/>
                  <a:gd name="T58" fmla="*/ 1 w 300"/>
                  <a:gd name="T59" fmla="*/ 66 h 106"/>
                  <a:gd name="T60" fmla="*/ 5 w 300"/>
                  <a:gd name="T61" fmla="*/ 59 h 106"/>
                  <a:gd name="T62" fmla="*/ 9 w 300"/>
                  <a:gd name="T63" fmla="*/ 56 h 106"/>
                  <a:gd name="T64" fmla="*/ 14 w 300"/>
                  <a:gd name="T65" fmla="*/ 53 h 106"/>
                  <a:gd name="T66" fmla="*/ 17 w 300"/>
                  <a:gd name="T67" fmla="*/ 53 h 106"/>
                  <a:gd name="T68" fmla="*/ 12 w 300"/>
                  <a:gd name="T69" fmla="*/ 54 h 106"/>
                  <a:gd name="T70" fmla="*/ 8 w 300"/>
                  <a:gd name="T71" fmla="*/ 52 h 106"/>
                  <a:gd name="T72" fmla="*/ 4 w 300"/>
                  <a:gd name="T73" fmla="*/ 46 h 106"/>
                  <a:gd name="T74" fmla="*/ 2 w 300"/>
                  <a:gd name="T75" fmla="*/ 39 h 106"/>
                  <a:gd name="T76" fmla="*/ 1 w 300"/>
                  <a:gd name="T77" fmla="*/ 31 h 106"/>
                  <a:gd name="T78" fmla="*/ 1 w 300"/>
                  <a:gd name="T79" fmla="*/ 22 h 106"/>
                  <a:gd name="T80" fmla="*/ 3 w 300"/>
                  <a:gd name="T81" fmla="*/ 15 h 106"/>
                  <a:gd name="T82" fmla="*/ 8 w 300"/>
                  <a:gd name="T83" fmla="*/ 7 h 106"/>
                  <a:gd name="T84" fmla="*/ 13 w 300"/>
                  <a:gd name="T85" fmla="*/ 4 h 106"/>
                  <a:gd name="T86" fmla="*/ 18 w 300"/>
                  <a:gd name="T87" fmla="*/ 1 h 106"/>
                  <a:gd name="T88" fmla="*/ 24 w 300"/>
                  <a:gd name="T89" fmla="*/ 0 h 106"/>
                  <a:gd name="T90" fmla="*/ 61 w 300"/>
                  <a:gd name="T91" fmla="*/ 0 h 106"/>
                  <a:gd name="T92" fmla="*/ 125 w 300"/>
                  <a:gd name="T93" fmla="*/ 0 h 106"/>
                  <a:gd name="T94" fmla="*/ 197 w 300"/>
                  <a:gd name="T95" fmla="*/ 0 h 106"/>
                  <a:gd name="T96" fmla="*/ 256 w 300"/>
                  <a:gd name="T97" fmla="*/ 0 h 106"/>
                  <a:gd name="T98" fmla="*/ 283 w 300"/>
                  <a:gd name="T99" fmla="*/ 0 h 10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00"/>
                  <a:gd name="T151" fmla="*/ 0 h 106"/>
                  <a:gd name="T152" fmla="*/ 300 w 300"/>
                  <a:gd name="T153" fmla="*/ 106 h 10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00" h="106">
                    <a:moveTo>
                      <a:pt x="281" y="1"/>
                    </a:moveTo>
                    <a:lnTo>
                      <a:pt x="283" y="2"/>
                    </a:lnTo>
                    <a:lnTo>
                      <a:pt x="285" y="2"/>
                    </a:lnTo>
                    <a:lnTo>
                      <a:pt x="287" y="4"/>
                    </a:lnTo>
                    <a:lnTo>
                      <a:pt x="290" y="4"/>
                    </a:lnTo>
                    <a:lnTo>
                      <a:pt x="290" y="5"/>
                    </a:lnTo>
                    <a:lnTo>
                      <a:pt x="292" y="6"/>
                    </a:lnTo>
                    <a:lnTo>
                      <a:pt x="293" y="8"/>
                    </a:lnTo>
                    <a:lnTo>
                      <a:pt x="295" y="9"/>
                    </a:lnTo>
                    <a:lnTo>
                      <a:pt x="295" y="12"/>
                    </a:lnTo>
                    <a:lnTo>
                      <a:pt x="295" y="14"/>
                    </a:lnTo>
                    <a:lnTo>
                      <a:pt x="295" y="16"/>
                    </a:lnTo>
                    <a:lnTo>
                      <a:pt x="297" y="18"/>
                    </a:lnTo>
                    <a:lnTo>
                      <a:pt x="297" y="21"/>
                    </a:lnTo>
                    <a:lnTo>
                      <a:pt x="297" y="23"/>
                    </a:lnTo>
                    <a:lnTo>
                      <a:pt x="297" y="25"/>
                    </a:lnTo>
                    <a:lnTo>
                      <a:pt x="299" y="26"/>
                    </a:lnTo>
                    <a:lnTo>
                      <a:pt x="298" y="30"/>
                    </a:lnTo>
                    <a:lnTo>
                      <a:pt x="298" y="34"/>
                    </a:lnTo>
                    <a:lnTo>
                      <a:pt x="297" y="37"/>
                    </a:lnTo>
                    <a:lnTo>
                      <a:pt x="297" y="39"/>
                    </a:lnTo>
                    <a:lnTo>
                      <a:pt x="295" y="43"/>
                    </a:lnTo>
                    <a:lnTo>
                      <a:pt x="295" y="44"/>
                    </a:lnTo>
                    <a:lnTo>
                      <a:pt x="293" y="46"/>
                    </a:lnTo>
                    <a:lnTo>
                      <a:pt x="293" y="48"/>
                    </a:lnTo>
                    <a:lnTo>
                      <a:pt x="291" y="50"/>
                    </a:lnTo>
                    <a:lnTo>
                      <a:pt x="290" y="52"/>
                    </a:lnTo>
                    <a:lnTo>
                      <a:pt x="288" y="53"/>
                    </a:lnTo>
                    <a:lnTo>
                      <a:pt x="287" y="53"/>
                    </a:lnTo>
                    <a:lnTo>
                      <a:pt x="285" y="53"/>
                    </a:lnTo>
                    <a:lnTo>
                      <a:pt x="283" y="53"/>
                    </a:lnTo>
                    <a:lnTo>
                      <a:pt x="281" y="53"/>
                    </a:lnTo>
                    <a:lnTo>
                      <a:pt x="281" y="52"/>
                    </a:lnTo>
                    <a:lnTo>
                      <a:pt x="281" y="53"/>
                    </a:lnTo>
                    <a:lnTo>
                      <a:pt x="283" y="53"/>
                    </a:lnTo>
                    <a:lnTo>
                      <a:pt x="285" y="54"/>
                    </a:lnTo>
                    <a:lnTo>
                      <a:pt x="287" y="54"/>
                    </a:lnTo>
                    <a:lnTo>
                      <a:pt x="287" y="56"/>
                    </a:lnTo>
                    <a:lnTo>
                      <a:pt x="289" y="57"/>
                    </a:lnTo>
                    <a:lnTo>
                      <a:pt x="291" y="59"/>
                    </a:lnTo>
                    <a:lnTo>
                      <a:pt x="293" y="59"/>
                    </a:lnTo>
                    <a:lnTo>
                      <a:pt x="293" y="62"/>
                    </a:lnTo>
                    <a:lnTo>
                      <a:pt x="294" y="64"/>
                    </a:lnTo>
                    <a:lnTo>
                      <a:pt x="294" y="66"/>
                    </a:lnTo>
                    <a:lnTo>
                      <a:pt x="295" y="68"/>
                    </a:lnTo>
                    <a:lnTo>
                      <a:pt x="295" y="72"/>
                    </a:lnTo>
                    <a:lnTo>
                      <a:pt x="296" y="74"/>
                    </a:lnTo>
                    <a:lnTo>
                      <a:pt x="296" y="76"/>
                    </a:lnTo>
                    <a:lnTo>
                      <a:pt x="297" y="78"/>
                    </a:lnTo>
                    <a:lnTo>
                      <a:pt x="296" y="82"/>
                    </a:lnTo>
                    <a:lnTo>
                      <a:pt x="296" y="84"/>
                    </a:lnTo>
                    <a:lnTo>
                      <a:pt x="295" y="88"/>
                    </a:lnTo>
                    <a:lnTo>
                      <a:pt x="295" y="90"/>
                    </a:lnTo>
                    <a:lnTo>
                      <a:pt x="294" y="93"/>
                    </a:lnTo>
                    <a:lnTo>
                      <a:pt x="293" y="94"/>
                    </a:lnTo>
                    <a:lnTo>
                      <a:pt x="291" y="96"/>
                    </a:lnTo>
                    <a:lnTo>
                      <a:pt x="291" y="98"/>
                    </a:lnTo>
                    <a:lnTo>
                      <a:pt x="290" y="100"/>
                    </a:lnTo>
                    <a:lnTo>
                      <a:pt x="288" y="101"/>
                    </a:lnTo>
                    <a:lnTo>
                      <a:pt x="286" y="103"/>
                    </a:lnTo>
                    <a:lnTo>
                      <a:pt x="284" y="104"/>
                    </a:lnTo>
                    <a:lnTo>
                      <a:pt x="282" y="104"/>
                    </a:lnTo>
                    <a:lnTo>
                      <a:pt x="281" y="104"/>
                    </a:lnTo>
                    <a:lnTo>
                      <a:pt x="281" y="103"/>
                    </a:lnTo>
                    <a:lnTo>
                      <a:pt x="280" y="103"/>
                    </a:lnTo>
                    <a:lnTo>
                      <a:pt x="17" y="103"/>
                    </a:lnTo>
                    <a:lnTo>
                      <a:pt x="16" y="105"/>
                    </a:lnTo>
                    <a:lnTo>
                      <a:pt x="14" y="105"/>
                    </a:lnTo>
                    <a:lnTo>
                      <a:pt x="12" y="105"/>
                    </a:lnTo>
                    <a:lnTo>
                      <a:pt x="11" y="103"/>
                    </a:lnTo>
                    <a:lnTo>
                      <a:pt x="9" y="103"/>
                    </a:lnTo>
                    <a:lnTo>
                      <a:pt x="7" y="101"/>
                    </a:lnTo>
                    <a:lnTo>
                      <a:pt x="5" y="100"/>
                    </a:lnTo>
                    <a:lnTo>
                      <a:pt x="5" y="98"/>
                    </a:lnTo>
                    <a:lnTo>
                      <a:pt x="3" y="96"/>
                    </a:lnTo>
                    <a:lnTo>
                      <a:pt x="3" y="94"/>
                    </a:lnTo>
                    <a:lnTo>
                      <a:pt x="1" y="93"/>
                    </a:lnTo>
                    <a:lnTo>
                      <a:pt x="1" y="90"/>
                    </a:lnTo>
                    <a:lnTo>
                      <a:pt x="0" y="88"/>
                    </a:lnTo>
                    <a:lnTo>
                      <a:pt x="0" y="84"/>
                    </a:lnTo>
                    <a:lnTo>
                      <a:pt x="0" y="82"/>
                    </a:lnTo>
                    <a:lnTo>
                      <a:pt x="0" y="78"/>
                    </a:lnTo>
                    <a:lnTo>
                      <a:pt x="0" y="76"/>
                    </a:lnTo>
                    <a:lnTo>
                      <a:pt x="0" y="74"/>
                    </a:lnTo>
                    <a:lnTo>
                      <a:pt x="0" y="72"/>
                    </a:lnTo>
                    <a:lnTo>
                      <a:pt x="1" y="68"/>
                    </a:lnTo>
                    <a:lnTo>
                      <a:pt x="1" y="66"/>
                    </a:lnTo>
                    <a:lnTo>
                      <a:pt x="3" y="64"/>
                    </a:lnTo>
                    <a:lnTo>
                      <a:pt x="3" y="62"/>
                    </a:lnTo>
                    <a:lnTo>
                      <a:pt x="5" y="59"/>
                    </a:lnTo>
                    <a:lnTo>
                      <a:pt x="6" y="59"/>
                    </a:lnTo>
                    <a:lnTo>
                      <a:pt x="8" y="57"/>
                    </a:lnTo>
                    <a:lnTo>
                      <a:pt x="9" y="56"/>
                    </a:lnTo>
                    <a:lnTo>
                      <a:pt x="11" y="54"/>
                    </a:lnTo>
                    <a:lnTo>
                      <a:pt x="13" y="54"/>
                    </a:lnTo>
                    <a:lnTo>
                      <a:pt x="14" y="53"/>
                    </a:lnTo>
                    <a:lnTo>
                      <a:pt x="16" y="53"/>
                    </a:lnTo>
                    <a:lnTo>
                      <a:pt x="18" y="53"/>
                    </a:lnTo>
                    <a:lnTo>
                      <a:pt x="17" y="53"/>
                    </a:lnTo>
                    <a:lnTo>
                      <a:pt x="16" y="54"/>
                    </a:lnTo>
                    <a:lnTo>
                      <a:pt x="14" y="54"/>
                    </a:lnTo>
                    <a:lnTo>
                      <a:pt x="12" y="54"/>
                    </a:lnTo>
                    <a:lnTo>
                      <a:pt x="11" y="53"/>
                    </a:lnTo>
                    <a:lnTo>
                      <a:pt x="9" y="53"/>
                    </a:lnTo>
                    <a:lnTo>
                      <a:pt x="8" y="52"/>
                    </a:lnTo>
                    <a:lnTo>
                      <a:pt x="6" y="50"/>
                    </a:lnTo>
                    <a:lnTo>
                      <a:pt x="6" y="48"/>
                    </a:lnTo>
                    <a:lnTo>
                      <a:pt x="4" y="46"/>
                    </a:lnTo>
                    <a:lnTo>
                      <a:pt x="4" y="44"/>
                    </a:lnTo>
                    <a:lnTo>
                      <a:pt x="2" y="43"/>
                    </a:lnTo>
                    <a:lnTo>
                      <a:pt x="2" y="39"/>
                    </a:lnTo>
                    <a:lnTo>
                      <a:pt x="1" y="37"/>
                    </a:lnTo>
                    <a:lnTo>
                      <a:pt x="1" y="34"/>
                    </a:lnTo>
                    <a:lnTo>
                      <a:pt x="1" y="31"/>
                    </a:lnTo>
                    <a:lnTo>
                      <a:pt x="1" y="28"/>
                    </a:lnTo>
                    <a:lnTo>
                      <a:pt x="1" y="26"/>
                    </a:lnTo>
                    <a:lnTo>
                      <a:pt x="1" y="22"/>
                    </a:lnTo>
                    <a:lnTo>
                      <a:pt x="1" y="21"/>
                    </a:lnTo>
                    <a:lnTo>
                      <a:pt x="3" y="17"/>
                    </a:lnTo>
                    <a:lnTo>
                      <a:pt x="3" y="15"/>
                    </a:lnTo>
                    <a:lnTo>
                      <a:pt x="5" y="12"/>
                    </a:lnTo>
                    <a:lnTo>
                      <a:pt x="6" y="10"/>
                    </a:lnTo>
                    <a:lnTo>
                      <a:pt x="8" y="7"/>
                    </a:lnTo>
                    <a:lnTo>
                      <a:pt x="9" y="6"/>
                    </a:lnTo>
                    <a:lnTo>
                      <a:pt x="11" y="5"/>
                    </a:lnTo>
                    <a:lnTo>
                      <a:pt x="13" y="4"/>
                    </a:lnTo>
                    <a:lnTo>
                      <a:pt x="14" y="2"/>
                    </a:lnTo>
                    <a:lnTo>
                      <a:pt x="16" y="2"/>
                    </a:lnTo>
                    <a:lnTo>
                      <a:pt x="18" y="1"/>
                    </a:lnTo>
                    <a:lnTo>
                      <a:pt x="20" y="1"/>
                    </a:lnTo>
                    <a:lnTo>
                      <a:pt x="22" y="0"/>
                    </a:lnTo>
                    <a:lnTo>
                      <a:pt x="24" y="0"/>
                    </a:lnTo>
                    <a:lnTo>
                      <a:pt x="32" y="0"/>
                    </a:lnTo>
                    <a:lnTo>
                      <a:pt x="44" y="0"/>
                    </a:lnTo>
                    <a:lnTo>
                      <a:pt x="61" y="0"/>
                    </a:lnTo>
                    <a:lnTo>
                      <a:pt x="80" y="0"/>
                    </a:lnTo>
                    <a:lnTo>
                      <a:pt x="102" y="0"/>
                    </a:lnTo>
                    <a:lnTo>
                      <a:pt x="125" y="0"/>
                    </a:lnTo>
                    <a:lnTo>
                      <a:pt x="150" y="0"/>
                    </a:lnTo>
                    <a:lnTo>
                      <a:pt x="173" y="0"/>
                    </a:lnTo>
                    <a:lnTo>
                      <a:pt x="197" y="0"/>
                    </a:lnTo>
                    <a:lnTo>
                      <a:pt x="219" y="0"/>
                    </a:lnTo>
                    <a:lnTo>
                      <a:pt x="240" y="0"/>
                    </a:lnTo>
                    <a:lnTo>
                      <a:pt x="256" y="0"/>
                    </a:lnTo>
                    <a:lnTo>
                      <a:pt x="270" y="0"/>
                    </a:lnTo>
                    <a:lnTo>
                      <a:pt x="279" y="0"/>
                    </a:lnTo>
                    <a:lnTo>
                      <a:pt x="283" y="0"/>
                    </a:lnTo>
                    <a:lnTo>
                      <a:pt x="281" y="1"/>
                    </a:lnTo>
                  </a:path>
                </a:pathLst>
              </a:custGeom>
              <a:solidFill>
                <a:srgbClr val="F8F8F8"/>
              </a:solidFill>
              <a:ln w="18732">
                <a:solidFill>
                  <a:srgbClr val="C0C0C0"/>
                </a:solidFill>
                <a:round/>
                <a:headEnd/>
                <a:tailEnd/>
              </a:ln>
            </p:spPr>
            <p:txBody>
              <a:bodyPr/>
              <a:lstStyle/>
              <a:p>
                <a:endParaRPr lang="it-IT"/>
              </a:p>
            </p:txBody>
          </p:sp>
          <p:sp>
            <p:nvSpPr>
              <p:cNvPr id="11392" name="Freeform 49"/>
              <p:cNvSpPr>
                <a:spLocks/>
              </p:cNvSpPr>
              <p:nvPr/>
            </p:nvSpPr>
            <p:spPr bwMode="auto">
              <a:xfrm>
                <a:off x="3209" y="3964"/>
                <a:ext cx="230" cy="51"/>
              </a:xfrm>
              <a:custGeom>
                <a:avLst/>
                <a:gdLst>
                  <a:gd name="T0" fmla="*/ 217 w 230"/>
                  <a:gd name="T1" fmla="*/ 5 h 51"/>
                  <a:gd name="T2" fmla="*/ 213 w 230"/>
                  <a:gd name="T3" fmla="*/ 13 h 51"/>
                  <a:gd name="T4" fmla="*/ 209 w 230"/>
                  <a:gd name="T5" fmla="*/ 21 h 51"/>
                  <a:gd name="T6" fmla="*/ 204 w 230"/>
                  <a:gd name="T7" fmla="*/ 28 h 51"/>
                  <a:gd name="T8" fmla="*/ 194 w 230"/>
                  <a:gd name="T9" fmla="*/ 34 h 51"/>
                  <a:gd name="T10" fmla="*/ 181 w 230"/>
                  <a:gd name="T11" fmla="*/ 39 h 51"/>
                  <a:gd name="T12" fmla="*/ 161 w 230"/>
                  <a:gd name="T13" fmla="*/ 42 h 51"/>
                  <a:gd name="T14" fmla="*/ 135 w 230"/>
                  <a:gd name="T15" fmla="*/ 42 h 51"/>
                  <a:gd name="T16" fmla="*/ 111 w 230"/>
                  <a:gd name="T17" fmla="*/ 42 h 51"/>
                  <a:gd name="T18" fmla="*/ 95 w 230"/>
                  <a:gd name="T19" fmla="*/ 43 h 51"/>
                  <a:gd name="T20" fmla="*/ 77 w 230"/>
                  <a:gd name="T21" fmla="*/ 45 h 51"/>
                  <a:gd name="T22" fmla="*/ 59 w 230"/>
                  <a:gd name="T23" fmla="*/ 45 h 51"/>
                  <a:gd name="T24" fmla="*/ 41 w 230"/>
                  <a:gd name="T25" fmla="*/ 47 h 51"/>
                  <a:gd name="T26" fmla="*/ 25 w 230"/>
                  <a:gd name="T27" fmla="*/ 48 h 51"/>
                  <a:gd name="T28" fmla="*/ 11 w 230"/>
                  <a:gd name="T29" fmla="*/ 50 h 51"/>
                  <a:gd name="T30" fmla="*/ 2 w 230"/>
                  <a:gd name="T31" fmla="*/ 50 h 51"/>
                  <a:gd name="T32" fmla="*/ 0 w 230"/>
                  <a:gd name="T33" fmla="*/ 50 h 51"/>
                  <a:gd name="T34" fmla="*/ 6 w 230"/>
                  <a:gd name="T35" fmla="*/ 50 h 51"/>
                  <a:gd name="T36" fmla="*/ 19 w 230"/>
                  <a:gd name="T37" fmla="*/ 50 h 51"/>
                  <a:gd name="T38" fmla="*/ 34 w 230"/>
                  <a:gd name="T39" fmla="*/ 50 h 51"/>
                  <a:gd name="T40" fmla="*/ 50 w 230"/>
                  <a:gd name="T41" fmla="*/ 50 h 51"/>
                  <a:gd name="T42" fmla="*/ 67 w 230"/>
                  <a:gd name="T43" fmla="*/ 50 h 51"/>
                  <a:gd name="T44" fmla="*/ 81 w 230"/>
                  <a:gd name="T45" fmla="*/ 50 h 51"/>
                  <a:gd name="T46" fmla="*/ 91 w 230"/>
                  <a:gd name="T47" fmla="*/ 50 h 51"/>
                  <a:gd name="T48" fmla="*/ 95 w 230"/>
                  <a:gd name="T49" fmla="*/ 50 h 51"/>
                  <a:gd name="T50" fmla="*/ 103 w 230"/>
                  <a:gd name="T51" fmla="*/ 50 h 51"/>
                  <a:gd name="T52" fmla="*/ 119 w 230"/>
                  <a:gd name="T53" fmla="*/ 50 h 51"/>
                  <a:gd name="T54" fmla="*/ 139 w 230"/>
                  <a:gd name="T55" fmla="*/ 50 h 51"/>
                  <a:gd name="T56" fmla="*/ 158 w 230"/>
                  <a:gd name="T57" fmla="*/ 50 h 51"/>
                  <a:gd name="T58" fmla="*/ 178 w 230"/>
                  <a:gd name="T59" fmla="*/ 50 h 51"/>
                  <a:gd name="T60" fmla="*/ 193 w 230"/>
                  <a:gd name="T61" fmla="*/ 50 h 51"/>
                  <a:gd name="T62" fmla="*/ 202 w 230"/>
                  <a:gd name="T63" fmla="*/ 50 h 51"/>
                  <a:gd name="T64" fmla="*/ 210 w 230"/>
                  <a:gd name="T65" fmla="*/ 50 h 51"/>
                  <a:gd name="T66" fmla="*/ 219 w 230"/>
                  <a:gd name="T67" fmla="*/ 48 h 51"/>
                  <a:gd name="T68" fmla="*/ 225 w 230"/>
                  <a:gd name="T69" fmla="*/ 41 h 51"/>
                  <a:gd name="T70" fmla="*/ 228 w 230"/>
                  <a:gd name="T71" fmla="*/ 33 h 51"/>
                  <a:gd name="T72" fmla="*/ 228 w 230"/>
                  <a:gd name="T73" fmla="*/ 23 h 51"/>
                  <a:gd name="T74" fmla="*/ 225 w 230"/>
                  <a:gd name="T75" fmla="*/ 14 h 51"/>
                  <a:gd name="T76" fmla="*/ 223 w 230"/>
                  <a:gd name="T77" fmla="*/ 6 h 51"/>
                  <a:gd name="T78" fmla="*/ 219 w 230"/>
                  <a:gd name="T79" fmla="*/ 2 h 51"/>
                  <a:gd name="T80" fmla="*/ 218 w 230"/>
                  <a:gd name="T81" fmla="*/ 0 h 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51"/>
                  <a:gd name="T125" fmla="*/ 230 w 230"/>
                  <a:gd name="T126" fmla="*/ 51 h 5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51">
                    <a:moveTo>
                      <a:pt x="218" y="0"/>
                    </a:moveTo>
                    <a:lnTo>
                      <a:pt x="217" y="5"/>
                    </a:lnTo>
                    <a:lnTo>
                      <a:pt x="215" y="9"/>
                    </a:lnTo>
                    <a:lnTo>
                      <a:pt x="213" y="13"/>
                    </a:lnTo>
                    <a:lnTo>
                      <a:pt x="212" y="17"/>
                    </a:lnTo>
                    <a:lnTo>
                      <a:pt x="209" y="21"/>
                    </a:lnTo>
                    <a:lnTo>
                      <a:pt x="207" y="24"/>
                    </a:lnTo>
                    <a:lnTo>
                      <a:pt x="204" y="28"/>
                    </a:lnTo>
                    <a:lnTo>
                      <a:pt x="201" y="31"/>
                    </a:lnTo>
                    <a:lnTo>
                      <a:pt x="194" y="34"/>
                    </a:lnTo>
                    <a:lnTo>
                      <a:pt x="188" y="37"/>
                    </a:lnTo>
                    <a:lnTo>
                      <a:pt x="181" y="39"/>
                    </a:lnTo>
                    <a:lnTo>
                      <a:pt x="172" y="40"/>
                    </a:lnTo>
                    <a:lnTo>
                      <a:pt x="161" y="42"/>
                    </a:lnTo>
                    <a:lnTo>
                      <a:pt x="149" y="42"/>
                    </a:lnTo>
                    <a:lnTo>
                      <a:pt x="135" y="42"/>
                    </a:lnTo>
                    <a:lnTo>
                      <a:pt x="119" y="41"/>
                    </a:lnTo>
                    <a:lnTo>
                      <a:pt x="111" y="42"/>
                    </a:lnTo>
                    <a:lnTo>
                      <a:pt x="103" y="42"/>
                    </a:lnTo>
                    <a:lnTo>
                      <a:pt x="95" y="43"/>
                    </a:lnTo>
                    <a:lnTo>
                      <a:pt x="86" y="43"/>
                    </a:lnTo>
                    <a:lnTo>
                      <a:pt x="77" y="45"/>
                    </a:lnTo>
                    <a:lnTo>
                      <a:pt x="68" y="45"/>
                    </a:lnTo>
                    <a:lnTo>
                      <a:pt x="59" y="45"/>
                    </a:lnTo>
                    <a:lnTo>
                      <a:pt x="50" y="45"/>
                    </a:lnTo>
                    <a:lnTo>
                      <a:pt x="41" y="47"/>
                    </a:lnTo>
                    <a:lnTo>
                      <a:pt x="32" y="47"/>
                    </a:lnTo>
                    <a:lnTo>
                      <a:pt x="25" y="48"/>
                    </a:lnTo>
                    <a:lnTo>
                      <a:pt x="18" y="48"/>
                    </a:lnTo>
                    <a:lnTo>
                      <a:pt x="11" y="50"/>
                    </a:lnTo>
                    <a:lnTo>
                      <a:pt x="6" y="50"/>
                    </a:lnTo>
                    <a:lnTo>
                      <a:pt x="2" y="50"/>
                    </a:lnTo>
                    <a:lnTo>
                      <a:pt x="0" y="50"/>
                    </a:lnTo>
                    <a:lnTo>
                      <a:pt x="3" y="50"/>
                    </a:lnTo>
                    <a:lnTo>
                      <a:pt x="6" y="50"/>
                    </a:lnTo>
                    <a:lnTo>
                      <a:pt x="12" y="50"/>
                    </a:lnTo>
                    <a:lnTo>
                      <a:pt x="19" y="50"/>
                    </a:lnTo>
                    <a:lnTo>
                      <a:pt x="26" y="50"/>
                    </a:lnTo>
                    <a:lnTo>
                      <a:pt x="34" y="50"/>
                    </a:lnTo>
                    <a:lnTo>
                      <a:pt x="43" y="50"/>
                    </a:lnTo>
                    <a:lnTo>
                      <a:pt x="50" y="50"/>
                    </a:lnTo>
                    <a:lnTo>
                      <a:pt x="59" y="50"/>
                    </a:lnTo>
                    <a:lnTo>
                      <a:pt x="67" y="50"/>
                    </a:lnTo>
                    <a:lnTo>
                      <a:pt x="75" y="50"/>
                    </a:lnTo>
                    <a:lnTo>
                      <a:pt x="81" y="50"/>
                    </a:lnTo>
                    <a:lnTo>
                      <a:pt x="87" y="50"/>
                    </a:lnTo>
                    <a:lnTo>
                      <a:pt x="91" y="50"/>
                    </a:lnTo>
                    <a:lnTo>
                      <a:pt x="95" y="50"/>
                    </a:lnTo>
                    <a:lnTo>
                      <a:pt x="99" y="50"/>
                    </a:lnTo>
                    <a:lnTo>
                      <a:pt x="103" y="50"/>
                    </a:lnTo>
                    <a:lnTo>
                      <a:pt x="111" y="50"/>
                    </a:lnTo>
                    <a:lnTo>
                      <a:pt x="119" y="50"/>
                    </a:lnTo>
                    <a:lnTo>
                      <a:pt x="129" y="50"/>
                    </a:lnTo>
                    <a:lnTo>
                      <a:pt x="139" y="50"/>
                    </a:lnTo>
                    <a:lnTo>
                      <a:pt x="149" y="50"/>
                    </a:lnTo>
                    <a:lnTo>
                      <a:pt x="158" y="50"/>
                    </a:lnTo>
                    <a:lnTo>
                      <a:pt x="169" y="50"/>
                    </a:lnTo>
                    <a:lnTo>
                      <a:pt x="178" y="50"/>
                    </a:lnTo>
                    <a:lnTo>
                      <a:pt x="187" y="50"/>
                    </a:lnTo>
                    <a:lnTo>
                      <a:pt x="193" y="50"/>
                    </a:lnTo>
                    <a:lnTo>
                      <a:pt x="199" y="50"/>
                    </a:lnTo>
                    <a:lnTo>
                      <a:pt x="202" y="50"/>
                    </a:lnTo>
                    <a:lnTo>
                      <a:pt x="204" y="50"/>
                    </a:lnTo>
                    <a:lnTo>
                      <a:pt x="210" y="50"/>
                    </a:lnTo>
                    <a:lnTo>
                      <a:pt x="215" y="50"/>
                    </a:lnTo>
                    <a:lnTo>
                      <a:pt x="219" y="48"/>
                    </a:lnTo>
                    <a:lnTo>
                      <a:pt x="223" y="44"/>
                    </a:lnTo>
                    <a:lnTo>
                      <a:pt x="225" y="41"/>
                    </a:lnTo>
                    <a:lnTo>
                      <a:pt x="227" y="37"/>
                    </a:lnTo>
                    <a:lnTo>
                      <a:pt x="228" y="33"/>
                    </a:lnTo>
                    <a:lnTo>
                      <a:pt x="229" y="27"/>
                    </a:lnTo>
                    <a:lnTo>
                      <a:pt x="228" y="23"/>
                    </a:lnTo>
                    <a:lnTo>
                      <a:pt x="227" y="18"/>
                    </a:lnTo>
                    <a:lnTo>
                      <a:pt x="225" y="14"/>
                    </a:lnTo>
                    <a:lnTo>
                      <a:pt x="225" y="9"/>
                    </a:lnTo>
                    <a:lnTo>
                      <a:pt x="223" y="6"/>
                    </a:lnTo>
                    <a:lnTo>
                      <a:pt x="221" y="3"/>
                    </a:lnTo>
                    <a:lnTo>
                      <a:pt x="219" y="2"/>
                    </a:lnTo>
                    <a:lnTo>
                      <a:pt x="218" y="0"/>
                    </a:lnTo>
                  </a:path>
                </a:pathLst>
              </a:custGeom>
              <a:solidFill>
                <a:srgbClr val="F8F8F8"/>
              </a:solidFill>
              <a:ln w="9525">
                <a:solidFill>
                  <a:srgbClr val="C0C0C0"/>
                </a:solidFill>
                <a:round/>
                <a:headEnd/>
                <a:tailEnd/>
              </a:ln>
            </p:spPr>
            <p:txBody>
              <a:bodyPr/>
              <a:lstStyle/>
              <a:p>
                <a:endParaRPr lang="it-IT"/>
              </a:p>
            </p:txBody>
          </p:sp>
          <p:sp>
            <p:nvSpPr>
              <p:cNvPr id="11393" name="Freeform 50"/>
              <p:cNvSpPr>
                <a:spLocks/>
              </p:cNvSpPr>
              <p:nvPr/>
            </p:nvSpPr>
            <p:spPr bwMode="auto">
              <a:xfrm>
                <a:off x="3110" y="4077"/>
                <a:ext cx="354" cy="102"/>
              </a:xfrm>
              <a:custGeom>
                <a:avLst/>
                <a:gdLst>
                  <a:gd name="T0" fmla="*/ 0 w 354"/>
                  <a:gd name="T1" fmla="*/ 0 h 102"/>
                  <a:gd name="T2" fmla="*/ 0 w 354"/>
                  <a:gd name="T3" fmla="*/ 101 h 102"/>
                  <a:gd name="T4" fmla="*/ 353 w 354"/>
                  <a:gd name="T5" fmla="*/ 101 h 102"/>
                  <a:gd name="T6" fmla="*/ 353 w 354"/>
                  <a:gd name="T7" fmla="*/ 0 h 102"/>
                  <a:gd name="T8" fmla="*/ 0 w 354"/>
                  <a:gd name="T9" fmla="*/ 0 h 102"/>
                  <a:gd name="T10" fmla="*/ 0 w 354"/>
                  <a:gd name="T11" fmla="*/ 0 h 102"/>
                  <a:gd name="T12" fmla="*/ 0 60000 65536"/>
                  <a:gd name="T13" fmla="*/ 0 60000 65536"/>
                  <a:gd name="T14" fmla="*/ 0 60000 65536"/>
                  <a:gd name="T15" fmla="*/ 0 60000 65536"/>
                  <a:gd name="T16" fmla="*/ 0 60000 65536"/>
                  <a:gd name="T17" fmla="*/ 0 60000 65536"/>
                  <a:gd name="T18" fmla="*/ 0 w 354"/>
                  <a:gd name="T19" fmla="*/ 0 h 102"/>
                  <a:gd name="T20" fmla="*/ 354 w 354"/>
                  <a:gd name="T21" fmla="*/ 102 h 102"/>
                </a:gdLst>
                <a:ahLst/>
                <a:cxnLst>
                  <a:cxn ang="T12">
                    <a:pos x="T0" y="T1"/>
                  </a:cxn>
                  <a:cxn ang="T13">
                    <a:pos x="T2" y="T3"/>
                  </a:cxn>
                  <a:cxn ang="T14">
                    <a:pos x="T4" y="T5"/>
                  </a:cxn>
                  <a:cxn ang="T15">
                    <a:pos x="T6" y="T7"/>
                  </a:cxn>
                  <a:cxn ang="T16">
                    <a:pos x="T8" y="T9"/>
                  </a:cxn>
                  <a:cxn ang="T17">
                    <a:pos x="T10" y="T11"/>
                  </a:cxn>
                </a:cxnLst>
                <a:rect l="T18" t="T19" r="T20" b="T21"/>
                <a:pathLst>
                  <a:path w="354" h="102">
                    <a:moveTo>
                      <a:pt x="0" y="0"/>
                    </a:moveTo>
                    <a:lnTo>
                      <a:pt x="0" y="101"/>
                    </a:lnTo>
                    <a:lnTo>
                      <a:pt x="353" y="101"/>
                    </a:lnTo>
                    <a:lnTo>
                      <a:pt x="353" y="0"/>
                    </a:lnTo>
                    <a:lnTo>
                      <a:pt x="0" y="0"/>
                    </a:lnTo>
                  </a:path>
                </a:pathLst>
              </a:custGeom>
              <a:solidFill>
                <a:srgbClr val="F8F8F8"/>
              </a:solidFill>
              <a:ln w="18732">
                <a:solidFill>
                  <a:srgbClr val="C0C0C0"/>
                </a:solidFill>
                <a:round/>
                <a:headEnd/>
                <a:tailEnd/>
              </a:ln>
            </p:spPr>
            <p:txBody>
              <a:bodyPr/>
              <a:lstStyle/>
              <a:p>
                <a:endParaRPr lang="it-IT"/>
              </a:p>
            </p:txBody>
          </p:sp>
          <p:sp>
            <p:nvSpPr>
              <p:cNvPr id="11394" name="Freeform 51"/>
              <p:cNvSpPr>
                <a:spLocks/>
              </p:cNvSpPr>
              <p:nvPr/>
            </p:nvSpPr>
            <p:spPr bwMode="auto">
              <a:xfrm>
                <a:off x="3115" y="4079"/>
                <a:ext cx="351" cy="100"/>
              </a:xfrm>
              <a:custGeom>
                <a:avLst/>
                <a:gdLst>
                  <a:gd name="T0" fmla="*/ 348 w 351"/>
                  <a:gd name="T1" fmla="*/ 4 h 100"/>
                  <a:gd name="T2" fmla="*/ 348 w 351"/>
                  <a:gd name="T3" fmla="*/ 18 h 100"/>
                  <a:gd name="T4" fmla="*/ 349 w 351"/>
                  <a:gd name="T5" fmla="*/ 39 h 100"/>
                  <a:gd name="T6" fmla="*/ 349 w 351"/>
                  <a:gd name="T7" fmla="*/ 65 h 100"/>
                  <a:gd name="T8" fmla="*/ 349 w 351"/>
                  <a:gd name="T9" fmla="*/ 87 h 100"/>
                  <a:gd name="T10" fmla="*/ 346 w 351"/>
                  <a:gd name="T11" fmla="*/ 99 h 100"/>
                  <a:gd name="T12" fmla="*/ 295 w 351"/>
                  <a:gd name="T13" fmla="*/ 99 h 100"/>
                  <a:gd name="T14" fmla="*/ 207 w 351"/>
                  <a:gd name="T15" fmla="*/ 99 h 100"/>
                  <a:gd name="T16" fmla="*/ 110 w 351"/>
                  <a:gd name="T17" fmla="*/ 99 h 100"/>
                  <a:gd name="T18" fmla="*/ 31 w 351"/>
                  <a:gd name="T19" fmla="*/ 99 h 100"/>
                  <a:gd name="T20" fmla="*/ 0 w 351"/>
                  <a:gd name="T21" fmla="*/ 99 h 100"/>
                  <a:gd name="T22" fmla="*/ 5 w 351"/>
                  <a:gd name="T23" fmla="*/ 99 h 100"/>
                  <a:gd name="T24" fmla="*/ 15 w 351"/>
                  <a:gd name="T25" fmla="*/ 96 h 100"/>
                  <a:gd name="T26" fmla="*/ 23 w 351"/>
                  <a:gd name="T27" fmla="*/ 95 h 100"/>
                  <a:gd name="T28" fmla="*/ 34 w 351"/>
                  <a:gd name="T29" fmla="*/ 93 h 100"/>
                  <a:gd name="T30" fmla="*/ 40 w 351"/>
                  <a:gd name="T31" fmla="*/ 92 h 100"/>
                  <a:gd name="T32" fmla="*/ 49 w 351"/>
                  <a:gd name="T33" fmla="*/ 90 h 100"/>
                  <a:gd name="T34" fmla="*/ 63 w 351"/>
                  <a:gd name="T35" fmla="*/ 89 h 100"/>
                  <a:gd name="T36" fmla="*/ 84 w 351"/>
                  <a:gd name="T37" fmla="*/ 87 h 100"/>
                  <a:gd name="T38" fmla="*/ 102 w 351"/>
                  <a:gd name="T39" fmla="*/ 87 h 100"/>
                  <a:gd name="T40" fmla="*/ 118 w 351"/>
                  <a:gd name="T41" fmla="*/ 85 h 100"/>
                  <a:gd name="T42" fmla="*/ 126 w 351"/>
                  <a:gd name="T43" fmla="*/ 83 h 100"/>
                  <a:gd name="T44" fmla="*/ 139 w 351"/>
                  <a:gd name="T45" fmla="*/ 82 h 100"/>
                  <a:gd name="T46" fmla="*/ 155 w 351"/>
                  <a:gd name="T47" fmla="*/ 81 h 100"/>
                  <a:gd name="T48" fmla="*/ 173 w 351"/>
                  <a:gd name="T49" fmla="*/ 80 h 100"/>
                  <a:gd name="T50" fmla="*/ 189 w 351"/>
                  <a:gd name="T51" fmla="*/ 78 h 100"/>
                  <a:gd name="T52" fmla="*/ 200 w 351"/>
                  <a:gd name="T53" fmla="*/ 75 h 100"/>
                  <a:gd name="T54" fmla="*/ 207 w 351"/>
                  <a:gd name="T55" fmla="*/ 75 h 100"/>
                  <a:gd name="T56" fmla="*/ 220 w 351"/>
                  <a:gd name="T57" fmla="*/ 74 h 100"/>
                  <a:gd name="T58" fmla="*/ 233 w 351"/>
                  <a:gd name="T59" fmla="*/ 73 h 100"/>
                  <a:gd name="T60" fmla="*/ 248 w 351"/>
                  <a:gd name="T61" fmla="*/ 71 h 100"/>
                  <a:gd name="T62" fmla="*/ 257 w 351"/>
                  <a:gd name="T63" fmla="*/ 71 h 100"/>
                  <a:gd name="T64" fmla="*/ 271 w 351"/>
                  <a:gd name="T65" fmla="*/ 66 h 100"/>
                  <a:gd name="T66" fmla="*/ 285 w 351"/>
                  <a:gd name="T67" fmla="*/ 61 h 100"/>
                  <a:gd name="T68" fmla="*/ 297 w 351"/>
                  <a:gd name="T69" fmla="*/ 55 h 100"/>
                  <a:gd name="T70" fmla="*/ 303 w 351"/>
                  <a:gd name="T71" fmla="*/ 50 h 100"/>
                  <a:gd name="T72" fmla="*/ 309 w 351"/>
                  <a:gd name="T73" fmla="*/ 46 h 100"/>
                  <a:gd name="T74" fmla="*/ 312 w 351"/>
                  <a:gd name="T75" fmla="*/ 44 h 100"/>
                  <a:gd name="T76" fmla="*/ 314 w 351"/>
                  <a:gd name="T77" fmla="*/ 38 h 100"/>
                  <a:gd name="T78" fmla="*/ 318 w 351"/>
                  <a:gd name="T79" fmla="*/ 29 h 100"/>
                  <a:gd name="T80" fmla="*/ 323 w 351"/>
                  <a:gd name="T81" fmla="*/ 20 h 100"/>
                  <a:gd name="T82" fmla="*/ 328 w 351"/>
                  <a:gd name="T83" fmla="*/ 10 h 100"/>
                  <a:gd name="T84" fmla="*/ 334 w 351"/>
                  <a:gd name="T85" fmla="*/ 0 h 100"/>
                  <a:gd name="T86" fmla="*/ 334 w 351"/>
                  <a:gd name="T87" fmla="*/ 0 h 100"/>
                  <a:gd name="T88" fmla="*/ 338 w 351"/>
                  <a:gd name="T89" fmla="*/ 0 h 100"/>
                  <a:gd name="T90" fmla="*/ 341 w 351"/>
                  <a:gd name="T91" fmla="*/ 0 h 100"/>
                  <a:gd name="T92" fmla="*/ 346 w 351"/>
                  <a:gd name="T93" fmla="*/ 0 h 100"/>
                  <a:gd name="T94" fmla="*/ 347 w 351"/>
                  <a:gd name="T95" fmla="*/ 0 h 1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1"/>
                  <a:gd name="T145" fmla="*/ 0 h 100"/>
                  <a:gd name="T146" fmla="*/ 351 w 351"/>
                  <a:gd name="T147" fmla="*/ 100 h 1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1" h="100">
                    <a:moveTo>
                      <a:pt x="348" y="0"/>
                    </a:moveTo>
                    <a:lnTo>
                      <a:pt x="348" y="1"/>
                    </a:lnTo>
                    <a:lnTo>
                      <a:pt x="348" y="4"/>
                    </a:lnTo>
                    <a:lnTo>
                      <a:pt x="348" y="8"/>
                    </a:lnTo>
                    <a:lnTo>
                      <a:pt x="348" y="12"/>
                    </a:lnTo>
                    <a:lnTo>
                      <a:pt x="348" y="18"/>
                    </a:lnTo>
                    <a:lnTo>
                      <a:pt x="348" y="25"/>
                    </a:lnTo>
                    <a:lnTo>
                      <a:pt x="348" y="32"/>
                    </a:lnTo>
                    <a:lnTo>
                      <a:pt x="349" y="39"/>
                    </a:lnTo>
                    <a:lnTo>
                      <a:pt x="349" y="48"/>
                    </a:lnTo>
                    <a:lnTo>
                      <a:pt x="349" y="56"/>
                    </a:lnTo>
                    <a:lnTo>
                      <a:pt x="349" y="65"/>
                    </a:lnTo>
                    <a:lnTo>
                      <a:pt x="349" y="72"/>
                    </a:lnTo>
                    <a:lnTo>
                      <a:pt x="349" y="80"/>
                    </a:lnTo>
                    <a:lnTo>
                      <a:pt x="349" y="87"/>
                    </a:lnTo>
                    <a:lnTo>
                      <a:pt x="349" y="94"/>
                    </a:lnTo>
                    <a:lnTo>
                      <a:pt x="350" y="99"/>
                    </a:lnTo>
                    <a:lnTo>
                      <a:pt x="346" y="99"/>
                    </a:lnTo>
                    <a:lnTo>
                      <a:pt x="335" y="99"/>
                    </a:lnTo>
                    <a:lnTo>
                      <a:pt x="317" y="99"/>
                    </a:lnTo>
                    <a:lnTo>
                      <a:pt x="295" y="99"/>
                    </a:lnTo>
                    <a:lnTo>
                      <a:pt x="268" y="99"/>
                    </a:lnTo>
                    <a:lnTo>
                      <a:pt x="239" y="99"/>
                    </a:lnTo>
                    <a:lnTo>
                      <a:pt x="207" y="99"/>
                    </a:lnTo>
                    <a:lnTo>
                      <a:pt x="175" y="99"/>
                    </a:lnTo>
                    <a:lnTo>
                      <a:pt x="142" y="99"/>
                    </a:lnTo>
                    <a:lnTo>
                      <a:pt x="110" y="99"/>
                    </a:lnTo>
                    <a:lnTo>
                      <a:pt x="80" y="99"/>
                    </a:lnTo>
                    <a:lnTo>
                      <a:pt x="54" y="99"/>
                    </a:lnTo>
                    <a:lnTo>
                      <a:pt x="31" y="99"/>
                    </a:lnTo>
                    <a:lnTo>
                      <a:pt x="15" y="99"/>
                    </a:lnTo>
                    <a:lnTo>
                      <a:pt x="4" y="99"/>
                    </a:lnTo>
                    <a:lnTo>
                      <a:pt x="0" y="99"/>
                    </a:lnTo>
                    <a:lnTo>
                      <a:pt x="1" y="99"/>
                    </a:lnTo>
                    <a:lnTo>
                      <a:pt x="3" y="99"/>
                    </a:lnTo>
                    <a:lnTo>
                      <a:pt x="5" y="99"/>
                    </a:lnTo>
                    <a:lnTo>
                      <a:pt x="9" y="97"/>
                    </a:lnTo>
                    <a:lnTo>
                      <a:pt x="11" y="97"/>
                    </a:lnTo>
                    <a:lnTo>
                      <a:pt x="15" y="96"/>
                    </a:lnTo>
                    <a:lnTo>
                      <a:pt x="18" y="96"/>
                    </a:lnTo>
                    <a:lnTo>
                      <a:pt x="22" y="95"/>
                    </a:lnTo>
                    <a:lnTo>
                      <a:pt x="23" y="95"/>
                    </a:lnTo>
                    <a:lnTo>
                      <a:pt x="27" y="95"/>
                    </a:lnTo>
                    <a:lnTo>
                      <a:pt x="30" y="95"/>
                    </a:lnTo>
                    <a:lnTo>
                      <a:pt x="34" y="93"/>
                    </a:lnTo>
                    <a:lnTo>
                      <a:pt x="35" y="93"/>
                    </a:lnTo>
                    <a:lnTo>
                      <a:pt x="38" y="92"/>
                    </a:lnTo>
                    <a:lnTo>
                      <a:pt x="40" y="92"/>
                    </a:lnTo>
                    <a:lnTo>
                      <a:pt x="43" y="90"/>
                    </a:lnTo>
                    <a:lnTo>
                      <a:pt x="45" y="90"/>
                    </a:lnTo>
                    <a:lnTo>
                      <a:pt x="49" y="90"/>
                    </a:lnTo>
                    <a:lnTo>
                      <a:pt x="53" y="90"/>
                    </a:lnTo>
                    <a:lnTo>
                      <a:pt x="58" y="89"/>
                    </a:lnTo>
                    <a:lnTo>
                      <a:pt x="63" y="89"/>
                    </a:lnTo>
                    <a:lnTo>
                      <a:pt x="70" y="89"/>
                    </a:lnTo>
                    <a:lnTo>
                      <a:pt x="76" y="89"/>
                    </a:lnTo>
                    <a:lnTo>
                      <a:pt x="84" y="87"/>
                    </a:lnTo>
                    <a:lnTo>
                      <a:pt x="89" y="87"/>
                    </a:lnTo>
                    <a:lnTo>
                      <a:pt x="96" y="87"/>
                    </a:lnTo>
                    <a:lnTo>
                      <a:pt x="102" y="87"/>
                    </a:lnTo>
                    <a:lnTo>
                      <a:pt x="108" y="85"/>
                    </a:lnTo>
                    <a:lnTo>
                      <a:pt x="113" y="85"/>
                    </a:lnTo>
                    <a:lnTo>
                      <a:pt x="118" y="85"/>
                    </a:lnTo>
                    <a:lnTo>
                      <a:pt x="121" y="85"/>
                    </a:lnTo>
                    <a:lnTo>
                      <a:pt x="124" y="83"/>
                    </a:lnTo>
                    <a:lnTo>
                      <a:pt x="126" y="83"/>
                    </a:lnTo>
                    <a:lnTo>
                      <a:pt x="130" y="83"/>
                    </a:lnTo>
                    <a:lnTo>
                      <a:pt x="134" y="83"/>
                    </a:lnTo>
                    <a:lnTo>
                      <a:pt x="139" y="82"/>
                    </a:lnTo>
                    <a:lnTo>
                      <a:pt x="143" y="82"/>
                    </a:lnTo>
                    <a:lnTo>
                      <a:pt x="150" y="81"/>
                    </a:lnTo>
                    <a:lnTo>
                      <a:pt x="155" y="81"/>
                    </a:lnTo>
                    <a:lnTo>
                      <a:pt x="162" y="80"/>
                    </a:lnTo>
                    <a:lnTo>
                      <a:pt x="167" y="80"/>
                    </a:lnTo>
                    <a:lnTo>
                      <a:pt x="173" y="80"/>
                    </a:lnTo>
                    <a:lnTo>
                      <a:pt x="178" y="80"/>
                    </a:lnTo>
                    <a:lnTo>
                      <a:pt x="185" y="78"/>
                    </a:lnTo>
                    <a:lnTo>
                      <a:pt x="189" y="78"/>
                    </a:lnTo>
                    <a:lnTo>
                      <a:pt x="193" y="77"/>
                    </a:lnTo>
                    <a:lnTo>
                      <a:pt x="196" y="77"/>
                    </a:lnTo>
                    <a:lnTo>
                      <a:pt x="200" y="75"/>
                    </a:lnTo>
                    <a:lnTo>
                      <a:pt x="201" y="75"/>
                    </a:lnTo>
                    <a:lnTo>
                      <a:pt x="204" y="75"/>
                    </a:lnTo>
                    <a:lnTo>
                      <a:pt x="207" y="75"/>
                    </a:lnTo>
                    <a:lnTo>
                      <a:pt x="211" y="74"/>
                    </a:lnTo>
                    <a:lnTo>
                      <a:pt x="215" y="74"/>
                    </a:lnTo>
                    <a:lnTo>
                      <a:pt x="220" y="74"/>
                    </a:lnTo>
                    <a:lnTo>
                      <a:pt x="224" y="74"/>
                    </a:lnTo>
                    <a:lnTo>
                      <a:pt x="229" y="73"/>
                    </a:lnTo>
                    <a:lnTo>
                      <a:pt x="233" y="73"/>
                    </a:lnTo>
                    <a:lnTo>
                      <a:pt x="239" y="73"/>
                    </a:lnTo>
                    <a:lnTo>
                      <a:pt x="243" y="73"/>
                    </a:lnTo>
                    <a:lnTo>
                      <a:pt x="248" y="71"/>
                    </a:lnTo>
                    <a:lnTo>
                      <a:pt x="251" y="71"/>
                    </a:lnTo>
                    <a:lnTo>
                      <a:pt x="255" y="71"/>
                    </a:lnTo>
                    <a:lnTo>
                      <a:pt x="257" y="71"/>
                    </a:lnTo>
                    <a:lnTo>
                      <a:pt x="260" y="69"/>
                    </a:lnTo>
                    <a:lnTo>
                      <a:pt x="265" y="68"/>
                    </a:lnTo>
                    <a:lnTo>
                      <a:pt x="271" y="66"/>
                    </a:lnTo>
                    <a:lnTo>
                      <a:pt x="276" y="64"/>
                    </a:lnTo>
                    <a:lnTo>
                      <a:pt x="281" y="62"/>
                    </a:lnTo>
                    <a:lnTo>
                      <a:pt x="285" y="61"/>
                    </a:lnTo>
                    <a:lnTo>
                      <a:pt x="290" y="59"/>
                    </a:lnTo>
                    <a:lnTo>
                      <a:pt x="293" y="57"/>
                    </a:lnTo>
                    <a:lnTo>
                      <a:pt x="297" y="55"/>
                    </a:lnTo>
                    <a:lnTo>
                      <a:pt x="298" y="54"/>
                    </a:lnTo>
                    <a:lnTo>
                      <a:pt x="301" y="52"/>
                    </a:lnTo>
                    <a:lnTo>
                      <a:pt x="303" y="50"/>
                    </a:lnTo>
                    <a:lnTo>
                      <a:pt x="306" y="48"/>
                    </a:lnTo>
                    <a:lnTo>
                      <a:pt x="307" y="48"/>
                    </a:lnTo>
                    <a:lnTo>
                      <a:pt x="309" y="46"/>
                    </a:lnTo>
                    <a:lnTo>
                      <a:pt x="311" y="45"/>
                    </a:lnTo>
                    <a:lnTo>
                      <a:pt x="312" y="44"/>
                    </a:lnTo>
                    <a:lnTo>
                      <a:pt x="312" y="42"/>
                    </a:lnTo>
                    <a:lnTo>
                      <a:pt x="312" y="41"/>
                    </a:lnTo>
                    <a:lnTo>
                      <a:pt x="314" y="38"/>
                    </a:lnTo>
                    <a:lnTo>
                      <a:pt x="315" y="36"/>
                    </a:lnTo>
                    <a:lnTo>
                      <a:pt x="316" y="33"/>
                    </a:lnTo>
                    <a:lnTo>
                      <a:pt x="318" y="29"/>
                    </a:lnTo>
                    <a:lnTo>
                      <a:pt x="320" y="26"/>
                    </a:lnTo>
                    <a:lnTo>
                      <a:pt x="321" y="23"/>
                    </a:lnTo>
                    <a:lnTo>
                      <a:pt x="323" y="20"/>
                    </a:lnTo>
                    <a:lnTo>
                      <a:pt x="325" y="16"/>
                    </a:lnTo>
                    <a:lnTo>
                      <a:pt x="327" y="12"/>
                    </a:lnTo>
                    <a:lnTo>
                      <a:pt x="328" y="10"/>
                    </a:lnTo>
                    <a:lnTo>
                      <a:pt x="330" y="7"/>
                    </a:lnTo>
                    <a:lnTo>
                      <a:pt x="332" y="4"/>
                    </a:lnTo>
                    <a:lnTo>
                      <a:pt x="334" y="0"/>
                    </a:lnTo>
                    <a:lnTo>
                      <a:pt x="336" y="0"/>
                    </a:lnTo>
                    <a:lnTo>
                      <a:pt x="338" y="0"/>
                    </a:lnTo>
                    <a:lnTo>
                      <a:pt x="339" y="0"/>
                    </a:lnTo>
                    <a:lnTo>
                      <a:pt x="341" y="0"/>
                    </a:lnTo>
                    <a:lnTo>
                      <a:pt x="343" y="0"/>
                    </a:lnTo>
                    <a:lnTo>
                      <a:pt x="344" y="0"/>
                    </a:lnTo>
                    <a:lnTo>
                      <a:pt x="346" y="0"/>
                    </a:lnTo>
                    <a:lnTo>
                      <a:pt x="347" y="0"/>
                    </a:lnTo>
                    <a:lnTo>
                      <a:pt x="348" y="0"/>
                    </a:lnTo>
                  </a:path>
                </a:pathLst>
              </a:custGeom>
              <a:solidFill>
                <a:srgbClr val="F8F8F8"/>
              </a:solidFill>
              <a:ln w="9525">
                <a:solidFill>
                  <a:srgbClr val="C0C0C0"/>
                </a:solidFill>
                <a:round/>
                <a:headEnd/>
                <a:tailEnd/>
              </a:ln>
            </p:spPr>
            <p:txBody>
              <a:bodyPr/>
              <a:lstStyle/>
              <a:p>
                <a:endParaRPr lang="it-IT"/>
              </a:p>
            </p:txBody>
          </p:sp>
          <p:sp>
            <p:nvSpPr>
              <p:cNvPr id="11395" name="Freeform 52"/>
              <p:cNvSpPr>
                <a:spLocks/>
              </p:cNvSpPr>
              <p:nvPr/>
            </p:nvSpPr>
            <p:spPr bwMode="auto">
              <a:xfrm>
                <a:off x="3160" y="4013"/>
                <a:ext cx="277" cy="55"/>
              </a:xfrm>
              <a:custGeom>
                <a:avLst/>
                <a:gdLst>
                  <a:gd name="T0" fmla="*/ 264 w 277"/>
                  <a:gd name="T1" fmla="*/ 2 h 55"/>
                  <a:gd name="T2" fmla="*/ 263 w 277"/>
                  <a:gd name="T3" fmla="*/ 2 h 55"/>
                  <a:gd name="T4" fmla="*/ 261 w 277"/>
                  <a:gd name="T5" fmla="*/ 2 h 55"/>
                  <a:gd name="T6" fmla="*/ 261 w 277"/>
                  <a:gd name="T7" fmla="*/ 2 h 55"/>
                  <a:gd name="T8" fmla="*/ 259 w 277"/>
                  <a:gd name="T9" fmla="*/ 1 h 55"/>
                  <a:gd name="T10" fmla="*/ 258 w 277"/>
                  <a:gd name="T11" fmla="*/ 1 h 55"/>
                  <a:gd name="T12" fmla="*/ 257 w 277"/>
                  <a:gd name="T13" fmla="*/ 1 h 55"/>
                  <a:gd name="T14" fmla="*/ 257 w 277"/>
                  <a:gd name="T15" fmla="*/ 1 h 55"/>
                  <a:gd name="T16" fmla="*/ 256 w 277"/>
                  <a:gd name="T17" fmla="*/ 4 h 55"/>
                  <a:gd name="T18" fmla="*/ 255 w 277"/>
                  <a:gd name="T19" fmla="*/ 10 h 55"/>
                  <a:gd name="T20" fmla="*/ 252 w 277"/>
                  <a:gd name="T21" fmla="*/ 16 h 55"/>
                  <a:gd name="T22" fmla="*/ 247 w 277"/>
                  <a:gd name="T23" fmla="*/ 23 h 55"/>
                  <a:gd name="T24" fmla="*/ 238 w 277"/>
                  <a:gd name="T25" fmla="*/ 29 h 55"/>
                  <a:gd name="T26" fmla="*/ 224 w 277"/>
                  <a:gd name="T27" fmla="*/ 34 h 55"/>
                  <a:gd name="T28" fmla="*/ 205 w 277"/>
                  <a:gd name="T29" fmla="*/ 38 h 55"/>
                  <a:gd name="T30" fmla="*/ 180 w 277"/>
                  <a:gd name="T31" fmla="*/ 40 h 55"/>
                  <a:gd name="T32" fmla="*/ 157 w 277"/>
                  <a:gd name="T33" fmla="*/ 42 h 55"/>
                  <a:gd name="T34" fmla="*/ 136 w 277"/>
                  <a:gd name="T35" fmla="*/ 42 h 55"/>
                  <a:gd name="T36" fmla="*/ 112 w 277"/>
                  <a:gd name="T37" fmla="*/ 44 h 55"/>
                  <a:gd name="T38" fmla="*/ 85 w 277"/>
                  <a:gd name="T39" fmla="*/ 45 h 55"/>
                  <a:gd name="T40" fmla="*/ 59 w 277"/>
                  <a:gd name="T41" fmla="*/ 47 h 55"/>
                  <a:gd name="T42" fmla="*/ 36 w 277"/>
                  <a:gd name="T43" fmla="*/ 49 h 55"/>
                  <a:gd name="T44" fmla="*/ 16 w 277"/>
                  <a:gd name="T45" fmla="*/ 51 h 55"/>
                  <a:gd name="T46" fmla="*/ 2 w 277"/>
                  <a:gd name="T47" fmla="*/ 51 h 55"/>
                  <a:gd name="T48" fmla="*/ 0 w 277"/>
                  <a:gd name="T49" fmla="*/ 52 h 55"/>
                  <a:gd name="T50" fmla="*/ 10 w 277"/>
                  <a:gd name="T51" fmla="*/ 52 h 55"/>
                  <a:gd name="T52" fmla="*/ 29 w 277"/>
                  <a:gd name="T53" fmla="*/ 52 h 55"/>
                  <a:gd name="T54" fmla="*/ 53 w 277"/>
                  <a:gd name="T55" fmla="*/ 52 h 55"/>
                  <a:gd name="T56" fmla="*/ 78 w 277"/>
                  <a:gd name="T57" fmla="*/ 52 h 55"/>
                  <a:gd name="T58" fmla="*/ 102 w 277"/>
                  <a:gd name="T59" fmla="*/ 52 h 55"/>
                  <a:gd name="T60" fmla="*/ 124 w 277"/>
                  <a:gd name="T61" fmla="*/ 52 h 55"/>
                  <a:gd name="T62" fmla="*/ 137 w 277"/>
                  <a:gd name="T63" fmla="*/ 52 h 55"/>
                  <a:gd name="T64" fmla="*/ 146 w 277"/>
                  <a:gd name="T65" fmla="*/ 52 h 55"/>
                  <a:gd name="T66" fmla="*/ 160 w 277"/>
                  <a:gd name="T67" fmla="*/ 52 h 55"/>
                  <a:gd name="T68" fmla="*/ 178 w 277"/>
                  <a:gd name="T69" fmla="*/ 52 h 55"/>
                  <a:gd name="T70" fmla="*/ 196 w 277"/>
                  <a:gd name="T71" fmla="*/ 52 h 55"/>
                  <a:gd name="T72" fmla="*/ 214 w 277"/>
                  <a:gd name="T73" fmla="*/ 53 h 55"/>
                  <a:gd name="T74" fmla="*/ 230 w 277"/>
                  <a:gd name="T75" fmla="*/ 53 h 55"/>
                  <a:gd name="T76" fmla="*/ 242 w 277"/>
                  <a:gd name="T77" fmla="*/ 53 h 55"/>
                  <a:gd name="T78" fmla="*/ 250 w 277"/>
                  <a:gd name="T79" fmla="*/ 53 h 55"/>
                  <a:gd name="T80" fmla="*/ 257 w 277"/>
                  <a:gd name="T81" fmla="*/ 54 h 55"/>
                  <a:gd name="T82" fmla="*/ 267 w 277"/>
                  <a:gd name="T83" fmla="*/ 50 h 55"/>
                  <a:gd name="T84" fmla="*/ 272 w 277"/>
                  <a:gd name="T85" fmla="*/ 43 h 55"/>
                  <a:gd name="T86" fmla="*/ 275 w 277"/>
                  <a:gd name="T87" fmla="*/ 33 h 55"/>
                  <a:gd name="T88" fmla="*/ 274 w 277"/>
                  <a:gd name="T89" fmla="*/ 24 h 55"/>
                  <a:gd name="T90" fmla="*/ 272 w 277"/>
                  <a:gd name="T91" fmla="*/ 14 h 55"/>
                  <a:gd name="T92" fmla="*/ 270 w 277"/>
                  <a:gd name="T93" fmla="*/ 7 h 55"/>
                  <a:gd name="T94" fmla="*/ 266 w 277"/>
                  <a:gd name="T95" fmla="*/ 3 h 55"/>
                  <a:gd name="T96" fmla="*/ 265 w 277"/>
                  <a:gd name="T97" fmla="*/ 2 h 5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7"/>
                  <a:gd name="T148" fmla="*/ 0 h 55"/>
                  <a:gd name="T149" fmla="*/ 277 w 277"/>
                  <a:gd name="T150" fmla="*/ 55 h 5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7" h="55">
                    <a:moveTo>
                      <a:pt x="265" y="2"/>
                    </a:moveTo>
                    <a:lnTo>
                      <a:pt x="264" y="2"/>
                    </a:lnTo>
                    <a:lnTo>
                      <a:pt x="263" y="2"/>
                    </a:lnTo>
                    <a:lnTo>
                      <a:pt x="261" y="2"/>
                    </a:lnTo>
                    <a:lnTo>
                      <a:pt x="261" y="1"/>
                    </a:lnTo>
                    <a:lnTo>
                      <a:pt x="259" y="1"/>
                    </a:lnTo>
                    <a:lnTo>
                      <a:pt x="258" y="1"/>
                    </a:lnTo>
                    <a:lnTo>
                      <a:pt x="257" y="1"/>
                    </a:lnTo>
                    <a:lnTo>
                      <a:pt x="258" y="0"/>
                    </a:lnTo>
                    <a:lnTo>
                      <a:pt x="256" y="4"/>
                    </a:lnTo>
                    <a:lnTo>
                      <a:pt x="256" y="7"/>
                    </a:lnTo>
                    <a:lnTo>
                      <a:pt x="255" y="10"/>
                    </a:lnTo>
                    <a:lnTo>
                      <a:pt x="254" y="13"/>
                    </a:lnTo>
                    <a:lnTo>
                      <a:pt x="252" y="16"/>
                    </a:lnTo>
                    <a:lnTo>
                      <a:pt x="250" y="20"/>
                    </a:lnTo>
                    <a:lnTo>
                      <a:pt x="247" y="23"/>
                    </a:lnTo>
                    <a:lnTo>
                      <a:pt x="243" y="25"/>
                    </a:lnTo>
                    <a:lnTo>
                      <a:pt x="238" y="29"/>
                    </a:lnTo>
                    <a:lnTo>
                      <a:pt x="232" y="31"/>
                    </a:lnTo>
                    <a:lnTo>
                      <a:pt x="224" y="34"/>
                    </a:lnTo>
                    <a:lnTo>
                      <a:pt x="216" y="36"/>
                    </a:lnTo>
                    <a:lnTo>
                      <a:pt x="205" y="38"/>
                    </a:lnTo>
                    <a:lnTo>
                      <a:pt x="194" y="39"/>
                    </a:lnTo>
                    <a:lnTo>
                      <a:pt x="180" y="40"/>
                    </a:lnTo>
                    <a:lnTo>
                      <a:pt x="165" y="40"/>
                    </a:lnTo>
                    <a:lnTo>
                      <a:pt x="157" y="42"/>
                    </a:lnTo>
                    <a:lnTo>
                      <a:pt x="148" y="42"/>
                    </a:lnTo>
                    <a:lnTo>
                      <a:pt x="136" y="42"/>
                    </a:lnTo>
                    <a:lnTo>
                      <a:pt x="125" y="42"/>
                    </a:lnTo>
                    <a:lnTo>
                      <a:pt x="112" y="44"/>
                    </a:lnTo>
                    <a:lnTo>
                      <a:pt x="99" y="44"/>
                    </a:lnTo>
                    <a:lnTo>
                      <a:pt x="85" y="45"/>
                    </a:lnTo>
                    <a:lnTo>
                      <a:pt x="73" y="45"/>
                    </a:lnTo>
                    <a:lnTo>
                      <a:pt x="59" y="47"/>
                    </a:lnTo>
                    <a:lnTo>
                      <a:pt x="47" y="47"/>
                    </a:lnTo>
                    <a:lnTo>
                      <a:pt x="36" y="49"/>
                    </a:lnTo>
                    <a:lnTo>
                      <a:pt x="25" y="49"/>
                    </a:lnTo>
                    <a:lnTo>
                      <a:pt x="16" y="51"/>
                    </a:lnTo>
                    <a:lnTo>
                      <a:pt x="8" y="51"/>
                    </a:lnTo>
                    <a:lnTo>
                      <a:pt x="2" y="51"/>
                    </a:lnTo>
                    <a:lnTo>
                      <a:pt x="0" y="51"/>
                    </a:lnTo>
                    <a:lnTo>
                      <a:pt x="0" y="52"/>
                    </a:lnTo>
                    <a:lnTo>
                      <a:pt x="4" y="52"/>
                    </a:lnTo>
                    <a:lnTo>
                      <a:pt x="10" y="52"/>
                    </a:lnTo>
                    <a:lnTo>
                      <a:pt x="20" y="52"/>
                    </a:lnTo>
                    <a:lnTo>
                      <a:pt x="29" y="52"/>
                    </a:lnTo>
                    <a:lnTo>
                      <a:pt x="40" y="52"/>
                    </a:lnTo>
                    <a:lnTo>
                      <a:pt x="53" y="52"/>
                    </a:lnTo>
                    <a:lnTo>
                      <a:pt x="66" y="52"/>
                    </a:lnTo>
                    <a:lnTo>
                      <a:pt x="78" y="52"/>
                    </a:lnTo>
                    <a:lnTo>
                      <a:pt x="91" y="52"/>
                    </a:lnTo>
                    <a:lnTo>
                      <a:pt x="102" y="52"/>
                    </a:lnTo>
                    <a:lnTo>
                      <a:pt x="114" y="52"/>
                    </a:lnTo>
                    <a:lnTo>
                      <a:pt x="124" y="52"/>
                    </a:lnTo>
                    <a:lnTo>
                      <a:pt x="131" y="52"/>
                    </a:lnTo>
                    <a:lnTo>
                      <a:pt x="137" y="52"/>
                    </a:lnTo>
                    <a:lnTo>
                      <a:pt x="141" y="51"/>
                    </a:lnTo>
                    <a:lnTo>
                      <a:pt x="146" y="52"/>
                    </a:lnTo>
                    <a:lnTo>
                      <a:pt x="153" y="52"/>
                    </a:lnTo>
                    <a:lnTo>
                      <a:pt x="160" y="52"/>
                    </a:lnTo>
                    <a:lnTo>
                      <a:pt x="169" y="52"/>
                    </a:lnTo>
                    <a:lnTo>
                      <a:pt x="178" y="52"/>
                    </a:lnTo>
                    <a:lnTo>
                      <a:pt x="187" y="52"/>
                    </a:lnTo>
                    <a:lnTo>
                      <a:pt x="196" y="52"/>
                    </a:lnTo>
                    <a:lnTo>
                      <a:pt x="206" y="52"/>
                    </a:lnTo>
                    <a:lnTo>
                      <a:pt x="214" y="53"/>
                    </a:lnTo>
                    <a:lnTo>
                      <a:pt x="223" y="53"/>
                    </a:lnTo>
                    <a:lnTo>
                      <a:pt x="230" y="53"/>
                    </a:lnTo>
                    <a:lnTo>
                      <a:pt x="237" y="53"/>
                    </a:lnTo>
                    <a:lnTo>
                      <a:pt x="242" y="53"/>
                    </a:lnTo>
                    <a:lnTo>
                      <a:pt x="247" y="53"/>
                    </a:lnTo>
                    <a:lnTo>
                      <a:pt x="250" y="53"/>
                    </a:lnTo>
                    <a:lnTo>
                      <a:pt x="251" y="53"/>
                    </a:lnTo>
                    <a:lnTo>
                      <a:pt x="257" y="54"/>
                    </a:lnTo>
                    <a:lnTo>
                      <a:pt x="263" y="53"/>
                    </a:lnTo>
                    <a:lnTo>
                      <a:pt x="267" y="50"/>
                    </a:lnTo>
                    <a:lnTo>
                      <a:pt x="271" y="46"/>
                    </a:lnTo>
                    <a:lnTo>
                      <a:pt x="272" y="43"/>
                    </a:lnTo>
                    <a:lnTo>
                      <a:pt x="274" y="38"/>
                    </a:lnTo>
                    <a:lnTo>
                      <a:pt x="275" y="33"/>
                    </a:lnTo>
                    <a:lnTo>
                      <a:pt x="276" y="27"/>
                    </a:lnTo>
                    <a:lnTo>
                      <a:pt x="274" y="24"/>
                    </a:lnTo>
                    <a:lnTo>
                      <a:pt x="274" y="19"/>
                    </a:lnTo>
                    <a:lnTo>
                      <a:pt x="272" y="14"/>
                    </a:lnTo>
                    <a:lnTo>
                      <a:pt x="271" y="9"/>
                    </a:lnTo>
                    <a:lnTo>
                      <a:pt x="270" y="7"/>
                    </a:lnTo>
                    <a:lnTo>
                      <a:pt x="268" y="4"/>
                    </a:lnTo>
                    <a:lnTo>
                      <a:pt x="266" y="3"/>
                    </a:lnTo>
                    <a:lnTo>
                      <a:pt x="265" y="2"/>
                    </a:lnTo>
                  </a:path>
                </a:pathLst>
              </a:custGeom>
              <a:solidFill>
                <a:srgbClr val="F8F8F8"/>
              </a:solidFill>
              <a:ln w="9525">
                <a:solidFill>
                  <a:srgbClr val="C0C0C0"/>
                </a:solidFill>
                <a:round/>
                <a:headEnd/>
                <a:tailEnd/>
              </a:ln>
            </p:spPr>
            <p:txBody>
              <a:bodyPr/>
              <a:lstStyle/>
              <a:p>
                <a:endParaRPr lang="it-IT"/>
              </a:p>
            </p:txBody>
          </p:sp>
          <p:sp>
            <p:nvSpPr>
              <p:cNvPr id="11396" name="Freeform 53"/>
              <p:cNvSpPr>
                <a:spLocks/>
              </p:cNvSpPr>
              <p:nvPr/>
            </p:nvSpPr>
            <p:spPr bwMode="auto">
              <a:xfrm>
                <a:off x="3110" y="4064"/>
                <a:ext cx="354" cy="14"/>
              </a:xfrm>
              <a:custGeom>
                <a:avLst/>
                <a:gdLst>
                  <a:gd name="T0" fmla="*/ 36 w 354"/>
                  <a:gd name="T1" fmla="*/ 0 h 14"/>
                  <a:gd name="T2" fmla="*/ 0 w 354"/>
                  <a:gd name="T3" fmla="*/ 13 h 14"/>
                  <a:gd name="T4" fmla="*/ 353 w 354"/>
                  <a:gd name="T5" fmla="*/ 13 h 14"/>
                  <a:gd name="T6" fmla="*/ 317 w 354"/>
                  <a:gd name="T7" fmla="*/ 0 h 14"/>
                  <a:gd name="T8" fmla="*/ 36 w 354"/>
                  <a:gd name="T9" fmla="*/ 0 h 14"/>
                  <a:gd name="T10" fmla="*/ 36 w 354"/>
                  <a:gd name="T11" fmla="*/ 0 h 14"/>
                  <a:gd name="T12" fmla="*/ 0 60000 65536"/>
                  <a:gd name="T13" fmla="*/ 0 60000 65536"/>
                  <a:gd name="T14" fmla="*/ 0 60000 65536"/>
                  <a:gd name="T15" fmla="*/ 0 60000 65536"/>
                  <a:gd name="T16" fmla="*/ 0 60000 65536"/>
                  <a:gd name="T17" fmla="*/ 0 60000 65536"/>
                  <a:gd name="T18" fmla="*/ 0 w 354"/>
                  <a:gd name="T19" fmla="*/ 0 h 14"/>
                  <a:gd name="T20" fmla="*/ 354 w 354"/>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354" h="14">
                    <a:moveTo>
                      <a:pt x="36" y="0"/>
                    </a:moveTo>
                    <a:lnTo>
                      <a:pt x="0" y="13"/>
                    </a:lnTo>
                    <a:lnTo>
                      <a:pt x="353" y="13"/>
                    </a:lnTo>
                    <a:lnTo>
                      <a:pt x="317" y="0"/>
                    </a:lnTo>
                    <a:lnTo>
                      <a:pt x="36" y="0"/>
                    </a:lnTo>
                  </a:path>
                </a:pathLst>
              </a:custGeom>
              <a:solidFill>
                <a:srgbClr val="F8F8F8"/>
              </a:solidFill>
              <a:ln w="9048">
                <a:solidFill>
                  <a:srgbClr val="C0C0C0"/>
                </a:solidFill>
                <a:round/>
                <a:headEnd/>
                <a:tailEnd/>
              </a:ln>
            </p:spPr>
            <p:txBody>
              <a:bodyPr/>
              <a:lstStyle/>
              <a:p>
                <a:endParaRPr lang="it-IT"/>
              </a:p>
            </p:txBody>
          </p:sp>
          <p:sp>
            <p:nvSpPr>
              <p:cNvPr id="11397" name="Line 54"/>
              <p:cNvSpPr>
                <a:spLocks noChangeShapeType="1"/>
              </p:cNvSpPr>
              <p:nvPr/>
            </p:nvSpPr>
            <p:spPr bwMode="auto">
              <a:xfrm flipH="1">
                <a:off x="3110" y="4178"/>
                <a:ext cx="353" cy="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11398" name="Freeform 55"/>
              <p:cNvSpPr>
                <a:spLocks/>
              </p:cNvSpPr>
              <p:nvPr/>
            </p:nvSpPr>
            <p:spPr bwMode="auto">
              <a:xfrm>
                <a:off x="3150" y="401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9048">
                <a:solidFill>
                  <a:srgbClr val="C0C0C0"/>
                </a:solidFill>
                <a:round/>
                <a:headEnd/>
                <a:tailEnd/>
              </a:ln>
            </p:spPr>
            <p:txBody>
              <a:bodyPr/>
              <a:lstStyle/>
              <a:p>
                <a:endParaRPr lang="it-IT"/>
              </a:p>
            </p:txBody>
          </p:sp>
          <p:sp>
            <p:nvSpPr>
              <p:cNvPr id="11399" name="Freeform 56"/>
              <p:cNvSpPr>
                <a:spLocks/>
              </p:cNvSpPr>
              <p:nvPr/>
            </p:nvSpPr>
            <p:spPr bwMode="auto">
              <a:xfrm>
                <a:off x="3150" y="406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18732">
                <a:solidFill>
                  <a:srgbClr val="C0C0C0"/>
                </a:solidFill>
                <a:round/>
                <a:headEnd/>
                <a:tailEnd/>
              </a:ln>
            </p:spPr>
            <p:txBody>
              <a:bodyPr/>
              <a:lstStyle/>
              <a:p>
                <a:endParaRPr lang="it-IT"/>
              </a:p>
            </p:txBody>
          </p:sp>
          <p:sp>
            <p:nvSpPr>
              <p:cNvPr id="11400" name="Line 57"/>
              <p:cNvSpPr>
                <a:spLocks noChangeShapeType="1"/>
              </p:cNvSpPr>
              <p:nvPr/>
            </p:nvSpPr>
            <p:spPr bwMode="auto">
              <a:xfrm>
                <a:off x="3111" y="4080"/>
                <a:ext cx="181" cy="0"/>
              </a:xfrm>
              <a:prstGeom prst="line">
                <a:avLst/>
              </a:prstGeom>
              <a:noFill/>
              <a:ln w="9048">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11306" name="Freeform 58"/>
            <p:cNvSpPr>
              <a:spLocks/>
            </p:cNvSpPr>
            <p:nvPr/>
          </p:nvSpPr>
          <p:spPr bwMode="auto">
            <a:xfrm>
              <a:off x="4690" y="1582"/>
              <a:ext cx="462" cy="212"/>
            </a:xfrm>
            <a:custGeom>
              <a:avLst/>
              <a:gdLst>
                <a:gd name="T0" fmla="*/ 753 w 235"/>
                <a:gd name="T1" fmla="*/ 1 h 227"/>
                <a:gd name="T2" fmla="*/ 981 w 235"/>
                <a:gd name="T3" fmla="*/ 3 h 227"/>
                <a:gd name="T4" fmla="*/ 1193 w 235"/>
                <a:gd name="T5" fmla="*/ 4 h 227"/>
                <a:gd name="T6" fmla="*/ 1353 w 235"/>
                <a:gd name="T7" fmla="*/ 7 h 227"/>
                <a:gd name="T8" fmla="*/ 1480 w 235"/>
                <a:gd name="T9" fmla="*/ 7 h 227"/>
                <a:gd name="T10" fmla="*/ 1557 w 235"/>
                <a:gd name="T11" fmla="*/ 10 h 227"/>
                <a:gd name="T12" fmla="*/ 1612 w 235"/>
                <a:gd name="T13" fmla="*/ 10 h 227"/>
                <a:gd name="T14" fmla="*/ 1665 w 235"/>
                <a:gd name="T15" fmla="*/ 11 h 227"/>
                <a:gd name="T16" fmla="*/ 1716 w 235"/>
                <a:gd name="T17" fmla="*/ 11 h 227"/>
                <a:gd name="T18" fmla="*/ 1748 w 235"/>
                <a:gd name="T19" fmla="*/ 11 h 227"/>
                <a:gd name="T20" fmla="*/ 1777 w 235"/>
                <a:gd name="T21" fmla="*/ 11 h 227"/>
                <a:gd name="T22" fmla="*/ 1777 w 235"/>
                <a:gd name="T23" fmla="*/ 26 h 227"/>
                <a:gd name="T24" fmla="*/ 1777 w 235"/>
                <a:gd name="T25" fmla="*/ 60 h 227"/>
                <a:gd name="T26" fmla="*/ 1777 w 235"/>
                <a:gd name="T27" fmla="*/ 105 h 227"/>
                <a:gd name="T28" fmla="*/ 1777 w 235"/>
                <a:gd name="T29" fmla="*/ 147 h 227"/>
                <a:gd name="T30" fmla="*/ 1777 w 235"/>
                <a:gd name="T31" fmla="*/ 178 h 227"/>
                <a:gd name="T32" fmla="*/ 1761 w 235"/>
                <a:gd name="T33" fmla="*/ 181 h 227"/>
                <a:gd name="T34" fmla="*/ 1740 w 235"/>
                <a:gd name="T35" fmla="*/ 173 h 227"/>
                <a:gd name="T36" fmla="*/ 1740 w 235"/>
                <a:gd name="T37" fmla="*/ 157 h 227"/>
                <a:gd name="T38" fmla="*/ 1708 w 235"/>
                <a:gd name="T39" fmla="*/ 142 h 227"/>
                <a:gd name="T40" fmla="*/ 1685 w 235"/>
                <a:gd name="T41" fmla="*/ 127 h 227"/>
                <a:gd name="T42" fmla="*/ 1657 w 235"/>
                <a:gd name="T43" fmla="*/ 119 h 227"/>
                <a:gd name="T44" fmla="*/ 1581 w 235"/>
                <a:gd name="T45" fmla="*/ 108 h 227"/>
                <a:gd name="T46" fmla="*/ 1457 w 235"/>
                <a:gd name="T47" fmla="*/ 95 h 227"/>
                <a:gd name="T48" fmla="*/ 1329 w 235"/>
                <a:gd name="T49" fmla="*/ 81 h 227"/>
                <a:gd name="T50" fmla="*/ 1209 w 235"/>
                <a:gd name="T51" fmla="*/ 70 h 227"/>
                <a:gd name="T52" fmla="*/ 1132 w 235"/>
                <a:gd name="T53" fmla="*/ 61 h 227"/>
                <a:gd name="T54" fmla="*/ 1032 w 235"/>
                <a:gd name="T55" fmla="*/ 55 h 227"/>
                <a:gd name="T56" fmla="*/ 881 w 235"/>
                <a:gd name="T57" fmla="*/ 46 h 227"/>
                <a:gd name="T58" fmla="*/ 716 w 235"/>
                <a:gd name="T59" fmla="*/ 35 h 227"/>
                <a:gd name="T60" fmla="*/ 568 w 235"/>
                <a:gd name="T61" fmla="*/ 27 h 227"/>
                <a:gd name="T62" fmla="*/ 480 w 235"/>
                <a:gd name="T63" fmla="*/ 22 h 227"/>
                <a:gd name="T64" fmla="*/ 456 w 235"/>
                <a:gd name="T65" fmla="*/ 21 h 227"/>
                <a:gd name="T66" fmla="*/ 356 w 235"/>
                <a:gd name="T67" fmla="*/ 19 h 227"/>
                <a:gd name="T68" fmla="*/ 236 w 235"/>
                <a:gd name="T69" fmla="*/ 14 h 227"/>
                <a:gd name="T70" fmla="*/ 100 w 235"/>
                <a:gd name="T71" fmla="*/ 10 h 227"/>
                <a:gd name="T72" fmla="*/ 16 w 235"/>
                <a:gd name="T73" fmla="*/ 7 h 227"/>
                <a:gd name="T74" fmla="*/ 16 w 235"/>
                <a:gd name="T75" fmla="*/ 7 h 227"/>
                <a:gd name="T76" fmla="*/ 77 w 235"/>
                <a:gd name="T77" fmla="*/ 6 h 227"/>
                <a:gd name="T78" fmla="*/ 151 w 235"/>
                <a:gd name="T79" fmla="*/ 5 h 227"/>
                <a:gd name="T80" fmla="*/ 252 w 235"/>
                <a:gd name="T81" fmla="*/ 3 h 227"/>
                <a:gd name="T82" fmla="*/ 387 w 235"/>
                <a:gd name="T83" fmla="*/ 1 h 227"/>
                <a:gd name="T84" fmla="*/ 584 w 235"/>
                <a:gd name="T85" fmla="*/ 0 h 2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5"/>
                <a:gd name="T130" fmla="*/ 0 h 227"/>
                <a:gd name="T131" fmla="*/ 235 w 235"/>
                <a:gd name="T132" fmla="*/ 227 h 2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5" h="227">
                  <a:moveTo>
                    <a:pt x="77" y="0"/>
                  </a:moveTo>
                  <a:lnTo>
                    <a:pt x="87" y="1"/>
                  </a:lnTo>
                  <a:lnTo>
                    <a:pt x="99" y="1"/>
                  </a:lnTo>
                  <a:lnTo>
                    <a:pt x="109" y="1"/>
                  </a:lnTo>
                  <a:lnTo>
                    <a:pt x="120" y="1"/>
                  </a:lnTo>
                  <a:lnTo>
                    <a:pt x="129" y="3"/>
                  </a:lnTo>
                  <a:lnTo>
                    <a:pt x="139" y="3"/>
                  </a:lnTo>
                  <a:lnTo>
                    <a:pt x="148" y="4"/>
                  </a:lnTo>
                  <a:lnTo>
                    <a:pt x="157" y="4"/>
                  </a:lnTo>
                  <a:lnTo>
                    <a:pt x="164" y="6"/>
                  </a:lnTo>
                  <a:lnTo>
                    <a:pt x="171" y="7"/>
                  </a:lnTo>
                  <a:lnTo>
                    <a:pt x="178" y="9"/>
                  </a:lnTo>
                  <a:lnTo>
                    <a:pt x="185" y="9"/>
                  </a:lnTo>
                  <a:lnTo>
                    <a:pt x="189" y="10"/>
                  </a:lnTo>
                  <a:lnTo>
                    <a:pt x="195" y="10"/>
                  </a:lnTo>
                  <a:lnTo>
                    <a:pt x="199" y="11"/>
                  </a:lnTo>
                  <a:lnTo>
                    <a:pt x="203" y="11"/>
                  </a:lnTo>
                  <a:lnTo>
                    <a:pt x="205" y="13"/>
                  </a:lnTo>
                  <a:lnTo>
                    <a:pt x="207" y="13"/>
                  </a:lnTo>
                  <a:lnTo>
                    <a:pt x="208" y="13"/>
                  </a:lnTo>
                  <a:lnTo>
                    <a:pt x="212" y="13"/>
                  </a:lnTo>
                  <a:lnTo>
                    <a:pt x="214" y="14"/>
                  </a:lnTo>
                  <a:lnTo>
                    <a:pt x="217" y="14"/>
                  </a:lnTo>
                  <a:lnTo>
                    <a:pt x="219" y="14"/>
                  </a:lnTo>
                  <a:lnTo>
                    <a:pt x="222" y="14"/>
                  </a:lnTo>
                  <a:lnTo>
                    <a:pt x="224" y="14"/>
                  </a:lnTo>
                  <a:lnTo>
                    <a:pt x="226" y="14"/>
                  </a:lnTo>
                  <a:lnTo>
                    <a:pt x="227" y="14"/>
                  </a:lnTo>
                  <a:lnTo>
                    <a:pt x="230" y="14"/>
                  </a:lnTo>
                  <a:lnTo>
                    <a:pt x="232" y="14"/>
                  </a:lnTo>
                  <a:lnTo>
                    <a:pt x="233" y="14"/>
                  </a:lnTo>
                  <a:lnTo>
                    <a:pt x="234" y="14"/>
                  </a:lnTo>
                  <a:lnTo>
                    <a:pt x="234" y="17"/>
                  </a:lnTo>
                  <a:lnTo>
                    <a:pt x="234" y="22"/>
                  </a:lnTo>
                  <a:lnTo>
                    <a:pt x="234" y="32"/>
                  </a:lnTo>
                  <a:lnTo>
                    <a:pt x="234" y="44"/>
                  </a:lnTo>
                  <a:lnTo>
                    <a:pt x="234" y="59"/>
                  </a:lnTo>
                  <a:lnTo>
                    <a:pt x="234" y="74"/>
                  </a:lnTo>
                  <a:lnTo>
                    <a:pt x="234" y="92"/>
                  </a:lnTo>
                  <a:lnTo>
                    <a:pt x="234" y="109"/>
                  </a:lnTo>
                  <a:lnTo>
                    <a:pt x="234" y="129"/>
                  </a:lnTo>
                  <a:lnTo>
                    <a:pt x="234" y="146"/>
                  </a:lnTo>
                  <a:lnTo>
                    <a:pt x="234" y="164"/>
                  </a:lnTo>
                  <a:lnTo>
                    <a:pt x="234" y="180"/>
                  </a:lnTo>
                  <a:lnTo>
                    <a:pt x="234" y="196"/>
                  </a:lnTo>
                  <a:lnTo>
                    <a:pt x="234" y="209"/>
                  </a:lnTo>
                  <a:lnTo>
                    <a:pt x="234" y="219"/>
                  </a:lnTo>
                  <a:lnTo>
                    <a:pt x="234" y="226"/>
                  </a:lnTo>
                  <a:lnTo>
                    <a:pt x="232" y="226"/>
                  </a:lnTo>
                  <a:lnTo>
                    <a:pt x="232" y="223"/>
                  </a:lnTo>
                  <a:lnTo>
                    <a:pt x="230" y="221"/>
                  </a:lnTo>
                  <a:lnTo>
                    <a:pt x="230" y="217"/>
                  </a:lnTo>
                  <a:lnTo>
                    <a:pt x="229" y="212"/>
                  </a:lnTo>
                  <a:lnTo>
                    <a:pt x="229" y="206"/>
                  </a:lnTo>
                  <a:lnTo>
                    <a:pt x="229" y="200"/>
                  </a:lnTo>
                  <a:lnTo>
                    <a:pt x="229" y="193"/>
                  </a:lnTo>
                  <a:lnTo>
                    <a:pt x="227" y="187"/>
                  </a:lnTo>
                  <a:lnTo>
                    <a:pt x="227" y="180"/>
                  </a:lnTo>
                  <a:lnTo>
                    <a:pt x="225" y="174"/>
                  </a:lnTo>
                  <a:lnTo>
                    <a:pt x="225" y="167"/>
                  </a:lnTo>
                  <a:lnTo>
                    <a:pt x="223" y="162"/>
                  </a:lnTo>
                  <a:lnTo>
                    <a:pt x="222" y="156"/>
                  </a:lnTo>
                  <a:lnTo>
                    <a:pt x="220" y="152"/>
                  </a:lnTo>
                  <a:lnTo>
                    <a:pt x="220" y="148"/>
                  </a:lnTo>
                  <a:lnTo>
                    <a:pt x="218" y="146"/>
                  </a:lnTo>
                  <a:lnTo>
                    <a:pt x="216" y="142"/>
                  </a:lnTo>
                  <a:lnTo>
                    <a:pt x="212" y="138"/>
                  </a:lnTo>
                  <a:lnTo>
                    <a:pt x="208" y="133"/>
                  </a:lnTo>
                  <a:lnTo>
                    <a:pt x="203" y="128"/>
                  </a:lnTo>
                  <a:lnTo>
                    <a:pt x="198" y="123"/>
                  </a:lnTo>
                  <a:lnTo>
                    <a:pt x="192" y="117"/>
                  </a:lnTo>
                  <a:lnTo>
                    <a:pt x="187" y="111"/>
                  </a:lnTo>
                  <a:lnTo>
                    <a:pt x="180" y="105"/>
                  </a:lnTo>
                  <a:lnTo>
                    <a:pt x="175" y="100"/>
                  </a:lnTo>
                  <a:lnTo>
                    <a:pt x="169" y="95"/>
                  </a:lnTo>
                  <a:lnTo>
                    <a:pt x="164" y="89"/>
                  </a:lnTo>
                  <a:lnTo>
                    <a:pt x="159" y="86"/>
                  </a:lnTo>
                  <a:lnTo>
                    <a:pt x="154" y="81"/>
                  </a:lnTo>
                  <a:lnTo>
                    <a:pt x="151" y="78"/>
                  </a:lnTo>
                  <a:lnTo>
                    <a:pt x="149" y="75"/>
                  </a:lnTo>
                  <a:lnTo>
                    <a:pt x="146" y="73"/>
                  </a:lnTo>
                  <a:lnTo>
                    <a:pt x="141" y="70"/>
                  </a:lnTo>
                  <a:lnTo>
                    <a:pt x="136" y="67"/>
                  </a:lnTo>
                  <a:lnTo>
                    <a:pt x="131" y="63"/>
                  </a:lnTo>
                  <a:lnTo>
                    <a:pt x="124" y="60"/>
                  </a:lnTo>
                  <a:lnTo>
                    <a:pt x="116" y="56"/>
                  </a:lnTo>
                  <a:lnTo>
                    <a:pt x="109" y="52"/>
                  </a:lnTo>
                  <a:lnTo>
                    <a:pt x="102" y="47"/>
                  </a:lnTo>
                  <a:lnTo>
                    <a:pt x="94" y="44"/>
                  </a:lnTo>
                  <a:lnTo>
                    <a:pt x="87" y="40"/>
                  </a:lnTo>
                  <a:lnTo>
                    <a:pt x="80" y="37"/>
                  </a:lnTo>
                  <a:lnTo>
                    <a:pt x="75" y="33"/>
                  </a:lnTo>
                  <a:lnTo>
                    <a:pt x="69" y="32"/>
                  </a:lnTo>
                  <a:lnTo>
                    <a:pt x="66" y="29"/>
                  </a:lnTo>
                  <a:lnTo>
                    <a:pt x="63" y="28"/>
                  </a:lnTo>
                  <a:lnTo>
                    <a:pt x="63" y="26"/>
                  </a:lnTo>
                  <a:lnTo>
                    <a:pt x="62" y="26"/>
                  </a:lnTo>
                  <a:lnTo>
                    <a:pt x="60" y="26"/>
                  </a:lnTo>
                  <a:lnTo>
                    <a:pt x="56" y="26"/>
                  </a:lnTo>
                  <a:lnTo>
                    <a:pt x="52" y="24"/>
                  </a:lnTo>
                  <a:lnTo>
                    <a:pt x="47" y="23"/>
                  </a:lnTo>
                  <a:lnTo>
                    <a:pt x="42" y="21"/>
                  </a:lnTo>
                  <a:lnTo>
                    <a:pt x="36" y="19"/>
                  </a:lnTo>
                  <a:lnTo>
                    <a:pt x="31" y="17"/>
                  </a:lnTo>
                  <a:lnTo>
                    <a:pt x="25" y="16"/>
                  </a:lnTo>
                  <a:lnTo>
                    <a:pt x="19" y="14"/>
                  </a:lnTo>
                  <a:lnTo>
                    <a:pt x="13" y="13"/>
                  </a:lnTo>
                  <a:lnTo>
                    <a:pt x="10" y="11"/>
                  </a:lnTo>
                  <a:lnTo>
                    <a:pt x="6" y="11"/>
                  </a:lnTo>
                  <a:lnTo>
                    <a:pt x="2" y="9"/>
                  </a:lnTo>
                  <a:lnTo>
                    <a:pt x="0" y="9"/>
                  </a:lnTo>
                  <a:lnTo>
                    <a:pt x="0" y="8"/>
                  </a:lnTo>
                  <a:lnTo>
                    <a:pt x="2" y="8"/>
                  </a:lnTo>
                  <a:lnTo>
                    <a:pt x="4" y="8"/>
                  </a:lnTo>
                  <a:lnTo>
                    <a:pt x="6" y="8"/>
                  </a:lnTo>
                  <a:lnTo>
                    <a:pt x="10" y="6"/>
                  </a:lnTo>
                  <a:lnTo>
                    <a:pt x="12" y="6"/>
                  </a:lnTo>
                  <a:lnTo>
                    <a:pt x="16" y="5"/>
                  </a:lnTo>
                  <a:lnTo>
                    <a:pt x="20" y="5"/>
                  </a:lnTo>
                  <a:lnTo>
                    <a:pt x="25" y="3"/>
                  </a:lnTo>
                  <a:lnTo>
                    <a:pt x="28" y="3"/>
                  </a:lnTo>
                  <a:lnTo>
                    <a:pt x="33" y="3"/>
                  </a:lnTo>
                  <a:lnTo>
                    <a:pt x="38" y="3"/>
                  </a:lnTo>
                  <a:lnTo>
                    <a:pt x="45" y="1"/>
                  </a:lnTo>
                  <a:lnTo>
                    <a:pt x="51" y="1"/>
                  </a:lnTo>
                  <a:lnTo>
                    <a:pt x="59" y="1"/>
                  </a:lnTo>
                  <a:lnTo>
                    <a:pt x="67" y="1"/>
                  </a:lnTo>
                  <a:lnTo>
                    <a:pt x="77" y="0"/>
                  </a:lnTo>
                </a:path>
              </a:pathLst>
            </a:custGeom>
            <a:solidFill>
              <a:srgbClr val="F8F8F8"/>
            </a:solidFill>
            <a:ln w="9525">
              <a:solidFill>
                <a:srgbClr val="C0C0C0"/>
              </a:solidFill>
              <a:round/>
              <a:headEnd/>
              <a:tailEnd/>
            </a:ln>
          </p:spPr>
          <p:txBody>
            <a:bodyPr/>
            <a:lstStyle/>
            <a:p>
              <a:endParaRPr lang="it-IT"/>
            </a:p>
          </p:txBody>
        </p:sp>
        <p:sp>
          <p:nvSpPr>
            <p:cNvPr id="11307" name="Freeform 59"/>
            <p:cNvSpPr>
              <a:spLocks/>
            </p:cNvSpPr>
            <p:nvPr/>
          </p:nvSpPr>
          <p:spPr bwMode="auto">
            <a:xfrm>
              <a:off x="4593" y="1567"/>
              <a:ext cx="574" cy="33"/>
            </a:xfrm>
            <a:custGeom>
              <a:avLst/>
              <a:gdLst>
                <a:gd name="T0" fmla="*/ 176 w 291"/>
                <a:gd name="T1" fmla="*/ 8 h 35"/>
                <a:gd name="T2" fmla="*/ 436 w 291"/>
                <a:gd name="T3" fmla="*/ 5 h 35"/>
                <a:gd name="T4" fmla="*/ 696 w 291"/>
                <a:gd name="T5" fmla="*/ 3 h 35"/>
                <a:gd name="T6" fmla="*/ 969 w 291"/>
                <a:gd name="T7" fmla="*/ 1 h 35"/>
                <a:gd name="T8" fmla="*/ 1229 w 291"/>
                <a:gd name="T9" fmla="*/ 1 h 35"/>
                <a:gd name="T10" fmla="*/ 1497 w 291"/>
                <a:gd name="T11" fmla="*/ 3 h 35"/>
                <a:gd name="T12" fmla="*/ 1752 w 291"/>
                <a:gd name="T13" fmla="*/ 5 h 35"/>
                <a:gd name="T14" fmla="*/ 2020 w 291"/>
                <a:gd name="T15" fmla="*/ 8 h 35"/>
                <a:gd name="T16" fmla="*/ 2148 w 291"/>
                <a:gd name="T17" fmla="*/ 8 h 35"/>
                <a:gd name="T18" fmla="*/ 2156 w 291"/>
                <a:gd name="T19" fmla="*/ 9 h 35"/>
                <a:gd name="T20" fmla="*/ 2172 w 291"/>
                <a:gd name="T21" fmla="*/ 9 h 35"/>
                <a:gd name="T22" fmla="*/ 2188 w 291"/>
                <a:gd name="T23" fmla="*/ 10 h 35"/>
                <a:gd name="T24" fmla="*/ 2201 w 291"/>
                <a:gd name="T25" fmla="*/ 11 h 35"/>
                <a:gd name="T26" fmla="*/ 2201 w 291"/>
                <a:gd name="T27" fmla="*/ 14 h 35"/>
                <a:gd name="T28" fmla="*/ 2217 w 291"/>
                <a:gd name="T29" fmla="*/ 16 h 35"/>
                <a:gd name="T30" fmla="*/ 2217 w 291"/>
                <a:gd name="T31" fmla="*/ 18 h 35"/>
                <a:gd name="T32" fmla="*/ 2225 w 291"/>
                <a:gd name="T33" fmla="*/ 20 h 35"/>
                <a:gd name="T34" fmla="*/ 2217 w 291"/>
                <a:gd name="T35" fmla="*/ 23 h 35"/>
                <a:gd name="T36" fmla="*/ 2217 w 291"/>
                <a:gd name="T37" fmla="*/ 24 h 35"/>
                <a:gd name="T38" fmla="*/ 2201 w 291"/>
                <a:gd name="T39" fmla="*/ 24 h 35"/>
                <a:gd name="T40" fmla="*/ 2201 w 291"/>
                <a:gd name="T41" fmla="*/ 25 h 35"/>
                <a:gd name="T42" fmla="*/ 2188 w 291"/>
                <a:gd name="T43" fmla="*/ 26 h 35"/>
                <a:gd name="T44" fmla="*/ 2180 w 291"/>
                <a:gd name="T45" fmla="*/ 27 h 35"/>
                <a:gd name="T46" fmla="*/ 2164 w 291"/>
                <a:gd name="T47" fmla="*/ 27 h 35"/>
                <a:gd name="T48" fmla="*/ 2156 w 291"/>
                <a:gd name="T49" fmla="*/ 25 h 35"/>
                <a:gd name="T50" fmla="*/ 2028 w 291"/>
                <a:gd name="T51" fmla="*/ 25 h 35"/>
                <a:gd name="T52" fmla="*/ 1767 w 291"/>
                <a:gd name="T53" fmla="*/ 23 h 35"/>
                <a:gd name="T54" fmla="*/ 1505 w 291"/>
                <a:gd name="T55" fmla="*/ 19 h 35"/>
                <a:gd name="T56" fmla="*/ 1237 w 291"/>
                <a:gd name="T57" fmla="*/ 17 h 35"/>
                <a:gd name="T58" fmla="*/ 976 w 291"/>
                <a:gd name="T59" fmla="*/ 17 h 35"/>
                <a:gd name="T60" fmla="*/ 696 w 291"/>
                <a:gd name="T61" fmla="*/ 19 h 35"/>
                <a:gd name="T62" fmla="*/ 436 w 291"/>
                <a:gd name="T63" fmla="*/ 23 h 35"/>
                <a:gd name="T64" fmla="*/ 191 w 291"/>
                <a:gd name="T65" fmla="*/ 25 h 35"/>
                <a:gd name="T66" fmla="*/ 71 w 291"/>
                <a:gd name="T67" fmla="*/ 26 h 35"/>
                <a:gd name="T68" fmla="*/ 55 w 291"/>
                <a:gd name="T69" fmla="*/ 28 h 35"/>
                <a:gd name="T70" fmla="*/ 47 w 291"/>
                <a:gd name="T71" fmla="*/ 28 h 35"/>
                <a:gd name="T72" fmla="*/ 32 w 291"/>
                <a:gd name="T73" fmla="*/ 27 h 35"/>
                <a:gd name="T74" fmla="*/ 24 w 291"/>
                <a:gd name="T75" fmla="*/ 25 h 35"/>
                <a:gd name="T76" fmla="*/ 16 w 291"/>
                <a:gd name="T77" fmla="*/ 25 h 35"/>
                <a:gd name="T78" fmla="*/ 8 w 291"/>
                <a:gd name="T79" fmla="*/ 24 h 35"/>
                <a:gd name="T80" fmla="*/ 0 w 291"/>
                <a:gd name="T81" fmla="*/ 23 h 35"/>
                <a:gd name="T82" fmla="*/ 0 w 291"/>
                <a:gd name="T83" fmla="*/ 20 h 35"/>
                <a:gd name="T84" fmla="*/ 0 w 291"/>
                <a:gd name="T85" fmla="*/ 18 h 35"/>
                <a:gd name="T86" fmla="*/ 8 w 291"/>
                <a:gd name="T87" fmla="*/ 16 h 35"/>
                <a:gd name="T88" fmla="*/ 16 w 291"/>
                <a:gd name="T89" fmla="*/ 14 h 35"/>
                <a:gd name="T90" fmla="*/ 24 w 291"/>
                <a:gd name="T91" fmla="*/ 11 h 35"/>
                <a:gd name="T92" fmla="*/ 39 w 291"/>
                <a:gd name="T93" fmla="*/ 11 h 35"/>
                <a:gd name="T94" fmla="*/ 47 w 291"/>
                <a:gd name="T95" fmla="*/ 9 h 35"/>
                <a:gd name="T96" fmla="*/ 63 w 291"/>
                <a:gd name="T97" fmla="*/ 9 h 35"/>
                <a:gd name="T98" fmla="*/ 77 w 291"/>
                <a:gd name="T99" fmla="*/ 8 h 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1"/>
                <a:gd name="T151" fmla="*/ 0 h 35"/>
                <a:gd name="T152" fmla="*/ 291 w 291"/>
                <a:gd name="T153" fmla="*/ 35 h 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1" h="35">
                  <a:moveTo>
                    <a:pt x="7" y="11"/>
                  </a:moveTo>
                  <a:lnTo>
                    <a:pt x="23" y="9"/>
                  </a:lnTo>
                  <a:lnTo>
                    <a:pt x="41" y="6"/>
                  </a:lnTo>
                  <a:lnTo>
                    <a:pt x="57" y="5"/>
                  </a:lnTo>
                  <a:lnTo>
                    <a:pt x="75" y="3"/>
                  </a:lnTo>
                  <a:lnTo>
                    <a:pt x="91" y="3"/>
                  </a:lnTo>
                  <a:lnTo>
                    <a:pt x="109" y="1"/>
                  </a:lnTo>
                  <a:lnTo>
                    <a:pt x="126" y="1"/>
                  </a:lnTo>
                  <a:lnTo>
                    <a:pt x="144" y="0"/>
                  </a:lnTo>
                  <a:lnTo>
                    <a:pt x="160" y="1"/>
                  </a:lnTo>
                  <a:lnTo>
                    <a:pt x="177" y="1"/>
                  </a:lnTo>
                  <a:lnTo>
                    <a:pt x="195" y="3"/>
                  </a:lnTo>
                  <a:lnTo>
                    <a:pt x="212" y="3"/>
                  </a:lnTo>
                  <a:lnTo>
                    <a:pt x="228" y="5"/>
                  </a:lnTo>
                  <a:lnTo>
                    <a:pt x="246" y="6"/>
                  </a:lnTo>
                  <a:lnTo>
                    <a:pt x="263" y="9"/>
                  </a:lnTo>
                  <a:lnTo>
                    <a:pt x="281" y="11"/>
                  </a:lnTo>
                  <a:lnTo>
                    <a:pt x="280" y="11"/>
                  </a:lnTo>
                  <a:lnTo>
                    <a:pt x="280" y="12"/>
                  </a:lnTo>
                  <a:lnTo>
                    <a:pt x="281" y="12"/>
                  </a:lnTo>
                  <a:lnTo>
                    <a:pt x="283" y="12"/>
                  </a:lnTo>
                  <a:lnTo>
                    <a:pt x="283" y="13"/>
                  </a:lnTo>
                  <a:lnTo>
                    <a:pt x="285" y="13"/>
                  </a:lnTo>
                  <a:lnTo>
                    <a:pt x="285" y="14"/>
                  </a:lnTo>
                  <a:lnTo>
                    <a:pt x="287" y="14"/>
                  </a:lnTo>
                  <a:lnTo>
                    <a:pt x="287" y="16"/>
                  </a:lnTo>
                  <a:lnTo>
                    <a:pt x="287" y="17"/>
                  </a:lnTo>
                  <a:lnTo>
                    <a:pt x="287" y="19"/>
                  </a:lnTo>
                  <a:lnTo>
                    <a:pt x="289" y="19"/>
                  </a:lnTo>
                  <a:lnTo>
                    <a:pt x="289" y="21"/>
                  </a:lnTo>
                  <a:lnTo>
                    <a:pt x="289" y="23"/>
                  </a:lnTo>
                  <a:lnTo>
                    <a:pt x="290" y="23"/>
                  </a:lnTo>
                  <a:lnTo>
                    <a:pt x="289" y="25"/>
                  </a:lnTo>
                  <a:lnTo>
                    <a:pt x="289" y="26"/>
                  </a:lnTo>
                  <a:lnTo>
                    <a:pt x="289" y="28"/>
                  </a:lnTo>
                  <a:lnTo>
                    <a:pt x="287" y="29"/>
                  </a:lnTo>
                  <a:lnTo>
                    <a:pt x="287" y="31"/>
                  </a:lnTo>
                  <a:lnTo>
                    <a:pt x="285" y="32"/>
                  </a:lnTo>
                  <a:lnTo>
                    <a:pt x="284" y="33"/>
                  </a:lnTo>
                  <a:lnTo>
                    <a:pt x="282" y="33"/>
                  </a:lnTo>
                  <a:lnTo>
                    <a:pt x="281" y="33"/>
                  </a:lnTo>
                  <a:lnTo>
                    <a:pt x="281" y="31"/>
                  </a:lnTo>
                  <a:lnTo>
                    <a:pt x="282" y="34"/>
                  </a:lnTo>
                  <a:lnTo>
                    <a:pt x="264" y="31"/>
                  </a:lnTo>
                  <a:lnTo>
                    <a:pt x="248" y="28"/>
                  </a:lnTo>
                  <a:lnTo>
                    <a:pt x="230" y="26"/>
                  </a:lnTo>
                  <a:lnTo>
                    <a:pt x="214" y="23"/>
                  </a:lnTo>
                  <a:lnTo>
                    <a:pt x="196" y="22"/>
                  </a:lnTo>
                  <a:lnTo>
                    <a:pt x="179" y="20"/>
                  </a:lnTo>
                  <a:lnTo>
                    <a:pt x="161" y="20"/>
                  </a:lnTo>
                  <a:lnTo>
                    <a:pt x="145" y="19"/>
                  </a:lnTo>
                  <a:lnTo>
                    <a:pt x="127" y="20"/>
                  </a:lnTo>
                  <a:lnTo>
                    <a:pt x="109" y="20"/>
                  </a:lnTo>
                  <a:lnTo>
                    <a:pt x="91" y="22"/>
                  </a:lnTo>
                  <a:lnTo>
                    <a:pt x="75" y="23"/>
                  </a:lnTo>
                  <a:lnTo>
                    <a:pt x="57" y="26"/>
                  </a:lnTo>
                  <a:lnTo>
                    <a:pt x="41" y="28"/>
                  </a:lnTo>
                  <a:lnTo>
                    <a:pt x="25" y="31"/>
                  </a:lnTo>
                  <a:lnTo>
                    <a:pt x="8" y="34"/>
                  </a:lnTo>
                  <a:lnTo>
                    <a:pt x="9" y="32"/>
                  </a:lnTo>
                  <a:lnTo>
                    <a:pt x="7" y="34"/>
                  </a:lnTo>
                  <a:lnTo>
                    <a:pt x="6" y="34"/>
                  </a:lnTo>
                  <a:lnTo>
                    <a:pt x="4" y="34"/>
                  </a:lnTo>
                  <a:lnTo>
                    <a:pt x="4" y="33"/>
                  </a:lnTo>
                  <a:lnTo>
                    <a:pt x="3" y="33"/>
                  </a:lnTo>
                  <a:lnTo>
                    <a:pt x="3" y="31"/>
                  </a:lnTo>
                  <a:lnTo>
                    <a:pt x="2" y="31"/>
                  </a:lnTo>
                  <a:lnTo>
                    <a:pt x="2" y="30"/>
                  </a:lnTo>
                  <a:lnTo>
                    <a:pt x="1" y="30"/>
                  </a:lnTo>
                  <a:lnTo>
                    <a:pt x="1" y="28"/>
                  </a:lnTo>
                  <a:lnTo>
                    <a:pt x="0" y="28"/>
                  </a:lnTo>
                  <a:lnTo>
                    <a:pt x="0" y="27"/>
                  </a:lnTo>
                  <a:lnTo>
                    <a:pt x="0" y="25"/>
                  </a:lnTo>
                  <a:lnTo>
                    <a:pt x="0" y="23"/>
                  </a:lnTo>
                  <a:lnTo>
                    <a:pt x="0" y="21"/>
                  </a:lnTo>
                  <a:lnTo>
                    <a:pt x="1" y="19"/>
                  </a:lnTo>
                  <a:lnTo>
                    <a:pt x="2" y="17"/>
                  </a:lnTo>
                  <a:lnTo>
                    <a:pt x="2" y="16"/>
                  </a:lnTo>
                  <a:lnTo>
                    <a:pt x="3" y="14"/>
                  </a:lnTo>
                  <a:lnTo>
                    <a:pt x="5" y="14"/>
                  </a:lnTo>
                  <a:lnTo>
                    <a:pt x="6" y="12"/>
                  </a:lnTo>
                  <a:lnTo>
                    <a:pt x="8" y="12"/>
                  </a:lnTo>
                  <a:lnTo>
                    <a:pt x="10" y="11"/>
                  </a:lnTo>
                  <a:lnTo>
                    <a:pt x="7" y="11"/>
                  </a:lnTo>
                </a:path>
              </a:pathLst>
            </a:custGeom>
            <a:solidFill>
              <a:srgbClr val="F8F8F8"/>
            </a:solidFill>
            <a:ln w="18732">
              <a:solidFill>
                <a:srgbClr val="DDDDDD"/>
              </a:solidFill>
              <a:round/>
              <a:headEnd/>
              <a:tailEnd/>
            </a:ln>
          </p:spPr>
          <p:txBody>
            <a:bodyPr/>
            <a:lstStyle/>
            <a:p>
              <a:endParaRPr lang="it-IT"/>
            </a:p>
          </p:txBody>
        </p:sp>
        <p:sp>
          <p:nvSpPr>
            <p:cNvPr id="11308" name="Freeform 60"/>
            <p:cNvSpPr>
              <a:spLocks/>
            </p:cNvSpPr>
            <p:nvPr/>
          </p:nvSpPr>
          <p:spPr bwMode="auto">
            <a:xfrm>
              <a:off x="4423" y="1270"/>
              <a:ext cx="912" cy="309"/>
            </a:xfrm>
            <a:custGeom>
              <a:avLst/>
              <a:gdLst>
                <a:gd name="T0" fmla="*/ 2209 w 462"/>
                <a:gd name="T1" fmla="*/ 255 h 333"/>
                <a:gd name="T2" fmla="*/ 2677 w 462"/>
                <a:gd name="T3" fmla="*/ 261 h 333"/>
                <a:gd name="T4" fmla="*/ 2845 w 462"/>
                <a:gd name="T5" fmla="*/ 265 h 333"/>
                <a:gd name="T6" fmla="*/ 2868 w 462"/>
                <a:gd name="T7" fmla="*/ 252 h 333"/>
                <a:gd name="T8" fmla="*/ 2908 w 462"/>
                <a:gd name="T9" fmla="*/ 227 h 333"/>
                <a:gd name="T10" fmla="*/ 2985 w 462"/>
                <a:gd name="T11" fmla="*/ 201 h 333"/>
                <a:gd name="T12" fmla="*/ 3064 w 462"/>
                <a:gd name="T13" fmla="*/ 184 h 333"/>
                <a:gd name="T14" fmla="*/ 3332 w 462"/>
                <a:gd name="T15" fmla="*/ 182 h 333"/>
                <a:gd name="T16" fmla="*/ 3230 w 462"/>
                <a:gd name="T17" fmla="*/ 148 h 333"/>
                <a:gd name="T18" fmla="*/ 2993 w 462"/>
                <a:gd name="T19" fmla="*/ 150 h 333"/>
                <a:gd name="T20" fmla="*/ 2876 w 462"/>
                <a:gd name="T21" fmla="*/ 144 h 333"/>
                <a:gd name="T22" fmla="*/ 2837 w 462"/>
                <a:gd name="T23" fmla="*/ 150 h 333"/>
                <a:gd name="T24" fmla="*/ 2724 w 462"/>
                <a:gd name="T25" fmla="*/ 151 h 333"/>
                <a:gd name="T26" fmla="*/ 2724 w 462"/>
                <a:gd name="T27" fmla="*/ 136 h 333"/>
                <a:gd name="T28" fmla="*/ 2821 w 462"/>
                <a:gd name="T29" fmla="*/ 143 h 333"/>
                <a:gd name="T30" fmla="*/ 2876 w 462"/>
                <a:gd name="T31" fmla="*/ 137 h 333"/>
                <a:gd name="T32" fmla="*/ 3008 w 462"/>
                <a:gd name="T33" fmla="*/ 133 h 333"/>
                <a:gd name="T34" fmla="*/ 3048 w 462"/>
                <a:gd name="T35" fmla="*/ 109 h 333"/>
                <a:gd name="T36" fmla="*/ 2961 w 462"/>
                <a:gd name="T37" fmla="*/ 102 h 333"/>
                <a:gd name="T38" fmla="*/ 2961 w 462"/>
                <a:gd name="T39" fmla="*/ 98 h 333"/>
                <a:gd name="T40" fmla="*/ 3093 w 462"/>
                <a:gd name="T41" fmla="*/ 101 h 333"/>
                <a:gd name="T42" fmla="*/ 3385 w 462"/>
                <a:gd name="T43" fmla="*/ 99 h 333"/>
                <a:gd name="T44" fmla="*/ 3524 w 462"/>
                <a:gd name="T45" fmla="*/ 87 h 333"/>
                <a:gd name="T46" fmla="*/ 3500 w 462"/>
                <a:gd name="T47" fmla="*/ 56 h 333"/>
                <a:gd name="T48" fmla="*/ 3316 w 462"/>
                <a:gd name="T49" fmla="*/ 43 h 333"/>
                <a:gd name="T50" fmla="*/ 3429 w 462"/>
                <a:gd name="T51" fmla="*/ 42 h 333"/>
                <a:gd name="T52" fmla="*/ 3445 w 462"/>
                <a:gd name="T53" fmla="*/ 28 h 333"/>
                <a:gd name="T54" fmla="*/ 3293 w 462"/>
                <a:gd name="T55" fmla="*/ 28 h 333"/>
                <a:gd name="T56" fmla="*/ 3340 w 462"/>
                <a:gd name="T57" fmla="*/ 18 h 333"/>
                <a:gd name="T58" fmla="*/ 3401 w 462"/>
                <a:gd name="T59" fmla="*/ 17 h 333"/>
                <a:gd name="T60" fmla="*/ 3445 w 462"/>
                <a:gd name="T61" fmla="*/ 2 h 333"/>
                <a:gd name="T62" fmla="*/ 1871 w 462"/>
                <a:gd name="T63" fmla="*/ 6 h 333"/>
                <a:gd name="T64" fmla="*/ 184 w 462"/>
                <a:gd name="T65" fmla="*/ 5 h 333"/>
                <a:gd name="T66" fmla="*/ 109 w 462"/>
                <a:gd name="T67" fmla="*/ 16 h 333"/>
                <a:gd name="T68" fmla="*/ 176 w 462"/>
                <a:gd name="T69" fmla="*/ 17 h 333"/>
                <a:gd name="T70" fmla="*/ 261 w 462"/>
                <a:gd name="T71" fmla="*/ 28 h 333"/>
                <a:gd name="T72" fmla="*/ 63 w 462"/>
                <a:gd name="T73" fmla="*/ 28 h 333"/>
                <a:gd name="T74" fmla="*/ 55 w 462"/>
                <a:gd name="T75" fmla="*/ 41 h 333"/>
                <a:gd name="T76" fmla="*/ 176 w 462"/>
                <a:gd name="T77" fmla="*/ 42 h 333"/>
                <a:gd name="T78" fmla="*/ 32 w 462"/>
                <a:gd name="T79" fmla="*/ 54 h 333"/>
                <a:gd name="T80" fmla="*/ 0 w 462"/>
                <a:gd name="T81" fmla="*/ 76 h 333"/>
                <a:gd name="T82" fmla="*/ 77 w 462"/>
                <a:gd name="T83" fmla="*/ 96 h 333"/>
                <a:gd name="T84" fmla="*/ 553 w 462"/>
                <a:gd name="T85" fmla="*/ 97 h 333"/>
                <a:gd name="T86" fmla="*/ 569 w 462"/>
                <a:gd name="T87" fmla="*/ 101 h 333"/>
                <a:gd name="T88" fmla="*/ 492 w 462"/>
                <a:gd name="T89" fmla="*/ 105 h 333"/>
                <a:gd name="T90" fmla="*/ 468 w 462"/>
                <a:gd name="T91" fmla="*/ 124 h 333"/>
                <a:gd name="T92" fmla="*/ 537 w 462"/>
                <a:gd name="T93" fmla="*/ 135 h 333"/>
                <a:gd name="T94" fmla="*/ 640 w 462"/>
                <a:gd name="T95" fmla="*/ 137 h 333"/>
                <a:gd name="T96" fmla="*/ 685 w 462"/>
                <a:gd name="T97" fmla="*/ 142 h 333"/>
                <a:gd name="T98" fmla="*/ 792 w 462"/>
                <a:gd name="T99" fmla="*/ 137 h 333"/>
                <a:gd name="T100" fmla="*/ 799 w 462"/>
                <a:gd name="T101" fmla="*/ 149 h 333"/>
                <a:gd name="T102" fmla="*/ 701 w 462"/>
                <a:gd name="T103" fmla="*/ 151 h 333"/>
                <a:gd name="T104" fmla="*/ 655 w 462"/>
                <a:gd name="T105" fmla="*/ 144 h 333"/>
                <a:gd name="T106" fmla="*/ 545 w 462"/>
                <a:gd name="T107" fmla="*/ 150 h 333"/>
                <a:gd name="T108" fmla="*/ 316 w 462"/>
                <a:gd name="T109" fmla="*/ 148 h 333"/>
                <a:gd name="T110" fmla="*/ 184 w 462"/>
                <a:gd name="T111" fmla="*/ 179 h 333"/>
                <a:gd name="T112" fmla="*/ 409 w 462"/>
                <a:gd name="T113" fmla="*/ 186 h 333"/>
                <a:gd name="T114" fmla="*/ 468 w 462"/>
                <a:gd name="T115" fmla="*/ 200 h 333"/>
                <a:gd name="T116" fmla="*/ 592 w 462"/>
                <a:gd name="T117" fmla="*/ 222 h 333"/>
                <a:gd name="T118" fmla="*/ 663 w 462"/>
                <a:gd name="T119" fmla="*/ 248 h 333"/>
                <a:gd name="T120" fmla="*/ 724 w 462"/>
                <a:gd name="T121" fmla="*/ 264 h 333"/>
                <a:gd name="T122" fmla="*/ 1285 w 462"/>
                <a:gd name="T123" fmla="*/ 257 h 333"/>
                <a:gd name="T124" fmla="*/ 1563 w 462"/>
                <a:gd name="T125" fmla="*/ 255 h 3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2"/>
                <a:gd name="T190" fmla="*/ 0 h 333"/>
                <a:gd name="T191" fmla="*/ 462 w 462"/>
                <a:gd name="T192" fmla="*/ 333 h 3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2" h="333">
                  <a:moveTo>
                    <a:pt x="228" y="318"/>
                  </a:moveTo>
                  <a:lnTo>
                    <a:pt x="228" y="319"/>
                  </a:lnTo>
                  <a:lnTo>
                    <a:pt x="230" y="319"/>
                  </a:lnTo>
                  <a:lnTo>
                    <a:pt x="232" y="319"/>
                  </a:lnTo>
                  <a:lnTo>
                    <a:pt x="235" y="319"/>
                  </a:lnTo>
                  <a:lnTo>
                    <a:pt x="239" y="319"/>
                  </a:lnTo>
                  <a:lnTo>
                    <a:pt x="244" y="319"/>
                  </a:lnTo>
                  <a:lnTo>
                    <a:pt x="250" y="319"/>
                  </a:lnTo>
                  <a:lnTo>
                    <a:pt x="255" y="319"/>
                  </a:lnTo>
                  <a:lnTo>
                    <a:pt x="260" y="319"/>
                  </a:lnTo>
                  <a:lnTo>
                    <a:pt x="265" y="319"/>
                  </a:lnTo>
                  <a:lnTo>
                    <a:pt x="270" y="319"/>
                  </a:lnTo>
                  <a:lnTo>
                    <a:pt x="276" y="319"/>
                  </a:lnTo>
                  <a:lnTo>
                    <a:pt x="279" y="319"/>
                  </a:lnTo>
                  <a:lnTo>
                    <a:pt x="284" y="319"/>
                  </a:lnTo>
                  <a:lnTo>
                    <a:pt x="287" y="319"/>
                  </a:lnTo>
                  <a:lnTo>
                    <a:pt x="291" y="319"/>
                  </a:lnTo>
                  <a:lnTo>
                    <a:pt x="294" y="321"/>
                  </a:lnTo>
                  <a:lnTo>
                    <a:pt x="297" y="321"/>
                  </a:lnTo>
                  <a:lnTo>
                    <a:pt x="301" y="321"/>
                  </a:lnTo>
                  <a:lnTo>
                    <a:pt x="305" y="321"/>
                  </a:lnTo>
                  <a:lnTo>
                    <a:pt x="308" y="323"/>
                  </a:lnTo>
                  <a:lnTo>
                    <a:pt x="312" y="323"/>
                  </a:lnTo>
                  <a:lnTo>
                    <a:pt x="316" y="323"/>
                  </a:lnTo>
                  <a:lnTo>
                    <a:pt x="321" y="323"/>
                  </a:lnTo>
                  <a:lnTo>
                    <a:pt x="324" y="325"/>
                  </a:lnTo>
                  <a:lnTo>
                    <a:pt x="328" y="325"/>
                  </a:lnTo>
                  <a:lnTo>
                    <a:pt x="332" y="326"/>
                  </a:lnTo>
                  <a:lnTo>
                    <a:pt x="337" y="326"/>
                  </a:lnTo>
                  <a:lnTo>
                    <a:pt x="340" y="327"/>
                  </a:lnTo>
                  <a:lnTo>
                    <a:pt x="344" y="327"/>
                  </a:lnTo>
                  <a:lnTo>
                    <a:pt x="348" y="327"/>
                  </a:lnTo>
                  <a:lnTo>
                    <a:pt x="351" y="327"/>
                  </a:lnTo>
                  <a:lnTo>
                    <a:pt x="351" y="328"/>
                  </a:lnTo>
                  <a:lnTo>
                    <a:pt x="353" y="328"/>
                  </a:lnTo>
                  <a:lnTo>
                    <a:pt x="354" y="328"/>
                  </a:lnTo>
                  <a:lnTo>
                    <a:pt x="356" y="328"/>
                  </a:lnTo>
                  <a:lnTo>
                    <a:pt x="358" y="328"/>
                  </a:lnTo>
                  <a:lnTo>
                    <a:pt x="359" y="328"/>
                  </a:lnTo>
                  <a:lnTo>
                    <a:pt x="361" y="328"/>
                  </a:lnTo>
                  <a:lnTo>
                    <a:pt x="361" y="330"/>
                  </a:lnTo>
                  <a:lnTo>
                    <a:pt x="363" y="330"/>
                  </a:lnTo>
                  <a:lnTo>
                    <a:pt x="364" y="330"/>
                  </a:lnTo>
                  <a:lnTo>
                    <a:pt x="366" y="330"/>
                  </a:lnTo>
                  <a:lnTo>
                    <a:pt x="367" y="332"/>
                  </a:lnTo>
                  <a:lnTo>
                    <a:pt x="369" y="332"/>
                  </a:lnTo>
                  <a:lnTo>
                    <a:pt x="370" y="332"/>
                  </a:lnTo>
                  <a:lnTo>
                    <a:pt x="372" y="332"/>
                  </a:lnTo>
                  <a:lnTo>
                    <a:pt x="370" y="332"/>
                  </a:lnTo>
                  <a:lnTo>
                    <a:pt x="370" y="331"/>
                  </a:lnTo>
                  <a:lnTo>
                    <a:pt x="370" y="330"/>
                  </a:lnTo>
                  <a:lnTo>
                    <a:pt x="370" y="328"/>
                  </a:lnTo>
                  <a:lnTo>
                    <a:pt x="370" y="327"/>
                  </a:lnTo>
                  <a:lnTo>
                    <a:pt x="371" y="325"/>
                  </a:lnTo>
                  <a:lnTo>
                    <a:pt x="371" y="323"/>
                  </a:lnTo>
                  <a:lnTo>
                    <a:pt x="371" y="321"/>
                  </a:lnTo>
                  <a:lnTo>
                    <a:pt x="373" y="319"/>
                  </a:lnTo>
                  <a:lnTo>
                    <a:pt x="373" y="318"/>
                  </a:lnTo>
                  <a:lnTo>
                    <a:pt x="373" y="316"/>
                  </a:lnTo>
                  <a:lnTo>
                    <a:pt x="374" y="315"/>
                  </a:lnTo>
                  <a:lnTo>
                    <a:pt x="374" y="313"/>
                  </a:lnTo>
                  <a:lnTo>
                    <a:pt x="374" y="312"/>
                  </a:lnTo>
                  <a:lnTo>
                    <a:pt x="374" y="310"/>
                  </a:lnTo>
                  <a:lnTo>
                    <a:pt x="374" y="308"/>
                  </a:lnTo>
                  <a:lnTo>
                    <a:pt x="374" y="306"/>
                  </a:lnTo>
                  <a:lnTo>
                    <a:pt x="374" y="303"/>
                  </a:lnTo>
                  <a:lnTo>
                    <a:pt x="374" y="302"/>
                  </a:lnTo>
                  <a:lnTo>
                    <a:pt x="375" y="298"/>
                  </a:lnTo>
                  <a:lnTo>
                    <a:pt x="375" y="296"/>
                  </a:lnTo>
                  <a:lnTo>
                    <a:pt x="375" y="295"/>
                  </a:lnTo>
                  <a:lnTo>
                    <a:pt x="375" y="293"/>
                  </a:lnTo>
                  <a:lnTo>
                    <a:pt x="377" y="289"/>
                  </a:lnTo>
                  <a:lnTo>
                    <a:pt x="377" y="287"/>
                  </a:lnTo>
                  <a:lnTo>
                    <a:pt x="378" y="286"/>
                  </a:lnTo>
                  <a:lnTo>
                    <a:pt x="378" y="284"/>
                  </a:lnTo>
                  <a:lnTo>
                    <a:pt x="380" y="281"/>
                  </a:lnTo>
                  <a:lnTo>
                    <a:pt x="380" y="280"/>
                  </a:lnTo>
                  <a:lnTo>
                    <a:pt x="380" y="278"/>
                  </a:lnTo>
                  <a:lnTo>
                    <a:pt x="380" y="277"/>
                  </a:lnTo>
                  <a:lnTo>
                    <a:pt x="381" y="274"/>
                  </a:lnTo>
                  <a:lnTo>
                    <a:pt x="381" y="273"/>
                  </a:lnTo>
                  <a:lnTo>
                    <a:pt x="383" y="271"/>
                  </a:lnTo>
                  <a:lnTo>
                    <a:pt x="383" y="269"/>
                  </a:lnTo>
                  <a:lnTo>
                    <a:pt x="385" y="265"/>
                  </a:lnTo>
                  <a:lnTo>
                    <a:pt x="385" y="263"/>
                  </a:lnTo>
                  <a:lnTo>
                    <a:pt x="385" y="262"/>
                  </a:lnTo>
                  <a:lnTo>
                    <a:pt x="385" y="260"/>
                  </a:lnTo>
                  <a:lnTo>
                    <a:pt x="386" y="257"/>
                  </a:lnTo>
                  <a:lnTo>
                    <a:pt x="386" y="255"/>
                  </a:lnTo>
                  <a:lnTo>
                    <a:pt x="388" y="254"/>
                  </a:lnTo>
                  <a:lnTo>
                    <a:pt x="388" y="252"/>
                  </a:lnTo>
                  <a:lnTo>
                    <a:pt x="389" y="249"/>
                  </a:lnTo>
                  <a:lnTo>
                    <a:pt x="389" y="247"/>
                  </a:lnTo>
                  <a:lnTo>
                    <a:pt x="389" y="245"/>
                  </a:lnTo>
                  <a:lnTo>
                    <a:pt x="390" y="243"/>
                  </a:lnTo>
                  <a:lnTo>
                    <a:pt x="390" y="242"/>
                  </a:lnTo>
                  <a:lnTo>
                    <a:pt x="391" y="240"/>
                  </a:lnTo>
                  <a:lnTo>
                    <a:pt x="393" y="238"/>
                  </a:lnTo>
                  <a:lnTo>
                    <a:pt x="393" y="236"/>
                  </a:lnTo>
                  <a:lnTo>
                    <a:pt x="394" y="235"/>
                  </a:lnTo>
                  <a:lnTo>
                    <a:pt x="394" y="234"/>
                  </a:lnTo>
                  <a:lnTo>
                    <a:pt x="396" y="232"/>
                  </a:lnTo>
                  <a:lnTo>
                    <a:pt x="398" y="230"/>
                  </a:lnTo>
                  <a:lnTo>
                    <a:pt x="400" y="228"/>
                  </a:lnTo>
                  <a:lnTo>
                    <a:pt x="401" y="228"/>
                  </a:lnTo>
                  <a:lnTo>
                    <a:pt x="403" y="227"/>
                  </a:lnTo>
                  <a:lnTo>
                    <a:pt x="405" y="227"/>
                  </a:lnTo>
                  <a:lnTo>
                    <a:pt x="408" y="226"/>
                  </a:lnTo>
                  <a:lnTo>
                    <a:pt x="409" y="226"/>
                  </a:lnTo>
                  <a:lnTo>
                    <a:pt x="413" y="226"/>
                  </a:lnTo>
                  <a:lnTo>
                    <a:pt x="415" y="226"/>
                  </a:lnTo>
                  <a:lnTo>
                    <a:pt x="419" y="226"/>
                  </a:lnTo>
                  <a:lnTo>
                    <a:pt x="421" y="227"/>
                  </a:lnTo>
                  <a:lnTo>
                    <a:pt x="424" y="227"/>
                  </a:lnTo>
                  <a:lnTo>
                    <a:pt x="425" y="227"/>
                  </a:lnTo>
                  <a:lnTo>
                    <a:pt x="428" y="227"/>
                  </a:lnTo>
                  <a:lnTo>
                    <a:pt x="430" y="227"/>
                  </a:lnTo>
                  <a:lnTo>
                    <a:pt x="432" y="227"/>
                  </a:lnTo>
                  <a:lnTo>
                    <a:pt x="433" y="227"/>
                  </a:lnTo>
                  <a:lnTo>
                    <a:pt x="434" y="226"/>
                  </a:lnTo>
                  <a:lnTo>
                    <a:pt x="433" y="226"/>
                  </a:lnTo>
                  <a:lnTo>
                    <a:pt x="433" y="224"/>
                  </a:lnTo>
                  <a:lnTo>
                    <a:pt x="431" y="222"/>
                  </a:lnTo>
                  <a:lnTo>
                    <a:pt x="431" y="219"/>
                  </a:lnTo>
                  <a:lnTo>
                    <a:pt x="429" y="215"/>
                  </a:lnTo>
                  <a:lnTo>
                    <a:pt x="428" y="212"/>
                  </a:lnTo>
                  <a:lnTo>
                    <a:pt x="427" y="208"/>
                  </a:lnTo>
                  <a:lnTo>
                    <a:pt x="427" y="205"/>
                  </a:lnTo>
                  <a:lnTo>
                    <a:pt x="425" y="202"/>
                  </a:lnTo>
                  <a:lnTo>
                    <a:pt x="423" y="198"/>
                  </a:lnTo>
                  <a:lnTo>
                    <a:pt x="421" y="195"/>
                  </a:lnTo>
                  <a:lnTo>
                    <a:pt x="421" y="191"/>
                  </a:lnTo>
                  <a:lnTo>
                    <a:pt x="420" y="189"/>
                  </a:lnTo>
                  <a:lnTo>
                    <a:pt x="420" y="187"/>
                  </a:lnTo>
                  <a:lnTo>
                    <a:pt x="420" y="185"/>
                  </a:lnTo>
                  <a:lnTo>
                    <a:pt x="420" y="183"/>
                  </a:lnTo>
                  <a:lnTo>
                    <a:pt x="418" y="185"/>
                  </a:lnTo>
                  <a:lnTo>
                    <a:pt x="417" y="185"/>
                  </a:lnTo>
                  <a:lnTo>
                    <a:pt x="415" y="185"/>
                  </a:lnTo>
                  <a:lnTo>
                    <a:pt x="413" y="185"/>
                  </a:lnTo>
                  <a:lnTo>
                    <a:pt x="410" y="187"/>
                  </a:lnTo>
                  <a:lnTo>
                    <a:pt x="408" y="187"/>
                  </a:lnTo>
                  <a:lnTo>
                    <a:pt x="406" y="187"/>
                  </a:lnTo>
                  <a:lnTo>
                    <a:pt x="404" y="187"/>
                  </a:lnTo>
                  <a:lnTo>
                    <a:pt x="401" y="188"/>
                  </a:lnTo>
                  <a:lnTo>
                    <a:pt x="399" y="188"/>
                  </a:lnTo>
                  <a:lnTo>
                    <a:pt x="396" y="188"/>
                  </a:lnTo>
                  <a:lnTo>
                    <a:pt x="394" y="188"/>
                  </a:lnTo>
                  <a:lnTo>
                    <a:pt x="392" y="189"/>
                  </a:lnTo>
                  <a:lnTo>
                    <a:pt x="390" y="189"/>
                  </a:lnTo>
                  <a:lnTo>
                    <a:pt x="389" y="189"/>
                  </a:lnTo>
                  <a:lnTo>
                    <a:pt x="388" y="189"/>
                  </a:lnTo>
                  <a:lnTo>
                    <a:pt x="386" y="189"/>
                  </a:lnTo>
                  <a:lnTo>
                    <a:pt x="386" y="188"/>
                  </a:lnTo>
                  <a:lnTo>
                    <a:pt x="384" y="188"/>
                  </a:lnTo>
                  <a:lnTo>
                    <a:pt x="384" y="186"/>
                  </a:lnTo>
                  <a:lnTo>
                    <a:pt x="382" y="186"/>
                  </a:lnTo>
                  <a:lnTo>
                    <a:pt x="382" y="184"/>
                  </a:lnTo>
                  <a:lnTo>
                    <a:pt x="380" y="184"/>
                  </a:lnTo>
                  <a:lnTo>
                    <a:pt x="380" y="182"/>
                  </a:lnTo>
                  <a:lnTo>
                    <a:pt x="378" y="182"/>
                  </a:lnTo>
                  <a:lnTo>
                    <a:pt x="378" y="180"/>
                  </a:lnTo>
                  <a:lnTo>
                    <a:pt x="376" y="180"/>
                  </a:lnTo>
                  <a:lnTo>
                    <a:pt x="374" y="180"/>
                  </a:lnTo>
                  <a:lnTo>
                    <a:pt x="374" y="179"/>
                  </a:lnTo>
                  <a:lnTo>
                    <a:pt x="373" y="180"/>
                  </a:lnTo>
                  <a:lnTo>
                    <a:pt x="373" y="181"/>
                  </a:lnTo>
                  <a:lnTo>
                    <a:pt x="372" y="183"/>
                  </a:lnTo>
                  <a:lnTo>
                    <a:pt x="372" y="184"/>
                  </a:lnTo>
                  <a:lnTo>
                    <a:pt x="370" y="186"/>
                  </a:lnTo>
                  <a:lnTo>
                    <a:pt x="370" y="188"/>
                  </a:lnTo>
                  <a:lnTo>
                    <a:pt x="369" y="189"/>
                  </a:lnTo>
                  <a:lnTo>
                    <a:pt x="367" y="190"/>
                  </a:lnTo>
                  <a:lnTo>
                    <a:pt x="365" y="190"/>
                  </a:lnTo>
                  <a:lnTo>
                    <a:pt x="364" y="190"/>
                  </a:lnTo>
                  <a:lnTo>
                    <a:pt x="362" y="190"/>
                  </a:lnTo>
                  <a:lnTo>
                    <a:pt x="360" y="190"/>
                  </a:lnTo>
                  <a:lnTo>
                    <a:pt x="359" y="190"/>
                  </a:lnTo>
                  <a:lnTo>
                    <a:pt x="358" y="190"/>
                  </a:lnTo>
                  <a:lnTo>
                    <a:pt x="356" y="190"/>
                  </a:lnTo>
                  <a:lnTo>
                    <a:pt x="354" y="190"/>
                  </a:lnTo>
                  <a:lnTo>
                    <a:pt x="354" y="189"/>
                  </a:lnTo>
                  <a:lnTo>
                    <a:pt x="354" y="188"/>
                  </a:lnTo>
                  <a:lnTo>
                    <a:pt x="354" y="187"/>
                  </a:lnTo>
                  <a:lnTo>
                    <a:pt x="354" y="185"/>
                  </a:lnTo>
                  <a:lnTo>
                    <a:pt x="354" y="183"/>
                  </a:lnTo>
                  <a:lnTo>
                    <a:pt x="354" y="182"/>
                  </a:lnTo>
                  <a:lnTo>
                    <a:pt x="354" y="180"/>
                  </a:lnTo>
                  <a:lnTo>
                    <a:pt x="354" y="178"/>
                  </a:lnTo>
                  <a:lnTo>
                    <a:pt x="354" y="177"/>
                  </a:lnTo>
                  <a:lnTo>
                    <a:pt x="354" y="176"/>
                  </a:lnTo>
                  <a:lnTo>
                    <a:pt x="354" y="174"/>
                  </a:lnTo>
                  <a:lnTo>
                    <a:pt x="354" y="172"/>
                  </a:lnTo>
                  <a:lnTo>
                    <a:pt x="354" y="170"/>
                  </a:lnTo>
                  <a:lnTo>
                    <a:pt x="354" y="169"/>
                  </a:lnTo>
                  <a:lnTo>
                    <a:pt x="354" y="171"/>
                  </a:lnTo>
                  <a:lnTo>
                    <a:pt x="354" y="173"/>
                  </a:lnTo>
                  <a:lnTo>
                    <a:pt x="355" y="173"/>
                  </a:lnTo>
                  <a:lnTo>
                    <a:pt x="355" y="174"/>
                  </a:lnTo>
                  <a:lnTo>
                    <a:pt x="356" y="174"/>
                  </a:lnTo>
                  <a:lnTo>
                    <a:pt x="358" y="176"/>
                  </a:lnTo>
                  <a:lnTo>
                    <a:pt x="359" y="176"/>
                  </a:lnTo>
                  <a:lnTo>
                    <a:pt x="359" y="178"/>
                  </a:lnTo>
                  <a:lnTo>
                    <a:pt x="361" y="178"/>
                  </a:lnTo>
                  <a:lnTo>
                    <a:pt x="362" y="179"/>
                  </a:lnTo>
                  <a:lnTo>
                    <a:pt x="364" y="179"/>
                  </a:lnTo>
                  <a:lnTo>
                    <a:pt x="366" y="179"/>
                  </a:lnTo>
                  <a:lnTo>
                    <a:pt x="367" y="179"/>
                  </a:lnTo>
                  <a:lnTo>
                    <a:pt x="369" y="179"/>
                  </a:lnTo>
                  <a:lnTo>
                    <a:pt x="371" y="178"/>
                  </a:lnTo>
                  <a:lnTo>
                    <a:pt x="371" y="177"/>
                  </a:lnTo>
                  <a:lnTo>
                    <a:pt x="373" y="175"/>
                  </a:lnTo>
                  <a:lnTo>
                    <a:pt x="373" y="174"/>
                  </a:lnTo>
                  <a:lnTo>
                    <a:pt x="374" y="172"/>
                  </a:lnTo>
                  <a:lnTo>
                    <a:pt x="374" y="171"/>
                  </a:lnTo>
                  <a:lnTo>
                    <a:pt x="374" y="169"/>
                  </a:lnTo>
                  <a:lnTo>
                    <a:pt x="374" y="171"/>
                  </a:lnTo>
                  <a:lnTo>
                    <a:pt x="376" y="171"/>
                  </a:lnTo>
                  <a:lnTo>
                    <a:pt x="378" y="171"/>
                  </a:lnTo>
                  <a:lnTo>
                    <a:pt x="380" y="171"/>
                  </a:lnTo>
                  <a:lnTo>
                    <a:pt x="381" y="170"/>
                  </a:lnTo>
                  <a:lnTo>
                    <a:pt x="382" y="170"/>
                  </a:lnTo>
                  <a:lnTo>
                    <a:pt x="384" y="170"/>
                  </a:lnTo>
                  <a:lnTo>
                    <a:pt x="386" y="170"/>
                  </a:lnTo>
                  <a:lnTo>
                    <a:pt x="388" y="169"/>
                  </a:lnTo>
                  <a:lnTo>
                    <a:pt x="390" y="167"/>
                  </a:lnTo>
                  <a:lnTo>
                    <a:pt x="391" y="166"/>
                  </a:lnTo>
                  <a:lnTo>
                    <a:pt x="393" y="164"/>
                  </a:lnTo>
                  <a:lnTo>
                    <a:pt x="394" y="163"/>
                  </a:lnTo>
                  <a:lnTo>
                    <a:pt x="394" y="161"/>
                  </a:lnTo>
                  <a:lnTo>
                    <a:pt x="396" y="159"/>
                  </a:lnTo>
                  <a:lnTo>
                    <a:pt x="396" y="157"/>
                  </a:lnTo>
                  <a:lnTo>
                    <a:pt x="396" y="155"/>
                  </a:lnTo>
                  <a:lnTo>
                    <a:pt x="396" y="154"/>
                  </a:lnTo>
                  <a:lnTo>
                    <a:pt x="398" y="151"/>
                  </a:lnTo>
                  <a:lnTo>
                    <a:pt x="397" y="149"/>
                  </a:lnTo>
                  <a:lnTo>
                    <a:pt x="397" y="147"/>
                  </a:lnTo>
                  <a:lnTo>
                    <a:pt x="397" y="145"/>
                  </a:lnTo>
                  <a:lnTo>
                    <a:pt x="397" y="142"/>
                  </a:lnTo>
                  <a:lnTo>
                    <a:pt x="396" y="140"/>
                  </a:lnTo>
                  <a:lnTo>
                    <a:pt x="396" y="139"/>
                  </a:lnTo>
                  <a:lnTo>
                    <a:pt x="396" y="137"/>
                  </a:lnTo>
                  <a:lnTo>
                    <a:pt x="396" y="135"/>
                  </a:lnTo>
                  <a:lnTo>
                    <a:pt x="394" y="135"/>
                  </a:lnTo>
                  <a:lnTo>
                    <a:pt x="394" y="133"/>
                  </a:lnTo>
                  <a:lnTo>
                    <a:pt x="393" y="133"/>
                  </a:lnTo>
                  <a:lnTo>
                    <a:pt x="393" y="131"/>
                  </a:lnTo>
                  <a:lnTo>
                    <a:pt x="391" y="131"/>
                  </a:lnTo>
                  <a:lnTo>
                    <a:pt x="390" y="131"/>
                  </a:lnTo>
                  <a:lnTo>
                    <a:pt x="390" y="129"/>
                  </a:lnTo>
                  <a:lnTo>
                    <a:pt x="388" y="129"/>
                  </a:lnTo>
                  <a:lnTo>
                    <a:pt x="387" y="129"/>
                  </a:lnTo>
                  <a:lnTo>
                    <a:pt x="387" y="128"/>
                  </a:lnTo>
                  <a:lnTo>
                    <a:pt x="385" y="128"/>
                  </a:lnTo>
                  <a:lnTo>
                    <a:pt x="385" y="127"/>
                  </a:lnTo>
                  <a:lnTo>
                    <a:pt x="385" y="126"/>
                  </a:lnTo>
                  <a:lnTo>
                    <a:pt x="385" y="124"/>
                  </a:lnTo>
                  <a:lnTo>
                    <a:pt x="385" y="123"/>
                  </a:lnTo>
                  <a:lnTo>
                    <a:pt x="385" y="122"/>
                  </a:lnTo>
                  <a:lnTo>
                    <a:pt x="385" y="124"/>
                  </a:lnTo>
                  <a:lnTo>
                    <a:pt x="387" y="124"/>
                  </a:lnTo>
                  <a:lnTo>
                    <a:pt x="387" y="126"/>
                  </a:lnTo>
                  <a:lnTo>
                    <a:pt x="389" y="126"/>
                  </a:lnTo>
                  <a:lnTo>
                    <a:pt x="390" y="126"/>
                  </a:lnTo>
                  <a:lnTo>
                    <a:pt x="392" y="126"/>
                  </a:lnTo>
                  <a:lnTo>
                    <a:pt x="393" y="127"/>
                  </a:lnTo>
                  <a:lnTo>
                    <a:pt x="394" y="127"/>
                  </a:lnTo>
                  <a:lnTo>
                    <a:pt x="396" y="127"/>
                  </a:lnTo>
                  <a:lnTo>
                    <a:pt x="398" y="127"/>
                  </a:lnTo>
                  <a:lnTo>
                    <a:pt x="399" y="127"/>
                  </a:lnTo>
                  <a:lnTo>
                    <a:pt x="401" y="127"/>
                  </a:lnTo>
                  <a:lnTo>
                    <a:pt x="402" y="127"/>
                  </a:lnTo>
                  <a:lnTo>
                    <a:pt x="404" y="127"/>
                  </a:lnTo>
                  <a:lnTo>
                    <a:pt x="406" y="127"/>
                  </a:lnTo>
                  <a:lnTo>
                    <a:pt x="408" y="127"/>
                  </a:lnTo>
                  <a:lnTo>
                    <a:pt x="409" y="127"/>
                  </a:lnTo>
                  <a:lnTo>
                    <a:pt x="412" y="127"/>
                  </a:lnTo>
                  <a:lnTo>
                    <a:pt x="414" y="127"/>
                  </a:lnTo>
                  <a:lnTo>
                    <a:pt x="418" y="127"/>
                  </a:lnTo>
                  <a:lnTo>
                    <a:pt x="421" y="127"/>
                  </a:lnTo>
                  <a:lnTo>
                    <a:pt x="424" y="126"/>
                  </a:lnTo>
                  <a:lnTo>
                    <a:pt x="426" y="126"/>
                  </a:lnTo>
                  <a:lnTo>
                    <a:pt x="429" y="126"/>
                  </a:lnTo>
                  <a:lnTo>
                    <a:pt x="431" y="126"/>
                  </a:lnTo>
                  <a:lnTo>
                    <a:pt x="434" y="125"/>
                  </a:lnTo>
                  <a:lnTo>
                    <a:pt x="436" y="125"/>
                  </a:lnTo>
                  <a:lnTo>
                    <a:pt x="439" y="124"/>
                  </a:lnTo>
                  <a:lnTo>
                    <a:pt x="440" y="124"/>
                  </a:lnTo>
                  <a:lnTo>
                    <a:pt x="443" y="122"/>
                  </a:lnTo>
                  <a:lnTo>
                    <a:pt x="445" y="122"/>
                  </a:lnTo>
                  <a:lnTo>
                    <a:pt x="447" y="121"/>
                  </a:lnTo>
                  <a:lnTo>
                    <a:pt x="448" y="120"/>
                  </a:lnTo>
                  <a:lnTo>
                    <a:pt x="449" y="120"/>
                  </a:lnTo>
                  <a:lnTo>
                    <a:pt x="451" y="119"/>
                  </a:lnTo>
                  <a:lnTo>
                    <a:pt x="453" y="117"/>
                  </a:lnTo>
                  <a:lnTo>
                    <a:pt x="453" y="116"/>
                  </a:lnTo>
                  <a:lnTo>
                    <a:pt x="455" y="115"/>
                  </a:lnTo>
                  <a:lnTo>
                    <a:pt x="455" y="113"/>
                  </a:lnTo>
                  <a:lnTo>
                    <a:pt x="456" y="111"/>
                  </a:lnTo>
                  <a:lnTo>
                    <a:pt x="458" y="109"/>
                  </a:lnTo>
                  <a:lnTo>
                    <a:pt x="459" y="105"/>
                  </a:lnTo>
                  <a:lnTo>
                    <a:pt x="459" y="103"/>
                  </a:lnTo>
                  <a:lnTo>
                    <a:pt x="460" y="100"/>
                  </a:lnTo>
                  <a:lnTo>
                    <a:pt x="460" y="96"/>
                  </a:lnTo>
                  <a:lnTo>
                    <a:pt x="461" y="93"/>
                  </a:lnTo>
                  <a:lnTo>
                    <a:pt x="460" y="91"/>
                  </a:lnTo>
                  <a:lnTo>
                    <a:pt x="460" y="87"/>
                  </a:lnTo>
                  <a:lnTo>
                    <a:pt x="460" y="85"/>
                  </a:lnTo>
                  <a:lnTo>
                    <a:pt x="460" y="82"/>
                  </a:lnTo>
                  <a:lnTo>
                    <a:pt x="459" y="80"/>
                  </a:lnTo>
                  <a:lnTo>
                    <a:pt x="459" y="78"/>
                  </a:lnTo>
                  <a:lnTo>
                    <a:pt x="458" y="77"/>
                  </a:lnTo>
                  <a:lnTo>
                    <a:pt x="458" y="75"/>
                  </a:lnTo>
                  <a:lnTo>
                    <a:pt x="456" y="73"/>
                  </a:lnTo>
                  <a:lnTo>
                    <a:pt x="456" y="72"/>
                  </a:lnTo>
                  <a:lnTo>
                    <a:pt x="455" y="70"/>
                  </a:lnTo>
                  <a:lnTo>
                    <a:pt x="455" y="68"/>
                  </a:lnTo>
                  <a:lnTo>
                    <a:pt x="453" y="68"/>
                  </a:lnTo>
                  <a:lnTo>
                    <a:pt x="453" y="67"/>
                  </a:lnTo>
                  <a:lnTo>
                    <a:pt x="452" y="67"/>
                  </a:lnTo>
                  <a:lnTo>
                    <a:pt x="451" y="65"/>
                  </a:lnTo>
                  <a:lnTo>
                    <a:pt x="449" y="65"/>
                  </a:lnTo>
                  <a:lnTo>
                    <a:pt x="447" y="64"/>
                  </a:lnTo>
                  <a:lnTo>
                    <a:pt x="445" y="62"/>
                  </a:lnTo>
                  <a:lnTo>
                    <a:pt x="444" y="60"/>
                  </a:lnTo>
                  <a:lnTo>
                    <a:pt x="442" y="60"/>
                  </a:lnTo>
                  <a:lnTo>
                    <a:pt x="440" y="58"/>
                  </a:lnTo>
                  <a:lnTo>
                    <a:pt x="439" y="57"/>
                  </a:lnTo>
                  <a:lnTo>
                    <a:pt x="437" y="56"/>
                  </a:lnTo>
                  <a:lnTo>
                    <a:pt x="435" y="56"/>
                  </a:lnTo>
                  <a:lnTo>
                    <a:pt x="433" y="54"/>
                  </a:lnTo>
                  <a:lnTo>
                    <a:pt x="431" y="54"/>
                  </a:lnTo>
                  <a:lnTo>
                    <a:pt x="431" y="53"/>
                  </a:lnTo>
                  <a:lnTo>
                    <a:pt x="432" y="53"/>
                  </a:lnTo>
                  <a:lnTo>
                    <a:pt x="434" y="53"/>
                  </a:lnTo>
                  <a:lnTo>
                    <a:pt x="436" y="53"/>
                  </a:lnTo>
                  <a:lnTo>
                    <a:pt x="437" y="53"/>
                  </a:lnTo>
                  <a:lnTo>
                    <a:pt x="439" y="53"/>
                  </a:lnTo>
                  <a:lnTo>
                    <a:pt x="441" y="53"/>
                  </a:lnTo>
                  <a:lnTo>
                    <a:pt x="442" y="53"/>
                  </a:lnTo>
                  <a:lnTo>
                    <a:pt x="444" y="53"/>
                  </a:lnTo>
                  <a:lnTo>
                    <a:pt x="445" y="53"/>
                  </a:lnTo>
                  <a:lnTo>
                    <a:pt x="446" y="53"/>
                  </a:lnTo>
                  <a:lnTo>
                    <a:pt x="448" y="53"/>
                  </a:lnTo>
                  <a:lnTo>
                    <a:pt x="448" y="51"/>
                  </a:lnTo>
                  <a:lnTo>
                    <a:pt x="448" y="50"/>
                  </a:lnTo>
                  <a:lnTo>
                    <a:pt x="448" y="49"/>
                  </a:lnTo>
                  <a:lnTo>
                    <a:pt x="448" y="48"/>
                  </a:lnTo>
                  <a:lnTo>
                    <a:pt x="448" y="46"/>
                  </a:lnTo>
                  <a:lnTo>
                    <a:pt x="448" y="44"/>
                  </a:lnTo>
                  <a:lnTo>
                    <a:pt x="448" y="42"/>
                  </a:lnTo>
                  <a:lnTo>
                    <a:pt x="448" y="40"/>
                  </a:lnTo>
                  <a:lnTo>
                    <a:pt x="448" y="39"/>
                  </a:lnTo>
                  <a:lnTo>
                    <a:pt x="448" y="37"/>
                  </a:lnTo>
                  <a:lnTo>
                    <a:pt x="448" y="35"/>
                  </a:lnTo>
                  <a:lnTo>
                    <a:pt x="448" y="34"/>
                  </a:lnTo>
                  <a:lnTo>
                    <a:pt x="446" y="34"/>
                  </a:lnTo>
                  <a:lnTo>
                    <a:pt x="444" y="34"/>
                  </a:lnTo>
                  <a:lnTo>
                    <a:pt x="443" y="34"/>
                  </a:lnTo>
                  <a:lnTo>
                    <a:pt x="441" y="34"/>
                  </a:lnTo>
                  <a:lnTo>
                    <a:pt x="439" y="34"/>
                  </a:lnTo>
                  <a:lnTo>
                    <a:pt x="438" y="34"/>
                  </a:lnTo>
                  <a:lnTo>
                    <a:pt x="436" y="34"/>
                  </a:lnTo>
                  <a:lnTo>
                    <a:pt x="434" y="34"/>
                  </a:lnTo>
                  <a:lnTo>
                    <a:pt x="433" y="34"/>
                  </a:lnTo>
                  <a:lnTo>
                    <a:pt x="431" y="34"/>
                  </a:lnTo>
                  <a:lnTo>
                    <a:pt x="429" y="34"/>
                  </a:lnTo>
                  <a:lnTo>
                    <a:pt x="428" y="34"/>
                  </a:lnTo>
                  <a:lnTo>
                    <a:pt x="429" y="33"/>
                  </a:lnTo>
                  <a:lnTo>
                    <a:pt x="430" y="31"/>
                  </a:lnTo>
                  <a:lnTo>
                    <a:pt x="430" y="30"/>
                  </a:lnTo>
                  <a:lnTo>
                    <a:pt x="432" y="28"/>
                  </a:lnTo>
                  <a:lnTo>
                    <a:pt x="432" y="26"/>
                  </a:lnTo>
                  <a:lnTo>
                    <a:pt x="434" y="24"/>
                  </a:lnTo>
                  <a:lnTo>
                    <a:pt x="434" y="22"/>
                  </a:lnTo>
                  <a:lnTo>
                    <a:pt x="434" y="20"/>
                  </a:lnTo>
                  <a:lnTo>
                    <a:pt x="434" y="21"/>
                  </a:lnTo>
                  <a:lnTo>
                    <a:pt x="435" y="21"/>
                  </a:lnTo>
                  <a:lnTo>
                    <a:pt x="436" y="21"/>
                  </a:lnTo>
                  <a:lnTo>
                    <a:pt x="438" y="20"/>
                  </a:lnTo>
                  <a:lnTo>
                    <a:pt x="439" y="20"/>
                  </a:lnTo>
                  <a:lnTo>
                    <a:pt x="441" y="20"/>
                  </a:lnTo>
                  <a:lnTo>
                    <a:pt x="442" y="20"/>
                  </a:lnTo>
                  <a:lnTo>
                    <a:pt x="443" y="20"/>
                  </a:lnTo>
                  <a:lnTo>
                    <a:pt x="443" y="19"/>
                  </a:lnTo>
                  <a:lnTo>
                    <a:pt x="443" y="18"/>
                  </a:lnTo>
                  <a:lnTo>
                    <a:pt x="443" y="16"/>
                  </a:lnTo>
                  <a:lnTo>
                    <a:pt x="443" y="15"/>
                  </a:lnTo>
                  <a:lnTo>
                    <a:pt x="444" y="13"/>
                  </a:lnTo>
                  <a:lnTo>
                    <a:pt x="444" y="11"/>
                  </a:lnTo>
                  <a:lnTo>
                    <a:pt x="445" y="10"/>
                  </a:lnTo>
                  <a:lnTo>
                    <a:pt x="445" y="9"/>
                  </a:lnTo>
                  <a:lnTo>
                    <a:pt x="447" y="7"/>
                  </a:lnTo>
                  <a:lnTo>
                    <a:pt x="447" y="5"/>
                  </a:lnTo>
                  <a:lnTo>
                    <a:pt x="448" y="3"/>
                  </a:lnTo>
                  <a:lnTo>
                    <a:pt x="448" y="2"/>
                  </a:lnTo>
                  <a:lnTo>
                    <a:pt x="449" y="0"/>
                  </a:lnTo>
                  <a:lnTo>
                    <a:pt x="443" y="3"/>
                  </a:lnTo>
                  <a:lnTo>
                    <a:pt x="434" y="5"/>
                  </a:lnTo>
                  <a:lnTo>
                    <a:pt x="421" y="6"/>
                  </a:lnTo>
                  <a:lnTo>
                    <a:pt x="408" y="6"/>
                  </a:lnTo>
                  <a:lnTo>
                    <a:pt x="391" y="8"/>
                  </a:lnTo>
                  <a:lnTo>
                    <a:pt x="374" y="8"/>
                  </a:lnTo>
                  <a:lnTo>
                    <a:pt x="355" y="8"/>
                  </a:lnTo>
                  <a:lnTo>
                    <a:pt x="338" y="8"/>
                  </a:lnTo>
                  <a:lnTo>
                    <a:pt x="319" y="8"/>
                  </a:lnTo>
                  <a:lnTo>
                    <a:pt x="301" y="8"/>
                  </a:lnTo>
                  <a:lnTo>
                    <a:pt x="284" y="8"/>
                  </a:lnTo>
                  <a:lnTo>
                    <a:pt x="270" y="8"/>
                  </a:lnTo>
                  <a:lnTo>
                    <a:pt x="257" y="8"/>
                  </a:lnTo>
                  <a:lnTo>
                    <a:pt x="249" y="8"/>
                  </a:lnTo>
                  <a:lnTo>
                    <a:pt x="243" y="8"/>
                  </a:lnTo>
                  <a:lnTo>
                    <a:pt x="241" y="6"/>
                  </a:lnTo>
                  <a:lnTo>
                    <a:pt x="218" y="6"/>
                  </a:lnTo>
                  <a:lnTo>
                    <a:pt x="215" y="8"/>
                  </a:lnTo>
                  <a:lnTo>
                    <a:pt x="210" y="8"/>
                  </a:lnTo>
                  <a:lnTo>
                    <a:pt x="200" y="8"/>
                  </a:lnTo>
                  <a:lnTo>
                    <a:pt x="188" y="8"/>
                  </a:lnTo>
                  <a:lnTo>
                    <a:pt x="173" y="8"/>
                  </a:lnTo>
                  <a:lnTo>
                    <a:pt x="156" y="8"/>
                  </a:lnTo>
                  <a:lnTo>
                    <a:pt x="139" y="8"/>
                  </a:lnTo>
                  <a:lnTo>
                    <a:pt x="121" y="8"/>
                  </a:lnTo>
                  <a:lnTo>
                    <a:pt x="101" y="8"/>
                  </a:lnTo>
                  <a:lnTo>
                    <a:pt x="83" y="8"/>
                  </a:lnTo>
                  <a:lnTo>
                    <a:pt x="66" y="8"/>
                  </a:lnTo>
                  <a:lnTo>
                    <a:pt x="50" y="6"/>
                  </a:lnTo>
                  <a:lnTo>
                    <a:pt x="35" y="6"/>
                  </a:lnTo>
                  <a:lnTo>
                    <a:pt x="24" y="5"/>
                  </a:lnTo>
                  <a:lnTo>
                    <a:pt x="15" y="3"/>
                  </a:lnTo>
                  <a:lnTo>
                    <a:pt x="10" y="0"/>
                  </a:lnTo>
                  <a:lnTo>
                    <a:pt x="8" y="2"/>
                  </a:lnTo>
                  <a:lnTo>
                    <a:pt x="8" y="3"/>
                  </a:lnTo>
                  <a:lnTo>
                    <a:pt x="8" y="5"/>
                  </a:lnTo>
                  <a:lnTo>
                    <a:pt x="10" y="7"/>
                  </a:lnTo>
                  <a:lnTo>
                    <a:pt x="10" y="9"/>
                  </a:lnTo>
                  <a:lnTo>
                    <a:pt x="11" y="10"/>
                  </a:lnTo>
                  <a:lnTo>
                    <a:pt x="11" y="11"/>
                  </a:lnTo>
                  <a:lnTo>
                    <a:pt x="13" y="13"/>
                  </a:lnTo>
                  <a:lnTo>
                    <a:pt x="13" y="15"/>
                  </a:lnTo>
                  <a:lnTo>
                    <a:pt x="14" y="16"/>
                  </a:lnTo>
                  <a:lnTo>
                    <a:pt x="14" y="18"/>
                  </a:lnTo>
                  <a:lnTo>
                    <a:pt x="14" y="19"/>
                  </a:lnTo>
                  <a:lnTo>
                    <a:pt x="14" y="20"/>
                  </a:lnTo>
                  <a:lnTo>
                    <a:pt x="16" y="20"/>
                  </a:lnTo>
                  <a:lnTo>
                    <a:pt x="18" y="20"/>
                  </a:lnTo>
                  <a:lnTo>
                    <a:pt x="20" y="20"/>
                  </a:lnTo>
                  <a:lnTo>
                    <a:pt x="20" y="21"/>
                  </a:lnTo>
                  <a:lnTo>
                    <a:pt x="22" y="21"/>
                  </a:lnTo>
                  <a:lnTo>
                    <a:pt x="23" y="21"/>
                  </a:lnTo>
                  <a:lnTo>
                    <a:pt x="24" y="20"/>
                  </a:lnTo>
                  <a:lnTo>
                    <a:pt x="24" y="22"/>
                  </a:lnTo>
                  <a:lnTo>
                    <a:pt x="24" y="24"/>
                  </a:lnTo>
                  <a:lnTo>
                    <a:pt x="25" y="24"/>
                  </a:lnTo>
                  <a:lnTo>
                    <a:pt x="25" y="26"/>
                  </a:lnTo>
                  <a:lnTo>
                    <a:pt x="27" y="26"/>
                  </a:lnTo>
                  <a:lnTo>
                    <a:pt x="27" y="27"/>
                  </a:lnTo>
                  <a:lnTo>
                    <a:pt x="29" y="27"/>
                  </a:lnTo>
                  <a:lnTo>
                    <a:pt x="29" y="29"/>
                  </a:lnTo>
                  <a:lnTo>
                    <a:pt x="31" y="30"/>
                  </a:lnTo>
                  <a:lnTo>
                    <a:pt x="31" y="32"/>
                  </a:lnTo>
                  <a:lnTo>
                    <a:pt x="33" y="32"/>
                  </a:lnTo>
                  <a:lnTo>
                    <a:pt x="33" y="34"/>
                  </a:lnTo>
                  <a:lnTo>
                    <a:pt x="34" y="34"/>
                  </a:lnTo>
                  <a:lnTo>
                    <a:pt x="35" y="34"/>
                  </a:lnTo>
                  <a:lnTo>
                    <a:pt x="34" y="34"/>
                  </a:lnTo>
                  <a:lnTo>
                    <a:pt x="33" y="34"/>
                  </a:lnTo>
                  <a:lnTo>
                    <a:pt x="31" y="34"/>
                  </a:lnTo>
                  <a:lnTo>
                    <a:pt x="30" y="34"/>
                  </a:lnTo>
                  <a:lnTo>
                    <a:pt x="27" y="34"/>
                  </a:lnTo>
                  <a:lnTo>
                    <a:pt x="25" y="34"/>
                  </a:lnTo>
                  <a:lnTo>
                    <a:pt x="22" y="34"/>
                  </a:lnTo>
                  <a:lnTo>
                    <a:pt x="20" y="34"/>
                  </a:lnTo>
                  <a:lnTo>
                    <a:pt x="17" y="34"/>
                  </a:lnTo>
                  <a:lnTo>
                    <a:pt x="15" y="34"/>
                  </a:lnTo>
                  <a:lnTo>
                    <a:pt x="13" y="34"/>
                  </a:lnTo>
                  <a:lnTo>
                    <a:pt x="11" y="34"/>
                  </a:lnTo>
                  <a:lnTo>
                    <a:pt x="9" y="34"/>
                  </a:lnTo>
                  <a:lnTo>
                    <a:pt x="8" y="34"/>
                  </a:lnTo>
                  <a:lnTo>
                    <a:pt x="7" y="34"/>
                  </a:lnTo>
                  <a:lnTo>
                    <a:pt x="7" y="35"/>
                  </a:lnTo>
                  <a:lnTo>
                    <a:pt x="7" y="37"/>
                  </a:lnTo>
                  <a:lnTo>
                    <a:pt x="7" y="39"/>
                  </a:lnTo>
                  <a:lnTo>
                    <a:pt x="7" y="41"/>
                  </a:lnTo>
                  <a:lnTo>
                    <a:pt x="7" y="43"/>
                  </a:lnTo>
                  <a:lnTo>
                    <a:pt x="7" y="45"/>
                  </a:lnTo>
                  <a:lnTo>
                    <a:pt x="7" y="47"/>
                  </a:lnTo>
                  <a:lnTo>
                    <a:pt x="7" y="49"/>
                  </a:lnTo>
                  <a:lnTo>
                    <a:pt x="7" y="50"/>
                  </a:lnTo>
                  <a:lnTo>
                    <a:pt x="7" y="51"/>
                  </a:lnTo>
                  <a:lnTo>
                    <a:pt x="7" y="52"/>
                  </a:lnTo>
                  <a:lnTo>
                    <a:pt x="8" y="52"/>
                  </a:lnTo>
                  <a:lnTo>
                    <a:pt x="8" y="53"/>
                  </a:lnTo>
                  <a:lnTo>
                    <a:pt x="10" y="53"/>
                  </a:lnTo>
                  <a:lnTo>
                    <a:pt x="12" y="53"/>
                  </a:lnTo>
                  <a:lnTo>
                    <a:pt x="14" y="53"/>
                  </a:lnTo>
                  <a:lnTo>
                    <a:pt x="16" y="53"/>
                  </a:lnTo>
                  <a:lnTo>
                    <a:pt x="18" y="53"/>
                  </a:lnTo>
                  <a:lnTo>
                    <a:pt x="20" y="53"/>
                  </a:lnTo>
                  <a:lnTo>
                    <a:pt x="22" y="53"/>
                  </a:lnTo>
                  <a:lnTo>
                    <a:pt x="23" y="53"/>
                  </a:lnTo>
                  <a:lnTo>
                    <a:pt x="24" y="53"/>
                  </a:lnTo>
                  <a:lnTo>
                    <a:pt x="26" y="53"/>
                  </a:lnTo>
                  <a:lnTo>
                    <a:pt x="24" y="54"/>
                  </a:lnTo>
                  <a:lnTo>
                    <a:pt x="23" y="54"/>
                  </a:lnTo>
                  <a:lnTo>
                    <a:pt x="21" y="54"/>
                  </a:lnTo>
                  <a:lnTo>
                    <a:pt x="20" y="54"/>
                  </a:lnTo>
                  <a:lnTo>
                    <a:pt x="19" y="56"/>
                  </a:lnTo>
                  <a:lnTo>
                    <a:pt x="17" y="56"/>
                  </a:lnTo>
                  <a:lnTo>
                    <a:pt x="15" y="57"/>
                  </a:lnTo>
                  <a:lnTo>
                    <a:pt x="14" y="57"/>
                  </a:lnTo>
                  <a:lnTo>
                    <a:pt x="12" y="59"/>
                  </a:lnTo>
                  <a:lnTo>
                    <a:pt x="10" y="61"/>
                  </a:lnTo>
                  <a:lnTo>
                    <a:pt x="8" y="63"/>
                  </a:lnTo>
                  <a:lnTo>
                    <a:pt x="7" y="64"/>
                  </a:lnTo>
                  <a:lnTo>
                    <a:pt x="5" y="66"/>
                  </a:lnTo>
                  <a:lnTo>
                    <a:pt x="4" y="68"/>
                  </a:lnTo>
                  <a:lnTo>
                    <a:pt x="3" y="69"/>
                  </a:lnTo>
                  <a:lnTo>
                    <a:pt x="3" y="71"/>
                  </a:lnTo>
                  <a:lnTo>
                    <a:pt x="2" y="73"/>
                  </a:lnTo>
                  <a:lnTo>
                    <a:pt x="2" y="75"/>
                  </a:lnTo>
                  <a:lnTo>
                    <a:pt x="2" y="77"/>
                  </a:lnTo>
                  <a:lnTo>
                    <a:pt x="2" y="78"/>
                  </a:lnTo>
                  <a:lnTo>
                    <a:pt x="0" y="80"/>
                  </a:lnTo>
                  <a:lnTo>
                    <a:pt x="0" y="81"/>
                  </a:lnTo>
                  <a:lnTo>
                    <a:pt x="0" y="83"/>
                  </a:lnTo>
                  <a:lnTo>
                    <a:pt x="0" y="84"/>
                  </a:lnTo>
                  <a:lnTo>
                    <a:pt x="0" y="86"/>
                  </a:lnTo>
                  <a:lnTo>
                    <a:pt x="0" y="88"/>
                  </a:lnTo>
                  <a:lnTo>
                    <a:pt x="0" y="89"/>
                  </a:lnTo>
                  <a:lnTo>
                    <a:pt x="0" y="91"/>
                  </a:lnTo>
                  <a:lnTo>
                    <a:pt x="0" y="93"/>
                  </a:lnTo>
                  <a:lnTo>
                    <a:pt x="0" y="95"/>
                  </a:lnTo>
                  <a:lnTo>
                    <a:pt x="0" y="97"/>
                  </a:lnTo>
                  <a:lnTo>
                    <a:pt x="0" y="99"/>
                  </a:lnTo>
                  <a:lnTo>
                    <a:pt x="0" y="100"/>
                  </a:lnTo>
                  <a:lnTo>
                    <a:pt x="0" y="102"/>
                  </a:lnTo>
                  <a:lnTo>
                    <a:pt x="0" y="104"/>
                  </a:lnTo>
                  <a:lnTo>
                    <a:pt x="0" y="105"/>
                  </a:lnTo>
                  <a:lnTo>
                    <a:pt x="0" y="107"/>
                  </a:lnTo>
                  <a:lnTo>
                    <a:pt x="2" y="108"/>
                  </a:lnTo>
                  <a:lnTo>
                    <a:pt x="2" y="111"/>
                  </a:lnTo>
                  <a:lnTo>
                    <a:pt x="4" y="113"/>
                  </a:lnTo>
                  <a:lnTo>
                    <a:pt x="4" y="115"/>
                  </a:lnTo>
                  <a:lnTo>
                    <a:pt x="6" y="116"/>
                  </a:lnTo>
                  <a:lnTo>
                    <a:pt x="8" y="118"/>
                  </a:lnTo>
                  <a:lnTo>
                    <a:pt x="10" y="120"/>
                  </a:lnTo>
                  <a:lnTo>
                    <a:pt x="11" y="122"/>
                  </a:lnTo>
                  <a:lnTo>
                    <a:pt x="14" y="122"/>
                  </a:lnTo>
                  <a:lnTo>
                    <a:pt x="16" y="124"/>
                  </a:lnTo>
                  <a:lnTo>
                    <a:pt x="20" y="124"/>
                  </a:lnTo>
                  <a:lnTo>
                    <a:pt x="23" y="126"/>
                  </a:lnTo>
                  <a:lnTo>
                    <a:pt x="29" y="126"/>
                  </a:lnTo>
                  <a:lnTo>
                    <a:pt x="33" y="126"/>
                  </a:lnTo>
                  <a:lnTo>
                    <a:pt x="38" y="126"/>
                  </a:lnTo>
                  <a:lnTo>
                    <a:pt x="43" y="126"/>
                  </a:lnTo>
                  <a:lnTo>
                    <a:pt x="49" y="124"/>
                  </a:lnTo>
                  <a:lnTo>
                    <a:pt x="53" y="124"/>
                  </a:lnTo>
                  <a:lnTo>
                    <a:pt x="58" y="124"/>
                  </a:lnTo>
                  <a:lnTo>
                    <a:pt x="61" y="124"/>
                  </a:lnTo>
                  <a:lnTo>
                    <a:pt x="66" y="122"/>
                  </a:lnTo>
                  <a:lnTo>
                    <a:pt x="69" y="122"/>
                  </a:lnTo>
                  <a:lnTo>
                    <a:pt x="72" y="122"/>
                  </a:lnTo>
                  <a:lnTo>
                    <a:pt x="73" y="122"/>
                  </a:lnTo>
                  <a:lnTo>
                    <a:pt x="74" y="120"/>
                  </a:lnTo>
                  <a:lnTo>
                    <a:pt x="74" y="121"/>
                  </a:lnTo>
                  <a:lnTo>
                    <a:pt x="74" y="122"/>
                  </a:lnTo>
                  <a:lnTo>
                    <a:pt x="74" y="123"/>
                  </a:lnTo>
                  <a:lnTo>
                    <a:pt x="74" y="125"/>
                  </a:lnTo>
                  <a:lnTo>
                    <a:pt x="74" y="126"/>
                  </a:lnTo>
                  <a:lnTo>
                    <a:pt x="74" y="127"/>
                  </a:lnTo>
                  <a:lnTo>
                    <a:pt x="72" y="129"/>
                  </a:lnTo>
                  <a:lnTo>
                    <a:pt x="71" y="129"/>
                  </a:lnTo>
                  <a:lnTo>
                    <a:pt x="69" y="129"/>
                  </a:lnTo>
                  <a:lnTo>
                    <a:pt x="67" y="131"/>
                  </a:lnTo>
                  <a:lnTo>
                    <a:pt x="66" y="131"/>
                  </a:lnTo>
                  <a:lnTo>
                    <a:pt x="64" y="131"/>
                  </a:lnTo>
                  <a:lnTo>
                    <a:pt x="63" y="133"/>
                  </a:lnTo>
                  <a:lnTo>
                    <a:pt x="63" y="134"/>
                  </a:lnTo>
                  <a:lnTo>
                    <a:pt x="62" y="135"/>
                  </a:lnTo>
                  <a:lnTo>
                    <a:pt x="62" y="136"/>
                  </a:lnTo>
                  <a:lnTo>
                    <a:pt x="61" y="138"/>
                  </a:lnTo>
                  <a:lnTo>
                    <a:pt x="61" y="139"/>
                  </a:lnTo>
                  <a:lnTo>
                    <a:pt x="61" y="141"/>
                  </a:lnTo>
                  <a:lnTo>
                    <a:pt x="61" y="143"/>
                  </a:lnTo>
                  <a:lnTo>
                    <a:pt x="60" y="146"/>
                  </a:lnTo>
                  <a:lnTo>
                    <a:pt x="60" y="148"/>
                  </a:lnTo>
                  <a:lnTo>
                    <a:pt x="60" y="150"/>
                  </a:lnTo>
                  <a:lnTo>
                    <a:pt x="60" y="152"/>
                  </a:lnTo>
                  <a:lnTo>
                    <a:pt x="60" y="153"/>
                  </a:lnTo>
                  <a:lnTo>
                    <a:pt x="61" y="155"/>
                  </a:lnTo>
                  <a:lnTo>
                    <a:pt x="62" y="157"/>
                  </a:lnTo>
                  <a:lnTo>
                    <a:pt x="64" y="158"/>
                  </a:lnTo>
                  <a:lnTo>
                    <a:pt x="64" y="160"/>
                  </a:lnTo>
                  <a:lnTo>
                    <a:pt x="64" y="162"/>
                  </a:lnTo>
                  <a:lnTo>
                    <a:pt x="64" y="163"/>
                  </a:lnTo>
                  <a:lnTo>
                    <a:pt x="66" y="163"/>
                  </a:lnTo>
                  <a:lnTo>
                    <a:pt x="66" y="164"/>
                  </a:lnTo>
                  <a:lnTo>
                    <a:pt x="67" y="164"/>
                  </a:lnTo>
                  <a:lnTo>
                    <a:pt x="67" y="166"/>
                  </a:lnTo>
                  <a:lnTo>
                    <a:pt x="69" y="166"/>
                  </a:lnTo>
                  <a:lnTo>
                    <a:pt x="69" y="168"/>
                  </a:lnTo>
                  <a:lnTo>
                    <a:pt x="70" y="168"/>
                  </a:lnTo>
                  <a:lnTo>
                    <a:pt x="72" y="169"/>
                  </a:lnTo>
                  <a:lnTo>
                    <a:pt x="74" y="169"/>
                  </a:lnTo>
                  <a:lnTo>
                    <a:pt x="74" y="171"/>
                  </a:lnTo>
                  <a:lnTo>
                    <a:pt x="76" y="172"/>
                  </a:lnTo>
                  <a:lnTo>
                    <a:pt x="77" y="173"/>
                  </a:lnTo>
                  <a:lnTo>
                    <a:pt x="78" y="173"/>
                  </a:lnTo>
                  <a:lnTo>
                    <a:pt x="80" y="173"/>
                  </a:lnTo>
                  <a:lnTo>
                    <a:pt x="81" y="173"/>
                  </a:lnTo>
                  <a:lnTo>
                    <a:pt x="83" y="172"/>
                  </a:lnTo>
                  <a:lnTo>
                    <a:pt x="83" y="171"/>
                  </a:lnTo>
                  <a:lnTo>
                    <a:pt x="85" y="169"/>
                  </a:lnTo>
                  <a:lnTo>
                    <a:pt x="84" y="171"/>
                  </a:lnTo>
                  <a:lnTo>
                    <a:pt x="84" y="172"/>
                  </a:lnTo>
                  <a:lnTo>
                    <a:pt x="84" y="174"/>
                  </a:lnTo>
                  <a:lnTo>
                    <a:pt x="86" y="174"/>
                  </a:lnTo>
                  <a:lnTo>
                    <a:pt x="86" y="176"/>
                  </a:lnTo>
                  <a:lnTo>
                    <a:pt x="86" y="177"/>
                  </a:lnTo>
                  <a:lnTo>
                    <a:pt x="88" y="177"/>
                  </a:lnTo>
                  <a:lnTo>
                    <a:pt x="88" y="178"/>
                  </a:lnTo>
                  <a:lnTo>
                    <a:pt x="89" y="178"/>
                  </a:lnTo>
                  <a:lnTo>
                    <a:pt x="91" y="178"/>
                  </a:lnTo>
                  <a:lnTo>
                    <a:pt x="91" y="179"/>
                  </a:lnTo>
                  <a:lnTo>
                    <a:pt x="92" y="179"/>
                  </a:lnTo>
                  <a:lnTo>
                    <a:pt x="93" y="178"/>
                  </a:lnTo>
                  <a:lnTo>
                    <a:pt x="95" y="177"/>
                  </a:lnTo>
                  <a:lnTo>
                    <a:pt x="96" y="177"/>
                  </a:lnTo>
                  <a:lnTo>
                    <a:pt x="98" y="176"/>
                  </a:lnTo>
                  <a:lnTo>
                    <a:pt x="100" y="174"/>
                  </a:lnTo>
                  <a:lnTo>
                    <a:pt x="102" y="173"/>
                  </a:lnTo>
                  <a:lnTo>
                    <a:pt x="103" y="171"/>
                  </a:lnTo>
                  <a:lnTo>
                    <a:pt x="104" y="169"/>
                  </a:lnTo>
                  <a:lnTo>
                    <a:pt x="104" y="170"/>
                  </a:lnTo>
                  <a:lnTo>
                    <a:pt x="104" y="172"/>
                  </a:lnTo>
                  <a:lnTo>
                    <a:pt x="104" y="174"/>
                  </a:lnTo>
                  <a:lnTo>
                    <a:pt x="104" y="176"/>
                  </a:lnTo>
                  <a:lnTo>
                    <a:pt x="104" y="177"/>
                  </a:lnTo>
                  <a:lnTo>
                    <a:pt x="104" y="178"/>
                  </a:lnTo>
                  <a:lnTo>
                    <a:pt x="104" y="180"/>
                  </a:lnTo>
                  <a:lnTo>
                    <a:pt x="104" y="182"/>
                  </a:lnTo>
                  <a:lnTo>
                    <a:pt x="104" y="183"/>
                  </a:lnTo>
                  <a:lnTo>
                    <a:pt x="104" y="185"/>
                  </a:lnTo>
                  <a:lnTo>
                    <a:pt x="104" y="187"/>
                  </a:lnTo>
                  <a:lnTo>
                    <a:pt x="104" y="188"/>
                  </a:lnTo>
                  <a:lnTo>
                    <a:pt x="104" y="189"/>
                  </a:lnTo>
                  <a:lnTo>
                    <a:pt x="102" y="190"/>
                  </a:lnTo>
                  <a:lnTo>
                    <a:pt x="101" y="190"/>
                  </a:lnTo>
                  <a:lnTo>
                    <a:pt x="99" y="190"/>
                  </a:lnTo>
                  <a:lnTo>
                    <a:pt x="97" y="190"/>
                  </a:lnTo>
                  <a:lnTo>
                    <a:pt x="96" y="190"/>
                  </a:lnTo>
                  <a:lnTo>
                    <a:pt x="94" y="190"/>
                  </a:lnTo>
                  <a:lnTo>
                    <a:pt x="92" y="190"/>
                  </a:lnTo>
                  <a:lnTo>
                    <a:pt x="91" y="190"/>
                  </a:lnTo>
                  <a:lnTo>
                    <a:pt x="89" y="190"/>
                  </a:lnTo>
                  <a:lnTo>
                    <a:pt x="89" y="189"/>
                  </a:lnTo>
                  <a:lnTo>
                    <a:pt x="88" y="189"/>
                  </a:lnTo>
                  <a:lnTo>
                    <a:pt x="88" y="188"/>
                  </a:lnTo>
                  <a:lnTo>
                    <a:pt x="87" y="188"/>
                  </a:lnTo>
                  <a:lnTo>
                    <a:pt x="87" y="186"/>
                  </a:lnTo>
                  <a:lnTo>
                    <a:pt x="87" y="184"/>
                  </a:lnTo>
                  <a:lnTo>
                    <a:pt x="85" y="184"/>
                  </a:lnTo>
                  <a:lnTo>
                    <a:pt x="85" y="183"/>
                  </a:lnTo>
                  <a:lnTo>
                    <a:pt x="85" y="181"/>
                  </a:lnTo>
                  <a:lnTo>
                    <a:pt x="85" y="180"/>
                  </a:lnTo>
                  <a:lnTo>
                    <a:pt x="85" y="179"/>
                  </a:lnTo>
                  <a:lnTo>
                    <a:pt x="83" y="180"/>
                  </a:lnTo>
                  <a:lnTo>
                    <a:pt x="81" y="180"/>
                  </a:lnTo>
                  <a:lnTo>
                    <a:pt x="80" y="180"/>
                  </a:lnTo>
                  <a:lnTo>
                    <a:pt x="78" y="182"/>
                  </a:lnTo>
                  <a:lnTo>
                    <a:pt x="76" y="184"/>
                  </a:lnTo>
                  <a:lnTo>
                    <a:pt x="74" y="186"/>
                  </a:lnTo>
                  <a:lnTo>
                    <a:pt x="73" y="188"/>
                  </a:lnTo>
                  <a:lnTo>
                    <a:pt x="71" y="189"/>
                  </a:lnTo>
                  <a:lnTo>
                    <a:pt x="70" y="189"/>
                  </a:lnTo>
                  <a:lnTo>
                    <a:pt x="68" y="189"/>
                  </a:lnTo>
                  <a:lnTo>
                    <a:pt x="67" y="189"/>
                  </a:lnTo>
                  <a:lnTo>
                    <a:pt x="65" y="189"/>
                  </a:lnTo>
                  <a:lnTo>
                    <a:pt x="63" y="188"/>
                  </a:lnTo>
                  <a:lnTo>
                    <a:pt x="60" y="188"/>
                  </a:lnTo>
                  <a:lnTo>
                    <a:pt x="58" y="188"/>
                  </a:lnTo>
                  <a:lnTo>
                    <a:pt x="57" y="188"/>
                  </a:lnTo>
                  <a:lnTo>
                    <a:pt x="55" y="187"/>
                  </a:lnTo>
                  <a:lnTo>
                    <a:pt x="51" y="187"/>
                  </a:lnTo>
                  <a:lnTo>
                    <a:pt x="50" y="187"/>
                  </a:lnTo>
                  <a:lnTo>
                    <a:pt x="46" y="187"/>
                  </a:lnTo>
                  <a:lnTo>
                    <a:pt x="45" y="185"/>
                  </a:lnTo>
                  <a:lnTo>
                    <a:pt x="43" y="185"/>
                  </a:lnTo>
                  <a:lnTo>
                    <a:pt x="41" y="185"/>
                  </a:lnTo>
                  <a:lnTo>
                    <a:pt x="40" y="185"/>
                  </a:lnTo>
                  <a:lnTo>
                    <a:pt x="40" y="183"/>
                  </a:lnTo>
                  <a:lnTo>
                    <a:pt x="39" y="185"/>
                  </a:lnTo>
                  <a:lnTo>
                    <a:pt x="39" y="187"/>
                  </a:lnTo>
                  <a:lnTo>
                    <a:pt x="37" y="189"/>
                  </a:lnTo>
                  <a:lnTo>
                    <a:pt x="37" y="191"/>
                  </a:lnTo>
                  <a:lnTo>
                    <a:pt x="35" y="195"/>
                  </a:lnTo>
                  <a:lnTo>
                    <a:pt x="34" y="198"/>
                  </a:lnTo>
                  <a:lnTo>
                    <a:pt x="32" y="202"/>
                  </a:lnTo>
                  <a:lnTo>
                    <a:pt x="32" y="205"/>
                  </a:lnTo>
                  <a:lnTo>
                    <a:pt x="30" y="208"/>
                  </a:lnTo>
                  <a:lnTo>
                    <a:pt x="28" y="212"/>
                  </a:lnTo>
                  <a:lnTo>
                    <a:pt x="26" y="215"/>
                  </a:lnTo>
                  <a:lnTo>
                    <a:pt x="26" y="219"/>
                  </a:lnTo>
                  <a:lnTo>
                    <a:pt x="24" y="222"/>
                  </a:lnTo>
                  <a:lnTo>
                    <a:pt x="24" y="224"/>
                  </a:lnTo>
                  <a:lnTo>
                    <a:pt x="24" y="226"/>
                  </a:lnTo>
                  <a:lnTo>
                    <a:pt x="24" y="227"/>
                  </a:lnTo>
                  <a:lnTo>
                    <a:pt x="25" y="227"/>
                  </a:lnTo>
                  <a:lnTo>
                    <a:pt x="27" y="229"/>
                  </a:lnTo>
                  <a:lnTo>
                    <a:pt x="29" y="229"/>
                  </a:lnTo>
                  <a:lnTo>
                    <a:pt x="30" y="231"/>
                  </a:lnTo>
                  <a:lnTo>
                    <a:pt x="34" y="231"/>
                  </a:lnTo>
                  <a:lnTo>
                    <a:pt x="35" y="231"/>
                  </a:lnTo>
                  <a:lnTo>
                    <a:pt x="39" y="231"/>
                  </a:lnTo>
                  <a:lnTo>
                    <a:pt x="41" y="232"/>
                  </a:lnTo>
                  <a:lnTo>
                    <a:pt x="43" y="232"/>
                  </a:lnTo>
                  <a:lnTo>
                    <a:pt x="45" y="232"/>
                  </a:lnTo>
                  <a:lnTo>
                    <a:pt x="49" y="232"/>
                  </a:lnTo>
                  <a:lnTo>
                    <a:pt x="51" y="232"/>
                  </a:lnTo>
                  <a:lnTo>
                    <a:pt x="53" y="232"/>
                  </a:lnTo>
                  <a:lnTo>
                    <a:pt x="55" y="232"/>
                  </a:lnTo>
                  <a:lnTo>
                    <a:pt x="57" y="230"/>
                  </a:lnTo>
                  <a:lnTo>
                    <a:pt x="55" y="232"/>
                  </a:lnTo>
                  <a:lnTo>
                    <a:pt x="55" y="233"/>
                  </a:lnTo>
                  <a:lnTo>
                    <a:pt x="55" y="235"/>
                  </a:lnTo>
                  <a:lnTo>
                    <a:pt x="55" y="237"/>
                  </a:lnTo>
                  <a:lnTo>
                    <a:pt x="56" y="239"/>
                  </a:lnTo>
                  <a:lnTo>
                    <a:pt x="56" y="241"/>
                  </a:lnTo>
                  <a:lnTo>
                    <a:pt x="57" y="241"/>
                  </a:lnTo>
                  <a:lnTo>
                    <a:pt x="57" y="243"/>
                  </a:lnTo>
                  <a:lnTo>
                    <a:pt x="58" y="244"/>
                  </a:lnTo>
                  <a:lnTo>
                    <a:pt x="58" y="246"/>
                  </a:lnTo>
                  <a:lnTo>
                    <a:pt x="59" y="247"/>
                  </a:lnTo>
                  <a:lnTo>
                    <a:pt x="59" y="249"/>
                  </a:lnTo>
                  <a:lnTo>
                    <a:pt x="61" y="250"/>
                  </a:lnTo>
                  <a:lnTo>
                    <a:pt x="61" y="252"/>
                  </a:lnTo>
                  <a:lnTo>
                    <a:pt x="62" y="252"/>
                  </a:lnTo>
                  <a:lnTo>
                    <a:pt x="62" y="254"/>
                  </a:lnTo>
                  <a:lnTo>
                    <a:pt x="63" y="256"/>
                  </a:lnTo>
                  <a:lnTo>
                    <a:pt x="63" y="258"/>
                  </a:lnTo>
                  <a:lnTo>
                    <a:pt x="65" y="259"/>
                  </a:lnTo>
                  <a:lnTo>
                    <a:pt x="65" y="261"/>
                  </a:lnTo>
                  <a:lnTo>
                    <a:pt x="67" y="263"/>
                  </a:lnTo>
                  <a:lnTo>
                    <a:pt x="69" y="265"/>
                  </a:lnTo>
                  <a:lnTo>
                    <a:pt x="70" y="266"/>
                  </a:lnTo>
                  <a:lnTo>
                    <a:pt x="70" y="270"/>
                  </a:lnTo>
                  <a:lnTo>
                    <a:pt x="72" y="271"/>
                  </a:lnTo>
                  <a:lnTo>
                    <a:pt x="73" y="273"/>
                  </a:lnTo>
                  <a:lnTo>
                    <a:pt x="75" y="275"/>
                  </a:lnTo>
                  <a:lnTo>
                    <a:pt x="75" y="277"/>
                  </a:lnTo>
                  <a:lnTo>
                    <a:pt x="77" y="278"/>
                  </a:lnTo>
                  <a:lnTo>
                    <a:pt x="77" y="280"/>
                  </a:lnTo>
                  <a:lnTo>
                    <a:pt x="79" y="281"/>
                  </a:lnTo>
                  <a:lnTo>
                    <a:pt x="79" y="284"/>
                  </a:lnTo>
                  <a:lnTo>
                    <a:pt x="79" y="286"/>
                  </a:lnTo>
                  <a:lnTo>
                    <a:pt x="79" y="287"/>
                  </a:lnTo>
                  <a:lnTo>
                    <a:pt x="80" y="289"/>
                  </a:lnTo>
                  <a:lnTo>
                    <a:pt x="80" y="292"/>
                  </a:lnTo>
                  <a:lnTo>
                    <a:pt x="82" y="294"/>
                  </a:lnTo>
                  <a:lnTo>
                    <a:pt x="82" y="296"/>
                  </a:lnTo>
                  <a:lnTo>
                    <a:pt x="84" y="297"/>
                  </a:lnTo>
                  <a:lnTo>
                    <a:pt x="84" y="301"/>
                  </a:lnTo>
                  <a:lnTo>
                    <a:pt x="84" y="303"/>
                  </a:lnTo>
                  <a:lnTo>
                    <a:pt x="84" y="305"/>
                  </a:lnTo>
                  <a:lnTo>
                    <a:pt x="86" y="306"/>
                  </a:lnTo>
                  <a:lnTo>
                    <a:pt x="86" y="308"/>
                  </a:lnTo>
                  <a:lnTo>
                    <a:pt x="86" y="310"/>
                  </a:lnTo>
                  <a:lnTo>
                    <a:pt x="86" y="312"/>
                  </a:lnTo>
                  <a:lnTo>
                    <a:pt x="86" y="313"/>
                  </a:lnTo>
                  <a:lnTo>
                    <a:pt x="86" y="315"/>
                  </a:lnTo>
                  <a:lnTo>
                    <a:pt x="86" y="316"/>
                  </a:lnTo>
                  <a:lnTo>
                    <a:pt x="86" y="318"/>
                  </a:lnTo>
                  <a:lnTo>
                    <a:pt x="86" y="320"/>
                  </a:lnTo>
                  <a:lnTo>
                    <a:pt x="86" y="322"/>
                  </a:lnTo>
                  <a:lnTo>
                    <a:pt x="86" y="324"/>
                  </a:lnTo>
                  <a:lnTo>
                    <a:pt x="88" y="324"/>
                  </a:lnTo>
                  <a:lnTo>
                    <a:pt x="88" y="325"/>
                  </a:lnTo>
                  <a:lnTo>
                    <a:pt x="90" y="327"/>
                  </a:lnTo>
                  <a:lnTo>
                    <a:pt x="91" y="328"/>
                  </a:lnTo>
                  <a:lnTo>
                    <a:pt x="92" y="328"/>
                  </a:lnTo>
                  <a:lnTo>
                    <a:pt x="93" y="330"/>
                  </a:lnTo>
                  <a:lnTo>
                    <a:pt x="94" y="330"/>
                  </a:lnTo>
                  <a:lnTo>
                    <a:pt x="96" y="330"/>
                  </a:lnTo>
                  <a:lnTo>
                    <a:pt x="98" y="330"/>
                  </a:lnTo>
                  <a:lnTo>
                    <a:pt x="104" y="330"/>
                  </a:lnTo>
                  <a:lnTo>
                    <a:pt x="109" y="329"/>
                  </a:lnTo>
                  <a:lnTo>
                    <a:pt x="114" y="329"/>
                  </a:lnTo>
                  <a:lnTo>
                    <a:pt x="120" y="327"/>
                  </a:lnTo>
                  <a:lnTo>
                    <a:pt x="126" y="327"/>
                  </a:lnTo>
                  <a:lnTo>
                    <a:pt x="131" y="326"/>
                  </a:lnTo>
                  <a:lnTo>
                    <a:pt x="136" y="326"/>
                  </a:lnTo>
                  <a:lnTo>
                    <a:pt x="142" y="324"/>
                  </a:lnTo>
                  <a:lnTo>
                    <a:pt x="145" y="324"/>
                  </a:lnTo>
                  <a:lnTo>
                    <a:pt x="150" y="324"/>
                  </a:lnTo>
                  <a:lnTo>
                    <a:pt x="154" y="324"/>
                  </a:lnTo>
                  <a:lnTo>
                    <a:pt x="160" y="322"/>
                  </a:lnTo>
                  <a:lnTo>
                    <a:pt x="163" y="322"/>
                  </a:lnTo>
                  <a:lnTo>
                    <a:pt x="167" y="322"/>
                  </a:lnTo>
                  <a:lnTo>
                    <a:pt x="171" y="322"/>
                  </a:lnTo>
                  <a:lnTo>
                    <a:pt x="176" y="321"/>
                  </a:lnTo>
                  <a:lnTo>
                    <a:pt x="177" y="321"/>
                  </a:lnTo>
                  <a:lnTo>
                    <a:pt x="179" y="321"/>
                  </a:lnTo>
                  <a:lnTo>
                    <a:pt x="181" y="321"/>
                  </a:lnTo>
                  <a:lnTo>
                    <a:pt x="184" y="321"/>
                  </a:lnTo>
                  <a:lnTo>
                    <a:pt x="185" y="321"/>
                  </a:lnTo>
                  <a:lnTo>
                    <a:pt x="188" y="321"/>
                  </a:lnTo>
                  <a:lnTo>
                    <a:pt x="190" y="321"/>
                  </a:lnTo>
                  <a:lnTo>
                    <a:pt x="194" y="320"/>
                  </a:lnTo>
                  <a:lnTo>
                    <a:pt x="196" y="320"/>
                  </a:lnTo>
                  <a:lnTo>
                    <a:pt x="197" y="320"/>
                  </a:lnTo>
                  <a:lnTo>
                    <a:pt x="199" y="320"/>
                  </a:lnTo>
                  <a:lnTo>
                    <a:pt x="201" y="319"/>
                  </a:lnTo>
                  <a:lnTo>
                    <a:pt x="203" y="319"/>
                  </a:lnTo>
                  <a:lnTo>
                    <a:pt x="204" y="318"/>
                  </a:lnTo>
                  <a:lnTo>
                    <a:pt x="228" y="318"/>
                  </a:lnTo>
                </a:path>
              </a:pathLst>
            </a:custGeom>
            <a:solidFill>
              <a:srgbClr val="F8F8F8"/>
            </a:solidFill>
            <a:ln w="18732">
              <a:solidFill>
                <a:srgbClr val="DDDDDD"/>
              </a:solidFill>
              <a:round/>
              <a:headEnd/>
              <a:tailEnd/>
            </a:ln>
          </p:spPr>
          <p:txBody>
            <a:bodyPr/>
            <a:lstStyle/>
            <a:p>
              <a:endParaRPr lang="it-IT"/>
            </a:p>
          </p:txBody>
        </p:sp>
        <p:sp>
          <p:nvSpPr>
            <p:cNvPr id="11309" name="Freeform 61"/>
            <p:cNvSpPr>
              <a:spLocks/>
            </p:cNvSpPr>
            <p:nvPr/>
          </p:nvSpPr>
          <p:spPr bwMode="auto">
            <a:xfrm>
              <a:off x="4796" y="1469"/>
              <a:ext cx="71" cy="98"/>
            </a:xfrm>
            <a:custGeom>
              <a:avLst/>
              <a:gdLst>
                <a:gd name="T0" fmla="*/ 0 w 36"/>
                <a:gd name="T1" fmla="*/ 0 h 103"/>
                <a:gd name="T2" fmla="*/ 0 w 36"/>
                <a:gd name="T3" fmla="*/ 1 h 103"/>
                <a:gd name="T4" fmla="*/ 0 w 36"/>
                <a:gd name="T5" fmla="*/ 1 h 103"/>
                <a:gd name="T6" fmla="*/ 8 w 36"/>
                <a:gd name="T7" fmla="*/ 3 h 103"/>
                <a:gd name="T8" fmla="*/ 24 w 36"/>
                <a:gd name="T9" fmla="*/ 3 h 103"/>
                <a:gd name="T10" fmla="*/ 32 w 36"/>
                <a:gd name="T11" fmla="*/ 5 h 103"/>
                <a:gd name="T12" fmla="*/ 47 w 36"/>
                <a:gd name="T13" fmla="*/ 6 h 103"/>
                <a:gd name="T14" fmla="*/ 55 w 36"/>
                <a:gd name="T15" fmla="*/ 8 h 103"/>
                <a:gd name="T16" fmla="*/ 71 w 36"/>
                <a:gd name="T17" fmla="*/ 8 h 103"/>
                <a:gd name="T18" fmla="*/ 85 w 36"/>
                <a:gd name="T19" fmla="*/ 10 h 103"/>
                <a:gd name="T20" fmla="*/ 93 w 36"/>
                <a:gd name="T21" fmla="*/ 10 h 103"/>
                <a:gd name="T22" fmla="*/ 108 w 36"/>
                <a:gd name="T23" fmla="*/ 10 h 103"/>
                <a:gd name="T24" fmla="*/ 124 w 36"/>
                <a:gd name="T25" fmla="*/ 11 h 103"/>
                <a:gd name="T26" fmla="*/ 132 w 36"/>
                <a:gd name="T27" fmla="*/ 13 h 103"/>
                <a:gd name="T28" fmla="*/ 144 w 36"/>
                <a:gd name="T29" fmla="*/ 14 h 103"/>
                <a:gd name="T30" fmla="*/ 144 w 36"/>
                <a:gd name="T31" fmla="*/ 16 h 103"/>
                <a:gd name="T32" fmla="*/ 160 w 36"/>
                <a:gd name="T33" fmla="*/ 16 h 103"/>
                <a:gd name="T34" fmla="*/ 168 w 36"/>
                <a:gd name="T35" fmla="*/ 22 h 103"/>
                <a:gd name="T36" fmla="*/ 176 w 36"/>
                <a:gd name="T37" fmla="*/ 26 h 103"/>
                <a:gd name="T38" fmla="*/ 191 w 36"/>
                <a:gd name="T39" fmla="*/ 30 h 103"/>
                <a:gd name="T40" fmla="*/ 207 w 36"/>
                <a:gd name="T41" fmla="*/ 35 h 103"/>
                <a:gd name="T42" fmla="*/ 207 w 36"/>
                <a:gd name="T43" fmla="*/ 42 h 103"/>
                <a:gd name="T44" fmla="*/ 213 w 36"/>
                <a:gd name="T45" fmla="*/ 47 h 103"/>
                <a:gd name="T46" fmla="*/ 229 w 36"/>
                <a:gd name="T47" fmla="*/ 53 h 103"/>
                <a:gd name="T48" fmla="*/ 237 w 36"/>
                <a:gd name="T49" fmla="*/ 59 h 103"/>
                <a:gd name="T50" fmla="*/ 237 w 36"/>
                <a:gd name="T51" fmla="*/ 66 h 103"/>
                <a:gd name="T52" fmla="*/ 245 w 36"/>
                <a:gd name="T53" fmla="*/ 70 h 103"/>
                <a:gd name="T54" fmla="*/ 245 w 36"/>
                <a:gd name="T55" fmla="*/ 76 h 103"/>
                <a:gd name="T56" fmla="*/ 260 w 36"/>
                <a:gd name="T57" fmla="*/ 80 h 103"/>
                <a:gd name="T58" fmla="*/ 260 w 36"/>
                <a:gd name="T59" fmla="*/ 84 h 103"/>
                <a:gd name="T60" fmla="*/ 260 w 36"/>
                <a:gd name="T61" fmla="*/ 86 h 103"/>
                <a:gd name="T62" fmla="*/ 260 w 36"/>
                <a:gd name="T63" fmla="*/ 88 h 103"/>
                <a:gd name="T64" fmla="*/ 268 w 36"/>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103"/>
                <a:gd name="T101" fmla="*/ 36 w 36"/>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103">
                  <a:moveTo>
                    <a:pt x="0" y="0"/>
                  </a:moveTo>
                  <a:lnTo>
                    <a:pt x="0" y="1"/>
                  </a:lnTo>
                  <a:lnTo>
                    <a:pt x="1" y="3"/>
                  </a:lnTo>
                  <a:lnTo>
                    <a:pt x="3" y="3"/>
                  </a:lnTo>
                  <a:lnTo>
                    <a:pt x="4" y="5"/>
                  </a:lnTo>
                  <a:lnTo>
                    <a:pt x="6" y="6"/>
                  </a:lnTo>
                  <a:lnTo>
                    <a:pt x="7" y="8"/>
                  </a:lnTo>
                  <a:lnTo>
                    <a:pt x="9" y="8"/>
                  </a:lnTo>
                  <a:lnTo>
                    <a:pt x="11" y="10"/>
                  </a:lnTo>
                  <a:lnTo>
                    <a:pt x="12" y="11"/>
                  </a:lnTo>
                  <a:lnTo>
                    <a:pt x="14" y="13"/>
                  </a:lnTo>
                  <a:lnTo>
                    <a:pt x="16" y="14"/>
                  </a:lnTo>
                  <a:lnTo>
                    <a:pt x="17" y="16"/>
                  </a:lnTo>
                  <a:lnTo>
                    <a:pt x="19" y="17"/>
                  </a:lnTo>
                  <a:lnTo>
                    <a:pt x="19" y="19"/>
                  </a:lnTo>
                  <a:lnTo>
                    <a:pt x="21" y="19"/>
                  </a:lnTo>
                  <a:lnTo>
                    <a:pt x="22" y="25"/>
                  </a:lnTo>
                  <a:lnTo>
                    <a:pt x="23" y="29"/>
                  </a:lnTo>
                  <a:lnTo>
                    <a:pt x="25" y="36"/>
                  </a:lnTo>
                  <a:lnTo>
                    <a:pt x="27" y="41"/>
                  </a:lnTo>
                  <a:lnTo>
                    <a:pt x="27" y="48"/>
                  </a:lnTo>
                  <a:lnTo>
                    <a:pt x="28" y="55"/>
                  </a:lnTo>
                  <a:lnTo>
                    <a:pt x="30" y="62"/>
                  </a:lnTo>
                  <a:lnTo>
                    <a:pt x="31" y="68"/>
                  </a:lnTo>
                  <a:lnTo>
                    <a:pt x="31" y="76"/>
                  </a:lnTo>
                  <a:lnTo>
                    <a:pt x="32" y="82"/>
                  </a:lnTo>
                  <a:lnTo>
                    <a:pt x="32" y="88"/>
                  </a:lnTo>
                  <a:lnTo>
                    <a:pt x="34" y="93"/>
                  </a:lnTo>
                  <a:lnTo>
                    <a:pt x="34" y="97"/>
                  </a:lnTo>
                  <a:lnTo>
                    <a:pt x="34" y="100"/>
                  </a:lnTo>
                  <a:lnTo>
                    <a:pt x="34" y="102"/>
                  </a:lnTo>
                  <a:lnTo>
                    <a:pt x="35" y="102"/>
                  </a:lnTo>
                </a:path>
              </a:pathLst>
            </a:custGeom>
            <a:solidFill>
              <a:srgbClr val="F8F8F8"/>
            </a:solidFill>
            <a:ln w="18732">
              <a:solidFill>
                <a:srgbClr val="DDDDDD"/>
              </a:solidFill>
              <a:round/>
              <a:headEnd/>
              <a:tailEnd/>
            </a:ln>
          </p:spPr>
          <p:txBody>
            <a:bodyPr/>
            <a:lstStyle/>
            <a:p>
              <a:endParaRPr lang="it-IT"/>
            </a:p>
          </p:txBody>
        </p:sp>
        <p:sp>
          <p:nvSpPr>
            <p:cNvPr id="11310" name="Freeform 62"/>
            <p:cNvSpPr>
              <a:spLocks/>
            </p:cNvSpPr>
            <p:nvPr/>
          </p:nvSpPr>
          <p:spPr bwMode="auto">
            <a:xfrm>
              <a:off x="4889" y="1469"/>
              <a:ext cx="74" cy="98"/>
            </a:xfrm>
            <a:custGeom>
              <a:avLst/>
              <a:gdLst>
                <a:gd name="T0" fmla="*/ 288 w 37"/>
                <a:gd name="T1" fmla="*/ 0 h 103"/>
                <a:gd name="T2" fmla="*/ 280 w 37"/>
                <a:gd name="T3" fmla="*/ 1 h 103"/>
                <a:gd name="T4" fmla="*/ 280 w 37"/>
                <a:gd name="T5" fmla="*/ 1 h 103"/>
                <a:gd name="T6" fmla="*/ 264 w 37"/>
                <a:gd name="T7" fmla="*/ 3 h 103"/>
                <a:gd name="T8" fmla="*/ 264 w 37"/>
                <a:gd name="T9" fmla="*/ 3 h 103"/>
                <a:gd name="T10" fmla="*/ 248 w 37"/>
                <a:gd name="T11" fmla="*/ 5 h 103"/>
                <a:gd name="T12" fmla="*/ 240 w 37"/>
                <a:gd name="T13" fmla="*/ 6 h 103"/>
                <a:gd name="T14" fmla="*/ 224 w 37"/>
                <a:gd name="T15" fmla="*/ 8 h 103"/>
                <a:gd name="T16" fmla="*/ 216 w 37"/>
                <a:gd name="T17" fmla="*/ 8 h 103"/>
                <a:gd name="T18" fmla="*/ 192 w 37"/>
                <a:gd name="T19" fmla="*/ 10 h 103"/>
                <a:gd name="T20" fmla="*/ 184 w 37"/>
                <a:gd name="T21" fmla="*/ 10 h 103"/>
                <a:gd name="T22" fmla="*/ 168 w 37"/>
                <a:gd name="T23" fmla="*/ 10 h 103"/>
                <a:gd name="T24" fmla="*/ 152 w 37"/>
                <a:gd name="T25" fmla="*/ 11 h 103"/>
                <a:gd name="T26" fmla="*/ 136 w 37"/>
                <a:gd name="T27" fmla="*/ 13 h 103"/>
                <a:gd name="T28" fmla="*/ 128 w 37"/>
                <a:gd name="T29" fmla="*/ 14 h 103"/>
                <a:gd name="T30" fmla="*/ 120 w 37"/>
                <a:gd name="T31" fmla="*/ 16 h 103"/>
                <a:gd name="T32" fmla="*/ 120 w 37"/>
                <a:gd name="T33" fmla="*/ 16 h 103"/>
                <a:gd name="T34" fmla="*/ 104 w 37"/>
                <a:gd name="T35" fmla="*/ 22 h 103"/>
                <a:gd name="T36" fmla="*/ 88 w 37"/>
                <a:gd name="T37" fmla="*/ 26 h 103"/>
                <a:gd name="T38" fmla="*/ 72 w 37"/>
                <a:gd name="T39" fmla="*/ 30 h 103"/>
                <a:gd name="T40" fmla="*/ 56 w 37"/>
                <a:gd name="T41" fmla="*/ 35 h 103"/>
                <a:gd name="T42" fmla="*/ 40 w 37"/>
                <a:gd name="T43" fmla="*/ 42 h 103"/>
                <a:gd name="T44" fmla="*/ 40 w 37"/>
                <a:gd name="T45" fmla="*/ 47 h 103"/>
                <a:gd name="T46" fmla="*/ 24 w 37"/>
                <a:gd name="T47" fmla="*/ 53 h 103"/>
                <a:gd name="T48" fmla="*/ 24 w 37"/>
                <a:gd name="T49" fmla="*/ 59 h 103"/>
                <a:gd name="T50" fmla="*/ 8 w 37"/>
                <a:gd name="T51" fmla="*/ 66 h 103"/>
                <a:gd name="T52" fmla="*/ 8 w 37"/>
                <a:gd name="T53" fmla="*/ 70 h 103"/>
                <a:gd name="T54" fmla="*/ 0 w 37"/>
                <a:gd name="T55" fmla="*/ 76 h 103"/>
                <a:gd name="T56" fmla="*/ 0 w 37"/>
                <a:gd name="T57" fmla="*/ 80 h 103"/>
                <a:gd name="T58" fmla="*/ 0 w 37"/>
                <a:gd name="T59" fmla="*/ 84 h 103"/>
                <a:gd name="T60" fmla="*/ 0 w 37"/>
                <a:gd name="T61" fmla="*/ 86 h 103"/>
                <a:gd name="T62" fmla="*/ 0 w 37"/>
                <a:gd name="T63" fmla="*/ 88 h 103"/>
                <a:gd name="T64" fmla="*/ 0 w 37"/>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103"/>
                <a:gd name="T101" fmla="*/ 37 w 37"/>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103">
                  <a:moveTo>
                    <a:pt x="36" y="0"/>
                  </a:moveTo>
                  <a:lnTo>
                    <a:pt x="35" y="1"/>
                  </a:lnTo>
                  <a:lnTo>
                    <a:pt x="33" y="3"/>
                  </a:lnTo>
                  <a:lnTo>
                    <a:pt x="31" y="5"/>
                  </a:lnTo>
                  <a:lnTo>
                    <a:pt x="30" y="6"/>
                  </a:lnTo>
                  <a:lnTo>
                    <a:pt x="28" y="8"/>
                  </a:lnTo>
                  <a:lnTo>
                    <a:pt x="27" y="8"/>
                  </a:lnTo>
                  <a:lnTo>
                    <a:pt x="24" y="10"/>
                  </a:lnTo>
                  <a:lnTo>
                    <a:pt x="23" y="11"/>
                  </a:lnTo>
                  <a:lnTo>
                    <a:pt x="21" y="13"/>
                  </a:lnTo>
                  <a:lnTo>
                    <a:pt x="19" y="14"/>
                  </a:lnTo>
                  <a:lnTo>
                    <a:pt x="17" y="16"/>
                  </a:lnTo>
                  <a:lnTo>
                    <a:pt x="16" y="17"/>
                  </a:lnTo>
                  <a:lnTo>
                    <a:pt x="15" y="19"/>
                  </a:lnTo>
                  <a:lnTo>
                    <a:pt x="13" y="25"/>
                  </a:lnTo>
                  <a:lnTo>
                    <a:pt x="11" y="29"/>
                  </a:lnTo>
                  <a:lnTo>
                    <a:pt x="9" y="36"/>
                  </a:lnTo>
                  <a:lnTo>
                    <a:pt x="7" y="41"/>
                  </a:lnTo>
                  <a:lnTo>
                    <a:pt x="5" y="48"/>
                  </a:lnTo>
                  <a:lnTo>
                    <a:pt x="5" y="55"/>
                  </a:lnTo>
                  <a:lnTo>
                    <a:pt x="3" y="62"/>
                  </a:lnTo>
                  <a:lnTo>
                    <a:pt x="3" y="68"/>
                  </a:lnTo>
                  <a:lnTo>
                    <a:pt x="1" y="76"/>
                  </a:lnTo>
                  <a:lnTo>
                    <a:pt x="1" y="82"/>
                  </a:lnTo>
                  <a:lnTo>
                    <a:pt x="0" y="88"/>
                  </a:lnTo>
                  <a:lnTo>
                    <a:pt x="0" y="93"/>
                  </a:lnTo>
                  <a:lnTo>
                    <a:pt x="0" y="97"/>
                  </a:lnTo>
                  <a:lnTo>
                    <a:pt x="0" y="100"/>
                  </a:lnTo>
                  <a:lnTo>
                    <a:pt x="0" y="102"/>
                  </a:lnTo>
                </a:path>
              </a:pathLst>
            </a:custGeom>
            <a:solidFill>
              <a:srgbClr val="F8F8F8"/>
            </a:solidFill>
            <a:ln w="18732">
              <a:solidFill>
                <a:srgbClr val="DDDDDD"/>
              </a:solidFill>
              <a:round/>
              <a:headEnd/>
              <a:tailEnd/>
            </a:ln>
          </p:spPr>
          <p:txBody>
            <a:bodyPr/>
            <a:lstStyle/>
            <a:p>
              <a:endParaRPr lang="it-IT"/>
            </a:p>
          </p:txBody>
        </p:sp>
        <p:sp>
          <p:nvSpPr>
            <p:cNvPr id="11311" name="Freeform 63"/>
            <p:cNvSpPr>
              <a:spLocks/>
            </p:cNvSpPr>
            <p:nvPr/>
          </p:nvSpPr>
          <p:spPr bwMode="auto">
            <a:xfrm>
              <a:off x="4849" y="1468"/>
              <a:ext cx="71" cy="100"/>
            </a:xfrm>
            <a:custGeom>
              <a:avLst/>
              <a:gdLst>
                <a:gd name="T0" fmla="*/ 0 w 36"/>
                <a:gd name="T1" fmla="*/ 5 h 106"/>
                <a:gd name="T2" fmla="*/ 0 w 36"/>
                <a:gd name="T3" fmla="*/ 7 h 106"/>
                <a:gd name="T4" fmla="*/ 8 w 36"/>
                <a:gd name="T5" fmla="*/ 8 h 106"/>
                <a:gd name="T6" fmla="*/ 24 w 36"/>
                <a:gd name="T7" fmla="*/ 10 h 106"/>
                <a:gd name="T8" fmla="*/ 39 w 36"/>
                <a:gd name="T9" fmla="*/ 13 h 106"/>
                <a:gd name="T10" fmla="*/ 47 w 36"/>
                <a:gd name="T11" fmla="*/ 17 h 106"/>
                <a:gd name="T12" fmla="*/ 63 w 36"/>
                <a:gd name="T13" fmla="*/ 21 h 106"/>
                <a:gd name="T14" fmla="*/ 71 w 36"/>
                <a:gd name="T15" fmla="*/ 23 h 106"/>
                <a:gd name="T16" fmla="*/ 85 w 36"/>
                <a:gd name="T17" fmla="*/ 26 h 106"/>
                <a:gd name="T18" fmla="*/ 85 w 36"/>
                <a:gd name="T19" fmla="*/ 36 h 106"/>
                <a:gd name="T20" fmla="*/ 93 w 36"/>
                <a:gd name="T21" fmla="*/ 44 h 106"/>
                <a:gd name="T22" fmla="*/ 93 w 36"/>
                <a:gd name="T23" fmla="*/ 54 h 106"/>
                <a:gd name="T24" fmla="*/ 85 w 36"/>
                <a:gd name="T25" fmla="*/ 64 h 106"/>
                <a:gd name="T26" fmla="*/ 85 w 36"/>
                <a:gd name="T27" fmla="*/ 73 h 106"/>
                <a:gd name="T28" fmla="*/ 85 w 36"/>
                <a:gd name="T29" fmla="*/ 81 h 106"/>
                <a:gd name="T30" fmla="*/ 85 w 36"/>
                <a:gd name="T31" fmla="*/ 86 h 106"/>
                <a:gd name="T32" fmla="*/ 85 w 36"/>
                <a:gd name="T33" fmla="*/ 87 h 106"/>
                <a:gd name="T34" fmla="*/ 85 w 36"/>
                <a:gd name="T35" fmla="*/ 87 h 106"/>
                <a:gd name="T36" fmla="*/ 93 w 36"/>
                <a:gd name="T37" fmla="*/ 87 h 106"/>
                <a:gd name="T38" fmla="*/ 93 w 36"/>
                <a:gd name="T39" fmla="*/ 87 h 106"/>
                <a:gd name="T40" fmla="*/ 108 w 36"/>
                <a:gd name="T41" fmla="*/ 88 h 106"/>
                <a:gd name="T42" fmla="*/ 108 w 36"/>
                <a:gd name="T43" fmla="*/ 88 h 106"/>
                <a:gd name="T44" fmla="*/ 116 w 36"/>
                <a:gd name="T45" fmla="*/ 88 h 106"/>
                <a:gd name="T46" fmla="*/ 116 w 36"/>
                <a:gd name="T47" fmla="*/ 88 h 106"/>
                <a:gd name="T48" fmla="*/ 124 w 36"/>
                <a:gd name="T49" fmla="*/ 88 h 106"/>
                <a:gd name="T50" fmla="*/ 124 w 36"/>
                <a:gd name="T51" fmla="*/ 85 h 106"/>
                <a:gd name="T52" fmla="*/ 124 w 36"/>
                <a:gd name="T53" fmla="*/ 79 h 106"/>
                <a:gd name="T54" fmla="*/ 124 w 36"/>
                <a:gd name="T55" fmla="*/ 72 h 106"/>
                <a:gd name="T56" fmla="*/ 124 w 36"/>
                <a:gd name="T57" fmla="*/ 66 h 106"/>
                <a:gd name="T58" fmla="*/ 124 w 36"/>
                <a:gd name="T59" fmla="*/ 58 h 106"/>
                <a:gd name="T60" fmla="*/ 132 w 36"/>
                <a:gd name="T61" fmla="*/ 51 h 106"/>
                <a:gd name="T62" fmla="*/ 132 w 36"/>
                <a:gd name="T63" fmla="*/ 43 h 106"/>
                <a:gd name="T64" fmla="*/ 144 w 36"/>
                <a:gd name="T65" fmla="*/ 40 h 106"/>
                <a:gd name="T66" fmla="*/ 144 w 36"/>
                <a:gd name="T67" fmla="*/ 38 h 106"/>
                <a:gd name="T68" fmla="*/ 144 w 36"/>
                <a:gd name="T69" fmla="*/ 34 h 106"/>
                <a:gd name="T70" fmla="*/ 144 w 36"/>
                <a:gd name="T71" fmla="*/ 28 h 106"/>
                <a:gd name="T72" fmla="*/ 144 w 36"/>
                <a:gd name="T73" fmla="*/ 24 h 106"/>
                <a:gd name="T74" fmla="*/ 144 w 36"/>
                <a:gd name="T75" fmla="*/ 21 h 106"/>
                <a:gd name="T76" fmla="*/ 160 w 36"/>
                <a:gd name="T77" fmla="*/ 15 h 106"/>
                <a:gd name="T78" fmla="*/ 168 w 36"/>
                <a:gd name="T79" fmla="*/ 11 h 106"/>
                <a:gd name="T80" fmla="*/ 176 w 36"/>
                <a:gd name="T81" fmla="*/ 8 h 106"/>
                <a:gd name="T82" fmla="*/ 176 w 36"/>
                <a:gd name="T83" fmla="*/ 8 h 106"/>
                <a:gd name="T84" fmla="*/ 191 w 36"/>
                <a:gd name="T85" fmla="*/ 8 h 106"/>
                <a:gd name="T86" fmla="*/ 213 w 36"/>
                <a:gd name="T87" fmla="*/ 6 h 106"/>
                <a:gd name="T88" fmla="*/ 229 w 36"/>
                <a:gd name="T89" fmla="*/ 5 h 106"/>
                <a:gd name="T90" fmla="*/ 237 w 36"/>
                <a:gd name="T91" fmla="*/ 4 h 106"/>
                <a:gd name="T92" fmla="*/ 252 w 36"/>
                <a:gd name="T93" fmla="*/ 2 h 106"/>
                <a:gd name="T94" fmla="*/ 260 w 36"/>
                <a:gd name="T95" fmla="*/ 1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106"/>
                <a:gd name="T146" fmla="*/ 36 w 36"/>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106">
                  <a:moveTo>
                    <a:pt x="0" y="4"/>
                  </a:moveTo>
                  <a:lnTo>
                    <a:pt x="0" y="5"/>
                  </a:lnTo>
                  <a:lnTo>
                    <a:pt x="0" y="7"/>
                  </a:lnTo>
                  <a:lnTo>
                    <a:pt x="1" y="8"/>
                  </a:lnTo>
                  <a:lnTo>
                    <a:pt x="1" y="9"/>
                  </a:lnTo>
                  <a:lnTo>
                    <a:pt x="3" y="11"/>
                  </a:lnTo>
                  <a:lnTo>
                    <a:pt x="3" y="13"/>
                  </a:lnTo>
                  <a:lnTo>
                    <a:pt x="5" y="14"/>
                  </a:lnTo>
                  <a:lnTo>
                    <a:pt x="5" y="16"/>
                  </a:lnTo>
                  <a:lnTo>
                    <a:pt x="6" y="18"/>
                  </a:lnTo>
                  <a:lnTo>
                    <a:pt x="6" y="20"/>
                  </a:lnTo>
                  <a:lnTo>
                    <a:pt x="8" y="22"/>
                  </a:lnTo>
                  <a:lnTo>
                    <a:pt x="8" y="24"/>
                  </a:lnTo>
                  <a:lnTo>
                    <a:pt x="9" y="25"/>
                  </a:lnTo>
                  <a:lnTo>
                    <a:pt x="9" y="27"/>
                  </a:lnTo>
                  <a:lnTo>
                    <a:pt x="11" y="28"/>
                  </a:lnTo>
                  <a:lnTo>
                    <a:pt x="11" y="32"/>
                  </a:lnTo>
                  <a:lnTo>
                    <a:pt x="11" y="36"/>
                  </a:lnTo>
                  <a:lnTo>
                    <a:pt x="11" y="42"/>
                  </a:lnTo>
                  <a:lnTo>
                    <a:pt x="12" y="47"/>
                  </a:lnTo>
                  <a:lnTo>
                    <a:pt x="12" y="53"/>
                  </a:lnTo>
                  <a:lnTo>
                    <a:pt x="12" y="59"/>
                  </a:lnTo>
                  <a:lnTo>
                    <a:pt x="12" y="64"/>
                  </a:lnTo>
                  <a:lnTo>
                    <a:pt x="12" y="70"/>
                  </a:lnTo>
                  <a:lnTo>
                    <a:pt x="11" y="76"/>
                  </a:lnTo>
                  <a:lnTo>
                    <a:pt x="11" y="82"/>
                  </a:lnTo>
                  <a:lnTo>
                    <a:pt x="11" y="87"/>
                  </a:lnTo>
                  <a:lnTo>
                    <a:pt x="11" y="91"/>
                  </a:lnTo>
                  <a:lnTo>
                    <a:pt x="11" y="96"/>
                  </a:lnTo>
                  <a:lnTo>
                    <a:pt x="11" y="99"/>
                  </a:lnTo>
                  <a:lnTo>
                    <a:pt x="11" y="102"/>
                  </a:lnTo>
                  <a:lnTo>
                    <a:pt x="11" y="103"/>
                  </a:lnTo>
                  <a:lnTo>
                    <a:pt x="11" y="104"/>
                  </a:lnTo>
                  <a:lnTo>
                    <a:pt x="12" y="104"/>
                  </a:lnTo>
                  <a:lnTo>
                    <a:pt x="14" y="104"/>
                  </a:lnTo>
                  <a:lnTo>
                    <a:pt x="14" y="105"/>
                  </a:lnTo>
                  <a:lnTo>
                    <a:pt x="15" y="105"/>
                  </a:lnTo>
                  <a:lnTo>
                    <a:pt x="16" y="105"/>
                  </a:lnTo>
                  <a:lnTo>
                    <a:pt x="16" y="103"/>
                  </a:lnTo>
                  <a:lnTo>
                    <a:pt x="16" y="101"/>
                  </a:lnTo>
                  <a:lnTo>
                    <a:pt x="16" y="97"/>
                  </a:lnTo>
                  <a:lnTo>
                    <a:pt x="16" y="94"/>
                  </a:lnTo>
                  <a:lnTo>
                    <a:pt x="16" y="90"/>
                  </a:lnTo>
                  <a:lnTo>
                    <a:pt x="16" y="86"/>
                  </a:lnTo>
                  <a:lnTo>
                    <a:pt x="16" y="81"/>
                  </a:lnTo>
                  <a:lnTo>
                    <a:pt x="16" y="78"/>
                  </a:lnTo>
                  <a:lnTo>
                    <a:pt x="16" y="73"/>
                  </a:lnTo>
                  <a:lnTo>
                    <a:pt x="16" y="69"/>
                  </a:lnTo>
                  <a:lnTo>
                    <a:pt x="17" y="64"/>
                  </a:lnTo>
                  <a:lnTo>
                    <a:pt x="17" y="60"/>
                  </a:lnTo>
                  <a:lnTo>
                    <a:pt x="17" y="56"/>
                  </a:lnTo>
                  <a:lnTo>
                    <a:pt x="17" y="52"/>
                  </a:lnTo>
                  <a:lnTo>
                    <a:pt x="19" y="49"/>
                  </a:lnTo>
                  <a:lnTo>
                    <a:pt x="19" y="48"/>
                  </a:lnTo>
                  <a:lnTo>
                    <a:pt x="19" y="46"/>
                  </a:lnTo>
                  <a:lnTo>
                    <a:pt x="19" y="44"/>
                  </a:lnTo>
                  <a:lnTo>
                    <a:pt x="19" y="41"/>
                  </a:lnTo>
                  <a:lnTo>
                    <a:pt x="19" y="40"/>
                  </a:lnTo>
                  <a:lnTo>
                    <a:pt x="19" y="36"/>
                  </a:lnTo>
                  <a:lnTo>
                    <a:pt x="19" y="34"/>
                  </a:lnTo>
                  <a:lnTo>
                    <a:pt x="19" y="30"/>
                  </a:lnTo>
                  <a:lnTo>
                    <a:pt x="19" y="29"/>
                  </a:lnTo>
                  <a:lnTo>
                    <a:pt x="19" y="25"/>
                  </a:lnTo>
                  <a:lnTo>
                    <a:pt x="19" y="24"/>
                  </a:lnTo>
                  <a:lnTo>
                    <a:pt x="21" y="20"/>
                  </a:lnTo>
                  <a:lnTo>
                    <a:pt x="21" y="18"/>
                  </a:lnTo>
                  <a:lnTo>
                    <a:pt x="22" y="16"/>
                  </a:lnTo>
                  <a:lnTo>
                    <a:pt x="22" y="14"/>
                  </a:lnTo>
                  <a:lnTo>
                    <a:pt x="23" y="11"/>
                  </a:lnTo>
                  <a:lnTo>
                    <a:pt x="23" y="10"/>
                  </a:lnTo>
                  <a:lnTo>
                    <a:pt x="25" y="8"/>
                  </a:lnTo>
                  <a:lnTo>
                    <a:pt x="27" y="6"/>
                  </a:lnTo>
                  <a:lnTo>
                    <a:pt x="28" y="6"/>
                  </a:lnTo>
                  <a:lnTo>
                    <a:pt x="30" y="5"/>
                  </a:lnTo>
                  <a:lnTo>
                    <a:pt x="31" y="4"/>
                  </a:lnTo>
                  <a:lnTo>
                    <a:pt x="33" y="2"/>
                  </a:lnTo>
                  <a:lnTo>
                    <a:pt x="34" y="1"/>
                  </a:lnTo>
                  <a:lnTo>
                    <a:pt x="35" y="0"/>
                  </a:lnTo>
                </a:path>
              </a:pathLst>
            </a:custGeom>
            <a:solidFill>
              <a:srgbClr val="F8F8F8"/>
            </a:solidFill>
            <a:ln w="6350">
              <a:solidFill>
                <a:srgbClr val="DDDDDD"/>
              </a:solidFill>
              <a:round/>
              <a:headEnd/>
              <a:tailEnd/>
            </a:ln>
          </p:spPr>
          <p:txBody>
            <a:bodyPr/>
            <a:lstStyle/>
            <a:p>
              <a:endParaRPr lang="it-IT"/>
            </a:p>
          </p:txBody>
        </p:sp>
        <p:sp>
          <p:nvSpPr>
            <p:cNvPr id="11312" name="AutoShape 64"/>
            <p:cNvSpPr>
              <a:spLocks noChangeArrowheads="1"/>
            </p:cNvSpPr>
            <p:nvPr/>
          </p:nvSpPr>
          <p:spPr bwMode="auto">
            <a:xfrm flipV="1">
              <a:off x="4440" y="1302"/>
              <a:ext cx="867" cy="17"/>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1313" name="AutoShape 65"/>
            <p:cNvSpPr>
              <a:spLocks noChangeArrowheads="1"/>
            </p:cNvSpPr>
            <p:nvPr/>
          </p:nvSpPr>
          <p:spPr bwMode="auto">
            <a:xfrm flipV="1">
              <a:off x="4481" y="1293"/>
              <a:ext cx="788" cy="9"/>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1314" name="Oval 66"/>
            <p:cNvSpPr>
              <a:spLocks noChangeArrowheads="1"/>
            </p:cNvSpPr>
            <p:nvPr/>
          </p:nvSpPr>
          <p:spPr bwMode="auto">
            <a:xfrm>
              <a:off x="4713" y="1473"/>
              <a:ext cx="42"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1315" name="Oval 67"/>
            <p:cNvSpPr>
              <a:spLocks noChangeArrowheads="1"/>
            </p:cNvSpPr>
            <p:nvPr/>
          </p:nvSpPr>
          <p:spPr bwMode="auto">
            <a:xfrm>
              <a:off x="5000" y="1475"/>
              <a:ext cx="40"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1316" name="Freeform 68"/>
            <p:cNvSpPr>
              <a:spLocks/>
            </p:cNvSpPr>
            <p:nvPr/>
          </p:nvSpPr>
          <p:spPr bwMode="auto">
            <a:xfrm>
              <a:off x="4644" y="1320"/>
              <a:ext cx="63" cy="35"/>
            </a:xfrm>
            <a:custGeom>
              <a:avLst/>
              <a:gdLst>
                <a:gd name="T0" fmla="*/ 8 w 32"/>
                <a:gd name="T1" fmla="*/ 0 h 38"/>
                <a:gd name="T2" fmla="*/ 8 w 32"/>
                <a:gd name="T3" fmla="*/ 0 h 38"/>
                <a:gd name="T4" fmla="*/ 24 w 32"/>
                <a:gd name="T5" fmla="*/ 0 h 38"/>
                <a:gd name="T6" fmla="*/ 47 w 32"/>
                <a:gd name="T7" fmla="*/ 0 h 38"/>
                <a:gd name="T8" fmla="*/ 63 w 32"/>
                <a:gd name="T9" fmla="*/ 0 h 38"/>
                <a:gd name="T10" fmla="*/ 93 w 32"/>
                <a:gd name="T11" fmla="*/ 0 h 38"/>
                <a:gd name="T12" fmla="*/ 108 w 32"/>
                <a:gd name="T13" fmla="*/ 0 h 38"/>
                <a:gd name="T14" fmla="*/ 116 w 32"/>
                <a:gd name="T15" fmla="*/ 0 h 38"/>
                <a:gd name="T16" fmla="*/ 124 w 32"/>
                <a:gd name="T17" fmla="*/ 2 h 38"/>
                <a:gd name="T18" fmla="*/ 124 w 32"/>
                <a:gd name="T19" fmla="*/ 3 h 38"/>
                <a:gd name="T20" fmla="*/ 136 w 32"/>
                <a:gd name="T21" fmla="*/ 5 h 38"/>
                <a:gd name="T22" fmla="*/ 167 w 32"/>
                <a:gd name="T23" fmla="*/ 6 h 38"/>
                <a:gd name="T24" fmla="*/ 183 w 32"/>
                <a:gd name="T25" fmla="*/ 8 h 38"/>
                <a:gd name="T26" fmla="*/ 205 w 32"/>
                <a:gd name="T27" fmla="*/ 12 h 38"/>
                <a:gd name="T28" fmla="*/ 221 w 32"/>
                <a:gd name="T29" fmla="*/ 15 h 38"/>
                <a:gd name="T30" fmla="*/ 228 w 32"/>
                <a:gd name="T31" fmla="*/ 15 h 38"/>
                <a:gd name="T32" fmla="*/ 228 w 32"/>
                <a:gd name="T33" fmla="*/ 15 h 38"/>
                <a:gd name="T34" fmla="*/ 228 w 32"/>
                <a:gd name="T35" fmla="*/ 17 h 38"/>
                <a:gd name="T36" fmla="*/ 213 w 32"/>
                <a:gd name="T37" fmla="*/ 18 h 38"/>
                <a:gd name="T38" fmla="*/ 197 w 32"/>
                <a:gd name="T39" fmla="*/ 21 h 38"/>
                <a:gd name="T40" fmla="*/ 183 w 32"/>
                <a:gd name="T41" fmla="*/ 24 h 38"/>
                <a:gd name="T42" fmla="*/ 167 w 32"/>
                <a:gd name="T43" fmla="*/ 27 h 38"/>
                <a:gd name="T44" fmla="*/ 159 w 32"/>
                <a:gd name="T45" fmla="*/ 29 h 38"/>
                <a:gd name="T46" fmla="*/ 159 w 32"/>
                <a:gd name="T47" fmla="*/ 29 h 38"/>
                <a:gd name="T48" fmla="*/ 144 w 32"/>
                <a:gd name="T49" fmla="*/ 29 h 38"/>
                <a:gd name="T50" fmla="*/ 136 w 32"/>
                <a:gd name="T51" fmla="*/ 27 h 38"/>
                <a:gd name="T52" fmla="*/ 124 w 32"/>
                <a:gd name="T53" fmla="*/ 26 h 38"/>
                <a:gd name="T54" fmla="*/ 108 w 32"/>
                <a:gd name="T55" fmla="*/ 23 h 38"/>
                <a:gd name="T56" fmla="*/ 93 w 32"/>
                <a:gd name="T57" fmla="*/ 20 h 38"/>
                <a:gd name="T58" fmla="*/ 63 w 32"/>
                <a:gd name="T59" fmla="*/ 18 h 38"/>
                <a:gd name="T60" fmla="*/ 47 w 32"/>
                <a:gd name="T61" fmla="*/ 16 h 38"/>
                <a:gd name="T62" fmla="*/ 47 w 32"/>
                <a:gd name="T63" fmla="*/ 15 h 38"/>
                <a:gd name="T64" fmla="*/ 39 w 32"/>
                <a:gd name="T65" fmla="*/ 14 h 38"/>
                <a:gd name="T66" fmla="*/ 32 w 32"/>
                <a:gd name="T67" fmla="*/ 13 h 38"/>
                <a:gd name="T68" fmla="*/ 16 w 32"/>
                <a:gd name="T69" fmla="*/ 11 h 38"/>
                <a:gd name="T70" fmla="*/ 16 w 32"/>
                <a:gd name="T71" fmla="*/ 8 h 38"/>
                <a:gd name="T72" fmla="*/ 0 w 32"/>
                <a:gd name="T73" fmla="*/ 7 h 38"/>
                <a:gd name="T74" fmla="*/ 0 w 32"/>
                <a:gd name="T75" fmla="*/ 6 h 38"/>
                <a:gd name="T76" fmla="*/ 0 w 32"/>
                <a:gd name="T77" fmla="*/ 5 h 38"/>
                <a:gd name="T78" fmla="*/ 0 w 32"/>
                <a:gd name="T79" fmla="*/ 2 h 38"/>
                <a:gd name="T80" fmla="*/ 8 w 32"/>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
                <a:gd name="T124" fmla="*/ 0 h 38"/>
                <a:gd name="T125" fmla="*/ 32 w 32"/>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 h="38">
                  <a:moveTo>
                    <a:pt x="1" y="0"/>
                  </a:moveTo>
                  <a:lnTo>
                    <a:pt x="1" y="0"/>
                  </a:lnTo>
                  <a:lnTo>
                    <a:pt x="3" y="0"/>
                  </a:lnTo>
                  <a:lnTo>
                    <a:pt x="5" y="0"/>
                  </a:lnTo>
                  <a:lnTo>
                    <a:pt x="6" y="0"/>
                  </a:lnTo>
                  <a:lnTo>
                    <a:pt x="8" y="0"/>
                  </a:lnTo>
                  <a:lnTo>
                    <a:pt x="10" y="0"/>
                  </a:lnTo>
                  <a:lnTo>
                    <a:pt x="12" y="0"/>
                  </a:lnTo>
                  <a:lnTo>
                    <a:pt x="14" y="0"/>
                  </a:lnTo>
                  <a:lnTo>
                    <a:pt x="15" y="0"/>
                  </a:lnTo>
                  <a:lnTo>
                    <a:pt x="16" y="0"/>
                  </a:lnTo>
                  <a:lnTo>
                    <a:pt x="16" y="2"/>
                  </a:lnTo>
                  <a:lnTo>
                    <a:pt x="16" y="3"/>
                  </a:lnTo>
                  <a:lnTo>
                    <a:pt x="18" y="3"/>
                  </a:lnTo>
                  <a:lnTo>
                    <a:pt x="18" y="5"/>
                  </a:lnTo>
                  <a:lnTo>
                    <a:pt x="20" y="7"/>
                  </a:lnTo>
                  <a:lnTo>
                    <a:pt x="22" y="9"/>
                  </a:lnTo>
                  <a:lnTo>
                    <a:pt x="24" y="10"/>
                  </a:lnTo>
                  <a:lnTo>
                    <a:pt x="24" y="11"/>
                  </a:lnTo>
                  <a:lnTo>
                    <a:pt x="25" y="13"/>
                  </a:lnTo>
                  <a:lnTo>
                    <a:pt x="27" y="15"/>
                  </a:lnTo>
                  <a:lnTo>
                    <a:pt x="29" y="16"/>
                  </a:lnTo>
                  <a:lnTo>
                    <a:pt x="29" y="18"/>
                  </a:lnTo>
                  <a:lnTo>
                    <a:pt x="30" y="18"/>
                  </a:lnTo>
                  <a:lnTo>
                    <a:pt x="31" y="17"/>
                  </a:lnTo>
                  <a:lnTo>
                    <a:pt x="30" y="18"/>
                  </a:lnTo>
                  <a:lnTo>
                    <a:pt x="30" y="19"/>
                  </a:lnTo>
                  <a:lnTo>
                    <a:pt x="30" y="21"/>
                  </a:lnTo>
                  <a:lnTo>
                    <a:pt x="28" y="23"/>
                  </a:lnTo>
                  <a:lnTo>
                    <a:pt x="28" y="25"/>
                  </a:lnTo>
                  <a:lnTo>
                    <a:pt x="26" y="27"/>
                  </a:lnTo>
                  <a:lnTo>
                    <a:pt x="26" y="28"/>
                  </a:lnTo>
                  <a:lnTo>
                    <a:pt x="24" y="30"/>
                  </a:lnTo>
                  <a:lnTo>
                    <a:pt x="24" y="32"/>
                  </a:lnTo>
                  <a:lnTo>
                    <a:pt x="22" y="34"/>
                  </a:lnTo>
                  <a:lnTo>
                    <a:pt x="22" y="35"/>
                  </a:lnTo>
                  <a:lnTo>
                    <a:pt x="21" y="37"/>
                  </a:lnTo>
                  <a:lnTo>
                    <a:pt x="19" y="37"/>
                  </a:lnTo>
                  <a:lnTo>
                    <a:pt x="19" y="36"/>
                  </a:lnTo>
                  <a:lnTo>
                    <a:pt x="18" y="35"/>
                  </a:lnTo>
                  <a:lnTo>
                    <a:pt x="18" y="34"/>
                  </a:lnTo>
                  <a:lnTo>
                    <a:pt x="16" y="33"/>
                  </a:lnTo>
                  <a:lnTo>
                    <a:pt x="15" y="31"/>
                  </a:lnTo>
                  <a:lnTo>
                    <a:pt x="14" y="29"/>
                  </a:lnTo>
                  <a:lnTo>
                    <a:pt x="14" y="27"/>
                  </a:lnTo>
                  <a:lnTo>
                    <a:pt x="12" y="26"/>
                  </a:lnTo>
                  <a:lnTo>
                    <a:pt x="10" y="24"/>
                  </a:lnTo>
                  <a:lnTo>
                    <a:pt x="8" y="23"/>
                  </a:lnTo>
                  <a:lnTo>
                    <a:pt x="8" y="21"/>
                  </a:lnTo>
                  <a:lnTo>
                    <a:pt x="6" y="20"/>
                  </a:lnTo>
                  <a:lnTo>
                    <a:pt x="6" y="18"/>
                  </a:lnTo>
                  <a:lnTo>
                    <a:pt x="6" y="17"/>
                  </a:lnTo>
                  <a:lnTo>
                    <a:pt x="5" y="17"/>
                  </a:lnTo>
                  <a:lnTo>
                    <a:pt x="5" y="16"/>
                  </a:lnTo>
                  <a:lnTo>
                    <a:pt x="4" y="16"/>
                  </a:lnTo>
                  <a:lnTo>
                    <a:pt x="4" y="14"/>
                  </a:lnTo>
                  <a:lnTo>
                    <a:pt x="2" y="14"/>
                  </a:lnTo>
                  <a:lnTo>
                    <a:pt x="2" y="12"/>
                  </a:lnTo>
                  <a:lnTo>
                    <a:pt x="2" y="11"/>
                  </a:lnTo>
                  <a:lnTo>
                    <a:pt x="2" y="10"/>
                  </a:lnTo>
                  <a:lnTo>
                    <a:pt x="0" y="10"/>
                  </a:lnTo>
                  <a:lnTo>
                    <a:pt x="0" y="8"/>
                  </a:lnTo>
                  <a:lnTo>
                    <a:pt x="0" y="7"/>
                  </a:lnTo>
                  <a:lnTo>
                    <a:pt x="0" y="5"/>
                  </a:lnTo>
                  <a:lnTo>
                    <a:pt x="0" y="3"/>
                  </a:lnTo>
                  <a:lnTo>
                    <a:pt x="0" y="2"/>
                  </a:lnTo>
                  <a:lnTo>
                    <a:pt x="1" y="0"/>
                  </a:lnTo>
                </a:path>
              </a:pathLst>
            </a:custGeom>
            <a:solidFill>
              <a:srgbClr val="F8F8F8"/>
            </a:solidFill>
            <a:ln w="9525">
              <a:solidFill>
                <a:srgbClr val="DDDDDD"/>
              </a:solidFill>
              <a:round/>
              <a:headEnd/>
              <a:tailEnd/>
            </a:ln>
          </p:spPr>
          <p:txBody>
            <a:bodyPr/>
            <a:lstStyle/>
            <a:p>
              <a:endParaRPr lang="it-IT"/>
            </a:p>
          </p:txBody>
        </p:sp>
        <p:sp>
          <p:nvSpPr>
            <p:cNvPr id="11317" name="Freeform 69"/>
            <p:cNvSpPr>
              <a:spLocks/>
            </p:cNvSpPr>
            <p:nvPr/>
          </p:nvSpPr>
          <p:spPr bwMode="auto">
            <a:xfrm>
              <a:off x="4569" y="1319"/>
              <a:ext cx="311" cy="141"/>
            </a:xfrm>
            <a:custGeom>
              <a:avLst/>
              <a:gdLst>
                <a:gd name="T0" fmla="*/ 833 w 158"/>
                <a:gd name="T1" fmla="*/ 1 h 152"/>
                <a:gd name="T2" fmla="*/ 1112 w 158"/>
                <a:gd name="T3" fmla="*/ 20 h 152"/>
                <a:gd name="T4" fmla="*/ 1136 w 158"/>
                <a:gd name="T5" fmla="*/ 42 h 152"/>
                <a:gd name="T6" fmla="*/ 1173 w 158"/>
                <a:gd name="T7" fmla="*/ 42 h 152"/>
                <a:gd name="T8" fmla="*/ 1197 w 158"/>
                <a:gd name="T9" fmla="*/ 46 h 152"/>
                <a:gd name="T10" fmla="*/ 1197 w 158"/>
                <a:gd name="T11" fmla="*/ 90 h 152"/>
                <a:gd name="T12" fmla="*/ 1197 w 158"/>
                <a:gd name="T13" fmla="*/ 121 h 152"/>
                <a:gd name="T14" fmla="*/ 1008 w 158"/>
                <a:gd name="T15" fmla="*/ 118 h 152"/>
                <a:gd name="T16" fmla="*/ 779 w 158"/>
                <a:gd name="T17" fmla="*/ 112 h 152"/>
                <a:gd name="T18" fmla="*/ 685 w 158"/>
                <a:gd name="T19" fmla="*/ 111 h 152"/>
                <a:gd name="T20" fmla="*/ 520 w 158"/>
                <a:gd name="T21" fmla="*/ 111 h 152"/>
                <a:gd name="T22" fmla="*/ 472 w 158"/>
                <a:gd name="T23" fmla="*/ 113 h 152"/>
                <a:gd name="T24" fmla="*/ 472 w 158"/>
                <a:gd name="T25" fmla="*/ 116 h 152"/>
                <a:gd name="T26" fmla="*/ 449 w 158"/>
                <a:gd name="T27" fmla="*/ 119 h 152"/>
                <a:gd name="T28" fmla="*/ 372 w 158"/>
                <a:gd name="T29" fmla="*/ 114 h 152"/>
                <a:gd name="T30" fmla="*/ 299 w 158"/>
                <a:gd name="T31" fmla="*/ 105 h 152"/>
                <a:gd name="T32" fmla="*/ 268 w 158"/>
                <a:gd name="T33" fmla="*/ 89 h 152"/>
                <a:gd name="T34" fmla="*/ 136 w 158"/>
                <a:gd name="T35" fmla="*/ 71 h 152"/>
                <a:gd name="T36" fmla="*/ 31 w 158"/>
                <a:gd name="T37" fmla="*/ 67 h 152"/>
                <a:gd name="T38" fmla="*/ 159 w 158"/>
                <a:gd name="T39" fmla="*/ 66 h 152"/>
                <a:gd name="T40" fmla="*/ 291 w 158"/>
                <a:gd name="T41" fmla="*/ 71 h 152"/>
                <a:gd name="T42" fmla="*/ 380 w 158"/>
                <a:gd name="T43" fmla="*/ 85 h 152"/>
                <a:gd name="T44" fmla="*/ 411 w 158"/>
                <a:gd name="T45" fmla="*/ 98 h 152"/>
                <a:gd name="T46" fmla="*/ 488 w 158"/>
                <a:gd name="T47" fmla="*/ 101 h 152"/>
                <a:gd name="T48" fmla="*/ 589 w 158"/>
                <a:gd name="T49" fmla="*/ 101 h 152"/>
                <a:gd name="T50" fmla="*/ 604 w 158"/>
                <a:gd name="T51" fmla="*/ 94 h 152"/>
                <a:gd name="T52" fmla="*/ 616 w 158"/>
                <a:gd name="T53" fmla="*/ 74 h 152"/>
                <a:gd name="T54" fmla="*/ 616 w 158"/>
                <a:gd name="T55" fmla="*/ 72 h 152"/>
                <a:gd name="T56" fmla="*/ 640 w 158"/>
                <a:gd name="T57" fmla="*/ 90 h 152"/>
                <a:gd name="T58" fmla="*/ 817 w 158"/>
                <a:gd name="T59" fmla="*/ 99 h 152"/>
                <a:gd name="T60" fmla="*/ 1053 w 158"/>
                <a:gd name="T61" fmla="*/ 90 h 152"/>
                <a:gd name="T62" fmla="*/ 1128 w 158"/>
                <a:gd name="T63" fmla="*/ 75 h 152"/>
                <a:gd name="T64" fmla="*/ 1085 w 158"/>
                <a:gd name="T65" fmla="*/ 58 h 152"/>
                <a:gd name="T66" fmla="*/ 984 w 158"/>
                <a:gd name="T67" fmla="*/ 53 h 152"/>
                <a:gd name="T68" fmla="*/ 844 w 158"/>
                <a:gd name="T69" fmla="*/ 53 h 152"/>
                <a:gd name="T70" fmla="*/ 640 w 158"/>
                <a:gd name="T71" fmla="*/ 59 h 152"/>
                <a:gd name="T72" fmla="*/ 581 w 158"/>
                <a:gd name="T73" fmla="*/ 61 h 152"/>
                <a:gd name="T74" fmla="*/ 581 w 158"/>
                <a:gd name="T75" fmla="*/ 58 h 152"/>
                <a:gd name="T76" fmla="*/ 581 w 158"/>
                <a:gd name="T77" fmla="*/ 53 h 152"/>
                <a:gd name="T78" fmla="*/ 756 w 158"/>
                <a:gd name="T79" fmla="*/ 50 h 152"/>
                <a:gd name="T80" fmla="*/ 961 w 158"/>
                <a:gd name="T81" fmla="*/ 45 h 152"/>
                <a:gd name="T82" fmla="*/ 1031 w 158"/>
                <a:gd name="T83" fmla="*/ 37 h 152"/>
                <a:gd name="T84" fmla="*/ 1061 w 158"/>
                <a:gd name="T85" fmla="*/ 19 h 152"/>
                <a:gd name="T86" fmla="*/ 907 w 158"/>
                <a:gd name="T87" fmla="*/ 13 h 152"/>
                <a:gd name="T88" fmla="*/ 809 w 158"/>
                <a:gd name="T89" fmla="*/ 24 h 152"/>
                <a:gd name="T90" fmla="*/ 900 w 158"/>
                <a:gd name="T91" fmla="*/ 32 h 152"/>
                <a:gd name="T92" fmla="*/ 937 w 158"/>
                <a:gd name="T93" fmla="*/ 28 h 152"/>
                <a:gd name="T94" fmla="*/ 945 w 158"/>
                <a:gd name="T95" fmla="*/ 24 h 152"/>
                <a:gd name="T96" fmla="*/ 968 w 158"/>
                <a:gd name="T97" fmla="*/ 28 h 152"/>
                <a:gd name="T98" fmla="*/ 1000 w 158"/>
                <a:gd name="T99" fmla="*/ 35 h 152"/>
                <a:gd name="T100" fmla="*/ 900 w 158"/>
                <a:gd name="T101" fmla="*/ 39 h 152"/>
                <a:gd name="T102" fmla="*/ 716 w 158"/>
                <a:gd name="T103" fmla="*/ 44 h 152"/>
                <a:gd name="T104" fmla="*/ 693 w 158"/>
                <a:gd name="T105" fmla="*/ 42 h 152"/>
                <a:gd name="T106" fmla="*/ 740 w 158"/>
                <a:gd name="T107" fmla="*/ 34 h 152"/>
                <a:gd name="T108" fmla="*/ 748 w 158"/>
                <a:gd name="T109" fmla="*/ 17 h 152"/>
                <a:gd name="T110" fmla="*/ 701 w 158"/>
                <a:gd name="T111" fmla="*/ 9 h 152"/>
                <a:gd name="T112" fmla="*/ 663 w 158"/>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8"/>
                <a:gd name="T172" fmla="*/ 0 h 152"/>
                <a:gd name="T173" fmla="*/ 158 w 158"/>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8" h="152">
                  <a:moveTo>
                    <a:pt x="87" y="0"/>
                  </a:moveTo>
                  <a:lnTo>
                    <a:pt x="87" y="0"/>
                  </a:lnTo>
                  <a:lnTo>
                    <a:pt x="89" y="0"/>
                  </a:lnTo>
                  <a:lnTo>
                    <a:pt x="92" y="0"/>
                  </a:lnTo>
                  <a:lnTo>
                    <a:pt x="98" y="0"/>
                  </a:lnTo>
                  <a:lnTo>
                    <a:pt x="103" y="1"/>
                  </a:lnTo>
                  <a:lnTo>
                    <a:pt x="109" y="1"/>
                  </a:lnTo>
                  <a:lnTo>
                    <a:pt x="116" y="3"/>
                  </a:lnTo>
                  <a:lnTo>
                    <a:pt x="123" y="3"/>
                  </a:lnTo>
                  <a:lnTo>
                    <a:pt x="128" y="7"/>
                  </a:lnTo>
                  <a:lnTo>
                    <a:pt x="135" y="10"/>
                  </a:lnTo>
                  <a:lnTo>
                    <a:pt x="139" y="15"/>
                  </a:lnTo>
                  <a:lnTo>
                    <a:pt x="144" y="19"/>
                  </a:lnTo>
                  <a:lnTo>
                    <a:pt x="146" y="26"/>
                  </a:lnTo>
                  <a:lnTo>
                    <a:pt x="149" y="33"/>
                  </a:lnTo>
                  <a:lnTo>
                    <a:pt x="149" y="43"/>
                  </a:lnTo>
                  <a:lnTo>
                    <a:pt x="149" y="52"/>
                  </a:lnTo>
                  <a:lnTo>
                    <a:pt x="151" y="52"/>
                  </a:lnTo>
                  <a:lnTo>
                    <a:pt x="153" y="52"/>
                  </a:lnTo>
                  <a:lnTo>
                    <a:pt x="154" y="52"/>
                  </a:lnTo>
                  <a:lnTo>
                    <a:pt x="156" y="52"/>
                  </a:lnTo>
                  <a:lnTo>
                    <a:pt x="157" y="52"/>
                  </a:lnTo>
                  <a:lnTo>
                    <a:pt x="157" y="55"/>
                  </a:lnTo>
                  <a:lnTo>
                    <a:pt x="157" y="58"/>
                  </a:lnTo>
                  <a:lnTo>
                    <a:pt x="157" y="63"/>
                  </a:lnTo>
                  <a:lnTo>
                    <a:pt x="157" y="69"/>
                  </a:lnTo>
                  <a:lnTo>
                    <a:pt x="157" y="78"/>
                  </a:lnTo>
                  <a:lnTo>
                    <a:pt x="157" y="85"/>
                  </a:lnTo>
                  <a:lnTo>
                    <a:pt x="157" y="94"/>
                  </a:lnTo>
                  <a:lnTo>
                    <a:pt x="157" y="102"/>
                  </a:lnTo>
                  <a:lnTo>
                    <a:pt x="157" y="113"/>
                  </a:lnTo>
                  <a:lnTo>
                    <a:pt x="157" y="121"/>
                  </a:lnTo>
                  <a:lnTo>
                    <a:pt x="157" y="130"/>
                  </a:lnTo>
                  <a:lnTo>
                    <a:pt x="157" y="136"/>
                  </a:lnTo>
                  <a:lnTo>
                    <a:pt x="157" y="143"/>
                  </a:lnTo>
                  <a:lnTo>
                    <a:pt x="157" y="148"/>
                  </a:lnTo>
                  <a:lnTo>
                    <a:pt x="157" y="151"/>
                  </a:lnTo>
                  <a:lnTo>
                    <a:pt x="156" y="151"/>
                  </a:lnTo>
                  <a:lnTo>
                    <a:pt x="154" y="151"/>
                  </a:lnTo>
                  <a:lnTo>
                    <a:pt x="150" y="151"/>
                  </a:lnTo>
                  <a:lnTo>
                    <a:pt x="147" y="150"/>
                  </a:lnTo>
                  <a:lnTo>
                    <a:pt x="142" y="150"/>
                  </a:lnTo>
                  <a:lnTo>
                    <a:pt x="138" y="148"/>
                  </a:lnTo>
                  <a:lnTo>
                    <a:pt x="132" y="148"/>
                  </a:lnTo>
                  <a:lnTo>
                    <a:pt x="127" y="146"/>
                  </a:lnTo>
                  <a:lnTo>
                    <a:pt x="122" y="146"/>
                  </a:lnTo>
                  <a:lnTo>
                    <a:pt x="117" y="144"/>
                  </a:lnTo>
                  <a:lnTo>
                    <a:pt x="111" y="144"/>
                  </a:lnTo>
                  <a:lnTo>
                    <a:pt x="108" y="142"/>
                  </a:lnTo>
                  <a:lnTo>
                    <a:pt x="104" y="142"/>
                  </a:lnTo>
                  <a:lnTo>
                    <a:pt x="102" y="140"/>
                  </a:lnTo>
                  <a:lnTo>
                    <a:pt x="100" y="140"/>
                  </a:lnTo>
                  <a:lnTo>
                    <a:pt x="100" y="138"/>
                  </a:lnTo>
                  <a:lnTo>
                    <a:pt x="98" y="139"/>
                  </a:lnTo>
                  <a:lnTo>
                    <a:pt x="95" y="139"/>
                  </a:lnTo>
                  <a:lnTo>
                    <a:pt x="94" y="139"/>
                  </a:lnTo>
                  <a:lnTo>
                    <a:pt x="90" y="139"/>
                  </a:lnTo>
                  <a:lnTo>
                    <a:pt x="87" y="139"/>
                  </a:lnTo>
                  <a:lnTo>
                    <a:pt x="84" y="139"/>
                  </a:lnTo>
                  <a:lnTo>
                    <a:pt x="81" y="139"/>
                  </a:lnTo>
                  <a:lnTo>
                    <a:pt x="77" y="139"/>
                  </a:lnTo>
                  <a:lnTo>
                    <a:pt x="73" y="139"/>
                  </a:lnTo>
                  <a:lnTo>
                    <a:pt x="70" y="139"/>
                  </a:lnTo>
                  <a:lnTo>
                    <a:pt x="68" y="139"/>
                  </a:lnTo>
                  <a:lnTo>
                    <a:pt x="65" y="139"/>
                  </a:lnTo>
                  <a:lnTo>
                    <a:pt x="63" y="139"/>
                  </a:lnTo>
                  <a:lnTo>
                    <a:pt x="62" y="139"/>
                  </a:lnTo>
                  <a:lnTo>
                    <a:pt x="62" y="140"/>
                  </a:lnTo>
                  <a:lnTo>
                    <a:pt x="62" y="141"/>
                  </a:lnTo>
                  <a:lnTo>
                    <a:pt x="62" y="143"/>
                  </a:lnTo>
                  <a:lnTo>
                    <a:pt x="62" y="144"/>
                  </a:lnTo>
                  <a:lnTo>
                    <a:pt x="62" y="146"/>
                  </a:lnTo>
                  <a:lnTo>
                    <a:pt x="62" y="148"/>
                  </a:lnTo>
                  <a:lnTo>
                    <a:pt x="62" y="149"/>
                  </a:lnTo>
                  <a:lnTo>
                    <a:pt x="59" y="149"/>
                  </a:lnTo>
                  <a:lnTo>
                    <a:pt x="57" y="149"/>
                  </a:lnTo>
                  <a:lnTo>
                    <a:pt x="56" y="149"/>
                  </a:lnTo>
                  <a:lnTo>
                    <a:pt x="54" y="147"/>
                  </a:lnTo>
                  <a:lnTo>
                    <a:pt x="52" y="147"/>
                  </a:lnTo>
                  <a:lnTo>
                    <a:pt x="50" y="145"/>
                  </a:lnTo>
                  <a:lnTo>
                    <a:pt x="49" y="145"/>
                  </a:lnTo>
                  <a:lnTo>
                    <a:pt x="49" y="143"/>
                  </a:lnTo>
                  <a:lnTo>
                    <a:pt x="47" y="143"/>
                  </a:lnTo>
                  <a:lnTo>
                    <a:pt x="45" y="141"/>
                  </a:lnTo>
                  <a:lnTo>
                    <a:pt x="43" y="139"/>
                  </a:lnTo>
                  <a:lnTo>
                    <a:pt x="43" y="138"/>
                  </a:lnTo>
                  <a:lnTo>
                    <a:pt x="41" y="136"/>
                  </a:lnTo>
                  <a:lnTo>
                    <a:pt x="41" y="134"/>
                  </a:lnTo>
                  <a:lnTo>
                    <a:pt x="39" y="132"/>
                  </a:lnTo>
                  <a:lnTo>
                    <a:pt x="39" y="130"/>
                  </a:lnTo>
                  <a:lnTo>
                    <a:pt x="38" y="129"/>
                  </a:lnTo>
                  <a:lnTo>
                    <a:pt x="37" y="126"/>
                  </a:lnTo>
                  <a:lnTo>
                    <a:pt x="37" y="123"/>
                  </a:lnTo>
                  <a:lnTo>
                    <a:pt x="37" y="119"/>
                  </a:lnTo>
                  <a:lnTo>
                    <a:pt x="35" y="116"/>
                  </a:lnTo>
                  <a:lnTo>
                    <a:pt x="35" y="112"/>
                  </a:lnTo>
                  <a:lnTo>
                    <a:pt x="34" y="108"/>
                  </a:lnTo>
                  <a:lnTo>
                    <a:pt x="34" y="103"/>
                  </a:lnTo>
                  <a:lnTo>
                    <a:pt x="31" y="100"/>
                  </a:lnTo>
                  <a:lnTo>
                    <a:pt x="30" y="96"/>
                  </a:lnTo>
                  <a:lnTo>
                    <a:pt x="26" y="94"/>
                  </a:lnTo>
                  <a:lnTo>
                    <a:pt x="23" y="90"/>
                  </a:lnTo>
                  <a:lnTo>
                    <a:pt x="18" y="88"/>
                  </a:lnTo>
                  <a:lnTo>
                    <a:pt x="13" y="86"/>
                  </a:lnTo>
                  <a:lnTo>
                    <a:pt x="6" y="86"/>
                  </a:lnTo>
                  <a:lnTo>
                    <a:pt x="0" y="85"/>
                  </a:lnTo>
                  <a:lnTo>
                    <a:pt x="2" y="85"/>
                  </a:lnTo>
                  <a:lnTo>
                    <a:pt x="4" y="84"/>
                  </a:lnTo>
                  <a:lnTo>
                    <a:pt x="6" y="84"/>
                  </a:lnTo>
                  <a:lnTo>
                    <a:pt x="9" y="84"/>
                  </a:lnTo>
                  <a:lnTo>
                    <a:pt x="11" y="84"/>
                  </a:lnTo>
                  <a:lnTo>
                    <a:pt x="15" y="82"/>
                  </a:lnTo>
                  <a:lnTo>
                    <a:pt x="17" y="82"/>
                  </a:lnTo>
                  <a:lnTo>
                    <a:pt x="19" y="82"/>
                  </a:lnTo>
                  <a:lnTo>
                    <a:pt x="21" y="82"/>
                  </a:lnTo>
                  <a:lnTo>
                    <a:pt x="25" y="81"/>
                  </a:lnTo>
                  <a:lnTo>
                    <a:pt x="27" y="81"/>
                  </a:lnTo>
                  <a:lnTo>
                    <a:pt x="28" y="80"/>
                  </a:lnTo>
                  <a:lnTo>
                    <a:pt x="29" y="80"/>
                  </a:lnTo>
                  <a:lnTo>
                    <a:pt x="30" y="79"/>
                  </a:lnTo>
                  <a:lnTo>
                    <a:pt x="34" y="84"/>
                  </a:lnTo>
                  <a:lnTo>
                    <a:pt x="38" y="89"/>
                  </a:lnTo>
                  <a:lnTo>
                    <a:pt x="41" y="92"/>
                  </a:lnTo>
                  <a:lnTo>
                    <a:pt x="44" y="95"/>
                  </a:lnTo>
                  <a:lnTo>
                    <a:pt x="46" y="99"/>
                  </a:lnTo>
                  <a:lnTo>
                    <a:pt x="47" y="101"/>
                  </a:lnTo>
                  <a:lnTo>
                    <a:pt x="48" y="103"/>
                  </a:lnTo>
                  <a:lnTo>
                    <a:pt x="50" y="105"/>
                  </a:lnTo>
                  <a:lnTo>
                    <a:pt x="50" y="107"/>
                  </a:lnTo>
                  <a:lnTo>
                    <a:pt x="50" y="109"/>
                  </a:lnTo>
                  <a:lnTo>
                    <a:pt x="50" y="111"/>
                  </a:lnTo>
                  <a:lnTo>
                    <a:pt x="51" y="113"/>
                  </a:lnTo>
                  <a:lnTo>
                    <a:pt x="51" y="116"/>
                  </a:lnTo>
                  <a:lnTo>
                    <a:pt x="52" y="118"/>
                  </a:lnTo>
                  <a:lnTo>
                    <a:pt x="53" y="121"/>
                  </a:lnTo>
                  <a:lnTo>
                    <a:pt x="54" y="123"/>
                  </a:lnTo>
                  <a:lnTo>
                    <a:pt x="54" y="125"/>
                  </a:lnTo>
                  <a:lnTo>
                    <a:pt x="56" y="126"/>
                  </a:lnTo>
                  <a:lnTo>
                    <a:pt x="57" y="127"/>
                  </a:lnTo>
                  <a:lnTo>
                    <a:pt x="59" y="127"/>
                  </a:lnTo>
                  <a:lnTo>
                    <a:pt x="60" y="127"/>
                  </a:lnTo>
                  <a:lnTo>
                    <a:pt x="62" y="127"/>
                  </a:lnTo>
                  <a:lnTo>
                    <a:pt x="64" y="127"/>
                  </a:lnTo>
                  <a:lnTo>
                    <a:pt x="67" y="127"/>
                  </a:lnTo>
                  <a:lnTo>
                    <a:pt x="69" y="127"/>
                  </a:lnTo>
                  <a:lnTo>
                    <a:pt x="71" y="127"/>
                  </a:lnTo>
                  <a:lnTo>
                    <a:pt x="72" y="127"/>
                  </a:lnTo>
                  <a:lnTo>
                    <a:pt x="74" y="127"/>
                  </a:lnTo>
                  <a:lnTo>
                    <a:pt x="75" y="127"/>
                  </a:lnTo>
                  <a:lnTo>
                    <a:pt x="77" y="127"/>
                  </a:lnTo>
                  <a:lnTo>
                    <a:pt x="78" y="127"/>
                  </a:lnTo>
                  <a:lnTo>
                    <a:pt x="79" y="126"/>
                  </a:lnTo>
                  <a:lnTo>
                    <a:pt x="79" y="124"/>
                  </a:lnTo>
                  <a:lnTo>
                    <a:pt x="79" y="123"/>
                  </a:lnTo>
                  <a:lnTo>
                    <a:pt x="79" y="120"/>
                  </a:lnTo>
                  <a:lnTo>
                    <a:pt x="79" y="117"/>
                  </a:lnTo>
                  <a:lnTo>
                    <a:pt x="79" y="114"/>
                  </a:lnTo>
                  <a:lnTo>
                    <a:pt x="79" y="110"/>
                  </a:lnTo>
                  <a:lnTo>
                    <a:pt x="80" y="106"/>
                  </a:lnTo>
                  <a:lnTo>
                    <a:pt x="80" y="103"/>
                  </a:lnTo>
                  <a:lnTo>
                    <a:pt x="80" y="100"/>
                  </a:lnTo>
                  <a:lnTo>
                    <a:pt x="80" y="97"/>
                  </a:lnTo>
                  <a:lnTo>
                    <a:pt x="81" y="93"/>
                  </a:lnTo>
                  <a:lnTo>
                    <a:pt x="81" y="91"/>
                  </a:lnTo>
                  <a:lnTo>
                    <a:pt x="81" y="88"/>
                  </a:lnTo>
                  <a:lnTo>
                    <a:pt x="81" y="87"/>
                  </a:lnTo>
                  <a:lnTo>
                    <a:pt x="82" y="86"/>
                  </a:lnTo>
                  <a:lnTo>
                    <a:pt x="81" y="87"/>
                  </a:lnTo>
                  <a:lnTo>
                    <a:pt x="81" y="89"/>
                  </a:lnTo>
                  <a:lnTo>
                    <a:pt x="81" y="91"/>
                  </a:lnTo>
                  <a:lnTo>
                    <a:pt x="81" y="93"/>
                  </a:lnTo>
                  <a:lnTo>
                    <a:pt x="81" y="97"/>
                  </a:lnTo>
                  <a:lnTo>
                    <a:pt x="81" y="100"/>
                  </a:lnTo>
                  <a:lnTo>
                    <a:pt x="81" y="103"/>
                  </a:lnTo>
                  <a:lnTo>
                    <a:pt x="82" y="106"/>
                  </a:lnTo>
                  <a:lnTo>
                    <a:pt x="82" y="110"/>
                  </a:lnTo>
                  <a:lnTo>
                    <a:pt x="84" y="113"/>
                  </a:lnTo>
                  <a:lnTo>
                    <a:pt x="86" y="117"/>
                  </a:lnTo>
                  <a:lnTo>
                    <a:pt x="88" y="119"/>
                  </a:lnTo>
                  <a:lnTo>
                    <a:pt x="89" y="122"/>
                  </a:lnTo>
                  <a:lnTo>
                    <a:pt x="93" y="124"/>
                  </a:lnTo>
                  <a:lnTo>
                    <a:pt x="97" y="124"/>
                  </a:lnTo>
                  <a:lnTo>
                    <a:pt x="103" y="124"/>
                  </a:lnTo>
                  <a:lnTo>
                    <a:pt x="107" y="124"/>
                  </a:lnTo>
                  <a:lnTo>
                    <a:pt x="113" y="124"/>
                  </a:lnTo>
                  <a:lnTo>
                    <a:pt x="118" y="123"/>
                  </a:lnTo>
                  <a:lnTo>
                    <a:pt x="123" y="121"/>
                  </a:lnTo>
                  <a:lnTo>
                    <a:pt x="126" y="120"/>
                  </a:lnTo>
                  <a:lnTo>
                    <a:pt x="130" y="119"/>
                  </a:lnTo>
                  <a:lnTo>
                    <a:pt x="134" y="117"/>
                  </a:lnTo>
                  <a:lnTo>
                    <a:pt x="138" y="113"/>
                  </a:lnTo>
                  <a:lnTo>
                    <a:pt x="139" y="111"/>
                  </a:lnTo>
                  <a:lnTo>
                    <a:pt x="142" y="108"/>
                  </a:lnTo>
                  <a:lnTo>
                    <a:pt x="143" y="107"/>
                  </a:lnTo>
                  <a:lnTo>
                    <a:pt x="146" y="103"/>
                  </a:lnTo>
                  <a:lnTo>
                    <a:pt x="146" y="101"/>
                  </a:lnTo>
                  <a:lnTo>
                    <a:pt x="148" y="98"/>
                  </a:lnTo>
                  <a:lnTo>
                    <a:pt x="148" y="94"/>
                  </a:lnTo>
                  <a:lnTo>
                    <a:pt x="149" y="91"/>
                  </a:lnTo>
                  <a:lnTo>
                    <a:pt x="148" y="87"/>
                  </a:lnTo>
                  <a:lnTo>
                    <a:pt x="148" y="84"/>
                  </a:lnTo>
                  <a:lnTo>
                    <a:pt x="146" y="81"/>
                  </a:lnTo>
                  <a:lnTo>
                    <a:pt x="146" y="77"/>
                  </a:lnTo>
                  <a:lnTo>
                    <a:pt x="144" y="75"/>
                  </a:lnTo>
                  <a:lnTo>
                    <a:pt x="142" y="73"/>
                  </a:lnTo>
                  <a:lnTo>
                    <a:pt x="141" y="71"/>
                  </a:lnTo>
                  <a:lnTo>
                    <a:pt x="139" y="69"/>
                  </a:lnTo>
                  <a:lnTo>
                    <a:pt x="136" y="69"/>
                  </a:lnTo>
                  <a:lnTo>
                    <a:pt x="134" y="68"/>
                  </a:lnTo>
                  <a:lnTo>
                    <a:pt x="132" y="68"/>
                  </a:lnTo>
                  <a:lnTo>
                    <a:pt x="130" y="66"/>
                  </a:lnTo>
                  <a:lnTo>
                    <a:pt x="129" y="66"/>
                  </a:lnTo>
                  <a:lnTo>
                    <a:pt x="127" y="66"/>
                  </a:lnTo>
                  <a:lnTo>
                    <a:pt x="125" y="66"/>
                  </a:lnTo>
                  <a:lnTo>
                    <a:pt x="123" y="64"/>
                  </a:lnTo>
                  <a:lnTo>
                    <a:pt x="120" y="65"/>
                  </a:lnTo>
                  <a:lnTo>
                    <a:pt x="118" y="65"/>
                  </a:lnTo>
                  <a:lnTo>
                    <a:pt x="114" y="66"/>
                  </a:lnTo>
                  <a:lnTo>
                    <a:pt x="111" y="66"/>
                  </a:lnTo>
                  <a:lnTo>
                    <a:pt x="106" y="67"/>
                  </a:lnTo>
                  <a:lnTo>
                    <a:pt x="103" y="67"/>
                  </a:lnTo>
                  <a:lnTo>
                    <a:pt x="99" y="69"/>
                  </a:lnTo>
                  <a:lnTo>
                    <a:pt x="95" y="69"/>
                  </a:lnTo>
                  <a:lnTo>
                    <a:pt x="91" y="71"/>
                  </a:lnTo>
                  <a:lnTo>
                    <a:pt x="88" y="72"/>
                  </a:lnTo>
                  <a:lnTo>
                    <a:pt x="84" y="74"/>
                  </a:lnTo>
                  <a:lnTo>
                    <a:pt x="82" y="74"/>
                  </a:lnTo>
                  <a:lnTo>
                    <a:pt x="79" y="76"/>
                  </a:lnTo>
                  <a:lnTo>
                    <a:pt x="77" y="76"/>
                  </a:lnTo>
                  <a:lnTo>
                    <a:pt x="76" y="77"/>
                  </a:lnTo>
                  <a:lnTo>
                    <a:pt x="76" y="76"/>
                  </a:lnTo>
                  <a:lnTo>
                    <a:pt x="76" y="74"/>
                  </a:lnTo>
                  <a:lnTo>
                    <a:pt x="76" y="72"/>
                  </a:lnTo>
                  <a:lnTo>
                    <a:pt x="76" y="71"/>
                  </a:lnTo>
                  <a:lnTo>
                    <a:pt x="76" y="69"/>
                  </a:lnTo>
                  <a:lnTo>
                    <a:pt x="76" y="68"/>
                  </a:lnTo>
                  <a:lnTo>
                    <a:pt x="76" y="66"/>
                  </a:lnTo>
                  <a:lnTo>
                    <a:pt x="78" y="66"/>
                  </a:lnTo>
                  <a:lnTo>
                    <a:pt x="81" y="66"/>
                  </a:lnTo>
                  <a:lnTo>
                    <a:pt x="85" y="66"/>
                  </a:lnTo>
                  <a:lnTo>
                    <a:pt x="88" y="65"/>
                  </a:lnTo>
                  <a:lnTo>
                    <a:pt x="92" y="65"/>
                  </a:lnTo>
                  <a:lnTo>
                    <a:pt x="95" y="63"/>
                  </a:lnTo>
                  <a:lnTo>
                    <a:pt x="99" y="63"/>
                  </a:lnTo>
                  <a:lnTo>
                    <a:pt x="104" y="62"/>
                  </a:lnTo>
                  <a:lnTo>
                    <a:pt x="108" y="62"/>
                  </a:lnTo>
                  <a:lnTo>
                    <a:pt x="111" y="60"/>
                  </a:lnTo>
                  <a:lnTo>
                    <a:pt x="115" y="60"/>
                  </a:lnTo>
                  <a:lnTo>
                    <a:pt x="120" y="58"/>
                  </a:lnTo>
                  <a:lnTo>
                    <a:pt x="122" y="58"/>
                  </a:lnTo>
                  <a:lnTo>
                    <a:pt x="126" y="56"/>
                  </a:lnTo>
                  <a:lnTo>
                    <a:pt x="128" y="55"/>
                  </a:lnTo>
                  <a:lnTo>
                    <a:pt x="132" y="53"/>
                  </a:lnTo>
                  <a:lnTo>
                    <a:pt x="133" y="52"/>
                  </a:lnTo>
                  <a:lnTo>
                    <a:pt x="134" y="50"/>
                  </a:lnTo>
                  <a:lnTo>
                    <a:pt x="135" y="48"/>
                  </a:lnTo>
                  <a:lnTo>
                    <a:pt x="135" y="46"/>
                  </a:lnTo>
                  <a:lnTo>
                    <a:pt x="137" y="43"/>
                  </a:lnTo>
                  <a:lnTo>
                    <a:pt x="138" y="41"/>
                  </a:lnTo>
                  <a:lnTo>
                    <a:pt x="140" y="37"/>
                  </a:lnTo>
                  <a:lnTo>
                    <a:pt x="140" y="35"/>
                  </a:lnTo>
                  <a:lnTo>
                    <a:pt x="140" y="32"/>
                  </a:lnTo>
                  <a:lnTo>
                    <a:pt x="139" y="29"/>
                  </a:lnTo>
                  <a:lnTo>
                    <a:pt x="139" y="25"/>
                  </a:lnTo>
                  <a:lnTo>
                    <a:pt x="138" y="24"/>
                  </a:lnTo>
                  <a:lnTo>
                    <a:pt x="137" y="20"/>
                  </a:lnTo>
                  <a:lnTo>
                    <a:pt x="134" y="19"/>
                  </a:lnTo>
                  <a:lnTo>
                    <a:pt x="132" y="16"/>
                  </a:lnTo>
                  <a:lnTo>
                    <a:pt x="126" y="16"/>
                  </a:lnTo>
                  <a:lnTo>
                    <a:pt x="122" y="15"/>
                  </a:lnTo>
                  <a:lnTo>
                    <a:pt x="119" y="16"/>
                  </a:lnTo>
                  <a:lnTo>
                    <a:pt x="116" y="16"/>
                  </a:lnTo>
                  <a:lnTo>
                    <a:pt x="112" y="18"/>
                  </a:lnTo>
                  <a:lnTo>
                    <a:pt x="110" y="20"/>
                  </a:lnTo>
                  <a:lnTo>
                    <a:pt x="108" y="22"/>
                  </a:lnTo>
                  <a:lnTo>
                    <a:pt x="107" y="24"/>
                  </a:lnTo>
                  <a:lnTo>
                    <a:pt x="106" y="28"/>
                  </a:lnTo>
                  <a:lnTo>
                    <a:pt x="106" y="30"/>
                  </a:lnTo>
                  <a:lnTo>
                    <a:pt x="106" y="32"/>
                  </a:lnTo>
                  <a:lnTo>
                    <a:pt x="107" y="34"/>
                  </a:lnTo>
                  <a:lnTo>
                    <a:pt x="108" y="36"/>
                  </a:lnTo>
                  <a:lnTo>
                    <a:pt x="111" y="38"/>
                  </a:lnTo>
                  <a:lnTo>
                    <a:pt x="114" y="40"/>
                  </a:lnTo>
                  <a:lnTo>
                    <a:pt x="118" y="40"/>
                  </a:lnTo>
                  <a:lnTo>
                    <a:pt x="120" y="39"/>
                  </a:lnTo>
                  <a:lnTo>
                    <a:pt x="121" y="37"/>
                  </a:lnTo>
                  <a:lnTo>
                    <a:pt x="121" y="36"/>
                  </a:lnTo>
                  <a:lnTo>
                    <a:pt x="123" y="34"/>
                  </a:lnTo>
                  <a:lnTo>
                    <a:pt x="123" y="32"/>
                  </a:lnTo>
                  <a:lnTo>
                    <a:pt x="124" y="31"/>
                  </a:lnTo>
                  <a:lnTo>
                    <a:pt x="124" y="30"/>
                  </a:lnTo>
                  <a:lnTo>
                    <a:pt x="126" y="28"/>
                  </a:lnTo>
                  <a:lnTo>
                    <a:pt x="126" y="30"/>
                  </a:lnTo>
                  <a:lnTo>
                    <a:pt x="126" y="31"/>
                  </a:lnTo>
                  <a:lnTo>
                    <a:pt x="127" y="31"/>
                  </a:lnTo>
                  <a:lnTo>
                    <a:pt x="127" y="33"/>
                  </a:lnTo>
                  <a:lnTo>
                    <a:pt x="127" y="35"/>
                  </a:lnTo>
                  <a:lnTo>
                    <a:pt x="127" y="36"/>
                  </a:lnTo>
                  <a:lnTo>
                    <a:pt x="129" y="36"/>
                  </a:lnTo>
                  <a:lnTo>
                    <a:pt x="129" y="38"/>
                  </a:lnTo>
                  <a:lnTo>
                    <a:pt x="129" y="40"/>
                  </a:lnTo>
                  <a:lnTo>
                    <a:pt x="129" y="42"/>
                  </a:lnTo>
                  <a:lnTo>
                    <a:pt x="131" y="42"/>
                  </a:lnTo>
                  <a:lnTo>
                    <a:pt x="131" y="44"/>
                  </a:lnTo>
                  <a:lnTo>
                    <a:pt x="132" y="44"/>
                  </a:lnTo>
                  <a:lnTo>
                    <a:pt x="128" y="46"/>
                  </a:lnTo>
                  <a:lnTo>
                    <a:pt x="124" y="47"/>
                  </a:lnTo>
                  <a:lnTo>
                    <a:pt x="121" y="49"/>
                  </a:lnTo>
                  <a:lnTo>
                    <a:pt x="118" y="49"/>
                  </a:lnTo>
                  <a:lnTo>
                    <a:pt x="113" y="50"/>
                  </a:lnTo>
                  <a:lnTo>
                    <a:pt x="110" y="51"/>
                  </a:lnTo>
                  <a:lnTo>
                    <a:pt x="106" y="52"/>
                  </a:lnTo>
                  <a:lnTo>
                    <a:pt x="103" y="52"/>
                  </a:lnTo>
                  <a:lnTo>
                    <a:pt x="100" y="54"/>
                  </a:lnTo>
                  <a:lnTo>
                    <a:pt x="97" y="55"/>
                  </a:lnTo>
                  <a:lnTo>
                    <a:pt x="94" y="55"/>
                  </a:lnTo>
                  <a:lnTo>
                    <a:pt x="92" y="55"/>
                  </a:lnTo>
                  <a:lnTo>
                    <a:pt x="91" y="55"/>
                  </a:lnTo>
                  <a:lnTo>
                    <a:pt x="89" y="55"/>
                  </a:lnTo>
                  <a:lnTo>
                    <a:pt x="89" y="54"/>
                  </a:lnTo>
                  <a:lnTo>
                    <a:pt x="91" y="52"/>
                  </a:lnTo>
                  <a:lnTo>
                    <a:pt x="93" y="51"/>
                  </a:lnTo>
                  <a:lnTo>
                    <a:pt x="93" y="50"/>
                  </a:lnTo>
                  <a:lnTo>
                    <a:pt x="95" y="49"/>
                  </a:lnTo>
                  <a:lnTo>
                    <a:pt x="95" y="47"/>
                  </a:lnTo>
                  <a:lnTo>
                    <a:pt x="97" y="45"/>
                  </a:lnTo>
                  <a:lnTo>
                    <a:pt x="97" y="43"/>
                  </a:lnTo>
                  <a:lnTo>
                    <a:pt x="97" y="41"/>
                  </a:lnTo>
                  <a:lnTo>
                    <a:pt x="97" y="40"/>
                  </a:lnTo>
                  <a:lnTo>
                    <a:pt x="98" y="36"/>
                  </a:lnTo>
                  <a:lnTo>
                    <a:pt x="98" y="33"/>
                  </a:lnTo>
                  <a:lnTo>
                    <a:pt x="98" y="30"/>
                  </a:lnTo>
                  <a:lnTo>
                    <a:pt x="98" y="26"/>
                  </a:lnTo>
                  <a:lnTo>
                    <a:pt x="98" y="20"/>
                  </a:lnTo>
                  <a:lnTo>
                    <a:pt x="96" y="20"/>
                  </a:lnTo>
                  <a:lnTo>
                    <a:pt x="96" y="19"/>
                  </a:lnTo>
                  <a:lnTo>
                    <a:pt x="95" y="19"/>
                  </a:lnTo>
                  <a:lnTo>
                    <a:pt x="95" y="17"/>
                  </a:lnTo>
                  <a:lnTo>
                    <a:pt x="93" y="15"/>
                  </a:lnTo>
                  <a:lnTo>
                    <a:pt x="93" y="13"/>
                  </a:lnTo>
                  <a:lnTo>
                    <a:pt x="92" y="12"/>
                  </a:lnTo>
                  <a:lnTo>
                    <a:pt x="92" y="10"/>
                  </a:lnTo>
                  <a:lnTo>
                    <a:pt x="90" y="9"/>
                  </a:lnTo>
                  <a:lnTo>
                    <a:pt x="90" y="7"/>
                  </a:lnTo>
                  <a:lnTo>
                    <a:pt x="88" y="5"/>
                  </a:lnTo>
                  <a:lnTo>
                    <a:pt x="88" y="3"/>
                  </a:lnTo>
                  <a:lnTo>
                    <a:pt x="87" y="3"/>
                  </a:lnTo>
                  <a:lnTo>
                    <a:pt x="87" y="1"/>
                  </a:lnTo>
                  <a:lnTo>
                    <a:pt x="87" y="0"/>
                  </a:lnTo>
                </a:path>
              </a:pathLst>
            </a:custGeom>
            <a:solidFill>
              <a:srgbClr val="F8F8F8"/>
            </a:solidFill>
            <a:ln w="6350">
              <a:solidFill>
                <a:srgbClr val="DDDDDD"/>
              </a:solidFill>
              <a:round/>
              <a:headEnd/>
              <a:tailEnd/>
            </a:ln>
          </p:spPr>
          <p:txBody>
            <a:bodyPr/>
            <a:lstStyle/>
            <a:p>
              <a:endParaRPr lang="it-IT"/>
            </a:p>
          </p:txBody>
        </p:sp>
        <p:sp>
          <p:nvSpPr>
            <p:cNvPr id="11318" name="Freeform 70"/>
            <p:cNvSpPr>
              <a:spLocks/>
            </p:cNvSpPr>
            <p:nvPr/>
          </p:nvSpPr>
          <p:spPr bwMode="auto">
            <a:xfrm>
              <a:off x="5052" y="1320"/>
              <a:ext cx="59" cy="35"/>
            </a:xfrm>
            <a:custGeom>
              <a:avLst/>
              <a:gdLst>
                <a:gd name="T0" fmla="*/ 212 w 30"/>
                <a:gd name="T1" fmla="*/ 0 h 38"/>
                <a:gd name="T2" fmla="*/ 197 w 30"/>
                <a:gd name="T3" fmla="*/ 0 h 38"/>
                <a:gd name="T4" fmla="*/ 181 w 30"/>
                <a:gd name="T5" fmla="*/ 0 h 38"/>
                <a:gd name="T6" fmla="*/ 159 w 30"/>
                <a:gd name="T7" fmla="*/ 0 h 38"/>
                <a:gd name="T8" fmla="*/ 151 w 30"/>
                <a:gd name="T9" fmla="*/ 0 h 38"/>
                <a:gd name="T10" fmla="*/ 120 w 30"/>
                <a:gd name="T11" fmla="*/ 0 h 38"/>
                <a:gd name="T12" fmla="*/ 116 w 30"/>
                <a:gd name="T13" fmla="*/ 0 h 38"/>
                <a:gd name="T14" fmla="*/ 116 w 30"/>
                <a:gd name="T15" fmla="*/ 0 h 38"/>
                <a:gd name="T16" fmla="*/ 100 w 30"/>
                <a:gd name="T17" fmla="*/ 2 h 38"/>
                <a:gd name="T18" fmla="*/ 85 w 30"/>
                <a:gd name="T19" fmla="*/ 3 h 38"/>
                <a:gd name="T20" fmla="*/ 77 w 30"/>
                <a:gd name="T21" fmla="*/ 5 h 38"/>
                <a:gd name="T22" fmla="*/ 55 w 30"/>
                <a:gd name="T23" fmla="*/ 6 h 38"/>
                <a:gd name="T24" fmla="*/ 39 w 30"/>
                <a:gd name="T25" fmla="*/ 8 h 38"/>
                <a:gd name="T26" fmla="*/ 8 w 30"/>
                <a:gd name="T27" fmla="*/ 12 h 38"/>
                <a:gd name="T28" fmla="*/ 0 w 30"/>
                <a:gd name="T29" fmla="*/ 15 h 38"/>
                <a:gd name="T30" fmla="*/ 0 w 30"/>
                <a:gd name="T31" fmla="*/ 15 h 38"/>
                <a:gd name="T32" fmla="*/ 0 w 30"/>
                <a:gd name="T33" fmla="*/ 15 h 38"/>
                <a:gd name="T34" fmla="*/ 0 w 30"/>
                <a:gd name="T35" fmla="*/ 17 h 38"/>
                <a:gd name="T36" fmla="*/ 0 w 30"/>
                <a:gd name="T37" fmla="*/ 18 h 38"/>
                <a:gd name="T38" fmla="*/ 16 w 30"/>
                <a:gd name="T39" fmla="*/ 21 h 38"/>
                <a:gd name="T40" fmla="*/ 31 w 30"/>
                <a:gd name="T41" fmla="*/ 24 h 38"/>
                <a:gd name="T42" fmla="*/ 39 w 30"/>
                <a:gd name="T43" fmla="*/ 27 h 38"/>
                <a:gd name="T44" fmla="*/ 55 w 30"/>
                <a:gd name="T45" fmla="*/ 29 h 38"/>
                <a:gd name="T46" fmla="*/ 61 w 30"/>
                <a:gd name="T47" fmla="*/ 29 h 38"/>
                <a:gd name="T48" fmla="*/ 77 w 30"/>
                <a:gd name="T49" fmla="*/ 29 h 38"/>
                <a:gd name="T50" fmla="*/ 77 w 30"/>
                <a:gd name="T51" fmla="*/ 27 h 38"/>
                <a:gd name="T52" fmla="*/ 85 w 30"/>
                <a:gd name="T53" fmla="*/ 26 h 38"/>
                <a:gd name="T54" fmla="*/ 116 w 30"/>
                <a:gd name="T55" fmla="*/ 23 h 38"/>
                <a:gd name="T56" fmla="*/ 128 w 30"/>
                <a:gd name="T57" fmla="*/ 20 h 38"/>
                <a:gd name="T58" fmla="*/ 151 w 30"/>
                <a:gd name="T59" fmla="*/ 18 h 38"/>
                <a:gd name="T60" fmla="*/ 159 w 30"/>
                <a:gd name="T61" fmla="*/ 16 h 38"/>
                <a:gd name="T62" fmla="*/ 175 w 30"/>
                <a:gd name="T63" fmla="*/ 15 h 38"/>
                <a:gd name="T64" fmla="*/ 181 w 30"/>
                <a:gd name="T65" fmla="*/ 14 h 38"/>
                <a:gd name="T66" fmla="*/ 181 w 30"/>
                <a:gd name="T67" fmla="*/ 13 h 38"/>
                <a:gd name="T68" fmla="*/ 189 w 30"/>
                <a:gd name="T69" fmla="*/ 11 h 38"/>
                <a:gd name="T70" fmla="*/ 189 w 30"/>
                <a:gd name="T71" fmla="*/ 8 h 38"/>
                <a:gd name="T72" fmla="*/ 205 w 30"/>
                <a:gd name="T73" fmla="*/ 7 h 38"/>
                <a:gd name="T74" fmla="*/ 205 w 30"/>
                <a:gd name="T75" fmla="*/ 6 h 38"/>
                <a:gd name="T76" fmla="*/ 220 w 30"/>
                <a:gd name="T77" fmla="*/ 5 h 38"/>
                <a:gd name="T78" fmla="*/ 220 w 30"/>
                <a:gd name="T79" fmla="*/ 2 h 38"/>
                <a:gd name="T80" fmla="*/ 220 w 30"/>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
                <a:gd name="T124" fmla="*/ 0 h 38"/>
                <a:gd name="T125" fmla="*/ 30 w 30"/>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 h="38">
                  <a:moveTo>
                    <a:pt x="29" y="0"/>
                  </a:moveTo>
                  <a:lnTo>
                    <a:pt x="28" y="0"/>
                  </a:lnTo>
                  <a:lnTo>
                    <a:pt x="26" y="0"/>
                  </a:lnTo>
                  <a:lnTo>
                    <a:pt x="24" y="0"/>
                  </a:lnTo>
                  <a:lnTo>
                    <a:pt x="23" y="0"/>
                  </a:lnTo>
                  <a:lnTo>
                    <a:pt x="21" y="0"/>
                  </a:lnTo>
                  <a:lnTo>
                    <a:pt x="20" y="0"/>
                  </a:lnTo>
                  <a:lnTo>
                    <a:pt x="18" y="0"/>
                  </a:lnTo>
                  <a:lnTo>
                    <a:pt x="16" y="0"/>
                  </a:lnTo>
                  <a:lnTo>
                    <a:pt x="15" y="0"/>
                  </a:lnTo>
                  <a:lnTo>
                    <a:pt x="13" y="2"/>
                  </a:lnTo>
                  <a:lnTo>
                    <a:pt x="11" y="3"/>
                  </a:lnTo>
                  <a:lnTo>
                    <a:pt x="10" y="5"/>
                  </a:lnTo>
                  <a:lnTo>
                    <a:pt x="8" y="7"/>
                  </a:lnTo>
                  <a:lnTo>
                    <a:pt x="7" y="9"/>
                  </a:lnTo>
                  <a:lnTo>
                    <a:pt x="7" y="10"/>
                  </a:lnTo>
                  <a:lnTo>
                    <a:pt x="5" y="11"/>
                  </a:lnTo>
                  <a:lnTo>
                    <a:pt x="3" y="13"/>
                  </a:lnTo>
                  <a:lnTo>
                    <a:pt x="1" y="15"/>
                  </a:lnTo>
                  <a:lnTo>
                    <a:pt x="1" y="16"/>
                  </a:lnTo>
                  <a:lnTo>
                    <a:pt x="0" y="18"/>
                  </a:lnTo>
                  <a:lnTo>
                    <a:pt x="0" y="17"/>
                  </a:lnTo>
                  <a:lnTo>
                    <a:pt x="0" y="18"/>
                  </a:lnTo>
                  <a:lnTo>
                    <a:pt x="0" y="19"/>
                  </a:lnTo>
                  <a:lnTo>
                    <a:pt x="0" y="21"/>
                  </a:lnTo>
                  <a:lnTo>
                    <a:pt x="0" y="23"/>
                  </a:lnTo>
                  <a:lnTo>
                    <a:pt x="2" y="25"/>
                  </a:lnTo>
                  <a:lnTo>
                    <a:pt x="2" y="27"/>
                  </a:lnTo>
                  <a:lnTo>
                    <a:pt x="4" y="28"/>
                  </a:lnTo>
                  <a:lnTo>
                    <a:pt x="4" y="30"/>
                  </a:lnTo>
                  <a:lnTo>
                    <a:pt x="5" y="32"/>
                  </a:lnTo>
                  <a:lnTo>
                    <a:pt x="5" y="34"/>
                  </a:lnTo>
                  <a:lnTo>
                    <a:pt x="7" y="35"/>
                  </a:lnTo>
                  <a:lnTo>
                    <a:pt x="7" y="37"/>
                  </a:lnTo>
                  <a:lnTo>
                    <a:pt x="8" y="37"/>
                  </a:lnTo>
                  <a:lnTo>
                    <a:pt x="10" y="37"/>
                  </a:lnTo>
                  <a:lnTo>
                    <a:pt x="10" y="36"/>
                  </a:lnTo>
                  <a:lnTo>
                    <a:pt x="10" y="35"/>
                  </a:lnTo>
                  <a:lnTo>
                    <a:pt x="11" y="34"/>
                  </a:lnTo>
                  <a:lnTo>
                    <a:pt x="11" y="33"/>
                  </a:lnTo>
                  <a:lnTo>
                    <a:pt x="13" y="31"/>
                  </a:lnTo>
                  <a:lnTo>
                    <a:pt x="15" y="29"/>
                  </a:lnTo>
                  <a:lnTo>
                    <a:pt x="17" y="27"/>
                  </a:lnTo>
                  <a:lnTo>
                    <a:pt x="17" y="26"/>
                  </a:lnTo>
                  <a:lnTo>
                    <a:pt x="19" y="24"/>
                  </a:lnTo>
                  <a:lnTo>
                    <a:pt x="20" y="23"/>
                  </a:lnTo>
                  <a:lnTo>
                    <a:pt x="21" y="21"/>
                  </a:lnTo>
                  <a:lnTo>
                    <a:pt x="21" y="20"/>
                  </a:lnTo>
                  <a:lnTo>
                    <a:pt x="23" y="18"/>
                  </a:lnTo>
                  <a:lnTo>
                    <a:pt x="24" y="17"/>
                  </a:lnTo>
                  <a:lnTo>
                    <a:pt x="24" y="16"/>
                  </a:lnTo>
                  <a:lnTo>
                    <a:pt x="25" y="14"/>
                  </a:lnTo>
                  <a:lnTo>
                    <a:pt x="25" y="12"/>
                  </a:lnTo>
                  <a:lnTo>
                    <a:pt x="25" y="11"/>
                  </a:lnTo>
                  <a:lnTo>
                    <a:pt x="27" y="10"/>
                  </a:lnTo>
                  <a:lnTo>
                    <a:pt x="27" y="8"/>
                  </a:lnTo>
                  <a:lnTo>
                    <a:pt x="27" y="7"/>
                  </a:lnTo>
                  <a:lnTo>
                    <a:pt x="29" y="5"/>
                  </a:lnTo>
                  <a:lnTo>
                    <a:pt x="29" y="3"/>
                  </a:lnTo>
                  <a:lnTo>
                    <a:pt x="29" y="2"/>
                  </a:lnTo>
                  <a:lnTo>
                    <a:pt x="29" y="0"/>
                  </a:lnTo>
                </a:path>
              </a:pathLst>
            </a:custGeom>
            <a:solidFill>
              <a:srgbClr val="F8F8F8"/>
            </a:solidFill>
            <a:ln w="9525">
              <a:solidFill>
                <a:srgbClr val="DDDDDD"/>
              </a:solidFill>
              <a:round/>
              <a:headEnd/>
              <a:tailEnd/>
            </a:ln>
          </p:spPr>
          <p:txBody>
            <a:bodyPr/>
            <a:lstStyle/>
            <a:p>
              <a:endParaRPr lang="it-IT"/>
            </a:p>
          </p:txBody>
        </p:sp>
        <p:sp>
          <p:nvSpPr>
            <p:cNvPr id="11319" name="Freeform 71"/>
            <p:cNvSpPr>
              <a:spLocks/>
            </p:cNvSpPr>
            <p:nvPr/>
          </p:nvSpPr>
          <p:spPr bwMode="auto">
            <a:xfrm>
              <a:off x="4877" y="1319"/>
              <a:ext cx="314" cy="141"/>
            </a:xfrm>
            <a:custGeom>
              <a:avLst/>
              <a:gdLst>
                <a:gd name="T0" fmla="*/ 355 w 159"/>
                <a:gd name="T1" fmla="*/ 1 h 152"/>
                <a:gd name="T2" fmla="*/ 63 w 159"/>
                <a:gd name="T3" fmla="*/ 20 h 152"/>
                <a:gd name="T4" fmla="*/ 47 w 159"/>
                <a:gd name="T5" fmla="*/ 42 h 152"/>
                <a:gd name="T6" fmla="*/ 8 w 159"/>
                <a:gd name="T7" fmla="*/ 42 h 152"/>
                <a:gd name="T8" fmla="*/ 0 w 159"/>
                <a:gd name="T9" fmla="*/ 46 h 152"/>
                <a:gd name="T10" fmla="*/ 0 w 159"/>
                <a:gd name="T11" fmla="*/ 90 h 152"/>
                <a:gd name="T12" fmla="*/ 0 w 159"/>
                <a:gd name="T13" fmla="*/ 121 h 152"/>
                <a:gd name="T14" fmla="*/ 184 w 159"/>
                <a:gd name="T15" fmla="*/ 118 h 152"/>
                <a:gd name="T16" fmla="*/ 425 w 159"/>
                <a:gd name="T17" fmla="*/ 112 h 152"/>
                <a:gd name="T18" fmla="*/ 500 w 159"/>
                <a:gd name="T19" fmla="*/ 111 h 152"/>
                <a:gd name="T20" fmla="*/ 687 w 159"/>
                <a:gd name="T21" fmla="*/ 111 h 152"/>
                <a:gd name="T22" fmla="*/ 733 w 159"/>
                <a:gd name="T23" fmla="*/ 113 h 152"/>
                <a:gd name="T24" fmla="*/ 733 w 159"/>
                <a:gd name="T25" fmla="*/ 116 h 152"/>
                <a:gd name="T26" fmla="*/ 748 w 159"/>
                <a:gd name="T27" fmla="*/ 119 h 152"/>
                <a:gd name="T28" fmla="*/ 831 w 159"/>
                <a:gd name="T29" fmla="*/ 114 h 152"/>
                <a:gd name="T30" fmla="*/ 893 w 159"/>
                <a:gd name="T31" fmla="*/ 105 h 152"/>
                <a:gd name="T32" fmla="*/ 924 w 159"/>
                <a:gd name="T33" fmla="*/ 89 h 152"/>
                <a:gd name="T34" fmla="*/ 1057 w 159"/>
                <a:gd name="T35" fmla="*/ 71 h 152"/>
                <a:gd name="T36" fmla="*/ 1169 w 159"/>
                <a:gd name="T37" fmla="*/ 67 h 152"/>
                <a:gd name="T38" fmla="*/ 1033 w 159"/>
                <a:gd name="T39" fmla="*/ 66 h 152"/>
                <a:gd name="T40" fmla="*/ 908 w 159"/>
                <a:gd name="T41" fmla="*/ 71 h 152"/>
                <a:gd name="T42" fmla="*/ 808 w 159"/>
                <a:gd name="T43" fmla="*/ 85 h 152"/>
                <a:gd name="T44" fmla="*/ 800 w 159"/>
                <a:gd name="T45" fmla="*/ 98 h 152"/>
                <a:gd name="T46" fmla="*/ 701 w 159"/>
                <a:gd name="T47" fmla="*/ 101 h 152"/>
                <a:gd name="T48" fmla="*/ 608 w 159"/>
                <a:gd name="T49" fmla="*/ 101 h 152"/>
                <a:gd name="T50" fmla="*/ 585 w 159"/>
                <a:gd name="T51" fmla="*/ 94 h 152"/>
                <a:gd name="T52" fmla="*/ 577 w 159"/>
                <a:gd name="T53" fmla="*/ 74 h 152"/>
                <a:gd name="T54" fmla="*/ 569 w 159"/>
                <a:gd name="T55" fmla="*/ 72 h 152"/>
                <a:gd name="T56" fmla="*/ 545 w 159"/>
                <a:gd name="T57" fmla="*/ 90 h 152"/>
                <a:gd name="T58" fmla="*/ 371 w 159"/>
                <a:gd name="T59" fmla="*/ 99 h 152"/>
                <a:gd name="T60" fmla="*/ 148 w 159"/>
                <a:gd name="T61" fmla="*/ 90 h 152"/>
                <a:gd name="T62" fmla="*/ 63 w 159"/>
                <a:gd name="T63" fmla="*/ 75 h 152"/>
                <a:gd name="T64" fmla="*/ 101 w 159"/>
                <a:gd name="T65" fmla="*/ 58 h 152"/>
                <a:gd name="T66" fmla="*/ 207 w 159"/>
                <a:gd name="T67" fmla="*/ 53 h 152"/>
                <a:gd name="T68" fmla="*/ 348 w 159"/>
                <a:gd name="T69" fmla="*/ 53 h 152"/>
                <a:gd name="T70" fmla="*/ 545 w 159"/>
                <a:gd name="T71" fmla="*/ 59 h 152"/>
                <a:gd name="T72" fmla="*/ 616 w 159"/>
                <a:gd name="T73" fmla="*/ 61 h 152"/>
                <a:gd name="T74" fmla="*/ 616 w 159"/>
                <a:gd name="T75" fmla="*/ 58 h 152"/>
                <a:gd name="T76" fmla="*/ 624 w 159"/>
                <a:gd name="T77" fmla="*/ 53 h 152"/>
                <a:gd name="T78" fmla="*/ 432 w 159"/>
                <a:gd name="T79" fmla="*/ 50 h 152"/>
                <a:gd name="T80" fmla="*/ 231 w 159"/>
                <a:gd name="T81" fmla="*/ 45 h 152"/>
                <a:gd name="T82" fmla="*/ 148 w 159"/>
                <a:gd name="T83" fmla="*/ 37 h 152"/>
                <a:gd name="T84" fmla="*/ 132 w 159"/>
                <a:gd name="T85" fmla="*/ 19 h 152"/>
                <a:gd name="T86" fmla="*/ 284 w 159"/>
                <a:gd name="T87" fmla="*/ 13 h 152"/>
                <a:gd name="T88" fmla="*/ 379 w 159"/>
                <a:gd name="T89" fmla="*/ 24 h 152"/>
                <a:gd name="T90" fmla="*/ 284 w 159"/>
                <a:gd name="T91" fmla="*/ 32 h 152"/>
                <a:gd name="T92" fmla="*/ 253 w 159"/>
                <a:gd name="T93" fmla="*/ 28 h 152"/>
                <a:gd name="T94" fmla="*/ 245 w 159"/>
                <a:gd name="T95" fmla="*/ 24 h 152"/>
                <a:gd name="T96" fmla="*/ 207 w 159"/>
                <a:gd name="T97" fmla="*/ 28 h 152"/>
                <a:gd name="T98" fmla="*/ 192 w 159"/>
                <a:gd name="T99" fmla="*/ 35 h 152"/>
                <a:gd name="T100" fmla="*/ 300 w 159"/>
                <a:gd name="T101" fmla="*/ 39 h 152"/>
                <a:gd name="T102" fmla="*/ 468 w 159"/>
                <a:gd name="T103" fmla="*/ 44 h 152"/>
                <a:gd name="T104" fmla="*/ 492 w 159"/>
                <a:gd name="T105" fmla="*/ 42 h 152"/>
                <a:gd name="T106" fmla="*/ 456 w 159"/>
                <a:gd name="T107" fmla="*/ 34 h 152"/>
                <a:gd name="T108" fmla="*/ 456 w 159"/>
                <a:gd name="T109" fmla="*/ 17 h 152"/>
                <a:gd name="T110" fmla="*/ 476 w 159"/>
                <a:gd name="T111" fmla="*/ 9 h 152"/>
                <a:gd name="T112" fmla="*/ 531 w 159"/>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9"/>
                <a:gd name="T172" fmla="*/ 0 h 152"/>
                <a:gd name="T173" fmla="*/ 159 w 159"/>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9" h="152">
                  <a:moveTo>
                    <a:pt x="70" y="0"/>
                  </a:moveTo>
                  <a:lnTo>
                    <a:pt x="69" y="0"/>
                  </a:lnTo>
                  <a:lnTo>
                    <a:pt x="67" y="0"/>
                  </a:lnTo>
                  <a:lnTo>
                    <a:pt x="62" y="0"/>
                  </a:lnTo>
                  <a:lnTo>
                    <a:pt x="58" y="0"/>
                  </a:lnTo>
                  <a:lnTo>
                    <a:pt x="52" y="1"/>
                  </a:lnTo>
                  <a:lnTo>
                    <a:pt x="46" y="1"/>
                  </a:lnTo>
                  <a:lnTo>
                    <a:pt x="39" y="3"/>
                  </a:lnTo>
                  <a:lnTo>
                    <a:pt x="34" y="3"/>
                  </a:lnTo>
                  <a:lnTo>
                    <a:pt x="27" y="7"/>
                  </a:lnTo>
                  <a:lnTo>
                    <a:pt x="21" y="10"/>
                  </a:lnTo>
                  <a:lnTo>
                    <a:pt x="16" y="15"/>
                  </a:lnTo>
                  <a:lnTo>
                    <a:pt x="11" y="19"/>
                  </a:lnTo>
                  <a:lnTo>
                    <a:pt x="8" y="26"/>
                  </a:lnTo>
                  <a:lnTo>
                    <a:pt x="6" y="33"/>
                  </a:lnTo>
                  <a:lnTo>
                    <a:pt x="6" y="43"/>
                  </a:lnTo>
                  <a:lnTo>
                    <a:pt x="8" y="52"/>
                  </a:lnTo>
                  <a:lnTo>
                    <a:pt x="7" y="52"/>
                  </a:lnTo>
                  <a:lnTo>
                    <a:pt x="6" y="52"/>
                  </a:lnTo>
                  <a:lnTo>
                    <a:pt x="5" y="52"/>
                  </a:lnTo>
                  <a:lnTo>
                    <a:pt x="4" y="52"/>
                  </a:lnTo>
                  <a:lnTo>
                    <a:pt x="2" y="52"/>
                  </a:lnTo>
                  <a:lnTo>
                    <a:pt x="1" y="52"/>
                  </a:lnTo>
                  <a:lnTo>
                    <a:pt x="0" y="52"/>
                  </a:lnTo>
                  <a:lnTo>
                    <a:pt x="0" y="55"/>
                  </a:lnTo>
                  <a:lnTo>
                    <a:pt x="0" y="58"/>
                  </a:lnTo>
                  <a:lnTo>
                    <a:pt x="0" y="63"/>
                  </a:lnTo>
                  <a:lnTo>
                    <a:pt x="0" y="69"/>
                  </a:lnTo>
                  <a:lnTo>
                    <a:pt x="0" y="78"/>
                  </a:lnTo>
                  <a:lnTo>
                    <a:pt x="0" y="85"/>
                  </a:lnTo>
                  <a:lnTo>
                    <a:pt x="0" y="94"/>
                  </a:lnTo>
                  <a:lnTo>
                    <a:pt x="0" y="102"/>
                  </a:lnTo>
                  <a:lnTo>
                    <a:pt x="0" y="113"/>
                  </a:lnTo>
                  <a:lnTo>
                    <a:pt x="0" y="121"/>
                  </a:lnTo>
                  <a:lnTo>
                    <a:pt x="0" y="130"/>
                  </a:lnTo>
                  <a:lnTo>
                    <a:pt x="0" y="136"/>
                  </a:lnTo>
                  <a:lnTo>
                    <a:pt x="0" y="143"/>
                  </a:lnTo>
                  <a:lnTo>
                    <a:pt x="0" y="148"/>
                  </a:lnTo>
                  <a:lnTo>
                    <a:pt x="0" y="151"/>
                  </a:lnTo>
                  <a:lnTo>
                    <a:pt x="2" y="151"/>
                  </a:lnTo>
                  <a:lnTo>
                    <a:pt x="5" y="151"/>
                  </a:lnTo>
                  <a:lnTo>
                    <a:pt x="9" y="150"/>
                  </a:lnTo>
                  <a:lnTo>
                    <a:pt x="13" y="150"/>
                  </a:lnTo>
                  <a:lnTo>
                    <a:pt x="19" y="148"/>
                  </a:lnTo>
                  <a:lnTo>
                    <a:pt x="24" y="148"/>
                  </a:lnTo>
                  <a:lnTo>
                    <a:pt x="29" y="146"/>
                  </a:lnTo>
                  <a:lnTo>
                    <a:pt x="34" y="146"/>
                  </a:lnTo>
                  <a:lnTo>
                    <a:pt x="39" y="144"/>
                  </a:lnTo>
                  <a:lnTo>
                    <a:pt x="43" y="144"/>
                  </a:lnTo>
                  <a:lnTo>
                    <a:pt x="49" y="142"/>
                  </a:lnTo>
                  <a:lnTo>
                    <a:pt x="52" y="142"/>
                  </a:lnTo>
                  <a:lnTo>
                    <a:pt x="55" y="140"/>
                  </a:lnTo>
                  <a:lnTo>
                    <a:pt x="56" y="140"/>
                  </a:lnTo>
                  <a:lnTo>
                    <a:pt x="57" y="138"/>
                  </a:lnTo>
                  <a:lnTo>
                    <a:pt x="57" y="139"/>
                  </a:lnTo>
                  <a:lnTo>
                    <a:pt x="58" y="139"/>
                  </a:lnTo>
                  <a:lnTo>
                    <a:pt x="60" y="139"/>
                  </a:lnTo>
                  <a:lnTo>
                    <a:pt x="63" y="139"/>
                  </a:lnTo>
                  <a:lnTo>
                    <a:pt x="65" y="139"/>
                  </a:lnTo>
                  <a:lnTo>
                    <a:pt x="69" y="139"/>
                  </a:lnTo>
                  <a:lnTo>
                    <a:pt x="72" y="139"/>
                  </a:lnTo>
                  <a:lnTo>
                    <a:pt x="76" y="139"/>
                  </a:lnTo>
                  <a:lnTo>
                    <a:pt x="79" y="139"/>
                  </a:lnTo>
                  <a:lnTo>
                    <a:pt x="83" y="139"/>
                  </a:lnTo>
                  <a:lnTo>
                    <a:pt x="86" y="139"/>
                  </a:lnTo>
                  <a:lnTo>
                    <a:pt x="89" y="139"/>
                  </a:lnTo>
                  <a:lnTo>
                    <a:pt x="91" y="139"/>
                  </a:lnTo>
                  <a:lnTo>
                    <a:pt x="93" y="139"/>
                  </a:lnTo>
                  <a:lnTo>
                    <a:pt x="94" y="139"/>
                  </a:lnTo>
                  <a:lnTo>
                    <a:pt x="95" y="139"/>
                  </a:lnTo>
                  <a:lnTo>
                    <a:pt x="95" y="140"/>
                  </a:lnTo>
                  <a:lnTo>
                    <a:pt x="95" y="141"/>
                  </a:lnTo>
                  <a:lnTo>
                    <a:pt x="95" y="143"/>
                  </a:lnTo>
                  <a:lnTo>
                    <a:pt x="95" y="144"/>
                  </a:lnTo>
                  <a:lnTo>
                    <a:pt x="95" y="146"/>
                  </a:lnTo>
                  <a:lnTo>
                    <a:pt x="95" y="148"/>
                  </a:lnTo>
                  <a:lnTo>
                    <a:pt x="95" y="149"/>
                  </a:lnTo>
                  <a:lnTo>
                    <a:pt x="97" y="149"/>
                  </a:lnTo>
                  <a:lnTo>
                    <a:pt x="99" y="149"/>
                  </a:lnTo>
                  <a:lnTo>
                    <a:pt x="100" y="149"/>
                  </a:lnTo>
                  <a:lnTo>
                    <a:pt x="102" y="147"/>
                  </a:lnTo>
                  <a:lnTo>
                    <a:pt x="103" y="147"/>
                  </a:lnTo>
                  <a:lnTo>
                    <a:pt x="105" y="145"/>
                  </a:lnTo>
                  <a:lnTo>
                    <a:pt x="106" y="145"/>
                  </a:lnTo>
                  <a:lnTo>
                    <a:pt x="108" y="143"/>
                  </a:lnTo>
                  <a:lnTo>
                    <a:pt x="110" y="141"/>
                  </a:lnTo>
                  <a:lnTo>
                    <a:pt x="110" y="139"/>
                  </a:lnTo>
                  <a:lnTo>
                    <a:pt x="112" y="138"/>
                  </a:lnTo>
                  <a:lnTo>
                    <a:pt x="112" y="136"/>
                  </a:lnTo>
                  <a:lnTo>
                    <a:pt x="114" y="134"/>
                  </a:lnTo>
                  <a:lnTo>
                    <a:pt x="116" y="132"/>
                  </a:lnTo>
                  <a:lnTo>
                    <a:pt x="118" y="130"/>
                  </a:lnTo>
                  <a:lnTo>
                    <a:pt x="118" y="129"/>
                  </a:lnTo>
                  <a:lnTo>
                    <a:pt x="118" y="126"/>
                  </a:lnTo>
                  <a:lnTo>
                    <a:pt x="118" y="123"/>
                  </a:lnTo>
                  <a:lnTo>
                    <a:pt x="120" y="119"/>
                  </a:lnTo>
                  <a:lnTo>
                    <a:pt x="120" y="116"/>
                  </a:lnTo>
                  <a:lnTo>
                    <a:pt x="120" y="112"/>
                  </a:lnTo>
                  <a:lnTo>
                    <a:pt x="121" y="108"/>
                  </a:lnTo>
                  <a:lnTo>
                    <a:pt x="123" y="103"/>
                  </a:lnTo>
                  <a:lnTo>
                    <a:pt x="124" y="100"/>
                  </a:lnTo>
                  <a:lnTo>
                    <a:pt x="125" y="96"/>
                  </a:lnTo>
                  <a:lnTo>
                    <a:pt x="128" y="94"/>
                  </a:lnTo>
                  <a:lnTo>
                    <a:pt x="132" y="90"/>
                  </a:lnTo>
                  <a:lnTo>
                    <a:pt x="137" y="88"/>
                  </a:lnTo>
                  <a:lnTo>
                    <a:pt x="143" y="86"/>
                  </a:lnTo>
                  <a:lnTo>
                    <a:pt x="149" y="86"/>
                  </a:lnTo>
                  <a:lnTo>
                    <a:pt x="158" y="85"/>
                  </a:lnTo>
                  <a:lnTo>
                    <a:pt x="156" y="85"/>
                  </a:lnTo>
                  <a:lnTo>
                    <a:pt x="154" y="85"/>
                  </a:lnTo>
                  <a:lnTo>
                    <a:pt x="152" y="84"/>
                  </a:lnTo>
                  <a:lnTo>
                    <a:pt x="148" y="84"/>
                  </a:lnTo>
                  <a:lnTo>
                    <a:pt x="147" y="84"/>
                  </a:lnTo>
                  <a:lnTo>
                    <a:pt x="144" y="84"/>
                  </a:lnTo>
                  <a:lnTo>
                    <a:pt x="142" y="82"/>
                  </a:lnTo>
                  <a:lnTo>
                    <a:pt x="139" y="82"/>
                  </a:lnTo>
                  <a:lnTo>
                    <a:pt x="137" y="82"/>
                  </a:lnTo>
                  <a:lnTo>
                    <a:pt x="134" y="82"/>
                  </a:lnTo>
                  <a:lnTo>
                    <a:pt x="132" y="81"/>
                  </a:lnTo>
                  <a:lnTo>
                    <a:pt x="130" y="81"/>
                  </a:lnTo>
                  <a:lnTo>
                    <a:pt x="128" y="80"/>
                  </a:lnTo>
                  <a:lnTo>
                    <a:pt x="128" y="79"/>
                  </a:lnTo>
                  <a:lnTo>
                    <a:pt x="122" y="84"/>
                  </a:lnTo>
                  <a:lnTo>
                    <a:pt x="118" y="89"/>
                  </a:lnTo>
                  <a:lnTo>
                    <a:pt x="114" y="92"/>
                  </a:lnTo>
                  <a:lnTo>
                    <a:pt x="112" y="95"/>
                  </a:lnTo>
                  <a:lnTo>
                    <a:pt x="109" y="99"/>
                  </a:lnTo>
                  <a:lnTo>
                    <a:pt x="108" y="101"/>
                  </a:lnTo>
                  <a:lnTo>
                    <a:pt x="106" y="103"/>
                  </a:lnTo>
                  <a:lnTo>
                    <a:pt x="106" y="105"/>
                  </a:lnTo>
                  <a:lnTo>
                    <a:pt x="105" y="107"/>
                  </a:lnTo>
                  <a:lnTo>
                    <a:pt x="105" y="109"/>
                  </a:lnTo>
                  <a:lnTo>
                    <a:pt x="105" y="111"/>
                  </a:lnTo>
                  <a:lnTo>
                    <a:pt x="105" y="113"/>
                  </a:lnTo>
                  <a:lnTo>
                    <a:pt x="104" y="116"/>
                  </a:lnTo>
                  <a:lnTo>
                    <a:pt x="104" y="118"/>
                  </a:lnTo>
                  <a:lnTo>
                    <a:pt x="104" y="121"/>
                  </a:lnTo>
                  <a:lnTo>
                    <a:pt x="104" y="123"/>
                  </a:lnTo>
                  <a:lnTo>
                    <a:pt x="102" y="125"/>
                  </a:lnTo>
                  <a:lnTo>
                    <a:pt x="100" y="126"/>
                  </a:lnTo>
                  <a:lnTo>
                    <a:pt x="99" y="127"/>
                  </a:lnTo>
                  <a:lnTo>
                    <a:pt x="97" y="127"/>
                  </a:lnTo>
                  <a:lnTo>
                    <a:pt x="94" y="127"/>
                  </a:lnTo>
                  <a:lnTo>
                    <a:pt x="93" y="127"/>
                  </a:lnTo>
                  <a:lnTo>
                    <a:pt x="91" y="127"/>
                  </a:lnTo>
                  <a:lnTo>
                    <a:pt x="89" y="127"/>
                  </a:lnTo>
                  <a:lnTo>
                    <a:pt x="86" y="127"/>
                  </a:lnTo>
                  <a:lnTo>
                    <a:pt x="84" y="127"/>
                  </a:lnTo>
                  <a:lnTo>
                    <a:pt x="83" y="127"/>
                  </a:lnTo>
                  <a:lnTo>
                    <a:pt x="81" y="127"/>
                  </a:lnTo>
                  <a:lnTo>
                    <a:pt x="80" y="127"/>
                  </a:lnTo>
                  <a:lnTo>
                    <a:pt x="79" y="127"/>
                  </a:lnTo>
                  <a:lnTo>
                    <a:pt x="78" y="127"/>
                  </a:lnTo>
                  <a:lnTo>
                    <a:pt x="78" y="126"/>
                  </a:lnTo>
                  <a:lnTo>
                    <a:pt x="76" y="126"/>
                  </a:lnTo>
                  <a:lnTo>
                    <a:pt x="76" y="124"/>
                  </a:lnTo>
                  <a:lnTo>
                    <a:pt x="76" y="123"/>
                  </a:lnTo>
                  <a:lnTo>
                    <a:pt x="76" y="120"/>
                  </a:lnTo>
                  <a:lnTo>
                    <a:pt x="76" y="117"/>
                  </a:lnTo>
                  <a:lnTo>
                    <a:pt x="76" y="114"/>
                  </a:lnTo>
                  <a:lnTo>
                    <a:pt x="76" y="110"/>
                  </a:lnTo>
                  <a:lnTo>
                    <a:pt x="76" y="106"/>
                  </a:lnTo>
                  <a:lnTo>
                    <a:pt x="75" y="103"/>
                  </a:lnTo>
                  <a:lnTo>
                    <a:pt x="75" y="100"/>
                  </a:lnTo>
                  <a:lnTo>
                    <a:pt x="75" y="97"/>
                  </a:lnTo>
                  <a:lnTo>
                    <a:pt x="75" y="93"/>
                  </a:lnTo>
                  <a:lnTo>
                    <a:pt x="75" y="91"/>
                  </a:lnTo>
                  <a:lnTo>
                    <a:pt x="75" y="88"/>
                  </a:lnTo>
                  <a:lnTo>
                    <a:pt x="75" y="87"/>
                  </a:lnTo>
                  <a:lnTo>
                    <a:pt x="75" y="86"/>
                  </a:lnTo>
                  <a:lnTo>
                    <a:pt x="74" y="87"/>
                  </a:lnTo>
                  <a:lnTo>
                    <a:pt x="74" y="89"/>
                  </a:lnTo>
                  <a:lnTo>
                    <a:pt x="74" y="91"/>
                  </a:lnTo>
                  <a:lnTo>
                    <a:pt x="74" y="93"/>
                  </a:lnTo>
                  <a:lnTo>
                    <a:pt x="74" y="97"/>
                  </a:lnTo>
                  <a:lnTo>
                    <a:pt x="74" y="100"/>
                  </a:lnTo>
                  <a:lnTo>
                    <a:pt x="74" y="103"/>
                  </a:lnTo>
                  <a:lnTo>
                    <a:pt x="74" y="106"/>
                  </a:lnTo>
                  <a:lnTo>
                    <a:pt x="72" y="110"/>
                  </a:lnTo>
                  <a:lnTo>
                    <a:pt x="71" y="113"/>
                  </a:lnTo>
                  <a:lnTo>
                    <a:pt x="70" y="117"/>
                  </a:lnTo>
                  <a:lnTo>
                    <a:pt x="68" y="119"/>
                  </a:lnTo>
                  <a:lnTo>
                    <a:pt x="65" y="122"/>
                  </a:lnTo>
                  <a:lnTo>
                    <a:pt x="62" y="124"/>
                  </a:lnTo>
                  <a:lnTo>
                    <a:pt x="58" y="124"/>
                  </a:lnTo>
                  <a:lnTo>
                    <a:pt x="55" y="124"/>
                  </a:lnTo>
                  <a:lnTo>
                    <a:pt x="48" y="124"/>
                  </a:lnTo>
                  <a:lnTo>
                    <a:pt x="43" y="124"/>
                  </a:lnTo>
                  <a:lnTo>
                    <a:pt x="37" y="123"/>
                  </a:lnTo>
                  <a:lnTo>
                    <a:pt x="33" y="121"/>
                  </a:lnTo>
                  <a:lnTo>
                    <a:pt x="29" y="120"/>
                  </a:lnTo>
                  <a:lnTo>
                    <a:pt x="25" y="119"/>
                  </a:lnTo>
                  <a:lnTo>
                    <a:pt x="21" y="117"/>
                  </a:lnTo>
                  <a:lnTo>
                    <a:pt x="19" y="113"/>
                  </a:lnTo>
                  <a:lnTo>
                    <a:pt x="16" y="111"/>
                  </a:lnTo>
                  <a:lnTo>
                    <a:pt x="14" y="108"/>
                  </a:lnTo>
                  <a:lnTo>
                    <a:pt x="12" y="107"/>
                  </a:lnTo>
                  <a:lnTo>
                    <a:pt x="11" y="103"/>
                  </a:lnTo>
                  <a:lnTo>
                    <a:pt x="9" y="101"/>
                  </a:lnTo>
                  <a:lnTo>
                    <a:pt x="8" y="98"/>
                  </a:lnTo>
                  <a:lnTo>
                    <a:pt x="8" y="94"/>
                  </a:lnTo>
                  <a:lnTo>
                    <a:pt x="8" y="91"/>
                  </a:lnTo>
                  <a:lnTo>
                    <a:pt x="8" y="87"/>
                  </a:lnTo>
                  <a:lnTo>
                    <a:pt x="8" y="84"/>
                  </a:lnTo>
                  <a:lnTo>
                    <a:pt x="8" y="81"/>
                  </a:lnTo>
                  <a:lnTo>
                    <a:pt x="10" y="77"/>
                  </a:lnTo>
                  <a:lnTo>
                    <a:pt x="11" y="75"/>
                  </a:lnTo>
                  <a:lnTo>
                    <a:pt x="13" y="73"/>
                  </a:lnTo>
                  <a:lnTo>
                    <a:pt x="15" y="71"/>
                  </a:lnTo>
                  <a:lnTo>
                    <a:pt x="17" y="69"/>
                  </a:lnTo>
                  <a:lnTo>
                    <a:pt x="19" y="69"/>
                  </a:lnTo>
                  <a:lnTo>
                    <a:pt x="21" y="68"/>
                  </a:lnTo>
                  <a:lnTo>
                    <a:pt x="22" y="68"/>
                  </a:lnTo>
                  <a:lnTo>
                    <a:pt x="25" y="66"/>
                  </a:lnTo>
                  <a:lnTo>
                    <a:pt x="27" y="66"/>
                  </a:lnTo>
                  <a:lnTo>
                    <a:pt x="29" y="66"/>
                  </a:lnTo>
                  <a:lnTo>
                    <a:pt x="31" y="66"/>
                  </a:lnTo>
                  <a:lnTo>
                    <a:pt x="34" y="64"/>
                  </a:lnTo>
                  <a:lnTo>
                    <a:pt x="36" y="65"/>
                  </a:lnTo>
                  <a:lnTo>
                    <a:pt x="38" y="65"/>
                  </a:lnTo>
                  <a:lnTo>
                    <a:pt x="41" y="66"/>
                  </a:lnTo>
                  <a:lnTo>
                    <a:pt x="45" y="66"/>
                  </a:lnTo>
                  <a:lnTo>
                    <a:pt x="49" y="67"/>
                  </a:lnTo>
                  <a:lnTo>
                    <a:pt x="52" y="67"/>
                  </a:lnTo>
                  <a:lnTo>
                    <a:pt x="56" y="69"/>
                  </a:lnTo>
                  <a:lnTo>
                    <a:pt x="61" y="69"/>
                  </a:lnTo>
                  <a:lnTo>
                    <a:pt x="64" y="71"/>
                  </a:lnTo>
                  <a:lnTo>
                    <a:pt x="68" y="72"/>
                  </a:lnTo>
                  <a:lnTo>
                    <a:pt x="71" y="74"/>
                  </a:lnTo>
                  <a:lnTo>
                    <a:pt x="74" y="74"/>
                  </a:lnTo>
                  <a:lnTo>
                    <a:pt x="76" y="76"/>
                  </a:lnTo>
                  <a:lnTo>
                    <a:pt x="79" y="76"/>
                  </a:lnTo>
                  <a:lnTo>
                    <a:pt x="80" y="77"/>
                  </a:lnTo>
                  <a:lnTo>
                    <a:pt x="81" y="77"/>
                  </a:lnTo>
                  <a:lnTo>
                    <a:pt x="80" y="77"/>
                  </a:lnTo>
                  <a:lnTo>
                    <a:pt x="80" y="76"/>
                  </a:lnTo>
                  <a:lnTo>
                    <a:pt x="80" y="74"/>
                  </a:lnTo>
                  <a:lnTo>
                    <a:pt x="80" y="72"/>
                  </a:lnTo>
                  <a:lnTo>
                    <a:pt x="80" y="71"/>
                  </a:lnTo>
                  <a:lnTo>
                    <a:pt x="80" y="69"/>
                  </a:lnTo>
                  <a:lnTo>
                    <a:pt x="80" y="68"/>
                  </a:lnTo>
                  <a:lnTo>
                    <a:pt x="81" y="66"/>
                  </a:lnTo>
                  <a:lnTo>
                    <a:pt x="77" y="66"/>
                  </a:lnTo>
                  <a:lnTo>
                    <a:pt x="74" y="66"/>
                  </a:lnTo>
                  <a:lnTo>
                    <a:pt x="71" y="66"/>
                  </a:lnTo>
                  <a:lnTo>
                    <a:pt x="68" y="65"/>
                  </a:lnTo>
                  <a:lnTo>
                    <a:pt x="63" y="65"/>
                  </a:lnTo>
                  <a:lnTo>
                    <a:pt x="59" y="63"/>
                  </a:lnTo>
                  <a:lnTo>
                    <a:pt x="56" y="63"/>
                  </a:lnTo>
                  <a:lnTo>
                    <a:pt x="52" y="62"/>
                  </a:lnTo>
                  <a:lnTo>
                    <a:pt x="48" y="62"/>
                  </a:lnTo>
                  <a:lnTo>
                    <a:pt x="44" y="60"/>
                  </a:lnTo>
                  <a:lnTo>
                    <a:pt x="40" y="60"/>
                  </a:lnTo>
                  <a:lnTo>
                    <a:pt x="37" y="58"/>
                  </a:lnTo>
                  <a:lnTo>
                    <a:pt x="33" y="58"/>
                  </a:lnTo>
                  <a:lnTo>
                    <a:pt x="30" y="56"/>
                  </a:lnTo>
                  <a:lnTo>
                    <a:pt x="28" y="55"/>
                  </a:lnTo>
                  <a:lnTo>
                    <a:pt x="26" y="53"/>
                  </a:lnTo>
                  <a:lnTo>
                    <a:pt x="24" y="53"/>
                  </a:lnTo>
                  <a:lnTo>
                    <a:pt x="23" y="52"/>
                  </a:lnTo>
                  <a:lnTo>
                    <a:pt x="21" y="50"/>
                  </a:lnTo>
                  <a:lnTo>
                    <a:pt x="21" y="48"/>
                  </a:lnTo>
                  <a:lnTo>
                    <a:pt x="19" y="46"/>
                  </a:lnTo>
                  <a:lnTo>
                    <a:pt x="18" y="43"/>
                  </a:lnTo>
                  <a:lnTo>
                    <a:pt x="17" y="41"/>
                  </a:lnTo>
                  <a:lnTo>
                    <a:pt x="17" y="37"/>
                  </a:lnTo>
                  <a:lnTo>
                    <a:pt x="16" y="35"/>
                  </a:lnTo>
                  <a:lnTo>
                    <a:pt x="16" y="32"/>
                  </a:lnTo>
                  <a:lnTo>
                    <a:pt x="16" y="29"/>
                  </a:lnTo>
                  <a:lnTo>
                    <a:pt x="17" y="25"/>
                  </a:lnTo>
                  <a:lnTo>
                    <a:pt x="17" y="24"/>
                  </a:lnTo>
                  <a:lnTo>
                    <a:pt x="19" y="20"/>
                  </a:lnTo>
                  <a:lnTo>
                    <a:pt x="22" y="19"/>
                  </a:lnTo>
                  <a:lnTo>
                    <a:pt x="26" y="16"/>
                  </a:lnTo>
                  <a:lnTo>
                    <a:pt x="30" y="16"/>
                  </a:lnTo>
                  <a:lnTo>
                    <a:pt x="34" y="15"/>
                  </a:lnTo>
                  <a:lnTo>
                    <a:pt x="37" y="16"/>
                  </a:lnTo>
                  <a:lnTo>
                    <a:pt x="40" y="16"/>
                  </a:lnTo>
                  <a:lnTo>
                    <a:pt x="42" y="18"/>
                  </a:lnTo>
                  <a:lnTo>
                    <a:pt x="45" y="20"/>
                  </a:lnTo>
                  <a:lnTo>
                    <a:pt x="47" y="22"/>
                  </a:lnTo>
                  <a:lnTo>
                    <a:pt x="49" y="24"/>
                  </a:lnTo>
                  <a:lnTo>
                    <a:pt x="49" y="28"/>
                  </a:lnTo>
                  <a:lnTo>
                    <a:pt x="49" y="30"/>
                  </a:lnTo>
                  <a:lnTo>
                    <a:pt x="48" y="32"/>
                  </a:lnTo>
                  <a:lnTo>
                    <a:pt x="48" y="34"/>
                  </a:lnTo>
                  <a:lnTo>
                    <a:pt x="46" y="36"/>
                  </a:lnTo>
                  <a:lnTo>
                    <a:pt x="45" y="38"/>
                  </a:lnTo>
                  <a:lnTo>
                    <a:pt x="41" y="40"/>
                  </a:lnTo>
                  <a:lnTo>
                    <a:pt x="39" y="40"/>
                  </a:lnTo>
                  <a:lnTo>
                    <a:pt x="37" y="40"/>
                  </a:lnTo>
                  <a:lnTo>
                    <a:pt x="36" y="40"/>
                  </a:lnTo>
                  <a:lnTo>
                    <a:pt x="36" y="39"/>
                  </a:lnTo>
                  <a:lnTo>
                    <a:pt x="34" y="39"/>
                  </a:lnTo>
                  <a:lnTo>
                    <a:pt x="34" y="37"/>
                  </a:lnTo>
                  <a:lnTo>
                    <a:pt x="33" y="36"/>
                  </a:lnTo>
                  <a:lnTo>
                    <a:pt x="33" y="34"/>
                  </a:lnTo>
                  <a:lnTo>
                    <a:pt x="32" y="34"/>
                  </a:lnTo>
                  <a:lnTo>
                    <a:pt x="32" y="32"/>
                  </a:lnTo>
                  <a:lnTo>
                    <a:pt x="32" y="31"/>
                  </a:lnTo>
                  <a:lnTo>
                    <a:pt x="32" y="30"/>
                  </a:lnTo>
                  <a:lnTo>
                    <a:pt x="32" y="28"/>
                  </a:lnTo>
                  <a:lnTo>
                    <a:pt x="30" y="30"/>
                  </a:lnTo>
                  <a:lnTo>
                    <a:pt x="29" y="31"/>
                  </a:lnTo>
                  <a:lnTo>
                    <a:pt x="27" y="33"/>
                  </a:lnTo>
                  <a:lnTo>
                    <a:pt x="27" y="35"/>
                  </a:lnTo>
                  <a:lnTo>
                    <a:pt x="27" y="36"/>
                  </a:lnTo>
                  <a:lnTo>
                    <a:pt x="25" y="38"/>
                  </a:lnTo>
                  <a:lnTo>
                    <a:pt x="25" y="40"/>
                  </a:lnTo>
                  <a:lnTo>
                    <a:pt x="25" y="42"/>
                  </a:lnTo>
                  <a:lnTo>
                    <a:pt x="25" y="44"/>
                  </a:lnTo>
                  <a:lnTo>
                    <a:pt x="26" y="44"/>
                  </a:lnTo>
                  <a:lnTo>
                    <a:pt x="28" y="46"/>
                  </a:lnTo>
                  <a:lnTo>
                    <a:pt x="32" y="47"/>
                  </a:lnTo>
                  <a:lnTo>
                    <a:pt x="35" y="49"/>
                  </a:lnTo>
                  <a:lnTo>
                    <a:pt x="39" y="49"/>
                  </a:lnTo>
                  <a:lnTo>
                    <a:pt x="42" y="50"/>
                  </a:lnTo>
                  <a:lnTo>
                    <a:pt x="46" y="51"/>
                  </a:lnTo>
                  <a:lnTo>
                    <a:pt x="49" y="52"/>
                  </a:lnTo>
                  <a:lnTo>
                    <a:pt x="54" y="52"/>
                  </a:lnTo>
                  <a:lnTo>
                    <a:pt x="55" y="54"/>
                  </a:lnTo>
                  <a:lnTo>
                    <a:pt x="59" y="55"/>
                  </a:lnTo>
                  <a:lnTo>
                    <a:pt x="61" y="55"/>
                  </a:lnTo>
                  <a:lnTo>
                    <a:pt x="64" y="55"/>
                  </a:lnTo>
                  <a:lnTo>
                    <a:pt x="66" y="55"/>
                  </a:lnTo>
                  <a:lnTo>
                    <a:pt x="66" y="54"/>
                  </a:lnTo>
                  <a:lnTo>
                    <a:pt x="66" y="52"/>
                  </a:lnTo>
                  <a:lnTo>
                    <a:pt x="64" y="52"/>
                  </a:lnTo>
                  <a:lnTo>
                    <a:pt x="63" y="52"/>
                  </a:lnTo>
                  <a:lnTo>
                    <a:pt x="63" y="51"/>
                  </a:lnTo>
                  <a:lnTo>
                    <a:pt x="61" y="50"/>
                  </a:lnTo>
                  <a:lnTo>
                    <a:pt x="61" y="49"/>
                  </a:lnTo>
                  <a:lnTo>
                    <a:pt x="61" y="47"/>
                  </a:lnTo>
                  <a:lnTo>
                    <a:pt x="61" y="45"/>
                  </a:lnTo>
                  <a:lnTo>
                    <a:pt x="59" y="43"/>
                  </a:lnTo>
                  <a:lnTo>
                    <a:pt x="59" y="41"/>
                  </a:lnTo>
                  <a:lnTo>
                    <a:pt x="58" y="40"/>
                  </a:lnTo>
                  <a:lnTo>
                    <a:pt x="58" y="36"/>
                  </a:lnTo>
                  <a:lnTo>
                    <a:pt x="58" y="33"/>
                  </a:lnTo>
                  <a:lnTo>
                    <a:pt x="58" y="30"/>
                  </a:lnTo>
                  <a:lnTo>
                    <a:pt x="58" y="26"/>
                  </a:lnTo>
                  <a:lnTo>
                    <a:pt x="59" y="20"/>
                  </a:lnTo>
                  <a:lnTo>
                    <a:pt x="59" y="19"/>
                  </a:lnTo>
                  <a:lnTo>
                    <a:pt x="61" y="17"/>
                  </a:lnTo>
                  <a:lnTo>
                    <a:pt x="61" y="15"/>
                  </a:lnTo>
                  <a:lnTo>
                    <a:pt x="62" y="13"/>
                  </a:lnTo>
                  <a:lnTo>
                    <a:pt x="62" y="12"/>
                  </a:lnTo>
                  <a:lnTo>
                    <a:pt x="64" y="10"/>
                  </a:lnTo>
                  <a:lnTo>
                    <a:pt x="64" y="9"/>
                  </a:lnTo>
                  <a:lnTo>
                    <a:pt x="66" y="7"/>
                  </a:lnTo>
                  <a:lnTo>
                    <a:pt x="66" y="5"/>
                  </a:lnTo>
                  <a:lnTo>
                    <a:pt x="68" y="3"/>
                  </a:lnTo>
                  <a:lnTo>
                    <a:pt x="69" y="1"/>
                  </a:lnTo>
                  <a:lnTo>
                    <a:pt x="70" y="0"/>
                  </a:lnTo>
                </a:path>
              </a:pathLst>
            </a:custGeom>
            <a:solidFill>
              <a:srgbClr val="F8F8F8"/>
            </a:solidFill>
            <a:ln w="6350">
              <a:solidFill>
                <a:srgbClr val="DDDDDD"/>
              </a:solidFill>
              <a:round/>
              <a:headEnd/>
              <a:tailEnd/>
            </a:ln>
          </p:spPr>
          <p:txBody>
            <a:bodyPr/>
            <a:lstStyle/>
            <a:p>
              <a:endParaRPr lang="it-IT"/>
            </a:p>
          </p:txBody>
        </p:sp>
        <p:sp>
          <p:nvSpPr>
            <p:cNvPr id="11320" name="Freeform 72"/>
            <p:cNvSpPr>
              <a:spLocks/>
            </p:cNvSpPr>
            <p:nvPr/>
          </p:nvSpPr>
          <p:spPr bwMode="auto">
            <a:xfrm>
              <a:off x="4527" y="1465"/>
              <a:ext cx="324" cy="105"/>
            </a:xfrm>
            <a:custGeom>
              <a:avLst/>
              <a:gdLst>
                <a:gd name="T0" fmla="*/ 8 w 164"/>
                <a:gd name="T1" fmla="*/ 6 h 114"/>
                <a:gd name="T2" fmla="*/ 55 w 164"/>
                <a:gd name="T3" fmla="*/ 6 h 114"/>
                <a:gd name="T4" fmla="*/ 109 w 164"/>
                <a:gd name="T5" fmla="*/ 4 h 114"/>
                <a:gd name="T6" fmla="*/ 140 w 164"/>
                <a:gd name="T7" fmla="*/ 1 h 114"/>
                <a:gd name="T8" fmla="*/ 332 w 164"/>
                <a:gd name="T9" fmla="*/ 9 h 114"/>
                <a:gd name="T10" fmla="*/ 524 w 164"/>
                <a:gd name="T11" fmla="*/ 15 h 114"/>
                <a:gd name="T12" fmla="*/ 632 w 164"/>
                <a:gd name="T13" fmla="*/ 16 h 114"/>
                <a:gd name="T14" fmla="*/ 688 w 164"/>
                <a:gd name="T15" fmla="*/ 16 h 114"/>
                <a:gd name="T16" fmla="*/ 664 w 164"/>
                <a:gd name="T17" fmla="*/ 30 h 114"/>
                <a:gd name="T18" fmla="*/ 664 w 164"/>
                <a:gd name="T19" fmla="*/ 53 h 114"/>
                <a:gd name="T20" fmla="*/ 719 w 164"/>
                <a:gd name="T21" fmla="*/ 73 h 114"/>
                <a:gd name="T22" fmla="*/ 780 w 164"/>
                <a:gd name="T23" fmla="*/ 84 h 114"/>
                <a:gd name="T24" fmla="*/ 824 w 164"/>
                <a:gd name="T25" fmla="*/ 82 h 114"/>
                <a:gd name="T26" fmla="*/ 840 w 164"/>
                <a:gd name="T27" fmla="*/ 69 h 114"/>
                <a:gd name="T28" fmla="*/ 885 w 164"/>
                <a:gd name="T29" fmla="*/ 53 h 114"/>
                <a:gd name="T30" fmla="*/ 1012 w 164"/>
                <a:gd name="T31" fmla="*/ 41 h 114"/>
                <a:gd name="T32" fmla="*/ 1073 w 164"/>
                <a:gd name="T33" fmla="*/ 37 h 114"/>
                <a:gd name="T34" fmla="*/ 1081 w 164"/>
                <a:gd name="T35" fmla="*/ 28 h 114"/>
                <a:gd name="T36" fmla="*/ 1096 w 164"/>
                <a:gd name="T37" fmla="*/ 19 h 114"/>
                <a:gd name="T38" fmla="*/ 1108 w 164"/>
                <a:gd name="T39" fmla="*/ 14 h 114"/>
                <a:gd name="T40" fmla="*/ 1124 w 164"/>
                <a:gd name="T41" fmla="*/ 34 h 114"/>
                <a:gd name="T42" fmla="*/ 1179 w 164"/>
                <a:gd name="T43" fmla="*/ 57 h 114"/>
                <a:gd name="T44" fmla="*/ 1217 w 164"/>
                <a:gd name="T45" fmla="*/ 75 h 114"/>
                <a:gd name="T46" fmla="*/ 1249 w 164"/>
                <a:gd name="T47" fmla="*/ 83 h 114"/>
                <a:gd name="T48" fmla="*/ 1201 w 164"/>
                <a:gd name="T49" fmla="*/ 85 h 114"/>
                <a:gd name="T50" fmla="*/ 1108 w 164"/>
                <a:gd name="T51" fmla="*/ 87 h 114"/>
                <a:gd name="T52" fmla="*/ 988 w 164"/>
                <a:gd name="T53" fmla="*/ 88 h 114"/>
                <a:gd name="T54" fmla="*/ 840 w 164"/>
                <a:gd name="T55" fmla="*/ 88 h 114"/>
                <a:gd name="T56" fmla="*/ 780 w 164"/>
                <a:gd name="T57" fmla="*/ 88 h 114"/>
                <a:gd name="T58" fmla="*/ 719 w 164"/>
                <a:gd name="T59" fmla="*/ 84 h 114"/>
                <a:gd name="T60" fmla="*/ 624 w 164"/>
                <a:gd name="T61" fmla="*/ 79 h 114"/>
                <a:gd name="T62" fmla="*/ 561 w 164"/>
                <a:gd name="T63" fmla="*/ 74 h 114"/>
                <a:gd name="T64" fmla="*/ 516 w 164"/>
                <a:gd name="T65" fmla="*/ 70 h 114"/>
                <a:gd name="T66" fmla="*/ 492 w 164"/>
                <a:gd name="T67" fmla="*/ 64 h 114"/>
                <a:gd name="T68" fmla="*/ 448 w 164"/>
                <a:gd name="T69" fmla="*/ 61 h 114"/>
                <a:gd name="T70" fmla="*/ 417 w 164"/>
                <a:gd name="T71" fmla="*/ 59 h 114"/>
                <a:gd name="T72" fmla="*/ 379 w 164"/>
                <a:gd name="T73" fmla="*/ 59 h 114"/>
                <a:gd name="T74" fmla="*/ 332 w 164"/>
                <a:gd name="T75" fmla="*/ 54 h 114"/>
                <a:gd name="T76" fmla="*/ 277 w 164"/>
                <a:gd name="T77" fmla="*/ 49 h 114"/>
                <a:gd name="T78" fmla="*/ 253 w 164"/>
                <a:gd name="T79" fmla="*/ 45 h 114"/>
                <a:gd name="T80" fmla="*/ 269 w 164"/>
                <a:gd name="T81" fmla="*/ 43 h 114"/>
                <a:gd name="T82" fmla="*/ 316 w 164"/>
                <a:gd name="T83" fmla="*/ 42 h 114"/>
                <a:gd name="T84" fmla="*/ 379 w 164"/>
                <a:gd name="T85" fmla="*/ 41 h 114"/>
                <a:gd name="T86" fmla="*/ 417 w 164"/>
                <a:gd name="T87" fmla="*/ 41 h 114"/>
                <a:gd name="T88" fmla="*/ 379 w 164"/>
                <a:gd name="T89" fmla="*/ 25 h 114"/>
                <a:gd name="T90" fmla="*/ 277 w 164"/>
                <a:gd name="T91" fmla="*/ 15 h 114"/>
                <a:gd name="T92" fmla="*/ 140 w 164"/>
                <a:gd name="T93" fmla="*/ 13 h 114"/>
                <a:gd name="T94" fmla="*/ 24 w 164"/>
                <a:gd name="T95" fmla="*/ 7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0" y="8"/>
                  </a:moveTo>
                  <a:lnTo>
                    <a:pt x="0" y="8"/>
                  </a:lnTo>
                  <a:lnTo>
                    <a:pt x="1" y="8"/>
                  </a:lnTo>
                  <a:lnTo>
                    <a:pt x="3" y="7"/>
                  </a:lnTo>
                  <a:lnTo>
                    <a:pt x="4" y="7"/>
                  </a:lnTo>
                  <a:lnTo>
                    <a:pt x="5" y="6"/>
                  </a:lnTo>
                  <a:lnTo>
                    <a:pt x="7" y="6"/>
                  </a:lnTo>
                  <a:lnTo>
                    <a:pt x="9" y="4"/>
                  </a:lnTo>
                  <a:lnTo>
                    <a:pt x="10" y="4"/>
                  </a:lnTo>
                  <a:lnTo>
                    <a:pt x="12" y="4"/>
                  </a:lnTo>
                  <a:lnTo>
                    <a:pt x="14" y="4"/>
                  </a:lnTo>
                  <a:lnTo>
                    <a:pt x="16" y="2"/>
                  </a:lnTo>
                  <a:lnTo>
                    <a:pt x="17" y="1"/>
                  </a:lnTo>
                  <a:lnTo>
                    <a:pt x="18" y="1"/>
                  </a:lnTo>
                  <a:lnTo>
                    <a:pt x="19" y="0"/>
                  </a:lnTo>
                  <a:lnTo>
                    <a:pt x="27" y="5"/>
                  </a:lnTo>
                  <a:lnTo>
                    <a:pt x="36" y="9"/>
                  </a:lnTo>
                  <a:lnTo>
                    <a:pt x="43" y="12"/>
                  </a:lnTo>
                  <a:lnTo>
                    <a:pt x="51" y="13"/>
                  </a:lnTo>
                  <a:lnTo>
                    <a:pt x="56" y="16"/>
                  </a:lnTo>
                  <a:lnTo>
                    <a:pt x="63" y="17"/>
                  </a:lnTo>
                  <a:lnTo>
                    <a:pt x="68" y="18"/>
                  </a:lnTo>
                  <a:lnTo>
                    <a:pt x="73" y="18"/>
                  </a:lnTo>
                  <a:lnTo>
                    <a:pt x="76" y="19"/>
                  </a:lnTo>
                  <a:lnTo>
                    <a:pt x="80" y="19"/>
                  </a:lnTo>
                  <a:lnTo>
                    <a:pt x="82" y="19"/>
                  </a:lnTo>
                  <a:lnTo>
                    <a:pt x="85" y="19"/>
                  </a:lnTo>
                  <a:lnTo>
                    <a:pt x="86" y="19"/>
                  </a:lnTo>
                  <a:lnTo>
                    <a:pt x="88" y="19"/>
                  </a:lnTo>
                  <a:lnTo>
                    <a:pt x="89" y="19"/>
                  </a:lnTo>
                  <a:lnTo>
                    <a:pt x="90" y="18"/>
                  </a:lnTo>
                  <a:lnTo>
                    <a:pt x="88" y="26"/>
                  </a:lnTo>
                  <a:lnTo>
                    <a:pt x="87" y="32"/>
                  </a:lnTo>
                  <a:lnTo>
                    <a:pt x="86" y="39"/>
                  </a:lnTo>
                  <a:lnTo>
                    <a:pt x="86" y="45"/>
                  </a:lnTo>
                  <a:lnTo>
                    <a:pt x="86" y="52"/>
                  </a:lnTo>
                  <a:lnTo>
                    <a:pt x="86" y="60"/>
                  </a:lnTo>
                  <a:lnTo>
                    <a:pt x="86" y="67"/>
                  </a:lnTo>
                  <a:lnTo>
                    <a:pt x="88" y="73"/>
                  </a:lnTo>
                  <a:lnTo>
                    <a:pt x="89" y="80"/>
                  </a:lnTo>
                  <a:lnTo>
                    <a:pt x="91" y="87"/>
                  </a:lnTo>
                  <a:lnTo>
                    <a:pt x="93" y="93"/>
                  </a:lnTo>
                  <a:lnTo>
                    <a:pt x="94" y="98"/>
                  </a:lnTo>
                  <a:lnTo>
                    <a:pt x="96" y="102"/>
                  </a:lnTo>
                  <a:lnTo>
                    <a:pt x="99" y="105"/>
                  </a:lnTo>
                  <a:lnTo>
                    <a:pt x="101" y="108"/>
                  </a:lnTo>
                  <a:lnTo>
                    <a:pt x="105" y="108"/>
                  </a:lnTo>
                  <a:lnTo>
                    <a:pt x="105" y="109"/>
                  </a:lnTo>
                  <a:lnTo>
                    <a:pt x="107" y="107"/>
                  </a:lnTo>
                  <a:lnTo>
                    <a:pt x="107" y="105"/>
                  </a:lnTo>
                  <a:lnTo>
                    <a:pt x="108" y="102"/>
                  </a:lnTo>
                  <a:lnTo>
                    <a:pt x="108" y="98"/>
                  </a:lnTo>
                  <a:lnTo>
                    <a:pt x="109" y="94"/>
                  </a:lnTo>
                  <a:lnTo>
                    <a:pt x="109" y="88"/>
                  </a:lnTo>
                  <a:lnTo>
                    <a:pt x="110" y="83"/>
                  </a:lnTo>
                  <a:lnTo>
                    <a:pt x="111" y="79"/>
                  </a:lnTo>
                  <a:lnTo>
                    <a:pt x="113" y="73"/>
                  </a:lnTo>
                  <a:lnTo>
                    <a:pt x="115" y="68"/>
                  </a:lnTo>
                  <a:lnTo>
                    <a:pt x="118" y="63"/>
                  </a:lnTo>
                  <a:lnTo>
                    <a:pt x="121" y="60"/>
                  </a:lnTo>
                  <a:lnTo>
                    <a:pt x="126" y="55"/>
                  </a:lnTo>
                  <a:lnTo>
                    <a:pt x="131" y="52"/>
                  </a:lnTo>
                  <a:lnTo>
                    <a:pt x="139" y="49"/>
                  </a:lnTo>
                  <a:lnTo>
                    <a:pt x="139" y="47"/>
                  </a:lnTo>
                  <a:lnTo>
                    <a:pt x="140" y="45"/>
                  </a:lnTo>
                  <a:lnTo>
                    <a:pt x="140" y="43"/>
                  </a:lnTo>
                  <a:lnTo>
                    <a:pt x="140" y="39"/>
                  </a:lnTo>
                  <a:lnTo>
                    <a:pt x="140" y="36"/>
                  </a:lnTo>
                  <a:lnTo>
                    <a:pt x="142" y="33"/>
                  </a:lnTo>
                  <a:lnTo>
                    <a:pt x="142" y="31"/>
                  </a:lnTo>
                  <a:lnTo>
                    <a:pt x="142" y="28"/>
                  </a:lnTo>
                  <a:lnTo>
                    <a:pt x="142" y="25"/>
                  </a:lnTo>
                  <a:lnTo>
                    <a:pt x="143" y="21"/>
                  </a:lnTo>
                  <a:lnTo>
                    <a:pt x="143" y="20"/>
                  </a:lnTo>
                  <a:lnTo>
                    <a:pt x="144" y="18"/>
                  </a:lnTo>
                  <a:lnTo>
                    <a:pt x="144" y="17"/>
                  </a:lnTo>
                  <a:lnTo>
                    <a:pt x="145" y="16"/>
                  </a:lnTo>
                  <a:lnTo>
                    <a:pt x="145" y="25"/>
                  </a:lnTo>
                  <a:lnTo>
                    <a:pt x="146" y="34"/>
                  </a:lnTo>
                  <a:lnTo>
                    <a:pt x="146" y="43"/>
                  </a:lnTo>
                  <a:lnTo>
                    <a:pt x="148" y="51"/>
                  </a:lnTo>
                  <a:lnTo>
                    <a:pt x="149" y="59"/>
                  </a:lnTo>
                  <a:lnTo>
                    <a:pt x="151" y="66"/>
                  </a:lnTo>
                  <a:lnTo>
                    <a:pt x="153" y="73"/>
                  </a:lnTo>
                  <a:lnTo>
                    <a:pt x="155" y="79"/>
                  </a:lnTo>
                  <a:lnTo>
                    <a:pt x="155" y="86"/>
                  </a:lnTo>
                  <a:lnTo>
                    <a:pt x="156" y="91"/>
                  </a:lnTo>
                  <a:lnTo>
                    <a:pt x="158" y="96"/>
                  </a:lnTo>
                  <a:lnTo>
                    <a:pt x="160" y="100"/>
                  </a:lnTo>
                  <a:lnTo>
                    <a:pt x="160" y="103"/>
                  </a:lnTo>
                  <a:lnTo>
                    <a:pt x="162" y="105"/>
                  </a:lnTo>
                  <a:lnTo>
                    <a:pt x="162" y="106"/>
                  </a:lnTo>
                  <a:lnTo>
                    <a:pt x="163" y="106"/>
                  </a:lnTo>
                  <a:lnTo>
                    <a:pt x="160" y="108"/>
                  </a:lnTo>
                  <a:lnTo>
                    <a:pt x="158" y="108"/>
                  </a:lnTo>
                  <a:lnTo>
                    <a:pt x="156" y="109"/>
                  </a:lnTo>
                  <a:lnTo>
                    <a:pt x="154" y="109"/>
                  </a:lnTo>
                  <a:lnTo>
                    <a:pt x="150" y="111"/>
                  </a:lnTo>
                  <a:lnTo>
                    <a:pt x="148" y="111"/>
                  </a:lnTo>
                  <a:lnTo>
                    <a:pt x="144" y="111"/>
                  </a:lnTo>
                  <a:lnTo>
                    <a:pt x="142" y="111"/>
                  </a:lnTo>
                  <a:lnTo>
                    <a:pt x="137" y="112"/>
                  </a:lnTo>
                  <a:lnTo>
                    <a:pt x="134" y="112"/>
                  </a:lnTo>
                  <a:lnTo>
                    <a:pt x="128" y="112"/>
                  </a:lnTo>
                  <a:lnTo>
                    <a:pt x="125" y="112"/>
                  </a:lnTo>
                  <a:lnTo>
                    <a:pt x="119" y="113"/>
                  </a:lnTo>
                  <a:lnTo>
                    <a:pt x="115" y="113"/>
                  </a:lnTo>
                  <a:lnTo>
                    <a:pt x="109" y="113"/>
                  </a:lnTo>
                  <a:lnTo>
                    <a:pt x="105" y="113"/>
                  </a:lnTo>
                  <a:lnTo>
                    <a:pt x="103" y="113"/>
                  </a:lnTo>
                  <a:lnTo>
                    <a:pt x="101" y="113"/>
                  </a:lnTo>
                  <a:lnTo>
                    <a:pt x="100" y="111"/>
                  </a:lnTo>
                  <a:lnTo>
                    <a:pt x="97" y="111"/>
                  </a:lnTo>
                  <a:lnTo>
                    <a:pt x="95" y="109"/>
                  </a:lnTo>
                  <a:lnTo>
                    <a:pt x="93" y="107"/>
                  </a:lnTo>
                  <a:lnTo>
                    <a:pt x="91" y="105"/>
                  </a:lnTo>
                  <a:lnTo>
                    <a:pt x="88" y="104"/>
                  </a:lnTo>
                  <a:lnTo>
                    <a:pt x="85" y="102"/>
                  </a:lnTo>
                  <a:lnTo>
                    <a:pt x="81" y="101"/>
                  </a:lnTo>
                  <a:lnTo>
                    <a:pt x="80" y="99"/>
                  </a:lnTo>
                  <a:lnTo>
                    <a:pt x="76" y="98"/>
                  </a:lnTo>
                  <a:lnTo>
                    <a:pt x="74" y="96"/>
                  </a:lnTo>
                  <a:lnTo>
                    <a:pt x="73" y="94"/>
                  </a:lnTo>
                  <a:lnTo>
                    <a:pt x="71" y="92"/>
                  </a:lnTo>
                  <a:lnTo>
                    <a:pt x="70" y="92"/>
                  </a:lnTo>
                  <a:lnTo>
                    <a:pt x="69" y="90"/>
                  </a:lnTo>
                  <a:lnTo>
                    <a:pt x="67" y="89"/>
                  </a:lnTo>
                  <a:lnTo>
                    <a:pt x="67" y="87"/>
                  </a:lnTo>
                  <a:lnTo>
                    <a:pt x="65" y="86"/>
                  </a:lnTo>
                  <a:lnTo>
                    <a:pt x="65" y="85"/>
                  </a:lnTo>
                  <a:lnTo>
                    <a:pt x="64" y="83"/>
                  </a:lnTo>
                  <a:lnTo>
                    <a:pt x="64" y="81"/>
                  </a:lnTo>
                  <a:lnTo>
                    <a:pt x="62" y="81"/>
                  </a:lnTo>
                  <a:lnTo>
                    <a:pt x="60" y="79"/>
                  </a:lnTo>
                  <a:lnTo>
                    <a:pt x="58" y="78"/>
                  </a:lnTo>
                  <a:lnTo>
                    <a:pt x="58" y="76"/>
                  </a:lnTo>
                  <a:lnTo>
                    <a:pt x="56" y="76"/>
                  </a:lnTo>
                  <a:lnTo>
                    <a:pt x="56" y="75"/>
                  </a:lnTo>
                  <a:lnTo>
                    <a:pt x="54" y="75"/>
                  </a:lnTo>
                  <a:lnTo>
                    <a:pt x="54" y="74"/>
                  </a:lnTo>
                  <a:lnTo>
                    <a:pt x="52" y="75"/>
                  </a:lnTo>
                  <a:lnTo>
                    <a:pt x="51" y="75"/>
                  </a:lnTo>
                  <a:lnTo>
                    <a:pt x="49" y="75"/>
                  </a:lnTo>
                  <a:lnTo>
                    <a:pt x="49" y="73"/>
                  </a:lnTo>
                  <a:lnTo>
                    <a:pt x="47" y="72"/>
                  </a:lnTo>
                  <a:lnTo>
                    <a:pt x="45" y="71"/>
                  </a:lnTo>
                  <a:lnTo>
                    <a:pt x="43" y="69"/>
                  </a:lnTo>
                  <a:lnTo>
                    <a:pt x="41" y="67"/>
                  </a:lnTo>
                  <a:lnTo>
                    <a:pt x="40" y="66"/>
                  </a:lnTo>
                  <a:lnTo>
                    <a:pt x="38" y="64"/>
                  </a:lnTo>
                  <a:lnTo>
                    <a:pt x="36" y="63"/>
                  </a:lnTo>
                  <a:lnTo>
                    <a:pt x="35" y="61"/>
                  </a:lnTo>
                  <a:lnTo>
                    <a:pt x="33" y="60"/>
                  </a:lnTo>
                  <a:lnTo>
                    <a:pt x="33" y="58"/>
                  </a:lnTo>
                  <a:lnTo>
                    <a:pt x="33" y="57"/>
                  </a:lnTo>
                  <a:lnTo>
                    <a:pt x="33" y="55"/>
                  </a:lnTo>
                  <a:lnTo>
                    <a:pt x="34" y="55"/>
                  </a:lnTo>
                  <a:lnTo>
                    <a:pt x="35" y="55"/>
                  </a:lnTo>
                  <a:lnTo>
                    <a:pt x="36" y="54"/>
                  </a:lnTo>
                  <a:lnTo>
                    <a:pt x="38" y="54"/>
                  </a:lnTo>
                  <a:lnTo>
                    <a:pt x="40" y="54"/>
                  </a:lnTo>
                  <a:lnTo>
                    <a:pt x="41" y="54"/>
                  </a:lnTo>
                  <a:lnTo>
                    <a:pt x="44" y="52"/>
                  </a:lnTo>
                  <a:lnTo>
                    <a:pt x="46" y="52"/>
                  </a:lnTo>
                  <a:lnTo>
                    <a:pt x="48" y="52"/>
                  </a:lnTo>
                  <a:lnTo>
                    <a:pt x="49" y="52"/>
                  </a:lnTo>
                  <a:lnTo>
                    <a:pt x="51" y="52"/>
                  </a:lnTo>
                  <a:lnTo>
                    <a:pt x="52" y="52"/>
                  </a:lnTo>
                  <a:lnTo>
                    <a:pt x="54" y="52"/>
                  </a:lnTo>
                  <a:lnTo>
                    <a:pt x="55" y="52"/>
                  </a:lnTo>
                  <a:lnTo>
                    <a:pt x="54" y="44"/>
                  </a:lnTo>
                  <a:lnTo>
                    <a:pt x="52" y="37"/>
                  </a:lnTo>
                  <a:lnTo>
                    <a:pt x="49" y="32"/>
                  </a:lnTo>
                  <a:lnTo>
                    <a:pt x="47" y="26"/>
                  </a:lnTo>
                  <a:lnTo>
                    <a:pt x="43" y="24"/>
                  </a:lnTo>
                  <a:lnTo>
                    <a:pt x="39" y="20"/>
                  </a:lnTo>
                  <a:lnTo>
                    <a:pt x="36" y="18"/>
                  </a:lnTo>
                  <a:lnTo>
                    <a:pt x="32" y="16"/>
                  </a:lnTo>
                  <a:lnTo>
                    <a:pt x="27" y="16"/>
                  </a:lnTo>
                  <a:lnTo>
                    <a:pt x="23" y="16"/>
                  </a:lnTo>
                  <a:lnTo>
                    <a:pt x="18" y="16"/>
                  </a:lnTo>
                  <a:lnTo>
                    <a:pt x="14" y="14"/>
                  </a:lnTo>
                  <a:lnTo>
                    <a:pt x="9" y="14"/>
                  </a:lnTo>
                  <a:lnTo>
                    <a:pt x="6" y="12"/>
                  </a:lnTo>
                  <a:lnTo>
                    <a:pt x="3" y="10"/>
                  </a:lnTo>
                  <a:lnTo>
                    <a:pt x="0" y="8"/>
                  </a:lnTo>
                </a:path>
              </a:pathLst>
            </a:custGeom>
            <a:solidFill>
              <a:srgbClr val="F8F8F8"/>
            </a:solidFill>
            <a:ln w="6350">
              <a:solidFill>
                <a:srgbClr val="DDDDDD"/>
              </a:solidFill>
              <a:round/>
              <a:headEnd/>
              <a:tailEnd/>
            </a:ln>
          </p:spPr>
          <p:txBody>
            <a:bodyPr/>
            <a:lstStyle/>
            <a:p>
              <a:endParaRPr lang="it-IT"/>
            </a:p>
          </p:txBody>
        </p:sp>
        <p:sp>
          <p:nvSpPr>
            <p:cNvPr id="11321" name="Freeform 73"/>
            <p:cNvSpPr>
              <a:spLocks/>
            </p:cNvSpPr>
            <p:nvPr/>
          </p:nvSpPr>
          <p:spPr bwMode="auto">
            <a:xfrm>
              <a:off x="4906" y="1464"/>
              <a:ext cx="324" cy="105"/>
            </a:xfrm>
            <a:custGeom>
              <a:avLst/>
              <a:gdLst>
                <a:gd name="T0" fmla="*/ 1233 w 164"/>
                <a:gd name="T1" fmla="*/ 6 h 114"/>
                <a:gd name="T2" fmla="*/ 1187 w 164"/>
                <a:gd name="T3" fmla="*/ 6 h 114"/>
                <a:gd name="T4" fmla="*/ 1132 w 164"/>
                <a:gd name="T5" fmla="*/ 4 h 114"/>
                <a:gd name="T6" fmla="*/ 1104 w 164"/>
                <a:gd name="T7" fmla="*/ 2 h 114"/>
                <a:gd name="T8" fmla="*/ 901 w 164"/>
                <a:gd name="T9" fmla="*/ 9 h 114"/>
                <a:gd name="T10" fmla="*/ 719 w 164"/>
                <a:gd name="T11" fmla="*/ 15 h 114"/>
                <a:gd name="T12" fmla="*/ 601 w 164"/>
                <a:gd name="T13" fmla="*/ 16 h 114"/>
                <a:gd name="T14" fmla="*/ 555 w 164"/>
                <a:gd name="T15" fmla="*/ 16 h 114"/>
                <a:gd name="T16" fmla="*/ 569 w 164"/>
                <a:gd name="T17" fmla="*/ 30 h 114"/>
                <a:gd name="T18" fmla="*/ 561 w 164"/>
                <a:gd name="T19" fmla="*/ 53 h 114"/>
                <a:gd name="T20" fmla="*/ 524 w 164"/>
                <a:gd name="T21" fmla="*/ 73 h 114"/>
                <a:gd name="T22" fmla="*/ 464 w 164"/>
                <a:gd name="T23" fmla="*/ 84 h 114"/>
                <a:gd name="T24" fmla="*/ 409 w 164"/>
                <a:gd name="T25" fmla="*/ 82 h 114"/>
                <a:gd name="T26" fmla="*/ 387 w 164"/>
                <a:gd name="T27" fmla="*/ 69 h 114"/>
                <a:gd name="T28" fmla="*/ 340 w 164"/>
                <a:gd name="T29" fmla="*/ 54 h 114"/>
                <a:gd name="T30" fmla="*/ 215 w 164"/>
                <a:gd name="T31" fmla="*/ 41 h 114"/>
                <a:gd name="T32" fmla="*/ 160 w 164"/>
                <a:gd name="T33" fmla="*/ 37 h 114"/>
                <a:gd name="T34" fmla="*/ 156 w 164"/>
                <a:gd name="T35" fmla="*/ 29 h 114"/>
                <a:gd name="T36" fmla="*/ 140 w 164"/>
                <a:gd name="T37" fmla="*/ 20 h 114"/>
                <a:gd name="T38" fmla="*/ 132 w 164"/>
                <a:gd name="T39" fmla="*/ 15 h 114"/>
                <a:gd name="T40" fmla="*/ 101 w 164"/>
                <a:gd name="T41" fmla="*/ 34 h 114"/>
                <a:gd name="T42" fmla="*/ 55 w 164"/>
                <a:gd name="T43" fmla="*/ 57 h 114"/>
                <a:gd name="T44" fmla="*/ 16 w 164"/>
                <a:gd name="T45" fmla="*/ 75 h 114"/>
                <a:gd name="T46" fmla="*/ 0 w 164"/>
                <a:gd name="T47" fmla="*/ 84 h 114"/>
                <a:gd name="T48" fmla="*/ 40 w 164"/>
                <a:gd name="T49" fmla="*/ 86 h 114"/>
                <a:gd name="T50" fmla="*/ 124 w 164"/>
                <a:gd name="T51" fmla="*/ 87 h 114"/>
                <a:gd name="T52" fmla="*/ 239 w 164"/>
                <a:gd name="T53" fmla="*/ 88 h 114"/>
                <a:gd name="T54" fmla="*/ 401 w 164"/>
                <a:gd name="T55" fmla="*/ 88 h 114"/>
                <a:gd name="T56" fmla="*/ 464 w 164"/>
                <a:gd name="T57" fmla="*/ 88 h 114"/>
                <a:gd name="T58" fmla="*/ 524 w 164"/>
                <a:gd name="T59" fmla="*/ 84 h 114"/>
                <a:gd name="T60" fmla="*/ 601 w 164"/>
                <a:gd name="T61" fmla="*/ 79 h 114"/>
                <a:gd name="T62" fmla="*/ 680 w 164"/>
                <a:gd name="T63" fmla="*/ 74 h 114"/>
                <a:gd name="T64" fmla="*/ 711 w 164"/>
                <a:gd name="T65" fmla="*/ 70 h 114"/>
                <a:gd name="T66" fmla="*/ 733 w 164"/>
                <a:gd name="T67" fmla="*/ 64 h 114"/>
                <a:gd name="T68" fmla="*/ 772 w 164"/>
                <a:gd name="T69" fmla="*/ 61 h 114"/>
                <a:gd name="T70" fmla="*/ 816 w 164"/>
                <a:gd name="T71" fmla="*/ 59 h 114"/>
                <a:gd name="T72" fmla="*/ 848 w 164"/>
                <a:gd name="T73" fmla="*/ 59 h 114"/>
                <a:gd name="T74" fmla="*/ 901 w 164"/>
                <a:gd name="T75" fmla="*/ 54 h 114"/>
                <a:gd name="T76" fmla="*/ 956 w 164"/>
                <a:gd name="T77" fmla="*/ 49 h 114"/>
                <a:gd name="T78" fmla="*/ 988 w 164"/>
                <a:gd name="T79" fmla="*/ 45 h 114"/>
                <a:gd name="T80" fmla="*/ 964 w 164"/>
                <a:gd name="T81" fmla="*/ 44 h 114"/>
                <a:gd name="T82" fmla="*/ 917 w 164"/>
                <a:gd name="T83" fmla="*/ 42 h 114"/>
                <a:gd name="T84" fmla="*/ 855 w 164"/>
                <a:gd name="T85" fmla="*/ 41 h 114"/>
                <a:gd name="T86" fmla="*/ 832 w 164"/>
                <a:gd name="T87" fmla="*/ 41 h 114"/>
                <a:gd name="T88" fmla="*/ 855 w 164"/>
                <a:gd name="T89" fmla="*/ 25 h 114"/>
                <a:gd name="T90" fmla="*/ 964 w 164"/>
                <a:gd name="T91" fmla="*/ 15 h 114"/>
                <a:gd name="T92" fmla="*/ 1089 w 164"/>
                <a:gd name="T93" fmla="*/ 12 h 114"/>
                <a:gd name="T94" fmla="*/ 1225 w 164"/>
                <a:gd name="T95" fmla="*/ 8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163" y="8"/>
                  </a:moveTo>
                  <a:lnTo>
                    <a:pt x="162" y="8"/>
                  </a:lnTo>
                  <a:lnTo>
                    <a:pt x="161" y="8"/>
                  </a:lnTo>
                  <a:lnTo>
                    <a:pt x="160" y="8"/>
                  </a:lnTo>
                  <a:lnTo>
                    <a:pt x="159" y="8"/>
                  </a:lnTo>
                  <a:lnTo>
                    <a:pt x="157" y="8"/>
                  </a:lnTo>
                  <a:lnTo>
                    <a:pt x="156" y="6"/>
                  </a:lnTo>
                  <a:lnTo>
                    <a:pt x="154" y="6"/>
                  </a:lnTo>
                  <a:lnTo>
                    <a:pt x="152" y="5"/>
                  </a:lnTo>
                  <a:lnTo>
                    <a:pt x="151" y="5"/>
                  </a:lnTo>
                  <a:lnTo>
                    <a:pt x="149" y="4"/>
                  </a:lnTo>
                  <a:lnTo>
                    <a:pt x="147" y="4"/>
                  </a:lnTo>
                  <a:lnTo>
                    <a:pt x="146" y="2"/>
                  </a:lnTo>
                  <a:lnTo>
                    <a:pt x="144" y="2"/>
                  </a:lnTo>
                  <a:lnTo>
                    <a:pt x="143" y="2"/>
                  </a:lnTo>
                  <a:lnTo>
                    <a:pt x="143" y="0"/>
                  </a:lnTo>
                  <a:lnTo>
                    <a:pt x="133" y="5"/>
                  </a:lnTo>
                  <a:lnTo>
                    <a:pt x="125" y="9"/>
                  </a:lnTo>
                  <a:lnTo>
                    <a:pt x="117" y="12"/>
                  </a:lnTo>
                  <a:lnTo>
                    <a:pt x="110" y="14"/>
                  </a:lnTo>
                  <a:lnTo>
                    <a:pt x="103" y="15"/>
                  </a:lnTo>
                  <a:lnTo>
                    <a:pt x="98" y="17"/>
                  </a:lnTo>
                  <a:lnTo>
                    <a:pt x="93" y="18"/>
                  </a:lnTo>
                  <a:lnTo>
                    <a:pt x="89" y="18"/>
                  </a:lnTo>
                  <a:lnTo>
                    <a:pt x="84" y="19"/>
                  </a:lnTo>
                  <a:lnTo>
                    <a:pt x="80" y="19"/>
                  </a:lnTo>
                  <a:lnTo>
                    <a:pt x="78" y="19"/>
                  </a:lnTo>
                  <a:lnTo>
                    <a:pt x="76" y="19"/>
                  </a:lnTo>
                  <a:lnTo>
                    <a:pt x="74" y="19"/>
                  </a:lnTo>
                  <a:lnTo>
                    <a:pt x="73" y="19"/>
                  </a:lnTo>
                  <a:lnTo>
                    <a:pt x="72" y="19"/>
                  </a:lnTo>
                  <a:lnTo>
                    <a:pt x="72" y="26"/>
                  </a:lnTo>
                  <a:lnTo>
                    <a:pt x="74" y="32"/>
                  </a:lnTo>
                  <a:lnTo>
                    <a:pt x="74" y="39"/>
                  </a:lnTo>
                  <a:lnTo>
                    <a:pt x="75" y="45"/>
                  </a:lnTo>
                  <a:lnTo>
                    <a:pt x="74" y="53"/>
                  </a:lnTo>
                  <a:lnTo>
                    <a:pt x="74" y="60"/>
                  </a:lnTo>
                  <a:lnTo>
                    <a:pt x="73" y="67"/>
                  </a:lnTo>
                  <a:lnTo>
                    <a:pt x="73" y="73"/>
                  </a:lnTo>
                  <a:lnTo>
                    <a:pt x="71" y="81"/>
                  </a:lnTo>
                  <a:lnTo>
                    <a:pt x="69" y="87"/>
                  </a:lnTo>
                  <a:lnTo>
                    <a:pt x="68" y="93"/>
                  </a:lnTo>
                  <a:lnTo>
                    <a:pt x="66" y="98"/>
                  </a:lnTo>
                  <a:lnTo>
                    <a:pt x="63" y="102"/>
                  </a:lnTo>
                  <a:lnTo>
                    <a:pt x="61" y="105"/>
                  </a:lnTo>
                  <a:lnTo>
                    <a:pt x="60" y="107"/>
                  </a:lnTo>
                  <a:lnTo>
                    <a:pt x="58" y="108"/>
                  </a:lnTo>
                  <a:lnTo>
                    <a:pt x="56" y="109"/>
                  </a:lnTo>
                  <a:lnTo>
                    <a:pt x="55" y="107"/>
                  </a:lnTo>
                  <a:lnTo>
                    <a:pt x="53" y="105"/>
                  </a:lnTo>
                  <a:lnTo>
                    <a:pt x="53" y="102"/>
                  </a:lnTo>
                  <a:lnTo>
                    <a:pt x="51" y="98"/>
                  </a:lnTo>
                  <a:lnTo>
                    <a:pt x="51" y="94"/>
                  </a:lnTo>
                  <a:lnTo>
                    <a:pt x="50" y="88"/>
                  </a:lnTo>
                  <a:lnTo>
                    <a:pt x="50" y="83"/>
                  </a:lnTo>
                  <a:lnTo>
                    <a:pt x="49" y="79"/>
                  </a:lnTo>
                  <a:lnTo>
                    <a:pt x="47" y="73"/>
                  </a:lnTo>
                  <a:lnTo>
                    <a:pt x="44" y="69"/>
                  </a:lnTo>
                  <a:lnTo>
                    <a:pt x="42" y="64"/>
                  </a:lnTo>
                  <a:lnTo>
                    <a:pt x="38" y="60"/>
                  </a:lnTo>
                  <a:lnTo>
                    <a:pt x="34" y="55"/>
                  </a:lnTo>
                  <a:lnTo>
                    <a:pt x="28" y="52"/>
                  </a:lnTo>
                  <a:lnTo>
                    <a:pt x="22" y="49"/>
                  </a:lnTo>
                  <a:lnTo>
                    <a:pt x="21" y="49"/>
                  </a:lnTo>
                  <a:lnTo>
                    <a:pt x="21" y="47"/>
                  </a:lnTo>
                  <a:lnTo>
                    <a:pt x="21" y="45"/>
                  </a:lnTo>
                  <a:lnTo>
                    <a:pt x="20" y="43"/>
                  </a:lnTo>
                  <a:lnTo>
                    <a:pt x="20" y="40"/>
                  </a:lnTo>
                  <a:lnTo>
                    <a:pt x="20" y="37"/>
                  </a:lnTo>
                  <a:lnTo>
                    <a:pt x="20" y="33"/>
                  </a:lnTo>
                  <a:lnTo>
                    <a:pt x="18" y="32"/>
                  </a:lnTo>
                  <a:lnTo>
                    <a:pt x="18" y="28"/>
                  </a:lnTo>
                  <a:lnTo>
                    <a:pt x="18" y="26"/>
                  </a:lnTo>
                  <a:lnTo>
                    <a:pt x="18" y="22"/>
                  </a:lnTo>
                  <a:lnTo>
                    <a:pt x="17" y="20"/>
                  </a:lnTo>
                  <a:lnTo>
                    <a:pt x="17" y="18"/>
                  </a:lnTo>
                  <a:lnTo>
                    <a:pt x="17" y="17"/>
                  </a:lnTo>
                  <a:lnTo>
                    <a:pt x="15" y="26"/>
                  </a:lnTo>
                  <a:lnTo>
                    <a:pt x="15" y="34"/>
                  </a:lnTo>
                  <a:lnTo>
                    <a:pt x="13" y="43"/>
                  </a:lnTo>
                  <a:lnTo>
                    <a:pt x="13" y="51"/>
                  </a:lnTo>
                  <a:lnTo>
                    <a:pt x="11" y="59"/>
                  </a:lnTo>
                  <a:lnTo>
                    <a:pt x="9" y="67"/>
                  </a:lnTo>
                  <a:lnTo>
                    <a:pt x="7" y="73"/>
                  </a:lnTo>
                  <a:lnTo>
                    <a:pt x="7" y="80"/>
                  </a:lnTo>
                  <a:lnTo>
                    <a:pt x="6" y="86"/>
                  </a:lnTo>
                  <a:lnTo>
                    <a:pt x="4" y="91"/>
                  </a:lnTo>
                  <a:lnTo>
                    <a:pt x="2" y="96"/>
                  </a:lnTo>
                  <a:lnTo>
                    <a:pt x="2" y="100"/>
                  </a:lnTo>
                  <a:lnTo>
                    <a:pt x="0" y="103"/>
                  </a:lnTo>
                  <a:lnTo>
                    <a:pt x="0" y="105"/>
                  </a:lnTo>
                  <a:lnTo>
                    <a:pt x="0" y="107"/>
                  </a:lnTo>
                  <a:lnTo>
                    <a:pt x="1" y="109"/>
                  </a:lnTo>
                  <a:lnTo>
                    <a:pt x="3" y="109"/>
                  </a:lnTo>
                  <a:lnTo>
                    <a:pt x="5" y="110"/>
                  </a:lnTo>
                  <a:lnTo>
                    <a:pt x="7" y="110"/>
                  </a:lnTo>
                  <a:lnTo>
                    <a:pt x="9" y="111"/>
                  </a:lnTo>
                  <a:lnTo>
                    <a:pt x="12" y="111"/>
                  </a:lnTo>
                  <a:lnTo>
                    <a:pt x="16" y="111"/>
                  </a:lnTo>
                  <a:lnTo>
                    <a:pt x="20" y="111"/>
                  </a:lnTo>
                  <a:lnTo>
                    <a:pt x="23" y="112"/>
                  </a:lnTo>
                  <a:lnTo>
                    <a:pt x="26" y="112"/>
                  </a:lnTo>
                  <a:lnTo>
                    <a:pt x="31" y="112"/>
                  </a:lnTo>
                  <a:lnTo>
                    <a:pt x="36" y="112"/>
                  </a:lnTo>
                  <a:lnTo>
                    <a:pt x="41" y="113"/>
                  </a:lnTo>
                  <a:lnTo>
                    <a:pt x="46" y="113"/>
                  </a:lnTo>
                  <a:lnTo>
                    <a:pt x="52" y="113"/>
                  </a:lnTo>
                  <a:lnTo>
                    <a:pt x="58" y="113"/>
                  </a:lnTo>
                  <a:lnTo>
                    <a:pt x="59" y="113"/>
                  </a:lnTo>
                  <a:lnTo>
                    <a:pt x="60" y="113"/>
                  </a:lnTo>
                  <a:lnTo>
                    <a:pt x="61" y="111"/>
                  </a:lnTo>
                  <a:lnTo>
                    <a:pt x="63" y="110"/>
                  </a:lnTo>
                  <a:lnTo>
                    <a:pt x="66" y="109"/>
                  </a:lnTo>
                  <a:lnTo>
                    <a:pt x="68" y="107"/>
                  </a:lnTo>
                  <a:lnTo>
                    <a:pt x="71" y="105"/>
                  </a:lnTo>
                  <a:lnTo>
                    <a:pt x="73" y="104"/>
                  </a:lnTo>
                  <a:lnTo>
                    <a:pt x="76" y="102"/>
                  </a:lnTo>
                  <a:lnTo>
                    <a:pt x="78" y="101"/>
                  </a:lnTo>
                  <a:lnTo>
                    <a:pt x="82" y="99"/>
                  </a:lnTo>
                  <a:lnTo>
                    <a:pt x="84" y="97"/>
                  </a:lnTo>
                  <a:lnTo>
                    <a:pt x="86" y="96"/>
                  </a:lnTo>
                  <a:lnTo>
                    <a:pt x="88" y="94"/>
                  </a:lnTo>
                  <a:lnTo>
                    <a:pt x="91" y="92"/>
                  </a:lnTo>
                  <a:lnTo>
                    <a:pt x="92" y="91"/>
                  </a:lnTo>
                  <a:lnTo>
                    <a:pt x="92" y="89"/>
                  </a:lnTo>
                  <a:lnTo>
                    <a:pt x="94" y="88"/>
                  </a:lnTo>
                  <a:lnTo>
                    <a:pt x="94" y="87"/>
                  </a:lnTo>
                  <a:lnTo>
                    <a:pt x="95" y="85"/>
                  </a:lnTo>
                  <a:lnTo>
                    <a:pt x="95" y="83"/>
                  </a:lnTo>
                  <a:lnTo>
                    <a:pt x="97" y="81"/>
                  </a:lnTo>
                  <a:lnTo>
                    <a:pt x="99" y="80"/>
                  </a:lnTo>
                  <a:lnTo>
                    <a:pt x="100" y="78"/>
                  </a:lnTo>
                  <a:lnTo>
                    <a:pt x="102" y="77"/>
                  </a:lnTo>
                  <a:lnTo>
                    <a:pt x="103" y="77"/>
                  </a:lnTo>
                  <a:lnTo>
                    <a:pt x="105" y="75"/>
                  </a:lnTo>
                  <a:lnTo>
                    <a:pt x="106" y="75"/>
                  </a:lnTo>
                  <a:lnTo>
                    <a:pt x="108" y="75"/>
                  </a:lnTo>
                  <a:lnTo>
                    <a:pt x="109" y="75"/>
                  </a:lnTo>
                  <a:lnTo>
                    <a:pt x="110" y="75"/>
                  </a:lnTo>
                  <a:lnTo>
                    <a:pt x="111" y="73"/>
                  </a:lnTo>
                  <a:lnTo>
                    <a:pt x="113" y="73"/>
                  </a:lnTo>
                  <a:lnTo>
                    <a:pt x="115" y="71"/>
                  </a:lnTo>
                  <a:lnTo>
                    <a:pt x="117" y="69"/>
                  </a:lnTo>
                  <a:lnTo>
                    <a:pt x="119" y="68"/>
                  </a:lnTo>
                  <a:lnTo>
                    <a:pt x="120" y="67"/>
                  </a:lnTo>
                  <a:lnTo>
                    <a:pt x="122" y="65"/>
                  </a:lnTo>
                  <a:lnTo>
                    <a:pt x="124" y="63"/>
                  </a:lnTo>
                  <a:lnTo>
                    <a:pt x="126" y="61"/>
                  </a:lnTo>
                  <a:lnTo>
                    <a:pt x="128" y="59"/>
                  </a:lnTo>
                  <a:lnTo>
                    <a:pt x="128" y="57"/>
                  </a:lnTo>
                  <a:lnTo>
                    <a:pt x="129" y="56"/>
                  </a:lnTo>
                  <a:lnTo>
                    <a:pt x="127" y="56"/>
                  </a:lnTo>
                  <a:lnTo>
                    <a:pt x="126" y="56"/>
                  </a:lnTo>
                  <a:lnTo>
                    <a:pt x="125" y="56"/>
                  </a:lnTo>
                  <a:lnTo>
                    <a:pt x="124" y="54"/>
                  </a:lnTo>
                  <a:lnTo>
                    <a:pt x="122" y="54"/>
                  </a:lnTo>
                  <a:lnTo>
                    <a:pt x="120" y="54"/>
                  </a:lnTo>
                  <a:lnTo>
                    <a:pt x="119" y="54"/>
                  </a:lnTo>
                  <a:lnTo>
                    <a:pt x="117" y="52"/>
                  </a:lnTo>
                  <a:lnTo>
                    <a:pt x="115" y="52"/>
                  </a:lnTo>
                  <a:lnTo>
                    <a:pt x="113" y="52"/>
                  </a:lnTo>
                  <a:lnTo>
                    <a:pt x="111" y="52"/>
                  </a:lnTo>
                  <a:lnTo>
                    <a:pt x="110" y="52"/>
                  </a:lnTo>
                  <a:lnTo>
                    <a:pt x="109" y="52"/>
                  </a:lnTo>
                  <a:lnTo>
                    <a:pt x="108" y="52"/>
                  </a:lnTo>
                  <a:lnTo>
                    <a:pt x="108" y="44"/>
                  </a:lnTo>
                  <a:lnTo>
                    <a:pt x="109" y="37"/>
                  </a:lnTo>
                  <a:lnTo>
                    <a:pt x="111" y="32"/>
                  </a:lnTo>
                  <a:lnTo>
                    <a:pt x="114" y="26"/>
                  </a:lnTo>
                  <a:lnTo>
                    <a:pt x="117" y="24"/>
                  </a:lnTo>
                  <a:lnTo>
                    <a:pt x="121" y="20"/>
                  </a:lnTo>
                  <a:lnTo>
                    <a:pt x="125" y="18"/>
                  </a:lnTo>
                  <a:lnTo>
                    <a:pt x="129" y="16"/>
                  </a:lnTo>
                  <a:lnTo>
                    <a:pt x="133" y="16"/>
                  </a:lnTo>
                  <a:lnTo>
                    <a:pt x="138" y="15"/>
                  </a:lnTo>
                  <a:lnTo>
                    <a:pt x="141" y="15"/>
                  </a:lnTo>
                  <a:lnTo>
                    <a:pt x="146" y="14"/>
                  </a:lnTo>
                  <a:lnTo>
                    <a:pt x="150" y="14"/>
                  </a:lnTo>
                  <a:lnTo>
                    <a:pt x="155" y="13"/>
                  </a:lnTo>
                  <a:lnTo>
                    <a:pt x="159" y="11"/>
                  </a:lnTo>
                  <a:lnTo>
                    <a:pt x="163" y="8"/>
                  </a:lnTo>
                </a:path>
              </a:pathLst>
            </a:custGeom>
            <a:solidFill>
              <a:srgbClr val="F8F8F8"/>
            </a:solidFill>
            <a:ln w="6350">
              <a:solidFill>
                <a:srgbClr val="DDDDDD"/>
              </a:solidFill>
              <a:round/>
              <a:headEnd/>
              <a:tailEnd/>
            </a:ln>
          </p:spPr>
          <p:txBody>
            <a:bodyPr/>
            <a:lstStyle/>
            <a:p>
              <a:endParaRPr lang="it-IT"/>
            </a:p>
          </p:txBody>
        </p:sp>
        <p:sp>
          <p:nvSpPr>
            <p:cNvPr id="11322" name="Freeform 74"/>
            <p:cNvSpPr>
              <a:spLocks/>
            </p:cNvSpPr>
            <p:nvPr/>
          </p:nvSpPr>
          <p:spPr bwMode="auto">
            <a:xfrm>
              <a:off x="4469" y="1477"/>
              <a:ext cx="170" cy="100"/>
            </a:xfrm>
            <a:custGeom>
              <a:avLst/>
              <a:gdLst>
                <a:gd name="T0" fmla="*/ 8 w 86"/>
                <a:gd name="T1" fmla="*/ 6 h 109"/>
                <a:gd name="T2" fmla="*/ 55 w 86"/>
                <a:gd name="T3" fmla="*/ 6 h 109"/>
                <a:gd name="T4" fmla="*/ 132 w 86"/>
                <a:gd name="T5" fmla="*/ 6 h 109"/>
                <a:gd name="T6" fmla="*/ 192 w 86"/>
                <a:gd name="T7" fmla="*/ 6 h 109"/>
                <a:gd name="T8" fmla="*/ 247 w 86"/>
                <a:gd name="T9" fmla="*/ 6 h 109"/>
                <a:gd name="T10" fmla="*/ 253 w 86"/>
                <a:gd name="T11" fmla="*/ 6 h 109"/>
                <a:gd name="T12" fmla="*/ 253 w 86"/>
                <a:gd name="T13" fmla="*/ 10 h 109"/>
                <a:gd name="T14" fmla="*/ 261 w 86"/>
                <a:gd name="T15" fmla="*/ 16 h 109"/>
                <a:gd name="T16" fmla="*/ 293 w 86"/>
                <a:gd name="T17" fmla="*/ 23 h 109"/>
                <a:gd name="T18" fmla="*/ 316 w 86"/>
                <a:gd name="T19" fmla="*/ 29 h 109"/>
                <a:gd name="T20" fmla="*/ 364 w 86"/>
                <a:gd name="T21" fmla="*/ 34 h 109"/>
                <a:gd name="T22" fmla="*/ 395 w 86"/>
                <a:gd name="T23" fmla="*/ 40 h 109"/>
                <a:gd name="T24" fmla="*/ 425 w 86"/>
                <a:gd name="T25" fmla="*/ 49 h 109"/>
                <a:gd name="T26" fmla="*/ 449 w 86"/>
                <a:gd name="T27" fmla="*/ 58 h 109"/>
                <a:gd name="T28" fmla="*/ 480 w 86"/>
                <a:gd name="T29" fmla="*/ 67 h 109"/>
                <a:gd name="T30" fmla="*/ 488 w 86"/>
                <a:gd name="T31" fmla="*/ 75 h 109"/>
                <a:gd name="T32" fmla="*/ 488 w 86"/>
                <a:gd name="T33" fmla="*/ 78 h 109"/>
                <a:gd name="T34" fmla="*/ 496 w 86"/>
                <a:gd name="T35" fmla="*/ 79 h 109"/>
                <a:gd name="T36" fmla="*/ 508 w 86"/>
                <a:gd name="T37" fmla="*/ 79 h 109"/>
                <a:gd name="T38" fmla="*/ 516 w 86"/>
                <a:gd name="T39" fmla="*/ 82 h 109"/>
                <a:gd name="T40" fmla="*/ 540 w 86"/>
                <a:gd name="T41" fmla="*/ 83 h 109"/>
                <a:gd name="T42" fmla="*/ 548 w 86"/>
                <a:gd name="T43" fmla="*/ 83 h 109"/>
                <a:gd name="T44" fmla="*/ 571 w 86"/>
                <a:gd name="T45" fmla="*/ 83 h 109"/>
                <a:gd name="T46" fmla="*/ 601 w 86"/>
                <a:gd name="T47" fmla="*/ 83 h 109"/>
                <a:gd name="T48" fmla="*/ 625 w 86"/>
                <a:gd name="T49" fmla="*/ 83 h 109"/>
                <a:gd name="T50" fmla="*/ 640 w 86"/>
                <a:gd name="T51" fmla="*/ 83 h 109"/>
                <a:gd name="T52" fmla="*/ 656 w 86"/>
                <a:gd name="T53" fmla="*/ 82 h 109"/>
                <a:gd name="T54" fmla="*/ 625 w 86"/>
                <a:gd name="T55" fmla="*/ 75 h 109"/>
                <a:gd name="T56" fmla="*/ 563 w 86"/>
                <a:gd name="T57" fmla="*/ 58 h 109"/>
                <a:gd name="T58" fmla="*/ 488 w 86"/>
                <a:gd name="T59" fmla="*/ 37 h 109"/>
                <a:gd name="T60" fmla="*/ 411 w 86"/>
                <a:gd name="T61" fmla="*/ 17 h 109"/>
                <a:gd name="T62" fmla="*/ 364 w 86"/>
                <a:gd name="T63" fmla="*/ 6 h 109"/>
                <a:gd name="T64" fmla="*/ 340 w 86"/>
                <a:gd name="T65" fmla="*/ 3 h 109"/>
                <a:gd name="T66" fmla="*/ 261 w 86"/>
                <a:gd name="T67" fmla="*/ 1 h 109"/>
                <a:gd name="T68" fmla="*/ 176 w 86"/>
                <a:gd name="T69" fmla="*/ 0 h 109"/>
                <a:gd name="T70" fmla="*/ 85 w 86"/>
                <a:gd name="T71" fmla="*/ 1 h 109"/>
                <a:gd name="T72" fmla="*/ 24 w 86"/>
                <a:gd name="T73" fmla="*/ 1 h 109"/>
                <a:gd name="T74" fmla="*/ 0 w 86"/>
                <a:gd name="T75" fmla="*/ 2 h 109"/>
                <a:gd name="T76" fmla="*/ 0 w 86"/>
                <a:gd name="T77" fmla="*/ 2 h 109"/>
                <a:gd name="T78" fmla="*/ 0 w 86"/>
                <a:gd name="T79" fmla="*/ 4 h 109"/>
                <a:gd name="T80" fmla="*/ 0 w 86"/>
                <a:gd name="T81" fmla="*/ 6 h 109"/>
                <a:gd name="T82" fmla="*/ 0 w 86"/>
                <a:gd name="T83" fmla="*/ 6 h 109"/>
                <a:gd name="T84" fmla="*/ 0 w 86"/>
                <a:gd name="T85" fmla="*/ 6 h 10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6"/>
                <a:gd name="T130" fmla="*/ 0 h 109"/>
                <a:gd name="T131" fmla="*/ 86 w 86"/>
                <a:gd name="T132" fmla="*/ 109 h 10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6" h="109">
                  <a:moveTo>
                    <a:pt x="0" y="6"/>
                  </a:moveTo>
                  <a:lnTo>
                    <a:pt x="0" y="8"/>
                  </a:lnTo>
                  <a:lnTo>
                    <a:pt x="1" y="8"/>
                  </a:lnTo>
                  <a:lnTo>
                    <a:pt x="3" y="8"/>
                  </a:lnTo>
                  <a:lnTo>
                    <a:pt x="5" y="8"/>
                  </a:lnTo>
                  <a:lnTo>
                    <a:pt x="7" y="8"/>
                  </a:lnTo>
                  <a:lnTo>
                    <a:pt x="11" y="8"/>
                  </a:lnTo>
                  <a:lnTo>
                    <a:pt x="14" y="8"/>
                  </a:lnTo>
                  <a:lnTo>
                    <a:pt x="17" y="8"/>
                  </a:lnTo>
                  <a:lnTo>
                    <a:pt x="19" y="8"/>
                  </a:lnTo>
                  <a:lnTo>
                    <a:pt x="22" y="8"/>
                  </a:lnTo>
                  <a:lnTo>
                    <a:pt x="25" y="8"/>
                  </a:lnTo>
                  <a:lnTo>
                    <a:pt x="28" y="8"/>
                  </a:lnTo>
                  <a:lnTo>
                    <a:pt x="30" y="8"/>
                  </a:lnTo>
                  <a:lnTo>
                    <a:pt x="32" y="8"/>
                  </a:lnTo>
                  <a:lnTo>
                    <a:pt x="33" y="8"/>
                  </a:lnTo>
                  <a:lnTo>
                    <a:pt x="34" y="8"/>
                  </a:lnTo>
                  <a:lnTo>
                    <a:pt x="33" y="9"/>
                  </a:lnTo>
                  <a:lnTo>
                    <a:pt x="33" y="10"/>
                  </a:lnTo>
                  <a:lnTo>
                    <a:pt x="33" y="12"/>
                  </a:lnTo>
                  <a:lnTo>
                    <a:pt x="33" y="13"/>
                  </a:lnTo>
                  <a:lnTo>
                    <a:pt x="33" y="16"/>
                  </a:lnTo>
                  <a:lnTo>
                    <a:pt x="34" y="18"/>
                  </a:lnTo>
                  <a:lnTo>
                    <a:pt x="34" y="21"/>
                  </a:lnTo>
                  <a:lnTo>
                    <a:pt x="36" y="22"/>
                  </a:lnTo>
                  <a:lnTo>
                    <a:pt x="36" y="26"/>
                  </a:lnTo>
                  <a:lnTo>
                    <a:pt x="38" y="29"/>
                  </a:lnTo>
                  <a:lnTo>
                    <a:pt x="38" y="33"/>
                  </a:lnTo>
                  <a:lnTo>
                    <a:pt x="40" y="35"/>
                  </a:lnTo>
                  <a:lnTo>
                    <a:pt x="41" y="38"/>
                  </a:lnTo>
                  <a:lnTo>
                    <a:pt x="43" y="40"/>
                  </a:lnTo>
                  <a:lnTo>
                    <a:pt x="45" y="42"/>
                  </a:lnTo>
                  <a:lnTo>
                    <a:pt x="47" y="44"/>
                  </a:lnTo>
                  <a:lnTo>
                    <a:pt x="47" y="47"/>
                  </a:lnTo>
                  <a:lnTo>
                    <a:pt x="49" y="49"/>
                  </a:lnTo>
                  <a:lnTo>
                    <a:pt x="51" y="52"/>
                  </a:lnTo>
                  <a:lnTo>
                    <a:pt x="53" y="55"/>
                  </a:lnTo>
                  <a:lnTo>
                    <a:pt x="53" y="59"/>
                  </a:lnTo>
                  <a:lnTo>
                    <a:pt x="55" y="63"/>
                  </a:lnTo>
                  <a:lnTo>
                    <a:pt x="57" y="67"/>
                  </a:lnTo>
                  <a:lnTo>
                    <a:pt x="58" y="70"/>
                  </a:lnTo>
                  <a:lnTo>
                    <a:pt x="58" y="75"/>
                  </a:lnTo>
                  <a:lnTo>
                    <a:pt x="60" y="79"/>
                  </a:lnTo>
                  <a:lnTo>
                    <a:pt x="60" y="83"/>
                  </a:lnTo>
                  <a:lnTo>
                    <a:pt x="62" y="87"/>
                  </a:lnTo>
                  <a:lnTo>
                    <a:pt x="62" y="90"/>
                  </a:lnTo>
                  <a:lnTo>
                    <a:pt x="63" y="94"/>
                  </a:lnTo>
                  <a:lnTo>
                    <a:pt x="63" y="97"/>
                  </a:lnTo>
                  <a:lnTo>
                    <a:pt x="63" y="100"/>
                  </a:lnTo>
                  <a:lnTo>
                    <a:pt x="63" y="101"/>
                  </a:lnTo>
                  <a:lnTo>
                    <a:pt x="63" y="102"/>
                  </a:lnTo>
                  <a:lnTo>
                    <a:pt x="64" y="102"/>
                  </a:lnTo>
                  <a:lnTo>
                    <a:pt x="64" y="103"/>
                  </a:lnTo>
                  <a:lnTo>
                    <a:pt x="65" y="103"/>
                  </a:lnTo>
                  <a:lnTo>
                    <a:pt x="66" y="103"/>
                  </a:lnTo>
                  <a:lnTo>
                    <a:pt x="66" y="105"/>
                  </a:lnTo>
                  <a:lnTo>
                    <a:pt x="67" y="105"/>
                  </a:lnTo>
                  <a:lnTo>
                    <a:pt x="67" y="106"/>
                  </a:lnTo>
                  <a:lnTo>
                    <a:pt x="69" y="106"/>
                  </a:lnTo>
                  <a:lnTo>
                    <a:pt x="69" y="107"/>
                  </a:lnTo>
                  <a:lnTo>
                    <a:pt x="70" y="107"/>
                  </a:lnTo>
                  <a:lnTo>
                    <a:pt x="71" y="107"/>
                  </a:lnTo>
                  <a:lnTo>
                    <a:pt x="71" y="108"/>
                  </a:lnTo>
                  <a:lnTo>
                    <a:pt x="73" y="108"/>
                  </a:lnTo>
                  <a:lnTo>
                    <a:pt x="74" y="108"/>
                  </a:lnTo>
                  <a:lnTo>
                    <a:pt x="76" y="108"/>
                  </a:lnTo>
                  <a:lnTo>
                    <a:pt x="78" y="108"/>
                  </a:lnTo>
                  <a:lnTo>
                    <a:pt x="79" y="107"/>
                  </a:lnTo>
                  <a:lnTo>
                    <a:pt x="81" y="107"/>
                  </a:lnTo>
                  <a:lnTo>
                    <a:pt x="83" y="107"/>
                  </a:lnTo>
                  <a:lnTo>
                    <a:pt x="84" y="107"/>
                  </a:lnTo>
                  <a:lnTo>
                    <a:pt x="85" y="106"/>
                  </a:lnTo>
                  <a:lnTo>
                    <a:pt x="84" y="105"/>
                  </a:lnTo>
                  <a:lnTo>
                    <a:pt x="84" y="102"/>
                  </a:lnTo>
                  <a:lnTo>
                    <a:pt x="81" y="97"/>
                  </a:lnTo>
                  <a:lnTo>
                    <a:pt x="79" y="91"/>
                  </a:lnTo>
                  <a:lnTo>
                    <a:pt x="76" y="84"/>
                  </a:lnTo>
                  <a:lnTo>
                    <a:pt x="73" y="75"/>
                  </a:lnTo>
                  <a:lnTo>
                    <a:pt x="69" y="67"/>
                  </a:lnTo>
                  <a:lnTo>
                    <a:pt x="67" y="56"/>
                  </a:lnTo>
                  <a:lnTo>
                    <a:pt x="63" y="48"/>
                  </a:lnTo>
                  <a:lnTo>
                    <a:pt x="60" y="39"/>
                  </a:lnTo>
                  <a:lnTo>
                    <a:pt x="56" y="30"/>
                  </a:lnTo>
                  <a:lnTo>
                    <a:pt x="53" y="22"/>
                  </a:lnTo>
                  <a:lnTo>
                    <a:pt x="50" y="16"/>
                  </a:lnTo>
                  <a:lnTo>
                    <a:pt x="49" y="10"/>
                  </a:lnTo>
                  <a:lnTo>
                    <a:pt x="47" y="6"/>
                  </a:lnTo>
                  <a:lnTo>
                    <a:pt x="47" y="4"/>
                  </a:lnTo>
                  <a:lnTo>
                    <a:pt x="46" y="4"/>
                  </a:lnTo>
                  <a:lnTo>
                    <a:pt x="44" y="3"/>
                  </a:lnTo>
                  <a:lnTo>
                    <a:pt x="40" y="3"/>
                  </a:lnTo>
                  <a:lnTo>
                    <a:pt x="38" y="1"/>
                  </a:lnTo>
                  <a:lnTo>
                    <a:pt x="34" y="1"/>
                  </a:lnTo>
                  <a:lnTo>
                    <a:pt x="30" y="1"/>
                  </a:lnTo>
                  <a:lnTo>
                    <a:pt x="27" y="1"/>
                  </a:lnTo>
                  <a:lnTo>
                    <a:pt x="23" y="0"/>
                  </a:lnTo>
                  <a:lnTo>
                    <a:pt x="18" y="1"/>
                  </a:lnTo>
                  <a:lnTo>
                    <a:pt x="15" y="1"/>
                  </a:lnTo>
                  <a:lnTo>
                    <a:pt x="11" y="1"/>
                  </a:lnTo>
                  <a:lnTo>
                    <a:pt x="8" y="1"/>
                  </a:lnTo>
                  <a:lnTo>
                    <a:pt x="5" y="1"/>
                  </a:lnTo>
                  <a:lnTo>
                    <a:pt x="3" y="1"/>
                  </a:lnTo>
                  <a:lnTo>
                    <a:pt x="2" y="1"/>
                  </a:lnTo>
                  <a:lnTo>
                    <a:pt x="0" y="2"/>
                  </a:lnTo>
                  <a:lnTo>
                    <a:pt x="0" y="4"/>
                  </a:lnTo>
                  <a:lnTo>
                    <a:pt x="0" y="6"/>
                  </a:lnTo>
                </a:path>
              </a:pathLst>
            </a:custGeom>
            <a:solidFill>
              <a:srgbClr val="F8F8F8"/>
            </a:solidFill>
            <a:ln w="9525">
              <a:solidFill>
                <a:srgbClr val="DDDDDD"/>
              </a:solidFill>
              <a:round/>
              <a:headEnd/>
              <a:tailEnd/>
            </a:ln>
          </p:spPr>
          <p:txBody>
            <a:bodyPr/>
            <a:lstStyle/>
            <a:p>
              <a:endParaRPr lang="it-IT"/>
            </a:p>
          </p:txBody>
        </p:sp>
        <p:sp>
          <p:nvSpPr>
            <p:cNvPr id="11323" name="Freeform 75"/>
            <p:cNvSpPr>
              <a:spLocks/>
            </p:cNvSpPr>
            <p:nvPr/>
          </p:nvSpPr>
          <p:spPr bwMode="auto">
            <a:xfrm>
              <a:off x="5115" y="1478"/>
              <a:ext cx="171" cy="99"/>
            </a:xfrm>
            <a:custGeom>
              <a:avLst/>
              <a:gdLst>
                <a:gd name="T0" fmla="*/ 637 w 87"/>
                <a:gd name="T1" fmla="*/ 6 h 108"/>
                <a:gd name="T2" fmla="*/ 584 w 87"/>
                <a:gd name="T3" fmla="*/ 6 h 108"/>
                <a:gd name="T4" fmla="*/ 525 w 87"/>
                <a:gd name="T5" fmla="*/ 6 h 108"/>
                <a:gd name="T6" fmla="*/ 448 w 87"/>
                <a:gd name="T7" fmla="*/ 6 h 108"/>
                <a:gd name="T8" fmla="*/ 401 w 87"/>
                <a:gd name="T9" fmla="*/ 6 h 108"/>
                <a:gd name="T10" fmla="*/ 387 w 87"/>
                <a:gd name="T11" fmla="*/ 6 h 108"/>
                <a:gd name="T12" fmla="*/ 387 w 87"/>
                <a:gd name="T13" fmla="*/ 9 h 108"/>
                <a:gd name="T14" fmla="*/ 371 w 87"/>
                <a:gd name="T15" fmla="*/ 16 h 108"/>
                <a:gd name="T16" fmla="*/ 348 w 87"/>
                <a:gd name="T17" fmla="*/ 23 h 108"/>
                <a:gd name="T18" fmla="*/ 328 w 87"/>
                <a:gd name="T19" fmla="*/ 29 h 108"/>
                <a:gd name="T20" fmla="*/ 297 w 87"/>
                <a:gd name="T21" fmla="*/ 34 h 108"/>
                <a:gd name="T22" fmla="*/ 259 w 87"/>
                <a:gd name="T23" fmla="*/ 41 h 108"/>
                <a:gd name="T24" fmla="*/ 212 w 87"/>
                <a:gd name="T25" fmla="*/ 49 h 108"/>
                <a:gd name="T26" fmla="*/ 181 w 87"/>
                <a:gd name="T27" fmla="*/ 58 h 108"/>
                <a:gd name="T28" fmla="*/ 167 w 87"/>
                <a:gd name="T29" fmla="*/ 67 h 108"/>
                <a:gd name="T30" fmla="*/ 167 w 87"/>
                <a:gd name="T31" fmla="*/ 76 h 108"/>
                <a:gd name="T32" fmla="*/ 167 w 87"/>
                <a:gd name="T33" fmla="*/ 78 h 108"/>
                <a:gd name="T34" fmla="*/ 143 w 87"/>
                <a:gd name="T35" fmla="*/ 80 h 108"/>
                <a:gd name="T36" fmla="*/ 143 w 87"/>
                <a:gd name="T37" fmla="*/ 80 h 108"/>
                <a:gd name="T38" fmla="*/ 120 w 87"/>
                <a:gd name="T39" fmla="*/ 82 h 108"/>
                <a:gd name="T40" fmla="*/ 108 w 87"/>
                <a:gd name="T41" fmla="*/ 83 h 108"/>
                <a:gd name="T42" fmla="*/ 100 w 87"/>
                <a:gd name="T43" fmla="*/ 83 h 108"/>
                <a:gd name="T44" fmla="*/ 77 w 87"/>
                <a:gd name="T45" fmla="*/ 83 h 108"/>
                <a:gd name="T46" fmla="*/ 47 w 87"/>
                <a:gd name="T47" fmla="*/ 83 h 108"/>
                <a:gd name="T48" fmla="*/ 31 w 87"/>
                <a:gd name="T49" fmla="*/ 83 h 108"/>
                <a:gd name="T50" fmla="*/ 8 w 87"/>
                <a:gd name="T51" fmla="*/ 83 h 108"/>
                <a:gd name="T52" fmla="*/ 8 w 87"/>
                <a:gd name="T53" fmla="*/ 82 h 108"/>
                <a:gd name="T54" fmla="*/ 24 w 87"/>
                <a:gd name="T55" fmla="*/ 76 h 108"/>
                <a:gd name="T56" fmla="*/ 85 w 87"/>
                <a:gd name="T57" fmla="*/ 58 h 108"/>
                <a:gd name="T58" fmla="*/ 167 w 87"/>
                <a:gd name="T59" fmla="*/ 36 h 108"/>
                <a:gd name="T60" fmla="*/ 244 w 87"/>
                <a:gd name="T61" fmla="*/ 16 h 108"/>
                <a:gd name="T62" fmla="*/ 281 w 87"/>
                <a:gd name="T63" fmla="*/ 6 h 108"/>
                <a:gd name="T64" fmla="*/ 305 w 87"/>
                <a:gd name="T65" fmla="*/ 3 h 108"/>
                <a:gd name="T66" fmla="*/ 379 w 87"/>
                <a:gd name="T67" fmla="*/ 1 h 108"/>
                <a:gd name="T68" fmla="*/ 472 w 87"/>
                <a:gd name="T69" fmla="*/ 0 h 108"/>
                <a:gd name="T70" fmla="*/ 552 w 87"/>
                <a:gd name="T71" fmla="*/ 0 h 108"/>
                <a:gd name="T72" fmla="*/ 621 w 87"/>
                <a:gd name="T73" fmla="*/ 0 h 108"/>
                <a:gd name="T74" fmla="*/ 637 w 87"/>
                <a:gd name="T75" fmla="*/ 1 h 108"/>
                <a:gd name="T76" fmla="*/ 637 w 87"/>
                <a:gd name="T77" fmla="*/ 2 h 108"/>
                <a:gd name="T78" fmla="*/ 637 w 87"/>
                <a:gd name="T79" fmla="*/ 4 h 108"/>
                <a:gd name="T80" fmla="*/ 645 w 87"/>
                <a:gd name="T81" fmla="*/ 5 h 108"/>
                <a:gd name="T82" fmla="*/ 645 w 87"/>
                <a:gd name="T83" fmla="*/ 6 h 108"/>
                <a:gd name="T84" fmla="*/ 653 w 87"/>
                <a:gd name="T85" fmla="*/ 6 h 1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
                <a:gd name="T130" fmla="*/ 0 h 108"/>
                <a:gd name="T131" fmla="*/ 87 w 87"/>
                <a:gd name="T132" fmla="*/ 108 h 1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 h="108">
                  <a:moveTo>
                    <a:pt x="86" y="6"/>
                  </a:moveTo>
                  <a:lnTo>
                    <a:pt x="85" y="7"/>
                  </a:lnTo>
                  <a:lnTo>
                    <a:pt x="84" y="7"/>
                  </a:lnTo>
                  <a:lnTo>
                    <a:pt x="82" y="7"/>
                  </a:lnTo>
                  <a:lnTo>
                    <a:pt x="80" y="7"/>
                  </a:lnTo>
                  <a:lnTo>
                    <a:pt x="77" y="7"/>
                  </a:lnTo>
                  <a:lnTo>
                    <a:pt x="74" y="7"/>
                  </a:lnTo>
                  <a:lnTo>
                    <a:pt x="71" y="7"/>
                  </a:lnTo>
                  <a:lnTo>
                    <a:pt x="69" y="7"/>
                  </a:lnTo>
                  <a:lnTo>
                    <a:pt x="66" y="7"/>
                  </a:lnTo>
                  <a:lnTo>
                    <a:pt x="62" y="7"/>
                  </a:lnTo>
                  <a:lnTo>
                    <a:pt x="59" y="7"/>
                  </a:lnTo>
                  <a:lnTo>
                    <a:pt x="57" y="7"/>
                  </a:lnTo>
                  <a:lnTo>
                    <a:pt x="55" y="7"/>
                  </a:lnTo>
                  <a:lnTo>
                    <a:pt x="53" y="7"/>
                  </a:lnTo>
                  <a:lnTo>
                    <a:pt x="51" y="8"/>
                  </a:lnTo>
                  <a:lnTo>
                    <a:pt x="51" y="9"/>
                  </a:lnTo>
                  <a:lnTo>
                    <a:pt x="51" y="11"/>
                  </a:lnTo>
                  <a:lnTo>
                    <a:pt x="51" y="12"/>
                  </a:lnTo>
                  <a:lnTo>
                    <a:pt x="50" y="15"/>
                  </a:lnTo>
                  <a:lnTo>
                    <a:pt x="50" y="17"/>
                  </a:lnTo>
                  <a:lnTo>
                    <a:pt x="49" y="20"/>
                  </a:lnTo>
                  <a:lnTo>
                    <a:pt x="49" y="22"/>
                  </a:lnTo>
                  <a:lnTo>
                    <a:pt x="47" y="26"/>
                  </a:lnTo>
                  <a:lnTo>
                    <a:pt x="46" y="29"/>
                  </a:lnTo>
                  <a:lnTo>
                    <a:pt x="45" y="33"/>
                  </a:lnTo>
                  <a:lnTo>
                    <a:pt x="45" y="35"/>
                  </a:lnTo>
                  <a:lnTo>
                    <a:pt x="43" y="38"/>
                  </a:lnTo>
                  <a:lnTo>
                    <a:pt x="41" y="40"/>
                  </a:lnTo>
                  <a:lnTo>
                    <a:pt x="39" y="42"/>
                  </a:lnTo>
                  <a:lnTo>
                    <a:pt x="39" y="44"/>
                  </a:lnTo>
                  <a:lnTo>
                    <a:pt x="37" y="47"/>
                  </a:lnTo>
                  <a:lnTo>
                    <a:pt x="35" y="50"/>
                  </a:lnTo>
                  <a:lnTo>
                    <a:pt x="34" y="53"/>
                  </a:lnTo>
                  <a:lnTo>
                    <a:pt x="32" y="55"/>
                  </a:lnTo>
                  <a:lnTo>
                    <a:pt x="30" y="59"/>
                  </a:lnTo>
                  <a:lnTo>
                    <a:pt x="28" y="63"/>
                  </a:lnTo>
                  <a:lnTo>
                    <a:pt x="26" y="67"/>
                  </a:lnTo>
                  <a:lnTo>
                    <a:pt x="26" y="70"/>
                  </a:lnTo>
                  <a:lnTo>
                    <a:pt x="24" y="75"/>
                  </a:lnTo>
                  <a:lnTo>
                    <a:pt x="23" y="79"/>
                  </a:lnTo>
                  <a:lnTo>
                    <a:pt x="22" y="83"/>
                  </a:lnTo>
                  <a:lnTo>
                    <a:pt x="22" y="87"/>
                  </a:lnTo>
                  <a:lnTo>
                    <a:pt x="22" y="90"/>
                  </a:lnTo>
                  <a:lnTo>
                    <a:pt x="22" y="94"/>
                  </a:lnTo>
                  <a:lnTo>
                    <a:pt x="22" y="98"/>
                  </a:lnTo>
                  <a:lnTo>
                    <a:pt x="23" y="100"/>
                  </a:lnTo>
                  <a:lnTo>
                    <a:pt x="22" y="101"/>
                  </a:lnTo>
                  <a:lnTo>
                    <a:pt x="21" y="102"/>
                  </a:lnTo>
                  <a:lnTo>
                    <a:pt x="19" y="104"/>
                  </a:lnTo>
                  <a:lnTo>
                    <a:pt x="17" y="105"/>
                  </a:lnTo>
                  <a:lnTo>
                    <a:pt x="16" y="106"/>
                  </a:lnTo>
                  <a:lnTo>
                    <a:pt x="14" y="107"/>
                  </a:lnTo>
                  <a:lnTo>
                    <a:pt x="13" y="107"/>
                  </a:lnTo>
                  <a:lnTo>
                    <a:pt x="12" y="107"/>
                  </a:lnTo>
                  <a:lnTo>
                    <a:pt x="10" y="107"/>
                  </a:lnTo>
                  <a:lnTo>
                    <a:pt x="8" y="107"/>
                  </a:lnTo>
                  <a:lnTo>
                    <a:pt x="6" y="107"/>
                  </a:lnTo>
                  <a:lnTo>
                    <a:pt x="4" y="107"/>
                  </a:lnTo>
                  <a:lnTo>
                    <a:pt x="2" y="107"/>
                  </a:lnTo>
                  <a:lnTo>
                    <a:pt x="1" y="107"/>
                  </a:lnTo>
                  <a:lnTo>
                    <a:pt x="1" y="106"/>
                  </a:lnTo>
                  <a:lnTo>
                    <a:pt x="0" y="105"/>
                  </a:lnTo>
                  <a:lnTo>
                    <a:pt x="1" y="102"/>
                  </a:lnTo>
                  <a:lnTo>
                    <a:pt x="3" y="98"/>
                  </a:lnTo>
                  <a:lnTo>
                    <a:pt x="5" y="90"/>
                  </a:lnTo>
                  <a:lnTo>
                    <a:pt x="8" y="83"/>
                  </a:lnTo>
                  <a:lnTo>
                    <a:pt x="11" y="75"/>
                  </a:lnTo>
                  <a:lnTo>
                    <a:pt x="15" y="66"/>
                  </a:lnTo>
                  <a:lnTo>
                    <a:pt x="19" y="56"/>
                  </a:lnTo>
                  <a:lnTo>
                    <a:pt x="22" y="47"/>
                  </a:lnTo>
                  <a:lnTo>
                    <a:pt x="25" y="38"/>
                  </a:lnTo>
                  <a:lnTo>
                    <a:pt x="28" y="30"/>
                  </a:lnTo>
                  <a:lnTo>
                    <a:pt x="32" y="21"/>
                  </a:lnTo>
                  <a:lnTo>
                    <a:pt x="34" y="16"/>
                  </a:lnTo>
                  <a:lnTo>
                    <a:pt x="36" y="10"/>
                  </a:lnTo>
                  <a:lnTo>
                    <a:pt x="37" y="7"/>
                  </a:lnTo>
                  <a:lnTo>
                    <a:pt x="39" y="4"/>
                  </a:lnTo>
                  <a:lnTo>
                    <a:pt x="40" y="3"/>
                  </a:lnTo>
                  <a:lnTo>
                    <a:pt x="43" y="3"/>
                  </a:lnTo>
                  <a:lnTo>
                    <a:pt x="46" y="1"/>
                  </a:lnTo>
                  <a:lnTo>
                    <a:pt x="50" y="1"/>
                  </a:lnTo>
                  <a:lnTo>
                    <a:pt x="54" y="1"/>
                  </a:lnTo>
                  <a:lnTo>
                    <a:pt x="57" y="1"/>
                  </a:lnTo>
                  <a:lnTo>
                    <a:pt x="62" y="0"/>
                  </a:lnTo>
                  <a:lnTo>
                    <a:pt x="66" y="0"/>
                  </a:lnTo>
                  <a:lnTo>
                    <a:pt x="70" y="0"/>
                  </a:lnTo>
                  <a:lnTo>
                    <a:pt x="73" y="0"/>
                  </a:lnTo>
                  <a:lnTo>
                    <a:pt x="77" y="0"/>
                  </a:lnTo>
                  <a:lnTo>
                    <a:pt x="78" y="0"/>
                  </a:lnTo>
                  <a:lnTo>
                    <a:pt x="82" y="0"/>
                  </a:lnTo>
                  <a:lnTo>
                    <a:pt x="83" y="0"/>
                  </a:lnTo>
                  <a:lnTo>
                    <a:pt x="84" y="0"/>
                  </a:lnTo>
                  <a:lnTo>
                    <a:pt x="84" y="1"/>
                  </a:lnTo>
                  <a:lnTo>
                    <a:pt x="84" y="2"/>
                  </a:lnTo>
                  <a:lnTo>
                    <a:pt x="84" y="4"/>
                  </a:lnTo>
                  <a:lnTo>
                    <a:pt x="85" y="4"/>
                  </a:lnTo>
                  <a:lnTo>
                    <a:pt x="85" y="5"/>
                  </a:lnTo>
                  <a:lnTo>
                    <a:pt x="85" y="6"/>
                  </a:lnTo>
                  <a:lnTo>
                    <a:pt x="86" y="6"/>
                  </a:lnTo>
                </a:path>
              </a:pathLst>
            </a:custGeom>
            <a:solidFill>
              <a:srgbClr val="F8F8F8"/>
            </a:solidFill>
            <a:ln w="9525">
              <a:solidFill>
                <a:srgbClr val="DDDDDD"/>
              </a:solidFill>
              <a:round/>
              <a:headEnd/>
              <a:tailEnd/>
            </a:ln>
          </p:spPr>
          <p:txBody>
            <a:bodyPr/>
            <a:lstStyle/>
            <a:p>
              <a:endParaRPr lang="it-IT"/>
            </a:p>
          </p:txBody>
        </p:sp>
        <p:sp>
          <p:nvSpPr>
            <p:cNvPr id="11324" name="Freeform 76"/>
            <p:cNvSpPr>
              <a:spLocks/>
            </p:cNvSpPr>
            <p:nvPr/>
          </p:nvSpPr>
          <p:spPr bwMode="auto">
            <a:xfrm>
              <a:off x="4719" y="1454"/>
              <a:ext cx="69" cy="100"/>
            </a:xfrm>
            <a:custGeom>
              <a:avLst/>
              <a:gdLst>
                <a:gd name="T0" fmla="*/ 252 w 35"/>
                <a:gd name="T1" fmla="*/ 3 h 107"/>
                <a:gd name="T2" fmla="*/ 237 w 35"/>
                <a:gd name="T3" fmla="*/ 5 h 107"/>
                <a:gd name="T4" fmla="*/ 229 w 35"/>
                <a:gd name="T5" fmla="*/ 7 h 107"/>
                <a:gd name="T6" fmla="*/ 205 w 35"/>
                <a:gd name="T7" fmla="*/ 12 h 107"/>
                <a:gd name="T8" fmla="*/ 199 w 35"/>
                <a:gd name="T9" fmla="*/ 18 h 107"/>
                <a:gd name="T10" fmla="*/ 199 w 35"/>
                <a:gd name="T11" fmla="*/ 22 h 107"/>
                <a:gd name="T12" fmla="*/ 205 w 35"/>
                <a:gd name="T13" fmla="*/ 29 h 107"/>
                <a:gd name="T14" fmla="*/ 237 w 35"/>
                <a:gd name="T15" fmla="*/ 34 h 107"/>
                <a:gd name="T16" fmla="*/ 252 w 35"/>
                <a:gd name="T17" fmla="*/ 37 h 107"/>
                <a:gd name="T18" fmla="*/ 237 w 35"/>
                <a:gd name="T19" fmla="*/ 39 h 107"/>
                <a:gd name="T20" fmla="*/ 199 w 35"/>
                <a:gd name="T21" fmla="*/ 40 h 107"/>
                <a:gd name="T22" fmla="*/ 160 w 35"/>
                <a:gd name="T23" fmla="*/ 44 h 107"/>
                <a:gd name="T24" fmla="*/ 116 w 35"/>
                <a:gd name="T25" fmla="*/ 45 h 107"/>
                <a:gd name="T26" fmla="*/ 77 w 35"/>
                <a:gd name="T27" fmla="*/ 48 h 107"/>
                <a:gd name="T28" fmla="*/ 47 w 35"/>
                <a:gd name="T29" fmla="*/ 50 h 107"/>
                <a:gd name="T30" fmla="*/ 32 w 35"/>
                <a:gd name="T31" fmla="*/ 52 h 107"/>
                <a:gd name="T32" fmla="*/ 24 w 35"/>
                <a:gd name="T33" fmla="*/ 53 h 107"/>
                <a:gd name="T34" fmla="*/ 24 w 35"/>
                <a:gd name="T35" fmla="*/ 56 h 107"/>
                <a:gd name="T36" fmla="*/ 24 w 35"/>
                <a:gd name="T37" fmla="*/ 62 h 107"/>
                <a:gd name="T38" fmla="*/ 24 w 35"/>
                <a:gd name="T39" fmla="*/ 68 h 107"/>
                <a:gd name="T40" fmla="*/ 39 w 35"/>
                <a:gd name="T41" fmla="*/ 75 h 107"/>
                <a:gd name="T42" fmla="*/ 39 w 35"/>
                <a:gd name="T43" fmla="*/ 81 h 107"/>
                <a:gd name="T44" fmla="*/ 47 w 35"/>
                <a:gd name="T45" fmla="*/ 85 h 107"/>
                <a:gd name="T46" fmla="*/ 47 w 35"/>
                <a:gd name="T47" fmla="*/ 87 h 107"/>
                <a:gd name="T48" fmla="*/ 39 w 35"/>
                <a:gd name="T49" fmla="*/ 84 h 107"/>
                <a:gd name="T50" fmla="*/ 24 w 35"/>
                <a:gd name="T51" fmla="*/ 80 h 107"/>
                <a:gd name="T52" fmla="*/ 8 w 35"/>
                <a:gd name="T53" fmla="*/ 75 h 107"/>
                <a:gd name="T54" fmla="*/ 8 w 35"/>
                <a:gd name="T55" fmla="*/ 69 h 107"/>
                <a:gd name="T56" fmla="*/ 0 w 35"/>
                <a:gd name="T57" fmla="*/ 64 h 107"/>
                <a:gd name="T58" fmla="*/ 0 w 35"/>
                <a:gd name="T59" fmla="*/ 59 h 107"/>
                <a:gd name="T60" fmla="*/ 0 w 35"/>
                <a:gd name="T61" fmla="*/ 54 h 107"/>
                <a:gd name="T62" fmla="*/ 0 w 35"/>
                <a:gd name="T63" fmla="*/ 50 h 107"/>
                <a:gd name="T64" fmla="*/ 24 w 35"/>
                <a:gd name="T65" fmla="*/ 48 h 107"/>
                <a:gd name="T66" fmla="*/ 63 w 35"/>
                <a:gd name="T67" fmla="*/ 42 h 107"/>
                <a:gd name="T68" fmla="*/ 101 w 35"/>
                <a:gd name="T69" fmla="*/ 34 h 107"/>
                <a:gd name="T70" fmla="*/ 144 w 35"/>
                <a:gd name="T71" fmla="*/ 25 h 107"/>
                <a:gd name="T72" fmla="*/ 191 w 35"/>
                <a:gd name="T73" fmla="*/ 19 h 107"/>
                <a:gd name="T74" fmla="*/ 213 w 35"/>
                <a:gd name="T75" fmla="*/ 10 h 107"/>
                <a:gd name="T76" fmla="*/ 237 w 35"/>
                <a:gd name="T77" fmla="*/ 6 h 107"/>
                <a:gd name="T78" fmla="*/ 252 w 35"/>
                <a:gd name="T79" fmla="*/ 1 h 107"/>
                <a:gd name="T80" fmla="*/ 260 w 35"/>
                <a:gd name="T81" fmla="*/ 1 h 107"/>
                <a:gd name="T82" fmla="*/ 260 w 35"/>
                <a:gd name="T83" fmla="*/ 1 h 107"/>
                <a:gd name="T84" fmla="*/ 260 w 35"/>
                <a:gd name="T85" fmla="*/ 1 h 107"/>
                <a:gd name="T86" fmla="*/ 260 w 35"/>
                <a:gd name="T87" fmla="*/ 1 h 107"/>
                <a:gd name="T88" fmla="*/ 260 w 35"/>
                <a:gd name="T89" fmla="*/ 1 h 107"/>
                <a:gd name="T90" fmla="*/ 260 w 35"/>
                <a:gd name="T91" fmla="*/ 1 h 107"/>
                <a:gd name="T92" fmla="*/ 260 w 35"/>
                <a:gd name="T93" fmla="*/ 1 h 107"/>
                <a:gd name="T94" fmla="*/ 260 w 35"/>
                <a:gd name="T95" fmla="*/ 1 h 107"/>
                <a:gd name="T96" fmla="*/ 260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34" y="1"/>
                  </a:moveTo>
                  <a:lnTo>
                    <a:pt x="33" y="3"/>
                  </a:lnTo>
                  <a:lnTo>
                    <a:pt x="31" y="5"/>
                  </a:lnTo>
                  <a:lnTo>
                    <a:pt x="31" y="6"/>
                  </a:lnTo>
                  <a:lnTo>
                    <a:pt x="30" y="10"/>
                  </a:lnTo>
                  <a:lnTo>
                    <a:pt x="29" y="11"/>
                  </a:lnTo>
                  <a:lnTo>
                    <a:pt x="27" y="15"/>
                  </a:lnTo>
                  <a:lnTo>
                    <a:pt x="27" y="17"/>
                  </a:lnTo>
                  <a:lnTo>
                    <a:pt x="26" y="21"/>
                  </a:lnTo>
                  <a:lnTo>
                    <a:pt x="26" y="24"/>
                  </a:lnTo>
                  <a:lnTo>
                    <a:pt x="26" y="28"/>
                  </a:lnTo>
                  <a:lnTo>
                    <a:pt x="26" y="31"/>
                  </a:lnTo>
                  <a:lnTo>
                    <a:pt x="27" y="35"/>
                  </a:lnTo>
                  <a:lnTo>
                    <a:pt x="28" y="38"/>
                  </a:lnTo>
                  <a:lnTo>
                    <a:pt x="31" y="42"/>
                  </a:lnTo>
                  <a:lnTo>
                    <a:pt x="34" y="45"/>
                  </a:lnTo>
                  <a:lnTo>
                    <a:pt x="33" y="46"/>
                  </a:lnTo>
                  <a:lnTo>
                    <a:pt x="32" y="46"/>
                  </a:lnTo>
                  <a:lnTo>
                    <a:pt x="31" y="48"/>
                  </a:lnTo>
                  <a:lnTo>
                    <a:pt x="29" y="48"/>
                  </a:lnTo>
                  <a:lnTo>
                    <a:pt x="26" y="49"/>
                  </a:lnTo>
                  <a:lnTo>
                    <a:pt x="24" y="51"/>
                  </a:lnTo>
                  <a:lnTo>
                    <a:pt x="21" y="53"/>
                  </a:lnTo>
                  <a:lnTo>
                    <a:pt x="19" y="53"/>
                  </a:lnTo>
                  <a:lnTo>
                    <a:pt x="15" y="55"/>
                  </a:lnTo>
                  <a:lnTo>
                    <a:pt x="13" y="57"/>
                  </a:lnTo>
                  <a:lnTo>
                    <a:pt x="10" y="59"/>
                  </a:lnTo>
                  <a:lnTo>
                    <a:pt x="8" y="60"/>
                  </a:lnTo>
                  <a:lnTo>
                    <a:pt x="6" y="61"/>
                  </a:lnTo>
                  <a:lnTo>
                    <a:pt x="5" y="63"/>
                  </a:lnTo>
                  <a:lnTo>
                    <a:pt x="4" y="64"/>
                  </a:lnTo>
                  <a:lnTo>
                    <a:pt x="3" y="65"/>
                  </a:lnTo>
                  <a:lnTo>
                    <a:pt x="3" y="66"/>
                  </a:lnTo>
                  <a:lnTo>
                    <a:pt x="3" y="69"/>
                  </a:lnTo>
                  <a:lnTo>
                    <a:pt x="3" y="72"/>
                  </a:lnTo>
                  <a:lnTo>
                    <a:pt x="3" y="76"/>
                  </a:lnTo>
                  <a:lnTo>
                    <a:pt x="3" y="79"/>
                  </a:lnTo>
                  <a:lnTo>
                    <a:pt x="3" y="83"/>
                  </a:lnTo>
                  <a:lnTo>
                    <a:pt x="5" y="87"/>
                  </a:lnTo>
                  <a:lnTo>
                    <a:pt x="5" y="92"/>
                  </a:lnTo>
                  <a:lnTo>
                    <a:pt x="5" y="95"/>
                  </a:lnTo>
                  <a:lnTo>
                    <a:pt x="5" y="99"/>
                  </a:lnTo>
                  <a:lnTo>
                    <a:pt x="6" y="101"/>
                  </a:lnTo>
                  <a:lnTo>
                    <a:pt x="6" y="104"/>
                  </a:lnTo>
                  <a:lnTo>
                    <a:pt x="6" y="105"/>
                  </a:lnTo>
                  <a:lnTo>
                    <a:pt x="6" y="106"/>
                  </a:lnTo>
                  <a:lnTo>
                    <a:pt x="6" y="105"/>
                  </a:lnTo>
                  <a:lnTo>
                    <a:pt x="5" y="103"/>
                  </a:lnTo>
                  <a:lnTo>
                    <a:pt x="5" y="100"/>
                  </a:lnTo>
                  <a:lnTo>
                    <a:pt x="3" y="98"/>
                  </a:lnTo>
                  <a:lnTo>
                    <a:pt x="3" y="95"/>
                  </a:lnTo>
                  <a:lnTo>
                    <a:pt x="1" y="92"/>
                  </a:lnTo>
                  <a:lnTo>
                    <a:pt x="1" y="88"/>
                  </a:lnTo>
                  <a:lnTo>
                    <a:pt x="1" y="84"/>
                  </a:lnTo>
                  <a:lnTo>
                    <a:pt x="1" y="80"/>
                  </a:lnTo>
                  <a:lnTo>
                    <a:pt x="0" y="78"/>
                  </a:lnTo>
                  <a:lnTo>
                    <a:pt x="0" y="75"/>
                  </a:lnTo>
                  <a:lnTo>
                    <a:pt x="0" y="72"/>
                  </a:lnTo>
                  <a:lnTo>
                    <a:pt x="0" y="68"/>
                  </a:lnTo>
                  <a:lnTo>
                    <a:pt x="0" y="66"/>
                  </a:lnTo>
                  <a:lnTo>
                    <a:pt x="0" y="64"/>
                  </a:lnTo>
                  <a:lnTo>
                    <a:pt x="0" y="62"/>
                  </a:lnTo>
                  <a:lnTo>
                    <a:pt x="1" y="60"/>
                  </a:lnTo>
                  <a:lnTo>
                    <a:pt x="3" y="59"/>
                  </a:lnTo>
                  <a:lnTo>
                    <a:pt x="6" y="55"/>
                  </a:lnTo>
                  <a:lnTo>
                    <a:pt x="8" y="51"/>
                  </a:lnTo>
                  <a:lnTo>
                    <a:pt x="12" y="46"/>
                  </a:lnTo>
                  <a:lnTo>
                    <a:pt x="13" y="42"/>
                  </a:lnTo>
                  <a:lnTo>
                    <a:pt x="17" y="37"/>
                  </a:lnTo>
                  <a:lnTo>
                    <a:pt x="19" y="31"/>
                  </a:lnTo>
                  <a:lnTo>
                    <a:pt x="23" y="26"/>
                  </a:lnTo>
                  <a:lnTo>
                    <a:pt x="25" y="22"/>
                  </a:lnTo>
                  <a:lnTo>
                    <a:pt x="27" y="17"/>
                  </a:lnTo>
                  <a:lnTo>
                    <a:pt x="28" y="13"/>
                  </a:lnTo>
                  <a:lnTo>
                    <a:pt x="31" y="8"/>
                  </a:lnTo>
                  <a:lnTo>
                    <a:pt x="31" y="6"/>
                  </a:lnTo>
                  <a:lnTo>
                    <a:pt x="33" y="3"/>
                  </a:lnTo>
                  <a:lnTo>
                    <a:pt x="33" y="1"/>
                  </a:lnTo>
                  <a:lnTo>
                    <a:pt x="34" y="0"/>
                  </a:lnTo>
                  <a:lnTo>
                    <a:pt x="34" y="1"/>
                  </a:lnTo>
                </a:path>
              </a:pathLst>
            </a:custGeom>
            <a:solidFill>
              <a:srgbClr val="F8F8F8"/>
            </a:solidFill>
            <a:ln w="9048">
              <a:solidFill>
                <a:srgbClr val="DDDDDD"/>
              </a:solidFill>
              <a:round/>
              <a:headEnd/>
              <a:tailEnd/>
            </a:ln>
          </p:spPr>
          <p:txBody>
            <a:bodyPr/>
            <a:lstStyle/>
            <a:p>
              <a:endParaRPr lang="it-IT"/>
            </a:p>
          </p:txBody>
        </p:sp>
        <p:sp>
          <p:nvSpPr>
            <p:cNvPr id="11325" name="Freeform 77"/>
            <p:cNvSpPr>
              <a:spLocks/>
            </p:cNvSpPr>
            <p:nvPr/>
          </p:nvSpPr>
          <p:spPr bwMode="auto">
            <a:xfrm>
              <a:off x="4967" y="1454"/>
              <a:ext cx="69" cy="100"/>
            </a:xfrm>
            <a:custGeom>
              <a:avLst/>
              <a:gdLst>
                <a:gd name="T0" fmla="*/ 8 w 35"/>
                <a:gd name="T1" fmla="*/ 3 h 107"/>
                <a:gd name="T2" fmla="*/ 8 w 35"/>
                <a:gd name="T3" fmla="*/ 5 h 107"/>
                <a:gd name="T4" fmla="*/ 24 w 35"/>
                <a:gd name="T5" fmla="*/ 7 h 107"/>
                <a:gd name="T6" fmla="*/ 39 w 35"/>
                <a:gd name="T7" fmla="*/ 10 h 107"/>
                <a:gd name="T8" fmla="*/ 47 w 35"/>
                <a:gd name="T9" fmla="*/ 15 h 107"/>
                <a:gd name="T10" fmla="*/ 47 w 35"/>
                <a:gd name="T11" fmla="*/ 20 h 107"/>
                <a:gd name="T12" fmla="*/ 39 w 35"/>
                <a:gd name="T13" fmla="*/ 25 h 107"/>
                <a:gd name="T14" fmla="*/ 16 w 35"/>
                <a:gd name="T15" fmla="*/ 32 h 107"/>
                <a:gd name="T16" fmla="*/ 0 w 35"/>
                <a:gd name="T17" fmla="*/ 34 h 107"/>
                <a:gd name="T18" fmla="*/ 24 w 35"/>
                <a:gd name="T19" fmla="*/ 36 h 107"/>
                <a:gd name="T20" fmla="*/ 47 w 35"/>
                <a:gd name="T21" fmla="*/ 37 h 107"/>
                <a:gd name="T22" fmla="*/ 85 w 35"/>
                <a:gd name="T23" fmla="*/ 41 h 107"/>
                <a:gd name="T24" fmla="*/ 132 w 35"/>
                <a:gd name="T25" fmla="*/ 44 h 107"/>
                <a:gd name="T26" fmla="*/ 168 w 35"/>
                <a:gd name="T27" fmla="*/ 47 h 107"/>
                <a:gd name="T28" fmla="*/ 199 w 35"/>
                <a:gd name="T29" fmla="*/ 50 h 107"/>
                <a:gd name="T30" fmla="*/ 221 w 35"/>
                <a:gd name="T31" fmla="*/ 52 h 107"/>
                <a:gd name="T32" fmla="*/ 229 w 35"/>
                <a:gd name="T33" fmla="*/ 53 h 107"/>
                <a:gd name="T34" fmla="*/ 229 w 35"/>
                <a:gd name="T35" fmla="*/ 56 h 107"/>
                <a:gd name="T36" fmla="*/ 221 w 35"/>
                <a:gd name="T37" fmla="*/ 62 h 107"/>
                <a:gd name="T38" fmla="*/ 221 w 35"/>
                <a:gd name="T39" fmla="*/ 68 h 107"/>
                <a:gd name="T40" fmla="*/ 213 w 35"/>
                <a:gd name="T41" fmla="*/ 75 h 107"/>
                <a:gd name="T42" fmla="*/ 213 w 35"/>
                <a:gd name="T43" fmla="*/ 81 h 107"/>
                <a:gd name="T44" fmla="*/ 213 w 35"/>
                <a:gd name="T45" fmla="*/ 85 h 107"/>
                <a:gd name="T46" fmla="*/ 213 w 35"/>
                <a:gd name="T47" fmla="*/ 87 h 107"/>
                <a:gd name="T48" fmla="*/ 221 w 35"/>
                <a:gd name="T49" fmla="*/ 84 h 107"/>
                <a:gd name="T50" fmla="*/ 221 w 35"/>
                <a:gd name="T51" fmla="*/ 80 h 107"/>
                <a:gd name="T52" fmla="*/ 229 w 35"/>
                <a:gd name="T53" fmla="*/ 75 h 107"/>
                <a:gd name="T54" fmla="*/ 244 w 35"/>
                <a:gd name="T55" fmla="*/ 69 h 107"/>
                <a:gd name="T56" fmla="*/ 260 w 35"/>
                <a:gd name="T57" fmla="*/ 64 h 107"/>
                <a:gd name="T58" fmla="*/ 260 w 35"/>
                <a:gd name="T59" fmla="*/ 59 h 107"/>
                <a:gd name="T60" fmla="*/ 260 w 35"/>
                <a:gd name="T61" fmla="*/ 54 h 107"/>
                <a:gd name="T62" fmla="*/ 260 w 35"/>
                <a:gd name="T63" fmla="*/ 50 h 107"/>
                <a:gd name="T64" fmla="*/ 229 w 35"/>
                <a:gd name="T65" fmla="*/ 48 h 107"/>
                <a:gd name="T66" fmla="*/ 183 w 35"/>
                <a:gd name="T67" fmla="*/ 42 h 107"/>
                <a:gd name="T68" fmla="*/ 144 w 35"/>
                <a:gd name="T69" fmla="*/ 34 h 107"/>
                <a:gd name="T70" fmla="*/ 108 w 35"/>
                <a:gd name="T71" fmla="*/ 25 h 107"/>
                <a:gd name="T72" fmla="*/ 69 w 35"/>
                <a:gd name="T73" fmla="*/ 19 h 107"/>
                <a:gd name="T74" fmla="*/ 39 w 35"/>
                <a:gd name="T75" fmla="*/ 10 h 107"/>
                <a:gd name="T76" fmla="*/ 16 w 35"/>
                <a:gd name="T77" fmla="*/ 6 h 107"/>
                <a:gd name="T78" fmla="*/ 8 w 35"/>
                <a:gd name="T79" fmla="*/ 1 h 107"/>
                <a:gd name="T80" fmla="*/ 8 w 35"/>
                <a:gd name="T81" fmla="*/ 1 h 107"/>
                <a:gd name="T82" fmla="*/ 8 w 35"/>
                <a:gd name="T83" fmla="*/ 1 h 107"/>
                <a:gd name="T84" fmla="*/ 8 w 35"/>
                <a:gd name="T85" fmla="*/ 1 h 107"/>
                <a:gd name="T86" fmla="*/ 8 w 35"/>
                <a:gd name="T87" fmla="*/ 1 h 107"/>
                <a:gd name="T88" fmla="*/ 8 w 35"/>
                <a:gd name="T89" fmla="*/ 1 h 107"/>
                <a:gd name="T90" fmla="*/ 8 w 35"/>
                <a:gd name="T91" fmla="*/ 1 h 107"/>
                <a:gd name="T92" fmla="*/ 8 w 35"/>
                <a:gd name="T93" fmla="*/ 1 h 107"/>
                <a:gd name="T94" fmla="*/ 8 w 35"/>
                <a:gd name="T95" fmla="*/ 1 h 107"/>
                <a:gd name="T96" fmla="*/ 8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1" y="1"/>
                  </a:moveTo>
                  <a:lnTo>
                    <a:pt x="1" y="3"/>
                  </a:lnTo>
                  <a:lnTo>
                    <a:pt x="1" y="5"/>
                  </a:lnTo>
                  <a:lnTo>
                    <a:pt x="3" y="6"/>
                  </a:lnTo>
                  <a:lnTo>
                    <a:pt x="3" y="9"/>
                  </a:lnTo>
                  <a:lnTo>
                    <a:pt x="5" y="10"/>
                  </a:lnTo>
                  <a:lnTo>
                    <a:pt x="5" y="13"/>
                  </a:lnTo>
                  <a:lnTo>
                    <a:pt x="6" y="14"/>
                  </a:lnTo>
                  <a:lnTo>
                    <a:pt x="6" y="18"/>
                  </a:lnTo>
                  <a:lnTo>
                    <a:pt x="6" y="22"/>
                  </a:lnTo>
                  <a:lnTo>
                    <a:pt x="6" y="25"/>
                  </a:lnTo>
                  <a:lnTo>
                    <a:pt x="6" y="28"/>
                  </a:lnTo>
                  <a:lnTo>
                    <a:pt x="5" y="31"/>
                  </a:lnTo>
                  <a:lnTo>
                    <a:pt x="4" y="35"/>
                  </a:lnTo>
                  <a:lnTo>
                    <a:pt x="2" y="38"/>
                  </a:lnTo>
                  <a:lnTo>
                    <a:pt x="0" y="41"/>
                  </a:lnTo>
                  <a:lnTo>
                    <a:pt x="0" y="42"/>
                  </a:lnTo>
                  <a:lnTo>
                    <a:pt x="1" y="43"/>
                  </a:lnTo>
                  <a:lnTo>
                    <a:pt x="3" y="44"/>
                  </a:lnTo>
                  <a:lnTo>
                    <a:pt x="5" y="45"/>
                  </a:lnTo>
                  <a:lnTo>
                    <a:pt x="6" y="46"/>
                  </a:lnTo>
                  <a:lnTo>
                    <a:pt x="9" y="48"/>
                  </a:lnTo>
                  <a:lnTo>
                    <a:pt x="11" y="50"/>
                  </a:lnTo>
                  <a:lnTo>
                    <a:pt x="15" y="51"/>
                  </a:lnTo>
                  <a:lnTo>
                    <a:pt x="17" y="54"/>
                  </a:lnTo>
                  <a:lnTo>
                    <a:pt x="20" y="56"/>
                  </a:lnTo>
                  <a:lnTo>
                    <a:pt x="22" y="58"/>
                  </a:lnTo>
                  <a:lnTo>
                    <a:pt x="25" y="60"/>
                  </a:lnTo>
                  <a:lnTo>
                    <a:pt x="26" y="61"/>
                  </a:lnTo>
                  <a:lnTo>
                    <a:pt x="28" y="63"/>
                  </a:lnTo>
                  <a:lnTo>
                    <a:pt x="29" y="64"/>
                  </a:lnTo>
                  <a:lnTo>
                    <a:pt x="30" y="64"/>
                  </a:lnTo>
                  <a:lnTo>
                    <a:pt x="30" y="65"/>
                  </a:lnTo>
                  <a:lnTo>
                    <a:pt x="30" y="66"/>
                  </a:lnTo>
                  <a:lnTo>
                    <a:pt x="30" y="69"/>
                  </a:lnTo>
                  <a:lnTo>
                    <a:pt x="30" y="72"/>
                  </a:lnTo>
                  <a:lnTo>
                    <a:pt x="29" y="76"/>
                  </a:lnTo>
                  <a:lnTo>
                    <a:pt x="29" y="79"/>
                  </a:lnTo>
                  <a:lnTo>
                    <a:pt x="29" y="83"/>
                  </a:lnTo>
                  <a:lnTo>
                    <a:pt x="29" y="87"/>
                  </a:lnTo>
                  <a:lnTo>
                    <a:pt x="28" y="92"/>
                  </a:lnTo>
                  <a:lnTo>
                    <a:pt x="28" y="95"/>
                  </a:lnTo>
                  <a:lnTo>
                    <a:pt x="28" y="99"/>
                  </a:lnTo>
                  <a:lnTo>
                    <a:pt x="28" y="101"/>
                  </a:lnTo>
                  <a:lnTo>
                    <a:pt x="28" y="104"/>
                  </a:lnTo>
                  <a:lnTo>
                    <a:pt x="28" y="105"/>
                  </a:lnTo>
                  <a:lnTo>
                    <a:pt x="28" y="106"/>
                  </a:lnTo>
                  <a:lnTo>
                    <a:pt x="29" y="105"/>
                  </a:lnTo>
                  <a:lnTo>
                    <a:pt x="29" y="103"/>
                  </a:lnTo>
                  <a:lnTo>
                    <a:pt x="29" y="100"/>
                  </a:lnTo>
                  <a:lnTo>
                    <a:pt x="29" y="98"/>
                  </a:lnTo>
                  <a:lnTo>
                    <a:pt x="30" y="95"/>
                  </a:lnTo>
                  <a:lnTo>
                    <a:pt x="30" y="92"/>
                  </a:lnTo>
                  <a:lnTo>
                    <a:pt x="32" y="88"/>
                  </a:lnTo>
                  <a:lnTo>
                    <a:pt x="32" y="84"/>
                  </a:lnTo>
                  <a:lnTo>
                    <a:pt x="34" y="80"/>
                  </a:lnTo>
                  <a:lnTo>
                    <a:pt x="34" y="78"/>
                  </a:lnTo>
                  <a:lnTo>
                    <a:pt x="34" y="75"/>
                  </a:lnTo>
                  <a:lnTo>
                    <a:pt x="34" y="72"/>
                  </a:lnTo>
                  <a:lnTo>
                    <a:pt x="34" y="68"/>
                  </a:lnTo>
                  <a:lnTo>
                    <a:pt x="34" y="66"/>
                  </a:lnTo>
                  <a:lnTo>
                    <a:pt x="34" y="64"/>
                  </a:lnTo>
                  <a:lnTo>
                    <a:pt x="34" y="62"/>
                  </a:lnTo>
                  <a:lnTo>
                    <a:pt x="34" y="60"/>
                  </a:lnTo>
                  <a:lnTo>
                    <a:pt x="30" y="59"/>
                  </a:lnTo>
                  <a:lnTo>
                    <a:pt x="28" y="55"/>
                  </a:lnTo>
                  <a:lnTo>
                    <a:pt x="24" y="51"/>
                  </a:lnTo>
                  <a:lnTo>
                    <a:pt x="22" y="46"/>
                  </a:lnTo>
                  <a:lnTo>
                    <a:pt x="19" y="42"/>
                  </a:lnTo>
                  <a:lnTo>
                    <a:pt x="17" y="37"/>
                  </a:lnTo>
                  <a:lnTo>
                    <a:pt x="14" y="31"/>
                  </a:lnTo>
                  <a:lnTo>
                    <a:pt x="12" y="26"/>
                  </a:lnTo>
                  <a:lnTo>
                    <a:pt x="9" y="22"/>
                  </a:lnTo>
                  <a:lnTo>
                    <a:pt x="7" y="17"/>
                  </a:lnTo>
                  <a:lnTo>
                    <a:pt x="5" y="13"/>
                  </a:lnTo>
                  <a:lnTo>
                    <a:pt x="4" y="8"/>
                  </a:lnTo>
                  <a:lnTo>
                    <a:pt x="2" y="6"/>
                  </a:lnTo>
                  <a:lnTo>
                    <a:pt x="2" y="3"/>
                  </a:lnTo>
                  <a:lnTo>
                    <a:pt x="1" y="1"/>
                  </a:lnTo>
                  <a:lnTo>
                    <a:pt x="1" y="0"/>
                  </a:lnTo>
                  <a:lnTo>
                    <a:pt x="1" y="1"/>
                  </a:lnTo>
                </a:path>
              </a:pathLst>
            </a:custGeom>
            <a:solidFill>
              <a:srgbClr val="F8F8F8"/>
            </a:solidFill>
            <a:ln w="9048">
              <a:solidFill>
                <a:srgbClr val="DDDDDD"/>
              </a:solidFill>
              <a:round/>
              <a:headEnd/>
              <a:tailEnd/>
            </a:ln>
          </p:spPr>
          <p:txBody>
            <a:bodyPr/>
            <a:lstStyle/>
            <a:p>
              <a:endParaRPr lang="it-IT"/>
            </a:p>
          </p:txBody>
        </p:sp>
        <p:sp>
          <p:nvSpPr>
            <p:cNvPr id="11326" name="Freeform 78"/>
            <p:cNvSpPr>
              <a:spLocks/>
            </p:cNvSpPr>
            <p:nvPr/>
          </p:nvSpPr>
          <p:spPr bwMode="auto">
            <a:xfrm>
              <a:off x="4418" y="1319"/>
              <a:ext cx="155" cy="70"/>
            </a:xfrm>
            <a:custGeom>
              <a:avLst/>
              <a:gdLst>
                <a:gd name="T0" fmla="*/ 308 w 79"/>
                <a:gd name="T1" fmla="*/ 0 h 76"/>
                <a:gd name="T2" fmla="*/ 243 w 79"/>
                <a:gd name="T3" fmla="*/ 4 h 76"/>
                <a:gd name="T4" fmla="*/ 173 w 79"/>
                <a:gd name="T5" fmla="*/ 10 h 76"/>
                <a:gd name="T6" fmla="*/ 120 w 79"/>
                <a:gd name="T7" fmla="*/ 19 h 76"/>
                <a:gd name="T8" fmla="*/ 104 w 79"/>
                <a:gd name="T9" fmla="*/ 29 h 76"/>
                <a:gd name="T10" fmla="*/ 135 w 79"/>
                <a:gd name="T11" fmla="*/ 39 h 76"/>
                <a:gd name="T12" fmla="*/ 243 w 79"/>
                <a:gd name="T13" fmla="*/ 47 h 76"/>
                <a:gd name="T14" fmla="*/ 447 w 79"/>
                <a:gd name="T15" fmla="*/ 52 h 76"/>
                <a:gd name="T16" fmla="*/ 581 w 79"/>
                <a:gd name="T17" fmla="*/ 53 h 76"/>
                <a:gd name="T18" fmla="*/ 551 w 79"/>
                <a:gd name="T19" fmla="*/ 54 h 76"/>
                <a:gd name="T20" fmla="*/ 496 w 79"/>
                <a:gd name="T21" fmla="*/ 55 h 76"/>
                <a:gd name="T22" fmla="*/ 432 w 79"/>
                <a:gd name="T23" fmla="*/ 57 h 76"/>
                <a:gd name="T24" fmla="*/ 361 w 79"/>
                <a:gd name="T25" fmla="*/ 59 h 76"/>
                <a:gd name="T26" fmla="*/ 288 w 79"/>
                <a:gd name="T27" fmla="*/ 59 h 76"/>
                <a:gd name="T28" fmla="*/ 204 w 79"/>
                <a:gd name="T29" fmla="*/ 59 h 76"/>
                <a:gd name="T30" fmla="*/ 143 w 79"/>
                <a:gd name="T31" fmla="*/ 55 h 76"/>
                <a:gd name="T32" fmla="*/ 84 w 79"/>
                <a:gd name="T33" fmla="*/ 52 h 76"/>
                <a:gd name="T34" fmla="*/ 47 w 79"/>
                <a:gd name="T35" fmla="*/ 48 h 76"/>
                <a:gd name="T36" fmla="*/ 16 w 79"/>
                <a:gd name="T37" fmla="*/ 43 h 76"/>
                <a:gd name="T38" fmla="*/ 8 w 79"/>
                <a:gd name="T39" fmla="*/ 39 h 76"/>
                <a:gd name="T40" fmla="*/ 0 w 79"/>
                <a:gd name="T41" fmla="*/ 35 h 76"/>
                <a:gd name="T42" fmla="*/ 0 w 79"/>
                <a:gd name="T43" fmla="*/ 32 h 76"/>
                <a:gd name="T44" fmla="*/ 8 w 79"/>
                <a:gd name="T45" fmla="*/ 29 h 76"/>
                <a:gd name="T46" fmla="*/ 8 w 79"/>
                <a:gd name="T47" fmla="*/ 28 h 76"/>
                <a:gd name="T48" fmla="*/ 16 w 79"/>
                <a:gd name="T49" fmla="*/ 23 h 76"/>
                <a:gd name="T50" fmla="*/ 47 w 79"/>
                <a:gd name="T51" fmla="*/ 14 h 76"/>
                <a:gd name="T52" fmla="*/ 84 w 79"/>
                <a:gd name="T53" fmla="*/ 7 h 76"/>
                <a:gd name="T54" fmla="*/ 143 w 79"/>
                <a:gd name="T55" fmla="*/ 4 h 76"/>
                <a:gd name="T56" fmla="*/ 204 w 79"/>
                <a:gd name="T57" fmla="*/ 2 h 76"/>
                <a:gd name="T58" fmla="*/ 257 w 79"/>
                <a:gd name="T59" fmla="*/ 1 h 76"/>
                <a:gd name="T60" fmla="*/ 300 w 79"/>
                <a:gd name="T61" fmla="*/ 0 h 76"/>
                <a:gd name="T62" fmla="*/ 332 w 79"/>
                <a:gd name="T63" fmla="*/ 0 h 76"/>
                <a:gd name="T64" fmla="*/ 339 w 79"/>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9"/>
                <a:gd name="T100" fmla="*/ 0 h 76"/>
                <a:gd name="T101" fmla="*/ 79 w 79"/>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9" h="76">
                  <a:moveTo>
                    <a:pt x="45" y="0"/>
                  </a:moveTo>
                  <a:lnTo>
                    <a:pt x="41" y="0"/>
                  </a:lnTo>
                  <a:lnTo>
                    <a:pt x="37" y="1"/>
                  </a:lnTo>
                  <a:lnTo>
                    <a:pt x="32" y="4"/>
                  </a:lnTo>
                  <a:lnTo>
                    <a:pt x="28" y="8"/>
                  </a:lnTo>
                  <a:lnTo>
                    <a:pt x="23" y="13"/>
                  </a:lnTo>
                  <a:lnTo>
                    <a:pt x="20" y="19"/>
                  </a:lnTo>
                  <a:lnTo>
                    <a:pt x="16" y="25"/>
                  </a:lnTo>
                  <a:lnTo>
                    <a:pt x="15" y="31"/>
                  </a:lnTo>
                  <a:lnTo>
                    <a:pt x="14" y="38"/>
                  </a:lnTo>
                  <a:lnTo>
                    <a:pt x="15" y="44"/>
                  </a:lnTo>
                  <a:lnTo>
                    <a:pt x="18" y="50"/>
                  </a:lnTo>
                  <a:lnTo>
                    <a:pt x="25" y="55"/>
                  </a:lnTo>
                  <a:lnTo>
                    <a:pt x="32" y="60"/>
                  </a:lnTo>
                  <a:lnTo>
                    <a:pt x="44" y="64"/>
                  </a:lnTo>
                  <a:lnTo>
                    <a:pt x="59" y="66"/>
                  </a:lnTo>
                  <a:lnTo>
                    <a:pt x="78" y="67"/>
                  </a:lnTo>
                  <a:lnTo>
                    <a:pt x="77" y="68"/>
                  </a:lnTo>
                  <a:lnTo>
                    <a:pt x="76" y="68"/>
                  </a:lnTo>
                  <a:lnTo>
                    <a:pt x="73" y="70"/>
                  </a:lnTo>
                  <a:lnTo>
                    <a:pt x="70" y="70"/>
                  </a:lnTo>
                  <a:lnTo>
                    <a:pt x="66" y="71"/>
                  </a:lnTo>
                  <a:lnTo>
                    <a:pt x="62" y="71"/>
                  </a:lnTo>
                  <a:lnTo>
                    <a:pt x="57" y="73"/>
                  </a:lnTo>
                  <a:lnTo>
                    <a:pt x="54" y="73"/>
                  </a:lnTo>
                  <a:lnTo>
                    <a:pt x="48" y="75"/>
                  </a:lnTo>
                  <a:lnTo>
                    <a:pt x="43" y="75"/>
                  </a:lnTo>
                  <a:lnTo>
                    <a:pt x="38" y="75"/>
                  </a:lnTo>
                  <a:lnTo>
                    <a:pt x="33" y="75"/>
                  </a:lnTo>
                  <a:lnTo>
                    <a:pt x="27" y="75"/>
                  </a:lnTo>
                  <a:lnTo>
                    <a:pt x="23" y="73"/>
                  </a:lnTo>
                  <a:lnTo>
                    <a:pt x="19" y="71"/>
                  </a:lnTo>
                  <a:lnTo>
                    <a:pt x="15" y="68"/>
                  </a:lnTo>
                  <a:lnTo>
                    <a:pt x="11" y="66"/>
                  </a:lnTo>
                  <a:lnTo>
                    <a:pt x="8" y="63"/>
                  </a:lnTo>
                  <a:lnTo>
                    <a:pt x="6" y="61"/>
                  </a:lnTo>
                  <a:lnTo>
                    <a:pt x="4" y="57"/>
                  </a:lnTo>
                  <a:lnTo>
                    <a:pt x="2" y="55"/>
                  </a:lnTo>
                  <a:lnTo>
                    <a:pt x="2" y="52"/>
                  </a:lnTo>
                  <a:lnTo>
                    <a:pt x="1" y="50"/>
                  </a:lnTo>
                  <a:lnTo>
                    <a:pt x="1" y="46"/>
                  </a:lnTo>
                  <a:lnTo>
                    <a:pt x="0" y="44"/>
                  </a:lnTo>
                  <a:lnTo>
                    <a:pt x="0" y="43"/>
                  </a:lnTo>
                  <a:lnTo>
                    <a:pt x="0" y="41"/>
                  </a:lnTo>
                  <a:lnTo>
                    <a:pt x="1" y="38"/>
                  </a:lnTo>
                  <a:lnTo>
                    <a:pt x="1" y="36"/>
                  </a:lnTo>
                  <a:lnTo>
                    <a:pt x="2" y="35"/>
                  </a:lnTo>
                  <a:lnTo>
                    <a:pt x="2" y="29"/>
                  </a:lnTo>
                  <a:lnTo>
                    <a:pt x="4" y="22"/>
                  </a:lnTo>
                  <a:lnTo>
                    <a:pt x="6" y="17"/>
                  </a:lnTo>
                  <a:lnTo>
                    <a:pt x="8" y="12"/>
                  </a:lnTo>
                  <a:lnTo>
                    <a:pt x="11" y="10"/>
                  </a:lnTo>
                  <a:lnTo>
                    <a:pt x="15" y="6"/>
                  </a:lnTo>
                  <a:lnTo>
                    <a:pt x="19" y="4"/>
                  </a:lnTo>
                  <a:lnTo>
                    <a:pt x="23" y="2"/>
                  </a:lnTo>
                  <a:lnTo>
                    <a:pt x="27" y="2"/>
                  </a:lnTo>
                  <a:lnTo>
                    <a:pt x="30" y="1"/>
                  </a:lnTo>
                  <a:lnTo>
                    <a:pt x="34" y="1"/>
                  </a:lnTo>
                  <a:lnTo>
                    <a:pt x="38" y="0"/>
                  </a:lnTo>
                  <a:lnTo>
                    <a:pt x="40" y="0"/>
                  </a:lnTo>
                  <a:lnTo>
                    <a:pt x="42" y="0"/>
                  </a:lnTo>
                  <a:lnTo>
                    <a:pt x="44" y="0"/>
                  </a:lnTo>
                  <a:lnTo>
                    <a:pt x="45" y="0"/>
                  </a:lnTo>
                </a:path>
              </a:pathLst>
            </a:custGeom>
            <a:solidFill>
              <a:srgbClr val="F8F8F8"/>
            </a:solidFill>
            <a:ln w="9048">
              <a:solidFill>
                <a:srgbClr val="DDDDDD"/>
              </a:solidFill>
              <a:round/>
              <a:headEnd/>
              <a:tailEnd/>
            </a:ln>
          </p:spPr>
          <p:txBody>
            <a:bodyPr/>
            <a:lstStyle/>
            <a:p>
              <a:endParaRPr lang="it-IT"/>
            </a:p>
          </p:txBody>
        </p:sp>
        <p:sp>
          <p:nvSpPr>
            <p:cNvPr id="11327" name="Freeform 79"/>
            <p:cNvSpPr>
              <a:spLocks/>
            </p:cNvSpPr>
            <p:nvPr/>
          </p:nvSpPr>
          <p:spPr bwMode="auto">
            <a:xfrm>
              <a:off x="5203" y="1318"/>
              <a:ext cx="134" cy="72"/>
            </a:xfrm>
            <a:custGeom>
              <a:avLst/>
              <a:gdLst>
                <a:gd name="T0" fmla="*/ 128 w 67"/>
                <a:gd name="T1" fmla="*/ 1 h 78"/>
                <a:gd name="T2" fmla="*/ 208 w 67"/>
                <a:gd name="T3" fmla="*/ 5 h 78"/>
                <a:gd name="T4" fmla="*/ 296 w 67"/>
                <a:gd name="T5" fmla="*/ 11 h 78"/>
                <a:gd name="T6" fmla="*/ 368 w 67"/>
                <a:gd name="T7" fmla="*/ 20 h 78"/>
                <a:gd name="T8" fmla="*/ 416 w 67"/>
                <a:gd name="T9" fmla="*/ 30 h 78"/>
                <a:gd name="T10" fmla="*/ 408 w 67"/>
                <a:gd name="T11" fmla="*/ 41 h 78"/>
                <a:gd name="T12" fmla="*/ 320 w 67"/>
                <a:gd name="T13" fmla="*/ 50 h 78"/>
                <a:gd name="T14" fmla="*/ 128 w 67"/>
                <a:gd name="T15" fmla="*/ 56 h 78"/>
                <a:gd name="T16" fmla="*/ 0 w 67"/>
                <a:gd name="T17" fmla="*/ 60 h 78"/>
                <a:gd name="T18" fmla="*/ 16 w 67"/>
                <a:gd name="T19" fmla="*/ 60 h 78"/>
                <a:gd name="T20" fmla="*/ 64 w 67"/>
                <a:gd name="T21" fmla="*/ 61 h 78"/>
                <a:gd name="T22" fmla="*/ 112 w 67"/>
                <a:gd name="T23" fmla="*/ 61 h 78"/>
                <a:gd name="T24" fmla="*/ 176 w 67"/>
                <a:gd name="T25" fmla="*/ 61 h 78"/>
                <a:gd name="T26" fmla="*/ 248 w 67"/>
                <a:gd name="T27" fmla="*/ 61 h 78"/>
                <a:gd name="T28" fmla="*/ 320 w 67"/>
                <a:gd name="T29" fmla="*/ 58 h 78"/>
                <a:gd name="T30" fmla="*/ 384 w 67"/>
                <a:gd name="T31" fmla="*/ 56 h 78"/>
                <a:gd name="T32" fmla="*/ 448 w 67"/>
                <a:gd name="T33" fmla="*/ 52 h 78"/>
                <a:gd name="T34" fmla="*/ 480 w 67"/>
                <a:gd name="T35" fmla="*/ 48 h 78"/>
                <a:gd name="T36" fmla="*/ 504 w 67"/>
                <a:gd name="T37" fmla="*/ 44 h 78"/>
                <a:gd name="T38" fmla="*/ 512 w 67"/>
                <a:gd name="T39" fmla="*/ 40 h 78"/>
                <a:gd name="T40" fmla="*/ 528 w 67"/>
                <a:gd name="T41" fmla="*/ 36 h 78"/>
                <a:gd name="T42" fmla="*/ 528 w 67"/>
                <a:gd name="T43" fmla="*/ 33 h 78"/>
                <a:gd name="T44" fmla="*/ 528 w 67"/>
                <a:gd name="T45" fmla="*/ 30 h 78"/>
                <a:gd name="T46" fmla="*/ 528 w 67"/>
                <a:gd name="T47" fmla="*/ 29 h 78"/>
                <a:gd name="T48" fmla="*/ 512 w 67"/>
                <a:gd name="T49" fmla="*/ 24 h 78"/>
                <a:gd name="T50" fmla="*/ 472 w 67"/>
                <a:gd name="T51" fmla="*/ 15 h 78"/>
                <a:gd name="T52" fmla="*/ 408 w 67"/>
                <a:gd name="T53" fmla="*/ 7 h 78"/>
                <a:gd name="T54" fmla="*/ 344 w 67"/>
                <a:gd name="T55" fmla="*/ 5 h 78"/>
                <a:gd name="T56" fmla="*/ 264 w 67"/>
                <a:gd name="T57" fmla="*/ 2 h 78"/>
                <a:gd name="T58" fmla="*/ 200 w 67"/>
                <a:gd name="T59" fmla="*/ 1 h 78"/>
                <a:gd name="T60" fmla="*/ 136 w 67"/>
                <a:gd name="T61" fmla="*/ 0 h 78"/>
                <a:gd name="T62" fmla="*/ 112 w 67"/>
                <a:gd name="T63" fmla="*/ 0 h 78"/>
                <a:gd name="T64" fmla="*/ 112 w 6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78"/>
                <a:gd name="T101" fmla="*/ 67 w 6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78">
                  <a:moveTo>
                    <a:pt x="14" y="0"/>
                  </a:moveTo>
                  <a:lnTo>
                    <a:pt x="16" y="1"/>
                  </a:lnTo>
                  <a:lnTo>
                    <a:pt x="21" y="2"/>
                  </a:lnTo>
                  <a:lnTo>
                    <a:pt x="26" y="5"/>
                  </a:lnTo>
                  <a:lnTo>
                    <a:pt x="31" y="9"/>
                  </a:lnTo>
                  <a:lnTo>
                    <a:pt x="37" y="14"/>
                  </a:lnTo>
                  <a:lnTo>
                    <a:pt x="42" y="19"/>
                  </a:lnTo>
                  <a:lnTo>
                    <a:pt x="46" y="26"/>
                  </a:lnTo>
                  <a:lnTo>
                    <a:pt x="51" y="31"/>
                  </a:lnTo>
                  <a:lnTo>
                    <a:pt x="52" y="38"/>
                  </a:lnTo>
                  <a:lnTo>
                    <a:pt x="52" y="45"/>
                  </a:lnTo>
                  <a:lnTo>
                    <a:pt x="51" y="52"/>
                  </a:lnTo>
                  <a:lnTo>
                    <a:pt x="47" y="58"/>
                  </a:lnTo>
                  <a:lnTo>
                    <a:pt x="40" y="64"/>
                  </a:lnTo>
                  <a:lnTo>
                    <a:pt x="31" y="68"/>
                  </a:lnTo>
                  <a:lnTo>
                    <a:pt x="16" y="72"/>
                  </a:lnTo>
                  <a:lnTo>
                    <a:pt x="0" y="74"/>
                  </a:lnTo>
                  <a:lnTo>
                    <a:pt x="0" y="76"/>
                  </a:lnTo>
                  <a:lnTo>
                    <a:pt x="2" y="76"/>
                  </a:lnTo>
                  <a:lnTo>
                    <a:pt x="5" y="76"/>
                  </a:lnTo>
                  <a:lnTo>
                    <a:pt x="8" y="77"/>
                  </a:lnTo>
                  <a:lnTo>
                    <a:pt x="11" y="77"/>
                  </a:lnTo>
                  <a:lnTo>
                    <a:pt x="14" y="77"/>
                  </a:lnTo>
                  <a:lnTo>
                    <a:pt x="19" y="77"/>
                  </a:lnTo>
                  <a:lnTo>
                    <a:pt x="22" y="77"/>
                  </a:lnTo>
                  <a:lnTo>
                    <a:pt x="27" y="77"/>
                  </a:lnTo>
                  <a:lnTo>
                    <a:pt x="31" y="77"/>
                  </a:lnTo>
                  <a:lnTo>
                    <a:pt x="36" y="76"/>
                  </a:lnTo>
                  <a:lnTo>
                    <a:pt x="40" y="74"/>
                  </a:lnTo>
                  <a:lnTo>
                    <a:pt x="44" y="72"/>
                  </a:lnTo>
                  <a:lnTo>
                    <a:pt x="48" y="71"/>
                  </a:lnTo>
                  <a:lnTo>
                    <a:pt x="53" y="68"/>
                  </a:lnTo>
                  <a:lnTo>
                    <a:pt x="56" y="66"/>
                  </a:lnTo>
                  <a:lnTo>
                    <a:pt x="59" y="63"/>
                  </a:lnTo>
                  <a:lnTo>
                    <a:pt x="60" y="61"/>
                  </a:lnTo>
                  <a:lnTo>
                    <a:pt x="63" y="58"/>
                  </a:lnTo>
                  <a:lnTo>
                    <a:pt x="63" y="56"/>
                  </a:lnTo>
                  <a:lnTo>
                    <a:pt x="64" y="52"/>
                  </a:lnTo>
                  <a:lnTo>
                    <a:pt x="64" y="51"/>
                  </a:lnTo>
                  <a:lnTo>
                    <a:pt x="66" y="47"/>
                  </a:lnTo>
                  <a:lnTo>
                    <a:pt x="66" y="45"/>
                  </a:lnTo>
                  <a:lnTo>
                    <a:pt x="66" y="44"/>
                  </a:lnTo>
                  <a:lnTo>
                    <a:pt x="66" y="42"/>
                  </a:lnTo>
                  <a:lnTo>
                    <a:pt x="66" y="39"/>
                  </a:lnTo>
                  <a:lnTo>
                    <a:pt x="66" y="37"/>
                  </a:lnTo>
                  <a:lnTo>
                    <a:pt x="66" y="36"/>
                  </a:lnTo>
                  <a:lnTo>
                    <a:pt x="64" y="30"/>
                  </a:lnTo>
                  <a:lnTo>
                    <a:pt x="62" y="23"/>
                  </a:lnTo>
                  <a:lnTo>
                    <a:pt x="59" y="18"/>
                  </a:lnTo>
                  <a:lnTo>
                    <a:pt x="56" y="13"/>
                  </a:lnTo>
                  <a:lnTo>
                    <a:pt x="51" y="10"/>
                  </a:lnTo>
                  <a:lnTo>
                    <a:pt x="48" y="7"/>
                  </a:lnTo>
                  <a:lnTo>
                    <a:pt x="43" y="5"/>
                  </a:lnTo>
                  <a:lnTo>
                    <a:pt x="39" y="2"/>
                  </a:lnTo>
                  <a:lnTo>
                    <a:pt x="33" y="2"/>
                  </a:lnTo>
                  <a:lnTo>
                    <a:pt x="29" y="1"/>
                  </a:lnTo>
                  <a:lnTo>
                    <a:pt x="25" y="1"/>
                  </a:lnTo>
                  <a:lnTo>
                    <a:pt x="21" y="0"/>
                  </a:lnTo>
                  <a:lnTo>
                    <a:pt x="17" y="0"/>
                  </a:lnTo>
                  <a:lnTo>
                    <a:pt x="16" y="0"/>
                  </a:lnTo>
                  <a:lnTo>
                    <a:pt x="14" y="0"/>
                  </a:lnTo>
                </a:path>
              </a:pathLst>
            </a:custGeom>
            <a:solidFill>
              <a:srgbClr val="F8F8F8"/>
            </a:solidFill>
            <a:ln w="9048">
              <a:solidFill>
                <a:srgbClr val="DDDDDD"/>
              </a:solidFill>
              <a:round/>
              <a:headEnd/>
              <a:tailEnd/>
            </a:ln>
          </p:spPr>
          <p:txBody>
            <a:bodyPr/>
            <a:lstStyle/>
            <a:p>
              <a:endParaRPr lang="it-IT"/>
            </a:p>
          </p:txBody>
        </p:sp>
        <p:sp>
          <p:nvSpPr>
            <p:cNvPr id="11328" name="Freeform 80"/>
            <p:cNvSpPr>
              <a:spLocks/>
            </p:cNvSpPr>
            <p:nvPr/>
          </p:nvSpPr>
          <p:spPr bwMode="auto">
            <a:xfrm>
              <a:off x="4493" y="1326"/>
              <a:ext cx="209" cy="48"/>
            </a:xfrm>
            <a:custGeom>
              <a:avLst/>
              <a:gdLst>
                <a:gd name="T0" fmla="*/ 789 w 106"/>
                <a:gd name="T1" fmla="*/ 35 h 51"/>
                <a:gd name="T2" fmla="*/ 751 w 106"/>
                <a:gd name="T3" fmla="*/ 29 h 51"/>
                <a:gd name="T4" fmla="*/ 688 w 106"/>
                <a:gd name="T5" fmla="*/ 21 h 51"/>
                <a:gd name="T6" fmla="*/ 584 w 106"/>
                <a:gd name="T7" fmla="*/ 11 h 51"/>
                <a:gd name="T8" fmla="*/ 459 w 106"/>
                <a:gd name="T9" fmla="*/ 4 h 51"/>
                <a:gd name="T10" fmla="*/ 353 w 106"/>
                <a:gd name="T11" fmla="*/ 0 h 51"/>
                <a:gd name="T12" fmla="*/ 323 w 106"/>
                <a:gd name="T13" fmla="*/ 0 h 51"/>
                <a:gd name="T14" fmla="*/ 260 w 106"/>
                <a:gd name="T15" fmla="*/ 1 h 51"/>
                <a:gd name="T16" fmla="*/ 199 w 106"/>
                <a:gd name="T17" fmla="*/ 3 h 51"/>
                <a:gd name="T18" fmla="*/ 136 w 106"/>
                <a:gd name="T19" fmla="*/ 4 h 51"/>
                <a:gd name="T20" fmla="*/ 101 w 106"/>
                <a:gd name="T21" fmla="*/ 4 h 51"/>
                <a:gd name="T22" fmla="*/ 63 w 106"/>
                <a:gd name="T23" fmla="*/ 8 h 51"/>
                <a:gd name="T24" fmla="*/ 32 w 106"/>
                <a:gd name="T25" fmla="*/ 11 h 51"/>
                <a:gd name="T26" fmla="*/ 8 w 106"/>
                <a:gd name="T27" fmla="*/ 17 h 51"/>
                <a:gd name="T28" fmla="*/ 0 w 106"/>
                <a:gd name="T29" fmla="*/ 22 h 51"/>
                <a:gd name="T30" fmla="*/ 0 w 106"/>
                <a:gd name="T31" fmla="*/ 25 h 51"/>
                <a:gd name="T32" fmla="*/ 8 w 106"/>
                <a:gd name="T33" fmla="*/ 30 h 51"/>
                <a:gd name="T34" fmla="*/ 24 w 106"/>
                <a:gd name="T35" fmla="*/ 35 h 51"/>
                <a:gd name="T36" fmla="*/ 47 w 106"/>
                <a:gd name="T37" fmla="*/ 37 h 51"/>
                <a:gd name="T38" fmla="*/ 63 w 106"/>
                <a:gd name="T39" fmla="*/ 40 h 51"/>
                <a:gd name="T40" fmla="*/ 101 w 106"/>
                <a:gd name="T41" fmla="*/ 41 h 51"/>
                <a:gd name="T42" fmla="*/ 136 w 106"/>
                <a:gd name="T43" fmla="*/ 41 h 51"/>
                <a:gd name="T44" fmla="*/ 175 w 106"/>
                <a:gd name="T45" fmla="*/ 40 h 51"/>
                <a:gd name="T46" fmla="*/ 213 w 106"/>
                <a:gd name="T47" fmla="*/ 39 h 51"/>
                <a:gd name="T48" fmla="*/ 260 w 106"/>
                <a:gd name="T49" fmla="*/ 37 h 51"/>
                <a:gd name="T50" fmla="*/ 292 w 106"/>
                <a:gd name="T51" fmla="*/ 36 h 51"/>
                <a:gd name="T52" fmla="*/ 315 w 106"/>
                <a:gd name="T53" fmla="*/ 35 h 51"/>
                <a:gd name="T54" fmla="*/ 284 w 106"/>
                <a:gd name="T55" fmla="*/ 36 h 51"/>
                <a:gd name="T56" fmla="*/ 260 w 106"/>
                <a:gd name="T57" fmla="*/ 35 h 51"/>
                <a:gd name="T58" fmla="*/ 229 w 106"/>
                <a:gd name="T59" fmla="*/ 33 h 51"/>
                <a:gd name="T60" fmla="*/ 183 w 106"/>
                <a:gd name="T61" fmla="*/ 30 h 51"/>
                <a:gd name="T62" fmla="*/ 116 w 106"/>
                <a:gd name="T63" fmla="*/ 28 h 51"/>
                <a:gd name="T64" fmla="*/ 93 w 106"/>
                <a:gd name="T65" fmla="*/ 26 h 51"/>
                <a:gd name="T66" fmla="*/ 101 w 106"/>
                <a:gd name="T67" fmla="*/ 24 h 51"/>
                <a:gd name="T68" fmla="*/ 136 w 106"/>
                <a:gd name="T69" fmla="*/ 21 h 51"/>
                <a:gd name="T70" fmla="*/ 160 w 106"/>
                <a:gd name="T71" fmla="*/ 18 h 51"/>
                <a:gd name="T72" fmla="*/ 175 w 106"/>
                <a:gd name="T73" fmla="*/ 14 h 51"/>
                <a:gd name="T74" fmla="*/ 260 w 106"/>
                <a:gd name="T75" fmla="*/ 13 h 51"/>
                <a:gd name="T76" fmla="*/ 444 w 106"/>
                <a:gd name="T77" fmla="*/ 13 h 51"/>
                <a:gd name="T78" fmla="*/ 592 w 106"/>
                <a:gd name="T79" fmla="*/ 21 h 51"/>
                <a:gd name="T80" fmla="*/ 704 w 106"/>
                <a:gd name="T81" fmla="*/ 27 h 51"/>
                <a:gd name="T82" fmla="*/ 773 w 106"/>
                <a:gd name="T83" fmla="*/ 35 h 51"/>
                <a:gd name="T84" fmla="*/ 804 w 106"/>
                <a:gd name="T85" fmla="*/ 36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6"/>
                <a:gd name="T130" fmla="*/ 0 h 51"/>
                <a:gd name="T131" fmla="*/ 106 w 106"/>
                <a:gd name="T132" fmla="*/ 51 h 5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6" h="51">
                  <a:moveTo>
                    <a:pt x="105" y="42"/>
                  </a:moveTo>
                  <a:lnTo>
                    <a:pt x="104" y="42"/>
                  </a:lnTo>
                  <a:lnTo>
                    <a:pt x="103" y="41"/>
                  </a:lnTo>
                  <a:lnTo>
                    <a:pt x="101" y="39"/>
                  </a:lnTo>
                  <a:lnTo>
                    <a:pt x="101" y="37"/>
                  </a:lnTo>
                  <a:lnTo>
                    <a:pt x="98" y="35"/>
                  </a:lnTo>
                  <a:lnTo>
                    <a:pt x="96" y="31"/>
                  </a:lnTo>
                  <a:lnTo>
                    <a:pt x="92" y="27"/>
                  </a:lnTo>
                  <a:lnTo>
                    <a:pt x="90" y="24"/>
                  </a:lnTo>
                  <a:lnTo>
                    <a:pt x="85" y="21"/>
                  </a:lnTo>
                  <a:lnTo>
                    <a:pt x="82" y="17"/>
                  </a:lnTo>
                  <a:lnTo>
                    <a:pt x="76" y="14"/>
                  </a:lnTo>
                  <a:lnTo>
                    <a:pt x="72" y="10"/>
                  </a:lnTo>
                  <a:lnTo>
                    <a:pt x="66" y="8"/>
                  </a:lnTo>
                  <a:lnTo>
                    <a:pt x="60" y="4"/>
                  </a:lnTo>
                  <a:lnTo>
                    <a:pt x="54" y="3"/>
                  </a:lnTo>
                  <a:lnTo>
                    <a:pt x="48" y="0"/>
                  </a:lnTo>
                  <a:lnTo>
                    <a:pt x="46" y="0"/>
                  </a:lnTo>
                  <a:lnTo>
                    <a:pt x="44" y="0"/>
                  </a:lnTo>
                  <a:lnTo>
                    <a:pt x="42" y="0"/>
                  </a:lnTo>
                  <a:lnTo>
                    <a:pt x="39" y="1"/>
                  </a:lnTo>
                  <a:lnTo>
                    <a:pt x="37" y="1"/>
                  </a:lnTo>
                  <a:lnTo>
                    <a:pt x="34" y="1"/>
                  </a:lnTo>
                  <a:lnTo>
                    <a:pt x="32" y="1"/>
                  </a:lnTo>
                  <a:lnTo>
                    <a:pt x="29" y="3"/>
                  </a:lnTo>
                  <a:lnTo>
                    <a:pt x="26" y="3"/>
                  </a:lnTo>
                  <a:lnTo>
                    <a:pt x="22" y="3"/>
                  </a:lnTo>
                  <a:lnTo>
                    <a:pt x="21" y="3"/>
                  </a:lnTo>
                  <a:lnTo>
                    <a:pt x="18" y="4"/>
                  </a:lnTo>
                  <a:lnTo>
                    <a:pt x="16" y="4"/>
                  </a:lnTo>
                  <a:lnTo>
                    <a:pt x="14" y="4"/>
                  </a:lnTo>
                  <a:lnTo>
                    <a:pt x="13" y="4"/>
                  </a:lnTo>
                  <a:lnTo>
                    <a:pt x="11" y="6"/>
                  </a:lnTo>
                  <a:lnTo>
                    <a:pt x="10" y="8"/>
                  </a:lnTo>
                  <a:lnTo>
                    <a:pt x="8" y="9"/>
                  </a:lnTo>
                  <a:lnTo>
                    <a:pt x="7" y="10"/>
                  </a:lnTo>
                  <a:lnTo>
                    <a:pt x="5" y="12"/>
                  </a:lnTo>
                  <a:lnTo>
                    <a:pt x="4" y="14"/>
                  </a:lnTo>
                  <a:lnTo>
                    <a:pt x="3" y="16"/>
                  </a:lnTo>
                  <a:lnTo>
                    <a:pt x="3" y="17"/>
                  </a:lnTo>
                  <a:lnTo>
                    <a:pt x="1" y="20"/>
                  </a:lnTo>
                  <a:lnTo>
                    <a:pt x="1" y="22"/>
                  </a:lnTo>
                  <a:lnTo>
                    <a:pt x="0" y="24"/>
                  </a:lnTo>
                  <a:lnTo>
                    <a:pt x="0" y="26"/>
                  </a:lnTo>
                  <a:lnTo>
                    <a:pt x="0" y="27"/>
                  </a:lnTo>
                  <a:lnTo>
                    <a:pt x="0" y="29"/>
                  </a:lnTo>
                  <a:lnTo>
                    <a:pt x="0" y="31"/>
                  </a:lnTo>
                  <a:lnTo>
                    <a:pt x="1" y="32"/>
                  </a:lnTo>
                  <a:lnTo>
                    <a:pt x="1" y="34"/>
                  </a:lnTo>
                  <a:lnTo>
                    <a:pt x="1" y="36"/>
                  </a:lnTo>
                  <a:lnTo>
                    <a:pt x="1" y="38"/>
                  </a:lnTo>
                  <a:lnTo>
                    <a:pt x="3" y="39"/>
                  </a:lnTo>
                  <a:lnTo>
                    <a:pt x="3" y="41"/>
                  </a:lnTo>
                  <a:lnTo>
                    <a:pt x="4" y="42"/>
                  </a:lnTo>
                  <a:lnTo>
                    <a:pt x="4" y="44"/>
                  </a:lnTo>
                  <a:lnTo>
                    <a:pt x="6" y="44"/>
                  </a:lnTo>
                  <a:lnTo>
                    <a:pt x="6" y="46"/>
                  </a:lnTo>
                  <a:lnTo>
                    <a:pt x="8" y="46"/>
                  </a:lnTo>
                  <a:lnTo>
                    <a:pt x="8" y="48"/>
                  </a:lnTo>
                  <a:lnTo>
                    <a:pt x="10" y="48"/>
                  </a:lnTo>
                  <a:lnTo>
                    <a:pt x="11" y="50"/>
                  </a:lnTo>
                  <a:lnTo>
                    <a:pt x="13" y="50"/>
                  </a:lnTo>
                  <a:lnTo>
                    <a:pt x="15" y="50"/>
                  </a:lnTo>
                  <a:lnTo>
                    <a:pt x="16" y="50"/>
                  </a:lnTo>
                  <a:lnTo>
                    <a:pt x="18" y="50"/>
                  </a:lnTo>
                  <a:lnTo>
                    <a:pt x="19" y="50"/>
                  </a:lnTo>
                  <a:lnTo>
                    <a:pt x="21" y="50"/>
                  </a:lnTo>
                  <a:lnTo>
                    <a:pt x="23" y="49"/>
                  </a:lnTo>
                  <a:lnTo>
                    <a:pt x="24" y="49"/>
                  </a:lnTo>
                  <a:lnTo>
                    <a:pt x="26" y="47"/>
                  </a:lnTo>
                  <a:lnTo>
                    <a:pt x="28" y="47"/>
                  </a:lnTo>
                  <a:lnTo>
                    <a:pt x="31" y="45"/>
                  </a:lnTo>
                  <a:lnTo>
                    <a:pt x="32" y="45"/>
                  </a:lnTo>
                  <a:lnTo>
                    <a:pt x="34" y="44"/>
                  </a:lnTo>
                  <a:lnTo>
                    <a:pt x="35" y="44"/>
                  </a:lnTo>
                  <a:lnTo>
                    <a:pt x="37" y="42"/>
                  </a:lnTo>
                  <a:lnTo>
                    <a:pt x="38" y="42"/>
                  </a:lnTo>
                  <a:lnTo>
                    <a:pt x="39" y="42"/>
                  </a:lnTo>
                  <a:lnTo>
                    <a:pt x="41" y="41"/>
                  </a:lnTo>
                  <a:lnTo>
                    <a:pt x="39" y="42"/>
                  </a:lnTo>
                  <a:lnTo>
                    <a:pt x="38" y="42"/>
                  </a:lnTo>
                  <a:lnTo>
                    <a:pt x="37" y="42"/>
                  </a:lnTo>
                  <a:lnTo>
                    <a:pt x="35" y="42"/>
                  </a:lnTo>
                  <a:lnTo>
                    <a:pt x="34" y="41"/>
                  </a:lnTo>
                  <a:lnTo>
                    <a:pt x="32" y="41"/>
                  </a:lnTo>
                  <a:lnTo>
                    <a:pt x="32" y="39"/>
                  </a:lnTo>
                  <a:lnTo>
                    <a:pt x="30" y="39"/>
                  </a:lnTo>
                  <a:lnTo>
                    <a:pt x="28" y="38"/>
                  </a:lnTo>
                  <a:lnTo>
                    <a:pt x="26" y="38"/>
                  </a:lnTo>
                  <a:lnTo>
                    <a:pt x="24" y="36"/>
                  </a:lnTo>
                  <a:lnTo>
                    <a:pt x="21" y="36"/>
                  </a:lnTo>
                  <a:lnTo>
                    <a:pt x="18" y="34"/>
                  </a:lnTo>
                  <a:lnTo>
                    <a:pt x="15" y="34"/>
                  </a:lnTo>
                  <a:lnTo>
                    <a:pt x="12" y="32"/>
                  </a:lnTo>
                  <a:lnTo>
                    <a:pt x="13" y="30"/>
                  </a:lnTo>
                  <a:lnTo>
                    <a:pt x="15" y="28"/>
                  </a:lnTo>
                  <a:lnTo>
                    <a:pt x="16" y="26"/>
                  </a:lnTo>
                  <a:lnTo>
                    <a:pt x="18" y="24"/>
                  </a:lnTo>
                  <a:lnTo>
                    <a:pt x="20" y="23"/>
                  </a:lnTo>
                  <a:lnTo>
                    <a:pt x="21" y="21"/>
                  </a:lnTo>
                  <a:lnTo>
                    <a:pt x="22" y="19"/>
                  </a:lnTo>
                  <a:lnTo>
                    <a:pt x="23" y="17"/>
                  </a:lnTo>
                  <a:lnTo>
                    <a:pt x="24" y="16"/>
                  </a:lnTo>
                  <a:lnTo>
                    <a:pt x="34" y="16"/>
                  </a:lnTo>
                  <a:lnTo>
                    <a:pt x="42" y="14"/>
                  </a:lnTo>
                  <a:lnTo>
                    <a:pt x="50" y="15"/>
                  </a:lnTo>
                  <a:lnTo>
                    <a:pt x="58" y="16"/>
                  </a:lnTo>
                  <a:lnTo>
                    <a:pt x="65" y="19"/>
                  </a:lnTo>
                  <a:lnTo>
                    <a:pt x="72" y="20"/>
                  </a:lnTo>
                  <a:lnTo>
                    <a:pt x="77" y="24"/>
                  </a:lnTo>
                  <a:lnTo>
                    <a:pt x="83" y="26"/>
                  </a:lnTo>
                  <a:lnTo>
                    <a:pt x="87" y="29"/>
                  </a:lnTo>
                  <a:lnTo>
                    <a:pt x="92" y="33"/>
                  </a:lnTo>
                  <a:lnTo>
                    <a:pt x="95" y="36"/>
                  </a:lnTo>
                  <a:lnTo>
                    <a:pt x="99" y="38"/>
                  </a:lnTo>
                  <a:lnTo>
                    <a:pt x="101" y="41"/>
                  </a:lnTo>
                  <a:lnTo>
                    <a:pt x="102" y="42"/>
                  </a:lnTo>
                  <a:lnTo>
                    <a:pt x="103" y="42"/>
                  </a:lnTo>
                  <a:lnTo>
                    <a:pt x="105" y="42"/>
                  </a:lnTo>
                </a:path>
              </a:pathLst>
            </a:custGeom>
            <a:solidFill>
              <a:srgbClr val="F8F8F8"/>
            </a:solidFill>
            <a:ln w="6350">
              <a:solidFill>
                <a:srgbClr val="DDDDDD"/>
              </a:solidFill>
              <a:round/>
              <a:headEnd/>
              <a:tailEnd/>
            </a:ln>
          </p:spPr>
          <p:txBody>
            <a:bodyPr/>
            <a:lstStyle/>
            <a:p>
              <a:endParaRPr lang="it-IT"/>
            </a:p>
          </p:txBody>
        </p:sp>
        <p:sp>
          <p:nvSpPr>
            <p:cNvPr id="11329" name="Freeform 81"/>
            <p:cNvSpPr>
              <a:spLocks/>
            </p:cNvSpPr>
            <p:nvPr/>
          </p:nvSpPr>
          <p:spPr bwMode="auto">
            <a:xfrm>
              <a:off x="5063" y="1328"/>
              <a:ext cx="206" cy="47"/>
            </a:xfrm>
            <a:custGeom>
              <a:avLst/>
              <a:gdLst>
                <a:gd name="T0" fmla="*/ 8 w 105"/>
                <a:gd name="T1" fmla="*/ 35 h 50"/>
                <a:gd name="T2" fmla="*/ 47 w 105"/>
                <a:gd name="T3" fmla="*/ 29 h 50"/>
                <a:gd name="T4" fmla="*/ 112 w 105"/>
                <a:gd name="T5" fmla="*/ 21 h 50"/>
                <a:gd name="T6" fmla="*/ 204 w 105"/>
                <a:gd name="T7" fmla="*/ 11 h 50"/>
                <a:gd name="T8" fmla="*/ 324 w 105"/>
                <a:gd name="T9" fmla="*/ 5 h 50"/>
                <a:gd name="T10" fmla="*/ 432 w 105"/>
                <a:gd name="T11" fmla="*/ 1 h 50"/>
                <a:gd name="T12" fmla="*/ 469 w 105"/>
                <a:gd name="T13" fmla="*/ 1 h 50"/>
                <a:gd name="T14" fmla="*/ 520 w 105"/>
                <a:gd name="T15" fmla="*/ 1 h 50"/>
                <a:gd name="T16" fmla="*/ 589 w 105"/>
                <a:gd name="T17" fmla="*/ 2 h 50"/>
                <a:gd name="T18" fmla="*/ 644 w 105"/>
                <a:gd name="T19" fmla="*/ 4 h 50"/>
                <a:gd name="T20" fmla="*/ 693 w 105"/>
                <a:gd name="T21" fmla="*/ 4 h 50"/>
                <a:gd name="T22" fmla="*/ 724 w 105"/>
                <a:gd name="T23" fmla="*/ 8 h 50"/>
                <a:gd name="T24" fmla="*/ 747 w 105"/>
                <a:gd name="T25" fmla="*/ 12 h 50"/>
                <a:gd name="T26" fmla="*/ 769 w 105"/>
                <a:gd name="T27" fmla="*/ 18 h 50"/>
                <a:gd name="T28" fmla="*/ 785 w 105"/>
                <a:gd name="T29" fmla="*/ 22 h 50"/>
                <a:gd name="T30" fmla="*/ 785 w 105"/>
                <a:gd name="T31" fmla="*/ 25 h 50"/>
                <a:gd name="T32" fmla="*/ 777 w 105"/>
                <a:gd name="T33" fmla="*/ 30 h 50"/>
                <a:gd name="T34" fmla="*/ 747 w 105"/>
                <a:gd name="T35" fmla="*/ 35 h 50"/>
                <a:gd name="T36" fmla="*/ 747 w 105"/>
                <a:gd name="T37" fmla="*/ 37 h 50"/>
                <a:gd name="T38" fmla="*/ 708 w 105"/>
                <a:gd name="T39" fmla="*/ 40 h 50"/>
                <a:gd name="T40" fmla="*/ 689 w 105"/>
                <a:gd name="T41" fmla="*/ 40 h 50"/>
                <a:gd name="T42" fmla="*/ 657 w 105"/>
                <a:gd name="T43" fmla="*/ 40 h 50"/>
                <a:gd name="T44" fmla="*/ 620 w 105"/>
                <a:gd name="T45" fmla="*/ 40 h 50"/>
                <a:gd name="T46" fmla="*/ 581 w 105"/>
                <a:gd name="T47" fmla="*/ 40 h 50"/>
                <a:gd name="T48" fmla="*/ 543 w 105"/>
                <a:gd name="T49" fmla="*/ 40 h 50"/>
                <a:gd name="T50" fmla="*/ 512 w 105"/>
                <a:gd name="T51" fmla="*/ 39 h 50"/>
                <a:gd name="T52" fmla="*/ 512 w 105"/>
                <a:gd name="T53" fmla="*/ 37 h 50"/>
                <a:gd name="T54" fmla="*/ 504 w 105"/>
                <a:gd name="T55" fmla="*/ 35 h 50"/>
                <a:gd name="T56" fmla="*/ 512 w 105"/>
                <a:gd name="T57" fmla="*/ 33 h 50"/>
                <a:gd name="T58" fmla="*/ 543 w 105"/>
                <a:gd name="T59" fmla="*/ 31 h 50"/>
                <a:gd name="T60" fmla="*/ 589 w 105"/>
                <a:gd name="T61" fmla="*/ 29 h 50"/>
                <a:gd name="T62" fmla="*/ 657 w 105"/>
                <a:gd name="T63" fmla="*/ 28 h 50"/>
                <a:gd name="T64" fmla="*/ 681 w 105"/>
                <a:gd name="T65" fmla="*/ 26 h 50"/>
                <a:gd name="T66" fmla="*/ 665 w 105"/>
                <a:gd name="T67" fmla="*/ 24 h 50"/>
                <a:gd name="T68" fmla="*/ 651 w 105"/>
                <a:gd name="T69" fmla="*/ 22 h 50"/>
                <a:gd name="T70" fmla="*/ 628 w 105"/>
                <a:gd name="T71" fmla="*/ 18 h 50"/>
                <a:gd name="T72" fmla="*/ 620 w 105"/>
                <a:gd name="T73" fmla="*/ 15 h 50"/>
                <a:gd name="T74" fmla="*/ 543 w 105"/>
                <a:gd name="T75" fmla="*/ 12 h 50"/>
                <a:gd name="T76" fmla="*/ 361 w 105"/>
                <a:gd name="T77" fmla="*/ 12 h 50"/>
                <a:gd name="T78" fmla="*/ 212 w 105"/>
                <a:gd name="T79" fmla="*/ 20 h 50"/>
                <a:gd name="T80" fmla="*/ 92 w 105"/>
                <a:gd name="T81" fmla="*/ 26 h 50"/>
                <a:gd name="T82" fmla="*/ 24 w 105"/>
                <a:gd name="T83" fmla="*/ 34 h 50"/>
                <a:gd name="T84" fmla="*/ 0 w 105"/>
                <a:gd name="T85" fmla="*/ 35 h 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5"/>
                <a:gd name="T130" fmla="*/ 0 h 50"/>
                <a:gd name="T131" fmla="*/ 105 w 105"/>
                <a:gd name="T132" fmla="*/ 50 h 5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5" h="50">
                  <a:moveTo>
                    <a:pt x="0" y="41"/>
                  </a:moveTo>
                  <a:lnTo>
                    <a:pt x="0" y="41"/>
                  </a:lnTo>
                  <a:lnTo>
                    <a:pt x="1" y="41"/>
                  </a:lnTo>
                  <a:lnTo>
                    <a:pt x="2" y="39"/>
                  </a:lnTo>
                  <a:lnTo>
                    <a:pt x="4" y="37"/>
                  </a:lnTo>
                  <a:lnTo>
                    <a:pt x="6" y="35"/>
                  </a:lnTo>
                  <a:lnTo>
                    <a:pt x="8" y="31"/>
                  </a:lnTo>
                  <a:lnTo>
                    <a:pt x="11" y="28"/>
                  </a:lnTo>
                  <a:lnTo>
                    <a:pt x="15" y="24"/>
                  </a:lnTo>
                  <a:lnTo>
                    <a:pt x="18" y="21"/>
                  </a:lnTo>
                  <a:lnTo>
                    <a:pt x="22" y="18"/>
                  </a:lnTo>
                  <a:lnTo>
                    <a:pt x="27" y="14"/>
                  </a:lnTo>
                  <a:lnTo>
                    <a:pt x="32" y="10"/>
                  </a:lnTo>
                  <a:lnTo>
                    <a:pt x="37" y="8"/>
                  </a:lnTo>
                  <a:lnTo>
                    <a:pt x="43" y="5"/>
                  </a:lnTo>
                  <a:lnTo>
                    <a:pt x="50" y="3"/>
                  </a:lnTo>
                  <a:lnTo>
                    <a:pt x="57" y="0"/>
                  </a:lnTo>
                  <a:lnTo>
                    <a:pt x="57" y="1"/>
                  </a:lnTo>
                  <a:lnTo>
                    <a:pt x="58" y="1"/>
                  </a:lnTo>
                  <a:lnTo>
                    <a:pt x="60" y="1"/>
                  </a:lnTo>
                  <a:lnTo>
                    <a:pt x="62" y="1"/>
                  </a:lnTo>
                  <a:lnTo>
                    <a:pt x="64" y="1"/>
                  </a:lnTo>
                  <a:lnTo>
                    <a:pt x="67" y="1"/>
                  </a:lnTo>
                  <a:lnTo>
                    <a:pt x="69" y="1"/>
                  </a:lnTo>
                  <a:lnTo>
                    <a:pt x="73" y="1"/>
                  </a:lnTo>
                  <a:lnTo>
                    <a:pt x="75" y="2"/>
                  </a:lnTo>
                  <a:lnTo>
                    <a:pt x="78" y="2"/>
                  </a:lnTo>
                  <a:lnTo>
                    <a:pt x="80" y="2"/>
                  </a:lnTo>
                  <a:lnTo>
                    <a:pt x="84" y="2"/>
                  </a:lnTo>
                  <a:lnTo>
                    <a:pt x="85" y="4"/>
                  </a:lnTo>
                  <a:lnTo>
                    <a:pt x="88" y="4"/>
                  </a:lnTo>
                  <a:lnTo>
                    <a:pt x="89" y="4"/>
                  </a:lnTo>
                  <a:lnTo>
                    <a:pt x="92" y="4"/>
                  </a:lnTo>
                  <a:lnTo>
                    <a:pt x="92" y="6"/>
                  </a:lnTo>
                  <a:lnTo>
                    <a:pt x="94" y="7"/>
                  </a:lnTo>
                  <a:lnTo>
                    <a:pt x="96" y="9"/>
                  </a:lnTo>
                  <a:lnTo>
                    <a:pt x="97" y="11"/>
                  </a:lnTo>
                  <a:lnTo>
                    <a:pt x="97" y="13"/>
                  </a:lnTo>
                  <a:lnTo>
                    <a:pt x="99" y="15"/>
                  </a:lnTo>
                  <a:lnTo>
                    <a:pt x="100" y="17"/>
                  </a:lnTo>
                  <a:lnTo>
                    <a:pt x="102" y="18"/>
                  </a:lnTo>
                  <a:lnTo>
                    <a:pt x="102" y="21"/>
                  </a:lnTo>
                  <a:lnTo>
                    <a:pt x="103" y="22"/>
                  </a:lnTo>
                  <a:lnTo>
                    <a:pt x="103" y="24"/>
                  </a:lnTo>
                  <a:lnTo>
                    <a:pt x="104" y="26"/>
                  </a:lnTo>
                  <a:lnTo>
                    <a:pt x="104" y="28"/>
                  </a:lnTo>
                  <a:lnTo>
                    <a:pt x="104" y="30"/>
                  </a:lnTo>
                  <a:lnTo>
                    <a:pt x="104" y="31"/>
                  </a:lnTo>
                  <a:lnTo>
                    <a:pt x="104" y="33"/>
                  </a:lnTo>
                  <a:lnTo>
                    <a:pt x="103" y="34"/>
                  </a:lnTo>
                  <a:lnTo>
                    <a:pt x="103" y="36"/>
                  </a:lnTo>
                  <a:lnTo>
                    <a:pt x="101" y="38"/>
                  </a:lnTo>
                  <a:lnTo>
                    <a:pt x="101" y="39"/>
                  </a:lnTo>
                  <a:lnTo>
                    <a:pt x="99" y="41"/>
                  </a:lnTo>
                  <a:lnTo>
                    <a:pt x="99" y="42"/>
                  </a:lnTo>
                  <a:lnTo>
                    <a:pt x="99" y="44"/>
                  </a:lnTo>
                  <a:lnTo>
                    <a:pt x="97" y="46"/>
                  </a:lnTo>
                  <a:lnTo>
                    <a:pt x="96" y="47"/>
                  </a:lnTo>
                  <a:lnTo>
                    <a:pt x="94" y="49"/>
                  </a:lnTo>
                  <a:lnTo>
                    <a:pt x="92" y="49"/>
                  </a:lnTo>
                  <a:lnTo>
                    <a:pt x="91" y="49"/>
                  </a:lnTo>
                  <a:lnTo>
                    <a:pt x="89" y="49"/>
                  </a:lnTo>
                  <a:lnTo>
                    <a:pt x="87" y="49"/>
                  </a:lnTo>
                  <a:lnTo>
                    <a:pt x="85" y="49"/>
                  </a:lnTo>
                  <a:lnTo>
                    <a:pt x="84" y="49"/>
                  </a:lnTo>
                  <a:lnTo>
                    <a:pt x="82" y="49"/>
                  </a:lnTo>
                  <a:lnTo>
                    <a:pt x="81" y="49"/>
                  </a:lnTo>
                  <a:lnTo>
                    <a:pt x="79" y="49"/>
                  </a:lnTo>
                  <a:lnTo>
                    <a:pt x="77" y="49"/>
                  </a:lnTo>
                  <a:lnTo>
                    <a:pt x="76" y="49"/>
                  </a:lnTo>
                  <a:lnTo>
                    <a:pt x="74" y="49"/>
                  </a:lnTo>
                  <a:lnTo>
                    <a:pt x="72" y="49"/>
                  </a:lnTo>
                  <a:lnTo>
                    <a:pt x="70" y="49"/>
                  </a:lnTo>
                  <a:lnTo>
                    <a:pt x="70" y="47"/>
                  </a:lnTo>
                  <a:lnTo>
                    <a:pt x="68" y="47"/>
                  </a:lnTo>
                  <a:lnTo>
                    <a:pt x="68" y="45"/>
                  </a:lnTo>
                  <a:lnTo>
                    <a:pt x="68" y="44"/>
                  </a:lnTo>
                  <a:lnTo>
                    <a:pt x="67" y="44"/>
                  </a:lnTo>
                  <a:lnTo>
                    <a:pt x="67" y="42"/>
                  </a:lnTo>
                  <a:lnTo>
                    <a:pt x="67" y="40"/>
                  </a:lnTo>
                  <a:lnTo>
                    <a:pt x="68" y="39"/>
                  </a:lnTo>
                  <a:lnTo>
                    <a:pt x="69" y="39"/>
                  </a:lnTo>
                  <a:lnTo>
                    <a:pt x="70" y="37"/>
                  </a:lnTo>
                  <a:lnTo>
                    <a:pt x="72" y="37"/>
                  </a:lnTo>
                  <a:lnTo>
                    <a:pt x="73" y="37"/>
                  </a:lnTo>
                  <a:lnTo>
                    <a:pt x="75" y="37"/>
                  </a:lnTo>
                  <a:lnTo>
                    <a:pt x="78" y="35"/>
                  </a:lnTo>
                  <a:lnTo>
                    <a:pt x="80" y="35"/>
                  </a:lnTo>
                  <a:lnTo>
                    <a:pt x="84" y="34"/>
                  </a:lnTo>
                  <a:lnTo>
                    <a:pt x="87" y="34"/>
                  </a:lnTo>
                  <a:lnTo>
                    <a:pt x="91" y="32"/>
                  </a:lnTo>
                  <a:lnTo>
                    <a:pt x="90" y="32"/>
                  </a:lnTo>
                  <a:lnTo>
                    <a:pt x="89" y="32"/>
                  </a:lnTo>
                  <a:lnTo>
                    <a:pt x="89" y="30"/>
                  </a:lnTo>
                  <a:lnTo>
                    <a:pt x="88" y="30"/>
                  </a:lnTo>
                  <a:lnTo>
                    <a:pt x="88" y="28"/>
                  </a:lnTo>
                  <a:lnTo>
                    <a:pt x="86" y="26"/>
                  </a:lnTo>
                  <a:lnTo>
                    <a:pt x="86" y="25"/>
                  </a:lnTo>
                  <a:lnTo>
                    <a:pt x="85" y="25"/>
                  </a:lnTo>
                  <a:lnTo>
                    <a:pt x="85" y="23"/>
                  </a:lnTo>
                  <a:lnTo>
                    <a:pt x="83" y="21"/>
                  </a:lnTo>
                  <a:lnTo>
                    <a:pt x="83" y="20"/>
                  </a:lnTo>
                  <a:lnTo>
                    <a:pt x="82" y="20"/>
                  </a:lnTo>
                  <a:lnTo>
                    <a:pt x="82" y="18"/>
                  </a:lnTo>
                  <a:lnTo>
                    <a:pt x="82" y="17"/>
                  </a:lnTo>
                  <a:lnTo>
                    <a:pt x="72" y="15"/>
                  </a:lnTo>
                  <a:lnTo>
                    <a:pt x="64" y="14"/>
                  </a:lnTo>
                  <a:lnTo>
                    <a:pt x="55" y="15"/>
                  </a:lnTo>
                  <a:lnTo>
                    <a:pt x="48" y="15"/>
                  </a:lnTo>
                  <a:lnTo>
                    <a:pt x="40" y="18"/>
                  </a:lnTo>
                  <a:lnTo>
                    <a:pt x="34" y="20"/>
                  </a:lnTo>
                  <a:lnTo>
                    <a:pt x="28" y="23"/>
                  </a:lnTo>
                  <a:lnTo>
                    <a:pt x="22" y="25"/>
                  </a:lnTo>
                  <a:lnTo>
                    <a:pt x="17" y="28"/>
                  </a:lnTo>
                  <a:lnTo>
                    <a:pt x="12" y="32"/>
                  </a:lnTo>
                  <a:lnTo>
                    <a:pt x="9" y="36"/>
                  </a:lnTo>
                  <a:lnTo>
                    <a:pt x="6" y="37"/>
                  </a:lnTo>
                  <a:lnTo>
                    <a:pt x="3" y="40"/>
                  </a:lnTo>
                  <a:lnTo>
                    <a:pt x="1" y="41"/>
                  </a:lnTo>
                  <a:lnTo>
                    <a:pt x="0" y="42"/>
                  </a:lnTo>
                  <a:lnTo>
                    <a:pt x="0" y="41"/>
                  </a:lnTo>
                </a:path>
              </a:pathLst>
            </a:custGeom>
            <a:solidFill>
              <a:srgbClr val="F8F8F8"/>
            </a:solidFill>
            <a:ln w="6350">
              <a:solidFill>
                <a:srgbClr val="DDDDDD"/>
              </a:solidFill>
              <a:round/>
              <a:headEnd/>
              <a:tailEnd/>
            </a:ln>
          </p:spPr>
          <p:txBody>
            <a:bodyPr/>
            <a:lstStyle/>
            <a:p>
              <a:endParaRPr lang="it-IT"/>
            </a:p>
          </p:txBody>
        </p:sp>
        <p:sp>
          <p:nvSpPr>
            <p:cNvPr id="11330" name="Freeform 82"/>
            <p:cNvSpPr>
              <a:spLocks/>
            </p:cNvSpPr>
            <p:nvPr/>
          </p:nvSpPr>
          <p:spPr bwMode="auto">
            <a:xfrm>
              <a:off x="5056" y="1351"/>
              <a:ext cx="112" cy="73"/>
            </a:xfrm>
            <a:custGeom>
              <a:avLst/>
              <a:gdLst>
                <a:gd name="T0" fmla="*/ 409 w 57"/>
                <a:gd name="T1" fmla="*/ 1 h 78"/>
                <a:gd name="T2" fmla="*/ 379 w 57"/>
                <a:gd name="T3" fmla="*/ 6 h 78"/>
                <a:gd name="T4" fmla="*/ 312 w 57"/>
                <a:gd name="T5" fmla="*/ 8 h 78"/>
                <a:gd name="T6" fmla="*/ 244 w 57"/>
                <a:gd name="T7" fmla="*/ 14 h 78"/>
                <a:gd name="T8" fmla="*/ 165 w 57"/>
                <a:gd name="T9" fmla="*/ 21 h 78"/>
                <a:gd name="T10" fmla="*/ 84 w 57"/>
                <a:gd name="T11" fmla="*/ 26 h 78"/>
                <a:gd name="T12" fmla="*/ 31 w 57"/>
                <a:gd name="T13" fmla="*/ 31 h 78"/>
                <a:gd name="T14" fmla="*/ 0 w 57"/>
                <a:gd name="T15" fmla="*/ 34 h 78"/>
                <a:gd name="T16" fmla="*/ 16 w 57"/>
                <a:gd name="T17" fmla="*/ 36 h 78"/>
                <a:gd name="T18" fmla="*/ 39 w 57"/>
                <a:gd name="T19" fmla="*/ 42 h 78"/>
                <a:gd name="T20" fmla="*/ 55 w 57"/>
                <a:gd name="T21" fmla="*/ 46 h 78"/>
                <a:gd name="T22" fmla="*/ 47 w 57"/>
                <a:gd name="T23" fmla="*/ 51 h 78"/>
                <a:gd name="T24" fmla="*/ 39 w 57"/>
                <a:gd name="T25" fmla="*/ 56 h 78"/>
                <a:gd name="T26" fmla="*/ 16 w 57"/>
                <a:gd name="T27" fmla="*/ 60 h 78"/>
                <a:gd name="T28" fmla="*/ 0 w 57"/>
                <a:gd name="T29" fmla="*/ 62 h 78"/>
                <a:gd name="T30" fmla="*/ 0 w 57"/>
                <a:gd name="T31" fmla="*/ 63 h 78"/>
                <a:gd name="T32" fmla="*/ 0 w 57"/>
                <a:gd name="T33" fmla="*/ 62 h 78"/>
                <a:gd name="T34" fmla="*/ 39 w 57"/>
                <a:gd name="T35" fmla="*/ 58 h 78"/>
                <a:gd name="T36" fmla="*/ 92 w 57"/>
                <a:gd name="T37" fmla="*/ 49 h 78"/>
                <a:gd name="T38" fmla="*/ 165 w 57"/>
                <a:gd name="T39" fmla="*/ 37 h 78"/>
                <a:gd name="T40" fmla="*/ 244 w 57"/>
                <a:gd name="T41" fmla="*/ 26 h 78"/>
                <a:gd name="T42" fmla="*/ 312 w 57"/>
                <a:gd name="T43" fmla="*/ 15 h 78"/>
                <a:gd name="T44" fmla="*/ 379 w 57"/>
                <a:gd name="T45" fmla="*/ 7 h 78"/>
                <a:gd name="T46" fmla="*/ 409 w 57"/>
                <a:gd name="T47" fmla="*/ 1 h 78"/>
                <a:gd name="T48" fmla="*/ 424 w 57"/>
                <a:gd name="T49" fmla="*/ 0 h 78"/>
                <a:gd name="T50" fmla="*/ 424 w 57"/>
                <a:gd name="T51" fmla="*/ 0 h 78"/>
                <a:gd name="T52" fmla="*/ 424 w 57"/>
                <a:gd name="T53" fmla="*/ 0 h 78"/>
                <a:gd name="T54" fmla="*/ 424 w 57"/>
                <a:gd name="T55" fmla="*/ 0 h 78"/>
                <a:gd name="T56" fmla="*/ 424 w 57"/>
                <a:gd name="T57" fmla="*/ 0 h 78"/>
                <a:gd name="T58" fmla="*/ 424 w 57"/>
                <a:gd name="T59" fmla="*/ 0 h 78"/>
                <a:gd name="T60" fmla="*/ 424 w 57"/>
                <a:gd name="T61" fmla="*/ 0 h 78"/>
                <a:gd name="T62" fmla="*/ 424 w 57"/>
                <a:gd name="T63" fmla="*/ 0 h 78"/>
                <a:gd name="T64" fmla="*/ 424 w 5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7"/>
                <a:gd name="T100" fmla="*/ 0 h 78"/>
                <a:gd name="T101" fmla="*/ 57 w 5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7" h="78">
                  <a:moveTo>
                    <a:pt x="56" y="0"/>
                  </a:moveTo>
                  <a:lnTo>
                    <a:pt x="54" y="1"/>
                  </a:lnTo>
                  <a:lnTo>
                    <a:pt x="53" y="2"/>
                  </a:lnTo>
                  <a:lnTo>
                    <a:pt x="50" y="6"/>
                  </a:lnTo>
                  <a:lnTo>
                    <a:pt x="47" y="7"/>
                  </a:lnTo>
                  <a:lnTo>
                    <a:pt x="41" y="11"/>
                  </a:lnTo>
                  <a:lnTo>
                    <a:pt x="37" y="14"/>
                  </a:lnTo>
                  <a:lnTo>
                    <a:pt x="32" y="17"/>
                  </a:lnTo>
                  <a:lnTo>
                    <a:pt x="27" y="20"/>
                  </a:lnTo>
                  <a:lnTo>
                    <a:pt x="22" y="25"/>
                  </a:lnTo>
                  <a:lnTo>
                    <a:pt x="17" y="29"/>
                  </a:lnTo>
                  <a:lnTo>
                    <a:pt x="11" y="32"/>
                  </a:lnTo>
                  <a:lnTo>
                    <a:pt x="8" y="35"/>
                  </a:lnTo>
                  <a:lnTo>
                    <a:pt x="4" y="37"/>
                  </a:lnTo>
                  <a:lnTo>
                    <a:pt x="2" y="39"/>
                  </a:lnTo>
                  <a:lnTo>
                    <a:pt x="0" y="41"/>
                  </a:lnTo>
                  <a:lnTo>
                    <a:pt x="2" y="44"/>
                  </a:lnTo>
                  <a:lnTo>
                    <a:pt x="5" y="47"/>
                  </a:lnTo>
                  <a:lnTo>
                    <a:pt x="5" y="51"/>
                  </a:lnTo>
                  <a:lnTo>
                    <a:pt x="7" y="52"/>
                  </a:lnTo>
                  <a:lnTo>
                    <a:pt x="7" y="56"/>
                  </a:lnTo>
                  <a:lnTo>
                    <a:pt x="7" y="59"/>
                  </a:lnTo>
                  <a:lnTo>
                    <a:pt x="6" y="63"/>
                  </a:lnTo>
                  <a:lnTo>
                    <a:pt x="6" y="65"/>
                  </a:lnTo>
                  <a:lnTo>
                    <a:pt x="5" y="68"/>
                  </a:lnTo>
                  <a:lnTo>
                    <a:pt x="4" y="70"/>
                  </a:lnTo>
                  <a:lnTo>
                    <a:pt x="2" y="73"/>
                  </a:lnTo>
                  <a:lnTo>
                    <a:pt x="2" y="74"/>
                  </a:lnTo>
                  <a:lnTo>
                    <a:pt x="0" y="76"/>
                  </a:lnTo>
                  <a:lnTo>
                    <a:pt x="0" y="77"/>
                  </a:lnTo>
                  <a:lnTo>
                    <a:pt x="0" y="76"/>
                  </a:lnTo>
                  <a:lnTo>
                    <a:pt x="2" y="74"/>
                  </a:lnTo>
                  <a:lnTo>
                    <a:pt x="5" y="70"/>
                  </a:lnTo>
                  <a:lnTo>
                    <a:pt x="8" y="65"/>
                  </a:lnTo>
                  <a:lnTo>
                    <a:pt x="12" y="60"/>
                  </a:lnTo>
                  <a:lnTo>
                    <a:pt x="17" y="52"/>
                  </a:lnTo>
                  <a:lnTo>
                    <a:pt x="22" y="45"/>
                  </a:lnTo>
                  <a:lnTo>
                    <a:pt x="28" y="38"/>
                  </a:lnTo>
                  <a:lnTo>
                    <a:pt x="32" y="32"/>
                  </a:lnTo>
                  <a:lnTo>
                    <a:pt x="37" y="25"/>
                  </a:lnTo>
                  <a:lnTo>
                    <a:pt x="41" y="18"/>
                  </a:lnTo>
                  <a:lnTo>
                    <a:pt x="47" y="12"/>
                  </a:lnTo>
                  <a:lnTo>
                    <a:pt x="50" y="8"/>
                  </a:lnTo>
                  <a:lnTo>
                    <a:pt x="53" y="3"/>
                  </a:lnTo>
                  <a:lnTo>
                    <a:pt x="54" y="1"/>
                  </a:lnTo>
                  <a:lnTo>
                    <a:pt x="56" y="0"/>
                  </a:lnTo>
                </a:path>
              </a:pathLst>
            </a:custGeom>
            <a:solidFill>
              <a:srgbClr val="F8F8F8"/>
            </a:solidFill>
            <a:ln w="9048">
              <a:solidFill>
                <a:srgbClr val="DDDDDD"/>
              </a:solidFill>
              <a:round/>
              <a:headEnd/>
              <a:tailEnd/>
            </a:ln>
          </p:spPr>
          <p:txBody>
            <a:bodyPr/>
            <a:lstStyle/>
            <a:p>
              <a:endParaRPr lang="it-IT"/>
            </a:p>
          </p:txBody>
        </p:sp>
        <p:sp>
          <p:nvSpPr>
            <p:cNvPr id="11331" name="Freeform 83"/>
            <p:cNvSpPr>
              <a:spLocks/>
            </p:cNvSpPr>
            <p:nvPr/>
          </p:nvSpPr>
          <p:spPr bwMode="auto">
            <a:xfrm>
              <a:off x="4585" y="1351"/>
              <a:ext cx="117" cy="73"/>
            </a:xfrm>
            <a:custGeom>
              <a:avLst/>
              <a:gdLst>
                <a:gd name="T0" fmla="*/ 0 w 59"/>
                <a:gd name="T1" fmla="*/ 1 h 78"/>
                <a:gd name="T2" fmla="*/ 40 w 59"/>
                <a:gd name="T3" fmla="*/ 6 h 78"/>
                <a:gd name="T4" fmla="*/ 95 w 59"/>
                <a:gd name="T5" fmla="*/ 8 h 78"/>
                <a:gd name="T6" fmla="*/ 180 w 59"/>
                <a:gd name="T7" fmla="*/ 14 h 78"/>
                <a:gd name="T8" fmla="*/ 256 w 59"/>
                <a:gd name="T9" fmla="*/ 21 h 78"/>
                <a:gd name="T10" fmla="*/ 335 w 59"/>
                <a:gd name="T11" fmla="*/ 26 h 78"/>
                <a:gd name="T12" fmla="*/ 397 w 59"/>
                <a:gd name="T13" fmla="*/ 31 h 78"/>
                <a:gd name="T14" fmla="*/ 444 w 59"/>
                <a:gd name="T15" fmla="*/ 33 h 78"/>
                <a:gd name="T16" fmla="*/ 420 w 59"/>
                <a:gd name="T17" fmla="*/ 36 h 78"/>
                <a:gd name="T18" fmla="*/ 381 w 59"/>
                <a:gd name="T19" fmla="*/ 41 h 78"/>
                <a:gd name="T20" fmla="*/ 373 w 59"/>
                <a:gd name="T21" fmla="*/ 45 h 78"/>
                <a:gd name="T22" fmla="*/ 373 w 59"/>
                <a:gd name="T23" fmla="*/ 51 h 78"/>
                <a:gd name="T24" fmla="*/ 381 w 59"/>
                <a:gd name="T25" fmla="*/ 55 h 78"/>
                <a:gd name="T26" fmla="*/ 397 w 59"/>
                <a:gd name="T27" fmla="*/ 59 h 78"/>
                <a:gd name="T28" fmla="*/ 405 w 59"/>
                <a:gd name="T29" fmla="*/ 62 h 78"/>
                <a:gd name="T30" fmla="*/ 420 w 59"/>
                <a:gd name="T31" fmla="*/ 63 h 78"/>
                <a:gd name="T32" fmla="*/ 420 w 59"/>
                <a:gd name="T33" fmla="*/ 62 h 78"/>
                <a:gd name="T34" fmla="*/ 381 w 59"/>
                <a:gd name="T35" fmla="*/ 58 h 78"/>
                <a:gd name="T36" fmla="*/ 319 w 59"/>
                <a:gd name="T37" fmla="*/ 49 h 78"/>
                <a:gd name="T38" fmla="*/ 240 w 59"/>
                <a:gd name="T39" fmla="*/ 37 h 78"/>
                <a:gd name="T40" fmla="*/ 173 w 59"/>
                <a:gd name="T41" fmla="*/ 26 h 78"/>
                <a:gd name="T42" fmla="*/ 87 w 59"/>
                <a:gd name="T43" fmla="*/ 15 h 78"/>
                <a:gd name="T44" fmla="*/ 32 w 59"/>
                <a:gd name="T45" fmla="*/ 7 h 78"/>
                <a:gd name="T46" fmla="*/ 0 w 59"/>
                <a:gd name="T47" fmla="*/ 1 h 78"/>
                <a:gd name="T48" fmla="*/ 0 w 59"/>
                <a:gd name="T49" fmla="*/ 0 h 78"/>
                <a:gd name="T50" fmla="*/ 0 w 59"/>
                <a:gd name="T51" fmla="*/ 0 h 78"/>
                <a:gd name="T52" fmla="*/ 0 w 59"/>
                <a:gd name="T53" fmla="*/ 0 h 78"/>
                <a:gd name="T54" fmla="*/ 0 w 59"/>
                <a:gd name="T55" fmla="*/ 0 h 78"/>
                <a:gd name="T56" fmla="*/ 0 w 59"/>
                <a:gd name="T57" fmla="*/ 0 h 78"/>
                <a:gd name="T58" fmla="*/ 0 w 59"/>
                <a:gd name="T59" fmla="*/ 0 h 78"/>
                <a:gd name="T60" fmla="*/ 0 w 59"/>
                <a:gd name="T61" fmla="*/ 0 h 78"/>
                <a:gd name="T62" fmla="*/ 0 w 59"/>
                <a:gd name="T63" fmla="*/ 0 h 78"/>
                <a:gd name="T64" fmla="*/ 0 w 59"/>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9"/>
                <a:gd name="T100" fmla="*/ 0 h 78"/>
                <a:gd name="T101" fmla="*/ 59 w 59"/>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9" h="78">
                  <a:moveTo>
                    <a:pt x="0" y="0"/>
                  </a:moveTo>
                  <a:lnTo>
                    <a:pt x="0" y="1"/>
                  </a:lnTo>
                  <a:lnTo>
                    <a:pt x="2" y="2"/>
                  </a:lnTo>
                  <a:lnTo>
                    <a:pt x="5" y="6"/>
                  </a:lnTo>
                  <a:lnTo>
                    <a:pt x="9" y="7"/>
                  </a:lnTo>
                  <a:lnTo>
                    <a:pt x="12" y="11"/>
                  </a:lnTo>
                  <a:lnTo>
                    <a:pt x="18" y="14"/>
                  </a:lnTo>
                  <a:lnTo>
                    <a:pt x="23" y="17"/>
                  </a:lnTo>
                  <a:lnTo>
                    <a:pt x="29" y="20"/>
                  </a:lnTo>
                  <a:lnTo>
                    <a:pt x="33" y="25"/>
                  </a:lnTo>
                  <a:lnTo>
                    <a:pt x="39" y="28"/>
                  </a:lnTo>
                  <a:lnTo>
                    <a:pt x="43" y="32"/>
                  </a:lnTo>
                  <a:lnTo>
                    <a:pt x="48" y="34"/>
                  </a:lnTo>
                  <a:lnTo>
                    <a:pt x="51" y="37"/>
                  </a:lnTo>
                  <a:lnTo>
                    <a:pt x="55" y="39"/>
                  </a:lnTo>
                  <a:lnTo>
                    <a:pt x="57" y="40"/>
                  </a:lnTo>
                  <a:lnTo>
                    <a:pt x="58" y="40"/>
                  </a:lnTo>
                  <a:lnTo>
                    <a:pt x="54" y="44"/>
                  </a:lnTo>
                  <a:lnTo>
                    <a:pt x="51" y="47"/>
                  </a:lnTo>
                  <a:lnTo>
                    <a:pt x="49" y="50"/>
                  </a:lnTo>
                  <a:lnTo>
                    <a:pt x="49" y="52"/>
                  </a:lnTo>
                  <a:lnTo>
                    <a:pt x="48" y="55"/>
                  </a:lnTo>
                  <a:lnTo>
                    <a:pt x="48" y="58"/>
                  </a:lnTo>
                  <a:lnTo>
                    <a:pt x="48" y="62"/>
                  </a:lnTo>
                  <a:lnTo>
                    <a:pt x="49" y="64"/>
                  </a:lnTo>
                  <a:lnTo>
                    <a:pt x="49" y="67"/>
                  </a:lnTo>
                  <a:lnTo>
                    <a:pt x="51" y="70"/>
                  </a:lnTo>
                  <a:lnTo>
                    <a:pt x="51" y="72"/>
                  </a:lnTo>
                  <a:lnTo>
                    <a:pt x="52" y="74"/>
                  </a:lnTo>
                  <a:lnTo>
                    <a:pt x="52" y="76"/>
                  </a:lnTo>
                  <a:lnTo>
                    <a:pt x="54" y="77"/>
                  </a:lnTo>
                  <a:lnTo>
                    <a:pt x="55" y="77"/>
                  </a:lnTo>
                  <a:lnTo>
                    <a:pt x="54" y="76"/>
                  </a:lnTo>
                  <a:lnTo>
                    <a:pt x="52" y="74"/>
                  </a:lnTo>
                  <a:lnTo>
                    <a:pt x="49" y="70"/>
                  </a:lnTo>
                  <a:lnTo>
                    <a:pt x="46" y="65"/>
                  </a:lnTo>
                  <a:lnTo>
                    <a:pt x="41" y="60"/>
                  </a:lnTo>
                  <a:lnTo>
                    <a:pt x="37" y="52"/>
                  </a:lnTo>
                  <a:lnTo>
                    <a:pt x="31" y="45"/>
                  </a:lnTo>
                  <a:lnTo>
                    <a:pt x="27" y="38"/>
                  </a:lnTo>
                  <a:lnTo>
                    <a:pt x="22" y="32"/>
                  </a:lnTo>
                  <a:lnTo>
                    <a:pt x="17" y="25"/>
                  </a:lnTo>
                  <a:lnTo>
                    <a:pt x="11" y="18"/>
                  </a:lnTo>
                  <a:lnTo>
                    <a:pt x="8" y="12"/>
                  </a:lnTo>
                  <a:lnTo>
                    <a:pt x="4" y="8"/>
                  </a:lnTo>
                  <a:lnTo>
                    <a:pt x="2" y="3"/>
                  </a:lnTo>
                  <a:lnTo>
                    <a:pt x="0" y="1"/>
                  </a:lnTo>
                  <a:lnTo>
                    <a:pt x="0" y="0"/>
                  </a:lnTo>
                </a:path>
              </a:pathLst>
            </a:custGeom>
            <a:solidFill>
              <a:srgbClr val="F8F8F8"/>
            </a:solidFill>
            <a:ln w="9048">
              <a:solidFill>
                <a:srgbClr val="DDDDDD"/>
              </a:solidFill>
              <a:round/>
              <a:headEnd/>
              <a:tailEnd/>
            </a:ln>
          </p:spPr>
          <p:txBody>
            <a:bodyPr/>
            <a:lstStyle/>
            <a:p>
              <a:endParaRPr lang="it-IT"/>
            </a:p>
          </p:txBody>
        </p:sp>
        <p:sp>
          <p:nvSpPr>
            <p:cNvPr id="11332" name="Freeform 84"/>
            <p:cNvSpPr>
              <a:spLocks/>
            </p:cNvSpPr>
            <p:nvPr/>
          </p:nvSpPr>
          <p:spPr bwMode="auto">
            <a:xfrm>
              <a:off x="4768" y="1383"/>
              <a:ext cx="71" cy="37"/>
            </a:xfrm>
            <a:custGeom>
              <a:avLst/>
              <a:gdLst>
                <a:gd name="T0" fmla="*/ 0 w 36"/>
                <a:gd name="T1" fmla="*/ 7 h 39"/>
                <a:gd name="T2" fmla="*/ 16 w 36"/>
                <a:gd name="T3" fmla="*/ 6 h 39"/>
                <a:gd name="T4" fmla="*/ 47 w 36"/>
                <a:gd name="T5" fmla="*/ 3 h 39"/>
                <a:gd name="T6" fmla="*/ 77 w 36"/>
                <a:gd name="T7" fmla="*/ 3 h 39"/>
                <a:gd name="T8" fmla="*/ 124 w 36"/>
                <a:gd name="T9" fmla="*/ 1 h 39"/>
                <a:gd name="T10" fmla="*/ 152 w 36"/>
                <a:gd name="T11" fmla="*/ 1 h 39"/>
                <a:gd name="T12" fmla="*/ 183 w 36"/>
                <a:gd name="T13" fmla="*/ 1 h 39"/>
                <a:gd name="T14" fmla="*/ 213 w 36"/>
                <a:gd name="T15" fmla="*/ 4 h 39"/>
                <a:gd name="T16" fmla="*/ 237 w 36"/>
                <a:gd name="T17" fmla="*/ 7 h 39"/>
                <a:gd name="T18" fmla="*/ 252 w 36"/>
                <a:gd name="T19" fmla="*/ 10 h 39"/>
                <a:gd name="T20" fmla="*/ 268 w 36"/>
                <a:gd name="T21" fmla="*/ 15 h 39"/>
                <a:gd name="T22" fmla="*/ 260 w 36"/>
                <a:gd name="T23" fmla="*/ 20 h 39"/>
                <a:gd name="T24" fmla="*/ 252 w 36"/>
                <a:gd name="T25" fmla="*/ 25 h 39"/>
                <a:gd name="T26" fmla="*/ 237 w 36"/>
                <a:gd name="T27" fmla="*/ 27 h 39"/>
                <a:gd name="T28" fmla="*/ 221 w 36"/>
                <a:gd name="T29" fmla="*/ 29 h 39"/>
                <a:gd name="T30" fmla="*/ 183 w 36"/>
                <a:gd name="T31" fmla="*/ 31 h 39"/>
                <a:gd name="T32" fmla="*/ 132 w 36"/>
                <a:gd name="T33" fmla="*/ 32 h 39"/>
                <a:gd name="T34" fmla="*/ 77 w 36"/>
                <a:gd name="T35" fmla="*/ 30 h 39"/>
                <a:gd name="T36" fmla="*/ 47 w 36"/>
                <a:gd name="T37" fmla="*/ 27 h 39"/>
                <a:gd name="T38" fmla="*/ 24 w 36"/>
                <a:gd name="T39" fmla="*/ 25 h 39"/>
                <a:gd name="T40" fmla="*/ 16 w 36"/>
                <a:gd name="T41" fmla="*/ 22 h 39"/>
                <a:gd name="T42" fmla="*/ 16 w 36"/>
                <a:gd name="T43" fmla="*/ 19 h 39"/>
                <a:gd name="T44" fmla="*/ 32 w 36"/>
                <a:gd name="T45" fmla="*/ 14 h 39"/>
                <a:gd name="T46" fmla="*/ 47 w 36"/>
                <a:gd name="T47" fmla="*/ 13 h 39"/>
                <a:gd name="T48" fmla="*/ 77 w 36"/>
                <a:gd name="T49" fmla="*/ 12 h 39"/>
                <a:gd name="T50" fmla="*/ 93 w 36"/>
                <a:gd name="T51" fmla="*/ 12 h 39"/>
                <a:gd name="T52" fmla="*/ 116 w 36"/>
                <a:gd name="T53" fmla="*/ 12 h 39"/>
                <a:gd name="T54" fmla="*/ 116 w 36"/>
                <a:gd name="T55" fmla="*/ 13 h 39"/>
                <a:gd name="T56" fmla="*/ 101 w 36"/>
                <a:gd name="T57" fmla="*/ 15 h 39"/>
                <a:gd name="T58" fmla="*/ 93 w 36"/>
                <a:gd name="T59" fmla="*/ 18 h 39"/>
                <a:gd name="T60" fmla="*/ 93 w 36"/>
                <a:gd name="T61" fmla="*/ 20 h 39"/>
                <a:gd name="T62" fmla="*/ 93 w 36"/>
                <a:gd name="T63" fmla="*/ 20 h 39"/>
                <a:gd name="T64" fmla="*/ 93 w 36"/>
                <a:gd name="T65" fmla="*/ 25 h 39"/>
                <a:gd name="T66" fmla="*/ 101 w 36"/>
                <a:gd name="T67" fmla="*/ 27 h 39"/>
                <a:gd name="T68" fmla="*/ 132 w 36"/>
                <a:gd name="T69" fmla="*/ 27 h 39"/>
                <a:gd name="T70" fmla="*/ 140 w 36"/>
                <a:gd name="T71" fmla="*/ 27 h 39"/>
                <a:gd name="T72" fmla="*/ 152 w 36"/>
                <a:gd name="T73" fmla="*/ 27 h 39"/>
                <a:gd name="T74" fmla="*/ 176 w 36"/>
                <a:gd name="T75" fmla="*/ 27 h 39"/>
                <a:gd name="T76" fmla="*/ 221 w 36"/>
                <a:gd name="T77" fmla="*/ 22 h 39"/>
                <a:gd name="T78" fmla="*/ 221 w 36"/>
                <a:gd name="T79" fmla="*/ 17 h 39"/>
                <a:gd name="T80" fmla="*/ 199 w 36"/>
                <a:gd name="T81" fmla="*/ 10 h 39"/>
                <a:gd name="T82" fmla="*/ 152 w 36"/>
                <a:gd name="T83" fmla="*/ 9 h 39"/>
                <a:gd name="T84" fmla="*/ 116 w 36"/>
                <a:gd name="T85" fmla="*/ 6 h 39"/>
                <a:gd name="T86" fmla="*/ 71 w 36"/>
                <a:gd name="T87" fmla="*/ 7 h 39"/>
                <a:gd name="T88" fmla="*/ 39 w 36"/>
                <a:gd name="T89" fmla="*/ 7 h 39"/>
                <a:gd name="T90" fmla="*/ 16 w 36"/>
                <a:gd name="T91" fmla="*/ 7 h 39"/>
                <a:gd name="T92" fmla="*/ 8 w 36"/>
                <a:gd name="T93" fmla="*/ 7 h 39"/>
                <a:gd name="T94" fmla="*/ 0 w 36"/>
                <a:gd name="T95" fmla="*/ 7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39"/>
                <a:gd name="T146" fmla="*/ 36 w 36"/>
                <a:gd name="T147" fmla="*/ 39 h 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39">
                  <a:moveTo>
                    <a:pt x="0" y="7"/>
                  </a:moveTo>
                  <a:lnTo>
                    <a:pt x="0" y="7"/>
                  </a:lnTo>
                  <a:lnTo>
                    <a:pt x="2" y="6"/>
                  </a:lnTo>
                  <a:lnTo>
                    <a:pt x="3" y="5"/>
                  </a:lnTo>
                  <a:lnTo>
                    <a:pt x="5" y="5"/>
                  </a:lnTo>
                  <a:lnTo>
                    <a:pt x="6" y="3"/>
                  </a:lnTo>
                  <a:lnTo>
                    <a:pt x="7" y="3"/>
                  </a:lnTo>
                  <a:lnTo>
                    <a:pt x="9" y="3"/>
                  </a:lnTo>
                  <a:lnTo>
                    <a:pt x="10" y="3"/>
                  </a:lnTo>
                  <a:lnTo>
                    <a:pt x="12" y="1"/>
                  </a:lnTo>
                  <a:lnTo>
                    <a:pt x="14" y="1"/>
                  </a:lnTo>
                  <a:lnTo>
                    <a:pt x="16" y="1"/>
                  </a:lnTo>
                  <a:lnTo>
                    <a:pt x="18" y="1"/>
                  </a:lnTo>
                  <a:lnTo>
                    <a:pt x="20" y="0"/>
                  </a:lnTo>
                  <a:lnTo>
                    <a:pt x="20" y="1"/>
                  </a:lnTo>
                  <a:lnTo>
                    <a:pt x="21" y="1"/>
                  </a:lnTo>
                  <a:lnTo>
                    <a:pt x="22" y="1"/>
                  </a:lnTo>
                  <a:lnTo>
                    <a:pt x="24" y="1"/>
                  </a:lnTo>
                  <a:lnTo>
                    <a:pt x="24" y="2"/>
                  </a:lnTo>
                  <a:lnTo>
                    <a:pt x="26" y="2"/>
                  </a:lnTo>
                  <a:lnTo>
                    <a:pt x="28" y="4"/>
                  </a:lnTo>
                  <a:lnTo>
                    <a:pt x="29" y="4"/>
                  </a:lnTo>
                  <a:lnTo>
                    <a:pt x="29" y="6"/>
                  </a:lnTo>
                  <a:lnTo>
                    <a:pt x="31" y="7"/>
                  </a:lnTo>
                  <a:lnTo>
                    <a:pt x="31" y="9"/>
                  </a:lnTo>
                  <a:lnTo>
                    <a:pt x="33" y="10"/>
                  </a:lnTo>
                  <a:lnTo>
                    <a:pt x="33" y="13"/>
                  </a:lnTo>
                  <a:lnTo>
                    <a:pt x="34" y="15"/>
                  </a:lnTo>
                  <a:lnTo>
                    <a:pt x="34" y="17"/>
                  </a:lnTo>
                  <a:lnTo>
                    <a:pt x="35" y="18"/>
                  </a:lnTo>
                  <a:lnTo>
                    <a:pt x="34" y="20"/>
                  </a:lnTo>
                  <a:lnTo>
                    <a:pt x="34" y="22"/>
                  </a:lnTo>
                  <a:lnTo>
                    <a:pt x="34" y="23"/>
                  </a:lnTo>
                  <a:lnTo>
                    <a:pt x="34" y="24"/>
                  </a:lnTo>
                  <a:lnTo>
                    <a:pt x="33" y="26"/>
                  </a:lnTo>
                  <a:lnTo>
                    <a:pt x="33" y="28"/>
                  </a:lnTo>
                  <a:lnTo>
                    <a:pt x="33" y="30"/>
                  </a:lnTo>
                  <a:lnTo>
                    <a:pt x="31" y="32"/>
                  </a:lnTo>
                  <a:lnTo>
                    <a:pt x="31" y="33"/>
                  </a:lnTo>
                  <a:lnTo>
                    <a:pt x="29" y="35"/>
                  </a:lnTo>
                  <a:lnTo>
                    <a:pt x="28" y="37"/>
                  </a:lnTo>
                  <a:lnTo>
                    <a:pt x="26" y="37"/>
                  </a:lnTo>
                  <a:lnTo>
                    <a:pt x="24" y="37"/>
                  </a:lnTo>
                  <a:lnTo>
                    <a:pt x="22" y="37"/>
                  </a:lnTo>
                  <a:lnTo>
                    <a:pt x="19" y="38"/>
                  </a:lnTo>
                  <a:lnTo>
                    <a:pt x="17" y="38"/>
                  </a:lnTo>
                  <a:lnTo>
                    <a:pt x="14" y="38"/>
                  </a:lnTo>
                  <a:lnTo>
                    <a:pt x="12" y="36"/>
                  </a:lnTo>
                  <a:lnTo>
                    <a:pt x="10" y="36"/>
                  </a:lnTo>
                  <a:lnTo>
                    <a:pt x="9" y="34"/>
                  </a:lnTo>
                  <a:lnTo>
                    <a:pt x="7" y="33"/>
                  </a:lnTo>
                  <a:lnTo>
                    <a:pt x="6" y="31"/>
                  </a:lnTo>
                  <a:lnTo>
                    <a:pt x="5" y="31"/>
                  </a:lnTo>
                  <a:lnTo>
                    <a:pt x="4" y="30"/>
                  </a:lnTo>
                  <a:lnTo>
                    <a:pt x="3" y="28"/>
                  </a:lnTo>
                  <a:lnTo>
                    <a:pt x="3" y="26"/>
                  </a:lnTo>
                  <a:lnTo>
                    <a:pt x="2" y="26"/>
                  </a:lnTo>
                  <a:lnTo>
                    <a:pt x="2" y="25"/>
                  </a:lnTo>
                  <a:lnTo>
                    <a:pt x="2" y="24"/>
                  </a:lnTo>
                  <a:lnTo>
                    <a:pt x="2" y="22"/>
                  </a:lnTo>
                  <a:lnTo>
                    <a:pt x="2" y="20"/>
                  </a:lnTo>
                  <a:lnTo>
                    <a:pt x="2" y="18"/>
                  </a:lnTo>
                  <a:lnTo>
                    <a:pt x="4" y="17"/>
                  </a:lnTo>
                  <a:lnTo>
                    <a:pt x="6" y="16"/>
                  </a:lnTo>
                  <a:lnTo>
                    <a:pt x="8" y="14"/>
                  </a:lnTo>
                  <a:lnTo>
                    <a:pt x="8" y="15"/>
                  </a:lnTo>
                  <a:lnTo>
                    <a:pt x="10" y="15"/>
                  </a:lnTo>
                  <a:lnTo>
                    <a:pt x="12" y="15"/>
                  </a:lnTo>
                  <a:lnTo>
                    <a:pt x="13" y="15"/>
                  </a:lnTo>
                  <a:lnTo>
                    <a:pt x="15" y="15"/>
                  </a:lnTo>
                  <a:lnTo>
                    <a:pt x="15" y="16"/>
                  </a:lnTo>
                  <a:lnTo>
                    <a:pt x="13" y="18"/>
                  </a:lnTo>
                  <a:lnTo>
                    <a:pt x="13" y="19"/>
                  </a:lnTo>
                  <a:lnTo>
                    <a:pt x="12" y="21"/>
                  </a:lnTo>
                  <a:lnTo>
                    <a:pt x="12" y="23"/>
                  </a:lnTo>
                  <a:lnTo>
                    <a:pt x="12" y="26"/>
                  </a:lnTo>
                  <a:lnTo>
                    <a:pt x="12" y="28"/>
                  </a:lnTo>
                  <a:lnTo>
                    <a:pt x="12" y="30"/>
                  </a:lnTo>
                  <a:lnTo>
                    <a:pt x="13" y="31"/>
                  </a:lnTo>
                  <a:lnTo>
                    <a:pt x="13" y="32"/>
                  </a:lnTo>
                  <a:lnTo>
                    <a:pt x="15" y="32"/>
                  </a:lnTo>
                  <a:lnTo>
                    <a:pt x="17" y="32"/>
                  </a:lnTo>
                  <a:lnTo>
                    <a:pt x="18" y="32"/>
                  </a:lnTo>
                  <a:lnTo>
                    <a:pt x="20" y="32"/>
                  </a:lnTo>
                  <a:lnTo>
                    <a:pt x="21" y="31"/>
                  </a:lnTo>
                  <a:lnTo>
                    <a:pt x="23" y="31"/>
                  </a:lnTo>
                  <a:lnTo>
                    <a:pt x="26" y="29"/>
                  </a:lnTo>
                  <a:lnTo>
                    <a:pt x="28" y="27"/>
                  </a:lnTo>
                  <a:lnTo>
                    <a:pt x="29" y="25"/>
                  </a:lnTo>
                  <a:lnTo>
                    <a:pt x="29" y="23"/>
                  </a:lnTo>
                  <a:lnTo>
                    <a:pt x="29" y="22"/>
                  </a:lnTo>
                  <a:lnTo>
                    <a:pt x="29" y="20"/>
                  </a:lnTo>
                  <a:lnTo>
                    <a:pt x="29" y="16"/>
                  </a:lnTo>
                  <a:lnTo>
                    <a:pt x="27" y="15"/>
                  </a:lnTo>
                  <a:lnTo>
                    <a:pt x="26" y="13"/>
                  </a:lnTo>
                  <a:lnTo>
                    <a:pt x="24" y="11"/>
                  </a:lnTo>
                  <a:lnTo>
                    <a:pt x="22" y="9"/>
                  </a:lnTo>
                  <a:lnTo>
                    <a:pt x="20" y="9"/>
                  </a:lnTo>
                  <a:lnTo>
                    <a:pt x="18" y="7"/>
                  </a:lnTo>
                  <a:lnTo>
                    <a:pt x="17" y="7"/>
                  </a:lnTo>
                  <a:lnTo>
                    <a:pt x="15" y="6"/>
                  </a:lnTo>
                  <a:lnTo>
                    <a:pt x="12" y="7"/>
                  </a:lnTo>
                  <a:lnTo>
                    <a:pt x="10" y="7"/>
                  </a:lnTo>
                  <a:lnTo>
                    <a:pt x="9" y="7"/>
                  </a:lnTo>
                  <a:lnTo>
                    <a:pt x="7" y="7"/>
                  </a:lnTo>
                  <a:lnTo>
                    <a:pt x="6" y="7"/>
                  </a:lnTo>
                  <a:lnTo>
                    <a:pt x="5" y="7"/>
                  </a:lnTo>
                  <a:lnTo>
                    <a:pt x="3" y="7"/>
                  </a:lnTo>
                  <a:lnTo>
                    <a:pt x="2" y="7"/>
                  </a:lnTo>
                  <a:lnTo>
                    <a:pt x="1" y="7"/>
                  </a:lnTo>
                  <a:lnTo>
                    <a:pt x="0" y="7"/>
                  </a:lnTo>
                </a:path>
              </a:pathLst>
            </a:custGeom>
            <a:solidFill>
              <a:srgbClr val="F8F8F8"/>
            </a:solidFill>
            <a:ln w="9048">
              <a:solidFill>
                <a:srgbClr val="DDDDDD"/>
              </a:solidFill>
              <a:round/>
              <a:headEnd/>
              <a:tailEnd/>
            </a:ln>
          </p:spPr>
          <p:txBody>
            <a:bodyPr/>
            <a:lstStyle/>
            <a:p>
              <a:endParaRPr lang="it-IT"/>
            </a:p>
          </p:txBody>
        </p:sp>
        <p:sp>
          <p:nvSpPr>
            <p:cNvPr id="11333" name="Freeform 85"/>
            <p:cNvSpPr>
              <a:spLocks/>
            </p:cNvSpPr>
            <p:nvPr/>
          </p:nvSpPr>
          <p:spPr bwMode="auto">
            <a:xfrm>
              <a:off x="4916" y="1383"/>
              <a:ext cx="75" cy="36"/>
            </a:xfrm>
            <a:custGeom>
              <a:avLst/>
              <a:gdLst>
                <a:gd name="T0" fmla="*/ 276 w 38"/>
                <a:gd name="T1" fmla="*/ 13 h 38"/>
                <a:gd name="T2" fmla="*/ 245 w 38"/>
                <a:gd name="T3" fmla="*/ 10 h 38"/>
                <a:gd name="T4" fmla="*/ 223 w 38"/>
                <a:gd name="T5" fmla="*/ 8 h 38"/>
                <a:gd name="T6" fmla="*/ 176 w 38"/>
                <a:gd name="T7" fmla="*/ 4 h 38"/>
                <a:gd name="T8" fmla="*/ 140 w 38"/>
                <a:gd name="T9" fmla="*/ 1 h 38"/>
                <a:gd name="T10" fmla="*/ 116 w 38"/>
                <a:gd name="T11" fmla="*/ 1 h 38"/>
                <a:gd name="T12" fmla="*/ 77 w 38"/>
                <a:gd name="T13" fmla="*/ 1 h 38"/>
                <a:gd name="T14" fmla="*/ 39 w 38"/>
                <a:gd name="T15" fmla="*/ 4 h 38"/>
                <a:gd name="T16" fmla="*/ 16 w 38"/>
                <a:gd name="T17" fmla="*/ 7 h 38"/>
                <a:gd name="T18" fmla="*/ 0 w 38"/>
                <a:gd name="T19" fmla="*/ 10 h 38"/>
                <a:gd name="T20" fmla="*/ 8 w 38"/>
                <a:gd name="T21" fmla="*/ 15 h 38"/>
                <a:gd name="T22" fmla="*/ 8 w 38"/>
                <a:gd name="T23" fmla="*/ 20 h 38"/>
                <a:gd name="T24" fmla="*/ 8 w 38"/>
                <a:gd name="T25" fmla="*/ 25 h 38"/>
                <a:gd name="T26" fmla="*/ 16 w 38"/>
                <a:gd name="T27" fmla="*/ 27 h 38"/>
                <a:gd name="T28" fmla="*/ 47 w 38"/>
                <a:gd name="T29" fmla="*/ 29 h 38"/>
                <a:gd name="T30" fmla="*/ 93 w 38"/>
                <a:gd name="T31" fmla="*/ 30 h 38"/>
                <a:gd name="T32" fmla="*/ 148 w 38"/>
                <a:gd name="T33" fmla="*/ 31 h 38"/>
                <a:gd name="T34" fmla="*/ 176 w 38"/>
                <a:gd name="T35" fmla="*/ 29 h 38"/>
                <a:gd name="T36" fmla="*/ 207 w 38"/>
                <a:gd name="T37" fmla="*/ 26 h 38"/>
                <a:gd name="T38" fmla="*/ 207 w 38"/>
                <a:gd name="T39" fmla="*/ 25 h 38"/>
                <a:gd name="T40" fmla="*/ 215 w 38"/>
                <a:gd name="T41" fmla="*/ 22 h 38"/>
                <a:gd name="T42" fmla="*/ 215 w 38"/>
                <a:gd name="T43" fmla="*/ 19 h 38"/>
                <a:gd name="T44" fmla="*/ 215 w 38"/>
                <a:gd name="T45" fmla="*/ 13 h 38"/>
                <a:gd name="T46" fmla="*/ 199 w 38"/>
                <a:gd name="T47" fmla="*/ 13 h 38"/>
                <a:gd name="T48" fmla="*/ 191 w 38"/>
                <a:gd name="T49" fmla="*/ 13 h 38"/>
                <a:gd name="T50" fmla="*/ 176 w 38"/>
                <a:gd name="T51" fmla="*/ 15 h 38"/>
                <a:gd name="T52" fmla="*/ 176 w 38"/>
                <a:gd name="T53" fmla="*/ 15 h 38"/>
                <a:gd name="T54" fmla="*/ 160 w 38"/>
                <a:gd name="T55" fmla="*/ 17 h 38"/>
                <a:gd name="T56" fmla="*/ 152 w 38"/>
                <a:gd name="T57" fmla="*/ 19 h 38"/>
                <a:gd name="T58" fmla="*/ 148 w 38"/>
                <a:gd name="T59" fmla="*/ 23 h 38"/>
                <a:gd name="T60" fmla="*/ 148 w 38"/>
                <a:gd name="T61" fmla="*/ 25 h 38"/>
                <a:gd name="T62" fmla="*/ 148 w 38"/>
                <a:gd name="T63" fmla="*/ 26 h 38"/>
                <a:gd name="T64" fmla="*/ 101 w 38"/>
                <a:gd name="T65" fmla="*/ 25 h 38"/>
                <a:gd name="T66" fmla="*/ 71 w 38"/>
                <a:gd name="T67" fmla="*/ 24 h 38"/>
                <a:gd name="T68" fmla="*/ 63 w 38"/>
                <a:gd name="T69" fmla="*/ 19 h 38"/>
                <a:gd name="T70" fmla="*/ 55 w 38"/>
                <a:gd name="T71" fmla="*/ 17 h 38"/>
                <a:gd name="T72" fmla="*/ 63 w 38"/>
                <a:gd name="T73" fmla="*/ 14 h 38"/>
                <a:gd name="T74" fmla="*/ 71 w 38"/>
                <a:gd name="T75" fmla="*/ 11 h 38"/>
                <a:gd name="T76" fmla="*/ 85 w 38"/>
                <a:gd name="T77" fmla="*/ 9 h 38"/>
                <a:gd name="T78" fmla="*/ 101 w 38"/>
                <a:gd name="T79" fmla="*/ 8 h 38"/>
                <a:gd name="T80" fmla="*/ 132 w 38"/>
                <a:gd name="T81" fmla="*/ 6 h 38"/>
                <a:gd name="T82" fmla="*/ 148 w 38"/>
                <a:gd name="T83" fmla="*/ 6 h 38"/>
                <a:gd name="T84" fmla="*/ 152 w 38"/>
                <a:gd name="T85" fmla="*/ 6 h 38"/>
                <a:gd name="T86" fmla="*/ 176 w 38"/>
                <a:gd name="T87" fmla="*/ 8 h 38"/>
                <a:gd name="T88" fmla="*/ 199 w 38"/>
                <a:gd name="T89" fmla="*/ 9 h 38"/>
                <a:gd name="T90" fmla="*/ 229 w 38"/>
                <a:gd name="T91" fmla="*/ 10 h 38"/>
                <a:gd name="T92" fmla="*/ 261 w 38"/>
                <a:gd name="T93" fmla="*/ 12 h 38"/>
                <a:gd name="T94" fmla="*/ 268 w 38"/>
                <a:gd name="T95" fmla="*/ 13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38"/>
                <a:gd name="T146" fmla="*/ 38 w 38"/>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38">
                  <a:moveTo>
                    <a:pt x="37" y="16"/>
                  </a:moveTo>
                  <a:lnTo>
                    <a:pt x="36" y="16"/>
                  </a:lnTo>
                  <a:lnTo>
                    <a:pt x="34" y="16"/>
                  </a:lnTo>
                  <a:lnTo>
                    <a:pt x="34" y="14"/>
                  </a:lnTo>
                  <a:lnTo>
                    <a:pt x="32" y="13"/>
                  </a:lnTo>
                  <a:lnTo>
                    <a:pt x="31" y="12"/>
                  </a:lnTo>
                  <a:lnTo>
                    <a:pt x="29" y="10"/>
                  </a:lnTo>
                  <a:lnTo>
                    <a:pt x="29" y="8"/>
                  </a:lnTo>
                  <a:lnTo>
                    <a:pt x="27" y="8"/>
                  </a:lnTo>
                  <a:lnTo>
                    <a:pt x="25" y="6"/>
                  </a:lnTo>
                  <a:lnTo>
                    <a:pt x="23" y="4"/>
                  </a:lnTo>
                  <a:lnTo>
                    <a:pt x="21" y="2"/>
                  </a:lnTo>
                  <a:lnTo>
                    <a:pt x="20" y="2"/>
                  </a:lnTo>
                  <a:lnTo>
                    <a:pt x="18" y="1"/>
                  </a:lnTo>
                  <a:lnTo>
                    <a:pt x="16" y="1"/>
                  </a:lnTo>
                  <a:lnTo>
                    <a:pt x="16" y="0"/>
                  </a:lnTo>
                  <a:lnTo>
                    <a:pt x="15" y="1"/>
                  </a:lnTo>
                  <a:lnTo>
                    <a:pt x="13" y="1"/>
                  </a:lnTo>
                  <a:lnTo>
                    <a:pt x="11" y="1"/>
                  </a:lnTo>
                  <a:lnTo>
                    <a:pt x="10" y="1"/>
                  </a:lnTo>
                  <a:lnTo>
                    <a:pt x="9" y="2"/>
                  </a:lnTo>
                  <a:lnTo>
                    <a:pt x="7" y="2"/>
                  </a:lnTo>
                  <a:lnTo>
                    <a:pt x="5" y="4"/>
                  </a:lnTo>
                  <a:lnTo>
                    <a:pt x="3" y="6"/>
                  </a:lnTo>
                  <a:lnTo>
                    <a:pt x="2" y="7"/>
                  </a:lnTo>
                  <a:lnTo>
                    <a:pt x="1" y="9"/>
                  </a:lnTo>
                  <a:lnTo>
                    <a:pt x="1" y="10"/>
                  </a:lnTo>
                  <a:lnTo>
                    <a:pt x="0" y="13"/>
                  </a:lnTo>
                  <a:lnTo>
                    <a:pt x="0" y="15"/>
                  </a:lnTo>
                  <a:lnTo>
                    <a:pt x="0" y="17"/>
                  </a:lnTo>
                  <a:lnTo>
                    <a:pt x="1" y="18"/>
                  </a:lnTo>
                  <a:lnTo>
                    <a:pt x="1" y="20"/>
                  </a:lnTo>
                  <a:lnTo>
                    <a:pt x="1" y="22"/>
                  </a:lnTo>
                  <a:lnTo>
                    <a:pt x="1" y="23"/>
                  </a:lnTo>
                  <a:lnTo>
                    <a:pt x="1" y="24"/>
                  </a:lnTo>
                  <a:lnTo>
                    <a:pt x="1" y="26"/>
                  </a:lnTo>
                  <a:lnTo>
                    <a:pt x="1" y="28"/>
                  </a:lnTo>
                  <a:lnTo>
                    <a:pt x="1" y="30"/>
                  </a:lnTo>
                  <a:lnTo>
                    <a:pt x="2" y="30"/>
                  </a:lnTo>
                  <a:lnTo>
                    <a:pt x="2" y="32"/>
                  </a:lnTo>
                  <a:lnTo>
                    <a:pt x="4" y="33"/>
                  </a:lnTo>
                  <a:lnTo>
                    <a:pt x="4" y="35"/>
                  </a:lnTo>
                  <a:lnTo>
                    <a:pt x="6" y="35"/>
                  </a:lnTo>
                  <a:lnTo>
                    <a:pt x="8" y="36"/>
                  </a:lnTo>
                  <a:lnTo>
                    <a:pt x="10" y="36"/>
                  </a:lnTo>
                  <a:lnTo>
                    <a:pt x="12" y="36"/>
                  </a:lnTo>
                  <a:lnTo>
                    <a:pt x="15" y="36"/>
                  </a:lnTo>
                  <a:lnTo>
                    <a:pt x="17" y="37"/>
                  </a:lnTo>
                  <a:lnTo>
                    <a:pt x="19" y="37"/>
                  </a:lnTo>
                  <a:lnTo>
                    <a:pt x="20" y="37"/>
                  </a:lnTo>
                  <a:lnTo>
                    <a:pt x="22" y="35"/>
                  </a:lnTo>
                  <a:lnTo>
                    <a:pt x="23" y="35"/>
                  </a:lnTo>
                  <a:lnTo>
                    <a:pt x="25" y="33"/>
                  </a:lnTo>
                  <a:lnTo>
                    <a:pt x="25" y="32"/>
                  </a:lnTo>
                  <a:lnTo>
                    <a:pt x="27" y="31"/>
                  </a:lnTo>
                  <a:lnTo>
                    <a:pt x="27" y="29"/>
                  </a:lnTo>
                  <a:lnTo>
                    <a:pt x="27" y="28"/>
                  </a:lnTo>
                  <a:lnTo>
                    <a:pt x="28" y="26"/>
                  </a:lnTo>
                  <a:lnTo>
                    <a:pt x="28" y="25"/>
                  </a:lnTo>
                  <a:lnTo>
                    <a:pt x="29" y="23"/>
                  </a:lnTo>
                  <a:lnTo>
                    <a:pt x="28" y="22"/>
                  </a:lnTo>
                  <a:lnTo>
                    <a:pt x="28" y="19"/>
                  </a:lnTo>
                  <a:lnTo>
                    <a:pt x="28" y="18"/>
                  </a:lnTo>
                  <a:lnTo>
                    <a:pt x="28" y="16"/>
                  </a:lnTo>
                  <a:lnTo>
                    <a:pt x="26" y="16"/>
                  </a:lnTo>
                  <a:lnTo>
                    <a:pt x="26" y="15"/>
                  </a:lnTo>
                  <a:lnTo>
                    <a:pt x="25" y="16"/>
                  </a:lnTo>
                  <a:lnTo>
                    <a:pt x="25" y="17"/>
                  </a:lnTo>
                  <a:lnTo>
                    <a:pt x="23" y="18"/>
                  </a:lnTo>
                  <a:lnTo>
                    <a:pt x="21" y="19"/>
                  </a:lnTo>
                  <a:lnTo>
                    <a:pt x="21" y="20"/>
                  </a:lnTo>
                  <a:lnTo>
                    <a:pt x="20" y="22"/>
                  </a:lnTo>
                  <a:lnTo>
                    <a:pt x="20" y="24"/>
                  </a:lnTo>
                  <a:lnTo>
                    <a:pt x="19" y="26"/>
                  </a:lnTo>
                  <a:lnTo>
                    <a:pt x="19" y="27"/>
                  </a:lnTo>
                  <a:lnTo>
                    <a:pt x="19" y="29"/>
                  </a:lnTo>
                  <a:lnTo>
                    <a:pt x="19" y="30"/>
                  </a:lnTo>
                  <a:lnTo>
                    <a:pt x="16" y="30"/>
                  </a:lnTo>
                  <a:lnTo>
                    <a:pt x="13" y="29"/>
                  </a:lnTo>
                  <a:lnTo>
                    <a:pt x="12" y="29"/>
                  </a:lnTo>
                  <a:lnTo>
                    <a:pt x="10" y="27"/>
                  </a:lnTo>
                  <a:lnTo>
                    <a:pt x="9" y="27"/>
                  </a:lnTo>
                  <a:lnTo>
                    <a:pt x="8" y="25"/>
                  </a:lnTo>
                  <a:lnTo>
                    <a:pt x="8" y="24"/>
                  </a:lnTo>
                  <a:lnTo>
                    <a:pt x="8" y="22"/>
                  </a:lnTo>
                  <a:lnTo>
                    <a:pt x="7" y="22"/>
                  </a:lnTo>
                  <a:lnTo>
                    <a:pt x="7" y="20"/>
                  </a:lnTo>
                  <a:lnTo>
                    <a:pt x="8" y="18"/>
                  </a:lnTo>
                  <a:lnTo>
                    <a:pt x="8" y="17"/>
                  </a:lnTo>
                  <a:lnTo>
                    <a:pt x="9" y="16"/>
                  </a:lnTo>
                  <a:lnTo>
                    <a:pt x="9" y="14"/>
                  </a:lnTo>
                  <a:lnTo>
                    <a:pt x="9" y="12"/>
                  </a:lnTo>
                  <a:lnTo>
                    <a:pt x="9" y="11"/>
                  </a:lnTo>
                  <a:lnTo>
                    <a:pt x="11" y="9"/>
                  </a:lnTo>
                  <a:lnTo>
                    <a:pt x="13" y="8"/>
                  </a:lnTo>
                  <a:lnTo>
                    <a:pt x="15" y="6"/>
                  </a:lnTo>
                  <a:lnTo>
                    <a:pt x="17" y="6"/>
                  </a:lnTo>
                  <a:lnTo>
                    <a:pt x="19" y="6"/>
                  </a:lnTo>
                  <a:lnTo>
                    <a:pt x="20" y="6"/>
                  </a:lnTo>
                  <a:lnTo>
                    <a:pt x="20" y="7"/>
                  </a:lnTo>
                  <a:lnTo>
                    <a:pt x="22" y="7"/>
                  </a:lnTo>
                  <a:lnTo>
                    <a:pt x="23" y="8"/>
                  </a:lnTo>
                  <a:lnTo>
                    <a:pt x="25" y="8"/>
                  </a:lnTo>
                  <a:lnTo>
                    <a:pt x="25" y="10"/>
                  </a:lnTo>
                  <a:lnTo>
                    <a:pt x="26" y="10"/>
                  </a:lnTo>
                  <a:lnTo>
                    <a:pt x="28" y="12"/>
                  </a:lnTo>
                  <a:lnTo>
                    <a:pt x="30" y="12"/>
                  </a:lnTo>
                  <a:lnTo>
                    <a:pt x="30" y="13"/>
                  </a:lnTo>
                  <a:lnTo>
                    <a:pt x="32" y="13"/>
                  </a:lnTo>
                  <a:lnTo>
                    <a:pt x="32" y="15"/>
                  </a:lnTo>
                  <a:lnTo>
                    <a:pt x="34" y="15"/>
                  </a:lnTo>
                  <a:lnTo>
                    <a:pt x="34" y="16"/>
                  </a:lnTo>
                  <a:lnTo>
                    <a:pt x="35" y="16"/>
                  </a:lnTo>
                  <a:lnTo>
                    <a:pt x="37" y="16"/>
                  </a:lnTo>
                </a:path>
              </a:pathLst>
            </a:custGeom>
            <a:solidFill>
              <a:srgbClr val="F8F8F8"/>
            </a:solidFill>
            <a:ln w="9048">
              <a:solidFill>
                <a:srgbClr val="DDDDDD"/>
              </a:solidFill>
              <a:round/>
              <a:headEnd/>
              <a:tailEnd/>
            </a:ln>
          </p:spPr>
          <p:txBody>
            <a:bodyPr/>
            <a:lstStyle/>
            <a:p>
              <a:endParaRPr lang="it-IT"/>
            </a:p>
          </p:txBody>
        </p:sp>
        <p:sp>
          <p:nvSpPr>
            <p:cNvPr id="11334" name="Freeform 86"/>
            <p:cNvSpPr>
              <a:spLocks/>
            </p:cNvSpPr>
            <p:nvPr/>
          </p:nvSpPr>
          <p:spPr bwMode="auto">
            <a:xfrm>
              <a:off x="1220" y="1593"/>
              <a:ext cx="535" cy="1911"/>
            </a:xfrm>
            <a:custGeom>
              <a:avLst/>
              <a:gdLst>
                <a:gd name="T0" fmla="*/ 0 w 271"/>
                <a:gd name="T1" fmla="*/ 1646 h 2059"/>
                <a:gd name="T2" fmla="*/ 2077 w 271"/>
                <a:gd name="T3" fmla="*/ 1646 h 2059"/>
                <a:gd name="T4" fmla="*/ 2077 w 271"/>
                <a:gd name="T5" fmla="*/ 0 h 2059"/>
                <a:gd name="T6" fmla="*/ 0 w 271"/>
                <a:gd name="T7" fmla="*/ 0 h 2059"/>
                <a:gd name="T8" fmla="*/ 0 w 271"/>
                <a:gd name="T9" fmla="*/ 1646 h 2059"/>
                <a:gd name="T10" fmla="*/ 0 w 271"/>
                <a:gd name="T11" fmla="*/ 1646 h 2059"/>
                <a:gd name="T12" fmla="*/ 0 60000 65536"/>
                <a:gd name="T13" fmla="*/ 0 60000 65536"/>
                <a:gd name="T14" fmla="*/ 0 60000 65536"/>
                <a:gd name="T15" fmla="*/ 0 60000 65536"/>
                <a:gd name="T16" fmla="*/ 0 60000 65536"/>
                <a:gd name="T17" fmla="*/ 0 60000 65536"/>
                <a:gd name="T18" fmla="*/ 0 w 271"/>
                <a:gd name="T19" fmla="*/ 0 h 2059"/>
                <a:gd name="T20" fmla="*/ 271 w 271"/>
                <a:gd name="T21" fmla="*/ 2059 h 2059"/>
              </a:gdLst>
              <a:ahLst/>
              <a:cxnLst>
                <a:cxn ang="T12">
                  <a:pos x="T0" y="T1"/>
                </a:cxn>
                <a:cxn ang="T13">
                  <a:pos x="T2" y="T3"/>
                </a:cxn>
                <a:cxn ang="T14">
                  <a:pos x="T4" y="T5"/>
                </a:cxn>
                <a:cxn ang="T15">
                  <a:pos x="T6" y="T7"/>
                </a:cxn>
                <a:cxn ang="T16">
                  <a:pos x="T8" y="T9"/>
                </a:cxn>
                <a:cxn ang="T17">
                  <a:pos x="T10" y="T11"/>
                </a:cxn>
              </a:cxnLst>
              <a:rect l="T18" t="T19" r="T20" b="T21"/>
              <a:pathLst>
                <a:path w="271" h="2059">
                  <a:moveTo>
                    <a:pt x="0" y="2058"/>
                  </a:moveTo>
                  <a:lnTo>
                    <a:pt x="270" y="2058"/>
                  </a:lnTo>
                  <a:lnTo>
                    <a:pt x="270" y="0"/>
                  </a:lnTo>
                  <a:lnTo>
                    <a:pt x="0" y="0"/>
                  </a:lnTo>
                  <a:lnTo>
                    <a:pt x="0" y="2058"/>
                  </a:lnTo>
                </a:path>
              </a:pathLst>
            </a:custGeom>
            <a:solidFill>
              <a:srgbClr val="F8F8F8"/>
            </a:solidFill>
            <a:ln w="9048">
              <a:solidFill>
                <a:srgbClr val="C0C0C0"/>
              </a:solidFill>
              <a:round/>
              <a:headEnd/>
              <a:tailEnd/>
            </a:ln>
          </p:spPr>
          <p:txBody>
            <a:bodyPr/>
            <a:lstStyle/>
            <a:p>
              <a:endParaRPr lang="it-IT"/>
            </a:p>
          </p:txBody>
        </p:sp>
        <p:grpSp>
          <p:nvGrpSpPr>
            <p:cNvPr id="11335" name="Group 87"/>
            <p:cNvGrpSpPr>
              <a:grpSpLocks/>
            </p:cNvGrpSpPr>
            <p:nvPr/>
          </p:nvGrpSpPr>
          <p:grpSpPr bwMode="auto">
            <a:xfrm>
              <a:off x="1130" y="3474"/>
              <a:ext cx="702" cy="203"/>
              <a:chOff x="3110" y="3961"/>
              <a:chExt cx="356" cy="218"/>
            </a:xfrm>
          </p:grpSpPr>
          <p:sp>
            <p:nvSpPr>
              <p:cNvPr id="11381" name="Freeform 88"/>
              <p:cNvSpPr>
                <a:spLocks/>
              </p:cNvSpPr>
              <p:nvPr/>
            </p:nvSpPr>
            <p:spPr bwMode="auto">
              <a:xfrm>
                <a:off x="3137" y="3961"/>
                <a:ext cx="300" cy="106"/>
              </a:xfrm>
              <a:custGeom>
                <a:avLst/>
                <a:gdLst>
                  <a:gd name="T0" fmla="*/ 285 w 300"/>
                  <a:gd name="T1" fmla="*/ 2 h 106"/>
                  <a:gd name="T2" fmla="*/ 290 w 300"/>
                  <a:gd name="T3" fmla="*/ 5 h 106"/>
                  <a:gd name="T4" fmla="*/ 295 w 300"/>
                  <a:gd name="T5" fmla="*/ 9 h 106"/>
                  <a:gd name="T6" fmla="*/ 295 w 300"/>
                  <a:gd name="T7" fmla="*/ 16 h 106"/>
                  <a:gd name="T8" fmla="*/ 297 w 300"/>
                  <a:gd name="T9" fmla="*/ 23 h 106"/>
                  <a:gd name="T10" fmla="*/ 298 w 300"/>
                  <a:gd name="T11" fmla="*/ 30 h 106"/>
                  <a:gd name="T12" fmla="*/ 297 w 300"/>
                  <a:gd name="T13" fmla="*/ 39 h 106"/>
                  <a:gd name="T14" fmla="*/ 293 w 300"/>
                  <a:gd name="T15" fmla="*/ 46 h 106"/>
                  <a:gd name="T16" fmla="*/ 290 w 300"/>
                  <a:gd name="T17" fmla="*/ 52 h 106"/>
                  <a:gd name="T18" fmla="*/ 285 w 300"/>
                  <a:gd name="T19" fmla="*/ 53 h 106"/>
                  <a:gd name="T20" fmla="*/ 281 w 300"/>
                  <a:gd name="T21" fmla="*/ 52 h 106"/>
                  <a:gd name="T22" fmla="*/ 283 w 300"/>
                  <a:gd name="T23" fmla="*/ 53 h 106"/>
                  <a:gd name="T24" fmla="*/ 287 w 300"/>
                  <a:gd name="T25" fmla="*/ 56 h 106"/>
                  <a:gd name="T26" fmla="*/ 293 w 300"/>
                  <a:gd name="T27" fmla="*/ 59 h 106"/>
                  <a:gd name="T28" fmla="*/ 294 w 300"/>
                  <a:gd name="T29" fmla="*/ 66 h 106"/>
                  <a:gd name="T30" fmla="*/ 296 w 300"/>
                  <a:gd name="T31" fmla="*/ 74 h 106"/>
                  <a:gd name="T32" fmla="*/ 296 w 300"/>
                  <a:gd name="T33" fmla="*/ 82 h 106"/>
                  <a:gd name="T34" fmla="*/ 295 w 300"/>
                  <a:gd name="T35" fmla="*/ 90 h 106"/>
                  <a:gd name="T36" fmla="*/ 291 w 300"/>
                  <a:gd name="T37" fmla="*/ 96 h 106"/>
                  <a:gd name="T38" fmla="*/ 288 w 300"/>
                  <a:gd name="T39" fmla="*/ 101 h 106"/>
                  <a:gd name="T40" fmla="*/ 284 w 300"/>
                  <a:gd name="T41" fmla="*/ 104 h 106"/>
                  <a:gd name="T42" fmla="*/ 281 w 300"/>
                  <a:gd name="T43" fmla="*/ 103 h 106"/>
                  <a:gd name="T44" fmla="*/ 17 w 300"/>
                  <a:gd name="T45" fmla="*/ 103 h 106"/>
                  <a:gd name="T46" fmla="*/ 12 w 300"/>
                  <a:gd name="T47" fmla="*/ 105 h 106"/>
                  <a:gd name="T48" fmla="*/ 7 w 300"/>
                  <a:gd name="T49" fmla="*/ 101 h 106"/>
                  <a:gd name="T50" fmla="*/ 3 w 300"/>
                  <a:gd name="T51" fmla="*/ 96 h 106"/>
                  <a:gd name="T52" fmla="*/ 1 w 300"/>
                  <a:gd name="T53" fmla="*/ 90 h 106"/>
                  <a:gd name="T54" fmla="*/ 0 w 300"/>
                  <a:gd name="T55" fmla="*/ 82 h 106"/>
                  <a:gd name="T56" fmla="*/ 0 w 300"/>
                  <a:gd name="T57" fmla="*/ 74 h 106"/>
                  <a:gd name="T58" fmla="*/ 1 w 300"/>
                  <a:gd name="T59" fmla="*/ 66 h 106"/>
                  <a:gd name="T60" fmla="*/ 5 w 300"/>
                  <a:gd name="T61" fmla="*/ 59 h 106"/>
                  <a:gd name="T62" fmla="*/ 9 w 300"/>
                  <a:gd name="T63" fmla="*/ 56 h 106"/>
                  <a:gd name="T64" fmla="*/ 14 w 300"/>
                  <a:gd name="T65" fmla="*/ 53 h 106"/>
                  <a:gd name="T66" fmla="*/ 17 w 300"/>
                  <a:gd name="T67" fmla="*/ 53 h 106"/>
                  <a:gd name="T68" fmla="*/ 12 w 300"/>
                  <a:gd name="T69" fmla="*/ 54 h 106"/>
                  <a:gd name="T70" fmla="*/ 8 w 300"/>
                  <a:gd name="T71" fmla="*/ 52 h 106"/>
                  <a:gd name="T72" fmla="*/ 4 w 300"/>
                  <a:gd name="T73" fmla="*/ 46 h 106"/>
                  <a:gd name="T74" fmla="*/ 2 w 300"/>
                  <a:gd name="T75" fmla="*/ 39 h 106"/>
                  <a:gd name="T76" fmla="*/ 1 w 300"/>
                  <a:gd name="T77" fmla="*/ 31 h 106"/>
                  <a:gd name="T78" fmla="*/ 1 w 300"/>
                  <a:gd name="T79" fmla="*/ 22 h 106"/>
                  <a:gd name="T80" fmla="*/ 3 w 300"/>
                  <a:gd name="T81" fmla="*/ 15 h 106"/>
                  <a:gd name="T82" fmla="*/ 8 w 300"/>
                  <a:gd name="T83" fmla="*/ 7 h 106"/>
                  <a:gd name="T84" fmla="*/ 13 w 300"/>
                  <a:gd name="T85" fmla="*/ 4 h 106"/>
                  <a:gd name="T86" fmla="*/ 18 w 300"/>
                  <a:gd name="T87" fmla="*/ 1 h 106"/>
                  <a:gd name="T88" fmla="*/ 24 w 300"/>
                  <a:gd name="T89" fmla="*/ 0 h 106"/>
                  <a:gd name="T90" fmla="*/ 61 w 300"/>
                  <a:gd name="T91" fmla="*/ 0 h 106"/>
                  <a:gd name="T92" fmla="*/ 125 w 300"/>
                  <a:gd name="T93" fmla="*/ 0 h 106"/>
                  <a:gd name="T94" fmla="*/ 197 w 300"/>
                  <a:gd name="T95" fmla="*/ 0 h 106"/>
                  <a:gd name="T96" fmla="*/ 256 w 300"/>
                  <a:gd name="T97" fmla="*/ 0 h 106"/>
                  <a:gd name="T98" fmla="*/ 283 w 300"/>
                  <a:gd name="T99" fmla="*/ 0 h 10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00"/>
                  <a:gd name="T151" fmla="*/ 0 h 106"/>
                  <a:gd name="T152" fmla="*/ 300 w 300"/>
                  <a:gd name="T153" fmla="*/ 106 h 10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00" h="106">
                    <a:moveTo>
                      <a:pt x="281" y="1"/>
                    </a:moveTo>
                    <a:lnTo>
                      <a:pt x="283" y="2"/>
                    </a:lnTo>
                    <a:lnTo>
                      <a:pt x="285" y="2"/>
                    </a:lnTo>
                    <a:lnTo>
                      <a:pt x="287" y="4"/>
                    </a:lnTo>
                    <a:lnTo>
                      <a:pt x="290" y="4"/>
                    </a:lnTo>
                    <a:lnTo>
                      <a:pt x="290" y="5"/>
                    </a:lnTo>
                    <a:lnTo>
                      <a:pt x="292" y="6"/>
                    </a:lnTo>
                    <a:lnTo>
                      <a:pt x="293" y="8"/>
                    </a:lnTo>
                    <a:lnTo>
                      <a:pt x="295" y="9"/>
                    </a:lnTo>
                    <a:lnTo>
                      <a:pt x="295" y="12"/>
                    </a:lnTo>
                    <a:lnTo>
                      <a:pt x="295" y="14"/>
                    </a:lnTo>
                    <a:lnTo>
                      <a:pt x="295" y="16"/>
                    </a:lnTo>
                    <a:lnTo>
                      <a:pt x="297" y="18"/>
                    </a:lnTo>
                    <a:lnTo>
                      <a:pt x="297" y="21"/>
                    </a:lnTo>
                    <a:lnTo>
                      <a:pt x="297" y="23"/>
                    </a:lnTo>
                    <a:lnTo>
                      <a:pt x="297" y="25"/>
                    </a:lnTo>
                    <a:lnTo>
                      <a:pt x="299" y="26"/>
                    </a:lnTo>
                    <a:lnTo>
                      <a:pt x="298" y="30"/>
                    </a:lnTo>
                    <a:lnTo>
                      <a:pt x="298" y="34"/>
                    </a:lnTo>
                    <a:lnTo>
                      <a:pt x="297" y="37"/>
                    </a:lnTo>
                    <a:lnTo>
                      <a:pt x="297" y="39"/>
                    </a:lnTo>
                    <a:lnTo>
                      <a:pt x="295" y="43"/>
                    </a:lnTo>
                    <a:lnTo>
                      <a:pt x="295" y="44"/>
                    </a:lnTo>
                    <a:lnTo>
                      <a:pt x="293" y="46"/>
                    </a:lnTo>
                    <a:lnTo>
                      <a:pt x="293" y="48"/>
                    </a:lnTo>
                    <a:lnTo>
                      <a:pt x="291" y="50"/>
                    </a:lnTo>
                    <a:lnTo>
                      <a:pt x="290" y="52"/>
                    </a:lnTo>
                    <a:lnTo>
                      <a:pt x="288" y="53"/>
                    </a:lnTo>
                    <a:lnTo>
                      <a:pt x="287" y="53"/>
                    </a:lnTo>
                    <a:lnTo>
                      <a:pt x="285" y="53"/>
                    </a:lnTo>
                    <a:lnTo>
                      <a:pt x="283" y="53"/>
                    </a:lnTo>
                    <a:lnTo>
                      <a:pt x="281" y="53"/>
                    </a:lnTo>
                    <a:lnTo>
                      <a:pt x="281" y="52"/>
                    </a:lnTo>
                    <a:lnTo>
                      <a:pt x="281" y="53"/>
                    </a:lnTo>
                    <a:lnTo>
                      <a:pt x="283" y="53"/>
                    </a:lnTo>
                    <a:lnTo>
                      <a:pt x="285" y="54"/>
                    </a:lnTo>
                    <a:lnTo>
                      <a:pt x="287" y="54"/>
                    </a:lnTo>
                    <a:lnTo>
                      <a:pt x="287" y="56"/>
                    </a:lnTo>
                    <a:lnTo>
                      <a:pt x="289" y="57"/>
                    </a:lnTo>
                    <a:lnTo>
                      <a:pt x="291" y="59"/>
                    </a:lnTo>
                    <a:lnTo>
                      <a:pt x="293" y="59"/>
                    </a:lnTo>
                    <a:lnTo>
                      <a:pt x="293" y="62"/>
                    </a:lnTo>
                    <a:lnTo>
                      <a:pt x="294" y="64"/>
                    </a:lnTo>
                    <a:lnTo>
                      <a:pt x="294" y="66"/>
                    </a:lnTo>
                    <a:lnTo>
                      <a:pt x="295" y="68"/>
                    </a:lnTo>
                    <a:lnTo>
                      <a:pt x="295" y="72"/>
                    </a:lnTo>
                    <a:lnTo>
                      <a:pt x="296" y="74"/>
                    </a:lnTo>
                    <a:lnTo>
                      <a:pt x="296" y="76"/>
                    </a:lnTo>
                    <a:lnTo>
                      <a:pt x="297" y="78"/>
                    </a:lnTo>
                    <a:lnTo>
                      <a:pt x="296" y="82"/>
                    </a:lnTo>
                    <a:lnTo>
                      <a:pt x="296" y="84"/>
                    </a:lnTo>
                    <a:lnTo>
                      <a:pt x="295" y="88"/>
                    </a:lnTo>
                    <a:lnTo>
                      <a:pt x="295" y="90"/>
                    </a:lnTo>
                    <a:lnTo>
                      <a:pt x="294" y="93"/>
                    </a:lnTo>
                    <a:lnTo>
                      <a:pt x="293" y="94"/>
                    </a:lnTo>
                    <a:lnTo>
                      <a:pt x="291" y="96"/>
                    </a:lnTo>
                    <a:lnTo>
                      <a:pt x="291" y="98"/>
                    </a:lnTo>
                    <a:lnTo>
                      <a:pt x="290" y="100"/>
                    </a:lnTo>
                    <a:lnTo>
                      <a:pt x="288" y="101"/>
                    </a:lnTo>
                    <a:lnTo>
                      <a:pt x="286" y="103"/>
                    </a:lnTo>
                    <a:lnTo>
                      <a:pt x="284" y="104"/>
                    </a:lnTo>
                    <a:lnTo>
                      <a:pt x="282" y="104"/>
                    </a:lnTo>
                    <a:lnTo>
                      <a:pt x="281" y="104"/>
                    </a:lnTo>
                    <a:lnTo>
                      <a:pt x="281" y="103"/>
                    </a:lnTo>
                    <a:lnTo>
                      <a:pt x="280" y="103"/>
                    </a:lnTo>
                    <a:lnTo>
                      <a:pt x="17" y="103"/>
                    </a:lnTo>
                    <a:lnTo>
                      <a:pt x="16" y="105"/>
                    </a:lnTo>
                    <a:lnTo>
                      <a:pt x="14" y="105"/>
                    </a:lnTo>
                    <a:lnTo>
                      <a:pt x="12" y="105"/>
                    </a:lnTo>
                    <a:lnTo>
                      <a:pt x="11" y="103"/>
                    </a:lnTo>
                    <a:lnTo>
                      <a:pt x="9" y="103"/>
                    </a:lnTo>
                    <a:lnTo>
                      <a:pt x="7" y="101"/>
                    </a:lnTo>
                    <a:lnTo>
                      <a:pt x="5" y="100"/>
                    </a:lnTo>
                    <a:lnTo>
                      <a:pt x="5" y="98"/>
                    </a:lnTo>
                    <a:lnTo>
                      <a:pt x="3" y="96"/>
                    </a:lnTo>
                    <a:lnTo>
                      <a:pt x="3" y="94"/>
                    </a:lnTo>
                    <a:lnTo>
                      <a:pt x="1" y="93"/>
                    </a:lnTo>
                    <a:lnTo>
                      <a:pt x="1" y="90"/>
                    </a:lnTo>
                    <a:lnTo>
                      <a:pt x="0" y="88"/>
                    </a:lnTo>
                    <a:lnTo>
                      <a:pt x="0" y="84"/>
                    </a:lnTo>
                    <a:lnTo>
                      <a:pt x="0" y="82"/>
                    </a:lnTo>
                    <a:lnTo>
                      <a:pt x="0" y="78"/>
                    </a:lnTo>
                    <a:lnTo>
                      <a:pt x="0" y="76"/>
                    </a:lnTo>
                    <a:lnTo>
                      <a:pt x="0" y="74"/>
                    </a:lnTo>
                    <a:lnTo>
                      <a:pt x="0" y="72"/>
                    </a:lnTo>
                    <a:lnTo>
                      <a:pt x="1" y="68"/>
                    </a:lnTo>
                    <a:lnTo>
                      <a:pt x="1" y="66"/>
                    </a:lnTo>
                    <a:lnTo>
                      <a:pt x="3" y="64"/>
                    </a:lnTo>
                    <a:lnTo>
                      <a:pt x="3" y="62"/>
                    </a:lnTo>
                    <a:lnTo>
                      <a:pt x="5" y="59"/>
                    </a:lnTo>
                    <a:lnTo>
                      <a:pt x="6" y="59"/>
                    </a:lnTo>
                    <a:lnTo>
                      <a:pt x="8" y="57"/>
                    </a:lnTo>
                    <a:lnTo>
                      <a:pt x="9" y="56"/>
                    </a:lnTo>
                    <a:lnTo>
                      <a:pt x="11" y="54"/>
                    </a:lnTo>
                    <a:lnTo>
                      <a:pt x="13" y="54"/>
                    </a:lnTo>
                    <a:lnTo>
                      <a:pt x="14" y="53"/>
                    </a:lnTo>
                    <a:lnTo>
                      <a:pt x="16" y="53"/>
                    </a:lnTo>
                    <a:lnTo>
                      <a:pt x="18" y="53"/>
                    </a:lnTo>
                    <a:lnTo>
                      <a:pt x="17" y="53"/>
                    </a:lnTo>
                    <a:lnTo>
                      <a:pt x="16" y="54"/>
                    </a:lnTo>
                    <a:lnTo>
                      <a:pt x="14" y="54"/>
                    </a:lnTo>
                    <a:lnTo>
                      <a:pt x="12" y="54"/>
                    </a:lnTo>
                    <a:lnTo>
                      <a:pt x="11" y="53"/>
                    </a:lnTo>
                    <a:lnTo>
                      <a:pt x="9" y="53"/>
                    </a:lnTo>
                    <a:lnTo>
                      <a:pt x="8" y="52"/>
                    </a:lnTo>
                    <a:lnTo>
                      <a:pt x="6" y="50"/>
                    </a:lnTo>
                    <a:lnTo>
                      <a:pt x="6" y="48"/>
                    </a:lnTo>
                    <a:lnTo>
                      <a:pt x="4" y="46"/>
                    </a:lnTo>
                    <a:lnTo>
                      <a:pt x="4" y="44"/>
                    </a:lnTo>
                    <a:lnTo>
                      <a:pt x="2" y="43"/>
                    </a:lnTo>
                    <a:lnTo>
                      <a:pt x="2" y="39"/>
                    </a:lnTo>
                    <a:lnTo>
                      <a:pt x="1" y="37"/>
                    </a:lnTo>
                    <a:lnTo>
                      <a:pt x="1" y="34"/>
                    </a:lnTo>
                    <a:lnTo>
                      <a:pt x="1" y="31"/>
                    </a:lnTo>
                    <a:lnTo>
                      <a:pt x="1" y="28"/>
                    </a:lnTo>
                    <a:lnTo>
                      <a:pt x="1" y="26"/>
                    </a:lnTo>
                    <a:lnTo>
                      <a:pt x="1" y="22"/>
                    </a:lnTo>
                    <a:lnTo>
                      <a:pt x="1" y="21"/>
                    </a:lnTo>
                    <a:lnTo>
                      <a:pt x="3" y="17"/>
                    </a:lnTo>
                    <a:lnTo>
                      <a:pt x="3" y="15"/>
                    </a:lnTo>
                    <a:lnTo>
                      <a:pt x="5" y="12"/>
                    </a:lnTo>
                    <a:lnTo>
                      <a:pt x="6" y="10"/>
                    </a:lnTo>
                    <a:lnTo>
                      <a:pt x="8" y="7"/>
                    </a:lnTo>
                    <a:lnTo>
                      <a:pt x="9" y="6"/>
                    </a:lnTo>
                    <a:lnTo>
                      <a:pt x="11" y="5"/>
                    </a:lnTo>
                    <a:lnTo>
                      <a:pt x="13" y="4"/>
                    </a:lnTo>
                    <a:lnTo>
                      <a:pt x="14" y="2"/>
                    </a:lnTo>
                    <a:lnTo>
                      <a:pt x="16" y="2"/>
                    </a:lnTo>
                    <a:lnTo>
                      <a:pt x="18" y="1"/>
                    </a:lnTo>
                    <a:lnTo>
                      <a:pt x="20" y="1"/>
                    </a:lnTo>
                    <a:lnTo>
                      <a:pt x="22" y="0"/>
                    </a:lnTo>
                    <a:lnTo>
                      <a:pt x="24" y="0"/>
                    </a:lnTo>
                    <a:lnTo>
                      <a:pt x="32" y="0"/>
                    </a:lnTo>
                    <a:lnTo>
                      <a:pt x="44" y="0"/>
                    </a:lnTo>
                    <a:lnTo>
                      <a:pt x="61" y="0"/>
                    </a:lnTo>
                    <a:lnTo>
                      <a:pt x="80" y="0"/>
                    </a:lnTo>
                    <a:lnTo>
                      <a:pt x="102" y="0"/>
                    </a:lnTo>
                    <a:lnTo>
                      <a:pt x="125" y="0"/>
                    </a:lnTo>
                    <a:lnTo>
                      <a:pt x="150" y="0"/>
                    </a:lnTo>
                    <a:lnTo>
                      <a:pt x="173" y="0"/>
                    </a:lnTo>
                    <a:lnTo>
                      <a:pt x="197" y="0"/>
                    </a:lnTo>
                    <a:lnTo>
                      <a:pt x="219" y="0"/>
                    </a:lnTo>
                    <a:lnTo>
                      <a:pt x="240" y="0"/>
                    </a:lnTo>
                    <a:lnTo>
                      <a:pt x="256" y="0"/>
                    </a:lnTo>
                    <a:lnTo>
                      <a:pt x="270" y="0"/>
                    </a:lnTo>
                    <a:lnTo>
                      <a:pt x="279" y="0"/>
                    </a:lnTo>
                    <a:lnTo>
                      <a:pt x="283" y="0"/>
                    </a:lnTo>
                    <a:lnTo>
                      <a:pt x="281" y="1"/>
                    </a:lnTo>
                  </a:path>
                </a:pathLst>
              </a:custGeom>
              <a:solidFill>
                <a:srgbClr val="F8F8F8"/>
              </a:solidFill>
              <a:ln w="18732">
                <a:solidFill>
                  <a:srgbClr val="C0C0C0"/>
                </a:solidFill>
                <a:round/>
                <a:headEnd/>
                <a:tailEnd/>
              </a:ln>
            </p:spPr>
            <p:txBody>
              <a:bodyPr/>
              <a:lstStyle/>
              <a:p>
                <a:endParaRPr lang="it-IT"/>
              </a:p>
            </p:txBody>
          </p:sp>
          <p:sp>
            <p:nvSpPr>
              <p:cNvPr id="11382" name="Freeform 89"/>
              <p:cNvSpPr>
                <a:spLocks/>
              </p:cNvSpPr>
              <p:nvPr/>
            </p:nvSpPr>
            <p:spPr bwMode="auto">
              <a:xfrm>
                <a:off x="3209" y="3964"/>
                <a:ext cx="230" cy="51"/>
              </a:xfrm>
              <a:custGeom>
                <a:avLst/>
                <a:gdLst>
                  <a:gd name="T0" fmla="*/ 217 w 230"/>
                  <a:gd name="T1" fmla="*/ 5 h 51"/>
                  <a:gd name="T2" fmla="*/ 213 w 230"/>
                  <a:gd name="T3" fmla="*/ 13 h 51"/>
                  <a:gd name="T4" fmla="*/ 209 w 230"/>
                  <a:gd name="T5" fmla="*/ 21 h 51"/>
                  <a:gd name="T6" fmla="*/ 204 w 230"/>
                  <a:gd name="T7" fmla="*/ 28 h 51"/>
                  <a:gd name="T8" fmla="*/ 194 w 230"/>
                  <a:gd name="T9" fmla="*/ 34 h 51"/>
                  <a:gd name="T10" fmla="*/ 181 w 230"/>
                  <a:gd name="T11" fmla="*/ 39 h 51"/>
                  <a:gd name="T12" fmla="*/ 161 w 230"/>
                  <a:gd name="T13" fmla="*/ 42 h 51"/>
                  <a:gd name="T14" fmla="*/ 135 w 230"/>
                  <a:gd name="T15" fmla="*/ 42 h 51"/>
                  <a:gd name="T16" fmla="*/ 111 w 230"/>
                  <a:gd name="T17" fmla="*/ 42 h 51"/>
                  <a:gd name="T18" fmla="*/ 95 w 230"/>
                  <a:gd name="T19" fmla="*/ 43 h 51"/>
                  <a:gd name="T20" fmla="*/ 77 w 230"/>
                  <a:gd name="T21" fmla="*/ 45 h 51"/>
                  <a:gd name="T22" fmla="*/ 59 w 230"/>
                  <a:gd name="T23" fmla="*/ 45 h 51"/>
                  <a:gd name="T24" fmla="*/ 41 w 230"/>
                  <a:gd name="T25" fmla="*/ 47 h 51"/>
                  <a:gd name="T26" fmla="*/ 25 w 230"/>
                  <a:gd name="T27" fmla="*/ 48 h 51"/>
                  <a:gd name="T28" fmla="*/ 11 w 230"/>
                  <a:gd name="T29" fmla="*/ 50 h 51"/>
                  <a:gd name="T30" fmla="*/ 2 w 230"/>
                  <a:gd name="T31" fmla="*/ 50 h 51"/>
                  <a:gd name="T32" fmla="*/ 0 w 230"/>
                  <a:gd name="T33" fmla="*/ 50 h 51"/>
                  <a:gd name="T34" fmla="*/ 6 w 230"/>
                  <a:gd name="T35" fmla="*/ 50 h 51"/>
                  <a:gd name="T36" fmla="*/ 19 w 230"/>
                  <a:gd name="T37" fmla="*/ 50 h 51"/>
                  <a:gd name="T38" fmla="*/ 34 w 230"/>
                  <a:gd name="T39" fmla="*/ 50 h 51"/>
                  <a:gd name="T40" fmla="*/ 50 w 230"/>
                  <a:gd name="T41" fmla="*/ 50 h 51"/>
                  <a:gd name="T42" fmla="*/ 67 w 230"/>
                  <a:gd name="T43" fmla="*/ 50 h 51"/>
                  <a:gd name="T44" fmla="*/ 81 w 230"/>
                  <a:gd name="T45" fmla="*/ 50 h 51"/>
                  <a:gd name="T46" fmla="*/ 91 w 230"/>
                  <a:gd name="T47" fmla="*/ 50 h 51"/>
                  <a:gd name="T48" fmla="*/ 95 w 230"/>
                  <a:gd name="T49" fmla="*/ 50 h 51"/>
                  <a:gd name="T50" fmla="*/ 103 w 230"/>
                  <a:gd name="T51" fmla="*/ 50 h 51"/>
                  <a:gd name="T52" fmla="*/ 119 w 230"/>
                  <a:gd name="T53" fmla="*/ 50 h 51"/>
                  <a:gd name="T54" fmla="*/ 139 w 230"/>
                  <a:gd name="T55" fmla="*/ 50 h 51"/>
                  <a:gd name="T56" fmla="*/ 158 w 230"/>
                  <a:gd name="T57" fmla="*/ 50 h 51"/>
                  <a:gd name="T58" fmla="*/ 178 w 230"/>
                  <a:gd name="T59" fmla="*/ 50 h 51"/>
                  <a:gd name="T60" fmla="*/ 193 w 230"/>
                  <a:gd name="T61" fmla="*/ 50 h 51"/>
                  <a:gd name="T62" fmla="*/ 202 w 230"/>
                  <a:gd name="T63" fmla="*/ 50 h 51"/>
                  <a:gd name="T64" fmla="*/ 210 w 230"/>
                  <a:gd name="T65" fmla="*/ 50 h 51"/>
                  <a:gd name="T66" fmla="*/ 219 w 230"/>
                  <a:gd name="T67" fmla="*/ 48 h 51"/>
                  <a:gd name="T68" fmla="*/ 225 w 230"/>
                  <a:gd name="T69" fmla="*/ 41 h 51"/>
                  <a:gd name="T70" fmla="*/ 228 w 230"/>
                  <a:gd name="T71" fmla="*/ 33 h 51"/>
                  <a:gd name="T72" fmla="*/ 228 w 230"/>
                  <a:gd name="T73" fmla="*/ 23 h 51"/>
                  <a:gd name="T74" fmla="*/ 225 w 230"/>
                  <a:gd name="T75" fmla="*/ 14 h 51"/>
                  <a:gd name="T76" fmla="*/ 223 w 230"/>
                  <a:gd name="T77" fmla="*/ 6 h 51"/>
                  <a:gd name="T78" fmla="*/ 219 w 230"/>
                  <a:gd name="T79" fmla="*/ 2 h 51"/>
                  <a:gd name="T80" fmla="*/ 218 w 230"/>
                  <a:gd name="T81" fmla="*/ 0 h 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51"/>
                  <a:gd name="T125" fmla="*/ 230 w 230"/>
                  <a:gd name="T126" fmla="*/ 51 h 5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51">
                    <a:moveTo>
                      <a:pt x="218" y="0"/>
                    </a:moveTo>
                    <a:lnTo>
                      <a:pt x="217" y="5"/>
                    </a:lnTo>
                    <a:lnTo>
                      <a:pt x="215" y="9"/>
                    </a:lnTo>
                    <a:lnTo>
                      <a:pt x="213" y="13"/>
                    </a:lnTo>
                    <a:lnTo>
                      <a:pt x="212" y="17"/>
                    </a:lnTo>
                    <a:lnTo>
                      <a:pt x="209" y="21"/>
                    </a:lnTo>
                    <a:lnTo>
                      <a:pt x="207" y="24"/>
                    </a:lnTo>
                    <a:lnTo>
                      <a:pt x="204" y="28"/>
                    </a:lnTo>
                    <a:lnTo>
                      <a:pt x="201" y="31"/>
                    </a:lnTo>
                    <a:lnTo>
                      <a:pt x="194" y="34"/>
                    </a:lnTo>
                    <a:lnTo>
                      <a:pt x="188" y="37"/>
                    </a:lnTo>
                    <a:lnTo>
                      <a:pt x="181" y="39"/>
                    </a:lnTo>
                    <a:lnTo>
                      <a:pt x="172" y="40"/>
                    </a:lnTo>
                    <a:lnTo>
                      <a:pt x="161" y="42"/>
                    </a:lnTo>
                    <a:lnTo>
                      <a:pt x="149" y="42"/>
                    </a:lnTo>
                    <a:lnTo>
                      <a:pt x="135" y="42"/>
                    </a:lnTo>
                    <a:lnTo>
                      <a:pt x="119" y="41"/>
                    </a:lnTo>
                    <a:lnTo>
                      <a:pt x="111" y="42"/>
                    </a:lnTo>
                    <a:lnTo>
                      <a:pt x="103" y="42"/>
                    </a:lnTo>
                    <a:lnTo>
                      <a:pt x="95" y="43"/>
                    </a:lnTo>
                    <a:lnTo>
                      <a:pt x="86" y="43"/>
                    </a:lnTo>
                    <a:lnTo>
                      <a:pt x="77" y="45"/>
                    </a:lnTo>
                    <a:lnTo>
                      <a:pt x="68" y="45"/>
                    </a:lnTo>
                    <a:lnTo>
                      <a:pt x="59" y="45"/>
                    </a:lnTo>
                    <a:lnTo>
                      <a:pt x="50" y="45"/>
                    </a:lnTo>
                    <a:lnTo>
                      <a:pt x="41" y="47"/>
                    </a:lnTo>
                    <a:lnTo>
                      <a:pt x="32" y="47"/>
                    </a:lnTo>
                    <a:lnTo>
                      <a:pt x="25" y="48"/>
                    </a:lnTo>
                    <a:lnTo>
                      <a:pt x="18" y="48"/>
                    </a:lnTo>
                    <a:lnTo>
                      <a:pt x="11" y="50"/>
                    </a:lnTo>
                    <a:lnTo>
                      <a:pt x="6" y="50"/>
                    </a:lnTo>
                    <a:lnTo>
                      <a:pt x="2" y="50"/>
                    </a:lnTo>
                    <a:lnTo>
                      <a:pt x="0" y="50"/>
                    </a:lnTo>
                    <a:lnTo>
                      <a:pt x="3" y="50"/>
                    </a:lnTo>
                    <a:lnTo>
                      <a:pt x="6" y="50"/>
                    </a:lnTo>
                    <a:lnTo>
                      <a:pt x="12" y="50"/>
                    </a:lnTo>
                    <a:lnTo>
                      <a:pt x="19" y="50"/>
                    </a:lnTo>
                    <a:lnTo>
                      <a:pt x="26" y="50"/>
                    </a:lnTo>
                    <a:lnTo>
                      <a:pt x="34" y="50"/>
                    </a:lnTo>
                    <a:lnTo>
                      <a:pt x="43" y="50"/>
                    </a:lnTo>
                    <a:lnTo>
                      <a:pt x="50" y="50"/>
                    </a:lnTo>
                    <a:lnTo>
                      <a:pt x="59" y="50"/>
                    </a:lnTo>
                    <a:lnTo>
                      <a:pt x="67" y="50"/>
                    </a:lnTo>
                    <a:lnTo>
                      <a:pt x="75" y="50"/>
                    </a:lnTo>
                    <a:lnTo>
                      <a:pt x="81" y="50"/>
                    </a:lnTo>
                    <a:lnTo>
                      <a:pt x="87" y="50"/>
                    </a:lnTo>
                    <a:lnTo>
                      <a:pt x="91" y="50"/>
                    </a:lnTo>
                    <a:lnTo>
                      <a:pt x="95" y="50"/>
                    </a:lnTo>
                    <a:lnTo>
                      <a:pt x="99" y="50"/>
                    </a:lnTo>
                    <a:lnTo>
                      <a:pt x="103" y="50"/>
                    </a:lnTo>
                    <a:lnTo>
                      <a:pt x="111" y="50"/>
                    </a:lnTo>
                    <a:lnTo>
                      <a:pt x="119" y="50"/>
                    </a:lnTo>
                    <a:lnTo>
                      <a:pt x="129" y="50"/>
                    </a:lnTo>
                    <a:lnTo>
                      <a:pt x="139" y="50"/>
                    </a:lnTo>
                    <a:lnTo>
                      <a:pt x="149" y="50"/>
                    </a:lnTo>
                    <a:lnTo>
                      <a:pt x="158" y="50"/>
                    </a:lnTo>
                    <a:lnTo>
                      <a:pt x="169" y="50"/>
                    </a:lnTo>
                    <a:lnTo>
                      <a:pt x="178" y="50"/>
                    </a:lnTo>
                    <a:lnTo>
                      <a:pt x="187" y="50"/>
                    </a:lnTo>
                    <a:lnTo>
                      <a:pt x="193" y="50"/>
                    </a:lnTo>
                    <a:lnTo>
                      <a:pt x="199" y="50"/>
                    </a:lnTo>
                    <a:lnTo>
                      <a:pt x="202" y="50"/>
                    </a:lnTo>
                    <a:lnTo>
                      <a:pt x="204" y="50"/>
                    </a:lnTo>
                    <a:lnTo>
                      <a:pt x="210" y="50"/>
                    </a:lnTo>
                    <a:lnTo>
                      <a:pt x="215" y="50"/>
                    </a:lnTo>
                    <a:lnTo>
                      <a:pt x="219" y="48"/>
                    </a:lnTo>
                    <a:lnTo>
                      <a:pt x="223" y="44"/>
                    </a:lnTo>
                    <a:lnTo>
                      <a:pt x="225" y="41"/>
                    </a:lnTo>
                    <a:lnTo>
                      <a:pt x="227" y="37"/>
                    </a:lnTo>
                    <a:lnTo>
                      <a:pt x="228" y="33"/>
                    </a:lnTo>
                    <a:lnTo>
                      <a:pt x="229" y="27"/>
                    </a:lnTo>
                    <a:lnTo>
                      <a:pt x="228" y="23"/>
                    </a:lnTo>
                    <a:lnTo>
                      <a:pt x="227" y="18"/>
                    </a:lnTo>
                    <a:lnTo>
                      <a:pt x="225" y="14"/>
                    </a:lnTo>
                    <a:lnTo>
                      <a:pt x="225" y="9"/>
                    </a:lnTo>
                    <a:lnTo>
                      <a:pt x="223" y="6"/>
                    </a:lnTo>
                    <a:lnTo>
                      <a:pt x="221" y="3"/>
                    </a:lnTo>
                    <a:lnTo>
                      <a:pt x="219" y="2"/>
                    </a:lnTo>
                    <a:lnTo>
                      <a:pt x="218" y="0"/>
                    </a:lnTo>
                  </a:path>
                </a:pathLst>
              </a:custGeom>
              <a:solidFill>
                <a:srgbClr val="F8F8F8"/>
              </a:solidFill>
              <a:ln w="9525">
                <a:solidFill>
                  <a:srgbClr val="C0C0C0"/>
                </a:solidFill>
                <a:round/>
                <a:headEnd/>
                <a:tailEnd/>
              </a:ln>
            </p:spPr>
            <p:txBody>
              <a:bodyPr/>
              <a:lstStyle/>
              <a:p>
                <a:endParaRPr lang="it-IT"/>
              </a:p>
            </p:txBody>
          </p:sp>
          <p:sp>
            <p:nvSpPr>
              <p:cNvPr id="11383" name="Freeform 90"/>
              <p:cNvSpPr>
                <a:spLocks/>
              </p:cNvSpPr>
              <p:nvPr/>
            </p:nvSpPr>
            <p:spPr bwMode="auto">
              <a:xfrm>
                <a:off x="3110" y="4077"/>
                <a:ext cx="354" cy="102"/>
              </a:xfrm>
              <a:custGeom>
                <a:avLst/>
                <a:gdLst>
                  <a:gd name="T0" fmla="*/ 0 w 354"/>
                  <a:gd name="T1" fmla="*/ 0 h 102"/>
                  <a:gd name="T2" fmla="*/ 0 w 354"/>
                  <a:gd name="T3" fmla="*/ 101 h 102"/>
                  <a:gd name="T4" fmla="*/ 353 w 354"/>
                  <a:gd name="T5" fmla="*/ 101 h 102"/>
                  <a:gd name="T6" fmla="*/ 353 w 354"/>
                  <a:gd name="T7" fmla="*/ 0 h 102"/>
                  <a:gd name="T8" fmla="*/ 0 w 354"/>
                  <a:gd name="T9" fmla="*/ 0 h 102"/>
                  <a:gd name="T10" fmla="*/ 0 w 354"/>
                  <a:gd name="T11" fmla="*/ 0 h 102"/>
                  <a:gd name="T12" fmla="*/ 0 60000 65536"/>
                  <a:gd name="T13" fmla="*/ 0 60000 65536"/>
                  <a:gd name="T14" fmla="*/ 0 60000 65536"/>
                  <a:gd name="T15" fmla="*/ 0 60000 65536"/>
                  <a:gd name="T16" fmla="*/ 0 60000 65536"/>
                  <a:gd name="T17" fmla="*/ 0 60000 65536"/>
                  <a:gd name="T18" fmla="*/ 0 w 354"/>
                  <a:gd name="T19" fmla="*/ 0 h 102"/>
                  <a:gd name="T20" fmla="*/ 354 w 354"/>
                  <a:gd name="T21" fmla="*/ 102 h 102"/>
                </a:gdLst>
                <a:ahLst/>
                <a:cxnLst>
                  <a:cxn ang="T12">
                    <a:pos x="T0" y="T1"/>
                  </a:cxn>
                  <a:cxn ang="T13">
                    <a:pos x="T2" y="T3"/>
                  </a:cxn>
                  <a:cxn ang="T14">
                    <a:pos x="T4" y="T5"/>
                  </a:cxn>
                  <a:cxn ang="T15">
                    <a:pos x="T6" y="T7"/>
                  </a:cxn>
                  <a:cxn ang="T16">
                    <a:pos x="T8" y="T9"/>
                  </a:cxn>
                  <a:cxn ang="T17">
                    <a:pos x="T10" y="T11"/>
                  </a:cxn>
                </a:cxnLst>
                <a:rect l="T18" t="T19" r="T20" b="T21"/>
                <a:pathLst>
                  <a:path w="354" h="102">
                    <a:moveTo>
                      <a:pt x="0" y="0"/>
                    </a:moveTo>
                    <a:lnTo>
                      <a:pt x="0" y="101"/>
                    </a:lnTo>
                    <a:lnTo>
                      <a:pt x="353" y="101"/>
                    </a:lnTo>
                    <a:lnTo>
                      <a:pt x="353" y="0"/>
                    </a:lnTo>
                    <a:lnTo>
                      <a:pt x="0" y="0"/>
                    </a:lnTo>
                  </a:path>
                </a:pathLst>
              </a:custGeom>
              <a:solidFill>
                <a:srgbClr val="F8F8F8"/>
              </a:solidFill>
              <a:ln w="18732">
                <a:solidFill>
                  <a:srgbClr val="C0C0C0"/>
                </a:solidFill>
                <a:round/>
                <a:headEnd/>
                <a:tailEnd/>
              </a:ln>
            </p:spPr>
            <p:txBody>
              <a:bodyPr/>
              <a:lstStyle/>
              <a:p>
                <a:endParaRPr lang="it-IT"/>
              </a:p>
            </p:txBody>
          </p:sp>
          <p:sp>
            <p:nvSpPr>
              <p:cNvPr id="11384" name="Freeform 91"/>
              <p:cNvSpPr>
                <a:spLocks/>
              </p:cNvSpPr>
              <p:nvPr/>
            </p:nvSpPr>
            <p:spPr bwMode="auto">
              <a:xfrm>
                <a:off x="3115" y="4079"/>
                <a:ext cx="351" cy="100"/>
              </a:xfrm>
              <a:custGeom>
                <a:avLst/>
                <a:gdLst>
                  <a:gd name="T0" fmla="*/ 348 w 351"/>
                  <a:gd name="T1" fmla="*/ 4 h 100"/>
                  <a:gd name="T2" fmla="*/ 348 w 351"/>
                  <a:gd name="T3" fmla="*/ 18 h 100"/>
                  <a:gd name="T4" fmla="*/ 349 w 351"/>
                  <a:gd name="T5" fmla="*/ 39 h 100"/>
                  <a:gd name="T6" fmla="*/ 349 w 351"/>
                  <a:gd name="T7" fmla="*/ 65 h 100"/>
                  <a:gd name="T8" fmla="*/ 349 w 351"/>
                  <a:gd name="T9" fmla="*/ 87 h 100"/>
                  <a:gd name="T10" fmla="*/ 346 w 351"/>
                  <a:gd name="T11" fmla="*/ 99 h 100"/>
                  <a:gd name="T12" fmla="*/ 295 w 351"/>
                  <a:gd name="T13" fmla="*/ 99 h 100"/>
                  <a:gd name="T14" fmla="*/ 207 w 351"/>
                  <a:gd name="T15" fmla="*/ 99 h 100"/>
                  <a:gd name="T16" fmla="*/ 110 w 351"/>
                  <a:gd name="T17" fmla="*/ 99 h 100"/>
                  <a:gd name="T18" fmla="*/ 31 w 351"/>
                  <a:gd name="T19" fmla="*/ 99 h 100"/>
                  <a:gd name="T20" fmla="*/ 0 w 351"/>
                  <a:gd name="T21" fmla="*/ 99 h 100"/>
                  <a:gd name="T22" fmla="*/ 5 w 351"/>
                  <a:gd name="T23" fmla="*/ 99 h 100"/>
                  <a:gd name="T24" fmla="*/ 15 w 351"/>
                  <a:gd name="T25" fmla="*/ 96 h 100"/>
                  <a:gd name="T26" fmla="*/ 23 w 351"/>
                  <a:gd name="T27" fmla="*/ 95 h 100"/>
                  <a:gd name="T28" fmla="*/ 34 w 351"/>
                  <a:gd name="T29" fmla="*/ 93 h 100"/>
                  <a:gd name="T30" fmla="*/ 40 w 351"/>
                  <a:gd name="T31" fmla="*/ 92 h 100"/>
                  <a:gd name="T32" fmla="*/ 49 w 351"/>
                  <a:gd name="T33" fmla="*/ 90 h 100"/>
                  <a:gd name="T34" fmla="*/ 63 w 351"/>
                  <a:gd name="T35" fmla="*/ 89 h 100"/>
                  <a:gd name="T36" fmla="*/ 84 w 351"/>
                  <a:gd name="T37" fmla="*/ 87 h 100"/>
                  <a:gd name="T38" fmla="*/ 102 w 351"/>
                  <a:gd name="T39" fmla="*/ 87 h 100"/>
                  <a:gd name="T40" fmla="*/ 118 w 351"/>
                  <a:gd name="T41" fmla="*/ 85 h 100"/>
                  <a:gd name="T42" fmla="*/ 126 w 351"/>
                  <a:gd name="T43" fmla="*/ 83 h 100"/>
                  <a:gd name="T44" fmla="*/ 139 w 351"/>
                  <a:gd name="T45" fmla="*/ 82 h 100"/>
                  <a:gd name="T46" fmla="*/ 155 w 351"/>
                  <a:gd name="T47" fmla="*/ 81 h 100"/>
                  <a:gd name="T48" fmla="*/ 173 w 351"/>
                  <a:gd name="T49" fmla="*/ 80 h 100"/>
                  <a:gd name="T50" fmla="*/ 189 w 351"/>
                  <a:gd name="T51" fmla="*/ 78 h 100"/>
                  <a:gd name="T52" fmla="*/ 200 w 351"/>
                  <a:gd name="T53" fmla="*/ 75 h 100"/>
                  <a:gd name="T54" fmla="*/ 207 w 351"/>
                  <a:gd name="T55" fmla="*/ 75 h 100"/>
                  <a:gd name="T56" fmla="*/ 220 w 351"/>
                  <a:gd name="T57" fmla="*/ 74 h 100"/>
                  <a:gd name="T58" fmla="*/ 233 w 351"/>
                  <a:gd name="T59" fmla="*/ 73 h 100"/>
                  <a:gd name="T60" fmla="*/ 248 w 351"/>
                  <a:gd name="T61" fmla="*/ 71 h 100"/>
                  <a:gd name="T62" fmla="*/ 257 w 351"/>
                  <a:gd name="T63" fmla="*/ 71 h 100"/>
                  <a:gd name="T64" fmla="*/ 271 w 351"/>
                  <a:gd name="T65" fmla="*/ 66 h 100"/>
                  <a:gd name="T66" fmla="*/ 285 w 351"/>
                  <a:gd name="T67" fmla="*/ 61 h 100"/>
                  <a:gd name="T68" fmla="*/ 297 w 351"/>
                  <a:gd name="T69" fmla="*/ 55 h 100"/>
                  <a:gd name="T70" fmla="*/ 303 w 351"/>
                  <a:gd name="T71" fmla="*/ 50 h 100"/>
                  <a:gd name="T72" fmla="*/ 309 w 351"/>
                  <a:gd name="T73" fmla="*/ 46 h 100"/>
                  <a:gd name="T74" fmla="*/ 312 w 351"/>
                  <a:gd name="T75" fmla="*/ 44 h 100"/>
                  <a:gd name="T76" fmla="*/ 314 w 351"/>
                  <a:gd name="T77" fmla="*/ 38 h 100"/>
                  <a:gd name="T78" fmla="*/ 318 w 351"/>
                  <a:gd name="T79" fmla="*/ 29 h 100"/>
                  <a:gd name="T80" fmla="*/ 323 w 351"/>
                  <a:gd name="T81" fmla="*/ 20 h 100"/>
                  <a:gd name="T82" fmla="*/ 328 w 351"/>
                  <a:gd name="T83" fmla="*/ 10 h 100"/>
                  <a:gd name="T84" fmla="*/ 334 w 351"/>
                  <a:gd name="T85" fmla="*/ 0 h 100"/>
                  <a:gd name="T86" fmla="*/ 334 w 351"/>
                  <a:gd name="T87" fmla="*/ 0 h 100"/>
                  <a:gd name="T88" fmla="*/ 338 w 351"/>
                  <a:gd name="T89" fmla="*/ 0 h 100"/>
                  <a:gd name="T90" fmla="*/ 341 w 351"/>
                  <a:gd name="T91" fmla="*/ 0 h 100"/>
                  <a:gd name="T92" fmla="*/ 346 w 351"/>
                  <a:gd name="T93" fmla="*/ 0 h 100"/>
                  <a:gd name="T94" fmla="*/ 347 w 351"/>
                  <a:gd name="T95" fmla="*/ 0 h 1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1"/>
                  <a:gd name="T145" fmla="*/ 0 h 100"/>
                  <a:gd name="T146" fmla="*/ 351 w 351"/>
                  <a:gd name="T147" fmla="*/ 100 h 1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1" h="100">
                    <a:moveTo>
                      <a:pt x="348" y="0"/>
                    </a:moveTo>
                    <a:lnTo>
                      <a:pt x="348" y="1"/>
                    </a:lnTo>
                    <a:lnTo>
                      <a:pt x="348" y="4"/>
                    </a:lnTo>
                    <a:lnTo>
                      <a:pt x="348" y="8"/>
                    </a:lnTo>
                    <a:lnTo>
                      <a:pt x="348" y="12"/>
                    </a:lnTo>
                    <a:lnTo>
                      <a:pt x="348" y="18"/>
                    </a:lnTo>
                    <a:lnTo>
                      <a:pt x="348" y="25"/>
                    </a:lnTo>
                    <a:lnTo>
                      <a:pt x="348" y="32"/>
                    </a:lnTo>
                    <a:lnTo>
                      <a:pt x="349" y="39"/>
                    </a:lnTo>
                    <a:lnTo>
                      <a:pt x="349" y="48"/>
                    </a:lnTo>
                    <a:lnTo>
                      <a:pt x="349" y="56"/>
                    </a:lnTo>
                    <a:lnTo>
                      <a:pt x="349" y="65"/>
                    </a:lnTo>
                    <a:lnTo>
                      <a:pt x="349" y="72"/>
                    </a:lnTo>
                    <a:lnTo>
                      <a:pt x="349" y="80"/>
                    </a:lnTo>
                    <a:lnTo>
                      <a:pt x="349" y="87"/>
                    </a:lnTo>
                    <a:lnTo>
                      <a:pt x="349" y="94"/>
                    </a:lnTo>
                    <a:lnTo>
                      <a:pt x="350" y="99"/>
                    </a:lnTo>
                    <a:lnTo>
                      <a:pt x="346" y="99"/>
                    </a:lnTo>
                    <a:lnTo>
                      <a:pt x="335" y="99"/>
                    </a:lnTo>
                    <a:lnTo>
                      <a:pt x="317" y="99"/>
                    </a:lnTo>
                    <a:lnTo>
                      <a:pt x="295" y="99"/>
                    </a:lnTo>
                    <a:lnTo>
                      <a:pt x="268" y="99"/>
                    </a:lnTo>
                    <a:lnTo>
                      <a:pt x="239" y="99"/>
                    </a:lnTo>
                    <a:lnTo>
                      <a:pt x="207" y="99"/>
                    </a:lnTo>
                    <a:lnTo>
                      <a:pt x="175" y="99"/>
                    </a:lnTo>
                    <a:lnTo>
                      <a:pt x="142" y="99"/>
                    </a:lnTo>
                    <a:lnTo>
                      <a:pt x="110" y="99"/>
                    </a:lnTo>
                    <a:lnTo>
                      <a:pt x="80" y="99"/>
                    </a:lnTo>
                    <a:lnTo>
                      <a:pt x="54" y="99"/>
                    </a:lnTo>
                    <a:lnTo>
                      <a:pt x="31" y="99"/>
                    </a:lnTo>
                    <a:lnTo>
                      <a:pt x="15" y="99"/>
                    </a:lnTo>
                    <a:lnTo>
                      <a:pt x="4" y="99"/>
                    </a:lnTo>
                    <a:lnTo>
                      <a:pt x="0" y="99"/>
                    </a:lnTo>
                    <a:lnTo>
                      <a:pt x="1" y="99"/>
                    </a:lnTo>
                    <a:lnTo>
                      <a:pt x="3" y="99"/>
                    </a:lnTo>
                    <a:lnTo>
                      <a:pt x="5" y="99"/>
                    </a:lnTo>
                    <a:lnTo>
                      <a:pt x="9" y="97"/>
                    </a:lnTo>
                    <a:lnTo>
                      <a:pt x="11" y="97"/>
                    </a:lnTo>
                    <a:lnTo>
                      <a:pt x="15" y="96"/>
                    </a:lnTo>
                    <a:lnTo>
                      <a:pt x="18" y="96"/>
                    </a:lnTo>
                    <a:lnTo>
                      <a:pt x="22" y="95"/>
                    </a:lnTo>
                    <a:lnTo>
                      <a:pt x="23" y="95"/>
                    </a:lnTo>
                    <a:lnTo>
                      <a:pt x="27" y="95"/>
                    </a:lnTo>
                    <a:lnTo>
                      <a:pt x="30" y="95"/>
                    </a:lnTo>
                    <a:lnTo>
                      <a:pt x="34" y="93"/>
                    </a:lnTo>
                    <a:lnTo>
                      <a:pt x="35" y="93"/>
                    </a:lnTo>
                    <a:lnTo>
                      <a:pt x="38" y="92"/>
                    </a:lnTo>
                    <a:lnTo>
                      <a:pt x="40" y="92"/>
                    </a:lnTo>
                    <a:lnTo>
                      <a:pt x="43" y="90"/>
                    </a:lnTo>
                    <a:lnTo>
                      <a:pt x="45" y="90"/>
                    </a:lnTo>
                    <a:lnTo>
                      <a:pt x="49" y="90"/>
                    </a:lnTo>
                    <a:lnTo>
                      <a:pt x="53" y="90"/>
                    </a:lnTo>
                    <a:lnTo>
                      <a:pt x="58" y="89"/>
                    </a:lnTo>
                    <a:lnTo>
                      <a:pt x="63" y="89"/>
                    </a:lnTo>
                    <a:lnTo>
                      <a:pt x="70" y="89"/>
                    </a:lnTo>
                    <a:lnTo>
                      <a:pt x="76" y="89"/>
                    </a:lnTo>
                    <a:lnTo>
                      <a:pt x="84" y="87"/>
                    </a:lnTo>
                    <a:lnTo>
                      <a:pt x="89" y="87"/>
                    </a:lnTo>
                    <a:lnTo>
                      <a:pt x="96" y="87"/>
                    </a:lnTo>
                    <a:lnTo>
                      <a:pt x="102" y="87"/>
                    </a:lnTo>
                    <a:lnTo>
                      <a:pt x="108" y="85"/>
                    </a:lnTo>
                    <a:lnTo>
                      <a:pt x="113" y="85"/>
                    </a:lnTo>
                    <a:lnTo>
                      <a:pt x="118" y="85"/>
                    </a:lnTo>
                    <a:lnTo>
                      <a:pt x="121" y="85"/>
                    </a:lnTo>
                    <a:lnTo>
                      <a:pt x="124" y="83"/>
                    </a:lnTo>
                    <a:lnTo>
                      <a:pt x="126" y="83"/>
                    </a:lnTo>
                    <a:lnTo>
                      <a:pt x="130" y="83"/>
                    </a:lnTo>
                    <a:lnTo>
                      <a:pt x="134" y="83"/>
                    </a:lnTo>
                    <a:lnTo>
                      <a:pt x="139" y="82"/>
                    </a:lnTo>
                    <a:lnTo>
                      <a:pt x="143" y="82"/>
                    </a:lnTo>
                    <a:lnTo>
                      <a:pt x="150" y="81"/>
                    </a:lnTo>
                    <a:lnTo>
                      <a:pt x="155" y="81"/>
                    </a:lnTo>
                    <a:lnTo>
                      <a:pt x="162" y="80"/>
                    </a:lnTo>
                    <a:lnTo>
                      <a:pt x="167" y="80"/>
                    </a:lnTo>
                    <a:lnTo>
                      <a:pt x="173" y="80"/>
                    </a:lnTo>
                    <a:lnTo>
                      <a:pt x="178" y="80"/>
                    </a:lnTo>
                    <a:lnTo>
                      <a:pt x="185" y="78"/>
                    </a:lnTo>
                    <a:lnTo>
                      <a:pt x="189" y="78"/>
                    </a:lnTo>
                    <a:lnTo>
                      <a:pt x="193" y="77"/>
                    </a:lnTo>
                    <a:lnTo>
                      <a:pt x="196" y="77"/>
                    </a:lnTo>
                    <a:lnTo>
                      <a:pt x="200" y="75"/>
                    </a:lnTo>
                    <a:lnTo>
                      <a:pt x="201" y="75"/>
                    </a:lnTo>
                    <a:lnTo>
                      <a:pt x="204" y="75"/>
                    </a:lnTo>
                    <a:lnTo>
                      <a:pt x="207" y="75"/>
                    </a:lnTo>
                    <a:lnTo>
                      <a:pt x="211" y="74"/>
                    </a:lnTo>
                    <a:lnTo>
                      <a:pt x="215" y="74"/>
                    </a:lnTo>
                    <a:lnTo>
                      <a:pt x="220" y="74"/>
                    </a:lnTo>
                    <a:lnTo>
                      <a:pt x="224" y="74"/>
                    </a:lnTo>
                    <a:lnTo>
                      <a:pt x="229" y="73"/>
                    </a:lnTo>
                    <a:lnTo>
                      <a:pt x="233" y="73"/>
                    </a:lnTo>
                    <a:lnTo>
                      <a:pt x="239" y="73"/>
                    </a:lnTo>
                    <a:lnTo>
                      <a:pt x="243" y="73"/>
                    </a:lnTo>
                    <a:lnTo>
                      <a:pt x="248" y="71"/>
                    </a:lnTo>
                    <a:lnTo>
                      <a:pt x="251" y="71"/>
                    </a:lnTo>
                    <a:lnTo>
                      <a:pt x="255" y="71"/>
                    </a:lnTo>
                    <a:lnTo>
                      <a:pt x="257" y="71"/>
                    </a:lnTo>
                    <a:lnTo>
                      <a:pt x="260" y="69"/>
                    </a:lnTo>
                    <a:lnTo>
                      <a:pt x="265" y="68"/>
                    </a:lnTo>
                    <a:lnTo>
                      <a:pt x="271" y="66"/>
                    </a:lnTo>
                    <a:lnTo>
                      <a:pt x="276" y="64"/>
                    </a:lnTo>
                    <a:lnTo>
                      <a:pt x="281" y="62"/>
                    </a:lnTo>
                    <a:lnTo>
                      <a:pt x="285" y="61"/>
                    </a:lnTo>
                    <a:lnTo>
                      <a:pt x="290" y="59"/>
                    </a:lnTo>
                    <a:lnTo>
                      <a:pt x="293" y="57"/>
                    </a:lnTo>
                    <a:lnTo>
                      <a:pt x="297" y="55"/>
                    </a:lnTo>
                    <a:lnTo>
                      <a:pt x="298" y="54"/>
                    </a:lnTo>
                    <a:lnTo>
                      <a:pt x="301" y="52"/>
                    </a:lnTo>
                    <a:lnTo>
                      <a:pt x="303" y="50"/>
                    </a:lnTo>
                    <a:lnTo>
                      <a:pt x="306" y="48"/>
                    </a:lnTo>
                    <a:lnTo>
                      <a:pt x="307" y="48"/>
                    </a:lnTo>
                    <a:lnTo>
                      <a:pt x="309" y="46"/>
                    </a:lnTo>
                    <a:lnTo>
                      <a:pt x="311" y="45"/>
                    </a:lnTo>
                    <a:lnTo>
                      <a:pt x="312" y="44"/>
                    </a:lnTo>
                    <a:lnTo>
                      <a:pt x="312" y="42"/>
                    </a:lnTo>
                    <a:lnTo>
                      <a:pt x="312" y="41"/>
                    </a:lnTo>
                    <a:lnTo>
                      <a:pt x="314" y="38"/>
                    </a:lnTo>
                    <a:lnTo>
                      <a:pt x="315" y="36"/>
                    </a:lnTo>
                    <a:lnTo>
                      <a:pt x="316" y="33"/>
                    </a:lnTo>
                    <a:lnTo>
                      <a:pt x="318" y="29"/>
                    </a:lnTo>
                    <a:lnTo>
                      <a:pt x="320" y="26"/>
                    </a:lnTo>
                    <a:lnTo>
                      <a:pt x="321" y="23"/>
                    </a:lnTo>
                    <a:lnTo>
                      <a:pt x="323" y="20"/>
                    </a:lnTo>
                    <a:lnTo>
                      <a:pt x="325" y="16"/>
                    </a:lnTo>
                    <a:lnTo>
                      <a:pt x="327" y="12"/>
                    </a:lnTo>
                    <a:lnTo>
                      <a:pt x="328" y="10"/>
                    </a:lnTo>
                    <a:lnTo>
                      <a:pt x="330" y="7"/>
                    </a:lnTo>
                    <a:lnTo>
                      <a:pt x="332" y="4"/>
                    </a:lnTo>
                    <a:lnTo>
                      <a:pt x="334" y="0"/>
                    </a:lnTo>
                    <a:lnTo>
                      <a:pt x="336" y="0"/>
                    </a:lnTo>
                    <a:lnTo>
                      <a:pt x="338" y="0"/>
                    </a:lnTo>
                    <a:lnTo>
                      <a:pt x="339" y="0"/>
                    </a:lnTo>
                    <a:lnTo>
                      <a:pt x="341" y="0"/>
                    </a:lnTo>
                    <a:lnTo>
                      <a:pt x="343" y="0"/>
                    </a:lnTo>
                    <a:lnTo>
                      <a:pt x="344" y="0"/>
                    </a:lnTo>
                    <a:lnTo>
                      <a:pt x="346" y="0"/>
                    </a:lnTo>
                    <a:lnTo>
                      <a:pt x="347" y="0"/>
                    </a:lnTo>
                    <a:lnTo>
                      <a:pt x="348" y="0"/>
                    </a:lnTo>
                  </a:path>
                </a:pathLst>
              </a:custGeom>
              <a:solidFill>
                <a:srgbClr val="F8F8F8"/>
              </a:solidFill>
              <a:ln w="9525">
                <a:solidFill>
                  <a:srgbClr val="C0C0C0"/>
                </a:solidFill>
                <a:round/>
                <a:headEnd/>
                <a:tailEnd/>
              </a:ln>
            </p:spPr>
            <p:txBody>
              <a:bodyPr/>
              <a:lstStyle/>
              <a:p>
                <a:endParaRPr lang="it-IT"/>
              </a:p>
            </p:txBody>
          </p:sp>
          <p:sp>
            <p:nvSpPr>
              <p:cNvPr id="11385" name="Freeform 92"/>
              <p:cNvSpPr>
                <a:spLocks/>
              </p:cNvSpPr>
              <p:nvPr/>
            </p:nvSpPr>
            <p:spPr bwMode="auto">
              <a:xfrm>
                <a:off x="3160" y="4013"/>
                <a:ext cx="277" cy="55"/>
              </a:xfrm>
              <a:custGeom>
                <a:avLst/>
                <a:gdLst>
                  <a:gd name="T0" fmla="*/ 264 w 277"/>
                  <a:gd name="T1" fmla="*/ 2 h 55"/>
                  <a:gd name="T2" fmla="*/ 263 w 277"/>
                  <a:gd name="T3" fmla="*/ 2 h 55"/>
                  <a:gd name="T4" fmla="*/ 261 w 277"/>
                  <a:gd name="T5" fmla="*/ 2 h 55"/>
                  <a:gd name="T6" fmla="*/ 261 w 277"/>
                  <a:gd name="T7" fmla="*/ 2 h 55"/>
                  <a:gd name="T8" fmla="*/ 259 w 277"/>
                  <a:gd name="T9" fmla="*/ 1 h 55"/>
                  <a:gd name="T10" fmla="*/ 258 w 277"/>
                  <a:gd name="T11" fmla="*/ 1 h 55"/>
                  <a:gd name="T12" fmla="*/ 257 w 277"/>
                  <a:gd name="T13" fmla="*/ 1 h 55"/>
                  <a:gd name="T14" fmla="*/ 257 w 277"/>
                  <a:gd name="T15" fmla="*/ 1 h 55"/>
                  <a:gd name="T16" fmla="*/ 256 w 277"/>
                  <a:gd name="T17" fmla="*/ 4 h 55"/>
                  <a:gd name="T18" fmla="*/ 255 w 277"/>
                  <a:gd name="T19" fmla="*/ 10 h 55"/>
                  <a:gd name="T20" fmla="*/ 252 w 277"/>
                  <a:gd name="T21" fmla="*/ 16 h 55"/>
                  <a:gd name="T22" fmla="*/ 247 w 277"/>
                  <a:gd name="T23" fmla="*/ 23 h 55"/>
                  <a:gd name="T24" fmla="*/ 238 w 277"/>
                  <a:gd name="T25" fmla="*/ 29 h 55"/>
                  <a:gd name="T26" fmla="*/ 224 w 277"/>
                  <a:gd name="T27" fmla="*/ 34 h 55"/>
                  <a:gd name="T28" fmla="*/ 205 w 277"/>
                  <a:gd name="T29" fmla="*/ 38 h 55"/>
                  <a:gd name="T30" fmla="*/ 180 w 277"/>
                  <a:gd name="T31" fmla="*/ 40 h 55"/>
                  <a:gd name="T32" fmla="*/ 157 w 277"/>
                  <a:gd name="T33" fmla="*/ 42 h 55"/>
                  <a:gd name="T34" fmla="*/ 136 w 277"/>
                  <a:gd name="T35" fmla="*/ 42 h 55"/>
                  <a:gd name="T36" fmla="*/ 112 w 277"/>
                  <a:gd name="T37" fmla="*/ 44 h 55"/>
                  <a:gd name="T38" fmla="*/ 85 w 277"/>
                  <a:gd name="T39" fmla="*/ 45 h 55"/>
                  <a:gd name="T40" fmla="*/ 59 w 277"/>
                  <a:gd name="T41" fmla="*/ 47 h 55"/>
                  <a:gd name="T42" fmla="*/ 36 w 277"/>
                  <a:gd name="T43" fmla="*/ 49 h 55"/>
                  <a:gd name="T44" fmla="*/ 16 w 277"/>
                  <a:gd name="T45" fmla="*/ 51 h 55"/>
                  <a:gd name="T46" fmla="*/ 2 w 277"/>
                  <a:gd name="T47" fmla="*/ 51 h 55"/>
                  <a:gd name="T48" fmla="*/ 0 w 277"/>
                  <a:gd name="T49" fmla="*/ 52 h 55"/>
                  <a:gd name="T50" fmla="*/ 10 w 277"/>
                  <a:gd name="T51" fmla="*/ 52 h 55"/>
                  <a:gd name="T52" fmla="*/ 29 w 277"/>
                  <a:gd name="T53" fmla="*/ 52 h 55"/>
                  <a:gd name="T54" fmla="*/ 53 w 277"/>
                  <a:gd name="T55" fmla="*/ 52 h 55"/>
                  <a:gd name="T56" fmla="*/ 78 w 277"/>
                  <a:gd name="T57" fmla="*/ 52 h 55"/>
                  <a:gd name="T58" fmla="*/ 102 w 277"/>
                  <a:gd name="T59" fmla="*/ 52 h 55"/>
                  <a:gd name="T60" fmla="*/ 124 w 277"/>
                  <a:gd name="T61" fmla="*/ 52 h 55"/>
                  <a:gd name="T62" fmla="*/ 137 w 277"/>
                  <a:gd name="T63" fmla="*/ 52 h 55"/>
                  <a:gd name="T64" fmla="*/ 146 w 277"/>
                  <a:gd name="T65" fmla="*/ 52 h 55"/>
                  <a:gd name="T66" fmla="*/ 160 w 277"/>
                  <a:gd name="T67" fmla="*/ 52 h 55"/>
                  <a:gd name="T68" fmla="*/ 178 w 277"/>
                  <a:gd name="T69" fmla="*/ 52 h 55"/>
                  <a:gd name="T70" fmla="*/ 196 w 277"/>
                  <a:gd name="T71" fmla="*/ 52 h 55"/>
                  <a:gd name="T72" fmla="*/ 214 w 277"/>
                  <a:gd name="T73" fmla="*/ 53 h 55"/>
                  <a:gd name="T74" fmla="*/ 230 w 277"/>
                  <a:gd name="T75" fmla="*/ 53 h 55"/>
                  <a:gd name="T76" fmla="*/ 242 w 277"/>
                  <a:gd name="T77" fmla="*/ 53 h 55"/>
                  <a:gd name="T78" fmla="*/ 250 w 277"/>
                  <a:gd name="T79" fmla="*/ 53 h 55"/>
                  <a:gd name="T80" fmla="*/ 257 w 277"/>
                  <a:gd name="T81" fmla="*/ 54 h 55"/>
                  <a:gd name="T82" fmla="*/ 267 w 277"/>
                  <a:gd name="T83" fmla="*/ 50 h 55"/>
                  <a:gd name="T84" fmla="*/ 272 w 277"/>
                  <a:gd name="T85" fmla="*/ 43 h 55"/>
                  <a:gd name="T86" fmla="*/ 275 w 277"/>
                  <a:gd name="T87" fmla="*/ 33 h 55"/>
                  <a:gd name="T88" fmla="*/ 274 w 277"/>
                  <a:gd name="T89" fmla="*/ 24 h 55"/>
                  <a:gd name="T90" fmla="*/ 272 w 277"/>
                  <a:gd name="T91" fmla="*/ 14 h 55"/>
                  <a:gd name="T92" fmla="*/ 270 w 277"/>
                  <a:gd name="T93" fmla="*/ 7 h 55"/>
                  <a:gd name="T94" fmla="*/ 266 w 277"/>
                  <a:gd name="T95" fmla="*/ 3 h 55"/>
                  <a:gd name="T96" fmla="*/ 265 w 277"/>
                  <a:gd name="T97" fmla="*/ 2 h 5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7"/>
                  <a:gd name="T148" fmla="*/ 0 h 55"/>
                  <a:gd name="T149" fmla="*/ 277 w 277"/>
                  <a:gd name="T150" fmla="*/ 55 h 5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7" h="55">
                    <a:moveTo>
                      <a:pt x="265" y="2"/>
                    </a:moveTo>
                    <a:lnTo>
                      <a:pt x="264" y="2"/>
                    </a:lnTo>
                    <a:lnTo>
                      <a:pt x="263" y="2"/>
                    </a:lnTo>
                    <a:lnTo>
                      <a:pt x="261" y="2"/>
                    </a:lnTo>
                    <a:lnTo>
                      <a:pt x="261" y="1"/>
                    </a:lnTo>
                    <a:lnTo>
                      <a:pt x="259" y="1"/>
                    </a:lnTo>
                    <a:lnTo>
                      <a:pt x="258" y="1"/>
                    </a:lnTo>
                    <a:lnTo>
                      <a:pt x="257" y="1"/>
                    </a:lnTo>
                    <a:lnTo>
                      <a:pt x="258" y="0"/>
                    </a:lnTo>
                    <a:lnTo>
                      <a:pt x="256" y="4"/>
                    </a:lnTo>
                    <a:lnTo>
                      <a:pt x="256" y="7"/>
                    </a:lnTo>
                    <a:lnTo>
                      <a:pt x="255" y="10"/>
                    </a:lnTo>
                    <a:lnTo>
                      <a:pt x="254" y="13"/>
                    </a:lnTo>
                    <a:lnTo>
                      <a:pt x="252" y="16"/>
                    </a:lnTo>
                    <a:lnTo>
                      <a:pt x="250" y="20"/>
                    </a:lnTo>
                    <a:lnTo>
                      <a:pt x="247" y="23"/>
                    </a:lnTo>
                    <a:lnTo>
                      <a:pt x="243" y="25"/>
                    </a:lnTo>
                    <a:lnTo>
                      <a:pt x="238" y="29"/>
                    </a:lnTo>
                    <a:lnTo>
                      <a:pt x="232" y="31"/>
                    </a:lnTo>
                    <a:lnTo>
                      <a:pt x="224" y="34"/>
                    </a:lnTo>
                    <a:lnTo>
                      <a:pt x="216" y="36"/>
                    </a:lnTo>
                    <a:lnTo>
                      <a:pt x="205" y="38"/>
                    </a:lnTo>
                    <a:lnTo>
                      <a:pt x="194" y="39"/>
                    </a:lnTo>
                    <a:lnTo>
                      <a:pt x="180" y="40"/>
                    </a:lnTo>
                    <a:lnTo>
                      <a:pt x="165" y="40"/>
                    </a:lnTo>
                    <a:lnTo>
                      <a:pt x="157" y="42"/>
                    </a:lnTo>
                    <a:lnTo>
                      <a:pt x="148" y="42"/>
                    </a:lnTo>
                    <a:lnTo>
                      <a:pt x="136" y="42"/>
                    </a:lnTo>
                    <a:lnTo>
                      <a:pt x="125" y="42"/>
                    </a:lnTo>
                    <a:lnTo>
                      <a:pt x="112" y="44"/>
                    </a:lnTo>
                    <a:lnTo>
                      <a:pt x="99" y="44"/>
                    </a:lnTo>
                    <a:lnTo>
                      <a:pt x="85" y="45"/>
                    </a:lnTo>
                    <a:lnTo>
                      <a:pt x="73" y="45"/>
                    </a:lnTo>
                    <a:lnTo>
                      <a:pt x="59" y="47"/>
                    </a:lnTo>
                    <a:lnTo>
                      <a:pt x="47" y="47"/>
                    </a:lnTo>
                    <a:lnTo>
                      <a:pt x="36" y="49"/>
                    </a:lnTo>
                    <a:lnTo>
                      <a:pt x="25" y="49"/>
                    </a:lnTo>
                    <a:lnTo>
                      <a:pt x="16" y="51"/>
                    </a:lnTo>
                    <a:lnTo>
                      <a:pt x="8" y="51"/>
                    </a:lnTo>
                    <a:lnTo>
                      <a:pt x="2" y="51"/>
                    </a:lnTo>
                    <a:lnTo>
                      <a:pt x="0" y="51"/>
                    </a:lnTo>
                    <a:lnTo>
                      <a:pt x="0" y="52"/>
                    </a:lnTo>
                    <a:lnTo>
                      <a:pt x="4" y="52"/>
                    </a:lnTo>
                    <a:lnTo>
                      <a:pt x="10" y="52"/>
                    </a:lnTo>
                    <a:lnTo>
                      <a:pt x="20" y="52"/>
                    </a:lnTo>
                    <a:lnTo>
                      <a:pt x="29" y="52"/>
                    </a:lnTo>
                    <a:lnTo>
                      <a:pt x="40" y="52"/>
                    </a:lnTo>
                    <a:lnTo>
                      <a:pt x="53" y="52"/>
                    </a:lnTo>
                    <a:lnTo>
                      <a:pt x="66" y="52"/>
                    </a:lnTo>
                    <a:lnTo>
                      <a:pt x="78" y="52"/>
                    </a:lnTo>
                    <a:lnTo>
                      <a:pt x="91" y="52"/>
                    </a:lnTo>
                    <a:lnTo>
                      <a:pt x="102" y="52"/>
                    </a:lnTo>
                    <a:lnTo>
                      <a:pt x="114" y="52"/>
                    </a:lnTo>
                    <a:lnTo>
                      <a:pt x="124" y="52"/>
                    </a:lnTo>
                    <a:lnTo>
                      <a:pt x="131" y="52"/>
                    </a:lnTo>
                    <a:lnTo>
                      <a:pt x="137" y="52"/>
                    </a:lnTo>
                    <a:lnTo>
                      <a:pt x="141" y="51"/>
                    </a:lnTo>
                    <a:lnTo>
                      <a:pt x="146" y="52"/>
                    </a:lnTo>
                    <a:lnTo>
                      <a:pt x="153" y="52"/>
                    </a:lnTo>
                    <a:lnTo>
                      <a:pt x="160" y="52"/>
                    </a:lnTo>
                    <a:lnTo>
                      <a:pt x="169" y="52"/>
                    </a:lnTo>
                    <a:lnTo>
                      <a:pt x="178" y="52"/>
                    </a:lnTo>
                    <a:lnTo>
                      <a:pt x="187" y="52"/>
                    </a:lnTo>
                    <a:lnTo>
                      <a:pt x="196" y="52"/>
                    </a:lnTo>
                    <a:lnTo>
                      <a:pt x="206" y="52"/>
                    </a:lnTo>
                    <a:lnTo>
                      <a:pt x="214" y="53"/>
                    </a:lnTo>
                    <a:lnTo>
                      <a:pt x="223" y="53"/>
                    </a:lnTo>
                    <a:lnTo>
                      <a:pt x="230" y="53"/>
                    </a:lnTo>
                    <a:lnTo>
                      <a:pt x="237" y="53"/>
                    </a:lnTo>
                    <a:lnTo>
                      <a:pt x="242" y="53"/>
                    </a:lnTo>
                    <a:lnTo>
                      <a:pt x="247" y="53"/>
                    </a:lnTo>
                    <a:lnTo>
                      <a:pt x="250" y="53"/>
                    </a:lnTo>
                    <a:lnTo>
                      <a:pt x="251" y="53"/>
                    </a:lnTo>
                    <a:lnTo>
                      <a:pt x="257" y="54"/>
                    </a:lnTo>
                    <a:lnTo>
                      <a:pt x="263" y="53"/>
                    </a:lnTo>
                    <a:lnTo>
                      <a:pt x="267" y="50"/>
                    </a:lnTo>
                    <a:lnTo>
                      <a:pt x="271" y="46"/>
                    </a:lnTo>
                    <a:lnTo>
                      <a:pt x="272" y="43"/>
                    </a:lnTo>
                    <a:lnTo>
                      <a:pt x="274" y="38"/>
                    </a:lnTo>
                    <a:lnTo>
                      <a:pt x="275" y="33"/>
                    </a:lnTo>
                    <a:lnTo>
                      <a:pt x="276" y="27"/>
                    </a:lnTo>
                    <a:lnTo>
                      <a:pt x="274" y="24"/>
                    </a:lnTo>
                    <a:lnTo>
                      <a:pt x="274" y="19"/>
                    </a:lnTo>
                    <a:lnTo>
                      <a:pt x="272" y="14"/>
                    </a:lnTo>
                    <a:lnTo>
                      <a:pt x="271" y="9"/>
                    </a:lnTo>
                    <a:lnTo>
                      <a:pt x="270" y="7"/>
                    </a:lnTo>
                    <a:lnTo>
                      <a:pt x="268" y="4"/>
                    </a:lnTo>
                    <a:lnTo>
                      <a:pt x="266" y="3"/>
                    </a:lnTo>
                    <a:lnTo>
                      <a:pt x="265" y="2"/>
                    </a:lnTo>
                  </a:path>
                </a:pathLst>
              </a:custGeom>
              <a:solidFill>
                <a:srgbClr val="F8F8F8"/>
              </a:solidFill>
              <a:ln w="9525">
                <a:solidFill>
                  <a:srgbClr val="C0C0C0"/>
                </a:solidFill>
                <a:round/>
                <a:headEnd/>
                <a:tailEnd/>
              </a:ln>
            </p:spPr>
            <p:txBody>
              <a:bodyPr/>
              <a:lstStyle/>
              <a:p>
                <a:endParaRPr lang="it-IT"/>
              </a:p>
            </p:txBody>
          </p:sp>
          <p:sp>
            <p:nvSpPr>
              <p:cNvPr id="11386" name="Freeform 93"/>
              <p:cNvSpPr>
                <a:spLocks/>
              </p:cNvSpPr>
              <p:nvPr/>
            </p:nvSpPr>
            <p:spPr bwMode="auto">
              <a:xfrm>
                <a:off x="3110" y="4064"/>
                <a:ext cx="354" cy="14"/>
              </a:xfrm>
              <a:custGeom>
                <a:avLst/>
                <a:gdLst>
                  <a:gd name="T0" fmla="*/ 36 w 354"/>
                  <a:gd name="T1" fmla="*/ 0 h 14"/>
                  <a:gd name="T2" fmla="*/ 0 w 354"/>
                  <a:gd name="T3" fmla="*/ 13 h 14"/>
                  <a:gd name="T4" fmla="*/ 353 w 354"/>
                  <a:gd name="T5" fmla="*/ 13 h 14"/>
                  <a:gd name="T6" fmla="*/ 317 w 354"/>
                  <a:gd name="T7" fmla="*/ 0 h 14"/>
                  <a:gd name="T8" fmla="*/ 36 w 354"/>
                  <a:gd name="T9" fmla="*/ 0 h 14"/>
                  <a:gd name="T10" fmla="*/ 36 w 354"/>
                  <a:gd name="T11" fmla="*/ 0 h 14"/>
                  <a:gd name="T12" fmla="*/ 0 60000 65536"/>
                  <a:gd name="T13" fmla="*/ 0 60000 65536"/>
                  <a:gd name="T14" fmla="*/ 0 60000 65536"/>
                  <a:gd name="T15" fmla="*/ 0 60000 65536"/>
                  <a:gd name="T16" fmla="*/ 0 60000 65536"/>
                  <a:gd name="T17" fmla="*/ 0 60000 65536"/>
                  <a:gd name="T18" fmla="*/ 0 w 354"/>
                  <a:gd name="T19" fmla="*/ 0 h 14"/>
                  <a:gd name="T20" fmla="*/ 354 w 354"/>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354" h="14">
                    <a:moveTo>
                      <a:pt x="36" y="0"/>
                    </a:moveTo>
                    <a:lnTo>
                      <a:pt x="0" y="13"/>
                    </a:lnTo>
                    <a:lnTo>
                      <a:pt x="353" y="13"/>
                    </a:lnTo>
                    <a:lnTo>
                      <a:pt x="317" y="0"/>
                    </a:lnTo>
                    <a:lnTo>
                      <a:pt x="36" y="0"/>
                    </a:lnTo>
                  </a:path>
                </a:pathLst>
              </a:custGeom>
              <a:solidFill>
                <a:srgbClr val="F8F8F8"/>
              </a:solidFill>
              <a:ln w="9048">
                <a:solidFill>
                  <a:srgbClr val="C0C0C0"/>
                </a:solidFill>
                <a:round/>
                <a:headEnd/>
                <a:tailEnd/>
              </a:ln>
            </p:spPr>
            <p:txBody>
              <a:bodyPr/>
              <a:lstStyle/>
              <a:p>
                <a:endParaRPr lang="it-IT"/>
              </a:p>
            </p:txBody>
          </p:sp>
          <p:sp>
            <p:nvSpPr>
              <p:cNvPr id="11387" name="Line 94"/>
              <p:cNvSpPr>
                <a:spLocks noChangeShapeType="1"/>
              </p:cNvSpPr>
              <p:nvPr/>
            </p:nvSpPr>
            <p:spPr bwMode="auto">
              <a:xfrm flipH="1">
                <a:off x="3110" y="4178"/>
                <a:ext cx="353" cy="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11388" name="Freeform 95"/>
              <p:cNvSpPr>
                <a:spLocks/>
              </p:cNvSpPr>
              <p:nvPr/>
            </p:nvSpPr>
            <p:spPr bwMode="auto">
              <a:xfrm>
                <a:off x="3150" y="401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9048">
                <a:solidFill>
                  <a:srgbClr val="C0C0C0"/>
                </a:solidFill>
                <a:round/>
                <a:headEnd/>
                <a:tailEnd/>
              </a:ln>
            </p:spPr>
            <p:txBody>
              <a:bodyPr/>
              <a:lstStyle/>
              <a:p>
                <a:endParaRPr lang="it-IT"/>
              </a:p>
            </p:txBody>
          </p:sp>
          <p:sp>
            <p:nvSpPr>
              <p:cNvPr id="11389" name="Freeform 96"/>
              <p:cNvSpPr>
                <a:spLocks/>
              </p:cNvSpPr>
              <p:nvPr/>
            </p:nvSpPr>
            <p:spPr bwMode="auto">
              <a:xfrm>
                <a:off x="3150" y="406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18732">
                <a:solidFill>
                  <a:srgbClr val="C0C0C0"/>
                </a:solidFill>
                <a:round/>
                <a:headEnd/>
                <a:tailEnd/>
              </a:ln>
            </p:spPr>
            <p:txBody>
              <a:bodyPr/>
              <a:lstStyle/>
              <a:p>
                <a:endParaRPr lang="it-IT"/>
              </a:p>
            </p:txBody>
          </p:sp>
          <p:sp>
            <p:nvSpPr>
              <p:cNvPr id="11390" name="Line 97"/>
              <p:cNvSpPr>
                <a:spLocks noChangeShapeType="1"/>
              </p:cNvSpPr>
              <p:nvPr/>
            </p:nvSpPr>
            <p:spPr bwMode="auto">
              <a:xfrm>
                <a:off x="3111" y="4080"/>
                <a:ext cx="181" cy="0"/>
              </a:xfrm>
              <a:prstGeom prst="line">
                <a:avLst/>
              </a:prstGeom>
              <a:noFill/>
              <a:ln w="9048">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11336" name="Freeform 98"/>
            <p:cNvSpPr>
              <a:spLocks/>
            </p:cNvSpPr>
            <p:nvPr/>
          </p:nvSpPr>
          <p:spPr bwMode="auto">
            <a:xfrm>
              <a:off x="1292" y="1582"/>
              <a:ext cx="463" cy="212"/>
            </a:xfrm>
            <a:custGeom>
              <a:avLst/>
              <a:gdLst>
                <a:gd name="T0" fmla="*/ 757 w 235"/>
                <a:gd name="T1" fmla="*/ 1 h 227"/>
                <a:gd name="T2" fmla="*/ 985 w 235"/>
                <a:gd name="T3" fmla="*/ 3 h 227"/>
                <a:gd name="T4" fmla="*/ 1200 w 235"/>
                <a:gd name="T5" fmla="*/ 4 h 227"/>
                <a:gd name="T6" fmla="*/ 1363 w 235"/>
                <a:gd name="T7" fmla="*/ 7 h 227"/>
                <a:gd name="T8" fmla="*/ 1491 w 235"/>
                <a:gd name="T9" fmla="*/ 7 h 227"/>
                <a:gd name="T10" fmla="*/ 1568 w 235"/>
                <a:gd name="T11" fmla="*/ 10 h 227"/>
                <a:gd name="T12" fmla="*/ 1623 w 235"/>
                <a:gd name="T13" fmla="*/ 10 h 227"/>
                <a:gd name="T14" fmla="*/ 1673 w 235"/>
                <a:gd name="T15" fmla="*/ 11 h 227"/>
                <a:gd name="T16" fmla="*/ 1728 w 235"/>
                <a:gd name="T17" fmla="*/ 11 h 227"/>
                <a:gd name="T18" fmla="*/ 1759 w 235"/>
                <a:gd name="T19" fmla="*/ 11 h 227"/>
                <a:gd name="T20" fmla="*/ 1789 w 235"/>
                <a:gd name="T21" fmla="*/ 11 h 227"/>
                <a:gd name="T22" fmla="*/ 1789 w 235"/>
                <a:gd name="T23" fmla="*/ 26 h 227"/>
                <a:gd name="T24" fmla="*/ 1789 w 235"/>
                <a:gd name="T25" fmla="*/ 60 h 227"/>
                <a:gd name="T26" fmla="*/ 1789 w 235"/>
                <a:gd name="T27" fmla="*/ 105 h 227"/>
                <a:gd name="T28" fmla="*/ 1789 w 235"/>
                <a:gd name="T29" fmla="*/ 147 h 227"/>
                <a:gd name="T30" fmla="*/ 1789 w 235"/>
                <a:gd name="T31" fmla="*/ 178 h 227"/>
                <a:gd name="T32" fmla="*/ 1773 w 235"/>
                <a:gd name="T33" fmla="*/ 181 h 227"/>
                <a:gd name="T34" fmla="*/ 1752 w 235"/>
                <a:gd name="T35" fmla="*/ 173 h 227"/>
                <a:gd name="T36" fmla="*/ 1752 w 235"/>
                <a:gd name="T37" fmla="*/ 157 h 227"/>
                <a:gd name="T38" fmla="*/ 1720 w 235"/>
                <a:gd name="T39" fmla="*/ 142 h 227"/>
                <a:gd name="T40" fmla="*/ 1696 w 235"/>
                <a:gd name="T41" fmla="*/ 127 h 227"/>
                <a:gd name="T42" fmla="*/ 1669 w 235"/>
                <a:gd name="T43" fmla="*/ 119 h 227"/>
                <a:gd name="T44" fmla="*/ 1592 w 235"/>
                <a:gd name="T45" fmla="*/ 108 h 227"/>
                <a:gd name="T46" fmla="*/ 1468 w 235"/>
                <a:gd name="T47" fmla="*/ 95 h 227"/>
                <a:gd name="T48" fmla="*/ 1340 w 235"/>
                <a:gd name="T49" fmla="*/ 81 h 227"/>
                <a:gd name="T50" fmla="*/ 1216 w 235"/>
                <a:gd name="T51" fmla="*/ 70 h 227"/>
                <a:gd name="T52" fmla="*/ 1141 w 235"/>
                <a:gd name="T53" fmla="*/ 61 h 227"/>
                <a:gd name="T54" fmla="*/ 1040 w 235"/>
                <a:gd name="T55" fmla="*/ 55 h 227"/>
                <a:gd name="T56" fmla="*/ 889 w 235"/>
                <a:gd name="T57" fmla="*/ 46 h 227"/>
                <a:gd name="T58" fmla="*/ 717 w 235"/>
                <a:gd name="T59" fmla="*/ 35 h 227"/>
                <a:gd name="T60" fmla="*/ 575 w 235"/>
                <a:gd name="T61" fmla="*/ 27 h 227"/>
                <a:gd name="T62" fmla="*/ 481 w 235"/>
                <a:gd name="T63" fmla="*/ 22 h 227"/>
                <a:gd name="T64" fmla="*/ 457 w 235"/>
                <a:gd name="T65" fmla="*/ 21 h 227"/>
                <a:gd name="T66" fmla="*/ 361 w 235"/>
                <a:gd name="T67" fmla="*/ 19 h 227"/>
                <a:gd name="T68" fmla="*/ 236 w 235"/>
                <a:gd name="T69" fmla="*/ 14 h 227"/>
                <a:gd name="T70" fmla="*/ 100 w 235"/>
                <a:gd name="T71" fmla="*/ 10 h 227"/>
                <a:gd name="T72" fmla="*/ 16 w 235"/>
                <a:gd name="T73" fmla="*/ 7 h 227"/>
                <a:gd name="T74" fmla="*/ 16 w 235"/>
                <a:gd name="T75" fmla="*/ 7 h 227"/>
                <a:gd name="T76" fmla="*/ 77 w 235"/>
                <a:gd name="T77" fmla="*/ 6 h 227"/>
                <a:gd name="T78" fmla="*/ 152 w 235"/>
                <a:gd name="T79" fmla="*/ 5 h 227"/>
                <a:gd name="T80" fmla="*/ 252 w 235"/>
                <a:gd name="T81" fmla="*/ 3 h 227"/>
                <a:gd name="T82" fmla="*/ 388 w 235"/>
                <a:gd name="T83" fmla="*/ 1 h 227"/>
                <a:gd name="T84" fmla="*/ 589 w 235"/>
                <a:gd name="T85" fmla="*/ 0 h 2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5"/>
                <a:gd name="T130" fmla="*/ 0 h 227"/>
                <a:gd name="T131" fmla="*/ 235 w 235"/>
                <a:gd name="T132" fmla="*/ 227 h 2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5" h="227">
                  <a:moveTo>
                    <a:pt x="77" y="0"/>
                  </a:moveTo>
                  <a:lnTo>
                    <a:pt x="87" y="1"/>
                  </a:lnTo>
                  <a:lnTo>
                    <a:pt x="99" y="1"/>
                  </a:lnTo>
                  <a:lnTo>
                    <a:pt x="109" y="1"/>
                  </a:lnTo>
                  <a:lnTo>
                    <a:pt x="120" y="1"/>
                  </a:lnTo>
                  <a:lnTo>
                    <a:pt x="129" y="3"/>
                  </a:lnTo>
                  <a:lnTo>
                    <a:pt x="139" y="3"/>
                  </a:lnTo>
                  <a:lnTo>
                    <a:pt x="148" y="4"/>
                  </a:lnTo>
                  <a:lnTo>
                    <a:pt x="157" y="4"/>
                  </a:lnTo>
                  <a:lnTo>
                    <a:pt x="164" y="6"/>
                  </a:lnTo>
                  <a:lnTo>
                    <a:pt x="171" y="7"/>
                  </a:lnTo>
                  <a:lnTo>
                    <a:pt x="178" y="9"/>
                  </a:lnTo>
                  <a:lnTo>
                    <a:pt x="185" y="9"/>
                  </a:lnTo>
                  <a:lnTo>
                    <a:pt x="189" y="10"/>
                  </a:lnTo>
                  <a:lnTo>
                    <a:pt x="195" y="10"/>
                  </a:lnTo>
                  <a:lnTo>
                    <a:pt x="199" y="11"/>
                  </a:lnTo>
                  <a:lnTo>
                    <a:pt x="203" y="11"/>
                  </a:lnTo>
                  <a:lnTo>
                    <a:pt x="205" y="13"/>
                  </a:lnTo>
                  <a:lnTo>
                    <a:pt x="207" y="13"/>
                  </a:lnTo>
                  <a:lnTo>
                    <a:pt x="208" y="13"/>
                  </a:lnTo>
                  <a:lnTo>
                    <a:pt x="212" y="13"/>
                  </a:lnTo>
                  <a:lnTo>
                    <a:pt x="214" y="14"/>
                  </a:lnTo>
                  <a:lnTo>
                    <a:pt x="217" y="14"/>
                  </a:lnTo>
                  <a:lnTo>
                    <a:pt x="219" y="14"/>
                  </a:lnTo>
                  <a:lnTo>
                    <a:pt x="222" y="14"/>
                  </a:lnTo>
                  <a:lnTo>
                    <a:pt x="224" y="14"/>
                  </a:lnTo>
                  <a:lnTo>
                    <a:pt x="226" y="14"/>
                  </a:lnTo>
                  <a:lnTo>
                    <a:pt x="227" y="14"/>
                  </a:lnTo>
                  <a:lnTo>
                    <a:pt x="230" y="14"/>
                  </a:lnTo>
                  <a:lnTo>
                    <a:pt x="232" y="14"/>
                  </a:lnTo>
                  <a:lnTo>
                    <a:pt x="233" y="14"/>
                  </a:lnTo>
                  <a:lnTo>
                    <a:pt x="234" y="14"/>
                  </a:lnTo>
                  <a:lnTo>
                    <a:pt x="234" y="17"/>
                  </a:lnTo>
                  <a:lnTo>
                    <a:pt x="234" y="22"/>
                  </a:lnTo>
                  <a:lnTo>
                    <a:pt x="234" y="32"/>
                  </a:lnTo>
                  <a:lnTo>
                    <a:pt x="234" y="44"/>
                  </a:lnTo>
                  <a:lnTo>
                    <a:pt x="234" y="59"/>
                  </a:lnTo>
                  <a:lnTo>
                    <a:pt x="234" y="74"/>
                  </a:lnTo>
                  <a:lnTo>
                    <a:pt x="234" y="92"/>
                  </a:lnTo>
                  <a:lnTo>
                    <a:pt x="234" y="109"/>
                  </a:lnTo>
                  <a:lnTo>
                    <a:pt x="234" y="129"/>
                  </a:lnTo>
                  <a:lnTo>
                    <a:pt x="234" y="146"/>
                  </a:lnTo>
                  <a:lnTo>
                    <a:pt x="234" y="164"/>
                  </a:lnTo>
                  <a:lnTo>
                    <a:pt x="234" y="180"/>
                  </a:lnTo>
                  <a:lnTo>
                    <a:pt x="234" y="196"/>
                  </a:lnTo>
                  <a:lnTo>
                    <a:pt x="234" y="209"/>
                  </a:lnTo>
                  <a:lnTo>
                    <a:pt x="234" y="219"/>
                  </a:lnTo>
                  <a:lnTo>
                    <a:pt x="234" y="226"/>
                  </a:lnTo>
                  <a:lnTo>
                    <a:pt x="232" y="226"/>
                  </a:lnTo>
                  <a:lnTo>
                    <a:pt x="232" y="223"/>
                  </a:lnTo>
                  <a:lnTo>
                    <a:pt x="230" y="221"/>
                  </a:lnTo>
                  <a:lnTo>
                    <a:pt x="230" y="217"/>
                  </a:lnTo>
                  <a:lnTo>
                    <a:pt x="229" y="212"/>
                  </a:lnTo>
                  <a:lnTo>
                    <a:pt x="229" y="206"/>
                  </a:lnTo>
                  <a:lnTo>
                    <a:pt x="229" y="200"/>
                  </a:lnTo>
                  <a:lnTo>
                    <a:pt x="229" y="193"/>
                  </a:lnTo>
                  <a:lnTo>
                    <a:pt x="227" y="187"/>
                  </a:lnTo>
                  <a:lnTo>
                    <a:pt x="227" y="180"/>
                  </a:lnTo>
                  <a:lnTo>
                    <a:pt x="225" y="174"/>
                  </a:lnTo>
                  <a:lnTo>
                    <a:pt x="225" y="167"/>
                  </a:lnTo>
                  <a:lnTo>
                    <a:pt x="223" y="162"/>
                  </a:lnTo>
                  <a:lnTo>
                    <a:pt x="222" y="156"/>
                  </a:lnTo>
                  <a:lnTo>
                    <a:pt x="220" y="152"/>
                  </a:lnTo>
                  <a:lnTo>
                    <a:pt x="220" y="148"/>
                  </a:lnTo>
                  <a:lnTo>
                    <a:pt x="218" y="146"/>
                  </a:lnTo>
                  <a:lnTo>
                    <a:pt x="216" y="142"/>
                  </a:lnTo>
                  <a:lnTo>
                    <a:pt x="212" y="138"/>
                  </a:lnTo>
                  <a:lnTo>
                    <a:pt x="208" y="133"/>
                  </a:lnTo>
                  <a:lnTo>
                    <a:pt x="203" y="128"/>
                  </a:lnTo>
                  <a:lnTo>
                    <a:pt x="198" y="123"/>
                  </a:lnTo>
                  <a:lnTo>
                    <a:pt x="192" y="117"/>
                  </a:lnTo>
                  <a:lnTo>
                    <a:pt x="187" y="111"/>
                  </a:lnTo>
                  <a:lnTo>
                    <a:pt x="180" y="105"/>
                  </a:lnTo>
                  <a:lnTo>
                    <a:pt x="175" y="100"/>
                  </a:lnTo>
                  <a:lnTo>
                    <a:pt x="169" y="95"/>
                  </a:lnTo>
                  <a:lnTo>
                    <a:pt x="164" y="89"/>
                  </a:lnTo>
                  <a:lnTo>
                    <a:pt x="159" y="86"/>
                  </a:lnTo>
                  <a:lnTo>
                    <a:pt x="154" y="81"/>
                  </a:lnTo>
                  <a:lnTo>
                    <a:pt x="151" y="78"/>
                  </a:lnTo>
                  <a:lnTo>
                    <a:pt x="149" y="75"/>
                  </a:lnTo>
                  <a:lnTo>
                    <a:pt x="146" y="73"/>
                  </a:lnTo>
                  <a:lnTo>
                    <a:pt x="141" y="70"/>
                  </a:lnTo>
                  <a:lnTo>
                    <a:pt x="136" y="67"/>
                  </a:lnTo>
                  <a:lnTo>
                    <a:pt x="131" y="63"/>
                  </a:lnTo>
                  <a:lnTo>
                    <a:pt x="124" y="60"/>
                  </a:lnTo>
                  <a:lnTo>
                    <a:pt x="116" y="56"/>
                  </a:lnTo>
                  <a:lnTo>
                    <a:pt x="109" y="52"/>
                  </a:lnTo>
                  <a:lnTo>
                    <a:pt x="102" y="47"/>
                  </a:lnTo>
                  <a:lnTo>
                    <a:pt x="94" y="44"/>
                  </a:lnTo>
                  <a:lnTo>
                    <a:pt x="87" y="40"/>
                  </a:lnTo>
                  <a:lnTo>
                    <a:pt x="80" y="37"/>
                  </a:lnTo>
                  <a:lnTo>
                    <a:pt x="75" y="33"/>
                  </a:lnTo>
                  <a:lnTo>
                    <a:pt x="69" y="32"/>
                  </a:lnTo>
                  <a:lnTo>
                    <a:pt x="66" y="29"/>
                  </a:lnTo>
                  <a:lnTo>
                    <a:pt x="63" y="28"/>
                  </a:lnTo>
                  <a:lnTo>
                    <a:pt x="63" y="26"/>
                  </a:lnTo>
                  <a:lnTo>
                    <a:pt x="62" y="26"/>
                  </a:lnTo>
                  <a:lnTo>
                    <a:pt x="60" y="26"/>
                  </a:lnTo>
                  <a:lnTo>
                    <a:pt x="56" y="26"/>
                  </a:lnTo>
                  <a:lnTo>
                    <a:pt x="52" y="24"/>
                  </a:lnTo>
                  <a:lnTo>
                    <a:pt x="47" y="23"/>
                  </a:lnTo>
                  <a:lnTo>
                    <a:pt x="42" y="21"/>
                  </a:lnTo>
                  <a:lnTo>
                    <a:pt x="36" y="19"/>
                  </a:lnTo>
                  <a:lnTo>
                    <a:pt x="31" y="17"/>
                  </a:lnTo>
                  <a:lnTo>
                    <a:pt x="25" y="16"/>
                  </a:lnTo>
                  <a:lnTo>
                    <a:pt x="19" y="14"/>
                  </a:lnTo>
                  <a:lnTo>
                    <a:pt x="13" y="13"/>
                  </a:lnTo>
                  <a:lnTo>
                    <a:pt x="10" y="11"/>
                  </a:lnTo>
                  <a:lnTo>
                    <a:pt x="6" y="11"/>
                  </a:lnTo>
                  <a:lnTo>
                    <a:pt x="2" y="9"/>
                  </a:lnTo>
                  <a:lnTo>
                    <a:pt x="0" y="9"/>
                  </a:lnTo>
                  <a:lnTo>
                    <a:pt x="0" y="8"/>
                  </a:lnTo>
                  <a:lnTo>
                    <a:pt x="2" y="8"/>
                  </a:lnTo>
                  <a:lnTo>
                    <a:pt x="4" y="8"/>
                  </a:lnTo>
                  <a:lnTo>
                    <a:pt x="6" y="8"/>
                  </a:lnTo>
                  <a:lnTo>
                    <a:pt x="10" y="6"/>
                  </a:lnTo>
                  <a:lnTo>
                    <a:pt x="12" y="6"/>
                  </a:lnTo>
                  <a:lnTo>
                    <a:pt x="16" y="5"/>
                  </a:lnTo>
                  <a:lnTo>
                    <a:pt x="20" y="5"/>
                  </a:lnTo>
                  <a:lnTo>
                    <a:pt x="25" y="3"/>
                  </a:lnTo>
                  <a:lnTo>
                    <a:pt x="28" y="3"/>
                  </a:lnTo>
                  <a:lnTo>
                    <a:pt x="33" y="3"/>
                  </a:lnTo>
                  <a:lnTo>
                    <a:pt x="38" y="3"/>
                  </a:lnTo>
                  <a:lnTo>
                    <a:pt x="45" y="1"/>
                  </a:lnTo>
                  <a:lnTo>
                    <a:pt x="51" y="1"/>
                  </a:lnTo>
                  <a:lnTo>
                    <a:pt x="59" y="1"/>
                  </a:lnTo>
                  <a:lnTo>
                    <a:pt x="67" y="1"/>
                  </a:lnTo>
                  <a:lnTo>
                    <a:pt x="77" y="0"/>
                  </a:lnTo>
                </a:path>
              </a:pathLst>
            </a:custGeom>
            <a:solidFill>
              <a:srgbClr val="F8F8F8"/>
            </a:solidFill>
            <a:ln w="9525">
              <a:solidFill>
                <a:srgbClr val="C0C0C0"/>
              </a:solidFill>
              <a:round/>
              <a:headEnd/>
              <a:tailEnd/>
            </a:ln>
          </p:spPr>
          <p:txBody>
            <a:bodyPr/>
            <a:lstStyle/>
            <a:p>
              <a:endParaRPr lang="it-IT"/>
            </a:p>
          </p:txBody>
        </p:sp>
        <p:sp>
          <p:nvSpPr>
            <p:cNvPr id="11337" name="Freeform 99"/>
            <p:cNvSpPr>
              <a:spLocks/>
            </p:cNvSpPr>
            <p:nvPr/>
          </p:nvSpPr>
          <p:spPr bwMode="auto">
            <a:xfrm>
              <a:off x="1195" y="1567"/>
              <a:ext cx="574" cy="33"/>
            </a:xfrm>
            <a:custGeom>
              <a:avLst/>
              <a:gdLst>
                <a:gd name="T0" fmla="*/ 176 w 291"/>
                <a:gd name="T1" fmla="*/ 8 h 35"/>
                <a:gd name="T2" fmla="*/ 436 w 291"/>
                <a:gd name="T3" fmla="*/ 5 h 35"/>
                <a:gd name="T4" fmla="*/ 696 w 291"/>
                <a:gd name="T5" fmla="*/ 3 h 35"/>
                <a:gd name="T6" fmla="*/ 969 w 291"/>
                <a:gd name="T7" fmla="*/ 1 h 35"/>
                <a:gd name="T8" fmla="*/ 1229 w 291"/>
                <a:gd name="T9" fmla="*/ 1 h 35"/>
                <a:gd name="T10" fmla="*/ 1497 w 291"/>
                <a:gd name="T11" fmla="*/ 3 h 35"/>
                <a:gd name="T12" fmla="*/ 1752 w 291"/>
                <a:gd name="T13" fmla="*/ 5 h 35"/>
                <a:gd name="T14" fmla="*/ 2020 w 291"/>
                <a:gd name="T15" fmla="*/ 8 h 35"/>
                <a:gd name="T16" fmla="*/ 2148 w 291"/>
                <a:gd name="T17" fmla="*/ 8 h 35"/>
                <a:gd name="T18" fmla="*/ 2156 w 291"/>
                <a:gd name="T19" fmla="*/ 9 h 35"/>
                <a:gd name="T20" fmla="*/ 2172 w 291"/>
                <a:gd name="T21" fmla="*/ 9 h 35"/>
                <a:gd name="T22" fmla="*/ 2188 w 291"/>
                <a:gd name="T23" fmla="*/ 10 h 35"/>
                <a:gd name="T24" fmla="*/ 2201 w 291"/>
                <a:gd name="T25" fmla="*/ 11 h 35"/>
                <a:gd name="T26" fmla="*/ 2201 w 291"/>
                <a:gd name="T27" fmla="*/ 14 h 35"/>
                <a:gd name="T28" fmla="*/ 2217 w 291"/>
                <a:gd name="T29" fmla="*/ 16 h 35"/>
                <a:gd name="T30" fmla="*/ 2217 w 291"/>
                <a:gd name="T31" fmla="*/ 18 h 35"/>
                <a:gd name="T32" fmla="*/ 2225 w 291"/>
                <a:gd name="T33" fmla="*/ 20 h 35"/>
                <a:gd name="T34" fmla="*/ 2217 w 291"/>
                <a:gd name="T35" fmla="*/ 23 h 35"/>
                <a:gd name="T36" fmla="*/ 2217 w 291"/>
                <a:gd name="T37" fmla="*/ 24 h 35"/>
                <a:gd name="T38" fmla="*/ 2201 w 291"/>
                <a:gd name="T39" fmla="*/ 24 h 35"/>
                <a:gd name="T40" fmla="*/ 2201 w 291"/>
                <a:gd name="T41" fmla="*/ 25 h 35"/>
                <a:gd name="T42" fmla="*/ 2188 w 291"/>
                <a:gd name="T43" fmla="*/ 26 h 35"/>
                <a:gd name="T44" fmla="*/ 2180 w 291"/>
                <a:gd name="T45" fmla="*/ 27 h 35"/>
                <a:gd name="T46" fmla="*/ 2164 w 291"/>
                <a:gd name="T47" fmla="*/ 27 h 35"/>
                <a:gd name="T48" fmla="*/ 2156 w 291"/>
                <a:gd name="T49" fmla="*/ 25 h 35"/>
                <a:gd name="T50" fmla="*/ 2028 w 291"/>
                <a:gd name="T51" fmla="*/ 25 h 35"/>
                <a:gd name="T52" fmla="*/ 1767 w 291"/>
                <a:gd name="T53" fmla="*/ 23 h 35"/>
                <a:gd name="T54" fmla="*/ 1505 w 291"/>
                <a:gd name="T55" fmla="*/ 19 h 35"/>
                <a:gd name="T56" fmla="*/ 1237 w 291"/>
                <a:gd name="T57" fmla="*/ 17 h 35"/>
                <a:gd name="T58" fmla="*/ 976 w 291"/>
                <a:gd name="T59" fmla="*/ 17 h 35"/>
                <a:gd name="T60" fmla="*/ 696 w 291"/>
                <a:gd name="T61" fmla="*/ 19 h 35"/>
                <a:gd name="T62" fmla="*/ 436 w 291"/>
                <a:gd name="T63" fmla="*/ 23 h 35"/>
                <a:gd name="T64" fmla="*/ 191 w 291"/>
                <a:gd name="T65" fmla="*/ 25 h 35"/>
                <a:gd name="T66" fmla="*/ 71 w 291"/>
                <a:gd name="T67" fmla="*/ 26 h 35"/>
                <a:gd name="T68" fmla="*/ 55 w 291"/>
                <a:gd name="T69" fmla="*/ 28 h 35"/>
                <a:gd name="T70" fmla="*/ 47 w 291"/>
                <a:gd name="T71" fmla="*/ 28 h 35"/>
                <a:gd name="T72" fmla="*/ 32 w 291"/>
                <a:gd name="T73" fmla="*/ 27 h 35"/>
                <a:gd name="T74" fmla="*/ 24 w 291"/>
                <a:gd name="T75" fmla="*/ 25 h 35"/>
                <a:gd name="T76" fmla="*/ 16 w 291"/>
                <a:gd name="T77" fmla="*/ 25 h 35"/>
                <a:gd name="T78" fmla="*/ 8 w 291"/>
                <a:gd name="T79" fmla="*/ 24 h 35"/>
                <a:gd name="T80" fmla="*/ 0 w 291"/>
                <a:gd name="T81" fmla="*/ 23 h 35"/>
                <a:gd name="T82" fmla="*/ 0 w 291"/>
                <a:gd name="T83" fmla="*/ 20 h 35"/>
                <a:gd name="T84" fmla="*/ 0 w 291"/>
                <a:gd name="T85" fmla="*/ 18 h 35"/>
                <a:gd name="T86" fmla="*/ 8 w 291"/>
                <a:gd name="T87" fmla="*/ 16 h 35"/>
                <a:gd name="T88" fmla="*/ 16 w 291"/>
                <a:gd name="T89" fmla="*/ 14 h 35"/>
                <a:gd name="T90" fmla="*/ 24 w 291"/>
                <a:gd name="T91" fmla="*/ 11 h 35"/>
                <a:gd name="T92" fmla="*/ 39 w 291"/>
                <a:gd name="T93" fmla="*/ 11 h 35"/>
                <a:gd name="T94" fmla="*/ 47 w 291"/>
                <a:gd name="T95" fmla="*/ 9 h 35"/>
                <a:gd name="T96" fmla="*/ 63 w 291"/>
                <a:gd name="T97" fmla="*/ 9 h 35"/>
                <a:gd name="T98" fmla="*/ 77 w 291"/>
                <a:gd name="T99" fmla="*/ 8 h 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1"/>
                <a:gd name="T151" fmla="*/ 0 h 35"/>
                <a:gd name="T152" fmla="*/ 291 w 291"/>
                <a:gd name="T153" fmla="*/ 35 h 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1" h="35">
                  <a:moveTo>
                    <a:pt x="7" y="11"/>
                  </a:moveTo>
                  <a:lnTo>
                    <a:pt x="23" y="9"/>
                  </a:lnTo>
                  <a:lnTo>
                    <a:pt x="41" y="6"/>
                  </a:lnTo>
                  <a:lnTo>
                    <a:pt x="57" y="5"/>
                  </a:lnTo>
                  <a:lnTo>
                    <a:pt x="75" y="3"/>
                  </a:lnTo>
                  <a:lnTo>
                    <a:pt x="91" y="3"/>
                  </a:lnTo>
                  <a:lnTo>
                    <a:pt x="109" y="1"/>
                  </a:lnTo>
                  <a:lnTo>
                    <a:pt x="126" y="1"/>
                  </a:lnTo>
                  <a:lnTo>
                    <a:pt x="144" y="0"/>
                  </a:lnTo>
                  <a:lnTo>
                    <a:pt x="160" y="1"/>
                  </a:lnTo>
                  <a:lnTo>
                    <a:pt x="177" y="1"/>
                  </a:lnTo>
                  <a:lnTo>
                    <a:pt x="195" y="3"/>
                  </a:lnTo>
                  <a:lnTo>
                    <a:pt x="212" y="3"/>
                  </a:lnTo>
                  <a:lnTo>
                    <a:pt x="228" y="5"/>
                  </a:lnTo>
                  <a:lnTo>
                    <a:pt x="246" y="6"/>
                  </a:lnTo>
                  <a:lnTo>
                    <a:pt x="263" y="9"/>
                  </a:lnTo>
                  <a:lnTo>
                    <a:pt x="281" y="11"/>
                  </a:lnTo>
                  <a:lnTo>
                    <a:pt x="280" y="11"/>
                  </a:lnTo>
                  <a:lnTo>
                    <a:pt x="280" y="12"/>
                  </a:lnTo>
                  <a:lnTo>
                    <a:pt x="281" y="12"/>
                  </a:lnTo>
                  <a:lnTo>
                    <a:pt x="283" y="12"/>
                  </a:lnTo>
                  <a:lnTo>
                    <a:pt x="283" y="13"/>
                  </a:lnTo>
                  <a:lnTo>
                    <a:pt x="285" y="13"/>
                  </a:lnTo>
                  <a:lnTo>
                    <a:pt x="285" y="14"/>
                  </a:lnTo>
                  <a:lnTo>
                    <a:pt x="287" y="14"/>
                  </a:lnTo>
                  <a:lnTo>
                    <a:pt x="287" y="16"/>
                  </a:lnTo>
                  <a:lnTo>
                    <a:pt x="287" y="17"/>
                  </a:lnTo>
                  <a:lnTo>
                    <a:pt x="287" y="19"/>
                  </a:lnTo>
                  <a:lnTo>
                    <a:pt x="289" y="19"/>
                  </a:lnTo>
                  <a:lnTo>
                    <a:pt x="289" y="21"/>
                  </a:lnTo>
                  <a:lnTo>
                    <a:pt x="289" y="23"/>
                  </a:lnTo>
                  <a:lnTo>
                    <a:pt x="290" y="23"/>
                  </a:lnTo>
                  <a:lnTo>
                    <a:pt x="289" y="25"/>
                  </a:lnTo>
                  <a:lnTo>
                    <a:pt x="289" y="26"/>
                  </a:lnTo>
                  <a:lnTo>
                    <a:pt x="289" y="28"/>
                  </a:lnTo>
                  <a:lnTo>
                    <a:pt x="287" y="29"/>
                  </a:lnTo>
                  <a:lnTo>
                    <a:pt x="287" y="31"/>
                  </a:lnTo>
                  <a:lnTo>
                    <a:pt x="285" y="32"/>
                  </a:lnTo>
                  <a:lnTo>
                    <a:pt x="284" y="33"/>
                  </a:lnTo>
                  <a:lnTo>
                    <a:pt x="282" y="33"/>
                  </a:lnTo>
                  <a:lnTo>
                    <a:pt x="281" y="33"/>
                  </a:lnTo>
                  <a:lnTo>
                    <a:pt x="281" y="31"/>
                  </a:lnTo>
                  <a:lnTo>
                    <a:pt x="282" y="34"/>
                  </a:lnTo>
                  <a:lnTo>
                    <a:pt x="264" y="31"/>
                  </a:lnTo>
                  <a:lnTo>
                    <a:pt x="248" y="28"/>
                  </a:lnTo>
                  <a:lnTo>
                    <a:pt x="230" y="26"/>
                  </a:lnTo>
                  <a:lnTo>
                    <a:pt x="214" y="23"/>
                  </a:lnTo>
                  <a:lnTo>
                    <a:pt x="196" y="22"/>
                  </a:lnTo>
                  <a:lnTo>
                    <a:pt x="179" y="20"/>
                  </a:lnTo>
                  <a:lnTo>
                    <a:pt x="161" y="20"/>
                  </a:lnTo>
                  <a:lnTo>
                    <a:pt x="145" y="19"/>
                  </a:lnTo>
                  <a:lnTo>
                    <a:pt x="127" y="20"/>
                  </a:lnTo>
                  <a:lnTo>
                    <a:pt x="109" y="20"/>
                  </a:lnTo>
                  <a:lnTo>
                    <a:pt x="91" y="22"/>
                  </a:lnTo>
                  <a:lnTo>
                    <a:pt x="75" y="23"/>
                  </a:lnTo>
                  <a:lnTo>
                    <a:pt x="57" y="26"/>
                  </a:lnTo>
                  <a:lnTo>
                    <a:pt x="41" y="28"/>
                  </a:lnTo>
                  <a:lnTo>
                    <a:pt x="25" y="31"/>
                  </a:lnTo>
                  <a:lnTo>
                    <a:pt x="8" y="34"/>
                  </a:lnTo>
                  <a:lnTo>
                    <a:pt x="9" y="32"/>
                  </a:lnTo>
                  <a:lnTo>
                    <a:pt x="7" y="34"/>
                  </a:lnTo>
                  <a:lnTo>
                    <a:pt x="6" y="34"/>
                  </a:lnTo>
                  <a:lnTo>
                    <a:pt x="4" y="34"/>
                  </a:lnTo>
                  <a:lnTo>
                    <a:pt x="4" y="33"/>
                  </a:lnTo>
                  <a:lnTo>
                    <a:pt x="3" y="33"/>
                  </a:lnTo>
                  <a:lnTo>
                    <a:pt x="3" y="31"/>
                  </a:lnTo>
                  <a:lnTo>
                    <a:pt x="2" y="31"/>
                  </a:lnTo>
                  <a:lnTo>
                    <a:pt x="2" y="30"/>
                  </a:lnTo>
                  <a:lnTo>
                    <a:pt x="1" y="30"/>
                  </a:lnTo>
                  <a:lnTo>
                    <a:pt x="1" y="28"/>
                  </a:lnTo>
                  <a:lnTo>
                    <a:pt x="0" y="28"/>
                  </a:lnTo>
                  <a:lnTo>
                    <a:pt x="0" y="27"/>
                  </a:lnTo>
                  <a:lnTo>
                    <a:pt x="0" y="25"/>
                  </a:lnTo>
                  <a:lnTo>
                    <a:pt x="0" y="23"/>
                  </a:lnTo>
                  <a:lnTo>
                    <a:pt x="0" y="21"/>
                  </a:lnTo>
                  <a:lnTo>
                    <a:pt x="1" y="19"/>
                  </a:lnTo>
                  <a:lnTo>
                    <a:pt x="2" y="17"/>
                  </a:lnTo>
                  <a:lnTo>
                    <a:pt x="2" y="16"/>
                  </a:lnTo>
                  <a:lnTo>
                    <a:pt x="3" y="14"/>
                  </a:lnTo>
                  <a:lnTo>
                    <a:pt x="5" y="14"/>
                  </a:lnTo>
                  <a:lnTo>
                    <a:pt x="6" y="12"/>
                  </a:lnTo>
                  <a:lnTo>
                    <a:pt x="8" y="12"/>
                  </a:lnTo>
                  <a:lnTo>
                    <a:pt x="10" y="11"/>
                  </a:lnTo>
                  <a:lnTo>
                    <a:pt x="7" y="11"/>
                  </a:lnTo>
                </a:path>
              </a:pathLst>
            </a:custGeom>
            <a:solidFill>
              <a:srgbClr val="F8F8F8"/>
            </a:solidFill>
            <a:ln w="18732">
              <a:solidFill>
                <a:srgbClr val="DDDDDD"/>
              </a:solidFill>
              <a:round/>
              <a:headEnd/>
              <a:tailEnd/>
            </a:ln>
          </p:spPr>
          <p:txBody>
            <a:bodyPr/>
            <a:lstStyle/>
            <a:p>
              <a:endParaRPr lang="it-IT"/>
            </a:p>
          </p:txBody>
        </p:sp>
        <p:sp>
          <p:nvSpPr>
            <p:cNvPr id="11338" name="Freeform 100"/>
            <p:cNvSpPr>
              <a:spLocks/>
            </p:cNvSpPr>
            <p:nvPr/>
          </p:nvSpPr>
          <p:spPr bwMode="auto">
            <a:xfrm>
              <a:off x="1025" y="1270"/>
              <a:ext cx="911" cy="309"/>
            </a:xfrm>
            <a:custGeom>
              <a:avLst/>
              <a:gdLst>
                <a:gd name="T0" fmla="*/ 2201 w 462"/>
                <a:gd name="T1" fmla="*/ 255 h 333"/>
                <a:gd name="T2" fmla="*/ 2668 w 462"/>
                <a:gd name="T3" fmla="*/ 261 h 333"/>
                <a:gd name="T4" fmla="*/ 2838 w 462"/>
                <a:gd name="T5" fmla="*/ 265 h 333"/>
                <a:gd name="T6" fmla="*/ 2861 w 462"/>
                <a:gd name="T7" fmla="*/ 252 h 333"/>
                <a:gd name="T8" fmla="*/ 2897 w 462"/>
                <a:gd name="T9" fmla="*/ 227 h 333"/>
                <a:gd name="T10" fmla="*/ 2974 w 462"/>
                <a:gd name="T11" fmla="*/ 201 h 333"/>
                <a:gd name="T12" fmla="*/ 3052 w 462"/>
                <a:gd name="T13" fmla="*/ 184 h 333"/>
                <a:gd name="T14" fmla="*/ 3321 w 462"/>
                <a:gd name="T15" fmla="*/ 182 h 333"/>
                <a:gd name="T16" fmla="*/ 3220 w 462"/>
                <a:gd name="T17" fmla="*/ 148 h 333"/>
                <a:gd name="T18" fmla="*/ 2981 w 462"/>
                <a:gd name="T19" fmla="*/ 150 h 333"/>
                <a:gd name="T20" fmla="*/ 2865 w 462"/>
                <a:gd name="T21" fmla="*/ 144 h 333"/>
                <a:gd name="T22" fmla="*/ 2832 w 462"/>
                <a:gd name="T23" fmla="*/ 150 h 333"/>
                <a:gd name="T24" fmla="*/ 2713 w 462"/>
                <a:gd name="T25" fmla="*/ 151 h 333"/>
                <a:gd name="T26" fmla="*/ 2713 w 462"/>
                <a:gd name="T27" fmla="*/ 136 h 333"/>
                <a:gd name="T28" fmla="*/ 2816 w 462"/>
                <a:gd name="T29" fmla="*/ 143 h 333"/>
                <a:gd name="T30" fmla="*/ 2865 w 462"/>
                <a:gd name="T31" fmla="*/ 137 h 333"/>
                <a:gd name="T32" fmla="*/ 2997 w 462"/>
                <a:gd name="T33" fmla="*/ 133 h 333"/>
                <a:gd name="T34" fmla="*/ 3037 w 462"/>
                <a:gd name="T35" fmla="*/ 109 h 333"/>
                <a:gd name="T36" fmla="*/ 2952 w 462"/>
                <a:gd name="T37" fmla="*/ 102 h 333"/>
                <a:gd name="T38" fmla="*/ 2952 w 462"/>
                <a:gd name="T39" fmla="*/ 98 h 333"/>
                <a:gd name="T40" fmla="*/ 3084 w 462"/>
                <a:gd name="T41" fmla="*/ 101 h 333"/>
                <a:gd name="T42" fmla="*/ 3376 w 462"/>
                <a:gd name="T43" fmla="*/ 99 h 333"/>
                <a:gd name="T44" fmla="*/ 3512 w 462"/>
                <a:gd name="T45" fmla="*/ 87 h 333"/>
                <a:gd name="T46" fmla="*/ 3488 w 462"/>
                <a:gd name="T47" fmla="*/ 56 h 333"/>
                <a:gd name="T48" fmla="*/ 3305 w 462"/>
                <a:gd name="T49" fmla="*/ 43 h 333"/>
                <a:gd name="T50" fmla="*/ 3417 w 462"/>
                <a:gd name="T51" fmla="*/ 42 h 333"/>
                <a:gd name="T52" fmla="*/ 3433 w 462"/>
                <a:gd name="T53" fmla="*/ 28 h 333"/>
                <a:gd name="T54" fmla="*/ 3281 w 462"/>
                <a:gd name="T55" fmla="*/ 28 h 333"/>
                <a:gd name="T56" fmla="*/ 3329 w 462"/>
                <a:gd name="T57" fmla="*/ 18 h 333"/>
                <a:gd name="T58" fmla="*/ 3390 w 462"/>
                <a:gd name="T59" fmla="*/ 17 h 333"/>
                <a:gd name="T60" fmla="*/ 3433 w 462"/>
                <a:gd name="T61" fmla="*/ 2 h 333"/>
                <a:gd name="T62" fmla="*/ 1863 w 462"/>
                <a:gd name="T63" fmla="*/ 6 h 333"/>
                <a:gd name="T64" fmla="*/ 183 w 462"/>
                <a:gd name="T65" fmla="*/ 5 h 333"/>
                <a:gd name="T66" fmla="*/ 108 w 462"/>
                <a:gd name="T67" fmla="*/ 16 h 333"/>
                <a:gd name="T68" fmla="*/ 175 w 462"/>
                <a:gd name="T69" fmla="*/ 17 h 333"/>
                <a:gd name="T70" fmla="*/ 260 w 462"/>
                <a:gd name="T71" fmla="*/ 28 h 333"/>
                <a:gd name="T72" fmla="*/ 63 w 462"/>
                <a:gd name="T73" fmla="*/ 28 h 333"/>
                <a:gd name="T74" fmla="*/ 55 w 462"/>
                <a:gd name="T75" fmla="*/ 41 h 333"/>
                <a:gd name="T76" fmla="*/ 175 w 462"/>
                <a:gd name="T77" fmla="*/ 42 h 333"/>
                <a:gd name="T78" fmla="*/ 32 w 462"/>
                <a:gd name="T79" fmla="*/ 54 h 333"/>
                <a:gd name="T80" fmla="*/ 0 w 462"/>
                <a:gd name="T81" fmla="*/ 76 h 333"/>
                <a:gd name="T82" fmla="*/ 77 w 462"/>
                <a:gd name="T83" fmla="*/ 96 h 333"/>
                <a:gd name="T84" fmla="*/ 552 w 462"/>
                <a:gd name="T85" fmla="*/ 97 h 333"/>
                <a:gd name="T86" fmla="*/ 568 w 462"/>
                <a:gd name="T87" fmla="*/ 101 h 333"/>
                <a:gd name="T88" fmla="*/ 489 w 462"/>
                <a:gd name="T89" fmla="*/ 105 h 333"/>
                <a:gd name="T90" fmla="*/ 467 w 462"/>
                <a:gd name="T91" fmla="*/ 124 h 333"/>
                <a:gd name="T92" fmla="*/ 536 w 462"/>
                <a:gd name="T93" fmla="*/ 135 h 333"/>
                <a:gd name="T94" fmla="*/ 637 w 462"/>
                <a:gd name="T95" fmla="*/ 137 h 333"/>
                <a:gd name="T96" fmla="*/ 680 w 462"/>
                <a:gd name="T97" fmla="*/ 142 h 333"/>
                <a:gd name="T98" fmla="*/ 789 w 462"/>
                <a:gd name="T99" fmla="*/ 137 h 333"/>
                <a:gd name="T100" fmla="*/ 797 w 462"/>
                <a:gd name="T101" fmla="*/ 149 h 333"/>
                <a:gd name="T102" fmla="*/ 696 w 462"/>
                <a:gd name="T103" fmla="*/ 151 h 333"/>
                <a:gd name="T104" fmla="*/ 653 w 462"/>
                <a:gd name="T105" fmla="*/ 144 h 333"/>
                <a:gd name="T106" fmla="*/ 544 w 462"/>
                <a:gd name="T107" fmla="*/ 150 h 333"/>
                <a:gd name="T108" fmla="*/ 315 w 462"/>
                <a:gd name="T109" fmla="*/ 148 h 333"/>
                <a:gd name="T110" fmla="*/ 183 w 462"/>
                <a:gd name="T111" fmla="*/ 179 h 333"/>
                <a:gd name="T112" fmla="*/ 408 w 462"/>
                <a:gd name="T113" fmla="*/ 186 h 333"/>
                <a:gd name="T114" fmla="*/ 467 w 462"/>
                <a:gd name="T115" fmla="*/ 200 h 333"/>
                <a:gd name="T116" fmla="*/ 592 w 462"/>
                <a:gd name="T117" fmla="*/ 222 h 333"/>
                <a:gd name="T118" fmla="*/ 661 w 462"/>
                <a:gd name="T119" fmla="*/ 248 h 333"/>
                <a:gd name="T120" fmla="*/ 720 w 462"/>
                <a:gd name="T121" fmla="*/ 264 h 333"/>
                <a:gd name="T122" fmla="*/ 1280 w 462"/>
                <a:gd name="T123" fmla="*/ 257 h 333"/>
                <a:gd name="T124" fmla="*/ 1556 w 462"/>
                <a:gd name="T125" fmla="*/ 255 h 3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2"/>
                <a:gd name="T190" fmla="*/ 0 h 333"/>
                <a:gd name="T191" fmla="*/ 462 w 462"/>
                <a:gd name="T192" fmla="*/ 333 h 3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2" h="333">
                  <a:moveTo>
                    <a:pt x="228" y="318"/>
                  </a:moveTo>
                  <a:lnTo>
                    <a:pt x="228" y="319"/>
                  </a:lnTo>
                  <a:lnTo>
                    <a:pt x="230" y="319"/>
                  </a:lnTo>
                  <a:lnTo>
                    <a:pt x="232" y="319"/>
                  </a:lnTo>
                  <a:lnTo>
                    <a:pt x="235" y="319"/>
                  </a:lnTo>
                  <a:lnTo>
                    <a:pt x="239" y="319"/>
                  </a:lnTo>
                  <a:lnTo>
                    <a:pt x="244" y="319"/>
                  </a:lnTo>
                  <a:lnTo>
                    <a:pt x="250" y="319"/>
                  </a:lnTo>
                  <a:lnTo>
                    <a:pt x="255" y="319"/>
                  </a:lnTo>
                  <a:lnTo>
                    <a:pt x="260" y="319"/>
                  </a:lnTo>
                  <a:lnTo>
                    <a:pt x="265" y="319"/>
                  </a:lnTo>
                  <a:lnTo>
                    <a:pt x="270" y="319"/>
                  </a:lnTo>
                  <a:lnTo>
                    <a:pt x="276" y="319"/>
                  </a:lnTo>
                  <a:lnTo>
                    <a:pt x="279" y="319"/>
                  </a:lnTo>
                  <a:lnTo>
                    <a:pt x="284" y="319"/>
                  </a:lnTo>
                  <a:lnTo>
                    <a:pt x="287" y="319"/>
                  </a:lnTo>
                  <a:lnTo>
                    <a:pt x="291" y="319"/>
                  </a:lnTo>
                  <a:lnTo>
                    <a:pt x="294" y="321"/>
                  </a:lnTo>
                  <a:lnTo>
                    <a:pt x="297" y="321"/>
                  </a:lnTo>
                  <a:lnTo>
                    <a:pt x="301" y="321"/>
                  </a:lnTo>
                  <a:lnTo>
                    <a:pt x="305" y="321"/>
                  </a:lnTo>
                  <a:lnTo>
                    <a:pt x="308" y="323"/>
                  </a:lnTo>
                  <a:lnTo>
                    <a:pt x="312" y="323"/>
                  </a:lnTo>
                  <a:lnTo>
                    <a:pt x="316" y="323"/>
                  </a:lnTo>
                  <a:lnTo>
                    <a:pt x="321" y="323"/>
                  </a:lnTo>
                  <a:lnTo>
                    <a:pt x="324" y="325"/>
                  </a:lnTo>
                  <a:lnTo>
                    <a:pt x="328" y="325"/>
                  </a:lnTo>
                  <a:lnTo>
                    <a:pt x="332" y="326"/>
                  </a:lnTo>
                  <a:lnTo>
                    <a:pt x="337" y="326"/>
                  </a:lnTo>
                  <a:lnTo>
                    <a:pt x="340" y="327"/>
                  </a:lnTo>
                  <a:lnTo>
                    <a:pt x="344" y="327"/>
                  </a:lnTo>
                  <a:lnTo>
                    <a:pt x="348" y="327"/>
                  </a:lnTo>
                  <a:lnTo>
                    <a:pt x="351" y="327"/>
                  </a:lnTo>
                  <a:lnTo>
                    <a:pt x="351" y="328"/>
                  </a:lnTo>
                  <a:lnTo>
                    <a:pt x="353" y="328"/>
                  </a:lnTo>
                  <a:lnTo>
                    <a:pt x="354" y="328"/>
                  </a:lnTo>
                  <a:lnTo>
                    <a:pt x="356" y="328"/>
                  </a:lnTo>
                  <a:lnTo>
                    <a:pt x="358" y="328"/>
                  </a:lnTo>
                  <a:lnTo>
                    <a:pt x="359" y="328"/>
                  </a:lnTo>
                  <a:lnTo>
                    <a:pt x="361" y="328"/>
                  </a:lnTo>
                  <a:lnTo>
                    <a:pt x="361" y="330"/>
                  </a:lnTo>
                  <a:lnTo>
                    <a:pt x="363" y="330"/>
                  </a:lnTo>
                  <a:lnTo>
                    <a:pt x="364" y="330"/>
                  </a:lnTo>
                  <a:lnTo>
                    <a:pt x="366" y="330"/>
                  </a:lnTo>
                  <a:lnTo>
                    <a:pt x="367" y="332"/>
                  </a:lnTo>
                  <a:lnTo>
                    <a:pt x="369" y="332"/>
                  </a:lnTo>
                  <a:lnTo>
                    <a:pt x="370" y="332"/>
                  </a:lnTo>
                  <a:lnTo>
                    <a:pt x="372" y="332"/>
                  </a:lnTo>
                  <a:lnTo>
                    <a:pt x="370" y="332"/>
                  </a:lnTo>
                  <a:lnTo>
                    <a:pt x="370" y="331"/>
                  </a:lnTo>
                  <a:lnTo>
                    <a:pt x="370" y="330"/>
                  </a:lnTo>
                  <a:lnTo>
                    <a:pt x="370" y="328"/>
                  </a:lnTo>
                  <a:lnTo>
                    <a:pt x="370" y="327"/>
                  </a:lnTo>
                  <a:lnTo>
                    <a:pt x="371" y="325"/>
                  </a:lnTo>
                  <a:lnTo>
                    <a:pt x="371" y="323"/>
                  </a:lnTo>
                  <a:lnTo>
                    <a:pt x="371" y="321"/>
                  </a:lnTo>
                  <a:lnTo>
                    <a:pt x="373" y="319"/>
                  </a:lnTo>
                  <a:lnTo>
                    <a:pt x="373" y="318"/>
                  </a:lnTo>
                  <a:lnTo>
                    <a:pt x="373" y="316"/>
                  </a:lnTo>
                  <a:lnTo>
                    <a:pt x="374" y="315"/>
                  </a:lnTo>
                  <a:lnTo>
                    <a:pt x="374" y="313"/>
                  </a:lnTo>
                  <a:lnTo>
                    <a:pt x="374" y="312"/>
                  </a:lnTo>
                  <a:lnTo>
                    <a:pt x="374" y="310"/>
                  </a:lnTo>
                  <a:lnTo>
                    <a:pt x="374" y="308"/>
                  </a:lnTo>
                  <a:lnTo>
                    <a:pt x="374" y="306"/>
                  </a:lnTo>
                  <a:lnTo>
                    <a:pt x="374" y="303"/>
                  </a:lnTo>
                  <a:lnTo>
                    <a:pt x="374" y="302"/>
                  </a:lnTo>
                  <a:lnTo>
                    <a:pt x="375" y="298"/>
                  </a:lnTo>
                  <a:lnTo>
                    <a:pt x="375" y="296"/>
                  </a:lnTo>
                  <a:lnTo>
                    <a:pt x="375" y="295"/>
                  </a:lnTo>
                  <a:lnTo>
                    <a:pt x="375" y="293"/>
                  </a:lnTo>
                  <a:lnTo>
                    <a:pt x="377" y="289"/>
                  </a:lnTo>
                  <a:lnTo>
                    <a:pt x="377" y="287"/>
                  </a:lnTo>
                  <a:lnTo>
                    <a:pt x="378" y="286"/>
                  </a:lnTo>
                  <a:lnTo>
                    <a:pt x="378" y="284"/>
                  </a:lnTo>
                  <a:lnTo>
                    <a:pt x="380" y="281"/>
                  </a:lnTo>
                  <a:lnTo>
                    <a:pt x="380" y="280"/>
                  </a:lnTo>
                  <a:lnTo>
                    <a:pt x="380" y="278"/>
                  </a:lnTo>
                  <a:lnTo>
                    <a:pt x="380" y="277"/>
                  </a:lnTo>
                  <a:lnTo>
                    <a:pt x="381" y="274"/>
                  </a:lnTo>
                  <a:lnTo>
                    <a:pt x="381" y="273"/>
                  </a:lnTo>
                  <a:lnTo>
                    <a:pt x="383" y="271"/>
                  </a:lnTo>
                  <a:lnTo>
                    <a:pt x="383" y="269"/>
                  </a:lnTo>
                  <a:lnTo>
                    <a:pt x="385" y="265"/>
                  </a:lnTo>
                  <a:lnTo>
                    <a:pt x="385" y="263"/>
                  </a:lnTo>
                  <a:lnTo>
                    <a:pt x="385" y="262"/>
                  </a:lnTo>
                  <a:lnTo>
                    <a:pt x="385" y="260"/>
                  </a:lnTo>
                  <a:lnTo>
                    <a:pt x="386" y="257"/>
                  </a:lnTo>
                  <a:lnTo>
                    <a:pt x="386" y="255"/>
                  </a:lnTo>
                  <a:lnTo>
                    <a:pt x="388" y="254"/>
                  </a:lnTo>
                  <a:lnTo>
                    <a:pt x="388" y="252"/>
                  </a:lnTo>
                  <a:lnTo>
                    <a:pt x="389" y="249"/>
                  </a:lnTo>
                  <a:lnTo>
                    <a:pt x="389" y="247"/>
                  </a:lnTo>
                  <a:lnTo>
                    <a:pt x="389" y="245"/>
                  </a:lnTo>
                  <a:lnTo>
                    <a:pt x="390" y="243"/>
                  </a:lnTo>
                  <a:lnTo>
                    <a:pt x="390" y="242"/>
                  </a:lnTo>
                  <a:lnTo>
                    <a:pt x="391" y="240"/>
                  </a:lnTo>
                  <a:lnTo>
                    <a:pt x="393" y="238"/>
                  </a:lnTo>
                  <a:lnTo>
                    <a:pt x="393" y="236"/>
                  </a:lnTo>
                  <a:lnTo>
                    <a:pt x="394" y="235"/>
                  </a:lnTo>
                  <a:lnTo>
                    <a:pt x="394" y="234"/>
                  </a:lnTo>
                  <a:lnTo>
                    <a:pt x="396" y="232"/>
                  </a:lnTo>
                  <a:lnTo>
                    <a:pt x="398" y="230"/>
                  </a:lnTo>
                  <a:lnTo>
                    <a:pt x="400" y="228"/>
                  </a:lnTo>
                  <a:lnTo>
                    <a:pt x="401" y="228"/>
                  </a:lnTo>
                  <a:lnTo>
                    <a:pt x="403" y="227"/>
                  </a:lnTo>
                  <a:lnTo>
                    <a:pt x="405" y="227"/>
                  </a:lnTo>
                  <a:lnTo>
                    <a:pt x="408" y="226"/>
                  </a:lnTo>
                  <a:lnTo>
                    <a:pt x="409" y="226"/>
                  </a:lnTo>
                  <a:lnTo>
                    <a:pt x="413" y="226"/>
                  </a:lnTo>
                  <a:lnTo>
                    <a:pt x="415" y="226"/>
                  </a:lnTo>
                  <a:lnTo>
                    <a:pt x="419" y="226"/>
                  </a:lnTo>
                  <a:lnTo>
                    <a:pt x="421" y="227"/>
                  </a:lnTo>
                  <a:lnTo>
                    <a:pt x="424" y="227"/>
                  </a:lnTo>
                  <a:lnTo>
                    <a:pt x="425" y="227"/>
                  </a:lnTo>
                  <a:lnTo>
                    <a:pt x="428" y="227"/>
                  </a:lnTo>
                  <a:lnTo>
                    <a:pt x="430" y="227"/>
                  </a:lnTo>
                  <a:lnTo>
                    <a:pt x="432" y="227"/>
                  </a:lnTo>
                  <a:lnTo>
                    <a:pt x="433" y="227"/>
                  </a:lnTo>
                  <a:lnTo>
                    <a:pt x="434" y="226"/>
                  </a:lnTo>
                  <a:lnTo>
                    <a:pt x="433" y="226"/>
                  </a:lnTo>
                  <a:lnTo>
                    <a:pt x="433" y="224"/>
                  </a:lnTo>
                  <a:lnTo>
                    <a:pt x="431" y="222"/>
                  </a:lnTo>
                  <a:lnTo>
                    <a:pt x="431" y="219"/>
                  </a:lnTo>
                  <a:lnTo>
                    <a:pt x="429" y="215"/>
                  </a:lnTo>
                  <a:lnTo>
                    <a:pt x="428" y="212"/>
                  </a:lnTo>
                  <a:lnTo>
                    <a:pt x="427" y="208"/>
                  </a:lnTo>
                  <a:lnTo>
                    <a:pt x="427" y="205"/>
                  </a:lnTo>
                  <a:lnTo>
                    <a:pt x="425" y="202"/>
                  </a:lnTo>
                  <a:lnTo>
                    <a:pt x="423" y="198"/>
                  </a:lnTo>
                  <a:lnTo>
                    <a:pt x="421" y="195"/>
                  </a:lnTo>
                  <a:lnTo>
                    <a:pt x="421" y="191"/>
                  </a:lnTo>
                  <a:lnTo>
                    <a:pt x="420" y="189"/>
                  </a:lnTo>
                  <a:lnTo>
                    <a:pt x="420" y="187"/>
                  </a:lnTo>
                  <a:lnTo>
                    <a:pt x="420" y="185"/>
                  </a:lnTo>
                  <a:lnTo>
                    <a:pt x="420" y="183"/>
                  </a:lnTo>
                  <a:lnTo>
                    <a:pt x="418" y="185"/>
                  </a:lnTo>
                  <a:lnTo>
                    <a:pt x="417" y="185"/>
                  </a:lnTo>
                  <a:lnTo>
                    <a:pt x="415" y="185"/>
                  </a:lnTo>
                  <a:lnTo>
                    <a:pt x="413" y="185"/>
                  </a:lnTo>
                  <a:lnTo>
                    <a:pt x="410" y="187"/>
                  </a:lnTo>
                  <a:lnTo>
                    <a:pt x="408" y="187"/>
                  </a:lnTo>
                  <a:lnTo>
                    <a:pt x="406" y="187"/>
                  </a:lnTo>
                  <a:lnTo>
                    <a:pt x="404" y="187"/>
                  </a:lnTo>
                  <a:lnTo>
                    <a:pt x="401" y="188"/>
                  </a:lnTo>
                  <a:lnTo>
                    <a:pt x="399" y="188"/>
                  </a:lnTo>
                  <a:lnTo>
                    <a:pt x="396" y="188"/>
                  </a:lnTo>
                  <a:lnTo>
                    <a:pt x="394" y="188"/>
                  </a:lnTo>
                  <a:lnTo>
                    <a:pt x="392" y="189"/>
                  </a:lnTo>
                  <a:lnTo>
                    <a:pt x="390" y="189"/>
                  </a:lnTo>
                  <a:lnTo>
                    <a:pt x="389" y="189"/>
                  </a:lnTo>
                  <a:lnTo>
                    <a:pt x="388" y="189"/>
                  </a:lnTo>
                  <a:lnTo>
                    <a:pt x="386" y="189"/>
                  </a:lnTo>
                  <a:lnTo>
                    <a:pt x="386" y="188"/>
                  </a:lnTo>
                  <a:lnTo>
                    <a:pt x="384" y="188"/>
                  </a:lnTo>
                  <a:lnTo>
                    <a:pt x="384" y="186"/>
                  </a:lnTo>
                  <a:lnTo>
                    <a:pt x="382" y="186"/>
                  </a:lnTo>
                  <a:lnTo>
                    <a:pt x="382" y="184"/>
                  </a:lnTo>
                  <a:lnTo>
                    <a:pt x="380" y="184"/>
                  </a:lnTo>
                  <a:lnTo>
                    <a:pt x="380" y="182"/>
                  </a:lnTo>
                  <a:lnTo>
                    <a:pt x="378" y="182"/>
                  </a:lnTo>
                  <a:lnTo>
                    <a:pt x="378" y="180"/>
                  </a:lnTo>
                  <a:lnTo>
                    <a:pt x="376" y="180"/>
                  </a:lnTo>
                  <a:lnTo>
                    <a:pt x="374" y="180"/>
                  </a:lnTo>
                  <a:lnTo>
                    <a:pt x="374" y="179"/>
                  </a:lnTo>
                  <a:lnTo>
                    <a:pt x="373" y="180"/>
                  </a:lnTo>
                  <a:lnTo>
                    <a:pt x="373" y="181"/>
                  </a:lnTo>
                  <a:lnTo>
                    <a:pt x="372" y="183"/>
                  </a:lnTo>
                  <a:lnTo>
                    <a:pt x="372" y="184"/>
                  </a:lnTo>
                  <a:lnTo>
                    <a:pt x="370" y="186"/>
                  </a:lnTo>
                  <a:lnTo>
                    <a:pt x="370" y="188"/>
                  </a:lnTo>
                  <a:lnTo>
                    <a:pt x="369" y="189"/>
                  </a:lnTo>
                  <a:lnTo>
                    <a:pt x="367" y="190"/>
                  </a:lnTo>
                  <a:lnTo>
                    <a:pt x="365" y="190"/>
                  </a:lnTo>
                  <a:lnTo>
                    <a:pt x="364" y="190"/>
                  </a:lnTo>
                  <a:lnTo>
                    <a:pt x="362" y="190"/>
                  </a:lnTo>
                  <a:lnTo>
                    <a:pt x="360" y="190"/>
                  </a:lnTo>
                  <a:lnTo>
                    <a:pt x="359" y="190"/>
                  </a:lnTo>
                  <a:lnTo>
                    <a:pt x="358" y="190"/>
                  </a:lnTo>
                  <a:lnTo>
                    <a:pt x="356" y="190"/>
                  </a:lnTo>
                  <a:lnTo>
                    <a:pt x="354" y="190"/>
                  </a:lnTo>
                  <a:lnTo>
                    <a:pt x="354" y="189"/>
                  </a:lnTo>
                  <a:lnTo>
                    <a:pt x="354" y="188"/>
                  </a:lnTo>
                  <a:lnTo>
                    <a:pt x="354" y="187"/>
                  </a:lnTo>
                  <a:lnTo>
                    <a:pt x="354" y="185"/>
                  </a:lnTo>
                  <a:lnTo>
                    <a:pt x="354" y="183"/>
                  </a:lnTo>
                  <a:lnTo>
                    <a:pt x="354" y="182"/>
                  </a:lnTo>
                  <a:lnTo>
                    <a:pt x="354" y="180"/>
                  </a:lnTo>
                  <a:lnTo>
                    <a:pt x="354" y="178"/>
                  </a:lnTo>
                  <a:lnTo>
                    <a:pt x="354" y="177"/>
                  </a:lnTo>
                  <a:lnTo>
                    <a:pt x="354" y="176"/>
                  </a:lnTo>
                  <a:lnTo>
                    <a:pt x="354" y="174"/>
                  </a:lnTo>
                  <a:lnTo>
                    <a:pt x="354" y="172"/>
                  </a:lnTo>
                  <a:lnTo>
                    <a:pt x="354" y="170"/>
                  </a:lnTo>
                  <a:lnTo>
                    <a:pt x="354" y="169"/>
                  </a:lnTo>
                  <a:lnTo>
                    <a:pt x="354" y="171"/>
                  </a:lnTo>
                  <a:lnTo>
                    <a:pt x="354" y="173"/>
                  </a:lnTo>
                  <a:lnTo>
                    <a:pt x="355" y="173"/>
                  </a:lnTo>
                  <a:lnTo>
                    <a:pt x="355" y="174"/>
                  </a:lnTo>
                  <a:lnTo>
                    <a:pt x="356" y="174"/>
                  </a:lnTo>
                  <a:lnTo>
                    <a:pt x="358" y="176"/>
                  </a:lnTo>
                  <a:lnTo>
                    <a:pt x="359" y="176"/>
                  </a:lnTo>
                  <a:lnTo>
                    <a:pt x="359" y="178"/>
                  </a:lnTo>
                  <a:lnTo>
                    <a:pt x="361" y="178"/>
                  </a:lnTo>
                  <a:lnTo>
                    <a:pt x="362" y="179"/>
                  </a:lnTo>
                  <a:lnTo>
                    <a:pt x="364" y="179"/>
                  </a:lnTo>
                  <a:lnTo>
                    <a:pt x="366" y="179"/>
                  </a:lnTo>
                  <a:lnTo>
                    <a:pt x="367" y="179"/>
                  </a:lnTo>
                  <a:lnTo>
                    <a:pt x="369" y="179"/>
                  </a:lnTo>
                  <a:lnTo>
                    <a:pt x="371" y="178"/>
                  </a:lnTo>
                  <a:lnTo>
                    <a:pt x="371" y="177"/>
                  </a:lnTo>
                  <a:lnTo>
                    <a:pt x="373" y="175"/>
                  </a:lnTo>
                  <a:lnTo>
                    <a:pt x="373" y="174"/>
                  </a:lnTo>
                  <a:lnTo>
                    <a:pt x="374" y="172"/>
                  </a:lnTo>
                  <a:lnTo>
                    <a:pt x="374" y="171"/>
                  </a:lnTo>
                  <a:lnTo>
                    <a:pt x="374" y="169"/>
                  </a:lnTo>
                  <a:lnTo>
                    <a:pt x="374" y="171"/>
                  </a:lnTo>
                  <a:lnTo>
                    <a:pt x="376" y="171"/>
                  </a:lnTo>
                  <a:lnTo>
                    <a:pt x="378" y="171"/>
                  </a:lnTo>
                  <a:lnTo>
                    <a:pt x="380" y="171"/>
                  </a:lnTo>
                  <a:lnTo>
                    <a:pt x="381" y="170"/>
                  </a:lnTo>
                  <a:lnTo>
                    <a:pt x="382" y="170"/>
                  </a:lnTo>
                  <a:lnTo>
                    <a:pt x="384" y="170"/>
                  </a:lnTo>
                  <a:lnTo>
                    <a:pt x="386" y="170"/>
                  </a:lnTo>
                  <a:lnTo>
                    <a:pt x="388" y="169"/>
                  </a:lnTo>
                  <a:lnTo>
                    <a:pt x="390" y="167"/>
                  </a:lnTo>
                  <a:lnTo>
                    <a:pt x="391" y="166"/>
                  </a:lnTo>
                  <a:lnTo>
                    <a:pt x="393" y="164"/>
                  </a:lnTo>
                  <a:lnTo>
                    <a:pt x="394" y="163"/>
                  </a:lnTo>
                  <a:lnTo>
                    <a:pt x="394" y="161"/>
                  </a:lnTo>
                  <a:lnTo>
                    <a:pt x="396" y="159"/>
                  </a:lnTo>
                  <a:lnTo>
                    <a:pt x="396" y="157"/>
                  </a:lnTo>
                  <a:lnTo>
                    <a:pt x="396" y="155"/>
                  </a:lnTo>
                  <a:lnTo>
                    <a:pt x="396" y="154"/>
                  </a:lnTo>
                  <a:lnTo>
                    <a:pt x="398" y="151"/>
                  </a:lnTo>
                  <a:lnTo>
                    <a:pt x="397" y="149"/>
                  </a:lnTo>
                  <a:lnTo>
                    <a:pt x="397" y="147"/>
                  </a:lnTo>
                  <a:lnTo>
                    <a:pt x="397" y="145"/>
                  </a:lnTo>
                  <a:lnTo>
                    <a:pt x="397" y="142"/>
                  </a:lnTo>
                  <a:lnTo>
                    <a:pt x="396" y="140"/>
                  </a:lnTo>
                  <a:lnTo>
                    <a:pt x="396" y="139"/>
                  </a:lnTo>
                  <a:lnTo>
                    <a:pt x="396" y="137"/>
                  </a:lnTo>
                  <a:lnTo>
                    <a:pt x="396" y="135"/>
                  </a:lnTo>
                  <a:lnTo>
                    <a:pt x="394" y="135"/>
                  </a:lnTo>
                  <a:lnTo>
                    <a:pt x="394" y="133"/>
                  </a:lnTo>
                  <a:lnTo>
                    <a:pt x="393" y="133"/>
                  </a:lnTo>
                  <a:lnTo>
                    <a:pt x="393" y="131"/>
                  </a:lnTo>
                  <a:lnTo>
                    <a:pt x="391" y="131"/>
                  </a:lnTo>
                  <a:lnTo>
                    <a:pt x="390" y="131"/>
                  </a:lnTo>
                  <a:lnTo>
                    <a:pt x="390" y="129"/>
                  </a:lnTo>
                  <a:lnTo>
                    <a:pt x="388" y="129"/>
                  </a:lnTo>
                  <a:lnTo>
                    <a:pt x="387" y="129"/>
                  </a:lnTo>
                  <a:lnTo>
                    <a:pt x="387" y="128"/>
                  </a:lnTo>
                  <a:lnTo>
                    <a:pt x="385" y="128"/>
                  </a:lnTo>
                  <a:lnTo>
                    <a:pt x="385" y="127"/>
                  </a:lnTo>
                  <a:lnTo>
                    <a:pt x="385" y="126"/>
                  </a:lnTo>
                  <a:lnTo>
                    <a:pt x="385" y="124"/>
                  </a:lnTo>
                  <a:lnTo>
                    <a:pt x="385" y="123"/>
                  </a:lnTo>
                  <a:lnTo>
                    <a:pt x="385" y="122"/>
                  </a:lnTo>
                  <a:lnTo>
                    <a:pt x="385" y="124"/>
                  </a:lnTo>
                  <a:lnTo>
                    <a:pt x="387" y="124"/>
                  </a:lnTo>
                  <a:lnTo>
                    <a:pt x="387" y="126"/>
                  </a:lnTo>
                  <a:lnTo>
                    <a:pt x="389" y="126"/>
                  </a:lnTo>
                  <a:lnTo>
                    <a:pt x="390" y="126"/>
                  </a:lnTo>
                  <a:lnTo>
                    <a:pt x="392" y="126"/>
                  </a:lnTo>
                  <a:lnTo>
                    <a:pt x="393" y="127"/>
                  </a:lnTo>
                  <a:lnTo>
                    <a:pt x="394" y="127"/>
                  </a:lnTo>
                  <a:lnTo>
                    <a:pt x="396" y="127"/>
                  </a:lnTo>
                  <a:lnTo>
                    <a:pt x="398" y="127"/>
                  </a:lnTo>
                  <a:lnTo>
                    <a:pt x="399" y="127"/>
                  </a:lnTo>
                  <a:lnTo>
                    <a:pt x="401" y="127"/>
                  </a:lnTo>
                  <a:lnTo>
                    <a:pt x="402" y="127"/>
                  </a:lnTo>
                  <a:lnTo>
                    <a:pt x="404" y="127"/>
                  </a:lnTo>
                  <a:lnTo>
                    <a:pt x="406" y="127"/>
                  </a:lnTo>
                  <a:lnTo>
                    <a:pt x="408" y="127"/>
                  </a:lnTo>
                  <a:lnTo>
                    <a:pt x="409" y="127"/>
                  </a:lnTo>
                  <a:lnTo>
                    <a:pt x="412" y="127"/>
                  </a:lnTo>
                  <a:lnTo>
                    <a:pt x="414" y="127"/>
                  </a:lnTo>
                  <a:lnTo>
                    <a:pt x="418" y="127"/>
                  </a:lnTo>
                  <a:lnTo>
                    <a:pt x="421" y="127"/>
                  </a:lnTo>
                  <a:lnTo>
                    <a:pt x="424" y="126"/>
                  </a:lnTo>
                  <a:lnTo>
                    <a:pt x="426" y="126"/>
                  </a:lnTo>
                  <a:lnTo>
                    <a:pt x="429" y="126"/>
                  </a:lnTo>
                  <a:lnTo>
                    <a:pt x="431" y="126"/>
                  </a:lnTo>
                  <a:lnTo>
                    <a:pt x="434" y="125"/>
                  </a:lnTo>
                  <a:lnTo>
                    <a:pt x="436" y="125"/>
                  </a:lnTo>
                  <a:lnTo>
                    <a:pt x="439" y="124"/>
                  </a:lnTo>
                  <a:lnTo>
                    <a:pt x="440" y="124"/>
                  </a:lnTo>
                  <a:lnTo>
                    <a:pt x="443" y="122"/>
                  </a:lnTo>
                  <a:lnTo>
                    <a:pt x="445" y="122"/>
                  </a:lnTo>
                  <a:lnTo>
                    <a:pt x="447" y="121"/>
                  </a:lnTo>
                  <a:lnTo>
                    <a:pt x="448" y="120"/>
                  </a:lnTo>
                  <a:lnTo>
                    <a:pt x="449" y="120"/>
                  </a:lnTo>
                  <a:lnTo>
                    <a:pt x="451" y="119"/>
                  </a:lnTo>
                  <a:lnTo>
                    <a:pt x="453" y="117"/>
                  </a:lnTo>
                  <a:lnTo>
                    <a:pt x="453" y="116"/>
                  </a:lnTo>
                  <a:lnTo>
                    <a:pt x="455" y="115"/>
                  </a:lnTo>
                  <a:lnTo>
                    <a:pt x="455" y="113"/>
                  </a:lnTo>
                  <a:lnTo>
                    <a:pt x="456" y="111"/>
                  </a:lnTo>
                  <a:lnTo>
                    <a:pt x="458" y="109"/>
                  </a:lnTo>
                  <a:lnTo>
                    <a:pt x="459" y="105"/>
                  </a:lnTo>
                  <a:lnTo>
                    <a:pt x="459" y="103"/>
                  </a:lnTo>
                  <a:lnTo>
                    <a:pt x="460" y="100"/>
                  </a:lnTo>
                  <a:lnTo>
                    <a:pt x="460" y="96"/>
                  </a:lnTo>
                  <a:lnTo>
                    <a:pt x="461" y="93"/>
                  </a:lnTo>
                  <a:lnTo>
                    <a:pt x="460" y="91"/>
                  </a:lnTo>
                  <a:lnTo>
                    <a:pt x="460" y="87"/>
                  </a:lnTo>
                  <a:lnTo>
                    <a:pt x="460" y="85"/>
                  </a:lnTo>
                  <a:lnTo>
                    <a:pt x="460" y="82"/>
                  </a:lnTo>
                  <a:lnTo>
                    <a:pt x="459" y="80"/>
                  </a:lnTo>
                  <a:lnTo>
                    <a:pt x="459" y="78"/>
                  </a:lnTo>
                  <a:lnTo>
                    <a:pt x="458" y="77"/>
                  </a:lnTo>
                  <a:lnTo>
                    <a:pt x="458" y="75"/>
                  </a:lnTo>
                  <a:lnTo>
                    <a:pt x="456" y="73"/>
                  </a:lnTo>
                  <a:lnTo>
                    <a:pt x="456" y="72"/>
                  </a:lnTo>
                  <a:lnTo>
                    <a:pt x="455" y="70"/>
                  </a:lnTo>
                  <a:lnTo>
                    <a:pt x="455" y="68"/>
                  </a:lnTo>
                  <a:lnTo>
                    <a:pt x="453" y="68"/>
                  </a:lnTo>
                  <a:lnTo>
                    <a:pt x="453" y="67"/>
                  </a:lnTo>
                  <a:lnTo>
                    <a:pt x="452" y="67"/>
                  </a:lnTo>
                  <a:lnTo>
                    <a:pt x="451" y="65"/>
                  </a:lnTo>
                  <a:lnTo>
                    <a:pt x="449" y="65"/>
                  </a:lnTo>
                  <a:lnTo>
                    <a:pt x="447" y="64"/>
                  </a:lnTo>
                  <a:lnTo>
                    <a:pt x="445" y="62"/>
                  </a:lnTo>
                  <a:lnTo>
                    <a:pt x="444" y="60"/>
                  </a:lnTo>
                  <a:lnTo>
                    <a:pt x="442" y="60"/>
                  </a:lnTo>
                  <a:lnTo>
                    <a:pt x="440" y="58"/>
                  </a:lnTo>
                  <a:lnTo>
                    <a:pt x="439" y="57"/>
                  </a:lnTo>
                  <a:lnTo>
                    <a:pt x="437" y="56"/>
                  </a:lnTo>
                  <a:lnTo>
                    <a:pt x="435" y="56"/>
                  </a:lnTo>
                  <a:lnTo>
                    <a:pt x="433" y="54"/>
                  </a:lnTo>
                  <a:lnTo>
                    <a:pt x="431" y="54"/>
                  </a:lnTo>
                  <a:lnTo>
                    <a:pt x="431" y="53"/>
                  </a:lnTo>
                  <a:lnTo>
                    <a:pt x="432" y="53"/>
                  </a:lnTo>
                  <a:lnTo>
                    <a:pt x="434" y="53"/>
                  </a:lnTo>
                  <a:lnTo>
                    <a:pt x="436" y="53"/>
                  </a:lnTo>
                  <a:lnTo>
                    <a:pt x="437" y="53"/>
                  </a:lnTo>
                  <a:lnTo>
                    <a:pt x="439" y="53"/>
                  </a:lnTo>
                  <a:lnTo>
                    <a:pt x="441" y="53"/>
                  </a:lnTo>
                  <a:lnTo>
                    <a:pt x="442" y="53"/>
                  </a:lnTo>
                  <a:lnTo>
                    <a:pt x="444" y="53"/>
                  </a:lnTo>
                  <a:lnTo>
                    <a:pt x="445" y="53"/>
                  </a:lnTo>
                  <a:lnTo>
                    <a:pt x="446" y="53"/>
                  </a:lnTo>
                  <a:lnTo>
                    <a:pt x="448" y="53"/>
                  </a:lnTo>
                  <a:lnTo>
                    <a:pt x="448" y="51"/>
                  </a:lnTo>
                  <a:lnTo>
                    <a:pt x="448" y="50"/>
                  </a:lnTo>
                  <a:lnTo>
                    <a:pt x="448" y="49"/>
                  </a:lnTo>
                  <a:lnTo>
                    <a:pt x="448" y="48"/>
                  </a:lnTo>
                  <a:lnTo>
                    <a:pt x="448" y="46"/>
                  </a:lnTo>
                  <a:lnTo>
                    <a:pt x="448" y="44"/>
                  </a:lnTo>
                  <a:lnTo>
                    <a:pt x="448" y="42"/>
                  </a:lnTo>
                  <a:lnTo>
                    <a:pt x="448" y="40"/>
                  </a:lnTo>
                  <a:lnTo>
                    <a:pt x="448" y="39"/>
                  </a:lnTo>
                  <a:lnTo>
                    <a:pt x="448" y="37"/>
                  </a:lnTo>
                  <a:lnTo>
                    <a:pt x="448" y="35"/>
                  </a:lnTo>
                  <a:lnTo>
                    <a:pt x="448" y="34"/>
                  </a:lnTo>
                  <a:lnTo>
                    <a:pt x="446" y="34"/>
                  </a:lnTo>
                  <a:lnTo>
                    <a:pt x="444" y="34"/>
                  </a:lnTo>
                  <a:lnTo>
                    <a:pt x="443" y="34"/>
                  </a:lnTo>
                  <a:lnTo>
                    <a:pt x="441" y="34"/>
                  </a:lnTo>
                  <a:lnTo>
                    <a:pt x="439" y="34"/>
                  </a:lnTo>
                  <a:lnTo>
                    <a:pt x="438" y="34"/>
                  </a:lnTo>
                  <a:lnTo>
                    <a:pt x="436" y="34"/>
                  </a:lnTo>
                  <a:lnTo>
                    <a:pt x="434" y="34"/>
                  </a:lnTo>
                  <a:lnTo>
                    <a:pt x="433" y="34"/>
                  </a:lnTo>
                  <a:lnTo>
                    <a:pt x="431" y="34"/>
                  </a:lnTo>
                  <a:lnTo>
                    <a:pt x="429" y="34"/>
                  </a:lnTo>
                  <a:lnTo>
                    <a:pt x="428" y="34"/>
                  </a:lnTo>
                  <a:lnTo>
                    <a:pt x="429" y="33"/>
                  </a:lnTo>
                  <a:lnTo>
                    <a:pt x="430" y="31"/>
                  </a:lnTo>
                  <a:lnTo>
                    <a:pt x="430" y="30"/>
                  </a:lnTo>
                  <a:lnTo>
                    <a:pt x="432" y="28"/>
                  </a:lnTo>
                  <a:lnTo>
                    <a:pt x="432" y="26"/>
                  </a:lnTo>
                  <a:lnTo>
                    <a:pt x="434" y="24"/>
                  </a:lnTo>
                  <a:lnTo>
                    <a:pt x="434" y="22"/>
                  </a:lnTo>
                  <a:lnTo>
                    <a:pt x="434" y="20"/>
                  </a:lnTo>
                  <a:lnTo>
                    <a:pt x="434" y="21"/>
                  </a:lnTo>
                  <a:lnTo>
                    <a:pt x="435" y="21"/>
                  </a:lnTo>
                  <a:lnTo>
                    <a:pt x="436" y="21"/>
                  </a:lnTo>
                  <a:lnTo>
                    <a:pt x="438" y="20"/>
                  </a:lnTo>
                  <a:lnTo>
                    <a:pt x="439" y="20"/>
                  </a:lnTo>
                  <a:lnTo>
                    <a:pt x="441" y="20"/>
                  </a:lnTo>
                  <a:lnTo>
                    <a:pt x="442" y="20"/>
                  </a:lnTo>
                  <a:lnTo>
                    <a:pt x="443" y="20"/>
                  </a:lnTo>
                  <a:lnTo>
                    <a:pt x="443" y="19"/>
                  </a:lnTo>
                  <a:lnTo>
                    <a:pt x="443" y="18"/>
                  </a:lnTo>
                  <a:lnTo>
                    <a:pt x="443" y="16"/>
                  </a:lnTo>
                  <a:lnTo>
                    <a:pt x="443" y="15"/>
                  </a:lnTo>
                  <a:lnTo>
                    <a:pt x="444" y="13"/>
                  </a:lnTo>
                  <a:lnTo>
                    <a:pt x="444" y="11"/>
                  </a:lnTo>
                  <a:lnTo>
                    <a:pt x="445" y="10"/>
                  </a:lnTo>
                  <a:lnTo>
                    <a:pt x="445" y="9"/>
                  </a:lnTo>
                  <a:lnTo>
                    <a:pt x="447" y="7"/>
                  </a:lnTo>
                  <a:lnTo>
                    <a:pt x="447" y="5"/>
                  </a:lnTo>
                  <a:lnTo>
                    <a:pt x="448" y="3"/>
                  </a:lnTo>
                  <a:lnTo>
                    <a:pt x="448" y="2"/>
                  </a:lnTo>
                  <a:lnTo>
                    <a:pt x="449" y="0"/>
                  </a:lnTo>
                  <a:lnTo>
                    <a:pt x="443" y="3"/>
                  </a:lnTo>
                  <a:lnTo>
                    <a:pt x="434" y="5"/>
                  </a:lnTo>
                  <a:lnTo>
                    <a:pt x="421" y="6"/>
                  </a:lnTo>
                  <a:lnTo>
                    <a:pt x="408" y="6"/>
                  </a:lnTo>
                  <a:lnTo>
                    <a:pt x="391" y="8"/>
                  </a:lnTo>
                  <a:lnTo>
                    <a:pt x="374" y="8"/>
                  </a:lnTo>
                  <a:lnTo>
                    <a:pt x="355" y="8"/>
                  </a:lnTo>
                  <a:lnTo>
                    <a:pt x="338" y="8"/>
                  </a:lnTo>
                  <a:lnTo>
                    <a:pt x="319" y="8"/>
                  </a:lnTo>
                  <a:lnTo>
                    <a:pt x="301" y="8"/>
                  </a:lnTo>
                  <a:lnTo>
                    <a:pt x="284" y="8"/>
                  </a:lnTo>
                  <a:lnTo>
                    <a:pt x="270" y="8"/>
                  </a:lnTo>
                  <a:lnTo>
                    <a:pt x="257" y="8"/>
                  </a:lnTo>
                  <a:lnTo>
                    <a:pt x="249" y="8"/>
                  </a:lnTo>
                  <a:lnTo>
                    <a:pt x="243" y="8"/>
                  </a:lnTo>
                  <a:lnTo>
                    <a:pt x="241" y="6"/>
                  </a:lnTo>
                  <a:lnTo>
                    <a:pt x="218" y="6"/>
                  </a:lnTo>
                  <a:lnTo>
                    <a:pt x="215" y="8"/>
                  </a:lnTo>
                  <a:lnTo>
                    <a:pt x="210" y="8"/>
                  </a:lnTo>
                  <a:lnTo>
                    <a:pt x="200" y="8"/>
                  </a:lnTo>
                  <a:lnTo>
                    <a:pt x="188" y="8"/>
                  </a:lnTo>
                  <a:lnTo>
                    <a:pt x="173" y="8"/>
                  </a:lnTo>
                  <a:lnTo>
                    <a:pt x="156" y="8"/>
                  </a:lnTo>
                  <a:lnTo>
                    <a:pt x="139" y="8"/>
                  </a:lnTo>
                  <a:lnTo>
                    <a:pt x="121" y="8"/>
                  </a:lnTo>
                  <a:lnTo>
                    <a:pt x="101" y="8"/>
                  </a:lnTo>
                  <a:lnTo>
                    <a:pt x="83" y="8"/>
                  </a:lnTo>
                  <a:lnTo>
                    <a:pt x="66" y="8"/>
                  </a:lnTo>
                  <a:lnTo>
                    <a:pt x="50" y="6"/>
                  </a:lnTo>
                  <a:lnTo>
                    <a:pt x="35" y="6"/>
                  </a:lnTo>
                  <a:lnTo>
                    <a:pt x="24" y="5"/>
                  </a:lnTo>
                  <a:lnTo>
                    <a:pt x="15" y="3"/>
                  </a:lnTo>
                  <a:lnTo>
                    <a:pt x="10" y="0"/>
                  </a:lnTo>
                  <a:lnTo>
                    <a:pt x="8" y="2"/>
                  </a:lnTo>
                  <a:lnTo>
                    <a:pt x="8" y="3"/>
                  </a:lnTo>
                  <a:lnTo>
                    <a:pt x="8" y="5"/>
                  </a:lnTo>
                  <a:lnTo>
                    <a:pt x="10" y="7"/>
                  </a:lnTo>
                  <a:lnTo>
                    <a:pt x="10" y="9"/>
                  </a:lnTo>
                  <a:lnTo>
                    <a:pt x="11" y="10"/>
                  </a:lnTo>
                  <a:lnTo>
                    <a:pt x="11" y="11"/>
                  </a:lnTo>
                  <a:lnTo>
                    <a:pt x="13" y="13"/>
                  </a:lnTo>
                  <a:lnTo>
                    <a:pt x="13" y="15"/>
                  </a:lnTo>
                  <a:lnTo>
                    <a:pt x="14" y="16"/>
                  </a:lnTo>
                  <a:lnTo>
                    <a:pt x="14" y="18"/>
                  </a:lnTo>
                  <a:lnTo>
                    <a:pt x="14" y="19"/>
                  </a:lnTo>
                  <a:lnTo>
                    <a:pt x="14" y="20"/>
                  </a:lnTo>
                  <a:lnTo>
                    <a:pt x="16" y="20"/>
                  </a:lnTo>
                  <a:lnTo>
                    <a:pt x="18" y="20"/>
                  </a:lnTo>
                  <a:lnTo>
                    <a:pt x="20" y="20"/>
                  </a:lnTo>
                  <a:lnTo>
                    <a:pt x="20" y="21"/>
                  </a:lnTo>
                  <a:lnTo>
                    <a:pt x="22" y="21"/>
                  </a:lnTo>
                  <a:lnTo>
                    <a:pt x="23" y="21"/>
                  </a:lnTo>
                  <a:lnTo>
                    <a:pt x="24" y="20"/>
                  </a:lnTo>
                  <a:lnTo>
                    <a:pt x="24" y="22"/>
                  </a:lnTo>
                  <a:lnTo>
                    <a:pt x="24" y="24"/>
                  </a:lnTo>
                  <a:lnTo>
                    <a:pt x="25" y="24"/>
                  </a:lnTo>
                  <a:lnTo>
                    <a:pt x="25" y="26"/>
                  </a:lnTo>
                  <a:lnTo>
                    <a:pt x="27" y="26"/>
                  </a:lnTo>
                  <a:lnTo>
                    <a:pt x="27" y="27"/>
                  </a:lnTo>
                  <a:lnTo>
                    <a:pt x="29" y="27"/>
                  </a:lnTo>
                  <a:lnTo>
                    <a:pt x="29" y="29"/>
                  </a:lnTo>
                  <a:lnTo>
                    <a:pt x="31" y="30"/>
                  </a:lnTo>
                  <a:lnTo>
                    <a:pt x="31" y="32"/>
                  </a:lnTo>
                  <a:lnTo>
                    <a:pt x="33" y="32"/>
                  </a:lnTo>
                  <a:lnTo>
                    <a:pt x="33" y="34"/>
                  </a:lnTo>
                  <a:lnTo>
                    <a:pt x="34" y="34"/>
                  </a:lnTo>
                  <a:lnTo>
                    <a:pt x="35" y="34"/>
                  </a:lnTo>
                  <a:lnTo>
                    <a:pt x="34" y="34"/>
                  </a:lnTo>
                  <a:lnTo>
                    <a:pt x="33" y="34"/>
                  </a:lnTo>
                  <a:lnTo>
                    <a:pt x="31" y="34"/>
                  </a:lnTo>
                  <a:lnTo>
                    <a:pt x="30" y="34"/>
                  </a:lnTo>
                  <a:lnTo>
                    <a:pt x="27" y="34"/>
                  </a:lnTo>
                  <a:lnTo>
                    <a:pt x="25" y="34"/>
                  </a:lnTo>
                  <a:lnTo>
                    <a:pt x="22" y="34"/>
                  </a:lnTo>
                  <a:lnTo>
                    <a:pt x="20" y="34"/>
                  </a:lnTo>
                  <a:lnTo>
                    <a:pt x="17" y="34"/>
                  </a:lnTo>
                  <a:lnTo>
                    <a:pt x="15" y="34"/>
                  </a:lnTo>
                  <a:lnTo>
                    <a:pt x="13" y="34"/>
                  </a:lnTo>
                  <a:lnTo>
                    <a:pt x="11" y="34"/>
                  </a:lnTo>
                  <a:lnTo>
                    <a:pt x="9" y="34"/>
                  </a:lnTo>
                  <a:lnTo>
                    <a:pt x="8" y="34"/>
                  </a:lnTo>
                  <a:lnTo>
                    <a:pt x="7" y="34"/>
                  </a:lnTo>
                  <a:lnTo>
                    <a:pt x="7" y="35"/>
                  </a:lnTo>
                  <a:lnTo>
                    <a:pt x="7" y="37"/>
                  </a:lnTo>
                  <a:lnTo>
                    <a:pt x="7" y="39"/>
                  </a:lnTo>
                  <a:lnTo>
                    <a:pt x="7" y="41"/>
                  </a:lnTo>
                  <a:lnTo>
                    <a:pt x="7" y="43"/>
                  </a:lnTo>
                  <a:lnTo>
                    <a:pt x="7" y="45"/>
                  </a:lnTo>
                  <a:lnTo>
                    <a:pt x="7" y="47"/>
                  </a:lnTo>
                  <a:lnTo>
                    <a:pt x="7" y="49"/>
                  </a:lnTo>
                  <a:lnTo>
                    <a:pt x="7" y="50"/>
                  </a:lnTo>
                  <a:lnTo>
                    <a:pt x="7" y="51"/>
                  </a:lnTo>
                  <a:lnTo>
                    <a:pt x="7" y="52"/>
                  </a:lnTo>
                  <a:lnTo>
                    <a:pt x="8" y="52"/>
                  </a:lnTo>
                  <a:lnTo>
                    <a:pt x="8" y="53"/>
                  </a:lnTo>
                  <a:lnTo>
                    <a:pt x="10" y="53"/>
                  </a:lnTo>
                  <a:lnTo>
                    <a:pt x="12" y="53"/>
                  </a:lnTo>
                  <a:lnTo>
                    <a:pt x="14" y="53"/>
                  </a:lnTo>
                  <a:lnTo>
                    <a:pt x="16" y="53"/>
                  </a:lnTo>
                  <a:lnTo>
                    <a:pt x="18" y="53"/>
                  </a:lnTo>
                  <a:lnTo>
                    <a:pt x="20" y="53"/>
                  </a:lnTo>
                  <a:lnTo>
                    <a:pt x="22" y="53"/>
                  </a:lnTo>
                  <a:lnTo>
                    <a:pt x="23" y="53"/>
                  </a:lnTo>
                  <a:lnTo>
                    <a:pt x="24" y="53"/>
                  </a:lnTo>
                  <a:lnTo>
                    <a:pt x="26" y="53"/>
                  </a:lnTo>
                  <a:lnTo>
                    <a:pt x="24" y="54"/>
                  </a:lnTo>
                  <a:lnTo>
                    <a:pt x="23" y="54"/>
                  </a:lnTo>
                  <a:lnTo>
                    <a:pt x="21" y="54"/>
                  </a:lnTo>
                  <a:lnTo>
                    <a:pt x="20" y="54"/>
                  </a:lnTo>
                  <a:lnTo>
                    <a:pt x="19" y="56"/>
                  </a:lnTo>
                  <a:lnTo>
                    <a:pt x="17" y="56"/>
                  </a:lnTo>
                  <a:lnTo>
                    <a:pt x="15" y="57"/>
                  </a:lnTo>
                  <a:lnTo>
                    <a:pt x="14" y="57"/>
                  </a:lnTo>
                  <a:lnTo>
                    <a:pt x="12" y="59"/>
                  </a:lnTo>
                  <a:lnTo>
                    <a:pt x="10" y="61"/>
                  </a:lnTo>
                  <a:lnTo>
                    <a:pt x="8" y="63"/>
                  </a:lnTo>
                  <a:lnTo>
                    <a:pt x="7" y="64"/>
                  </a:lnTo>
                  <a:lnTo>
                    <a:pt x="5" y="66"/>
                  </a:lnTo>
                  <a:lnTo>
                    <a:pt x="4" y="68"/>
                  </a:lnTo>
                  <a:lnTo>
                    <a:pt x="3" y="69"/>
                  </a:lnTo>
                  <a:lnTo>
                    <a:pt x="3" y="71"/>
                  </a:lnTo>
                  <a:lnTo>
                    <a:pt x="2" y="73"/>
                  </a:lnTo>
                  <a:lnTo>
                    <a:pt x="2" y="75"/>
                  </a:lnTo>
                  <a:lnTo>
                    <a:pt x="2" y="77"/>
                  </a:lnTo>
                  <a:lnTo>
                    <a:pt x="2" y="78"/>
                  </a:lnTo>
                  <a:lnTo>
                    <a:pt x="0" y="80"/>
                  </a:lnTo>
                  <a:lnTo>
                    <a:pt x="0" y="81"/>
                  </a:lnTo>
                  <a:lnTo>
                    <a:pt x="0" y="83"/>
                  </a:lnTo>
                  <a:lnTo>
                    <a:pt x="0" y="84"/>
                  </a:lnTo>
                  <a:lnTo>
                    <a:pt x="0" y="86"/>
                  </a:lnTo>
                  <a:lnTo>
                    <a:pt x="0" y="88"/>
                  </a:lnTo>
                  <a:lnTo>
                    <a:pt x="0" y="89"/>
                  </a:lnTo>
                  <a:lnTo>
                    <a:pt x="0" y="91"/>
                  </a:lnTo>
                  <a:lnTo>
                    <a:pt x="0" y="93"/>
                  </a:lnTo>
                  <a:lnTo>
                    <a:pt x="0" y="95"/>
                  </a:lnTo>
                  <a:lnTo>
                    <a:pt x="0" y="97"/>
                  </a:lnTo>
                  <a:lnTo>
                    <a:pt x="0" y="99"/>
                  </a:lnTo>
                  <a:lnTo>
                    <a:pt x="0" y="100"/>
                  </a:lnTo>
                  <a:lnTo>
                    <a:pt x="0" y="102"/>
                  </a:lnTo>
                  <a:lnTo>
                    <a:pt x="0" y="104"/>
                  </a:lnTo>
                  <a:lnTo>
                    <a:pt x="0" y="105"/>
                  </a:lnTo>
                  <a:lnTo>
                    <a:pt x="0" y="107"/>
                  </a:lnTo>
                  <a:lnTo>
                    <a:pt x="2" y="108"/>
                  </a:lnTo>
                  <a:lnTo>
                    <a:pt x="2" y="111"/>
                  </a:lnTo>
                  <a:lnTo>
                    <a:pt x="4" y="113"/>
                  </a:lnTo>
                  <a:lnTo>
                    <a:pt x="4" y="115"/>
                  </a:lnTo>
                  <a:lnTo>
                    <a:pt x="6" y="116"/>
                  </a:lnTo>
                  <a:lnTo>
                    <a:pt x="8" y="118"/>
                  </a:lnTo>
                  <a:lnTo>
                    <a:pt x="10" y="120"/>
                  </a:lnTo>
                  <a:lnTo>
                    <a:pt x="11" y="122"/>
                  </a:lnTo>
                  <a:lnTo>
                    <a:pt x="14" y="122"/>
                  </a:lnTo>
                  <a:lnTo>
                    <a:pt x="16" y="124"/>
                  </a:lnTo>
                  <a:lnTo>
                    <a:pt x="20" y="124"/>
                  </a:lnTo>
                  <a:lnTo>
                    <a:pt x="23" y="126"/>
                  </a:lnTo>
                  <a:lnTo>
                    <a:pt x="29" y="126"/>
                  </a:lnTo>
                  <a:lnTo>
                    <a:pt x="33" y="126"/>
                  </a:lnTo>
                  <a:lnTo>
                    <a:pt x="38" y="126"/>
                  </a:lnTo>
                  <a:lnTo>
                    <a:pt x="43" y="126"/>
                  </a:lnTo>
                  <a:lnTo>
                    <a:pt x="49" y="124"/>
                  </a:lnTo>
                  <a:lnTo>
                    <a:pt x="53" y="124"/>
                  </a:lnTo>
                  <a:lnTo>
                    <a:pt x="58" y="124"/>
                  </a:lnTo>
                  <a:lnTo>
                    <a:pt x="61" y="124"/>
                  </a:lnTo>
                  <a:lnTo>
                    <a:pt x="66" y="122"/>
                  </a:lnTo>
                  <a:lnTo>
                    <a:pt x="69" y="122"/>
                  </a:lnTo>
                  <a:lnTo>
                    <a:pt x="72" y="122"/>
                  </a:lnTo>
                  <a:lnTo>
                    <a:pt x="73" y="122"/>
                  </a:lnTo>
                  <a:lnTo>
                    <a:pt x="74" y="120"/>
                  </a:lnTo>
                  <a:lnTo>
                    <a:pt x="74" y="121"/>
                  </a:lnTo>
                  <a:lnTo>
                    <a:pt x="74" y="122"/>
                  </a:lnTo>
                  <a:lnTo>
                    <a:pt x="74" y="123"/>
                  </a:lnTo>
                  <a:lnTo>
                    <a:pt x="74" y="125"/>
                  </a:lnTo>
                  <a:lnTo>
                    <a:pt x="74" y="126"/>
                  </a:lnTo>
                  <a:lnTo>
                    <a:pt x="74" y="127"/>
                  </a:lnTo>
                  <a:lnTo>
                    <a:pt x="72" y="129"/>
                  </a:lnTo>
                  <a:lnTo>
                    <a:pt x="71" y="129"/>
                  </a:lnTo>
                  <a:lnTo>
                    <a:pt x="69" y="129"/>
                  </a:lnTo>
                  <a:lnTo>
                    <a:pt x="67" y="131"/>
                  </a:lnTo>
                  <a:lnTo>
                    <a:pt x="66" y="131"/>
                  </a:lnTo>
                  <a:lnTo>
                    <a:pt x="64" y="131"/>
                  </a:lnTo>
                  <a:lnTo>
                    <a:pt x="63" y="133"/>
                  </a:lnTo>
                  <a:lnTo>
                    <a:pt x="63" y="134"/>
                  </a:lnTo>
                  <a:lnTo>
                    <a:pt x="62" y="135"/>
                  </a:lnTo>
                  <a:lnTo>
                    <a:pt x="62" y="136"/>
                  </a:lnTo>
                  <a:lnTo>
                    <a:pt x="61" y="138"/>
                  </a:lnTo>
                  <a:lnTo>
                    <a:pt x="61" y="139"/>
                  </a:lnTo>
                  <a:lnTo>
                    <a:pt x="61" y="141"/>
                  </a:lnTo>
                  <a:lnTo>
                    <a:pt x="61" y="143"/>
                  </a:lnTo>
                  <a:lnTo>
                    <a:pt x="60" y="146"/>
                  </a:lnTo>
                  <a:lnTo>
                    <a:pt x="60" y="148"/>
                  </a:lnTo>
                  <a:lnTo>
                    <a:pt x="60" y="150"/>
                  </a:lnTo>
                  <a:lnTo>
                    <a:pt x="60" y="152"/>
                  </a:lnTo>
                  <a:lnTo>
                    <a:pt x="60" y="153"/>
                  </a:lnTo>
                  <a:lnTo>
                    <a:pt x="61" y="155"/>
                  </a:lnTo>
                  <a:lnTo>
                    <a:pt x="62" y="157"/>
                  </a:lnTo>
                  <a:lnTo>
                    <a:pt x="64" y="158"/>
                  </a:lnTo>
                  <a:lnTo>
                    <a:pt x="64" y="160"/>
                  </a:lnTo>
                  <a:lnTo>
                    <a:pt x="64" y="162"/>
                  </a:lnTo>
                  <a:lnTo>
                    <a:pt x="64" y="163"/>
                  </a:lnTo>
                  <a:lnTo>
                    <a:pt x="66" y="163"/>
                  </a:lnTo>
                  <a:lnTo>
                    <a:pt x="66" y="164"/>
                  </a:lnTo>
                  <a:lnTo>
                    <a:pt x="67" y="164"/>
                  </a:lnTo>
                  <a:lnTo>
                    <a:pt x="67" y="166"/>
                  </a:lnTo>
                  <a:lnTo>
                    <a:pt x="69" y="166"/>
                  </a:lnTo>
                  <a:lnTo>
                    <a:pt x="69" y="168"/>
                  </a:lnTo>
                  <a:lnTo>
                    <a:pt x="70" y="168"/>
                  </a:lnTo>
                  <a:lnTo>
                    <a:pt x="72" y="169"/>
                  </a:lnTo>
                  <a:lnTo>
                    <a:pt x="74" y="169"/>
                  </a:lnTo>
                  <a:lnTo>
                    <a:pt x="74" y="171"/>
                  </a:lnTo>
                  <a:lnTo>
                    <a:pt x="76" y="172"/>
                  </a:lnTo>
                  <a:lnTo>
                    <a:pt x="77" y="173"/>
                  </a:lnTo>
                  <a:lnTo>
                    <a:pt x="78" y="173"/>
                  </a:lnTo>
                  <a:lnTo>
                    <a:pt x="80" y="173"/>
                  </a:lnTo>
                  <a:lnTo>
                    <a:pt x="81" y="173"/>
                  </a:lnTo>
                  <a:lnTo>
                    <a:pt x="83" y="172"/>
                  </a:lnTo>
                  <a:lnTo>
                    <a:pt x="83" y="171"/>
                  </a:lnTo>
                  <a:lnTo>
                    <a:pt x="85" y="169"/>
                  </a:lnTo>
                  <a:lnTo>
                    <a:pt x="84" y="171"/>
                  </a:lnTo>
                  <a:lnTo>
                    <a:pt x="84" y="172"/>
                  </a:lnTo>
                  <a:lnTo>
                    <a:pt x="84" y="174"/>
                  </a:lnTo>
                  <a:lnTo>
                    <a:pt x="86" y="174"/>
                  </a:lnTo>
                  <a:lnTo>
                    <a:pt x="86" y="176"/>
                  </a:lnTo>
                  <a:lnTo>
                    <a:pt x="86" y="177"/>
                  </a:lnTo>
                  <a:lnTo>
                    <a:pt x="88" y="177"/>
                  </a:lnTo>
                  <a:lnTo>
                    <a:pt x="88" y="178"/>
                  </a:lnTo>
                  <a:lnTo>
                    <a:pt x="89" y="178"/>
                  </a:lnTo>
                  <a:lnTo>
                    <a:pt x="91" y="178"/>
                  </a:lnTo>
                  <a:lnTo>
                    <a:pt x="91" y="179"/>
                  </a:lnTo>
                  <a:lnTo>
                    <a:pt x="92" y="179"/>
                  </a:lnTo>
                  <a:lnTo>
                    <a:pt x="93" y="178"/>
                  </a:lnTo>
                  <a:lnTo>
                    <a:pt x="95" y="177"/>
                  </a:lnTo>
                  <a:lnTo>
                    <a:pt x="96" y="177"/>
                  </a:lnTo>
                  <a:lnTo>
                    <a:pt x="98" y="176"/>
                  </a:lnTo>
                  <a:lnTo>
                    <a:pt x="100" y="174"/>
                  </a:lnTo>
                  <a:lnTo>
                    <a:pt x="102" y="173"/>
                  </a:lnTo>
                  <a:lnTo>
                    <a:pt x="103" y="171"/>
                  </a:lnTo>
                  <a:lnTo>
                    <a:pt x="104" y="169"/>
                  </a:lnTo>
                  <a:lnTo>
                    <a:pt x="104" y="170"/>
                  </a:lnTo>
                  <a:lnTo>
                    <a:pt x="104" y="172"/>
                  </a:lnTo>
                  <a:lnTo>
                    <a:pt x="104" y="174"/>
                  </a:lnTo>
                  <a:lnTo>
                    <a:pt x="104" y="176"/>
                  </a:lnTo>
                  <a:lnTo>
                    <a:pt x="104" y="177"/>
                  </a:lnTo>
                  <a:lnTo>
                    <a:pt x="104" y="178"/>
                  </a:lnTo>
                  <a:lnTo>
                    <a:pt x="104" y="180"/>
                  </a:lnTo>
                  <a:lnTo>
                    <a:pt x="104" y="182"/>
                  </a:lnTo>
                  <a:lnTo>
                    <a:pt x="104" y="183"/>
                  </a:lnTo>
                  <a:lnTo>
                    <a:pt x="104" y="185"/>
                  </a:lnTo>
                  <a:lnTo>
                    <a:pt x="104" y="187"/>
                  </a:lnTo>
                  <a:lnTo>
                    <a:pt x="104" y="188"/>
                  </a:lnTo>
                  <a:lnTo>
                    <a:pt x="104" y="189"/>
                  </a:lnTo>
                  <a:lnTo>
                    <a:pt x="102" y="190"/>
                  </a:lnTo>
                  <a:lnTo>
                    <a:pt x="101" y="190"/>
                  </a:lnTo>
                  <a:lnTo>
                    <a:pt x="99" y="190"/>
                  </a:lnTo>
                  <a:lnTo>
                    <a:pt x="97" y="190"/>
                  </a:lnTo>
                  <a:lnTo>
                    <a:pt x="96" y="190"/>
                  </a:lnTo>
                  <a:lnTo>
                    <a:pt x="94" y="190"/>
                  </a:lnTo>
                  <a:lnTo>
                    <a:pt x="92" y="190"/>
                  </a:lnTo>
                  <a:lnTo>
                    <a:pt x="91" y="190"/>
                  </a:lnTo>
                  <a:lnTo>
                    <a:pt x="89" y="190"/>
                  </a:lnTo>
                  <a:lnTo>
                    <a:pt x="89" y="189"/>
                  </a:lnTo>
                  <a:lnTo>
                    <a:pt x="88" y="189"/>
                  </a:lnTo>
                  <a:lnTo>
                    <a:pt x="88" y="188"/>
                  </a:lnTo>
                  <a:lnTo>
                    <a:pt x="87" y="188"/>
                  </a:lnTo>
                  <a:lnTo>
                    <a:pt x="87" y="186"/>
                  </a:lnTo>
                  <a:lnTo>
                    <a:pt x="87" y="184"/>
                  </a:lnTo>
                  <a:lnTo>
                    <a:pt x="85" y="184"/>
                  </a:lnTo>
                  <a:lnTo>
                    <a:pt x="85" y="183"/>
                  </a:lnTo>
                  <a:lnTo>
                    <a:pt x="85" y="181"/>
                  </a:lnTo>
                  <a:lnTo>
                    <a:pt x="85" y="180"/>
                  </a:lnTo>
                  <a:lnTo>
                    <a:pt x="85" y="179"/>
                  </a:lnTo>
                  <a:lnTo>
                    <a:pt x="83" y="180"/>
                  </a:lnTo>
                  <a:lnTo>
                    <a:pt x="81" y="180"/>
                  </a:lnTo>
                  <a:lnTo>
                    <a:pt x="80" y="180"/>
                  </a:lnTo>
                  <a:lnTo>
                    <a:pt x="78" y="182"/>
                  </a:lnTo>
                  <a:lnTo>
                    <a:pt x="76" y="184"/>
                  </a:lnTo>
                  <a:lnTo>
                    <a:pt x="74" y="186"/>
                  </a:lnTo>
                  <a:lnTo>
                    <a:pt x="73" y="188"/>
                  </a:lnTo>
                  <a:lnTo>
                    <a:pt x="71" y="189"/>
                  </a:lnTo>
                  <a:lnTo>
                    <a:pt x="70" y="189"/>
                  </a:lnTo>
                  <a:lnTo>
                    <a:pt x="68" y="189"/>
                  </a:lnTo>
                  <a:lnTo>
                    <a:pt x="67" y="189"/>
                  </a:lnTo>
                  <a:lnTo>
                    <a:pt x="65" y="189"/>
                  </a:lnTo>
                  <a:lnTo>
                    <a:pt x="63" y="188"/>
                  </a:lnTo>
                  <a:lnTo>
                    <a:pt x="60" y="188"/>
                  </a:lnTo>
                  <a:lnTo>
                    <a:pt x="58" y="188"/>
                  </a:lnTo>
                  <a:lnTo>
                    <a:pt x="57" y="188"/>
                  </a:lnTo>
                  <a:lnTo>
                    <a:pt x="55" y="187"/>
                  </a:lnTo>
                  <a:lnTo>
                    <a:pt x="51" y="187"/>
                  </a:lnTo>
                  <a:lnTo>
                    <a:pt x="50" y="187"/>
                  </a:lnTo>
                  <a:lnTo>
                    <a:pt x="46" y="187"/>
                  </a:lnTo>
                  <a:lnTo>
                    <a:pt x="45" y="185"/>
                  </a:lnTo>
                  <a:lnTo>
                    <a:pt x="43" y="185"/>
                  </a:lnTo>
                  <a:lnTo>
                    <a:pt x="41" y="185"/>
                  </a:lnTo>
                  <a:lnTo>
                    <a:pt x="40" y="185"/>
                  </a:lnTo>
                  <a:lnTo>
                    <a:pt x="40" y="183"/>
                  </a:lnTo>
                  <a:lnTo>
                    <a:pt x="39" y="185"/>
                  </a:lnTo>
                  <a:lnTo>
                    <a:pt x="39" y="187"/>
                  </a:lnTo>
                  <a:lnTo>
                    <a:pt x="37" y="189"/>
                  </a:lnTo>
                  <a:lnTo>
                    <a:pt x="37" y="191"/>
                  </a:lnTo>
                  <a:lnTo>
                    <a:pt x="35" y="195"/>
                  </a:lnTo>
                  <a:lnTo>
                    <a:pt x="34" y="198"/>
                  </a:lnTo>
                  <a:lnTo>
                    <a:pt x="32" y="202"/>
                  </a:lnTo>
                  <a:lnTo>
                    <a:pt x="32" y="205"/>
                  </a:lnTo>
                  <a:lnTo>
                    <a:pt x="30" y="208"/>
                  </a:lnTo>
                  <a:lnTo>
                    <a:pt x="28" y="212"/>
                  </a:lnTo>
                  <a:lnTo>
                    <a:pt x="26" y="215"/>
                  </a:lnTo>
                  <a:lnTo>
                    <a:pt x="26" y="219"/>
                  </a:lnTo>
                  <a:lnTo>
                    <a:pt x="24" y="222"/>
                  </a:lnTo>
                  <a:lnTo>
                    <a:pt x="24" y="224"/>
                  </a:lnTo>
                  <a:lnTo>
                    <a:pt x="24" y="226"/>
                  </a:lnTo>
                  <a:lnTo>
                    <a:pt x="24" y="227"/>
                  </a:lnTo>
                  <a:lnTo>
                    <a:pt x="25" y="227"/>
                  </a:lnTo>
                  <a:lnTo>
                    <a:pt x="27" y="229"/>
                  </a:lnTo>
                  <a:lnTo>
                    <a:pt x="29" y="229"/>
                  </a:lnTo>
                  <a:lnTo>
                    <a:pt x="30" y="231"/>
                  </a:lnTo>
                  <a:lnTo>
                    <a:pt x="34" y="231"/>
                  </a:lnTo>
                  <a:lnTo>
                    <a:pt x="35" y="231"/>
                  </a:lnTo>
                  <a:lnTo>
                    <a:pt x="39" y="231"/>
                  </a:lnTo>
                  <a:lnTo>
                    <a:pt x="41" y="232"/>
                  </a:lnTo>
                  <a:lnTo>
                    <a:pt x="43" y="232"/>
                  </a:lnTo>
                  <a:lnTo>
                    <a:pt x="45" y="232"/>
                  </a:lnTo>
                  <a:lnTo>
                    <a:pt x="49" y="232"/>
                  </a:lnTo>
                  <a:lnTo>
                    <a:pt x="51" y="232"/>
                  </a:lnTo>
                  <a:lnTo>
                    <a:pt x="53" y="232"/>
                  </a:lnTo>
                  <a:lnTo>
                    <a:pt x="55" y="232"/>
                  </a:lnTo>
                  <a:lnTo>
                    <a:pt x="57" y="230"/>
                  </a:lnTo>
                  <a:lnTo>
                    <a:pt x="55" y="232"/>
                  </a:lnTo>
                  <a:lnTo>
                    <a:pt x="55" y="233"/>
                  </a:lnTo>
                  <a:lnTo>
                    <a:pt x="55" y="235"/>
                  </a:lnTo>
                  <a:lnTo>
                    <a:pt x="55" y="237"/>
                  </a:lnTo>
                  <a:lnTo>
                    <a:pt x="56" y="239"/>
                  </a:lnTo>
                  <a:lnTo>
                    <a:pt x="56" y="241"/>
                  </a:lnTo>
                  <a:lnTo>
                    <a:pt x="57" y="241"/>
                  </a:lnTo>
                  <a:lnTo>
                    <a:pt x="57" y="243"/>
                  </a:lnTo>
                  <a:lnTo>
                    <a:pt x="58" y="244"/>
                  </a:lnTo>
                  <a:lnTo>
                    <a:pt x="58" y="246"/>
                  </a:lnTo>
                  <a:lnTo>
                    <a:pt x="59" y="247"/>
                  </a:lnTo>
                  <a:lnTo>
                    <a:pt x="59" y="249"/>
                  </a:lnTo>
                  <a:lnTo>
                    <a:pt x="61" y="250"/>
                  </a:lnTo>
                  <a:lnTo>
                    <a:pt x="61" y="252"/>
                  </a:lnTo>
                  <a:lnTo>
                    <a:pt x="62" y="252"/>
                  </a:lnTo>
                  <a:lnTo>
                    <a:pt x="62" y="254"/>
                  </a:lnTo>
                  <a:lnTo>
                    <a:pt x="63" y="256"/>
                  </a:lnTo>
                  <a:lnTo>
                    <a:pt x="63" y="258"/>
                  </a:lnTo>
                  <a:lnTo>
                    <a:pt x="65" y="259"/>
                  </a:lnTo>
                  <a:lnTo>
                    <a:pt x="65" y="261"/>
                  </a:lnTo>
                  <a:lnTo>
                    <a:pt x="67" y="263"/>
                  </a:lnTo>
                  <a:lnTo>
                    <a:pt x="69" y="265"/>
                  </a:lnTo>
                  <a:lnTo>
                    <a:pt x="70" y="266"/>
                  </a:lnTo>
                  <a:lnTo>
                    <a:pt x="70" y="270"/>
                  </a:lnTo>
                  <a:lnTo>
                    <a:pt x="72" y="271"/>
                  </a:lnTo>
                  <a:lnTo>
                    <a:pt x="73" y="273"/>
                  </a:lnTo>
                  <a:lnTo>
                    <a:pt x="75" y="275"/>
                  </a:lnTo>
                  <a:lnTo>
                    <a:pt x="75" y="277"/>
                  </a:lnTo>
                  <a:lnTo>
                    <a:pt x="77" y="278"/>
                  </a:lnTo>
                  <a:lnTo>
                    <a:pt x="77" y="280"/>
                  </a:lnTo>
                  <a:lnTo>
                    <a:pt x="79" y="281"/>
                  </a:lnTo>
                  <a:lnTo>
                    <a:pt x="79" y="284"/>
                  </a:lnTo>
                  <a:lnTo>
                    <a:pt x="79" y="286"/>
                  </a:lnTo>
                  <a:lnTo>
                    <a:pt x="79" y="287"/>
                  </a:lnTo>
                  <a:lnTo>
                    <a:pt x="80" y="289"/>
                  </a:lnTo>
                  <a:lnTo>
                    <a:pt x="80" y="292"/>
                  </a:lnTo>
                  <a:lnTo>
                    <a:pt x="82" y="294"/>
                  </a:lnTo>
                  <a:lnTo>
                    <a:pt x="82" y="296"/>
                  </a:lnTo>
                  <a:lnTo>
                    <a:pt x="84" y="297"/>
                  </a:lnTo>
                  <a:lnTo>
                    <a:pt x="84" y="301"/>
                  </a:lnTo>
                  <a:lnTo>
                    <a:pt x="84" y="303"/>
                  </a:lnTo>
                  <a:lnTo>
                    <a:pt x="84" y="305"/>
                  </a:lnTo>
                  <a:lnTo>
                    <a:pt x="86" y="306"/>
                  </a:lnTo>
                  <a:lnTo>
                    <a:pt x="86" y="308"/>
                  </a:lnTo>
                  <a:lnTo>
                    <a:pt x="86" y="310"/>
                  </a:lnTo>
                  <a:lnTo>
                    <a:pt x="86" y="312"/>
                  </a:lnTo>
                  <a:lnTo>
                    <a:pt x="86" y="313"/>
                  </a:lnTo>
                  <a:lnTo>
                    <a:pt x="86" y="315"/>
                  </a:lnTo>
                  <a:lnTo>
                    <a:pt x="86" y="316"/>
                  </a:lnTo>
                  <a:lnTo>
                    <a:pt x="86" y="318"/>
                  </a:lnTo>
                  <a:lnTo>
                    <a:pt x="86" y="320"/>
                  </a:lnTo>
                  <a:lnTo>
                    <a:pt x="86" y="322"/>
                  </a:lnTo>
                  <a:lnTo>
                    <a:pt x="86" y="324"/>
                  </a:lnTo>
                  <a:lnTo>
                    <a:pt x="88" y="324"/>
                  </a:lnTo>
                  <a:lnTo>
                    <a:pt x="88" y="325"/>
                  </a:lnTo>
                  <a:lnTo>
                    <a:pt x="90" y="327"/>
                  </a:lnTo>
                  <a:lnTo>
                    <a:pt x="91" y="328"/>
                  </a:lnTo>
                  <a:lnTo>
                    <a:pt x="92" y="328"/>
                  </a:lnTo>
                  <a:lnTo>
                    <a:pt x="93" y="330"/>
                  </a:lnTo>
                  <a:lnTo>
                    <a:pt x="94" y="330"/>
                  </a:lnTo>
                  <a:lnTo>
                    <a:pt x="96" y="330"/>
                  </a:lnTo>
                  <a:lnTo>
                    <a:pt x="98" y="330"/>
                  </a:lnTo>
                  <a:lnTo>
                    <a:pt x="104" y="330"/>
                  </a:lnTo>
                  <a:lnTo>
                    <a:pt x="109" y="329"/>
                  </a:lnTo>
                  <a:lnTo>
                    <a:pt x="114" y="329"/>
                  </a:lnTo>
                  <a:lnTo>
                    <a:pt x="120" y="327"/>
                  </a:lnTo>
                  <a:lnTo>
                    <a:pt x="126" y="327"/>
                  </a:lnTo>
                  <a:lnTo>
                    <a:pt x="131" y="326"/>
                  </a:lnTo>
                  <a:lnTo>
                    <a:pt x="136" y="326"/>
                  </a:lnTo>
                  <a:lnTo>
                    <a:pt x="142" y="324"/>
                  </a:lnTo>
                  <a:lnTo>
                    <a:pt x="145" y="324"/>
                  </a:lnTo>
                  <a:lnTo>
                    <a:pt x="150" y="324"/>
                  </a:lnTo>
                  <a:lnTo>
                    <a:pt x="154" y="324"/>
                  </a:lnTo>
                  <a:lnTo>
                    <a:pt x="160" y="322"/>
                  </a:lnTo>
                  <a:lnTo>
                    <a:pt x="163" y="322"/>
                  </a:lnTo>
                  <a:lnTo>
                    <a:pt x="167" y="322"/>
                  </a:lnTo>
                  <a:lnTo>
                    <a:pt x="171" y="322"/>
                  </a:lnTo>
                  <a:lnTo>
                    <a:pt x="176" y="321"/>
                  </a:lnTo>
                  <a:lnTo>
                    <a:pt x="177" y="321"/>
                  </a:lnTo>
                  <a:lnTo>
                    <a:pt x="179" y="321"/>
                  </a:lnTo>
                  <a:lnTo>
                    <a:pt x="181" y="321"/>
                  </a:lnTo>
                  <a:lnTo>
                    <a:pt x="184" y="321"/>
                  </a:lnTo>
                  <a:lnTo>
                    <a:pt x="185" y="321"/>
                  </a:lnTo>
                  <a:lnTo>
                    <a:pt x="188" y="321"/>
                  </a:lnTo>
                  <a:lnTo>
                    <a:pt x="190" y="321"/>
                  </a:lnTo>
                  <a:lnTo>
                    <a:pt x="194" y="320"/>
                  </a:lnTo>
                  <a:lnTo>
                    <a:pt x="196" y="320"/>
                  </a:lnTo>
                  <a:lnTo>
                    <a:pt x="197" y="320"/>
                  </a:lnTo>
                  <a:lnTo>
                    <a:pt x="199" y="320"/>
                  </a:lnTo>
                  <a:lnTo>
                    <a:pt x="201" y="319"/>
                  </a:lnTo>
                  <a:lnTo>
                    <a:pt x="203" y="319"/>
                  </a:lnTo>
                  <a:lnTo>
                    <a:pt x="204" y="318"/>
                  </a:lnTo>
                  <a:lnTo>
                    <a:pt x="228" y="318"/>
                  </a:lnTo>
                </a:path>
              </a:pathLst>
            </a:custGeom>
            <a:solidFill>
              <a:srgbClr val="F8F8F8"/>
            </a:solidFill>
            <a:ln w="18732">
              <a:solidFill>
                <a:srgbClr val="DDDDDD"/>
              </a:solidFill>
              <a:round/>
              <a:headEnd/>
              <a:tailEnd/>
            </a:ln>
          </p:spPr>
          <p:txBody>
            <a:bodyPr/>
            <a:lstStyle/>
            <a:p>
              <a:endParaRPr lang="it-IT"/>
            </a:p>
          </p:txBody>
        </p:sp>
        <p:sp>
          <p:nvSpPr>
            <p:cNvPr id="11339" name="Freeform 101"/>
            <p:cNvSpPr>
              <a:spLocks/>
            </p:cNvSpPr>
            <p:nvPr/>
          </p:nvSpPr>
          <p:spPr bwMode="auto">
            <a:xfrm>
              <a:off x="1398" y="1469"/>
              <a:ext cx="72" cy="98"/>
            </a:xfrm>
            <a:custGeom>
              <a:avLst/>
              <a:gdLst>
                <a:gd name="T0" fmla="*/ 0 w 36"/>
                <a:gd name="T1" fmla="*/ 0 h 103"/>
                <a:gd name="T2" fmla="*/ 0 w 36"/>
                <a:gd name="T3" fmla="*/ 1 h 103"/>
                <a:gd name="T4" fmla="*/ 0 w 36"/>
                <a:gd name="T5" fmla="*/ 1 h 103"/>
                <a:gd name="T6" fmla="*/ 8 w 36"/>
                <a:gd name="T7" fmla="*/ 3 h 103"/>
                <a:gd name="T8" fmla="*/ 24 w 36"/>
                <a:gd name="T9" fmla="*/ 3 h 103"/>
                <a:gd name="T10" fmla="*/ 32 w 36"/>
                <a:gd name="T11" fmla="*/ 5 h 103"/>
                <a:gd name="T12" fmla="*/ 48 w 36"/>
                <a:gd name="T13" fmla="*/ 6 h 103"/>
                <a:gd name="T14" fmla="*/ 56 w 36"/>
                <a:gd name="T15" fmla="*/ 8 h 103"/>
                <a:gd name="T16" fmla="*/ 72 w 36"/>
                <a:gd name="T17" fmla="*/ 8 h 103"/>
                <a:gd name="T18" fmla="*/ 88 w 36"/>
                <a:gd name="T19" fmla="*/ 10 h 103"/>
                <a:gd name="T20" fmla="*/ 96 w 36"/>
                <a:gd name="T21" fmla="*/ 10 h 103"/>
                <a:gd name="T22" fmla="*/ 112 w 36"/>
                <a:gd name="T23" fmla="*/ 10 h 103"/>
                <a:gd name="T24" fmla="*/ 128 w 36"/>
                <a:gd name="T25" fmla="*/ 11 h 103"/>
                <a:gd name="T26" fmla="*/ 136 w 36"/>
                <a:gd name="T27" fmla="*/ 13 h 103"/>
                <a:gd name="T28" fmla="*/ 152 w 36"/>
                <a:gd name="T29" fmla="*/ 14 h 103"/>
                <a:gd name="T30" fmla="*/ 152 w 36"/>
                <a:gd name="T31" fmla="*/ 16 h 103"/>
                <a:gd name="T32" fmla="*/ 168 w 36"/>
                <a:gd name="T33" fmla="*/ 16 h 103"/>
                <a:gd name="T34" fmla="*/ 176 w 36"/>
                <a:gd name="T35" fmla="*/ 22 h 103"/>
                <a:gd name="T36" fmla="*/ 184 w 36"/>
                <a:gd name="T37" fmla="*/ 26 h 103"/>
                <a:gd name="T38" fmla="*/ 200 w 36"/>
                <a:gd name="T39" fmla="*/ 30 h 103"/>
                <a:gd name="T40" fmla="*/ 216 w 36"/>
                <a:gd name="T41" fmla="*/ 35 h 103"/>
                <a:gd name="T42" fmla="*/ 216 w 36"/>
                <a:gd name="T43" fmla="*/ 42 h 103"/>
                <a:gd name="T44" fmla="*/ 224 w 36"/>
                <a:gd name="T45" fmla="*/ 47 h 103"/>
                <a:gd name="T46" fmla="*/ 240 w 36"/>
                <a:gd name="T47" fmla="*/ 53 h 103"/>
                <a:gd name="T48" fmla="*/ 248 w 36"/>
                <a:gd name="T49" fmla="*/ 59 h 103"/>
                <a:gd name="T50" fmla="*/ 248 w 36"/>
                <a:gd name="T51" fmla="*/ 66 h 103"/>
                <a:gd name="T52" fmla="*/ 256 w 36"/>
                <a:gd name="T53" fmla="*/ 70 h 103"/>
                <a:gd name="T54" fmla="*/ 256 w 36"/>
                <a:gd name="T55" fmla="*/ 76 h 103"/>
                <a:gd name="T56" fmla="*/ 272 w 36"/>
                <a:gd name="T57" fmla="*/ 80 h 103"/>
                <a:gd name="T58" fmla="*/ 272 w 36"/>
                <a:gd name="T59" fmla="*/ 84 h 103"/>
                <a:gd name="T60" fmla="*/ 272 w 36"/>
                <a:gd name="T61" fmla="*/ 86 h 103"/>
                <a:gd name="T62" fmla="*/ 272 w 36"/>
                <a:gd name="T63" fmla="*/ 88 h 103"/>
                <a:gd name="T64" fmla="*/ 280 w 36"/>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103"/>
                <a:gd name="T101" fmla="*/ 36 w 36"/>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103">
                  <a:moveTo>
                    <a:pt x="0" y="0"/>
                  </a:moveTo>
                  <a:lnTo>
                    <a:pt x="0" y="1"/>
                  </a:lnTo>
                  <a:lnTo>
                    <a:pt x="1" y="3"/>
                  </a:lnTo>
                  <a:lnTo>
                    <a:pt x="3" y="3"/>
                  </a:lnTo>
                  <a:lnTo>
                    <a:pt x="4" y="5"/>
                  </a:lnTo>
                  <a:lnTo>
                    <a:pt x="6" y="6"/>
                  </a:lnTo>
                  <a:lnTo>
                    <a:pt x="7" y="8"/>
                  </a:lnTo>
                  <a:lnTo>
                    <a:pt x="9" y="8"/>
                  </a:lnTo>
                  <a:lnTo>
                    <a:pt x="11" y="10"/>
                  </a:lnTo>
                  <a:lnTo>
                    <a:pt x="12" y="11"/>
                  </a:lnTo>
                  <a:lnTo>
                    <a:pt x="14" y="13"/>
                  </a:lnTo>
                  <a:lnTo>
                    <a:pt x="16" y="14"/>
                  </a:lnTo>
                  <a:lnTo>
                    <a:pt x="17" y="16"/>
                  </a:lnTo>
                  <a:lnTo>
                    <a:pt x="19" y="17"/>
                  </a:lnTo>
                  <a:lnTo>
                    <a:pt x="19" y="19"/>
                  </a:lnTo>
                  <a:lnTo>
                    <a:pt x="21" y="19"/>
                  </a:lnTo>
                  <a:lnTo>
                    <a:pt x="22" y="25"/>
                  </a:lnTo>
                  <a:lnTo>
                    <a:pt x="23" y="29"/>
                  </a:lnTo>
                  <a:lnTo>
                    <a:pt x="25" y="36"/>
                  </a:lnTo>
                  <a:lnTo>
                    <a:pt x="27" y="41"/>
                  </a:lnTo>
                  <a:lnTo>
                    <a:pt x="27" y="48"/>
                  </a:lnTo>
                  <a:lnTo>
                    <a:pt x="28" y="55"/>
                  </a:lnTo>
                  <a:lnTo>
                    <a:pt x="30" y="62"/>
                  </a:lnTo>
                  <a:lnTo>
                    <a:pt x="31" y="68"/>
                  </a:lnTo>
                  <a:lnTo>
                    <a:pt x="31" y="76"/>
                  </a:lnTo>
                  <a:lnTo>
                    <a:pt x="32" y="82"/>
                  </a:lnTo>
                  <a:lnTo>
                    <a:pt x="32" y="88"/>
                  </a:lnTo>
                  <a:lnTo>
                    <a:pt x="34" y="93"/>
                  </a:lnTo>
                  <a:lnTo>
                    <a:pt x="34" y="97"/>
                  </a:lnTo>
                  <a:lnTo>
                    <a:pt x="34" y="100"/>
                  </a:lnTo>
                  <a:lnTo>
                    <a:pt x="34" y="102"/>
                  </a:lnTo>
                  <a:lnTo>
                    <a:pt x="35" y="102"/>
                  </a:lnTo>
                </a:path>
              </a:pathLst>
            </a:custGeom>
            <a:solidFill>
              <a:srgbClr val="F8F8F8"/>
            </a:solidFill>
            <a:ln w="18732">
              <a:solidFill>
                <a:srgbClr val="DDDDDD"/>
              </a:solidFill>
              <a:round/>
              <a:headEnd/>
              <a:tailEnd/>
            </a:ln>
          </p:spPr>
          <p:txBody>
            <a:bodyPr/>
            <a:lstStyle/>
            <a:p>
              <a:endParaRPr lang="it-IT"/>
            </a:p>
          </p:txBody>
        </p:sp>
        <p:sp>
          <p:nvSpPr>
            <p:cNvPr id="11340" name="Freeform 102"/>
            <p:cNvSpPr>
              <a:spLocks/>
            </p:cNvSpPr>
            <p:nvPr/>
          </p:nvSpPr>
          <p:spPr bwMode="auto">
            <a:xfrm>
              <a:off x="1490" y="1469"/>
              <a:ext cx="74" cy="98"/>
            </a:xfrm>
            <a:custGeom>
              <a:avLst/>
              <a:gdLst>
                <a:gd name="T0" fmla="*/ 288 w 37"/>
                <a:gd name="T1" fmla="*/ 0 h 103"/>
                <a:gd name="T2" fmla="*/ 280 w 37"/>
                <a:gd name="T3" fmla="*/ 1 h 103"/>
                <a:gd name="T4" fmla="*/ 280 w 37"/>
                <a:gd name="T5" fmla="*/ 1 h 103"/>
                <a:gd name="T6" fmla="*/ 264 w 37"/>
                <a:gd name="T7" fmla="*/ 3 h 103"/>
                <a:gd name="T8" fmla="*/ 264 w 37"/>
                <a:gd name="T9" fmla="*/ 3 h 103"/>
                <a:gd name="T10" fmla="*/ 248 w 37"/>
                <a:gd name="T11" fmla="*/ 5 h 103"/>
                <a:gd name="T12" fmla="*/ 240 w 37"/>
                <a:gd name="T13" fmla="*/ 6 h 103"/>
                <a:gd name="T14" fmla="*/ 224 w 37"/>
                <a:gd name="T15" fmla="*/ 8 h 103"/>
                <a:gd name="T16" fmla="*/ 216 w 37"/>
                <a:gd name="T17" fmla="*/ 8 h 103"/>
                <a:gd name="T18" fmla="*/ 192 w 37"/>
                <a:gd name="T19" fmla="*/ 10 h 103"/>
                <a:gd name="T20" fmla="*/ 184 w 37"/>
                <a:gd name="T21" fmla="*/ 10 h 103"/>
                <a:gd name="T22" fmla="*/ 168 w 37"/>
                <a:gd name="T23" fmla="*/ 10 h 103"/>
                <a:gd name="T24" fmla="*/ 152 w 37"/>
                <a:gd name="T25" fmla="*/ 11 h 103"/>
                <a:gd name="T26" fmla="*/ 136 w 37"/>
                <a:gd name="T27" fmla="*/ 13 h 103"/>
                <a:gd name="T28" fmla="*/ 128 w 37"/>
                <a:gd name="T29" fmla="*/ 14 h 103"/>
                <a:gd name="T30" fmla="*/ 120 w 37"/>
                <a:gd name="T31" fmla="*/ 16 h 103"/>
                <a:gd name="T32" fmla="*/ 120 w 37"/>
                <a:gd name="T33" fmla="*/ 16 h 103"/>
                <a:gd name="T34" fmla="*/ 104 w 37"/>
                <a:gd name="T35" fmla="*/ 22 h 103"/>
                <a:gd name="T36" fmla="*/ 88 w 37"/>
                <a:gd name="T37" fmla="*/ 26 h 103"/>
                <a:gd name="T38" fmla="*/ 72 w 37"/>
                <a:gd name="T39" fmla="*/ 30 h 103"/>
                <a:gd name="T40" fmla="*/ 56 w 37"/>
                <a:gd name="T41" fmla="*/ 35 h 103"/>
                <a:gd name="T42" fmla="*/ 40 w 37"/>
                <a:gd name="T43" fmla="*/ 42 h 103"/>
                <a:gd name="T44" fmla="*/ 40 w 37"/>
                <a:gd name="T45" fmla="*/ 47 h 103"/>
                <a:gd name="T46" fmla="*/ 24 w 37"/>
                <a:gd name="T47" fmla="*/ 53 h 103"/>
                <a:gd name="T48" fmla="*/ 24 w 37"/>
                <a:gd name="T49" fmla="*/ 59 h 103"/>
                <a:gd name="T50" fmla="*/ 8 w 37"/>
                <a:gd name="T51" fmla="*/ 66 h 103"/>
                <a:gd name="T52" fmla="*/ 8 w 37"/>
                <a:gd name="T53" fmla="*/ 70 h 103"/>
                <a:gd name="T54" fmla="*/ 0 w 37"/>
                <a:gd name="T55" fmla="*/ 76 h 103"/>
                <a:gd name="T56" fmla="*/ 0 w 37"/>
                <a:gd name="T57" fmla="*/ 80 h 103"/>
                <a:gd name="T58" fmla="*/ 0 w 37"/>
                <a:gd name="T59" fmla="*/ 84 h 103"/>
                <a:gd name="T60" fmla="*/ 0 w 37"/>
                <a:gd name="T61" fmla="*/ 86 h 103"/>
                <a:gd name="T62" fmla="*/ 0 w 37"/>
                <a:gd name="T63" fmla="*/ 88 h 103"/>
                <a:gd name="T64" fmla="*/ 0 w 37"/>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103"/>
                <a:gd name="T101" fmla="*/ 37 w 37"/>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103">
                  <a:moveTo>
                    <a:pt x="36" y="0"/>
                  </a:moveTo>
                  <a:lnTo>
                    <a:pt x="35" y="1"/>
                  </a:lnTo>
                  <a:lnTo>
                    <a:pt x="33" y="3"/>
                  </a:lnTo>
                  <a:lnTo>
                    <a:pt x="31" y="5"/>
                  </a:lnTo>
                  <a:lnTo>
                    <a:pt x="30" y="6"/>
                  </a:lnTo>
                  <a:lnTo>
                    <a:pt x="28" y="8"/>
                  </a:lnTo>
                  <a:lnTo>
                    <a:pt x="27" y="8"/>
                  </a:lnTo>
                  <a:lnTo>
                    <a:pt x="24" y="10"/>
                  </a:lnTo>
                  <a:lnTo>
                    <a:pt x="23" y="11"/>
                  </a:lnTo>
                  <a:lnTo>
                    <a:pt x="21" y="13"/>
                  </a:lnTo>
                  <a:lnTo>
                    <a:pt x="19" y="14"/>
                  </a:lnTo>
                  <a:lnTo>
                    <a:pt x="17" y="16"/>
                  </a:lnTo>
                  <a:lnTo>
                    <a:pt x="16" y="17"/>
                  </a:lnTo>
                  <a:lnTo>
                    <a:pt x="15" y="19"/>
                  </a:lnTo>
                  <a:lnTo>
                    <a:pt x="13" y="25"/>
                  </a:lnTo>
                  <a:lnTo>
                    <a:pt x="11" y="29"/>
                  </a:lnTo>
                  <a:lnTo>
                    <a:pt x="9" y="36"/>
                  </a:lnTo>
                  <a:lnTo>
                    <a:pt x="7" y="41"/>
                  </a:lnTo>
                  <a:lnTo>
                    <a:pt x="5" y="48"/>
                  </a:lnTo>
                  <a:lnTo>
                    <a:pt x="5" y="55"/>
                  </a:lnTo>
                  <a:lnTo>
                    <a:pt x="3" y="62"/>
                  </a:lnTo>
                  <a:lnTo>
                    <a:pt x="3" y="68"/>
                  </a:lnTo>
                  <a:lnTo>
                    <a:pt x="1" y="76"/>
                  </a:lnTo>
                  <a:lnTo>
                    <a:pt x="1" y="82"/>
                  </a:lnTo>
                  <a:lnTo>
                    <a:pt x="0" y="88"/>
                  </a:lnTo>
                  <a:lnTo>
                    <a:pt x="0" y="93"/>
                  </a:lnTo>
                  <a:lnTo>
                    <a:pt x="0" y="97"/>
                  </a:lnTo>
                  <a:lnTo>
                    <a:pt x="0" y="100"/>
                  </a:lnTo>
                  <a:lnTo>
                    <a:pt x="0" y="102"/>
                  </a:lnTo>
                </a:path>
              </a:pathLst>
            </a:custGeom>
            <a:solidFill>
              <a:srgbClr val="F8F8F8"/>
            </a:solidFill>
            <a:ln w="18732">
              <a:solidFill>
                <a:srgbClr val="DDDDDD"/>
              </a:solidFill>
              <a:round/>
              <a:headEnd/>
              <a:tailEnd/>
            </a:ln>
          </p:spPr>
          <p:txBody>
            <a:bodyPr/>
            <a:lstStyle/>
            <a:p>
              <a:endParaRPr lang="it-IT"/>
            </a:p>
          </p:txBody>
        </p:sp>
        <p:sp>
          <p:nvSpPr>
            <p:cNvPr id="11341" name="Freeform 103"/>
            <p:cNvSpPr>
              <a:spLocks/>
            </p:cNvSpPr>
            <p:nvPr/>
          </p:nvSpPr>
          <p:spPr bwMode="auto">
            <a:xfrm>
              <a:off x="1452" y="1468"/>
              <a:ext cx="69" cy="100"/>
            </a:xfrm>
            <a:custGeom>
              <a:avLst/>
              <a:gdLst>
                <a:gd name="T0" fmla="*/ 0 w 36"/>
                <a:gd name="T1" fmla="*/ 5 h 106"/>
                <a:gd name="T2" fmla="*/ 0 w 36"/>
                <a:gd name="T3" fmla="*/ 7 h 106"/>
                <a:gd name="T4" fmla="*/ 8 w 36"/>
                <a:gd name="T5" fmla="*/ 8 h 106"/>
                <a:gd name="T6" fmla="*/ 23 w 36"/>
                <a:gd name="T7" fmla="*/ 10 h 106"/>
                <a:gd name="T8" fmla="*/ 36 w 36"/>
                <a:gd name="T9" fmla="*/ 13 h 106"/>
                <a:gd name="T10" fmla="*/ 40 w 36"/>
                <a:gd name="T11" fmla="*/ 17 h 106"/>
                <a:gd name="T12" fmla="*/ 56 w 36"/>
                <a:gd name="T13" fmla="*/ 21 h 106"/>
                <a:gd name="T14" fmla="*/ 63 w 36"/>
                <a:gd name="T15" fmla="*/ 23 h 106"/>
                <a:gd name="T16" fmla="*/ 77 w 36"/>
                <a:gd name="T17" fmla="*/ 26 h 106"/>
                <a:gd name="T18" fmla="*/ 77 w 36"/>
                <a:gd name="T19" fmla="*/ 36 h 106"/>
                <a:gd name="T20" fmla="*/ 84 w 36"/>
                <a:gd name="T21" fmla="*/ 44 h 106"/>
                <a:gd name="T22" fmla="*/ 84 w 36"/>
                <a:gd name="T23" fmla="*/ 54 h 106"/>
                <a:gd name="T24" fmla="*/ 77 w 36"/>
                <a:gd name="T25" fmla="*/ 64 h 106"/>
                <a:gd name="T26" fmla="*/ 77 w 36"/>
                <a:gd name="T27" fmla="*/ 73 h 106"/>
                <a:gd name="T28" fmla="*/ 77 w 36"/>
                <a:gd name="T29" fmla="*/ 81 h 106"/>
                <a:gd name="T30" fmla="*/ 77 w 36"/>
                <a:gd name="T31" fmla="*/ 86 h 106"/>
                <a:gd name="T32" fmla="*/ 77 w 36"/>
                <a:gd name="T33" fmla="*/ 87 h 106"/>
                <a:gd name="T34" fmla="*/ 77 w 36"/>
                <a:gd name="T35" fmla="*/ 87 h 106"/>
                <a:gd name="T36" fmla="*/ 84 w 36"/>
                <a:gd name="T37" fmla="*/ 87 h 106"/>
                <a:gd name="T38" fmla="*/ 84 w 36"/>
                <a:gd name="T39" fmla="*/ 87 h 106"/>
                <a:gd name="T40" fmla="*/ 100 w 36"/>
                <a:gd name="T41" fmla="*/ 88 h 106"/>
                <a:gd name="T42" fmla="*/ 100 w 36"/>
                <a:gd name="T43" fmla="*/ 88 h 106"/>
                <a:gd name="T44" fmla="*/ 107 w 36"/>
                <a:gd name="T45" fmla="*/ 88 h 106"/>
                <a:gd name="T46" fmla="*/ 107 w 36"/>
                <a:gd name="T47" fmla="*/ 88 h 106"/>
                <a:gd name="T48" fmla="*/ 113 w 36"/>
                <a:gd name="T49" fmla="*/ 88 h 106"/>
                <a:gd name="T50" fmla="*/ 113 w 36"/>
                <a:gd name="T51" fmla="*/ 85 h 106"/>
                <a:gd name="T52" fmla="*/ 113 w 36"/>
                <a:gd name="T53" fmla="*/ 79 h 106"/>
                <a:gd name="T54" fmla="*/ 113 w 36"/>
                <a:gd name="T55" fmla="*/ 72 h 106"/>
                <a:gd name="T56" fmla="*/ 113 w 36"/>
                <a:gd name="T57" fmla="*/ 66 h 106"/>
                <a:gd name="T58" fmla="*/ 113 w 36"/>
                <a:gd name="T59" fmla="*/ 58 h 106"/>
                <a:gd name="T60" fmla="*/ 121 w 36"/>
                <a:gd name="T61" fmla="*/ 51 h 106"/>
                <a:gd name="T62" fmla="*/ 121 w 36"/>
                <a:gd name="T63" fmla="*/ 43 h 106"/>
                <a:gd name="T64" fmla="*/ 132 w 36"/>
                <a:gd name="T65" fmla="*/ 40 h 106"/>
                <a:gd name="T66" fmla="*/ 132 w 36"/>
                <a:gd name="T67" fmla="*/ 38 h 106"/>
                <a:gd name="T68" fmla="*/ 132 w 36"/>
                <a:gd name="T69" fmla="*/ 34 h 106"/>
                <a:gd name="T70" fmla="*/ 132 w 36"/>
                <a:gd name="T71" fmla="*/ 28 h 106"/>
                <a:gd name="T72" fmla="*/ 132 w 36"/>
                <a:gd name="T73" fmla="*/ 24 h 106"/>
                <a:gd name="T74" fmla="*/ 132 w 36"/>
                <a:gd name="T75" fmla="*/ 21 h 106"/>
                <a:gd name="T76" fmla="*/ 148 w 36"/>
                <a:gd name="T77" fmla="*/ 15 h 106"/>
                <a:gd name="T78" fmla="*/ 155 w 36"/>
                <a:gd name="T79" fmla="*/ 11 h 106"/>
                <a:gd name="T80" fmla="*/ 161 w 36"/>
                <a:gd name="T81" fmla="*/ 8 h 106"/>
                <a:gd name="T82" fmla="*/ 161 w 36"/>
                <a:gd name="T83" fmla="*/ 8 h 106"/>
                <a:gd name="T84" fmla="*/ 176 w 36"/>
                <a:gd name="T85" fmla="*/ 8 h 106"/>
                <a:gd name="T86" fmla="*/ 199 w 36"/>
                <a:gd name="T87" fmla="*/ 6 h 106"/>
                <a:gd name="T88" fmla="*/ 209 w 36"/>
                <a:gd name="T89" fmla="*/ 5 h 106"/>
                <a:gd name="T90" fmla="*/ 217 w 36"/>
                <a:gd name="T91" fmla="*/ 4 h 106"/>
                <a:gd name="T92" fmla="*/ 232 w 36"/>
                <a:gd name="T93" fmla="*/ 2 h 106"/>
                <a:gd name="T94" fmla="*/ 240 w 36"/>
                <a:gd name="T95" fmla="*/ 1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106"/>
                <a:gd name="T146" fmla="*/ 36 w 36"/>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106">
                  <a:moveTo>
                    <a:pt x="0" y="4"/>
                  </a:moveTo>
                  <a:lnTo>
                    <a:pt x="0" y="5"/>
                  </a:lnTo>
                  <a:lnTo>
                    <a:pt x="0" y="7"/>
                  </a:lnTo>
                  <a:lnTo>
                    <a:pt x="1" y="8"/>
                  </a:lnTo>
                  <a:lnTo>
                    <a:pt x="1" y="9"/>
                  </a:lnTo>
                  <a:lnTo>
                    <a:pt x="3" y="11"/>
                  </a:lnTo>
                  <a:lnTo>
                    <a:pt x="3" y="13"/>
                  </a:lnTo>
                  <a:lnTo>
                    <a:pt x="5" y="14"/>
                  </a:lnTo>
                  <a:lnTo>
                    <a:pt x="5" y="16"/>
                  </a:lnTo>
                  <a:lnTo>
                    <a:pt x="6" y="18"/>
                  </a:lnTo>
                  <a:lnTo>
                    <a:pt x="6" y="20"/>
                  </a:lnTo>
                  <a:lnTo>
                    <a:pt x="8" y="22"/>
                  </a:lnTo>
                  <a:lnTo>
                    <a:pt x="8" y="24"/>
                  </a:lnTo>
                  <a:lnTo>
                    <a:pt x="9" y="25"/>
                  </a:lnTo>
                  <a:lnTo>
                    <a:pt x="9" y="27"/>
                  </a:lnTo>
                  <a:lnTo>
                    <a:pt x="11" y="28"/>
                  </a:lnTo>
                  <a:lnTo>
                    <a:pt x="11" y="32"/>
                  </a:lnTo>
                  <a:lnTo>
                    <a:pt x="11" y="36"/>
                  </a:lnTo>
                  <a:lnTo>
                    <a:pt x="11" y="42"/>
                  </a:lnTo>
                  <a:lnTo>
                    <a:pt x="12" y="47"/>
                  </a:lnTo>
                  <a:lnTo>
                    <a:pt x="12" y="53"/>
                  </a:lnTo>
                  <a:lnTo>
                    <a:pt x="12" y="59"/>
                  </a:lnTo>
                  <a:lnTo>
                    <a:pt x="12" y="64"/>
                  </a:lnTo>
                  <a:lnTo>
                    <a:pt x="12" y="70"/>
                  </a:lnTo>
                  <a:lnTo>
                    <a:pt x="11" y="76"/>
                  </a:lnTo>
                  <a:lnTo>
                    <a:pt x="11" y="82"/>
                  </a:lnTo>
                  <a:lnTo>
                    <a:pt x="11" y="87"/>
                  </a:lnTo>
                  <a:lnTo>
                    <a:pt x="11" y="91"/>
                  </a:lnTo>
                  <a:lnTo>
                    <a:pt x="11" y="96"/>
                  </a:lnTo>
                  <a:lnTo>
                    <a:pt x="11" y="99"/>
                  </a:lnTo>
                  <a:lnTo>
                    <a:pt x="11" y="102"/>
                  </a:lnTo>
                  <a:lnTo>
                    <a:pt x="11" y="103"/>
                  </a:lnTo>
                  <a:lnTo>
                    <a:pt x="11" y="104"/>
                  </a:lnTo>
                  <a:lnTo>
                    <a:pt x="12" y="104"/>
                  </a:lnTo>
                  <a:lnTo>
                    <a:pt x="14" y="104"/>
                  </a:lnTo>
                  <a:lnTo>
                    <a:pt x="14" y="105"/>
                  </a:lnTo>
                  <a:lnTo>
                    <a:pt x="15" y="105"/>
                  </a:lnTo>
                  <a:lnTo>
                    <a:pt x="16" y="105"/>
                  </a:lnTo>
                  <a:lnTo>
                    <a:pt x="16" y="103"/>
                  </a:lnTo>
                  <a:lnTo>
                    <a:pt x="16" y="101"/>
                  </a:lnTo>
                  <a:lnTo>
                    <a:pt x="16" y="97"/>
                  </a:lnTo>
                  <a:lnTo>
                    <a:pt x="16" y="94"/>
                  </a:lnTo>
                  <a:lnTo>
                    <a:pt x="16" y="90"/>
                  </a:lnTo>
                  <a:lnTo>
                    <a:pt x="16" y="86"/>
                  </a:lnTo>
                  <a:lnTo>
                    <a:pt x="16" y="81"/>
                  </a:lnTo>
                  <a:lnTo>
                    <a:pt x="16" y="78"/>
                  </a:lnTo>
                  <a:lnTo>
                    <a:pt x="16" y="73"/>
                  </a:lnTo>
                  <a:lnTo>
                    <a:pt x="16" y="69"/>
                  </a:lnTo>
                  <a:lnTo>
                    <a:pt x="17" y="64"/>
                  </a:lnTo>
                  <a:lnTo>
                    <a:pt x="17" y="60"/>
                  </a:lnTo>
                  <a:lnTo>
                    <a:pt x="17" y="56"/>
                  </a:lnTo>
                  <a:lnTo>
                    <a:pt x="17" y="52"/>
                  </a:lnTo>
                  <a:lnTo>
                    <a:pt x="19" y="49"/>
                  </a:lnTo>
                  <a:lnTo>
                    <a:pt x="19" y="48"/>
                  </a:lnTo>
                  <a:lnTo>
                    <a:pt x="19" y="46"/>
                  </a:lnTo>
                  <a:lnTo>
                    <a:pt x="19" y="44"/>
                  </a:lnTo>
                  <a:lnTo>
                    <a:pt x="19" y="41"/>
                  </a:lnTo>
                  <a:lnTo>
                    <a:pt x="19" y="40"/>
                  </a:lnTo>
                  <a:lnTo>
                    <a:pt x="19" y="36"/>
                  </a:lnTo>
                  <a:lnTo>
                    <a:pt x="19" y="34"/>
                  </a:lnTo>
                  <a:lnTo>
                    <a:pt x="19" y="30"/>
                  </a:lnTo>
                  <a:lnTo>
                    <a:pt x="19" y="29"/>
                  </a:lnTo>
                  <a:lnTo>
                    <a:pt x="19" y="25"/>
                  </a:lnTo>
                  <a:lnTo>
                    <a:pt x="19" y="24"/>
                  </a:lnTo>
                  <a:lnTo>
                    <a:pt x="21" y="20"/>
                  </a:lnTo>
                  <a:lnTo>
                    <a:pt x="21" y="18"/>
                  </a:lnTo>
                  <a:lnTo>
                    <a:pt x="22" y="16"/>
                  </a:lnTo>
                  <a:lnTo>
                    <a:pt x="22" y="14"/>
                  </a:lnTo>
                  <a:lnTo>
                    <a:pt x="23" y="11"/>
                  </a:lnTo>
                  <a:lnTo>
                    <a:pt x="23" y="10"/>
                  </a:lnTo>
                  <a:lnTo>
                    <a:pt x="25" y="8"/>
                  </a:lnTo>
                  <a:lnTo>
                    <a:pt x="27" y="6"/>
                  </a:lnTo>
                  <a:lnTo>
                    <a:pt x="28" y="6"/>
                  </a:lnTo>
                  <a:lnTo>
                    <a:pt x="30" y="5"/>
                  </a:lnTo>
                  <a:lnTo>
                    <a:pt x="31" y="4"/>
                  </a:lnTo>
                  <a:lnTo>
                    <a:pt x="33" y="2"/>
                  </a:lnTo>
                  <a:lnTo>
                    <a:pt x="34" y="1"/>
                  </a:lnTo>
                  <a:lnTo>
                    <a:pt x="35" y="0"/>
                  </a:lnTo>
                </a:path>
              </a:pathLst>
            </a:custGeom>
            <a:solidFill>
              <a:srgbClr val="F8F8F8"/>
            </a:solidFill>
            <a:ln w="6350">
              <a:solidFill>
                <a:srgbClr val="DDDDDD"/>
              </a:solidFill>
              <a:round/>
              <a:headEnd/>
              <a:tailEnd/>
            </a:ln>
          </p:spPr>
          <p:txBody>
            <a:bodyPr/>
            <a:lstStyle/>
            <a:p>
              <a:endParaRPr lang="it-IT"/>
            </a:p>
          </p:txBody>
        </p:sp>
        <p:sp>
          <p:nvSpPr>
            <p:cNvPr id="11342" name="AutoShape 104"/>
            <p:cNvSpPr>
              <a:spLocks noChangeArrowheads="1"/>
            </p:cNvSpPr>
            <p:nvPr/>
          </p:nvSpPr>
          <p:spPr bwMode="auto">
            <a:xfrm flipV="1">
              <a:off x="1043" y="1302"/>
              <a:ext cx="867" cy="17"/>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1343" name="AutoShape 105"/>
            <p:cNvSpPr>
              <a:spLocks noChangeArrowheads="1"/>
            </p:cNvSpPr>
            <p:nvPr/>
          </p:nvSpPr>
          <p:spPr bwMode="auto">
            <a:xfrm flipV="1">
              <a:off x="1083" y="1293"/>
              <a:ext cx="788" cy="9"/>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1344" name="Oval 106"/>
            <p:cNvSpPr>
              <a:spLocks noChangeArrowheads="1"/>
            </p:cNvSpPr>
            <p:nvPr/>
          </p:nvSpPr>
          <p:spPr bwMode="auto">
            <a:xfrm>
              <a:off x="1316" y="1473"/>
              <a:ext cx="40"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1345" name="Oval 107"/>
            <p:cNvSpPr>
              <a:spLocks noChangeArrowheads="1"/>
            </p:cNvSpPr>
            <p:nvPr/>
          </p:nvSpPr>
          <p:spPr bwMode="auto">
            <a:xfrm>
              <a:off x="1602" y="1475"/>
              <a:ext cx="41"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1346" name="Freeform 108"/>
            <p:cNvSpPr>
              <a:spLocks/>
            </p:cNvSpPr>
            <p:nvPr/>
          </p:nvSpPr>
          <p:spPr bwMode="auto">
            <a:xfrm>
              <a:off x="1247" y="1320"/>
              <a:ext cx="63" cy="35"/>
            </a:xfrm>
            <a:custGeom>
              <a:avLst/>
              <a:gdLst>
                <a:gd name="T0" fmla="*/ 8 w 32"/>
                <a:gd name="T1" fmla="*/ 0 h 38"/>
                <a:gd name="T2" fmla="*/ 8 w 32"/>
                <a:gd name="T3" fmla="*/ 0 h 38"/>
                <a:gd name="T4" fmla="*/ 24 w 32"/>
                <a:gd name="T5" fmla="*/ 0 h 38"/>
                <a:gd name="T6" fmla="*/ 47 w 32"/>
                <a:gd name="T7" fmla="*/ 0 h 38"/>
                <a:gd name="T8" fmla="*/ 63 w 32"/>
                <a:gd name="T9" fmla="*/ 0 h 38"/>
                <a:gd name="T10" fmla="*/ 93 w 32"/>
                <a:gd name="T11" fmla="*/ 0 h 38"/>
                <a:gd name="T12" fmla="*/ 108 w 32"/>
                <a:gd name="T13" fmla="*/ 0 h 38"/>
                <a:gd name="T14" fmla="*/ 116 w 32"/>
                <a:gd name="T15" fmla="*/ 0 h 38"/>
                <a:gd name="T16" fmla="*/ 124 w 32"/>
                <a:gd name="T17" fmla="*/ 2 h 38"/>
                <a:gd name="T18" fmla="*/ 124 w 32"/>
                <a:gd name="T19" fmla="*/ 3 h 38"/>
                <a:gd name="T20" fmla="*/ 136 w 32"/>
                <a:gd name="T21" fmla="*/ 5 h 38"/>
                <a:gd name="T22" fmla="*/ 167 w 32"/>
                <a:gd name="T23" fmla="*/ 6 h 38"/>
                <a:gd name="T24" fmla="*/ 183 w 32"/>
                <a:gd name="T25" fmla="*/ 8 h 38"/>
                <a:gd name="T26" fmla="*/ 205 w 32"/>
                <a:gd name="T27" fmla="*/ 12 h 38"/>
                <a:gd name="T28" fmla="*/ 221 w 32"/>
                <a:gd name="T29" fmla="*/ 15 h 38"/>
                <a:gd name="T30" fmla="*/ 228 w 32"/>
                <a:gd name="T31" fmla="*/ 15 h 38"/>
                <a:gd name="T32" fmla="*/ 228 w 32"/>
                <a:gd name="T33" fmla="*/ 15 h 38"/>
                <a:gd name="T34" fmla="*/ 228 w 32"/>
                <a:gd name="T35" fmla="*/ 17 h 38"/>
                <a:gd name="T36" fmla="*/ 213 w 32"/>
                <a:gd name="T37" fmla="*/ 18 h 38"/>
                <a:gd name="T38" fmla="*/ 197 w 32"/>
                <a:gd name="T39" fmla="*/ 21 h 38"/>
                <a:gd name="T40" fmla="*/ 183 w 32"/>
                <a:gd name="T41" fmla="*/ 24 h 38"/>
                <a:gd name="T42" fmla="*/ 167 w 32"/>
                <a:gd name="T43" fmla="*/ 27 h 38"/>
                <a:gd name="T44" fmla="*/ 159 w 32"/>
                <a:gd name="T45" fmla="*/ 29 h 38"/>
                <a:gd name="T46" fmla="*/ 159 w 32"/>
                <a:gd name="T47" fmla="*/ 29 h 38"/>
                <a:gd name="T48" fmla="*/ 144 w 32"/>
                <a:gd name="T49" fmla="*/ 29 h 38"/>
                <a:gd name="T50" fmla="*/ 136 w 32"/>
                <a:gd name="T51" fmla="*/ 27 h 38"/>
                <a:gd name="T52" fmla="*/ 124 w 32"/>
                <a:gd name="T53" fmla="*/ 26 h 38"/>
                <a:gd name="T54" fmla="*/ 108 w 32"/>
                <a:gd name="T55" fmla="*/ 23 h 38"/>
                <a:gd name="T56" fmla="*/ 93 w 32"/>
                <a:gd name="T57" fmla="*/ 20 h 38"/>
                <a:gd name="T58" fmla="*/ 63 w 32"/>
                <a:gd name="T59" fmla="*/ 18 h 38"/>
                <a:gd name="T60" fmla="*/ 47 w 32"/>
                <a:gd name="T61" fmla="*/ 16 h 38"/>
                <a:gd name="T62" fmla="*/ 47 w 32"/>
                <a:gd name="T63" fmla="*/ 15 h 38"/>
                <a:gd name="T64" fmla="*/ 39 w 32"/>
                <a:gd name="T65" fmla="*/ 14 h 38"/>
                <a:gd name="T66" fmla="*/ 32 w 32"/>
                <a:gd name="T67" fmla="*/ 13 h 38"/>
                <a:gd name="T68" fmla="*/ 16 w 32"/>
                <a:gd name="T69" fmla="*/ 11 h 38"/>
                <a:gd name="T70" fmla="*/ 16 w 32"/>
                <a:gd name="T71" fmla="*/ 8 h 38"/>
                <a:gd name="T72" fmla="*/ 0 w 32"/>
                <a:gd name="T73" fmla="*/ 7 h 38"/>
                <a:gd name="T74" fmla="*/ 0 w 32"/>
                <a:gd name="T75" fmla="*/ 6 h 38"/>
                <a:gd name="T76" fmla="*/ 0 w 32"/>
                <a:gd name="T77" fmla="*/ 5 h 38"/>
                <a:gd name="T78" fmla="*/ 0 w 32"/>
                <a:gd name="T79" fmla="*/ 2 h 38"/>
                <a:gd name="T80" fmla="*/ 8 w 32"/>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
                <a:gd name="T124" fmla="*/ 0 h 38"/>
                <a:gd name="T125" fmla="*/ 32 w 32"/>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 h="38">
                  <a:moveTo>
                    <a:pt x="1" y="0"/>
                  </a:moveTo>
                  <a:lnTo>
                    <a:pt x="1" y="0"/>
                  </a:lnTo>
                  <a:lnTo>
                    <a:pt x="3" y="0"/>
                  </a:lnTo>
                  <a:lnTo>
                    <a:pt x="5" y="0"/>
                  </a:lnTo>
                  <a:lnTo>
                    <a:pt x="6" y="0"/>
                  </a:lnTo>
                  <a:lnTo>
                    <a:pt x="8" y="0"/>
                  </a:lnTo>
                  <a:lnTo>
                    <a:pt x="10" y="0"/>
                  </a:lnTo>
                  <a:lnTo>
                    <a:pt x="12" y="0"/>
                  </a:lnTo>
                  <a:lnTo>
                    <a:pt x="14" y="0"/>
                  </a:lnTo>
                  <a:lnTo>
                    <a:pt x="15" y="0"/>
                  </a:lnTo>
                  <a:lnTo>
                    <a:pt x="16" y="0"/>
                  </a:lnTo>
                  <a:lnTo>
                    <a:pt x="16" y="2"/>
                  </a:lnTo>
                  <a:lnTo>
                    <a:pt x="16" y="3"/>
                  </a:lnTo>
                  <a:lnTo>
                    <a:pt x="18" y="3"/>
                  </a:lnTo>
                  <a:lnTo>
                    <a:pt x="18" y="5"/>
                  </a:lnTo>
                  <a:lnTo>
                    <a:pt x="20" y="7"/>
                  </a:lnTo>
                  <a:lnTo>
                    <a:pt x="22" y="9"/>
                  </a:lnTo>
                  <a:lnTo>
                    <a:pt x="24" y="10"/>
                  </a:lnTo>
                  <a:lnTo>
                    <a:pt x="24" y="11"/>
                  </a:lnTo>
                  <a:lnTo>
                    <a:pt x="25" y="13"/>
                  </a:lnTo>
                  <a:lnTo>
                    <a:pt x="27" y="15"/>
                  </a:lnTo>
                  <a:lnTo>
                    <a:pt x="29" y="16"/>
                  </a:lnTo>
                  <a:lnTo>
                    <a:pt x="29" y="18"/>
                  </a:lnTo>
                  <a:lnTo>
                    <a:pt x="30" y="18"/>
                  </a:lnTo>
                  <a:lnTo>
                    <a:pt x="31" y="17"/>
                  </a:lnTo>
                  <a:lnTo>
                    <a:pt x="30" y="18"/>
                  </a:lnTo>
                  <a:lnTo>
                    <a:pt x="30" y="19"/>
                  </a:lnTo>
                  <a:lnTo>
                    <a:pt x="30" y="21"/>
                  </a:lnTo>
                  <a:lnTo>
                    <a:pt x="28" y="23"/>
                  </a:lnTo>
                  <a:lnTo>
                    <a:pt x="28" y="25"/>
                  </a:lnTo>
                  <a:lnTo>
                    <a:pt x="26" y="27"/>
                  </a:lnTo>
                  <a:lnTo>
                    <a:pt x="26" y="28"/>
                  </a:lnTo>
                  <a:lnTo>
                    <a:pt x="24" y="30"/>
                  </a:lnTo>
                  <a:lnTo>
                    <a:pt x="24" y="32"/>
                  </a:lnTo>
                  <a:lnTo>
                    <a:pt x="22" y="34"/>
                  </a:lnTo>
                  <a:lnTo>
                    <a:pt x="22" y="35"/>
                  </a:lnTo>
                  <a:lnTo>
                    <a:pt x="21" y="37"/>
                  </a:lnTo>
                  <a:lnTo>
                    <a:pt x="19" y="37"/>
                  </a:lnTo>
                  <a:lnTo>
                    <a:pt x="19" y="36"/>
                  </a:lnTo>
                  <a:lnTo>
                    <a:pt x="18" y="35"/>
                  </a:lnTo>
                  <a:lnTo>
                    <a:pt x="18" y="34"/>
                  </a:lnTo>
                  <a:lnTo>
                    <a:pt x="16" y="33"/>
                  </a:lnTo>
                  <a:lnTo>
                    <a:pt x="15" y="31"/>
                  </a:lnTo>
                  <a:lnTo>
                    <a:pt x="14" y="29"/>
                  </a:lnTo>
                  <a:lnTo>
                    <a:pt x="14" y="27"/>
                  </a:lnTo>
                  <a:lnTo>
                    <a:pt x="12" y="26"/>
                  </a:lnTo>
                  <a:lnTo>
                    <a:pt x="10" y="24"/>
                  </a:lnTo>
                  <a:lnTo>
                    <a:pt x="8" y="23"/>
                  </a:lnTo>
                  <a:lnTo>
                    <a:pt x="8" y="21"/>
                  </a:lnTo>
                  <a:lnTo>
                    <a:pt x="6" y="20"/>
                  </a:lnTo>
                  <a:lnTo>
                    <a:pt x="6" y="18"/>
                  </a:lnTo>
                  <a:lnTo>
                    <a:pt x="6" y="17"/>
                  </a:lnTo>
                  <a:lnTo>
                    <a:pt x="5" y="17"/>
                  </a:lnTo>
                  <a:lnTo>
                    <a:pt x="5" y="16"/>
                  </a:lnTo>
                  <a:lnTo>
                    <a:pt x="4" y="16"/>
                  </a:lnTo>
                  <a:lnTo>
                    <a:pt x="4" y="14"/>
                  </a:lnTo>
                  <a:lnTo>
                    <a:pt x="2" y="14"/>
                  </a:lnTo>
                  <a:lnTo>
                    <a:pt x="2" y="12"/>
                  </a:lnTo>
                  <a:lnTo>
                    <a:pt x="2" y="11"/>
                  </a:lnTo>
                  <a:lnTo>
                    <a:pt x="2" y="10"/>
                  </a:lnTo>
                  <a:lnTo>
                    <a:pt x="0" y="10"/>
                  </a:lnTo>
                  <a:lnTo>
                    <a:pt x="0" y="8"/>
                  </a:lnTo>
                  <a:lnTo>
                    <a:pt x="0" y="7"/>
                  </a:lnTo>
                  <a:lnTo>
                    <a:pt x="0" y="5"/>
                  </a:lnTo>
                  <a:lnTo>
                    <a:pt x="0" y="3"/>
                  </a:lnTo>
                  <a:lnTo>
                    <a:pt x="0" y="2"/>
                  </a:lnTo>
                  <a:lnTo>
                    <a:pt x="1" y="0"/>
                  </a:lnTo>
                </a:path>
              </a:pathLst>
            </a:custGeom>
            <a:solidFill>
              <a:srgbClr val="F8F8F8"/>
            </a:solidFill>
            <a:ln w="9525">
              <a:solidFill>
                <a:srgbClr val="DDDDDD"/>
              </a:solidFill>
              <a:round/>
              <a:headEnd/>
              <a:tailEnd/>
            </a:ln>
          </p:spPr>
          <p:txBody>
            <a:bodyPr/>
            <a:lstStyle/>
            <a:p>
              <a:endParaRPr lang="it-IT"/>
            </a:p>
          </p:txBody>
        </p:sp>
        <p:sp>
          <p:nvSpPr>
            <p:cNvPr id="11347" name="Freeform 109"/>
            <p:cNvSpPr>
              <a:spLocks/>
            </p:cNvSpPr>
            <p:nvPr/>
          </p:nvSpPr>
          <p:spPr bwMode="auto">
            <a:xfrm>
              <a:off x="1172" y="1319"/>
              <a:ext cx="311" cy="141"/>
            </a:xfrm>
            <a:custGeom>
              <a:avLst/>
              <a:gdLst>
                <a:gd name="T0" fmla="*/ 833 w 158"/>
                <a:gd name="T1" fmla="*/ 1 h 152"/>
                <a:gd name="T2" fmla="*/ 1112 w 158"/>
                <a:gd name="T3" fmla="*/ 20 h 152"/>
                <a:gd name="T4" fmla="*/ 1136 w 158"/>
                <a:gd name="T5" fmla="*/ 42 h 152"/>
                <a:gd name="T6" fmla="*/ 1173 w 158"/>
                <a:gd name="T7" fmla="*/ 42 h 152"/>
                <a:gd name="T8" fmla="*/ 1197 w 158"/>
                <a:gd name="T9" fmla="*/ 46 h 152"/>
                <a:gd name="T10" fmla="*/ 1197 w 158"/>
                <a:gd name="T11" fmla="*/ 90 h 152"/>
                <a:gd name="T12" fmla="*/ 1197 w 158"/>
                <a:gd name="T13" fmla="*/ 121 h 152"/>
                <a:gd name="T14" fmla="*/ 1008 w 158"/>
                <a:gd name="T15" fmla="*/ 118 h 152"/>
                <a:gd name="T16" fmla="*/ 779 w 158"/>
                <a:gd name="T17" fmla="*/ 112 h 152"/>
                <a:gd name="T18" fmla="*/ 685 w 158"/>
                <a:gd name="T19" fmla="*/ 111 h 152"/>
                <a:gd name="T20" fmla="*/ 520 w 158"/>
                <a:gd name="T21" fmla="*/ 111 h 152"/>
                <a:gd name="T22" fmla="*/ 472 w 158"/>
                <a:gd name="T23" fmla="*/ 113 h 152"/>
                <a:gd name="T24" fmla="*/ 472 w 158"/>
                <a:gd name="T25" fmla="*/ 116 h 152"/>
                <a:gd name="T26" fmla="*/ 449 w 158"/>
                <a:gd name="T27" fmla="*/ 119 h 152"/>
                <a:gd name="T28" fmla="*/ 372 w 158"/>
                <a:gd name="T29" fmla="*/ 114 h 152"/>
                <a:gd name="T30" fmla="*/ 299 w 158"/>
                <a:gd name="T31" fmla="*/ 105 h 152"/>
                <a:gd name="T32" fmla="*/ 268 w 158"/>
                <a:gd name="T33" fmla="*/ 89 h 152"/>
                <a:gd name="T34" fmla="*/ 136 w 158"/>
                <a:gd name="T35" fmla="*/ 71 h 152"/>
                <a:gd name="T36" fmla="*/ 31 w 158"/>
                <a:gd name="T37" fmla="*/ 67 h 152"/>
                <a:gd name="T38" fmla="*/ 159 w 158"/>
                <a:gd name="T39" fmla="*/ 66 h 152"/>
                <a:gd name="T40" fmla="*/ 291 w 158"/>
                <a:gd name="T41" fmla="*/ 71 h 152"/>
                <a:gd name="T42" fmla="*/ 380 w 158"/>
                <a:gd name="T43" fmla="*/ 85 h 152"/>
                <a:gd name="T44" fmla="*/ 411 w 158"/>
                <a:gd name="T45" fmla="*/ 98 h 152"/>
                <a:gd name="T46" fmla="*/ 488 w 158"/>
                <a:gd name="T47" fmla="*/ 101 h 152"/>
                <a:gd name="T48" fmla="*/ 589 w 158"/>
                <a:gd name="T49" fmla="*/ 101 h 152"/>
                <a:gd name="T50" fmla="*/ 604 w 158"/>
                <a:gd name="T51" fmla="*/ 94 h 152"/>
                <a:gd name="T52" fmla="*/ 616 w 158"/>
                <a:gd name="T53" fmla="*/ 74 h 152"/>
                <a:gd name="T54" fmla="*/ 616 w 158"/>
                <a:gd name="T55" fmla="*/ 72 h 152"/>
                <a:gd name="T56" fmla="*/ 640 w 158"/>
                <a:gd name="T57" fmla="*/ 90 h 152"/>
                <a:gd name="T58" fmla="*/ 817 w 158"/>
                <a:gd name="T59" fmla="*/ 99 h 152"/>
                <a:gd name="T60" fmla="*/ 1053 w 158"/>
                <a:gd name="T61" fmla="*/ 90 h 152"/>
                <a:gd name="T62" fmla="*/ 1128 w 158"/>
                <a:gd name="T63" fmla="*/ 75 h 152"/>
                <a:gd name="T64" fmla="*/ 1085 w 158"/>
                <a:gd name="T65" fmla="*/ 58 h 152"/>
                <a:gd name="T66" fmla="*/ 984 w 158"/>
                <a:gd name="T67" fmla="*/ 53 h 152"/>
                <a:gd name="T68" fmla="*/ 844 w 158"/>
                <a:gd name="T69" fmla="*/ 53 h 152"/>
                <a:gd name="T70" fmla="*/ 640 w 158"/>
                <a:gd name="T71" fmla="*/ 59 h 152"/>
                <a:gd name="T72" fmla="*/ 581 w 158"/>
                <a:gd name="T73" fmla="*/ 61 h 152"/>
                <a:gd name="T74" fmla="*/ 581 w 158"/>
                <a:gd name="T75" fmla="*/ 58 h 152"/>
                <a:gd name="T76" fmla="*/ 581 w 158"/>
                <a:gd name="T77" fmla="*/ 53 h 152"/>
                <a:gd name="T78" fmla="*/ 756 w 158"/>
                <a:gd name="T79" fmla="*/ 50 h 152"/>
                <a:gd name="T80" fmla="*/ 961 w 158"/>
                <a:gd name="T81" fmla="*/ 45 h 152"/>
                <a:gd name="T82" fmla="*/ 1031 w 158"/>
                <a:gd name="T83" fmla="*/ 37 h 152"/>
                <a:gd name="T84" fmla="*/ 1061 w 158"/>
                <a:gd name="T85" fmla="*/ 19 h 152"/>
                <a:gd name="T86" fmla="*/ 907 w 158"/>
                <a:gd name="T87" fmla="*/ 13 h 152"/>
                <a:gd name="T88" fmla="*/ 809 w 158"/>
                <a:gd name="T89" fmla="*/ 24 h 152"/>
                <a:gd name="T90" fmla="*/ 900 w 158"/>
                <a:gd name="T91" fmla="*/ 32 h 152"/>
                <a:gd name="T92" fmla="*/ 937 w 158"/>
                <a:gd name="T93" fmla="*/ 28 h 152"/>
                <a:gd name="T94" fmla="*/ 945 w 158"/>
                <a:gd name="T95" fmla="*/ 24 h 152"/>
                <a:gd name="T96" fmla="*/ 968 w 158"/>
                <a:gd name="T97" fmla="*/ 28 h 152"/>
                <a:gd name="T98" fmla="*/ 1000 w 158"/>
                <a:gd name="T99" fmla="*/ 35 h 152"/>
                <a:gd name="T100" fmla="*/ 900 w 158"/>
                <a:gd name="T101" fmla="*/ 39 h 152"/>
                <a:gd name="T102" fmla="*/ 716 w 158"/>
                <a:gd name="T103" fmla="*/ 44 h 152"/>
                <a:gd name="T104" fmla="*/ 693 w 158"/>
                <a:gd name="T105" fmla="*/ 42 h 152"/>
                <a:gd name="T106" fmla="*/ 740 w 158"/>
                <a:gd name="T107" fmla="*/ 34 h 152"/>
                <a:gd name="T108" fmla="*/ 748 w 158"/>
                <a:gd name="T109" fmla="*/ 17 h 152"/>
                <a:gd name="T110" fmla="*/ 701 w 158"/>
                <a:gd name="T111" fmla="*/ 9 h 152"/>
                <a:gd name="T112" fmla="*/ 663 w 158"/>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8"/>
                <a:gd name="T172" fmla="*/ 0 h 152"/>
                <a:gd name="T173" fmla="*/ 158 w 158"/>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8" h="152">
                  <a:moveTo>
                    <a:pt x="87" y="0"/>
                  </a:moveTo>
                  <a:lnTo>
                    <a:pt x="87" y="0"/>
                  </a:lnTo>
                  <a:lnTo>
                    <a:pt x="89" y="0"/>
                  </a:lnTo>
                  <a:lnTo>
                    <a:pt x="92" y="0"/>
                  </a:lnTo>
                  <a:lnTo>
                    <a:pt x="98" y="0"/>
                  </a:lnTo>
                  <a:lnTo>
                    <a:pt x="103" y="1"/>
                  </a:lnTo>
                  <a:lnTo>
                    <a:pt x="109" y="1"/>
                  </a:lnTo>
                  <a:lnTo>
                    <a:pt x="116" y="3"/>
                  </a:lnTo>
                  <a:lnTo>
                    <a:pt x="123" y="3"/>
                  </a:lnTo>
                  <a:lnTo>
                    <a:pt x="128" y="7"/>
                  </a:lnTo>
                  <a:lnTo>
                    <a:pt x="135" y="10"/>
                  </a:lnTo>
                  <a:lnTo>
                    <a:pt x="139" y="15"/>
                  </a:lnTo>
                  <a:lnTo>
                    <a:pt x="144" y="19"/>
                  </a:lnTo>
                  <a:lnTo>
                    <a:pt x="146" y="26"/>
                  </a:lnTo>
                  <a:lnTo>
                    <a:pt x="149" y="33"/>
                  </a:lnTo>
                  <a:lnTo>
                    <a:pt x="149" y="43"/>
                  </a:lnTo>
                  <a:lnTo>
                    <a:pt x="149" y="52"/>
                  </a:lnTo>
                  <a:lnTo>
                    <a:pt x="151" y="52"/>
                  </a:lnTo>
                  <a:lnTo>
                    <a:pt x="153" y="52"/>
                  </a:lnTo>
                  <a:lnTo>
                    <a:pt x="154" y="52"/>
                  </a:lnTo>
                  <a:lnTo>
                    <a:pt x="156" y="52"/>
                  </a:lnTo>
                  <a:lnTo>
                    <a:pt x="157" y="52"/>
                  </a:lnTo>
                  <a:lnTo>
                    <a:pt x="157" y="55"/>
                  </a:lnTo>
                  <a:lnTo>
                    <a:pt x="157" y="58"/>
                  </a:lnTo>
                  <a:lnTo>
                    <a:pt x="157" y="63"/>
                  </a:lnTo>
                  <a:lnTo>
                    <a:pt x="157" y="69"/>
                  </a:lnTo>
                  <a:lnTo>
                    <a:pt x="157" y="78"/>
                  </a:lnTo>
                  <a:lnTo>
                    <a:pt x="157" y="85"/>
                  </a:lnTo>
                  <a:lnTo>
                    <a:pt x="157" y="94"/>
                  </a:lnTo>
                  <a:lnTo>
                    <a:pt x="157" y="102"/>
                  </a:lnTo>
                  <a:lnTo>
                    <a:pt x="157" y="113"/>
                  </a:lnTo>
                  <a:lnTo>
                    <a:pt x="157" y="121"/>
                  </a:lnTo>
                  <a:lnTo>
                    <a:pt x="157" y="130"/>
                  </a:lnTo>
                  <a:lnTo>
                    <a:pt x="157" y="136"/>
                  </a:lnTo>
                  <a:lnTo>
                    <a:pt x="157" y="143"/>
                  </a:lnTo>
                  <a:lnTo>
                    <a:pt x="157" y="148"/>
                  </a:lnTo>
                  <a:lnTo>
                    <a:pt x="157" y="151"/>
                  </a:lnTo>
                  <a:lnTo>
                    <a:pt x="156" y="151"/>
                  </a:lnTo>
                  <a:lnTo>
                    <a:pt x="154" y="151"/>
                  </a:lnTo>
                  <a:lnTo>
                    <a:pt x="150" y="151"/>
                  </a:lnTo>
                  <a:lnTo>
                    <a:pt x="147" y="150"/>
                  </a:lnTo>
                  <a:lnTo>
                    <a:pt x="142" y="150"/>
                  </a:lnTo>
                  <a:lnTo>
                    <a:pt x="138" y="148"/>
                  </a:lnTo>
                  <a:lnTo>
                    <a:pt x="132" y="148"/>
                  </a:lnTo>
                  <a:lnTo>
                    <a:pt x="127" y="146"/>
                  </a:lnTo>
                  <a:lnTo>
                    <a:pt x="122" y="146"/>
                  </a:lnTo>
                  <a:lnTo>
                    <a:pt x="117" y="144"/>
                  </a:lnTo>
                  <a:lnTo>
                    <a:pt x="111" y="144"/>
                  </a:lnTo>
                  <a:lnTo>
                    <a:pt x="108" y="142"/>
                  </a:lnTo>
                  <a:lnTo>
                    <a:pt x="104" y="142"/>
                  </a:lnTo>
                  <a:lnTo>
                    <a:pt x="102" y="140"/>
                  </a:lnTo>
                  <a:lnTo>
                    <a:pt x="100" y="140"/>
                  </a:lnTo>
                  <a:lnTo>
                    <a:pt x="100" y="138"/>
                  </a:lnTo>
                  <a:lnTo>
                    <a:pt x="98" y="139"/>
                  </a:lnTo>
                  <a:lnTo>
                    <a:pt x="95" y="139"/>
                  </a:lnTo>
                  <a:lnTo>
                    <a:pt x="94" y="139"/>
                  </a:lnTo>
                  <a:lnTo>
                    <a:pt x="90" y="139"/>
                  </a:lnTo>
                  <a:lnTo>
                    <a:pt x="87" y="139"/>
                  </a:lnTo>
                  <a:lnTo>
                    <a:pt x="84" y="139"/>
                  </a:lnTo>
                  <a:lnTo>
                    <a:pt x="81" y="139"/>
                  </a:lnTo>
                  <a:lnTo>
                    <a:pt x="77" y="139"/>
                  </a:lnTo>
                  <a:lnTo>
                    <a:pt x="73" y="139"/>
                  </a:lnTo>
                  <a:lnTo>
                    <a:pt x="70" y="139"/>
                  </a:lnTo>
                  <a:lnTo>
                    <a:pt x="68" y="139"/>
                  </a:lnTo>
                  <a:lnTo>
                    <a:pt x="65" y="139"/>
                  </a:lnTo>
                  <a:lnTo>
                    <a:pt x="63" y="139"/>
                  </a:lnTo>
                  <a:lnTo>
                    <a:pt x="62" y="139"/>
                  </a:lnTo>
                  <a:lnTo>
                    <a:pt x="62" y="140"/>
                  </a:lnTo>
                  <a:lnTo>
                    <a:pt x="62" y="141"/>
                  </a:lnTo>
                  <a:lnTo>
                    <a:pt x="62" y="143"/>
                  </a:lnTo>
                  <a:lnTo>
                    <a:pt x="62" y="144"/>
                  </a:lnTo>
                  <a:lnTo>
                    <a:pt x="62" y="146"/>
                  </a:lnTo>
                  <a:lnTo>
                    <a:pt x="62" y="148"/>
                  </a:lnTo>
                  <a:lnTo>
                    <a:pt x="62" y="149"/>
                  </a:lnTo>
                  <a:lnTo>
                    <a:pt x="59" y="149"/>
                  </a:lnTo>
                  <a:lnTo>
                    <a:pt x="57" y="149"/>
                  </a:lnTo>
                  <a:lnTo>
                    <a:pt x="56" y="149"/>
                  </a:lnTo>
                  <a:lnTo>
                    <a:pt x="54" y="147"/>
                  </a:lnTo>
                  <a:lnTo>
                    <a:pt x="52" y="147"/>
                  </a:lnTo>
                  <a:lnTo>
                    <a:pt x="50" y="145"/>
                  </a:lnTo>
                  <a:lnTo>
                    <a:pt x="49" y="145"/>
                  </a:lnTo>
                  <a:lnTo>
                    <a:pt x="49" y="143"/>
                  </a:lnTo>
                  <a:lnTo>
                    <a:pt x="47" y="143"/>
                  </a:lnTo>
                  <a:lnTo>
                    <a:pt x="45" y="141"/>
                  </a:lnTo>
                  <a:lnTo>
                    <a:pt x="43" y="139"/>
                  </a:lnTo>
                  <a:lnTo>
                    <a:pt x="43" y="138"/>
                  </a:lnTo>
                  <a:lnTo>
                    <a:pt x="41" y="136"/>
                  </a:lnTo>
                  <a:lnTo>
                    <a:pt x="41" y="134"/>
                  </a:lnTo>
                  <a:lnTo>
                    <a:pt x="39" y="132"/>
                  </a:lnTo>
                  <a:lnTo>
                    <a:pt x="39" y="130"/>
                  </a:lnTo>
                  <a:lnTo>
                    <a:pt x="38" y="129"/>
                  </a:lnTo>
                  <a:lnTo>
                    <a:pt x="37" y="126"/>
                  </a:lnTo>
                  <a:lnTo>
                    <a:pt x="37" y="123"/>
                  </a:lnTo>
                  <a:lnTo>
                    <a:pt x="37" y="119"/>
                  </a:lnTo>
                  <a:lnTo>
                    <a:pt x="35" y="116"/>
                  </a:lnTo>
                  <a:lnTo>
                    <a:pt x="35" y="112"/>
                  </a:lnTo>
                  <a:lnTo>
                    <a:pt x="34" y="108"/>
                  </a:lnTo>
                  <a:lnTo>
                    <a:pt x="34" y="103"/>
                  </a:lnTo>
                  <a:lnTo>
                    <a:pt x="31" y="100"/>
                  </a:lnTo>
                  <a:lnTo>
                    <a:pt x="30" y="96"/>
                  </a:lnTo>
                  <a:lnTo>
                    <a:pt x="26" y="94"/>
                  </a:lnTo>
                  <a:lnTo>
                    <a:pt x="23" y="90"/>
                  </a:lnTo>
                  <a:lnTo>
                    <a:pt x="18" y="88"/>
                  </a:lnTo>
                  <a:lnTo>
                    <a:pt x="13" y="86"/>
                  </a:lnTo>
                  <a:lnTo>
                    <a:pt x="6" y="86"/>
                  </a:lnTo>
                  <a:lnTo>
                    <a:pt x="0" y="85"/>
                  </a:lnTo>
                  <a:lnTo>
                    <a:pt x="2" y="85"/>
                  </a:lnTo>
                  <a:lnTo>
                    <a:pt x="4" y="84"/>
                  </a:lnTo>
                  <a:lnTo>
                    <a:pt x="6" y="84"/>
                  </a:lnTo>
                  <a:lnTo>
                    <a:pt x="9" y="84"/>
                  </a:lnTo>
                  <a:lnTo>
                    <a:pt x="11" y="84"/>
                  </a:lnTo>
                  <a:lnTo>
                    <a:pt x="15" y="82"/>
                  </a:lnTo>
                  <a:lnTo>
                    <a:pt x="17" y="82"/>
                  </a:lnTo>
                  <a:lnTo>
                    <a:pt x="19" y="82"/>
                  </a:lnTo>
                  <a:lnTo>
                    <a:pt x="21" y="82"/>
                  </a:lnTo>
                  <a:lnTo>
                    <a:pt x="25" y="81"/>
                  </a:lnTo>
                  <a:lnTo>
                    <a:pt x="27" y="81"/>
                  </a:lnTo>
                  <a:lnTo>
                    <a:pt x="28" y="80"/>
                  </a:lnTo>
                  <a:lnTo>
                    <a:pt x="29" y="80"/>
                  </a:lnTo>
                  <a:lnTo>
                    <a:pt x="30" y="79"/>
                  </a:lnTo>
                  <a:lnTo>
                    <a:pt x="34" y="84"/>
                  </a:lnTo>
                  <a:lnTo>
                    <a:pt x="38" y="89"/>
                  </a:lnTo>
                  <a:lnTo>
                    <a:pt x="41" y="92"/>
                  </a:lnTo>
                  <a:lnTo>
                    <a:pt x="44" y="95"/>
                  </a:lnTo>
                  <a:lnTo>
                    <a:pt x="46" y="99"/>
                  </a:lnTo>
                  <a:lnTo>
                    <a:pt x="47" y="101"/>
                  </a:lnTo>
                  <a:lnTo>
                    <a:pt x="48" y="103"/>
                  </a:lnTo>
                  <a:lnTo>
                    <a:pt x="50" y="105"/>
                  </a:lnTo>
                  <a:lnTo>
                    <a:pt x="50" y="107"/>
                  </a:lnTo>
                  <a:lnTo>
                    <a:pt x="50" y="109"/>
                  </a:lnTo>
                  <a:lnTo>
                    <a:pt x="50" y="111"/>
                  </a:lnTo>
                  <a:lnTo>
                    <a:pt x="51" y="113"/>
                  </a:lnTo>
                  <a:lnTo>
                    <a:pt x="51" y="116"/>
                  </a:lnTo>
                  <a:lnTo>
                    <a:pt x="52" y="118"/>
                  </a:lnTo>
                  <a:lnTo>
                    <a:pt x="53" y="121"/>
                  </a:lnTo>
                  <a:lnTo>
                    <a:pt x="54" y="123"/>
                  </a:lnTo>
                  <a:lnTo>
                    <a:pt x="54" y="125"/>
                  </a:lnTo>
                  <a:lnTo>
                    <a:pt x="56" y="126"/>
                  </a:lnTo>
                  <a:lnTo>
                    <a:pt x="57" y="127"/>
                  </a:lnTo>
                  <a:lnTo>
                    <a:pt x="59" y="127"/>
                  </a:lnTo>
                  <a:lnTo>
                    <a:pt x="60" y="127"/>
                  </a:lnTo>
                  <a:lnTo>
                    <a:pt x="62" y="127"/>
                  </a:lnTo>
                  <a:lnTo>
                    <a:pt x="64" y="127"/>
                  </a:lnTo>
                  <a:lnTo>
                    <a:pt x="67" y="127"/>
                  </a:lnTo>
                  <a:lnTo>
                    <a:pt x="69" y="127"/>
                  </a:lnTo>
                  <a:lnTo>
                    <a:pt x="71" y="127"/>
                  </a:lnTo>
                  <a:lnTo>
                    <a:pt x="72" y="127"/>
                  </a:lnTo>
                  <a:lnTo>
                    <a:pt x="74" y="127"/>
                  </a:lnTo>
                  <a:lnTo>
                    <a:pt x="75" y="127"/>
                  </a:lnTo>
                  <a:lnTo>
                    <a:pt x="77" y="127"/>
                  </a:lnTo>
                  <a:lnTo>
                    <a:pt x="78" y="127"/>
                  </a:lnTo>
                  <a:lnTo>
                    <a:pt x="79" y="126"/>
                  </a:lnTo>
                  <a:lnTo>
                    <a:pt x="79" y="124"/>
                  </a:lnTo>
                  <a:lnTo>
                    <a:pt x="79" y="123"/>
                  </a:lnTo>
                  <a:lnTo>
                    <a:pt x="79" y="120"/>
                  </a:lnTo>
                  <a:lnTo>
                    <a:pt x="79" y="117"/>
                  </a:lnTo>
                  <a:lnTo>
                    <a:pt x="79" y="114"/>
                  </a:lnTo>
                  <a:lnTo>
                    <a:pt x="79" y="110"/>
                  </a:lnTo>
                  <a:lnTo>
                    <a:pt x="80" y="106"/>
                  </a:lnTo>
                  <a:lnTo>
                    <a:pt x="80" y="103"/>
                  </a:lnTo>
                  <a:lnTo>
                    <a:pt x="80" y="100"/>
                  </a:lnTo>
                  <a:lnTo>
                    <a:pt x="80" y="97"/>
                  </a:lnTo>
                  <a:lnTo>
                    <a:pt x="81" y="93"/>
                  </a:lnTo>
                  <a:lnTo>
                    <a:pt x="81" y="91"/>
                  </a:lnTo>
                  <a:lnTo>
                    <a:pt x="81" y="88"/>
                  </a:lnTo>
                  <a:lnTo>
                    <a:pt x="81" y="87"/>
                  </a:lnTo>
                  <a:lnTo>
                    <a:pt x="82" y="86"/>
                  </a:lnTo>
                  <a:lnTo>
                    <a:pt x="81" y="87"/>
                  </a:lnTo>
                  <a:lnTo>
                    <a:pt x="81" y="89"/>
                  </a:lnTo>
                  <a:lnTo>
                    <a:pt x="81" y="91"/>
                  </a:lnTo>
                  <a:lnTo>
                    <a:pt x="81" y="93"/>
                  </a:lnTo>
                  <a:lnTo>
                    <a:pt x="81" y="97"/>
                  </a:lnTo>
                  <a:lnTo>
                    <a:pt x="81" y="100"/>
                  </a:lnTo>
                  <a:lnTo>
                    <a:pt x="81" y="103"/>
                  </a:lnTo>
                  <a:lnTo>
                    <a:pt x="82" y="106"/>
                  </a:lnTo>
                  <a:lnTo>
                    <a:pt x="82" y="110"/>
                  </a:lnTo>
                  <a:lnTo>
                    <a:pt x="84" y="113"/>
                  </a:lnTo>
                  <a:lnTo>
                    <a:pt x="86" y="117"/>
                  </a:lnTo>
                  <a:lnTo>
                    <a:pt x="88" y="119"/>
                  </a:lnTo>
                  <a:lnTo>
                    <a:pt x="89" y="122"/>
                  </a:lnTo>
                  <a:lnTo>
                    <a:pt x="93" y="124"/>
                  </a:lnTo>
                  <a:lnTo>
                    <a:pt x="97" y="124"/>
                  </a:lnTo>
                  <a:lnTo>
                    <a:pt x="103" y="124"/>
                  </a:lnTo>
                  <a:lnTo>
                    <a:pt x="107" y="124"/>
                  </a:lnTo>
                  <a:lnTo>
                    <a:pt x="113" y="124"/>
                  </a:lnTo>
                  <a:lnTo>
                    <a:pt x="118" y="123"/>
                  </a:lnTo>
                  <a:lnTo>
                    <a:pt x="123" y="121"/>
                  </a:lnTo>
                  <a:lnTo>
                    <a:pt x="126" y="120"/>
                  </a:lnTo>
                  <a:lnTo>
                    <a:pt x="130" y="119"/>
                  </a:lnTo>
                  <a:lnTo>
                    <a:pt x="134" y="117"/>
                  </a:lnTo>
                  <a:lnTo>
                    <a:pt x="138" y="113"/>
                  </a:lnTo>
                  <a:lnTo>
                    <a:pt x="139" y="111"/>
                  </a:lnTo>
                  <a:lnTo>
                    <a:pt x="142" y="108"/>
                  </a:lnTo>
                  <a:lnTo>
                    <a:pt x="143" y="107"/>
                  </a:lnTo>
                  <a:lnTo>
                    <a:pt x="146" y="103"/>
                  </a:lnTo>
                  <a:lnTo>
                    <a:pt x="146" y="101"/>
                  </a:lnTo>
                  <a:lnTo>
                    <a:pt x="148" y="98"/>
                  </a:lnTo>
                  <a:lnTo>
                    <a:pt x="148" y="94"/>
                  </a:lnTo>
                  <a:lnTo>
                    <a:pt x="149" y="91"/>
                  </a:lnTo>
                  <a:lnTo>
                    <a:pt x="148" y="87"/>
                  </a:lnTo>
                  <a:lnTo>
                    <a:pt x="148" y="84"/>
                  </a:lnTo>
                  <a:lnTo>
                    <a:pt x="146" y="81"/>
                  </a:lnTo>
                  <a:lnTo>
                    <a:pt x="146" y="77"/>
                  </a:lnTo>
                  <a:lnTo>
                    <a:pt x="144" y="75"/>
                  </a:lnTo>
                  <a:lnTo>
                    <a:pt x="142" y="73"/>
                  </a:lnTo>
                  <a:lnTo>
                    <a:pt x="141" y="71"/>
                  </a:lnTo>
                  <a:lnTo>
                    <a:pt x="139" y="69"/>
                  </a:lnTo>
                  <a:lnTo>
                    <a:pt x="136" y="69"/>
                  </a:lnTo>
                  <a:lnTo>
                    <a:pt x="134" y="68"/>
                  </a:lnTo>
                  <a:lnTo>
                    <a:pt x="132" y="68"/>
                  </a:lnTo>
                  <a:lnTo>
                    <a:pt x="130" y="66"/>
                  </a:lnTo>
                  <a:lnTo>
                    <a:pt x="129" y="66"/>
                  </a:lnTo>
                  <a:lnTo>
                    <a:pt x="127" y="66"/>
                  </a:lnTo>
                  <a:lnTo>
                    <a:pt x="125" y="66"/>
                  </a:lnTo>
                  <a:lnTo>
                    <a:pt x="123" y="64"/>
                  </a:lnTo>
                  <a:lnTo>
                    <a:pt x="120" y="65"/>
                  </a:lnTo>
                  <a:lnTo>
                    <a:pt x="118" y="65"/>
                  </a:lnTo>
                  <a:lnTo>
                    <a:pt x="114" y="66"/>
                  </a:lnTo>
                  <a:lnTo>
                    <a:pt x="111" y="66"/>
                  </a:lnTo>
                  <a:lnTo>
                    <a:pt x="106" y="67"/>
                  </a:lnTo>
                  <a:lnTo>
                    <a:pt x="103" y="67"/>
                  </a:lnTo>
                  <a:lnTo>
                    <a:pt x="99" y="69"/>
                  </a:lnTo>
                  <a:lnTo>
                    <a:pt x="95" y="69"/>
                  </a:lnTo>
                  <a:lnTo>
                    <a:pt x="91" y="71"/>
                  </a:lnTo>
                  <a:lnTo>
                    <a:pt x="88" y="72"/>
                  </a:lnTo>
                  <a:lnTo>
                    <a:pt x="84" y="74"/>
                  </a:lnTo>
                  <a:lnTo>
                    <a:pt x="82" y="74"/>
                  </a:lnTo>
                  <a:lnTo>
                    <a:pt x="79" y="76"/>
                  </a:lnTo>
                  <a:lnTo>
                    <a:pt x="77" y="76"/>
                  </a:lnTo>
                  <a:lnTo>
                    <a:pt x="76" y="77"/>
                  </a:lnTo>
                  <a:lnTo>
                    <a:pt x="76" y="76"/>
                  </a:lnTo>
                  <a:lnTo>
                    <a:pt x="76" y="74"/>
                  </a:lnTo>
                  <a:lnTo>
                    <a:pt x="76" y="72"/>
                  </a:lnTo>
                  <a:lnTo>
                    <a:pt x="76" y="71"/>
                  </a:lnTo>
                  <a:lnTo>
                    <a:pt x="76" y="69"/>
                  </a:lnTo>
                  <a:lnTo>
                    <a:pt x="76" y="68"/>
                  </a:lnTo>
                  <a:lnTo>
                    <a:pt x="76" y="66"/>
                  </a:lnTo>
                  <a:lnTo>
                    <a:pt x="78" y="66"/>
                  </a:lnTo>
                  <a:lnTo>
                    <a:pt x="81" y="66"/>
                  </a:lnTo>
                  <a:lnTo>
                    <a:pt x="85" y="66"/>
                  </a:lnTo>
                  <a:lnTo>
                    <a:pt x="88" y="65"/>
                  </a:lnTo>
                  <a:lnTo>
                    <a:pt x="92" y="65"/>
                  </a:lnTo>
                  <a:lnTo>
                    <a:pt x="95" y="63"/>
                  </a:lnTo>
                  <a:lnTo>
                    <a:pt x="99" y="63"/>
                  </a:lnTo>
                  <a:lnTo>
                    <a:pt x="104" y="62"/>
                  </a:lnTo>
                  <a:lnTo>
                    <a:pt x="108" y="62"/>
                  </a:lnTo>
                  <a:lnTo>
                    <a:pt x="111" y="60"/>
                  </a:lnTo>
                  <a:lnTo>
                    <a:pt x="115" y="60"/>
                  </a:lnTo>
                  <a:lnTo>
                    <a:pt x="120" y="58"/>
                  </a:lnTo>
                  <a:lnTo>
                    <a:pt x="122" y="58"/>
                  </a:lnTo>
                  <a:lnTo>
                    <a:pt x="126" y="56"/>
                  </a:lnTo>
                  <a:lnTo>
                    <a:pt x="128" y="55"/>
                  </a:lnTo>
                  <a:lnTo>
                    <a:pt x="132" y="53"/>
                  </a:lnTo>
                  <a:lnTo>
                    <a:pt x="133" y="52"/>
                  </a:lnTo>
                  <a:lnTo>
                    <a:pt x="134" y="50"/>
                  </a:lnTo>
                  <a:lnTo>
                    <a:pt x="135" y="48"/>
                  </a:lnTo>
                  <a:lnTo>
                    <a:pt x="135" y="46"/>
                  </a:lnTo>
                  <a:lnTo>
                    <a:pt x="137" y="43"/>
                  </a:lnTo>
                  <a:lnTo>
                    <a:pt x="138" y="41"/>
                  </a:lnTo>
                  <a:lnTo>
                    <a:pt x="140" y="37"/>
                  </a:lnTo>
                  <a:lnTo>
                    <a:pt x="140" y="35"/>
                  </a:lnTo>
                  <a:lnTo>
                    <a:pt x="140" y="32"/>
                  </a:lnTo>
                  <a:lnTo>
                    <a:pt x="139" y="29"/>
                  </a:lnTo>
                  <a:lnTo>
                    <a:pt x="139" y="25"/>
                  </a:lnTo>
                  <a:lnTo>
                    <a:pt x="138" y="24"/>
                  </a:lnTo>
                  <a:lnTo>
                    <a:pt x="137" y="20"/>
                  </a:lnTo>
                  <a:lnTo>
                    <a:pt x="134" y="19"/>
                  </a:lnTo>
                  <a:lnTo>
                    <a:pt x="132" y="16"/>
                  </a:lnTo>
                  <a:lnTo>
                    <a:pt x="126" y="16"/>
                  </a:lnTo>
                  <a:lnTo>
                    <a:pt x="122" y="15"/>
                  </a:lnTo>
                  <a:lnTo>
                    <a:pt x="119" y="16"/>
                  </a:lnTo>
                  <a:lnTo>
                    <a:pt x="116" y="16"/>
                  </a:lnTo>
                  <a:lnTo>
                    <a:pt x="112" y="18"/>
                  </a:lnTo>
                  <a:lnTo>
                    <a:pt x="110" y="20"/>
                  </a:lnTo>
                  <a:lnTo>
                    <a:pt x="108" y="22"/>
                  </a:lnTo>
                  <a:lnTo>
                    <a:pt x="107" y="24"/>
                  </a:lnTo>
                  <a:lnTo>
                    <a:pt x="106" y="28"/>
                  </a:lnTo>
                  <a:lnTo>
                    <a:pt x="106" y="30"/>
                  </a:lnTo>
                  <a:lnTo>
                    <a:pt x="106" y="32"/>
                  </a:lnTo>
                  <a:lnTo>
                    <a:pt x="107" y="34"/>
                  </a:lnTo>
                  <a:lnTo>
                    <a:pt x="108" y="36"/>
                  </a:lnTo>
                  <a:lnTo>
                    <a:pt x="111" y="38"/>
                  </a:lnTo>
                  <a:lnTo>
                    <a:pt x="114" y="40"/>
                  </a:lnTo>
                  <a:lnTo>
                    <a:pt x="118" y="40"/>
                  </a:lnTo>
                  <a:lnTo>
                    <a:pt x="120" y="39"/>
                  </a:lnTo>
                  <a:lnTo>
                    <a:pt x="121" y="37"/>
                  </a:lnTo>
                  <a:lnTo>
                    <a:pt x="121" y="36"/>
                  </a:lnTo>
                  <a:lnTo>
                    <a:pt x="123" y="34"/>
                  </a:lnTo>
                  <a:lnTo>
                    <a:pt x="123" y="32"/>
                  </a:lnTo>
                  <a:lnTo>
                    <a:pt x="124" y="31"/>
                  </a:lnTo>
                  <a:lnTo>
                    <a:pt x="124" y="30"/>
                  </a:lnTo>
                  <a:lnTo>
                    <a:pt x="126" y="28"/>
                  </a:lnTo>
                  <a:lnTo>
                    <a:pt x="126" y="30"/>
                  </a:lnTo>
                  <a:lnTo>
                    <a:pt x="126" y="31"/>
                  </a:lnTo>
                  <a:lnTo>
                    <a:pt x="127" y="31"/>
                  </a:lnTo>
                  <a:lnTo>
                    <a:pt x="127" y="33"/>
                  </a:lnTo>
                  <a:lnTo>
                    <a:pt x="127" y="35"/>
                  </a:lnTo>
                  <a:lnTo>
                    <a:pt x="127" y="36"/>
                  </a:lnTo>
                  <a:lnTo>
                    <a:pt x="129" y="36"/>
                  </a:lnTo>
                  <a:lnTo>
                    <a:pt x="129" y="38"/>
                  </a:lnTo>
                  <a:lnTo>
                    <a:pt x="129" y="40"/>
                  </a:lnTo>
                  <a:lnTo>
                    <a:pt x="129" y="42"/>
                  </a:lnTo>
                  <a:lnTo>
                    <a:pt x="131" y="42"/>
                  </a:lnTo>
                  <a:lnTo>
                    <a:pt x="131" y="44"/>
                  </a:lnTo>
                  <a:lnTo>
                    <a:pt x="132" y="44"/>
                  </a:lnTo>
                  <a:lnTo>
                    <a:pt x="128" y="46"/>
                  </a:lnTo>
                  <a:lnTo>
                    <a:pt x="124" y="47"/>
                  </a:lnTo>
                  <a:lnTo>
                    <a:pt x="121" y="49"/>
                  </a:lnTo>
                  <a:lnTo>
                    <a:pt x="118" y="49"/>
                  </a:lnTo>
                  <a:lnTo>
                    <a:pt x="113" y="50"/>
                  </a:lnTo>
                  <a:lnTo>
                    <a:pt x="110" y="51"/>
                  </a:lnTo>
                  <a:lnTo>
                    <a:pt x="106" y="52"/>
                  </a:lnTo>
                  <a:lnTo>
                    <a:pt x="103" y="52"/>
                  </a:lnTo>
                  <a:lnTo>
                    <a:pt x="100" y="54"/>
                  </a:lnTo>
                  <a:lnTo>
                    <a:pt x="97" y="55"/>
                  </a:lnTo>
                  <a:lnTo>
                    <a:pt x="94" y="55"/>
                  </a:lnTo>
                  <a:lnTo>
                    <a:pt x="92" y="55"/>
                  </a:lnTo>
                  <a:lnTo>
                    <a:pt x="91" y="55"/>
                  </a:lnTo>
                  <a:lnTo>
                    <a:pt x="89" y="55"/>
                  </a:lnTo>
                  <a:lnTo>
                    <a:pt x="89" y="54"/>
                  </a:lnTo>
                  <a:lnTo>
                    <a:pt x="91" y="52"/>
                  </a:lnTo>
                  <a:lnTo>
                    <a:pt x="93" y="51"/>
                  </a:lnTo>
                  <a:lnTo>
                    <a:pt x="93" y="50"/>
                  </a:lnTo>
                  <a:lnTo>
                    <a:pt x="95" y="49"/>
                  </a:lnTo>
                  <a:lnTo>
                    <a:pt x="95" y="47"/>
                  </a:lnTo>
                  <a:lnTo>
                    <a:pt x="97" y="45"/>
                  </a:lnTo>
                  <a:lnTo>
                    <a:pt x="97" y="43"/>
                  </a:lnTo>
                  <a:lnTo>
                    <a:pt x="97" y="41"/>
                  </a:lnTo>
                  <a:lnTo>
                    <a:pt x="97" y="40"/>
                  </a:lnTo>
                  <a:lnTo>
                    <a:pt x="98" y="36"/>
                  </a:lnTo>
                  <a:lnTo>
                    <a:pt x="98" y="33"/>
                  </a:lnTo>
                  <a:lnTo>
                    <a:pt x="98" y="30"/>
                  </a:lnTo>
                  <a:lnTo>
                    <a:pt x="98" y="26"/>
                  </a:lnTo>
                  <a:lnTo>
                    <a:pt x="98" y="20"/>
                  </a:lnTo>
                  <a:lnTo>
                    <a:pt x="96" y="20"/>
                  </a:lnTo>
                  <a:lnTo>
                    <a:pt x="96" y="19"/>
                  </a:lnTo>
                  <a:lnTo>
                    <a:pt x="95" y="19"/>
                  </a:lnTo>
                  <a:lnTo>
                    <a:pt x="95" y="17"/>
                  </a:lnTo>
                  <a:lnTo>
                    <a:pt x="93" y="15"/>
                  </a:lnTo>
                  <a:lnTo>
                    <a:pt x="93" y="13"/>
                  </a:lnTo>
                  <a:lnTo>
                    <a:pt x="92" y="12"/>
                  </a:lnTo>
                  <a:lnTo>
                    <a:pt x="92" y="10"/>
                  </a:lnTo>
                  <a:lnTo>
                    <a:pt x="90" y="9"/>
                  </a:lnTo>
                  <a:lnTo>
                    <a:pt x="90" y="7"/>
                  </a:lnTo>
                  <a:lnTo>
                    <a:pt x="88" y="5"/>
                  </a:lnTo>
                  <a:lnTo>
                    <a:pt x="88" y="3"/>
                  </a:lnTo>
                  <a:lnTo>
                    <a:pt x="87" y="3"/>
                  </a:lnTo>
                  <a:lnTo>
                    <a:pt x="87" y="1"/>
                  </a:lnTo>
                  <a:lnTo>
                    <a:pt x="87" y="0"/>
                  </a:lnTo>
                </a:path>
              </a:pathLst>
            </a:custGeom>
            <a:solidFill>
              <a:srgbClr val="F8F8F8"/>
            </a:solidFill>
            <a:ln w="6350">
              <a:solidFill>
                <a:srgbClr val="DDDDDD"/>
              </a:solidFill>
              <a:round/>
              <a:headEnd/>
              <a:tailEnd/>
            </a:ln>
          </p:spPr>
          <p:txBody>
            <a:bodyPr/>
            <a:lstStyle/>
            <a:p>
              <a:endParaRPr lang="it-IT"/>
            </a:p>
          </p:txBody>
        </p:sp>
        <p:sp>
          <p:nvSpPr>
            <p:cNvPr id="11348" name="Freeform 110"/>
            <p:cNvSpPr>
              <a:spLocks/>
            </p:cNvSpPr>
            <p:nvPr/>
          </p:nvSpPr>
          <p:spPr bwMode="auto">
            <a:xfrm>
              <a:off x="1655" y="1320"/>
              <a:ext cx="59" cy="35"/>
            </a:xfrm>
            <a:custGeom>
              <a:avLst/>
              <a:gdLst>
                <a:gd name="T0" fmla="*/ 212 w 30"/>
                <a:gd name="T1" fmla="*/ 0 h 38"/>
                <a:gd name="T2" fmla="*/ 197 w 30"/>
                <a:gd name="T3" fmla="*/ 0 h 38"/>
                <a:gd name="T4" fmla="*/ 181 w 30"/>
                <a:gd name="T5" fmla="*/ 0 h 38"/>
                <a:gd name="T6" fmla="*/ 159 w 30"/>
                <a:gd name="T7" fmla="*/ 0 h 38"/>
                <a:gd name="T8" fmla="*/ 151 w 30"/>
                <a:gd name="T9" fmla="*/ 0 h 38"/>
                <a:gd name="T10" fmla="*/ 120 w 30"/>
                <a:gd name="T11" fmla="*/ 0 h 38"/>
                <a:gd name="T12" fmla="*/ 116 w 30"/>
                <a:gd name="T13" fmla="*/ 0 h 38"/>
                <a:gd name="T14" fmla="*/ 116 w 30"/>
                <a:gd name="T15" fmla="*/ 0 h 38"/>
                <a:gd name="T16" fmla="*/ 100 w 30"/>
                <a:gd name="T17" fmla="*/ 2 h 38"/>
                <a:gd name="T18" fmla="*/ 85 w 30"/>
                <a:gd name="T19" fmla="*/ 3 h 38"/>
                <a:gd name="T20" fmla="*/ 77 w 30"/>
                <a:gd name="T21" fmla="*/ 5 h 38"/>
                <a:gd name="T22" fmla="*/ 55 w 30"/>
                <a:gd name="T23" fmla="*/ 6 h 38"/>
                <a:gd name="T24" fmla="*/ 39 w 30"/>
                <a:gd name="T25" fmla="*/ 8 h 38"/>
                <a:gd name="T26" fmla="*/ 8 w 30"/>
                <a:gd name="T27" fmla="*/ 12 h 38"/>
                <a:gd name="T28" fmla="*/ 0 w 30"/>
                <a:gd name="T29" fmla="*/ 15 h 38"/>
                <a:gd name="T30" fmla="*/ 0 w 30"/>
                <a:gd name="T31" fmla="*/ 15 h 38"/>
                <a:gd name="T32" fmla="*/ 0 w 30"/>
                <a:gd name="T33" fmla="*/ 15 h 38"/>
                <a:gd name="T34" fmla="*/ 0 w 30"/>
                <a:gd name="T35" fmla="*/ 17 h 38"/>
                <a:gd name="T36" fmla="*/ 0 w 30"/>
                <a:gd name="T37" fmla="*/ 18 h 38"/>
                <a:gd name="T38" fmla="*/ 16 w 30"/>
                <a:gd name="T39" fmla="*/ 21 h 38"/>
                <a:gd name="T40" fmla="*/ 31 w 30"/>
                <a:gd name="T41" fmla="*/ 24 h 38"/>
                <a:gd name="T42" fmla="*/ 39 w 30"/>
                <a:gd name="T43" fmla="*/ 27 h 38"/>
                <a:gd name="T44" fmla="*/ 55 w 30"/>
                <a:gd name="T45" fmla="*/ 29 h 38"/>
                <a:gd name="T46" fmla="*/ 61 w 30"/>
                <a:gd name="T47" fmla="*/ 29 h 38"/>
                <a:gd name="T48" fmla="*/ 77 w 30"/>
                <a:gd name="T49" fmla="*/ 29 h 38"/>
                <a:gd name="T50" fmla="*/ 77 w 30"/>
                <a:gd name="T51" fmla="*/ 27 h 38"/>
                <a:gd name="T52" fmla="*/ 85 w 30"/>
                <a:gd name="T53" fmla="*/ 26 h 38"/>
                <a:gd name="T54" fmla="*/ 116 w 30"/>
                <a:gd name="T55" fmla="*/ 23 h 38"/>
                <a:gd name="T56" fmla="*/ 128 w 30"/>
                <a:gd name="T57" fmla="*/ 20 h 38"/>
                <a:gd name="T58" fmla="*/ 151 w 30"/>
                <a:gd name="T59" fmla="*/ 18 h 38"/>
                <a:gd name="T60" fmla="*/ 159 w 30"/>
                <a:gd name="T61" fmla="*/ 16 h 38"/>
                <a:gd name="T62" fmla="*/ 175 w 30"/>
                <a:gd name="T63" fmla="*/ 15 h 38"/>
                <a:gd name="T64" fmla="*/ 181 w 30"/>
                <a:gd name="T65" fmla="*/ 14 h 38"/>
                <a:gd name="T66" fmla="*/ 181 w 30"/>
                <a:gd name="T67" fmla="*/ 13 h 38"/>
                <a:gd name="T68" fmla="*/ 189 w 30"/>
                <a:gd name="T69" fmla="*/ 11 h 38"/>
                <a:gd name="T70" fmla="*/ 189 w 30"/>
                <a:gd name="T71" fmla="*/ 8 h 38"/>
                <a:gd name="T72" fmla="*/ 205 w 30"/>
                <a:gd name="T73" fmla="*/ 7 h 38"/>
                <a:gd name="T74" fmla="*/ 205 w 30"/>
                <a:gd name="T75" fmla="*/ 6 h 38"/>
                <a:gd name="T76" fmla="*/ 220 w 30"/>
                <a:gd name="T77" fmla="*/ 5 h 38"/>
                <a:gd name="T78" fmla="*/ 220 w 30"/>
                <a:gd name="T79" fmla="*/ 2 h 38"/>
                <a:gd name="T80" fmla="*/ 220 w 30"/>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
                <a:gd name="T124" fmla="*/ 0 h 38"/>
                <a:gd name="T125" fmla="*/ 30 w 30"/>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 h="38">
                  <a:moveTo>
                    <a:pt x="29" y="0"/>
                  </a:moveTo>
                  <a:lnTo>
                    <a:pt x="28" y="0"/>
                  </a:lnTo>
                  <a:lnTo>
                    <a:pt x="26" y="0"/>
                  </a:lnTo>
                  <a:lnTo>
                    <a:pt x="24" y="0"/>
                  </a:lnTo>
                  <a:lnTo>
                    <a:pt x="23" y="0"/>
                  </a:lnTo>
                  <a:lnTo>
                    <a:pt x="21" y="0"/>
                  </a:lnTo>
                  <a:lnTo>
                    <a:pt x="20" y="0"/>
                  </a:lnTo>
                  <a:lnTo>
                    <a:pt x="18" y="0"/>
                  </a:lnTo>
                  <a:lnTo>
                    <a:pt x="16" y="0"/>
                  </a:lnTo>
                  <a:lnTo>
                    <a:pt x="15" y="0"/>
                  </a:lnTo>
                  <a:lnTo>
                    <a:pt x="13" y="2"/>
                  </a:lnTo>
                  <a:lnTo>
                    <a:pt x="11" y="3"/>
                  </a:lnTo>
                  <a:lnTo>
                    <a:pt x="10" y="5"/>
                  </a:lnTo>
                  <a:lnTo>
                    <a:pt x="8" y="7"/>
                  </a:lnTo>
                  <a:lnTo>
                    <a:pt x="7" y="9"/>
                  </a:lnTo>
                  <a:lnTo>
                    <a:pt x="7" y="10"/>
                  </a:lnTo>
                  <a:lnTo>
                    <a:pt x="5" y="11"/>
                  </a:lnTo>
                  <a:lnTo>
                    <a:pt x="3" y="13"/>
                  </a:lnTo>
                  <a:lnTo>
                    <a:pt x="1" y="15"/>
                  </a:lnTo>
                  <a:lnTo>
                    <a:pt x="1" y="16"/>
                  </a:lnTo>
                  <a:lnTo>
                    <a:pt x="0" y="18"/>
                  </a:lnTo>
                  <a:lnTo>
                    <a:pt x="0" y="17"/>
                  </a:lnTo>
                  <a:lnTo>
                    <a:pt x="0" y="18"/>
                  </a:lnTo>
                  <a:lnTo>
                    <a:pt x="0" y="19"/>
                  </a:lnTo>
                  <a:lnTo>
                    <a:pt x="0" y="21"/>
                  </a:lnTo>
                  <a:lnTo>
                    <a:pt x="0" y="23"/>
                  </a:lnTo>
                  <a:lnTo>
                    <a:pt x="2" y="25"/>
                  </a:lnTo>
                  <a:lnTo>
                    <a:pt x="2" y="27"/>
                  </a:lnTo>
                  <a:lnTo>
                    <a:pt x="4" y="28"/>
                  </a:lnTo>
                  <a:lnTo>
                    <a:pt x="4" y="30"/>
                  </a:lnTo>
                  <a:lnTo>
                    <a:pt x="5" y="32"/>
                  </a:lnTo>
                  <a:lnTo>
                    <a:pt x="5" y="34"/>
                  </a:lnTo>
                  <a:lnTo>
                    <a:pt x="7" y="35"/>
                  </a:lnTo>
                  <a:lnTo>
                    <a:pt x="7" y="37"/>
                  </a:lnTo>
                  <a:lnTo>
                    <a:pt x="8" y="37"/>
                  </a:lnTo>
                  <a:lnTo>
                    <a:pt x="10" y="37"/>
                  </a:lnTo>
                  <a:lnTo>
                    <a:pt x="10" y="36"/>
                  </a:lnTo>
                  <a:lnTo>
                    <a:pt x="10" y="35"/>
                  </a:lnTo>
                  <a:lnTo>
                    <a:pt x="11" y="34"/>
                  </a:lnTo>
                  <a:lnTo>
                    <a:pt x="11" y="33"/>
                  </a:lnTo>
                  <a:lnTo>
                    <a:pt x="13" y="31"/>
                  </a:lnTo>
                  <a:lnTo>
                    <a:pt x="15" y="29"/>
                  </a:lnTo>
                  <a:lnTo>
                    <a:pt x="17" y="27"/>
                  </a:lnTo>
                  <a:lnTo>
                    <a:pt x="17" y="26"/>
                  </a:lnTo>
                  <a:lnTo>
                    <a:pt x="19" y="24"/>
                  </a:lnTo>
                  <a:lnTo>
                    <a:pt x="20" y="23"/>
                  </a:lnTo>
                  <a:lnTo>
                    <a:pt x="21" y="21"/>
                  </a:lnTo>
                  <a:lnTo>
                    <a:pt x="21" y="20"/>
                  </a:lnTo>
                  <a:lnTo>
                    <a:pt x="23" y="18"/>
                  </a:lnTo>
                  <a:lnTo>
                    <a:pt x="24" y="17"/>
                  </a:lnTo>
                  <a:lnTo>
                    <a:pt x="24" y="16"/>
                  </a:lnTo>
                  <a:lnTo>
                    <a:pt x="25" y="14"/>
                  </a:lnTo>
                  <a:lnTo>
                    <a:pt x="25" y="12"/>
                  </a:lnTo>
                  <a:lnTo>
                    <a:pt x="25" y="11"/>
                  </a:lnTo>
                  <a:lnTo>
                    <a:pt x="27" y="10"/>
                  </a:lnTo>
                  <a:lnTo>
                    <a:pt x="27" y="8"/>
                  </a:lnTo>
                  <a:lnTo>
                    <a:pt x="27" y="7"/>
                  </a:lnTo>
                  <a:lnTo>
                    <a:pt x="29" y="5"/>
                  </a:lnTo>
                  <a:lnTo>
                    <a:pt x="29" y="3"/>
                  </a:lnTo>
                  <a:lnTo>
                    <a:pt x="29" y="2"/>
                  </a:lnTo>
                  <a:lnTo>
                    <a:pt x="29" y="0"/>
                  </a:lnTo>
                </a:path>
              </a:pathLst>
            </a:custGeom>
            <a:solidFill>
              <a:srgbClr val="F8F8F8"/>
            </a:solidFill>
            <a:ln w="9525">
              <a:solidFill>
                <a:srgbClr val="DDDDDD"/>
              </a:solidFill>
              <a:round/>
              <a:headEnd/>
              <a:tailEnd/>
            </a:ln>
          </p:spPr>
          <p:txBody>
            <a:bodyPr/>
            <a:lstStyle/>
            <a:p>
              <a:endParaRPr lang="it-IT"/>
            </a:p>
          </p:txBody>
        </p:sp>
        <p:sp>
          <p:nvSpPr>
            <p:cNvPr id="11349" name="Freeform 111"/>
            <p:cNvSpPr>
              <a:spLocks/>
            </p:cNvSpPr>
            <p:nvPr/>
          </p:nvSpPr>
          <p:spPr bwMode="auto">
            <a:xfrm>
              <a:off x="1480" y="1319"/>
              <a:ext cx="312" cy="141"/>
            </a:xfrm>
            <a:custGeom>
              <a:avLst/>
              <a:gdLst>
                <a:gd name="T0" fmla="*/ 347 w 159"/>
                <a:gd name="T1" fmla="*/ 1 h 152"/>
                <a:gd name="T2" fmla="*/ 61 w 159"/>
                <a:gd name="T3" fmla="*/ 20 h 152"/>
                <a:gd name="T4" fmla="*/ 47 w 159"/>
                <a:gd name="T5" fmla="*/ 42 h 152"/>
                <a:gd name="T6" fmla="*/ 8 w 159"/>
                <a:gd name="T7" fmla="*/ 42 h 152"/>
                <a:gd name="T8" fmla="*/ 0 w 159"/>
                <a:gd name="T9" fmla="*/ 46 h 152"/>
                <a:gd name="T10" fmla="*/ 0 w 159"/>
                <a:gd name="T11" fmla="*/ 90 h 152"/>
                <a:gd name="T12" fmla="*/ 0 w 159"/>
                <a:gd name="T13" fmla="*/ 121 h 152"/>
                <a:gd name="T14" fmla="*/ 181 w 159"/>
                <a:gd name="T15" fmla="*/ 118 h 152"/>
                <a:gd name="T16" fmla="*/ 416 w 159"/>
                <a:gd name="T17" fmla="*/ 112 h 152"/>
                <a:gd name="T18" fmla="*/ 493 w 159"/>
                <a:gd name="T19" fmla="*/ 111 h 152"/>
                <a:gd name="T20" fmla="*/ 673 w 159"/>
                <a:gd name="T21" fmla="*/ 111 h 152"/>
                <a:gd name="T22" fmla="*/ 716 w 159"/>
                <a:gd name="T23" fmla="*/ 113 h 152"/>
                <a:gd name="T24" fmla="*/ 716 w 159"/>
                <a:gd name="T25" fmla="*/ 116 h 152"/>
                <a:gd name="T26" fmla="*/ 732 w 159"/>
                <a:gd name="T27" fmla="*/ 119 h 152"/>
                <a:gd name="T28" fmla="*/ 816 w 159"/>
                <a:gd name="T29" fmla="*/ 114 h 152"/>
                <a:gd name="T30" fmla="*/ 877 w 159"/>
                <a:gd name="T31" fmla="*/ 105 h 152"/>
                <a:gd name="T32" fmla="*/ 905 w 159"/>
                <a:gd name="T33" fmla="*/ 89 h 152"/>
                <a:gd name="T34" fmla="*/ 1036 w 159"/>
                <a:gd name="T35" fmla="*/ 71 h 152"/>
                <a:gd name="T36" fmla="*/ 1148 w 159"/>
                <a:gd name="T37" fmla="*/ 67 h 152"/>
                <a:gd name="T38" fmla="*/ 1013 w 159"/>
                <a:gd name="T39" fmla="*/ 66 h 152"/>
                <a:gd name="T40" fmla="*/ 893 w 159"/>
                <a:gd name="T41" fmla="*/ 71 h 152"/>
                <a:gd name="T42" fmla="*/ 793 w 159"/>
                <a:gd name="T43" fmla="*/ 85 h 152"/>
                <a:gd name="T44" fmla="*/ 785 w 159"/>
                <a:gd name="T45" fmla="*/ 98 h 152"/>
                <a:gd name="T46" fmla="*/ 689 w 159"/>
                <a:gd name="T47" fmla="*/ 101 h 152"/>
                <a:gd name="T48" fmla="*/ 597 w 159"/>
                <a:gd name="T49" fmla="*/ 101 h 152"/>
                <a:gd name="T50" fmla="*/ 573 w 159"/>
                <a:gd name="T51" fmla="*/ 94 h 152"/>
                <a:gd name="T52" fmla="*/ 565 w 159"/>
                <a:gd name="T53" fmla="*/ 74 h 152"/>
                <a:gd name="T54" fmla="*/ 559 w 159"/>
                <a:gd name="T55" fmla="*/ 72 h 152"/>
                <a:gd name="T56" fmla="*/ 536 w 159"/>
                <a:gd name="T57" fmla="*/ 90 h 152"/>
                <a:gd name="T58" fmla="*/ 361 w 159"/>
                <a:gd name="T59" fmla="*/ 99 h 152"/>
                <a:gd name="T60" fmla="*/ 143 w 159"/>
                <a:gd name="T61" fmla="*/ 90 h 152"/>
                <a:gd name="T62" fmla="*/ 61 w 159"/>
                <a:gd name="T63" fmla="*/ 75 h 152"/>
                <a:gd name="T64" fmla="*/ 100 w 159"/>
                <a:gd name="T65" fmla="*/ 58 h 152"/>
                <a:gd name="T66" fmla="*/ 204 w 159"/>
                <a:gd name="T67" fmla="*/ 53 h 152"/>
                <a:gd name="T68" fmla="*/ 339 w 159"/>
                <a:gd name="T69" fmla="*/ 53 h 152"/>
                <a:gd name="T70" fmla="*/ 536 w 159"/>
                <a:gd name="T71" fmla="*/ 59 h 152"/>
                <a:gd name="T72" fmla="*/ 604 w 159"/>
                <a:gd name="T73" fmla="*/ 61 h 152"/>
                <a:gd name="T74" fmla="*/ 604 w 159"/>
                <a:gd name="T75" fmla="*/ 58 h 152"/>
                <a:gd name="T76" fmla="*/ 612 w 159"/>
                <a:gd name="T77" fmla="*/ 53 h 152"/>
                <a:gd name="T78" fmla="*/ 424 w 159"/>
                <a:gd name="T79" fmla="*/ 50 h 152"/>
                <a:gd name="T80" fmla="*/ 228 w 159"/>
                <a:gd name="T81" fmla="*/ 45 h 152"/>
                <a:gd name="T82" fmla="*/ 143 w 159"/>
                <a:gd name="T83" fmla="*/ 37 h 152"/>
                <a:gd name="T84" fmla="*/ 128 w 159"/>
                <a:gd name="T85" fmla="*/ 19 h 152"/>
                <a:gd name="T86" fmla="*/ 281 w 159"/>
                <a:gd name="T87" fmla="*/ 13 h 152"/>
                <a:gd name="T88" fmla="*/ 369 w 159"/>
                <a:gd name="T89" fmla="*/ 24 h 152"/>
                <a:gd name="T90" fmla="*/ 281 w 159"/>
                <a:gd name="T91" fmla="*/ 32 h 152"/>
                <a:gd name="T92" fmla="*/ 251 w 159"/>
                <a:gd name="T93" fmla="*/ 28 h 152"/>
                <a:gd name="T94" fmla="*/ 243 w 159"/>
                <a:gd name="T95" fmla="*/ 24 h 152"/>
                <a:gd name="T96" fmla="*/ 204 w 159"/>
                <a:gd name="T97" fmla="*/ 28 h 152"/>
                <a:gd name="T98" fmla="*/ 188 w 159"/>
                <a:gd name="T99" fmla="*/ 35 h 152"/>
                <a:gd name="T100" fmla="*/ 296 w 159"/>
                <a:gd name="T101" fmla="*/ 39 h 152"/>
                <a:gd name="T102" fmla="*/ 461 w 159"/>
                <a:gd name="T103" fmla="*/ 44 h 152"/>
                <a:gd name="T104" fmla="*/ 485 w 159"/>
                <a:gd name="T105" fmla="*/ 42 h 152"/>
                <a:gd name="T106" fmla="*/ 447 w 159"/>
                <a:gd name="T107" fmla="*/ 34 h 152"/>
                <a:gd name="T108" fmla="*/ 447 w 159"/>
                <a:gd name="T109" fmla="*/ 17 h 152"/>
                <a:gd name="T110" fmla="*/ 469 w 159"/>
                <a:gd name="T111" fmla="*/ 9 h 152"/>
                <a:gd name="T112" fmla="*/ 520 w 159"/>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9"/>
                <a:gd name="T172" fmla="*/ 0 h 152"/>
                <a:gd name="T173" fmla="*/ 159 w 159"/>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9" h="152">
                  <a:moveTo>
                    <a:pt x="70" y="0"/>
                  </a:moveTo>
                  <a:lnTo>
                    <a:pt x="69" y="0"/>
                  </a:lnTo>
                  <a:lnTo>
                    <a:pt x="67" y="0"/>
                  </a:lnTo>
                  <a:lnTo>
                    <a:pt x="62" y="0"/>
                  </a:lnTo>
                  <a:lnTo>
                    <a:pt x="58" y="0"/>
                  </a:lnTo>
                  <a:lnTo>
                    <a:pt x="52" y="1"/>
                  </a:lnTo>
                  <a:lnTo>
                    <a:pt x="46" y="1"/>
                  </a:lnTo>
                  <a:lnTo>
                    <a:pt x="39" y="3"/>
                  </a:lnTo>
                  <a:lnTo>
                    <a:pt x="34" y="3"/>
                  </a:lnTo>
                  <a:lnTo>
                    <a:pt x="27" y="7"/>
                  </a:lnTo>
                  <a:lnTo>
                    <a:pt x="21" y="10"/>
                  </a:lnTo>
                  <a:lnTo>
                    <a:pt x="16" y="15"/>
                  </a:lnTo>
                  <a:lnTo>
                    <a:pt x="11" y="19"/>
                  </a:lnTo>
                  <a:lnTo>
                    <a:pt x="8" y="26"/>
                  </a:lnTo>
                  <a:lnTo>
                    <a:pt x="6" y="33"/>
                  </a:lnTo>
                  <a:lnTo>
                    <a:pt x="6" y="43"/>
                  </a:lnTo>
                  <a:lnTo>
                    <a:pt x="8" y="52"/>
                  </a:lnTo>
                  <a:lnTo>
                    <a:pt x="7" y="52"/>
                  </a:lnTo>
                  <a:lnTo>
                    <a:pt x="6" y="52"/>
                  </a:lnTo>
                  <a:lnTo>
                    <a:pt x="5" y="52"/>
                  </a:lnTo>
                  <a:lnTo>
                    <a:pt x="4" y="52"/>
                  </a:lnTo>
                  <a:lnTo>
                    <a:pt x="2" y="52"/>
                  </a:lnTo>
                  <a:lnTo>
                    <a:pt x="1" y="52"/>
                  </a:lnTo>
                  <a:lnTo>
                    <a:pt x="0" y="52"/>
                  </a:lnTo>
                  <a:lnTo>
                    <a:pt x="0" y="55"/>
                  </a:lnTo>
                  <a:lnTo>
                    <a:pt x="0" y="58"/>
                  </a:lnTo>
                  <a:lnTo>
                    <a:pt x="0" y="63"/>
                  </a:lnTo>
                  <a:lnTo>
                    <a:pt x="0" y="69"/>
                  </a:lnTo>
                  <a:lnTo>
                    <a:pt x="0" y="78"/>
                  </a:lnTo>
                  <a:lnTo>
                    <a:pt x="0" y="85"/>
                  </a:lnTo>
                  <a:lnTo>
                    <a:pt x="0" y="94"/>
                  </a:lnTo>
                  <a:lnTo>
                    <a:pt x="0" y="102"/>
                  </a:lnTo>
                  <a:lnTo>
                    <a:pt x="0" y="113"/>
                  </a:lnTo>
                  <a:lnTo>
                    <a:pt x="0" y="121"/>
                  </a:lnTo>
                  <a:lnTo>
                    <a:pt x="0" y="130"/>
                  </a:lnTo>
                  <a:lnTo>
                    <a:pt x="0" y="136"/>
                  </a:lnTo>
                  <a:lnTo>
                    <a:pt x="0" y="143"/>
                  </a:lnTo>
                  <a:lnTo>
                    <a:pt x="0" y="148"/>
                  </a:lnTo>
                  <a:lnTo>
                    <a:pt x="0" y="151"/>
                  </a:lnTo>
                  <a:lnTo>
                    <a:pt x="2" y="151"/>
                  </a:lnTo>
                  <a:lnTo>
                    <a:pt x="5" y="151"/>
                  </a:lnTo>
                  <a:lnTo>
                    <a:pt x="9" y="150"/>
                  </a:lnTo>
                  <a:lnTo>
                    <a:pt x="13" y="150"/>
                  </a:lnTo>
                  <a:lnTo>
                    <a:pt x="19" y="148"/>
                  </a:lnTo>
                  <a:lnTo>
                    <a:pt x="24" y="148"/>
                  </a:lnTo>
                  <a:lnTo>
                    <a:pt x="29" y="146"/>
                  </a:lnTo>
                  <a:lnTo>
                    <a:pt x="34" y="146"/>
                  </a:lnTo>
                  <a:lnTo>
                    <a:pt x="39" y="144"/>
                  </a:lnTo>
                  <a:lnTo>
                    <a:pt x="43" y="144"/>
                  </a:lnTo>
                  <a:lnTo>
                    <a:pt x="49" y="142"/>
                  </a:lnTo>
                  <a:lnTo>
                    <a:pt x="52" y="142"/>
                  </a:lnTo>
                  <a:lnTo>
                    <a:pt x="55" y="140"/>
                  </a:lnTo>
                  <a:lnTo>
                    <a:pt x="56" y="140"/>
                  </a:lnTo>
                  <a:lnTo>
                    <a:pt x="57" y="138"/>
                  </a:lnTo>
                  <a:lnTo>
                    <a:pt x="57" y="139"/>
                  </a:lnTo>
                  <a:lnTo>
                    <a:pt x="58" y="139"/>
                  </a:lnTo>
                  <a:lnTo>
                    <a:pt x="60" y="139"/>
                  </a:lnTo>
                  <a:lnTo>
                    <a:pt x="63" y="139"/>
                  </a:lnTo>
                  <a:lnTo>
                    <a:pt x="65" y="139"/>
                  </a:lnTo>
                  <a:lnTo>
                    <a:pt x="69" y="139"/>
                  </a:lnTo>
                  <a:lnTo>
                    <a:pt x="72" y="139"/>
                  </a:lnTo>
                  <a:lnTo>
                    <a:pt x="76" y="139"/>
                  </a:lnTo>
                  <a:lnTo>
                    <a:pt x="79" y="139"/>
                  </a:lnTo>
                  <a:lnTo>
                    <a:pt x="83" y="139"/>
                  </a:lnTo>
                  <a:lnTo>
                    <a:pt x="86" y="139"/>
                  </a:lnTo>
                  <a:lnTo>
                    <a:pt x="89" y="139"/>
                  </a:lnTo>
                  <a:lnTo>
                    <a:pt x="91" y="139"/>
                  </a:lnTo>
                  <a:lnTo>
                    <a:pt x="93" y="139"/>
                  </a:lnTo>
                  <a:lnTo>
                    <a:pt x="94" y="139"/>
                  </a:lnTo>
                  <a:lnTo>
                    <a:pt x="95" y="139"/>
                  </a:lnTo>
                  <a:lnTo>
                    <a:pt x="95" y="140"/>
                  </a:lnTo>
                  <a:lnTo>
                    <a:pt x="95" y="141"/>
                  </a:lnTo>
                  <a:lnTo>
                    <a:pt x="95" y="143"/>
                  </a:lnTo>
                  <a:lnTo>
                    <a:pt x="95" y="144"/>
                  </a:lnTo>
                  <a:lnTo>
                    <a:pt x="95" y="146"/>
                  </a:lnTo>
                  <a:lnTo>
                    <a:pt x="95" y="148"/>
                  </a:lnTo>
                  <a:lnTo>
                    <a:pt x="95" y="149"/>
                  </a:lnTo>
                  <a:lnTo>
                    <a:pt x="97" y="149"/>
                  </a:lnTo>
                  <a:lnTo>
                    <a:pt x="99" y="149"/>
                  </a:lnTo>
                  <a:lnTo>
                    <a:pt x="100" y="149"/>
                  </a:lnTo>
                  <a:lnTo>
                    <a:pt x="102" y="147"/>
                  </a:lnTo>
                  <a:lnTo>
                    <a:pt x="103" y="147"/>
                  </a:lnTo>
                  <a:lnTo>
                    <a:pt x="105" y="145"/>
                  </a:lnTo>
                  <a:lnTo>
                    <a:pt x="106" y="145"/>
                  </a:lnTo>
                  <a:lnTo>
                    <a:pt x="108" y="143"/>
                  </a:lnTo>
                  <a:lnTo>
                    <a:pt x="110" y="141"/>
                  </a:lnTo>
                  <a:lnTo>
                    <a:pt x="110" y="139"/>
                  </a:lnTo>
                  <a:lnTo>
                    <a:pt x="112" y="138"/>
                  </a:lnTo>
                  <a:lnTo>
                    <a:pt x="112" y="136"/>
                  </a:lnTo>
                  <a:lnTo>
                    <a:pt x="114" y="134"/>
                  </a:lnTo>
                  <a:lnTo>
                    <a:pt x="116" y="132"/>
                  </a:lnTo>
                  <a:lnTo>
                    <a:pt x="118" y="130"/>
                  </a:lnTo>
                  <a:lnTo>
                    <a:pt x="118" y="129"/>
                  </a:lnTo>
                  <a:lnTo>
                    <a:pt x="118" y="126"/>
                  </a:lnTo>
                  <a:lnTo>
                    <a:pt x="118" y="123"/>
                  </a:lnTo>
                  <a:lnTo>
                    <a:pt x="120" y="119"/>
                  </a:lnTo>
                  <a:lnTo>
                    <a:pt x="120" y="116"/>
                  </a:lnTo>
                  <a:lnTo>
                    <a:pt x="120" y="112"/>
                  </a:lnTo>
                  <a:lnTo>
                    <a:pt x="121" y="108"/>
                  </a:lnTo>
                  <a:lnTo>
                    <a:pt x="123" y="103"/>
                  </a:lnTo>
                  <a:lnTo>
                    <a:pt x="124" y="100"/>
                  </a:lnTo>
                  <a:lnTo>
                    <a:pt x="125" y="96"/>
                  </a:lnTo>
                  <a:lnTo>
                    <a:pt x="128" y="94"/>
                  </a:lnTo>
                  <a:lnTo>
                    <a:pt x="132" y="90"/>
                  </a:lnTo>
                  <a:lnTo>
                    <a:pt x="137" y="88"/>
                  </a:lnTo>
                  <a:lnTo>
                    <a:pt x="143" y="86"/>
                  </a:lnTo>
                  <a:lnTo>
                    <a:pt x="149" y="86"/>
                  </a:lnTo>
                  <a:lnTo>
                    <a:pt x="158" y="85"/>
                  </a:lnTo>
                  <a:lnTo>
                    <a:pt x="156" y="85"/>
                  </a:lnTo>
                  <a:lnTo>
                    <a:pt x="154" y="85"/>
                  </a:lnTo>
                  <a:lnTo>
                    <a:pt x="152" y="84"/>
                  </a:lnTo>
                  <a:lnTo>
                    <a:pt x="148" y="84"/>
                  </a:lnTo>
                  <a:lnTo>
                    <a:pt x="147" y="84"/>
                  </a:lnTo>
                  <a:lnTo>
                    <a:pt x="144" y="84"/>
                  </a:lnTo>
                  <a:lnTo>
                    <a:pt x="142" y="82"/>
                  </a:lnTo>
                  <a:lnTo>
                    <a:pt x="139" y="82"/>
                  </a:lnTo>
                  <a:lnTo>
                    <a:pt x="137" y="82"/>
                  </a:lnTo>
                  <a:lnTo>
                    <a:pt x="134" y="82"/>
                  </a:lnTo>
                  <a:lnTo>
                    <a:pt x="132" y="81"/>
                  </a:lnTo>
                  <a:lnTo>
                    <a:pt x="130" y="81"/>
                  </a:lnTo>
                  <a:lnTo>
                    <a:pt x="128" y="80"/>
                  </a:lnTo>
                  <a:lnTo>
                    <a:pt x="128" y="79"/>
                  </a:lnTo>
                  <a:lnTo>
                    <a:pt x="122" y="84"/>
                  </a:lnTo>
                  <a:lnTo>
                    <a:pt x="118" y="89"/>
                  </a:lnTo>
                  <a:lnTo>
                    <a:pt x="114" y="92"/>
                  </a:lnTo>
                  <a:lnTo>
                    <a:pt x="112" y="95"/>
                  </a:lnTo>
                  <a:lnTo>
                    <a:pt x="109" y="99"/>
                  </a:lnTo>
                  <a:lnTo>
                    <a:pt x="108" y="101"/>
                  </a:lnTo>
                  <a:lnTo>
                    <a:pt x="106" y="103"/>
                  </a:lnTo>
                  <a:lnTo>
                    <a:pt x="106" y="105"/>
                  </a:lnTo>
                  <a:lnTo>
                    <a:pt x="105" y="107"/>
                  </a:lnTo>
                  <a:lnTo>
                    <a:pt x="105" y="109"/>
                  </a:lnTo>
                  <a:lnTo>
                    <a:pt x="105" y="111"/>
                  </a:lnTo>
                  <a:lnTo>
                    <a:pt x="105" y="113"/>
                  </a:lnTo>
                  <a:lnTo>
                    <a:pt x="104" y="116"/>
                  </a:lnTo>
                  <a:lnTo>
                    <a:pt x="104" y="118"/>
                  </a:lnTo>
                  <a:lnTo>
                    <a:pt x="104" y="121"/>
                  </a:lnTo>
                  <a:lnTo>
                    <a:pt x="104" y="123"/>
                  </a:lnTo>
                  <a:lnTo>
                    <a:pt x="102" y="125"/>
                  </a:lnTo>
                  <a:lnTo>
                    <a:pt x="100" y="126"/>
                  </a:lnTo>
                  <a:lnTo>
                    <a:pt x="99" y="127"/>
                  </a:lnTo>
                  <a:lnTo>
                    <a:pt x="97" y="127"/>
                  </a:lnTo>
                  <a:lnTo>
                    <a:pt x="94" y="127"/>
                  </a:lnTo>
                  <a:lnTo>
                    <a:pt x="93" y="127"/>
                  </a:lnTo>
                  <a:lnTo>
                    <a:pt x="91" y="127"/>
                  </a:lnTo>
                  <a:lnTo>
                    <a:pt x="89" y="127"/>
                  </a:lnTo>
                  <a:lnTo>
                    <a:pt x="86" y="127"/>
                  </a:lnTo>
                  <a:lnTo>
                    <a:pt x="84" y="127"/>
                  </a:lnTo>
                  <a:lnTo>
                    <a:pt x="83" y="127"/>
                  </a:lnTo>
                  <a:lnTo>
                    <a:pt x="81" y="127"/>
                  </a:lnTo>
                  <a:lnTo>
                    <a:pt x="80" y="127"/>
                  </a:lnTo>
                  <a:lnTo>
                    <a:pt x="79" y="127"/>
                  </a:lnTo>
                  <a:lnTo>
                    <a:pt x="78" y="127"/>
                  </a:lnTo>
                  <a:lnTo>
                    <a:pt x="78" y="126"/>
                  </a:lnTo>
                  <a:lnTo>
                    <a:pt x="76" y="126"/>
                  </a:lnTo>
                  <a:lnTo>
                    <a:pt x="76" y="124"/>
                  </a:lnTo>
                  <a:lnTo>
                    <a:pt x="76" y="123"/>
                  </a:lnTo>
                  <a:lnTo>
                    <a:pt x="76" y="120"/>
                  </a:lnTo>
                  <a:lnTo>
                    <a:pt x="76" y="117"/>
                  </a:lnTo>
                  <a:lnTo>
                    <a:pt x="76" y="114"/>
                  </a:lnTo>
                  <a:lnTo>
                    <a:pt x="76" y="110"/>
                  </a:lnTo>
                  <a:lnTo>
                    <a:pt x="76" y="106"/>
                  </a:lnTo>
                  <a:lnTo>
                    <a:pt x="75" y="103"/>
                  </a:lnTo>
                  <a:lnTo>
                    <a:pt x="75" y="100"/>
                  </a:lnTo>
                  <a:lnTo>
                    <a:pt x="75" y="97"/>
                  </a:lnTo>
                  <a:lnTo>
                    <a:pt x="75" y="93"/>
                  </a:lnTo>
                  <a:lnTo>
                    <a:pt x="75" y="91"/>
                  </a:lnTo>
                  <a:lnTo>
                    <a:pt x="75" y="88"/>
                  </a:lnTo>
                  <a:lnTo>
                    <a:pt x="75" y="87"/>
                  </a:lnTo>
                  <a:lnTo>
                    <a:pt x="75" y="86"/>
                  </a:lnTo>
                  <a:lnTo>
                    <a:pt x="74" y="87"/>
                  </a:lnTo>
                  <a:lnTo>
                    <a:pt x="74" y="89"/>
                  </a:lnTo>
                  <a:lnTo>
                    <a:pt x="74" y="91"/>
                  </a:lnTo>
                  <a:lnTo>
                    <a:pt x="74" y="93"/>
                  </a:lnTo>
                  <a:lnTo>
                    <a:pt x="74" y="97"/>
                  </a:lnTo>
                  <a:lnTo>
                    <a:pt x="74" y="100"/>
                  </a:lnTo>
                  <a:lnTo>
                    <a:pt x="74" y="103"/>
                  </a:lnTo>
                  <a:lnTo>
                    <a:pt x="74" y="106"/>
                  </a:lnTo>
                  <a:lnTo>
                    <a:pt x="72" y="110"/>
                  </a:lnTo>
                  <a:lnTo>
                    <a:pt x="71" y="113"/>
                  </a:lnTo>
                  <a:lnTo>
                    <a:pt x="70" y="117"/>
                  </a:lnTo>
                  <a:lnTo>
                    <a:pt x="68" y="119"/>
                  </a:lnTo>
                  <a:lnTo>
                    <a:pt x="65" y="122"/>
                  </a:lnTo>
                  <a:lnTo>
                    <a:pt x="62" y="124"/>
                  </a:lnTo>
                  <a:lnTo>
                    <a:pt x="58" y="124"/>
                  </a:lnTo>
                  <a:lnTo>
                    <a:pt x="55" y="124"/>
                  </a:lnTo>
                  <a:lnTo>
                    <a:pt x="48" y="124"/>
                  </a:lnTo>
                  <a:lnTo>
                    <a:pt x="43" y="124"/>
                  </a:lnTo>
                  <a:lnTo>
                    <a:pt x="37" y="123"/>
                  </a:lnTo>
                  <a:lnTo>
                    <a:pt x="33" y="121"/>
                  </a:lnTo>
                  <a:lnTo>
                    <a:pt x="29" y="120"/>
                  </a:lnTo>
                  <a:lnTo>
                    <a:pt x="25" y="119"/>
                  </a:lnTo>
                  <a:lnTo>
                    <a:pt x="21" y="117"/>
                  </a:lnTo>
                  <a:lnTo>
                    <a:pt x="19" y="113"/>
                  </a:lnTo>
                  <a:lnTo>
                    <a:pt x="16" y="111"/>
                  </a:lnTo>
                  <a:lnTo>
                    <a:pt x="14" y="108"/>
                  </a:lnTo>
                  <a:lnTo>
                    <a:pt x="12" y="107"/>
                  </a:lnTo>
                  <a:lnTo>
                    <a:pt x="11" y="103"/>
                  </a:lnTo>
                  <a:lnTo>
                    <a:pt x="9" y="101"/>
                  </a:lnTo>
                  <a:lnTo>
                    <a:pt x="8" y="98"/>
                  </a:lnTo>
                  <a:lnTo>
                    <a:pt x="8" y="94"/>
                  </a:lnTo>
                  <a:lnTo>
                    <a:pt x="8" y="91"/>
                  </a:lnTo>
                  <a:lnTo>
                    <a:pt x="8" y="87"/>
                  </a:lnTo>
                  <a:lnTo>
                    <a:pt x="8" y="84"/>
                  </a:lnTo>
                  <a:lnTo>
                    <a:pt x="8" y="81"/>
                  </a:lnTo>
                  <a:lnTo>
                    <a:pt x="10" y="77"/>
                  </a:lnTo>
                  <a:lnTo>
                    <a:pt x="11" y="75"/>
                  </a:lnTo>
                  <a:lnTo>
                    <a:pt x="13" y="73"/>
                  </a:lnTo>
                  <a:lnTo>
                    <a:pt x="15" y="71"/>
                  </a:lnTo>
                  <a:lnTo>
                    <a:pt x="17" y="69"/>
                  </a:lnTo>
                  <a:lnTo>
                    <a:pt x="19" y="69"/>
                  </a:lnTo>
                  <a:lnTo>
                    <a:pt x="21" y="68"/>
                  </a:lnTo>
                  <a:lnTo>
                    <a:pt x="22" y="68"/>
                  </a:lnTo>
                  <a:lnTo>
                    <a:pt x="25" y="66"/>
                  </a:lnTo>
                  <a:lnTo>
                    <a:pt x="27" y="66"/>
                  </a:lnTo>
                  <a:lnTo>
                    <a:pt x="29" y="66"/>
                  </a:lnTo>
                  <a:lnTo>
                    <a:pt x="31" y="66"/>
                  </a:lnTo>
                  <a:lnTo>
                    <a:pt x="34" y="64"/>
                  </a:lnTo>
                  <a:lnTo>
                    <a:pt x="36" y="65"/>
                  </a:lnTo>
                  <a:lnTo>
                    <a:pt x="38" y="65"/>
                  </a:lnTo>
                  <a:lnTo>
                    <a:pt x="41" y="66"/>
                  </a:lnTo>
                  <a:lnTo>
                    <a:pt x="45" y="66"/>
                  </a:lnTo>
                  <a:lnTo>
                    <a:pt x="49" y="67"/>
                  </a:lnTo>
                  <a:lnTo>
                    <a:pt x="52" y="67"/>
                  </a:lnTo>
                  <a:lnTo>
                    <a:pt x="56" y="69"/>
                  </a:lnTo>
                  <a:lnTo>
                    <a:pt x="61" y="69"/>
                  </a:lnTo>
                  <a:lnTo>
                    <a:pt x="64" y="71"/>
                  </a:lnTo>
                  <a:lnTo>
                    <a:pt x="68" y="72"/>
                  </a:lnTo>
                  <a:lnTo>
                    <a:pt x="71" y="74"/>
                  </a:lnTo>
                  <a:lnTo>
                    <a:pt x="74" y="74"/>
                  </a:lnTo>
                  <a:lnTo>
                    <a:pt x="76" y="76"/>
                  </a:lnTo>
                  <a:lnTo>
                    <a:pt x="79" y="76"/>
                  </a:lnTo>
                  <a:lnTo>
                    <a:pt x="80" y="77"/>
                  </a:lnTo>
                  <a:lnTo>
                    <a:pt x="81" y="77"/>
                  </a:lnTo>
                  <a:lnTo>
                    <a:pt x="80" y="77"/>
                  </a:lnTo>
                  <a:lnTo>
                    <a:pt x="80" y="76"/>
                  </a:lnTo>
                  <a:lnTo>
                    <a:pt x="80" y="74"/>
                  </a:lnTo>
                  <a:lnTo>
                    <a:pt x="80" y="72"/>
                  </a:lnTo>
                  <a:lnTo>
                    <a:pt x="80" y="71"/>
                  </a:lnTo>
                  <a:lnTo>
                    <a:pt x="80" y="69"/>
                  </a:lnTo>
                  <a:lnTo>
                    <a:pt x="80" y="68"/>
                  </a:lnTo>
                  <a:lnTo>
                    <a:pt x="81" y="66"/>
                  </a:lnTo>
                  <a:lnTo>
                    <a:pt x="77" y="66"/>
                  </a:lnTo>
                  <a:lnTo>
                    <a:pt x="74" y="66"/>
                  </a:lnTo>
                  <a:lnTo>
                    <a:pt x="71" y="66"/>
                  </a:lnTo>
                  <a:lnTo>
                    <a:pt x="68" y="65"/>
                  </a:lnTo>
                  <a:lnTo>
                    <a:pt x="63" y="65"/>
                  </a:lnTo>
                  <a:lnTo>
                    <a:pt x="59" y="63"/>
                  </a:lnTo>
                  <a:lnTo>
                    <a:pt x="56" y="63"/>
                  </a:lnTo>
                  <a:lnTo>
                    <a:pt x="52" y="62"/>
                  </a:lnTo>
                  <a:lnTo>
                    <a:pt x="48" y="62"/>
                  </a:lnTo>
                  <a:lnTo>
                    <a:pt x="44" y="60"/>
                  </a:lnTo>
                  <a:lnTo>
                    <a:pt x="40" y="60"/>
                  </a:lnTo>
                  <a:lnTo>
                    <a:pt x="37" y="58"/>
                  </a:lnTo>
                  <a:lnTo>
                    <a:pt x="33" y="58"/>
                  </a:lnTo>
                  <a:lnTo>
                    <a:pt x="30" y="56"/>
                  </a:lnTo>
                  <a:lnTo>
                    <a:pt x="28" y="55"/>
                  </a:lnTo>
                  <a:lnTo>
                    <a:pt x="26" y="53"/>
                  </a:lnTo>
                  <a:lnTo>
                    <a:pt x="24" y="53"/>
                  </a:lnTo>
                  <a:lnTo>
                    <a:pt x="23" y="52"/>
                  </a:lnTo>
                  <a:lnTo>
                    <a:pt x="21" y="50"/>
                  </a:lnTo>
                  <a:lnTo>
                    <a:pt x="21" y="48"/>
                  </a:lnTo>
                  <a:lnTo>
                    <a:pt x="19" y="46"/>
                  </a:lnTo>
                  <a:lnTo>
                    <a:pt x="18" y="43"/>
                  </a:lnTo>
                  <a:lnTo>
                    <a:pt x="17" y="41"/>
                  </a:lnTo>
                  <a:lnTo>
                    <a:pt x="17" y="37"/>
                  </a:lnTo>
                  <a:lnTo>
                    <a:pt x="16" y="35"/>
                  </a:lnTo>
                  <a:lnTo>
                    <a:pt x="16" y="32"/>
                  </a:lnTo>
                  <a:lnTo>
                    <a:pt x="16" y="29"/>
                  </a:lnTo>
                  <a:lnTo>
                    <a:pt x="17" y="25"/>
                  </a:lnTo>
                  <a:lnTo>
                    <a:pt x="17" y="24"/>
                  </a:lnTo>
                  <a:lnTo>
                    <a:pt x="19" y="20"/>
                  </a:lnTo>
                  <a:lnTo>
                    <a:pt x="22" y="19"/>
                  </a:lnTo>
                  <a:lnTo>
                    <a:pt x="26" y="16"/>
                  </a:lnTo>
                  <a:lnTo>
                    <a:pt x="30" y="16"/>
                  </a:lnTo>
                  <a:lnTo>
                    <a:pt x="34" y="15"/>
                  </a:lnTo>
                  <a:lnTo>
                    <a:pt x="37" y="16"/>
                  </a:lnTo>
                  <a:lnTo>
                    <a:pt x="40" y="16"/>
                  </a:lnTo>
                  <a:lnTo>
                    <a:pt x="42" y="18"/>
                  </a:lnTo>
                  <a:lnTo>
                    <a:pt x="45" y="20"/>
                  </a:lnTo>
                  <a:lnTo>
                    <a:pt x="47" y="22"/>
                  </a:lnTo>
                  <a:lnTo>
                    <a:pt x="49" y="24"/>
                  </a:lnTo>
                  <a:lnTo>
                    <a:pt x="49" y="28"/>
                  </a:lnTo>
                  <a:lnTo>
                    <a:pt x="49" y="30"/>
                  </a:lnTo>
                  <a:lnTo>
                    <a:pt x="48" y="32"/>
                  </a:lnTo>
                  <a:lnTo>
                    <a:pt x="48" y="34"/>
                  </a:lnTo>
                  <a:lnTo>
                    <a:pt x="46" y="36"/>
                  </a:lnTo>
                  <a:lnTo>
                    <a:pt x="45" y="38"/>
                  </a:lnTo>
                  <a:lnTo>
                    <a:pt x="41" y="40"/>
                  </a:lnTo>
                  <a:lnTo>
                    <a:pt x="39" y="40"/>
                  </a:lnTo>
                  <a:lnTo>
                    <a:pt x="37" y="40"/>
                  </a:lnTo>
                  <a:lnTo>
                    <a:pt x="36" y="40"/>
                  </a:lnTo>
                  <a:lnTo>
                    <a:pt x="36" y="39"/>
                  </a:lnTo>
                  <a:lnTo>
                    <a:pt x="34" y="39"/>
                  </a:lnTo>
                  <a:lnTo>
                    <a:pt x="34" y="37"/>
                  </a:lnTo>
                  <a:lnTo>
                    <a:pt x="33" y="36"/>
                  </a:lnTo>
                  <a:lnTo>
                    <a:pt x="33" y="34"/>
                  </a:lnTo>
                  <a:lnTo>
                    <a:pt x="32" y="34"/>
                  </a:lnTo>
                  <a:lnTo>
                    <a:pt x="32" y="32"/>
                  </a:lnTo>
                  <a:lnTo>
                    <a:pt x="32" y="31"/>
                  </a:lnTo>
                  <a:lnTo>
                    <a:pt x="32" y="30"/>
                  </a:lnTo>
                  <a:lnTo>
                    <a:pt x="32" y="28"/>
                  </a:lnTo>
                  <a:lnTo>
                    <a:pt x="30" y="30"/>
                  </a:lnTo>
                  <a:lnTo>
                    <a:pt x="29" y="31"/>
                  </a:lnTo>
                  <a:lnTo>
                    <a:pt x="27" y="33"/>
                  </a:lnTo>
                  <a:lnTo>
                    <a:pt x="27" y="35"/>
                  </a:lnTo>
                  <a:lnTo>
                    <a:pt x="27" y="36"/>
                  </a:lnTo>
                  <a:lnTo>
                    <a:pt x="25" y="38"/>
                  </a:lnTo>
                  <a:lnTo>
                    <a:pt x="25" y="40"/>
                  </a:lnTo>
                  <a:lnTo>
                    <a:pt x="25" y="42"/>
                  </a:lnTo>
                  <a:lnTo>
                    <a:pt x="25" y="44"/>
                  </a:lnTo>
                  <a:lnTo>
                    <a:pt x="26" y="44"/>
                  </a:lnTo>
                  <a:lnTo>
                    <a:pt x="28" y="46"/>
                  </a:lnTo>
                  <a:lnTo>
                    <a:pt x="32" y="47"/>
                  </a:lnTo>
                  <a:lnTo>
                    <a:pt x="35" y="49"/>
                  </a:lnTo>
                  <a:lnTo>
                    <a:pt x="39" y="49"/>
                  </a:lnTo>
                  <a:lnTo>
                    <a:pt x="42" y="50"/>
                  </a:lnTo>
                  <a:lnTo>
                    <a:pt x="46" y="51"/>
                  </a:lnTo>
                  <a:lnTo>
                    <a:pt x="49" y="52"/>
                  </a:lnTo>
                  <a:lnTo>
                    <a:pt x="54" y="52"/>
                  </a:lnTo>
                  <a:lnTo>
                    <a:pt x="55" y="54"/>
                  </a:lnTo>
                  <a:lnTo>
                    <a:pt x="59" y="55"/>
                  </a:lnTo>
                  <a:lnTo>
                    <a:pt x="61" y="55"/>
                  </a:lnTo>
                  <a:lnTo>
                    <a:pt x="64" y="55"/>
                  </a:lnTo>
                  <a:lnTo>
                    <a:pt x="66" y="55"/>
                  </a:lnTo>
                  <a:lnTo>
                    <a:pt x="66" y="54"/>
                  </a:lnTo>
                  <a:lnTo>
                    <a:pt x="66" y="52"/>
                  </a:lnTo>
                  <a:lnTo>
                    <a:pt x="64" y="52"/>
                  </a:lnTo>
                  <a:lnTo>
                    <a:pt x="63" y="52"/>
                  </a:lnTo>
                  <a:lnTo>
                    <a:pt x="63" y="51"/>
                  </a:lnTo>
                  <a:lnTo>
                    <a:pt x="61" y="50"/>
                  </a:lnTo>
                  <a:lnTo>
                    <a:pt x="61" y="49"/>
                  </a:lnTo>
                  <a:lnTo>
                    <a:pt x="61" y="47"/>
                  </a:lnTo>
                  <a:lnTo>
                    <a:pt x="61" y="45"/>
                  </a:lnTo>
                  <a:lnTo>
                    <a:pt x="59" y="43"/>
                  </a:lnTo>
                  <a:lnTo>
                    <a:pt x="59" y="41"/>
                  </a:lnTo>
                  <a:lnTo>
                    <a:pt x="58" y="40"/>
                  </a:lnTo>
                  <a:lnTo>
                    <a:pt x="58" y="36"/>
                  </a:lnTo>
                  <a:lnTo>
                    <a:pt x="58" y="33"/>
                  </a:lnTo>
                  <a:lnTo>
                    <a:pt x="58" y="30"/>
                  </a:lnTo>
                  <a:lnTo>
                    <a:pt x="58" y="26"/>
                  </a:lnTo>
                  <a:lnTo>
                    <a:pt x="59" y="20"/>
                  </a:lnTo>
                  <a:lnTo>
                    <a:pt x="59" y="19"/>
                  </a:lnTo>
                  <a:lnTo>
                    <a:pt x="61" y="17"/>
                  </a:lnTo>
                  <a:lnTo>
                    <a:pt x="61" y="15"/>
                  </a:lnTo>
                  <a:lnTo>
                    <a:pt x="62" y="13"/>
                  </a:lnTo>
                  <a:lnTo>
                    <a:pt x="62" y="12"/>
                  </a:lnTo>
                  <a:lnTo>
                    <a:pt x="64" y="10"/>
                  </a:lnTo>
                  <a:lnTo>
                    <a:pt x="64" y="9"/>
                  </a:lnTo>
                  <a:lnTo>
                    <a:pt x="66" y="7"/>
                  </a:lnTo>
                  <a:lnTo>
                    <a:pt x="66" y="5"/>
                  </a:lnTo>
                  <a:lnTo>
                    <a:pt x="68" y="3"/>
                  </a:lnTo>
                  <a:lnTo>
                    <a:pt x="69" y="1"/>
                  </a:lnTo>
                  <a:lnTo>
                    <a:pt x="70" y="0"/>
                  </a:lnTo>
                </a:path>
              </a:pathLst>
            </a:custGeom>
            <a:solidFill>
              <a:srgbClr val="F8F8F8"/>
            </a:solidFill>
            <a:ln w="6350">
              <a:solidFill>
                <a:srgbClr val="DDDDDD"/>
              </a:solidFill>
              <a:round/>
              <a:headEnd/>
              <a:tailEnd/>
            </a:ln>
          </p:spPr>
          <p:txBody>
            <a:bodyPr/>
            <a:lstStyle/>
            <a:p>
              <a:endParaRPr lang="it-IT"/>
            </a:p>
          </p:txBody>
        </p:sp>
        <p:sp>
          <p:nvSpPr>
            <p:cNvPr id="11350" name="Freeform 112"/>
            <p:cNvSpPr>
              <a:spLocks/>
            </p:cNvSpPr>
            <p:nvPr/>
          </p:nvSpPr>
          <p:spPr bwMode="auto">
            <a:xfrm>
              <a:off x="1130" y="1465"/>
              <a:ext cx="324" cy="105"/>
            </a:xfrm>
            <a:custGeom>
              <a:avLst/>
              <a:gdLst>
                <a:gd name="T0" fmla="*/ 8 w 164"/>
                <a:gd name="T1" fmla="*/ 6 h 114"/>
                <a:gd name="T2" fmla="*/ 55 w 164"/>
                <a:gd name="T3" fmla="*/ 6 h 114"/>
                <a:gd name="T4" fmla="*/ 109 w 164"/>
                <a:gd name="T5" fmla="*/ 4 h 114"/>
                <a:gd name="T6" fmla="*/ 140 w 164"/>
                <a:gd name="T7" fmla="*/ 1 h 114"/>
                <a:gd name="T8" fmla="*/ 332 w 164"/>
                <a:gd name="T9" fmla="*/ 9 h 114"/>
                <a:gd name="T10" fmla="*/ 524 w 164"/>
                <a:gd name="T11" fmla="*/ 15 h 114"/>
                <a:gd name="T12" fmla="*/ 632 w 164"/>
                <a:gd name="T13" fmla="*/ 16 h 114"/>
                <a:gd name="T14" fmla="*/ 688 w 164"/>
                <a:gd name="T15" fmla="*/ 16 h 114"/>
                <a:gd name="T16" fmla="*/ 664 w 164"/>
                <a:gd name="T17" fmla="*/ 30 h 114"/>
                <a:gd name="T18" fmla="*/ 664 w 164"/>
                <a:gd name="T19" fmla="*/ 53 h 114"/>
                <a:gd name="T20" fmla="*/ 719 w 164"/>
                <a:gd name="T21" fmla="*/ 73 h 114"/>
                <a:gd name="T22" fmla="*/ 780 w 164"/>
                <a:gd name="T23" fmla="*/ 84 h 114"/>
                <a:gd name="T24" fmla="*/ 824 w 164"/>
                <a:gd name="T25" fmla="*/ 82 h 114"/>
                <a:gd name="T26" fmla="*/ 840 w 164"/>
                <a:gd name="T27" fmla="*/ 69 h 114"/>
                <a:gd name="T28" fmla="*/ 885 w 164"/>
                <a:gd name="T29" fmla="*/ 53 h 114"/>
                <a:gd name="T30" fmla="*/ 1012 w 164"/>
                <a:gd name="T31" fmla="*/ 41 h 114"/>
                <a:gd name="T32" fmla="*/ 1073 w 164"/>
                <a:gd name="T33" fmla="*/ 37 h 114"/>
                <a:gd name="T34" fmla="*/ 1081 w 164"/>
                <a:gd name="T35" fmla="*/ 28 h 114"/>
                <a:gd name="T36" fmla="*/ 1096 w 164"/>
                <a:gd name="T37" fmla="*/ 19 h 114"/>
                <a:gd name="T38" fmla="*/ 1108 w 164"/>
                <a:gd name="T39" fmla="*/ 14 h 114"/>
                <a:gd name="T40" fmla="*/ 1124 w 164"/>
                <a:gd name="T41" fmla="*/ 34 h 114"/>
                <a:gd name="T42" fmla="*/ 1179 w 164"/>
                <a:gd name="T43" fmla="*/ 57 h 114"/>
                <a:gd name="T44" fmla="*/ 1217 w 164"/>
                <a:gd name="T45" fmla="*/ 75 h 114"/>
                <a:gd name="T46" fmla="*/ 1249 w 164"/>
                <a:gd name="T47" fmla="*/ 83 h 114"/>
                <a:gd name="T48" fmla="*/ 1201 w 164"/>
                <a:gd name="T49" fmla="*/ 85 h 114"/>
                <a:gd name="T50" fmla="*/ 1108 w 164"/>
                <a:gd name="T51" fmla="*/ 87 h 114"/>
                <a:gd name="T52" fmla="*/ 988 w 164"/>
                <a:gd name="T53" fmla="*/ 88 h 114"/>
                <a:gd name="T54" fmla="*/ 840 w 164"/>
                <a:gd name="T55" fmla="*/ 88 h 114"/>
                <a:gd name="T56" fmla="*/ 780 w 164"/>
                <a:gd name="T57" fmla="*/ 88 h 114"/>
                <a:gd name="T58" fmla="*/ 719 w 164"/>
                <a:gd name="T59" fmla="*/ 84 h 114"/>
                <a:gd name="T60" fmla="*/ 624 w 164"/>
                <a:gd name="T61" fmla="*/ 79 h 114"/>
                <a:gd name="T62" fmla="*/ 561 w 164"/>
                <a:gd name="T63" fmla="*/ 74 h 114"/>
                <a:gd name="T64" fmla="*/ 516 w 164"/>
                <a:gd name="T65" fmla="*/ 70 h 114"/>
                <a:gd name="T66" fmla="*/ 492 w 164"/>
                <a:gd name="T67" fmla="*/ 64 h 114"/>
                <a:gd name="T68" fmla="*/ 448 w 164"/>
                <a:gd name="T69" fmla="*/ 61 h 114"/>
                <a:gd name="T70" fmla="*/ 417 w 164"/>
                <a:gd name="T71" fmla="*/ 59 h 114"/>
                <a:gd name="T72" fmla="*/ 379 w 164"/>
                <a:gd name="T73" fmla="*/ 59 h 114"/>
                <a:gd name="T74" fmla="*/ 332 w 164"/>
                <a:gd name="T75" fmla="*/ 54 h 114"/>
                <a:gd name="T76" fmla="*/ 277 w 164"/>
                <a:gd name="T77" fmla="*/ 49 h 114"/>
                <a:gd name="T78" fmla="*/ 253 w 164"/>
                <a:gd name="T79" fmla="*/ 45 h 114"/>
                <a:gd name="T80" fmla="*/ 269 w 164"/>
                <a:gd name="T81" fmla="*/ 43 h 114"/>
                <a:gd name="T82" fmla="*/ 316 w 164"/>
                <a:gd name="T83" fmla="*/ 42 h 114"/>
                <a:gd name="T84" fmla="*/ 379 w 164"/>
                <a:gd name="T85" fmla="*/ 41 h 114"/>
                <a:gd name="T86" fmla="*/ 417 w 164"/>
                <a:gd name="T87" fmla="*/ 41 h 114"/>
                <a:gd name="T88" fmla="*/ 379 w 164"/>
                <a:gd name="T89" fmla="*/ 25 h 114"/>
                <a:gd name="T90" fmla="*/ 277 w 164"/>
                <a:gd name="T91" fmla="*/ 15 h 114"/>
                <a:gd name="T92" fmla="*/ 140 w 164"/>
                <a:gd name="T93" fmla="*/ 13 h 114"/>
                <a:gd name="T94" fmla="*/ 24 w 164"/>
                <a:gd name="T95" fmla="*/ 7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0" y="8"/>
                  </a:moveTo>
                  <a:lnTo>
                    <a:pt x="0" y="8"/>
                  </a:lnTo>
                  <a:lnTo>
                    <a:pt x="1" y="8"/>
                  </a:lnTo>
                  <a:lnTo>
                    <a:pt x="3" y="7"/>
                  </a:lnTo>
                  <a:lnTo>
                    <a:pt x="4" y="7"/>
                  </a:lnTo>
                  <a:lnTo>
                    <a:pt x="5" y="6"/>
                  </a:lnTo>
                  <a:lnTo>
                    <a:pt x="7" y="6"/>
                  </a:lnTo>
                  <a:lnTo>
                    <a:pt x="9" y="4"/>
                  </a:lnTo>
                  <a:lnTo>
                    <a:pt x="10" y="4"/>
                  </a:lnTo>
                  <a:lnTo>
                    <a:pt x="12" y="4"/>
                  </a:lnTo>
                  <a:lnTo>
                    <a:pt x="14" y="4"/>
                  </a:lnTo>
                  <a:lnTo>
                    <a:pt x="16" y="2"/>
                  </a:lnTo>
                  <a:lnTo>
                    <a:pt x="17" y="1"/>
                  </a:lnTo>
                  <a:lnTo>
                    <a:pt x="18" y="1"/>
                  </a:lnTo>
                  <a:lnTo>
                    <a:pt x="19" y="0"/>
                  </a:lnTo>
                  <a:lnTo>
                    <a:pt x="27" y="5"/>
                  </a:lnTo>
                  <a:lnTo>
                    <a:pt x="36" y="9"/>
                  </a:lnTo>
                  <a:lnTo>
                    <a:pt x="43" y="12"/>
                  </a:lnTo>
                  <a:lnTo>
                    <a:pt x="51" y="13"/>
                  </a:lnTo>
                  <a:lnTo>
                    <a:pt x="56" y="16"/>
                  </a:lnTo>
                  <a:lnTo>
                    <a:pt x="63" y="17"/>
                  </a:lnTo>
                  <a:lnTo>
                    <a:pt x="68" y="18"/>
                  </a:lnTo>
                  <a:lnTo>
                    <a:pt x="73" y="18"/>
                  </a:lnTo>
                  <a:lnTo>
                    <a:pt x="76" y="19"/>
                  </a:lnTo>
                  <a:lnTo>
                    <a:pt x="80" y="19"/>
                  </a:lnTo>
                  <a:lnTo>
                    <a:pt x="82" y="19"/>
                  </a:lnTo>
                  <a:lnTo>
                    <a:pt x="85" y="19"/>
                  </a:lnTo>
                  <a:lnTo>
                    <a:pt x="86" y="19"/>
                  </a:lnTo>
                  <a:lnTo>
                    <a:pt x="88" y="19"/>
                  </a:lnTo>
                  <a:lnTo>
                    <a:pt x="89" y="19"/>
                  </a:lnTo>
                  <a:lnTo>
                    <a:pt x="90" y="18"/>
                  </a:lnTo>
                  <a:lnTo>
                    <a:pt x="88" y="26"/>
                  </a:lnTo>
                  <a:lnTo>
                    <a:pt x="87" y="32"/>
                  </a:lnTo>
                  <a:lnTo>
                    <a:pt x="86" y="39"/>
                  </a:lnTo>
                  <a:lnTo>
                    <a:pt x="86" y="45"/>
                  </a:lnTo>
                  <a:lnTo>
                    <a:pt x="86" y="52"/>
                  </a:lnTo>
                  <a:lnTo>
                    <a:pt x="86" y="60"/>
                  </a:lnTo>
                  <a:lnTo>
                    <a:pt x="86" y="67"/>
                  </a:lnTo>
                  <a:lnTo>
                    <a:pt x="88" y="73"/>
                  </a:lnTo>
                  <a:lnTo>
                    <a:pt x="89" y="80"/>
                  </a:lnTo>
                  <a:lnTo>
                    <a:pt x="91" y="87"/>
                  </a:lnTo>
                  <a:lnTo>
                    <a:pt x="93" y="93"/>
                  </a:lnTo>
                  <a:lnTo>
                    <a:pt x="94" y="98"/>
                  </a:lnTo>
                  <a:lnTo>
                    <a:pt x="96" y="102"/>
                  </a:lnTo>
                  <a:lnTo>
                    <a:pt x="99" y="105"/>
                  </a:lnTo>
                  <a:lnTo>
                    <a:pt x="101" y="108"/>
                  </a:lnTo>
                  <a:lnTo>
                    <a:pt x="105" y="108"/>
                  </a:lnTo>
                  <a:lnTo>
                    <a:pt x="105" y="109"/>
                  </a:lnTo>
                  <a:lnTo>
                    <a:pt x="107" y="107"/>
                  </a:lnTo>
                  <a:lnTo>
                    <a:pt x="107" y="105"/>
                  </a:lnTo>
                  <a:lnTo>
                    <a:pt x="108" y="102"/>
                  </a:lnTo>
                  <a:lnTo>
                    <a:pt x="108" y="98"/>
                  </a:lnTo>
                  <a:lnTo>
                    <a:pt x="109" y="94"/>
                  </a:lnTo>
                  <a:lnTo>
                    <a:pt x="109" y="88"/>
                  </a:lnTo>
                  <a:lnTo>
                    <a:pt x="110" y="83"/>
                  </a:lnTo>
                  <a:lnTo>
                    <a:pt x="111" y="79"/>
                  </a:lnTo>
                  <a:lnTo>
                    <a:pt x="113" y="73"/>
                  </a:lnTo>
                  <a:lnTo>
                    <a:pt x="115" y="68"/>
                  </a:lnTo>
                  <a:lnTo>
                    <a:pt x="118" y="63"/>
                  </a:lnTo>
                  <a:lnTo>
                    <a:pt x="121" y="60"/>
                  </a:lnTo>
                  <a:lnTo>
                    <a:pt x="126" y="55"/>
                  </a:lnTo>
                  <a:lnTo>
                    <a:pt x="131" y="52"/>
                  </a:lnTo>
                  <a:lnTo>
                    <a:pt x="139" y="49"/>
                  </a:lnTo>
                  <a:lnTo>
                    <a:pt x="139" y="47"/>
                  </a:lnTo>
                  <a:lnTo>
                    <a:pt x="140" y="45"/>
                  </a:lnTo>
                  <a:lnTo>
                    <a:pt x="140" y="43"/>
                  </a:lnTo>
                  <a:lnTo>
                    <a:pt x="140" y="39"/>
                  </a:lnTo>
                  <a:lnTo>
                    <a:pt x="140" y="36"/>
                  </a:lnTo>
                  <a:lnTo>
                    <a:pt x="142" y="33"/>
                  </a:lnTo>
                  <a:lnTo>
                    <a:pt x="142" y="31"/>
                  </a:lnTo>
                  <a:lnTo>
                    <a:pt x="142" y="28"/>
                  </a:lnTo>
                  <a:lnTo>
                    <a:pt x="142" y="25"/>
                  </a:lnTo>
                  <a:lnTo>
                    <a:pt x="143" y="21"/>
                  </a:lnTo>
                  <a:lnTo>
                    <a:pt x="143" y="20"/>
                  </a:lnTo>
                  <a:lnTo>
                    <a:pt x="144" y="18"/>
                  </a:lnTo>
                  <a:lnTo>
                    <a:pt x="144" y="17"/>
                  </a:lnTo>
                  <a:lnTo>
                    <a:pt x="145" y="16"/>
                  </a:lnTo>
                  <a:lnTo>
                    <a:pt x="145" y="25"/>
                  </a:lnTo>
                  <a:lnTo>
                    <a:pt x="146" y="34"/>
                  </a:lnTo>
                  <a:lnTo>
                    <a:pt x="146" y="43"/>
                  </a:lnTo>
                  <a:lnTo>
                    <a:pt x="148" y="51"/>
                  </a:lnTo>
                  <a:lnTo>
                    <a:pt x="149" y="59"/>
                  </a:lnTo>
                  <a:lnTo>
                    <a:pt x="151" y="66"/>
                  </a:lnTo>
                  <a:lnTo>
                    <a:pt x="153" y="73"/>
                  </a:lnTo>
                  <a:lnTo>
                    <a:pt x="155" y="79"/>
                  </a:lnTo>
                  <a:lnTo>
                    <a:pt x="155" y="86"/>
                  </a:lnTo>
                  <a:lnTo>
                    <a:pt x="156" y="91"/>
                  </a:lnTo>
                  <a:lnTo>
                    <a:pt x="158" y="96"/>
                  </a:lnTo>
                  <a:lnTo>
                    <a:pt x="160" y="100"/>
                  </a:lnTo>
                  <a:lnTo>
                    <a:pt x="160" y="103"/>
                  </a:lnTo>
                  <a:lnTo>
                    <a:pt x="162" y="105"/>
                  </a:lnTo>
                  <a:lnTo>
                    <a:pt x="162" y="106"/>
                  </a:lnTo>
                  <a:lnTo>
                    <a:pt x="163" y="106"/>
                  </a:lnTo>
                  <a:lnTo>
                    <a:pt x="160" y="108"/>
                  </a:lnTo>
                  <a:lnTo>
                    <a:pt x="158" y="108"/>
                  </a:lnTo>
                  <a:lnTo>
                    <a:pt x="156" y="109"/>
                  </a:lnTo>
                  <a:lnTo>
                    <a:pt x="154" y="109"/>
                  </a:lnTo>
                  <a:lnTo>
                    <a:pt x="150" y="111"/>
                  </a:lnTo>
                  <a:lnTo>
                    <a:pt x="148" y="111"/>
                  </a:lnTo>
                  <a:lnTo>
                    <a:pt x="144" y="111"/>
                  </a:lnTo>
                  <a:lnTo>
                    <a:pt x="142" y="111"/>
                  </a:lnTo>
                  <a:lnTo>
                    <a:pt x="137" y="112"/>
                  </a:lnTo>
                  <a:lnTo>
                    <a:pt x="134" y="112"/>
                  </a:lnTo>
                  <a:lnTo>
                    <a:pt x="128" y="112"/>
                  </a:lnTo>
                  <a:lnTo>
                    <a:pt x="125" y="112"/>
                  </a:lnTo>
                  <a:lnTo>
                    <a:pt x="119" y="113"/>
                  </a:lnTo>
                  <a:lnTo>
                    <a:pt x="115" y="113"/>
                  </a:lnTo>
                  <a:lnTo>
                    <a:pt x="109" y="113"/>
                  </a:lnTo>
                  <a:lnTo>
                    <a:pt x="105" y="113"/>
                  </a:lnTo>
                  <a:lnTo>
                    <a:pt x="103" y="113"/>
                  </a:lnTo>
                  <a:lnTo>
                    <a:pt x="101" y="113"/>
                  </a:lnTo>
                  <a:lnTo>
                    <a:pt x="100" y="111"/>
                  </a:lnTo>
                  <a:lnTo>
                    <a:pt x="97" y="111"/>
                  </a:lnTo>
                  <a:lnTo>
                    <a:pt x="95" y="109"/>
                  </a:lnTo>
                  <a:lnTo>
                    <a:pt x="93" y="107"/>
                  </a:lnTo>
                  <a:lnTo>
                    <a:pt x="91" y="105"/>
                  </a:lnTo>
                  <a:lnTo>
                    <a:pt x="88" y="104"/>
                  </a:lnTo>
                  <a:lnTo>
                    <a:pt x="85" y="102"/>
                  </a:lnTo>
                  <a:lnTo>
                    <a:pt x="81" y="101"/>
                  </a:lnTo>
                  <a:lnTo>
                    <a:pt x="80" y="99"/>
                  </a:lnTo>
                  <a:lnTo>
                    <a:pt x="76" y="98"/>
                  </a:lnTo>
                  <a:lnTo>
                    <a:pt x="74" y="96"/>
                  </a:lnTo>
                  <a:lnTo>
                    <a:pt x="73" y="94"/>
                  </a:lnTo>
                  <a:lnTo>
                    <a:pt x="71" y="92"/>
                  </a:lnTo>
                  <a:lnTo>
                    <a:pt x="70" y="92"/>
                  </a:lnTo>
                  <a:lnTo>
                    <a:pt x="69" y="90"/>
                  </a:lnTo>
                  <a:lnTo>
                    <a:pt x="67" y="89"/>
                  </a:lnTo>
                  <a:lnTo>
                    <a:pt x="67" y="87"/>
                  </a:lnTo>
                  <a:lnTo>
                    <a:pt x="65" y="86"/>
                  </a:lnTo>
                  <a:lnTo>
                    <a:pt x="65" y="85"/>
                  </a:lnTo>
                  <a:lnTo>
                    <a:pt x="64" y="83"/>
                  </a:lnTo>
                  <a:lnTo>
                    <a:pt x="64" y="81"/>
                  </a:lnTo>
                  <a:lnTo>
                    <a:pt x="62" y="81"/>
                  </a:lnTo>
                  <a:lnTo>
                    <a:pt x="60" y="79"/>
                  </a:lnTo>
                  <a:lnTo>
                    <a:pt x="58" y="78"/>
                  </a:lnTo>
                  <a:lnTo>
                    <a:pt x="58" y="76"/>
                  </a:lnTo>
                  <a:lnTo>
                    <a:pt x="56" y="76"/>
                  </a:lnTo>
                  <a:lnTo>
                    <a:pt x="56" y="75"/>
                  </a:lnTo>
                  <a:lnTo>
                    <a:pt x="54" y="75"/>
                  </a:lnTo>
                  <a:lnTo>
                    <a:pt x="54" y="74"/>
                  </a:lnTo>
                  <a:lnTo>
                    <a:pt x="52" y="75"/>
                  </a:lnTo>
                  <a:lnTo>
                    <a:pt x="51" y="75"/>
                  </a:lnTo>
                  <a:lnTo>
                    <a:pt x="49" y="75"/>
                  </a:lnTo>
                  <a:lnTo>
                    <a:pt x="49" y="73"/>
                  </a:lnTo>
                  <a:lnTo>
                    <a:pt x="47" y="72"/>
                  </a:lnTo>
                  <a:lnTo>
                    <a:pt x="45" y="71"/>
                  </a:lnTo>
                  <a:lnTo>
                    <a:pt x="43" y="69"/>
                  </a:lnTo>
                  <a:lnTo>
                    <a:pt x="41" y="67"/>
                  </a:lnTo>
                  <a:lnTo>
                    <a:pt x="40" y="66"/>
                  </a:lnTo>
                  <a:lnTo>
                    <a:pt x="38" y="64"/>
                  </a:lnTo>
                  <a:lnTo>
                    <a:pt x="36" y="63"/>
                  </a:lnTo>
                  <a:lnTo>
                    <a:pt x="35" y="61"/>
                  </a:lnTo>
                  <a:lnTo>
                    <a:pt x="33" y="60"/>
                  </a:lnTo>
                  <a:lnTo>
                    <a:pt x="33" y="58"/>
                  </a:lnTo>
                  <a:lnTo>
                    <a:pt x="33" y="57"/>
                  </a:lnTo>
                  <a:lnTo>
                    <a:pt x="33" y="55"/>
                  </a:lnTo>
                  <a:lnTo>
                    <a:pt x="34" y="55"/>
                  </a:lnTo>
                  <a:lnTo>
                    <a:pt x="35" y="55"/>
                  </a:lnTo>
                  <a:lnTo>
                    <a:pt x="36" y="54"/>
                  </a:lnTo>
                  <a:lnTo>
                    <a:pt x="38" y="54"/>
                  </a:lnTo>
                  <a:lnTo>
                    <a:pt x="40" y="54"/>
                  </a:lnTo>
                  <a:lnTo>
                    <a:pt x="41" y="54"/>
                  </a:lnTo>
                  <a:lnTo>
                    <a:pt x="44" y="52"/>
                  </a:lnTo>
                  <a:lnTo>
                    <a:pt x="46" y="52"/>
                  </a:lnTo>
                  <a:lnTo>
                    <a:pt x="48" y="52"/>
                  </a:lnTo>
                  <a:lnTo>
                    <a:pt x="49" y="52"/>
                  </a:lnTo>
                  <a:lnTo>
                    <a:pt x="51" y="52"/>
                  </a:lnTo>
                  <a:lnTo>
                    <a:pt x="52" y="52"/>
                  </a:lnTo>
                  <a:lnTo>
                    <a:pt x="54" y="52"/>
                  </a:lnTo>
                  <a:lnTo>
                    <a:pt x="55" y="52"/>
                  </a:lnTo>
                  <a:lnTo>
                    <a:pt x="54" y="44"/>
                  </a:lnTo>
                  <a:lnTo>
                    <a:pt x="52" y="37"/>
                  </a:lnTo>
                  <a:lnTo>
                    <a:pt x="49" y="32"/>
                  </a:lnTo>
                  <a:lnTo>
                    <a:pt x="47" y="26"/>
                  </a:lnTo>
                  <a:lnTo>
                    <a:pt x="43" y="24"/>
                  </a:lnTo>
                  <a:lnTo>
                    <a:pt x="39" y="20"/>
                  </a:lnTo>
                  <a:lnTo>
                    <a:pt x="36" y="18"/>
                  </a:lnTo>
                  <a:lnTo>
                    <a:pt x="32" y="16"/>
                  </a:lnTo>
                  <a:lnTo>
                    <a:pt x="27" y="16"/>
                  </a:lnTo>
                  <a:lnTo>
                    <a:pt x="23" y="16"/>
                  </a:lnTo>
                  <a:lnTo>
                    <a:pt x="18" y="16"/>
                  </a:lnTo>
                  <a:lnTo>
                    <a:pt x="14" y="14"/>
                  </a:lnTo>
                  <a:lnTo>
                    <a:pt x="9" y="14"/>
                  </a:lnTo>
                  <a:lnTo>
                    <a:pt x="6" y="12"/>
                  </a:lnTo>
                  <a:lnTo>
                    <a:pt x="3" y="10"/>
                  </a:lnTo>
                  <a:lnTo>
                    <a:pt x="0" y="8"/>
                  </a:lnTo>
                </a:path>
              </a:pathLst>
            </a:custGeom>
            <a:solidFill>
              <a:srgbClr val="F8F8F8"/>
            </a:solidFill>
            <a:ln w="6350">
              <a:solidFill>
                <a:srgbClr val="DDDDDD"/>
              </a:solidFill>
              <a:round/>
              <a:headEnd/>
              <a:tailEnd/>
            </a:ln>
          </p:spPr>
          <p:txBody>
            <a:bodyPr/>
            <a:lstStyle/>
            <a:p>
              <a:endParaRPr lang="it-IT"/>
            </a:p>
          </p:txBody>
        </p:sp>
        <p:sp>
          <p:nvSpPr>
            <p:cNvPr id="11351" name="Freeform 113"/>
            <p:cNvSpPr>
              <a:spLocks/>
            </p:cNvSpPr>
            <p:nvPr/>
          </p:nvSpPr>
          <p:spPr bwMode="auto">
            <a:xfrm>
              <a:off x="1509" y="1464"/>
              <a:ext cx="323" cy="105"/>
            </a:xfrm>
            <a:custGeom>
              <a:avLst/>
              <a:gdLst>
                <a:gd name="T0" fmla="*/ 1221 w 164"/>
                <a:gd name="T1" fmla="*/ 6 h 114"/>
                <a:gd name="T2" fmla="*/ 1176 w 164"/>
                <a:gd name="T3" fmla="*/ 6 h 114"/>
                <a:gd name="T4" fmla="*/ 1125 w 164"/>
                <a:gd name="T5" fmla="*/ 4 h 114"/>
                <a:gd name="T6" fmla="*/ 1093 w 164"/>
                <a:gd name="T7" fmla="*/ 2 h 114"/>
                <a:gd name="T8" fmla="*/ 892 w 164"/>
                <a:gd name="T9" fmla="*/ 9 h 114"/>
                <a:gd name="T10" fmla="*/ 709 w 164"/>
                <a:gd name="T11" fmla="*/ 15 h 114"/>
                <a:gd name="T12" fmla="*/ 597 w 164"/>
                <a:gd name="T13" fmla="*/ 16 h 114"/>
                <a:gd name="T14" fmla="*/ 551 w 164"/>
                <a:gd name="T15" fmla="*/ 16 h 114"/>
                <a:gd name="T16" fmla="*/ 567 w 164"/>
                <a:gd name="T17" fmla="*/ 30 h 114"/>
                <a:gd name="T18" fmla="*/ 559 w 164"/>
                <a:gd name="T19" fmla="*/ 53 h 114"/>
                <a:gd name="T20" fmla="*/ 520 w 164"/>
                <a:gd name="T21" fmla="*/ 73 h 114"/>
                <a:gd name="T22" fmla="*/ 457 w 164"/>
                <a:gd name="T23" fmla="*/ 84 h 114"/>
                <a:gd name="T24" fmla="*/ 404 w 164"/>
                <a:gd name="T25" fmla="*/ 82 h 114"/>
                <a:gd name="T26" fmla="*/ 380 w 164"/>
                <a:gd name="T27" fmla="*/ 69 h 114"/>
                <a:gd name="T28" fmla="*/ 337 w 164"/>
                <a:gd name="T29" fmla="*/ 54 h 114"/>
                <a:gd name="T30" fmla="*/ 213 w 164"/>
                <a:gd name="T31" fmla="*/ 41 h 114"/>
                <a:gd name="T32" fmla="*/ 160 w 164"/>
                <a:gd name="T33" fmla="*/ 37 h 114"/>
                <a:gd name="T34" fmla="*/ 152 w 164"/>
                <a:gd name="T35" fmla="*/ 29 h 114"/>
                <a:gd name="T36" fmla="*/ 136 w 164"/>
                <a:gd name="T37" fmla="*/ 20 h 114"/>
                <a:gd name="T38" fmla="*/ 128 w 164"/>
                <a:gd name="T39" fmla="*/ 15 h 114"/>
                <a:gd name="T40" fmla="*/ 100 w 164"/>
                <a:gd name="T41" fmla="*/ 34 h 114"/>
                <a:gd name="T42" fmla="*/ 55 w 164"/>
                <a:gd name="T43" fmla="*/ 57 h 114"/>
                <a:gd name="T44" fmla="*/ 16 w 164"/>
                <a:gd name="T45" fmla="*/ 75 h 114"/>
                <a:gd name="T46" fmla="*/ 0 w 164"/>
                <a:gd name="T47" fmla="*/ 84 h 114"/>
                <a:gd name="T48" fmla="*/ 39 w 164"/>
                <a:gd name="T49" fmla="*/ 86 h 114"/>
                <a:gd name="T50" fmla="*/ 124 w 164"/>
                <a:gd name="T51" fmla="*/ 87 h 114"/>
                <a:gd name="T52" fmla="*/ 236 w 164"/>
                <a:gd name="T53" fmla="*/ 88 h 114"/>
                <a:gd name="T54" fmla="*/ 396 w 164"/>
                <a:gd name="T55" fmla="*/ 88 h 114"/>
                <a:gd name="T56" fmla="*/ 457 w 164"/>
                <a:gd name="T57" fmla="*/ 88 h 114"/>
                <a:gd name="T58" fmla="*/ 520 w 164"/>
                <a:gd name="T59" fmla="*/ 84 h 114"/>
                <a:gd name="T60" fmla="*/ 597 w 164"/>
                <a:gd name="T61" fmla="*/ 79 h 114"/>
                <a:gd name="T62" fmla="*/ 672 w 164"/>
                <a:gd name="T63" fmla="*/ 74 h 114"/>
                <a:gd name="T64" fmla="*/ 701 w 164"/>
                <a:gd name="T65" fmla="*/ 70 h 114"/>
                <a:gd name="T66" fmla="*/ 725 w 164"/>
                <a:gd name="T67" fmla="*/ 64 h 114"/>
                <a:gd name="T68" fmla="*/ 764 w 164"/>
                <a:gd name="T69" fmla="*/ 61 h 114"/>
                <a:gd name="T70" fmla="*/ 811 w 164"/>
                <a:gd name="T71" fmla="*/ 59 h 114"/>
                <a:gd name="T72" fmla="*/ 841 w 164"/>
                <a:gd name="T73" fmla="*/ 59 h 114"/>
                <a:gd name="T74" fmla="*/ 892 w 164"/>
                <a:gd name="T75" fmla="*/ 54 h 114"/>
                <a:gd name="T76" fmla="*/ 947 w 164"/>
                <a:gd name="T77" fmla="*/ 49 h 114"/>
                <a:gd name="T78" fmla="*/ 977 w 164"/>
                <a:gd name="T79" fmla="*/ 45 h 114"/>
                <a:gd name="T80" fmla="*/ 955 w 164"/>
                <a:gd name="T81" fmla="*/ 44 h 114"/>
                <a:gd name="T82" fmla="*/ 908 w 164"/>
                <a:gd name="T83" fmla="*/ 42 h 114"/>
                <a:gd name="T84" fmla="*/ 849 w 164"/>
                <a:gd name="T85" fmla="*/ 41 h 114"/>
                <a:gd name="T86" fmla="*/ 827 w 164"/>
                <a:gd name="T87" fmla="*/ 41 h 114"/>
                <a:gd name="T88" fmla="*/ 849 w 164"/>
                <a:gd name="T89" fmla="*/ 25 h 114"/>
                <a:gd name="T90" fmla="*/ 955 w 164"/>
                <a:gd name="T91" fmla="*/ 15 h 114"/>
                <a:gd name="T92" fmla="*/ 1079 w 164"/>
                <a:gd name="T93" fmla="*/ 12 h 114"/>
                <a:gd name="T94" fmla="*/ 1213 w 164"/>
                <a:gd name="T95" fmla="*/ 8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163" y="8"/>
                  </a:moveTo>
                  <a:lnTo>
                    <a:pt x="162" y="8"/>
                  </a:lnTo>
                  <a:lnTo>
                    <a:pt x="161" y="8"/>
                  </a:lnTo>
                  <a:lnTo>
                    <a:pt x="160" y="8"/>
                  </a:lnTo>
                  <a:lnTo>
                    <a:pt x="159" y="8"/>
                  </a:lnTo>
                  <a:lnTo>
                    <a:pt x="157" y="8"/>
                  </a:lnTo>
                  <a:lnTo>
                    <a:pt x="156" y="6"/>
                  </a:lnTo>
                  <a:lnTo>
                    <a:pt x="154" y="6"/>
                  </a:lnTo>
                  <a:lnTo>
                    <a:pt x="152" y="5"/>
                  </a:lnTo>
                  <a:lnTo>
                    <a:pt x="151" y="5"/>
                  </a:lnTo>
                  <a:lnTo>
                    <a:pt x="149" y="4"/>
                  </a:lnTo>
                  <a:lnTo>
                    <a:pt x="147" y="4"/>
                  </a:lnTo>
                  <a:lnTo>
                    <a:pt x="146" y="2"/>
                  </a:lnTo>
                  <a:lnTo>
                    <a:pt x="144" y="2"/>
                  </a:lnTo>
                  <a:lnTo>
                    <a:pt x="143" y="2"/>
                  </a:lnTo>
                  <a:lnTo>
                    <a:pt x="143" y="0"/>
                  </a:lnTo>
                  <a:lnTo>
                    <a:pt x="133" y="5"/>
                  </a:lnTo>
                  <a:lnTo>
                    <a:pt x="125" y="9"/>
                  </a:lnTo>
                  <a:lnTo>
                    <a:pt x="117" y="12"/>
                  </a:lnTo>
                  <a:lnTo>
                    <a:pt x="110" y="14"/>
                  </a:lnTo>
                  <a:lnTo>
                    <a:pt x="103" y="15"/>
                  </a:lnTo>
                  <a:lnTo>
                    <a:pt x="98" y="17"/>
                  </a:lnTo>
                  <a:lnTo>
                    <a:pt x="93" y="18"/>
                  </a:lnTo>
                  <a:lnTo>
                    <a:pt x="89" y="18"/>
                  </a:lnTo>
                  <a:lnTo>
                    <a:pt x="84" y="19"/>
                  </a:lnTo>
                  <a:lnTo>
                    <a:pt x="80" y="19"/>
                  </a:lnTo>
                  <a:lnTo>
                    <a:pt x="78" y="19"/>
                  </a:lnTo>
                  <a:lnTo>
                    <a:pt x="76" y="19"/>
                  </a:lnTo>
                  <a:lnTo>
                    <a:pt x="74" y="19"/>
                  </a:lnTo>
                  <a:lnTo>
                    <a:pt x="73" y="19"/>
                  </a:lnTo>
                  <a:lnTo>
                    <a:pt x="72" y="19"/>
                  </a:lnTo>
                  <a:lnTo>
                    <a:pt x="72" y="26"/>
                  </a:lnTo>
                  <a:lnTo>
                    <a:pt x="74" y="32"/>
                  </a:lnTo>
                  <a:lnTo>
                    <a:pt x="74" y="39"/>
                  </a:lnTo>
                  <a:lnTo>
                    <a:pt x="75" y="45"/>
                  </a:lnTo>
                  <a:lnTo>
                    <a:pt x="74" y="53"/>
                  </a:lnTo>
                  <a:lnTo>
                    <a:pt x="74" y="60"/>
                  </a:lnTo>
                  <a:lnTo>
                    <a:pt x="73" y="67"/>
                  </a:lnTo>
                  <a:lnTo>
                    <a:pt x="73" y="73"/>
                  </a:lnTo>
                  <a:lnTo>
                    <a:pt x="71" y="81"/>
                  </a:lnTo>
                  <a:lnTo>
                    <a:pt x="69" y="87"/>
                  </a:lnTo>
                  <a:lnTo>
                    <a:pt x="68" y="93"/>
                  </a:lnTo>
                  <a:lnTo>
                    <a:pt x="66" y="98"/>
                  </a:lnTo>
                  <a:lnTo>
                    <a:pt x="63" y="102"/>
                  </a:lnTo>
                  <a:lnTo>
                    <a:pt x="61" y="105"/>
                  </a:lnTo>
                  <a:lnTo>
                    <a:pt x="60" y="107"/>
                  </a:lnTo>
                  <a:lnTo>
                    <a:pt x="58" y="108"/>
                  </a:lnTo>
                  <a:lnTo>
                    <a:pt x="56" y="109"/>
                  </a:lnTo>
                  <a:lnTo>
                    <a:pt x="55" y="107"/>
                  </a:lnTo>
                  <a:lnTo>
                    <a:pt x="53" y="105"/>
                  </a:lnTo>
                  <a:lnTo>
                    <a:pt x="53" y="102"/>
                  </a:lnTo>
                  <a:lnTo>
                    <a:pt x="51" y="98"/>
                  </a:lnTo>
                  <a:lnTo>
                    <a:pt x="51" y="94"/>
                  </a:lnTo>
                  <a:lnTo>
                    <a:pt x="50" y="88"/>
                  </a:lnTo>
                  <a:lnTo>
                    <a:pt x="50" y="83"/>
                  </a:lnTo>
                  <a:lnTo>
                    <a:pt x="49" y="79"/>
                  </a:lnTo>
                  <a:lnTo>
                    <a:pt x="47" y="73"/>
                  </a:lnTo>
                  <a:lnTo>
                    <a:pt x="44" y="69"/>
                  </a:lnTo>
                  <a:lnTo>
                    <a:pt x="42" y="64"/>
                  </a:lnTo>
                  <a:lnTo>
                    <a:pt x="38" y="60"/>
                  </a:lnTo>
                  <a:lnTo>
                    <a:pt x="34" y="55"/>
                  </a:lnTo>
                  <a:lnTo>
                    <a:pt x="28" y="52"/>
                  </a:lnTo>
                  <a:lnTo>
                    <a:pt x="22" y="49"/>
                  </a:lnTo>
                  <a:lnTo>
                    <a:pt x="21" y="49"/>
                  </a:lnTo>
                  <a:lnTo>
                    <a:pt x="21" y="47"/>
                  </a:lnTo>
                  <a:lnTo>
                    <a:pt x="21" y="45"/>
                  </a:lnTo>
                  <a:lnTo>
                    <a:pt x="20" y="43"/>
                  </a:lnTo>
                  <a:lnTo>
                    <a:pt x="20" y="40"/>
                  </a:lnTo>
                  <a:lnTo>
                    <a:pt x="20" y="37"/>
                  </a:lnTo>
                  <a:lnTo>
                    <a:pt x="20" y="33"/>
                  </a:lnTo>
                  <a:lnTo>
                    <a:pt x="18" y="32"/>
                  </a:lnTo>
                  <a:lnTo>
                    <a:pt x="18" y="28"/>
                  </a:lnTo>
                  <a:lnTo>
                    <a:pt x="18" y="26"/>
                  </a:lnTo>
                  <a:lnTo>
                    <a:pt x="18" y="22"/>
                  </a:lnTo>
                  <a:lnTo>
                    <a:pt x="17" y="20"/>
                  </a:lnTo>
                  <a:lnTo>
                    <a:pt x="17" y="18"/>
                  </a:lnTo>
                  <a:lnTo>
                    <a:pt x="17" y="17"/>
                  </a:lnTo>
                  <a:lnTo>
                    <a:pt x="15" y="26"/>
                  </a:lnTo>
                  <a:lnTo>
                    <a:pt x="15" y="34"/>
                  </a:lnTo>
                  <a:lnTo>
                    <a:pt x="13" y="43"/>
                  </a:lnTo>
                  <a:lnTo>
                    <a:pt x="13" y="51"/>
                  </a:lnTo>
                  <a:lnTo>
                    <a:pt x="11" y="59"/>
                  </a:lnTo>
                  <a:lnTo>
                    <a:pt x="9" y="67"/>
                  </a:lnTo>
                  <a:lnTo>
                    <a:pt x="7" y="73"/>
                  </a:lnTo>
                  <a:lnTo>
                    <a:pt x="7" y="80"/>
                  </a:lnTo>
                  <a:lnTo>
                    <a:pt x="6" y="86"/>
                  </a:lnTo>
                  <a:lnTo>
                    <a:pt x="4" y="91"/>
                  </a:lnTo>
                  <a:lnTo>
                    <a:pt x="2" y="96"/>
                  </a:lnTo>
                  <a:lnTo>
                    <a:pt x="2" y="100"/>
                  </a:lnTo>
                  <a:lnTo>
                    <a:pt x="0" y="103"/>
                  </a:lnTo>
                  <a:lnTo>
                    <a:pt x="0" y="105"/>
                  </a:lnTo>
                  <a:lnTo>
                    <a:pt x="0" y="107"/>
                  </a:lnTo>
                  <a:lnTo>
                    <a:pt x="1" y="109"/>
                  </a:lnTo>
                  <a:lnTo>
                    <a:pt x="3" y="109"/>
                  </a:lnTo>
                  <a:lnTo>
                    <a:pt x="5" y="110"/>
                  </a:lnTo>
                  <a:lnTo>
                    <a:pt x="7" y="110"/>
                  </a:lnTo>
                  <a:lnTo>
                    <a:pt x="9" y="111"/>
                  </a:lnTo>
                  <a:lnTo>
                    <a:pt x="12" y="111"/>
                  </a:lnTo>
                  <a:lnTo>
                    <a:pt x="16" y="111"/>
                  </a:lnTo>
                  <a:lnTo>
                    <a:pt x="20" y="111"/>
                  </a:lnTo>
                  <a:lnTo>
                    <a:pt x="23" y="112"/>
                  </a:lnTo>
                  <a:lnTo>
                    <a:pt x="26" y="112"/>
                  </a:lnTo>
                  <a:lnTo>
                    <a:pt x="31" y="112"/>
                  </a:lnTo>
                  <a:lnTo>
                    <a:pt x="36" y="112"/>
                  </a:lnTo>
                  <a:lnTo>
                    <a:pt x="41" y="113"/>
                  </a:lnTo>
                  <a:lnTo>
                    <a:pt x="46" y="113"/>
                  </a:lnTo>
                  <a:lnTo>
                    <a:pt x="52" y="113"/>
                  </a:lnTo>
                  <a:lnTo>
                    <a:pt x="58" y="113"/>
                  </a:lnTo>
                  <a:lnTo>
                    <a:pt x="59" y="113"/>
                  </a:lnTo>
                  <a:lnTo>
                    <a:pt x="60" y="113"/>
                  </a:lnTo>
                  <a:lnTo>
                    <a:pt x="61" y="111"/>
                  </a:lnTo>
                  <a:lnTo>
                    <a:pt x="63" y="110"/>
                  </a:lnTo>
                  <a:lnTo>
                    <a:pt x="66" y="109"/>
                  </a:lnTo>
                  <a:lnTo>
                    <a:pt x="68" y="107"/>
                  </a:lnTo>
                  <a:lnTo>
                    <a:pt x="71" y="105"/>
                  </a:lnTo>
                  <a:lnTo>
                    <a:pt x="73" y="104"/>
                  </a:lnTo>
                  <a:lnTo>
                    <a:pt x="76" y="102"/>
                  </a:lnTo>
                  <a:lnTo>
                    <a:pt x="78" y="101"/>
                  </a:lnTo>
                  <a:lnTo>
                    <a:pt x="82" y="99"/>
                  </a:lnTo>
                  <a:lnTo>
                    <a:pt x="84" y="97"/>
                  </a:lnTo>
                  <a:lnTo>
                    <a:pt x="86" y="96"/>
                  </a:lnTo>
                  <a:lnTo>
                    <a:pt x="88" y="94"/>
                  </a:lnTo>
                  <a:lnTo>
                    <a:pt x="91" y="92"/>
                  </a:lnTo>
                  <a:lnTo>
                    <a:pt x="92" y="91"/>
                  </a:lnTo>
                  <a:lnTo>
                    <a:pt x="92" y="89"/>
                  </a:lnTo>
                  <a:lnTo>
                    <a:pt x="94" y="88"/>
                  </a:lnTo>
                  <a:lnTo>
                    <a:pt x="94" y="87"/>
                  </a:lnTo>
                  <a:lnTo>
                    <a:pt x="95" y="85"/>
                  </a:lnTo>
                  <a:lnTo>
                    <a:pt x="95" y="83"/>
                  </a:lnTo>
                  <a:lnTo>
                    <a:pt x="97" y="81"/>
                  </a:lnTo>
                  <a:lnTo>
                    <a:pt x="99" y="80"/>
                  </a:lnTo>
                  <a:lnTo>
                    <a:pt x="100" y="78"/>
                  </a:lnTo>
                  <a:lnTo>
                    <a:pt x="102" y="77"/>
                  </a:lnTo>
                  <a:lnTo>
                    <a:pt x="103" y="77"/>
                  </a:lnTo>
                  <a:lnTo>
                    <a:pt x="105" y="75"/>
                  </a:lnTo>
                  <a:lnTo>
                    <a:pt x="106" y="75"/>
                  </a:lnTo>
                  <a:lnTo>
                    <a:pt x="108" y="75"/>
                  </a:lnTo>
                  <a:lnTo>
                    <a:pt x="109" y="75"/>
                  </a:lnTo>
                  <a:lnTo>
                    <a:pt x="110" y="75"/>
                  </a:lnTo>
                  <a:lnTo>
                    <a:pt x="111" y="73"/>
                  </a:lnTo>
                  <a:lnTo>
                    <a:pt x="113" y="73"/>
                  </a:lnTo>
                  <a:lnTo>
                    <a:pt x="115" y="71"/>
                  </a:lnTo>
                  <a:lnTo>
                    <a:pt x="117" y="69"/>
                  </a:lnTo>
                  <a:lnTo>
                    <a:pt x="119" y="68"/>
                  </a:lnTo>
                  <a:lnTo>
                    <a:pt x="120" y="67"/>
                  </a:lnTo>
                  <a:lnTo>
                    <a:pt x="122" y="65"/>
                  </a:lnTo>
                  <a:lnTo>
                    <a:pt x="124" y="63"/>
                  </a:lnTo>
                  <a:lnTo>
                    <a:pt x="126" y="61"/>
                  </a:lnTo>
                  <a:lnTo>
                    <a:pt x="128" y="59"/>
                  </a:lnTo>
                  <a:lnTo>
                    <a:pt x="128" y="57"/>
                  </a:lnTo>
                  <a:lnTo>
                    <a:pt x="129" y="56"/>
                  </a:lnTo>
                  <a:lnTo>
                    <a:pt x="127" y="56"/>
                  </a:lnTo>
                  <a:lnTo>
                    <a:pt x="126" y="56"/>
                  </a:lnTo>
                  <a:lnTo>
                    <a:pt x="125" y="56"/>
                  </a:lnTo>
                  <a:lnTo>
                    <a:pt x="124" y="54"/>
                  </a:lnTo>
                  <a:lnTo>
                    <a:pt x="122" y="54"/>
                  </a:lnTo>
                  <a:lnTo>
                    <a:pt x="120" y="54"/>
                  </a:lnTo>
                  <a:lnTo>
                    <a:pt x="119" y="54"/>
                  </a:lnTo>
                  <a:lnTo>
                    <a:pt x="117" y="52"/>
                  </a:lnTo>
                  <a:lnTo>
                    <a:pt x="115" y="52"/>
                  </a:lnTo>
                  <a:lnTo>
                    <a:pt x="113" y="52"/>
                  </a:lnTo>
                  <a:lnTo>
                    <a:pt x="111" y="52"/>
                  </a:lnTo>
                  <a:lnTo>
                    <a:pt x="110" y="52"/>
                  </a:lnTo>
                  <a:lnTo>
                    <a:pt x="109" y="52"/>
                  </a:lnTo>
                  <a:lnTo>
                    <a:pt x="108" y="52"/>
                  </a:lnTo>
                  <a:lnTo>
                    <a:pt x="108" y="44"/>
                  </a:lnTo>
                  <a:lnTo>
                    <a:pt x="109" y="37"/>
                  </a:lnTo>
                  <a:lnTo>
                    <a:pt x="111" y="32"/>
                  </a:lnTo>
                  <a:lnTo>
                    <a:pt x="114" y="26"/>
                  </a:lnTo>
                  <a:lnTo>
                    <a:pt x="117" y="24"/>
                  </a:lnTo>
                  <a:lnTo>
                    <a:pt x="121" y="20"/>
                  </a:lnTo>
                  <a:lnTo>
                    <a:pt x="125" y="18"/>
                  </a:lnTo>
                  <a:lnTo>
                    <a:pt x="129" y="16"/>
                  </a:lnTo>
                  <a:lnTo>
                    <a:pt x="133" y="16"/>
                  </a:lnTo>
                  <a:lnTo>
                    <a:pt x="138" y="15"/>
                  </a:lnTo>
                  <a:lnTo>
                    <a:pt x="141" y="15"/>
                  </a:lnTo>
                  <a:lnTo>
                    <a:pt x="146" y="14"/>
                  </a:lnTo>
                  <a:lnTo>
                    <a:pt x="150" y="14"/>
                  </a:lnTo>
                  <a:lnTo>
                    <a:pt x="155" y="13"/>
                  </a:lnTo>
                  <a:lnTo>
                    <a:pt x="159" y="11"/>
                  </a:lnTo>
                  <a:lnTo>
                    <a:pt x="163" y="8"/>
                  </a:lnTo>
                </a:path>
              </a:pathLst>
            </a:custGeom>
            <a:solidFill>
              <a:srgbClr val="F8F8F8"/>
            </a:solidFill>
            <a:ln w="6350">
              <a:solidFill>
                <a:srgbClr val="DDDDDD"/>
              </a:solidFill>
              <a:round/>
              <a:headEnd/>
              <a:tailEnd/>
            </a:ln>
          </p:spPr>
          <p:txBody>
            <a:bodyPr/>
            <a:lstStyle/>
            <a:p>
              <a:endParaRPr lang="it-IT"/>
            </a:p>
          </p:txBody>
        </p:sp>
        <p:sp>
          <p:nvSpPr>
            <p:cNvPr id="11352" name="Freeform 114"/>
            <p:cNvSpPr>
              <a:spLocks/>
            </p:cNvSpPr>
            <p:nvPr/>
          </p:nvSpPr>
          <p:spPr bwMode="auto">
            <a:xfrm>
              <a:off x="1072" y="1477"/>
              <a:ext cx="169" cy="100"/>
            </a:xfrm>
            <a:custGeom>
              <a:avLst/>
              <a:gdLst>
                <a:gd name="T0" fmla="*/ 8 w 86"/>
                <a:gd name="T1" fmla="*/ 6 h 109"/>
                <a:gd name="T2" fmla="*/ 55 w 86"/>
                <a:gd name="T3" fmla="*/ 6 h 109"/>
                <a:gd name="T4" fmla="*/ 128 w 86"/>
                <a:gd name="T5" fmla="*/ 6 h 109"/>
                <a:gd name="T6" fmla="*/ 189 w 86"/>
                <a:gd name="T7" fmla="*/ 6 h 109"/>
                <a:gd name="T8" fmla="*/ 244 w 86"/>
                <a:gd name="T9" fmla="*/ 6 h 109"/>
                <a:gd name="T10" fmla="*/ 252 w 86"/>
                <a:gd name="T11" fmla="*/ 6 h 109"/>
                <a:gd name="T12" fmla="*/ 252 w 86"/>
                <a:gd name="T13" fmla="*/ 10 h 109"/>
                <a:gd name="T14" fmla="*/ 259 w 86"/>
                <a:gd name="T15" fmla="*/ 16 h 109"/>
                <a:gd name="T16" fmla="*/ 289 w 86"/>
                <a:gd name="T17" fmla="*/ 23 h 109"/>
                <a:gd name="T18" fmla="*/ 312 w 86"/>
                <a:gd name="T19" fmla="*/ 29 h 109"/>
                <a:gd name="T20" fmla="*/ 356 w 86"/>
                <a:gd name="T21" fmla="*/ 34 h 109"/>
                <a:gd name="T22" fmla="*/ 387 w 86"/>
                <a:gd name="T23" fmla="*/ 40 h 109"/>
                <a:gd name="T24" fmla="*/ 417 w 86"/>
                <a:gd name="T25" fmla="*/ 49 h 109"/>
                <a:gd name="T26" fmla="*/ 440 w 86"/>
                <a:gd name="T27" fmla="*/ 58 h 109"/>
                <a:gd name="T28" fmla="*/ 472 w 86"/>
                <a:gd name="T29" fmla="*/ 67 h 109"/>
                <a:gd name="T30" fmla="*/ 479 w 86"/>
                <a:gd name="T31" fmla="*/ 75 h 109"/>
                <a:gd name="T32" fmla="*/ 479 w 86"/>
                <a:gd name="T33" fmla="*/ 78 h 109"/>
                <a:gd name="T34" fmla="*/ 487 w 86"/>
                <a:gd name="T35" fmla="*/ 79 h 109"/>
                <a:gd name="T36" fmla="*/ 501 w 86"/>
                <a:gd name="T37" fmla="*/ 79 h 109"/>
                <a:gd name="T38" fmla="*/ 509 w 86"/>
                <a:gd name="T39" fmla="*/ 82 h 109"/>
                <a:gd name="T40" fmla="*/ 533 w 86"/>
                <a:gd name="T41" fmla="*/ 83 h 109"/>
                <a:gd name="T42" fmla="*/ 540 w 86"/>
                <a:gd name="T43" fmla="*/ 83 h 109"/>
                <a:gd name="T44" fmla="*/ 560 w 86"/>
                <a:gd name="T45" fmla="*/ 83 h 109"/>
                <a:gd name="T46" fmla="*/ 592 w 86"/>
                <a:gd name="T47" fmla="*/ 83 h 109"/>
                <a:gd name="T48" fmla="*/ 613 w 86"/>
                <a:gd name="T49" fmla="*/ 83 h 109"/>
                <a:gd name="T50" fmla="*/ 629 w 86"/>
                <a:gd name="T51" fmla="*/ 83 h 109"/>
                <a:gd name="T52" fmla="*/ 645 w 86"/>
                <a:gd name="T53" fmla="*/ 82 h 109"/>
                <a:gd name="T54" fmla="*/ 613 w 86"/>
                <a:gd name="T55" fmla="*/ 75 h 109"/>
                <a:gd name="T56" fmla="*/ 552 w 86"/>
                <a:gd name="T57" fmla="*/ 58 h 109"/>
                <a:gd name="T58" fmla="*/ 479 w 86"/>
                <a:gd name="T59" fmla="*/ 37 h 109"/>
                <a:gd name="T60" fmla="*/ 401 w 86"/>
                <a:gd name="T61" fmla="*/ 17 h 109"/>
                <a:gd name="T62" fmla="*/ 356 w 86"/>
                <a:gd name="T63" fmla="*/ 6 h 109"/>
                <a:gd name="T64" fmla="*/ 332 w 86"/>
                <a:gd name="T65" fmla="*/ 3 h 109"/>
                <a:gd name="T66" fmla="*/ 259 w 86"/>
                <a:gd name="T67" fmla="*/ 1 h 109"/>
                <a:gd name="T68" fmla="*/ 173 w 86"/>
                <a:gd name="T69" fmla="*/ 0 h 109"/>
                <a:gd name="T70" fmla="*/ 85 w 86"/>
                <a:gd name="T71" fmla="*/ 1 h 109"/>
                <a:gd name="T72" fmla="*/ 24 w 86"/>
                <a:gd name="T73" fmla="*/ 1 h 109"/>
                <a:gd name="T74" fmla="*/ 0 w 86"/>
                <a:gd name="T75" fmla="*/ 2 h 109"/>
                <a:gd name="T76" fmla="*/ 0 w 86"/>
                <a:gd name="T77" fmla="*/ 2 h 109"/>
                <a:gd name="T78" fmla="*/ 0 w 86"/>
                <a:gd name="T79" fmla="*/ 4 h 109"/>
                <a:gd name="T80" fmla="*/ 0 w 86"/>
                <a:gd name="T81" fmla="*/ 6 h 109"/>
                <a:gd name="T82" fmla="*/ 0 w 86"/>
                <a:gd name="T83" fmla="*/ 6 h 109"/>
                <a:gd name="T84" fmla="*/ 0 w 86"/>
                <a:gd name="T85" fmla="*/ 6 h 10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6"/>
                <a:gd name="T130" fmla="*/ 0 h 109"/>
                <a:gd name="T131" fmla="*/ 86 w 86"/>
                <a:gd name="T132" fmla="*/ 109 h 10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6" h="109">
                  <a:moveTo>
                    <a:pt x="0" y="6"/>
                  </a:moveTo>
                  <a:lnTo>
                    <a:pt x="0" y="8"/>
                  </a:lnTo>
                  <a:lnTo>
                    <a:pt x="1" y="8"/>
                  </a:lnTo>
                  <a:lnTo>
                    <a:pt x="3" y="8"/>
                  </a:lnTo>
                  <a:lnTo>
                    <a:pt x="5" y="8"/>
                  </a:lnTo>
                  <a:lnTo>
                    <a:pt x="7" y="8"/>
                  </a:lnTo>
                  <a:lnTo>
                    <a:pt x="11" y="8"/>
                  </a:lnTo>
                  <a:lnTo>
                    <a:pt x="14" y="8"/>
                  </a:lnTo>
                  <a:lnTo>
                    <a:pt x="17" y="8"/>
                  </a:lnTo>
                  <a:lnTo>
                    <a:pt x="19" y="8"/>
                  </a:lnTo>
                  <a:lnTo>
                    <a:pt x="22" y="8"/>
                  </a:lnTo>
                  <a:lnTo>
                    <a:pt x="25" y="8"/>
                  </a:lnTo>
                  <a:lnTo>
                    <a:pt x="28" y="8"/>
                  </a:lnTo>
                  <a:lnTo>
                    <a:pt x="30" y="8"/>
                  </a:lnTo>
                  <a:lnTo>
                    <a:pt x="32" y="8"/>
                  </a:lnTo>
                  <a:lnTo>
                    <a:pt x="33" y="8"/>
                  </a:lnTo>
                  <a:lnTo>
                    <a:pt x="34" y="8"/>
                  </a:lnTo>
                  <a:lnTo>
                    <a:pt x="33" y="9"/>
                  </a:lnTo>
                  <a:lnTo>
                    <a:pt x="33" y="10"/>
                  </a:lnTo>
                  <a:lnTo>
                    <a:pt x="33" y="12"/>
                  </a:lnTo>
                  <a:lnTo>
                    <a:pt x="33" y="13"/>
                  </a:lnTo>
                  <a:lnTo>
                    <a:pt x="33" y="16"/>
                  </a:lnTo>
                  <a:lnTo>
                    <a:pt x="34" y="18"/>
                  </a:lnTo>
                  <a:lnTo>
                    <a:pt x="34" y="21"/>
                  </a:lnTo>
                  <a:lnTo>
                    <a:pt x="36" y="22"/>
                  </a:lnTo>
                  <a:lnTo>
                    <a:pt x="36" y="26"/>
                  </a:lnTo>
                  <a:lnTo>
                    <a:pt x="38" y="29"/>
                  </a:lnTo>
                  <a:lnTo>
                    <a:pt x="38" y="33"/>
                  </a:lnTo>
                  <a:lnTo>
                    <a:pt x="40" y="35"/>
                  </a:lnTo>
                  <a:lnTo>
                    <a:pt x="41" y="38"/>
                  </a:lnTo>
                  <a:lnTo>
                    <a:pt x="43" y="40"/>
                  </a:lnTo>
                  <a:lnTo>
                    <a:pt x="45" y="42"/>
                  </a:lnTo>
                  <a:lnTo>
                    <a:pt x="47" y="44"/>
                  </a:lnTo>
                  <a:lnTo>
                    <a:pt x="47" y="47"/>
                  </a:lnTo>
                  <a:lnTo>
                    <a:pt x="49" y="49"/>
                  </a:lnTo>
                  <a:lnTo>
                    <a:pt x="51" y="52"/>
                  </a:lnTo>
                  <a:lnTo>
                    <a:pt x="53" y="55"/>
                  </a:lnTo>
                  <a:lnTo>
                    <a:pt x="53" y="59"/>
                  </a:lnTo>
                  <a:lnTo>
                    <a:pt x="55" y="63"/>
                  </a:lnTo>
                  <a:lnTo>
                    <a:pt x="57" y="67"/>
                  </a:lnTo>
                  <a:lnTo>
                    <a:pt x="58" y="70"/>
                  </a:lnTo>
                  <a:lnTo>
                    <a:pt x="58" y="75"/>
                  </a:lnTo>
                  <a:lnTo>
                    <a:pt x="60" y="79"/>
                  </a:lnTo>
                  <a:lnTo>
                    <a:pt x="60" y="83"/>
                  </a:lnTo>
                  <a:lnTo>
                    <a:pt x="62" y="87"/>
                  </a:lnTo>
                  <a:lnTo>
                    <a:pt x="62" y="90"/>
                  </a:lnTo>
                  <a:lnTo>
                    <a:pt x="63" y="94"/>
                  </a:lnTo>
                  <a:lnTo>
                    <a:pt x="63" y="97"/>
                  </a:lnTo>
                  <a:lnTo>
                    <a:pt x="63" y="100"/>
                  </a:lnTo>
                  <a:lnTo>
                    <a:pt x="63" y="101"/>
                  </a:lnTo>
                  <a:lnTo>
                    <a:pt x="63" y="102"/>
                  </a:lnTo>
                  <a:lnTo>
                    <a:pt x="64" y="102"/>
                  </a:lnTo>
                  <a:lnTo>
                    <a:pt x="64" y="103"/>
                  </a:lnTo>
                  <a:lnTo>
                    <a:pt x="65" y="103"/>
                  </a:lnTo>
                  <a:lnTo>
                    <a:pt x="66" y="103"/>
                  </a:lnTo>
                  <a:lnTo>
                    <a:pt x="66" y="105"/>
                  </a:lnTo>
                  <a:lnTo>
                    <a:pt x="67" y="105"/>
                  </a:lnTo>
                  <a:lnTo>
                    <a:pt x="67" y="106"/>
                  </a:lnTo>
                  <a:lnTo>
                    <a:pt x="69" y="106"/>
                  </a:lnTo>
                  <a:lnTo>
                    <a:pt x="69" y="107"/>
                  </a:lnTo>
                  <a:lnTo>
                    <a:pt x="70" y="107"/>
                  </a:lnTo>
                  <a:lnTo>
                    <a:pt x="71" y="107"/>
                  </a:lnTo>
                  <a:lnTo>
                    <a:pt x="71" y="108"/>
                  </a:lnTo>
                  <a:lnTo>
                    <a:pt x="73" y="108"/>
                  </a:lnTo>
                  <a:lnTo>
                    <a:pt x="74" y="108"/>
                  </a:lnTo>
                  <a:lnTo>
                    <a:pt x="76" y="108"/>
                  </a:lnTo>
                  <a:lnTo>
                    <a:pt x="78" y="108"/>
                  </a:lnTo>
                  <a:lnTo>
                    <a:pt x="79" y="107"/>
                  </a:lnTo>
                  <a:lnTo>
                    <a:pt x="81" y="107"/>
                  </a:lnTo>
                  <a:lnTo>
                    <a:pt x="83" y="107"/>
                  </a:lnTo>
                  <a:lnTo>
                    <a:pt x="84" y="107"/>
                  </a:lnTo>
                  <a:lnTo>
                    <a:pt x="85" y="106"/>
                  </a:lnTo>
                  <a:lnTo>
                    <a:pt x="84" y="105"/>
                  </a:lnTo>
                  <a:lnTo>
                    <a:pt x="84" y="102"/>
                  </a:lnTo>
                  <a:lnTo>
                    <a:pt x="81" y="97"/>
                  </a:lnTo>
                  <a:lnTo>
                    <a:pt x="79" y="91"/>
                  </a:lnTo>
                  <a:lnTo>
                    <a:pt x="76" y="84"/>
                  </a:lnTo>
                  <a:lnTo>
                    <a:pt x="73" y="75"/>
                  </a:lnTo>
                  <a:lnTo>
                    <a:pt x="69" y="67"/>
                  </a:lnTo>
                  <a:lnTo>
                    <a:pt x="67" y="56"/>
                  </a:lnTo>
                  <a:lnTo>
                    <a:pt x="63" y="48"/>
                  </a:lnTo>
                  <a:lnTo>
                    <a:pt x="60" y="39"/>
                  </a:lnTo>
                  <a:lnTo>
                    <a:pt x="56" y="30"/>
                  </a:lnTo>
                  <a:lnTo>
                    <a:pt x="53" y="22"/>
                  </a:lnTo>
                  <a:lnTo>
                    <a:pt x="50" y="16"/>
                  </a:lnTo>
                  <a:lnTo>
                    <a:pt x="49" y="10"/>
                  </a:lnTo>
                  <a:lnTo>
                    <a:pt x="47" y="6"/>
                  </a:lnTo>
                  <a:lnTo>
                    <a:pt x="47" y="4"/>
                  </a:lnTo>
                  <a:lnTo>
                    <a:pt x="46" y="4"/>
                  </a:lnTo>
                  <a:lnTo>
                    <a:pt x="44" y="3"/>
                  </a:lnTo>
                  <a:lnTo>
                    <a:pt x="40" y="3"/>
                  </a:lnTo>
                  <a:lnTo>
                    <a:pt x="38" y="1"/>
                  </a:lnTo>
                  <a:lnTo>
                    <a:pt x="34" y="1"/>
                  </a:lnTo>
                  <a:lnTo>
                    <a:pt x="30" y="1"/>
                  </a:lnTo>
                  <a:lnTo>
                    <a:pt x="27" y="1"/>
                  </a:lnTo>
                  <a:lnTo>
                    <a:pt x="23" y="0"/>
                  </a:lnTo>
                  <a:lnTo>
                    <a:pt x="18" y="1"/>
                  </a:lnTo>
                  <a:lnTo>
                    <a:pt x="15" y="1"/>
                  </a:lnTo>
                  <a:lnTo>
                    <a:pt x="11" y="1"/>
                  </a:lnTo>
                  <a:lnTo>
                    <a:pt x="8" y="1"/>
                  </a:lnTo>
                  <a:lnTo>
                    <a:pt x="5" y="1"/>
                  </a:lnTo>
                  <a:lnTo>
                    <a:pt x="3" y="1"/>
                  </a:lnTo>
                  <a:lnTo>
                    <a:pt x="2" y="1"/>
                  </a:lnTo>
                  <a:lnTo>
                    <a:pt x="0" y="2"/>
                  </a:lnTo>
                  <a:lnTo>
                    <a:pt x="0" y="4"/>
                  </a:lnTo>
                  <a:lnTo>
                    <a:pt x="0" y="6"/>
                  </a:lnTo>
                </a:path>
              </a:pathLst>
            </a:custGeom>
            <a:solidFill>
              <a:srgbClr val="F8F8F8"/>
            </a:solidFill>
            <a:ln w="9525">
              <a:solidFill>
                <a:srgbClr val="DDDDDD"/>
              </a:solidFill>
              <a:round/>
              <a:headEnd/>
              <a:tailEnd/>
            </a:ln>
          </p:spPr>
          <p:txBody>
            <a:bodyPr/>
            <a:lstStyle/>
            <a:p>
              <a:endParaRPr lang="it-IT"/>
            </a:p>
          </p:txBody>
        </p:sp>
        <p:sp>
          <p:nvSpPr>
            <p:cNvPr id="11353" name="Freeform 115"/>
            <p:cNvSpPr>
              <a:spLocks/>
            </p:cNvSpPr>
            <p:nvPr/>
          </p:nvSpPr>
          <p:spPr bwMode="auto">
            <a:xfrm>
              <a:off x="1724" y="1481"/>
              <a:ext cx="171" cy="99"/>
            </a:xfrm>
            <a:custGeom>
              <a:avLst/>
              <a:gdLst>
                <a:gd name="T0" fmla="*/ 637 w 87"/>
                <a:gd name="T1" fmla="*/ 6 h 108"/>
                <a:gd name="T2" fmla="*/ 584 w 87"/>
                <a:gd name="T3" fmla="*/ 6 h 108"/>
                <a:gd name="T4" fmla="*/ 525 w 87"/>
                <a:gd name="T5" fmla="*/ 6 h 108"/>
                <a:gd name="T6" fmla="*/ 448 w 87"/>
                <a:gd name="T7" fmla="*/ 6 h 108"/>
                <a:gd name="T8" fmla="*/ 401 w 87"/>
                <a:gd name="T9" fmla="*/ 6 h 108"/>
                <a:gd name="T10" fmla="*/ 387 w 87"/>
                <a:gd name="T11" fmla="*/ 6 h 108"/>
                <a:gd name="T12" fmla="*/ 387 w 87"/>
                <a:gd name="T13" fmla="*/ 9 h 108"/>
                <a:gd name="T14" fmla="*/ 371 w 87"/>
                <a:gd name="T15" fmla="*/ 16 h 108"/>
                <a:gd name="T16" fmla="*/ 348 w 87"/>
                <a:gd name="T17" fmla="*/ 23 h 108"/>
                <a:gd name="T18" fmla="*/ 328 w 87"/>
                <a:gd name="T19" fmla="*/ 29 h 108"/>
                <a:gd name="T20" fmla="*/ 297 w 87"/>
                <a:gd name="T21" fmla="*/ 34 h 108"/>
                <a:gd name="T22" fmla="*/ 259 w 87"/>
                <a:gd name="T23" fmla="*/ 41 h 108"/>
                <a:gd name="T24" fmla="*/ 212 w 87"/>
                <a:gd name="T25" fmla="*/ 49 h 108"/>
                <a:gd name="T26" fmla="*/ 181 w 87"/>
                <a:gd name="T27" fmla="*/ 58 h 108"/>
                <a:gd name="T28" fmla="*/ 167 w 87"/>
                <a:gd name="T29" fmla="*/ 67 h 108"/>
                <a:gd name="T30" fmla="*/ 167 w 87"/>
                <a:gd name="T31" fmla="*/ 76 h 108"/>
                <a:gd name="T32" fmla="*/ 167 w 87"/>
                <a:gd name="T33" fmla="*/ 78 h 108"/>
                <a:gd name="T34" fmla="*/ 143 w 87"/>
                <a:gd name="T35" fmla="*/ 80 h 108"/>
                <a:gd name="T36" fmla="*/ 143 w 87"/>
                <a:gd name="T37" fmla="*/ 80 h 108"/>
                <a:gd name="T38" fmla="*/ 120 w 87"/>
                <a:gd name="T39" fmla="*/ 82 h 108"/>
                <a:gd name="T40" fmla="*/ 108 w 87"/>
                <a:gd name="T41" fmla="*/ 83 h 108"/>
                <a:gd name="T42" fmla="*/ 100 w 87"/>
                <a:gd name="T43" fmla="*/ 83 h 108"/>
                <a:gd name="T44" fmla="*/ 77 w 87"/>
                <a:gd name="T45" fmla="*/ 83 h 108"/>
                <a:gd name="T46" fmla="*/ 47 w 87"/>
                <a:gd name="T47" fmla="*/ 83 h 108"/>
                <a:gd name="T48" fmla="*/ 31 w 87"/>
                <a:gd name="T49" fmla="*/ 83 h 108"/>
                <a:gd name="T50" fmla="*/ 8 w 87"/>
                <a:gd name="T51" fmla="*/ 83 h 108"/>
                <a:gd name="T52" fmla="*/ 8 w 87"/>
                <a:gd name="T53" fmla="*/ 82 h 108"/>
                <a:gd name="T54" fmla="*/ 24 w 87"/>
                <a:gd name="T55" fmla="*/ 76 h 108"/>
                <a:gd name="T56" fmla="*/ 85 w 87"/>
                <a:gd name="T57" fmla="*/ 58 h 108"/>
                <a:gd name="T58" fmla="*/ 167 w 87"/>
                <a:gd name="T59" fmla="*/ 36 h 108"/>
                <a:gd name="T60" fmla="*/ 244 w 87"/>
                <a:gd name="T61" fmla="*/ 16 h 108"/>
                <a:gd name="T62" fmla="*/ 281 w 87"/>
                <a:gd name="T63" fmla="*/ 6 h 108"/>
                <a:gd name="T64" fmla="*/ 305 w 87"/>
                <a:gd name="T65" fmla="*/ 3 h 108"/>
                <a:gd name="T66" fmla="*/ 379 w 87"/>
                <a:gd name="T67" fmla="*/ 1 h 108"/>
                <a:gd name="T68" fmla="*/ 472 w 87"/>
                <a:gd name="T69" fmla="*/ 0 h 108"/>
                <a:gd name="T70" fmla="*/ 552 w 87"/>
                <a:gd name="T71" fmla="*/ 0 h 108"/>
                <a:gd name="T72" fmla="*/ 621 w 87"/>
                <a:gd name="T73" fmla="*/ 0 h 108"/>
                <a:gd name="T74" fmla="*/ 637 w 87"/>
                <a:gd name="T75" fmla="*/ 1 h 108"/>
                <a:gd name="T76" fmla="*/ 637 w 87"/>
                <a:gd name="T77" fmla="*/ 2 h 108"/>
                <a:gd name="T78" fmla="*/ 637 w 87"/>
                <a:gd name="T79" fmla="*/ 4 h 108"/>
                <a:gd name="T80" fmla="*/ 645 w 87"/>
                <a:gd name="T81" fmla="*/ 5 h 108"/>
                <a:gd name="T82" fmla="*/ 645 w 87"/>
                <a:gd name="T83" fmla="*/ 6 h 108"/>
                <a:gd name="T84" fmla="*/ 653 w 87"/>
                <a:gd name="T85" fmla="*/ 6 h 1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
                <a:gd name="T130" fmla="*/ 0 h 108"/>
                <a:gd name="T131" fmla="*/ 87 w 87"/>
                <a:gd name="T132" fmla="*/ 108 h 1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 h="108">
                  <a:moveTo>
                    <a:pt x="86" y="6"/>
                  </a:moveTo>
                  <a:lnTo>
                    <a:pt x="85" y="7"/>
                  </a:lnTo>
                  <a:lnTo>
                    <a:pt x="84" y="7"/>
                  </a:lnTo>
                  <a:lnTo>
                    <a:pt x="82" y="7"/>
                  </a:lnTo>
                  <a:lnTo>
                    <a:pt x="80" y="7"/>
                  </a:lnTo>
                  <a:lnTo>
                    <a:pt x="77" y="7"/>
                  </a:lnTo>
                  <a:lnTo>
                    <a:pt x="74" y="7"/>
                  </a:lnTo>
                  <a:lnTo>
                    <a:pt x="71" y="7"/>
                  </a:lnTo>
                  <a:lnTo>
                    <a:pt x="69" y="7"/>
                  </a:lnTo>
                  <a:lnTo>
                    <a:pt x="66" y="7"/>
                  </a:lnTo>
                  <a:lnTo>
                    <a:pt x="62" y="7"/>
                  </a:lnTo>
                  <a:lnTo>
                    <a:pt x="59" y="7"/>
                  </a:lnTo>
                  <a:lnTo>
                    <a:pt x="57" y="7"/>
                  </a:lnTo>
                  <a:lnTo>
                    <a:pt x="55" y="7"/>
                  </a:lnTo>
                  <a:lnTo>
                    <a:pt x="53" y="7"/>
                  </a:lnTo>
                  <a:lnTo>
                    <a:pt x="51" y="8"/>
                  </a:lnTo>
                  <a:lnTo>
                    <a:pt x="51" y="9"/>
                  </a:lnTo>
                  <a:lnTo>
                    <a:pt x="51" y="11"/>
                  </a:lnTo>
                  <a:lnTo>
                    <a:pt x="51" y="12"/>
                  </a:lnTo>
                  <a:lnTo>
                    <a:pt x="50" y="15"/>
                  </a:lnTo>
                  <a:lnTo>
                    <a:pt x="50" y="17"/>
                  </a:lnTo>
                  <a:lnTo>
                    <a:pt x="49" y="20"/>
                  </a:lnTo>
                  <a:lnTo>
                    <a:pt x="49" y="22"/>
                  </a:lnTo>
                  <a:lnTo>
                    <a:pt x="47" y="26"/>
                  </a:lnTo>
                  <a:lnTo>
                    <a:pt x="46" y="29"/>
                  </a:lnTo>
                  <a:lnTo>
                    <a:pt x="45" y="33"/>
                  </a:lnTo>
                  <a:lnTo>
                    <a:pt x="45" y="35"/>
                  </a:lnTo>
                  <a:lnTo>
                    <a:pt x="43" y="38"/>
                  </a:lnTo>
                  <a:lnTo>
                    <a:pt x="41" y="40"/>
                  </a:lnTo>
                  <a:lnTo>
                    <a:pt x="39" y="42"/>
                  </a:lnTo>
                  <a:lnTo>
                    <a:pt x="39" y="44"/>
                  </a:lnTo>
                  <a:lnTo>
                    <a:pt x="37" y="47"/>
                  </a:lnTo>
                  <a:lnTo>
                    <a:pt x="35" y="50"/>
                  </a:lnTo>
                  <a:lnTo>
                    <a:pt x="34" y="53"/>
                  </a:lnTo>
                  <a:lnTo>
                    <a:pt x="32" y="55"/>
                  </a:lnTo>
                  <a:lnTo>
                    <a:pt x="30" y="59"/>
                  </a:lnTo>
                  <a:lnTo>
                    <a:pt x="28" y="63"/>
                  </a:lnTo>
                  <a:lnTo>
                    <a:pt x="26" y="67"/>
                  </a:lnTo>
                  <a:lnTo>
                    <a:pt x="26" y="70"/>
                  </a:lnTo>
                  <a:lnTo>
                    <a:pt x="24" y="75"/>
                  </a:lnTo>
                  <a:lnTo>
                    <a:pt x="23" y="79"/>
                  </a:lnTo>
                  <a:lnTo>
                    <a:pt x="22" y="83"/>
                  </a:lnTo>
                  <a:lnTo>
                    <a:pt x="22" y="87"/>
                  </a:lnTo>
                  <a:lnTo>
                    <a:pt x="22" y="90"/>
                  </a:lnTo>
                  <a:lnTo>
                    <a:pt x="22" y="94"/>
                  </a:lnTo>
                  <a:lnTo>
                    <a:pt x="22" y="98"/>
                  </a:lnTo>
                  <a:lnTo>
                    <a:pt x="23" y="100"/>
                  </a:lnTo>
                  <a:lnTo>
                    <a:pt x="22" y="101"/>
                  </a:lnTo>
                  <a:lnTo>
                    <a:pt x="21" y="102"/>
                  </a:lnTo>
                  <a:lnTo>
                    <a:pt x="19" y="104"/>
                  </a:lnTo>
                  <a:lnTo>
                    <a:pt x="17" y="105"/>
                  </a:lnTo>
                  <a:lnTo>
                    <a:pt x="16" y="106"/>
                  </a:lnTo>
                  <a:lnTo>
                    <a:pt x="14" y="107"/>
                  </a:lnTo>
                  <a:lnTo>
                    <a:pt x="13" y="107"/>
                  </a:lnTo>
                  <a:lnTo>
                    <a:pt x="12" y="107"/>
                  </a:lnTo>
                  <a:lnTo>
                    <a:pt x="10" y="107"/>
                  </a:lnTo>
                  <a:lnTo>
                    <a:pt x="8" y="107"/>
                  </a:lnTo>
                  <a:lnTo>
                    <a:pt x="6" y="107"/>
                  </a:lnTo>
                  <a:lnTo>
                    <a:pt x="4" y="107"/>
                  </a:lnTo>
                  <a:lnTo>
                    <a:pt x="2" y="107"/>
                  </a:lnTo>
                  <a:lnTo>
                    <a:pt x="1" y="107"/>
                  </a:lnTo>
                  <a:lnTo>
                    <a:pt x="1" y="106"/>
                  </a:lnTo>
                  <a:lnTo>
                    <a:pt x="0" y="105"/>
                  </a:lnTo>
                  <a:lnTo>
                    <a:pt x="1" y="102"/>
                  </a:lnTo>
                  <a:lnTo>
                    <a:pt x="3" y="98"/>
                  </a:lnTo>
                  <a:lnTo>
                    <a:pt x="5" y="90"/>
                  </a:lnTo>
                  <a:lnTo>
                    <a:pt x="8" y="83"/>
                  </a:lnTo>
                  <a:lnTo>
                    <a:pt x="11" y="75"/>
                  </a:lnTo>
                  <a:lnTo>
                    <a:pt x="15" y="66"/>
                  </a:lnTo>
                  <a:lnTo>
                    <a:pt x="19" y="56"/>
                  </a:lnTo>
                  <a:lnTo>
                    <a:pt x="22" y="47"/>
                  </a:lnTo>
                  <a:lnTo>
                    <a:pt x="25" y="38"/>
                  </a:lnTo>
                  <a:lnTo>
                    <a:pt x="28" y="30"/>
                  </a:lnTo>
                  <a:lnTo>
                    <a:pt x="32" y="21"/>
                  </a:lnTo>
                  <a:lnTo>
                    <a:pt x="34" y="16"/>
                  </a:lnTo>
                  <a:lnTo>
                    <a:pt x="36" y="10"/>
                  </a:lnTo>
                  <a:lnTo>
                    <a:pt x="37" y="7"/>
                  </a:lnTo>
                  <a:lnTo>
                    <a:pt x="39" y="4"/>
                  </a:lnTo>
                  <a:lnTo>
                    <a:pt x="40" y="3"/>
                  </a:lnTo>
                  <a:lnTo>
                    <a:pt x="43" y="3"/>
                  </a:lnTo>
                  <a:lnTo>
                    <a:pt x="46" y="1"/>
                  </a:lnTo>
                  <a:lnTo>
                    <a:pt x="50" y="1"/>
                  </a:lnTo>
                  <a:lnTo>
                    <a:pt x="54" y="1"/>
                  </a:lnTo>
                  <a:lnTo>
                    <a:pt x="57" y="1"/>
                  </a:lnTo>
                  <a:lnTo>
                    <a:pt x="62" y="0"/>
                  </a:lnTo>
                  <a:lnTo>
                    <a:pt x="66" y="0"/>
                  </a:lnTo>
                  <a:lnTo>
                    <a:pt x="70" y="0"/>
                  </a:lnTo>
                  <a:lnTo>
                    <a:pt x="73" y="0"/>
                  </a:lnTo>
                  <a:lnTo>
                    <a:pt x="77" y="0"/>
                  </a:lnTo>
                  <a:lnTo>
                    <a:pt x="78" y="0"/>
                  </a:lnTo>
                  <a:lnTo>
                    <a:pt x="82" y="0"/>
                  </a:lnTo>
                  <a:lnTo>
                    <a:pt x="83" y="0"/>
                  </a:lnTo>
                  <a:lnTo>
                    <a:pt x="84" y="0"/>
                  </a:lnTo>
                  <a:lnTo>
                    <a:pt x="84" y="1"/>
                  </a:lnTo>
                  <a:lnTo>
                    <a:pt x="84" y="2"/>
                  </a:lnTo>
                  <a:lnTo>
                    <a:pt x="84" y="4"/>
                  </a:lnTo>
                  <a:lnTo>
                    <a:pt x="85" y="4"/>
                  </a:lnTo>
                  <a:lnTo>
                    <a:pt x="85" y="5"/>
                  </a:lnTo>
                  <a:lnTo>
                    <a:pt x="85" y="6"/>
                  </a:lnTo>
                  <a:lnTo>
                    <a:pt x="86" y="6"/>
                  </a:lnTo>
                </a:path>
              </a:pathLst>
            </a:custGeom>
            <a:solidFill>
              <a:srgbClr val="F8F8F8"/>
            </a:solidFill>
            <a:ln w="9525">
              <a:solidFill>
                <a:srgbClr val="DDDDDD"/>
              </a:solidFill>
              <a:round/>
              <a:headEnd/>
              <a:tailEnd/>
            </a:ln>
          </p:spPr>
          <p:txBody>
            <a:bodyPr/>
            <a:lstStyle/>
            <a:p>
              <a:endParaRPr lang="it-IT"/>
            </a:p>
          </p:txBody>
        </p:sp>
        <p:sp>
          <p:nvSpPr>
            <p:cNvPr id="11354" name="Freeform 116"/>
            <p:cNvSpPr>
              <a:spLocks/>
            </p:cNvSpPr>
            <p:nvPr/>
          </p:nvSpPr>
          <p:spPr bwMode="auto">
            <a:xfrm>
              <a:off x="1321" y="1454"/>
              <a:ext cx="69" cy="100"/>
            </a:xfrm>
            <a:custGeom>
              <a:avLst/>
              <a:gdLst>
                <a:gd name="T0" fmla="*/ 252 w 35"/>
                <a:gd name="T1" fmla="*/ 3 h 107"/>
                <a:gd name="T2" fmla="*/ 237 w 35"/>
                <a:gd name="T3" fmla="*/ 5 h 107"/>
                <a:gd name="T4" fmla="*/ 229 w 35"/>
                <a:gd name="T5" fmla="*/ 7 h 107"/>
                <a:gd name="T6" fmla="*/ 205 w 35"/>
                <a:gd name="T7" fmla="*/ 12 h 107"/>
                <a:gd name="T8" fmla="*/ 199 w 35"/>
                <a:gd name="T9" fmla="*/ 18 h 107"/>
                <a:gd name="T10" fmla="*/ 199 w 35"/>
                <a:gd name="T11" fmla="*/ 22 h 107"/>
                <a:gd name="T12" fmla="*/ 205 w 35"/>
                <a:gd name="T13" fmla="*/ 29 h 107"/>
                <a:gd name="T14" fmla="*/ 237 w 35"/>
                <a:gd name="T15" fmla="*/ 34 h 107"/>
                <a:gd name="T16" fmla="*/ 252 w 35"/>
                <a:gd name="T17" fmla="*/ 37 h 107"/>
                <a:gd name="T18" fmla="*/ 237 w 35"/>
                <a:gd name="T19" fmla="*/ 39 h 107"/>
                <a:gd name="T20" fmla="*/ 199 w 35"/>
                <a:gd name="T21" fmla="*/ 40 h 107"/>
                <a:gd name="T22" fmla="*/ 160 w 35"/>
                <a:gd name="T23" fmla="*/ 44 h 107"/>
                <a:gd name="T24" fmla="*/ 116 w 35"/>
                <a:gd name="T25" fmla="*/ 45 h 107"/>
                <a:gd name="T26" fmla="*/ 77 w 35"/>
                <a:gd name="T27" fmla="*/ 48 h 107"/>
                <a:gd name="T28" fmla="*/ 47 w 35"/>
                <a:gd name="T29" fmla="*/ 50 h 107"/>
                <a:gd name="T30" fmla="*/ 32 w 35"/>
                <a:gd name="T31" fmla="*/ 52 h 107"/>
                <a:gd name="T32" fmla="*/ 24 w 35"/>
                <a:gd name="T33" fmla="*/ 53 h 107"/>
                <a:gd name="T34" fmla="*/ 24 w 35"/>
                <a:gd name="T35" fmla="*/ 56 h 107"/>
                <a:gd name="T36" fmla="*/ 24 w 35"/>
                <a:gd name="T37" fmla="*/ 62 h 107"/>
                <a:gd name="T38" fmla="*/ 24 w 35"/>
                <a:gd name="T39" fmla="*/ 68 h 107"/>
                <a:gd name="T40" fmla="*/ 39 w 35"/>
                <a:gd name="T41" fmla="*/ 75 h 107"/>
                <a:gd name="T42" fmla="*/ 39 w 35"/>
                <a:gd name="T43" fmla="*/ 81 h 107"/>
                <a:gd name="T44" fmla="*/ 47 w 35"/>
                <a:gd name="T45" fmla="*/ 85 h 107"/>
                <a:gd name="T46" fmla="*/ 47 w 35"/>
                <a:gd name="T47" fmla="*/ 87 h 107"/>
                <a:gd name="T48" fmla="*/ 39 w 35"/>
                <a:gd name="T49" fmla="*/ 84 h 107"/>
                <a:gd name="T50" fmla="*/ 24 w 35"/>
                <a:gd name="T51" fmla="*/ 80 h 107"/>
                <a:gd name="T52" fmla="*/ 8 w 35"/>
                <a:gd name="T53" fmla="*/ 75 h 107"/>
                <a:gd name="T54" fmla="*/ 8 w 35"/>
                <a:gd name="T55" fmla="*/ 69 h 107"/>
                <a:gd name="T56" fmla="*/ 0 w 35"/>
                <a:gd name="T57" fmla="*/ 64 h 107"/>
                <a:gd name="T58" fmla="*/ 0 w 35"/>
                <a:gd name="T59" fmla="*/ 59 h 107"/>
                <a:gd name="T60" fmla="*/ 0 w 35"/>
                <a:gd name="T61" fmla="*/ 54 h 107"/>
                <a:gd name="T62" fmla="*/ 0 w 35"/>
                <a:gd name="T63" fmla="*/ 50 h 107"/>
                <a:gd name="T64" fmla="*/ 24 w 35"/>
                <a:gd name="T65" fmla="*/ 48 h 107"/>
                <a:gd name="T66" fmla="*/ 63 w 35"/>
                <a:gd name="T67" fmla="*/ 42 h 107"/>
                <a:gd name="T68" fmla="*/ 101 w 35"/>
                <a:gd name="T69" fmla="*/ 34 h 107"/>
                <a:gd name="T70" fmla="*/ 144 w 35"/>
                <a:gd name="T71" fmla="*/ 25 h 107"/>
                <a:gd name="T72" fmla="*/ 191 w 35"/>
                <a:gd name="T73" fmla="*/ 19 h 107"/>
                <a:gd name="T74" fmla="*/ 213 w 35"/>
                <a:gd name="T75" fmla="*/ 10 h 107"/>
                <a:gd name="T76" fmla="*/ 237 w 35"/>
                <a:gd name="T77" fmla="*/ 6 h 107"/>
                <a:gd name="T78" fmla="*/ 252 w 35"/>
                <a:gd name="T79" fmla="*/ 1 h 107"/>
                <a:gd name="T80" fmla="*/ 260 w 35"/>
                <a:gd name="T81" fmla="*/ 1 h 107"/>
                <a:gd name="T82" fmla="*/ 260 w 35"/>
                <a:gd name="T83" fmla="*/ 1 h 107"/>
                <a:gd name="T84" fmla="*/ 260 w 35"/>
                <a:gd name="T85" fmla="*/ 1 h 107"/>
                <a:gd name="T86" fmla="*/ 260 w 35"/>
                <a:gd name="T87" fmla="*/ 1 h 107"/>
                <a:gd name="T88" fmla="*/ 260 w 35"/>
                <a:gd name="T89" fmla="*/ 1 h 107"/>
                <a:gd name="T90" fmla="*/ 260 w 35"/>
                <a:gd name="T91" fmla="*/ 1 h 107"/>
                <a:gd name="T92" fmla="*/ 260 w 35"/>
                <a:gd name="T93" fmla="*/ 1 h 107"/>
                <a:gd name="T94" fmla="*/ 260 w 35"/>
                <a:gd name="T95" fmla="*/ 1 h 107"/>
                <a:gd name="T96" fmla="*/ 260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34" y="1"/>
                  </a:moveTo>
                  <a:lnTo>
                    <a:pt x="33" y="3"/>
                  </a:lnTo>
                  <a:lnTo>
                    <a:pt x="31" y="5"/>
                  </a:lnTo>
                  <a:lnTo>
                    <a:pt x="31" y="6"/>
                  </a:lnTo>
                  <a:lnTo>
                    <a:pt x="30" y="10"/>
                  </a:lnTo>
                  <a:lnTo>
                    <a:pt x="29" y="11"/>
                  </a:lnTo>
                  <a:lnTo>
                    <a:pt x="27" y="15"/>
                  </a:lnTo>
                  <a:lnTo>
                    <a:pt x="27" y="17"/>
                  </a:lnTo>
                  <a:lnTo>
                    <a:pt x="26" y="21"/>
                  </a:lnTo>
                  <a:lnTo>
                    <a:pt x="26" y="24"/>
                  </a:lnTo>
                  <a:lnTo>
                    <a:pt x="26" y="28"/>
                  </a:lnTo>
                  <a:lnTo>
                    <a:pt x="26" y="31"/>
                  </a:lnTo>
                  <a:lnTo>
                    <a:pt x="27" y="35"/>
                  </a:lnTo>
                  <a:lnTo>
                    <a:pt x="28" y="38"/>
                  </a:lnTo>
                  <a:lnTo>
                    <a:pt x="31" y="42"/>
                  </a:lnTo>
                  <a:lnTo>
                    <a:pt x="34" y="45"/>
                  </a:lnTo>
                  <a:lnTo>
                    <a:pt x="33" y="46"/>
                  </a:lnTo>
                  <a:lnTo>
                    <a:pt x="32" y="46"/>
                  </a:lnTo>
                  <a:lnTo>
                    <a:pt x="31" y="48"/>
                  </a:lnTo>
                  <a:lnTo>
                    <a:pt x="29" y="48"/>
                  </a:lnTo>
                  <a:lnTo>
                    <a:pt x="26" y="49"/>
                  </a:lnTo>
                  <a:lnTo>
                    <a:pt x="24" y="51"/>
                  </a:lnTo>
                  <a:lnTo>
                    <a:pt x="21" y="53"/>
                  </a:lnTo>
                  <a:lnTo>
                    <a:pt x="19" y="53"/>
                  </a:lnTo>
                  <a:lnTo>
                    <a:pt x="15" y="55"/>
                  </a:lnTo>
                  <a:lnTo>
                    <a:pt x="13" y="57"/>
                  </a:lnTo>
                  <a:lnTo>
                    <a:pt x="10" y="59"/>
                  </a:lnTo>
                  <a:lnTo>
                    <a:pt x="8" y="60"/>
                  </a:lnTo>
                  <a:lnTo>
                    <a:pt x="6" y="61"/>
                  </a:lnTo>
                  <a:lnTo>
                    <a:pt x="5" y="63"/>
                  </a:lnTo>
                  <a:lnTo>
                    <a:pt x="4" y="64"/>
                  </a:lnTo>
                  <a:lnTo>
                    <a:pt x="3" y="65"/>
                  </a:lnTo>
                  <a:lnTo>
                    <a:pt x="3" y="66"/>
                  </a:lnTo>
                  <a:lnTo>
                    <a:pt x="3" y="69"/>
                  </a:lnTo>
                  <a:lnTo>
                    <a:pt x="3" y="72"/>
                  </a:lnTo>
                  <a:lnTo>
                    <a:pt x="3" y="76"/>
                  </a:lnTo>
                  <a:lnTo>
                    <a:pt x="3" y="79"/>
                  </a:lnTo>
                  <a:lnTo>
                    <a:pt x="3" y="83"/>
                  </a:lnTo>
                  <a:lnTo>
                    <a:pt x="5" y="87"/>
                  </a:lnTo>
                  <a:lnTo>
                    <a:pt x="5" y="92"/>
                  </a:lnTo>
                  <a:lnTo>
                    <a:pt x="5" y="95"/>
                  </a:lnTo>
                  <a:lnTo>
                    <a:pt x="5" y="99"/>
                  </a:lnTo>
                  <a:lnTo>
                    <a:pt x="6" y="101"/>
                  </a:lnTo>
                  <a:lnTo>
                    <a:pt x="6" y="104"/>
                  </a:lnTo>
                  <a:lnTo>
                    <a:pt x="6" y="105"/>
                  </a:lnTo>
                  <a:lnTo>
                    <a:pt x="6" y="106"/>
                  </a:lnTo>
                  <a:lnTo>
                    <a:pt x="6" y="105"/>
                  </a:lnTo>
                  <a:lnTo>
                    <a:pt x="5" y="103"/>
                  </a:lnTo>
                  <a:lnTo>
                    <a:pt x="5" y="100"/>
                  </a:lnTo>
                  <a:lnTo>
                    <a:pt x="3" y="98"/>
                  </a:lnTo>
                  <a:lnTo>
                    <a:pt x="3" y="95"/>
                  </a:lnTo>
                  <a:lnTo>
                    <a:pt x="1" y="92"/>
                  </a:lnTo>
                  <a:lnTo>
                    <a:pt x="1" y="88"/>
                  </a:lnTo>
                  <a:lnTo>
                    <a:pt x="1" y="84"/>
                  </a:lnTo>
                  <a:lnTo>
                    <a:pt x="1" y="80"/>
                  </a:lnTo>
                  <a:lnTo>
                    <a:pt x="0" y="78"/>
                  </a:lnTo>
                  <a:lnTo>
                    <a:pt x="0" y="75"/>
                  </a:lnTo>
                  <a:lnTo>
                    <a:pt x="0" y="72"/>
                  </a:lnTo>
                  <a:lnTo>
                    <a:pt x="0" y="68"/>
                  </a:lnTo>
                  <a:lnTo>
                    <a:pt x="0" y="66"/>
                  </a:lnTo>
                  <a:lnTo>
                    <a:pt x="0" y="64"/>
                  </a:lnTo>
                  <a:lnTo>
                    <a:pt x="0" y="62"/>
                  </a:lnTo>
                  <a:lnTo>
                    <a:pt x="1" y="60"/>
                  </a:lnTo>
                  <a:lnTo>
                    <a:pt x="3" y="59"/>
                  </a:lnTo>
                  <a:lnTo>
                    <a:pt x="6" y="55"/>
                  </a:lnTo>
                  <a:lnTo>
                    <a:pt x="8" y="51"/>
                  </a:lnTo>
                  <a:lnTo>
                    <a:pt x="12" y="46"/>
                  </a:lnTo>
                  <a:lnTo>
                    <a:pt x="13" y="42"/>
                  </a:lnTo>
                  <a:lnTo>
                    <a:pt x="17" y="37"/>
                  </a:lnTo>
                  <a:lnTo>
                    <a:pt x="19" y="31"/>
                  </a:lnTo>
                  <a:lnTo>
                    <a:pt x="23" y="26"/>
                  </a:lnTo>
                  <a:lnTo>
                    <a:pt x="25" y="22"/>
                  </a:lnTo>
                  <a:lnTo>
                    <a:pt x="27" y="17"/>
                  </a:lnTo>
                  <a:lnTo>
                    <a:pt x="28" y="13"/>
                  </a:lnTo>
                  <a:lnTo>
                    <a:pt x="31" y="8"/>
                  </a:lnTo>
                  <a:lnTo>
                    <a:pt x="31" y="6"/>
                  </a:lnTo>
                  <a:lnTo>
                    <a:pt x="33" y="3"/>
                  </a:lnTo>
                  <a:lnTo>
                    <a:pt x="33" y="1"/>
                  </a:lnTo>
                  <a:lnTo>
                    <a:pt x="34" y="0"/>
                  </a:lnTo>
                  <a:lnTo>
                    <a:pt x="34" y="1"/>
                  </a:lnTo>
                </a:path>
              </a:pathLst>
            </a:custGeom>
            <a:solidFill>
              <a:srgbClr val="F8F8F8"/>
            </a:solidFill>
            <a:ln w="9048">
              <a:solidFill>
                <a:srgbClr val="DDDDDD"/>
              </a:solidFill>
              <a:round/>
              <a:headEnd/>
              <a:tailEnd/>
            </a:ln>
          </p:spPr>
          <p:txBody>
            <a:bodyPr/>
            <a:lstStyle/>
            <a:p>
              <a:endParaRPr lang="it-IT"/>
            </a:p>
          </p:txBody>
        </p:sp>
        <p:sp>
          <p:nvSpPr>
            <p:cNvPr id="11355" name="Freeform 117"/>
            <p:cNvSpPr>
              <a:spLocks/>
            </p:cNvSpPr>
            <p:nvPr/>
          </p:nvSpPr>
          <p:spPr bwMode="auto">
            <a:xfrm>
              <a:off x="1570" y="1454"/>
              <a:ext cx="69" cy="100"/>
            </a:xfrm>
            <a:custGeom>
              <a:avLst/>
              <a:gdLst>
                <a:gd name="T0" fmla="*/ 8 w 35"/>
                <a:gd name="T1" fmla="*/ 3 h 107"/>
                <a:gd name="T2" fmla="*/ 8 w 35"/>
                <a:gd name="T3" fmla="*/ 5 h 107"/>
                <a:gd name="T4" fmla="*/ 24 w 35"/>
                <a:gd name="T5" fmla="*/ 7 h 107"/>
                <a:gd name="T6" fmla="*/ 39 w 35"/>
                <a:gd name="T7" fmla="*/ 10 h 107"/>
                <a:gd name="T8" fmla="*/ 47 w 35"/>
                <a:gd name="T9" fmla="*/ 15 h 107"/>
                <a:gd name="T10" fmla="*/ 47 w 35"/>
                <a:gd name="T11" fmla="*/ 20 h 107"/>
                <a:gd name="T12" fmla="*/ 39 w 35"/>
                <a:gd name="T13" fmla="*/ 25 h 107"/>
                <a:gd name="T14" fmla="*/ 16 w 35"/>
                <a:gd name="T15" fmla="*/ 32 h 107"/>
                <a:gd name="T16" fmla="*/ 0 w 35"/>
                <a:gd name="T17" fmla="*/ 34 h 107"/>
                <a:gd name="T18" fmla="*/ 24 w 35"/>
                <a:gd name="T19" fmla="*/ 36 h 107"/>
                <a:gd name="T20" fmla="*/ 47 w 35"/>
                <a:gd name="T21" fmla="*/ 37 h 107"/>
                <a:gd name="T22" fmla="*/ 85 w 35"/>
                <a:gd name="T23" fmla="*/ 41 h 107"/>
                <a:gd name="T24" fmla="*/ 132 w 35"/>
                <a:gd name="T25" fmla="*/ 44 h 107"/>
                <a:gd name="T26" fmla="*/ 168 w 35"/>
                <a:gd name="T27" fmla="*/ 47 h 107"/>
                <a:gd name="T28" fmla="*/ 199 w 35"/>
                <a:gd name="T29" fmla="*/ 50 h 107"/>
                <a:gd name="T30" fmla="*/ 221 w 35"/>
                <a:gd name="T31" fmla="*/ 52 h 107"/>
                <a:gd name="T32" fmla="*/ 229 w 35"/>
                <a:gd name="T33" fmla="*/ 53 h 107"/>
                <a:gd name="T34" fmla="*/ 229 w 35"/>
                <a:gd name="T35" fmla="*/ 56 h 107"/>
                <a:gd name="T36" fmla="*/ 221 w 35"/>
                <a:gd name="T37" fmla="*/ 62 h 107"/>
                <a:gd name="T38" fmla="*/ 221 w 35"/>
                <a:gd name="T39" fmla="*/ 68 h 107"/>
                <a:gd name="T40" fmla="*/ 213 w 35"/>
                <a:gd name="T41" fmla="*/ 75 h 107"/>
                <a:gd name="T42" fmla="*/ 213 w 35"/>
                <a:gd name="T43" fmla="*/ 81 h 107"/>
                <a:gd name="T44" fmla="*/ 213 w 35"/>
                <a:gd name="T45" fmla="*/ 85 h 107"/>
                <a:gd name="T46" fmla="*/ 213 w 35"/>
                <a:gd name="T47" fmla="*/ 87 h 107"/>
                <a:gd name="T48" fmla="*/ 221 w 35"/>
                <a:gd name="T49" fmla="*/ 84 h 107"/>
                <a:gd name="T50" fmla="*/ 221 w 35"/>
                <a:gd name="T51" fmla="*/ 80 h 107"/>
                <a:gd name="T52" fmla="*/ 229 w 35"/>
                <a:gd name="T53" fmla="*/ 75 h 107"/>
                <a:gd name="T54" fmla="*/ 244 w 35"/>
                <a:gd name="T55" fmla="*/ 69 h 107"/>
                <a:gd name="T56" fmla="*/ 260 w 35"/>
                <a:gd name="T57" fmla="*/ 64 h 107"/>
                <a:gd name="T58" fmla="*/ 260 w 35"/>
                <a:gd name="T59" fmla="*/ 59 h 107"/>
                <a:gd name="T60" fmla="*/ 260 w 35"/>
                <a:gd name="T61" fmla="*/ 54 h 107"/>
                <a:gd name="T62" fmla="*/ 260 w 35"/>
                <a:gd name="T63" fmla="*/ 50 h 107"/>
                <a:gd name="T64" fmla="*/ 229 w 35"/>
                <a:gd name="T65" fmla="*/ 48 h 107"/>
                <a:gd name="T66" fmla="*/ 183 w 35"/>
                <a:gd name="T67" fmla="*/ 42 h 107"/>
                <a:gd name="T68" fmla="*/ 144 w 35"/>
                <a:gd name="T69" fmla="*/ 34 h 107"/>
                <a:gd name="T70" fmla="*/ 108 w 35"/>
                <a:gd name="T71" fmla="*/ 25 h 107"/>
                <a:gd name="T72" fmla="*/ 69 w 35"/>
                <a:gd name="T73" fmla="*/ 19 h 107"/>
                <a:gd name="T74" fmla="*/ 39 w 35"/>
                <a:gd name="T75" fmla="*/ 10 h 107"/>
                <a:gd name="T76" fmla="*/ 16 w 35"/>
                <a:gd name="T77" fmla="*/ 6 h 107"/>
                <a:gd name="T78" fmla="*/ 8 w 35"/>
                <a:gd name="T79" fmla="*/ 1 h 107"/>
                <a:gd name="T80" fmla="*/ 8 w 35"/>
                <a:gd name="T81" fmla="*/ 1 h 107"/>
                <a:gd name="T82" fmla="*/ 8 w 35"/>
                <a:gd name="T83" fmla="*/ 1 h 107"/>
                <a:gd name="T84" fmla="*/ 8 w 35"/>
                <a:gd name="T85" fmla="*/ 1 h 107"/>
                <a:gd name="T86" fmla="*/ 8 w 35"/>
                <a:gd name="T87" fmla="*/ 1 h 107"/>
                <a:gd name="T88" fmla="*/ 8 w 35"/>
                <a:gd name="T89" fmla="*/ 1 h 107"/>
                <a:gd name="T90" fmla="*/ 8 w 35"/>
                <a:gd name="T91" fmla="*/ 1 h 107"/>
                <a:gd name="T92" fmla="*/ 8 w 35"/>
                <a:gd name="T93" fmla="*/ 1 h 107"/>
                <a:gd name="T94" fmla="*/ 8 w 35"/>
                <a:gd name="T95" fmla="*/ 1 h 107"/>
                <a:gd name="T96" fmla="*/ 8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1" y="1"/>
                  </a:moveTo>
                  <a:lnTo>
                    <a:pt x="1" y="3"/>
                  </a:lnTo>
                  <a:lnTo>
                    <a:pt x="1" y="5"/>
                  </a:lnTo>
                  <a:lnTo>
                    <a:pt x="3" y="6"/>
                  </a:lnTo>
                  <a:lnTo>
                    <a:pt x="3" y="9"/>
                  </a:lnTo>
                  <a:lnTo>
                    <a:pt x="5" y="10"/>
                  </a:lnTo>
                  <a:lnTo>
                    <a:pt x="5" y="13"/>
                  </a:lnTo>
                  <a:lnTo>
                    <a:pt x="6" y="14"/>
                  </a:lnTo>
                  <a:lnTo>
                    <a:pt x="6" y="18"/>
                  </a:lnTo>
                  <a:lnTo>
                    <a:pt x="6" y="22"/>
                  </a:lnTo>
                  <a:lnTo>
                    <a:pt x="6" y="25"/>
                  </a:lnTo>
                  <a:lnTo>
                    <a:pt x="6" y="28"/>
                  </a:lnTo>
                  <a:lnTo>
                    <a:pt x="5" y="31"/>
                  </a:lnTo>
                  <a:lnTo>
                    <a:pt x="4" y="35"/>
                  </a:lnTo>
                  <a:lnTo>
                    <a:pt x="2" y="38"/>
                  </a:lnTo>
                  <a:lnTo>
                    <a:pt x="0" y="41"/>
                  </a:lnTo>
                  <a:lnTo>
                    <a:pt x="0" y="42"/>
                  </a:lnTo>
                  <a:lnTo>
                    <a:pt x="1" y="43"/>
                  </a:lnTo>
                  <a:lnTo>
                    <a:pt x="3" y="44"/>
                  </a:lnTo>
                  <a:lnTo>
                    <a:pt x="5" y="45"/>
                  </a:lnTo>
                  <a:lnTo>
                    <a:pt x="6" y="46"/>
                  </a:lnTo>
                  <a:lnTo>
                    <a:pt x="9" y="48"/>
                  </a:lnTo>
                  <a:lnTo>
                    <a:pt x="11" y="50"/>
                  </a:lnTo>
                  <a:lnTo>
                    <a:pt x="15" y="51"/>
                  </a:lnTo>
                  <a:lnTo>
                    <a:pt x="17" y="54"/>
                  </a:lnTo>
                  <a:lnTo>
                    <a:pt x="20" y="56"/>
                  </a:lnTo>
                  <a:lnTo>
                    <a:pt x="22" y="58"/>
                  </a:lnTo>
                  <a:lnTo>
                    <a:pt x="25" y="60"/>
                  </a:lnTo>
                  <a:lnTo>
                    <a:pt x="26" y="61"/>
                  </a:lnTo>
                  <a:lnTo>
                    <a:pt x="28" y="63"/>
                  </a:lnTo>
                  <a:lnTo>
                    <a:pt x="29" y="64"/>
                  </a:lnTo>
                  <a:lnTo>
                    <a:pt x="30" y="64"/>
                  </a:lnTo>
                  <a:lnTo>
                    <a:pt x="30" y="65"/>
                  </a:lnTo>
                  <a:lnTo>
                    <a:pt x="30" y="66"/>
                  </a:lnTo>
                  <a:lnTo>
                    <a:pt x="30" y="69"/>
                  </a:lnTo>
                  <a:lnTo>
                    <a:pt x="30" y="72"/>
                  </a:lnTo>
                  <a:lnTo>
                    <a:pt x="29" y="76"/>
                  </a:lnTo>
                  <a:lnTo>
                    <a:pt x="29" y="79"/>
                  </a:lnTo>
                  <a:lnTo>
                    <a:pt x="29" y="83"/>
                  </a:lnTo>
                  <a:lnTo>
                    <a:pt x="29" y="87"/>
                  </a:lnTo>
                  <a:lnTo>
                    <a:pt x="28" y="92"/>
                  </a:lnTo>
                  <a:lnTo>
                    <a:pt x="28" y="95"/>
                  </a:lnTo>
                  <a:lnTo>
                    <a:pt x="28" y="99"/>
                  </a:lnTo>
                  <a:lnTo>
                    <a:pt x="28" y="101"/>
                  </a:lnTo>
                  <a:lnTo>
                    <a:pt x="28" y="104"/>
                  </a:lnTo>
                  <a:lnTo>
                    <a:pt x="28" y="105"/>
                  </a:lnTo>
                  <a:lnTo>
                    <a:pt x="28" y="106"/>
                  </a:lnTo>
                  <a:lnTo>
                    <a:pt x="29" y="105"/>
                  </a:lnTo>
                  <a:lnTo>
                    <a:pt x="29" y="103"/>
                  </a:lnTo>
                  <a:lnTo>
                    <a:pt x="29" y="100"/>
                  </a:lnTo>
                  <a:lnTo>
                    <a:pt x="29" y="98"/>
                  </a:lnTo>
                  <a:lnTo>
                    <a:pt x="30" y="95"/>
                  </a:lnTo>
                  <a:lnTo>
                    <a:pt x="30" y="92"/>
                  </a:lnTo>
                  <a:lnTo>
                    <a:pt x="32" y="88"/>
                  </a:lnTo>
                  <a:lnTo>
                    <a:pt x="32" y="84"/>
                  </a:lnTo>
                  <a:lnTo>
                    <a:pt x="34" y="80"/>
                  </a:lnTo>
                  <a:lnTo>
                    <a:pt x="34" y="78"/>
                  </a:lnTo>
                  <a:lnTo>
                    <a:pt x="34" y="75"/>
                  </a:lnTo>
                  <a:lnTo>
                    <a:pt x="34" y="72"/>
                  </a:lnTo>
                  <a:lnTo>
                    <a:pt x="34" y="68"/>
                  </a:lnTo>
                  <a:lnTo>
                    <a:pt x="34" y="66"/>
                  </a:lnTo>
                  <a:lnTo>
                    <a:pt x="34" y="64"/>
                  </a:lnTo>
                  <a:lnTo>
                    <a:pt x="34" y="62"/>
                  </a:lnTo>
                  <a:lnTo>
                    <a:pt x="34" y="60"/>
                  </a:lnTo>
                  <a:lnTo>
                    <a:pt x="30" y="59"/>
                  </a:lnTo>
                  <a:lnTo>
                    <a:pt x="28" y="55"/>
                  </a:lnTo>
                  <a:lnTo>
                    <a:pt x="24" y="51"/>
                  </a:lnTo>
                  <a:lnTo>
                    <a:pt x="22" y="46"/>
                  </a:lnTo>
                  <a:lnTo>
                    <a:pt x="19" y="42"/>
                  </a:lnTo>
                  <a:lnTo>
                    <a:pt x="17" y="37"/>
                  </a:lnTo>
                  <a:lnTo>
                    <a:pt x="14" y="31"/>
                  </a:lnTo>
                  <a:lnTo>
                    <a:pt x="12" y="26"/>
                  </a:lnTo>
                  <a:lnTo>
                    <a:pt x="9" y="22"/>
                  </a:lnTo>
                  <a:lnTo>
                    <a:pt x="7" y="17"/>
                  </a:lnTo>
                  <a:lnTo>
                    <a:pt x="5" y="13"/>
                  </a:lnTo>
                  <a:lnTo>
                    <a:pt x="4" y="8"/>
                  </a:lnTo>
                  <a:lnTo>
                    <a:pt x="2" y="6"/>
                  </a:lnTo>
                  <a:lnTo>
                    <a:pt x="2" y="3"/>
                  </a:lnTo>
                  <a:lnTo>
                    <a:pt x="1" y="1"/>
                  </a:lnTo>
                  <a:lnTo>
                    <a:pt x="1" y="0"/>
                  </a:lnTo>
                  <a:lnTo>
                    <a:pt x="1" y="1"/>
                  </a:lnTo>
                </a:path>
              </a:pathLst>
            </a:custGeom>
            <a:solidFill>
              <a:srgbClr val="F8F8F8"/>
            </a:solidFill>
            <a:ln w="9048">
              <a:solidFill>
                <a:srgbClr val="DDDDDD"/>
              </a:solidFill>
              <a:round/>
              <a:headEnd/>
              <a:tailEnd/>
            </a:ln>
          </p:spPr>
          <p:txBody>
            <a:bodyPr/>
            <a:lstStyle/>
            <a:p>
              <a:endParaRPr lang="it-IT"/>
            </a:p>
          </p:txBody>
        </p:sp>
        <p:sp>
          <p:nvSpPr>
            <p:cNvPr id="11356" name="Freeform 118"/>
            <p:cNvSpPr>
              <a:spLocks/>
            </p:cNvSpPr>
            <p:nvPr/>
          </p:nvSpPr>
          <p:spPr bwMode="auto">
            <a:xfrm>
              <a:off x="1020" y="1319"/>
              <a:ext cx="156" cy="70"/>
            </a:xfrm>
            <a:custGeom>
              <a:avLst/>
              <a:gdLst>
                <a:gd name="T0" fmla="*/ 316 w 79"/>
                <a:gd name="T1" fmla="*/ 0 h 76"/>
                <a:gd name="T2" fmla="*/ 245 w 79"/>
                <a:gd name="T3" fmla="*/ 4 h 76"/>
                <a:gd name="T4" fmla="*/ 176 w 79"/>
                <a:gd name="T5" fmla="*/ 10 h 76"/>
                <a:gd name="T6" fmla="*/ 124 w 79"/>
                <a:gd name="T7" fmla="*/ 19 h 76"/>
                <a:gd name="T8" fmla="*/ 109 w 79"/>
                <a:gd name="T9" fmla="*/ 29 h 76"/>
                <a:gd name="T10" fmla="*/ 140 w 79"/>
                <a:gd name="T11" fmla="*/ 39 h 76"/>
                <a:gd name="T12" fmla="*/ 245 w 79"/>
                <a:gd name="T13" fmla="*/ 47 h 76"/>
                <a:gd name="T14" fmla="*/ 456 w 79"/>
                <a:gd name="T15" fmla="*/ 52 h 76"/>
                <a:gd name="T16" fmla="*/ 592 w 79"/>
                <a:gd name="T17" fmla="*/ 53 h 76"/>
                <a:gd name="T18" fmla="*/ 561 w 79"/>
                <a:gd name="T19" fmla="*/ 54 h 76"/>
                <a:gd name="T20" fmla="*/ 507 w 79"/>
                <a:gd name="T21" fmla="*/ 55 h 76"/>
                <a:gd name="T22" fmla="*/ 440 w 79"/>
                <a:gd name="T23" fmla="*/ 57 h 76"/>
                <a:gd name="T24" fmla="*/ 371 w 79"/>
                <a:gd name="T25" fmla="*/ 59 h 76"/>
                <a:gd name="T26" fmla="*/ 292 w 79"/>
                <a:gd name="T27" fmla="*/ 59 h 76"/>
                <a:gd name="T28" fmla="*/ 207 w 79"/>
                <a:gd name="T29" fmla="*/ 59 h 76"/>
                <a:gd name="T30" fmla="*/ 148 w 79"/>
                <a:gd name="T31" fmla="*/ 55 h 76"/>
                <a:gd name="T32" fmla="*/ 85 w 79"/>
                <a:gd name="T33" fmla="*/ 52 h 76"/>
                <a:gd name="T34" fmla="*/ 47 w 79"/>
                <a:gd name="T35" fmla="*/ 48 h 76"/>
                <a:gd name="T36" fmla="*/ 16 w 79"/>
                <a:gd name="T37" fmla="*/ 43 h 76"/>
                <a:gd name="T38" fmla="*/ 8 w 79"/>
                <a:gd name="T39" fmla="*/ 39 h 76"/>
                <a:gd name="T40" fmla="*/ 0 w 79"/>
                <a:gd name="T41" fmla="*/ 35 h 76"/>
                <a:gd name="T42" fmla="*/ 0 w 79"/>
                <a:gd name="T43" fmla="*/ 32 h 76"/>
                <a:gd name="T44" fmla="*/ 8 w 79"/>
                <a:gd name="T45" fmla="*/ 29 h 76"/>
                <a:gd name="T46" fmla="*/ 8 w 79"/>
                <a:gd name="T47" fmla="*/ 28 h 76"/>
                <a:gd name="T48" fmla="*/ 16 w 79"/>
                <a:gd name="T49" fmla="*/ 23 h 76"/>
                <a:gd name="T50" fmla="*/ 47 w 79"/>
                <a:gd name="T51" fmla="*/ 14 h 76"/>
                <a:gd name="T52" fmla="*/ 85 w 79"/>
                <a:gd name="T53" fmla="*/ 7 h 76"/>
                <a:gd name="T54" fmla="*/ 148 w 79"/>
                <a:gd name="T55" fmla="*/ 4 h 76"/>
                <a:gd name="T56" fmla="*/ 207 w 79"/>
                <a:gd name="T57" fmla="*/ 2 h 76"/>
                <a:gd name="T58" fmla="*/ 261 w 79"/>
                <a:gd name="T59" fmla="*/ 1 h 76"/>
                <a:gd name="T60" fmla="*/ 308 w 79"/>
                <a:gd name="T61" fmla="*/ 0 h 76"/>
                <a:gd name="T62" fmla="*/ 340 w 79"/>
                <a:gd name="T63" fmla="*/ 0 h 76"/>
                <a:gd name="T64" fmla="*/ 348 w 79"/>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9"/>
                <a:gd name="T100" fmla="*/ 0 h 76"/>
                <a:gd name="T101" fmla="*/ 79 w 79"/>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9" h="76">
                  <a:moveTo>
                    <a:pt x="45" y="0"/>
                  </a:moveTo>
                  <a:lnTo>
                    <a:pt x="41" y="0"/>
                  </a:lnTo>
                  <a:lnTo>
                    <a:pt x="37" y="1"/>
                  </a:lnTo>
                  <a:lnTo>
                    <a:pt x="32" y="4"/>
                  </a:lnTo>
                  <a:lnTo>
                    <a:pt x="28" y="8"/>
                  </a:lnTo>
                  <a:lnTo>
                    <a:pt x="23" y="13"/>
                  </a:lnTo>
                  <a:lnTo>
                    <a:pt x="20" y="19"/>
                  </a:lnTo>
                  <a:lnTo>
                    <a:pt x="16" y="25"/>
                  </a:lnTo>
                  <a:lnTo>
                    <a:pt x="15" y="31"/>
                  </a:lnTo>
                  <a:lnTo>
                    <a:pt x="14" y="38"/>
                  </a:lnTo>
                  <a:lnTo>
                    <a:pt x="15" y="44"/>
                  </a:lnTo>
                  <a:lnTo>
                    <a:pt x="18" y="50"/>
                  </a:lnTo>
                  <a:lnTo>
                    <a:pt x="25" y="55"/>
                  </a:lnTo>
                  <a:lnTo>
                    <a:pt x="32" y="60"/>
                  </a:lnTo>
                  <a:lnTo>
                    <a:pt x="44" y="64"/>
                  </a:lnTo>
                  <a:lnTo>
                    <a:pt x="59" y="66"/>
                  </a:lnTo>
                  <a:lnTo>
                    <a:pt x="78" y="67"/>
                  </a:lnTo>
                  <a:lnTo>
                    <a:pt x="77" y="68"/>
                  </a:lnTo>
                  <a:lnTo>
                    <a:pt x="76" y="68"/>
                  </a:lnTo>
                  <a:lnTo>
                    <a:pt x="73" y="70"/>
                  </a:lnTo>
                  <a:lnTo>
                    <a:pt x="70" y="70"/>
                  </a:lnTo>
                  <a:lnTo>
                    <a:pt x="66" y="71"/>
                  </a:lnTo>
                  <a:lnTo>
                    <a:pt x="62" y="71"/>
                  </a:lnTo>
                  <a:lnTo>
                    <a:pt x="57" y="73"/>
                  </a:lnTo>
                  <a:lnTo>
                    <a:pt x="54" y="73"/>
                  </a:lnTo>
                  <a:lnTo>
                    <a:pt x="48" y="75"/>
                  </a:lnTo>
                  <a:lnTo>
                    <a:pt x="43" y="75"/>
                  </a:lnTo>
                  <a:lnTo>
                    <a:pt x="38" y="75"/>
                  </a:lnTo>
                  <a:lnTo>
                    <a:pt x="33" y="75"/>
                  </a:lnTo>
                  <a:lnTo>
                    <a:pt x="27" y="75"/>
                  </a:lnTo>
                  <a:lnTo>
                    <a:pt x="23" y="73"/>
                  </a:lnTo>
                  <a:lnTo>
                    <a:pt x="19" y="71"/>
                  </a:lnTo>
                  <a:lnTo>
                    <a:pt x="15" y="68"/>
                  </a:lnTo>
                  <a:lnTo>
                    <a:pt x="11" y="66"/>
                  </a:lnTo>
                  <a:lnTo>
                    <a:pt x="8" y="63"/>
                  </a:lnTo>
                  <a:lnTo>
                    <a:pt x="6" y="61"/>
                  </a:lnTo>
                  <a:lnTo>
                    <a:pt x="4" y="57"/>
                  </a:lnTo>
                  <a:lnTo>
                    <a:pt x="2" y="55"/>
                  </a:lnTo>
                  <a:lnTo>
                    <a:pt x="2" y="52"/>
                  </a:lnTo>
                  <a:lnTo>
                    <a:pt x="1" y="50"/>
                  </a:lnTo>
                  <a:lnTo>
                    <a:pt x="1" y="46"/>
                  </a:lnTo>
                  <a:lnTo>
                    <a:pt x="0" y="44"/>
                  </a:lnTo>
                  <a:lnTo>
                    <a:pt x="0" y="43"/>
                  </a:lnTo>
                  <a:lnTo>
                    <a:pt x="0" y="41"/>
                  </a:lnTo>
                  <a:lnTo>
                    <a:pt x="1" y="38"/>
                  </a:lnTo>
                  <a:lnTo>
                    <a:pt x="1" y="36"/>
                  </a:lnTo>
                  <a:lnTo>
                    <a:pt x="2" y="35"/>
                  </a:lnTo>
                  <a:lnTo>
                    <a:pt x="2" y="29"/>
                  </a:lnTo>
                  <a:lnTo>
                    <a:pt x="4" y="22"/>
                  </a:lnTo>
                  <a:lnTo>
                    <a:pt x="6" y="17"/>
                  </a:lnTo>
                  <a:lnTo>
                    <a:pt x="8" y="12"/>
                  </a:lnTo>
                  <a:lnTo>
                    <a:pt x="11" y="10"/>
                  </a:lnTo>
                  <a:lnTo>
                    <a:pt x="15" y="6"/>
                  </a:lnTo>
                  <a:lnTo>
                    <a:pt x="19" y="4"/>
                  </a:lnTo>
                  <a:lnTo>
                    <a:pt x="23" y="2"/>
                  </a:lnTo>
                  <a:lnTo>
                    <a:pt x="27" y="2"/>
                  </a:lnTo>
                  <a:lnTo>
                    <a:pt x="30" y="1"/>
                  </a:lnTo>
                  <a:lnTo>
                    <a:pt x="34" y="1"/>
                  </a:lnTo>
                  <a:lnTo>
                    <a:pt x="38" y="0"/>
                  </a:lnTo>
                  <a:lnTo>
                    <a:pt x="40" y="0"/>
                  </a:lnTo>
                  <a:lnTo>
                    <a:pt x="42" y="0"/>
                  </a:lnTo>
                  <a:lnTo>
                    <a:pt x="44" y="0"/>
                  </a:lnTo>
                  <a:lnTo>
                    <a:pt x="45" y="0"/>
                  </a:lnTo>
                </a:path>
              </a:pathLst>
            </a:custGeom>
            <a:solidFill>
              <a:srgbClr val="F8F8F8"/>
            </a:solidFill>
            <a:ln w="9048">
              <a:solidFill>
                <a:srgbClr val="DDDDDD"/>
              </a:solidFill>
              <a:round/>
              <a:headEnd/>
              <a:tailEnd/>
            </a:ln>
          </p:spPr>
          <p:txBody>
            <a:bodyPr/>
            <a:lstStyle/>
            <a:p>
              <a:endParaRPr lang="it-IT"/>
            </a:p>
          </p:txBody>
        </p:sp>
        <p:sp>
          <p:nvSpPr>
            <p:cNvPr id="11357" name="Freeform 119"/>
            <p:cNvSpPr>
              <a:spLocks/>
            </p:cNvSpPr>
            <p:nvPr/>
          </p:nvSpPr>
          <p:spPr bwMode="auto">
            <a:xfrm>
              <a:off x="1806" y="1318"/>
              <a:ext cx="132" cy="72"/>
            </a:xfrm>
            <a:custGeom>
              <a:avLst/>
              <a:gdLst>
                <a:gd name="T0" fmla="*/ 124 w 67"/>
                <a:gd name="T1" fmla="*/ 1 h 78"/>
                <a:gd name="T2" fmla="*/ 197 w 67"/>
                <a:gd name="T3" fmla="*/ 5 h 78"/>
                <a:gd name="T4" fmla="*/ 284 w 67"/>
                <a:gd name="T5" fmla="*/ 11 h 78"/>
                <a:gd name="T6" fmla="*/ 353 w 67"/>
                <a:gd name="T7" fmla="*/ 20 h 78"/>
                <a:gd name="T8" fmla="*/ 396 w 67"/>
                <a:gd name="T9" fmla="*/ 30 h 78"/>
                <a:gd name="T10" fmla="*/ 388 w 67"/>
                <a:gd name="T11" fmla="*/ 41 h 78"/>
                <a:gd name="T12" fmla="*/ 307 w 67"/>
                <a:gd name="T13" fmla="*/ 50 h 78"/>
                <a:gd name="T14" fmla="*/ 124 w 67"/>
                <a:gd name="T15" fmla="*/ 56 h 78"/>
                <a:gd name="T16" fmla="*/ 0 w 67"/>
                <a:gd name="T17" fmla="*/ 60 h 78"/>
                <a:gd name="T18" fmla="*/ 16 w 67"/>
                <a:gd name="T19" fmla="*/ 60 h 78"/>
                <a:gd name="T20" fmla="*/ 63 w 67"/>
                <a:gd name="T21" fmla="*/ 61 h 78"/>
                <a:gd name="T22" fmla="*/ 108 w 67"/>
                <a:gd name="T23" fmla="*/ 61 h 78"/>
                <a:gd name="T24" fmla="*/ 167 w 67"/>
                <a:gd name="T25" fmla="*/ 61 h 78"/>
                <a:gd name="T26" fmla="*/ 236 w 67"/>
                <a:gd name="T27" fmla="*/ 61 h 78"/>
                <a:gd name="T28" fmla="*/ 307 w 67"/>
                <a:gd name="T29" fmla="*/ 58 h 78"/>
                <a:gd name="T30" fmla="*/ 368 w 67"/>
                <a:gd name="T31" fmla="*/ 56 h 78"/>
                <a:gd name="T32" fmla="*/ 428 w 67"/>
                <a:gd name="T33" fmla="*/ 52 h 78"/>
                <a:gd name="T34" fmla="*/ 457 w 67"/>
                <a:gd name="T35" fmla="*/ 48 h 78"/>
                <a:gd name="T36" fmla="*/ 481 w 67"/>
                <a:gd name="T37" fmla="*/ 44 h 78"/>
                <a:gd name="T38" fmla="*/ 489 w 67"/>
                <a:gd name="T39" fmla="*/ 40 h 78"/>
                <a:gd name="T40" fmla="*/ 504 w 67"/>
                <a:gd name="T41" fmla="*/ 36 h 78"/>
                <a:gd name="T42" fmla="*/ 504 w 67"/>
                <a:gd name="T43" fmla="*/ 33 h 78"/>
                <a:gd name="T44" fmla="*/ 504 w 67"/>
                <a:gd name="T45" fmla="*/ 30 h 78"/>
                <a:gd name="T46" fmla="*/ 504 w 67"/>
                <a:gd name="T47" fmla="*/ 29 h 78"/>
                <a:gd name="T48" fmla="*/ 489 w 67"/>
                <a:gd name="T49" fmla="*/ 24 h 78"/>
                <a:gd name="T50" fmla="*/ 451 w 67"/>
                <a:gd name="T51" fmla="*/ 15 h 78"/>
                <a:gd name="T52" fmla="*/ 388 w 67"/>
                <a:gd name="T53" fmla="*/ 7 h 78"/>
                <a:gd name="T54" fmla="*/ 329 w 67"/>
                <a:gd name="T55" fmla="*/ 5 h 78"/>
                <a:gd name="T56" fmla="*/ 252 w 67"/>
                <a:gd name="T57" fmla="*/ 2 h 78"/>
                <a:gd name="T58" fmla="*/ 191 w 67"/>
                <a:gd name="T59" fmla="*/ 1 h 78"/>
                <a:gd name="T60" fmla="*/ 128 w 67"/>
                <a:gd name="T61" fmla="*/ 0 h 78"/>
                <a:gd name="T62" fmla="*/ 108 w 67"/>
                <a:gd name="T63" fmla="*/ 0 h 78"/>
                <a:gd name="T64" fmla="*/ 108 w 6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78"/>
                <a:gd name="T101" fmla="*/ 67 w 6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78">
                  <a:moveTo>
                    <a:pt x="14" y="0"/>
                  </a:moveTo>
                  <a:lnTo>
                    <a:pt x="16" y="1"/>
                  </a:lnTo>
                  <a:lnTo>
                    <a:pt x="21" y="2"/>
                  </a:lnTo>
                  <a:lnTo>
                    <a:pt x="26" y="5"/>
                  </a:lnTo>
                  <a:lnTo>
                    <a:pt x="31" y="9"/>
                  </a:lnTo>
                  <a:lnTo>
                    <a:pt x="37" y="14"/>
                  </a:lnTo>
                  <a:lnTo>
                    <a:pt x="42" y="19"/>
                  </a:lnTo>
                  <a:lnTo>
                    <a:pt x="46" y="26"/>
                  </a:lnTo>
                  <a:lnTo>
                    <a:pt x="51" y="31"/>
                  </a:lnTo>
                  <a:lnTo>
                    <a:pt x="52" y="38"/>
                  </a:lnTo>
                  <a:lnTo>
                    <a:pt x="52" y="45"/>
                  </a:lnTo>
                  <a:lnTo>
                    <a:pt x="51" y="52"/>
                  </a:lnTo>
                  <a:lnTo>
                    <a:pt x="47" y="58"/>
                  </a:lnTo>
                  <a:lnTo>
                    <a:pt x="40" y="64"/>
                  </a:lnTo>
                  <a:lnTo>
                    <a:pt x="31" y="68"/>
                  </a:lnTo>
                  <a:lnTo>
                    <a:pt x="16" y="72"/>
                  </a:lnTo>
                  <a:lnTo>
                    <a:pt x="0" y="74"/>
                  </a:lnTo>
                  <a:lnTo>
                    <a:pt x="0" y="76"/>
                  </a:lnTo>
                  <a:lnTo>
                    <a:pt x="2" y="76"/>
                  </a:lnTo>
                  <a:lnTo>
                    <a:pt x="5" y="76"/>
                  </a:lnTo>
                  <a:lnTo>
                    <a:pt x="8" y="77"/>
                  </a:lnTo>
                  <a:lnTo>
                    <a:pt x="11" y="77"/>
                  </a:lnTo>
                  <a:lnTo>
                    <a:pt x="14" y="77"/>
                  </a:lnTo>
                  <a:lnTo>
                    <a:pt x="19" y="77"/>
                  </a:lnTo>
                  <a:lnTo>
                    <a:pt x="22" y="77"/>
                  </a:lnTo>
                  <a:lnTo>
                    <a:pt x="27" y="77"/>
                  </a:lnTo>
                  <a:lnTo>
                    <a:pt x="31" y="77"/>
                  </a:lnTo>
                  <a:lnTo>
                    <a:pt x="36" y="76"/>
                  </a:lnTo>
                  <a:lnTo>
                    <a:pt x="40" y="74"/>
                  </a:lnTo>
                  <a:lnTo>
                    <a:pt x="44" y="72"/>
                  </a:lnTo>
                  <a:lnTo>
                    <a:pt x="48" y="71"/>
                  </a:lnTo>
                  <a:lnTo>
                    <a:pt x="53" y="68"/>
                  </a:lnTo>
                  <a:lnTo>
                    <a:pt x="56" y="66"/>
                  </a:lnTo>
                  <a:lnTo>
                    <a:pt x="59" y="63"/>
                  </a:lnTo>
                  <a:lnTo>
                    <a:pt x="60" y="61"/>
                  </a:lnTo>
                  <a:lnTo>
                    <a:pt x="63" y="58"/>
                  </a:lnTo>
                  <a:lnTo>
                    <a:pt x="63" y="56"/>
                  </a:lnTo>
                  <a:lnTo>
                    <a:pt x="64" y="52"/>
                  </a:lnTo>
                  <a:lnTo>
                    <a:pt x="64" y="51"/>
                  </a:lnTo>
                  <a:lnTo>
                    <a:pt x="66" y="47"/>
                  </a:lnTo>
                  <a:lnTo>
                    <a:pt x="66" y="45"/>
                  </a:lnTo>
                  <a:lnTo>
                    <a:pt x="66" y="44"/>
                  </a:lnTo>
                  <a:lnTo>
                    <a:pt x="66" y="42"/>
                  </a:lnTo>
                  <a:lnTo>
                    <a:pt x="66" y="39"/>
                  </a:lnTo>
                  <a:lnTo>
                    <a:pt x="66" y="37"/>
                  </a:lnTo>
                  <a:lnTo>
                    <a:pt x="66" y="36"/>
                  </a:lnTo>
                  <a:lnTo>
                    <a:pt x="64" y="30"/>
                  </a:lnTo>
                  <a:lnTo>
                    <a:pt x="62" y="23"/>
                  </a:lnTo>
                  <a:lnTo>
                    <a:pt x="59" y="18"/>
                  </a:lnTo>
                  <a:lnTo>
                    <a:pt x="56" y="13"/>
                  </a:lnTo>
                  <a:lnTo>
                    <a:pt x="51" y="10"/>
                  </a:lnTo>
                  <a:lnTo>
                    <a:pt x="48" y="7"/>
                  </a:lnTo>
                  <a:lnTo>
                    <a:pt x="43" y="5"/>
                  </a:lnTo>
                  <a:lnTo>
                    <a:pt x="39" y="2"/>
                  </a:lnTo>
                  <a:lnTo>
                    <a:pt x="33" y="2"/>
                  </a:lnTo>
                  <a:lnTo>
                    <a:pt x="29" y="1"/>
                  </a:lnTo>
                  <a:lnTo>
                    <a:pt x="25" y="1"/>
                  </a:lnTo>
                  <a:lnTo>
                    <a:pt x="21" y="0"/>
                  </a:lnTo>
                  <a:lnTo>
                    <a:pt x="17" y="0"/>
                  </a:lnTo>
                  <a:lnTo>
                    <a:pt x="16" y="0"/>
                  </a:lnTo>
                  <a:lnTo>
                    <a:pt x="14" y="0"/>
                  </a:lnTo>
                </a:path>
              </a:pathLst>
            </a:custGeom>
            <a:solidFill>
              <a:srgbClr val="F8F8F8"/>
            </a:solidFill>
            <a:ln w="9048">
              <a:solidFill>
                <a:srgbClr val="DDDDDD"/>
              </a:solidFill>
              <a:round/>
              <a:headEnd/>
              <a:tailEnd/>
            </a:ln>
          </p:spPr>
          <p:txBody>
            <a:bodyPr/>
            <a:lstStyle/>
            <a:p>
              <a:endParaRPr lang="it-IT"/>
            </a:p>
          </p:txBody>
        </p:sp>
        <p:sp>
          <p:nvSpPr>
            <p:cNvPr id="11358" name="Freeform 120"/>
            <p:cNvSpPr>
              <a:spLocks/>
            </p:cNvSpPr>
            <p:nvPr/>
          </p:nvSpPr>
          <p:spPr bwMode="auto">
            <a:xfrm>
              <a:off x="1095" y="1326"/>
              <a:ext cx="209" cy="48"/>
            </a:xfrm>
            <a:custGeom>
              <a:avLst/>
              <a:gdLst>
                <a:gd name="T0" fmla="*/ 789 w 106"/>
                <a:gd name="T1" fmla="*/ 35 h 51"/>
                <a:gd name="T2" fmla="*/ 751 w 106"/>
                <a:gd name="T3" fmla="*/ 29 h 51"/>
                <a:gd name="T4" fmla="*/ 688 w 106"/>
                <a:gd name="T5" fmla="*/ 21 h 51"/>
                <a:gd name="T6" fmla="*/ 584 w 106"/>
                <a:gd name="T7" fmla="*/ 11 h 51"/>
                <a:gd name="T8" fmla="*/ 459 w 106"/>
                <a:gd name="T9" fmla="*/ 4 h 51"/>
                <a:gd name="T10" fmla="*/ 353 w 106"/>
                <a:gd name="T11" fmla="*/ 0 h 51"/>
                <a:gd name="T12" fmla="*/ 323 w 106"/>
                <a:gd name="T13" fmla="*/ 0 h 51"/>
                <a:gd name="T14" fmla="*/ 260 w 106"/>
                <a:gd name="T15" fmla="*/ 1 h 51"/>
                <a:gd name="T16" fmla="*/ 199 w 106"/>
                <a:gd name="T17" fmla="*/ 3 h 51"/>
                <a:gd name="T18" fmla="*/ 136 w 106"/>
                <a:gd name="T19" fmla="*/ 4 h 51"/>
                <a:gd name="T20" fmla="*/ 101 w 106"/>
                <a:gd name="T21" fmla="*/ 4 h 51"/>
                <a:gd name="T22" fmla="*/ 63 w 106"/>
                <a:gd name="T23" fmla="*/ 8 h 51"/>
                <a:gd name="T24" fmla="*/ 32 w 106"/>
                <a:gd name="T25" fmla="*/ 11 h 51"/>
                <a:gd name="T26" fmla="*/ 8 w 106"/>
                <a:gd name="T27" fmla="*/ 17 h 51"/>
                <a:gd name="T28" fmla="*/ 0 w 106"/>
                <a:gd name="T29" fmla="*/ 22 h 51"/>
                <a:gd name="T30" fmla="*/ 0 w 106"/>
                <a:gd name="T31" fmla="*/ 25 h 51"/>
                <a:gd name="T32" fmla="*/ 8 w 106"/>
                <a:gd name="T33" fmla="*/ 30 h 51"/>
                <a:gd name="T34" fmla="*/ 24 w 106"/>
                <a:gd name="T35" fmla="*/ 35 h 51"/>
                <a:gd name="T36" fmla="*/ 47 w 106"/>
                <a:gd name="T37" fmla="*/ 37 h 51"/>
                <a:gd name="T38" fmla="*/ 63 w 106"/>
                <a:gd name="T39" fmla="*/ 40 h 51"/>
                <a:gd name="T40" fmla="*/ 101 w 106"/>
                <a:gd name="T41" fmla="*/ 41 h 51"/>
                <a:gd name="T42" fmla="*/ 136 w 106"/>
                <a:gd name="T43" fmla="*/ 41 h 51"/>
                <a:gd name="T44" fmla="*/ 175 w 106"/>
                <a:gd name="T45" fmla="*/ 40 h 51"/>
                <a:gd name="T46" fmla="*/ 213 w 106"/>
                <a:gd name="T47" fmla="*/ 39 h 51"/>
                <a:gd name="T48" fmla="*/ 260 w 106"/>
                <a:gd name="T49" fmla="*/ 37 h 51"/>
                <a:gd name="T50" fmla="*/ 292 w 106"/>
                <a:gd name="T51" fmla="*/ 36 h 51"/>
                <a:gd name="T52" fmla="*/ 315 w 106"/>
                <a:gd name="T53" fmla="*/ 35 h 51"/>
                <a:gd name="T54" fmla="*/ 284 w 106"/>
                <a:gd name="T55" fmla="*/ 36 h 51"/>
                <a:gd name="T56" fmla="*/ 260 w 106"/>
                <a:gd name="T57" fmla="*/ 35 h 51"/>
                <a:gd name="T58" fmla="*/ 229 w 106"/>
                <a:gd name="T59" fmla="*/ 33 h 51"/>
                <a:gd name="T60" fmla="*/ 183 w 106"/>
                <a:gd name="T61" fmla="*/ 30 h 51"/>
                <a:gd name="T62" fmla="*/ 116 w 106"/>
                <a:gd name="T63" fmla="*/ 28 h 51"/>
                <a:gd name="T64" fmla="*/ 93 w 106"/>
                <a:gd name="T65" fmla="*/ 26 h 51"/>
                <a:gd name="T66" fmla="*/ 101 w 106"/>
                <a:gd name="T67" fmla="*/ 24 h 51"/>
                <a:gd name="T68" fmla="*/ 136 w 106"/>
                <a:gd name="T69" fmla="*/ 21 h 51"/>
                <a:gd name="T70" fmla="*/ 160 w 106"/>
                <a:gd name="T71" fmla="*/ 18 h 51"/>
                <a:gd name="T72" fmla="*/ 175 w 106"/>
                <a:gd name="T73" fmla="*/ 14 h 51"/>
                <a:gd name="T74" fmla="*/ 260 w 106"/>
                <a:gd name="T75" fmla="*/ 13 h 51"/>
                <a:gd name="T76" fmla="*/ 444 w 106"/>
                <a:gd name="T77" fmla="*/ 13 h 51"/>
                <a:gd name="T78" fmla="*/ 592 w 106"/>
                <a:gd name="T79" fmla="*/ 21 h 51"/>
                <a:gd name="T80" fmla="*/ 704 w 106"/>
                <a:gd name="T81" fmla="*/ 27 h 51"/>
                <a:gd name="T82" fmla="*/ 773 w 106"/>
                <a:gd name="T83" fmla="*/ 35 h 51"/>
                <a:gd name="T84" fmla="*/ 804 w 106"/>
                <a:gd name="T85" fmla="*/ 36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6"/>
                <a:gd name="T130" fmla="*/ 0 h 51"/>
                <a:gd name="T131" fmla="*/ 106 w 106"/>
                <a:gd name="T132" fmla="*/ 51 h 5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6" h="51">
                  <a:moveTo>
                    <a:pt x="105" y="42"/>
                  </a:moveTo>
                  <a:lnTo>
                    <a:pt x="104" y="42"/>
                  </a:lnTo>
                  <a:lnTo>
                    <a:pt x="103" y="41"/>
                  </a:lnTo>
                  <a:lnTo>
                    <a:pt x="101" y="39"/>
                  </a:lnTo>
                  <a:lnTo>
                    <a:pt x="101" y="37"/>
                  </a:lnTo>
                  <a:lnTo>
                    <a:pt x="98" y="35"/>
                  </a:lnTo>
                  <a:lnTo>
                    <a:pt x="96" y="31"/>
                  </a:lnTo>
                  <a:lnTo>
                    <a:pt x="92" y="27"/>
                  </a:lnTo>
                  <a:lnTo>
                    <a:pt x="90" y="24"/>
                  </a:lnTo>
                  <a:lnTo>
                    <a:pt x="85" y="21"/>
                  </a:lnTo>
                  <a:lnTo>
                    <a:pt x="82" y="17"/>
                  </a:lnTo>
                  <a:lnTo>
                    <a:pt x="76" y="14"/>
                  </a:lnTo>
                  <a:lnTo>
                    <a:pt x="72" y="10"/>
                  </a:lnTo>
                  <a:lnTo>
                    <a:pt x="66" y="8"/>
                  </a:lnTo>
                  <a:lnTo>
                    <a:pt x="60" y="4"/>
                  </a:lnTo>
                  <a:lnTo>
                    <a:pt x="54" y="3"/>
                  </a:lnTo>
                  <a:lnTo>
                    <a:pt x="48" y="0"/>
                  </a:lnTo>
                  <a:lnTo>
                    <a:pt x="46" y="0"/>
                  </a:lnTo>
                  <a:lnTo>
                    <a:pt x="44" y="0"/>
                  </a:lnTo>
                  <a:lnTo>
                    <a:pt x="42" y="0"/>
                  </a:lnTo>
                  <a:lnTo>
                    <a:pt x="39" y="1"/>
                  </a:lnTo>
                  <a:lnTo>
                    <a:pt x="37" y="1"/>
                  </a:lnTo>
                  <a:lnTo>
                    <a:pt x="34" y="1"/>
                  </a:lnTo>
                  <a:lnTo>
                    <a:pt x="32" y="1"/>
                  </a:lnTo>
                  <a:lnTo>
                    <a:pt x="29" y="3"/>
                  </a:lnTo>
                  <a:lnTo>
                    <a:pt x="26" y="3"/>
                  </a:lnTo>
                  <a:lnTo>
                    <a:pt x="22" y="3"/>
                  </a:lnTo>
                  <a:lnTo>
                    <a:pt x="21" y="3"/>
                  </a:lnTo>
                  <a:lnTo>
                    <a:pt x="18" y="4"/>
                  </a:lnTo>
                  <a:lnTo>
                    <a:pt x="16" y="4"/>
                  </a:lnTo>
                  <a:lnTo>
                    <a:pt x="14" y="4"/>
                  </a:lnTo>
                  <a:lnTo>
                    <a:pt x="13" y="4"/>
                  </a:lnTo>
                  <a:lnTo>
                    <a:pt x="11" y="6"/>
                  </a:lnTo>
                  <a:lnTo>
                    <a:pt x="10" y="8"/>
                  </a:lnTo>
                  <a:lnTo>
                    <a:pt x="8" y="9"/>
                  </a:lnTo>
                  <a:lnTo>
                    <a:pt x="7" y="10"/>
                  </a:lnTo>
                  <a:lnTo>
                    <a:pt x="5" y="12"/>
                  </a:lnTo>
                  <a:lnTo>
                    <a:pt x="4" y="14"/>
                  </a:lnTo>
                  <a:lnTo>
                    <a:pt x="3" y="16"/>
                  </a:lnTo>
                  <a:lnTo>
                    <a:pt x="3" y="17"/>
                  </a:lnTo>
                  <a:lnTo>
                    <a:pt x="1" y="20"/>
                  </a:lnTo>
                  <a:lnTo>
                    <a:pt x="1" y="22"/>
                  </a:lnTo>
                  <a:lnTo>
                    <a:pt x="0" y="24"/>
                  </a:lnTo>
                  <a:lnTo>
                    <a:pt x="0" y="26"/>
                  </a:lnTo>
                  <a:lnTo>
                    <a:pt x="0" y="27"/>
                  </a:lnTo>
                  <a:lnTo>
                    <a:pt x="0" y="29"/>
                  </a:lnTo>
                  <a:lnTo>
                    <a:pt x="0" y="31"/>
                  </a:lnTo>
                  <a:lnTo>
                    <a:pt x="1" y="32"/>
                  </a:lnTo>
                  <a:lnTo>
                    <a:pt x="1" y="34"/>
                  </a:lnTo>
                  <a:lnTo>
                    <a:pt x="1" y="36"/>
                  </a:lnTo>
                  <a:lnTo>
                    <a:pt x="1" y="38"/>
                  </a:lnTo>
                  <a:lnTo>
                    <a:pt x="3" y="39"/>
                  </a:lnTo>
                  <a:lnTo>
                    <a:pt x="3" y="41"/>
                  </a:lnTo>
                  <a:lnTo>
                    <a:pt x="4" y="42"/>
                  </a:lnTo>
                  <a:lnTo>
                    <a:pt x="4" y="44"/>
                  </a:lnTo>
                  <a:lnTo>
                    <a:pt x="6" y="44"/>
                  </a:lnTo>
                  <a:lnTo>
                    <a:pt x="6" y="46"/>
                  </a:lnTo>
                  <a:lnTo>
                    <a:pt x="8" y="46"/>
                  </a:lnTo>
                  <a:lnTo>
                    <a:pt x="8" y="48"/>
                  </a:lnTo>
                  <a:lnTo>
                    <a:pt x="10" y="48"/>
                  </a:lnTo>
                  <a:lnTo>
                    <a:pt x="11" y="50"/>
                  </a:lnTo>
                  <a:lnTo>
                    <a:pt x="13" y="50"/>
                  </a:lnTo>
                  <a:lnTo>
                    <a:pt x="15" y="50"/>
                  </a:lnTo>
                  <a:lnTo>
                    <a:pt x="16" y="50"/>
                  </a:lnTo>
                  <a:lnTo>
                    <a:pt x="18" y="50"/>
                  </a:lnTo>
                  <a:lnTo>
                    <a:pt x="19" y="50"/>
                  </a:lnTo>
                  <a:lnTo>
                    <a:pt x="21" y="50"/>
                  </a:lnTo>
                  <a:lnTo>
                    <a:pt x="23" y="49"/>
                  </a:lnTo>
                  <a:lnTo>
                    <a:pt x="24" y="49"/>
                  </a:lnTo>
                  <a:lnTo>
                    <a:pt x="26" y="47"/>
                  </a:lnTo>
                  <a:lnTo>
                    <a:pt x="28" y="47"/>
                  </a:lnTo>
                  <a:lnTo>
                    <a:pt x="31" y="45"/>
                  </a:lnTo>
                  <a:lnTo>
                    <a:pt x="32" y="45"/>
                  </a:lnTo>
                  <a:lnTo>
                    <a:pt x="34" y="44"/>
                  </a:lnTo>
                  <a:lnTo>
                    <a:pt x="35" y="44"/>
                  </a:lnTo>
                  <a:lnTo>
                    <a:pt x="37" y="42"/>
                  </a:lnTo>
                  <a:lnTo>
                    <a:pt x="38" y="42"/>
                  </a:lnTo>
                  <a:lnTo>
                    <a:pt x="39" y="42"/>
                  </a:lnTo>
                  <a:lnTo>
                    <a:pt x="41" y="41"/>
                  </a:lnTo>
                  <a:lnTo>
                    <a:pt x="39" y="42"/>
                  </a:lnTo>
                  <a:lnTo>
                    <a:pt x="38" y="42"/>
                  </a:lnTo>
                  <a:lnTo>
                    <a:pt x="37" y="42"/>
                  </a:lnTo>
                  <a:lnTo>
                    <a:pt x="35" y="42"/>
                  </a:lnTo>
                  <a:lnTo>
                    <a:pt x="34" y="41"/>
                  </a:lnTo>
                  <a:lnTo>
                    <a:pt x="32" y="41"/>
                  </a:lnTo>
                  <a:lnTo>
                    <a:pt x="32" y="39"/>
                  </a:lnTo>
                  <a:lnTo>
                    <a:pt x="30" y="39"/>
                  </a:lnTo>
                  <a:lnTo>
                    <a:pt x="28" y="38"/>
                  </a:lnTo>
                  <a:lnTo>
                    <a:pt x="26" y="38"/>
                  </a:lnTo>
                  <a:lnTo>
                    <a:pt x="24" y="36"/>
                  </a:lnTo>
                  <a:lnTo>
                    <a:pt x="21" y="36"/>
                  </a:lnTo>
                  <a:lnTo>
                    <a:pt x="18" y="34"/>
                  </a:lnTo>
                  <a:lnTo>
                    <a:pt x="15" y="34"/>
                  </a:lnTo>
                  <a:lnTo>
                    <a:pt x="12" y="32"/>
                  </a:lnTo>
                  <a:lnTo>
                    <a:pt x="13" y="30"/>
                  </a:lnTo>
                  <a:lnTo>
                    <a:pt x="15" y="28"/>
                  </a:lnTo>
                  <a:lnTo>
                    <a:pt x="16" y="26"/>
                  </a:lnTo>
                  <a:lnTo>
                    <a:pt x="18" y="24"/>
                  </a:lnTo>
                  <a:lnTo>
                    <a:pt x="20" y="23"/>
                  </a:lnTo>
                  <a:lnTo>
                    <a:pt x="21" y="21"/>
                  </a:lnTo>
                  <a:lnTo>
                    <a:pt x="22" y="19"/>
                  </a:lnTo>
                  <a:lnTo>
                    <a:pt x="23" y="17"/>
                  </a:lnTo>
                  <a:lnTo>
                    <a:pt x="24" y="16"/>
                  </a:lnTo>
                  <a:lnTo>
                    <a:pt x="34" y="16"/>
                  </a:lnTo>
                  <a:lnTo>
                    <a:pt x="42" y="14"/>
                  </a:lnTo>
                  <a:lnTo>
                    <a:pt x="50" y="15"/>
                  </a:lnTo>
                  <a:lnTo>
                    <a:pt x="58" y="16"/>
                  </a:lnTo>
                  <a:lnTo>
                    <a:pt x="65" y="19"/>
                  </a:lnTo>
                  <a:lnTo>
                    <a:pt x="72" y="20"/>
                  </a:lnTo>
                  <a:lnTo>
                    <a:pt x="77" y="24"/>
                  </a:lnTo>
                  <a:lnTo>
                    <a:pt x="83" y="26"/>
                  </a:lnTo>
                  <a:lnTo>
                    <a:pt x="87" y="29"/>
                  </a:lnTo>
                  <a:lnTo>
                    <a:pt x="92" y="33"/>
                  </a:lnTo>
                  <a:lnTo>
                    <a:pt x="95" y="36"/>
                  </a:lnTo>
                  <a:lnTo>
                    <a:pt x="99" y="38"/>
                  </a:lnTo>
                  <a:lnTo>
                    <a:pt x="101" y="41"/>
                  </a:lnTo>
                  <a:lnTo>
                    <a:pt x="102" y="42"/>
                  </a:lnTo>
                  <a:lnTo>
                    <a:pt x="103" y="42"/>
                  </a:lnTo>
                  <a:lnTo>
                    <a:pt x="105" y="42"/>
                  </a:lnTo>
                </a:path>
              </a:pathLst>
            </a:custGeom>
            <a:solidFill>
              <a:srgbClr val="F8F8F8"/>
            </a:solidFill>
            <a:ln w="6350">
              <a:solidFill>
                <a:srgbClr val="DDDDDD"/>
              </a:solidFill>
              <a:round/>
              <a:headEnd/>
              <a:tailEnd/>
            </a:ln>
          </p:spPr>
          <p:txBody>
            <a:bodyPr/>
            <a:lstStyle/>
            <a:p>
              <a:endParaRPr lang="it-IT"/>
            </a:p>
          </p:txBody>
        </p:sp>
        <p:sp>
          <p:nvSpPr>
            <p:cNvPr id="11359" name="Freeform 121"/>
            <p:cNvSpPr>
              <a:spLocks/>
            </p:cNvSpPr>
            <p:nvPr/>
          </p:nvSpPr>
          <p:spPr bwMode="auto">
            <a:xfrm>
              <a:off x="1665" y="1328"/>
              <a:ext cx="206" cy="47"/>
            </a:xfrm>
            <a:custGeom>
              <a:avLst/>
              <a:gdLst>
                <a:gd name="T0" fmla="*/ 8 w 105"/>
                <a:gd name="T1" fmla="*/ 35 h 50"/>
                <a:gd name="T2" fmla="*/ 47 w 105"/>
                <a:gd name="T3" fmla="*/ 29 h 50"/>
                <a:gd name="T4" fmla="*/ 112 w 105"/>
                <a:gd name="T5" fmla="*/ 21 h 50"/>
                <a:gd name="T6" fmla="*/ 204 w 105"/>
                <a:gd name="T7" fmla="*/ 11 h 50"/>
                <a:gd name="T8" fmla="*/ 324 w 105"/>
                <a:gd name="T9" fmla="*/ 5 h 50"/>
                <a:gd name="T10" fmla="*/ 432 w 105"/>
                <a:gd name="T11" fmla="*/ 1 h 50"/>
                <a:gd name="T12" fmla="*/ 469 w 105"/>
                <a:gd name="T13" fmla="*/ 1 h 50"/>
                <a:gd name="T14" fmla="*/ 520 w 105"/>
                <a:gd name="T15" fmla="*/ 1 h 50"/>
                <a:gd name="T16" fmla="*/ 589 w 105"/>
                <a:gd name="T17" fmla="*/ 2 h 50"/>
                <a:gd name="T18" fmla="*/ 644 w 105"/>
                <a:gd name="T19" fmla="*/ 4 h 50"/>
                <a:gd name="T20" fmla="*/ 693 w 105"/>
                <a:gd name="T21" fmla="*/ 4 h 50"/>
                <a:gd name="T22" fmla="*/ 724 w 105"/>
                <a:gd name="T23" fmla="*/ 8 h 50"/>
                <a:gd name="T24" fmla="*/ 747 w 105"/>
                <a:gd name="T25" fmla="*/ 12 h 50"/>
                <a:gd name="T26" fmla="*/ 769 w 105"/>
                <a:gd name="T27" fmla="*/ 18 h 50"/>
                <a:gd name="T28" fmla="*/ 785 w 105"/>
                <a:gd name="T29" fmla="*/ 22 h 50"/>
                <a:gd name="T30" fmla="*/ 785 w 105"/>
                <a:gd name="T31" fmla="*/ 25 h 50"/>
                <a:gd name="T32" fmla="*/ 777 w 105"/>
                <a:gd name="T33" fmla="*/ 30 h 50"/>
                <a:gd name="T34" fmla="*/ 747 w 105"/>
                <a:gd name="T35" fmla="*/ 35 h 50"/>
                <a:gd name="T36" fmla="*/ 747 w 105"/>
                <a:gd name="T37" fmla="*/ 37 h 50"/>
                <a:gd name="T38" fmla="*/ 708 w 105"/>
                <a:gd name="T39" fmla="*/ 40 h 50"/>
                <a:gd name="T40" fmla="*/ 689 w 105"/>
                <a:gd name="T41" fmla="*/ 40 h 50"/>
                <a:gd name="T42" fmla="*/ 657 w 105"/>
                <a:gd name="T43" fmla="*/ 40 h 50"/>
                <a:gd name="T44" fmla="*/ 620 w 105"/>
                <a:gd name="T45" fmla="*/ 40 h 50"/>
                <a:gd name="T46" fmla="*/ 581 w 105"/>
                <a:gd name="T47" fmla="*/ 40 h 50"/>
                <a:gd name="T48" fmla="*/ 543 w 105"/>
                <a:gd name="T49" fmla="*/ 40 h 50"/>
                <a:gd name="T50" fmla="*/ 512 w 105"/>
                <a:gd name="T51" fmla="*/ 39 h 50"/>
                <a:gd name="T52" fmla="*/ 512 w 105"/>
                <a:gd name="T53" fmla="*/ 37 h 50"/>
                <a:gd name="T54" fmla="*/ 504 w 105"/>
                <a:gd name="T55" fmla="*/ 35 h 50"/>
                <a:gd name="T56" fmla="*/ 512 w 105"/>
                <a:gd name="T57" fmla="*/ 33 h 50"/>
                <a:gd name="T58" fmla="*/ 543 w 105"/>
                <a:gd name="T59" fmla="*/ 31 h 50"/>
                <a:gd name="T60" fmla="*/ 589 w 105"/>
                <a:gd name="T61" fmla="*/ 29 h 50"/>
                <a:gd name="T62" fmla="*/ 657 w 105"/>
                <a:gd name="T63" fmla="*/ 28 h 50"/>
                <a:gd name="T64" fmla="*/ 681 w 105"/>
                <a:gd name="T65" fmla="*/ 26 h 50"/>
                <a:gd name="T66" fmla="*/ 665 w 105"/>
                <a:gd name="T67" fmla="*/ 24 h 50"/>
                <a:gd name="T68" fmla="*/ 651 w 105"/>
                <a:gd name="T69" fmla="*/ 22 h 50"/>
                <a:gd name="T70" fmla="*/ 628 w 105"/>
                <a:gd name="T71" fmla="*/ 18 h 50"/>
                <a:gd name="T72" fmla="*/ 620 w 105"/>
                <a:gd name="T73" fmla="*/ 15 h 50"/>
                <a:gd name="T74" fmla="*/ 543 w 105"/>
                <a:gd name="T75" fmla="*/ 12 h 50"/>
                <a:gd name="T76" fmla="*/ 361 w 105"/>
                <a:gd name="T77" fmla="*/ 12 h 50"/>
                <a:gd name="T78" fmla="*/ 212 w 105"/>
                <a:gd name="T79" fmla="*/ 20 h 50"/>
                <a:gd name="T80" fmla="*/ 92 w 105"/>
                <a:gd name="T81" fmla="*/ 26 h 50"/>
                <a:gd name="T82" fmla="*/ 24 w 105"/>
                <a:gd name="T83" fmla="*/ 34 h 50"/>
                <a:gd name="T84" fmla="*/ 0 w 105"/>
                <a:gd name="T85" fmla="*/ 35 h 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5"/>
                <a:gd name="T130" fmla="*/ 0 h 50"/>
                <a:gd name="T131" fmla="*/ 105 w 105"/>
                <a:gd name="T132" fmla="*/ 50 h 5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5" h="50">
                  <a:moveTo>
                    <a:pt x="0" y="41"/>
                  </a:moveTo>
                  <a:lnTo>
                    <a:pt x="0" y="41"/>
                  </a:lnTo>
                  <a:lnTo>
                    <a:pt x="1" y="41"/>
                  </a:lnTo>
                  <a:lnTo>
                    <a:pt x="2" y="39"/>
                  </a:lnTo>
                  <a:lnTo>
                    <a:pt x="4" y="37"/>
                  </a:lnTo>
                  <a:lnTo>
                    <a:pt x="6" y="35"/>
                  </a:lnTo>
                  <a:lnTo>
                    <a:pt x="8" y="31"/>
                  </a:lnTo>
                  <a:lnTo>
                    <a:pt x="11" y="28"/>
                  </a:lnTo>
                  <a:lnTo>
                    <a:pt x="15" y="24"/>
                  </a:lnTo>
                  <a:lnTo>
                    <a:pt x="18" y="21"/>
                  </a:lnTo>
                  <a:lnTo>
                    <a:pt x="22" y="18"/>
                  </a:lnTo>
                  <a:lnTo>
                    <a:pt x="27" y="14"/>
                  </a:lnTo>
                  <a:lnTo>
                    <a:pt x="32" y="10"/>
                  </a:lnTo>
                  <a:lnTo>
                    <a:pt x="37" y="8"/>
                  </a:lnTo>
                  <a:lnTo>
                    <a:pt x="43" y="5"/>
                  </a:lnTo>
                  <a:lnTo>
                    <a:pt x="50" y="3"/>
                  </a:lnTo>
                  <a:lnTo>
                    <a:pt x="57" y="0"/>
                  </a:lnTo>
                  <a:lnTo>
                    <a:pt x="57" y="1"/>
                  </a:lnTo>
                  <a:lnTo>
                    <a:pt x="58" y="1"/>
                  </a:lnTo>
                  <a:lnTo>
                    <a:pt x="60" y="1"/>
                  </a:lnTo>
                  <a:lnTo>
                    <a:pt x="62" y="1"/>
                  </a:lnTo>
                  <a:lnTo>
                    <a:pt x="64" y="1"/>
                  </a:lnTo>
                  <a:lnTo>
                    <a:pt x="67" y="1"/>
                  </a:lnTo>
                  <a:lnTo>
                    <a:pt x="69" y="1"/>
                  </a:lnTo>
                  <a:lnTo>
                    <a:pt x="73" y="1"/>
                  </a:lnTo>
                  <a:lnTo>
                    <a:pt x="75" y="2"/>
                  </a:lnTo>
                  <a:lnTo>
                    <a:pt x="78" y="2"/>
                  </a:lnTo>
                  <a:lnTo>
                    <a:pt x="80" y="2"/>
                  </a:lnTo>
                  <a:lnTo>
                    <a:pt x="84" y="2"/>
                  </a:lnTo>
                  <a:lnTo>
                    <a:pt x="85" y="4"/>
                  </a:lnTo>
                  <a:lnTo>
                    <a:pt x="88" y="4"/>
                  </a:lnTo>
                  <a:lnTo>
                    <a:pt x="89" y="4"/>
                  </a:lnTo>
                  <a:lnTo>
                    <a:pt x="92" y="4"/>
                  </a:lnTo>
                  <a:lnTo>
                    <a:pt x="92" y="6"/>
                  </a:lnTo>
                  <a:lnTo>
                    <a:pt x="94" y="7"/>
                  </a:lnTo>
                  <a:lnTo>
                    <a:pt x="96" y="9"/>
                  </a:lnTo>
                  <a:lnTo>
                    <a:pt x="97" y="11"/>
                  </a:lnTo>
                  <a:lnTo>
                    <a:pt x="97" y="13"/>
                  </a:lnTo>
                  <a:lnTo>
                    <a:pt x="99" y="15"/>
                  </a:lnTo>
                  <a:lnTo>
                    <a:pt x="100" y="17"/>
                  </a:lnTo>
                  <a:lnTo>
                    <a:pt x="102" y="18"/>
                  </a:lnTo>
                  <a:lnTo>
                    <a:pt x="102" y="21"/>
                  </a:lnTo>
                  <a:lnTo>
                    <a:pt x="103" y="22"/>
                  </a:lnTo>
                  <a:lnTo>
                    <a:pt x="103" y="24"/>
                  </a:lnTo>
                  <a:lnTo>
                    <a:pt x="104" y="26"/>
                  </a:lnTo>
                  <a:lnTo>
                    <a:pt x="104" y="28"/>
                  </a:lnTo>
                  <a:lnTo>
                    <a:pt x="104" y="30"/>
                  </a:lnTo>
                  <a:lnTo>
                    <a:pt x="104" y="31"/>
                  </a:lnTo>
                  <a:lnTo>
                    <a:pt x="104" y="33"/>
                  </a:lnTo>
                  <a:lnTo>
                    <a:pt x="103" y="34"/>
                  </a:lnTo>
                  <a:lnTo>
                    <a:pt x="103" y="36"/>
                  </a:lnTo>
                  <a:lnTo>
                    <a:pt x="101" y="38"/>
                  </a:lnTo>
                  <a:lnTo>
                    <a:pt x="101" y="39"/>
                  </a:lnTo>
                  <a:lnTo>
                    <a:pt x="99" y="41"/>
                  </a:lnTo>
                  <a:lnTo>
                    <a:pt x="99" y="42"/>
                  </a:lnTo>
                  <a:lnTo>
                    <a:pt x="99" y="44"/>
                  </a:lnTo>
                  <a:lnTo>
                    <a:pt x="97" y="46"/>
                  </a:lnTo>
                  <a:lnTo>
                    <a:pt x="96" y="47"/>
                  </a:lnTo>
                  <a:lnTo>
                    <a:pt x="94" y="49"/>
                  </a:lnTo>
                  <a:lnTo>
                    <a:pt x="92" y="49"/>
                  </a:lnTo>
                  <a:lnTo>
                    <a:pt x="91" y="49"/>
                  </a:lnTo>
                  <a:lnTo>
                    <a:pt x="89" y="49"/>
                  </a:lnTo>
                  <a:lnTo>
                    <a:pt x="87" y="49"/>
                  </a:lnTo>
                  <a:lnTo>
                    <a:pt x="85" y="49"/>
                  </a:lnTo>
                  <a:lnTo>
                    <a:pt x="84" y="49"/>
                  </a:lnTo>
                  <a:lnTo>
                    <a:pt x="82" y="49"/>
                  </a:lnTo>
                  <a:lnTo>
                    <a:pt x="81" y="49"/>
                  </a:lnTo>
                  <a:lnTo>
                    <a:pt x="79" y="49"/>
                  </a:lnTo>
                  <a:lnTo>
                    <a:pt x="77" y="49"/>
                  </a:lnTo>
                  <a:lnTo>
                    <a:pt x="76" y="49"/>
                  </a:lnTo>
                  <a:lnTo>
                    <a:pt x="74" y="49"/>
                  </a:lnTo>
                  <a:lnTo>
                    <a:pt x="72" y="49"/>
                  </a:lnTo>
                  <a:lnTo>
                    <a:pt x="70" y="49"/>
                  </a:lnTo>
                  <a:lnTo>
                    <a:pt x="70" y="47"/>
                  </a:lnTo>
                  <a:lnTo>
                    <a:pt x="68" y="47"/>
                  </a:lnTo>
                  <a:lnTo>
                    <a:pt x="68" y="45"/>
                  </a:lnTo>
                  <a:lnTo>
                    <a:pt x="68" y="44"/>
                  </a:lnTo>
                  <a:lnTo>
                    <a:pt x="67" y="44"/>
                  </a:lnTo>
                  <a:lnTo>
                    <a:pt x="67" y="42"/>
                  </a:lnTo>
                  <a:lnTo>
                    <a:pt x="67" y="40"/>
                  </a:lnTo>
                  <a:lnTo>
                    <a:pt x="68" y="39"/>
                  </a:lnTo>
                  <a:lnTo>
                    <a:pt x="69" y="39"/>
                  </a:lnTo>
                  <a:lnTo>
                    <a:pt x="70" y="37"/>
                  </a:lnTo>
                  <a:lnTo>
                    <a:pt x="72" y="37"/>
                  </a:lnTo>
                  <a:lnTo>
                    <a:pt x="73" y="37"/>
                  </a:lnTo>
                  <a:lnTo>
                    <a:pt x="75" y="37"/>
                  </a:lnTo>
                  <a:lnTo>
                    <a:pt x="78" y="35"/>
                  </a:lnTo>
                  <a:lnTo>
                    <a:pt x="80" y="35"/>
                  </a:lnTo>
                  <a:lnTo>
                    <a:pt x="84" y="34"/>
                  </a:lnTo>
                  <a:lnTo>
                    <a:pt x="87" y="34"/>
                  </a:lnTo>
                  <a:lnTo>
                    <a:pt x="91" y="32"/>
                  </a:lnTo>
                  <a:lnTo>
                    <a:pt x="90" y="32"/>
                  </a:lnTo>
                  <a:lnTo>
                    <a:pt x="89" y="32"/>
                  </a:lnTo>
                  <a:lnTo>
                    <a:pt x="89" y="30"/>
                  </a:lnTo>
                  <a:lnTo>
                    <a:pt x="88" y="30"/>
                  </a:lnTo>
                  <a:lnTo>
                    <a:pt x="88" y="28"/>
                  </a:lnTo>
                  <a:lnTo>
                    <a:pt x="86" y="26"/>
                  </a:lnTo>
                  <a:lnTo>
                    <a:pt x="86" y="25"/>
                  </a:lnTo>
                  <a:lnTo>
                    <a:pt x="85" y="25"/>
                  </a:lnTo>
                  <a:lnTo>
                    <a:pt x="85" y="23"/>
                  </a:lnTo>
                  <a:lnTo>
                    <a:pt x="83" y="21"/>
                  </a:lnTo>
                  <a:lnTo>
                    <a:pt x="83" y="20"/>
                  </a:lnTo>
                  <a:lnTo>
                    <a:pt x="82" y="20"/>
                  </a:lnTo>
                  <a:lnTo>
                    <a:pt x="82" y="18"/>
                  </a:lnTo>
                  <a:lnTo>
                    <a:pt x="82" y="17"/>
                  </a:lnTo>
                  <a:lnTo>
                    <a:pt x="72" y="15"/>
                  </a:lnTo>
                  <a:lnTo>
                    <a:pt x="64" y="14"/>
                  </a:lnTo>
                  <a:lnTo>
                    <a:pt x="55" y="15"/>
                  </a:lnTo>
                  <a:lnTo>
                    <a:pt x="48" y="15"/>
                  </a:lnTo>
                  <a:lnTo>
                    <a:pt x="40" y="18"/>
                  </a:lnTo>
                  <a:lnTo>
                    <a:pt x="34" y="20"/>
                  </a:lnTo>
                  <a:lnTo>
                    <a:pt x="28" y="23"/>
                  </a:lnTo>
                  <a:lnTo>
                    <a:pt x="22" y="25"/>
                  </a:lnTo>
                  <a:lnTo>
                    <a:pt x="17" y="28"/>
                  </a:lnTo>
                  <a:lnTo>
                    <a:pt x="12" y="32"/>
                  </a:lnTo>
                  <a:lnTo>
                    <a:pt x="9" y="36"/>
                  </a:lnTo>
                  <a:lnTo>
                    <a:pt x="6" y="37"/>
                  </a:lnTo>
                  <a:lnTo>
                    <a:pt x="3" y="40"/>
                  </a:lnTo>
                  <a:lnTo>
                    <a:pt x="1" y="41"/>
                  </a:lnTo>
                  <a:lnTo>
                    <a:pt x="0" y="42"/>
                  </a:lnTo>
                  <a:lnTo>
                    <a:pt x="0" y="41"/>
                  </a:lnTo>
                </a:path>
              </a:pathLst>
            </a:custGeom>
            <a:solidFill>
              <a:srgbClr val="F8F8F8"/>
            </a:solidFill>
            <a:ln w="6350">
              <a:solidFill>
                <a:srgbClr val="DDDDDD"/>
              </a:solidFill>
              <a:round/>
              <a:headEnd/>
              <a:tailEnd/>
            </a:ln>
          </p:spPr>
          <p:txBody>
            <a:bodyPr/>
            <a:lstStyle/>
            <a:p>
              <a:endParaRPr lang="it-IT"/>
            </a:p>
          </p:txBody>
        </p:sp>
        <p:sp>
          <p:nvSpPr>
            <p:cNvPr id="11360" name="Freeform 122"/>
            <p:cNvSpPr>
              <a:spLocks/>
            </p:cNvSpPr>
            <p:nvPr/>
          </p:nvSpPr>
          <p:spPr bwMode="auto">
            <a:xfrm>
              <a:off x="1657" y="1351"/>
              <a:ext cx="114" cy="73"/>
            </a:xfrm>
            <a:custGeom>
              <a:avLst/>
              <a:gdLst>
                <a:gd name="T0" fmla="*/ 432 w 57"/>
                <a:gd name="T1" fmla="*/ 1 h 78"/>
                <a:gd name="T2" fmla="*/ 400 w 57"/>
                <a:gd name="T3" fmla="*/ 6 h 78"/>
                <a:gd name="T4" fmla="*/ 328 w 57"/>
                <a:gd name="T5" fmla="*/ 8 h 78"/>
                <a:gd name="T6" fmla="*/ 256 w 57"/>
                <a:gd name="T7" fmla="*/ 14 h 78"/>
                <a:gd name="T8" fmla="*/ 176 w 57"/>
                <a:gd name="T9" fmla="*/ 21 h 78"/>
                <a:gd name="T10" fmla="*/ 88 w 57"/>
                <a:gd name="T11" fmla="*/ 26 h 78"/>
                <a:gd name="T12" fmla="*/ 32 w 57"/>
                <a:gd name="T13" fmla="*/ 31 h 78"/>
                <a:gd name="T14" fmla="*/ 0 w 57"/>
                <a:gd name="T15" fmla="*/ 34 h 78"/>
                <a:gd name="T16" fmla="*/ 16 w 57"/>
                <a:gd name="T17" fmla="*/ 36 h 78"/>
                <a:gd name="T18" fmla="*/ 40 w 57"/>
                <a:gd name="T19" fmla="*/ 42 h 78"/>
                <a:gd name="T20" fmla="*/ 56 w 57"/>
                <a:gd name="T21" fmla="*/ 46 h 78"/>
                <a:gd name="T22" fmla="*/ 48 w 57"/>
                <a:gd name="T23" fmla="*/ 51 h 78"/>
                <a:gd name="T24" fmla="*/ 40 w 57"/>
                <a:gd name="T25" fmla="*/ 56 h 78"/>
                <a:gd name="T26" fmla="*/ 16 w 57"/>
                <a:gd name="T27" fmla="*/ 60 h 78"/>
                <a:gd name="T28" fmla="*/ 0 w 57"/>
                <a:gd name="T29" fmla="*/ 62 h 78"/>
                <a:gd name="T30" fmla="*/ 0 w 57"/>
                <a:gd name="T31" fmla="*/ 63 h 78"/>
                <a:gd name="T32" fmla="*/ 0 w 57"/>
                <a:gd name="T33" fmla="*/ 62 h 78"/>
                <a:gd name="T34" fmla="*/ 40 w 57"/>
                <a:gd name="T35" fmla="*/ 58 h 78"/>
                <a:gd name="T36" fmla="*/ 96 w 57"/>
                <a:gd name="T37" fmla="*/ 49 h 78"/>
                <a:gd name="T38" fmla="*/ 176 w 57"/>
                <a:gd name="T39" fmla="*/ 37 h 78"/>
                <a:gd name="T40" fmla="*/ 256 w 57"/>
                <a:gd name="T41" fmla="*/ 26 h 78"/>
                <a:gd name="T42" fmla="*/ 328 w 57"/>
                <a:gd name="T43" fmla="*/ 15 h 78"/>
                <a:gd name="T44" fmla="*/ 400 w 57"/>
                <a:gd name="T45" fmla="*/ 7 h 78"/>
                <a:gd name="T46" fmla="*/ 432 w 57"/>
                <a:gd name="T47" fmla="*/ 1 h 78"/>
                <a:gd name="T48" fmla="*/ 448 w 57"/>
                <a:gd name="T49" fmla="*/ 0 h 78"/>
                <a:gd name="T50" fmla="*/ 448 w 57"/>
                <a:gd name="T51" fmla="*/ 0 h 78"/>
                <a:gd name="T52" fmla="*/ 448 w 57"/>
                <a:gd name="T53" fmla="*/ 0 h 78"/>
                <a:gd name="T54" fmla="*/ 448 w 57"/>
                <a:gd name="T55" fmla="*/ 0 h 78"/>
                <a:gd name="T56" fmla="*/ 448 w 57"/>
                <a:gd name="T57" fmla="*/ 0 h 78"/>
                <a:gd name="T58" fmla="*/ 448 w 57"/>
                <a:gd name="T59" fmla="*/ 0 h 78"/>
                <a:gd name="T60" fmla="*/ 448 w 57"/>
                <a:gd name="T61" fmla="*/ 0 h 78"/>
                <a:gd name="T62" fmla="*/ 448 w 57"/>
                <a:gd name="T63" fmla="*/ 0 h 78"/>
                <a:gd name="T64" fmla="*/ 448 w 5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7"/>
                <a:gd name="T100" fmla="*/ 0 h 78"/>
                <a:gd name="T101" fmla="*/ 57 w 5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7" h="78">
                  <a:moveTo>
                    <a:pt x="56" y="0"/>
                  </a:moveTo>
                  <a:lnTo>
                    <a:pt x="54" y="1"/>
                  </a:lnTo>
                  <a:lnTo>
                    <a:pt x="53" y="2"/>
                  </a:lnTo>
                  <a:lnTo>
                    <a:pt x="50" y="6"/>
                  </a:lnTo>
                  <a:lnTo>
                    <a:pt x="47" y="7"/>
                  </a:lnTo>
                  <a:lnTo>
                    <a:pt x="41" y="11"/>
                  </a:lnTo>
                  <a:lnTo>
                    <a:pt x="37" y="14"/>
                  </a:lnTo>
                  <a:lnTo>
                    <a:pt x="32" y="17"/>
                  </a:lnTo>
                  <a:lnTo>
                    <a:pt x="27" y="20"/>
                  </a:lnTo>
                  <a:lnTo>
                    <a:pt x="22" y="25"/>
                  </a:lnTo>
                  <a:lnTo>
                    <a:pt x="17" y="29"/>
                  </a:lnTo>
                  <a:lnTo>
                    <a:pt x="11" y="32"/>
                  </a:lnTo>
                  <a:lnTo>
                    <a:pt x="8" y="35"/>
                  </a:lnTo>
                  <a:lnTo>
                    <a:pt x="4" y="37"/>
                  </a:lnTo>
                  <a:lnTo>
                    <a:pt x="2" y="39"/>
                  </a:lnTo>
                  <a:lnTo>
                    <a:pt x="0" y="41"/>
                  </a:lnTo>
                  <a:lnTo>
                    <a:pt x="2" y="44"/>
                  </a:lnTo>
                  <a:lnTo>
                    <a:pt x="5" y="47"/>
                  </a:lnTo>
                  <a:lnTo>
                    <a:pt x="5" y="51"/>
                  </a:lnTo>
                  <a:lnTo>
                    <a:pt x="7" y="52"/>
                  </a:lnTo>
                  <a:lnTo>
                    <a:pt x="7" y="56"/>
                  </a:lnTo>
                  <a:lnTo>
                    <a:pt x="7" y="59"/>
                  </a:lnTo>
                  <a:lnTo>
                    <a:pt x="6" y="63"/>
                  </a:lnTo>
                  <a:lnTo>
                    <a:pt x="6" y="65"/>
                  </a:lnTo>
                  <a:lnTo>
                    <a:pt x="5" y="68"/>
                  </a:lnTo>
                  <a:lnTo>
                    <a:pt x="4" y="70"/>
                  </a:lnTo>
                  <a:lnTo>
                    <a:pt x="2" y="73"/>
                  </a:lnTo>
                  <a:lnTo>
                    <a:pt x="2" y="74"/>
                  </a:lnTo>
                  <a:lnTo>
                    <a:pt x="0" y="76"/>
                  </a:lnTo>
                  <a:lnTo>
                    <a:pt x="0" y="77"/>
                  </a:lnTo>
                  <a:lnTo>
                    <a:pt x="0" y="76"/>
                  </a:lnTo>
                  <a:lnTo>
                    <a:pt x="2" y="74"/>
                  </a:lnTo>
                  <a:lnTo>
                    <a:pt x="5" y="70"/>
                  </a:lnTo>
                  <a:lnTo>
                    <a:pt x="8" y="65"/>
                  </a:lnTo>
                  <a:lnTo>
                    <a:pt x="12" y="60"/>
                  </a:lnTo>
                  <a:lnTo>
                    <a:pt x="17" y="52"/>
                  </a:lnTo>
                  <a:lnTo>
                    <a:pt x="22" y="45"/>
                  </a:lnTo>
                  <a:lnTo>
                    <a:pt x="28" y="38"/>
                  </a:lnTo>
                  <a:lnTo>
                    <a:pt x="32" y="32"/>
                  </a:lnTo>
                  <a:lnTo>
                    <a:pt x="37" y="25"/>
                  </a:lnTo>
                  <a:lnTo>
                    <a:pt x="41" y="18"/>
                  </a:lnTo>
                  <a:lnTo>
                    <a:pt x="47" y="12"/>
                  </a:lnTo>
                  <a:lnTo>
                    <a:pt x="50" y="8"/>
                  </a:lnTo>
                  <a:lnTo>
                    <a:pt x="53" y="3"/>
                  </a:lnTo>
                  <a:lnTo>
                    <a:pt x="54" y="1"/>
                  </a:lnTo>
                  <a:lnTo>
                    <a:pt x="56" y="0"/>
                  </a:lnTo>
                </a:path>
              </a:pathLst>
            </a:custGeom>
            <a:solidFill>
              <a:srgbClr val="F8F8F8"/>
            </a:solidFill>
            <a:ln w="9048">
              <a:solidFill>
                <a:srgbClr val="DDDDDD"/>
              </a:solidFill>
              <a:round/>
              <a:headEnd/>
              <a:tailEnd/>
            </a:ln>
          </p:spPr>
          <p:txBody>
            <a:bodyPr/>
            <a:lstStyle/>
            <a:p>
              <a:endParaRPr lang="it-IT"/>
            </a:p>
          </p:txBody>
        </p:sp>
        <p:sp>
          <p:nvSpPr>
            <p:cNvPr id="11361" name="Freeform 123"/>
            <p:cNvSpPr>
              <a:spLocks/>
            </p:cNvSpPr>
            <p:nvPr/>
          </p:nvSpPr>
          <p:spPr bwMode="auto">
            <a:xfrm>
              <a:off x="1187" y="1351"/>
              <a:ext cx="117" cy="73"/>
            </a:xfrm>
            <a:custGeom>
              <a:avLst/>
              <a:gdLst>
                <a:gd name="T0" fmla="*/ 0 w 59"/>
                <a:gd name="T1" fmla="*/ 1 h 78"/>
                <a:gd name="T2" fmla="*/ 40 w 59"/>
                <a:gd name="T3" fmla="*/ 6 h 78"/>
                <a:gd name="T4" fmla="*/ 95 w 59"/>
                <a:gd name="T5" fmla="*/ 8 h 78"/>
                <a:gd name="T6" fmla="*/ 180 w 59"/>
                <a:gd name="T7" fmla="*/ 14 h 78"/>
                <a:gd name="T8" fmla="*/ 256 w 59"/>
                <a:gd name="T9" fmla="*/ 21 h 78"/>
                <a:gd name="T10" fmla="*/ 335 w 59"/>
                <a:gd name="T11" fmla="*/ 26 h 78"/>
                <a:gd name="T12" fmla="*/ 397 w 59"/>
                <a:gd name="T13" fmla="*/ 31 h 78"/>
                <a:gd name="T14" fmla="*/ 444 w 59"/>
                <a:gd name="T15" fmla="*/ 33 h 78"/>
                <a:gd name="T16" fmla="*/ 420 w 59"/>
                <a:gd name="T17" fmla="*/ 36 h 78"/>
                <a:gd name="T18" fmla="*/ 381 w 59"/>
                <a:gd name="T19" fmla="*/ 41 h 78"/>
                <a:gd name="T20" fmla="*/ 373 w 59"/>
                <a:gd name="T21" fmla="*/ 45 h 78"/>
                <a:gd name="T22" fmla="*/ 373 w 59"/>
                <a:gd name="T23" fmla="*/ 51 h 78"/>
                <a:gd name="T24" fmla="*/ 381 w 59"/>
                <a:gd name="T25" fmla="*/ 55 h 78"/>
                <a:gd name="T26" fmla="*/ 397 w 59"/>
                <a:gd name="T27" fmla="*/ 59 h 78"/>
                <a:gd name="T28" fmla="*/ 405 w 59"/>
                <a:gd name="T29" fmla="*/ 62 h 78"/>
                <a:gd name="T30" fmla="*/ 420 w 59"/>
                <a:gd name="T31" fmla="*/ 63 h 78"/>
                <a:gd name="T32" fmla="*/ 420 w 59"/>
                <a:gd name="T33" fmla="*/ 62 h 78"/>
                <a:gd name="T34" fmla="*/ 381 w 59"/>
                <a:gd name="T35" fmla="*/ 58 h 78"/>
                <a:gd name="T36" fmla="*/ 319 w 59"/>
                <a:gd name="T37" fmla="*/ 49 h 78"/>
                <a:gd name="T38" fmla="*/ 240 w 59"/>
                <a:gd name="T39" fmla="*/ 37 h 78"/>
                <a:gd name="T40" fmla="*/ 173 w 59"/>
                <a:gd name="T41" fmla="*/ 26 h 78"/>
                <a:gd name="T42" fmla="*/ 87 w 59"/>
                <a:gd name="T43" fmla="*/ 15 h 78"/>
                <a:gd name="T44" fmla="*/ 32 w 59"/>
                <a:gd name="T45" fmla="*/ 7 h 78"/>
                <a:gd name="T46" fmla="*/ 0 w 59"/>
                <a:gd name="T47" fmla="*/ 1 h 78"/>
                <a:gd name="T48" fmla="*/ 0 w 59"/>
                <a:gd name="T49" fmla="*/ 0 h 78"/>
                <a:gd name="T50" fmla="*/ 0 w 59"/>
                <a:gd name="T51" fmla="*/ 0 h 78"/>
                <a:gd name="T52" fmla="*/ 0 w 59"/>
                <a:gd name="T53" fmla="*/ 0 h 78"/>
                <a:gd name="T54" fmla="*/ 0 w 59"/>
                <a:gd name="T55" fmla="*/ 0 h 78"/>
                <a:gd name="T56" fmla="*/ 0 w 59"/>
                <a:gd name="T57" fmla="*/ 0 h 78"/>
                <a:gd name="T58" fmla="*/ 0 w 59"/>
                <a:gd name="T59" fmla="*/ 0 h 78"/>
                <a:gd name="T60" fmla="*/ 0 w 59"/>
                <a:gd name="T61" fmla="*/ 0 h 78"/>
                <a:gd name="T62" fmla="*/ 0 w 59"/>
                <a:gd name="T63" fmla="*/ 0 h 78"/>
                <a:gd name="T64" fmla="*/ 0 w 59"/>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9"/>
                <a:gd name="T100" fmla="*/ 0 h 78"/>
                <a:gd name="T101" fmla="*/ 59 w 59"/>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9" h="78">
                  <a:moveTo>
                    <a:pt x="0" y="0"/>
                  </a:moveTo>
                  <a:lnTo>
                    <a:pt x="0" y="1"/>
                  </a:lnTo>
                  <a:lnTo>
                    <a:pt x="2" y="2"/>
                  </a:lnTo>
                  <a:lnTo>
                    <a:pt x="5" y="6"/>
                  </a:lnTo>
                  <a:lnTo>
                    <a:pt x="9" y="7"/>
                  </a:lnTo>
                  <a:lnTo>
                    <a:pt x="12" y="11"/>
                  </a:lnTo>
                  <a:lnTo>
                    <a:pt x="18" y="14"/>
                  </a:lnTo>
                  <a:lnTo>
                    <a:pt x="23" y="17"/>
                  </a:lnTo>
                  <a:lnTo>
                    <a:pt x="29" y="20"/>
                  </a:lnTo>
                  <a:lnTo>
                    <a:pt x="33" y="25"/>
                  </a:lnTo>
                  <a:lnTo>
                    <a:pt x="39" y="28"/>
                  </a:lnTo>
                  <a:lnTo>
                    <a:pt x="43" y="32"/>
                  </a:lnTo>
                  <a:lnTo>
                    <a:pt x="48" y="34"/>
                  </a:lnTo>
                  <a:lnTo>
                    <a:pt x="51" y="37"/>
                  </a:lnTo>
                  <a:lnTo>
                    <a:pt x="55" y="39"/>
                  </a:lnTo>
                  <a:lnTo>
                    <a:pt x="57" y="40"/>
                  </a:lnTo>
                  <a:lnTo>
                    <a:pt x="58" y="40"/>
                  </a:lnTo>
                  <a:lnTo>
                    <a:pt x="54" y="44"/>
                  </a:lnTo>
                  <a:lnTo>
                    <a:pt x="51" y="47"/>
                  </a:lnTo>
                  <a:lnTo>
                    <a:pt x="49" y="50"/>
                  </a:lnTo>
                  <a:lnTo>
                    <a:pt x="49" y="52"/>
                  </a:lnTo>
                  <a:lnTo>
                    <a:pt x="48" y="55"/>
                  </a:lnTo>
                  <a:lnTo>
                    <a:pt x="48" y="58"/>
                  </a:lnTo>
                  <a:lnTo>
                    <a:pt x="48" y="62"/>
                  </a:lnTo>
                  <a:lnTo>
                    <a:pt x="49" y="64"/>
                  </a:lnTo>
                  <a:lnTo>
                    <a:pt x="49" y="67"/>
                  </a:lnTo>
                  <a:lnTo>
                    <a:pt x="51" y="70"/>
                  </a:lnTo>
                  <a:lnTo>
                    <a:pt x="51" y="72"/>
                  </a:lnTo>
                  <a:lnTo>
                    <a:pt x="52" y="74"/>
                  </a:lnTo>
                  <a:lnTo>
                    <a:pt x="52" y="76"/>
                  </a:lnTo>
                  <a:lnTo>
                    <a:pt x="54" y="77"/>
                  </a:lnTo>
                  <a:lnTo>
                    <a:pt x="55" y="77"/>
                  </a:lnTo>
                  <a:lnTo>
                    <a:pt x="54" y="76"/>
                  </a:lnTo>
                  <a:lnTo>
                    <a:pt x="52" y="74"/>
                  </a:lnTo>
                  <a:lnTo>
                    <a:pt x="49" y="70"/>
                  </a:lnTo>
                  <a:lnTo>
                    <a:pt x="46" y="65"/>
                  </a:lnTo>
                  <a:lnTo>
                    <a:pt x="41" y="60"/>
                  </a:lnTo>
                  <a:lnTo>
                    <a:pt x="37" y="52"/>
                  </a:lnTo>
                  <a:lnTo>
                    <a:pt x="31" y="45"/>
                  </a:lnTo>
                  <a:lnTo>
                    <a:pt x="27" y="38"/>
                  </a:lnTo>
                  <a:lnTo>
                    <a:pt x="22" y="32"/>
                  </a:lnTo>
                  <a:lnTo>
                    <a:pt x="17" y="25"/>
                  </a:lnTo>
                  <a:lnTo>
                    <a:pt x="11" y="18"/>
                  </a:lnTo>
                  <a:lnTo>
                    <a:pt x="8" y="12"/>
                  </a:lnTo>
                  <a:lnTo>
                    <a:pt x="4" y="8"/>
                  </a:lnTo>
                  <a:lnTo>
                    <a:pt x="2" y="3"/>
                  </a:lnTo>
                  <a:lnTo>
                    <a:pt x="0" y="1"/>
                  </a:lnTo>
                  <a:lnTo>
                    <a:pt x="0" y="0"/>
                  </a:lnTo>
                </a:path>
              </a:pathLst>
            </a:custGeom>
            <a:solidFill>
              <a:srgbClr val="F8F8F8"/>
            </a:solidFill>
            <a:ln w="9048">
              <a:solidFill>
                <a:srgbClr val="DDDDDD"/>
              </a:solidFill>
              <a:round/>
              <a:headEnd/>
              <a:tailEnd/>
            </a:ln>
          </p:spPr>
          <p:txBody>
            <a:bodyPr/>
            <a:lstStyle/>
            <a:p>
              <a:endParaRPr lang="it-IT"/>
            </a:p>
          </p:txBody>
        </p:sp>
        <p:sp>
          <p:nvSpPr>
            <p:cNvPr id="11362" name="Freeform 124"/>
            <p:cNvSpPr>
              <a:spLocks/>
            </p:cNvSpPr>
            <p:nvPr/>
          </p:nvSpPr>
          <p:spPr bwMode="auto">
            <a:xfrm>
              <a:off x="1371" y="1383"/>
              <a:ext cx="71" cy="37"/>
            </a:xfrm>
            <a:custGeom>
              <a:avLst/>
              <a:gdLst>
                <a:gd name="T0" fmla="*/ 0 w 36"/>
                <a:gd name="T1" fmla="*/ 7 h 39"/>
                <a:gd name="T2" fmla="*/ 16 w 36"/>
                <a:gd name="T3" fmla="*/ 6 h 39"/>
                <a:gd name="T4" fmla="*/ 47 w 36"/>
                <a:gd name="T5" fmla="*/ 3 h 39"/>
                <a:gd name="T6" fmla="*/ 77 w 36"/>
                <a:gd name="T7" fmla="*/ 3 h 39"/>
                <a:gd name="T8" fmla="*/ 124 w 36"/>
                <a:gd name="T9" fmla="*/ 1 h 39"/>
                <a:gd name="T10" fmla="*/ 152 w 36"/>
                <a:gd name="T11" fmla="*/ 1 h 39"/>
                <a:gd name="T12" fmla="*/ 183 w 36"/>
                <a:gd name="T13" fmla="*/ 1 h 39"/>
                <a:gd name="T14" fmla="*/ 213 w 36"/>
                <a:gd name="T15" fmla="*/ 4 h 39"/>
                <a:gd name="T16" fmla="*/ 237 w 36"/>
                <a:gd name="T17" fmla="*/ 7 h 39"/>
                <a:gd name="T18" fmla="*/ 252 w 36"/>
                <a:gd name="T19" fmla="*/ 10 h 39"/>
                <a:gd name="T20" fmla="*/ 268 w 36"/>
                <a:gd name="T21" fmla="*/ 15 h 39"/>
                <a:gd name="T22" fmla="*/ 260 w 36"/>
                <a:gd name="T23" fmla="*/ 20 h 39"/>
                <a:gd name="T24" fmla="*/ 252 w 36"/>
                <a:gd name="T25" fmla="*/ 25 h 39"/>
                <a:gd name="T26" fmla="*/ 237 w 36"/>
                <a:gd name="T27" fmla="*/ 27 h 39"/>
                <a:gd name="T28" fmla="*/ 221 w 36"/>
                <a:gd name="T29" fmla="*/ 29 h 39"/>
                <a:gd name="T30" fmla="*/ 183 w 36"/>
                <a:gd name="T31" fmla="*/ 31 h 39"/>
                <a:gd name="T32" fmla="*/ 132 w 36"/>
                <a:gd name="T33" fmla="*/ 32 h 39"/>
                <a:gd name="T34" fmla="*/ 77 w 36"/>
                <a:gd name="T35" fmla="*/ 30 h 39"/>
                <a:gd name="T36" fmla="*/ 47 w 36"/>
                <a:gd name="T37" fmla="*/ 27 h 39"/>
                <a:gd name="T38" fmla="*/ 24 w 36"/>
                <a:gd name="T39" fmla="*/ 25 h 39"/>
                <a:gd name="T40" fmla="*/ 16 w 36"/>
                <a:gd name="T41" fmla="*/ 22 h 39"/>
                <a:gd name="T42" fmla="*/ 16 w 36"/>
                <a:gd name="T43" fmla="*/ 19 h 39"/>
                <a:gd name="T44" fmla="*/ 32 w 36"/>
                <a:gd name="T45" fmla="*/ 14 h 39"/>
                <a:gd name="T46" fmla="*/ 47 w 36"/>
                <a:gd name="T47" fmla="*/ 13 h 39"/>
                <a:gd name="T48" fmla="*/ 77 w 36"/>
                <a:gd name="T49" fmla="*/ 12 h 39"/>
                <a:gd name="T50" fmla="*/ 93 w 36"/>
                <a:gd name="T51" fmla="*/ 12 h 39"/>
                <a:gd name="T52" fmla="*/ 116 w 36"/>
                <a:gd name="T53" fmla="*/ 12 h 39"/>
                <a:gd name="T54" fmla="*/ 116 w 36"/>
                <a:gd name="T55" fmla="*/ 13 h 39"/>
                <a:gd name="T56" fmla="*/ 101 w 36"/>
                <a:gd name="T57" fmla="*/ 15 h 39"/>
                <a:gd name="T58" fmla="*/ 93 w 36"/>
                <a:gd name="T59" fmla="*/ 18 h 39"/>
                <a:gd name="T60" fmla="*/ 93 w 36"/>
                <a:gd name="T61" fmla="*/ 20 h 39"/>
                <a:gd name="T62" fmla="*/ 93 w 36"/>
                <a:gd name="T63" fmla="*/ 20 h 39"/>
                <a:gd name="T64" fmla="*/ 93 w 36"/>
                <a:gd name="T65" fmla="*/ 25 h 39"/>
                <a:gd name="T66" fmla="*/ 101 w 36"/>
                <a:gd name="T67" fmla="*/ 27 h 39"/>
                <a:gd name="T68" fmla="*/ 132 w 36"/>
                <a:gd name="T69" fmla="*/ 27 h 39"/>
                <a:gd name="T70" fmla="*/ 140 w 36"/>
                <a:gd name="T71" fmla="*/ 27 h 39"/>
                <a:gd name="T72" fmla="*/ 152 w 36"/>
                <a:gd name="T73" fmla="*/ 27 h 39"/>
                <a:gd name="T74" fmla="*/ 176 w 36"/>
                <a:gd name="T75" fmla="*/ 27 h 39"/>
                <a:gd name="T76" fmla="*/ 221 w 36"/>
                <a:gd name="T77" fmla="*/ 22 h 39"/>
                <a:gd name="T78" fmla="*/ 221 w 36"/>
                <a:gd name="T79" fmla="*/ 17 h 39"/>
                <a:gd name="T80" fmla="*/ 199 w 36"/>
                <a:gd name="T81" fmla="*/ 10 h 39"/>
                <a:gd name="T82" fmla="*/ 152 w 36"/>
                <a:gd name="T83" fmla="*/ 9 h 39"/>
                <a:gd name="T84" fmla="*/ 116 w 36"/>
                <a:gd name="T85" fmla="*/ 6 h 39"/>
                <a:gd name="T86" fmla="*/ 71 w 36"/>
                <a:gd name="T87" fmla="*/ 7 h 39"/>
                <a:gd name="T88" fmla="*/ 39 w 36"/>
                <a:gd name="T89" fmla="*/ 7 h 39"/>
                <a:gd name="T90" fmla="*/ 16 w 36"/>
                <a:gd name="T91" fmla="*/ 7 h 39"/>
                <a:gd name="T92" fmla="*/ 8 w 36"/>
                <a:gd name="T93" fmla="*/ 7 h 39"/>
                <a:gd name="T94" fmla="*/ 0 w 36"/>
                <a:gd name="T95" fmla="*/ 7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39"/>
                <a:gd name="T146" fmla="*/ 36 w 36"/>
                <a:gd name="T147" fmla="*/ 39 h 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39">
                  <a:moveTo>
                    <a:pt x="0" y="7"/>
                  </a:moveTo>
                  <a:lnTo>
                    <a:pt x="0" y="7"/>
                  </a:lnTo>
                  <a:lnTo>
                    <a:pt x="2" y="6"/>
                  </a:lnTo>
                  <a:lnTo>
                    <a:pt x="3" y="5"/>
                  </a:lnTo>
                  <a:lnTo>
                    <a:pt x="5" y="5"/>
                  </a:lnTo>
                  <a:lnTo>
                    <a:pt x="6" y="3"/>
                  </a:lnTo>
                  <a:lnTo>
                    <a:pt x="7" y="3"/>
                  </a:lnTo>
                  <a:lnTo>
                    <a:pt x="9" y="3"/>
                  </a:lnTo>
                  <a:lnTo>
                    <a:pt x="10" y="3"/>
                  </a:lnTo>
                  <a:lnTo>
                    <a:pt x="12" y="1"/>
                  </a:lnTo>
                  <a:lnTo>
                    <a:pt x="14" y="1"/>
                  </a:lnTo>
                  <a:lnTo>
                    <a:pt x="16" y="1"/>
                  </a:lnTo>
                  <a:lnTo>
                    <a:pt x="18" y="1"/>
                  </a:lnTo>
                  <a:lnTo>
                    <a:pt x="20" y="0"/>
                  </a:lnTo>
                  <a:lnTo>
                    <a:pt x="20" y="1"/>
                  </a:lnTo>
                  <a:lnTo>
                    <a:pt x="21" y="1"/>
                  </a:lnTo>
                  <a:lnTo>
                    <a:pt x="22" y="1"/>
                  </a:lnTo>
                  <a:lnTo>
                    <a:pt x="24" y="1"/>
                  </a:lnTo>
                  <a:lnTo>
                    <a:pt x="24" y="2"/>
                  </a:lnTo>
                  <a:lnTo>
                    <a:pt x="26" y="2"/>
                  </a:lnTo>
                  <a:lnTo>
                    <a:pt x="28" y="4"/>
                  </a:lnTo>
                  <a:lnTo>
                    <a:pt x="29" y="4"/>
                  </a:lnTo>
                  <a:lnTo>
                    <a:pt x="29" y="6"/>
                  </a:lnTo>
                  <a:lnTo>
                    <a:pt x="31" y="7"/>
                  </a:lnTo>
                  <a:lnTo>
                    <a:pt x="31" y="9"/>
                  </a:lnTo>
                  <a:lnTo>
                    <a:pt x="33" y="10"/>
                  </a:lnTo>
                  <a:lnTo>
                    <a:pt x="33" y="13"/>
                  </a:lnTo>
                  <a:lnTo>
                    <a:pt x="34" y="15"/>
                  </a:lnTo>
                  <a:lnTo>
                    <a:pt x="34" y="17"/>
                  </a:lnTo>
                  <a:lnTo>
                    <a:pt x="35" y="18"/>
                  </a:lnTo>
                  <a:lnTo>
                    <a:pt x="34" y="20"/>
                  </a:lnTo>
                  <a:lnTo>
                    <a:pt x="34" y="22"/>
                  </a:lnTo>
                  <a:lnTo>
                    <a:pt x="34" y="23"/>
                  </a:lnTo>
                  <a:lnTo>
                    <a:pt x="34" y="24"/>
                  </a:lnTo>
                  <a:lnTo>
                    <a:pt x="33" y="26"/>
                  </a:lnTo>
                  <a:lnTo>
                    <a:pt x="33" y="28"/>
                  </a:lnTo>
                  <a:lnTo>
                    <a:pt x="33" y="30"/>
                  </a:lnTo>
                  <a:lnTo>
                    <a:pt x="31" y="32"/>
                  </a:lnTo>
                  <a:lnTo>
                    <a:pt x="31" y="33"/>
                  </a:lnTo>
                  <a:lnTo>
                    <a:pt x="29" y="35"/>
                  </a:lnTo>
                  <a:lnTo>
                    <a:pt x="28" y="37"/>
                  </a:lnTo>
                  <a:lnTo>
                    <a:pt x="26" y="37"/>
                  </a:lnTo>
                  <a:lnTo>
                    <a:pt x="24" y="37"/>
                  </a:lnTo>
                  <a:lnTo>
                    <a:pt x="22" y="37"/>
                  </a:lnTo>
                  <a:lnTo>
                    <a:pt x="19" y="38"/>
                  </a:lnTo>
                  <a:lnTo>
                    <a:pt x="17" y="38"/>
                  </a:lnTo>
                  <a:lnTo>
                    <a:pt x="14" y="38"/>
                  </a:lnTo>
                  <a:lnTo>
                    <a:pt x="12" y="36"/>
                  </a:lnTo>
                  <a:lnTo>
                    <a:pt x="10" y="36"/>
                  </a:lnTo>
                  <a:lnTo>
                    <a:pt x="9" y="34"/>
                  </a:lnTo>
                  <a:lnTo>
                    <a:pt x="7" y="33"/>
                  </a:lnTo>
                  <a:lnTo>
                    <a:pt x="6" y="31"/>
                  </a:lnTo>
                  <a:lnTo>
                    <a:pt x="5" y="31"/>
                  </a:lnTo>
                  <a:lnTo>
                    <a:pt x="4" y="30"/>
                  </a:lnTo>
                  <a:lnTo>
                    <a:pt x="3" y="28"/>
                  </a:lnTo>
                  <a:lnTo>
                    <a:pt x="3" y="26"/>
                  </a:lnTo>
                  <a:lnTo>
                    <a:pt x="2" y="26"/>
                  </a:lnTo>
                  <a:lnTo>
                    <a:pt x="2" y="25"/>
                  </a:lnTo>
                  <a:lnTo>
                    <a:pt x="2" y="24"/>
                  </a:lnTo>
                  <a:lnTo>
                    <a:pt x="2" y="22"/>
                  </a:lnTo>
                  <a:lnTo>
                    <a:pt x="2" y="20"/>
                  </a:lnTo>
                  <a:lnTo>
                    <a:pt x="2" y="18"/>
                  </a:lnTo>
                  <a:lnTo>
                    <a:pt x="4" y="17"/>
                  </a:lnTo>
                  <a:lnTo>
                    <a:pt x="6" y="16"/>
                  </a:lnTo>
                  <a:lnTo>
                    <a:pt x="8" y="14"/>
                  </a:lnTo>
                  <a:lnTo>
                    <a:pt x="8" y="15"/>
                  </a:lnTo>
                  <a:lnTo>
                    <a:pt x="10" y="15"/>
                  </a:lnTo>
                  <a:lnTo>
                    <a:pt x="12" y="15"/>
                  </a:lnTo>
                  <a:lnTo>
                    <a:pt x="13" y="15"/>
                  </a:lnTo>
                  <a:lnTo>
                    <a:pt x="15" y="15"/>
                  </a:lnTo>
                  <a:lnTo>
                    <a:pt x="15" y="16"/>
                  </a:lnTo>
                  <a:lnTo>
                    <a:pt x="13" y="18"/>
                  </a:lnTo>
                  <a:lnTo>
                    <a:pt x="13" y="19"/>
                  </a:lnTo>
                  <a:lnTo>
                    <a:pt x="12" y="21"/>
                  </a:lnTo>
                  <a:lnTo>
                    <a:pt x="12" y="23"/>
                  </a:lnTo>
                  <a:lnTo>
                    <a:pt x="12" y="26"/>
                  </a:lnTo>
                  <a:lnTo>
                    <a:pt x="12" y="28"/>
                  </a:lnTo>
                  <a:lnTo>
                    <a:pt x="12" y="30"/>
                  </a:lnTo>
                  <a:lnTo>
                    <a:pt x="13" y="31"/>
                  </a:lnTo>
                  <a:lnTo>
                    <a:pt x="13" y="32"/>
                  </a:lnTo>
                  <a:lnTo>
                    <a:pt x="15" y="32"/>
                  </a:lnTo>
                  <a:lnTo>
                    <a:pt x="17" y="32"/>
                  </a:lnTo>
                  <a:lnTo>
                    <a:pt x="18" y="32"/>
                  </a:lnTo>
                  <a:lnTo>
                    <a:pt x="20" y="32"/>
                  </a:lnTo>
                  <a:lnTo>
                    <a:pt x="21" y="31"/>
                  </a:lnTo>
                  <a:lnTo>
                    <a:pt x="23" y="31"/>
                  </a:lnTo>
                  <a:lnTo>
                    <a:pt x="26" y="29"/>
                  </a:lnTo>
                  <a:lnTo>
                    <a:pt x="28" y="27"/>
                  </a:lnTo>
                  <a:lnTo>
                    <a:pt x="29" y="25"/>
                  </a:lnTo>
                  <a:lnTo>
                    <a:pt x="29" y="23"/>
                  </a:lnTo>
                  <a:lnTo>
                    <a:pt x="29" y="22"/>
                  </a:lnTo>
                  <a:lnTo>
                    <a:pt x="29" y="20"/>
                  </a:lnTo>
                  <a:lnTo>
                    <a:pt x="29" y="16"/>
                  </a:lnTo>
                  <a:lnTo>
                    <a:pt x="27" y="15"/>
                  </a:lnTo>
                  <a:lnTo>
                    <a:pt x="26" y="13"/>
                  </a:lnTo>
                  <a:lnTo>
                    <a:pt x="24" y="11"/>
                  </a:lnTo>
                  <a:lnTo>
                    <a:pt x="22" y="9"/>
                  </a:lnTo>
                  <a:lnTo>
                    <a:pt x="20" y="9"/>
                  </a:lnTo>
                  <a:lnTo>
                    <a:pt x="18" y="7"/>
                  </a:lnTo>
                  <a:lnTo>
                    <a:pt x="17" y="7"/>
                  </a:lnTo>
                  <a:lnTo>
                    <a:pt x="15" y="6"/>
                  </a:lnTo>
                  <a:lnTo>
                    <a:pt x="12" y="7"/>
                  </a:lnTo>
                  <a:lnTo>
                    <a:pt x="10" y="7"/>
                  </a:lnTo>
                  <a:lnTo>
                    <a:pt x="9" y="7"/>
                  </a:lnTo>
                  <a:lnTo>
                    <a:pt x="7" y="7"/>
                  </a:lnTo>
                  <a:lnTo>
                    <a:pt x="6" y="7"/>
                  </a:lnTo>
                  <a:lnTo>
                    <a:pt x="5" y="7"/>
                  </a:lnTo>
                  <a:lnTo>
                    <a:pt x="3" y="7"/>
                  </a:lnTo>
                  <a:lnTo>
                    <a:pt x="2" y="7"/>
                  </a:lnTo>
                  <a:lnTo>
                    <a:pt x="1" y="7"/>
                  </a:lnTo>
                  <a:lnTo>
                    <a:pt x="0" y="7"/>
                  </a:lnTo>
                </a:path>
              </a:pathLst>
            </a:custGeom>
            <a:solidFill>
              <a:srgbClr val="F8F8F8"/>
            </a:solidFill>
            <a:ln w="9048">
              <a:solidFill>
                <a:srgbClr val="DDDDDD"/>
              </a:solidFill>
              <a:round/>
              <a:headEnd/>
              <a:tailEnd/>
            </a:ln>
          </p:spPr>
          <p:txBody>
            <a:bodyPr/>
            <a:lstStyle/>
            <a:p>
              <a:endParaRPr lang="it-IT"/>
            </a:p>
          </p:txBody>
        </p:sp>
        <p:sp>
          <p:nvSpPr>
            <p:cNvPr id="11363" name="Freeform 125"/>
            <p:cNvSpPr>
              <a:spLocks/>
            </p:cNvSpPr>
            <p:nvPr/>
          </p:nvSpPr>
          <p:spPr bwMode="auto">
            <a:xfrm>
              <a:off x="1519" y="1383"/>
              <a:ext cx="74" cy="36"/>
            </a:xfrm>
            <a:custGeom>
              <a:avLst/>
              <a:gdLst>
                <a:gd name="T0" fmla="*/ 265 w 38"/>
                <a:gd name="T1" fmla="*/ 13 h 38"/>
                <a:gd name="T2" fmla="*/ 236 w 38"/>
                <a:gd name="T3" fmla="*/ 10 h 38"/>
                <a:gd name="T4" fmla="*/ 212 w 38"/>
                <a:gd name="T5" fmla="*/ 8 h 38"/>
                <a:gd name="T6" fmla="*/ 171 w 38"/>
                <a:gd name="T7" fmla="*/ 4 h 38"/>
                <a:gd name="T8" fmla="*/ 132 w 38"/>
                <a:gd name="T9" fmla="*/ 1 h 38"/>
                <a:gd name="T10" fmla="*/ 109 w 38"/>
                <a:gd name="T11" fmla="*/ 1 h 38"/>
                <a:gd name="T12" fmla="*/ 72 w 38"/>
                <a:gd name="T13" fmla="*/ 1 h 38"/>
                <a:gd name="T14" fmla="*/ 37 w 38"/>
                <a:gd name="T15" fmla="*/ 4 h 38"/>
                <a:gd name="T16" fmla="*/ 16 w 38"/>
                <a:gd name="T17" fmla="*/ 7 h 38"/>
                <a:gd name="T18" fmla="*/ 0 w 38"/>
                <a:gd name="T19" fmla="*/ 10 h 38"/>
                <a:gd name="T20" fmla="*/ 8 w 38"/>
                <a:gd name="T21" fmla="*/ 15 h 38"/>
                <a:gd name="T22" fmla="*/ 8 w 38"/>
                <a:gd name="T23" fmla="*/ 20 h 38"/>
                <a:gd name="T24" fmla="*/ 8 w 38"/>
                <a:gd name="T25" fmla="*/ 25 h 38"/>
                <a:gd name="T26" fmla="*/ 16 w 38"/>
                <a:gd name="T27" fmla="*/ 27 h 38"/>
                <a:gd name="T28" fmla="*/ 45 w 38"/>
                <a:gd name="T29" fmla="*/ 29 h 38"/>
                <a:gd name="T30" fmla="*/ 88 w 38"/>
                <a:gd name="T31" fmla="*/ 30 h 38"/>
                <a:gd name="T32" fmla="*/ 140 w 38"/>
                <a:gd name="T33" fmla="*/ 31 h 38"/>
                <a:gd name="T34" fmla="*/ 171 w 38"/>
                <a:gd name="T35" fmla="*/ 29 h 38"/>
                <a:gd name="T36" fmla="*/ 201 w 38"/>
                <a:gd name="T37" fmla="*/ 26 h 38"/>
                <a:gd name="T38" fmla="*/ 201 w 38"/>
                <a:gd name="T39" fmla="*/ 25 h 38"/>
                <a:gd name="T40" fmla="*/ 208 w 38"/>
                <a:gd name="T41" fmla="*/ 22 h 38"/>
                <a:gd name="T42" fmla="*/ 208 w 38"/>
                <a:gd name="T43" fmla="*/ 19 h 38"/>
                <a:gd name="T44" fmla="*/ 208 w 38"/>
                <a:gd name="T45" fmla="*/ 13 h 38"/>
                <a:gd name="T46" fmla="*/ 193 w 38"/>
                <a:gd name="T47" fmla="*/ 13 h 38"/>
                <a:gd name="T48" fmla="*/ 185 w 38"/>
                <a:gd name="T49" fmla="*/ 13 h 38"/>
                <a:gd name="T50" fmla="*/ 171 w 38"/>
                <a:gd name="T51" fmla="*/ 15 h 38"/>
                <a:gd name="T52" fmla="*/ 171 w 38"/>
                <a:gd name="T53" fmla="*/ 15 h 38"/>
                <a:gd name="T54" fmla="*/ 156 w 38"/>
                <a:gd name="T55" fmla="*/ 17 h 38"/>
                <a:gd name="T56" fmla="*/ 148 w 38"/>
                <a:gd name="T57" fmla="*/ 19 h 38"/>
                <a:gd name="T58" fmla="*/ 140 w 38"/>
                <a:gd name="T59" fmla="*/ 23 h 38"/>
                <a:gd name="T60" fmla="*/ 140 w 38"/>
                <a:gd name="T61" fmla="*/ 25 h 38"/>
                <a:gd name="T62" fmla="*/ 140 w 38"/>
                <a:gd name="T63" fmla="*/ 26 h 38"/>
                <a:gd name="T64" fmla="*/ 95 w 38"/>
                <a:gd name="T65" fmla="*/ 25 h 38"/>
                <a:gd name="T66" fmla="*/ 68 w 38"/>
                <a:gd name="T67" fmla="*/ 24 h 38"/>
                <a:gd name="T68" fmla="*/ 60 w 38"/>
                <a:gd name="T69" fmla="*/ 19 h 38"/>
                <a:gd name="T70" fmla="*/ 53 w 38"/>
                <a:gd name="T71" fmla="*/ 17 h 38"/>
                <a:gd name="T72" fmla="*/ 60 w 38"/>
                <a:gd name="T73" fmla="*/ 14 h 38"/>
                <a:gd name="T74" fmla="*/ 68 w 38"/>
                <a:gd name="T75" fmla="*/ 11 h 38"/>
                <a:gd name="T76" fmla="*/ 80 w 38"/>
                <a:gd name="T77" fmla="*/ 9 h 38"/>
                <a:gd name="T78" fmla="*/ 95 w 38"/>
                <a:gd name="T79" fmla="*/ 8 h 38"/>
                <a:gd name="T80" fmla="*/ 125 w 38"/>
                <a:gd name="T81" fmla="*/ 6 h 38"/>
                <a:gd name="T82" fmla="*/ 140 w 38"/>
                <a:gd name="T83" fmla="*/ 6 h 38"/>
                <a:gd name="T84" fmla="*/ 148 w 38"/>
                <a:gd name="T85" fmla="*/ 6 h 38"/>
                <a:gd name="T86" fmla="*/ 171 w 38"/>
                <a:gd name="T87" fmla="*/ 8 h 38"/>
                <a:gd name="T88" fmla="*/ 193 w 38"/>
                <a:gd name="T89" fmla="*/ 9 h 38"/>
                <a:gd name="T90" fmla="*/ 220 w 38"/>
                <a:gd name="T91" fmla="*/ 10 h 38"/>
                <a:gd name="T92" fmla="*/ 251 w 38"/>
                <a:gd name="T93" fmla="*/ 12 h 38"/>
                <a:gd name="T94" fmla="*/ 257 w 38"/>
                <a:gd name="T95" fmla="*/ 13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38"/>
                <a:gd name="T146" fmla="*/ 38 w 38"/>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38">
                  <a:moveTo>
                    <a:pt x="37" y="16"/>
                  </a:moveTo>
                  <a:lnTo>
                    <a:pt x="36" y="16"/>
                  </a:lnTo>
                  <a:lnTo>
                    <a:pt x="34" y="16"/>
                  </a:lnTo>
                  <a:lnTo>
                    <a:pt x="34" y="14"/>
                  </a:lnTo>
                  <a:lnTo>
                    <a:pt x="32" y="13"/>
                  </a:lnTo>
                  <a:lnTo>
                    <a:pt x="31" y="12"/>
                  </a:lnTo>
                  <a:lnTo>
                    <a:pt x="29" y="10"/>
                  </a:lnTo>
                  <a:lnTo>
                    <a:pt x="29" y="8"/>
                  </a:lnTo>
                  <a:lnTo>
                    <a:pt x="27" y="8"/>
                  </a:lnTo>
                  <a:lnTo>
                    <a:pt x="25" y="6"/>
                  </a:lnTo>
                  <a:lnTo>
                    <a:pt x="23" y="4"/>
                  </a:lnTo>
                  <a:lnTo>
                    <a:pt x="21" y="2"/>
                  </a:lnTo>
                  <a:lnTo>
                    <a:pt x="20" y="2"/>
                  </a:lnTo>
                  <a:lnTo>
                    <a:pt x="18" y="1"/>
                  </a:lnTo>
                  <a:lnTo>
                    <a:pt x="16" y="1"/>
                  </a:lnTo>
                  <a:lnTo>
                    <a:pt x="16" y="0"/>
                  </a:lnTo>
                  <a:lnTo>
                    <a:pt x="15" y="1"/>
                  </a:lnTo>
                  <a:lnTo>
                    <a:pt x="13" y="1"/>
                  </a:lnTo>
                  <a:lnTo>
                    <a:pt x="11" y="1"/>
                  </a:lnTo>
                  <a:lnTo>
                    <a:pt x="10" y="1"/>
                  </a:lnTo>
                  <a:lnTo>
                    <a:pt x="9" y="2"/>
                  </a:lnTo>
                  <a:lnTo>
                    <a:pt x="7" y="2"/>
                  </a:lnTo>
                  <a:lnTo>
                    <a:pt x="5" y="4"/>
                  </a:lnTo>
                  <a:lnTo>
                    <a:pt x="3" y="6"/>
                  </a:lnTo>
                  <a:lnTo>
                    <a:pt x="2" y="7"/>
                  </a:lnTo>
                  <a:lnTo>
                    <a:pt x="1" y="9"/>
                  </a:lnTo>
                  <a:lnTo>
                    <a:pt x="1" y="10"/>
                  </a:lnTo>
                  <a:lnTo>
                    <a:pt x="0" y="13"/>
                  </a:lnTo>
                  <a:lnTo>
                    <a:pt x="0" y="15"/>
                  </a:lnTo>
                  <a:lnTo>
                    <a:pt x="0" y="17"/>
                  </a:lnTo>
                  <a:lnTo>
                    <a:pt x="1" y="18"/>
                  </a:lnTo>
                  <a:lnTo>
                    <a:pt x="1" y="20"/>
                  </a:lnTo>
                  <a:lnTo>
                    <a:pt x="1" y="22"/>
                  </a:lnTo>
                  <a:lnTo>
                    <a:pt x="1" y="23"/>
                  </a:lnTo>
                  <a:lnTo>
                    <a:pt x="1" y="24"/>
                  </a:lnTo>
                  <a:lnTo>
                    <a:pt x="1" y="26"/>
                  </a:lnTo>
                  <a:lnTo>
                    <a:pt x="1" y="28"/>
                  </a:lnTo>
                  <a:lnTo>
                    <a:pt x="1" y="30"/>
                  </a:lnTo>
                  <a:lnTo>
                    <a:pt x="2" y="30"/>
                  </a:lnTo>
                  <a:lnTo>
                    <a:pt x="2" y="32"/>
                  </a:lnTo>
                  <a:lnTo>
                    <a:pt x="4" y="33"/>
                  </a:lnTo>
                  <a:lnTo>
                    <a:pt x="4" y="35"/>
                  </a:lnTo>
                  <a:lnTo>
                    <a:pt x="6" y="35"/>
                  </a:lnTo>
                  <a:lnTo>
                    <a:pt x="8" y="36"/>
                  </a:lnTo>
                  <a:lnTo>
                    <a:pt x="10" y="36"/>
                  </a:lnTo>
                  <a:lnTo>
                    <a:pt x="12" y="36"/>
                  </a:lnTo>
                  <a:lnTo>
                    <a:pt x="15" y="36"/>
                  </a:lnTo>
                  <a:lnTo>
                    <a:pt x="17" y="37"/>
                  </a:lnTo>
                  <a:lnTo>
                    <a:pt x="19" y="37"/>
                  </a:lnTo>
                  <a:lnTo>
                    <a:pt x="20" y="37"/>
                  </a:lnTo>
                  <a:lnTo>
                    <a:pt x="22" y="35"/>
                  </a:lnTo>
                  <a:lnTo>
                    <a:pt x="23" y="35"/>
                  </a:lnTo>
                  <a:lnTo>
                    <a:pt x="25" y="33"/>
                  </a:lnTo>
                  <a:lnTo>
                    <a:pt x="25" y="32"/>
                  </a:lnTo>
                  <a:lnTo>
                    <a:pt x="27" y="31"/>
                  </a:lnTo>
                  <a:lnTo>
                    <a:pt x="27" y="29"/>
                  </a:lnTo>
                  <a:lnTo>
                    <a:pt x="27" y="28"/>
                  </a:lnTo>
                  <a:lnTo>
                    <a:pt x="28" y="26"/>
                  </a:lnTo>
                  <a:lnTo>
                    <a:pt x="28" y="25"/>
                  </a:lnTo>
                  <a:lnTo>
                    <a:pt x="29" y="23"/>
                  </a:lnTo>
                  <a:lnTo>
                    <a:pt x="28" y="22"/>
                  </a:lnTo>
                  <a:lnTo>
                    <a:pt x="28" y="19"/>
                  </a:lnTo>
                  <a:lnTo>
                    <a:pt x="28" y="18"/>
                  </a:lnTo>
                  <a:lnTo>
                    <a:pt x="28" y="16"/>
                  </a:lnTo>
                  <a:lnTo>
                    <a:pt x="26" y="16"/>
                  </a:lnTo>
                  <a:lnTo>
                    <a:pt x="26" y="15"/>
                  </a:lnTo>
                  <a:lnTo>
                    <a:pt x="25" y="16"/>
                  </a:lnTo>
                  <a:lnTo>
                    <a:pt x="25" y="17"/>
                  </a:lnTo>
                  <a:lnTo>
                    <a:pt x="23" y="18"/>
                  </a:lnTo>
                  <a:lnTo>
                    <a:pt x="21" y="19"/>
                  </a:lnTo>
                  <a:lnTo>
                    <a:pt x="21" y="20"/>
                  </a:lnTo>
                  <a:lnTo>
                    <a:pt x="20" y="22"/>
                  </a:lnTo>
                  <a:lnTo>
                    <a:pt x="20" y="24"/>
                  </a:lnTo>
                  <a:lnTo>
                    <a:pt x="19" y="26"/>
                  </a:lnTo>
                  <a:lnTo>
                    <a:pt x="19" y="27"/>
                  </a:lnTo>
                  <a:lnTo>
                    <a:pt x="19" y="29"/>
                  </a:lnTo>
                  <a:lnTo>
                    <a:pt x="19" y="30"/>
                  </a:lnTo>
                  <a:lnTo>
                    <a:pt x="16" y="30"/>
                  </a:lnTo>
                  <a:lnTo>
                    <a:pt x="13" y="29"/>
                  </a:lnTo>
                  <a:lnTo>
                    <a:pt x="12" y="29"/>
                  </a:lnTo>
                  <a:lnTo>
                    <a:pt x="10" y="27"/>
                  </a:lnTo>
                  <a:lnTo>
                    <a:pt x="9" y="27"/>
                  </a:lnTo>
                  <a:lnTo>
                    <a:pt x="8" y="25"/>
                  </a:lnTo>
                  <a:lnTo>
                    <a:pt x="8" y="24"/>
                  </a:lnTo>
                  <a:lnTo>
                    <a:pt x="8" y="22"/>
                  </a:lnTo>
                  <a:lnTo>
                    <a:pt x="7" y="22"/>
                  </a:lnTo>
                  <a:lnTo>
                    <a:pt x="7" y="20"/>
                  </a:lnTo>
                  <a:lnTo>
                    <a:pt x="8" y="18"/>
                  </a:lnTo>
                  <a:lnTo>
                    <a:pt x="8" y="17"/>
                  </a:lnTo>
                  <a:lnTo>
                    <a:pt x="9" y="16"/>
                  </a:lnTo>
                  <a:lnTo>
                    <a:pt x="9" y="14"/>
                  </a:lnTo>
                  <a:lnTo>
                    <a:pt x="9" y="12"/>
                  </a:lnTo>
                  <a:lnTo>
                    <a:pt x="9" y="11"/>
                  </a:lnTo>
                  <a:lnTo>
                    <a:pt x="11" y="9"/>
                  </a:lnTo>
                  <a:lnTo>
                    <a:pt x="13" y="8"/>
                  </a:lnTo>
                  <a:lnTo>
                    <a:pt x="15" y="6"/>
                  </a:lnTo>
                  <a:lnTo>
                    <a:pt x="17" y="6"/>
                  </a:lnTo>
                  <a:lnTo>
                    <a:pt x="19" y="6"/>
                  </a:lnTo>
                  <a:lnTo>
                    <a:pt x="20" y="6"/>
                  </a:lnTo>
                  <a:lnTo>
                    <a:pt x="20" y="7"/>
                  </a:lnTo>
                  <a:lnTo>
                    <a:pt x="22" y="7"/>
                  </a:lnTo>
                  <a:lnTo>
                    <a:pt x="23" y="8"/>
                  </a:lnTo>
                  <a:lnTo>
                    <a:pt x="25" y="8"/>
                  </a:lnTo>
                  <a:lnTo>
                    <a:pt x="25" y="10"/>
                  </a:lnTo>
                  <a:lnTo>
                    <a:pt x="26" y="10"/>
                  </a:lnTo>
                  <a:lnTo>
                    <a:pt x="28" y="12"/>
                  </a:lnTo>
                  <a:lnTo>
                    <a:pt x="30" y="12"/>
                  </a:lnTo>
                  <a:lnTo>
                    <a:pt x="30" y="13"/>
                  </a:lnTo>
                  <a:lnTo>
                    <a:pt x="32" y="13"/>
                  </a:lnTo>
                  <a:lnTo>
                    <a:pt x="32" y="15"/>
                  </a:lnTo>
                  <a:lnTo>
                    <a:pt x="34" y="15"/>
                  </a:lnTo>
                  <a:lnTo>
                    <a:pt x="34" y="16"/>
                  </a:lnTo>
                  <a:lnTo>
                    <a:pt x="35" y="16"/>
                  </a:lnTo>
                  <a:lnTo>
                    <a:pt x="37" y="16"/>
                  </a:lnTo>
                </a:path>
              </a:pathLst>
            </a:custGeom>
            <a:solidFill>
              <a:srgbClr val="F8F8F8"/>
            </a:solidFill>
            <a:ln w="9048">
              <a:solidFill>
                <a:srgbClr val="DDDDDD"/>
              </a:solidFill>
              <a:round/>
              <a:headEnd/>
              <a:tailEnd/>
            </a:ln>
          </p:spPr>
          <p:txBody>
            <a:bodyPr/>
            <a:lstStyle/>
            <a:p>
              <a:endParaRPr lang="it-IT"/>
            </a:p>
          </p:txBody>
        </p:sp>
        <p:sp>
          <p:nvSpPr>
            <p:cNvPr id="11364" name="AutoShape 126"/>
            <p:cNvSpPr>
              <a:spLocks noChangeArrowheads="1"/>
            </p:cNvSpPr>
            <p:nvPr/>
          </p:nvSpPr>
          <p:spPr bwMode="auto">
            <a:xfrm flipV="1">
              <a:off x="794" y="1073"/>
              <a:ext cx="4822" cy="16"/>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1365" name="AutoShape 127"/>
            <p:cNvSpPr>
              <a:spLocks noChangeArrowheads="1"/>
            </p:cNvSpPr>
            <p:nvPr/>
          </p:nvSpPr>
          <p:spPr bwMode="auto">
            <a:xfrm flipV="1">
              <a:off x="786" y="1025"/>
              <a:ext cx="4830" cy="60"/>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1366" name="AutoShape 128"/>
            <p:cNvSpPr>
              <a:spLocks noChangeArrowheads="1"/>
            </p:cNvSpPr>
            <p:nvPr/>
          </p:nvSpPr>
          <p:spPr bwMode="auto">
            <a:xfrm flipV="1">
              <a:off x="876" y="1076"/>
              <a:ext cx="4609" cy="142"/>
            </a:xfrm>
            <a:prstGeom prst="roundRect">
              <a:avLst>
                <a:gd name="adj" fmla="val 0"/>
              </a:avLst>
            </a:prstGeom>
            <a:solidFill>
              <a:srgbClr val="F8F8F8"/>
            </a:solidFill>
            <a:ln w="9525">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1367" name="Freeform 129"/>
            <p:cNvSpPr>
              <a:spLocks/>
            </p:cNvSpPr>
            <p:nvPr/>
          </p:nvSpPr>
          <p:spPr bwMode="auto">
            <a:xfrm>
              <a:off x="798" y="236"/>
              <a:ext cx="4782" cy="791"/>
            </a:xfrm>
            <a:custGeom>
              <a:avLst/>
              <a:gdLst>
                <a:gd name="T0" fmla="*/ 0 w 5435"/>
                <a:gd name="T1" fmla="*/ 684 h 850"/>
                <a:gd name="T2" fmla="*/ 97 w 5435"/>
                <a:gd name="T3" fmla="*/ 435 h 850"/>
                <a:gd name="T4" fmla="*/ 1805 w 5435"/>
                <a:gd name="T5" fmla="*/ 0 h 850"/>
                <a:gd name="T6" fmla="*/ 3619 w 5435"/>
                <a:gd name="T7" fmla="*/ 435 h 850"/>
                <a:gd name="T8" fmla="*/ 3702 w 5435"/>
                <a:gd name="T9" fmla="*/ 684 h 850"/>
                <a:gd name="T10" fmla="*/ 0 w 5435"/>
                <a:gd name="T11" fmla="*/ 684 h 850"/>
                <a:gd name="T12" fmla="*/ 0 w 5435"/>
                <a:gd name="T13" fmla="*/ 684 h 850"/>
                <a:gd name="T14" fmla="*/ 0 60000 65536"/>
                <a:gd name="T15" fmla="*/ 0 60000 65536"/>
                <a:gd name="T16" fmla="*/ 0 60000 65536"/>
                <a:gd name="T17" fmla="*/ 0 60000 65536"/>
                <a:gd name="T18" fmla="*/ 0 60000 65536"/>
                <a:gd name="T19" fmla="*/ 0 60000 65536"/>
                <a:gd name="T20" fmla="*/ 0 60000 65536"/>
                <a:gd name="T21" fmla="*/ 0 w 5435"/>
                <a:gd name="T22" fmla="*/ 0 h 850"/>
                <a:gd name="T23" fmla="*/ 5435 w 5435"/>
                <a:gd name="T24" fmla="*/ 850 h 85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35" h="850">
                  <a:moveTo>
                    <a:pt x="0" y="849"/>
                  </a:moveTo>
                  <a:lnTo>
                    <a:pt x="142" y="539"/>
                  </a:lnTo>
                  <a:lnTo>
                    <a:pt x="2651" y="0"/>
                  </a:lnTo>
                  <a:lnTo>
                    <a:pt x="5313" y="539"/>
                  </a:lnTo>
                  <a:lnTo>
                    <a:pt x="5434" y="849"/>
                  </a:lnTo>
                  <a:lnTo>
                    <a:pt x="0" y="849"/>
                  </a:lnTo>
                </a:path>
              </a:pathLst>
            </a:custGeom>
            <a:solidFill>
              <a:srgbClr val="F8F8F8"/>
            </a:solidFill>
            <a:ln w="9048">
              <a:solidFill>
                <a:srgbClr val="C0C0C0"/>
              </a:solidFill>
              <a:round/>
              <a:headEnd/>
              <a:tailEnd/>
            </a:ln>
          </p:spPr>
          <p:txBody>
            <a:bodyPr/>
            <a:lstStyle/>
            <a:p>
              <a:endParaRPr lang="it-IT"/>
            </a:p>
          </p:txBody>
        </p:sp>
        <p:sp>
          <p:nvSpPr>
            <p:cNvPr id="11368" name="Freeform 130"/>
            <p:cNvSpPr>
              <a:spLocks/>
            </p:cNvSpPr>
            <p:nvPr/>
          </p:nvSpPr>
          <p:spPr bwMode="auto">
            <a:xfrm>
              <a:off x="765" y="236"/>
              <a:ext cx="2343" cy="785"/>
            </a:xfrm>
            <a:custGeom>
              <a:avLst/>
              <a:gdLst>
                <a:gd name="T0" fmla="*/ 1814 w 2662"/>
                <a:gd name="T1" fmla="*/ 0 h 846"/>
                <a:gd name="T2" fmla="*/ 0 w 2662"/>
                <a:gd name="T3" fmla="*/ 675 h 846"/>
                <a:gd name="T4" fmla="*/ 103 w 2662"/>
                <a:gd name="T5" fmla="*/ 430 h 846"/>
                <a:gd name="T6" fmla="*/ 1791 w 2662"/>
                <a:gd name="T7" fmla="*/ 12 h 846"/>
                <a:gd name="T8" fmla="*/ 1803 w 2662"/>
                <a:gd name="T9" fmla="*/ 0 h 846"/>
                <a:gd name="T10" fmla="*/ 1814 w 2662"/>
                <a:gd name="T11" fmla="*/ 0 h 846"/>
                <a:gd name="T12" fmla="*/ 1814 w 2662"/>
                <a:gd name="T13" fmla="*/ 0 h 846"/>
                <a:gd name="T14" fmla="*/ 0 60000 65536"/>
                <a:gd name="T15" fmla="*/ 0 60000 65536"/>
                <a:gd name="T16" fmla="*/ 0 60000 65536"/>
                <a:gd name="T17" fmla="*/ 0 60000 65536"/>
                <a:gd name="T18" fmla="*/ 0 60000 65536"/>
                <a:gd name="T19" fmla="*/ 0 60000 65536"/>
                <a:gd name="T20" fmla="*/ 0 60000 65536"/>
                <a:gd name="T21" fmla="*/ 0 w 2662"/>
                <a:gd name="T22" fmla="*/ 0 h 846"/>
                <a:gd name="T23" fmla="*/ 2662 w 2662"/>
                <a:gd name="T24" fmla="*/ 846 h 84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62" h="846">
                  <a:moveTo>
                    <a:pt x="2661" y="0"/>
                  </a:moveTo>
                  <a:lnTo>
                    <a:pt x="0" y="845"/>
                  </a:lnTo>
                  <a:lnTo>
                    <a:pt x="151" y="538"/>
                  </a:lnTo>
                  <a:lnTo>
                    <a:pt x="2627" y="15"/>
                  </a:lnTo>
                  <a:lnTo>
                    <a:pt x="2644" y="0"/>
                  </a:lnTo>
                  <a:lnTo>
                    <a:pt x="2661" y="0"/>
                  </a:lnTo>
                </a:path>
              </a:pathLst>
            </a:custGeom>
            <a:solidFill>
              <a:srgbClr val="F8F8F8"/>
            </a:solidFill>
            <a:ln w="18732">
              <a:solidFill>
                <a:srgbClr val="C0C0C0"/>
              </a:solidFill>
              <a:round/>
              <a:headEnd/>
              <a:tailEnd/>
            </a:ln>
          </p:spPr>
          <p:txBody>
            <a:bodyPr/>
            <a:lstStyle/>
            <a:p>
              <a:endParaRPr lang="it-IT"/>
            </a:p>
          </p:txBody>
        </p:sp>
        <p:sp>
          <p:nvSpPr>
            <p:cNvPr id="11369" name="Line 131"/>
            <p:cNvSpPr>
              <a:spLocks noChangeShapeType="1"/>
            </p:cNvSpPr>
            <p:nvPr/>
          </p:nvSpPr>
          <p:spPr bwMode="auto">
            <a:xfrm flipH="1">
              <a:off x="838" y="236"/>
              <a:ext cx="2282" cy="77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11370" name="Freeform 132"/>
            <p:cNvSpPr>
              <a:spLocks/>
            </p:cNvSpPr>
            <p:nvPr/>
          </p:nvSpPr>
          <p:spPr bwMode="auto">
            <a:xfrm>
              <a:off x="3136" y="220"/>
              <a:ext cx="2448" cy="772"/>
            </a:xfrm>
            <a:custGeom>
              <a:avLst/>
              <a:gdLst>
                <a:gd name="T0" fmla="*/ 0 w 2782"/>
                <a:gd name="T1" fmla="*/ 0 h 830"/>
                <a:gd name="T2" fmla="*/ 1895 w 2782"/>
                <a:gd name="T3" fmla="*/ 667 h 830"/>
                <a:gd name="T4" fmla="*/ 1814 w 2782"/>
                <a:gd name="T5" fmla="*/ 444 h 830"/>
                <a:gd name="T6" fmla="*/ 0 w 2782"/>
                <a:gd name="T7" fmla="*/ 0 h 830"/>
                <a:gd name="T8" fmla="*/ 0 w 2782"/>
                <a:gd name="T9" fmla="*/ 0 h 830"/>
                <a:gd name="T10" fmla="*/ 0 60000 65536"/>
                <a:gd name="T11" fmla="*/ 0 60000 65536"/>
                <a:gd name="T12" fmla="*/ 0 60000 65536"/>
                <a:gd name="T13" fmla="*/ 0 60000 65536"/>
                <a:gd name="T14" fmla="*/ 0 60000 65536"/>
                <a:gd name="T15" fmla="*/ 0 w 2782"/>
                <a:gd name="T16" fmla="*/ 0 h 830"/>
                <a:gd name="T17" fmla="*/ 2782 w 2782"/>
                <a:gd name="T18" fmla="*/ 830 h 830"/>
              </a:gdLst>
              <a:ahLst/>
              <a:cxnLst>
                <a:cxn ang="T10">
                  <a:pos x="T0" y="T1"/>
                </a:cxn>
                <a:cxn ang="T11">
                  <a:pos x="T2" y="T3"/>
                </a:cxn>
                <a:cxn ang="T12">
                  <a:pos x="T4" y="T5"/>
                </a:cxn>
                <a:cxn ang="T13">
                  <a:pos x="T6" y="T7"/>
                </a:cxn>
                <a:cxn ang="T14">
                  <a:pos x="T8" y="T9"/>
                </a:cxn>
              </a:cxnLst>
              <a:rect l="T15" t="T16" r="T17" b="T18"/>
              <a:pathLst>
                <a:path w="2782" h="830">
                  <a:moveTo>
                    <a:pt x="0" y="0"/>
                  </a:moveTo>
                  <a:lnTo>
                    <a:pt x="2781" y="829"/>
                  </a:lnTo>
                  <a:lnTo>
                    <a:pt x="2662" y="552"/>
                  </a:lnTo>
                  <a:lnTo>
                    <a:pt x="0" y="0"/>
                  </a:lnTo>
                </a:path>
              </a:pathLst>
            </a:custGeom>
            <a:solidFill>
              <a:srgbClr val="F8F8F8"/>
            </a:solidFill>
            <a:ln w="18732">
              <a:solidFill>
                <a:srgbClr val="C0C0C0"/>
              </a:solidFill>
              <a:round/>
              <a:headEnd/>
              <a:tailEnd/>
            </a:ln>
          </p:spPr>
          <p:txBody>
            <a:bodyPr/>
            <a:lstStyle/>
            <a:p>
              <a:endParaRPr lang="it-IT"/>
            </a:p>
          </p:txBody>
        </p:sp>
        <p:sp>
          <p:nvSpPr>
            <p:cNvPr id="11371" name="Line 133"/>
            <p:cNvSpPr>
              <a:spLocks noChangeShapeType="1"/>
            </p:cNvSpPr>
            <p:nvPr/>
          </p:nvSpPr>
          <p:spPr bwMode="auto">
            <a:xfrm>
              <a:off x="3136" y="250"/>
              <a:ext cx="2461" cy="756"/>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11372" name="AutoShape 134"/>
            <p:cNvSpPr>
              <a:spLocks noChangeArrowheads="1"/>
            </p:cNvSpPr>
            <p:nvPr/>
          </p:nvSpPr>
          <p:spPr bwMode="auto">
            <a:xfrm flipV="1">
              <a:off x="789" y="1028"/>
              <a:ext cx="4825" cy="17"/>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1373" name="AutoShape 135"/>
            <p:cNvSpPr>
              <a:spLocks noChangeArrowheads="1"/>
            </p:cNvSpPr>
            <p:nvPr/>
          </p:nvSpPr>
          <p:spPr bwMode="auto">
            <a:xfrm flipV="1">
              <a:off x="774" y="967"/>
              <a:ext cx="4829" cy="61"/>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1374" name="AutoShape 136"/>
            <p:cNvSpPr>
              <a:spLocks noChangeArrowheads="1"/>
            </p:cNvSpPr>
            <p:nvPr/>
          </p:nvSpPr>
          <p:spPr bwMode="auto">
            <a:xfrm flipV="1">
              <a:off x="874" y="1150"/>
              <a:ext cx="4607" cy="145"/>
            </a:xfrm>
            <a:prstGeom prst="roundRect">
              <a:avLst>
                <a:gd name="adj" fmla="val 0"/>
              </a:avLst>
            </a:prstGeom>
            <a:solidFill>
              <a:srgbClr val="F8F8F8"/>
            </a:solidFill>
            <a:ln w="9525">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1375" name="Freeform 137"/>
            <p:cNvSpPr>
              <a:spLocks/>
            </p:cNvSpPr>
            <p:nvPr/>
          </p:nvSpPr>
          <p:spPr bwMode="auto">
            <a:xfrm>
              <a:off x="794" y="190"/>
              <a:ext cx="4782" cy="792"/>
            </a:xfrm>
            <a:custGeom>
              <a:avLst/>
              <a:gdLst>
                <a:gd name="T0" fmla="*/ 0 w 5435"/>
                <a:gd name="T1" fmla="*/ 683 h 852"/>
                <a:gd name="T2" fmla="*/ 98 w 5435"/>
                <a:gd name="T3" fmla="*/ 435 h 852"/>
                <a:gd name="T4" fmla="*/ 1806 w 5435"/>
                <a:gd name="T5" fmla="*/ 0 h 852"/>
                <a:gd name="T6" fmla="*/ 3620 w 5435"/>
                <a:gd name="T7" fmla="*/ 435 h 852"/>
                <a:gd name="T8" fmla="*/ 3702 w 5435"/>
                <a:gd name="T9" fmla="*/ 683 h 852"/>
                <a:gd name="T10" fmla="*/ 0 w 5435"/>
                <a:gd name="T11" fmla="*/ 683 h 852"/>
                <a:gd name="T12" fmla="*/ 0 w 5435"/>
                <a:gd name="T13" fmla="*/ 683 h 852"/>
                <a:gd name="T14" fmla="*/ 0 60000 65536"/>
                <a:gd name="T15" fmla="*/ 0 60000 65536"/>
                <a:gd name="T16" fmla="*/ 0 60000 65536"/>
                <a:gd name="T17" fmla="*/ 0 60000 65536"/>
                <a:gd name="T18" fmla="*/ 0 60000 65536"/>
                <a:gd name="T19" fmla="*/ 0 60000 65536"/>
                <a:gd name="T20" fmla="*/ 0 60000 65536"/>
                <a:gd name="T21" fmla="*/ 0 w 5435"/>
                <a:gd name="T22" fmla="*/ 0 h 852"/>
                <a:gd name="T23" fmla="*/ 5435 w 5435"/>
                <a:gd name="T24" fmla="*/ 852 h 8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35" h="852">
                  <a:moveTo>
                    <a:pt x="0" y="851"/>
                  </a:moveTo>
                  <a:lnTo>
                    <a:pt x="143" y="541"/>
                  </a:lnTo>
                  <a:lnTo>
                    <a:pt x="2652" y="0"/>
                  </a:lnTo>
                  <a:lnTo>
                    <a:pt x="5314" y="541"/>
                  </a:lnTo>
                  <a:lnTo>
                    <a:pt x="5434" y="851"/>
                  </a:lnTo>
                  <a:lnTo>
                    <a:pt x="0" y="851"/>
                  </a:lnTo>
                </a:path>
              </a:pathLst>
            </a:custGeom>
            <a:solidFill>
              <a:srgbClr val="F8F8F8"/>
            </a:solidFill>
            <a:ln w="9048">
              <a:solidFill>
                <a:srgbClr val="C0C0C0"/>
              </a:solidFill>
              <a:round/>
              <a:headEnd/>
              <a:tailEnd/>
            </a:ln>
          </p:spPr>
          <p:txBody>
            <a:bodyPr/>
            <a:lstStyle/>
            <a:p>
              <a:endParaRPr lang="it-IT"/>
            </a:p>
          </p:txBody>
        </p:sp>
        <p:sp>
          <p:nvSpPr>
            <p:cNvPr id="11376" name="Line 138"/>
            <p:cNvSpPr>
              <a:spLocks noChangeShapeType="1"/>
            </p:cNvSpPr>
            <p:nvPr/>
          </p:nvSpPr>
          <p:spPr bwMode="auto">
            <a:xfrm flipH="1">
              <a:off x="800" y="205"/>
              <a:ext cx="2314" cy="747"/>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11377" name="Line 139"/>
            <p:cNvSpPr>
              <a:spLocks noChangeShapeType="1"/>
            </p:cNvSpPr>
            <p:nvPr/>
          </p:nvSpPr>
          <p:spPr bwMode="auto">
            <a:xfrm>
              <a:off x="3120" y="203"/>
              <a:ext cx="2442" cy="727"/>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11378" name="Freeform 140"/>
            <p:cNvSpPr>
              <a:spLocks/>
            </p:cNvSpPr>
            <p:nvPr/>
          </p:nvSpPr>
          <p:spPr bwMode="auto">
            <a:xfrm>
              <a:off x="1204" y="276"/>
              <a:ext cx="4079" cy="644"/>
            </a:xfrm>
            <a:custGeom>
              <a:avLst/>
              <a:gdLst>
                <a:gd name="T0" fmla="*/ 1466 w 4636"/>
                <a:gd name="T1" fmla="*/ 11 h 693"/>
                <a:gd name="T2" fmla="*/ 0 w 4636"/>
                <a:gd name="T3" fmla="*/ 544 h 693"/>
                <a:gd name="T4" fmla="*/ 3071 w 4636"/>
                <a:gd name="T5" fmla="*/ 556 h 693"/>
                <a:gd name="T6" fmla="*/ 3157 w 4636"/>
                <a:gd name="T7" fmla="*/ 556 h 693"/>
                <a:gd name="T8" fmla="*/ 1479 w 4636"/>
                <a:gd name="T9" fmla="*/ 0 h 693"/>
                <a:gd name="T10" fmla="*/ 1466 w 4636"/>
                <a:gd name="T11" fmla="*/ 11 h 693"/>
                <a:gd name="T12" fmla="*/ 1466 w 4636"/>
                <a:gd name="T13" fmla="*/ 11 h 693"/>
                <a:gd name="T14" fmla="*/ 0 60000 65536"/>
                <a:gd name="T15" fmla="*/ 0 60000 65536"/>
                <a:gd name="T16" fmla="*/ 0 60000 65536"/>
                <a:gd name="T17" fmla="*/ 0 60000 65536"/>
                <a:gd name="T18" fmla="*/ 0 60000 65536"/>
                <a:gd name="T19" fmla="*/ 0 60000 65536"/>
                <a:gd name="T20" fmla="*/ 0 60000 65536"/>
                <a:gd name="T21" fmla="*/ 0 w 4636"/>
                <a:gd name="T22" fmla="*/ 0 h 693"/>
                <a:gd name="T23" fmla="*/ 4636 w 4636"/>
                <a:gd name="T24" fmla="*/ 693 h 6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36" h="693">
                  <a:moveTo>
                    <a:pt x="2153" y="14"/>
                  </a:moveTo>
                  <a:lnTo>
                    <a:pt x="0" y="677"/>
                  </a:lnTo>
                  <a:lnTo>
                    <a:pt x="4509" y="692"/>
                  </a:lnTo>
                  <a:lnTo>
                    <a:pt x="4635" y="692"/>
                  </a:lnTo>
                  <a:lnTo>
                    <a:pt x="2171" y="0"/>
                  </a:lnTo>
                  <a:lnTo>
                    <a:pt x="2153" y="14"/>
                  </a:lnTo>
                </a:path>
              </a:pathLst>
            </a:custGeom>
            <a:solidFill>
              <a:srgbClr val="F8F8F8"/>
            </a:solidFill>
            <a:ln w="18732">
              <a:solidFill>
                <a:srgbClr val="C0C0C0"/>
              </a:solidFill>
              <a:round/>
              <a:headEnd/>
              <a:tailEnd/>
            </a:ln>
          </p:spPr>
          <p:txBody>
            <a:bodyPr/>
            <a:lstStyle/>
            <a:p>
              <a:endParaRPr lang="it-IT"/>
            </a:p>
          </p:txBody>
        </p:sp>
        <p:sp>
          <p:nvSpPr>
            <p:cNvPr id="11379" name="Line 141"/>
            <p:cNvSpPr>
              <a:spLocks noChangeShapeType="1"/>
            </p:cNvSpPr>
            <p:nvPr/>
          </p:nvSpPr>
          <p:spPr bwMode="auto">
            <a:xfrm flipH="1">
              <a:off x="863" y="194"/>
              <a:ext cx="2251" cy="631"/>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11380" name="Line 142"/>
            <p:cNvSpPr>
              <a:spLocks noChangeShapeType="1"/>
            </p:cNvSpPr>
            <p:nvPr/>
          </p:nvSpPr>
          <p:spPr bwMode="auto">
            <a:xfrm>
              <a:off x="3117" y="194"/>
              <a:ext cx="2399" cy="631"/>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11268" name="Rectangle 143"/>
          <p:cNvSpPr>
            <a:spLocks noChangeArrowheads="1"/>
          </p:cNvSpPr>
          <p:nvPr/>
        </p:nvSpPr>
        <p:spPr bwMode="auto">
          <a:xfrm>
            <a:off x="8064500" y="6259513"/>
            <a:ext cx="971550" cy="554037"/>
          </a:xfrm>
          <a:prstGeom prst="rect">
            <a:avLst/>
          </a:prstGeom>
          <a:solidFill>
            <a:schemeClr val="accent1"/>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spcBef>
                <a:spcPct val="0"/>
              </a:spcBef>
              <a:buFontTx/>
              <a:buNone/>
            </a:pPr>
            <a:r>
              <a:rPr lang="it-IT" altLang="it-IT" sz="1800" b="1"/>
              <a:t>AT</a:t>
            </a:r>
            <a:endParaRPr lang="en-US" altLang="it-IT" sz="1800" b="1"/>
          </a:p>
        </p:txBody>
      </p:sp>
      <p:sp>
        <p:nvSpPr>
          <p:cNvPr id="11269" name="Text Box 144"/>
          <p:cNvSpPr txBox="1">
            <a:spLocks noChangeArrowheads="1"/>
          </p:cNvSpPr>
          <p:nvPr/>
        </p:nvSpPr>
        <p:spPr bwMode="auto">
          <a:xfrm>
            <a:off x="539750" y="2349500"/>
            <a:ext cx="8064500" cy="180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pPr>
            <a:r>
              <a:rPr lang="it-IT" altLang="it-IT" sz="1600"/>
              <a:t> </a:t>
            </a:r>
            <a:r>
              <a:rPr lang="it-IT" altLang="it-IT" sz="1600" i="1"/>
              <a:t>“perdite sequenziali”  (multiple-time losses</a:t>
            </a:r>
            <a:r>
              <a:rPr lang="it-IT" altLang="it-IT" sz="1600"/>
              <a:t>)</a:t>
            </a:r>
            <a:r>
              <a:rPr lang="it-IT" altLang="it-IT" sz="1600" i="1"/>
              <a:t>, </a:t>
            </a:r>
            <a:r>
              <a:rPr lang="it-IT" altLang="it-IT" sz="1600"/>
              <a:t>un insieme di perdite riferibili allo stesso eventi che si verificano in momenti successivi. Ad esempio, le perdite derivanti da transazioni successive effettuate sulla base di informazioni errate contenute nel database di riferimento o da frodi protratte nel tempo riconducibili ad un unico schema</a:t>
            </a:r>
          </a:p>
          <a:p>
            <a:pPr eaLnBrk="1" hangingPunct="1">
              <a:spcBef>
                <a:spcPct val="0"/>
              </a:spcBef>
            </a:pPr>
            <a:endParaRPr lang="it-IT" altLang="it-IT" sz="1600"/>
          </a:p>
          <a:p>
            <a:pPr eaLnBrk="1" hangingPunct="1">
              <a:spcBef>
                <a:spcPct val="0"/>
              </a:spcBef>
            </a:pPr>
            <a:r>
              <a:rPr lang="it-IT" altLang="it-IT" sz="1600"/>
              <a:t> </a:t>
            </a:r>
            <a:r>
              <a:rPr lang="it-IT" altLang="it-IT" sz="1600" i="1"/>
              <a:t>“quasi perdita”</a:t>
            </a:r>
            <a:r>
              <a:rPr lang="it-IT" altLang="it-IT" sz="1600"/>
              <a:t>  (</a:t>
            </a:r>
            <a:r>
              <a:rPr lang="it-IT" altLang="it-IT" sz="1600" i="1"/>
              <a:t>near miss eventi</a:t>
            </a:r>
            <a:r>
              <a:rPr lang="it-IT" altLang="it-IT" sz="1600"/>
              <a:t>), un evento di rischio operativo che non determina una perdita.</a:t>
            </a:r>
            <a:endParaRPr lang="en-US" altLang="it-IT" sz="1600"/>
          </a:p>
        </p:txBody>
      </p:sp>
      <p:sp>
        <p:nvSpPr>
          <p:cNvPr id="11270" name="Text Box 145"/>
          <p:cNvSpPr txBox="1">
            <a:spLocks noChangeArrowheads="1"/>
          </p:cNvSpPr>
          <p:nvPr/>
        </p:nvSpPr>
        <p:spPr bwMode="auto">
          <a:xfrm>
            <a:off x="1978025" y="541338"/>
            <a:ext cx="568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GB" altLang="it-IT" sz="1800" b="1" i="1"/>
              <a:t>RISCHI OPERATIVI E CONTROLLO INTERNO</a:t>
            </a:r>
            <a:endParaRPr lang="en-US" altLang="it-IT" sz="1800"/>
          </a:p>
        </p:txBody>
      </p:sp>
    </p:spTree>
    <p:extLst>
      <p:ext uri="{BB962C8B-B14F-4D97-AF65-F5344CB8AC3E}">
        <p14:creationId xmlns:p14="http://schemas.microsoft.com/office/powerpoint/2010/main" val="259333178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Segnaposto numero diapositiva 5"/>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fld id="{33567870-C5B6-4323-93E3-87635EA00F27}" type="slidenum">
              <a:rPr lang="en-US" altLang="it-IT" sz="1400" smtClean="0"/>
              <a:pPr eaLnBrk="1" hangingPunct="1">
                <a:spcBef>
                  <a:spcPct val="0"/>
                </a:spcBef>
                <a:buFontTx/>
                <a:buNone/>
              </a:pPr>
              <a:t>13</a:t>
            </a:fld>
            <a:endParaRPr lang="en-US" altLang="it-IT" sz="1400" smtClean="0"/>
          </a:p>
        </p:txBody>
      </p:sp>
      <p:grpSp>
        <p:nvGrpSpPr>
          <p:cNvPr id="12291" name="Group 2"/>
          <p:cNvGrpSpPr>
            <a:grpSpLocks/>
          </p:cNvGrpSpPr>
          <p:nvPr/>
        </p:nvGrpSpPr>
        <p:grpSpPr bwMode="auto">
          <a:xfrm>
            <a:off x="250825" y="333375"/>
            <a:ext cx="8697913" cy="6270625"/>
            <a:chOff x="385" y="190"/>
            <a:chExt cx="5479" cy="3950"/>
          </a:xfrm>
        </p:grpSpPr>
        <p:sp>
          <p:nvSpPr>
            <p:cNvPr id="12295" name="AutoShape 3"/>
            <p:cNvSpPr>
              <a:spLocks noChangeArrowheads="1"/>
            </p:cNvSpPr>
            <p:nvPr/>
          </p:nvSpPr>
          <p:spPr bwMode="auto">
            <a:xfrm flipV="1">
              <a:off x="385" y="4083"/>
              <a:ext cx="5479" cy="57"/>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2296" name="AutoShape 4"/>
            <p:cNvSpPr>
              <a:spLocks noChangeArrowheads="1"/>
            </p:cNvSpPr>
            <p:nvPr/>
          </p:nvSpPr>
          <p:spPr bwMode="auto">
            <a:xfrm flipV="1">
              <a:off x="583" y="3675"/>
              <a:ext cx="5128" cy="256"/>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2297" name="Freeform 5"/>
            <p:cNvSpPr>
              <a:spLocks/>
            </p:cNvSpPr>
            <p:nvPr/>
          </p:nvSpPr>
          <p:spPr bwMode="auto">
            <a:xfrm>
              <a:off x="2873" y="1593"/>
              <a:ext cx="535" cy="1911"/>
            </a:xfrm>
            <a:custGeom>
              <a:avLst/>
              <a:gdLst>
                <a:gd name="T0" fmla="*/ 0 w 271"/>
                <a:gd name="T1" fmla="*/ 1646 h 2059"/>
                <a:gd name="T2" fmla="*/ 2077 w 271"/>
                <a:gd name="T3" fmla="*/ 1646 h 2059"/>
                <a:gd name="T4" fmla="*/ 2077 w 271"/>
                <a:gd name="T5" fmla="*/ 0 h 2059"/>
                <a:gd name="T6" fmla="*/ 0 w 271"/>
                <a:gd name="T7" fmla="*/ 0 h 2059"/>
                <a:gd name="T8" fmla="*/ 0 w 271"/>
                <a:gd name="T9" fmla="*/ 1646 h 2059"/>
                <a:gd name="T10" fmla="*/ 0 w 271"/>
                <a:gd name="T11" fmla="*/ 1646 h 2059"/>
                <a:gd name="T12" fmla="*/ 0 60000 65536"/>
                <a:gd name="T13" fmla="*/ 0 60000 65536"/>
                <a:gd name="T14" fmla="*/ 0 60000 65536"/>
                <a:gd name="T15" fmla="*/ 0 60000 65536"/>
                <a:gd name="T16" fmla="*/ 0 60000 65536"/>
                <a:gd name="T17" fmla="*/ 0 60000 65536"/>
                <a:gd name="T18" fmla="*/ 0 w 271"/>
                <a:gd name="T19" fmla="*/ 0 h 2059"/>
                <a:gd name="T20" fmla="*/ 271 w 271"/>
                <a:gd name="T21" fmla="*/ 2059 h 2059"/>
              </a:gdLst>
              <a:ahLst/>
              <a:cxnLst>
                <a:cxn ang="T12">
                  <a:pos x="T0" y="T1"/>
                </a:cxn>
                <a:cxn ang="T13">
                  <a:pos x="T2" y="T3"/>
                </a:cxn>
                <a:cxn ang="T14">
                  <a:pos x="T4" y="T5"/>
                </a:cxn>
                <a:cxn ang="T15">
                  <a:pos x="T6" y="T7"/>
                </a:cxn>
                <a:cxn ang="T16">
                  <a:pos x="T8" y="T9"/>
                </a:cxn>
                <a:cxn ang="T17">
                  <a:pos x="T10" y="T11"/>
                </a:cxn>
              </a:cxnLst>
              <a:rect l="T18" t="T19" r="T20" b="T21"/>
              <a:pathLst>
                <a:path w="271" h="2059">
                  <a:moveTo>
                    <a:pt x="0" y="2058"/>
                  </a:moveTo>
                  <a:lnTo>
                    <a:pt x="270" y="2058"/>
                  </a:lnTo>
                  <a:lnTo>
                    <a:pt x="270" y="0"/>
                  </a:lnTo>
                  <a:lnTo>
                    <a:pt x="0" y="0"/>
                  </a:lnTo>
                  <a:lnTo>
                    <a:pt x="0" y="2058"/>
                  </a:lnTo>
                </a:path>
              </a:pathLst>
            </a:custGeom>
            <a:solidFill>
              <a:srgbClr val="F8F8F8"/>
            </a:solidFill>
            <a:ln w="9048">
              <a:solidFill>
                <a:srgbClr val="C0C0C0"/>
              </a:solidFill>
              <a:round/>
              <a:headEnd/>
              <a:tailEnd/>
            </a:ln>
          </p:spPr>
          <p:txBody>
            <a:bodyPr/>
            <a:lstStyle/>
            <a:p>
              <a:endParaRPr lang="it-IT"/>
            </a:p>
          </p:txBody>
        </p:sp>
        <p:grpSp>
          <p:nvGrpSpPr>
            <p:cNvPr id="12298" name="Group 6"/>
            <p:cNvGrpSpPr>
              <a:grpSpLocks/>
            </p:cNvGrpSpPr>
            <p:nvPr/>
          </p:nvGrpSpPr>
          <p:grpSpPr bwMode="auto">
            <a:xfrm>
              <a:off x="2782" y="3474"/>
              <a:ext cx="703" cy="203"/>
              <a:chOff x="3110" y="3961"/>
              <a:chExt cx="356" cy="218"/>
            </a:xfrm>
          </p:grpSpPr>
          <p:sp>
            <p:nvSpPr>
              <p:cNvPr id="12425" name="Freeform 7"/>
              <p:cNvSpPr>
                <a:spLocks/>
              </p:cNvSpPr>
              <p:nvPr/>
            </p:nvSpPr>
            <p:spPr bwMode="auto">
              <a:xfrm>
                <a:off x="3137" y="3961"/>
                <a:ext cx="300" cy="106"/>
              </a:xfrm>
              <a:custGeom>
                <a:avLst/>
                <a:gdLst>
                  <a:gd name="T0" fmla="*/ 285 w 300"/>
                  <a:gd name="T1" fmla="*/ 2 h 106"/>
                  <a:gd name="T2" fmla="*/ 290 w 300"/>
                  <a:gd name="T3" fmla="*/ 5 h 106"/>
                  <a:gd name="T4" fmla="*/ 295 w 300"/>
                  <a:gd name="T5" fmla="*/ 9 h 106"/>
                  <a:gd name="T6" fmla="*/ 295 w 300"/>
                  <a:gd name="T7" fmla="*/ 16 h 106"/>
                  <a:gd name="T8" fmla="*/ 297 w 300"/>
                  <a:gd name="T9" fmla="*/ 23 h 106"/>
                  <a:gd name="T10" fmla="*/ 298 w 300"/>
                  <a:gd name="T11" fmla="*/ 30 h 106"/>
                  <a:gd name="T12" fmla="*/ 297 w 300"/>
                  <a:gd name="T13" fmla="*/ 39 h 106"/>
                  <a:gd name="T14" fmla="*/ 293 w 300"/>
                  <a:gd name="T15" fmla="*/ 46 h 106"/>
                  <a:gd name="T16" fmla="*/ 290 w 300"/>
                  <a:gd name="T17" fmla="*/ 52 h 106"/>
                  <a:gd name="T18" fmla="*/ 285 w 300"/>
                  <a:gd name="T19" fmla="*/ 53 h 106"/>
                  <a:gd name="T20" fmla="*/ 281 w 300"/>
                  <a:gd name="T21" fmla="*/ 52 h 106"/>
                  <a:gd name="T22" fmla="*/ 283 w 300"/>
                  <a:gd name="T23" fmla="*/ 53 h 106"/>
                  <a:gd name="T24" fmla="*/ 287 w 300"/>
                  <a:gd name="T25" fmla="*/ 56 h 106"/>
                  <a:gd name="T26" fmla="*/ 293 w 300"/>
                  <a:gd name="T27" fmla="*/ 59 h 106"/>
                  <a:gd name="T28" fmla="*/ 294 w 300"/>
                  <a:gd name="T29" fmla="*/ 66 h 106"/>
                  <a:gd name="T30" fmla="*/ 296 w 300"/>
                  <a:gd name="T31" fmla="*/ 74 h 106"/>
                  <a:gd name="T32" fmla="*/ 296 w 300"/>
                  <a:gd name="T33" fmla="*/ 82 h 106"/>
                  <a:gd name="T34" fmla="*/ 295 w 300"/>
                  <a:gd name="T35" fmla="*/ 90 h 106"/>
                  <a:gd name="T36" fmla="*/ 291 w 300"/>
                  <a:gd name="T37" fmla="*/ 96 h 106"/>
                  <a:gd name="T38" fmla="*/ 288 w 300"/>
                  <a:gd name="T39" fmla="*/ 101 h 106"/>
                  <a:gd name="T40" fmla="*/ 284 w 300"/>
                  <a:gd name="T41" fmla="*/ 104 h 106"/>
                  <a:gd name="T42" fmla="*/ 281 w 300"/>
                  <a:gd name="T43" fmla="*/ 103 h 106"/>
                  <a:gd name="T44" fmla="*/ 17 w 300"/>
                  <a:gd name="T45" fmla="*/ 103 h 106"/>
                  <a:gd name="T46" fmla="*/ 12 w 300"/>
                  <a:gd name="T47" fmla="*/ 105 h 106"/>
                  <a:gd name="T48" fmla="*/ 7 w 300"/>
                  <a:gd name="T49" fmla="*/ 101 h 106"/>
                  <a:gd name="T50" fmla="*/ 3 w 300"/>
                  <a:gd name="T51" fmla="*/ 96 h 106"/>
                  <a:gd name="T52" fmla="*/ 1 w 300"/>
                  <a:gd name="T53" fmla="*/ 90 h 106"/>
                  <a:gd name="T54" fmla="*/ 0 w 300"/>
                  <a:gd name="T55" fmla="*/ 82 h 106"/>
                  <a:gd name="T56" fmla="*/ 0 w 300"/>
                  <a:gd name="T57" fmla="*/ 74 h 106"/>
                  <a:gd name="T58" fmla="*/ 1 w 300"/>
                  <a:gd name="T59" fmla="*/ 66 h 106"/>
                  <a:gd name="T60" fmla="*/ 5 w 300"/>
                  <a:gd name="T61" fmla="*/ 59 h 106"/>
                  <a:gd name="T62" fmla="*/ 9 w 300"/>
                  <a:gd name="T63" fmla="*/ 56 h 106"/>
                  <a:gd name="T64" fmla="*/ 14 w 300"/>
                  <a:gd name="T65" fmla="*/ 53 h 106"/>
                  <a:gd name="T66" fmla="*/ 17 w 300"/>
                  <a:gd name="T67" fmla="*/ 53 h 106"/>
                  <a:gd name="T68" fmla="*/ 12 w 300"/>
                  <a:gd name="T69" fmla="*/ 54 h 106"/>
                  <a:gd name="T70" fmla="*/ 8 w 300"/>
                  <a:gd name="T71" fmla="*/ 52 h 106"/>
                  <a:gd name="T72" fmla="*/ 4 w 300"/>
                  <a:gd name="T73" fmla="*/ 46 h 106"/>
                  <a:gd name="T74" fmla="*/ 2 w 300"/>
                  <a:gd name="T75" fmla="*/ 39 h 106"/>
                  <a:gd name="T76" fmla="*/ 1 w 300"/>
                  <a:gd name="T77" fmla="*/ 31 h 106"/>
                  <a:gd name="T78" fmla="*/ 1 w 300"/>
                  <a:gd name="T79" fmla="*/ 22 h 106"/>
                  <a:gd name="T80" fmla="*/ 3 w 300"/>
                  <a:gd name="T81" fmla="*/ 15 h 106"/>
                  <a:gd name="T82" fmla="*/ 8 w 300"/>
                  <a:gd name="T83" fmla="*/ 7 h 106"/>
                  <a:gd name="T84" fmla="*/ 13 w 300"/>
                  <a:gd name="T85" fmla="*/ 4 h 106"/>
                  <a:gd name="T86" fmla="*/ 18 w 300"/>
                  <a:gd name="T87" fmla="*/ 1 h 106"/>
                  <a:gd name="T88" fmla="*/ 24 w 300"/>
                  <a:gd name="T89" fmla="*/ 0 h 106"/>
                  <a:gd name="T90" fmla="*/ 61 w 300"/>
                  <a:gd name="T91" fmla="*/ 0 h 106"/>
                  <a:gd name="T92" fmla="*/ 125 w 300"/>
                  <a:gd name="T93" fmla="*/ 0 h 106"/>
                  <a:gd name="T94" fmla="*/ 197 w 300"/>
                  <a:gd name="T95" fmla="*/ 0 h 106"/>
                  <a:gd name="T96" fmla="*/ 256 w 300"/>
                  <a:gd name="T97" fmla="*/ 0 h 106"/>
                  <a:gd name="T98" fmla="*/ 283 w 300"/>
                  <a:gd name="T99" fmla="*/ 0 h 10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00"/>
                  <a:gd name="T151" fmla="*/ 0 h 106"/>
                  <a:gd name="T152" fmla="*/ 300 w 300"/>
                  <a:gd name="T153" fmla="*/ 106 h 10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00" h="106">
                    <a:moveTo>
                      <a:pt x="281" y="1"/>
                    </a:moveTo>
                    <a:lnTo>
                      <a:pt x="283" y="2"/>
                    </a:lnTo>
                    <a:lnTo>
                      <a:pt x="285" y="2"/>
                    </a:lnTo>
                    <a:lnTo>
                      <a:pt x="287" y="4"/>
                    </a:lnTo>
                    <a:lnTo>
                      <a:pt x="290" y="4"/>
                    </a:lnTo>
                    <a:lnTo>
                      <a:pt x="290" y="5"/>
                    </a:lnTo>
                    <a:lnTo>
                      <a:pt x="292" y="6"/>
                    </a:lnTo>
                    <a:lnTo>
                      <a:pt x="293" y="8"/>
                    </a:lnTo>
                    <a:lnTo>
                      <a:pt x="295" y="9"/>
                    </a:lnTo>
                    <a:lnTo>
                      <a:pt x="295" y="12"/>
                    </a:lnTo>
                    <a:lnTo>
                      <a:pt x="295" y="14"/>
                    </a:lnTo>
                    <a:lnTo>
                      <a:pt x="295" y="16"/>
                    </a:lnTo>
                    <a:lnTo>
                      <a:pt x="297" y="18"/>
                    </a:lnTo>
                    <a:lnTo>
                      <a:pt x="297" y="21"/>
                    </a:lnTo>
                    <a:lnTo>
                      <a:pt x="297" y="23"/>
                    </a:lnTo>
                    <a:lnTo>
                      <a:pt x="297" y="25"/>
                    </a:lnTo>
                    <a:lnTo>
                      <a:pt x="299" y="26"/>
                    </a:lnTo>
                    <a:lnTo>
                      <a:pt x="298" y="30"/>
                    </a:lnTo>
                    <a:lnTo>
                      <a:pt x="298" y="34"/>
                    </a:lnTo>
                    <a:lnTo>
                      <a:pt x="297" y="37"/>
                    </a:lnTo>
                    <a:lnTo>
                      <a:pt x="297" y="39"/>
                    </a:lnTo>
                    <a:lnTo>
                      <a:pt x="295" y="43"/>
                    </a:lnTo>
                    <a:lnTo>
                      <a:pt x="295" y="44"/>
                    </a:lnTo>
                    <a:lnTo>
                      <a:pt x="293" y="46"/>
                    </a:lnTo>
                    <a:lnTo>
                      <a:pt x="293" y="48"/>
                    </a:lnTo>
                    <a:lnTo>
                      <a:pt x="291" y="50"/>
                    </a:lnTo>
                    <a:lnTo>
                      <a:pt x="290" y="52"/>
                    </a:lnTo>
                    <a:lnTo>
                      <a:pt x="288" y="53"/>
                    </a:lnTo>
                    <a:lnTo>
                      <a:pt x="287" y="53"/>
                    </a:lnTo>
                    <a:lnTo>
                      <a:pt x="285" y="53"/>
                    </a:lnTo>
                    <a:lnTo>
                      <a:pt x="283" y="53"/>
                    </a:lnTo>
                    <a:lnTo>
                      <a:pt x="281" y="53"/>
                    </a:lnTo>
                    <a:lnTo>
                      <a:pt x="281" y="52"/>
                    </a:lnTo>
                    <a:lnTo>
                      <a:pt x="281" y="53"/>
                    </a:lnTo>
                    <a:lnTo>
                      <a:pt x="283" y="53"/>
                    </a:lnTo>
                    <a:lnTo>
                      <a:pt x="285" y="54"/>
                    </a:lnTo>
                    <a:lnTo>
                      <a:pt x="287" y="54"/>
                    </a:lnTo>
                    <a:lnTo>
                      <a:pt x="287" y="56"/>
                    </a:lnTo>
                    <a:lnTo>
                      <a:pt x="289" y="57"/>
                    </a:lnTo>
                    <a:lnTo>
                      <a:pt x="291" y="59"/>
                    </a:lnTo>
                    <a:lnTo>
                      <a:pt x="293" y="59"/>
                    </a:lnTo>
                    <a:lnTo>
                      <a:pt x="293" y="62"/>
                    </a:lnTo>
                    <a:lnTo>
                      <a:pt x="294" y="64"/>
                    </a:lnTo>
                    <a:lnTo>
                      <a:pt x="294" y="66"/>
                    </a:lnTo>
                    <a:lnTo>
                      <a:pt x="295" y="68"/>
                    </a:lnTo>
                    <a:lnTo>
                      <a:pt x="295" y="72"/>
                    </a:lnTo>
                    <a:lnTo>
                      <a:pt x="296" y="74"/>
                    </a:lnTo>
                    <a:lnTo>
                      <a:pt x="296" y="76"/>
                    </a:lnTo>
                    <a:lnTo>
                      <a:pt x="297" y="78"/>
                    </a:lnTo>
                    <a:lnTo>
                      <a:pt x="296" y="82"/>
                    </a:lnTo>
                    <a:lnTo>
                      <a:pt x="296" y="84"/>
                    </a:lnTo>
                    <a:lnTo>
                      <a:pt x="295" y="88"/>
                    </a:lnTo>
                    <a:lnTo>
                      <a:pt x="295" y="90"/>
                    </a:lnTo>
                    <a:lnTo>
                      <a:pt x="294" y="93"/>
                    </a:lnTo>
                    <a:lnTo>
                      <a:pt x="293" y="94"/>
                    </a:lnTo>
                    <a:lnTo>
                      <a:pt x="291" y="96"/>
                    </a:lnTo>
                    <a:lnTo>
                      <a:pt x="291" y="98"/>
                    </a:lnTo>
                    <a:lnTo>
                      <a:pt x="290" y="100"/>
                    </a:lnTo>
                    <a:lnTo>
                      <a:pt x="288" y="101"/>
                    </a:lnTo>
                    <a:lnTo>
                      <a:pt x="286" y="103"/>
                    </a:lnTo>
                    <a:lnTo>
                      <a:pt x="284" y="104"/>
                    </a:lnTo>
                    <a:lnTo>
                      <a:pt x="282" y="104"/>
                    </a:lnTo>
                    <a:lnTo>
                      <a:pt x="281" y="104"/>
                    </a:lnTo>
                    <a:lnTo>
                      <a:pt x="281" y="103"/>
                    </a:lnTo>
                    <a:lnTo>
                      <a:pt x="280" y="103"/>
                    </a:lnTo>
                    <a:lnTo>
                      <a:pt x="17" y="103"/>
                    </a:lnTo>
                    <a:lnTo>
                      <a:pt x="16" y="105"/>
                    </a:lnTo>
                    <a:lnTo>
                      <a:pt x="14" y="105"/>
                    </a:lnTo>
                    <a:lnTo>
                      <a:pt x="12" y="105"/>
                    </a:lnTo>
                    <a:lnTo>
                      <a:pt x="11" y="103"/>
                    </a:lnTo>
                    <a:lnTo>
                      <a:pt x="9" y="103"/>
                    </a:lnTo>
                    <a:lnTo>
                      <a:pt x="7" y="101"/>
                    </a:lnTo>
                    <a:lnTo>
                      <a:pt x="5" y="100"/>
                    </a:lnTo>
                    <a:lnTo>
                      <a:pt x="5" y="98"/>
                    </a:lnTo>
                    <a:lnTo>
                      <a:pt x="3" y="96"/>
                    </a:lnTo>
                    <a:lnTo>
                      <a:pt x="3" y="94"/>
                    </a:lnTo>
                    <a:lnTo>
                      <a:pt x="1" y="93"/>
                    </a:lnTo>
                    <a:lnTo>
                      <a:pt x="1" y="90"/>
                    </a:lnTo>
                    <a:lnTo>
                      <a:pt x="0" y="88"/>
                    </a:lnTo>
                    <a:lnTo>
                      <a:pt x="0" y="84"/>
                    </a:lnTo>
                    <a:lnTo>
                      <a:pt x="0" y="82"/>
                    </a:lnTo>
                    <a:lnTo>
                      <a:pt x="0" y="78"/>
                    </a:lnTo>
                    <a:lnTo>
                      <a:pt x="0" y="76"/>
                    </a:lnTo>
                    <a:lnTo>
                      <a:pt x="0" y="74"/>
                    </a:lnTo>
                    <a:lnTo>
                      <a:pt x="0" y="72"/>
                    </a:lnTo>
                    <a:lnTo>
                      <a:pt x="1" y="68"/>
                    </a:lnTo>
                    <a:lnTo>
                      <a:pt x="1" y="66"/>
                    </a:lnTo>
                    <a:lnTo>
                      <a:pt x="3" y="64"/>
                    </a:lnTo>
                    <a:lnTo>
                      <a:pt x="3" y="62"/>
                    </a:lnTo>
                    <a:lnTo>
                      <a:pt x="5" y="59"/>
                    </a:lnTo>
                    <a:lnTo>
                      <a:pt x="6" y="59"/>
                    </a:lnTo>
                    <a:lnTo>
                      <a:pt x="8" y="57"/>
                    </a:lnTo>
                    <a:lnTo>
                      <a:pt x="9" y="56"/>
                    </a:lnTo>
                    <a:lnTo>
                      <a:pt x="11" y="54"/>
                    </a:lnTo>
                    <a:lnTo>
                      <a:pt x="13" y="54"/>
                    </a:lnTo>
                    <a:lnTo>
                      <a:pt x="14" y="53"/>
                    </a:lnTo>
                    <a:lnTo>
                      <a:pt x="16" y="53"/>
                    </a:lnTo>
                    <a:lnTo>
                      <a:pt x="18" y="53"/>
                    </a:lnTo>
                    <a:lnTo>
                      <a:pt x="17" y="53"/>
                    </a:lnTo>
                    <a:lnTo>
                      <a:pt x="16" y="54"/>
                    </a:lnTo>
                    <a:lnTo>
                      <a:pt x="14" y="54"/>
                    </a:lnTo>
                    <a:lnTo>
                      <a:pt x="12" y="54"/>
                    </a:lnTo>
                    <a:lnTo>
                      <a:pt x="11" y="53"/>
                    </a:lnTo>
                    <a:lnTo>
                      <a:pt x="9" y="53"/>
                    </a:lnTo>
                    <a:lnTo>
                      <a:pt x="8" y="52"/>
                    </a:lnTo>
                    <a:lnTo>
                      <a:pt x="6" y="50"/>
                    </a:lnTo>
                    <a:lnTo>
                      <a:pt x="6" y="48"/>
                    </a:lnTo>
                    <a:lnTo>
                      <a:pt x="4" y="46"/>
                    </a:lnTo>
                    <a:lnTo>
                      <a:pt x="4" y="44"/>
                    </a:lnTo>
                    <a:lnTo>
                      <a:pt x="2" y="43"/>
                    </a:lnTo>
                    <a:lnTo>
                      <a:pt x="2" y="39"/>
                    </a:lnTo>
                    <a:lnTo>
                      <a:pt x="1" y="37"/>
                    </a:lnTo>
                    <a:lnTo>
                      <a:pt x="1" y="34"/>
                    </a:lnTo>
                    <a:lnTo>
                      <a:pt x="1" y="31"/>
                    </a:lnTo>
                    <a:lnTo>
                      <a:pt x="1" y="28"/>
                    </a:lnTo>
                    <a:lnTo>
                      <a:pt x="1" y="26"/>
                    </a:lnTo>
                    <a:lnTo>
                      <a:pt x="1" y="22"/>
                    </a:lnTo>
                    <a:lnTo>
                      <a:pt x="1" y="21"/>
                    </a:lnTo>
                    <a:lnTo>
                      <a:pt x="3" y="17"/>
                    </a:lnTo>
                    <a:lnTo>
                      <a:pt x="3" y="15"/>
                    </a:lnTo>
                    <a:lnTo>
                      <a:pt x="5" y="12"/>
                    </a:lnTo>
                    <a:lnTo>
                      <a:pt x="6" y="10"/>
                    </a:lnTo>
                    <a:lnTo>
                      <a:pt x="8" y="7"/>
                    </a:lnTo>
                    <a:lnTo>
                      <a:pt x="9" y="6"/>
                    </a:lnTo>
                    <a:lnTo>
                      <a:pt x="11" y="5"/>
                    </a:lnTo>
                    <a:lnTo>
                      <a:pt x="13" y="4"/>
                    </a:lnTo>
                    <a:lnTo>
                      <a:pt x="14" y="2"/>
                    </a:lnTo>
                    <a:lnTo>
                      <a:pt x="16" y="2"/>
                    </a:lnTo>
                    <a:lnTo>
                      <a:pt x="18" y="1"/>
                    </a:lnTo>
                    <a:lnTo>
                      <a:pt x="20" y="1"/>
                    </a:lnTo>
                    <a:lnTo>
                      <a:pt x="22" y="0"/>
                    </a:lnTo>
                    <a:lnTo>
                      <a:pt x="24" y="0"/>
                    </a:lnTo>
                    <a:lnTo>
                      <a:pt x="32" y="0"/>
                    </a:lnTo>
                    <a:lnTo>
                      <a:pt x="44" y="0"/>
                    </a:lnTo>
                    <a:lnTo>
                      <a:pt x="61" y="0"/>
                    </a:lnTo>
                    <a:lnTo>
                      <a:pt x="80" y="0"/>
                    </a:lnTo>
                    <a:lnTo>
                      <a:pt x="102" y="0"/>
                    </a:lnTo>
                    <a:lnTo>
                      <a:pt x="125" y="0"/>
                    </a:lnTo>
                    <a:lnTo>
                      <a:pt x="150" y="0"/>
                    </a:lnTo>
                    <a:lnTo>
                      <a:pt x="173" y="0"/>
                    </a:lnTo>
                    <a:lnTo>
                      <a:pt x="197" y="0"/>
                    </a:lnTo>
                    <a:lnTo>
                      <a:pt x="219" y="0"/>
                    </a:lnTo>
                    <a:lnTo>
                      <a:pt x="240" y="0"/>
                    </a:lnTo>
                    <a:lnTo>
                      <a:pt x="256" y="0"/>
                    </a:lnTo>
                    <a:lnTo>
                      <a:pt x="270" y="0"/>
                    </a:lnTo>
                    <a:lnTo>
                      <a:pt x="279" y="0"/>
                    </a:lnTo>
                    <a:lnTo>
                      <a:pt x="283" y="0"/>
                    </a:lnTo>
                    <a:lnTo>
                      <a:pt x="281" y="1"/>
                    </a:lnTo>
                  </a:path>
                </a:pathLst>
              </a:custGeom>
              <a:solidFill>
                <a:srgbClr val="F8F8F8"/>
              </a:solidFill>
              <a:ln w="18732">
                <a:solidFill>
                  <a:srgbClr val="C0C0C0"/>
                </a:solidFill>
                <a:round/>
                <a:headEnd/>
                <a:tailEnd/>
              </a:ln>
            </p:spPr>
            <p:txBody>
              <a:bodyPr/>
              <a:lstStyle/>
              <a:p>
                <a:endParaRPr lang="it-IT"/>
              </a:p>
            </p:txBody>
          </p:sp>
          <p:sp>
            <p:nvSpPr>
              <p:cNvPr id="12426" name="Freeform 8"/>
              <p:cNvSpPr>
                <a:spLocks/>
              </p:cNvSpPr>
              <p:nvPr/>
            </p:nvSpPr>
            <p:spPr bwMode="auto">
              <a:xfrm>
                <a:off x="3209" y="3964"/>
                <a:ext cx="230" cy="51"/>
              </a:xfrm>
              <a:custGeom>
                <a:avLst/>
                <a:gdLst>
                  <a:gd name="T0" fmla="*/ 217 w 230"/>
                  <a:gd name="T1" fmla="*/ 5 h 51"/>
                  <a:gd name="T2" fmla="*/ 213 w 230"/>
                  <a:gd name="T3" fmla="*/ 13 h 51"/>
                  <a:gd name="T4" fmla="*/ 209 w 230"/>
                  <a:gd name="T5" fmla="*/ 21 h 51"/>
                  <a:gd name="T6" fmla="*/ 204 w 230"/>
                  <a:gd name="T7" fmla="*/ 28 h 51"/>
                  <a:gd name="T8" fmla="*/ 194 w 230"/>
                  <a:gd name="T9" fmla="*/ 34 h 51"/>
                  <a:gd name="T10" fmla="*/ 181 w 230"/>
                  <a:gd name="T11" fmla="*/ 39 h 51"/>
                  <a:gd name="T12" fmla="*/ 161 w 230"/>
                  <a:gd name="T13" fmla="*/ 42 h 51"/>
                  <a:gd name="T14" fmla="*/ 135 w 230"/>
                  <a:gd name="T15" fmla="*/ 42 h 51"/>
                  <a:gd name="T16" fmla="*/ 111 w 230"/>
                  <a:gd name="T17" fmla="*/ 42 h 51"/>
                  <a:gd name="T18" fmla="*/ 95 w 230"/>
                  <a:gd name="T19" fmla="*/ 43 h 51"/>
                  <a:gd name="T20" fmla="*/ 77 w 230"/>
                  <a:gd name="T21" fmla="*/ 45 h 51"/>
                  <a:gd name="T22" fmla="*/ 59 w 230"/>
                  <a:gd name="T23" fmla="*/ 45 h 51"/>
                  <a:gd name="T24" fmla="*/ 41 w 230"/>
                  <a:gd name="T25" fmla="*/ 47 h 51"/>
                  <a:gd name="T26" fmla="*/ 25 w 230"/>
                  <a:gd name="T27" fmla="*/ 48 h 51"/>
                  <a:gd name="T28" fmla="*/ 11 w 230"/>
                  <a:gd name="T29" fmla="*/ 50 h 51"/>
                  <a:gd name="T30" fmla="*/ 2 w 230"/>
                  <a:gd name="T31" fmla="*/ 50 h 51"/>
                  <a:gd name="T32" fmla="*/ 0 w 230"/>
                  <a:gd name="T33" fmla="*/ 50 h 51"/>
                  <a:gd name="T34" fmla="*/ 6 w 230"/>
                  <a:gd name="T35" fmla="*/ 50 h 51"/>
                  <a:gd name="T36" fmla="*/ 19 w 230"/>
                  <a:gd name="T37" fmla="*/ 50 h 51"/>
                  <a:gd name="T38" fmla="*/ 34 w 230"/>
                  <a:gd name="T39" fmla="*/ 50 h 51"/>
                  <a:gd name="T40" fmla="*/ 50 w 230"/>
                  <a:gd name="T41" fmla="*/ 50 h 51"/>
                  <a:gd name="T42" fmla="*/ 67 w 230"/>
                  <a:gd name="T43" fmla="*/ 50 h 51"/>
                  <a:gd name="T44" fmla="*/ 81 w 230"/>
                  <a:gd name="T45" fmla="*/ 50 h 51"/>
                  <a:gd name="T46" fmla="*/ 91 w 230"/>
                  <a:gd name="T47" fmla="*/ 50 h 51"/>
                  <a:gd name="T48" fmla="*/ 95 w 230"/>
                  <a:gd name="T49" fmla="*/ 50 h 51"/>
                  <a:gd name="T50" fmla="*/ 103 w 230"/>
                  <a:gd name="T51" fmla="*/ 50 h 51"/>
                  <a:gd name="T52" fmla="*/ 119 w 230"/>
                  <a:gd name="T53" fmla="*/ 50 h 51"/>
                  <a:gd name="T54" fmla="*/ 139 w 230"/>
                  <a:gd name="T55" fmla="*/ 50 h 51"/>
                  <a:gd name="T56" fmla="*/ 158 w 230"/>
                  <a:gd name="T57" fmla="*/ 50 h 51"/>
                  <a:gd name="T58" fmla="*/ 178 w 230"/>
                  <a:gd name="T59" fmla="*/ 50 h 51"/>
                  <a:gd name="T60" fmla="*/ 193 w 230"/>
                  <a:gd name="T61" fmla="*/ 50 h 51"/>
                  <a:gd name="T62" fmla="*/ 202 w 230"/>
                  <a:gd name="T63" fmla="*/ 50 h 51"/>
                  <a:gd name="T64" fmla="*/ 210 w 230"/>
                  <a:gd name="T65" fmla="*/ 50 h 51"/>
                  <a:gd name="T66" fmla="*/ 219 w 230"/>
                  <a:gd name="T67" fmla="*/ 48 h 51"/>
                  <a:gd name="T68" fmla="*/ 225 w 230"/>
                  <a:gd name="T69" fmla="*/ 41 h 51"/>
                  <a:gd name="T70" fmla="*/ 228 w 230"/>
                  <a:gd name="T71" fmla="*/ 33 h 51"/>
                  <a:gd name="T72" fmla="*/ 228 w 230"/>
                  <a:gd name="T73" fmla="*/ 23 h 51"/>
                  <a:gd name="T74" fmla="*/ 225 w 230"/>
                  <a:gd name="T75" fmla="*/ 14 h 51"/>
                  <a:gd name="T76" fmla="*/ 223 w 230"/>
                  <a:gd name="T77" fmla="*/ 6 h 51"/>
                  <a:gd name="T78" fmla="*/ 219 w 230"/>
                  <a:gd name="T79" fmla="*/ 2 h 51"/>
                  <a:gd name="T80" fmla="*/ 218 w 230"/>
                  <a:gd name="T81" fmla="*/ 0 h 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51"/>
                  <a:gd name="T125" fmla="*/ 230 w 230"/>
                  <a:gd name="T126" fmla="*/ 51 h 5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51">
                    <a:moveTo>
                      <a:pt x="218" y="0"/>
                    </a:moveTo>
                    <a:lnTo>
                      <a:pt x="217" y="5"/>
                    </a:lnTo>
                    <a:lnTo>
                      <a:pt x="215" y="9"/>
                    </a:lnTo>
                    <a:lnTo>
                      <a:pt x="213" y="13"/>
                    </a:lnTo>
                    <a:lnTo>
                      <a:pt x="212" y="17"/>
                    </a:lnTo>
                    <a:lnTo>
                      <a:pt x="209" y="21"/>
                    </a:lnTo>
                    <a:lnTo>
                      <a:pt x="207" y="24"/>
                    </a:lnTo>
                    <a:lnTo>
                      <a:pt x="204" y="28"/>
                    </a:lnTo>
                    <a:lnTo>
                      <a:pt x="201" y="31"/>
                    </a:lnTo>
                    <a:lnTo>
                      <a:pt x="194" y="34"/>
                    </a:lnTo>
                    <a:lnTo>
                      <a:pt x="188" y="37"/>
                    </a:lnTo>
                    <a:lnTo>
                      <a:pt x="181" y="39"/>
                    </a:lnTo>
                    <a:lnTo>
                      <a:pt x="172" y="40"/>
                    </a:lnTo>
                    <a:lnTo>
                      <a:pt x="161" y="42"/>
                    </a:lnTo>
                    <a:lnTo>
                      <a:pt x="149" y="42"/>
                    </a:lnTo>
                    <a:lnTo>
                      <a:pt x="135" y="42"/>
                    </a:lnTo>
                    <a:lnTo>
                      <a:pt x="119" y="41"/>
                    </a:lnTo>
                    <a:lnTo>
                      <a:pt x="111" y="42"/>
                    </a:lnTo>
                    <a:lnTo>
                      <a:pt x="103" y="42"/>
                    </a:lnTo>
                    <a:lnTo>
                      <a:pt x="95" y="43"/>
                    </a:lnTo>
                    <a:lnTo>
                      <a:pt x="86" y="43"/>
                    </a:lnTo>
                    <a:lnTo>
                      <a:pt x="77" y="45"/>
                    </a:lnTo>
                    <a:lnTo>
                      <a:pt x="68" y="45"/>
                    </a:lnTo>
                    <a:lnTo>
                      <a:pt x="59" y="45"/>
                    </a:lnTo>
                    <a:lnTo>
                      <a:pt x="50" y="45"/>
                    </a:lnTo>
                    <a:lnTo>
                      <a:pt x="41" y="47"/>
                    </a:lnTo>
                    <a:lnTo>
                      <a:pt x="32" y="47"/>
                    </a:lnTo>
                    <a:lnTo>
                      <a:pt x="25" y="48"/>
                    </a:lnTo>
                    <a:lnTo>
                      <a:pt x="18" y="48"/>
                    </a:lnTo>
                    <a:lnTo>
                      <a:pt x="11" y="50"/>
                    </a:lnTo>
                    <a:lnTo>
                      <a:pt x="6" y="50"/>
                    </a:lnTo>
                    <a:lnTo>
                      <a:pt x="2" y="50"/>
                    </a:lnTo>
                    <a:lnTo>
                      <a:pt x="0" y="50"/>
                    </a:lnTo>
                    <a:lnTo>
                      <a:pt x="3" y="50"/>
                    </a:lnTo>
                    <a:lnTo>
                      <a:pt x="6" y="50"/>
                    </a:lnTo>
                    <a:lnTo>
                      <a:pt x="12" y="50"/>
                    </a:lnTo>
                    <a:lnTo>
                      <a:pt x="19" y="50"/>
                    </a:lnTo>
                    <a:lnTo>
                      <a:pt x="26" y="50"/>
                    </a:lnTo>
                    <a:lnTo>
                      <a:pt x="34" y="50"/>
                    </a:lnTo>
                    <a:lnTo>
                      <a:pt x="43" y="50"/>
                    </a:lnTo>
                    <a:lnTo>
                      <a:pt x="50" y="50"/>
                    </a:lnTo>
                    <a:lnTo>
                      <a:pt x="59" y="50"/>
                    </a:lnTo>
                    <a:lnTo>
                      <a:pt x="67" y="50"/>
                    </a:lnTo>
                    <a:lnTo>
                      <a:pt x="75" y="50"/>
                    </a:lnTo>
                    <a:lnTo>
                      <a:pt x="81" y="50"/>
                    </a:lnTo>
                    <a:lnTo>
                      <a:pt x="87" y="50"/>
                    </a:lnTo>
                    <a:lnTo>
                      <a:pt x="91" y="50"/>
                    </a:lnTo>
                    <a:lnTo>
                      <a:pt x="95" y="50"/>
                    </a:lnTo>
                    <a:lnTo>
                      <a:pt x="99" y="50"/>
                    </a:lnTo>
                    <a:lnTo>
                      <a:pt x="103" y="50"/>
                    </a:lnTo>
                    <a:lnTo>
                      <a:pt x="111" y="50"/>
                    </a:lnTo>
                    <a:lnTo>
                      <a:pt x="119" y="50"/>
                    </a:lnTo>
                    <a:lnTo>
                      <a:pt x="129" y="50"/>
                    </a:lnTo>
                    <a:lnTo>
                      <a:pt x="139" y="50"/>
                    </a:lnTo>
                    <a:lnTo>
                      <a:pt x="149" y="50"/>
                    </a:lnTo>
                    <a:lnTo>
                      <a:pt x="158" y="50"/>
                    </a:lnTo>
                    <a:lnTo>
                      <a:pt x="169" y="50"/>
                    </a:lnTo>
                    <a:lnTo>
                      <a:pt x="178" y="50"/>
                    </a:lnTo>
                    <a:lnTo>
                      <a:pt x="187" y="50"/>
                    </a:lnTo>
                    <a:lnTo>
                      <a:pt x="193" y="50"/>
                    </a:lnTo>
                    <a:lnTo>
                      <a:pt x="199" y="50"/>
                    </a:lnTo>
                    <a:lnTo>
                      <a:pt x="202" y="50"/>
                    </a:lnTo>
                    <a:lnTo>
                      <a:pt x="204" y="50"/>
                    </a:lnTo>
                    <a:lnTo>
                      <a:pt x="210" y="50"/>
                    </a:lnTo>
                    <a:lnTo>
                      <a:pt x="215" y="50"/>
                    </a:lnTo>
                    <a:lnTo>
                      <a:pt x="219" y="48"/>
                    </a:lnTo>
                    <a:lnTo>
                      <a:pt x="223" y="44"/>
                    </a:lnTo>
                    <a:lnTo>
                      <a:pt x="225" y="41"/>
                    </a:lnTo>
                    <a:lnTo>
                      <a:pt x="227" y="37"/>
                    </a:lnTo>
                    <a:lnTo>
                      <a:pt x="228" y="33"/>
                    </a:lnTo>
                    <a:lnTo>
                      <a:pt x="229" y="27"/>
                    </a:lnTo>
                    <a:lnTo>
                      <a:pt x="228" y="23"/>
                    </a:lnTo>
                    <a:lnTo>
                      <a:pt x="227" y="18"/>
                    </a:lnTo>
                    <a:lnTo>
                      <a:pt x="225" y="14"/>
                    </a:lnTo>
                    <a:lnTo>
                      <a:pt x="225" y="9"/>
                    </a:lnTo>
                    <a:lnTo>
                      <a:pt x="223" y="6"/>
                    </a:lnTo>
                    <a:lnTo>
                      <a:pt x="221" y="3"/>
                    </a:lnTo>
                    <a:lnTo>
                      <a:pt x="219" y="2"/>
                    </a:lnTo>
                    <a:lnTo>
                      <a:pt x="218" y="0"/>
                    </a:lnTo>
                  </a:path>
                </a:pathLst>
              </a:custGeom>
              <a:solidFill>
                <a:srgbClr val="F8F8F8"/>
              </a:solidFill>
              <a:ln w="9525">
                <a:solidFill>
                  <a:srgbClr val="C0C0C0"/>
                </a:solidFill>
                <a:round/>
                <a:headEnd/>
                <a:tailEnd/>
              </a:ln>
            </p:spPr>
            <p:txBody>
              <a:bodyPr/>
              <a:lstStyle/>
              <a:p>
                <a:endParaRPr lang="it-IT"/>
              </a:p>
            </p:txBody>
          </p:sp>
          <p:sp>
            <p:nvSpPr>
              <p:cNvPr id="12427" name="Freeform 9"/>
              <p:cNvSpPr>
                <a:spLocks/>
              </p:cNvSpPr>
              <p:nvPr/>
            </p:nvSpPr>
            <p:spPr bwMode="auto">
              <a:xfrm>
                <a:off x="3110" y="4077"/>
                <a:ext cx="354" cy="102"/>
              </a:xfrm>
              <a:custGeom>
                <a:avLst/>
                <a:gdLst>
                  <a:gd name="T0" fmla="*/ 0 w 354"/>
                  <a:gd name="T1" fmla="*/ 0 h 102"/>
                  <a:gd name="T2" fmla="*/ 0 w 354"/>
                  <a:gd name="T3" fmla="*/ 101 h 102"/>
                  <a:gd name="T4" fmla="*/ 353 w 354"/>
                  <a:gd name="T5" fmla="*/ 101 h 102"/>
                  <a:gd name="T6" fmla="*/ 353 w 354"/>
                  <a:gd name="T7" fmla="*/ 0 h 102"/>
                  <a:gd name="T8" fmla="*/ 0 w 354"/>
                  <a:gd name="T9" fmla="*/ 0 h 102"/>
                  <a:gd name="T10" fmla="*/ 0 w 354"/>
                  <a:gd name="T11" fmla="*/ 0 h 102"/>
                  <a:gd name="T12" fmla="*/ 0 60000 65536"/>
                  <a:gd name="T13" fmla="*/ 0 60000 65536"/>
                  <a:gd name="T14" fmla="*/ 0 60000 65536"/>
                  <a:gd name="T15" fmla="*/ 0 60000 65536"/>
                  <a:gd name="T16" fmla="*/ 0 60000 65536"/>
                  <a:gd name="T17" fmla="*/ 0 60000 65536"/>
                  <a:gd name="T18" fmla="*/ 0 w 354"/>
                  <a:gd name="T19" fmla="*/ 0 h 102"/>
                  <a:gd name="T20" fmla="*/ 354 w 354"/>
                  <a:gd name="T21" fmla="*/ 102 h 102"/>
                </a:gdLst>
                <a:ahLst/>
                <a:cxnLst>
                  <a:cxn ang="T12">
                    <a:pos x="T0" y="T1"/>
                  </a:cxn>
                  <a:cxn ang="T13">
                    <a:pos x="T2" y="T3"/>
                  </a:cxn>
                  <a:cxn ang="T14">
                    <a:pos x="T4" y="T5"/>
                  </a:cxn>
                  <a:cxn ang="T15">
                    <a:pos x="T6" y="T7"/>
                  </a:cxn>
                  <a:cxn ang="T16">
                    <a:pos x="T8" y="T9"/>
                  </a:cxn>
                  <a:cxn ang="T17">
                    <a:pos x="T10" y="T11"/>
                  </a:cxn>
                </a:cxnLst>
                <a:rect l="T18" t="T19" r="T20" b="T21"/>
                <a:pathLst>
                  <a:path w="354" h="102">
                    <a:moveTo>
                      <a:pt x="0" y="0"/>
                    </a:moveTo>
                    <a:lnTo>
                      <a:pt x="0" y="101"/>
                    </a:lnTo>
                    <a:lnTo>
                      <a:pt x="353" y="101"/>
                    </a:lnTo>
                    <a:lnTo>
                      <a:pt x="353" y="0"/>
                    </a:lnTo>
                    <a:lnTo>
                      <a:pt x="0" y="0"/>
                    </a:lnTo>
                  </a:path>
                </a:pathLst>
              </a:custGeom>
              <a:solidFill>
                <a:srgbClr val="F8F8F8"/>
              </a:solidFill>
              <a:ln w="18732">
                <a:solidFill>
                  <a:srgbClr val="C0C0C0"/>
                </a:solidFill>
                <a:round/>
                <a:headEnd/>
                <a:tailEnd/>
              </a:ln>
            </p:spPr>
            <p:txBody>
              <a:bodyPr/>
              <a:lstStyle/>
              <a:p>
                <a:endParaRPr lang="it-IT"/>
              </a:p>
            </p:txBody>
          </p:sp>
          <p:sp>
            <p:nvSpPr>
              <p:cNvPr id="12428" name="Freeform 10"/>
              <p:cNvSpPr>
                <a:spLocks/>
              </p:cNvSpPr>
              <p:nvPr/>
            </p:nvSpPr>
            <p:spPr bwMode="auto">
              <a:xfrm>
                <a:off x="3115" y="4079"/>
                <a:ext cx="351" cy="100"/>
              </a:xfrm>
              <a:custGeom>
                <a:avLst/>
                <a:gdLst>
                  <a:gd name="T0" fmla="*/ 348 w 351"/>
                  <a:gd name="T1" fmla="*/ 4 h 100"/>
                  <a:gd name="T2" fmla="*/ 348 w 351"/>
                  <a:gd name="T3" fmla="*/ 18 h 100"/>
                  <a:gd name="T4" fmla="*/ 349 w 351"/>
                  <a:gd name="T5" fmla="*/ 39 h 100"/>
                  <a:gd name="T6" fmla="*/ 349 w 351"/>
                  <a:gd name="T7" fmla="*/ 65 h 100"/>
                  <a:gd name="T8" fmla="*/ 349 w 351"/>
                  <a:gd name="T9" fmla="*/ 87 h 100"/>
                  <a:gd name="T10" fmla="*/ 346 w 351"/>
                  <a:gd name="T11" fmla="*/ 99 h 100"/>
                  <a:gd name="T12" fmla="*/ 295 w 351"/>
                  <a:gd name="T13" fmla="*/ 99 h 100"/>
                  <a:gd name="T14" fmla="*/ 207 w 351"/>
                  <a:gd name="T15" fmla="*/ 99 h 100"/>
                  <a:gd name="T16" fmla="*/ 110 w 351"/>
                  <a:gd name="T17" fmla="*/ 99 h 100"/>
                  <a:gd name="T18" fmla="*/ 31 w 351"/>
                  <a:gd name="T19" fmla="*/ 99 h 100"/>
                  <a:gd name="T20" fmla="*/ 0 w 351"/>
                  <a:gd name="T21" fmla="*/ 99 h 100"/>
                  <a:gd name="T22" fmla="*/ 5 w 351"/>
                  <a:gd name="T23" fmla="*/ 99 h 100"/>
                  <a:gd name="T24" fmla="*/ 15 w 351"/>
                  <a:gd name="T25" fmla="*/ 96 h 100"/>
                  <a:gd name="T26" fmla="*/ 23 w 351"/>
                  <a:gd name="T27" fmla="*/ 95 h 100"/>
                  <a:gd name="T28" fmla="*/ 34 w 351"/>
                  <a:gd name="T29" fmla="*/ 93 h 100"/>
                  <a:gd name="T30" fmla="*/ 40 w 351"/>
                  <a:gd name="T31" fmla="*/ 92 h 100"/>
                  <a:gd name="T32" fmla="*/ 49 w 351"/>
                  <a:gd name="T33" fmla="*/ 90 h 100"/>
                  <a:gd name="T34" fmla="*/ 63 w 351"/>
                  <a:gd name="T35" fmla="*/ 89 h 100"/>
                  <a:gd name="T36" fmla="*/ 84 w 351"/>
                  <a:gd name="T37" fmla="*/ 87 h 100"/>
                  <a:gd name="T38" fmla="*/ 102 w 351"/>
                  <a:gd name="T39" fmla="*/ 87 h 100"/>
                  <a:gd name="T40" fmla="*/ 118 w 351"/>
                  <a:gd name="T41" fmla="*/ 85 h 100"/>
                  <a:gd name="T42" fmla="*/ 126 w 351"/>
                  <a:gd name="T43" fmla="*/ 83 h 100"/>
                  <a:gd name="T44" fmla="*/ 139 w 351"/>
                  <a:gd name="T45" fmla="*/ 82 h 100"/>
                  <a:gd name="T46" fmla="*/ 155 w 351"/>
                  <a:gd name="T47" fmla="*/ 81 h 100"/>
                  <a:gd name="T48" fmla="*/ 173 w 351"/>
                  <a:gd name="T49" fmla="*/ 80 h 100"/>
                  <a:gd name="T50" fmla="*/ 189 w 351"/>
                  <a:gd name="T51" fmla="*/ 78 h 100"/>
                  <a:gd name="T52" fmla="*/ 200 w 351"/>
                  <a:gd name="T53" fmla="*/ 75 h 100"/>
                  <a:gd name="T54" fmla="*/ 207 w 351"/>
                  <a:gd name="T55" fmla="*/ 75 h 100"/>
                  <a:gd name="T56" fmla="*/ 220 w 351"/>
                  <a:gd name="T57" fmla="*/ 74 h 100"/>
                  <a:gd name="T58" fmla="*/ 233 w 351"/>
                  <a:gd name="T59" fmla="*/ 73 h 100"/>
                  <a:gd name="T60" fmla="*/ 248 w 351"/>
                  <a:gd name="T61" fmla="*/ 71 h 100"/>
                  <a:gd name="T62" fmla="*/ 257 w 351"/>
                  <a:gd name="T63" fmla="*/ 71 h 100"/>
                  <a:gd name="T64" fmla="*/ 271 w 351"/>
                  <a:gd name="T65" fmla="*/ 66 h 100"/>
                  <a:gd name="T66" fmla="*/ 285 w 351"/>
                  <a:gd name="T67" fmla="*/ 61 h 100"/>
                  <a:gd name="T68" fmla="*/ 297 w 351"/>
                  <a:gd name="T69" fmla="*/ 55 h 100"/>
                  <a:gd name="T70" fmla="*/ 303 w 351"/>
                  <a:gd name="T71" fmla="*/ 50 h 100"/>
                  <a:gd name="T72" fmla="*/ 309 w 351"/>
                  <a:gd name="T73" fmla="*/ 46 h 100"/>
                  <a:gd name="T74" fmla="*/ 312 w 351"/>
                  <a:gd name="T75" fmla="*/ 44 h 100"/>
                  <a:gd name="T76" fmla="*/ 314 w 351"/>
                  <a:gd name="T77" fmla="*/ 38 h 100"/>
                  <a:gd name="T78" fmla="*/ 318 w 351"/>
                  <a:gd name="T79" fmla="*/ 29 h 100"/>
                  <a:gd name="T80" fmla="*/ 323 w 351"/>
                  <a:gd name="T81" fmla="*/ 20 h 100"/>
                  <a:gd name="T82" fmla="*/ 328 w 351"/>
                  <a:gd name="T83" fmla="*/ 10 h 100"/>
                  <a:gd name="T84" fmla="*/ 334 w 351"/>
                  <a:gd name="T85" fmla="*/ 0 h 100"/>
                  <a:gd name="T86" fmla="*/ 334 w 351"/>
                  <a:gd name="T87" fmla="*/ 0 h 100"/>
                  <a:gd name="T88" fmla="*/ 338 w 351"/>
                  <a:gd name="T89" fmla="*/ 0 h 100"/>
                  <a:gd name="T90" fmla="*/ 341 w 351"/>
                  <a:gd name="T91" fmla="*/ 0 h 100"/>
                  <a:gd name="T92" fmla="*/ 346 w 351"/>
                  <a:gd name="T93" fmla="*/ 0 h 100"/>
                  <a:gd name="T94" fmla="*/ 347 w 351"/>
                  <a:gd name="T95" fmla="*/ 0 h 1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1"/>
                  <a:gd name="T145" fmla="*/ 0 h 100"/>
                  <a:gd name="T146" fmla="*/ 351 w 351"/>
                  <a:gd name="T147" fmla="*/ 100 h 1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1" h="100">
                    <a:moveTo>
                      <a:pt x="348" y="0"/>
                    </a:moveTo>
                    <a:lnTo>
                      <a:pt x="348" y="1"/>
                    </a:lnTo>
                    <a:lnTo>
                      <a:pt x="348" y="4"/>
                    </a:lnTo>
                    <a:lnTo>
                      <a:pt x="348" y="8"/>
                    </a:lnTo>
                    <a:lnTo>
                      <a:pt x="348" y="12"/>
                    </a:lnTo>
                    <a:lnTo>
                      <a:pt x="348" y="18"/>
                    </a:lnTo>
                    <a:lnTo>
                      <a:pt x="348" y="25"/>
                    </a:lnTo>
                    <a:lnTo>
                      <a:pt x="348" y="32"/>
                    </a:lnTo>
                    <a:lnTo>
                      <a:pt x="349" y="39"/>
                    </a:lnTo>
                    <a:lnTo>
                      <a:pt x="349" y="48"/>
                    </a:lnTo>
                    <a:lnTo>
                      <a:pt x="349" y="56"/>
                    </a:lnTo>
                    <a:lnTo>
                      <a:pt x="349" y="65"/>
                    </a:lnTo>
                    <a:lnTo>
                      <a:pt x="349" y="72"/>
                    </a:lnTo>
                    <a:lnTo>
                      <a:pt x="349" y="80"/>
                    </a:lnTo>
                    <a:lnTo>
                      <a:pt x="349" y="87"/>
                    </a:lnTo>
                    <a:lnTo>
                      <a:pt x="349" y="94"/>
                    </a:lnTo>
                    <a:lnTo>
                      <a:pt x="350" y="99"/>
                    </a:lnTo>
                    <a:lnTo>
                      <a:pt x="346" y="99"/>
                    </a:lnTo>
                    <a:lnTo>
                      <a:pt x="335" y="99"/>
                    </a:lnTo>
                    <a:lnTo>
                      <a:pt x="317" y="99"/>
                    </a:lnTo>
                    <a:lnTo>
                      <a:pt x="295" y="99"/>
                    </a:lnTo>
                    <a:lnTo>
                      <a:pt x="268" y="99"/>
                    </a:lnTo>
                    <a:lnTo>
                      <a:pt x="239" y="99"/>
                    </a:lnTo>
                    <a:lnTo>
                      <a:pt x="207" y="99"/>
                    </a:lnTo>
                    <a:lnTo>
                      <a:pt x="175" y="99"/>
                    </a:lnTo>
                    <a:lnTo>
                      <a:pt x="142" y="99"/>
                    </a:lnTo>
                    <a:lnTo>
                      <a:pt x="110" y="99"/>
                    </a:lnTo>
                    <a:lnTo>
                      <a:pt x="80" y="99"/>
                    </a:lnTo>
                    <a:lnTo>
                      <a:pt x="54" y="99"/>
                    </a:lnTo>
                    <a:lnTo>
                      <a:pt x="31" y="99"/>
                    </a:lnTo>
                    <a:lnTo>
                      <a:pt x="15" y="99"/>
                    </a:lnTo>
                    <a:lnTo>
                      <a:pt x="4" y="99"/>
                    </a:lnTo>
                    <a:lnTo>
                      <a:pt x="0" y="99"/>
                    </a:lnTo>
                    <a:lnTo>
                      <a:pt x="1" y="99"/>
                    </a:lnTo>
                    <a:lnTo>
                      <a:pt x="3" y="99"/>
                    </a:lnTo>
                    <a:lnTo>
                      <a:pt x="5" y="99"/>
                    </a:lnTo>
                    <a:lnTo>
                      <a:pt x="9" y="97"/>
                    </a:lnTo>
                    <a:lnTo>
                      <a:pt x="11" y="97"/>
                    </a:lnTo>
                    <a:lnTo>
                      <a:pt x="15" y="96"/>
                    </a:lnTo>
                    <a:lnTo>
                      <a:pt x="18" y="96"/>
                    </a:lnTo>
                    <a:lnTo>
                      <a:pt x="22" y="95"/>
                    </a:lnTo>
                    <a:lnTo>
                      <a:pt x="23" y="95"/>
                    </a:lnTo>
                    <a:lnTo>
                      <a:pt x="27" y="95"/>
                    </a:lnTo>
                    <a:lnTo>
                      <a:pt x="30" y="95"/>
                    </a:lnTo>
                    <a:lnTo>
                      <a:pt x="34" y="93"/>
                    </a:lnTo>
                    <a:lnTo>
                      <a:pt x="35" y="93"/>
                    </a:lnTo>
                    <a:lnTo>
                      <a:pt x="38" y="92"/>
                    </a:lnTo>
                    <a:lnTo>
                      <a:pt x="40" y="92"/>
                    </a:lnTo>
                    <a:lnTo>
                      <a:pt x="43" y="90"/>
                    </a:lnTo>
                    <a:lnTo>
                      <a:pt x="45" y="90"/>
                    </a:lnTo>
                    <a:lnTo>
                      <a:pt x="49" y="90"/>
                    </a:lnTo>
                    <a:lnTo>
                      <a:pt x="53" y="90"/>
                    </a:lnTo>
                    <a:lnTo>
                      <a:pt x="58" y="89"/>
                    </a:lnTo>
                    <a:lnTo>
                      <a:pt x="63" y="89"/>
                    </a:lnTo>
                    <a:lnTo>
                      <a:pt x="70" y="89"/>
                    </a:lnTo>
                    <a:lnTo>
                      <a:pt x="76" y="89"/>
                    </a:lnTo>
                    <a:lnTo>
                      <a:pt x="84" y="87"/>
                    </a:lnTo>
                    <a:lnTo>
                      <a:pt x="89" y="87"/>
                    </a:lnTo>
                    <a:lnTo>
                      <a:pt x="96" y="87"/>
                    </a:lnTo>
                    <a:lnTo>
                      <a:pt x="102" y="87"/>
                    </a:lnTo>
                    <a:lnTo>
                      <a:pt x="108" y="85"/>
                    </a:lnTo>
                    <a:lnTo>
                      <a:pt x="113" y="85"/>
                    </a:lnTo>
                    <a:lnTo>
                      <a:pt x="118" y="85"/>
                    </a:lnTo>
                    <a:lnTo>
                      <a:pt x="121" y="85"/>
                    </a:lnTo>
                    <a:lnTo>
                      <a:pt x="124" y="83"/>
                    </a:lnTo>
                    <a:lnTo>
                      <a:pt x="126" y="83"/>
                    </a:lnTo>
                    <a:lnTo>
                      <a:pt x="130" y="83"/>
                    </a:lnTo>
                    <a:lnTo>
                      <a:pt x="134" y="83"/>
                    </a:lnTo>
                    <a:lnTo>
                      <a:pt x="139" y="82"/>
                    </a:lnTo>
                    <a:lnTo>
                      <a:pt x="143" y="82"/>
                    </a:lnTo>
                    <a:lnTo>
                      <a:pt x="150" y="81"/>
                    </a:lnTo>
                    <a:lnTo>
                      <a:pt x="155" y="81"/>
                    </a:lnTo>
                    <a:lnTo>
                      <a:pt x="162" y="80"/>
                    </a:lnTo>
                    <a:lnTo>
                      <a:pt x="167" y="80"/>
                    </a:lnTo>
                    <a:lnTo>
                      <a:pt x="173" y="80"/>
                    </a:lnTo>
                    <a:lnTo>
                      <a:pt x="178" y="80"/>
                    </a:lnTo>
                    <a:lnTo>
                      <a:pt x="185" y="78"/>
                    </a:lnTo>
                    <a:lnTo>
                      <a:pt x="189" y="78"/>
                    </a:lnTo>
                    <a:lnTo>
                      <a:pt x="193" y="77"/>
                    </a:lnTo>
                    <a:lnTo>
                      <a:pt x="196" y="77"/>
                    </a:lnTo>
                    <a:lnTo>
                      <a:pt x="200" y="75"/>
                    </a:lnTo>
                    <a:lnTo>
                      <a:pt x="201" y="75"/>
                    </a:lnTo>
                    <a:lnTo>
                      <a:pt x="204" y="75"/>
                    </a:lnTo>
                    <a:lnTo>
                      <a:pt x="207" y="75"/>
                    </a:lnTo>
                    <a:lnTo>
                      <a:pt x="211" y="74"/>
                    </a:lnTo>
                    <a:lnTo>
                      <a:pt x="215" y="74"/>
                    </a:lnTo>
                    <a:lnTo>
                      <a:pt x="220" y="74"/>
                    </a:lnTo>
                    <a:lnTo>
                      <a:pt x="224" y="74"/>
                    </a:lnTo>
                    <a:lnTo>
                      <a:pt x="229" y="73"/>
                    </a:lnTo>
                    <a:lnTo>
                      <a:pt x="233" y="73"/>
                    </a:lnTo>
                    <a:lnTo>
                      <a:pt x="239" y="73"/>
                    </a:lnTo>
                    <a:lnTo>
                      <a:pt x="243" y="73"/>
                    </a:lnTo>
                    <a:lnTo>
                      <a:pt x="248" y="71"/>
                    </a:lnTo>
                    <a:lnTo>
                      <a:pt x="251" y="71"/>
                    </a:lnTo>
                    <a:lnTo>
                      <a:pt x="255" y="71"/>
                    </a:lnTo>
                    <a:lnTo>
                      <a:pt x="257" y="71"/>
                    </a:lnTo>
                    <a:lnTo>
                      <a:pt x="260" y="69"/>
                    </a:lnTo>
                    <a:lnTo>
                      <a:pt x="265" y="68"/>
                    </a:lnTo>
                    <a:lnTo>
                      <a:pt x="271" y="66"/>
                    </a:lnTo>
                    <a:lnTo>
                      <a:pt x="276" y="64"/>
                    </a:lnTo>
                    <a:lnTo>
                      <a:pt x="281" y="62"/>
                    </a:lnTo>
                    <a:lnTo>
                      <a:pt x="285" y="61"/>
                    </a:lnTo>
                    <a:lnTo>
                      <a:pt x="290" y="59"/>
                    </a:lnTo>
                    <a:lnTo>
                      <a:pt x="293" y="57"/>
                    </a:lnTo>
                    <a:lnTo>
                      <a:pt x="297" y="55"/>
                    </a:lnTo>
                    <a:lnTo>
                      <a:pt x="298" y="54"/>
                    </a:lnTo>
                    <a:lnTo>
                      <a:pt x="301" y="52"/>
                    </a:lnTo>
                    <a:lnTo>
                      <a:pt x="303" y="50"/>
                    </a:lnTo>
                    <a:lnTo>
                      <a:pt x="306" y="48"/>
                    </a:lnTo>
                    <a:lnTo>
                      <a:pt x="307" y="48"/>
                    </a:lnTo>
                    <a:lnTo>
                      <a:pt x="309" y="46"/>
                    </a:lnTo>
                    <a:lnTo>
                      <a:pt x="311" y="45"/>
                    </a:lnTo>
                    <a:lnTo>
                      <a:pt x="312" y="44"/>
                    </a:lnTo>
                    <a:lnTo>
                      <a:pt x="312" y="42"/>
                    </a:lnTo>
                    <a:lnTo>
                      <a:pt x="312" y="41"/>
                    </a:lnTo>
                    <a:lnTo>
                      <a:pt x="314" y="38"/>
                    </a:lnTo>
                    <a:lnTo>
                      <a:pt x="315" y="36"/>
                    </a:lnTo>
                    <a:lnTo>
                      <a:pt x="316" y="33"/>
                    </a:lnTo>
                    <a:lnTo>
                      <a:pt x="318" y="29"/>
                    </a:lnTo>
                    <a:lnTo>
                      <a:pt x="320" y="26"/>
                    </a:lnTo>
                    <a:lnTo>
                      <a:pt x="321" y="23"/>
                    </a:lnTo>
                    <a:lnTo>
                      <a:pt x="323" y="20"/>
                    </a:lnTo>
                    <a:lnTo>
                      <a:pt x="325" y="16"/>
                    </a:lnTo>
                    <a:lnTo>
                      <a:pt x="327" y="12"/>
                    </a:lnTo>
                    <a:lnTo>
                      <a:pt x="328" y="10"/>
                    </a:lnTo>
                    <a:lnTo>
                      <a:pt x="330" y="7"/>
                    </a:lnTo>
                    <a:lnTo>
                      <a:pt x="332" y="4"/>
                    </a:lnTo>
                    <a:lnTo>
                      <a:pt x="334" y="0"/>
                    </a:lnTo>
                    <a:lnTo>
                      <a:pt x="336" y="0"/>
                    </a:lnTo>
                    <a:lnTo>
                      <a:pt x="338" y="0"/>
                    </a:lnTo>
                    <a:lnTo>
                      <a:pt x="339" y="0"/>
                    </a:lnTo>
                    <a:lnTo>
                      <a:pt x="341" y="0"/>
                    </a:lnTo>
                    <a:lnTo>
                      <a:pt x="343" y="0"/>
                    </a:lnTo>
                    <a:lnTo>
                      <a:pt x="344" y="0"/>
                    </a:lnTo>
                    <a:lnTo>
                      <a:pt x="346" y="0"/>
                    </a:lnTo>
                    <a:lnTo>
                      <a:pt x="347" y="0"/>
                    </a:lnTo>
                    <a:lnTo>
                      <a:pt x="348" y="0"/>
                    </a:lnTo>
                  </a:path>
                </a:pathLst>
              </a:custGeom>
              <a:solidFill>
                <a:srgbClr val="F8F8F8"/>
              </a:solidFill>
              <a:ln w="9525">
                <a:solidFill>
                  <a:srgbClr val="C0C0C0"/>
                </a:solidFill>
                <a:round/>
                <a:headEnd/>
                <a:tailEnd/>
              </a:ln>
            </p:spPr>
            <p:txBody>
              <a:bodyPr/>
              <a:lstStyle/>
              <a:p>
                <a:endParaRPr lang="it-IT"/>
              </a:p>
            </p:txBody>
          </p:sp>
          <p:sp>
            <p:nvSpPr>
              <p:cNvPr id="12429" name="Freeform 11"/>
              <p:cNvSpPr>
                <a:spLocks/>
              </p:cNvSpPr>
              <p:nvPr/>
            </p:nvSpPr>
            <p:spPr bwMode="auto">
              <a:xfrm>
                <a:off x="3160" y="4013"/>
                <a:ext cx="277" cy="55"/>
              </a:xfrm>
              <a:custGeom>
                <a:avLst/>
                <a:gdLst>
                  <a:gd name="T0" fmla="*/ 264 w 277"/>
                  <a:gd name="T1" fmla="*/ 2 h 55"/>
                  <a:gd name="T2" fmla="*/ 263 w 277"/>
                  <a:gd name="T3" fmla="*/ 2 h 55"/>
                  <a:gd name="T4" fmla="*/ 261 w 277"/>
                  <a:gd name="T5" fmla="*/ 2 h 55"/>
                  <a:gd name="T6" fmla="*/ 261 w 277"/>
                  <a:gd name="T7" fmla="*/ 2 h 55"/>
                  <a:gd name="T8" fmla="*/ 259 w 277"/>
                  <a:gd name="T9" fmla="*/ 1 h 55"/>
                  <a:gd name="T10" fmla="*/ 258 w 277"/>
                  <a:gd name="T11" fmla="*/ 1 h 55"/>
                  <a:gd name="T12" fmla="*/ 257 w 277"/>
                  <a:gd name="T13" fmla="*/ 1 h 55"/>
                  <a:gd name="T14" fmla="*/ 257 w 277"/>
                  <a:gd name="T15" fmla="*/ 1 h 55"/>
                  <a:gd name="T16" fmla="*/ 256 w 277"/>
                  <a:gd name="T17" fmla="*/ 4 h 55"/>
                  <a:gd name="T18" fmla="*/ 255 w 277"/>
                  <a:gd name="T19" fmla="*/ 10 h 55"/>
                  <a:gd name="T20" fmla="*/ 252 w 277"/>
                  <a:gd name="T21" fmla="*/ 16 h 55"/>
                  <a:gd name="T22" fmla="*/ 247 w 277"/>
                  <a:gd name="T23" fmla="*/ 23 h 55"/>
                  <a:gd name="T24" fmla="*/ 238 w 277"/>
                  <a:gd name="T25" fmla="*/ 29 h 55"/>
                  <a:gd name="T26" fmla="*/ 224 w 277"/>
                  <a:gd name="T27" fmla="*/ 34 h 55"/>
                  <a:gd name="T28" fmla="*/ 205 w 277"/>
                  <a:gd name="T29" fmla="*/ 38 h 55"/>
                  <a:gd name="T30" fmla="*/ 180 w 277"/>
                  <a:gd name="T31" fmla="*/ 40 h 55"/>
                  <a:gd name="T32" fmla="*/ 157 w 277"/>
                  <a:gd name="T33" fmla="*/ 42 h 55"/>
                  <a:gd name="T34" fmla="*/ 136 w 277"/>
                  <a:gd name="T35" fmla="*/ 42 h 55"/>
                  <a:gd name="T36" fmla="*/ 112 w 277"/>
                  <a:gd name="T37" fmla="*/ 44 h 55"/>
                  <a:gd name="T38" fmla="*/ 85 w 277"/>
                  <a:gd name="T39" fmla="*/ 45 h 55"/>
                  <a:gd name="T40" fmla="*/ 59 w 277"/>
                  <a:gd name="T41" fmla="*/ 47 h 55"/>
                  <a:gd name="T42" fmla="*/ 36 w 277"/>
                  <a:gd name="T43" fmla="*/ 49 h 55"/>
                  <a:gd name="T44" fmla="*/ 16 w 277"/>
                  <a:gd name="T45" fmla="*/ 51 h 55"/>
                  <a:gd name="T46" fmla="*/ 2 w 277"/>
                  <a:gd name="T47" fmla="*/ 51 h 55"/>
                  <a:gd name="T48" fmla="*/ 0 w 277"/>
                  <a:gd name="T49" fmla="*/ 52 h 55"/>
                  <a:gd name="T50" fmla="*/ 10 w 277"/>
                  <a:gd name="T51" fmla="*/ 52 h 55"/>
                  <a:gd name="T52" fmla="*/ 29 w 277"/>
                  <a:gd name="T53" fmla="*/ 52 h 55"/>
                  <a:gd name="T54" fmla="*/ 53 w 277"/>
                  <a:gd name="T55" fmla="*/ 52 h 55"/>
                  <a:gd name="T56" fmla="*/ 78 w 277"/>
                  <a:gd name="T57" fmla="*/ 52 h 55"/>
                  <a:gd name="T58" fmla="*/ 102 w 277"/>
                  <a:gd name="T59" fmla="*/ 52 h 55"/>
                  <a:gd name="T60" fmla="*/ 124 w 277"/>
                  <a:gd name="T61" fmla="*/ 52 h 55"/>
                  <a:gd name="T62" fmla="*/ 137 w 277"/>
                  <a:gd name="T63" fmla="*/ 52 h 55"/>
                  <a:gd name="T64" fmla="*/ 146 w 277"/>
                  <a:gd name="T65" fmla="*/ 52 h 55"/>
                  <a:gd name="T66" fmla="*/ 160 w 277"/>
                  <a:gd name="T67" fmla="*/ 52 h 55"/>
                  <a:gd name="T68" fmla="*/ 178 w 277"/>
                  <a:gd name="T69" fmla="*/ 52 h 55"/>
                  <a:gd name="T70" fmla="*/ 196 w 277"/>
                  <a:gd name="T71" fmla="*/ 52 h 55"/>
                  <a:gd name="T72" fmla="*/ 214 w 277"/>
                  <a:gd name="T73" fmla="*/ 53 h 55"/>
                  <a:gd name="T74" fmla="*/ 230 w 277"/>
                  <a:gd name="T75" fmla="*/ 53 h 55"/>
                  <a:gd name="T76" fmla="*/ 242 w 277"/>
                  <a:gd name="T77" fmla="*/ 53 h 55"/>
                  <a:gd name="T78" fmla="*/ 250 w 277"/>
                  <a:gd name="T79" fmla="*/ 53 h 55"/>
                  <a:gd name="T80" fmla="*/ 257 w 277"/>
                  <a:gd name="T81" fmla="*/ 54 h 55"/>
                  <a:gd name="T82" fmla="*/ 267 w 277"/>
                  <a:gd name="T83" fmla="*/ 50 h 55"/>
                  <a:gd name="T84" fmla="*/ 272 w 277"/>
                  <a:gd name="T85" fmla="*/ 43 h 55"/>
                  <a:gd name="T86" fmla="*/ 275 w 277"/>
                  <a:gd name="T87" fmla="*/ 33 h 55"/>
                  <a:gd name="T88" fmla="*/ 274 w 277"/>
                  <a:gd name="T89" fmla="*/ 24 h 55"/>
                  <a:gd name="T90" fmla="*/ 272 w 277"/>
                  <a:gd name="T91" fmla="*/ 14 h 55"/>
                  <a:gd name="T92" fmla="*/ 270 w 277"/>
                  <a:gd name="T93" fmla="*/ 7 h 55"/>
                  <a:gd name="T94" fmla="*/ 266 w 277"/>
                  <a:gd name="T95" fmla="*/ 3 h 55"/>
                  <a:gd name="T96" fmla="*/ 265 w 277"/>
                  <a:gd name="T97" fmla="*/ 2 h 5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7"/>
                  <a:gd name="T148" fmla="*/ 0 h 55"/>
                  <a:gd name="T149" fmla="*/ 277 w 277"/>
                  <a:gd name="T150" fmla="*/ 55 h 5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7" h="55">
                    <a:moveTo>
                      <a:pt x="265" y="2"/>
                    </a:moveTo>
                    <a:lnTo>
                      <a:pt x="264" y="2"/>
                    </a:lnTo>
                    <a:lnTo>
                      <a:pt x="263" y="2"/>
                    </a:lnTo>
                    <a:lnTo>
                      <a:pt x="261" y="2"/>
                    </a:lnTo>
                    <a:lnTo>
                      <a:pt x="261" y="1"/>
                    </a:lnTo>
                    <a:lnTo>
                      <a:pt x="259" y="1"/>
                    </a:lnTo>
                    <a:lnTo>
                      <a:pt x="258" y="1"/>
                    </a:lnTo>
                    <a:lnTo>
                      <a:pt x="257" y="1"/>
                    </a:lnTo>
                    <a:lnTo>
                      <a:pt x="258" y="0"/>
                    </a:lnTo>
                    <a:lnTo>
                      <a:pt x="256" y="4"/>
                    </a:lnTo>
                    <a:lnTo>
                      <a:pt x="256" y="7"/>
                    </a:lnTo>
                    <a:lnTo>
                      <a:pt x="255" y="10"/>
                    </a:lnTo>
                    <a:lnTo>
                      <a:pt x="254" y="13"/>
                    </a:lnTo>
                    <a:lnTo>
                      <a:pt x="252" y="16"/>
                    </a:lnTo>
                    <a:lnTo>
                      <a:pt x="250" y="20"/>
                    </a:lnTo>
                    <a:lnTo>
                      <a:pt x="247" y="23"/>
                    </a:lnTo>
                    <a:lnTo>
                      <a:pt x="243" y="25"/>
                    </a:lnTo>
                    <a:lnTo>
                      <a:pt x="238" y="29"/>
                    </a:lnTo>
                    <a:lnTo>
                      <a:pt x="232" y="31"/>
                    </a:lnTo>
                    <a:lnTo>
                      <a:pt x="224" y="34"/>
                    </a:lnTo>
                    <a:lnTo>
                      <a:pt x="216" y="36"/>
                    </a:lnTo>
                    <a:lnTo>
                      <a:pt x="205" y="38"/>
                    </a:lnTo>
                    <a:lnTo>
                      <a:pt x="194" y="39"/>
                    </a:lnTo>
                    <a:lnTo>
                      <a:pt x="180" y="40"/>
                    </a:lnTo>
                    <a:lnTo>
                      <a:pt x="165" y="40"/>
                    </a:lnTo>
                    <a:lnTo>
                      <a:pt x="157" y="42"/>
                    </a:lnTo>
                    <a:lnTo>
                      <a:pt x="148" y="42"/>
                    </a:lnTo>
                    <a:lnTo>
                      <a:pt x="136" y="42"/>
                    </a:lnTo>
                    <a:lnTo>
                      <a:pt x="125" y="42"/>
                    </a:lnTo>
                    <a:lnTo>
                      <a:pt x="112" y="44"/>
                    </a:lnTo>
                    <a:lnTo>
                      <a:pt x="99" y="44"/>
                    </a:lnTo>
                    <a:lnTo>
                      <a:pt x="85" y="45"/>
                    </a:lnTo>
                    <a:lnTo>
                      <a:pt x="73" y="45"/>
                    </a:lnTo>
                    <a:lnTo>
                      <a:pt x="59" y="47"/>
                    </a:lnTo>
                    <a:lnTo>
                      <a:pt x="47" y="47"/>
                    </a:lnTo>
                    <a:lnTo>
                      <a:pt x="36" y="49"/>
                    </a:lnTo>
                    <a:lnTo>
                      <a:pt x="25" y="49"/>
                    </a:lnTo>
                    <a:lnTo>
                      <a:pt x="16" y="51"/>
                    </a:lnTo>
                    <a:lnTo>
                      <a:pt x="8" y="51"/>
                    </a:lnTo>
                    <a:lnTo>
                      <a:pt x="2" y="51"/>
                    </a:lnTo>
                    <a:lnTo>
                      <a:pt x="0" y="51"/>
                    </a:lnTo>
                    <a:lnTo>
                      <a:pt x="0" y="52"/>
                    </a:lnTo>
                    <a:lnTo>
                      <a:pt x="4" y="52"/>
                    </a:lnTo>
                    <a:lnTo>
                      <a:pt x="10" y="52"/>
                    </a:lnTo>
                    <a:lnTo>
                      <a:pt x="20" y="52"/>
                    </a:lnTo>
                    <a:lnTo>
                      <a:pt x="29" y="52"/>
                    </a:lnTo>
                    <a:lnTo>
                      <a:pt x="40" y="52"/>
                    </a:lnTo>
                    <a:lnTo>
                      <a:pt x="53" y="52"/>
                    </a:lnTo>
                    <a:lnTo>
                      <a:pt x="66" y="52"/>
                    </a:lnTo>
                    <a:lnTo>
                      <a:pt x="78" y="52"/>
                    </a:lnTo>
                    <a:lnTo>
                      <a:pt x="91" y="52"/>
                    </a:lnTo>
                    <a:lnTo>
                      <a:pt x="102" y="52"/>
                    </a:lnTo>
                    <a:lnTo>
                      <a:pt x="114" y="52"/>
                    </a:lnTo>
                    <a:lnTo>
                      <a:pt x="124" y="52"/>
                    </a:lnTo>
                    <a:lnTo>
                      <a:pt x="131" y="52"/>
                    </a:lnTo>
                    <a:lnTo>
                      <a:pt x="137" y="52"/>
                    </a:lnTo>
                    <a:lnTo>
                      <a:pt x="141" y="51"/>
                    </a:lnTo>
                    <a:lnTo>
                      <a:pt x="146" y="52"/>
                    </a:lnTo>
                    <a:lnTo>
                      <a:pt x="153" y="52"/>
                    </a:lnTo>
                    <a:lnTo>
                      <a:pt x="160" y="52"/>
                    </a:lnTo>
                    <a:lnTo>
                      <a:pt x="169" y="52"/>
                    </a:lnTo>
                    <a:lnTo>
                      <a:pt x="178" y="52"/>
                    </a:lnTo>
                    <a:lnTo>
                      <a:pt x="187" y="52"/>
                    </a:lnTo>
                    <a:lnTo>
                      <a:pt x="196" y="52"/>
                    </a:lnTo>
                    <a:lnTo>
                      <a:pt x="206" y="52"/>
                    </a:lnTo>
                    <a:lnTo>
                      <a:pt x="214" y="53"/>
                    </a:lnTo>
                    <a:lnTo>
                      <a:pt x="223" y="53"/>
                    </a:lnTo>
                    <a:lnTo>
                      <a:pt x="230" y="53"/>
                    </a:lnTo>
                    <a:lnTo>
                      <a:pt x="237" y="53"/>
                    </a:lnTo>
                    <a:lnTo>
                      <a:pt x="242" y="53"/>
                    </a:lnTo>
                    <a:lnTo>
                      <a:pt x="247" y="53"/>
                    </a:lnTo>
                    <a:lnTo>
                      <a:pt x="250" y="53"/>
                    </a:lnTo>
                    <a:lnTo>
                      <a:pt x="251" y="53"/>
                    </a:lnTo>
                    <a:lnTo>
                      <a:pt x="257" y="54"/>
                    </a:lnTo>
                    <a:lnTo>
                      <a:pt x="263" y="53"/>
                    </a:lnTo>
                    <a:lnTo>
                      <a:pt x="267" y="50"/>
                    </a:lnTo>
                    <a:lnTo>
                      <a:pt x="271" y="46"/>
                    </a:lnTo>
                    <a:lnTo>
                      <a:pt x="272" y="43"/>
                    </a:lnTo>
                    <a:lnTo>
                      <a:pt x="274" y="38"/>
                    </a:lnTo>
                    <a:lnTo>
                      <a:pt x="275" y="33"/>
                    </a:lnTo>
                    <a:lnTo>
                      <a:pt x="276" y="27"/>
                    </a:lnTo>
                    <a:lnTo>
                      <a:pt x="274" y="24"/>
                    </a:lnTo>
                    <a:lnTo>
                      <a:pt x="274" y="19"/>
                    </a:lnTo>
                    <a:lnTo>
                      <a:pt x="272" y="14"/>
                    </a:lnTo>
                    <a:lnTo>
                      <a:pt x="271" y="9"/>
                    </a:lnTo>
                    <a:lnTo>
                      <a:pt x="270" y="7"/>
                    </a:lnTo>
                    <a:lnTo>
                      <a:pt x="268" y="4"/>
                    </a:lnTo>
                    <a:lnTo>
                      <a:pt x="266" y="3"/>
                    </a:lnTo>
                    <a:lnTo>
                      <a:pt x="265" y="2"/>
                    </a:lnTo>
                  </a:path>
                </a:pathLst>
              </a:custGeom>
              <a:solidFill>
                <a:srgbClr val="F8F8F8"/>
              </a:solidFill>
              <a:ln w="9525">
                <a:solidFill>
                  <a:srgbClr val="C0C0C0"/>
                </a:solidFill>
                <a:round/>
                <a:headEnd/>
                <a:tailEnd/>
              </a:ln>
            </p:spPr>
            <p:txBody>
              <a:bodyPr/>
              <a:lstStyle/>
              <a:p>
                <a:endParaRPr lang="it-IT"/>
              </a:p>
            </p:txBody>
          </p:sp>
          <p:sp>
            <p:nvSpPr>
              <p:cNvPr id="12430" name="Freeform 12"/>
              <p:cNvSpPr>
                <a:spLocks/>
              </p:cNvSpPr>
              <p:nvPr/>
            </p:nvSpPr>
            <p:spPr bwMode="auto">
              <a:xfrm>
                <a:off x="3110" y="4064"/>
                <a:ext cx="354" cy="14"/>
              </a:xfrm>
              <a:custGeom>
                <a:avLst/>
                <a:gdLst>
                  <a:gd name="T0" fmla="*/ 36 w 354"/>
                  <a:gd name="T1" fmla="*/ 0 h 14"/>
                  <a:gd name="T2" fmla="*/ 0 w 354"/>
                  <a:gd name="T3" fmla="*/ 13 h 14"/>
                  <a:gd name="T4" fmla="*/ 353 w 354"/>
                  <a:gd name="T5" fmla="*/ 13 h 14"/>
                  <a:gd name="T6" fmla="*/ 317 w 354"/>
                  <a:gd name="T7" fmla="*/ 0 h 14"/>
                  <a:gd name="T8" fmla="*/ 36 w 354"/>
                  <a:gd name="T9" fmla="*/ 0 h 14"/>
                  <a:gd name="T10" fmla="*/ 36 w 354"/>
                  <a:gd name="T11" fmla="*/ 0 h 14"/>
                  <a:gd name="T12" fmla="*/ 0 60000 65536"/>
                  <a:gd name="T13" fmla="*/ 0 60000 65536"/>
                  <a:gd name="T14" fmla="*/ 0 60000 65536"/>
                  <a:gd name="T15" fmla="*/ 0 60000 65536"/>
                  <a:gd name="T16" fmla="*/ 0 60000 65536"/>
                  <a:gd name="T17" fmla="*/ 0 60000 65536"/>
                  <a:gd name="T18" fmla="*/ 0 w 354"/>
                  <a:gd name="T19" fmla="*/ 0 h 14"/>
                  <a:gd name="T20" fmla="*/ 354 w 354"/>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354" h="14">
                    <a:moveTo>
                      <a:pt x="36" y="0"/>
                    </a:moveTo>
                    <a:lnTo>
                      <a:pt x="0" y="13"/>
                    </a:lnTo>
                    <a:lnTo>
                      <a:pt x="353" y="13"/>
                    </a:lnTo>
                    <a:lnTo>
                      <a:pt x="317" y="0"/>
                    </a:lnTo>
                    <a:lnTo>
                      <a:pt x="36" y="0"/>
                    </a:lnTo>
                  </a:path>
                </a:pathLst>
              </a:custGeom>
              <a:solidFill>
                <a:srgbClr val="F8F8F8"/>
              </a:solidFill>
              <a:ln w="9048">
                <a:solidFill>
                  <a:srgbClr val="C0C0C0"/>
                </a:solidFill>
                <a:round/>
                <a:headEnd/>
                <a:tailEnd/>
              </a:ln>
            </p:spPr>
            <p:txBody>
              <a:bodyPr/>
              <a:lstStyle/>
              <a:p>
                <a:endParaRPr lang="it-IT"/>
              </a:p>
            </p:txBody>
          </p:sp>
          <p:sp>
            <p:nvSpPr>
              <p:cNvPr id="12431" name="Line 13"/>
              <p:cNvSpPr>
                <a:spLocks noChangeShapeType="1"/>
              </p:cNvSpPr>
              <p:nvPr/>
            </p:nvSpPr>
            <p:spPr bwMode="auto">
              <a:xfrm flipH="1">
                <a:off x="3110" y="4178"/>
                <a:ext cx="353" cy="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12432" name="Freeform 14"/>
              <p:cNvSpPr>
                <a:spLocks/>
              </p:cNvSpPr>
              <p:nvPr/>
            </p:nvSpPr>
            <p:spPr bwMode="auto">
              <a:xfrm>
                <a:off x="3150" y="401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9048">
                <a:solidFill>
                  <a:srgbClr val="C0C0C0"/>
                </a:solidFill>
                <a:round/>
                <a:headEnd/>
                <a:tailEnd/>
              </a:ln>
            </p:spPr>
            <p:txBody>
              <a:bodyPr/>
              <a:lstStyle/>
              <a:p>
                <a:endParaRPr lang="it-IT"/>
              </a:p>
            </p:txBody>
          </p:sp>
          <p:sp>
            <p:nvSpPr>
              <p:cNvPr id="12433" name="Freeform 15"/>
              <p:cNvSpPr>
                <a:spLocks/>
              </p:cNvSpPr>
              <p:nvPr/>
            </p:nvSpPr>
            <p:spPr bwMode="auto">
              <a:xfrm>
                <a:off x="3150" y="406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18732">
                <a:solidFill>
                  <a:srgbClr val="C0C0C0"/>
                </a:solidFill>
                <a:round/>
                <a:headEnd/>
                <a:tailEnd/>
              </a:ln>
            </p:spPr>
            <p:txBody>
              <a:bodyPr/>
              <a:lstStyle/>
              <a:p>
                <a:endParaRPr lang="it-IT"/>
              </a:p>
            </p:txBody>
          </p:sp>
          <p:sp>
            <p:nvSpPr>
              <p:cNvPr id="12434" name="Line 16"/>
              <p:cNvSpPr>
                <a:spLocks noChangeShapeType="1"/>
              </p:cNvSpPr>
              <p:nvPr/>
            </p:nvSpPr>
            <p:spPr bwMode="auto">
              <a:xfrm>
                <a:off x="3111" y="4080"/>
                <a:ext cx="181" cy="0"/>
              </a:xfrm>
              <a:prstGeom prst="line">
                <a:avLst/>
              </a:prstGeom>
              <a:noFill/>
              <a:ln w="9048">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12299" name="Freeform 17"/>
            <p:cNvSpPr>
              <a:spLocks/>
            </p:cNvSpPr>
            <p:nvPr/>
          </p:nvSpPr>
          <p:spPr bwMode="auto">
            <a:xfrm>
              <a:off x="2944" y="1582"/>
              <a:ext cx="464" cy="212"/>
            </a:xfrm>
            <a:custGeom>
              <a:avLst/>
              <a:gdLst>
                <a:gd name="T0" fmla="*/ 760 w 235"/>
                <a:gd name="T1" fmla="*/ 1 h 227"/>
                <a:gd name="T2" fmla="*/ 993 w 235"/>
                <a:gd name="T3" fmla="*/ 3 h 227"/>
                <a:gd name="T4" fmla="*/ 1208 w 235"/>
                <a:gd name="T5" fmla="*/ 4 h 227"/>
                <a:gd name="T6" fmla="*/ 1368 w 235"/>
                <a:gd name="T7" fmla="*/ 7 h 227"/>
                <a:gd name="T8" fmla="*/ 1501 w 235"/>
                <a:gd name="T9" fmla="*/ 7 h 227"/>
                <a:gd name="T10" fmla="*/ 1580 w 235"/>
                <a:gd name="T11" fmla="*/ 10 h 227"/>
                <a:gd name="T12" fmla="*/ 1633 w 235"/>
                <a:gd name="T13" fmla="*/ 10 h 227"/>
                <a:gd name="T14" fmla="*/ 1684 w 235"/>
                <a:gd name="T15" fmla="*/ 11 h 227"/>
                <a:gd name="T16" fmla="*/ 1740 w 235"/>
                <a:gd name="T17" fmla="*/ 11 h 227"/>
                <a:gd name="T18" fmla="*/ 1769 w 235"/>
                <a:gd name="T19" fmla="*/ 11 h 227"/>
                <a:gd name="T20" fmla="*/ 1801 w 235"/>
                <a:gd name="T21" fmla="*/ 11 h 227"/>
                <a:gd name="T22" fmla="*/ 1801 w 235"/>
                <a:gd name="T23" fmla="*/ 26 h 227"/>
                <a:gd name="T24" fmla="*/ 1801 w 235"/>
                <a:gd name="T25" fmla="*/ 60 h 227"/>
                <a:gd name="T26" fmla="*/ 1801 w 235"/>
                <a:gd name="T27" fmla="*/ 105 h 227"/>
                <a:gd name="T28" fmla="*/ 1801 w 235"/>
                <a:gd name="T29" fmla="*/ 147 h 227"/>
                <a:gd name="T30" fmla="*/ 1801 w 235"/>
                <a:gd name="T31" fmla="*/ 178 h 227"/>
                <a:gd name="T32" fmla="*/ 1785 w 235"/>
                <a:gd name="T33" fmla="*/ 181 h 227"/>
                <a:gd name="T34" fmla="*/ 1761 w 235"/>
                <a:gd name="T35" fmla="*/ 173 h 227"/>
                <a:gd name="T36" fmla="*/ 1761 w 235"/>
                <a:gd name="T37" fmla="*/ 157 h 227"/>
                <a:gd name="T38" fmla="*/ 1732 w 235"/>
                <a:gd name="T39" fmla="*/ 142 h 227"/>
                <a:gd name="T40" fmla="*/ 1708 w 235"/>
                <a:gd name="T41" fmla="*/ 127 h 227"/>
                <a:gd name="T42" fmla="*/ 1676 w 235"/>
                <a:gd name="T43" fmla="*/ 119 h 227"/>
                <a:gd name="T44" fmla="*/ 1603 w 235"/>
                <a:gd name="T45" fmla="*/ 108 h 227"/>
                <a:gd name="T46" fmla="*/ 1477 w 235"/>
                <a:gd name="T47" fmla="*/ 95 h 227"/>
                <a:gd name="T48" fmla="*/ 1349 w 235"/>
                <a:gd name="T49" fmla="*/ 81 h 227"/>
                <a:gd name="T50" fmla="*/ 1224 w 235"/>
                <a:gd name="T51" fmla="*/ 70 h 227"/>
                <a:gd name="T52" fmla="*/ 1145 w 235"/>
                <a:gd name="T53" fmla="*/ 61 h 227"/>
                <a:gd name="T54" fmla="*/ 1048 w 235"/>
                <a:gd name="T55" fmla="*/ 55 h 227"/>
                <a:gd name="T56" fmla="*/ 892 w 235"/>
                <a:gd name="T57" fmla="*/ 46 h 227"/>
                <a:gd name="T58" fmla="*/ 725 w 235"/>
                <a:gd name="T59" fmla="*/ 35 h 227"/>
                <a:gd name="T60" fmla="*/ 577 w 235"/>
                <a:gd name="T61" fmla="*/ 27 h 227"/>
                <a:gd name="T62" fmla="*/ 484 w 235"/>
                <a:gd name="T63" fmla="*/ 22 h 227"/>
                <a:gd name="T64" fmla="*/ 460 w 235"/>
                <a:gd name="T65" fmla="*/ 21 h 227"/>
                <a:gd name="T66" fmla="*/ 363 w 235"/>
                <a:gd name="T67" fmla="*/ 19 h 227"/>
                <a:gd name="T68" fmla="*/ 237 w 235"/>
                <a:gd name="T69" fmla="*/ 14 h 227"/>
                <a:gd name="T70" fmla="*/ 101 w 235"/>
                <a:gd name="T71" fmla="*/ 10 h 227"/>
                <a:gd name="T72" fmla="*/ 16 w 235"/>
                <a:gd name="T73" fmla="*/ 7 h 227"/>
                <a:gd name="T74" fmla="*/ 16 w 235"/>
                <a:gd name="T75" fmla="*/ 7 h 227"/>
                <a:gd name="T76" fmla="*/ 77 w 235"/>
                <a:gd name="T77" fmla="*/ 6 h 227"/>
                <a:gd name="T78" fmla="*/ 152 w 235"/>
                <a:gd name="T79" fmla="*/ 5 h 227"/>
                <a:gd name="T80" fmla="*/ 253 w 235"/>
                <a:gd name="T81" fmla="*/ 3 h 227"/>
                <a:gd name="T82" fmla="*/ 393 w 235"/>
                <a:gd name="T83" fmla="*/ 1 h 227"/>
                <a:gd name="T84" fmla="*/ 592 w 235"/>
                <a:gd name="T85" fmla="*/ 0 h 2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5"/>
                <a:gd name="T130" fmla="*/ 0 h 227"/>
                <a:gd name="T131" fmla="*/ 235 w 235"/>
                <a:gd name="T132" fmla="*/ 227 h 2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5" h="227">
                  <a:moveTo>
                    <a:pt x="77" y="0"/>
                  </a:moveTo>
                  <a:lnTo>
                    <a:pt x="87" y="1"/>
                  </a:lnTo>
                  <a:lnTo>
                    <a:pt x="99" y="1"/>
                  </a:lnTo>
                  <a:lnTo>
                    <a:pt x="109" y="1"/>
                  </a:lnTo>
                  <a:lnTo>
                    <a:pt x="120" y="1"/>
                  </a:lnTo>
                  <a:lnTo>
                    <a:pt x="129" y="3"/>
                  </a:lnTo>
                  <a:lnTo>
                    <a:pt x="139" y="3"/>
                  </a:lnTo>
                  <a:lnTo>
                    <a:pt x="148" y="4"/>
                  </a:lnTo>
                  <a:lnTo>
                    <a:pt x="157" y="4"/>
                  </a:lnTo>
                  <a:lnTo>
                    <a:pt x="164" y="6"/>
                  </a:lnTo>
                  <a:lnTo>
                    <a:pt x="171" y="7"/>
                  </a:lnTo>
                  <a:lnTo>
                    <a:pt x="178" y="9"/>
                  </a:lnTo>
                  <a:lnTo>
                    <a:pt x="185" y="9"/>
                  </a:lnTo>
                  <a:lnTo>
                    <a:pt x="189" y="10"/>
                  </a:lnTo>
                  <a:lnTo>
                    <a:pt x="195" y="10"/>
                  </a:lnTo>
                  <a:lnTo>
                    <a:pt x="199" y="11"/>
                  </a:lnTo>
                  <a:lnTo>
                    <a:pt x="203" y="11"/>
                  </a:lnTo>
                  <a:lnTo>
                    <a:pt x="205" y="13"/>
                  </a:lnTo>
                  <a:lnTo>
                    <a:pt x="207" y="13"/>
                  </a:lnTo>
                  <a:lnTo>
                    <a:pt x="208" y="13"/>
                  </a:lnTo>
                  <a:lnTo>
                    <a:pt x="212" y="13"/>
                  </a:lnTo>
                  <a:lnTo>
                    <a:pt x="214" y="14"/>
                  </a:lnTo>
                  <a:lnTo>
                    <a:pt x="217" y="14"/>
                  </a:lnTo>
                  <a:lnTo>
                    <a:pt x="219" y="14"/>
                  </a:lnTo>
                  <a:lnTo>
                    <a:pt x="222" y="14"/>
                  </a:lnTo>
                  <a:lnTo>
                    <a:pt x="224" y="14"/>
                  </a:lnTo>
                  <a:lnTo>
                    <a:pt x="226" y="14"/>
                  </a:lnTo>
                  <a:lnTo>
                    <a:pt x="227" y="14"/>
                  </a:lnTo>
                  <a:lnTo>
                    <a:pt x="230" y="14"/>
                  </a:lnTo>
                  <a:lnTo>
                    <a:pt x="232" y="14"/>
                  </a:lnTo>
                  <a:lnTo>
                    <a:pt x="233" y="14"/>
                  </a:lnTo>
                  <a:lnTo>
                    <a:pt x="234" y="14"/>
                  </a:lnTo>
                  <a:lnTo>
                    <a:pt x="234" y="17"/>
                  </a:lnTo>
                  <a:lnTo>
                    <a:pt x="234" y="22"/>
                  </a:lnTo>
                  <a:lnTo>
                    <a:pt x="234" y="32"/>
                  </a:lnTo>
                  <a:lnTo>
                    <a:pt x="234" y="44"/>
                  </a:lnTo>
                  <a:lnTo>
                    <a:pt x="234" y="59"/>
                  </a:lnTo>
                  <a:lnTo>
                    <a:pt x="234" y="74"/>
                  </a:lnTo>
                  <a:lnTo>
                    <a:pt x="234" y="92"/>
                  </a:lnTo>
                  <a:lnTo>
                    <a:pt x="234" y="109"/>
                  </a:lnTo>
                  <a:lnTo>
                    <a:pt x="234" y="129"/>
                  </a:lnTo>
                  <a:lnTo>
                    <a:pt x="234" y="146"/>
                  </a:lnTo>
                  <a:lnTo>
                    <a:pt x="234" y="164"/>
                  </a:lnTo>
                  <a:lnTo>
                    <a:pt x="234" y="180"/>
                  </a:lnTo>
                  <a:lnTo>
                    <a:pt x="234" y="196"/>
                  </a:lnTo>
                  <a:lnTo>
                    <a:pt x="234" y="209"/>
                  </a:lnTo>
                  <a:lnTo>
                    <a:pt x="234" y="219"/>
                  </a:lnTo>
                  <a:lnTo>
                    <a:pt x="234" y="226"/>
                  </a:lnTo>
                  <a:lnTo>
                    <a:pt x="232" y="226"/>
                  </a:lnTo>
                  <a:lnTo>
                    <a:pt x="232" y="223"/>
                  </a:lnTo>
                  <a:lnTo>
                    <a:pt x="230" y="221"/>
                  </a:lnTo>
                  <a:lnTo>
                    <a:pt x="230" y="217"/>
                  </a:lnTo>
                  <a:lnTo>
                    <a:pt x="229" y="212"/>
                  </a:lnTo>
                  <a:lnTo>
                    <a:pt x="229" y="206"/>
                  </a:lnTo>
                  <a:lnTo>
                    <a:pt x="229" y="200"/>
                  </a:lnTo>
                  <a:lnTo>
                    <a:pt x="229" y="193"/>
                  </a:lnTo>
                  <a:lnTo>
                    <a:pt x="227" y="187"/>
                  </a:lnTo>
                  <a:lnTo>
                    <a:pt x="227" y="180"/>
                  </a:lnTo>
                  <a:lnTo>
                    <a:pt x="225" y="174"/>
                  </a:lnTo>
                  <a:lnTo>
                    <a:pt x="225" y="167"/>
                  </a:lnTo>
                  <a:lnTo>
                    <a:pt x="223" y="162"/>
                  </a:lnTo>
                  <a:lnTo>
                    <a:pt x="222" y="156"/>
                  </a:lnTo>
                  <a:lnTo>
                    <a:pt x="220" y="152"/>
                  </a:lnTo>
                  <a:lnTo>
                    <a:pt x="220" y="148"/>
                  </a:lnTo>
                  <a:lnTo>
                    <a:pt x="218" y="146"/>
                  </a:lnTo>
                  <a:lnTo>
                    <a:pt x="216" y="142"/>
                  </a:lnTo>
                  <a:lnTo>
                    <a:pt x="212" y="138"/>
                  </a:lnTo>
                  <a:lnTo>
                    <a:pt x="208" y="133"/>
                  </a:lnTo>
                  <a:lnTo>
                    <a:pt x="203" y="128"/>
                  </a:lnTo>
                  <a:lnTo>
                    <a:pt x="198" y="123"/>
                  </a:lnTo>
                  <a:lnTo>
                    <a:pt x="192" y="117"/>
                  </a:lnTo>
                  <a:lnTo>
                    <a:pt x="187" y="111"/>
                  </a:lnTo>
                  <a:lnTo>
                    <a:pt x="180" y="105"/>
                  </a:lnTo>
                  <a:lnTo>
                    <a:pt x="175" y="100"/>
                  </a:lnTo>
                  <a:lnTo>
                    <a:pt x="169" y="95"/>
                  </a:lnTo>
                  <a:lnTo>
                    <a:pt x="164" y="89"/>
                  </a:lnTo>
                  <a:lnTo>
                    <a:pt x="159" y="86"/>
                  </a:lnTo>
                  <a:lnTo>
                    <a:pt x="154" y="81"/>
                  </a:lnTo>
                  <a:lnTo>
                    <a:pt x="151" y="78"/>
                  </a:lnTo>
                  <a:lnTo>
                    <a:pt x="149" y="75"/>
                  </a:lnTo>
                  <a:lnTo>
                    <a:pt x="146" y="73"/>
                  </a:lnTo>
                  <a:lnTo>
                    <a:pt x="141" y="70"/>
                  </a:lnTo>
                  <a:lnTo>
                    <a:pt x="136" y="67"/>
                  </a:lnTo>
                  <a:lnTo>
                    <a:pt x="131" y="63"/>
                  </a:lnTo>
                  <a:lnTo>
                    <a:pt x="124" y="60"/>
                  </a:lnTo>
                  <a:lnTo>
                    <a:pt x="116" y="56"/>
                  </a:lnTo>
                  <a:lnTo>
                    <a:pt x="109" y="52"/>
                  </a:lnTo>
                  <a:lnTo>
                    <a:pt x="102" y="47"/>
                  </a:lnTo>
                  <a:lnTo>
                    <a:pt x="94" y="44"/>
                  </a:lnTo>
                  <a:lnTo>
                    <a:pt x="87" y="40"/>
                  </a:lnTo>
                  <a:lnTo>
                    <a:pt x="80" y="37"/>
                  </a:lnTo>
                  <a:lnTo>
                    <a:pt x="75" y="33"/>
                  </a:lnTo>
                  <a:lnTo>
                    <a:pt x="69" y="32"/>
                  </a:lnTo>
                  <a:lnTo>
                    <a:pt x="66" y="29"/>
                  </a:lnTo>
                  <a:lnTo>
                    <a:pt x="63" y="28"/>
                  </a:lnTo>
                  <a:lnTo>
                    <a:pt x="63" y="26"/>
                  </a:lnTo>
                  <a:lnTo>
                    <a:pt x="62" y="26"/>
                  </a:lnTo>
                  <a:lnTo>
                    <a:pt x="60" y="26"/>
                  </a:lnTo>
                  <a:lnTo>
                    <a:pt x="56" y="26"/>
                  </a:lnTo>
                  <a:lnTo>
                    <a:pt x="52" y="24"/>
                  </a:lnTo>
                  <a:lnTo>
                    <a:pt x="47" y="23"/>
                  </a:lnTo>
                  <a:lnTo>
                    <a:pt x="42" y="21"/>
                  </a:lnTo>
                  <a:lnTo>
                    <a:pt x="36" y="19"/>
                  </a:lnTo>
                  <a:lnTo>
                    <a:pt x="31" y="17"/>
                  </a:lnTo>
                  <a:lnTo>
                    <a:pt x="25" y="16"/>
                  </a:lnTo>
                  <a:lnTo>
                    <a:pt x="19" y="14"/>
                  </a:lnTo>
                  <a:lnTo>
                    <a:pt x="13" y="13"/>
                  </a:lnTo>
                  <a:lnTo>
                    <a:pt x="10" y="11"/>
                  </a:lnTo>
                  <a:lnTo>
                    <a:pt x="6" y="11"/>
                  </a:lnTo>
                  <a:lnTo>
                    <a:pt x="2" y="9"/>
                  </a:lnTo>
                  <a:lnTo>
                    <a:pt x="0" y="9"/>
                  </a:lnTo>
                  <a:lnTo>
                    <a:pt x="0" y="8"/>
                  </a:lnTo>
                  <a:lnTo>
                    <a:pt x="2" y="8"/>
                  </a:lnTo>
                  <a:lnTo>
                    <a:pt x="4" y="8"/>
                  </a:lnTo>
                  <a:lnTo>
                    <a:pt x="6" y="8"/>
                  </a:lnTo>
                  <a:lnTo>
                    <a:pt x="10" y="6"/>
                  </a:lnTo>
                  <a:lnTo>
                    <a:pt x="12" y="6"/>
                  </a:lnTo>
                  <a:lnTo>
                    <a:pt x="16" y="5"/>
                  </a:lnTo>
                  <a:lnTo>
                    <a:pt x="20" y="5"/>
                  </a:lnTo>
                  <a:lnTo>
                    <a:pt x="25" y="3"/>
                  </a:lnTo>
                  <a:lnTo>
                    <a:pt x="28" y="3"/>
                  </a:lnTo>
                  <a:lnTo>
                    <a:pt x="33" y="3"/>
                  </a:lnTo>
                  <a:lnTo>
                    <a:pt x="38" y="3"/>
                  </a:lnTo>
                  <a:lnTo>
                    <a:pt x="45" y="1"/>
                  </a:lnTo>
                  <a:lnTo>
                    <a:pt x="51" y="1"/>
                  </a:lnTo>
                  <a:lnTo>
                    <a:pt x="59" y="1"/>
                  </a:lnTo>
                  <a:lnTo>
                    <a:pt x="67" y="1"/>
                  </a:lnTo>
                  <a:lnTo>
                    <a:pt x="77" y="0"/>
                  </a:lnTo>
                </a:path>
              </a:pathLst>
            </a:custGeom>
            <a:solidFill>
              <a:srgbClr val="F8F8F8"/>
            </a:solidFill>
            <a:ln w="9525">
              <a:solidFill>
                <a:srgbClr val="C0C0C0"/>
              </a:solidFill>
              <a:round/>
              <a:headEnd/>
              <a:tailEnd/>
            </a:ln>
          </p:spPr>
          <p:txBody>
            <a:bodyPr/>
            <a:lstStyle/>
            <a:p>
              <a:endParaRPr lang="it-IT"/>
            </a:p>
          </p:txBody>
        </p:sp>
        <p:sp>
          <p:nvSpPr>
            <p:cNvPr id="12300" name="Freeform 18"/>
            <p:cNvSpPr>
              <a:spLocks/>
            </p:cNvSpPr>
            <p:nvPr/>
          </p:nvSpPr>
          <p:spPr bwMode="auto">
            <a:xfrm>
              <a:off x="2848" y="1567"/>
              <a:ext cx="574" cy="33"/>
            </a:xfrm>
            <a:custGeom>
              <a:avLst/>
              <a:gdLst>
                <a:gd name="T0" fmla="*/ 176 w 291"/>
                <a:gd name="T1" fmla="*/ 8 h 35"/>
                <a:gd name="T2" fmla="*/ 436 w 291"/>
                <a:gd name="T3" fmla="*/ 5 h 35"/>
                <a:gd name="T4" fmla="*/ 696 w 291"/>
                <a:gd name="T5" fmla="*/ 3 h 35"/>
                <a:gd name="T6" fmla="*/ 969 w 291"/>
                <a:gd name="T7" fmla="*/ 1 h 35"/>
                <a:gd name="T8" fmla="*/ 1229 w 291"/>
                <a:gd name="T9" fmla="*/ 1 h 35"/>
                <a:gd name="T10" fmla="*/ 1497 w 291"/>
                <a:gd name="T11" fmla="*/ 3 h 35"/>
                <a:gd name="T12" fmla="*/ 1752 w 291"/>
                <a:gd name="T13" fmla="*/ 5 h 35"/>
                <a:gd name="T14" fmla="*/ 2020 w 291"/>
                <a:gd name="T15" fmla="*/ 8 h 35"/>
                <a:gd name="T16" fmla="*/ 2148 w 291"/>
                <a:gd name="T17" fmla="*/ 8 h 35"/>
                <a:gd name="T18" fmla="*/ 2156 w 291"/>
                <a:gd name="T19" fmla="*/ 9 h 35"/>
                <a:gd name="T20" fmla="*/ 2172 w 291"/>
                <a:gd name="T21" fmla="*/ 9 h 35"/>
                <a:gd name="T22" fmla="*/ 2188 w 291"/>
                <a:gd name="T23" fmla="*/ 10 h 35"/>
                <a:gd name="T24" fmla="*/ 2201 w 291"/>
                <a:gd name="T25" fmla="*/ 11 h 35"/>
                <a:gd name="T26" fmla="*/ 2201 w 291"/>
                <a:gd name="T27" fmla="*/ 14 h 35"/>
                <a:gd name="T28" fmla="*/ 2217 w 291"/>
                <a:gd name="T29" fmla="*/ 16 h 35"/>
                <a:gd name="T30" fmla="*/ 2217 w 291"/>
                <a:gd name="T31" fmla="*/ 18 h 35"/>
                <a:gd name="T32" fmla="*/ 2225 w 291"/>
                <a:gd name="T33" fmla="*/ 20 h 35"/>
                <a:gd name="T34" fmla="*/ 2217 w 291"/>
                <a:gd name="T35" fmla="*/ 23 h 35"/>
                <a:gd name="T36" fmla="*/ 2217 w 291"/>
                <a:gd name="T37" fmla="*/ 24 h 35"/>
                <a:gd name="T38" fmla="*/ 2201 w 291"/>
                <a:gd name="T39" fmla="*/ 24 h 35"/>
                <a:gd name="T40" fmla="*/ 2201 w 291"/>
                <a:gd name="T41" fmla="*/ 25 h 35"/>
                <a:gd name="T42" fmla="*/ 2188 w 291"/>
                <a:gd name="T43" fmla="*/ 26 h 35"/>
                <a:gd name="T44" fmla="*/ 2180 w 291"/>
                <a:gd name="T45" fmla="*/ 27 h 35"/>
                <a:gd name="T46" fmla="*/ 2164 w 291"/>
                <a:gd name="T47" fmla="*/ 27 h 35"/>
                <a:gd name="T48" fmla="*/ 2156 w 291"/>
                <a:gd name="T49" fmla="*/ 25 h 35"/>
                <a:gd name="T50" fmla="*/ 2028 w 291"/>
                <a:gd name="T51" fmla="*/ 25 h 35"/>
                <a:gd name="T52" fmla="*/ 1767 w 291"/>
                <a:gd name="T53" fmla="*/ 23 h 35"/>
                <a:gd name="T54" fmla="*/ 1505 w 291"/>
                <a:gd name="T55" fmla="*/ 19 h 35"/>
                <a:gd name="T56" fmla="*/ 1237 w 291"/>
                <a:gd name="T57" fmla="*/ 17 h 35"/>
                <a:gd name="T58" fmla="*/ 976 w 291"/>
                <a:gd name="T59" fmla="*/ 17 h 35"/>
                <a:gd name="T60" fmla="*/ 696 w 291"/>
                <a:gd name="T61" fmla="*/ 19 h 35"/>
                <a:gd name="T62" fmla="*/ 436 w 291"/>
                <a:gd name="T63" fmla="*/ 23 h 35"/>
                <a:gd name="T64" fmla="*/ 191 w 291"/>
                <a:gd name="T65" fmla="*/ 25 h 35"/>
                <a:gd name="T66" fmla="*/ 71 w 291"/>
                <a:gd name="T67" fmla="*/ 26 h 35"/>
                <a:gd name="T68" fmla="*/ 55 w 291"/>
                <a:gd name="T69" fmla="*/ 28 h 35"/>
                <a:gd name="T70" fmla="*/ 47 w 291"/>
                <a:gd name="T71" fmla="*/ 28 h 35"/>
                <a:gd name="T72" fmla="*/ 32 w 291"/>
                <a:gd name="T73" fmla="*/ 27 h 35"/>
                <a:gd name="T74" fmla="*/ 24 w 291"/>
                <a:gd name="T75" fmla="*/ 25 h 35"/>
                <a:gd name="T76" fmla="*/ 16 w 291"/>
                <a:gd name="T77" fmla="*/ 25 h 35"/>
                <a:gd name="T78" fmla="*/ 8 w 291"/>
                <a:gd name="T79" fmla="*/ 24 h 35"/>
                <a:gd name="T80" fmla="*/ 0 w 291"/>
                <a:gd name="T81" fmla="*/ 23 h 35"/>
                <a:gd name="T82" fmla="*/ 0 w 291"/>
                <a:gd name="T83" fmla="*/ 20 h 35"/>
                <a:gd name="T84" fmla="*/ 0 w 291"/>
                <a:gd name="T85" fmla="*/ 18 h 35"/>
                <a:gd name="T86" fmla="*/ 8 w 291"/>
                <a:gd name="T87" fmla="*/ 16 h 35"/>
                <a:gd name="T88" fmla="*/ 16 w 291"/>
                <a:gd name="T89" fmla="*/ 14 h 35"/>
                <a:gd name="T90" fmla="*/ 24 w 291"/>
                <a:gd name="T91" fmla="*/ 11 h 35"/>
                <a:gd name="T92" fmla="*/ 39 w 291"/>
                <a:gd name="T93" fmla="*/ 11 h 35"/>
                <a:gd name="T94" fmla="*/ 47 w 291"/>
                <a:gd name="T95" fmla="*/ 9 h 35"/>
                <a:gd name="T96" fmla="*/ 63 w 291"/>
                <a:gd name="T97" fmla="*/ 9 h 35"/>
                <a:gd name="T98" fmla="*/ 77 w 291"/>
                <a:gd name="T99" fmla="*/ 8 h 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1"/>
                <a:gd name="T151" fmla="*/ 0 h 35"/>
                <a:gd name="T152" fmla="*/ 291 w 291"/>
                <a:gd name="T153" fmla="*/ 35 h 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1" h="35">
                  <a:moveTo>
                    <a:pt x="7" y="11"/>
                  </a:moveTo>
                  <a:lnTo>
                    <a:pt x="23" y="9"/>
                  </a:lnTo>
                  <a:lnTo>
                    <a:pt x="41" y="6"/>
                  </a:lnTo>
                  <a:lnTo>
                    <a:pt x="57" y="5"/>
                  </a:lnTo>
                  <a:lnTo>
                    <a:pt x="75" y="3"/>
                  </a:lnTo>
                  <a:lnTo>
                    <a:pt x="91" y="3"/>
                  </a:lnTo>
                  <a:lnTo>
                    <a:pt x="109" y="1"/>
                  </a:lnTo>
                  <a:lnTo>
                    <a:pt x="126" y="1"/>
                  </a:lnTo>
                  <a:lnTo>
                    <a:pt x="144" y="0"/>
                  </a:lnTo>
                  <a:lnTo>
                    <a:pt x="160" y="1"/>
                  </a:lnTo>
                  <a:lnTo>
                    <a:pt x="177" y="1"/>
                  </a:lnTo>
                  <a:lnTo>
                    <a:pt x="195" y="3"/>
                  </a:lnTo>
                  <a:lnTo>
                    <a:pt x="212" y="3"/>
                  </a:lnTo>
                  <a:lnTo>
                    <a:pt x="228" y="5"/>
                  </a:lnTo>
                  <a:lnTo>
                    <a:pt x="246" y="6"/>
                  </a:lnTo>
                  <a:lnTo>
                    <a:pt x="263" y="9"/>
                  </a:lnTo>
                  <a:lnTo>
                    <a:pt x="281" y="11"/>
                  </a:lnTo>
                  <a:lnTo>
                    <a:pt x="280" y="11"/>
                  </a:lnTo>
                  <a:lnTo>
                    <a:pt x="280" y="12"/>
                  </a:lnTo>
                  <a:lnTo>
                    <a:pt x="281" y="12"/>
                  </a:lnTo>
                  <a:lnTo>
                    <a:pt x="283" y="12"/>
                  </a:lnTo>
                  <a:lnTo>
                    <a:pt x="283" y="13"/>
                  </a:lnTo>
                  <a:lnTo>
                    <a:pt x="285" y="13"/>
                  </a:lnTo>
                  <a:lnTo>
                    <a:pt x="285" y="14"/>
                  </a:lnTo>
                  <a:lnTo>
                    <a:pt x="287" y="14"/>
                  </a:lnTo>
                  <a:lnTo>
                    <a:pt x="287" y="16"/>
                  </a:lnTo>
                  <a:lnTo>
                    <a:pt x="287" y="17"/>
                  </a:lnTo>
                  <a:lnTo>
                    <a:pt x="287" y="19"/>
                  </a:lnTo>
                  <a:lnTo>
                    <a:pt x="289" y="19"/>
                  </a:lnTo>
                  <a:lnTo>
                    <a:pt x="289" y="21"/>
                  </a:lnTo>
                  <a:lnTo>
                    <a:pt x="289" y="23"/>
                  </a:lnTo>
                  <a:lnTo>
                    <a:pt x="290" y="23"/>
                  </a:lnTo>
                  <a:lnTo>
                    <a:pt x="289" y="25"/>
                  </a:lnTo>
                  <a:lnTo>
                    <a:pt x="289" y="26"/>
                  </a:lnTo>
                  <a:lnTo>
                    <a:pt x="289" y="28"/>
                  </a:lnTo>
                  <a:lnTo>
                    <a:pt x="287" y="29"/>
                  </a:lnTo>
                  <a:lnTo>
                    <a:pt x="287" y="31"/>
                  </a:lnTo>
                  <a:lnTo>
                    <a:pt x="285" y="32"/>
                  </a:lnTo>
                  <a:lnTo>
                    <a:pt x="284" y="33"/>
                  </a:lnTo>
                  <a:lnTo>
                    <a:pt x="282" y="33"/>
                  </a:lnTo>
                  <a:lnTo>
                    <a:pt x="281" y="33"/>
                  </a:lnTo>
                  <a:lnTo>
                    <a:pt x="281" y="31"/>
                  </a:lnTo>
                  <a:lnTo>
                    <a:pt x="282" y="34"/>
                  </a:lnTo>
                  <a:lnTo>
                    <a:pt x="264" y="31"/>
                  </a:lnTo>
                  <a:lnTo>
                    <a:pt x="248" y="28"/>
                  </a:lnTo>
                  <a:lnTo>
                    <a:pt x="230" y="26"/>
                  </a:lnTo>
                  <a:lnTo>
                    <a:pt x="214" y="23"/>
                  </a:lnTo>
                  <a:lnTo>
                    <a:pt x="196" y="22"/>
                  </a:lnTo>
                  <a:lnTo>
                    <a:pt x="179" y="20"/>
                  </a:lnTo>
                  <a:lnTo>
                    <a:pt x="161" y="20"/>
                  </a:lnTo>
                  <a:lnTo>
                    <a:pt x="145" y="19"/>
                  </a:lnTo>
                  <a:lnTo>
                    <a:pt x="127" y="20"/>
                  </a:lnTo>
                  <a:lnTo>
                    <a:pt x="109" y="20"/>
                  </a:lnTo>
                  <a:lnTo>
                    <a:pt x="91" y="22"/>
                  </a:lnTo>
                  <a:lnTo>
                    <a:pt x="75" y="23"/>
                  </a:lnTo>
                  <a:lnTo>
                    <a:pt x="57" y="26"/>
                  </a:lnTo>
                  <a:lnTo>
                    <a:pt x="41" y="28"/>
                  </a:lnTo>
                  <a:lnTo>
                    <a:pt x="25" y="31"/>
                  </a:lnTo>
                  <a:lnTo>
                    <a:pt x="8" y="34"/>
                  </a:lnTo>
                  <a:lnTo>
                    <a:pt x="9" y="32"/>
                  </a:lnTo>
                  <a:lnTo>
                    <a:pt x="7" y="34"/>
                  </a:lnTo>
                  <a:lnTo>
                    <a:pt x="6" y="34"/>
                  </a:lnTo>
                  <a:lnTo>
                    <a:pt x="4" y="34"/>
                  </a:lnTo>
                  <a:lnTo>
                    <a:pt x="4" y="33"/>
                  </a:lnTo>
                  <a:lnTo>
                    <a:pt x="3" y="33"/>
                  </a:lnTo>
                  <a:lnTo>
                    <a:pt x="3" y="31"/>
                  </a:lnTo>
                  <a:lnTo>
                    <a:pt x="2" y="31"/>
                  </a:lnTo>
                  <a:lnTo>
                    <a:pt x="2" y="30"/>
                  </a:lnTo>
                  <a:lnTo>
                    <a:pt x="1" y="30"/>
                  </a:lnTo>
                  <a:lnTo>
                    <a:pt x="1" y="28"/>
                  </a:lnTo>
                  <a:lnTo>
                    <a:pt x="0" y="28"/>
                  </a:lnTo>
                  <a:lnTo>
                    <a:pt x="0" y="27"/>
                  </a:lnTo>
                  <a:lnTo>
                    <a:pt x="0" y="25"/>
                  </a:lnTo>
                  <a:lnTo>
                    <a:pt x="0" y="23"/>
                  </a:lnTo>
                  <a:lnTo>
                    <a:pt x="0" y="21"/>
                  </a:lnTo>
                  <a:lnTo>
                    <a:pt x="1" y="19"/>
                  </a:lnTo>
                  <a:lnTo>
                    <a:pt x="2" y="17"/>
                  </a:lnTo>
                  <a:lnTo>
                    <a:pt x="2" y="16"/>
                  </a:lnTo>
                  <a:lnTo>
                    <a:pt x="3" y="14"/>
                  </a:lnTo>
                  <a:lnTo>
                    <a:pt x="5" y="14"/>
                  </a:lnTo>
                  <a:lnTo>
                    <a:pt x="6" y="12"/>
                  </a:lnTo>
                  <a:lnTo>
                    <a:pt x="8" y="12"/>
                  </a:lnTo>
                  <a:lnTo>
                    <a:pt x="10" y="11"/>
                  </a:lnTo>
                  <a:lnTo>
                    <a:pt x="7" y="11"/>
                  </a:lnTo>
                </a:path>
              </a:pathLst>
            </a:custGeom>
            <a:solidFill>
              <a:srgbClr val="F8F8F8"/>
            </a:solidFill>
            <a:ln w="18732">
              <a:solidFill>
                <a:srgbClr val="DDDDDD"/>
              </a:solidFill>
              <a:round/>
              <a:headEnd/>
              <a:tailEnd/>
            </a:ln>
          </p:spPr>
          <p:txBody>
            <a:bodyPr/>
            <a:lstStyle/>
            <a:p>
              <a:endParaRPr lang="it-IT"/>
            </a:p>
          </p:txBody>
        </p:sp>
        <p:sp>
          <p:nvSpPr>
            <p:cNvPr id="12301" name="Freeform 19"/>
            <p:cNvSpPr>
              <a:spLocks/>
            </p:cNvSpPr>
            <p:nvPr/>
          </p:nvSpPr>
          <p:spPr bwMode="auto">
            <a:xfrm>
              <a:off x="2678" y="1270"/>
              <a:ext cx="911" cy="309"/>
            </a:xfrm>
            <a:custGeom>
              <a:avLst/>
              <a:gdLst>
                <a:gd name="T0" fmla="*/ 2201 w 462"/>
                <a:gd name="T1" fmla="*/ 255 h 333"/>
                <a:gd name="T2" fmla="*/ 2668 w 462"/>
                <a:gd name="T3" fmla="*/ 261 h 333"/>
                <a:gd name="T4" fmla="*/ 2838 w 462"/>
                <a:gd name="T5" fmla="*/ 265 h 333"/>
                <a:gd name="T6" fmla="*/ 2861 w 462"/>
                <a:gd name="T7" fmla="*/ 252 h 333"/>
                <a:gd name="T8" fmla="*/ 2897 w 462"/>
                <a:gd name="T9" fmla="*/ 227 h 333"/>
                <a:gd name="T10" fmla="*/ 2974 w 462"/>
                <a:gd name="T11" fmla="*/ 201 h 333"/>
                <a:gd name="T12" fmla="*/ 3052 w 462"/>
                <a:gd name="T13" fmla="*/ 184 h 333"/>
                <a:gd name="T14" fmla="*/ 3321 w 462"/>
                <a:gd name="T15" fmla="*/ 182 h 333"/>
                <a:gd name="T16" fmla="*/ 3220 w 462"/>
                <a:gd name="T17" fmla="*/ 148 h 333"/>
                <a:gd name="T18" fmla="*/ 2981 w 462"/>
                <a:gd name="T19" fmla="*/ 150 h 333"/>
                <a:gd name="T20" fmla="*/ 2865 w 462"/>
                <a:gd name="T21" fmla="*/ 144 h 333"/>
                <a:gd name="T22" fmla="*/ 2832 w 462"/>
                <a:gd name="T23" fmla="*/ 150 h 333"/>
                <a:gd name="T24" fmla="*/ 2713 w 462"/>
                <a:gd name="T25" fmla="*/ 151 h 333"/>
                <a:gd name="T26" fmla="*/ 2713 w 462"/>
                <a:gd name="T27" fmla="*/ 136 h 333"/>
                <a:gd name="T28" fmla="*/ 2816 w 462"/>
                <a:gd name="T29" fmla="*/ 143 h 333"/>
                <a:gd name="T30" fmla="*/ 2865 w 462"/>
                <a:gd name="T31" fmla="*/ 137 h 333"/>
                <a:gd name="T32" fmla="*/ 2997 w 462"/>
                <a:gd name="T33" fmla="*/ 133 h 333"/>
                <a:gd name="T34" fmla="*/ 3037 w 462"/>
                <a:gd name="T35" fmla="*/ 109 h 333"/>
                <a:gd name="T36" fmla="*/ 2952 w 462"/>
                <a:gd name="T37" fmla="*/ 102 h 333"/>
                <a:gd name="T38" fmla="*/ 2952 w 462"/>
                <a:gd name="T39" fmla="*/ 98 h 333"/>
                <a:gd name="T40" fmla="*/ 3084 w 462"/>
                <a:gd name="T41" fmla="*/ 101 h 333"/>
                <a:gd name="T42" fmla="*/ 3376 w 462"/>
                <a:gd name="T43" fmla="*/ 99 h 333"/>
                <a:gd name="T44" fmla="*/ 3512 w 462"/>
                <a:gd name="T45" fmla="*/ 87 h 333"/>
                <a:gd name="T46" fmla="*/ 3488 w 462"/>
                <a:gd name="T47" fmla="*/ 56 h 333"/>
                <a:gd name="T48" fmla="*/ 3305 w 462"/>
                <a:gd name="T49" fmla="*/ 43 h 333"/>
                <a:gd name="T50" fmla="*/ 3417 w 462"/>
                <a:gd name="T51" fmla="*/ 42 h 333"/>
                <a:gd name="T52" fmla="*/ 3433 w 462"/>
                <a:gd name="T53" fmla="*/ 28 h 333"/>
                <a:gd name="T54" fmla="*/ 3281 w 462"/>
                <a:gd name="T55" fmla="*/ 28 h 333"/>
                <a:gd name="T56" fmla="*/ 3329 w 462"/>
                <a:gd name="T57" fmla="*/ 18 h 333"/>
                <a:gd name="T58" fmla="*/ 3390 w 462"/>
                <a:gd name="T59" fmla="*/ 17 h 333"/>
                <a:gd name="T60" fmla="*/ 3433 w 462"/>
                <a:gd name="T61" fmla="*/ 2 h 333"/>
                <a:gd name="T62" fmla="*/ 1863 w 462"/>
                <a:gd name="T63" fmla="*/ 6 h 333"/>
                <a:gd name="T64" fmla="*/ 183 w 462"/>
                <a:gd name="T65" fmla="*/ 5 h 333"/>
                <a:gd name="T66" fmla="*/ 108 w 462"/>
                <a:gd name="T67" fmla="*/ 16 h 333"/>
                <a:gd name="T68" fmla="*/ 175 w 462"/>
                <a:gd name="T69" fmla="*/ 17 h 333"/>
                <a:gd name="T70" fmla="*/ 260 w 462"/>
                <a:gd name="T71" fmla="*/ 28 h 333"/>
                <a:gd name="T72" fmla="*/ 63 w 462"/>
                <a:gd name="T73" fmla="*/ 28 h 333"/>
                <a:gd name="T74" fmla="*/ 55 w 462"/>
                <a:gd name="T75" fmla="*/ 41 h 333"/>
                <a:gd name="T76" fmla="*/ 175 w 462"/>
                <a:gd name="T77" fmla="*/ 42 h 333"/>
                <a:gd name="T78" fmla="*/ 32 w 462"/>
                <a:gd name="T79" fmla="*/ 54 h 333"/>
                <a:gd name="T80" fmla="*/ 0 w 462"/>
                <a:gd name="T81" fmla="*/ 76 h 333"/>
                <a:gd name="T82" fmla="*/ 77 w 462"/>
                <a:gd name="T83" fmla="*/ 96 h 333"/>
                <a:gd name="T84" fmla="*/ 552 w 462"/>
                <a:gd name="T85" fmla="*/ 97 h 333"/>
                <a:gd name="T86" fmla="*/ 568 w 462"/>
                <a:gd name="T87" fmla="*/ 101 h 333"/>
                <a:gd name="T88" fmla="*/ 489 w 462"/>
                <a:gd name="T89" fmla="*/ 105 h 333"/>
                <a:gd name="T90" fmla="*/ 467 w 462"/>
                <a:gd name="T91" fmla="*/ 124 h 333"/>
                <a:gd name="T92" fmla="*/ 536 w 462"/>
                <a:gd name="T93" fmla="*/ 135 h 333"/>
                <a:gd name="T94" fmla="*/ 637 w 462"/>
                <a:gd name="T95" fmla="*/ 137 h 333"/>
                <a:gd name="T96" fmla="*/ 680 w 462"/>
                <a:gd name="T97" fmla="*/ 142 h 333"/>
                <a:gd name="T98" fmla="*/ 789 w 462"/>
                <a:gd name="T99" fmla="*/ 137 h 333"/>
                <a:gd name="T100" fmla="*/ 797 w 462"/>
                <a:gd name="T101" fmla="*/ 149 h 333"/>
                <a:gd name="T102" fmla="*/ 696 w 462"/>
                <a:gd name="T103" fmla="*/ 151 h 333"/>
                <a:gd name="T104" fmla="*/ 653 w 462"/>
                <a:gd name="T105" fmla="*/ 144 h 333"/>
                <a:gd name="T106" fmla="*/ 544 w 462"/>
                <a:gd name="T107" fmla="*/ 150 h 333"/>
                <a:gd name="T108" fmla="*/ 315 w 462"/>
                <a:gd name="T109" fmla="*/ 148 h 333"/>
                <a:gd name="T110" fmla="*/ 183 w 462"/>
                <a:gd name="T111" fmla="*/ 179 h 333"/>
                <a:gd name="T112" fmla="*/ 408 w 462"/>
                <a:gd name="T113" fmla="*/ 186 h 333"/>
                <a:gd name="T114" fmla="*/ 467 w 462"/>
                <a:gd name="T115" fmla="*/ 200 h 333"/>
                <a:gd name="T116" fmla="*/ 592 w 462"/>
                <a:gd name="T117" fmla="*/ 222 h 333"/>
                <a:gd name="T118" fmla="*/ 661 w 462"/>
                <a:gd name="T119" fmla="*/ 248 h 333"/>
                <a:gd name="T120" fmla="*/ 720 w 462"/>
                <a:gd name="T121" fmla="*/ 264 h 333"/>
                <a:gd name="T122" fmla="*/ 1280 w 462"/>
                <a:gd name="T123" fmla="*/ 257 h 333"/>
                <a:gd name="T124" fmla="*/ 1556 w 462"/>
                <a:gd name="T125" fmla="*/ 255 h 3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2"/>
                <a:gd name="T190" fmla="*/ 0 h 333"/>
                <a:gd name="T191" fmla="*/ 462 w 462"/>
                <a:gd name="T192" fmla="*/ 333 h 3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2" h="333">
                  <a:moveTo>
                    <a:pt x="228" y="318"/>
                  </a:moveTo>
                  <a:lnTo>
                    <a:pt x="228" y="319"/>
                  </a:lnTo>
                  <a:lnTo>
                    <a:pt x="230" y="319"/>
                  </a:lnTo>
                  <a:lnTo>
                    <a:pt x="232" y="319"/>
                  </a:lnTo>
                  <a:lnTo>
                    <a:pt x="235" y="319"/>
                  </a:lnTo>
                  <a:lnTo>
                    <a:pt x="239" y="319"/>
                  </a:lnTo>
                  <a:lnTo>
                    <a:pt x="244" y="319"/>
                  </a:lnTo>
                  <a:lnTo>
                    <a:pt x="250" y="319"/>
                  </a:lnTo>
                  <a:lnTo>
                    <a:pt x="255" y="319"/>
                  </a:lnTo>
                  <a:lnTo>
                    <a:pt x="260" y="319"/>
                  </a:lnTo>
                  <a:lnTo>
                    <a:pt x="265" y="319"/>
                  </a:lnTo>
                  <a:lnTo>
                    <a:pt x="270" y="319"/>
                  </a:lnTo>
                  <a:lnTo>
                    <a:pt x="276" y="319"/>
                  </a:lnTo>
                  <a:lnTo>
                    <a:pt x="279" y="319"/>
                  </a:lnTo>
                  <a:lnTo>
                    <a:pt x="284" y="319"/>
                  </a:lnTo>
                  <a:lnTo>
                    <a:pt x="287" y="319"/>
                  </a:lnTo>
                  <a:lnTo>
                    <a:pt x="291" y="319"/>
                  </a:lnTo>
                  <a:lnTo>
                    <a:pt x="294" y="321"/>
                  </a:lnTo>
                  <a:lnTo>
                    <a:pt x="297" y="321"/>
                  </a:lnTo>
                  <a:lnTo>
                    <a:pt x="301" y="321"/>
                  </a:lnTo>
                  <a:lnTo>
                    <a:pt x="305" y="321"/>
                  </a:lnTo>
                  <a:lnTo>
                    <a:pt x="308" y="323"/>
                  </a:lnTo>
                  <a:lnTo>
                    <a:pt x="312" y="323"/>
                  </a:lnTo>
                  <a:lnTo>
                    <a:pt x="316" y="323"/>
                  </a:lnTo>
                  <a:lnTo>
                    <a:pt x="321" y="323"/>
                  </a:lnTo>
                  <a:lnTo>
                    <a:pt x="324" y="325"/>
                  </a:lnTo>
                  <a:lnTo>
                    <a:pt x="328" y="325"/>
                  </a:lnTo>
                  <a:lnTo>
                    <a:pt x="332" y="326"/>
                  </a:lnTo>
                  <a:lnTo>
                    <a:pt x="337" y="326"/>
                  </a:lnTo>
                  <a:lnTo>
                    <a:pt x="340" y="327"/>
                  </a:lnTo>
                  <a:lnTo>
                    <a:pt x="344" y="327"/>
                  </a:lnTo>
                  <a:lnTo>
                    <a:pt x="348" y="327"/>
                  </a:lnTo>
                  <a:lnTo>
                    <a:pt x="351" y="327"/>
                  </a:lnTo>
                  <a:lnTo>
                    <a:pt x="351" y="328"/>
                  </a:lnTo>
                  <a:lnTo>
                    <a:pt x="353" y="328"/>
                  </a:lnTo>
                  <a:lnTo>
                    <a:pt x="354" y="328"/>
                  </a:lnTo>
                  <a:lnTo>
                    <a:pt x="356" y="328"/>
                  </a:lnTo>
                  <a:lnTo>
                    <a:pt x="358" y="328"/>
                  </a:lnTo>
                  <a:lnTo>
                    <a:pt x="359" y="328"/>
                  </a:lnTo>
                  <a:lnTo>
                    <a:pt x="361" y="328"/>
                  </a:lnTo>
                  <a:lnTo>
                    <a:pt x="361" y="330"/>
                  </a:lnTo>
                  <a:lnTo>
                    <a:pt x="363" y="330"/>
                  </a:lnTo>
                  <a:lnTo>
                    <a:pt x="364" y="330"/>
                  </a:lnTo>
                  <a:lnTo>
                    <a:pt x="366" y="330"/>
                  </a:lnTo>
                  <a:lnTo>
                    <a:pt x="367" y="332"/>
                  </a:lnTo>
                  <a:lnTo>
                    <a:pt x="369" y="332"/>
                  </a:lnTo>
                  <a:lnTo>
                    <a:pt x="370" y="332"/>
                  </a:lnTo>
                  <a:lnTo>
                    <a:pt x="372" y="332"/>
                  </a:lnTo>
                  <a:lnTo>
                    <a:pt x="370" y="332"/>
                  </a:lnTo>
                  <a:lnTo>
                    <a:pt x="370" y="331"/>
                  </a:lnTo>
                  <a:lnTo>
                    <a:pt x="370" y="330"/>
                  </a:lnTo>
                  <a:lnTo>
                    <a:pt x="370" y="328"/>
                  </a:lnTo>
                  <a:lnTo>
                    <a:pt x="370" y="327"/>
                  </a:lnTo>
                  <a:lnTo>
                    <a:pt x="371" y="325"/>
                  </a:lnTo>
                  <a:lnTo>
                    <a:pt x="371" y="323"/>
                  </a:lnTo>
                  <a:lnTo>
                    <a:pt x="371" y="321"/>
                  </a:lnTo>
                  <a:lnTo>
                    <a:pt x="373" y="319"/>
                  </a:lnTo>
                  <a:lnTo>
                    <a:pt x="373" y="318"/>
                  </a:lnTo>
                  <a:lnTo>
                    <a:pt x="373" y="316"/>
                  </a:lnTo>
                  <a:lnTo>
                    <a:pt x="374" y="315"/>
                  </a:lnTo>
                  <a:lnTo>
                    <a:pt x="374" y="313"/>
                  </a:lnTo>
                  <a:lnTo>
                    <a:pt x="374" y="312"/>
                  </a:lnTo>
                  <a:lnTo>
                    <a:pt x="374" y="310"/>
                  </a:lnTo>
                  <a:lnTo>
                    <a:pt x="374" y="308"/>
                  </a:lnTo>
                  <a:lnTo>
                    <a:pt x="374" y="306"/>
                  </a:lnTo>
                  <a:lnTo>
                    <a:pt x="374" y="303"/>
                  </a:lnTo>
                  <a:lnTo>
                    <a:pt x="374" y="302"/>
                  </a:lnTo>
                  <a:lnTo>
                    <a:pt x="375" y="298"/>
                  </a:lnTo>
                  <a:lnTo>
                    <a:pt x="375" y="296"/>
                  </a:lnTo>
                  <a:lnTo>
                    <a:pt x="375" y="295"/>
                  </a:lnTo>
                  <a:lnTo>
                    <a:pt x="375" y="293"/>
                  </a:lnTo>
                  <a:lnTo>
                    <a:pt x="377" y="289"/>
                  </a:lnTo>
                  <a:lnTo>
                    <a:pt x="377" y="287"/>
                  </a:lnTo>
                  <a:lnTo>
                    <a:pt x="378" y="286"/>
                  </a:lnTo>
                  <a:lnTo>
                    <a:pt x="378" y="284"/>
                  </a:lnTo>
                  <a:lnTo>
                    <a:pt x="380" y="281"/>
                  </a:lnTo>
                  <a:lnTo>
                    <a:pt x="380" y="280"/>
                  </a:lnTo>
                  <a:lnTo>
                    <a:pt x="380" y="278"/>
                  </a:lnTo>
                  <a:lnTo>
                    <a:pt x="380" y="277"/>
                  </a:lnTo>
                  <a:lnTo>
                    <a:pt x="381" y="274"/>
                  </a:lnTo>
                  <a:lnTo>
                    <a:pt x="381" y="273"/>
                  </a:lnTo>
                  <a:lnTo>
                    <a:pt x="383" y="271"/>
                  </a:lnTo>
                  <a:lnTo>
                    <a:pt x="383" y="269"/>
                  </a:lnTo>
                  <a:lnTo>
                    <a:pt x="385" y="265"/>
                  </a:lnTo>
                  <a:lnTo>
                    <a:pt x="385" y="263"/>
                  </a:lnTo>
                  <a:lnTo>
                    <a:pt x="385" y="262"/>
                  </a:lnTo>
                  <a:lnTo>
                    <a:pt x="385" y="260"/>
                  </a:lnTo>
                  <a:lnTo>
                    <a:pt x="386" y="257"/>
                  </a:lnTo>
                  <a:lnTo>
                    <a:pt x="386" y="255"/>
                  </a:lnTo>
                  <a:lnTo>
                    <a:pt x="388" y="254"/>
                  </a:lnTo>
                  <a:lnTo>
                    <a:pt x="388" y="252"/>
                  </a:lnTo>
                  <a:lnTo>
                    <a:pt x="389" y="249"/>
                  </a:lnTo>
                  <a:lnTo>
                    <a:pt x="389" y="247"/>
                  </a:lnTo>
                  <a:lnTo>
                    <a:pt x="389" y="245"/>
                  </a:lnTo>
                  <a:lnTo>
                    <a:pt x="390" y="243"/>
                  </a:lnTo>
                  <a:lnTo>
                    <a:pt x="390" y="242"/>
                  </a:lnTo>
                  <a:lnTo>
                    <a:pt x="391" y="240"/>
                  </a:lnTo>
                  <a:lnTo>
                    <a:pt x="393" y="238"/>
                  </a:lnTo>
                  <a:lnTo>
                    <a:pt x="393" y="236"/>
                  </a:lnTo>
                  <a:lnTo>
                    <a:pt x="394" y="235"/>
                  </a:lnTo>
                  <a:lnTo>
                    <a:pt x="394" y="234"/>
                  </a:lnTo>
                  <a:lnTo>
                    <a:pt x="396" y="232"/>
                  </a:lnTo>
                  <a:lnTo>
                    <a:pt x="398" y="230"/>
                  </a:lnTo>
                  <a:lnTo>
                    <a:pt x="400" y="228"/>
                  </a:lnTo>
                  <a:lnTo>
                    <a:pt x="401" y="228"/>
                  </a:lnTo>
                  <a:lnTo>
                    <a:pt x="403" y="227"/>
                  </a:lnTo>
                  <a:lnTo>
                    <a:pt x="405" y="227"/>
                  </a:lnTo>
                  <a:lnTo>
                    <a:pt x="408" y="226"/>
                  </a:lnTo>
                  <a:lnTo>
                    <a:pt x="409" y="226"/>
                  </a:lnTo>
                  <a:lnTo>
                    <a:pt x="413" y="226"/>
                  </a:lnTo>
                  <a:lnTo>
                    <a:pt x="415" y="226"/>
                  </a:lnTo>
                  <a:lnTo>
                    <a:pt x="419" y="226"/>
                  </a:lnTo>
                  <a:lnTo>
                    <a:pt x="421" y="227"/>
                  </a:lnTo>
                  <a:lnTo>
                    <a:pt x="424" y="227"/>
                  </a:lnTo>
                  <a:lnTo>
                    <a:pt x="425" y="227"/>
                  </a:lnTo>
                  <a:lnTo>
                    <a:pt x="428" y="227"/>
                  </a:lnTo>
                  <a:lnTo>
                    <a:pt x="430" y="227"/>
                  </a:lnTo>
                  <a:lnTo>
                    <a:pt x="432" y="227"/>
                  </a:lnTo>
                  <a:lnTo>
                    <a:pt x="433" y="227"/>
                  </a:lnTo>
                  <a:lnTo>
                    <a:pt x="434" y="226"/>
                  </a:lnTo>
                  <a:lnTo>
                    <a:pt x="433" y="226"/>
                  </a:lnTo>
                  <a:lnTo>
                    <a:pt x="433" y="224"/>
                  </a:lnTo>
                  <a:lnTo>
                    <a:pt x="431" y="222"/>
                  </a:lnTo>
                  <a:lnTo>
                    <a:pt x="431" y="219"/>
                  </a:lnTo>
                  <a:lnTo>
                    <a:pt x="429" y="215"/>
                  </a:lnTo>
                  <a:lnTo>
                    <a:pt x="428" y="212"/>
                  </a:lnTo>
                  <a:lnTo>
                    <a:pt x="427" y="208"/>
                  </a:lnTo>
                  <a:lnTo>
                    <a:pt x="427" y="205"/>
                  </a:lnTo>
                  <a:lnTo>
                    <a:pt x="425" y="202"/>
                  </a:lnTo>
                  <a:lnTo>
                    <a:pt x="423" y="198"/>
                  </a:lnTo>
                  <a:lnTo>
                    <a:pt x="421" y="195"/>
                  </a:lnTo>
                  <a:lnTo>
                    <a:pt x="421" y="191"/>
                  </a:lnTo>
                  <a:lnTo>
                    <a:pt x="420" y="189"/>
                  </a:lnTo>
                  <a:lnTo>
                    <a:pt x="420" y="187"/>
                  </a:lnTo>
                  <a:lnTo>
                    <a:pt x="420" y="185"/>
                  </a:lnTo>
                  <a:lnTo>
                    <a:pt x="420" y="183"/>
                  </a:lnTo>
                  <a:lnTo>
                    <a:pt x="418" y="185"/>
                  </a:lnTo>
                  <a:lnTo>
                    <a:pt x="417" y="185"/>
                  </a:lnTo>
                  <a:lnTo>
                    <a:pt x="415" y="185"/>
                  </a:lnTo>
                  <a:lnTo>
                    <a:pt x="413" y="185"/>
                  </a:lnTo>
                  <a:lnTo>
                    <a:pt x="410" y="187"/>
                  </a:lnTo>
                  <a:lnTo>
                    <a:pt x="408" y="187"/>
                  </a:lnTo>
                  <a:lnTo>
                    <a:pt x="406" y="187"/>
                  </a:lnTo>
                  <a:lnTo>
                    <a:pt x="404" y="187"/>
                  </a:lnTo>
                  <a:lnTo>
                    <a:pt x="401" y="188"/>
                  </a:lnTo>
                  <a:lnTo>
                    <a:pt x="399" y="188"/>
                  </a:lnTo>
                  <a:lnTo>
                    <a:pt x="396" y="188"/>
                  </a:lnTo>
                  <a:lnTo>
                    <a:pt x="394" y="188"/>
                  </a:lnTo>
                  <a:lnTo>
                    <a:pt x="392" y="189"/>
                  </a:lnTo>
                  <a:lnTo>
                    <a:pt x="390" y="189"/>
                  </a:lnTo>
                  <a:lnTo>
                    <a:pt x="389" y="189"/>
                  </a:lnTo>
                  <a:lnTo>
                    <a:pt x="388" y="189"/>
                  </a:lnTo>
                  <a:lnTo>
                    <a:pt x="386" y="189"/>
                  </a:lnTo>
                  <a:lnTo>
                    <a:pt x="386" y="188"/>
                  </a:lnTo>
                  <a:lnTo>
                    <a:pt x="384" y="188"/>
                  </a:lnTo>
                  <a:lnTo>
                    <a:pt x="384" y="186"/>
                  </a:lnTo>
                  <a:lnTo>
                    <a:pt x="382" y="186"/>
                  </a:lnTo>
                  <a:lnTo>
                    <a:pt x="382" y="184"/>
                  </a:lnTo>
                  <a:lnTo>
                    <a:pt x="380" y="184"/>
                  </a:lnTo>
                  <a:lnTo>
                    <a:pt x="380" y="182"/>
                  </a:lnTo>
                  <a:lnTo>
                    <a:pt x="378" y="182"/>
                  </a:lnTo>
                  <a:lnTo>
                    <a:pt x="378" y="180"/>
                  </a:lnTo>
                  <a:lnTo>
                    <a:pt x="376" y="180"/>
                  </a:lnTo>
                  <a:lnTo>
                    <a:pt x="374" y="180"/>
                  </a:lnTo>
                  <a:lnTo>
                    <a:pt x="374" y="179"/>
                  </a:lnTo>
                  <a:lnTo>
                    <a:pt x="373" y="180"/>
                  </a:lnTo>
                  <a:lnTo>
                    <a:pt x="373" y="181"/>
                  </a:lnTo>
                  <a:lnTo>
                    <a:pt x="372" y="183"/>
                  </a:lnTo>
                  <a:lnTo>
                    <a:pt x="372" y="184"/>
                  </a:lnTo>
                  <a:lnTo>
                    <a:pt x="370" y="186"/>
                  </a:lnTo>
                  <a:lnTo>
                    <a:pt x="370" y="188"/>
                  </a:lnTo>
                  <a:lnTo>
                    <a:pt x="369" y="189"/>
                  </a:lnTo>
                  <a:lnTo>
                    <a:pt x="367" y="190"/>
                  </a:lnTo>
                  <a:lnTo>
                    <a:pt x="365" y="190"/>
                  </a:lnTo>
                  <a:lnTo>
                    <a:pt x="364" y="190"/>
                  </a:lnTo>
                  <a:lnTo>
                    <a:pt x="362" y="190"/>
                  </a:lnTo>
                  <a:lnTo>
                    <a:pt x="360" y="190"/>
                  </a:lnTo>
                  <a:lnTo>
                    <a:pt x="359" y="190"/>
                  </a:lnTo>
                  <a:lnTo>
                    <a:pt x="358" y="190"/>
                  </a:lnTo>
                  <a:lnTo>
                    <a:pt x="356" y="190"/>
                  </a:lnTo>
                  <a:lnTo>
                    <a:pt x="354" y="190"/>
                  </a:lnTo>
                  <a:lnTo>
                    <a:pt x="354" y="189"/>
                  </a:lnTo>
                  <a:lnTo>
                    <a:pt x="354" y="188"/>
                  </a:lnTo>
                  <a:lnTo>
                    <a:pt x="354" y="187"/>
                  </a:lnTo>
                  <a:lnTo>
                    <a:pt x="354" y="185"/>
                  </a:lnTo>
                  <a:lnTo>
                    <a:pt x="354" y="183"/>
                  </a:lnTo>
                  <a:lnTo>
                    <a:pt x="354" y="182"/>
                  </a:lnTo>
                  <a:lnTo>
                    <a:pt x="354" y="180"/>
                  </a:lnTo>
                  <a:lnTo>
                    <a:pt x="354" y="178"/>
                  </a:lnTo>
                  <a:lnTo>
                    <a:pt x="354" y="177"/>
                  </a:lnTo>
                  <a:lnTo>
                    <a:pt x="354" y="176"/>
                  </a:lnTo>
                  <a:lnTo>
                    <a:pt x="354" y="174"/>
                  </a:lnTo>
                  <a:lnTo>
                    <a:pt x="354" y="172"/>
                  </a:lnTo>
                  <a:lnTo>
                    <a:pt x="354" y="170"/>
                  </a:lnTo>
                  <a:lnTo>
                    <a:pt x="354" y="169"/>
                  </a:lnTo>
                  <a:lnTo>
                    <a:pt x="354" y="171"/>
                  </a:lnTo>
                  <a:lnTo>
                    <a:pt x="354" y="173"/>
                  </a:lnTo>
                  <a:lnTo>
                    <a:pt x="355" y="173"/>
                  </a:lnTo>
                  <a:lnTo>
                    <a:pt x="355" y="174"/>
                  </a:lnTo>
                  <a:lnTo>
                    <a:pt x="356" y="174"/>
                  </a:lnTo>
                  <a:lnTo>
                    <a:pt x="358" y="176"/>
                  </a:lnTo>
                  <a:lnTo>
                    <a:pt x="359" y="176"/>
                  </a:lnTo>
                  <a:lnTo>
                    <a:pt x="359" y="178"/>
                  </a:lnTo>
                  <a:lnTo>
                    <a:pt x="361" y="178"/>
                  </a:lnTo>
                  <a:lnTo>
                    <a:pt x="362" y="179"/>
                  </a:lnTo>
                  <a:lnTo>
                    <a:pt x="364" y="179"/>
                  </a:lnTo>
                  <a:lnTo>
                    <a:pt x="366" y="179"/>
                  </a:lnTo>
                  <a:lnTo>
                    <a:pt x="367" y="179"/>
                  </a:lnTo>
                  <a:lnTo>
                    <a:pt x="369" y="179"/>
                  </a:lnTo>
                  <a:lnTo>
                    <a:pt x="371" y="178"/>
                  </a:lnTo>
                  <a:lnTo>
                    <a:pt x="371" y="177"/>
                  </a:lnTo>
                  <a:lnTo>
                    <a:pt x="373" y="175"/>
                  </a:lnTo>
                  <a:lnTo>
                    <a:pt x="373" y="174"/>
                  </a:lnTo>
                  <a:lnTo>
                    <a:pt x="374" y="172"/>
                  </a:lnTo>
                  <a:lnTo>
                    <a:pt x="374" y="171"/>
                  </a:lnTo>
                  <a:lnTo>
                    <a:pt x="374" y="169"/>
                  </a:lnTo>
                  <a:lnTo>
                    <a:pt x="374" y="171"/>
                  </a:lnTo>
                  <a:lnTo>
                    <a:pt x="376" y="171"/>
                  </a:lnTo>
                  <a:lnTo>
                    <a:pt x="378" y="171"/>
                  </a:lnTo>
                  <a:lnTo>
                    <a:pt x="380" y="171"/>
                  </a:lnTo>
                  <a:lnTo>
                    <a:pt x="381" y="170"/>
                  </a:lnTo>
                  <a:lnTo>
                    <a:pt x="382" y="170"/>
                  </a:lnTo>
                  <a:lnTo>
                    <a:pt x="384" y="170"/>
                  </a:lnTo>
                  <a:lnTo>
                    <a:pt x="386" y="170"/>
                  </a:lnTo>
                  <a:lnTo>
                    <a:pt x="388" y="169"/>
                  </a:lnTo>
                  <a:lnTo>
                    <a:pt x="390" y="167"/>
                  </a:lnTo>
                  <a:lnTo>
                    <a:pt x="391" y="166"/>
                  </a:lnTo>
                  <a:lnTo>
                    <a:pt x="393" y="164"/>
                  </a:lnTo>
                  <a:lnTo>
                    <a:pt x="394" y="163"/>
                  </a:lnTo>
                  <a:lnTo>
                    <a:pt x="394" y="161"/>
                  </a:lnTo>
                  <a:lnTo>
                    <a:pt x="396" y="159"/>
                  </a:lnTo>
                  <a:lnTo>
                    <a:pt x="396" y="157"/>
                  </a:lnTo>
                  <a:lnTo>
                    <a:pt x="396" y="155"/>
                  </a:lnTo>
                  <a:lnTo>
                    <a:pt x="396" y="154"/>
                  </a:lnTo>
                  <a:lnTo>
                    <a:pt x="398" y="151"/>
                  </a:lnTo>
                  <a:lnTo>
                    <a:pt x="397" y="149"/>
                  </a:lnTo>
                  <a:lnTo>
                    <a:pt x="397" y="147"/>
                  </a:lnTo>
                  <a:lnTo>
                    <a:pt x="397" y="145"/>
                  </a:lnTo>
                  <a:lnTo>
                    <a:pt x="397" y="142"/>
                  </a:lnTo>
                  <a:lnTo>
                    <a:pt x="396" y="140"/>
                  </a:lnTo>
                  <a:lnTo>
                    <a:pt x="396" y="139"/>
                  </a:lnTo>
                  <a:lnTo>
                    <a:pt x="396" y="137"/>
                  </a:lnTo>
                  <a:lnTo>
                    <a:pt x="396" y="135"/>
                  </a:lnTo>
                  <a:lnTo>
                    <a:pt x="394" y="135"/>
                  </a:lnTo>
                  <a:lnTo>
                    <a:pt x="394" y="133"/>
                  </a:lnTo>
                  <a:lnTo>
                    <a:pt x="393" y="133"/>
                  </a:lnTo>
                  <a:lnTo>
                    <a:pt x="393" y="131"/>
                  </a:lnTo>
                  <a:lnTo>
                    <a:pt x="391" y="131"/>
                  </a:lnTo>
                  <a:lnTo>
                    <a:pt x="390" y="131"/>
                  </a:lnTo>
                  <a:lnTo>
                    <a:pt x="390" y="129"/>
                  </a:lnTo>
                  <a:lnTo>
                    <a:pt x="388" y="129"/>
                  </a:lnTo>
                  <a:lnTo>
                    <a:pt x="387" y="129"/>
                  </a:lnTo>
                  <a:lnTo>
                    <a:pt x="387" y="128"/>
                  </a:lnTo>
                  <a:lnTo>
                    <a:pt x="385" y="128"/>
                  </a:lnTo>
                  <a:lnTo>
                    <a:pt x="385" y="127"/>
                  </a:lnTo>
                  <a:lnTo>
                    <a:pt x="385" y="126"/>
                  </a:lnTo>
                  <a:lnTo>
                    <a:pt x="385" y="124"/>
                  </a:lnTo>
                  <a:lnTo>
                    <a:pt x="385" y="123"/>
                  </a:lnTo>
                  <a:lnTo>
                    <a:pt x="385" y="122"/>
                  </a:lnTo>
                  <a:lnTo>
                    <a:pt x="385" y="124"/>
                  </a:lnTo>
                  <a:lnTo>
                    <a:pt x="387" y="124"/>
                  </a:lnTo>
                  <a:lnTo>
                    <a:pt x="387" y="126"/>
                  </a:lnTo>
                  <a:lnTo>
                    <a:pt x="389" y="126"/>
                  </a:lnTo>
                  <a:lnTo>
                    <a:pt x="390" y="126"/>
                  </a:lnTo>
                  <a:lnTo>
                    <a:pt x="392" y="126"/>
                  </a:lnTo>
                  <a:lnTo>
                    <a:pt x="393" y="127"/>
                  </a:lnTo>
                  <a:lnTo>
                    <a:pt x="394" y="127"/>
                  </a:lnTo>
                  <a:lnTo>
                    <a:pt x="396" y="127"/>
                  </a:lnTo>
                  <a:lnTo>
                    <a:pt x="398" y="127"/>
                  </a:lnTo>
                  <a:lnTo>
                    <a:pt x="399" y="127"/>
                  </a:lnTo>
                  <a:lnTo>
                    <a:pt x="401" y="127"/>
                  </a:lnTo>
                  <a:lnTo>
                    <a:pt x="402" y="127"/>
                  </a:lnTo>
                  <a:lnTo>
                    <a:pt x="404" y="127"/>
                  </a:lnTo>
                  <a:lnTo>
                    <a:pt x="406" y="127"/>
                  </a:lnTo>
                  <a:lnTo>
                    <a:pt x="408" y="127"/>
                  </a:lnTo>
                  <a:lnTo>
                    <a:pt x="409" y="127"/>
                  </a:lnTo>
                  <a:lnTo>
                    <a:pt x="412" y="127"/>
                  </a:lnTo>
                  <a:lnTo>
                    <a:pt x="414" y="127"/>
                  </a:lnTo>
                  <a:lnTo>
                    <a:pt x="418" y="127"/>
                  </a:lnTo>
                  <a:lnTo>
                    <a:pt x="421" y="127"/>
                  </a:lnTo>
                  <a:lnTo>
                    <a:pt x="424" y="126"/>
                  </a:lnTo>
                  <a:lnTo>
                    <a:pt x="426" y="126"/>
                  </a:lnTo>
                  <a:lnTo>
                    <a:pt x="429" y="126"/>
                  </a:lnTo>
                  <a:lnTo>
                    <a:pt x="431" y="126"/>
                  </a:lnTo>
                  <a:lnTo>
                    <a:pt x="434" y="125"/>
                  </a:lnTo>
                  <a:lnTo>
                    <a:pt x="436" y="125"/>
                  </a:lnTo>
                  <a:lnTo>
                    <a:pt x="439" y="124"/>
                  </a:lnTo>
                  <a:lnTo>
                    <a:pt x="440" y="124"/>
                  </a:lnTo>
                  <a:lnTo>
                    <a:pt x="443" y="122"/>
                  </a:lnTo>
                  <a:lnTo>
                    <a:pt x="445" y="122"/>
                  </a:lnTo>
                  <a:lnTo>
                    <a:pt x="447" y="121"/>
                  </a:lnTo>
                  <a:lnTo>
                    <a:pt x="448" y="120"/>
                  </a:lnTo>
                  <a:lnTo>
                    <a:pt x="449" y="120"/>
                  </a:lnTo>
                  <a:lnTo>
                    <a:pt x="451" y="119"/>
                  </a:lnTo>
                  <a:lnTo>
                    <a:pt x="453" y="117"/>
                  </a:lnTo>
                  <a:lnTo>
                    <a:pt x="453" y="116"/>
                  </a:lnTo>
                  <a:lnTo>
                    <a:pt x="455" y="115"/>
                  </a:lnTo>
                  <a:lnTo>
                    <a:pt x="455" y="113"/>
                  </a:lnTo>
                  <a:lnTo>
                    <a:pt x="456" y="111"/>
                  </a:lnTo>
                  <a:lnTo>
                    <a:pt x="458" y="109"/>
                  </a:lnTo>
                  <a:lnTo>
                    <a:pt x="459" y="105"/>
                  </a:lnTo>
                  <a:lnTo>
                    <a:pt x="459" y="103"/>
                  </a:lnTo>
                  <a:lnTo>
                    <a:pt x="460" y="100"/>
                  </a:lnTo>
                  <a:lnTo>
                    <a:pt x="460" y="96"/>
                  </a:lnTo>
                  <a:lnTo>
                    <a:pt x="461" y="93"/>
                  </a:lnTo>
                  <a:lnTo>
                    <a:pt x="460" y="91"/>
                  </a:lnTo>
                  <a:lnTo>
                    <a:pt x="460" y="87"/>
                  </a:lnTo>
                  <a:lnTo>
                    <a:pt x="460" y="85"/>
                  </a:lnTo>
                  <a:lnTo>
                    <a:pt x="460" y="82"/>
                  </a:lnTo>
                  <a:lnTo>
                    <a:pt x="459" y="80"/>
                  </a:lnTo>
                  <a:lnTo>
                    <a:pt x="459" y="78"/>
                  </a:lnTo>
                  <a:lnTo>
                    <a:pt x="458" y="77"/>
                  </a:lnTo>
                  <a:lnTo>
                    <a:pt x="458" y="75"/>
                  </a:lnTo>
                  <a:lnTo>
                    <a:pt x="456" y="73"/>
                  </a:lnTo>
                  <a:lnTo>
                    <a:pt x="456" y="72"/>
                  </a:lnTo>
                  <a:lnTo>
                    <a:pt x="455" y="70"/>
                  </a:lnTo>
                  <a:lnTo>
                    <a:pt x="455" y="68"/>
                  </a:lnTo>
                  <a:lnTo>
                    <a:pt x="453" y="68"/>
                  </a:lnTo>
                  <a:lnTo>
                    <a:pt x="453" y="67"/>
                  </a:lnTo>
                  <a:lnTo>
                    <a:pt x="452" y="67"/>
                  </a:lnTo>
                  <a:lnTo>
                    <a:pt x="451" y="65"/>
                  </a:lnTo>
                  <a:lnTo>
                    <a:pt x="449" y="65"/>
                  </a:lnTo>
                  <a:lnTo>
                    <a:pt x="447" y="64"/>
                  </a:lnTo>
                  <a:lnTo>
                    <a:pt x="445" y="62"/>
                  </a:lnTo>
                  <a:lnTo>
                    <a:pt x="444" y="60"/>
                  </a:lnTo>
                  <a:lnTo>
                    <a:pt x="442" y="60"/>
                  </a:lnTo>
                  <a:lnTo>
                    <a:pt x="440" y="58"/>
                  </a:lnTo>
                  <a:lnTo>
                    <a:pt x="439" y="57"/>
                  </a:lnTo>
                  <a:lnTo>
                    <a:pt x="437" y="56"/>
                  </a:lnTo>
                  <a:lnTo>
                    <a:pt x="435" y="56"/>
                  </a:lnTo>
                  <a:lnTo>
                    <a:pt x="433" y="54"/>
                  </a:lnTo>
                  <a:lnTo>
                    <a:pt x="431" y="54"/>
                  </a:lnTo>
                  <a:lnTo>
                    <a:pt x="431" y="53"/>
                  </a:lnTo>
                  <a:lnTo>
                    <a:pt x="432" y="53"/>
                  </a:lnTo>
                  <a:lnTo>
                    <a:pt x="434" y="53"/>
                  </a:lnTo>
                  <a:lnTo>
                    <a:pt x="436" y="53"/>
                  </a:lnTo>
                  <a:lnTo>
                    <a:pt x="437" y="53"/>
                  </a:lnTo>
                  <a:lnTo>
                    <a:pt x="439" y="53"/>
                  </a:lnTo>
                  <a:lnTo>
                    <a:pt x="441" y="53"/>
                  </a:lnTo>
                  <a:lnTo>
                    <a:pt x="442" y="53"/>
                  </a:lnTo>
                  <a:lnTo>
                    <a:pt x="444" y="53"/>
                  </a:lnTo>
                  <a:lnTo>
                    <a:pt x="445" y="53"/>
                  </a:lnTo>
                  <a:lnTo>
                    <a:pt x="446" y="53"/>
                  </a:lnTo>
                  <a:lnTo>
                    <a:pt x="448" y="53"/>
                  </a:lnTo>
                  <a:lnTo>
                    <a:pt x="448" y="51"/>
                  </a:lnTo>
                  <a:lnTo>
                    <a:pt x="448" y="50"/>
                  </a:lnTo>
                  <a:lnTo>
                    <a:pt x="448" y="49"/>
                  </a:lnTo>
                  <a:lnTo>
                    <a:pt x="448" y="48"/>
                  </a:lnTo>
                  <a:lnTo>
                    <a:pt x="448" y="46"/>
                  </a:lnTo>
                  <a:lnTo>
                    <a:pt x="448" y="44"/>
                  </a:lnTo>
                  <a:lnTo>
                    <a:pt x="448" y="42"/>
                  </a:lnTo>
                  <a:lnTo>
                    <a:pt x="448" y="40"/>
                  </a:lnTo>
                  <a:lnTo>
                    <a:pt x="448" y="39"/>
                  </a:lnTo>
                  <a:lnTo>
                    <a:pt x="448" y="37"/>
                  </a:lnTo>
                  <a:lnTo>
                    <a:pt x="448" y="35"/>
                  </a:lnTo>
                  <a:lnTo>
                    <a:pt x="448" y="34"/>
                  </a:lnTo>
                  <a:lnTo>
                    <a:pt x="446" y="34"/>
                  </a:lnTo>
                  <a:lnTo>
                    <a:pt x="444" y="34"/>
                  </a:lnTo>
                  <a:lnTo>
                    <a:pt x="443" y="34"/>
                  </a:lnTo>
                  <a:lnTo>
                    <a:pt x="441" y="34"/>
                  </a:lnTo>
                  <a:lnTo>
                    <a:pt x="439" y="34"/>
                  </a:lnTo>
                  <a:lnTo>
                    <a:pt x="438" y="34"/>
                  </a:lnTo>
                  <a:lnTo>
                    <a:pt x="436" y="34"/>
                  </a:lnTo>
                  <a:lnTo>
                    <a:pt x="434" y="34"/>
                  </a:lnTo>
                  <a:lnTo>
                    <a:pt x="433" y="34"/>
                  </a:lnTo>
                  <a:lnTo>
                    <a:pt x="431" y="34"/>
                  </a:lnTo>
                  <a:lnTo>
                    <a:pt x="429" y="34"/>
                  </a:lnTo>
                  <a:lnTo>
                    <a:pt x="428" y="34"/>
                  </a:lnTo>
                  <a:lnTo>
                    <a:pt x="429" y="33"/>
                  </a:lnTo>
                  <a:lnTo>
                    <a:pt x="430" y="31"/>
                  </a:lnTo>
                  <a:lnTo>
                    <a:pt x="430" y="30"/>
                  </a:lnTo>
                  <a:lnTo>
                    <a:pt x="432" y="28"/>
                  </a:lnTo>
                  <a:lnTo>
                    <a:pt x="432" y="26"/>
                  </a:lnTo>
                  <a:lnTo>
                    <a:pt x="434" y="24"/>
                  </a:lnTo>
                  <a:lnTo>
                    <a:pt x="434" y="22"/>
                  </a:lnTo>
                  <a:lnTo>
                    <a:pt x="434" y="20"/>
                  </a:lnTo>
                  <a:lnTo>
                    <a:pt x="434" y="21"/>
                  </a:lnTo>
                  <a:lnTo>
                    <a:pt x="435" y="21"/>
                  </a:lnTo>
                  <a:lnTo>
                    <a:pt x="436" y="21"/>
                  </a:lnTo>
                  <a:lnTo>
                    <a:pt x="438" y="20"/>
                  </a:lnTo>
                  <a:lnTo>
                    <a:pt x="439" y="20"/>
                  </a:lnTo>
                  <a:lnTo>
                    <a:pt x="441" y="20"/>
                  </a:lnTo>
                  <a:lnTo>
                    <a:pt x="442" y="20"/>
                  </a:lnTo>
                  <a:lnTo>
                    <a:pt x="443" y="20"/>
                  </a:lnTo>
                  <a:lnTo>
                    <a:pt x="443" y="19"/>
                  </a:lnTo>
                  <a:lnTo>
                    <a:pt x="443" y="18"/>
                  </a:lnTo>
                  <a:lnTo>
                    <a:pt x="443" y="16"/>
                  </a:lnTo>
                  <a:lnTo>
                    <a:pt x="443" y="15"/>
                  </a:lnTo>
                  <a:lnTo>
                    <a:pt x="444" y="13"/>
                  </a:lnTo>
                  <a:lnTo>
                    <a:pt x="444" y="11"/>
                  </a:lnTo>
                  <a:lnTo>
                    <a:pt x="445" y="10"/>
                  </a:lnTo>
                  <a:lnTo>
                    <a:pt x="445" y="9"/>
                  </a:lnTo>
                  <a:lnTo>
                    <a:pt x="447" y="7"/>
                  </a:lnTo>
                  <a:lnTo>
                    <a:pt x="447" y="5"/>
                  </a:lnTo>
                  <a:lnTo>
                    <a:pt x="448" y="3"/>
                  </a:lnTo>
                  <a:lnTo>
                    <a:pt x="448" y="2"/>
                  </a:lnTo>
                  <a:lnTo>
                    <a:pt x="449" y="0"/>
                  </a:lnTo>
                  <a:lnTo>
                    <a:pt x="443" y="3"/>
                  </a:lnTo>
                  <a:lnTo>
                    <a:pt x="434" y="5"/>
                  </a:lnTo>
                  <a:lnTo>
                    <a:pt x="421" y="6"/>
                  </a:lnTo>
                  <a:lnTo>
                    <a:pt x="408" y="6"/>
                  </a:lnTo>
                  <a:lnTo>
                    <a:pt x="391" y="8"/>
                  </a:lnTo>
                  <a:lnTo>
                    <a:pt x="374" y="8"/>
                  </a:lnTo>
                  <a:lnTo>
                    <a:pt x="355" y="8"/>
                  </a:lnTo>
                  <a:lnTo>
                    <a:pt x="338" y="8"/>
                  </a:lnTo>
                  <a:lnTo>
                    <a:pt x="319" y="8"/>
                  </a:lnTo>
                  <a:lnTo>
                    <a:pt x="301" y="8"/>
                  </a:lnTo>
                  <a:lnTo>
                    <a:pt x="284" y="8"/>
                  </a:lnTo>
                  <a:lnTo>
                    <a:pt x="270" y="8"/>
                  </a:lnTo>
                  <a:lnTo>
                    <a:pt x="257" y="8"/>
                  </a:lnTo>
                  <a:lnTo>
                    <a:pt x="249" y="8"/>
                  </a:lnTo>
                  <a:lnTo>
                    <a:pt x="243" y="8"/>
                  </a:lnTo>
                  <a:lnTo>
                    <a:pt x="241" y="6"/>
                  </a:lnTo>
                  <a:lnTo>
                    <a:pt x="218" y="6"/>
                  </a:lnTo>
                  <a:lnTo>
                    <a:pt x="215" y="8"/>
                  </a:lnTo>
                  <a:lnTo>
                    <a:pt x="210" y="8"/>
                  </a:lnTo>
                  <a:lnTo>
                    <a:pt x="200" y="8"/>
                  </a:lnTo>
                  <a:lnTo>
                    <a:pt x="188" y="8"/>
                  </a:lnTo>
                  <a:lnTo>
                    <a:pt x="173" y="8"/>
                  </a:lnTo>
                  <a:lnTo>
                    <a:pt x="156" y="8"/>
                  </a:lnTo>
                  <a:lnTo>
                    <a:pt x="139" y="8"/>
                  </a:lnTo>
                  <a:lnTo>
                    <a:pt x="121" y="8"/>
                  </a:lnTo>
                  <a:lnTo>
                    <a:pt x="101" y="8"/>
                  </a:lnTo>
                  <a:lnTo>
                    <a:pt x="83" y="8"/>
                  </a:lnTo>
                  <a:lnTo>
                    <a:pt x="66" y="8"/>
                  </a:lnTo>
                  <a:lnTo>
                    <a:pt x="50" y="6"/>
                  </a:lnTo>
                  <a:lnTo>
                    <a:pt x="35" y="6"/>
                  </a:lnTo>
                  <a:lnTo>
                    <a:pt x="24" y="5"/>
                  </a:lnTo>
                  <a:lnTo>
                    <a:pt x="15" y="3"/>
                  </a:lnTo>
                  <a:lnTo>
                    <a:pt x="10" y="0"/>
                  </a:lnTo>
                  <a:lnTo>
                    <a:pt x="8" y="2"/>
                  </a:lnTo>
                  <a:lnTo>
                    <a:pt x="8" y="3"/>
                  </a:lnTo>
                  <a:lnTo>
                    <a:pt x="8" y="5"/>
                  </a:lnTo>
                  <a:lnTo>
                    <a:pt x="10" y="7"/>
                  </a:lnTo>
                  <a:lnTo>
                    <a:pt x="10" y="9"/>
                  </a:lnTo>
                  <a:lnTo>
                    <a:pt x="11" y="10"/>
                  </a:lnTo>
                  <a:lnTo>
                    <a:pt x="11" y="11"/>
                  </a:lnTo>
                  <a:lnTo>
                    <a:pt x="13" y="13"/>
                  </a:lnTo>
                  <a:lnTo>
                    <a:pt x="13" y="15"/>
                  </a:lnTo>
                  <a:lnTo>
                    <a:pt x="14" y="16"/>
                  </a:lnTo>
                  <a:lnTo>
                    <a:pt x="14" y="18"/>
                  </a:lnTo>
                  <a:lnTo>
                    <a:pt x="14" y="19"/>
                  </a:lnTo>
                  <a:lnTo>
                    <a:pt x="14" y="20"/>
                  </a:lnTo>
                  <a:lnTo>
                    <a:pt x="16" y="20"/>
                  </a:lnTo>
                  <a:lnTo>
                    <a:pt x="18" y="20"/>
                  </a:lnTo>
                  <a:lnTo>
                    <a:pt x="20" y="20"/>
                  </a:lnTo>
                  <a:lnTo>
                    <a:pt x="20" y="21"/>
                  </a:lnTo>
                  <a:lnTo>
                    <a:pt x="22" y="21"/>
                  </a:lnTo>
                  <a:lnTo>
                    <a:pt x="23" y="21"/>
                  </a:lnTo>
                  <a:lnTo>
                    <a:pt x="24" y="20"/>
                  </a:lnTo>
                  <a:lnTo>
                    <a:pt x="24" y="22"/>
                  </a:lnTo>
                  <a:lnTo>
                    <a:pt x="24" y="24"/>
                  </a:lnTo>
                  <a:lnTo>
                    <a:pt x="25" y="24"/>
                  </a:lnTo>
                  <a:lnTo>
                    <a:pt x="25" y="26"/>
                  </a:lnTo>
                  <a:lnTo>
                    <a:pt x="27" y="26"/>
                  </a:lnTo>
                  <a:lnTo>
                    <a:pt x="27" y="27"/>
                  </a:lnTo>
                  <a:lnTo>
                    <a:pt x="29" y="27"/>
                  </a:lnTo>
                  <a:lnTo>
                    <a:pt x="29" y="29"/>
                  </a:lnTo>
                  <a:lnTo>
                    <a:pt x="31" y="30"/>
                  </a:lnTo>
                  <a:lnTo>
                    <a:pt x="31" y="32"/>
                  </a:lnTo>
                  <a:lnTo>
                    <a:pt x="33" y="32"/>
                  </a:lnTo>
                  <a:lnTo>
                    <a:pt x="33" y="34"/>
                  </a:lnTo>
                  <a:lnTo>
                    <a:pt x="34" y="34"/>
                  </a:lnTo>
                  <a:lnTo>
                    <a:pt x="35" y="34"/>
                  </a:lnTo>
                  <a:lnTo>
                    <a:pt x="34" y="34"/>
                  </a:lnTo>
                  <a:lnTo>
                    <a:pt x="33" y="34"/>
                  </a:lnTo>
                  <a:lnTo>
                    <a:pt x="31" y="34"/>
                  </a:lnTo>
                  <a:lnTo>
                    <a:pt x="30" y="34"/>
                  </a:lnTo>
                  <a:lnTo>
                    <a:pt x="27" y="34"/>
                  </a:lnTo>
                  <a:lnTo>
                    <a:pt x="25" y="34"/>
                  </a:lnTo>
                  <a:lnTo>
                    <a:pt x="22" y="34"/>
                  </a:lnTo>
                  <a:lnTo>
                    <a:pt x="20" y="34"/>
                  </a:lnTo>
                  <a:lnTo>
                    <a:pt x="17" y="34"/>
                  </a:lnTo>
                  <a:lnTo>
                    <a:pt x="15" y="34"/>
                  </a:lnTo>
                  <a:lnTo>
                    <a:pt x="13" y="34"/>
                  </a:lnTo>
                  <a:lnTo>
                    <a:pt x="11" y="34"/>
                  </a:lnTo>
                  <a:lnTo>
                    <a:pt x="9" y="34"/>
                  </a:lnTo>
                  <a:lnTo>
                    <a:pt x="8" y="34"/>
                  </a:lnTo>
                  <a:lnTo>
                    <a:pt x="7" y="34"/>
                  </a:lnTo>
                  <a:lnTo>
                    <a:pt x="7" y="35"/>
                  </a:lnTo>
                  <a:lnTo>
                    <a:pt x="7" y="37"/>
                  </a:lnTo>
                  <a:lnTo>
                    <a:pt x="7" y="39"/>
                  </a:lnTo>
                  <a:lnTo>
                    <a:pt x="7" y="41"/>
                  </a:lnTo>
                  <a:lnTo>
                    <a:pt x="7" y="43"/>
                  </a:lnTo>
                  <a:lnTo>
                    <a:pt x="7" y="45"/>
                  </a:lnTo>
                  <a:lnTo>
                    <a:pt x="7" y="47"/>
                  </a:lnTo>
                  <a:lnTo>
                    <a:pt x="7" y="49"/>
                  </a:lnTo>
                  <a:lnTo>
                    <a:pt x="7" y="50"/>
                  </a:lnTo>
                  <a:lnTo>
                    <a:pt x="7" y="51"/>
                  </a:lnTo>
                  <a:lnTo>
                    <a:pt x="7" y="52"/>
                  </a:lnTo>
                  <a:lnTo>
                    <a:pt x="8" y="52"/>
                  </a:lnTo>
                  <a:lnTo>
                    <a:pt x="8" y="53"/>
                  </a:lnTo>
                  <a:lnTo>
                    <a:pt x="10" y="53"/>
                  </a:lnTo>
                  <a:lnTo>
                    <a:pt x="12" y="53"/>
                  </a:lnTo>
                  <a:lnTo>
                    <a:pt x="14" y="53"/>
                  </a:lnTo>
                  <a:lnTo>
                    <a:pt x="16" y="53"/>
                  </a:lnTo>
                  <a:lnTo>
                    <a:pt x="18" y="53"/>
                  </a:lnTo>
                  <a:lnTo>
                    <a:pt x="20" y="53"/>
                  </a:lnTo>
                  <a:lnTo>
                    <a:pt x="22" y="53"/>
                  </a:lnTo>
                  <a:lnTo>
                    <a:pt x="23" y="53"/>
                  </a:lnTo>
                  <a:lnTo>
                    <a:pt x="24" y="53"/>
                  </a:lnTo>
                  <a:lnTo>
                    <a:pt x="26" y="53"/>
                  </a:lnTo>
                  <a:lnTo>
                    <a:pt x="24" y="54"/>
                  </a:lnTo>
                  <a:lnTo>
                    <a:pt x="23" y="54"/>
                  </a:lnTo>
                  <a:lnTo>
                    <a:pt x="21" y="54"/>
                  </a:lnTo>
                  <a:lnTo>
                    <a:pt x="20" y="54"/>
                  </a:lnTo>
                  <a:lnTo>
                    <a:pt x="19" y="56"/>
                  </a:lnTo>
                  <a:lnTo>
                    <a:pt x="17" y="56"/>
                  </a:lnTo>
                  <a:lnTo>
                    <a:pt x="15" y="57"/>
                  </a:lnTo>
                  <a:lnTo>
                    <a:pt x="14" y="57"/>
                  </a:lnTo>
                  <a:lnTo>
                    <a:pt x="12" y="59"/>
                  </a:lnTo>
                  <a:lnTo>
                    <a:pt x="10" y="61"/>
                  </a:lnTo>
                  <a:lnTo>
                    <a:pt x="8" y="63"/>
                  </a:lnTo>
                  <a:lnTo>
                    <a:pt x="7" y="64"/>
                  </a:lnTo>
                  <a:lnTo>
                    <a:pt x="5" y="66"/>
                  </a:lnTo>
                  <a:lnTo>
                    <a:pt x="4" y="68"/>
                  </a:lnTo>
                  <a:lnTo>
                    <a:pt x="3" y="69"/>
                  </a:lnTo>
                  <a:lnTo>
                    <a:pt x="3" y="71"/>
                  </a:lnTo>
                  <a:lnTo>
                    <a:pt x="2" y="73"/>
                  </a:lnTo>
                  <a:lnTo>
                    <a:pt x="2" y="75"/>
                  </a:lnTo>
                  <a:lnTo>
                    <a:pt x="2" y="77"/>
                  </a:lnTo>
                  <a:lnTo>
                    <a:pt x="2" y="78"/>
                  </a:lnTo>
                  <a:lnTo>
                    <a:pt x="0" y="80"/>
                  </a:lnTo>
                  <a:lnTo>
                    <a:pt x="0" y="81"/>
                  </a:lnTo>
                  <a:lnTo>
                    <a:pt x="0" y="83"/>
                  </a:lnTo>
                  <a:lnTo>
                    <a:pt x="0" y="84"/>
                  </a:lnTo>
                  <a:lnTo>
                    <a:pt x="0" y="86"/>
                  </a:lnTo>
                  <a:lnTo>
                    <a:pt x="0" y="88"/>
                  </a:lnTo>
                  <a:lnTo>
                    <a:pt x="0" y="89"/>
                  </a:lnTo>
                  <a:lnTo>
                    <a:pt x="0" y="91"/>
                  </a:lnTo>
                  <a:lnTo>
                    <a:pt x="0" y="93"/>
                  </a:lnTo>
                  <a:lnTo>
                    <a:pt x="0" y="95"/>
                  </a:lnTo>
                  <a:lnTo>
                    <a:pt x="0" y="97"/>
                  </a:lnTo>
                  <a:lnTo>
                    <a:pt x="0" y="99"/>
                  </a:lnTo>
                  <a:lnTo>
                    <a:pt x="0" y="100"/>
                  </a:lnTo>
                  <a:lnTo>
                    <a:pt x="0" y="102"/>
                  </a:lnTo>
                  <a:lnTo>
                    <a:pt x="0" y="104"/>
                  </a:lnTo>
                  <a:lnTo>
                    <a:pt x="0" y="105"/>
                  </a:lnTo>
                  <a:lnTo>
                    <a:pt x="0" y="107"/>
                  </a:lnTo>
                  <a:lnTo>
                    <a:pt x="2" y="108"/>
                  </a:lnTo>
                  <a:lnTo>
                    <a:pt x="2" y="111"/>
                  </a:lnTo>
                  <a:lnTo>
                    <a:pt x="4" y="113"/>
                  </a:lnTo>
                  <a:lnTo>
                    <a:pt x="4" y="115"/>
                  </a:lnTo>
                  <a:lnTo>
                    <a:pt x="6" y="116"/>
                  </a:lnTo>
                  <a:lnTo>
                    <a:pt x="8" y="118"/>
                  </a:lnTo>
                  <a:lnTo>
                    <a:pt x="10" y="120"/>
                  </a:lnTo>
                  <a:lnTo>
                    <a:pt x="11" y="122"/>
                  </a:lnTo>
                  <a:lnTo>
                    <a:pt x="14" y="122"/>
                  </a:lnTo>
                  <a:lnTo>
                    <a:pt x="16" y="124"/>
                  </a:lnTo>
                  <a:lnTo>
                    <a:pt x="20" y="124"/>
                  </a:lnTo>
                  <a:lnTo>
                    <a:pt x="23" y="126"/>
                  </a:lnTo>
                  <a:lnTo>
                    <a:pt x="29" y="126"/>
                  </a:lnTo>
                  <a:lnTo>
                    <a:pt x="33" y="126"/>
                  </a:lnTo>
                  <a:lnTo>
                    <a:pt x="38" y="126"/>
                  </a:lnTo>
                  <a:lnTo>
                    <a:pt x="43" y="126"/>
                  </a:lnTo>
                  <a:lnTo>
                    <a:pt x="49" y="124"/>
                  </a:lnTo>
                  <a:lnTo>
                    <a:pt x="53" y="124"/>
                  </a:lnTo>
                  <a:lnTo>
                    <a:pt x="58" y="124"/>
                  </a:lnTo>
                  <a:lnTo>
                    <a:pt x="61" y="124"/>
                  </a:lnTo>
                  <a:lnTo>
                    <a:pt x="66" y="122"/>
                  </a:lnTo>
                  <a:lnTo>
                    <a:pt x="69" y="122"/>
                  </a:lnTo>
                  <a:lnTo>
                    <a:pt x="72" y="122"/>
                  </a:lnTo>
                  <a:lnTo>
                    <a:pt x="73" y="122"/>
                  </a:lnTo>
                  <a:lnTo>
                    <a:pt x="74" y="120"/>
                  </a:lnTo>
                  <a:lnTo>
                    <a:pt x="74" y="121"/>
                  </a:lnTo>
                  <a:lnTo>
                    <a:pt x="74" y="122"/>
                  </a:lnTo>
                  <a:lnTo>
                    <a:pt x="74" y="123"/>
                  </a:lnTo>
                  <a:lnTo>
                    <a:pt x="74" y="125"/>
                  </a:lnTo>
                  <a:lnTo>
                    <a:pt x="74" y="126"/>
                  </a:lnTo>
                  <a:lnTo>
                    <a:pt x="74" y="127"/>
                  </a:lnTo>
                  <a:lnTo>
                    <a:pt x="72" y="129"/>
                  </a:lnTo>
                  <a:lnTo>
                    <a:pt x="71" y="129"/>
                  </a:lnTo>
                  <a:lnTo>
                    <a:pt x="69" y="129"/>
                  </a:lnTo>
                  <a:lnTo>
                    <a:pt x="67" y="131"/>
                  </a:lnTo>
                  <a:lnTo>
                    <a:pt x="66" y="131"/>
                  </a:lnTo>
                  <a:lnTo>
                    <a:pt x="64" y="131"/>
                  </a:lnTo>
                  <a:lnTo>
                    <a:pt x="63" y="133"/>
                  </a:lnTo>
                  <a:lnTo>
                    <a:pt x="63" y="134"/>
                  </a:lnTo>
                  <a:lnTo>
                    <a:pt x="62" y="135"/>
                  </a:lnTo>
                  <a:lnTo>
                    <a:pt x="62" y="136"/>
                  </a:lnTo>
                  <a:lnTo>
                    <a:pt x="61" y="138"/>
                  </a:lnTo>
                  <a:lnTo>
                    <a:pt x="61" y="139"/>
                  </a:lnTo>
                  <a:lnTo>
                    <a:pt x="61" y="141"/>
                  </a:lnTo>
                  <a:lnTo>
                    <a:pt x="61" y="143"/>
                  </a:lnTo>
                  <a:lnTo>
                    <a:pt x="60" y="146"/>
                  </a:lnTo>
                  <a:lnTo>
                    <a:pt x="60" y="148"/>
                  </a:lnTo>
                  <a:lnTo>
                    <a:pt x="60" y="150"/>
                  </a:lnTo>
                  <a:lnTo>
                    <a:pt x="60" y="152"/>
                  </a:lnTo>
                  <a:lnTo>
                    <a:pt x="60" y="153"/>
                  </a:lnTo>
                  <a:lnTo>
                    <a:pt x="61" y="155"/>
                  </a:lnTo>
                  <a:lnTo>
                    <a:pt x="62" y="157"/>
                  </a:lnTo>
                  <a:lnTo>
                    <a:pt x="64" y="158"/>
                  </a:lnTo>
                  <a:lnTo>
                    <a:pt x="64" y="160"/>
                  </a:lnTo>
                  <a:lnTo>
                    <a:pt x="64" y="162"/>
                  </a:lnTo>
                  <a:lnTo>
                    <a:pt x="64" y="163"/>
                  </a:lnTo>
                  <a:lnTo>
                    <a:pt x="66" y="163"/>
                  </a:lnTo>
                  <a:lnTo>
                    <a:pt x="66" y="164"/>
                  </a:lnTo>
                  <a:lnTo>
                    <a:pt x="67" y="164"/>
                  </a:lnTo>
                  <a:lnTo>
                    <a:pt x="67" y="166"/>
                  </a:lnTo>
                  <a:lnTo>
                    <a:pt x="69" y="166"/>
                  </a:lnTo>
                  <a:lnTo>
                    <a:pt x="69" y="168"/>
                  </a:lnTo>
                  <a:lnTo>
                    <a:pt x="70" y="168"/>
                  </a:lnTo>
                  <a:lnTo>
                    <a:pt x="72" y="169"/>
                  </a:lnTo>
                  <a:lnTo>
                    <a:pt x="74" y="169"/>
                  </a:lnTo>
                  <a:lnTo>
                    <a:pt x="74" y="171"/>
                  </a:lnTo>
                  <a:lnTo>
                    <a:pt x="76" y="172"/>
                  </a:lnTo>
                  <a:lnTo>
                    <a:pt x="77" y="173"/>
                  </a:lnTo>
                  <a:lnTo>
                    <a:pt x="78" y="173"/>
                  </a:lnTo>
                  <a:lnTo>
                    <a:pt x="80" y="173"/>
                  </a:lnTo>
                  <a:lnTo>
                    <a:pt x="81" y="173"/>
                  </a:lnTo>
                  <a:lnTo>
                    <a:pt x="83" y="172"/>
                  </a:lnTo>
                  <a:lnTo>
                    <a:pt x="83" y="171"/>
                  </a:lnTo>
                  <a:lnTo>
                    <a:pt x="85" y="169"/>
                  </a:lnTo>
                  <a:lnTo>
                    <a:pt x="84" y="171"/>
                  </a:lnTo>
                  <a:lnTo>
                    <a:pt x="84" y="172"/>
                  </a:lnTo>
                  <a:lnTo>
                    <a:pt x="84" y="174"/>
                  </a:lnTo>
                  <a:lnTo>
                    <a:pt x="86" y="174"/>
                  </a:lnTo>
                  <a:lnTo>
                    <a:pt x="86" y="176"/>
                  </a:lnTo>
                  <a:lnTo>
                    <a:pt x="86" y="177"/>
                  </a:lnTo>
                  <a:lnTo>
                    <a:pt x="88" y="177"/>
                  </a:lnTo>
                  <a:lnTo>
                    <a:pt x="88" y="178"/>
                  </a:lnTo>
                  <a:lnTo>
                    <a:pt x="89" y="178"/>
                  </a:lnTo>
                  <a:lnTo>
                    <a:pt x="91" y="178"/>
                  </a:lnTo>
                  <a:lnTo>
                    <a:pt x="91" y="179"/>
                  </a:lnTo>
                  <a:lnTo>
                    <a:pt x="92" y="179"/>
                  </a:lnTo>
                  <a:lnTo>
                    <a:pt x="93" y="178"/>
                  </a:lnTo>
                  <a:lnTo>
                    <a:pt x="95" y="177"/>
                  </a:lnTo>
                  <a:lnTo>
                    <a:pt x="96" y="177"/>
                  </a:lnTo>
                  <a:lnTo>
                    <a:pt x="98" y="176"/>
                  </a:lnTo>
                  <a:lnTo>
                    <a:pt x="100" y="174"/>
                  </a:lnTo>
                  <a:lnTo>
                    <a:pt x="102" y="173"/>
                  </a:lnTo>
                  <a:lnTo>
                    <a:pt x="103" y="171"/>
                  </a:lnTo>
                  <a:lnTo>
                    <a:pt x="104" y="169"/>
                  </a:lnTo>
                  <a:lnTo>
                    <a:pt x="104" y="170"/>
                  </a:lnTo>
                  <a:lnTo>
                    <a:pt x="104" y="172"/>
                  </a:lnTo>
                  <a:lnTo>
                    <a:pt x="104" y="174"/>
                  </a:lnTo>
                  <a:lnTo>
                    <a:pt x="104" y="176"/>
                  </a:lnTo>
                  <a:lnTo>
                    <a:pt x="104" y="177"/>
                  </a:lnTo>
                  <a:lnTo>
                    <a:pt x="104" y="178"/>
                  </a:lnTo>
                  <a:lnTo>
                    <a:pt x="104" y="180"/>
                  </a:lnTo>
                  <a:lnTo>
                    <a:pt x="104" y="182"/>
                  </a:lnTo>
                  <a:lnTo>
                    <a:pt x="104" y="183"/>
                  </a:lnTo>
                  <a:lnTo>
                    <a:pt x="104" y="185"/>
                  </a:lnTo>
                  <a:lnTo>
                    <a:pt x="104" y="187"/>
                  </a:lnTo>
                  <a:lnTo>
                    <a:pt x="104" y="188"/>
                  </a:lnTo>
                  <a:lnTo>
                    <a:pt x="104" y="189"/>
                  </a:lnTo>
                  <a:lnTo>
                    <a:pt x="102" y="190"/>
                  </a:lnTo>
                  <a:lnTo>
                    <a:pt x="101" y="190"/>
                  </a:lnTo>
                  <a:lnTo>
                    <a:pt x="99" y="190"/>
                  </a:lnTo>
                  <a:lnTo>
                    <a:pt x="97" y="190"/>
                  </a:lnTo>
                  <a:lnTo>
                    <a:pt x="96" y="190"/>
                  </a:lnTo>
                  <a:lnTo>
                    <a:pt x="94" y="190"/>
                  </a:lnTo>
                  <a:lnTo>
                    <a:pt x="92" y="190"/>
                  </a:lnTo>
                  <a:lnTo>
                    <a:pt x="91" y="190"/>
                  </a:lnTo>
                  <a:lnTo>
                    <a:pt x="89" y="190"/>
                  </a:lnTo>
                  <a:lnTo>
                    <a:pt x="89" y="189"/>
                  </a:lnTo>
                  <a:lnTo>
                    <a:pt x="88" y="189"/>
                  </a:lnTo>
                  <a:lnTo>
                    <a:pt x="88" y="188"/>
                  </a:lnTo>
                  <a:lnTo>
                    <a:pt x="87" y="188"/>
                  </a:lnTo>
                  <a:lnTo>
                    <a:pt x="87" y="186"/>
                  </a:lnTo>
                  <a:lnTo>
                    <a:pt x="87" y="184"/>
                  </a:lnTo>
                  <a:lnTo>
                    <a:pt x="85" y="184"/>
                  </a:lnTo>
                  <a:lnTo>
                    <a:pt x="85" y="183"/>
                  </a:lnTo>
                  <a:lnTo>
                    <a:pt x="85" y="181"/>
                  </a:lnTo>
                  <a:lnTo>
                    <a:pt x="85" y="180"/>
                  </a:lnTo>
                  <a:lnTo>
                    <a:pt x="85" y="179"/>
                  </a:lnTo>
                  <a:lnTo>
                    <a:pt x="83" y="180"/>
                  </a:lnTo>
                  <a:lnTo>
                    <a:pt x="81" y="180"/>
                  </a:lnTo>
                  <a:lnTo>
                    <a:pt x="80" y="180"/>
                  </a:lnTo>
                  <a:lnTo>
                    <a:pt x="78" y="182"/>
                  </a:lnTo>
                  <a:lnTo>
                    <a:pt x="76" y="184"/>
                  </a:lnTo>
                  <a:lnTo>
                    <a:pt x="74" y="186"/>
                  </a:lnTo>
                  <a:lnTo>
                    <a:pt x="73" y="188"/>
                  </a:lnTo>
                  <a:lnTo>
                    <a:pt x="71" y="189"/>
                  </a:lnTo>
                  <a:lnTo>
                    <a:pt x="70" y="189"/>
                  </a:lnTo>
                  <a:lnTo>
                    <a:pt x="68" y="189"/>
                  </a:lnTo>
                  <a:lnTo>
                    <a:pt x="67" y="189"/>
                  </a:lnTo>
                  <a:lnTo>
                    <a:pt x="65" y="189"/>
                  </a:lnTo>
                  <a:lnTo>
                    <a:pt x="63" y="188"/>
                  </a:lnTo>
                  <a:lnTo>
                    <a:pt x="60" y="188"/>
                  </a:lnTo>
                  <a:lnTo>
                    <a:pt x="58" y="188"/>
                  </a:lnTo>
                  <a:lnTo>
                    <a:pt x="57" y="188"/>
                  </a:lnTo>
                  <a:lnTo>
                    <a:pt x="55" y="187"/>
                  </a:lnTo>
                  <a:lnTo>
                    <a:pt x="51" y="187"/>
                  </a:lnTo>
                  <a:lnTo>
                    <a:pt x="50" y="187"/>
                  </a:lnTo>
                  <a:lnTo>
                    <a:pt x="46" y="187"/>
                  </a:lnTo>
                  <a:lnTo>
                    <a:pt x="45" y="185"/>
                  </a:lnTo>
                  <a:lnTo>
                    <a:pt x="43" y="185"/>
                  </a:lnTo>
                  <a:lnTo>
                    <a:pt x="41" y="185"/>
                  </a:lnTo>
                  <a:lnTo>
                    <a:pt x="40" y="185"/>
                  </a:lnTo>
                  <a:lnTo>
                    <a:pt x="40" y="183"/>
                  </a:lnTo>
                  <a:lnTo>
                    <a:pt x="39" y="185"/>
                  </a:lnTo>
                  <a:lnTo>
                    <a:pt x="39" y="187"/>
                  </a:lnTo>
                  <a:lnTo>
                    <a:pt x="37" y="189"/>
                  </a:lnTo>
                  <a:lnTo>
                    <a:pt x="37" y="191"/>
                  </a:lnTo>
                  <a:lnTo>
                    <a:pt x="35" y="195"/>
                  </a:lnTo>
                  <a:lnTo>
                    <a:pt x="34" y="198"/>
                  </a:lnTo>
                  <a:lnTo>
                    <a:pt x="32" y="202"/>
                  </a:lnTo>
                  <a:lnTo>
                    <a:pt x="32" y="205"/>
                  </a:lnTo>
                  <a:lnTo>
                    <a:pt x="30" y="208"/>
                  </a:lnTo>
                  <a:lnTo>
                    <a:pt x="28" y="212"/>
                  </a:lnTo>
                  <a:lnTo>
                    <a:pt x="26" y="215"/>
                  </a:lnTo>
                  <a:lnTo>
                    <a:pt x="26" y="219"/>
                  </a:lnTo>
                  <a:lnTo>
                    <a:pt x="24" y="222"/>
                  </a:lnTo>
                  <a:lnTo>
                    <a:pt x="24" y="224"/>
                  </a:lnTo>
                  <a:lnTo>
                    <a:pt x="24" y="226"/>
                  </a:lnTo>
                  <a:lnTo>
                    <a:pt x="24" y="227"/>
                  </a:lnTo>
                  <a:lnTo>
                    <a:pt x="25" y="227"/>
                  </a:lnTo>
                  <a:lnTo>
                    <a:pt x="27" y="229"/>
                  </a:lnTo>
                  <a:lnTo>
                    <a:pt x="29" y="229"/>
                  </a:lnTo>
                  <a:lnTo>
                    <a:pt x="30" y="231"/>
                  </a:lnTo>
                  <a:lnTo>
                    <a:pt x="34" y="231"/>
                  </a:lnTo>
                  <a:lnTo>
                    <a:pt x="35" y="231"/>
                  </a:lnTo>
                  <a:lnTo>
                    <a:pt x="39" y="231"/>
                  </a:lnTo>
                  <a:lnTo>
                    <a:pt x="41" y="232"/>
                  </a:lnTo>
                  <a:lnTo>
                    <a:pt x="43" y="232"/>
                  </a:lnTo>
                  <a:lnTo>
                    <a:pt x="45" y="232"/>
                  </a:lnTo>
                  <a:lnTo>
                    <a:pt x="49" y="232"/>
                  </a:lnTo>
                  <a:lnTo>
                    <a:pt x="51" y="232"/>
                  </a:lnTo>
                  <a:lnTo>
                    <a:pt x="53" y="232"/>
                  </a:lnTo>
                  <a:lnTo>
                    <a:pt x="55" y="232"/>
                  </a:lnTo>
                  <a:lnTo>
                    <a:pt x="57" y="230"/>
                  </a:lnTo>
                  <a:lnTo>
                    <a:pt x="55" y="232"/>
                  </a:lnTo>
                  <a:lnTo>
                    <a:pt x="55" y="233"/>
                  </a:lnTo>
                  <a:lnTo>
                    <a:pt x="55" y="235"/>
                  </a:lnTo>
                  <a:lnTo>
                    <a:pt x="55" y="237"/>
                  </a:lnTo>
                  <a:lnTo>
                    <a:pt x="56" y="239"/>
                  </a:lnTo>
                  <a:lnTo>
                    <a:pt x="56" y="241"/>
                  </a:lnTo>
                  <a:lnTo>
                    <a:pt x="57" y="241"/>
                  </a:lnTo>
                  <a:lnTo>
                    <a:pt x="57" y="243"/>
                  </a:lnTo>
                  <a:lnTo>
                    <a:pt x="58" y="244"/>
                  </a:lnTo>
                  <a:lnTo>
                    <a:pt x="58" y="246"/>
                  </a:lnTo>
                  <a:lnTo>
                    <a:pt x="59" y="247"/>
                  </a:lnTo>
                  <a:lnTo>
                    <a:pt x="59" y="249"/>
                  </a:lnTo>
                  <a:lnTo>
                    <a:pt x="61" y="250"/>
                  </a:lnTo>
                  <a:lnTo>
                    <a:pt x="61" y="252"/>
                  </a:lnTo>
                  <a:lnTo>
                    <a:pt x="62" y="252"/>
                  </a:lnTo>
                  <a:lnTo>
                    <a:pt x="62" y="254"/>
                  </a:lnTo>
                  <a:lnTo>
                    <a:pt x="63" y="256"/>
                  </a:lnTo>
                  <a:lnTo>
                    <a:pt x="63" y="258"/>
                  </a:lnTo>
                  <a:lnTo>
                    <a:pt x="65" y="259"/>
                  </a:lnTo>
                  <a:lnTo>
                    <a:pt x="65" y="261"/>
                  </a:lnTo>
                  <a:lnTo>
                    <a:pt x="67" y="263"/>
                  </a:lnTo>
                  <a:lnTo>
                    <a:pt x="69" y="265"/>
                  </a:lnTo>
                  <a:lnTo>
                    <a:pt x="70" y="266"/>
                  </a:lnTo>
                  <a:lnTo>
                    <a:pt x="70" y="270"/>
                  </a:lnTo>
                  <a:lnTo>
                    <a:pt x="72" y="271"/>
                  </a:lnTo>
                  <a:lnTo>
                    <a:pt x="73" y="273"/>
                  </a:lnTo>
                  <a:lnTo>
                    <a:pt x="75" y="275"/>
                  </a:lnTo>
                  <a:lnTo>
                    <a:pt x="75" y="277"/>
                  </a:lnTo>
                  <a:lnTo>
                    <a:pt x="77" y="278"/>
                  </a:lnTo>
                  <a:lnTo>
                    <a:pt x="77" y="280"/>
                  </a:lnTo>
                  <a:lnTo>
                    <a:pt x="79" y="281"/>
                  </a:lnTo>
                  <a:lnTo>
                    <a:pt x="79" y="284"/>
                  </a:lnTo>
                  <a:lnTo>
                    <a:pt x="79" y="286"/>
                  </a:lnTo>
                  <a:lnTo>
                    <a:pt x="79" y="287"/>
                  </a:lnTo>
                  <a:lnTo>
                    <a:pt x="80" y="289"/>
                  </a:lnTo>
                  <a:lnTo>
                    <a:pt x="80" y="292"/>
                  </a:lnTo>
                  <a:lnTo>
                    <a:pt x="82" y="294"/>
                  </a:lnTo>
                  <a:lnTo>
                    <a:pt x="82" y="296"/>
                  </a:lnTo>
                  <a:lnTo>
                    <a:pt x="84" y="297"/>
                  </a:lnTo>
                  <a:lnTo>
                    <a:pt x="84" y="301"/>
                  </a:lnTo>
                  <a:lnTo>
                    <a:pt x="84" y="303"/>
                  </a:lnTo>
                  <a:lnTo>
                    <a:pt x="84" y="305"/>
                  </a:lnTo>
                  <a:lnTo>
                    <a:pt x="86" y="306"/>
                  </a:lnTo>
                  <a:lnTo>
                    <a:pt x="86" y="308"/>
                  </a:lnTo>
                  <a:lnTo>
                    <a:pt x="86" y="310"/>
                  </a:lnTo>
                  <a:lnTo>
                    <a:pt x="86" y="312"/>
                  </a:lnTo>
                  <a:lnTo>
                    <a:pt x="86" y="313"/>
                  </a:lnTo>
                  <a:lnTo>
                    <a:pt x="86" y="315"/>
                  </a:lnTo>
                  <a:lnTo>
                    <a:pt x="86" y="316"/>
                  </a:lnTo>
                  <a:lnTo>
                    <a:pt x="86" y="318"/>
                  </a:lnTo>
                  <a:lnTo>
                    <a:pt x="86" y="320"/>
                  </a:lnTo>
                  <a:lnTo>
                    <a:pt x="86" y="322"/>
                  </a:lnTo>
                  <a:lnTo>
                    <a:pt x="86" y="324"/>
                  </a:lnTo>
                  <a:lnTo>
                    <a:pt x="88" y="324"/>
                  </a:lnTo>
                  <a:lnTo>
                    <a:pt x="88" y="325"/>
                  </a:lnTo>
                  <a:lnTo>
                    <a:pt x="90" y="327"/>
                  </a:lnTo>
                  <a:lnTo>
                    <a:pt x="91" y="328"/>
                  </a:lnTo>
                  <a:lnTo>
                    <a:pt x="92" y="328"/>
                  </a:lnTo>
                  <a:lnTo>
                    <a:pt x="93" y="330"/>
                  </a:lnTo>
                  <a:lnTo>
                    <a:pt x="94" y="330"/>
                  </a:lnTo>
                  <a:lnTo>
                    <a:pt x="96" y="330"/>
                  </a:lnTo>
                  <a:lnTo>
                    <a:pt x="98" y="330"/>
                  </a:lnTo>
                  <a:lnTo>
                    <a:pt x="104" y="330"/>
                  </a:lnTo>
                  <a:lnTo>
                    <a:pt x="109" y="329"/>
                  </a:lnTo>
                  <a:lnTo>
                    <a:pt x="114" y="329"/>
                  </a:lnTo>
                  <a:lnTo>
                    <a:pt x="120" y="327"/>
                  </a:lnTo>
                  <a:lnTo>
                    <a:pt x="126" y="327"/>
                  </a:lnTo>
                  <a:lnTo>
                    <a:pt x="131" y="326"/>
                  </a:lnTo>
                  <a:lnTo>
                    <a:pt x="136" y="326"/>
                  </a:lnTo>
                  <a:lnTo>
                    <a:pt x="142" y="324"/>
                  </a:lnTo>
                  <a:lnTo>
                    <a:pt x="145" y="324"/>
                  </a:lnTo>
                  <a:lnTo>
                    <a:pt x="150" y="324"/>
                  </a:lnTo>
                  <a:lnTo>
                    <a:pt x="154" y="324"/>
                  </a:lnTo>
                  <a:lnTo>
                    <a:pt x="160" y="322"/>
                  </a:lnTo>
                  <a:lnTo>
                    <a:pt x="163" y="322"/>
                  </a:lnTo>
                  <a:lnTo>
                    <a:pt x="167" y="322"/>
                  </a:lnTo>
                  <a:lnTo>
                    <a:pt x="171" y="322"/>
                  </a:lnTo>
                  <a:lnTo>
                    <a:pt x="176" y="321"/>
                  </a:lnTo>
                  <a:lnTo>
                    <a:pt x="177" y="321"/>
                  </a:lnTo>
                  <a:lnTo>
                    <a:pt x="179" y="321"/>
                  </a:lnTo>
                  <a:lnTo>
                    <a:pt x="181" y="321"/>
                  </a:lnTo>
                  <a:lnTo>
                    <a:pt x="184" y="321"/>
                  </a:lnTo>
                  <a:lnTo>
                    <a:pt x="185" y="321"/>
                  </a:lnTo>
                  <a:lnTo>
                    <a:pt x="188" y="321"/>
                  </a:lnTo>
                  <a:lnTo>
                    <a:pt x="190" y="321"/>
                  </a:lnTo>
                  <a:lnTo>
                    <a:pt x="194" y="320"/>
                  </a:lnTo>
                  <a:lnTo>
                    <a:pt x="196" y="320"/>
                  </a:lnTo>
                  <a:lnTo>
                    <a:pt x="197" y="320"/>
                  </a:lnTo>
                  <a:lnTo>
                    <a:pt x="199" y="320"/>
                  </a:lnTo>
                  <a:lnTo>
                    <a:pt x="201" y="319"/>
                  </a:lnTo>
                  <a:lnTo>
                    <a:pt x="203" y="319"/>
                  </a:lnTo>
                  <a:lnTo>
                    <a:pt x="204" y="318"/>
                  </a:lnTo>
                  <a:lnTo>
                    <a:pt x="228" y="318"/>
                  </a:lnTo>
                </a:path>
              </a:pathLst>
            </a:custGeom>
            <a:solidFill>
              <a:srgbClr val="F8F8F8"/>
            </a:solidFill>
            <a:ln w="18732">
              <a:solidFill>
                <a:srgbClr val="DDDDDD"/>
              </a:solidFill>
              <a:round/>
              <a:headEnd/>
              <a:tailEnd/>
            </a:ln>
          </p:spPr>
          <p:txBody>
            <a:bodyPr/>
            <a:lstStyle/>
            <a:p>
              <a:endParaRPr lang="it-IT"/>
            </a:p>
          </p:txBody>
        </p:sp>
        <p:sp>
          <p:nvSpPr>
            <p:cNvPr id="12302" name="Freeform 20"/>
            <p:cNvSpPr>
              <a:spLocks/>
            </p:cNvSpPr>
            <p:nvPr/>
          </p:nvSpPr>
          <p:spPr bwMode="auto">
            <a:xfrm>
              <a:off x="3051" y="1469"/>
              <a:ext cx="72" cy="98"/>
            </a:xfrm>
            <a:custGeom>
              <a:avLst/>
              <a:gdLst>
                <a:gd name="T0" fmla="*/ 0 w 36"/>
                <a:gd name="T1" fmla="*/ 0 h 103"/>
                <a:gd name="T2" fmla="*/ 0 w 36"/>
                <a:gd name="T3" fmla="*/ 1 h 103"/>
                <a:gd name="T4" fmla="*/ 0 w 36"/>
                <a:gd name="T5" fmla="*/ 1 h 103"/>
                <a:gd name="T6" fmla="*/ 8 w 36"/>
                <a:gd name="T7" fmla="*/ 3 h 103"/>
                <a:gd name="T8" fmla="*/ 24 w 36"/>
                <a:gd name="T9" fmla="*/ 3 h 103"/>
                <a:gd name="T10" fmla="*/ 32 w 36"/>
                <a:gd name="T11" fmla="*/ 5 h 103"/>
                <a:gd name="T12" fmla="*/ 48 w 36"/>
                <a:gd name="T13" fmla="*/ 6 h 103"/>
                <a:gd name="T14" fmla="*/ 56 w 36"/>
                <a:gd name="T15" fmla="*/ 8 h 103"/>
                <a:gd name="T16" fmla="*/ 72 w 36"/>
                <a:gd name="T17" fmla="*/ 8 h 103"/>
                <a:gd name="T18" fmla="*/ 88 w 36"/>
                <a:gd name="T19" fmla="*/ 10 h 103"/>
                <a:gd name="T20" fmla="*/ 96 w 36"/>
                <a:gd name="T21" fmla="*/ 10 h 103"/>
                <a:gd name="T22" fmla="*/ 112 w 36"/>
                <a:gd name="T23" fmla="*/ 10 h 103"/>
                <a:gd name="T24" fmla="*/ 128 w 36"/>
                <a:gd name="T25" fmla="*/ 11 h 103"/>
                <a:gd name="T26" fmla="*/ 136 w 36"/>
                <a:gd name="T27" fmla="*/ 13 h 103"/>
                <a:gd name="T28" fmla="*/ 152 w 36"/>
                <a:gd name="T29" fmla="*/ 14 h 103"/>
                <a:gd name="T30" fmla="*/ 152 w 36"/>
                <a:gd name="T31" fmla="*/ 16 h 103"/>
                <a:gd name="T32" fmla="*/ 168 w 36"/>
                <a:gd name="T33" fmla="*/ 16 h 103"/>
                <a:gd name="T34" fmla="*/ 176 w 36"/>
                <a:gd name="T35" fmla="*/ 22 h 103"/>
                <a:gd name="T36" fmla="*/ 184 w 36"/>
                <a:gd name="T37" fmla="*/ 26 h 103"/>
                <a:gd name="T38" fmla="*/ 200 w 36"/>
                <a:gd name="T39" fmla="*/ 30 h 103"/>
                <a:gd name="T40" fmla="*/ 216 w 36"/>
                <a:gd name="T41" fmla="*/ 35 h 103"/>
                <a:gd name="T42" fmla="*/ 216 w 36"/>
                <a:gd name="T43" fmla="*/ 42 h 103"/>
                <a:gd name="T44" fmla="*/ 224 w 36"/>
                <a:gd name="T45" fmla="*/ 47 h 103"/>
                <a:gd name="T46" fmla="*/ 240 w 36"/>
                <a:gd name="T47" fmla="*/ 53 h 103"/>
                <a:gd name="T48" fmla="*/ 248 w 36"/>
                <a:gd name="T49" fmla="*/ 59 h 103"/>
                <a:gd name="T50" fmla="*/ 248 w 36"/>
                <a:gd name="T51" fmla="*/ 66 h 103"/>
                <a:gd name="T52" fmla="*/ 256 w 36"/>
                <a:gd name="T53" fmla="*/ 70 h 103"/>
                <a:gd name="T54" fmla="*/ 256 w 36"/>
                <a:gd name="T55" fmla="*/ 76 h 103"/>
                <a:gd name="T56" fmla="*/ 272 w 36"/>
                <a:gd name="T57" fmla="*/ 80 h 103"/>
                <a:gd name="T58" fmla="*/ 272 w 36"/>
                <a:gd name="T59" fmla="*/ 84 h 103"/>
                <a:gd name="T60" fmla="*/ 272 w 36"/>
                <a:gd name="T61" fmla="*/ 86 h 103"/>
                <a:gd name="T62" fmla="*/ 272 w 36"/>
                <a:gd name="T63" fmla="*/ 88 h 103"/>
                <a:gd name="T64" fmla="*/ 280 w 36"/>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103"/>
                <a:gd name="T101" fmla="*/ 36 w 36"/>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103">
                  <a:moveTo>
                    <a:pt x="0" y="0"/>
                  </a:moveTo>
                  <a:lnTo>
                    <a:pt x="0" y="1"/>
                  </a:lnTo>
                  <a:lnTo>
                    <a:pt x="1" y="3"/>
                  </a:lnTo>
                  <a:lnTo>
                    <a:pt x="3" y="3"/>
                  </a:lnTo>
                  <a:lnTo>
                    <a:pt x="4" y="5"/>
                  </a:lnTo>
                  <a:lnTo>
                    <a:pt x="6" y="6"/>
                  </a:lnTo>
                  <a:lnTo>
                    <a:pt x="7" y="8"/>
                  </a:lnTo>
                  <a:lnTo>
                    <a:pt x="9" y="8"/>
                  </a:lnTo>
                  <a:lnTo>
                    <a:pt x="11" y="10"/>
                  </a:lnTo>
                  <a:lnTo>
                    <a:pt x="12" y="11"/>
                  </a:lnTo>
                  <a:lnTo>
                    <a:pt x="14" y="13"/>
                  </a:lnTo>
                  <a:lnTo>
                    <a:pt x="16" y="14"/>
                  </a:lnTo>
                  <a:lnTo>
                    <a:pt x="17" y="16"/>
                  </a:lnTo>
                  <a:lnTo>
                    <a:pt x="19" y="17"/>
                  </a:lnTo>
                  <a:lnTo>
                    <a:pt x="19" y="19"/>
                  </a:lnTo>
                  <a:lnTo>
                    <a:pt x="21" y="19"/>
                  </a:lnTo>
                  <a:lnTo>
                    <a:pt x="22" y="25"/>
                  </a:lnTo>
                  <a:lnTo>
                    <a:pt x="23" y="29"/>
                  </a:lnTo>
                  <a:lnTo>
                    <a:pt x="25" y="36"/>
                  </a:lnTo>
                  <a:lnTo>
                    <a:pt x="27" y="41"/>
                  </a:lnTo>
                  <a:lnTo>
                    <a:pt x="27" y="48"/>
                  </a:lnTo>
                  <a:lnTo>
                    <a:pt x="28" y="55"/>
                  </a:lnTo>
                  <a:lnTo>
                    <a:pt x="30" y="62"/>
                  </a:lnTo>
                  <a:lnTo>
                    <a:pt x="31" y="68"/>
                  </a:lnTo>
                  <a:lnTo>
                    <a:pt x="31" y="76"/>
                  </a:lnTo>
                  <a:lnTo>
                    <a:pt x="32" y="82"/>
                  </a:lnTo>
                  <a:lnTo>
                    <a:pt x="32" y="88"/>
                  </a:lnTo>
                  <a:lnTo>
                    <a:pt x="34" y="93"/>
                  </a:lnTo>
                  <a:lnTo>
                    <a:pt x="34" y="97"/>
                  </a:lnTo>
                  <a:lnTo>
                    <a:pt x="34" y="100"/>
                  </a:lnTo>
                  <a:lnTo>
                    <a:pt x="34" y="102"/>
                  </a:lnTo>
                  <a:lnTo>
                    <a:pt x="35" y="102"/>
                  </a:lnTo>
                </a:path>
              </a:pathLst>
            </a:custGeom>
            <a:solidFill>
              <a:srgbClr val="F8F8F8"/>
            </a:solidFill>
            <a:ln w="18732">
              <a:solidFill>
                <a:srgbClr val="DDDDDD"/>
              </a:solidFill>
              <a:round/>
              <a:headEnd/>
              <a:tailEnd/>
            </a:ln>
          </p:spPr>
          <p:txBody>
            <a:bodyPr/>
            <a:lstStyle/>
            <a:p>
              <a:endParaRPr lang="it-IT"/>
            </a:p>
          </p:txBody>
        </p:sp>
        <p:sp>
          <p:nvSpPr>
            <p:cNvPr id="12303" name="Freeform 21"/>
            <p:cNvSpPr>
              <a:spLocks/>
            </p:cNvSpPr>
            <p:nvPr/>
          </p:nvSpPr>
          <p:spPr bwMode="auto">
            <a:xfrm>
              <a:off x="3142" y="1469"/>
              <a:ext cx="74" cy="98"/>
            </a:xfrm>
            <a:custGeom>
              <a:avLst/>
              <a:gdLst>
                <a:gd name="T0" fmla="*/ 288 w 37"/>
                <a:gd name="T1" fmla="*/ 0 h 103"/>
                <a:gd name="T2" fmla="*/ 280 w 37"/>
                <a:gd name="T3" fmla="*/ 1 h 103"/>
                <a:gd name="T4" fmla="*/ 280 w 37"/>
                <a:gd name="T5" fmla="*/ 1 h 103"/>
                <a:gd name="T6" fmla="*/ 264 w 37"/>
                <a:gd name="T7" fmla="*/ 3 h 103"/>
                <a:gd name="T8" fmla="*/ 264 w 37"/>
                <a:gd name="T9" fmla="*/ 3 h 103"/>
                <a:gd name="T10" fmla="*/ 248 w 37"/>
                <a:gd name="T11" fmla="*/ 5 h 103"/>
                <a:gd name="T12" fmla="*/ 240 w 37"/>
                <a:gd name="T13" fmla="*/ 6 h 103"/>
                <a:gd name="T14" fmla="*/ 224 w 37"/>
                <a:gd name="T15" fmla="*/ 8 h 103"/>
                <a:gd name="T16" fmla="*/ 216 w 37"/>
                <a:gd name="T17" fmla="*/ 8 h 103"/>
                <a:gd name="T18" fmla="*/ 192 w 37"/>
                <a:gd name="T19" fmla="*/ 10 h 103"/>
                <a:gd name="T20" fmla="*/ 184 w 37"/>
                <a:gd name="T21" fmla="*/ 10 h 103"/>
                <a:gd name="T22" fmla="*/ 168 w 37"/>
                <a:gd name="T23" fmla="*/ 10 h 103"/>
                <a:gd name="T24" fmla="*/ 152 w 37"/>
                <a:gd name="T25" fmla="*/ 11 h 103"/>
                <a:gd name="T26" fmla="*/ 136 w 37"/>
                <a:gd name="T27" fmla="*/ 13 h 103"/>
                <a:gd name="T28" fmla="*/ 128 w 37"/>
                <a:gd name="T29" fmla="*/ 14 h 103"/>
                <a:gd name="T30" fmla="*/ 120 w 37"/>
                <a:gd name="T31" fmla="*/ 16 h 103"/>
                <a:gd name="T32" fmla="*/ 120 w 37"/>
                <a:gd name="T33" fmla="*/ 16 h 103"/>
                <a:gd name="T34" fmla="*/ 104 w 37"/>
                <a:gd name="T35" fmla="*/ 22 h 103"/>
                <a:gd name="T36" fmla="*/ 88 w 37"/>
                <a:gd name="T37" fmla="*/ 26 h 103"/>
                <a:gd name="T38" fmla="*/ 72 w 37"/>
                <a:gd name="T39" fmla="*/ 30 h 103"/>
                <a:gd name="T40" fmla="*/ 56 w 37"/>
                <a:gd name="T41" fmla="*/ 35 h 103"/>
                <a:gd name="T42" fmla="*/ 40 w 37"/>
                <a:gd name="T43" fmla="*/ 42 h 103"/>
                <a:gd name="T44" fmla="*/ 40 w 37"/>
                <a:gd name="T45" fmla="*/ 47 h 103"/>
                <a:gd name="T46" fmla="*/ 24 w 37"/>
                <a:gd name="T47" fmla="*/ 53 h 103"/>
                <a:gd name="T48" fmla="*/ 24 w 37"/>
                <a:gd name="T49" fmla="*/ 59 h 103"/>
                <a:gd name="T50" fmla="*/ 8 w 37"/>
                <a:gd name="T51" fmla="*/ 66 h 103"/>
                <a:gd name="T52" fmla="*/ 8 w 37"/>
                <a:gd name="T53" fmla="*/ 70 h 103"/>
                <a:gd name="T54" fmla="*/ 0 w 37"/>
                <a:gd name="T55" fmla="*/ 76 h 103"/>
                <a:gd name="T56" fmla="*/ 0 w 37"/>
                <a:gd name="T57" fmla="*/ 80 h 103"/>
                <a:gd name="T58" fmla="*/ 0 w 37"/>
                <a:gd name="T59" fmla="*/ 84 h 103"/>
                <a:gd name="T60" fmla="*/ 0 w 37"/>
                <a:gd name="T61" fmla="*/ 86 h 103"/>
                <a:gd name="T62" fmla="*/ 0 w 37"/>
                <a:gd name="T63" fmla="*/ 88 h 103"/>
                <a:gd name="T64" fmla="*/ 0 w 37"/>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103"/>
                <a:gd name="T101" fmla="*/ 37 w 37"/>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103">
                  <a:moveTo>
                    <a:pt x="36" y="0"/>
                  </a:moveTo>
                  <a:lnTo>
                    <a:pt x="35" y="1"/>
                  </a:lnTo>
                  <a:lnTo>
                    <a:pt x="33" y="3"/>
                  </a:lnTo>
                  <a:lnTo>
                    <a:pt x="31" y="5"/>
                  </a:lnTo>
                  <a:lnTo>
                    <a:pt x="30" y="6"/>
                  </a:lnTo>
                  <a:lnTo>
                    <a:pt x="28" y="8"/>
                  </a:lnTo>
                  <a:lnTo>
                    <a:pt x="27" y="8"/>
                  </a:lnTo>
                  <a:lnTo>
                    <a:pt x="24" y="10"/>
                  </a:lnTo>
                  <a:lnTo>
                    <a:pt x="23" y="11"/>
                  </a:lnTo>
                  <a:lnTo>
                    <a:pt x="21" y="13"/>
                  </a:lnTo>
                  <a:lnTo>
                    <a:pt x="19" y="14"/>
                  </a:lnTo>
                  <a:lnTo>
                    <a:pt x="17" y="16"/>
                  </a:lnTo>
                  <a:lnTo>
                    <a:pt x="16" y="17"/>
                  </a:lnTo>
                  <a:lnTo>
                    <a:pt x="15" y="19"/>
                  </a:lnTo>
                  <a:lnTo>
                    <a:pt x="13" y="25"/>
                  </a:lnTo>
                  <a:lnTo>
                    <a:pt x="11" y="29"/>
                  </a:lnTo>
                  <a:lnTo>
                    <a:pt x="9" y="36"/>
                  </a:lnTo>
                  <a:lnTo>
                    <a:pt x="7" y="41"/>
                  </a:lnTo>
                  <a:lnTo>
                    <a:pt x="5" y="48"/>
                  </a:lnTo>
                  <a:lnTo>
                    <a:pt x="5" y="55"/>
                  </a:lnTo>
                  <a:lnTo>
                    <a:pt x="3" y="62"/>
                  </a:lnTo>
                  <a:lnTo>
                    <a:pt x="3" y="68"/>
                  </a:lnTo>
                  <a:lnTo>
                    <a:pt x="1" y="76"/>
                  </a:lnTo>
                  <a:lnTo>
                    <a:pt x="1" y="82"/>
                  </a:lnTo>
                  <a:lnTo>
                    <a:pt x="0" y="88"/>
                  </a:lnTo>
                  <a:lnTo>
                    <a:pt x="0" y="93"/>
                  </a:lnTo>
                  <a:lnTo>
                    <a:pt x="0" y="97"/>
                  </a:lnTo>
                  <a:lnTo>
                    <a:pt x="0" y="100"/>
                  </a:lnTo>
                  <a:lnTo>
                    <a:pt x="0" y="102"/>
                  </a:lnTo>
                </a:path>
              </a:pathLst>
            </a:custGeom>
            <a:solidFill>
              <a:srgbClr val="F8F8F8"/>
            </a:solidFill>
            <a:ln w="18732">
              <a:solidFill>
                <a:srgbClr val="DDDDDD"/>
              </a:solidFill>
              <a:round/>
              <a:headEnd/>
              <a:tailEnd/>
            </a:ln>
          </p:spPr>
          <p:txBody>
            <a:bodyPr/>
            <a:lstStyle/>
            <a:p>
              <a:endParaRPr lang="it-IT"/>
            </a:p>
          </p:txBody>
        </p:sp>
        <p:sp>
          <p:nvSpPr>
            <p:cNvPr id="12304" name="Freeform 22"/>
            <p:cNvSpPr>
              <a:spLocks/>
            </p:cNvSpPr>
            <p:nvPr/>
          </p:nvSpPr>
          <p:spPr bwMode="auto">
            <a:xfrm>
              <a:off x="3104" y="1468"/>
              <a:ext cx="71" cy="100"/>
            </a:xfrm>
            <a:custGeom>
              <a:avLst/>
              <a:gdLst>
                <a:gd name="T0" fmla="*/ 0 w 36"/>
                <a:gd name="T1" fmla="*/ 5 h 106"/>
                <a:gd name="T2" fmla="*/ 0 w 36"/>
                <a:gd name="T3" fmla="*/ 7 h 106"/>
                <a:gd name="T4" fmla="*/ 8 w 36"/>
                <a:gd name="T5" fmla="*/ 8 h 106"/>
                <a:gd name="T6" fmla="*/ 24 w 36"/>
                <a:gd name="T7" fmla="*/ 10 h 106"/>
                <a:gd name="T8" fmla="*/ 39 w 36"/>
                <a:gd name="T9" fmla="*/ 13 h 106"/>
                <a:gd name="T10" fmla="*/ 47 w 36"/>
                <a:gd name="T11" fmla="*/ 17 h 106"/>
                <a:gd name="T12" fmla="*/ 63 w 36"/>
                <a:gd name="T13" fmla="*/ 21 h 106"/>
                <a:gd name="T14" fmla="*/ 71 w 36"/>
                <a:gd name="T15" fmla="*/ 23 h 106"/>
                <a:gd name="T16" fmla="*/ 85 w 36"/>
                <a:gd name="T17" fmla="*/ 26 h 106"/>
                <a:gd name="T18" fmla="*/ 85 w 36"/>
                <a:gd name="T19" fmla="*/ 36 h 106"/>
                <a:gd name="T20" fmla="*/ 93 w 36"/>
                <a:gd name="T21" fmla="*/ 44 h 106"/>
                <a:gd name="T22" fmla="*/ 93 w 36"/>
                <a:gd name="T23" fmla="*/ 54 h 106"/>
                <a:gd name="T24" fmla="*/ 85 w 36"/>
                <a:gd name="T25" fmla="*/ 64 h 106"/>
                <a:gd name="T26" fmla="*/ 85 w 36"/>
                <a:gd name="T27" fmla="*/ 73 h 106"/>
                <a:gd name="T28" fmla="*/ 85 w 36"/>
                <a:gd name="T29" fmla="*/ 81 h 106"/>
                <a:gd name="T30" fmla="*/ 85 w 36"/>
                <a:gd name="T31" fmla="*/ 86 h 106"/>
                <a:gd name="T32" fmla="*/ 85 w 36"/>
                <a:gd name="T33" fmla="*/ 87 h 106"/>
                <a:gd name="T34" fmla="*/ 85 w 36"/>
                <a:gd name="T35" fmla="*/ 87 h 106"/>
                <a:gd name="T36" fmla="*/ 93 w 36"/>
                <a:gd name="T37" fmla="*/ 87 h 106"/>
                <a:gd name="T38" fmla="*/ 93 w 36"/>
                <a:gd name="T39" fmla="*/ 87 h 106"/>
                <a:gd name="T40" fmla="*/ 108 w 36"/>
                <a:gd name="T41" fmla="*/ 88 h 106"/>
                <a:gd name="T42" fmla="*/ 108 w 36"/>
                <a:gd name="T43" fmla="*/ 88 h 106"/>
                <a:gd name="T44" fmla="*/ 116 w 36"/>
                <a:gd name="T45" fmla="*/ 88 h 106"/>
                <a:gd name="T46" fmla="*/ 116 w 36"/>
                <a:gd name="T47" fmla="*/ 88 h 106"/>
                <a:gd name="T48" fmla="*/ 124 w 36"/>
                <a:gd name="T49" fmla="*/ 88 h 106"/>
                <a:gd name="T50" fmla="*/ 124 w 36"/>
                <a:gd name="T51" fmla="*/ 85 h 106"/>
                <a:gd name="T52" fmla="*/ 124 w 36"/>
                <a:gd name="T53" fmla="*/ 79 h 106"/>
                <a:gd name="T54" fmla="*/ 124 w 36"/>
                <a:gd name="T55" fmla="*/ 72 h 106"/>
                <a:gd name="T56" fmla="*/ 124 w 36"/>
                <a:gd name="T57" fmla="*/ 66 h 106"/>
                <a:gd name="T58" fmla="*/ 124 w 36"/>
                <a:gd name="T59" fmla="*/ 58 h 106"/>
                <a:gd name="T60" fmla="*/ 132 w 36"/>
                <a:gd name="T61" fmla="*/ 51 h 106"/>
                <a:gd name="T62" fmla="*/ 132 w 36"/>
                <a:gd name="T63" fmla="*/ 43 h 106"/>
                <a:gd name="T64" fmla="*/ 144 w 36"/>
                <a:gd name="T65" fmla="*/ 40 h 106"/>
                <a:gd name="T66" fmla="*/ 144 w 36"/>
                <a:gd name="T67" fmla="*/ 38 h 106"/>
                <a:gd name="T68" fmla="*/ 144 w 36"/>
                <a:gd name="T69" fmla="*/ 34 h 106"/>
                <a:gd name="T70" fmla="*/ 144 w 36"/>
                <a:gd name="T71" fmla="*/ 28 h 106"/>
                <a:gd name="T72" fmla="*/ 144 w 36"/>
                <a:gd name="T73" fmla="*/ 24 h 106"/>
                <a:gd name="T74" fmla="*/ 144 w 36"/>
                <a:gd name="T75" fmla="*/ 21 h 106"/>
                <a:gd name="T76" fmla="*/ 160 w 36"/>
                <a:gd name="T77" fmla="*/ 15 h 106"/>
                <a:gd name="T78" fmla="*/ 168 w 36"/>
                <a:gd name="T79" fmla="*/ 11 h 106"/>
                <a:gd name="T80" fmla="*/ 176 w 36"/>
                <a:gd name="T81" fmla="*/ 8 h 106"/>
                <a:gd name="T82" fmla="*/ 176 w 36"/>
                <a:gd name="T83" fmla="*/ 8 h 106"/>
                <a:gd name="T84" fmla="*/ 191 w 36"/>
                <a:gd name="T85" fmla="*/ 8 h 106"/>
                <a:gd name="T86" fmla="*/ 213 w 36"/>
                <a:gd name="T87" fmla="*/ 6 h 106"/>
                <a:gd name="T88" fmla="*/ 229 w 36"/>
                <a:gd name="T89" fmla="*/ 5 h 106"/>
                <a:gd name="T90" fmla="*/ 237 w 36"/>
                <a:gd name="T91" fmla="*/ 4 h 106"/>
                <a:gd name="T92" fmla="*/ 252 w 36"/>
                <a:gd name="T93" fmla="*/ 2 h 106"/>
                <a:gd name="T94" fmla="*/ 260 w 36"/>
                <a:gd name="T95" fmla="*/ 1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106"/>
                <a:gd name="T146" fmla="*/ 36 w 36"/>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106">
                  <a:moveTo>
                    <a:pt x="0" y="4"/>
                  </a:moveTo>
                  <a:lnTo>
                    <a:pt x="0" y="5"/>
                  </a:lnTo>
                  <a:lnTo>
                    <a:pt x="0" y="7"/>
                  </a:lnTo>
                  <a:lnTo>
                    <a:pt x="1" y="8"/>
                  </a:lnTo>
                  <a:lnTo>
                    <a:pt x="1" y="9"/>
                  </a:lnTo>
                  <a:lnTo>
                    <a:pt x="3" y="11"/>
                  </a:lnTo>
                  <a:lnTo>
                    <a:pt x="3" y="13"/>
                  </a:lnTo>
                  <a:lnTo>
                    <a:pt x="5" y="14"/>
                  </a:lnTo>
                  <a:lnTo>
                    <a:pt x="5" y="16"/>
                  </a:lnTo>
                  <a:lnTo>
                    <a:pt x="6" y="18"/>
                  </a:lnTo>
                  <a:lnTo>
                    <a:pt x="6" y="20"/>
                  </a:lnTo>
                  <a:lnTo>
                    <a:pt x="8" y="22"/>
                  </a:lnTo>
                  <a:lnTo>
                    <a:pt x="8" y="24"/>
                  </a:lnTo>
                  <a:lnTo>
                    <a:pt x="9" y="25"/>
                  </a:lnTo>
                  <a:lnTo>
                    <a:pt x="9" y="27"/>
                  </a:lnTo>
                  <a:lnTo>
                    <a:pt x="11" y="28"/>
                  </a:lnTo>
                  <a:lnTo>
                    <a:pt x="11" y="32"/>
                  </a:lnTo>
                  <a:lnTo>
                    <a:pt x="11" y="36"/>
                  </a:lnTo>
                  <a:lnTo>
                    <a:pt x="11" y="42"/>
                  </a:lnTo>
                  <a:lnTo>
                    <a:pt x="12" y="47"/>
                  </a:lnTo>
                  <a:lnTo>
                    <a:pt x="12" y="53"/>
                  </a:lnTo>
                  <a:lnTo>
                    <a:pt x="12" y="59"/>
                  </a:lnTo>
                  <a:lnTo>
                    <a:pt x="12" y="64"/>
                  </a:lnTo>
                  <a:lnTo>
                    <a:pt x="12" y="70"/>
                  </a:lnTo>
                  <a:lnTo>
                    <a:pt x="11" y="76"/>
                  </a:lnTo>
                  <a:lnTo>
                    <a:pt x="11" y="82"/>
                  </a:lnTo>
                  <a:lnTo>
                    <a:pt x="11" y="87"/>
                  </a:lnTo>
                  <a:lnTo>
                    <a:pt x="11" y="91"/>
                  </a:lnTo>
                  <a:lnTo>
                    <a:pt x="11" y="96"/>
                  </a:lnTo>
                  <a:lnTo>
                    <a:pt x="11" y="99"/>
                  </a:lnTo>
                  <a:lnTo>
                    <a:pt x="11" y="102"/>
                  </a:lnTo>
                  <a:lnTo>
                    <a:pt x="11" y="103"/>
                  </a:lnTo>
                  <a:lnTo>
                    <a:pt x="11" y="104"/>
                  </a:lnTo>
                  <a:lnTo>
                    <a:pt x="12" y="104"/>
                  </a:lnTo>
                  <a:lnTo>
                    <a:pt x="14" y="104"/>
                  </a:lnTo>
                  <a:lnTo>
                    <a:pt x="14" y="105"/>
                  </a:lnTo>
                  <a:lnTo>
                    <a:pt x="15" y="105"/>
                  </a:lnTo>
                  <a:lnTo>
                    <a:pt x="16" y="105"/>
                  </a:lnTo>
                  <a:lnTo>
                    <a:pt x="16" y="103"/>
                  </a:lnTo>
                  <a:lnTo>
                    <a:pt x="16" y="101"/>
                  </a:lnTo>
                  <a:lnTo>
                    <a:pt x="16" y="97"/>
                  </a:lnTo>
                  <a:lnTo>
                    <a:pt x="16" y="94"/>
                  </a:lnTo>
                  <a:lnTo>
                    <a:pt x="16" y="90"/>
                  </a:lnTo>
                  <a:lnTo>
                    <a:pt x="16" y="86"/>
                  </a:lnTo>
                  <a:lnTo>
                    <a:pt x="16" y="81"/>
                  </a:lnTo>
                  <a:lnTo>
                    <a:pt x="16" y="78"/>
                  </a:lnTo>
                  <a:lnTo>
                    <a:pt x="16" y="73"/>
                  </a:lnTo>
                  <a:lnTo>
                    <a:pt x="16" y="69"/>
                  </a:lnTo>
                  <a:lnTo>
                    <a:pt x="17" y="64"/>
                  </a:lnTo>
                  <a:lnTo>
                    <a:pt x="17" y="60"/>
                  </a:lnTo>
                  <a:lnTo>
                    <a:pt x="17" y="56"/>
                  </a:lnTo>
                  <a:lnTo>
                    <a:pt x="17" y="52"/>
                  </a:lnTo>
                  <a:lnTo>
                    <a:pt x="19" y="49"/>
                  </a:lnTo>
                  <a:lnTo>
                    <a:pt x="19" y="48"/>
                  </a:lnTo>
                  <a:lnTo>
                    <a:pt x="19" y="46"/>
                  </a:lnTo>
                  <a:lnTo>
                    <a:pt x="19" y="44"/>
                  </a:lnTo>
                  <a:lnTo>
                    <a:pt x="19" y="41"/>
                  </a:lnTo>
                  <a:lnTo>
                    <a:pt x="19" y="40"/>
                  </a:lnTo>
                  <a:lnTo>
                    <a:pt x="19" y="36"/>
                  </a:lnTo>
                  <a:lnTo>
                    <a:pt x="19" y="34"/>
                  </a:lnTo>
                  <a:lnTo>
                    <a:pt x="19" y="30"/>
                  </a:lnTo>
                  <a:lnTo>
                    <a:pt x="19" y="29"/>
                  </a:lnTo>
                  <a:lnTo>
                    <a:pt x="19" y="25"/>
                  </a:lnTo>
                  <a:lnTo>
                    <a:pt x="19" y="24"/>
                  </a:lnTo>
                  <a:lnTo>
                    <a:pt x="21" y="20"/>
                  </a:lnTo>
                  <a:lnTo>
                    <a:pt x="21" y="18"/>
                  </a:lnTo>
                  <a:lnTo>
                    <a:pt x="22" y="16"/>
                  </a:lnTo>
                  <a:lnTo>
                    <a:pt x="22" y="14"/>
                  </a:lnTo>
                  <a:lnTo>
                    <a:pt x="23" y="11"/>
                  </a:lnTo>
                  <a:lnTo>
                    <a:pt x="23" y="10"/>
                  </a:lnTo>
                  <a:lnTo>
                    <a:pt x="25" y="8"/>
                  </a:lnTo>
                  <a:lnTo>
                    <a:pt x="27" y="6"/>
                  </a:lnTo>
                  <a:lnTo>
                    <a:pt x="28" y="6"/>
                  </a:lnTo>
                  <a:lnTo>
                    <a:pt x="30" y="5"/>
                  </a:lnTo>
                  <a:lnTo>
                    <a:pt x="31" y="4"/>
                  </a:lnTo>
                  <a:lnTo>
                    <a:pt x="33" y="2"/>
                  </a:lnTo>
                  <a:lnTo>
                    <a:pt x="34" y="1"/>
                  </a:lnTo>
                  <a:lnTo>
                    <a:pt x="35" y="0"/>
                  </a:lnTo>
                </a:path>
              </a:pathLst>
            </a:custGeom>
            <a:solidFill>
              <a:srgbClr val="F8F8F8"/>
            </a:solidFill>
            <a:ln w="6350">
              <a:solidFill>
                <a:srgbClr val="DDDDDD"/>
              </a:solidFill>
              <a:round/>
              <a:headEnd/>
              <a:tailEnd/>
            </a:ln>
          </p:spPr>
          <p:txBody>
            <a:bodyPr/>
            <a:lstStyle/>
            <a:p>
              <a:endParaRPr lang="it-IT"/>
            </a:p>
          </p:txBody>
        </p:sp>
        <p:sp>
          <p:nvSpPr>
            <p:cNvPr id="12305" name="AutoShape 23"/>
            <p:cNvSpPr>
              <a:spLocks noChangeArrowheads="1"/>
            </p:cNvSpPr>
            <p:nvPr/>
          </p:nvSpPr>
          <p:spPr bwMode="auto">
            <a:xfrm flipV="1">
              <a:off x="2695" y="1302"/>
              <a:ext cx="868" cy="17"/>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2306" name="AutoShape 24"/>
            <p:cNvSpPr>
              <a:spLocks noChangeArrowheads="1"/>
            </p:cNvSpPr>
            <p:nvPr/>
          </p:nvSpPr>
          <p:spPr bwMode="auto">
            <a:xfrm flipV="1">
              <a:off x="2737" y="1293"/>
              <a:ext cx="787" cy="9"/>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2307" name="Oval 25"/>
            <p:cNvSpPr>
              <a:spLocks noChangeArrowheads="1"/>
            </p:cNvSpPr>
            <p:nvPr/>
          </p:nvSpPr>
          <p:spPr bwMode="auto">
            <a:xfrm>
              <a:off x="2968" y="1473"/>
              <a:ext cx="41"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2308" name="Oval 26"/>
            <p:cNvSpPr>
              <a:spLocks noChangeArrowheads="1"/>
            </p:cNvSpPr>
            <p:nvPr/>
          </p:nvSpPr>
          <p:spPr bwMode="auto">
            <a:xfrm>
              <a:off x="3254" y="1475"/>
              <a:ext cx="42"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2309" name="Freeform 27"/>
            <p:cNvSpPr>
              <a:spLocks/>
            </p:cNvSpPr>
            <p:nvPr/>
          </p:nvSpPr>
          <p:spPr bwMode="auto">
            <a:xfrm>
              <a:off x="2900" y="1320"/>
              <a:ext cx="63" cy="35"/>
            </a:xfrm>
            <a:custGeom>
              <a:avLst/>
              <a:gdLst>
                <a:gd name="T0" fmla="*/ 8 w 32"/>
                <a:gd name="T1" fmla="*/ 0 h 38"/>
                <a:gd name="T2" fmla="*/ 8 w 32"/>
                <a:gd name="T3" fmla="*/ 0 h 38"/>
                <a:gd name="T4" fmla="*/ 24 w 32"/>
                <a:gd name="T5" fmla="*/ 0 h 38"/>
                <a:gd name="T6" fmla="*/ 47 w 32"/>
                <a:gd name="T7" fmla="*/ 0 h 38"/>
                <a:gd name="T8" fmla="*/ 63 w 32"/>
                <a:gd name="T9" fmla="*/ 0 h 38"/>
                <a:gd name="T10" fmla="*/ 93 w 32"/>
                <a:gd name="T11" fmla="*/ 0 h 38"/>
                <a:gd name="T12" fmla="*/ 108 w 32"/>
                <a:gd name="T13" fmla="*/ 0 h 38"/>
                <a:gd name="T14" fmla="*/ 116 w 32"/>
                <a:gd name="T15" fmla="*/ 0 h 38"/>
                <a:gd name="T16" fmla="*/ 124 w 32"/>
                <a:gd name="T17" fmla="*/ 2 h 38"/>
                <a:gd name="T18" fmla="*/ 124 w 32"/>
                <a:gd name="T19" fmla="*/ 3 h 38"/>
                <a:gd name="T20" fmla="*/ 136 w 32"/>
                <a:gd name="T21" fmla="*/ 5 h 38"/>
                <a:gd name="T22" fmla="*/ 167 w 32"/>
                <a:gd name="T23" fmla="*/ 6 h 38"/>
                <a:gd name="T24" fmla="*/ 183 w 32"/>
                <a:gd name="T25" fmla="*/ 8 h 38"/>
                <a:gd name="T26" fmla="*/ 205 w 32"/>
                <a:gd name="T27" fmla="*/ 12 h 38"/>
                <a:gd name="T28" fmla="*/ 221 w 32"/>
                <a:gd name="T29" fmla="*/ 15 h 38"/>
                <a:gd name="T30" fmla="*/ 228 w 32"/>
                <a:gd name="T31" fmla="*/ 15 h 38"/>
                <a:gd name="T32" fmla="*/ 228 w 32"/>
                <a:gd name="T33" fmla="*/ 15 h 38"/>
                <a:gd name="T34" fmla="*/ 228 w 32"/>
                <a:gd name="T35" fmla="*/ 17 h 38"/>
                <a:gd name="T36" fmla="*/ 213 w 32"/>
                <a:gd name="T37" fmla="*/ 18 h 38"/>
                <a:gd name="T38" fmla="*/ 197 w 32"/>
                <a:gd name="T39" fmla="*/ 21 h 38"/>
                <a:gd name="T40" fmla="*/ 183 w 32"/>
                <a:gd name="T41" fmla="*/ 24 h 38"/>
                <a:gd name="T42" fmla="*/ 167 w 32"/>
                <a:gd name="T43" fmla="*/ 27 h 38"/>
                <a:gd name="T44" fmla="*/ 159 w 32"/>
                <a:gd name="T45" fmla="*/ 29 h 38"/>
                <a:gd name="T46" fmla="*/ 159 w 32"/>
                <a:gd name="T47" fmla="*/ 29 h 38"/>
                <a:gd name="T48" fmla="*/ 144 w 32"/>
                <a:gd name="T49" fmla="*/ 29 h 38"/>
                <a:gd name="T50" fmla="*/ 136 w 32"/>
                <a:gd name="T51" fmla="*/ 27 h 38"/>
                <a:gd name="T52" fmla="*/ 124 w 32"/>
                <a:gd name="T53" fmla="*/ 26 h 38"/>
                <a:gd name="T54" fmla="*/ 108 w 32"/>
                <a:gd name="T55" fmla="*/ 23 h 38"/>
                <a:gd name="T56" fmla="*/ 93 w 32"/>
                <a:gd name="T57" fmla="*/ 20 h 38"/>
                <a:gd name="T58" fmla="*/ 63 w 32"/>
                <a:gd name="T59" fmla="*/ 18 h 38"/>
                <a:gd name="T60" fmla="*/ 47 w 32"/>
                <a:gd name="T61" fmla="*/ 16 h 38"/>
                <a:gd name="T62" fmla="*/ 47 w 32"/>
                <a:gd name="T63" fmla="*/ 15 h 38"/>
                <a:gd name="T64" fmla="*/ 39 w 32"/>
                <a:gd name="T65" fmla="*/ 14 h 38"/>
                <a:gd name="T66" fmla="*/ 32 w 32"/>
                <a:gd name="T67" fmla="*/ 13 h 38"/>
                <a:gd name="T68" fmla="*/ 16 w 32"/>
                <a:gd name="T69" fmla="*/ 11 h 38"/>
                <a:gd name="T70" fmla="*/ 16 w 32"/>
                <a:gd name="T71" fmla="*/ 8 h 38"/>
                <a:gd name="T72" fmla="*/ 0 w 32"/>
                <a:gd name="T73" fmla="*/ 7 h 38"/>
                <a:gd name="T74" fmla="*/ 0 w 32"/>
                <a:gd name="T75" fmla="*/ 6 h 38"/>
                <a:gd name="T76" fmla="*/ 0 w 32"/>
                <a:gd name="T77" fmla="*/ 5 h 38"/>
                <a:gd name="T78" fmla="*/ 0 w 32"/>
                <a:gd name="T79" fmla="*/ 2 h 38"/>
                <a:gd name="T80" fmla="*/ 8 w 32"/>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
                <a:gd name="T124" fmla="*/ 0 h 38"/>
                <a:gd name="T125" fmla="*/ 32 w 32"/>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 h="38">
                  <a:moveTo>
                    <a:pt x="1" y="0"/>
                  </a:moveTo>
                  <a:lnTo>
                    <a:pt x="1" y="0"/>
                  </a:lnTo>
                  <a:lnTo>
                    <a:pt x="3" y="0"/>
                  </a:lnTo>
                  <a:lnTo>
                    <a:pt x="5" y="0"/>
                  </a:lnTo>
                  <a:lnTo>
                    <a:pt x="6" y="0"/>
                  </a:lnTo>
                  <a:lnTo>
                    <a:pt x="8" y="0"/>
                  </a:lnTo>
                  <a:lnTo>
                    <a:pt x="10" y="0"/>
                  </a:lnTo>
                  <a:lnTo>
                    <a:pt x="12" y="0"/>
                  </a:lnTo>
                  <a:lnTo>
                    <a:pt x="14" y="0"/>
                  </a:lnTo>
                  <a:lnTo>
                    <a:pt x="15" y="0"/>
                  </a:lnTo>
                  <a:lnTo>
                    <a:pt x="16" y="0"/>
                  </a:lnTo>
                  <a:lnTo>
                    <a:pt x="16" y="2"/>
                  </a:lnTo>
                  <a:lnTo>
                    <a:pt x="16" y="3"/>
                  </a:lnTo>
                  <a:lnTo>
                    <a:pt x="18" y="3"/>
                  </a:lnTo>
                  <a:lnTo>
                    <a:pt x="18" y="5"/>
                  </a:lnTo>
                  <a:lnTo>
                    <a:pt x="20" y="7"/>
                  </a:lnTo>
                  <a:lnTo>
                    <a:pt x="22" y="9"/>
                  </a:lnTo>
                  <a:lnTo>
                    <a:pt x="24" y="10"/>
                  </a:lnTo>
                  <a:lnTo>
                    <a:pt x="24" y="11"/>
                  </a:lnTo>
                  <a:lnTo>
                    <a:pt x="25" y="13"/>
                  </a:lnTo>
                  <a:lnTo>
                    <a:pt x="27" y="15"/>
                  </a:lnTo>
                  <a:lnTo>
                    <a:pt x="29" y="16"/>
                  </a:lnTo>
                  <a:lnTo>
                    <a:pt x="29" y="18"/>
                  </a:lnTo>
                  <a:lnTo>
                    <a:pt x="30" y="18"/>
                  </a:lnTo>
                  <a:lnTo>
                    <a:pt x="31" y="17"/>
                  </a:lnTo>
                  <a:lnTo>
                    <a:pt x="30" y="18"/>
                  </a:lnTo>
                  <a:lnTo>
                    <a:pt x="30" y="19"/>
                  </a:lnTo>
                  <a:lnTo>
                    <a:pt x="30" y="21"/>
                  </a:lnTo>
                  <a:lnTo>
                    <a:pt x="28" y="23"/>
                  </a:lnTo>
                  <a:lnTo>
                    <a:pt x="28" y="25"/>
                  </a:lnTo>
                  <a:lnTo>
                    <a:pt x="26" y="27"/>
                  </a:lnTo>
                  <a:lnTo>
                    <a:pt x="26" y="28"/>
                  </a:lnTo>
                  <a:lnTo>
                    <a:pt x="24" y="30"/>
                  </a:lnTo>
                  <a:lnTo>
                    <a:pt x="24" y="32"/>
                  </a:lnTo>
                  <a:lnTo>
                    <a:pt x="22" y="34"/>
                  </a:lnTo>
                  <a:lnTo>
                    <a:pt x="22" y="35"/>
                  </a:lnTo>
                  <a:lnTo>
                    <a:pt x="21" y="37"/>
                  </a:lnTo>
                  <a:lnTo>
                    <a:pt x="19" y="37"/>
                  </a:lnTo>
                  <a:lnTo>
                    <a:pt x="19" y="36"/>
                  </a:lnTo>
                  <a:lnTo>
                    <a:pt x="18" y="35"/>
                  </a:lnTo>
                  <a:lnTo>
                    <a:pt x="18" y="34"/>
                  </a:lnTo>
                  <a:lnTo>
                    <a:pt x="16" y="33"/>
                  </a:lnTo>
                  <a:lnTo>
                    <a:pt x="15" y="31"/>
                  </a:lnTo>
                  <a:lnTo>
                    <a:pt x="14" y="29"/>
                  </a:lnTo>
                  <a:lnTo>
                    <a:pt x="14" y="27"/>
                  </a:lnTo>
                  <a:lnTo>
                    <a:pt x="12" y="26"/>
                  </a:lnTo>
                  <a:lnTo>
                    <a:pt x="10" y="24"/>
                  </a:lnTo>
                  <a:lnTo>
                    <a:pt x="8" y="23"/>
                  </a:lnTo>
                  <a:lnTo>
                    <a:pt x="8" y="21"/>
                  </a:lnTo>
                  <a:lnTo>
                    <a:pt x="6" y="20"/>
                  </a:lnTo>
                  <a:lnTo>
                    <a:pt x="6" y="18"/>
                  </a:lnTo>
                  <a:lnTo>
                    <a:pt x="6" y="17"/>
                  </a:lnTo>
                  <a:lnTo>
                    <a:pt x="5" y="17"/>
                  </a:lnTo>
                  <a:lnTo>
                    <a:pt x="5" y="16"/>
                  </a:lnTo>
                  <a:lnTo>
                    <a:pt x="4" y="16"/>
                  </a:lnTo>
                  <a:lnTo>
                    <a:pt x="4" y="14"/>
                  </a:lnTo>
                  <a:lnTo>
                    <a:pt x="2" y="14"/>
                  </a:lnTo>
                  <a:lnTo>
                    <a:pt x="2" y="12"/>
                  </a:lnTo>
                  <a:lnTo>
                    <a:pt x="2" y="11"/>
                  </a:lnTo>
                  <a:lnTo>
                    <a:pt x="2" y="10"/>
                  </a:lnTo>
                  <a:lnTo>
                    <a:pt x="0" y="10"/>
                  </a:lnTo>
                  <a:lnTo>
                    <a:pt x="0" y="8"/>
                  </a:lnTo>
                  <a:lnTo>
                    <a:pt x="0" y="7"/>
                  </a:lnTo>
                  <a:lnTo>
                    <a:pt x="0" y="5"/>
                  </a:lnTo>
                  <a:lnTo>
                    <a:pt x="0" y="3"/>
                  </a:lnTo>
                  <a:lnTo>
                    <a:pt x="0" y="2"/>
                  </a:lnTo>
                  <a:lnTo>
                    <a:pt x="1" y="0"/>
                  </a:lnTo>
                </a:path>
              </a:pathLst>
            </a:custGeom>
            <a:solidFill>
              <a:srgbClr val="F8F8F8"/>
            </a:solidFill>
            <a:ln w="9525">
              <a:solidFill>
                <a:srgbClr val="DDDDDD"/>
              </a:solidFill>
              <a:round/>
              <a:headEnd/>
              <a:tailEnd/>
            </a:ln>
          </p:spPr>
          <p:txBody>
            <a:bodyPr/>
            <a:lstStyle/>
            <a:p>
              <a:endParaRPr lang="it-IT"/>
            </a:p>
          </p:txBody>
        </p:sp>
        <p:sp>
          <p:nvSpPr>
            <p:cNvPr id="12310" name="Freeform 28"/>
            <p:cNvSpPr>
              <a:spLocks/>
            </p:cNvSpPr>
            <p:nvPr/>
          </p:nvSpPr>
          <p:spPr bwMode="auto">
            <a:xfrm>
              <a:off x="2825" y="1319"/>
              <a:ext cx="311" cy="141"/>
            </a:xfrm>
            <a:custGeom>
              <a:avLst/>
              <a:gdLst>
                <a:gd name="T0" fmla="*/ 833 w 158"/>
                <a:gd name="T1" fmla="*/ 1 h 152"/>
                <a:gd name="T2" fmla="*/ 1112 w 158"/>
                <a:gd name="T3" fmla="*/ 20 h 152"/>
                <a:gd name="T4" fmla="*/ 1136 w 158"/>
                <a:gd name="T5" fmla="*/ 42 h 152"/>
                <a:gd name="T6" fmla="*/ 1173 w 158"/>
                <a:gd name="T7" fmla="*/ 42 h 152"/>
                <a:gd name="T8" fmla="*/ 1197 w 158"/>
                <a:gd name="T9" fmla="*/ 46 h 152"/>
                <a:gd name="T10" fmla="*/ 1197 w 158"/>
                <a:gd name="T11" fmla="*/ 90 h 152"/>
                <a:gd name="T12" fmla="*/ 1197 w 158"/>
                <a:gd name="T13" fmla="*/ 121 h 152"/>
                <a:gd name="T14" fmla="*/ 1008 w 158"/>
                <a:gd name="T15" fmla="*/ 118 h 152"/>
                <a:gd name="T16" fmla="*/ 779 w 158"/>
                <a:gd name="T17" fmla="*/ 112 h 152"/>
                <a:gd name="T18" fmla="*/ 685 w 158"/>
                <a:gd name="T19" fmla="*/ 111 h 152"/>
                <a:gd name="T20" fmla="*/ 520 w 158"/>
                <a:gd name="T21" fmla="*/ 111 h 152"/>
                <a:gd name="T22" fmla="*/ 472 w 158"/>
                <a:gd name="T23" fmla="*/ 113 h 152"/>
                <a:gd name="T24" fmla="*/ 472 w 158"/>
                <a:gd name="T25" fmla="*/ 116 h 152"/>
                <a:gd name="T26" fmla="*/ 449 w 158"/>
                <a:gd name="T27" fmla="*/ 119 h 152"/>
                <a:gd name="T28" fmla="*/ 372 w 158"/>
                <a:gd name="T29" fmla="*/ 114 h 152"/>
                <a:gd name="T30" fmla="*/ 299 w 158"/>
                <a:gd name="T31" fmla="*/ 105 h 152"/>
                <a:gd name="T32" fmla="*/ 268 w 158"/>
                <a:gd name="T33" fmla="*/ 89 h 152"/>
                <a:gd name="T34" fmla="*/ 136 w 158"/>
                <a:gd name="T35" fmla="*/ 71 h 152"/>
                <a:gd name="T36" fmla="*/ 31 w 158"/>
                <a:gd name="T37" fmla="*/ 67 h 152"/>
                <a:gd name="T38" fmla="*/ 159 w 158"/>
                <a:gd name="T39" fmla="*/ 66 h 152"/>
                <a:gd name="T40" fmla="*/ 291 w 158"/>
                <a:gd name="T41" fmla="*/ 71 h 152"/>
                <a:gd name="T42" fmla="*/ 380 w 158"/>
                <a:gd name="T43" fmla="*/ 85 h 152"/>
                <a:gd name="T44" fmla="*/ 411 w 158"/>
                <a:gd name="T45" fmla="*/ 98 h 152"/>
                <a:gd name="T46" fmla="*/ 488 w 158"/>
                <a:gd name="T47" fmla="*/ 101 h 152"/>
                <a:gd name="T48" fmla="*/ 589 w 158"/>
                <a:gd name="T49" fmla="*/ 101 h 152"/>
                <a:gd name="T50" fmla="*/ 604 w 158"/>
                <a:gd name="T51" fmla="*/ 94 h 152"/>
                <a:gd name="T52" fmla="*/ 616 w 158"/>
                <a:gd name="T53" fmla="*/ 74 h 152"/>
                <a:gd name="T54" fmla="*/ 616 w 158"/>
                <a:gd name="T55" fmla="*/ 72 h 152"/>
                <a:gd name="T56" fmla="*/ 640 w 158"/>
                <a:gd name="T57" fmla="*/ 90 h 152"/>
                <a:gd name="T58" fmla="*/ 817 w 158"/>
                <a:gd name="T59" fmla="*/ 99 h 152"/>
                <a:gd name="T60" fmla="*/ 1053 w 158"/>
                <a:gd name="T61" fmla="*/ 90 h 152"/>
                <a:gd name="T62" fmla="*/ 1128 w 158"/>
                <a:gd name="T63" fmla="*/ 75 h 152"/>
                <a:gd name="T64" fmla="*/ 1085 w 158"/>
                <a:gd name="T65" fmla="*/ 58 h 152"/>
                <a:gd name="T66" fmla="*/ 984 w 158"/>
                <a:gd name="T67" fmla="*/ 53 h 152"/>
                <a:gd name="T68" fmla="*/ 844 w 158"/>
                <a:gd name="T69" fmla="*/ 53 h 152"/>
                <a:gd name="T70" fmla="*/ 640 w 158"/>
                <a:gd name="T71" fmla="*/ 59 h 152"/>
                <a:gd name="T72" fmla="*/ 581 w 158"/>
                <a:gd name="T73" fmla="*/ 61 h 152"/>
                <a:gd name="T74" fmla="*/ 581 w 158"/>
                <a:gd name="T75" fmla="*/ 58 h 152"/>
                <a:gd name="T76" fmla="*/ 581 w 158"/>
                <a:gd name="T77" fmla="*/ 53 h 152"/>
                <a:gd name="T78" fmla="*/ 756 w 158"/>
                <a:gd name="T79" fmla="*/ 50 h 152"/>
                <a:gd name="T80" fmla="*/ 961 w 158"/>
                <a:gd name="T81" fmla="*/ 45 h 152"/>
                <a:gd name="T82" fmla="*/ 1031 w 158"/>
                <a:gd name="T83" fmla="*/ 37 h 152"/>
                <a:gd name="T84" fmla="*/ 1061 w 158"/>
                <a:gd name="T85" fmla="*/ 19 h 152"/>
                <a:gd name="T86" fmla="*/ 907 w 158"/>
                <a:gd name="T87" fmla="*/ 13 h 152"/>
                <a:gd name="T88" fmla="*/ 809 w 158"/>
                <a:gd name="T89" fmla="*/ 24 h 152"/>
                <a:gd name="T90" fmla="*/ 900 w 158"/>
                <a:gd name="T91" fmla="*/ 32 h 152"/>
                <a:gd name="T92" fmla="*/ 937 w 158"/>
                <a:gd name="T93" fmla="*/ 28 h 152"/>
                <a:gd name="T94" fmla="*/ 945 w 158"/>
                <a:gd name="T95" fmla="*/ 24 h 152"/>
                <a:gd name="T96" fmla="*/ 968 w 158"/>
                <a:gd name="T97" fmla="*/ 28 h 152"/>
                <a:gd name="T98" fmla="*/ 1000 w 158"/>
                <a:gd name="T99" fmla="*/ 35 h 152"/>
                <a:gd name="T100" fmla="*/ 900 w 158"/>
                <a:gd name="T101" fmla="*/ 39 h 152"/>
                <a:gd name="T102" fmla="*/ 716 w 158"/>
                <a:gd name="T103" fmla="*/ 44 h 152"/>
                <a:gd name="T104" fmla="*/ 693 w 158"/>
                <a:gd name="T105" fmla="*/ 42 h 152"/>
                <a:gd name="T106" fmla="*/ 740 w 158"/>
                <a:gd name="T107" fmla="*/ 34 h 152"/>
                <a:gd name="T108" fmla="*/ 748 w 158"/>
                <a:gd name="T109" fmla="*/ 17 h 152"/>
                <a:gd name="T110" fmla="*/ 701 w 158"/>
                <a:gd name="T111" fmla="*/ 9 h 152"/>
                <a:gd name="T112" fmla="*/ 663 w 158"/>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8"/>
                <a:gd name="T172" fmla="*/ 0 h 152"/>
                <a:gd name="T173" fmla="*/ 158 w 158"/>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8" h="152">
                  <a:moveTo>
                    <a:pt x="87" y="0"/>
                  </a:moveTo>
                  <a:lnTo>
                    <a:pt x="87" y="0"/>
                  </a:lnTo>
                  <a:lnTo>
                    <a:pt x="89" y="0"/>
                  </a:lnTo>
                  <a:lnTo>
                    <a:pt x="92" y="0"/>
                  </a:lnTo>
                  <a:lnTo>
                    <a:pt x="98" y="0"/>
                  </a:lnTo>
                  <a:lnTo>
                    <a:pt x="103" y="1"/>
                  </a:lnTo>
                  <a:lnTo>
                    <a:pt x="109" y="1"/>
                  </a:lnTo>
                  <a:lnTo>
                    <a:pt x="116" y="3"/>
                  </a:lnTo>
                  <a:lnTo>
                    <a:pt x="123" y="3"/>
                  </a:lnTo>
                  <a:lnTo>
                    <a:pt x="128" y="7"/>
                  </a:lnTo>
                  <a:lnTo>
                    <a:pt x="135" y="10"/>
                  </a:lnTo>
                  <a:lnTo>
                    <a:pt x="139" y="15"/>
                  </a:lnTo>
                  <a:lnTo>
                    <a:pt x="144" y="19"/>
                  </a:lnTo>
                  <a:lnTo>
                    <a:pt x="146" y="26"/>
                  </a:lnTo>
                  <a:lnTo>
                    <a:pt x="149" y="33"/>
                  </a:lnTo>
                  <a:lnTo>
                    <a:pt x="149" y="43"/>
                  </a:lnTo>
                  <a:lnTo>
                    <a:pt x="149" y="52"/>
                  </a:lnTo>
                  <a:lnTo>
                    <a:pt x="151" y="52"/>
                  </a:lnTo>
                  <a:lnTo>
                    <a:pt x="153" y="52"/>
                  </a:lnTo>
                  <a:lnTo>
                    <a:pt x="154" y="52"/>
                  </a:lnTo>
                  <a:lnTo>
                    <a:pt x="156" y="52"/>
                  </a:lnTo>
                  <a:lnTo>
                    <a:pt x="157" y="52"/>
                  </a:lnTo>
                  <a:lnTo>
                    <a:pt x="157" y="55"/>
                  </a:lnTo>
                  <a:lnTo>
                    <a:pt x="157" y="58"/>
                  </a:lnTo>
                  <a:lnTo>
                    <a:pt x="157" y="63"/>
                  </a:lnTo>
                  <a:lnTo>
                    <a:pt x="157" y="69"/>
                  </a:lnTo>
                  <a:lnTo>
                    <a:pt x="157" y="78"/>
                  </a:lnTo>
                  <a:lnTo>
                    <a:pt x="157" y="85"/>
                  </a:lnTo>
                  <a:lnTo>
                    <a:pt x="157" y="94"/>
                  </a:lnTo>
                  <a:lnTo>
                    <a:pt x="157" y="102"/>
                  </a:lnTo>
                  <a:lnTo>
                    <a:pt x="157" y="113"/>
                  </a:lnTo>
                  <a:lnTo>
                    <a:pt x="157" y="121"/>
                  </a:lnTo>
                  <a:lnTo>
                    <a:pt x="157" y="130"/>
                  </a:lnTo>
                  <a:lnTo>
                    <a:pt x="157" y="136"/>
                  </a:lnTo>
                  <a:lnTo>
                    <a:pt x="157" y="143"/>
                  </a:lnTo>
                  <a:lnTo>
                    <a:pt x="157" y="148"/>
                  </a:lnTo>
                  <a:lnTo>
                    <a:pt x="157" y="151"/>
                  </a:lnTo>
                  <a:lnTo>
                    <a:pt x="156" y="151"/>
                  </a:lnTo>
                  <a:lnTo>
                    <a:pt x="154" y="151"/>
                  </a:lnTo>
                  <a:lnTo>
                    <a:pt x="150" y="151"/>
                  </a:lnTo>
                  <a:lnTo>
                    <a:pt x="147" y="150"/>
                  </a:lnTo>
                  <a:lnTo>
                    <a:pt x="142" y="150"/>
                  </a:lnTo>
                  <a:lnTo>
                    <a:pt x="138" y="148"/>
                  </a:lnTo>
                  <a:lnTo>
                    <a:pt x="132" y="148"/>
                  </a:lnTo>
                  <a:lnTo>
                    <a:pt x="127" y="146"/>
                  </a:lnTo>
                  <a:lnTo>
                    <a:pt x="122" y="146"/>
                  </a:lnTo>
                  <a:lnTo>
                    <a:pt x="117" y="144"/>
                  </a:lnTo>
                  <a:lnTo>
                    <a:pt x="111" y="144"/>
                  </a:lnTo>
                  <a:lnTo>
                    <a:pt x="108" y="142"/>
                  </a:lnTo>
                  <a:lnTo>
                    <a:pt x="104" y="142"/>
                  </a:lnTo>
                  <a:lnTo>
                    <a:pt x="102" y="140"/>
                  </a:lnTo>
                  <a:lnTo>
                    <a:pt x="100" y="140"/>
                  </a:lnTo>
                  <a:lnTo>
                    <a:pt x="100" y="138"/>
                  </a:lnTo>
                  <a:lnTo>
                    <a:pt x="98" y="139"/>
                  </a:lnTo>
                  <a:lnTo>
                    <a:pt x="95" y="139"/>
                  </a:lnTo>
                  <a:lnTo>
                    <a:pt x="94" y="139"/>
                  </a:lnTo>
                  <a:lnTo>
                    <a:pt x="90" y="139"/>
                  </a:lnTo>
                  <a:lnTo>
                    <a:pt x="87" y="139"/>
                  </a:lnTo>
                  <a:lnTo>
                    <a:pt x="84" y="139"/>
                  </a:lnTo>
                  <a:lnTo>
                    <a:pt x="81" y="139"/>
                  </a:lnTo>
                  <a:lnTo>
                    <a:pt x="77" y="139"/>
                  </a:lnTo>
                  <a:lnTo>
                    <a:pt x="73" y="139"/>
                  </a:lnTo>
                  <a:lnTo>
                    <a:pt x="70" y="139"/>
                  </a:lnTo>
                  <a:lnTo>
                    <a:pt x="68" y="139"/>
                  </a:lnTo>
                  <a:lnTo>
                    <a:pt x="65" y="139"/>
                  </a:lnTo>
                  <a:lnTo>
                    <a:pt x="63" y="139"/>
                  </a:lnTo>
                  <a:lnTo>
                    <a:pt x="62" y="139"/>
                  </a:lnTo>
                  <a:lnTo>
                    <a:pt x="62" y="140"/>
                  </a:lnTo>
                  <a:lnTo>
                    <a:pt x="62" y="141"/>
                  </a:lnTo>
                  <a:lnTo>
                    <a:pt x="62" y="143"/>
                  </a:lnTo>
                  <a:lnTo>
                    <a:pt x="62" y="144"/>
                  </a:lnTo>
                  <a:lnTo>
                    <a:pt x="62" y="146"/>
                  </a:lnTo>
                  <a:lnTo>
                    <a:pt x="62" y="148"/>
                  </a:lnTo>
                  <a:lnTo>
                    <a:pt x="62" y="149"/>
                  </a:lnTo>
                  <a:lnTo>
                    <a:pt x="59" y="149"/>
                  </a:lnTo>
                  <a:lnTo>
                    <a:pt x="57" y="149"/>
                  </a:lnTo>
                  <a:lnTo>
                    <a:pt x="56" y="149"/>
                  </a:lnTo>
                  <a:lnTo>
                    <a:pt x="54" y="147"/>
                  </a:lnTo>
                  <a:lnTo>
                    <a:pt x="52" y="147"/>
                  </a:lnTo>
                  <a:lnTo>
                    <a:pt x="50" y="145"/>
                  </a:lnTo>
                  <a:lnTo>
                    <a:pt x="49" y="145"/>
                  </a:lnTo>
                  <a:lnTo>
                    <a:pt x="49" y="143"/>
                  </a:lnTo>
                  <a:lnTo>
                    <a:pt x="47" y="143"/>
                  </a:lnTo>
                  <a:lnTo>
                    <a:pt x="45" y="141"/>
                  </a:lnTo>
                  <a:lnTo>
                    <a:pt x="43" y="139"/>
                  </a:lnTo>
                  <a:lnTo>
                    <a:pt x="43" y="138"/>
                  </a:lnTo>
                  <a:lnTo>
                    <a:pt x="41" y="136"/>
                  </a:lnTo>
                  <a:lnTo>
                    <a:pt x="41" y="134"/>
                  </a:lnTo>
                  <a:lnTo>
                    <a:pt x="39" y="132"/>
                  </a:lnTo>
                  <a:lnTo>
                    <a:pt x="39" y="130"/>
                  </a:lnTo>
                  <a:lnTo>
                    <a:pt x="38" y="129"/>
                  </a:lnTo>
                  <a:lnTo>
                    <a:pt x="37" y="126"/>
                  </a:lnTo>
                  <a:lnTo>
                    <a:pt x="37" y="123"/>
                  </a:lnTo>
                  <a:lnTo>
                    <a:pt x="37" y="119"/>
                  </a:lnTo>
                  <a:lnTo>
                    <a:pt x="35" y="116"/>
                  </a:lnTo>
                  <a:lnTo>
                    <a:pt x="35" y="112"/>
                  </a:lnTo>
                  <a:lnTo>
                    <a:pt x="34" y="108"/>
                  </a:lnTo>
                  <a:lnTo>
                    <a:pt x="34" y="103"/>
                  </a:lnTo>
                  <a:lnTo>
                    <a:pt x="31" y="100"/>
                  </a:lnTo>
                  <a:lnTo>
                    <a:pt x="30" y="96"/>
                  </a:lnTo>
                  <a:lnTo>
                    <a:pt x="26" y="94"/>
                  </a:lnTo>
                  <a:lnTo>
                    <a:pt x="23" y="90"/>
                  </a:lnTo>
                  <a:lnTo>
                    <a:pt x="18" y="88"/>
                  </a:lnTo>
                  <a:lnTo>
                    <a:pt x="13" y="86"/>
                  </a:lnTo>
                  <a:lnTo>
                    <a:pt x="6" y="86"/>
                  </a:lnTo>
                  <a:lnTo>
                    <a:pt x="0" y="85"/>
                  </a:lnTo>
                  <a:lnTo>
                    <a:pt x="2" y="85"/>
                  </a:lnTo>
                  <a:lnTo>
                    <a:pt x="4" y="84"/>
                  </a:lnTo>
                  <a:lnTo>
                    <a:pt x="6" y="84"/>
                  </a:lnTo>
                  <a:lnTo>
                    <a:pt x="9" y="84"/>
                  </a:lnTo>
                  <a:lnTo>
                    <a:pt x="11" y="84"/>
                  </a:lnTo>
                  <a:lnTo>
                    <a:pt x="15" y="82"/>
                  </a:lnTo>
                  <a:lnTo>
                    <a:pt x="17" y="82"/>
                  </a:lnTo>
                  <a:lnTo>
                    <a:pt x="19" y="82"/>
                  </a:lnTo>
                  <a:lnTo>
                    <a:pt x="21" y="82"/>
                  </a:lnTo>
                  <a:lnTo>
                    <a:pt x="25" y="81"/>
                  </a:lnTo>
                  <a:lnTo>
                    <a:pt x="27" y="81"/>
                  </a:lnTo>
                  <a:lnTo>
                    <a:pt x="28" y="80"/>
                  </a:lnTo>
                  <a:lnTo>
                    <a:pt x="29" y="80"/>
                  </a:lnTo>
                  <a:lnTo>
                    <a:pt x="30" y="79"/>
                  </a:lnTo>
                  <a:lnTo>
                    <a:pt x="34" y="84"/>
                  </a:lnTo>
                  <a:lnTo>
                    <a:pt x="38" y="89"/>
                  </a:lnTo>
                  <a:lnTo>
                    <a:pt x="41" y="92"/>
                  </a:lnTo>
                  <a:lnTo>
                    <a:pt x="44" y="95"/>
                  </a:lnTo>
                  <a:lnTo>
                    <a:pt x="46" y="99"/>
                  </a:lnTo>
                  <a:lnTo>
                    <a:pt x="47" y="101"/>
                  </a:lnTo>
                  <a:lnTo>
                    <a:pt x="48" y="103"/>
                  </a:lnTo>
                  <a:lnTo>
                    <a:pt x="50" y="105"/>
                  </a:lnTo>
                  <a:lnTo>
                    <a:pt x="50" y="107"/>
                  </a:lnTo>
                  <a:lnTo>
                    <a:pt x="50" y="109"/>
                  </a:lnTo>
                  <a:lnTo>
                    <a:pt x="50" y="111"/>
                  </a:lnTo>
                  <a:lnTo>
                    <a:pt x="51" y="113"/>
                  </a:lnTo>
                  <a:lnTo>
                    <a:pt x="51" y="116"/>
                  </a:lnTo>
                  <a:lnTo>
                    <a:pt x="52" y="118"/>
                  </a:lnTo>
                  <a:lnTo>
                    <a:pt x="53" y="121"/>
                  </a:lnTo>
                  <a:lnTo>
                    <a:pt x="54" y="123"/>
                  </a:lnTo>
                  <a:lnTo>
                    <a:pt x="54" y="125"/>
                  </a:lnTo>
                  <a:lnTo>
                    <a:pt x="56" y="126"/>
                  </a:lnTo>
                  <a:lnTo>
                    <a:pt x="57" y="127"/>
                  </a:lnTo>
                  <a:lnTo>
                    <a:pt x="59" y="127"/>
                  </a:lnTo>
                  <a:lnTo>
                    <a:pt x="60" y="127"/>
                  </a:lnTo>
                  <a:lnTo>
                    <a:pt x="62" y="127"/>
                  </a:lnTo>
                  <a:lnTo>
                    <a:pt x="64" y="127"/>
                  </a:lnTo>
                  <a:lnTo>
                    <a:pt x="67" y="127"/>
                  </a:lnTo>
                  <a:lnTo>
                    <a:pt x="69" y="127"/>
                  </a:lnTo>
                  <a:lnTo>
                    <a:pt x="71" y="127"/>
                  </a:lnTo>
                  <a:lnTo>
                    <a:pt x="72" y="127"/>
                  </a:lnTo>
                  <a:lnTo>
                    <a:pt x="74" y="127"/>
                  </a:lnTo>
                  <a:lnTo>
                    <a:pt x="75" y="127"/>
                  </a:lnTo>
                  <a:lnTo>
                    <a:pt x="77" y="127"/>
                  </a:lnTo>
                  <a:lnTo>
                    <a:pt x="78" y="127"/>
                  </a:lnTo>
                  <a:lnTo>
                    <a:pt x="79" y="126"/>
                  </a:lnTo>
                  <a:lnTo>
                    <a:pt x="79" y="124"/>
                  </a:lnTo>
                  <a:lnTo>
                    <a:pt x="79" y="123"/>
                  </a:lnTo>
                  <a:lnTo>
                    <a:pt x="79" y="120"/>
                  </a:lnTo>
                  <a:lnTo>
                    <a:pt x="79" y="117"/>
                  </a:lnTo>
                  <a:lnTo>
                    <a:pt x="79" y="114"/>
                  </a:lnTo>
                  <a:lnTo>
                    <a:pt x="79" y="110"/>
                  </a:lnTo>
                  <a:lnTo>
                    <a:pt x="80" y="106"/>
                  </a:lnTo>
                  <a:lnTo>
                    <a:pt x="80" y="103"/>
                  </a:lnTo>
                  <a:lnTo>
                    <a:pt x="80" y="100"/>
                  </a:lnTo>
                  <a:lnTo>
                    <a:pt x="80" y="97"/>
                  </a:lnTo>
                  <a:lnTo>
                    <a:pt x="81" y="93"/>
                  </a:lnTo>
                  <a:lnTo>
                    <a:pt x="81" y="91"/>
                  </a:lnTo>
                  <a:lnTo>
                    <a:pt x="81" y="88"/>
                  </a:lnTo>
                  <a:lnTo>
                    <a:pt x="81" y="87"/>
                  </a:lnTo>
                  <a:lnTo>
                    <a:pt x="82" y="86"/>
                  </a:lnTo>
                  <a:lnTo>
                    <a:pt x="81" y="87"/>
                  </a:lnTo>
                  <a:lnTo>
                    <a:pt x="81" y="89"/>
                  </a:lnTo>
                  <a:lnTo>
                    <a:pt x="81" y="91"/>
                  </a:lnTo>
                  <a:lnTo>
                    <a:pt x="81" y="93"/>
                  </a:lnTo>
                  <a:lnTo>
                    <a:pt x="81" y="97"/>
                  </a:lnTo>
                  <a:lnTo>
                    <a:pt x="81" y="100"/>
                  </a:lnTo>
                  <a:lnTo>
                    <a:pt x="81" y="103"/>
                  </a:lnTo>
                  <a:lnTo>
                    <a:pt x="82" y="106"/>
                  </a:lnTo>
                  <a:lnTo>
                    <a:pt x="82" y="110"/>
                  </a:lnTo>
                  <a:lnTo>
                    <a:pt x="84" y="113"/>
                  </a:lnTo>
                  <a:lnTo>
                    <a:pt x="86" y="117"/>
                  </a:lnTo>
                  <a:lnTo>
                    <a:pt x="88" y="119"/>
                  </a:lnTo>
                  <a:lnTo>
                    <a:pt x="89" y="122"/>
                  </a:lnTo>
                  <a:lnTo>
                    <a:pt x="93" y="124"/>
                  </a:lnTo>
                  <a:lnTo>
                    <a:pt x="97" y="124"/>
                  </a:lnTo>
                  <a:lnTo>
                    <a:pt x="103" y="124"/>
                  </a:lnTo>
                  <a:lnTo>
                    <a:pt x="107" y="124"/>
                  </a:lnTo>
                  <a:lnTo>
                    <a:pt x="113" y="124"/>
                  </a:lnTo>
                  <a:lnTo>
                    <a:pt x="118" y="123"/>
                  </a:lnTo>
                  <a:lnTo>
                    <a:pt x="123" y="121"/>
                  </a:lnTo>
                  <a:lnTo>
                    <a:pt x="126" y="120"/>
                  </a:lnTo>
                  <a:lnTo>
                    <a:pt x="130" y="119"/>
                  </a:lnTo>
                  <a:lnTo>
                    <a:pt x="134" y="117"/>
                  </a:lnTo>
                  <a:lnTo>
                    <a:pt x="138" y="113"/>
                  </a:lnTo>
                  <a:lnTo>
                    <a:pt x="139" y="111"/>
                  </a:lnTo>
                  <a:lnTo>
                    <a:pt x="142" y="108"/>
                  </a:lnTo>
                  <a:lnTo>
                    <a:pt x="143" y="107"/>
                  </a:lnTo>
                  <a:lnTo>
                    <a:pt x="146" y="103"/>
                  </a:lnTo>
                  <a:lnTo>
                    <a:pt x="146" y="101"/>
                  </a:lnTo>
                  <a:lnTo>
                    <a:pt x="148" y="98"/>
                  </a:lnTo>
                  <a:lnTo>
                    <a:pt x="148" y="94"/>
                  </a:lnTo>
                  <a:lnTo>
                    <a:pt x="149" y="91"/>
                  </a:lnTo>
                  <a:lnTo>
                    <a:pt x="148" y="87"/>
                  </a:lnTo>
                  <a:lnTo>
                    <a:pt x="148" y="84"/>
                  </a:lnTo>
                  <a:lnTo>
                    <a:pt x="146" y="81"/>
                  </a:lnTo>
                  <a:lnTo>
                    <a:pt x="146" y="77"/>
                  </a:lnTo>
                  <a:lnTo>
                    <a:pt x="144" y="75"/>
                  </a:lnTo>
                  <a:lnTo>
                    <a:pt x="142" y="73"/>
                  </a:lnTo>
                  <a:lnTo>
                    <a:pt x="141" y="71"/>
                  </a:lnTo>
                  <a:lnTo>
                    <a:pt x="139" y="69"/>
                  </a:lnTo>
                  <a:lnTo>
                    <a:pt x="136" y="69"/>
                  </a:lnTo>
                  <a:lnTo>
                    <a:pt x="134" y="68"/>
                  </a:lnTo>
                  <a:lnTo>
                    <a:pt x="132" y="68"/>
                  </a:lnTo>
                  <a:lnTo>
                    <a:pt x="130" y="66"/>
                  </a:lnTo>
                  <a:lnTo>
                    <a:pt x="129" y="66"/>
                  </a:lnTo>
                  <a:lnTo>
                    <a:pt x="127" y="66"/>
                  </a:lnTo>
                  <a:lnTo>
                    <a:pt x="125" y="66"/>
                  </a:lnTo>
                  <a:lnTo>
                    <a:pt x="123" y="64"/>
                  </a:lnTo>
                  <a:lnTo>
                    <a:pt x="120" y="65"/>
                  </a:lnTo>
                  <a:lnTo>
                    <a:pt x="118" y="65"/>
                  </a:lnTo>
                  <a:lnTo>
                    <a:pt x="114" y="66"/>
                  </a:lnTo>
                  <a:lnTo>
                    <a:pt x="111" y="66"/>
                  </a:lnTo>
                  <a:lnTo>
                    <a:pt x="106" y="67"/>
                  </a:lnTo>
                  <a:lnTo>
                    <a:pt x="103" y="67"/>
                  </a:lnTo>
                  <a:lnTo>
                    <a:pt x="99" y="69"/>
                  </a:lnTo>
                  <a:lnTo>
                    <a:pt x="95" y="69"/>
                  </a:lnTo>
                  <a:lnTo>
                    <a:pt x="91" y="71"/>
                  </a:lnTo>
                  <a:lnTo>
                    <a:pt x="88" y="72"/>
                  </a:lnTo>
                  <a:lnTo>
                    <a:pt x="84" y="74"/>
                  </a:lnTo>
                  <a:lnTo>
                    <a:pt x="82" y="74"/>
                  </a:lnTo>
                  <a:lnTo>
                    <a:pt x="79" y="76"/>
                  </a:lnTo>
                  <a:lnTo>
                    <a:pt x="77" y="76"/>
                  </a:lnTo>
                  <a:lnTo>
                    <a:pt x="76" y="77"/>
                  </a:lnTo>
                  <a:lnTo>
                    <a:pt x="76" y="76"/>
                  </a:lnTo>
                  <a:lnTo>
                    <a:pt x="76" y="74"/>
                  </a:lnTo>
                  <a:lnTo>
                    <a:pt x="76" y="72"/>
                  </a:lnTo>
                  <a:lnTo>
                    <a:pt x="76" y="71"/>
                  </a:lnTo>
                  <a:lnTo>
                    <a:pt x="76" y="69"/>
                  </a:lnTo>
                  <a:lnTo>
                    <a:pt x="76" y="68"/>
                  </a:lnTo>
                  <a:lnTo>
                    <a:pt x="76" y="66"/>
                  </a:lnTo>
                  <a:lnTo>
                    <a:pt x="78" y="66"/>
                  </a:lnTo>
                  <a:lnTo>
                    <a:pt x="81" y="66"/>
                  </a:lnTo>
                  <a:lnTo>
                    <a:pt x="85" y="66"/>
                  </a:lnTo>
                  <a:lnTo>
                    <a:pt x="88" y="65"/>
                  </a:lnTo>
                  <a:lnTo>
                    <a:pt x="92" y="65"/>
                  </a:lnTo>
                  <a:lnTo>
                    <a:pt x="95" y="63"/>
                  </a:lnTo>
                  <a:lnTo>
                    <a:pt x="99" y="63"/>
                  </a:lnTo>
                  <a:lnTo>
                    <a:pt x="104" y="62"/>
                  </a:lnTo>
                  <a:lnTo>
                    <a:pt x="108" y="62"/>
                  </a:lnTo>
                  <a:lnTo>
                    <a:pt x="111" y="60"/>
                  </a:lnTo>
                  <a:lnTo>
                    <a:pt x="115" y="60"/>
                  </a:lnTo>
                  <a:lnTo>
                    <a:pt x="120" y="58"/>
                  </a:lnTo>
                  <a:lnTo>
                    <a:pt x="122" y="58"/>
                  </a:lnTo>
                  <a:lnTo>
                    <a:pt x="126" y="56"/>
                  </a:lnTo>
                  <a:lnTo>
                    <a:pt x="128" y="55"/>
                  </a:lnTo>
                  <a:lnTo>
                    <a:pt x="132" y="53"/>
                  </a:lnTo>
                  <a:lnTo>
                    <a:pt x="133" y="52"/>
                  </a:lnTo>
                  <a:lnTo>
                    <a:pt x="134" y="50"/>
                  </a:lnTo>
                  <a:lnTo>
                    <a:pt x="135" y="48"/>
                  </a:lnTo>
                  <a:lnTo>
                    <a:pt x="135" y="46"/>
                  </a:lnTo>
                  <a:lnTo>
                    <a:pt x="137" y="43"/>
                  </a:lnTo>
                  <a:lnTo>
                    <a:pt x="138" y="41"/>
                  </a:lnTo>
                  <a:lnTo>
                    <a:pt x="140" y="37"/>
                  </a:lnTo>
                  <a:lnTo>
                    <a:pt x="140" y="35"/>
                  </a:lnTo>
                  <a:lnTo>
                    <a:pt x="140" y="32"/>
                  </a:lnTo>
                  <a:lnTo>
                    <a:pt x="139" y="29"/>
                  </a:lnTo>
                  <a:lnTo>
                    <a:pt x="139" y="25"/>
                  </a:lnTo>
                  <a:lnTo>
                    <a:pt x="138" y="24"/>
                  </a:lnTo>
                  <a:lnTo>
                    <a:pt x="137" y="20"/>
                  </a:lnTo>
                  <a:lnTo>
                    <a:pt x="134" y="19"/>
                  </a:lnTo>
                  <a:lnTo>
                    <a:pt x="132" y="16"/>
                  </a:lnTo>
                  <a:lnTo>
                    <a:pt x="126" y="16"/>
                  </a:lnTo>
                  <a:lnTo>
                    <a:pt x="122" y="15"/>
                  </a:lnTo>
                  <a:lnTo>
                    <a:pt x="119" y="16"/>
                  </a:lnTo>
                  <a:lnTo>
                    <a:pt x="116" y="16"/>
                  </a:lnTo>
                  <a:lnTo>
                    <a:pt x="112" y="18"/>
                  </a:lnTo>
                  <a:lnTo>
                    <a:pt x="110" y="20"/>
                  </a:lnTo>
                  <a:lnTo>
                    <a:pt x="108" y="22"/>
                  </a:lnTo>
                  <a:lnTo>
                    <a:pt x="107" y="24"/>
                  </a:lnTo>
                  <a:lnTo>
                    <a:pt x="106" y="28"/>
                  </a:lnTo>
                  <a:lnTo>
                    <a:pt x="106" y="30"/>
                  </a:lnTo>
                  <a:lnTo>
                    <a:pt x="106" y="32"/>
                  </a:lnTo>
                  <a:lnTo>
                    <a:pt x="107" y="34"/>
                  </a:lnTo>
                  <a:lnTo>
                    <a:pt x="108" y="36"/>
                  </a:lnTo>
                  <a:lnTo>
                    <a:pt x="111" y="38"/>
                  </a:lnTo>
                  <a:lnTo>
                    <a:pt x="114" y="40"/>
                  </a:lnTo>
                  <a:lnTo>
                    <a:pt x="118" y="40"/>
                  </a:lnTo>
                  <a:lnTo>
                    <a:pt x="120" y="39"/>
                  </a:lnTo>
                  <a:lnTo>
                    <a:pt x="121" y="37"/>
                  </a:lnTo>
                  <a:lnTo>
                    <a:pt x="121" y="36"/>
                  </a:lnTo>
                  <a:lnTo>
                    <a:pt x="123" y="34"/>
                  </a:lnTo>
                  <a:lnTo>
                    <a:pt x="123" y="32"/>
                  </a:lnTo>
                  <a:lnTo>
                    <a:pt x="124" y="31"/>
                  </a:lnTo>
                  <a:lnTo>
                    <a:pt x="124" y="30"/>
                  </a:lnTo>
                  <a:lnTo>
                    <a:pt x="126" y="28"/>
                  </a:lnTo>
                  <a:lnTo>
                    <a:pt x="126" y="30"/>
                  </a:lnTo>
                  <a:lnTo>
                    <a:pt x="126" y="31"/>
                  </a:lnTo>
                  <a:lnTo>
                    <a:pt x="127" y="31"/>
                  </a:lnTo>
                  <a:lnTo>
                    <a:pt x="127" y="33"/>
                  </a:lnTo>
                  <a:lnTo>
                    <a:pt x="127" y="35"/>
                  </a:lnTo>
                  <a:lnTo>
                    <a:pt x="127" y="36"/>
                  </a:lnTo>
                  <a:lnTo>
                    <a:pt x="129" y="36"/>
                  </a:lnTo>
                  <a:lnTo>
                    <a:pt x="129" y="38"/>
                  </a:lnTo>
                  <a:lnTo>
                    <a:pt x="129" y="40"/>
                  </a:lnTo>
                  <a:lnTo>
                    <a:pt x="129" y="42"/>
                  </a:lnTo>
                  <a:lnTo>
                    <a:pt x="131" y="42"/>
                  </a:lnTo>
                  <a:lnTo>
                    <a:pt x="131" y="44"/>
                  </a:lnTo>
                  <a:lnTo>
                    <a:pt x="132" y="44"/>
                  </a:lnTo>
                  <a:lnTo>
                    <a:pt x="128" y="46"/>
                  </a:lnTo>
                  <a:lnTo>
                    <a:pt x="124" y="47"/>
                  </a:lnTo>
                  <a:lnTo>
                    <a:pt x="121" y="49"/>
                  </a:lnTo>
                  <a:lnTo>
                    <a:pt x="118" y="49"/>
                  </a:lnTo>
                  <a:lnTo>
                    <a:pt x="113" y="50"/>
                  </a:lnTo>
                  <a:lnTo>
                    <a:pt x="110" y="51"/>
                  </a:lnTo>
                  <a:lnTo>
                    <a:pt x="106" y="52"/>
                  </a:lnTo>
                  <a:lnTo>
                    <a:pt x="103" y="52"/>
                  </a:lnTo>
                  <a:lnTo>
                    <a:pt x="100" y="54"/>
                  </a:lnTo>
                  <a:lnTo>
                    <a:pt x="97" y="55"/>
                  </a:lnTo>
                  <a:lnTo>
                    <a:pt x="94" y="55"/>
                  </a:lnTo>
                  <a:lnTo>
                    <a:pt x="92" y="55"/>
                  </a:lnTo>
                  <a:lnTo>
                    <a:pt x="91" y="55"/>
                  </a:lnTo>
                  <a:lnTo>
                    <a:pt x="89" y="55"/>
                  </a:lnTo>
                  <a:lnTo>
                    <a:pt x="89" y="54"/>
                  </a:lnTo>
                  <a:lnTo>
                    <a:pt x="91" y="52"/>
                  </a:lnTo>
                  <a:lnTo>
                    <a:pt x="93" y="51"/>
                  </a:lnTo>
                  <a:lnTo>
                    <a:pt x="93" y="50"/>
                  </a:lnTo>
                  <a:lnTo>
                    <a:pt x="95" y="49"/>
                  </a:lnTo>
                  <a:lnTo>
                    <a:pt x="95" y="47"/>
                  </a:lnTo>
                  <a:lnTo>
                    <a:pt x="97" y="45"/>
                  </a:lnTo>
                  <a:lnTo>
                    <a:pt x="97" y="43"/>
                  </a:lnTo>
                  <a:lnTo>
                    <a:pt x="97" y="41"/>
                  </a:lnTo>
                  <a:lnTo>
                    <a:pt x="97" y="40"/>
                  </a:lnTo>
                  <a:lnTo>
                    <a:pt x="98" y="36"/>
                  </a:lnTo>
                  <a:lnTo>
                    <a:pt x="98" y="33"/>
                  </a:lnTo>
                  <a:lnTo>
                    <a:pt x="98" y="30"/>
                  </a:lnTo>
                  <a:lnTo>
                    <a:pt x="98" y="26"/>
                  </a:lnTo>
                  <a:lnTo>
                    <a:pt x="98" y="20"/>
                  </a:lnTo>
                  <a:lnTo>
                    <a:pt x="96" y="20"/>
                  </a:lnTo>
                  <a:lnTo>
                    <a:pt x="96" y="19"/>
                  </a:lnTo>
                  <a:lnTo>
                    <a:pt x="95" y="19"/>
                  </a:lnTo>
                  <a:lnTo>
                    <a:pt x="95" y="17"/>
                  </a:lnTo>
                  <a:lnTo>
                    <a:pt x="93" y="15"/>
                  </a:lnTo>
                  <a:lnTo>
                    <a:pt x="93" y="13"/>
                  </a:lnTo>
                  <a:lnTo>
                    <a:pt x="92" y="12"/>
                  </a:lnTo>
                  <a:lnTo>
                    <a:pt x="92" y="10"/>
                  </a:lnTo>
                  <a:lnTo>
                    <a:pt x="90" y="9"/>
                  </a:lnTo>
                  <a:lnTo>
                    <a:pt x="90" y="7"/>
                  </a:lnTo>
                  <a:lnTo>
                    <a:pt x="88" y="5"/>
                  </a:lnTo>
                  <a:lnTo>
                    <a:pt x="88" y="3"/>
                  </a:lnTo>
                  <a:lnTo>
                    <a:pt x="87" y="3"/>
                  </a:lnTo>
                  <a:lnTo>
                    <a:pt x="87" y="1"/>
                  </a:lnTo>
                  <a:lnTo>
                    <a:pt x="87" y="0"/>
                  </a:lnTo>
                </a:path>
              </a:pathLst>
            </a:custGeom>
            <a:solidFill>
              <a:srgbClr val="F8F8F8"/>
            </a:solidFill>
            <a:ln w="6350">
              <a:solidFill>
                <a:srgbClr val="DDDDDD"/>
              </a:solidFill>
              <a:round/>
              <a:headEnd/>
              <a:tailEnd/>
            </a:ln>
          </p:spPr>
          <p:txBody>
            <a:bodyPr/>
            <a:lstStyle/>
            <a:p>
              <a:endParaRPr lang="it-IT"/>
            </a:p>
          </p:txBody>
        </p:sp>
        <p:sp>
          <p:nvSpPr>
            <p:cNvPr id="12311" name="Freeform 29"/>
            <p:cNvSpPr>
              <a:spLocks/>
            </p:cNvSpPr>
            <p:nvPr/>
          </p:nvSpPr>
          <p:spPr bwMode="auto">
            <a:xfrm>
              <a:off x="3308" y="1320"/>
              <a:ext cx="58" cy="35"/>
            </a:xfrm>
            <a:custGeom>
              <a:avLst/>
              <a:gdLst>
                <a:gd name="T0" fmla="*/ 201 w 30"/>
                <a:gd name="T1" fmla="*/ 0 h 38"/>
                <a:gd name="T2" fmla="*/ 188 w 30"/>
                <a:gd name="T3" fmla="*/ 0 h 38"/>
                <a:gd name="T4" fmla="*/ 172 w 30"/>
                <a:gd name="T5" fmla="*/ 0 h 38"/>
                <a:gd name="T6" fmla="*/ 153 w 30"/>
                <a:gd name="T7" fmla="*/ 0 h 38"/>
                <a:gd name="T8" fmla="*/ 145 w 30"/>
                <a:gd name="T9" fmla="*/ 0 h 38"/>
                <a:gd name="T10" fmla="*/ 116 w 30"/>
                <a:gd name="T11" fmla="*/ 0 h 38"/>
                <a:gd name="T12" fmla="*/ 108 w 30"/>
                <a:gd name="T13" fmla="*/ 0 h 38"/>
                <a:gd name="T14" fmla="*/ 108 w 30"/>
                <a:gd name="T15" fmla="*/ 0 h 38"/>
                <a:gd name="T16" fmla="*/ 93 w 30"/>
                <a:gd name="T17" fmla="*/ 2 h 38"/>
                <a:gd name="T18" fmla="*/ 79 w 30"/>
                <a:gd name="T19" fmla="*/ 3 h 38"/>
                <a:gd name="T20" fmla="*/ 72 w 30"/>
                <a:gd name="T21" fmla="*/ 5 h 38"/>
                <a:gd name="T22" fmla="*/ 52 w 30"/>
                <a:gd name="T23" fmla="*/ 6 h 38"/>
                <a:gd name="T24" fmla="*/ 37 w 30"/>
                <a:gd name="T25" fmla="*/ 8 h 38"/>
                <a:gd name="T26" fmla="*/ 8 w 30"/>
                <a:gd name="T27" fmla="*/ 12 h 38"/>
                <a:gd name="T28" fmla="*/ 0 w 30"/>
                <a:gd name="T29" fmla="*/ 15 h 38"/>
                <a:gd name="T30" fmla="*/ 0 w 30"/>
                <a:gd name="T31" fmla="*/ 15 h 38"/>
                <a:gd name="T32" fmla="*/ 0 w 30"/>
                <a:gd name="T33" fmla="*/ 15 h 38"/>
                <a:gd name="T34" fmla="*/ 0 w 30"/>
                <a:gd name="T35" fmla="*/ 17 h 38"/>
                <a:gd name="T36" fmla="*/ 0 w 30"/>
                <a:gd name="T37" fmla="*/ 18 h 38"/>
                <a:gd name="T38" fmla="*/ 15 w 30"/>
                <a:gd name="T39" fmla="*/ 21 h 38"/>
                <a:gd name="T40" fmla="*/ 29 w 30"/>
                <a:gd name="T41" fmla="*/ 24 h 38"/>
                <a:gd name="T42" fmla="*/ 37 w 30"/>
                <a:gd name="T43" fmla="*/ 27 h 38"/>
                <a:gd name="T44" fmla="*/ 52 w 30"/>
                <a:gd name="T45" fmla="*/ 29 h 38"/>
                <a:gd name="T46" fmla="*/ 56 w 30"/>
                <a:gd name="T47" fmla="*/ 29 h 38"/>
                <a:gd name="T48" fmla="*/ 72 w 30"/>
                <a:gd name="T49" fmla="*/ 29 h 38"/>
                <a:gd name="T50" fmla="*/ 72 w 30"/>
                <a:gd name="T51" fmla="*/ 27 h 38"/>
                <a:gd name="T52" fmla="*/ 79 w 30"/>
                <a:gd name="T53" fmla="*/ 26 h 38"/>
                <a:gd name="T54" fmla="*/ 108 w 30"/>
                <a:gd name="T55" fmla="*/ 23 h 38"/>
                <a:gd name="T56" fmla="*/ 124 w 30"/>
                <a:gd name="T57" fmla="*/ 20 h 38"/>
                <a:gd name="T58" fmla="*/ 145 w 30"/>
                <a:gd name="T59" fmla="*/ 18 h 38"/>
                <a:gd name="T60" fmla="*/ 153 w 30"/>
                <a:gd name="T61" fmla="*/ 16 h 38"/>
                <a:gd name="T62" fmla="*/ 164 w 30"/>
                <a:gd name="T63" fmla="*/ 15 h 38"/>
                <a:gd name="T64" fmla="*/ 172 w 30"/>
                <a:gd name="T65" fmla="*/ 14 h 38"/>
                <a:gd name="T66" fmla="*/ 172 w 30"/>
                <a:gd name="T67" fmla="*/ 13 h 38"/>
                <a:gd name="T68" fmla="*/ 180 w 30"/>
                <a:gd name="T69" fmla="*/ 11 h 38"/>
                <a:gd name="T70" fmla="*/ 180 w 30"/>
                <a:gd name="T71" fmla="*/ 8 h 38"/>
                <a:gd name="T72" fmla="*/ 195 w 30"/>
                <a:gd name="T73" fmla="*/ 7 h 38"/>
                <a:gd name="T74" fmla="*/ 195 w 30"/>
                <a:gd name="T75" fmla="*/ 6 h 38"/>
                <a:gd name="T76" fmla="*/ 209 w 30"/>
                <a:gd name="T77" fmla="*/ 5 h 38"/>
                <a:gd name="T78" fmla="*/ 209 w 30"/>
                <a:gd name="T79" fmla="*/ 2 h 38"/>
                <a:gd name="T80" fmla="*/ 209 w 30"/>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
                <a:gd name="T124" fmla="*/ 0 h 38"/>
                <a:gd name="T125" fmla="*/ 30 w 30"/>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 h="38">
                  <a:moveTo>
                    <a:pt x="29" y="0"/>
                  </a:moveTo>
                  <a:lnTo>
                    <a:pt x="28" y="0"/>
                  </a:lnTo>
                  <a:lnTo>
                    <a:pt x="26" y="0"/>
                  </a:lnTo>
                  <a:lnTo>
                    <a:pt x="24" y="0"/>
                  </a:lnTo>
                  <a:lnTo>
                    <a:pt x="23" y="0"/>
                  </a:lnTo>
                  <a:lnTo>
                    <a:pt x="21" y="0"/>
                  </a:lnTo>
                  <a:lnTo>
                    <a:pt x="20" y="0"/>
                  </a:lnTo>
                  <a:lnTo>
                    <a:pt x="18" y="0"/>
                  </a:lnTo>
                  <a:lnTo>
                    <a:pt x="16" y="0"/>
                  </a:lnTo>
                  <a:lnTo>
                    <a:pt x="15" y="0"/>
                  </a:lnTo>
                  <a:lnTo>
                    <a:pt x="13" y="2"/>
                  </a:lnTo>
                  <a:lnTo>
                    <a:pt x="11" y="3"/>
                  </a:lnTo>
                  <a:lnTo>
                    <a:pt x="10" y="5"/>
                  </a:lnTo>
                  <a:lnTo>
                    <a:pt x="8" y="7"/>
                  </a:lnTo>
                  <a:lnTo>
                    <a:pt x="7" y="9"/>
                  </a:lnTo>
                  <a:lnTo>
                    <a:pt x="7" y="10"/>
                  </a:lnTo>
                  <a:lnTo>
                    <a:pt x="5" y="11"/>
                  </a:lnTo>
                  <a:lnTo>
                    <a:pt x="3" y="13"/>
                  </a:lnTo>
                  <a:lnTo>
                    <a:pt x="1" y="15"/>
                  </a:lnTo>
                  <a:lnTo>
                    <a:pt x="1" y="16"/>
                  </a:lnTo>
                  <a:lnTo>
                    <a:pt x="0" y="18"/>
                  </a:lnTo>
                  <a:lnTo>
                    <a:pt x="0" y="17"/>
                  </a:lnTo>
                  <a:lnTo>
                    <a:pt x="0" y="18"/>
                  </a:lnTo>
                  <a:lnTo>
                    <a:pt x="0" y="19"/>
                  </a:lnTo>
                  <a:lnTo>
                    <a:pt x="0" y="21"/>
                  </a:lnTo>
                  <a:lnTo>
                    <a:pt x="0" y="23"/>
                  </a:lnTo>
                  <a:lnTo>
                    <a:pt x="2" y="25"/>
                  </a:lnTo>
                  <a:lnTo>
                    <a:pt x="2" y="27"/>
                  </a:lnTo>
                  <a:lnTo>
                    <a:pt x="4" y="28"/>
                  </a:lnTo>
                  <a:lnTo>
                    <a:pt x="4" y="30"/>
                  </a:lnTo>
                  <a:lnTo>
                    <a:pt x="5" y="32"/>
                  </a:lnTo>
                  <a:lnTo>
                    <a:pt x="5" y="34"/>
                  </a:lnTo>
                  <a:lnTo>
                    <a:pt x="7" y="35"/>
                  </a:lnTo>
                  <a:lnTo>
                    <a:pt x="7" y="37"/>
                  </a:lnTo>
                  <a:lnTo>
                    <a:pt x="8" y="37"/>
                  </a:lnTo>
                  <a:lnTo>
                    <a:pt x="10" y="37"/>
                  </a:lnTo>
                  <a:lnTo>
                    <a:pt x="10" y="36"/>
                  </a:lnTo>
                  <a:lnTo>
                    <a:pt x="10" y="35"/>
                  </a:lnTo>
                  <a:lnTo>
                    <a:pt x="11" y="34"/>
                  </a:lnTo>
                  <a:lnTo>
                    <a:pt x="11" y="33"/>
                  </a:lnTo>
                  <a:lnTo>
                    <a:pt x="13" y="31"/>
                  </a:lnTo>
                  <a:lnTo>
                    <a:pt x="15" y="29"/>
                  </a:lnTo>
                  <a:lnTo>
                    <a:pt x="17" y="27"/>
                  </a:lnTo>
                  <a:lnTo>
                    <a:pt x="17" y="26"/>
                  </a:lnTo>
                  <a:lnTo>
                    <a:pt x="19" y="24"/>
                  </a:lnTo>
                  <a:lnTo>
                    <a:pt x="20" y="23"/>
                  </a:lnTo>
                  <a:lnTo>
                    <a:pt x="21" y="21"/>
                  </a:lnTo>
                  <a:lnTo>
                    <a:pt x="21" y="20"/>
                  </a:lnTo>
                  <a:lnTo>
                    <a:pt x="23" y="18"/>
                  </a:lnTo>
                  <a:lnTo>
                    <a:pt x="24" y="17"/>
                  </a:lnTo>
                  <a:lnTo>
                    <a:pt x="24" y="16"/>
                  </a:lnTo>
                  <a:lnTo>
                    <a:pt x="25" y="14"/>
                  </a:lnTo>
                  <a:lnTo>
                    <a:pt x="25" y="12"/>
                  </a:lnTo>
                  <a:lnTo>
                    <a:pt x="25" y="11"/>
                  </a:lnTo>
                  <a:lnTo>
                    <a:pt x="27" y="10"/>
                  </a:lnTo>
                  <a:lnTo>
                    <a:pt x="27" y="8"/>
                  </a:lnTo>
                  <a:lnTo>
                    <a:pt x="27" y="7"/>
                  </a:lnTo>
                  <a:lnTo>
                    <a:pt x="29" y="5"/>
                  </a:lnTo>
                  <a:lnTo>
                    <a:pt x="29" y="3"/>
                  </a:lnTo>
                  <a:lnTo>
                    <a:pt x="29" y="2"/>
                  </a:lnTo>
                  <a:lnTo>
                    <a:pt x="29" y="0"/>
                  </a:lnTo>
                </a:path>
              </a:pathLst>
            </a:custGeom>
            <a:solidFill>
              <a:srgbClr val="F8F8F8"/>
            </a:solidFill>
            <a:ln w="9525">
              <a:solidFill>
                <a:srgbClr val="DDDDDD"/>
              </a:solidFill>
              <a:round/>
              <a:headEnd/>
              <a:tailEnd/>
            </a:ln>
          </p:spPr>
          <p:txBody>
            <a:bodyPr/>
            <a:lstStyle/>
            <a:p>
              <a:endParaRPr lang="it-IT"/>
            </a:p>
          </p:txBody>
        </p:sp>
        <p:sp>
          <p:nvSpPr>
            <p:cNvPr id="12312" name="Freeform 30"/>
            <p:cNvSpPr>
              <a:spLocks/>
            </p:cNvSpPr>
            <p:nvPr/>
          </p:nvSpPr>
          <p:spPr bwMode="auto">
            <a:xfrm>
              <a:off x="3133" y="1319"/>
              <a:ext cx="313" cy="141"/>
            </a:xfrm>
            <a:custGeom>
              <a:avLst/>
              <a:gdLst>
                <a:gd name="T0" fmla="*/ 352 w 159"/>
                <a:gd name="T1" fmla="*/ 1 h 152"/>
                <a:gd name="T2" fmla="*/ 61 w 159"/>
                <a:gd name="T3" fmla="*/ 20 h 152"/>
                <a:gd name="T4" fmla="*/ 47 w 159"/>
                <a:gd name="T5" fmla="*/ 42 h 152"/>
                <a:gd name="T6" fmla="*/ 8 w 159"/>
                <a:gd name="T7" fmla="*/ 42 h 152"/>
                <a:gd name="T8" fmla="*/ 0 w 159"/>
                <a:gd name="T9" fmla="*/ 46 h 152"/>
                <a:gd name="T10" fmla="*/ 0 w 159"/>
                <a:gd name="T11" fmla="*/ 90 h 152"/>
                <a:gd name="T12" fmla="*/ 0 w 159"/>
                <a:gd name="T13" fmla="*/ 121 h 152"/>
                <a:gd name="T14" fmla="*/ 183 w 159"/>
                <a:gd name="T15" fmla="*/ 118 h 152"/>
                <a:gd name="T16" fmla="*/ 419 w 159"/>
                <a:gd name="T17" fmla="*/ 112 h 152"/>
                <a:gd name="T18" fmla="*/ 496 w 159"/>
                <a:gd name="T19" fmla="*/ 111 h 152"/>
                <a:gd name="T20" fmla="*/ 677 w 159"/>
                <a:gd name="T21" fmla="*/ 111 h 152"/>
                <a:gd name="T22" fmla="*/ 724 w 159"/>
                <a:gd name="T23" fmla="*/ 113 h 152"/>
                <a:gd name="T24" fmla="*/ 724 w 159"/>
                <a:gd name="T25" fmla="*/ 116 h 152"/>
                <a:gd name="T26" fmla="*/ 740 w 159"/>
                <a:gd name="T27" fmla="*/ 119 h 152"/>
                <a:gd name="T28" fmla="*/ 825 w 159"/>
                <a:gd name="T29" fmla="*/ 114 h 152"/>
                <a:gd name="T30" fmla="*/ 884 w 159"/>
                <a:gd name="T31" fmla="*/ 105 h 152"/>
                <a:gd name="T32" fmla="*/ 915 w 159"/>
                <a:gd name="T33" fmla="*/ 89 h 152"/>
                <a:gd name="T34" fmla="*/ 1047 w 159"/>
                <a:gd name="T35" fmla="*/ 71 h 152"/>
                <a:gd name="T36" fmla="*/ 1159 w 159"/>
                <a:gd name="T37" fmla="*/ 67 h 152"/>
                <a:gd name="T38" fmla="*/ 1024 w 159"/>
                <a:gd name="T39" fmla="*/ 66 h 152"/>
                <a:gd name="T40" fmla="*/ 900 w 159"/>
                <a:gd name="T41" fmla="*/ 71 h 152"/>
                <a:gd name="T42" fmla="*/ 801 w 159"/>
                <a:gd name="T43" fmla="*/ 85 h 152"/>
                <a:gd name="T44" fmla="*/ 795 w 159"/>
                <a:gd name="T45" fmla="*/ 98 h 152"/>
                <a:gd name="T46" fmla="*/ 693 w 159"/>
                <a:gd name="T47" fmla="*/ 101 h 152"/>
                <a:gd name="T48" fmla="*/ 604 w 159"/>
                <a:gd name="T49" fmla="*/ 101 h 152"/>
                <a:gd name="T50" fmla="*/ 581 w 159"/>
                <a:gd name="T51" fmla="*/ 94 h 152"/>
                <a:gd name="T52" fmla="*/ 573 w 159"/>
                <a:gd name="T53" fmla="*/ 74 h 152"/>
                <a:gd name="T54" fmla="*/ 565 w 159"/>
                <a:gd name="T55" fmla="*/ 72 h 152"/>
                <a:gd name="T56" fmla="*/ 543 w 159"/>
                <a:gd name="T57" fmla="*/ 90 h 152"/>
                <a:gd name="T58" fmla="*/ 364 w 159"/>
                <a:gd name="T59" fmla="*/ 99 h 152"/>
                <a:gd name="T60" fmla="*/ 144 w 159"/>
                <a:gd name="T61" fmla="*/ 90 h 152"/>
                <a:gd name="T62" fmla="*/ 61 w 159"/>
                <a:gd name="T63" fmla="*/ 75 h 152"/>
                <a:gd name="T64" fmla="*/ 100 w 159"/>
                <a:gd name="T65" fmla="*/ 58 h 152"/>
                <a:gd name="T66" fmla="*/ 205 w 159"/>
                <a:gd name="T67" fmla="*/ 53 h 152"/>
                <a:gd name="T68" fmla="*/ 344 w 159"/>
                <a:gd name="T69" fmla="*/ 53 h 152"/>
                <a:gd name="T70" fmla="*/ 543 w 159"/>
                <a:gd name="T71" fmla="*/ 59 h 152"/>
                <a:gd name="T72" fmla="*/ 608 w 159"/>
                <a:gd name="T73" fmla="*/ 61 h 152"/>
                <a:gd name="T74" fmla="*/ 608 w 159"/>
                <a:gd name="T75" fmla="*/ 58 h 152"/>
                <a:gd name="T76" fmla="*/ 616 w 159"/>
                <a:gd name="T77" fmla="*/ 53 h 152"/>
                <a:gd name="T78" fmla="*/ 427 w 159"/>
                <a:gd name="T79" fmla="*/ 50 h 152"/>
                <a:gd name="T80" fmla="*/ 228 w 159"/>
                <a:gd name="T81" fmla="*/ 45 h 152"/>
                <a:gd name="T82" fmla="*/ 144 w 159"/>
                <a:gd name="T83" fmla="*/ 37 h 152"/>
                <a:gd name="T84" fmla="*/ 128 w 159"/>
                <a:gd name="T85" fmla="*/ 19 h 152"/>
                <a:gd name="T86" fmla="*/ 283 w 159"/>
                <a:gd name="T87" fmla="*/ 13 h 152"/>
                <a:gd name="T88" fmla="*/ 372 w 159"/>
                <a:gd name="T89" fmla="*/ 24 h 152"/>
                <a:gd name="T90" fmla="*/ 283 w 159"/>
                <a:gd name="T91" fmla="*/ 32 h 152"/>
                <a:gd name="T92" fmla="*/ 252 w 159"/>
                <a:gd name="T93" fmla="*/ 28 h 152"/>
                <a:gd name="T94" fmla="*/ 244 w 159"/>
                <a:gd name="T95" fmla="*/ 24 h 152"/>
                <a:gd name="T96" fmla="*/ 205 w 159"/>
                <a:gd name="T97" fmla="*/ 28 h 152"/>
                <a:gd name="T98" fmla="*/ 189 w 159"/>
                <a:gd name="T99" fmla="*/ 35 h 152"/>
                <a:gd name="T100" fmla="*/ 299 w 159"/>
                <a:gd name="T101" fmla="*/ 39 h 152"/>
                <a:gd name="T102" fmla="*/ 465 w 159"/>
                <a:gd name="T103" fmla="*/ 44 h 152"/>
                <a:gd name="T104" fmla="*/ 488 w 159"/>
                <a:gd name="T105" fmla="*/ 42 h 152"/>
                <a:gd name="T106" fmla="*/ 449 w 159"/>
                <a:gd name="T107" fmla="*/ 34 h 152"/>
                <a:gd name="T108" fmla="*/ 449 w 159"/>
                <a:gd name="T109" fmla="*/ 17 h 152"/>
                <a:gd name="T110" fmla="*/ 472 w 159"/>
                <a:gd name="T111" fmla="*/ 9 h 152"/>
                <a:gd name="T112" fmla="*/ 528 w 159"/>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9"/>
                <a:gd name="T172" fmla="*/ 0 h 152"/>
                <a:gd name="T173" fmla="*/ 159 w 159"/>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9" h="152">
                  <a:moveTo>
                    <a:pt x="70" y="0"/>
                  </a:moveTo>
                  <a:lnTo>
                    <a:pt x="69" y="0"/>
                  </a:lnTo>
                  <a:lnTo>
                    <a:pt x="67" y="0"/>
                  </a:lnTo>
                  <a:lnTo>
                    <a:pt x="62" y="0"/>
                  </a:lnTo>
                  <a:lnTo>
                    <a:pt x="58" y="0"/>
                  </a:lnTo>
                  <a:lnTo>
                    <a:pt x="52" y="1"/>
                  </a:lnTo>
                  <a:lnTo>
                    <a:pt x="46" y="1"/>
                  </a:lnTo>
                  <a:lnTo>
                    <a:pt x="39" y="3"/>
                  </a:lnTo>
                  <a:lnTo>
                    <a:pt x="34" y="3"/>
                  </a:lnTo>
                  <a:lnTo>
                    <a:pt x="27" y="7"/>
                  </a:lnTo>
                  <a:lnTo>
                    <a:pt x="21" y="10"/>
                  </a:lnTo>
                  <a:lnTo>
                    <a:pt x="16" y="15"/>
                  </a:lnTo>
                  <a:lnTo>
                    <a:pt x="11" y="19"/>
                  </a:lnTo>
                  <a:lnTo>
                    <a:pt x="8" y="26"/>
                  </a:lnTo>
                  <a:lnTo>
                    <a:pt x="6" y="33"/>
                  </a:lnTo>
                  <a:lnTo>
                    <a:pt x="6" y="43"/>
                  </a:lnTo>
                  <a:lnTo>
                    <a:pt x="8" y="52"/>
                  </a:lnTo>
                  <a:lnTo>
                    <a:pt x="7" y="52"/>
                  </a:lnTo>
                  <a:lnTo>
                    <a:pt x="6" y="52"/>
                  </a:lnTo>
                  <a:lnTo>
                    <a:pt x="5" y="52"/>
                  </a:lnTo>
                  <a:lnTo>
                    <a:pt x="4" y="52"/>
                  </a:lnTo>
                  <a:lnTo>
                    <a:pt x="2" y="52"/>
                  </a:lnTo>
                  <a:lnTo>
                    <a:pt x="1" y="52"/>
                  </a:lnTo>
                  <a:lnTo>
                    <a:pt x="0" y="52"/>
                  </a:lnTo>
                  <a:lnTo>
                    <a:pt x="0" y="55"/>
                  </a:lnTo>
                  <a:lnTo>
                    <a:pt x="0" y="58"/>
                  </a:lnTo>
                  <a:lnTo>
                    <a:pt x="0" y="63"/>
                  </a:lnTo>
                  <a:lnTo>
                    <a:pt x="0" y="69"/>
                  </a:lnTo>
                  <a:lnTo>
                    <a:pt x="0" y="78"/>
                  </a:lnTo>
                  <a:lnTo>
                    <a:pt x="0" y="85"/>
                  </a:lnTo>
                  <a:lnTo>
                    <a:pt x="0" y="94"/>
                  </a:lnTo>
                  <a:lnTo>
                    <a:pt x="0" y="102"/>
                  </a:lnTo>
                  <a:lnTo>
                    <a:pt x="0" y="113"/>
                  </a:lnTo>
                  <a:lnTo>
                    <a:pt x="0" y="121"/>
                  </a:lnTo>
                  <a:lnTo>
                    <a:pt x="0" y="130"/>
                  </a:lnTo>
                  <a:lnTo>
                    <a:pt x="0" y="136"/>
                  </a:lnTo>
                  <a:lnTo>
                    <a:pt x="0" y="143"/>
                  </a:lnTo>
                  <a:lnTo>
                    <a:pt x="0" y="148"/>
                  </a:lnTo>
                  <a:lnTo>
                    <a:pt x="0" y="151"/>
                  </a:lnTo>
                  <a:lnTo>
                    <a:pt x="2" y="151"/>
                  </a:lnTo>
                  <a:lnTo>
                    <a:pt x="5" y="151"/>
                  </a:lnTo>
                  <a:lnTo>
                    <a:pt x="9" y="150"/>
                  </a:lnTo>
                  <a:lnTo>
                    <a:pt x="13" y="150"/>
                  </a:lnTo>
                  <a:lnTo>
                    <a:pt x="19" y="148"/>
                  </a:lnTo>
                  <a:lnTo>
                    <a:pt x="24" y="148"/>
                  </a:lnTo>
                  <a:lnTo>
                    <a:pt x="29" y="146"/>
                  </a:lnTo>
                  <a:lnTo>
                    <a:pt x="34" y="146"/>
                  </a:lnTo>
                  <a:lnTo>
                    <a:pt x="39" y="144"/>
                  </a:lnTo>
                  <a:lnTo>
                    <a:pt x="43" y="144"/>
                  </a:lnTo>
                  <a:lnTo>
                    <a:pt x="49" y="142"/>
                  </a:lnTo>
                  <a:lnTo>
                    <a:pt x="52" y="142"/>
                  </a:lnTo>
                  <a:lnTo>
                    <a:pt x="55" y="140"/>
                  </a:lnTo>
                  <a:lnTo>
                    <a:pt x="56" y="140"/>
                  </a:lnTo>
                  <a:lnTo>
                    <a:pt x="57" y="138"/>
                  </a:lnTo>
                  <a:lnTo>
                    <a:pt x="57" y="139"/>
                  </a:lnTo>
                  <a:lnTo>
                    <a:pt x="58" y="139"/>
                  </a:lnTo>
                  <a:lnTo>
                    <a:pt x="60" y="139"/>
                  </a:lnTo>
                  <a:lnTo>
                    <a:pt x="63" y="139"/>
                  </a:lnTo>
                  <a:lnTo>
                    <a:pt x="65" y="139"/>
                  </a:lnTo>
                  <a:lnTo>
                    <a:pt x="69" y="139"/>
                  </a:lnTo>
                  <a:lnTo>
                    <a:pt x="72" y="139"/>
                  </a:lnTo>
                  <a:lnTo>
                    <a:pt x="76" y="139"/>
                  </a:lnTo>
                  <a:lnTo>
                    <a:pt x="79" y="139"/>
                  </a:lnTo>
                  <a:lnTo>
                    <a:pt x="83" y="139"/>
                  </a:lnTo>
                  <a:lnTo>
                    <a:pt x="86" y="139"/>
                  </a:lnTo>
                  <a:lnTo>
                    <a:pt x="89" y="139"/>
                  </a:lnTo>
                  <a:lnTo>
                    <a:pt x="91" y="139"/>
                  </a:lnTo>
                  <a:lnTo>
                    <a:pt x="93" y="139"/>
                  </a:lnTo>
                  <a:lnTo>
                    <a:pt x="94" y="139"/>
                  </a:lnTo>
                  <a:lnTo>
                    <a:pt x="95" y="139"/>
                  </a:lnTo>
                  <a:lnTo>
                    <a:pt x="95" y="140"/>
                  </a:lnTo>
                  <a:lnTo>
                    <a:pt x="95" y="141"/>
                  </a:lnTo>
                  <a:lnTo>
                    <a:pt x="95" y="143"/>
                  </a:lnTo>
                  <a:lnTo>
                    <a:pt x="95" y="144"/>
                  </a:lnTo>
                  <a:lnTo>
                    <a:pt x="95" y="146"/>
                  </a:lnTo>
                  <a:lnTo>
                    <a:pt x="95" y="148"/>
                  </a:lnTo>
                  <a:lnTo>
                    <a:pt x="95" y="149"/>
                  </a:lnTo>
                  <a:lnTo>
                    <a:pt x="97" y="149"/>
                  </a:lnTo>
                  <a:lnTo>
                    <a:pt x="99" y="149"/>
                  </a:lnTo>
                  <a:lnTo>
                    <a:pt x="100" y="149"/>
                  </a:lnTo>
                  <a:lnTo>
                    <a:pt x="102" y="147"/>
                  </a:lnTo>
                  <a:lnTo>
                    <a:pt x="103" y="147"/>
                  </a:lnTo>
                  <a:lnTo>
                    <a:pt x="105" y="145"/>
                  </a:lnTo>
                  <a:lnTo>
                    <a:pt x="106" y="145"/>
                  </a:lnTo>
                  <a:lnTo>
                    <a:pt x="108" y="143"/>
                  </a:lnTo>
                  <a:lnTo>
                    <a:pt x="110" y="141"/>
                  </a:lnTo>
                  <a:lnTo>
                    <a:pt x="110" y="139"/>
                  </a:lnTo>
                  <a:lnTo>
                    <a:pt x="112" y="138"/>
                  </a:lnTo>
                  <a:lnTo>
                    <a:pt x="112" y="136"/>
                  </a:lnTo>
                  <a:lnTo>
                    <a:pt x="114" y="134"/>
                  </a:lnTo>
                  <a:lnTo>
                    <a:pt x="116" y="132"/>
                  </a:lnTo>
                  <a:lnTo>
                    <a:pt x="118" y="130"/>
                  </a:lnTo>
                  <a:lnTo>
                    <a:pt x="118" y="129"/>
                  </a:lnTo>
                  <a:lnTo>
                    <a:pt x="118" y="126"/>
                  </a:lnTo>
                  <a:lnTo>
                    <a:pt x="118" y="123"/>
                  </a:lnTo>
                  <a:lnTo>
                    <a:pt x="120" y="119"/>
                  </a:lnTo>
                  <a:lnTo>
                    <a:pt x="120" y="116"/>
                  </a:lnTo>
                  <a:lnTo>
                    <a:pt x="120" y="112"/>
                  </a:lnTo>
                  <a:lnTo>
                    <a:pt x="121" y="108"/>
                  </a:lnTo>
                  <a:lnTo>
                    <a:pt x="123" y="103"/>
                  </a:lnTo>
                  <a:lnTo>
                    <a:pt x="124" y="100"/>
                  </a:lnTo>
                  <a:lnTo>
                    <a:pt x="125" y="96"/>
                  </a:lnTo>
                  <a:lnTo>
                    <a:pt x="128" y="94"/>
                  </a:lnTo>
                  <a:lnTo>
                    <a:pt x="132" y="90"/>
                  </a:lnTo>
                  <a:lnTo>
                    <a:pt x="137" y="88"/>
                  </a:lnTo>
                  <a:lnTo>
                    <a:pt x="143" y="86"/>
                  </a:lnTo>
                  <a:lnTo>
                    <a:pt x="149" y="86"/>
                  </a:lnTo>
                  <a:lnTo>
                    <a:pt x="158" y="85"/>
                  </a:lnTo>
                  <a:lnTo>
                    <a:pt x="156" y="85"/>
                  </a:lnTo>
                  <a:lnTo>
                    <a:pt x="154" y="85"/>
                  </a:lnTo>
                  <a:lnTo>
                    <a:pt x="152" y="84"/>
                  </a:lnTo>
                  <a:lnTo>
                    <a:pt x="148" y="84"/>
                  </a:lnTo>
                  <a:lnTo>
                    <a:pt x="147" y="84"/>
                  </a:lnTo>
                  <a:lnTo>
                    <a:pt x="144" y="84"/>
                  </a:lnTo>
                  <a:lnTo>
                    <a:pt x="142" y="82"/>
                  </a:lnTo>
                  <a:lnTo>
                    <a:pt x="139" y="82"/>
                  </a:lnTo>
                  <a:lnTo>
                    <a:pt x="137" y="82"/>
                  </a:lnTo>
                  <a:lnTo>
                    <a:pt x="134" y="82"/>
                  </a:lnTo>
                  <a:lnTo>
                    <a:pt x="132" y="81"/>
                  </a:lnTo>
                  <a:lnTo>
                    <a:pt x="130" y="81"/>
                  </a:lnTo>
                  <a:lnTo>
                    <a:pt x="128" y="80"/>
                  </a:lnTo>
                  <a:lnTo>
                    <a:pt x="128" y="79"/>
                  </a:lnTo>
                  <a:lnTo>
                    <a:pt x="122" y="84"/>
                  </a:lnTo>
                  <a:lnTo>
                    <a:pt x="118" y="89"/>
                  </a:lnTo>
                  <a:lnTo>
                    <a:pt x="114" y="92"/>
                  </a:lnTo>
                  <a:lnTo>
                    <a:pt x="112" y="95"/>
                  </a:lnTo>
                  <a:lnTo>
                    <a:pt x="109" y="99"/>
                  </a:lnTo>
                  <a:lnTo>
                    <a:pt x="108" y="101"/>
                  </a:lnTo>
                  <a:lnTo>
                    <a:pt x="106" y="103"/>
                  </a:lnTo>
                  <a:lnTo>
                    <a:pt x="106" y="105"/>
                  </a:lnTo>
                  <a:lnTo>
                    <a:pt x="105" y="107"/>
                  </a:lnTo>
                  <a:lnTo>
                    <a:pt x="105" y="109"/>
                  </a:lnTo>
                  <a:lnTo>
                    <a:pt x="105" y="111"/>
                  </a:lnTo>
                  <a:lnTo>
                    <a:pt x="105" y="113"/>
                  </a:lnTo>
                  <a:lnTo>
                    <a:pt x="104" y="116"/>
                  </a:lnTo>
                  <a:lnTo>
                    <a:pt x="104" y="118"/>
                  </a:lnTo>
                  <a:lnTo>
                    <a:pt x="104" y="121"/>
                  </a:lnTo>
                  <a:lnTo>
                    <a:pt x="104" y="123"/>
                  </a:lnTo>
                  <a:lnTo>
                    <a:pt x="102" y="125"/>
                  </a:lnTo>
                  <a:lnTo>
                    <a:pt x="100" y="126"/>
                  </a:lnTo>
                  <a:lnTo>
                    <a:pt x="99" y="127"/>
                  </a:lnTo>
                  <a:lnTo>
                    <a:pt x="97" y="127"/>
                  </a:lnTo>
                  <a:lnTo>
                    <a:pt x="94" y="127"/>
                  </a:lnTo>
                  <a:lnTo>
                    <a:pt x="93" y="127"/>
                  </a:lnTo>
                  <a:lnTo>
                    <a:pt x="91" y="127"/>
                  </a:lnTo>
                  <a:lnTo>
                    <a:pt x="89" y="127"/>
                  </a:lnTo>
                  <a:lnTo>
                    <a:pt x="86" y="127"/>
                  </a:lnTo>
                  <a:lnTo>
                    <a:pt x="84" y="127"/>
                  </a:lnTo>
                  <a:lnTo>
                    <a:pt x="83" y="127"/>
                  </a:lnTo>
                  <a:lnTo>
                    <a:pt x="81" y="127"/>
                  </a:lnTo>
                  <a:lnTo>
                    <a:pt x="80" y="127"/>
                  </a:lnTo>
                  <a:lnTo>
                    <a:pt x="79" y="127"/>
                  </a:lnTo>
                  <a:lnTo>
                    <a:pt x="78" y="127"/>
                  </a:lnTo>
                  <a:lnTo>
                    <a:pt x="78" y="126"/>
                  </a:lnTo>
                  <a:lnTo>
                    <a:pt x="76" y="126"/>
                  </a:lnTo>
                  <a:lnTo>
                    <a:pt x="76" y="124"/>
                  </a:lnTo>
                  <a:lnTo>
                    <a:pt x="76" y="123"/>
                  </a:lnTo>
                  <a:lnTo>
                    <a:pt x="76" y="120"/>
                  </a:lnTo>
                  <a:lnTo>
                    <a:pt x="76" y="117"/>
                  </a:lnTo>
                  <a:lnTo>
                    <a:pt x="76" y="114"/>
                  </a:lnTo>
                  <a:lnTo>
                    <a:pt x="76" y="110"/>
                  </a:lnTo>
                  <a:lnTo>
                    <a:pt x="76" y="106"/>
                  </a:lnTo>
                  <a:lnTo>
                    <a:pt x="75" y="103"/>
                  </a:lnTo>
                  <a:lnTo>
                    <a:pt x="75" y="100"/>
                  </a:lnTo>
                  <a:lnTo>
                    <a:pt x="75" y="97"/>
                  </a:lnTo>
                  <a:lnTo>
                    <a:pt x="75" y="93"/>
                  </a:lnTo>
                  <a:lnTo>
                    <a:pt x="75" y="91"/>
                  </a:lnTo>
                  <a:lnTo>
                    <a:pt x="75" y="88"/>
                  </a:lnTo>
                  <a:lnTo>
                    <a:pt x="75" y="87"/>
                  </a:lnTo>
                  <a:lnTo>
                    <a:pt x="75" y="86"/>
                  </a:lnTo>
                  <a:lnTo>
                    <a:pt x="74" y="87"/>
                  </a:lnTo>
                  <a:lnTo>
                    <a:pt x="74" y="89"/>
                  </a:lnTo>
                  <a:lnTo>
                    <a:pt x="74" y="91"/>
                  </a:lnTo>
                  <a:lnTo>
                    <a:pt x="74" y="93"/>
                  </a:lnTo>
                  <a:lnTo>
                    <a:pt x="74" y="97"/>
                  </a:lnTo>
                  <a:lnTo>
                    <a:pt x="74" y="100"/>
                  </a:lnTo>
                  <a:lnTo>
                    <a:pt x="74" y="103"/>
                  </a:lnTo>
                  <a:lnTo>
                    <a:pt x="74" y="106"/>
                  </a:lnTo>
                  <a:lnTo>
                    <a:pt x="72" y="110"/>
                  </a:lnTo>
                  <a:lnTo>
                    <a:pt x="71" y="113"/>
                  </a:lnTo>
                  <a:lnTo>
                    <a:pt x="70" y="117"/>
                  </a:lnTo>
                  <a:lnTo>
                    <a:pt x="68" y="119"/>
                  </a:lnTo>
                  <a:lnTo>
                    <a:pt x="65" y="122"/>
                  </a:lnTo>
                  <a:lnTo>
                    <a:pt x="62" y="124"/>
                  </a:lnTo>
                  <a:lnTo>
                    <a:pt x="58" y="124"/>
                  </a:lnTo>
                  <a:lnTo>
                    <a:pt x="55" y="124"/>
                  </a:lnTo>
                  <a:lnTo>
                    <a:pt x="48" y="124"/>
                  </a:lnTo>
                  <a:lnTo>
                    <a:pt x="43" y="124"/>
                  </a:lnTo>
                  <a:lnTo>
                    <a:pt x="37" y="123"/>
                  </a:lnTo>
                  <a:lnTo>
                    <a:pt x="33" y="121"/>
                  </a:lnTo>
                  <a:lnTo>
                    <a:pt x="29" y="120"/>
                  </a:lnTo>
                  <a:lnTo>
                    <a:pt x="25" y="119"/>
                  </a:lnTo>
                  <a:lnTo>
                    <a:pt x="21" y="117"/>
                  </a:lnTo>
                  <a:lnTo>
                    <a:pt x="19" y="113"/>
                  </a:lnTo>
                  <a:lnTo>
                    <a:pt x="16" y="111"/>
                  </a:lnTo>
                  <a:lnTo>
                    <a:pt x="14" y="108"/>
                  </a:lnTo>
                  <a:lnTo>
                    <a:pt x="12" y="107"/>
                  </a:lnTo>
                  <a:lnTo>
                    <a:pt x="11" y="103"/>
                  </a:lnTo>
                  <a:lnTo>
                    <a:pt x="9" y="101"/>
                  </a:lnTo>
                  <a:lnTo>
                    <a:pt x="8" y="98"/>
                  </a:lnTo>
                  <a:lnTo>
                    <a:pt x="8" y="94"/>
                  </a:lnTo>
                  <a:lnTo>
                    <a:pt x="8" y="91"/>
                  </a:lnTo>
                  <a:lnTo>
                    <a:pt x="8" y="87"/>
                  </a:lnTo>
                  <a:lnTo>
                    <a:pt x="8" y="84"/>
                  </a:lnTo>
                  <a:lnTo>
                    <a:pt x="8" y="81"/>
                  </a:lnTo>
                  <a:lnTo>
                    <a:pt x="10" y="77"/>
                  </a:lnTo>
                  <a:lnTo>
                    <a:pt x="11" y="75"/>
                  </a:lnTo>
                  <a:lnTo>
                    <a:pt x="13" y="73"/>
                  </a:lnTo>
                  <a:lnTo>
                    <a:pt x="15" y="71"/>
                  </a:lnTo>
                  <a:lnTo>
                    <a:pt x="17" y="69"/>
                  </a:lnTo>
                  <a:lnTo>
                    <a:pt x="19" y="69"/>
                  </a:lnTo>
                  <a:lnTo>
                    <a:pt x="21" y="68"/>
                  </a:lnTo>
                  <a:lnTo>
                    <a:pt x="22" y="68"/>
                  </a:lnTo>
                  <a:lnTo>
                    <a:pt x="25" y="66"/>
                  </a:lnTo>
                  <a:lnTo>
                    <a:pt x="27" y="66"/>
                  </a:lnTo>
                  <a:lnTo>
                    <a:pt x="29" y="66"/>
                  </a:lnTo>
                  <a:lnTo>
                    <a:pt x="31" y="66"/>
                  </a:lnTo>
                  <a:lnTo>
                    <a:pt x="34" y="64"/>
                  </a:lnTo>
                  <a:lnTo>
                    <a:pt x="36" y="65"/>
                  </a:lnTo>
                  <a:lnTo>
                    <a:pt x="38" y="65"/>
                  </a:lnTo>
                  <a:lnTo>
                    <a:pt x="41" y="66"/>
                  </a:lnTo>
                  <a:lnTo>
                    <a:pt x="45" y="66"/>
                  </a:lnTo>
                  <a:lnTo>
                    <a:pt x="49" y="67"/>
                  </a:lnTo>
                  <a:lnTo>
                    <a:pt x="52" y="67"/>
                  </a:lnTo>
                  <a:lnTo>
                    <a:pt x="56" y="69"/>
                  </a:lnTo>
                  <a:lnTo>
                    <a:pt x="61" y="69"/>
                  </a:lnTo>
                  <a:lnTo>
                    <a:pt x="64" y="71"/>
                  </a:lnTo>
                  <a:lnTo>
                    <a:pt x="68" y="72"/>
                  </a:lnTo>
                  <a:lnTo>
                    <a:pt x="71" y="74"/>
                  </a:lnTo>
                  <a:lnTo>
                    <a:pt x="74" y="74"/>
                  </a:lnTo>
                  <a:lnTo>
                    <a:pt x="76" y="76"/>
                  </a:lnTo>
                  <a:lnTo>
                    <a:pt x="79" y="76"/>
                  </a:lnTo>
                  <a:lnTo>
                    <a:pt x="80" y="77"/>
                  </a:lnTo>
                  <a:lnTo>
                    <a:pt x="81" y="77"/>
                  </a:lnTo>
                  <a:lnTo>
                    <a:pt x="80" y="77"/>
                  </a:lnTo>
                  <a:lnTo>
                    <a:pt x="80" y="76"/>
                  </a:lnTo>
                  <a:lnTo>
                    <a:pt x="80" y="74"/>
                  </a:lnTo>
                  <a:lnTo>
                    <a:pt x="80" y="72"/>
                  </a:lnTo>
                  <a:lnTo>
                    <a:pt x="80" y="71"/>
                  </a:lnTo>
                  <a:lnTo>
                    <a:pt x="80" y="69"/>
                  </a:lnTo>
                  <a:lnTo>
                    <a:pt x="80" y="68"/>
                  </a:lnTo>
                  <a:lnTo>
                    <a:pt x="81" y="66"/>
                  </a:lnTo>
                  <a:lnTo>
                    <a:pt x="77" y="66"/>
                  </a:lnTo>
                  <a:lnTo>
                    <a:pt x="74" y="66"/>
                  </a:lnTo>
                  <a:lnTo>
                    <a:pt x="71" y="66"/>
                  </a:lnTo>
                  <a:lnTo>
                    <a:pt x="68" y="65"/>
                  </a:lnTo>
                  <a:lnTo>
                    <a:pt x="63" y="65"/>
                  </a:lnTo>
                  <a:lnTo>
                    <a:pt x="59" y="63"/>
                  </a:lnTo>
                  <a:lnTo>
                    <a:pt x="56" y="63"/>
                  </a:lnTo>
                  <a:lnTo>
                    <a:pt x="52" y="62"/>
                  </a:lnTo>
                  <a:lnTo>
                    <a:pt x="48" y="62"/>
                  </a:lnTo>
                  <a:lnTo>
                    <a:pt x="44" y="60"/>
                  </a:lnTo>
                  <a:lnTo>
                    <a:pt x="40" y="60"/>
                  </a:lnTo>
                  <a:lnTo>
                    <a:pt x="37" y="58"/>
                  </a:lnTo>
                  <a:lnTo>
                    <a:pt x="33" y="58"/>
                  </a:lnTo>
                  <a:lnTo>
                    <a:pt x="30" y="56"/>
                  </a:lnTo>
                  <a:lnTo>
                    <a:pt x="28" y="55"/>
                  </a:lnTo>
                  <a:lnTo>
                    <a:pt x="26" y="53"/>
                  </a:lnTo>
                  <a:lnTo>
                    <a:pt x="24" y="53"/>
                  </a:lnTo>
                  <a:lnTo>
                    <a:pt x="23" y="52"/>
                  </a:lnTo>
                  <a:lnTo>
                    <a:pt x="21" y="50"/>
                  </a:lnTo>
                  <a:lnTo>
                    <a:pt x="21" y="48"/>
                  </a:lnTo>
                  <a:lnTo>
                    <a:pt x="19" y="46"/>
                  </a:lnTo>
                  <a:lnTo>
                    <a:pt x="18" y="43"/>
                  </a:lnTo>
                  <a:lnTo>
                    <a:pt x="17" y="41"/>
                  </a:lnTo>
                  <a:lnTo>
                    <a:pt x="17" y="37"/>
                  </a:lnTo>
                  <a:lnTo>
                    <a:pt x="16" y="35"/>
                  </a:lnTo>
                  <a:lnTo>
                    <a:pt x="16" y="32"/>
                  </a:lnTo>
                  <a:lnTo>
                    <a:pt x="16" y="29"/>
                  </a:lnTo>
                  <a:lnTo>
                    <a:pt x="17" y="25"/>
                  </a:lnTo>
                  <a:lnTo>
                    <a:pt x="17" y="24"/>
                  </a:lnTo>
                  <a:lnTo>
                    <a:pt x="19" y="20"/>
                  </a:lnTo>
                  <a:lnTo>
                    <a:pt x="22" y="19"/>
                  </a:lnTo>
                  <a:lnTo>
                    <a:pt x="26" y="16"/>
                  </a:lnTo>
                  <a:lnTo>
                    <a:pt x="30" y="16"/>
                  </a:lnTo>
                  <a:lnTo>
                    <a:pt x="34" y="15"/>
                  </a:lnTo>
                  <a:lnTo>
                    <a:pt x="37" y="16"/>
                  </a:lnTo>
                  <a:lnTo>
                    <a:pt x="40" y="16"/>
                  </a:lnTo>
                  <a:lnTo>
                    <a:pt x="42" y="18"/>
                  </a:lnTo>
                  <a:lnTo>
                    <a:pt x="45" y="20"/>
                  </a:lnTo>
                  <a:lnTo>
                    <a:pt x="47" y="22"/>
                  </a:lnTo>
                  <a:lnTo>
                    <a:pt x="49" y="24"/>
                  </a:lnTo>
                  <a:lnTo>
                    <a:pt x="49" y="28"/>
                  </a:lnTo>
                  <a:lnTo>
                    <a:pt x="49" y="30"/>
                  </a:lnTo>
                  <a:lnTo>
                    <a:pt x="48" y="32"/>
                  </a:lnTo>
                  <a:lnTo>
                    <a:pt x="48" y="34"/>
                  </a:lnTo>
                  <a:lnTo>
                    <a:pt x="46" y="36"/>
                  </a:lnTo>
                  <a:lnTo>
                    <a:pt x="45" y="38"/>
                  </a:lnTo>
                  <a:lnTo>
                    <a:pt x="41" y="40"/>
                  </a:lnTo>
                  <a:lnTo>
                    <a:pt x="39" y="40"/>
                  </a:lnTo>
                  <a:lnTo>
                    <a:pt x="37" y="40"/>
                  </a:lnTo>
                  <a:lnTo>
                    <a:pt x="36" y="40"/>
                  </a:lnTo>
                  <a:lnTo>
                    <a:pt x="36" y="39"/>
                  </a:lnTo>
                  <a:lnTo>
                    <a:pt x="34" y="39"/>
                  </a:lnTo>
                  <a:lnTo>
                    <a:pt x="34" y="37"/>
                  </a:lnTo>
                  <a:lnTo>
                    <a:pt x="33" y="36"/>
                  </a:lnTo>
                  <a:lnTo>
                    <a:pt x="33" y="34"/>
                  </a:lnTo>
                  <a:lnTo>
                    <a:pt x="32" y="34"/>
                  </a:lnTo>
                  <a:lnTo>
                    <a:pt x="32" y="32"/>
                  </a:lnTo>
                  <a:lnTo>
                    <a:pt x="32" y="31"/>
                  </a:lnTo>
                  <a:lnTo>
                    <a:pt x="32" y="30"/>
                  </a:lnTo>
                  <a:lnTo>
                    <a:pt x="32" y="28"/>
                  </a:lnTo>
                  <a:lnTo>
                    <a:pt x="30" y="30"/>
                  </a:lnTo>
                  <a:lnTo>
                    <a:pt x="29" y="31"/>
                  </a:lnTo>
                  <a:lnTo>
                    <a:pt x="27" y="33"/>
                  </a:lnTo>
                  <a:lnTo>
                    <a:pt x="27" y="35"/>
                  </a:lnTo>
                  <a:lnTo>
                    <a:pt x="27" y="36"/>
                  </a:lnTo>
                  <a:lnTo>
                    <a:pt x="25" y="38"/>
                  </a:lnTo>
                  <a:lnTo>
                    <a:pt x="25" y="40"/>
                  </a:lnTo>
                  <a:lnTo>
                    <a:pt x="25" y="42"/>
                  </a:lnTo>
                  <a:lnTo>
                    <a:pt x="25" y="44"/>
                  </a:lnTo>
                  <a:lnTo>
                    <a:pt x="26" y="44"/>
                  </a:lnTo>
                  <a:lnTo>
                    <a:pt x="28" y="46"/>
                  </a:lnTo>
                  <a:lnTo>
                    <a:pt x="32" y="47"/>
                  </a:lnTo>
                  <a:lnTo>
                    <a:pt x="35" y="49"/>
                  </a:lnTo>
                  <a:lnTo>
                    <a:pt x="39" y="49"/>
                  </a:lnTo>
                  <a:lnTo>
                    <a:pt x="42" y="50"/>
                  </a:lnTo>
                  <a:lnTo>
                    <a:pt x="46" y="51"/>
                  </a:lnTo>
                  <a:lnTo>
                    <a:pt x="49" y="52"/>
                  </a:lnTo>
                  <a:lnTo>
                    <a:pt x="54" y="52"/>
                  </a:lnTo>
                  <a:lnTo>
                    <a:pt x="55" y="54"/>
                  </a:lnTo>
                  <a:lnTo>
                    <a:pt x="59" y="55"/>
                  </a:lnTo>
                  <a:lnTo>
                    <a:pt x="61" y="55"/>
                  </a:lnTo>
                  <a:lnTo>
                    <a:pt x="64" y="55"/>
                  </a:lnTo>
                  <a:lnTo>
                    <a:pt x="66" y="55"/>
                  </a:lnTo>
                  <a:lnTo>
                    <a:pt x="66" y="54"/>
                  </a:lnTo>
                  <a:lnTo>
                    <a:pt x="66" y="52"/>
                  </a:lnTo>
                  <a:lnTo>
                    <a:pt x="64" y="52"/>
                  </a:lnTo>
                  <a:lnTo>
                    <a:pt x="63" y="52"/>
                  </a:lnTo>
                  <a:lnTo>
                    <a:pt x="63" y="51"/>
                  </a:lnTo>
                  <a:lnTo>
                    <a:pt x="61" y="50"/>
                  </a:lnTo>
                  <a:lnTo>
                    <a:pt x="61" y="49"/>
                  </a:lnTo>
                  <a:lnTo>
                    <a:pt x="61" y="47"/>
                  </a:lnTo>
                  <a:lnTo>
                    <a:pt x="61" y="45"/>
                  </a:lnTo>
                  <a:lnTo>
                    <a:pt x="59" y="43"/>
                  </a:lnTo>
                  <a:lnTo>
                    <a:pt x="59" y="41"/>
                  </a:lnTo>
                  <a:lnTo>
                    <a:pt x="58" y="40"/>
                  </a:lnTo>
                  <a:lnTo>
                    <a:pt x="58" y="36"/>
                  </a:lnTo>
                  <a:lnTo>
                    <a:pt x="58" y="33"/>
                  </a:lnTo>
                  <a:lnTo>
                    <a:pt x="58" y="30"/>
                  </a:lnTo>
                  <a:lnTo>
                    <a:pt x="58" y="26"/>
                  </a:lnTo>
                  <a:lnTo>
                    <a:pt x="59" y="20"/>
                  </a:lnTo>
                  <a:lnTo>
                    <a:pt x="59" y="19"/>
                  </a:lnTo>
                  <a:lnTo>
                    <a:pt x="61" y="17"/>
                  </a:lnTo>
                  <a:lnTo>
                    <a:pt x="61" y="15"/>
                  </a:lnTo>
                  <a:lnTo>
                    <a:pt x="62" y="13"/>
                  </a:lnTo>
                  <a:lnTo>
                    <a:pt x="62" y="12"/>
                  </a:lnTo>
                  <a:lnTo>
                    <a:pt x="64" y="10"/>
                  </a:lnTo>
                  <a:lnTo>
                    <a:pt x="64" y="9"/>
                  </a:lnTo>
                  <a:lnTo>
                    <a:pt x="66" y="7"/>
                  </a:lnTo>
                  <a:lnTo>
                    <a:pt x="66" y="5"/>
                  </a:lnTo>
                  <a:lnTo>
                    <a:pt x="68" y="3"/>
                  </a:lnTo>
                  <a:lnTo>
                    <a:pt x="69" y="1"/>
                  </a:lnTo>
                  <a:lnTo>
                    <a:pt x="70" y="0"/>
                  </a:lnTo>
                </a:path>
              </a:pathLst>
            </a:custGeom>
            <a:solidFill>
              <a:srgbClr val="F8F8F8"/>
            </a:solidFill>
            <a:ln w="6350">
              <a:solidFill>
                <a:srgbClr val="DDDDDD"/>
              </a:solidFill>
              <a:round/>
              <a:headEnd/>
              <a:tailEnd/>
            </a:ln>
          </p:spPr>
          <p:txBody>
            <a:bodyPr/>
            <a:lstStyle/>
            <a:p>
              <a:endParaRPr lang="it-IT"/>
            </a:p>
          </p:txBody>
        </p:sp>
        <p:sp>
          <p:nvSpPr>
            <p:cNvPr id="12313" name="Freeform 31"/>
            <p:cNvSpPr>
              <a:spLocks/>
            </p:cNvSpPr>
            <p:nvPr/>
          </p:nvSpPr>
          <p:spPr bwMode="auto">
            <a:xfrm>
              <a:off x="2782" y="1465"/>
              <a:ext cx="325" cy="105"/>
            </a:xfrm>
            <a:custGeom>
              <a:avLst/>
              <a:gdLst>
                <a:gd name="T0" fmla="*/ 8 w 164"/>
                <a:gd name="T1" fmla="*/ 6 h 114"/>
                <a:gd name="T2" fmla="*/ 55 w 164"/>
                <a:gd name="T3" fmla="*/ 6 h 114"/>
                <a:gd name="T4" fmla="*/ 109 w 164"/>
                <a:gd name="T5" fmla="*/ 4 h 114"/>
                <a:gd name="T6" fmla="*/ 141 w 164"/>
                <a:gd name="T7" fmla="*/ 1 h 114"/>
                <a:gd name="T8" fmla="*/ 333 w 164"/>
                <a:gd name="T9" fmla="*/ 9 h 114"/>
                <a:gd name="T10" fmla="*/ 531 w 164"/>
                <a:gd name="T11" fmla="*/ 15 h 114"/>
                <a:gd name="T12" fmla="*/ 640 w 164"/>
                <a:gd name="T13" fmla="*/ 16 h 114"/>
                <a:gd name="T14" fmla="*/ 692 w 164"/>
                <a:gd name="T15" fmla="*/ 16 h 114"/>
                <a:gd name="T16" fmla="*/ 668 w 164"/>
                <a:gd name="T17" fmla="*/ 30 h 114"/>
                <a:gd name="T18" fmla="*/ 668 w 164"/>
                <a:gd name="T19" fmla="*/ 53 h 114"/>
                <a:gd name="T20" fmla="*/ 723 w 164"/>
                <a:gd name="T21" fmla="*/ 73 h 114"/>
                <a:gd name="T22" fmla="*/ 785 w 164"/>
                <a:gd name="T23" fmla="*/ 84 h 114"/>
                <a:gd name="T24" fmla="*/ 832 w 164"/>
                <a:gd name="T25" fmla="*/ 82 h 114"/>
                <a:gd name="T26" fmla="*/ 848 w 164"/>
                <a:gd name="T27" fmla="*/ 69 h 114"/>
                <a:gd name="T28" fmla="*/ 896 w 164"/>
                <a:gd name="T29" fmla="*/ 53 h 114"/>
                <a:gd name="T30" fmla="*/ 1021 w 164"/>
                <a:gd name="T31" fmla="*/ 41 h 114"/>
                <a:gd name="T32" fmla="*/ 1080 w 164"/>
                <a:gd name="T33" fmla="*/ 37 h 114"/>
                <a:gd name="T34" fmla="*/ 1088 w 164"/>
                <a:gd name="T35" fmla="*/ 28 h 114"/>
                <a:gd name="T36" fmla="*/ 1104 w 164"/>
                <a:gd name="T37" fmla="*/ 19 h 114"/>
                <a:gd name="T38" fmla="*/ 1120 w 164"/>
                <a:gd name="T39" fmla="*/ 14 h 114"/>
                <a:gd name="T40" fmla="*/ 1136 w 164"/>
                <a:gd name="T41" fmla="*/ 34 h 114"/>
                <a:gd name="T42" fmla="*/ 1189 w 164"/>
                <a:gd name="T43" fmla="*/ 57 h 114"/>
                <a:gd name="T44" fmla="*/ 1229 w 164"/>
                <a:gd name="T45" fmla="*/ 75 h 114"/>
                <a:gd name="T46" fmla="*/ 1260 w 164"/>
                <a:gd name="T47" fmla="*/ 83 h 114"/>
                <a:gd name="T48" fmla="*/ 1213 w 164"/>
                <a:gd name="T49" fmla="*/ 85 h 114"/>
                <a:gd name="T50" fmla="*/ 1120 w 164"/>
                <a:gd name="T51" fmla="*/ 87 h 114"/>
                <a:gd name="T52" fmla="*/ 997 w 164"/>
                <a:gd name="T53" fmla="*/ 88 h 114"/>
                <a:gd name="T54" fmla="*/ 848 w 164"/>
                <a:gd name="T55" fmla="*/ 88 h 114"/>
                <a:gd name="T56" fmla="*/ 785 w 164"/>
                <a:gd name="T57" fmla="*/ 88 h 114"/>
                <a:gd name="T58" fmla="*/ 723 w 164"/>
                <a:gd name="T59" fmla="*/ 84 h 114"/>
                <a:gd name="T60" fmla="*/ 632 w 164"/>
                <a:gd name="T61" fmla="*/ 79 h 114"/>
                <a:gd name="T62" fmla="*/ 569 w 164"/>
                <a:gd name="T63" fmla="*/ 74 h 114"/>
                <a:gd name="T64" fmla="*/ 523 w 164"/>
                <a:gd name="T65" fmla="*/ 70 h 114"/>
                <a:gd name="T66" fmla="*/ 499 w 164"/>
                <a:gd name="T67" fmla="*/ 64 h 114"/>
                <a:gd name="T68" fmla="*/ 452 w 164"/>
                <a:gd name="T69" fmla="*/ 61 h 114"/>
                <a:gd name="T70" fmla="*/ 420 w 164"/>
                <a:gd name="T71" fmla="*/ 59 h 114"/>
                <a:gd name="T72" fmla="*/ 380 w 164"/>
                <a:gd name="T73" fmla="*/ 59 h 114"/>
                <a:gd name="T74" fmla="*/ 333 w 164"/>
                <a:gd name="T75" fmla="*/ 54 h 114"/>
                <a:gd name="T76" fmla="*/ 279 w 164"/>
                <a:gd name="T77" fmla="*/ 49 h 114"/>
                <a:gd name="T78" fmla="*/ 256 w 164"/>
                <a:gd name="T79" fmla="*/ 45 h 114"/>
                <a:gd name="T80" fmla="*/ 271 w 164"/>
                <a:gd name="T81" fmla="*/ 43 h 114"/>
                <a:gd name="T82" fmla="*/ 319 w 164"/>
                <a:gd name="T83" fmla="*/ 42 h 114"/>
                <a:gd name="T84" fmla="*/ 380 w 164"/>
                <a:gd name="T85" fmla="*/ 41 h 114"/>
                <a:gd name="T86" fmla="*/ 420 w 164"/>
                <a:gd name="T87" fmla="*/ 41 h 114"/>
                <a:gd name="T88" fmla="*/ 380 w 164"/>
                <a:gd name="T89" fmla="*/ 25 h 114"/>
                <a:gd name="T90" fmla="*/ 279 w 164"/>
                <a:gd name="T91" fmla="*/ 15 h 114"/>
                <a:gd name="T92" fmla="*/ 141 w 164"/>
                <a:gd name="T93" fmla="*/ 13 h 114"/>
                <a:gd name="T94" fmla="*/ 24 w 164"/>
                <a:gd name="T95" fmla="*/ 7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0" y="8"/>
                  </a:moveTo>
                  <a:lnTo>
                    <a:pt x="0" y="8"/>
                  </a:lnTo>
                  <a:lnTo>
                    <a:pt x="1" y="8"/>
                  </a:lnTo>
                  <a:lnTo>
                    <a:pt x="3" y="7"/>
                  </a:lnTo>
                  <a:lnTo>
                    <a:pt x="4" y="7"/>
                  </a:lnTo>
                  <a:lnTo>
                    <a:pt x="5" y="6"/>
                  </a:lnTo>
                  <a:lnTo>
                    <a:pt x="7" y="6"/>
                  </a:lnTo>
                  <a:lnTo>
                    <a:pt x="9" y="4"/>
                  </a:lnTo>
                  <a:lnTo>
                    <a:pt x="10" y="4"/>
                  </a:lnTo>
                  <a:lnTo>
                    <a:pt x="12" y="4"/>
                  </a:lnTo>
                  <a:lnTo>
                    <a:pt x="14" y="4"/>
                  </a:lnTo>
                  <a:lnTo>
                    <a:pt x="16" y="2"/>
                  </a:lnTo>
                  <a:lnTo>
                    <a:pt x="17" y="1"/>
                  </a:lnTo>
                  <a:lnTo>
                    <a:pt x="18" y="1"/>
                  </a:lnTo>
                  <a:lnTo>
                    <a:pt x="19" y="0"/>
                  </a:lnTo>
                  <a:lnTo>
                    <a:pt x="27" y="5"/>
                  </a:lnTo>
                  <a:lnTo>
                    <a:pt x="36" y="9"/>
                  </a:lnTo>
                  <a:lnTo>
                    <a:pt x="43" y="12"/>
                  </a:lnTo>
                  <a:lnTo>
                    <a:pt x="51" y="13"/>
                  </a:lnTo>
                  <a:lnTo>
                    <a:pt x="56" y="16"/>
                  </a:lnTo>
                  <a:lnTo>
                    <a:pt x="63" y="17"/>
                  </a:lnTo>
                  <a:lnTo>
                    <a:pt x="68" y="18"/>
                  </a:lnTo>
                  <a:lnTo>
                    <a:pt x="73" y="18"/>
                  </a:lnTo>
                  <a:lnTo>
                    <a:pt x="76" y="19"/>
                  </a:lnTo>
                  <a:lnTo>
                    <a:pt x="80" y="19"/>
                  </a:lnTo>
                  <a:lnTo>
                    <a:pt x="82" y="19"/>
                  </a:lnTo>
                  <a:lnTo>
                    <a:pt x="85" y="19"/>
                  </a:lnTo>
                  <a:lnTo>
                    <a:pt x="86" y="19"/>
                  </a:lnTo>
                  <a:lnTo>
                    <a:pt x="88" y="19"/>
                  </a:lnTo>
                  <a:lnTo>
                    <a:pt x="89" y="19"/>
                  </a:lnTo>
                  <a:lnTo>
                    <a:pt x="90" y="18"/>
                  </a:lnTo>
                  <a:lnTo>
                    <a:pt x="88" y="26"/>
                  </a:lnTo>
                  <a:lnTo>
                    <a:pt x="87" y="32"/>
                  </a:lnTo>
                  <a:lnTo>
                    <a:pt x="86" y="39"/>
                  </a:lnTo>
                  <a:lnTo>
                    <a:pt x="86" y="45"/>
                  </a:lnTo>
                  <a:lnTo>
                    <a:pt x="86" y="52"/>
                  </a:lnTo>
                  <a:lnTo>
                    <a:pt x="86" y="60"/>
                  </a:lnTo>
                  <a:lnTo>
                    <a:pt x="86" y="67"/>
                  </a:lnTo>
                  <a:lnTo>
                    <a:pt x="88" y="73"/>
                  </a:lnTo>
                  <a:lnTo>
                    <a:pt x="89" y="80"/>
                  </a:lnTo>
                  <a:lnTo>
                    <a:pt x="91" y="87"/>
                  </a:lnTo>
                  <a:lnTo>
                    <a:pt x="93" y="93"/>
                  </a:lnTo>
                  <a:lnTo>
                    <a:pt x="94" y="98"/>
                  </a:lnTo>
                  <a:lnTo>
                    <a:pt x="96" y="102"/>
                  </a:lnTo>
                  <a:lnTo>
                    <a:pt x="99" y="105"/>
                  </a:lnTo>
                  <a:lnTo>
                    <a:pt x="101" y="108"/>
                  </a:lnTo>
                  <a:lnTo>
                    <a:pt x="105" y="108"/>
                  </a:lnTo>
                  <a:lnTo>
                    <a:pt x="105" y="109"/>
                  </a:lnTo>
                  <a:lnTo>
                    <a:pt x="107" y="107"/>
                  </a:lnTo>
                  <a:lnTo>
                    <a:pt x="107" y="105"/>
                  </a:lnTo>
                  <a:lnTo>
                    <a:pt x="108" y="102"/>
                  </a:lnTo>
                  <a:lnTo>
                    <a:pt x="108" y="98"/>
                  </a:lnTo>
                  <a:lnTo>
                    <a:pt x="109" y="94"/>
                  </a:lnTo>
                  <a:lnTo>
                    <a:pt x="109" y="88"/>
                  </a:lnTo>
                  <a:lnTo>
                    <a:pt x="110" y="83"/>
                  </a:lnTo>
                  <a:lnTo>
                    <a:pt x="111" y="79"/>
                  </a:lnTo>
                  <a:lnTo>
                    <a:pt x="113" y="73"/>
                  </a:lnTo>
                  <a:lnTo>
                    <a:pt x="115" y="68"/>
                  </a:lnTo>
                  <a:lnTo>
                    <a:pt x="118" y="63"/>
                  </a:lnTo>
                  <a:lnTo>
                    <a:pt x="121" y="60"/>
                  </a:lnTo>
                  <a:lnTo>
                    <a:pt x="126" y="55"/>
                  </a:lnTo>
                  <a:lnTo>
                    <a:pt x="131" y="52"/>
                  </a:lnTo>
                  <a:lnTo>
                    <a:pt x="139" y="49"/>
                  </a:lnTo>
                  <a:lnTo>
                    <a:pt x="139" y="47"/>
                  </a:lnTo>
                  <a:lnTo>
                    <a:pt x="140" y="45"/>
                  </a:lnTo>
                  <a:lnTo>
                    <a:pt x="140" y="43"/>
                  </a:lnTo>
                  <a:lnTo>
                    <a:pt x="140" y="39"/>
                  </a:lnTo>
                  <a:lnTo>
                    <a:pt x="140" y="36"/>
                  </a:lnTo>
                  <a:lnTo>
                    <a:pt x="142" y="33"/>
                  </a:lnTo>
                  <a:lnTo>
                    <a:pt x="142" y="31"/>
                  </a:lnTo>
                  <a:lnTo>
                    <a:pt x="142" y="28"/>
                  </a:lnTo>
                  <a:lnTo>
                    <a:pt x="142" y="25"/>
                  </a:lnTo>
                  <a:lnTo>
                    <a:pt x="143" y="21"/>
                  </a:lnTo>
                  <a:lnTo>
                    <a:pt x="143" y="20"/>
                  </a:lnTo>
                  <a:lnTo>
                    <a:pt x="144" y="18"/>
                  </a:lnTo>
                  <a:lnTo>
                    <a:pt x="144" y="17"/>
                  </a:lnTo>
                  <a:lnTo>
                    <a:pt x="145" y="16"/>
                  </a:lnTo>
                  <a:lnTo>
                    <a:pt x="145" y="25"/>
                  </a:lnTo>
                  <a:lnTo>
                    <a:pt x="146" y="34"/>
                  </a:lnTo>
                  <a:lnTo>
                    <a:pt x="146" y="43"/>
                  </a:lnTo>
                  <a:lnTo>
                    <a:pt x="148" y="51"/>
                  </a:lnTo>
                  <a:lnTo>
                    <a:pt x="149" y="59"/>
                  </a:lnTo>
                  <a:lnTo>
                    <a:pt x="151" y="66"/>
                  </a:lnTo>
                  <a:lnTo>
                    <a:pt x="153" y="73"/>
                  </a:lnTo>
                  <a:lnTo>
                    <a:pt x="155" y="79"/>
                  </a:lnTo>
                  <a:lnTo>
                    <a:pt x="155" y="86"/>
                  </a:lnTo>
                  <a:lnTo>
                    <a:pt x="156" y="91"/>
                  </a:lnTo>
                  <a:lnTo>
                    <a:pt x="158" y="96"/>
                  </a:lnTo>
                  <a:lnTo>
                    <a:pt x="160" y="100"/>
                  </a:lnTo>
                  <a:lnTo>
                    <a:pt x="160" y="103"/>
                  </a:lnTo>
                  <a:lnTo>
                    <a:pt x="162" y="105"/>
                  </a:lnTo>
                  <a:lnTo>
                    <a:pt x="162" y="106"/>
                  </a:lnTo>
                  <a:lnTo>
                    <a:pt x="163" y="106"/>
                  </a:lnTo>
                  <a:lnTo>
                    <a:pt x="160" y="108"/>
                  </a:lnTo>
                  <a:lnTo>
                    <a:pt x="158" y="108"/>
                  </a:lnTo>
                  <a:lnTo>
                    <a:pt x="156" y="109"/>
                  </a:lnTo>
                  <a:lnTo>
                    <a:pt x="154" y="109"/>
                  </a:lnTo>
                  <a:lnTo>
                    <a:pt x="150" y="111"/>
                  </a:lnTo>
                  <a:lnTo>
                    <a:pt x="148" y="111"/>
                  </a:lnTo>
                  <a:lnTo>
                    <a:pt x="144" y="111"/>
                  </a:lnTo>
                  <a:lnTo>
                    <a:pt x="142" y="111"/>
                  </a:lnTo>
                  <a:lnTo>
                    <a:pt x="137" y="112"/>
                  </a:lnTo>
                  <a:lnTo>
                    <a:pt x="134" y="112"/>
                  </a:lnTo>
                  <a:lnTo>
                    <a:pt x="128" y="112"/>
                  </a:lnTo>
                  <a:lnTo>
                    <a:pt x="125" y="112"/>
                  </a:lnTo>
                  <a:lnTo>
                    <a:pt x="119" y="113"/>
                  </a:lnTo>
                  <a:lnTo>
                    <a:pt x="115" y="113"/>
                  </a:lnTo>
                  <a:lnTo>
                    <a:pt x="109" y="113"/>
                  </a:lnTo>
                  <a:lnTo>
                    <a:pt x="105" y="113"/>
                  </a:lnTo>
                  <a:lnTo>
                    <a:pt x="103" y="113"/>
                  </a:lnTo>
                  <a:lnTo>
                    <a:pt x="101" y="113"/>
                  </a:lnTo>
                  <a:lnTo>
                    <a:pt x="100" y="111"/>
                  </a:lnTo>
                  <a:lnTo>
                    <a:pt x="97" y="111"/>
                  </a:lnTo>
                  <a:lnTo>
                    <a:pt x="95" y="109"/>
                  </a:lnTo>
                  <a:lnTo>
                    <a:pt x="93" y="107"/>
                  </a:lnTo>
                  <a:lnTo>
                    <a:pt x="91" y="105"/>
                  </a:lnTo>
                  <a:lnTo>
                    <a:pt x="88" y="104"/>
                  </a:lnTo>
                  <a:lnTo>
                    <a:pt x="85" y="102"/>
                  </a:lnTo>
                  <a:lnTo>
                    <a:pt x="81" y="101"/>
                  </a:lnTo>
                  <a:lnTo>
                    <a:pt x="80" y="99"/>
                  </a:lnTo>
                  <a:lnTo>
                    <a:pt x="76" y="98"/>
                  </a:lnTo>
                  <a:lnTo>
                    <a:pt x="74" y="96"/>
                  </a:lnTo>
                  <a:lnTo>
                    <a:pt x="73" y="94"/>
                  </a:lnTo>
                  <a:lnTo>
                    <a:pt x="71" y="92"/>
                  </a:lnTo>
                  <a:lnTo>
                    <a:pt x="70" y="92"/>
                  </a:lnTo>
                  <a:lnTo>
                    <a:pt x="69" y="90"/>
                  </a:lnTo>
                  <a:lnTo>
                    <a:pt x="67" y="89"/>
                  </a:lnTo>
                  <a:lnTo>
                    <a:pt x="67" y="87"/>
                  </a:lnTo>
                  <a:lnTo>
                    <a:pt x="65" y="86"/>
                  </a:lnTo>
                  <a:lnTo>
                    <a:pt x="65" y="85"/>
                  </a:lnTo>
                  <a:lnTo>
                    <a:pt x="64" y="83"/>
                  </a:lnTo>
                  <a:lnTo>
                    <a:pt x="64" y="81"/>
                  </a:lnTo>
                  <a:lnTo>
                    <a:pt x="62" y="81"/>
                  </a:lnTo>
                  <a:lnTo>
                    <a:pt x="60" y="79"/>
                  </a:lnTo>
                  <a:lnTo>
                    <a:pt x="58" y="78"/>
                  </a:lnTo>
                  <a:lnTo>
                    <a:pt x="58" y="76"/>
                  </a:lnTo>
                  <a:lnTo>
                    <a:pt x="56" y="76"/>
                  </a:lnTo>
                  <a:lnTo>
                    <a:pt x="56" y="75"/>
                  </a:lnTo>
                  <a:lnTo>
                    <a:pt x="54" y="75"/>
                  </a:lnTo>
                  <a:lnTo>
                    <a:pt x="54" y="74"/>
                  </a:lnTo>
                  <a:lnTo>
                    <a:pt x="52" y="75"/>
                  </a:lnTo>
                  <a:lnTo>
                    <a:pt x="51" y="75"/>
                  </a:lnTo>
                  <a:lnTo>
                    <a:pt x="49" y="75"/>
                  </a:lnTo>
                  <a:lnTo>
                    <a:pt x="49" y="73"/>
                  </a:lnTo>
                  <a:lnTo>
                    <a:pt x="47" y="72"/>
                  </a:lnTo>
                  <a:lnTo>
                    <a:pt x="45" y="71"/>
                  </a:lnTo>
                  <a:lnTo>
                    <a:pt x="43" y="69"/>
                  </a:lnTo>
                  <a:lnTo>
                    <a:pt x="41" y="67"/>
                  </a:lnTo>
                  <a:lnTo>
                    <a:pt x="40" y="66"/>
                  </a:lnTo>
                  <a:lnTo>
                    <a:pt x="38" y="64"/>
                  </a:lnTo>
                  <a:lnTo>
                    <a:pt x="36" y="63"/>
                  </a:lnTo>
                  <a:lnTo>
                    <a:pt x="35" y="61"/>
                  </a:lnTo>
                  <a:lnTo>
                    <a:pt x="33" y="60"/>
                  </a:lnTo>
                  <a:lnTo>
                    <a:pt x="33" y="58"/>
                  </a:lnTo>
                  <a:lnTo>
                    <a:pt x="33" y="57"/>
                  </a:lnTo>
                  <a:lnTo>
                    <a:pt x="33" y="55"/>
                  </a:lnTo>
                  <a:lnTo>
                    <a:pt x="34" y="55"/>
                  </a:lnTo>
                  <a:lnTo>
                    <a:pt x="35" y="55"/>
                  </a:lnTo>
                  <a:lnTo>
                    <a:pt x="36" y="54"/>
                  </a:lnTo>
                  <a:lnTo>
                    <a:pt x="38" y="54"/>
                  </a:lnTo>
                  <a:lnTo>
                    <a:pt x="40" y="54"/>
                  </a:lnTo>
                  <a:lnTo>
                    <a:pt x="41" y="54"/>
                  </a:lnTo>
                  <a:lnTo>
                    <a:pt x="44" y="52"/>
                  </a:lnTo>
                  <a:lnTo>
                    <a:pt x="46" y="52"/>
                  </a:lnTo>
                  <a:lnTo>
                    <a:pt x="48" y="52"/>
                  </a:lnTo>
                  <a:lnTo>
                    <a:pt x="49" y="52"/>
                  </a:lnTo>
                  <a:lnTo>
                    <a:pt x="51" y="52"/>
                  </a:lnTo>
                  <a:lnTo>
                    <a:pt x="52" y="52"/>
                  </a:lnTo>
                  <a:lnTo>
                    <a:pt x="54" y="52"/>
                  </a:lnTo>
                  <a:lnTo>
                    <a:pt x="55" y="52"/>
                  </a:lnTo>
                  <a:lnTo>
                    <a:pt x="54" y="44"/>
                  </a:lnTo>
                  <a:lnTo>
                    <a:pt x="52" y="37"/>
                  </a:lnTo>
                  <a:lnTo>
                    <a:pt x="49" y="32"/>
                  </a:lnTo>
                  <a:lnTo>
                    <a:pt x="47" y="26"/>
                  </a:lnTo>
                  <a:lnTo>
                    <a:pt x="43" y="24"/>
                  </a:lnTo>
                  <a:lnTo>
                    <a:pt x="39" y="20"/>
                  </a:lnTo>
                  <a:lnTo>
                    <a:pt x="36" y="18"/>
                  </a:lnTo>
                  <a:lnTo>
                    <a:pt x="32" y="16"/>
                  </a:lnTo>
                  <a:lnTo>
                    <a:pt x="27" y="16"/>
                  </a:lnTo>
                  <a:lnTo>
                    <a:pt x="23" y="16"/>
                  </a:lnTo>
                  <a:lnTo>
                    <a:pt x="18" y="16"/>
                  </a:lnTo>
                  <a:lnTo>
                    <a:pt x="14" y="14"/>
                  </a:lnTo>
                  <a:lnTo>
                    <a:pt x="9" y="14"/>
                  </a:lnTo>
                  <a:lnTo>
                    <a:pt x="6" y="12"/>
                  </a:lnTo>
                  <a:lnTo>
                    <a:pt x="3" y="10"/>
                  </a:lnTo>
                  <a:lnTo>
                    <a:pt x="0" y="8"/>
                  </a:lnTo>
                </a:path>
              </a:pathLst>
            </a:custGeom>
            <a:solidFill>
              <a:srgbClr val="F8F8F8"/>
            </a:solidFill>
            <a:ln w="6350">
              <a:solidFill>
                <a:srgbClr val="DDDDDD"/>
              </a:solidFill>
              <a:round/>
              <a:headEnd/>
              <a:tailEnd/>
            </a:ln>
          </p:spPr>
          <p:txBody>
            <a:bodyPr/>
            <a:lstStyle/>
            <a:p>
              <a:endParaRPr lang="it-IT"/>
            </a:p>
          </p:txBody>
        </p:sp>
        <p:sp>
          <p:nvSpPr>
            <p:cNvPr id="12314" name="Freeform 32"/>
            <p:cNvSpPr>
              <a:spLocks/>
            </p:cNvSpPr>
            <p:nvPr/>
          </p:nvSpPr>
          <p:spPr bwMode="auto">
            <a:xfrm>
              <a:off x="3162" y="1464"/>
              <a:ext cx="323" cy="105"/>
            </a:xfrm>
            <a:custGeom>
              <a:avLst/>
              <a:gdLst>
                <a:gd name="T0" fmla="*/ 1221 w 164"/>
                <a:gd name="T1" fmla="*/ 6 h 114"/>
                <a:gd name="T2" fmla="*/ 1176 w 164"/>
                <a:gd name="T3" fmla="*/ 6 h 114"/>
                <a:gd name="T4" fmla="*/ 1125 w 164"/>
                <a:gd name="T5" fmla="*/ 4 h 114"/>
                <a:gd name="T6" fmla="*/ 1093 w 164"/>
                <a:gd name="T7" fmla="*/ 2 h 114"/>
                <a:gd name="T8" fmla="*/ 892 w 164"/>
                <a:gd name="T9" fmla="*/ 9 h 114"/>
                <a:gd name="T10" fmla="*/ 709 w 164"/>
                <a:gd name="T11" fmla="*/ 15 h 114"/>
                <a:gd name="T12" fmla="*/ 597 w 164"/>
                <a:gd name="T13" fmla="*/ 16 h 114"/>
                <a:gd name="T14" fmla="*/ 551 w 164"/>
                <a:gd name="T15" fmla="*/ 16 h 114"/>
                <a:gd name="T16" fmla="*/ 567 w 164"/>
                <a:gd name="T17" fmla="*/ 30 h 114"/>
                <a:gd name="T18" fmla="*/ 559 w 164"/>
                <a:gd name="T19" fmla="*/ 53 h 114"/>
                <a:gd name="T20" fmla="*/ 520 w 164"/>
                <a:gd name="T21" fmla="*/ 73 h 114"/>
                <a:gd name="T22" fmla="*/ 457 w 164"/>
                <a:gd name="T23" fmla="*/ 84 h 114"/>
                <a:gd name="T24" fmla="*/ 404 w 164"/>
                <a:gd name="T25" fmla="*/ 82 h 114"/>
                <a:gd name="T26" fmla="*/ 380 w 164"/>
                <a:gd name="T27" fmla="*/ 69 h 114"/>
                <a:gd name="T28" fmla="*/ 337 w 164"/>
                <a:gd name="T29" fmla="*/ 54 h 114"/>
                <a:gd name="T30" fmla="*/ 213 w 164"/>
                <a:gd name="T31" fmla="*/ 41 h 114"/>
                <a:gd name="T32" fmla="*/ 160 w 164"/>
                <a:gd name="T33" fmla="*/ 37 h 114"/>
                <a:gd name="T34" fmla="*/ 152 w 164"/>
                <a:gd name="T35" fmla="*/ 29 h 114"/>
                <a:gd name="T36" fmla="*/ 136 w 164"/>
                <a:gd name="T37" fmla="*/ 20 h 114"/>
                <a:gd name="T38" fmla="*/ 128 w 164"/>
                <a:gd name="T39" fmla="*/ 15 h 114"/>
                <a:gd name="T40" fmla="*/ 100 w 164"/>
                <a:gd name="T41" fmla="*/ 34 h 114"/>
                <a:gd name="T42" fmla="*/ 55 w 164"/>
                <a:gd name="T43" fmla="*/ 57 h 114"/>
                <a:gd name="T44" fmla="*/ 16 w 164"/>
                <a:gd name="T45" fmla="*/ 75 h 114"/>
                <a:gd name="T46" fmla="*/ 0 w 164"/>
                <a:gd name="T47" fmla="*/ 84 h 114"/>
                <a:gd name="T48" fmla="*/ 39 w 164"/>
                <a:gd name="T49" fmla="*/ 86 h 114"/>
                <a:gd name="T50" fmla="*/ 124 w 164"/>
                <a:gd name="T51" fmla="*/ 87 h 114"/>
                <a:gd name="T52" fmla="*/ 236 w 164"/>
                <a:gd name="T53" fmla="*/ 88 h 114"/>
                <a:gd name="T54" fmla="*/ 396 w 164"/>
                <a:gd name="T55" fmla="*/ 88 h 114"/>
                <a:gd name="T56" fmla="*/ 457 w 164"/>
                <a:gd name="T57" fmla="*/ 88 h 114"/>
                <a:gd name="T58" fmla="*/ 520 w 164"/>
                <a:gd name="T59" fmla="*/ 84 h 114"/>
                <a:gd name="T60" fmla="*/ 597 w 164"/>
                <a:gd name="T61" fmla="*/ 79 h 114"/>
                <a:gd name="T62" fmla="*/ 672 w 164"/>
                <a:gd name="T63" fmla="*/ 74 h 114"/>
                <a:gd name="T64" fmla="*/ 701 w 164"/>
                <a:gd name="T65" fmla="*/ 70 h 114"/>
                <a:gd name="T66" fmla="*/ 725 w 164"/>
                <a:gd name="T67" fmla="*/ 64 h 114"/>
                <a:gd name="T68" fmla="*/ 764 w 164"/>
                <a:gd name="T69" fmla="*/ 61 h 114"/>
                <a:gd name="T70" fmla="*/ 811 w 164"/>
                <a:gd name="T71" fmla="*/ 59 h 114"/>
                <a:gd name="T72" fmla="*/ 841 w 164"/>
                <a:gd name="T73" fmla="*/ 59 h 114"/>
                <a:gd name="T74" fmla="*/ 892 w 164"/>
                <a:gd name="T75" fmla="*/ 54 h 114"/>
                <a:gd name="T76" fmla="*/ 947 w 164"/>
                <a:gd name="T77" fmla="*/ 49 h 114"/>
                <a:gd name="T78" fmla="*/ 977 w 164"/>
                <a:gd name="T79" fmla="*/ 45 h 114"/>
                <a:gd name="T80" fmla="*/ 955 w 164"/>
                <a:gd name="T81" fmla="*/ 44 h 114"/>
                <a:gd name="T82" fmla="*/ 908 w 164"/>
                <a:gd name="T83" fmla="*/ 42 h 114"/>
                <a:gd name="T84" fmla="*/ 849 w 164"/>
                <a:gd name="T85" fmla="*/ 41 h 114"/>
                <a:gd name="T86" fmla="*/ 827 w 164"/>
                <a:gd name="T87" fmla="*/ 41 h 114"/>
                <a:gd name="T88" fmla="*/ 849 w 164"/>
                <a:gd name="T89" fmla="*/ 25 h 114"/>
                <a:gd name="T90" fmla="*/ 955 w 164"/>
                <a:gd name="T91" fmla="*/ 15 h 114"/>
                <a:gd name="T92" fmla="*/ 1079 w 164"/>
                <a:gd name="T93" fmla="*/ 12 h 114"/>
                <a:gd name="T94" fmla="*/ 1213 w 164"/>
                <a:gd name="T95" fmla="*/ 8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163" y="8"/>
                  </a:moveTo>
                  <a:lnTo>
                    <a:pt x="162" y="8"/>
                  </a:lnTo>
                  <a:lnTo>
                    <a:pt x="161" y="8"/>
                  </a:lnTo>
                  <a:lnTo>
                    <a:pt x="160" y="8"/>
                  </a:lnTo>
                  <a:lnTo>
                    <a:pt x="159" y="8"/>
                  </a:lnTo>
                  <a:lnTo>
                    <a:pt x="157" y="8"/>
                  </a:lnTo>
                  <a:lnTo>
                    <a:pt x="156" y="6"/>
                  </a:lnTo>
                  <a:lnTo>
                    <a:pt x="154" y="6"/>
                  </a:lnTo>
                  <a:lnTo>
                    <a:pt x="152" y="5"/>
                  </a:lnTo>
                  <a:lnTo>
                    <a:pt x="151" y="5"/>
                  </a:lnTo>
                  <a:lnTo>
                    <a:pt x="149" y="4"/>
                  </a:lnTo>
                  <a:lnTo>
                    <a:pt x="147" y="4"/>
                  </a:lnTo>
                  <a:lnTo>
                    <a:pt x="146" y="2"/>
                  </a:lnTo>
                  <a:lnTo>
                    <a:pt x="144" y="2"/>
                  </a:lnTo>
                  <a:lnTo>
                    <a:pt x="143" y="2"/>
                  </a:lnTo>
                  <a:lnTo>
                    <a:pt x="143" y="0"/>
                  </a:lnTo>
                  <a:lnTo>
                    <a:pt x="133" y="5"/>
                  </a:lnTo>
                  <a:lnTo>
                    <a:pt x="125" y="9"/>
                  </a:lnTo>
                  <a:lnTo>
                    <a:pt x="117" y="12"/>
                  </a:lnTo>
                  <a:lnTo>
                    <a:pt x="110" y="14"/>
                  </a:lnTo>
                  <a:lnTo>
                    <a:pt x="103" y="15"/>
                  </a:lnTo>
                  <a:lnTo>
                    <a:pt x="98" y="17"/>
                  </a:lnTo>
                  <a:lnTo>
                    <a:pt x="93" y="18"/>
                  </a:lnTo>
                  <a:lnTo>
                    <a:pt x="89" y="18"/>
                  </a:lnTo>
                  <a:lnTo>
                    <a:pt x="84" y="19"/>
                  </a:lnTo>
                  <a:lnTo>
                    <a:pt x="80" y="19"/>
                  </a:lnTo>
                  <a:lnTo>
                    <a:pt x="78" y="19"/>
                  </a:lnTo>
                  <a:lnTo>
                    <a:pt x="76" y="19"/>
                  </a:lnTo>
                  <a:lnTo>
                    <a:pt x="74" y="19"/>
                  </a:lnTo>
                  <a:lnTo>
                    <a:pt x="73" y="19"/>
                  </a:lnTo>
                  <a:lnTo>
                    <a:pt x="72" y="19"/>
                  </a:lnTo>
                  <a:lnTo>
                    <a:pt x="72" y="26"/>
                  </a:lnTo>
                  <a:lnTo>
                    <a:pt x="74" y="32"/>
                  </a:lnTo>
                  <a:lnTo>
                    <a:pt x="74" y="39"/>
                  </a:lnTo>
                  <a:lnTo>
                    <a:pt x="75" y="45"/>
                  </a:lnTo>
                  <a:lnTo>
                    <a:pt x="74" y="53"/>
                  </a:lnTo>
                  <a:lnTo>
                    <a:pt x="74" y="60"/>
                  </a:lnTo>
                  <a:lnTo>
                    <a:pt x="73" y="67"/>
                  </a:lnTo>
                  <a:lnTo>
                    <a:pt x="73" y="73"/>
                  </a:lnTo>
                  <a:lnTo>
                    <a:pt x="71" y="81"/>
                  </a:lnTo>
                  <a:lnTo>
                    <a:pt x="69" y="87"/>
                  </a:lnTo>
                  <a:lnTo>
                    <a:pt x="68" y="93"/>
                  </a:lnTo>
                  <a:lnTo>
                    <a:pt x="66" y="98"/>
                  </a:lnTo>
                  <a:lnTo>
                    <a:pt x="63" y="102"/>
                  </a:lnTo>
                  <a:lnTo>
                    <a:pt x="61" y="105"/>
                  </a:lnTo>
                  <a:lnTo>
                    <a:pt x="60" y="107"/>
                  </a:lnTo>
                  <a:lnTo>
                    <a:pt x="58" y="108"/>
                  </a:lnTo>
                  <a:lnTo>
                    <a:pt x="56" y="109"/>
                  </a:lnTo>
                  <a:lnTo>
                    <a:pt x="55" y="107"/>
                  </a:lnTo>
                  <a:lnTo>
                    <a:pt x="53" y="105"/>
                  </a:lnTo>
                  <a:lnTo>
                    <a:pt x="53" y="102"/>
                  </a:lnTo>
                  <a:lnTo>
                    <a:pt x="51" y="98"/>
                  </a:lnTo>
                  <a:lnTo>
                    <a:pt x="51" y="94"/>
                  </a:lnTo>
                  <a:lnTo>
                    <a:pt x="50" y="88"/>
                  </a:lnTo>
                  <a:lnTo>
                    <a:pt x="50" y="83"/>
                  </a:lnTo>
                  <a:lnTo>
                    <a:pt x="49" y="79"/>
                  </a:lnTo>
                  <a:lnTo>
                    <a:pt x="47" y="73"/>
                  </a:lnTo>
                  <a:lnTo>
                    <a:pt x="44" y="69"/>
                  </a:lnTo>
                  <a:lnTo>
                    <a:pt x="42" y="64"/>
                  </a:lnTo>
                  <a:lnTo>
                    <a:pt x="38" y="60"/>
                  </a:lnTo>
                  <a:lnTo>
                    <a:pt x="34" y="55"/>
                  </a:lnTo>
                  <a:lnTo>
                    <a:pt x="28" y="52"/>
                  </a:lnTo>
                  <a:lnTo>
                    <a:pt x="22" y="49"/>
                  </a:lnTo>
                  <a:lnTo>
                    <a:pt x="21" y="49"/>
                  </a:lnTo>
                  <a:lnTo>
                    <a:pt x="21" y="47"/>
                  </a:lnTo>
                  <a:lnTo>
                    <a:pt x="21" y="45"/>
                  </a:lnTo>
                  <a:lnTo>
                    <a:pt x="20" y="43"/>
                  </a:lnTo>
                  <a:lnTo>
                    <a:pt x="20" y="40"/>
                  </a:lnTo>
                  <a:lnTo>
                    <a:pt x="20" y="37"/>
                  </a:lnTo>
                  <a:lnTo>
                    <a:pt x="20" y="33"/>
                  </a:lnTo>
                  <a:lnTo>
                    <a:pt x="18" y="32"/>
                  </a:lnTo>
                  <a:lnTo>
                    <a:pt x="18" y="28"/>
                  </a:lnTo>
                  <a:lnTo>
                    <a:pt x="18" y="26"/>
                  </a:lnTo>
                  <a:lnTo>
                    <a:pt x="18" y="22"/>
                  </a:lnTo>
                  <a:lnTo>
                    <a:pt x="17" y="20"/>
                  </a:lnTo>
                  <a:lnTo>
                    <a:pt x="17" y="18"/>
                  </a:lnTo>
                  <a:lnTo>
                    <a:pt x="17" y="17"/>
                  </a:lnTo>
                  <a:lnTo>
                    <a:pt x="15" y="26"/>
                  </a:lnTo>
                  <a:lnTo>
                    <a:pt x="15" y="34"/>
                  </a:lnTo>
                  <a:lnTo>
                    <a:pt x="13" y="43"/>
                  </a:lnTo>
                  <a:lnTo>
                    <a:pt x="13" y="51"/>
                  </a:lnTo>
                  <a:lnTo>
                    <a:pt x="11" y="59"/>
                  </a:lnTo>
                  <a:lnTo>
                    <a:pt x="9" y="67"/>
                  </a:lnTo>
                  <a:lnTo>
                    <a:pt x="7" y="73"/>
                  </a:lnTo>
                  <a:lnTo>
                    <a:pt x="7" y="80"/>
                  </a:lnTo>
                  <a:lnTo>
                    <a:pt x="6" y="86"/>
                  </a:lnTo>
                  <a:lnTo>
                    <a:pt x="4" y="91"/>
                  </a:lnTo>
                  <a:lnTo>
                    <a:pt x="2" y="96"/>
                  </a:lnTo>
                  <a:lnTo>
                    <a:pt x="2" y="100"/>
                  </a:lnTo>
                  <a:lnTo>
                    <a:pt x="0" y="103"/>
                  </a:lnTo>
                  <a:lnTo>
                    <a:pt x="0" y="105"/>
                  </a:lnTo>
                  <a:lnTo>
                    <a:pt x="0" y="107"/>
                  </a:lnTo>
                  <a:lnTo>
                    <a:pt x="1" y="109"/>
                  </a:lnTo>
                  <a:lnTo>
                    <a:pt x="3" y="109"/>
                  </a:lnTo>
                  <a:lnTo>
                    <a:pt x="5" y="110"/>
                  </a:lnTo>
                  <a:lnTo>
                    <a:pt x="7" y="110"/>
                  </a:lnTo>
                  <a:lnTo>
                    <a:pt x="9" y="111"/>
                  </a:lnTo>
                  <a:lnTo>
                    <a:pt x="12" y="111"/>
                  </a:lnTo>
                  <a:lnTo>
                    <a:pt x="16" y="111"/>
                  </a:lnTo>
                  <a:lnTo>
                    <a:pt x="20" y="111"/>
                  </a:lnTo>
                  <a:lnTo>
                    <a:pt x="23" y="112"/>
                  </a:lnTo>
                  <a:lnTo>
                    <a:pt x="26" y="112"/>
                  </a:lnTo>
                  <a:lnTo>
                    <a:pt x="31" y="112"/>
                  </a:lnTo>
                  <a:lnTo>
                    <a:pt x="36" y="112"/>
                  </a:lnTo>
                  <a:lnTo>
                    <a:pt x="41" y="113"/>
                  </a:lnTo>
                  <a:lnTo>
                    <a:pt x="46" y="113"/>
                  </a:lnTo>
                  <a:lnTo>
                    <a:pt x="52" y="113"/>
                  </a:lnTo>
                  <a:lnTo>
                    <a:pt x="58" y="113"/>
                  </a:lnTo>
                  <a:lnTo>
                    <a:pt x="59" y="113"/>
                  </a:lnTo>
                  <a:lnTo>
                    <a:pt x="60" y="113"/>
                  </a:lnTo>
                  <a:lnTo>
                    <a:pt x="61" y="111"/>
                  </a:lnTo>
                  <a:lnTo>
                    <a:pt x="63" y="110"/>
                  </a:lnTo>
                  <a:lnTo>
                    <a:pt x="66" y="109"/>
                  </a:lnTo>
                  <a:lnTo>
                    <a:pt x="68" y="107"/>
                  </a:lnTo>
                  <a:lnTo>
                    <a:pt x="71" y="105"/>
                  </a:lnTo>
                  <a:lnTo>
                    <a:pt x="73" y="104"/>
                  </a:lnTo>
                  <a:lnTo>
                    <a:pt x="76" y="102"/>
                  </a:lnTo>
                  <a:lnTo>
                    <a:pt x="78" y="101"/>
                  </a:lnTo>
                  <a:lnTo>
                    <a:pt x="82" y="99"/>
                  </a:lnTo>
                  <a:lnTo>
                    <a:pt x="84" y="97"/>
                  </a:lnTo>
                  <a:lnTo>
                    <a:pt x="86" y="96"/>
                  </a:lnTo>
                  <a:lnTo>
                    <a:pt x="88" y="94"/>
                  </a:lnTo>
                  <a:lnTo>
                    <a:pt x="91" y="92"/>
                  </a:lnTo>
                  <a:lnTo>
                    <a:pt x="92" y="91"/>
                  </a:lnTo>
                  <a:lnTo>
                    <a:pt x="92" y="89"/>
                  </a:lnTo>
                  <a:lnTo>
                    <a:pt x="94" y="88"/>
                  </a:lnTo>
                  <a:lnTo>
                    <a:pt x="94" y="87"/>
                  </a:lnTo>
                  <a:lnTo>
                    <a:pt x="95" y="85"/>
                  </a:lnTo>
                  <a:lnTo>
                    <a:pt x="95" y="83"/>
                  </a:lnTo>
                  <a:lnTo>
                    <a:pt x="97" y="81"/>
                  </a:lnTo>
                  <a:lnTo>
                    <a:pt x="99" y="80"/>
                  </a:lnTo>
                  <a:lnTo>
                    <a:pt x="100" y="78"/>
                  </a:lnTo>
                  <a:lnTo>
                    <a:pt x="102" y="77"/>
                  </a:lnTo>
                  <a:lnTo>
                    <a:pt x="103" y="77"/>
                  </a:lnTo>
                  <a:lnTo>
                    <a:pt x="105" y="75"/>
                  </a:lnTo>
                  <a:lnTo>
                    <a:pt x="106" y="75"/>
                  </a:lnTo>
                  <a:lnTo>
                    <a:pt x="108" y="75"/>
                  </a:lnTo>
                  <a:lnTo>
                    <a:pt x="109" y="75"/>
                  </a:lnTo>
                  <a:lnTo>
                    <a:pt x="110" y="75"/>
                  </a:lnTo>
                  <a:lnTo>
                    <a:pt x="111" y="73"/>
                  </a:lnTo>
                  <a:lnTo>
                    <a:pt x="113" y="73"/>
                  </a:lnTo>
                  <a:lnTo>
                    <a:pt x="115" y="71"/>
                  </a:lnTo>
                  <a:lnTo>
                    <a:pt x="117" y="69"/>
                  </a:lnTo>
                  <a:lnTo>
                    <a:pt x="119" y="68"/>
                  </a:lnTo>
                  <a:lnTo>
                    <a:pt x="120" y="67"/>
                  </a:lnTo>
                  <a:lnTo>
                    <a:pt x="122" y="65"/>
                  </a:lnTo>
                  <a:lnTo>
                    <a:pt x="124" y="63"/>
                  </a:lnTo>
                  <a:lnTo>
                    <a:pt x="126" y="61"/>
                  </a:lnTo>
                  <a:lnTo>
                    <a:pt x="128" y="59"/>
                  </a:lnTo>
                  <a:lnTo>
                    <a:pt x="128" y="57"/>
                  </a:lnTo>
                  <a:lnTo>
                    <a:pt x="129" y="56"/>
                  </a:lnTo>
                  <a:lnTo>
                    <a:pt x="127" y="56"/>
                  </a:lnTo>
                  <a:lnTo>
                    <a:pt x="126" y="56"/>
                  </a:lnTo>
                  <a:lnTo>
                    <a:pt x="125" y="56"/>
                  </a:lnTo>
                  <a:lnTo>
                    <a:pt x="124" y="54"/>
                  </a:lnTo>
                  <a:lnTo>
                    <a:pt x="122" y="54"/>
                  </a:lnTo>
                  <a:lnTo>
                    <a:pt x="120" y="54"/>
                  </a:lnTo>
                  <a:lnTo>
                    <a:pt x="119" y="54"/>
                  </a:lnTo>
                  <a:lnTo>
                    <a:pt x="117" y="52"/>
                  </a:lnTo>
                  <a:lnTo>
                    <a:pt x="115" y="52"/>
                  </a:lnTo>
                  <a:lnTo>
                    <a:pt x="113" y="52"/>
                  </a:lnTo>
                  <a:lnTo>
                    <a:pt x="111" y="52"/>
                  </a:lnTo>
                  <a:lnTo>
                    <a:pt x="110" y="52"/>
                  </a:lnTo>
                  <a:lnTo>
                    <a:pt x="109" y="52"/>
                  </a:lnTo>
                  <a:lnTo>
                    <a:pt x="108" y="52"/>
                  </a:lnTo>
                  <a:lnTo>
                    <a:pt x="108" y="44"/>
                  </a:lnTo>
                  <a:lnTo>
                    <a:pt x="109" y="37"/>
                  </a:lnTo>
                  <a:lnTo>
                    <a:pt x="111" y="32"/>
                  </a:lnTo>
                  <a:lnTo>
                    <a:pt x="114" y="26"/>
                  </a:lnTo>
                  <a:lnTo>
                    <a:pt x="117" y="24"/>
                  </a:lnTo>
                  <a:lnTo>
                    <a:pt x="121" y="20"/>
                  </a:lnTo>
                  <a:lnTo>
                    <a:pt x="125" y="18"/>
                  </a:lnTo>
                  <a:lnTo>
                    <a:pt x="129" y="16"/>
                  </a:lnTo>
                  <a:lnTo>
                    <a:pt x="133" y="16"/>
                  </a:lnTo>
                  <a:lnTo>
                    <a:pt x="138" y="15"/>
                  </a:lnTo>
                  <a:lnTo>
                    <a:pt x="141" y="15"/>
                  </a:lnTo>
                  <a:lnTo>
                    <a:pt x="146" y="14"/>
                  </a:lnTo>
                  <a:lnTo>
                    <a:pt x="150" y="14"/>
                  </a:lnTo>
                  <a:lnTo>
                    <a:pt x="155" y="13"/>
                  </a:lnTo>
                  <a:lnTo>
                    <a:pt x="159" y="11"/>
                  </a:lnTo>
                  <a:lnTo>
                    <a:pt x="163" y="8"/>
                  </a:lnTo>
                </a:path>
              </a:pathLst>
            </a:custGeom>
            <a:solidFill>
              <a:srgbClr val="F8F8F8"/>
            </a:solidFill>
            <a:ln w="6350">
              <a:solidFill>
                <a:srgbClr val="DDDDDD"/>
              </a:solidFill>
              <a:round/>
              <a:headEnd/>
              <a:tailEnd/>
            </a:ln>
          </p:spPr>
          <p:txBody>
            <a:bodyPr/>
            <a:lstStyle/>
            <a:p>
              <a:endParaRPr lang="it-IT"/>
            </a:p>
          </p:txBody>
        </p:sp>
        <p:sp>
          <p:nvSpPr>
            <p:cNvPr id="12315" name="Freeform 33"/>
            <p:cNvSpPr>
              <a:spLocks/>
            </p:cNvSpPr>
            <p:nvPr/>
          </p:nvSpPr>
          <p:spPr bwMode="auto">
            <a:xfrm>
              <a:off x="2725" y="1477"/>
              <a:ext cx="168" cy="100"/>
            </a:xfrm>
            <a:custGeom>
              <a:avLst/>
              <a:gdLst>
                <a:gd name="T0" fmla="*/ 8 w 86"/>
                <a:gd name="T1" fmla="*/ 6 h 109"/>
                <a:gd name="T2" fmla="*/ 53 w 86"/>
                <a:gd name="T3" fmla="*/ 6 h 109"/>
                <a:gd name="T4" fmla="*/ 125 w 86"/>
                <a:gd name="T5" fmla="*/ 6 h 109"/>
                <a:gd name="T6" fmla="*/ 188 w 86"/>
                <a:gd name="T7" fmla="*/ 6 h 109"/>
                <a:gd name="T8" fmla="*/ 240 w 86"/>
                <a:gd name="T9" fmla="*/ 6 h 109"/>
                <a:gd name="T10" fmla="*/ 244 w 86"/>
                <a:gd name="T11" fmla="*/ 6 h 109"/>
                <a:gd name="T12" fmla="*/ 244 w 86"/>
                <a:gd name="T13" fmla="*/ 10 h 109"/>
                <a:gd name="T14" fmla="*/ 252 w 86"/>
                <a:gd name="T15" fmla="*/ 16 h 109"/>
                <a:gd name="T16" fmla="*/ 283 w 86"/>
                <a:gd name="T17" fmla="*/ 23 h 109"/>
                <a:gd name="T18" fmla="*/ 305 w 86"/>
                <a:gd name="T19" fmla="*/ 29 h 109"/>
                <a:gd name="T20" fmla="*/ 352 w 86"/>
                <a:gd name="T21" fmla="*/ 34 h 109"/>
                <a:gd name="T22" fmla="*/ 381 w 86"/>
                <a:gd name="T23" fmla="*/ 40 h 109"/>
                <a:gd name="T24" fmla="*/ 408 w 86"/>
                <a:gd name="T25" fmla="*/ 49 h 109"/>
                <a:gd name="T26" fmla="*/ 432 w 86"/>
                <a:gd name="T27" fmla="*/ 58 h 109"/>
                <a:gd name="T28" fmla="*/ 461 w 86"/>
                <a:gd name="T29" fmla="*/ 67 h 109"/>
                <a:gd name="T30" fmla="*/ 469 w 86"/>
                <a:gd name="T31" fmla="*/ 75 h 109"/>
                <a:gd name="T32" fmla="*/ 469 w 86"/>
                <a:gd name="T33" fmla="*/ 78 h 109"/>
                <a:gd name="T34" fmla="*/ 477 w 86"/>
                <a:gd name="T35" fmla="*/ 79 h 109"/>
                <a:gd name="T36" fmla="*/ 492 w 86"/>
                <a:gd name="T37" fmla="*/ 79 h 109"/>
                <a:gd name="T38" fmla="*/ 500 w 86"/>
                <a:gd name="T39" fmla="*/ 82 h 109"/>
                <a:gd name="T40" fmla="*/ 524 w 86"/>
                <a:gd name="T41" fmla="*/ 83 h 109"/>
                <a:gd name="T42" fmla="*/ 531 w 86"/>
                <a:gd name="T43" fmla="*/ 83 h 109"/>
                <a:gd name="T44" fmla="*/ 553 w 86"/>
                <a:gd name="T45" fmla="*/ 83 h 109"/>
                <a:gd name="T46" fmla="*/ 580 w 86"/>
                <a:gd name="T47" fmla="*/ 83 h 109"/>
                <a:gd name="T48" fmla="*/ 604 w 86"/>
                <a:gd name="T49" fmla="*/ 83 h 109"/>
                <a:gd name="T50" fmla="*/ 617 w 86"/>
                <a:gd name="T51" fmla="*/ 83 h 109"/>
                <a:gd name="T52" fmla="*/ 633 w 86"/>
                <a:gd name="T53" fmla="*/ 82 h 109"/>
                <a:gd name="T54" fmla="*/ 604 w 86"/>
                <a:gd name="T55" fmla="*/ 75 h 109"/>
                <a:gd name="T56" fmla="*/ 545 w 86"/>
                <a:gd name="T57" fmla="*/ 58 h 109"/>
                <a:gd name="T58" fmla="*/ 469 w 86"/>
                <a:gd name="T59" fmla="*/ 37 h 109"/>
                <a:gd name="T60" fmla="*/ 397 w 86"/>
                <a:gd name="T61" fmla="*/ 17 h 109"/>
                <a:gd name="T62" fmla="*/ 352 w 86"/>
                <a:gd name="T63" fmla="*/ 6 h 109"/>
                <a:gd name="T64" fmla="*/ 328 w 86"/>
                <a:gd name="T65" fmla="*/ 3 h 109"/>
                <a:gd name="T66" fmla="*/ 252 w 86"/>
                <a:gd name="T67" fmla="*/ 1 h 109"/>
                <a:gd name="T68" fmla="*/ 172 w 86"/>
                <a:gd name="T69" fmla="*/ 0 h 109"/>
                <a:gd name="T70" fmla="*/ 80 w 86"/>
                <a:gd name="T71" fmla="*/ 1 h 109"/>
                <a:gd name="T72" fmla="*/ 23 w 86"/>
                <a:gd name="T73" fmla="*/ 1 h 109"/>
                <a:gd name="T74" fmla="*/ 0 w 86"/>
                <a:gd name="T75" fmla="*/ 2 h 109"/>
                <a:gd name="T76" fmla="*/ 0 w 86"/>
                <a:gd name="T77" fmla="*/ 2 h 109"/>
                <a:gd name="T78" fmla="*/ 0 w 86"/>
                <a:gd name="T79" fmla="*/ 4 h 109"/>
                <a:gd name="T80" fmla="*/ 0 w 86"/>
                <a:gd name="T81" fmla="*/ 6 h 109"/>
                <a:gd name="T82" fmla="*/ 0 w 86"/>
                <a:gd name="T83" fmla="*/ 6 h 109"/>
                <a:gd name="T84" fmla="*/ 0 w 86"/>
                <a:gd name="T85" fmla="*/ 6 h 10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6"/>
                <a:gd name="T130" fmla="*/ 0 h 109"/>
                <a:gd name="T131" fmla="*/ 86 w 86"/>
                <a:gd name="T132" fmla="*/ 109 h 10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6" h="109">
                  <a:moveTo>
                    <a:pt x="0" y="6"/>
                  </a:moveTo>
                  <a:lnTo>
                    <a:pt x="0" y="8"/>
                  </a:lnTo>
                  <a:lnTo>
                    <a:pt x="1" y="8"/>
                  </a:lnTo>
                  <a:lnTo>
                    <a:pt x="3" y="8"/>
                  </a:lnTo>
                  <a:lnTo>
                    <a:pt x="5" y="8"/>
                  </a:lnTo>
                  <a:lnTo>
                    <a:pt x="7" y="8"/>
                  </a:lnTo>
                  <a:lnTo>
                    <a:pt x="11" y="8"/>
                  </a:lnTo>
                  <a:lnTo>
                    <a:pt x="14" y="8"/>
                  </a:lnTo>
                  <a:lnTo>
                    <a:pt x="17" y="8"/>
                  </a:lnTo>
                  <a:lnTo>
                    <a:pt x="19" y="8"/>
                  </a:lnTo>
                  <a:lnTo>
                    <a:pt x="22" y="8"/>
                  </a:lnTo>
                  <a:lnTo>
                    <a:pt x="25" y="8"/>
                  </a:lnTo>
                  <a:lnTo>
                    <a:pt x="28" y="8"/>
                  </a:lnTo>
                  <a:lnTo>
                    <a:pt x="30" y="8"/>
                  </a:lnTo>
                  <a:lnTo>
                    <a:pt x="32" y="8"/>
                  </a:lnTo>
                  <a:lnTo>
                    <a:pt x="33" y="8"/>
                  </a:lnTo>
                  <a:lnTo>
                    <a:pt x="34" y="8"/>
                  </a:lnTo>
                  <a:lnTo>
                    <a:pt x="33" y="9"/>
                  </a:lnTo>
                  <a:lnTo>
                    <a:pt x="33" y="10"/>
                  </a:lnTo>
                  <a:lnTo>
                    <a:pt x="33" y="12"/>
                  </a:lnTo>
                  <a:lnTo>
                    <a:pt x="33" y="13"/>
                  </a:lnTo>
                  <a:lnTo>
                    <a:pt x="33" y="16"/>
                  </a:lnTo>
                  <a:lnTo>
                    <a:pt x="34" y="18"/>
                  </a:lnTo>
                  <a:lnTo>
                    <a:pt x="34" y="21"/>
                  </a:lnTo>
                  <a:lnTo>
                    <a:pt x="36" y="22"/>
                  </a:lnTo>
                  <a:lnTo>
                    <a:pt x="36" y="26"/>
                  </a:lnTo>
                  <a:lnTo>
                    <a:pt x="38" y="29"/>
                  </a:lnTo>
                  <a:lnTo>
                    <a:pt x="38" y="33"/>
                  </a:lnTo>
                  <a:lnTo>
                    <a:pt x="40" y="35"/>
                  </a:lnTo>
                  <a:lnTo>
                    <a:pt x="41" y="38"/>
                  </a:lnTo>
                  <a:lnTo>
                    <a:pt x="43" y="40"/>
                  </a:lnTo>
                  <a:lnTo>
                    <a:pt x="45" y="42"/>
                  </a:lnTo>
                  <a:lnTo>
                    <a:pt x="47" y="44"/>
                  </a:lnTo>
                  <a:lnTo>
                    <a:pt x="47" y="47"/>
                  </a:lnTo>
                  <a:lnTo>
                    <a:pt x="49" y="49"/>
                  </a:lnTo>
                  <a:lnTo>
                    <a:pt x="51" y="52"/>
                  </a:lnTo>
                  <a:lnTo>
                    <a:pt x="53" y="55"/>
                  </a:lnTo>
                  <a:lnTo>
                    <a:pt x="53" y="59"/>
                  </a:lnTo>
                  <a:lnTo>
                    <a:pt x="55" y="63"/>
                  </a:lnTo>
                  <a:lnTo>
                    <a:pt x="57" y="67"/>
                  </a:lnTo>
                  <a:lnTo>
                    <a:pt x="58" y="70"/>
                  </a:lnTo>
                  <a:lnTo>
                    <a:pt x="58" y="75"/>
                  </a:lnTo>
                  <a:lnTo>
                    <a:pt x="60" y="79"/>
                  </a:lnTo>
                  <a:lnTo>
                    <a:pt x="60" y="83"/>
                  </a:lnTo>
                  <a:lnTo>
                    <a:pt x="62" y="87"/>
                  </a:lnTo>
                  <a:lnTo>
                    <a:pt x="62" y="90"/>
                  </a:lnTo>
                  <a:lnTo>
                    <a:pt x="63" y="94"/>
                  </a:lnTo>
                  <a:lnTo>
                    <a:pt x="63" y="97"/>
                  </a:lnTo>
                  <a:lnTo>
                    <a:pt x="63" y="100"/>
                  </a:lnTo>
                  <a:lnTo>
                    <a:pt x="63" y="101"/>
                  </a:lnTo>
                  <a:lnTo>
                    <a:pt x="63" y="102"/>
                  </a:lnTo>
                  <a:lnTo>
                    <a:pt x="64" y="102"/>
                  </a:lnTo>
                  <a:lnTo>
                    <a:pt x="64" y="103"/>
                  </a:lnTo>
                  <a:lnTo>
                    <a:pt x="65" y="103"/>
                  </a:lnTo>
                  <a:lnTo>
                    <a:pt x="66" y="103"/>
                  </a:lnTo>
                  <a:lnTo>
                    <a:pt x="66" y="105"/>
                  </a:lnTo>
                  <a:lnTo>
                    <a:pt x="67" y="105"/>
                  </a:lnTo>
                  <a:lnTo>
                    <a:pt x="67" y="106"/>
                  </a:lnTo>
                  <a:lnTo>
                    <a:pt x="69" y="106"/>
                  </a:lnTo>
                  <a:lnTo>
                    <a:pt x="69" y="107"/>
                  </a:lnTo>
                  <a:lnTo>
                    <a:pt x="70" y="107"/>
                  </a:lnTo>
                  <a:lnTo>
                    <a:pt x="71" y="107"/>
                  </a:lnTo>
                  <a:lnTo>
                    <a:pt x="71" y="108"/>
                  </a:lnTo>
                  <a:lnTo>
                    <a:pt x="73" y="108"/>
                  </a:lnTo>
                  <a:lnTo>
                    <a:pt x="74" y="108"/>
                  </a:lnTo>
                  <a:lnTo>
                    <a:pt x="76" y="108"/>
                  </a:lnTo>
                  <a:lnTo>
                    <a:pt x="78" y="108"/>
                  </a:lnTo>
                  <a:lnTo>
                    <a:pt x="79" y="107"/>
                  </a:lnTo>
                  <a:lnTo>
                    <a:pt x="81" y="107"/>
                  </a:lnTo>
                  <a:lnTo>
                    <a:pt x="83" y="107"/>
                  </a:lnTo>
                  <a:lnTo>
                    <a:pt x="84" y="107"/>
                  </a:lnTo>
                  <a:lnTo>
                    <a:pt x="85" y="106"/>
                  </a:lnTo>
                  <a:lnTo>
                    <a:pt x="84" y="105"/>
                  </a:lnTo>
                  <a:lnTo>
                    <a:pt x="84" y="102"/>
                  </a:lnTo>
                  <a:lnTo>
                    <a:pt x="81" y="97"/>
                  </a:lnTo>
                  <a:lnTo>
                    <a:pt x="79" y="91"/>
                  </a:lnTo>
                  <a:lnTo>
                    <a:pt x="76" y="84"/>
                  </a:lnTo>
                  <a:lnTo>
                    <a:pt x="73" y="75"/>
                  </a:lnTo>
                  <a:lnTo>
                    <a:pt x="69" y="67"/>
                  </a:lnTo>
                  <a:lnTo>
                    <a:pt x="67" y="56"/>
                  </a:lnTo>
                  <a:lnTo>
                    <a:pt x="63" y="48"/>
                  </a:lnTo>
                  <a:lnTo>
                    <a:pt x="60" y="39"/>
                  </a:lnTo>
                  <a:lnTo>
                    <a:pt x="56" y="30"/>
                  </a:lnTo>
                  <a:lnTo>
                    <a:pt x="53" y="22"/>
                  </a:lnTo>
                  <a:lnTo>
                    <a:pt x="50" y="16"/>
                  </a:lnTo>
                  <a:lnTo>
                    <a:pt x="49" y="10"/>
                  </a:lnTo>
                  <a:lnTo>
                    <a:pt x="47" y="6"/>
                  </a:lnTo>
                  <a:lnTo>
                    <a:pt x="47" y="4"/>
                  </a:lnTo>
                  <a:lnTo>
                    <a:pt x="46" y="4"/>
                  </a:lnTo>
                  <a:lnTo>
                    <a:pt x="44" y="3"/>
                  </a:lnTo>
                  <a:lnTo>
                    <a:pt x="40" y="3"/>
                  </a:lnTo>
                  <a:lnTo>
                    <a:pt x="38" y="1"/>
                  </a:lnTo>
                  <a:lnTo>
                    <a:pt x="34" y="1"/>
                  </a:lnTo>
                  <a:lnTo>
                    <a:pt x="30" y="1"/>
                  </a:lnTo>
                  <a:lnTo>
                    <a:pt x="27" y="1"/>
                  </a:lnTo>
                  <a:lnTo>
                    <a:pt x="23" y="0"/>
                  </a:lnTo>
                  <a:lnTo>
                    <a:pt x="18" y="1"/>
                  </a:lnTo>
                  <a:lnTo>
                    <a:pt x="15" y="1"/>
                  </a:lnTo>
                  <a:lnTo>
                    <a:pt x="11" y="1"/>
                  </a:lnTo>
                  <a:lnTo>
                    <a:pt x="8" y="1"/>
                  </a:lnTo>
                  <a:lnTo>
                    <a:pt x="5" y="1"/>
                  </a:lnTo>
                  <a:lnTo>
                    <a:pt x="3" y="1"/>
                  </a:lnTo>
                  <a:lnTo>
                    <a:pt x="2" y="1"/>
                  </a:lnTo>
                  <a:lnTo>
                    <a:pt x="0" y="2"/>
                  </a:lnTo>
                  <a:lnTo>
                    <a:pt x="0" y="4"/>
                  </a:lnTo>
                  <a:lnTo>
                    <a:pt x="0" y="6"/>
                  </a:lnTo>
                </a:path>
              </a:pathLst>
            </a:custGeom>
            <a:solidFill>
              <a:srgbClr val="F8F8F8"/>
            </a:solidFill>
            <a:ln w="9525">
              <a:solidFill>
                <a:srgbClr val="DDDDDD"/>
              </a:solidFill>
              <a:round/>
              <a:headEnd/>
              <a:tailEnd/>
            </a:ln>
          </p:spPr>
          <p:txBody>
            <a:bodyPr/>
            <a:lstStyle/>
            <a:p>
              <a:endParaRPr lang="it-IT"/>
            </a:p>
          </p:txBody>
        </p:sp>
        <p:sp>
          <p:nvSpPr>
            <p:cNvPr id="12316" name="Freeform 34"/>
            <p:cNvSpPr>
              <a:spLocks/>
            </p:cNvSpPr>
            <p:nvPr/>
          </p:nvSpPr>
          <p:spPr bwMode="auto">
            <a:xfrm>
              <a:off x="3371" y="1478"/>
              <a:ext cx="170" cy="99"/>
            </a:xfrm>
            <a:custGeom>
              <a:avLst/>
              <a:gdLst>
                <a:gd name="T0" fmla="*/ 625 w 87"/>
                <a:gd name="T1" fmla="*/ 6 h 108"/>
                <a:gd name="T2" fmla="*/ 573 w 87"/>
                <a:gd name="T3" fmla="*/ 6 h 108"/>
                <a:gd name="T4" fmla="*/ 516 w 87"/>
                <a:gd name="T5" fmla="*/ 6 h 108"/>
                <a:gd name="T6" fmla="*/ 440 w 87"/>
                <a:gd name="T7" fmla="*/ 6 h 108"/>
                <a:gd name="T8" fmla="*/ 397 w 87"/>
                <a:gd name="T9" fmla="*/ 6 h 108"/>
                <a:gd name="T10" fmla="*/ 381 w 87"/>
                <a:gd name="T11" fmla="*/ 6 h 108"/>
                <a:gd name="T12" fmla="*/ 381 w 87"/>
                <a:gd name="T13" fmla="*/ 9 h 108"/>
                <a:gd name="T14" fmla="*/ 367 w 87"/>
                <a:gd name="T15" fmla="*/ 16 h 108"/>
                <a:gd name="T16" fmla="*/ 344 w 87"/>
                <a:gd name="T17" fmla="*/ 23 h 108"/>
                <a:gd name="T18" fmla="*/ 320 w 87"/>
                <a:gd name="T19" fmla="*/ 29 h 108"/>
                <a:gd name="T20" fmla="*/ 291 w 87"/>
                <a:gd name="T21" fmla="*/ 34 h 108"/>
                <a:gd name="T22" fmla="*/ 252 w 87"/>
                <a:gd name="T23" fmla="*/ 41 h 108"/>
                <a:gd name="T24" fmla="*/ 209 w 87"/>
                <a:gd name="T25" fmla="*/ 49 h 108"/>
                <a:gd name="T26" fmla="*/ 180 w 87"/>
                <a:gd name="T27" fmla="*/ 58 h 108"/>
                <a:gd name="T28" fmla="*/ 164 w 87"/>
                <a:gd name="T29" fmla="*/ 67 h 108"/>
                <a:gd name="T30" fmla="*/ 164 w 87"/>
                <a:gd name="T31" fmla="*/ 76 h 108"/>
                <a:gd name="T32" fmla="*/ 164 w 87"/>
                <a:gd name="T33" fmla="*/ 78 h 108"/>
                <a:gd name="T34" fmla="*/ 141 w 87"/>
                <a:gd name="T35" fmla="*/ 80 h 108"/>
                <a:gd name="T36" fmla="*/ 141 w 87"/>
                <a:gd name="T37" fmla="*/ 80 h 108"/>
                <a:gd name="T38" fmla="*/ 119 w 87"/>
                <a:gd name="T39" fmla="*/ 82 h 108"/>
                <a:gd name="T40" fmla="*/ 104 w 87"/>
                <a:gd name="T41" fmla="*/ 83 h 108"/>
                <a:gd name="T42" fmla="*/ 96 w 87"/>
                <a:gd name="T43" fmla="*/ 83 h 108"/>
                <a:gd name="T44" fmla="*/ 76 w 87"/>
                <a:gd name="T45" fmla="*/ 83 h 108"/>
                <a:gd name="T46" fmla="*/ 45 w 87"/>
                <a:gd name="T47" fmla="*/ 83 h 108"/>
                <a:gd name="T48" fmla="*/ 31 w 87"/>
                <a:gd name="T49" fmla="*/ 83 h 108"/>
                <a:gd name="T50" fmla="*/ 8 w 87"/>
                <a:gd name="T51" fmla="*/ 83 h 108"/>
                <a:gd name="T52" fmla="*/ 8 w 87"/>
                <a:gd name="T53" fmla="*/ 82 h 108"/>
                <a:gd name="T54" fmla="*/ 23 w 87"/>
                <a:gd name="T55" fmla="*/ 76 h 108"/>
                <a:gd name="T56" fmla="*/ 80 w 87"/>
                <a:gd name="T57" fmla="*/ 58 h 108"/>
                <a:gd name="T58" fmla="*/ 164 w 87"/>
                <a:gd name="T59" fmla="*/ 36 h 108"/>
                <a:gd name="T60" fmla="*/ 240 w 87"/>
                <a:gd name="T61" fmla="*/ 16 h 108"/>
                <a:gd name="T62" fmla="*/ 276 w 87"/>
                <a:gd name="T63" fmla="*/ 6 h 108"/>
                <a:gd name="T64" fmla="*/ 297 w 87"/>
                <a:gd name="T65" fmla="*/ 3 h 108"/>
                <a:gd name="T66" fmla="*/ 373 w 87"/>
                <a:gd name="T67" fmla="*/ 1 h 108"/>
                <a:gd name="T68" fmla="*/ 461 w 87"/>
                <a:gd name="T69" fmla="*/ 0 h 108"/>
                <a:gd name="T70" fmla="*/ 545 w 87"/>
                <a:gd name="T71" fmla="*/ 0 h 108"/>
                <a:gd name="T72" fmla="*/ 612 w 87"/>
                <a:gd name="T73" fmla="*/ 0 h 108"/>
                <a:gd name="T74" fmla="*/ 625 w 87"/>
                <a:gd name="T75" fmla="*/ 1 h 108"/>
                <a:gd name="T76" fmla="*/ 625 w 87"/>
                <a:gd name="T77" fmla="*/ 2 h 108"/>
                <a:gd name="T78" fmla="*/ 625 w 87"/>
                <a:gd name="T79" fmla="*/ 4 h 108"/>
                <a:gd name="T80" fmla="*/ 633 w 87"/>
                <a:gd name="T81" fmla="*/ 5 h 108"/>
                <a:gd name="T82" fmla="*/ 633 w 87"/>
                <a:gd name="T83" fmla="*/ 6 h 108"/>
                <a:gd name="T84" fmla="*/ 641 w 87"/>
                <a:gd name="T85" fmla="*/ 6 h 1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
                <a:gd name="T130" fmla="*/ 0 h 108"/>
                <a:gd name="T131" fmla="*/ 87 w 87"/>
                <a:gd name="T132" fmla="*/ 108 h 1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 h="108">
                  <a:moveTo>
                    <a:pt x="86" y="6"/>
                  </a:moveTo>
                  <a:lnTo>
                    <a:pt x="85" y="7"/>
                  </a:lnTo>
                  <a:lnTo>
                    <a:pt x="84" y="7"/>
                  </a:lnTo>
                  <a:lnTo>
                    <a:pt x="82" y="7"/>
                  </a:lnTo>
                  <a:lnTo>
                    <a:pt x="80" y="7"/>
                  </a:lnTo>
                  <a:lnTo>
                    <a:pt x="77" y="7"/>
                  </a:lnTo>
                  <a:lnTo>
                    <a:pt x="74" y="7"/>
                  </a:lnTo>
                  <a:lnTo>
                    <a:pt x="71" y="7"/>
                  </a:lnTo>
                  <a:lnTo>
                    <a:pt x="69" y="7"/>
                  </a:lnTo>
                  <a:lnTo>
                    <a:pt x="66" y="7"/>
                  </a:lnTo>
                  <a:lnTo>
                    <a:pt x="62" y="7"/>
                  </a:lnTo>
                  <a:lnTo>
                    <a:pt x="59" y="7"/>
                  </a:lnTo>
                  <a:lnTo>
                    <a:pt x="57" y="7"/>
                  </a:lnTo>
                  <a:lnTo>
                    <a:pt x="55" y="7"/>
                  </a:lnTo>
                  <a:lnTo>
                    <a:pt x="53" y="7"/>
                  </a:lnTo>
                  <a:lnTo>
                    <a:pt x="51" y="8"/>
                  </a:lnTo>
                  <a:lnTo>
                    <a:pt x="51" y="9"/>
                  </a:lnTo>
                  <a:lnTo>
                    <a:pt x="51" y="11"/>
                  </a:lnTo>
                  <a:lnTo>
                    <a:pt x="51" y="12"/>
                  </a:lnTo>
                  <a:lnTo>
                    <a:pt x="50" y="15"/>
                  </a:lnTo>
                  <a:lnTo>
                    <a:pt x="50" y="17"/>
                  </a:lnTo>
                  <a:lnTo>
                    <a:pt x="49" y="20"/>
                  </a:lnTo>
                  <a:lnTo>
                    <a:pt x="49" y="22"/>
                  </a:lnTo>
                  <a:lnTo>
                    <a:pt x="47" y="26"/>
                  </a:lnTo>
                  <a:lnTo>
                    <a:pt x="46" y="29"/>
                  </a:lnTo>
                  <a:lnTo>
                    <a:pt x="45" y="33"/>
                  </a:lnTo>
                  <a:lnTo>
                    <a:pt x="45" y="35"/>
                  </a:lnTo>
                  <a:lnTo>
                    <a:pt x="43" y="38"/>
                  </a:lnTo>
                  <a:lnTo>
                    <a:pt x="41" y="40"/>
                  </a:lnTo>
                  <a:lnTo>
                    <a:pt x="39" y="42"/>
                  </a:lnTo>
                  <a:lnTo>
                    <a:pt x="39" y="44"/>
                  </a:lnTo>
                  <a:lnTo>
                    <a:pt x="37" y="47"/>
                  </a:lnTo>
                  <a:lnTo>
                    <a:pt x="35" y="50"/>
                  </a:lnTo>
                  <a:lnTo>
                    <a:pt x="34" y="53"/>
                  </a:lnTo>
                  <a:lnTo>
                    <a:pt x="32" y="55"/>
                  </a:lnTo>
                  <a:lnTo>
                    <a:pt x="30" y="59"/>
                  </a:lnTo>
                  <a:lnTo>
                    <a:pt x="28" y="63"/>
                  </a:lnTo>
                  <a:lnTo>
                    <a:pt x="26" y="67"/>
                  </a:lnTo>
                  <a:lnTo>
                    <a:pt x="26" y="70"/>
                  </a:lnTo>
                  <a:lnTo>
                    <a:pt x="24" y="75"/>
                  </a:lnTo>
                  <a:lnTo>
                    <a:pt x="23" y="79"/>
                  </a:lnTo>
                  <a:lnTo>
                    <a:pt x="22" y="83"/>
                  </a:lnTo>
                  <a:lnTo>
                    <a:pt x="22" y="87"/>
                  </a:lnTo>
                  <a:lnTo>
                    <a:pt x="22" y="90"/>
                  </a:lnTo>
                  <a:lnTo>
                    <a:pt x="22" y="94"/>
                  </a:lnTo>
                  <a:lnTo>
                    <a:pt x="22" y="98"/>
                  </a:lnTo>
                  <a:lnTo>
                    <a:pt x="23" y="100"/>
                  </a:lnTo>
                  <a:lnTo>
                    <a:pt x="22" y="101"/>
                  </a:lnTo>
                  <a:lnTo>
                    <a:pt x="21" y="102"/>
                  </a:lnTo>
                  <a:lnTo>
                    <a:pt x="19" y="104"/>
                  </a:lnTo>
                  <a:lnTo>
                    <a:pt x="17" y="105"/>
                  </a:lnTo>
                  <a:lnTo>
                    <a:pt x="16" y="106"/>
                  </a:lnTo>
                  <a:lnTo>
                    <a:pt x="14" y="107"/>
                  </a:lnTo>
                  <a:lnTo>
                    <a:pt x="13" y="107"/>
                  </a:lnTo>
                  <a:lnTo>
                    <a:pt x="12" y="107"/>
                  </a:lnTo>
                  <a:lnTo>
                    <a:pt x="10" y="107"/>
                  </a:lnTo>
                  <a:lnTo>
                    <a:pt x="8" y="107"/>
                  </a:lnTo>
                  <a:lnTo>
                    <a:pt x="6" y="107"/>
                  </a:lnTo>
                  <a:lnTo>
                    <a:pt x="4" y="107"/>
                  </a:lnTo>
                  <a:lnTo>
                    <a:pt x="2" y="107"/>
                  </a:lnTo>
                  <a:lnTo>
                    <a:pt x="1" y="107"/>
                  </a:lnTo>
                  <a:lnTo>
                    <a:pt x="1" y="106"/>
                  </a:lnTo>
                  <a:lnTo>
                    <a:pt x="0" y="105"/>
                  </a:lnTo>
                  <a:lnTo>
                    <a:pt x="1" y="102"/>
                  </a:lnTo>
                  <a:lnTo>
                    <a:pt x="3" y="98"/>
                  </a:lnTo>
                  <a:lnTo>
                    <a:pt x="5" y="90"/>
                  </a:lnTo>
                  <a:lnTo>
                    <a:pt x="8" y="83"/>
                  </a:lnTo>
                  <a:lnTo>
                    <a:pt x="11" y="75"/>
                  </a:lnTo>
                  <a:lnTo>
                    <a:pt x="15" y="66"/>
                  </a:lnTo>
                  <a:lnTo>
                    <a:pt x="19" y="56"/>
                  </a:lnTo>
                  <a:lnTo>
                    <a:pt x="22" y="47"/>
                  </a:lnTo>
                  <a:lnTo>
                    <a:pt x="25" y="38"/>
                  </a:lnTo>
                  <a:lnTo>
                    <a:pt x="28" y="30"/>
                  </a:lnTo>
                  <a:lnTo>
                    <a:pt x="32" y="21"/>
                  </a:lnTo>
                  <a:lnTo>
                    <a:pt x="34" y="16"/>
                  </a:lnTo>
                  <a:lnTo>
                    <a:pt x="36" y="10"/>
                  </a:lnTo>
                  <a:lnTo>
                    <a:pt x="37" y="7"/>
                  </a:lnTo>
                  <a:lnTo>
                    <a:pt x="39" y="4"/>
                  </a:lnTo>
                  <a:lnTo>
                    <a:pt x="40" y="3"/>
                  </a:lnTo>
                  <a:lnTo>
                    <a:pt x="43" y="3"/>
                  </a:lnTo>
                  <a:lnTo>
                    <a:pt x="46" y="1"/>
                  </a:lnTo>
                  <a:lnTo>
                    <a:pt x="50" y="1"/>
                  </a:lnTo>
                  <a:lnTo>
                    <a:pt x="54" y="1"/>
                  </a:lnTo>
                  <a:lnTo>
                    <a:pt x="57" y="1"/>
                  </a:lnTo>
                  <a:lnTo>
                    <a:pt x="62" y="0"/>
                  </a:lnTo>
                  <a:lnTo>
                    <a:pt x="66" y="0"/>
                  </a:lnTo>
                  <a:lnTo>
                    <a:pt x="70" y="0"/>
                  </a:lnTo>
                  <a:lnTo>
                    <a:pt x="73" y="0"/>
                  </a:lnTo>
                  <a:lnTo>
                    <a:pt x="77" y="0"/>
                  </a:lnTo>
                  <a:lnTo>
                    <a:pt x="78" y="0"/>
                  </a:lnTo>
                  <a:lnTo>
                    <a:pt x="82" y="0"/>
                  </a:lnTo>
                  <a:lnTo>
                    <a:pt x="83" y="0"/>
                  </a:lnTo>
                  <a:lnTo>
                    <a:pt x="84" y="0"/>
                  </a:lnTo>
                  <a:lnTo>
                    <a:pt x="84" y="1"/>
                  </a:lnTo>
                  <a:lnTo>
                    <a:pt x="84" y="2"/>
                  </a:lnTo>
                  <a:lnTo>
                    <a:pt x="84" y="4"/>
                  </a:lnTo>
                  <a:lnTo>
                    <a:pt x="85" y="4"/>
                  </a:lnTo>
                  <a:lnTo>
                    <a:pt x="85" y="5"/>
                  </a:lnTo>
                  <a:lnTo>
                    <a:pt x="85" y="6"/>
                  </a:lnTo>
                  <a:lnTo>
                    <a:pt x="86" y="6"/>
                  </a:lnTo>
                </a:path>
              </a:pathLst>
            </a:custGeom>
            <a:solidFill>
              <a:srgbClr val="F8F8F8"/>
            </a:solidFill>
            <a:ln w="9525">
              <a:solidFill>
                <a:srgbClr val="DDDDDD"/>
              </a:solidFill>
              <a:round/>
              <a:headEnd/>
              <a:tailEnd/>
            </a:ln>
          </p:spPr>
          <p:txBody>
            <a:bodyPr/>
            <a:lstStyle/>
            <a:p>
              <a:endParaRPr lang="it-IT"/>
            </a:p>
          </p:txBody>
        </p:sp>
        <p:sp>
          <p:nvSpPr>
            <p:cNvPr id="12317" name="Freeform 35"/>
            <p:cNvSpPr>
              <a:spLocks/>
            </p:cNvSpPr>
            <p:nvPr/>
          </p:nvSpPr>
          <p:spPr bwMode="auto">
            <a:xfrm>
              <a:off x="2974" y="1454"/>
              <a:ext cx="68" cy="100"/>
            </a:xfrm>
            <a:custGeom>
              <a:avLst/>
              <a:gdLst>
                <a:gd name="T0" fmla="*/ 241 w 35"/>
                <a:gd name="T1" fmla="*/ 3 h 107"/>
                <a:gd name="T2" fmla="*/ 227 w 35"/>
                <a:gd name="T3" fmla="*/ 5 h 107"/>
                <a:gd name="T4" fmla="*/ 220 w 35"/>
                <a:gd name="T5" fmla="*/ 7 h 107"/>
                <a:gd name="T6" fmla="*/ 196 w 35"/>
                <a:gd name="T7" fmla="*/ 12 h 107"/>
                <a:gd name="T8" fmla="*/ 192 w 35"/>
                <a:gd name="T9" fmla="*/ 18 h 107"/>
                <a:gd name="T10" fmla="*/ 192 w 35"/>
                <a:gd name="T11" fmla="*/ 22 h 107"/>
                <a:gd name="T12" fmla="*/ 196 w 35"/>
                <a:gd name="T13" fmla="*/ 29 h 107"/>
                <a:gd name="T14" fmla="*/ 227 w 35"/>
                <a:gd name="T15" fmla="*/ 34 h 107"/>
                <a:gd name="T16" fmla="*/ 241 w 35"/>
                <a:gd name="T17" fmla="*/ 37 h 107"/>
                <a:gd name="T18" fmla="*/ 227 w 35"/>
                <a:gd name="T19" fmla="*/ 39 h 107"/>
                <a:gd name="T20" fmla="*/ 192 w 35"/>
                <a:gd name="T21" fmla="*/ 40 h 107"/>
                <a:gd name="T22" fmla="*/ 155 w 35"/>
                <a:gd name="T23" fmla="*/ 44 h 107"/>
                <a:gd name="T24" fmla="*/ 109 w 35"/>
                <a:gd name="T25" fmla="*/ 45 h 107"/>
                <a:gd name="T26" fmla="*/ 72 w 35"/>
                <a:gd name="T27" fmla="*/ 48 h 107"/>
                <a:gd name="T28" fmla="*/ 45 w 35"/>
                <a:gd name="T29" fmla="*/ 50 h 107"/>
                <a:gd name="T30" fmla="*/ 31 w 35"/>
                <a:gd name="T31" fmla="*/ 52 h 107"/>
                <a:gd name="T32" fmla="*/ 23 w 35"/>
                <a:gd name="T33" fmla="*/ 53 h 107"/>
                <a:gd name="T34" fmla="*/ 23 w 35"/>
                <a:gd name="T35" fmla="*/ 56 h 107"/>
                <a:gd name="T36" fmla="*/ 23 w 35"/>
                <a:gd name="T37" fmla="*/ 62 h 107"/>
                <a:gd name="T38" fmla="*/ 23 w 35"/>
                <a:gd name="T39" fmla="*/ 68 h 107"/>
                <a:gd name="T40" fmla="*/ 37 w 35"/>
                <a:gd name="T41" fmla="*/ 75 h 107"/>
                <a:gd name="T42" fmla="*/ 37 w 35"/>
                <a:gd name="T43" fmla="*/ 81 h 107"/>
                <a:gd name="T44" fmla="*/ 45 w 35"/>
                <a:gd name="T45" fmla="*/ 85 h 107"/>
                <a:gd name="T46" fmla="*/ 45 w 35"/>
                <a:gd name="T47" fmla="*/ 87 h 107"/>
                <a:gd name="T48" fmla="*/ 37 w 35"/>
                <a:gd name="T49" fmla="*/ 84 h 107"/>
                <a:gd name="T50" fmla="*/ 23 w 35"/>
                <a:gd name="T51" fmla="*/ 80 h 107"/>
                <a:gd name="T52" fmla="*/ 8 w 35"/>
                <a:gd name="T53" fmla="*/ 75 h 107"/>
                <a:gd name="T54" fmla="*/ 8 w 35"/>
                <a:gd name="T55" fmla="*/ 69 h 107"/>
                <a:gd name="T56" fmla="*/ 0 w 35"/>
                <a:gd name="T57" fmla="*/ 64 h 107"/>
                <a:gd name="T58" fmla="*/ 0 w 35"/>
                <a:gd name="T59" fmla="*/ 59 h 107"/>
                <a:gd name="T60" fmla="*/ 0 w 35"/>
                <a:gd name="T61" fmla="*/ 54 h 107"/>
                <a:gd name="T62" fmla="*/ 0 w 35"/>
                <a:gd name="T63" fmla="*/ 50 h 107"/>
                <a:gd name="T64" fmla="*/ 23 w 35"/>
                <a:gd name="T65" fmla="*/ 48 h 107"/>
                <a:gd name="T66" fmla="*/ 60 w 35"/>
                <a:gd name="T67" fmla="*/ 42 h 107"/>
                <a:gd name="T68" fmla="*/ 95 w 35"/>
                <a:gd name="T69" fmla="*/ 34 h 107"/>
                <a:gd name="T70" fmla="*/ 140 w 35"/>
                <a:gd name="T71" fmla="*/ 25 h 107"/>
                <a:gd name="T72" fmla="*/ 185 w 35"/>
                <a:gd name="T73" fmla="*/ 19 h 107"/>
                <a:gd name="T74" fmla="*/ 204 w 35"/>
                <a:gd name="T75" fmla="*/ 10 h 107"/>
                <a:gd name="T76" fmla="*/ 227 w 35"/>
                <a:gd name="T77" fmla="*/ 6 h 107"/>
                <a:gd name="T78" fmla="*/ 241 w 35"/>
                <a:gd name="T79" fmla="*/ 1 h 107"/>
                <a:gd name="T80" fmla="*/ 249 w 35"/>
                <a:gd name="T81" fmla="*/ 1 h 107"/>
                <a:gd name="T82" fmla="*/ 249 w 35"/>
                <a:gd name="T83" fmla="*/ 1 h 107"/>
                <a:gd name="T84" fmla="*/ 249 w 35"/>
                <a:gd name="T85" fmla="*/ 1 h 107"/>
                <a:gd name="T86" fmla="*/ 249 w 35"/>
                <a:gd name="T87" fmla="*/ 1 h 107"/>
                <a:gd name="T88" fmla="*/ 249 w 35"/>
                <a:gd name="T89" fmla="*/ 1 h 107"/>
                <a:gd name="T90" fmla="*/ 249 w 35"/>
                <a:gd name="T91" fmla="*/ 1 h 107"/>
                <a:gd name="T92" fmla="*/ 249 w 35"/>
                <a:gd name="T93" fmla="*/ 1 h 107"/>
                <a:gd name="T94" fmla="*/ 249 w 35"/>
                <a:gd name="T95" fmla="*/ 1 h 107"/>
                <a:gd name="T96" fmla="*/ 249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34" y="1"/>
                  </a:moveTo>
                  <a:lnTo>
                    <a:pt x="33" y="3"/>
                  </a:lnTo>
                  <a:lnTo>
                    <a:pt x="31" y="5"/>
                  </a:lnTo>
                  <a:lnTo>
                    <a:pt x="31" y="6"/>
                  </a:lnTo>
                  <a:lnTo>
                    <a:pt x="30" y="10"/>
                  </a:lnTo>
                  <a:lnTo>
                    <a:pt x="29" y="11"/>
                  </a:lnTo>
                  <a:lnTo>
                    <a:pt x="27" y="15"/>
                  </a:lnTo>
                  <a:lnTo>
                    <a:pt x="27" y="17"/>
                  </a:lnTo>
                  <a:lnTo>
                    <a:pt x="26" y="21"/>
                  </a:lnTo>
                  <a:lnTo>
                    <a:pt x="26" y="24"/>
                  </a:lnTo>
                  <a:lnTo>
                    <a:pt x="26" y="28"/>
                  </a:lnTo>
                  <a:lnTo>
                    <a:pt x="26" y="31"/>
                  </a:lnTo>
                  <a:lnTo>
                    <a:pt x="27" y="35"/>
                  </a:lnTo>
                  <a:lnTo>
                    <a:pt x="28" y="38"/>
                  </a:lnTo>
                  <a:lnTo>
                    <a:pt x="31" y="42"/>
                  </a:lnTo>
                  <a:lnTo>
                    <a:pt x="34" y="45"/>
                  </a:lnTo>
                  <a:lnTo>
                    <a:pt x="33" y="46"/>
                  </a:lnTo>
                  <a:lnTo>
                    <a:pt x="32" y="46"/>
                  </a:lnTo>
                  <a:lnTo>
                    <a:pt x="31" y="48"/>
                  </a:lnTo>
                  <a:lnTo>
                    <a:pt x="29" y="48"/>
                  </a:lnTo>
                  <a:lnTo>
                    <a:pt x="26" y="49"/>
                  </a:lnTo>
                  <a:lnTo>
                    <a:pt x="24" y="51"/>
                  </a:lnTo>
                  <a:lnTo>
                    <a:pt x="21" y="53"/>
                  </a:lnTo>
                  <a:lnTo>
                    <a:pt x="19" y="53"/>
                  </a:lnTo>
                  <a:lnTo>
                    <a:pt x="15" y="55"/>
                  </a:lnTo>
                  <a:lnTo>
                    <a:pt x="13" y="57"/>
                  </a:lnTo>
                  <a:lnTo>
                    <a:pt x="10" y="59"/>
                  </a:lnTo>
                  <a:lnTo>
                    <a:pt x="8" y="60"/>
                  </a:lnTo>
                  <a:lnTo>
                    <a:pt x="6" y="61"/>
                  </a:lnTo>
                  <a:lnTo>
                    <a:pt x="5" y="63"/>
                  </a:lnTo>
                  <a:lnTo>
                    <a:pt x="4" y="64"/>
                  </a:lnTo>
                  <a:lnTo>
                    <a:pt x="3" y="65"/>
                  </a:lnTo>
                  <a:lnTo>
                    <a:pt x="3" y="66"/>
                  </a:lnTo>
                  <a:lnTo>
                    <a:pt x="3" y="69"/>
                  </a:lnTo>
                  <a:lnTo>
                    <a:pt x="3" y="72"/>
                  </a:lnTo>
                  <a:lnTo>
                    <a:pt x="3" y="76"/>
                  </a:lnTo>
                  <a:lnTo>
                    <a:pt x="3" y="79"/>
                  </a:lnTo>
                  <a:lnTo>
                    <a:pt x="3" y="83"/>
                  </a:lnTo>
                  <a:lnTo>
                    <a:pt x="5" y="87"/>
                  </a:lnTo>
                  <a:lnTo>
                    <a:pt x="5" y="92"/>
                  </a:lnTo>
                  <a:lnTo>
                    <a:pt x="5" y="95"/>
                  </a:lnTo>
                  <a:lnTo>
                    <a:pt x="5" y="99"/>
                  </a:lnTo>
                  <a:lnTo>
                    <a:pt x="6" y="101"/>
                  </a:lnTo>
                  <a:lnTo>
                    <a:pt x="6" y="104"/>
                  </a:lnTo>
                  <a:lnTo>
                    <a:pt x="6" y="105"/>
                  </a:lnTo>
                  <a:lnTo>
                    <a:pt x="6" y="106"/>
                  </a:lnTo>
                  <a:lnTo>
                    <a:pt x="6" y="105"/>
                  </a:lnTo>
                  <a:lnTo>
                    <a:pt x="5" y="103"/>
                  </a:lnTo>
                  <a:lnTo>
                    <a:pt x="5" y="100"/>
                  </a:lnTo>
                  <a:lnTo>
                    <a:pt x="3" y="98"/>
                  </a:lnTo>
                  <a:lnTo>
                    <a:pt x="3" y="95"/>
                  </a:lnTo>
                  <a:lnTo>
                    <a:pt x="1" y="92"/>
                  </a:lnTo>
                  <a:lnTo>
                    <a:pt x="1" y="88"/>
                  </a:lnTo>
                  <a:lnTo>
                    <a:pt x="1" y="84"/>
                  </a:lnTo>
                  <a:lnTo>
                    <a:pt x="1" y="80"/>
                  </a:lnTo>
                  <a:lnTo>
                    <a:pt x="0" y="78"/>
                  </a:lnTo>
                  <a:lnTo>
                    <a:pt x="0" y="75"/>
                  </a:lnTo>
                  <a:lnTo>
                    <a:pt x="0" y="72"/>
                  </a:lnTo>
                  <a:lnTo>
                    <a:pt x="0" y="68"/>
                  </a:lnTo>
                  <a:lnTo>
                    <a:pt x="0" y="66"/>
                  </a:lnTo>
                  <a:lnTo>
                    <a:pt x="0" y="64"/>
                  </a:lnTo>
                  <a:lnTo>
                    <a:pt x="0" y="62"/>
                  </a:lnTo>
                  <a:lnTo>
                    <a:pt x="1" y="60"/>
                  </a:lnTo>
                  <a:lnTo>
                    <a:pt x="3" y="59"/>
                  </a:lnTo>
                  <a:lnTo>
                    <a:pt x="6" y="55"/>
                  </a:lnTo>
                  <a:lnTo>
                    <a:pt x="8" y="51"/>
                  </a:lnTo>
                  <a:lnTo>
                    <a:pt x="12" y="46"/>
                  </a:lnTo>
                  <a:lnTo>
                    <a:pt x="13" y="42"/>
                  </a:lnTo>
                  <a:lnTo>
                    <a:pt x="17" y="37"/>
                  </a:lnTo>
                  <a:lnTo>
                    <a:pt x="19" y="31"/>
                  </a:lnTo>
                  <a:lnTo>
                    <a:pt x="23" y="26"/>
                  </a:lnTo>
                  <a:lnTo>
                    <a:pt x="25" y="22"/>
                  </a:lnTo>
                  <a:lnTo>
                    <a:pt x="27" y="17"/>
                  </a:lnTo>
                  <a:lnTo>
                    <a:pt x="28" y="13"/>
                  </a:lnTo>
                  <a:lnTo>
                    <a:pt x="31" y="8"/>
                  </a:lnTo>
                  <a:lnTo>
                    <a:pt x="31" y="6"/>
                  </a:lnTo>
                  <a:lnTo>
                    <a:pt x="33" y="3"/>
                  </a:lnTo>
                  <a:lnTo>
                    <a:pt x="33" y="1"/>
                  </a:lnTo>
                  <a:lnTo>
                    <a:pt x="34" y="0"/>
                  </a:lnTo>
                  <a:lnTo>
                    <a:pt x="34" y="1"/>
                  </a:lnTo>
                </a:path>
              </a:pathLst>
            </a:custGeom>
            <a:solidFill>
              <a:srgbClr val="F8F8F8"/>
            </a:solidFill>
            <a:ln w="9048">
              <a:solidFill>
                <a:srgbClr val="DDDDDD"/>
              </a:solidFill>
              <a:round/>
              <a:headEnd/>
              <a:tailEnd/>
            </a:ln>
          </p:spPr>
          <p:txBody>
            <a:bodyPr/>
            <a:lstStyle/>
            <a:p>
              <a:endParaRPr lang="it-IT"/>
            </a:p>
          </p:txBody>
        </p:sp>
        <p:sp>
          <p:nvSpPr>
            <p:cNvPr id="12318" name="Freeform 36"/>
            <p:cNvSpPr>
              <a:spLocks/>
            </p:cNvSpPr>
            <p:nvPr/>
          </p:nvSpPr>
          <p:spPr bwMode="auto">
            <a:xfrm>
              <a:off x="3223" y="1454"/>
              <a:ext cx="68" cy="100"/>
            </a:xfrm>
            <a:custGeom>
              <a:avLst/>
              <a:gdLst>
                <a:gd name="T0" fmla="*/ 8 w 35"/>
                <a:gd name="T1" fmla="*/ 3 h 107"/>
                <a:gd name="T2" fmla="*/ 8 w 35"/>
                <a:gd name="T3" fmla="*/ 5 h 107"/>
                <a:gd name="T4" fmla="*/ 23 w 35"/>
                <a:gd name="T5" fmla="*/ 7 h 107"/>
                <a:gd name="T6" fmla="*/ 37 w 35"/>
                <a:gd name="T7" fmla="*/ 10 h 107"/>
                <a:gd name="T8" fmla="*/ 45 w 35"/>
                <a:gd name="T9" fmla="*/ 15 h 107"/>
                <a:gd name="T10" fmla="*/ 45 w 35"/>
                <a:gd name="T11" fmla="*/ 20 h 107"/>
                <a:gd name="T12" fmla="*/ 37 w 35"/>
                <a:gd name="T13" fmla="*/ 25 h 107"/>
                <a:gd name="T14" fmla="*/ 16 w 35"/>
                <a:gd name="T15" fmla="*/ 32 h 107"/>
                <a:gd name="T16" fmla="*/ 0 w 35"/>
                <a:gd name="T17" fmla="*/ 34 h 107"/>
                <a:gd name="T18" fmla="*/ 23 w 35"/>
                <a:gd name="T19" fmla="*/ 36 h 107"/>
                <a:gd name="T20" fmla="*/ 45 w 35"/>
                <a:gd name="T21" fmla="*/ 37 h 107"/>
                <a:gd name="T22" fmla="*/ 80 w 35"/>
                <a:gd name="T23" fmla="*/ 41 h 107"/>
                <a:gd name="T24" fmla="*/ 124 w 35"/>
                <a:gd name="T25" fmla="*/ 44 h 107"/>
                <a:gd name="T26" fmla="*/ 163 w 35"/>
                <a:gd name="T27" fmla="*/ 47 h 107"/>
                <a:gd name="T28" fmla="*/ 192 w 35"/>
                <a:gd name="T29" fmla="*/ 50 h 107"/>
                <a:gd name="T30" fmla="*/ 212 w 35"/>
                <a:gd name="T31" fmla="*/ 52 h 107"/>
                <a:gd name="T32" fmla="*/ 220 w 35"/>
                <a:gd name="T33" fmla="*/ 53 h 107"/>
                <a:gd name="T34" fmla="*/ 220 w 35"/>
                <a:gd name="T35" fmla="*/ 56 h 107"/>
                <a:gd name="T36" fmla="*/ 212 w 35"/>
                <a:gd name="T37" fmla="*/ 62 h 107"/>
                <a:gd name="T38" fmla="*/ 212 w 35"/>
                <a:gd name="T39" fmla="*/ 68 h 107"/>
                <a:gd name="T40" fmla="*/ 204 w 35"/>
                <a:gd name="T41" fmla="*/ 75 h 107"/>
                <a:gd name="T42" fmla="*/ 204 w 35"/>
                <a:gd name="T43" fmla="*/ 81 h 107"/>
                <a:gd name="T44" fmla="*/ 204 w 35"/>
                <a:gd name="T45" fmla="*/ 85 h 107"/>
                <a:gd name="T46" fmla="*/ 204 w 35"/>
                <a:gd name="T47" fmla="*/ 87 h 107"/>
                <a:gd name="T48" fmla="*/ 212 w 35"/>
                <a:gd name="T49" fmla="*/ 84 h 107"/>
                <a:gd name="T50" fmla="*/ 212 w 35"/>
                <a:gd name="T51" fmla="*/ 80 h 107"/>
                <a:gd name="T52" fmla="*/ 220 w 35"/>
                <a:gd name="T53" fmla="*/ 75 h 107"/>
                <a:gd name="T54" fmla="*/ 233 w 35"/>
                <a:gd name="T55" fmla="*/ 69 h 107"/>
                <a:gd name="T56" fmla="*/ 249 w 35"/>
                <a:gd name="T57" fmla="*/ 64 h 107"/>
                <a:gd name="T58" fmla="*/ 249 w 35"/>
                <a:gd name="T59" fmla="*/ 59 h 107"/>
                <a:gd name="T60" fmla="*/ 249 w 35"/>
                <a:gd name="T61" fmla="*/ 54 h 107"/>
                <a:gd name="T62" fmla="*/ 249 w 35"/>
                <a:gd name="T63" fmla="*/ 50 h 107"/>
                <a:gd name="T64" fmla="*/ 220 w 35"/>
                <a:gd name="T65" fmla="*/ 48 h 107"/>
                <a:gd name="T66" fmla="*/ 177 w 35"/>
                <a:gd name="T67" fmla="*/ 42 h 107"/>
                <a:gd name="T68" fmla="*/ 140 w 35"/>
                <a:gd name="T69" fmla="*/ 34 h 107"/>
                <a:gd name="T70" fmla="*/ 101 w 35"/>
                <a:gd name="T71" fmla="*/ 25 h 107"/>
                <a:gd name="T72" fmla="*/ 64 w 35"/>
                <a:gd name="T73" fmla="*/ 19 h 107"/>
                <a:gd name="T74" fmla="*/ 37 w 35"/>
                <a:gd name="T75" fmla="*/ 10 h 107"/>
                <a:gd name="T76" fmla="*/ 16 w 35"/>
                <a:gd name="T77" fmla="*/ 6 h 107"/>
                <a:gd name="T78" fmla="*/ 8 w 35"/>
                <a:gd name="T79" fmla="*/ 1 h 107"/>
                <a:gd name="T80" fmla="*/ 8 w 35"/>
                <a:gd name="T81" fmla="*/ 1 h 107"/>
                <a:gd name="T82" fmla="*/ 8 w 35"/>
                <a:gd name="T83" fmla="*/ 1 h 107"/>
                <a:gd name="T84" fmla="*/ 8 w 35"/>
                <a:gd name="T85" fmla="*/ 1 h 107"/>
                <a:gd name="T86" fmla="*/ 8 w 35"/>
                <a:gd name="T87" fmla="*/ 1 h 107"/>
                <a:gd name="T88" fmla="*/ 8 w 35"/>
                <a:gd name="T89" fmla="*/ 1 h 107"/>
                <a:gd name="T90" fmla="*/ 8 w 35"/>
                <a:gd name="T91" fmla="*/ 1 h 107"/>
                <a:gd name="T92" fmla="*/ 8 w 35"/>
                <a:gd name="T93" fmla="*/ 1 h 107"/>
                <a:gd name="T94" fmla="*/ 8 w 35"/>
                <a:gd name="T95" fmla="*/ 1 h 107"/>
                <a:gd name="T96" fmla="*/ 8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1" y="1"/>
                  </a:moveTo>
                  <a:lnTo>
                    <a:pt x="1" y="3"/>
                  </a:lnTo>
                  <a:lnTo>
                    <a:pt x="1" y="5"/>
                  </a:lnTo>
                  <a:lnTo>
                    <a:pt x="3" y="6"/>
                  </a:lnTo>
                  <a:lnTo>
                    <a:pt x="3" y="9"/>
                  </a:lnTo>
                  <a:lnTo>
                    <a:pt x="5" y="10"/>
                  </a:lnTo>
                  <a:lnTo>
                    <a:pt x="5" y="13"/>
                  </a:lnTo>
                  <a:lnTo>
                    <a:pt x="6" y="14"/>
                  </a:lnTo>
                  <a:lnTo>
                    <a:pt x="6" y="18"/>
                  </a:lnTo>
                  <a:lnTo>
                    <a:pt x="6" y="22"/>
                  </a:lnTo>
                  <a:lnTo>
                    <a:pt x="6" y="25"/>
                  </a:lnTo>
                  <a:lnTo>
                    <a:pt x="6" y="28"/>
                  </a:lnTo>
                  <a:lnTo>
                    <a:pt x="5" y="31"/>
                  </a:lnTo>
                  <a:lnTo>
                    <a:pt x="4" y="35"/>
                  </a:lnTo>
                  <a:lnTo>
                    <a:pt x="2" y="38"/>
                  </a:lnTo>
                  <a:lnTo>
                    <a:pt x="0" y="41"/>
                  </a:lnTo>
                  <a:lnTo>
                    <a:pt x="0" y="42"/>
                  </a:lnTo>
                  <a:lnTo>
                    <a:pt x="1" y="43"/>
                  </a:lnTo>
                  <a:lnTo>
                    <a:pt x="3" y="44"/>
                  </a:lnTo>
                  <a:lnTo>
                    <a:pt x="5" y="45"/>
                  </a:lnTo>
                  <a:lnTo>
                    <a:pt x="6" y="46"/>
                  </a:lnTo>
                  <a:lnTo>
                    <a:pt x="9" y="48"/>
                  </a:lnTo>
                  <a:lnTo>
                    <a:pt x="11" y="50"/>
                  </a:lnTo>
                  <a:lnTo>
                    <a:pt x="15" y="51"/>
                  </a:lnTo>
                  <a:lnTo>
                    <a:pt x="17" y="54"/>
                  </a:lnTo>
                  <a:lnTo>
                    <a:pt x="20" y="56"/>
                  </a:lnTo>
                  <a:lnTo>
                    <a:pt x="22" y="58"/>
                  </a:lnTo>
                  <a:lnTo>
                    <a:pt x="25" y="60"/>
                  </a:lnTo>
                  <a:lnTo>
                    <a:pt x="26" y="61"/>
                  </a:lnTo>
                  <a:lnTo>
                    <a:pt x="28" y="63"/>
                  </a:lnTo>
                  <a:lnTo>
                    <a:pt x="29" y="64"/>
                  </a:lnTo>
                  <a:lnTo>
                    <a:pt x="30" y="64"/>
                  </a:lnTo>
                  <a:lnTo>
                    <a:pt x="30" y="65"/>
                  </a:lnTo>
                  <a:lnTo>
                    <a:pt x="30" y="66"/>
                  </a:lnTo>
                  <a:lnTo>
                    <a:pt x="30" y="69"/>
                  </a:lnTo>
                  <a:lnTo>
                    <a:pt x="30" y="72"/>
                  </a:lnTo>
                  <a:lnTo>
                    <a:pt x="29" y="76"/>
                  </a:lnTo>
                  <a:lnTo>
                    <a:pt x="29" y="79"/>
                  </a:lnTo>
                  <a:lnTo>
                    <a:pt x="29" y="83"/>
                  </a:lnTo>
                  <a:lnTo>
                    <a:pt x="29" y="87"/>
                  </a:lnTo>
                  <a:lnTo>
                    <a:pt x="28" y="92"/>
                  </a:lnTo>
                  <a:lnTo>
                    <a:pt x="28" y="95"/>
                  </a:lnTo>
                  <a:lnTo>
                    <a:pt x="28" y="99"/>
                  </a:lnTo>
                  <a:lnTo>
                    <a:pt x="28" y="101"/>
                  </a:lnTo>
                  <a:lnTo>
                    <a:pt x="28" y="104"/>
                  </a:lnTo>
                  <a:lnTo>
                    <a:pt x="28" y="105"/>
                  </a:lnTo>
                  <a:lnTo>
                    <a:pt x="28" y="106"/>
                  </a:lnTo>
                  <a:lnTo>
                    <a:pt x="29" y="105"/>
                  </a:lnTo>
                  <a:lnTo>
                    <a:pt x="29" y="103"/>
                  </a:lnTo>
                  <a:lnTo>
                    <a:pt x="29" y="100"/>
                  </a:lnTo>
                  <a:lnTo>
                    <a:pt x="29" y="98"/>
                  </a:lnTo>
                  <a:lnTo>
                    <a:pt x="30" y="95"/>
                  </a:lnTo>
                  <a:lnTo>
                    <a:pt x="30" y="92"/>
                  </a:lnTo>
                  <a:lnTo>
                    <a:pt x="32" y="88"/>
                  </a:lnTo>
                  <a:lnTo>
                    <a:pt x="32" y="84"/>
                  </a:lnTo>
                  <a:lnTo>
                    <a:pt x="34" y="80"/>
                  </a:lnTo>
                  <a:lnTo>
                    <a:pt x="34" y="78"/>
                  </a:lnTo>
                  <a:lnTo>
                    <a:pt x="34" y="75"/>
                  </a:lnTo>
                  <a:lnTo>
                    <a:pt x="34" y="72"/>
                  </a:lnTo>
                  <a:lnTo>
                    <a:pt x="34" y="68"/>
                  </a:lnTo>
                  <a:lnTo>
                    <a:pt x="34" y="66"/>
                  </a:lnTo>
                  <a:lnTo>
                    <a:pt x="34" y="64"/>
                  </a:lnTo>
                  <a:lnTo>
                    <a:pt x="34" y="62"/>
                  </a:lnTo>
                  <a:lnTo>
                    <a:pt x="34" y="60"/>
                  </a:lnTo>
                  <a:lnTo>
                    <a:pt x="30" y="59"/>
                  </a:lnTo>
                  <a:lnTo>
                    <a:pt x="28" y="55"/>
                  </a:lnTo>
                  <a:lnTo>
                    <a:pt x="24" y="51"/>
                  </a:lnTo>
                  <a:lnTo>
                    <a:pt x="22" y="46"/>
                  </a:lnTo>
                  <a:lnTo>
                    <a:pt x="19" y="42"/>
                  </a:lnTo>
                  <a:lnTo>
                    <a:pt x="17" y="37"/>
                  </a:lnTo>
                  <a:lnTo>
                    <a:pt x="14" y="31"/>
                  </a:lnTo>
                  <a:lnTo>
                    <a:pt x="12" y="26"/>
                  </a:lnTo>
                  <a:lnTo>
                    <a:pt x="9" y="22"/>
                  </a:lnTo>
                  <a:lnTo>
                    <a:pt x="7" y="17"/>
                  </a:lnTo>
                  <a:lnTo>
                    <a:pt x="5" y="13"/>
                  </a:lnTo>
                  <a:lnTo>
                    <a:pt x="4" y="8"/>
                  </a:lnTo>
                  <a:lnTo>
                    <a:pt x="2" y="6"/>
                  </a:lnTo>
                  <a:lnTo>
                    <a:pt x="2" y="3"/>
                  </a:lnTo>
                  <a:lnTo>
                    <a:pt x="1" y="1"/>
                  </a:lnTo>
                  <a:lnTo>
                    <a:pt x="1" y="0"/>
                  </a:lnTo>
                  <a:lnTo>
                    <a:pt x="1" y="1"/>
                  </a:lnTo>
                </a:path>
              </a:pathLst>
            </a:custGeom>
            <a:solidFill>
              <a:srgbClr val="F8F8F8"/>
            </a:solidFill>
            <a:ln w="9048">
              <a:solidFill>
                <a:srgbClr val="DDDDDD"/>
              </a:solidFill>
              <a:round/>
              <a:headEnd/>
              <a:tailEnd/>
            </a:ln>
          </p:spPr>
          <p:txBody>
            <a:bodyPr/>
            <a:lstStyle/>
            <a:p>
              <a:endParaRPr lang="it-IT"/>
            </a:p>
          </p:txBody>
        </p:sp>
        <p:sp>
          <p:nvSpPr>
            <p:cNvPr id="12319" name="Freeform 37"/>
            <p:cNvSpPr>
              <a:spLocks/>
            </p:cNvSpPr>
            <p:nvPr/>
          </p:nvSpPr>
          <p:spPr bwMode="auto">
            <a:xfrm>
              <a:off x="2673" y="1319"/>
              <a:ext cx="156" cy="70"/>
            </a:xfrm>
            <a:custGeom>
              <a:avLst/>
              <a:gdLst>
                <a:gd name="T0" fmla="*/ 316 w 79"/>
                <a:gd name="T1" fmla="*/ 0 h 76"/>
                <a:gd name="T2" fmla="*/ 245 w 79"/>
                <a:gd name="T3" fmla="*/ 4 h 76"/>
                <a:gd name="T4" fmla="*/ 176 w 79"/>
                <a:gd name="T5" fmla="*/ 10 h 76"/>
                <a:gd name="T6" fmla="*/ 124 w 79"/>
                <a:gd name="T7" fmla="*/ 19 h 76"/>
                <a:gd name="T8" fmla="*/ 109 w 79"/>
                <a:gd name="T9" fmla="*/ 29 h 76"/>
                <a:gd name="T10" fmla="*/ 140 w 79"/>
                <a:gd name="T11" fmla="*/ 39 h 76"/>
                <a:gd name="T12" fmla="*/ 245 w 79"/>
                <a:gd name="T13" fmla="*/ 47 h 76"/>
                <a:gd name="T14" fmla="*/ 456 w 79"/>
                <a:gd name="T15" fmla="*/ 52 h 76"/>
                <a:gd name="T16" fmla="*/ 592 w 79"/>
                <a:gd name="T17" fmla="*/ 53 h 76"/>
                <a:gd name="T18" fmla="*/ 561 w 79"/>
                <a:gd name="T19" fmla="*/ 54 h 76"/>
                <a:gd name="T20" fmla="*/ 507 w 79"/>
                <a:gd name="T21" fmla="*/ 55 h 76"/>
                <a:gd name="T22" fmla="*/ 440 w 79"/>
                <a:gd name="T23" fmla="*/ 57 h 76"/>
                <a:gd name="T24" fmla="*/ 371 w 79"/>
                <a:gd name="T25" fmla="*/ 59 h 76"/>
                <a:gd name="T26" fmla="*/ 292 w 79"/>
                <a:gd name="T27" fmla="*/ 59 h 76"/>
                <a:gd name="T28" fmla="*/ 207 w 79"/>
                <a:gd name="T29" fmla="*/ 59 h 76"/>
                <a:gd name="T30" fmla="*/ 148 w 79"/>
                <a:gd name="T31" fmla="*/ 55 h 76"/>
                <a:gd name="T32" fmla="*/ 85 w 79"/>
                <a:gd name="T33" fmla="*/ 52 h 76"/>
                <a:gd name="T34" fmla="*/ 47 w 79"/>
                <a:gd name="T35" fmla="*/ 48 h 76"/>
                <a:gd name="T36" fmla="*/ 16 w 79"/>
                <a:gd name="T37" fmla="*/ 43 h 76"/>
                <a:gd name="T38" fmla="*/ 8 w 79"/>
                <a:gd name="T39" fmla="*/ 39 h 76"/>
                <a:gd name="T40" fmla="*/ 0 w 79"/>
                <a:gd name="T41" fmla="*/ 35 h 76"/>
                <a:gd name="T42" fmla="*/ 0 w 79"/>
                <a:gd name="T43" fmla="*/ 32 h 76"/>
                <a:gd name="T44" fmla="*/ 8 w 79"/>
                <a:gd name="T45" fmla="*/ 29 h 76"/>
                <a:gd name="T46" fmla="*/ 8 w 79"/>
                <a:gd name="T47" fmla="*/ 28 h 76"/>
                <a:gd name="T48" fmla="*/ 16 w 79"/>
                <a:gd name="T49" fmla="*/ 23 h 76"/>
                <a:gd name="T50" fmla="*/ 47 w 79"/>
                <a:gd name="T51" fmla="*/ 14 h 76"/>
                <a:gd name="T52" fmla="*/ 85 w 79"/>
                <a:gd name="T53" fmla="*/ 7 h 76"/>
                <a:gd name="T54" fmla="*/ 148 w 79"/>
                <a:gd name="T55" fmla="*/ 4 h 76"/>
                <a:gd name="T56" fmla="*/ 207 w 79"/>
                <a:gd name="T57" fmla="*/ 2 h 76"/>
                <a:gd name="T58" fmla="*/ 261 w 79"/>
                <a:gd name="T59" fmla="*/ 1 h 76"/>
                <a:gd name="T60" fmla="*/ 308 w 79"/>
                <a:gd name="T61" fmla="*/ 0 h 76"/>
                <a:gd name="T62" fmla="*/ 340 w 79"/>
                <a:gd name="T63" fmla="*/ 0 h 76"/>
                <a:gd name="T64" fmla="*/ 348 w 79"/>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9"/>
                <a:gd name="T100" fmla="*/ 0 h 76"/>
                <a:gd name="T101" fmla="*/ 79 w 79"/>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9" h="76">
                  <a:moveTo>
                    <a:pt x="45" y="0"/>
                  </a:moveTo>
                  <a:lnTo>
                    <a:pt x="41" y="0"/>
                  </a:lnTo>
                  <a:lnTo>
                    <a:pt x="37" y="1"/>
                  </a:lnTo>
                  <a:lnTo>
                    <a:pt x="32" y="4"/>
                  </a:lnTo>
                  <a:lnTo>
                    <a:pt x="28" y="8"/>
                  </a:lnTo>
                  <a:lnTo>
                    <a:pt x="23" y="13"/>
                  </a:lnTo>
                  <a:lnTo>
                    <a:pt x="20" y="19"/>
                  </a:lnTo>
                  <a:lnTo>
                    <a:pt x="16" y="25"/>
                  </a:lnTo>
                  <a:lnTo>
                    <a:pt x="15" y="31"/>
                  </a:lnTo>
                  <a:lnTo>
                    <a:pt x="14" y="38"/>
                  </a:lnTo>
                  <a:lnTo>
                    <a:pt x="15" y="44"/>
                  </a:lnTo>
                  <a:lnTo>
                    <a:pt x="18" y="50"/>
                  </a:lnTo>
                  <a:lnTo>
                    <a:pt x="25" y="55"/>
                  </a:lnTo>
                  <a:lnTo>
                    <a:pt x="32" y="60"/>
                  </a:lnTo>
                  <a:lnTo>
                    <a:pt x="44" y="64"/>
                  </a:lnTo>
                  <a:lnTo>
                    <a:pt x="59" y="66"/>
                  </a:lnTo>
                  <a:lnTo>
                    <a:pt x="78" y="67"/>
                  </a:lnTo>
                  <a:lnTo>
                    <a:pt x="77" y="68"/>
                  </a:lnTo>
                  <a:lnTo>
                    <a:pt x="76" y="68"/>
                  </a:lnTo>
                  <a:lnTo>
                    <a:pt x="73" y="70"/>
                  </a:lnTo>
                  <a:lnTo>
                    <a:pt x="70" y="70"/>
                  </a:lnTo>
                  <a:lnTo>
                    <a:pt x="66" y="71"/>
                  </a:lnTo>
                  <a:lnTo>
                    <a:pt x="62" y="71"/>
                  </a:lnTo>
                  <a:lnTo>
                    <a:pt x="57" y="73"/>
                  </a:lnTo>
                  <a:lnTo>
                    <a:pt x="54" y="73"/>
                  </a:lnTo>
                  <a:lnTo>
                    <a:pt x="48" y="75"/>
                  </a:lnTo>
                  <a:lnTo>
                    <a:pt x="43" y="75"/>
                  </a:lnTo>
                  <a:lnTo>
                    <a:pt x="38" y="75"/>
                  </a:lnTo>
                  <a:lnTo>
                    <a:pt x="33" y="75"/>
                  </a:lnTo>
                  <a:lnTo>
                    <a:pt x="27" y="75"/>
                  </a:lnTo>
                  <a:lnTo>
                    <a:pt x="23" y="73"/>
                  </a:lnTo>
                  <a:lnTo>
                    <a:pt x="19" y="71"/>
                  </a:lnTo>
                  <a:lnTo>
                    <a:pt x="15" y="68"/>
                  </a:lnTo>
                  <a:lnTo>
                    <a:pt x="11" y="66"/>
                  </a:lnTo>
                  <a:lnTo>
                    <a:pt x="8" y="63"/>
                  </a:lnTo>
                  <a:lnTo>
                    <a:pt x="6" y="61"/>
                  </a:lnTo>
                  <a:lnTo>
                    <a:pt x="4" y="57"/>
                  </a:lnTo>
                  <a:lnTo>
                    <a:pt x="2" y="55"/>
                  </a:lnTo>
                  <a:lnTo>
                    <a:pt x="2" y="52"/>
                  </a:lnTo>
                  <a:lnTo>
                    <a:pt x="1" y="50"/>
                  </a:lnTo>
                  <a:lnTo>
                    <a:pt x="1" y="46"/>
                  </a:lnTo>
                  <a:lnTo>
                    <a:pt x="0" y="44"/>
                  </a:lnTo>
                  <a:lnTo>
                    <a:pt x="0" y="43"/>
                  </a:lnTo>
                  <a:lnTo>
                    <a:pt x="0" y="41"/>
                  </a:lnTo>
                  <a:lnTo>
                    <a:pt x="1" y="38"/>
                  </a:lnTo>
                  <a:lnTo>
                    <a:pt x="1" y="36"/>
                  </a:lnTo>
                  <a:lnTo>
                    <a:pt x="2" y="35"/>
                  </a:lnTo>
                  <a:lnTo>
                    <a:pt x="2" y="29"/>
                  </a:lnTo>
                  <a:lnTo>
                    <a:pt x="4" y="22"/>
                  </a:lnTo>
                  <a:lnTo>
                    <a:pt x="6" y="17"/>
                  </a:lnTo>
                  <a:lnTo>
                    <a:pt x="8" y="12"/>
                  </a:lnTo>
                  <a:lnTo>
                    <a:pt x="11" y="10"/>
                  </a:lnTo>
                  <a:lnTo>
                    <a:pt x="15" y="6"/>
                  </a:lnTo>
                  <a:lnTo>
                    <a:pt x="19" y="4"/>
                  </a:lnTo>
                  <a:lnTo>
                    <a:pt x="23" y="2"/>
                  </a:lnTo>
                  <a:lnTo>
                    <a:pt x="27" y="2"/>
                  </a:lnTo>
                  <a:lnTo>
                    <a:pt x="30" y="1"/>
                  </a:lnTo>
                  <a:lnTo>
                    <a:pt x="34" y="1"/>
                  </a:lnTo>
                  <a:lnTo>
                    <a:pt x="38" y="0"/>
                  </a:lnTo>
                  <a:lnTo>
                    <a:pt x="40" y="0"/>
                  </a:lnTo>
                  <a:lnTo>
                    <a:pt x="42" y="0"/>
                  </a:lnTo>
                  <a:lnTo>
                    <a:pt x="44" y="0"/>
                  </a:lnTo>
                  <a:lnTo>
                    <a:pt x="45" y="0"/>
                  </a:lnTo>
                </a:path>
              </a:pathLst>
            </a:custGeom>
            <a:solidFill>
              <a:srgbClr val="F8F8F8"/>
            </a:solidFill>
            <a:ln w="9048">
              <a:solidFill>
                <a:srgbClr val="DDDDDD"/>
              </a:solidFill>
              <a:round/>
              <a:headEnd/>
              <a:tailEnd/>
            </a:ln>
          </p:spPr>
          <p:txBody>
            <a:bodyPr/>
            <a:lstStyle/>
            <a:p>
              <a:endParaRPr lang="it-IT"/>
            </a:p>
          </p:txBody>
        </p:sp>
        <p:sp>
          <p:nvSpPr>
            <p:cNvPr id="12320" name="Freeform 38"/>
            <p:cNvSpPr>
              <a:spLocks/>
            </p:cNvSpPr>
            <p:nvPr/>
          </p:nvSpPr>
          <p:spPr bwMode="auto">
            <a:xfrm>
              <a:off x="3459" y="1318"/>
              <a:ext cx="131" cy="72"/>
            </a:xfrm>
            <a:custGeom>
              <a:avLst/>
              <a:gdLst>
                <a:gd name="T0" fmla="*/ 119 w 67"/>
                <a:gd name="T1" fmla="*/ 1 h 78"/>
                <a:gd name="T2" fmla="*/ 196 w 67"/>
                <a:gd name="T3" fmla="*/ 5 h 78"/>
                <a:gd name="T4" fmla="*/ 276 w 67"/>
                <a:gd name="T5" fmla="*/ 11 h 78"/>
                <a:gd name="T6" fmla="*/ 344 w 67"/>
                <a:gd name="T7" fmla="*/ 20 h 78"/>
                <a:gd name="T8" fmla="*/ 389 w 67"/>
                <a:gd name="T9" fmla="*/ 30 h 78"/>
                <a:gd name="T10" fmla="*/ 383 w 67"/>
                <a:gd name="T11" fmla="*/ 41 h 78"/>
                <a:gd name="T12" fmla="*/ 299 w 67"/>
                <a:gd name="T13" fmla="*/ 50 h 78"/>
                <a:gd name="T14" fmla="*/ 119 w 67"/>
                <a:gd name="T15" fmla="*/ 56 h 78"/>
                <a:gd name="T16" fmla="*/ 0 w 67"/>
                <a:gd name="T17" fmla="*/ 60 h 78"/>
                <a:gd name="T18" fmla="*/ 16 w 67"/>
                <a:gd name="T19" fmla="*/ 60 h 78"/>
                <a:gd name="T20" fmla="*/ 61 w 67"/>
                <a:gd name="T21" fmla="*/ 61 h 78"/>
                <a:gd name="T22" fmla="*/ 104 w 67"/>
                <a:gd name="T23" fmla="*/ 61 h 78"/>
                <a:gd name="T24" fmla="*/ 164 w 67"/>
                <a:gd name="T25" fmla="*/ 61 h 78"/>
                <a:gd name="T26" fmla="*/ 233 w 67"/>
                <a:gd name="T27" fmla="*/ 61 h 78"/>
                <a:gd name="T28" fmla="*/ 299 w 67"/>
                <a:gd name="T29" fmla="*/ 58 h 78"/>
                <a:gd name="T30" fmla="*/ 360 w 67"/>
                <a:gd name="T31" fmla="*/ 56 h 78"/>
                <a:gd name="T32" fmla="*/ 416 w 67"/>
                <a:gd name="T33" fmla="*/ 52 h 78"/>
                <a:gd name="T34" fmla="*/ 448 w 67"/>
                <a:gd name="T35" fmla="*/ 48 h 78"/>
                <a:gd name="T36" fmla="*/ 469 w 67"/>
                <a:gd name="T37" fmla="*/ 44 h 78"/>
                <a:gd name="T38" fmla="*/ 477 w 67"/>
                <a:gd name="T39" fmla="*/ 40 h 78"/>
                <a:gd name="T40" fmla="*/ 493 w 67"/>
                <a:gd name="T41" fmla="*/ 36 h 78"/>
                <a:gd name="T42" fmla="*/ 493 w 67"/>
                <a:gd name="T43" fmla="*/ 33 h 78"/>
                <a:gd name="T44" fmla="*/ 493 w 67"/>
                <a:gd name="T45" fmla="*/ 30 h 78"/>
                <a:gd name="T46" fmla="*/ 493 w 67"/>
                <a:gd name="T47" fmla="*/ 29 h 78"/>
                <a:gd name="T48" fmla="*/ 477 w 67"/>
                <a:gd name="T49" fmla="*/ 24 h 78"/>
                <a:gd name="T50" fmla="*/ 440 w 67"/>
                <a:gd name="T51" fmla="*/ 15 h 78"/>
                <a:gd name="T52" fmla="*/ 383 w 67"/>
                <a:gd name="T53" fmla="*/ 7 h 78"/>
                <a:gd name="T54" fmla="*/ 321 w 67"/>
                <a:gd name="T55" fmla="*/ 5 h 78"/>
                <a:gd name="T56" fmla="*/ 248 w 67"/>
                <a:gd name="T57" fmla="*/ 2 h 78"/>
                <a:gd name="T58" fmla="*/ 188 w 67"/>
                <a:gd name="T59" fmla="*/ 1 h 78"/>
                <a:gd name="T60" fmla="*/ 127 w 67"/>
                <a:gd name="T61" fmla="*/ 0 h 78"/>
                <a:gd name="T62" fmla="*/ 104 w 67"/>
                <a:gd name="T63" fmla="*/ 0 h 78"/>
                <a:gd name="T64" fmla="*/ 104 w 6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78"/>
                <a:gd name="T101" fmla="*/ 67 w 6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78">
                  <a:moveTo>
                    <a:pt x="14" y="0"/>
                  </a:moveTo>
                  <a:lnTo>
                    <a:pt x="16" y="1"/>
                  </a:lnTo>
                  <a:lnTo>
                    <a:pt x="21" y="2"/>
                  </a:lnTo>
                  <a:lnTo>
                    <a:pt x="26" y="5"/>
                  </a:lnTo>
                  <a:lnTo>
                    <a:pt x="31" y="9"/>
                  </a:lnTo>
                  <a:lnTo>
                    <a:pt x="37" y="14"/>
                  </a:lnTo>
                  <a:lnTo>
                    <a:pt x="42" y="19"/>
                  </a:lnTo>
                  <a:lnTo>
                    <a:pt x="46" y="26"/>
                  </a:lnTo>
                  <a:lnTo>
                    <a:pt x="51" y="31"/>
                  </a:lnTo>
                  <a:lnTo>
                    <a:pt x="52" y="38"/>
                  </a:lnTo>
                  <a:lnTo>
                    <a:pt x="52" y="45"/>
                  </a:lnTo>
                  <a:lnTo>
                    <a:pt x="51" y="52"/>
                  </a:lnTo>
                  <a:lnTo>
                    <a:pt x="47" y="58"/>
                  </a:lnTo>
                  <a:lnTo>
                    <a:pt x="40" y="64"/>
                  </a:lnTo>
                  <a:lnTo>
                    <a:pt x="31" y="68"/>
                  </a:lnTo>
                  <a:lnTo>
                    <a:pt x="16" y="72"/>
                  </a:lnTo>
                  <a:lnTo>
                    <a:pt x="0" y="74"/>
                  </a:lnTo>
                  <a:lnTo>
                    <a:pt x="0" y="76"/>
                  </a:lnTo>
                  <a:lnTo>
                    <a:pt x="2" y="76"/>
                  </a:lnTo>
                  <a:lnTo>
                    <a:pt x="5" y="76"/>
                  </a:lnTo>
                  <a:lnTo>
                    <a:pt x="8" y="77"/>
                  </a:lnTo>
                  <a:lnTo>
                    <a:pt x="11" y="77"/>
                  </a:lnTo>
                  <a:lnTo>
                    <a:pt x="14" y="77"/>
                  </a:lnTo>
                  <a:lnTo>
                    <a:pt x="19" y="77"/>
                  </a:lnTo>
                  <a:lnTo>
                    <a:pt x="22" y="77"/>
                  </a:lnTo>
                  <a:lnTo>
                    <a:pt x="27" y="77"/>
                  </a:lnTo>
                  <a:lnTo>
                    <a:pt x="31" y="77"/>
                  </a:lnTo>
                  <a:lnTo>
                    <a:pt x="36" y="76"/>
                  </a:lnTo>
                  <a:lnTo>
                    <a:pt x="40" y="74"/>
                  </a:lnTo>
                  <a:lnTo>
                    <a:pt x="44" y="72"/>
                  </a:lnTo>
                  <a:lnTo>
                    <a:pt x="48" y="71"/>
                  </a:lnTo>
                  <a:lnTo>
                    <a:pt x="53" y="68"/>
                  </a:lnTo>
                  <a:lnTo>
                    <a:pt x="56" y="66"/>
                  </a:lnTo>
                  <a:lnTo>
                    <a:pt x="59" y="63"/>
                  </a:lnTo>
                  <a:lnTo>
                    <a:pt x="60" y="61"/>
                  </a:lnTo>
                  <a:lnTo>
                    <a:pt x="63" y="58"/>
                  </a:lnTo>
                  <a:lnTo>
                    <a:pt x="63" y="56"/>
                  </a:lnTo>
                  <a:lnTo>
                    <a:pt x="64" y="52"/>
                  </a:lnTo>
                  <a:lnTo>
                    <a:pt x="64" y="51"/>
                  </a:lnTo>
                  <a:lnTo>
                    <a:pt x="66" y="47"/>
                  </a:lnTo>
                  <a:lnTo>
                    <a:pt x="66" y="45"/>
                  </a:lnTo>
                  <a:lnTo>
                    <a:pt x="66" y="44"/>
                  </a:lnTo>
                  <a:lnTo>
                    <a:pt x="66" y="42"/>
                  </a:lnTo>
                  <a:lnTo>
                    <a:pt x="66" y="39"/>
                  </a:lnTo>
                  <a:lnTo>
                    <a:pt x="66" y="37"/>
                  </a:lnTo>
                  <a:lnTo>
                    <a:pt x="66" y="36"/>
                  </a:lnTo>
                  <a:lnTo>
                    <a:pt x="64" y="30"/>
                  </a:lnTo>
                  <a:lnTo>
                    <a:pt x="62" y="23"/>
                  </a:lnTo>
                  <a:lnTo>
                    <a:pt x="59" y="18"/>
                  </a:lnTo>
                  <a:lnTo>
                    <a:pt x="56" y="13"/>
                  </a:lnTo>
                  <a:lnTo>
                    <a:pt x="51" y="10"/>
                  </a:lnTo>
                  <a:lnTo>
                    <a:pt x="48" y="7"/>
                  </a:lnTo>
                  <a:lnTo>
                    <a:pt x="43" y="5"/>
                  </a:lnTo>
                  <a:lnTo>
                    <a:pt x="39" y="2"/>
                  </a:lnTo>
                  <a:lnTo>
                    <a:pt x="33" y="2"/>
                  </a:lnTo>
                  <a:lnTo>
                    <a:pt x="29" y="1"/>
                  </a:lnTo>
                  <a:lnTo>
                    <a:pt x="25" y="1"/>
                  </a:lnTo>
                  <a:lnTo>
                    <a:pt x="21" y="0"/>
                  </a:lnTo>
                  <a:lnTo>
                    <a:pt x="17" y="0"/>
                  </a:lnTo>
                  <a:lnTo>
                    <a:pt x="16" y="0"/>
                  </a:lnTo>
                  <a:lnTo>
                    <a:pt x="14" y="0"/>
                  </a:lnTo>
                </a:path>
              </a:pathLst>
            </a:custGeom>
            <a:solidFill>
              <a:srgbClr val="F8F8F8"/>
            </a:solidFill>
            <a:ln w="9048">
              <a:solidFill>
                <a:srgbClr val="DDDDDD"/>
              </a:solidFill>
              <a:round/>
              <a:headEnd/>
              <a:tailEnd/>
            </a:ln>
          </p:spPr>
          <p:txBody>
            <a:bodyPr/>
            <a:lstStyle/>
            <a:p>
              <a:endParaRPr lang="it-IT"/>
            </a:p>
          </p:txBody>
        </p:sp>
        <p:sp>
          <p:nvSpPr>
            <p:cNvPr id="12321" name="Freeform 39"/>
            <p:cNvSpPr>
              <a:spLocks/>
            </p:cNvSpPr>
            <p:nvPr/>
          </p:nvSpPr>
          <p:spPr bwMode="auto">
            <a:xfrm>
              <a:off x="2748" y="1326"/>
              <a:ext cx="208" cy="48"/>
            </a:xfrm>
            <a:custGeom>
              <a:avLst/>
              <a:gdLst>
                <a:gd name="T0" fmla="*/ 777 w 106"/>
                <a:gd name="T1" fmla="*/ 35 h 51"/>
                <a:gd name="T2" fmla="*/ 740 w 106"/>
                <a:gd name="T3" fmla="*/ 29 h 51"/>
                <a:gd name="T4" fmla="*/ 681 w 106"/>
                <a:gd name="T5" fmla="*/ 21 h 51"/>
                <a:gd name="T6" fmla="*/ 573 w 106"/>
                <a:gd name="T7" fmla="*/ 11 h 51"/>
                <a:gd name="T8" fmla="*/ 455 w 106"/>
                <a:gd name="T9" fmla="*/ 4 h 51"/>
                <a:gd name="T10" fmla="*/ 347 w 106"/>
                <a:gd name="T11" fmla="*/ 0 h 51"/>
                <a:gd name="T12" fmla="*/ 316 w 106"/>
                <a:gd name="T13" fmla="*/ 0 h 51"/>
                <a:gd name="T14" fmla="*/ 257 w 106"/>
                <a:gd name="T15" fmla="*/ 1 h 51"/>
                <a:gd name="T16" fmla="*/ 196 w 106"/>
                <a:gd name="T17" fmla="*/ 3 h 51"/>
                <a:gd name="T18" fmla="*/ 135 w 106"/>
                <a:gd name="T19" fmla="*/ 4 h 51"/>
                <a:gd name="T20" fmla="*/ 100 w 106"/>
                <a:gd name="T21" fmla="*/ 4 h 51"/>
                <a:gd name="T22" fmla="*/ 61 w 106"/>
                <a:gd name="T23" fmla="*/ 8 h 51"/>
                <a:gd name="T24" fmla="*/ 31 w 106"/>
                <a:gd name="T25" fmla="*/ 11 h 51"/>
                <a:gd name="T26" fmla="*/ 8 w 106"/>
                <a:gd name="T27" fmla="*/ 17 h 51"/>
                <a:gd name="T28" fmla="*/ 0 w 106"/>
                <a:gd name="T29" fmla="*/ 22 h 51"/>
                <a:gd name="T30" fmla="*/ 0 w 106"/>
                <a:gd name="T31" fmla="*/ 25 h 51"/>
                <a:gd name="T32" fmla="*/ 8 w 106"/>
                <a:gd name="T33" fmla="*/ 30 h 51"/>
                <a:gd name="T34" fmla="*/ 24 w 106"/>
                <a:gd name="T35" fmla="*/ 35 h 51"/>
                <a:gd name="T36" fmla="*/ 47 w 106"/>
                <a:gd name="T37" fmla="*/ 37 h 51"/>
                <a:gd name="T38" fmla="*/ 61 w 106"/>
                <a:gd name="T39" fmla="*/ 40 h 51"/>
                <a:gd name="T40" fmla="*/ 100 w 106"/>
                <a:gd name="T41" fmla="*/ 41 h 51"/>
                <a:gd name="T42" fmla="*/ 135 w 106"/>
                <a:gd name="T43" fmla="*/ 41 h 51"/>
                <a:gd name="T44" fmla="*/ 173 w 106"/>
                <a:gd name="T45" fmla="*/ 40 h 51"/>
                <a:gd name="T46" fmla="*/ 212 w 106"/>
                <a:gd name="T47" fmla="*/ 39 h 51"/>
                <a:gd name="T48" fmla="*/ 257 w 106"/>
                <a:gd name="T49" fmla="*/ 37 h 51"/>
                <a:gd name="T50" fmla="*/ 288 w 106"/>
                <a:gd name="T51" fmla="*/ 36 h 51"/>
                <a:gd name="T52" fmla="*/ 308 w 106"/>
                <a:gd name="T53" fmla="*/ 35 h 51"/>
                <a:gd name="T54" fmla="*/ 281 w 106"/>
                <a:gd name="T55" fmla="*/ 36 h 51"/>
                <a:gd name="T56" fmla="*/ 257 w 106"/>
                <a:gd name="T57" fmla="*/ 35 h 51"/>
                <a:gd name="T58" fmla="*/ 228 w 106"/>
                <a:gd name="T59" fmla="*/ 33 h 51"/>
                <a:gd name="T60" fmla="*/ 181 w 106"/>
                <a:gd name="T61" fmla="*/ 30 h 51"/>
                <a:gd name="T62" fmla="*/ 112 w 106"/>
                <a:gd name="T63" fmla="*/ 28 h 51"/>
                <a:gd name="T64" fmla="*/ 92 w 106"/>
                <a:gd name="T65" fmla="*/ 26 h 51"/>
                <a:gd name="T66" fmla="*/ 100 w 106"/>
                <a:gd name="T67" fmla="*/ 24 h 51"/>
                <a:gd name="T68" fmla="*/ 135 w 106"/>
                <a:gd name="T69" fmla="*/ 21 h 51"/>
                <a:gd name="T70" fmla="*/ 157 w 106"/>
                <a:gd name="T71" fmla="*/ 18 h 51"/>
                <a:gd name="T72" fmla="*/ 173 w 106"/>
                <a:gd name="T73" fmla="*/ 14 h 51"/>
                <a:gd name="T74" fmla="*/ 257 w 106"/>
                <a:gd name="T75" fmla="*/ 13 h 51"/>
                <a:gd name="T76" fmla="*/ 440 w 106"/>
                <a:gd name="T77" fmla="*/ 13 h 51"/>
                <a:gd name="T78" fmla="*/ 581 w 106"/>
                <a:gd name="T79" fmla="*/ 21 h 51"/>
                <a:gd name="T80" fmla="*/ 697 w 106"/>
                <a:gd name="T81" fmla="*/ 27 h 51"/>
                <a:gd name="T82" fmla="*/ 763 w 106"/>
                <a:gd name="T83" fmla="*/ 35 h 51"/>
                <a:gd name="T84" fmla="*/ 793 w 106"/>
                <a:gd name="T85" fmla="*/ 36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6"/>
                <a:gd name="T130" fmla="*/ 0 h 51"/>
                <a:gd name="T131" fmla="*/ 106 w 106"/>
                <a:gd name="T132" fmla="*/ 51 h 5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6" h="51">
                  <a:moveTo>
                    <a:pt x="105" y="42"/>
                  </a:moveTo>
                  <a:lnTo>
                    <a:pt x="104" y="42"/>
                  </a:lnTo>
                  <a:lnTo>
                    <a:pt x="103" y="41"/>
                  </a:lnTo>
                  <a:lnTo>
                    <a:pt x="101" y="39"/>
                  </a:lnTo>
                  <a:lnTo>
                    <a:pt x="101" y="37"/>
                  </a:lnTo>
                  <a:lnTo>
                    <a:pt x="98" y="35"/>
                  </a:lnTo>
                  <a:lnTo>
                    <a:pt x="96" y="31"/>
                  </a:lnTo>
                  <a:lnTo>
                    <a:pt x="92" y="27"/>
                  </a:lnTo>
                  <a:lnTo>
                    <a:pt x="90" y="24"/>
                  </a:lnTo>
                  <a:lnTo>
                    <a:pt x="85" y="21"/>
                  </a:lnTo>
                  <a:lnTo>
                    <a:pt x="82" y="17"/>
                  </a:lnTo>
                  <a:lnTo>
                    <a:pt x="76" y="14"/>
                  </a:lnTo>
                  <a:lnTo>
                    <a:pt x="72" y="10"/>
                  </a:lnTo>
                  <a:lnTo>
                    <a:pt x="66" y="8"/>
                  </a:lnTo>
                  <a:lnTo>
                    <a:pt x="60" y="4"/>
                  </a:lnTo>
                  <a:lnTo>
                    <a:pt x="54" y="3"/>
                  </a:lnTo>
                  <a:lnTo>
                    <a:pt x="48" y="0"/>
                  </a:lnTo>
                  <a:lnTo>
                    <a:pt x="46" y="0"/>
                  </a:lnTo>
                  <a:lnTo>
                    <a:pt x="44" y="0"/>
                  </a:lnTo>
                  <a:lnTo>
                    <a:pt x="42" y="0"/>
                  </a:lnTo>
                  <a:lnTo>
                    <a:pt x="39" y="1"/>
                  </a:lnTo>
                  <a:lnTo>
                    <a:pt x="37" y="1"/>
                  </a:lnTo>
                  <a:lnTo>
                    <a:pt x="34" y="1"/>
                  </a:lnTo>
                  <a:lnTo>
                    <a:pt x="32" y="1"/>
                  </a:lnTo>
                  <a:lnTo>
                    <a:pt x="29" y="3"/>
                  </a:lnTo>
                  <a:lnTo>
                    <a:pt x="26" y="3"/>
                  </a:lnTo>
                  <a:lnTo>
                    <a:pt x="22" y="3"/>
                  </a:lnTo>
                  <a:lnTo>
                    <a:pt x="21" y="3"/>
                  </a:lnTo>
                  <a:lnTo>
                    <a:pt x="18" y="4"/>
                  </a:lnTo>
                  <a:lnTo>
                    <a:pt x="16" y="4"/>
                  </a:lnTo>
                  <a:lnTo>
                    <a:pt x="14" y="4"/>
                  </a:lnTo>
                  <a:lnTo>
                    <a:pt x="13" y="4"/>
                  </a:lnTo>
                  <a:lnTo>
                    <a:pt x="11" y="6"/>
                  </a:lnTo>
                  <a:lnTo>
                    <a:pt x="10" y="8"/>
                  </a:lnTo>
                  <a:lnTo>
                    <a:pt x="8" y="9"/>
                  </a:lnTo>
                  <a:lnTo>
                    <a:pt x="7" y="10"/>
                  </a:lnTo>
                  <a:lnTo>
                    <a:pt x="5" y="12"/>
                  </a:lnTo>
                  <a:lnTo>
                    <a:pt x="4" y="14"/>
                  </a:lnTo>
                  <a:lnTo>
                    <a:pt x="3" y="16"/>
                  </a:lnTo>
                  <a:lnTo>
                    <a:pt x="3" y="17"/>
                  </a:lnTo>
                  <a:lnTo>
                    <a:pt x="1" y="20"/>
                  </a:lnTo>
                  <a:lnTo>
                    <a:pt x="1" y="22"/>
                  </a:lnTo>
                  <a:lnTo>
                    <a:pt x="0" y="24"/>
                  </a:lnTo>
                  <a:lnTo>
                    <a:pt x="0" y="26"/>
                  </a:lnTo>
                  <a:lnTo>
                    <a:pt x="0" y="27"/>
                  </a:lnTo>
                  <a:lnTo>
                    <a:pt x="0" y="29"/>
                  </a:lnTo>
                  <a:lnTo>
                    <a:pt x="0" y="31"/>
                  </a:lnTo>
                  <a:lnTo>
                    <a:pt x="1" y="32"/>
                  </a:lnTo>
                  <a:lnTo>
                    <a:pt x="1" y="34"/>
                  </a:lnTo>
                  <a:lnTo>
                    <a:pt x="1" y="36"/>
                  </a:lnTo>
                  <a:lnTo>
                    <a:pt x="1" y="38"/>
                  </a:lnTo>
                  <a:lnTo>
                    <a:pt x="3" y="39"/>
                  </a:lnTo>
                  <a:lnTo>
                    <a:pt x="3" y="41"/>
                  </a:lnTo>
                  <a:lnTo>
                    <a:pt x="4" y="42"/>
                  </a:lnTo>
                  <a:lnTo>
                    <a:pt x="4" y="44"/>
                  </a:lnTo>
                  <a:lnTo>
                    <a:pt x="6" y="44"/>
                  </a:lnTo>
                  <a:lnTo>
                    <a:pt x="6" y="46"/>
                  </a:lnTo>
                  <a:lnTo>
                    <a:pt x="8" y="46"/>
                  </a:lnTo>
                  <a:lnTo>
                    <a:pt x="8" y="48"/>
                  </a:lnTo>
                  <a:lnTo>
                    <a:pt x="10" y="48"/>
                  </a:lnTo>
                  <a:lnTo>
                    <a:pt x="11" y="50"/>
                  </a:lnTo>
                  <a:lnTo>
                    <a:pt x="13" y="50"/>
                  </a:lnTo>
                  <a:lnTo>
                    <a:pt x="15" y="50"/>
                  </a:lnTo>
                  <a:lnTo>
                    <a:pt x="16" y="50"/>
                  </a:lnTo>
                  <a:lnTo>
                    <a:pt x="18" y="50"/>
                  </a:lnTo>
                  <a:lnTo>
                    <a:pt x="19" y="50"/>
                  </a:lnTo>
                  <a:lnTo>
                    <a:pt x="21" y="50"/>
                  </a:lnTo>
                  <a:lnTo>
                    <a:pt x="23" y="49"/>
                  </a:lnTo>
                  <a:lnTo>
                    <a:pt x="24" y="49"/>
                  </a:lnTo>
                  <a:lnTo>
                    <a:pt x="26" y="47"/>
                  </a:lnTo>
                  <a:lnTo>
                    <a:pt x="28" y="47"/>
                  </a:lnTo>
                  <a:lnTo>
                    <a:pt x="31" y="45"/>
                  </a:lnTo>
                  <a:lnTo>
                    <a:pt x="32" y="45"/>
                  </a:lnTo>
                  <a:lnTo>
                    <a:pt x="34" y="44"/>
                  </a:lnTo>
                  <a:lnTo>
                    <a:pt x="35" y="44"/>
                  </a:lnTo>
                  <a:lnTo>
                    <a:pt x="37" y="42"/>
                  </a:lnTo>
                  <a:lnTo>
                    <a:pt x="38" y="42"/>
                  </a:lnTo>
                  <a:lnTo>
                    <a:pt x="39" y="42"/>
                  </a:lnTo>
                  <a:lnTo>
                    <a:pt x="41" y="41"/>
                  </a:lnTo>
                  <a:lnTo>
                    <a:pt x="39" y="42"/>
                  </a:lnTo>
                  <a:lnTo>
                    <a:pt x="38" y="42"/>
                  </a:lnTo>
                  <a:lnTo>
                    <a:pt x="37" y="42"/>
                  </a:lnTo>
                  <a:lnTo>
                    <a:pt x="35" y="42"/>
                  </a:lnTo>
                  <a:lnTo>
                    <a:pt x="34" y="41"/>
                  </a:lnTo>
                  <a:lnTo>
                    <a:pt x="32" y="41"/>
                  </a:lnTo>
                  <a:lnTo>
                    <a:pt x="32" y="39"/>
                  </a:lnTo>
                  <a:lnTo>
                    <a:pt x="30" y="39"/>
                  </a:lnTo>
                  <a:lnTo>
                    <a:pt x="28" y="38"/>
                  </a:lnTo>
                  <a:lnTo>
                    <a:pt x="26" y="38"/>
                  </a:lnTo>
                  <a:lnTo>
                    <a:pt x="24" y="36"/>
                  </a:lnTo>
                  <a:lnTo>
                    <a:pt x="21" y="36"/>
                  </a:lnTo>
                  <a:lnTo>
                    <a:pt x="18" y="34"/>
                  </a:lnTo>
                  <a:lnTo>
                    <a:pt x="15" y="34"/>
                  </a:lnTo>
                  <a:lnTo>
                    <a:pt x="12" y="32"/>
                  </a:lnTo>
                  <a:lnTo>
                    <a:pt x="13" y="30"/>
                  </a:lnTo>
                  <a:lnTo>
                    <a:pt x="15" y="28"/>
                  </a:lnTo>
                  <a:lnTo>
                    <a:pt x="16" y="26"/>
                  </a:lnTo>
                  <a:lnTo>
                    <a:pt x="18" y="24"/>
                  </a:lnTo>
                  <a:lnTo>
                    <a:pt x="20" y="23"/>
                  </a:lnTo>
                  <a:lnTo>
                    <a:pt x="21" y="21"/>
                  </a:lnTo>
                  <a:lnTo>
                    <a:pt x="22" y="19"/>
                  </a:lnTo>
                  <a:lnTo>
                    <a:pt x="23" y="17"/>
                  </a:lnTo>
                  <a:lnTo>
                    <a:pt x="24" y="16"/>
                  </a:lnTo>
                  <a:lnTo>
                    <a:pt x="34" y="16"/>
                  </a:lnTo>
                  <a:lnTo>
                    <a:pt x="42" y="14"/>
                  </a:lnTo>
                  <a:lnTo>
                    <a:pt x="50" y="15"/>
                  </a:lnTo>
                  <a:lnTo>
                    <a:pt x="58" y="16"/>
                  </a:lnTo>
                  <a:lnTo>
                    <a:pt x="65" y="19"/>
                  </a:lnTo>
                  <a:lnTo>
                    <a:pt x="72" y="20"/>
                  </a:lnTo>
                  <a:lnTo>
                    <a:pt x="77" y="24"/>
                  </a:lnTo>
                  <a:lnTo>
                    <a:pt x="83" y="26"/>
                  </a:lnTo>
                  <a:lnTo>
                    <a:pt x="87" y="29"/>
                  </a:lnTo>
                  <a:lnTo>
                    <a:pt x="92" y="33"/>
                  </a:lnTo>
                  <a:lnTo>
                    <a:pt x="95" y="36"/>
                  </a:lnTo>
                  <a:lnTo>
                    <a:pt x="99" y="38"/>
                  </a:lnTo>
                  <a:lnTo>
                    <a:pt x="101" y="41"/>
                  </a:lnTo>
                  <a:lnTo>
                    <a:pt x="102" y="42"/>
                  </a:lnTo>
                  <a:lnTo>
                    <a:pt x="103" y="42"/>
                  </a:lnTo>
                  <a:lnTo>
                    <a:pt x="105" y="42"/>
                  </a:lnTo>
                </a:path>
              </a:pathLst>
            </a:custGeom>
            <a:solidFill>
              <a:srgbClr val="F8F8F8"/>
            </a:solidFill>
            <a:ln w="6350">
              <a:solidFill>
                <a:srgbClr val="DDDDDD"/>
              </a:solidFill>
              <a:round/>
              <a:headEnd/>
              <a:tailEnd/>
            </a:ln>
          </p:spPr>
          <p:txBody>
            <a:bodyPr/>
            <a:lstStyle/>
            <a:p>
              <a:endParaRPr lang="it-IT"/>
            </a:p>
          </p:txBody>
        </p:sp>
        <p:sp>
          <p:nvSpPr>
            <p:cNvPr id="12322" name="Freeform 40"/>
            <p:cNvSpPr>
              <a:spLocks/>
            </p:cNvSpPr>
            <p:nvPr/>
          </p:nvSpPr>
          <p:spPr bwMode="auto">
            <a:xfrm>
              <a:off x="3317" y="1328"/>
              <a:ext cx="207" cy="47"/>
            </a:xfrm>
            <a:custGeom>
              <a:avLst/>
              <a:gdLst>
                <a:gd name="T0" fmla="*/ 8 w 105"/>
                <a:gd name="T1" fmla="*/ 35 h 50"/>
                <a:gd name="T2" fmla="*/ 47 w 105"/>
                <a:gd name="T3" fmla="*/ 29 h 50"/>
                <a:gd name="T4" fmla="*/ 116 w 105"/>
                <a:gd name="T5" fmla="*/ 21 h 50"/>
                <a:gd name="T6" fmla="*/ 205 w 105"/>
                <a:gd name="T7" fmla="*/ 11 h 50"/>
                <a:gd name="T8" fmla="*/ 331 w 105"/>
                <a:gd name="T9" fmla="*/ 5 h 50"/>
                <a:gd name="T10" fmla="*/ 436 w 105"/>
                <a:gd name="T11" fmla="*/ 1 h 50"/>
                <a:gd name="T12" fmla="*/ 475 w 105"/>
                <a:gd name="T13" fmla="*/ 1 h 50"/>
                <a:gd name="T14" fmla="*/ 528 w 105"/>
                <a:gd name="T15" fmla="*/ 1 h 50"/>
                <a:gd name="T16" fmla="*/ 599 w 105"/>
                <a:gd name="T17" fmla="*/ 2 h 50"/>
                <a:gd name="T18" fmla="*/ 653 w 105"/>
                <a:gd name="T19" fmla="*/ 4 h 50"/>
                <a:gd name="T20" fmla="*/ 704 w 105"/>
                <a:gd name="T21" fmla="*/ 4 h 50"/>
                <a:gd name="T22" fmla="*/ 735 w 105"/>
                <a:gd name="T23" fmla="*/ 8 h 50"/>
                <a:gd name="T24" fmla="*/ 757 w 105"/>
                <a:gd name="T25" fmla="*/ 12 h 50"/>
                <a:gd name="T26" fmla="*/ 781 w 105"/>
                <a:gd name="T27" fmla="*/ 18 h 50"/>
                <a:gd name="T28" fmla="*/ 796 w 105"/>
                <a:gd name="T29" fmla="*/ 22 h 50"/>
                <a:gd name="T30" fmla="*/ 796 w 105"/>
                <a:gd name="T31" fmla="*/ 25 h 50"/>
                <a:gd name="T32" fmla="*/ 789 w 105"/>
                <a:gd name="T33" fmla="*/ 30 h 50"/>
                <a:gd name="T34" fmla="*/ 757 w 105"/>
                <a:gd name="T35" fmla="*/ 35 h 50"/>
                <a:gd name="T36" fmla="*/ 757 w 105"/>
                <a:gd name="T37" fmla="*/ 37 h 50"/>
                <a:gd name="T38" fmla="*/ 720 w 105"/>
                <a:gd name="T39" fmla="*/ 40 h 50"/>
                <a:gd name="T40" fmla="*/ 696 w 105"/>
                <a:gd name="T41" fmla="*/ 40 h 50"/>
                <a:gd name="T42" fmla="*/ 668 w 105"/>
                <a:gd name="T43" fmla="*/ 40 h 50"/>
                <a:gd name="T44" fmla="*/ 629 w 105"/>
                <a:gd name="T45" fmla="*/ 40 h 50"/>
                <a:gd name="T46" fmla="*/ 591 w 105"/>
                <a:gd name="T47" fmla="*/ 40 h 50"/>
                <a:gd name="T48" fmla="*/ 552 w 105"/>
                <a:gd name="T49" fmla="*/ 40 h 50"/>
                <a:gd name="T50" fmla="*/ 520 w 105"/>
                <a:gd name="T51" fmla="*/ 39 h 50"/>
                <a:gd name="T52" fmla="*/ 520 w 105"/>
                <a:gd name="T53" fmla="*/ 37 h 50"/>
                <a:gd name="T54" fmla="*/ 513 w 105"/>
                <a:gd name="T55" fmla="*/ 35 h 50"/>
                <a:gd name="T56" fmla="*/ 520 w 105"/>
                <a:gd name="T57" fmla="*/ 33 h 50"/>
                <a:gd name="T58" fmla="*/ 552 w 105"/>
                <a:gd name="T59" fmla="*/ 31 h 50"/>
                <a:gd name="T60" fmla="*/ 599 w 105"/>
                <a:gd name="T61" fmla="*/ 29 h 50"/>
                <a:gd name="T62" fmla="*/ 668 w 105"/>
                <a:gd name="T63" fmla="*/ 28 h 50"/>
                <a:gd name="T64" fmla="*/ 688 w 105"/>
                <a:gd name="T65" fmla="*/ 26 h 50"/>
                <a:gd name="T66" fmla="*/ 672 w 105"/>
                <a:gd name="T67" fmla="*/ 24 h 50"/>
                <a:gd name="T68" fmla="*/ 660 w 105"/>
                <a:gd name="T69" fmla="*/ 22 h 50"/>
                <a:gd name="T70" fmla="*/ 637 w 105"/>
                <a:gd name="T71" fmla="*/ 18 h 50"/>
                <a:gd name="T72" fmla="*/ 629 w 105"/>
                <a:gd name="T73" fmla="*/ 15 h 50"/>
                <a:gd name="T74" fmla="*/ 552 w 105"/>
                <a:gd name="T75" fmla="*/ 12 h 50"/>
                <a:gd name="T76" fmla="*/ 369 w 105"/>
                <a:gd name="T77" fmla="*/ 12 h 50"/>
                <a:gd name="T78" fmla="*/ 213 w 105"/>
                <a:gd name="T79" fmla="*/ 20 h 50"/>
                <a:gd name="T80" fmla="*/ 93 w 105"/>
                <a:gd name="T81" fmla="*/ 26 h 50"/>
                <a:gd name="T82" fmla="*/ 24 w 105"/>
                <a:gd name="T83" fmla="*/ 34 h 50"/>
                <a:gd name="T84" fmla="*/ 0 w 105"/>
                <a:gd name="T85" fmla="*/ 35 h 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5"/>
                <a:gd name="T130" fmla="*/ 0 h 50"/>
                <a:gd name="T131" fmla="*/ 105 w 105"/>
                <a:gd name="T132" fmla="*/ 50 h 5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5" h="50">
                  <a:moveTo>
                    <a:pt x="0" y="41"/>
                  </a:moveTo>
                  <a:lnTo>
                    <a:pt x="0" y="41"/>
                  </a:lnTo>
                  <a:lnTo>
                    <a:pt x="1" y="41"/>
                  </a:lnTo>
                  <a:lnTo>
                    <a:pt x="2" y="39"/>
                  </a:lnTo>
                  <a:lnTo>
                    <a:pt x="4" y="37"/>
                  </a:lnTo>
                  <a:lnTo>
                    <a:pt x="6" y="35"/>
                  </a:lnTo>
                  <a:lnTo>
                    <a:pt x="8" y="31"/>
                  </a:lnTo>
                  <a:lnTo>
                    <a:pt x="11" y="28"/>
                  </a:lnTo>
                  <a:lnTo>
                    <a:pt x="15" y="24"/>
                  </a:lnTo>
                  <a:lnTo>
                    <a:pt x="18" y="21"/>
                  </a:lnTo>
                  <a:lnTo>
                    <a:pt x="22" y="18"/>
                  </a:lnTo>
                  <a:lnTo>
                    <a:pt x="27" y="14"/>
                  </a:lnTo>
                  <a:lnTo>
                    <a:pt x="32" y="10"/>
                  </a:lnTo>
                  <a:lnTo>
                    <a:pt x="37" y="8"/>
                  </a:lnTo>
                  <a:lnTo>
                    <a:pt x="43" y="5"/>
                  </a:lnTo>
                  <a:lnTo>
                    <a:pt x="50" y="3"/>
                  </a:lnTo>
                  <a:lnTo>
                    <a:pt x="57" y="0"/>
                  </a:lnTo>
                  <a:lnTo>
                    <a:pt x="57" y="1"/>
                  </a:lnTo>
                  <a:lnTo>
                    <a:pt x="58" y="1"/>
                  </a:lnTo>
                  <a:lnTo>
                    <a:pt x="60" y="1"/>
                  </a:lnTo>
                  <a:lnTo>
                    <a:pt x="62" y="1"/>
                  </a:lnTo>
                  <a:lnTo>
                    <a:pt x="64" y="1"/>
                  </a:lnTo>
                  <a:lnTo>
                    <a:pt x="67" y="1"/>
                  </a:lnTo>
                  <a:lnTo>
                    <a:pt x="69" y="1"/>
                  </a:lnTo>
                  <a:lnTo>
                    <a:pt x="73" y="1"/>
                  </a:lnTo>
                  <a:lnTo>
                    <a:pt x="75" y="2"/>
                  </a:lnTo>
                  <a:lnTo>
                    <a:pt x="78" y="2"/>
                  </a:lnTo>
                  <a:lnTo>
                    <a:pt x="80" y="2"/>
                  </a:lnTo>
                  <a:lnTo>
                    <a:pt x="84" y="2"/>
                  </a:lnTo>
                  <a:lnTo>
                    <a:pt x="85" y="4"/>
                  </a:lnTo>
                  <a:lnTo>
                    <a:pt x="88" y="4"/>
                  </a:lnTo>
                  <a:lnTo>
                    <a:pt x="89" y="4"/>
                  </a:lnTo>
                  <a:lnTo>
                    <a:pt x="92" y="4"/>
                  </a:lnTo>
                  <a:lnTo>
                    <a:pt x="92" y="6"/>
                  </a:lnTo>
                  <a:lnTo>
                    <a:pt x="94" y="7"/>
                  </a:lnTo>
                  <a:lnTo>
                    <a:pt x="96" y="9"/>
                  </a:lnTo>
                  <a:lnTo>
                    <a:pt x="97" y="11"/>
                  </a:lnTo>
                  <a:lnTo>
                    <a:pt x="97" y="13"/>
                  </a:lnTo>
                  <a:lnTo>
                    <a:pt x="99" y="15"/>
                  </a:lnTo>
                  <a:lnTo>
                    <a:pt x="100" y="17"/>
                  </a:lnTo>
                  <a:lnTo>
                    <a:pt x="102" y="18"/>
                  </a:lnTo>
                  <a:lnTo>
                    <a:pt x="102" y="21"/>
                  </a:lnTo>
                  <a:lnTo>
                    <a:pt x="103" y="22"/>
                  </a:lnTo>
                  <a:lnTo>
                    <a:pt x="103" y="24"/>
                  </a:lnTo>
                  <a:lnTo>
                    <a:pt x="104" y="26"/>
                  </a:lnTo>
                  <a:lnTo>
                    <a:pt x="104" y="28"/>
                  </a:lnTo>
                  <a:lnTo>
                    <a:pt x="104" y="30"/>
                  </a:lnTo>
                  <a:lnTo>
                    <a:pt x="104" y="31"/>
                  </a:lnTo>
                  <a:lnTo>
                    <a:pt x="104" y="33"/>
                  </a:lnTo>
                  <a:lnTo>
                    <a:pt x="103" y="34"/>
                  </a:lnTo>
                  <a:lnTo>
                    <a:pt x="103" y="36"/>
                  </a:lnTo>
                  <a:lnTo>
                    <a:pt x="101" y="38"/>
                  </a:lnTo>
                  <a:lnTo>
                    <a:pt x="101" y="39"/>
                  </a:lnTo>
                  <a:lnTo>
                    <a:pt x="99" y="41"/>
                  </a:lnTo>
                  <a:lnTo>
                    <a:pt x="99" y="42"/>
                  </a:lnTo>
                  <a:lnTo>
                    <a:pt x="99" y="44"/>
                  </a:lnTo>
                  <a:lnTo>
                    <a:pt x="97" y="46"/>
                  </a:lnTo>
                  <a:lnTo>
                    <a:pt x="96" y="47"/>
                  </a:lnTo>
                  <a:lnTo>
                    <a:pt x="94" y="49"/>
                  </a:lnTo>
                  <a:lnTo>
                    <a:pt x="92" y="49"/>
                  </a:lnTo>
                  <a:lnTo>
                    <a:pt x="91" y="49"/>
                  </a:lnTo>
                  <a:lnTo>
                    <a:pt x="89" y="49"/>
                  </a:lnTo>
                  <a:lnTo>
                    <a:pt x="87" y="49"/>
                  </a:lnTo>
                  <a:lnTo>
                    <a:pt x="85" y="49"/>
                  </a:lnTo>
                  <a:lnTo>
                    <a:pt x="84" y="49"/>
                  </a:lnTo>
                  <a:lnTo>
                    <a:pt x="82" y="49"/>
                  </a:lnTo>
                  <a:lnTo>
                    <a:pt x="81" y="49"/>
                  </a:lnTo>
                  <a:lnTo>
                    <a:pt x="79" y="49"/>
                  </a:lnTo>
                  <a:lnTo>
                    <a:pt x="77" y="49"/>
                  </a:lnTo>
                  <a:lnTo>
                    <a:pt x="76" y="49"/>
                  </a:lnTo>
                  <a:lnTo>
                    <a:pt x="74" y="49"/>
                  </a:lnTo>
                  <a:lnTo>
                    <a:pt x="72" y="49"/>
                  </a:lnTo>
                  <a:lnTo>
                    <a:pt x="70" y="49"/>
                  </a:lnTo>
                  <a:lnTo>
                    <a:pt x="70" y="47"/>
                  </a:lnTo>
                  <a:lnTo>
                    <a:pt x="68" y="47"/>
                  </a:lnTo>
                  <a:lnTo>
                    <a:pt x="68" y="45"/>
                  </a:lnTo>
                  <a:lnTo>
                    <a:pt x="68" y="44"/>
                  </a:lnTo>
                  <a:lnTo>
                    <a:pt x="67" y="44"/>
                  </a:lnTo>
                  <a:lnTo>
                    <a:pt x="67" y="42"/>
                  </a:lnTo>
                  <a:lnTo>
                    <a:pt x="67" y="40"/>
                  </a:lnTo>
                  <a:lnTo>
                    <a:pt x="68" y="39"/>
                  </a:lnTo>
                  <a:lnTo>
                    <a:pt x="69" y="39"/>
                  </a:lnTo>
                  <a:lnTo>
                    <a:pt x="70" y="37"/>
                  </a:lnTo>
                  <a:lnTo>
                    <a:pt x="72" y="37"/>
                  </a:lnTo>
                  <a:lnTo>
                    <a:pt x="73" y="37"/>
                  </a:lnTo>
                  <a:lnTo>
                    <a:pt x="75" y="37"/>
                  </a:lnTo>
                  <a:lnTo>
                    <a:pt x="78" y="35"/>
                  </a:lnTo>
                  <a:lnTo>
                    <a:pt x="80" y="35"/>
                  </a:lnTo>
                  <a:lnTo>
                    <a:pt x="84" y="34"/>
                  </a:lnTo>
                  <a:lnTo>
                    <a:pt x="87" y="34"/>
                  </a:lnTo>
                  <a:lnTo>
                    <a:pt x="91" y="32"/>
                  </a:lnTo>
                  <a:lnTo>
                    <a:pt x="90" y="32"/>
                  </a:lnTo>
                  <a:lnTo>
                    <a:pt x="89" y="32"/>
                  </a:lnTo>
                  <a:lnTo>
                    <a:pt x="89" y="30"/>
                  </a:lnTo>
                  <a:lnTo>
                    <a:pt x="88" y="30"/>
                  </a:lnTo>
                  <a:lnTo>
                    <a:pt x="88" y="28"/>
                  </a:lnTo>
                  <a:lnTo>
                    <a:pt x="86" y="26"/>
                  </a:lnTo>
                  <a:lnTo>
                    <a:pt x="86" y="25"/>
                  </a:lnTo>
                  <a:lnTo>
                    <a:pt x="85" y="25"/>
                  </a:lnTo>
                  <a:lnTo>
                    <a:pt x="85" y="23"/>
                  </a:lnTo>
                  <a:lnTo>
                    <a:pt x="83" y="21"/>
                  </a:lnTo>
                  <a:lnTo>
                    <a:pt x="83" y="20"/>
                  </a:lnTo>
                  <a:lnTo>
                    <a:pt x="82" y="20"/>
                  </a:lnTo>
                  <a:lnTo>
                    <a:pt x="82" y="18"/>
                  </a:lnTo>
                  <a:lnTo>
                    <a:pt x="82" y="17"/>
                  </a:lnTo>
                  <a:lnTo>
                    <a:pt x="72" y="15"/>
                  </a:lnTo>
                  <a:lnTo>
                    <a:pt x="64" y="14"/>
                  </a:lnTo>
                  <a:lnTo>
                    <a:pt x="55" y="15"/>
                  </a:lnTo>
                  <a:lnTo>
                    <a:pt x="48" y="15"/>
                  </a:lnTo>
                  <a:lnTo>
                    <a:pt x="40" y="18"/>
                  </a:lnTo>
                  <a:lnTo>
                    <a:pt x="34" y="20"/>
                  </a:lnTo>
                  <a:lnTo>
                    <a:pt x="28" y="23"/>
                  </a:lnTo>
                  <a:lnTo>
                    <a:pt x="22" y="25"/>
                  </a:lnTo>
                  <a:lnTo>
                    <a:pt x="17" y="28"/>
                  </a:lnTo>
                  <a:lnTo>
                    <a:pt x="12" y="32"/>
                  </a:lnTo>
                  <a:lnTo>
                    <a:pt x="9" y="36"/>
                  </a:lnTo>
                  <a:lnTo>
                    <a:pt x="6" y="37"/>
                  </a:lnTo>
                  <a:lnTo>
                    <a:pt x="3" y="40"/>
                  </a:lnTo>
                  <a:lnTo>
                    <a:pt x="1" y="41"/>
                  </a:lnTo>
                  <a:lnTo>
                    <a:pt x="0" y="42"/>
                  </a:lnTo>
                  <a:lnTo>
                    <a:pt x="0" y="41"/>
                  </a:lnTo>
                </a:path>
              </a:pathLst>
            </a:custGeom>
            <a:solidFill>
              <a:srgbClr val="F8F8F8"/>
            </a:solidFill>
            <a:ln w="6350">
              <a:solidFill>
                <a:srgbClr val="DDDDDD"/>
              </a:solidFill>
              <a:round/>
              <a:headEnd/>
              <a:tailEnd/>
            </a:ln>
          </p:spPr>
          <p:txBody>
            <a:bodyPr/>
            <a:lstStyle/>
            <a:p>
              <a:endParaRPr lang="it-IT"/>
            </a:p>
          </p:txBody>
        </p:sp>
        <p:sp>
          <p:nvSpPr>
            <p:cNvPr id="12323" name="Freeform 41"/>
            <p:cNvSpPr>
              <a:spLocks/>
            </p:cNvSpPr>
            <p:nvPr/>
          </p:nvSpPr>
          <p:spPr bwMode="auto">
            <a:xfrm>
              <a:off x="3311" y="1351"/>
              <a:ext cx="113" cy="73"/>
            </a:xfrm>
            <a:custGeom>
              <a:avLst/>
              <a:gdLst>
                <a:gd name="T0" fmla="*/ 420 w 57"/>
                <a:gd name="T1" fmla="*/ 1 h 78"/>
                <a:gd name="T2" fmla="*/ 389 w 57"/>
                <a:gd name="T3" fmla="*/ 6 h 78"/>
                <a:gd name="T4" fmla="*/ 319 w 57"/>
                <a:gd name="T5" fmla="*/ 8 h 78"/>
                <a:gd name="T6" fmla="*/ 248 w 57"/>
                <a:gd name="T7" fmla="*/ 14 h 78"/>
                <a:gd name="T8" fmla="*/ 172 w 57"/>
                <a:gd name="T9" fmla="*/ 21 h 78"/>
                <a:gd name="T10" fmla="*/ 87 w 57"/>
                <a:gd name="T11" fmla="*/ 26 h 78"/>
                <a:gd name="T12" fmla="*/ 32 w 57"/>
                <a:gd name="T13" fmla="*/ 31 h 78"/>
                <a:gd name="T14" fmla="*/ 0 w 57"/>
                <a:gd name="T15" fmla="*/ 34 h 78"/>
                <a:gd name="T16" fmla="*/ 16 w 57"/>
                <a:gd name="T17" fmla="*/ 36 h 78"/>
                <a:gd name="T18" fmla="*/ 40 w 57"/>
                <a:gd name="T19" fmla="*/ 42 h 78"/>
                <a:gd name="T20" fmla="*/ 56 w 57"/>
                <a:gd name="T21" fmla="*/ 46 h 78"/>
                <a:gd name="T22" fmla="*/ 48 w 57"/>
                <a:gd name="T23" fmla="*/ 51 h 78"/>
                <a:gd name="T24" fmla="*/ 40 w 57"/>
                <a:gd name="T25" fmla="*/ 56 h 78"/>
                <a:gd name="T26" fmla="*/ 16 w 57"/>
                <a:gd name="T27" fmla="*/ 60 h 78"/>
                <a:gd name="T28" fmla="*/ 0 w 57"/>
                <a:gd name="T29" fmla="*/ 62 h 78"/>
                <a:gd name="T30" fmla="*/ 0 w 57"/>
                <a:gd name="T31" fmla="*/ 63 h 78"/>
                <a:gd name="T32" fmla="*/ 0 w 57"/>
                <a:gd name="T33" fmla="*/ 62 h 78"/>
                <a:gd name="T34" fmla="*/ 40 w 57"/>
                <a:gd name="T35" fmla="*/ 58 h 78"/>
                <a:gd name="T36" fmla="*/ 95 w 57"/>
                <a:gd name="T37" fmla="*/ 49 h 78"/>
                <a:gd name="T38" fmla="*/ 172 w 57"/>
                <a:gd name="T39" fmla="*/ 37 h 78"/>
                <a:gd name="T40" fmla="*/ 248 w 57"/>
                <a:gd name="T41" fmla="*/ 26 h 78"/>
                <a:gd name="T42" fmla="*/ 319 w 57"/>
                <a:gd name="T43" fmla="*/ 15 h 78"/>
                <a:gd name="T44" fmla="*/ 389 w 57"/>
                <a:gd name="T45" fmla="*/ 7 h 78"/>
                <a:gd name="T46" fmla="*/ 420 w 57"/>
                <a:gd name="T47" fmla="*/ 1 h 78"/>
                <a:gd name="T48" fmla="*/ 436 w 57"/>
                <a:gd name="T49" fmla="*/ 0 h 78"/>
                <a:gd name="T50" fmla="*/ 436 w 57"/>
                <a:gd name="T51" fmla="*/ 0 h 78"/>
                <a:gd name="T52" fmla="*/ 436 w 57"/>
                <a:gd name="T53" fmla="*/ 0 h 78"/>
                <a:gd name="T54" fmla="*/ 436 w 57"/>
                <a:gd name="T55" fmla="*/ 0 h 78"/>
                <a:gd name="T56" fmla="*/ 436 w 57"/>
                <a:gd name="T57" fmla="*/ 0 h 78"/>
                <a:gd name="T58" fmla="*/ 436 w 57"/>
                <a:gd name="T59" fmla="*/ 0 h 78"/>
                <a:gd name="T60" fmla="*/ 436 w 57"/>
                <a:gd name="T61" fmla="*/ 0 h 78"/>
                <a:gd name="T62" fmla="*/ 436 w 57"/>
                <a:gd name="T63" fmla="*/ 0 h 78"/>
                <a:gd name="T64" fmla="*/ 436 w 5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7"/>
                <a:gd name="T100" fmla="*/ 0 h 78"/>
                <a:gd name="T101" fmla="*/ 57 w 5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7" h="78">
                  <a:moveTo>
                    <a:pt x="56" y="0"/>
                  </a:moveTo>
                  <a:lnTo>
                    <a:pt x="54" y="1"/>
                  </a:lnTo>
                  <a:lnTo>
                    <a:pt x="53" y="2"/>
                  </a:lnTo>
                  <a:lnTo>
                    <a:pt x="50" y="6"/>
                  </a:lnTo>
                  <a:lnTo>
                    <a:pt x="47" y="7"/>
                  </a:lnTo>
                  <a:lnTo>
                    <a:pt x="41" y="11"/>
                  </a:lnTo>
                  <a:lnTo>
                    <a:pt x="37" y="14"/>
                  </a:lnTo>
                  <a:lnTo>
                    <a:pt x="32" y="17"/>
                  </a:lnTo>
                  <a:lnTo>
                    <a:pt x="27" y="20"/>
                  </a:lnTo>
                  <a:lnTo>
                    <a:pt x="22" y="25"/>
                  </a:lnTo>
                  <a:lnTo>
                    <a:pt x="17" y="29"/>
                  </a:lnTo>
                  <a:lnTo>
                    <a:pt x="11" y="32"/>
                  </a:lnTo>
                  <a:lnTo>
                    <a:pt x="8" y="35"/>
                  </a:lnTo>
                  <a:lnTo>
                    <a:pt x="4" y="37"/>
                  </a:lnTo>
                  <a:lnTo>
                    <a:pt x="2" y="39"/>
                  </a:lnTo>
                  <a:lnTo>
                    <a:pt x="0" y="41"/>
                  </a:lnTo>
                  <a:lnTo>
                    <a:pt x="2" y="44"/>
                  </a:lnTo>
                  <a:lnTo>
                    <a:pt x="5" y="47"/>
                  </a:lnTo>
                  <a:lnTo>
                    <a:pt x="5" y="51"/>
                  </a:lnTo>
                  <a:lnTo>
                    <a:pt x="7" y="52"/>
                  </a:lnTo>
                  <a:lnTo>
                    <a:pt x="7" y="56"/>
                  </a:lnTo>
                  <a:lnTo>
                    <a:pt x="7" y="59"/>
                  </a:lnTo>
                  <a:lnTo>
                    <a:pt x="6" y="63"/>
                  </a:lnTo>
                  <a:lnTo>
                    <a:pt x="6" y="65"/>
                  </a:lnTo>
                  <a:lnTo>
                    <a:pt x="5" y="68"/>
                  </a:lnTo>
                  <a:lnTo>
                    <a:pt x="4" y="70"/>
                  </a:lnTo>
                  <a:lnTo>
                    <a:pt x="2" y="73"/>
                  </a:lnTo>
                  <a:lnTo>
                    <a:pt x="2" y="74"/>
                  </a:lnTo>
                  <a:lnTo>
                    <a:pt x="0" y="76"/>
                  </a:lnTo>
                  <a:lnTo>
                    <a:pt x="0" y="77"/>
                  </a:lnTo>
                  <a:lnTo>
                    <a:pt x="0" y="76"/>
                  </a:lnTo>
                  <a:lnTo>
                    <a:pt x="2" y="74"/>
                  </a:lnTo>
                  <a:lnTo>
                    <a:pt x="5" y="70"/>
                  </a:lnTo>
                  <a:lnTo>
                    <a:pt x="8" y="65"/>
                  </a:lnTo>
                  <a:lnTo>
                    <a:pt x="12" y="60"/>
                  </a:lnTo>
                  <a:lnTo>
                    <a:pt x="17" y="52"/>
                  </a:lnTo>
                  <a:lnTo>
                    <a:pt x="22" y="45"/>
                  </a:lnTo>
                  <a:lnTo>
                    <a:pt x="28" y="38"/>
                  </a:lnTo>
                  <a:lnTo>
                    <a:pt x="32" y="32"/>
                  </a:lnTo>
                  <a:lnTo>
                    <a:pt x="37" y="25"/>
                  </a:lnTo>
                  <a:lnTo>
                    <a:pt x="41" y="18"/>
                  </a:lnTo>
                  <a:lnTo>
                    <a:pt x="47" y="12"/>
                  </a:lnTo>
                  <a:lnTo>
                    <a:pt x="50" y="8"/>
                  </a:lnTo>
                  <a:lnTo>
                    <a:pt x="53" y="3"/>
                  </a:lnTo>
                  <a:lnTo>
                    <a:pt x="54" y="1"/>
                  </a:lnTo>
                  <a:lnTo>
                    <a:pt x="56" y="0"/>
                  </a:lnTo>
                </a:path>
              </a:pathLst>
            </a:custGeom>
            <a:solidFill>
              <a:srgbClr val="F8F8F8"/>
            </a:solidFill>
            <a:ln w="9048">
              <a:solidFill>
                <a:srgbClr val="DDDDDD"/>
              </a:solidFill>
              <a:round/>
              <a:headEnd/>
              <a:tailEnd/>
            </a:ln>
          </p:spPr>
          <p:txBody>
            <a:bodyPr/>
            <a:lstStyle/>
            <a:p>
              <a:endParaRPr lang="it-IT"/>
            </a:p>
          </p:txBody>
        </p:sp>
        <p:sp>
          <p:nvSpPr>
            <p:cNvPr id="12324" name="Freeform 42"/>
            <p:cNvSpPr>
              <a:spLocks/>
            </p:cNvSpPr>
            <p:nvPr/>
          </p:nvSpPr>
          <p:spPr bwMode="auto">
            <a:xfrm>
              <a:off x="2840" y="1351"/>
              <a:ext cx="116" cy="73"/>
            </a:xfrm>
            <a:custGeom>
              <a:avLst/>
              <a:gdLst>
                <a:gd name="T0" fmla="*/ 0 w 59"/>
                <a:gd name="T1" fmla="*/ 1 h 78"/>
                <a:gd name="T2" fmla="*/ 39 w 59"/>
                <a:gd name="T3" fmla="*/ 6 h 78"/>
                <a:gd name="T4" fmla="*/ 92 w 59"/>
                <a:gd name="T5" fmla="*/ 8 h 78"/>
                <a:gd name="T6" fmla="*/ 173 w 59"/>
                <a:gd name="T7" fmla="*/ 14 h 78"/>
                <a:gd name="T8" fmla="*/ 252 w 59"/>
                <a:gd name="T9" fmla="*/ 21 h 78"/>
                <a:gd name="T10" fmla="*/ 328 w 59"/>
                <a:gd name="T11" fmla="*/ 26 h 78"/>
                <a:gd name="T12" fmla="*/ 387 w 59"/>
                <a:gd name="T13" fmla="*/ 31 h 78"/>
                <a:gd name="T14" fmla="*/ 433 w 59"/>
                <a:gd name="T15" fmla="*/ 33 h 78"/>
                <a:gd name="T16" fmla="*/ 409 w 59"/>
                <a:gd name="T17" fmla="*/ 36 h 78"/>
                <a:gd name="T18" fmla="*/ 372 w 59"/>
                <a:gd name="T19" fmla="*/ 41 h 78"/>
                <a:gd name="T20" fmla="*/ 364 w 59"/>
                <a:gd name="T21" fmla="*/ 45 h 78"/>
                <a:gd name="T22" fmla="*/ 364 w 59"/>
                <a:gd name="T23" fmla="*/ 51 h 78"/>
                <a:gd name="T24" fmla="*/ 372 w 59"/>
                <a:gd name="T25" fmla="*/ 55 h 78"/>
                <a:gd name="T26" fmla="*/ 387 w 59"/>
                <a:gd name="T27" fmla="*/ 59 h 78"/>
                <a:gd name="T28" fmla="*/ 395 w 59"/>
                <a:gd name="T29" fmla="*/ 62 h 78"/>
                <a:gd name="T30" fmla="*/ 409 w 59"/>
                <a:gd name="T31" fmla="*/ 63 h 78"/>
                <a:gd name="T32" fmla="*/ 409 w 59"/>
                <a:gd name="T33" fmla="*/ 62 h 78"/>
                <a:gd name="T34" fmla="*/ 372 w 59"/>
                <a:gd name="T35" fmla="*/ 58 h 78"/>
                <a:gd name="T36" fmla="*/ 313 w 59"/>
                <a:gd name="T37" fmla="*/ 49 h 78"/>
                <a:gd name="T38" fmla="*/ 236 w 59"/>
                <a:gd name="T39" fmla="*/ 37 h 78"/>
                <a:gd name="T40" fmla="*/ 167 w 59"/>
                <a:gd name="T41" fmla="*/ 26 h 78"/>
                <a:gd name="T42" fmla="*/ 85 w 59"/>
                <a:gd name="T43" fmla="*/ 15 h 78"/>
                <a:gd name="T44" fmla="*/ 31 w 59"/>
                <a:gd name="T45" fmla="*/ 7 h 78"/>
                <a:gd name="T46" fmla="*/ 0 w 59"/>
                <a:gd name="T47" fmla="*/ 1 h 78"/>
                <a:gd name="T48" fmla="*/ 0 w 59"/>
                <a:gd name="T49" fmla="*/ 0 h 78"/>
                <a:gd name="T50" fmla="*/ 0 w 59"/>
                <a:gd name="T51" fmla="*/ 0 h 78"/>
                <a:gd name="T52" fmla="*/ 0 w 59"/>
                <a:gd name="T53" fmla="*/ 0 h 78"/>
                <a:gd name="T54" fmla="*/ 0 w 59"/>
                <a:gd name="T55" fmla="*/ 0 h 78"/>
                <a:gd name="T56" fmla="*/ 0 w 59"/>
                <a:gd name="T57" fmla="*/ 0 h 78"/>
                <a:gd name="T58" fmla="*/ 0 w 59"/>
                <a:gd name="T59" fmla="*/ 0 h 78"/>
                <a:gd name="T60" fmla="*/ 0 w 59"/>
                <a:gd name="T61" fmla="*/ 0 h 78"/>
                <a:gd name="T62" fmla="*/ 0 w 59"/>
                <a:gd name="T63" fmla="*/ 0 h 78"/>
                <a:gd name="T64" fmla="*/ 0 w 59"/>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9"/>
                <a:gd name="T100" fmla="*/ 0 h 78"/>
                <a:gd name="T101" fmla="*/ 59 w 59"/>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9" h="78">
                  <a:moveTo>
                    <a:pt x="0" y="0"/>
                  </a:moveTo>
                  <a:lnTo>
                    <a:pt x="0" y="1"/>
                  </a:lnTo>
                  <a:lnTo>
                    <a:pt x="2" y="2"/>
                  </a:lnTo>
                  <a:lnTo>
                    <a:pt x="5" y="6"/>
                  </a:lnTo>
                  <a:lnTo>
                    <a:pt x="9" y="7"/>
                  </a:lnTo>
                  <a:lnTo>
                    <a:pt x="12" y="11"/>
                  </a:lnTo>
                  <a:lnTo>
                    <a:pt x="18" y="14"/>
                  </a:lnTo>
                  <a:lnTo>
                    <a:pt x="23" y="17"/>
                  </a:lnTo>
                  <a:lnTo>
                    <a:pt x="29" y="20"/>
                  </a:lnTo>
                  <a:lnTo>
                    <a:pt x="33" y="25"/>
                  </a:lnTo>
                  <a:lnTo>
                    <a:pt x="39" y="28"/>
                  </a:lnTo>
                  <a:lnTo>
                    <a:pt x="43" y="32"/>
                  </a:lnTo>
                  <a:lnTo>
                    <a:pt x="48" y="34"/>
                  </a:lnTo>
                  <a:lnTo>
                    <a:pt x="51" y="37"/>
                  </a:lnTo>
                  <a:lnTo>
                    <a:pt x="55" y="39"/>
                  </a:lnTo>
                  <a:lnTo>
                    <a:pt x="57" y="40"/>
                  </a:lnTo>
                  <a:lnTo>
                    <a:pt x="58" y="40"/>
                  </a:lnTo>
                  <a:lnTo>
                    <a:pt x="54" y="44"/>
                  </a:lnTo>
                  <a:lnTo>
                    <a:pt x="51" y="47"/>
                  </a:lnTo>
                  <a:lnTo>
                    <a:pt x="49" y="50"/>
                  </a:lnTo>
                  <a:lnTo>
                    <a:pt x="49" y="52"/>
                  </a:lnTo>
                  <a:lnTo>
                    <a:pt x="48" y="55"/>
                  </a:lnTo>
                  <a:lnTo>
                    <a:pt x="48" y="58"/>
                  </a:lnTo>
                  <a:lnTo>
                    <a:pt x="48" y="62"/>
                  </a:lnTo>
                  <a:lnTo>
                    <a:pt x="49" y="64"/>
                  </a:lnTo>
                  <a:lnTo>
                    <a:pt x="49" y="67"/>
                  </a:lnTo>
                  <a:lnTo>
                    <a:pt x="51" y="70"/>
                  </a:lnTo>
                  <a:lnTo>
                    <a:pt x="51" y="72"/>
                  </a:lnTo>
                  <a:lnTo>
                    <a:pt x="52" y="74"/>
                  </a:lnTo>
                  <a:lnTo>
                    <a:pt x="52" y="76"/>
                  </a:lnTo>
                  <a:lnTo>
                    <a:pt x="54" y="77"/>
                  </a:lnTo>
                  <a:lnTo>
                    <a:pt x="55" y="77"/>
                  </a:lnTo>
                  <a:lnTo>
                    <a:pt x="54" y="76"/>
                  </a:lnTo>
                  <a:lnTo>
                    <a:pt x="52" y="74"/>
                  </a:lnTo>
                  <a:lnTo>
                    <a:pt x="49" y="70"/>
                  </a:lnTo>
                  <a:lnTo>
                    <a:pt x="46" y="65"/>
                  </a:lnTo>
                  <a:lnTo>
                    <a:pt x="41" y="60"/>
                  </a:lnTo>
                  <a:lnTo>
                    <a:pt x="37" y="52"/>
                  </a:lnTo>
                  <a:lnTo>
                    <a:pt x="31" y="45"/>
                  </a:lnTo>
                  <a:lnTo>
                    <a:pt x="27" y="38"/>
                  </a:lnTo>
                  <a:lnTo>
                    <a:pt x="22" y="32"/>
                  </a:lnTo>
                  <a:lnTo>
                    <a:pt x="17" y="25"/>
                  </a:lnTo>
                  <a:lnTo>
                    <a:pt x="11" y="18"/>
                  </a:lnTo>
                  <a:lnTo>
                    <a:pt x="8" y="12"/>
                  </a:lnTo>
                  <a:lnTo>
                    <a:pt x="4" y="8"/>
                  </a:lnTo>
                  <a:lnTo>
                    <a:pt x="2" y="3"/>
                  </a:lnTo>
                  <a:lnTo>
                    <a:pt x="0" y="1"/>
                  </a:lnTo>
                  <a:lnTo>
                    <a:pt x="0" y="0"/>
                  </a:lnTo>
                </a:path>
              </a:pathLst>
            </a:custGeom>
            <a:solidFill>
              <a:srgbClr val="F8F8F8"/>
            </a:solidFill>
            <a:ln w="9048">
              <a:solidFill>
                <a:srgbClr val="DDDDDD"/>
              </a:solidFill>
              <a:round/>
              <a:headEnd/>
              <a:tailEnd/>
            </a:ln>
          </p:spPr>
          <p:txBody>
            <a:bodyPr/>
            <a:lstStyle/>
            <a:p>
              <a:endParaRPr lang="it-IT"/>
            </a:p>
          </p:txBody>
        </p:sp>
        <p:sp>
          <p:nvSpPr>
            <p:cNvPr id="12325" name="Freeform 43"/>
            <p:cNvSpPr>
              <a:spLocks/>
            </p:cNvSpPr>
            <p:nvPr/>
          </p:nvSpPr>
          <p:spPr bwMode="auto">
            <a:xfrm>
              <a:off x="3024" y="1383"/>
              <a:ext cx="71" cy="37"/>
            </a:xfrm>
            <a:custGeom>
              <a:avLst/>
              <a:gdLst>
                <a:gd name="T0" fmla="*/ 0 w 36"/>
                <a:gd name="T1" fmla="*/ 7 h 39"/>
                <a:gd name="T2" fmla="*/ 16 w 36"/>
                <a:gd name="T3" fmla="*/ 6 h 39"/>
                <a:gd name="T4" fmla="*/ 47 w 36"/>
                <a:gd name="T5" fmla="*/ 3 h 39"/>
                <a:gd name="T6" fmla="*/ 77 w 36"/>
                <a:gd name="T7" fmla="*/ 3 h 39"/>
                <a:gd name="T8" fmla="*/ 124 w 36"/>
                <a:gd name="T9" fmla="*/ 1 h 39"/>
                <a:gd name="T10" fmla="*/ 152 w 36"/>
                <a:gd name="T11" fmla="*/ 1 h 39"/>
                <a:gd name="T12" fmla="*/ 183 w 36"/>
                <a:gd name="T13" fmla="*/ 1 h 39"/>
                <a:gd name="T14" fmla="*/ 213 w 36"/>
                <a:gd name="T15" fmla="*/ 4 h 39"/>
                <a:gd name="T16" fmla="*/ 237 w 36"/>
                <a:gd name="T17" fmla="*/ 7 h 39"/>
                <a:gd name="T18" fmla="*/ 252 w 36"/>
                <a:gd name="T19" fmla="*/ 10 h 39"/>
                <a:gd name="T20" fmla="*/ 268 w 36"/>
                <a:gd name="T21" fmla="*/ 15 h 39"/>
                <a:gd name="T22" fmla="*/ 260 w 36"/>
                <a:gd name="T23" fmla="*/ 20 h 39"/>
                <a:gd name="T24" fmla="*/ 252 w 36"/>
                <a:gd name="T25" fmla="*/ 25 h 39"/>
                <a:gd name="T26" fmla="*/ 237 w 36"/>
                <a:gd name="T27" fmla="*/ 27 h 39"/>
                <a:gd name="T28" fmla="*/ 221 w 36"/>
                <a:gd name="T29" fmla="*/ 29 h 39"/>
                <a:gd name="T30" fmla="*/ 183 w 36"/>
                <a:gd name="T31" fmla="*/ 31 h 39"/>
                <a:gd name="T32" fmla="*/ 132 w 36"/>
                <a:gd name="T33" fmla="*/ 32 h 39"/>
                <a:gd name="T34" fmla="*/ 77 w 36"/>
                <a:gd name="T35" fmla="*/ 30 h 39"/>
                <a:gd name="T36" fmla="*/ 47 w 36"/>
                <a:gd name="T37" fmla="*/ 27 h 39"/>
                <a:gd name="T38" fmla="*/ 24 w 36"/>
                <a:gd name="T39" fmla="*/ 25 h 39"/>
                <a:gd name="T40" fmla="*/ 16 w 36"/>
                <a:gd name="T41" fmla="*/ 22 h 39"/>
                <a:gd name="T42" fmla="*/ 16 w 36"/>
                <a:gd name="T43" fmla="*/ 19 h 39"/>
                <a:gd name="T44" fmla="*/ 32 w 36"/>
                <a:gd name="T45" fmla="*/ 14 h 39"/>
                <a:gd name="T46" fmla="*/ 47 w 36"/>
                <a:gd name="T47" fmla="*/ 13 h 39"/>
                <a:gd name="T48" fmla="*/ 77 w 36"/>
                <a:gd name="T49" fmla="*/ 12 h 39"/>
                <a:gd name="T50" fmla="*/ 93 w 36"/>
                <a:gd name="T51" fmla="*/ 12 h 39"/>
                <a:gd name="T52" fmla="*/ 116 w 36"/>
                <a:gd name="T53" fmla="*/ 12 h 39"/>
                <a:gd name="T54" fmla="*/ 116 w 36"/>
                <a:gd name="T55" fmla="*/ 13 h 39"/>
                <a:gd name="T56" fmla="*/ 101 w 36"/>
                <a:gd name="T57" fmla="*/ 15 h 39"/>
                <a:gd name="T58" fmla="*/ 93 w 36"/>
                <a:gd name="T59" fmla="*/ 18 h 39"/>
                <a:gd name="T60" fmla="*/ 93 w 36"/>
                <a:gd name="T61" fmla="*/ 20 h 39"/>
                <a:gd name="T62" fmla="*/ 93 w 36"/>
                <a:gd name="T63" fmla="*/ 20 h 39"/>
                <a:gd name="T64" fmla="*/ 93 w 36"/>
                <a:gd name="T65" fmla="*/ 25 h 39"/>
                <a:gd name="T66" fmla="*/ 101 w 36"/>
                <a:gd name="T67" fmla="*/ 27 h 39"/>
                <a:gd name="T68" fmla="*/ 132 w 36"/>
                <a:gd name="T69" fmla="*/ 27 h 39"/>
                <a:gd name="T70" fmla="*/ 140 w 36"/>
                <a:gd name="T71" fmla="*/ 27 h 39"/>
                <a:gd name="T72" fmla="*/ 152 w 36"/>
                <a:gd name="T73" fmla="*/ 27 h 39"/>
                <a:gd name="T74" fmla="*/ 176 w 36"/>
                <a:gd name="T75" fmla="*/ 27 h 39"/>
                <a:gd name="T76" fmla="*/ 221 w 36"/>
                <a:gd name="T77" fmla="*/ 22 h 39"/>
                <a:gd name="T78" fmla="*/ 221 w 36"/>
                <a:gd name="T79" fmla="*/ 17 h 39"/>
                <a:gd name="T80" fmla="*/ 199 w 36"/>
                <a:gd name="T81" fmla="*/ 10 h 39"/>
                <a:gd name="T82" fmla="*/ 152 w 36"/>
                <a:gd name="T83" fmla="*/ 9 h 39"/>
                <a:gd name="T84" fmla="*/ 116 w 36"/>
                <a:gd name="T85" fmla="*/ 6 h 39"/>
                <a:gd name="T86" fmla="*/ 71 w 36"/>
                <a:gd name="T87" fmla="*/ 7 h 39"/>
                <a:gd name="T88" fmla="*/ 39 w 36"/>
                <a:gd name="T89" fmla="*/ 7 h 39"/>
                <a:gd name="T90" fmla="*/ 16 w 36"/>
                <a:gd name="T91" fmla="*/ 7 h 39"/>
                <a:gd name="T92" fmla="*/ 8 w 36"/>
                <a:gd name="T93" fmla="*/ 7 h 39"/>
                <a:gd name="T94" fmla="*/ 0 w 36"/>
                <a:gd name="T95" fmla="*/ 7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39"/>
                <a:gd name="T146" fmla="*/ 36 w 36"/>
                <a:gd name="T147" fmla="*/ 39 h 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39">
                  <a:moveTo>
                    <a:pt x="0" y="7"/>
                  </a:moveTo>
                  <a:lnTo>
                    <a:pt x="0" y="7"/>
                  </a:lnTo>
                  <a:lnTo>
                    <a:pt x="2" y="6"/>
                  </a:lnTo>
                  <a:lnTo>
                    <a:pt x="3" y="5"/>
                  </a:lnTo>
                  <a:lnTo>
                    <a:pt x="5" y="5"/>
                  </a:lnTo>
                  <a:lnTo>
                    <a:pt x="6" y="3"/>
                  </a:lnTo>
                  <a:lnTo>
                    <a:pt x="7" y="3"/>
                  </a:lnTo>
                  <a:lnTo>
                    <a:pt x="9" y="3"/>
                  </a:lnTo>
                  <a:lnTo>
                    <a:pt x="10" y="3"/>
                  </a:lnTo>
                  <a:lnTo>
                    <a:pt x="12" y="1"/>
                  </a:lnTo>
                  <a:lnTo>
                    <a:pt x="14" y="1"/>
                  </a:lnTo>
                  <a:lnTo>
                    <a:pt x="16" y="1"/>
                  </a:lnTo>
                  <a:lnTo>
                    <a:pt x="18" y="1"/>
                  </a:lnTo>
                  <a:lnTo>
                    <a:pt x="20" y="0"/>
                  </a:lnTo>
                  <a:lnTo>
                    <a:pt x="20" y="1"/>
                  </a:lnTo>
                  <a:lnTo>
                    <a:pt x="21" y="1"/>
                  </a:lnTo>
                  <a:lnTo>
                    <a:pt x="22" y="1"/>
                  </a:lnTo>
                  <a:lnTo>
                    <a:pt x="24" y="1"/>
                  </a:lnTo>
                  <a:lnTo>
                    <a:pt x="24" y="2"/>
                  </a:lnTo>
                  <a:lnTo>
                    <a:pt x="26" y="2"/>
                  </a:lnTo>
                  <a:lnTo>
                    <a:pt x="28" y="4"/>
                  </a:lnTo>
                  <a:lnTo>
                    <a:pt x="29" y="4"/>
                  </a:lnTo>
                  <a:lnTo>
                    <a:pt x="29" y="6"/>
                  </a:lnTo>
                  <a:lnTo>
                    <a:pt x="31" y="7"/>
                  </a:lnTo>
                  <a:lnTo>
                    <a:pt x="31" y="9"/>
                  </a:lnTo>
                  <a:lnTo>
                    <a:pt x="33" y="10"/>
                  </a:lnTo>
                  <a:lnTo>
                    <a:pt x="33" y="13"/>
                  </a:lnTo>
                  <a:lnTo>
                    <a:pt x="34" y="15"/>
                  </a:lnTo>
                  <a:lnTo>
                    <a:pt x="34" y="17"/>
                  </a:lnTo>
                  <a:lnTo>
                    <a:pt x="35" y="18"/>
                  </a:lnTo>
                  <a:lnTo>
                    <a:pt x="34" y="20"/>
                  </a:lnTo>
                  <a:lnTo>
                    <a:pt x="34" y="22"/>
                  </a:lnTo>
                  <a:lnTo>
                    <a:pt x="34" y="23"/>
                  </a:lnTo>
                  <a:lnTo>
                    <a:pt x="34" y="24"/>
                  </a:lnTo>
                  <a:lnTo>
                    <a:pt x="33" y="26"/>
                  </a:lnTo>
                  <a:lnTo>
                    <a:pt x="33" y="28"/>
                  </a:lnTo>
                  <a:lnTo>
                    <a:pt x="33" y="30"/>
                  </a:lnTo>
                  <a:lnTo>
                    <a:pt x="31" y="32"/>
                  </a:lnTo>
                  <a:lnTo>
                    <a:pt x="31" y="33"/>
                  </a:lnTo>
                  <a:lnTo>
                    <a:pt x="29" y="35"/>
                  </a:lnTo>
                  <a:lnTo>
                    <a:pt x="28" y="37"/>
                  </a:lnTo>
                  <a:lnTo>
                    <a:pt x="26" y="37"/>
                  </a:lnTo>
                  <a:lnTo>
                    <a:pt x="24" y="37"/>
                  </a:lnTo>
                  <a:lnTo>
                    <a:pt x="22" y="37"/>
                  </a:lnTo>
                  <a:lnTo>
                    <a:pt x="19" y="38"/>
                  </a:lnTo>
                  <a:lnTo>
                    <a:pt x="17" y="38"/>
                  </a:lnTo>
                  <a:lnTo>
                    <a:pt x="14" y="38"/>
                  </a:lnTo>
                  <a:lnTo>
                    <a:pt x="12" y="36"/>
                  </a:lnTo>
                  <a:lnTo>
                    <a:pt x="10" y="36"/>
                  </a:lnTo>
                  <a:lnTo>
                    <a:pt x="9" y="34"/>
                  </a:lnTo>
                  <a:lnTo>
                    <a:pt x="7" y="33"/>
                  </a:lnTo>
                  <a:lnTo>
                    <a:pt x="6" y="31"/>
                  </a:lnTo>
                  <a:lnTo>
                    <a:pt x="5" y="31"/>
                  </a:lnTo>
                  <a:lnTo>
                    <a:pt x="4" y="30"/>
                  </a:lnTo>
                  <a:lnTo>
                    <a:pt x="3" y="28"/>
                  </a:lnTo>
                  <a:lnTo>
                    <a:pt x="3" y="26"/>
                  </a:lnTo>
                  <a:lnTo>
                    <a:pt x="2" y="26"/>
                  </a:lnTo>
                  <a:lnTo>
                    <a:pt x="2" y="25"/>
                  </a:lnTo>
                  <a:lnTo>
                    <a:pt x="2" y="24"/>
                  </a:lnTo>
                  <a:lnTo>
                    <a:pt x="2" y="22"/>
                  </a:lnTo>
                  <a:lnTo>
                    <a:pt x="2" y="20"/>
                  </a:lnTo>
                  <a:lnTo>
                    <a:pt x="2" y="18"/>
                  </a:lnTo>
                  <a:lnTo>
                    <a:pt x="4" y="17"/>
                  </a:lnTo>
                  <a:lnTo>
                    <a:pt x="6" y="16"/>
                  </a:lnTo>
                  <a:lnTo>
                    <a:pt x="8" y="14"/>
                  </a:lnTo>
                  <a:lnTo>
                    <a:pt x="8" y="15"/>
                  </a:lnTo>
                  <a:lnTo>
                    <a:pt x="10" y="15"/>
                  </a:lnTo>
                  <a:lnTo>
                    <a:pt x="12" y="15"/>
                  </a:lnTo>
                  <a:lnTo>
                    <a:pt x="13" y="15"/>
                  </a:lnTo>
                  <a:lnTo>
                    <a:pt x="15" y="15"/>
                  </a:lnTo>
                  <a:lnTo>
                    <a:pt x="15" y="16"/>
                  </a:lnTo>
                  <a:lnTo>
                    <a:pt x="13" y="18"/>
                  </a:lnTo>
                  <a:lnTo>
                    <a:pt x="13" y="19"/>
                  </a:lnTo>
                  <a:lnTo>
                    <a:pt x="12" y="21"/>
                  </a:lnTo>
                  <a:lnTo>
                    <a:pt x="12" y="23"/>
                  </a:lnTo>
                  <a:lnTo>
                    <a:pt x="12" y="26"/>
                  </a:lnTo>
                  <a:lnTo>
                    <a:pt x="12" y="28"/>
                  </a:lnTo>
                  <a:lnTo>
                    <a:pt x="12" y="30"/>
                  </a:lnTo>
                  <a:lnTo>
                    <a:pt x="13" y="31"/>
                  </a:lnTo>
                  <a:lnTo>
                    <a:pt x="13" y="32"/>
                  </a:lnTo>
                  <a:lnTo>
                    <a:pt x="15" y="32"/>
                  </a:lnTo>
                  <a:lnTo>
                    <a:pt x="17" y="32"/>
                  </a:lnTo>
                  <a:lnTo>
                    <a:pt x="18" y="32"/>
                  </a:lnTo>
                  <a:lnTo>
                    <a:pt x="20" y="32"/>
                  </a:lnTo>
                  <a:lnTo>
                    <a:pt x="21" y="31"/>
                  </a:lnTo>
                  <a:lnTo>
                    <a:pt x="23" y="31"/>
                  </a:lnTo>
                  <a:lnTo>
                    <a:pt x="26" y="29"/>
                  </a:lnTo>
                  <a:lnTo>
                    <a:pt x="28" y="27"/>
                  </a:lnTo>
                  <a:lnTo>
                    <a:pt x="29" y="25"/>
                  </a:lnTo>
                  <a:lnTo>
                    <a:pt x="29" y="23"/>
                  </a:lnTo>
                  <a:lnTo>
                    <a:pt x="29" y="22"/>
                  </a:lnTo>
                  <a:lnTo>
                    <a:pt x="29" y="20"/>
                  </a:lnTo>
                  <a:lnTo>
                    <a:pt x="29" y="16"/>
                  </a:lnTo>
                  <a:lnTo>
                    <a:pt x="27" y="15"/>
                  </a:lnTo>
                  <a:lnTo>
                    <a:pt x="26" y="13"/>
                  </a:lnTo>
                  <a:lnTo>
                    <a:pt x="24" y="11"/>
                  </a:lnTo>
                  <a:lnTo>
                    <a:pt x="22" y="9"/>
                  </a:lnTo>
                  <a:lnTo>
                    <a:pt x="20" y="9"/>
                  </a:lnTo>
                  <a:lnTo>
                    <a:pt x="18" y="7"/>
                  </a:lnTo>
                  <a:lnTo>
                    <a:pt x="17" y="7"/>
                  </a:lnTo>
                  <a:lnTo>
                    <a:pt x="15" y="6"/>
                  </a:lnTo>
                  <a:lnTo>
                    <a:pt x="12" y="7"/>
                  </a:lnTo>
                  <a:lnTo>
                    <a:pt x="10" y="7"/>
                  </a:lnTo>
                  <a:lnTo>
                    <a:pt x="9" y="7"/>
                  </a:lnTo>
                  <a:lnTo>
                    <a:pt x="7" y="7"/>
                  </a:lnTo>
                  <a:lnTo>
                    <a:pt x="6" y="7"/>
                  </a:lnTo>
                  <a:lnTo>
                    <a:pt x="5" y="7"/>
                  </a:lnTo>
                  <a:lnTo>
                    <a:pt x="3" y="7"/>
                  </a:lnTo>
                  <a:lnTo>
                    <a:pt x="2" y="7"/>
                  </a:lnTo>
                  <a:lnTo>
                    <a:pt x="1" y="7"/>
                  </a:lnTo>
                  <a:lnTo>
                    <a:pt x="0" y="7"/>
                  </a:lnTo>
                </a:path>
              </a:pathLst>
            </a:custGeom>
            <a:solidFill>
              <a:srgbClr val="F8F8F8"/>
            </a:solidFill>
            <a:ln w="9048">
              <a:solidFill>
                <a:srgbClr val="DDDDDD"/>
              </a:solidFill>
              <a:round/>
              <a:headEnd/>
              <a:tailEnd/>
            </a:ln>
          </p:spPr>
          <p:txBody>
            <a:bodyPr/>
            <a:lstStyle/>
            <a:p>
              <a:endParaRPr lang="it-IT"/>
            </a:p>
          </p:txBody>
        </p:sp>
        <p:sp>
          <p:nvSpPr>
            <p:cNvPr id="12326" name="Freeform 44"/>
            <p:cNvSpPr>
              <a:spLocks/>
            </p:cNvSpPr>
            <p:nvPr/>
          </p:nvSpPr>
          <p:spPr bwMode="auto">
            <a:xfrm>
              <a:off x="3172" y="1383"/>
              <a:ext cx="74" cy="36"/>
            </a:xfrm>
            <a:custGeom>
              <a:avLst/>
              <a:gdLst>
                <a:gd name="T0" fmla="*/ 265 w 38"/>
                <a:gd name="T1" fmla="*/ 13 h 38"/>
                <a:gd name="T2" fmla="*/ 236 w 38"/>
                <a:gd name="T3" fmla="*/ 10 h 38"/>
                <a:gd name="T4" fmla="*/ 212 w 38"/>
                <a:gd name="T5" fmla="*/ 8 h 38"/>
                <a:gd name="T6" fmla="*/ 171 w 38"/>
                <a:gd name="T7" fmla="*/ 4 h 38"/>
                <a:gd name="T8" fmla="*/ 132 w 38"/>
                <a:gd name="T9" fmla="*/ 1 h 38"/>
                <a:gd name="T10" fmla="*/ 109 w 38"/>
                <a:gd name="T11" fmla="*/ 1 h 38"/>
                <a:gd name="T12" fmla="*/ 72 w 38"/>
                <a:gd name="T13" fmla="*/ 1 h 38"/>
                <a:gd name="T14" fmla="*/ 37 w 38"/>
                <a:gd name="T15" fmla="*/ 4 h 38"/>
                <a:gd name="T16" fmla="*/ 16 w 38"/>
                <a:gd name="T17" fmla="*/ 7 h 38"/>
                <a:gd name="T18" fmla="*/ 0 w 38"/>
                <a:gd name="T19" fmla="*/ 10 h 38"/>
                <a:gd name="T20" fmla="*/ 8 w 38"/>
                <a:gd name="T21" fmla="*/ 15 h 38"/>
                <a:gd name="T22" fmla="*/ 8 w 38"/>
                <a:gd name="T23" fmla="*/ 20 h 38"/>
                <a:gd name="T24" fmla="*/ 8 w 38"/>
                <a:gd name="T25" fmla="*/ 25 h 38"/>
                <a:gd name="T26" fmla="*/ 16 w 38"/>
                <a:gd name="T27" fmla="*/ 27 h 38"/>
                <a:gd name="T28" fmla="*/ 45 w 38"/>
                <a:gd name="T29" fmla="*/ 29 h 38"/>
                <a:gd name="T30" fmla="*/ 88 w 38"/>
                <a:gd name="T31" fmla="*/ 30 h 38"/>
                <a:gd name="T32" fmla="*/ 140 w 38"/>
                <a:gd name="T33" fmla="*/ 31 h 38"/>
                <a:gd name="T34" fmla="*/ 171 w 38"/>
                <a:gd name="T35" fmla="*/ 29 h 38"/>
                <a:gd name="T36" fmla="*/ 201 w 38"/>
                <a:gd name="T37" fmla="*/ 26 h 38"/>
                <a:gd name="T38" fmla="*/ 201 w 38"/>
                <a:gd name="T39" fmla="*/ 25 h 38"/>
                <a:gd name="T40" fmla="*/ 208 w 38"/>
                <a:gd name="T41" fmla="*/ 22 h 38"/>
                <a:gd name="T42" fmla="*/ 208 w 38"/>
                <a:gd name="T43" fmla="*/ 19 h 38"/>
                <a:gd name="T44" fmla="*/ 208 w 38"/>
                <a:gd name="T45" fmla="*/ 13 h 38"/>
                <a:gd name="T46" fmla="*/ 193 w 38"/>
                <a:gd name="T47" fmla="*/ 13 h 38"/>
                <a:gd name="T48" fmla="*/ 185 w 38"/>
                <a:gd name="T49" fmla="*/ 13 h 38"/>
                <a:gd name="T50" fmla="*/ 171 w 38"/>
                <a:gd name="T51" fmla="*/ 15 h 38"/>
                <a:gd name="T52" fmla="*/ 171 w 38"/>
                <a:gd name="T53" fmla="*/ 15 h 38"/>
                <a:gd name="T54" fmla="*/ 156 w 38"/>
                <a:gd name="T55" fmla="*/ 17 h 38"/>
                <a:gd name="T56" fmla="*/ 148 w 38"/>
                <a:gd name="T57" fmla="*/ 19 h 38"/>
                <a:gd name="T58" fmla="*/ 140 w 38"/>
                <a:gd name="T59" fmla="*/ 23 h 38"/>
                <a:gd name="T60" fmla="*/ 140 w 38"/>
                <a:gd name="T61" fmla="*/ 25 h 38"/>
                <a:gd name="T62" fmla="*/ 140 w 38"/>
                <a:gd name="T63" fmla="*/ 26 h 38"/>
                <a:gd name="T64" fmla="*/ 95 w 38"/>
                <a:gd name="T65" fmla="*/ 25 h 38"/>
                <a:gd name="T66" fmla="*/ 68 w 38"/>
                <a:gd name="T67" fmla="*/ 24 h 38"/>
                <a:gd name="T68" fmla="*/ 60 w 38"/>
                <a:gd name="T69" fmla="*/ 19 h 38"/>
                <a:gd name="T70" fmla="*/ 53 w 38"/>
                <a:gd name="T71" fmla="*/ 17 h 38"/>
                <a:gd name="T72" fmla="*/ 60 w 38"/>
                <a:gd name="T73" fmla="*/ 14 h 38"/>
                <a:gd name="T74" fmla="*/ 68 w 38"/>
                <a:gd name="T75" fmla="*/ 11 h 38"/>
                <a:gd name="T76" fmla="*/ 80 w 38"/>
                <a:gd name="T77" fmla="*/ 9 h 38"/>
                <a:gd name="T78" fmla="*/ 95 w 38"/>
                <a:gd name="T79" fmla="*/ 8 h 38"/>
                <a:gd name="T80" fmla="*/ 125 w 38"/>
                <a:gd name="T81" fmla="*/ 6 h 38"/>
                <a:gd name="T82" fmla="*/ 140 w 38"/>
                <a:gd name="T83" fmla="*/ 6 h 38"/>
                <a:gd name="T84" fmla="*/ 148 w 38"/>
                <a:gd name="T85" fmla="*/ 6 h 38"/>
                <a:gd name="T86" fmla="*/ 171 w 38"/>
                <a:gd name="T87" fmla="*/ 8 h 38"/>
                <a:gd name="T88" fmla="*/ 193 w 38"/>
                <a:gd name="T89" fmla="*/ 9 h 38"/>
                <a:gd name="T90" fmla="*/ 220 w 38"/>
                <a:gd name="T91" fmla="*/ 10 h 38"/>
                <a:gd name="T92" fmla="*/ 251 w 38"/>
                <a:gd name="T93" fmla="*/ 12 h 38"/>
                <a:gd name="T94" fmla="*/ 257 w 38"/>
                <a:gd name="T95" fmla="*/ 13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38"/>
                <a:gd name="T146" fmla="*/ 38 w 38"/>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38">
                  <a:moveTo>
                    <a:pt x="37" y="16"/>
                  </a:moveTo>
                  <a:lnTo>
                    <a:pt x="36" y="16"/>
                  </a:lnTo>
                  <a:lnTo>
                    <a:pt x="34" y="16"/>
                  </a:lnTo>
                  <a:lnTo>
                    <a:pt x="34" y="14"/>
                  </a:lnTo>
                  <a:lnTo>
                    <a:pt x="32" y="13"/>
                  </a:lnTo>
                  <a:lnTo>
                    <a:pt x="31" y="12"/>
                  </a:lnTo>
                  <a:lnTo>
                    <a:pt x="29" y="10"/>
                  </a:lnTo>
                  <a:lnTo>
                    <a:pt x="29" y="8"/>
                  </a:lnTo>
                  <a:lnTo>
                    <a:pt x="27" y="8"/>
                  </a:lnTo>
                  <a:lnTo>
                    <a:pt x="25" y="6"/>
                  </a:lnTo>
                  <a:lnTo>
                    <a:pt x="23" y="4"/>
                  </a:lnTo>
                  <a:lnTo>
                    <a:pt x="21" y="2"/>
                  </a:lnTo>
                  <a:lnTo>
                    <a:pt x="20" y="2"/>
                  </a:lnTo>
                  <a:lnTo>
                    <a:pt x="18" y="1"/>
                  </a:lnTo>
                  <a:lnTo>
                    <a:pt x="16" y="1"/>
                  </a:lnTo>
                  <a:lnTo>
                    <a:pt x="16" y="0"/>
                  </a:lnTo>
                  <a:lnTo>
                    <a:pt x="15" y="1"/>
                  </a:lnTo>
                  <a:lnTo>
                    <a:pt x="13" y="1"/>
                  </a:lnTo>
                  <a:lnTo>
                    <a:pt x="11" y="1"/>
                  </a:lnTo>
                  <a:lnTo>
                    <a:pt x="10" y="1"/>
                  </a:lnTo>
                  <a:lnTo>
                    <a:pt x="9" y="2"/>
                  </a:lnTo>
                  <a:lnTo>
                    <a:pt x="7" y="2"/>
                  </a:lnTo>
                  <a:lnTo>
                    <a:pt x="5" y="4"/>
                  </a:lnTo>
                  <a:lnTo>
                    <a:pt x="3" y="6"/>
                  </a:lnTo>
                  <a:lnTo>
                    <a:pt x="2" y="7"/>
                  </a:lnTo>
                  <a:lnTo>
                    <a:pt x="1" y="9"/>
                  </a:lnTo>
                  <a:lnTo>
                    <a:pt x="1" y="10"/>
                  </a:lnTo>
                  <a:lnTo>
                    <a:pt x="0" y="13"/>
                  </a:lnTo>
                  <a:lnTo>
                    <a:pt x="0" y="15"/>
                  </a:lnTo>
                  <a:lnTo>
                    <a:pt x="0" y="17"/>
                  </a:lnTo>
                  <a:lnTo>
                    <a:pt x="1" y="18"/>
                  </a:lnTo>
                  <a:lnTo>
                    <a:pt x="1" y="20"/>
                  </a:lnTo>
                  <a:lnTo>
                    <a:pt x="1" y="22"/>
                  </a:lnTo>
                  <a:lnTo>
                    <a:pt x="1" y="23"/>
                  </a:lnTo>
                  <a:lnTo>
                    <a:pt x="1" y="24"/>
                  </a:lnTo>
                  <a:lnTo>
                    <a:pt x="1" y="26"/>
                  </a:lnTo>
                  <a:lnTo>
                    <a:pt x="1" y="28"/>
                  </a:lnTo>
                  <a:lnTo>
                    <a:pt x="1" y="30"/>
                  </a:lnTo>
                  <a:lnTo>
                    <a:pt x="2" y="30"/>
                  </a:lnTo>
                  <a:lnTo>
                    <a:pt x="2" y="32"/>
                  </a:lnTo>
                  <a:lnTo>
                    <a:pt x="4" y="33"/>
                  </a:lnTo>
                  <a:lnTo>
                    <a:pt x="4" y="35"/>
                  </a:lnTo>
                  <a:lnTo>
                    <a:pt x="6" y="35"/>
                  </a:lnTo>
                  <a:lnTo>
                    <a:pt x="8" y="36"/>
                  </a:lnTo>
                  <a:lnTo>
                    <a:pt x="10" y="36"/>
                  </a:lnTo>
                  <a:lnTo>
                    <a:pt x="12" y="36"/>
                  </a:lnTo>
                  <a:lnTo>
                    <a:pt x="15" y="36"/>
                  </a:lnTo>
                  <a:lnTo>
                    <a:pt x="17" y="37"/>
                  </a:lnTo>
                  <a:lnTo>
                    <a:pt x="19" y="37"/>
                  </a:lnTo>
                  <a:lnTo>
                    <a:pt x="20" y="37"/>
                  </a:lnTo>
                  <a:lnTo>
                    <a:pt x="22" y="35"/>
                  </a:lnTo>
                  <a:lnTo>
                    <a:pt x="23" y="35"/>
                  </a:lnTo>
                  <a:lnTo>
                    <a:pt x="25" y="33"/>
                  </a:lnTo>
                  <a:lnTo>
                    <a:pt x="25" y="32"/>
                  </a:lnTo>
                  <a:lnTo>
                    <a:pt x="27" y="31"/>
                  </a:lnTo>
                  <a:lnTo>
                    <a:pt x="27" y="29"/>
                  </a:lnTo>
                  <a:lnTo>
                    <a:pt x="27" y="28"/>
                  </a:lnTo>
                  <a:lnTo>
                    <a:pt x="28" y="26"/>
                  </a:lnTo>
                  <a:lnTo>
                    <a:pt x="28" y="25"/>
                  </a:lnTo>
                  <a:lnTo>
                    <a:pt x="29" y="23"/>
                  </a:lnTo>
                  <a:lnTo>
                    <a:pt x="28" y="22"/>
                  </a:lnTo>
                  <a:lnTo>
                    <a:pt x="28" y="19"/>
                  </a:lnTo>
                  <a:lnTo>
                    <a:pt x="28" y="18"/>
                  </a:lnTo>
                  <a:lnTo>
                    <a:pt x="28" y="16"/>
                  </a:lnTo>
                  <a:lnTo>
                    <a:pt x="26" y="16"/>
                  </a:lnTo>
                  <a:lnTo>
                    <a:pt x="26" y="15"/>
                  </a:lnTo>
                  <a:lnTo>
                    <a:pt x="25" y="16"/>
                  </a:lnTo>
                  <a:lnTo>
                    <a:pt x="25" y="17"/>
                  </a:lnTo>
                  <a:lnTo>
                    <a:pt x="23" y="18"/>
                  </a:lnTo>
                  <a:lnTo>
                    <a:pt x="21" y="19"/>
                  </a:lnTo>
                  <a:lnTo>
                    <a:pt x="21" y="20"/>
                  </a:lnTo>
                  <a:lnTo>
                    <a:pt x="20" y="22"/>
                  </a:lnTo>
                  <a:lnTo>
                    <a:pt x="20" y="24"/>
                  </a:lnTo>
                  <a:lnTo>
                    <a:pt x="19" y="26"/>
                  </a:lnTo>
                  <a:lnTo>
                    <a:pt x="19" y="27"/>
                  </a:lnTo>
                  <a:lnTo>
                    <a:pt x="19" y="29"/>
                  </a:lnTo>
                  <a:lnTo>
                    <a:pt x="19" y="30"/>
                  </a:lnTo>
                  <a:lnTo>
                    <a:pt x="16" y="30"/>
                  </a:lnTo>
                  <a:lnTo>
                    <a:pt x="13" y="29"/>
                  </a:lnTo>
                  <a:lnTo>
                    <a:pt x="12" y="29"/>
                  </a:lnTo>
                  <a:lnTo>
                    <a:pt x="10" y="27"/>
                  </a:lnTo>
                  <a:lnTo>
                    <a:pt x="9" y="27"/>
                  </a:lnTo>
                  <a:lnTo>
                    <a:pt x="8" y="25"/>
                  </a:lnTo>
                  <a:lnTo>
                    <a:pt x="8" y="24"/>
                  </a:lnTo>
                  <a:lnTo>
                    <a:pt x="8" y="22"/>
                  </a:lnTo>
                  <a:lnTo>
                    <a:pt x="7" y="22"/>
                  </a:lnTo>
                  <a:lnTo>
                    <a:pt x="7" y="20"/>
                  </a:lnTo>
                  <a:lnTo>
                    <a:pt x="8" y="18"/>
                  </a:lnTo>
                  <a:lnTo>
                    <a:pt x="8" y="17"/>
                  </a:lnTo>
                  <a:lnTo>
                    <a:pt x="9" y="16"/>
                  </a:lnTo>
                  <a:lnTo>
                    <a:pt x="9" y="14"/>
                  </a:lnTo>
                  <a:lnTo>
                    <a:pt x="9" y="12"/>
                  </a:lnTo>
                  <a:lnTo>
                    <a:pt x="9" y="11"/>
                  </a:lnTo>
                  <a:lnTo>
                    <a:pt x="11" y="9"/>
                  </a:lnTo>
                  <a:lnTo>
                    <a:pt x="13" y="8"/>
                  </a:lnTo>
                  <a:lnTo>
                    <a:pt x="15" y="6"/>
                  </a:lnTo>
                  <a:lnTo>
                    <a:pt x="17" y="6"/>
                  </a:lnTo>
                  <a:lnTo>
                    <a:pt x="19" y="6"/>
                  </a:lnTo>
                  <a:lnTo>
                    <a:pt x="20" y="6"/>
                  </a:lnTo>
                  <a:lnTo>
                    <a:pt x="20" y="7"/>
                  </a:lnTo>
                  <a:lnTo>
                    <a:pt x="22" y="7"/>
                  </a:lnTo>
                  <a:lnTo>
                    <a:pt x="23" y="8"/>
                  </a:lnTo>
                  <a:lnTo>
                    <a:pt x="25" y="8"/>
                  </a:lnTo>
                  <a:lnTo>
                    <a:pt x="25" y="10"/>
                  </a:lnTo>
                  <a:lnTo>
                    <a:pt x="26" y="10"/>
                  </a:lnTo>
                  <a:lnTo>
                    <a:pt x="28" y="12"/>
                  </a:lnTo>
                  <a:lnTo>
                    <a:pt x="30" y="12"/>
                  </a:lnTo>
                  <a:lnTo>
                    <a:pt x="30" y="13"/>
                  </a:lnTo>
                  <a:lnTo>
                    <a:pt x="32" y="13"/>
                  </a:lnTo>
                  <a:lnTo>
                    <a:pt x="32" y="15"/>
                  </a:lnTo>
                  <a:lnTo>
                    <a:pt x="34" y="15"/>
                  </a:lnTo>
                  <a:lnTo>
                    <a:pt x="34" y="16"/>
                  </a:lnTo>
                  <a:lnTo>
                    <a:pt x="35" y="16"/>
                  </a:lnTo>
                  <a:lnTo>
                    <a:pt x="37" y="16"/>
                  </a:lnTo>
                </a:path>
              </a:pathLst>
            </a:custGeom>
            <a:solidFill>
              <a:srgbClr val="F8F8F8"/>
            </a:solidFill>
            <a:ln w="9048">
              <a:solidFill>
                <a:srgbClr val="DDDDDD"/>
              </a:solidFill>
              <a:round/>
              <a:headEnd/>
              <a:tailEnd/>
            </a:ln>
          </p:spPr>
          <p:txBody>
            <a:bodyPr/>
            <a:lstStyle/>
            <a:p>
              <a:endParaRPr lang="it-IT"/>
            </a:p>
          </p:txBody>
        </p:sp>
        <p:sp>
          <p:nvSpPr>
            <p:cNvPr id="12327" name="AutoShape 45"/>
            <p:cNvSpPr>
              <a:spLocks noChangeArrowheads="1"/>
            </p:cNvSpPr>
            <p:nvPr/>
          </p:nvSpPr>
          <p:spPr bwMode="auto">
            <a:xfrm flipV="1">
              <a:off x="403" y="3831"/>
              <a:ext cx="5437" cy="259"/>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2328" name="Freeform 46"/>
            <p:cNvSpPr>
              <a:spLocks/>
            </p:cNvSpPr>
            <p:nvPr/>
          </p:nvSpPr>
          <p:spPr bwMode="auto">
            <a:xfrm>
              <a:off x="4619" y="1593"/>
              <a:ext cx="533" cy="1911"/>
            </a:xfrm>
            <a:custGeom>
              <a:avLst/>
              <a:gdLst>
                <a:gd name="T0" fmla="*/ 0 w 271"/>
                <a:gd name="T1" fmla="*/ 1646 h 2059"/>
                <a:gd name="T2" fmla="*/ 2053 w 271"/>
                <a:gd name="T3" fmla="*/ 1646 h 2059"/>
                <a:gd name="T4" fmla="*/ 2053 w 271"/>
                <a:gd name="T5" fmla="*/ 0 h 2059"/>
                <a:gd name="T6" fmla="*/ 0 w 271"/>
                <a:gd name="T7" fmla="*/ 0 h 2059"/>
                <a:gd name="T8" fmla="*/ 0 w 271"/>
                <a:gd name="T9" fmla="*/ 1646 h 2059"/>
                <a:gd name="T10" fmla="*/ 0 w 271"/>
                <a:gd name="T11" fmla="*/ 1646 h 2059"/>
                <a:gd name="T12" fmla="*/ 0 60000 65536"/>
                <a:gd name="T13" fmla="*/ 0 60000 65536"/>
                <a:gd name="T14" fmla="*/ 0 60000 65536"/>
                <a:gd name="T15" fmla="*/ 0 60000 65536"/>
                <a:gd name="T16" fmla="*/ 0 60000 65536"/>
                <a:gd name="T17" fmla="*/ 0 60000 65536"/>
                <a:gd name="T18" fmla="*/ 0 w 271"/>
                <a:gd name="T19" fmla="*/ 0 h 2059"/>
                <a:gd name="T20" fmla="*/ 271 w 271"/>
                <a:gd name="T21" fmla="*/ 2059 h 2059"/>
              </a:gdLst>
              <a:ahLst/>
              <a:cxnLst>
                <a:cxn ang="T12">
                  <a:pos x="T0" y="T1"/>
                </a:cxn>
                <a:cxn ang="T13">
                  <a:pos x="T2" y="T3"/>
                </a:cxn>
                <a:cxn ang="T14">
                  <a:pos x="T4" y="T5"/>
                </a:cxn>
                <a:cxn ang="T15">
                  <a:pos x="T6" y="T7"/>
                </a:cxn>
                <a:cxn ang="T16">
                  <a:pos x="T8" y="T9"/>
                </a:cxn>
                <a:cxn ang="T17">
                  <a:pos x="T10" y="T11"/>
                </a:cxn>
              </a:cxnLst>
              <a:rect l="T18" t="T19" r="T20" b="T21"/>
              <a:pathLst>
                <a:path w="271" h="2059">
                  <a:moveTo>
                    <a:pt x="0" y="2058"/>
                  </a:moveTo>
                  <a:lnTo>
                    <a:pt x="270" y="2058"/>
                  </a:lnTo>
                  <a:lnTo>
                    <a:pt x="270" y="0"/>
                  </a:lnTo>
                  <a:lnTo>
                    <a:pt x="0" y="0"/>
                  </a:lnTo>
                  <a:lnTo>
                    <a:pt x="0" y="2058"/>
                  </a:lnTo>
                </a:path>
              </a:pathLst>
            </a:custGeom>
            <a:solidFill>
              <a:srgbClr val="F8F8F8"/>
            </a:solidFill>
            <a:ln w="9048">
              <a:solidFill>
                <a:srgbClr val="C0C0C0"/>
              </a:solidFill>
              <a:round/>
              <a:headEnd/>
              <a:tailEnd/>
            </a:ln>
          </p:spPr>
          <p:txBody>
            <a:bodyPr/>
            <a:lstStyle/>
            <a:p>
              <a:endParaRPr lang="it-IT"/>
            </a:p>
          </p:txBody>
        </p:sp>
        <p:grpSp>
          <p:nvGrpSpPr>
            <p:cNvPr id="12329" name="Group 47"/>
            <p:cNvGrpSpPr>
              <a:grpSpLocks/>
            </p:cNvGrpSpPr>
            <p:nvPr/>
          </p:nvGrpSpPr>
          <p:grpSpPr bwMode="auto">
            <a:xfrm>
              <a:off x="4527" y="3474"/>
              <a:ext cx="703" cy="203"/>
              <a:chOff x="3110" y="3961"/>
              <a:chExt cx="356" cy="218"/>
            </a:xfrm>
          </p:grpSpPr>
          <p:sp>
            <p:nvSpPr>
              <p:cNvPr id="12415" name="Freeform 48"/>
              <p:cNvSpPr>
                <a:spLocks/>
              </p:cNvSpPr>
              <p:nvPr/>
            </p:nvSpPr>
            <p:spPr bwMode="auto">
              <a:xfrm>
                <a:off x="3137" y="3961"/>
                <a:ext cx="300" cy="106"/>
              </a:xfrm>
              <a:custGeom>
                <a:avLst/>
                <a:gdLst>
                  <a:gd name="T0" fmla="*/ 285 w 300"/>
                  <a:gd name="T1" fmla="*/ 2 h 106"/>
                  <a:gd name="T2" fmla="*/ 290 w 300"/>
                  <a:gd name="T3" fmla="*/ 5 h 106"/>
                  <a:gd name="T4" fmla="*/ 295 w 300"/>
                  <a:gd name="T5" fmla="*/ 9 h 106"/>
                  <a:gd name="T6" fmla="*/ 295 w 300"/>
                  <a:gd name="T7" fmla="*/ 16 h 106"/>
                  <a:gd name="T8" fmla="*/ 297 w 300"/>
                  <a:gd name="T9" fmla="*/ 23 h 106"/>
                  <a:gd name="T10" fmla="*/ 298 w 300"/>
                  <a:gd name="T11" fmla="*/ 30 h 106"/>
                  <a:gd name="T12" fmla="*/ 297 w 300"/>
                  <a:gd name="T13" fmla="*/ 39 h 106"/>
                  <a:gd name="T14" fmla="*/ 293 w 300"/>
                  <a:gd name="T15" fmla="*/ 46 h 106"/>
                  <a:gd name="T16" fmla="*/ 290 w 300"/>
                  <a:gd name="T17" fmla="*/ 52 h 106"/>
                  <a:gd name="T18" fmla="*/ 285 w 300"/>
                  <a:gd name="T19" fmla="*/ 53 h 106"/>
                  <a:gd name="T20" fmla="*/ 281 w 300"/>
                  <a:gd name="T21" fmla="*/ 52 h 106"/>
                  <a:gd name="T22" fmla="*/ 283 w 300"/>
                  <a:gd name="T23" fmla="*/ 53 h 106"/>
                  <a:gd name="T24" fmla="*/ 287 w 300"/>
                  <a:gd name="T25" fmla="*/ 56 h 106"/>
                  <a:gd name="T26" fmla="*/ 293 w 300"/>
                  <a:gd name="T27" fmla="*/ 59 h 106"/>
                  <a:gd name="T28" fmla="*/ 294 w 300"/>
                  <a:gd name="T29" fmla="*/ 66 h 106"/>
                  <a:gd name="T30" fmla="*/ 296 w 300"/>
                  <a:gd name="T31" fmla="*/ 74 h 106"/>
                  <a:gd name="T32" fmla="*/ 296 w 300"/>
                  <a:gd name="T33" fmla="*/ 82 h 106"/>
                  <a:gd name="T34" fmla="*/ 295 w 300"/>
                  <a:gd name="T35" fmla="*/ 90 h 106"/>
                  <a:gd name="T36" fmla="*/ 291 w 300"/>
                  <a:gd name="T37" fmla="*/ 96 h 106"/>
                  <a:gd name="T38" fmla="*/ 288 w 300"/>
                  <a:gd name="T39" fmla="*/ 101 h 106"/>
                  <a:gd name="T40" fmla="*/ 284 w 300"/>
                  <a:gd name="T41" fmla="*/ 104 h 106"/>
                  <a:gd name="T42" fmla="*/ 281 w 300"/>
                  <a:gd name="T43" fmla="*/ 103 h 106"/>
                  <a:gd name="T44" fmla="*/ 17 w 300"/>
                  <a:gd name="T45" fmla="*/ 103 h 106"/>
                  <a:gd name="T46" fmla="*/ 12 w 300"/>
                  <a:gd name="T47" fmla="*/ 105 h 106"/>
                  <a:gd name="T48" fmla="*/ 7 w 300"/>
                  <a:gd name="T49" fmla="*/ 101 h 106"/>
                  <a:gd name="T50" fmla="*/ 3 w 300"/>
                  <a:gd name="T51" fmla="*/ 96 h 106"/>
                  <a:gd name="T52" fmla="*/ 1 w 300"/>
                  <a:gd name="T53" fmla="*/ 90 h 106"/>
                  <a:gd name="T54" fmla="*/ 0 w 300"/>
                  <a:gd name="T55" fmla="*/ 82 h 106"/>
                  <a:gd name="T56" fmla="*/ 0 w 300"/>
                  <a:gd name="T57" fmla="*/ 74 h 106"/>
                  <a:gd name="T58" fmla="*/ 1 w 300"/>
                  <a:gd name="T59" fmla="*/ 66 h 106"/>
                  <a:gd name="T60" fmla="*/ 5 w 300"/>
                  <a:gd name="T61" fmla="*/ 59 h 106"/>
                  <a:gd name="T62" fmla="*/ 9 w 300"/>
                  <a:gd name="T63" fmla="*/ 56 h 106"/>
                  <a:gd name="T64" fmla="*/ 14 w 300"/>
                  <a:gd name="T65" fmla="*/ 53 h 106"/>
                  <a:gd name="T66" fmla="*/ 17 w 300"/>
                  <a:gd name="T67" fmla="*/ 53 h 106"/>
                  <a:gd name="T68" fmla="*/ 12 w 300"/>
                  <a:gd name="T69" fmla="*/ 54 h 106"/>
                  <a:gd name="T70" fmla="*/ 8 w 300"/>
                  <a:gd name="T71" fmla="*/ 52 h 106"/>
                  <a:gd name="T72" fmla="*/ 4 w 300"/>
                  <a:gd name="T73" fmla="*/ 46 h 106"/>
                  <a:gd name="T74" fmla="*/ 2 w 300"/>
                  <a:gd name="T75" fmla="*/ 39 h 106"/>
                  <a:gd name="T76" fmla="*/ 1 w 300"/>
                  <a:gd name="T77" fmla="*/ 31 h 106"/>
                  <a:gd name="T78" fmla="*/ 1 w 300"/>
                  <a:gd name="T79" fmla="*/ 22 h 106"/>
                  <a:gd name="T80" fmla="*/ 3 w 300"/>
                  <a:gd name="T81" fmla="*/ 15 h 106"/>
                  <a:gd name="T82" fmla="*/ 8 w 300"/>
                  <a:gd name="T83" fmla="*/ 7 h 106"/>
                  <a:gd name="T84" fmla="*/ 13 w 300"/>
                  <a:gd name="T85" fmla="*/ 4 h 106"/>
                  <a:gd name="T86" fmla="*/ 18 w 300"/>
                  <a:gd name="T87" fmla="*/ 1 h 106"/>
                  <a:gd name="T88" fmla="*/ 24 w 300"/>
                  <a:gd name="T89" fmla="*/ 0 h 106"/>
                  <a:gd name="T90" fmla="*/ 61 w 300"/>
                  <a:gd name="T91" fmla="*/ 0 h 106"/>
                  <a:gd name="T92" fmla="*/ 125 w 300"/>
                  <a:gd name="T93" fmla="*/ 0 h 106"/>
                  <a:gd name="T94" fmla="*/ 197 w 300"/>
                  <a:gd name="T95" fmla="*/ 0 h 106"/>
                  <a:gd name="T96" fmla="*/ 256 w 300"/>
                  <a:gd name="T97" fmla="*/ 0 h 106"/>
                  <a:gd name="T98" fmla="*/ 283 w 300"/>
                  <a:gd name="T99" fmla="*/ 0 h 10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00"/>
                  <a:gd name="T151" fmla="*/ 0 h 106"/>
                  <a:gd name="T152" fmla="*/ 300 w 300"/>
                  <a:gd name="T153" fmla="*/ 106 h 10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00" h="106">
                    <a:moveTo>
                      <a:pt x="281" y="1"/>
                    </a:moveTo>
                    <a:lnTo>
                      <a:pt x="283" y="2"/>
                    </a:lnTo>
                    <a:lnTo>
                      <a:pt x="285" y="2"/>
                    </a:lnTo>
                    <a:lnTo>
                      <a:pt x="287" y="4"/>
                    </a:lnTo>
                    <a:lnTo>
                      <a:pt x="290" y="4"/>
                    </a:lnTo>
                    <a:lnTo>
                      <a:pt x="290" y="5"/>
                    </a:lnTo>
                    <a:lnTo>
                      <a:pt x="292" y="6"/>
                    </a:lnTo>
                    <a:lnTo>
                      <a:pt x="293" y="8"/>
                    </a:lnTo>
                    <a:lnTo>
                      <a:pt x="295" y="9"/>
                    </a:lnTo>
                    <a:lnTo>
                      <a:pt x="295" y="12"/>
                    </a:lnTo>
                    <a:lnTo>
                      <a:pt x="295" y="14"/>
                    </a:lnTo>
                    <a:lnTo>
                      <a:pt x="295" y="16"/>
                    </a:lnTo>
                    <a:lnTo>
                      <a:pt x="297" y="18"/>
                    </a:lnTo>
                    <a:lnTo>
                      <a:pt x="297" y="21"/>
                    </a:lnTo>
                    <a:lnTo>
                      <a:pt x="297" y="23"/>
                    </a:lnTo>
                    <a:lnTo>
                      <a:pt x="297" y="25"/>
                    </a:lnTo>
                    <a:lnTo>
                      <a:pt x="299" y="26"/>
                    </a:lnTo>
                    <a:lnTo>
                      <a:pt x="298" y="30"/>
                    </a:lnTo>
                    <a:lnTo>
                      <a:pt x="298" y="34"/>
                    </a:lnTo>
                    <a:lnTo>
                      <a:pt x="297" y="37"/>
                    </a:lnTo>
                    <a:lnTo>
                      <a:pt x="297" y="39"/>
                    </a:lnTo>
                    <a:lnTo>
                      <a:pt x="295" y="43"/>
                    </a:lnTo>
                    <a:lnTo>
                      <a:pt x="295" y="44"/>
                    </a:lnTo>
                    <a:lnTo>
                      <a:pt x="293" y="46"/>
                    </a:lnTo>
                    <a:lnTo>
                      <a:pt x="293" y="48"/>
                    </a:lnTo>
                    <a:lnTo>
                      <a:pt x="291" y="50"/>
                    </a:lnTo>
                    <a:lnTo>
                      <a:pt x="290" y="52"/>
                    </a:lnTo>
                    <a:lnTo>
                      <a:pt x="288" y="53"/>
                    </a:lnTo>
                    <a:lnTo>
                      <a:pt x="287" y="53"/>
                    </a:lnTo>
                    <a:lnTo>
                      <a:pt x="285" y="53"/>
                    </a:lnTo>
                    <a:lnTo>
                      <a:pt x="283" y="53"/>
                    </a:lnTo>
                    <a:lnTo>
                      <a:pt x="281" y="53"/>
                    </a:lnTo>
                    <a:lnTo>
                      <a:pt x="281" y="52"/>
                    </a:lnTo>
                    <a:lnTo>
                      <a:pt x="281" y="53"/>
                    </a:lnTo>
                    <a:lnTo>
                      <a:pt x="283" y="53"/>
                    </a:lnTo>
                    <a:lnTo>
                      <a:pt x="285" y="54"/>
                    </a:lnTo>
                    <a:lnTo>
                      <a:pt x="287" y="54"/>
                    </a:lnTo>
                    <a:lnTo>
                      <a:pt x="287" y="56"/>
                    </a:lnTo>
                    <a:lnTo>
                      <a:pt x="289" y="57"/>
                    </a:lnTo>
                    <a:lnTo>
                      <a:pt x="291" y="59"/>
                    </a:lnTo>
                    <a:lnTo>
                      <a:pt x="293" y="59"/>
                    </a:lnTo>
                    <a:lnTo>
                      <a:pt x="293" y="62"/>
                    </a:lnTo>
                    <a:lnTo>
                      <a:pt x="294" y="64"/>
                    </a:lnTo>
                    <a:lnTo>
                      <a:pt x="294" y="66"/>
                    </a:lnTo>
                    <a:lnTo>
                      <a:pt x="295" y="68"/>
                    </a:lnTo>
                    <a:lnTo>
                      <a:pt x="295" y="72"/>
                    </a:lnTo>
                    <a:lnTo>
                      <a:pt x="296" y="74"/>
                    </a:lnTo>
                    <a:lnTo>
                      <a:pt x="296" y="76"/>
                    </a:lnTo>
                    <a:lnTo>
                      <a:pt x="297" y="78"/>
                    </a:lnTo>
                    <a:lnTo>
                      <a:pt x="296" y="82"/>
                    </a:lnTo>
                    <a:lnTo>
                      <a:pt x="296" y="84"/>
                    </a:lnTo>
                    <a:lnTo>
                      <a:pt x="295" y="88"/>
                    </a:lnTo>
                    <a:lnTo>
                      <a:pt x="295" y="90"/>
                    </a:lnTo>
                    <a:lnTo>
                      <a:pt x="294" y="93"/>
                    </a:lnTo>
                    <a:lnTo>
                      <a:pt x="293" y="94"/>
                    </a:lnTo>
                    <a:lnTo>
                      <a:pt x="291" y="96"/>
                    </a:lnTo>
                    <a:lnTo>
                      <a:pt x="291" y="98"/>
                    </a:lnTo>
                    <a:lnTo>
                      <a:pt x="290" y="100"/>
                    </a:lnTo>
                    <a:lnTo>
                      <a:pt x="288" y="101"/>
                    </a:lnTo>
                    <a:lnTo>
                      <a:pt x="286" y="103"/>
                    </a:lnTo>
                    <a:lnTo>
                      <a:pt x="284" y="104"/>
                    </a:lnTo>
                    <a:lnTo>
                      <a:pt x="282" y="104"/>
                    </a:lnTo>
                    <a:lnTo>
                      <a:pt x="281" y="104"/>
                    </a:lnTo>
                    <a:lnTo>
                      <a:pt x="281" y="103"/>
                    </a:lnTo>
                    <a:lnTo>
                      <a:pt x="280" y="103"/>
                    </a:lnTo>
                    <a:lnTo>
                      <a:pt x="17" y="103"/>
                    </a:lnTo>
                    <a:lnTo>
                      <a:pt x="16" y="105"/>
                    </a:lnTo>
                    <a:lnTo>
                      <a:pt x="14" y="105"/>
                    </a:lnTo>
                    <a:lnTo>
                      <a:pt x="12" y="105"/>
                    </a:lnTo>
                    <a:lnTo>
                      <a:pt x="11" y="103"/>
                    </a:lnTo>
                    <a:lnTo>
                      <a:pt x="9" y="103"/>
                    </a:lnTo>
                    <a:lnTo>
                      <a:pt x="7" y="101"/>
                    </a:lnTo>
                    <a:lnTo>
                      <a:pt x="5" y="100"/>
                    </a:lnTo>
                    <a:lnTo>
                      <a:pt x="5" y="98"/>
                    </a:lnTo>
                    <a:lnTo>
                      <a:pt x="3" y="96"/>
                    </a:lnTo>
                    <a:lnTo>
                      <a:pt x="3" y="94"/>
                    </a:lnTo>
                    <a:lnTo>
                      <a:pt x="1" y="93"/>
                    </a:lnTo>
                    <a:lnTo>
                      <a:pt x="1" y="90"/>
                    </a:lnTo>
                    <a:lnTo>
                      <a:pt x="0" y="88"/>
                    </a:lnTo>
                    <a:lnTo>
                      <a:pt x="0" y="84"/>
                    </a:lnTo>
                    <a:lnTo>
                      <a:pt x="0" y="82"/>
                    </a:lnTo>
                    <a:lnTo>
                      <a:pt x="0" y="78"/>
                    </a:lnTo>
                    <a:lnTo>
                      <a:pt x="0" y="76"/>
                    </a:lnTo>
                    <a:lnTo>
                      <a:pt x="0" y="74"/>
                    </a:lnTo>
                    <a:lnTo>
                      <a:pt x="0" y="72"/>
                    </a:lnTo>
                    <a:lnTo>
                      <a:pt x="1" y="68"/>
                    </a:lnTo>
                    <a:lnTo>
                      <a:pt x="1" y="66"/>
                    </a:lnTo>
                    <a:lnTo>
                      <a:pt x="3" y="64"/>
                    </a:lnTo>
                    <a:lnTo>
                      <a:pt x="3" y="62"/>
                    </a:lnTo>
                    <a:lnTo>
                      <a:pt x="5" y="59"/>
                    </a:lnTo>
                    <a:lnTo>
                      <a:pt x="6" y="59"/>
                    </a:lnTo>
                    <a:lnTo>
                      <a:pt x="8" y="57"/>
                    </a:lnTo>
                    <a:lnTo>
                      <a:pt x="9" y="56"/>
                    </a:lnTo>
                    <a:lnTo>
                      <a:pt x="11" y="54"/>
                    </a:lnTo>
                    <a:lnTo>
                      <a:pt x="13" y="54"/>
                    </a:lnTo>
                    <a:lnTo>
                      <a:pt x="14" y="53"/>
                    </a:lnTo>
                    <a:lnTo>
                      <a:pt x="16" y="53"/>
                    </a:lnTo>
                    <a:lnTo>
                      <a:pt x="18" y="53"/>
                    </a:lnTo>
                    <a:lnTo>
                      <a:pt x="17" y="53"/>
                    </a:lnTo>
                    <a:lnTo>
                      <a:pt x="16" y="54"/>
                    </a:lnTo>
                    <a:lnTo>
                      <a:pt x="14" y="54"/>
                    </a:lnTo>
                    <a:lnTo>
                      <a:pt x="12" y="54"/>
                    </a:lnTo>
                    <a:lnTo>
                      <a:pt x="11" y="53"/>
                    </a:lnTo>
                    <a:lnTo>
                      <a:pt x="9" y="53"/>
                    </a:lnTo>
                    <a:lnTo>
                      <a:pt x="8" y="52"/>
                    </a:lnTo>
                    <a:lnTo>
                      <a:pt x="6" y="50"/>
                    </a:lnTo>
                    <a:lnTo>
                      <a:pt x="6" y="48"/>
                    </a:lnTo>
                    <a:lnTo>
                      <a:pt x="4" y="46"/>
                    </a:lnTo>
                    <a:lnTo>
                      <a:pt x="4" y="44"/>
                    </a:lnTo>
                    <a:lnTo>
                      <a:pt x="2" y="43"/>
                    </a:lnTo>
                    <a:lnTo>
                      <a:pt x="2" y="39"/>
                    </a:lnTo>
                    <a:lnTo>
                      <a:pt x="1" y="37"/>
                    </a:lnTo>
                    <a:lnTo>
                      <a:pt x="1" y="34"/>
                    </a:lnTo>
                    <a:lnTo>
                      <a:pt x="1" y="31"/>
                    </a:lnTo>
                    <a:lnTo>
                      <a:pt x="1" y="28"/>
                    </a:lnTo>
                    <a:lnTo>
                      <a:pt x="1" y="26"/>
                    </a:lnTo>
                    <a:lnTo>
                      <a:pt x="1" y="22"/>
                    </a:lnTo>
                    <a:lnTo>
                      <a:pt x="1" y="21"/>
                    </a:lnTo>
                    <a:lnTo>
                      <a:pt x="3" y="17"/>
                    </a:lnTo>
                    <a:lnTo>
                      <a:pt x="3" y="15"/>
                    </a:lnTo>
                    <a:lnTo>
                      <a:pt x="5" y="12"/>
                    </a:lnTo>
                    <a:lnTo>
                      <a:pt x="6" y="10"/>
                    </a:lnTo>
                    <a:lnTo>
                      <a:pt x="8" y="7"/>
                    </a:lnTo>
                    <a:lnTo>
                      <a:pt x="9" y="6"/>
                    </a:lnTo>
                    <a:lnTo>
                      <a:pt x="11" y="5"/>
                    </a:lnTo>
                    <a:lnTo>
                      <a:pt x="13" y="4"/>
                    </a:lnTo>
                    <a:lnTo>
                      <a:pt x="14" y="2"/>
                    </a:lnTo>
                    <a:lnTo>
                      <a:pt x="16" y="2"/>
                    </a:lnTo>
                    <a:lnTo>
                      <a:pt x="18" y="1"/>
                    </a:lnTo>
                    <a:lnTo>
                      <a:pt x="20" y="1"/>
                    </a:lnTo>
                    <a:lnTo>
                      <a:pt x="22" y="0"/>
                    </a:lnTo>
                    <a:lnTo>
                      <a:pt x="24" y="0"/>
                    </a:lnTo>
                    <a:lnTo>
                      <a:pt x="32" y="0"/>
                    </a:lnTo>
                    <a:lnTo>
                      <a:pt x="44" y="0"/>
                    </a:lnTo>
                    <a:lnTo>
                      <a:pt x="61" y="0"/>
                    </a:lnTo>
                    <a:lnTo>
                      <a:pt x="80" y="0"/>
                    </a:lnTo>
                    <a:lnTo>
                      <a:pt x="102" y="0"/>
                    </a:lnTo>
                    <a:lnTo>
                      <a:pt x="125" y="0"/>
                    </a:lnTo>
                    <a:lnTo>
                      <a:pt x="150" y="0"/>
                    </a:lnTo>
                    <a:lnTo>
                      <a:pt x="173" y="0"/>
                    </a:lnTo>
                    <a:lnTo>
                      <a:pt x="197" y="0"/>
                    </a:lnTo>
                    <a:lnTo>
                      <a:pt x="219" y="0"/>
                    </a:lnTo>
                    <a:lnTo>
                      <a:pt x="240" y="0"/>
                    </a:lnTo>
                    <a:lnTo>
                      <a:pt x="256" y="0"/>
                    </a:lnTo>
                    <a:lnTo>
                      <a:pt x="270" y="0"/>
                    </a:lnTo>
                    <a:lnTo>
                      <a:pt x="279" y="0"/>
                    </a:lnTo>
                    <a:lnTo>
                      <a:pt x="283" y="0"/>
                    </a:lnTo>
                    <a:lnTo>
                      <a:pt x="281" y="1"/>
                    </a:lnTo>
                  </a:path>
                </a:pathLst>
              </a:custGeom>
              <a:solidFill>
                <a:srgbClr val="F8F8F8"/>
              </a:solidFill>
              <a:ln w="18732">
                <a:solidFill>
                  <a:srgbClr val="C0C0C0"/>
                </a:solidFill>
                <a:round/>
                <a:headEnd/>
                <a:tailEnd/>
              </a:ln>
            </p:spPr>
            <p:txBody>
              <a:bodyPr/>
              <a:lstStyle/>
              <a:p>
                <a:endParaRPr lang="it-IT"/>
              </a:p>
            </p:txBody>
          </p:sp>
          <p:sp>
            <p:nvSpPr>
              <p:cNvPr id="12416" name="Freeform 49"/>
              <p:cNvSpPr>
                <a:spLocks/>
              </p:cNvSpPr>
              <p:nvPr/>
            </p:nvSpPr>
            <p:spPr bwMode="auto">
              <a:xfrm>
                <a:off x="3209" y="3964"/>
                <a:ext cx="230" cy="51"/>
              </a:xfrm>
              <a:custGeom>
                <a:avLst/>
                <a:gdLst>
                  <a:gd name="T0" fmla="*/ 217 w 230"/>
                  <a:gd name="T1" fmla="*/ 5 h 51"/>
                  <a:gd name="T2" fmla="*/ 213 w 230"/>
                  <a:gd name="T3" fmla="*/ 13 h 51"/>
                  <a:gd name="T4" fmla="*/ 209 w 230"/>
                  <a:gd name="T5" fmla="*/ 21 h 51"/>
                  <a:gd name="T6" fmla="*/ 204 w 230"/>
                  <a:gd name="T7" fmla="*/ 28 h 51"/>
                  <a:gd name="T8" fmla="*/ 194 w 230"/>
                  <a:gd name="T9" fmla="*/ 34 h 51"/>
                  <a:gd name="T10" fmla="*/ 181 w 230"/>
                  <a:gd name="T11" fmla="*/ 39 h 51"/>
                  <a:gd name="T12" fmla="*/ 161 w 230"/>
                  <a:gd name="T13" fmla="*/ 42 h 51"/>
                  <a:gd name="T14" fmla="*/ 135 w 230"/>
                  <a:gd name="T15" fmla="*/ 42 h 51"/>
                  <a:gd name="T16" fmla="*/ 111 w 230"/>
                  <a:gd name="T17" fmla="*/ 42 h 51"/>
                  <a:gd name="T18" fmla="*/ 95 w 230"/>
                  <a:gd name="T19" fmla="*/ 43 h 51"/>
                  <a:gd name="T20" fmla="*/ 77 w 230"/>
                  <a:gd name="T21" fmla="*/ 45 h 51"/>
                  <a:gd name="T22" fmla="*/ 59 w 230"/>
                  <a:gd name="T23" fmla="*/ 45 h 51"/>
                  <a:gd name="T24" fmla="*/ 41 w 230"/>
                  <a:gd name="T25" fmla="*/ 47 h 51"/>
                  <a:gd name="T26" fmla="*/ 25 w 230"/>
                  <a:gd name="T27" fmla="*/ 48 h 51"/>
                  <a:gd name="T28" fmla="*/ 11 w 230"/>
                  <a:gd name="T29" fmla="*/ 50 h 51"/>
                  <a:gd name="T30" fmla="*/ 2 w 230"/>
                  <a:gd name="T31" fmla="*/ 50 h 51"/>
                  <a:gd name="T32" fmla="*/ 0 w 230"/>
                  <a:gd name="T33" fmla="*/ 50 h 51"/>
                  <a:gd name="T34" fmla="*/ 6 w 230"/>
                  <a:gd name="T35" fmla="*/ 50 h 51"/>
                  <a:gd name="T36" fmla="*/ 19 w 230"/>
                  <a:gd name="T37" fmla="*/ 50 h 51"/>
                  <a:gd name="T38" fmla="*/ 34 w 230"/>
                  <a:gd name="T39" fmla="*/ 50 h 51"/>
                  <a:gd name="T40" fmla="*/ 50 w 230"/>
                  <a:gd name="T41" fmla="*/ 50 h 51"/>
                  <a:gd name="T42" fmla="*/ 67 w 230"/>
                  <a:gd name="T43" fmla="*/ 50 h 51"/>
                  <a:gd name="T44" fmla="*/ 81 w 230"/>
                  <a:gd name="T45" fmla="*/ 50 h 51"/>
                  <a:gd name="T46" fmla="*/ 91 w 230"/>
                  <a:gd name="T47" fmla="*/ 50 h 51"/>
                  <a:gd name="T48" fmla="*/ 95 w 230"/>
                  <a:gd name="T49" fmla="*/ 50 h 51"/>
                  <a:gd name="T50" fmla="*/ 103 w 230"/>
                  <a:gd name="T51" fmla="*/ 50 h 51"/>
                  <a:gd name="T52" fmla="*/ 119 w 230"/>
                  <a:gd name="T53" fmla="*/ 50 h 51"/>
                  <a:gd name="T54" fmla="*/ 139 w 230"/>
                  <a:gd name="T55" fmla="*/ 50 h 51"/>
                  <a:gd name="T56" fmla="*/ 158 w 230"/>
                  <a:gd name="T57" fmla="*/ 50 h 51"/>
                  <a:gd name="T58" fmla="*/ 178 w 230"/>
                  <a:gd name="T59" fmla="*/ 50 h 51"/>
                  <a:gd name="T60" fmla="*/ 193 w 230"/>
                  <a:gd name="T61" fmla="*/ 50 h 51"/>
                  <a:gd name="T62" fmla="*/ 202 w 230"/>
                  <a:gd name="T63" fmla="*/ 50 h 51"/>
                  <a:gd name="T64" fmla="*/ 210 w 230"/>
                  <a:gd name="T65" fmla="*/ 50 h 51"/>
                  <a:gd name="T66" fmla="*/ 219 w 230"/>
                  <a:gd name="T67" fmla="*/ 48 h 51"/>
                  <a:gd name="T68" fmla="*/ 225 w 230"/>
                  <a:gd name="T69" fmla="*/ 41 h 51"/>
                  <a:gd name="T70" fmla="*/ 228 w 230"/>
                  <a:gd name="T71" fmla="*/ 33 h 51"/>
                  <a:gd name="T72" fmla="*/ 228 w 230"/>
                  <a:gd name="T73" fmla="*/ 23 h 51"/>
                  <a:gd name="T74" fmla="*/ 225 w 230"/>
                  <a:gd name="T75" fmla="*/ 14 h 51"/>
                  <a:gd name="T76" fmla="*/ 223 w 230"/>
                  <a:gd name="T77" fmla="*/ 6 h 51"/>
                  <a:gd name="T78" fmla="*/ 219 w 230"/>
                  <a:gd name="T79" fmla="*/ 2 h 51"/>
                  <a:gd name="T80" fmla="*/ 218 w 230"/>
                  <a:gd name="T81" fmla="*/ 0 h 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51"/>
                  <a:gd name="T125" fmla="*/ 230 w 230"/>
                  <a:gd name="T126" fmla="*/ 51 h 5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51">
                    <a:moveTo>
                      <a:pt x="218" y="0"/>
                    </a:moveTo>
                    <a:lnTo>
                      <a:pt x="217" y="5"/>
                    </a:lnTo>
                    <a:lnTo>
                      <a:pt x="215" y="9"/>
                    </a:lnTo>
                    <a:lnTo>
                      <a:pt x="213" y="13"/>
                    </a:lnTo>
                    <a:lnTo>
                      <a:pt x="212" y="17"/>
                    </a:lnTo>
                    <a:lnTo>
                      <a:pt x="209" y="21"/>
                    </a:lnTo>
                    <a:lnTo>
                      <a:pt x="207" y="24"/>
                    </a:lnTo>
                    <a:lnTo>
                      <a:pt x="204" y="28"/>
                    </a:lnTo>
                    <a:lnTo>
                      <a:pt x="201" y="31"/>
                    </a:lnTo>
                    <a:lnTo>
                      <a:pt x="194" y="34"/>
                    </a:lnTo>
                    <a:lnTo>
                      <a:pt x="188" y="37"/>
                    </a:lnTo>
                    <a:lnTo>
                      <a:pt x="181" y="39"/>
                    </a:lnTo>
                    <a:lnTo>
                      <a:pt x="172" y="40"/>
                    </a:lnTo>
                    <a:lnTo>
                      <a:pt x="161" y="42"/>
                    </a:lnTo>
                    <a:lnTo>
                      <a:pt x="149" y="42"/>
                    </a:lnTo>
                    <a:lnTo>
                      <a:pt x="135" y="42"/>
                    </a:lnTo>
                    <a:lnTo>
                      <a:pt x="119" y="41"/>
                    </a:lnTo>
                    <a:lnTo>
                      <a:pt x="111" y="42"/>
                    </a:lnTo>
                    <a:lnTo>
                      <a:pt x="103" y="42"/>
                    </a:lnTo>
                    <a:lnTo>
                      <a:pt x="95" y="43"/>
                    </a:lnTo>
                    <a:lnTo>
                      <a:pt x="86" y="43"/>
                    </a:lnTo>
                    <a:lnTo>
                      <a:pt x="77" y="45"/>
                    </a:lnTo>
                    <a:lnTo>
                      <a:pt x="68" y="45"/>
                    </a:lnTo>
                    <a:lnTo>
                      <a:pt x="59" y="45"/>
                    </a:lnTo>
                    <a:lnTo>
                      <a:pt x="50" y="45"/>
                    </a:lnTo>
                    <a:lnTo>
                      <a:pt x="41" y="47"/>
                    </a:lnTo>
                    <a:lnTo>
                      <a:pt x="32" y="47"/>
                    </a:lnTo>
                    <a:lnTo>
                      <a:pt x="25" y="48"/>
                    </a:lnTo>
                    <a:lnTo>
                      <a:pt x="18" y="48"/>
                    </a:lnTo>
                    <a:lnTo>
                      <a:pt x="11" y="50"/>
                    </a:lnTo>
                    <a:lnTo>
                      <a:pt x="6" y="50"/>
                    </a:lnTo>
                    <a:lnTo>
                      <a:pt x="2" y="50"/>
                    </a:lnTo>
                    <a:lnTo>
                      <a:pt x="0" y="50"/>
                    </a:lnTo>
                    <a:lnTo>
                      <a:pt x="3" y="50"/>
                    </a:lnTo>
                    <a:lnTo>
                      <a:pt x="6" y="50"/>
                    </a:lnTo>
                    <a:lnTo>
                      <a:pt x="12" y="50"/>
                    </a:lnTo>
                    <a:lnTo>
                      <a:pt x="19" y="50"/>
                    </a:lnTo>
                    <a:lnTo>
                      <a:pt x="26" y="50"/>
                    </a:lnTo>
                    <a:lnTo>
                      <a:pt x="34" y="50"/>
                    </a:lnTo>
                    <a:lnTo>
                      <a:pt x="43" y="50"/>
                    </a:lnTo>
                    <a:lnTo>
                      <a:pt x="50" y="50"/>
                    </a:lnTo>
                    <a:lnTo>
                      <a:pt x="59" y="50"/>
                    </a:lnTo>
                    <a:lnTo>
                      <a:pt x="67" y="50"/>
                    </a:lnTo>
                    <a:lnTo>
                      <a:pt x="75" y="50"/>
                    </a:lnTo>
                    <a:lnTo>
                      <a:pt x="81" y="50"/>
                    </a:lnTo>
                    <a:lnTo>
                      <a:pt x="87" y="50"/>
                    </a:lnTo>
                    <a:lnTo>
                      <a:pt x="91" y="50"/>
                    </a:lnTo>
                    <a:lnTo>
                      <a:pt x="95" y="50"/>
                    </a:lnTo>
                    <a:lnTo>
                      <a:pt x="99" y="50"/>
                    </a:lnTo>
                    <a:lnTo>
                      <a:pt x="103" y="50"/>
                    </a:lnTo>
                    <a:lnTo>
                      <a:pt x="111" y="50"/>
                    </a:lnTo>
                    <a:lnTo>
                      <a:pt x="119" y="50"/>
                    </a:lnTo>
                    <a:lnTo>
                      <a:pt x="129" y="50"/>
                    </a:lnTo>
                    <a:lnTo>
                      <a:pt x="139" y="50"/>
                    </a:lnTo>
                    <a:lnTo>
                      <a:pt x="149" y="50"/>
                    </a:lnTo>
                    <a:lnTo>
                      <a:pt x="158" y="50"/>
                    </a:lnTo>
                    <a:lnTo>
                      <a:pt x="169" y="50"/>
                    </a:lnTo>
                    <a:lnTo>
                      <a:pt x="178" y="50"/>
                    </a:lnTo>
                    <a:lnTo>
                      <a:pt x="187" y="50"/>
                    </a:lnTo>
                    <a:lnTo>
                      <a:pt x="193" y="50"/>
                    </a:lnTo>
                    <a:lnTo>
                      <a:pt x="199" y="50"/>
                    </a:lnTo>
                    <a:lnTo>
                      <a:pt x="202" y="50"/>
                    </a:lnTo>
                    <a:lnTo>
                      <a:pt x="204" y="50"/>
                    </a:lnTo>
                    <a:lnTo>
                      <a:pt x="210" y="50"/>
                    </a:lnTo>
                    <a:lnTo>
                      <a:pt x="215" y="50"/>
                    </a:lnTo>
                    <a:lnTo>
                      <a:pt x="219" y="48"/>
                    </a:lnTo>
                    <a:lnTo>
                      <a:pt x="223" y="44"/>
                    </a:lnTo>
                    <a:lnTo>
                      <a:pt x="225" y="41"/>
                    </a:lnTo>
                    <a:lnTo>
                      <a:pt x="227" y="37"/>
                    </a:lnTo>
                    <a:lnTo>
                      <a:pt x="228" y="33"/>
                    </a:lnTo>
                    <a:lnTo>
                      <a:pt x="229" y="27"/>
                    </a:lnTo>
                    <a:lnTo>
                      <a:pt x="228" y="23"/>
                    </a:lnTo>
                    <a:lnTo>
                      <a:pt x="227" y="18"/>
                    </a:lnTo>
                    <a:lnTo>
                      <a:pt x="225" y="14"/>
                    </a:lnTo>
                    <a:lnTo>
                      <a:pt x="225" y="9"/>
                    </a:lnTo>
                    <a:lnTo>
                      <a:pt x="223" y="6"/>
                    </a:lnTo>
                    <a:lnTo>
                      <a:pt x="221" y="3"/>
                    </a:lnTo>
                    <a:lnTo>
                      <a:pt x="219" y="2"/>
                    </a:lnTo>
                    <a:lnTo>
                      <a:pt x="218" y="0"/>
                    </a:lnTo>
                  </a:path>
                </a:pathLst>
              </a:custGeom>
              <a:solidFill>
                <a:srgbClr val="F8F8F8"/>
              </a:solidFill>
              <a:ln w="9525">
                <a:solidFill>
                  <a:srgbClr val="C0C0C0"/>
                </a:solidFill>
                <a:round/>
                <a:headEnd/>
                <a:tailEnd/>
              </a:ln>
            </p:spPr>
            <p:txBody>
              <a:bodyPr/>
              <a:lstStyle/>
              <a:p>
                <a:endParaRPr lang="it-IT"/>
              </a:p>
            </p:txBody>
          </p:sp>
          <p:sp>
            <p:nvSpPr>
              <p:cNvPr id="12417" name="Freeform 50"/>
              <p:cNvSpPr>
                <a:spLocks/>
              </p:cNvSpPr>
              <p:nvPr/>
            </p:nvSpPr>
            <p:spPr bwMode="auto">
              <a:xfrm>
                <a:off x="3110" y="4077"/>
                <a:ext cx="354" cy="102"/>
              </a:xfrm>
              <a:custGeom>
                <a:avLst/>
                <a:gdLst>
                  <a:gd name="T0" fmla="*/ 0 w 354"/>
                  <a:gd name="T1" fmla="*/ 0 h 102"/>
                  <a:gd name="T2" fmla="*/ 0 w 354"/>
                  <a:gd name="T3" fmla="*/ 101 h 102"/>
                  <a:gd name="T4" fmla="*/ 353 w 354"/>
                  <a:gd name="T5" fmla="*/ 101 h 102"/>
                  <a:gd name="T6" fmla="*/ 353 w 354"/>
                  <a:gd name="T7" fmla="*/ 0 h 102"/>
                  <a:gd name="T8" fmla="*/ 0 w 354"/>
                  <a:gd name="T9" fmla="*/ 0 h 102"/>
                  <a:gd name="T10" fmla="*/ 0 w 354"/>
                  <a:gd name="T11" fmla="*/ 0 h 102"/>
                  <a:gd name="T12" fmla="*/ 0 60000 65536"/>
                  <a:gd name="T13" fmla="*/ 0 60000 65536"/>
                  <a:gd name="T14" fmla="*/ 0 60000 65536"/>
                  <a:gd name="T15" fmla="*/ 0 60000 65536"/>
                  <a:gd name="T16" fmla="*/ 0 60000 65536"/>
                  <a:gd name="T17" fmla="*/ 0 60000 65536"/>
                  <a:gd name="T18" fmla="*/ 0 w 354"/>
                  <a:gd name="T19" fmla="*/ 0 h 102"/>
                  <a:gd name="T20" fmla="*/ 354 w 354"/>
                  <a:gd name="T21" fmla="*/ 102 h 102"/>
                </a:gdLst>
                <a:ahLst/>
                <a:cxnLst>
                  <a:cxn ang="T12">
                    <a:pos x="T0" y="T1"/>
                  </a:cxn>
                  <a:cxn ang="T13">
                    <a:pos x="T2" y="T3"/>
                  </a:cxn>
                  <a:cxn ang="T14">
                    <a:pos x="T4" y="T5"/>
                  </a:cxn>
                  <a:cxn ang="T15">
                    <a:pos x="T6" y="T7"/>
                  </a:cxn>
                  <a:cxn ang="T16">
                    <a:pos x="T8" y="T9"/>
                  </a:cxn>
                  <a:cxn ang="T17">
                    <a:pos x="T10" y="T11"/>
                  </a:cxn>
                </a:cxnLst>
                <a:rect l="T18" t="T19" r="T20" b="T21"/>
                <a:pathLst>
                  <a:path w="354" h="102">
                    <a:moveTo>
                      <a:pt x="0" y="0"/>
                    </a:moveTo>
                    <a:lnTo>
                      <a:pt x="0" y="101"/>
                    </a:lnTo>
                    <a:lnTo>
                      <a:pt x="353" y="101"/>
                    </a:lnTo>
                    <a:lnTo>
                      <a:pt x="353" y="0"/>
                    </a:lnTo>
                    <a:lnTo>
                      <a:pt x="0" y="0"/>
                    </a:lnTo>
                  </a:path>
                </a:pathLst>
              </a:custGeom>
              <a:solidFill>
                <a:srgbClr val="F8F8F8"/>
              </a:solidFill>
              <a:ln w="18732">
                <a:solidFill>
                  <a:srgbClr val="C0C0C0"/>
                </a:solidFill>
                <a:round/>
                <a:headEnd/>
                <a:tailEnd/>
              </a:ln>
            </p:spPr>
            <p:txBody>
              <a:bodyPr/>
              <a:lstStyle/>
              <a:p>
                <a:endParaRPr lang="it-IT"/>
              </a:p>
            </p:txBody>
          </p:sp>
          <p:sp>
            <p:nvSpPr>
              <p:cNvPr id="12418" name="Freeform 51"/>
              <p:cNvSpPr>
                <a:spLocks/>
              </p:cNvSpPr>
              <p:nvPr/>
            </p:nvSpPr>
            <p:spPr bwMode="auto">
              <a:xfrm>
                <a:off x="3115" y="4079"/>
                <a:ext cx="351" cy="100"/>
              </a:xfrm>
              <a:custGeom>
                <a:avLst/>
                <a:gdLst>
                  <a:gd name="T0" fmla="*/ 348 w 351"/>
                  <a:gd name="T1" fmla="*/ 4 h 100"/>
                  <a:gd name="T2" fmla="*/ 348 w 351"/>
                  <a:gd name="T3" fmla="*/ 18 h 100"/>
                  <a:gd name="T4" fmla="*/ 349 w 351"/>
                  <a:gd name="T5" fmla="*/ 39 h 100"/>
                  <a:gd name="T6" fmla="*/ 349 w 351"/>
                  <a:gd name="T7" fmla="*/ 65 h 100"/>
                  <a:gd name="T8" fmla="*/ 349 w 351"/>
                  <a:gd name="T9" fmla="*/ 87 h 100"/>
                  <a:gd name="T10" fmla="*/ 346 w 351"/>
                  <a:gd name="T11" fmla="*/ 99 h 100"/>
                  <a:gd name="T12" fmla="*/ 295 w 351"/>
                  <a:gd name="T13" fmla="*/ 99 h 100"/>
                  <a:gd name="T14" fmla="*/ 207 w 351"/>
                  <a:gd name="T15" fmla="*/ 99 h 100"/>
                  <a:gd name="T16" fmla="*/ 110 w 351"/>
                  <a:gd name="T17" fmla="*/ 99 h 100"/>
                  <a:gd name="T18" fmla="*/ 31 w 351"/>
                  <a:gd name="T19" fmla="*/ 99 h 100"/>
                  <a:gd name="T20" fmla="*/ 0 w 351"/>
                  <a:gd name="T21" fmla="*/ 99 h 100"/>
                  <a:gd name="T22" fmla="*/ 5 w 351"/>
                  <a:gd name="T23" fmla="*/ 99 h 100"/>
                  <a:gd name="T24" fmla="*/ 15 w 351"/>
                  <a:gd name="T25" fmla="*/ 96 h 100"/>
                  <a:gd name="T26" fmla="*/ 23 w 351"/>
                  <a:gd name="T27" fmla="*/ 95 h 100"/>
                  <a:gd name="T28" fmla="*/ 34 w 351"/>
                  <a:gd name="T29" fmla="*/ 93 h 100"/>
                  <a:gd name="T30" fmla="*/ 40 w 351"/>
                  <a:gd name="T31" fmla="*/ 92 h 100"/>
                  <a:gd name="T32" fmla="*/ 49 w 351"/>
                  <a:gd name="T33" fmla="*/ 90 h 100"/>
                  <a:gd name="T34" fmla="*/ 63 w 351"/>
                  <a:gd name="T35" fmla="*/ 89 h 100"/>
                  <a:gd name="T36" fmla="*/ 84 w 351"/>
                  <a:gd name="T37" fmla="*/ 87 h 100"/>
                  <a:gd name="T38" fmla="*/ 102 w 351"/>
                  <a:gd name="T39" fmla="*/ 87 h 100"/>
                  <a:gd name="T40" fmla="*/ 118 w 351"/>
                  <a:gd name="T41" fmla="*/ 85 h 100"/>
                  <a:gd name="T42" fmla="*/ 126 w 351"/>
                  <a:gd name="T43" fmla="*/ 83 h 100"/>
                  <a:gd name="T44" fmla="*/ 139 w 351"/>
                  <a:gd name="T45" fmla="*/ 82 h 100"/>
                  <a:gd name="T46" fmla="*/ 155 w 351"/>
                  <a:gd name="T47" fmla="*/ 81 h 100"/>
                  <a:gd name="T48" fmla="*/ 173 w 351"/>
                  <a:gd name="T49" fmla="*/ 80 h 100"/>
                  <a:gd name="T50" fmla="*/ 189 w 351"/>
                  <a:gd name="T51" fmla="*/ 78 h 100"/>
                  <a:gd name="T52" fmla="*/ 200 w 351"/>
                  <a:gd name="T53" fmla="*/ 75 h 100"/>
                  <a:gd name="T54" fmla="*/ 207 w 351"/>
                  <a:gd name="T55" fmla="*/ 75 h 100"/>
                  <a:gd name="T56" fmla="*/ 220 w 351"/>
                  <a:gd name="T57" fmla="*/ 74 h 100"/>
                  <a:gd name="T58" fmla="*/ 233 w 351"/>
                  <a:gd name="T59" fmla="*/ 73 h 100"/>
                  <a:gd name="T60" fmla="*/ 248 w 351"/>
                  <a:gd name="T61" fmla="*/ 71 h 100"/>
                  <a:gd name="T62" fmla="*/ 257 w 351"/>
                  <a:gd name="T63" fmla="*/ 71 h 100"/>
                  <a:gd name="T64" fmla="*/ 271 w 351"/>
                  <a:gd name="T65" fmla="*/ 66 h 100"/>
                  <a:gd name="T66" fmla="*/ 285 w 351"/>
                  <a:gd name="T67" fmla="*/ 61 h 100"/>
                  <a:gd name="T68" fmla="*/ 297 w 351"/>
                  <a:gd name="T69" fmla="*/ 55 h 100"/>
                  <a:gd name="T70" fmla="*/ 303 w 351"/>
                  <a:gd name="T71" fmla="*/ 50 h 100"/>
                  <a:gd name="T72" fmla="*/ 309 w 351"/>
                  <a:gd name="T73" fmla="*/ 46 h 100"/>
                  <a:gd name="T74" fmla="*/ 312 w 351"/>
                  <a:gd name="T75" fmla="*/ 44 h 100"/>
                  <a:gd name="T76" fmla="*/ 314 w 351"/>
                  <a:gd name="T77" fmla="*/ 38 h 100"/>
                  <a:gd name="T78" fmla="*/ 318 w 351"/>
                  <a:gd name="T79" fmla="*/ 29 h 100"/>
                  <a:gd name="T80" fmla="*/ 323 w 351"/>
                  <a:gd name="T81" fmla="*/ 20 h 100"/>
                  <a:gd name="T82" fmla="*/ 328 w 351"/>
                  <a:gd name="T83" fmla="*/ 10 h 100"/>
                  <a:gd name="T84" fmla="*/ 334 w 351"/>
                  <a:gd name="T85" fmla="*/ 0 h 100"/>
                  <a:gd name="T86" fmla="*/ 334 w 351"/>
                  <a:gd name="T87" fmla="*/ 0 h 100"/>
                  <a:gd name="T88" fmla="*/ 338 w 351"/>
                  <a:gd name="T89" fmla="*/ 0 h 100"/>
                  <a:gd name="T90" fmla="*/ 341 w 351"/>
                  <a:gd name="T91" fmla="*/ 0 h 100"/>
                  <a:gd name="T92" fmla="*/ 346 w 351"/>
                  <a:gd name="T93" fmla="*/ 0 h 100"/>
                  <a:gd name="T94" fmla="*/ 347 w 351"/>
                  <a:gd name="T95" fmla="*/ 0 h 1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1"/>
                  <a:gd name="T145" fmla="*/ 0 h 100"/>
                  <a:gd name="T146" fmla="*/ 351 w 351"/>
                  <a:gd name="T147" fmla="*/ 100 h 1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1" h="100">
                    <a:moveTo>
                      <a:pt x="348" y="0"/>
                    </a:moveTo>
                    <a:lnTo>
                      <a:pt x="348" y="1"/>
                    </a:lnTo>
                    <a:lnTo>
                      <a:pt x="348" y="4"/>
                    </a:lnTo>
                    <a:lnTo>
                      <a:pt x="348" y="8"/>
                    </a:lnTo>
                    <a:lnTo>
                      <a:pt x="348" y="12"/>
                    </a:lnTo>
                    <a:lnTo>
                      <a:pt x="348" y="18"/>
                    </a:lnTo>
                    <a:lnTo>
                      <a:pt x="348" y="25"/>
                    </a:lnTo>
                    <a:lnTo>
                      <a:pt x="348" y="32"/>
                    </a:lnTo>
                    <a:lnTo>
                      <a:pt x="349" y="39"/>
                    </a:lnTo>
                    <a:lnTo>
                      <a:pt x="349" y="48"/>
                    </a:lnTo>
                    <a:lnTo>
                      <a:pt x="349" y="56"/>
                    </a:lnTo>
                    <a:lnTo>
                      <a:pt x="349" y="65"/>
                    </a:lnTo>
                    <a:lnTo>
                      <a:pt x="349" y="72"/>
                    </a:lnTo>
                    <a:lnTo>
                      <a:pt x="349" y="80"/>
                    </a:lnTo>
                    <a:lnTo>
                      <a:pt x="349" y="87"/>
                    </a:lnTo>
                    <a:lnTo>
                      <a:pt x="349" y="94"/>
                    </a:lnTo>
                    <a:lnTo>
                      <a:pt x="350" y="99"/>
                    </a:lnTo>
                    <a:lnTo>
                      <a:pt x="346" y="99"/>
                    </a:lnTo>
                    <a:lnTo>
                      <a:pt x="335" y="99"/>
                    </a:lnTo>
                    <a:lnTo>
                      <a:pt x="317" y="99"/>
                    </a:lnTo>
                    <a:lnTo>
                      <a:pt x="295" y="99"/>
                    </a:lnTo>
                    <a:lnTo>
                      <a:pt x="268" y="99"/>
                    </a:lnTo>
                    <a:lnTo>
                      <a:pt x="239" y="99"/>
                    </a:lnTo>
                    <a:lnTo>
                      <a:pt x="207" y="99"/>
                    </a:lnTo>
                    <a:lnTo>
                      <a:pt x="175" y="99"/>
                    </a:lnTo>
                    <a:lnTo>
                      <a:pt x="142" y="99"/>
                    </a:lnTo>
                    <a:lnTo>
                      <a:pt x="110" y="99"/>
                    </a:lnTo>
                    <a:lnTo>
                      <a:pt x="80" y="99"/>
                    </a:lnTo>
                    <a:lnTo>
                      <a:pt x="54" y="99"/>
                    </a:lnTo>
                    <a:lnTo>
                      <a:pt x="31" y="99"/>
                    </a:lnTo>
                    <a:lnTo>
                      <a:pt x="15" y="99"/>
                    </a:lnTo>
                    <a:lnTo>
                      <a:pt x="4" y="99"/>
                    </a:lnTo>
                    <a:lnTo>
                      <a:pt x="0" y="99"/>
                    </a:lnTo>
                    <a:lnTo>
                      <a:pt x="1" y="99"/>
                    </a:lnTo>
                    <a:lnTo>
                      <a:pt x="3" y="99"/>
                    </a:lnTo>
                    <a:lnTo>
                      <a:pt x="5" y="99"/>
                    </a:lnTo>
                    <a:lnTo>
                      <a:pt x="9" y="97"/>
                    </a:lnTo>
                    <a:lnTo>
                      <a:pt x="11" y="97"/>
                    </a:lnTo>
                    <a:lnTo>
                      <a:pt x="15" y="96"/>
                    </a:lnTo>
                    <a:lnTo>
                      <a:pt x="18" y="96"/>
                    </a:lnTo>
                    <a:lnTo>
                      <a:pt x="22" y="95"/>
                    </a:lnTo>
                    <a:lnTo>
                      <a:pt x="23" y="95"/>
                    </a:lnTo>
                    <a:lnTo>
                      <a:pt x="27" y="95"/>
                    </a:lnTo>
                    <a:lnTo>
                      <a:pt x="30" y="95"/>
                    </a:lnTo>
                    <a:lnTo>
                      <a:pt x="34" y="93"/>
                    </a:lnTo>
                    <a:lnTo>
                      <a:pt x="35" y="93"/>
                    </a:lnTo>
                    <a:lnTo>
                      <a:pt x="38" y="92"/>
                    </a:lnTo>
                    <a:lnTo>
                      <a:pt x="40" y="92"/>
                    </a:lnTo>
                    <a:lnTo>
                      <a:pt x="43" y="90"/>
                    </a:lnTo>
                    <a:lnTo>
                      <a:pt x="45" y="90"/>
                    </a:lnTo>
                    <a:lnTo>
                      <a:pt x="49" y="90"/>
                    </a:lnTo>
                    <a:lnTo>
                      <a:pt x="53" y="90"/>
                    </a:lnTo>
                    <a:lnTo>
                      <a:pt x="58" y="89"/>
                    </a:lnTo>
                    <a:lnTo>
                      <a:pt x="63" y="89"/>
                    </a:lnTo>
                    <a:lnTo>
                      <a:pt x="70" y="89"/>
                    </a:lnTo>
                    <a:lnTo>
                      <a:pt x="76" y="89"/>
                    </a:lnTo>
                    <a:lnTo>
                      <a:pt x="84" y="87"/>
                    </a:lnTo>
                    <a:lnTo>
                      <a:pt x="89" y="87"/>
                    </a:lnTo>
                    <a:lnTo>
                      <a:pt x="96" y="87"/>
                    </a:lnTo>
                    <a:lnTo>
                      <a:pt x="102" y="87"/>
                    </a:lnTo>
                    <a:lnTo>
                      <a:pt x="108" y="85"/>
                    </a:lnTo>
                    <a:lnTo>
                      <a:pt x="113" y="85"/>
                    </a:lnTo>
                    <a:lnTo>
                      <a:pt x="118" y="85"/>
                    </a:lnTo>
                    <a:lnTo>
                      <a:pt x="121" y="85"/>
                    </a:lnTo>
                    <a:lnTo>
                      <a:pt x="124" y="83"/>
                    </a:lnTo>
                    <a:lnTo>
                      <a:pt x="126" y="83"/>
                    </a:lnTo>
                    <a:lnTo>
                      <a:pt x="130" y="83"/>
                    </a:lnTo>
                    <a:lnTo>
                      <a:pt x="134" y="83"/>
                    </a:lnTo>
                    <a:lnTo>
                      <a:pt x="139" y="82"/>
                    </a:lnTo>
                    <a:lnTo>
                      <a:pt x="143" y="82"/>
                    </a:lnTo>
                    <a:lnTo>
                      <a:pt x="150" y="81"/>
                    </a:lnTo>
                    <a:lnTo>
                      <a:pt x="155" y="81"/>
                    </a:lnTo>
                    <a:lnTo>
                      <a:pt x="162" y="80"/>
                    </a:lnTo>
                    <a:lnTo>
                      <a:pt x="167" y="80"/>
                    </a:lnTo>
                    <a:lnTo>
                      <a:pt x="173" y="80"/>
                    </a:lnTo>
                    <a:lnTo>
                      <a:pt x="178" y="80"/>
                    </a:lnTo>
                    <a:lnTo>
                      <a:pt x="185" y="78"/>
                    </a:lnTo>
                    <a:lnTo>
                      <a:pt x="189" y="78"/>
                    </a:lnTo>
                    <a:lnTo>
                      <a:pt x="193" y="77"/>
                    </a:lnTo>
                    <a:lnTo>
                      <a:pt x="196" y="77"/>
                    </a:lnTo>
                    <a:lnTo>
                      <a:pt x="200" y="75"/>
                    </a:lnTo>
                    <a:lnTo>
                      <a:pt x="201" y="75"/>
                    </a:lnTo>
                    <a:lnTo>
                      <a:pt x="204" y="75"/>
                    </a:lnTo>
                    <a:lnTo>
                      <a:pt x="207" y="75"/>
                    </a:lnTo>
                    <a:lnTo>
                      <a:pt x="211" y="74"/>
                    </a:lnTo>
                    <a:lnTo>
                      <a:pt x="215" y="74"/>
                    </a:lnTo>
                    <a:lnTo>
                      <a:pt x="220" y="74"/>
                    </a:lnTo>
                    <a:lnTo>
                      <a:pt x="224" y="74"/>
                    </a:lnTo>
                    <a:lnTo>
                      <a:pt x="229" y="73"/>
                    </a:lnTo>
                    <a:lnTo>
                      <a:pt x="233" y="73"/>
                    </a:lnTo>
                    <a:lnTo>
                      <a:pt x="239" y="73"/>
                    </a:lnTo>
                    <a:lnTo>
                      <a:pt x="243" y="73"/>
                    </a:lnTo>
                    <a:lnTo>
                      <a:pt x="248" y="71"/>
                    </a:lnTo>
                    <a:lnTo>
                      <a:pt x="251" y="71"/>
                    </a:lnTo>
                    <a:lnTo>
                      <a:pt x="255" y="71"/>
                    </a:lnTo>
                    <a:lnTo>
                      <a:pt x="257" y="71"/>
                    </a:lnTo>
                    <a:lnTo>
                      <a:pt x="260" y="69"/>
                    </a:lnTo>
                    <a:lnTo>
                      <a:pt x="265" y="68"/>
                    </a:lnTo>
                    <a:lnTo>
                      <a:pt x="271" y="66"/>
                    </a:lnTo>
                    <a:lnTo>
                      <a:pt x="276" y="64"/>
                    </a:lnTo>
                    <a:lnTo>
                      <a:pt x="281" y="62"/>
                    </a:lnTo>
                    <a:lnTo>
                      <a:pt x="285" y="61"/>
                    </a:lnTo>
                    <a:lnTo>
                      <a:pt x="290" y="59"/>
                    </a:lnTo>
                    <a:lnTo>
                      <a:pt x="293" y="57"/>
                    </a:lnTo>
                    <a:lnTo>
                      <a:pt x="297" y="55"/>
                    </a:lnTo>
                    <a:lnTo>
                      <a:pt x="298" y="54"/>
                    </a:lnTo>
                    <a:lnTo>
                      <a:pt x="301" y="52"/>
                    </a:lnTo>
                    <a:lnTo>
                      <a:pt x="303" y="50"/>
                    </a:lnTo>
                    <a:lnTo>
                      <a:pt x="306" y="48"/>
                    </a:lnTo>
                    <a:lnTo>
                      <a:pt x="307" y="48"/>
                    </a:lnTo>
                    <a:lnTo>
                      <a:pt x="309" y="46"/>
                    </a:lnTo>
                    <a:lnTo>
                      <a:pt x="311" y="45"/>
                    </a:lnTo>
                    <a:lnTo>
                      <a:pt x="312" y="44"/>
                    </a:lnTo>
                    <a:lnTo>
                      <a:pt x="312" y="42"/>
                    </a:lnTo>
                    <a:lnTo>
                      <a:pt x="312" y="41"/>
                    </a:lnTo>
                    <a:lnTo>
                      <a:pt x="314" y="38"/>
                    </a:lnTo>
                    <a:lnTo>
                      <a:pt x="315" y="36"/>
                    </a:lnTo>
                    <a:lnTo>
                      <a:pt x="316" y="33"/>
                    </a:lnTo>
                    <a:lnTo>
                      <a:pt x="318" y="29"/>
                    </a:lnTo>
                    <a:lnTo>
                      <a:pt x="320" y="26"/>
                    </a:lnTo>
                    <a:lnTo>
                      <a:pt x="321" y="23"/>
                    </a:lnTo>
                    <a:lnTo>
                      <a:pt x="323" y="20"/>
                    </a:lnTo>
                    <a:lnTo>
                      <a:pt x="325" y="16"/>
                    </a:lnTo>
                    <a:lnTo>
                      <a:pt x="327" y="12"/>
                    </a:lnTo>
                    <a:lnTo>
                      <a:pt x="328" y="10"/>
                    </a:lnTo>
                    <a:lnTo>
                      <a:pt x="330" y="7"/>
                    </a:lnTo>
                    <a:lnTo>
                      <a:pt x="332" y="4"/>
                    </a:lnTo>
                    <a:lnTo>
                      <a:pt x="334" y="0"/>
                    </a:lnTo>
                    <a:lnTo>
                      <a:pt x="336" y="0"/>
                    </a:lnTo>
                    <a:lnTo>
                      <a:pt x="338" y="0"/>
                    </a:lnTo>
                    <a:lnTo>
                      <a:pt x="339" y="0"/>
                    </a:lnTo>
                    <a:lnTo>
                      <a:pt x="341" y="0"/>
                    </a:lnTo>
                    <a:lnTo>
                      <a:pt x="343" y="0"/>
                    </a:lnTo>
                    <a:lnTo>
                      <a:pt x="344" y="0"/>
                    </a:lnTo>
                    <a:lnTo>
                      <a:pt x="346" y="0"/>
                    </a:lnTo>
                    <a:lnTo>
                      <a:pt x="347" y="0"/>
                    </a:lnTo>
                    <a:lnTo>
                      <a:pt x="348" y="0"/>
                    </a:lnTo>
                  </a:path>
                </a:pathLst>
              </a:custGeom>
              <a:solidFill>
                <a:srgbClr val="F8F8F8"/>
              </a:solidFill>
              <a:ln w="9525">
                <a:solidFill>
                  <a:srgbClr val="C0C0C0"/>
                </a:solidFill>
                <a:round/>
                <a:headEnd/>
                <a:tailEnd/>
              </a:ln>
            </p:spPr>
            <p:txBody>
              <a:bodyPr/>
              <a:lstStyle/>
              <a:p>
                <a:endParaRPr lang="it-IT"/>
              </a:p>
            </p:txBody>
          </p:sp>
          <p:sp>
            <p:nvSpPr>
              <p:cNvPr id="12419" name="Freeform 52"/>
              <p:cNvSpPr>
                <a:spLocks/>
              </p:cNvSpPr>
              <p:nvPr/>
            </p:nvSpPr>
            <p:spPr bwMode="auto">
              <a:xfrm>
                <a:off x="3160" y="4013"/>
                <a:ext cx="277" cy="55"/>
              </a:xfrm>
              <a:custGeom>
                <a:avLst/>
                <a:gdLst>
                  <a:gd name="T0" fmla="*/ 264 w 277"/>
                  <a:gd name="T1" fmla="*/ 2 h 55"/>
                  <a:gd name="T2" fmla="*/ 263 w 277"/>
                  <a:gd name="T3" fmla="*/ 2 h 55"/>
                  <a:gd name="T4" fmla="*/ 261 w 277"/>
                  <a:gd name="T5" fmla="*/ 2 h 55"/>
                  <a:gd name="T6" fmla="*/ 261 w 277"/>
                  <a:gd name="T7" fmla="*/ 2 h 55"/>
                  <a:gd name="T8" fmla="*/ 259 w 277"/>
                  <a:gd name="T9" fmla="*/ 1 h 55"/>
                  <a:gd name="T10" fmla="*/ 258 w 277"/>
                  <a:gd name="T11" fmla="*/ 1 h 55"/>
                  <a:gd name="T12" fmla="*/ 257 w 277"/>
                  <a:gd name="T13" fmla="*/ 1 h 55"/>
                  <a:gd name="T14" fmla="*/ 257 w 277"/>
                  <a:gd name="T15" fmla="*/ 1 h 55"/>
                  <a:gd name="T16" fmla="*/ 256 w 277"/>
                  <a:gd name="T17" fmla="*/ 4 h 55"/>
                  <a:gd name="T18" fmla="*/ 255 w 277"/>
                  <a:gd name="T19" fmla="*/ 10 h 55"/>
                  <a:gd name="T20" fmla="*/ 252 w 277"/>
                  <a:gd name="T21" fmla="*/ 16 h 55"/>
                  <a:gd name="T22" fmla="*/ 247 w 277"/>
                  <a:gd name="T23" fmla="*/ 23 h 55"/>
                  <a:gd name="T24" fmla="*/ 238 w 277"/>
                  <a:gd name="T25" fmla="*/ 29 h 55"/>
                  <a:gd name="T26" fmla="*/ 224 w 277"/>
                  <a:gd name="T27" fmla="*/ 34 h 55"/>
                  <a:gd name="T28" fmla="*/ 205 w 277"/>
                  <a:gd name="T29" fmla="*/ 38 h 55"/>
                  <a:gd name="T30" fmla="*/ 180 w 277"/>
                  <a:gd name="T31" fmla="*/ 40 h 55"/>
                  <a:gd name="T32" fmla="*/ 157 w 277"/>
                  <a:gd name="T33" fmla="*/ 42 h 55"/>
                  <a:gd name="T34" fmla="*/ 136 w 277"/>
                  <a:gd name="T35" fmla="*/ 42 h 55"/>
                  <a:gd name="T36" fmla="*/ 112 w 277"/>
                  <a:gd name="T37" fmla="*/ 44 h 55"/>
                  <a:gd name="T38" fmla="*/ 85 w 277"/>
                  <a:gd name="T39" fmla="*/ 45 h 55"/>
                  <a:gd name="T40" fmla="*/ 59 w 277"/>
                  <a:gd name="T41" fmla="*/ 47 h 55"/>
                  <a:gd name="T42" fmla="*/ 36 w 277"/>
                  <a:gd name="T43" fmla="*/ 49 h 55"/>
                  <a:gd name="T44" fmla="*/ 16 w 277"/>
                  <a:gd name="T45" fmla="*/ 51 h 55"/>
                  <a:gd name="T46" fmla="*/ 2 w 277"/>
                  <a:gd name="T47" fmla="*/ 51 h 55"/>
                  <a:gd name="T48" fmla="*/ 0 w 277"/>
                  <a:gd name="T49" fmla="*/ 52 h 55"/>
                  <a:gd name="T50" fmla="*/ 10 w 277"/>
                  <a:gd name="T51" fmla="*/ 52 h 55"/>
                  <a:gd name="T52" fmla="*/ 29 w 277"/>
                  <a:gd name="T53" fmla="*/ 52 h 55"/>
                  <a:gd name="T54" fmla="*/ 53 w 277"/>
                  <a:gd name="T55" fmla="*/ 52 h 55"/>
                  <a:gd name="T56" fmla="*/ 78 w 277"/>
                  <a:gd name="T57" fmla="*/ 52 h 55"/>
                  <a:gd name="T58" fmla="*/ 102 w 277"/>
                  <a:gd name="T59" fmla="*/ 52 h 55"/>
                  <a:gd name="T60" fmla="*/ 124 w 277"/>
                  <a:gd name="T61" fmla="*/ 52 h 55"/>
                  <a:gd name="T62" fmla="*/ 137 w 277"/>
                  <a:gd name="T63" fmla="*/ 52 h 55"/>
                  <a:gd name="T64" fmla="*/ 146 w 277"/>
                  <a:gd name="T65" fmla="*/ 52 h 55"/>
                  <a:gd name="T66" fmla="*/ 160 w 277"/>
                  <a:gd name="T67" fmla="*/ 52 h 55"/>
                  <a:gd name="T68" fmla="*/ 178 w 277"/>
                  <a:gd name="T69" fmla="*/ 52 h 55"/>
                  <a:gd name="T70" fmla="*/ 196 w 277"/>
                  <a:gd name="T71" fmla="*/ 52 h 55"/>
                  <a:gd name="T72" fmla="*/ 214 w 277"/>
                  <a:gd name="T73" fmla="*/ 53 h 55"/>
                  <a:gd name="T74" fmla="*/ 230 w 277"/>
                  <a:gd name="T75" fmla="*/ 53 h 55"/>
                  <a:gd name="T76" fmla="*/ 242 w 277"/>
                  <a:gd name="T77" fmla="*/ 53 h 55"/>
                  <a:gd name="T78" fmla="*/ 250 w 277"/>
                  <a:gd name="T79" fmla="*/ 53 h 55"/>
                  <a:gd name="T80" fmla="*/ 257 w 277"/>
                  <a:gd name="T81" fmla="*/ 54 h 55"/>
                  <a:gd name="T82" fmla="*/ 267 w 277"/>
                  <a:gd name="T83" fmla="*/ 50 h 55"/>
                  <a:gd name="T84" fmla="*/ 272 w 277"/>
                  <a:gd name="T85" fmla="*/ 43 h 55"/>
                  <a:gd name="T86" fmla="*/ 275 w 277"/>
                  <a:gd name="T87" fmla="*/ 33 h 55"/>
                  <a:gd name="T88" fmla="*/ 274 w 277"/>
                  <a:gd name="T89" fmla="*/ 24 h 55"/>
                  <a:gd name="T90" fmla="*/ 272 w 277"/>
                  <a:gd name="T91" fmla="*/ 14 h 55"/>
                  <a:gd name="T92" fmla="*/ 270 w 277"/>
                  <a:gd name="T93" fmla="*/ 7 h 55"/>
                  <a:gd name="T94" fmla="*/ 266 w 277"/>
                  <a:gd name="T95" fmla="*/ 3 h 55"/>
                  <a:gd name="T96" fmla="*/ 265 w 277"/>
                  <a:gd name="T97" fmla="*/ 2 h 5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7"/>
                  <a:gd name="T148" fmla="*/ 0 h 55"/>
                  <a:gd name="T149" fmla="*/ 277 w 277"/>
                  <a:gd name="T150" fmla="*/ 55 h 5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7" h="55">
                    <a:moveTo>
                      <a:pt x="265" y="2"/>
                    </a:moveTo>
                    <a:lnTo>
                      <a:pt x="264" y="2"/>
                    </a:lnTo>
                    <a:lnTo>
                      <a:pt x="263" y="2"/>
                    </a:lnTo>
                    <a:lnTo>
                      <a:pt x="261" y="2"/>
                    </a:lnTo>
                    <a:lnTo>
                      <a:pt x="261" y="1"/>
                    </a:lnTo>
                    <a:lnTo>
                      <a:pt x="259" y="1"/>
                    </a:lnTo>
                    <a:lnTo>
                      <a:pt x="258" y="1"/>
                    </a:lnTo>
                    <a:lnTo>
                      <a:pt x="257" y="1"/>
                    </a:lnTo>
                    <a:lnTo>
                      <a:pt x="258" y="0"/>
                    </a:lnTo>
                    <a:lnTo>
                      <a:pt x="256" y="4"/>
                    </a:lnTo>
                    <a:lnTo>
                      <a:pt x="256" y="7"/>
                    </a:lnTo>
                    <a:lnTo>
                      <a:pt x="255" y="10"/>
                    </a:lnTo>
                    <a:lnTo>
                      <a:pt x="254" y="13"/>
                    </a:lnTo>
                    <a:lnTo>
                      <a:pt x="252" y="16"/>
                    </a:lnTo>
                    <a:lnTo>
                      <a:pt x="250" y="20"/>
                    </a:lnTo>
                    <a:lnTo>
                      <a:pt x="247" y="23"/>
                    </a:lnTo>
                    <a:lnTo>
                      <a:pt x="243" y="25"/>
                    </a:lnTo>
                    <a:lnTo>
                      <a:pt x="238" y="29"/>
                    </a:lnTo>
                    <a:lnTo>
                      <a:pt x="232" y="31"/>
                    </a:lnTo>
                    <a:lnTo>
                      <a:pt x="224" y="34"/>
                    </a:lnTo>
                    <a:lnTo>
                      <a:pt x="216" y="36"/>
                    </a:lnTo>
                    <a:lnTo>
                      <a:pt x="205" y="38"/>
                    </a:lnTo>
                    <a:lnTo>
                      <a:pt x="194" y="39"/>
                    </a:lnTo>
                    <a:lnTo>
                      <a:pt x="180" y="40"/>
                    </a:lnTo>
                    <a:lnTo>
                      <a:pt x="165" y="40"/>
                    </a:lnTo>
                    <a:lnTo>
                      <a:pt x="157" y="42"/>
                    </a:lnTo>
                    <a:lnTo>
                      <a:pt x="148" y="42"/>
                    </a:lnTo>
                    <a:lnTo>
                      <a:pt x="136" y="42"/>
                    </a:lnTo>
                    <a:lnTo>
                      <a:pt x="125" y="42"/>
                    </a:lnTo>
                    <a:lnTo>
                      <a:pt x="112" y="44"/>
                    </a:lnTo>
                    <a:lnTo>
                      <a:pt x="99" y="44"/>
                    </a:lnTo>
                    <a:lnTo>
                      <a:pt x="85" y="45"/>
                    </a:lnTo>
                    <a:lnTo>
                      <a:pt x="73" y="45"/>
                    </a:lnTo>
                    <a:lnTo>
                      <a:pt x="59" y="47"/>
                    </a:lnTo>
                    <a:lnTo>
                      <a:pt x="47" y="47"/>
                    </a:lnTo>
                    <a:lnTo>
                      <a:pt x="36" y="49"/>
                    </a:lnTo>
                    <a:lnTo>
                      <a:pt x="25" y="49"/>
                    </a:lnTo>
                    <a:lnTo>
                      <a:pt x="16" y="51"/>
                    </a:lnTo>
                    <a:lnTo>
                      <a:pt x="8" y="51"/>
                    </a:lnTo>
                    <a:lnTo>
                      <a:pt x="2" y="51"/>
                    </a:lnTo>
                    <a:lnTo>
                      <a:pt x="0" y="51"/>
                    </a:lnTo>
                    <a:lnTo>
                      <a:pt x="0" y="52"/>
                    </a:lnTo>
                    <a:lnTo>
                      <a:pt x="4" y="52"/>
                    </a:lnTo>
                    <a:lnTo>
                      <a:pt x="10" y="52"/>
                    </a:lnTo>
                    <a:lnTo>
                      <a:pt x="20" y="52"/>
                    </a:lnTo>
                    <a:lnTo>
                      <a:pt x="29" y="52"/>
                    </a:lnTo>
                    <a:lnTo>
                      <a:pt x="40" y="52"/>
                    </a:lnTo>
                    <a:lnTo>
                      <a:pt x="53" y="52"/>
                    </a:lnTo>
                    <a:lnTo>
                      <a:pt x="66" y="52"/>
                    </a:lnTo>
                    <a:lnTo>
                      <a:pt x="78" y="52"/>
                    </a:lnTo>
                    <a:lnTo>
                      <a:pt x="91" y="52"/>
                    </a:lnTo>
                    <a:lnTo>
                      <a:pt x="102" y="52"/>
                    </a:lnTo>
                    <a:lnTo>
                      <a:pt x="114" y="52"/>
                    </a:lnTo>
                    <a:lnTo>
                      <a:pt x="124" y="52"/>
                    </a:lnTo>
                    <a:lnTo>
                      <a:pt x="131" y="52"/>
                    </a:lnTo>
                    <a:lnTo>
                      <a:pt x="137" y="52"/>
                    </a:lnTo>
                    <a:lnTo>
                      <a:pt x="141" y="51"/>
                    </a:lnTo>
                    <a:lnTo>
                      <a:pt x="146" y="52"/>
                    </a:lnTo>
                    <a:lnTo>
                      <a:pt x="153" y="52"/>
                    </a:lnTo>
                    <a:lnTo>
                      <a:pt x="160" y="52"/>
                    </a:lnTo>
                    <a:lnTo>
                      <a:pt x="169" y="52"/>
                    </a:lnTo>
                    <a:lnTo>
                      <a:pt x="178" y="52"/>
                    </a:lnTo>
                    <a:lnTo>
                      <a:pt x="187" y="52"/>
                    </a:lnTo>
                    <a:lnTo>
                      <a:pt x="196" y="52"/>
                    </a:lnTo>
                    <a:lnTo>
                      <a:pt x="206" y="52"/>
                    </a:lnTo>
                    <a:lnTo>
                      <a:pt x="214" y="53"/>
                    </a:lnTo>
                    <a:lnTo>
                      <a:pt x="223" y="53"/>
                    </a:lnTo>
                    <a:lnTo>
                      <a:pt x="230" y="53"/>
                    </a:lnTo>
                    <a:lnTo>
                      <a:pt x="237" y="53"/>
                    </a:lnTo>
                    <a:lnTo>
                      <a:pt x="242" y="53"/>
                    </a:lnTo>
                    <a:lnTo>
                      <a:pt x="247" y="53"/>
                    </a:lnTo>
                    <a:lnTo>
                      <a:pt x="250" y="53"/>
                    </a:lnTo>
                    <a:lnTo>
                      <a:pt x="251" y="53"/>
                    </a:lnTo>
                    <a:lnTo>
                      <a:pt x="257" y="54"/>
                    </a:lnTo>
                    <a:lnTo>
                      <a:pt x="263" y="53"/>
                    </a:lnTo>
                    <a:lnTo>
                      <a:pt x="267" y="50"/>
                    </a:lnTo>
                    <a:lnTo>
                      <a:pt x="271" y="46"/>
                    </a:lnTo>
                    <a:lnTo>
                      <a:pt x="272" y="43"/>
                    </a:lnTo>
                    <a:lnTo>
                      <a:pt x="274" y="38"/>
                    </a:lnTo>
                    <a:lnTo>
                      <a:pt x="275" y="33"/>
                    </a:lnTo>
                    <a:lnTo>
                      <a:pt x="276" y="27"/>
                    </a:lnTo>
                    <a:lnTo>
                      <a:pt x="274" y="24"/>
                    </a:lnTo>
                    <a:lnTo>
                      <a:pt x="274" y="19"/>
                    </a:lnTo>
                    <a:lnTo>
                      <a:pt x="272" y="14"/>
                    </a:lnTo>
                    <a:lnTo>
                      <a:pt x="271" y="9"/>
                    </a:lnTo>
                    <a:lnTo>
                      <a:pt x="270" y="7"/>
                    </a:lnTo>
                    <a:lnTo>
                      <a:pt x="268" y="4"/>
                    </a:lnTo>
                    <a:lnTo>
                      <a:pt x="266" y="3"/>
                    </a:lnTo>
                    <a:lnTo>
                      <a:pt x="265" y="2"/>
                    </a:lnTo>
                  </a:path>
                </a:pathLst>
              </a:custGeom>
              <a:solidFill>
                <a:srgbClr val="F8F8F8"/>
              </a:solidFill>
              <a:ln w="9525">
                <a:solidFill>
                  <a:srgbClr val="C0C0C0"/>
                </a:solidFill>
                <a:round/>
                <a:headEnd/>
                <a:tailEnd/>
              </a:ln>
            </p:spPr>
            <p:txBody>
              <a:bodyPr/>
              <a:lstStyle/>
              <a:p>
                <a:endParaRPr lang="it-IT"/>
              </a:p>
            </p:txBody>
          </p:sp>
          <p:sp>
            <p:nvSpPr>
              <p:cNvPr id="12420" name="Freeform 53"/>
              <p:cNvSpPr>
                <a:spLocks/>
              </p:cNvSpPr>
              <p:nvPr/>
            </p:nvSpPr>
            <p:spPr bwMode="auto">
              <a:xfrm>
                <a:off x="3110" y="4064"/>
                <a:ext cx="354" cy="14"/>
              </a:xfrm>
              <a:custGeom>
                <a:avLst/>
                <a:gdLst>
                  <a:gd name="T0" fmla="*/ 36 w 354"/>
                  <a:gd name="T1" fmla="*/ 0 h 14"/>
                  <a:gd name="T2" fmla="*/ 0 w 354"/>
                  <a:gd name="T3" fmla="*/ 13 h 14"/>
                  <a:gd name="T4" fmla="*/ 353 w 354"/>
                  <a:gd name="T5" fmla="*/ 13 h 14"/>
                  <a:gd name="T6" fmla="*/ 317 w 354"/>
                  <a:gd name="T7" fmla="*/ 0 h 14"/>
                  <a:gd name="T8" fmla="*/ 36 w 354"/>
                  <a:gd name="T9" fmla="*/ 0 h 14"/>
                  <a:gd name="T10" fmla="*/ 36 w 354"/>
                  <a:gd name="T11" fmla="*/ 0 h 14"/>
                  <a:gd name="T12" fmla="*/ 0 60000 65536"/>
                  <a:gd name="T13" fmla="*/ 0 60000 65536"/>
                  <a:gd name="T14" fmla="*/ 0 60000 65536"/>
                  <a:gd name="T15" fmla="*/ 0 60000 65536"/>
                  <a:gd name="T16" fmla="*/ 0 60000 65536"/>
                  <a:gd name="T17" fmla="*/ 0 60000 65536"/>
                  <a:gd name="T18" fmla="*/ 0 w 354"/>
                  <a:gd name="T19" fmla="*/ 0 h 14"/>
                  <a:gd name="T20" fmla="*/ 354 w 354"/>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354" h="14">
                    <a:moveTo>
                      <a:pt x="36" y="0"/>
                    </a:moveTo>
                    <a:lnTo>
                      <a:pt x="0" y="13"/>
                    </a:lnTo>
                    <a:lnTo>
                      <a:pt x="353" y="13"/>
                    </a:lnTo>
                    <a:lnTo>
                      <a:pt x="317" y="0"/>
                    </a:lnTo>
                    <a:lnTo>
                      <a:pt x="36" y="0"/>
                    </a:lnTo>
                  </a:path>
                </a:pathLst>
              </a:custGeom>
              <a:solidFill>
                <a:srgbClr val="F8F8F8"/>
              </a:solidFill>
              <a:ln w="9048">
                <a:solidFill>
                  <a:srgbClr val="C0C0C0"/>
                </a:solidFill>
                <a:round/>
                <a:headEnd/>
                <a:tailEnd/>
              </a:ln>
            </p:spPr>
            <p:txBody>
              <a:bodyPr/>
              <a:lstStyle/>
              <a:p>
                <a:endParaRPr lang="it-IT"/>
              </a:p>
            </p:txBody>
          </p:sp>
          <p:sp>
            <p:nvSpPr>
              <p:cNvPr id="12421" name="Line 54"/>
              <p:cNvSpPr>
                <a:spLocks noChangeShapeType="1"/>
              </p:cNvSpPr>
              <p:nvPr/>
            </p:nvSpPr>
            <p:spPr bwMode="auto">
              <a:xfrm flipH="1">
                <a:off x="3110" y="4178"/>
                <a:ext cx="353" cy="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12422" name="Freeform 55"/>
              <p:cNvSpPr>
                <a:spLocks/>
              </p:cNvSpPr>
              <p:nvPr/>
            </p:nvSpPr>
            <p:spPr bwMode="auto">
              <a:xfrm>
                <a:off x="3150" y="401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9048">
                <a:solidFill>
                  <a:srgbClr val="C0C0C0"/>
                </a:solidFill>
                <a:round/>
                <a:headEnd/>
                <a:tailEnd/>
              </a:ln>
            </p:spPr>
            <p:txBody>
              <a:bodyPr/>
              <a:lstStyle/>
              <a:p>
                <a:endParaRPr lang="it-IT"/>
              </a:p>
            </p:txBody>
          </p:sp>
          <p:sp>
            <p:nvSpPr>
              <p:cNvPr id="12423" name="Freeform 56"/>
              <p:cNvSpPr>
                <a:spLocks/>
              </p:cNvSpPr>
              <p:nvPr/>
            </p:nvSpPr>
            <p:spPr bwMode="auto">
              <a:xfrm>
                <a:off x="3150" y="406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18732">
                <a:solidFill>
                  <a:srgbClr val="C0C0C0"/>
                </a:solidFill>
                <a:round/>
                <a:headEnd/>
                <a:tailEnd/>
              </a:ln>
            </p:spPr>
            <p:txBody>
              <a:bodyPr/>
              <a:lstStyle/>
              <a:p>
                <a:endParaRPr lang="it-IT"/>
              </a:p>
            </p:txBody>
          </p:sp>
          <p:sp>
            <p:nvSpPr>
              <p:cNvPr id="12424" name="Line 57"/>
              <p:cNvSpPr>
                <a:spLocks noChangeShapeType="1"/>
              </p:cNvSpPr>
              <p:nvPr/>
            </p:nvSpPr>
            <p:spPr bwMode="auto">
              <a:xfrm>
                <a:off x="3111" y="4080"/>
                <a:ext cx="181" cy="0"/>
              </a:xfrm>
              <a:prstGeom prst="line">
                <a:avLst/>
              </a:prstGeom>
              <a:noFill/>
              <a:ln w="9048">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12330" name="Freeform 58"/>
            <p:cNvSpPr>
              <a:spLocks/>
            </p:cNvSpPr>
            <p:nvPr/>
          </p:nvSpPr>
          <p:spPr bwMode="auto">
            <a:xfrm>
              <a:off x="4690" y="1582"/>
              <a:ext cx="462" cy="212"/>
            </a:xfrm>
            <a:custGeom>
              <a:avLst/>
              <a:gdLst>
                <a:gd name="T0" fmla="*/ 753 w 235"/>
                <a:gd name="T1" fmla="*/ 1 h 227"/>
                <a:gd name="T2" fmla="*/ 981 w 235"/>
                <a:gd name="T3" fmla="*/ 3 h 227"/>
                <a:gd name="T4" fmla="*/ 1193 w 235"/>
                <a:gd name="T5" fmla="*/ 4 h 227"/>
                <a:gd name="T6" fmla="*/ 1353 w 235"/>
                <a:gd name="T7" fmla="*/ 7 h 227"/>
                <a:gd name="T8" fmla="*/ 1480 w 235"/>
                <a:gd name="T9" fmla="*/ 7 h 227"/>
                <a:gd name="T10" fmla="*/ 1557 w 235"/>
                <a:gd name="T11" fmla="*/ 10 h 227"/>
                <a:gd name="T12" fmla="*/ 1612 w 235"/>
                <a:gd name="T13" fmla="*/ 10 h 227"/>
                <a:gd name="T14" fmla="*/ 1665 w 235"/>
                <a:gd name="T15" fmla="*/ 11 h 227"/>
                <a:gd name="T16" fmla="*/ 1716 w 235"/>
                <a:gd name="T17" fmla="*/ 11 h 227"/>
                <a:gd name="T18" fmla="*/ 1748 w 235"/>
                <a:gd name="T19" fmla="*/ 11 h 227"/>
                <a:gd name="T20" fmla="*/ 1777 w 235"/>
                <a:gd name="T21" fmla="*/ 11 h 227"/>
                <a:gd name="T22" fmla="*/ 1777 w 235"/>
                <a:gd name="T23" fmla="*/ 26 h 227"/>
                <a:gd name="T24" fmla="*/ 1777 w 235"/>
                <a:gd name="T25" fmla="*/ 60 h 227"/>
                <a:gd name="T26" fmla="*/ 1777 w 235"/>
                <a:gd name="T27" fmla="*/ 105 h 227"/>
                <a:gd name="T28" fmla="*/ 1777 w 235"/>
                <a:gd name="T29" fmla="*/ 147 h 227"/>
                <a:gd name="T30" fmla="*/ 1777 w 235"/>
                <a:gd name="T31" fmla="*/ 178 h 227"/>
                <a:gd name="T32" fmla="*/ 1761 w 235"/>
                <a:gd name="T33" fmla="*/ 181 h 227"/>
                <a:gd name="T34" fmla="*/ 1740 w 235"/>
                <a:gd name="T35" fmla="*/ 173 h 227"/>
                <a:gd name="T36" fmla="*/ 1740 w 235"/>
                <a:gd name="T37" fmla="*/ 157 h 227"/>
                <a:gd name="T38" fmla="*/ 1708 w 235"/>
                <a:gd name="T39" fmla="*/ 142 h 227"/>
                <a:gd name="T40" fmla="*/ 1685 w 235"/>
                <a:gd name="T41" fmla="*/ 127 h 227"/>
                <a:gd name="T42" fmla="*/ 1657 w 235"/>
                <a:gd name="T43" fmla="*/ 119 h 227"/>
                <a:gd name="T44" fmla="*/ 1581 w 235"/>
                <a:gd name="T45" fmla="*/ 108 h 227"/>
                <a:gd name="T46" fmla="*/ 1457 w 235"/>
                <a:gd name="T47" fmla="*/ 95 h 227"/>
                <a:gd name="T48" fmla="*/ 1329 w 235"/>
                <a:gd name="T49" fmla="*/ 81 h 227"/>
                <a:gd name="T50" fmla="*/ 1209 w 235"/>
                <a:gd name="T51" fmla="*/ 70 h 227"/>
                <a:gd name="T52" fmla="*/ 1132 w 235"/>
                <a:gd name="T53" fmla="*/ 61 h 227"/>
                <a:gd name="T54" fmla="*/ 1032 w 235"/>
                <a:gd name="T55" fmla="*/ 55 h 227"/>
                <a:gd name="T56" fmla="*/ 881 w 235"/>
                <a:gd name="T57" fmla="*/ 46 h 227"/>
                <a:gd name="T58" fmla="*/ 716 w 235"/>
                <a:gd name="T59" fmla="*/ 35 h 227"/>
                <a:gd name="T60" fmla="*/ 568 w 235"/>
                <a:gd name="T61" fmla="*/ 27 h 227"/>
                <a:gd name="T62" fmla="*/ 480 w 235"/>
                <a:gd name="T63" fmla="*/ 22 h 227"/>
                <a:gd name="T64" fmla="*/ 456 w 235"/>
                <a:gd name="T65" fmla="*/ 21 h 227"/>
                <a:gd name="T66" fmla="*/ 356 w 235"/>
                <a:gd name="T67" fmla="*/ 19 h 227"/>
                <a:gd name="T68" fmla="*/ 236 w 235"/>
                <a:gd name="T69" fmla="*/ 14 h 227"/>
                <a:gd name="T70" fmla="*/ 100 w 235"/>
                <a:gd name="T71" fmla="*/ 10 h 227"/>
                <a:gd name="T72" fmla="*/ 16 w 235"/>
                <a:gd name="T73" fmla="*/ 7 h 227"/>
                <a:gd name="T74" fmla="*/ 16 w 235"/>
                <a:gd name="T75" fmla="*/ 7 h 227"/>
                <a:gd name="T76" fmla="*/ 77 w 235"/>
                <a:gd name="T77" fmla="*/ 6 h 227"/>
                <a:gd name="T78" fmla="*/ 151 w 235"/>
                <a:gd name="T79" fmla="*/ 5 h 227"/>
                <a:gd name="T80" fmla="*/ 252 w 235"/>
                <a:gd name="T81" fmla="*/ 3 h 227"/>
                <a:gd name="T82" fmla="*/ 387 w 235"/>
                <a:gd name="T83" fmla="*/ 1 h 227"/>
                <a:gd name="T84" fmla="*/ 584 w 235"/>
                <a:gd name="T85" fmla="*/ 0 h 2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5"/>
                <a:gd name="T130" fmla="*/ 0 h 227"/>
                <a:gd name="T131" fmla="*/ 235 w 235"/>
                <a:gd name="T132" fmla="*/ 227 h 2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5" h="227">
                  <a:moveTo>
                    <a:pt x="77" y="0"/>
                  </a:moveTo>
                  <a:lnTo>
                    <a:pt x="87" y="1"/>
                  </a:lnTo>
                  <a:lnTo>
                    <a:pt x="99" y="1"/>
                  </a:lnTo>
                  <a:lnTo>
                    <a:pt x="109" y="1"/>
                  </a:lnTo>
                  <a:lnTo>
                    <a:pt x="120" y="1"/>
                  </a:lnTo>
                  <a:lnTo>
                    <a:pt x="129" y="3"/>
                  </a:lnTo>
                  <a:lnTo>
                    <a:pt x="139" y="3"/>
                  </a:lnTo>
                  <a:lnTo>
                    <a:pt x="148" y="4"/>
                  </a:lnTo>
                  <a:lnTo>
                    <a:pt x="157" y="4"/>
                  </a:lnTo>
                  <a:lnTo>
                    <a:pt x="164" y="6"/>
                  </a:lnTo>
                  <a:lnTo>
                    <a:pt x="171" y="7"/>
                  </a:lnTo>
                  <a:lnTo>
                    <a:pt x="178" y="9"/>
                  </a:lnTo>
                  <a:lnTo>
                    <a:pt x="185" y="9"/>
                  </a:lnTo>
                  <a:lnTo>
                    <a:pt x="189" y="10"/>
                  </a:lnTo>
                  <a:lnTo>
                    <a:pt x="195" y="10"/>
                  </a:lnTo>
                  <a:lnTo>
                    <a:pt x="199" y="11"/>
                  </a:lnTo>
                  <a:lnTo>
                    <a:pt x="203" y="11"/>
                  </a:lnTo>
                  <a:lnTo>
                    <a:pt x="205" y="13"/>
                  </a:lnTo>
                  <a:lnTo>
                    <a:pt x="207" y="13"/>
                  </a:lnTo>
                  <a:lnTo>
                    <a:pt x="208" y="13"/>
                  </a:lnTo>
                  <a:lnTo>
                    <a:pt x="212" y="13"/>
                  </a:lnTo>
                  <a:lnTo>
                    <a:pt x="214" y="14"/>
                  </a:lnTo>
                  <a:lnTo>
                    <a:pt x="217" y="14"/>
                  </a:lnTo>
                  <a:lnTo>
                    <a:pt x="219" y="14"/>
                  </a:lnTo>
                  <a:lnTo>
                    <a:pt x="222" y="14"/>
                  </a:lnTo>
                  <a:lnTo>
                    <a:pt x="224" y="14"/>
                  </a:lnTo>
                  <a:lnTo>
                    <a:pt x="226" y="14"/>
                  </a:lnTo>
                  <a:lnTo>
                    <a:pt x="227" y="14"/>
                  </a:lnTo>
                  <a:lnTo>
                    <a:pt x="230" y="14"/>
                  </a:lnTo>
                  <a:lnTo>
                    <a:pt x="232" y="14"/>
                  </a:lnTo>
                  <a:lnTo>
                    <a:pt x="233" y="14"/>
                  </a:lnTo>
                  <a:lnTo>
                    <a:pt x="234" y="14"/>
                  </a:lnTo>
                  <a:lnTo>
                    <a:pt x="234" y="17"/>
                  </a:lnTo>
                  <a:lnTo>
                    <a:pt x="234" y="22"/>
                  </a:lnTo>
                  <a:lnTo>
                    <a:pt x="234" y="32"/>
                  </a:lnTo>
                  <a:lnTo>
                    <a:pt x="234" y="44"/>
                  </a:lnTo>
                  <a:lnTo>
                    <a:pt x="234" y="59"/>
                  </a:lnTo>
                  <a:lnTo>
                    <a:pt x="234" y="74"/>
                  </a:lnTo>
                  <a:lnTo>
                    <a:pt x="234" y="92"/>
                  </a:lnTo>
                  <a:lnTo>
                    <a:pt x="234" y="109"/>
                  </a:lnTo>
                  <a:lnTo>
                    <a:pt x="234" y="129"/>
                  </a:lnTo>
                  <a:lnTo>
                    <a:pt x="234" y="146"/>
                  </a:lnTo>
                  <a:lnTo>
                    <a:pt x="234" y="164"/>
                  </a:lnTo>
                  <a:lnTo>
                    <a:pt x="234" y="180"/>
                  </a:lnTo>
                  <a:lnTo>
                    <a:pt x="234" y="196"/>
                  </a:lnTo>
                  <a:lnTo>
                    <a:pt x="234" y="209"/>
                  </a:lnTo>
                  <a:lnTo>
                    <a:pt x="234" y="219"/>
                  </a:lnTo>
                  <a:lnTo>
                    <a:pt x="234" y="226"/>
                  </a:lnTo>
                  <a:lnTo>
                    <a:pt x="232" y="226"/>
                  </a:lnTo>
                  <a:lnTo>
                    <a:pt x="232" y="223"/>
                  </a:lnTo>
                  <a:lnTo>
                    <a:pt x="230" y="221"/>
                  </a:lnTo>
                  <a:lnTo>
                    <a:pt x="230" y="217"/>
                  </a:lnTo>
                  <a:lnTo>
                    <a:pt x="229" y="212"/>
                  </a:lnTo>
                  <a:lnTo>
                    <a:pt x="229" y="206"/>
                  </a:lnTo>
                  <a:lnTo>
                    <a:pt x="229" y="200"/>
                  </a:lnTo>
                  <a:lnTo>
                    <a:pt x="229" y="193"/>
                  </a:lnTo>
                  <a:lnTo>
                    <a:pt x="227" y="187"/>
                  </a:lnTo>
                  <a:lnTo>
                    <a:pt x="227" y="180"/>
                  </a:lnTo>
                  <a:lnTo>
                    <a:pt x="225" y="174"/>
                  </a:lnTo>
                  <a:lnTo>
                    <a:pt x="225" y="167"/>
                  </a:lnTo>
                  <a:lnTo>
                    <a:pt x="223" y="162"/>
                  </a:lnTo>
                  <a:lnTo>
                    <a:pt x="222" y="156"/>
                  </a:lnTo>
                  <a:lnTo>
                    <a:pt x="220" y="152"/>
                  </a:lnTo>
                  <a:lnTo>
                    <a:pt x="220" y="148"/>
                  </a:lnTo>
                  <a:lnTo>
                    <a:pt x="218" y="146"/>
                  </a:lnTo>
                  <a:lnTo>
                    <a:pt x="216" y="142"/>
                  </a:lnTo>
                  <a:lnTo>
                    <a:pt x="212" y="138"/>
                  </a:lnTo>
                  <a:lnTo>
                    <a:pt x="208" y="133"/>
                  </a:lnTo>
                  <a:lnTo>
                    <a:pt x="203" y="128"/>
                  </a:lnTo>
                  <a:lnTo>
                    <a:pt x="198" y="123"/>
                  </a:lnTo>
                  <a:lnTo>
                    <a:pt x="192" y="117"/>
                  </a:lnTo>
                  <a:lnTo>
                    <a:pt x="187" y="111"/>
                  </a:lnTo>
                  <a:lnTo>
                    <a:pt x="180" y="105"/>
                  </a:lnTo>
                  <a:lnTo>
                    <a:pt x="175" y="100"/>
                  </a:lnTo>
                  <a:lnTo>
                    <a:pt x="169" y="95"/>
                  </a:lnTo>
                  <a:lnTo>
                    <a:pt x="164" y="89"/>
                  </a:lnTo>
                  <a:lnTo>
                    <a:pt x="159" y="86"/>
                  </a:lnTo>
                  <a:lnTo>
                    <a:pt x="154" y="81"/>
                  </a:lnTo>
                  <a:lnTo>
                    <a:pt x="151" y="78"/>
                  </a:lnTo>
                  <a:lnTo>
                    <a:pt x="149" y="75"/>
                  </a:lnTo>
                  <a:lnTo>
                    <a:pt x="146" y="73"/>
                  </a:lnTo>
                  <a:lnTo>
                    <a:pt x="141" y="70"/>
                  </a:lnTo>
                  <a:lnTo>
                    <a:pt x="136" y="67"/>
                  </a:lnTo>
                  <a:lnTo>
                    <a:pt x="131" y="63"/>
                  </a:lnTo>
                  <a:lnTo>
                    <a:pt x="124" y="60"/>
                  </a:lnTo>
                  <a:lnTo>
                    <a:pt x="116" y="56"/>
                  </a:lnTo>
                  <a:lnTo>
                    <a:pt x="109" y="52"/>
                  </a:lnTo>
                  <a:lnTo>
                    <a:pt x="102" y="47"/>
                  </a:lnTo>
                  <a:lnTo>
                    <a:pt x="94" y="44"/>
                  </a:lnTo>
                  <a:lnTo>
                    <a:pt x="87" y="40"/>
                  </a:lnTo>
                  <a:lnTo>
                    <a:pt x="80" y="37"/>
                  </a:lnTo>
                  <a:lnTo>
                    <a:pt x="75" y="33"/>
                  </a:lnTo>
                  <a:lnTo>
                    <a:pt x="69" y="32"/>
                  </a:lnTo>
                  <a:lnTo>
                    <a:pt x="66" y="29"/>
                  </a:lnTo>
                  <a:lnTo>
                    <a:pt x="63" y="28"/>
                  </a:lnTo>
                  <a:lnTo>
                    <a:pt x="63" y="26"/>
                  </a:lnTo>
                  <a:lnTo>
                    <a:pt x="62" y="26"/>
                  </a:lnTo>
                  <a:lnTo>
                    <a:pt x="60" y="26"/>
                  </a:lnTo>
                  <a:lnTo>
                    <a:pt x="56" y="26"/>
                  </a:lnTo>
                  <a:lnTo>
                    <a:pt x="52" y="24"/>
                  </a:lnTo>
                  <a:lnTo>
                    <a:pt x="47" y="23"/>
                  </a:lnTo>
                  <a:lnTo>
                    <a:pt x="42" y="21"/>
                  </a:lnTo>
                  <a:lnTo>
                    <a:pt x="36" y="19"/>
                  </a:lnTo>
                  <a:lnTo>
                    <a:pt x="31" y="17"/>
                  </a:lnTo>
                  <a:lnTo>
                    <a:pt x="25" y="16"/>
                  </a:lnTo>
                  <a:lnTo>
                    <a:pt x="19" y="14"/>
                  </a:lnTo>
                  <a:lnTo>
                    <a:pt x="13" y="13"/>
                  </a:lnTo>
                  <a:lnTo>
                    <a:pt x="10" y="11"/>
                  </a:lnTo>
                  <a:lnTo>
                    <a:pt x="6" y="11"/>
                  </a:lnTo>
                  <a:lnTo>
                    <a:pt x="2" y="9"/>
                  </a:lnTo>
                  <a:lnTo>
                    <a:pt x="0" y="9"/>
                  </a:lnTo>
                  <a:lnTo>
                    <a:pt x="0" y="8"/>
                  </a:lnTo>
                  <a:lnTo>
                    <a:pt x="2" y="8"/>
                  </a:lnTo>
                  <a:lnTo>
                    <a:pt x="4" y="8"/>
                  </a:lnTo>
                  <a:lnTo>
                    <a:pt x="6" y="8"/>
                  </a:lnTo>
                  <a:lnTo>
                    <a:pt x="10" y="6"/>
                  </a:lnTo>
                  <a:lnTo>
                    <a:pt x="12" y="6"/>
                  </a:lnTo>
                  <a:lnTo>
                    <a:pt x="16" y="5"/>
                  </a:lnTo>
                  <a:lnTo>
                    <a:pt x="20" y="5"/>
                  </a:lnTo>
                  <a:lnTo>
                    <a:pt x="25" y="3"/>
                  </a:lnTo>
                  <a:lnTo>
                    <a:pt x="28" y="3"/>
                  </a:lnTo>
                  <a:lnTo>
                    <a:pt x="33" y="3"/>
                  </a:lnTo>
                  <a:lnTo>
                    <a:pt x="38" y="3"/>
                  </a:lnTo>
                  <a:lnTo>
                    <a:pt x="45" y="1"/>
                  </a:lnTo>
                  <a:lnTo>
                    <a:pt x="51" y="1"/>
                  </a:lnTo>
                  <a:lnTo>
                    <a:pt x="59" y="1"/>
                  </a:lnTo>
                  <a:lnTo>
                    <a:pt x="67" y="1"/>
                  </a:lnTo>
                  <a:lnTo>
                    <a:pt x="77" y="0"/>
                  </a:lnTo>
                </a:path>
              </a:pathLst>
            </a:custGeom>
            <a:solidFill>
              <a:srgbClr val="F8F8F8"/>
            </a:solidFill>
            <a:ln w="9525">
              <a:solidFill>
                <a:srgbClr val="C0C0C0"/>
              </a:solidFill>
              <a:round/>
              <a:headEnd/>
              <a:tailEnd/>
            </a:ln>
          </p:spPr>
          <p:txBody>
            <a:bodyPr/>
            <a:lstStyle/>
            <a:p>
              <a:endParaRPr lang="it-IT"/>
            </a:p>
          </p:txBody>
        </p:sp>
        <p:sp>
          <p:nvSpPr>
            <p:cNvPr id="12331" name="Freeform 59"/>
            <p:cNvSpPr>
              <a:spLocks/>
            </p:cNvSpPr>
            <p:nvPr/>
          </p:nvSpPr>
          <p:spPr bwMode="auto">
            <a:xfrm>
              <a:off x="4593" y="1567"/>
              <a:ext cx="574" cy="33"/>
            </a:xfrm>
            <a:custGeom>
              <a:avLst/>
              <a:gdLst>
                <a:gd name="T0" fmla="*/ 176 w 291"/>
                <a:gd name="T1" fmla="*/ 8 h 35"/>
                <a:gd name="T2" fmla="*/ 436 w 291"/>
                <a:gd name="T3" fmla="*/ 5 h 35"/>
                <a:gd name="T4" fmla="*/ 696 w 291"/>
                <a:gd name="T5" fmla="*/ 3 h 35"/>
                <a:gd name="T6" fmla="*/ 969 w 291"/>
                <a:gd name="T7" fmla="*/ 1 h 35"/>
                <a:gd name="T8" fmla="*/ 1229 w 291"/>
                <a:gd name="T9" fmla="*/ 1 h 35"/>
                <a:gd name="T10" fmla="*/ 1497 w 291"/>
                <a:gd name="T11" fmla="*/ 3 h 35"/>
                <a:gd name="T12" fmla="*/ 1752 w 291"/>
                <a:gd name="T13" fmla="*/ 5 h 35"/>
                <a:gd name="T14" fmla="*/ 2020 w 291"/>
                <a:gd name="T15" fmla="*/ 8 h 35"/>
                <a:gd name="T16" fmla="*/ 2148 w 291"/>
                <a:gd name="T17" fmla="*/ 8 h 35"/>
                <a:gd name="T18" fmla="*/ 2156 w 291"/>
                <a:gd name="T19" fmla="*/ 9 h 35"/>
                <a:gd name="T20" fmla="*/ 2172 w 291"/>
                <a:gd name="T21" fmla="*/ 9 h 35"/>
                <a:gd name="T22" fmla="*/ 2188 w 291"/>
                <a:gd name="T23" fmla="*/ 10 h 35"/>
                <a:gd name="T24" fmla="*/ 2201 w 291"/>
                <a:gd name="T25" fmla="*/ 11 h 35"/>
                <a:gd name="T26" fmla="*/ 2201 w 291"/>
                <a:gd name="T27" fmla="*/ 14 h 35"/>
                <a:gd name="T28" fmla="*/ 2217 w 291"/>
                <a:gd name="T29" fmla="*/ 16 h 35"/>
                <a:gd name="T30" fmla="*/ 2217 w 291"/>
                <a:gd name="T31" fmla="*/ 18 h 35"/>
                <a:gd name="T32" fmla="*/ 2225 w 291"/>
                <a:gd name="T33" fmla="*/ 20 h 35"/>
                <a:gd name="T34" fmla="*/ 2217 w 291"/>
                <a:gd name="T35" fmla="*/ 23 h 35"/>
                <a:gd name="T36" fmla="*/ 2217 w 291"/>
                <a:gd name="T37" fmla="*/ 24 h 35"/>
                <a:gd name="T38" fmla="*/ 2201 w 291"/>
                <a:gd name="T39" fmla="*/ 24 h 35"/>
                <a:gd name="T40" fmla="*/ 2201 w 291"/>
                <a:gd name="T41" fmla="*/ 25 h 35"/>
                <a:gd name="T42" fmla="*/ 2188 w 291"/>
                <a:gd name="T43" fmla="*/ 26 h 35"/>
                <a:gd name="T44" fmla="*/ 2180 w 291"/>
                <a:gd name="T45" fmla="*/ 27 h 35"/>
                <a:gd name="T46" fmla="*/ 2164 w 291"/>
                <a:gd name="T47" fmla="*/ 27 h 35"/>
                <a:gd name="T48" fmla="*/ 2156 w 291"/>
                <a:gd name="T49" fmla="*/ 25 h 35"/>
                <a:gd name="T50" fmla="*/ 2028 w 291"/>
                <a:gd name="T51" fmla="*/ 25 h 35"/>
                <a:gd name="T52" fmla="*/ 1767 w 291"/>
                <a:gd name="T53" fmla="*/ 23 h 35"/>
                <a:gd name="T54" fmla="*/ 1505 w 291"/>
                <a:gd name="T55" fmla="*/ 19 h 35"/>
                <a:gd name="T56" fmla="*/ 1237 w 291"/>
                <a:gd name="T57" fmla="*/ 17 h 35"/>
                <a:gd name="T58" fmla="*/ 976 w 291"/>
                <a:gd name="T59" fmla="*/ 17 h 35"/>
                <a:gd name="T60" fmla="*/ 696 w 291"/>
                <a:gd name="T61" fmla="*/ 19 h 35"/>
                <a:gd name="T62" fmla="*/ 436 w 291"/>
                <a:gd name="T63" fmla="*/ 23 h 35"/>
                <a:gd name="T64" fmla="*/ 191 w 291"/>
                <a:gd name="T65" fmla="*/ 25 h 35"/>
                <a:gd name="T66" fmla="*/ 71 w 291"/>
                <a:gd name="T67" fmla="*/ 26 h 35"/>
                <a:gd name="T68" fmla="*/ 55 w 291"/>
                <a:gd name="T69" fmla="*/ 28 h 35"/>
                <a:gd name="T70" fmla="*/ 47 w 291"/>
                <a:gd name="T71" fmla="*/ 28 h 35"/>
                <a:gd name="T72" fmla="*/ 32 w 291"/>
                <a:gd name="T73" fmla="*/ 27 h 35"/>
                <a:gd name="T74" fmla="*/ 24 w 291"/>
                <a:gd name="T75" fmla="*/ 25 h 35"/>
                <a:gd name="T76" fmla="*/ 16 w 291"/>
                <a:gd name="T77" fmla="*/ 25 h 35"/>
                <a:gd name="T78" fmla="*/ 8 w 291"/>
                <a:gd name="T79" fmla="*/ 24 h 35"/>
                <a:gd name="T80" fmla="*/ 0 w 291"/>
                <a:gd name="T81" fmla="*/ 23 h 35"/>
                <a:gd name="T82" fmla="*/ 0 w 291"/>
                <a:gd name="T83" fmla="*/ 20 h 35"/>
                <a:gd name="T84" fmla="*/ 0 w 291"/>
                <a:gd name="T85" fmla="*/ 18 h 35"/>
                <a:gd name="T86" fmla="*/ 8 w 291"/>
                <a:gd name="T87" fmla="*/ 16 h 35"/>
                <a:gd name="T88" fmla="*/ 16 w 291"/>
                <a:gd name="T89" fmla="*/ 14 h 35"/>
                <a:gd name="T90" fmla="*/ 24 w 291"/>
                <a:gd name="T91" fmla="*/ 11 h 35"/>
                <a:gd name="T92" fmla="*/ 39 w 291"/>
                <a:gd name="T93" fmla="*/ 11 h 35"/>
                <a:gd name="T94" fmla="*/ 47 w 291"/>
                <a:gd name="T95" fmla="*/ 9 h 35"/>
                <a:gd name="T96" fmla="*/ 63 w 291"/>
                <a:gd name="T97" fmla="*/ 9 h 35"/>
                <a:gd name="T98" fmla="*/ 77 w 291"/>
                <a:gd name="T99" fmla="*/ 8 h 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1"/>
                <a:gd name="T151" fmla="*/ 0 h 35"/>
                <a:gd name="T152" fmla="*/ 291 w 291"/>
                <a:gd name="T153" fmla="*/ 35 h 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1" h="35">
                  <a:moveTo>
                    <a:pt x="7" y="11"/>
                  </a:moveTo>
                  <a:lnTo>
                    <a:pt x="23" y="9"/>
                  </a:lnTo>
                  <a:lnTo>
                    <a:pt x="41" y="6"/>
                  </a:lnTo>
                  <a:lnTo>
                    <a:pt x="57" y="5"/>
                  </a:lnTo>
                  <a:lnTo>
                    <a:pt x="75" y="3"/>
                  </a:lnTo>
                  <a:lnTo>
                    <a:pt x="91" y="3"/>
                  </a:lnTo>
                  <a:lnTo>
                    <a:pt x="109" y="1"/>
                  </a:lnTo>
                  <a:lnTo>
                    <a:pt x="126" y="1"/>
                  </a:lnTo>
                  <a:lnTo>
                    <a:pt x="144" y="0"/>
                  </a:lnTo>
                  <a:lnTo>
                    <a:pt x="160" y="1"/>
                  </a:lnTo>
                  <a:lnTo>
                    <a:pt x="177" y="1"/>
                  </a:lnTo>
                  <a:lnTo>
                    <a:pt x="195" y="3"/>
                  </a:lnTo>
                  <a:lnTo>
                    <a:pt x="212" y="3"/>
                  </a:lnTo>
                  <a:lnTo>
                    <a:pt x="228" y="5"/>
                  </a:lnTo>
                  <a:lnTo>
                    <a:pt x="246" y="6"/>
                  </a:lnTo>
                  <a:lnTo>
                    <a:pt x="263" y="9"/>
                  </a:lnTo>
                  <a:lnTo>
                    <a:pt x="281" y="11"/>
                  </a:lnTo>
                  <a:lnTo>
                    <a:pt x="280" y="11"/>
                  </a:lnTo>
                  <a:lnTo>
                    <a:pt x="280" y="12"/>
                  </a:lnTo>
                  <a:lnTo>
                    <a:pt x="281" y="12"/>
                  </a:lnTo>
                  <a:lnTo>
                    <a:pt x="283" y="12"/>
                  </a:lnTo>
                  <a:lnTo>
                    <a:pt x="283" y="13"/>
                  </a:lnTo>
                  <a:lnTo>
                    <a:pt x="285" y="13"/>
                  </a:lnTo>
                  <a:lnTo>
                    <a:pt x="285" y="14"/>
                  </a:lnTo>
                  <a:lnTo>
                    <a:pt x="287" y="14"/>
                  </a:lnTo>
                  <a:lnTo>
                    <a:pt x="287" y="16"/>
                  </a:lnTo>
                  <a:lnTo>
                    <a:pt x="287" y="17"/>
                  </a:lnTo>
                  <a:lnTo>
                    <a:pt x="287" y="19"/>
                  </a:lnTo>
                  <a:lnTo>
                    <a:pt x="289" y="19"/>
                  </a:lnTo>
                  <a:lnTo>
                    <a:pt x="289" y="21"/>
                  </a:lnTo>
                  <a:lnTo>
                    <a:pt x="289" y="23"/>
                  </a:lnTo>
                  <a:lnTo>
                    <a:pt x="290" y="23"/>
                  </a:lnTo>
                  <a:lnTo>
                    <a:pt x="289" y="25"/>
                  </a:lnTo>
                  <a:lnTo>
                    <a:pt x="289" y="26"/>
                  </a:lnTo>
                  <a:lnTo>
                    <a:pt x="289" y="28"/>
                  </a:lnTo>
                  <a:lnTo>
                    <a:pt x="287" y="29"/>
                  </a:lnTo>
                  <a:lnTo>
                    <a:pt x="287" y="31"/>
                  </a:lnTo>
                  <a:lnTo>
                    <a:pt x="285" y="32"/>
                  </a:lnTo>
                  <a:lnTo>
                    <a:pt x="284" y="33"/>
                  </a:lnTo>
                  <a:lnTo>
                    <a:pt x="282" y="33"/>
                  </a:lnTo>
                  <a:lnTo>
                    <a:pt x="281" y="33"/>
                  </a:lnTo>
                  <a:lnTo>
                    <a:pt x="281" y="31"/>
                  </a:lnTo>
                  <a:lnTo>
                    <a:pt x="282" y="34"/>
                  </a:lnTo>
                  <a:lnTo>
                    <a:pt x="264" y="31"/>
                  </a:lnTo>
                  <a:lnTo>
                    <a:pt x="248" y="28"/>
                  </a:lnTo>
                  <a:lnTo>
                    <a:pt x="230" y="26"/>
                  </a:lnTo>
                  <a:lnTo>
                    <a:pt x="214" y="23"/>
                  </a:lnTo>
                  <a:lnTo>
                    <a:pt x="196" y="22"/>
                  </a:lnTo>
                  <a:lnTo>
                    <a:pt x="179" y="20"/>
                  </a:lnTo>
                  <a:lnTo>
                    <a:pt x="161" y="20"/>
                  </a:lnTo>
                  <a:lnTo>
                    <a:pt x="145" y="19"/>
                  </a:lnTo>
                  <a:lnTo>
                    <a:pt x="127" y="20"/>
                  </a:lnTo>
                  <a:lnTo>
                    <a:pt x="109" y="20"/>
                  </a:lnTo>
                  <a:lnTo>
                    <a:pt x="91" y="22"/>
                  </a:lnTo>
                  <a:lnTo>
                    <a:pt x="75" y="23"/>
                  </a:lnTo>
                  <a:lnTo>
                    <a:pt x="57" y="26"/>
                  </a:lnTo>
                  <a:lnTo>
                    <a:pt x="41" y="28"/>
                  </a:lnTo>
                  <a:lnTo>
                    <a:pt x="25" y="31"/>
                  </a:lnTo>
                  <a:lnTo>
                    <a:pt x="8" y="34"/>
                  </a:lnTo>
                  <a:lnTo>
                    <a:pt x="9" y="32"/>
                  </a:lnTo>
                  <a:lnTo>
                    <a:pt x="7" y="34"/>
                  </a:lnTo>
                  <a:lnTo>
                    <a:pt x="6" y="34"/>
                  </a:lnTo>
                  <a:lnTo>
                    <a:pt x="4" y="34"/>
                  </a:lnTo>
                  <a:lnTo>
                    <a:pt x="4" y="33"/>
                  </a:lnTo>
                  <a:lnTo>
                    <a:pt x="3" y="33"/>
                  </a:lnTo>
                  <a:lnTo>
                    <a:pt x="3" y="31"/>
                  </a:lnTo>
                  <a:lnTo>
                    <a:pt x="2" y="31"/>
                  </a:lnTo>
                  <a:lnTo>
                    <a:pt x="2" y="30"/>
                  </a:lnTo>
                  <a:lnTo>
                    <a:pt x="1" y="30"/>
                  </a:lnTo>
                  <a:lnTo>
                    <a:pt x="1" y="28"/>
                  </a:lnTo>
                  <a:lnTo>
                    <a:pt x="0" y="28"/>
                  </a:lnTo>
                  <a:lnTo>
                    <a:pt x="0" y="27"/>
                  </a:lnTo>
                  <a:lnTo>
                    <a:pt x="0" y="25"/>
                  </a:lnTo>
                  <a:lnTo>
                    <a:pt x="0" y="23"/>
                  </a:lnTo>
                  <a:lnTo>
                    <a:pt x="0" y="21"/>
                  </a:lnTo>
                  <a:lnTo>
                    <a:pt x="1" y="19"/>
                  </a:lnTo>
                  <a:lnTo>
                    <a:pt x="2" y="17"/>
                  </a:lnTo>
                  <a:lnTo>
                    <a:pt x="2" y="16"/>
                  </a:lnTo>
                  <a:lnTo>
                    <a:pt x="3" y="14"/>
                  </a:lnTo>
                  <a:lnTo>
                    <a:pt x="5" y="14"/>
                  </a:lnTo>
                  <a:lnTo>
                    <a:pt x="6" y="12"/>
                  </a:lnTo>
                  <a:lnTo>
                    <a:pt x="8" y="12"/>
                  </a:lnTo>
                  <a:lnTo>
                    <a:pt x="10" y="11"/>
                  </a:lnTo>
                  <a:lnTo>
                    <a:pt x="7" y="11"/>
                  </a:lnTo>
                </a:path>
              </a:pathLst>
            </a:custGeom>
            <a:solidFill>
              <a:srgbClr val="F8F8F8"/>
            </a:solidFill>
            <a:ln w="18732">
              <a:solidFill>
                <a:srgbClr val="DDDDDD"/>
              </a:solidFill>
              <a:round/>
              <a:headEnd/>
              <a:tailEnd/>
            </a:ln>
          </p:spPr>
          <p:txBody>
            <a:bodyPr/>
            <a:lstStyle/>
            <a:p>
              <a:endParaRPr lang="it-IT"/>
            </a:p>
          </p:txBody>
        </p:sp>
        <p:sp>
          <p:nvSpPr>
            <p:cNvPr id="12332" name="Freeform 60"/>
            <p:cNvSpPr>
              <a:spLocks/>
            </p:cNvSpPr>
            <p:nvPr/>
          </p:nvSpPr>
          <p:spPr bwMode="auto">
            <a:xfrm>
              <a:off x="4423" y="1270"/>
              <a:ext cx="912" cy="309"/>
            </a:xfrm>
            <a:custGeom>
              <a:avLst/>
              <a:gdLst>
                <a:gd name="T0" fmla="*/ 2209 w 462"/>
                <a:gd name="T1" fmla="*/ 255 h 333"/>
                <a:gd name="T2" fmla="*/ 2677 w 462"/>
                <a:gd name="T3" fmla="*/ 261 h 333"/>
                <a:gd name="T4" fmla="*/ 2845 w 462"/>
                <a:gd name="T5" fmla="*/ 265 h 333"/>
                <a:gd name="T6" fmla="*/ 2868 w 462"/>
                <a:gd name="T7" fmla="*/ 252 h 333"/>
                <a:gd name="T8" fmla="*/ 2908 w 462"/>
                <a:gd name="T9" fmla="*/ 227 h 333"/>
                <a:gd name="T10" fmla="*/ 2985 w 462"/>
                <a:gd name="T11" fmla="*/ 201 h 333"/>
                <a:gd name="T12" fmla="*/ 3064 w 462"/>
                <a:gd name="T13" fmla="*/ 184 h 333"/>
                <a:gd name="T14" fmla="*/ 3332 w 462"/>
                <a:gd name="T15" fmla="*/ 182 h 333"/>
                <a:gd name="T16" fmla="*/ 3230 w 462"/>
                <a:gd name="T17" fmla="*/ 148 h 333"/>
                <a:gd name="T18" fmla="*/ 2993 w 462"/>
                <a:gd name="T19" fmla="*/ 150 h 333"/>
                <a:gd name="T20" fmla="*/ 2876 w 462"/>
                <a:gd name="T21" fmla="*/ 144 h 333"/>
                <a:gd name="T22" fmla="*/ 2837 w 462"/>
                <a:gd name="T23" fmla="*/ 150 h 333"/>
                <a:gd name="T24" fmla="*/ 2724 w 462"/>
                <a:gd name="T25" fmla="*/ 151 h 333"/>
                <a:gd name="T26" fmla="*/ 2724 w 462"/>
                <a:gd name="T27" fmla="*/ 136 h 333"/>
                <a:gd name="T28" fmla="*/ 2821 w 462"/>
                <a:gd name="T29" fmla="*/ 143 h 333"/>
                <a:gd name="T30" fmla="*/ 2876 w 462"/>
                <a:gd name="T31" fmla="*/ 137 h 333"/>
                <a:gd name="T32" fmla="*/ 3008 w 462"/>
                <a:gd name="T33" fmla="*/ 133 h 333"/>
                <a:gd name="T34" fmla="*/ 3048 w 462"/>
                <a:gd name="T35" fmla="*/ 109 h 333"/>
                <a:gd name="T36" fmla="*/ 2961 w 462"/>
                <a:gd name="T37" fmla="*/ 102 h 333"/>
                <a:gd name="T38" fmla="*/ 2961 w 462"/>
                <a:gd name="T39" fmla="*/ 98 h 333"/>
                <a:gd name="T40" fmla="*/ 3093 w 462"/>
                <a:gd name="T41" fmla="*/ 101 h 333"/>
                <a:gd name="T42" fmla="*/ 3385 w 462"/>
                <a:gd name="T43" fmla="*/ 99 h 333"/>
                <a:gd name="T44" fmla="*/ 3524 w 462"/>
                <a:gd name="T45" fmla="*/ 87 h 333"/>
                <a:gd name="T46" fmla="*/ 3500 w 462"/>
                <a:gd name="T47" fmla="*/ 56 h 333"/>
                <a:gd name="T48" fmla="*/ 3316 w 462"/>
                <a:gd name="T49" fmla="*/ 43 h 333"/>
                <a:gd name="T50" fmla="*/ 3429 w 462"/>
                <a:gd name="T51" fmla="*/ 42 h 333"/>
                <a:gd name="T52" fmla="*/ 3445 w 462"/>
                <a:gd name="T53" fmla="*/ 28 h 333"/>
                <a:gd name="T54" fmla="*/ 3293 w 462"/>
                <a:gd name="T55" fmla="*/ 28 h 333"/>
                <a:gd name="T56" fmla="*/ 3340 w 462"/>
                <a:gd name="T57" fmla="*/ 18 h 333"/>
                <a:gd name="T58" fmla="*/ 3401 w 462"/>
                <a:gd name="T59" fmla="*/ 17 h 333"/>
                <a:gd name="T60" fmla="*/ 3445 w 462"/>
                <a:gd name="T61" fmla="*/ 2 h 333"/>
                <a:gd name="T62" fmla="*/ 1871 w 462"/>
                <a:gd name="T63" fmla="*/ 6 h 333"/>
                <a:gd name="T64" fmla="*/ 184 w 462"/>
                <a:gd name="T65" fmla="*/ 5 h 333"/>
                <a:gd name="T66" fmla="*/ 109 w 462"/>
                <a:gd name="T67" fmla="*/ 16 h 333"/>
                <a:gd name="T68" fmla="*/ 176 w 462"/>
                <a:gd name="T69" fmla="*/ 17 h 333"/>
                <a:gd name="T70" fmla="*/ 261 w 462"/>
                <a:gd name="T71" fmla="*/ 28 h 333"/>
                <a:gd name="T72" fmla="*/ 63 w 462"/>
                <a:gd name="T73" fmla="*/ 28 h 333"/>
                <a:gd name="T74" fmla="*/ 55 w 462"/>
                <a:gd name="T75" fmla="*/ 41 h 333"/>
                <a:gd name="T76" fmla="*/ 176 w 462"/>
                <a:gd name="T77" fmla="*/ 42 h 333"/>
                <a:gd name="T78" fmla="*/ 32 w 462"/>
                <a:gd name="T79" fmla="*/ 54 h 333"/>
                <a:gd name="T80" fmla="*/ 0 w 462"/>
                <a:gd name="T81" fmla="*/ 76 h 333"/>
                <a:gd name="T82" fmla="*/ 77 w 462"/>
                <a:gd name="T83" fmla="*/ 96 h 333"/>
                <a:gd name="T84" fmla="*/ 553 w 462"/>
                <a:gd name="T85" fmla="*/ 97 h 333"/>
                <a:gd name="T86" fmla="*/ 569 w 462"/>
                <a:gd name="T87" fmla="*/ 101 h 333"/>
                <a:gd name="T88" fmla="*/ 492 w 462"/>
                <a:gd name="T89" fmla="*/ 105 h 333"/>
                <a:gd name="T90" fmla="*/ 468 w 462"/>
                <a:gd name="T91" fmla="*/ 124 h 333"/>
                <a:gd name="T92" fmla="*/ 537 w 462"/>
                <a:gd name="T93" fmla="*/ 135 h 333"/>
                <a:gd name="T94" fmla="*/ 640 w 462"/>
                <a:gd name="T95" fmla="*/ 137 h 333"/>
                <a:gd name="T96" fmla="*/ 685 w 462"/>
                <a:gd name="T97" fmla="*/ 142 h 333"/>
                <a:gd name="T98" fmla="*/ 792 w 462"/>
                <a:gd name="T99" fmla="*/ 137 h 333"/>
                <a:gd name="T100" fmla="*/ 799 w 462"/>
                <a:gd name="T101" fmla="*/ 149 h 333"/>
                <a:gd name="T102" fmla="*/ 701 w 462"/>
                <a:gd name="T103" fmla="*/ 151 h 333"/>
                <a:gd name="T104" fmla="*/ 655 w 462"/>
                <a:gd name="T105" fmla="*/ 144 h 333"/>
                <a:gd name="T106" fmla="*/ 545 w 462"/>
                <a:gd name="T107" fmla="*/ 150 h 333"/>
                <a:gd name="T108" fmla="*/ 316 w 462"/>
                <a:gd name="T109" fmla="*/ 148 h 333"/>
                <a:gd name="T110" fmla="*/ 184 w 462"/>
                <a:gd name="T111" fmla="*/ 179 h 333"/>
                <a:gd name="T112" fmla="*/ 409 w 462"/>
                <a:gd name="T113" fmla="*/ 186 h 333"/>
                <a:gd name="T114" fmla="*/ 468 w 462"/>
                <a:gd name="T115" fmla="*/ 200 h 333"/>
                <a:gd name="T116" fmla="*/ 592 w 462"/>
                <a:gd name="T117" fmla="*/ 222 h 333"/>
                <a:gd name="T118" fmla="*/ 663 w 462"/>
                <a:gd name="T119" fmla="*/ 248 h 333"/>
                <a:gd name="T120" fmla="*/ 724 w 462"/>
                <a:gd name="T121" fmla="*/ 264 h 333"/>
                <a:gd name="T122" fmla="*/ 1285 w 462"/>
                <a:gd name="T123" fmla="*/ 257 h 333"/>
                <a:gd name="T124" fmla="*/ 1563 w 462"/>
                <a:gd name="T125" fmla="*/ 255 h 3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2"/>
                <a:gd name="T190" fmla="*/ 0 h 333"/>
                <a:gd name="T191" fmla="*/ 462 w 462"/>
                <a:gd name="T192" fmla="*/ 333 h 3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2" h="333">
                  <a:moveTo>
                    <a:pt x="228" y="318"/>
                  </a:moveTo>
                  <a:lnTo>
                    <a:pt x="228" y="319"/>
                  </a:lnTo>
                  <a:lnTo>
                    <a:pt x="230" y="319"/>
                  </a:lnTo>
                  <a:lnTo>
                    <a:pt x="232" y="319"/>
                  </a:lnTo>
                  <a:lnTo>
                    <a:pt x="235" y="319"/>
                  </a:lnTo>
                  <a:lnTo>
                    <a:pt x="239" y="319"/>
                  </a:lnTo>
                  <a:lnTo>
                    <a:pt x="244" y="319"/>
                  </a:lnTo>
                  <a:lnTo>
                    <a:pt x="250" y="319"/>
                  </a:lnTo>
                  <a:lnTo>
                    <a:pt x="255" y="319"/>
                  </a:lnTo>
                  <a:lnTo>
                    <a:pt x="260" y="319"/>
                  </a:lnTo>
                  <a:lnTo>
                    <a:pt x="265" y="319"/>
                  </a:lnTo>
                  <a:lnTo>
                    <a:pt x="270" y="319"/>
                  </a:lnTo>
                  <a:lnTo>
                    <a:pt x="276" y="319"/>
                  </a:lnTo>
                  <a:lnTo>
                    <a:pt x="279" y="319"/>
                  </a:lnTo>
                  <a:lnTo>
                    <a:pt x="284" y="319"/>
                  </a:lnTo>
                  <a:lnTo>
                    <a:pt x="287" y="319"/>
                  </a:lnTo>
                  <a:lnTo>
                    <a:pt x="291" y="319"/>
                  </a:lnTo>
                  <a:lnTo>
                    <a:pt x="294" y="321"/>
                  </a:lnTo>
                  <a:lnTo>
                    <a:pt x="297" y="321"/>
                  </a:lnTo>
                  <a:lnTo>
                    <a:pt x="301" y="321"/>
                  </a:lnTo>
                  <a:lnTo>
                    <a:pt x="305" y="321"/>
                  </a:lnTo>
                  <a:lnTo>
                    <a:pt x="308" y="323"/>
                  </a:lnTo>
                  <a:lnTo>
                    <a:pt x="312" y="323"/>
                  </a:lnTo>
                  <a:lnTo>
                    <a:pt x="316" y="323"/>
                  </a:lnTo>
                  <a:lnTo>
                    <a:pt x="321" y="323"/>
                  </a:lnTo>
                  <a:lnTo>
                    <a:pt x="324" y="325"/>
                  </a:lnTo>
                  <a:lnTo>
                    <a:pt x="328" y="325"/>
                  </a:lnTo>
                  <a:lnTo>
                    <a:pt x="332" y="326"/>
                  </a:lnTo>
                  <a:lnTo>
                    <a:pt x="337" y="326"/>
                  </a:lnTo>
                  <a:lnTo>
                    <a:pt x="340" y="327"/>
                  </a:lnTo>
                  <a:lnTo>
                    <a:pt x="344" y="327"/>
                  </a:lnTo>
                  <a:lnTo>
                    <a:pt x="348" y="327"/>
                  </a:lnTo>
                  <a:lnTo>
                    <a:pt x="351" y="327"/>
                  </a:lnTo>
                  <a:lnTo>
                    <a:pt x="351" y="328"/>
                  </a:lnTo>
                  <a:lnTo>
                    <a:pt x="353" y="328"/>
                  </a:lnTo>
                  <a:lnTo>
                    <a:pt x="354" y="328"/>
                  </a:lnTo>
                  <a:lnTo>
                    <a:pt x="356" y="328"/>
                  </a:lnTo>
                  <a:lnTo>
                    <a:pt x="358" y="328"/>
                  </a:lnTo>
                  <a:lnTo>
                    <a:pt x="359" y="328"/>
                  </a:lnTo>
                  <a:lnTo>
                    <a:pt x="361" y="328"/>
                  </a:lnTo>
                  <a:lnTo>
                    <a:pt x="361" y="330"/>
                  </a:lnTo>
                  <a:lnTo>
                    <a:pt x="363" y="330"/>
                  </a:lnTo>
                  <a:lnTo>
                    <a:pt x="364" y="330"/>
                  </a:lnTo>
                  <a:lnTo>
                    <a:pt x="366" y="330"/>
                  </a:lnTo>
                  <a:lnTo>
                    <a:pt x="367" y="332"/>
                  </a:lnTo>
                  <a:lnTo>
                    <a:pt x="369" y="332"/>
                  </a:lnTo>
                  <a:lnTo>
                    <a:pt x="370" y="332"/>
                  </a:lnTo>
                  <a:lnTo>
                    <a:pt x="372" y="332"/>
                  </a:lnTo>
                  <a:lnTo>
                    <a:pt x="370" y="332"/>
                  </a:lnTo>
                  <a:lnTo>
                    <a:pt x="370" y="331"/>
                  </a:lnTo>
                  <a:lnTo>
                    <a:pt x="370" y="330"/>
                  </a:lnTo>
                  <a:lnTo>
                    <a:pt x="370" y="328"/>
                  </a:lnTo>
                  <a:lnTo>
                    <a:pt x="370" y="327"/>
                  </a:lnTo>
                  <a:lnTo>
                    <a:pt x="371" y="325"/>
                  </a:lnTo>
                  <a:lnTo>
                    <a:pt x="371" y="323"/>
                  </a:lnTo>
                  <a:lnTo>
                    <a:pt x="371" y="321"/>
                  </a:lnTo>
                  <a:lnTo>
                    <a:pt x="373" y="319"/>
                  </a:lnTo>
                  <a:lnTo>
                    <a:pt x="373" y="318"/>
                  </a:lnTo>
                  <a:lnTo>
                    <a:pt x="373" y="316"/>
                  </a:lnTo>
                  <a:lnTo>
                    <a:pt x="374" y="315"/>
                  </a:lnTo>
                  <a:lnTo>
                    <a:pt x="374" y="313"/>
                  </a:lnTo>
                  <a:lnTo>
                    <a:pt x="374" y="312"/>
                  </a:lnTo>
                  <a:lnTo>
                    <a:pt x="374" y="310"/>
                  </a:lnTo>
                  <a:lnTo>
                    <a:pt x="374" y="308"/>
                  </a:lnTo>
                  <a:lnTo>
                    <a:pt x="374" y="306"/>
                  </a:lnTo>
                  <a:lnTo>
                    <a:pt x="374" y="303"/>
                  </a:lnTo>
                  <a:lnTo>
                    <a:pt x="374" y="302"/>
                  </a:lnTo>
                  <a:lnTo>
                    <a:pt x="375" y="298"/>
                  </a:lnTo>
                  <a:lnTo>
                    <a:pt x="375" y="296"/>
                  </a:lnTo>
                  <a:lnTo>
                    <a:pt x="375" y="295"/>
                  </a:lnTo>
                  <a:lnTo>
                    <a:pt x="375" y="293"/>
                  </a:lnTo>
                  <a:lnTo>
                    <a:pt x="377" y="289"/>
                  </a:lnTo>
                  <a:lnTo>
                    <a:pt x="377" y="287"/>
                  </a:lnTo>
                  <a:lnTo>
                    <a:pt x="378" y="286"/>
                  </a:lnTo>
                  <a:lnTo>
                    <a:pt x="378" y="284"/>
                  </a:lnTo>
                  <a:lnTo>
                    <a:pt x="380" y="281"/>
                  </a:lnTo>
                  <a:lnTo>
                    <a:pt x="380" y="280"/>
                  </a:lnTo>
                  <a:lnTo>
                    <a:pt x="380" y="278"/>
                  </a:lnTo>
                  <a:lnTo>
                    <a:pt x="380" y="277"/>
                  </a:lnTo>
                  <a:lnTo>
                    <a:pt x="381" y="274"/>
                  </a:lnTo>
                  <a:lnTo>
                    <a:pt x="381" y="273"/>
                  </a:lnTo>
                  <a:lnTo>
                    <a:pt x="383" y="271"/>
                  </a:lnTo>
                  <a:lnTo>
                    <a:pt x="383" y="269"/>
                  </a:lnTo>
                  <a:lnTo>
                    <a:pt x="385" y="265"/>
                  </a:lnTo>
                  <a:lnTo>
                    <a:pt x="385" y="263"/>
                  </a:lnTo>
                  <a:lnTo>
                    <a:pt x="385" y="262"/>
                  </a:lnTo>
                  <a:lnTo>
                    <a:pt x="385" y="260"/>
                  </a:lnTo>
                  <a:lnTo>
                    <a:pt x="386" y="257"/>
                  </a:lnTo>
                  <a:lnTo>
                    <a:pt x="386" y="255"/>
                  </a:lnTo>
                  <a:lnTo>
                    <a:pt x="388" y="254"/>
                  </a:lnTo>
                  <a:lnTo>
                    <a:pt x="388" y="252"/>
                  </a:lnTo>
                  <a:lnTo>
                    <a:pt x="389" y="249"/>
                  </a:lnTo>
                  <a:lnTo>
                    <a:pt x="389" y="247"/>
                  </a:lnTo>
                  <a:lnTo>
                    <a:pt x="389" y="245"/>
                  </a:lnTo>
                  <a:lnTo>
                    <a:pt x="390" y="243"/>
                  </a:lnTo>
                  <a:lnTo>
                    <a:pt x="390" y="242"/>
                  </a:lnTo>
                  <a:lnTo>
                    <a:pt x="391" y="240"/>
                  </a:lnTo>
                  <a:lnTo>
                    <a:pt x="393" y="238"/>
                  </a:lnTo>
                  <a:lnTo>
                    <a:pt x="393" y="236"/>
                  </a:lnTo>
                  <a:lnTo>
                    <a:pt x="394" y="235"/>
                  </a:lnTo>
                  <a:lnTo>
                    <a:pt x="394" y="234"/>
                  </a:lnTo>
                  <a:lnTo>
                    <a:pt x="396" y="232"/>
                  </a:lnTo>
                  <a:lnTo>
                    <a:pt x="398" y="230"/>
                  </a:lnTo>
                  <a:lnTo>
                    <a:pt x="400" y="228"/>
                  </a:lnTo>
                  <a:lnTo>
                    <a:pt x="401" y="228"/>
                  </a:lnTo>
                  <a:lnTo>
                    <a:pt x="403" y="227"/>
                  </a:lnTo>
                  <a:lnTo>
                    <a:pt x="405" y="227"/>
                  </a:lnTo>
                  <a:lnTo>
                    <a:pt x="408" y="226"/>
                  </a:lnTo>
                  <a:lnTo>
                    <a:pt x="409" y="226"/>
                  </a:lnTo>
                  <a:lnTo>
                    <a:pt x="413" y="226"/>
                  </a:lnTo>
                  <a:lnTo>
                    <a:pt x="415" y="226"/>
                  </a:lnTo>
                  <a:lnTo>
                    <a:pt x="419" y="226"/>
                  </a:lnTo>
                  <a:lnTo>
                    <a:pt x="421" y="227"/>
                  </a:lnTo>
                  <a:lnTo>
                    <a:pt x="424" y="227"/>
                  </a:lnTo>
                  <a:lnTo>
                    <a:pt x="425" y="227"/>
                  </a:lnTo>
                  <a:lnTo>
                    <a:pt x="428" y="227"/>
                  </a:lnTo>
                  <a:lnTo>
                    <a:pt x="430" y="227"/>
                  </a:lnTo>
                  <a:lnTo>
                    <a:pt x="432" y="227"/>
                  </a:lnTo>
                  <a:lnTo>
                    <a:pt x="433" y="227"/>
                  </a:lnTo>
                  <a:lnTo>
                    <a:pt x="434" y="226"/>
                  </a:lnTo>
                  <a:lnTo>
                    <a:pt x="433" y="226"/>
                  </a:lnTo>
                  <a:lnTo>
                    <a:pt x="433" y="224"/>
                  </a:lnTo>
                  <a:lnTo>
                    <a:pt x="431" y="222"/>
                  </a:lnTo>
                  <a:lnTo>
                    <a:pt x="431" y="219"/>
                  </a:lnTo>
                  <a:lnTo>
                    <a:pt x="429" y="215"/>
                  </a:lnTo>
                  <a:lnTo>
                    <a:pt x="428" y="212"/>
                  </a:lnTo>
                  <a:lnTo>
                    <a:pt x="427" y="208"/>
                  </a:lnTo>
                  <a:lnTo>
                    <a:pt x="427" y="205"/>
                  </a:lnTo>
                  <a:lnTo>
                    <a:pt x="425" y="202"/>
                  </a:lnTo>
                  <a:lnTo>
                    <a:pt x="423" y="198"/>
                  </a:lnTo>
                  <a:lnTo>
                    <a:pt x="421" y="195"/>
                  </a:lnTo>
                  <a:lnTo>
                    <a:pt x="421" y="191"/>
                  </a:lnTo>
                  <a:lnTo>
                    <a:pt x="420" y="189"/>
                  </a:lnTo>
                  <a:lnTo>
                    <a:pt x="420" y="187"/>
                  </a:lnTo>
                  <a:lnTo>
                    <a:pt x="420" y="185"/>
                  </a:lnTo>
                  <a:lnTo>
                    <a:pt x="420" y="183"/>
                  </a:lnTo>
                  <a:lnTo>
                    <a:pt x="418" y="185"/>
                  </a:lnTo>
                  <a:lnTo>
                    <a:pt x="417" y="185"/>
                  </a:lnTo>
                  <a:lnTo>
                    <a:pt x="415" y="185"/>
                  </a:lnTo>
                  <a:lnTo>
                    <a:pt x="413" y="185"/>
                  </a:lnTo>
                  <a:lnTo>
                    <a:pt x="410" y="187"/>
                  </a:lnTo>
                  <a:lnTo>
                    <a:pt x="408" y="187"/>
                  </a:lnTo>
                  <a:lnTo>
                    <a:pt x="406" y="187"/>
                  </a:lnTo>
                  <a:lnTo>
                    <a:pt x="404" y="187"/>
                  </a:lnTo>
                  <a:lnTo>
                    <a:pt x="401" y="188"/>
                  </a:lnTo>
                  <a:lnTo>
                    <a:pt x="399" y="188"/>
                  </a:lnTo>
                  <a:lnTo>
                    <a:pt x="396" y="188"/>
                  </a:lnTo>
                  <a:lnTo>
                    <a:pt x="394" y="188"/>
                  </a:lnTo>
                  <a:lnTo>
                    <a:pt x="392" y="189"/>
                  </a:lnTo>
                  <a:lnTo>
                    <a:pt x="390" y="189"/>
                  </a:lnTo>
                  <a:lnTo>
                    <a:pt x="389" y="189"/>
                  </a:lnTo>
                  <a:lnTo>
                    <a:pt x="388" y="189"/>
                  </a:lnTo>
                  <a:lnTo>
                    <a:pt x="386" y="189"/>
                  </a:lnTo>
                  <a:lnTo>
                    <a:pt x="386" y="188"/>
                  </a:lnTo>
                  <a:lnTo>
                    <a:pt x="384" y="188"/>
                  </a:lnTo>
                  <a:lnTo>
                    <a:pt x="384" y="186"/>
                  </a:lnTo>
                  <a:lnTo>
                    <a:pt x="382" y="186"/>
                  </a:lnTo>
                  <a:lnTo>
                    <a:pt x="382" y="184"/>
                  </a:lnTo>
                  <a:lnTo>
                    <a:pt x="380" y="184"/>
                  </a:lnTo>
                  <a:lnTo>
                    <a:pt x="380" y="182"/>
                  </a:lnTo>
                  <a:lnTo>
                    <a:pt x="378" y="182"/>
                  </a:lnTo>
                  <a:lnTo>
                    <a:pt x="378" y="180"/>
                  </a:lnTo>
                  <a:lnTo>
                    <a:pt x="376" y="180"/>
                  </a:lnTo>
                  <a:lnTo>
                    <a:pt x="374" y="180"/>
                  </a:lnTo>
                  <a:lnTo>
                    <a:pt x="374" y="179"/>
                  </a:lnTo>
                  <a:lnTo>
                    <a:pt x="373" y="180"/>
                  </a:lnTo>
                  <a:lnTo>
                    <a:pt x="373" y="181"/>
                  </a:lnTo>
                  <a:lnTo>
                    <a:pt x="372" y="183"/>
                  </a:lnTo>
                  <a:lnTo>
                    <a:pt x="372" y="184"/>
                  </a:lnTo>
                  <a:lnTo>
                    <a:pt x="370" y="186"/>
                  </a:lnTo>
                  <a:lnTo>
                    <a:pt x="370" y="188"/>
                  </a:lnTo>
                  <a:lnTo>
                    <a:pt x="369" y="189"/>
                  </a:lnTo>
                  <a:lnTo>
                    <a:pt x="367" y="190"/>
                  </a:lnTo>
                  <a:lnTo>
                    <a:pt x="365" y="190"/>
                  </a:lnTo>
                  <a:lnTo>
                    <a:pt x="364" y="190"/>
                  </a:lnTo>
                  <a:lnTo>
                    <a:pt x="362" y="190"/>
                  </a:lnTo>
                  <a:lnTo>
                    <a:pt x="360" y="190"/>
                  </a:lnTo>
                  <a:lnTo>
                    <a:pt x="359" y="190"/>
                  </a:lnTo>
                  <a:lnTo>
                    <a:pt x="358" y="190"/>
                  </a:lnTo>
                  <a:lnTo>
                    <a:pt x="356" y="190"/>
                  </a:lnTo>
                  <a:lnTo>
                    <a:pt x="354" y="190"/>
                  </a:lnTo>
                  <a:lnTo>
                    <a:pt x="354" y="189"/>
                  </a:lnTo>
                  <a:lnTo>
                    <a:pt x="354" y="188"/>
                  </a:lnTo>
                  <a:lnTo>
                    <a:pt x="354" y="187"/>
                  </a:lnTo>
                  <a:lnTo>
                    <a:pt x="354" y="185"/>
                  </a:lnTo>
                  <a:lnTo>
                    <a:pt x="354" y="183"/>
                  </a:lnTo>
                  <a:lnTo>
                    <a:pt x="354" y="182"/>
                  </a:lnTo>
                  <a:lnTo>
                    <a:pt x="354" y="180"/>
                  </a:lnTo>
                  <a:lnTo>
                    <a:pt x="354" y="178"/>
                  </a:lnTo>
                  <a:lnTo>
                    <a:pt x="354" y="177"/>
                  </a:lnTo>
                  <a:lnTo>
                    <a:pt x="354" y="176"/>
                  </a:lnTo>
                  <a:lnTo>
                    <a:pt x="354" y="174"/>
                  </a:lnTo>
                  <a:lnTo>
                    <a:pt x="354" y="172"/>
                  </a:lnTo>
                  <a:lnTo>
                    <a:pt x="354" y="170"/>
                  </a:lnTo>
                  <a:lnTo>
                    <a:pt x="354" y="169"/>
                  </a:lnTo>
                  <a:lnTo>
                    <a:pt x="354" y="171"/>
                  </a:lnTo>
                  <a:lnTo>
                    <a:pt x="354" y="173"/>
                  </a:lnTo>
                  <a:lnTo>
                    <a:pt x="355" y="173"/>
                  </a:lnTo>
                  <a:lnTo>
                    <a:pt x="355" y="174"/>
                  </a:lnTo>
                  <a:lnTo>
                    <a:pt x="356" y="174"/>
                  </a:lnTo>
                  <a:lnTo>
                    <a:pt x="358" y="176"/>
                  </a:lnTo>
                  <a:lnTo>
                    <a:pt x="359" y="176"/>
                  </a:lnTo>
                  <a:lnTo>
                    <a:pt x="359" y="178"/>
                  </a:lnTo>
                  <a:lnTo>
                    <a:pt x="361" y="178"/>
                  </a:lnTo>
                  <a:lnTo>
                    <a:pt x="362" y="179"/>
                  </a:lnTo>
                  <a:lnTo>
                    <a:pt x="364" y="179"/>
                  </a:lnTo>
                  <a:lnTo>
                    <a:pt x="366" y="179"/>
                  </a:lnTo>
                  <a:lnTo>
                    <a:pt x="367" y="179"/>
                  </a:lnTo>
                  <a:lnTo>
                    <a:pt x="369" y="179"/>
                  </a:lnTo>
                  <a:lnTo>
                    <a:pt x="371" y="178"/>
                  </a:lnTo>
                  <a:lnTo>
                    <a:pt x="371" y="177"/>
                  </a:lnTo>
                  <a:lnTo>
                    <a:pt x="373" y="175"/>
                  </a:lnTo>
                  <a:lnTo>
                    <a:pt x="373" y="174"/>
                  </a:lnTo>
                  <a:lnTo>
                    <a:pt x="374" y="172"/>
                  </a:lnTo>
                  <a:lnTo>
                    <a:pt x="374" y="171"/>
                  </a:lnTo>
                  <a:lnTo>
                    <a:pt x="374" y="169"/>
                  </a:lnTo>
                  <a:lnTo>
                    <a:pt x="374" y="171"/>
                  </a:lnTo>
                  <a:lnTo>
                    <a:pt x="376" y="171"/>
                  </a:lnTo>
                  <a:lnTo>
                    <a:pt x="378" y="171"/>
                  </a:lnTo>
                  <a:lnTo>
                    <a:pt x="380" y="171"/>
                  </a:lnTo>
                  <a:lnTo>
                    <a:pt x="381" y="170"/>
                  </a:lnTo>
                  <a:lnTo>
                    <a:pt x="382" y="170"/>
                  </a:lnTo>
                  <a:lnTo>
                    <a:pt x="384" y="170"/>
                  </a:lnTo>
                  <a:lnTo>
                    <a:pt x="386" y="170"/>
                  </a:lnTo>
                  <a:lnTo>
                    <a:pt x="388" y="169"/>
                  </a:lnTo>
                  <a:lnTo>
                    <a:pt x="390" y="167"/>
                  </a:lnTo>
                  <a:lnTo>
                    <a:pt x="391" y="166"/>
                  </a:lnTo>
                  <a:lnTo>
                    <a:pt x="393" y="164"/>
                  </a:lnTo>
                  <a:lnTo>
                    <a:pt x="394" y="163"/>
                  </a:lnTo>
                  <a:lnTo>
                    <a:pt x="394" y="161"/>
                  </a:lnTo>
                  <a:lnTo>
                    <a:pt x="396" y="159"/>
                  </a:lnTo>
                  <a:lnTo>
                    <a:pt x="396" y="157"/>
                  </a:lnTo>
                  <a:lnTo>
                    <a:pt x="396" y="155"/>
                  </a:lnTo>
                  <a:lnTo>
                    <a:pt x="396" y="154"/>
                  </a:lnTo>
                  <a:lnTo>
                    <a:pt x="398" y="151"/>
                  </a:lnTo>
                  <a:lnTo>
                    <a:pt x="397" y="149"/>
                  </a:lnTo>
                  <a:lnTo>
                    <a:pt x="397" y="147"/>
                  </a:lnTo>
                  <a:lnTo>
                    <a:pt x="397" y="145"/>
                  </a:lnTo>
                  <a:lnTo>
                    <a:pt x="397" y="142"/>
                  </a:lnTo>
                  <a:lnTo>
                    <a:pt x="396" y="140"/>
                  </a:lnTo>
                  <a:lnTo>
                    <a:pt x="396" y="139"/>
                  </a:lnTo>
                  <a:lnTo>
                    <a:pt x="396" y="137"/>
                  </a:lnTo>
                  <a:lnTo>
                    <a:pt x="396" y="135"/>
                  </a:lnTo>
                  <a:lnTo>
                    <a:pt x="394" y="135"/>
                  </a:lnTo>
                  <a:lnTo>
                    <a:pt x="394" y="133"/>
                  </a:lnTo>
                  <a:lnTo>
                    <a:pt x="393" y="133"/>
                  </a:lnTo>
                  <a:lnTo>
                    <a:pt x="393" y="131"/>
                  </a:lnTo>
                  <a:lnTo>
                    <a:pt x="391" y="131"/>
                  </a:lnTo>
                  <a:lnTo>
                    <a:pt x="390" y="131"/>
                  </a:lnTo>
                  <a:lnTo>
                    <a:pt x="390" y="129"/>
                  </a:lnTo>
                  <a:lnTo>
                    <a:pt x="388" y="129"/>
                  </a:lnTo>
                  <a:lnTo>
                    <a:pt x="387" y="129"/>
                  </a:lnTo>
                  <a:lnTo>
                    <a:pt x="387" y="128"/>
                  </a:lnTo>
                  <a:lnTo>
                    <a:pt x="385" y="128"/>
                  </a:lnTo>
                  <a:lnTo>
                    <a:pt x="385" y="127"/>
                  </a:lnTo>
                  <a:lnTo>
                    <a:pt x="385" y="126"/>
                  </a:lnTo>
                  <a:lnTo>
                    <a:pt x="385" y="124"/>
                  </a:lnTo>
                  <a:lnTo>
                    <a:pt x="385" y="123"/>
                  </a:lnTo>
                  <a:lnTo>
                    <a:pt x="385" y="122"/>
                  </a:lnTo>
                  <a:lnTo>
                    <a:pt x="385" y="124"/>
                  </a:lnTo>
                  <a:lnTo>
                    <a:pt x="387" y="124"/>
                  </a:lnTo>
                  <a:lnTo>
                    <a:pt x="387" y="126"/>
                  </a:lnTo>
                  <a:lnTo>
                    <a:pt x="389" y="126"/>
                  </a:lnTo>
                  <a:lnTo>
                    <a:pt x="390" y="126"/>
                  </a:lnTo>
                  <a:lnTo>
                    <a:pt x="392" y="126"/>
                  </a:lnTo>
                  <a:lnTo>
                    <a:pt x="393" y="127"/>
                  </a:lnTo>
                  <a:lnTo>
                    <a:pt x="394" y="127"/>
                  </a:lnTo>
                  <a:lnTo>
                    <a:pt x="396" y="127"/>
                  </a:lnTo>
                  <a:lnTo>
                    <a:pt x="398" y="127"/>
                  </a:lnTo>
                  <a:lnTo>
                    <a:pt x="399" y="127"/>
                  </a:lnTo>
                  <a:lnTo>
                    <a:pt x="401" y="127"/>
                  </a:lnTo>
                  <a:lnTo>
                    <a:pt x="402" y="127"/>
                  </a:lnTo>
                  <a:lnTo>
                    <a:pt x="404" y="127"/>
                  </a:lnTo>
                  <a:lnTo>
                    <a:pt x="406" y="127"/>
                  </a:lnTo>
                  <a:lnTo>
                    <a:pt x="408" y="127"/>
                  </a:lnTo>
                  <a:lnTo>
                    <a:pt x="409" y="127"/>
                  </a:lnTo>
                  <a:lnTo>
                    <a:pt x="412" y="127"/>
                  </a:lnTo>
                  <a:lnTo>
                    <a:pt x="414" y="127"/>
                  </a:lnTo>
                  <a:lnTo>
                    <a:pt x="418" y="127"/>
                  </a:lnTo>
                  <a:lnTo>
                    <a:pt x="421" y="127"/>
                  </a:lnTo>
                  <a:lnTo>
                    <a:pt x="424" y="126"/>
                  </a:lnTo>
                  <a:lnTo>
                    <a:pt x="426" y="126"/>
                  </a:lnTo>
                  <a:lnTo>
                    <a:pt x="429" y="126"/>
                  </a:lnTo>
                  <a:lnTo>
                    <a:pt x="431" y="126"/>
                  </a:lnTo>
                  <a:lnTo>
                    <a:pt x="434" y="125"/>
                  </a:lnTo>
                  <a:lnTo>
                    <a:pt x="436" y="125"/>
                  </a:lnTo>
                  <a:lnTo>
                    <a:pt x="439" y="124"/>
                  </a:lnTo>
                  <a:lnTo>
                    <a:pt x="440" y="124"/>
                  </a:lnTo>
                  <a:lnTo>
                    <a:pt x="443" y="122"/>
                  </a:lnTo>
                  <a:lnTo>
                    <a:pt x="445" y="122"/>
                  </a:lnTo>
                  <a:lnTo>
                    <a:pt x="447" y="121"/>
                  </a:lnTo>
                  <a:lnTo>
                    <a:pt x="448" y="120"/>
                  </a:lnTo>
                  <a:lnTo>
                    <a:pt x="449" y="120"/>
                  </a:lnTo>
                  <a:lnTo>
                    <a:pt x="451" y="119"/>
                  </a:lnTo>
                  <a:lnTo>
                    <a:pt x="453" y="117"/>
                  </a:lnTo>
                  <a:lnTo>
                    <a:pt x="453" y="116"/>
                  </a:lnTo>
                  <a:lnTo>
                    <a:pt x="455" y="115"/>
                  </a:lnTo>
                  <a:lnTo>
                    <a:pt x="455" y="113"/>
                  </a:lnTo>
                  <a:lnTo>
                    <a:pt x="456" y="111"/>
                  </a:lnTo>
                  <a:lnTo>
                    <a:pt x="458" y="109"/>
                  </a:lnTo>
                  <a:lnTo>
                    <a:pt x="459" y="105"/>
                  </a:lnTo>
                  <a:lnTo>
                    <a:pt x="459" y="103"/>
                  </a:lnTo>
                  <a:lnTo>
                    <a:pt x="460" y="100"/>
                  </a:lnTo>
                  <a:lnTo>
                    <a:pt x="460" y="96"/>
                  </a:lnTo>
                  <a:lnTo>
                    <a:pt x="461" y="93"/>
                  </a:lnTo>
                  <a:lnTo>
                    <a:pt x="460" y="91"/>
                  </a:lnTo>
                  <a:lnTo>
                    <a:pt x="460" y="87"/>
                  </a:lnTo>
                  <a:lnTo>
                    <a:pt x="460" y="85"/>
                  </a:lnTo>
                  <a:lnTo>
                    <a:pt x="460" y="82"/>
                  </a:lnTo>
                  <a:lnTo>
                    <a:pt x="459" y="80"/>
                  </a:lnTo>
                  <a:lnTo>
                    <a:pt x="459" y="78"/>
                  </a:lnTo>
                  <a:lnTo>
                    <a:pt x="458" y="77"/>
                  </a:lnTo>
                  <a:lnTo>
                    <a:pt x="458" y="75"/>
                  </a:lnTo>
                  <a:lnTo>
                    <a:pt x="456" y="73"/>
                  </a:lnTo>
                  <a:lnTo>
                    <a:pt x="456" y="72"/>
                  </a:lnTo>
                  <a:lnTo>
                    <a:pt x="455" y="70"/>
                  </a:lnTo>
                  <a:lnTo>
                    <a:pt x="455" y="68"/>
                  </a:lnTo>
                  <a:lnTo>
                    <a:pt x="453" y="68"/>
                  </a:lnTo>
                  <a:lnTo>
                    <a:pt x="453" y="67"/>
                  </a:lnTo>
                  <a:lnTo>
                    <a:pt x="452" y="67"/>
                  </a:lnTo>
                  <a:lnTo>
                    <a:pt x="451" y="65"/>
                  </a:lnTo>
                  <a:lnTo>
                    <a:pt x="449" y="65"/>
                  </a:lnTo>
                  <a:lnTo>
                    <a:pt x="447" y="64"/>
                  </a:lnTo>
                  <a:lnTo>
                    <a:pt x="445" y="62"/>
                  </a:lnTo>
                  <a:lnTo>
                    <a:pt x="444" y="60"/>
                  </a:lnTo>
                  <a:lnTo>
                    <a:pt x="442" y="60"/>
                  </a:lnTo>
                  <a:lnTo>
                    <a:pt x="440" y="58"/>
                  </a:lnTo>
                  <a:lnTo>
                    <a:pt x="439" y="57"/>
                  </a:lnTo>
                  <a:lnTo>
                    <a:pt x="437" y="56"/>
                  </a:lnTo>
                  <a:lnTo>
                    <a:pt x="435" y="56"/>
                  </a:lnTo>
                  <a:lnTo>
                    <a:pt x="433" y="54"/>
                  </a:lnTo>
                  <a:lnTo>
                    <a:pt x="431" y="54"/>
                  </a:lnTo>
                  <a:lnTo>
                    <a:pt x="431" y="53"/>
                  </a:lnTo>
                  <a:lnTo>
                    <a:pt x="432" y="53"/>
                  </a:lnTo>
                  <a:lnTo>
                    <a:pt x="434" y="53"/>
                  </a:lnTo>
                  <a:lnTo>
                    <a:pt x="436" y="53"/>
                  </a:lnTo>
                  <a:lnTo>
                    <a:pt x="437" y="53"/>
                  </a:lnTo>
                  <a:lnTo>
                    <a:pt x="439" y="53"/>
                  </a:lnTo>
                  <a:lnTo>
                    <a:pt x="441" y="53"/>
                  </a:lnTo>
                  <a:lnTo>
                    <a:pt x="442" y="53"/>
                  </a:lnTo>
                  <a:lnTo>
                    <a:pt x="444" y="53"/>
                  </a:lnTo>
                  <a:lnTo>
                    <a:pt x="445" y="53"/>
                  </a:lnTo>
                  <a:lnTo>
                    <a:pt x="446" y="53"/>
                  </a:lnTo>
                  <a:lnTo>
                    <a:pt x="448" y="53"/>
                  </a:lnTo>
                  <a:lnTo>
                    <a:pt x="448" y="51"/>
                  </a:lnTo>
                  <a:lnTo>
                    <a:pt x="448" y="50"/>
                  </a:lnTo>
                  <a:lnTo>
                    <a:pt x="448" y="49"/>
                  </a:lnTo>
                  <a:lnTo>
                    <a:pt x="448" y="48"/>
                  </a:lnTo>
                  <a:lnTo>
                    <a:pt x="448" y="46"/>
                  </a:lnTo>
                  <a:lnTo>
                    <a:pt x="448" y="44"/>
                  </a:lnTo>
                  <a:lnTo>
                    <a:pt x="448" y="42"/>
                  </a:lnTo>
                  <a:lnTo>
                    <a:pt x="448" y="40"/>
                  </a:lnTo>
                  <a:lnTo>
                    <a:pt x="448" y="39"/>
                  </a:lnTo>
                  <a:lnTo>
                    <a:pt x="448" y="37"/>
                  </a:lnTo>
                  <a:lnTo>
                    <a:pt x="448" y="35"/>
                  </a:lnTo>
                  <a:lnTo>
                    <a:pt x="448" y="34"/>
                  </a:lnTo>
                  <a:lnTo>
                    <a:pt x="446" y="34"/>
                  </a:lnTo>
                  <a:lnTo>
                    <a:pt x="444" y="34"/>
                  </a:lnTo>
                  <a:lnTo>
                    <a:pt x="443" y="34"/>
                  </a:lnTo>
                  <a:lnTo>
                    <a:pt x="441" y="34"/>
                  </a:lnTo>
                  <a:lnTo>
                    <a:pt x="439" y="34"/>
                  </a:lnTo>
                  <a:lnTo>
                    <a:pt x="438" y="34"/>
                  </a:lnTo>
                  <a:lnTo>
                    <a:pt x="436" y="34"/>
                  </a:lnTo>
                  <a:lnTo>
                    <a:pt x="434" y="34"/>
                  </a:lnTo>
                  <a:lnTo>
                    <a:pt x="433" y="34"/>
                  </a:lnTo>
                  <a:lnTo>
                    <a:pt x="431" y="34"/>
                  </a:lnTo>
                  <a:lnTo>
                    <a:pt x="429" y="34"/>
                  </a:lnTo>
                  <a:lnTo>
                    <a:pt x="428" y="34"/>
                  </a:lnTo>
                  <a:lnTo>
                    <a:pt x="429" y="33"/>
                  </a:lnTo>
                  <a:lnTo>
                    <a:pt x="430" y="31"/>
                  </a:lnTo>
                  <a:lnTo>
                    <a:pt x="430" y="30"/>
                  </a:lnTo>
                  <a:lnTo>
                    <a:pt x="432" y="28"/>
                  </a:lnTo>
                  <a:lnTo>
                    <a:pt x="432" y="26"/>
                  </a:lnTo>
                  <a:lnTo>
                    <a:pt x="434" y="24"/>
                  </a:lnTo>
                  <a:lnTo>
                    <a:pt x="434" y="22"/>
                  </a:lnTo>
                  <a:lnTo>
                    <a:pt x="434" y="20"/>
                  </a:lnTo>
                  <a:lnTo>
                    <a:pt x="434" y="21"/>
                  </a:lnTo>
                  <a:lnTo>
                    <a:pt x="435" y="21"/>
                  </a:lnTo>
                  <a:lnTo>
                    <a:pt x="436" y="21"/>
                  </a:lnTo>
                  <a:lnTo>
                    <a:pt x="438" y="20"/>
                  </a:lnTo>
                  <a:lnTo>
                    <a:pt x="439" y="20"/>
                  </a:lnTo>
                  <a:lnTo>
                    <a:pt x="441" y="20"/>
                  </a:lnTo>
                  <a:lnTo>
                    <a:pt x="442" y="20"/>
                  </a:lnTo>
                  <a:lnTo>
                    <a:pt x="443" y="20"/>
                  </a:lnTo>
                  <a:lnTo>
                    <a:pt x="443" y="19"/>
                  </a:lnTo>
                  <a:lnTo>
                    <a:pt x="443" y="18"/>
                  </a:lnTo>
                  <a:lnTo>
                    <a:pt x="443" y="16"/>
                  </a:lnTo>
                  <a:lnTo>
                    <a:pt x="443" y="15"/>
                  </a:lnTo>
                  <a:lnTo>
                    <a:pt x="444" y="13"/>
                  </a:lnTo>
                  <a:lnTo>
                    <a:pt x="444" y="11"/>
                  </a:lnTo>
                  <a:lnTo>
                    <a:pt x="445" y="10"/>
                  </a:lnTo>
                  <a:lnTo>
                    <a:pt x="445" y="9"/>
                  </a:lnTo>
                  <a:lnTo>
                    <a:pt x="447" y="7"/>
                  </a:lnTo>
                  <a:lnTo>
                    <a:pt x="447" y="5"/>
                  </a:lnTo>
                  <a:lnTo>
                    <a:pt x="448" y="3"/>
                  </a:lnTo>
                  <a:lnTo>
                    <a:pt x="448" y="2"/>
                  </a:lnTo>
                  <a:lnTo>
                    <a:pt x="449" y="0"/>
                  </a:lnTo>
                  <a:lnTo>
                    <a:pt x="443" y="3"/>
                  </a:lnTo>
                  <a:lnTo>
                    <a:pt x="434" y="5"/>
                  </a:lnTo>
                  <a:lnTo>
                    <a:pt x="421" y="6"/>
                  </a:lnTo>
                  <a:lnTo>
                    <a:pt x="408" y="6"/>
                  </a:lnTo>
                  <a:lnTo>
                    <a:pt x="391" y="8"/>
                  </a:lnTo>
                  <a:lnTo>
                    <a:pt x="374" y="8"/>
                  </a:lnTo>
                  <a:lnTo>
                    <a:pt x="355" y="8"/>
                  </a:lnTo>
                  <a:lnTo>
                    <a:pt x="338" y="8"/>
                  </a:lnTo>
                  <a:lnTo>
                    <a:pt x="319" y="8"/>
                  </a:lnTo>
                  <a:lnTo>
                    <a:pt x="301" y="8"/>
                  </a:lnTo>
                  <a:lnTo>
                    <a:pt x="284" y="8"/>
                  </a:lnTo>
                  <a:lnTo>
                    <a:pt x="270" y="8"/>
                  </a:lnTo>
                  <a:lnTo>
                    <a:pt x="257" y="8"/>
                  </a:lnTo>
                  <a:lnTo>
                    <a:pt x="249" y="8"/>
                  </a:lnTo>
                  <a:lnTo>
                    <a:pt x="243" y="8"/>
                  </a:lnTo>
                  <a:lnTo>
                    <a:pt x="241" y="6"/>
                  </a:lnTo>
                  <a:lnTo>
                    <a:pt x="218" y="6"/>
                  </a:lnTo>
                  <a:lnTo>
                    <a:pt x="215" y="8"/>
                  </a:lnTo>
                  <a:lnTo>
                    <a:pt x="210" y="8"/>
                  </a:lnTo>
                  <a:lnTo>
                    <a:pt x="200" y="8"/>
                  </a:lnTo>
                  <a:lnTo>
                    <a:pt x="188" y="8"/>
                  </a:lnTo>
                  <a:lnTo>
                    <a:pt x="173" y="8"/>
                  </a:lnTo>
                  <a:lnTo>
                    <a:pt x="156" y="8"/>
                  </a:lnTo>
                  <a:lnTo>
                    <a:pt x="139" y="8"/>
                  </a:lnTo>
                  <a:lnTo>
                    <a:pt x="121" y="8"/>
                  </a:lnTo>
                  <a:lnTo>
                    <a:pt x="101" y="8"/>
                  </a:lnTo>
                  <a:lnTo>
                    <a:pt x="83" y="8"/>
                  </a:lnTo>
                  <a:lnTo>
                    <a:pt x="66" y="8"/>
                  </a:lnTo>
                  <a:lnTo>
                    <a:pt x="50" y="6"/>
                  </a:lnTo>
                  <a:lnTo>
                    <a:pt x="35" y="6"/>
                  </a:lnTo>
                  <a:lnTo>
                    <a:pt x="24" y="5"/>
                  </a:lnTo>
                  <a:lnTo>
                    <a:pt x="15" y="3"/>
                  </a:lnTo>
                  <a:lnTo>
                    <a:pt x="10" y="0"/>
                  </a:lnTo>
                  <a:lnTo>
                    <a:pt x="8" y="2"/>
                  </a:lnTo>
                  <a:lnTo>
                    <a:pt x="8" y="3"/>
                  </a:lnTo>
                  <a:lnTo>
                    <a:pt x="8" y="5"/>
                  </a:lnTo>
                  <a:lnTo>
                    <a:pt x="10" y="7"/>
                  </a:lnTo>
                  <a:lnTo>
                    <a:pt x="10" y="9"/>
                  </a:lnTo>
                  <a:lnTo>
                    <a:pt x="11" y="10"/>
                  </a:lnTo>
                  <a:lnTo>
                    <a:pt x="11" y="11"/>
                  </a:lnTo>
                  <a:lnTo>
                    <a:pt x="13" y="13"/>
                  </a:lnTo>
                  <a:lnTo>
                    <a:pt x="13" y="15"/>
                  </a:lnTo>
                  <a:lnTo>
                    <a:pt x="14" y="16"/>
                  </a:lnTo>
                  <a:lnTo>
                    <a:pt x="14" y="18"/>
                  </a:lnTo>
                  <a:lnTo>
                    <a:pt x="14" y="19"/>
                  </a:lnTo>
                  <a:lnTo>
                    <a:pt x="14" y="20"/>
                  </a:lnTo>
                  <a:lnTo>
                    <a:pt x="16" y="20"/>
                  </a:lnTo>
                  <a:lnTo>
                    <a:pt x="18" y="20"/>
                  </a:lnTo>
                  <a:lnTo>
                    <a:pt x="20" y="20"/>
                  </a:lnTo>
                  <a:lnTo>
                    <a:pt x="20" y="21"/>
                  </a:lnTo>
                  <a:lnTo>
                    <a:pt x="22" y="21"/>
                  </a:lnTo>
                  <a:lnTo>
                    <a:pt x="23" y="21"/>
                  </a:lnTo>
                  <a:lnTo>
                    <a:pt x="24" y="20"/>
                  </a:lnTo>
                  <a:lnTo>
                    <a:pt x="24" y="22"/>
                  </a:lnTo>
                  <a:lnTo>
                    <a:pt x="24" y="24"/>
                  </a:lnTo>
                  <a:lnTo>
                    <a:pt x="25" y="24"/>
                  </a:lnTo>
                  <a:lnTo>
                    <a:pt x="25" y="26"/>
                  </a:lnTo>
                  <a:lnTo>
                    <a:pt x="27" y="26"/>
                  </a:lnTo>
                  <a:lnTo>
                    <a:pt x="27" y="27"/>
                  </a:lnTo>
                  <a:lnTo>
                    <a:pt x="29" y="27"/>
                  </a:lnTo>
                  <a:lnTo>
                    <a:pt x="29" y="29"/>
                  </a:lnTo>
                  <a:lnTo>
                    <a:pt x="31" y="30"/>
                  </a:lnTo>
                  <a:lnTo>
                    <a:pt x="31" y="32"/>
                  </a:lnTo>
                  <a:lnTo>
                    <a:pt x="33" y="32"/>
                  </a:lnTo>
                  <a:lnTo>
                    <a:pt x="33" y="34"/>
                  </a:lnTo>
                  <a:lnTo>
                    <a:pt x="34" y="34"/>
                  </a:lnTo>
                  <a:lnTo>
                    <a:pt x="35" y="34"/>
                  </a:lnTo>
                  <a:lnTo>
                    <a:pt x="34" y="34"/>
                  </a:lnTo>
                  <a:lnTo>
                    <a:pt x="33" y="34"/>
                  </a:lnTo>
                  <a:lnTo>
                    <a:pt x="31" y="34"/>
                  </a:lnTo>
                  <a:lnTo>
                    <a:pt x="30" y="34"/>
                  </a:lnTo>
                  <a:lnTo>
                    <a:pt x="27" y="34"/>
                  </a:lnTo>
                  <a:lnTo>
                    <a:pt x="25" y="34"/>
                  </a:lnTo>
                  <a:lnTo>
                    <a:pt x="22" y="34"/>
                  </a:lnTo>
                  <a:lnTo>
                    <a:pt x="20" y="34"/>
                  </a:lnTo>
                  <a:lnTo>
                    <a:pt x="17" y="34"/>
                  </a:lnTo>
                  <a:lnTo>
                    <a:pt x="15" y="34"/>
                  </a:lnTo>
                  <a:lnTo>
                    <a:pt x="13" y="34"/>
                  </a:lnTo>
                  <a:lnTo>
                    <a:pt x="11" y="34"/>
                  </a:lnTo>
                  <a:lnTo>
                    <a:pt x="9" y="34"/>
                  </a:lnTo>
                  <a:lnTo>
                    <a:pt x="8" y="34"/>
                  </a:lnTo>
                  <a:lnTo>
                    <a:pt x="7" y="34"/>
                  </a:lnTo>
                  <a:lnTo>
                    <a:pt x="7" y="35"/>
                  </a:lnTo>
                  <a:lnTo>
                    <a:pt x="7" y="37"/>
                  </a:lnTo>
                  <a:lnTo>
                    <a:pt x="7" y="39"/>
                  </a:lnTo>
                  <a:lnTo>
                    <a:pt x="7" y="41"/>
                  </a:lnTo>
                  <a:lnTo>
                    <a:pt x="7" y="43"/>
                  </a:lnTo>
                  <a:lnTo>
                    <a:pt x="7" y="45"/>
                  </a:lnTo>
                  <a:lnTo>
                    <a:pt x="7" y="47"/>
                  </a:lnTo>
                  <a:lnTo>
                    <a:pt x="7" y="49"/>
                  </a:lnTo>
                  <a:lnTo>
                    <a:pt x="7" y="50"/>
                  </a:lnTo>
                  <a:lnTo>
                    <a:pt x="7" y="51"/>
                  </a:lnTo>
                  <a:lnTo>
                    <a:pt x="7" y="52"/>
                  </a:lnTo>
                  <a:lnTo>
                    <a:pt x="8" y="52"/>
                  </a:lnTo>
                  <a:lnTo>
                    <a:pt x="8" y="53"/>
                  </a:lnTo>
                  <a:lnTo>
                    <a:pt x="10" y="53"/>
                  </a:lnTo>
                  <a:lnTo>
                    <a:pt x="12" y="53"/>
                  </a:lnTo>
                  <a:lnTo>
                    <a:pt x="14" y="53"/>
                  </a:lnTo>
                  <a:lnTo>
                    <a:pt x="16" y="53"/>
                  </a:lnTo>
                  <a:lnTo>
                    <a:pt x="18" y="53"/>
                  </a:lnTo>
                  <a:lnTo>
                    <a:pt x="20" y="53"/>
                  </a:lnTo>
                  <a:lnTo>
                    <a:pt x="22" y="53"/>
                  </a:lnTo>
                  <a:lnTo>
                    <a:pt x="23" y="53"/>
                  </a:lnTo>
                  <a:lnTo>
                    <a:pt x="24" y="53"/>
                  </a:lnTo>
                  <a:lnTo>
                    <a:pt x="26" y="53"/>
                  </a:lnTo>
                  <a:lnTo>
                    <a:pt x="24" y="54"/>
                  </a:lnTo>
                  <a:lnTo>
                    <a:pt x="23" y="54"/>
                  </a:lnTo>
                  <a:lnTo>
                    <a:pt x="21" y="54"/>
                  </a:lnTo>
                  <a:lnTo>
                    <a:pt x="20" y="54"/>
                  </a:lnTo>
                  <a:lnTo>
                    <a:pt x="19" y="56"/>
                  </a:lnTo>
                  <a:lnTo>
                    <a:pt x="17" y="56"/>
                  </a:lnTo>
                  <a:lnTo>
                    <a:pt x="15" y="57"/>
                  </a:lnTo>
                  <a:lnTo>
                    <a:pt x="14" y="57"/>
                  </a:lnTo>
                  <a:lnTo>
                    <a:pt x="12" y="59"/>
                  </a:lnTo>
                  <a:lnTo>
                    <a:pt x="10" y="61"/>
                  </a:lnTo>
                  <a:lnTo>
                    <a:pt x="8" y="63"/>
                  </a:lnTo>
                  <a:lnTo>
                    <a:pt x="7" y="64"/>
                  </a:lnTo>
                  <a:lnTo>
                    <a:pt x="5" y="66"/>
                  </a:lnTo>
                  <a:lnTo>
                    <a:pt x="4" y="68"/>
                  </a:lnTo>
                  <a:lnTo>
                    <a:pt x="3" y="69"/>
                  </a:lnTo>
                  <a:lnTo>
                    <a:pt x="3" y="71"/>
                  </a:lnTo>
                  <a:lnTo>
                    <a:pt x="2" y="73"/>
                  </a:lnTo>
                  <a:lnTo>
                    <a:pt x="2" y="75"/>
                  </a:lnTo>
                  <a:lnTo>
                    <a:pt x="2" y="77"/>
                  </a:lnTo>
                  <a:lnTo>
                    <a:pt x="2" y="78"/>
                  </a:lnTo>
                  <a:lnTo>
                    <a:pt x="0" y="80"/>
                  </a:lnTo>
                  <a:lnTo>
                    <a:pt x="0" y="81"/>
                  </a:lnTo>
                  <a:lnTo>
                    <a:pt x="0" y="83"/>
                  </a:lnTo>
                  <a:lnTo>
                    <a:pt x="0" y="84"/>
                  </a:lnTo>
                  <a:lnTo>
                    <a:pt x="0" y="86"/>
                  </a:lnTo>
                  <a:lnTo>
                    <a:pt x="0" y="88"/>
                  </a:lnTo>
                  <a:lnTo>
                    <a:pt x="0" y="89"/>
                  </a:lnTo>
                  <a:lnTo>
                    <a:pt x="0" y="91"/>
                  </a:lnTo>
                  <a:lnTo>
                    <a:pt x="0" y="93"/>
                  </a:lnTo>
                  <a:lnTo>
                    <a:pt x="0" y="95"/>
                  </a:lnTo>
                  <a:lnTo>
                    <a:pt x="0" y="97"/>
                  </a:lnTo>
                  <a:lnTo>
                    <a:pt x="0" y="99"/>
                  </a:lnTo>
                  <a:lnTo>
                    <a:pt x="0" y="100"/>
                  </a:lnTo>
                  <a:lnTo>
                    <a:pt x="0" y="102"/>
                  </a:lnTo>
                  <a:lnTo>
                    <a:pt x="0" y="104"/>
                  </a:lnTo>
                  <a:lnTo>
                    <a:pt x="0" y="105"/>
                  </a:lnTo>
                  <a:lnTo>
                    <a:pt x="0" y="107"/>
                  </a:lnTo>
                  <a:lnTo>
                    <a:pt x="2" y="108"/>
                  </a:lnTo>
                  <a:lnTo>
                    <a:pt x="2" y="111"/>
                  </a:lnTo>
                  <a:lnTo>
                    <a:pt x="4" y="113"/>
                  </a:lnTo>
                  <a:lnTo>
                    <a:pt x="4" y="115"/>
                  </a:lnTo>
                  <a:lnTo>
                    <a:pt x="6" y="116"/>
                  </a:lnTo>
                  <a:lnTo>
                    <a:pt x="8" y="118"/>
                  </a:lnTo>
                  <a:lnTo>
                    <a:pt x="10" y="120"/>
                  </a:lnTo>
                  <a:lnTo>
                    <a:pt x="11" y="122"/>
                  </a:lnTo>
                  <a:lnTo>
                    <a:pt x="14" y="122"/>
                  </a:lnTo>
                  <a:lnTo>
                    <a:pt x="16" y="124"/>
                  </a:lnTo>
                  <a:lnTo>
                    <a:pt x="20" y="124"/>
                  </a:lnTo>
                  <a:lnTo>
                    <a:pt x="23" y="126"/>
                  </a:lnTo>
                  <a:lnTo>
                    <a:pt x="29" y="126"/>
                  </a:lnTo>
                  <a:lnTo>
                    <a:pt x="33" y="126"/>
                  </a:lnTo>
                  <a:lnTo>
                    <a:pt x="38" y="126"/>
                  </a:lnTo>
                  <a:lnTo>
                    <a:pt x="43" y="126"/>
                  </a:lnTo>
                  <a:lnTo>
                    <a:pt x="49" y="124"/>
                  </a:lnTo>
                  <a:lnTo>
                    <a:pt x="53" y="124"/>
                  </a:lnTo>
                  <a:lnTo>
                    <a:pt x="58" y="124"/>
                  </a:lnTo>
                  <a:lnTo>
                    <a:pt x="61" y="124"/>
                  </a:lnTo>
                  <a:lnTo>
                    <a:pt x="66" y="122"/>
                  </a:lnTo>
                  <a:lnTo>
                    <a:pt x="69" y="122"/>
                  </a:lnTo>
                  <a:lnTo>
                    <a:pt x="72" y="122"/>
                  </a:lnTo>
                  <a:lnTo>
                    <a:pt x="73" y="122"/>
                  </a:lnTo>
                  <a:lnTo>
                    <a:pt x="74" y="120"/>
                  </a:lnTo>
                  <a:lnTo>
                    <a:pt x="74" y="121"/>
                  </a:lnTo>
                  <a:lnTo>
                    <a:pt x="74" y="122"/>
                  </a:lnTo>
                  <a:lnTo>
                    <a:pt x="74" y="123"/>
                  </a:lnTo>
                  <a:lnTo>
                    <a:pt x="74" y="125"/>
                  </a:lnTo>
                  <a:lnTo>
                    <a:pt x="74" y="126"/>
                  </a:lnTo>
                  <a:lnTo>
                    <a:pt x="74" y="127"/>
                  </a:lnTo>
                  <a:lnTo>
                    <a:pt x="72" y="129"/>
                  </a:lnTo>
                  <a:lnTo>
                    <a:pt x="71" y="129"/>
                  </a:lnTo>
                  <a:lnTo>
                    <a:pt x="69" y="129"/>
                  </a:lnTo>
                  <a:lnTo>
                    <a:pt x="67" y="131"/>
                  </a:lnTo>
                  <a:lnTo>
                    <a:pt x="66" y="131"/>
                  </a:lnTo>
                  <a:lnTo>
                    <a:pt x="64" y="131"/>
                  </a:lnTo>
                  <a:lnTo>
                    <a:pt x="63" y="133"/>
                  </a:lnTo>
                  <a:lnTo>
                    <a:pt x="63" y="134"/>
                  </a:lnTo>
                  <a:lnTo>
                    <a:pt x="62" y="135"/>
                  </a:lnTo>
                  <a:lnTo>
                    <a:pt x="62" y="136"/>
                  </a:lnTo>
                  <a:lnTo>
                    <a:pt x="61" y="138"/>
                  </a:lnTo>
                  <a:lnTo>
                    <a:pt x="61" y="139"/>
                  </a:lnTo>
                  <a:lnTo>
                    <a:pt x="61" y="141"/>
                  </a:lnTo>
                  <a:lnTo>
                    <a:pt x="61" y="143"/>
                  </a:lnTo>
                  <a:lnTo>
                    <a:pt x="60" y="146"/>
                  </a:lnTo>
                  <a:lnTo>
                    <a:pt x="60" y="148"/>
                  </a:lnTo>
                  <a:lnTo>
                    <a:pt x="60" y="150"/>
                  </a:lnTo>
                  <a:lnTo>
                    <a:pt x="60" y="152"/>
                  </a:lnTo>
                  <a:lnTo>
                    <a:pt x="60" y="153"/>
                  </a:lnTo>
                  <a:lnTo>
                    <a:pt x="61" y="155"/>
                  </a:lnTo>
                  <a:lnTo>
                    <a:pt x="62" y="157"/>
                  </a:lnTo>
                  <a:lnTo>
                    <a:pt x="64" y="158"/>
                  </a:lnTo>
                  <a:lnTo>
                    <a:pt x="64" y="160"/>
                  </a:lnTo>
                  <a:lnTo>
                    <a:pt x="64" y="162"/>
                  </a:lnTo>
                  <a:lnTo>
                    <a:pt x="64" y="163"/>
                  </a:lnTo>
                  <a:lnTo>
                    <a:pt x="66" y="163"/>
                  </a:lnTo>
                  <a:lnTo>
                    <a:pt x="66" y="164"/>
                  </a:lnTo>
                  <a:lnTo>
                    <a:pt x="67" y="164"/>
                  </a:lnTo>
                  <a:lnTo>
                    <a:pt x="67" y="166"/>
                  </a:lnTo>
                  <a:lnTo>
                    <a:pt x="69" y="166"/>
                  </a:lnTo>
                  <a:lnTo>
                    <a:pt x="69" y="168"/>
                  </a:lnTo>
                  <a:lnTo>
                    <a:pt x="70" y="168"/>
                  </a:lnTo>
                  <a:lnTo>
                    <a:pt x="72" y="169"/>
                  </a:lnTo>
                  <a:lnTo>
                    <a:pt x="74" y="169"/>
                  </a:lnTo>
                  <a:lnTo>
                    <a:pt x="74" y="171"/>
                  </a:lnTo>
                  <a:lnTo>
                    <a:pt x="76" y="172"/>
                  </a:lnTo>
                  <a:lnTo>
                    <a:pt x="77" y="173"/>
                  </a:lnTo>
                  <a:lnTo>
                    <a:pt x="78" y="173"/>
                  </a:lnTo>
                  <a:lnTo>
                    <a:pt x="80" y="173"/>
                  </a:lnTo>
                  <a:lnTo>
                    <a:pt x="81" y="173"/>
                  </a:lnTo>
                  <a:lnTo>
                    <a:pt x="83" y="172"/>
                  </a:lnTo>
                  <a:lnTo>
                    <a:pt x="83" y="171"/>
                  </a:lnTo>
                  <a:lnTo>
                    <a:pt x="85" y="169"/>
                  </a:lnTo>
                  <a:lnTo>
                    <a:pt x="84" y="171"/>
                  </a:lnTo>
                  <a:lnTo>
                    <a:pt x="84" y="172"/>
                  </a:lnTo>
                  <a:lnTo>
                    <a:pt x="84" y="174"/>
                  </a:lnTo>
                  <a:lnTo>
                    <a:pt x="86" y="174"/>
                  </a:lnTo>
                  <a:lnTo>
                    <a:pt x="86" y="176"/>
                  </a:lnTo>
                  <a:lnTo>
                    <a:pt x="86" y="177"/>
                  </a:lnTo>
                  <a:lnTo>
                    <a:pt x="88" y="177"/>
                  </a:lnTo>
                  <a:lnTo>
                    <a:pt x="88" y="178"/>
                  </a:lnTo>
                  <a:lnTo>
                    <a:pt x="89" y="178"/>
                  </a:lnTo>
                  <a:lnTo>
                    <a:pt x="91" y="178"/>
                  </a:lnTo>
                  <a:lnTo>
                    <a:pt x="91" y="179"/>
                  </a:lnTo>
                  <a:lnTo>
                    <a:pt x="92" y="179"/>
                  </a:lnTo>
                  <a:lnTo>
                    <a:pt x="93" y="178"/>
                  </a:lnTo>
                  <a:lnTo>
                    <a:pt x="95" y="177"/>
                  </a:lnTo>
                  <a:lnTo>
                    <a:pt x="96" y="177"/>
                  </a:lnTo>
                  <a:lnTo>
                    <a:pt x="98" y="176"/>
                  </a:lnTo>
                  <a:lnTo>
                    <a:pt x="100" y="174"/>
                  </a:lnTo>
                  <a:lnTo>
                    <a:pt x="102" y="173"/>
                  </a:lnTo>
                  <a:lnTo>
                    <a:pt x="103" y="171"/>
                  </a:lnTo>
                  <a:lnTo>
                    <a:pt x="104" y="169"/>
                  </a:lnTo>
                  <a:lnTo>
                    <a:pt x="104" y="170"/>
                  </a:lnTo>
                  <a:lnTo>
                    <a:pt x="104" y="172"/>
                  </a:lnTo>
                  <a:lnTo>
                    <a:pt x="104" y="174"/>
                  </a:lnTo>
                  <a:lnTo>
                    <a:pt x="104" y="176"/>
                  </a:lnTo>
                  <a:lnTo>
                    <a:pt x="104" y="177"/>
                  </a:lnTo>
                  <a:lnTo>
                    <a:pt x="104" y="178"/>
                  </a:lnTo>
                  <a:lnTo>
                    <a:pt x="104" y="180"/>
                  </a:lnTo>
                  <a:lnTo>
                    <a:pt x="104" y="182"/>
                  </a:lnTo>
                  <a:lnTo>
                    <a:pt x="104" y="183"/>
                  </a:lnTo>
                  <a:lnTo>
                    <a:pt x="104" y="185"/>
                  </a:lnTo>
                  <a:lnTo>
                    <a:pt x="104" y="187"/>
                  </a:lnTo>
                  <a:lnTo>
                    <a:pt x="104" y="188"/>
                  </a:lnTo>
                  <a:lnTo>
                    <a:pt x="104" y="189"/>
                  </a:lnTo>
                  <a:lnTo>
                    <a:pt x="102" y="190"/>
                  </a:lnTo>
                  <a:lnTo>
                    <a:pt x="101" y="190"/>
                  </a:lnTo>
                  <a:lnTo>
                    <a:pt x="99" y="190"/>
                  </a:lnTo>
                  <a:lnTo>
                    <a:pt x="97" y="190"/>
                  </a:lnTo>
                  <a:lnTo>
                    <a:pt x="96" y="190"/>
                  </a:lnTo>
                  <a:lnTo>
                    <a:pt x="94" y="190"/>
                  </a:lnTo>
                  <a:lnTo>
                    <a:pt x="92" y="190"/>
                  </a:lnTo>
                  <a:lnTo>
                    <a:pt x="91" y="190"/>
                  </a:lnTo>
                  <a:lnTo>
                    <a:pt x="89" y="190"/>
                  </a:lnTo>
                  <a:lnTo>
                    <a:pt x="89" y="189"/>
                  </a:lnTo>
                  <a:lnTo>
                    <a:pt x="88" y="189"/>
                  </a:lnTo>
                  <a:lnTo>
                    <a:pt x="88" y="188"/>
                  </a:lnTo>
                  <a:lnTo>
                    <a:pt x="87" y="188"/>
                  </a:lnTo>
                  <a:lnTo>
                    <a:pt x="87" y="186"/>
                  </a:lnTo>
                  <a:lnTo>
                    <a:pt x="87" y="184"/>
                  </a:lnTo>
                  <a:lnTo>
                    <a:pt x="85" y="184"/>
                  </a:lnTo>
                  <a:lnTo>
                    <a:pt x="85" y="183"/>
                  </a:lnTo>
                  <a:lnTo>
                    <a:pt x="85" y="181"/>
                  </a:lnTo>
                  <a:lnTo>
                    <a:pt x="85" y="180"/>
                  </a:lnTo>
                  <a:lnTo>
                    <a:pt x="85" y="179"/>
                  </a:lnTo>
                  <a:lnTo>
                    <a:pt x="83" y="180"/>
                  </a:lnTo>
                  <a:lnTo>
                    <a:pt x="81" y="180"/>
                  </a:lnTo>
                  <a:lnTo>
                    <a:pt x="80" y="180"/>
                  </a:lnTo>
                  <a:lnTo>
                    <a:pt x="78" y="182"/>
                  </a:lnTo>
                  <a:lnTo>
                    <a:pt x="76" y="184"/>
                  </a:lnTo>
                  <a:lnTo>
                    <a:pt x="74" y="186"/>
                  </a:lnTo>
                  <a:lnTo>
                    <a:pt x="73" y="188"/>
                  </a:lnTo>
                  <a:lnTo>
                    <a:pt x="71" y="189"/>
                  </a:lnTo>
                  <a:lnTo>
                    <a:pt x="70" y="189"/>
                  </a:lnTo>
                  <a:lnTo>
                    <a:pt x="68" y="189"/>
                  </a:lnTo>
                  <a:lnTo>
                    <a:pt x="67" y="189"/>
                  </a:lnTo>
                  <a:lnTo>
                    <a:pt x="65" y="189"/>
                  </a:lnTo>
                  <a:lnTo>
                    <a:pt x="63" y="188"/>
                  </a:lnTo>
                  <a:lnTo>
                    <a:pt x="60" y="188"/>
                  </a:lnTo>
                  <a:lnTo>
                    <a:pt x="58" y="188"/>
                  </a:lnTo>
                  <a:lnTo>
                    <a:pt x="57" y="188"/>
                  </a:lnTo>
                  <a:lnTo>
                    <a:pt x="55" y="187"/>
                  </a:lnTo>
                  <a:lnTo>
                    <a:pt x="51" y="187"/>
                  </a:lnTo>
                  <a:lnTo>
                    <a:pt x="50" y="187"/>
                  </a:lnTo>
                  <a:lnTo>
                    <a:pt x="46" y="187"/>
                  </a:lnTo>
                  <a:lnTo>
                    <a:pt x="45" y="185"/>
                  </a:lnTo>
                  <a:lnTo>
                    <a:pt x="43" y="185"/>
                  </a:lnTo>
                  <a:lnTo>
                    <a:pt x="41" y="185"/>
                  </a:lnTo>
                  <a:lnTo>
                    <a:pt x="40" y="185"/>
                  </a:lnTo>
                  <a:lnTo>
                    <a:pt x="40" y="183"/>
                  </a:lnTo>
                  <a:lnTo>
                    <a:pt x="39" y="185"/>
                  </a:lnTo>
                  <a:lnTo>
                    <a:pt x="39" y="187"/>
                  </a:lnTo>
                  <a:lnTo>
                    <a:pt x="37" y="189"/>
                  </a:lnTo>
                  <a:lnTo>
                    <a:pt x="37" y="191"/>
                  </a:lnTo>
                  <a:lnTo>
                    <a:pt x="35" y="195"/>
                  </a:lnTo>
                  <a:lnTo>
                    <a:pt x="34" y="198"/>
                  </a:lnTo>
                  <a:lnTo>
                    <a:pt x="32" y="202"/>
                  </a:lnTo>
                  <a:lnTo>
                    <a:pt x="32" y="205"/>
                  </a:lnTo>
                  <a:lnTo>
                    <a:pt x="30" y="208"/>
                  </a:lnTo>
                  <a:lnTo>
                    <a:pt x="28" y="212"/>
                  </a:lnTo>
                  <a:lnTo>
                    <a:pt x="26" y="215"/>
                  </a:lnTo>
                  <a:lnTo>
                    <a:pt x="26" y="219"/>
                  </a:lnTo>
                  <a:lnTo>
                    <a:pt x="24" y="222"/>
                  </a:lnTo>
                  <a:lnTo>
                    <a:pt x="24" y="224"/>
                  </a:lnTo>
                  <a:lnTo>
                    <a:pt x="24" y="226"/>
                  </a:lnTo>
                  <a:lnTo>
                    <a:pt x="24" y="227"/>
                  </a:lnTo>
                  <a:lnTo>
                    <a:pt x="25" y="227"/>
                  </a:lnTo>
                  <a:lnTo>
                    <a:pt x="27" y="229"/>
                  </a:lnTo>
                  <a:lnTo>
                    <a:pt x="29" y="229"/>
                  </a:lnTo>
                  <a:lnTo>
                    <a:pt x="30" y="231"/>
                  </a:lnTo>
                  <a:lnTo>
                    <a:pt x="34" y="231"/>
                  </a:lnTo>
                  <a:lnTo>
                    <a:pt x="35" y="231"/>
                  </a:lnTo>
                  <a:lnTo>
                    <a:pt x="39" y="231"/>
                  </a:lnTo>
                  <a:lnTo>
                    <a:pt x="41" y="232"/>
                  </a:lnTo>
                  <a:lnTo>
                    <a:pt x="43" y="232"/>
                  </a:lnTo>
                  <a:lnTo>
                    <a:pt x="45" y="232"/>
                  </a:lnTo>
                  <a:lnTo>
                    <a:pt x="49" y="232"/>
                  </a:lnTo>
                  <a:lnTo>
                    <a:pt x="51" y="232"/>
                  </a:lnTo>
                  <a:lnTo>
                    <a:pt x="53" y="232"/>
                  </a:lnTo>
                  <a:lnTo>
                    <a:pt x="55" y="232"/>
                  </a:lnTo>
                  <a:lnTo>
                    <a:pt x="57" y="230"/>
                  </a:lnTo>
                  <a:lnTo>
                    <a:pt x="55" y="232"/>
                  </a:lnTo>
                  <a:lnTo>
                    <a:pt x="55" y="233"/>
                  </a:lnTo>
                  <a:lnTo>
                    <a:pt x="55" y="235"/>
                  </a:lnTo>
                  <a:lnTo>
                    <a:pt x="55" y="237"/>
                  </a:lnTo>
                  <a:lnTo>
                    <a:pt x="56" y="239"/>
                  </a:lnTo>
                  <a:lnTo>
                    <a:pt x="56" y="241"/>
                  </a:lnTo>
                  <a:lnTo>
                    <a:pt x="57" y="241"/>
                  </a:lnTo>
                  <a:lnTo>
                    <a:pt x="57" y="243"/>
                  </a:lnTo>
                  <a:lnTo>
                    <a:pt x="58" y="244"/>
                  </a:lnTo>
                  <a:lnTo>
                    <a:pt x="58" y="246"/>
                  </a:lnTo>
                  <a:lnTo>
                    <a:pt x="59" y="247"/>
                  </a:lnTo>
                  <a:lnTo>
                    <a:pt x="59" y="249"/>
                  </a:lnTo>
                  <a:lnTo>
                    <a:pt x="61" y="250"/>
                  </a:lnTo>
                  <a:lnTo>
                    <a:pt x="61" y="252"/>
                  </a:lnTo>
                  <a:lnTo>
                    <a:pt x="62" y="252"/>
                  </a:lnTo>
                  <a:lnTo>
                    <a:pt x="62" y="254"/>
                  </a:lnTo>
                  <a:lnTo>
                    <a:pt x="63" y="256"/>
                  </a:lnTo>
                  <a:lnTo>
                    <a:pt x="63" y="258"/>
                  </a:lnTo>
                  <a:lnTo>
                    <a:pt x="65" y="259"/>
                  </a:lnTo>
                  <a:lnTo>
                    <a:pt x="65" y="261"/>
                  </a:lnTo>
                  <a:lnTo>
                    <a:pt x="67" y="263"/>
                  </a:lnTo>
                  <a:lnTo>
                    <a:pt x="69" y="265"/>
                  </a:lnTo>
                  <a:lnTo>
                    <a:pt x="70" y="266"/>
                  </a:lnTo>
                  <a:lnTo>
                    <a:pt x="70" y="270"/>
                  </a:lnTo>
                  <a:lnTo>
                    <a:pt x="72" y="271"/>
                  </a:lnTo>
                  <a:lnTo>
                    <a:pt x="73" y="273"/>
                  </a:lnTo>
                  <a:lnTo>
                    <a:pt x="75" y="275"/>
                  </a:lnTo>
                  <a:lnTo>
                    <a:pt x="75" y="277"/>
                  </a:lnTo>
                  <a:lnTo>
                    <a:pt x="77" y="278"/>
                  </a:lnTo>
                  <a:lnTo>
                    <a:pt x="77" y="280"/>
                  </a:lnTo>
                  <a:lnTo>
                    <a:pt x="79" y="281"/>
                  </a:lnTo>
                  <a:lnTo>
                    <a:pt x="79" y="284"/>
                  </a:lnTo>
                  <a:lnTo>
                    <a:pt x="79" y="286"/>
                  </a:lnTo>
                  <a:lnTo>
                    <a:pt x="79" y="287"/>
                  </a:lnTo>
                  <a:lnTo>
                    <a:pt x="80" y="289"/>
                  </a:lnTo>
                  <a:lnTo>
                    <a:pt x="80" y="292"/>
                  </a:lnTo>
                  <a:lnTo>
                    <a:pt x="82" y="294"/>
                  </a:lnTo>
                  <a:lnTo>
                    <a:pt x="82" y="296"/>
                  </a:lnTo>
                  <a:lnTo>
                    <a:pt x="84" y="297"/>
                  </a:lnTo>
                  <a:lnTo>
                    <a:pt x="84" y="301"/>
                  </a:lnTo>
                  <a:lnTo>
                    <a:pt x="84" y="303"/>
                  </a:lnTo>
                  <a:lnTo>
                    <a:pt x="84" y="305"/>
                  </a:lnTo>
                  <a:lnTo>
                    <a:pt x="86" y="306"/>
                  </a:lnTo>
                  <a:lnTo>
                    <a:pt x="86" y="308"/>
                  </a:lnTo>
                  <a:lnTo>
                    <a:pt x="86" y="310"/>
                  </a:lnTo>
                  <a:lnTo>
                    <a:pt x="86" y="312"/>
                  </a:lnTo>
                  <a:lnTo>
                    <a:pt x="86" y="313"/>
                  </a:lnTo>
                  <a:lnTo>
                    <a:pt x="86" y="315"/>
                  </a:lnTo>
                  <a:lnTo>
                    <a:pt x="86" y="316"/>
                  </a:lnTo>
                  <a:lnTo>
                    <a:pt x="86" y="318"/>
                  </a:lnTo>
                  <a:lnTo>
                    <a:pt x="86" y="320"/>
                  </a:lnTo>
                  <a:lnTo>
                    <a:pt x="86" y="322"/>
                  </a:lnTo>
                  <a:lnTo>
                    <a:pt x="86" y="324"/>
                  </a:lnTo>
                  <a:lnTo>
                    <a:pt x="88" y="324"/>
                  </a:lnTo>
                  <a:lnTo>
                    <a:pt x="88" y="325"/>
                  </a:lnTo>
                  <a:lnTo>
                    <a:pt x="90" y="327"/>
                  </a:lnTo>
                  <a:lnTo>
                    <a:pt x="91" y="328"/>
                  </a:lnTo>
                  <a:lnTo>
                    <a:pt x="92" y="328"/>
                  </a:lnTo>
                  <a:lnTo>
                    <a:pt x="93" y="330"/>
                  </a:lnTo>
                  <a:lnTo>
                    <a:pt x="94" y="330"/>
                  </a:lnTo>
                  <a:lnTo>
                    <a:pt x="96" y="330"/>
                  </a:lnTo>
                  <a:lnTo>
                    <a:pt x="98" y="330"/>
                  </a:lnTo>
                  <a:lnTo>
                    <a:pt x="104" y="330"/>
                  </a:lnTo>
                  <a:lnTo>
                    <a:pt x="109" y="329"/>
                  </a:lnTo>
                  <a:lnTo>
                    <a:pt x="114" y="329"/>
                  </a:lnTo>
                  <a:lnTo>
                    <a:pt x="120" y="327"/>
                  </a:lnTo>
                  <a:lnTo>
                    <a:pt x="126" y="327"/>
                  </a:lnTo>
                  <a:lnTo>
                    <a:pt x="131" y="326"/>
                  </a:lnTo>
                  <a:lnTo>
                    <a:pt x="136" y="326"/>
                  </a:lnTo>
                  <a:lnTo>
                    <a:pt x="142" y="324"/>
                  </a:lnTo>
                  <a:lnTo>
                    <a:pt x="145" y="324"/>
                  </a:lnTo>
                  <a:lnTo>
                    <a:pt x="150" y="324"/>
                  </a:lnTo>
                  <a:lnTo>
                    <a:pt x="154" y="324"/>
                  </a:lnTo>
                  <a:lnTo>
                    <a:pt x="160" y="322"/>
                  </a:lnTo>
                  <a:lnTo>
                    <a:pt x="163" y="322"/>
                  </a:lnTo>
                  <a:lnTo>
                    <a:pt x="167" y="322"/>
                  </a:lnTo>
                  <a:lnTo>
                    <a:pt x="171" y="322"/>
                  </a:lnTo>
                  <a:lnTo>
                    <a:pt x="176" y="321"/>
                  </a:lnTo>
                  <a:lnTo>
                    <a:pt x="177" y="321"/>
                  </a:lnTo>
                  <a:lnTo>
                    <a:pt x="179" y="321"/>
                  </a:lnTo>
                  <a:lnTo>
                    <a:pt x="181" y="321"/>
                  </a:lnTo>
                  <a:lnTo>
                    <a:pt x="184" y="321"/>
                  </a:lnTo>
                  <a:lnTo>
                    <a:pt x="185" y="321"/>
                  </a:lnTo>
                  <a:lnTo>
                    <a:pt x="188" y="321"/>
                  </a:lnTo>
                  <a:lnTo>
                    <a:pt x="190" y="321"/>
                  </a:lnTo>
                  <a:lnTo>
                    <a:pt x="194" y="320"/>
                  </a:lnTo>
                  <a:lnTo>
                    <a:pt x="196" y="320"/>
                  </a:lnTo>
                  <a:lnTo>
                    <a:pt x="197" y="320"/>
                  </a:lnTo>
                  <a:lnTo>
                    <a:pt x="199" y="320"/>
                  </a:lnTo>
                  <a:lnTo>
                    <a:pt x="201" y="319"/>
                  </a:lnTo>
                  <a:lnTo>
                    <a:pt x="203" y="319"/>
                  </a:lnTo>
                  <a:lnTo>
                    <a:pt x="204" y="318"/>
                  </a:lnTo>
                  <a:lnTo>
                    <a:pt x="228" y="318"/>
                  </a:lnTo>
                </a:path>
              </a:pathLst>
            </a:custGeom>
            <a:solidFill>
              <a:srgbClr val="F8F8F8"/>
            </a:solidFill>
            <a:ln w="18732">
              <a:solidFill>
                <a:srgbClr val="DDDDDD"/>
              </a:solidFill>
              <a:round/>
              <a:headEnd/>
              <a:tailEnd/>
            </a:ln>
          </p:spPr>
          <p:txBody>
            <a:bodyPr/>
            <a:lstStyle/>
            <a:p>
              <a:endParaRPr lang="it-IT"/>
            </a:p>
          </p:txBody>
        </p:sp>
        <p:sp>
          <p:nvSpPr>
            <p:cNvPr id="12333" name="Freeform 61"/>
            <p:cNvSpPr>
              <a:spLocks/>
            </p:cNvSpPr>
            <p:nvPr/>
          </p:nvSpPr>
          <p:spPr bwMode="auto">
            <a:xfrm>
              <a:off x="4796" y="1469"/>
              <a:ext cx="71" cy="98"/>
            </a:xfrm>
            <a:custGeom>
              <a:avLst/>
              <a:gdLst>
                <a:gd name="T0" fmla="*/ 0 w 36"/>
                <a:gd name="T1" fmla="*/ 0 h 103"/>
                <a:gd name="T2" fmla="*/ 0 w 36"/>
                <a:gd name="T3" fmla="*/ 1 h 103"/>
                <a:gd name="T4" fmla="*/ 0 w 36"/>
                <a:gd name="T5" fmla="*/ 1 h 103"/>
                <a:gd name="T6" fmla="*/ 8 w 36"/>
                <a:gd name="T7" fmla="*/ 3 h 103"/>
                <a:gd name="T8" fmla="*/ 24 w 36"/>
                <a:gd name="T9" fmla="*/ 3 h 103"/>
                <a:gd name="T10" fmla="*/ 32 w 36"/>
                <a:gd name="T11" fmla="*/ 5 h 103"/>
                <a:gd name="T12" fmla="*/ 47 w 36"/>
                <a:gd name="T13" fmla="*/ 6 h 103"/>
                <a:gd name="T14" fmla="*/ 55 w 36"/>
                <a:gd name="T15" fmla="*/ 8 h 103"/>
                <a:gd name="T16" fmla="*/ 71 w 36"/>
                <a:gd name="T17" fmla="*/ 8 h 103"/>
                <a:gd name="T18" fmla="*/ 85 w 36"/>
                <a:gd name="T19" fmla="*/ 10 h 103"/>
                <a:gd name="T20" fmla="*/ 93 w 36"/>
                <a:gd name="T21" fmla="*/ 10 h 103"/>
                <a:gd name="T22" fmla="*/ 108 w 36"/>
                <a:gd name="T23" fmla="*/ 10 h 103"/>
                <a:gd name="T24" fmla="*/ 124 w 36"/>
                <a:gd name="T25" fmla="*/ 11 h 103"/>
                <a:gd name="T26" fmla="*/ 132 w 36"/>
                <a:gd name="T27" fmla="*/ 13 h 103"/>
                <a:gd name="T28" fmla="*/ 144 w 36"/>
                <a:gd name="T29" fmla="*/ 14 h 103"/>
                <a:gd name="T30" fmla="*/ 144 w 36"/>
                <a:gd name="T31" fmla="*/ 16 h 103"/>
                <a:gd name="T32" fmla="*/ 160 w 36"/>
                <a:gd name="T33" fmla="*/ 16 h 103"/>
                <a:gd name="T34" fmla="*/ 168 w 36"/>
                <a:gd name="T35" fmla="*/ 22 h 103"/>
                <a:gd name="T36" fmla="*/ 176 w 36"/>
                <a:gd name="T37" fmla="*/ 26 h 103"/>
                <a:gd name="T38" fmla="*/ 191 w 36"/>
                <a:gd name="T39" fmla="*/ 30 h 103"/>
                <a:gd name="T40" fmla="*/ 207 w 36"/>
                <a:gd name="T41" fmla="*/ 35 h 103"/>
                <a:gd name="T42" fmla="*/ 207 w 36"/>
                <a:gd name="T43" fmla="*/ 42 h 103"/>
                <a:gd name="T44" fmla="*/ 213 w 36"/>
                <a:gd name="T45" fmla="*/ 47 h 103"/>
                <a:gd name="T46" fmla="*/ 229 w 36"/>
                <a:gd name="T47" fmla="*/ 53 h 103"/>
                <a:gd name="T48" fmla="*/ 237 w 36"/>
                <a:gd name="T49" fmla="*/ 59 h 103"/>
                <a:gd name="T50" fmla="*/ 237 w 36"/>
                <a:gd name="T51" fmla="*/ 66 h 103"/>
                <a:gd name="T52" fmla="*/ 245 w 36"/>
                <a:gd name="T53" fmla="*/ 70 h 103"/>
                <a:gd name="T54" fmla="*/ 245 w 36"/>
                <a:gd name="T55" fmla="*/ 76 h 103"/>
                <a:gd name="T56" fmla="*/ 260 w 36"/>
                <a:gd name="T57" fmla="*/ 80 h 103"/>
                <a:gd name="T58" fmla="*/ 260 w 36"/>
                <a:gd name="T59" fmla="*/ 84 h 103"/>
                <a:gd name="T60" fmla="*/ 260 w 36"/>
                <a:gd name="T61" fmla="*/ 86 h 103"/>
                <a:gd name="T62" fmla="*/ 260 w 36"/>
                <a:gd name="T63" fmla="*/ 88 h 103"/>
                <a:gd name="T64" fmla="*/ 268 w 36"/>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103"/>
                <a:gd name="T101" fmla="*/ 36 w 36"/>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103">
                  <a:moveTo>
                    <a:pt x="0" y="0"/>
                  </a:moveTo>
                  <a:lnTo>
                    <a:pt x="0" y="1"/>
                  </a:lnTo>
                  <a:lnTo>
                    <a:pt x="1" y="3"/>
                  </a:lnTo>
                  <a:lnTo>
                    <a:pt x="3" y="3"/>
                  </a:lnTo>
                  <a:lnTo>
                    <a:pt x="4" y="5"/>
                  </a:lnTo>
                  <a:lnTo>
                    <a:pt x="6" y="6"/>
                  </a:lnTo>
                  <a:lnTo>
                    <a:pt x="7" y="8"/>
                  </a:lnTo>
                  <a:lnTo>
                    <a:pt x="9" y="8"/>
                  </a:lnTo>
                  <a:lnTo>
                    <a:pt x="11" y="10"/>
                  </a:lnTo>
                  <a:lnTo>
                    <a:pt x="12" y="11"/>
                  </a:lnTo>
                  <a:lnTo>
                    <a:pt x="14" y="13"/>
                  </a:lnTo>
                  <a:lnTo>
                    <a:pt x="16" y="14"/>
                  </a:lnTo>
                  <a:lnTo>
                    <a:pt x="17" y="16"/>
                  </a:lnTo>
                  <a:lnTo>
                    <a:pt x="19" y="17"/>
                  </a:lnTo>
                  <a:lnTo>
                    <a:pt x="19" y="19"/>
                  </a:lnTo>
                  <a:lnTo>
                    <a:pt x="21" y="19"/>
                  </a:lnTo>
                  <a:lnTo>
                    <a:pt x="22" y="25"/>
                  </a:lnTo>
                  <a:lnTo>
                    <a:pt x="23" y="29"/>
                  </a:lnTo>
                  <a:lnTo>
                    <a:pt x="25" y="36"/>
                  </a:lnTo>
                  <a:lnTo>
                    <a:pt x="27" y="41"/>
                  </a:lnTo>
                  <a:lnTo>
                    <a:pt x="27" y="48"/>
                  </a:lnTo>
                  <a:lnTo>
                    <a:pt x="28" y="55"/>
                  </a:lnTo>
                  <a:lnTo>
                    <a:pt x="30" y="62"/>
                  </a:lnTo>
                  <a:lnTo>
                    <a:pt x="31" y="68"/>
                  </a:lnTo>
                  <a:lnTo>
                    <a:pt x="31" y="76"/>
                  </a:lnTo>
                  <a:lnTo>
                    <a:pt x="32" y="82"/>
                  </a:lnTo>
                  <a:lnTo>
                    <a:pt x="32" y="88"/>
                  </a:lnTo>
                  <a:lnTo>
                    <a:pt x="34" y="93"/>
                  </a:lnTo>
                  <a:lnTo>
                    <a:pt x="34" y="97"/>
                  </a:lnTo>
                  <a:lnTo>
                    <a:pt x="34" y="100"/>
                  </a:lnTo>
                  <a:lnTo>
                    <a:pt x="34" y="102"/>
                  </a:lnTo>
                  <a:lnTo>
                    <a:pt x="35" y="102"/>
                  </a:lnTo>
                </a:path>
              </a:pathLst>
            </a:custGeom>
            <a:solidFill>
              <a:srgbClr val="F8F8F8"/>
            </a:solidFill>
            <a:ln w="18732">
              <a:solidFill>
                <a:srgbClr val="DDDDDD"/>
              </a:solidFill>
              <a:round/>
              <a:headEnd/>
              <a:tailEnd/>
            </a:ln>
          </p:spPr>
          <p:txBody>
            <a:bodyPr/>
            <a:lstStyle/>
            <a:p>
              <a:endParaRPr lang="it-IT"/>
            </a:p>
          </p:txBody>
        </p:sp>
        <p:sp>
          <p:nvSpPr>
            <p:cNvPr id="12334" name="Freeform 62"/>
            <p:cNvSpPr>
              <a:spLocks/>
            </p:cNvSpPr>
            <p:nvPr/>
          </p:nvSpPr>
          <p:spPr bwMode="auto">
            <a:xfrm>
              <a:off x="4889" y="1469"/>
              <a:ext cx="74" cy="98"/>
            </a:xfrm>
            <a:custGeom>
              <a:avLst/>
              <a:gdLst>
                <a:gd name="T0" fmla="*/ 288 w 37"/>
                <a:gd name="T1" fmla="*/ 0 h 103"/>
                <a:gd name="T2" fmla="*/ 280 w 37"/>
                <a:gd name="T3" fmla="*/ 1 h 103"/>
                <a:gd name="T4" fmla="*/ 280 w 37"/>
                <a:gd name="T5" fmla="*/ 1 h 103"/>
                <a:gd name="T6" fmla="*/ 264 w 37"/>
                <a:gd name="T7" fmla="*/ 3 h 103"/>
                <a:gd name="T8" fmla="*/ 264 w 37"/>
                <a:gd name="T9" fmla="*/ 3 h 103"/>
                <a:gd name="T10" fmla="*/ 248 w 37"/>
                <a:gd name="T11" fmla="*/ 5 h 103"/>
                <a:gd name="T12" fmla="*/ 240 w 37"/>
                <a:gd name="T13" fmla="*/ 6 h 103"/>
                <a:gd name="T14" fmla="*/ 224 w 37"/>
                <a:gd name="T15" fmla="*/ 8 h 103"/>
                <a:gd name="T16" fmla="*/ 216 w 37"/>
                <a:gd name="T17" fmla="*/ 8 h 103"/>
                <a:gd name="T18" fmla="*/ 192 w 37"/>
                <a:gd name="T19" fmla="*/ 10 h 103"/>
                <a:gd name="T20" fmla="*/ 184 w 37"/>
                <a:gd name="T21" fmla="*/ 10 h 103"/>
                <a:gd name="T22" fmla="*/ 168 w 37"/>
                <a:gd name="T23" fmla="*/ 10 h 103"/>
                <a:gd name="T24" fmla="*/ 152 w 37"/>
                <a:gd name="T25" fmla="*/ 11 h 103"/>
                <a:gd name="T26" fmla="*/ 136 w 37"/>
                <a:gd name="T27" fmla="*/ 13 h 103"/>
                <a:gd name="T28" fmla="*/ 128 w 37"/>
                <a:gd name="T29" fmla="*/ 14 h 103"/>
                <a:gd name="T30" fmla="*/ 120 w 37"/>
                <a:gd name="T31" fmla="*/ 16 h 103"/>
                <a:gd name="T32" fmla="*/ 120 w 37"/>
                <a:gd name="T33" fmla="*/ 16 h 103"/>
                <a:gd name="T34" fmla="*/ 104 w 37"/>
                <a:gd name="T35" fmla="*/ 22 h 103"/>
                <a:gd name="T36" fmla="*/ 88 w 37"/>
                <a:gd name="T37" fmla="*/ 26 h 103"/>
                <a:gd name="T38" fmla="*/ 72 w 37"/>
                <a:gd name="T39" fmla="*/ 30 h 103"/>
                <a:gd name="T40" fmla="*/ 56 w 37"/>
                <a:gd name="T41" fmla="*/ 35 h 103"/>
                <a:gd name="T42" fmla="*/ 40 w 37"/>
                <a:gd name="T43" fmla="*/ 42 h 103"/>
                <a:gd name="T44" fmla="*/ 40 w 37"/>
                <a:gd name="T45" fmla="*/ 47 h 103"/>
                <a:gd name="T46" fmla="*/ 24 w 37"/>
                <a:gd name="T47" fmla="*/ 53 h 103"/>
                <a:gd name="T48" fmla="*/ 24 w 37"/>
                <a:gd name="T49" fmla="*/ 59 h 103"/>
                <a:gd name="T50" fmla="*/ 8 w 37"/>
                <a:gd name="T51" fmla="*/ 66 h 103"/>
                <a:gd name="T52" fmla="*/ 8 w 37"/>
                <a:gd name="T53" fmla="*/ 70 h 103"/>
                <a:gd name="T54" fmla="*/ 0 w 37"/>
                <a:gd name="T55" fmla="*/ 76 h 103"/>
                <a:gd name="T56" fmla="*/ 0 w 37"/>
                <a:gd name="T57" fmla="*/ 80 h 103"/>
                <a:gd name="T58" fmla="*/ 0 w 37"/>
                <a:gd name="T59" fmla="*/ 84 h 103"/>
                <a:gd name="T60" fmla="*/ 0 w 37"/>
                <a:gd name="T61" fmla="*/ 86 h 103"/>
                <a:gd name="T62" fmla="*/ 0 w 37"/>
                <a:gd name="T63" fmla="*/ 88 h 103"/>
                <a:gd name="T64" fmla="*/ 0 w 37"/>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103"/>
                <a:gd name="T101" fmla="*/ 37 w 37"/>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103">
                  <a:moveTo>
                    <a:pt x="36" y="0"/>
                  </a:moveTo>
                  <a:lnTo>
                    <a:pt x="35" y="1"/>
                  </a:lnTo>
                  <a:lnTo>
                    <a:pt x="33" y="3"/>
                  </a:lnTo>
                  <a:lnTo>
                    <a:pt x="31" y="5"/>
                  </a:lnTo>
                  <a:lnTo>
                    <a:pt x="30" y="6"/>
                  </a:lnTo>
                  <a:lnTo>
                    <a:pt x="28" y="8"/>
                  </a:lnTo>
                  <a:lnTo>
                    <a:pt x="27" y="8"/>
                  </a:lnTo>
                  <a:lnTo>
                    <a:pt x="24" y="10"/>
                  </a:lnTo>
                  <a:lnTo>
                    <a:pt x="23" y="11"/>
                  </a:lnTo>
                  <a:lnTo>
                    <a:pt x="21" y="13"/>
                  </a:lnTo>
                  <a:lnTo>
                    <a:pt x="19" y="14"/>
                  </a:lnTo>
                  <a:lnTo>
                    <a:pt x="17" y="16"/>
                  </a:lnTo>
                  <a:lnTo>
                    <a:pt x="16" y="17"/>
                  </a:lnTo>
                  <a:lnTo>
                    <a:pt x="15" y="19"/>
                  </a:lnTo>
                  <a:lnTo>
                    <a:pt x="13" y="25"/>
                  </a:lnTo>
                  <a:lnTo>
                    <a:pt x="11" y="29"/>
                  </a:lnTo>
                  <a:lnTo>
                    <a:pt x="9" y="36"/>
                  </a:lnTo>
                  <a:lnTo>
                    <a:pt x="7" y="41"/>
                  </a:lnTo>
                  <a:lnTo>
                    <a:pt x="5" y="48"/>
                  </a:lnTo>
                  <a:lnTo>
                    <a:pt x="5" y="55"/>
                  </a:lnTo>
                  <a:lnTo>
                    <a:pt x="3" y="62"/>
                  </a:lnTo>
                  <a:lnTo>
                    <a:pt x="3" y="68"/>
                  </a:lnTo>
                  <a:lnTo>
                    <a:pt x="1" y="76"/>
                  </a:lnTo>
                  <a:lnTo>
                    <a:pt x="1" y="82"/>
                  </a:lnTo>
                  <a:lnTo>
                    <a:pt x="0" y="88"/>
                  </a:lnTo>
                  <a:lnTo>
                    <a:pt x="0" y="93"/>
                  </a:lnTo>
                  <a:lnTo>
                    <a:pt x="0" y="97"/>
                  </a:lnTo>
                  <a:lnTo>
                    <a:pt x="0" y="100"/>
                  </a:lnTo>
                  <a:lnTo>
                    <a:pt x="0" y="102"/>
                  </a:lnTo>
                </a:path>
              </a:pathLst>
            </a:custGeom>
            <a:solidFill>
              <a:srgbClr val="F8F8F8"/>
            </a:solidFill>
            <a:ln w="18732">
              <a:solidFill>
                <a:srgbClr val="DDDDDD"/>
              </a:solidFill>
              <a:round/>
              <a:headEnd/>
              <a:tailEnd/>
            </a:ln>
          </p:spPr>
          <p:txBody>
            <a:bodyPr/>
            <a:lstStyle/>
            <a:p>
              <a:endParaRPr lang="it-IT"/>
            </a:p>
          </p:txBody>
        </p:sp>
        <p:sp>
          <p:nvSpPr>
            <p:cNvPr id="12335" name="Freeform 63"/>
            <p:cNvSpPr>
              <a:spLocks/>
            </p:cNvSpPr>
            <p:nvPr/>
          </p:nvSpPr>
          <p:spPr bwMode="auto">
            <a:xfrm>
              <a:off x="4849" y="1468"/>
              <a:ext cx="71" cy="100"/>
            </a:xfrm>
            <a:custGeom>
              <a:avLst/>
              <a:gdLst>
                <a:gd name="T0" fmla="*/ 0 w 36"/>
                <a:gd name="T1" fmla="*/ 5 h 106"/>
                <a:gd name="T2" fmla="*/ 0 w 36"/>
                <a:gd name="T3" fmla="*/ 7 h 106"/>
                <a:gd name="T4" fmla="*/ 8 w 36"/>
                <a:gd name="T5" fmla="*/ 8 h 106"/>
                <a:gd name="T6" fmla="*/ 24 w 36"/>
                <a:gd name="T7" fmla="*/ 10 h 106"/>
                <a:gd name="T8" fmla="*/ 39 w 36"/>
                <a:gd name="T9" fmla="*/ 13 h 106"/>
                <a:gd name="T10" fmla="*/ 47 w 36"/>
                <a:gd name="T11" fmla="*/ 17 h 106"/>
                <a:gd name="T12" fmla="*/ 63 w 36"/>
                <a:gd name="T13" fmla="*/ 21 h 106"/>
                <a:gd name="T14" fmla="*/ 71 w 36"/>
                <a:gd name="T15" fmla="*/ 23 h 106"/>
                <a:gd name="T16" fmla="*/ 85 w 36"/>
                <a:gd name="T17" fmla="*/ 26 h 106"/>
                <a:gd name="T18" fmla="*/ 85 w 36"/>
                <a:gd name="T19" fmla="*/ 36 h 106"/>
                <a:gd name="T20" fmla="*/ 93 w 36"/>
                <a:gd name="T21" fmla="*/ 44 h 106"/>
                <a:gd name="T22" fmla="*/ 93 w 36"/>
                <a:gd name="T23" fmla="*/ 54 h 106"/>
                <a:gd name="T24" fmla="*/ 85 w 36"/>
                <a:gd name="T25" fmla="*/ 64 h 106"/>
                <a:gd name="T26" fmla="*/ 85 w 36"/>
                <a:gd name="T27" fmla="*/ 73 h 106"/>
                <a:gd name="T28" fmla="*/ 85 w 36"/>
                <a:gd name="T29" fmla="*/ 81 h 106"/>
                <a:gd name="T30" fmla="*/ 85 w 36"/>
                <a:gd name="T31" fmla="*/ 86 h 106"/>
                <a:gd name="T32" fmla="*/ 85 w 36"/>
                <a:gd name="T33" fmla="*/ 87 h 106"/>
                <a:gd name="T34" fmla="*/ 85 w 36"/>
                <a:gd name="T35" fmla="*/ 87 h 106"/>
                <a:gd name="T36" fmla="*/ 93 w 36"/>
                <a:gd name="T37" fmla="*/ 87 h 106"/>
                <a:gd name="T38" fmla="*/ 93 w 36"/>
                <a:gd name="T39" fmla="*/ 87 h 106"/>
                <a:gd name="T40" fmla="*/ 108 w 36"/>
                <a:gd name="T41" fmla="*/ 88 h 106"/>
                <a:gd name="T42" fmla="*/ 108 w 36"/>
                <a:gd name="T43" fmla="*/ 88 h 106"/>
                <a:gd name="T44" fmla="*/ 116 w 36"/>
                <a:gd name="T45" fmla="*/ 88 h 106"/>
                <a:gd name="T46" fmla="*/ 116 w 36"/>
                <a:gd name="T47" fmla="*/ 88 h 106"/>
                <a:gd name="T48" fmla="*/ 124 w 36"/>
                <a:gd name="T49" fmla="*/ 88 h 106"/>
                <a:gd name="T50" fmla="*/ 124 w 36"/>
                <a:gd name="T51" fmla="*/ 85 h 106"/>
                <a:gd name="T52" fmla="*/ 124 w 36"/>
                <a:gd name="T53" fmla="*/ 79 h 106"/>
                <a:gd name="T54" fmla="*/ 124 w 36"/>
                <a:gd name="T55" fmla="*/ 72 h 106"/>
                <a:gd name="T56" fmla="*/ 124 w 36"/>
                <a:gd name="T57" fmla="*/ 66 h 106"/>
                <a:gd name="T58" fmla="*/ 124 w 36"/>
                <a:gd name="T59" fmla="*/ 58 h 106"/>
                <a:gd name="T60" fmla="*/ 132 w 36"/>
                <a:gd name="T61" fmla="*/ 51 h 106"/>
                <a:gd name="T62" fmla="*/ 132 w 36"/>
                <a:gd name="T63" fmla="*/ 43 h 106"/>
                <a:gd name="T64" fmla="*/ 144 w 36"/>
                <a:gd name="T65" fmla="*/ 40 h 106"/>
                <a:gd name="T66" fmla="*/ 144 w 36"/>
                <a:gd name="T67" fmla="*/ 38 h 106"/>
                <a:gd name="T68" fmla="*/ 144 w 36"/>
                <a:gd name="T69" fmla="*/ 34 h 106"/>
                <a:gd name="T70" fmla="*/ 144 w 36"/>
                <a:gd name="T71" fmla="*/ 28 h 106"/>
                <a:gd name="T72" fmla="*/ 144 w 36"/>
                <a:gd name="T73" fmla="*/ 24 h 106"/>
                <a:gd name="T74" fmla="*/ 144 w 36"/>
                <a:gd name="T75" fmla="*/ 21 h 106"/>
                <a:gd name="T76" fmla="*/ 160 w 36"/>
                <a:gd name="T77" fmla="*/ 15 h 106"/>
                <a:gd name="T78" fmla="*/ 168 w 36"/>
                <a:gd name="T79" fmla="*/ 11 h 106"/>
                <a:gd name="T80" fmla="*/ 176 w 36"/>
                <a:gd name="T81" fmla="*/ 8 h 106"/>
                <a:gd name="T82" fmla="*/ 176 w 36"/>
                <a:gd name="T83" fmla="*/ 8 h 106"/>
                <a:gd name="T84" fmla="*/ 191 w 36"/>
                <a:gd name="T85" fmla="*/ 8 h 106"/>
                <a:gd name="T86" fmla="*/ 213 w 36"/>
                <a:gd name="T87" fmla="*/ 6 h 106"/>
                <a:gd name="T88" fmla="*/ 229 w 36"/>
                <a:gd name="T89" fmla="*/ 5 h 106"/>
                <a:gd name="T90" fmla="*/ 237 w 36"/>
                <a:gd name="T91" fmla="*/ 4 h 106"/>
                <a:gd name="T92" fmla="*/ 252 w 36"/>
                <a:gd name="T93" fmla="*/ 2 h 106"/>
                <a:gd name="T94" fmla="*/ 260 w 36"/>
                <a:gd name="T95" fmla="*/ 1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106"/>
                <a:gd name="T146" fmla="*/ 36 w 36"/>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106">
                  <a:moveTo>
                    <a:pt x="0" y="4"/>
                  </a:moveTo>
                  <a:lnTo>
                    <a:pt x="0" y="5"/>
                  </a:lnTo>
                  <a:lnTo>
                    <a:pt x="0" y="7"/>
                  </a:lnTo>
                  <a:lnTo>
                    <a:pt x="1" y="8"/>
                  </a:lnTo>
                  <a:lnTo>
                    <a:pt x="1" y="9"/>
                  </a:lnTo>
                  <a:lnTo>
                    <a:pt x="3" y="11"/>
                  </a:lnTo>
                  <a:lnTo>
                    <a:pt x="3" y="13"/>
                  </a:lnTo>
                  <a:lnTo>
                    <a:pt x="5" y="14"/>
                  </a:lnTo>
                  <a:lnTo>
                    <a:pt x="5" y="16"/>
                  </a:lnTo>
                  <a:lnTo>
                    <a:pt x="6" y="18"/>
                  </a:lnTo>
                  <a:lnTo>
                    <a:pt x="6" y="20"/>
                  </a:lnTo>
                  <a:lnTo>
                    <a:pt x="8" y="22"/>
                  </a:lnTo>
                  <a:lnTo>
                    <a:pt x="8" y="24"/>
                  </a:lnTo>
                  <a:lnTo>
                    <a:pt x="9" y="25"/>
                  </a:lnTo>
                  <a:lnTo>
                    <a:pt x="9" y="27"/>
                  </a:lnTo>
                  <a:lnTo>
                    <a:pt x="11" y="28"/>
                  </a:lnTo>
                  <a:lnTo>
                    <a:pt x="11" y="32"/>
                  </a:lnTo>
                  <a:lnTo>
                    <a:pt x="11" y="36"/>
                  </a:lnTo>
                  <a:lnTo>
                    <a:pt x="11" y="42"/>
                  </a:lnTo>
                  <a:lnTo>
                    <a:pt x="12" y="47"/>
                  </a:lnTo>
                  <a:lnTo>
                    <a:pt x="12" y="53"/>
                  </a:lnTo>
                  <a:lnTo>
                    <a:pt x="12" y="59"/>
                  </a:lnTo>
                  <a:lnTo>
                    <a:pt x="12" y="64"/>
                  </a:lnTo>
                  <a:lnTo>
                    <a:pt x="12" y="70"/>
                  </a:lnTo>
                  <a:lnTo>
                    <a:pt x="11" y="76"/>
                  </a:lnTo>
                  <a:lnTo>
                    <a:pt x="11" y="82"/>
                  </a:lnTo>
                  <a:lnTo>
                    <a:pt x="11" y="87"/>
                  </a:lnTo>
                  <a:lnTo>
                    <a:pt x="11" y="91"/>
                  </a:lnTo>
                  <a:lnTo>
                    <a:pt x="11" y="96"/>
                  </a:lnTo>
                  <a:lnTo>
                    <a:pt x="11" y="99"/>
                  </a:lnTo>
                  <a:lnTo>
                    <a:pt x="11" y="102"/>
                  </a:lnTo>
                  <a:lnTo>
                    <a:pt x="11" y="103"/>
                  </a:lnTo>
                  <a:lnTo>
                    <a:pt x="11" y="104"/>
                  </a:lnTo>
                  <a:lnTo>
                    <a:pt x="12" y="104"/>
                  </a:lnTo>
                  <a:lnTo>
                    <a:pt x="14" y="104"/>
                  </a:lnTo>
                  <a:lnTo>
                    <a:pt x="14" y="105"/>
                  </a:lnTo>
                  <a:lnTo>
                    <a:pt x="15" y="105"/>
                  </a:lnTo>
                  <a:lnTo>
                    <a:pt x="16" y="105"/>
                  </a:lnTo>
                  <a:lnTo>
                    <a:pt x="16" y="103"/>
                  </a:lnTo>
                  <a:lnTo>
                    <a:pt x="16" y="101"/>
                  </a:lnTo>
                  <a:lnTo>
                    <a:pt x="16" y="97"/>
                  </a:lnTo>
                  <a:lnTo>
                    <a:pt x="16" y="94"/>
                  </a:lnTo>
                  <a:lnTo>
                    <a:pt x="16" y="90"/>
                  </a:lnTo>
                  <a:lnTo>
                    <a:pt x="16" y="86"/>
                  </a:lnTo>
                  <a:lnTo>
                    <a:pt x="16" y="81"/>
                  </a:lnTo>
                  <a:lnTo>
                    <a:pt x="16" y="78"/>
                  </a:lnTo>
                  <a:lnTo>
                    <a:pt x="16" y="73"/>
                  </a:lnTo>
                  <a:lnTo>
                    <a:pt x="16" y="69"/>
                  </a:lnTo>
                  <a:lnTo>
                    <a:pt x="17" y="64"/>
                  </a:lnTo>
                  <a:lnTo>
                    <a:pt x="17" y="60"/>
                  </a:lnTo>
                  <a:lnTo>
                    <a:pt x="17" y="56"/>
                  </a:lnTo>
                  <a:lnTo>
                    <a:pt x="17" y="52"/>
                  </a:lnTo>
                  <a:lnTo>
                    <a:pt x="19" y="49"/>
                  </a:lnTo>
                  <a:lnTo>
                    <a:pt x="19" y="48"/>
                  </a:lnTo>
                  <a:lnTo>
                    <a:pt x="19" y="46"/>
                  </a:lnTo>
                  <a:lnTo>
                    <a:pt x="19" y="44"/>
                  </a:lnTo>
                  <a:lnTo>
                    <a:pt x="19" y="41"/>
                  </a:lnTo>
                  <a:lnTo>
                    <a:pt x="19" y="40"/>
                  </a:lnTo>
                  <a:lnTo>
                    <a:pt x="19" y="36"/>
                  </a:lnTo>
                  <a:lnTo>
                    <a:pt x="19" y="34"/>
                  </a:lnTo>
                  <a:lnTo>
                    <a:pt x="19" y="30"/>
                  </a:lnTo>
                  <a:lnTo>
                    <a:pt x="19" y="29"/>
                  </a:lnTo>
                  <a:lnTo>
                    <a:pt x="19" y="25"/>
                  </a:lnTo>
                  <a:lnTo>
                    <a:pt x="19" y="24"/>
                  </a:lnTo>
                  <a:lnTo>
                    <a:pt x="21" y="20"/>
                  </a:lnTo>
                  <a:lnTo>
                    <a:pt x="21" y="18"/>
                  </a:lnTo>
                  <a:lnTo>
                    <a:pt x="22" y="16"/>
                  </a:lnTo>
                  <a:lnTo>
                    <a:pt x="22" y="14"/>
                  </a:lnTo>
                  <a:lnTo>
                    <a:pt x="23" y="11"/>
                  </a:lnTo>
                  <a:lnTo>
                    <a:pt x="23" y="10"/>
                  </a:lnTo>
                  <a:lnTo>
                    <a:pt x="25" y="8"/>
                  </a:lnTo>
                  <a:lnTo>
                    <a:pt x="27" y="6"/>
                  </a:lnTo>
                  <a:lnTo>
                    <a:pt x="28" y="6"/>
                  </a:lnTo>
                  <a:lnTo>
                    <a:pt x="30" y="5"/>
                  </a:lnTo>
                  <a:lnTo>
                    <a:pt x="31" y="4"/>
                  </a:lnTo>
                  <a:lnTo>
                    <a:pt x="33" y="2"/>
                  </a:lnTo>
                  <a:lnTo>
                    <a:pt x="34" y="1"/>
                  </a:lnTo>
                  <a:lnTo>
                    <a:pt x="35" y="0"/>
                  </a:lnTo>
                </a:path>
              </a:pathLst>
            </a:custGeom>
            <a:solidFill>
              <a:srgbClr val="F8F8F8"/>
            </a:solidFill>
            <a:ln w="6350">
              <a:solidFill>
                <a:srgbClr val="DDDDDD"/>
              </a:solidFill>
              <a:round/>
              <a:headEnd/>
              <a:tailEnd/>
            </a:ln>
          </p:spPr>
          <p:txBody>
            <a:bodyPr/>
            <a:lstStyle/>
            <a:p>
              <a:endParaRPr lang="it-IT"/>
            </a:p>
          </p:txBody>
        </p:sp>
        <p:sp>
          <p:nvSpPr>
            <p:cNvPr id="12336" name="AutoShape 64"/>
            <p:cNvSpPr>
              <a:spLocks noChangeArrowheads="1"/>
            </p:cNvSpPr>
            <p:nvPr/>
          </p:nvSpPr>
          <p:spPr bwMode="auto">
            <a:xfrm flipV="1">
              <a:off x="4440" y="1302"/>
              <a:ext cx="867" cy="17"/>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2337" name="AutoShape 65"/>
            <p:cNvSpPr>
              <a:spLocks noChangeArrowheads="1"/>
            </p:cNvSpPr>
            <p:nvPr/>
          </p:nvSpPr>
          <p:spPr bwMode="auto">
            <a:xfrm flipV="1">
              <a:off x="4481" y="1293"/>
              <a:ext cx="788" cy="9"/>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2338" name="Oval 66"/>
            <p:cNvSpPr>
              <a:spLocks noChangeArrowheads="1"/>
            </p:cNvSpPr>
            <p:nvPr/>
          </p:nvSpPr>
          <p:spPr bwMode="auto">
            <a:xfrm>
              <a:off x="4713" y="1473"/>
              <a:ext cx="42"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2339" name="Oval 67"/>
            <p:cNvSpPr>
              <a:spLocks noChangeArrowheads="1"/>
            </p:cNvSpPr>
            <p:nvPr/>
          </p:nvSpPr>
          <p:spPr bwMode="auto">
            <a:xfrm>
              <a:off x="5000" y="1475"/>
              <a:ext cx="40"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2340" name="Freeform 68"/>
            <p:cNvSpPr>
              <a:spLocks/>
            </p:cNvSpPr>
            <p:nvPr/>
          </p:nvSpPr>
          <p:spPr bwMode="auto">
            <a:xfrm>
              <a:off x="4644" y="1320"/>
              <a:ext cx="63" cy="35"/>
            </a:xfrm>
            <a:custGeom>
              <a:avLst/>
              <a:gdLst>
                <a:gd name="T0" fmla="*/ 8 w 32"/>
                <a:gd name="T1" fmla="*/ 0 h 38"/>
                <a:gd name="T2" fmla="*/ 8 w 32"/>
                <a:gd name="T3" fmla="*/ 0 h 38"/>
                <a:gd name="T4" fmla="*/ 24 w 32"/>
                <a:gd name="T5" fmla="*/ 0 h 38"/>
                <a:gd name="T6" fmla="*/ 47 w 32"/>
                <a:gd name="T7" fmla="*/ 0 h 38"/>
                <a:gd name="T8" fmla="*/ 63 w 32"/>
                <a:gd name="T9" fmla="*/ 0 h 38"/>
                <a:gd name="T10" fmla="*/ 93 w 32"/>
                <a:gd name="T11" fmla="*/ 0 h 38"/>
                <a:gd name="T12" fmla="*/ 108 w 32"/>
                <a:gd name="T13" fmla="*/ 0 h 38"/>
                <a:gd name="T14" fmla="*/ 116 w 32"/>
                <a:gd name="T15" fmla="*/ 0 h 38"/>
                <a:gd name="T16" fmla="*/ 124 w 32"/>
                <a:gd name="T17" fmla="*/ 2 h 38"/>
                <a:gd name="T18" fmla="*/ 124 w 32"/>
                <a:gd name="T19" fmla="*/ 3 h 38"/>
                <a:gd name="T20" fmla="*/ 136 w 32"/>
                <a:gd name="T21" fmla="*/ 5 h 38"/>
                <a:gd name="T22" fmla="*/ 167 w 32"/>
                <a:gd name="T23" fmla="*/ 6 h 38"/>
                <a:gd name="T24" fmla="*/ 183 w 32"/>
                <a:gd name="T25" fmla="*/ 8 h 38"/>
                <a:gd name="T26" fmla="*/ 205 w 32"/>
                <a:gd name="T27" fmla="*/ 12 h 38"/>
                <a:gd name="T28" fmla="*/ 221 w 32"/>
                <a:gd name="T29" fmla="*/ 15 h 38"/>
                <a:gd name="T30" fmla="*/ 228 w 32"/>
                <a:gd name="T31" fmla="*/ 15 h 38"/>
                <a:gd name="T32" fmla="*/ 228 w 32"/>
                <a:gd name="T33" fmla="*/ 15 h 38"/>
                <a:gd name="T34" fmla="*/ 228 w 32"/>
                <a:gd name="T35" fmla="*/ 17 h 38"/>
                <a:gd name="T36" fmla="*/ 213 w 32"/>
                <a:gd name="T37" fmla="*/ 18 h 38"/>
                <a:gd name="T38" fmla="*/ 197 w 32"/>
                <a:gd name="T39" fmla="*/ 21 h 38"/>
                <a:gd name="T40" fmla="*/ 183 w 32"/>
                <a:gd name="T41" fmla="*/ 24 h 38"/>
                <a:gd name="T42" fmla="*/ 167 w 32"/>
                <a:gd name="T43" fmla="*/ 27 h 38"/>
                <a:gd name="T44" fmla="*/ 159 w 32"/>
                <a:gd name="T45" fmla="*/ 29 h 38"/>
                <a:gd name="T46" fmla="*/ 159 w 32"/>
                <a:gd name="T47" fmla="*/ 29 h 38"/>
                <a:gd name="T48" fmla="*/ 144 w 32"/>
                <a:gd name="T49" fmla="*/ 29 h 38"/>
                <a:gd name="T50" fmla="*/ 136 w 32"/>
                <a:gd name="T51" fmla="*/ 27 h 38"/>
                <a:gd name="T52" fmla="*/ 124 w 32"/>
                <a:gd name="T53" fmla="*/ 26 h 38"/>
                <a:gd name="T54" fmla="*/ 108 w 32"/>
                <a:gd name="T55" fmla="*/ 23 h 38"/>
                <a:gd name="T56" fmla="*/ 93 w 32"/>
                <a:gd name="T57" fmla="*/ 20 h 38"/>
                <a:gd name="T58" fmla="*/ 63 w 32"/>
                <a:gd name="T59" fmla="*/ 18 h 38"/>
                <a:gd name="T60" fmla="*/ 47 w 32"/>
                <a:gd name="T61" fmla="*/ 16 h 38"/>
                <a:gd name="T62" fmla="*/ 47 w 32"/>
                <a:gd name="T63" fmla="*/ 15 h 38"/>
                <a:gd name="T64" fmla="*/ 39 w 32"/>
                <a:gd name="T65" fmla="*/ 14 h 38"/>
                <a:gd name="T66" fmla="*/ 32 w 32"/>
                <a:gd name="T67" fmla="*/ 13 h 38"/>
                <a:gd name="T68" fmla="*/ 16 w 32"/>
                <a:gd name="T69" fmla="*/ 11 h 38"/>
                <a:gd name="T70" fmla="*/ 16 w 32"/>
                <a:gd name="T71" fmla="*/ 8 h 38"/>
                <a:gd name="T72" fmla="*/ 0 w 32"/>
                <a:gd name="T73" fmla="*/ 7 h 38"/>
                <a:gd name="T74" fmla="*/ 0 w 32"/>
                <a:gd name="T75" fmla="*/ 6 h 38"/>
                <a:gd name="T76" fmla="*/ 0 w 32"/>
                <a:gd name="T77" fmla="*/ 5 h 38"/>
                <a:gd name="T78" fmla="*/ 0 w 32"/>
                <a:gd name="T79" fmla="*/ 2 h 38"/>
                <a:gd name="T80" fmla="*/ 8 w 32"/>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
                <a:gd name="T124" fmla="*/ 0 h 38"/>
                <a:gd name="T125" fmla="*/ 32 w 32"/>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 h="38">
                  <a:moveTo>
                    <a:pt x="1" y="0"/>
                  </a:moveTo>
                  <a:lnTo>
                    <a:pt x="1" y="0"/>
                  </a:lnTo>
                  <a:lnTo>
                    <a:pt x="3" y="0"/>
                  </a:lnTo>
                  <a:lnTo>
                    <a:pt x="5" y="0"/>
                  </a:lnTo>
                  <a:lnTo>
                    <a:pt x="6" y="0"/>
                  </a:lnTo>
                  <a:lnTo>
                    <a:pt x="8" y="0"/>
                  </a:lnTo>
                  <a:lnTo>
                    <a:pt x="10" y="0"/>
                  </a:lnTo>
                  <a:lnTo>
                    <a:pt x="12" y="0"/>
                  </a:lnTo>
                  <a:lnTo>
                    <a:pt x="14" y="0"/>
                  </a:lnTo>
                  <a:lnTo>
                    <a:pt x="15" y="0"/>
                  </a:lnTo>
                  <a:lnTo>
                    <a:pt x="16" y="0"/>
                  </a:lnTo>
                  <a:lnTo>
                    <a:pt x="16" y="2"/>
                  </a:lnTo>
                  <a:lnTo>
                    <a:pt x="16" y="3"/>
                  </a:lnTo>
                  <a:lnTo>
                    <a:pt x="18" y="3"/>
                  </a:lnTo>
                  <a:lnTo>
                    <a:pt x="18" y="5"/>
                  </a:lnTo>
                  <a:lnTo>
                    <a:pt x="20" y="7"/>
                  </a:lnTo>
                  <a:lnTo>
                    <a:pt x="22" y="9"/>
                  </a:lnTo>
                  <a:lnTo>
                    <a:pt x="24" y="10"/>
                  </a:lnTo>
                  <a:lnTo>
                    <a:pt x="24" y="11"/>
                  </a:lnTo>
                  <a:lnTo>
                    <a:pt x="25" y="13"/>
                  </a:lnTo>
                  <a:lnTo>
                    <a:pt x="27" y="15"/>
                  </a:lnTo>
                  <a:lnTo>
                    <a:pt x="29" y="16"/>
                  </a:lnTo>
                  <a:lnTo>
                    <a:pt x="29" y="18"/>
                  </a:lnTo>
                  <a:lnTo>
                    <a:pt x="30" y="18"/>
                  </a:lnTo>
                  <a:lnTo>
                    <a:pt x="31" y="17"/>
                  </a:lnTo>
                  <a:lnTo>
                    <a:pt x="30" y="18"/>
                  </a:lnTo>
                  <a:lnTo>
                    <a:pt x="30" y="19"/>
                  </a:lnTo>
                  <a:lnTo>
                    <a:pt x="30" y="21"/>
                  </a:lnTo>
                  <a:lnTo>
                    <a:pt x="28" y="23"/>
                  </a:lnTo>
                  <a:lnTo>
                    <a:pt x="28" y="25"/>
                  </a:lnTo>
                  <a:lnTo>
                    <a:pt x="26" y="27"/>
                  </a:lnTo>
                  <a:lnTo>
                    <a:pt x="26" y="28"/>
                  </a:lnTo>
                  <a:lnTo>
                    <a:pt x="24" y="30"/>
                  </a:lnTo>
                  <a:lnTo>
                    <a:pt x="24" y="32"/>
                  </a:lnTo>
                  <a:lnTo>
                    <a:pt x="22" y="34"/>
                  </a:lnTo>
                  <a:lnTo>
                    <a:pt x="22" y="35"/>
                  </a:lnTo>
                  <a:lnTo>
                    <a:pt x="21" y="37"/>
                  </a:lnTo>
                  <a:lnTo>
                    <a:pt x="19" y="37"/>
                  </a:lnTo>
                  <a:lnTo>
                    <a:pt x="19" y="36"/>
                  </a:lnTo>
                  <a:lnTo>
                    <a:pt x="18" y="35"/>
                  </a:lnTo>
                  <a:lnTo>
                    <a:pt x="18" y="34"/>
                  </a:lnTo>
                  <a:lnTo>
                    <a:pt x="16" y="33"/>
                  </a:lnTo>
                  <a:lnTo>
                    <a:pt x="15" y="31"/>
                  </a:lnTo>
                  <a:lnTo>
                    <a:pt x="14" y="29"/>
                  </a:lnTo>
                  <a:lnTo>
                    <a:pt x="14" y="27"/>
                  </a:lnTo>
                  <a:lnTo>
                    <a:pt x="12" y="26"/>
                  </a:lnTo>
                  <a:lnTo>
                    <a:pt x="10" y="24"/>
                  </a:lnTo>
                  <a:lnTo>
                    <a:pt x="8" y="23"/>
                  </a:lnTo>
                  <a:lnTo>
                    <a:pt x="8" y="21"/>
                  </a:lnTo>
                  <a:lnTo>
                    <a:pt x="6" y="20"/>
                  </a:lnTo>
                  <a:lnTo>
                    <a:pt x="6" y="18"/>
                  </a:lnTo>
                  <a:lnTo>
                    <a:pt x="6" y="17"/>
                  </a:lnTo>
                  <a:lnTo>
                    <a:pt x="5" y="17"/>
                  </a:lnTo>
                  <a:lnTo>
                    <a:pt x="5" y="16"/>
                  </a:lnTo>
                  <a:lnTo>
                    <a:pt x="4" y="16"/>
                  </a:lnTo>
                  <a:lnTo>
                    <a:pt x="4" y="14"/>
                  </a:lnTo>
                  <a:lnTo>
                    <a:pt x="2" y="14"/>
                  </a:lnTo>
                  <a:lnTo>
                    <a:pt x="2" y="12"/>
                  </a:lnTo>
                  <a:lnTo>
                    <a:pt x="2" y="11"/>
                  </a:lnTo>
                  <a:lnTo>
                    <a:pt x="2" y="10"/>
                  </a:lnTo>
                  <a:lnTo>
                    <a:pt x="0" y="10"/>
                  </a:lnTo>
                  <a:lnTo>
                    <a:pt x="0" y="8"/>
                  </a:lnTo>
                  <a:lnTo>
                    <a:pt x="0" y="7"/>
                  </a:lnTo>
                  <a:lnTo>
                    <a:pt x="0" y="5"/>
                  </a:lnTo>
                  <a:lnTo>
                    <a:pt x="0" y="3"/>
                  </a:lnTo>
                  <a:lnTo>
                    <a:pt x="0" y="2"/>
                  </a:lnTo>
                  <a:lnTo>
                    <a:pt x="1" y="0"/>
                  </a:lnTo>
                </a:path>
              </a:pathLst>
            </a:custGeom>
            <a:solidFill>
              <a:srgbClr val="F8F8F8"/>
            </a:solidFill>
            <a:ln w="9525">
              <a:solidFill>
                <a:srgbClr val="DDDDDD"/>
              </a:solidFill>
              <a:round/>
              <a:headEnd/>
              <a:tailEnd/>
            </a:ln>
          </p:spPr>
          <p:txBody>
            <a:bodyPr/>
            <a:lstStyle/>
            <a:p>
              <a:endParaRPr lang="it-IT"/>
            </a:p>
          </p:txBody>
        </p:sp>
        <p:sp>
          <p:nvSpPr>
            <p:cNvPr id="12341" name="Freeform 69"/>
            <p:cNvSpPr>
              <a:spLocks/>
            </p:cNvSpPr>
            <p:nvPr/>
          </p:nvSpPr>
          <p:spPr bwMode="auto">
            <a:xfrm>
              <a:off x="4569" y="1319"/>
              <a:ext cx="311" cy="141"/>
            </a:xfrm>
            <a:custGeom>
              <a:avLst/>
              <a:gdLst>
                <a:gd name="T0" fmla="*/ 833 w 158"/>
                <a:gd name="T1" fmla="*/ 1 h 152"/>
                <a:gd name="T2" fmla="*/ 1112 w 158"/>
                <a:gd name="T3" fmla="*/ 20 h 152"/>
                <a:gd name="T4" fmla="*/ 1136 w 158"/>
                <a:gd name="T5" fmla="*/ 42 h 152"/>
                <a:gd name="T6" fmla="*/ 1173 w 158"/>
                <a:gd name="T7" fmla="*/ 42 h 152"/>
                <a:gd name="T8" fmla="*/ 1197 w 158"/>
                <a:gd name="T9" fmla="*/ 46 h 152"/>
                <a:gd name="T10" fmla="*/ 1197 w 158"/>
                <a:gd name="T11" fmla="*/ 90 h 152"/>
                <a:gd name="T12" fmla="*/ 1197 w 158"/>
                <a:gd name="T13" fmla="*/ 121 h 152"/>
                <a:gd name="T14" fmla="*/ 1008 w 158"/>
                <a:gd name="T15" fmla="*/ 118 h 152"/>
                <a:gd name="T16" fmla="*/ 779 w 158"/>
                <a:gd name="T17" fmla="*/ 112 h 152"/>
                <a:gd name="T18" fmla="*/ 685 w 158"/>
                <a:gd name="T19" fmla="*/ 111 h 152"/>
                <a:gd name="T20" fmla="*/ 520 w 158"/>
                <a:gd name="T21" fmla="*/ 111 h 152"/>
                <a:gd name="T22" fmla="*/ 472 w 158"/>
                <a:gd name="T23" fmla="*/ 113 h 152"/>
                <a:gd name="T24" fmla="*/ 472 w 158"/>
                <a:gd name="T25" fmla="*/ 116 h 152"/>
                <a:gd name="T26" fmla="*/ 449 w 158"/>
                <a:gd name="T27" fmla="*/ 119 h 152"/>
                <a:gd name="T28" fmla="*/ 372 w 158"/>
                <a:gd name="T29" fmla="*/ 114 h 152"/>
                <a:gd name="T30" fmla="*/ 299 w 158"/>
                <a:gd name="T31" fmla="*/ 105 h 152"/>
                <a:gd name="T32" fmla="*/ 268 w 158"/>
                <a:gd name="T33" fmla="*/ 89 h 152"/>
                <a:gd name="T34" fmla="*/ 136 w 158"/>
                <a:gd name="T35" fmla="*/ 71 h 152"/>
                <a:gd name="T36" fmla="*/ 31 w 158"/>
                <a:gd name="T37" fmla="*/ 67 h 152"/>
                <a:gd name="T38" fmla="*/ 159 w 158"/>
                <a:gd name="T39" fmla="*/ 66 h 152"/>
                <a:gd name="T40" fmla="*/ 291 w 158"/>
                <a:gd name="T41" fmla="*/ 71 h 152"/>
                <a:gd name="T42" fmla="*/ 380 w 158"/>
                <a:gd name="T43" fmla="*/ 85 h 152"/>
                <a:gd name="T44" fmla="*/ 411 w 158"/>
                <a:gd name="T45" fmla="*/ 98 h 152"/>
                <a:gd name="T46" fmla="*/ 488 w 158"/>
                <a:gd name="T47" fmla="*/ 101 h 152"/>
                <a:gd name="T48" fmla="*/ 589 w 158"/>
                <a:gd name="T49" fmla="*/ 101 h 152"/>
                <a:gd name="T50" fmla="*/ 604 w 158"/>
                <a:gd name="T51" fmla="*/ 94 h 152"/>
                <a:gd name="T52" fmla="*/ 616 w 158"/>
                <a:gd name="T53" fmla="*/ 74 h 152"/>
                <a:gd name="T54" fmla="*/ 616 w 158"/>
                <a:gd name="T55" fmla="*/ 72 h 152"/>
                <a:gd name="T56" fmla="*/ 640 w 158"/>
                <a:gd name="T57" fmla="*/ 90 h 152"/>
                <a:gd name="T58" fmla="*/ 817 w 158"/>
                <a:gd name="T59" fmla="*/ 99 h 152"/>
                <a:gd name="T60" fmla="*/ 1053 w 158"/>
                <a:gd name="T61" fmla="*/ 90 h 152"/>
                <a:gd name="T62" fmla="*/ 1128 w 158"/>
                <a:gd name="T63" fmla="*/ 75 h 152"/>
                <a:gd name="T64" fmla="*/ 1085 w 158"/>
                <a:gd name="T65" fmla="*/ 58 h 152"/>
                <a:gd name="T66" fmla="*/ 984 w 158"/>
                <a:gd name="T67" fmla="*/ 53 h 152"/>
                <a:gd name="T68" fmla="*/ 844 w 158"/>
                <a:gd name="T69" fmla="*/ 53 h 152"/>
                <a:gd name="T70" fmla="*/ 640 w 158"/>
                <a:gd name="T71" fmla="*/ 59 h 152"/>
                <a:gd name="T72" fmla="*/ 581 w 158"/>
                <a:gd name="T73" fmla="*/ 61 h 152"/>
                <a:gd name="T74" fmla="*/ 581 w 158"/>
                <a:gd name="T75" fmla="*/ 58 h 152"/>
                <a:gd name="T76" fmla="*/ 581 w 158"/>
                <a:gd name="T77" fmla="*/ 53 h 152"/>
                <a:gd name="T78" fmla="*/ 756 w 158"/>
                <a:gd name="T79" fmla="*/ 50 h 152"/>
                <a:gd name="T80" fmla="*/ 961 w 158"/>
                <a:gd name="T81" fmla="*/ 45 h 152"/>
                <a:gd name="T82" fmla="*/ 1031 w 158"/>
                <a:gd name="T83" fmla="*/ 37 h 152"/>
                <a:gd name="T84" fmla="*/ 1061 w 158"/>
                <a:gd name="T85" fmla="*/ 19 h 152"/>
                <a:gd name="T86" fmla="*/ 907 w 158"/>
                <a:gd name="T87" fmla="*/ 13 h 152"/>
                <a:gd name="T88" fmla="*/ 809 w 158"/>
                <a:gd name="T89" fmla="*/ 24 h 152"/>
                <a:gd name="T90" fmla="*/ 900 w 158"/>
                <a:gd name="T91" fmla="*/ 32 h 152"/>
                <a:gd name="T92" fmla="*/ 937 w 158"/>
                <a:gd name="T93" fmla="*/ 28 h 152"/>
                <a:gd name="T94" fmla="*/ 945 w 158"/>
                <a:gd name="T95" fmla="*/ 24 h 152"/>
                <a:gd name="T96" fmla="*/ 968 w 158"/>
                <a:gd name="T97" fmla="*/ 28 h 152"/>
                <a:gd name="T98" fmla="*/ 1000 w 158"/>
                <a:gd name="T99" fmla="*/ 35 h 152"/>
                <a:gd name="T100" fmla="*/ 900 w 158"/>
                <a:gd name="T101" fmla="*/ 39 h 152"/>
                <a:gd name="T102" fmla="*/ 716 w 158"/>
                <a:gd name="T103" fmla="*/ 44 h 152"/>
                <a:gd name="T104" fmla="*/ 693 w 158"/>
                <a:gd name="T105" fmla="*/ 42 h 152"/>
                <a:gd name="T106" fmla="*/ 740 w 158"/>
                <a:gd name="T107" fmla="*/ 34 h 152"/>
                <a:gd name="T108" fmla="*/ 748 w 158"/>
                <a:gd name="T109" fmla="*/ 17 h 152"/>
                <a:gd name="T110" fmla="*/ 701 w 158"/>
                <a:gd name="T111" fmla="*/ 9 h 152"/>
                <a:gd name="T112" fmla="*/ 663 w 158"/>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8"/>
                <a:gd name="T172" fmla="*/ 0 h 152"/>
                <a:gd name="T173" fmla="*/ 158 w 158"/>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8" h="152">
                  <a:moveTo>
                    <a:pt x="87" y="0"/>
                  </a:moveTo>
                  <a:lnTo>
                    <a:pt x="87" y="0"/>
                  </a:lnTo>
                  <a:lnTo>
                    <a:pt x="89" y="0"/>
                  </a:lnTo>
                  <a:lnTo>
                    <a:pt x="92" y="0"/>
                  </a:lnTo>
                  <a:lnTo>
                    <a:pt x="98" y="0"/>
                  </a:lnTo>
                  <a:lnTo>
                    <a:pt x="103" y="1"/>
                  </a:lnTo>
                  <a:lnTo>
                    <a:pt x="109" y="1"/>
                  </a:lnTo>
                  <a:lnTo>
                    <a:pt x="116" y="3"/>
                  </a:lnTo>
                  <a:lnTo>
                    <a:pt x="123" y="3"/>
                  </a:lnTo>
                  <a:lnTo>
                    <a:pt x="128" y="7"/>
                  </a:lnTo>
                  <a:lnTo>
                    <a:pt x="135" y="10"/>
                  </a:lnTo>
                  <a:lnTo>
                    <a:pt x="139" y="15"/>
                  </a:lnTo>
                  <a:lnTo>
                    <a:pt x="144" y="19"/>
                  </a:lnTo>
                  <a:lnTo>
                    <a:pt x="146" y="26"/>
                  </a:lnTo>
                  <a:lnTo>
                    <a:pt x="149" y="33"/>
                  </a:lnTo>
                  <a:lnTo>
                    <a:pt x="149" y="43"/>
                  </a:lnTo>
                  <a:lnTo>
                    <a:pt x="149" y="52"/>
                  </a:lnTo>
                  <a:lnTo>
                    <a:pt x="151" y="52"/>
                  </a:lnTo>
                  <a:lnTo>
                    <a:pt x="153" y="52"/>
                  </a:lnTo>
                  <a:lnTo>
                    <a:pt x="154" y="52"/>
                  </a:lnTo>
                  <a:lnTo>
                    <a:pt x="156" y="52"/>
                  </a:lnTo>
                  <a:lnTo>
                    <a:pt x="157" y="52"/>
                  </a:lnTo>
                  <a:lnTo>
                    <a:pt x="157" y="55"/>
                  </a:lnTo>
                  <a:lnTo>
                    <a:pt x="157" y="58"/>
                  </a:lnTo>
                  <a:lnTo>
                    <a:pt x="157" y="63"/>
                  </a:lnTo>
                  <a:lnTo>
                    <a:pt x="157" y="69"/>
                  </a:lnTo>
                  <a:lnTo>
                    <a:pt x="157" y="78"/>
                  </a:lnTo>
                  <a:lnTo>
                    <a:pt x="157" y="85"/>
                  </a:lnTo>
                  <a:lnTo>
                    <a:pt x="157" y="94"/>
                  </a:lnTo>
                  <a:lnTo>
                    <a:pt x="157" y="102"/>
                  </a:lnTo>
                  <a:lnTo>
                    <a:pt x="157" y="113"/>
                  </a:lnTo>
                  <a:lnTo>
                    <a:pt x="157" y="121"/>
                  </a:lnTo>
                  <a:lnTo>
                    <a:pt x="157" y="130"/>
                  </a:lnTo>
                  <a:lnTo>
                    <a:pt x="157" y="136"/>
                  </a:lnTo>
                  <a:lnTo>
                    <a:pt x="157" y="143"/>
                  </a:lnTo>
                  <a:lnTo>
                    <a:pt x="157" y="148"/>
                  </a:lnTo>
                  <a:lnTo>
                    <a:pt x="157" y="151"/>
                  </a:lnTo>
                  <a:lnTo>
                    <a:pt x="156" y="151"/>
                  </a:lnTo>
                  <a:lnTo>
                    <a:pt x="154" y="151"/>
                  </a:lnTo>
                  <a:lnTo>
                    <a:pt x="150" y="151"/>
                  </a:lnTo>
                  <a:lnTo>
                    <a:pt x="147" y="150"/>
                  </a:lnTo>
                  <a:lnTo>
                    <a:pt x="142" y="150"/>
                  </a:lnTo>
                  <a:lnTo>
                    <a:pt x="138" y="148"/>
                  </a:lnTo>
                  <a:lnTo>
                    <a:pt x="132" y="148"/>
                  </a:lnTo>
                  <a:lnTo>
                    <a:pt x="127" y="146"/>
                  </a:lnTo>
                  <a:lnTo>
                    <a:pt x="122" y="146"/>
                  </a:lnTo>
                  <a:lnTo>
                    <a:pt x="117" y="144"/>
                  </a:lnTo>
                  <a:lnTo>
                    <a:pt x="111" y="144"/>
                  </a:lnTo>
                  <a:lnTo>
                    <a:pt x="108" y="142"/>
                  </a:lnTo>
                  <a:lnTo>
                    <a:pt x="104" y="142"/>
                  </a:lnTo>
                  <a:lnTo>
                    <a:pt x="102" y="140"/>
                  </a:lnTo>
                  <a:lnTo>
                    <a:pt x="100" y="140"/>
                  </a:lnTo>
                  <a:lnTo>
                    <a:pt x="100" y="138"/>
                  </a:lnTo>
                  <a:lnTo>
                    <a:pt x="98" y="139"/>
                  </a:lnTo>
                  <a:lnTo>
                    <a:pt x="95" y="139"/>
                  </a:lnTo>
                  <a:lnTo>
                    <a:pt x="94" y="139"/>
                  </a:lnTo>
                  <a:lnTo>
                    <a:pt x="90" y="139"/>
                  </a:lnTo>
                  <a:lnTo>
                    <a:pt x="87" y="139"/>
                  </a:lnTo>
                  <a:lnTo>
                    <a:pt x="84" y="139"/>
                  </a:lnTo>
                  <a:lnTo>
                    <a:pt x="81" y="139"/>
                  </a:lnTo>
                  <a:lnTo>
                    <a:pt x="77" y="139"/>
                  </a:lnTo>
                  <a:lnTo>
                    <a:pt x="73" y="139"/>
                  </a:lnTo>
                  <a:lnTo>
                    <a:pt x="70" y="139"/>
                  </a:lnTo>
                  <a:lnTo>
                    <a:pt x="68" y="139"/>
                  </a:lnTo>
                  <a:lnTo>
                    <a:pt x="65" y="139"/>
                  </a:lnTo>
                  <a:lnTo>
                    <a:pt x="63" y="139"/>
                  </a:lnTo>
                  <a:lnTo>
                    <a:pt x="62" y="139"/>
                  </a:lnTo>
                  <a:lnTo>
                    <a:pt x="62" y="140"/>
                  </a:lnTo>
                  <a:lnTo>
                    <a:pt x="62" y="141"/>
                  </a:lnTo>
                  <a:lnTo>
                    <a:pt x="62" y="143"/>
                  </a:lnTo>
                  <a:lnTo>
                    <a:pt x="62" y="144"/>
                  </a:lnTo>
                  <a:lnTo>
                    <a:pt x="62" y="146"/>
                  </a:lnTo>
                  <a:lnTo>
                    <a:pt x="62" y="148"/>
                  </a:lnTo>
                  <a:lnTo>
                    <a:pt x="62" y="149"/>
                  </a:lnTo>
                  <a:lnTo>
                    <a:pt x="59" y="149"/>
                  </a:lnTo>
                  <a:lnTo>
                    <a:pt x="57" y="149"/>
                  </a:lnTo>
                  <a:lnTo>
                    <a:pt x="56" y="149"/>
                  </a:lnTo>
                  <a:lnTo>
                    <a:pt x="54" y="147"/>
                  </a:lnTo>
                  <a:lnTo>
                    <a:pt x="52" y="147"/>
                  </a:lnTo>
                  <a:lnTo>
                    <a:pt x="50" y="145"/>
                  </a:lnTo>
                  <a:lnTo>
                    <a:pt x="49" y="145"/>
                  </a:lnTo>
                  <a:lnTo>
                    <a:pt x="49" y="143"/>
                  </a:lnTo>
                  <a:lnTo>
                    <a:pt x="47" y="143"/>
                  </a:lnTo>
                  <a:lnTo>
                    <a:pt x="45" y="141"/>
                  </a:lnTo>
                  <a:lnTo>
                    <a:pt x="43" y="139"/>
                  </a:lnTo>
                  <a:lnTo>
                    <a:pt x="43" y="138"/>
                  </a:lnTo>
                  <a:lnTo>
                    <a:pt x="41" y="136"/>
                  </a:lnTo>
                  <a:lnTo>
                    <a:pt x="41" y="134"/>
                  </a:lnTo>
                  <a:lnTo>
                    <a:pt x="39" y="132"/>
                  </a:lnTo>
                  <a:lnTo>
                    <a:pt x="39" y="130"/>
                  </a:lnTo>
                  <a:lnTo>
                    <a:pt x="38" y="129"/>
                  </a:lnTo>
                  <a:lnTo>
                    <a:pt x="37" y="126"/>
                  </a:lnTo>
                  <a:lnTo>
                    <a:pt x="37" y="123"/>
                  </a:lnTo>
                  <a:lnTo>
                    <a:pt x="37" y="119"/>
                  </a:lnTo>
                  <a:lnTo>
                    <a:pt x="35" y="116"/>
                  </a:lnTo>
                  <a:lnTo>
                    <a:pt x="35" y="112"/>
                  </a:lnTo>
                  <a:lnTo>
                    <a:pt x="34" y="108"/>
                  </a:lnTo>
                  <a:lnTo>
                    <a:pt x="34" y="103"/>
                  </a:lnTo>
                  <a:lnTo>
                    <a:pt x="31" y="100"/>
                  </a:lnTo>
                  <a:lnTo>
                    <a:pt x="30" y="96"/>
                  </a:lnTo>
                  <a:lnTo>
                    <a:pt x="26" y="94"/>
                  </a:lnTo>
                  <a:lnTo>
                    <a:pt x="23" y="90"/>
                  </a:lnTo>
                  <a:lnTo>
                    <a:pt x="18" y="88"/>
                  </a:lnTo>
                  <a:lnTo>
                    <a:pt x="13" y="86"/>
                  </a:lnTo>
                  <a:lnTo>
                    <a:pt x="6" y="86"/>
                  </a:lnTo>
                  <a:lnTo>
                    <a:pt x="0" y="85"/>
                  </a:lnTo>
                  <a:lnTo>
                    <a:pt x="2" y="85"/>
                  </a:lnTo>
                  <a:lnTo>
                    <a:pt x="4" y="84"/>
                  </a:lnTo>
                  <a:lnTo>
                    <a:pt x="6" y="84"/>
                  </a:lnTo>
                  <a:lnTo>
                    <a:pt x="9" y="84"/>
                  </a:lnTo>
                  <a:lnTo>
                    <a:pt x="11" y="84"/>
                  </a:lnTo>
                  <a:lnTo>
                    <a:pt x="15" y="82"/>
                  </a:lnTo>
                  <a:lnTo>
                    <a:pt x="17" y="82"/>
                  </a:lnTo>
                  <a:lnTo>
                    <a:pt x="19" y="82"/>
                  </a:lnTo>
                  <a:lnTo>
                    <a:pt x="21" y="82"/>
                  </a:lnTo>
                  <a:lnTo>
                    <a:pt x="25" y="81"/>
                  </a:lnTo>
                  <a:lnTo>
                    <a:pt x="27" y="81"/>
                  </a:lnTo>
                  <a:lnTo>
                    <a:pt x="28" y="80"/>
                  </a:lnTo>
                  <a:lnTo>
                    <a:pt x="29" y="80"/>
                  </a:lnTo>
                  <a:lnTo>
                    <a:pt x="30" y="79"/>
                  </a:lnTo>
                  <a:lnTo>
                    <a:pt x="34" y="84"/>
                  </a:lnTo>
                  <a:lnTo>
                    <a:pt x="38" y="89"/>
                  </a:lnTo>
                  <a:lnTo>
                    <a:pt x="41" y="92"/>
                  </a:lnTo>
                  <a:lnTo>
                    <a:pt x="44" y="95"/>
                  </a:lnTo>
                  <a:lnTo>
                    <a:pt x="46" y="99"/>
                  </a:lnTo>
                  <a:lnTo>
                    <a:pt x="47" y="101"/>
                  </a:lnTo>
                  <a:lnTo>
                    <a:pt x="48" y="103"/>
                  </a:lnTo>
                  <a:lnTo>
                    <a:pt x="50" y="105"/>
                  </a:lnTo>
                  <a:lnTo>
                    <a:pt x="50" y="107"/>
                  </a:lnTo>
                  <a:lnTo>
                    <a:pt x="50" y="109"/>
                  </a:lnTo>
                  <a:lnTo>
                    <a:pt x="50" y="111"/>
                  </a:lnTo>
                  <a:lnTo>
                    <a:pt x="51" y="113"/>
                  </a:lnTo>
                  <a:lnTo>
                    <a:pt x="51" y="116"/>
                  </a:lnTo>
                  <a:lnTo>
                    <a:pt x="52" y="118"/>
                  </a:lnTo>
                  <a:lnTo>
                    <a:pt x="53" y="121"/>
                  </a:lnTo>
                  <a:lnTo>
                    <a:pt x="54" y="123"/>
                  </a:lnTo>
                  <a:lnTo>
                    <a:pt x="54" y="125"/>
                  </a:lnTo>
                  <a:lnTo>
                    <a:pt x="56" y="126"/>
                  </a:lnTo>
                  <a:lnTo>
                    <a:pt x="57" y="127"/>
                  </a:lnTo>
                  <a:lnTo>
                    <a:pt x="59" y="127"/>
                  </a:lnTo>
                  <a:lnTo>
                    <a:pt x="60" y="127"/>
                  </a:lnTo>
                  <a:lnTo>
                    <a:pt x="62" y="127"/>
                  </a:lnTo>
                  <a:lnTo>
                    <a:pt x="64" y="127"/>
                  </a:lnTo>
                  <a:lnTo>
                    <a:pt x="67" y="127"/>
                  </a:lnTo>
                  <a:lnTo>
                    <a:pt x="69" y="127"/>
                  </a:lnTo>
                  <a:lnTo>
                    <a:pt x="71" y="127"/>
                  </a:lnTo>
                  <a:lnTo>
                    <a:pt x="72" y="127"/>
                  </a:lnTo>
                  <a:lnTo>
                    <a:pt x="74" y="127"/>
                  </a:lnTo>
                  <a:lnTo>
                    <a:pt x="75" y="127"/>
                  </a:lnTo>
                  <a:lnTo>
                    <a:pt x="77" y="127"/>
                  </a:lnTo>
                  <a:lnTo>
                    <a:pt x="78" y="127"/>
                  </a:lnTo>
                  <a:lnTo>
                    <a:pt x="79" y="126"/>
                  </a:lnTo>
                  <a:lnTo>
                    <a:pt x="79" y="124"/>
                  </a:lnTo>
                  <a:lnTo>
                    <a:pt x="79" y="123"/>
                  </a:lnTo>
                  <a:lnTo>
                    <a:pt x="79" y="120"/>
                  </a:lnTo>
                  <a:lnTo>
                    <a:pt x="79" y="117"/>
                  </a:lnTo>
                  <a:lnTo>
                    <a:pt x="79" y="114"/>
                  </a:lnTo>
                  <a:lnTo>
                    <a:pt x="79" y="110"/>
                  </a:lnTo>
                  <a:lnTo>
                    <a:pt x="80" y="106"/>
                  </a:lnTo>
                  <a:lnTo>
                    <a:pt x="80" y="103"/>
                  </a:lnTo>
                  <a:lnTo>
                    <a:pt x="80" y="100"/>
                  </a:lnTo>
                  <a:lnTo>
                    <a:pt x="80" y="97"/>
                  </a:lnTo>
                  <a:lnTo>
                    <a:pt x="81" y="93"/>
                  </a:lnTo>
                  <a:lnTo>
                    <a:pt x="81" y="91"/>
                  </a:lnTo>
                  <a:lnTo>
                    <a:pt x="81" y="88"/>
                  </a:lnTo>
                  <a:lnTo>
                    <a:pt x="81" y="87"/>
                  </a:lnTo>
                  <a:lnTo>
                    <a:pt x="82" y="86"/>
                  </a:lnTo>
                  <a:lnTo>
                    <a:pt x="81" y="87"/>
                  </a:lnTo>
                  <a:lnTo>
                    <a:pt x="81" y="89"/>
                  </a:lnTo>
                  <a:lnTo>
                    <a:pt x="81" y="91"/>
                  </a:lnTo>
                  <a:lnTo>
                    <a:pt x="81" y="93"/>
                  </a:lnTo>
                  <a:lnTo>
                    <a:pt x="81" y="97"/>
                  </a:lnTo>
                  <a:lnTo>
                    <a:pt x="81" y="100"/>
                  </a:lnTo>
                  <a:lnTo>
                    <a:pt x="81" y="103"/>
                  </a:lnTo>
                  <a:lnTo>
                    <a:pt x="82" y="106"/>
                  </a:lnTo>
                  <a:lnTo>
                    <a:pt x="82" y="110"/>
                  </a:lnTo>
                  <a:lnTo>
                    <a:pt x="84" y="113"/>
                  </a:lnTo>
                  <a:lnTo>
                    <a:pt x="86" y="117"/>
                  </a:lnTo>
                  <a:lnTo>
                    <a:pt x="88" y="119"/>
                  </a:lnTo>
                  <a:lnTo>
                    <a:pt x="89" y="122"/>
                  </a:lnTo>
                  <a:lnTo>
                    <a:pt x="93" y="124"/>
                  </a:lnTo>
                  <a:lnTo>
                    <a:pt x="97" y="124"/>
                  </a:lnTo>
                  <a:lnTo>
                    <a:pt x="103" y="124"/>
                  </a:lnTo>
                  <a:lnTo>
                    <a:pt x="107" y="124"/>
                  </a:lnTo>
                  <a:lnTo>
                    <a:pt x="113" y="124"/>
                  </a:lnTo>
                  <a:lnTo>
                    <a:pt x="118" y="123"/>
                  </a:lnTo>
                  <a:lnTo>
                    <a:pt x="123" y="121"/>
                  </a:lnTo>
                  <a:lnTo>
                    <a:pt x="126" y="120"/>
                  </a:lnTo>
                  <a:lnTo>
                    <a:pt x="130" y="119"/>
                  </a:lnTo>
                  <a:lnTo>
                    <a:pt x="134" y="117"/>
                  </a:lnTo>
                  <a:lnTo>
                    <a:pt x="138" y="113"/>
                  </a:lnTo>
                  <a:lnTo>
                    <a:pt x="139" y="111"/>
                  </a:lnTo>
                  <a:lnTo>
                    <a:pt x="142" y="108"/>
                  </a:lnTo>
                  <a:lnTo>
                    <a:pt x="143" y="107"/>
                  </a:lnTo>
                  <a:lnTo>
                    <a:pt x="146" y="103"/>
                  </a:lnTo>
                  <a:lnTo>
                    <a:pt x="146" y="101"/>
                  </a:lnTo>
                  <a:lnTo>
                    <a:pt x="148" y="98"/>
                  </a:lnTo>
                  <a:lnTo>
                    <a:pt x="148" y="94"/>
                  </a:lnTo>
                  <a:lnTo>
                    <a:pt x="149" y="91"/>
                  </a:lnTo>
                  <a:lnTo>
                    <a:pt x="148" y="87"/>
                  </a:lnTo>
                  <a:lnTo>
                    <a:pt x="148" y="84"/>
                  </a:lnTo>
                  <a:lnTo>
                    <a:pt x="146" y="81"/>
                  </a:lnTo>
                  <a:lnTo>
                    <a:pt x="146" y="77"/>
                  </a:lnTo>
                  <a:lnTo>
                    <a:pt x="144" y="75"/>
                  </a:lnTo>
                  <a:lnTo>
                    <a:pt x="142" y="73"/>
                  </a:lnTo>
                  <a:lnTo>
                    <a:pt x="141" y="71"/>
                  </a:lnTo>
                  <a:lnTo>
                    <a:pt x="139" y="69"/>
                  </a:lnTo>
                  <a:lnTo>
                    <a:pt x="136" y="69"/>
                  </a:lnTo>
                  <a:lnTo>
                    <a:pt x="134" y="68"/>
                  </a:lnTo>
                  <a:lnTo>
                    <a:pt x="132" y="68"/>
                  </a:lnTo>
                  <a:lnTo>
                    <a:pt x="130" y="66"/>
                  </a:lnTo>
                  <a:lnTo>
                    <a:pt x="129" y="66"/>
                  </a:lnTo>
                  <a:lnTo>
                    <a:pt x="127" y="66"/>
                  </a:lnTo>
                  <a:lnTo>
                    <a:pt x="125" y="66"/>
                  </a:lnTo>
                  <a:lnTo>
                    <a:pt x="123" y="64"/>
                  </a:lnTo>
                  <a:lnTo>
                    <a:pt x="120" y="65"/>
                  </a:lnTo>
                  <a:lnTo>
                    <a:pt x="118" y="65"/>
                  </a:lnTo>
                  <a:lnTo>
                    <a:pt x="114" y="66"/>
                  </a:lnTo>
                  <a:lnTo>
                    <a:pt x="111" y="66"/>
                  </a:lnTo>
                  <a:lnTo>
                    <a:pt x="106" y="67"/>
                  </a:lnTo>
                  <a:lnTo>
                    <a:pt x="103" y="67"/>
                  </a:lnTo>
                  <a:lnTo>
                    <a:pt x="99" y="69"/>
                  </a:lnTo>
                  <a:lnTo>
                    <a:pt x="95" y="69"/>
                  </a:lnTo>
                  <a:lnTo>
                    <a:pt x="91" y="71"/>
                  </a:lnTo>
                  <a:lnTo>
                    <a:pt x="88" y="72"/>
                  </a:lnTo>
                  <a:lnTo>
                    <a:pt x="84" y="74"/>
                  </a:lnTo>
                  <a:lnTo>
                    <a:pt x="82" y="74"/>
                  </a:lnTo>
                  <a:lnTo>
                    <a:pt x="79" y="76"/>
                  </a:lnTo>
                  <a:lnTo>
                    <a:pt x="77" y="76"/>
                  </a:lnTo>
                  <a:lnTo>
                    <a:pt x="76" y="77"/>
                  </a:lnTo>
                  <a:lnTo>
                    <a:pt x="76" y="76"/>
                  </a:lnTo>
                  <a:lnTo>
                    <a:pt x="76" y="74"/>
                  </a:lnTo>
                  <a:lnTo>
                    <a:pt x="76" y="72"/>
                  </a:lnTo>
                  <a:lnTo>
                    <a:pt x="76" y="71"/>
                  </a:lnTo>
                  <a:lnTo>
                    <a:pt x="76" y="69"/>
                  </a:lnTo>
                  <a:lnTo>
                    <a:pt x="76" y="68"/>
                  </a:lnTo>
                  <a:lnTo>
                    <a:pt x="76" y="66"/>
                  </a:lnTo>
                  <a:lnTo>
                    <a:pt x="78" y="66"/>
                  </a:lnTo>
                  <a:lnTo>
                    <a:pt x="81" y="66"/>
                  </a:lnTo>
                  <a:lnTo>
                    <a:pt x="85" y="66"/>
                  </a:lnTo>
                  <a:lnTo>
                    <a:pt x="88" y="65"/>
                  </a:lnTo>
                  <a:lnTo>
                    <a:pt x="92" y="65"/>
                  </a:lnTo>
                  <a:lnTo>
                    <a:pt x="95" y="63"/>
                  </a:lnTo>
                  <a:lnTo>
                    <a:pt x="99" y="63"/>
                  </a:lnTo>
                  <a:lnTo>
                    <a:pt x="104" y="62"/>
                  </a:lnTo>
                  <a:lnTo>
                    <a:pt x="108" y="62"/>
                  </a:lnTo>
                  <a:lnTo>
                    <a:pt x="111" y="60"/>
                  </a:lnTo>
                  <a:lnTo>
                    <a:pt x="115" y="60"/>
                  </a:lnTo>
                  <a:lnTo>
                    <a:pt x="120" y="58"/>
                  </a:lnTo>
                  <a:lnTo>
                    <a:pt x="122" y="58"/>
                  </a:lnTo>
                  <a:lnTo>
                    <a:pt x="126" y="56"/>
                  </a:lnTo>
                  <a:lnTo>
                    <a:pt x="128" y="55"/>
                  </a:lnTo>
                  <a:lnTo>
                    <a:pt x="132" y="53"/>
                  </a:lnTo>
                  <a:lnTo>
                    <a:pt x="133" y="52"/>
                  </a:lnTo>
                  <a:lnTo>
                    <a:pt x="134" y="50"/>
                  </a:lnTo>
                  <a:lnTo>
                    <a:pt x="135" y="48"/>
                  </a:lnTo>
                  <a:lnTo>
                    <a:pt x="135" y="46"/>
                  </a:lnTo>
                  <a:lnTo>
                    <a:pt x="137" y="43"/>
                  </a:lnTo>
                  <a:lnTo>
                    <a:pt x="138" y="41"/>
                  </a:lnTo>
                  <a:lnTo>
                    <a:pt x="140" y="37"/>
                  </a:lnTo>
                  <a:lnTo>
                    <a:pt x="140" y="35"/>
                  </a:lnTo>
                  <a:lnTo>
                    <a:pt x="140" y="32"/>
                  </a:lnTo>
                  <a:lnTo>
                    <a:pt x="139" y="29"/>
                  </a:lnTo>
                  <a:lnTo>
                    <a:pt x="139" y="25"/>
                  </a:lnTo>
                  <a:lnTo>
                    <a:pt x="138" y="24"/>
                  </a:lnTo>
                  <a:lnTo>
                    <a:pt x="137" y="20"/>
                  </a:lnTo>
                  <a:lnTo>
                    <a:pt x="134" y="19"/>
                  </a:lnTo>
                  <a:lnTo>
                    <a:pt x="132" y="16"/>
                  </a:lnTo>
                  <a:lnTo>
                    <a:pt x="126" y="16"/>
                  </a:lnTo>
                  <a:lnTo>
                    <a:pt x="122" y="15"/>
                  </a:lnTo>
                  <a:lnTo>
                    <a:pt x="119" y="16"/>
                  </a:lnTo>
                  <a:lnTo>
                    <a:pt x="116" y="16"/>
                  </a:lnTo>
                  <a:lnTo>
                    <a:pt x="112" y="18"/>
                  </a:lnTo>
                  <a:lnTo>
                    <a:pt x="110" y="20"/>
                  </a:lnTo>
                  <a:lnTo>
                    <a:pt x="108" y="22"/>
                  </a:lnTo>
                  <a:lnTo>
                    <a:pt x="107" y="24"/>
                  </a:lnTo>
                  <a:lnTo>
                    <a:pt x="106" y="28"/>
                  </a:lnTo>
                  <a:lnTo>
                    <a:pt x="106" y="30"/>
                  </a:lnTo>
                  <a:lnTo>
                    <a:pt x="106" y="32"/>
                  </a:lnTo>
                  <a:lnTo>
                    <a:pt x="107" y="34"/>
                  </a:lnTo>
                  <a:lnTo>
                    <a:pt x="108" y="36"/>
                  </a:lnTo>
                  <a:lnTo>
                    <a:pt x="111" y="38"/>
                  </a:lnTo>
                  <a:lnTo>
                    <a:pt x="114" y="40"/>
                  </a:lnTo>
                  <a:lnTo>
                    <a:pt x="118" y="40"/>
                  </a:lnTo>
                  <a:lnTo>
                    <a:pt x="120" y="39"/>
                  </a:lnTo>
                  <a:lnTo>
                    <a:pt x="121" y="37"/>
                  </a:lnTo>
                  <a:lnTo>
                    <a:pt x="121" y="36"/>
                  </a:lnTo>
                  <a:lnTo>
                    <a:pt x="123" y="34"/>
                  </a:lnTo>
                  <a:lnTo>
                    <a:pt x="123" y="32"/>
                  </a:lnTo>
                  <a:lnTo>
                    <a:pt x="124" y="31"/>
                  </a:lnTo>
                  <a:lnTo>
                    <a:pt x="124" y="30"/>
                  </a:lnTo>
                  <a:lnTo>
                    <a:pt x="126" y="28"/>
                  </a:lnTo>
                  <a:lnTo>
                    <a:pt x="126" y="30"/>
                  </a:lnTo>
                  <a:lnTo>
                    <a:pt x="126" y="31"/>
                  </a:lnTo>
                  <a:lnTo>
                    <a:pt x="127" y="31"/>
                  </a:lnTo>
                  <a:lnTo>
                    <a:pt x="127" y="33"/>
                  </a:lnTo>
                  <a:lnTo>
                    <a:pt x="127" y="35"/>
                  </a:lnTo>
                  <a:lnTo>
                    <a:pt x="127" y="36"/>
                  </a:lnTo>
                  <a:lnTo>
                    <a:pt x="129" y="36"/>
                  </a:lnTo>
                  <a:lnTo>
                    <a:pt x="129" y="38"/>
                  </a:lnTo>
                  <a:lnTo>
                    <a:pt x="129" y="40"/>
                  </a:lnTo>
                  <a:lnTo>
                    <a:pt x="129" y="42"/>
                  </a:lnTo>
                  <a:lnTo>
                    <a:pt x="131" y="42"/>
                  </a:lnTo>
                  <a:lnTo>
                    <a:pt x="131" y="44"/>
                  </a:lnTo>
                  <a:lnTo>
                    <a:pt x="132" y="44"/>
                  </a:lnTo>
                  <a:lnTo>
                    <a:pt x="128" y="46"/>
                  </a:lnTo>
                  <a:lnTo>
                    <a:pt x="124" y="47"/>
                  </a:lnTo>
                  <a:lnTo>
                    <a:pt x="121" y="49"/>
                  </a:lnTo>
                  <a:lnTo>
                    <a:pt x="118" y="49"/>
                  </a:lnTo>
                  <a:lnTo>
                    <a:pt x="113" y="50"/>
                  </a:lnTo>
                  <a:lnTo>
                    <a:pt x="110" y="51"/>
                  </a:lnTo>
                  <a:lnTo>
                    <a:pt x="106" y="52"/>
                  </a:lnTo>
                  <a:lnTo>
                    <a:pt x="103" y="52"/>
                  </a:lnTo>
                  <a:lnTo>
                    <a:pt x="100" y="54"/>
                  </a:lnTo>
                  <a:lnTo>
                    <a:pt x="97" y="55"/>
                  </a:lnTo>
                  <a:lnTo>
                    <a:pt x="94" y="55"/>
                  </a:lnTo>
                  <a:lnTo>
                    <a:pt x="92" y="55"/>
                  </a:lnTo>
                  <a:lnTo>
                    <a:pt x="91" y="55"/>
                  </a:lnTo>
                  <a:lnTo>
                    <a:pt x="89" y="55"/>
                  </a:lnTo>
                  <a:lnTo>
                    <a:pt x="89" y="54"/>
                  </a:lnTo>
                  <a:lnTo>
                    <a:pt x="91" y="52"/>
                  </a:lnTo>
                  <a:lnTo>
                    <a:pt x="93" y="51"/>
                  </a:lnTo>
                  <a:lnTo>
                    <a:pt x="93" y="50"/>
                  </a:lnTo>
                  <a:lnTo>
                    <a:pt x="95" y="49"/>
                  </a:lnTo>
                  <a:lnTo>
                    <a:pt x="95" y="47"/>
                  </a:lnTo>
                  <a:lnTo>
                    <a:pt x="97" y="45"/>
                  </a:lnTo>
                  <a:lnTo>
                    <a:pt x="97" y="43"/>
                  </a:lnTo>
                  <a:lnTo>
                    <a:pt x="97" y="41"/>
                  </a:lnTo>
                  <a:lnTo>
                    <a:pt x="97" y="40"/>
                  </a:lnTo>
                  <a:lnTo>
                    <a:pt x="98" y="36"/>
                  </a:lnTo>
                  <a:lnTo>
                    <a:pt x="98" y="33"/>
                  </a:lnTo>
                  <a:lnTo>
                    <a:pt x="98" y="30"/>
                  </a:lnTo>
                  <a:lnTo>
                    <a:pt x="98" y="26"/>
                  </a:lnTo>
                  <a:lnTo>
                    <a:pt x="98" y="20"/>
                  </a:lnTo>
                  <a:lnTo>
                    <a:pt x="96" y="20"/>
                  </a:lnTo>
                  <a:lnTo>
                    <a:pt x="96" y="19"/>
                  </a:lnTo>
                  <a:lnTo>
                    <a:pt x="95" y="19"/>
                  </a:lnTo>
                  <a:lnTo>
                    <a:pt x="95" y="17"/>
                  </a:lnTo>
                  <a:lnTo>
                    <a:pt x="93" y="15"/>
                  </a:lnTo>
                  <a:lnTo>
                    <a:pt x="93" y="13"/>
                  </a:lnTo>
                  <a:lnTo>
                    <a:pt x="92" y="12"/>
                  </a:lnTo>
                  <a:lnTo>
                    <a:pt x="92" y="10"/>
                  </a:lnTo>
                  <a:lnTo>
                    <a:pt x="90" y="9"/>
                  </a:lnTo>
                  <a:lnTo>
                    <a:pt x="90" y="7"/>
                  </a:lnTo>
                  <a:lnTo>
                    <a:pt x="88" y="5"/>
                  </a:lnTo>
                  <a:lnTo>
                    <a:pt x="88" y="3"/>
                  </a:lnTo>
                  <a:lnTo>
                    <a:pt x="87" y="3"/>
                  </a:lnTo>
                  <a:lnTo>
                    <a:pt x="87" y="1"/>
                  </a:lnTo>
                  <a:lnTo>
                    <a:pt x="87" y="0"/>
                  </a:lnTo>
                </a:path>
              </a:pathLst>
            </a:custGeom>
            <a:solidFill>
              <a:srgbClr val="F8F8F8"/>
            </a:solidFill>
            <a:ln w="6350">
              <a:solidFill>
                <a:srgbClr val="DDDDDD"/>
              </a:solidFill>
              <a:round/>
              <a:headEnd/>
              <a:tailEnd/>
            </a:ln>
          </p:spPr>
          <p:txBody>
            <a:bodyPr/>
            <a:lstStyle/>
            <a:p>
              <a:endParaRPr lang="it-IT"/>
            </a:p>
          </p:txBody>
        </p:sp>
        <p:sp>
          <p:nvSpPr>
            <p:cNvPr id="12342" name="Freeform 70"/>
            <p:cNvSpPr>
              <a:spLocks/>
            </p:cNvSpPr>
            <p:nvPr/>
          </p:nvSpPr>
          <p:spPr bwMode="auto">
            <a:xfrm>
              <a:off x="5052" y="1320"/>
              <a:ext cx="59" cy="35"/>
            </a:xfrm>
            <a:custGeom>
              <a:avLst/>
              <a:gdLst>
                <a:gd name="T0" fmla="*/ 212 w 30"/>
                <a:gd name="T1" fmla="*/ 0 h 38"/>
                <a:gd name="T2" fmla="*/ 197 w 30"/>
                <a:gd name="T3" fmla="*/ 0 h 38"/>
                <a:gd name="T4" fmla="*/ 181 w 30"/>
                <a:gd name="T5" fmla="*/ 0 h 38"/>
                <a:gd name="T6" fmla="*/ 159 w 30"/>
                <a:gd name="T7" fmla="*/ 0 h 38"/>
                <a:gd name="T8" fmla="*/ 151 w 30"/>
                <a:gd name="T9" fmla="*/ 0 h 38"/>
                <a:gd name="T10" fmla="*/ 120 w 30"/>
                <a:gd name="T11" fmla="*/ 0 h 38"/>
                <a:gd name="T12" fmla="*/ 116 w 30"/>
                <a:gd name="T13" fmla="*/ 0 h 38"/>
                <a:gd name="T14" fmla="*/ 116 w 30"/>
                <a:gd name="T15" fmla="*/ 0 h 38"/>
                <a:gd name="T16" fmla="*/ 100 w 30"/>
                <a:gd name="T17" fmla="*/ 2 h 38"/>
                <a:gd name="T18" fmla="*/ 85 w 30"/>
                <a:gd name="T19" fmla="*/ 3 h 38"/>
                <a:gd name="T20" fmla="*/ 77 w 30"/>
                <a:gd name="T21" fmla="*/ 5 h 38"/>
                <a:gd name="T22" fmla="*/ 55 w 30"/>
                <a:gd name="T23" fmla="*/ 6 h 38"/>
                <a:gd name="T24" fmla="*/ 39 w 30"/>
                <a:gd name="T25" fmla="*/ 8 h 38"/>
                <a:gd name="T26" fmla="*/ 8 w 30"/>
                <a:gd name="T27" fmla="*/ 12 h 38"/>
                <a:gd name="T28" fmla="*/ 0 w 30"/>
                <a:gd name="T29" fmla="*/ 15 h 38"/>
                <a:gd name="T30" fmla="*/ 0 w 30"/>
                <a:gd name="T31" fmla="*/ 15 h 38"/>
                <a:gd name="T32" fmla="*/ 0 w 30"/>
                <a:gd name="T33" fmla="*/ 15 h 38"/>
                <a:gd name="T34" fmla="*/ 0 w 30"/>
                <a:gd name="T35" fmla="*/ 17 h 38"/>
                <a:gd name="T36" fmla="*/ 0 w 30"/>
                <a:gd name="T37" fmla="*/ 18 h 38"/>
                <a:gd name="T38" fmla="*/ 16 w 30"/>
                <a:gd name="T39" fmla="*/ 21 h 38"/>
                <a:gd name="T40" fmla="*/ 31 w 30"/>
                <a:gd name="T41" fmla="*/ 24 h 38"/>
                <a:gd name="T42" fmla="*/ 39 w 30"/>
                <a:gd name="T43" fmla="*/ 27 h 38"/>
                <a:gd name="T44" fmla="*/ 55 w 30"/>
                <a:gd name="T45" fmla="*/ 29 h 38"/>
                <a:gd name="T46" fmla="*/ 61 w 30"/>
                <a:gd name="T47" fmla="*/ 29 h 38"/>
                <a:gd name="T48" fmla="*/ 77 w 30"/>
                <a:gd name="T49" fmla="*/ 29 h 38"/>
                <a:gd name="T50" fmla="*/ 77 w 30"/>
                <a:gd name="T51" fmla="*/ 27 h 38"/>
                <a:gd name="T52" fmla="*/ 85 w 30"/>
                <a:gd name="T53" fmla="*/ 26 h 38"/>
                <a:gd name="T54" fmla="*/ 116 w 30"/>
                <a:gd name="T55" fmla="*/ 23 h 38"/>
                <a:gd name="T56" fmla="*/ 128 w 30"/>
                <a:gd name="T57" fmla="*/ 20 h 38"/>
                <a:gd name="T58" fmla="*/ 151 w 30"/>
                <a:gd name="T59" fmla="*/ 18 h 38"/>
                <a:gd name="T60" fmla="*/ 159 w 30"/>
                <a:gd name="T61" fmla="*/ 16 h 38"/>
                <a:gd name="T62" fmla="*/ 175 w 30"/>
                <a:gd name="T63" fmla="*/ 15 h 38"/>
                <a:gd name="T64" fmla="*/ 181 w 30"/>
                <a:gd name="T65" fmla="*/ 14 h 38"/>
                <a:gd name="T66" fmla="*/ 181 w 30"/>
                <a:gd name="T67" fmla="*/ 13 h 38"/>
                <a:gd name="T68" fmla="*/ 189 w 30"/>
                <a:gd name="T69" fmla="*/ 11 h 38"/>
                <a:gd name="T70" fmla="*/ 189 w 30"/>
                <a:gd name="T71" fmla="*/ 8 h 38"/>
                <a:gd name="T72" fmla="*/ 205 w 30"/>
                <a:gd name="T73" fmla="*/ 7 h 38"/>
                <a:gd name="T74" fmla="*/ 205 w 30"/>
                <a:gd name="T75" fmla="*/ 6 h 38"/>
                <a:gd name="T76" fmla="*/ 220 w 30"/>
                <a:gd name="T77" fmla="*/ 5 h 38"/>
                <a:gd name="T78" fmla="*/ 220 w 30"/>
                <a:gd name="T79" fmla="*/ 2 h 38"/>
                <a:gd name="T80" fmla="*/ 220 w 30"/>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
                <a:gd name="T124" fmla="*/ 0 h 38"/>
                <a:gd name="T125" fmla="*/ 30 w 30"/>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 h="38">
                  <a:moveTo>
                    <a:pt x="29" y="0"/>
                  </a:moveTo>
                  <a:lnTo>
                    <a:pt x="28" y="0"/>
                  </a:lnTo>
                  <a:lnTo>
                    <a:pt x="26" y="0"/>
                  </a:lnTo>
                  <a:lnTo>
                    <a:pt x="24" y="0"/>
                  </a:lnTo>
                  <a:lnTo>
                    <a:pt x="23" y="0"/>
                  </a:lnTo>
                  <a:lnTo>
                    <a:pt x="21" y="0"/>
                  </a:lnTo>
                  <a:lnTo>
                    <a:pt x="20" y="0"/>
                  </a:lnTo>
                  <a:lnTo>
                    <a:pt x="18" y="0"/>
                  </a:lnTo>
                  <a:lnTo>
                    <a:pt x="16" y="0"/>
                  </a:lnTo>
                  <a:lnTo>
                    <a:pt x="15" y="0"/>
                  </a:lnTo>
                  <a:lnTo>
                    <a:pt x="13" y="2"/>
                  </a:lnTo>
                  <a:lnTo>
                    <a:pt x="11" y="3"/>
                  </a:lnTo>
                  <a:lnTo>
                    <a:pt x="10" y="5"/>
                  </a:lnTo>
                  <a:lnTo>
                    <a:pt x="8" y="7"/>
                  </a:lnTo>
                  <a:lnTo>
                    <a:pt x="7" y="9"/>
                  </a:lnTo>
                  <a:lnTo>
                    <a:pt x="7" y="10"/>
                  </a:lnTo>
                  <a:lnTo>
                    <a:pt x="5" y="11"/>
                  </a:lnTo>
                  <a:lnTo>
                    <a:pt x="3" y="13"/>
                  </a:lnTo>
                  <a:lnTo>
                    <a:pt x="1" y="15"/>
                  </a:lnTo>
                  <a:lnTo>
                    <a:pt x="1" y="16"/>
                  </a:lnTo>
                  <a:lnTo>
                    <a:pt x="0" y="18"/>
                  </a:lnTo>
                  <a:lnTo>
                    <a:pt x="0" y="17"/>
                  </a:lnTo>
                  <a:lnTo>
                    <a:pt x="0" y="18"/>
                  </a:lnTo>
                  <a:lnTo>
                    <a:pt x="0" y="19"/>
                  </a:lnTo>
                  <a:lnTo>
                    <a:pt x="0" y="21"/>
                  </a:lnTo>
                  <a:lnTo>
                    <a:pt x="0" y="23"/>
                  </a:lnTo>
                  <a:lnTo>
                    <a:pt x="2" y="25"/>
                  </a:lnTo>
                  <a:lnTo>
                    <a:pt x="2" y="27"/>
                  </a:lnTo>
                  <a:lnTo>
                    <a:pt x="4" y="28"/>
                  </a:lnTo>
                  <a:lnTo>
                    <a:pt x="4" y="30"/>
                  </a:lnTo>
                  <a:lnTo>
                    <a:pt x="5" y="32"/>
                  </a:lnTo>
                  <a:lnTo>
                    <a:pt x="5" y="34"/>
                  </a:lnTo>
                  <a:lnTo>
                    <a:pt x="7" y="35"/>
                  </a:lnTo>
                  <a:lnTo>
                    <a:pt x="7" y="37"/>
                  </a:lnTo>
                  <a:lnTo>
                    <a:pt x="8" y="37"/>
                  </a:lnTo>
                  <a:lnTo>
                    <a:pt x="10" y="37"/>
                  </a:lnTo>
                  <a:lnTo>
                    <a:pt x="10" y="36"/>
                  </a:lnTo>
                  <a:lnTo>
                    <a:pt x="10" y="35"/>
                  </a:lnTo>
                  <a:lnTo>
                    <a:pt x="11" y="34"/>
                  </a:lnTo>
                  <a:lnTo>
                    <a:pt x="11" y="33"/>
                  </a:lnTo>
                  <a:lnTo>
                    <a:pt x="13" y="31"/>
                  </a:lnTo>
                  <a:lnTo>
                    <a:pt x="15" y="29"/>
                  </a:lnTo>
                  <a:lnTo>
                    <a:pt x="17" y="27"/>
                  </a:lnTo>
                  <a:lnTo>
                    <a:pt x="17" y="26"/>
                  </a:lnTo>
                  <a:lnTo>
                    <a:pt x="19" y="24"/>
                  </a:lnTo>
                  <a:lnTo>
                    <a:pt x="20" y="23"/>
                  </a:lnTo>
                  <a:lnTo>
                    <a:pt x="21" y="21"/>
                  </a:lnTo>
                  <a:lnTo>
                    <a:pt x="21" y="20"/>
                  </a:lnTo>
                  <a:lnTo>
                    <a:pt x="23" y="18"/>
                  </a:lnTo>
                  <a:lnTo>
                    <a:pt x="24" y="17"/>
                  </a:lnTo>
                  <a:lnTo>
                    <a:pt x="24" y="16"/>
                  </a:lnTo>
                  <a:lnTo>
                    <a:pt x="25" y="14"/>
                  </a:lnTo>
                  <a:lnTo>
                    <a:pt x="25" y="12"/>
                  </a:lnTo>
                  <a:lnTo>
                    <a:pt x="25" y="11"/>
                  </a:lnTo>
                  <a:lnTo>
                    <a:pt x="27" y="10"/>
                  </a:lnTo>
                  <a:lnTo>
                    <a:pt x="27" y="8"/>
                  </a:lnTo>
                  <a:lnTo>
                    <a:pt x="27" y="7"/>
                  </a:lnTo>
                  <a:lnTo>
                    <a:pt x="29" y="5"/>
                  </a:lnTo>
                  <a:lnTo>
                    <a:pt x="29" y="3"/>
                  </a:lnTo>
                  <a:lnTo>
                    <a:pt x="29" y="2"/>
                  </a:lnTo>
                  <a:lnTo>
                    <a:pt x="29" y="0"/>
                  </a:lnTo>
                </a:path>
              </a:pathLst>
            </a:custGeom>
            <a:solidFill>
              <a:srgbClr val="F8F8F8"/>
            </a:solidFill>
            <a:ln w="9525">
              <a:solidFill>
                <a:srgbClr val="DDDDDD"/>
              </a:solidFill>
              <a:round/>
              <a:headEnd/>
              <a:tailEnd/>
            </a:ln>
          </p:spPr>
          <p:txBody>
            <a:bodyPr/>
            <a:lstStyle/>
            <a:p>
              <a:endParaRPr lang="it-IT"/>
            </a:p>
          </p:txBody>
        </p:sp>
        <p:sp>
          <p:nvSpPr>
            <p:cNvPr id="12343" name="Freeform 71"/>
            <p:cNvSpPr>
              <a:spLocks/>
            </p:cNvSpPr>
            <p:nvPr/>
          </p:nvSpPr>
          <p:spPr bwMode="auto">
            <a:xfrm>
              <a:off x="4877" y="1319"/>
              <a:ext cx="314" cy="141"/>
            </a:xfrm>
            <a:custGeom>
              <a:avLst/>
              <a:gdLst>
                <a:gd name="T0" fmla="*/ 355 w 159"/>
                <a:gd name="T1" fmla="*/ 1 h 152"/>
                <a:gd name="T2" fmla="*/ 63 w 159"/>
                <a:gd name="T3" fmla="*/ 20 h 152"/>
                <a:gd name="T4" fmla="*/ 47 w 159"/>
                <a:gd name="T5" fmla="*/ 42 h 152"/>
                <a:gd name="T6" fmla="*/ 8 w 159"/>
                <a:gd name="T7" fmla="*/ 42 h 152"/>
                <a:gd name="T8" fmla="*/ 0 w 159"/>
                <a:gd name="T9" fmla="*/ 46 h 152"/>
                <a:gd name="T10" fmla="*/ 0 w 159"/>
                <a:gd name="T11" fmla="*/ 90 h 152"/>
                <a:gd name="T12" fmla="*/ 0 w 159"/>
                <a:gd name="T13" fmla="*/ 121 h 152"/>
                <a:gd name="T14" fmla="*/ 184 w 159"/>
                <a:gd name="T15" fmla="*/ 118 h 152"/>
                <a:gd name="T16" fmla="*/ 425 w 159"/>
                <a:gd name="T17" fmla="*/ 112 h 152"/>
                <a:gd name="T18" fmla="*/ 500 w 159"/>
                <a:gd name="T19" fmla="*/ 111 h 152"/>
                <a:gd name="T20" fmla="*/ 687 w 159"/>
                <a:gd name="T21" fmla="*/ 111 h 152"/>
                <a:gd name="T22" fmla="*/ 733 w 159"/>
                <a:gd name="T23" fmla="*/ 113 h 152"/>
                <a:gd name="T24" fmla="*/ 733 w 159"/>
                <a:gd name="T25" fmla="*/ 116 h 152"/>
                <a:gd name="T26" fmla="*/ 748 w 159"/>
                <a:gd name="T27" fmla="*/ 119 h 152"/>
                <a:gd name="T28" fmla="*/ 831 w 159"/>
                <a:gd name="T29" fmla="*/ 114 h 152"/>
                <a:gd name="T30" fmla="*/ 893 w 159"/>
                <a:gd name="T31" fmla="*/ 105 h 152"/>
                <a:gd name="T32" fmla="*/ 924 w 159"/>
                <a:gd name="T33" fmla="*/ 89 h 152"/>
                <a:gd name="T34" fmla="*/ 1057 w 159"/>
                <a:gd name="T35" fmla="*/ 71 h 152"/>
                <a:gd name="T36" fmla="*/ 1169 w 159"/>
                <a:gd name="T37" fmla="*/ 67 h 152"/>
                <a:gd name="T38" fmla="*/ 1033 w 159"/>
                <a:gd name="T39" fmla="*/ 66 h 152"/>
                <a:gd name="T40" fmla="*/ 908 w 159"/>
                <a:gd name="T41" fmla="*/ 71 h 152"/>
                <a:gd name="T42" fmla="*/ 808 w 159"/>
                <a:gd name="T43" fmla="*/ 85 h 152"/>
                <a:gd name="T44" fmla="*/ 800 w 159"/>
                <a:gd name="T45" fmla="*/ 98 h 152"/>
                <a:gd name="T46" fmla="*/ 701 w 159"/>
                <a:gd name="T47" fmla="*/ 101 h 152"/>
                <a:gd name="T48" fmla="*/ 608 w 159"/>
                <a:gd name="T49" fmla="*/ 101 h 152"/>
                <a:gd name="T50" fmla="*/ 585 w 159"/>
                <a:gd name="T51" fmla="*/ 94 h 152"/>
                <a:gd name="T52" fmla="*/ 577 w 159"/>
                <a:gd name="T53" fmla="*/ 74 h 152"/>
                <a:gd name="T54" fmla="*/ 569 w 159"/>
                <a:gd name="T55" fmla="*/ 72 h 152"/>
                <a:gd name="T56" fmla="*/ 545 w 159"/>
                <a:gd name="T57" fmla="*/ 90 h 152"/>
                <a:gd name="T58" fmla="*/ 371 w 159"/>
                <a:gd name="T59" fmla="*/ 99 h 152"/>
                <a:gd name="T60" fmla="*/ 148 w 159"/>
                <a:gd name="T61" fmla="*/ 90 h 152"/>
                <a:gd name="T62" fmla="*/ 63 w 159"/>
                <a:gd name="T63" fmla="*/ 75 h 152"/>
                <a:gd name="T64" fmla="*/ 101 w 159"/>
                <a:gd name="T65" fmla="*/ 58 h 152"/>
                <a:gd name="T66" fmla="*/ 207 w 159"/>
                <a:gd name="T67" fmla="*/ 53 h 152"/>
                <a:gd name="T68" fmla="*/ 348 w 159"/>
                <a:gd name="T69" fmla="*/ 53 h 152"/>
                <a:gd name="T70" fmla="*/ 545 w 159"/>
                <a:gd name="T71" fmla="*/ 59 h 152"/>
                <a:gd name="T72" fmla="*/ 616 w 159"/>
                <a:gd name="T73" fmla="*/ 61 h 152"/>
                <a:gd name="T74" fmla="*/ 616 w 159"/>
                <a:gd name="T75" fmla="*/ 58 h 152"/>
                <a:gd name="T76" fmla="*/ 624 w 159"/>
                <a:gd name="T77" fmla="*/ 53 h 152"/>
                <a:gd name="T78" fmla="*/ 432 w 159"/>
                <a:gd name="T79" fmla="*/ 50 h 152"/>
                <a:gd name="T80" fmla="*/ 231 w 159"/>
                <a:gd name="T81" fmla="*/ 45 h 152"/>
                <a:gd name="T82" fmla="*/ 148 w 159"/>
                <a:gd name="T83" fmla="*/ 37 h 152"/>
                <a:gd name="T84" fmla="*/ 132 w 159"/>
                <a:gd name="T85" fmla="*/ 19 h 152"/>
                <a:gd name="T86" fmla="*/ 284 w 159"/>
                <a:gd name="T87" fmla="*/ 13 h 152"/>
                <a:gd name="T88" fmla="*/ 379 w 159"/>
                <a:gd name="T89" fmla="*/ 24 h 152"/>
                <a:gd name="T90" fmla="*/ 284 w 159"/>
                <a:gd name="T91" fmla="*/ 32 h 152"/>
                <a:gd name="T92" fmla="*/ 253 w 159"/>
                <a:gd name="T93" fmla="*/ 28 h 152"/>
                <a:gd name="T94" fmla="*/ 245 w 159"/>
                <a:gd name="T95" fmla="*/ 24 h 152"/>
                <a:gd name="T96" fmla="*/ 207 w 159"/>
                <a:gd name="T97" fmla="*/ 28 h 152"/>
                <a:gd name="T98" fmla="*/ 192 w 159"/>
                <a:gd name="T99" fmla="*/ 35 h 152"/>
                <a:gd name="T100" fmla="*/ 300 w 159"/>
                <a:gd name="T101" fmla="*/ 39 h 152"/>
                <a:gd name="T102" fmla="*/ 468 w 159"/>
                <a:gd name="T103" fmla="*/ 44 h 152"/>
                <a:gd name="T104" fmla="*/ 492 w 159"/>
                <a:gd name="T105" fmla="*/ 42 h 152"/>
                <a:gd name="T106" fmla="*/ 456 w 159"/>
                <a:gd name="T107" fmla="*/ 34 h 152"/>
                <a:gd name="T108" fmla="*/ 456 w 159"/>
                <a:gd name="T109" fmla="*/ 17 h 152"/>
                <a:gd name="T110" fmla="*/ 476 w 159"/>
                <a:gd name="T111" fmla="*/ 9 h 152"/>
                <a:gd name="T112" fmla="*/ 531 w 159"/>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9"/>
                <a:gd name="T172" fmla="*/ 0 h 152"/>
                <a:gd name="T173" fmla="*/ 159 w 159"/>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9" h="152">
                  <a:moveTo>
                    <a:pt x="70" y="0"/>
                  </a:moveTo>
                  <a:lnTo>
                    <a:pt x="69" y="0"/>
                  </a:lnTo>
                  <a:lnTo>
                    <a:pt x="67" y="0"/>
                  </a:lnTo>
                  <a:lnTo>
                    <a:pt x="62" y="0"/>
                  </a:lnTo>
                  <a:lnTo>
                    <a:pt x="58" y="0"/>
                  </a:lnTo>
                  <a:lnTo>
                    <a:pt x="52" y="1"/>
                  </a:lnTo>
                  <a:lnTo>
                    <a:pt x="46" y="1"/>
                  </a:lnTo>
                  <a:lnTo>
                    <a:pt x="39" y="3"/>
                  </a:lnTo>
                  <a:lnTo>
                    <a:pt x="34" y="3"/>
                  </a:lnTo>
                  <a:lnTo>
                    <a:pt x="27" y="7"/>
                  </a:lnTo>
                  <a:lnTo>
                    <a:pt x="21" y="10"/>
                  </a:lnTo>
                  <a:lnTo>
                    <a:pt x="16" y="15"/>
                  </a:lnTo>
                  <a:lnTo>
                    <a:pt x="11" y="19"/>
                  </a:lnTo>
                  <a:lnTo>
                    <a:pt x="8" y="26"/>
                  </a:lnTo>
                  <a:lnTo>
                    <a:pt x="6" y="33"/>
                  </a:lnTo>
                  <a:lnTo>
                    <a:pt x="6" y="43"/>
                  </a:lnTo>
                  <a:lnTo>
                    <a:pt x="8" y="52"/>
                  </a:lnTo>
                  <a:lnTo>
                    <a:pt x="7" y="52"/>
                  </a:lnTo>
                  <a:lnTo>
                    <a:pt x="6" y="52"/>
                  </a:lnTo>
                  <a:lnTo>
                    <a:pt x="5" y="52"/>
                  </a:lnTo>
                  <a:lnTo>
                    <a:pt x="4" y="52"/>
                  </a:lnTo>
                  <a:lnTo>
                    <a:pt x="2" y="52"/>
                  </a:lnTo>
                  <a:lnTo>
                    <a:pt x="1" y="52"/>
                  </a:lnTo>
                  <a:lnTo>
                    <a:pt x="0" y="52"/>
                  </a:lnTo>
                  <a:lnTo>
                    <a:pt x="0" y="55"/>
                  </a:lnTo>
                  <a:lnTo>
                    <a:pt x="0" y="58"/>
                  </a:lnTo>
                  <a:lnTo>
                    <a:pt x="0" y="63"/>
                  </a:lnTo>
                  <a:lnTo>
                    <a:pt x="0" y="69"/>
                  </a:lnTo>
                  <a:lnTo>
                    <a:pt x="0" y="78"/>
                  </a:lnTo>
                  <a:lnTo>
                    <a:pt x="0" y="85"/>
                  </a:lnTo>
                  <a:lnTo>
                    <a:pt x="0" y="94"/>
                  </a:lnTo>
                  <a:lnTo>
                    <a:pt x="0" y="102"/>
                  </a:lnTo>
                  <a:lnTo>
                    <a:pt x="0" y="113"/>
                  </a:lnTo>
                  <a:lnTo>
                    <a:pt x="0" y="121"/>
                  </a:lnTo>
                  <a:lnTo>
                    <a:pt x="0" y="130"/>
                  </a:lnTo>
                  <a:lnTo>
                    <a:pt x="0" y="136"/>
                  </a:lnTo>
                  <a:lnTo>
                    <a:pt x="0" y="143"/>
                  </a:lnTo>
                  <a:lnTo>
                    <a:pt x="0" y="148"/>
                  </a:lnTo>
                  <a:lnTo>
                    <a:pt x="0" y="151"/>
                  </a:lnTo>
                  <a:lnTo>
                    <a:pt x="2" y="151"/>
                  </a:lnTo>
                  <a:lnTo>
                    <a:pt x="5" y="151"/>
                  </a:lnTo>
                  <a:lnTo>
                    <a:pt x="9" y="150"/>
                  </a:lnTo>
                  <a:lnTo>
                    <a:pt x="13" y="150"/>
                  </a:lnTo>
                  <a:lnTo>
                    <a:pt x="19" y="148"/>
                  </a:lnTo>
                  <a:lnTo>
                    <a:pt x="24" y="148"/>
                  </a:lnTo>
                  <a:lnTo>
                    <a:pt x="29" y="146"/>
                  </a:lnTo>
                  <a:lnTo>
                    <a:pt x="34" y="146"/>
                  </a:lnTo>
                  <a:lnTo>
                    <a:pt x="39" y="144"/>
                  </a:lnTo>
                  <a:lnTo>
                    <a:pt x="43" y="144"/>
                  </a:lnTo>
                  <a:lnTo>
                    <a:pt x="49" y="142"/>
                  </a:lnTo>
                  <a:lnTo>
                    <a:pt x="52" y="142"/>
                  </a:lnTo>
                  <a:lnTo>
                    <a:pt x="55" y="140"/>
                  </a:lnTo>
                  <a:lnTo>
                    <a:pt x="56" y="140"/>
                  </a:lnTo>
                  <a:lnTo>
                    <a:pt x="57" y="138"/>
                  </a:lnTo>
                  <a:lnTo>
                    <a:pt x="57" y="139"/>
                  </a:lnTo>
                  <a:lnTo>
                    <a:pt x="58" y="139"/>
                  </a:lnTo>
                  <a:lnTo>
                    <a:pt x="60" y="139"/>
                  </a:lnTo>
                  <a:lnTo>
                    <a:pt x="63" y="139"/>
                  </a:lnTo>
                  <a:lnTo>
                    <a:pt x="65" y="139"/>
                  </a:lnTo>
                  <a:lnTo>
                    <a:pt x="69" y="139"/>
                  </a:lnTo>
                  <a:lnTo>
                    <a:pt x="72" y="139"/>
                  </a:lnTo>
                  <a:lnTo>
                    <a:pt x="76" y="139"/>
                  </a:lnTo>
                  <a:lnTo>
                    <a:pt x="79" y="139"/>
                  </a:lnTo>
                  <a:lnTo>
                    <a:pt x="83" y="139"/>
                  </a:lnTo>
                  <a:lnTo>
                    <a:pt x="86" y="139"/>
                  </a:lnTo>
                  <a:lnTo>
                    <a:pt x="89" y="139"/>
                  </a:lnTo>
                  <a:lnTo>
                    <a:pt x="91" y="139"/>
                  </a:lnTo>
                  <a:lnTo>
                    <a:pt x="93" y="139"/>
                  </a:lnTo>
                  <a:lnTo>
                    <a:pt x="94" y="139"/>
                  </a:lnTo>
                  <a:lnTo>
                    <a:pt x="95" y="139"/>
                  </a:lnTo>
                  <a:lnTo>
                    <a:pt x="95" y="140"/>
                  </a:lnTo>
                  <a:lnTo>
                    <a:pt x="95" y="141"/>
                  </a:lnTo>
                  <a:lnTo>
                    <a:pt x="95" y="143"/>
                  </a:lnTo>
                  <a:lnTo>
                    <a:pt x="95" y="144"/>
                  </a:lnTo>
                  <a:lnTo>
                    <a:pt x="95" y="146"/>
                  </a:lnTo>
                  <a:lnTo>
                    <a:pt x="95" y="148"/>
                  </a:lnTo>
                  <a:lnTo>
                    <a:pt x="95" y="149"/>
                  </a:lnTo>
                  <a:lnTo>
                    <a:pt x="97" y="149"/>
                  </a:lnTo>
                  <a:lnTo>
                    <a:pt x="99" y="149"/>
                  </a:lnTo>
                  <a:lnTo>
                    <a:pt x="100" y="149"/>
                  </a:lnTo>
                  <a:lnTo>
                    <a:pt x="102" y="147"/>
                  </a:lnTo>
                  <a:lnTo>
                    <a:pt x="103" y="147"/>
                  </a:lnTo>
                  <a:lnTo>
                    <a:pt x="105" y="145"/>
                  </a:lnTo>
                  <a:lnTo>
                    <a:pt x="106" y="145"/>
                  </a:lnTo>
                  <a:lnTo>
                    <a:pt x="108" y="143"/>
                  </a:lnTo>
                  <a:lnTo>
                    <a:pt x="110" y="141"/>
                  </a:lnTo>
                  <a:lnTo>
                    <a:pt x="110" y="139"/>
                  </a:lnTo>
                  <a:lnTo>
                    <a:pt x="112" y="138"/>
                  </a:lnTo>
                  <a:lnTo>
                    <a:pt x="112" y="136"/>
                  </a:lnTo>
                  <a:lnTo>
                    <a:pt x="114" y="134"/>
                  </a:lnTo>
                  <a:lnTo>
                    <a:pt x="116" y="132"/>
                  </a:lnTo>
                  <a:lnTo>
                    <a:pt x="118" y="130"/>
                  </a:lnTo>
                  <a:lnTo>
                    <a:pt x="118" y="129"/>
                  </a:lnTo>
                  <a:lnTo>
                    <a:pt x="118" y="126"/>
                  </a:lnTo>
                  <a:lnTo>
                    <a:pt x="118" y="123"/>
                  </a:lnTo>
                  <a:lnTo>
                    <a:pt x="120" y="119"/>
                  </a:lnTo>
                  <a:lnTo>
                    <a:pt x="120" y="116"/>
                  </a:lnTo>
                  <a:lnTo>
                    <a:pt x="120" y="112"/>
                  </a:lnTo>
                  <a:lnTo>
                    <a:pt x="121" y="108"/>
                  </a:lnTo>
                  <a:lnTo>
                    <a:pt x="123" y="103"/>
                  </a:lnTo>
                  <a:lnTo>
                    <a:pt x="124" y="100"/>
                  </a:lnTo>
                  <a:lnTo>
                    <a:pt x="125" y="96"/>
                  </a:lnTo>
                  <a:lnTo>
                    <a:pt x="128" y="94"/>
                  </a:lnTo>
                  <a:lnTo>
                    <a:pt x="132" y="90"/>
                  </a:lnTo>
                  <a:lnTo>
                    <a:pt x="137" y="88"/>
                  </a:lnTo>
                  <a:lnTo>
                    <a:pt x="143" y="86"/>
                  </a:lnTo>
                  <a:lnTo>
                    <a:pt x="149" y="86"/>
                  </a:lnTo>
                  <a:lnTo>
                    <a:pt x="158" y="85"/>
                  </a:lnTo>
                  <a:lnTo>
                    <a:pt x="156" y="85"/>
                  </a:lnTo>
                  <a:lnTo>
                    <a:pt x="154" y="85"/>
                  </a:lnTo>
                  <a:lnTo>
                    <a:pt x="152" y="84"/>
                  </a:lnTo>
                  <a:lnTo>
                    <a:pt x="148" y="84"/>
                  </a:lnTo>
                  <a:lnTo>
                    <a:pt x="147" y="84"/>
                  </a:lnTo>
                  <a:lnTo>
                    <a:pt x="144" y="84"/>
                  </a:lnTo>
                  <a:lnTo>
                    <a:pt x="142" y="82"/>
                  </a:lnTo>
                  <a:lnTo>
                    <a:pt x="139" y="82"/>
                  </a:lnTo>
                  <a:lnTo>
                    <a:pt x="137" y="82"/>
                  </a:lnTo>
                  <a:lnTo>
                    <a:pt x="134" y="82"/>
                  </a:lnTo>
                  <a:lnTo>
                    <a:pt x="132" y="81"/>
                  </a:lnTo>
                  <a:lnTo>
                    <a:pt x="130" y="81"/>
                  </a:lnTo>
                  <a:lnTo>
                    <a:pt x="128" y="80"/>
                  </a:lnTo>
                  <a:lnTo>
                    <a:pt x="128" y="79"/>
                  </a:lnTo>
                  <a:lnTo>
                    <a:pt x="122" y="84"/>
                  </a:lnTo>
                  <a:lnTo>
                    <a:pt x="118" y="89"/>
                  </a:lnTo>
                  <a:lnTo>
                    <a:pt x="114" y="92"/>
                  </a:lnTo>
                  <a:lnTo>
                    <a:pt x="112" y="95"/>
                  </a:lnTo>
                  <a:lnTo>
                    <a:pt x="109" y="99"/>
                  </a:lnTo>
                  <a:lnTo>
                    <a:pt x="108" y="101"/>
                  </a:lnTo>
                  <a:lnTo>
                    <a:pt x="106" y="103"/>
                  </a:lnTo>
                  <a:lnTo>
                    <a:pt x="106" y="105"/>
                  </a:lnTo>
                  <a:lnTo>
                    <a:pt x="105" y="107"/>
                  </a:lnTo>
                  <a:lnTo>
                    <a:pt x="105" y="109"/>
                  </a:lnTo>
                  <a:lnTo>
                    <a:pt x="105" y="111"/>
                  </a:lnTo>
                  <a:lnTo>
                    <a:pt x="105" y="113"/>
                  </a:lnTo>
                  <a:lnTo>
                    <a:pt x="104" y="116"/>
                  </a:lnTo>
                  <a:lnTo>
                    <a:pt x="104" y="118"/>
                  </a:lnTo>
                  <a:lnTo>
                    <a:pt x="104" y="121"/>
                  </a:lnTo>
                  <a:lnTo>
                    <a:pt x="104" y="123"/>
                  </a:lnTo>
                  <a:lnTo>
                    <a:pt x="102" y="125"/>
                  </a:lnTo>
                  <a:lnTo>
                    <a:pt x="100" y="126"/>
                  </a:lnTo>
                  <a:lnTo>
                    <a:pt x="99" y="127"/>
                  </a:lnTo>
                  <a:lnTo>
                    <a:pt x="97" y="127"/>
                  </a:lnTo>
                  <a:lnTo>
                    <a:pt x="94" y="127"/>
                  </a:lnTo>
                  <a:lnTo>
                    <a:pt x="93" y="127"/>
                  </a:lnTo>
                  <a:lnTo>
                    <a:pt x="91" y="127"/>
                  </a:lnTo>
                  <a:lnTo>
                    <a:pt x="89" y="127"/>
                  </a:lnTo>
                  <a:lnTo>
                    <a:pt x="86" y="127"/>
                  </a:lnTo>
                  <a:lnTo>
                    <a:pt x="84" y="127"/>
                  </a:lnTo>
                  <a:lnTo>
                    <a:pt x="83" y="127"/>
                  </a:lnTo>
                  <a:lnTo>
                    <a:pt x="81" y="127"/>
                  </a:lnTo>
                  <a:lnTo>
                    <a:pt x="80" y="127"/>
                  </a:lnTo>
                  <a:lnTo>
                    <a:pt x="79" y="127"/>
                  </a:lnTo>
                  <a:lnTo>
                    <a:pt x="78" y="127"/>
                  </a:lnTo>
                  <a:lnTo>
                    <a:pt x="78" y="126"/>
                  </a:lnTo>
                  <a:lnTo>
                    <a:pt x="76" y="126"/>
                  </a:lnTo>
                  <a:lnTo>
                    <a:pt x="76" y="124"/>
                  </a:lnTo>
                  <a:lnTo>
                    <a:pt x="76" y="123"/>
                  </a:lnTo>
                  <a:lnTo>
                    <a:pt x="76" y="120"/>
                  </a:lnTo>
                  <a:lnTo>
                    <a:pt x="76" y="117"/>
                  </a:lnTo>
                  <a:lnTo>
                    <a:pt x="76" y="114"/>
                  </a:lnTo>
                  <a:lnTo>
                    <a:pt x="76" y="110"/>
                  </a:lnTo>
                  <a:lnTo>
                    <a:pt x="76" y="106"/>
                  </a:lnTo>
                  <a:lnTo>
                    <a:pt x="75" y="103"/>
                  </a:lnTo>
                  <a:lnTo>
                    <a:pt x="75" y="100"/>
                  </a:lnTo>
                  <a:lnTo>
                    <a:pt x="75" y="97"/>
                  </a:lnTo>
                  <a:lnTo>
                    <a:pt x="75" y="93"/>
                  </a:lnTo>
                  <a:lnTo>
                    <a:pt x="75" y="91"/>
                  </a:lnTo>
                  <a:lnTo>
                    <a:pt x="75" y="88"/>
                  </a:lnTo>
                  <a:lnTo>
                    <a:pt x="75" y="87"/>
                  </a:lnTo>
                  <a:lnTo>
                    <a:pt x="75" y="86"/>
                  </a:lnTo>
                  <a:lnTo>
                    <a:pt x="74" y="87"/>
                  </a:lnTo>
                  <a:lnTo>
                    <a:pt x="74" y="89"/>
                  </a:lnTo>
                  <a:lnTo>
                    <a:pt x="74" y="91"/>
                  </a:lnTo>
                  <a:lnTo>
                    <a:pt x="74" y="93"/>
                  </a:lnTo>
                  <a:lnTo>
                    <a:pt x="74" y="97"/>
                  </a:lnTo>
                  <a:lnTo>
                    <a:pt x="74" y="100"/>
                  </a:lnTo>
                  <a:lnTo>
                    <a:pt x="74" y="103"/>
                  </a:lnTo>
                  <a:lnTo>
                    <a:pt x="74" y="106"/>
                  </a:lnTo>
                  <a:lnTo>
                    <a:pt x="72" y="110"/>
                  </a:lnTo>
                  <a:lnTo>
                    <a:pt x="71" y="113"/>
                  </a:lnTo>
                  <a:lnTo>
                    <a:pt x="70" y="117"/>
                  </a:lnTo>
                  <a:lnTo>
                    <a:pt x="68" y="119"/>
                  </a:lnTo>
                  <a:lnTo>
                    <a:pt x="65" y="122"/>
                  </a:lnTo>
                  <a:lnTo>
                    <a:pt x="62" y="124"/>
                  </a:lnTo>
                  <a:lnTo>
                    <a:pt x="58" y="124"/>
                  </a:lnTo>
                  <a:lnTo>
                    <a:pt x="55" y="124"/>
                  </a:lnTo>
                  <a:lnTo>
                    <a:pt x="48" y="124"/>
                  </a:lnTo>
                  <a:lnTo>
                    <a:pt x="43" y="124"/>
                  </a:lnTo>
                  <a:lnTo>
                    <a:pt x="37" y="123"/>
                  </a:lnTo>
                  <a:lnTo>
                    <a:pt x="33" y="121"/>
                  </a:lnTo>
                  <a:lnTo>
                    <a:pt x="29" y="120"/>
                  </a:lnTo>
                  <a:lnTo>
                    <a:pt x="25" y="119"/>
                  </a:lnTo>
                  <a:lnTo>
                    <a:pt x="21" y="117"/>
                  </a:lnTo>
                  <a:lnTo>
                    <a:pt x="19" y="113"/>
                  </a:lnTo>
                  <a:lnTo>
                    <a:pt x="16" y="111"/>
                  </a:lnTo>
                  <a:lnTo>
                    <a:pt x="14" y="108"/>
                  </a:lnTo>
                  <a:lnTo>
                    <a:pt x="12" y="107"/>
                  </a:lnTo>
                  <a:lnTo>
                    <a:pt x="11" y="103"/>
                  </a:lnTo>
                  <a:lnTo>
                    <a:pt x="9" y="101"/>
                  </a:lnTo>
                  <a:lnTo>
                    <a:pt x="8" y="98"/>
                  </a:lnTo>
                  <a:lnTo>
                    <a:pt x="8" y="94"/>
                  </a:lnTo>
                  <a:lnTo>
                    <a:pt x="8" y="91"/>
                  </a:lnTo>
                  <a:lnTo>
                    <a:pt x="8" y="87"/>
                  </a:lnTo>
                  <a:lnTo>
                    <a:pt x="8" y="84"/>
                  </a:lnTo>
                  <a:lnTo>
                    <a:pt x="8" y="81"/>
                  </a:lnTo>
                  <a:lnTo>
                    <a:pt x="10" y="77"/>
                  </a:lnTo>
                  <a:lnTo>
                    <a:pt x="11" y="75"/>
                  </a:lnTo>
                  <a:lnTo>
                    <a:pt x="13" y="73"/>
                  </a:lnTo>
                  <a:lnTo>
                    <a:pt x="15" y="71"/>
                  </a:lnTo>
                  <a:lnTo>
                    <a:pt x="17" y="69"/>
                  </a:lnTo>
                  <a:lnTo>
                    <a:pt x="19" y="69"/>
                  </a:lnTo>
                  <a:lnTo>
                    <a:pt x="21" y="68"/>
                  </a:lnTo>
                  <a:lnTo>
                    <a:pt x="22" y="68"/>
                  </a:lnTo>
                  <a:lnTo>
                    <a:pt x="25" y="66"/>
                  </a:lnTo>
                  <a:lnTo>
                    <a:pt x="27" y="66"/>
                  </a:lnTo>
                  <a:lnTo>
                    <a:pt x="29" y="66"/>
                  </a:lnTo>
                  <a:lnTo>
                    <a:pt x="31" y="66"/>
                  </a:lnTo>
                  <a:lnTo>
                    <a:pt x="34" y="64"/>
                  </a:lnTo>
                  <a:lnTo>
                    <a:pt x="36" y="65"/>
                  </a:lnTo>
                  <a:lnTo>
                    <a:pt x="38" y="65"/>
                  </a:lnTo>
                  <a:lnTo>
                    <a:pt x="41" y="66"/>
                  </a:lnTo>
                  <a:lnTo>
                    <a:pt x="45" y="66"/>
                  </a:lnTo>
                  <a:lnTo>
                    <a:pt x="49" y="67"/>
                  </a:lnTo>
                  <a:lnTo>
                    <a:pt x="52" y="67"/>
                  </a:lnTo>
                  <a:lnTo>
                    <a:pt x="56" y="69"/>
                  </a:lnTo>
                  <a:lnTo>
                    <a:pt x="61" y="69"/>
                  </a:lnTo>
                  <a:lnTo>
                    <a:pt x="64" y="71"/>
                  </a:lnTo>
                  <a:lnTo>
                    <a:pt x="68" y="72"/>
                  </a:lnTo>
                  <a:lnTo>
                    <a:pt x="71" y="74"/>
                  </a:lnTo>
                  <a:lnTo>
                    <a:pt x="74" y="74"/>
                  </a:lnTo>
                  <a:lnTo>
                    <a:pt x="76" y="76"/>
                  </a:lnTo>
                  <a:lnTo>
                    <a:pt x="79" y="76"/>
                  </a:lnTo>
                  <a:lnTo>
                    <a:pt x="80" y="77"/>
                  </a:lnTo>
                  <a:lnTo>
                    <a:pt x="81" y="77"/>
                  </a:lnTo>
                  <a:lnTo>
                    <a:pt x="80" y="77"/>
                  </a:lnTo>
                  <a:lnTo>
                    <a:pt x="80" y="76"/>
                  </a:lnTo>
                  <a:lnTo>
                    <a:pt x="80" y="74"/>
                  </a:lnTo>
                  <a:lnTo>
                    <a:pt x="80" y="72"/>
                  </a:lnTo>
                  <a:lnTo>
                    <a:pt x="80" y="71"/>
                  </a:lnTo>
                  <a:lnTo>
                    <a:pt x="80" y="69"/>
                  </a:lnTo>
                  <a:lnTo>
                    <a:pt x="80" y="68"/>
                  </a:lnTo>
                  <a:lnTo>
                    <a:pt x="81" y="66"/>
                  </a:lnTo>
                  <a:lnTo>
                    <a:pt x="77" y="66"/>
                  </a:lnTo>
                  <a:lnTo>
                    <a:pt x="74" y="66"/>
                  </a:lnTo>
                  <a:lnTo>
                    <a:pt x="71" y="66"/>
                  </a:lnTo>
                  <a:lnTo>
                    <a:pt x="68" y="65"/>
                  </a:lnTo>
                  <a:lnTo>
                    <a:pt x="63" y="65"/>
                  </a:lnTo>
                  <a:lnTo>
                    <a:pt x="59" y="63"/>
                  </a:lnTo>
                  <a:lnTo>
                    <a:pt x="56" y="63"/>
                  </a:lnTo>
                  <a:lnTo>
                    <a:pt x="52" y="62"/>
                  </a:lnTo>
                  <a:lnTo>
                    <a:pt x="48" y="62"/>
                  </a:lnTo>
                  <a:lnTo>
                    <a:pt x="44" y="60"/>
                  </a:lnTo>
                  <a:lnTo>
                    <a:pt x="40" y="60"/>
                  </a:lnTo>
                  <a:lnTo>
                    <a:pt x="37" y="58"/>
                  </a:lnTo>
                  <a:lnTo>
                    <a:pt x="33" y="58"/>
                  </a:lnTo>
                  <a:lnTo>
                    <a:pt x="30" y="56"/>
                  </a:lnTo>
                  <a:lnTo>
                    <a:pt x="28" y="55"/>
                  </a:lnTo>
                  <a:lnTo>
                    <a:pt x="26" y="53"/>
                  </a:lnTo>
                  <a:lnTo>
                    <a:pt x="24" y="53"/>
                  </a:lnTo>
                  <a:lnTo>
                    <a:pt x="23" y="52"/>
                  </a:lnTo>
                  <a:lnTo>
                    <a:pt x="21" y="50"/>
                  </a:lnTo>
                  <a:lnTo>
                    <a:pt x="21" y="48"/>
                  </a:lnTo>
                  <a:lnTo>
                    <a:pt x="19" y="46"/>
                  </a:lnTo>
                  <a:lnTo>
                    <a:pt x="18" y="43"/>
                  </a:lnTo>
                  <a:lnTo>
                    <a:pt x="17" y="41"/>
                  </a:lnTo>
                  <a:lnTo>
                    <a:pt x="17" y="37"/>
                  </a:lnTo>
                  <a:lnTo>
                    <a:pt x="16" y="35"/>
                  </a:lnTo>
                  <a:lnTo>
                    <a:pt x="16" y="32"/>
                  </a:lnTo>
                  <a:lnTo>
                    <a:pt x="16" y="29"/>
                  </a:lnTo>
                  <a:lnTo>
                    <a:pt x="17" y="25"/>
                  </a:lnTo>
                  <a:lnTo>
                    <a:pt x="17" y="24"/>
                  </a:lnTo>
                  <a:lnTo>
                    <a:pt x="19" y="20"/>
                  </a:lnTo>
                  <a:lnTo>
                    <a:pt x="22" y="19"/>
                  </a:lnTo>
                  <a:lnTo>
                    <a:pt x="26" y="16"/>
                  </a:lnTo>
                  <a:lnTo>
                    <a:pt x="30" y="16"/>
                  </a:lnTo>
                  <a:lnTo>
                    <a:pt x="34" y="15"/>
                  </a:lnTo>
                  <a:lnTo>
                    <a:pt x="37" y="16"/>
                  </a:lnTo>
                  <a:lnTo>
                    <a:pt x="40" y="16"/>
                  </a:lnTo>
                  <a:lnTo>
                    <a:pt x="42" y="18"/>
                  </a:lnTo>
                  <a:lnTo>
                    <a:pt x="45" y="20"/>
                  </a:lnTo>
                  <a:lnTo>
                    <a:pt x="47" y="22"/>
                  </a:lnTo>
                  <a:lnTo>
                    <a:pt x="49" y="24"/>
                  </a:lnTo>
                  <a:lnTo>
                    <a:pt x="49" y="28"/>
                  </a:lnTo>
                  <a:lnTo>
                    <a:pt x="49" y="30"/>
                  </a:lnTo>
                  <a:lnTo>
                    <a:pt x="48" y="32"/>
                  </a:lnTo>
                  <a:lnTo>
                    <a:pt x="48" y="34"/>
                  </a:lnTo>
                  <a:lnTo>
                    <a:pt x="46" y="36"/>
                  </a:lnTo>
                  <a:lnTo>
                    <a:pt x="45" y="38"/>
                  </a:lnTo>
                  <a:lnTo>
                    <a:pt x="41" y="40"/>
                  </a:lnTo>
                  <a:lnTo>
                    <a:pt x="39" y="40"/>
                  </a:lnTo>
                  <a:lnTo>
                    <a:pt x="37" y="40"/>
                  </a:lnTo>
                  <a:lnTo>
                    <a:pt x="36" y="40"/>
                  </a:lnTo>
                  <a:lnTo>
                    <a:pt x="36" y="39"/>
                  </a:lnTo>
                  <a:lnTo>
                    <a:pt x="34" y="39"/>
                  </a:lnTo>
                  <a:lnTo>
                    <a:pt x="34" y="37"/>
                  </a:lnTo>
                  <a:lnTo>
                    <a:pt x="33" y="36"/>
                  </a:lnTo>
                  <a:lnTo>
                    <a:pt x="33" y="34"/>
                  </a:lnTo>
                  <a:lnTo>
                    <a:pt x="32" y="34"/>
                  </a:lnTo>
                  <a:lnTo>
                    <a:pt x="32" y="32"/>
                  </a:lnTo>
                  <a:lnTo>
                    <a:pt x="32" y="31"/>
                  </a:lnTo>
                  <a:lnTo>
                    <a:pt x="32" y="30"/>
                  </a:lnTo>
                  <a:lnTo>
                    <a:pt x="32" y="28"/>
                  </a:lnTo>
                  <a:lnTo>
                    <a:pt x="30" y="30"/>
                  </a:lnTo>
                  <a:lnTo>
                    <a:pt x="29" y="31"/>
                  </a:lnTo>
                  <a:lnTo>
                    <a:pt x="27" y="33"/>
                  </a:lnTo>
                  <a:lnTo>
                    <a:pt x="27" y="35"/>
                  </a:lnTo>
                  <a:lnTo>
                    <a:pt x="27" y="36"/>
                  </a:lnTo>
                  <a:lnTo>
                    <a:pt x="25" y="38"/>
                  </a:lnTo>
                  <a:lnTo>
                    <a:pt x="25" y="40"/>
                  </a:lnTo>
                  <a:lnTo>
                    <a:pt x="25" y="42"/>
                  </a:lnTo>
                  <a:lnTo>
                    <a:pt x="25" y="44"/>
                  </a:lnTo>
                  <a:lnTo>
                    <a:pt x="26" y="44"/>
                  </a:lnTo>
                  <a:lnTo>
                    <a:pt x="28" y="46"/>
                  </a:lnTo>
                  <a:lnTo>
                    <a:pt x="32" y="47"/>
                  </a:lnTo>
                  <a:lnTo>
                    <a:pt x="35" y="49"/>
                  </a:lnTo>
                  <a:lnTo>
                    <a:pt x="39" y="49"/>
                  </a:lnTo>
                  <a:lnTo>
                    <a:pt x="42" y="50"/>
                  </a:lnTo>
                  <a:lnTo>
                    <a:pt x="46" y="51"/>
                  </a:lnTo>
                  <a:lnTo>
                    <a:pt x="49" y="52"/>
                  </a:lnTo>
                  <a:lnTo>
                    <a:pt x="54" y="52"/>
                  </a:lnTo>
                  <a:lnTo>
                    <a:pt x="55" y="54"/>
                  </a:lnTo>
                  <a:lnTo>
                    <a:pt x="59" y="55"/>
                  </a:lnTo>
                  <a:lnTo>
                    <a:pt x="61" y="55"/>
                  </a:lnTo>
                  <a:lnTo>
                    <a:pt x="64" y="55"/>
                  </a:lnTo>
                  <a:lnTo>
                    <a:pt x="66" y="55"/>
                  </a:lnTo>
                  <a:lnTo>
                    <a:pt x="66" y="54"/>
                  </a:lnTo>
                  <a:lnTo>
                    <a:pt x="66" y="52"/>
                  </a:lnTo>
                  <a:lnTo>
                    <a:pt x="64" y="52"/>
                  </a:lnTo>
                  <a:lnTo>
                    <a:pt x="63" y="52"/>
                  </a:lnTo>
                  <a:lnTo>
                    <a:pt x="63" y="51"/>
                  </a:lnTo>
                  <a:lnTo>
                    <a:pt x="61" y="50"/>
                  </a:lnTo>
                  <a:lnTo>
                    <a:pt x="61" y="49"/>
                  </a:lnTo>
                  <a:lnTo>
                    <a:pt x="61" y="47"/>
                  </a:lnTo>
                  <a:lnTo>
                    <a:pt x="61" y="45"/>
                  </a:lnTo>
                  <a:lnTo>
                    <a:pt x="59" y="43"/>
                  </a:lnTo>
                  <a:lnTo>
                    <a:pt x="59" y="41"/>
                  </a:lnTo>
                  <a:lnTo>
                    <a:pt x="58" y="40"/>
                  </a:lnTo>
                  <a:lnTo>
                    <a:pt x="58" y="36"/>
                  </a:lnTo>
                  <a:lnTo>
                    <a:pt x="58" y="33"/>
                  </a:lnTo>
                  <a:lnTo>
                    <a:pt x="58" y="30"/>
                  </a:lnTo>
                  <a:lnTo>
                    <a:pt x="58" y="26"/>
                  </a:lnTo>
                  <a:lnTo>
                    <a:pt x="59" y="20"/>
                  </a:lnTo>
                  <a:lnTo>
                    <a:pt x="59" y="19"/>
                  </a:lnTo>
                  <a:lnTo>
                    <a:pt x="61" y="17"/>
                  </a:lnTo>
                  <a:lnTo>
                    <a:pt x="61" y="15"/>
                  </a:lnTo>
                  <a:lnTo>
                    <a:pt x="62" y="13"/>
                  </a:lnTo>
                  <a:lnTo>
                    <a:pt x="62" y="12"/>
                  </a:lnTo>
                  <a:lnTo>
                    <a:pt x="64" y="10"/>
                  </a:lnTo>
                  <a:lnTo>
                    <a:pt x="64" y="9"/>
                  </a:lnTo>
                  <a:lnTo>
                    <a:pt x="66" y="7"/>
                  </a:lnTo>
                  <a:lnTo>
                    <a:pt x="66" y="5"/>
                  </a:lnTo>
                  <a:lnTo>
                    <a:pt x="68" y="3"/>
                  </a:lnTo>
                  <a:lnTo>
                    <a:pt x="69" y="1"/>
                  </a:lnTo>
                  <a:lnTo>
                    <a:pt x="70" y="0"/>
                  </a:lnTo>
                </a:path>
              </a:pathLst>
            </a:custGeom>
            <a:solidFill>
              <a:srgbClr val="F8F8F8"/>
            </a:solidFill>
            <a:ln w="6350">
              <a:solidFill>
                <a:srgbClr val="DDDDDD"/>
              </a:solidFill>
              <a:round/>
              <a:headEnd/>
              <a:tailEnd/>
            </a:ln>
          </p:spPr>
          <p:txBody>
            <a:bodyPr/>
            <a:lstStyle/>
            <a:p>
              <a:endParaRPr lang="it-IT"/>
            </a:p>
          </p:txBody>
        </p:sp>
        <p:sp>
          <p:nvSpPr>
            <p:cNvPr id="12344" name="Freeform 72"/>
            <p:cNvSpPr>
              <a:spLocks/>
            </p:cNvSpPr>
            <p:nvPr/>
          </p:nvSpPr>
          <p:spPr bwMode="auto">
            <a:xfrm>
              <a:off x="4527" y="1465"/>
              <a:ext cx="324" cy="105"/>
            </a:xfrm>
            <a:custGeom>
              <a:avLst/>
              <a:gdLst>
                <a:gd name="T0" fmla="*/ 8 w 164"/>
                <a:gd name="T1" fmla="*/ 6 h 114"/>
                <a:gd name="T2" fmla="*/ 55 w 164"/>
                <a:gd name="T3" fmla="*/ 6 h 114"/>
                <a:gd name="T4" fmla="*/ 109 w 164"/>
                <a:gd name="T5" fmla="*/ 4 h 114"/>
                <a:gd name="T6" fmla="*/ 140 w 164"/>
                <a:gd name="T7" fmla="*/ 1 h 114"/>
                <a:gd name="T8" fmla="*/ 332 w 164"/>
                <a:gd name="T9" fmla="*/ 9 h 114"/>
                <a:gd name="T10" fmla="*/ 524 w 164"/>
                <a:gd name="T11" fmla="*/ 15 h 114"/>
                <a:gd name="T12" fmla="*/ 632 w 164"/>
                <a:gd name="T13" fmla="*/ 16 h 114"/>
                <a:gd name="T14" fmla="*/ 688 w 164"/>
                <a:gd name="T15" fmla="*/ 16 h 114"/>
                <a:gd name="T16" fmla="*/ 664 w 164"/>
                <a:gd name="T17" fmla="*/ 30 h 114"/>
                <a:gd name="T18" fmla="*/ 664 w 164"/>
                <a:gd name="T19" fmla="*/ 53 h 114"/>
                <a:gd name="T20" fmla="*/ 719 w 164"/>
                <a:gd name="T21" fmla="*/ 73 h 114"/>
                <a:gd name="T22" fmla="*/ 780 w 164"/>
                <a:gd name="T23" fmla="*/ 84 h 114"/>
                <a:gd name="T24" fmla="*/ 824 w 164"/>
                <a:gd name="T25" fmla="*/ 82 h 114"/>
                <a:gd name="T26" fmla="*/ 840 w 164"/>
                <a:gd name="T27" fmla="*/ 69 h 114"/>
                <a:gd name="T28" fmla="*/ 885 w 164"/>
                <a:gd name="T29" fmla="*/ 53 h 114"/>
                <a:gd name="T30" fmla="*/ 1012 w 164"/>
                <a:gd name="T31" fmla="*/ 41 h 114"/>
                <a:gd name="T32" fmla="*/ 1073 w 164"/>
                <a:gd name="T33" fmla="*/ 37 h 114"/>
                <a:gd name="T34" fmla="*/ 1081 w 164"/>
                <a:gd name="T35" fmla="*/ 28 h 114"/>
                <a:gd name="T36" fmla="*/ 1096 w 164"/>
                <a:gd name="T37" fmla="*/ 19 h 114"/>
                <a:gd name="T38" fmla="*/ 1108 w 164"/>
                <a:gd name="T39" fmla="*/ 14 h 114"/>
                <a:gd name="T40" fmla="*/ 1124 w 164"/>
                <a:gd name="T41" fmla="*/ 34 h 114"/>
                <a:gd name="T42" fmla="*/ 1179 w 164"/>
                <a:gd name="T43" fmla="*/ 57 h 114"/>
                <a:gd name="T44" fmla="*/ 1217 w 164"/>
                <a:gd name="T45" fmla="*/ 75 h 114"/>
                <a:gd name="T46" fmla="*/ 1249 w 164"/>
                <a:gd name="T47" fmla="*/ 83 h 114"/>
                <a:gd name="T48" fmla="*/ 1201 w 164"/>
                <a:gd name="T49" fmla="*/ 85 h 114"/>
                <a:gd name="T50" fmla="*/ 1108 w 164"/>
                <a:gd name="T51" fmla="*/ 87 h 114"/>
                <a:gd name="T52" fmla="*/ 988 w 164"/>
                <a:gd name="T53" fmla="*/ 88 h 114"/>
                <a:gd name="T54" fmla="*/ 840 w 164"/>
                <a:gd name="T55" fmla="*/ 88 h 114"/>
                <a:gd name="T56" fmla="*/ 780 w 164"/>
                <a:gd name="T57" fmla="*/ 88 h 114"/>
                <a:gd name="T58" fmla="*/ 719 w 164"/>
                <a:gd name="T59" fmla="*/ 84 h 114"/>
                <a:gd name="T60" fmla="*/ 624 w 164"/>
                <a:gd name="T61" fmla="*/ 79 h 114"/>
                <a:gd name="T62" fmla="*/ 561 w 164"/>
                <a:gd name="T63" fmla="*/ 74 h 114"/>
                <a:gd name="T64" fmla="*/ 516 w 164"/>
                <a:gd name="T65" fmla="*/ 70 h 114"/>
                <a:gd name="T66" fmla="*/ 492 w 164"/>
                <a:gd name="T67" fmla="*/ 64 h 114"/>
                <a:gd name="T68" fmla="*/ 448 w 164"/>
                <a:gd name="T69" fmla="*/ 61 h 114"/>
                <a:gd name="T70" fmla="*/ 417 w 164"/>
                <a:gd name="T71" fmla="*/ 59 h 114"/>
                <a:gd name="T72" fmla="*/ 379 w 164"/>
                <a:gd name="T73" fmla="*/ 59 h 114"/>
                <a:gd name="T74" fmla="*/ 332 w 164"/>
                <a:gd name="T75" fmla="*/ 54 h 114"/>
                <a:gd name="T76" fmla="*/ 277 w 164"/>
                <a:gd name="T77" fmla="*/ 49 h 114"/>
                <a:gd name="T78" fmla="*/ 253 w 164"/>
                <a:gd name="T79" fmla="*/ 45 h 114"/>
                <a:gd name="T80" fmla="*/ 269 w 164"/>
                <a:gd name="T81" fmla="*/ 43 h 114"/>
                <a:gd name="T82" fmla="*/ 316 w 164"/>
                <a:gd name="T83" fmla="*/ 42 h 114"/>
                <a:gd name="T84" fmla="*/ 379 w 164"/>
                <a:gd name="T85" fmla="*/ 41 h 114"/>
                <a:gd name="T86" fmla="*/ 417 w 164"/>
                <a:gd name="T87" fmla="*/ 41 h 114"/>
                <a:gd name="T88" fmla="*/ 379 w 164"/>
                <a:gd name="T89" fmla="*/ 25 h 114"/>
                <a:gd name="T90" fmla="*/ 277 w 164"/>
                <a:gd name="T91" fmla="*/ 15 h 114"/>
                <a:gd name="T92" fmla="*/ 140 w 164"/>
                <a:gd name="T93" fmla="*/ 13 h 114"/>
                <a:gd name="T94" fmla="*/ 24 w 164"/>
                <a:gd name="T95" fmla="*/ 7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0" y="8"/>
                  </a:moveTo>
                  <a:lnTo>
                    <a:pt x="0" y="8"/>
                  </a:lnTo>
                  <a:lnTo>
                    <a:pt x="1" y="8"/>
                  </a:lnTo>
                  <a:lnTo>
                    <a:pt x="3" y="7"/>
                  </a:lnTo>
                  <a:lnTo>
                    <a:pt x="4" y="7"/>
                  </a:lnTo>
                  <a:lnTo>
                    <a:pt x="5" y="6"/>
                  </a:lnTo>
                  <a:lnTo>
                    <a:pt x="7" y="6"/>
                  </a:lnTo>
                  <a:lnTo>
                    <a:pt x="9" y="4"/>
                  </a:lnTo>
                  <a:lnTo>
                    <a:pt x="10" y="4"/>
                  </a:lnTo>
                  <a:lnTo>
                    <a:pt x="12" y="4"/>
                  </a:lnTo>
                  <a:lnTo>
                    <a:pt x="14" y="4"/>
                  </a:lnTo>
                  <a:lnTo>
                    <a:pt x="16" y="2"/>
                  </a:lnTo>
                  <a:lnTo>
                    <a:pt x="17" y="1"/>
                  </a:lnTo>
                  <a:lnTo>
                    <a:pt x="18" y="1"/>
                  </a:lnTo>
                  <a:lnTo>
                    <a:pt x="19" y="0"/>
                  </a:lnTo>
                  <a:lnTo>
                    <a:pt x="27" y="5"/>
                  </a:lnTo>
                  <a:lnTo>
                    <a:pt x="36" y="9"/>
                  </a:lnTo>
                  <a:lnTo>
                    <a:pt x="43" y="12"/>
                  </a:lnTo>
                  <a:lnTo>
                    <a:pt x="51" y="13"/>
                  </a:lnTo>
                  <a:lnTo>
                    <a:pt x="56" y="16"/>
                  </a:lnTo>
                  <a:lnTo>
                    <a:pt x="63" y="17"/>
                  </a:lnTo>
                  <a:lnTo>
                    <a:pt x="68" y="18"/>
                  </a:lnTo>
                  <a:lnTo>
                    <a:pt x="73" y="18"/>
                  </a:lnTo>
                  <a:lnTo>
                    <a:pt x="76" y="19"/>
                  </a:lnTo>
                  <a:lnTo>
                    <a:pt x="80" y="19"/>
                  </a:lnTo>
                  <a:lnTo>
                    <a:pt x="82" y="19"/>
                  </a:lnTo>
                  <a:lnTo>
                    <a:pt x="85" y="19"/>
                  </a:lnTo>
                  <a:lnTo>
                    <a:pt x="86" y="19"/>
                  </a:lnTo>
                  <a:lnTo>
                    <a:pt x="88" y="19"/>
                  </a:lnTo>
                  <a:lnTo>
                    <a:pt x="89" y="19"/>
                  </a:lnTo>
                  <a:lnTo>
                    <a:pt x="90" y="18"/>
                  </a:lnTo>
                  <a:lnTo>
                    <a:pt x="88" y="26"/>
                  </a:lnTo>
                  <a:lnTo>
                    <a:pt x="87" y="32"/>
                  </a:lnTo>
                  <a:lnTo>
                    <a:pt x="86" y="39"/>
                  </a:lnTo>
                  <a:lnTo>
                    <a:pt x="86" y="45"/>
                  </a:lnTo>
                  <a:lnTo>
                    <a:pt x="86" y="52"/>
                  </a:lnTo>
                  <a:lnTo>
                    <a:pt x="86" y="60"/>
                  </a:lnTo>
                  <a:lnTo>
                    <a:pt x="86" y="67"/>
                  </a:lnTo>
                  <a:lnTo>
                    <a:pt x="88" y="73"/>
                  </a:lnTo>
                  <a:lnTo>
                    <a:pt x="89" y="80"/>
                  </a:lnTo>
                  <a:lnTo>
                    <a:pt x="91" y="87"/>
                  </a:lnTo>
                  <a:lnTo>
                    <a:pt x="93" y="93"/>
                  </a:lnTo>
                  <a:lnTo>
                    <a:pt x="94" y="98"/>
                  </a:lnTo>
                  <a:lnTo>
                    <a:pt x="96" y="102"/>
                  </a:lnTo>
                  <a:lnTo>
                    <a:pt x="99" y="105"/>
                  </a:lnTo>
                  <a:lnTo>
                    <a:pt x="101" y="108"/>
                  </a:lnTo>
                  <a:lnTo>
                    <a:pt x="105" y="108"/>
                  </a:lnTo>
                  <a:lnTo>
                    <a:pt x="105" y="109"/>
                  </a:lnTo>
                  <a:lnTo>
                    <a:pt x="107" y="107"/>
                  </a:lnTo>
                  <a:lnTo>
                    <a:pt x="107" y="105"/>
                  </a:lnTo>
                  <a:lnTo>
                    <a:pt x="108" y="102"/>
                  </a:lnTo>
                  <a:lnTo>
                    <a:pt x="108" y="98"/>
                  </a:lnTo>
                  <a:lnTo>
                    <a:pt x="109" y="94"/>
                  </a:lnTo>
                  <a:lnTo>
                    <a:pt x="109" y="88"/>
                  </a:lnTo>
                  <a:lnTo>
                    <a:pt x="110" y="83"/>
                  </a:lnTo>
                  <a:lnTo>
                    <a:pt x="111" y="79"/>
                  </a:lnTo>
                  <a:lnTo>
                    <a:pt x="113" y="73"/>
                  </a:lnTo>
                  <a:lnTo>
                    <a:pt x="115" y="68"/>
                  </a:lnTo>
                  <a:lnTo>
                    <a:pt x="118" y="63"/>
                  </a:lnTo>
                  <a:lnTo>
                    <a:pt x="121" y="60"/>
                  </a:lnTo>
                  <a:lnTo>
                    <a:pt x="126" y="55"/>
                  </a:lnTo>
                  <a:lnTo>
                    <a:pt x="131" y="52"/>
                  </a:lnTo>
                  <a:lnTo>
                    <a:pt x="139" y="49"/>
                  </a:lnTo>
                  <a:lnTo>
                    <a:pt x="139" y="47"/>
                  </a:lnTo>
                  <a:lnTo>
                    <a:pt x="140" y="45"/>
                  </a:lnTo>
                  <a:lnTo>
                    <a:pt x="140" y="43"/>
                  </a:lnTo>
                  <a:lnTo>
                    <a:pt x="140" y="39"/>
                  </a:lnTo>
                  <a:lnTo>
                    <a:pt x="140" y="36"/>
                  </a:lnTo>
                  <a:lnTo>
                    <a:pt x="142" y="33"/>
                  </a:lnTo>
                  <a:lnTo>
                    <a:pt x="142" y="31"/>
                  </a:lnTo>
                  <a:lnTo>
                    <a:pt x="142" y="28"/>
                  </a:lnTo>
                  <a:lnTo>
                    <a:pt x="142" y="25"/>
                  </a:lnTo>
                  <a:lnTo>
                    <a:pt x="143" y="21"/>
                  </a:lnTo>
                  <a:lnTo>
                    <a:pt x="143" y="20"/>
                  </a:lnTo>
                  <a:lnTo>
                    <a:pt x="144" y="18"/>
                  </a:lnTo>
                  <a:lnTo>
                    <a:pt x="144" y="17"/>
                  </a:lnTo>
                  <a:lnTo>
                    <a:pt x="145" y="16"/>
                  </a:lnTo>
                  <a:lnTo>
                    <a:pt x="145" y="25"/>
                  </a:lnTo>
                  <a:lnTo>
                    <a:pt x="146" y="34"/>
                  </a:lnTo>
                  <a:lnTo>
                    <a:pt x="146" y="43"/>
                  </a:lnTo>
                  <a:lnTo>
                    <a:pt x="148" y="51"/>
                  </a:lnTo>
                  <a:lnTo>
                    <a:pt x="149" y="59"/>
                  </a:lnTo>
                  <a:lnTo>
                    <a:pt x="151" y="66"/>
                  </a:lnTo>
                  <a:lnTo>
                    <a:pt x="153" y="73"/>
                  </a:lnTo>
                  <a:lnTo>
                    <a:pt x="155" y="79"/>
                  </a:lnTo>
                  <a:lnTo>
                    <a:pt x="155" y="86"/>
                  </a:lnTo>
                  <a:lnTo>
                    <a:pt x="156" y="91"/>
                  </a:lnTo>
                  <a:lnTo>
                    <a:pt x="158" y="96"/>
                  </a:lnTo>
                  <a:lnTo>
                    <a:pt x="160" y="100"/>
                  </a:lnTo>
                  <a:lnTo>
                    <a:pt x="160" y="103"/>
                  </a:lnTo>
                  <a:lnTo>
                    <a:pt x="162" y="105"/>
                  </a:lnTo>
                  <a:lnTo>
                    <a:pt x="162" y="106"/>
                  </a:lnTo>
                  <a:lnTo>
                    <a:pt x="163" y="106"/>
                  </a:lnTo>
                  <a:lnTo>
                    <a:pt x="160" y="108"/>
                  </a:lnTo>
                  <a:lnTo>
                    <a:pt x="158" y="108"/>
                  </a:lnTo>
                  <a:lnTo>
                    <a:pt x="156" y="109"/>
                  </a:lnTo>
                  <a:lnTo>
                    <a:pt x="154" y="109"/>
                  </a:lnTo>
                  <a:lnTo>
                    <a:pt x="150" y="111"/>
                  </a:lnTo>
                  <a:lnTo>
                    <a:pt x="148" y="111"/>
                  </a:lnTo>
                  <a:lnTo>
                    <a:pt x="144" y="111"/>
                  </a:lnTo>
                  <a:lnTo>
                    <a:pt x="142" y="111"/>
                  </a:lnTo>
                  <a:lnTo>
                    <a:pt x="137" y="112"/>
                  </a:lnTo>
                  <a:lnTo>
                    <a:pt x="134" y="112"/>
                  </a:lnTo>
                  <a:lnTo>
                    <a:pt x="128" y="112"/>
                  </a:lnTo>
                  <a:lnTo>
                    <a:pt x="125" y="112"/>
                  </a:lnTo>
                  <a:lnTo>
                    <a:pt x="119" y="113"/>
                  </a:lnTo>
                  <a:lnTo>
                    <a:pt x="115" y="113"/>
                  </a:lnTo>
                  <a:lnTo>
                    <a:pt x="109" y="113"/>
                  </a:lnTo>
                  <a:lnTo>
                    <a:pt x="105" y="113"/>
                  </a:lnTo>
                  <a:lnTo>
                    <a:pt x="103" y="113"/>
                  </a:lnTo>
                  <a:lnTo>
                    <a:pt x="101" y="113"/>
                  </a:lnTo>
                  <a:lnTo>
                    <a:pt x="100" y="111"/>
                  </a:lnTo>
                  <a:lnTo>
                    <a:pt x="97" y="111"/>
                  </a:lnTo>
                  <a:lnTo>
                    <a:pt x="95" y="109"/>
                  </a:lnTo>
                  <a:lnTo>
                    <a:pt x="93" y="107"/>
                  </a:lnTo>
                  <a:lnTo>
                    <a:pt x="91" y="105"/>
                  </a:lnTo>
                  <a:lnTo>
                    <a:pt x="88" y="104"/>
                  </a:lnTo>
                  <a:lnTo>
                    <a:pt x="85" y="102"/>
                  </a:lnTo>
                  <a:lnTo>
                    <a:pt x="81" y="101"/>
                  </a:lnTo>
                  <a:lnTo>
                    <a:pt x="80" y="99"/>
                  </a:lnTo>
                  <a:lnTo>
                    <a:pt x="76" y="98"/>
                  </a:lnTo>
                  <a:lnTo>
                    <a:pt x="74" y="96"/>
                  </a:lnTo>
                  <a:lnTo>
                    <a:pt x="73" y="94"/>
                  </a:lnTo>
                  <a:lnTo>
                    <a:pt x="71" y="92"/>
                  </a:lnTo>
                  <a:lnTo>
                    <a:pt x="70" y="92"/>
                  </a:lnTo>
                  <a:lnTo>
                    <a:pt x="69" y="90"/>
                  </a:lnTo>
                  <a:lnTo>
                    <a:pt x="67" y="89"/>
                  </a:lnTo>
                  <a:lnTo>
                    <a:pt x="67" y="87"/>
                  </a:lnTo>
                  <a:lnTo>
                    <a:pt x="65" y="86"/>
                  </a:lnTo>
                  <a:lnTo>
                    <a:pt x="65" y="85"/>
                  </a:lnTo>
                  <a:lnTo>
                    <a:pt x="64" y="83"/>
                  </a:lnTo>
                  <a:lnTo>
                    <a:pt x="64" y="81"/>
                  </a:lnTo>
                  <a:lnTo>
                    <a:pt x="62" y="81"/>
                  </a:lnTo>
                  <a:lnTo>
                    <a:pt x="60" y="79"/>
                  </a:lnTo>
                  <a:lnTo>
                    <a:pt x="58" y="78"/>
                  </a:lnTo>
                  <a:lnTo>
                    <a:pt x="58" y="76"/>
                  </a:lnTo>
                  <a:lnTo>
                    <a:pt x="56" y="76"/>
                  </a:lnTo>
                  <a:lnTo>
                    <a:pt x="56" y="75"/>
                  </a:lnTo>
                  <a:lnTo>
                    <a:pt x="54" y="75"/>
                  </a:lnTo>
                  <a:lnTo>
                    <a:pt x="54" y="74"/>
                  </a:lnTo>
                  <a:lnTo>
                    <a:pt x="52" y="75"/>
                  </a:lnTo>
                  <a:lnTo>
                    <a:pt x="51" y="75"/>
                  </a:lnTo>
                  <a:lnTo>
                    <a:pt x="49" y="75"/>
                  </a:lnTo>
                  <a:lnTo>
                    <a:pt x="49" y="73"/>
                  </a:lnTo>
                  <a:lnTo>
                    <a:pt x="47" y="72"/>
                  </a:lnTo>
                  <a:lnTo>
                    <a:pt x="45" y="71"/>
                  </a:lnTo>
                  <a:lnTo>
                    <a:pt x="43" y="69"/>
                  </a:lnTo>
                  <a:lnTo>
                    <a:pt x="41" y="67"/>
                  </a:lnTo>
                  <a:lnTo>
                    <a:pt x="40" y="66"/>
                  </a:lnTo>
                  <a:lnTo>
                    <a:pt x="38" y="64"/>
                  </a:lnTo>
                  <a:lnTo>
                    <a:pt x="36" y="63"/>
                  </a:lnTo>
                  <a:lnTo>
                    <a:pt x="35" y="61"/>
                  </a:lnTo>
                  <a:lnTo>
                    <a:pt x="33" y="60"/>
                  </a:lnTo>
                  <a:lnTo>
                    <a:pt x="33" y="58"/>
                  </a:lnTo>
                  <a:lnTo>
                    <a:pt x="33" y="57"/>
                  </a:lnTo>
                  <a:lnTo>
                    <a:pt x="33" y="55"/>
                  </a:lnTo>
                  <a:lnTo>
                    <a:pt x="34" y="55"/>
                  </a:lnTo>
                  <a:lnTo>
                    <a:pt x="35" y="55"/>
                  </a:lnTo>
                  <a:lnTo>
                    <a:pt x="36" y="54"/>
                  </a:lnTo>
                  <a:lnTo>
                    <a:pt x="38" y="54"/>
                  </a:lnTo>
                  <a:lnTo>
                    <a:pt x="40" y="54"/>
                  </a:lnTo>
                  <a:lnTo>
                    <a:pt x="41" y="54"/>
                  </a:lnTo>
                  <a:lnTo>
                    <a:pt x="44" y="52"/>
                  </a:lnTo>
                  <a:lnTo>
                    <a:pt x="46" y="52"/>
                  </a:lnTo>
                  <a:lnTo>
                    <a:pt x="48" y="52"/>
                  </a:lnTo>
                  <a:lnTo>
                    <a:pt x="49" y="52"/>
                  </a:lnTo>
                  <a:lnTo>
                    <a:pt x="51" y="52"/>
                  </a:lnTo>
                  <a:lnTo>
                    <a:pt x="52" y="52"/>
                  </a:lnTo>
                  <a:lnTo>
                    <a:pt x="54" y="52"/>
                  </a:lnTo>
                  <a:lnTo>
                    <a:pt x="55" y="52"/>
                  </a:lnTo>
                  <a:lnTo>
                    <a:pt x="54" y="44"/>
                  </a:lnTo>
                  <a:lnTo>
                    <a:pt x="52" y="37"/>
                  </a:lnTo>
                  <a:lnTo>
                    <a:pt x="49" y="32"/>
                  </a:lnTo>
                  <a:lnTo>
                    <a:pt x="47" y="26"/>
                  </a:lnTo>
                  <a:lnTo>
                    <a:pt x="43" y="24"/>
                  </a:lnTo>
                  <a:lnTo>
                    <a:pt x="39" y="20"/>
                  </a:lnTo>
                  <a:lnTo>
                    <a:pt x="36" y="18"/>
                  </a:lnTo>
                  <a:lnTo>
                    <a:pt x="32" y="16"/>
                  </a:lnTo>
                  <a:lnTo>
                    <a:pt x="27" y="16"/>
                  </a:lnTo>
                  <a:lnTo>
                    <a:pt x="23" y="16"/>
                  </a:lnTo>
                  <a:lnTo>
                    <a:pt x="18" y="16"/>
                  </a:lnTo>
                  <a:lnTo>
                    <a:pt x="14" y="14"/>
                  </a:lnTo>
                  <a:lnTo>
                    <a:pt x="9" y="14"/>
                  </a:lnTo>
                  <a:lnTo>
                    <a:pt x="6" y="12"/>
                  </a:lnTo>
                  <a:lnTo>
                    <a:pt x="3" y="10"/>
                  </a:lnTo>
                  <a:lnTo>
                    <a:pt x="0" y="8"/>
                  </a:lnTo>
                </a:path>
              </a:pathLst>
            </a:custGeom>
            <a:solidFill>
              <a:srgbClr val="F8F8F8"/>
            </a:solidFill>
            <a:ln w="6350">
              <a:solidFill>
                <a:srgbClr val="DDDDDD"/>
              </a:solidFill>
              <a:round/>
              <a:headEnd/>
              <a:tailEnd/>
            </a:ln>
          </p:spPr>
          <p:txBody>
            <a:bodyPr/>
            <a:lstStyle/>
            <a:p>
              <a:endParaRPr lang="it-IT"/>
            </a:p>
          </p:txBody>
        </p:sp>
        <p:sp>
          <p:nvSpPr>
            <p:cNvPr id="12345" name="Freeform 73"/>
            <p:cNvSpPr>
              <a:spLocks/>
            </p:cNvSpPr>
            <p:nvPr/>
          </p:nvSpPr>
          <p:spPr bwMode="auto">
            <a:xfrm>
              <a:off x="4906" y="1464"/>
              <a:ext cx="324" cy="105"/>
            </a:xfrm>
            <a:custGeom>
              <a:avLst/>
              <a:gdLst>
                <a:gd name="T0" fmla="*/ 1233 w 164"/>
                <a:gd name="T1" fmla="*/ 6 h 114"/>
                <a:gd name="T2" fmla="*/ 1187 w 164"/>
                <a:gd name="T3" fmla="*/ 6 h 114"/>
                <a:gd name="T4" fmla="*/ 1132 w 164"/>
                <a:gd name="T5" fmla="*/ 4 h 114"/>
                <a:gd name="T6" fmla="*/ 1104 w 164"/>
                <a:gd name="T7" fmla="*/ 2 h 114"/>
                <a:gd name="T8" fmla="*/ 901 w 164"/>
                <a:gd name="T9" fmla="*/ 9 h 114"/>
                <a:gd name="T10" fmla="*/ 719 w 164"/>
                <a:gd name="T11" fmla="*/ 15 h 114"/>
                <a:gd name="T12" fmla="*/ 601 w 164"/>
                <a:gd name="T13" fmla="*/ 16 h 114"/>
                <a:gd name="T14" fmla="*/ 555 w 164"/>
                <a:gd name="T15" fmla="*/ 16 h 114"/>
                <a:gd name="T16" fmla="*/ 569 w 164"/>
                <a:gd name="T17" fmla="*/ 30 h 114"/>
                <a:gd name="T18" fmla="*/ 561 w 164"/>
                <a:gd name="T19" fmla="*/ 53 h 114"/>
                <a:gd name="T20" fmla="*/ 524 w 164"/>
                <a:gd name="T21" fmla="*/ 73 h 114"/>
                <a:gd name="T22" fmla="*/ 464 w 164"/>
                <a:gd name="T23" fmla="*/ 84 h 114"/>
                <a:gd name="T24" fmla="*/ 409 w 164"/>
                <a:gd name="T25" fmla="*/ 82 h 114"/>
                <a:gd name="T26" fmla="*/ 387 w 164"/>
                <a:gd name="T27" fmla="*/ 69 h 114"/>
                <a:gd name="T28" fmla="*/ 340 w 164"/>
                <a:gd name="T29" fmla="*/ 54 h 114"/>
                <a:gd name="T30" fmla="*/ 215 w 164"/>
                <a:gd name="T31" fmla="*/ 41 h 114"/>
                <a:gd name="T32" fmla="*/ 160 w 164"/>
                <a:gd name="T33" fmla="*/ 37 h 114"/>
                <a:gd name="T34" fmla="*/ 156 w 164"/>
                <a:gd name="T35" fmla="*/ 29 h 114"/>
                <a:gd name="T36" fmla="*/ 140 w 164"/>
                <a:gd name="T37" fmla="*/ 20 h 114"/>
                <a:gd name="T38" fmla="*/ 132 w 164"/>
                <a:gd name="T39" fmla="*/ 15 h 114"/>
                <a:gd name="T40" fmla="*/ 101 w 164"/>
                <a:gd name="T41" fmla="*/ 34 h 114"/>
                <a:gd name="T42" fmla="*/ 55 w 164"/>
                <a:gd name="T43" fmla="*/ 57 h 114"/>
                <a:gd name="T44" fmla="*/ 16 w 164"/>
                <a:gd name="T45" fmla="*/ 75 h 114"/>
                <a:gd name="T46" fmla="*/ 0 w 164"/>
                <a:gd name="T47" fmla="*/ 84 h 114"/>
                <a:gd name="T48" fmla="*/ 40 w 164"/>
                <a:gd name="T49" fmla="*/ 86 h 114"/>
                <a:gd name="T50" fmla="*/ 124 w 164"/>
                <a:gd name="T51" fmla="*/ 87 h 114"/>
                <a:gd name="T52" fmla="*/ 239 w 164"/>
                <a:gd name="T53" fmla="*/ 88 h 114"/>
                <a:gd name="T54" fmla="*/ 401 w 164"/>
                <a:gd name="T55" fmla="*/ 88 h 114"/>
                <a:gd name="T56" fmla="*/ 464 w 164"/>
                <a:gd name="T57" fmla="*/ 88 h 114"/>
                <a:gd name="T58" fmla="*/ 524 w 164"/>
                <a:gd name="T59" fmla="*/ 84 h 114"/>
                <a:gd name="T60" fmla="*/ 601 w 164"/>
                <a:gd name="T61" fmla="*/ 79 h 114"/>
                <a:gd name="T62" fmla="*/ 680 w 164"/>
                <a:gd name="T63" fmla="*/ 74 h 114"/>
                <a:gd name="T64" fmla="*/ 711 w 164"/>
                <a:gd name="T65" fmla="*/ 70 h 114"/>
                <a:gd name="T66" fmla="*/ 733 w 164"/>
                <a:gd name="T67" fmla="*/ 64 h 114"/>
                <a:gd name="T68" fmla="*/ 772 w 164"/>
                <a:gd name="T69" fmla="*/ 61 h 114"/>
                <a:gd name="T70" fmla="*/ 816 w 164"/>
                <a:gd name="T71" fmla="*/ 59 h 114"/>
                <a:gd name="T72" fmla="*/ 848 w 164"/>
                <a:gd name="T73" fmla="*/ 59 h 114"/>
                <a:gd name="T74" fmla="*/ 901 w 164"/>
                <a:gd name="T75" fmla="*/ 54 h 114"/>
                <a:gd name="T76" fmla="*/ 956 w 164"/>
                <a:gd name="T77" fmla="*/ 49 h 114"/>
                <a:gd name="T78" fmla="*/ 988 w 164"/>
                <a:gd name="T79" fmla="*/ 45 h 114"/>
                <a:gd name="T80" fmla="*/ 964 w 164"/>
                <a:gd name="T81" fmla="*/ 44 h 114"/>
                <a:gd name="T82" fmla="*/ 917 w 164"/>
                <a:gd name="T83" fmla="*/ 42 h 114"/>
                <a:gd name="T84" fmla="*/ 855 w 164"/>
                <a:gd name="T85" fmla="*/ 41 h 114"/>
                <a:gd name="T86" fmla="*/ 832 w 164"/>
                <a:gd name="T87" fmla="*/ 41 h 114"/>
                <a:gd name="T88" fmla="*/ 855 w 164"/>
                <a:gd name="T89" fmla="*/ 25 h 114"/>
                <a:gd name="T90" fmla="*/ 964 w 164"/>
                <a:gd name="T91" fmla="*/ 15 h 114"/>
                <a:gd name="T92" fmla="*/ 1089 w 164"/>
                <a:gd name="T93" fmla="*/ 12 h 114"/>
                <a:gd name="T94" fmla="*/ 1225 w 164"/>
                <a:gd name="T95" fmla="*/ 8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163" y="8"/>
                  </a:moveTo>
                  <a:lnTo>
                    <a:pt x="162" y="8"/>
                  </a:lnTo>
                  <a:lnTo>
                    <a:pt x="161" y="8"/>
                  </a:lnTo>
                  <a:lnTo>
                    <a:pt x="160" y="8"/>
                  </a:lnTo>
                  <a:lnTo>
                    <a:pt x="159" y="8"/>
                  </a:lnTo>
                  <a:lnTo>
                    <a:pt x="157" y="8"/>
                  </a:lnTo>
                  <a:lnTo>
                    <a:pt x="156" y="6"/>
                  </a:lnTo>
                  <a:lnTo>
                    <a:pt x="154" y="6"/>
                  </a:lnTo>
                  <a:lnTo>
                    <a:pt x="152" y="5"/>
                  </a:lnTo>
                  <a:lnTo>
                    <a:pt x="151" y="5"/>
                  </a:lnTo>
                  <a:lnTo>
                    <a:pt x="149" y="4"/>
                  </a:lnTo>
                  <a:lnTo>
                    <a:pt x="147" y="4"/>
                  </a:lnTo>
                  <a:lnTo>
                    <a:pt x="146" y="2"/>
                  </a:lnTo>
                  <a:lnTo>
                    <a:pt x="144" y="2"/>
                  </a:lnTo>
                  <a:lnTo>
                    <a:pt x="143" y="2"/>
                  </a:lnTo>
                  <a:lnTo>
                    <a:pt x="143" y="0"/>
                  </a:lnTo>
                  <a:lnTo>
                    <a:pt x="133" y="5"/>
                  </a:lnTo>
                  <a:lnTo>
                    <a:pt x="125" y="9"/>
                  </a:lnTo>
                  <a:lnTo>
                    <a:pt x="117" y="12"/>
                  </a:lnTo>
                  <a:lnTo>
                    <a:pt x="110" y="14"/>
                  </a:lnTo>
                  <a:lnTo>
                    <a:pt x="103" y="15"/>
                  </a:lnTo>
                  <a:lnTo>
                    <a:pt x="98" y="17"/>
                  </a:lnTo>
                  <a:lnTo>
                    <a:pt x="93" y="18"/>
                  </a:lnTo>
                  <a:lnTo>
                    <a:pt x="89" y="18"/>
                  </a:lnTo>
                  <a:lnTo>
                    <a:pt x="84" y="19"/>
                  </a:lnTo>
                  <a:lnTo>
                    <a:pt x="80" y="19"/>
                  </a:lnTo>
                  <a:lnTo>
                    <a:pt x="78" y="19"/>
                  </a:lnTo>
                  <a:lnTo>
                    <a:pt x="76" y="19"/>
                  </a:lnTo>
                  <a:lnTo>
                    <a:pt x="74" y="19"/>
                  </a:lnTo>
                  <a:lnTo>
                    <a:pt x="73" y="19"/>
                  </a:lnTo>
                  <a:lnTo>
                    <a:pt x="72" y="19"/>
                  </a:lnTo>
                  <a:lnTo>
                    <a:pt x="72" y="26"/>
                  </a:lnTo>
                  <a:lnTo>
                    <a:pt x="74" y="32"/>
                  </a:lnTo>
                  <a:lnTo>
                    <a:pt x="74" y="39"/>
                  </a:lnTo>
                  <a:lnTo>
                    <a:pt x="75" y="45"/>
                  </a:lnTo>
                  <a:lnTo>
                    <a:pt x="74" y="53"/>
                  </a:lnTo>
                  <a:lnTo>
                    <a:pt x="74" y="60"/>
                  </a:lnTo>
                  <a:lnTo>
                    <a:pt x="73" y="67"/>
                  </a:lnTo>
                  <a:lnTo>
                    <a:pt x="73" y="73"/>
                  </a:lnTo>
                  <a:lnTo>
                    <a:pt x="71" y="81"/>
                  </a:lnTo>
                  <a:lnTo>
                    <a:pt x="69" y="87"/>
                  </a:lnTo>
                  <a:lnTo>
                    <a:pt x="68" y="93"/>
                  </a:lnTo>
                  <a:lnTo>
                    <a:pt x="66" y="98"/>
                  </a:lnTo>
                  <a:lnTo>
                    <a:pt x="63" y="102"/>
                  </a:lnTo>
                  <a:lnTo>
                    <a:pt x="61" y="105"/>
                  </a:lnTo>
                  <a:lnTo>
                    <a:pt x="60" y="107"/>
                  </a:lnTo>
                  <a:lnTo>
                    <a:pt x="58" y="108"/>
                  </a:lnTo>
                  <a:lnTo>
                    <a:pt x="56" y="109"/>
                  </a:lnTo>
                  <a:lnTo>
                    <a:pt x="55" y="107"/>
                  </a:lnTo>
                  <a:lnTo>
                    <a:pt x="53" y="105"/>
                  </a:lnTo>
                  <a:lnTo>
                    <a:pt x="53" y="102"/>
                  </a:lnTo>
                  <a:lnTo>
                    <a:pt x="51" y="98"/>
                  </a:lnTo>
                  <a:lnTo>
                    <a:pt x="51" y="94"/>
                  </a:lnTo>
                  <a:lnTo>
                    <a:pt x="50" y="88"/>
                  </a:lnTo>
                  <a:lnTo>
                    <a:pt x="50" y="83"/>
                  </a:lnTo>
                  <a:lnTo>
                    <a:pt x="49" y="79"/>
                  </a:lnTo>
                  <a:lnTo>
                    <a:pt x="47" y="73"/>
                  </a:lnTo>
                  <a:lnTo>
                    <a:pt x="44" y="69"/>
                  </a:lnTo>
                  <a:lnTo>
                    <a:pt x="42" y="64"/>
                  </a:lnTo>
                  <a:lnTo>
                    <a:pt x="38" y="60"/>
                  </a:lnTo>
                  <a:lnTo>
                    <a:pt x="34" y="55"/>
                  </a:lnTo>
                  <a:lnTo>
                    <a:pt x="28" y="52"/>
                  </a:lnTo>
                  <a:lnTo>
                    <a:pt x="22" y="49"/>
                  </a:lnTo>
                  <a:lnTo>
                    <a:pt x="21" y="49"/>
                  </a:lnTo>
                  <a:lnTo>
                    <a:pt x="21" y="47"/>
                  </a:lnTo>
                  <a:lnTo>
                    <a:pt x="21" y="45"/>
                  </a:lnTo>
                  <a:lnTo>
                    <a:pt x="20" y="43"/>
                  </a:lnTo>
                  <a:lnTo>
                    <a:pt x="20" y="40"/>
                  </a:lnTo>
                  <a:lnTo>
                    <a:pt x="20" y="37"/>
                  </a:lnTo>
                  <a:lnTo>
                    <a:pt x="20" y="33"/>
                  </a:lnTo>
                  <a:lnTo>
                    <a:pt x="18" y="32"/>
                  </a:lnTo>
                  <a:lnTo>
                    <a:pt x="18" y="28"/>
                  </a:lnTo>
                  <a:lnTo>
                    <a:pt x="18" y="26"/>
                  </a:lnTo>
                  <a:lnTo>
                    <a:pt x="18" y="22"/>
                  </a:lnTo>
                  <a:lnTo>
                    <a:pt x="17" y="20"/>
                  </a:lnTo>
                  <a:lnTo>
                    <a:pt x="17" y="18"/>
                  </a:lnTo>
                  <a:lnTo>
                    <a:pt x="17" y="17"/>
                  </a:lnTo>
                  <a:lnTo>
                    <a:pt x="15" y="26"/>
                  </a:lnTo>
                  <a:lnTo>
                    <a:pt x="15" y="34"/>
                  </a:lnTo>
                  <a:lnTo>
                    <a:pt x="13" y="43"/>
                  </a:lnTo>
                  <a:lnTo>
                    <a:pt x="13" y="51"/>
                  </a:lnTo>
                  <a:lnTo>
                    <a:pt x="11" y="59"/>
                  </a:lnTo>
                  <a:lnTo>
                    <a:pt x="9" y="67"/>
                  </a:lnTo>
                  <a:lnTo>
                    <a:pt x="7" y="73"/>
                  </a:lnTo>
                  <a:lnTo>
                    <a:pt x="7" y="80"/>
                  </a:lnTo>
                  <a:lnTo>
                    <a:pt x="6" y="86"/>
                  </a:lnTo>
                  <a:lnTo>
                    <a:pt x="4" y="91"/>
                  </a:lnTo>
                  <a:lnTo>
                    <a:pt x="2" y="96"/>
                  </a:lnTo>
                  <a:lnTo>
                    <a:pt x="2" y="100"/>
                  </a:lnTo>
                  <a:lnTo>
                    <a:pt x="0" y="103"/>
                  </a:lnTo>
                  <a:lnTo>
                    <a:pt x="0" y="105"/>
                  </a:lnTo>
                  <a:lnTo>
                    <a:pt x="0" y="107"/>
                  </a:lnTo>
                  <a:lnTo>
                    <a:pt x="1" y="109"/>
                  </a:lnTo>
                  <a:lnTo>
                    <a:pt x="3" y="109"/>
                  </a:lnTo>
                  <a:lnTo>
                    <a:pt x="5" y="110"/>
                  </a:lnTo>
                  <a:lnTo>
                    <a:pt x="7" y="110"/>
                  </a:lnTo>
                  <a:lnTo>
                    <a:pt x="9" y="111"/>
                  </a:lnTo>
                  <a:lnTo>
                    <a:pt x="12" y="111"/>
                  </a:lnTo>
                  <a:lnTo>
                    <a:pt x="16" y="111"/>
                  </a:lnTo>
                  <a:lnTo>
                    <a:pt x="20" y="111"/>
                  </a:lnTo>
                  <a:lnTo>
                    <a:pt x="23" y="112"/>
                  </a:lnTo>
                  <a:lnTo>
                    <a:pt x="26" y="112"/>
                  </a:lnTo>
                  <a:lnTo>
                    <a:pt x="31" y="112"/>
                  </a:lnTo>
                  <a:lnTo>
                    <a:pt x="36" y="112"/>
                  </a:lnTo>
                  <a:lnTo>
                    <a:pt x="41" y="113"/>
                  </a:lnTo>
                  <a:lnTo>
                    <a:pt x="46" y="113"/>
                  </a:lnTo>
                  <a:lnTo>
                    <a:pt x="52" y="113"/>
                  </a:lnTo>
                  <a:lnTo>
                    <a:pt x="58" y="113"/>
                  </a:lnTo>
                  <a:lnTo>
                    <a:pt x="59" y="113"/>
                  </a:lnTo>
                  <a:lnTo>
                    <a:pt x="60" y="113"/>
                  </a:lnTo>
                  <a:lnTo>
                    <a:pt x="61" y="111"/>
                  </a:lnTo>
                  <a:lnTo>
                    <a:pt x="63" y="110"/>
                  </a:lnTo>
                  <a:lnTo>
                    <a:pt x="66" y="109"/>
                  </a:lnTo>
                  <a:lnTo>
                    <a:pt x="68" y="107"/>
                  </a:lnTo>
                  <a:lnTo>
                    <a:pt x="71" y="105"/>
                  </a:lnTo>
                  <a:lnTo>
                    <a:pt x="73" y="104"/>
                  </a:lnTo>
                  <a:lnTo>
                    <a:pt x="76" y="102"/>
                  </a:lnTo>
                  <a:lnTo>
                    <a:pt x="78" y="101"/>
                  </a:lnTo>
                  <a:lnTo>
                    <a:pt x="82" y="99"/>
                  </a:lnTo>
                  <a:lnTo>
                    <a:pt x="84" y="97"/>
                  </a:lnTo>
                  <a:lnTo>
                    <a:pt x="86" y="96"/>
                  </a:lnTo>
                  <a:lnTo>
                    <a:pt x="88" y="94"/>
                  </a:lnTo>
                  <a:lnTo>
                    <a:pt x="91" y="92"/>
                  </a:lnTo>
                  <a:lnTo>
                    <a:pt x="92" y="91"/>
                  </a:lnTo>
                  <a:lnTo>
                    <a:pt x="92" y="89"/>
                  </a:lnTo>
                  <a:lnTo>
                    <a:pt x="94" y="88"/>
                  </a:lnTo>
                  <a:lnTo>
                    <a:pt x="94" y="87"/>
                  </a:lnTo>
                  <a:lnTo>
                    <a:pt x="95" y="85"/>
                  </a:lnTo>
                  <a:lnTo>
                    <a:pt x="95" y="83"/>
                  </a:lnTo>
                  <a:lnTo>
                    <a:pt x="97" y="81"/>
                  </a:lnTo>
                  <a:lnTo>
                    <a:pt x="99" y="80"/>
                  </a:lnTo>
                  <a:lnTo>
                    <a:pt x="100" y="78"/>
                  </a:lnTo>
                  <a:lnTo>
                    <a:pt x="102" y="77"/>
                  </a:lnTo>
                  <a:lnTo>
                    <a:pt x="103" y="77"/>
                  </a:lnTo>
                  <a:lnTo>
                    <a:pt x="105" y="75"/>
                  </a:lnTo>
                  <a:lnTo>
                    <a:pt x="106" y="75"/>
                  </a:lnTo>
                  <a:lnTo>
                    <a:pt x="108" y="75"/>
                  </a:lnTo>
                  <a:lnTo>
                    <a:pt x="109" y="75"/>
                  </a:lnTo>
                  <a:lnTo>
                    <a:pt x="110" y="75"/>
                  </a:lnTo>
                  <a:lnTo>
                    <a:pt x="111" y="73"/>
                  </a:lnTo>
                  <a:lnTo>
                    <a:pt x="113" y="73"/>
                  </a:lnTo>
                  <a:lnTo>
                    <a:pt x="115" y="71"/>
                  </a:lnTo>
                  <a:lnTo>
                    <a:pt x="117" y="69"/>
                  </a:lnTo>
                  <a:lnTo>
                    <a:pt x="119" y="68"/>
                  </a:lnTo>
                  <a:lnTo>
                    <a:pt x="120" y="67"/>
                  </a:lnTo>
                  <a:lnTo>
                    <a:pt x="122" y="65"/>
                  </a:lnTo>
                  <a:lnTo>
                    <a:pt x="124" y="63"/>
                  </a:lnTo>
                  <a:lnTo>
                    <a:pt x="126" y="61"/>
                  </a:lnTo>
                  <a:lnTo>
                    <a:pt x="128" y="59"/>
                  </a:lnTo>
                  <a:lnTo>
                    <a:pt x="128" y="57"/>
                  </a:lnTo>
                  <a:lnTo>
                    <a:pt x="129" y="56"/>
                  </a:lnTo>
                  <a:lnTo>
                    <a:pt x="127" y="56"/>
                  </a:lnTo>
                  <a:lnTo>
                    <a:pt x="126" y="56"/>
                  </a:lnTo>
                  <a:lnTo>
                    <a:pt x="125" y="56"/>
                  </a:lnTo>
                  <a:lnTo>
                    <a:pt x="124" y="54"/>
                  </a:lnTo>
                  <a:lnTo>
                    <a:pt x="122" y="54"/>
                  </a:lnTo>
                  <a:lnTo>
                    <a:pt x="120" y="54"/>
                  </a:lnTo>
                  <a:lnTo>
                    <a:pt x="119" y="54"/>
                  </a:lnTo>
                  <a:lnTo>
                    <a:pt x="117" y="52"/>
                  </a:lnTo>
                  <a:lnTo>
                    <a:pt x="115" y="52"/>
                  </a:lnTo>
                  <a:lnTo>
                    <a:pt x="113" y="52"/>
                  </a:lnTo>
                  <a:lnTo>
                    <a:pt x="111" y="52"/>
                  </a:lnTo>
                  <a:lnTo>
                    <a:pt x="110" y="52"/>
                  </a:lnTo>
                  <a:lnTo>
                    <a:pt x="109" y="52"/>
                  </a:lnTo>
                  <a:lnTo>
                    <a:pt x="108" y="52"/>
                  </a:lnTo>
                  <a:lnTo>
                    <a:pt x="108" y="44"/>
                  </a:lnTo>
                  <a:lnTo>
                    <a:pt x="109" y="37"/>
                  </a:lnTo>
                  <a:lnTo>
                    <a:pt x="111" y="32"/>
                  </a:lnTo>
                  <a:lnTo>
                    <a:pt x="114" y="26"/>
                  </a:lnTo>
                  <a:lnTo>
                    <a:pt x="117" y="24"/>
                  </a:lnTo>
                  <a:lnTo>
                    <a:pt x="121" y="20"/>
                  </a:lnTo>
                  <a:lnTo>
                    <a:pt x="125" y="18"/>
                  </a:lnTo>
                  <a:lnTo>
                    <a:pt x="129" y="16"/>
                  </a:lnTo>
                  <a:lnTo>
                    <a:pt x="133" y="16"/>
                  </a:lnTo>
                  <a:lnTo>
                    <a:pt x="138" y="15"/>
                  </a:lnTo>
                  <a:lnTo>
                    <a:pt x="141" y="15"/>
                  </a:lnTo>
                  <a:lnTo>
                    <a:pt x="146" y="14"/>
                  </a:lnTo>
                  <a:lnTo>
                    <a:pt x="150" y="14"/>
                  </a:lnTo>
                  <a:lnTo>
                    <a:pt x="155" y="13"/>
                  </a:lnTo>
                  <a:lnTo>
                    <a:pt x="159" y="11"/>
                  </a:lnTo>
                  <a:lnTo>
                    <a:pt x="163" y="8"/>
                  </a:lnTo>
                </a:path>
              </a:pathLst>
            </a:custGeom>
            <a:solidFill>
              <a:srgbClr val="F8F8F8"/>
            </a:solidFill>
            <a:ln w="6350">
              <a:solidFill>
                <a:srgbClr val="DDDDDD"/>
              </a:solidFill>
              <a:round/>
              <a:headEnd/>
              <a:tailEnd/>
            </a:ln>
          </p:spPr>
          <p:txBody>
            <a:bodyPr/>
            <a:lstStyle/>
            <a:p>
              <a:endParaRPr lang="it-IT"/>
            </a:p>
          </p:txBody>
        </p:sp>
        <p:sp>
          <p:nvSpPr>
            <p:cNvPr id="12346" name="Freeform 74"/>
            <p:cNvSpPr>
              <a:spLocks/>
            </p:cNvSpPr>
            <p:nvPr/>
          </p:nvSpPr>
          <p:spPr bwMode="auto">
            <a:xfrm>
              <a:off x="4469" y="1477"/>
              <a:ext cx="170" cy="100"/>
            </a:xfrm>
            <a:custGeom>
              <a:avLst/>
              <a:gdLst>
                <a:gd name="T0" fmla="*/ 8 w 86"/>
                <a:gd name="T1" fmla="*/ 6 h 109"/>
                <a:gd name="T2" fmla="*/ 55 w 86"/>
                <a:gd name="T3" fmla="*/ 6 h 109"/>
                <a:gd name="T4" fmla="*/ 132 w 86"/>
                <a:gd name="T5" fmla="*/ 6 h 109"/>
                <a:gd name="T6" fmla="*/ 192 w 86"/>
                <a:gd name="T7" fmla="*/ 6 h 109"/>
                <a:gd name="T8" fmla="*/ 247 w 86"/>
                <a:gd name="T9" fmla="*/ 6 h 109"/>
                <a:gd name="T10" fmla="*/ 253 w 86"/>
                <a:gd name="T11" fmla="*/ 6 h 109"/>
                <a:gd name="T12" fmla="*/ 253 w 86"/>
                <a:gd name="T13" fmla="*/ 10 h 109"/>
                <a:gd name="T14" fmla="*/ 261 w 86"/>
                <a:gd name="T15" fmla="*/ 16 h 109"/>
                <a:gd name="T16" fmla="*/ 293 w 86"/>
                <a:gd name="T17" fmla="*/ 23 h 109"/>
                <a:gd name="T18" fmla="*/ 316 w 86"/>
                <a:gd name="T19" fmla="*/ 29 h 109"/>
                <a:gd name="T20" fmla="*/ 364 w 86"/>
                <a:gd name="T21" fmla="*/ 34 h 109"/>
                <a:gd name="T22" fmla="*/ 395 w 86"/>
                <a:gd name="T23" fmla="*/ 40 h 109"/>
                <a:gd name="T24" fmla="*/ 425 w 86"/>
                <a:gd name="T25" fmla="*/ 49 h 109"/>
                <a:gd name="T26" fmla="*/ 449 w 86"/>
                <a:gd name="T27" fmla="*/ 58 h 109"/>
                <a:gd name="T28" fmla="*/ 480 w 86"/>
                <a:gd name="T29" fmla="*/ 67 h 109"/>
                <a:gd name="T30" fmla="*/ 488 w 86"/>
                <a:gd name="T31" fmla="*/ 75 h 109"/>
                <a:gd name="T32" fmla="*/ 488 w 86"/>
                <a:gd name="T33" fmla="*/ 78 h 109"/>
                <a:gd name="T34" fmla="*/ 496 w 86"/>
                <a:gd name="T35" fmla="*/ 79 h 109"/>
                <a:gd name="T36" fmla="*/ 508 w 86"/>
                <a:gd name="T37" fmla="*/ 79 h 109"/>
                <a:gd name="T38" fmla="*/ 516 w 86"/>
                <a:gd name="T39" fmla="*/ 82 h 109"/>
                <a:gd name="T40" fmla="*/ 540 w 86"/>
                <a:gd name="T41" fmla="*/ 83 h 109"/>
                <a:gd name="T42" fmla="*/ 548 w 86"/>
                <a:gd name="T43" fmla="*/ 83 h 109"/>
                <a:gd name="T44" fmla="*/ 571 w 86"/>
                <a:gd name="T45" fmla="*/ 83 h 109"/>
                <a:gd name="T46" fmla="*/ 601 w 86"/>
                <a:gd name="T47" fmla="*/ 83 h 109"/>
                <a:gd name="T48" fmla="*/ 625 w 86"/>
                <a:gd name="T49" fmla="*/ 83 h 109"/>
                <a:gd name="T50" fmla="*/ 640 w 86"/>
                <a:gd name="T51" fmla="*/ 83 h 109"/>
                <a:gd name="T52" fmla="*/ 656 w 86"/>
                <a:gd name="T53" fmla="*/ 82 h 109"/>
                <a:gd name="T54" fmla="*/ 625 w 86"/>
                <a:gd name="T55" fmla="*/ 75 h 109"/>
                <a:gd name="T56" fmla="*/ 563 w 86"/>
                <a:gd name="T57" fmla="*/ 58 h 109"/>
                <a:gd name="T58" fmla="*/ 488 w 86"/>
                <a:gd name="T59" fmla="*/ 37 h 109"/>
                <a:gd name="T60" fmla="*/ 411 w 86"/>
                <a:gd name="T61" fmla="*/ 17 h 109"/>
                <a:gd name="T62" fmla="*/ 364 w 86"/>
                <a:gd name="T63" fmla="*/ 6 h 109"/>
                <a:gd name="T64" fmla="*/ 340 w 86"/>
                <a:gd name="T65" fmla="*/ 3 h 109"/>
                <a:gd name="T66" fmla="*/ 261 w 86"/>
                <a:gd name="T67" fmla="*/ 1 h 109"/>
                <a:gd name="T68" fmla="*/ 176 w 86"/>
                <a:gd name="T69" fmla="*/ 0 h 109"/>
                <a:gd name="T70" fmla="*/ 85 w 86"/>
                <a:gd name="T71" fmla="*/ 1 h 109"/>
                <a:gd name="T72" fmla="*/ 24 w 86"/>
                <a:gd name="T73" fmla="*/ 1 h 109"/>
                <a:gd name="T74" fmla="*/ 0 w 86"/>
                <a:gd name="T75" fmla="*/ 2 h 109"/>
                <a:gd name="T76" fmla="*/ 0 w 86"/>
                <a:gd name="T77" fmla="*/ 2 h 109"/>
                <a:gd name="T78" fmla="*/ 0 w 86"/>
                <a:gd name="T79" fmla="*/ 4 h 109"/>
                <a:gd name="T80" fmla="*/ 0 w 86"/>
                <a:gd name="T81" fmla="*/ 6 h 109"/>
                <a:gd name="T82" fmla="*/ 0 w 86"/>
                <a:gd name="T83" fmla="*/ 6 h 109"/>
                <a:gd name="T84" fmla="*/ 0 w 86"/>
                <a:gd name="T85" fmla="*/ 6 h 10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6"/>
                <a:gd name="T130" fmla="*/ 0 h 109"/>
                <a:gd name="T131" fmla="*/ 86 w 86"/>
                <a:gd name="T132" fmla="*/ 109 h 10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6" h="109">
                  <a:moveTo>
                    <a:pt x="0" y="6"/>
                  </a:moveTo>
                  <a:lnTo>
                    <a:pt x="0" y="8"/>
                  </a:lnTo>
                  <a:lnTo>
                    <a:pt x="1" y="8"/>
                  </a:lnTo>
                  <a:lnTo>
                    <a:pt x="3" y="8"/>
                  </a:lnTo>
                  <a:lnTo>
                    <a:pt x="5" y="8"/>
                  </a:lnTo>
                  <a:lnTo>
                    <a:pt x="7" y="8"/>
                  </a:lnTo>
                  <a:lnTo>
                    <a:pt x="11" y="8"/>
                  </a:lnTo>
                  <a:lnTo>
                    <a:pt x="14" y="8"/>
                  </a:lnTo>
                  <a:lnTo>
                    <a:pt x="17" y="8"/>
                  </a:lnTo>
                  <a:lnTo>
                    <a:pt x="19" y="8"/>
                  </a:lnTo>
                  <a:lnTo>
                    <a:pt x="22" y="8"/>
                  </a:lnTo>
                  <a:lnTo>
                    <a:pt x="25" y="8"/>
                  </a:lnTo>
                  <a:lnTo>
                    <a:pt x="28" y="8"/>
                  </a:lnTo>
                  <a:lnTo>
                    <a:pt x="30" y="8"/>
                  </a:lnTo>
                  <a:lnTo>
                    <a:pt x="32" y="8"/>
                  </a:lnTo>
                  <a:lnTo>
                    <a:pt x="33" y="8"/>
                  </a:lnTo>
                  <a:lnTo>
                    <a:pt x="34" y="8"/>
                  </a:lnTo>
                  <a:lnTo>
                    <a:pt x="33" y="9"/>
                  </a:lnTo>
                  <a:lnTo>
                    <a:pt x="33" y="10"/>
                  </a:lnTo>
                  <a:lnTo>
                    <a:pt x="33" y="12"/>
                  </a:lnTo>
                  <a:lnTo>
                    <a:pt x="33" y="13"/>
                  </a:lnTo>
                  <a:lnTo>
                    <a:pt x="33" y="16"/>
                  </a:lnTo>
                  <a:lnTo>
                    <a:pt x="34" y="18"/>
                  </a:lnTo>
                  <a:lnTo>
                    <a:pt x="34" y="21"/>
                  </a:lnTo>
                  <a:lnTo>
                    <a:pt x="36" y="22"/>
                  </a:lnTo>
                  <a:lnTo>
                    <a:pt x="36" y="26"/>
                  </a:lnTo>
                  <a:lnTo>
                    <a:pt x="38" y="29"/>
                  </a:lnTo>
                  <a:lnTo>
                    <a:pt x="38" y="33"/>
                  </a:lnTo>
                  <a:lnTo>
                    <a:pt x="40" y="35"/>
                  </a:lnTo>
                  <a:lnTo>
                    <a:pt x="41" y="38"/>
                  </a:lnTo>
                  <a:lnTo>
                    <a:pt x="43" y="40"/>
                  </a:lnTo>
                  <a:lnTo>
                    <a:pt x="45" y="42"/>
                  </a:lnTo>
                  <a:lnTo>
                    <a:pt x="47" y="44"/>
                  </a:lnTo>
                  <a:lnTo>
                    <a:pt x="47" y="47"/>
                  </a:lnTo>
                  <a:lnTo>
                    <a:pt x="49" y="49"/>
                  </a:lnTo>
                  <a:lnTo>
                    <a:pt x="51" y="52"/>
                  </a:lnTo>
                  <a:lnTo>
                    <a:pt x="53" y="55"/>
                  </a:lnTo>
                  <a:lnTo>
                    <a:pt x="53" y="59"/>
                  </a:lnTo>
                  <a:lnTo>
                    <a:pt x="55" y="63"/>
                  </a:lnTo>
                  <a:lnTo>
                    <a:pt x="57" y="67"/>
                  </a:lnTo>
                  <a:lnTo>
                    <a:pt x="58" y="70"/>
                  </a:lnTo>
                  <a:lnTo>
                    <a:pt x="58" y="75"/>
                  </a:lnTo>
                  <a:lnTo>
                    <a:pt x="60" y="79"/>
                  </a:lnTo>
                  <a:lnTo>
                    <a:pt x="60" y="83"/>
                  </a:lnTo>
                  <a:lnTo>
                    <a:pt x="62" y="87"/>
                  </a:lnTo>
                  <a:lnTo>
                    <a:pt x="62" y="90"/>
                  </a:lnTo>
                  <a:lnTo>
                    <a:pt x="63" y="94"/>
                  </a:lnTo>
                  <a:lnTo>
                    <a:pt x="63" y="97"/>
                  </a:lnTo>
                  <a:lnTo>
                    <a:pt x="63" y="100"/>
                  </a:lnTo>
                  <a:lnTo>
                    <a:pt x="63" y="101"/>
                  </a:lnTo>
                  <a:lnTo>
                    <a:pt x="63" y="102"/>
                  </a:lnTo>
                  <a:lnTo>
                    <a:pt x="64" y="102"/>
                  </a:lnTo>
                  <a:lnTo>
                    <a:pt x="64" y="103"/>
                  </a:lnTo>
                  <a:lnTo>
                    <a:pt x="65" y="103"/>
                  </a:lnTo>
                  <a:lnTo>
                    <a:pt x="66" y="103"/>
                  </a:lnTo>
                  <a:lnTo>
                    <a:pt x="66" y="105"/>
                  </a:lnTo>
                  <a:lnTo>
                    <a:pt x="67" y="105"/>
                  </a:lnTo>
                  <a:lnTo>
                    <a:pt x="67" y="106"/>
                  </a:lnTo>
                  <a:lnTo>
                    <a:pt x="69" y="106"/>
                  </a:lnTo>
                  <a:lnTo>
                    <a:pt x="69" y="107"/>
                  </a:lnTo>
                  <a:lnTo>
                    <a:pt x="70" y="107"/>
                  </a:lnTo>
                  <a:lnTo>
                    <a:pt x="71" y="107"/>
                  </a:lnTo>
                  <a:lnTo>
                    <a:pt x="71" y="108"/>
                  </a:lnTo>
                  <a:lnTo>
                    <a:pt x="73" y="108"/>
                  </a:lnTo>
                  <a:lnTo>
                    <a:pt x="74" y="108"/>
                  </a:lnTo>
                  <a:lnTo>
                    <a:pt x="76" y="108"/>
                  </a:lnTo>
                  <a:lnTo>
                    <a:pt x="78" y="108"/>
                  </a:lnTo>
                  <a:lnTo>
                    <a:pt x="79" y="107"/>
                  </a:lnTo>
                  <a:lnTo>
                    <a:pt x="81" y="107"/>
                  </a:lnTo>
                  <a:lnTo>
                    <a:pt x="83" y="107"/>
                  </a:lnTo>
                  <a:lnTo>
                    <a:pt x="84" y="107"/>
                  </a:lnTo>
                  <a:lnTo>
                    <a:pt x="85" y="106"/>
                  </a:lnTo>
                  <a:lnTo>
                    <a:pt x="84" y="105"/>
                  </a:lnTo>
                  <a:lnTo>
                    <a:pt x="84" y="102"/>
                  </a:lnTo>
                  <a:lnTo>
                    <a:pt x="81" y="97"/>
                  </a:lnTo>
                  <a:lnTo>
                    <a:pt x="79" y="91"/>
                  </a:lnTo>
                  <a:lnTo>
                    <a:pt x="76" y="84"/>
                  </a:lnTo>
                  <a:lnTo>
                    <a:pt x="73" y="75"/>
                  </a:lnTo>
                  <a:lnTo>
                    <a:pt x="69" y="67"/>
                  </a:lnTo>
                  <a:lnTo>
                    <a:pt x="67" y="56"/>
                  </a:lnTo>
                  <a:lnTo>
                    <a:pt x="63" y="48"/>
                  </a:lnTo>
                  <a:lnTo>
                    <a:pt x="60" y="39"/>
                  </a:lnTo>
                  <a:lnTo>
                    <a:pt x="56" y="30"/>
                  </a:lnTo>
                  <a:lnTo>
                    <a:pt x="53" y="22"/>
                  </a:lnTo>
                  <a:lnTo>
                    <a:pt x="50" y="16"/>
                  </a:lnTo>
                  <a:lnTo>
                    <a:pt x="49" y="10"/>
                  </a:lnTo>
                  <a:lnTo>
                    <a:pt x="47" y="6"/>
                  </a:lnTo>
                  <a:lnTo>
                    <a:pt x="47" y="4"/>
                  </a:lnTo>
                  <a:lnTo>
                    <a:pt x="46" y="4"/>
                  </a:lnTo>
                  <a:lnTo>
                    <a:pt x="44" y="3"/>
                  </a:lnTo>
                  <a:lnTo>
                    <a:pt x="40" y="3"/>
                  </a:lnTo>
                  <a:lnTo>
                    <a:pt x="38" y="1"/>
                  </a:lnTo>
                  <a:lnTo>
                    <a:pt x="34" y="1"/>
                  </a:lnTo>
                  <a:lnTo>
                    <a:pt x="30" y="1"/>
                  </a:lnTo>
                  <a:lnTo>
                    <a:pt x="27" y="1"/>
                  </a:lnTo>
                  <a:lnTo>
                    <a:pt x="23" y="0"/>
                  </a:lnTo>
                  <a:lnTo>
                    <a:pt x="18" y="1"/>
                  </a:lnTo>
                  <a:lnTo>
                    <a:pt x="15" y="1"/>
                  </a:lnTo>
                  <a:lnTo>
                    <a:pt x="11" y="1"/>
                  </a:lnTo>
                  <a:lnTo>
                    <a:pt x="8" y="1"/>
                  </a:lnTo>
                  <a:lnTo>
                    <a:pt x="5" y="1"/>
                  </a:lnTo>
                  <a:lnTo>
                    <a:pt x="3" y="1"/>
                  </a:lnTo>
                  <a:lnTo>
                    <a:pt x="2" y="1"/>
                  </a:lnTo>
                  <a:lnTo>
                    <a:pt x="0" y="2"/>
                  </a:lnTo>
                  <a:lnTo>
                    <a:pt x="0" y="4"/>
                  </a:lnTo>
                  <a:lnTo>
                    <a:pt x="0" y="6"/>
                  </a:lnTo>
                </a:path>
              </a:pathLst>
            </a:custGeom>
            <a:solidFill>
              <a:srgbClr val="F8F8F8"/>
            </a:solidFill>
            <a:ln w="9525">
              <a:solidFill>
                <a:srgbClr val="DDDDDD"/>
              </a:solidFill>
              <a:round/>
              <a:headEnd/>
              <a:tailEnd/>
            </a:ln>
          </p:spPr>
          <p:txBody>
            <a:bodyPr/>
            <a:lstStyle/>
            <a:p>
              <a:endParaRPr lang="it-IT"/>
            </a:p>
          </p:txBody>
        </p:sp>
        <p:sp>
          <p:nvSpPr>
            <p:cNvPr id="12347" name="Freeform 75"/>
            <p:cNvSpPr>
              <a:spLocks/>
            </p:cNvSpPr>
            <p:nvPr/>
          </p:nvSpPr>
          <p:spPr bwMode="auto">
            <a:xfrm>
              <a:off x="5115" y="1478"/>
              <a:ext cx="171" cy="99"/>
            </a:xfrm>
            <a:custGeom>
              <a:avLst/>
              <a:gdLst>
                <a:gd name="T0" fmla="*/ 637 w 87"/>
                <a:gd name="T1" fmla="*/ 6 h 108"/>
                <a:gd name="T2" fmla="*/ 584 w 87"/>
                <a:gd name="T3" fmla="*/ 6 h 108"/>
                <a:gd name="T4" fmla="*/ 525 w 87"/>
                <a:gd name="T5" fmla="*/ 6 h 108"/>
                <a:gd name="T6" fmla="*/ 448 w 87"/>
                <a:gd name="T7" fmla="*/ 6 h 108"/>
                <a:gd name="T8" fmla="*/ 401 w 87"/>
                <a:gd name="T9" fmla="*/ 6 h 108"/>
                <a:gd name="T10" fmla="*/ 387 w 87"/>
                <a:gd name="T11" fmla="*/ 6 h 108"/>
                <a:gd name="T12" fmla="*/ 387 w 87"/>
                <a:gd name="T13" fmla="*/ 9 h 108"/>
                <a:gd name="T14" fmla="*/ 371 w 87"/>
                <a:gd name="T15" fmla="*/ 16 h 108"/>
                <a:gd name="T16" fmla="*/ 348 w 87"/>
                <a:gd name="T17" fmla="*/ 23 h 108"/>
                <a:gd name="T18" fmla="*/ 328 w 87"/>
                <a:gd name="T19" fmla="*/ 29 h 108"/>
                <a:gd name="T20" fmla="*/ 297 w 87"/>
                <a:gd name="T21" fmla="*/ 34 h 108"/>
                <a:gd name="T22" fmla="*/ 259 w 87"/>
                <a:gd name="T23" fmla="*/ 41 h 108"/>
                <a:gd name="T24" fmla="*/ 212 w 87"/>
                <a:gd name="T25" fmla="*/ 49 h 108"/>
                <a:gd name="T26" fmla="*/ 181 w 87"/>
                <a:gd name="T27" fmla="*/ 58 h 108"/>
                <a:gd name="T28" fmla="*/ 167 w 87"/>
                <a:gd name="T29" fmla="*/ 67 h 108"/>
                <a:gd name="T30" fmla="*/ 167 w 87"/>
                <a:gd name="T31" fmla="*/ 76 h 108"/>
                <a:gd name="T32" fmla="*/ 167 w 87"/>
                <a:gd name="T33" fmla="*/ 78 h 108"/>
                <a:gd name="T34" fmla="*/ 143 w 87"/>
                <a:gd name="T35" fmla="*/ 80 h 108"/>
                <a:gd name="T36" fmla="*/ 143 w 87"/>
                <a:gd name="T37" fmla="*/ 80 h 108"/>
                <a:gd name="T38" fmla="*/ 120 w 87"/>
                <a:gd name="T39" fmla="*/ 82 h 108"/>
                <a:gd name="T40" fmla="*/ 108 w 87"/>
                <a:gd name="T41" fmla="*/ 83 h 108"/>
                <a:gd name="T42" fmla="*/ 100 w 87"/>
                <a:gd name="T43" fmla="*/ 83 h 108"/>
                <a:gd name="T44" fmla="*/ 77 w 87"/>
                <a:gd name="T45" fmla="*/ 83 h 108"/>
                <a:gd name="T46" fmla="*/ 47 w 87"/>
                <a:gd name="T47" fmla="*/ 83 h 108"/>
                <a:gd name="T48" fmla="*/ 31 w 87"/>
                <a:gd name="T49" fmla="*/ 83 h 108"/>
                <a:gd name="T50" fmla="*/ 8 w 87"/>
                <a:gd name="T51" fmla="*/ 83 h 108"/>
                <a:gd name="T52" fmla="*/ 8 w 87"/>
                <a:gd name="T53" fmla="*/ 82 h 108"/>
                <a:gd name="T54" fmla="*/ 24 w 87"/>
                <a:gd name="T55" fmla="*/ 76 h 108"/>
                <a:gd name="T56" fmla="*/ 85 w 87"/>
                <a:gd name="T57" fmla="*/ 58 h 108"/>
                <a:gd name="T58" fmla="*/ 167 w 87"/>
                <a:gd name="T59" fmla="*/ 36 h 108"/>
                <a:gd name="T60" fmla="*/ 244 w 87"/>
                <a:gd name="T61" fmla="*/ 16 h 108"/>
                <a:gd name="T62" fmla="*/ 281 w 87"/>
                <a:gd name="T63" fmla="*/ 6 h 108"/>
                <a:gd name="T64" fmla="*/ 305 w 87"/>
                <a:gd name="T65" fmla="*/ 3 h 108"/>
                <a:gd name="T66" fmla="*/ 379 w 87"/>
                <a:gd name="T67" fmla="*/ 1 h 108"/>
                <a:gd name="T68" fmla="*/ 472 w 87"/>
                <a:gd name="T69" fmla="*/ 0 h 108"/>
                <a:gd name="T70" fmla="*/ 552 w 87"/>
                <a:gd name="T71" fmla="*/ 0 h 108"/>
                <a:gd name="T72" fmla="*/ 621 w 87"/>
                <a:gd name="T73" fmla="*/ 0 h 108"/>
                <a:gd name="T74" fmla="*/ 637 w 87"/>
                <a:gd name="T75" fmla="*/ 1 h 108"/>
                <a:gd name="T76" fmla="*/ 637 w 87"/>
                <a:gd name="T77" fmla="*/ 2 h 108"/>
                <a:gd name="T78" fmla="*/ 637 w 87"/>
                <a:gd name="T79" fmla="*/ 4 h 108"/>
                <a:gd name="T80" fmla="*/ 645 w 87"/>
                <a:gd name="T81" fmla="*/ 5 h 108"/>
                <a:gd name="T82" fmla="*/ 645 w 87"/>
                <a:gd name="T83" fmla="*/ 6 h 108"/>
                <a:gd name="T84" fmla="*/ 653 w 87"/>
                <a:gd name="T85" fmla="*/ 6 h 1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
                <a:gd name="T130" fmla="*/ 0 h 108"/>
                <a:gd name="T131" fmla="*/ 87 w 87"/>
                <a:gd name="T132" fmla="*/ 108 h 1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 h="108">
                  <a:moveTo>
                    <a:pt x="86" y="6"/>
                  </a:moveTo>
                  <a:lnTo>
                    <a:pt x="85" y="7"/>
                  </a:lnTo>
                  <a:lnTo>
                    <a:pt x="84" y="7"/>
                  </a:lnTo>
                  <a:lnTo>
                    <a:pt x="82" y="7"/>
                  </a:lnTo>
                  <a:lnTo>
                    <a:pt x="80" y="7"/>
                  </a:lnTo>
                  <a:lnTo>
                    <a:pt x="77" y="7"/>
                  </a:lnTo>
                  <a:lnTo>
                    <a:pt x="74" y="7"/>
                  </a:lnTo>
                  <a:lnTo>
                    <a:pt x="71" y="7"/>
                  </a:lnTo>
                  <a:lnTo>
                    <a:pt x="69" y="7"/>
                  </a:lnTo>
                  <a:lnTo>
                    <a:pt x="66" y="7"/>
                  </a:lnTo>
                  <a:lnTo>
                    <a:pt x="62" y="7"/>
                  </a:lnTo>
                  <a:lnTo>
                    <a:pt x="59" y="7"/>
                  </a:lnTo>
                  <a:lnTo>
                    <a:pt x="57" y="7"/>
                  </a:lnTo>
                  <a:lnTo>
                    <a:pt x="55" y="7"/>
                  </a:lnTo>
                  <a:lnTo>
                    <a:pt x="53" y="7"/>
                  </a:lnTo>
                  <a:lnTo>
                    <a:pt x="51" y="8"/>
                  </a:lnTo>
                  <a:lnTo>
                    <a:pt x="51" y="9"/>
                  </a:lnTo>
                  <a:lnTo>
                    <a:pt x="51" y="11"/>
                  </a:lnTo>
                  <a:lnTo>
                    <a:pt x="51" y="12"/>
                  </a:lnTo>
                  <a:lnTo>
                    <a:pt x="50" y="15"/>
                  </a:lnTo>
                  <a:lnTo>
                    <a:pt x="50" y="17"/>
                  </a:lnTo>
                  <a:lnTo>
                    <a:pt x="49" y="20"/>
                  </a:lnTo>
                  <a:lnTo>
                    <a:pt x="49" y="22"/>
                  </a:lnTo>
                  <a:lnTo>
                    <a:pt x="47" y="26"/>
                  </a:lnTo>
                  <a:lnTo>
                    <a:pt x="46" y="29"/>
                  </a:lnTo>
                  <a:lnTo>
                    <a:pt x="45" y="33"/>
                  </a:lnTo>
                  <a:lnTo>
                    <a:pt x="45" y="35"/>
                  </a:lnTo>
                  <a:lnTo>
                    <a:pt x="43" y="38"/>
                  </a:lnTo>
                  <a:lnTo>
                    <a:pt x="41" y="40"/>
                  </a:lnTo>
                  <a:lnTo>
                    <a:pt x="39" y="42"/>
                  </a:lnTo>
                  <a:lnTo>
                    <a:pt x="39" y="44"/>
                  </a:lnTo>
                  <a:lnTo>
                    <a:pt x="37" y="47"/>
                  </a:lnTo>
                  <a:lnTo>
                    <a:pt x="35" y="50"/>
                  </a:lnTo>
                  <a:lnTo>
                    <a:pt x="34" y="53"/>
                  </a:lnTo>
                  <a:lnTo>
                    <a:pt x="32" y="55"/>
                  </a:lnTo>
                  <a:lnTo>
                    <a:pt x="30" y="59"/>
                  </a:lnTo>
                  <a:lnTo>
                    <a:pt x="28" y="63"/>
                  </a:lnTo>
                  <a:lnTo>
                    <a:pt x="26" y="67"/>
                  </a:lnTo>
                  <a:lnTo>
                    <a:pt x="26" y="70"/>
                  </a:lnTo>
                  <a:lnTo>
                    <a:pt x="24" y="75"/>
                  </a:lnTo>
                  <a:lnTo>
                    <a:pt x="23" y="79"/>
                  </a:lnTo>
                  <a:lnTo>
                    <a:pt x="22" y="83"/>
                  </a:lnTo>
                  <a:lnTo>
                    <a:pt x="22" y="87"/>
                  </a:lnTo>
                  <a:lnTo>
                    <a:pt x="22" y="90"/>
                  </a:lnTo>
                  <a:lnTo>
                    <a:pt x="22" y="94"/>
                  </a:lnTo>
                  <a:lnTo>
                    <a:pt x="22" y="98"/>
                  </a:lnTo>
                  <a:lnTo>
                    <a:pt x="23" y="100"/>
                  </a:lnTo>
                  <a:lnTo>
                    <a:pt x="22" y="101"/>
                  </a:lnTo>
                  <a:lnTo>
                    <a:pt x="21" y="102"/>
                  </a:lnTo>
                  <a:lnTo>
                    <a:pt x="19" y="104"/>
                  </a:lnTo>
                  <a:lnTo>
                    <a:pt x="17" y="105"/>
                  </a:lnTo>
                  <a:lnTo>
                    <a:pt x="16" y="106"/>
                  </a:lnTo>
                  <a:lnTo>
                    <a:pt x="14" y="107"/>
                  </a:lnTo>
                  <a:lnTo>
                    <a:pt x="13" y="107"/>
                  </a:lnTo>
                  <a:lnTo>
                    <a:pt x="12" y="107"/>
                  </a:lnTo>
                  <a:lnTo>
                    <a:pt x="10" y="107"/>
                  </a:lnTo>
                  <a:lnTo>
                    <a:pt x="8" y="107"/>
                  </a:lnTo>
                  <a:lnTo>
                    <a:pt x="6" y="107"/>
                  </a:lnTo>
                  <a:lnTo>
                    <a:pt x="4" y="107"/>
                  </a:lnTo>
                  <a:lnTo>
                    <a:pt x="2" y="107"/>
                  </a:lnTo>
                  <a:lnTo>
                    <a:pt x="1" y="107"/>
                  </a:lnTo>
                  <a:lnTo>
                    <a:pt x="1" y="106"/>
                  </a:lnTo>
                  <a:lnTo>
                    <a:pt x="0" y="105"/>
                  </a:lnTo>
                  <a:lnTo>
                    <a:pt x="1" y="102"/>
                  </a:lnTo>
                  <a:lnTo>
                    <a:pt x="3" y="98"/>
                  </a:lnTo>
                  <a:lnTo>
                    <a:pt x="5" y="90"/>
                  </a:lnTo>
                  <a:lnTo>
                    <a:pt x="8" y="83"/>
                  </a:lnTo>
                  <a:lnTo>
                    <a:pt x="11" y="75"/>
                  </a:lnTo>
                  <a:lnTo>
                    <a:pt x="15" y="66"/>
                  </a:lnTo>
                  <a:lnTo>
                    <a:pt x="19" y="56"/>
                  </a:lnTo>
                  <a:lnTo>
                    <a:pt x="22" y="47"/>
                  </a:lnTo>
                  <a:lnTo>
                    <a:pt x="25" y="38"/>
                  </a:lnTo>
                  <a:lnTo>
                    <a:pt x="28" y="30"/>
                  </a:lnTo>
                  <a:lnTo>
                    <a:pt x="32" y="21"/>
                  </a:lnTo>
                  <a:lnTo>
                    <a:pt x="34" y="16"/>
                  </a:lnTo>
                  <a:lnTo>
                    <a:pt x="36" y="10"/>
                  </a:lnTo>
                  <a:lnTo>
                    <a:pt x="37" y="7"/>
                  </a:lnTo>
                  <a:lnTo>
                    <a:pt x="39" y="4"/>
                  </a:lnTo>
                  <a:lnTo>
                    <a:pt x="40" y="3"/>
                  </a:lnTo>
                  <a:lnTo>
                    <a:pt x="43" y="3"/>
                  </a:lnTo>
                  <a:lnTo>
                    <a:pt x="46" y="1"/>
                  </a:lnTo>
                  <a:lnTo>
                    <a:pt x="50" y="1"/>
                  </a:lnTo>
                  <a:lnTo>
                    <a:pt x="54" y="1"/>
                  </a:lnTo>
                  <a:lnTo>
                    <a:pt x="57" y="1"/>
                  </a:lnTo>
                  <a:lnTo>
                    <a:pt x="62" y="0"/>
                  </a:lnTo>
                  <a:lnTo>
                    <a:pt x="66" y="0"/>
                  </a:lnTo>
                  <a:lnTo>
                    <a:pt x="70" y="0"/>
                  </a:lnTo>
                  <a:lnTo>
                    <a:pt x="73" y="0"/>
                  </a:lnTo>
                  <a:lnTo>
                    <a:pt x="77" y="0"/>
                  </a:lnTo>
                  <a:lnTo>
                    <a:pt x="78" y="0"/>
                  </a:lnTo>
                  <a:lnTo>
                    <a:pt x="82" y="0"/>
                  </a:lnTo>
                  <a:lnTo>
                    <a:pt x="83" y="0"/>
                  </a:lnTo>
                  <a:lnTo>
                    <a:pt x="84" y="0"/>
                  </a:lnTo>
                  <a:lnTo>
                    <a:pt x="84" y="1"/>
                  </a:lnTo>
                  <a:lnTo>
                    <a:pt x="84" y="2"/>
                  </a:lnTo>
                  <a:lnTo>
                    <a:pt x="84" y="4"/>
                  </a:lnTo>
                  <a:lnTo>
                    <a:pt x="85" y="4"/>
                  </a:lnTo>
                  <a:lnTo>
                    <a:pt x="85" y="5"/>
                  </a:lnTo>
                  <a:lnTo>
                    <a:pt x="85" y="6"/>
                  </a:lnTo>
                  <a:lnTo>
                    <a:pt x="86" y="6"/>
                  </a:lnTo>
                </a:path>
              </a:pathLst>
            </a:custGeom>
            <a:solidFill>
              <a:srgbClr val="F8F8F8"/>
            </a:solidFill>
            <a:ln w="9525">
              <a:solidFill>
                <a:srgbClr val="DDDDDD"/>
              </a:solidFill>
              <a:round/>
              <a:headEnd/>
              <a:tailEnd/>
            </a:ln>
          </p:spPr>
          <p:txBody>
            <a:bodyPr/>
            <a:lstStyle/>
            <a:p>
              <a:endParaRPr lang="it-IT"/>
            </a:p>
          </p:txBody>
        </p:sp>
        <p:sp>
          <p:nvSpPr>
            <p:cNvPr id="12348" name="Freeform 76"/>
            <p:cNvSpPr>
              <a:spLocks/>
            </p:cNvSpPr>
            <p:nvPr/>
          </p:nvSpPr>
          <p:spPr bwMode="auto">
            <a:xfrm>
              <a:off x="4719" y="1454"/>
              <a:ext cx="69" cy="100"/>
            </a:xfrm>
            <a:custGeom>
              <a:avLst/>
              <a:gdLst>
                <a:gd name="T0" fmla="*/ 252 w 35"/>
                <a:gd name="T1" fmla="*/ 3 h 107"/>
                <a:gd name="T2" fmla="*/ 237 w 35"/>
                <a:gd name="T3" fmla="*/ 5 h 107"/>
                <a:gd name="T4" fmla="*/ 229 w 35"/>
                <a:gd name="T5" fmla="*/ 7 h 107"/>
                <a:gd name="T6" fmla="*/ 205 w 35"/>
                <a:gd name="T7" fmla="*/ 12 h 107"/>
                <a:gd name="T8" fmla="*/ 199 w 35"/>
                <a:gd name="T9" fmla="*/ 18 h 107"/>
                <a:gd name="T10" fmla="*/ 199 w 35"/>
                <a:gd name="T11" fmla="*/ 22 h 107"/>
                <a:gd name="T12" fmla="*/ 205 w 35"/>
                <a:gd name="T13" fmla="*/ 29 h 107"/>
                <a:gd name="T14" fmla="*/ 237 w 35"/>
                <a:gd name="T15" fmla="*/ 34 h 107"/>
                <a:gd name="T16" fmla="*/ 252 w 35"/>
                <a:gd name="T17" fmla="*/ 37 h 107"/>
                <a:gd name="T18" fmla="*/ 237 w 35"/>
                <a:gd name="T19" fmla="*/ 39 h 107"/>
                <a:gd name="T20" fmla="*/ 199 w 35"/>
                <a:gd name="T21" fmla="*/ 40 h 107"/>
                <a:gd name="T22" fmla="*/ 160 w 35"/>
                <a:gd name="T23" fmla="*/ 44 h 107"/>
                <a:gd name="T24" fmla="*/ 116 w 35"/>
                <a:gd name="T25" fmla="*/ 45 h 107"/>
                <a:gd name="T26" fmla="*/ 77 w 35"/>
                <a:gd name="T27" fmla="*/ 48 h 107"/>
                <a:gd name="T28" fmla="*/ 47 w 35"/>
                <a:gd name="T29" fmla="*/ 50 h 107"/>
                <a:gd name="T30" fmla="*/ 32 w 35"/>
                <a:gd name="T31" fmla="*/ 52 h 107"/>
                <a:gd name="T32" fmla="*/ 24 w 35"/>
                <a:gd name="T33" fmla="*/ 53 h 107"/>
                <a:gd name="T34" fmla="*/ 24 w 35"/>
                <a:gd name="T35" fmla="*/ 56 h 107"/>
                <a:gd name="T36" fmla="*/ 24 w 35"/>
                <a:gd name="T37" fmla="*/ 62 h 107"/>
                <a:gd name="T38" fmla="*/ 24 w 35"/>
                <a:gd name="T39" fmla="*/ 68 h 107"/>
                <a:gd name="T40" fmla="*/ 39 w 35"/>
                <a:gd name="T41" fmla="*/ 75 h 107"/>
                <a:gd name="T42" fmla="*/ 39 w 35"/>
                <a:gd name="T43" fmla="*/ 81 h 107"/>
                <a:gd name="T44" fmla="*/ 47 w 35"/>
                <a:gd name="T45" fmla="*/ 85 h 107"/>
                <a:gd name="T46" fmla="*/ 47 w 35"/>
                <a:gd name="T47" fmla="*/ 87 h 107"/>
                <a:gd name="T48" fmla="*/ 39 w 35"/>
                <a:gd name="T49" fmla="*/ 84 h 107"/>
                <a:gd name="T50" fmla="*/ 24 w 35"/>
                <a:gd name="T51" fmla="*/ 80 h 107"/>
                <a:gd name="T52" fmla="*/ 8 w 35"/>
                <a:gd name="T53" fmla="*/ 75 h 107"/>
                <a:gd name="T54" fmla="*/ 8 w 35"/>
                <a:gd name="T55" fmla="*/ 69 h 107"/>
                <a:gd name="T56" fmla="*/ 0 w 35"/>
                <a:gd name="T57" fmla="*/ 64 h 107"/>
                <a:gd name="T58" fmla="*/ 0 w 35"/>
                <a:gd name="T59" fmla="*/ 59 h 107"/>
                <a:gd name="T60" fmla="*/ 0 w 35"/>
                <a:gd name="T61" fmla="*/ 54 h 107"/>
                <a:gd name="T62" fmla="*/ 0 w 35"/>
                <a:gd name="T63" fmla="*/ 50 h 107"/>
                <a:gd name="T64" fmla="*/ 24 w 35"/>
                <a:gd name="T65" fmla="*/ 48 h 107"/>
                <a:gd name="T66" fmla="*/ 63 w 35"/>
                <a:gd name="T67" fmla="*/ 42 h 107"/>
                <a:gd name="T68" fmla="*/ 101 w 35"/>
                <a:gd name="T69" fmla="*/ 34 h 107"/>
                <a:gd name="T70" fmla="*/ 144 w 35"/>
                <a:gd name="T71" fmla="*/ 25 h 107"/>
                <a:gd name="T72" fmla="*/ 191 w 35"/>
                <a:gd name="T73" fmla="*/ 19 h 107"/>
                <a:gd name="T74" fmla="*/ 213 w 35"/>
                <a:gd name="T75" fmla="*/ 10 h 107"/>
                <a:gd name="T76" fmla="*/ 237 w 35"/>
                <a:gd name="T77" fmla="*/ 6 h 107"/>
                <a:gd name="T78" fmla="*/ 252 w 35"/>
                <a:gd name="T79" fmla="*/ 1 h 107"/>
                <a:gd name="T80" fmla="*/ 260 w 35"/>
                <a:gd name="T81" fmla="*/ 1 h 107"/>
                <a:gd name="T82" fmla="*/ 260 w 35"/>
                <a:gd name="T83" fmla="*/ 1 h 107"/>
                <a:gd name="T84" fmla="*/ 260 w 35"/>
                <a:gd name="T85" fmla="*/ 1 h 107"/>
                <a:gd name="T86" fmla="*/ 260 w 35"/>
                <a:gd name="T87" fmla="*/ 1 h 107"/>
                <a:gd name="T88" fmla="*/ 260 w 35"/>
                <a:gd name="T89" fmla="*/ 1 h 107"/>
                <a:gd name="T90" fmla="*/ 260 w 35"/>
                <a:gd name="T91" fmla="*/ 1 h 107"/>
                <a:gd name="T92" fmla="*/ 260 w 35"/>
                <a:gd name="T93" fmla="*/ 1 h 107"/>
                <a:gd name="T94" fmla="*/ 260 w 35"/>
                <a:gd name="T95" fmla="*/ 1 h 107"/>
                <a:gd name="T96" fmla="*/ 260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34" y="1"/>
                  </a:moveTo>
                  <a:lnTo>
                    <a:pt x="33" y="3"/>
                  </a:lnTo>
                  <a:lnTo>
                    <a:pt x="31" y="5"/>
                  </a:lnTo>
                  <a:lnTo>
                    <a:pt x="31" y="6"/>
                  </a:lnTo>
                  <a:lnTo>
                    <a:pt x="30" y="10"/>
                  </a:lnTo>
                  <a:lnTo>
                    <a:pt x="29" y="11"/>
                  </a:lnTo>
                  <a:lnTo>
                    <a:pt x="27" y="15"/>
                  </a:lnTo>
                  <a:lnTo>
                    <a:pt x="27" y="17"/>
                  </a:lnTo>
                  <a:lnTo>
                    <a:pt x="26" y="21"/>
                  </a:lnTo>
                  <a:lnTo>
                    <a:pt x="26" y="24"/>
                  </a:lnTo>
                  <a:lnTo>
                    <a:pt x="26" y="28"/>
                  </a:lnTo>
                  <a:lnTo>
                    <a:pt x="26" y="31"/>
                  </a:lnTo>
                  <a:lnTo>
                    <a:pt x="27" y="35"/>
                  </a:lnTo>
                  <a:lnTo>
                    <a:pt x="28" y="38"/>
                  </a:lnTo>
                  <a:lnTo>
                    <a:pt x="31" y="42"/>
                  </a:lnTo>
                  <a:lnTo>
                    <a:pt x="34" y="45"/>
                  </a:lnTo>
                  <a:lnTo>
                    <a:pt x="33" y="46"/>
                  </a:lnTo>
                  <a:lnTo>
                    <a:pt x="32" y="46"/>
                  </a:lnTo>
                  <a:lnTo>
                    <a:pt x="31" y="48"/>
                  </a:lnTo>
                  <a:lnTo>
                    <a:pt x="29" y="48"/>
                  </a:lnTo>
                  <a:lnTo>
                    <a:pt x="26" y="49"/>
                  </a:lnTo>
                  <a:lnTo>
                    <a:pt x="24" y="51"/>
                  </a:lnTo>
                  <a:lnTo>
                    <a:pt x="21" y="53"/>
                  </a:lnTo>
                  <a:lnTo>
                    <a:pt x="19" y="53"/>
                  </a:lnTo>
                  <a:lnTo>
                    <a:pt x="15" y="55"/>
                  </a:lnTo>
                  <a:lnTo>
                    <a:pt x="13" y="57"/>
                  </a:lnTo>
                  <a:lnTo>
                    <a:pt x="10" y="59"/>
                  </a:lnTo>
                  <a:lnTo>
                    <a:pt x="8" y="60"/>
                  </a:lnTo>
                  <a:lnTo>
                    <a:pt x="6" y="61"/>
                  </a:lnTo>
                  <a:lnTo>
                    <a:pt x="5" y="63"/>
                  </a:lnTo>
                  <a:lnTo>
                    <a:pt x="4" y="64"/>
                  </a:lnTo>
                  <a:lnTo>
                    <a:pt x="3" y="65"/>
                  </a:lnTo>
                  <a:lnTo>
                    <a:pt x="3" y="66"/>
                  </a:lnTo>
                  <a:lnTo>
                    <a:pt x="3" y="69"/>
                  </a:lnTo>
                  <a:lnTo>
                    <a:pt x="3" y="72"/>
                  </a:lnTo>
                  <a:lnTo>
                    <a:pt x="3" y="76"/>
                  </a:lnTo>
                  <a:lnTo>
                    <a:pt x="3" y="79"/>
                  </a:lnTo>
                  <a:lnTo>
                    <a:pt x="3" y="83"/>
                  </a:lnTo>
                  <a:lnTo>
                    <a:pt x="5" y="87"/>
                  </a:lnTo>
                  <a:lnTo>
                    <a:pt x="5" y="92"/>
                  </a:lnTo>
                  <a:lnTo>
                    <a:pt x="5" y="95"/>
                  </a:lnTo>
                  <a:lnTo>
                    <a:pt x="5" y="99"/>
                  </a:lnTo>
                  <a:lnTo>
                    <a:pt x="6" y="101"/>
                  </a:lnTo>
                  <a:lnTo>
                    <a:pt x="6" y="104"/>
                  </a:lnTo>
                  <a:lnTo>
                    <a:pt x="6" y="105"/>
                  </a:lnTo>
                  <a:lnTo>
                    <a:pt x="6" y="106"/>
                  </a:lnTo>
                  <a:lnTo>
                    <a:pt x="6" y="105"/>
                  </a:lnTo>
                  <a:lnTo>
                    <a:pt x="5" y="103"/>
                  </a:lnTo>
                  <a:lnTo>
                    <a:pt x="5" y="100"/>
                  </a:lnTo>
                  <a:lnTo>
                    <a:pt x="3" y="98"/>
                  </a:lnTo>
                  <a:lnTo>
                    <a:pt x="3" y="95"/>
                  </a:lnTo>
                  <a:lnTo>
                    <a:pt x="1" y="92"/>
                  </a:lnTo>
                  <a:lnTo>
                    <a:pt x="1" y="88"/>
                  </a:lnTo>
                  <a:lnTo>
                    <a:pt x="1" y="84"/>
                  </a:lnTo>
                  <a:lnTo>
                    <a:pt x="1" y="80"/>
                  </a:lnTo>
                  <a:lnTo>
                    <a:pt x="0" y="78"/>
                  </a:lnTo>
                  <a:lnTo>
                    <a:pt x="0" y="75"/>
                  </a:lnTo>
                  <a:lnTo>
                    <a:pt x="0" y="72"/>
                  </a:lnTo>
                  <a:lnTo>
                    <a:pt x="0" y="68"/>
                  </a:lnTo>
                  <a:lnTo>
                    <a:pt x="0" y="66"/>
                  </a:lnTo>
                  <a:lnTo>
                    <a:pt x="0" y="64"/>
                  </a:lnTo>
                  <a:lnTo>
                    <a:pt x="0" y="62"/>
                  </a:lnTo>
                  <a:lnTo>
                    <a:pt x="1" y="60"/>
                  </a:lnTo>
                  <a:lnTo>
                    <a:pt x="3" y="59"/>
                  </a:lnTo>
                  <a:lnTo>
                    <a:pt x="6" y="55"/>
                  </a:lnTo>
                  <a:lnTo>
                    <a:pt x="8" y="51"/>
                  </a:lnTo>
                  <a:lnTo>
                    <a:pt x="12" y="46"/>
                  </a:lnTo>
                  <a:lnTo>
                    <a:pt x="13" y="42"/>
                  </a:lnTo>
                  <a:lnTo>
                    <a:pt x="17" y="37"/>
                  </a:lnTo>
                  <a:lnTo>
                    <a:pt x="19" y="31"/>
                  </a:lnTo>
                  <a:lnTo>
                    <a:pt x="23" y="26"/>
                  </a:lnTo>
                  <a:lnTo>
                    <a:pt x="25" y="22"/>
                  </a:lnTo>
                  <a:lnTo>
                    <a:pt x="27" y="17"/>
                  </a:lnTo>
                  <a:lnTo>
                    <a:pt x="28" y="13"/>
                  </a:lnTo>
                  <a:lnTo>
                    <a:pt x="31" y="8"/>
                  </a:lnTo>
                  <a:lnTo>
                    <a:pt x="31" y="6"/>
                  </a:lnTo>
                  <a:lnTo>
                    <a:pt x="33" y="3"/>
                  </a:lnTo>
                  <a:lnTo>
                    <a:pt x="33" y="1"/>
                  </a:lnTo>
                  <a:lnTo>
                    <a:pt x="34" y="0"/>
                  </a:lnTo>
                  <a:lnTo>
                    <a:pt x="34" y="1"/>
                  </a:lnTo>
                </a:path>
              </a:pathLst>
            </a:custGeom>
            <a:solidFill>
              <a:srgbClr val="F8F8F8"/>
            </a:solidFill>
            <a:ln w="9048">
              <a:solidFill>
                <a:srgbClr val="DDDDDD"/>
              </a:solidFill>
              <a:round/>
              <a:headEnd/>
              <a:tailEnd/>
            </a:ln>
          </p:spPr>
          <p:txBody>
            <a:bodyPr/>
            <a:lstStyle/>
            <a:p>
              <a:endParaRPr lang="it-IT"/>
            </a:p>
          </p:txBody>
        </p:sp>
        <p:sp>
          <p:nvSpPr>
            <p:cNvPr id="12349" name="Freeform 77"/>
            <p:cNvSpPr>
              <a:spLocks/>
            </p:cNvSpPr>
            <p:nvPr/>
          </p:nvSpPr>
          <p:spPr bwMode="auto">
            <a:xfrm>
              <a:off x="4967" y="1454"/>
              <a:ext cx="69" cy="100"/>
            </a:xfrm>
            <a:custGeom>
              <a:avLst/>
              <a:gdLst>
                <a:gd name="T0" fmla="*/ 8 w 35"/>
                <a:gd name="T1" fmla="*/ 3 h 107"/>
                <a:gd name="T2" fmla="*/ 8 w 35"/>
                <a:gd name="T3" fmla="*/ 5 h 107"/>
                <a:gd name="T4" fmla="*/ 24 w 35"/>
                <a:gd name="T5" fmla="*/ 7 h 107"/>
                <a:gd name="T6" fmla="*/ 39 w 35"/>
                <a:gd name="T7" fmla="*/ 10 h 107"/>
                <a:gd name="T8" fmla="*/ 47 w 35"/>
                <a:gd name="T9" fmla="*/ 15 h 107"/>
                <a:gd name="T10" fmla="*/ 47 w 35"/>
                <a:gd name="T11" fmla="*/ 20 h 107"/>
                <a:gd name="T12" fmla="*/ 39 w 35"/>
                <a:gd name="T13" fmla="*/ 25 h 107"/>
                <a:gd name="T14" fmla="*/ 16 w 35"/>
                <a:gd name="T15" fmla="*/ 32 h 107"/>
                <a:gd name="T16" fmla="*/ 0 w 35"/>
                <a:gd name="T17" fmla="*/ 34 h 107"/>
                <a:gd name="T18" fmla="*/ 24 w 35"/>
                <a:gd name="T19" fmla="*/ 36 h 107"/>
                <a:gd name="T20" fmla="*/ 47 w 35"/>
                <a:gd name="T21" fmla="*/ 37 h 107"/>
                <a:gd name="T22" fmla="*/ 85 w 35"/>
                <a:gd name="T23" fmla="*/ 41 h 107"/>
                <a:gd name="T24" fmla="*/ 132 w 35"/>
                <a:gd name="T25" fmla="*/ 44 h 107"/>
                <a:gd name="T26" fmla="*/ 168 w 35"/>
                <a:gd name="T27" fmla="*/ 47 h 107"/>
                <a:gd name="T28" fmla="*/ 199 w 35"/>
                <a:gd name="T29" fmla="*/ 50 h 107"/>
                <a:gd name="T30" fmla="*/ 221 w 35"/>
                <a:gd name="T31" fmla="*/ 52 h 107"/>
                <a:gd name="T32" fmla="*/ 229 w 35"/>
                <a:gd name="T33" fmla="*/ 53 h 107"/>
                <a:gd name="T34" fmla="*/ 229 w 35"/>
                <a:gd name="T35" fmla="*/ 56 h 107"/>
                <a:gd name="T36" fmla="*/ 221 w 35"/>
                <a:gd name="T37" fmla="*/ 62 h 107"/>
                <a:gd name="T38" fmla="*/ 221 w 35"/>
                <a:gd name="T39" fmla="*/ 68 h 107"/>
                <a:gd name="T40" fmla="*/ 213 w 35"/>
                <a:gd name="T41" fmla="*/ 75 h 107"/>
                <a:gd name="T42" fmla="*/ 213 w 35"/>
                <a:gd name="T43" fmla="*/ 81 h 107"/>
                <a:gd name="T44" fmla="*/ 213 w 35"/>
                <a:gd name="T45" fmla="*/ 85 h 107"/>
                <a:gd name="T46" fmla="*/ 213 w 35"/>
                <a:gd name="T47" fmla="*/ 87 h 107"/>
                <a:gd name="T48" fmla="*/ 221 w 35"/>
                <a:gd name="T49" fmla="*/ 84 h 107"/>
                <a:gd name="T50" fmla="*/ 221 w 35"/>
                <a:gd name="T51" fmla="*/ 80 h 107"/>
                <a:gd name="T52" fmla="*/ 229 w 35"/>
                <a:gd name="T53" fmla="*/ 75 h 107"/>
                <a:gd name="T54" fmla="*/ 244 w 35"/>
                <a:gd name="T55" fmla="*/ 69 h 107"/>
                <a:gd name="T56" fmla="*/ 260 w 35"/>
                <a:gd name="T57" fmla="*/ 64 h 107"/>
                <a:gd name="T58" fmla="*/ 260 w 35"/>
                <a:gd name="T59" fmla="*/ 59 h 107"/>
                <a:gd name="T60" fmla="*/ 260 w 35"/>
                <a:gd name="T61" fmla="*/ 54 h 107"/>
                <a:gd name="T62" fmla="*/ 260 w 35"/>
                <a:gd name="T63" fmla="*/ 50 h 107"/>
                <a:gd name="T64" fmla="*/ 229 w 35"/>
                <a:gd name="T65" fmla="*/ 48 h 107"/>
                <a:gd name="T66" fmla="*/ 183 w 35"/>
                <a:gd name="T67" fmla="*/ 42 h 107"/>
                <a:gd name="T68" fmla="*/ 144 w 35"/>
                <a:gd name="T69" fmla="*/ 34 h 107"/>
                <a:gd name="T70" fmla="*/ 108 w 35"/>
                <a:gd name="T71" fmla="*/ 25 h 107"/>
                <a:gd name="T72" fmla="*/ 69 w 35"/>
                <a:gd name="T73" fmla="*/ 19 h 107"/>
                <a:gd name="T74" fmla="*/ 39 w 35"/>
                <a:gd name="T75" fmla="*/ 10 h 107"/>
                <a:gd name="T76" fmla="*/ 16 w 35"/>
                <a:gd name="T77" fmla="*/ 6 h 107"/>
                <a:gd name="T78" fmla="*/ 8 w 35"/>
                <a:gd name="T79" fmla="*/ 1 h 107"/>
                <a:gd name="T80" fmla="*/ 8 w 35"/>
                <a:gd name="T81" fmla="*/ 1 h 107"/>
                <a:gd name="T82" fmla="*/ 8 w 35"/>
                <a:gd name="T83" fmla="*/ 1 h 107"/>
                <a:gd name="T84" fmla="*/ 8 w 35"/>
                <a:gd name="T85" fmla="*/ 1 h 107"/>
                <a:gd name="T86" fmla="*/ 8 w 35"/>
                <a:gd name="T87" fmla="*/ 1 h 107"/>
                <a:gd name="T88" fmla="*/ 8 w 35"/>
                <a:gd name="T89" fmla="*/ 1 h 107"/>
                <a:gd name="T90" fmla="*/ 8 w 35"/>
                <a:gd name="T91" fmla="*/ 1 h 107"/>
                <a:gd name="T92" fmla="*/ 8 w 35"/>
                <a:gd name="T93" fmla="*/ 1 h 107"/>
                <a:gd name="T94" fmla="*/ 8 w 35"/>
                <a:gd name="T95" fmla="*/ 1 h 107"/>
                <a:gd name="T96" fmla="*/ 8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1" y="1"/>
                  </a:moveTo>
                  <a:lnTo>
                    <a:pt x="1" y="3"/>
                  </a:lnTo>
                  <a:lnTo>
                    <a:pt x="1" y="5"/>
                  </a:lnTo>
                  <a:lnTo>
                    <a:pt x="3" y="6"/>
                  </a:lnTo>
                  <a:lnTo>
                    <a:pt x="3" y="9"/>
                  </a:lnTo>
                  <a:lnTo>
                    <a:pt x="5" y="10"/>
                  </a:lnTo>
                  <a:lnTo>
                    <a:pt x="5" y="13"/>
                  </a:lnTo>
                  <a:lnTo>
                    <a:pt x="6" y="14"/>
                  </a:lnTo>
                  <a:lnTo>
                    <a:pt x="6" y="18"/>
                  </a:lnTo>
                  <a:lnTo>
                    <a:pt x="6" y="22"/>
                  </a:lnTo>
                  <a:lnTo>
                    <a:pt x="6" y="25"/>
                  </a:lnTo>
                  <a:lnTo>
                    <a:pt x="6" y="28"/>
                  </a:lnTo>
                  <a:lnTo>
                    <a:pt x="5" y="31"/>
                  </a:lnTo>
                  <a:lnTo>
                    <a:pt x="4" y="35"/>
                  </a:lnTo>
                  <a:lnTo>
                    <a:pt x="2" y="38"/>
                  </a:lnTo>
                  <a:lnTo>
                    <a:pt x="0" y="41"/>
                  </a:lnTo>
                  <a:lnTo>
                    <a:pt x="0" y="42"/>
                  </a:lnTo>
                  <a:lnTo>
                    <a:pt x="1" y="43"/>
                  </a:lnTo>
                  <a:lnTo>
                    <a:pt x="3" y="44"/>
                  </a:lnTo>
                  <a:lnTo>
                    <a:pt x="5" y="45"/>
                  </a:lnTo>
                  <a:lnTo>
                    <a:pt x="6" y="46"/>
                  </a:lnTo>
                  <a:lnTo>
                    <a:pt x="9" y="48"/>
                  </a:lnTo>
                  <a:lnTo>
                    <a:pt x="11" y="50"/>
                  </a:lnTo>
                  <a:lnTo>
                    <a:pt x="15" y="51"/>
                  </a:lnTo>
                  <a:lnTo>
                    <a:pt x="17" y="54"/>
                  </a:lnTo>
                  <a:lnTo>
                    <a:pt x="20" y="56"/>
                  </a:lnTo>
                  <a:lnTo>
                    <a:pt x="22" y="58"/>
                  </a:lnTo>
                  <a:lnTo>
                    <a:pt x="25" y="60"/>
                  </a:lnTo>
                  <a:lnTo>
                    <a:pt x="26" y="61"/>
                  </a:lnTo>
                  <a:lnTo>
                    <a:pt x="28" y="63"/>
                  </a:lnTo>
                  <a:lnTo>
                    <a:pt x="29" y="64"/>
                  </a:lnTo>
                  <a:lnTo>
                    <a:pt x="30" y="64"/>
                  </a:lnTo>
                  <a:lnTo>
                    <a:pt x="30" y="65"/>
                  </a:lnTo>
                  <a:lnTo>
                    <a:pt x="30" y="66"/>
                  </a:lnTo>
                  <a:lnTo>
                    <a:pt x="30" y="69"/>
                  </a:lnTo>
                  <a:lnTo>
                    <a:pt x="30" y="72"/>
                  </a:lnTo>
                  <a:lnTo>
                    <a:pt x="29" y="76"/>
                  </a:lnTo>
                  <a:lnTo>
                    <a:pt x="29" y="79"/>
                  </a:lnTo>
                  <a:lnTo>
                    <a:pt x="29" y="83"/>
                  </a:lnTo>
                  <a:lnTo>
                    <a:pt x="29" y="87"/>
                  </a:lnTo>
                  <a:lnTo>
                    <a:pt x="28" y="92"/>
                  </a:lnTo>
                  <a:lnTo>
                    <a:pt x="28" y="95"/>
                  </a:lnTo>
                  <a:lnTo>
                    <a:pt x="28" y="99"/>
                  </a:lnTo>
                  <a:lnTo>
                    <a:pt x="28" y="101"/>
                  </a:lnTo>
                  <a:lnTo>
                    <a:pt x="28" y="104"/>
                  </a:lnTo>
                  <a:lnTo>
                    <a:pt x="28" y="105"/>
                  </a:lnTo>
                  <a:lnTo>
                    <a:pt x="28" y="106"/>
                  </a:lnTo>
                  <a:lnTo>
                    <a:pt x="29" y="105"/>
                  </a:lnTo>
                  <a:lnTo>
                    <a:pt x="29" y="103"/>
                  </a:lnTo>
                  <a:lnTo>
                    <a:pt x="29" y="100"/>
                  </a:lnTo>
                  <a:lnTo>
                    <a:pt x="29" y="98"/>
                  </a:lnTo>
                  <a:lnTo>
                    <a:pt x="30" y="95"/>
                  </a:lnTo>
                  <a:lnTo>
                    <a:pt x="30" y="92"/>
                  </a:lnTo>
                  <a:lnTo>
                    <a:pt x="32" y="88"/>
                  </a:lnTo>
                  <a:lnTo>
                    <a:pt x="32" y="84"/>
                  </a:lnTo>
                  <a:lnTo>
                    <a:pt x="34" y="80"/>
                  </a:lnTo>
                  <a:lnTo>
                    <a:pt x="34" y="78"/>
                  </a:lnTo>
                  <a:lnTo>
                    <a:pt x="34" y="75"/>
                  </a:lnTo>
                  <a:lnTo>
                    <a:pt x="34" y="72"/>
                  </a:lnTo>
                  <a:lnTo>
                    <a:pt x="34" y="68"/>
                  </a:lnTo>
                  <a:lnTo>
                    <a:pt x="34" y="66"/>
                  </a:lnTo>
                  <a:lnTo>
                    <a:pt x="34" y="64"/>
                  </a:lnTo>
                  <a:lnTo>
                    <a:pt x="34" y="62"/>
                  </a:lnTo>
                  <a:lnTo>
                    <a:pt x="34" y="60"/>
                  </a:lnTo>
                  <a:lnTo>
                    <a:pt x="30" y="59"/>
                  </a:lnTo>
                  <a:lnTo>
                    <a:pt x="28" y="55"/>
                  </a:lnTo>
                  <a:lnTo>
                    <a:pt x="24" y="51"/>
                  </a:lnTo>
                  <a:lnTo>
                    <a:pt x="22" y="46"/>
                  </a:lnTo>
                  <a:lnTo>
                    <a:pt x="19" y="42"/>
                  </a:lnTo>
                  <a:lnTo>
                    <a:pt x="17" y="37"/>
                  </a:lnTo>
                  <a:lnTo>
                    <a:pt x="14" y="31"/>
                  </a:lnTo>
                  <a:lnTo>
                    <a:pt x="12" y="26"/>
                  </a:lnTo>
                  <a:lnTo>
                    <a:pt x="9" y="22"/>
                  </a:lnTo>
                  <a:lnTo>
                    <a:pt x="7" y="17"/>
                  </a:lnTo>
                  <a:lnTo>
                    <a:pt x="5" y="13"/>
                  </a:lnTo>
                  <a:lnTo>
                    <a:pt x="4" y="8"/>
                  </a:lnTo>
                  <a:lnTo>
                    <a:pt x="2" y="6"/>
                  </a:lnTo>
                  <a:lnTo>
                    <a:pt x="2" y="3"/>
                  </a:lnTo>
                  <a:lnTo>
                    <a:pt x="1" y="1"/>
                  </a:lnTo>
                  <a:lnTo>
                    <a:pt x="1" y="0"/>
                  </a:lnTo>
                  <a:lnTo>
                    <a:pt x="1" y="1"/>
                  </a:lnTo>
                </a:path>
              </a:pathLst>
            </a:custGeom>
            <a:solidFill>
              <a:srgbClr val="F8F8F8"/>
            </a:solidFill>
            <a:ln w="9048">
              <a:solidFill>
                <a:srgbClr val="DDDDDD"/>
              </a:solidFill>
              <a:round/>
              <a:headEnd/>
              <a:tailEnd/>
            </a:ln>
          </p:spPr>
          <p:txBody>
            <a:bodyPr/>
            <a:lstStyle/>
            <a:p>
              <a:endParaRPr lang="it-IT"/>
            </a:p>
          </p:txBody>
        </p:sp>
        <p:sp>
          <p:nvSpPr>
            <p:cNvPr id="12350" name="Freeform 78"/>
            <p:cNvSpPr>
              <a:spLocks/>
            </p:cNvSpPr>
            <p:nvPr/>
          </p:nvSpPr>
          <p:spPr bwMode="auto">
            <a:xfrm>
              <a:off x="4418" y="1319"/>
              <a:ext cx="155" cy="70"/>
            </a:xfrm>
            <a:custGeom>
              <a:avLst/>
              <a:gdLst>
                <a:gd name="T0" fmla="*/ 308 w 79"/>
                <a:gd name="T1" fmla="*/ 0 h 76"/>
                <a:gd name="T2" fmla="*/ 243 w 79"/>
                <a:gd name="T3" fmla="*/ 4 h 76"/>
                <a:gd name="T4" fmla="*/ 173 w 79"/>
                <a:gd name="T5" fmla="*/ 10 h 76"/>
                <a:gd name="T6" fmla="*/ 120 w 79"/>
                <a:gd name="T7" fmla="*/ 19 h 76"/>
                <a:gd name="T8" fmla="*/ 104 w 79"/>
                <a:gd name="T9" fmla="*/ 29 h 76"/>
                <a:gd name="T10" fmla="*/ 135 w 79"/>
                <a:gd name="T11" fmla="*/ 39 h 76"/>
                <a:gd name="T12" fmla="*/ 243 w 79"/>
                <a:gd name="T13" fmla="*/ 47 h 76"/>
                <a:gd name="T14" fmla="*/ 447 w 79"/>
                <a:gd name="T15" fmla="*/ 52 h 76"/>
                <a:gd name="T16" fmla="*/ 581 w 79"/>
                <a:gd name="T17" fmla="*/ 53 h 76"/>
                <a:gd name="T18" fmla="*/ 551 w 79"/>
                <a:gd name="T19" fmla="*/ 54 h 76"/>
                <a:gd name="T20" fmla="*/ 496 w 79"/>
                <a:gd name="T21" fmla="*/ 55 h 76"/>
                <a:gd name="T22" fmla="*/ 432 w 79"/>
                <a:gd name="T23" fmla="*/ 57 h 76"/>
                <a:gd name="T24" fmla="*/ 361 w 79"/>
                <a:gd name="T25" fmla="*/ 59 h 76"/>
                <a:gd name="T26" fmla="*/ 288 w 79"/>
                <a:gd name="T27" fmla="*/ 59 h 76"/>
                <a:gd name="T28" fmla="*/ 204 w 79"/>
                <a:gd name="T29" fmla="*/ 59 h 76"/>
                <a:gd name="T30" fmla="*/ 143 w 79"/>
                <a:gd name="T31" fmla="*/ 55 h 76"/>
                <a:gd name="T32" fmla="*/ 84 w 79"/>
                <a:gd name="T33" fmla="*/ 52 h 76"/>
                <a:gd name="T34" fmla="*/ 47 w 79"/>
                <a:gd name="T35" fmla="*/ 48 h 76"/>
                <a:gd name="T36" fmla="*/ 16 w 79"/>
                <a:gd name="T37" fmla="*/ 43 h 76"/>
                <a:gd name="T38" fmla="*/ 8 w 79"/>
                <a:gd name="T39" fmla="*/ 39 h 76"/>
                <a:gd name="T40" fmla="*/ 0 w 79"/>
                <a:gd name="T41" fmla="*/ 35 h 76"/>
                <a:gd name="T42" fmla="*/ 0 w 79"/>
                <a:gd name="T43" fmla="*/ 32 h 76"/>
                <a:gd name="T44" fmla="*/ 8 w 79"/>
                <a:gd name="T45" fmla="*/ 29 h 76"/>
                <a:gd name="T46" fmla="*/ 8 w 79"/>
                <a:gd name="T47" fmla="*/ 28 h 76"/>
                <a:gd name="T48" fmla="*/ 16 w 79"/>
                <a:gd name="T49" fmla="*/ 23 h 76"/>
                <a:gd name="T50" fmla="*/ 47 w 79"/>
                <a:gd name="T51" fmla="*/ 14 h 76"/>
                <a:gd name="T52" fmla="*/ 84 w 79"/>
                <a:gd name="T53" fmla="*/ 7 h 76"/>
                <a:gd name="T54" fmla="*/ 143 w 79"/>
                <a:gd name="T55" fmla="*/ 4 h 76"/>
                <a:gd name="T56" fmla="*/ 204 w 79"/>
                <a:gd name="T57" fmla="*/ 2 h 76"/>
                <a:gd name="T58" fmla="*/ 257 w 79"/>
                <a:gd name="T59" fmla="*/ 1 h 76"/>
                <a:gd name="T60" fmla="*/ 300 w 79"/>
                <a:gd name="T61" fmla="*/ 0 h 76"/>
                <a:gd name="T62" fmla="*/ 332 w 79"/>
                <a:gd name="T63" fmla="*/ 0 h 76"/>
                <a:gd name="T64" fmla="*/ 339 w 79"/>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9"/>
                <a:gd name="T100" fmla="*/ 0 h 76"/>
                <a:gd name="T101" fmla="*/ 79 w 79"/>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9" h="76">
                  <a:moveTo>
                    <a:pt x="45" y="0"/>
                  </a:moveTo>
                  <a:lnTo>
                    <a:pt x="41" y="0"/>
                  </a:lnTo>
                  <a:lnTo>
                    <a:pt x="37" y="1"/>
                  </a:lnTo>
                  <a:lnTo>
                    <a:pt x="32" y="4"/>
                  </a:lnTo>
                  <a:lnTo>
                    <a:pt x="28" y="8"/>
                  </a:lnTo>
                  <a:lnTo>
                    <a:pt x="23" y="13"/>
                  </a:lnTo>
                  <a:lnTo>
                    <a:pt x="20" y="19"/>
                  </a:lnTo>
                  <a:lnTo>
                    <a:pt x="16" y="25"/>
                  </a:lnTo>
                  <a:lnTo>
                    <a:pt x="15" y="31"/>
                  </a:lnTo>
                  <a:lnTo>
                    <a:pt x="14" y="38"/>
                  </a:lnTo>
                  <a:lnTo>
                    <a:pt x="15" y="44"/>
                  </a:lnTo>
                  <a:lnTo>
                    <a:pt x="18" y="50"/>
                  </a:lnTo>
                  <a:lnTo>
                    <a:pt x="25" y="55"/>
                  </a:lnTo>
                  <a:lnTo>
                    <a:pt x="32" y="60"/>
                  </a:lnTo>
                  <a:lnTo>
                    <a:pt x="44" y="64"/>
                  </a:lnTo>
                  <a:lnTo>
                    <a:pt x="59" y="66"/>
                  </a:lnTo>
                  <a:lnTo>
                    <a:pt x="78" y="67"/>
                  </a:lnTo>
                  <a:lnTo>
                    <a:pt x="77" y="68"/>
                  </a:lnTo>
                  <a:lnTo>
                    <a:pt x="76" y="68"/>
                  </a:lnTo>
                  <a:lnTo>
                    <a:pt x="73" y="70"/>
                  </a:lnTo>
                  <a:lnTo>
                    <a:pt x="70" y="70"/>
                  </a:lnTo>
                  <a:lnTo>
                    <a:pt x="66" y="71"/>
                  </a:lnTo>
                  <a:lnTo>
                    <a:pt x="62" y="71"/>
                  </a:lnTo>
                  <a:lnTo>
                    <a:pt x="57" y="73"/>
                  </a:lnTo>
                  <a:lnTo>
                    <a:pt x="54" y="73"/>
                  </a:lnTo>
                  <a:lnTo>
                    <a:pt x="48" y="75"/>
                  </a:lnTo>
                  <a:lnTo>
                    <a:pt x="43" y="75"/>
                  </a:lnTo>
                  <a:lnTo>
                    <a:pt x="38" y="75"/>
                  </a:lnTo>
                  <a:lnTo>
                    <a:pt x="33" y="75"/>
                  </a:lnTo>
                  <a:lnTo>
                    <a:pt x="27" y="75"/>
                  </a:lnTo>
                  <a:lnTo>
                    <a:pt x="23" y="73"/>
                  </a:lnTo>
                  <a:lnTo>
                    <a:pt x="19" y="71"/>
                  </a:lnTo>
                  <a:lnTo>
                    <a:pt x="15" y="68"/>
                  </a:lnTo>
                  <a:lnTo>
                    <a:pt x="11" y="66"/>
                  </a:lnTo>
                  <a:lnTo>
                    <a:pt x="8" y="63"/>
                  </a:lnTo>
                  <a:lnTo>
                    <a:pt x="6" y="61"/>
                  </a:lnTo>
                  <a:lnTo>
                    <a:pt x="4" y="57"/>
                  </a:lnTo>
                  <a:lnTo>
                    <a:pt x="2" y="55"/>
                  </a:lnTo>
                  <a:lnTo>
                    <a:pt x="2" y="52"/>
                  </a:lnTo>
                  <a:lnTo>
                    <a:pt x="1" y="50"/>
                  </a:lnTo>
                  <a:lnTo>
                    <a:pt x="1" y="46"/>
                  </a:lnTo>
                  <a:lnTo>
                    <a:pt x="0" y="44"/>
                  </a:lnTo>
                  <a:lnTo>
                    <a:pt x="0" y="43"/>
                  </a:lnTo>
                  <a:lnTo>
                    <a:pt x="0" y="41"/>
                  </a:lnTo>
                  <a:lnTo>
                    <a:pt x="1" y="38"/>
                  </a:lnTo>
                  <a:lnTo>
                    <a:pt x="1" y="36"/>
                  </a:lnTo>
                  <a:lnTo>
                    <a:pt x="2" y="35"/>
                  </a:lnTo>
                  <a:lnTo>
                    <a:pt x="2" y="29"/>
                  </a:lnTo>
                  <a:lnTo>
                    <a:pt x="4" y="22"/>
                  </a:lnTo>
                  <a:lnTo>
                    <a:pt x="6" y="17"/>
                  </a:lnTo>
                  <a:lnTo>
                    <a:pt x="8" y="12"/>
                  </a:lnTo>
                  <a:lnTo>
                    <a:pt x="11" y="10"/>
                  </a:lnTo>
                  <a:lnTo>
                    <a:pt x="15" y="6"/>
                  </a:lnTo>
                  <a:lnTo>
                    <a:pt x="19" y="4"/>
                  </a:lnTo>
                  <a:lnTo>
                    <a:pt x="23" y="2"/>
                  </a:lnTo>
                  <a:lnTo>
                    <a:pt x="27" y="2"/>
                  </a:lnTo>
                  <a:lnTo>
                    <a:pt x="30" y="1"/>
                  </a:lnTo>
                  <a:lnTo>
                    <a:pt x="34" y="1"/>
                  </a:lnTo>
                  <a:lnTo>
                    <a:pt x="38" y="0"/>
                  </a:lnTo>
                  <a:lnTo>
                    <a:pt x="40" y="0"/>
                  </a:lnTo>
                  <a:lnTo>
                    <a:pt x="42" y="0"/>
                  </a:lnTo>
                  <a:lnTo>
                    <a:pt x="44" y="0"/>
                  </a:lnTo>
                  <a:lnTo>
                    <a:pt x="45" y="0"/>
                  </a:lnTo>
                </a:path>
              </a:pathLst>
            </a:custGeom>
            <a:solidFill>
              <a:srgbClr val="F8F8F8"/>
            </a:solidFill>
            <a:ln w="9048">
              <a:solidFill>
                <a:srgbClr val="DDDDDD"/>
              </a:solidFill>
              <a:round/>
              <a:headEnd/>
              <a:tailEnd/>
            </a:ln>
          </p:spPr>
          <p:txBody>
            <a:bodyPr/>
            <a:lstStyle/>
            <a:p>
              <a:endParaRPr lang="it-IT"/>
            </a:p>
          </p:txBody>
        </p:sp>
        <p:sp>
          <p:nvSpPr>
            <p:cNvPr id="12351" name="Freeform 79"/>
            <p:cNvSpPr>
              <a:spLocks/>
            </p:cNvSpPr>
            <p:nvPr/>
          </p:nvSpPr>
          <p:spPr bwMode="auto">
            <a:xfrm>
              <a:off x="5203" y="1318"/>
              <a:ext cx="134" cy="72"/>
            </a:xfrm>
            <a:custGeom>
              <a:avLst/>
              <a:gdLst>
                <a:gd name="T0" fmla="*/ 128 w 67"/>
                <a:gd name="T1" fmla="*/ 1 h 78"/>
                <a:gd name="T2" fmla="*/ 208 w 67"/>
                <a:gd name="T3" fmla="*/ 5 h 78"/>
                <a:gd name="T4" fmla="*/ 296 w 67"/>
                <a:gd name="T5" fmla="*/ 11 h 78"/>
                <a:gd name="T6" fmla="*/ 368 w 67"/>
                <a:gd name="T7" fmla="*/ 20 h 78"/>
                <a:gd name="T8" fmla="*/ 416 w 67"/>
                <a:gd name="T9" fmla="*/ 30 h 78"/>
                <a:gd name="T10" fmla="*/ 408 w 67"/>
                <a:gd name="T11" fmla="*/ 41 h 78"/>
                <a:gd name="T12" fmla="*/ 320 w 67"/>
                <a:gd name="T13" fmla="*/ 50 h 78"/>
                <a:gd name="T14" fmla="*/ 128 w 67"/>
                <a:gd name="T15" fmla="*/ 56 h 78"/>
                <a:gd name="T16" fmla="*/ 0 w 67"/>
                <a:gd name="T17" fmla="*/ 60 h 78"/>
                <a:gd name="T18" fmla="*/ 16 w 67"/>
                <a:gd name="T19" fmla="*/ 60 h 78"/>
                <a:gd name="T20" fmla="*/ 64 w 67"/>
                <a:gd name="T21" fmla="*/ 61 h 78"/>
                <a:gd name="T22" fmla="*/ 112 w 67"/>
                <a:gd name="T23" fmla="*/ 61 h 78"/>
                <a:gd name="T24" fmla="*/ 176 w 67"/>
                <a:gd name="T25" fmla="*/ 61 h 78"/>
                <a:gd name="T26" fmla="*/ 248 w 67"/>
                <a:gd name="T27" fmla="*/ 61 h 78"/>
                <a:gd name="T28" fmla="*/ 320 w 67"/>
                <a:gd name="T29" fmla="*/ 58 h 78"/>
                <a:gd name="T30" fmla="*/ 384 w 67"/>
                <a:gd name="T31" fmla="*/ 56 h 78"/>
                <a:gd name="T32" fmla="*/ 448 w 67"/>
                <a:gd name="T33" fmla="*/ 52 h 78"/>
                <a:gd name="T34" fmla="*/ 480 w 67"/>
                <a:gd name="T35" fmla="*/ 48 h 78"/>
                <a:gd name="T36" fmla="*/ 504 w 67"/>
                <a:gd name="T37" fmla="*/ 44 h 78"/>
                <a:gd name="T38" fmla="*/ 512 w 67"/>
                <a:gd name="T39" fmla="*/ 40 h 78"/>
                <a:gd name="T40" fmla="*/ 528 w 67"/>
                <a:gd name="T41" fmla="*/ 36 h 78"/>
                <a:gd name="T42" fmla="*/ 528 w 67"/>
                <a:gd name="T43" fmla="*/ 33 h 78"/>
                <a:gd name="T44" fmla="*/ 528 w 67"/>
                <a:gd name="T45" fmla="*/ 30 h 78"/>
                <a:gd name="T46" fmla="*/ 528 w 67"/>
                <a:gd name="T47" fmla="*/ 29 h 78"/>
                <a:gd name="T48" fmla="*/ 512 w 67"/>
                <a:gd name="T49" fmla="*/ 24 h 78"/>
                <a:gd name="T50" fmla="*/ 472 w 67"/>
                <a:gd name="T51" fmla="*/ 15 h 78"/>
                <a:gd name="T52" fmla="*/ 408 w 67"/>
                <a:gd name="T53" fmla="*/ 7 h 78"/>
                <a:gd name="T54" fmla="*/ 344 w 67"/>
                <a:gd name="T55" fmla="*/ 5 h 78"/>
                <a:gd name="T56" fmla="*/ 264 w 67"/>
                <a:gd name="T57" fmla="*/ 2 h 78"/>
                <a:gd name="T58" fmla="*/ 200 w 67"/>
                <a:gd name="T59" fmla="*/ 1 h 78"/>
                <a:gd name="T60" fmla="*/ 136 w 67"/>
                <a:gd name="T61" fmla="*/ 0 h 78"/>
                <a:gd name="T62" fmla="*/ 112 w 67"/>
                <a:gd name="T63" fmla="*/ 0 h 78"/>
                <a:gd name="T64" fmla="*/ 112 w 6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78"/>
                <a:gd name="T101" fmla="*/ 67 w 6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78">
                  <a:moveTo>
                    <a:pt x="14" y="0"/>
                  </a:moveTo>
                  <a:lnTo>
                    <a:pt x="16" y="1"/>
                  </a:lnTo>
                  <a:lnTo>
                    <a:pt x="21" y="2"/>
                  </a:lnTo>
                  <a:lnTo>
                    <a:pt x="26" y="5"/>
                  </a:lnTo>
                  <a:lnTo>
                    <a:pt x="31" y="9"/>
                  </a:lnTo>
                  <a:lnTo>
                    <a:pt x="37" y="14"/>
                  </a:lnTo>
                  <a:lnTo>
                    <a:pt x="42" y="19"/>
                  </a:lnTo>
                  <a:lnTo>
                    <a:pt x="46" y="26"/>
                  </a:lnTo>
                  <a:lnTo>
                    <a:pt x="51" y="31"/>
                  </a:lnTo>
                  <a:lnTo>
                    <a:pt x="52" y="38"/>
                  </a:lnTo>
                  <a:lnTo>
                    <a:pt x="52" y="45"/>
                  </a:lnTo>
                  <a:lnTo>
                    <a:pt x="51" y="52"/>
                  </a:lnTo>
                  <a:lnTo>
                    <a:pt x="47" y="58"/>
                  </a:lnTo>
                  <a:lnTo>
                    <a:pt x="40" y="64"/>
                  </a:lnTo>
                  <a:lnTo>
                    <a:pt x="31" y="68"/>
                  </a:lnTo>
                  <a:lnTo>
                    <a:pt x="16" y="72"/>
                  </a:lnTo>
                  <a:lnTo>
                    <a:pt x="0" y="74"/>
                  </a:lnTo>
                  <a:lnTo>
                    <a:pt x="0" y="76"/>
                  </a:lnTo>
                  <a:lnTo>
                    <a:pt x="2" y="76"/>
                  </a:lnTo>
                  <a:lnTo>
                    <a:pt x="5" y="76"/>
                  </a:lnTo>
                  <a:lnTo>
                    <a:pt x="8" y="77"/>
                  </a:lnTo>
                  <a:lnTo>
                    <a:pt x="11" y="77"/>
                  </a:lnTo>
                  <a:lnTo>
                    <a:pt x="14" y="77"/>
                  </a:lnTo>
                  <a:lnTo>
                    <a:pt x="19" y="77"/>
                  </a:lnTo>
                  <a:lnTo>
                    <a:pt x="22" y="77"/>
                  </a:lnTo>
                  <a:lnTo>
                    <a:pt x="27" y="77"/>
                  </a:lnTo>
                  <a:lnTo>
                    <a:pt x="31" y="77"/>
                  </a:lnTo>
                  <a:lnTo>
                    <a:pt x="36" y="76"/>
                  </a:lnTo>
                  <a:lnTo>
                    <a:pt x="40" y="74"/>
                  </a:lnTo>
                  <a:lnTo>
                    <a:pt x="44" y="72"/>
                  </a:lnTo>
                  <a:lnTo>
                    <a:pt x="48" y="71"/>
                  </a:lnTo>
                  <a:lnTo>
                    <a:pt x="53" y="68"/>
                  </a:lnTo>
                  <a:lnTo>
                    <a:pt x="56" y="66"/>
                  </a:lnTo>
                  <a:lnTo>
                    <a:pt x="59" y="63"/>
                  </a:lnTo>
                  <a:lnTo>
                    <a:pt x="60" y="61"/>
                  </a:lnTo>
                  <a:lnTo>
                    <a:pt x="63" y="58"/>
                  </a:lnTo>
                  <a:lnTo>
                    <a:pt x="63" y="56"/>
                  </a:lnTo>
                  <a:lnTo>
                    <a:pt x="64" y="52"/>
                  </a:lnTo>
                  <a:lnTo>
                    <a:pt x="64" y="51"/>
                  </a:lnTo>
                  <a:lnTo>
                    <a:pt x="66" y="47"/>
                  </a:lnTo>
                  <a:lnTo>
                    <a:pt x="66" y="45"/>
                  </a:lnTo>
                  <a:lnTo>
                    <a:pt x="66" y="44"/>
                  </a:lnTo>
                  <a:lnTo>
                    <a:pt x="66" y="42"/>
                  </a:lnTo>
                  <a:lnTo>
                    <a:pt x="66" y="39"/>
                  </a:lnTo>
                  <a:lnTo>
                    <a:pt x="66" y="37"/>
                  </a:lnTo>
                  <a:lnTo>
                    <a:pt x="66" y="36"/>
                  </a:lnTo>
                  <a:lnTo>
                    <a:pt x="64" y="30"/>
                  </a:lnTo>
                  <a:lnTo>
                    <a:pt x="62" y="23"/>
                  </a:lnTo>
                  <a:lnTo>
                    <a:pt x="59" y="18"/>
                  </a:lnTo>
                  <a:lnTo>
                    <a:pt x="56" y="13"/>
                  </a:lnTo>
                  <a:lnTo>
                    <a:pt x="51" y="10"/>
                  </a:lnTo>
                  <a:lnTo>
                    <a:pt x="48" y="7"/>
                  </a:lnTo>
                  <a:lnTo>
                    <a:pt x="43" y="5"/>
                  </a:lnTo>
                  <a:lnTo>
                    <a:pt x="39" y="2"/>
                  </a:lnTo>
                  <a:lnTo>
                    <a:pt x="33" y="2"/>
                  </a:lnTo>
                  <a:lnTo>
                    <a:pt x="29" y="1"/>
                  </a:lnTo>
                  <a:lnTo>
                    <a:pt x="25" y="1"/>
                  </a:lnTo>
                  <a:lnTo>
                    <a:pt x="21" y="0"/>
                  </a:lnTo>
                  <a:lnTo>
                    <a:pt x="17" y="0"/>
                  </a:lnTo>
                  <a:lnTo>
                    <a:pt x="16" y="0"/>
                  </a:lnTo>
                  <a:lnTo>
                    <a:pt x="14" y="0"/>
                  </a:lnTo>
                </a:path>
              </a:pathLst>
            </a:custGeom>
            <a:solidFill>
              <a:srgbClr val="F8F8F8"/>
            </a:solidFill>
            <a:ln w="9048">
              <a:solidFill>
                <a:srgbClr val="DDDDDD"/>
              </a:solidFill>
              <a:round/>
              <a:headEnd/>
              <a:tailEnd/>
            </a:ln>
          </p:spPr>
          <p:txBody>
            <a:bodyPr/>
            <a:lstStyle/>
            <a:p>
              <a:endParaRPr lang="it-IT"/>
            </a:p>
          </p:txBody>
        </p:sp>
        <p:sp>
          <p:nvSpPr>
            <p:cNvPr id="12352" name="Freeform 80"/>
            <p:cNvSpPr>
              <a:spLocks/>
            </p:cNvSpPr>
            <p:nvPr/>
          </p:nvSpPr>
          <p:spPr bwMode="auto">
            <a:xfrm>
              <a:off x="4493" y="1326"/>
              <a:ext cx="209" cy="48"/>
            </a:xfrm>
            <a:custGeom>
              <a:avLst/>
              <a:gdLst>
                <a:gd name="T0" fmla="*/ 789 w 106"/>
                <a:gd name="T1" fmla="*/ 35 h 51"/>
                <a:gd name="T2" fmla="*/ 751 w 106"/>
                <a:gd name="T3" fmla="*/ 29 h 51"/>
                <a:gd name="T4" fmla="*/ 688 w 106"/>
                <a:gd name="T5" fmla="*/ 21 h 51"/>
                <a:gd name="T6" fmla="*/ 584 w 106"/>
                <a:gd name="T7" fmla="*/ 11 h 51"/>
                <a:gd name="T8" fmla="*/ 459 w 106"/>
                <a:gd name="T9" fmla="*/ 4 h 51"/>
                <a:gd name="T10" fmla="*/ 353 w 106"/>
                <a:gd name="T11" fmla="*/ 0 h 51"/>
                <a:gd name="T12" fmla="*/ 323 w 106"/>
                <a:gd name="T13" fmla="*/ 0 h 51"/>
                <a:gd name="T14" fmla="*/ 260 w 106"/>
                <a:gd name="T15" fmla="*/ 1 h 51"/>
                <a:gd name="T16" fmla="*/ 199 w 106"/>
                <a:gd name="T17" fmla="*/ 3 h 51"/>
                <a:gd name="T18" fmla="*/ 136 w 106"/>
                <a:gd name="T19" fmla="*/ 4 h 51"/>
                <a:gd name="T20" fmla="*/ 101 w 106"/>
                <a:gd name="T21" fmla="*/ 4 h 51"/>
                <a:gd name="T22" fmla="*/ 63 w 106"/>
                <a:gd name="T23" fmla="*/ 8 h 51"/>
                <a:gd name="T24" fmla="*/ 32 w 106"/>
                <a:gd name="T25" fmla="*/ 11 h 51"/>
                <a:gd name="T26" fmla="*/ 8 w 106"/>
                <a:gd name="T27" fmla="*/ 17 h 51"/>
                <a:gd name="T28" fmla="*/ 0 w 106"/>
                <a:gd name="T29" fmla="*/ 22 h 51"/>
                <a:gd name="T30" fmla="*/ 0 w 106"/>
                <a:gd name="T31" fmla="*/ 25 h 51"/>
                <a:gd name="T32" fmla="*/ 8 w 106"/>
                <a:gd name="T33" fmla="*/ 30 h 51"/>
                <a:gd name="T34" fmla="*/ 24 w 106"/>
                <a:gd name="T35" fmla="*/ 35 h 51"/>
                <a:gd name="T36" fmla="*/ 47 w 106"/>
                <a:gd name="T37" fmla="*/ 37 h 51"/>
                <a:gd name="T38" fmla="*/ 63 w 106"/>
                <a:gd name="T39" fmla="*/ 40 h 51"/>
                <a:gd name="T40" fmla="*/ 101 w 106"/>
                <a:gd name="T41" fmla="*/ 41 h 51"/>
                <a:gd name="T42" fmla="*/ 136 w 106"/>
                <a:gd name="T43" fmla="*/ 41 h 51"/>
                <a:gd name="T44" fmla="*/ 175 w 106"/>
                <a:gd name="T45" fmla="*/ 40 h 51"/>
                <a:gd name="T46" fmla="*/ 213 w 106"/>
                <a:gd name="T47" fmla="*/ 39 h 51"/>
                <a:gd name="T48" fmla="*/ 260 w 106"/>
                <a:gd name="T49" fmla="*/ 37 h 51"/>
                <a:gd name="T50" fmla="*/ 292 w 106"/>
                <a:gd name="T51" fmla="*/ 36 h 51"/>
                <a:gd name="T52" fmla="*/ 315 w 106"/>
                <a:gd name="T53" fmla="*/ 35 h 51"/>
                <a:gd name="T54" fmla="*/ 284 w 106"/>
                <a:gd name="T55" fmla="*/ 36 h 51"/>
                <a:gd name="T56" fmla="*/ 260 w 106"/>
                <a:gd name="T57" fmla="*/ 35 h 51"/>
                <a:gd name="T58" fmla="*/ 229 w 106"/>
                <a:gd name="T59" fmla="*/ 33 h 51"/>
                <a:gd name="T60" fmla="*/ 183 w 106"/>
                <a:gd name="T61" fmla="*/ 30 h 51"/>
                <a:gd name="T62" fmla="*/ 116 w 106"/>
                <a:gd name="T63" fmla="*/ 28 h 51"/>
                <a:gd name="T64" fmla="*/ 93 w 106"/>
                <a:gd name="T65" fmla="*/ 26 h 51"/>
                <a:gd name="T66" fmla="*/ 101 w 106"/>
                <a:gd name="T67" fmla="*/ 24 h 51"/>
                <a:gd name="T68" fmla="*/ 136 w 106"/>
                <a:gd name="T69" fmla="*/ 21 h 51"/>
                <a:gd name="T70" fmla="*/ 160 w 106"/>
                <a:gd name="T71" fmla="*/ 18 h 51"/>
                <a:gd name="T72" fmla="*/ 175 w 106"/>
                <a:gd name="T73" fmla="*/ 14 h 51"/>
                <a:gd name="T74" fmla="*/ 260 w 106"/>
                <a:gd name="T75" fmla="*/ 13 h 51"/>
                <a:gd name="T76" fmla="*/ 444 w 106"/>
                <a:gd name="T77" fmla="*/ 13 h 51"/>
                <a:gd name="T78" fmla="*/ 592 w 106"/>
                <a:gd name="T79" fmla="*/ 21 h 51"/>
                <a:gd name="T80" fmla="*/ 704 w 106"/>
                <a:gd name="T81" fmla="*/ 27 h 51"/>
                <a:gd name="T82" fmla="*/ 773 w 106"/>
                <a:gd name="T83" fmla="*/ 35 h 51"/>
                <a:gd name="T84" fmla="*/ 804 w 106"/>
                <a:gd name="T85" fmla="*/ 36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6"/>
                <a:gd name="T130" fmla="*/ 0 h 51"/>
                <a:gd name="T131" fmla="*/ 106 w 106"/>
                <a:gd name="T132" fmla="*/ 51 h 5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6" h="51">
                  <a:moveTo>
                    <a:pt x="105" y="42"/>
                  </a:moveTo>
                  <a:lnTo>
                    <a:pt x="104" y="42"/>
                  </a:lnTo>
                  <a:lnTo>
                    <a:pt x="103" y="41"/>
                  </a:lnTo>
                  <a:lnTo>
                    <a:pt x="101" y="39"/>
                  </a:lnTo>
                  <a:lnTo>
                    <a:pt x="101" y="37"/>
                  </a:lnTo>
                  <a:lnTo>
                    <a:pt x="98" y="35"/>
                  </a:lnTo>
                  <a:lnTo>
                    <a:pt x="96" y="31"/>
                  </a:lnTo>
                  <a:lnTo>
                    <a:pt x="92" y="27"/>
                  </a:lnTo>
                  <a:lnTo>
                    <a:pt x="90" y="24"/>
                  </a:lnTo>
                  <a:lnTo>
                    <a:pt x="85" y="21"/>
                  </a:lnTo>
                  <a:lnTo>
                    <a:pt x="82" y="17"/>
                  </a:lnTo>
                  <a:lnTo>
                    <a:pt x="76" y="14"/>
                  </a:lnTo>
                  <a:lnTo>
                    <a:pt x="72" y="10"/>
                  </a:lnTo>
                  <a:lnTo>
                    <a:pt x="66" y="8"/>
                  </a:lnTo>
                  <a:lnTo>
                    <a:pt x="60" y="4"/>
                  </a:lnTo>
                  <a:lnTo>
                    <a:pt x="54" y="3"/>
                  </a:lnTo>
                  <a:lnTo>
                    <a:pt x="48" y="0"/>
                  </a:lnTo>
                  <a:lnTo>
                    <a:pt x="46" y="0"/>
                  </a:lnTo>
                  <a:lnTo>
                    <a:pt x="44" y="0"/>
                  </a:lnTo>
                  <a:lnTo>
                    <a:pt x="42" y="0"/>
                  </a:lnTo>
                  <a:lnTo>
                    <a:pt x="39" y="1"/>
                  </a:lnTo>
                  <a:lnTo>
                    <a:pt x="37" y="1"/>
                  </a:lnTo>
                  <a:lnTo>
                    <a:pt x="34" y="1"/>
                  </a:lnTo>
                  <a:lnTo>
                    <a:pt x="32" y="1"/>
                  </a:lnTo>
                  <a:lnTo>
                    <a:pt x="29" y="3"/>
                  </a:lnTo>
                  <a:lnTo>
                    <a:pt x="26" y="3"/>
                  </a:lnTo>
                  <a:lnTo>
                    <a:pt x="22" y="3"/>
                  </a:lnTo>
                  <a:lnTo>
                    <a:pt x="21" y="3"/>
                  </a:lnTo>
                  <a:lnTo>
                    <a:pt x="18" y="4"/>
                  </a:lnTo>
                  <a:lnTo>
                    <a:pt x="16" y="4"/>
                  </a:lnTo>
                  <a:lnTo>
                    <a:pt x="14" y="4"/>
                  </a:lnTo>
                  <a:lnTo>
                    <a:pt x="13" y="4"/>
                  </a:lnTo>
                  <a:lnTo>
                    <a:pt x="11" y="6"/>
                  </a:lnTo>
                  <a:lnTo>
                    <a:pt x="10" y="8"/>
                  </a:lnTo>
                  <a:lnTo>
                    <a:pt x="8" y="9"/>
                  </a:lnTo>
                  <a:lnTo>
                    <a:pt x="7" y="10"/>
                  </a:lnTo>
                  <a:lnTo>
                    <a:pt x="5" y="12"/>
                  </a:lnTo>
                  <a:lnTo>
                    <a:pt x="4" y="14"/>
                  </a:lnTo>
                  <a:lnTo>
                    <a:pt x="3" y="16"/>
                  </a:lnTo>
                  <a:lnTo>
                    <a:pt x="3" y="17"/>
                  </a:lnTo>
                  <a:lnTo>
                    <a:pt x="1" y="20"/>
                  </a:lnTo>
                  <a:lnTo>
                    <a:pt x="1" y="22"/>
                  </a:lnTo>
                  <a:lnTo>
                    <a:pt x="0" y="24"/>
                  </a:lnTo>
                  <a:lnTo>
                    <a:pt x="0" y="26"/>
                  </a:lnTo>
                  <a:lnTo>
                    <a:pt x="0" y="27"/>
                  </a:lnTo>
                  <a:lnTo>
                    <a:pt x="0" y="29"/>
                  </a:lnTo>
                  <a:lnTo>
                    <a:pt x="0" y="31"/>
                  </a:lnTo>
                  <a:lnTo>
                    <a:pt x="1" y="32"/>
                  </a:lnTo>
                  <a:lnTo>
                    <a:pt x="1" y="34"/>
                  </a:lnTo>
                  <a:lnTo>
                    <a:pt x="1" y="36"/>
                  </a:lnTo>
                  <a:lnTo>
                    <a:pt x="1" y="38"/>
                  </a:lnTo>
                  <a:lnTo>
                    <a:pt x="3" y="39"/>
                  </a:lnTo>
                  <a:lnTo>
                    <a:pt x="3" y="41"/>
                  </a:lnTo>
                  <a:lnTo>
                    <a:pt x="4" y="42"/>
                  </a:lnTo>
                  <a:lnTo>
                    <a:pt x="4" y="44"/>
                  </a:lnTo>
                  <a:lnTo>
                    <a:pt x="6" y="44"/>
                  </a:lnTo>
                  <a:lnTo>
                    <a:pt x="6" y="46"/>
                  </a:lnTo>
                  <a:lnTo>
                    <a:pt x="8" y="46"/>
                  </a:lnTo>
                  <a:lnTo>
                    <a:pt x="8" y="48"/>
                  </a:lnTo>
                  <a:lnTo>
                    <a:pt x="10" y="48"/>
                  </a:lnTo>
                  <a:lnTo>
                    <a:pt x="11" y="50"/>
                  </a:lnTo>
                  <a:lnTo>
                    <a:pt x="13" y="50"/>
                  </a:lnTo>
                  <a:lnTo>
                    <a:pt x="15" y="50"/>
                  </a:lnTo>
                  <a:lnTo>
                    <a:pt x="16" y="50"/>
                  </a:lnTo>
                  <a:lnTo>
                    <a:pt x="18" y="50"/>
                  </a:lnTo>
                  <a:lnTo>
                    <a:pt x="19" y="50"/>
                  </a:lnTo>
                  <a:lnTo>
                    <a:pt x="21" y="50"/>
                  </a:lnTo>
                  <a:lnTo>
                    <a:pt x="23" y="49"/>
                  </a:lnTo>
                  <a:lnTo>
                    <a:pt x="24" y="49"/>
                  </a:lnTo>
                  <a:lnTo>
                    <a:pt x="26" y="47"/>
                  </a:lnTo>
                  <a:lnTo>
                    <a:pt x="28" y="47"/>
                  </a:lnTo>
                  <a:lnTo>
                    <a:pt x="31" y="45"/>
                  </a:lnTo>
                  <a:lnTo>
                    <a:pt x="32" y="45"/>
                  </a:lnTo>
                  <a:lnTo>
                    <a:pt x="34" y="44"/>
                  </a:lnTo>
                  <a:lnTo>
                    <a:pt x="35" y="44"/>
                  </a:lnTo>
                  <a:lnTo>
                    <a:pt x="37" y="42"/>
                  </a:lnTo>
                  <a:lnTo>
                    <a:pt x="38" y="42"/>
                  </a:lnTo>
                  <a:lnTo>
                    <a:pt x="39" y="42"/>
                  </a:lnTo>
                  <a:lnTo>
                    <a:pt x="41" y="41"/>
                  </a:lnTo>
                  <a:lnTo>
                    <a:pt x="39" y="42"/>
                  </a:lnTo>
                  <a:lnTo>
                    <a:pt x="38" y="42"/>
                  </a:lnTo>
                  <a:lnTo>
                    <a:pt x="37" y="42"/>
                  </a:lnTo>
                  <a:lnTo>
                    <a:pt x="35" y="42"/>
                  </a:lnTo>
                  <a:lnTo>
                    <a:pt x="34" y="41"/>
                  </a:lnTo>
                  <a:lnTo>
                    <a:pt x="32" y="41"/>
                  </a:lnTo>
                  <a:lnTo>
                    <a:pt x="32" y="39"/>
                  </a:lnTo>
                  <a:lnTo>
                    <a:pt x="30" y="39"/>
                  </a:lnTo>
                  <a:lnTo>
                    <a:pt x="28" y="38"/>
                  </a:lnTo>
                  <a:lnTo>
                    <a:pt x="26" y="38"/>
                  </a:lnTo>
                  <a:lnTo>
                    <a:pt x="24" y="36"/>
                  </a:lnTo>
                  <a:lnTo>
                    <a:pt x="21" y="36"/>
                  </a:lnTo>
                  <a:lnTo>
                    <a:pt x="18" y="34"/>
                  </a:lnTo>
                  <a:lnTo>
                    <a:pt x="15" y="34"/>
                  </a:lnTo>
                  <a:lnTo>
                    <a:pt x="12" y="32"/>
                  </a:lnTo>
                  <a:lnTo>
                    <a:pt x="13" y="30"/>
                  </a:lnTo>
                  <a:lnTo>
                    <a:pt x="15" y="28"/>
                  </a:lnTo>
                  <a:lnTo>
                    <a:pt x="16" y="26"/>
                  </a:lnTo>
                  <a:lnTo>
                    <a:pt x="18" y="24"/>
                  </a:lnTo>
                  <a:lnTo>
                    <a:pt x="20" y="23"/>
                  </a:lnTo>
                  <a:lnTo>
                    <a:pt x="21" y="21"/>
                  </a:lnTo>
                  <a:lnTo>
                    <a:pt x="22" y="19"/>
                  </a:lnTo>
                  <a:lnTo>
                    <a:pt x="23" y="17"/>
                  </a:lnTo>
                  <a:lnTo>
                    <a:pt x="24" y="16"/>
                  </a:lnTo>
                  <a:lnTo>
                    <a:pt x="34" y="16"/>
                  </a:lnTo>
                  <a:lnTo>
                    <a:pt x="42" y="14"/>
                  </a:lnTo>
                  <a:lnTo>
                    <a:pt x="50" y="15"/>
                  </a:lnTo>
                  <a:lnTo>
                    <a:pt x="58" y="16"/>
                  </a:lnTo>
                  <a:lnTo>
                    <a:pt x="65" y="19"/>
                  </a:lnTo>
                  <a:lnTo>
                    <a:pt x="72" y="20"/>
                  </a:lnTo>
                  <a:lnTo>
                    <a:pt x="77" y="24"/>
                  </a:lnTo>
                  <a:lnTo>
                    <a:pt x="83" y="26"/>
                  </a:lnTo>
                  <a:lnTo>
                    <a:pt x="87" y="29"/>
                  </a:lnTo>
                  <a:lnTo>
                    <a:pt x="92" y="33"/>
                  </a:lnTo>
                  <a:lnTo>
                    <a:pt x="95" y="36"/>
                  </a:lnTo>
                  <a:lnTo>
                    <a:pt x="99" y="38"/>
                  </a:lnTo>
                  <a:lnTo>
                    <a:pt x="101" y="41"/>
                  </a:lnTo>
                  <a:lnTo>
                    <a:pt x="102" y="42"/>
                  </a:lnTo>
                  <a:lnTo>
                    <a:pt x="103" y="42"/>
                  </a:lnTo>
                  <a:lnTo>
                    <a:pt x="105" y="42"/>
                  </a:lnTo>
                </a:path>
              </a:pathLst>
            </a:custGeom>
            <a:solidFill>
              <a:srgbClr val="F8F8F8"/>
            </a:solidFill>
            <a:ln w="6350">
              <a:solidFill>
                <a:srgbClr val="DDDDDD"/>
              </a:solidFill>
              <a:round/>
              <a:headEnd/>
              <a:tailEnd/>
            </a:ln>
          </p:spPr>
          <p:txBody>
            <a:bodyPr/>
            <a:lstStyle/>
            <a:p>
              <a:endParaRPr lang="it-IT"/>
            </a:p>
          </p:txBody>
        </p:sp>
        <p:sp>
          <p:nvSpPr>
            <p:cNvPr id="12353" name="Freeform 81"/>
            <p:cNvSpPr>
              <a:spLocks/>
            </p:cNvSpPr>
            <p:nvPr/>
          </p:nvSpPr>
          <p:spPr bwMode="auto">
            <a:xfrm>
              <a:off x="5063" y="1328"/>
              <a:ext cx="206" cy="47"/>
            </a:xfrm>
            <a:custGeom>
              <a:avLst/>
              <a:gdLst>
                <a:gd name="T0" fmla="*/ 8 w 105"/>
                <a:gd name="T1" fmla="*/ 35 h 50"/>
                <a:gd name="T2" fmla="*/ 47 w 105"/>
                <a:gd name="T3" fmla="*/ 29 h 50"/>
                <a:gd name="T4" fmla="*/ 112 w 105"/>
                <a:gd name="T5" fmla="*/ 21 h 50"/>
                <a:gd name="T6" fmla="*/ 204 w 105"/>
                <a:gd name="T7" fmla="*/ 11 h 50"/>
                <a:gd name="T8" fmla="*/ 324 w 105"/>
                <a:gd name="T9" fmla="*/ 5 h 50"/>
                <a:gd name="T10" fmla="*/ 432 w 105"/>
                <a:gd name="T11" fmla="*/ 1 h 50"/>
                <a:gd name="T12" fmla="*/ 469 w 105"/>
                <a:gd name="T13" fmla="*/ 1 h 50"/>
                <a:gd name="T14" fmla="*/ 520 w 105"/>
                <a:gd name="T15" fmla="*/ 1 h 50"/>
                <a:gd name="T16" fmla="*/ 589 w 105"/>
                <a:gd name="T17" fmla="*/ 2 h 50"/>
                <a:gd name="T18" fmla="*/ 644 w 105"/>
                <a:gd name="T19" fmla="*/ 4 h 50"/>
                <a:gd name="T20" fmla="*/ 693 w 105"/>
                <a:gd name="T21" fmla="*/ 4 h 50"/>
                <a:gd name="T22" fmla="*/ 724 w 105"/>
                <a:gd name="T23" fmla="*/ 8 h 50"/>
                <a:gd name="T24" fmla="*/ 747 w 105"/>
                <a:gd name="T25" fmla="*/ 12 h 50"/>
                <a:gd name="T26" fmla="*/ 769 w 105"/>
                <a:gd name="T27" fmla="*/ 18 h 50"/>
                <a:gd name="T28" fmla="*/ 785 w 105"/>
                <a:gd name="T29" fmla="*/ 22 h 50"/>
                <a:gd name="T30" fmla="*/ 785 w 105"/>
                <a:gd name="T31" fmla="*/ 25 h 50"/>
                <a:gd name="T32" fmla="*/ 777 w 105"/>
                <a:gd name="T33" fmla="*/ 30 h 50"/>
                <a:gd name="T34" fmla="*/ 747 w 105"/>
                <a:gd name="T35" fmla="*/ 35 h 50"/>
                <a:gd name="T36" fmla="*/ 747 w 105"/>
                <a:gd name="T37" fmla="*/ 37 h 50"/>
                <a:gd name="T38" fmla="*/ 708 w 105"/>
                <a:gd name="T39" fmla="*/ 40 h 50"/>
                <a:gd name="T40" fmla="*/ 689 w 105"/>
                <a:gd name="T41" fmla="*/ 40 h 50"/>
                <a:gd name="T42" fmla="*/ 657 w 105"/>
                <a:gd name="T43" fmla="*/ 40 h 50"/>
                <a:gd name="T44" fmla="*/ 620 w 105"/>
                <a:gd name="T45" fmla="*/ 40 h 50"/>
                <a:gd name="T46" fmla="*/ 581 w 105"/>
                <a:gd name="T47" fmla="*/ 40 h 50"/>
                <a:gd name="T48" fmla="*/ 543 w 105"/>
                <a:gd name="T49" fmla="*/ 40 h 50"/>
                <a:gd name="T50" fmla="*/ 512 w 105"/>
                <a:gd name="T51" fmla="*/ 39 h 50"/>
                <a:gd name="T52" fmla="*/ 512 w 105"/>
                <a:gd name="T53" fmla="*/ 37 h 50"/>
                <a:gd name="T54" fmla="*/ 504 w 105"/>
                <a:gd name="T55" fmla="*/ 35 h 50"/>
                <a:gd name="T56" fmla="*/ 512 w 105"/>
                <a:gd name="T57" fmla="*/ 33 h 50"/>
                <a:gd name="T58" fmla="*/ 543 w 105"/>
                <a:gd name="T59" fmla="*/ 31 h 50"/>
                <a:gd name="T60" fmla="*/ 589 w 105"/>
                <a:gd name="T61" fmla="*/ 29 h 50"/>
                <a:gd name="T62" fmla="*/ 657 w 105"/>
                <a:gd name="T63" fmla="*/ 28 h 50"/>
                <a:gd name="T64" fmla="*/ 681 w 105"/>
                <a:gd name="T65" fmla="*/ 26 h 50"/>
                <a:gd name="T66" fmla="*/ 665 w 105"/>
                <a:gd name="T67" fmla="*/ 24 h 50"/>
                <a:gd name="T68" fmla="*/ 651 w 105"/>
                <a:gd name="T69" fmla="*/ 22 h 50"/>
                <a:gd name="T70" fmla="*/ 628 w 105"/>
                <a:gd name="T71" fmla="*/ 18 h 50"/>
                <a:gd name="T72" fmla="*/ 620 w 105"/>
                <a:gd name="T73" fmla="*/ 15 h 50"/>
                <a:gd name="T74" fmla="*/ 543 w 105"/>
                <a:gd name="T75" fmla="*/ 12 h 50"/>
                <a:gd name="T76" fmla="*/ 361 w 105"/>
                <a:gd name="T77" fmla="*/ 12 h 50"/>
                <a:gd name="T78" fmla="*/ 212 w 105"/>
                <a:gd name="T79" fmla="*/ 20 h 50"/>
                <a:gd name="T80" fmla="*/ 92 w 105"/>
                <a:gd name="T81" fmla="*/ 26 h 50"/>
                <a:gd name="T82" fmla="*/ 24 w 105"/>
                <a:gd name="T83" fmla="*/ 34 h 50"/>
                <a:gd name="T84" fmla="*/ 0 w 105"/>
                <a:gd name="T85" fmla="*/ 35 h 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5"/>
                <a:gd name="T130" fmla="*/ 0 h 50"/>
                <a:gd name="T131" fmla="*/ 105 w 105"/>
                <a:gd name="T132" fmla="*/ 50 h 5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5" h="50">
                  <a:moveTo>
                    <a:pt x="0" y="41"/>
                  </a:moveTo>
                  <a:lnTo>
                    <a:pt x="0" y="41"/>
                  </a:lnTo>
                  <a:lnTo>
                    <a:pt x="1" y="41"/>
                  </a:lnTo>
                  <a:lnTo>
                    <a:pt x="2" y="39"/>
                  </a:lnTo>
                  <a:lnTo>
                    <a:pt x="4" y="37"/>
                  </a:lnTo>
                  <a:lnTo>
                    <a:pt x="6" y="35"/>
                  </a:lnTo>
                  <a:lnTo>
                    <a:pt x="8" y="31"/>
                  </a:lnTo>
                  <a:lnTo>
                    <a:pt x="11" y="28"/>
                  </a:lnTo>
                  <a:lnTo>
                    <a:pt x="15" y="24"/>
                  </a:lnTo>
                  <a:lnTo>
                    <a:pt x="18" y="21"/>
                  </a:lnTo>
                  <a:lnTo>
                    <a:pt x="22" y="18"/>
                  </a:lnTo>
                  <a:lnTo>
                    <a:pt x="27" y="14"/>
                  </a:lnTo>
                  <a:lnTo>
                    <a:pt x="32" y="10"/>
                  </a:lnTo>
                  <a:lnTo>
                    <a:pt x="37" y="8"/>
                  </a:lnTo>
                  <a:lnTo>
                    <a:pt x="43" y="5"/>
                  </a:lnTo>
                  <a:lnTo>
                    <a:pt x="50" y="3"/>
                  </a:lnTo>
                  <a:lnTo>
                    <a:pt x="57" y="0"/>
                  </a:lnTo>
                  <a:lnTo>
                    <a:pt x="57" y="1"/>
                  </a:lnTo>
                  <a:lnTo>
                    <a:pt x="58" y="1"/>
                  </a:lnTo>
                  <a:lnTo>
                    <a:pt x="60" y="1"/>
                  </a:lnTo>
                  <a:lnTo>
                    <a:pt x="62" y="1"/>
                  </a:lnTo>
                  <a:lnTo>
                    <a:pt x="64" y="1"/>
                  </a:lnTo>
                  <a:lnTo>
                    <a:pt x="67" y="1"/>
                  </a:lnTo>
                  <a:lnTo>
                    <a:pt x="69" y="1"/>
                  </a:lnTo>
                  <a:lnTo>
                    <a:pt x="73" y="1"/>
                  </a:lnTo>
                  <a:lnTo>
                    <a:pt x="75" y="2"/>
                  </a:lnTo>
                  <a:lnTo>
                    <a:pt x="78" y="2"/>
                  </a:lnTo>
                  <a:lnTo>
                    <a:pt x="80" y="2"/>
                  </a:lnTo>
                  <a:lnTo>
                    <a:pt x="84" y="2"/>
                  </a:lnTo>
                  <a:lnTo>
                    <a:pt x="85" y="4"/>
                  </a:lnTo>
                  <a:lnTo>
                    <a:pt x="88" y="4"/>
                  </a:lnTo>
                  <a:lnTo>
                    <a:pt x="89" y="4"/>
                  </a:lnTo>
                  <a:lnTo>
                    <a:pt x="92" y="4"/>
                  </a:lnTo>
                  <a:lnTo>
                    <a:pt x="92" y="6"/>
                  </a:lnTo>
                  <a:lnTo>
                    <a:pt x="94" y="7"/>
                  </a:lnTo>
                  <a:lnTo>
                    <a:pt x="96" y="9"/>
                  </a:lnTo>
                  <a:lnTo>
                    <a:pt x="97" y="11"/>
                  </a:lnTo>
                  <a:lnTo>
                    <a:pt x="97" y="13"/>
                  </a:lnTo>
                  <a:lnTo>
                    <a:pt x="99" y="15"/>
                  </a:lnTo>
                  <a:lnTo>
                    <a:pt x="100" y="17"/>
                  </a:lnTo>
                  <a:lnTo>
                    <a:pt x="102" y="18"/>
                  </a:lnTo>
                  <a:lnTo>
                    <a:pt x="102" y="21"/>
                  </a:lnTo>
                  <a:lnTo>
                    <a:pt x="103" y="22"/>
                  </a:lnTo>
                  <a:lnTo>
                    <a:pt x="103" y="24"/>
                  </a:lnTo>
                  <a:lnTo>
                    <a:pt x="104" y="26"/>
                  </a:lnTo>
                  <a:lnTo>
                    <a:pt x="104" y="28"/>
                  </a:lnTo>
                  <a:lnTo>
                    <a:pt x="104" y="30"/>
                  </a:lnTo>
                  <a:lnTo>
                    <a:pt x="104" y="31"/>
                  </a:lnTo>
                  <a:lnTo>
                    <a:pt x="104" y="33"/>
                  </a:lnTo>
                  <a:lnTo>
                    <a:pt x="103" y="34"/>
                  </a:lnTo>
                  <a:lnTo>
                    <a:pt x="103" y="36"/>
                  </a:lnTo>
                  <a:lnTo>
                    <a:pt x="101" y="38"/>
                  </a:lnTo>
                  <a:lnTo>
                    <a:pt x="101" y="39"/>
                  </a:lnTo>
                  <a:lnTo>
                    <a:pt x="99" y="41"/>
                  </a:lnTo>
                  <a:lnTo>
                    <a:pt x="99" y="42"/>
                  </a:lnTo>
                  <a:lnTo>
                    <a:pt x="99" y="44"/>
                  </a:lnTo>
                  <a:lnTo>
                    <a:pt x="97" y="46"/>
                  </a:lnTo>
                  <a:lnTo>
                    <a:pt x="96" y="47"/>
                  </a:lnTo>
                  <a:lnTo>
                    <a:pt x="94" y="49"/>
                  </a:lnTo>
                  <a:lnTo>
                    <a:pt x="92" y="49"/>
                  </a:lnTo>
                  <a:lnTo>
                    <a:pt x="91" y="49"/>
                  </a:lnTo>
                  <a:lnTo>
                    <a:pt x="89" y="49"/>
                  </a:lnTo>
                  <a:lnTo>
                    <a:pt x="87" y="49"/>
                  </a:lnTo>
                  <a:lnTo>
                    <a:pt x="85" y="49"/>
                  </a:lnTo>
                  <a:lnTo>
                    <a:pt x="84" y="49"/>
                  </a:lnTo>
                  <a:lnTo>
                    <a:pt x="82" y="49"/>
                  </a:lnTo>
                  <a:lnTo>
                    <a:pt x="81" y="49"/>
                  </a:lnTo>
                  <a:lnTo>
                    <a:pt x="79" y="49"/>
                  </a:lnTo>
                  <a:lnTo>
                    <a:pt x="77" y="49"/>
                  </a:lnTo>
                  <a:lnTo>
                    <a:pt x="76" y="49"/>
                  </a:lnTo>
                  <a:lnTo>
                    <a:pt x="74" y="49"/>
                  </a:lnTo>
                  <a:lnTo>
                    <a:pt x="72" y="49"/>
                  </a:lnTo>
                  <a:lnTo>
                    <a:pt x="70" y="49"/>
                  </a:lnTo>
                  <a:lnTo>
                    <a:pt x="70" y="47"/>
                  </a:lnTo>
                  <a:lnTo>
                    <a:pt x="68" y="47"/>
                  </a:lnTo>
                  <a:lnTo>
                    <a:pt x="68" y="45"/>
                  </a:lnTo>
                  <a:lnTo>
                    <a:pt x="68" y="44"/>
                  </a:lnTo>
                  <a:lnTo>
                    <a:pt x="67" y="44"/>
                  </a:lnTo>
                  <a:lnTo>
                    <a:pt x="67" y="42"/>
                  </a:lnTo>
                  <a:lnTo>
                    <a:pt x="67" y="40"/>
                  </a:lnTo>
                  <a:lnTo>
                    <a:pt x="68" y="39"/>
                  </a:lnTo>
                  <a:lnTo>
                    <a:pt x="69" y="39"/>
                  </a:lnTo>
                  <a:lnTo>
                    <a:pt x="70" y="37"/>
                  </a:lnTo>
                  <a:lnTo>
                    <a:pt x="72" y="37"/>
                  </a:lnTo>
                  <a:lnTo>
                    <a:pt x="73" y="37"/>
                  </a:lnTo>
                  <a:lnTo>
                    <a:pt x="75" y="37"/>
                  </a:lnTo>
                  <a:lnTo>
                    <a:pt x="78" y="35"/>
                  </a:lnTo>
                  <a:lnTo>
                    <a:pt x="80" y="35"/>
                  </a:lnTo>
                  <a:lnTo>
                    <a:pt x="84" y="34"/>
                  </a:lnTo>
                  <a:lnTo>
                    <a:pt x="87" y="34"/>
                  </a:lnTo>
                  <a:lnTo>
                    <a:pt x="91" y="32"/>
                  </a:lnTo>
                  <a:lnTo>
                    <a:pt x="90" y="32"/>
                  </a:lnTo>
                  <a:lnTo>
                    <a:pt x="89" y="32"/>
                  </a:lnTo>
                  <a:lnTo>
                    <a:pt x="89" y="30"/>
                  </a:lnTo>
                  <a:lnTo>
                    <a:pt x="88" y="30"/>
                  </a:lnTo>
                  <a:lnTo>
                    <a:pt x="88" y="28"/>
                  </a:lnTo>
                  <a:lnTo>
                    <a:pt x="86" y="26"/>
                  </a:lnTo>
                  <a:lnTo>
                    <a:pt x="86" y="25"/>
                  </a:lnTo>
                  <a:lnTo>
                    <a:pt x="85" y="25"/>
                  </a:lnTo>
                  <a:lnTo>
                    <a:pt x="85" y="23"/>
                  </a:lnTo>
                  <a:lnTo>
                    <a:pt x="83" y="21"/>
                  </a:lnTo>
                  <a:lnTo>
                    <a:pt x="83" y="20"/>
                  </a:lnTo>
                  <a:lnTo>
                    <a:pt x="82" y="20"/>
                  </a:lnTo>
                  <a:lnTo>
                    <a:pt x="82" y="18"/>
                  </a:lnTo>
                  <a:lnTo>
                    <a:pt x="82" y="17"/>
                  </a:lnTo>
                  <a:lnTo>
                    <a:pt x="72" y="15"/>
                  </a:lnTo>
                  <a:lnTo>
                    <a:pt x="64" y="14"/>
                  </a:lnTo>
                  <a:lnTo>
                    <a:pt x="55" y="15"/>
                  </a:lnTo>
                  <a:lnTo>
                    <a:pt x="48" y="15"/>
                  </a:lnTo>
                  <a:lnTo>
                    <a:pt x="40" y="18"/>
                  </a:lnTo>
                  <a:lnTo>
                    <a:pt x="34" y="20"/>
                  </a:lnTo>
                  <a:lnTo>
                    <a:pt x="28" y="23"/>
                  </a:lnTo>
                  <a:lnTo>
                    <a:pt x="22" y="25"/>
                  </a:lnTo>
                  <a:lnTo>
                    <a:pt x="17" y="28"/>
                  </a:lnTo>
                  <a:lnTo>
                    <a:pt x="12" y="32"/>
                  </a:lnTo>
                  <a:lnTo>
                    <a:pt x="9" y="36"/>
                  </a:lnTo>
                  <a:lnTo>
                    <a:pt x="6" y="37"/>
                  </a:lnTo>
                  <a:lnTo>
                    <a:pt x="3" y="40"/>
                  </a:lnTo>
                  <a:lnTo>
                    <a:pt x="1" y="41"/>
                  </a:lnTo>
                  <a:lnTo>
                    <a:pt x="0" y="42"/>
                  </a:lnTo>
                  <a:lnTo>
                    <a:pt x="0" y="41"/>
                  </a:lnTo>
                </a:path>
              </a:pathLst>
            </a:custGeom>
            <a:solidFill>
              <a:srgbClr val="F8F8F8"/>
            </a:solidFill>
            <a:ln w="6350">
              <a:solidFill>
                <a:srgbClr val="DDDDDD"/>
              </a:solidFill>
              <a:round/>
              <a:headEnd/>
              <a:tailEnd/>
            </a:ln>
          </p:spPr>
          <p:txBody>
            <a:bodyPr/>
            <a:lstStyle/>
            <a:p>
              <a:endParaRPr lang="it-IT"/>
            </a:p>
          </p:txBody>
        </p:sp>
        <p:sp>
          <p:nvSpPr>
            <p:cNvPr id="12354" name="Freeform 82"/>
            <p:cNvSpPr>
              <a:spLocks/>
            </p:cNvSpPr>
            <p:nvPr/>
          </p:nvSpPr>
          <p:spPr bwMode="auto">
            <a:xfrm>
              <a:off x="5056" y="1351"/>
              <a:ext cx="112" cy="73"/>
            </a:xfrm>
            <a:custGeom>
              <a:avLst/>
              <a:gdLst>
                <a:gd name="T0" fmla="*/ 409 w 57"/>
                <a:gd name="T1" fmla="*/ 1 h 78"/>
                <a:gd name="T2" fmla="*/ 379 w 57"/>
                <a:gd name="T3" fmla="*/ 6 h 78"/>
                <a:gd name="T4" fmla="*/ 312 w 57"/>
                <a:gd name="T5" fmla="*/ 8 h 78"/>
                <a:gd name="T6" fmla="*/ 244 w 57"/>
                <a:gd name="T7" fmla="*/ 14 h 78"/>
                <a:gd name="T8" fmla="*/ 165 w 57"/>
                <a:gd name="T9" fmla="*/ 21 h 78"/>
                <a:gd name="T10" fmla="*/ 84 w 57"/>
                <a:gd name="T11" fmla="*/ 26 h 78"/>
                <a:gd name="T12" fmla="*/ 31 w 57"/>
                <a:gd name="T13" fmla="*/ 31 h 78"/>
                <a:gd name="T14" fmla="*/ 0 w 57"/>
                <a:gd name="T15" fmla="*/ 34 h 78"/>
                <a:gd name="T16" fmla="*/ 16 w 57"/>
                <a:gd name="T17" fmla="*/ 36 h 78"/>
                <a:gd name="T18" fmla="*/ 39 w 57"/>
                <a:gd name="T19" fmla="*/ 42 h 78"/>
                <a:gd name="T20" fmla="*/ 55 w 57"/>
                <a:gd name="T21" fmla="*/ 46 h 78"/>
                <a:gd name="T22" fmla="*/ 47 w 57"/>
                <a:gd name="T23" fmla="*/ 51 h 78"/>
                <a:gd name="T24" fmla="*/ 39 w 57"/>
                <a:gd name="T25" fmla="*/ 56 h 78"/>
                <a:gd name="T26" fmla="*/ 16 w 57"/>
                <a:gd name="T27" fmla="*/ 60 h 78"/>
                <a:gd name="T28" fmla="*/ 0 w 57"/>
                <a:gd name="T29" fmla="*/ 62 h 78"/>
                <a:gd name="T30" fmla="*/ 0 w 57"/>
                <a:gd name="T31" fmla="*/ 63 h 78"/>
                <a:gd name="T32" fmla="*/ 0 w 57"/>
                <a:gd name="T33" fmla="*/ 62 h 78"/>
                <a:gd name="T34" fmla="*/ 39 w 57"/>
                <a:gd name="T35" fmla="*/ 58 h 78"/>
                <a:gd name="T36" fmla="*/ 92 w 57"/>
                <a:gd name="T37" fmla="*/ 49 h 78"/>
                <a:gd name="T38" fmla="*/ 165 w 57"/>
                <a:gd name="T39" fmla="*/ 37 h 78"/>
                <a:gd name="T40" fmla="*/ 244 w 57"/>
                <a:gd name="T41" fmla="*/ 26 h 78"/>
                <a:gd name="T42" fmla="*/ 312 w 57"/>
                <a:gd name="T43" fmla="*/ 15 h 78"/>
                <a:gd name="T44" fmla="*/ 379 w 57"/>
                <a:gd name="T45" fmla="*/ 7 h 78"/>
                <a:gd name="T46" fmla="*/ 409 w 57"/>
                <a:gd name="T47" fmla="*/ 1 h 78"/>
                <a:gd name="T48" fmla="*/ 424 w 57"/>
                <a:gd name="T49" fmla="*/ 0 h 78"/>
                <a:gd name="T50" fmla="*/ 424 w 57"/>
                <a:gd name="T51" fmla="*/ 0 h 78"/>
                <a:gd name="T52" fmla="*/ 424 w 57"/>
                <a:gd name="T53" fmla="*/ 0 h 78"/>
                <a:gd name="T54" fmla="*/ 424 w 57"/>
                <a:gd name="T55" fmla="*/ 0 h 78"/>
                <a:gd name="T56" fmla="*/ 424 w 57"/>
                <a:gd name="T57" fmla="*/ 0 h 78"/>
                <a:gd name="T58" fmla="*/ 424 w 57"/>
                <a:gd name="T59" fmla="*/ 0 h 78"/>
                <a:gd name="T60" fmla="*/ 424 w 57"/>
                <a:gd name="T61" fmla="*/ 0 h 78"/>
                <a:gd name="T62" fmla="*/ 424 w 57"/>
                <a:gd name="T63" fmla="*/ 0 h 78"/>
                <a:gd name="T64" fmla="*/ 424 w 5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7"/>
                <a:gd name="T100" fmla="*/ 0 h 78"/>
                <a:gd name="T101" fmla="*/ 57 w 5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7" h="78">
                  <a:moveTo>
                    <a:pt x="56" y="0"/>
                  </a:moveTo>
                  <a:lnTo>
                    <a:pt x="54" y="1"/>
                  </a:lnTo>
                  <a:lnTo>
                    <a:pt x="53" y="2"/>
                  </a:lnTo>
                  <a:lnTo>
                    <a:pt x="50" y="6"/>
                  </a:lnTo>
                  <a:lnTo>
                    <a:pt x="47" y="7"/>
                  </a:lnTo>
                  <a:lnTo>
                    <a:pt x="41" y="11"/>
                  </a:lnTo>
                  <a:lnTo>
                    <a:pt x="37" y="14"/>
                  </a:lnTo>
                  <a:lnTo>
                    <a:pt x="32" y="17"/>
                  </a:lnTo>
                  <a:lnTo>
                    <a:pt x="27" y="20"/>
                  </a:lnTo>
                  <a:lnTo>
                    <a:pt x="22" y="25"/>
                  </a:lnTo>
                  <a:lnTo>
                    <a:pt x="17" y="29"/>
                  </a:lnTo>
                  <a:lnTo>
                    <a:pt x="11" y="32"/>
                  </a:lnTo>
                  <a:lnTo>
                    <a:pt x="8" y="35"/>
                  </a:lnTo>
                  <a:lnTo>
                    <a:pt x="4" y="37"/>
                  </a:lnTo>
                  <a:lnTo>
                    <a:pt x="2" y="39"/>
                  </a:lnTo>
                  <a:lnTo>
                    <a:pt x="0" y="41"/>
                  </a:lnTo>
                  <a:lnTo>
                    <a:pt x="2" y="44"/>
                  </a:lnTo>
                  <a:lnTo>
                    <a:pt x="5" y="47"/>
                  </a:lnTo>
                  <a:lnTo>
                    <a:pt x="5" y="51"/>
                  </a:lnTo>
                  <a:lnTo>
                    <a:pt x="7" y="52"/>
                  </a:lnTo>
                  <a:lnTo>
                    <a:pt x="7" y="56"/>
                  </a:lnTo>
                  <a:lnTo>
                    <a:pt x="7" y="59"/>
                  </a:lnTo>
                  <a:lnTo>
                    <a:pt x="6" y="63"/>
                  </a:lnTo>
                  <a:lnTo>
                    <a:pt x="6" y="65"/>
                  </a:lnTo>
                  <a:lnTo>
                    <a:pt x="5" y="68"/>
                  </a:lnTo>
                  <a:lnTo>
                    <a:pt x="4" y="70"/>
                  </a:lnTo>
                  <a:lnTo>
                    <a:pt x="2" y="73"/>
                  </a:lnTo>
                  <a:lnTo>
                    <a:pt x="2" y="74"/>
                  </a:lnTo>
                  <a:lnTo>
                    <a:pt x="0" y="76"/>
                  </a:lnTo>
                  <a:lnTo>
                    <a:pt x="0" y="77"/>
                  </a:lnTo>
                  <a:lnTo>
                    <a:pt x="0" y="76"/>
                  </a:lnTo>
                  <a:lnTo>
                    <a:pt x="2" y="74"/>
                  </a:lnTo>
                  <a:lnTo>
                    <a:pt x="5" y="70"/>
                  </a:lnTo>
                  <a:lnTo>
                    <a:pt x="8" y="65"/>
                  </a:lnTo>
                  <a:lnTo>
                    <a:pt x="12" y="60"/>
                  </a:lnTo>
                  <a:lnTo>
                    <a:pt x="17" y="52"/>
                  </a:lnTo>
                  <a:lnTo>
                    <a:pt x="22" y="45"/>
                  </a:lnTo>
                  <a:lnTo>
                    <a:pt x="28" y="38"/>
                  </a:lnTo>
                  <a:lnTo>
                    <a:pt x="32" y="32"/>
                  </a:lnTo>
                  <a:lnTo>
                    <a:pt x="37" y="25"/>
                  </a:lnTo>
                  <a:lnTo>
                    <a:pt x="41" y="18"/>
                  </a:lnTo>
                  <a:lnTo>
                    <a:pt x="47" y="12"/>
                  </a:lnTo>
                  <a:lnTo>
                    <a:pt x="50" y="8"/>
                  </a:lnTo>
                  <a:lnTo>
                    <a:pt x="53" y="3"/>
                  </a:lnTo>
                  <a:lnTo>
                    <a:pt x="54" y="1"/>
                  </a:lnTo>
                  <a:lnTo>
                    <a:pt x="56" y="0"/>
                  </a:lnTo>
                </a:path>
              </a:pathLst>
            </a:custGeom>
            <a:solidFill>
              <a:srgbClr val="F8F8F8"/>
            </a:solidFill>
            <a:ln w="9048">
              <a:solidFill>
                <a:srgbClr val="DDDDDD"/>
              </a:solidFill>
              <a:round/>
              <a:headEnd/>
              <a:tailEnd/>
            </a:ln>
          </p:spPr>
          <p:txBody>
            <a:bodyPr/>
            <a:lstStyle/>
            <a:p>
              <a:endParaRPr lang="it-IT"/>
            </a:p>
          </p:txBody>
        </p:sp>
        <p:sp>
          <p:nvSpPr>
            <p:cNvPr id="12355" name="Freeform 83"/>
            <p:cNvSpPr>
              <a:spLocks/>
            </p:cNvSpPr>
            <p:nvPr/>
          </p:nvSpPr>
          <p:spPr bwMode="auto">
            <a:xfrm>
              <a:off x="4585" y="1351"/>
              <a:ext cx="117" cy="73"/>
            </a:xfrm>
            <a:custGeom>
              <a:avLst/>
              <a:gdLst>
                <a:gd name="T0" fmla="*/ 0 w 59"/>
                <a:gd name="T1" fmla="*/ 1 h 78"/>
                <a:gd name="T2" fmla="*/ 40 w 59"/>
                <a:gd name="T3" fmla="*/ 6 h 78"/>
                <a:gd name="T4" fmla="*/ 95 w 59"/>
                <a:gd name="T5" fmla="*/ 8 h 78"/>
                <a:gd name="T6" fmla="*/ 180 w 59"/>
                <a:gd name="T7" fmla="*/ 14 h 78"/>
                <a:gd name="T8" fmla="*/ 256 w 59"/>
                <a:gd name="T9" fmla="*/ 21 h 78"/>
                <a:gd name="T10" fmla="*/ 335 w 59"/>
                <a:gd name="T11" fmla="*/ 26 h 78"/>
                <a:gd name="T12" fmla="*/ 397 w 59"/>
                <a:gd name="T13" fmla="*/ 31 h 78"/>
                <a:gd name="T14" fmla="*/ 444 w 59"/>
                <a:gd name="T15" fmla="*/ 33 h 78"/>
                <a:gd name="T16" fmla="*/ 420 w 59"/>
                <a:gd name="T17" fmla="*/ 36 h 78"/>
                <a:gd name="T18" fmla="*/ 381 w 59"/>
                <a:gd name="T19" fmla="*/ 41 h 78"/>
                <a:gd name="T20" fmla="*/ 373 w 59"/>
                <a:gd name="T21" fmla="*/ 45 h 78"/>
                <a:gd name="T22" fmla="*/ 373 w 59"/>
                <a:gd name="T23" fmla="*/ 51 h 78"/>
                <a:gd name="T24" fmla="*/ 381 w 59"/>
                <a:gd name="T25" fmla="*/ 55 h 78"/>
                <a:gd name="T26" fmla="*/ 397 w 59"/>
                <a:gd name="T27" fmla="*/ 59 h 78"/>
                <a:gd name="T28" fmla="*/ 405 w 59"/>
                <a:gd name="T29" fmla="*/ 62 h 78"/>
                <a:gd name="T30" fmla="*/ 420 w 59"/>
                <a:gd name="T31" fmla="*/ 63 h 78"/>
                <a:gd name="T32" fmla="*/ 420 w 59"/>
                <a:gd name="T33" fmla="*/ 62 h 78"/>
                <a:gd name="T34" fmla="*/ 381 w 59"/>
                <a:gd name="T35" fmla="*/ 58 h 78"/>
                <a:gd name="T36" fmla="*/ 319 w 59"/>
                <a:gd name="T37" fmla="*/ 49 h 78"/>
                <a:gd name="T38" fmla="*/ 240 w 59"/>
                <a:gd name="T39" fmla="*/ 37 h 78"/>
                <a:gd name="T40" fmla="*/ 173 w 59"/>
                <a:gd name="T41" fmla="*/ 26 h 78"/>
                <a:gd name="T42" fmla="*/ 87 w 59"/>
                <a:gd name="T43" fmla="*/ 15 h 78"/>
                <a:gd name="T44" fmla="*/ 32 w 59"/>
                <a:gd name="T45" fmla="*/ 7 h 78"/>
                <a:gd name="T46" fmla="*/ 0 w 59"/>
                <a:gd name="T47" fmla="*/ 1 h 78"/>
                <a:gd name="T48" fmla="*/ 0 w 59"/>
                <a:gd name="T49" fmla="*/ 0 h 78"/>
                <a:gd name="T50" fmla="*/ 0 w 59"/>
                <a:gd name="T51" fmla="*/ 0 h 78"/>
                <a:gd name="T52" fmla="*/ 0 w 59"/>
                <a:gd name="T53" fmla="*/ 0 h 78"/>
                <a:gd name="T54" fmla="*/ 0 w 59"/>
                <a:gd name="T55" fmla="*/ 0 h 78"/>
                <a:gd name="T56" fmla="*/ 0 w 59"/>
                <a:gd name="T57" fmla="*/ 0 h 78"/>
                <a:gd name="T58" fmla="*/ 0 w 59"/>
                <a:gd name="T59" fmla="*/ 0 h 78"/>
                <a:gd name="T60" fmla="*/ 0 w 59"/>
                <a:gd name="T61" fmla="*/ 0 h 78"/>
                <a:gd name="T62" fmla="*/ 0 w 59"/>
                <a:gd name="T63" fmla="*/ 0 h 78"/>
                <a:gd name="T64" fmla="*/ 0 w 59"/>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9"/>
                <a:gd name="T100" fmla="*/ 0 h 78"/>
                <a:gd name="T101" fmla="*/ 59 w 59"/>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9" h="78">
                  <a:moveTo>
                    <a:pt x="0" y="0"/>
                  </a:moveTo>
                  <a:lnTo>
                    <a:pt x="0" y="1"/>
                  </a:lnTo>
                  <a:lnTo>
                    <a:pt x="2" y="2"/>
                  </a:lnTo>
                  <a:lnTo>
                    <a:pt x="5" y="6"/>
                  </a:lnTo>
                  <a:lnTo>
                    <a:pt x="9" y="7"/>
                  </a:lnTo>
                  <a:lnTo>
                    <a:pt x="12" y="11"/>
                  </a:lnTo>
                  <a:lnTo>
                    <a:pt x="18" y="14"/>
                  </a:lnTo>
                  <a:lnTo>
                    <a:pt x="23" y="17"/>
                  </a:lnTo>
                  <a:lnTo>
                    <a:pt x="29" y="20"/>
                  </a:lnTo>
                  <a:lnTo>
                    <a:pt x="33" y="25"/>
                  </a:lnTo>
                  <a:lnTo>
                    <a:pt x="39" y="28"/>
                  </a:lnTo>
                  <a:lnTo>
                    <a:pt x="43" y="32"/>
                  </a:lnTo>
                  <a:lnTo>
                    <a:pt x="48" y="34"/>
                  </a:lnTo>
                  <a:lnTo>
                    <a:pt x="51" y="37"/>
                  </a:lnTo>
                  <a:lnTo>
                    <a:pt x="55" y="39"/>
                  </a:lnTo>
                  <a:lnTo>
                    <a:pt x="57" y="40"/>
                  </a:lnTo>
                  <a:lnTo>
                    <a:pt x="58" y="40"/>
                  </a:lnTo>
                  <a:lnTo>
                    <a:pt x="54" y="44"/>
                  </a:lnTo>
                  <a:lnTo>
                    <a:pt x="51" y="47"/>
                  </a:lnTo>
                  <a:lnTo>
                    <a:pt x="49" y="50"/>
                  </a:lnTo>
                  <a:lnTo>
                    <a:pt x="49" y="52"/>
                  </a:lnTo>
                  <a:lnTo>
                    <a:pt x="48" y="55"/>
                  </a:lnTo>
                  <a:lnTo>
                    <a:pt x="48" y="58"/>
                  </a:lnTo>
                  <a:lnTo>
                    <a:pt x="48" y="62"/>
                  </a:lnTo>
                  <a:lnTo>
                    <a:pt x="49" y="64"/>
                  </a:lnTo>
                  <a:lnTo>
                    <a:pt x="49" y="67"/>
                  </a:lnTo>
                  <a:lnTo>
                    <a:pt x="51" y="70"/>
                  </a:lnTo>
                  <a:lnTo>
                    <a:pt x="51" y="72"/>
                  </a:lnTo>
                  <a:lnTo>
                    <a:pt x="52" y="74"/>
                  </a:lnTo>
                  <a:lnTo>
                    <a:pt x="52" y="76"/>
                  </a:lnTo>
                  <a:lnTo>
                    <a:pt x="54" y="77"/>
                  </a:lnTo>
                  <a:lnTo>
                    <a:pt x="55" y="77"/>
                  </a:lnTo>
                  <a:lnTo>
                    <a:pt x="54" y="76"/>
                  </a:lnTo>
                  <a:lnTo>
                    <a:pt x="52" y="74"/>
                  </a:lnTo>
                  <a:lnTo>
                    <a:pt x="49" y="70"/>
                  </a:lnTo>
                  <a:lnTo>
                    <a:pt x="46" y="65"/>
                  </a:lnTo>
                  <a:lnTo>
                    <a:pt x="41" y="60"/>
                  </a:lnTo>
                  <a:lnTo>
                    <a:pt x="37" y="52"/>
                  </a:lnTo>
                  <a:lnTo>
                    <a:pt x="31" y="45"/>
                  </a:lnTo>
                  <a:lnTo>
                    <a:pt x="27" y="38"/>
                  </a:lnTo>
                  <a:lnTo>
                    <a:pt x="22" y="32"/>
                  </a:lnTo>
                  <a:lnTo>
                    <a:pt x="17" y="25"/>
                  </a:lnTo>
                  <a:lnTo>
                    <a:pt x="11" y="18"/>
                  </a:lnTo>
                  <a:lnTo>
                    <a:pt x="8" y="12"/>
                  </a:lnTo>
                  <a:lnTo>
                    <a:pt x="4" y="8"/>
                  </a:lnTo>
                  <a:lnTo>
                    <a:pt x="2" y="3"/>
                  </a:lnTo>
                  <a:lnTo>
                    <a:pt x="0" y="1"/>
                  </a:lnTo>
                  <a:lnTo>
                    <a:pt x="0" y="0"/>
                  </a:lnTo>
                </a:path>
              </a:pathLst>
            </a:custGeom>
            <a:solidFill>
              <a:srgbClr val="F8F8F8"/>
            </a:solidFill>
            <a:ln w="9048">
              <a:solidFill>
                <a:srgbClr val="DDDDDD"/>
              </a:solidFill>
              <a:round/>
              <a:headEnd/>
              <a:tailEnd/>
            </a:ln>
          </p:spPr>
          <p:txBody>
            <a:bodyPr/>
            <a:lstStyle/>
            <a:p>
              <a:endParaRPr lang="it-IT"/>
            </a:p>
          </p:txBody>
        </p:sp>
        <p:sp>
          <p:nvSpPr>
            <p:cNvPr id="12356" name="Freeform 84"/>
            <p:cNvSpPr>
              <a:spLocks/>
            </p:cNvSpPr>
            <p:nvPr/>
          </p:nvSpPr>
          <p:spPr bwMode="auto">
            <a:xfrm>
              <a:off x="4768" y="1383"/>
              <a:ext cx="71" cy="37"/>
            </a:xfrm>
            <a:custGeom>
              <a:avLst/>
              <a:gdLst>
                <a:gd name="T0" fmla="*/ 0 w 36"/>
                <a:gd name="T1" fmla="*/ 7 h 39"/>
                <a:gd name="T2" fmla="*/ 16 w 36"/>
                <a:gd name="T3" fmla="*/ 6 h 39"/>
                <a:gd name="T4" fmla="*/ 47 w 36"/>
                <a:gd name="T5" fmla="*/ 3 h 39"/>
                <a:gd name="T6" fmla="*/ 77 w 36"/>
                <a:gd name="T7" fmla="*/ 3 h 39"/>
                <a:gd name="T8" fmla="*/ 124 w 36"/>
                <a:gd name="T9" fmla="*/ 1 h 39"/>
                <a:gd name="T10" fmla="*/ 152 w 36"/>
                <a:gd name="T11" fmla="*/ 1 h 39"/>
                <a:gd name="T12" fmla="*/ 183 w 36"/>
                <a:gd name="T13" fmla="*/ 1 h 39"/>
                <a:gd name="T14" fmla="*/ 213 w 36"/>
                <a:gd name="T15" fmla="*/ 4 h 39"/>
                <a:gd name="T16" fmla="*/ 237 w 36"/>
                <a:gd name="T17" fmla="*/ 7 h 39"/>
                <a:gd name="T18" fmla="*/ 252 w 36"/>
                <a:gd name="T19" fmla="*/ 10 h 39"/>
                <a:gd name="T20" fmla="*/ 268 w 36"/>
                <a:gd name="T21" fmla="*/ 15 h 39"/>
                <a:gd name="T22" fmla="*/ 260 w 36"/>
                <a:gd name="T23" fmla="*/ 20 h 39"/>
                <a:gd name="T24" fmla="*/ 252 w 36"/>
                <a:gd name="T25" fmla="*/ 25 h 39"/>
                <a:gd name="T26" fmla="*/ 237 w 36"/>
                <a:gd name="T27" fmla="*/ 27 h 39"/>
                <a:gd name="T28" fmla="*/ 221 w 36"/>
                <a:gd name="T29" fmla="*/ 29 h 39"/>
                <a:gd name="T30" fmla="*/ 183 w 36"/>
                <a:gd name="T31" fmla="*/ 31 h 39"/>
                <a:gd name="T32" fmla="*/ 132 w 36"/>
                <a:gd name="T33" fmla="*/ 32 h 39"/>
                <a:gd name="T34" fmla="*/ 77 w 36"/>
                <a:gd name="T35" fmla="*/ 30 h 39"/>
                <a:gd name="T36" fmla="*/ 47 w 36"/>
                <a:gd name="T37" fmla="*/ 27 h 39"/>
                <a:gd name="T38" fmla="*/ 24 w 36"/>
                <a:gd name="T39" fmla="*/ 25 h 39"/>
                <a:gd name="T40" fmla="*/ 16 w 36"/>
                <a:gd name="T41" fmla="*/ 22 h 39"/>
                <a:gd name="T42" fmla="*/ 16 w 36"/>
                <a:gd name="T43" fmla="*/ 19 h 39"/>
                <a:gd name="T44" fmla="*/ 32 w 36"/>
                <a:gd name="T45" fmla="*/ 14 h 39"/>
                <a:gd name="T46" fmla="*/ 47 w 36"/>
                <a:gd name="T47" fmla="*/ 13 h 39"/>
                <a:gd name="T48" fmla="*/ 77 w 36"/>
                <a:gd name="T49" fmla="*/ 12 h 39"/>
                <a:gd name="T50" fmla="*/ 93 w 36"/>
                <a:gd name="T51" fmla="*/ 12 h 39"/>
                <a:gd name="T52" fmla="*/ 116 w 36"/>
                <a:gd name="T53" fmla="*/ 12 h 39"/>
                <a:gd name="T54" fmla="*/ 116 w 36"/>
                <a:gd name="T55" fmla="*/ 13 h 39"/>
                <a:gd name="T56" fmla="*/ 101 w 36"/>
                <a:gd name="T57" fmla="*/ 15 h 39"/>
                <a:gd name="T58" fmla="*/ 93 w 36"/>
                <a:gd name="T59" fmla="*/ 18 h 39"/>
                <a:gd name="T60" fmla="*/ 93 w 36"/>
                <a:gd name="T61" fmla="*/ 20 h 39"/>
                <a:gd name="T62" fmla="*/ 93 w 36"/>
                <a:gd name="T63" fmla="*/ 20 h 39"/>
                <a:gd name="T64" fmla="*/ 93 w 36"/>
                <a:gd name="T65" fmla="*/ 25 h 39"/>
                <a:gd name="T66" fmla="*/ 101 w 36"/>
                <a:gd name="T67" fmla="*/ 27 h 39"/>
                <a:gd name="T68" fmla="*/ 132 w 36"/>
                <a:gd name="T69" fmla="*/ 27 h 39"/>
                <a:gd name="T70" fmla="*/ 140 w 36"/>
                <a:gd name="T71" fmla="*/ 27 h 39"/>
                <a:gd name="T72" fmla="*/ 152 w 36"/>
                <a:gd name="T73" fmla="*/ 27 h 39"/>
                <a:gd name="T74" fmla="*/ 176 w 36"/>
                <a:gd name="T75" fmla="*/ 27 h 39"/>
                <a:gd name="T76" fmla="*/ 221 w 36"/>
                <a:gd name="T77" fmla="*/ 22 h 39"/>
                <a:gd name="T78" fmla="*/ 221 w 36"/>
                <a:gd name="T79" fmla="*/ 17 h 39"/>
                <a:gd name="T80" fmla="*/ 199 w 36"/>
                <a:gd name="T81" fmla="*/ 10 h 39"/>
                <a:gd name="T82" fmla="*/ 152 w 36"/>
                <a:gd name="T83" fmla="*/ 9 h 39"/>
                <a:gd name="T84" fmla="*/ 116 w 36"/>
                <a:gd name="T85" fmla="*/ 6 h 39"/>
                <a:gd name="T86" fmla="*/ 71 w 36"/>
                <a:gd name="T87" fmla="*/ 7 h 39"/>
                <a:gd name="T88" fmla="*/ 39 w 36"/>
                <a:gd name="T89" fmla="*/ 7 h 39"/>
                <a:gd name="T90" fmla="*/ 16 w 36"/>
                <a:gd name="T91" fmla="*/ 7 h 39"/>
                <a:gd name="T92" fmla="*/ 8 w 36"/>
                <a:gd name="T93" fmla="*/ 7 h 39"/>
                <a:gd name="T94" fmla="*/ 0 w 36"/>
                <a:gd name="T95" fmla="*/ 7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39"/>
                <a:gd name="T146" fmla="*/ 36 w 36"/>
                <a:gd name="T147" fmla="*/ 39 h 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39">
                  <a:moveTo>
                    <a:pt x="0" y="7"/>
                  </a:moveTo>
                  <a:lnTo>
                    <a:pt x="0" y="7"/>
                  </a:lnTo>
                  <a:lnTo>
                    <a:pt x="2" y="6"/>
                  </a:lnTo>
                  <a:lnTo>
                    <a:pt x="3" y="5"/>
                  </a:lnTo>
                  <a:lnTo>
                    <a:pt x="5" y="5"/>
                  </a:lnTo>
                  <a:lnTo>
                    <a:pt x="6" y="3"/>
                  </a:lnTo>
                  <a:lnTo>
                    <a:pt x="7" y="3"/>
                  </a:lnTo>
                  <a:lnTo>
                    <a:pt x="9" y="3"/>
                  </a:lnTo>
                  <a:lnTo>
                    <a:pt x="10" y="3"/>
                  </a:lnTo>
                  <a:lnTo>
                    <a:pt x="12" y="1"/>
                  </a:lnTo>
                  <a:lnTo>
                    <a:pt x="14" y="1"/>
                  </a:lnTo>
                  <a:lnTo>
                    <a:pt x="16" y="1"/>
                  </a:lnTo>
                  <a:lnTo>
                    <a:pt x="18" y="1"/>
                  </a:lnTo>
                  <a:lnTo>
                    <a:pt x="20" y="0"/>
                  </a:lnTo>
                  <a:lnTo>
                    <a:pt x="20" y="1"/>
                  </a:lnTo>
                  <a:lnTo>
                    <a:pt x="21" y="1"/>
                  </a:lnTo>
                  <a:lnTo>
                    <a:pt x="22" y="1"/>
                  </a:lnTo>
                  <a:lnTo>
                    <a:pt x="24" y="1"/>
                  </a:lnTo>
                  <a:lnTo>
                    <a:pt x="24" y="2"/>
                  </a:lnTo>
                  <a:lnTo>
                    <a:pt x="26" y="2"/>
                  </a:lnTo>
                  <a:lnTo>
                    <a:pt x="28" y="4"/>
                  </a:lnTo>
                  <a:lnTo>
                    <a:pt x="29" y="4"/>
                  </a:lnTo>
                  <a:lnTo>
                    <a:pt x="29" y="6"/>
                  </a:lnTo>
                  <a:lnTo>
                    <a:pt x="31" y="7"/>
                  </a:lnTo>
                  <a:lnTo>
                    <a:pt x="31" y="9"/>
                  </a:lnTo>
                  <a:lnTo>
                    <a:pt x="33" y="10"/>
                  </a:lnTo>
                  <a:lnTo>
                    <a:pt x="33" y="13"/>
                  </a:lnTo>
                  <a:lnTo>
                    <a:pt x="34" y="15"/>
                  </a:lnTo>
                  <a:lnTo>
                    <a:pt x="34" y="17"/>
                  </a:lnTo>
                  <a:lnTo>
                    <a:pt x="35" y="18"/>
                  </a:lnTo>
                  <a:lnTo>
                    <a:pt x="34" y="20"/>
                  </a:lnTo>
                  <a:lnTo>
                    <a:pt x="34" y="22"/>
                  </a:lnTo>
                  <a:lnTo>
                    <a:pt x="34" y="23"/>
                  </a:lnTo>
                  <a:lnTo>
                    <a:pt x="34" y="24"/>
                  </a:lnTo>
                  <a:lnTo>
                    <a:pt x="33" y="26"/>
                  </a:lnTo>
                  <a:lnTo>
                    <a:pt x="33" y="28"/>
                  </a:lnTo>
                  <a:lnTo>
                    <a:pt x="33" y="30"/>
                  </a:lnTo>
                  <a:lnTo>
                    <a:pt x="31" y="32"/>
                  </a:lnTo>
                  <a:lnTo>
                    <a:pt x="31" y="33"/>
                  </a:lnTo>
                  <a:lnTo>
                    <a:pt x="29" y="35"/>
                  </a:lnTo>
                  <a:lnTo>
                    <a:pt x="28" y="37"/>
                  </a:lnTo>
                  <a:lnTo>
                    <a:pt x="26" y="37"/>
                  </a:lnTo>
                  <a:lnTo>
                    <a:pt x="24" y="37"/>
                  </a:lnTo>
                  <a:lnTo>
                    <a:pt x="22" y="37"/>
                  </a:lnTo>
                  <a:lnTo>
                    <a:pt x="19" y="38"/>
                  </a:lnTo>
                  <a:lnTo>
                    <a:pt x="17" y="38"/>
                  </a:lnTo>
                  <a:lnTo>
                    <a:pt x="14" y="38"/>
                  </a:lnTo>
                  <a:lnTo>
                    <a:pt x="12" y="36"/>
                  </a:lnTo>
                  <a:lnTo>
                    <a:pt x="10" y="36"/>
                  </a:lnTo>
                  <a:lnTo>
                    <a:pt x="9" y="34"/>
                  </a:lnTo>
                  <a:lnTo>
                    <a:pt x="7" y="33"/>
                  </a:lnTo>
                  <a:lnTo>
                    <a:pt x="6" y="31"/>
                  </a:lnTo>
                  <a:lnTo>
                    <a:pt x="5" y="31"/>
                  </a:lnTo>
                  <a:lnTo>
                    <a:pt x="4" y="30"/>
                  </a:lnTo>
                  <a:lnTo>
                    <a:pt x="3" y="28"/>
                  </a:lnTo>
                  <a:lnTo>
                    <a:pt x="3" y="26"/>
                  </a:lnTo>
                  <a:lnTo>
                    <a:pt x="2" y="26"/>
                  </a:lnTo>
                  <a:lnTo>
                    <a:pt x="2" y="25"/>
                  </a:lnTo>
                  <a:lnTo>
                    <a:pt x="2" y="24"/>
                  </a:lnTo>
                  <a:lnTo>
                    <a:pt x="2" y="22"/>
                  </a:lnTo>
                  <a:lnTo>
                    <a:pt x="2" y="20"/>
                  </a:lnTo>
                  <a:lnTo>
                    <a:pt x="2" y="18"/>
                  </a:lnTo>
                  <a:lnTo>
                    <a:pt x="4" y="17"/>
                  </a:lnTo>
                  <a:lnTo>
                    <a:pt x="6" y="16"/>
                  </a:lnTo>
                  <a:lnTo>
                    <a:pt x="8" y="14"/>
                  </a:lnTo>
                  <a:lnTo>
                    <a:pt x="8" y="15"/>
                  </a:lnTo>
                  <a:lnTo>
                    <a:pt x="10" y="15"/>
                  </a:lnTo>
                  <a:lnTo>
                    <a:pt x="12" y="15"/>
                  </a:lnTo>
                  <a:lnTo>
                    <a:pt x="13" y="15"/>
                  </a:lnTo>
                  <a:lnTo>
                    <a:pt x="15" y="15"/>
                  </a:lnTo>
                  <a:lnTo>
                    <a:pt x="15" y="16"/>
                  </a:lnTo>
                  <a:lnTo>
                    <a:pt x="13" y="18"/>
                  </a:lnTo>
                  <a:lnTo>
                    <a:pt x="13" y="19"/>
                  </a:lnTo>
                  <a:lnTo>
                    <a:pt x="12" y="21"/>
                  </a:lnTo>
                  <a:lnTo>
                    <a:pt x="12" y="23"/>
                  </a:lnTo>
                  <a:lnTo>
                    <a:pt x="12" y="26"/>
                  </a:lnTo>
                  <a:lnTo>
                    <a:pt x="12" y="28"/>
                  </a:lnTo>
                  <a:lnTo>
                    <a:pt x="12" y="30"/>
                  </a:lnTo>
                  <a:lnTo>
                    <a:pt x="13" y="31"/>
                  </a:lnTo>
                  <a:lnTo>
                    <a:pt x="13" y="32"/>
                  </a:lnTo>
                  <a:lnTo>
                    <a:pt x="15" y="32"/>
                  </a:lnTo>
                  <a:lnTo>
                    <a:pt x="17" y="32"/>
                  </a:lnTo>
                  <a:lnTo>
                    <a:pt x="18" y="32"/>
                  </a:lnTo>
                  <a:lnTo>
                    <a:pt x="20" y="32"/>
                  </a:lnTo>
                  <a:lnTo>
                    <a:pt x="21" y="31"/>
                  </a:lnTo>
                  <a:lnTo>
                    <a:pt x="23" y="31"/>
                  </a:lnTo>
                  <a:lnTo>
                    <a:pt x="26" y="29"/>
                  </a:lnTo>
                  <a:lnTo>
                    <a:pt x="28" y="27"/>
                  </a:lnTo>
                  <a:lnTo>
                    <a:pt x="29" y="25"/>
                  </a:lnTo>
                  <a:lnTo>
                    <a:pt x="29" y="23"/>
                  </a:lnTo>
                  <a:lnTo>
                    <a:pt x="29" y="22"/>
                  </a:lnTo>
                  <a:lnTo>
                    <a:pt x="29" y="20"/>
                  </a:lnTo>
                  <a:lnTo>
                    <a:pt x="29" y="16"/>
                  </a:lnTo>
                  <a:lnTo>
                    <a:pt x="27" y="15"/>
                  </a:lnTo>
                  <a:lnTo>
                    <a:pt x="26" y="13"/>
                  </a:lnTo>
                  <a:lnTo>
                    <a:pt x="24" y="11"/>
                  </a:lnTo>
                  <a:lnTo>
                    <a:pt x="22" y="9"/>
                  </a:lnTo>
                  <a:lnTo>
                    <a:pt x="20" y="9"/>
                  </a:lnTo>
                  <a:lnTo>
                    <a:pt x="18" y="7"/>
                  </a:lnTo>
                  <a:lnTo>
                    <a:pt x="17" y="7"/>
                  </a:lnTo>
                  <a:lnTo>
                    <a:pt x="15" y="6"/>
                  </a:lnTo>
                  <a:lnTo>
                    <a:pt x="12" y="7"/>
                  </a:lnTo>
                  <a:lnTo>
                    <a:pt x="10" y="7"/>
                  </a:lnTo>
                  <a:lnTo>
                    <a:pt x="9" y="7"/>
                  </a:lnTo>
                  <a:lnTo>
                    <a:pt x="7" y="7"/>
                  </a:lnTo>
                  <a:lnTo>
                    <a:pt x="6" y="7"/>
                  </a:lnTo>
                  <a:lnTo>
                    <a:pt x="5" y="7"/>
                  </a:lnTo>
                  <a:lnTo>
                    <a:pt x="3" y="7"/>
                  </a:lnTo>
                  <a:lnTo>
                    <a:pt x="2" y="7"/>
                  </a:lnTo>
                  <a:lnTo>
                    <a:pt x="1" y="7"/>
                  </a:lnTo>
                  <a:lnTo>
                    <a:pt x="0" y="7"/>
                  </a:lnTo>
                </a:path>
              </a:pathLst>
            </a:custGeom>
            <a:solidFill>
              <a:srgbClr val="F8F8F8"/>
            </a:solidFill>
            <a:ln w="9048">
              <a:solidFill>
                <a:srgbClr val="DDDDDD"/>
              </a:solidFill>
              <a:round/>
              <a:headEnd/>
              <a:tailEnd/>
            </a:ln>
          </p:spPr>
          <p:txBody>
            <a:bodyPr/>
            <a:lstStyle/>
            <a:p>
              <a:endParaRPr lang="it-IT"/>
            </a:p>
          </p:txBody>
        </p:sp>
        <p:sp>
          <p:nvSpPr>
            <p:cNvPr id="12357" name="Freeform 85"/>
            <p:cNvSpPr>
              <a:spLocks/>
            </p:cNvSpPr>
            <p:nvPr/>
          </p:nvSpPr>
          <p:spPr bwMode="auto">
            <a:xfrm>
              <a:off x="4916" y="1383"/>
              <a:ext cx="75" cy="36"/>
            </a:xfrm>
            <a:custGeom>
              <a:avLst/>
              <a:gdLst>
                <a:gd name="T0" fmla="*/ 276 w 38"/>
                <a:gd name="T1" fmla="*/ 13 h 38"/>
                <a:gd name="T2" fmla="*/ 245 w 38"/>
                <a:gd name="T3" fmla="*/ 10 h 38"/>
                <a:gd name="T4" fmla="*/ 223 w 38"/>
                <a:gd name="T5" fmla="*/ 8 h 38"/>
                <a:gd name="T6" fmla="*/ 176 w 38"/>
                <a:gd name="T7" fmla="*/ 4 h 38"/>
                <a:gd name="T8" fmla="*/ 140 w 38"/>
                <a:gd name="T9" fmla="*/ 1 h 38"/>
                <a:gd name="T10" fmla="*/ 116 w 38"/>
                <a:gd name="T11" fmla="*/ 1 h 38"/>
                <a:gd name="T12" fmla="*/ 77 w 38"/>
                <a:gd name="T13" fmla="*/ 1 h 38"/>
                <a:gd name="T14" fmla="*/ 39 w 38"/>
                <a:gd name="T15" fmla="*/ 4 h 38"/>
                <a:gd name="T16" fmla="*/ 16 w 38"/>
                <a:gd name="T17" fmla="*/ 7 h 38"/>
                <a:gd name="T18" fmla="*/ 0 w 38"/>
                <a:gd name="T19" fmla="*/ 10 h 38"/>
                <a:gd name="T20" fmla="*/ 8 w 38"/>
                <a:gd name="T21" fmla="*/ 15 h 38"/>
                <a:gd name="T22" fmla="*/ 8 w 38"/>
                <a:gd name="T23" fmla="*/ 20 h 38"/>
                <a:gd name="T24" fmla="*/ 8 w 38"/>
                <a:gd name="T25" fmla="*/ 25 h 38"/>
                <a:gd name="T26" fmla="*/ 16 w 38"/>
                <a:gd name="T27" fmla="*/ 27 h 38"/>
                <a:gd name="T28" fmla="*/ 47 w 38"/>
                <a:gd name="T29" fmla="*/ 29 h 38"/>
                <a:gd name="T30" fmla="*/ 93 w 38"/>
                <a:gd name="T31" fmla="*/ 30 h 38"/>
                <a:gd name="T32" fmla="*/ 148 w 38"/>
                <a:gd name="T33" fmla="*/ 31 h 38"/>
                <a:gd name="T34" fmla="*/ 176 w 38"/>
                <a:gd name="T35" fmla="*/ 29 h 38"/>
                <a:gd name="T36" fmla="*/ 207 w 38"/>
                <a:gd name="T37" fmla="*/ 26 h 38"/>
                <a:gd name="T38" fmla="*/ 207 w 38"/>
                <a:gd name="T39" fmla="*/ 25 h 38"/>
                <a:gd name="T40" fmla="*/ 215 w 38"/>
                <a:gd name="T41" fmla="*/ 22 h 38"/>
                <a:gd name="T42" fmla="*/ 215 w 38"/>
                <a:gd name="T43" fmla="*/ 19 h 38"/>
                <a:gd name="T44" fmla="*/ 215 w 38"/>
                <a:gd name="T45" fmla="*/ 13 h 38"/>
                <a:gd name="T46" fmla="*/ 199 w 38"/>
                <a:gd name="T47" fmla="*/ 13 h 38"/>
                <a:gd name="T48" fmla="*/ 191 w 38"/>
                <a:gd name="T49" fmla="*/ 13 h 38"/>
                <a:gd name="T50" fmla="*/ 176 w 38"/>
                <a:gd name="T51" fmla="*/ 15 h 38"/>
                <a:gd name="T52" fmla="*/ 176 w 38"/>
                <a:gd name="T53" fmla="*/ 15 h 38"/>
                <a:gd name="T54" fmla="*/ 160 w 38"/>
                <a:gd name="T55" fmla="*/ 17 h 38"/>
                <a:gd name="T56" fmla="*/ 152 w 38"/>
                <a:gd name="T57" fmla="*/ 19 h 38"/>
                <a:gd name="T58" fmla="*/ 148 w 38"/>
                <a:gd name="T59" fmla="*/ 23 h 38"/>
                <a:gd name="T60" fmla="*/ 148 w 38"/>
                <a:gd name="T61" fmla="*/ 25 h 38"/>
                <a:gd name="T62" fmla="*/ 148 w 38"/>
                <a:gd name="T63" fmla="*/ 26 h 38"/>
                <a:gd name="T64" fmla="*/ 101 w 38"/>
                <a:gd name="T65" fmla="*/ 25 h 38"/>
                <a:gd name="T66" fmla="*/ 71 w 38"/>
                <a:gd name="T67" fmla="*/ 24 h 38"/>
                <a:gd name="T68" fmla="*/ 63 w 38"/>
                <a:gd name="T69" fmla="*/ 19 h 38"/>
                <a:gd name="T70" fmla="*/ 55 w 38"/>
                <a:gd name="T71" fmla="*/ 17 h 38"/>
                <a:gd name="T72" fmla="*/ 63 w 38"/>
                <a:gd name="T73" fmla="*/ 14 h 38"/>
                <a:gd name="T74" fmla="*/ 71 w 38"/>
                <a:gd name="T75" fmla="*/ 11 h 38"/>
                <a:gd name="T76" fmla="*/ 85 w 38"/>
                <a:gd name="T77" fmla="*/ 9 h 38"/>
                <a:gd name="T78" fmla="*/ 101 w 38"/>
                <a:gd name="T79" fmla="*/ 8 h 38"/>
                <a:gd name="T80" fmla="*/ 132 w 38"/>
                <a:gd name="T81" fmla="*/ 6 h 38"/>
                <a:gd name="T82" fmla="*/ 148 w 38"/>
                <a:gd name="T83" fmla="*/ 6 h 38"/>
                <a:gd name="T84" fmla="*/ 152 w 38"/>
                <a:gd name="T85" fmla="*/ 6 h 38"/>
                <a:gd name="T86" fmla="*/ 176 w 38"/>
                <a:gd name="T87" fmla="*/ 8 h 38"/>
                <a:gd name="T88" fmla="*/ 199 w 38"/>
                <a:gd name="T89" fmla="*/ 9 h 38"/>
                <a:gd name="T90" fmla="*/ 229 w 38"/>
                <a:gd name="T91" fmla="*/ 10 h 38"/>
                <a:gd name="T92" fmla="*/ 261 w 38"/>
                <a:gd name="T93" fmla="*/ 12 h 38"/>
                <a:gd name="T94" fmla="*/ 268 w 38"/>
                <a:gd name="T95" fmla="*/ 13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38"/>
                <a:gd name="T146" fmla="*/ 38 w 38"/>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38">
                  <a:moveTo>
                    <a:pt x="37" y="16"/>
                  </a:moveTo>
                  <a:lnTo>
                    <a:pt x="36" y="16"/>
                  </a:lnTo>
                  <a:lnTo>
                    <a:pt x="34" y="16"/>
                  </a:lnTo>
                  <a:lnTo>
                    <a:pt x="34" y="14"/>
                  </a:lnTo>
                  <a:lnTo>
                    <a:pt x="32" y="13"/>
                  </a:lnTo>
                  <a:lnTo>
                    <a:pt x="31" y="12"/>
                  </a:lnTo>
                  <a:lnTo>
                    <a:pt x="29" y="10"/>
                  </a:lnTo>
                  <a:lnTo>
                    <a:pt x="29" y="8"/>
                  </a:lnTo>
                  <a:lnTo>
                    <a:pt x="27" y="8"/>
                  </a:lnTo>
                  <a:lnTo>
                    <a:pt x="25" y="6"/>
                  </a:lnTo>
                  <a:lnTo>
                    <a:pt x="23" y="4"/>
                  </a:lnTo>
                  <a:lnTo>
                    <a:pt x="21" y="2"/>
                  </a:lnTo>
                  <a:lnTo>
                    <a:pt x="20" y="2"/>
                  </a:lnTo>
                  <a:lnTo>
                    <a:pt x="18" y="1"/>
                  </a:lnTo>
                  <a:lnTo>
                    <a:pt x="16" y="1"/>
                  </a:lnTo>
                  <a:lnTo>
                    <a:pt x="16" y="0"/>
                  </a:lnTo>
                  <a:lnTo>
                    <a:pt x="15" y="1"/>
                  </a:lnTo>
                  <a:lnTo>
                    <a:pt x="13" y="1"/>
                  </a:lnTo>
                  <a:lnTo>
                    <a:pt x="11" y="1"/>
                  </a:lnTo>
                  <a:lnTo>
                    <a:pt x="10" y="1"/>
                  </a:lnTo>
                  <a:lnTo>
                    <a:pt x="9" y="2"/>
                  </a:lnTo>
                  <a:lnTo>
                    <a:pt x="7" y="2"/>
                  </a:lnTo>
                  <a:lnTo>
                    <a:pt x="5" y="4"/>
                  </a:lnTo>
                  <a:lnTo>
                    <a:pt x="3" y="6"/>
                  </a:lnTo>
                  <a:lnTo>
                    <a:pt x="2" y="7"/>
                  </a:lnTo>
                  <a:lnTo>
                    <a:pt x="1" y="9"/>
                  </a:lnTo>
                  <a:lnTo>
                    <a:pt x="1" y="10"/>
                  </a:lnTo>
                  <a:lnTo>
                    <a:pt x="0" y="13"/>
                  </a:lnTo>
                  <a:lnTo>
                    <a:pt x="0" y="15"/>
                  </a:lnTo>
                  <a:lnTo>
                    <a:pt x="0" y="17"/>
                  </a:lnTo>
                  <a:lnTo>
                    <a:pt x="1" y="18"/>
                  </a:lnTo>
                  <a:lnTo>
                    <a:pt x="1" y="20"/>
                  </a:lnTo>
                  <a:lnTo>
                    <a:pt x="1" y="22"/>
                  </a:lnTo>
                  <a:lnTo>
                    <a:pt x="1" y="23"/>
                  </a:lnTo>
                  <a:lnTo>
                    <a:pt x="1" y="24"/>
                  </a:lnTo>
                  <a:lnTo>
                    <a:pt x="1" y="26"/>
                  </a:lnTo>
                  <a:lnTo>
                    <a:pt x="1" y="28"/>
                  </a:lnTo>
                  <a:lnTo>
                    <a:pt x="1" y="30"/>
                  </a:lnTo>
                  <a:lnTo>
                    <a:pt x="2" y="30"/>
                  </a:lnTo>
                  <a:lnTo>
                    <a:pt x="2" y="32"/>
                  </a:lnTo>
                  <a:lnTo>
                    <a:pt x="4" y="33"/>
                  </a:lnTo>
                  <a:lnTo>
                    <a:pt x="4" y="35"/>
                  </a:lnTo>
                  <a:lnTo>
                    <a:pt x="6" y="35"/>
                  </a:lnTo>
                  <a:lnTo>
                    <a:pt x="8" y="36"/>
                  </a:lnTo>
                  <a:lnTo>
                    <a:pt x="10" y="36"/>
                  </a:lnTo>
                  <a:lnTo>
                    <a:pt x="12" y="36"/>
                  </a:lnTo>
                  <a:lnTo>
                    <a:pt x="15" y="36"/>
                  </a:lnTo>
                  <a:lnTo>
                    <a:pt x="17" y="37"/>
                  </a:lnTo>
                  <a:lnTo>
                    <a:pt x="19" y="37"/>
                  </a:lnTo>
                  <a:lnTo>
                    <a:pt x="20" y="37"/>
                  </a:lnTo>
                  <a:lnTo>
                    <a:pt x="22" y="35"/>
                  </a:lnTo>
                  <a:lnTo>
                    <a:pt x="23" y="35"/>
                  </a:lnTo>
                  <a:lnTo>
                    <a:pt x="25" y="33"/>
                  </a:lnTo>
                  <a:lnTo>
                    <a:pt x="25" y="32"/>
                  </a:lnTo>
                  <a:lnTo>
                    <a:pt x="27" y="31"/>
                  </a:lnTo>
                  <a:lnTo>
                    <a:pt x="27" y="29"/>
                  </a:lnTo>
                  <a:lnTo>
                    <a:pt x="27" y="28"/>
                  </a:lnTo>
                  <a:lnTo>
                    <a:pt x="28" y="26"/>
                  </a:lnTo>
                  <a:lnTo>
                    <a:pt x="28" y="25"/>
                  </a:lnTo>
                  <a:lnTo>
                    <a:pt x="29" y="23"/>
                  </a:lnTo>
                  <a:lnTo>
                    <a:pt x="28" y="22"/>
                  </a:lnTo>
                  <a:lnTo>
                    <a:pt x="28" y="19"/>
                  </a:lnTo>
                  <a:lnTo>
                    <a:pt x="28" y="18"/>
                  </a:lnTo>
                  <a:lnTo>
                    <a:pt x="28" y="16"/>
                  </a:lnTo>
                  <a:lnTo>
                    <a:pt x="26" y="16"/>
                  </a:lnTo>
                  <a:lnTo>
                    <a:pt x="26" y="15"/>
                  </a:lnTo>
                  <a:lnTo>
                    <a:pt x="25" y="16"/>
                  </a:lnTo>
                  <a:lnTo>
                    <a:pt x="25" y="17"/>
                  </a:lnTo>
                  <a:lnTo>
                    <a:pt x="23" y="18"/>
                  </a:lnTo>
                  <a:lnTo>
                    <a:pt x="21" y="19"/>
                  </a:lnTo>
                  <a:lnTo>
                    <a:pt x="21" y="20"/>
                  </a:lnTo>
                  <a:lnTo>
                    <a:pt x="20" y="22"/>
                  </a:lnTo>
                  <a:lnTo>
                    <a:pt x="20" y="24"/>
                  </a:lnTo>
                  <a:lnTo>
                    <a:pt x="19" y="26"/>
                  </a:lnTo>
                  <a:lnTo>
                    <a:pt x="19" y="27"/>
                  </a:lnTo>
                  <a:lnTo>
                    <a:pt x="19" y="29"/>
                  </a:lnTo>
                  <a:lnTo>
                    <a:pt x="19" y="30"/>
                  </a:lnTo>
                  <a:lnTo>
                    <a:pt x="16" y="30"/>
                  </a:lnTo>
                  <a:lnTo>
                    <a:pt x="13" y="29"/>
                  </a:lnTo>
                  <a:lnTo>
                    <a:pt x="12" y="29"/>
                  </a:lnTo>
                  <a:lnTo>
                    <a:pt x="10" y="27"/>
                  </a:lnTo>
                  <a:lnTo>
                    <a:pt x="9" y="27"/>
                  </a:lnTo>
                  <a:lnTo>
                    <a:pt x="8" y="25"/>
                  </a:lnTo>
                  <a:lnTo>
                    <a:pt x="8" y="24"/>
                  </a:lnTo>
                  <a:lnTo>
                    <a:pt x="8" y="22"/>
                  </a:lnTo>
                  <a:lnTo>
                    <a:pt x="7" y="22"/>
                  </a:lnTo>
                  <a:lnTo>
                    <a:pt x="7" y="20"/>
                  </a:lnTo>
                  <a:lnTo>
                    <a:pt x="8" y="18"/>
                  </a:lnTo>
                  <a:lnTo>
                    <a:pt x="8" y="17"/>
                  </a:lnTo>
                  <a:lnTo>
                    <a:pt x="9" y="16"/>
                  </a:lnTo>
                  <a:lnTo>
                    <a:pt x="9" y="14"/>
                  </a:lnTo>
                  <a:lnTo>
                    <a:pt x="9" y="12"/>
                  </a:lnTo>
                  <a:lnTo>
                    <a:pt x="9" y="11"/>
                  </a:lnTo>
                  <a:lnTo>
                    <a:pt x="11" y="9"/>
                  </a:lnTo>
                  <a:lnTo>
                    <a:pt x="13" y="8"/>
                  </a:lnTo>
                  <a:lnTo>
                    <a:pt x="15" y="6"/>
                  </a:lnTo>
                  <a:lnTo>
                    <a:pt x="17" y="6"/>
                  </a:lnTo>
                  <a:lnTo>
                    <a:pt x="19" y="6"/>
                  </a:lnTo>
                  <a:lnTo>
                    <a:pt x="20" y="6"/>
                  </a:lnTo>
                  <a:lnTo>
                    <a:pt x="20" y="7"/>
                  </a:lnTo>
                  <a:lnTo>
                    <a:pt x="22" y="7"/>
                  </a:lnTo>
                  <a:lnTo>
                    <a:pt x="23" y="8"/>
                  </a:lnTo>
                  <a:lnTo>
                    <a:pt x="25" y="8"/>
                  </a:lnTo>
                  <a:lnTo>
                    <a:pt x="25" y="10"/>
                  </a:lnTo>
                  <a:lnTo>
                    <a:pt x="26" y="10"/>
                  </a:lnTo>
                  <a:lnTo>
                    <a:pt x="28" y="12"/>
                  </a:lnTo>
                  <a:lnTo>
                    <a:pt x="30" y="12"/>
                  </a:lnTo>
                  <a:lnTo>
                    <a:pt x="30" y="13"/>
                  </a:lnTo>
                  <a:lnTo>
                    <a:pt x="32" y="13"/>
                  </a:lnTo>
                  <a:lnTo>
                    <a:pt x="32" y="15"/>
                  </a:lnTo>
                  <a:lnTo>
                    <a:pt x="34" y="15"/>
                  </a:lnTo>
                  <a:lnTo>
                    <a:pt x="34" y="16"/>
                  </a:lnTo>
                  <a:lnTo>
                    <a:pt x="35" y="16"/>
                  </a:lnTo>
                  <a:lnTo>
                    <a:pt x="37" y="16"/>
                  </a:lnTo>
                </a:path>
              </a:pathLst>
            </a:custGeom>
            <a:solidFill>
              <a:srgbClr val="F8F8F8"/>
            </a:solidFill>
            <a:ln w="9048">
              <a:solidFill>
                <a:srgbClr val="DDDDDD"/>
              </a:solidFill>
              <a:round/>
              <a:headEnd/>
              <a:tailEnd/>
            </a:ln>
          </p:spPr>
          <p:txBody>
            <a:bodyPr/>
            <a:lstStyle/>
            <a:p>
              <a:endParaRPr lang="it-IT"/>
            </a:p>
          </p:txBody>
        </p:sp>
        <p:sp>
          <p:nvSpPr>
            <p:cNvPr id="12358" name="Freeform 86"/>
            <p:cNvSpPr>
              <a:spLocks/>
            </p:cNvSpPr>
            <p:nvPr/>
          </p:nvSpPr>
          <p:spPr bwMode="auto">
            <a:xfrm>
              <a:off x="1220" y="1593"/>
              <a:ext cx="535" cy="1911"/>
            </a:xfrm>
            <a:custGeom>
              <a:avLst/>
              <a:gdLst>
                <a:gd name="T0" fmla="*/ 0 w 271"/>
                <a:gd name="T1" fmla="*/ 1646 h 2059"/>
                <a:gd name="T2" fmla="*/ 2077 w 271"/>
                <a:gd name="T3" fmla="*/ 1646 h 2059"/>
                <a:gd name="T4" fmla="*/ 2077 w 271"/>
                <a:gd name="T5" fmla="*/ 0 h 2059"/>
                <a:gd name="T6" fmla="*/ 0 w 271"/>
                <a:gd name="T7" fmla="*/ 0 h 2059"/>
                <a:gd name="T8" fmla="*/ 0 w 271"/>
                <a:gd name="T9" fmla="*/ 1646 h 2059"/>
                <a:gd name="T10" fmla="*/ 0 w 271"/>
                <a:gd name="T11" fmla="*/ 1646 h 2059"/>
                <a:gd name="T12" fmla="*/ 0 60000 65536"/>
                <a:gd name="T13" fmla="*/ 0 60000 65536"/>
                <a:gd name="T14" fmla="*/ 0 60000 65536"/>
                <a:gd name="T15" fmla="*/ 0 60000 65536"/>
                <a:gd name="T16" fmla="*/ 0 60000 65536"/>
                <a:gd name="T17" fmla="*/ 0 60000 65536"/>
                <a:gd name="T18" fmla="*/ 0 w 271"/>
                <a:gd name="T19" fmla="*/ 0 h 2059"/>
                <a:gd name="T20" fmla="*/ 271 w 271"/>
                <a:gd name="T21" fmla="*/ 2059 h 2059"/>
              </a:gdLst>
              <a:ahLst/>
              <a:cxnLst>
                <a:cxn ang="T12">
                  <a:pos x="T0" y="T1"/>
                </a:cxn>
                <a:cxn ang="T13">
                  <a:pos x="T2" y="T3"/>
                </a:cxn>
                <a:cxn ang="T14">
                  <a:pos x="T4" y="T5"/>
                </a:cxn>
                <a:cxn ang="T15">
                  <a:pos x="T6" y="T7"/>
                </a:cxn>
                <a:cxn ang="T16">
                  <a:pos x="T8" y="T9"/>
                </a:cxn>
                <a:cxn ang="T17">
                  <a:pos x="T10" y="T11"/>
                </a:cxn>
              </a:cxnLst>
              <a:rect l="T18" t="T19" r="T20" b="T21"/>
              <a:pathLst>
                <a:path w="271" h="2059">
                  <a:moveTo>
                    <a:pt x="0" y="2058"/>
                  </a:moveTo>
                  <a:lnTo>
                    <a:pt x="270" y="2058"/>
                  </a:lnTo>
                  <a:lnTo>
                    <a:pt x="270" y="0"/>
                  </a:lnTo>
                  <a:lnTo>
                    <a:pt x="0" y="0"/>
                  </a:lnTo>
                  <a:lnTo>
                    <a:pt x="0" y="2058"/>
                  </a:lnTo>
                </a:path>
              </a:pathLst>
            </a:custGeom>
            <a:solidFill>
              <a:srgbClr val="F8F8F8"/>
            </a:solidFill>
            <a:ln w="9048">
              <a:solidFill>
                <a:srgbClr val="C0C0C0"/>
              </a:solidFill>
              <a:round/>
              <a:headEnd/>
              <a:tailEnd/>
            </a:ln>
          </p:spPr>
          <p:txBody>
            <a:bodyPr/>
            <a:lstStyle/>
            <a:p>
              <a:endParaRPr lang="it-IT"/>
            </a:p>
          </p:txBody>
        </p:sp>
        <p:grpSp>
          <p:nvGrpSpPr>
            <p:cNvPr id="12359" name="Group 87"/>
            <p:cNvGrpSpPr>
              <a:grpSpLocks/>
            </p:cNvGrpSpPr>
            <p:nvPr/>
          </p:nvGrpSpPr>
          <p:grpSpPr bwMode="auto">
            <a:xfrm>
              <a:off x="1130" y="3474"/>
              <a:ext cx="702" cy="203"/>
              <a:chOff x="3110" y="3961"/>
              <a:chExt cx="356" cy="218"/>
            </a:xfrm>
          </p:grpSpPr>
          <p:sp>
            <p:nvSpPr>
              <p:cNvPr id="12405" name="Freeform 88"/>
              <p:cNvSpPr>
                <a:spLocks/>
              </p:cNvSpPr>
              <p:nvPr/>
            </p:nvSpPr>
            <p:spPr bwMode="auto">
              <a:xfrm>
                <a:off x="3137" y="3961"/>
                <a:ext cx="300" cy="106"/>
              </a:xfrm>
              <a:custGeom>
                <a:avLst/>
                <a:gdLst>
                  <a:gd name="T0" fmla="*/ 285 w 300"/>
                  <a:gd name="T1" fmla="*/ 2 h 106"/>
                  <a:gd name="T2" fmla="*/ 290 w 300"/>
                  <a:gd name="T3" fmla="*/ 5 h 106"/>
                  <a:gd name="T4" fmla="*/ 295 w 300"/>
                  <a:gd name="T5" fmla="*/ 9 h 106"/>
                  <a:gd name="T6" fmla="*/ 295 w 300"/>
                  <a:gd name="T7" fmla="*/ 16 h 106"/>
                  <a:gd name="T8" fmla="*/ 297 w 300"/>
                  <a:gd name="T9" fmla="*/ 23 h 106"/>
                  <a:gd name="T10" fmla="*/ 298 w 300"/>
                  <a:gd name="T11" fmla="*/ 30 h 106"/>
                  <a:gd name="T12" fmla="*/ 297 w 300"/>
                  <a:gd name="T13" fmla="*/ 39 h 106"/>
                  <a:gd name="T14" fmla="*/ 293 w 300"/>
                  <a:gd name="T15" fmla="*/ 46 h 106"/>
                  <a:gd name="T16" fmla="*/ 290 w 300"/>
                  <a:gd name="T17" fmla="*/ 52 h 106"/>
                  <a:gd name="T18" fmla="*/ 285 w 300"/>
                  <a:gd name="T19" fmla="*/ 53 h 106"/>
                  <a:gd name="T20" fmla="*/ 281 w 300"/>
                  <a:gd name="T21" fmla="*/ 52 h 106"/>
                  <a:gd name="T22" fmla="*/ 283 w 300"/>
                  <a:gd name="T23" fmla="*/ 53 h 106"/>
                  <a:gd name="T24" fmla="*/ 287 w 300"/>
                  <a:gd name="T25" fmla="*/ 56 h 106"/>
                  <a:gd name="T26" fmla="*/ 293 w 300"/>
                  <a:gd name="T27" fmla="*/ 59 h 106"/>
                  <a:gd name="T28" fmla="*/ 294 w 300"/>
                  <a:gd name="T29" fmla="*/ 66 h 106"/>
                  <a:gd name="T30" fmla="*/ 296 w 300"/>
                  <a:gd name="T31" fmla="*/ 74 h 106"/>
                  <a:gd name="T32" fmla="*/ 296 w 300"/>
                  <a:gd name="T33" fmla="*/ 82 h 106"/>
                  <a:gd name="T34" fmla="*/ 295 w 300"/>
                  <a:gd name="T35" fmla="*/ 90 h 106"/>
                  <a:gd name="T36" fmla="*/ 291 w 300"/>
                  <a:gd name="T37" fmla="*/ 96 h 106"/>
                  <a:gd name="T38" fmla="*/ 288 w 300"/>
                  <a:gd name="T39" fmla="*/ 101 h 106"/>
                  <a:gd name="T40" fmla="*/ 284 w 300"/>
                  <a:gd name="T41" fmla="*/ 104 h 106"/>
                  <a:gd name="T42" fmla="*/ 281 w 300"/>
                  <a:gd name="T43" fmla="*/ 103 h 106"/>
                  <a:gd name="T44" fmla="*/ 17 w 300"/>
                  <a:gd name="T45" fmla="*/ 103 h 106"/>
                  <a:gd name="T46" fmla="*/ 12 w 300"/>
                  <a:gd name="T47" fmla="*/ 105 h 106"/>
                  <a:gd name="T48" fmla="*/ 7 w 300"/>
                  <a:gd name="T49" fmla="*/ 101 h 106"/>
                  <a:gd name="T50" fmla="*/ 3 w 300"/>
                  <a:gd name="T51" fmla="*/ 96 h 106"/>
                  <a:gd name="T52" fmla="*/ 1 w 300"/>
                  <a:gd name="T53" fmla="*/ 90 h 106"/>
                  <a:gd name="T54" fmla="*/ 0 w 300"/>
                  <a:gd name="T55" fmla="*/ 82 h 106"/>
                  <a:gd name="T56" fmla="*/ 0 w 300"/>
                  <a:gd name="T57" fmla="*/ 74 h 106"/>
                  <a:gd name="T58" fmla="*/ 1 w 300"/>
                  <a:gd name="T59" fmla="*/ 66 h 106"/>
                  <a:gd name="T60" fmla="*/ 5 w 300"/>
                  <a:gd name="T61" fmla="*/ 59 h 106"/>
                  <a:gd name="T62" fmla="*/ 9 w 300"/>
                  <a:gd name="T63" fmla="*/ 56 h 106"/>
                  <a:gd name="T64" fmla="*/ 14 w 300"/>
                  <a:gd name="T65" fmla="*/ 53 h 106"/>
                  <a:gd name="T66" fmla="*/ 17 w 300"/>
                  <a:gd name="T67" fmla="*/ 53 h 106"/>
                  <a:gd name="T68" fmla="*/ 12 w 300"/>
                  <a:gd name="T69" fmla="*/ 54 h 106"/>
                  <a:gd name="T70" fmla="*/ 8 w 300"/>
                  <a:gd name="T71" fmla="*/ 52 h 106"/>
                  <a:gd name="T72" fmla="*/ 4 w 300"/>
                  <a:gd name="T73" fmla="*/ 46 h 106"/>
                  <a:gd name="T74" fmla="*/ 2 w 300"/>
                  <a:gd name="T75" fmla="*/ 39 h 106"/>
                  <a:gd name="T76" fmla="*/ 1 w 300"/>
                  <a:gd name="T77" fmla="*/ 31 h 106"/>
                  <a:gd name="T78" fmla="*/ 1 w 300"/>
                  <a:gd name="T79" fmla="*/ 22 h 106"/>
                  <a:gd name="T80" fmla="*/ 3 w 300"/>
                  <a:gd name="T81" fmla="*/ 15 h 106"/>
                  <a:gd name="T82" fmla="*/ 8 w 300"/>
                  <a:gd name="T83" fmla="*/ 7 h 106"/>
                  <a:gd name="T84" fmla="*/ 13 w 300"/>
                  <a:gd name="T85" fmla="*/ 4 h 106"/>
                  <a:gd name="T86" fmla="*/ 18 w 300"/>
                  <a:gd name="T87" fmla="*/ 1 h 106"/>
                  <a:gd name="T88" fmla="*/ 24 w 300"/>
                  <a:gd name="T89" fmla="*/ 0 h 106"/>
                  <a:gd name="T90" fmla="*/ 61 w 300"/>
                  <a:gd name="T91" fmla="*/ 0 h 106"/>
                  <a:gd name="T92" fmla="*/ 125 w 300"/>
                  <a:gd name="T93" fmla="*/ 0 h 106"/>
                  <a:gd name="T94" fmla="*/ 197 w 300"/>
                  <a:gd name="T95" fmla="*/ 0 h 106"/>
                  <a:gd name="T96" fmla="*/ 256 w 300"/>
                  <a:gd name="T97" fmla="*/ 0 h 106"/>
                  <a:gd name="T98" fmla="*/ 283 w 300"/>
                  <a:gd name="T99" fmla="*/ 0 h 10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00"/>
                  <a:gd name="T151" fmla="*/ 0 h 106"/>
                  <a:gd name="T152" fmla="*/ 300 w 300"/>
                  <a:gd name="T153" fmla="*/ 106 h 10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00" h="106">
                    <a:moveTo>
                      <a:pt x="281" y="1"/>
                    </a:moveTo>
                    <a:lnTo>
                      <a:pt x="283" y="2"/>
                    </a:lnTo>
                    <a:lnTo>
                      <a:pt x="285" y="2"/>
                    </a:lnTo>
                    <a:lnTo>
                      <a:pt x="287" y="4"/>
                    </a:lnTo>
                    <a:lnTo>
                      <a:pt x="290" y="4"/>
                    </a:lnTo>
                    <a:lnTo>
                      <a:pt x="290" y="5"/>
                    </a:lnTo>
                    <a:lnTo>
                      <a:pt x="292" y="6"/>
                    </a:lnTo>
                    <a:lnTo>
                      <a:pt x="293" y="8"/>
                    </a:lnTo>
                    <a:lnTo>
                      <a:pt x="295" y="9"/>
                    </a:lnTo>
                    <a:lnTo>
                      <a:pt x="295" y="12"/>
                    </a:lnTo>
                    <a:lnTo>
                      <a:pt x="295" y="14"/>
                    </a:lnTo>
                    <a:lnTo>
                      <a:pt x="295" y="16"/>
                    </a:lnTo>
                    <a:lnTo>
                      <a:pt x="297" y="18"/>
                    </a:lnTo>
                    <a:lnTo>
                      <a:pt x="297" y="21"/>
                    </a:lnTo>
                    <a:lnTo>
                      <a:pt x="297" y="23"/>
                    </a:lnTo>
                    <a:lnTo>
                      <a:pt x="297" y="25"/>
                    </a:lnTo>
                    <a:lnTo>
                      <a:pt x="299" y="26"/>
                    </a:lnTo>
                    <a:lnTo>
                      <a:pt x="298" y="30"/>
                    </a:lnTo>
                    <a:lnTo>
                      <a:pt x="298" y="34"/>
                    </a:lnTo>
                    <a:lnTo>
                      <a:pt x="297" y="37"/>
                    </a:lnTo>
                    <a:lnTo>
                      <a:pt x="297" y="39"/>
                    </a:lnTo>
                    <a:lnTo>
                      <a:pt x="295" y="43"/>
                    </a:lnTo>
                    <a:lnTo>
                      <a:pt x="295" y="44"/>
                    </a:lnTo>
                    <a:lnTo>
                      <a:pt x="293" y="46"/>
                    </a:lnTo>
                    <a:lnTo>
                      <a:pt x="293" y="48"/>
                    </a:lnTo>
                    <a:lnTo>
                      <a:pt x="291" y="50"/>
                    </a:lnTo>
                    <a:lnTo>
                      <a:pt x="290" y="52"/>
                    </a:lnTo>
                    <a:lnTo>
                      <a:pt x="288" y="53"/>
                    </a:lnTo>
                    <a:lnTo>
                      <a:pt x="287" y="53"/>
                    </a:lnTo>
                    <a:lnTo>
                      <a:pt x="285" y="53"/>
                    </a:lnTo>
                    <a:lnTo>
                      <a:pt x="283" y="53"/>
                    </a:lnTo>
                    <a:lnTo>
                      <a:pt x="281" y="53"/>
                    </a:lnTo>
                    <a:lnTo>
                      <a:pt x="281" y="52"/>
                    </a:lnTo>
                    <a:lnTo>
                      <a:pt x="281" y="53"/>
                    </a:lnTo>
                    <a:lnTo>
                      <a:pt x="283" y="53"/>
                    </a:lnTo>
                    <a:lnTo>
                      <a:pt x="285" y="54"/>
                    </a:lnTo>
                    <a:lnTo>
                      <a:pt x="287" y="54"/>
                    </a:lnTo>
                    <a:lnTo>
                      <a:pt x="287" y="56"/>
                    </a:lnTo>
                    <a:lnTo>
                      <a:pt x="289" y="57"/>
                    </a:lnTo>
                    <a:lnTo>
                      <a:pt x="291" y="59"/>
                    </a:lnTo>
                    <a:lnTo>
                      <a:pt x="293" y="59"/>
                    </a:lnTo>
                    <a:lnTo>
                      <a:pt x="293" y="62"/>
                    </a:lnTo>
                    <a:lnTo>
                      <a:pt x="294" y="64"/>
                    </a:lnTo>
                    <a:lnTo>
                      <a:pt x="294" y="66"/>
                    </a:lnTo>
                    <a:lnTo>
                      <a:pt x="295" y="68"/>
                    </a:lnTo>
                    <a:lnTo>
                      <a:pt x="295" y="72"/>
                    </a:lnTo>
                    <a:lnTo>
                      <a:pt x="296" y="74"/>
                    </a:lnTo>
                    <a:lnTo>
                      <a:pt x="296" y="76"/>
                    </a:lnTo>
                    <a:lnTo>
                      <a:pt x="297" y="78"/>
                    </a:lnTo>
                    <a:lnTo>
                      <a:pt x="296" y="82"/>
                    </a:lnTo>
                    <a:lnTo>
                      <a:pt x="296" y="84"/>
                    </a:lnTo>
                    <a:lnTo>
                      <a:pt x="295" y="88"/>
                    </a:lnTo>
                    <a:lnTo>
                      <a:pt x="295" y="90"/>
                    </a:lnTo>
                    <a:lnTo>
                      <a:pt x="294" y="93"/>
                    </a:lnTo>
                    <a:lnTo>
                      <a:pt x="293" y="94"/>
                    </a:lnTo>
                    <a:lnTo>
                      <a:pt x="291" y="96"/>
                    </a:lnTo>
                    <a:lnTo>
                      <a:pt x="291" y="98"/>
                    </a:lnTo>
                    <a:lnTo>
                      <a:pt x="290" y="100"/>
                    </a:lnTo>
                    <a:lnTo>
                      <a:pt x="288" y="101"/>
                    </a:lnTo>
                    <a:lnTo>
                      <a:pt x="286" y="103"/>
                    </a:lnTo>
                    <a:lnTo>
                      <a:pt x="284" y="104"/>
                    </a:lnTo>
                    <a:lnTo>
                      <a:pt x="282" y="104"/>
                    </a:lnTo>
                    <a:lnTo>
                      <a:pt x="281" y="104"/>
                    </a:lnTo>
                    <a:lnTo>
                      <a:pt x="281" y="103"/>
                    </a:lnTo>
                    <a:lnTo>
                      <a:pt x="280" y="103"/>
                    </a:lnTo>
                    <a:lnTo>
                      <a:pt x="17" y="103"/>
                    </a:lnTo>
                    <a:lnTo>
                      <a:pt x="16" y="105"/>
                    </a:lnTo>
                    <a:lnTo>
                      <a:pt x="14" y="105"/>
                    </a:lnTo>
                    <a:lnTo>
                      <a:pt x="12" y="105"/>
                    </a:lnTo>
                    <a:lnTo>
                      <a:pt x="11" y="103"/>
                    </a:lnTo>
                    <a:lnTo>
                      <a:pt x="9" y="103"/>
                    </a:lnTo>
                    <a:lnTo>
                      <a:pt x="7" y="101"/>
                    </a:lnTo>
                    <a:lnTo>
                      <a:pt x="5" y="100"/>
                    </a:lnTo>
                    <a:lnTo>
                      <a:pt x="5" y="98"/>
                    </a:lnTo>
                    <a:lnTo>
                      <a:pt x="3" y="96"/>
                    </a:lnTo>
                    <a:lnTo>
                      <a:pt x="3" y="94"/>
                    </a:lnTo>
                    <a:lnTo>
                      <a:pt x="1" y="93"/>
                    </a:lnTo>
                    <a:lnTo>
                      <a:pt x="1" y="90"/>
                    </a:lnTo>
                    <a:lnTo>
                      <a:pt x="0" y="88"/>
                    </a:lnTo>
                    <a:lnTo>
                      <a:pt x="0" y="84"/>
                    </a:lnTo>
                    <a:lnTo>
                      <a:pt x="0" y="82"/>
                    </a:lnTo>
                    <a:lnTo>
                      <a:pt x="0" y="78"/>
                    </a:lnTo>
                    <a:lnTo>
                      <a:pt x="0" y="76"/>
                    </a:lnTo>
                    <a:lnTo>
                      <a:pt x="0" y="74"/>
                    </a:lnTo>
                    <a:lnTo>
                      <a:pt x="0" y="72"/>
                    </a:lnTo>
                    <a:lnTo>
                      <a:pt x="1" y="68"/>
                    </a:lnTo>
                    <a:lnTo>
                      <a:pt x="1" y="66"/>
                    </a:lnTo>
                    <a:lnTo>
                      <a:pt x="3" y="64"/>
                    </a:lnTo>
                    <a:lnTo>
                      <a:pt x="3" y="62"/>
                    </a:lnTo>
                    <a:lnTo>
                      <a:pt x="5" y="59"/>
                    </a:lnTo>
                    <a:lnTo>
                      <a:pt x="6" y="59"/>
                    </a:lnTo>
                    <a:lnTo>
                      <a:pt x="8" y="57"/>
                    </a:lnTo>
                    <a:lnTo>
                      <a:pt x="9" y="56"/>
                    </a:lnTo>
                    <a:lnTo>
                      <a:pt x="11" y="54"/>
                    </a:lnTo>
                    <a:lnTo>
                      <a:pt x="13" y="54"/>
                    </a:lnTo>
                    <a:lnTo>
                      <a:pt x="14" y="53"/>
                    </a:lnTo>
                    <a:lnTo>
                      <a:pt x="16" y="53"/>
                    </a:lnTo>
                    <a:lnTo>
                      <a:pt x="18" y="53"/>
                    </a:lnTo>
                    <a:lnTo>
                      <a:pt x="17" y="53"/>
                    </a:lnTo>
                    <a:lnTo>
                      <a:pt x="16" y="54"/>
                    </a:lnTo>
                    <a:lnTo>
                      <a:pt x="14" y="54"/>
                    </a:lnTo>
                    <a:lnTo>
                      <a:pt x="12" y="54"/>
                    </a:lnTo>
                    <a:lnTo>
                      <a:pt x="11" y="53"/>
                    </a:lnTo>
                    <a:lnTo>
                      <a:pt x="9" y="53"/>
                    </a:lnTo>
                    <a:lnTo>
                      <a:pt x="8" y="52"/>
                    </a:lnTo>
                    <a:lnTo>
                      <a:pt x="6" y="50"/>
                    </a:lnTo>
                    <a:lnTo>
                      <a:pt x="6" y="48"/>
                    </a:lnTo>
                    <a:lnTo>
                      <a:pt x="4" y="46"/>
                    </a:lnTo>
                    <a:lnTo>
                      <a:pt x="4" y="44"/>
                    </a:lnTo>
                    <a:lnTo>
                      <a:pt x="2" y="43"/>
                    </a:lnTo>
                    <a:lnTo>
                      <a:pt x="2" y="39"/>
                    </a:lnTo>
                    <a:lnTo>
                      <a:pt x="1" y="37"/>
                    </a:lnTo>
                    <a:lnTo>
                      <a:pt x="1" y="34"/>
                    </a:lnTo>
                    <a:lnTo>
                      <a:pt x="1" y="31"/>
                    </a:lnTo>
                    <a:lnTo>
                      <a:pt x="1" y="28"/>
                    </a:lnTo>
                    <a:lnTo>
                      <a:pt x="1" y="26"/>
                    </a:lnTo>
                    <a:lnTo>
                      <a:pt x="1" y="22"/>
                    </a:lnTo>
                    <a:lnTo>
                      <a:pt x="1" y="21"/>
                    </a:lnTo>
                    <a:lnTo>
                      <a:pt x="3" y="17"/>
                    </a:lnTo>
                    <a:lnTo>
                      <a:pt x="3" y="15"/>
                    </a:lnTo>
                    <a:lnTo>
                      <a:pt x="5" y="12"/>
                    </a:lnTo>
                    <a:lnTo>
                      <a:pt x="6" y="10"/>
                    </a:lnTo>
                    <a:lnTo>
                      <a:pt x="8" y="7"/>
                    </a:lnTo>
                    <a:lnTo>
                      <a:pt x="9" y="6"/>
                    </a:lnTo>
                    <a:lnTo>
                      <a:pt x="11" y="5"/>
                    </a:lnTo>
                    <a:lnTo>
                      <a:pt x="13" y="4"/>
                    </a:lnTo>
                    <a:lnTo>
                      <a:pt x="14" y="2"/>
                    </a:lnTo>
                    <a:lnTo>
                      <a:pt x="16" y="2"/>
                    </a:lnTo>
                    <a:lnTo>
                      <a:pt x="18" y="1"/>
                    </a:lnTo>
                    <a:lnTo>
                      <a:pt x="20" y="1"/>
                    </a:lnTo>
                    <a:lnTo>
                      <a:pt x="22" y="0"/>
                    </a:lnTo>
                    <a:lnTo>
                      <a:pt x="24" y="0"/>
                    </a:lnTo>
                    <a:lnTo>
                      <a:pt x="32" y="0"/>
                    </a:lnTo>
                    <a:lnTo>
                      <a:pt x="44" y="0"/>
                    </a:lnTo>
                    <a:lnTo>
                      <a:pt x="61" y="0"/>
                    </a:lnTo>
                    <a:lnTo>
                      <a:pt x="80" y="0"/>
                    </a:lnTo>
                    <a:lnTo>
                      <a:pt x="102" y="0"/>
                    </a:lnTo>
                    <a:lnTo>
                      <a:pt x="125" y="0"/>
                    </a:lnTo>
                    <a:lnTo>
                      <a:pt x="150" y="0"/>
                    </a:lnTo>
                    <a:lnTo>
                      <a:pt x="173" y="0"/>
                    </a:lnTo>
                    <a:lnTo>
                      <a:pt x="197" y="0"/>
                    </a:lnTo>
                    <a:lnTo>
                      <a:pt x="219" y="0"/>
                    </a:lnTo>
                    <a:lnTo>
                      <a:pt x="240" y="0"/>
                    </a:lnTo>
                    <a:lnTo>
                      <a:pt x="256" y="0"/>
                    </a:lnTo>
                    <a:lnTo>
                      <a:pt x="270" y="0"/>
                    </a:lnTo>
                    <a:lnTo>
                      <a:pt x="279" y="0"/>
                    </a:lnTo>
                    <a:lnTo>
                      <a:pt x="283" y="0"/>
                    </a:lnTo>
                    <a:lnTo>
                      <a:pt x="281" y="1"/>
                    </a:lnTo>
                  </a:path>
                </a:pathLst>
              </a:custGeom>
              <a:solidFill>
                <a:srgbClr val="F8F8F8"/>
              </a:solidFill>
              <a:ln w="18732">
                <a:solidFill>
                  <a:srgbClr val="C0C0C0"/>
                </a:solidFill>
                <a:round/>
                <a:headEnd/>
                <a:tailEnd/>
              </a:ln>
            </p:spPr>
            <p:txBody>
              <a:bodyPr/>
              <a:lstStyle/>
              <a:p>
                <a:endParaRPr lang="it-IT"/>
              </a:p>
            </p:txBody>
          </p:sp>
          <p:sp>
            <p:nvSpPr>
              <p:cNvPr id="12406" name="Freeform 89"/>
              <p:cNvSpPr>
                <a:spLocks/>
              </p:cNvSpPr>
              <p:nvPr/>
            </p:nvSpPr>
            <p:spPr bwMode="auto">
              <a:xfrm>
                <a:off x="3209" y="3964"/>
                <a:ext cx="230" cy="51"/>
              </a:xfrm>
              <a:custGeom>
                <a:avLst/>
                <a:gdLst>
                  <a:gd name="T0" fmla="*/ 217 w 230"/>
                  <a:gd name="T1" fmla="*/ 5 h 51"/>
                  <a:gd name="T2" fmla="*/ 213 w 230"/>
                  <a:gd name="T3" fmla="*/ 13 h 51"/>
                  <a:gd name="T4" fmla="*/ 209 w 230"/>
                  <a:gd name="T5" fmla="*/ 21 h 51"/>
                  <a:gd name="T6" fmla="*/ 204 w 230"/>
                  <a:gd name="T7" fmla="*/ 28 h 51"/>
                  <a:gd name="T8" fmla="*/ 194 w 230"/>
                  <a:gd name="T9" fmla="*/ 34 h 51"/>
                  <a:gd name="T10" fmla="*/ 181 w 230"/>
                  <a:gd name="T11" fmla="*/ 39 h 51"/>
                  <a:gd name="T12" fmla="*/ 161 w 230"/>
                  <a:gd name="T13" fmla="*/ 42 h 51"/>
                  <a:gd name="T14" fmla="*/ 135 w 230"/>
                  <a:gd name="T15" fmla="*/ 42 h 51"/>
                  <a:gd name="T16" fmla="*/ 111 w 230"/>
                  <a:gd name="T17" fmla="*/ 42 h 51"/>
                  <a:gd name="T18" fmla="*/ 95 w 230"/>
                  <a:gd name="T19" fmla="*/ 43 h 51"/>
                  <a:gd name="T20" fmla="*/ 77 w 230"/>
                  <a:gd name="T21" fmla="*/ 45 h 51"/>
                  <a:gd name="T22" fmla="*/ 59 w 230"/>
                  <a:gd name="T23" fmla="*/ 45 h 51"/>
                  <a:gd name="T24" fmla="*/ 41 w 230"/>
                  <a:gd name="T25" fmla="*/ 47 h 51"/>
                  <a:gd name="T26" fmla="*/ 25 w 230"/>
                  <a:gd name="T27" fmla="*/ 48 h 51"/>
                  <a:gd name="T28" fmla="*/ 11 w 230"/>
                  <a:gd name="T29" fmla="*/ 50 h 51"/>
                  <a:gd name="T30" fmla="*/ 2 w 230"/>
                  <a:gd name="T31" fmla="*/ 50 h 51"/>
                  <a:gd name="T32" fmla="*/ 0 w 230"/>
                  <a:gd name="T33" fmla="*/ 50 h 51"/>
                  <a:gd name="T34" fmla="*/ 6 w 230"/>
                  <a:gd name="T35" fmla="*/ 50 h 51"/>
                  <a:gd name="T36" fmla="*/ 19 w 230"/>
                  <a:gd name="T37" fmla="*/ 50 h 51"/>
                  <a:gd name="T38" fmla="*/ 34 w 230"/>
                  <a:gd name="T39" fmla="*/ 50 h 51"/>
                  <a:gd name="T40" fmla="*/ 50 w 230"/>
                  <a:gd name="T41" fmla="*/ 50 h 51"/>
                  <a:gd name="T42" fmla="*/ 67 w 230"/>
                  <a:gd name="T43" fmla="*/ 50 h 51"/>
                  <a:gd name="T44" fmla="*/ 81 w 230"/>
                  <a:gd name="T45" fmla="*/ 50 h 51"/>
                  <a:gd name="T46" fmla="*/ 91 w 230"/>
                  <a:gd name="T47" fmla="*/ 50 h 51"/>
                  <a:gd name="T48" fmla="*/ 95 w 230"/>
                  <a:gd name="T49" fmla="*/ 50 h 51"/>
                  <a:gd name="T50" fmla="*/ 103 w 230"/>
                  <a:gd name="T51" fmla="*/ 50 h 51"/>
                  <a:gd name="T52" fmla="*/ 119 w 230"/>
                  <a:gd name="T53" fmla="*/ 50 h 51"/>
                  <a:gd name="T54" fmla="*/ 139 w 230"/>
                  <a:gd name="T55" fmla="*/ 50 h 51"/>
                  <a:gd name="T56" fmla="*/ 158 w 230"/>
                  <a:gd name="T57" fmla="*/ 50 h 51"/>
                  <a:gd name="T58" fmla="*/ 178 w 230"/>
                  <a:gd name="T59" fmla="*/ 50 h 51"/>
                  <a:gd name="T60" fmla="*/ 193 w 230"/>
                  <a:gd name="T61" fmla="*/ 50 h 51"/>
                  <a:gd name="T62" fmla="*/ 202 w 230"/>
                  <a:gd name="T63" fmla="*/ 50 h 51"/>
                  <a:gd name="T64" fmla="*/ 210 w 230"/>
                  <a:gd name="T65" fmla="*/ 50 h 51"/>
                  <a:gd name="T66" fmla="*/ 219 w 230"/>
                  <a:gd name="T67" fmla="*/ 48 h 51"/>
                  <a:gd name="T68" fmla="*/ 225 w 230"/>
                  <a:gd name="T69" fmla="*/ 41 h 51"/>
                  <a:gd name="T70" fmla="*/ 228 w 230"/>
                  <a:gd name="T71" fmla="*/ 33 h 51"/>
                  <a:gd name="T72" fmla="*/ 228 w 230"/>
                  <a:gd name="T73" fmla="*/ 23 h 51"/>
                  <a:gd name="T74" fmla="*/ 225 w 230"/>
                  <a:gd name="T75" fmla="*/ 14 h 51"/>
                  <a:gd name="T76" fmla="*/ 223 w 230"/>
                  <a:gd name="T77" fmla="*/ 6 h 51"/>
                  <a:gd name="T78" fmla="*/ 219 w 230"/>
                  <a:gd name="T79" fmla="*/ 2 h 51"/>
                  <a:gd name="T80" fmla="*/ 218 w 230"/>
                  <a:gd name="T81" fmla="*/ 0 h 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51"/>
                  <a:gd name="T125" fmla="*/ 230 w 230"/>
                  <a:gd name="T126" fmla="*/ 51 h 5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51">
                    <a:moveTo>
                      <a:pt x="218" y="0"/>
                    </a:moveTo>
                    <a:lnTo>
                      <a:pt x="217" y="5"/>
                    </a:lnTo>
                    <a:lnTo>
                      <a:pt x="215" y="9"/>
                    </a:lnTo>
                    <a:lnTo>
                      <a:pt x="213" y="13"/>
                    </a:lnTo>
                    <a:lnTo>
                      <a:pt x="212" y="17"/>
                    </a:lnTo>
                    <a:lnTo>
                      <a:pt x="209" y="21"/>
                    </a:lnTo>
                    <a:lnTo>
                      <a:pt x="207" y="24"/>
                    </a:lnTo>
                    <a:lnTo>
                      <a:pt x="204" y="28"/>
                    </a:lnTo>
                    <a:lnTo>
                      <a:pt x="201" y="31"/>
                    </a:lnTo>
                    <a:lnTo>
                      <a:pt x="194" y="34"/>
                    </a:lnTo>
                    <a:lnTo>
                      <a:pt x="188" y="37"/>
                    </a:lnTo>
                    <a:lnTo>
                      <a:pt x="181" y="39"/>
                    </a:lnTo>
                    <a:lnTo>
                      <a:pt x="172" y="40"/>
                    </a:lnTo>
                    <a:lnTo>
                      <a:pt x="161" y="42"/>
                    </a:lnTo>
                    <a:lnTo>
                      <a:pt x="149" y="42"/>
                    </a:lnTo>
                    <a:lnTo>
                      <a:pt x="135" y="42"/>
                    </a:lnTo>
                    <a:lnTo>
                      <a:pt x="119" y="41"/>
                    </a:lnTo>
                    <a:lnTo>
                      <a:pt x="111" y="42"/>
                    </a:lnTo>
                    <a:lnTo>
                      <a:pt x="103" y="42"/>
                    </a:lnTo>
                    <a:lnTo>
                      <a:pt x="95" y="43"/>
                    </a:lnTo>
                    <a:lnTo>
                      <a:pt x="86" y="43"/>
                    </a:lnTo>
                    <a:lnTo>
                      <a:pt x="77" y="45"/>
                    </a:lnTo>
                    <a:lnTo>
                      <a:pt x="68" y="45"/>
                    </a:lnTo>
                    <a:lnTo>
                      <a:pt x="59" y="45"/>
                    </a:lnTo>
                    <a:lnTo>
                      <a:pt x="50" y="45"/>
                    </a:lnTo>
                    <a:lnTo>
                      <a:pt x="41" y="47"/>
                    </a:lnTo>
                    <a:lnTo>
                      <a:pt x="32" y="47"/>
                    </a:lnTo>
                    <a:lnTo>
                      <a:pt x="25" y="48"/>
                    </a:lnTo>
                    <a:lnTo>
                      <a:pt x="18" y="48"/>
                    </a:lnTo>
                    <a:lnTo>
                      <a:pt x="11" y="50"/>
                    </a:lnTo>
                    <a:lnTo>
                      <a:pt x="6" y="50"/>
                    </a:lnTo>
                    <a:lnTo>
                      <a:pt x="2" y="50"/>
                    </a:lnTo>
                    <a:lnTo>
                      <a:pt x="0" y="50"/>
                    </a:lnTo>
                    <a:lnTo>
                      <a:pt x="3" y="50"/>
                    </a:lnTo>
                    <a:lnTo>
                      <a:pt x="6" y="50"/>
                    </a:lnTo>
                    <a:lnTo>
                      <a:pt x="12" y="50"/>
                    </a:lnTo>
                    <a:lnTo>
                      <a:pt x="19" y="50"/>
                    </a:lnTo>
                    <a:lnTo>
                      <a:pt x="26" y="50"/>
                    </a:lnTo>
                    <a:lnTo>
                      <a:pt x="34" y="50"/>
                    </a:lnTo>
                    <a:lnTo>
                      <a:pt x="43" y="50"/>
                    </a:lnTo>
                    <a:lnTo>
                      <a:pt x="50" y="50"/>
                    </a:lnTo>
                    <a:lnTo>
                      <a:pt x="59" y="50"/>
                    </a:lnTo>
                    <a:lnTo>
                      <a:pt x="67" y="50"/>
                    </a:lnTo>
                    <a:lnTo>
                      <a:pt x="75" y="50"/>
                    </a:lnTo>
                    <a:lnTo>
                      <a:pt x="81" y="50"/>
                    </a:lnTo>
                    <a:lnTo>
                      <a:pt x="87" y="50"/>
                    </a:lnTo>
                    <a:lnTo>
                      <a:pt x="91" y="50"/>
                    </a:lnTo>
                    <a:lnTo>
                      <a:pt x="95" y="50"/>
                    </a:lnTo>
                    <a:lnTo>
                      <a:pt x="99" y="50"/>
                    </a:lnTo>
                    <a:lnTo>
                      <a:pt x="103" y="50"/>
                    </a:lnTo>
                    <a:lnTo>
                      <a:pt x="111" y="50"/>
                    </a:lnTo>
                    <a:lnTo>
                      <a:pt x="119" y="50"/>
                    </a:lnTo>
                    <a:lnTo>
                      <a:pt x="129" y="50"/>
                    </a:lnTo>
                    <a:lnTo>
                      <a:pt x="139" y="50"/>
                    </a:lnTo>
                    <a:lnTo>
                      <a:pt x="149" y="50"/>
                    </a:lnTo>
                    <a:lnTo>
                      <a:pt x="158" y="50"/>
                    </a:lnTo>
                    <a:lnTo>
                      <a:pt x="169" y="50"/>
                    </a:lnTo>
                    <a:lnTo>
                      <a:pt x="178" y="50"/>
                    </a:lnTo>
                    <a:lnTo>
                      <a:pt x="187" y="50"/>
                    </a:lnTo>
                    <a:lnTo>
                      <a:pt x="193" y="50"/>
                    </a:lnTo>
                    <a:lnTo>
                      <a:pt x="199" y="50"/>
                    </a:lnTo>
                    <a:lnTo>
                      <a:pt x="202" y="50"/>
                    </a:lnTo>
                    <a:lnTo>
                      <a:pt x="204" y="50"/>
                    </a:lnTo>
                    <a:lnTo>
                      <a:pt x="210" y="50"/>
                    </a:lnTo>
                    <a:lnTo>
                      <a:pt x="215" y="50"/>
                    </a:lnTo>
                    <a:lnTo>
                      <a:pt x="219" y="48"/>
                    </a:lnTo>
                    <a:lnTo>
                      <a:pt x="223" y="44"/>
                    </a:lnTo>
                    <a:lnTo>
                      <a:pt x="225" y="41"/>
                    </a:lnTo>
                    <a:lnTo>
                      <a:pt x="227" y="37"/>
                    </a:lnTo>
                    <a:lnTo>
                      <a:pt x="228" y="33"/>
                    </a:lnTo>
                    <a:lnTo>
                      <a:pt x="229" y="27"/>
                    </a:lnTo>
                    <a:lnTo>
                      <a:pt x="228" y="23"/>
                    </a:lnTo>
                    <a:lnTo>
                      <a:pt x="227" y="18"/>
                    </a:lnTo>
                    <a:lnTo>
                      <a:pt x="225" y="14"/>
                    </a:lnTo>
                    <a:lnTo>
                      <a:pt x="225" y="9"/>
                    </a:lnTo>
                    <a:lnTo>
                      <a:pt x="223" y="6"/>
                    </a:lnTo>
                    <a:lnTo>
                      <a:pt x="221" y="3"/>
                    </a:lnTo>
                    <a:lnTo>
                      <a:pt x="219" y="2"/>
                    </a:lnTo>
                    <a:lnTo>
                      <a:pt x="218" y="0"/>
                    </a:lnTo>
                  </a:path>
                </a:pathLst>
              </a:custGeom>
              <a:solidFill>
                <a:srgbClr val="F8F8F8"/>
              </a:solidFill>
              <a:ln w="9525">
                <a:solidFill>
                  <a:srgbClr val="C0C0C0"/>
                </a:solidFill>
                <a:round/>
                <a:headEnd/>
                <a:tailEnd/>
              </a:ln>
            </p:spPr>
            <p:txBody>
              <a:bodyPr/>
              <a:lstStyle/>
              <a:p>
                <a:endParaRPr lang="it-IT"/>
              </a:p>
            </p:txBody>
          </p:sp>
          <p:sp>
            <p:nvSpPr>
              <p:cNvPr id="12407" name="Freeform 90"/>
              <p:cNvSpPr>
                <a:spLocks/>
              </p:cNvSpPr>
              <p:nvPr/>
            </p:nvSpPr>
            <p:spPr bwMode="auto">
              <a:xfrm>
                <a:off x="3110" y="4077"/>
                <a:ext cx="354" cy="102"/>
              </a:xfrm>
              <a:custGeom>
                <a:avLst/>
                <a:gdLst>
                  <a:gd name="T0" fmla="*/ 0 w 354"/>
                  <a:gd name="T1" fmla="*/ 0 h 102"/>
                  <a:gd name="T2" fmla="*/ 0 w 354"/>
                  <a:gd name="T3" fmla="*/ 101 h 102"/>
                  <a:gd name="T4" fmla="*/ 353 w 354"/>
                  <a:gd name="T5" fmla="*/ 101 h 102"/>
                  <a:gd name="T6" fmla="*/ 353 w 354"/>
                  <a:gd name="T7" fmla="*/ 0 h 102"/>
                  <a:gd name="T8" fmla="*/ 0 w 354"/>
                  <a:gd name="T9" fmla="*/ 0 h 102"/>
                  <a:gd name="T10" fmla="*/ 0 w 354"/>
                  <a:gd name="T11" fmla="*/ 0 h 102"/>
                  <a:gd name="T12" fmla="*/ 0 60000 65536"/>
                  <a:gd name="T13" fmla="*/ 0 60000 65536"/>
                  <a:gd name="T14" fmla="*/ 0 60000 65536"/>
                  <a:gd name="T15" fmla="*/ 0 60000 65536"/>
                  <a:gd name="T16" fmla="*/ 0 60000 65536"/>
                  <a:gd name="T17" fmla="*/ 0 60000 65536"/>
                  <a:gd name="T18" fmla="*/ 0 w 354"/>
                  <a:gd name="T19" fmla="*/ 0 h 102"/>
                  <a:gd name="T20" fmla="*/ 354 w 354"/>
                  <a:gd name="T21" fmla="*/ 102 h 102"/>
                </a:gdLst>
                <a:ahLst/>
                <a:cxnLst>
                  <a:cxn ang="T12">
                    <a:pos x="T0" y="T1"/>
                  </a:cxn>
                  <a:cxn ang="T13">
                    <a:pos x="T2" y="T3"/>
                  </a:cxn>
                  <a:cxn ang="T14">
                    <a:pos x="T4" y="T5"/>
                  </a:cxn>
                  <a:cxn ang="T15">
                    <a:pos x="T6" y="T7"/>
                  </a:cxn>
                  <a:cxn ang="T16">
                    <a:pos x="T8" y="T9"/>
                  </a:cxn>
                  <a:cxn ang="T17">
                    <a:pos x="T10" y="T11"/>
                  </a:cxn>
                </a:cxnLst>
                <a:rect l="T18" t="T19" r="T20" b="T21"/>
                <a:pathLst>
                  <a:path w="354" h="102">
                    <a:moveTo>
                      <a:pt x="0" y="0"/>
                    </a:moveTo>
                    <a:lnTo>
                      <a:pt x="0" y="101"/>
                    </a:lnTo>
                    <a:lnTo>
                      <a:pt x="353" y="101"/>
                    </a:lnTo>
                    <a:lnTo>
                      <a:pt x="353" y="0"/>
                    </a:lnTo>
                    <a:lnTo>
                      <a:pt x="0" y="0"/>
                    </a:lnTo>
                  </a:path>
                </a:pathLst>
              </a:custGeom>
              <a:solidFill>
                <a:srgbClr val="F8F8F8"/>
              </a:solidFill>
              <a:ln w="18732">
                <a:solidFill>
                  <a:srgbClr val="C0C0C0"/>
                </a:solidFill>
                <a:round/>
                <a:headEnd/>
                <a:tailEnd/>
              </a:ln>
            </p:spPr>
            <p:txBody>
              <a:bodyPr/>
              <a:lstStyle/>
              <a:p>
                <a:endParaRPr lang="it-IT"/>
              </a:p>
            </p:txBody>
          </p:sp>
          <p:sp>
            <p:nvSpPr>
              <p:cNvPr id="12408" name="Freeform 91"/>
              <p:cNvSpPr>
                <a:spLocks/>
              </p:cNvSpPr>
              <p:nvPr/>
            </p:nvSpPr>
            <p:spPr bwMode="auto">
              <a:xfrm>
                <a:off x="3115" y="4079"/>
                <a:ext cx="351" cy="100"/>
              </a:xfrm>
              <a:custGeom>
                <a:avLst/>
                <a:gdLst>
                  <a:gd name="T0" fmla="*/ 348 w 351"/>
                  <a:gd name="T1" fmla="*/ 4 h 100"/>
                  <a:gd name="T2" fmla="*/ 348 w 351"/>
                  <a:gd name="T3" fmla="*/ 18 h 100"/>
                  <a:gd name="T4" fmla="*/ 349 w 351"/>
                  <a:gd name="T5" fmla="*/ 39 h 100"/>
                  <a:gd name="T6" fmla="*/ 349 w 351"/>
                  <a:gd name="T7" fmla="*/ 65 h 100"/>
                  <a:gd name="T8" fmla="*/ 349 w 351"/>
                  <a:gd name="T9" fmla="*/ 87 h 100"/>
                  <a:gd name="T10" fmla="*/ 346 w 351"/>
                  <a:gd name="T11" fmla="*/ 99 h 100"/>
                  <a:gd name="T12" fmla="*/ 295 w 351"/>
                  <a:gd name="T13" fmla="*/ 99 h 100"/>
                  <a:gd name="T14" fmla="*/ 207 w 351"/>
                  <a:gd name="T15" fmla="*/ 99 h 100"/>
                  <a:gd name="T16" fmla="*/ 110 w 351"/>
                  <a:gd name="T17" fmla="*/ 99 h 100"/>
                  <a:gd name="T18" fmla="*/ 31 w 351"/>
                  <a:gd name="T19" fmla="*/ 99 h 100"/>
                  <a:gd name="T20" fmla="*/ 0 w 351"/>
                  <a:gd name="T21" fmla="*/ 99 h 100"/>
                  <a:gd name="T22" fmla="*/ 5 w 351"/>
                  <a:gd name="T23" fmla="*/ 99 h 100"/>
                  <a:gd name="T24" fmla="*/ 15 w 351"/>
                  <a:gd name="T25" fmla="*/ 96 h 100"/>
                  <a:gd name="T26" fmla="*/ 23 w 351"/>
                  <a:gd name="T27" fmla="*/ 95 h 100"/>
                  <a:gd name="T28" fmla="*/ 34 w 351"/>
                  <a:gd name="T29" fmla="*/ 93 h 100"/>
                  <a:gd name="T30" fmla="*/ 40 w 351"/>
                  <a:gd name="T31" fmla="*/ 92 h 100"/>
                  <a:gd name="T32" fmla="*/ 49 w 351"/>
                  <a:gd name="T33" fmla="*/ 90 h 100"/>
                  <a:gd name="T34" fmla="*/ 63 w 351"/>
                  <a:gd name="T35" fmla="*/ 89 h 100"/>
                  <a:gd name="T36" fmla="*/ 84 w 351"/>
                  <a:gd name="T37" fmla="*/ 87 h 100"/>
                  <a:gd name="T38" fmla="*/ 102 w 351"/>
                  <a:gd name="T39" fmla="*/ 87 h 100"/>
                  <a:gd name="T40" fmla="*/ 118 w 351"/>
                  <a:gd name="T41" fmla="*/ 85 h 100"/>
                  <a:gd name="T42" fmla="*/ 126 w 351"/>
                  <a:gd name="T43" fmla="*/ 83 h 100"/>
                  <a:gd name="T44" fmla="*/ 139 w 351"/>
                  <a:gd name="T45" fmla="*/ 82 h 100"/>
                  <a:gd name="T46" fmla="*/ 155 w 351"/>
                  <a:gd name="T47" fmla="*/ 81 h 100"/>
                  <a:gd name="T48" fmla="*/ 173 w 351"/>
                  <a:gd name="T49" fmla="*/ 80 h 100"/>
                  <a:gd name="T50" fmla="*/ 189 w 351"/>
                  <a:gd name="T51" fmla="*/ 78 h 100"/>
                  <a:gd name="T52" fmla="*/ 200 w 351"/>
                  <a:gd name="T53" fmla="*/ 75 h 100"/>
                  <a:gd name="T54" fmla="*/ 207 w 351"/>
                  <a:gd name="T55" fmla="*/ 75 h 100"/>
                  <a:gd name="T56" fmla="*/ 220 w 351"/>
                  <a:gd name="T57" fmla="*/ 74 h 100"/>
                  <a:gd name="T58" fmla="*/ 233 w 351"/>
                  <a:gd name="T59" fmla="*/ 73 h 100"/>
                  <a:gd name="T60" fmla="*/ 248 w 351"/>
                  <a:gd name="T61" fmla="*/ 71 h 100"/>
                  <a:gd name="T62" fmla="*/ 257 w 351"/>
                  <a:gd name="T63" fmla="*/ 71 h 100"/>
                  <a:gd name="T64" fmla="*/ 271 w 351"/>
                  <a:gd name="T65" fmla="*/ 66 h 100"/>
                  <a:gd name="T66" fmla="*/ 285 w 351"/>
                  <a:gd name="T67" fmla="*/ 61 h 100"/>
                  <a:gd name="T68" fmla="*/ 297 w 351"/>
                  <a:gd name="T69" fmla="*/ 55 h 100"/>
                  <a:gd name="T70" fmla="*/ 303 w 351"/>
                  <a:gd name="T71" fmla="*/ 50 h 100"/>
                  <a:gd name="T72" fmla="*/ 309 w 351"/>
                  <a:gd name="T73" fmla="*/ 46 h 100"/>
                  <a:gd name="T74" fmla="*/ 312 w 351"/>
                  <a:gd name="T75" fmla="*/ 44 h 100"/>
                  <a:gd name="T76" fmla="*/ 314 w 351"/>
                  <a:gd name="T77" fmla="*/ 38 h 100"/>
                  <a:gd name="T78" fmla="*/ 318 w 351"/>
                  <a:gd name="T79" fmla="*/ 29 h 100"/>
                  <a:gd name="T80" fmla="*/ 323 w 351"/>
                  <a:gd name="T81" fmla="*/ 20 h 100"/>
                  <a:gd name="T82" fmla="*/ 328 w 351"/>
                  <a:gd name="T83" fmla="*/ 10 h 100"/>
                  <a:gd name="T84" fmla="*/ 334 w 351"/>
                  <a:gd name="T85" fmla="*/ 0 h 100"/>
                  <a:gd name="T86" fmla="*/ 334 w 351"/>
                  <a:gd name="T87" fmla="*/ 0 h 100"/>
                  <a:gd name="T88" fmla="*/ 338 w 351"/>
                  <a:gd name="T89" fmla="*/ 0 h 100"/>
                  <a:gd name="T90" fmla="*/ 341 w 351"/>
                  <a:gd name="T91" fmla="*/ 0 h 100"/>
                  <a:gd name="T92" fmla="*/ 346 w 351"/>
                  <a:gd name="T93" fmla="*/ 0 h 100"/>
                  <a:gd name="T94" fmla="*/ 347 w 351"/>
                  <a:gd name="T95" fmla="*/ 0 h 1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1"/>
                  <a:gd name="T145" fmla="*/ 0 h 100"/>
                  <a:gd name="T146" fmla="*/ 351 w 351"/>
                  <a:gd name="T147" fmla="*/ 100 h 1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1" h="100">
                    <a:moveTo>
                      <a:pt x="348" y="0"/>
                    </a:moveTo>
                    <a:lnTo>
                      <a:pt x="348" y="1"/>
                    </a:lnTo>
                    <a:lnTo>
                      <a:pt x="348" y="4"/>
                    </a:lnTo>
                    <a:lnTo>
                      <a:pt x="348" y="8"/>
                    </a:lnTo>
                    <a:lnTo>
                      <a:pt x="348" y="12"/>
                    </a:lnTo>
                    <a:lnTo>
                      <a:pt x="348" y="18"/>
                    </a:lnTo>
                    <a:lnTo>
                      <a:pt x="348" y="25"/>
                    </a:lnTo>
                    <a:lnTo>
                      <a:pt x="348" y="32"/>
                    </a:lnTo>
                    <a:lnTo>
                      <a:pt x="349" y="39"/>
                    </a:lnTo>
                    <a:lnTo>
                      <a:pt x="349" y="48"/>
                    </a:lnTo>
                    <a:lnTo>
                      <a:pt x="349" y="56"/>
                    </a:lnTo>
                    <a:lnTo>
                      <a:pt x="349" y="65"/>
                    </a:lnTo>
                    <a:lnTo>
                      <a:pt x="349" y="72"/>
                    </a:lnTo>
                    <a:lnTo>
                      <a:pt x="349" y="80"/>
                    </a:lnTo>
                    <a:lnTo>
                      <a:pt x="349" y="87"/>
                    </a:lnTo>
                    <a:lnTo>
                      <a:pt x="349" y="94"/>
                    </a:lnTo>
                    <a:lnTo>
                      <a:pt x="350" y="99"/>
                    </a:lnTo>
                    <a:lnTo>
                      <a:pt x="346" y="99"/>
                    </a:lnTo>
                    <a:lnTo>
                      <a:pt x="335" y="99"/>
                    </a:lnTo>
                    <a:lnTo>
                      <a:pt x="317" y="99"/>
                    </a:lnTo>
                    <a:lnTo>
                      <a:pt x="295" y="99"/>
                    </a:lnTo>
                    <a:lnTo>
                      <a:pt x="268" y="99"/>
                    </a:lnTo>
                    <a:lnTo>
                      <a:pt x="239" y="99"/>
                    </a:lnTo>
                    <a:lnTo>
                      <a:pt x="207" y="99"/>
                    </a:lnTo>
                    <a:lnTo>
                      <a:pt x="175" y="99"/>
                    </a:lnTo>
                    <a:lnTo>
                      <a:pt x="142" y="99"/>
                    </a:lnTo>
                    <a:lnTo>
                      <a:pt x="110" y="99"/>
                    </a:lnTo>
                    <a:lnTo>
                      <a:pt x="80" y="99"/>
                    </a:lnTo>
                    <a:lnTo>
                      <a:pt x="54" y="99"/>
                    </a:lnTo>
                    <a:lnTo>
                      <a:pt x="31" y="99"/>
                    </a:lnTo>
                    <a:lnTo>
                      <a:pt x="15" y="99"/>
                    </a:lnTo>
                    <a:lnTo>
                      <a:pt x="4" y="99"/>
                    </a:lnTo>
                    <a:lnTo>
                      <a:pt x="0" y="99"/>
                    </a:lnTo>
                    <a:lnTo>
                      <a:pt x="1" y="99"/>
                    </a:lnTo>
                    <a:lnTo>
                      <a:pt x="3" y="99"/>
                    </a:lnTo>
                    <a:lnTo>
                      <a:pt x="5" y="99"/>
                    </a:lnTo>
                    <a:lnTo>
                      <a:pt x="9" y="97"/>
                    </a:lnTo>
                    <a:lnTo>
                      <a:pt x="11" y="97"/>
                    </a:lnTo>
                    <a:lnTo>
                      <a:pt x="15" y="96"/>
                    </a:lnTo>
                    <a:lnTo>
                      <a:pt x="18" y="96"/>
                    </a:lnTo>
                    <a:lnTo>
                      <a:pt x="22" y="95"/>
                    </a:lnTo>
                    <a:lnTo>
                      <a:pt x="23" y="95"/>
                    </a:lnTo>
                    <a:lnTo>
                      <a:pt x="27" y="95"/>
                    </a:lnTo>
                    <a:lnTo>
                      <a:pt x="30" y="95"/>
                    </a:lnTo>
                    <a:lnTo>
                      <a:pt x="34" y="93"/>
                    </a:lnTo>
                    <a:lnTo>
                      <a:pt x="35" y="93"/>
                    </a:lnTo>
                    <a:lnTo>
                      <a:pt x="38" y="92"/>
                    </a:lnTo>
                    <a:lnTo>
                      <a:pt x="40" y="92"/>
                    </a:lnTo>
                    <a:lnTo>
                      <a:pt x="43" y="90"/>
                    </a:lnTo>
                    <a:lnTo>
                      <a:pt x="45" y="90"/>
                    </a:lnTo>
                    <a:lnTo>
                      <a:pt x="49" y="90"/>
                    </a:lnTo>
                    <a:lnTo>
                      <a:pt x="53" y="90"/>
                    </a:lnTo>
                    <a:lnTo>
                      <a:pt x="58" y="89"/>
                    </a:lnTo>
                    <a:lnTo>
                      <a:pt x="63" y="89"/>
                    </a:lnTo>
                    <a:lnTo>
                      <a:pt x="70" y="89"/>
                    </a:lnTo>
                    <a:lnTo>
                      <a:pt x="76" y="89"/>
                    </a:lnTo>
                    <a:lnTo>
                      <a:pt x="84" y="87"/>
                    </a:lnTo>
                    <a:lnTo>
                      <a:pt x="89" y="87"/>
                    </a:lnTo>
                    <a:lnTo>
                      <a:pt x="96" y="87"/>
                    </a:lnTo>
                    <a:lnTo>
                      <a:pt x="102" y="87"/>
                    </a:lnTo>
                    <a:lnTo>
                      <a:pt x="108" y="85"/>
                    </a:lnTo>
                    <a:lnTo>
                      <a:pt x="113" y="85"/>
                    </a:lnTo>
                    <a:lnTo>
                      <a:pt x="118" y="85"/>
                    </a:lnTo>
                    <a:lnTo>
                      <a:pt x="121" y="85"/>
                    </a:lnTo>
                    <a:lnTo>
                      <a:pt x="124" y="83"/>
                    </a:lnTo>
                    <a:lnTo>
                      <a:pt x="126" y="83"/>
                    </a:lnTo>
                    <a:lnTo>
                      <a:pt x="130" y="83"/>
                    </a:lnTo>
                    <a:lnTo>
                      <a:pt x="134" y="83"/>
                    </a:lnTo>
                    <a:lnTo>
                      <a:pt x="139" y="82"/>
                    </a:lnTo>
                    <a:lnTo>
                      <a:pt x="143" y="82"/>
                    </a:lnTo>
                    <a:lnTo>
                      <a:pt x="150" y="81"/>
                    </a:lnTo>
                    <a:lnTo>
                      <a:pt x="155" y="81"/>
                    </a:lnTo>
                    <a:lnTo>
                      <a:pt x="162" y="80"/>
                    </a:lnTo>
                    <a:lnTo>
                      <a:pt x="167" y="80"/>
                    </a:lnTo>
                    <a:lnTo>
                      <a:pt x="173" y="80"/>
                    </a:lnTo>
                    <a:lnTo>
                      <a:pt x="178" y="80"/>
                    </a:lnTo>
                    <a:lnTo>
                      <a:pt x="185" y="78"/>
                    </a:lnTo>
                    <a:lnTo>
                      <a:pt x="189" y="78"/>
                    </a:lnTo>
                    <a:lnTo>
                      <a:pt x="193" y="77"/>
                    </a:lnTo>
                    <a:lnTo>
                      <a:pt x="196" y="77"/>
                    </a:lnTo>
                    <a:lnTo>
                      <a:pt x="200" y="75"/>
                    </a:lnTo>
                    <a:lnTo>
                      <a:pt x="201" y="75"/>
                    </a:lnTo>
                    <a:lnTo>
                      <a:pt x="204" y="75"/>
                    </a:lnTo>
                    <a:lnTo>
                      <a:pt x="207" y="75"/>
                    </a:lnTo>
                    <a:lnTo>
                      <a:pt x="211" y="74"/>
                    </a:lnTo>
                    <a:lnTo>
                      <a:pt x="215" y="74"/>
                    </a:lnTo>
                    <a:lnTo>
                      <a:pt x="220" y="74"/>
                    </a:lnTo>
                    <a:lnTo>
                      <a:pt x="224" y="74"/>
                    </a:lnTo>
                    <a:lnTo>
                      <a:pt x="229" y="73"/>
                    </a:lnTo>
                    <a:lnTo>
                      <a:pt x="233" y="73"/>
                    </a:lnTo>
                    <a:lnTo>
                      <a:pt x="239" y="73"/>
                    </a:lnTo>
                    <a:lnTo>
                      <a:pt x="243" y="73"/>
                    </a:lnTo>
                    <a:lnTo>
                      <a:pt x="248" y="71"/>
                    </a:lnTo>
                    <a:lnTo>
                      <a:pt x="251" y="71"/>
                    </a:lnTo>
                    <a:lnTo>
                      <a:pt x="255" y="71"/>
                    </a:lnTo>
                    <a:lnTo>
                      <a:pt x="257" y="71"/>
                    </a:lnTo>
                    <a:lnTo>
                      <a:pt x="260" y="69"/>
                    </a:lnTo>
                    <a:lnTo>
                      <a:pt x="265" y="68"/>
                    </a:lnTo>
                    <a:lnTo>
                      <a:pt x="271" y="66"/>
                    </a:lnTo>
                    <a:lnTo>
                      <a:pt x="276" y="64"/>
                    </a:lnTo>
                    <a:lnTo>
                      <a:pt x="281" y="62"/>
                    </a:lnTo>
                    <a:lnTo>
                      <a:pt x="285" y="61"/>
                    </a:lnTo>
                    <a:lnTo>
                      <a:pt x="290" y="59"/>
                    </a:lnTo>
                    <a:lnTo>
                      <a:pt x="293" y="57"/>
                    </a:lnTo>
                    <a:lnTo>
                      <a:pt x="297" y="55"/>
                    </a:lnTo>
                    <a:lnTo>
                      <a:pt x="298" y="54"/>
                    </a:lnTo>
                    <a:lnTo>
                      <a:pt x="301" y="52"/>
                    </a:lnTo>
                    <a:lnTo>
                      <a:pt x="303" y="50"/>
                    </a:lnTo>
                    <a:lnTo>
                      <a:pt x="306" y="48"/>
                    </a:lnTo>
                    <a:lnTo>
                      <a:pt x="307" y="48"/>
                    </a:lnTo>
                    <a:lnTo>
                      <a:pt x="309" y="46"/>
                    </a:lnTo>
                    <a:lnTo>
                      <a:pt x="311" y="45"/>
                    </a:lnTo>
                    <a:lnTo>
                      <a:pt x="312" y="44"/>
                    </a:lnTo>
                    <a:lnTo>
                      <a:pt x="312" y="42"/>
                    </a:lnTo>
                    <a:lnTo>
                      <a:pt x="312" y="41"/>
                    </a:lnTo>
                    <a:lnTo>
                      <a:pt x="314" y="38"/>
                    </a:lnTo>
                    <a:lnTo>
                      <a:pt x="315" y="36"/>
                    </a:lnTo>
                    <a:lnTo>
                      <a:pt x="316" y="33"/>
                    </a:lnTo>
                    <a:lnTo>
                      <a:pt x="318" y="29"/>
                    </a:lnTo>
                    <a:lnTo>
                      <a:pt x="320" y="26"/>
                    </a:lnTo>
                    <a:lnTo>
                      <a:pt x="321" y="23"/>
                    </a:lnTo>
                    <a:lnTo>
                      <a:pt x="323" y="20"/>
                    </a:lnTo>
                    <a:lnTo>
                      <a:pt x="325" y="16"/>
                    </a:lnTo>
                    <a:lnTo>
                      <a:pt x="327" y="12"/>
                    </a:lnTo>
                    <a:lnTo>
                      <a:pt x="328" y="10"/>
                    </a:lnTo>
                    <a:lnTo>
                      <a:pt x="330" y="7"/>
                    </a:lnTo>
                    <a:lnTo>
                      <a:pt x="332" y="4"/>
                    </a:lnTo>
                    <a:lnTo>
                      <a:pt x="334" y="0"/>
                    </a:lnTo>
                    <a:lnTo>
                      <a:pt x="336" y="0"/>
                    </a:lnTo>
                    <a:lnTo>
                      <a:pt x="338" y="0"/>
                    </a:lnTo>
                    <a:lnTo>
                      <a:pt x="339" y="0"/>
                    </a:lnTo>
                    <a:lnTo>
                      <a:pt x="341" y="0"/>
                    </a:lnTo>
                    <a:lnTo>
                      <a:pt x="343" y="0"/>
                    </a:lnTo>
                    <a:lnTo>
                      <a:pt x="344" y="0"/>
                    </a:lnTo>
                    <a:lnTo>
                      <a:pt x="346" y="0"/>
                    </a:lnTo>
                    <a:lnTo>
                      <a:pt x="347" y="0"/>
                    </a:lnTo>
                    <a:lnTo>
                      <a:pt x="348" y="0"/>
                    </a:lnTo>
                  </a:path>
                </a:pathLst>
              </a:custGeom>
              <a:solidFill>
                <a:srgbClr val="F8F8F8"/>
              </a:solidFill>
              <a:ln w="9525">
                <a:solidFill>
                  <a:srgbClr val="C0C0C0"/>
                </a:solidFill>
                <a:round/>
                <a:headEnd/>
                <a:tailEnd/>
              </a:ln>
            </p:spPr>
            <p:txBody>
              <a:bodyPr/>
              <a:lstStyle/>
              <a:p>
                <a:endParaRPr lang="it-IT"/>
              </a:p>
            </p:txBody>
          </p:sp>
          <p:sp>
            <p:nvSpPr>
              <p:cNvPr id="12409" name="Freeform 92"/>
              <p:cNvSpPr>
                <a:spLocks/>
              </p:cNvSpPr>
              <p:nvPr/>
            </p:nvSpPr>
            <p:spPr bwMode="auto">
              <a:xfrm>
                <a:off x="3160" y="4013"/>
                <a:ext cx="277" cy="55"/>
              </a:xfrm>
              <a:custGeom>
                <a:avLst/>
                <a:gdLst>
                  <a:gd name="T0" fmla="*/ 264 w 277"/>
                  <a:gd name="T1" fmla="*/ 2 h 55"/>
                  <a:gd name="T2" fmla="*/ 263 w 277"/>
                  <a:gd name="T3" fmla="*/ 2 h 55"/>
                  <a:gd name="T4" fmla="*/ 261 w 277"/>
                  <a:gd name="T5" fmla="*/ 2 h 55"/>
                  <a:gd name="T6" fmla="*/ 261 w 277"/>
                  <a:gd name="T7" fmla="*/ 2 h 55"/>
                  <a:gd name="T8" fmla="*/ 259 w 277"/>
                  <a:gd name="T9" fmla="*/ 1 h 55"/>
                  <a:gd name="T10" fmla="*/ 258 w 277"/>
                  <a:gd name="T11" fmla="*/ 1 h 55"/>
                  <a:gd name="T12" fmla="*/ 257 w 277"/>
                  <a:gd name="T13" fmla="*/ 1 h 55"/>
                  <a:gd name="T14" fmla="*/ 257 w 277"/>
                  <a:gd name="T15" fmla="*/ 1 h 55"/>
                  <a:gd name="T16" fmla="*/ 256 w 277"/>
                  <a:gd name="T17" fmla="*/ 4 h 55"/>
                  <a:gd name="T18" fmla="*/ 255 w 277"/>
                  <a:gd name="T19" fmla="*/ 10 h 55"/>
                  <a:gd name="T20" fmla="*/ 252 w 277"/>
                  <a:gd name="T21" fmla="*/ 16 h 55"/>
                  <a:gd name="T22" fmla="*/ 247 w 277"/>
                  <a:gd name="T23" fmla="*/ 23 h 55"/>
                  <a:gd name="T24" fmla="*/ 238 w 277"/>
                  <a:gd name="T25" fmla="*/ 29 h 55"/>
                  <a:gd name="T26" fmla="*/ 224 w 277"/>
                  <a:gd name="T27" fmla="*/ 34 h 55"/>
                  <a:gd name="T28" fmla="*/ 205 w 277"/>
                  <a:gd name="T29" fmla="*/ 38 h 55"/>
                  <a:gd name="T30" fmla="*/ 180 w 277"/>
                  <a:gd name="T31" fmla="*/ 40 h 55"/>
                  <a:gd name="T32" fmla="*/ 157 w 277"/>
                  <a:gd name="T33" fmla="*/ 42 h 55"/>
                  <a:gd name="T34" fmla="*/ 136 w 277"/>
                  <a:gd name="T35" fmla="*/ 42 h 55"/>
                  <a:gd name="T36" fmla="*/ 112 w 277"/>
                  <a:gd name="T37" fmla="*/ 44 h 55"/>
                  <a:gd name="T38" fmla="*/ 85 w 277"/>
                  <a:gd name="T39" fmla="*/ 45 h 55"/>
                  <a:gd name="T40" fmla="*/ 59 w 277"/>
                  <a:gd name="T41" fmla="*/ 47 h 55"/>
                  <a:gd name="T42" fmla="*/ 36 w 277"/>
                  <a:gd name="T43" fmla="*/ 49 h 55"/>
                  <a:gd name="T44" fmla="*/ 16 w 277"/>
                  <a:gd name="T45" fmla="*/ 51 h 55"/>
                  <a:gd name="T46" fmla="*/ 2 w 277"/>
                  <a:gd name="T47" fmla="*/ 51 h 55"/>
                  <a:gd name="T48" fmla="*/ 0 w 277"/>
                  <a:gd name="T49" fmla="*/ 52 h 55"/>
                  <a:gd name="T50" fmla="*/ 10 w 277"/>
                  <a:gd name="T51" fmla="*/ 52 h 55"/>
                  <a:gd name="T52" fmla="*/ 29 w 277"/>
                  <a:gd name="T53" fmla="*/ 52 h 55"/>
                  <a:gd name="T54" fmla="*/ 53 w 277"/>
                  <a:gd name="T55" fmla="*/ 52 h 55"/>
                  <a:gd name="T56" fmla="*/ 78 w 277"/>
                  <a:gd name="T57" fmla="*/ 52 h 55"/>
                  <a:gd name="T58" fmla="*/ 102 w 277"/>
                  <a:gd name="T59" fmla="*/ 52 h 55"/>
                  <a:gd name="T60" fmla="*/ 124 w 277"/>
                  <a:gd name="T61" fmla="*/ 52 h 55"/>
                  <a:gd name="T62" fmla="*/ 137 w 277"/>
                  <a:gd name="T63" fmla="*/ 52 h 55"/>
                  <a:gd name="T64" fmla="*/ 146 w 277"/>
                  <a:gd name="T65" fmla="*/ 52 h 55"/>
                  <a:gd name="T66" fmla="*/ 160 w 277"/>
                  <a:gd name="T67" fmla="*/ 52 h 55"/>
                  <a:gd name="T68" fmla="*/ 178 w 277"/>
                  <a:gd name="T69" fmla="*/ 52 h 55"/>
                  <a:gd name="T70" fmla="*/ 196 w 277"/>
                  <a:gd name="T71" fmla="*/ 52 h 55"/>
                  <a:gd name="T72" fmla="*/ 214 w 277"/>
                  <a:gd name="T73" fmla="*/ 53 h 55"/>
                  <a:gd name="T74" fmla="*/ 230 w 277"/>
                  <a:gd name="T75" fmla="*/ 53 h 55"/>
                  <a:gd name="T76" fmla="*/ 242 w 277"/>
                  <a:gd name="T77" fmla="*/ 53 h 55"/>
                  <a:gd name="T78" fmla="*/ 250 w 277"/>
                  <a:gd name="T79" fmla="*/ 53 h 55"/>
                  <a:gd name="T80" fmla="*/ 257 w 277"/>
                  <a:gd name="T81" fmla="*/ 54 h 55"/>
                  <a:gd name="T82" fmla="*/ 267 w 277"/>
                  <a:gd name="T83" fmla="*/ 50 h 55"/>
                  <a:gd name="T84" fmla="*/ 272 w 277"/>
                  <a:gd name="T85" fmla="*/ 43 h 55"/>
                  <a:gd name="T86" fmla="*/ 275 w 277"/>
                  <a:gd name="T87" fmla="*/ 33 h 55"/>
                  <a:gd name="T88" fmla="*/ 274 w 277"/>
                  <a:gd name="T89" fmla="*/ 24 h 55"/>
                  <a:gd name="T90" fmla="*/ 272 w 277"/>
                  <a:gd name="T91" fmla="*/ 14 h 55"/>
                  <a:gd name="T92" fmla="*/ 270 w 277"/>
                  <a:gd name="T93" fmla="*/ 7 h 55"/>
                  <a:gd name="T94" fmla="*/ 266 w 277"/>
                  <a:gd name="T95" fmla="*/ 3 h 55"/>
                  <a:gd name="T96" fmla="*/ 265 w 277"/>
                  <a:gd name="T97" fmla="*/ 2 h 5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7"/>
                  <a:gd name="T148" fmla="*/ 0 h 55"/>
                  <a:gd name="T149" fmla="*/ 277 w 277"/>
                  <a:gd name="T150" fmla="*/ 55 h 5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7" h="55">
                    <a:moveTo>
                      <a:pt x="265" y="2"/>
                    </a:moveTo>
                    <a:lnTo>
                      <a:pt x="264" y="2"/>
                    </a:lnTo>
                    <a:lnTo>
                      <a:pt x="263" y="2"/>
                    </a:lnTo>
                    <a:lnTo>
                      <a:pt x="261" y="2"/>
                    </a:lnTo>
                    <a:lnTo>
                      <a:pt x="261" y="1"/>
                    </a:lnTo>
                    <a:lnTo>
                      <a:pt x="259" y="1"/>
                    </a:lnTo>
                    <a:lnTo>
                      <a:pt x="258" y="1"/>
                    </a:lnTo>
                    <a:lnTo>
                      <a:pt x="257" y="1"/>
                    </a:lnTo>
                    <a:lnTo>
                      <a:pt x="258" y="0"/>
                    </a:lnTo>
                    <a:lnTo>
                      <a:pt x="256" y="4"/>
                    </a:lnTo>
                    <a:lnTo>
                      <a:pt x="256" y="7"/>
                    </a:lnTo>
                    <a:lnTo>
                      <a:pt x="255" y="10"/>
                    </a:lnTo>
                    <a:lnTo>
                      <a:pt x="254" y="13"/>
                    </a:lnTo>
                    <a:lnTo>
                      <a:pt x="252" y="16"/>
                    </a:lnTo>
                    <a:lnTo>
                      <a:pt x="250" y="20"/>
                    </a:lnTo>
                    <a:lnTo>
                      <a:pt x="247" y="23"/>
                    </a:lnTo>
                    <a:lnTo>
                      <a:pt x="243" y="25"/>
                    </a:lnTo>
                    <a:lnTo>
                      <a:pt x="238" y="29"/>
                    </a:lnTo>
                    <a:lnTo>
                      <a:pt x="232" y="31"/>
                    </a:lnTo>
                    <a:lnTo>
                      <a:pt x="224" y="34"/>
                    </a:lnTo>
                    <a:lnTo>
                      <a:pt x="216" y="36"/>
                    </a:lnTo>
                    <a:lnTo>
                      <a:pt x="205" y="38"/>
                    </a:lnTo>
                    <a:lnTo>
                      <a:pt x="194" y="39"/>
                    </a:lnTo>
                    <a:lnTo>
                      <a:pt x="180" y="40"/>
                    </a:lnTo>
                    <a:lnTo>
                      <a:pt x="165" y="40"/>
                    </a:lnTo>
                    <a:lnTo>
                      <a:pt x="157" y="42"/>
                    </a:lnTo>
                    <a:lnTo>
                      <a:pt x="148" y="42"/>
                    </a:lnTo>
                    <a:lnTo>
                      <a:pt x="136" y="42"/>
                    </a:lnTo>
                    <a:lnTo>
                      <a:pt x="125" y="42"/>
                    </a:lnTo>
                    <a:lnTo>
                      <a:pt x="112" y="44"/>
                    </a:lnTo>
                    <a:lnTo>
                      <a:pt x="99" y="44"/>
                    </a:lnTo>
                    <a:lnTo>
                      <a:pt x="85" y="45"/>
                    </a:lnTo>
                    <a:lnTo>
                      <a:pt x="73" y="45"/>
                    </a:lnTo>
                    <a:lnTo>
                      <a:pt x="59" y="47"/>
                    </a:lnTo>
                    <a:lnTo>
                      <a:pt x="47" y="47"/>
                    </a:lnTo>
                    <a:lnTo>
                      <a:pt x="36" y="49"/>
                    </a:lnTo>
                    <a:lnTo>
                      <a:pt x="25" y="49"/>
                    </a:lnTo>
                    <a:lnTo>
                      <a:pt x="16" y="51"/>
                    </a:lnTo>
                    <a:lnTo>
                      <a:pt x="8" y="51"/>
                    </a:lnTo>
                    <a:lnTo>
                      <a:pt x="2" y="51"/>
                    </a:lnTo>
                    <a:lnTo>
                      <a:pt x="0" y="51"/>
                    </a:lnTo>
                    <a:lnTo>
                      <a:pt x="0" y="52"/>
                    </a:lnTo>
                    <a:lnTo>
                      <a:pt x="4" y="52"/>
                    </a:lnTo>
                    <a:lnTo>
                      <a:pt x="10" y="52"/>
                    </a:lnTo>
                    <a:lnTo>
                      <a:pt x="20" y="52"/>
                    </a:lnTo>
                    <a:lnTo>
                      <a:pt x="29" y="52"/>
                    </a:lnTo>
                    <a:lnTo>
                      <a:pt x="40" y="52"/>
                    </a:lnTo>
                    <a:lnTo>
                      <a:pt x="53" y="52"/>
                    </a:lnTo>
                    <a:lnTo>
                      <a:pt x="66" y="52"/>
                    </a:lnTo>
                    <a:lnTo>
                      <a:pt x="78" y="52"/>
                    </a:lnTo>
                    <a:lnTo>
                      <a:pt x="91" y="52"/>
                    </a:lnTo>
                    <a:lnTo>
                      <a:pt x="102" y="52"/>
                    </a:lnTo>
                    <a:lnTo>
                      <a:pt x="114" y="52"/>
                    </a:lnTo>
                    <a:lnTo>
                      <a:pt x="124" y="52"/>
                    </a:lnTo>
                    <a:lnTo>
                      <a:pt x="131" y="52"/>
                    </a:lnTo>
                    <a:lnTo>
                      <a:pt x="137" y="52"/>
                    </a:lnTo>
                    <a:lnTo>
                      <a:pt x="141" y="51"/>
                    </a:lnTo>
                    <a:lnTo>
                      <a:pt x="146" y="52"/>
                    </a:lnTo>
                    <a:lnTo>
                      <a:pt x="153" y="52"/>
                    </a:lnTo>
                    <a:lnTo>
                      <a:pt x="160" y="52"/>
                    </a:lnTo>
                    <a:lnTo>
                      <a:pt x="169" y="52"/>
                    </a:lnTo>
                    <a:lnTo>
                      <a:pt x="178" y="52"/>
                    </a:lnTo>
                    <a:lnTo>
                      <a:pt x="187" y="52"/>
                    </a:lnTo>
                    <a:lnTo>
                      <a:pt x="196" y="52"/>
                    </a:lnTo>
                    <a:lnTo>
                      <a:pt x="206" y="52"/>
                    </a:lnTo>
                    <a:lnTo>
                      <a:pt x="214" y="53"/>
                    </a:lnTo>
                    <a:lnTo>
                      <a:pt x="223" y="53"/>
                    </a:lnTo>
                    <a:lnTo>
                      <a:pt x="230" y="53"/>
                    </a:lnTo>
                    <a:lnTo>
                      <a:pt x="237" y="53"/>
                    </a:lnTo>
                    <a:lnTo>
                      <a:pt x="242" y="53"/>
                    </a:lnTo>
                    <a:lnTo>
                      <a:pt x="247" y="53"/>
                    </a:lnTo>
                    <a:lnTo>
                      <a:pt x="250" y="53"/>
                    </a:lnTo>
                    <a:lnTo>
                      <a:pt x="251" y="53"/>
                    </a:lnTo>
                    <a:lnTo>
                      <a:pt x="257" y="54"/>
                    </a:lnTo>
                    <a:lnTo>
                      <a:pt x="263" y="53"/>
                    </a:lnTo>
                    <a:lnTo>
                      <a:pt x="267" y="50"/>
                    </a:lnTo>
                    <a:lnTo>
                      <a:pt x="271" y="46"/>
                    </a:lnTo>
                    <a:lnTo>
                      <a:pt x="272" y="43"/>
                    </a:lnTo>
                    <a:lnTo>
                      <a:pt x="274" y="38"/>
                    </a:lnTo>
                    <a:lnTo>
                      <a:pt x="275" y="33"/>
                    </a:lnTo>
                    <a:lnTo>
                      <a:pt x="276" y="27"/>
                    </a:lnTo>
                    <a:lnTo>
                      <a:pt x="274" y="24"/>
                    </a:lnTo>
                    <a:lnTo>
                      <a:pt x="274" y="19"/>
                    </a:lnTo>
                    <a:lnTo>
                      <a:pt x="272" y="14"/>
                    </a:lnTo>
                    <a:lnTo>
                      <a:pt x="271" y="9"/>
                    </a:lnTo>
                    <a:lnTo>
                      <a:pt x="270" y="7"/>
                    </a:lnTo>
                    <a:lnTo>
                      <a:pt x="268" y="4"/>
                    </a:lnTo>
                    <a:lnTo>
                      <a:pt x="266" y="3"/>
                    </a:lnTo>
                    <a:lnTo>
                      <a:pt x="265" y="2"/>
                    </a:lnTo>
                  </a:path>
                </a:pathLst>
              </a:custGeom>
              <a:solidFill>
                <a:srgbClr val="F8F8F8"/>
              </a:solidFill>
              <a:ln w="9525">
                <a:solidFill>
                  <a:srgbClr val="C0C0C0"/>
                </a:solidFill>
                <a:round/>
                <a:headEnd/>
                <a:tailEnd/>
              </a:ln>
            </p:spPr>
            <p:txBody>
              <a:bodyPr/>
              <a:lstStyle/>
              <a:p>
                <a:endParaRPr lang="it-IT"/>
              </a:p>
            </p:txBody>
          </p:sp>
          <p:sp>
            <p:nvSpPr>
              <p:cNvPr id="12410" name="Freeform 93"/>
              <p:cNvSpPr>
                <a:spLocks/>
              </p:cNvSpPr>
              <p:nvPr/>
            </p:nvSpPr>
            <p:spPr bwMode="auto">
              <a:xfrm>
                <a:off x="3110" y="4064"/>
                <a:ext cx="354" cy="14"/>
              </a:xfrm>
              <a:custGeom>
                <a:avLst/>
                <a:gdLst>
                  <a:gd name="T0" fmla="*/ 36 w 354"/>
                  <a:gd name="T1" fmla="*/ 0 h 14"/>
                  <a:gd name="T2" fmla="*/ 0 w 354"/>
                  <a:gd name="T3" fmla="*/ 13 h 14"/>
                  <a:gd name="T4" fmla="*/ 353 w 354"/>
                  <a:gd name="T5" fmla="*/ 13 h 14"/>
                  <a:gd name="T6" fmla="*/ 317 w 354"/>
                  <a:gd name="T7" fmla="*/ 0 h 14"/>
                  <a:gd name="T8" fmla="*/ 36 w 354"/>
                  <a:gd name="T9" fmla="*/ 0 h 14"/>
                  <a:gd name="T10" fmla="*/ 36 w 354"/>
                  <a:gd name="T11" fmla="*/ 0 h 14"/>
                  <a:gd name="T12" fmla="*/ 0 60000 65536"/>
                  <a:gd name="T13" fmla="*/ 0 60000 65536"/>
                  <a:gd name="T14" fmla="*/ 0 60000 65536"/>
                  <a:gd name="T15" fmla="*/ 0 60000 65536"/>
                  <a:gd name="T16" fmla="*/ 0 60000 65536"/>
                  <a:gd name="T17" fmla="*/ 0 60000 65536"/>
                  <a:gd name="T18" fmla="*/ 0 w 354"/>
                  <a:gd name="T19" fmla="*/ 0 h 14"/>
                  <a:gd name="T20" fmla="*/ 354 w 354"/>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354" h="14">
                    <a:moveTo>
                      <a:pt x="36" y="0"/>
                    </a:moveTo>
                    <a:lnTo>
                      <a:pt x="0" y="13"/>
                    </a:lnTo>
                    <a:lnTo>
                      <a:pt x="353" y="13"/>
                    </a:lnTo>
                    <a:lnTo>
                      <a:pt x="317" y="0"/>
                    </a:lnTo>
                    <a:lnTo>
                      <a:pt x="36" y="0"/>
                    </a:lnTo>
                  </a:path>
                </a:pathLst>
              </a:custGeom>
              <a:solidFill>
                <a:srgbClr val="F8F8F8"/>
              </a:solidFill>
              <a:ln w="9048">
                <a:solidFill>
                  <a:srgbClr val="C0C0C0"/>
                </a:solidFill>
                <a:round/>
                <a:headEnd/>
                <a:tailEnd/>
              </a:ln>
            </p:spPr>
            <p:txBody>
              <a:bodyPr/>
              <a:lstStyle/>
              <a:p>
                <a:endParaRPr lang="it-IT"/>
              </a:p>
            </p:txBody>
          </p:sp>
          <p:sp>
            <p:nvSpPr>
              <p:cNvPr id="12411" name="Line 94"/>
              <p:cNvSpPr>
                <a:spLocks noChangeShapeType="1"/>
              </p:cNvSpPr>
              <p:nvPr/>
            </p:nvSpPr>
            <p:spPr bwMode="auto">
              <a:xfrm flipH="1">
                <a:off x="3110" y="4178"/>
                <a:ext cx="353" cy="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12412" name="Freeform 95"/>
              <p:cNvSpPr>
                <a:spLocks/>
              </p:cNvSpPr>
              <p:nvPr/>
            </p:nvSpPr>
            <p:spPr bwMode="auto">
              <a:xfrm>
                <a:off x="3150" y="401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9048">
                <a:solidFill>
                  <a:srgbClr val="C0C0C0"/>
                </a:solidFill>
                <a:round/>
                <a:headEnd/>
                <a:tailEnd/>
              </a:ln>
            </p:spPr>
            <p:txBody>
              <a:bodyPr/>
              <a:lstStyle/>
              <a:p>
                <a:endParaRPr lang="it-IT"/>
              </a:p>
            </p:txBody>
          </p:sp>
          <p:sp>
            <p:nvSpPr>
              <p:cNvPr id="12413" name="Freeform 96"/>
              <p:cNvSpPr>
                <a:spLocks/>
              </p:cNvSpPr>
              <p:nvPr/>
            </p:nvSpPr>
            <p:spPr bwMode="auto">
              <a:xfrm>
                <a:off x="3150" y="406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18732">
                <a:solidFill>
                  <a:srgbClr val="C0C0C0"/>
                </a:solidFill>
                <a:round/>
                <a:headEnd/>
                <a:tailEnd/>
              </a:ln>
            </p:spPr>
            <p:txBody>
              <a:bodyPr/>
              <a:lstStyle/>
              <a:p>
                <a:endParaRPr lang="it-IT"/>
              </a:p>
            </p:txBody>
          </p:sp>
          <p:sp>
            <p:nvSpPr>
              <p:cNvPr id="12414" name="Line 97"/>
              <p:cNvSpPr>
                <a:spLocks noChangeShapeType="1"/>
              </p:cNvSpPr>
              <p:nvPr/>
            </p:nvSpPr>
            <p:spPr bwMode="auto">
              <a:xfrm>
                <a:off x="3111" y="4080"/>
                <a:ext cx="181" cy="0"/>
              </a:xfrm>
              <a:prstGeom prst="line">
                <a:avLst/>
              </a:prstGeom>
              <a:noFill/>
              <a:ln w="9048">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12360" name="Freeform 98"/>
            <p:cNvSpPr>
              <a:spLocks/>
            </p:cNvSpPr>
            <p:nvPr/>
          </p:nvSpPr>
          <p:spPr bwMode="auto">
            <a:xfrm>
              <a:off x="1292" y="1582"/>
              <a:ext cx="463" cy="212"/>
            </a:xfrm>
            <a:custGeom>
              <a:avLst/>
              <a:gdLst>
                <a:gd name="T0" fmla="*/ 757 w 235"/>
                <a:gd name="T1" fmla="*/ 1 h 227"/>
                <a:gd name="T2" fmla="*/ 985 w 235"/>
                <a:gd name="T3" fmla="*/ 3 h 227"/>
                <a:gd name="T4" fmla="*/ 1200 w 235"/>
                <a:gd name="T5" fmla="*/ 4 h 227"/>
                <a:gd name="T6" fmla="*/ 1363 w 235"/>
                <a:gd name="T7" fmla="*/ 7 h 227"/>
                <a:gd name="T8" fmla="*/ 1491 w 235"/>
                <a:gd name="T9" fmla="*/ 7 h 227"/>
                <a:gd name="T10" fmla="*/ 1568 w 235"/>
                <a:gd name="T11" fmla="*/ 10 h 227"/>
                <a:gd name="T12" fmla="*/ 1623 w 235"/>
                <a:gd name="T13" fmla="*/ 10 h 227"/>
                <a:gd name="T14" fmla="*/ 1673 w 235"/>
                <a:gd name="T15" fmla="*/ 11 h 227"/>
                <a:gd name="T16" fmla="*/ 1728 w 235"/>
                <a:gd name="T17" fmla="*/ 11 h 227"/>
                <a:gd name="T18" fmla="*/ 1759 w 235"/>
                <a:gd name="T19" fmla="*/ 11 h 227"/>
                <a:gd name="T20" fmla="*/ 1789 w 235"/>
                <a:gd name="T21" fmla="*/ 11 h 227"/>
                <a:gd name="T22" fmla="*/ 1789 w 235"/>
                <a:gd name="T23" fmla="*/ 26 h 227"/>
                <a:gd name="T24" fmla="*/ 1789 w 235"/>
                <a:gd name="T25" fmla="*/ 60 h 227"/>
                <a:gd name="T26" fmla="*/ 1789 w 235"/>
                <a:gd name="T27" fmla="*/ 105 h 227"/>
                <a:gd name="T28" fmla="*/ 1789 w 235"/>
                <a:gd name="T29" fmla="*/ 147 h 227"/>
                <a:gd name="T30" fmla="*/ 1789 w 235"/>
                <a:gd name="T31" fmla="*/ 178 h 227"/>
                <a:gd name="T32" fmla="*/ 1773 w 235"/>
                <a:gd name="T33" fmla="*/ 181 h 227"/>
                <a:gd name="T34" fmla="*/ 1752 w 235"/>
                <a:gd name="T35" fmla="*/ 173 h 227"/>
                <a:gd name="T36" fmla="*/ 1752 w 235"/>
                <a:gd name="T37" fmla="*/ 157 h 227"/>
                <a:gd name="T38" fmla="*/ 1720 w 235"/>
                <a:gd name="T39" fmla="*/ 142 h 227"/>
                <a:gd name="T40" fmla="*/ 1696 w 235"/>
                <a:gd name="T41" fmla="*/ 127 h 227"/>
                <a:gd name="T42" fmla="*/ 1669 w 235"/>
                <a:gd name="T43" fmla="*/ 119 h 227"/>
                <a:gd name="T44" fmla="*/ 1592 w 235"/>
                <a:gd name="T45" fmla="*/ 108 h 227"/>
                <a:gd name="T46" fmla="*/ 1468 w 235"/>
                <a:gd name="T47" fmla="*/ 95 h 227"/>
                <a:gd name="T48" fmla="*/ 1340 w 235"/>
                <a:gd name="T49" fmla="*/ 81 h 227"/>
                <a:gd name="T50" fmla="*/ 1216 w 235"/>
                <a:gd name="T51" fmla="*/ 70 h 227"/>
                <a:gd name="T52" fmla="*/ 1141 w 235"/>
                <a:gd name="T53" fmla="*/ 61 h 227"/>
                <a:gd name="T54" fmla="*/ 1040 w 235"/>
                <a:gd name="T55" fmla="*/ 55 h 227"/>
                <a:gd name="T56" fmla="*/ 889 w 235"/>
                <a:gd name="T57" fmla="*/ 46 h 227"/>
                <a:gd name="T58" fmla="*/ 717 w 235"/>
                <a:gd name="T59" fmla="*/ 35 h 227"/>
                <a:gd name="T60" fmla="*/ 575 w 235"/>
                <a:gd name="T61" fmla="*/ 27 h 227"/>
                <a:gd name="T62" fmla="*/ 481 w 235"/>
                <a:gd name="T63" fmla="*/ 22 h 227"/>
                <a:gd name="T64" fmla="*/ 457 w 235"/>
                <a:gd name="T65" fmla="*/ 21 h 227"/>
                <a:gd name="T66" fmla="*/ 361 w 235"/>
                <a:gd name="T67" fmla="*/ 19 h 227"/>
                <a:gd name="T68" fmla="*/ 236 w 235"/>
                <a:gd name="T69" fmla="*/ 14 h 227"/>
                <a:gd name="T70" fmla="*/ 100 w 235"/>
                <a:gd name="T71" fmla="*/ 10 h 227"/>
                <a:gd name="T72" fmla="*/ 16 w 235"/>
                <a:gd name="T73" fmla="*/ 7 h 227"/>
                <a:gd name="T74" fmla="*/ 16 w 235"/>
                <a:gd name="T75" fmla="*/ 7 h 227"/>
                <a:gd name="T76" fmla="*/ 77 w 235"/>
                <a:gd name="T77" fmla="*/ 6 h 227"/>
                <a:gd name="T78" fmla="*/ 152 w 235"/>
                <a:gd name="T79" fmla="*/ 5 h 227"/>
                <a:gd name="T80" fmla="*/ 252 w 235"/>
                <a:gd name="T81" fmla="*/ 3 h 227"/>
                <a:gd name="T82" fmla="*/ 388 w 235"/>
                <a:gd name="T83" fmla="*/ 1 h 227"/>
                <a:gd name="T84" fmla="*/ 589 w 235"/>
                <a:gd name="T85" fmla="*/ 0 h 2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5"/>
                <a:gd name="T130" fmla="*/ 0 h 227"/>
                <a:gd name="T131" fmla="*/ 235 w 235"/>
                <a:gd name="T132" fmla="*/ 227 h 2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5" h="227">
                  <a:moveTo>
                    <a:pt x="77" y="0"/>
                  </a:moveTo>
                  <a:lnTo>
                    <a:pt x="87" y="1"/>
                  </a:lnTo>
                  <a:lnTo>
                    <a:pt x="99" y="1"/>
                  </a:lnTo>
                  <a:lnTo>
                    <a:pt x="109" y="1"/>
                  </a:lnTo>
                  <a:lnTo>
                    <a:pt x="120" y="1"/>
                  </a:lnTo>
                  <a:lnTo>
                    <a:pt x="129" y="3"/>
                  </a:lnTo>
                  <a:lnTo>
                    <a:pt x="139" y="3"/>
                  </a:lnTo>
                  <a:lnTo>
                    <a:pt x="148" y="4"/>
                  </a:lnTo>
                  <a:lnTo>
                    <a:pt x="157" y="4"/>
                  </a:lnTo>
                  <a:lnTo>
                    <a:pt x="164" y="6"/>
                  </a:lnTo>
                  <a:lnTo>
                    <a:pt x="171" y="7"/>
                  </a:lnTo>
                  <a:lnTo>
                    <a:pt x="178" y="9"/>
                  </a:lnTo>
                  <a:lnTo>
                    <a:pt x="185" y="9"/>
                  </a:lnTo>
                  <a:lnTo>
                    <a:pt x="189" y="10"/>
                  </a:lnTo>
                  <a:lnTo>
                    <a:pt x="195" y="10"/>
                  </a:lnTo>
                  <a:lnTo>
                    <a:pt x="199" y="11"/>
                  </a:lnTo>
                  <a:lnTo>
                    <a:pt x="203" y="11"/>
                  </a:lnTo>
                  <a:lnTo>
                    <a:pt x="205" y="13"/>
                  </a:lnTo>
                  <a:lnTo>
                    <a:pt x="207" y="13"/>
                  </a:lnTo>
                  <a:lnTo>
                    <a:pt x="208" y="13"/>
                  </a:lnTo>
                  <a:lnTo>
                    <a:pt x="212" y="13"/>
                  </a:lnTo>
                  <a:lnTo>
                    <a:pt x="214" y="14"/>
                  </a:lnTo>
                  <a:lnTo>
                    <a:pt x="217" y="14"/>
                  </a:lnTo>
                  <a:lnTo>
                    <a:pt x="219" y="14"/>
                  </a:lnTo>
                  <a:lnTo>
                    <a:pt x="222" y="14"/>
                  </a:lnTo>
                  <a:lnTo>
                    <a:pt x="224" y="14"/>
                  </a:lnTo>
                  <a:lnTo>
                    <a:pt x="226" y="14"/>
                  </a:lnTo>
                  <a:lnTo>
                    <a:pt x="227" y="14"/>
                  </a:lnTo>
                  <a:lnTo>
                    <a:pt x="230" y="14"/>
                  </a:lnTo>
                  <a:lnTo>
                    <a:pt x="232" y="14"/>
                  </a:lnTo>
                  <a:lnTo>
                    <a:pt x="233" y="14"/>
                  </a:lnTo>
                  <a:lnTo>
                    <a:pt x="234" y="14"/>
                  </a:lnTo>
                  <a:lnTo>
                    <a:pt x="234" y="17"/>
                  </a:lnTo>
                  <a:lnTo>
                    <a:pt x="234" y="22"/>
                  </a:lnTo>
                  <a:lnTo>
                    <a:pt x="234" y="32"/>
                  </a:lnTo>
                  <a:lnTo>
                    <a:pt x="234" y="44"/>
                  </a:lnTo>
                  <a:lnTo>
                    <a:pt x="234" y="59"/>
                  </a:lnTo>
                  <a:lnTo>
                    <a:pt x="234" y="74"/>
                  </a:lnTo>
                  <a:lnTo>
                    <a:pt x="234" y="92"/>
                  </a:lnTo>
                  <a:lnTo>
                    <a:pt x="234" y="109"/>
                  </a:lnTo>
                  <a:lnTo>
                    <a:pt x="234" y="129"/>
                  </a:lnTo>
                  <a:lnTo>
                    <a:pt x="234" y="146"/>
                  </a:lnTo>
                  <a:lnTo>
                    <a:pt x="234" y="164"/>
                  </a:lnTo>
                  <a:lnTo>
                    <a:pt x="234" y="180"/>
                  </a:lnTo>
                  <a:lnTo>
                    <a:pt x="234" y="196"/>
                  </a:lnTo>
                  <a:lnTo>
                    <a:pt x="234" y="209"/>
                  </a:lnTo>
                  <a:lnTo>
                    <a:pt x="234" y="219"/>
                  </a:lnTo>
                  <a:lnTo>
                    <a:pt x="234" y="226"/>
                  </a:lnTo>
                  <a:lnTo>
                    <a:pt x="232" y="226"/>
                  </a:lnTo>
                  <a:lnTo>
                    <a:pt x="232" y="223"/>
                  </a:lnTo>
                  <a:lnTo>
                    <a:pt x="230" y="221"/>
                  </a:lnTo>
                  <a:lnTo>
                    <a:pt x="230" y="217"/>
                  </a:lnTo>
                  <a:lnTo>
                    <a:pt x="229" y="212"/>
                  </a:lnTo>
                  <a:lnTo>
                    <a:pt x="229" y="206"/>
                  </a:lnTo>
                  <a:lnTo>
                    <a:pt x="229" y="200"/>
                  </a:lnTo>
                  <a:lnTo>
                    <a:pt x="229" y="193"/>
                  </a:lnTo>
                  <a:lnTo>
                    <a:pt x="227" y="187"/>
                  </a:lnTo>
                  <a:lnTo>
                    <a:pt x="227" y="180"/>
                  </a:lnTo>
                  <a:lnTo>
                    <a:pt x="225" y="174"/>
                  </a:lnTo>
                  <a:lnTo>
                    <a:pt x="225" y="167"/>
                  </a:lnTo>
                  <a:lnTo>
                    <a:pt x="223" y="162"/>
                  </a:lnTo>
                  <a:lnTo>
                    <a:pt x="222" y="156"/>
                  </a:lnTo>
                  <a:lnTo>
                    <a:pt x="220" y="152"/>
                  </a:lnTo>
                  <a:lnTo>
                    <a:pt x="220" y="148"/>
                  </a:lnTo>
                  <a:lnTo>
                    <a:pt x="218" y="146"/>
                  </a:lnTo>
                  <a:lnTo>
                    <a:pt x="216" y="142"/>
                  </a:lnTo>
                  <a:lnTo>
                    <a:pt x="212" y="138"/>
                  </a:lnTo>
                  <a:lnTo>
                    <a:pt x="208" y="133"/>
                  </a:lnTo>
                  <a:lnTo>
                    <a:pt x="203" y="128"/>
                  </a:lnTo>
                  <a:lnTo>
                    <a:pt x="198" y="123"/>
                  </a:lnTo>
                  <a:lnTo>
                    <a:pt x="192" y="117"/>
                  </a:lnTo>
                  <a:lnTo>
                    <a:pt x="187" y="111"/>
                  </a:lnTo>
                  <a:lnTo>
                    <a:pt x="180" y="105"/>
                  </a:lnTo>
                  <a:lnTo>
                    <a:pt x="175" y="100"/>
                  </a:lnTo>
                  <a:lnTo>
                    <a:pt x="169" y="95"/>
                  </a:lnTo>
                  <a:lnTo>
                    <a:pt x="164" y="89"/>
                  </a:lnTo>
                  <a:lnTo>
                    <a:pt x="159" y="86"/>
                  </a:lnTo>
                  <a:lnTo>
                    <a:pt x="154" y="81"/>
                  </a:lnTo>
                  <a:lnTo>
                    <a:pt x="151" y="78"/>
                  </a:lnTo>
                  <a:lnTo>
                    <a:pt x="149" y="75"/>
                  </a:lnTo>
                  <a:lnTo>
                    <a:pt x="146" y="73"/>
                  </a:lnTo>
                  <a:lnTo>
                    <a:pt x="141" y="70"/>
                  </a:lnTo>
                  <a:lnTo>
                    <a:pt x="136" y="67"/>
                  </a:lnTo>
                  <a:lnTo>
                    <a:pt x="131" y="63"/>
                  </a:lnTo>
                  <a:lnTo>
                    <a:pt x="124" y="60"/>
                  </a:lnTo>
                  <a:lnTo>
                    <a:pt x="116" y="56"/>
                  </a:lnTo>
                  <a:lnTo>
                    <a:pt x="109" y="52"/>
                  </a:lnTo>
                  <a:lnTo>
                    <a:pt x="102" y="47"/>
                  </a:lnTo>
                  <a:lnTo>
                    <a:pt x="94" y="44"/>
                  </a:lnTo>
                  <a:lnTo>
                    <a:pt x="87" y="40"/>
                  </a:lnTo>
                  <a:lnTo>
                    <a:pt x="80" y="37"/>
                  </a:lnTo>
                  <a:lnTo>
                    <a:pt x="75" y="33"/>
                  </a:lnTo>
                  <a:lnTo>
                    <a:pt x="69" y="32"/>
                  </a:lnTo>
                  <a:lnTo>
                    <a:pt x="66" y="29"/>
                  </a:lnTo>
                  <a:lnTo>
                    <a:pt x="63" y="28"/>
                  </a:lnTo>
                  <a:lnTo>
                    <a:pt x="63" y="26"/>
                  </a:lnTo>
                  <a:lnTo>
                    <a:pt x="62" y="26"/>
                  </a:lnTo>
                  <a:lnTo>
                    <a:pt x="60" y="26"/>
                  </a:lnTo>
                  <a:lnTo>
                    <a:pt x="56" y="26"/>
                  </a:lnTo>
                  <a:lnTo>
                    <a:pt x="52" y="24"/>
                  </a:lnTo>
                  <a:lnTo>
                    <a:pt x="47" y="23"/>
                  </a:lnTo>
                  <a:lnTo>
                    <a:pt x="42" y="21"/>
                  </a:lnTo>
                  <a:lnTo>
                    <a:pt x="36" y="19"/>
                  </a:lnTo>
                  <a:lnTo>
                    <a:pt x="31" y="17"/>
                  </a:lnTo>
                  <a:lnTo>
                    <a:pt x="25" y="16"/>
                  </a:lnTo>
                  <a:lnTo>
                    <a:pt x="19" y="14"/>
                  </a:lnTo>
                  <a:lnTo>
                    <a:pt x="13" y="13"/>
                  </a:lnTo>
                  <a:lnTo>
                    <a:pt x="10" y="11"/>
                  </a:lnTo>
                  <a:lnTo>
                    <a:pt x="6" y="11"/>
                  </a:lnTo>
                  <a:lnTo>
                    <a:pt x="2" y="9"/>
                  </a:lnTo>
                  <a:lnTo>
                    <a:pt x="0" y="9"/>
                  </a:lnTo>
                  <a:lnTo>
                    <a:pt x="0" y="8"/>
                  </a:lnTo>
                  <a:lnTo>
                    <a:pt x="2" y="8"/>
                  </a:lnTo>
                  <a:lnTo>
                    <a:pt x="4" y="8"/>
                  </a:lnTo>
                  <a:lnTo>
                    <a:pt x="6" y="8"/>
                  </a:lnTo>
                  <a:lnTo>
                    <a:pt x="10" y="6"/>
                  </a:lnTo>
                  <a:lnTo>
                    <a:pt x="12" y="6"/>
                  </a:lnTo>
                  <a:lnTo>
                    <a:pt x="16" y="5"/>
                  </a:lnTo>
                  <a:lnTo>
                    <a:pt x="20" y="5"/>
                  </a:lnTo>
                  <a:lnTo>
                    <a:pt x="25" y="3"/>
                  </a:lnTo>
                  <a:lnTo>
                    <a:pt x="28" y="3"/>
                  </a:lnTo>
                  <a:lnTo>
                    <a:pt x="33" y="3"/>
                  </a:lnTo>
                  <a:lnTo>
                    <a:pt x="38" y="3"/>
                  </a:lnTo>
                  <a:lnTo>
                    <a:pt x="45" y="1"/>
                  </a:lnTo>
                  <a:lnTo>
                    <a:pt x="51" y="1"/>
                  </a:lnTo>
                  <a:lnTo>
                    <a:pt x="59" y="1"/>
                  </a:lnTo>
                  <a:lnTo>
                    <a:pt x="67" y="1"/>
                  </a:lnTo>
                  <a:lnTo>
                    <a:pt x="77" y="0"/>
                  </a:lnTo>
                </a:path>
              </a:pathLst>
            </a:custGeom>
            <a:solidFill>
              <a:srgbClr val="F8F8F8"/>
            </a:solidFill>
            <a:ln w="9525">
              <a:solidFill>
                <a:srgbClr val="C0C0C0"/>
              </a:solidFill>
              <a:round/>
              <a:headEnd/>
              <a:tailEnd/>
            </a:ln>
          </p:spPr>
          <p:txBody>
            <a:bodyPr/>
            <a:lstStyle/>
            <a:p>
              <a:endParaRPr lang="it-IT"/>
            </a:p>
          </p:txBody>
        </p:sp>
        <p:sp>
          <p:nvSpPr>
            <p:cNvPr id="12361" name="Freeform 99"/>
            <p:cNvSpPr>
              <a:spLocks/>
            </p:cNvSpPr>
            <p:nvPr/>
          </p:nvSpPr>
          <p:spPr bwMode="auto">
            <a:xfrm>
              <a:off x="1195" y="1567"/>
              <a:ext cx="574" cy="33"/>
            </a:xfrm>
            <a:custGeom>
              <a:avLst/>
              <a:gdLst>
                <a:gd name="T0" fmla="*/ 176 w 291"/>
                <a:gd name="T1" fmla="*/ 8 h 35"/>
                <a:gd name="T2" fmla="*/ 436 w 291"/>
                <a:gd name="T3" fmla="*/ 5 h 35"/>
                <a:gd name="T4" fmla="*/ 696 w 291"/>
                <a:gd name="T5" fmla="*/ 3 h 35"/>
                <a:gd name="T6" fmla="*/ 969 w 291"/>
                <a:gd name="T7" fmla="*/ 1 h 35"/>
                <a:gd name="T8" fmla="*/ 1229 w 291"/>
                <a:gd name="T9" fmla="*/ 1 h 35"/>
                <a:gd name="T10" fmla="*/ 1497 w 291"/>
                <a:gd name="T11" fmla="*/ 3 h 35"/>
                <a:gd name="T12" fmla="*/ 1752 w 291"/>
                <a:gd name="T13" fmla="*/ 5 h 35"/>
                <a:gd name="T14" fmla="*/ 2020 w 291"/>
                <a:gd name="T15" fmla="*/ 8 h 35"/>
                <a:gd name="T16" fmla="*/ 2148 w 291"/>
                <a:gd name="T17" fmla="*/ 8 h 35"/>
                <a:gd name="T18" fmla="*/ 2156 w 291"/>
                <a:gd name="T19" fmla="*/ 9 h 35"/>
                <a:gd name="T20" fmla="*/ 2172 w 291"/>
                <a:gd name="T21" fmla="*/ 9 h 35"/>
                <a:gd name="T22" fmla="*/ 2188 w 291"/>
                <a:gd name="T23" fmla="*/ 10 h 35"/>
                <a:gd name="T24" fmla="*/ 2201 w 291"/>
                <a:gd name="T25" fmla="*/ 11 h 35"/>
                <a:gd name="T26" fmla="*/ 2201 w 291"/>
                <a:gd name="T27" fmla="*/ 14 h 35"/>
                <a:gd name="T28" fmla="*/ 2217 w 291"/>
                <a:gd name="T29" fmla="*/ 16 h 35"/>
                <a:gd name="T30" fmla="*/ 2217 w 291"/>
                <a:gd name="T31" fmla="*/ 18 h 35"/>
                <a:gd name="T32" fmla="*/ 2225 w 291"/>
                <a:gd name="T33" fmla="*/ 20 h 35"/>
                <a:gd name="T34" fmla="*/ 2217 w 291"/>
                <a:gd name="T35" fmla="*/ 23 h 35"/>
                <a:gd name="T36" fmla="*/ 2217 w 291"/>
                <a:gd name="T37" fmla="*/ 24 h 35"/>
                <a:gd name="T38" fmla="*/ 2201 w 291"/>
                <a:gd name="T39" fmla="*/ 24 h 35"/>
                <a:gd name="T40" fmla="*/ 2201 w 291"/>
                <a:gd name="T41" fmla="*/ 25 h 35"/>
                <a:gd name="T42" fmla="*/ 2188 w 291"/>
                <a:gd name="T43" fmla="*/ 26 h 35"/>
                <a:gd name="T44" fmla="*/ 2180 w 291"/>
                <a:gd name="T45" fmla="*/ 27 h 35"/>
                <a:gd name="T46" fmla="*/ 2164 w 291"/>
                <a:gd name="T47" fmla="*/ 27 h 35"/>
                <a:gd name="T48" fmla="*/ 2156 w 291"/>
                <a:gd name="T49" fmla="*/ 25 h 35"/>
                <a:gd name="T50" fmla="*/ 2028 w 291"/>
                <a:gd name="T51" fmla="*/ 25 h 35"/>
                <a:gd name="T52" fmla="*/ 1767 w 291"/>
                <a:gd name="T53" fmla="*/ 23 h 35"/>
                <a:gd name="T54" fmla="*/ 1505 w 291"/>
                <a:gd name="T55" fmla="*/ 19 h 35"/>
                <a:gd name="T56" fmla="*/ 1237 w 291"/>
                <a:gd name="T57" fmla="*/ 17 h 35"/>
                <a:gd name="T58" fmla="*/ 976 w 291"/>
                <a:gd name="T59" fmla="*/ 17 h 35"/>
                <a:gd name="T60" fmla="*/ 696 w 291"/>
                <a:gd name="T61" fmla="*/ 19 h 35"/>
                <a:gd name="T62" fmla="*/ 436 w 291"/>
                <a:gd name="T63" fmla="*/ 23 h 35"/>
                <a:gd name="T64" fmla="*/ 191 w 291"/>
                <a:gd name="T65" fmla="*/ 25 h 35"/>
                <a:gd name="T66" fmla="*/ 71 w 291"/>
                <a:gd name="T67" fmla="*/ 26 h 35"/>
                <a:gd name="T68" fmla="*/ 55 w 291"/>
                <a:gd name="T69" fmla="*/ 28 h 35"/>
                <a:gd name="T70" fmla="*/ 47 w 291"/>
                <a:gd name="T71" fmla="*/ 28 h 35"/>
                <a:gd name="T72" fmla="*/ 32 w 291"/>
                <a:gd name="T73" fmla="*/ 27 h 35"/>
                <a:gd name="T74" fmla="*/ 24 w 291"/>
                <a:gd name="T75" fmla="*/ 25 h 35"/>
                <a:gd name="T76" fmla="*/ 16 w 291"/>
                <a:gd name="T77" fmla="*/ 25 h 35"/>
                <a:gd name="T78" fmla="*/ 8 w 291"/>
                <a:gd name="T79" fmla="*/ 24 h 35"/>
                <a:gd name="T80" fmla="*/ 0 w 291"/>
                <a:gd name="T81" fmla="*/ 23 h 35"/>
                <a:gd name="T82" fmla="*/ 0 w 291"/>
                <a:gd name="T83" fmla="*/ 20 h 35"/>
                <a:gd name="T84" fmla="*/ 0 w 291"/>
                <a:gd name="T85" fmla="*/ 18 h 35"/>
                <a:gd name="T86" fmla="*/ 8 w 291"/>
                <a:gd name="T87" fmla="*/ 16 h 35"/>
                <a:gd name="T88" fmla="*/ 16 w 291"/>
                <a:gd name="T89" fmla="*/ 14 h 35"/>
                <a:gd name="T90" fmla="*/ 24 w 291"/>
                <a:gd name="T91" fmla="*/ 11 h 35"/>
                <a:gd name="T92" fmla="*/ 39 w 291"/>
                <a:gd name="T93" fmla="*/ 11 h 35"/>
                <a:gd name="T94" fmla="*/ 47 w 291"/>
                <a:gd name="T95" fmla="*/ 9 h 35"/>
                <a:gd name="T96" fmla="*/ 63 w 291"/>
                <a:gd name="T97" fmla="*/ 9 h 35"/>
                <a:gd name="T98" fmla="*/ 77 w 291"/>
                <a:gd name="T99" fmla="*/ 8 h 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1"/>
                <a:gd name="T151" fmla="*/ 0 h 35"/>
                <a:gd name="T152" fmla="*/ 291 w 291"/>
                <a:gd name="T153" fmla="*/ 35 h 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1" h="35">
                  <a:moveTo>
                    <a:pt x="7" y="11"/>
                  </a:moveTo>
                  <a:lnTo>
                    <a:pt x="23" y="9"/>
                  </a:lnTo>
                  <a:lnTo>
                    <a:pt x="41" y="6"/>
                  </a:lnTo>
                  <a:lnTo>
                    <a:pt x="57" y="5"/>
                  </a:lnTo>
                  <a:lnTo>
                    <a:pt x="75" y="3"/>
                  </a:lnTo>
                  <a:lnTo>
                    <a:pt x="91" y="3"/>
                  </a:lnTo>
                  <a:lnTo>
                    <a:pt x="109" y="1"/>
                  </a:lnTo>
                  <a:lnTo>
                    <a:pt x="126" y="1"/>
                  </a:lnTo>
                  <a:lnTo>
                    <a:pt x="144" y="0"/>
                  </a:lnTo>
                  <a:lnTo>
                    <a:pt x="160" y="1"/>
                  </a:lnTo>
                  <a:lnTo>
                    <a:pt x="177" y="1"/>
                  </a:lnTo>
                  <a:lnTo>
                    <a:pt x="195" y="3"/>
                  </a:lnTo>
                  <a:lnTo>
                    <a:pt x="212" y="3"/>
                  </a:lnTo>
                  <a:lnTo>
                    <a:pt x="228" y="5"/>
                  </a:lnTo>
                  <a:lnTo>
                    <a:pt x="246" y="6"/>
                  </a:lnTo>
                  <a:lnTo>
                    <a:pt x="263" y="9"/>
                  </a:lnTo>
                  <a:lnTo>
                    <a:pt x="281" y="11"/>
                  </a:lnTo>
                  <a:lnTo>
                    <a:pt x="280" y="11"/>
                  </a:lnTo>
                  <a:lnTo>
                    <a:pt x="280" y="12"/>
                  </a:lnTo>
                  <a:lnTo>
                    <a:pt x="281" y="12"/>
                  </a:lnTo>
                  <a:lnTo>
                    <a:pt x="283" y="12"/>
                  </a:lnTo>
                  <a:lnTo>
                    <a:pt x="283" y="13"/>
                  </a:lnTo>
                  <a:lnTo>
                    <a:pt x="285" y="13"/>
                  </a:lnTo>
                  <a:lnTo>
                    <a:pt x="285" y="14"/>
                  </a:lnTo>
                  <a:lnTo>
                    <a:pt x="287" y="14"/>
                  </a:lnTo>
                  <a:lnTo>
                    <a:pt x="287" y="16"/>
                  </a:lnTo>
                  <a:lnTo>
                    <a:pt x="287" y="17"/>
                  </a:lnTo>
                  <a:lnTo>
                    <a:pt x="287" y="19"/>
                  </a:lnTo>
                  <a:lnTo>
                    <a:pt x="289" y="19"/>
                  </a:lnTo>
                  <a:lnTo>
                    <a:pt x="289" y="21"/>
                  </a:lnTo>
                  <a:lnTo>
                    <a:pt x="289" y="23"/>
                  </a:lnTo>
                  <a:lnTo>
                    <a:pt x="290" y="23"/>
                  </a:lnTo>
                  <a:lnTo>
                    <a:pt x="289" y="25"/>
                  </a:lnTo>
                  <a:lnTo>
                    <a:pt x="289" y="26"/>
                  </a:lnTo>
                  <a:lnTo>
                    <a:pt x="289" y="28"/>
                  </a:lnTo>
                  <a:lnTo>
                    <a:pt x="287" y="29"/>
                  </a:lnTo>
                  <a:lnTo>
                    <a:pt x="287" y="31"/>
                  </a:lnTo>
                  <a:lnTo>
                    <a:pt x="285" y="32"/>
                  </a:lnTo>
                  <a:lnTo>
                    <a:pt x="284" y="33"/>
                  </a:lnTo>
                  <a:lnTo>
                    <a:pt x="282" y="33"/>
                  </a:lnTo>
                  <a:lnTo>
                    <a:pt x="281" y="33"/>
                  </a:lnTo>
                  <a:lnTo>
                    <a:pt x="281" y="31"/>
                  </a:lnTo>
                  <a:lnTo>
                    <a:pt x="282" y="34"/>
                  </a:lnTo>
                  <a:lnTo>
                    <a:pt x="264" y="31"/>
                  </a:lnTo>
                  <a:lnTo>
                    <a:pt x="248" y="28"/>
                  </a:lnTo>
                  <a:lnTo>
                    <a:pt x="230" y="26"/>
                  </a:lnTo>
                  <a:lnTo>
                    <a:pt x="214" y="23"/>
                  </a:lnTo>
                  <a:lnTo>
                    <a:pt x="196" y="22"/>
                  </a:lnTo>
                  <a:lnTo>
                    <a:pt x="179" y="20"/>
                  </a:lnTo>
                  <a:lnTo>
                    <a:pt x="161" y="20"/>
                  </a:lnTo>
                  <a:lnTo>
                    <a:pt x="145" y="19"/>
                  </a:lnTo>
                  <a:lnTo>
                    <a:pt x="127" y="20"/>
                  </a:lnTo>
                  <a:lnTo>
                    <a:pt x="109" y="20"/>
                  </a:lnTo>
                  <a:lnTo>
                    <a:pt x="91" y="22"/>
                  </a:lnTo>
                  <a:lnTo>
                    <a:pt x="75" y="23"/>
                  </a:lnTo>
                  <a:lnTo>
                    <a:pt x="57" y="26"/>
                  </a:lnTo>
                  <a:lnTo>
                    <a:pt x="41" y="28"/>
                  </a:lnTo>
                  <a:lnTo>
                    <a:pt x="25" y="31"/>
                  </a:lnTo>
                  <a:lnTo>
                    <a:pt x="8" y="34"/>
                  </a:lnTo>
                  <a:lnTo>
                    <a:pt x="9" y="32"/>
                  </a:lnTo>
                  <a:lnTo>
                    <a:pt x="7" y="34"/>
                  </a:lnTo>
                  <a:lnTo>
                    <a:pt x="6" y="34"/>
                  </a:lnTo>
                  <a:lnTo>
                    <a:pt x="4" y="34"/>
                  </a:lnTo>
                  <a:lnTo>
                    <a:pt x="4" y="33"/>
                  </a:lnTo>
                  <a:lnTo>
                    <a:pt x="3" y="33"/>
                  </a:lnTo>
                  <a:lnTo>
                    <a:pt x="3" y="31"/>
                  </a:lnTo>
                  <a:lnTo>
                    <a:pt x="2" y="31"/>
                  </a:lnTo>
                  <a:lnTo>
                    <a:pt x="2" y="30"/>
                  </a:lnTo>
                  <a:lnTo>
                    <a:pt x="1" y="30"/>
                  </a:lnTo>
                  <a:lnTo>
                    <a:pt x="1" y="28"/>
                  </a:lnTo>
                  <a:lnTo>
                    <a:pt x="0" y="28"/>
                  </a:lnTo>
                  <a:lnTo>
                    <a:pt x="0" y="27"/>
                  </a:lnTo>
                  <a:lnTo>
                    <a:pt x="0" y="25"/>
                  </a:lnTo>
                  <a:lnTo>
                    <a:pt x="0" y="23"/>
                  </a:lnTo>
                  <a:lnTo>
                    <a:pt x="0" y="21"/>
                  </a:lnTo>
                  <a:lnTo>
                    <a:pt x="1" y="19"/>
                  </a:lnTo>
                  <a:lnTo>
                    <a:pt x="2" y="17"/>
                  </a:lnTo>
                  <a:lnTo>
                    <a:pt x="2" y="16"/>
                  </a:lnTo>
                  <a:lnTo>
                    <a:pt x="3" y="14"/>
                  </a:lnTo>
                  <a:lnTo>
                    <a:pt x="5" y="14"/>
                  </a:lnTo>
                  <a:lnTo>
                    <a:pt x="6" y="12"/>
                  </a:lnTo>
                  <a:lnTo>
                    <a:pt x="8" y="12"/>
                  </a:lnTo>
                  <a:lnTo>
                    <a:pt x="10" y="11"/>
                  </a:lnTo>
                  <a:lnTo>
                    <a:pt x="7" y="11"/>
                  </a:lnTo>
                </a:path>
              </a:pathLst>
            </a:custGeom>
            <a:solidFill>
              <a:srgbClr val="F8F8F8"/>
            </a:solidFill>
            <a:ln w="18732">
              <a:solidFill>
                <a:srgbClr val="DDDDDD"/>
              </a:solidFill>
              <a:round/>
              <a:headEnd/>
              <a:tailEnd/>
            </a:ln>
          </p:spPr>
          <p:txBody>
            <a:bodyPr/>
            <a:lstStyle/>
            <a:p>
              <a:endParaRPr lang="it-IT"/>
            </a:p>
          </p:txBody>
        </p:sp>
        <p:sp>
          <p:nvSpPr>
            <p:cNvPr id="12362" name="Freeform 100"/>
            <p:cNvSpPr>
              <a:spLocks/>
            </p:cNvSpPr>
            <p:nvPr/>
          </p:nvSpPr>
          <p:spPr bwMode="auto">
            <a:xfrm>
              <a:off x="1025" y="1270"/>
              <a:ext cx="911" cy="309"/>
            </a:xfrm>
            <a:custGeom>
              <a:avLst/>
              <a:gdLst>
                <a:gd name="T0" fmla="*/ 2201 w 462"/>
                <a:gd name="T1" fmla="*/ 255 h 333"/>
                <a:gd name="T2" fmla="*/ 2668 w 462"/>
                <a:gd name="T3" fmla="*/ 261 h 333"/>
                <a:gd name="T4" fmla="*/ 2838 w 462"/>
                <a:gd name="T5" fmla="*/ 265 h 333"/>
                <a:gd name="T6" fmla="*/ 2861 w 462"/>
                <a:gd name="T7" fmla="*/ 252 h 333"/>
                <a:gd name="T8" fmla="*/ 2897 w 462"/>
                <a:gd name="T9" fmla="*/ 227 h 333"/>
                <a:gd name="T10" fmla="*/ 2974 w 462"/>
                <a:gd name="T11" fmla="*/ 201 h 333"/>
                <a:gd name="T12" fmla="*/ 3052 w 462"/>
                <a:gd name="T13" fmla="*/ 184 h 333"/>
                <a:gd name="T14" fmla="*/ 3321 w 462"/>
                <a:gd name="T15" fmla="*/ 182 h 333"/>
                <a:gd name="T16" fmla="*/ 3220 w 462"/>
                <a:gd name="T17" fmla="*/ 148 h 333"/>
                <a:gd name="T18" fmla="*/ 2981 w 462"/>
                <a:gd name="T19" fmla="*/ 150 h 333"/>
                <a:gd name="T20" fmla="*/ 2865 w 462"/>
                <a:gd name="T21" fmla="*/ 144 h 333"/>
                <a:gd name="T22" fmla="*/ 2832 w 462"/>
                <a:gd name="T23" fmla="*/ 150 h 333"/>
                <a:gd name="T24" fmla="*/ 2713 w 462"/>
                <a:gd name="T25" fmla="*/ 151 h 333"/>
                <a:gd name="T26" fmla="*/ 2713 w 462"/>
                <a:gd name="T27" fmla="*/ 136 h 333"/>
                <a:gd name="T28" fmla="*/ 2816 w 462"/>
                <a:gd name="T29" fmla="*/ 143 h 333"/>
                <a:gd name="T30" fmla="*/ 2865 w 462"/>
                <a:gd name="T31" fmla="*/ 137 h 333"/>
                <a:gd name="T32" fmla="*/ 2997 w 462"/>
                <a:gd name="T33" fmla="*/ 133 h 333"/>
                <a:gd name="T34" fmla="*/ 3037 w 462"/>
                <a:gd name="T35" fmla="*/ 109 h 333"/>
                <a:gd name="T36" fmla="*/ 2952 w 462"/>
                <a:gd name="T37" fmla="*/ 102 h 333"/>
                <a:gd name="T38" fmla="*/ 2952 w 462"/>
                <a:gd name="T39" fmla="*/ 98 h 333"/>
                <a:gd name="T40" fmla="*/ 3084 w 462"/>
                <a:gd name="T41" fmla="*/ 101 h 333"/>
                <a:gd name="T42" fmla="*/ 3376 w 462"/>
                <a:gd name="T43" fmla="*/ 99 h 333"/>
                <a:gd name="T44" fmla="*/ 3512 w 462"/>
                <a:gd name="T45" fmla="*/ 87 h 333"/>
                <a:gd name="T46" fmla="*/ 3488 w 462"/>
                <a:gd name="T47" fmla="*/ 56 h 333"/>
                <a:gd name="T48" fmla="*/ 3305 w 462"/>
                <a:gd name="T49" fmla="*/ 43 h 333"/>
                <a:gd name="T50" fmla="*/ 3417 w 462"/>
                <a:gd name="T51" fmla="*/ 42 h 333"/>
                <a:gd name="T52" fmla="*/ 3433 w 462"/>
                <a:gd name="T53" fmla="*/ 28 h 333"/>
                <a:gd name="T54" fmla="*/ 3281 w 462"/>
                <a:gd name="T55" fmla="*/ 28 h 333"/>
                <a:gd name="T56" fmla="*/ 3329 w 462"/>
                <a:gd name="T57" fmla="*/ 18 h 333"/>
                <a:gd name="T58" fmla="*/ 3390 w 462"/>
                <a:gd name="T59" fmla="*/ 17 h 333"/>
                <a:gd name="T60" fmla="*/ 3433 w 462"/>
                <a:gd name="T61" fmla="*/ 2 h 333"/>
                <a:gd name="T62" fmla="*/ 1863 w 462"/>
                <a:gd name="T63" fmla="*/ 6 h 333"/>
                <a:gd name="T64" fmla="*/ 183 w 462"/>
                <a:gd name="T65" fmla="*/ 5 h 333"/>
                <a:gd name="T66" fmla="*/ 108 w 462"/>
                <a:gd name="T67" fmla="*/ 16 h 333"/>
                <a:gd name="T68" fmla="*/ 175 w 462"/>
                <a:gd name="T69" fmla="*/ 17 h 333"/>
                <a:gd name="T70" fmla="*/ 260 w 462"/>
                <a:gd name="T71" fmla="*/ 28 h 333"/>
                <a:gd name="T72" fmla="*/ 63 w 462"/>
                <a:gd name="T73" fmla="*/ 28 h 333"/>
                <a:gd name="T74" fmla="*/ 55 w 462"/>
                <a:gd name="T75" fmla="*/ 41 h 333"/>
                <a:gd name="T76" fmla="*/ 175 w 462"/>
                <a:gd name="T77" fmla="*/ 42 h 333"/>
                <a:gd name="T78" fmla="*/ 32 w 462"/>
                <a:gd name="T79" fmla="*/ 54 h 333"/>
                <a:gd name="T80" fmla="*/ 0 w 462"/>
                <a:gd name="T81" fmla="*/ 76 h 333"/>
                <a:gd name="T82" fmla="*/ 77 w 462"/>
                <a:gd name="T83" fmla="*/ 96 h 333"/>
                <a:gd name="T84" fmla="*/ 552 w 462"/>
                <a:gd name="T85" fmla="*/ 97 h 333"/>
                <a:gd name="T86" fmla="*/ 568 w 462"/>
                <a:gd name="T87" fmla="*/ 101 h 333"/>
                <a:gd name="T88" fmla="*/ 489 w 462"/>
                <a:gd name="T89" fmla="*/ 105 h 333"/>
                <a:gd name="T90" fmla="*/ 467 w 462"/>
                <a:gd name="T91" fmla="*/ 124 h 333"/>
                <a:gd name="T92" fmla="*/ 536 w 462"/>
                <a:gd name="T93" fmla="*/ 135 h 333"/>
                <a:gd name="T94" fmla="*/ 637 w 462"/>
                <a:gd name="T95" fmla="*/ 137 h 333"/>
                <a:gd name="T96" fmla="*/ 680 w 462"/>
                <a:gd name="T97" fmla="*/ 142 h 333"/>
                <a:gd name="T98" fmla="*/ 789 w 462"/>
                <a:gd name="T99" fmla="*/ 137 h 333"/>
                <a:gd name="T100" fmla="*/ 797 w 462"/>
                <a:gd name="T101" fmla="*/ 149 h 333"/>
                <a:gd name="T102" fmla="*/ 696 w 462"/>
                <a:gd name="T103" fmla="*/ 151 h 333"/>
                <a:gd name="T104" fmla="*/ 653 w 462"/>
                <a:gd name="T105" fmla="*/ 144 h 333"/>
                <a:gd name="T106" fmla="*/ 544 w 462"/>
                <a:gd name="T107" fmla="*/ 150 h 333"/>
                <a:gd name="T108" fmla="*/ 315 w 462"/>
                <a:gd name="T109" fmla="*/ 148 h 333"/>
                <a:gd name="T110" fmla="*/ 183 w 462"/>
                <a:gd name="T111" fmla="*/ 179 h 333"/>
                <a:gd name="T112" fmla="*/ 408 w 462"/>
                <a:gd name="T113" fmla="*/ 186 h 333"/>
                <a:gd name="T114" fmla="*/ 467 w 462"/>
                <a:gd name="T115" fmla="*/ 200 h 333"/>
                <a:gd name="T116" fmla="*/ 592 w 462"/>
                <a:gd name="T117" fmla="*/ 222 h 333"/>
                <a:gd name="T118" fmla="*/ 661 w 462"/>
                <a:gd name="T119" fmla="*/ 248 h 333"/>
                <a:gd name="T120" fmla="*/ 720 w 462"/>
                <a:gd name="T121" fmla="*/ 264 h 333"/>
                <a:gd name="T122" fmla="*/ 1280 w 462"/>
                <a:gd name="T123" fmla="*/ 257 h 333"/>
                <a:gd name="T124" fmla="*/ 1556 w 462"/>
                <a:gd name="T125" fmla="*/ 255 h 3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2"/>
                <a:gd name="T190" fmla="*/ 0 h 333"/>
                <a:gd name="T191" fmla="*/ 462 w 462"/>
                <a:gd name="T192" fmla="*/ 333 h 3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2" h="333">
                  <a:moveTo>
                    <a:pt x="228" y="318"/>
                  </a:moveTo>
                  <a:lnTo>
                    <a:pt x="228" y="319"/>
                  </a:lnTo>
                  <a:lnTo>
                    <a:pt x="230" y="319"/>
                  </a:lnTo>
                  <a:lnTo>
                    <a:pt x="232" y="319"/>
                  </a:lnTo>
                  <a:lnTo>
                    <a:pt x="235" y="319"/>
                  </a:lnTo>
                  <a:lnTo>
                    <a:pt x="239" y="319"/>
                  </a:lnTo>
                  <a:lnTo>
                    <a:pt x="244" y="319"/>
                  </a:lnTo>
                  <a:lnTo>
                    <a:pt x="250" y="319"/>
                  </a:lnTo>
                  <a:lnTo>
                    <a:pt x="255" y="319"/>
                  </a:lnTo>
                  <a:lnTo>
                    <a:pt x="260" y="319"/>
                  </a:lnTo>
                  <a:lnTo>
                    <a:pt x="265" y="319"/>
                  </a:lnTo>
                  <a:lnTo>
                    <a:pt x="270" y="319"/>
                  </a:lnTo>
                  <a:lnTo>
                    <a:pt x="276" y="319"/>
                  </a:lnTo>
                  <a:lnTo>
                    <a:pt x="279" y="319"/>
                  </a:lnTo>
                  <a:lnTo>
                    <a:pt x="284" y="319"/>
                  </a:lnTo>
                  <a:lnTo>
                    <a:pt x="287" y="319"/>
                  </a:lnTo>
                  <a:lnTo>
                    <a:pt x="291" y="319"/>
                  </a:lnTo>
                  <a:lnTo>
                    <a:pt x="294" y="321"/>
                  </a:lnTo>
                  <a:lnTo>
                    <a:pt x="297" y="321"/>
                  </a:lnTo>
                  <a:lnTo>
                    <a:pt x="301" y="321"/>
                  </a:lnTo>
                  <a:lnTo>
                    <a:pt x="305" y="321"/>
                  </a:lnTo>
                  <a:lnTo>
                    <a:pt x="308" y="323"/>
                  </a:lnTo>
                  <a:lnTo>
                    <a:pt x="312" y="323"/>
                  </a:lnTo>
                  <a:lnTo>
                    <a:pt x="316" y="323"/>
                  </a:lnTo>
                  <a:lnTo>
                    <a:pt x="321" y="323"/>
                  </a:lnTo>
                  <a:lnTo>
                    <a:pt x="324" y="325"/>
                  </a:lnTo>
                  <a:lnTo>
                    <a:pt x="328" y="325"/>
                  </a:lnTo>
                  <a:lnTo>
                    <a:pt x="332" y="326"/>
                  </a:lnTo>
                  <a:lnTo>
                    <a:pt x="337" y="326"/>
                  </a:lnTo>
                  <a:lnTo>
                    <a:pt x="340" y="327"/>
                  </a:lnTo>
                  <a:lnTo>
                    <a:pt x="344" y="327"/>
                  </a:lnTo>
                  <a:lnTo>
                    <a:pt x="348" y="327"/>
                  </a:lnTo>
                  <a:lnTo>
                    <a:pt x="351" y="327"/>
                  </a:lnTo>
                  <a:lnTo>
                    <a:pt x="351" y="328"/>
                  </a:lnTo>
                  <a:lnTo>
                    <a:pt x="353" y="328"/>
                  </a:lnTo>
                  <a:lnTo>
                    <a:pt x="354" y="328"/>
                  </a:lnTo>
                  <a:lnTo>
                    <a:pt x="356" y="328"/>
                  </a:lnTo>
                  <a:lnTo>
                    <a:pt x="358" y="328"/>
                  </a:lnTo>
                  <a:lnTo>
                    <a:pt x="359" y="328"/>
                  </a:lnTo>
                  <a:lnTo>
                    <a:pt x="361" y="328"/>
                  </a:lnTo>
                  <a:lnTo>
                    <a:pt x="361" y="330"/>
                  </a:lnTo>
                  <a:lnTo>
                    <a:pt x="363" y="330"/>
                  </a:lnTo>
                  <a:lnTo>
                    <a:pt x="364" y="330"/>
                  </a:lnTo>
                  <a:lnTo>
                    <a:pt x="366" y="330"/>
                  </a:lnTo>
                  <a:lnTo>
                    <a:pt x="367" y="332"/>
                  </a:lnTo>
                  <a:lnTo>
                    <a:pt x="369" y="332"/>
                  </a:lnTo>
                  <a:lnTo>
                    <a:pt x="370" y="332"/>
                  </a:lnTo>
                  <a:lnTo>
                    <a:pt x="372" y="332"/>
                  </a:lnTo>
                  <a:lnTo>
                    <a:pt x="370" y="332"/>
                  </a:lnTo>
                  <a:lnTo>
                    <a:pt x="370" y="331"/>
                  </a:lnTo>
                  <a:lnTo>
                    <a:pt x="370" y="330"/>
                  </a:lnTo>
                  <a:lnTo>
                    <a:pt x="370" y="328"/>
                  </a:lnTo>
                  <a:lnTo>
                    <a:pt x="370" y="327"/>
                  </a:lnTo>
                  <a:lnTo>
                    <a:pt x="371" y="325"/>
                  </a:lnTo>
                  <a:lnTo>
                    <a:pt x="371" y="323"/>
                  </a:lnTo>
                  <a:lnTo>
                    <a:pt x="371" y="321"/>
                  </a:lnTo>
                  <a:lnTo>
                    <a:pt x="373" y="319"/>
                  </a:lnTo>
                  <a:lnTo>
                    <a:pt x="373" y="318"/>
                  </a:lnTo>
                  <a:lnTo>
                    <a:pt x="373" y="316"/>
                  </a:lnTo>
                  <a:lnTo>
                    <a:pt x="374" y="315"/>
                  </a:lnTo>
                  <a:lnTo>
                    <a:pt x="374" y="313"/>
                  </a:lnTo>
                  <a:lnTo>
                    <a:pt x="374" y="312"/>
                  </a:lnTo>
                  <a:lnTo>
                    <a:pt x="374" y="310"/>
                  </a:lnTo>
                  <a:lnTo>
                    <a:pt x="374" y="308"/>
                  </a:lnTo>
                  <a:lnTo>
                    <a:pt x="374" y="306"/>
                  </a:lnTo>
                  <a:lnTo>
                    <a:pt x="374" y="303"/>
                  </a:lnTo>
                  <a:lnTo>
                    <a:pt x="374" y="302"/>
                  </a:lnTo>
                  <a:lnTo>
                    <a:pt x="375" y="298"/>
                  </a:lnTo>
                  <a:lnTo>
                    <a:pt x="375" y="296"/>
                  </a:lnTo>
                  <a:lnTo>
                    <a:pt x="375" y="295"/>
                  </a:lnTo>
                  <a:lnTo>
                    <a:pt x="375" y="293"/>
                  </a:lnTo>
                  <a:lnTo>
                    <a:pt x="377" y="289"/>
                  </a:lnTo>
                  <a:lnTo>
                    <a:pt x="377" y="287"/>
                  </a:lnTo>
                  <a:lnTo>
                    <a:pt x="378" y="286"/>
                  </a:lnTo>
                  <a:lnTo>
                    <a:pt x="378" y="284"/>
                  </a:lnTo>
                  <a:lnTo>
                    <a:pt x="380" y="281"/>
                  </a:lnTo>
                  <a:lnTo>
                    <a:pt x="380" y="280"/>
                  </a:lnTo>
                  <a:lnTo>
                    <a:pt x="380" y="278"/>
                  </a:lnTo>
                  <a:lnTo>
                    <a:pt x="380" y="277"/>
                  </a:lnTo>
                  <a:lnTo>
                    <a:pt x="381" y="274"/>
                  </a:lnTo>
                  <a:lnTo>
                    <a:pt x="381" y="273"/>
                  </a:lnTo>
                  <a:lnTo>
                    <a:pt x="383" y="271"/>
                  </a:lnTo>
                  <a:lnTo>
                    <a:pt x="383" y="269"/>
                  </a:lnTo>
                  <a:lnTo>
                    <a:pt x="385" y="265"/>
                  </a:lnTo>
                  <a:lnTo>
                    <a:pt x="385" y="263"/>
                  </a:lnTo>
                  <a:lnTo>
                    <a:pt x="385" y="262"/>
                  </a:lnTo>
                  <a:lnTo>
                    <a:pt x="385" y="260"/>
                  </a:lnTo>
                  <a:lnTo>
                    <a:pt x="386" y="257"/>
                  </a:lnTo>
                  <a:lnTo>
                    <a:pt x="386" y="255"/>
                  </a:lnTo>
                  <a:lnTo>
                    <a:pt x="388" y="254"/>
                  </a:lnTo>
                  <a:lnTo>
                    <a:pt x="388" y="252"/>
                  </a:lnTo>
                  <a:lnTo>
                    <a:pt x="389" y="249"/>
                  </a:lnTo>
                  <a:lnTo>
                    <a:pt x="389" y="247"/>
                  </a:lnTo>
                  <a:lnTo>
                    <a:pt x="389" y="245"/>
                  </a:lnTo>
                  <a:lnTo>
                    <a:pt x="390" y="243"/>
                  </a:lnTo>
                  <a:lnTo>
                    <a:pt x="390" y="242"/>
                  </a:lnTo>
                  <a:lnTo>
                    <a:pt x="391" y="240"/>
                  </a:lnTo>
                  <a:lnTo>
                    <a:pt x="393" y="238"/>
                  </a:lnTo>
                  <a:lnTo>
                    <a:pt x="393" y="236"/>
                  </a:lnTo>
                  <a:lnTo>
                    <a:pt x="394" y="235"/>
                  </a:lnTo>
                  <a:lnTo>
                    <a:pt x="394" y="234"/>
                  </a:lnTo>
                  <a:lnTo>
                    <a:pt x="396" y="232"/>
                  </a:lnTo>
                  <a:lnTo>
                    <a:pt x="398" y="230"/>
                  </a:lnTo>
                  <a:lnTo>
                    <a:pt x="400" y="228"/>
                  </a:lnTo>
                  <a:lnTo>
                    <a:pt x="401" y="228"/>
                  </a:lnTo>
                  <a:lnTo>
                    <a:pt x="403" y="227"/>
                  </a:lnTo>
                  <a:lnTo>
                    <a:pt x="405" y="227"/>
                  </a:lnTo>
                  <a:lnTo>
                    <a:pt x="408" y="226"/>
                  </a:lnTo>
                  <a:lnTo>
                    <a:pt x="409" y="226"/>
                  </a:lnTo>
                  <a:lnTo>
                    <a:pt x="413" y="226"/>
                  </a:lnTo>
                  <a:lnTo>
                    <a:pt x="415" y="226"/>
                  </a:lnTo>
                  <a:lnTo>
                    <a:pt x="419" y="226"/>
                  </a:lnTo>
                  <a:lnTo>
                    <a:pt x="421" y="227"/>
                  </a:lnTo>
                  <a:lnTo>
                    <a:pt x="424" y="227"/>
                  </a:lnTo>
                  <a:lnTo>
                    <a:pt x="425" y="227"/>
                  </a:lnTo>
                  <a:lnTo>
                    <a:pt x="428" y="227"/>
                  </a:lnTo>
                  <a:lnTo>
                    <a:pt x="430" y="227"/>
                  </a:lnTo>
                  <a:lnTo>
                    <a:pt x="432" y="227"/>
                  </a:lnTo>
                  <a:lnTo>
                    <a:pt x="433" y="227"/>
                  </a:lnTo>
                  <a:lnTo>
                    <a:pt x="434" y="226"/>
                  </a:lnTo>
                  <a:lnTo>
                    <a:pt x="433" y="226"/>
                  </a:lnTo>
                  <a:lnTo>
                    <a:pt x="433" y="224"/>
                  </a:lnTo>
                  <a:lnTo>
                    <a:pt x="431" y="222"/>
                  </a:lnTo>
                  <a:lnTo>
                    <a:pt x="431" y="219"/>
                  </a:lnTo>
                  <a:lnTo>
                    <a:pt x="429" y="215"/>
                  </a:lnTo>
                  <a:lnTo>
                    <a:pt x="428" y="212"/>
                  </a:lnTo>
                  <a:lnTo>
                    <a:pt x="427" y="208"/>
                  </a:lnTo>
                  <a:lnTo>
                    <a:pt x="427" y="205"/>
                  </a:lnTo>
                  <a:lnTo>
                    <a:pt x="425" y="202"/>
                  </a:lnTo>
                  <a:lnTo>
                    <a:pt x="423" y="198"/>
                  </a:lnTo>
                  <a:lnTo>
                    <a:pt x="421" y="195"/>
                  </a:lnTo>
                  <a:lnTo>
                    <a:pt x="421" y="191"/>
                  </a:lnTo>
                  <a:lnTo>
                    <a:pt x="420" y="189"/>
                  </a:lnTo>
                  <a:lnTo>
                    <a:pt x="420" y="187"/>
                  </a:lnTo>
                  <a:lnTo>
                    <a:pt x="420" y="185"/>
                  </a:lnTo>
                  <a:lnTo>
                    <a:pt x="420" y="183"/>
                  </a:lnTo>
                  <a:lnTo>
                    <a:pt x="418" y="185"/>
                  </a:lnTo>
                  <a:lnTo>
                    <a:pt x="417" y="185"/>
                  </a:lnTo>
                  <a:lnTo>
                    <a:pt x="415" y="185"/>
                  </a:lnTo>
                  <a:lnTo>
                    <a:pt x="413" y="185"/>
                  </a:lnTo>
                  <a:lnTo>
                    <a:pt x="410" y="187"/>
                  </a:lnTo>
                  <a:lnTo>
                    <a:pt x="408" y="187"/>
                  </a:lnTo>
                  <a:lnTo>
                    <a:pt x="406" y="187"/>
                  </a:lnTo>
                  <a:lnTo>
                    <a:pt x="404" y="187"/>
                  </a:lnTo>
                  <a:lnTo>
                    <a:pt x="401" y="188"/>
                  </a:lnTo>
                  <a:lnTo>
                    <a:pt x="399" y="188"/>
                  </a:lnTo>
                  <a:lnTo>
                    <a:pt x="396" y="188"/>
                  </a:lnTo>
                  <a:lnTo>
                    <a:pt x="394" y="188"/>
                  </a:lnTo>
                  <a:lnTo>
                    <a:pt x="392" y="189"/>
                  </a:lnTo>
                  <a:lnTo>
                    <a:pt x="390" y="189"/>
                  </a:lnTo>
                  <a:lnTo>
                    <a:pt x="389" y="189"/>
                  </a:lnTo>
                  <a:lnTo>
                    <a:pt x="388" y="189"/>
                  </a:lnTo>
                  <a:lnTo>
                    <a:pt x="386" y="189"/>
                  </a:lnTo>
                  <a:lnTo>
                    <a:pt x="386" y="188"/>
                  </a:lnTo>
                  <a:lnTo>
                    <a:pt x="384" y="188"/>
                  </a:lnTo>
                  <a:lnTo>
                    <a:pt x="384" y="186"/>
                  </a:lnTo>
                  <a:lnTo>
                    <a:pt x="382" y="186"/>
                  </a:lnTo>
                  <a:lnTo>
                    <a:pt x="382" y="184"/>
                  </a:lnTo>
                  <a:lnTo>
                    <a:pt x="380" y="184"/>
                  </a:lnTo>
                  <a:lnTo>
                    <a:pt x="380" y="182"/>
                  </a:lnTo>
                  <a:lnTo>
                    <a:pt x="378" y="182"/>
                  </a:lnTo>
                  <a:lnTo>
                    <a:pt x="378" y="180"/>
                  </a:lnTo>
                  <a:lnTo>
                    <a:pt x="376" y="180"/>
                  </a:lnTo>
                  <a:lnTo>
                    <a:pt x="374" y="180"/>
                  </a:lnTo>
                  <a:lnTo>
                    <a:pt x="374" y="179"/>
                  </a:lnTo>
                  <a:lnTo>
                    <a:pt x="373" y="180"/>
                  </a:lnTo>
                  <a:lnTo>
                    <a:pt x="373" y="181"/>
                  </a:lnTo>
                  <a:lnTo>
                    <a:pt x="372" y="183"/>
                  </a:lnTo>
                  <a:lnTo>
                    <a:pt x="372" y="184"/>
                  </a:lnTo>
                  <a:lnTo>
                    <a:pt x="370" y="186"/>
                  </a:lnTo>
                  <a:lnTo>
                    <a:pt x="370" y="188"/>
                  </a:lnTo>
                  <a:lnTo>
                    <a:pt x="369" y="189"/>
                  </a:lnTo>
                  <a:lnTo>
                    <a:pt x="367" y="190"/>
                  </a:lnTo>
                  <a:lnTo>
                    <a:pt x="365" y="190"/>
                  </a:lnTo>
                  <a:lnTo>
                    <a:pt x="364" y="190"/>
                  </a:lnTo>
                  <a:lnTo>
                    <a:pt x="362" y="190"/>
                  </a:lnTo>
                  <a:lnTo>
                    <a:pt x="360" y="190"/>
                  </a:lnTo>
                  <a:lnTo>
                    <a:pt x="359" y="190"/>
                  </a:lnTo>
                  <a:lnTo>
                    <a:pt x="358" y="190"/>
                  </a:lnTo>
                  <a:lnTo>
                    <a:pt x="356" y="190"/>
                  </a:lnTo>
                  <a:lnTo>
                    <a:pt x="354" y="190"/>
                  </a:lnTo>
                  <a:lnTo>
                    <a:pt x="354" y="189"/>
                  </a:lnTo>
                  <a:lnTo>
                    <a:pt x="354" y="188"/>
                  </a:lnTo>
                  <a:lnTo>
                    <a:pt x="354" y="187"/>
                  </a:lnTo>
                  <a:lnTo>
                    <a:pt x="354" y="185"/>
                  </a:lnTo>
                  <a:lnTo>
                    <a:pt x="354" y="183"/>
                  </a:lnTo>
                  <a:lnTo>
                    <a:pt x="354" y="182"/>
                  </a:lnTo>
                  <a:lnTo>
                    <a:pt x="354" y="180"/>
                  </a:lnTo>
                  <a:lnTo>
                    <a:pt x="354" y="178"/>
                  </a:lnTo>
                  <a:lnTo>
                    <a:pt x="354" y="177"/>
                  </a:lnTo>
                  <a:lnTo>
                    <a:pt x="354" y="176"/>
                  </a:lnTo>
                  <a:lnTo>
                    <a:pt x="354" y="174"/>
                  </a:lnTo>
                  <a:lnTo>
                    <a:pt x="354" y="172"/>
                  </a:lnTo>
                  <a:lnTo>
                    <a:pt x="354" y="170"/>
                  </a:lnTo>
                  <a:lnTo>
                    <a:pt x="354" y="169"/>
                  </a:lnTo>
                  <a:lnTo>
                    <a:pt x="354" y="171"/>
                  </a:lnTo>
                  <a:lnTo>
                    <a:pt x="354" y="173"/>
                  </a:lnTo>
                  <a:lnTo>
                    <a:pt x="355" y="173"/>
                  </a:lnTo>
                  <a:lnTo>
                    <a:pt x="355" y="174"/>
                  </a:lnTo>
                  <a:lnTo>
                    <a:pt x="356" y="174"/>
                  </a:lnTo>
                  <a:lnTo>
                    <a:pt x="358" y="176"/>
                  </a:lnTo>
                  <a:lnTo>
                    <a:pt x="359" y="176"/>
                  </a:lnTo>
                  <a:lnTo>
                    <a:pt x="359" y="178"/>
                  </a:lnTo>
                  <a:lnTo>
                    <a:pt x="361" y="178"/>
                  </a:lnTo>
                  <a:lnTo>
                    <a:pt x="362" y="179"/>
                  </a:lnTo>
                  <a:lnTo>
                    <a:pt x="364" y="179"/>
                  </a:lnTo>
                  <a:lnTo>
                    <a:pt x="366" y="179"/>
                  </a:lnTo>
                  <a:lnTo>
                    <a:pt x="367" y="179"/>
                  </a:lnTo>
                  <a:lnTo>
                    <a:pt x="369" y="179"/>
                  </a:lnTo>
                  <a:lnTo>
                    <a:pt x="371" y="178"/>
                  </a:lnTo>
                  <a:lnTo>
                    <a:pt x="371" y="177"/>
                  </a:lnTo>
                  <a:lnTo>
                    <a:pt x="373" y="175"/>
                  </a:lnTo>
                  <a:lnTo>
                    <a:pt x="373" y="174"/>
                  </a:lnTo>
                  <a:lnTo>
                    <a:pt x="374" y="172"/>
                  </a:lnTo>
                  <a:lnTo>
                    <a:pt x="374" y="171"/>
                  </a:lnTo>
                  <a:lnTo>
                    <a:pt x="374" y="169"/>
                  </a:lnTo>
                  <a:lnTo>
                    <a:pt x="374" y="171"/>
                  </a:lnTo>
                  <a:lnTo>
                    <a:pt x="376" y="171"/>
                  </a:lnTo>
                  <a:lnTo>
                    <a:pt x="378" y="171"/>
                  </a:lnTo>
                  <a:lnTo>
                    <a:pt x="380" y="171"/>
                  </a:lnTo>
                  <a:lnTo>
                    <a:pt x="381" y="170"/>
                  </a:lnTo>
                  <a:lnTo>
                    <a:pt x="382" y="170"/>
                  </a:lnTo>
                  <a:lnTo>
                    <a:pt x="384" y="170"/>
                  </a:lnTo>
                  <a:lnTo>
                    <a:pt x="386" y="170"/>
                  </a:lnTo>
                  <a:lnTo>
                    <a:pt x="388" y="169"/>
                  </a:lnTo>
                  <a:lnTo>
                    <a:pt x="390" y="167"/>
                  </a:lnTo>
                  <a:lnTo>
                    <a:pt x="391" y="166"/>
                  </a:lnTo>
                  <a:lnTo>
                    <a:pt x="393" y="164"/>
                  </a:lnTo>
                  <a:lnTo>
                    <a:pt x="394" y="163"/>
                  </a:lnTo>
                  <a:lnTo>
                    <a:pt x="394" y="161"/>
                  </a:lnTo>
                  <a:lnTo>
                    <a:pt x="396" y="159"/>
                  </a:lnTo>
                  <a:lnTo>
                    <a:pt x="396" y="157"/>
                  </a:lnTo>
                  <a:lnTo>
                    <a:pt x="396" y="155"/>
                  </a:lnTo>
                  <a:lnTo>
                    <a:pt x="396" y="154"/>
                  </a:lnTo>
                  <a:lnTo>
                    <a:pt x="398" y="151"/>
                  </a:lnTo>
                  <a:lnTo>
                    <a:pt x="397" y="149"/>
                  </a:lnTo>
                  <a:lnTo>
                    <a:pt x="397" y="147"/>
                  </a:lnTo>
                  <a:lnTo>
                    <a:pt x="397" y="145"/>
                  </a:lnTo>
                  <a:lnTo>
                    <a:pt x="397" y="142"/>
                  </a:lnTo>
                  <a:lnTo>
                    <a:pt x="396" y="140"/>
                  </a:lnTo>
                  <a:lnTo>
                    <a:pt x="396" y="139"/>
                  </a:lnTo>
                  <a:lnTo>
                    <a:pt x="396" y="137"/>
                  </a:lnTo>
                  <a:lnTo>
                    <a:pt x="396" y="135"/>
                  </a:lnTo>
                  <a:lnTo>
                    <a:pt x="394" y="135"/>
                  </a:lnTo>
                  <a:lnTo>
                    <a:pt x="394" y="133"/>
                  </a:lnTo>
                  <a:lnTo>
                    <a:pt x="393" y="133"/>
                  </a:lnTo>
                  <a:lnTo>
                    <a:pt x="393" y="131"/>
                  </a:lnTo>
                  <a:lnTo>
                    <a:pt x="391" y="131"/>
                  </a:lnTo>
                  <a:lnTo>
                    <a:pt x="390" y="131"/>
                  </a:lnTo>
                  <a:lnTo>
                    <a:pt x="390" y="129"/>
                  </a:lnTo>
                  <a:lnTo>
                    <a:pt x="388" y="129"/>
                  </a:lnTo>
                  <a:lnTo>
                    <a:pt x="387" y="129"/>
                  </a:lnTo>
                  <a:lnTo>
                    <a:pt x="387" y="128"/>
                  </a:lnTo>
                  <a:lnTo>
                    <a:pt x="385" y="128"/>
                  </a:lnTo>
                  <a:lnTo>
                    <a:pt x="385" y="127"/>
                  </a:lnTo>
                  <a:lnTo>
                    <a:pt x="385" y="126"/>
                  </a:lnTo>
                  <a:lnTo>
                    <a:pt x="385" y="124"/>
                  </a:lnTo>
                  <a:lnTo>
                    <a:pt x="385" y="123"/>
                  </a:lnTo>
                  <a:lnTo>
                    <a:pt x="385" y="122"/>
                  </a:lnTo>
                  <a:lnTo>
                    <a:pt x="385" y="124"/>
                  </a:lnTo>
                  <a:lnTo>
                    <a:pt x="387" y="124"/>
                  </a:lnTo>
                  <a:lnTo>
                    <a:pt x="387" y="126"/>
                  </a:lnTo>
                  <a:lnTo>
                    <a:pt x="389" y="126"/>
                  </a:lnTo>
                  <a:lnTo>
                    <a:pt x="390" y="126"/>
                  </a:lnTo>
                  <a:lnTo>
                    <a:pt x="392" y="126"/>
                  </a:lnTo>
                  <a:lnTo>
                    <a:pt x="393" y="127"/>
                  </a:lnTo>
                  <a:lnTo>
                    <a:pt x="394" y="127"/>
                  </a:lnTo>
                  <a:lnTo>
                    <a:pt x="396" y="127"/>
                  </a:lnTo>
                  <a:lnTo>
                    <a:pt x="398" y="127"/>
                  </a:lnTo>
                  <a:lnTo>
                    <a:pt x="399" y="127"/>
                  </a:lnTo>
                  <a:lnTo>
                    <a:pt x="401" y="127"/>
                  </a:lnTo>
                  <a:lnTo>
                    <a:pt x="402" y="127"/>
                  </a:lnTo>
                  <a:lnTo>
                    <a:pt x="404" y="127"/>
                  </a:lnTo>
                  <a:lnTo>
                    <a:pt x="406" y="127"/>
                  </a:lnTo>
                  <a:lnTo>
                    <a:pt x="408" y="127"/>
                  </a:lnTo>
                  <a:lnTo>
                    <a:pt x="409" y="127"/>
                  </a:lnTo>
                  <a:lnTo>
                    <a:pt x="412" y="127"/>
                  </a:lnTo>
                  <a:lnTo>
                    <a:pt x="414" y="127"/>
                  </a:lnTo>
                  <a:lnTo>
                    <a:pt x="418" y="127"/>
                  </a:lnTo>
                  <a:lnTo>
                    <a:pt x="421" y="127"/>
                  </a:lnTo>
                  <a:lnTo>
                    <a:pt x="424" y="126"/>
                  </a:lnTo>
                  <a:lnTo>
                    <a:pt x="426" y="126"/>
                  </a:lnTo>
                  <a:lnTo>
                    <a:pt x="429" y="126"/>
                  </a:lnTo>
                  <a:lnTo>
                    <a:pt x="431" y="126"/>
                  </a:lnTo>
                  <a:lnTo>
                    <a:pt x="434" y="125"/>
                  </a:lnTo>
                  <a:lnTo>
                    <a:pt x="436" y="125"/>
                  </a:lnTo>
                  <a:lnTo>
                    <a:pt x="439" y="124"/>
                  </a:lnTo>
                  <a:lnTo>
                    <a:pt x="440" y="124"/>
                  </a:lnTo>
                  <a:lnTo>
                    <a:pt x="443" y="122"/>
                  </a:lnTo>
                  <a:lnTo>
                    <a:pt x="445" y="122"/>
                  </a:lnTo>
                  <a:lnTo>
                    <a:pt x="447" y="121"/>
                  </a:lnTo>
                  <a:lnTo>
                    <a:pt x="448" y="120"/>
                  </a:lnTo>
                  <a:lnTo>
                    <a:pt x="449" y="120"/>
                  </a:lnTo>
                  <a:lnTo>
                    <a:pt x="451" y="119"/>
                  </a:lnTo>
                  <a:lnTo>
                    <a:pt x="453" y="117"/>
                  </a:lnTo>
                  <a:lnTo>
                    <a:pt x="453" y="116"/>
                  </a:lnTo>
                  <a:lnTo>
                    <a:pt x="455" y="115"/>
                  </a:lnTo>
                  <a:lnTo>
                    <a:pt x="455" y="113"/>
                  </a:lnTo>
                  <a:lnTo>
                    <a:pt x="456" y="111"/>
                  </a:lnTo>
                  <a:lnTo>
                    <a:pt x="458" y="109"/>
                  </a:lnTo>
                  <a:lnTo>
                    <a:pt x="459" y="105"/>
                  </a:lnTo>
                  <a:lnTo>
                    <a:pt x="459" y="103"/>
                  </a:lnTo>
                  <a:lnTo>
                    <a:pt x="460" y="100"/>
                  </a:lnTo>
                  <a:lnTo>
                    <a:pt x="460" y="96"/>
                  </a:lnTo>
                  <a:lnTo>
                    <a:pt x="461" y="93"/>
                  </a:lnTo>
                  <a:lnTo>
                    <a:pt x="460" y="91"/>
                  </a:lnTo>
                  <a:lnTo>
                    <a:pt x="460" y="87"/>
                  </a:lnTo>
                  <a:lnTo>
                    <a:pt x="460" y="85"/>
                  </a:lnTo>
                  <a:lnTo>
                    <a:pt x="460" y="82"/>
                  </a:lnTo>
                  <a:lnTo>
                    <a:pt x="459" y="80"/>
                  </a:lnTo>
                  <a:lnTo>
                    <a:pt x="459" y="78"/>
                  </a:lnTo>
                  <a:lnTo>
                    <a:pt x="458" y="77"/>
                  </a:lnTo>
                  <a:lnTo>
                    <a:pt x="458" y="75"/>
                  </a:lnTo>
                  <a:lnTo>
                    <a:pt x="456" y="73"/>
                  </a:lnTo>
                  <a:lnTo>
                    <a:pt x="456" y="72"/>
                  </a:lnTo>
                  <a:lnTo>
                    <a:pt x="455" y="70"/>
                  </a:lnTo>
                  <a:lnTo>
                    <a:pt x="455" y="68"/>
                  </a:lnTo>
                  <a:lnTo>
                    <a:pt x="453" y="68"/>
                  </a:lnTo>
                  <a:lnTo>
                    <a:pt x="453" y="67"/>
                  </a:lnTo>
                  <a:lnTo>
                    <a:pt x="452" y="67"/>
                  </a:lnTo>
                  <a:lnTo>
                    <a:pt x="451" y="65"/>
                  </a:lnTo>
                  <a:lnTo>
                    <a:pt x="449" y="65"/>
                  </a:lnTo>
                  <a:lnTo>
                    <a:pt x="447" y="64"/>
                  </a:lnTo>
                  <a:lnTo>
                    <a:pt x="445" y="62"/>
                  </a:lnTo>
                  <a:lnTo>
                    <a:pt x="444" y="60"/>
                  </a:lnTo>
                  <a:lnTo>
                    <a:pt x="442" y="60"/>
                  </a:lnTo>
                  <a:lnTo>
                    <a:pt x="440" y="58"/>
                  </a:lnTo>
                  <a:lnTo>
                    <a:pt x="439" y="57"/>
                  </a:lnTo>
                  <a:lnTo>
                    <a:pt x="437" y="56"/>
                  </a:lnTo>
                  <a:lnTo>
                    <a:pt x="435" y="56"/>
                  </a:lnTo>
                  <a:lnTo>
                    <a:pt x="433" y="54"/>
                  </a:lnTo>
                  <a:lnTo>
                    <a:pt x="431" y="54"/>
                  </a:lnTo>
                  <a:lnTo>
                    <a:pt x="431" y="53"/>
                  </a:lnTo>
                  <a:lnTo>
                    <a:pt x="432" y="53"/>
                  </a:lnTo>
                  <a:lnTo>
                    <a:pt x="434" y="53"/>
                  </a:lnTo>
                  <a:lnTo>
                    <a:pt x="436" y="53"/>
                  </a:lnTo>
                  <a:lnTo>
                    <a:pt x="437" y="53"/>
                  </a:lnTo>
                  <a:lnTo>
                    <a:pt x="439" y="53"/>
                  </a:lnTo>
                  <a:lnTo>
                    <a:pt x="441" y="53"/>
                  </a:lnTo>
                  <a:lnTo>
                    <a:pt x="442" y="53"/>
                  </a:lnTo>
                  <a:lnTo>
                    <a:pt x="444" y="53"/>
                  </a:lnTo>
                  <a:lnTo>
                    <a:pt x="445" y="53"/>
                  </a:lnTo>
                  <a:lnTo>
                    <a:pt x="446" y="53"/>
                  </a:lnTo>
                  <a:lnTo>
                    <a:pt x="448" y="53"/>
                  </a:lnTo>
                  <a:lnTo>
                    <a:pt x="448" y="51"/>
                  </a:lnTo>
                  <a:lnTo>
                    <a:pt x="448" y="50"/>
                  </a:lnTo>
                  <a:lnTo>
                    <a:pt x="448" y="49"/>
                  </a:lnTo>
                  <a:lnTo>
                    <a:pt x="448" y="48"/>
                  </a:lnTo>
                  <a:lnTo>
                    <a:pt x="448" y="46"/>
                  </a:lnTo>
                  <a:lnTo>
                    <a:pt x="448" y="44"/>
                  </a:lnTo>
                  <a:lnTo>
                    <a:pt x="448" y="42"/>
                  </a:lnTo>
                  <a:lnTo>
                    <a:pt x="448" y="40"/>
                  </a:lnTo>
                  <a:lnTo>
                    <a:pt x="448" y="39"/>
                  </a:lnTo>
                  <a:lnTo>
                    <a:pt x="448" y="37"/>
                  </a:lnTo>
                  <a:lnTo>
                    <a:pt x="448" y="35"/>
                  </a:lnTo>
                  <a:lnTo>
                    <a:pt x="448" y="34"/>
                  </a:lnTo>
                  <a:lnTo>
                    <a:pt x="446" y="34"/>
                  </a:lnTo>
                  <a:lnTo>
                    <a:pt x="444" y="34"/>
                  </a:lnTo>
                  <a:lnTo>
                    <a:pt x="443" y="34"/>
                  </a:lnTo>
                  <a:lnTo>
                    <a:pt x="441" y="34"/>
                  </a:lnTo>
                  <a:lnTo>
                    <a:pt x="439" y="34"/>
                  </a:lnTo>
                  <a:lnTo>
                    <a:pt x="438" y="34"/>
                  </a:lnTo>
                  <a:lnTo>
                    <a:pt x="436" y="34"/>
                  </a:lnTo>
                  <a:lnTo>
                    <a:pt x="434" y="34"/>
                  </a:lnTo>
                  <a:lnTo>
                    <a:pt x="433" y="34"/>
                  </a:lnTo>
                  <a:lnTo>
                    <a:pt x="431" y="34"/>
                  </a:lnTo>
                  <a:lnTo>
                    <a:pt x="429" y="34"/>
                  </a:lnTo>
                  <a:lnTo>
                    <a:pt x="428" y="34"/>
                  </a:lnTo>
                  <a:lnTo>
                    <a:pt x="429" y="33"/>
                  </a:lnTo>
                  <a:lnTo>
                    <a:pt x="430" y="31"/>
                  </a:lnTo>
                  <a:lnTo>
                    <a:pt x="430" y="30"/>
                  </a:lnTo>
                  <a:lnTo>
                    <a:pt x="432" y="28"/>
                  </a:lnTo>
                  <a:lnTo>
                    <a:pt x="432" y="26"/>
                  </a:lnTo>
                  <a:lnTo>
                    <a:pt x="434" y="24"/>
                  </a:lnTo>
                  <a:lnTo>
                    <a:pt x="434" y="22"/>
                  </a:lnTo>
                  <a:lnTo>
                    <a:pt x="434" y="20"/>
                  </a:lnTo>
                  <a:lnTo>
                    <a:pt x="434" y="21"/>
                  </a:lnTo>
                  <a:lnTo>
                    <a:pt x="435" y="21"/>
                  </a:lnTo>
                  <a:lnTo>
                    <a:pt x="436" y="21"/>
                  </a:lnTo>
                  <a:lnTo>
                    <a:pt x="438" y="20"/>
                  </a:lnTo>
                  <a:lnTo>
                    <a:pt x="439" y="20"/>
                  </a:lnTo>
                  <a:lnTo>
                    <a:pt x="441" y="20"/>
                  </a:lnTo>
                  <a:lnTo>
                    <a:pt x="442" y="20"/>
                  </a:lnTo>
                  <a:lnTo>
                    <a:pt x="443" y="20"/>
                  </a:lnTo>
                  <a:lnTo>
                    <a:pt x="443" y="19"/>
                  </a:lnTo>
                  <a:lnTo>
                    <a:pt x="443" y="18"/>
                  </a:lnTo>
                  <a:lnTo>
                    <a:pt x="443" y="16"/>
                  </a:lnTo>
                  <a:lnTo>
                    <a:pt x="443" y="15"/>
                  </a:lnTo>
                  <a:lnTo>
                    <a:pt x="444" y="13"/>
                  </a:lnTo>
                  <a:lnTo>
                    <a:pt x="444" y="11"/>
                  </a:lnTo>
                  <a:lnTo>
                    <a:pt x="445" y="10"/>
                  </a:lnTo>
                  <a:lnTo>
                    <a:pt x="445" y="9"/>
                  </a:lnTo>
                  <a:lnTo>
                    <a:pt x="447" y="7"/>
                  </a:lnTo>
                  <a:lnTo>
                    <a:pt x="447" y="5"/>
                  </a:lnTo>
                  <a:lnTo>
                    <a:pt x="448" y="3"/>
                  </a:lnTo>
                  <a:lnTo>
                    <a:pt x="448" y="2"/>
                  </a:lnTo>
                  <a:lnTo>
                    <a:pt x="449" y="0"/>
                  </a:lnTo>
                  <a:lnTo>
                    <a:pt x="443" y="3"/>
                  </a:lnTo>
                  <a:lnTo>
                    <a:pt x="434" y="5"/>
                  </a:lnTo>
                  <a:lnTo>
                    <a:pt x="421" y="6"/>
                  </a:lnTo>
                  <a:lnTo>
                    <a:pt x="408" y="6"/>
                  </a:lnTo>
                  <a:lnTo>
                    <a:pt x="391" y="8"/>
                  </a:lnTo>
                  <a:lnTo>
                    <a:pt x="374" y="8"/>
                  </a:lnTo>
                  <a:lnTo>
                    <a:pt x="355" y="8"/>
                  </a:lnTo>
                  <a:lnTo>
                    <a:pt x="338" y="8"/>
                  </a:lnTo>
                  <a:lnTo>
                    <a:pt x="319" y="8"/>
                  </a:lnTo>
                  <a:lnTo>
                    <a:pt x="301" y="8"/>
                  </a:lnTo>
                  <a:lnTo>
                    <a:pt x="284" y="8"/>
                  </a:lnTo>
                  <a:lnTo>
                    <a:pt x="270" y="8"/>
                  </a:lnTo>
                  <a:lnTo>
                    <a:pt x="257" y="8"/>
                  </a:lnTo>
                  <a:lnTo>
                    <a:pt x="249" y="8"/>
                  </a:lnTo>
                  <a:lnTo>
                    <a:pt x="243" y="8"/>
                  </a:lnTo>
                  <a:lnTo>
                    <a:pt x="241" y="6"/>
                  </a:lnTo>
                  <a:lnTo>
                    <a:pt x="218" y="6"/>
                  </a:lnTo>
                  <a:lnTo>
                    <a:pt x="215" y="8"/>
                  </a:lnTo>
                  <a:lnTo>
                    <a:pt x="210" y="8"/>
                  </a:lnTo>
                  <a:lnTo>
                    <a:pt x="200" y="8"/>
                  </a:lnTo>
                  <a:lnTo>
                    <a:pt x="188" y="8"/>
                  </a:lnTo>
                  <a:lnTo>
                    <a:pt x="173" y="8"/>
                  </a:lnTo>
                  <a:lnTo>
                    <a:pt x="156" y="8"/>
                  </a:lnTo>
                  <a:lnTo>
                    <a:pt x="139" y="8"/>
                  </a:lnTo>
                  <a:lnTo>
                    <a:pt x="121" y="8"/>
                  </a:lnTo>
                  <a:lnTo>
                    <a:pt x="101" y="8"/>
                  </a:lnTo>
                  <a:lnTo>
                    <a:pt x="83" y="8"/>
                  </a:lnTo>
                  <a:lnTo>
                    <a:pt x="66" y="8"/>
                  </a:lnTo>
                  <a:lnTo>
                    <a:pt x="50" y="6"/>
                  </a:lnTo>
                  <a:lnTo>
                    <a:pt x="35" y="6"/>
                  </a:lnTo>
                  <a:lnTo>
                    <a:pt x="24" y="5"/>
                  </a:lnTo>
                  <a:lnTo>
                    <a:pt x="15" y="3"/>
                  </a:lnTo>
                  <a:lnTo>
                    <a:pt x="10" y="0"/>
                  </a:lnTo>
                  <a:lnTo>
                    <a:pt x="8" y="2"/>
                  </a:lnTo>
                  <a:lnTo>
                    <a:pt x="8" y="3"/>
                  </a:lnTo>
                  <a:lnTo>
                    <a:pt x="8" y="5"/>
                  </a:lnTo>
                  <a:lnTo>
                    <a:pt x="10" y="7"/>
                  </a:lnTo>
                  <a:lnTo>
                    <a:pt x="10" y="9"/>
                  </a:lnTo>
                  <a:lnTo>
                    <a:pt x="11" y="10"/>
                  </a:lnTo>
                  <a:lnTo>
                    <a:pt x="11" y="11"/>
                  </a:lnTo>
                  <a:lnTo>
                    <a:pt x="13" y="13"/>
                  </a:lnTo>
                  <a:lnTo>
                    <a:pt x="13" y="15"/>
                  </a:lnTo>
                  <a:lnTo>
                    <a:pt x="14" y="16"/>
                  </a:lnTo>
                  <a:lnTo>
                    <a:pt x="14" y="18"/>
                  </a:lnTo>
                  <a:lnTo>
                    <a:pt x="14" y="19"/>
                  </a:lnTo>
                  <a:lnTo>
                    <a:pt x="14" y="20"/>
                  </a:lnTo>
                  <a:lnTo>
                    <a:pt x="16" y="20"/>
                  </a:lnTo>
                  <a:lnTo>
                    <a:pt x="18" y="20"/>
                  </a:lnTo>
                  <a:lnTo>
                    <a:pt x="20" y="20"/>
                  </a:lnTo>
                  <a:lnTo>
                    <a:pt x="20" y="21"/>
                  </a:lnTo>
                  <a:lnTo>
                    <a:pt x="22" y="21"/>
                  </a:lnTo>
                  <a:lnTo>
                    <a:pt x="23" y="21"/>
                  </a:lnTo>
                  <a:lnTo>
                    <a:pt x="24" y="20"/>
                  </a:lnTo>
                  <a:lnTo>
                    <a:pt x="24" y="22"/>
                  </a:lnTo>
                  <a:lnTo>
                    <a:pt x="24" y="24"/>
                  </a:lnTo>
                  <a:lnTo>
                    <a:pt x="25" y="24"/>
                  </a:lnTo>
                  <a:lnTo>
                    <a:pt x="25" y="26"/>
                  </a:lnTo>
                  <a:lnTo>
                    <a:pt x="27" y="26"/>
                  </a:lnTo>
                  <a:lnTo>
                    <a:pt x="27" y="27"/>
                  </a:lnTo>
                  <a:lnTo>
                    <a:pt x="29" y="27"/>
                  </a:lnTo>
                  <a:lnTo>
                    <a:pt x="29" y="29"/>
                  </a:lnTo>
                  <a:lnTo>
                    <a:pt x="31" y="30"/>
                  </a:lnTo>
                  <a:lnTo>
                    <a:pt x="31" y="32"/>
                  </a:lnTo>
                  <a:lnTo>
                    <a:pt x="33" y="32"/>
                  </a:lnTo>
                  <a:lnTo>
                    <a:pt x="33" y="34"/>
                  </a:lnTo>
                  <a:lnTo>
                    <a:pt x="34" y="34"/>
                  </a:lnTo>
                  <a:lnTo>
                    <a:pt x="35" y="34"/>
                  </a:lnTo>
                  <a:lnTo>
                    <a:pt x="34" y="34"/>
                  </a:lnTo>
                  <a:lnTo>
                    <a:pt x="33" y="34"/>
                  </a:lnTo>
                  <a:lnTo>
                    <a:pt x="31" y="34"/>
                  </a:lnTo>
                  <a:lnTo>
                    <a:pt x="30" y="34"/>
                  </a:lnTo>
                  <a:lnTo>
                    <a:pt x="27" y="34"/>
                  </a:lnTo>
                  <a:lnTo>
                    <a:pt x="25" y="34"/>
                  </a:lnTo>
                  <a:lnTo>
                    <a:pt x="22" y="34"/>
                  </a:lnTo>
                  <a:lnTo>
                    <a:pt x="20" y="34"/>
                  </a:lnTo>
                  <a:lnTo>
                    <a:pt x="17" y="34"/>
                  </a:lnTo>
                  <a:lnTo>
                    <a:pt x="15" y="34"/>
                  </a:lnTo>
                  <a:lnTo>
                    <a:pt x="13" y="34"/>
                  </a:lnTo>
                  <a:lnTo>
                    <a:pt x="11" y="34"/>
                  </a:lnTo>
                  <a:lnTo>
                    <a:pt x="9" y="34"/>
                  </a:lnTo>
                  <a:lnTo>
                    <a:pt x="8" y="34"/>
                  </a:lnTo>
                  <a:lnTo>
                    <a:pt x="7" y="34"/>
                  </a:lnTo>
                  <a:lnTo>
                    <a:pt x="7" y="35"/>
                  </a:lnTo>
                  <a:lnTo>
                    <a:pt x="7" y="37"/>
                  </a:lnTo>
                  <a:lnTo>
                    <a:pt x="7" y="39"/>
                  </a:lnTo>
                  <a:lnTo>
                    <a:pt x="7" y="41"/>
                  </a:lnTo>
                  <a:lnTo>
                    <a:pt x="7" y="43"/>
                  </a:lnTo>
                  <a:lnTo>
                    <a:pt x="7" y="45"/>
                  </a:lnTo>
                  <a:lnTo>
                    <a:pt x="7" y="47"/>
                  </a:lnTo>
                  <a:lnTo>
                    <a:pt x="7" y="49"/>
                  </a:lnTo>
                  <a:lnTo>
                    <a:pt x="7" y="50"/>
                  </a:lnTo>
                  <a:lnTo>
                    <a:pt x="7" y="51"/>
                  </a:lnTo>
                  <a:lnTo>
                    <a:pt x="7" y="52"/>
                  </a:lnTo>
                  <a:lnTo>
                    <a:pt x="8" y="52"/>
                  </a:lnTo>
                  <a:lnTo>
                    <a:pt x="8" y="53"/>
                  </a:lnTo>
                  <a:lnTo>
                    <a:pt x="10" y="53"/>
                  </a:lnTo>
                  <a:lnTo>
                    <a:pt x="12" y="53"/>
                  </a:lnTo>
                  <a:lnTo>
                    <a:pt x="14" y="53"/>
                  </a:lnTo>
                  <a:lnTo>
                    <a:pt x="16" y="53"/>
                  </a:lnTo>
                  <a:lnTo>
                    <a:pt x="18" y="53"/>
                  </a:lnTo>
                  <a:lnTo>
                    <a:pt x="20" y="53"/>
                  </a:lnTo>
                  <a:lnTo>
                    <a:pt x="22" y="53"/>
                  </a:lnTo>
                  <a:lnTo>
                    <a:pt x="23" y="53"/>
                  </a:lnTo>
                  <a:lnTo>
                    <a:pt x="24" y="53"/>
                  </a:lnTo>
                  <a:lnTo>
                    <a:pt x="26" y="53"/>
                  </a:lnTo>
                  <a:lnTo>
                    <a:pt x="24" y="54"/>
                  </a:lnTo>
                  <a:lnTo>
                    <a:pt x="23" y="54"/>
                  </a:lnTo>
                  <a:lnTo>
                    <a:pt x="21" y="54"/>
                  </a:lnTo>
                  <a:lnTo>
                    <a:pt x="20" y="54"/>
                  </a:lnTo>
                  <a:lnTo>
                    <a:pt x="19" y="56"/>
                  </a:lnTo>
                  <a:lnTo>
                    <a:pt x="17" y="56"/>
                  </a:lnTo>
                  <a:lnTo>
                    <a:pt x="15" y="57"/>
                  </a:lnTo>
                  <a:lnTo>
                    <a:pt x="14" y="57"/>
                  </a:lnTo>
                  <a:lnTo>
                    <a:pt x="12" y="59"/>
                  </a:lnTo>
                  <a:lnTo>
                    <a:pt x="10" y="61"/>
                  </a:lnTo>
                  <a:lnTo>
                    <a:pt x="8" y="63"/>
                  </a:lnTo>
                  <a:lnTo>
                    <a:pt x="7" y="64"/>
                  </a:lnTo>
                  <a:lnTo>
                    <a:pt x="5" y="66"/>
                  </a:lnTo>
                  <a:lnTo>
                    <a:pt x="4" y="68"/>
                  </a:lnTo>
                  <a:lnTo>
                    <a:pt x="3" y="69"/>
                  </a:lnTo>
                  <a:lnTo>
                    <a:pt x="3" y="71"/>
                  </a:lnTo>
                  <a:lnTo>
                    <a:pt x="2" y="73"/>
                  </a:lnTo>
                  <a:lnTo>
                    <a:pt x="2" y="75"/>
                  </a:lnTo>
                  <a:lnTo>
                    <a:pt x="2" y="77"/>
                  </a:lnTo>
                  <a:lnTo>
                    <a:pt x="2" y="78"/>
                  </a:lnTo>
                  <a:lnTo>
                    <a:pt x="0" y="80"/>
                  </a:lnTo>
                  <a:lnTo>
                    <a:pt x="0" y="81"/>
                  </a:lnTo>
                  <a:lnTo>
                    <a:pt x="0" y="83"/>
                  </a:lnTo>
                  <a:lnTo>
                    <a:pt x="0" y="84"/>
                  </a:lnTo>
                  <a:lnTo>
                    <a:pt x="0" y="86"/>
                  </a:lnTo>
                  <a:lnTo>
                    <a:pt x="0" y="88"/>
                  </a:lnTo>
                  <a:lnTo>
                    <a:pt x="0" y="89"/>
                  </a:lnTo>
                  <a:lnTo>
                    <a:pt x="0" y="91"/>
                  </a:lnTo>
                  <a:lnTo>
                    <a:pt x="0" y="93"/>
                  </a:lnTo>
                  <a:lnTo>
                    <a:pt x="0" y="95"/>
                  </a:lnTo>
                  <a:lnTo>
                    <a:pt x="0" y="97"/>
                  </a:lnTo>
                  <a:lnTo>
                    <a:pt x="0" y="99"/>
                  </a:lnTo>
                  <a:lnTo>
                    <a:pt x="0" y="100"/>
                  </a:lnTo>
                  <a:lnTo>
                    <a:pt x="0" y="102"/>
                  </a:lnTo>
                  <a:lnTo>
                    <a:pt x="0" y="104"/>
                  </a:lnTo>
                  <a:lnTo>
                    <a:pt x="0" y="105"/>
                  </a:lnTo>
                  <a:lnTo>
                    <a:pt x="0" y="107"/>
                  </a:lnTo>
                  <a:lnTo>
                    <a:pt x="2" y="108"/>
                  </a:lnTo>
                  <a:lnTo>
                    <a:pt x="2" y="111"/>
                  </a:lnTo>
                  <a:lnTo>
                    <a:pt x="4" y="113"/>
                  </a:lnTo>
                  <a:lnTo>
                    <a:pt x="4" y="115"/>
                  </a:lnTo>
                  <a:lnTo>
                    <a:pt x="6" y="116"/>
                  </a:lnTo>
                  <a:lnTo>
                    <a:pt x="8" y="118"/>
                  </a:lnTo>
                  <a:lnTo>
                    <a:pt x="10" y="120"/>
                  </a:lnTo>
                  <a:lnTo>
                    <a:pt x="11" y="122"/>
                  </a:lnTo>
                  <a:lnTo>
                    <a:pt x="14" y="122"/>
                  </a:lnTo>
                  <a:lnTo>
                    <a:pt x="16" y="124"/>
                  </a:lnTo>
                  <a:lnTo>
                    <a:pt x="20" y="124"/>
                  </a:lnTo>
                  <a:lnTo>
                    <a:pt x="23" y="126"/>
                  </a:lnTo>
                  <a:lnTo>
                    <a:pt x="29" y="126"/>
                  </a:lnTo>
                  <a:lnTo>
                    <a:pt x="33" y="126"/>
                  </a:lnTo>
                  <a:lnTo>
                    <a:pt x="38" y="126"/>
                  </a:lnTo>
                  <a:lnTo>
                    <a:pt x="43" y="126"/>
                  </a:lnTo>
                  <a:lnTo>
                    <a:pt x="49" y="124"/>
                  </a:lnTo>
                  <a:lnTo>
                    <a:pt x="53" y="124"/>
                  </a:lnTo>
                  <a:lnTo>
                    <a:pt x="58" y="124"/>
                  </a:lnTo>
                  <a:lnTo>
                    <a:pt x="61" y="124"/>
                  </a:lnTo>
                  <a:lnTo>
                    <a:pt x="66" y="122"/>
                  </a:lnTo>
                  <a:lnTo>
                    <a:pt x="69" y="122"/>
                  </a:lnTo>
                  <a:lnTo>
                    <a:pt x="72" y="122"/>
                  </a:lnTo>
                  <a:lnTo>
                    <a:pt x="73" y="122"/>
                  </a:lnTo>
                  <a:lnTo>
                    <a:pt x="74" y="120"/>
                  </a:lnTo>
                  <a:lnTo>
                    <a:pt x="74" y="121"/>
                  </a:lnTo>
                  <a:lnTo>
                    <a:pt x="74" y="122"/>
                  </a:lnTo>
                  <a:lnTo>
                    <a:pt x="74" y="123"/>
                  </a:lnTo>
                  <a:lnTo>
                    <a:pt x="74" y="125"/>
                  </a:lnTo>
                  <a:lnTo>
                    <a:pt x="74" y="126"/>
                  </a:lnTo>
                  <a:lnTo>
                    <a:pt x="74" y="127"/>
                  </a:lnTo>
                  <a:lnTo>
                    <a:pt x="72" y="129"/>
                  </a:lnTo>
                  <a:lnTo>
                    <a:pt x="71" y="129"/>
                  </a:lnTo>
                  <a:lnTo>
                    <a:pt x="69" y="129"/>
                  </a:lnTo>
                  <a:lnTo>
                    <a:pt x="67" y="131"/>
                  </a:lnTo>
                  <a:lnTo>
                    <a:pt x="66" y="131"/>
                  </a:lnTo>
                  <a:lnTo>
                    <a:pt x="64" y="131"/>
                  </a:lnTo>
                  <a:lnTo>
                    <a:pt x="63" y="133"/>
                  </a:lnTo>
                  <a:lnTo>
                    <a:pt x="63" y="134"/>
                  </a:lnTo>
                  <a:lnTo>
                    <a:pt x="62" y="135"/>
                  </a:lnTo>
                  <a:lnTo>
                    <a:pt x="62" y="136"/>
                  </a:lnTo>
                  <a:lnTo>
                    <a:pt x="61" y="138"/>
                  </a:lnTo>
                  <a:lnTo>
                    <a:pt x="61" y="139"/>
                  </a:lnTo>
                  <a:lnTo>
                    <a:pt x="61" y="141"/>
                  </a:lnTo>
                  <a:lnTo>
                    <a:pt x="61" y="143"/>
                  </a:lnTo>
                  <a:lnTo>
                    <a:pt x="60" y="146"/>
                  </a:lnTo>
                  <a:lnTo>
                    <a:pt x="60" y="148"/>
                  </a:lnTo>
                  <a:lnTo>
                    <a:pt x="60" y="150"/>
                  </a:lnTo>
                  <a:lnTo>
                    <a:pt x="60" y="152"/>
                  </a:lnTo>
                  <a:lnTo>
                    <a:pt x="60" y="153"/>
                  </a:lnTo>
                  <a:lnTo>
                    <a:pt x="61" y="155"/>
                  </a:lnTo>
                  <a:lnTo>
                    <a:pt x="62" y="157"/>
                  </a:lnTo>
                  <a:lnTo>
                    <a:pt x="64" y="158"/>
                  </a:lnTo>
                  <a:lnTo>
                    <a:pt x="64" y="160"/>
                  </a:lnTo>
                  <a:lnTo>
                    <a:pt x="64" y="162"/>
                  </a:lnTo>
                  <a:lnTo>
                    <a:pt x="64" y="163"/>
                  </a:lnTo>
                  <a:lnTo>
                    <a:pt x="66" y="163"/>
                  </a:lnTo>
                  <a:lnTo>
                    <a:pt x="66" y="164"/>
                  </a:lnTo>
                  <a:lnTo>
                    <a:pt x="67" y="164"/>
                  </a:lnTo>
                  <a:lnTo>
                    <a:pt x="67" y="166"/>
                  </a:lnTo>
                  <a:lnTo>
                    <a:pt x="69" y="166"/>
                  </a:lnTo>
                  <a:lnTo>
                    <a:pt x="69" y="168"/>
                  </a:lnTo>
                  <a:lnTo>
                    <a:pt x="70" y="168"/>
                  </a:lnTo>
                  <a:lnTo>
                    <a:pt x="72" y="169"/>
                  </a:lnTo>
                  <a:lnTo>
                    <a:pt x="74" y="169"/>
                  </a:lnTo>
                  <a:lnTo>
                    <a:pt x="74" y="171"/>
                  </a:lnTo>
                  <a:lnTo>
                    <a:pt x="76" y="172"/>
                  </a:lnTo>
                  <a:lnTo>
                    <a:pt x="77" y="173"/>
                  </a:lnTo>
                  <a:lnTo>
                    <a:pt x="78" y="173"/>
                  </a:lnTo>
                  <a:lnTo>
                    <a:pt x="80" y="173"/>
                  </a:lnTo>
                  <a:lnTo>
                    <a:pt x="81" y="173"/>
                  </a:lnTo>
                  <a:lnTo>
                    <a:pt x="83" y="172"/>
                  </a:lnTo>
                  <a:lnTo>
                    <a:pt x="83" y="171"/>
                  </a:lnTo>
                  <a:lnTo>
                    <a:pt x="85" y="169"/>
                  </a:lnTo>
                  <a:lnTo>
                    <a:pt x="84" y="171"/>
                  </a:lnTo>
                  <a:lnTo>
                    <a:pt x="84" y="172"/>
                  </a:lnTo>
                  <a:lnTo>
                    <a:pt x="84" y="174"/>
                  </a:lnTo>
                  <a:lnTo>
                    <a:pt x="86" y="174"/>
                  </a:lnTo>
                  <a:lnTo>
                    <a:pt x="86" y="176"/>
                  </a:lnTo>
                  <a:lnTo>
                    <a:pt x="86" y="177"/>
                  </a:lnTo>
                  <a:lnTo>
                    <a:pt x="88" y="177"/>
                  </a:lnTo>
                  <a:lnTo>
                    <a:pt x="88" y="178"/>
                  </a:lnTo>
                  <a:lnTo>
                    <a:pt x="89" y="178"/>
                  </a:lnTo>
                  <a:lnTo>
                    <a:pt x="91" y="178"/>
                  </a:lnTo>
                  <a:lnTo>
                    <a:pt x="91" y="179"/>
                  </a:lnTo>
                  <a:lnTo>
                    <a:pt x="92" y="179"/>
                  </a:lnTo>
                  <a:lnTo>
                    <a:pt x="93" y="178"/>
                  </a:lnTo>
                  <a:lnTo>
                    <a:pt x="95" y="177"/>
                  </a:lnTo>
                  <a:lnTo>
                    <a:pt x="96" y="177"/>
                  </a:lnTo>
                  <a:lnTo>
                    <a:pt x="98" y="176"/>
                  </a:lnTo>
                  <a:lnTo>
                    <a:pt x="100" y="174"/>
                  </a:lnTo>
                  <a:lnTo>
                    <a:pt x="102" y="173"/>
                  </a:lnTo>
                  <a:lnTo>
                    <a:pt x="103" y="171"/>
                  </a:lnTo>
                  <a:lnTo>
                    <a:pt x="104" y="169"/>
                  </a:lnTo>
                  <a:lnTo>
                    <a:pt x="104" y="170"/>
                  </a:lnTo>
                  <a:lnTo>
                    <a:pt x="104" y="172"/>
                  </a:lnTo>
                  <a:lnTo>
                    <a:pt x="104" y="174"/>
                  </a:lnTo>
                  <a:lnTo>
                    <a:pt x="104" y="176"/>
                  </a:lnTo>
                  <a:lnTo>
                    <a:pt x="104" y="177"/>
                  </a:lnTo>
                  <a:lnTo>
                    <a:pt x="104" y="178"/>
                  </a:lnTo>
                  <a:lnTo>
                    <a:pt x="104" y="180"/>
                  </a:lnTo>
                  <a:lnTo>
                    <a:pt x="104" y="182"/>
                  </a:lnTo>
                  <a:lnTo>
                    <a:pt x="104" y="183"/>
                  </a:lnTo>
                  <a:lnTo>
                    <a:pt x="104" y="185"/>
                  </a:lnTo>
                  <a:lnTo>
                    <a:pt x="104" y="187"/>
                  </a:lnTo>
                  <a:lnTo>
                    <a:pt x="104" y="188"/>
                  </a:lnTo>
                  <a:lnTo>
                    <a:pt x="104" y="189"/>
                  </a:lnTo>
                  <a:lnTo>
                    <a:pt x="102" y="190"/>
                  </a:lnTo>
                  <a:lnTo>
                    <a:pt x="101" y="190"/>
                  </a:lnTo>
                  <a:lnTo>
                    <a:pt x="99" y="190"/>
                  </a:lnTo>
                  <a:lnTo>
                    <a:pt x="97" y="190"/>
                  </a:lnTo>
                  <a:lnTo>
                    <a:pt x="96" y="190"/>
                  </a:lnTo>
                  <a:lnTo>
                    <a:pt x="94" y="190"/>
                  </a:lnTo>
                  <a:lnTo>
                    <a:pt x="92" y="190"/>
                  </a:lnTo>
                  <a:lnTo>
                    <a:pt x="91" y="190"/>
                  </a:lnTo>
                  <a:lnTo>
                    <a:pt x="89" y="190"/>
                  </a:lnTo>
                  <a:lnTo>
                    <a:pt x="89" y="189"/>
                  </a:lnTo>
                  <a:lnTo>
                    <a:pt x="88" y="189"/>
                  </a:lnTo>
                  <a:lnTo>
                    <a:pt x="88" y="188"/>
                  </a:lnTo>
                  <a:lnTo>
                    <a:pt x="87" y="188"/>
                  </a:lnTo>
                  <a:lnTo>
                    <a:pt x="87" y="186"/>
                  </a:lnTo>
                  <a:lnTo>
                    <a:pt x="87" y="184"/>
                  </a:lnTo>
                  <a:lnTo>
                    <a:pt x="85" y="184"/>
                  </a:lnTo>
                  <a:lnTo>
                    <a:pt x="85" y="183"/>
                  </a:lnTo>
                  <a:lnTo>
                    <a:pt x="85" y="181"/>
                  </a:lnTo>
                  <a:lnTo>
                    <a:pt x="85" y="180"/>
                  </a:lnTo>
                  <a:lnTo>
                    <a:pt x="85" y="179"/>
                  </a:lnTo>
                  <a:lnTo>
                    <a:pt x="83" y="180"/>
                  </a:lnTo>
                  <a:lnTo>
                    <a:pt x="81" y="180"/>
                  </a:lnTo>
                  <a:lnTo>
                    <a:pt x="80" y="180"/>
                  </a:lnTo>
                  <a:lnTo>
                    <a:pt x="78" y="182"/>
                  </a:lnTo>
                  <a:lnTo>
                    <a:pt x="76" y="184"/>
                  </a:lnTo>
                  <a:lnTo>
                    <a:pt x="74" y="186"/>
                  </a:lnTo>
                  <a:lnTo>
                    <a:pt x="73" y="188"/>
                  </a:lnTo>
                  <a:lnTo>
                    <a:pt x="71" y="189"/>
                  </a:lnTo>
                  <a:lnTo>
                    <a:pt x="70" y="189"/>
                  </a:lnTo>
                  <a:lnTo>
                    <a:pt x="68" y="189"/>
                  </a:lnTo>
                  <a:lnTo>
                    <a:pt x="67" y="189"/>
                  </a:lnTo>
                  <a:lnTo>
                    <a:pt x="65" y="189"/>
                  </a:lnTo>
                  <a:lnTo>
                    <a:pt x="63" y="188"/>
                  </a:lnTo>
                  <a:lnTo>
                    <a:pt x="60" y="188"/>
                  </a:lnTo>
                  <a:lnTo>
                    <a:pt x="58" y="188"/>
                  </a:lnTo>
                  <a:lnTo>
                    <a:pt x="57" y="188"/>
                  </a:lnTo>
                  <a:lnTo>
                    <a:pt x="55" y="187"/>
                  </a:lnTo>
                  <a:lnTo>
                    <a:pt x="51" y="187"/>
                  </a:lnTo>
                  <a:lnTo>
                    <a:pt x="50" y="187"/>
                  </a:lnTo>
                  <a:lnTo>
                    <a:pt x="46" y="187"/>
                  </a:lnTo>
                  <a:lnTo>
                    <a:pt x="45" y="185"/>
                  </a:lnTo>
                  <a:lnTo>
                    <a:pt x="43" y="185"/>
                  </a:lnTo>
                  <a:lnTo>
                    <a:pt x="41" y="185"/>
                  </a:lnTo>
                  <a:lnTo>
                    <a:pt x="40" y="185"/>
                  </a:lnTo>
                  <a:lnTo>
                    <a:pt x="40" y="183"/>
                  </a:lnTo>
                  <a:lnTo>
                    <a:pt x="39" y="185"/>
                  </a:lnTo>
                  <a:lnTo>
                    <a:pt x="39" y="187"/>
                  </a:lnTo>
                  <a:lnTo>
                    <a:pt x="37" y="189"/>
                  </a:lnTo>
                  <a:lnTo>
                    <a:pt x="37" y="191"/>
                  </a:lnTo>
                  <a:lnTo>
                    <a:pt x="35" y="195"/>
                  </a:lnTo>
                  <a:lnTo>
                    <a:pt x="34" y="198"/>
                  </a:lnTo>
                  <a:lnTo>
                    <a:pt x="32" y="202"/>
                  </a:lnTo>
                  <a:lnTo>
                    <a:pt x="32" y="205"/>
                  </a:lnTo>
                  <a:lnTo>
                    <a:pt x="30" y="208"/>
                  </a:lnTo>
                  <a:lnTo>
                    <a:pt x="28" y="212"/>
                  </a:lnTo>
                  <a:lnTo>
                    <a:pt x="26" y="215"/>
                  </a:lnTo>
                  <a:lnTo>
                    <a:pt x="26" y="219"/>
                  </a:lnTo>
                  <a:lnTo>
                    <a:pt x="24" y="222"/>
                  </a:lnTo>
                  <a:lnTo>
                    <a:pt x="24" y="224"/>
                  </a:lnTo>
                  <a:lnTo>
                    <a:pt x="24" y="226"/>
                  </a:lnTo>
                  <a:lnTo>
                    <a:pt x="24" y="227"/>
                  </a:lnTo>
                  <a:lnTo>
                    <a:pt x="25" y="227"/>
                  </a:lnTo>
                  <a:lnTo>
                    <a:pt x="27" y="229"/>
                  </a:lnTo>
                  <a:lnTo>
                    <a:pt x="29" y="229"/>
                  </a:lnTo>
                  <a:lnTo>
                    <a:pt x="30" y="231"/>
                  </a:lnTo>
                  <a:lnTo>
                    <a:pt x="34" y="231"/>
                  </a:lnTo>
                  <a:lnTo>
                    <a:pt x="35" y="231"/>
                  </a:lnTo>
                  <a:lnTo>
                    <a:pt x="39" y="231"/>
                  </a:lnTo>
                  <a:lnTo>
                    <a:pt x="41" y="232"/>
                  </a:lnTo>
                  <a:lnTo>
                    <a:pt x="43" y="232"/>
                  </a:lnTo>
                  <a:lnTo>
                    <a:pt x="45" y="232"/>
                  </a:lnTo>
                  <a:lnTo>
                    <a:pt x="49" y="232"/>
                  </a:lnTo>
                  <a:lnTo>
                    <a:pt x="51" y="232"/>
                  </a:lnTo>
                  <a:lnTo>
                    <a:pt x="53" y="232"/>
                  </a:lnTo>
                  <a:lnTo>
                    <a:pt x="55" y="232"/>
                  </a:lnTo>
                  <a:lnTo>
                    <a:pt x="57" y="230"/>
                  </a:lnTo>
                  <a:lnTo>
                    <a:pt x="55" y="232"/>
                  </a:lnTo>
                  <a:lnTo>
                    <a:pt x="55" y="233"/>
                  </a:lnTo>
                  <a:lnTo>
                    <a:pt x="55" y="235"/>
                  </a:lnTo>
                  <a:lnTo>
                    <a:pt x="55" y="237"/>
                  </a:lnTo>
                  <a:lnTo>
                    <a:pt x="56" y="239"/>
                  </a:lnTo>
                  <a:lnTo>
                    <a:pt x="56" y="241"/>
                  </a:lnTo>
                  <a:lnTo>
                    <a:pt x="57" y="241"/>
                  </a:lnTo>
                  <a:lnTo>
                    <a:pt x="57" y="243"/>
                  </a:lnTo>
                  <a:lnTo>
                    <a:pt x="58" y="244"/>
                  </a:lnTo>
                  <a:lnTo>
                    <a:pt x="58" y="246"/>
                  </a:lnTo>
                  <a:lnTo>
                    <a:pt x="59" y="247"/>
                  </a:lnTo>
                  <a:lnTo>
                    <a:pt x="59" y="249"/>
                  </a:lnTo>
                  <a:lnTo>
                    <a:pt x="61" y="250"/>
                  </a:lnTo>
                  <a:lnTo>
                    <a:pt x="61" y="252"/>
                  </a:lnTo>
                  <a:lnTo>
                    <a:pt x="62" y="252"/>
                  </a:lnTo>
                  <a:lnTo>
                    <a:pt x="62" y="254"/>
                  </a:lnTo>
                  <a:lnTo>
                    <a:pt x="63" y="256"/>
                  </a:lnTo>
                  <a:lnTo>
                    <a:pt x="63" y="258"/>
                  </a:lnTo>
                  <a:lnTo>
                    <a:pt x="65" y="259"/>
                  </a:lnTo>
                  <a:lnTo>
                    <a:pt x="65" y="261"/>
                  </a:lnTo>
                  <a:lnTo>
                    <a:pt x="67" y="263"/>
                  </a:lnTo>
                  <a:lnTo>
                    <a:pt x="69" y="265"/>
                  </a:lnTo>
                  <a:lnTo>
                    <a:pt x="70" y="266"/>
                  </a:lnTo>
                  <a:lnTo>
                    <a:pt x="70" y="270"/>
                  </a:lnTo>
                  <a:lnTo>
                    <a:pt x="72" y="271"/>
                  </a:lnTo>
                  <a:lnTo>
                    <a:pt x="73" y="273"/>
                  </a:lnTo>
                  <a:lnTo>
                    <a:pt x="75" y="275"/>
                  </a:lnTo>
                  <a:lnTo>
                    <a:pt x="75" y="277"/>
                  </a:lnTo>
                  <a:lnTo>
                    <a:pt x="77" y="278"/>
                  </a:lnTo>
                  <a:lnTo>
                    <a:pt x="77" y="280"/>
                  </a:lnTo>
                  <a:lnTo>
                    <a:pt x="79" y="281"/>
                  </a:lnTo>
                  <a:lnTo>
                    <a:pt x="79" y="284"/>
                  </a:lnTo>
                  <a:lnTo>
                    <a:pt x="79" y="286"/>
                  </a:lnTo>
                  <a:lnTo>
                    <a:pt x="79" y="287"/>
                  </a:lnTo>
                  <a:lnTo>
                    <a:pt x="80" y="289"/>
                  </a:lnTo>
                  <a:lnTo>
                    <a:pt x="80" y="292"/>
                  </a:lnTo>
                  <a:lnTo>
                    <a:pt x="82" y="294"/>
                  </a:lnTo>
                  <a:lnTo>
                    <a:pt x="82" y="296"/>
                  </a:lnTo>
                  <a:lnTo>
                    <a:pt x="84" y="297"/>
                  </a:lnTo>
                  <a:lnTo>
                    <a:pt x="84" y="301"/>
                  </a:lnTo>
                  <a:lnTo>
                    <a:pt x="84" y="303"/>
                  </a:lnTo>
                  <a:lnTo>
                    <a:pt x="84" y="305"/>
                  </a:lnTo>
                  <a:lnTo>
                    <a:pt x="86" y="306"/>
                  </a:lnTo>
                  <a:lnTo>
                    <a:pt x="86" y="308"/>
                  </a:lnTo>
                  <a:lnTo>
                    <a:pt x="86" y="310"/>
                  </a:lnTo>
                  <a:lnTo>
                    <a:pt x="86" y="312"/>
                  </a:lnTo>
                  <a:lnTo>
                    <a:pt x="86" y="313"/>
                  </a:lnTo>
                  <a:lnTo>
                    <a:pt x="86" y="315"/>
                  </a:lnTo>
                  <a:lnTo>
                    <a:pt x="86" y="316"/>
                  </a:lnTo>
                  <a:lnTo>
                    <a:pt x="86" y="318"/>
                  </a:lnTo>
                  <a:lnTo>
                    <a:pt x="86" y="320"/>
                  </a:lnTo>
                  <a:lnTo>
                    <a:pt x="86" y="322"/>
                  </a:lnTo>
                  <a:lnTo>
                    <a:pt x="86" y="324"/>
                  </a:lnTo>
                  <a:lnTo>
                    <a:pt x="88" y="324"/>
                  </a:lnTo>
                  <a:lnTo>
                    <a:pt x="88" y="325"/>
                  </a:lnTo>
                  <a:lnTo>
                    <a:pt x="90" y="327"/>
                  </a:lnTo>
                  <a:lnTo>
                    <a:pt x="91" y="328"/>
                  </a:lnTo>
                  <a:lnTo>
                    <a:pt x="92" y="328"/>
                  </a:lnTo>
                  <a:lnTo>
                    <a:pt x="93" y="330"/>
                  </a:lnTo>
                  <a:lnTo>
                    <a:pt x="94" y="330"/>
                  </a:lnTo>
                  <a:lnTo>
                    <a:pt x="96" y="330"/>
                  </a:lnTo>
                  <a:lnTo>
                    <a:pt x="98" y="330"/>
                  </a:lnTo>
                  <a:lnTo>
                    <a:pt x="104" y="330"/>
                  </a:lnTo>
                  <a:lnTo>
                    <a:pt x="109" y="329"/>
                  </a:lnTo>
                  <a:lnTo>
                    <a:pt x="114" y="329"/>
                  </a:lnTo>
                  <a:lnTo>
                    <a:pt x="120" y="327"/>
                  </a:lnTo>
                  <a:lnTo>
                    <a:pt x="126" y="327"/>
                  </a:lnTo>
                  <a:lnTo>
                    <a:pt x="131" y="326"/>
                  </a:lnTo>
                  <a:lnTo>
                    <a:pt x="136" y="326"/>
                  </a:lnTo>
                  <a:lnTo>
                    <a:pt x="142" y="324"/>
                  </a:lnTo>
                  <a:lnTo>
                    <a:pt x="145" y="324"/>
                  </a:lnTo>
                  <a:lnTo>
                    <a:pt x="150" y="324"/>
                  </a:lnTo>
                  <a:lnTo>
                    <a:pt x="154" y="324"/>
                  </a:lnTo>
                  <a:lnTo>
                    <a:pt x="160" y="322"/>
                  </a:lnTo>
                  <a:lnTo>
                    <a:pt x="163" y="322"/>
                  </a:lnTo>
                  <a:lnTo>
                    <a:pt x="167" y="322"/>
                  </a:lnTo>
                  <a:lnTo>
                    <a:pt x="171" y="322"/>
                  </a:lnTo>
                  <a:lnTo>
                    <a:pt x="176" y="321"/>
                  </a:lnTo>
                  <a:lnTo>
                    <a:pt x="177" y="321"/>
                  </a:lnTo>
                  <a:lnTo>
                    <a:pt x="179" y="321"/>
                  </a:lnTo>
                  <a:lnTo>
                    <a:pt x="181" y="321"/>
                  </a:lnTo>
                  <a:lnTo>
                    <a:pt x="184" y="321"/>
                  </a:lnTo>
                  <a:lnTo>
                    <a:pt x="185" y="321"/>
                  </a:lnTo>
                  <a:lnTo>
                    <a:pt x="188" y="321"/>
                  </a:lnTo>
                  <a:lnTo>
                    <a:pt x="190" y="321"/>
                  </a:lnTo>
                  <a:lnTo>
                    <a:pt x="194" y="320"/>
                  </a:lnTo>
                  <a:lnTo>
                    <a:pt x="196" y="320"/>
                  </a:lnTo>
                  <a:lnTo>
                    <a:pt x="197" y="320"/>
                  </a:lnTo>
                  <a:lnTo>
                    <a:pt x="199" y="320"/>
                  </a:lnTo>
                  <a:lnTo>
                    <a:pt x="201" y="319"/>
                  </a:lnTo>
                  <a:lnTo>
                    <a:pt x="203" y="319"/>
                  </a:lnTo>
                  <a:lnTo>
                    <a:pt x="204" y="318"/>
                  </a:lnTo>
                  <a:lnTo>
                    <a:pt x="228" y="318"/>
                  </a:lnTo>
                </a:path>
              </a:pathLst>
            </a:custGeom>
            <a:solidFill>
              <a:srgbClr val="F8F8F8"/>
            </a:solidFill>
            <a:ln w="18732">
              <a:solidFill>
                <a:srgbClr val="DDDDDD"/>
              </a:solidFill>
              <a:round/>
              <a:headEnd/>
              <a:tailEnd/>
            </a:ln>
          </p:spPr>
          <p:txBody>
            <a:bodyPr/>
            <a:lstStyle/>
            <a:p>
              <a:endParaRPr lang="it-IT"/>
            </a:p>
          </p:txBody>
        </p:sp>
        <p:sp>
          <p:nvSpPr>
            <p:cNvPr id="12363" name="Freeform 101"/>
            <p:cNvSpPr>
              <a:spLocks/>
            </p:cNvSpPr>
            <p:nvPr/>
          </p:nvSpPr>
          <p:spPr bwMode="auto">
            <a:xfrm>
              <a:off x="1398" y="1469"/>
              <a:ext cx="72" cy="98"/>
            </a:xfrm>
            <a:custGeom>
              <a:avLst/>
              <a:gdLst>
                <a:gd name="T0" fmla="*/ 0 w 36"/>
                <a:gd name="T1" fmla="*/ 0 h 103"/>
                <a:gd name="T2" fmla="*/ 0 w 36"/>
                <a:gd name="T3" fmla="*/ 1 h 103"/>
                <a:gd name="T4" fmla="*/ 0 w 36"/>
                <a:gd name="T5" fmla="*/ 1 h 103"/>
                <a:gd name="T6" fmla="*/ 8 w 36"/>
                <a:gd name="T7" fmla="*/ 3 h 103"/>
                <a:gd name="T8" fmla="*/ 24 w 36"/>
                <a:gd name="T9" fmla="*/ 3 h 103"/>
                <a:gd name="T10" fmla="*/ 32 w 36"/>
                <a:gd name="T11" fmla="*/ 5 h 103"/>
                <a:gd name="T12" fmla="*/ 48 w 36"/>
                <a:gd name="T13" fmla="*/ 6 h 103"/>
                <a:gd name="T14" fmla="*/ 56 w 36"/>
                <a:gd name="T15" fmla="*/ 8 h 103"/>
                <a:gd name="T16" fmla="*/ 72 w 36"/>
                <a:gd name="T17" fmla="*/ 8 h 103"/>
                <a:gd name="T18" fmla="*/ 88 w 36"/>
                <a:gd name="T19" fmla="*/ 10 h 103"/>
                <a:gd name="T20" fmla="*/ 96 w 36"/>
                <a:gd name="T21" fmla="*/ 10 h 103"/>
                <a:gd name="T22" fmla="*/ 112 w 36"/>
                <a:gd name="T23" fmla="*/ 10 h 103"/>
                <a:gd name="T24" fmla="*/ 128 w 36"/>
                <a:gd name="T25" fmla="*/ 11 h 103"/>
                <a:gd name="T26" fmla="*/ 136 w 36"/>
                <a:gd name="T27" fmla="*/ 13 h 103"/>
                <a:gd name="T28" fmla="*/ 152 w 36"/>
                <a:gd name="T29" fmla="*/ 14 h 103"/>
                <a:gd name="T30" fmla="*/ 152 w 36"/>
                <a:gd name="T31" fmla="*/ 16 h 103"/>
                <a:gd name="T32" fmla="*/ 168 w 36"/>
                <a:gd name="T33" fmla="*/ 16 h 103"/>
                <a:gd name="T34" fmla="*/ 176 w 36"/>
                <a:gd name="T35" fmla="*/ 22 h 103"/>
                <a:gd name="T36" fmla="*/ 184 w 36"/>
                <a:gd name="T37" fmla="*/ 26 h 103"/>
                <a:gd name="T38" fmla="*/ 200 w 36"/>
                <a:gd name="T39" fmla="*/ 30 h 103"/>
                <a:gd name="T40" fmla="*/ 216 w 36"/>
                <a:gd name="T41" fmla="*/ 35 h 103"/>
                <a:gd name="T42" fmla="*/ 216 w 36"/>
                <a:gd name="T43" fmla="*/ 42 h 103"/>
                <a:gd name="T44" fmla="*/ 224 w 36"/>
                <a:gd name="T45" fmla="*/ 47 h 103"/>
                <a:gd name="T46" fmla="*/ 240 w 36"/>
                <a:gd name="T47" fmla="*/ 53 h 103"/>
                <a:gd name="T48" fmla="*/ 248 w 36"/>
                <a:gd name="T49" fmla="*/ 59 h 103"/>
                <a:gd name="T50" fmla="*/ 248 w 36"/>
                <a:gd name="T51" fmla="*/ 66 h 103"/>
                <a:gd name="T52" fmla="*/ 256 w 36"/>
                <a:gd name="T53" fmla="*/ 70 h 103"/>
                <a:gd name="T54" fmla="*/ 256 w 36"/>
                <a:gd name="T55" fmla="*/ 76 h 103"/>
                <a:gd name="T56" fmla="*/ 272 w 36"/>
                <a:gd name="T57" fmla="*/ 80 h 103"/>
                <a:gd name="T58" fmla="*/ 272 w 36"/>
                <a:gd name="T59" fmla="*/ 84 h 103"/>
                <a:gd name="T60" fmla="*/ 272 w 36"/>
                <a:gd name="T61" fmla="*/ 86 h 103"/>
                <a:gd name="T62" fmla="*/ 272 w 36"/>
                <a:gd name="T63" fmla="*/ 88 h 103"/>
                <a:gd name="T64" fmla="*/ 280 w 36"/>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103"/>
                <a:gd name="T101" fmla="*/ 36 w 36"/>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103">
                  <a:moveTo>
                    <a:pt x="0" y="0"/>
                  </a:moveTo>
                  <a:lnTo>
                    <a:pt x="0" y="1"/>
                  </a:lnTo>
                  <a:lnTo>
                    <a:pt x="1" y="3"/>
                  </a:lnTo>
                  <a:lnTo>
                    <a:pt x="3" y="3"/>
                  </a:lnTo>
                  <a:lnTo>
                    <a:pt x="4" y="5"/>
                  </a:lnTo>
                  <a:lnTo>
                    <a:pt x="6" y="6"/>
                  </a:lnTo>
                  <a:lnTo>
                    <a:pt x="7" y="8"/>
                  </a:lnTo>
                  <a:lnTo>
                    <a:pt x="9" y="8"/>
                  </a:lnTo>
                  <a:lnTo>
                    <a:pt x="11" y="10"/>
                  </a:lnTo>
                  <a:lnTo>
                    <a:pt x="12" y="11"/>
                  </a:lnTo>
                  <a:lnTo>
                    <a:pt x="14" y="13"/>
                  </a:lnTo>
                  <a:lnTo>
                    <a:pt x="16" y="14"/>
                  </a:lnTo>
                  <a:lnTo>
                    <a:pt x="17" y="16"/>
                  </a:lnTo>
                  <a:lnTo>
                    <a:pt x="19" y="17"/>
                  </a:lnTo>
                  <a:lnTo>
                    <a:pt x="19" y="19"/>
                  </a:lnTo>
                  <a:lnTo>
                    <a:pt x="21" y="19"/>
                  </a:lnTo>
                  <a:lnTo>
                    <a:pt x="22" y="25"/>
                  </a:lnTo>
                  <a:lnTo>
                    <a:pt x="23" y="29"/>
                  </a:lnTo>
                  <a:lnTo>
                    <a:pt x="25" y="36"/>
                  </a:lnTo>
                  <a:lnTo>
                    <a:pt x="27" y="41"/>
                  </a:lnTo>
                  <a:lnTo>
                    <a:pt x="27" y="48"/>
                  </a:lnTo>
                  <a:lnTo>
                    <a:pt x="28" y="55"/>
                  </a:lnTo>
                  <a:lnTo>
                    <a:pt x="30" y="62"/>
                  </a:lnTo>
                  <a:lnTo>
                    <a:pt x="31" y="68"/>
                  </a:lnTo>
                  <a:lnTo>
                    <a:pt x="31" y="76"/>
                  </a:lnTo>
                  <a:lnTo>
                    <a:pt x="32" y="82"/>
                  </a:lnTo>
                  <a:lnTo>
                    <a:pt x="32" y="88"/>
                  </a:lnTo>
                  <a:lnTo>
                    <a:pt x="34" y="93"/>
                  </a:lnTo>
                  <a:lnTo>
                    <a:pt x="34" y="97"/>
                  </a:lnTo>
                  <a:lnTo>
                    <a:pt x="34" y="100"/>
                  </a:lnTo>
                  <a:lnTo>
                    <a:pt x="34" y="102"/>
                  </a:lnTo>
                  <a:lnTo>
                    <a:pt x="35" y="102"/>
                  </a:lnTo>
                </a:path>
              </a:pathLst>
            </a:custGeom>
            <a:solidFill>
              <a:srgbClr val="F8F8F8"/>
            </a:solidFill>
            <a:ln w="18732">
              <a:solidFill>
                <a:srgbClr val="DDDDDD"/>
              </a:solidFill>
              <a:round/>
              <a:headEnd/>
              <a:tailEnd/>
            </a:ln>
          </p:spPr>
          <p:txBody>
            <a:bodyPr/>
            <a:lstStyle/>
            <a:p>
              <a:endParaRPr lang="it-IT"/>
            </a:p>
          </p:txBody>
        </p:sp>
        <p:sp>
          <p:nvSpPr>
            <p:cNvPr id="12364" name="Freeform 102"/>
            <p:cNvSpPr>
              <a:spLocks/>
            </p:cNvSpPr>
            <p:nvPr/>
          </p:nvSpPr>
          <p:spPr bwMode="auto">
            <a:xfrm>
              <a:off x="1490" y="1469"/>
              <a:ext cx="74" cy="98"/>
            </a:xfrm>
            <a:custGeom>
              <a:avLst/>
              <a:gdLst>
                <a:gd name="T0" fmla="*/ 288 w 37"/>
                <a:gd name="T1" fmla="*/ 0 h 103"/>
                <a:gd name="T2" fmla="*/ 280 w 37"/>
                <a:gd name="T3" fmla="*/ 1 h 103"/>
                <a:gd name="T4" fmla="*/ 280 w 37"/>
                <a:gd name="T5" fmla="*/ 1 h 103"/>
                <a:gd name="T6" fmla="*/ 264 w 37"/>
                <a:gd name="T7" fmla="*/ 3 h 103"/>
                <a:gd name="T8" fmla="*/ 264 w 37"/>
                <a:gd name="T9" fmla="*/ 3 h 103"/>
                <a:gd name="T10" fmla="*/ 248 w 37"/>
                <a:gd name="T11" fmla="*/ 5 h 103"/>
                <a:gd name="T12" fmla="*/ 240 w 37"/>
                <a:gd name="T13" fmla="*/ 6 h 103"/>
                <a:gd name="T14" fmla="*/ 224 w 37"/>
                <a:gd name="T15" fmla="*/ 8 h 103"/>
                <a:gd name="T16" fmla="*/ 216 w 37"/>
                <a:gd name="T17" fmla="*/ 8 h 103"/>
                <a:gd name="T18" fmla="*/ 192 w 37"/>
                <a:gd name="T19" fmla="*/ 10 h 103"/>
                <a:gd name="T20" fmla="*/ 184 w 37"/>
                <a:gd name="T21" fmla="*/ 10 h 103"/>
                <a:gd name="T22" fmla="*/ 168 w 37"/>
                <a:gd name="T23" fmla="*/ 10 h 103"/>
                <a:gd name="T24" fmla="*/ 152 w 37"/>
                <a:gd name="T25" fmla="*/ 11 h 103"/>
                <a:gd name="T26" fmla="*/ 136 w 37"/>
                <a:gd name="T27" fmla="*/ 13 h 103"/>
                <a:gd name="T28" fmla="*/ 128 w 37"/>
                <a:gd name="T29" fmla="*/ 14 h 103"/>
                <a:gd name="T30" fmla="*/ 120 w 37"/>
                <a:gd name="T31" fmla="*/ 16 h 103"/>
                <a:gd name="T32" fmla="*/ 120 w 37"/>
                <a:gd name="T33" fmla="*/ 16 h 103"/>
                <a:gd name="T34" fmla="*/ 104 w 37"/>
                <a:gd name="T35" fmla="*/ 22 h 103"/>
                <a:gd name="T36" fmla="*/ 88 w 37"/>
                <a:gd name="T37" fmla="*/ 26 h 103"/>
                <a:gd name="T38" fmla="*/ 72 w 37"/>
                <a:gd name="T39" fmla="*/ 30 h 103"/>
                <a:gd name="T40" fmla="*/ 56 w 37"/>
                <a:gd name="T41" fmla="*/ 35 h 103"/>
                <a:gd name="T42" fmla="*/ 40 w 37"/>
                <a:gd name="T43" fmla="*/ 42 h 103"/>
                <a:gd name="T44" fmla="*/ 40 w 37"/>
                <a:gd name="T45" fmla="*/ 47 h 103"/>
                <a:gd name="T46" fmla="*/ 24 w 37"/>
                <a:gd name="T47" fmla="*/ 53 h 103"/>
                <a:gd name="T48" fmla="*/ 24 w 37"/>
                <a:gd name="T49" fmla="*/ 59 h 103"/>
                <a:gd name="T50" fmla="*/ 8 w 37"/>
                <a:gd name="T51" fmla="*/ 66 h 103"/>
                <a:gd name="T52" fmla="*/ 8 w 37"/>
                <a:gd name="T53" fmla="*/ 70 h 103"/>
                <a:gd name="T54" fmla="*/ 0 w 37"/>
                <a:gd name="T55" fmla="*/ 76 h 103"/>
                <a:gd name="T56" fmla="*/ 0 w 37"/>
                <a:gd name="T57" fmla="*/ 80 h 103"/>
                <a:gd name="T58" fmla="*/ 0 w 37"/>
                <a:gd name="T59" fmla="*/ 84 h 103"/>
                <a:gd name="T60" fmla="*/ 0 w 37"/>
                <a:gd name="T61" fmla="*/ 86 h 103"/>
                <a:gd name="T62" fmla="*/ 0 w 37"/>
                <a:gd name="T63" fmla="*/ 88 h 103"/>
                <a:gd name="T64" fmla="*/ 0 w 37"/>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103"/>
                <a:gd name="T101" fmla="*/ 37 w 37"/>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103">
                  <a:moveTo>
                    <a:pt x="36" y="0"/>
                  </a:moveTo>
                  <a:lnTo>
                    <a:pt x="35" y="1"/>
                  </a:lnTo>
                  <a:lnTo>
                    <a:pt x="33" y="3"/>
                  </a:lnTo>
                  <a:lnTo>
                    <a:pt x="31" y="5"/>
                  </a:lnTo>
                  <a:lnTo>
                    <a:pt x="30" y="6"/>
                  </a:lnTo>
                  <a:lnTo>
                    <a:pt x="28" y="8"/>
                  </a:lnTo>
                  <a:lnTo>
                    <a:pt x="27" y="8"/>
                  </a:lnTo>
                  <a:lnTo>
                    <a:pt x="24" y="10"/>
                  </a:lnTo>
                  <a:lnTo>
                    <a:pt x="23" y="11"/>
                  </a:lnTo>
                  <a:lnTo>
                    <a:pt x="21" y="13"/>
                  </a:lnTo>
                  <a:lnTo>
                    <a:pt x="19" y="14"/>
                  </a:lnTo>
                  <a:lnTo>
                    <a:pt x="17" y="16"/>
                  </a:lnTo>
                  <a:lnTo>
                    <a:pt x="16" y="17"/>
                  </a:lnTo>
                  <a:lnTo>
                    <a:pt x="15" y="19"/>
                  </a:lnTo>
                  <a:lnTo>
                    <a:pt x="13" y="25"/>
                  </a:lnTo>
                  <a:lnTo>
                    <a:pt x="11" y="29"/>
                  </a:lnTo>
                  <a:lnTo>
                    <a:pt x="9" y="36"/>
                  </a:lnTo>
                  <a:lnTo>
                    <a:pt x="7" y="41"/>
                  </a:lnTo>
                  <a:lnTo>
                    <a:pt x="5" y="48"/>
                  </a:lnTo>
                  <a:lnTo>
                    <a:pt x="5" y="55"/>
                  </a:lnTo>
                  <a:lnTo>
                    <a:pt x="3" y="62"/>
                  </a:lnTo>
                  <a:lnTo>
                    <a:pt x="3" y="68"/>
                  </a:lnTo>
                  <a:lnTo>
                    <a:pt x="1" y="76"/>
                  </a:lnTo>
                  <a:lnTo>
                    <a:pt x="1" y="82"/>
                  </a:lnTo>
                  <a:lnTo>
                    <a:pt x="0" y="88"/>
                  </a:lnTo>
                  <a:lnTo>
                    <a:pt x="0" y="93"/>
                  </a:lnTo>
                  <a:lnTo>
                    <a:pt x="0" y="97"/>
                  </a:lnTo>
                  <a:lnTo>
                    <a:pt x="0" y="100"/>
                  </a:lnTo>
                  <a:lnTo>
                    <a:pt x="0" y="102"/>
                  </a:lnTo>
                </a:path>
              </a:pathLst>
            </a:custGeom>
            <a:solidFill>
              <a:srgbClr val="F8F8F8"/>
            </a:solidFill>
            <a:ln w="18732">
              <a:solidFill>
                <a:srgbClr val="DDDDDD"/>
              </a:solidFill>
              <a:round/>
              <a:headEnd/>
              <a:tailEnd/>
            </a:ln>
          </p:spPr>
          <p:txBody>
            <a:bodyPr/>
            <a:lstStyle/>
            <a:p>
              <a:endParaRPr lang="it-IT"/>
            </a:p>
          </p:txBody>
        </p:sp>
        <p:sp>
          <p:nvSpPr>
            <p:cNvPr id="12365" name="Freeform 103"/>
            <p:cNvSpPr>
              <a:spLocks/>
            </p:cNvSpPr>
            <p:nvPr/>
          </p:nvSpPr>
          <p:spPr bwMode="auto">
            <a:xfrm>
              <a:off x="1452" y="1468"/>
              <a:ext cx="69" cy="100"/>
            </a:xfrm>
            <a:custGeom>
              <a:avLst/>
              <a:gdLst>
                <a:gd name="T0" fmla="*/ 0 w 36"/>
                <a:gd name="T1" fmla="*/ 5 h 106"/>
                <a:gd name="T2" fmla="*/ 0 w 36"/>
                <a:gd name="T3" fmla="*/ 7 h 106"/>
                <a:gd name="T4" fmla="*/ 8 w 36"/>
                <a:gd name="T5" fmla="*/ 8 h 106"/>
                <a:gd name="T6" fmla="*/ 23 w 36"/>
                <a:gd name="T7" fmla="*/ 10 h 106"/>
                <a:gd name="T8" fmla="*/ 36 w 36"/>
                <a:gd name="T9" fmla="*/ 13 h 106"/>
                <a:gd name="T10" fmla="*/ 40 w 36"/>
                <a:gd name="T11" fmla="*/ 17 h 106"/>
                <a:gd name="T12" fmla="*/ 56 w 36"/>
                <a:gd name="T13" fmla="*/ 21 h 106"/>
                <a:gd name="T14" fmla="*/ 63 w 36"/>
                <a:gd name="T15" fmla="*/ 23 h 106"/>
                <a:gd name="T16" fmla="*/ 77 w 36"/>
                <a:gd name="T17" fmla="*/ 26 h 106"/>
                <a:gd name="T18" fmla="*/ 77 w 36"/>
                <a:gd name="T19" fmla="*/ 36 h 106"/>
                <a:gd name="T20" fmla="*/ 84 w 36"/>
                <a:gd name="T21" fmla="*/ 44 h 106"/>
                <a:gd name="T22" fmla="*/ 84 w 36"/>
                <a:gd name="T23" fmla="*/ 54 h 106"/>
                <a:gd name="T24" fmla="*/ 77 w 36"/>
                <a:gd name="T25" fmla="*/ 64 h 106"/>
                <a:gd name="T26" fmla="*/ 77 w 36"/>
                <a:gd name="T27" fmla="*/ 73 h 106"/>
                <a:gd name="T28" fmla="*/ 77 w 36"/>
                <a:gd name="T29" fmla="*/ 81 h 106"/>
                <a:gd name="T30" fmla="*/ 77 w 36"/>
                <a:gd name="T31" fmla="*/ 86 h 106"/>
                <a:gd name="T32" fmla="*/ 77 w 36"/>
                <a:gd name="T33" fmla="*/ 87 h 106"/>
                <a:gd name="T34" fmla="*/ 77 w 36"/>
                <a:gd name="T35" fmla="*/ 87 h 106"/>
                <a:gd name="T36" fmla="*/ 84 w 36"/>
                <a:gd name="T37" fmla="*/ 87 h 106"/>
                <a:gd name="T38" fmla="*/ 84 w 36"/>
                <a:gd name="T39" fmla="*/ 87 h 106"/>
                <a:gd name="T40" fmla="*/ 100 w 36"/>
                <a:gd name="T41" fmla="*/ 88 h 106"/>
                <a:gd name="T42" fmla="*/ 100 w 36"/>
                <a:gd name="T43" fmla="*/ 88 h 106"/>
                <a:gd name="T44" fmla="*/ 107 w 36"/>
                <a:gd name="T45" fmla="*/ 88 h 106"/>
                <a:gd name="T46" fmla="*/ 107 w 36"/>
                <a:gd name="T47" fmla="*/ 88 h 106"/>
                <a:gd name="T48" fmla="*/ 113 w 36"/>
                <a:gd name="T49" fmla="*/ 88 h 106"/>
                <a:gd name="T50" fmla="*/ 113 w 36"/>
                <a:gd name="T51" fmla="*/ 85 h 106"/>
                <a:gd name="T52" fmla="*/ 113 w 36"/>
                <a:gd name="T53" fmla="*/ 79 h 106"/>
                <a:gd name="T54" fmla="*/ 113 w 36"/>
                <a:gd name="T55" fmla="*/ 72 h 106"/>
                <a:gd name="T56" fmla="*/ 113 w 36"/>
                <a:gd name="T57" fmla="*/ 66 h 106"/>
                <a:gd name="T58" fmla="*/ 113 w 36"/>
                <a:gd name="T59" fmla="*/ 58 h 106"/>
                <a:gd name="T60" fmla="*/ 121 w 36"/>
                <a:gd name="T61" fmla="*/ 51 h 106"/>
                <a:gd name="T62" fmla="*/ 121 w 36"/>
                <a:gd name="T63" fmla="*/ 43 h 106"/>
                <a:gd name="T64" fmla="*/ 132 w 36"/>
                <a:gd name="T65" fmla="*/ 40 h 106"/>
                <a:gd name="T66" fmla="*/ 132 w 36"/>
                <a:gd name="T67" fmla="*/ 38 h 106"/>
                <a:gd name="T68" fmla="*/ 132 w 36"/>
                <a:gd name="T69" fmla="*/ 34 h 106"/>
                <a:gd name="T70" fmla="*/ 132 w 36"/>
                <a:gd name="T71" fmla="*/ 28 h 106"/>
                <a:gd name="T72" fmla="*/ 132 w 36"/>
                <a:gd name="T73" fmla="*/ 24 h 106"/>
                <a:gd name="T74" fmla="*/ 132 w 36"/>
                <a:gd name="T75" fmla="*/ 21 h 106"/>
                <a:gd name="T76" fmla="*/ 148 w 36"/>
                <a:gd name="T77" fmla="*/ 15 h 106"/>
                <a:gd name="T78" fmla="*/ 155 w 36"/>
                <a:gd name="T79" fmla="*/ 11 h 106"/>
                <a:gd name="T80" fmla="*/ 161 w 36"/>
                <a:gd name="T81" fmla="*/ 8 h 106"/>
                <a:gd name="T82" fmla="*/ 161 w 36"/>
                <a:gd name="T83" fmla="*/ 8 h 106"/>
                <a:gd name="T84" fmla="*/ 176 w 36"/>
                <a:gd name="T85" fmla="*/ 8 h 106"/>
                <a:gd name="T86" fmla="*/ 199 w 36"/>
                <a:gd name="T87" fmla="*/ 6 h 106"/>
                <a:gd name="T88" fmla="*/ 209 w 36"/>
                <a:gd name="T89" fmla="*/ 5 h 106"/>
                <a:gd name="T90" fmla="*/ 217 w 36"/>
                <a:gd name="T91" fmla="*/ 4 h 106"/>
                <a:gd name="T92" fmla="*/ 232 w 36"/>
                <a:gd name="T93" fmla="*/ 2 h 106"/>
                <a:gd name="T94" fmla="*/ 240 w 36"/>
                <a:gd name="T95" fmla="*/ 1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106"/>
                <a:gd name="T146" fmla="*/ 36 w 36"/>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106">
                  <a:moveTo>
                    <a:pt x="0" y="4"/>
                  </a:moveTo>
                  <a:lnTo>
                    <a:pt x="0" y="5"/>
                  </a:lnTo>
                  <a:lnTo>
                    <a:pt x="0" y="7"/>
                  </a:lnTo>
                  <a:lnTo>
                    <a:pt x="1" y="8"/>
                  </a:lnTo>
                  <a:lnTo>
                    <a:pt x="1" y="9"/>
                  </a:lnTo>
                  <a:lnTo>
                    <a:pt x="3" y="11"/>
                  </a:lnTo>
                  <a:lnTo>
                    <a:pt x="3" y="13"/>
                  </a:lnTo>
                  <a:lnTo>
                    <a:pt x="5" y="14"/>
                  </a:lnTo>
                  <a:lnTo>
                    <a:pt x="5" y="16"/>
                  </a:lnTo>
                  <a:lnTo>
                    <a:pt x="6" y="18"/>
                  </a:lnTo>
                  <a:lnTo>
                    <a:pt x="6" y="20"/>
                  </a:lnTo>
                  <a:lnTo>
                    <a:pt x="8" y="22"/>
                  </a:lnTo>
                  <a:lnTo>
                    <a:pt x="8" y="24"/>
                  </a:lnTo>
                  <a:lnTo>
                    <a:pt x="9" y="25"/>
                  </a:lnTo>
                  <a:lnTo>
                    <a:pt x="9" y="27"/>
                  </a:lnTo>
                  <a:lnTo>
                    <a:pt x="11" y="28"/>
                  </a:lnTo>
                  <a:lnTo>
                    <a:pt x="11" y="32"/>
                  </a:lnTo>
                  <a:lnTo>
                    <a:pt x="11" y="36"/>
                  </a:lnTo>
                  <a:lnTo>
                    <a:pt x="11" y="42"/>
                  </a:lnTo>
                  <a:lnTo>
                    <a:pt x="12" y="47"/>
                  </a:lnTo>
                  <a:lnTo>
                    <a:pt x="12" y="53"/>
                  </a:lnTo>
                  <a:lnTo>
                    <a:pt x="12" y="59"/>
                  </a:lnTo>
                  <a:lnTo>
                    <a:pt x="12" y="64"/>
                  </a:lnTo>
                  <a:lnTo>
                    <a:pt x="12" y="70"/>
                  </a:lnTo>
                  <a:lnTo>
                    <a:pt x="11" y="76"/>
                  </a:lnTo>
                  <a:lnTo>
                    <a:pt x="11" y="82"/>
                  </a:lnTo>
                  <a:lnTo>
                    <a:pt x="11" y="87"/>
                  </a:lnTo>
                  <a:lnTo>
                    <a:pt x="11" y="91"/>
                  </a:lnTo>
                  <a:lnTo>
                    <a:pt x="11" y="96"/>
                  </a:lnTo>
                  <a:lnTo>
                    <a:pt x="11" y="99"/>
                  </a:lnTo>
                  <a:lnTo>
                    <a:pt x="11" y="102"/>
                  </a:lnTo>
                  <a:lnTo>
                    <a:pt x="11" y="103"/>
                  </a:lnTo>
                  <a:lnTo>
                    <a:pt x="11" y="104"/>
                  </a:lnTo>
                  <a:lnTo>
                    <a:pt x="12" y="104"/>
                  </a:lnTo>
                  <a:lnTo>
                    <a:pt x="14" y="104"/>
                  </a:lnTo>
                  <a:lnTo>
                    <a:pt x="14" y="105"/>
                  </a:lnTo>
                  <a:lnTo>
                    <a:pt x="15" y="105"/>
                  </a:lnTo>
                  <a:lnTo>
                    <a:pt x="16" y="105"/>
                  </a:lnTo>
                  <a:lnTo>
                    <a:pt x="16" y="103"/>
                  </a:lnTo>
                  <a:lnTo>
                    <a:pt x="16" y="101"/>
                  </a:lnTo>
                  <a:lnTo>
                    <a:pt x="16" y="97"/>
                  </a:lnTo>
                  <a:lnTo>
                    <a:pt x="16" y="94"/>
                  </a:lnTo>
                  <a:lnTo>
                    <a:pt x="16" y="90"/>
                  </a:lnTo>
                  <a:lnTo>
                    <a:pt x="16" y="86"/>
                  </a:lnTo>
                  <a:lnTo>
                    <a:pt x="16" y="81"/>
                  </a:lnTo>
                  <a:lnTo>
                    <a:pt x="16" y="78"/>
                  </a:lnTo>
                  <a:lnTo>
                    <a:pt x="16" y="73"/>
                  </a:lnTo>
                  <a:lnTo>
                    <a:pt x="16" y="69"/>
                  </a:lnTo>
                  <a:lnTo>
                    <a:pt x="17" y="64"/>
                  </a:lnTo>
                  <a:lnTo>
                    <a:pt x="17" y="60"/>
                  </a:lnTo>
                  <a:lnTo>
                    <a:pt x="17" y="56"/>
                  </a:lnTo>
                  <a:lnTo>
                    <a:pt x="17" y="52"/>
                  </a:lnTo>
                  <a:lnTo>
                    <a:pt x="19" y="49"/>
                  </a:lnTo>
                  <a:lnTo>
                    <a:pt x="19" y="48"/>
                  </a:lnTo>
                  <a:lnTo>
                    <a:pt x="19" y="46"/>
                  </a:lnTo>
                  <a:lnTo>
                    <a:pt x="19" y="44"/>
                  </a:lnTo>
                  <a:lnTo>
                    <a:pt x="19" y="41"/>
                  </a:lnTo>
                  <a:lnTo>
                    <a:pt x="19" y="40"/>
                  </a:lnTo>
                  <a:lnTo>
                    <a:pt x="19" y="36"/>
                  </a:lnTo>
                  <a:lnTo>
                    <a:pt x="19" y="34"/>
                  </a:lnTo>
                  <a:lnTo>
                    <a:pt x="19" y="30"/>
                  </a:lnTo>
                  <a:lnTo>
                    <a:pt x="19" y="29"/>
                  </a:lnTo>
                  <a:lnTo>
                    <a:pt x="19" y="25"/>
                  </a:lnTo>
                  <a:lnTo>
                    <a:pt x="19" y="24"/>
                  </a:lnTo>
                  <a:lnTo>
                    <a:pt x="21" y="20"/>
                  </a:lnTo>
                  <a:lnTo>
                    <a:pt x="21" y="18"/>
                  </a:lnTo>
                  <a:lnTo>
                    <a:pt x="22" y="16"/>
                  </a:lnTo>
                  <a:lnTo>
                    <a:pt x="22" y="14"/>
                  </a:lnTo>
                  <a:lnTo>
                    <a:pt x="23" y="11"/>
                  </a:lnTo>
                  <a:lnTo>
                    <a:pt x="23" y="10"/>
                  </a:lnTo>
                  <a:lnTo>
                    <a:pt x="25" y="8"/>
                  </a:lnTo>
                  <a:lnTo>
                    <a:pt x="27" y="6"/>
                  </a:lnTo>
                  <a:lnTo>
                    <a:pt x="28" y="6"/>
                  </a:lnTo>
                  <a:lnTo>
                    <a:pt x="30" y="5"/>
                  </a:lnTo>
                  <a:lnTo>
                    <a:pt x="31" y="4"/>
                  </a:lnTo>
                  <a:lnTo>
                    <a:pt x="33" y="2"/>
                  </a:lnTo>
                  <a:lnTo>
                    <a:pt x="34" y="1"/>
                  </a:lnTo>
                  <a:lnTo>
                    <a:pt x="35" y="0"/>
                  </a:lnTo>
                </a:path>
              </a:pathLst>
            </a:custGeom>
            <a:solidFill>
              <a:srgbClr val="F8F8F8"/>
            </a:solidFill>
            <a:ln w="6350">
              <a:solidFill>
                <a:srgbClr val="DDDDDD"/>
              </a:solidFill>
              <a:round/>
              <a:headEnd/>
              <a:tailEnd/>
            </a:ln>
          </p:spPr>
          <p:txBody>
            <a:bodyPr/>
            <a:lstStyle/>
            <a:p>
              <a:endParaRPr lang="it-IT"/>
            </a:p>
          </p:txBody>
        </p:sp>
        <p:sp>
          <p:nvSpPr>
            <p:cNvPr id="12366" name="AutoShape 104"/>
            <p:cNvSpPr>
              <a:spLocks noChangeArrowheads="1"/>
            </p:cNvSpPr>
            <p:nvPr/>
          </p:nvSpPr>
          <p:spPr bwMode="auto">
            <a:xfrm flipV="1">
              <a:off x="1043" y="1302"/>
              <a:ext cx="867" cy="17"/>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2367" name="AutoShape 105"/>
            <p:cNvSpPr>
              <a:spLocks noChangeArrowheads="1"/>
            </p:cNvSpPr>
            <p:nvPr/>
          </p:nvSpPr>
          <p:spPr bwMode="auto">
            <a:xfrm flipV="1">
              <a:off x="1083" y="1293"/>
              <a:ext cx="788" cy="9"/>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2368" name="Oval 106"/>
            <p:cNvSpPr>
              <a:spLocks noChangeArrowheads="1"/>
            </p:cNvSpPr>
            <p:nvPr/>
          </p:nvSpPr>
          <p:spPr bwMode="auto">
            <a:xfrm>
              <a:off x="1316" y="1473"/>
              <a:ext cx="40"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2369" name="Oval 107"/>
            <p:cNvSpPr>
              <a:spLocks noChangeArrowheads="1"/>
            </p:cNvSpPr>
            <p:nvPr/>
          </p:nvSpPr>
          <p:spPr bwMode="auto">
            <a:xfrm>
              <a:off x="1602" y="1475"/>
              <a:ext cx="41"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2370" name="Freeform 108"/>
            <p:cNvSpPr>
              <a:spLocks/>
            </p:cNvSpPr>
            <p:nvPr/>
          </p:nvSpPr>
          <p:spPr bwMode="auto">
            <a:xfrm>
              <a:off x="1247" y="1320"/>
              <a:ext cx="63" cy="35"/>
            </a:xfrm>
            <a:custGeom>
              <a:avLst/>
              <a:gdLst>
                <a:gd name="T0" fmla="*/ 8 w 32"/>
                <a:gd name="T1" fmla="*/ 0 h 38"/>
                <a:gd name="T2" fmla="*/ 8 w 32"/>
                <a:gd name="T3" fmla="*/ 0 h 38"/>
                <a:gd name="T4" fmla="*/ 24 w 32"/>
                <a:gd name="T5" fmla="*/ 0 h 38"/>
                <a:gd name="T6" fmla="*/ 47 w 32"/>
                <a:gd name="T7" fmla="*/ 0 h 38"/>
                <a:gd name="T8" fmla="*/ 63 w 32"/>
                <a:gd name="T9" fmla="*/ 0 h 38"/>
                <a:gd name="T10" fmla="*/ 93 w 32"/>
                <a:gd name="T11" fmla="*/ 0 h 38"/>
                <a:gd name="T12" fmla="*/ 108 w 32"/>
                <a:gd name="T13" fmla="*/ 0 h 38"/>
                <a:gd name="T14" fmla="*/ 116 w 32"/>
                <a:gd name="T15" fmla="*/ 0 h 38"/>
                <a:gd name="T16" fmla="*/ 124 w 32"/>
                <a:gd name="T17" fmla="*/ 2 h 38"/>
                <a:gd name="T18" fmla="*/ 124 w 32"/>
                <a:gd name="T19" fmla="*/ 3 h 38"/>
                <a:gd name="T20" fmla="*/ 136 w 32"/>
                <a:gd name="T21" fmla="*/ 5 h 38"/>
                <a:gd name="T22" fmla="*/ 167 w 32"/>
                <a:gd name="T23" fmla="*/ 6 h 38"/>
                <a:gd name="T24" fmla="*/ 183 w 32"/>
                <a:gd name="T25" fmla="*/ 8 h 38"/>
                <a:gd name="T26" fmla="*/ 205 w 32"/>
                <a:gd name="T27" fmla="*/ 12 h 38"/>
                <a:gd name="T28" fmla="*/ 221 w 32"/>
                <a:gd name="T29" fmla="*/ 15 h 38"/>
                <a:gd name="T30" fmla="*/ 228 w 32"/>
                <a:gd name="T31" fmla="*/ 15 h 38"/>
                <a:gd name="T32" fmla="*/ 228 w 32"/>
                <a:gd name="T33" fmla="*/ 15 h 38"/>
                <a:gd name="T34" fmla="*/ 228 w 32"/>
                <a:gd name="T35" fmla="*/ 17 h 38"/>
                <a:gd name="T36" fmla="*/ 213 w 32"/>
                <a:gd name="T37" fmla="*/ 18 h 38"/>
                <a:gd name="T38" fmla="*/ 197 w 32"/>
                <a:gd name="T39" fmla="*/ 21 h 38"/>
                <a:gd name="T40" fmla="*/ 183 w 32"/>
                <a:gd name="T41" fmla="*/ 24 h 38"/>
                <a:gd name="T42" fmla="*/ 167 w 32"/>
                <a:gd name="T43" fmla="*/ 27 h 38"/>
                <a:gd name="T44" fmla="*/ 159 w 32"/>
                <a:gd name="T45" fmla="*/ 29 h 38"/>
                <a:gd name="T46" fmla="*/ 159 w 32"/>
                <a:gd name="T47" fmla="*/ 29 h 38"/>
                <a:gd name="T48" fmla="*/ 144 w 32"/>
                <a:gd name="T49" fmla="*/ 29 h 38"/>
                <a:gd name="T50" fmla="*/ 136 w 32"/>
                <a:gd name="T51" fmla="*/ 27 h 38"/>
                <a:gd name="T52" fmla="*/ 124 w 32"/>
                <a:gd name="T53" fmla="*/ 26 h 38"/>
                <a:gd name="T54" fmla="*/ 108 w 32"/>
                <a:gd name="T55" fmla="*/ 23 h 38"/>
                <a:gd name="T56" fmla="*/ 93 w 32"/>
                <a:gd name="T57" fmla="*/ 20 h 38"/>
                <a:gd name="T58" fmla="*/ 63 w 32"/>
                <a:gd name="T59" fmla="*/ 18 h 38"/>
                <a:gd name="T60" fmla="*/ 47 w 32"/>
                <a:gd name="T61" fmla="*/ 16 h 38"/>
                <a:gd name="T62" fmla="*/ 47 w 32"/>
                <a:gd name="T63" fmla="*/ 15 h 38"/>
                <a:gd name="T64" fmla="*/ 39 w 32"/>
                <a:gd name="T65" fmla="*/ 14 h 38"/>
                <a:gd name="T66" fmla="*/ 32 w 32"/>
                <a:gd name="T67" fmla="*/ 13 h 38"/>
                <a:gd name="T68" fmla="*/ 16 w 32"/>
                <a:gd name="T69" fmla="*/ 11 h 38"/>
                <a:gd name="T70" fmla="*/ 16 w 32"/>
                <a:gd name="T71" fmla="*/ 8 h 38"/>
                <a:gd name="T72" fmla="*/ 0 w 32"/>
                <a:gd name="T73" fmla="*/ 7 h 38"/>
                <a:gd name="T74" fmla="*/ 0 w 32"/>
                <a:gd name="T75" fmla="*/ 6 h 38"/>
                <a:gd name="T76" fmla="*/ 0 w 32"/>
                <a:gd name="T77" fmla="*/ 5 h 38"/>
                <a:gd name="T78" fmla="*/ 0 w 32"/>
                <a:gd name="T79" fmla="*/ 2 h 38"/>
                <a:gd name="T80" fmla="*/ 8 w 32"/>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
                <a:gd name="T124" fmla="*/ 0 h 38"/>
                <a:gd name="T125" fmla="*/ 32 w 32"/>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 h="38">
                  <a:moveTo>
                    <a:pt x="1" y="0"/>
                  </a:moveTo>
                  <a:lnTo>
                    <a:pt x="1" y="0"/>
                  </a:lnTo>
                  <a:lnTo>
                    <a:pt x="3" y="0"/>
                  </a:lnTo>
                  <a:lnTo>
                    <a:pt x="5" y="0"/>
                  </a:lnTo>
                  <a:lnTo>
                    <a:pt x="6" y="0"/>
                  </a:lnTo>
                  <a:lnTo>
                    <a:pt x="8" y="0"/>
                  </a:lnTo>
                  <a:lnTo>
                    <a:pt x="10" y="0"/>
                  </a:lnTo>
                  <a:lnTo>
                    <a:pt x="12" y="0"/>
                  </a:lnTo>
                  <a:lnTo>
                    <a:pt x="14" y="0"/>
                  </a:lnTo>
                  <a:lnTo>
                    <a:pt x="15" y="0"/>
                  </a:lnTo>
                  <a:lnTo>
                    <a:pt x="16" y="0"/>
                  </a:lnTo>
                  <a:lnTo>
                    <a:pt x="16" y="2"/>
                  </a:lnTo>
                  <a:lnTo>
                    <a:pt x="16" y="3"/>
                  </a:lnTo>
                  <a:lnTo>
                    <a:pt x="18" y="3"/>
                  </a:lnTo>
                  <a:lnTo>
                    <a:pt x="18" y="5"/>
                  </a:lnTo>
                  <a:lnTo>
                    <a:pt x="20" y="7"/>
                  </a:lnTo>
                  <a:lnTo>
                    <a:pt x="22" y="9"/>
                  </a:lnTo>
                  <a:lnTo>
                    <a:pt x="24" y="10"/>
                  </a:lnTo>
                  <a:lnTo>
                    <a:pt x="24" y="11"/>
                  </a:lnTo>
                  <a:lnTo>
                    <a:pt x="25" y="13"/>
                  </a:lnTo>
                  <a:lnTo>
                    <a:pt x="27" y="15"/>
                  </a:lnTo>
                  <a:lnTo>
                    <a:pt x="29" y="16"/>
                  </a:lnTo>
                  <a:lnTo>
                    <a:pt x="29" y="18"/>
                  </a:lnTo>
                  <a:lnTo>
                    <a:pt x="30" y="18"/>
                  </a:lnTo>
                  <a:lnTo>
                    <a:pt x="31" y="17"/>
                  </a:lnTo>
                  <a:lnTo>
                    <a:pt x="30" y="18"/>
                  </a:lnTo>
                  <a:lnTo>
                    <a:pt x="30" y="19"/>
                  </a:lnTo>
                  <a:lnTo>
                    <a:pt x="30" y="21"/>
                  </a:lnTo>
                  <a:lnTo>
                    <a:pt x="28" y="23"/>
                  </a:lnTo>
                  <a:lnTo>
                    <a:pt x="28" y="25"/>
                  </a:lnTo>
                  <a:lnTo>
                    <a:pt x="26" y="27"/>
                  </a:lnTo>
                  <a:lnTo>
                    <a:pt x="26" y="28"/>
                  </a:lnTo>
                  <a:lnTo>
                    <a:pt x="24" y="30"/>
                  </a:lnTo>
                  <a:lnTo>
                    <a:pt x="24" y="32"/>
                  </a:lnTo>
                  <a:lnTo>
                    <a:pt x="22" y="34"/>
                  </a:lnTo>
                  <a:lnTo>
                    <a:pt x="22" y="35"/>
                  </a:lnTo>
                  <a:lnTo>
                    <a:pt x="21" y="37"/>
                  </a:lnTo>
                  <a:lnTo>
                    <a:pt x="19" y="37"/>
                  </a:lnTo>
                  <a:lnTo>
                    <a:pt x="19" y="36"/>
                  </a:lnTo>
                  <a:lnTo>
                    <a:pt x="18" y="35"/>
                  </a:lnTo>
                  <a:lnTo>
                    <a:pt x="18" y="34"/>
                  </a:lnTo>
                  <a:lnTo>
                    <a:pt x="16" y="33"/>
                  </a:lnTo>
                  <a:lnTo>
                    <a:pt x="15" y="31"/>
                  </a:lnTo>
                  <a:lnTo>
                    <a:pt x="14" y="29"/>
                  </a:lnTo>
                  <a:lnTo>
                    <a:pt x="14" y="27"/>
                  </a:lnTo>
                  <a:lnTo>
                    <a:pt x="12" y="26"/>
                  </a:lnTo>
                  <a:lnTo>
                    <a:pt x="10" y="24"/>
                  </a:lnTo>
                  <a:lnTo>
                    <a:pt x="8" y="23"/>
                  </a:lnTo>
                  <a:lnTo>
                    <a:pt x="8" y="21"/>
                  </a:lnTo>
                  <a:lnTo>
                    <a:pt x="6" y="20"/>
                  </a:lnTo>
                  <a:lnTo>
                    <a:pt x="6" y="18"/>
                  </a:lnTo>
                  <a:lnTo>
                    <a:pt x="6" y="17"/>
                  </a:lnTo>
                  <a:lnTo>
                    <a:pt x="5" y="17"/>
                  </a:lnTo>
                  <a:lnTo>
                    <a:pt x="5" y="16"/>
                  </a:lnTo>
                  <a:lnTo>
                    <a:pt x="4" y="16"/>
                  </a:lnTo>
                  <a:lnTo>
                    <a:pt x="4" y="14"/>
                  </a:lnTo>
                  <a:lnTo>
                    <a:pt x="2" y="14"/>
                  </a:lnTo>
                  <a:lnTo>
                    <a:pt x="2" y="12"/>
                  </a:lnTo>
                  <a:lnTo>
                    <a:pt x="2" y="11"/>
                  </a:lnTo>
                  <a:lnTo>
                    <a:pt x="2" y="10"/>
                  </a:lnTo>
                  <a:lnTo>
                    <a:pt x="0" y="10"/>
                  </a:lnTo>
                  <a:lnTo>
                    <a:pt x="0" y="8"/>
                  </a:lnTo>
                  <a:lnTo>
                    <a:pt x="0" y="7"/>
                  </a:lnTo>
                  <a:lnTo>
                    <a:pt x="0" y="5"/>
                  </a:lnTo>
                  <a:lnTo>
                    <a:pt x="0" y="3"/>
                  </a:lnTo>
                  <a:lnTo>
                    <a:pt x="0" y="2"/>
                  </a:lnTo>
                  <a:lnTo>
                    <a:pt x="1" y="0"/>
                  </a:lnTo>
                </a:path>
              </a:pathLst>
            </a:custGeom>
            <a:solidFill>
              <a:srgbClr val="F8F8F8"/>
            </a:solidFill>
            <a:ln w="9525">
              <a:solidFill>
                <a:srgbClr val="DDDDDD"/>
              </a:solidFill>
              <a:round/>
              <a:headEnd/>
              <a:tailEnd/>
            </a:ln>
          </p:spPr>
          <p:txBody>
            <a:bodyPr/>
            <a:lstStyle/>
            <a:p>
              <a:endParaRPr lang="it-IT"/>
            </a:p>
          </p:txBody>
        </p:sp>
        <p:sp>
          <p:nvSpPr>
            <p:cNvPr id="12371" name="Freeform 109"/>
            <p:cNvSpPr>
              <a:spLocks/>
            </p:cNvSpPr>
            <p:nvPr/>
          </p:nvSpPr>
          <p:spPr bwMode="auto">
            <a:xfrm>
              <a:off x="1172" y="1319"/>
              <a:ext cx="311" cy="141"/>
            </a:xfrm>
            <a:custGeom>
              <a:avLst/>
              <a:gdLst>
                <a:gd name="T0" fmla="*/ 833 w 158"/>
                <a:gd name="T1" fmla="*/ 1 h 152"/>
                <a:gd name="T2" fmla="*/ 1112 w 158"/>
                <a:gd name="T3" fmla="*/ 20 h 152"/>
                <a:gd name="T4" fmla="*/ 1136 w 158"/>
                <a:gd name="T5" fmla="*/ 42 h 152"/>
                <a:gd name="T6" fmla="*/ 1173 w 158"/>
                <a:gd name="T7" fmla="*/ 42 h 152"/>
                <a:gd name="T8" fmla="*/ 1197 w 158"/>
                <a:gd name="T9" fmla="*/ 46 h 152"/>
                <a:gd name="T10" fmla="*/ 1197 w 158"/>
                <a:gd name="T11" fmla="*/ 90 h 152"/>
                <a:gd name="T12" fmla="*/ 1197 w 158"/>
                <a:gd name="T13" fmla="*/ 121 h 152"/>
                <a:gd name="T14" fmla="*/ 1008 w 158"/>
                <a:gd name="T15" fmla="*/ 118 h 152"/>
                <a:gd name="T16" fmla="*/ 779 w 158"/>
                <a:gd name="T17" fmla="*/ 112 h 152"/>
                <a:gd name="T18" fmla="*/ 685 w 158"/>
                <a:gd name="T19" fmla="*/ 111 h 152"/>
                <a:gd name="T20" fmla="*/ 520 w 158"/>
                <a:gd name="T21" fmla="*/ 111 h 152"/>
                <a:gd name="T22" fmla="*/ 472 w 158"/>
                <a:gd name="T23" fmla="*/ 113 h 152"/>
                <a:gd name="T24" fmla="*/ 472 w 158"/>
                <a:gd name="T25" fmla="*/ 116 h 152"/>
                <a:gd name="T26" fmla="*/ 449 w 158"/>
                <a:gd name="T27" fmla="*/ 119 h 152"/>
                <a:gd name="T28" fmla="*/ 372 w 158"/>
                <a:gd name="T29" fmla="*/ 114 h 152"/>
                <a:gd name="T30" fmla="*/ 299 w 158"/>
                <a:gd name="T31" fmla="*/ 105 h 152"/>
                <a:gd name="T32" fmla="*/ 268 w 158"/>
                <a:gd name="T33" fmla="*/ 89 h 152"/>
                <a:gd name="T34" fmla="*/ 136 w 158"/>
                <a:gd name="T35" fmla="*/ 71 h 152"/>
                <a:gd name="T36" fmla="*/ 31 w 158"/>
                <a:gd name="T37" fmla="*/ 67 h 152"/>
                <a:gd name="T38" fmla="*/ 159 w 158"/>
                <a:gd name="T39" fmla="*/ 66 h 152"/>
                <a:gd name="T40" fmla="*/ 291 w 158"/>
                <a:gd name="T41" fmla="*/ 71 h 152"/>
                <a:gd name="T42" fmla="*/ 380 w 158"/>
                <a:gd name="T43" fmla="*/ 85 h 152"/>
                <a:gd name="T44" fmla="*/ 411 w 158"/>
                <a:gd name="T45" fmla="*/ 98 h 152"/>
                <a:gd name="T46" fmla="*/ 488 w 158"/>
                <a:gd name="T47" fmla="*/ 101 h 152"/>
                <a:gd name="T48" fmla="*/ 589 w 158"/>
                <a:gd name="T49" fmla="*/ 101 h 152"/>
                <a:gd name="T50" fmla="*/ 604 w 158"/>
                <a:gd name="T51" fmla="*/ 94 h 152"/>
                <a:gd name="T52" fmla="*/ 616 w 158"/>
                <a:gd name="T53" fmla="*/ 74 h 152"/>
                <a:gd name="T54" fmla="*/ 616 w 158"/>
                <a:gd name="T55" fmla="*/ 72 h 152"/>
                <a:gd name="T56" fmla="*/ 640 w 158"/>
                <a:gd name="T57" fmla="*/ 90 h 152"/>
                <a:gd name="T58" fmla="*/ 817 w 158"/>
                <a:gd name="T59" fmla="*/ 99 h 152"/>
                <a:gd name="T60" fmla="*/ 1053 w 158"/>
                <a:gd name="T61" fmla="*/ 90 h 152"/>
                <a:gd name="T62" fmla="*/ 1128 w 158"/>
                <a:gd name="T63" fmla="*/ 75 h 152"/>
                <a:gd name="T64" fmla="*/ 1085 w 158"/>
                <a:gd name="T65" fmla="*/ 58 h 152"/>
                <a:gd name="T66" fmla="*/ 984 w 158"/>
                <a:gd name="T67" fmla="*/ 53 h 152"/>
                <a:gd name="T68" fmla="*/ 844 w 158"/>
                <a:gd name="T69" fmla="*/ 53 h 152"/>
                <a:gd name="T70" fmla="*/ 640 w 158"/>
                <a:gd name="T71" fmla="*/ 59 h 152"/>
                <a:gd name="T72" fmla="*/ 581 w 158"/>
                <a:gd name="T73" fmla="*/ 61 h 152"/>
                <a:gd name="T74" fmla="*/ 581 w 158"/>
                <a:gd name="T75" fmla="*/ 58 h 152"/>
                <a:gd name="T76" fmla="*/ 581 w 158"/>
                <a:gd name="T77" fmla="*/ 53 h 152"/>
                <a:gd name="T78" fmla="*/ 756 w 158"/>
                <a:gd name="T79" fmla="*/ 50 h 152"/>
                <a:gd name="T80" fmla="*/ 961 w 158"/>
                <a:gd name="T81" fmla="*/ 45 h 152"/>
                <a:gd name="T82" fmla="*/ 1031 w 158"/>
                <a:gd name="T83" fmla="*/ 37 h 152"/>
                <a:gd name="T84" fmla="*/ 1061 w 158"/>
                <a:gd name="T85" fmla="*/ 19 h 152"/>
                <a:gd name="T86" fmla="*/ 907 w 158"/>
                <a:gd name="T87" fmla="*/ 13 h 152"/>
                <a:gd name="T88" fmla="*/ 809 w 158"/>
                <a:gd name="T89" fmla="*/ 24 h 152"/>
                <a:gd name="T90" fmla="*/ 900 w 158"/>
                <a:gd name="T91" fmla="*/ 32 h 152"/>
                <a:gd name="T92" fmla="*/ 937 w 158"/>
                <a:gd name="T93" fmla="*/ 28 h 152"/>
                <a:gd name="T94" fmla="*/ 945 w 158"/>
                <a:gd name="T95" fmla="*/ 24 h 152"/>
                <a:gd name="T96" fmla="*/ 968 w 158"/>
                <a:gd name="T97" fmla="*/ 28 h 152"/>
                <a:gd name="T98" fmla="*/ 1000 w 158"/>
                <a:gd name="T99" fmla="*/ 35 h 152"/>
                <a:gd name="T100" fmla="*/ 900 w 158"/>
                <a:gd name="T101" fmla="*/ 39 h 152"/>
                <a:gd name="T102" fmla="*/ 716 w 158"/>
                <a:gd name="T103" fmla="*/ 44 h 152"/>
                <a:gd name="T104" fmla="*/ 693 w 158"/>
                <a:gd name="T105" fmla="*/ 42 h 152"/>
                <a:gd name="T106" fmla="*/ 740 w 158"/>
                <a:gd name="T107" fmla="*/ 34 h 152"/>
                <a:gd name="T108" fmla="*/ 748 w 158"/>
                <a:gd name="T109" fmla="*/ 17 h 152"/>
                <a:gd name="T110" fmla="*/ 701 w 158"/>
                <a:gd name="T111" fmla="*/ 9 h 152"/>
                <a:gd name="T112" fmla="*/ 663 w 158"/>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8"/>
                <a:gd name="T172" fmla="*/ 0 h 152"/>
                <a:gd name="T173" fmla="*/ 158 w 158"/>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8" h="152">
                  <a:moveTo>
                    <a:pt x="87" y="0"/>
                  </a:moveTo>
                  <a:lnTo>
                    <a:pt x="87" y="0"/>
                  </a:lnTo>
                  <a:lnTo>
                    <a:pt x="89" y="0"/>
                  </a:lnTo>
                  <a:lnTo>
                    <a:pt x="92" y="0"/>
                  </a:lnTo>
                  <a:lnTo>
                    <a:pt x="98" y="0"/>
                  </a:lnTo>
                  <a:lnTo>
                    <a:pt x="103" y="1"/>
                  </a:lnTo>
                  <a:lnTo>
                    <a:pt x="109" y="1"/>
                  </a:lnTo>
                  <a:lnTo>
                    <a:pt x="116" y="3"/>
                  </a:lnTo>
                  <a:lnTo>
                    <a:pt x="123" y="3"/>
                  </a:lnTo>
                  <a:lnTo>
                    <a:pt x="128" y="7"/>
                  </a:lnTo>
                  <a:lnTo>
                    <a:pt x="135" y="10"/>
                  </a:lnTo>
                  <a:lnTo>
                    <a:pt x="139" y="15"/>
                  </a:lnTo>
                  <a:lnTo>
                    <a:pt x="144" y="19"/>
                  </a:lnTo>
                  <a:lnTo>
                    <a:pt x="146" y="26"/>
                  </a:lnTo>
                  <a:lnTo>
                    <a:pt x="149" y="33"/>
                  </a:lnTo>
                  <a:lnTo>
                    <a:pt x="149" y="43"/>
                  </a:lnTo>
                  <a:lnTo>
                    <a:pt x="149" y="52"/>
                  </a:lnTo>
                  <a:lnTo>
                    <a:pt x="151" y="52"/>
                  </a:lnTo>
                  <a:lnTo>
                    <a:pt x="153" y="52"/>
                  </a:lnTo>
                  <a:lnTo>
                    <a:pt x="154" y="52"/>
                  </a:lnTo>
                  <a:lnTo>
                    <a:pt x="156" y="52"/>
                  </a:lnTo>
                  <a:lnTo>
                    <a:pt x="157" y="52"/>
                  </a:lnTo>
                  <a:lnTo>
                    <a:pt x="157" y="55"/>
                  </a:lnTo>
                  <a:lnTo>
                    <a:pt x="157" y="58"/>
                  </a:lnTo>
                  <a:lnTo>
                    <a:pt x="157" y="63"/>
                  </a:lnTo>
                  <a:lnTo>
                    <a:pt x="157" y="69"/>
                  </a:lnTo>
                  <a:lnTo>
                    <a:pt x="157" y="78"/>
                  </a:lnTo>
                  <a:lnTo>
                    <a:pt x="157" y="85"/>
                  </a:lnTo>
                  <a:lnTo>
                    <a:pt x="157" y="94"/>
                  </a:lnTo>
                  <a:lnTo>
                    <a:pt x="157" y="102"/>
                  </a:lnTo>
                  <a:lnTo>
                    <a:pt x="157" y="113"/>
                  </a:lnTo>
                  <a:lnTo>
                    <a:pt x="157" y="121"/>
                  </a:lnTo>
                  <a:lnTo>
                    <a:pt x="157" y="130"/>
                  </a:lnTo>
                  <a:lnTo>
                    <a:pt x="157" y="136"/>
                  </a:lnTo>
                  <a:lnTo>
                    <a:pt x="157" y="143"/>
                  </a:lnTo>
                  <a:lnTo>
                    <a:pt x="157" y="148"/>
                  </a:lnTo>
                  <a:lnTo>
                    <a:pt x="157" y="151"/>
                  </a:lnTo>
                  <a:lnTo>
                    <a:pt x="156" y="151"/>
                  </a:lnTo>
                  <a:lnTo>
                    <a:pt x="154" y="151"/>
                  </a:lnTo>
                  <a:lnTo>
                    <a:pt x="150" y="151"/>
                  </a:lnTo>
                  <a:lnTo>
                    <a:pt x="147" y="150"/>
                  </a:lnTo>
                  <a:lnTo>
                    <a:pt x="142" y="150"/>
                  </a:lnTo>
                  <a:lnTo>
                    <a:pt x="138" y="148"/>
                  </a:lnTo>
                  <a:lnTo>
                    <a:pt x="132" y="148"/>
                  </a:lnTo>
                  <a:lnTo>
                    <a:pt x="127" y="146"/>
                  </a:lnTo>
                  <a:lnTo>
                    <a:pt x="122" y="146"/>
                  </a:lnTo>
                  <a:lnTo>
                    <a:pt x="117" y="144"/>
                  </a:lnTo>
                  <a:lnTo>
                    <a:pt x="111" y="144"/>
                  </a:lnTo>
                  <a:lnTo>
                    <a:pt x="108" y="142"/>
                  </a:lnTo>
                  <a:lnTo>
                    <a:pt x="104" y="142"/>
                  </a:lnTo>
                  <a:lnTo>
                    <a:pt x="102" y="140"/>
                  </a:lnTo>
                  <a:lnTo>
                    <a:pt x="100" y="140"/>
                  </a:lnTo>
                  <a:lnTo>
                    <a:pt x="100" y="138"/>
                  </a:lnTo>
                  <a:lnTo>
                    <a:pt x="98" y="139"/>
                  </a:lnTo>
                  <a:lnTo>
                    <a:pt x="95" y="139"/>
                  </a:lnTo>
                  <a:lnTo>
                    <a:pt x="94" y="139"/>
                  </a:lnTo>
                  <a:lnTo>
                    <a:pt x="90" y="139"/>
                  </a:lnTo>
                  <a:lnTo>
                    <a:pt x="87" y="139"/>
                  </a:lnTo>
                  <a:lnTo>
                    <a:pt x="84" y="139"/>
                  </a:lnTo>
                  <a:lnTo>
                    <a:pt x="81" y="139"/>
                  </a:lnTo>
                  <a:lnTo>
                    <a:pt x="77" y="139"/>
                  </a:lnTo>
                  <a:lnTo>
                    <a:pt x="73" y="139"/>
                  </a:lnTo>
                  <a:lnTo>
                    <a:pt x="70" y="139"/>
                  </a:lnTo>
                  <a:lnTo>
                    <a:pt x="68" y="139"/>
                  </a:lnTo>
                  <a:lnTo>
                    <a:pt x="65" y="139"/>
                  </a:lnTo>
                  <a:lnTo>
                    <a:pt x="63" y="139"/>
                  </a:lnTo>
                  <a:lnTo>
                    <a:pt x="62" y="139"/>
                  </a:lnTo>
                  <a:lnTo>
                    <a:pt x="62" y="140"/>
                  </a:lnTo>
                  <a:lnTo>
                    <a:pt x="62" y="141"/>
                  </a:lnTo>
                  <a:lnTo>
                    <a:pt x="62" y="143"/>
                  </a:lnTo>
                  <a:lnTo>
                    <a:pt x="62" y="144"/>
                  </a:lnTo>
                  <a:lnTo>
                    <a:pt x="62" y="146"/>
                  </a:lnTo>
                  <a:lnTo>
                    <a:pt x="62" y="148"/>
                  </a:lnTo>
                  <a:lnTo>
                    <a:pt x="62" y="149"/>
                  </a:lnTo>
                  <a:lnTo>
                    <a:pt x="59" y="149"/>
                  </a:lnTo>
                  <a:lnTo>
                    <a:pt x="57" y="149"/>
                  </a:lnTo>
                  <a:lnTo>
                    <a:pt x="56" y="149"/>
                  </a:lnTo>
                  <a:lnTo>
                    <a:pt x="54" y="147"/>
                  </a:lnTo>
                  <a:lnTo>
                    <a:pt x="52" y="147"/>
                  </a:lnTo>
                  <a:lnTo>
                    <a:pt x="50" y="145"/>
                  </a:lnTo>
                  <a:lnTo>
                    <a:pt x="49" y="145"/>
                  </a:lnTo>
                  <a:lnTo>
                    <a:pt x="49" y="143"/>
                  </a:lnTo>
                  <a:lnTo>
                    <a:pt x="47" y="143"/>
                  </a:lnTo>
                  <a:lnTo>
                    <a:pt x="45" y="141"/>
                  </a:lnTo>
                  <a:lnTo>
                    <a:pt x="43" y="139"/>
                  </a:lnTo>
                  <a:lnTo>
                    <a:pt x="43" y="138"/>
                  </a:lnTo>
                  <a:lnTo>
                    <a:pt x="41" y="136"/>
                  </a:lnTo>
                  <a:lnTo>
                    <a:pt x="41" y="134"/>
                  </a:lnTo>
                  <a:lnTo>
                    <a:pt x="39" y="132"/>
                  </a:lnTo>
                  <a:lnTo>
                    <a:pt x="39" y="130"/>
                  </a:lnTo>
                  <a:lnTo>
                    <a:pt x="38" y="129"/>
                  </a:lnTo>
                  <a:lnTo>
                    <a:pt x="37" y="126"/>
                  </a:lnTo>
                  <a:lnTo>
                    <a:pt x="37" y="123"/>
                  </a:lnTo>
                  <a:lnTo>
                    <a:pt x="37" y="119"/>
                  </a:lnTo>
                  <a:lnTo>
                    <a:pt x="35" y="116"/>
                  </a:lnTo>
                  <a:lnTo>
                    <a:pt x="35" y="112"/>
                  </a:lnTo>
                  <a:lnTo>
                    <a:pt x="34" y="108"/>
                  </a:lnTo>
                  <a:lnTo>
                    <a:pt x="34" y="103"/>
                  </a:lnTo>
                  <a:lnTo>
                    <a:pt x="31" y="100"/>
                  </a:lnTo>
                  <a:lnTo>
                    <a:pt x="30" y="96"/>
                  </a:lnTo>
                  <a:lnTo>
                    <a:pt x="26" y="94"/>
                  </a:lnTo>
                  <a:lnTo>
                    <a:pt x="23" y="90"/>
                  </a:lnTo>
                  <a:lnTo>
                    <a:pt x="18" y="88"/>
                  </a:lnTo>
                  <a:lnTo>
                    <a:pt x="13" y="86"/>
                  </a:lnTo>
                  <a:lnTo>
                    <a:pt x="6" y="86"/>
                  </a:lnTo>
                  <a:lnTo>
                    <a:pt x="0" y="85"/>
                  </a:lnTo>
                  <a:lnTo>
                    <a:pt x="2" y="85"/>
                  </a:lnTo>
                  <a:lnTo>
                    <a:pt x="4" y="84"/>
                  </a:lnTo>
                  <a:lnTo>
                    <a:pt x="6" y="84"/>
                  </a:lnTo>
                  <a:lnTo>
                    <a:pt x="9" y="84"/>
                  </a:lnTo>
                  <a:lnTo>
                    <a:pt x="11" y="84"/>
                  </a:lnTo>
                  <a:lnTo>
                    <a:pt x="15" y="82"/>
                  </a:lnTo>
                  <a:lnTo>
                    <a:pt x="17" y="82"/>
                  </a:lnTo>
                  <a:lnTo>
                    <a:pt x="19" y="82"/>
                  </a:lnTo>
                  <a:lnTo>
                    <a:pt x="21" y="82"/>
                  </a:lnTo>
                  <a:lnTo>
                    <a:pt x="25" y="81"/>
                  </a:lnTo>
                  <a:lnTo>
                    <a:pt x="27" y="81"/>
                  </a:lnTo>
                  <a:lnTo>
                    <a:pt x="28" y="80"/>
                  </a:lnTo>
                  <a:lnTo>
                    <a:pt x="29" y="80"/>
                  </a:lnTo>
                  <a:lnTo>
                    <a:pt x="30" y="79"/>
                  </a:lnTo>
                  <a:lnTo>
                    <a:pt x="34" y="84"/>
                  </a:lnTo>
                  <a:lnTo>
                    <a:pt x="38" y="89"/>
                  </a:lnTo>
                  <a:lnTo>
                    <a:pt x="41" y="92"/>
                  </a:lnTo>
                  <a:lnTo>
                    <a:pt x="44" y="95"/>
                  </a:lnTo>
                  <a:lnTo>
                    <a:pt x="46" y="99"/>
                  </a:lnTo>
                  <a:lnTo>
                    <a:pt x="47" y="101"/>
                  </a:lnTo>
                  <a:lnTo>
                    <a:pt x="48" y="103"/>
                  </a:lnTo>
                  <a:lnTo>
                    <a:pt x="50" y="105"/>
                  </a:lnTo>
                  <a:lnTo>
                    <a:pt x="50" y="107"/>
                  </a:lnTo>
                  <a:lnTo>
                    <a:pt x="50" y="109"/>
                  </a:lnTo>
                  <a:lnTo>
                    <a:pt x="50" y="111"/>
                  </a:lnTo>
                  <a:lnTo>
                    <a:pt x="51" y="113"/>
                  </a:lnTo>
                  <a:lnTo>
                    <a:pt x="51" y="116"/>
                  </a:lnTo>
                  <a:lnTo>
                    <a:pt x="52" y="118"/>
                  </a:lnTo>
                  <a:lnTo>
                    <a:pt x="53" y="121"/>
                  </a:lnTo>
                  <a:lnTo>
                    <a:pt x="54" y="123"/>
                  </a:lnTo>
                  <a:lnTo>
                    <a:pt x="54" y="125"/>
                  </a:lnTo>
                  <a:lnTo>
                    <a:pt x="56" y="126"/>
                  </a:lnTo>
                  <a:lnTo>
                    <a:pt x="57" y="127"/>
                  </a:lnTo>
                  <a:lnTo>
                    <a:pt x="59" y="127"/>
                  </a:lnTo>
                  <a:lnTo>
                    <a:pt x="60" y="127"/>
                  </a:lnTo>
                  <a:lnTo>
                    <a:pt x="62" y="127"/>
                  </a:lnTo>
                  <a:lnTo>
                    <a:pt x="64" y="127"/>
                  </a:lnTo>
                  <a:lnTo>
                    <a:pt x="67" y="127"/>
                  </a:lnTo>
                  <a:lnTo>
                    <a:pt x="69" y="127"/>
                  </a:lnTo>
                  <a:lnTo>
                    <a:pt x="71" y="127"/>
                  </a:lnTo>
                  <a:lnTo>
                    <a:pt x="72" y="127"/>
                  </a:lnTo>
                  <a:lnTo>
                    <a:pt x="74" y="127"/>
                  </a:lnTo>
                  <a:lnTo>
                    <a:pt x="75" y="127"/>
                  </a:lnTo>
                  <a:lnTo>
                    <a:pt x="77" y="127"/>
                  </a:lnTo>
                  <a:lnTo>
                    <a:pt x="78" y="127"/>
                  </a:lnTo>
                  <a:lnTo>
                    <a:pt x="79" y="126"/>
                  </a:lnTo>
                  <a:lnTo>
                    <a:pt x="79" y="124"/>
                  </a:lnTo>
                  <a:lnTo>
                    <a:pt x="79" y="123"/>
                  </a:lnTo>
                  <a:lnTo>
                    <a:pt x="79" y="120"/>
                  </a:lnTo>
                  <a:lnTo>
                    <a:pt x="79" y="117"/>
                  </a:lnTo>
                  <a:lnTo>
                    <a:pt x="79" y="114"/>
                  </a:lnTo>
                  <a:lnTo>
                    <a:pt x="79" y="110"/>
                  </a:lnTo>
                  <a:lnTo>
                    <a:pt x="80" y="106"/>
                  </a:lnTo>
                  <a:lnTo>
                    <a:pt x="80" y="103"/>
                  </a:lnTo>
                  <a:lnTo>
                    <a:pt x="80" y="100"/>
                  </a:lnTo>
                  <a:lnTo>
                    <a:pt x="80" y="97"/>
                  </a:lnTo>
                  <a:lnTo>
                    <a:pt x="81" y="93"/>
                  </a:lnTo>
                  <a:lnTo>
                    <a:pt x="81" y="91"/>
                  </a:lnTo>
                  <a:lnTo>
                    <a:pt x="81" y="88"/>
                  </a:lnTo>
                  <a:lnTo>
                    <a:pt x="81" y="87"/>
                  </a:lnTo>
                  <a:lnTo>
                    <a:pt x="82" y="86"/>
                  </a:lnTo>
                  <a:lnTo>
                    <a:pt x="81" y="87"/>
                  </a:lnTo>
                  <a:lnTo>
                    <a:pt x="81" y="89"/>
                  </a:lnTo>
                  <a:lnTo>
                    <a:pt x="81" y="91"/>
                  </a:lnTo>
                  <a:lnTo>
                    <a:pt x="81" y="93"/>
                  </a:lnTo>
                  <a:lnTo>
                    <a:pt x="81" y="97"/>
                  </a:lnTo>
                  <a:lnTo>
                    <a:pt x="81" y="100"/>
                  </a:lnTo>
                  <a:lnTo>
                    <a:pt x="81" y="103"/>
                  </a:lnTo>
                  <a:lnTo>
                    <a:pt x="82" y="106"/>
                  </a:lnTo>
                  <a:lnTo>
                    <a:pt x="82" y="110"/>
                  </a:lnTo>
                  <a:lnTo>
                    <a:pt x="84" y="113"/>
                  </a:lnTo>
                  <a:lnTo>
                    <a:pt x="86" y="117"/>
                  </a:lnTo>
                  <a:lnTo>
                    <a:pt x="88" y="119"/>
                  </a:lnTo>
                  <a:lnTo>
                    <a:pt x="89" y="122"/>
                  </a:lnTo>
                  <a:lnTo>
                    <a:pt x="93" y="124"/>
                  </a:lnTo>
                  <a:lnTo>
                    <a:pt x="97" y="124"/>
                  </a:lnTo>
                  <a:lnTo>
                    <a:pt x="103" y="124"/>
                  </a:lnTo>
                  <a:lnTo>
                    <a:pt x="107" y="124"/>
                  </a:lnTo>
                  <a:lnTo>
                    <a:pt x="113" y="124"/>
                  </a:lnTo>
                  <a:lnTo>
                    <a:pt x="118" y="123"/>
                  </a:lnTo>
                  <a:lnTo>
                    <a:pt x="123" y="121"/>
                  </a:lnTo>
                  <a:lnTo>
                    <a:pt x="126" y="120"/>
                  </a:lnTo>
                  <a:lnTo>
                    <a:pt x="130" y="119"/>
                  </a:lnTo>
                  <a:lnTo>
                    <a:pt x="134" y="117"/>
                  </a:lnTo>
                  <a:lnTo>
                    <a:pt x="138" y="113"/>
                  </a:lnTo>
                  <a:lnTo>
                    <a:pt x="139" y="111"/>
                  </a:lnTo>
                  <a:lnTo>
                    <a:pt x="142" y="108"/>
                  </a:lnTo>
                  <a:lnTo>
                    <a:pt x="143" y="107"/>
                  </a:lnTo>
                  <a:lnTo>
                    <a:pt x="146" y="103"/>
                  </a:lnTo>
                  <a:lnTo>
                    <a:pt x="146" y="101"/>
                  </a:lnTo>
                  <a:lnTo>
                    <a:pt x="148" y="98"/>
                  </a:lnTo>
                  <a:lnTo>
                    <a:pt x="148" y="94"/>
                  </a:lnTo>
                  <a:lnTo>
                    <a:pt x="149" y="91"/>
                  </a:lnTo>
                  <a:lnTo>
                    <a:pt x="148" y="87"/>
                  </a:lnTo>
                  <a:lnTo>
                    <a:pt x="148" y="84"/>
                  </a:lnTo>
                  <a:lnTo>
                    <a:pt x="146" y="81"/>
                  </a:lnTo>
                  <a:lnTo>
                    <a:pt x="146" y="77"/>
                  </a:lnTo>
                  <a:lnTo>
                    <a:pt x="144" y="75"/>
                  </a:lnTo>
                  <a:lnTo>
                    <a:pt x="142" y="73"/>
                  </a:lnTo>
                  <a:lnTo>
                    <a:pt x="141" y="71"/>
                  </a:lnTo>
                  <a:lnTo>
                    <a:pt x="139" y="69"/>
                  </a:lnTo>
                  <a:lnTo>
                    <a:pt x="136" y="69"/>
                  </a:lnTo>
                  <a:lnTo>
                    <a:pt x="134" y="68"/>
                  </a:lnTo>
                  <a:lnTo>
                    <a:pt x="132" y="68"/>
                  </a:lnTo>
                  <a:lnTo>
                    <a:pt x="130" y="66"/>
                  </a:lnTo>
                  <a:lnTo>
                    <a:pt x="129" y="66"/>
                  </a:lnTo>
                  <a:lnTo>
                    <a:pt x="127" y="66"/>
                  </a:lnTo>
                  <a:lnTo>
                    <a:pt x="125" y="66"/>
                  </a:lnTo>
                  <a:lnTo>
                    <a:pt x="123" y="64"/>
                  </a:lnTo>
                  <a:lnTo>
                    <a:pt x="120" y="65"/>
                  </a:lnTo>
                  <a:lnTo>
                    <a:pt x="118" y="65"/>
                  </a:lnTo>
                  <a:lnTo>
                    <a:pt x="114" y="66"/>
                  </a:lnTo>
                  <a:lnTo>
                    <a:pt x="111" y="66"/>
                  </a:lnTo>
                  <a:lnTo>
                    <a:pt x="106" y="67"/>
                  </a:lnTo>
                  <a:lnTo>
                    <a:pt x="103" y="67"/>
                  </a:lnTo>
                  <a:lnTo>
                    <a:pt x="99" y="69"/>
                  </a:lnTo>
                  <a:lnTo>
                    <a:pt x="95" y="69"/>
                  </a:lnTo>
                  <a:lnTo>
                    <a:pt x="91" y="71"/>
                  </a:lnTo>
                  <a:lnTo>
                    <a:pt x="88" y="72"/>
                  </a:lnTo>
                  <a:lnTo>
                    <a:pt x="84" y="74"/>
                  </a:lnTo>
                  <a:lnTo>
                    <a:pt x="82" y="74"/>
                  </a:lnTo>
                  <a:lnTo>
                    <a:pt x="79" y="76"/>
                  </a:lnTo>
                  <a:lnTo>
                    <a:pt x="77" y="76"/>
                  </a:lnTo>
                  <a:lnTo>
                    <a:pt x="76" y="77"/>
                  </a:lnTo>
                  <a:lnTo>
                    <a:pt x="76" y="76"/>
                  </a:lnTo>
                  <a:lnTo>
                    <a:pt x="76" y="74"/>
                  </a:lnTo>
                  <a:lnTo>
                    <a:pt x="76" y="72"/>
                  </a:lnTo>
                  <a:lnTo>
                    <a:pt x="76" y="71"/>
                  </a:lnTo>
                  <a:lnTo>
                    <a:pt x="76" y="69"/>
                  </a:lnTo>
                  <a:lnTo>
                    <a:pt x="76" y="68"/>
                  </a:lnTo>
                  <a:lnTo>
                    <a:pt x="76" y="66"/>
                  </a:lnTo>
                  <a:lnTo>
                    <a:pt x="78" y="66"/>
                  </a:lnTo>
                  <a:lnTo>
                    <a:pt x="81" y="66"/>
                  </a:lnTo>
                  <a:lnTo>
                    <a:pt x="85" y="66"/>
                  </a:lnTo>
                  <a:lnTo>
                    <a:pt x="88" y="65"/>
                  </a:lnTo>
                  <a:lnTo>
                    <a:pt x="92" y="65"/>
                  </a:lnTo>
                  <a:lnTo>
                    <a:pt x="95" y="63"/>
                  </a:lnTo>
                  <a:lnTo>
                    <a:pt x="99" y="63"/>
                  </a:lnTo>
                  <a:lnTo>
                    <a:pt x="104" y="62"/>
                  </a:lnTo>
                  <a:lnTo>
                    <a:pt x="108" y="62"/>
                  </a:lnTo>
                  <a:lnTo>
                    <a:pt x="111" y="60"/>
                  </a:lnTo>
                  <a:lnTo>
                    <a:pt x="115" y="60"/>
                  </a:lnTo>
                  <a:lnTo>
                    <a:pt x="120" y="58"/>
                  </a:lnTo>
                  <a:lnTo>
                    <a:pt x="122" y="58"/>
                  </a:lnTo>
                  <a:lnTo>
                    <a:pt x="126" y="56"/>
                  </a:lnTo>
                  <a:lnTo>
                    <a:pt x="128" y="55"/>
                  </a:lnTo>
                  <a:lnTo>
                    <a:pt x="132" y="53"/>
                  </a:lnTo>
                  <a:lnTo>
                    <a:pt x="133" y="52"/>
                  </a:lnTo>
                  <a:lnTo>
                    <a:pt x="134" y="50"/>
                  </a:lnTo>
                  <a:lnTo>
                    <a:pt x="135" y="48"/>
                  </a:lnTo>
                  <a:lnTo>
                    <a:pt x="135" y="46"/>
                  </a:lnTo>
                  <a:lnTo>
                    <a:pt x="137" y="43"/>
                  </a:lnTo>
                  <a:lnTo>
                    <a:pt x="138" y="41"/>
                  </a:lnTo>
                  <a:lnTo>
                    <a:pt x="140" y="37"/>
                  </a:lnTo>
                  <a:lnTo>
                    <a:pt x="140" y="35"/>
                  </a:lnTo>
                  <a:lnTo>
                    <a:pt x="140" y="32"/>
                  </a:lnTo>
                  <a:lnTo>
                    <a:pt x="139" y="29"/>
                  </a:lnTo>
                  <a:lnTo>
                    <a:pt x="139" y="25"/>
                  </a:lnTo>
                  <a:lnTo>
                    <a:pt x="138" y="24"/>
                  </a:lnTo>
                  <a:lnTo>
                    <a:pt x="137" y="20"/>
                  </a:lnTo>
                  <a:lnTo>
                    <a:pt x="134" y="19"/>
                  </a:lnTo>
                  <a:lnTo>
                    <a:pt x="132" y="16"/>
                  </a:lnTo>
                  <a:lnTo>
                    <a:pt x="126" y="16"/>
                  </a:lnTo>
                  <a:lnTo>
                    <a:pt x="122" y="15"/>
                  </a:lnTo>
                  <a:lnTo>
                    <a:pt x="119" y="16"/>
                  </a:lnTo>
                  <a:lnTo>
                    <a:pt x="116" y="16"/>
                  </a:lnTo>
                  <a:lnTo>
                    <a:pt x="112" y="18"/>
                  </a:lnTo>
                  <a:lnTo>
                    <a:pt x="110" y="20"/>
                  </a:lnTo>
                  <a:lnTo>
                    <a:pt x="108" y="22"/>
                  </a:lnTo>
                  <a:lnTo>
                    <a:pt x="107" y="24"/>
                  </a:lnTo>
                  <a:lnTo>
                    <a:pt x="106" y="28"/>
                  </a:lnTo>
                  <a:lnTo>
                    <a:pt x="106" y="30"/>
                  </a:lnTo>
                  <a:lnTo>
                    <a:pt x="106" y="32"/>
                  </a:lnTo>
                  <a:lnTo>
                    <a:pt x="107" y="34"/>
                  </a:lnTo>
                  <a:lnTo>
                    <a:pt x="108" y="36"/>
                  </a:lnTo>
                  <a:lnTo>
                    <a:pt x="111" y="38"/>
                  </a:lnTo>
                  <a:lnTo>
                    <a:pt x="114" y="40"/>
                  </a:lnTo>
                  <a:lnTo>
                    <a:pt x="118" y="40"/>
                  </a:lnTo>
                  <a:lnTo>
                    <a:pt x="120" y="39"/>
                  </a:lnTo>
                  <a:lnTo>
                    <a:pt x="121" y="37"/>
                  </a:lnTo>
                  <a:lnTo>
                    <a:pt x="121" y="36"/>
                  </a:lnTo>
                  <a:lnTo>
                    <a:pt x="123" y="34"/>
                  </a:lnTo>
                  <a:lnTo>
                    <a:pt x="123" y="32"/>
                  </a:lnTo>
                  <a:lnTo>
                    <a:pt x="124" y="31"/>
                  </a:lnTo>
                  <a:lnTo>
                    <a:pt x="124" y="30"/>
                  </a:lnTo>
                  <a:lnTo>
                    <a:pt x="126" y="28"/>
                  </a:lnTo>
                  <a:lnTo>
                    <a:pt x="126" y="30"/>
                  </a:lnTo>
                  <a:lnTo>
                    <a:pt x="126" y="31"/>
                  </a:lnTo>
                  <a:lnTo>
                    <a:pt x="127" y="31"/>
                  </a:lnTo>
                  <a:lnTo>
                    <a:pt x="127" y="33"/>
                  </a:lnTo>
                  <a:lnTo>
                    <a:pt x="127" y="35"/>
                  </a:lnTo>
                  <a:lnTo>
                    <a:pt x="127" y="36"/>
                  </a:lnTo>
                  <a:lnTo>
                    <a:pt x="129" y="36"/>
                  </a:lnTo>
                  <a:lnTo>
                    <a:pt x="129" y="38"/>
                  </a:lnTo>
                  <a:lnTo>
                    <a:pt x="129" y="40"/>
                  </a:lnTo>
                  <a:lnTo>
                    <a:pt x="129" y="42"/>
                  </a:lnTo>
                  <a:lnTo>
                    <a:pt x="131" y="42"/>
                  </a:lnTo>
                  <a:lnTo>
                    <a:pt x="131" y="44"/>
                  </a:lnTo>
                  <a:lnTo>
                    <a:pt x="132" y="44"/>
                  </a:lnTo>
                  <a:lnTo>
                    <a:pt x="128" y="46"/>
                  </a:lnTo>
                  <a:lnTo>
                    <a:pt x="124" y="47"/>
                  </a:lnTo>
                  <a:lnTo>
                    <a:pt x="121" y="49"/>
                  </a:lnTo>
                  <a:lnTo>
                    <a:pt x="118" y="49"/>
                  </a:lnTo>
                  <a:lnTo>
                    <a:pt x="113" y="50"/>
                  </a:lnTo>
                  <a:lnTo>
                    <a:pt x="110" y="51"/>
                  </a:lnTo>
                  <a:lnTo>
                    <a:pt x="106" y="52"/>
                  </a:lnTo>
                  <a:lnTo>
                    <a:pt x="103" y="52"/>
                  </a:lnTo>
                  <a:lnTo>
                    <a:pt x="100" y="54"/>
                  </a:lnTo>
                  <a:lnTo>
                    <a:pt x="97" y="55"/>
                  </a:lnTo>
                  <a:lnTo>
                    <a:pt x="94" y="55"/>
                  </a:lnTo>
                  <a:lnTo>
                    <a:pt x="92" y="55"/>
                  </a:lnTo>
                  <a:lnTo>
                    <a:pt x="91" y="55"/>
                  </a:lnTo>
                  <a:lnTo>
                    <a:pt x="89" y="55"/>
                  </a:lnTo>
                  <a:lnTo>
                    <a:pt x="89" y="54"/>
                  </a:lnTo>
                  <a:lnTo>
                    <a:pt x="91" y="52"/>
                  </a:lnTo>
                  <a:lnTo>
                    <a:pt x="93" y="51"/>
                  </a:lnTo>
                  <a:lnTo>
                    <a:pt x="93" y="50"/>
                  </a:lnTo>
                  <a:lnTo>
                    <a:pt x="95" y="49"/>
                  </a:lnTo>
                  <a:lnTo>
                    <a:pt x="95" y="47"/>
                  </a:lnTo>
                  <a:lnTo>
                    <a:pt x="97" y="45"/>
                  </a:lnTo>
                  <a:lnTo>
                    <a:pt x="97" y="43"/>
                  </a:lnTo>
                  <a:lnTo>
                    <a:pt x="97" y="41"/>
                  </a:lnTo>
                  <a:lnTo>
                    <a:pt x="97" y="40"/>
                  </a:lnTo>
                  <a:lnTo>
                    <a:pt x="98" y="36"/>
                  </a:lnTo>
                  <a:lnTo>
                    <a:pt x="98" y="33"/>
                  </a:lnTo>
                  <a:lnTo>
                    <a:pt x="98" y="30"/>
                  </a:lnTo>
                  <a:lnTo>
                    <a:pt x="98" y="26"/>
                  </a:lnTo>
                  <a:lnTo>
                    <a:pt x="98" y="20"/>
                  </a:lnTo>
                  <a:lnTo>
                    <a:pt x="96" y="20"/>
                  </a:lnTo>
                  <a:lnTo>
                    <a:pt x="96" y="19"/>
                  </a:lnTo>
                  <a:lnTo>
                    <a:pt x="95" y="19"/>
                  </a:lnTo>
                  <a:lnTo>
                    <a:pt x="95" y="17"/>
                  </a:lnTo>
                  <a:lnTo>
                    <a:pt x="93" y="15"/>
                  </a:lnTo>
                  <a:lnTo>
                    <a:pt x="93" y="13"/>
                  </a:lnTo>
                  <a:lnTo>
                    <a:pt x="92" y="12"/>
                  </a:lnTo>
                  <a:lnTo>
                    <a:pt x="92" y="10"/>
                  </a:lnTo>
                  <a:lnTo>
                    <a:pt x="90" y="9"/>
                  </a:lnTo>
                  <a:lnTo>
                    <a:pt x="90" y="7"/>
                  </a:lnTo>
                  <a:lnTo>
                    <a:pt x="88" y="5"/>
                  </a:lnTo>
                  <a:lnTo>
                    <a:pt x="88" y="3"/>
                  </a:lnTo>
                  <a:lnTo>
                    <a:pt x="87" y="3"/>
                  </a:lnTo>
                  <a:lnTo>
                    <a:pt x="87" y="1"/>
                  </a:lnTo>
                  <a:lnTo>
                    <a:pt x="87" y="0"/>
                  </a:lnTo>
                </a:path>
              </a:pathLst>
            </a:custGeom>
            <a:solidFill>
              <a:srgbClr val="F8F8F8"/>
            </a:solidFill>
            <a:ln w="6350">
              <a:solidFill>
                <a:srgbClr val="DDDDDD"/>
              </a:solidFill>
              <a:round/>
              <a:headEnd/>
              <a:tailEnd/>
            </a:ln>
          </p:spPr>
          <p:txBody>
            <a:bodyPr/>
            <a:lstStyle/>
            <a:p>
              <a:endParaRPr lang="it-IT"/>
            </a:p>
          </p:txBody>
        </p:sp>
        <p:sp>
          <p:nvSpPr>
            <p:cNvPr id="12372" name="Freeform 110"/>
            <p:cNvSpPr>
              <a:spLocks/>
            </p:cNvSpPr>
            <p:nvPr/>
          </p:nvSpPr>
          <p:spPr bwMode="auto">
            <a:xfrm>
              <a:off x="1655" y="1320"/>
              <a:ext cx="59" cy="35"/>
            </a:xfrm>
            <a:custGeom>
              <a:avLst/>
              <a:gdLst>
                <a:gd name="T0" fmla="*/ 212 w 30"/>
                <a:gd name="T1" fmla="*/ 0 h 38"/>
                <a:gd name="T2" fmla="*/ 197 w 30"/>
                <a:gd name="T3" fmla="*/ 0 h 38"/>
                <a:gd name="T4" fmla="*/ 181 w 30"/>
                <a:gd name="T5" fmla="*/ 0 h 38"/>
                <a:gd name="T6" fmla="*/ 159 w 30"/>
                <a:gd name="T7" fmla="*/ 0 h 38"/>
                <a:gd name="T8" fmla="*/ 151 w 30"/>
                <a:gd name="T9" fmla="*/ 0 h 38"/>
                <a:gd name="T10" fmla="*/ 120 w 30"/>
                <a:gd name="T11" fmla="*/ 0 h 38"/>
                <a:gd name="T12" fmla="*/ 116 w 30"/>
                <a:gd name="T13" fmla="*/ 0 h 38"/>
                <a:gd name="T14" fmla="*/ 116 w 30"/>
                <a:gd name="T15" fmla="*/ 0 h 38"/>
                <a:gd name="T16" fmla="*/ 100 w 30"/>
                <a:gd name="T17" fmla="*/ 2 h 38"/>
                <a:gd name="T18" fmla="*/ 85 w 30"/>
                <a:gd name="T19" fmla="*/ 3 h 38"/>
                <a:gd name="T20" fmla="*/ 77 w 30"/>
                <a:gd name="T21" fmla="*/ 5 h 38"/>
                <a:gd name="T22" fmla="*/ 55 w 30"/>
                <a:gd name="T23" fmla="*/ 6 h 38"/>
                <a:gd name="T24" fmla="*/ 39 w 30"/>
                <a:gd name="T25" fmla="*/ 8 h 38"/>
                <a:gd name="T26" fmla="*/ 8 w 30"/>
                <a:gd name="T27" fmla="*/ 12 h 38"/>
                <a:gd name="T28" fmla="*/ 0 w 30"/>
                <a:gd name="T29" fmla="*/ 15 h 38"/>
                <a:gd name="T30" fmla="*/ 0 w 30"/>
                <a:gd name="T31" fmla="*/ 15 h 38"/>
                <a:gd name="T32" fmla="*/ 0 w 30"/>
                <a:gd name="T33" fmla="*/ 15 h 38"/>
                <a:gd name="T34" fmla="*/ 0 w 30"/>
                <a:gd name="T35" fmla="*/ 17 h 38"/>
                <a:gd name="T36" fmla="*/ 0 w 30"/>
                <a:gd name="T37" fmla="*/ 18 h 38"/>
                <a:gd name="T38" fmla="*/ 16 w 30"/>
                <a:gd name="T39" fmla="*/ 21 h 38"/>
                <a:gd name="T40" fmla="*/ 31 w 30"/>
                <a:gd name="T41" fmla="*/ 24 h 38"/>
                <a:gd name="T42" fmla="*/ 39 w 30"/>
                <a:gd name="T43" fmla="*/ 27 h 38"/>
                <a:gd name="T44" fmla="*/ 55 w 30"/>
                <a:gd name="T45" fmla="*/ 29 h 38"/>
                <a:gd name="T46" fmla="*/ 61 w 30"/>
                <a:gd name="T47" fmla="*/ 29 h 38"/>
                <a:gd name="T48" fmla="*/ 77 w 30"/>
                <a:gd name="T49" fmla="*/ 29 h 38"/>
                <a:gd name="T50" fmla="*/ 77 w 30"/>
                <a:gd name="T51" fmla="*/ 27 h 38"/>
                <a:gd name="T52" fmla="*/ 85 w 30"/>
                <a:gd name="T53" fmla="*/ 26 h 38"/>
                <a:gd name="T54" fmla="*/ 116 w 30"/>
                <a:gd name="T55" fmla="*/ 23 h 38"/>
                <a:gd name="T56" fmla="*/ 128 w 30"/>
                <a:gd name="T57" fmla="*/ 20 h 38"/>
                <a:gd name="T58" fmla="*/ 151 w 30"/>
                <a:gd name="T59" fmla="*/ 18 h 38"/>
                <a:gd name="T60" fmla="*/ 159 w 30"/>
                <a:gd name="T61" fmla="*/ 16 h 38"/>
                <a:gd name="T62" fmla="*/ 175 w 30"/>
                <a:gd name="T63" fmla="*/ 15 h 38"/>
                <a:gd name="T64" fmla="*/ 181 w 30"/>
                <a:gd name="T65" fmla="*/ 14 h 38"/>
                <a:gd name="T66" fmla="*/ 181 w 30"/>
                <a:gd name="T67" fmla="*/ 13 h 38"/>
                <a:gd name="T68" fmla="*/ 189 w 30"/>
                <a:gd name="T69" fmla="*/ 11 h 38"/>
                <a:gd name="T70" fmla="*/ 189 w 30"/>
                <a:gd name="T71" fmla="*/ 8 h 38"/>
                <a:gd name="T72" fmla="*/ 205 w 30"/>
                <a:gd name="T73" fmla="*/ 7 h 38"/>
                <a:gd name="T74" fmla="*/ 205 w 30"/>
                <a:gd name="T75" fmla="*/ 6 h 38"/>
                <a:gd name="T76" fmla="*/ 220 w 30"/>
                <a:gd name="T77" fmla="*/ 5 h 38"/>
                <a:gd name="T78" fmla="*/ 220 w 30"/>
                <a:gd name="T79" fmla="*/ 2 h 38"/>
                <a:gd name="T80" fmla="*/ 220 w 30"/>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
                <a:gd name="T124" fmla="*/ 0 h 38"/>
                <a:gd name="T125" fmla="*/ 30 w 30"/>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 h="38">
                  <a:moveTo>
                    <a:pt x="29" y="0"/>
                  </a:moveTo>
                  <a:lnTo>
                    <a:pt x="28" y="0"/>
                  </a:lnTo>
                  <a:lnTo>
                    <a:pt x="26" y="0"/>
                  </a:lnTo>
                  <a:lnTo>
                    <a:pt x="24" y="0"/>
                  </a:lnTo>
                  <a:lnTo>
                    <a:pt x="23" y="0"/>
                  </a:lnTo>
                  <a:lnTo>
                    <a:pt x="21" y="0"/>
                  </a:lnTo>
                  <a:lnTo>
                    <a:pt x="20" y="0"/>
                  </a:lnTo>
                  <a:lnTo>
                    <a:pt x="18" y="0"/>
                  </a:lnTo>
                  <a:lnTo>
                    <a:pt x="16" y="0"/>
                  </a:lnTo>
                  <a:lnTo>
                    <a:pt x="15" y="0"/>
                  </a:lnTo>
                  <a:lnTo>
                    <a:pt x="13" y="2"/>
                  </a:lnTo>
                  <a:lnTo>
                    <a:pt x="11" y="3"/>
                  </a:lnTo>
                  <a:lnTo>
                    <a:pt x="10" y="5"/>
                  </a:lnTo>
                  <a:lnTo>
                    <a:pt x="8" y="7"/>
                  </a:lnTo>
                  <a:lnTo>
                    <a:pt x="7" y="9"/>
                  </a:lnTo>
                  <a:lnTo>
                    <a:pt x="7" y="10"/>
                  </a:lnTo>
                  <a:lnTo>
                    <a:pt x="5" y="11"/>
                  </a:lnTo>
                  <a:lnTo>
                    <a:pt x="3" y="13"/>
                  </a:lnTo>
                  <a:lnTo>
                    <a:pt x="1" y="15"/>
                  </a:lnTo>
                  <a:lnTo>
                    <a:pt x="1" y="16"/>
                  </a:lnTo>
                  <a:lnTo>
                    <a:pt x="0" y="18"/>
                  </a:lnTo>
                  <a:lnTo>
                    <a:pt x="0" y="17"/>
                  </a:lnTo>
                  <a:lnTo>
                    <a:pt x="0" y="18"/>
                  </a:lnTo>
                  <a:lnTo>
                    <a:pt x="0" y="19"/>
                  </a:lnTo>
                  <a:lnTo>
                    <a:pt x="0" y="21"/>
                  </a:lnTo>
                  <a:lnTo>
                    <a:pt x="0" y="23"/>
                  </a:lnTo>
                  <a:lnTo>
                    <a:pt x="2" y="25"/>
                  </a:lnTo>
                  <a:lnTo>
                    <a:pt x="2" y="27"/>
                  </a:lnTo>
                  <a:lnTo>
                    <a:pt x="4" y="28"/>
                  </a:lnTo>
                  <a:lnTo>
                    <a:pt x="4" y="30"/>
                  </a:lnTo>
                  <a:lnTo>
                    <a:pt x="5" y="32"/>
                  </a:lnTo>
                  <a:lnTo>
                    <a:pt x="5" y="34"/>
                  </a:lnTo>
                  <a:lnTo>
                    <a:pt x="7" y="35"/>
                  </a:lnTo>
                  <a:lnTo>
                    <a:pt x="7" y="37"/>
                  </a:lnTo>
                  <a:lnTo>
                    <a:pt x="8" y="37"/>
                  </a:lnTo>
                  <a:lnTo>
                    <a:pt x="10" y="37"/>
                  </a:lnTo>
                  <a:lnTo>
                    <a:pt x="10" y="36"/>
                  </a:lnTo>
                  <a:lnTo>
                    <a:pt x="10" y="35"/>
                  </a:lnTo>
                  <a:lnTo>
                    <a:pt x="11" y="34"/>
                  </a:lnTo>
                  <a:lnTo>
                    <a:pt x="11" y="33"/>
                  </a:lnTo>
                  <a:lnTo>
                    <a:pt x="13" y="31"/>
                  </a:lnTo>
                  <a:lnTo>
                    <a:pt x="15" y="29"/>
                  </a:lnTo>
                  <a:lnTo>
                    <a:pt x="17" y="27"/>
                  </a:lnTo>
                  <a:lnTo>
                    <a:pt x="17" y="26"/>
                  </a:lnTo>
                  <a:lnTo>
                    <a:pt x="19" y="24"/>
                  </a:lnTo>
                  <a:lnTo>
                    <a:pt x="20" y="23"/>
                  </a:lnTo>
                  <a:lnTo>
                    <a:pt x="21" y="21"/>
                  </a:lnTo>
                  <a:lnTo>
                    <a:pt x="21" y="20"/>
                  </a:lnTo>
                  <a:lnTo>
                    <a:pt x="23" y="18"/>
                  </a:lnTo>
                  <a:lnTo>
                    <a:pt x="24" y="17"/>
                  </a:lnTo>
                  <a:lnTo>
                    <a:pt x="24" y="16"/>
                  </a:lnTo>
                  <a:lnTo>
                    <a:pt x="25" y="14"/>
                  </a:lnTo>
                  <a:lnTo>
                    <a:pt x="25" y="12"/>
                  </a:lnTo>
                  <a:lnTo>
                    <a:pt x="25" y="11"/>
                  </a:lnTo>
                  <a:lnTo>
                    <a:pt x="27" y="10"/>
                  </a:lnTo>
                  <a:lnTo>
                    <a:pt x="27" y="8"/>
                  </a:lnTo>
                  <a:lnTo>
                    <a:pt x="27" y="7"/>
                  </a:lnTo>
                  <a:lnTo>
                    <a:pt x="29" y="5"/>
                  </a:lnTo>
                  <a:lnTo>
                    <a:pt x="29" y="3"/>
                  </a:lnTo>
                  <a:lnTo>
                    <a:pt x="29" y="2"/>
                  </a:lnTo>
                  <a:lnTo>
                    <a:pt x="29" y="0"/>
                  </a:lnTo>
                </a:path>
              </a:pathLst>
            </a:custGeom>
            <a:solidFill>
              <a:srgbClr val="F8F8F8"/>
            </a:solidFill>
            <a:ln w="9525">
              <a:solidFill>
                <a:srgbClr val="DDDDDD"/>
              </a:solidFill>
              <a:round/>
              <a:headEnd/>
              <a:tailEnd/>
            </a:ln>
          </p:spPr>
          <p:txBody>
            <a:bodyPr/>
            <a:lstStyle/>
            <a:p>
              <a:endParaRPr lang="it-IT"/>
            </a:p>
          </p:txBody>
        </p:sp>
        <p:sp>
          <p:nvSpPr>
            <p:cNvPr id="12373" name="Freeform 111"/>
            <p:cNvSpPr>
              <a:spLocks/>
            </p:cNvSpPr>
            <p:nvPr/>
          </p:nvSpPr>
          <p:spPr bwMode="auto">
            <a:xfrm>
              <a:off x="1480" y="1319"/>
              <a:ext cx="312" cy="141"/>
            </a:xfrm>
            <a:custGeom>
              <a:avLst/>
              <a:gdLst>
                <a:gd name="T0" fmla="*/ 347 w 159"/>
                <a:gd name="T1" fmla="*/ 1 h 152"/>
                <a:gd name="T2" fmla="*/ 61 w 159"/>
                <a:gd name="T3" fmla="*/ 20 h 152"/>
                <a:gd name="T4" fmla="*/ 47 w 159"/>
                <a:gd name="T5" fmla="*/ 42 h 152"/>
                <a:gd name="T6" fmla="*/ 8 w 159"/>
                <a:gd name="T7" fmla="*/ 42 h 152"/>
                <a:gd name="T8" fmla="*/ 0 w 159"/>
                <a:gd name="T9" fmla="*/ 46 h 152"/>
                <a:gd name="T10" fmla="*/ 0 w 159"/>
                <a:gd name="T11" fmla="*/ 90 h 152"/>
                <a:gd name="T12" fmla="*/ 0 w 159"/>
                <a:gd name="T13" fmla="*/ 121 h 152"/>
                <a:gd name="T14" fmla="*/ 181 w 159"/>
                <a:gd name="T15" fmla="*/ 118 h 152"/>
                <a:gd name="T16" fmla="*/ 416 w 159"/>
                <a:gd name="T17" fmla="*/ 112 h 152"/>
                <a:gd name="T18" fmla="*/ 493 w 159"/>
                <a:gd name="T19" fmla="*/ 111 h 152"/>
                <a:gd name="T20" fmla="*/ 673 w 159"/>
                <a:gd name="T21" fmla="*/ 111 h 152"/>
                <a:gd name="T22" fmla="*/ 716 w 159"/>
                <a:gd name="T23" fmla="*/ 113 h 152"/>
                <a:gd name="T24" fmla="*/ 716 w 159"/>
                <a:gd name="T25" fmla="*/ 116 h 152"/>
                <a:gd name="T26" fmla="*/ 732 w 159"/>
                <a:gd name="T27" fmla="*/ 119 h 152"/>
                <a:gd name="T28" fmla="*/ 816 w 159"/>
                <a:gd name="T29" fmla="*/ 114 h 152"/>
                <a:gd name="T30" fmla="*/ 877 w 159"/>
                <a:gd name="T31" fmla="*/ 105 h 152"/>
                <a:gd name="T32" fmla="*/ 905 w 159"/>
                <a:gd name="T33" fmla="*/ 89 h 152"/>
                <a:gd name="T34" fmla="*/ 1036 w 159"/>
                <a:gd name="T35" fmla="*/ 71 h 152"/>
                <a:gd name="T36" fmla="*/ 1148 w 159"/>
                <a:gd name="T37" fmla="*/ 67 h 152"/>
                <a:gd name="T38" fmla="*/ 1013 w 159"/>
                <a:gd name="T39" fmla="*/ 66 h 152"/>
                <a:gd name="T40" fmla="*/ 893 w 159"/>
                <a:gd name="T41" fmla="*/ 71 h 152"/>
                <a:gd name="T42" fmla="*/ 793 w 159"/>
                <a:gd name="T43" fmla="*/ 85 h 152"/>
                <a:gd name="T44" fmla="*/ 785 w 159"/>
                <a:gd name="T45" fmla="*/ 98 h 152"/>
                <a:gd name="T46" fmla="*/ 689 w 159"/>
                <a:gd name="T47" fmla="*/ 101 h 152"/>
                <a:gd name="T48" fmla="*/ 597 w 159"/>
                <a:gd name="T49" fmla="*/ 101 h 152"/>
                <a:gd name="T50" fmla="*/ 573 w 159"/>
                <a:gd name="T51" fmla="*/ 94 h 152"/>
                <a:gd name="T52" fmla="*/ 565 w 159"/>
                <a:gd name="T53" fmla="*/ 74 h 152"/>
                <a:gd name="T54" fmla="*/ 559 w 159"/>
                <a:gd name="T55" fmla="*/ 72 h 152"/>
                <a:gd name="T56" fmla="*/ 536 w 159"/>
                <a:gd name="T57" fmla="*/ 90 h 152"/>
                <a:gd name="T58" fmla="*/ 361 w 159"/>
                <a:gd name="T59" fmla="*/ 99 h 152"/>
                <a:gd name="T60" fmla="*/ 143 w 159"/>
                <a:gd name="T61" fmla="*/ 90 h 152"/>
                <a:gd name="T62" fmla="*/ 61 w 159"/>
                <a:gd name="T63" fmla="*/ 75 h 152"/>
                <a:gd name="T64" fmla="*/ 100 w 159"/>
                <a:gd name="T65" fmla="*/ 58 h 152"/>
                <a:gd name="T66" fmla="*/ 204 w 159"/>
                <a:gd name="T67" fmla="*/ 53 h 152"/>
                <a:gd name="T68" fmla="*/ 339 w 159"/>
                <a:gd name="T69" fmla="*/ 53 h 152"/>
                <a:gd name="T70" fmla="*/ 536 w 159"/>
                <a:gd name="T71" fmla="*/ 59 h 152"/>
                <a:gd name="T72" fmla="*/ 604 w 159"/>
                <a:gd name="T73" fmla="*/ 61 h 152"/>
                <a:gd name="T74" fmla="*/ 604 w 159"/>
                <a:gd name="T75" fmla="*/ 58 h 152"/>
                <a:gd name="T76" fmla="*/ 612 w 159"/>
                <a:gd name="T77" fmla="*/ 53 h 152"/>
                <a:gd name="T78" fmla="*/ 424 w 159"/>
                <a:gd name="T79" fmla="*/ 50 h 152"/>
                <a:gd name="T80" fmla="*/ 228 w 159"/>
                <a:gd name="T81" fmla="*/ 45 h 152"/>
                <a:gd name="T82" fmla="*/ 143 w 159"/>
                <a:gd name="T83" fmla="*/ 37 h 152"/>
                <a:gd name="T84" fmla="*/ 128 w 159"/>
                <a:gd name="T85" fmla="*/ 19 h 152"/>
                <a:gd name="T86" fmla="*/ 281 w 159"/>
                <a:gd name="T87" fmla="*/ 13 h 152"/>
                <a:gd name="T88" fmla="*/ 369 w 159"/>
                <a:gd name="T89" fmla="*/ 24 h 152"/>
                <a:gd name="T90" fmla="*/ 281 w 159"/>
                <a:gd name="T91" fmla="*/ 32 h 152"/>
                <a:gd name="T92" fmla="*/ 251 w 159"/>
                <a:gd name="T93" fmla="*/ 28 h 152"/>
                <a:gd name="T94" fmla="*/ 243 w 159"/>
                <a:gd name="T95" fmla="*/ 24 h 152"/>
                <a:gd name="T96" fmla="*/ 204 w 159"/>
                <a:gd name="T97" fmla="*/ 28 h 152"/>
                <a:gd name="T98" fmla="*/ 188 w 159"/>
                <a:gd name="T99" fmla="*/ 35 h 152"/>
                <a:gd name="T100" fmla="*/ 296 w 159"/>
                <a:gd name="T101" fmla="*/ 39 h 152"/>
                <a:gd name="T102" fmla="*/ 461 w 159"/>
                <a:gd name="T103" fmla="*/ 44 h 152"/>
                <a:gd name="T104" fmla="*/ 485 w 159"/>
                <a:gd name="T105" fmla="*/ 42 h 152"/>
                <a:gd name="T106" fmla="*/ 447 w 159"/>
                <a:gd name="T107" fmla="*/ 34 h 152"/>
                <a:gd name="T108" fmla="*/ 447 w 159"/>
                <a:gd name="T109" fmla="*/ 17 h 152"/>
                <a:gd name="T110" fmla="*/ 469 w 159"/>
                <a:gd name="T111" fmla="*/ 9 h 152"/>
                <a:gd name="T112" fmla="*/ 520 w 159"/>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9"/>
                <a:gd name="T172" fmla="*/ 0 h 152"/>
                <a:gd name="T173" fmla="*/ 159 w 159"/>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9" h="152">
                  <a:moveTo>
                    <a:pt x="70" y="0"/>
                  </a:moveTo>
                  <a:lnTo>
                    <a:pt x="69" y="0"/>
                  </a:lnTo>
                  <a:lnTo>
                    <a:pt x="67" y="0"/>
                  </a:lnTo>
                  <a:lnTo>
                    <a:pt x="62" y="0"/>
                  </a:lnTo>
                  <a:lnTo>
                    <a:pt x="58" y="0"/>
                  </a:lnTo>
                  <a:lnTo>
                    <a:pt x="52" y="1"/>
                  </a:lnTo>
                  <a:lnTo>
                    <a:pt x="46" y="1"/>
                  </a:lnTo>
                  <a:lnTo>
                    <a:pt x="39" y="3"/>
                  </a:lnTo>
                  <a:lnTo>
                    <a:pt x="34" y="3"/>
                  </a:lnTo>
                  <a:lnTo>
                    <a:pt x="27" y="7"/>
                  </a:lnTo>
                  <a:lnTo>
                    <a:pt x="21" y="10"/>
                  </a:lnTo>
                  <a:lnTo>
                    <a:pt x="16" y="15"/>
                  </a:lnTo>
                  <a:lnTo>
                    <a:pt x="11" y="19"/>
                  </a:lnTo>
                  <a:lnTo>
                    <a:pt x="8" y="26"/>
                  </a:lnTo>
                  <a:lnTo>
                    <a:pt x="6" y="33"/>
                  </a:lnTo>
                  <a:lnTo>
                    <a:pt x="6" y="43"/>
                  </a:lnTo>
                  <a:lnTo>
                    <a:pt x="8" y="52"/>
                  </a:lnTo>
                  <a:lnTo>
                    <a:pt x="7" y="52"/>
                  </a:lnTo>
                  <a:lnTo>
                    <a:pt x="6" y="52"/>
                  </a:lnTo>
                  <a:lnTo>
                    <a:pt x="5" y="52"/>
                  </a:lnTo>
                  <a:lnTo>
                    <a:pt x="4" y="52"/>
                  </a:lnTo>
                  <a:lnTo>
                    <a:pt x="2" y="52"/>
                  </a:lnTo>
                  <a:lnTo>
                    <a:pt x="1" y="52"/>
                  </a:lnTo>
                  <a:lnTo>
                    <a:pt x="0" y="52"/>
                  </a:lnTo>
                  <a:lnTo>
                    <a:pt x="0" y="55"/>
                  </a:lnTo>
                  <a:lnTo>
                    <a:pt x="0" y="58"/>
                  </a:lnTo>
                  <a:lnTo>
                    <a:pt x="0" y="63"/>
                  </a:lnTo>
                  <a:lnTo>
                    <a:pt x="0" y="69"/>
                  </a:lnTo>
                  <a:lnTo>
                    <a:pt x="0" y="78"/>
                  </a:lnTo>
                  <a:lnTo>
                    <a:pt x="0" y="85"/>
                  </a:lnTo>
                  <a:lnTo>
                    <a:pt x="0" y="94"/>
                  </a:lnTo>
                  <a:lnTo>
                    <a:pt x="0" y="102"/>
                  </a:lnTo>
                  <a:lnTo>
                    <a:pt x="0" y="113"/>
                  </a:lnTo>
                  <a:lnTo>
                    <a:pt x="0" y="121"/>
                  </a:lnTo>
                  <a:lnTo>
                    <a:pt x="0" y="130"/>
                  </a:lnTo>
                  <a:lnTo>
                    <a:pt x="0" y="136"/>
                  </a:lnTo>
                  <a:lnTo>
                    <a:pt x="0" y="143"/>
                  </a:lnTo>
                  <a:lnTo>
                    <a:pt x="0" y="148"/>
                  </a:lnTo>
                  <a:lnTo>
                    <a:pt x="0" y="151"/>
                  </a:lnTo>
                  <a:lnTo>
                    <a:pt x="2" y="151"/>
                  </a:lnTo>
                  <a:lnTo>
                    <a:pt x="5" y="151"/>
                  </a:lnTo>
                  <a:lnTo>
                    <a:pt x="9" y="150"/>
                  </a:lnTo>
                  <a:lnTo>
                    <a:pt x="13" y="150"/>
                  </a:lnTo>
                  <a:lnTo>
                    <a:pt x="19" y="148"/>
                  </a:lnTo>
                  <a:lnTo>
                    <a:pt x="24" y="148"/>
                  </a:lnTo>
                  <a:lnTo>
                    <a:pt x="29" y="146"/>
                  </a:lnTo>
                  <a:lnTo>
                    <a:pt x="34" y="146"/>
                  </a:lnTo>
                  <a:lnTo>
                    <a:pt x="39" y="144"/>
                  </a:lnTo>
                  <a:lnTo>
                    <a:pt x="43" y="144"/>
                  </a:lnTo>
                  <a:lnTo>
                    <a:pt x="49" y="142"/>
                  </a:lnTo>
                  <a:lnTo>
                    <a:pt x="52" y="142"/>
                  </a:lnTo>
                  <a:lnTo>
                    <a:pt x="55" y="140"/>
                  </a:lnTo>
                  <a:lnTo>
                    <a:pt x="56" y="140"/>
                  </a:lnTo>
                  <a:lnTo>
                    <a:pt x="57" y="138"/>
                  </a:lnTo>
                  <a:lnTo>
                    <a:pt x="57" y="139"/>
                  </a:lnTo>
                  <a:lnTo>
                    <a:pt x="58" y="139"/>
                  </a:lnTo>
                  <a:lnTo>
                    <a:pt x="60" y="139"/>
                  </a:lnTo>
                  <a:lnTo>
                    <a:pt x="63" y="139"/>
                  </a:lnTo>
                  <a:lnTo>
                    <a:pt x="65" y="139"/>
                  </a:lnTo>
                  <a:lnTo>
                    <a:pt x="69" y="139"/>
                  </a:lnTo>
                  <a:lnTo>
                    <a:pt x="72" y="139"/>
                  </a:lnTo>
                  <a:lnTo>
                    <a:pt x="76" y="139"/>
                  </a:lnTo>
                  <a:lnTo>
                    <a:pt x="79" y="139"/>
                  </a:lnTo>
                  <a:lnTo>
                    <a:pt x="83" y="139"/>
                  </a:lnTo>
                  <a:lnTo>
                    <a:pt x="86" y="139"/>
                  </a:lnTo>
                  <a:lnTo>
                    <a:pt x="89" y="139"/>
                  </a:lnTo>
                  <a:lnTo>
                    <a:pt x="91" y="139"/>
                  </a:lnTo>
                  <a:lnTo>
                    <a:pt x="93" y="139"/>
                  </a:lnTo>
                  <a:lnTo>
                    <a:pt x="94" y="139"/>
                  </a:lnTo>
                  <a:lnTo>
                    <a:pt x="95" y="139"/>
                  </a:lnTo>
                  <a:lnTo>
                    <a:pt x="95" y="140"/>
                  </a:lnTo>
                  <a:lnTo>
                    <a:pt x="95" y="141"/>
                  </a:lnTo>
                  <a:lnTo>
                    <a:pt x="95" y="143"/>
                  </a:lnTo>
                  <a:lnTo>
                    <a:pt x="95" y="144"/>
                  </a:lnTo>
                  <a:lnTo>
                    <a:pt x="95" y="146"/>
                  </a:lnTo>
                  <a:lnTo>
                    <a:pt x="95" y="148"/>
                  </a:lnTo>
                  <a:lnTo>
                    <a:pt x="95" y="149"/>
                  </a:lnTo>
                  <a:lnTo>
                    <a:pt x="97" y="149"/>
                  </a:lnTo>
                  <a:lnTo>
                    <a:pt x="99" y="149"/>
                  </a:lnTo>
                  <a:lnTo>
                    <a:pt x="100" y="149"/>
                  </a:lnTo>
                  <a:lnTo>
                    <a:pt x="102" y="147"/>
                  </a:lnTo>
                  <a:lnTo>
                    <a:pt x="103" y="147"/>
                  </a:lnTo>
                  <a:lnTo>
                    <a:pt x="105" y="145"/>
                  </a:lnTo>
                  <a:lnTo>
                    <a:pt x="106" y="145"/>
                  </a:lnTo>
                  <a:lnTo>
                    <a:pt x="108" y="143"/>
                  </a:lnTo>
                  <a:lnTo>
                    <a:pt x="110" y="141"/>
                  </a:lnTo>
                  <a:lnTo>
                    <a:pt x="110" y="139"/>
                  </a:lnTo>
                  <a:lnTo>
                    <a:pt x="112" y="138"/>
                  </a:lnTo>
                  <a:lnTo>
                    <a:pt x="112" y="136"/>
                  </a:lnTo>
                  <a:lnTo>
                    <a:pt x="114" y="134"/>
                  </a:lnTo>
                  <a:lnTo>
                    <a:pt x="116" y="132"/>
                  </a:lnTo>
                  <a:lnTo>
                    <a:pt x="118" y="130"/>
                  </a:lnTo>
                  <a:lnTo>
                    <a:pt x="118" y="129"/>
                  </a:lnTo>
                  <a:lnTo>
                    <a:pt x="118" y="126"/>
                  </a:lnTo>
                  <a:lnTo>
                    <a:pt x="118" y="123"/>
                  </a:lnTo>
                  <a:lnTo>
                    <a:pt x="120" y="119"/>
                  </a:lnTo>
                  <a:lnTo>
                    <a:pt x="120" y="116"/>
                  </a:lnTo>
                  <a:lnTo>
                    <a:pt x="120" y="112"/>
                  </a:lnTo>
                  <a:lnTo>
                    <a:pt x="121" y="108"/>
                  </a:lnTo>
                  <a:lnTo>
                    <a:pt x="123" y="103"/>
                  </a:lnTo>
                  <a:lnTo>
                    <a:pt x="124" y="100"/>
                  </a:lnTo>
                  <a:lnTo>
                    <a:pt x="125" y="96"/>
                  </a:lnTo>
                  <a:lnTo>
                    <a:pt x="128" y="94"/>
                  </a:lnTo>
                  <a:lnTo>
                    <a:pt x="132" y="90"/>
                  </a:lnTo>
                  <a:lnTo>
                    <a:pt x="137" y="88"/>
                  </a:lnTo>
                  <a:lnTo>
                    <a:pt x="143" y="86"/>
                  </a:lnTo>
                  <a:lnTo>
                    <a:pt x="149" y="86"/>
                  </a:lnTo>
                  <a:lnTo>
                    <a:pt x="158" y="85"/>
                  </a:lnTo>
                  <a:lnTo>
                    <a:pt x="156" y="85"/>
                  </a:lnTo>
                  <a:lnTo>
                    <a:pt x="154" y="85"/>
                  </a:lnTo>
                  <a:lnTo>
                    <a:pt x="152" y="84"/>
                  </a:lnTo>
                  <a:lnTo>
                    <a:pt x="148" y="84"/>
                  </a:lnTo>
                  <a:lnTo>
                    <a:pt x="147" y="84"/>
                  </a:lnTo>
                  <a:lnTo>
                    <a:pt x="144" y="84"/>
                  </a:lnTo>
                  <a:lnTo>
                    <a:pt x="142" y="82"/>
                  </a:lnTo>
                  <a:lnTo>
                    <a:pt x="139" y="82"/>
                  </a:lnTo>
                  <a:lnTo>
                    <a:pt x="137" y="82"/>
                  </a:lnTo>
                  <a:lnTo>
                    <a:pt x="134" y="82"/>
                  </a:lnTo>
                  <a:lnTo>
                    <a:pt x="132" y="81"/>
                  </a:lnTo>
                  <a:lnTo>
                    <a:pt x="130" y="81"/>
                  </a:lnTo>
                  <a:lnTo>
                    <a:pt x="128" y="80"/>
                  </a:lnTo>
                  <a:lnTo>
                    <a:pt x="128" y="79"/>
                  </a:lnTo>
                  <a:lnTo>
                    <a:pt x="122" y="84"/>
                  </a:lnTo>
                  <a:lnTo>
                    <a:pt x="118" y="89"/>
                  </a:lnTo>
                  <a:lnTo>
                    <a:pt x="114" y="92"/>
                  </a:lnTo>
                  <a:lnTo>
                    <a:pt x="112" y="95"/>
                  </a:lnTo>
                  <a:lnTo>
                    <a:pt x="109" y="99"/>
                  </a:lnTo>
                  <a:lnTo>
                    <a:pt x="108" y="101"/>
                  </a:lnTo>
                  <a:lnTo>
                    <a:pt x="106" y="103"/>
                  </a:lnTo>
                  <a:lnTo>
                    <a:pt x="106" y="105"/>
                  </a:lnTo>
                  <a:lnTo>
                    <a:pt x="105" y="107"/>
                  </a:lnTo>
                  <a:lnTo>
                    <a:pt x="105" y="109"/>
                  </a:lnTo>
                  <a:lnTo>
                    <a:pt x="105" y="111"/>
                  </a:lnTo>
                  <a:lnTo>
                    <a:pt x="105" y="113"/>
                  </a:lnTo>
                  <a:lnTo>
                    <a:pt x="104" y="116"/>
                  </a:lnTo>
                  <a:lnTo>
                    <a:pt x="104" y="118"/>
                  </a:lnTo>
                  <a:lnTo>
                    <a:pt x="104" y="121"/>
                  </a:lnTo>
                  <a:lnTo>
                    <a:pt x="104" y="123"/>
                  </a:lnTo>
                  <a:lnTo>
                    <a:pt x="102" y="125"/>
                  </a:lnTo>
                  <a:lnTo>
                    <a:pt x="100" y="126"/>
                  </a:lnTo>
                  <a:lnTo>
                    <a:pt x="99" y="127"/>
                  </a:lnTo>
                  <a:lnTo>
                    <a:pt x="97" y="127"/>
                  </a:lnTo>
                  <a:lnTo>
                    <a:pt x="94" y="127"/>
                  </a:lnTo>
                  <a:lnTo>
                    <a:pt x="93" y="127"/>
                  </a:lnTo>
                  <a:lnTo>
                    <a:pt x="91" y="127"/>
                  </a:lnTo>
                  <a:lnTo>
                    <a:pt x="89" y="127"/>
                  </a:lnTo>
                  <a:lnTo>
                    <a:pt x="86" y="127"/>
                  </a:lnTo>
                  <a:lnTo>
                    <a:pt x="84" y="127"/>
                  </a:lnTo>
                  <a:lnTo>
                    <a:pt x="83" y="127"/>
                  </a:lnTo>
                  <a:lnTo>
                    <a:pt x="81" y="127"/>
                  </a:lnTo>
                  <a:lnTo>
                    <a:pt x="80" y="127"/>
                  </a:lnTo>
                  <a:lnTo>
                    <a:pt x="79" y="127"/>
                  </a:lnTo>
                  <a:lnTo>
                    <a:pt x="78" y="127"/>
                  </a:lnTo>
                  <a:lnTo>
                    <a:pt x="78" y="126"/>
                  </a:lnTo>
                  <a:lnTo>
                    <a:pt x="76" y="126"/>
                  </a:lnTo>
                  <a:lnTo>
                    <a:pt x="76" y="124"/>
                  </a:lnTo>
                  <a:lnTo>
                    <a:pt x="76" y="123"/>
                  </a:lnTo>
                  <a:lnTo>
                    <a:pt x="76" y="120"/>
                  </a:lnTo>
                  <a:lnTo>
                    <a:pt x="76" y="117"/>
                  </a:lnTo>
                  <a:lnTo>
                    <a:pt x="76" y="114"/>
                  </a:lnTo>
                  <a:lnTo>
                    <a:pt x="76" y="110"/>
                  </a:lnTo>
                  <a:lnTo>
                    <a:pt x="76" y="106"/>
                  </a:lnTo>
                  <a:lnTo>
                    <a:pt x="75" y="103"/>
                  </a:lnTo>
                  <a:lnTo>
                    <a:pt x="75" y="100"/>
                  </a:lnTo>
                  <a:lnTo>
                    <a:pt x="75" y="97"/>
                  </a:lnTo>
                  <a:lnTo>
                    <a:pt x="75" y="93"/>
                  </a:lnTo>
                  <a:lnTo>
                    <a:pt x="75" y="91"/>
                  </a:lnTo>
                  <a:lnTo>
                    <a:pt x="75" y="88"/>
                  </a:lnTo>
                  <a:lnTo>
                    <a:pt x="75" y="87"/>
                  </a:lnTo>
                  <a:lnTo>
                    <a:pt x="75" y="86"/>
                  </a:lnTo>
                  <a:lnTo>
                    <a:pt x="74" y="87"/>
                  </a:lnTo>
                  <a:lnTo>
                    <a:pt x="74" y="89"/>
                  </a:lnTo>
                  <a:lnTo>
                    <a:pt x="74" y="91"/>
                  </a:lnTo>
                  <a:lnTo>
                    <a:pt x="74" y="93"/>
                  </a:lnTo>
                  <a:lnTo>
                    <a:pt x="74" y="97"/>
                  </a:lnTo>
                  <a:lnTo>
                    <a:pt x="74" y="100"/>
                  </a:lnTo>
                  <a:lnTo>
                    <a:pt x="74" y="103"/>
                  </a:lnTo>
                  <a:lnTo>
                    <a:pt x="74" y="106"/>
                  </a:lnTo>
                  <a:lnTo>
                    <a:pt x="72" y="110"/>
                  </a:lnTo>
                  <a:lnTo>
                    <a:pt x="71" y="113"/>
                  </a:lnTo>
                  <a:lnTo>
                    <a:pt x="70" y="117"/>
                  </a:lnTo>
                  <a:lnTo>
                    <a:pt x="68" y="119"/>
                  </a:lnTo>
                  <a:lnTo>
                    <a:pt x="65" y="122"/>
                  </a:lnTo>
                  <a:lnTo>
                    <a:pt x="62" y="124"/>
                  </a:lnTo>
                  <a:lnTo>
                    <a:pt x="58" y="124"/>
                  </a:lnTo>
                  <a:lnTo>
                    <a:pt x="55" y="124"/>
                  </a:lnTo>
                  <a:lnTo>
                    <a:pt x="48" y="124"/>
                  </a:lnTo>
                  <a:lnTo>
                    <a:pt x="43" y="124"/>
                  </a:lnTo>
                  <a:lnTo>
                    <a:pt x="37" y="123"/>
                  </a:lnTo>
                  <a:lnTo>
                    <a:pt x="33" y="121"/>
                  </a:lnTo>
                  <a:lnTo>
                    <a:pt x="29" y="120"/>
                  </a:lnTo>
                  <a:lnTo>
                    <a:pt x="25" y="119"/>
                  </a:lnTo>
                  <a:lnTo>
                    <a:pt x="21" y="117"/>
                  </a:lnTo>
                  <a:lnTo>
                    <a:pt x="19" y="113"/>
                  </a:lnTo>
                  <a:lnTo>
                    <a:pt x="16" y="111"/>
                  </a:lnTo>
                  <a:lnTo>
                    <a:pt x="14" y="108"/>
                  </a:lnTo>
                  <a:lnTo>
                    <a:pt x="12" y="107"/>
                  </a:lnTo>
                  <a:lnTo>
                    <a:pt x="11" y="103"/>
                  </a:lnTo>
                  <a:lnTo>
                    <a:pt x="9" y="101"/>
                  </a:lnTo>
                  <a:lnTo>
                    <a:pt x="8" y="98"/>
                  </a:lnTo>
                  <a:lnTo>
                    <a:pt x="8" y="94"/>
                  </a:lnTo>
                  <a:lnTo>
                    <a:pt x="8" y="91"/>
                  </a:lnTo>
                  <a:lnTo>
                    <a:pt x="8" y="87"/>
                  </a:lnTo>
                  <a:lnTo>
                    <a:pt x="8" y="84"/>
                  </a:lnTo>
                  <a:lnTo>
                    <a:pt x="8" y="81"/>
                  </a:lnTo>
                  <a:lnTo>
                    <a:pt x="10" y="77"/>
                  </a:lnTo>
                  <a:lnTo>
                    <a:pt x="11" y="75"/>
                  </a:lnTo>
                  <a:lnTo>
                    <a:pt x="13" y="73"/>
                  </a:lnTo>
                  <a:lnTo>
                    <a:pt x="15" y="71"/>
                  </a:lnTo>
                  <a:lnTo>
                    <a:pt x="17" y="69"/>
                  </a:lnTo>
                  <a:lnTo>
                    <a:pt x="19" y="69"/>
                  </a:lnTo>
                  <a:lnTo>
                    <a:pt x="21" y="68"/>
                  </a:lnTo>
                  <a:lnTo>
                    <a:pt x="22" y="68"/>
                  </a:lnTo>
                  <a:lnTo>
                    <a:pt x="25" y="66"/>
                  </a:lnTo>
                  <a:lnTo>
                    <a:pt x="27" y="66"/>
                  </a:lnTo>
                  <a:lnTo>
                    <a:pt x="29" y="66"/>
                  </a:lnTo>
                  <a:lnTo>
                    <a:pt x="31" y="66"/>
                  </a:lnTo>
                  <a:lnTo>
                    <a:pt x="34" y="64"/>
                  </a:lnTo>
                  <a:lnTo>
                    <a:pt x="36" y="65"/>
                  </a:lnTo>
                  <a:lnTo>
                    <a:pt x="38" y="65"/>
                  </a:lnTo>
                  <a:lnTo>
                    <a:pt x="41" y="66"/>
                  </a:lnTo>
                  <a:lnTo>
                    <a:pt x="45" y="66"/>
                  </a:lnTo>
                  <a:lnTo>
                    <a:pt x="49" y="67"/>
                  </a:lnTo>
                  <a:lnTo>
                    <a:pt x="52" y="67"/>
                  </a:lnTo>
                  <a:lnTo>
                    <a:pt x="56" y="69"/>
                  </a:lnTo>
                  <a:lnTo>
                    <a:pt x="61" y="69"/>
                  </a:lnTo>
                  <a:lnTo>
                    <a:pt x="64" y="71"/>
                  </a:lnTo>
                  <a:lnTo>
                    <a:pt x="68" y="72"/>
                  </a:lnTo>
                  <a:lnTo>
                    <a:pt x="71" y="74"/>
                  </a:lnTo>
                  <a:lnTo>
                    <a:pt x="74" y="74"/>
                  </a:lnTo>
                  <a:lnTo>
                    <a:pt x="76" y="76"/>
                  </a:lnTo>
                  <a:lnTo>
                    <a:pt x="79" y="76"/>
                  </a:lnTo>
                  <a:lnTo>
                    <a:pt x="80" y="77"/>
                  </a:lnTo>
                  <a:lnTo>
                    <a:pt x="81" y="77"/>
                  </a:lnTo>
                  <a:lnTo>
                    <a:pt x="80" y="77"/>
                  </a:lnTo>
                  <a:lnTo>
                    <a:pt x="80" y="76"/>
                  </a:lnTo>
                  <a:lnTo>
                    <a:pt x="80" y="74"/>
                  </a:lnTo>
                  <a:lnTo>
                    <a:pt x="80" y="72"/>
                  </a:lnTo>
                  <a:lnTo>
                    <a:pt x="80" y="71"/>
                  </a:lnTo>
                  <a:lnTo>
                    <a:pt x="80" y="69"/>
                  </a:lnTo>
                  <a:lnTo>
                    <a:pt x="80" y="68"/>
                  </a:lnTo>
                  <a:lnTo>
                    <a:pt x="81" y="66"/>
                  </a:lnTo>
                  <a:lnTo>
                    <a:pt x="77" y="66"/>
                  </a:lnTo>
                  <a:lnTo>
                    <a:pt x="74" y="66"/>
                  </a:lnTo>
                  <a:lnTo>
                    <a:pt x="71" y="66"/>
                  </a:lnTo>
                  <a:lnTo>
                    <a:pt x="68" y="65"/>
                  </a:lnTo>
                  <a:lnTo>
                    <a:pt x="63" y="65"/>
                  </a:lnTo>
                  <a:lnTo>
                    <a:pt x="59" y="63"/>
                  </a:lnTo>
                  <a:lnTo>
                    <a:pt x="56" y="63"/>
                  </a:lnTo>
                  <a:lnTo>
                    <a:pt x="52" y="62"/>
                  </a:lnTo>
                  <a:lnTo>
                    <a:pt x="48" y="62"/>
                  </a:lnTo>
                  <a:lnTo>
                    <a:pt x="44" y="60"/>
                  </a:lnTo>
                  <a:lnTo>
                    <a:pt x="40" y="60"/>
                  </a:lnTo>
                  <a:lnTo>
                    <a:pt x="37" y="58"/>
                  </a:lnTo>
                  <a:lnTo>
                    <a:pt x="33" y="58"/>
                  </a:lnTo>
                  <a:lnTo>
                    <a:pt x="30" y="56"/>
                  </a:lnTo>
                  <a:lnTo>
                    <a:pt x="28" y="55"/>
                  </a:lnTo>
                  <a:lnTo>
                    <a:pt x="26" y="53"/>
                  </a:lnTo>
                  <a:lnTo>
                    <a:pt x="24" y="53"/>
                  </a:lnTo>
                  <a:lnTo>
                    <a:pt x="23" y="52"/>
                  </a:lnTo>
                  <a:lnTo>
                    <a:pt x="21" y="50"/>
                  </a:lnTo>
                  <a:lnTo>
                    <a:pt x="21" y="48"/>
                  </a:lnTo>
                  <a:lnTo>
                    <a:pt x="19" y="46"/>
                  </a:lnTo>
                  <a:lnTo>
                    <a:pt x="18" y="43"/>
                  </a:lnTo>
                  <a:lnTo>
                    <a:pt x="17" y="41"/>
                  </a:lnTo>
                  <a:lnTo>
                    <a:pt x="17" y="37"/>
                  </a:lnTo>
                  <a:lnTo>
                    <a:pt x="16" y="35"/>
                  </a:lnTo>
                  <a:lnTo>
                    <a:pt x="16" y="32"/>
                  </a:lnTo>
                  <a:lnTo>
                    <a:pt x="16" y="29"/>
                  </a:lnTo>
                  <a:lnTo>
                    <a:pt x="17" y="25"/>
                  </a:lnTo>
                  <a:lnTo>
                    <a:pt x="17" y="24"/>
                  </a:lnTo>
                  <a:lnTo>
                    <a:pt x="19" y="20"/>
                  </a:lnTo>
                  <a:lnTo>
                    <a:pt x="22" y="19"/>
                  </a:lnTo>
                  <a:lnTo>
                    <a:pt x="26" y="16"/>
                  </a:lnTo>
                  <a:lnTo>
                    <a:pt x="30" y="16"/>
                  </a:lnTo>
                  <a:lnTo>
                    <a:pt x="34" y="15"/>
                  </a:lnTo>
                  <a:lnTo>
                    <a:pt x="37" y="16"/>
                  </a:lnTo>
                  <a:lnTo>
                    <a:pt x="40" y="16"/>
                  </a:lnTo>
                  <a:lnTo>
                    <a:pt x="42" y="18"/>
                  </a:lnTo>
                  <a:lnTo>
                    <a:pt x="45" y="20"/>
                  </a:lnTo>
                  <a:lnTo>
                    <a:pt x="47" y="22"/>
                  </a:lnTo>
                  <a:lnTo>
                    <a:pt x="49" y="24"/>
                  </a:lnTo>
                  <a:lnTo>
                    <a:pt x="49" y="28"/>
                  </a:lnTo>
                  <a:lnTo>
                    <a:pt x="49" y="30"/>
                  </a:lnTo>
                  <a:lnTo>
                    <a:pt x="48" y="32"/>
                  </a:lnTo>
                  <a:lnTo>
                    <a:pt x="48" y="34"/>
                  </a:lnTo>
                  <a:lnTo>
                    <a:pt x="46" y="36"/>
                  </a:lnTo>
                  <a:lnTo>
                    <a:pt x="45" y="38"/>
                  </a:lnTo>
                  <a:lnTo>
                    <a:pt x="41" y="40"/>
                  </a:lnTo>
                  <a:lnTo>
                    <a:pt x="39" y="40"/>
                  </a:lnTo>
                  <a:lnTo>
                    <a:pt x="37" y="40"/>
                  </a:lnTo>
                  <a:lnTo>
                    <a:pt x="36" y="40"/>
                  </a:lnTo>
                  <a:lnTo>
                    <a:pt x="36" y="39"/>
                  </a:lnTo>
                  <a:lnTo>
                    <a:pt x="34" y="39"/>
                  </a:lnTo>
                  <a:lnTo>
                    <a:pt x="34" y="37"/>
                  </a:lnTo>
                  <a:lnTo>
                    <a:pt x="33" y="36"/>
                  </a:lnTo>
                  <a:lnTo>
                    <a:pt x="33" y="34"/>
                  </a:lnTo>
                  <a:lnTo>
                    <a:pt x="32" y="34"/>
                  </a:lnTo>
                  <a:lnTo>
                    <a:pt x="32" y="32"/>
                  </a:lnTo>
                  <a:lnTo>
                    <a:pt x="32" y="31"/>
                  </a:lnTo>
                  <a:lnTo>
                    <a:pt x="32" y="30"/>
                  </a:lnTo>
                  <a:lnTo>
                    <a:pt x="32" y="28"/>
                  </a:lnTo>
                  <a:lnTo>
                    <a:pt x="30" y="30"/>
                  </a:lnTo>
                  <a:lnTo>
                    <a:pt x="29" y="31"/>
                  </a:lnTo>
                  <a:lnTo>
                    <a:pt x="27" y="33"/>
                  </a:lnTo>
                  <a:lnTo>
                    <a:pt x="27" y="35"/>
                  </a:lnTo>
                  <a:lnTo>
                    <a:pt x="27" y="36"/>
                  </a:lnTo>
                  <a:lnTo>
                    <a:pt x="25" y="38"/>
                  </a:lnTo>
                  <a:lnTo>
                    <a:pt x="25" y="40"/>
                  </a:lnTo>
                  <a:lnTo>
                    <a:pt x="25" y="42"/>
                  </a:lnTo>
                  <a:lnTo>
                    <a:pt x="25" y="44"/>
                  </a:lnTo>
                  <a:lnTo>
                    <a:pt x="26" y="44"/>
                  </a:lnTo>
                  <a:lnTo>
                    <a:pt x="28" y="46"/>
                  </a:lnTo>
                  <a:lnTo>
                    <a:pt x="32" y="47"/>
                  </a:lnTo>
                  <a:lnTo>
                    <a:pt x="35" y="49"/>
                  </a:lnTo>
                  <a:lnTo>
                    <a:pt x="39" y="49"/>
                  </a:lnTo>
                  <a:lnTo>
                    <a:pt x="42" y="50"/>
                  </a:lnTo>
                  <a:lnTo>
                    <a:pt x="46" y="51"/>
                  </a:lnTo>
                  <a:lnTo>
                    <a:pt x="49" y="52"/>
                  </a:lnTo>
                  <a:lnTo>
                    <a:pt x="54" y="52"/>
                  </a:lnTo>
                  <a:lnTo>
                    <a:pt x="55" y="54"/>
                  </a:lnTo>
                  <a:lnTo>
                    <a:pt x="59" y="55"/>
                  </a:lnTo>
                  <a:lnTo>
                    <a:pt x="61" y="55"/>
                  </a:lnTo>
                  <a:lnTo>
                    <a:pt x="64" y="55"/>
                  </a:lnTo>
                  <a:lnTo>
                    <a:pt x="66" y="55"/>
                  </a:lnTo>
                  <a:lnTo>
                    <a:pt x="66" y="54"/>
                  </a:lnTo>
                  <a:lnTo>
                    <a:pt x="66" y="52"/>
                  </a:lnTo>
                  <a:lnTo>
                    <a:pt x="64" y="52"/>
                  </a:lnTo>
                  <a:lnTo>
                    <a:pt x="63" y="52"/>
                  </a:lnTo>
                  <a:lnTo>
                    <a:pt x="63" y="51"/>
                  </a:lnTo>
                  <a:lnTo>
                    <a:pt x="61" y="50"/>
                  </a:lnTo>
                  <a:lnTo>
                    <a:pt x="61" y="49"/>
                  </a:lnTo>
                  <a:lnTo>
                    <a:pt x="61" y="47"/>
                  </a:lnTo>
                  <a:lnTo>
                    <a:pt x="61" y="45"/>
                  </a:lnTo>
                  <a:lnTo>
                    <a:pt x="59" y="43"/>
                  </a:lnTo>
                  <a:lnTo>
                    <a:pt x="59" y="41"/>
                  </a:lnTo>
                  <a:lnTo>
                    <a:pt x="58" y="40"/>
                  </a:lnTo>
                  <a:lnTo>
                    <a:pt x="58" y="36"/>
                  </a:lnTo>
                  <a:lnTo>
                    <a:pt x="58" y="33"/>
                  </a:lnTo>
                  <a:lnTo>
                    <a:pt x="58" y="30"/>
                  </a:lnTo>
                  <a:lnTo>
                    <a:pt x="58" y="26"/>
                  </a:lnTo>
                  <a:lnTo>
                    <a:pt x="59" y="20"/>
                  </a:lnTo>
                  <a:lnTo>
                    <a:pt x="59" y="19"/>
                  </a:lnTo>
                  <a:lnTo>
                    <a:pt x="61" y="17"/>
                  </a:lnTo>
                  <a:lnTo>
                    <a:pt x="61" y="15"/>
                  </a:lnTo>
                  <a:lnTo>
                    <a:pt x="62" y="13"/>
                  </a:lnTo>
                  <a:lnTo>
                    <a:pt x="62" y="12"/>
                  </a:lnTo>
                  <a:lnTo>
                    <a:pt x="64" y="10"/>
                  </a:lnTo>
                  <a:lnTo>
                    <a:pt x="64" y="9"/>
                  </a:lnTo>
                  <a:lnTo>
                    <a:pt x="66" y="7"/>
                  </a:lnTo>
                  <a:lnTo>
                    <a:pt x="66" y="5"/>
                  </a:lnTo>
                  <a:lnTo>
                    <a:pt x="68" y="3"/>
                  </a:lnTo>
                  <a:lnTo>
                    <a:pt x="69" y="1"/>
                  </a:lnTo>
                  <a:lnTo>
                    <a:pt x="70" y="0"/>
                  </a:lnTo>
                </a:path>
              </a:pathLst>
            </a:custGeom>
            <a:solidFill>
              <a:srgbClr val="F8F8F8"/>
            </a:solidFill>
            <a:ln w="6350">
              <a:solidFill>
                <a:srgbClr val="DDDDDD"/>
              </a:solidFill>
              <a:round/>
              <a:headEnd/>
              <a:tailEnd/>
            </a:ln>
          </p:spPr>
          <p:txBody>
            <a:bodyPr/>
            <a:lstStyle/>
            <a:p>
              <a:endParaRPr lang="it-IT"/>
            </a:p>
          </p:txBody>
        </p:sp>
        <p:sp>
          <p:nvSpPr>
            <p:cNvPr id="12374" name="Freeform 112"/>
            <p:cNvSpPr>
              <a:spLocks/>
            </p:cNvSpPr>
            <p:nvPr/>
          </p:nvSpPr>
          <p:spPr bwMode="auto">
            <a:xfrm>
              <a:off x="1130" y="1465"/>
              <a:ext cx="324" cy="105"/>
            </a:xfrm>
            <a:custGeom>
              <a:avLst/>
              <a:gdLst>
                <a:gd name="T0" fmla="*/ 8 w 164"/>
                <a:gd name="T1" fmla="*/ 6 h 114"/>
                <a:gd name="T2" fmla="*/ 55 w 164"/>
                <a:gd name="T3" fmla="*/ 6 h 114"/>
                <a:gd name="T4" fmla="*/ 109 w 164"/>
                <a:gd name="T5" fmla="*/ 4 h 114"/>
                <a:gd name="T6" fmla="*/ 140 w 164"/>
                <a:gd name="T7" fmla="*/ 1 h 114"/>
                <a:gd name="T8" fmla="*/ 332 w 164"/>
                <a:gd name="T9" fmla="*/ 9 h 114"/>
                <a:gd name="T10" fmla="*/ 524 w 164"/>
                <a:gd name="T11" fmla="*/ 15 h 114"/>
                <a:gd name="T12" fmla="*/ 632 w 164"/>
                <a:gd name="T13" fmla="*/ 16 h 114"/>
                <a:gd name="T14" fmla="*/ 688 w 164"/>
                <a:gd name="T15" fmla="*/ 16 h 114"/>
                <a:gd name="T16" fmla="*/ 664 w 164"/>
                <a:gd name="T17" fmla="*/ 30 h 114"/>
                <a:gd name="T18" fmla="*/ 664 w 164"/>
                <a:gd name="T19" fmla="*/ 53 h 114"/>
                <a:gd name="T20" fmla="*/ 719 w 164"/>
                <a:gd name="T21" fmla="*/ 73 h 114"/>
                <a:gd name="T22" fmla="*/ 780 w 164"/>
                <a:gd name="T23" fmla="*/ 84 h 114"/>
                <a:gd name="T24" fmla="*/ 824 w 164"/>
                <a:gd name="T25" fmla="*/ 82 h 114"/>
                <a:gd name="T26" fmla="*/ 840 w 164"/>
                <a:gd name="T27" fmla="*/ 69 h 114"/>
                <a:gd name="T28" fmla="*/ 885 w 164"/>
                <a:gd name="T29" fmla="*/ 53 h 114"/>
                <a:gd name="T30" fmla="*/ 1012 w 164"/>
                <a:gd name="T31" fmla="*/ 41 h 114"/>
                <a:gd name="T32" fmla="*/ 1073 w 164"/>
                <a:gd name="T33" fmla="*/ 37 h 114"/>
                <a:gd name="T34" fmla="*/ 1081 w 164"/>
                <a:gd name="T35" fmla="*/ 28 h 114"/>
                <a:gd name="T36" fmla="*/ 1096 w 164"/>
                <a:gd name="T37" fmla="*/ 19 h 114"/>
                <a:gd name="T38" fmla="*/ 1108 w 164"/>
                <a:gd name="T39" fmla="*/ 14 h 114"/>
                <a:gd name="T40" fmla="*/ 1124 w 164"/>
                <a:gd name="T41" fmla="*/ 34 h 114"/>
                <a:gd name="T42" fmla="*/ 1179 w 164"/>
                <a:gd name="T43" fmla="*/ 57 h 114"/>
                <a:gd name="T44" fmla="*/ 1217 w 164"/>
                <a:gd name="T45" fmla="*/ 75 h 114"/>
                <a:gd name="T46" fmla="*/ 1249 w 164"/>
                <a:gd name="T47" fmla="*/ 83 h 114"/>
                <a:gd name="T48" fmla="*/ 1201 w 164"/>
                <a:gd name="T49" fmla="*/ 85 h 114"/>
                <a:gd name="T50" fmla="*/ 1108 w 164"/>
                <a:gd name="T51" fmla="*/ 87 h 114"/>
                <a:gd name="T52" fmla="*/ 988 w 164"/>
                <a:gd name="T53" fmla="*/ 88 h 114"/>
                <a:gd name="T54" fmla="*/ 840 w 164"/>
                <a:gd name="T55" fmla="*/ 88 h 114"/>
                <a:gd name="T56" fmla="*/ 780 w 164"/>
                <a:gd name="T57" fmla="*/ 88 h 114"/>
                <a:gd name="T58" fmla="*/ 719 w 164"/>
                <a:gd name="T59" fmla="*/ 84 h 114"/>
                <a:gd name="T60" fmla="*/ 624 w 164"/>
                <a:gd name="T61" fmla="*/ 79 h 114"/>
                <a:gd name="T62" fmla="*/ 561 w 164"/>
                <a:gd name="T63" fmla="*/ 74 h 114"/>
                <a:gd name="T64" fmla="*/ 516 w 164"/>
                <a:gd name="T65" fmla="*/ 70 h 114"/>
                <a:gd name="T66" fmla="*/ 492 w 164"/>
                <a:gd name="T67" fmla="*/ 64 h 114"/>
                <a:gd name="T68" fmla="*/ 448 w 164"/>
                <a:gd name="T69" fmla="*/ 61 h 114"/>
                <a:gd name="T70" fmla="*/ 417 w 164"/>
                <a:gd name="T71" fmla="*/ 59 h 114"/>
                <a:gd name="T72" fmla="*/ 379 w 164"/>
                <a:gd name="T73" fmla="*/ 59 h 114"/>
                <a:gd name="T74" fmla="*/ 332 w 164"/>
                <a:gd name="T75" fmla="*/ 54 h 114"/>
                <a:gd name="T76" fmla="*/ 277 w 164"/>
                <a:gd name="T77" fmla="*/ 49 h 114"/>
                <a:gd name="T78" fmla="*/ 253 w 164"/>
                <a:gd name="T79" fmla="*/ 45 h 114"/>
                <a:gd name="T80" fmla="*/ 269 w 164"/>
                <a:gd name="T81" fmla="*/ 43 h 114"/>
                <a:gd name="T82" fmla="*/ 316 w 164"/>
                <a:gd name="T83" fmla="*/ 42 h 114"/>
                <a:gd name="T84" fmla="*/ 379 w 164"/>
                <a:gd name="T85" fmla="*/ 41 h 114"/>
                <a:gd name="T86" fmla="*/ 417 w 164"/>
                <a:gd name="T87" fmla="*/ 41 h 114"/>
                <a:gd name="T88" fmla="*/ 379 w 164"/>
                <a:gd name="T89" fmla="*/ 25 h 114"/>
                <a:gd name="T90" fmla="*/ 277 w 164"/>
                <a:gd name="T91" fmla="*/ 15 h 114"/>
                <a:gd name="T92" fmla="*/ 140 w 164"/>
                <a:gd name="T93" fmla="*/ 13 h 114"/>
                <a:gd name="T94" fmla="*/ 24 w 164"/>
                <a:gd name="T95" fmla="*/ 7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0" y="8"/>
                  </a:moveTo>
                  <a:lnTo>
                    <a:pt x="0" y="8"/>
                  </a:lnTo>
                  <a:lnTo>
                    <a:pt x="1" y="8"/>
                  </a:lnTo>
                  <a:lnTo>
                    <a:pt x="3" y="7"/>
                  </a:lnTo>
                  <a:lnTo>
                    <a:pt x="4" y="7"/>
                  </a:lnTo>
                  <a:lnTo>
                    <a:pt x="5" y="6"/>
                  </a:lnTo>
                  <a:lnTo>
                    <a:pt x="7" y="6"/>
                  </a:lnTo>
                  <a:lnTo>
                    <a:pt x="9" y="4"/>
                  </a:lnTo>
                  <a:lnTo>
                    <a:pt x="10" y="4"/>
                  </a:lnTo>
                  <a:lnTo>
                    <a:pt x="12" y="4"/>
                  </a:lnTo>
                  <a:lnTo>
                    <a:pt x="14" y="4"/>
                  </a:lnTo>
                  <a:lnTo>
                    <a:pt x="16" y="2"/>
                  </a:lnTo>
                  <a:lnTo>
                    <a:pt x="17" y="1"/>
                  </a:lnTo>
                  <a:lnTo>
                    <a:pt x="18" y="1"/>
                  </a:lnTo>
                  <a:lnTo>
                    <a:pt x="19" y="0"/>
                  </a:lnTo>
                  <a:lnTo>
                    <a:pt x="27" y="5"/>
                  </a:lnTo>
                  <a:lnTo>
                    <a:pt x="36" y="9"/>
                  </a:lnTo>
                  <a:lnTo>
                    <a:pt x="43" y="12"/>
                  </a:lnTo>
                  <a:lnTo>
                    <a:pt x="51" y="13"/>
                  </a:lnTo>
                  <a:lnTo>
                    <a:pt x="56" y="16"/>
                  </a:lnTo>
                  <a:lnTo>
                    <a:pt x="63" y="17"/>
                  </a:lnTo>
                  <a:lnTo>
                    <a:pt x="68" y="18"/>
                  </a:lnTo>
                  <a:lnTo>
                    <a:pt x="73" y="18"/>
                  </a:lnTo>
                  <a:lnTo>
                    <a:pt x="76" y="19"/>
                  </a:lnTo>
                  <a:lnTo>
                    <a:pt x="80" y="19"/>
                  </a:lnTo>
                  <a:lnTo>
                    <a:pt x="82" y="19"/>
                  </a:lnTo>
                  <a:lnTo>
                    <a:pt x="85" y="19"/>
                  </a:lnTo>
                  <a:lnTo>
                    <a:pt x="86" y="19"/>
                  </a:lnTo>
                  <a:lnTo>
                    <a:pt x="88" y="19"/>
                  </a:lnTo>
                  <a:lnTo>
                    <a:pt x="89" y="19"/>
                  </a:lnTo>
                  <a:lnTo>
                    <a:pt x="90" y="18"/>
                  </a:lnTo>
                  <a:lnTo>
                    <a:pt x="88" y="26"/>
                  </a:lnTo>
                  <a:lnTo>
                    <a:pt x="87" y="32"/>
                  </a:lnTo>
                  <a:lnTo>
                    <a:pt x="86" y="39"/>
                  </a:lnTo>
                  <a:lnTo>
                    <a:pt x="86" y="45"/>
                  </a:lnTo>
                  <a:lnTo>
                    <a:pt x="86" y="52"/>
                  </a:lnTo>
                  <a:lnTo>
                    <a:pt x="86" y="60"/>
                  </a:lnTo>
                  <a:lnTo>
                    <a:pt x="86" y="67"/>
                  </a:lnTo>
                  <a:lnTo>
                    <a:pt x="88" y="73"/>
                  </a:lnTo>
                  <a:lnTo>
                    <a:pt x="89" y="80"/>
                  </a:lnTo>
                  <a:lnTo>
                    <a:pt x="91" y="87"/>
                  </a:lnTo>
                  <a:lnTo>
                    <a:pt x="93" y="93"/>
                  </a:lnTo>
                  <a:lnTo>
                    <a:pt x="94" y="98"/>
                  </a:lnTo>
                  <a:lnTo>
                    <a:pt x="96" y="102"/>
                  </a:lnTo>
                  <a:lnTo>
                    <a:pt x="99" y="105"/>
                  </a:lnTo>
                  <a:lnTo>
                    <a:pt x="101" y="108"/>
                  </a:lnTo>
                  <a:lnTo>
                    <a:pt x="105" y="108"/>
                  </a:lnTo>
                  <a:lnTo>
                    <a:pt x="105" y="109"/>
                  </a:lnTo>
                  <a:lnTo>
                    <a:pt x="107" y="107"/>
                  </a:lnTo>
                  <a:lnTo>
                    <a:pt x="107" y="105"/>
                  </a:lnTo>
                  <a:lnTo>
                    <a:pt x="108" y="102"/>
                  </a:lnTo>
                  <a:lnTo>
                    <a:pt x="108" y="98"/>
                  </a:lnTo>
                  <a:lnTo>
                    <a:pt x="109" y="94"/>
                  </a:lnTo>
                  <a:lnTo>
                    <a:pt x="109" y="88"/>
                  </a:lnTo>
                  <a:lnTo>
                    <a:pt x="110" y="83"/>
                  </a:lnTo>
                  <a:lnTo>
                    <a:pt x="111" y="79"/>
                  </a:lnTo>
                  <a:lnTo>
                    <a:pt x="113" y="73"/>
                  </a:lnTo>
                  <a:lnTo>
                    <a:pt x="115" y="68"/>
                  </a:lnTo>
                  <a:lnTo>
                    <a:pt x="118" y="63"/>
                  </a:lnTo>
                  <a:lnTo>
                    <a:pt x="121" y="60"/>
                  </a:lnTo>
                  <a:lnTo>
                    <a:pt x="126" y="55"/>
                  </a:lnTo>
                  <a:lnTo>
                    <a:pt x="131" y="52"/>
                  </a:lnTo>
                  <a:lnTo>
                    <a:pt x="139" y="49"/>
                  </a:lnTo>
                  <a:lnTo>
                    <a:pt x="139" y="47"/>
                  </a:lnTo>
                  <a:lnTo>
                    <a:pt x="140" y="45"/>
                  </a:lnTo>
                  <a:lnTo>
                    <a:pt x="140" y="43"/>
                  </a:lnTo>
                  <a:lnTo>
                    <a:pt x="140" y="39"/>
                  </a:lnTo>
                  <a:lnTo>
                    <a:pt x="140" y="36"/>
                  </a:lnTo>
                  <a:lnTo>
                    <a:pt x="142" y="33"/>
                  </a:lnTo>
                  <a:lnTo>
                    <a:pt x="142" y="31"/>
                  </a:lnTo>
                  <a:lnTo>
                    <a:pt x="142" y="28"/>
                  </a:lnTo>
                  <a:lnTo>
                    <a:pt x="142" y="25"/>
                  </a:lnTo>
                  <a:lnTo>
                    <a:pt x="143" y="21"/>
                  </a:lnTo>
                  <a:lnTo>
                    <a:pt x="143" y="20"/>
                  </a:lnTo>
                  <a:lnTo>
                    <a:pt x="144" y="18"/>
                  </a:lnTo>
                  <a:lnTo>
                    <a:pt x="144" y="17"/>
                  </a:lnTo>
                  <a:lnTo>
                    <a:pt x="145" y="16"/>
                  </a:lnTo>
                  <a:lnTo>
                    <a:pt x="145" y="25"/>
                  </a:lnTo>
                  <a:lnTo>
                    <a:pt x="146" y="34"/>
                  </a:lnTo>
                  <a:lnTo>
                    <a:pt x="146" y="43"/>
                  </a:lnTo>
                  <a:lnTo>
                    <a:pt x="148" y="51"/>
                  </a:lnTo>
                  <a:lnTo>
                    <a:pt x="149" y="59"/>
                  </a:lnTo>
                  <a:lnTo>
                    <a:pt x="151" y="66"/>
                  </a:lnTo>
                  <a:lnTo>
                    <a:pt x="153" y="73"/>
                  </a:lnTo>
                  <a:lnTo>
                    <a:pt x="155" y="79"/>
                  </a:lnTo>
                  <a:lnTo>
                    <a:pt x="155" y="86"/>
                  </a:lnTo>
                  <a:lnTo>
                    <a:pt x="156" y="91"/>
                  </a:lnTo>
                  <a:lnTo>
                    <a:pt x="158" y="96"/>
                  </a:lnTo>
                  <a:lnTo>
                    <a:pt x="160" y="100"/>
                  </a:lnTo>
                  <a:lnTo>
                    <a:pt x="160" y="103"/>
                  </a:lnTo>
                  <a:lnTo>
                    <a:pt x="162" y="105"/>
                  </a:lnTo>
                  <a:lnTo>
                    <a:pt x="162" y="106"/>
                  </a:lnTo>
                  <a:lnTo>
                    <a:pt x="163" y="106"/>
                  </a:lnTo>
                  <a:lnTo>
                    <a:pt x="160" y="108"/>
                  </a:lnTo>
                  <a:lnTo>
                    <a:pt x="158" y="108"/>
                  </a:lnTo>
                  <a:lnTo>
                    <a:pt x="156" y="109"/>
                  </a:lnTo>
                  <a:lnTo>
                    <a:pt x="154" y="109"/>
                  </a:lnTo>
                  <a:lnTo>
                    <a:pt x="150" y="111"/>
                  </a:lnTo>
                  <a:lnTo>
                    <a:pt x="148" y="111"/>
                  </a:lnTo>
                  <a:lnTo>
                    <a:pt x="144" y="111"/>
                  </a:lnTo>
                  <a:lnTo>
                    <a:pt x="142" y="111"/>
                  </a:lnTo>
                  <a:lnTo>
                    <a:pt x="137" y="112"/>
                  </a:lnTo>
                  <a:lnTo>
                    <a:pt x="134" y="112"/>
                  </a:lnTo>
                  <a:lnTo>
                    <a:pt x="128" y="112"/>
                  </a:lnTo>
                  <a:lnTo>
                    <a:pt x="125" y="112"/>
                  </a:lnTo>
                  <a:lnTo>
                    <a:pt x="119" y="113"/>
                  </a:lnTo>
                  <a:lnTo>
                    <a:pt x="115" y="113"/>
                  </a:lnTo>
                  <a:lnTo>
                    <a:pt x="109" y="113"/>
                  </a:lnTo>
                  <a:lnTo>
                    <a:pt x="105" y="113"/>
                  </a:lnTo>
                  <a:lnTo>
                    <a:pt x="103" y="113"/>
                  </a:lnTo>
                  <a:lnTo>
                    <a:pt x="101" y="113"/>
                  </a:lnTo>
                  <a:lnTo>
                    <a:pt x="100" y="111"/>
                  </a:lnTo>
                  <a:lnTo>
                    <a:pt x="97" y="111"/>
                  </a:lnTo>
                  <a:lnTo>
                    <a:pt x="95" y="109"/>
                  </a:lnTo>
                  <a:lnTo>
                    <a:pt x="93" y="107"/>
                  </a:lnTo>
                  <a:lnTo>
                    <a:pt x="91" y="105"/>
                  </a:lnTo>
                  <a:lnTo>
                    <a:pt x="88" y="104"/>
                  </a:lnTo>
                  <a:lnTo>
                    <a:pt x="85" y="102"/>
                  </a:lnTo>
                  <a:lnTo>
                    <a:pt x="81" y="101"/>
                  </a:lnTo>
                  <a:lnTo>
                    <a:pt x="80" y="99"/>
                  </a:lnTo>
                  <a:lnTo>
                    <a:pt x="76" y="98"/>
                  </a:lnTo>
                  <a:lnTo>
                    <a:pt x="74" y="96"/>
                  </a:lnTo>
                  <a:lnTo>
                    <a:pt x="73" y="94"/>
                  </a:lnTo>
                  <a:lnTo>
                    <a:pt x="71" y="92"/>
                  </a:lnTo>
                  <a:lnTo>
                    <a:pt x="70" y="92"/>
                  </a:lnTo>
                  <a:lnTo>
                    <a:pt x="69" y="90"/>
                  </a:lnTo>
                  <a:lnTo>
                    <a:pt x="67" y="89"/>
                  </a:lnTo>
                  <a:lnTo>
                    <a:pt x="67" y="87"/>
                  </a:lnTo>
                  <a:lnTo>
                    <a:pt x="65" y="86"/>
                  </a:lnTo>
                  <a:lnTo>
                    <a:pt x="65" y="85"/>
                  </a:lnTo>
                  <a:lnTo>
                    <a:pt x="64" y="83"/>
                  </a:lnTo>
                  <a:lnTo>
                    <a:pt x="64" y="81"/>
                  </a:lnTo>
                  <a:lnTo>
                    <a:pt x="62" y="81"/>
                  </a:lnTo>
                  <a:lnTo>
                    <a:pt x="60" y="79"/>
                  </a:lnTo>
                  <a:lnTo>
                    <a:pt x="58" y="78"/>
                  </a:lnTo>
                  <a:lnTo>
                    <a:pt x="58" y="76"/>
                  </a:lnTo>
                  <a:lnTo>
                    <a:pt x="56" y="76"/>
                  </a:lnTo>
                  <a:lnTo>
                    <a:pt x="56" y="75"/>
                  </a:lnTo>
                  <a:lnTo>
                    <a:pt x="54" y="75"/>
                  </a:lnTo>
                  <a:lnTo>
                    <a:pt x="54" y="74"/>
                  </a:lnTo>
                  <a:lnTo>
                    <a:pt x="52" y="75"/>
                  </a:lnTo>
                  <a:lnTo>
                    <a:pt x="51" y="75"/>
                  </a:lnTo>
                  <a:lnTo>
                    <a:pt x="49" y="75"/>
                  </a:lnTo>
                  <a:lnTo>
                    <a:pt x="49" y="73"/>
                  </a:lnTo>
                  <a:lnTo>
                    <a:pt x="47" y="72"/>
                  </a:lnTo>
                  <a:lnTo>
                    <a:pt x="45" y="71"/>
                  </a:lnTo>
                  <a:lnTo>
                    <a:pt x="43" y="69"/>
                  </a:lnTo>
                  <a:lnTo>
                    <a:pt x="41" y="67"/>
                  </a:lnTo>
                  <a:lnTo>
                    <a:pt x="40" y="66"/>
                  </a:lnTo>
                  <a:lnTo>
                    <a:pt x="38" y="64"/>
                  </a:lnTo>
                  <a:lnTo>
                    <a:pt x="36" y="63"/>
                  </a:lnTo>
                  <a:lnTo>
                    <a:pt x="35" y="61"/>
                  </a:lnTo>
                  <a:lnTo>
                    <a:pt x="33" y="60"/>
                  </a:lnTo>
                  <a:lnTo>
                    <a:pt x="33" y="58"/>
                  </a:lnTo>
                  <a:lnTo>
                    <a:pt x="33" y="57"/>
                  </a:lnTo>
                  <a:lnTo>
                    <a:pt x="33" y="55"/>
                  </a:lnTo>
                  <a:lnTo>
                    <a:pt x="34" y="55"/>
                  </a:lnTo>
                  <a:lnTo>
                    <a:pt x="35" y="55"/>
                  </a:lnTo>
                  <a:lnTo>
                    <a:pt x="36" y="54"/>
                  </a:lnTo>
                  <a:lnTo>
                    <a:pt x="38" y="54"/>
                  </a:lnTo>
                  <a:lnTo>
                    <a:pt x="40" y="54"/>
                  </a:lnTo>
                  <a:lnTo>
                    <a:pt x="41" y="54"/>
                  </a:lnTo>
                  <a:lnTo>
                    <a:pt x="44" y="52"/>
                  </a:lnTo>
                  <a:lnTo>
                    <a:pt x="46" y="52"/>
                  </a:lnTo>
                  <a:lnTo>
                    <a:pt x="48" y="52"/>
                  </a:lnTo>
                  <a:lnTo>
                    <a:pt x="49" y="52"/>
                  </a:lnTo>
                  <a:lnTo>
                    <a:pt x="51" y="52"/>
                  </a:lnTo>
                  <a:lnTo>
                    <a:pt x="52" y="52"/>
                  </a:lnTo>
                  <a:lnTo>
                    <a:pt x="54" y="52"/>
                  </a:lnTo>
                  <a:lnTo>
                    <a:pt x="55" y="52"/>
                  </a:lnTo>
                  <a:lnTo>
                    <a:pt x="54" y="44"/>
                  </a:lnTo>
                  <a:lnTo>
                    <a:pt x="52" y="37"/>
                  </a:lnTo>
                  <a:lnTo>
                    <a:pt x="49" y="32"/>
                  </a:lnTo>
                  <a:lnTo>
                    <a:pt x="47" y="26"/>
                  </a:lnTo>
                  <a:lnTo>
                    <a:pt x="43" y="24"/>
                  </a:lnTo>
                  <a:lnTo>
                    <a:pt x="39" y="20"/>
                  </a:lnTo>
                  <a:lnTo>
                    <a:pt x="36" y="18"/>
                  </a:lnTo>
                  <a:lnTo>
                    <a:pt x="32" y="16"/>
                  </a:lnTo>
                  <a:lnTo>
                    <a:pt x="27" y="16"/>
                  </a:lnTo>
                  <a:lnTo>
                    <a:pt x="23" y="16"/>
                  </a:lnTo>
                  <a:lnTo>
                    <a:pt x="18" y="16"/>
                  </a:lnTo>
                  <a:lnTo>
                    <a:pt x="14" y="14"/>
                  </a:lnTo>
                  <a:lnTo>
                    <a:pt x="9" y="14"/>
                  </a:lnTo>
                  <a:lnTo>
                    <a:pt x="6" y="12"/>
                  </a:lnTo>
                  <a:lnTo>
                    <a:pt x="3" y="10"/>
                  </a:lnTo>
                  <a:lnTo>
                    <a:pt x="0" y="8"/>
                  </a:lnTo>
                </a:path>
              </a:pathLst>
            </a:custGeom>
            <a:solidFill>
              <a:srgbClr val="F8F8F8"/>
            </a:solidFill>
            <a:ln w="6350">
              <a:solidFill>
                <a:srgbClr val="DDDDDD"/>
              </a:solidFill>
              <a:round/>
              <a:headEnd/>
              <a:tailEnd/>
            </a:ln>
          </p:spPr>
          <p:txBody>
            <a:bodyPr/>
            <a:lstStyle/>
            <a:p>
              <a:endParaRPr lang="it-IT"/>
            </a:p>
          </p:txBody>
        </p:sp>
        <p:sp>
          <p:nvSpPr>
            <p:cNvPr id="12375" name="Freeform 113"/>
            <p:cNvSpPr>
              <a:spLocks/>
            </p:cNvSpPr>
            <p:nvPr/>
          </p:nvSpPr>
          <p:spPr bwMode="auto">
            <a:xfrm>
              <a:off x="1509" y="1464"/>
              <a:ext cx="323" cy="105"/>
            </a:xfrm>
            <a:custGeom>
              <a:avLst/>
              <a:gdLst>
                <a:gd name="T0" fmla="*/ 1221 w 164"/>
                <a:gd name="T1" fmla="*/ 6 h 114"/>
                <a:gd name="T2" fmla="*/ 1176 w 164"/>
                <a:gd name="T3" fmla="*/ 6 h 114"/>
                <a:gd name="T4" fmla="*/ 1125 w 164"/>
                <a:gd name="T5" fmla="*/ 4 h 114"/>
                <a:gd name="T6" fmla="*/ 1093 w 164"/>
                <a:gd name="T7" fmla="*/ 2 h 114"/>
                <a:gd name="T8" fmla="*/ 892 w 164"/>
                <a:gd name="T9" fmla="*/ 9 h 114"/>
                <a:gd name="T10" fmla="*/ 709 w 164"/>
                <a:gd name="T11" fmla="*/ 15 h 114"/>
                <a:gd name="T12" fmla="*/ 597 w 164"/>
                <a:gd name="T13" fmla="*/ 16 h 114"/>
                <a:gd name="T14" fmla="*/ 551 w 164"/>
                <a:gd name="T15" fmla="*/ 16 h 114"/>
                <a:gd name="T16" fmla="*/ 567 w 164"/>
                <a:gd name="T17" fmla="*/ 30 h 114"/>
                <a:gd name="T18" fmla="*/ 559 w 164"/>
                <a:gd name="T19" fmla="*/ 53 h 114"/>
                <a:gd name="T20" fmla="*/ 520 w 164"/>
                <a:gd name="T21" fmla="*/ 73 h 114"/>
                <a:gd name="T22" fmla="*/ 457 w 164"/>
                <a:gd name="T23" fmla="*/ 84 h 114"/>
                <a:gd name="T24" fmla="*/ 404 w 164"/>
                <a:gd name="T25" fmla="*/ 82 h 114"/>
                <a:gd name="T26" fmla="*/ 380 w 164"/>
                <a:gd name="T27" fmla="*/ 69 h 114"/>
                <a:gd name="T28" fmla="*/ 337 w 164"/>
                <a:gd name="T29" fmla="*/ 54 h 114"/>
                <a:gd name="T30" fmla="*/ 213 w 164"/>
                <a:gd name="T31" fmla="*/ 41 h 114"/>
                <a:gd name="T32" fmla="*/ 160 w 164"/>
                <a:gd name="T33" fmla="*/ 37 h 114"/>
                <a:gd name="T34" fmla="*/ 152 w 164"/>
                <a:gd name="T35" fmla="*/ 29 h 114"/>
                <a:gd name="T36" fmla="*/ 136 w 164"/>
                <a:gd name="T37" fmla="*/ 20 h 114"/>
                <a:gd name="T38" fmla="*/ 128 w 164"/>
                <a:gd name="T39" fmla="*/ 15 h 114"/>
                <a:gd name="T40" fmla="*/ 100 w 164"/>
                <a:gd name="T41" fmla="*/ 34 h 114"/>
                <a:gd name="T42" fmla="*/ 55 w 164"/>
                <a:gd name="T43" fmla="*/ 57 h 114"/>
                <a:gd name="T44" fmla="*/ 16 w 164"/>
                <a:gd name="T45" fmla="*/ 75 h 114"/>
                <a:gd name="T46" fmla="*/ 0 w 164"/>
                <a:gd name="T47" fmla="*/ 84 h 114"/>
                <a:gd name="T48" fmla="*/ 39 w 164"/>
                <a:gd name="T49" fmla="*/ 86 h 114"/>
                <a:gd name="T50" fmla="*/ 124 w 164"/>
                <a:gd name="T51" fmla="*/ 87 h 114"/>
                <a:gd name="T52" fmla="*/ 236 w 164"/>
                <a:gd name="T53" fmla="*/ 88 h 114"/>
                <a:gd name="T54" fmla="*/ 396 w 164"/>
                <a:gd name="T55" fmla="*/ 88 h 114"/>
                <a:gd name="T56" fmla="*/ 457 w 164"/>
                <a:gd name="T57" fmla="*/ 88 h 114"/>
                <a:gd name="T58" fmla="*/ 520 w 164"/>
                <a:gd name="T59" fmla="*/ 84 h 114"/>
                <a:gd name="T60" fmla="*/ 597 w 164"/>
                <a:gd name="T61" fmla="*/ 79 h 114"/>
                <a:gd name="T62" fmla="*/ 672 w 164"/>
                <a:gd name="T63" fmla="*/ 74 h 114"/>
                <a:gd name="T64" fmla="*/ 701 w 164"/>
                <a:gd name="T65" fmla="*/ 70 h 114"/>
                <a:gd name="T66" fmla="*/ 725 w 164"/>
                <a:gd name="T67" fmla="*/ 64 h 114"/>
                <a:gd name="T68" fmla="*/ 764 w 164"/>
                <a:gd name="T69" fmla="*/ 61 h 114"/>
                <a:gd name="T70" fmla="*/ 811 w 164"/>
                <a:gd name="T71" fmla="*/ 59 h 114"/>
                <a:gd name="T72" fmla="*/ 841 w 164"/>
                <a:gd name="T73" fmla="*/ 59 h 114"/>
                <a:gd name="T74" fmla="*/ 892 w 164"/>
                <a:gd name="T75" fmla="*/ 54 h 114"/>
                <a:gd name="T76" fmla="*/ 947 w 164"/>
                <a:gd name="T77" fmla="*/ 49 h 114"/>
                <a:gd name="T78" fmla="*/ 977 w 164"/>
                <a:gd name="T79" fmla="*/ 45 h 114"/>
                <a:gd name="T80" fmla="*/ 955 w 164"/>
                <a:gd name="T81" fmla="*/ 44 h 114"/>
                <a:gd name="T82" fmla="*/ 908 w 164"/>
                <a:gd name="T83" fmla="*/ 42 h 114"/>
                <a:gd name="T84" fmla="*/ 849 w 164"/>
                <a:gd name="T85" fmla="*/ 41 h 114"/>
                <a:gd name="T86" fmla="*/ 827 w 164"/>
                <a:gd name="T87" fmla="*/ 41 h 114"/>
                <a:gd name="T88" fmla="*/ 849 w 164"/>
                <a:gd name="T89" fmla="*/ 25 h 114"/>
                <a:gd name="T90" fmla="*/ 955 w 164"/>
                <a:gd name="T91" fmla="*/ 15 h 114"/>
                <a:gd name="T92" fmla="*/ 1079 w 164"/>
                <a:gd name="T93" fmla="*/ 12 h 114"/>
                <a:gd name="T94" fmla="*/ 1213 w 164"/>
                <a:gd name="T95" fmla="*/ 8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163" y="8"/>
                  </a:moveTo>
                  <a:lnTo>
                    <a:pt x="162" y="8"/>
                  </a:lnTo>
                  <a:lnTo>
                    <a:pt x="161" y="8"/>
                  </a:lnTo>
                  <a:lnTo>
                    <a:pt x="160" y="8"/>
                  </a:lnTo>
                  <a:lnTo>
                    <a:pt x="159" y="8"/>
                  </a:lnTo>
                  <a:lnTo>
                    <a:pt x="157" y="8"/>
                  </a:lnTo>
                  <a:lnTo>
                    <a:pt x="156" y="6"/>
                  </a:lnTo>
                  <a:lnTo>
                    <a:pt x="154" y="6"/>
                  </a:lnTo>
                  <a:lnTo>
                    <a:pt x="152" y="5"/>
                  </a:lnTo>
                  <a:lnTo>
                    <a:pt x="151" y="5"/>
                  </a:lnTo>
                  <a:lnTo>
                    <a:pt x="149" y="4"/>
                  </a:lnTo>
                  <a:lnTo>
                    <a:pt x="147" y="4"/>
                  </a:lnTo>
                  <a:lnTo>
                    <a:pt x="146" y="2"/>
                  </a:lnTo>
                  <a:lnTo>
                    <a:pt x="144" y="2"/>
                  </a:lnTo>
                  <a:lnTo>
                    <a:pt x="143" y="2"/>
                  </a:lnTo>
                  <a:lnTo>
                    <a:pt x="143" y="0"/>
                  </a:lnTo>
                  <a:lnTo>
                    <a:pt x="133" y="5"/>
                  </a:lnTo>
                  <a:lnTo>
                    <a:pt x="125" y="9"/>
                  </a:lnTo>
                  <a:lnTo>
                    <a:pt x="117" y="12"/>
                  </a:lnTo>
                  <a:lnTo>
                    <a:pt x="110" y="14"/>
                  </a:lnTo>
                  <a:lnTo>
                    <a:pt x="103" y="15"/>
                  </a:lnTo>
                  <a:lnTo>
                    <a:pt x="98" y="17"/>
                  </a:lnTo>
                  <a:lnTo>
                    <a:pt x="93" y="18"/>
                  </a:lnTo>
                  <a:lnTo>
                    <a:pt x="89" y="18"/>
                  </a:lnTo>
                  <a:lnTo>
                    <a:pt x="84" y="19"/>
                  </a:lnTo>
                  <a:lnTo>
                    <a:pt x="80" y="19"/>
                  </a:lnTo>
                  <a:lnTo>
                    <a:pt x="78" y="19"/>
                  </a:lnTo>
                  <a:lnTo>
                    <a:pt x="76" y="19"/>
                  </a:lnTo>
                  <a:lnTo>
                    <a:pt x="74" y="19"/>
                  </a:lnTo>
                  <a:lnTo>
                    <a:pt x="73" y="19"/>
                  </a:lnTo>
                  <a:lnTo>
                    <a:pt x="72" y="19"/>
                  </a:lnTo>
                  <a:lnTo>
                    <a:pt x="72" y="26"/>
                  </a:lnTo>
                  <a:lnTo>
                    <a:pt x="74" y="32"/>
                  </a:lnTo>
                  <a:lnTo>
                    <a:pt x="74" y="39"/>
                  </a:lnTo>
                  <a:lnTo>
                    <a:pt x="75" y="45"/>
                  </a:lnTo>
                  <a:lnTo>
                    <a:pt x="74" y="53"/>
                  </a:lnTo>
                  <a:lnTo>
                    <a:pt x="74" y="60"/>
                  </a:lnTo>
                  <a:lnTo>
                    <a:pt x="73" y="67"/>
                  </a:lnTo>
                  <a:lnTo>
                    <a:pt x="73" y="73"/>
                  </a:lnTo>
                  <a:lnTo>
                    <a:pt x="71" y="81"/>
                  </a:lnTo>
                  <a:lnTo>
                    <a:pt x="69" y="87"/>
                  </a:lnTo>
                  <a:lnTo>
                    <a:pt x="68" y="93"/>
                  </a:lnTo>
                  <a:lnTo>
                    <a:pt x="66" y="98"/>
                  </a:lnTo>
                  <a:lnTo>
                    <a:pt x="63" y="102"/>
                  </a:lnTo>
                  <a:lnTo>
                    <a:pt x="61" y="105"/>
                  </a:lnTo>
                  <a:lnTo>
                    <a:pt x="60" y="107"/>
                  </a:lnTo>
                  <a:lnTo>
                    <a:pt x="58" y="108"/>
                  </a:lnTo>
                  <a:lnTo>
                    <a:pt x="56" y="109"/>
                  </a:lnTo>
                  <a:lnTo>
                    <a:pt x="55" y="107"/>
                  </a:lnTo>
                  <a:lnTo>
                    <a:pt x="53" y="105"/>
                  </a:lnTo>
                  <a:lnTo>
                    <a:pt x="53" y="102"/>
                  </a:lnTo>
                  <a:lnTo>
                    <a:pt x="51" y="98"/>
                  </a:lnTo>
                  <a:lnTo>
                    <a:pt x="51" y="94"/>
                  </a:lnTo>
                  <a:lnTo>
                    <a:pt x="50" y="88"/>
                  </a:lnTo>
                  <a:lnTo>
                    <a:pt x="50" y="83"/>
                  </a:lnTo>
                  <a:lnTo>
                    <a:pt x="49" y="79"/>
                  </a:lnTo>
                  <a:lnTo>
                    <a:pt x="47" y="73"/>
                  </a:lnTo>
                  <a:lnTo>
                    <a:pt x="44" y="69"/>
                  </a:lnTo>
                  <a:lnTo>
                    <a:pt x="42" y="64"/>
                  </a:lnTo>
                  <a:lnTo>
                    <a:pt x="38" y="60"/>
                  </a:lnTo>
                  <a:lnTo>
                    <a:pt x="34" y="55"/>
                  </a:lnTo>
                  <a:lnTo>
                    <a:pt x="28" y="52"/>
                  </a:lnTo>
                  <a:lnTo>
                    <a:pt x="22" y="49"/>
                  </a:lnTo>
                  <a:lnTo>
                    <a:pt x="21" y="49"/>
                  </a:lnTo>
                  <a:lnTo>
                    <a:pt x="21" y="47"/>
                  </a:lnTo>
                  <a:lnTo>
                    <a:pt x="21" y="45"/>
                  </a:lnTo>
                  <a:lnTo>
                    <a:pt x="20" y="43"/>
                  </a:lnTo>
                  <a:lnTo>
                    <a:pt x="20" y="40"/>
                  </a:lnTo>
                  <a:lnTo>
                    <a:pt x="20" y="37"/>
                  </a:lnTo>
                  <a:lnTo>
                    <a:pt x="20" y="33"/>
                  </a:lnTo>
                  <a:lnTo>
                    <a:pt x="18" y="32"/>
                  </a:lnTo>
                  <a:lnTo>
                    <a:pt x="18" y="28"/>
                  </a:lnTo>
                  <a:lnTo>
                    <a:pt x="18" y="26"/>
                  </a:lnTo>
                  <a:lnTo>
                    <a:pt x="18" y="22"/>
                  </a:lnTo>
                  <a:lnTo>
                    <a:pt x="17" y="20"/>
                  </a:lnTo>
                  <a:lnTo>
                    <a:pt x="17" y="18"/>
                  </a:lnTo>
                  <a:lnTo>
                    <a:pt x="17" y="17"/>
                  </a:lnTo>
                  <a:lnTo>
                    <a:pt x="15" y="26"/>
                  </a:lnTo>
                  <a:lnTo>
                    <a:pt x="15" y="34"/>
                  </a:lnTo>
                  <a:lnTo>
                    <a:pt x="13" y="43"/>
                  </a:lnTo>
                  <a:lnTo>
                    <a:pt x="13" y="51"/>
                  </a:lnTo>
                  <a:lnTo>
                    <a:pt x="11" y="59"/>
                  </a:lnTo>
                  <a:lnTo>
                    <a:pt x="9" y="67"/>
                  </a:lnTo>
                  <a:lnTo>
                    <a:pt x="7" y="73"/>
                  </a:lnTo>
                  <a:lnTo>
                    <a:pt x="7" y="80"/>
                  </a:lnTo>
                  <a:lnTo>
                    <a:pt x="6" y="86"/>
                  </a:lnTo>
                  <a:lnTo>
                    <a:pt x="4" y="91"/>
                  </a:lnTo>
                  <a:lnTo>
                    <a:pt x="2" y="96"/>
                  </a:lnTo>
                  <a:lnTo>
                    <a:pt x="2" y="100"/>
                  </a:lnTo>
                  <a:lnTo>
                    <a:pt x="0" y="103"/>
                  </a:lnTo>
                  <a:lnTo>
                    <a:pt x="0" y="105"/>
                  </a:lnTo>
                  <a:lnTo>
                    <a:pt x="0" y="107"/>
                  </a:lnTo>
                  <a:lnTo>
                    <a:pt x="1" y="109"/>
                  </a:lnTo>
                  <a:lnTo>
                    <a:pt x="3" y="109"/>
                  </a:lnTo>
                  <a:lnTo>
                    <a:pt x="5" y="110"/>
                  </a:lnTo>
                  <a:lnTo>
                    <a:pt x="7" y="110"/>
                  </a:lnTo>
                  <a:lnTo>
                    <a:pt x="9" y="111"/>
                  </a:lnTo>
                  <a:lnTo>
                    <a:pt x="12" y="111"/>
                  </a:lnTo>
                  <a:lnTo>
                    <a:pt x="16" y="111"/>
                  </a:lnTo>
                  <a:lnTo>
                    <a:pt x="20" y="111"/>
                  </a:lnTo>
                  <a:lnTo>
                    <a:pt x="23" y="112"/>
                  </a:lnTo>
                  <a:lnTo>
                    <a:pt x="26" y="112"/>
                  </a:lnTo>
                  <a:lnTo>
                    <a:pt x="31" y="112"/>
                  </a:lnTo>
                  <a:lnTo>
                    <a:pt x="36" y="112"/>
                  </a:lnTo>
                  <a:lnTo>
                    <a:pt x="41" y="113"/>
                  </a:lnTo>
                  <a:lnTo>
                    <a:pt x="46" y="113"/>
                  </a:lnTo>
                  <a:lnTo>
                    <a:pt x="52" y="113"/>
                  </a:lnTo>
                  <a:lnTo>
                    <a:pt x="58" y="113"/>
                  </a:lnTo>
                  <a:lnTo>
                    <a:pt x="59" y="113"/>
                  </a:lnTo>
                  <a:lnTo>
                    <a:pt x="60" y="113"/>
                  </a:lnTo>
                  <a:lnTo>
                    <a:pt x="61" y="111"/>
                  </a:lnTo>
                  <a:lnTo>
                    <a:pt x="63" y="110"/>
                  </a:lnTo>
                  <a:lnTo>
                    <a:pt x="66" y="109"/>
                  </a:lnTo>
                  <a:lnTo>
                    <a:pt x="68" y="107"/>
                  </a:lnTo>
                  <a:lnTo>
                    <a:pt x="71" y="105"/>
                  </a:lnTo>
                  <a:lnTo>
                    <a:pt x="73" y="104"/>
                  </a:lnTo>
                  <a:lnTo>
                    <a:pt x="76" y="102"/>
                  </a:lnTo>
                  <a:lnTo>
                    <a:pt x="78" y="101"/>
                  </a:lnTo>
                  <a:lnTo>
                    <a:pt x="82" y="99"/>
                  </a:lnTo>
                  <a:lnTo>
                    <a:pt x="84" y="97"/>
                  </a:lnTo>
                  <a:lnTo>
                    <a:pt x="86" y="96"/>
                  </a:lnTo>
                  <a:lnTo>
                    <a:pt x="88" y="94"/>
                  </a:lnTo>
                  <a:lnTo>
                    <a:pt x="91" y="92"/>
                  </a:lnTo>
                  <a:lnTo>
                    <a:pt x="92" y="91"/>
                  </a:lnTo>
                  <a:lnTo>
                    <a:pt x="92" y="89"/>
                  </a:lnTo>
                  <a:lnTo>
                    <a:pt x="94" y="88"/>
                  </a:lnTo>
                  <a:lnTo>
                    <a:pt x="94" y="87"/>
                  </a:lnTo>
                  <a:lnTo>
                    <a:pt x="95" y="85"/>
                  </a:lnTo>
                  <a:lnTo>
                    <a:pt x="95" y="83"/>
                  </a:lnTo>
                  <a:lnTo>
                    <a:pt x="97" y="81"/>
                  </a:lnTo>
                  <a:lnTo>
                    <a:pt x="99" y="80"/>
                  </a:lnTo>
                  <a:lnTo>
                    <a:pt x="100" y="78"/>
                  </a:lnTo>
                  <a:lnTo>
                    <a:pt x="102" y="77"/>
                  </a:lnTo>
                  <a:lnTo>
                    <a:pt x="103" y="77"/>
                  </a:lnTo>
                  <a:lnTo>
                    <a:pt x="105" y="75"/>
                  </a:lnTo>
                  <a:lnTo>
                    <a:pt x="106" y="75"/>
                  </a:lnTo>
                  <a:lnTo>
                    <a:pt x="108" y="75"/>
                  </a:lnTo>
                  <a:lnTo>
                    <a:pt x="109" y="75"/>
                  </a:lnTo>
                  <a:lnTo>
                    <a:pt x="110" y="75"/>
                  </a:lnTo>
                  <a:lnTo>
                    <a:pt x="111" y="73"/>
                  </a:lnTo>
                  <a:lnTo>
                    <a:pt x="113" y="73"/>
                  </a:lnTo>
                  <a:lnTo>
                    <a:pt x="115" y="71"/>
                  </a:lnTo>
                  <a:lnTo>
                    <a:pt x="117" y="69"/>
                  </a:lnTo>
                  <a:lnTo>
                    <a:pt x="119" y="68"/>
                  </a:lnTo>
                  <a:lnTo>
                    <a:pt x="120" y="67"/>
                  </a:lnTo>
                  <a:lnTo>
                    <a:pt x="122" y="65"/>
                  </a:lnTo>
                  <a:lnTo>
                    <a:pt x="124" y="63"/>
                  </a:lnTo>
                  <a:lnTo>
                    <a:pt x="126" y="61"/>
                  </a:lnTo>
                  <a:lnTo>
                    <a:pt x="128" y="59"/>
                  </a:lnTo>
                  <a:lnTo>
                    <a:pt x="128" y="57"/>
                  </a:lnTo>
                  <a:lnTo>
                    <a:pt x="129" y="56"/>
                  </a:lnTo>
                  <a:lnTo>
                    <a:pt x="127" y="56"/>
                  </a:lnTo>
                  <a:lnTo>
                    <a:pt x="126" y="56"/>
                  </a:lnTo>
                  <a:lnTo>
                    <a:pt x="125" y="56"/>
                  </a:lnTo>
                  <a:lnTo>
                    <a:pt x="124" y="54"/>
                  </a:lnTo>
                  <a:lnTo>
                    <a:pt x="122" y="54"/>
                  </a:lnTo>
                  <a:lnTo>
                    <a:pt x="120" y="54"/>
                  </a:lnTo>
                  <a:lnTo>
                    <a:pt x="119" y="54"/>
                  </a:lnTo>
                  <a:lnTo>
                    <a:pt x="117" y="52"/>
                  </a:lnTo>
                  <a:lnTo>
                    <a:pt x="115" y="52"/>
                  </a:lnTo>
                  <a:lnTo>
                    <a:pt x="113" y="52"/>
                  </a:lnTo>
                  <a:lnTo>
                    <a:pt x="111" y="52"/>
                  </a:lnTo>
                  <a:lnTo>
                    <a:pt x="110" y="52"/>
                  </a:lnTo>
                  <a:lnTo>
                    <a:pt x="109" y="52"/>
                  </a:lnTo>
                  <a:lnTo>
                    <a:pt x="108" y="52"/>
                  </a:lnTo>
                  <a:lnTo>
                    <a:pt x="108" y="44"/>
                  </a:lnTo>
                  <a:lnTo>
                    <a:pt x="109" y="37"/>
                  </a:lnTo>
                  <a:lnTo>
                    <a:pt x="111" y="32"/>
                  </a:lnTo>
                  <a:lnTo>
                    <a:pt x="114" y="26"/>
                  </a:lnTo>
                  <a:lnTo>
                    <a:pt x="117" y="24"/>
                  </a:lnTo>
                  <a:lnTo>
                    <a:pt x="121" y="20"/>
                  </a:lnTo>
                  <a:lnTo>
                    <a:pt x="125" y="18"/>
                  </a:lnTo>
                  <a:lnTo>
                    <a:pt x="129" y="16"/>
                  </a:lnTo>
                  <a:lnTo>
                    <a:pt x="133" y="16"/>
                  </a:lnTo>
                  <a:lnTo>
                    <a:pt x="138" y="15"/>
                  </a:lnTo>
                  <a:lnTo>
                    <a:pt x="141" y="15"/>
                  </a:lnTo>
                  <a:lnTo>
                    <a:pt x="146" y="14"/>
                  </a:lnTo>
                  <a:lnTo>
                    <a:pt x="150" y="14"/>
                  </a:lnTo>
                  <a:lnTo>
                    <a:pt x="155" y="13"/>
                  </a:lnTo>
                  <a:lnTo>
                    <a:pt x="159" y="11"/>
                  </a:lnTo>
                  <a:lnTo>
                    <a:pt x="163" y="8"/>
                  </a:lnTo>
                </a:path>
              </a:pathLst>
            </a:custGeom>
            <a:solidFill>
              <a:srgbClr val="F8F8F8"/>
            </a:solidFill>
            <a:ln w="6350">
              <a:solidFill>
                <a:srgbClr val="DDDDDD"/>
              </a:solidFill>
              <a:round/>
              <a:headEnd/>
              <a:tailEnd/>
            </a:ln>
          </p:spPr>
          <p:txBody>
            <a:bodyPr/>
            <a:lstStyle/>
            <a:p>
              <a:endParaRPr lang="it-IT"/>
            </a:p>
          </p:txBody>
        </p:sp>
        <p:sp>
          <p:nvSpPr>
            <p:cNvPr id="12376" name="Freeform 114"/>
            <p:cNvSpPr>
              <a:spLocks/>
            </p:cNvSpPr>
            <p:nvPr/>
          </p:nvSpPr>
          <p:spPr bwMode="auto">
            <a:xfrm>
              <a:off x="1072" y="1477"/>
              <a:ext cx="169" cy="100"/>
            </a:xfrm>
            <a:custGeom>
              <a:avLst/>
              <a:gdLst>
                <a:gd name="T0" fmla="*/ 8 w 86"/>
                <a:gd name="T1" fmla="*/ 6 h 109"/>
                <a:gd name="T2" fmla="*/ 55 w 86"/>
                <a:gd name="T3" fmla="*/ 6 h 109"/>
                <a:gd name="T4" fmla="*/ 128 w 86"/>
                <a:gd name="T5" fmla="*/ 6 h 109"/>
                <a:gd name="T6" fmla="*/ 189 w 86"/>
                <a:gd name="T7" fmla="*/ 6 h 109"/>
                <a:gd name="T8" fmla="*/ 244 w 86"/>
                <a:gd name="T9" fmla="*/ 6 h 109"/>
                <a:gd name="T10" fmla="*/ 252 w 86"/>
                <a:gd name="T11" fmla="*/ 6 h 109"/>
                <a:gd name="T12" fmla="*/ 252 w 86"/>
                <a:gd name="T13" fmla="*/ 10 h 109"/>
                <a:gd name="T14" fmla="*/ 259 w 86"/>
                <a:gd name="T15" fmla="*/ 16 h 109"/>
                <a:gd name="T16" fmla="*/ 289 w 86"/>
                <a:gd name="T17" fmla="*/ 23 h 109"/>
                <a:gd name="T18" fmla="*/ 312 w 86"/>
                <a:gd name="T19" fmla="*/ 29 h 109"/>
                <a:gd name="T20" fmla="*/ 356 w 86"/>
                <a:gd name="T21" fmla="*/ 34 h 109"/>
                <a:gd name="T22" fmla="*/ 387 w 86"/>
                <a:gd name="T23" fmla="*/ 40 h 109"/>
                <a:gd name="T24" fmla="*/ 417 w 86"/>
                <a:gd name="T25" fmla="*/ 49 h 109"/>
                <a:gd name="T26" fmla="*/ 440 w 86"/>
                <a:gd name="T27" fmla="*/ 58 h 109"/>
                <a:gd name="T28" fmla="*/ 472 w 86"/>
                <a:gd name="T29" fmla="*/ 67 h 109"/>
                <a:gd name="T30" fmla="*/ 479 w 86"/>
                <a:gd name="T31" fmla="*/ 75 h 109"/>
                <a:gd name="T32" fmla="*/ 479 w 86"/>
                <a:gd name="T33" fmla="*/ 78 h 109"/>
                <a:gd name="T34" fmla="*/ 487 w 86"/>
                <a:gd name="T35" fmla="*/ 79 h 109"/>
                <a:gd name="T36" fmla="*/ 501 w 86"/>
                <a:gd name="T37" fmla="*/ 79 h 109"/>
                <a:gd name="T38" fmla="*/ 509 w 86"/>
                <a:gd name="T39" fmla="*/ 82 h 109"/>
                <a:gd name="T40" fmla="*/ 533 w 86"/>
                <a:gd name="T41" fmla="*/ 83 h 109"/>
                <a:gd name="T42" fmla="*/ 540 w 86"/>
                <a:gd name="T43" fmla="*/ 83 h 109"/>
                <a:gd name="T44" fmla="*/ 560 w 86"/>
                <a:gd name="T45" fmla="*/ 83 h 109"/>
                <a:gd name="T46" fmla="*/ 592 w 86"/>
                <a:gd name="T47" fmla="*/ 83 h 109"/>
                <a:gd name="T48" fmla="*/ 613 w 86"/>
                <a:gd name="T49" fmla="*/ 83 h 109"/>
                <a:gd name="T50" fmla="*/ 629 w 86"/>
                <a:gd name="T51" fmla="*/ 83 h 109"/>
                <a:gd name="T52" fmla="*/ 645 w 86"/>
                <a:gd name="T53" fmla="*/ 82 h 109"/>
                <a:gd name="T54" fmla="*/ 613 w 86"/>
                <a:gd name="T55" fmla="*/ 75 h 109"/>
                <a:gd name="T56" fmla="*/ 552 w 86"/>
                <a:gd name="T57" fmla="*/ 58 h 109"/>
                <a:gd name="T58" fmla="*/ 479 w 86"/>
                <a:gd name="T59" fmla="*/ 37 h 109"/>
                <a:gd name="T60" fmla="*/ 401 w 86"/>
                <a:gd name="T61" fmla="*/ 17 h 109"/>
                <a:gd name="T62" fmla="*/ 356 w 86"/>
                <a:gd name="T63" fmla="*/ 6 h 109"/>
                <a:gd name="T64" fmla="*/ 332 w 86"/>
                <a:gd name="T65" fmla="*/ 3 h 109"/>
                <a:gd name="T66" fmla="*/ 259 w 86"/>
                <a:gd name="T67" fmla="*/ 1 h 109"/>
                <a:gd name="T68" fmla="*/ 173 w 86"/>
                <a:gd name="T69" fmla="*/ 0 h 109"/>
                <a:gd name="T70" fmla="*/ 85 w 86"/>
                <a:gd name="T71" fmla="*/ 1 h 109"/>
                <a:gd name="T72" fmla="*/ 24 w 86"/>
                <a:gd name="T73" fmla="*/ 1 h 109"/>
                <a:gd name="T74" fmla="*/ 0 w 86"/>
                <a:gd name="T75" fmla="*/ 2 h 109"/>
                <a:gd name="T76" fmla="*/ 0 w 86"/>
                <a:gd name="T77" fmla="*/ 2 h 109"/>
                <a:gd name="T78" fmla="*/ 0 w 86"/>
                <a:gd name="T79" fmla="*/ 4 h 109"/>
                <a:gd name="T80" fmla="*/ 0 w 86"/>
                <a:gd name="T81" fmla="*/ 6 h 109"/>
                <a:gd name="T82" fmla="*/ 0 w 86"/>
                <a:gd name="T83" fmla="*/ 6 h 109"/>
                <a:gd name="T84" fmla="*/ 0 w 86"/>
                <a:gd name="T85" fmla="*/ 6 h 10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6"/>
                <a:gd name="T130" fmla="*/ 0 h 109"/>
                <a:gd name="T131" fmla="*/ 86 w 86"/>
                <a:gd name="T132" fmla="*/ 109 h 10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6" h="109">
                  <a:moveTo>
                    <a:pt x="0" y="6"/>
                  </a:moveTo>
                  <a:lnTo>
                    <a:pt x="0" y="8"/>
                  </a:lnTo>
                  <a:lnTo>
                    <a:pt x="1" y="8"/>
                  </a:lnTo>
                  <a:lnTo>
                    <a:pt x="3" y="8"/>
                  </a:lnTo>
                  <a:lnTo>
                    <a:pt x="5" y="8"/>
                  </a:lnTo>
                  <a:lnTo>
                    <a:pt x="7" y="8"/>
                  </a:lnTo>
                  <a:lnTo>
                    <a:pt x="11" y="8"/>
                  </a:lnTo>
                  <a:lnTo>
                    <a:pt x="14" y="8"/>
                  </a:lnTo>
                  <a:lnTo>
                    <a:pt x="17" y="8"/>
                  </a:lnTo>
                  <a:lnTo>
                    <a:pt x="19" y="8"/>
                  </a:lnTo>
                  <a:lnTo>
                    <a:pt x="22" y="8"/>
                  </a:lnTo>
                  <a:lnTo>
                    <a:pt x="25" y="8"/>
                  </a:lnTo>
                  <a:lnTo>
                    <a:pt x="28" y="8"/>
                  </a:lnTo>
                  <a:lnTo>
                    <a:pt x="30" y="8"/>
                  </a:lnTo>
                  <a:lnTo>
                    <a:pt x="32" y="8"/>
                  </a:lnTo>
                  <a:lnTo>
                    <a:pt x="33" y="8"/>
                  </a:lnTo>
                  <a:lnTo>
                    <a:pt x="34" y="8"/>
                  </a:lnTo>
                  <a:lnTo>
                    <a:pt x="33" y="9"/>
                  </a:lnTo>
                  <a:lnTo>
                    <a:pt x="33" y="10"/>
                  </a:lnTo>
                  <a:lnTo>
                    <a:pt x="33" y="12"/>
                  </a:lnTo>
                  <a:lnTo>
                    <a:pt x="33" y="13"/>
                  </a:lnTo>
                  <a:lnTo>
                    <a:pt x="33" y="16"/>
                  </a:lnTo>
                  <a:lnTo>
                    <a:pt x="34" y="18"/>
                  </a:lnTo>
                  <a:lnTo>
                    <a:pt x="34" y="21"/>
                  </a:lnTo>
                  <a:lnTo>
                    <a:pt x="36" y="22"/>
                  </a:lnTo>
                  <a:lnTo>
                    <a:pt x="36" y="26"/>
                  </a:lnTo>
                  <a:lnTo>
                    <a:pt x="38" y="29"/>
                  </a:lnTo>
                  <a:lnTo>
                    <a:pt x="38" y="33"/>
                  </a:lnTo>
                  <a:lnTo>
                    <a:pt x="40" y="35"/>
                  </a:lnTo>
                  <a:lnTo>
                    <a:pt x="41" y="38"/>
                  </a:lnTo>
                  <a:lnTo>
                    <a:pt x="43" y="40"/>
                  </a:lnTo>
                  <a:lnTo>
                    <a:pt x="45" y="42"/>
                  </a:lnTo>
                  <a:lnTo>
                    <a:pt x="47" y="44"/>
                  </a:lnTo>
                  <a:lnTo>
                    <a:pt x="47" y="47"/>
                  </a:lnTo>
                  <a:lnTo>
                    <a:pt x="49" y="49"/>
                  </a:lnTo>
                  <a:lnTo>
                    <a:pt x="51" y="52"/>
                  </a:lnTo>
                  <a:lnTo>
                    <a:pt x="53" y="55"/>
                  </a:lnTo>
                  <a:lnTo>
                    <a:pt x="53" y="59"/>
                  </a:lnTo>
                  <a:lnTo>
                    <a:pt x="55" y="63"/>
                  </a:lnTo>
                  <a:lnTo>
                    <a:pt x="57" y="67"/>
                  </a:lnTo>
                  <a:lnTo>
                    <a:pt x="58" y="70"/>
                  </a:lnTo>
                  <a:lnTo>
                    <a:pt x="58" y="75"/>
                  </a:lnTo>
                  <a:lnTo>
                    <a:pt x="60" y="79"/>
                  </a:lnTo>
                  <a:lnTo>
                    <a:pt x="60" y="83"/>
                  </a:lnTo>
                  <a:lnTo>
                    <a:pt x="62" y="87"/>
                  </a:lnTo>
                  <a:lnTo>
                    <a:pt x="62" y="90"/>
                  </a:lnTo>
                  <a:lnTo>
                    <a:pt x="63" y="94"/>
                  </a:lnTo>
                  <a:lnTo>
                    <a:pt x="63" y="97"/>
                  </a:lnTo>
                  <a:lnTo>
                    <a:pt x="63" y="100"/>
                  </a:lnTo>
                  <a:lnTo>
                    <a:pt x="63" y="101"/>
                  </a:lnTo>
                  <a:lnTo>
                    <a:pt x="63" y="102"/>
                  </a:lnTo>
                  <a:lnTo>
                    <a:pt x="64" y="102"/>
                  </a:lnTo>
                  <a:lnTo>
                    <a:pt x="64" y="103"/>
                  </a:lnTo>
                  <a:lnTo>
                    <a:pt x="65" y="103"/>
                  </a:lnTo>
                  <a:lnTo>
                    <a:pt x="66" y="103"/>
                  </a:lnTo>
                  <a:lnTo>
                    <a:pt x="66" y="105"/>
                  </a:lnTo>
                  <a:lnTo>
                    <a:pt x="67" y="105"/>
                  </a:lnTo>
                  <a:lnTo>
                    <a:pt x="67" y="106"/>
                  </a:lnTo>
                  <a:lnTo>
                    <a:pt x="69" y="106"/>
                  </a:lnTo>
                  <a:lnTo>
                    <a:pt x="69" y="107"/>
                  </a:lnTo>
                  <a:lnTo>
                    <a:pt x="70" y="107"/>
                  </a:lnTo>
                  <a:lnTo>
                    <a:pt x="71" y="107"/>
                  </a:lnTo>
                  <a:lnTo>
                    <a:pt x="71" y="108"/>
                  </a:lnTo>
                  <a:lnTo>
                    <a:pt x="73" y="108"/>
                  </a:lnTo>
                  <a:lnTo>
                    <a:pt x="74" y="108"/>
                  </a:lnTo>
                  <a:lnTo>
                    <a:pt x="76" y="108"/>
                  </a:lnTo>
                  <a:lnTo>
                    <a:pt x="78" y="108"/>
                  </a:lnTo>
                  <a:lnTo>
                    <a:pt x="79" y="107"/>
                  </a:lnTo>
                  <a:lnTo>
                    <a:pt x="81" y="107"/>
                  </a:lnTo>
                  <a:lnTo>
                    <a:pt x="83" y="107"/>
                  </a:lnTo>
                  <a:lnTo>
                    <a:pt x="84" y="107"/>
                  </a:lnTo>
                  <a:lnTo>
                    <a:pt x="85" y="106"/>
                  </a:lnTo>
                  <a:lnTo>
                    <a:pt x="84" y="105"/>
                  </a:lnTo>
                  <a:lnTo>
                    <a:pt x="84" y="102"/>
                  </a:lnTo>
                  <a:lnTo>
                    <a:pt x="81" y="97"/>
                  </a:lnTo>
                  <a:lnTo>
                    <a:pt x="79" y="91"/>
                  </a:lnTo>
                  <a:lnTo>
                    <a:pt x="76" y="84"/>
                  </a:lnTo>
                  <a:lnTo>
                    <a:pt x="73" y="75"/>
                  </a:lnTo>
                  <a:lnTo>
                    <a:pt x="69" y="67"/>
                  </a:lnTo>
                  <a:lnTo>
                    <a:pt x="67" y="56"/>
                  </a:lnTo>
                  <a:lnTo>
                    <a:pt x="63" y="48"/>
                  </a:lnTo>
                  <a:lnTo>
                    <a:pt x="60" y="39"/>
                  </a:lnTo>
                  <a:lnTo>
                    <a:pt x="56" y="30"/>
                  </a:lnTo>
                  <a:lnTo>
                    <a:pt x="53" y="22"/>
                  </a:lnTo>
                  <a:lnTo>
                    <a:pt x="50" y="16"/>
                  </a:lnTo>
                  <a:lnTo>
                    <a:pt x="49" y="10"/>
                  </a:lnTo>
                  <a:lnTo>
                    <a:pt x="47" y="6"/>
                  </a:lnTo>
                  <a:lnTo>
                    <a:pt x="47" y="4"/>
                  </a:lnTo>
                  <a:lnTo>
                    <a:pt x="46" y="4"/>
                  </a:lnTo>
                  <a:lnTo>
                    <a:pt x="44" y="3"/>
                  </a:lnTo>
                  <a:lnTo>
                    <a:pt x="40" y="3"/>
                  </a:lnTo>
                  <a:lnTo>
                    <a:pt x="38" y="1"/>
                  </a:lnTo>
                  <a:lnTo>
                    <a:pt x="34" y="1"/>
                  </a:lnTo>
                  <a:lnTo>
                    <a:pt x="30" y="1"/>
                  </a:lnTo>
                  <a:lnTo>
                    <a:pt x="27" y="1"/>
                  </a:lnTo>
                  <a:lnTo>
                    <a:pt x="23" y="0"/>
                  </a:lnTo>
                  <a:lnTo>
                    <a:pt x="18" y="1"/>
                  </a:lnTo>
                  <a:lnTo>
                    <a:pt x="15" y="1"/>
                  </a:lnTo>
                  <a:lnTo>
                    <a:pt x="11" y="1"/>
                  </a:lnTo>
                  <a:lnTo>
                    <a:pt x="8" y="1"/>
                  </a:lnTo>
                  <a:lnTo>
                    <a:pt x="5" y="1"/>
                  </a:lnTo>
                  <a:lnTo>
                    <a:pt x="3" y="1"/>
                  </a:lnTo>
                  <a:lnTo>
                    <a:pt x="2" y="1"/>
                  </a:lnTo>
                  <a:lnTo>
                    <a:pt x="0" y="2"/>
                  </a:lnTo>
                  <a:lnTo>
                    <a:pt x="0" y="4"/>
                  </a:lnTo>
                  <a:lnTo>
                    <a:pt x="0" y="6"/>
                  </a:lnTo>
                </a:path>
              </a:pathLst>
            </a:custGeom>
            <a:solidFill>
              <a:srgbClr val="F8F8F8"/>
            </a:solidFill>
            <a:ln w="9525">
              <a:solidFill>
                <a:srgbClr val="DDDDDD"/>
              </a:solidFill>
              <a:round/>
              <a:headEnd/>
              <a:tailEnd/>
            </a:ln>
          </p:spPr>
          <p:txBody>
            <a:bodyPr/>
            <a:lstStyle/>
            <a:p>
              <a:endParaRPr lang="it-IT"/>
            </a:p>
          </p:txBody>
        </p:sp>
        <p:sp>
          <p:nvSpPr>
            <p:cNvPr id="12377" name="Freeform 115"/>
            <p:cNvSpPr>
              <a:spLocks/>
            </p:cNvSpPr>
            <p:nvPr/>
          </p:nvSpPr>
          <p:spPr bwMode="auto">
            <a:xfrm>
              <a:off x="1724" y="1481"/>
              <a:ext cx="171" cy="99"/>
            </a:xfrm>
            <a:custGeom>
              <a:avLst/>
              <a:gdLst>
                <a:gd name="T0" fmla="*/ 637 w 87"/>
                <a:gd name="T1" fmla="*/ 6 h 108"/>
                <a:gd name="T2" fmla="*/ 584 w 87"/>
                <a:gd name="T3" fmla="*/ 6 h 108"/>
                <a:gd name="T4" fmla="*/ 525 w 87"/>
                <a:gd name="T5" fmla="*/ 6 h 108"/>
                <a:gd name="T6" fmla="*/ 448 w 87"/>
                <a:gd name="T7" fmla="*/ 6 h 108"/>
                <a:gd name="T8" fmla="*/ 401 w 87"/>
                <a:gd name="T9" fmla="*/ 6 h 108"/>
                <a:gd name="T10" fmla="*/ 387 w 87"/>
                <a:gd name="T11" fmla="*/ 6 h 108"/>
                <a:gd name="T12" fmla="*/ 387 w 87"/>
                <a:gd name="T13" fmla="*/ 9 h 108"/>
                <a:gd name="T14" fmla="*/ 371 w 87"/>
                <a:gd name="T15" fmla="*/ 16 h 108"/>
                <a:gd name="T16" fmla="*/ 348 w 87"/>
                <a:gd name="T17" fmla="*/ 23 h 108"/>
                <a:gd name="T18" fmla="*/ 328 w 87"/>
                <a:gd name="T19" fmla="*/ 29 h 108"/>
                <a:gd name="T20" fmla="*/ 297 w 87"/>
                <a:gd name="T21" fmla="*/ 34 h 108"/>
                <a:gd name="T22" fmla="*/ 259 w 87"/>
                <a:gd name="T23" fmla="*/ 41 h 108"/>
                <a:gd name="T24" fmla="*/ 212 w 87"/>
                <a:gd name="T25" fmla="*/ 49 h 108"/>
                <a:gd name="T26" fmla="*/ 181 w 87"/>
                <a:gd name="T27" fmla="*/ 58 h 108"/>
                <a:gd name="T28" fmla="*/ 167 w 87"/>
                <a:gd name="T29" fmla="*/ 67 h 108"/>
                <a:gd name="T30" fmla="*/ 167 w 87"/>
                <a:gd name="T31" fmla="*/ 76 h 108"/>
                <a:gd name="T32" fmla="*/ 167 w 87"/>
                <a:gd name="T33" fmla="*/ 78 h 108"/>
                <a:gd name="T34" fmla="*/ 143 w 87"/>
                <a:gd name="T35" fmla="*/ 80 h 108"/>
                <a:gd name="T36" fmla="*/ 143 w 87"/>
                <a:gd name="T37" fmla="*/ 80 h 108"/>
                <a:gd name="T38" fmla="*/ 120 w 87"/>
                <a:gd name="T39" fmla="*/ 82 h 108"/>
                <a:gd name="T40" fmla="*/ 108 w 87"/>
                <a:gd name="T41" fmla="*/ 83 h 108"/>
                <a:gd name="T42" fmla="*/ 100 w 87"/>
                <a:gd name="T43" fmla="*/ 83 h 108"/>
                <a:gd name="T44" fmla="*/ 77 w 87"/>
                <a:gd name="T45" fmla="*/ 83 h 108"/>
                <a:gd name="T46" fmla="*/ 47 w 87"/>
                <a:gd name="T47" fmla="*/ 83 h 108"/>
                <a:gd name="T48" fmla="*/ 31 w 87"/>
                <a:gd name="T49" fmla="*/ 83 h 108"/>
                <a:gd name="T50" fmla="*/ 8 w 87"/>
                <a:gd name="T51" fmla="*/ 83 h 108"/>
                <a:gd name="T52" fmla="*/ 8 w 87"/>
                <a:gd name="T53" fmla="*/ 82 h 108"/>
                <a:gd name="T54" fmla="*/ 24 w 87"/>
                <a:gd name="T55" fmla="*/ 76 h 108"/>
                <a:gd name="T56" fmla="*/ 85 w 87"/>
                <a:gd name="T57" fmla="*/ 58 h 108"/>
                <a:gd name="T58" fmla="*/ 167 w 87"/>
                <a:gd name="T59" fmla="*/ 36 h 108"/>
                <a:gd name="T60" fmla="*/ 244 w 87"/>
                <a:gd name="T61" fmla="*/ 16 h 108"/>
                <a:gd name="T62" fmla="*/ 281 w 87"/>
                <a:gd name="T63" fmla="*/ 6 h 108"/>
                <a:gd name="T64" fmla="*/ 305 w 87"/>
                <a:gd name="T65" fmla="*/ 3 h 108"/>
                <a:gd name="T66" fmla="*/ 379 w 87"/>
                <a:gd name="T67" fmla="*/ 1 h 108"/>
                <a:gd name="T68" fmla="*/ 472 w 87"/>
                <a:gd name="T69" fmla="*/ 0 h 108"/>
                <a:gd name="T70" fmla="*/ 552 w 87"/>
                <a:gd name="T71" fmla="*/ 0 h 108"/>
                <a:gd name="T72" fmla="*/ 621 w 87"/>
                <a:gd name="T73" fmla="*/ 0 h 108"/>
                <a:gd name="T74" fmla="*/ 637 w 87"/>
                <a:gd name="T75" fmla="*/ 1 h 108"/>
                <a:gd name="T76" fmla="*/ 637 w 87"/>
                <a:gd name="T77" fmla="*/ 2 h 108"/>
                <a:gd name="T78" fmla="*/ 637 w 87"/>
                <a:gd name="T79" fmla="*/ 4 h 108"/>
                <a:gd name="T80" fmla="*/ 645 w 87"/>
                <a:gd name="T81" fmla="*/ 5 h 108"/>
                <a:gd name="T82" fmla="*/ 645 w 87"/>
                <a:gd name="T83" fmla="*/ 6 h 108"/>
                <a:gd name="T84" fmla="*/ 653 w 87"/>
                <a:gd name="T85" fmla="*/ 6 h 1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
                <a:gd name="T130" fmla="*/ 0 h 108"/>
                <a:gd name="T131" fmla="*/ 87 w 87"/>
                <a:gd name="T132" fmla="*/ 108 h 1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 h="108">
                  <a:moveTo>
                    <a:pt x="86" y="6"/>
                  </a:moveTo>
                  <a:lnTo>
                    <a:pt x="85" y="7"/>
                  </a:lnTo>
                  <a:lnTo>
                    <a:pt x="84" y="7"/>
                  </a:lnTo>
                  <a:lnTo>
                    <a:pt x="82" y="7"/>
                  </a:lnTo>
                  <a:lnTo>
                    <a:pt x="80" y="7"/>
                  </a:lnTo>
                  <a:lnTo>
                    <a:pt x="77" y="7"/>
                  </a:lnTo>
                  <a:lnTo>
                    <a:pt x="74" y="7"/>
                  </a:lnTo>
                  <a:lnTo>
                    <a:pt x="71" y="7"/>
                  </a:lnTo>
                  <a:lnTo>
                    <a:pt x="69" y="7"/>
                  </a:lnTo>
                  <a:lnTo>
                    <a:pt x="66" y="7"/>
                  </a:lnTo>
                  <a:lnTo>
                    <a:pt x="62" y="7"/>
                  </a:lnTo>
                  <a:lnTo>
                    <a:pt x="59" y="7"/>
                  </a:lnTo>
                  <a:lnTo>
                    <a:pt x="57" y="7"/>
                  </a:lnTo>
                  <a:lnTo>
                    <a:pt x="55" y="7"/>
                  </a:lnTo>
                  <a:lnTo>
                    <a:pt x="53" y="7"/>
                  </a:lnTo>
                  <a:lnTo>
                    <a:pt x="51" y="8"/>
                  </a:lnTo>
                  <a:lnTo>
                    <a:pt x="51" y="9"/>
                  </a:lnTo>
                  <a:lnTo>
                    <a:pt x="51" y="11"/>
                  </a:lnTo>
                  <a:lnTo>
                    <a:pt x="51" y="12"/>
                  </a:lnTo>
                  <a:lnTo>
                    <a:pt x="50" y="15"/>
                  </a:lnTo>
                  <a:lnTo>
                    <a:pt x="50" y="17"/>
                  </a:lnTo>
                  <a:lnTo>
                    <a:pt x="49" y="20"/>
                  </a:lnTo>
                  <a:lnTo>
                    <a:pt x="49" y="22"/>
                  </a:lnTo>
                  <a:lnTo>
                    <a:pt x="47" y="26"/>
                  </a:lnTo>
                  <a:lnTo>
                    <a:pt x="46" y="29"/>
                  </a:lnTo>
                  <a:lnTo>
                    <a:pt x="45" y="33"/>
                  </a:lnTo>
                  <a:lnTo>
                    <a:pt x="45" y="35"/>
                  </a:lnTo>
                  <a:lnTo>
                    <a:pt x="43" y="38"/>
                  </a:lnTo>
                  <a:lnTo>
                    <a:pt x="41" y="40"/>
                  </a:lnTo>
                  <a:lnTo>
                    <a:pt x="39" y="42"/>
                  </a:lnTo>
                  <a:lnTo>
                    <a:pt x="39" y="44"/>
                  </a:lnTo>
                  <a:lnTo>
                    <a:pt x="37" y="47"/>
                  </a:lnTo>
                  <a:lnTo>
                    <a:pt x="35" y="50"/>
                  </a:lnTo>
                  <a:lnTo>
                    <a:pt x="34" y="53"/>
                  </a:lnTo>
                  <a:lnTo>
                    <a:pt x="32" y="55"/>
                  </a:lnTo>
                  <a:lnTo>
                    <a:pt x="30" y="59"/>
                  </a:lnTo>
                  <a:lnTo>
                    <a:pt x="28" y="63"/>
                  </a:lnTo>
                  <a:lnTo>
                    <a:pt x="26" y="67"/>
                  </a:lnTo>
                  <a:lnTo>
                    <a:pt x="26" y="70"/>
                  </a:lnTo>
                  <a:lnTo>
                    <a:pt x="24" y="75"/>
                  </a:lnTo>
                  <a:lnTo>
                    <a:pt x="23" y="79"/>
                  </a:lnTo>
                  <a:lnTo>
                    <a:pt x="22" y="83"/>
                  </a:lnTo>
                  <a:lnTo>
                    <a:pt x="22" y="87"/>
                  </a:lnTo>
                  <a:lnTo>
                    <a:pt x="22" y="90"/>
                  </a:lnTo>
                  <a:lnTo>
                    <a:pt x="22" y="94"/>
                  </a:lnTo>
                  <a:lnTo>
                    <a:pt x="22" y="98"/>
                  </a:lnTo>
                  <a:lnTo>
                    <a:pt x="23" y="100"/>
                  </a:lnTo>
                  <a:lnTo>
                    <a:pt x="22" y="101"/>
                  </a:lnTo>
                  <a:lnTo>
                    <a:pt x="21" y="102"/>
                  </a:lnTo>
                  <a:lnTo>
                    <a:pt x="19" y="104"/>
                  </a:lnTo>
                  <a:lnTo>
                    <a:pt x="17" y="105"/>
                  </a:lnTo>
                  <a:lnTo>
                    <a:pt x="16" y="106"/>
                  </a:lnTo>
                  <a:lnTo>
                    <a:pt x="14" y="107"/>
                  </a:lnTo>
                  <a:lnTo>
                    <a:pt x="13" y="107"/>
                  </a:lnTo>
                  <a:lnTo>
                    <a:pt x="12" y="107"/>
                  </a:lnTo>
                  <a:lnTo>
                    <a:pt x="10" y="107"/>
                  </a:lnTo>
                  <a:lnTo>
                    <a:pt x="8" y="107"/>
                  </a:lnTo>
                  <a:lnTo>
                    <a:pt x="6" y="107"/>
                  </a:lnTo>
                  <a:lnTo>
                    <a:pt x="4" y="107"/>
                  </a:lnTo>
                  <a:lnTo>
                    <a:pt x="2" y="107"/>
                  </a:lnTo>
                  <a:lnTo>
                    <a:pt x="1" y="107"/>
                  </a:lnTo>
                  <a:lnTo>
                    <a:pt x="1" y="106"/>
                  </a:lnTo>
                  <a:lnTo>
                    <a:pt x="0" y="105"/>
                  </a:lnTo>
                  <a:lnTo>
                    <a:pt x="1" y="102"/>
                  </a:lnTo>
                  <a:lnTo>
                    <a:pt x="3" y="98"/>
                  </a:lnTo>
                  <a:lnTo>
                    <a:pt x="5" y="90"/>
                  </a:lnTo>
                  <a:lnTo>
                    <a:pt x="8" y="83"/>
                  </a:lnTo>
                  <a:lnTo>
                    <a:pt x="11" y="75"/>
                  </a:lnTo>
                  <a:lnTo>
                    <a:pt x="15" y="66"/>
                  </a:lnTo>
                  <a:lnTo>
                    <a:pt x="19" y="56"/>
                  </a:lnTo>
                  <a:lnTo>
                    <a:pt x="22" y="47"/>
                  </a:lnTo>
                  <a:lnTo>
                    <a:pt x="25" y="38"/>
                  </a:lnTo>
                  <a:lnTo>
                    <a:pt x="28" y="30"/>
                  </a:lnTo>
                  <a:lnTo>
                    <a:pt x="32" y="21"/>
                  </a:lnTo>
                  <a:lnTo>
                    <a:pt x="34" y="16"/>
                  </a:lnTo>
                  <a:lnTo>
                    <a:pt x="36" y="10"/>
                  </a:lnTo>
                  <a:lnTo>
                    <a:pt x="37" y="7"/>
                  </a:lnTo>
                  <a:lnTo>
                    <a:pt x="39" y="4"/>
                  </a:lnTo>
                  <a:lnTo>
                    <a:pt x="40" y="3"/>
                  </a:lnTo>
                  <a:lnTo>
                    <a:pt x="43" y="3"/>
                  </a:lnTo>
                  <a:lnTo>
                    <a:pt x="46" y="1"/>
                  </a:lnTo>
                  <a:lnTo>
                    <a:pt x="50" y="1"/>
                  </a:lnTo>
                  <a:lnTo>
                    <a:pt x="54" y="1"/>
                  </a:lnTo>
                  <a:lnTo>
                    <a:pt x="57" y="1"/>
                  </a:lnTo>
                  <a:lnTo>
                    <a:pt x="62" y="0"/>
                  </a:lnTo>
                  <a:lnTo>
                    <a:pt x="66" y="0"/>
                  </a:lnTo>
                  <a:lnTo>
                    <a:pt x="70" y="0"/>
                  </a:lnTo>
                  <a:lnTo>
                    <a:pt x="73" y="0"/>
                  </a:lnTo>
                  <a:lnTo>
                    <a:pt x="77" y="0"/>
                  </a:lnTo>
                  <a:lnTo>
                    <a:pt x="78" y="0"/>
                  </a:lnTo>
                  <a:lnTo>
                    <a:pt x="82" y="0"/>
                  </a:lnTo>
                  <a:lnTo>
                    <a:pt x="83" y="0"/>
                  </a:lnTo>
                  <a:lnTo>
                    <a:pt x="84" y="0"/>
                  </a:lnTo>
                  <a:lnTo>
                    <a:pt x="84" y="1"/>
                  </a:lnTo>
                  <a:lnTo>
                    <a:pt x="84" y="2"/>
                  </a:lnTo>
                  <a:lnTo>
                    <a:pt x="84" y="4"/>
                  </a:lnTo>
                  <a:lnTo>
                    <a:pt x="85" y="4"/>
                  </a:lnTo>
                  <a:lnTo>
                    <a:pt x="85" y="5"/>
                  </a:lnTo>
                  <a:lnTo>
                    <a:pt x="85" y="6"/>
                  </a:lnTo>
                  <a:lnTo>
                    <a:pt x="86" y="6"/>
                  </a:lnTo>
                </a:path>
              </a:pathLst>
            </a:custGeom>
            <a:solidFill>
              <a:srgbClr val="F8F8F8"/>
            </a:solidFill>
            <a:ln w="9525">
              <a:solidFill>
                <a:srgbClr val="DDDDDD"/>
              </a:solidFill>
              <a:round/>
              <a:headEnd/>
              <a:tailEnd/>
            </a:ln>
          </p:spPr>
          <p:txBody>
            <a:bodyPr/>
            <a:lstStyle/>
            <a:p>
              <a:endParaRPr lang="it-IT"/>
            </a:p>
          </p:txBody>
        </p:sp>
        <p:sp>
          <p:nvSpPr>
            <p:cNvPr id="12378" name="Freeform 116"/>
            <p:cNvSpPr>
              <a:spLocks/>
            </p:cNvSpPr>
            <p:nvPr/>
          </p:nvSpPr>
          <p:spPr bwMode="auto">
            <a:xfrm>
              <a:off x="1321" y="1454"/>
              <a:ext cx="69" cy="100"/>
            </a:xfrm>
            <a:custGeom>
              <a:avLst/>
              <a:gdLst>
                <a:gd name="T0" fmla="*/ 252 w 35"/>
                <a:gd name="T1" fmla="*/ 3 h 107"/>
                <a:gd name="T2" fmla="*/ 237 w 35"/>
                <a:gd name="T3" fmla="*/ 5 h 107"/>
                <a:gd name="T4" fmla="*/ 229 w 35"/>
                <a:gd name="T5" fmla="*/ 7 h 107"/>
                <a:gd name="T6" fmla="*/ 205 w 35"/>
                <a:gd name="T7" fmla="*/ 12 h 107"/>
                <a:gd name="T8" fmla="*/ 199 w 35"/>
                <a:gd name="T9" fmla="*/ 18 h 107"/>
                <a:gd name="T10" fmla="*/ 199 w 35"/>
                <a:gd name="T11" fmla="*/ 22 h 107"/>
                <a:gd name="T12" fmla="*/ 205 w 35"/>
                <a:gd name="T13" fmla="*/ 29 h 107"/>
                <a:gd name="T14" fmla="*/ 237 w 35"/>
                <a:gd name="T15" fmla="*/ 34 h 107"/>
                <a:gd name="T16" fmla="*/ 252 w 35"/>
                <a:gd name="T17" fmla="*/ 37 h 107"/>
                <a:gd name="T18" fmla="*/ 237 w 35"/>
                <a:gd name="T19" fmla="*/ 39 h 107"/>
                <a:gd name="T20" fmla="*/ 199 w 35"/>
                <a:gd name="T21" fmla="*/ 40 h 107"/>
                <a:gd name="T22" fmla="*/ 160 w 35"/>
                <a:gd name="T23" fmla="*/ 44 h 107"/>
                <a:gd name="T24" fmla="*/ 116 w 35"/>
                <a:gd name="T25" fmla="*/ 45 h 107"/>
                <a:gd name="T26" fmla="*/ 77 w 35"/>
                <a:gd name="T27" fmla="*/ 48 h 107"/>
                <a:gd name="T28" fmla="*/ 47 w 35"/>
                <a:gd name="T29" fmla="*/ 50 h 107"/>
                <a:gd name="T30" fmla="*/ 32 w 35"/>
                <a:gd name="T31" fmla="*/ 52 h 107"/>
                <a:gd name="T32" fmla="*/ 24 w 35"/>
                <a:gd name="T33" fmla="*/ 53 h 107"/>
                <a:gd name="T34" fmla="*/ 24 w 35"/>
                <a:gd name="T35" fmla="*/ 56 h 107"/>
                <a:gd name="T36" fmla="*/ 24 w 35"/>
                <a:gd name="T37" fmla="*/ 62 h 107"/>
                <a:gd name="T38" fmla="*/ 24 w 35"/>
                <a:gd name="T39" fmla="*/ 68 h 107"/>
                <a:gd name="T40" fmla="*/ 39 w 35"/>
                <a:gd name="T41" fmla="*/ 75 h 107"/>
                <a:gd name="T42" fmla="*/ 39 w 35"/>
                <a:gd name="T43" fmla="*/ 81 h 107"/>
                <a:gd name="T44" fmla="*/ 47 w 35"/>
                <a:gd name="T45" fmla="*/ 85 h 107"/>
                <a:gd name="T46" fmla="*/ 47 w 35"/>
                <a:gd name="T47" fmla="*/ 87 h 107"/>
                <a:gd name="T48" fmla="*/ 39 w 35"/>
                <a:gd name="T49" fmla="*/ 84 h 107"/>
                <a:gd name="T50" fmla="*/ 24 w 35"/>
                <a:gd name="T51" fmla="*/ 80 h 107"/>
                <a:gd name="T52" fmla="*/ 8 w 35"/>
                <a:gd name="T53" fmla="*/ 75 h 107"/>
                <a:gd name="T54" fmla="*/ 8 w 35"/>
                <a:gd name="T55" fmla="*/ 69 h 107"/>
                <a:gd name="T56" fmla="*/ 0 w 35"/>
                <a:gd name="T57" fmla="*/ 64 h 107"/>
                <a:gd name="T58" fmla="*/ 0 w 35"/>
                <a:gd name="T59" fmla="*/ 59 h 107"/>
                <a:gd name="T60" fmla="*/ 0 w 35"/>
                <a:gd name="T61" fmla="*/ 54 h 107"/>
                <a:gd name="T62" fmla="*/ 0 w 35"/>
                <a:gd name="T63" fmla="*/ 50 h 107"/>
                <a:gd name="T64" fmla="*/ 24 w 35"/>
                <a:gd name="T65" fmla="*/ 48 h 107"/>
                <a:gd name="T66" fmla="*/ 63 w 35"/>
                <a:gd name="T67" fmla="*/ 42 h 107"/>
                <a:gd name="T68" fmla="*/ 101 w 35"/>
                <a:gd name="T69" fmla="*/ 34 h 107"/>
                <a:gd name="T70" fmla="*/ 144 w 35"/>
                <a:gd name="T71" fmla="*/ 25 h 107"/>
                <a:gd name="T72" fmla="*/ 191 w 35"/>
                <a:gd name="T73" fmla="*/ 19 h 107"/>
                <a:gd name="T74" fmla="*/ 213 w 35"/>
                <a:gd name="T75" fmla="*/ 10 h 107"/>
                <a:gd name="T76" fmla="*/ 237 w 35"/>
                <a:gd name="T77" fmla="*/ 6 h 107"/>
                <a:gd name="T78" fmla="*/ 252 w 35"/>
                <a:gd name="T79" fmla="*/ 1 h 107"/>
                <a:gd name="T80" fmla="*/ 260 w 35"/>
                <a:gd name="T81" fmla="*/ 1 h 107"/>
                <a:gd name="T82" fmla="*/ 260 w 35"/>
                <a:gd name="T83" fmla="*/ 1 h 107"/>
                <a:gd name="T84" fmla="*/ 260 w 35"/>
                <a:gd name="T85" fmla="*/ 1 h 107"/>
                <a:gd name="T86" fmla="*/ 260 w 35"/>
                <a:gd name="T87" fmla="*/ 1 h 107"/>
                <a:gd name="T88" fmla="*/ 260 w 35"/>
                <a:gd name="T89" fmla="*/ 1 h 107"/>
                <a:gd name="T90" fmla="*/ 260 w 35"/>
                <a:gd name="T91" fmla="*/ 1 h 107"/>
                <a:gd name="T92" fmla="*/ 260 w 35"/>
                <a:gd name="T93" fmla="*/ 1 h 107"/>
                <a:gd name="T94" fmla="*/ 260 w 35"/>
                <a:gd name="T95" fmla="*/ 1 h 107"/>
                <a:gd name="T96" fmla="*/ 260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34" y="1"/>
                  </a:moveTo>
                  <a:lnTo>
                    <a:pt x="33" y="3"/>
                  </a:lnTo>
                  <a:lnTo>
                    <a:pt x="31" y="5"/>
                  </a:lnTo>
                  <a:lnTo>
                    <a:pt x="31" y="6"/>
                  </a:lnTo>
                  <a:lnTo>
                    <a:pt x="30" y="10"/>
                  </a:lnTo>
                  <a:lnTo>
                    <a:pt x="29" y="11"/>
                  </a:lnTo>
                  <a:lnTo>
                    <a:pt x="27" y="15"/>
                  </a:lnTo>
                  <a:lnTo>
                    <a:pt x="27" y="17"/>
                  </a:lnTo>
                  <a:lnTo>
                    <a:pt x="26" y="21"/>
                  </a:lnTo>
                  <a:lnTo>
                    <a:pt x="26" y="24"/>
                  </a:lnTo>
                  <a:lnTo>
                    <a:pt x="26" y="28"/>
                  </a:lnTo>
                  <a:lnTo>
                    <a:pt x="26" y="31"/>
                  </a:lnTo>
                  <a:lnTo>
                    <a:pt x="27" y="35"/>
                  </a:lnTo>
                  <a:lnTo>
                    <a:pt x="28" y="38"/>
                  </a:lnTo>
                  <a:lnTo>
                    <a:pt x="31" y="42"/>
                  </a:lnTo>
                  <a:lnTo>
                    <a:pt x="34" y="45"/>
                  </a:lnTo>
                  <a:lnTo>
                    <a:pt x="33" y="46"/>
                  </a:lnTo>
                  <a:lnTo>
                    <a:pt x="32" y="46"/>
                  </a:lnTo>
                  <a:lnTo>
                    <a:pt x="31" y="48"/>
                  </a:lnTo>
                  <a:lnTo>
                    <a:pt x="29" y="48"/>
                  </a:lnTo>
                  <a:lnTo>
                    <a:pt x="26" y="49"/>
                  </a:lnTo>
                  <a:lnTo>
                    <a:pt x="24" y="51"/>
                  </a:lnTo>
                  <a:lnTo>
                    <a:pt x="21" y="53"/>
                  </a:lnTo>
                  <a:lnTo>
                    <a:pt x="19" y="53"/>
                  </a:lnTo>
                  <a:lnTo>
                    <a:pt x="15" y="55"/>
                  </a:lnTo>
                  <a:lnTo>
                    <a:pt x="13" y="57"/>
                  </a:lnTo>
                  <a:lnTo>
                    <a:pt x="10" y="59"/>
                  </a:lnTo>
                  <a:lnTo>
                    <a:pt x="8" y="60"/>
                  </a:lnTo>
                  <a:lnTo>
                    <a:pt x="6" y="61"/>
                  </a:lnTo>
                  <a:lnTo>
                    <a:pt x="5" y="63"/>
                  </a:lnTo>
                  <a:lnTo>
                    <a:pt x="4" y="64"/>
                  </a:lnTo>
                  <a:lnTo>
                    <a:pt x="3" y="65"/>
                  </a:lnTo>
                  <a:lnTo>
                    <a:pt x="3" y="66"/>
                  </a:lnTo>
                  <a:lnTo>
                    <a:pt x="3" y="69"/>
                  </a:lnTo>
                  <a:lnTo>
                    <a:pt x="3" y="72"/>
                  </a:lnTo>
                  <a:lnTo>
                    <a:pt x="3" y="76"/>
                  </a:lnTo>
                  <a:lnTo>
                    <a:pt x="3" y="79"/>
                  </a:lnTo>
                  <a:lnTo>
                    <a:pt x="3" y="83"/>
                  </a:lnTo>
                  <a:lnTo>
                    <a:pt x="5" y="87"/>
                  </a:lnTo>
                  <a:lnTo>
                    <a:pt x="5" y="92"/>
                  </a:lnTo>
                  <a:lnTo>
                    <a:pt x="5" y="95"/>
                  </a:lnTo>
                  <a:lnTo>
                    <a:pt x="5" y="99"/>
                  </a:lnTo>
                  <a:lnTo>
                    <a:pt x="6" y="101"/>
                  </a:lnTo>
                  <a:lnTo>
                    <a:pt x="6" y="104"/>
                  </a:lnTo>
                  <a:lnTo>
                    <a:pt x="6" y="105"/>
                  </a:lnTo>
                  <a:lnTo>
                    <a:pt x="6" y="106"/>
                  </a:lnTo>
                  <a:lnTo>
                    <a:pt x="6" y="105"/>
                  </a:lnTo>
                  <a:lnTo>
                    <a:pt x="5" y="103"/>
                  </a:lnTo>
                  <a:lnTo>
                    <a:pt x="5" y="100"/>
                  </a:lnTo>
                  <a:lnTo>
                    <a:pt x="3" y="98"/>
                  </a:lnTo>
                  <a:lnTo>
                    <a:pt x="3" y="95"/>
                  </a:lnTo>
                  <a:lnTo>
                    <a:pt x="1" y="92"/>
                  </a:lnTo>
                  <a:lnTo>
                    <a:pt x="1" y="88"/>
                  </a:lnTo>
                  <a:lnTo>
                    <a:pt x="1" y="84"/>
                  </a:lnTo>
                  <a:lnTo>
                    <a:pt x="1" y="80"/>
                  </a:lnTo>
                  <a:lnTo>
                    <a:pt x="0" y="78"/>
                  </a:lnTo>
                  <a:lnTo>
                    <a:pt x="0" y="75"/>
                  </a:lnTo>
                  <a:lnTo>
                    <a:pt x="0" y="72"/>
                  </a:lnTo>
                  <a:lnTo>
                    <a:pt x="0" y="68"/>
                  </a:lnTo>
                  <a:lnTo>
                    <a:pt x="0" y="66"/>
                  </a:lnTo>
                  <a:lnTo>
                    <a:pt x="0" y="64"/>
                  </a:lnTo>
                  <a:lnTo>
                    <a:pt x="0" y="62"/>
                  </a:lnTo>
                  <a:lnTo>
                    <a:pt x="1" y="60"/>
                  </a:lnTo>
                  <a:lnTo>
                    <a:pt x="3" y="59"/>
                  </a:lnTo>
                  <a:lnTo>
                    <a:pt x="6" y="55"/>
                  </a:lnTo>
                  <a:lnTo>
                    <a:pt x="8" y="51"/>
                  </a:lnTo>
                  <a:lnTo>
                    <a:pt x="12" y="46"/>
                  </a:lnTo>
                  <a:lnTo>
                    <a:pt x="13" y="42"/>
                  </a:lnTo>
                  <a:lnTo>
                    <a:pt x="17" y="37"/>
                  </a:lnTo>
                  <a:lnTo>
                    <a:pt x="19" y="31"/>
                  </a:lnTo>
                  <a:lnTo>
                    <a:pt x="23" y="26"/>
                  </a:lnTo>
                  <a:lnTo>
                    <a:pt x="25" y="22"/>
                  </a:lnTo>
                  <a:lnTo>
                    <a:pt x="27" y="17"/>
                  </a:lnTo>
                  <a:lnTo>
                    <a:pt x="28" y="13"/>
                  </a:lnTo>
                  <a:lnTo>
                    <a:pt x="31" y="8"/>
                  </a:lnTo>
                  <a:lnTo>
                    <a:pt x="31" y="6"/>
                  </a:lnTo>
                  <a:lnTo>
                    <a:pt x="33" y="3"/>
                  </a:lnTo>
                  <a:lnTo>
                    <a:pt x="33" y="1"/>
                  </a:lnTo>
                  <a:lnTo>
                    <a:pt x="34" y="0"/>
                  </a:lnTo>
                  <a:lnTo>
                    <a:pt x="34" y="1"/>
                  </a:lnTo>
                </a:path>
              </a:pathLst>
            </a:custGeom>
            <a:solidFill>
              <a:srgbClr val="F8F8F8"/>
            </a:solidFill>
            <a:ln w="9048">
              <a:solidFill>
                <a:srgbClr val="DDDDDD"/>
              </a:solidFill>
              <a:round/>
              <a:headEnd/>
              <a:tailEnd/>
            </a:ln>
          </p:spPr>
          <p:txBody>
            <a:bodyPr/>
            <a:lstStyle/>
            <a:p>
              <a:endParaRPr lang="it-IT"/>
            </a:p>
          </p:txBody>
        </p:sp>
        <p:sp>
          <p:nvSpPr>
            <p:cNvPr id="12379" name="Freeform 117"/>
            <p:cNvSpPr>
              <a:spLocks/>
            </p:cNvSpPr>
            <p:nvPr/>
          </p:nvSpPr>
          <p:spPr bwMode="auto">
            <a:xfrm>
              <a:off x="1570" y="1454"/>
              <a:ext cx="69" cy="100"/>
            </a:xfrm>
            <a:custGeom>
              <a:avLst/>
              <a:gdLst>
                <a:gd name="T0" fmla="*/ 8 w 35"/>
                <a:gd name="T1" fmla="*/ 3 h 107"/>
                <a:gd name="T2" fmla="*/ 8 w 35"/>
                <a:gd name="T3" fmla="*/ 5 h 107"/>
                <a:gd name="T4" fmla="*/ 24 w 35"/>
                <a:gd name="T5" fmla="*/ 7 h 107"/>
                <a:gd name="T6" fmla="*/ 39 w 35"/>
                <a:gd name="T7" fmla="*/ 10 h 107"/>
                <a:gd name="T8" fmla="*/ 47 w 35"/>
                <a:gd name="T9" fmla="*/ 15 h 107"/>
                <a:gd name="T10" fmla="*/ 47 w 35"/>
                <a:gd name="T11" fmla="*/ 20 h 107"/>
                <a:gd name="T12" fmla="*/ 39 w 35"/>
                <a:gd name="T13" fmla="*/ 25 h 107"/>
                <a:gd name="T14" fmla="*/ 16 w 35"/>
                <a:gd name="T15" fmla="*/ 32 h 107"/>
                <a:gd name="T16" fmla="*/ 0 w 35"/>
                <a:gd name="T17" fmla="*/ 34 h 107"/>
                <a:gd name="T18" fmla="*/ 24 w 35"/>
                <a:gd name="T19" fmla="*/ 36 h 107"/>
                <a:gd name="T20" fmla="*/ 47 w 35"/>
                <a:gd name="T21" fmla="*/ 37 h 107"/>
                <a:gd name="T22" fmla="*/ 85 w 35"/>
                <a:gd name="T23" fmla="*/ 41 h 107"/>
                <a:gd name="T24" fmla="*/ 132 w 35"/>
                <a:gd name="T25" fmla="*/ 44 h 107"/>
                <a:gd name="T26" fmla="*/ 168 w 35"/>
                <a:gd name="T27" fmla="*/ 47 h 107"/>
                <a:gd name="T28" fmla="*/ 199 w 35"/>
                <a:gd name="T29" fmla="*/ 50 h 107"/>
                <a:gd name="T30" fmla="*/ 221 w 35"/>
                <a:gd name="T31" fmla="*/ 52 h 107"/>
                <a:gd name="T32" fmla="*/ 229 w 35"/>
                <a:gd name="T33" fmla="*/ 53 h 107"/>
                <a:gd name="T34" fmla="*/ 229 w 35"/>
                <a:gd name="T35" fmla="*/ 56 h 107"/>
                <a:gd name="T36" fmla="*/ 221 w 35"/>
                <a:gd name="T37" fmla="*/ 62 h 107"/>
                <a:gd name="T38" fmla="*/ 221 w 35"/>
                <a:gd name="T39" fmla="*/ 68 h 107"/>
                <a:gd name="T40" fmla="*/ 213 w 35"/>
                <a:gd name="T41" fmla="*/ 75 h 107"/>
                <a:gd name="T42" fmla="*/ 213 w 35"/>
                <a:gd name="T43" fmla="*/ 81 h 107"/>
                <a:gd name="T44" fmla="*/ 213 w 35"/>
                <a:gd name="T45" fmla="*/ 85 h 107"/>
                <a:gd name="T46" fmla="*/ 213 w 35"/>
                <a:gd name="T47" fmla="*/ 87 h 107"/>
                <a:gd name="T48" fmla="*/ 221 w 35"/>
                <a:gd name="T49" fmla="*/ 84 h 107"/>
                <a:gd name="T50" fmla="*/ 221 w 35"/>
                <a:gd name="T51" fmla="*/ 80 h 107"/>
                <a:gd name="T52" fmla="*/ 229 w 35"/>
                <a:gd name="T53" fmla="*/ 75 h 107"/>
                <a:gd name="T54" fmla="*/ 244 w 35"/>
                <a:gd name="T55" fmla="*/ 69 h 107"/>
                <a:gd name="T56" fmla="*/ 260 w 35"/>
                <a:gd name="T57" fmla="*/ 64 h 107"/>
                <a:gd name="T58" fmla="*/ 260 w 35"/>
                <a:gd name="T59" fmla="*/ 59 h 107"/>
                <a:gd name="T60" fmla="*/ 260 w 35"/>
                <a:gd name="T61" fmla="*/ 54 h 107"/>
                <a:gd name="T62" fmla="*/ 260 w 35"/>
                <a:gd name="T63" fmla="*/ 50 h 107"/>
                <a:gd name="T64" fmla="*/ 229 w 35"/>
                <a:gd name="T65" fmla="*/ 48 h 107"/>
                <a:gd name="T66" fmla="*/ 183 w 35"/>
                <a:gd name="T67" fmla="*/ 42 h 107"/>
                <a:gd name="T68" fmla="*/ 144 w 35"/>
                <a:gd name="T69" fmla="*/ 34 h 107"/>
                <a:gd name="T70" fmla="*/ 108 w 35"/>
                <a:gd name="T71" fmla="*/ 25 h 107"/>
                <a:gd name="T72" fmla="*/ 69 w 35"/>
                <a:gd name="T73" fmla="*/ 19 h 107"/>
                <a:gd name="T74" fmla="*/ 39 w 35"/>
                <a:gd name="T75" fmla="*/ 10 h 107"/>
                <a:gd name="T76" fmla="*/ 16 w 35"/>
                <a:gd name="T77" fmla="*/ 6 h 107"/>
                <a:gd name="T78" fmla="*/ 8 w 35"/>
                <a:gd name="T79" fmla="*/ 1 h 107"/>
                <a:gd name="T80" fmla="*/ 8 w 35"/>
                <a:gd name="T81" fmla="*/ 1 h 107"/>
                <a:gd name="T82" fmla="*/ 8 w 35"/>
                <a:gd name="T83" fmla="*/ 1 h 107"/>
                <a:gd name="T84" fmla="*/ 8 w 35"/>
                <a:gd name="T85" fmla="*/ 1 h 107"/>
                <a:gd name="T86" fmla="*/ 8 w 35"/>
                <a:gd name="T87" fmla="*/ 1 h 107"/>
                <a:gd name="T88" fmla="*/ 8 w 35"/>
                <a:gd name="T89" fmla="*/ 1 h 107"/>
                <a:gd name="T90" fmla="*/ 8 w 35"/>
                <a:gd name="T91" fmla="*/ 1 h 107"/>
                <a:gd name="T92" fmla="*/ 8 w 35"/>
                <a:gd name="T93" fmla="*/ 1 h 107"/>
                <a:gd name="T94" fmla="*/ 8 w 35"/>
                <a:gd name="T95" fmla="*/ 1 h 107"/>
                <a:gd name="T96" fmla="*/ 8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1" y="1"/>
                  </a:moveTo>
                  <a:lnTo>
                    <a:pt x="1" y="3"/>
                  </a:lnTo>
                  <a:lnTo>
                    <a:pt x="1" y="5"/>
                  </a:lnTo>
                  <a:lnTo>
                    <a:pt x="3" y="6"/>
                  </a:lnTo>
                  <a:lnTo>
                    <a:pt x="3" y="9"/>
                  </a:lnTo>
                  <a:lnTo>
                    <a:pt x="5" y="10"/>
                  </a:lnTo>
                  <a:lnTo>
                    <a:pt x="5" y="13"/>
                  </a:lnTo>
                  <a:lnTo>
                    <a:pt x="6" y="14"/>
                  </a:lnTo>
                  <a:lnTo>
                    <a:pt x="6" y="18"/>
                  </a:lnTo>
                  <a:lnTo>
                    <a:pt x="6" y="22"/>
                  </a:lnTo>
                  <a:lnTo>
                    <a:pt x="6" y="25"/>
                  </a:lnTo>
                  <a:lnTo>
                    <a:pt x="6" y="28"/>
                  </a:lnTo>
                  <a:lnTo>
                    <a:pt x="5" y="31"/>
                  </a:lnTo>
                  <a:lnTo>
                    <a:pt x="4" y="35"/>
                  </a:lnTo>
                  <a:lnTo>
                    <a:pt x="2" y="38"/>
                  </a:lnTo>
                  <a:lnTo>
                    <a:pt x="0" y="41"/>
                  </a:lnTo>
                  <a:lnTo>
                    <a:pt x="0" y="42"/>
                  </a:lnTo>
                  <a:lnTo>
                    <a:pt x="1" y="43"/>
                  </a:lnTo>
                  <a:lnTo>
                    <a:pt x="3" y="44"/>
                  </a:lnTo>
                  <a:lnTo>
                    <a:pt x="5" y="45"/>
                  </a:lnTo>
                  <a:lnTo>
                    <a:pt x="6" y="46"/>
                  </a:lnTo>
                  <a:lnTo>
                    <a:pt x="9" y="48"/>
                  </a:lnTo>
                  <a:lnTo>
                    <a:pt x="11" y="50"/>
                  </a:lnTo>
                  <a:lnTo>
                    <a:pt x="15" y="51"/>
                  </a:lnTo>
                  <a:lnTo>
                    <a:pt x="17" y="54"/>
                  </a:lnTo>
                  <a:lnTo>
                    <a:pt x="20" y="56"/>
                  </a:lnTo>
                  <a:lnTo>
                    <a:pt x="22" y="58"/>
                  </a:lnTo>
                  <a:lnTo>
                    <a:pt x="25" y="60"/>
                  </a:lnTo>
                  <a:lnTo>
                    <a:pt x="26" y="61"/>
                  </a:lnTo>
                  <a:lnTo>
                    <a:pt x="28" y="63"/>
                  </a:lnTo>
                  <a:lnTo>
                    <a:pt x="29" y="64"/>
                  </a:lnTo>
                  <a:lnTo>
                    <a:pt x="30" y="64"/>
                  </a:lnTo>
                  <a:lnTo>
                    <a:pt x="30" y="65"/>
                  </a:lnTo>
                  <a:lnTo>
                    <a:pt x="30" y="66"/>
                  </a:lnTo>
                  <a:lnTo>
                    <a:pt x="30" y="69"/>
                  </a:lnTo>
                  <a:lnTo>
                    <a:pt x="30" y="72"/>
                  </a:lnTo>
                  <a:lnTo>
                    <a:pt x="29" y="76"/>
                  </a:lnTo>
                  <a:lnTo>
                    <a:pt x="29" y="79"/>
                  </a:lnTo>
                  <a:lnTo>
                    <a:pt x="29" y="83"/>
                  </a:lnTo>
                  <a:lnTo>
                    <a:pt x="29" y="87"/>
                  </a:lnTo>
                  <a:lnTo>
                    <a:pt x="28" y="92"/>
                  </a:lnTo>
                  <a:lnTo>
                    <a:pt x="28" y="95"/>
                  </a:lnTo>
                  <a:lnTo>
                    <a:pt x="28" y="99"/>
                  </a:lnTo>
                  <a:lnTo>
                    <a:pt x="28" y="101"/>
                  </a:lnTo>
                  <a:lnTo>
                    <a:pt x="28" y="104"/>
                  </a:lnTo>
                  <a:lnTo>
                    <a:pt x="28" y="105"/>
                  </a:lnTo>
                  <a:lnTo>
                    <a:pt x="28" y="106"/>
                  </a:lnTo>
                  <a:lnTo>
                    <a:pt x="29" y="105"/>
                  </a:lnTo>
                  <a:lnTo>
                    <a:pt x="29" y="103"/>
                  </a:lnTo>
                  <a:lnTo>
                    <a:pt x="29" y="100"/>
                  </a:lnTo>
                  <a:lnTo>
                    <a:pt x="29" y="98"/>
                  </a:lnTo>
                  <a:lnTo>
                    <a:pt x="30" y="95"/>
                  </a:lnTo>
                  <a:lnTo>
                    <a:pt x="30" y="92"/>
                  </a:lnTo>
                  <a:lnTo>
                    <a:pt x="32" y="88"/>
                  </a:lnTo>
                  <a:lnTo>
                    <a:pt x="32" y="84"/>
                  </a:lnTo>
                  <a:lnTo>
                    <a:pt x="34" y="80"/>
                  </a:lnTo>
                  <a:lnTo>
                    <a:pt x="34" y="78"/>
                  </a:lnTo>
                  <a:lnTo>
                    <a:pt x="34" y="75"/>
                  </a:lnTo>
                  <a:lnTo>
                    <a:pt x="34" y="72"/>
                  </a:lnTo>
                  <a:lnTo>
                    <a:pt x="34" y="68"/>
                  </a:lnTo>
                  <a:lnTo>
                    <a:pt x="34" y="66"/>
                  </a:lnTo>
                  <a:lnTo>
                    <a:pt x="34" y="64"/>
                  </a:lnTo>
                  <a:lnTo>
                    <a:pt x="34" y="62"/>
                  </a:lnTo>
                  <a:lnTo>
                    <a:pt x="34" y="60"/>
                  </a:lnTo>
                  <a:lnTo>
                    <a:pt x="30" y="59"/>
                  </a:lnTo>
                  <a:lnTo>
                    <a:pt x="28" y="55"/>
                  </a:lnTo>
                  <a:lnTo>
                    <a:pt x="24" y="51"/>
                  </a:lnTo>
                  <a:lnTo>
                    <a:pt x="22" y="46"/>
                  </a:lnTo>
                  <a:lnTo>
                    <a:pt x="19" y="42"/>
                  </a:lnTo>
                  <a:lnTo>
                    <a:pt x="17" y="37"/>
                  </a:lnTo>
                  <a:lnTo>
                    <a:pt x="14" y="31"/>
                  </a:lnTo>
                  <a:lnTo>
                    <a:pt x="12" y="26"/>
                  </a:lnTo>
                  <a:lnTo>
                    <a:pt x="9" y="22"/>
                  </a:lnTo>
                  <a:lnTo>
                    <a:pt x="7" y="17"/>
                  </a:lnTo>
                  <a:lnTo>
                    <a:pt x="5" y="13"/>
                  </a:lnTo>
                  <a:lnTo>
                    <a:pt x="4" y="8"/>
                  </a:lnTo>
                  <a:lnTo>
                    <a:pt x="2" y="6"/>
                  </a:lnTo>
                  <a:lnTo>
                    <a:pt x="2" y="3"/>
                  </a:lnTo>
                  <a:lnTo>
                    <a:pt x="1" y="1"/>
                  </a:lnTo>
                  <a:lnTo>
                    <a:pt x="1" y="0"/>
                  </a:lnTo>
                  <a:lnTo>
                    <a:pt x="1" y="1"/>
                  </a:lnTo>
                </a:path>
              </a:pathLst>
            </a:custGeom>
            <a:solidFill>
              <a:srgbClr val="F8F8F8"/>
            </a:solidFill>
            <a:ln w="9048">
              <a:solidFill>
                <a:srgbClr val="DDDDDD"/>
              </a:solidFill>
              <a:round/>
              <a:headEnd/>
              <a:tailEnd/>
            </a:ln>
          </p:spPr>
          <p:txBody>
            <a:bodyPr/>
            <a:lstStyle/>
            <a:p>
              <a:endParaRPr lang="it-IT"/>
            </a:p>
          </p:txBody>
        </p:sp>
        <p:sp>
          <p:nvSpPr>
            <p:cNvPr id="12380" name="Freeform 118"/>
            <p:cNvSpPr>
              <a:spLocks/>
            </p:cNvSpPr>
            <p:nvPr/>
          </p:nvSpPr>
          <p:spPr bwMode="auto">
            <a:xfrm>
              <a:off x="1020" y="1319"/>
              <a:ext cx="156" cy="70"/>
            </a:xfrm>
            <a:custGeom>
              <a:avLst/>
              <a:gdLst>
                <a:gd name="T0" fmla="*/ 316 w 79"/>
                <a:gd name="T1" fmla="*/ 0 h 76"/>
                <a:gd name="T2" fmla="*/ 245 w 79"/>
                <a:gd name="T3" fmla="*/ 4 h 76"/>
                <a:gd name="T4" fmla="*/ 176 w 79"/>
                <a:gd name="T5" fmla="*/ 10 h 76"/>
                <a:gd name="T6" fmla="*/ 124 w 79"/>
                <a:gd name="T7" fmla="*/ 19 h 76"/>
                <a:gd name="T8" fmla="*/ 109 w 79"/>
                <a:gd name="T9" fmla="*/ 29 h 76"/>
                <a:gd name="T10" fmla="*/ 140 w 79"/>
                <a:gd name="T11" fmla="*/ 39 h 76"/>
                <a:gd name="T12" fmla="*/ 245 w 79"/>
                <a:gd name="T13" fmla="*/ 47 h 76"/>
                <a:gd name="T14" fmla="*/ 456 w 79"/>
                <a:gd name="T15" fmla="*/ 52 h 76"/>
                <a:gd name="T16" fmla="*/ 592 w 79"/>
                <a:gd name="T17" fmla="*/ 53 h 76"/>
                <a:gd name="T18" fmla="*/ 561 w 79"/>
                <a:gd name="T19" fmla="*/ 54 h 76"/>
                <a:gd name="T20" fmla="*/ 507 w 79"/>
                <a:gd name="T21" fmla="*/ 55 h 76"/>
                <a:gd name="T22" fmla="*/ 440 w 79"/>
                <a:gd name="T23" fmla="*/ 57 h 76"/>
                <a:gd name="T24" fmla="*/ 371 w 79"/>
                <a:gd name="T25" fmla="*/ 59 h 76"/>
                <a:gd name="T26" fmla="*/ 292 w 79"/>
                <a:gd name="T27" fmla="*/ 59 h 76"/>
                <a:gd name="T28" fmla="*/ 207 w 79"/>
                <a:gd name="T29" fmla="*/ 59 h 76"/>
                <a:gd name="T30" fmla="*/ 148 w 79"/>
                <a:gd name="T31" fmla="*/ 55 h 76"/>
                <a:gd name="T32" fmla="*/ 85 w 79"/>
                <a:gd name="T33" fmla="*/ 52 h 76"/>
                <a:gd name="T34" fmla="*/ 47 w 79"/>
                <a:gd name="T35" fmla="*/ 48 h 76"/>
                <a:gd name="T36" fmla="*/ 16 w 79"/>
                <a:gd name="T37" fmla="*/ 43 h 76"/>
                <a:gd name="T38" fmla="*/ 8 w 79"/>
                <a:gd name="T39" fmla="*/ 39 h 76"/>
                <a:gd name="T40" fmla="*/ 0 w 79"/>
                <a:gd name="T41" fmla="*/ 35 h 76"/>
                <a:gd name="T42" fmla="*/ 0 w 79"/>
                <a:gd name="T43" fmla="*/ 32 h 76"/>
                <a:gd name="T44" fmla="*/ 8 w 79"/>
                <a:gd name="T45" fmla="*/ 29 h 76"/>
                <a:gd name="T46" fmla="*/ 8 w 79"/>
                <a:gd name="T47" fmla="*/ 28 h 76"/>
                <a:gd name="T48" fmla="*/ 16 w 79"/>
                <a:gd name="T49" fmla="*/ 23 h 76"/>
                <a:gd name="T50" fmla="*/ 47 w 79"/>
                <a:gd name="T51" fmla="*/ 14 h 76"/>
                <a:gd name="T52" fmla="*/ 85 w 79"/>
                <a:gd name="T53" fmla="*/ 7 h 76"/>
                <a:gd name="T54" fmla="*/ 148 w 79"/>
                <a:gd name="T55" fmla="*/ 4 h 76"/>
                <a:gd name="T56" fmla="*/ 207 w 79"/>
                <a:gd name="T57" fmla="*/ 2 h 76"/>
                <a:gd name="T58" fmla="*/ 261 w 79"/>
                <a:gd name="T59" fmla="*/ 1 h 76"/>
                <a:gd name="T60" fmla="*/ 308 w 79"/>
                <a:gd name="T61" fmla="*/ 0 h 76"/>
                <a:gd name="T62" fmla="*/ 340 w 79"/>
                <a:gd name="T63" fmla="*/ 0 h 76"/>
                <a:gd name="T64" fmla="*/ 348 w 79"/>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9"/>
                <a:gd name="T100" fmla="*/ 0 h 76"/>
                <a:gd name="T101" fmla="*/ 79 w 79"/>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9" h="76">
                  <a:moveTo>
                    <a:pt x="45" y="0"/>
                  </a:moveTo>
                  <a:lnTo>
                    <a:pt x="41" y="0"/>
                  </a:lnTo>
                  <a:lnTo>
                    <a:pt x="37" y="1"/>
                  </a:lnTo>
                  <a:lnTo>
                    <a:pt x="32" y="4"/>
                  </a:lnTo>
                  <a:lnTo>
                    <a:pt x="28" y="8"/>
                  </a:lnTo>
                  <a:lnTo>
                    <a:pt x="23" y="13"/>
                  </a:lnTo>
                  <a:lnTo>
                    <a:pt x="20" y="19"/>
                  </a:lnTo>
                  <a:lnTo>
                    <a:pt x="16" y="25"/>
                  </a:lnTo>
                  <a:lnTo>
                    <a:pt x="15" y="31"/>
                  </a:lnTo>
                  <a:lnTo>
                    <a:pt x="14" y="38"/>
                  </a:lnTo>
                  <a:lnTo>
                    <a:pt x="15" y="44"/>
                  </a:lnTo>
                  <a:lnTo>
                    <a:pt x="18" y="50"/>
                  </a:lnTo>
                  <a:lnTo>
                    <a:pt x="25" y="55"/>
                  </a:lnTo>
                  <a:lnTo>
                    <a:pt x="32" y="60"/>
                  </a:lnTo>
                  <a:lnTo>
                    <a:pt x="44" y="64"/>
                  </a:lnTo>
                  <a:lnTo>
                    <a:pt x="59" y="66"/>
                  </a:lnTo>
                  <a:lnTo>
                    <a:pt x="78" y="67"/>
                  </a:lnTo>
                  <a:lnTo>
                    <a:pt x="77" y="68"/>
                  </a:lnTo>
                  <a:lnTo>
                    <a:pt x="76" y="68"/>
                  </a:lnTo>
                  <a:lnTo>
                    <a:pt x="73" y="70"/>
                  </a:lnTo>
                  <a:lnTo>
                    <a:pt x="70" y="70"/>
                  </a:lnTo>
                  <a:lnTo>
                    <a:pt x="66" y="71"/>
                  </a:lnTo>
                  <a:lnTo>
                    <a:pt x="62" y="71"/>
                  </a:lnTo>
                  <a:lnTo>
                    <a:pt x="57" y="73"/>
                  </a:lnTo>
                  <a:lnTo>
                    <a:pt x="54" y="73"/>
                  </a:lnTo>
                  <a:lnTo>
                    <a:pt x="48" y="75"/>
                  </a:lnTo>
                  <a:lnTo>
                    <a:pt x="43" y="75"/>
                  </a:lnTo>
                  <a:lnTo>
                    <a:pt x="38" y="75"/>
                  </a:lnTo>
                  <a:lnTo>
                    <a:pt x="33" y="75"/>
                  </a:lnTo>
                  <a:lnTo>
                    <a:pt x="27" y="75"/>
                  </a:lnTo>
                  <a:lnTo>
                    <a:pt x="23" y="73"/>
                  </a:lnTo>
                  <a:lnTo>
                    <a:pt x="19" y="71"/>
                  </a:lnTo>
                  <a:lnTo>
                    <a:pt x="15" y="68"/>
                  </a:lnTo>
                  <a:lnTo>
                    <a:pt x="11" y="66"/>
                  </a:lnTo>
                  <a:lnTo>
                    <a:pt x="8" y="63"/>
                  </a:lnTo>
                  <a:lnTo>
                    <a:pt x="6" y="61"/>
                  </a:lnTo>
                  <a:lnTo>
                    <a:pt x="4" y="57"/>
                  </a:lnTo>
                  <a:lnTo>
                    <a:pt x="2" y="55"/>
                  </a:lnTo>
                  <a:lnTo>
                    <a:pt x="2" y="52"/>
                  </a:lnTo>
                  <a:lnTo>
                    <a:pt x="1" y="50"/>
                  </a:lnTo>
                  <a:lnTo>
                    <a:pt x="1" y="46"/>
                  </a:lnTo>
                  <a:lnTo>
                    <a:pt x="0" y="44"/>
                  </a:lnTo>
                  <a:lnTo>
                    <a:pt x="0" y="43"/>
                  </a:lnTo>
                  <a:lnTo>
                    <a:pt x="0" y="41"/>
                  </a:lnTo>
                  <a:lnTo>
                    <a:pt x="1" y="38"/>
                  </a:lnTo>
                  <a:lnTo>
                    <a:pt x="1" y="36"/>
                  </a:lnTo>
                  <a:lnTo>
                    <a:pt x="2" y="35"/>
                  </a:lnTo>
                  <a:lnTo>
                    <a:pt x="2" y="29"/>
                  </a:lnTo>
                  <a:lnTo>
                    <a:pt x="4" y="22"/>
                  </a:lnTo>
                  <a:lnTo>
                    <a:pt x="6" y="17"/>
                  </a:lnTo>
                  <a:lnTo>
                    <a:pt x="8" y="12"/>
                  </a:lnTo>
                  <a:lnTo>
                    <a:pt x="11" y="10"/>
                  </a:lnTo>
                  <a:lnTo>
                    <a:pt x="15" y="6"/>
                  </a:lnTo>
                  <a:lnTo>
                    <a:pt x="19" y="4"/>
                  </a:lnTo>
                  <a:lnTo>
                    <a:pt x="23" y="2"/>
                  </a:lnTo>
                  <a:lnTo>
                    <a:pt x="27" y="2"/>
                  </a:lnTo>
                  <a:lnTo>
                    <a:pt x="30" y="1"/>
                  </a:lnTo>
                  <a:lnTo>
                    <a:pt x="34" y="1"/>
                  </a:lnTo>
                  <a:lnTo>
                    <a:pt x="38" y="0"/>
                  </a:lnTo>
                  <a:lnTo>
                    <a:pt x="40" y="0"/>
                  </a:lnTo>
                  <a:lnTo>
                    <a:pt x="42" y="0"/>
                  </a:lnTo>
                  <a:lnTo>
                    <a:pt x="44" y="0"/>
                  </a:lnTo>
                  <a:lnTo>
                    <a:pt x="45" y="0"/>
                  </a:lnTo>
                </a:path>
              </a:pathLst>
            </a:custGeom>
            <a:solidFill>
              <a:srgbClr val="F8F8F8"/>
            </a:solidFill>
            <a:ln w="9048">
              <a:solidFill>
                <a:srgbClr val="DDDDDD"/>
              </a:solidFill>
              <a:round/>
              <a:headEnd/>
              <a:tailEnd/>
            </a:ln>
          </p:spPr>
          <p:txBody>
            <a:bodyPr/>
            <a:lstStyle/>
            <a:p>
              <a:endParaRPr lang="it-IT"/>
            </a:p>
          </p:txBody>
        </p:sp>
        <p:sp>
          <p:nvSpPr>
            <p:cNvPr id="12381" name="Freeform 119"/>
            <p:cNvSpPr>
              <a:spLocks/>
            </p:cNvSpPr>
            <p:nvPr/>
          </p:nvSpPr>
          <p:spPr bwMode="auto">
            <a:xfrm>
              <a:off x="1806" y="1318"/>
              <a:ext cx="132" cy="72"/>
            </a:xfrm>
            <a:custGeom>
              <a:avLst/>
              <a:gdLst>
                <a:gd name="T0" fmla="*/ 124 w 67"/>
                <a:gd name="T1" fmla="*/ 1 h 78"/>
                <a:gd name="T2" fmla="*/ 197 w 67"/>
                <a:gd name="T3" fmla="*/ 5 h 78"/>
                <a:gd name="T4" fmla="*/ 284 w 67"/>
                <a:gd name="T5" fmla="*/ 11 h 78"/>
                <a:gd name="T6" fmla="*/ 353 w 67"/>
                <a:gd name="T7" fmla="*/ 20 h 78"/>
                <a:gd name="T8" fmla="*/ 396 w 67"/>
                <a:gd name="T9" fmla="*/ 30 h 78"/>
                <a:gd name="T10" fmla="*/ 388 w 67"/>
                <a:gd name="T11" fmla="*/ 41 h 78"/>
                <a:gd name="T12" fmla="*/ 307 w 67"/>
                <a:gd name="T13" fmla="*/ 50 h 78"/>
                <a:gd name="T14" fmla="*/ 124 w 67"/>
                <a:gd name="T15" fmla="*/ 56 h 78"/>
                <a:gd name="T16" fmla="*/ 0 w 67"/>
                <a:gd name="T17" fmla="*/ 60 h 78"/>
                <a:gd name="T18" fmla="*/ 16 w 67"/>
                <a:gd name="T19" fmla="*/ 60 h 78"/>
                <a:gd name="T20" fmla="*/ 63 w 67"/>
                <a:gd name="T21" fmla="*/ 61 h 78"/>
                <a:gd name="T22" fmla="*/ 108 w 67"/>
                <a:gd name="T23" fmla="*/ 61 h 78"/>
                <a:gd name="T24" fmla="*/ 167 w 67"/>
                <a:gd name="T25" fmla="*/ 61 h 78"/>
                <a:gd name="T26" fmla="*/ 236 w 67"/>
                <a:gd name="T27" fmla="*/ 61 h 78"/>
                <a:gd name="T28" fmla="*/ 307 w 67"/>
                <a:gd name="T29" fmla="*/ 58 h 78"/>
                <a:gd name="T30" fmla="*/ 368 w 67"/>
                <a:gd name="T31" fmla="*/ 56 h 78"/>
                <a:gd name="T32" fmla="*/ 428 w 67"/>
                <a:gd name="T33" fmla="*/ 52 h 78"/>
                <a:gd name="T34" fmla="*/ 457 w 67"/>
                <a:gd name="T35" fmla="*/ 48 h 78"/>
                <a:gd name="T36" fmla="*/ 481 w 67"/>
                <a:gd name="T37" fmla="*/ 44 h 78"/>
                <a:gd name="T38" fmla="*/ 489 w 67"/>
                <a:gd name="T39" fmla="*/ 40 h 78"/>
                <a:gd name="T40" fmla="*/ 504 w 67"/>
                <a:gd name="T41" fmla="*/ 36 h 78"/>
                <a:gd name="T42" fmla="*/ 504 w 67"/>
                <a:gd name="T43" fmla="*/ 33 h 78"/>
                <a:gd name="T44" fmla="*/ 504 w 67"/>
                <a:gd name="T45" fmla="*/ 30 h 78"/>
                <a:gd name="T46" fmla="*/ 504 w 67"/>
                <a:gd name="T47" fmla="*/ 29 h 78"/>
                <a:gd name="T48" fmla="*/ 489 w 67"/>
                <a:gd name="T49" fmla="*/ 24 h 78"/>
                <a:gd name="T50" fmla="*/ 451 w 67"/>
                <a:gd name="T51" fmla="*/ 15 h 78"/>
                <a:gd name="T52" fmla="*/ 388 w 67"/>
                <a:gd name="T53" fmla="*/ 7 h 78"/>
                <a:gd name="T54" fmla="*/ 329 w 67"/>
                <a:gd name="T55" fmla="*/ 5 h 78"/>
                <a:gd name="T56" fmla="*/ 252 w 67"/>
                <a:gd name="T57" fmla="*/ 2 h 78"/>
                <a:gd name="T58" fmla="*/ 191 w 67"/>
                <a:gd name="T59" fmla="*/ 1 h 78"/>
                <a:gd name="T60" fmla="*/ 128 w 67"/>
                <a:gd name="T61" fmla="*/ 0 h 78"/>
                <a:gd name="T62" fmla="*/ 108 w 67"/>
                <a:gd name="T63" fmla="*/ 0 h 78"/>
                <a:gd name="T64" fmla="*/ 108 w 6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78"/>
                <a:gd name="T101" fmla="*/ 67 w 6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78">
                  <a:moveTo>
                    <a:pt x="14" y="0"/>
                  </a:moveTo>
                  <a:lnTo>
                    <a:pt x="16" y="1"/>
                  </a:lnTo>
                  <a:lnTo>
                    <a:pt x="21" y="2"/>
                  </a:lnTo>
                  <a:lnTo>
                    <a:pt x="26" y="5"/>
                  </a:lnTo>
                  <a:lnTo>
                    <a:pt x="31" y="9"/>
                  </a:lnTo>
                  <a:lnTo>
                    <a:pt x="37" y="14"/>
                  </a:lnTo>
                  <a:lnTo>
                    <a:pt x="42" y="19"/>
                  </a:lnTo>
                  <a:lnTo>
                    <a:pt x="46" y="26"/>
                  </a:lnTo>
                  <a:lnTo>
                    <a:pt x="51" y="31"/>
                  </a:lnTo>
                  <a:lnTo>
                    <a:pt x="52" y="38"/>
                  </a:lnTo>
                  <a:lnTo>
                    <a:pt x="52" y="45"/>
                  </a:lnTo>
                  <a:lnTo>
                    <a:pt x="51" y="52"/>
                  </a:lnTo>
                  <a:lnTo>
                    <a:pt x="47" y="58"/>
                  </a:lnTo>
                  <a:lnTo>
                    <a:pt x="40" y="64"/>
                  </a:lnTo>
                  <a:lnTo>
                    <a:pt x="31" y="68"/>
                  </a:lnTo>
                  <a:lnTo>
                    <a:pt x="16" y="72"/>
                  </a:lnTo>
                  <a:lnTo>
                    <a:pt x="0" y="74"/>
                  </a:lnTo>
                  <a:lnTo>
                    <a:pt x="0" y="76"/>
                  </a:lnTo>
                  <a:lnTo>
                    <a:pt x="2" y="76"/>
                  </a:lnTo>
                  <a:lnTo>
                    <a:pt x="5" y="76"/>
                  </a:lnTo>
                  <a:lnTo>
                    <a:pt x="8" y="77"/>
                  </a:lnTo>
                  <a:lnTo>
                    <a:pt x="11" y="77"/>
                  </a:lnTo>
                  <a:lnTo>
                    <a:pt x="14" y="77"/>
                  </a:lnTo>
                  <a:lnTo>
                    <a:pt x="19" y="77"/>
                  </a:lnTo>
                  <a:lnTo>
                    <a:pt x="22" y="77"/>
                  </a:lnTo>
                  <a:lnTo>
                    <a:pt x="27" y="77"/>
                  </a:lnTo>
                  <a:lnTo>
                    <a:pt x="31" y="77"/>
                  </a:lnTo>
                  <a:lnTo>
                    <a:pt x="36" y="76"/>
                  </a:lnTo>
                  <a:lnTo>
                    <a:pt x="40" y="74"/>
                  </a:lnTo>
                  <a:lnTo>
                    <a:pt x="44" y="72"/>
                  </a:lnTo>
                  <a:lnTo>
                    <a:pt x="48" y="71"/>
                  </a:lnTo>
                  <a:lnTo>
                    <a:pt x="53" y="68"/>
                  </a:lnTo>
                  <a:lnTo>
                    <a:pt x="56" y="66"/>
                  </a:lnTo>
                  <a:lnTo>
                    <a:pt x="59" y="63"/>
                  </a:lnTo>
                  <a:lnTo>
                    <a:pt x="60" y="61"/>
                  </a:lnTo>
                  <a:lnTo>
                    <a:pt x="63" y="58"/>
                  </a:lnTo>
                  <a:lnTo>
                    <a:pt x="63" y="56"/>
                  </a:lnTo>
                  <a:lnTo>
                    <a:pt x="64" y="52"/>
                  </a:lnTo>
                  <a:lnTo>
                    <a:pt x="64" y="51"/>
                  </a:lnTo>
                  <a:lnTo>
                    <a:pt x="66" y="47"/>
                  </a:lnTo>
                  <a:lnTo>
                    <a:pt x="66" y="45"/>
                  </a:lnTo>
                  <a:lnTo>
                    <a:pt x="66" y="44"/>
                  </a:lnTo>
                  <a:lnTo>
                    <a:pt x="66" y="42"/>
                  </a:lnTo>
                  <a:lnTo>
                    <a:pt x="66" y="39"/>
                  </a:lnTo>
                  <a:lnTo>
                    <a:pt x="66" y="37"/>
                  </a:lnTo>
                  <a:lnTo>
                    <a:pt x="66" y="36"/>
                  </a:lnTo>
                  <a:lnTo>
                    <a:pt x="64" y="30"/>
                  </a:lnTo>
                  <a:lnTo>
                    <a:pt x="62" y="23"/>
                  </a:lnTo>
                  <a:lnTo>
                    <a:pt x="59" y="18"/>
                  </a:lnTo>
                  <a:lnTo>
                    <a:pt x="56" y="13"/>
                  </a:lnTo>
                  <a:lnTo>
                    <a:pt x="51" y="10"/>
                  </a:lnTo>
                  <a:lnTo>
                    <a:pt x="48" y="7"/>
                  </a:lnTo>
                  <a:lnTo>
                    <a:pt x="43" y="5"/>
                  </a:lnTo>
                  <a:lnTo>
                    <a:pt x="39" y="2"/>
                  </a:lnTo>
                  <a:lnTo>
                    <a:pt x="33" y="2"/>
                  </a:lnTo>
                  <a:lnTo>
                    <a:pt x="29" y="1"/>
                  </a:lnTo>
                  <a:lnTo>
                    <a:pt x="25" y="1"/>
                  </a:lnTo>
                  <a:lnTo>
                    <a:pt x="21" y="0"/>
                  </a:lnTo>
                  <a:lnTo>
                    <a:pt x="17" y="0"/>
                  </a:lnTo>
                  <a:lnTo>
                    <a:pt x="16" y="0"/>
                  </a:lnTo>
                  <a:lnTo>
                    <a:pt x="14" y="0"/>
                  </a:lnTo>
                </a:path>
              </a:pathLst>
            </a:custGeom>
            <a:solidFill>
              <a:srgbClr val="F8F8F8"/>
            </a:solidFill>
            <a:ln w="9048">
              <a:solidFill>
                <a:srgbClr val="DDDDDD"/>
              </a:solidFill>
              <a:round/>
              <a:headEnd/>
              <a:tailEnd/>
            </a:ln>
          </p:spPr>
          <p:txBody>
            <a:bodyPr/>
            <a:lstStyle/>
            <a:p>
              <a:endParaRPr lang="it-IT"/>
            </a:p>
          </p:txBody>
        </p:sp>
        <p:sp>
          <p:nvSpPr>
            <p:cNvPr id="12382" name="Freeform 120"/>
            <p:cNvSpPr>
              <a:spLocks/>
            </p:cNvSpPr>
            <p:nvPr/>
          </p:nvSpPr>
          <p:spPr bwMode="auto">
            <a:xfrm>
              <a:off x="1095" y="1326"/>
              <a:ext cx="209" cy="48"/>
            </a:xfrm>
            <a:custGeom>
              <a:avLst/>
              <a:gdLst>
                <a:gd name="T0" fmla="*/ 789 w 106"/>
                <a:gd name="T1" fmla="*/ 35 h 51"/>
                <a:gd name="T2" fmla="*/ 751 w 106"/>
                <a:gd name="T3" fmla="*/ 29 h 51"/>
                <a:gd name="T4" fmla="*/ 688 w 106"/>
                <a:gd name="T5" fmla="*/ 21 h 51"/>
                <a:gd name="T6" fmla="*/ 584 w 106"/>
                <a:gd name="T7" fmla="*/ 11 h 51"/>
                <a:gd name="T8" fmla="*/ 459 w 106"/>
                <a:gd name="T9" fmla="*/ 4 h 51"/>
                <a:gd name="T10" fmla="*/ 353 w 106"/>
                <a:gd name="T11" fmla="*/ 0 h 51"/>
                <a:gd name="T12" fmla="*/ 323 w 106"/>
                <a:gd name="T13" fmla="*/ 0 h 51"/>
                <a:gd name="T14" fmla="*/ 260 w 106"/>
                <a:gd name="T15" fmla="*/ 1 h 51"/>
                <a:gd name="T16" fmla="*/ 199 w 106"/>
                <a:gd name="T17" fmla="*/ 3 h 51"/>
                <a:gd name="T18" fmla="*/ 136 w 106"/>
                <a:gd name="T19" fmla="*/ 4 h 51"/>
                <a:gd name="T20" fmla="*/ 101 w 106"/>
                <a:gd name="T21" fmla="*/ 4 h 51"/>
                <a:gd name="T22" fmla="*/ 63 w 106"/>
                <a:gd name="T23" fmla="*/ 8 h 51"/>
                <a:gd name="T24" fmla="*/ 32 w 106"/>
                <a:gd name="T25" fmla="*/ 11 h 51"/>
                <a:gd name="T26" fmla="*/ 8 w 106"/>
                <a:gd name="T27" fmla="*/ 17 h 51"/>
                <a:gd name="T28" fmla="*/ 0 w 106"/>
                <a:gd name="T29" fmla="*/ 22 h 51"/>
                <a:gd name="T30" fmla="*/ 0 w 106"/>
                <a:gd name="T31" fmla="*/ 25 h 51"/>
                <a:gd name="T32" fmla="*/ 8 w 106"/>
                <a:gd name="T33" fmla="*/ 30 h 51"/>
                <a:gd name="T34" fmla="*/ 24 w 106"/>
                <a:gd name="T35" fmla="*/ 35 h 51"/>
                <a:gd name="T36" fmla="*/ 47 w 106"/>
                <a:gd name="T37" fmla="*/ 37 h 51"/>
                <a:gd name="T38" fmla="*/ 63 w 106"/>
                <a:gd name="T39" fmla="*/ 40 h 51"/>
                <a:gd name="T40" fmla="*/ 101 w 106"/>
                <a:gd name="T41" fmla="*/ 41 h 51"/>
                <a:gd name="T42" fmla="*/ 136 w 106"/>
                <a:gd name="T43" fmla="*/ 41 h 51"/>
                <a:gd name="T44" fmla="*/ 175 w 106"/>
                <a:gd name="T45" fmla="*/ 40 h 51"/>
                <a:gd name="T46" fmla="*/ 213 w 106"/>
                <a:gd name="T47" fmla="*/ 39 h 51"/>
                <a:gd name="T48" fmla="*/ 260 w 106"/>
                <a:gd name="T49" fmla="*/ 37 h 51"/>
                <a:gd name="T50" fmla="*/ 292 w 106"/>
                <a:gd name="T51" fmla="*/ 36 h 51"/>
                <a:gd name="T52" fmla="*/ 315 w 106"/>
                <a:gd name="T53" fmla="*/ 35 h 51"/>
                <a:gd name="T54" fmla="*/ 284 w 106"/>
                <a:gd name="T55" fmla="*/ 36 h 51"/>
                <a:gd name="T56" fmla="*/ 260 w 106"/>
                <a:gd name="T57" fmla="*/ 35 h 51"/>
                <a:gd name="T58" fmla="*/ 229 w 106"/>
                <a:gd name="T59" fmla="*/ 33 h 51"/>
                <a:gd name="T60" fmla="*/ 183 w 106"/>
                <a:gd name="T61" fmla="*/ 30 h 51"/>
                <a:gd name="T62" fmla="*/ 116 w 106"/>
                <a:gd name="T63" fmla="*/ 28 h 51"/>
                <a:gd name="T64" fmla="*/ 93 w 106"/>
                <a:gd name="T65" fmla="*/ 26 h 51"/>
                <a:gd name="T66" fmla="*/ 101 w 106"/>
                <a:gd name="T67" fmla="*/ 24 h 51"/>
                <a:gd name="T68" fmla="*/ 136 w 106"/>
                <a:gd name="T69" fmla="*/ 21 h 51"/>
                <a:gd name="T70" fmla="*/ 160 w 106"/>
                <a:gd name="T71" fmla="*/ 18 h 51"/>
                <a:gd name="T72" fmla="*/ 175 w 106"/>
                <a:gd name="T73" fmla="*/ 14 h 51"/>
                <a:gd name="T74" fmla="*/ 260 w 106"/>
                <a:gd name="T75" fmla="*/ 13 h 51"/>
                <a:gd name="T76" fmla="*/ 444 w 106"/>
                <a:gd name="T77" fmla="*/ 13 h 51"/>
                <a:gd name="T78" fmla="*/ 592 w 106"/>
                <a:gd name="T79" fmla="*/ 21 h 51"/>
                <a:gd name="T80" fmla="*/ 704 w 106"/>
                <a:gd name="T81" fmla="*/ 27 h 51"/>
                <a:gd name="T82" fmla="*/ 773 w 106"/>
                <a:gd name="T83" fmla="*/ 35 h 51"/>
                <a:gd name="T84" fmla="*/ 804 w 106"/>
                <a:gd name="T85" fmla="*/ 36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6"/>
                <a:gd name="T130" fmla="*/ 0 h 51"/>
                <a:gd name="T131" fmla="*/ 106 w 106"/>
                <a:gd name="T132" fmla="*/ 51 h 5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6" h="51">
                  <a:moveTo>
                    <a:pt x="105" y="42"/>
                  </a:moveTo>
                  <a:lnTo>
                    <a:pt x="104" y="42"/>
                  </a:lnTo>
                  <a:lnTo>
                    <a:pt x="103" y="41"/>
                  </a:lnTo>
                  <a:lnTo>
                    <a:pt x="101" y="39"/>
                  </a:lnTo>
                  <a:lnTo>
                    <a:pt x="101" y="37"/>
                  </a:lnTo>
                  <a:lnTo>
                    <a:pt x="98" y="35"/>
                  </a:lnTo>
                  <a:lnTo>
                    <a:pt x="96" y="31"/>
                  </a:lnTo>
                  <a:lnTo>
                    <a:pt x="92" y="27"/>
                  </a:lnTo>
                  <a:lnTo>
                    <a:pt x="90" y="24"/>
                  </a:lnTo>
                  <a:lnTo>
                    <a:pt x="85" y="21"/>
                  </a:lnTo>
                  <a:lnTo>
                    <a:pt x="82" y="17"/>
                  </a:lnTo>
                  <a:lnTo>
                    <a:pt x="76" y="14"/>
                  </a:lnTo>
                  <a:lnTo>
                    <a:pt x="72" y="10"/>
                  </a:lnTo>
                  <a:lnTo>
                    <a:pt x="66" y="8"/>
                  </a:lnTo>
                  <a:lnTo>
                    <a:pt x="60" y="4"/>
                  </a:lnTo>
                  <a:lnTo>
                    <a:pt x="54" y="3"/>
                  </a:lnTo>
                  <a:lnTo>
                    <a:pt x="48" y="0"/>
                  </a:lnTo>
                  <a:lnTo>
                    <a:pt x="46" y="0"/>
                  </a:lnTo>
                  <a:lnTo>
                    <a:pt x="44" y="0"/>
                  </a:lnTo>
                  <a:lnTo>
                    <a:pt x="42" y="0"/>
                  </a:lnTo>
                  <a:lnTo>
                    <a:pt x="39" y="1"/>
                  </a:lnTo>
                  <a:lnTo>
                    <a:pt x="37" y="1"/>
                  </a:lnTo>
                  <a:lnTo>
                    <a:pt x="34" y="1"/>
                  </a:lnTo>
                  <a:lnTo>
                    <a:pt x="32" y="1"/>
                  </a:lnTo>
                  <a:lnTo>
                    <a:pt x="29" y="3"/>
                  </a:lnTo>
                  <a:lnTo>
                    <a:pt x="26" y="3"/>
                  </a:lnTo>
                  <a:lnTo>
                    <a:pt x="22" y="3"/>
                  </a:lnTo>
                  <a:lnTo>
                    <a:pt x="21" y="3"/>
                  </a:lnTo>
                  <a:lnTo>
                    <a:pt x="18" y="4"/>
                  </a:lnTo>
                  <a:lnTo>
                    <a:pt x="16" y="4"/>
                  </a:lnTo>
                  <a:lnTo>
                    <a:pt x="14" y="4"/>
                  </a:lnTo>
                  <a:lnTo>
                    <a:pt x="13" y="4"/>
                  </a:lnTo>
                  <a:lnTo>
                    <a:pt x="11" y="6"/>
                  </a:lnTo>
                  <a:lnTo>
                    <a:pt x="10" y="8"/>
                  </a:lnTo>
                  <a:lnTo>
                    <a:pt x="8" y="9"/>
                  </a:lnTo>
                  <a:lnTo>
                    <a:pt x="7" y="10"/>
                  </a:lnTo>
                  <a:lnTo>
                    <a:pt x="5" y="12"/>
                  </a:lnTo>
                  <a:lnTo>
                    <a:pt x="4" y="14"/>
                  </a:lnTo>
                  <a:lnTo>
                    <a:pt x="3" y="16"/>
                  </a:lnTo>
                  <a:lnTo>
                    <a:pt x="3" y="17"/>
                  </a:lnTo>
                  <a:lnTo>
                    <a:pt x="1" y="20"/>
                  </a:lnTo>
                  <a:lnTo>
                    <a:pt x="1" y="22"/>
                  </a:lnTo>
                  <a:lnTo>
                    <a:pt x="0" y="24"/>
                  </a:lnTo>
                  <a:lnTo>
                    <a:pt x="0" y="26"/>
                  </a:lnTo>
                  <a:lnTo>
                    <a:pt x="0" y="27"/>
                  </a:lnTo>
                  <a:lnTo>
                    <a:pt x="0" y="29"/>
                  </a:lnTo>
                  <a:lnTo>
                    <a:pt x="0" y="31"/>
                  </a:lnTo>
                  <a:lnTo>
                    <a:pt x="1" y="32"/>
                  </a:lnTo>
                  <a:lnTo>
                    <a:pt x="1" y="34"/>
                  </a:lnTo>
                  <a:lnTo>
                    <a:pt x="1" y="36"/>
                  </a:lnTo>
                  <a:lnTo>
                    <a:pt x="1" y="38"/>
                  </a:lnTo>
                  <a:lnTo>
                    <a:pt x="3" y="39"/>
                  </a:lnTo>
                  <a:lnTo>
                    <a:pt x="3" y="41"/>
                  </a:lnTo>
                  <a:lnTo>
                    <a:pt x="4" y="42"/>
                  </a:lnTo>
                  <a:lnTo>
                    <a:pt x="4" y="44"/>
                  </a:lnTo>
                  <a:lnTo>
                    <a:pt x="6" y="44"/>
                  </a:lnTo>
                  <a:lnTo>
                    <a:pt x="6" y="46"/>
                  </a:lnTo>
                  <a:lnTo>
                    <a:pt x="8" y="46"/>
                  </a:lnTo>
                  <a:lnTo>
                    <a:pt x="8" y="48"/>
                  </a:lnTo>
                  <a:lnTo>
                    <a:pt x="10" y="48"/>
                  </a:lnTo>
                  <a:lnTo>
                    <a:pt x="11" y="50"/>
                  </a:lnTo>
                  <a:lnTo>
                    <a:pt x="13" y="50"/>
                  </a:lnTo>
                  <a:lnTo>
                    <a:pt x="15" y="50"/>
                  </a:lnTo>
                  <a:lnTo>
                    <a:pt x="16" y="50"/>
                  </a:lnTo>
                  <a:lnTo>
                    <a:pt x="18" y="50"/>
                  </a:lnTo>
                  <a:lnTo>
                    <a:pt x="19" y="50"/>
                  </a:lnTo>
                  <a:lnTo>
                    <a:pt x="21" y="50"/>
                  </a:lnTo>
                  <a:lnTo>
                    <a:pt x="23" y="49"/>
                  </a:lnTo>
                  <a:lnTo>
                    <a:pt x="24" y="49"/>
                  </a:lnTo>
                  <a:lnTo>
                    <a:pt x="26" y="47"/>
                  </a:lnTo>
                  <a:lnTo>
                    <a:pt x="28" y="47"/>
                  </a:lnTo>
                  <a:lnTo>
                    <a:pt x="31" y="45"/>
                  </a:lnTo>
                  <a:lnTo>
                    <a:pt x="32" y="45"/>
                  </a:lnTo>
                  <a:lnTo>
                    <a:pt x="34" y="44"/>
                  </a:lnTo>
                  <a:lnTo>
                    <a:pt x="35" y="44"/>
                  </a:lnTo>
                  <a:lnTo>
                    <a:pt x="37" y="42"/>
                  </a:lnTo>
                  <a:lnTo>
                    <a:pt x="38" y="42"/>
                  </a:lnTo>
                  <a:lnTo>
                    <a:pt x="39" y="42"/>
                  </a:lnTo>
                  <a:lnTo>
                    <a:pt x="41" y="41"/>
                  </a:lnTo>
                  <a:lnTo>
                    <a:pt x="39" y="42"/>
                  </a:lnTo>
                  <a:lnTo>
                    <a:pt x="38" y="42"/>
                  </a:lnTo>
                  <a:lnTo>
                    <a:pt x="37" y="42"/>
                  </a:lnTo>
                  <a:lnTo>
                    <a:pt x="35" y="42"/>
                  </a:lnTo>
                  <a:lnTo>
                    <a:pt x="34" y="41"/>
                  </a:lnTo>
                  <a:lnTo>
                    <a:pt x="32" y="41"/>
                  </a:lnTo>
                  <a:lnTo>
                    <a:pt x="32" y="39"/>
                  </a:lnTo>
                  <a:lnTo>
                    <a:pt x="30" y="39"/>
                  </a:lnTo>
                  <a:lnTo>
                    <a:pt x="28" y="38"/>
                  </a:lnTo>
                  <a:lnTo>
                    <a:pt x="26" y="38"/>
                  </a:lnTo>
                  <a:lnTo>
                    <a:pt x="24" y="36"/>
                  </a:lnTo>
                  <a:lnTo>
                    <a:pt x="21" y="36"/>
                  </a:lnTo>
                  <a:lnTo>
                    <a:pt x="18" y="34"/>
                  </a:lnTo>
                  <a:lnTo>
                    <a:pt x="15" y="34"/>
                  </a:lnTo>
                  <a:lnTo>
                    <a:pt x="12" y="32"/>
                  </a:lnTo>
                  <a:lnTo>
                    <a:pt x="13" y="30"/>
                  </a:lnTo>
                  <a:lnTo>
                    <a:pt x="15" y="28"/>
                  </a:lnTo>
                  <a:lnTo>
                    <a:pt x="16" y="26"/>
                  </a:lnTo>
                  <a:lnTo>
                    <a:pt x="18" y="24"/>
                  </a:lnTo>
                  <a:lnTo>
                    <a:pt x="20" y="23"/>
                  </a:lnTo>
                  <a:lnTo>
                    <a:pt x="21" y="21"/>
                  </a:lnTo>
                  <a:lnTo>
                    <a:pt x="22" y="19"/>
                  </a:lnTo>
                  <a:lnTo>
                    <a:pt x="23" y="17"/>
                  </a:lnTo>
                  <a:lnTo>
                    <a:pt x="24" y="16"/>
                  </a:lnTo>
                  <a:lnTo>
                    <a:pt x="34" y="16"/>
                  </a:lnTo>
                  <a:lnTo>
                    <a:pt x="42" y="14"/>
                  </a:lnTo>
                  <a:lnTo>
                    <a:pt x="50" y="15"/>
                  </a:lnTo>
                  <a:lnTo>
                    <a:pt x="58" y="16"/>
                  </a:lnTo>
                  <a:lnTo>
                    <a:pt x="65" y="19"/>
                  </a:lnTo>
                  <a:lnTo>
                    <a:pt x="72" y="20"/>
                  </a:lnTo>
                  <a:lnTo>
                    <a:pt x="77" y="24"/>
                  </a:lnTo>
                  <a:lnTo>
                    <a:pt x="83" y="26"/>
                  </a:lnTo>
                  <a:lnTo>
                    <a:pt x="87" y="29"/>
                  </a:lnTo>
                  <a:lnTo>
                    <a:pt x="92" y="33"/>
                  </a:lnTo>
                  <a:lnTo>
                    <a:pt x="95" y="36"/>
                  </a:lnTo>
                  <a:lnTo>
                    <a:pt x="99" y="38"/>
                  </a:lnTo>
                  <a:lnTo>
                    <a:pt x="101" y="41"/>
                  </a:lnTo>
                  <a:lnTo>
                    <a:pt x="102" y="42"/>
                  </a:lnTo>
                  <a:lnTo>
                    <a:pt x="103" y="42"/>
                  </a:lnTo>
                  <a:lnTo>
                    <a:pt x="105" y="42"/>
                  </a:lnTo>
                </a:path>
              </a:pathLst>
            </a:custGeom>
            <a:solidFill>
              <a:srgbClr val="F8F8F8"/>
            </a:solidFill>
            <a:ln w="6350">
              <a:solidFill>
                <a:srgbClr val="DDDDDD"/>
              </a:solidFill>
              <a:round/>
              <a:headEnd/>
              <a:tailEnd/>
            </a:ln>
          </p:spPr>
          <p:txBody>
            <a:bodyPr/>
            <a:lstStyle/>
            <a:p>
              <a:endParaRPr lang="it-IT"/>
            </a:p>
          </p:txBody>
        </p:sp>
        <p:sp>
          <p:nvSpPr>
            <p:cNvPr id="12383" name="Freeform 121"/>
            <p:cNvSpPr>
              <a:spLocks/>
            </p:cNvSpPr>
            <p:nvPr/>
          </p:nvSpPr>
          <p:spPr bwMode="auto">
            <a:xfrm>
              <a:off x="1665" y="1328"/>
              <a:ext cx="206" cy="47"/>
            </a:xfrm>
            <a:custGeom>
              <a:avLst/>
              <a:gdLst>
                <a:gd name="T0" fmla="*/ 8 w 105"/>
                <a:gd name="T1" fmla="*/ 35 h 50"/>
                <a:gd name="T2" fmla="*/ 47 w 105"/>
                <a:gd name="T3" fmla="*/ 29 h 50"/>
                <a:gd name="T4" fmla="*/ 112 w 105"/>
                <a:gd name="T5" fmla="*/ 21 h 50"/>
                <a:gd name="T6" fmla="*/ 204 w 105"/>
                <a:gd name="T7" fmla="*/ 11 h 50"/>
                <a:gd name="T8" fmla="*/ 324 w 105"/>
                <a:gd name="T9" fmla="*/ 5 h 50"/>
                <a:gd name="T10" fmla="*/ 432 w 105"/>
                <a:gd name="T11" fmla="*/ 1 h 50"/>
                <a:gd name="T12" fmla="*/ 469 w 105"/>
                <a:gd name="T13" fmla="*/ 1 h 50"/>
                <a:gd name="T14" fmla="*/ 520 w 105"/>
                <a:gd name="T15" fmla="*/ 1 h 50"/>
                <a:gd name="T16" fmla="*/ 589 w 105"/>
                <a:gd name="T17" fmla="*/ 2 h 50"/>
                <a:gd name="T18" fmla="*/ 644 w 105"/>
                <a:gd name="T19" fmla="*/ 4 h 50"/>
                <a:gd name="T20" fmla="*/ 693 w 105"/>
                <a:gd name="T21" fmla="*/ 4 h 50"/>
                <a:gd name="T22" fmla="*/ 724 w 105"/>
                <a:gd name="T23" fmla="*/ 8 h 50"/>
                <a:gd name="T24" fmla="*/ 747 w 105"/>
                <a:gd name="T25" fmla="*/ 12 h 50"/>
                <a:gd name="T26" fmla="*/ 769 w 105"/>
                <a:gd name="T27" fmla="*/ 18 h 50"/>
                <a:gd name="T28" fmla="*/ 785 w 105"/>
                <a:gd name="T29" fmla="*/ 22 h 50"/>
                <a:gd name="T30" fmla="*/ 785 w 105"/>
                <a:gd name="T31" fmla="*/ 25 h 50"/>
                <a:gd name="T32" fmla="*/ 777 w 105"/>
                <a:gd name="T33" fmla="*/ 30 h 50"/>
                <a:gd name="T34" fmla="*/ 747 w 105"/>
                <a:gd name="T35" fmla="*/ 35 h 50"/>
                <a:gd name="T36" fmla="*/ 747 w 105"/>
                <a:gd name="T37" fmla="*/ 37 h 50"/>
                <a:gd name="T38" fmla="*/ 708 w 105"/>
                <a:gd name="T39" fmla="*/ 40 h 50"/>
                <a:gd name="T40" fmla="*/ 689 w 105"/>
                <a:gd name="T41" fmla="*/ 40 h 50"/>
                <a:gd name="T42" fmla="*/ 657 w 105"/>
                <a:gd name="T43" fmla="*/ 40 h 50"/>
                <a:gd name="T44" fmla="*/ 620 w 105"/>
                <a:gd name="T45" fmla="*/ 40 h 50"/>
                <a:gd name="T46" fmla="*/ 581 w 105"/>
                <a:gd name="T47" fmla="*/ 40 h 50"/>
                <a:gd name="T48" fmla="*/ 543 w 105"/>
                <a:gd name="T49" fmla="*/ 40 h 50"/>
                <a:gd name="T50" fmla="*/ 512 w 105"/>
                <a:gd name="T51" fmla="*/ 39 h 50"/>
                <a:gd name="T52" fmla="*/ 512 w 105"/>
                <a:gd name="T53" fmla="*/ 37 h 50"/>
                <a:gd name="T54" fmla="*/ 504 w 105"/>
                <a:gd name="T55" fmla="*/ 35 h 50"/>
                <a:gd name="T56" fmla="*/ 512 w 105"/>
                <a:gd name="T57" fmla="*/ 33 h 50"/>
                <a:gd name="T58" fmla="*/ 543 w 105"/>
                <a:gd name="T59" fmla="*/ 31 h 50"/>
                <a:gd name="T60" fmla="*/ 589 w 105"/>
                <a:gd name="T61" fmla="*/ 29 h 50"/>
                <a:gd name="T62" fmla="*/ 657 w 105"/>
                <a:gd name="T63" fmla="*/ 28 h 50"/>
                <a:gd name="T64" fmla="*/ 681 w 105"/>
                <a:gd name="T65" fmla="*/ 26 h 50"/>
                <a:gd name="T66" fmla="*/ 665 w 105"/>
                <a:gd name="T67" fmla="*/ 24 h 50"/>
                <a:gd name="T68" fmla="*/ 651 w 105"/>
                <a:gd name="T69" fmla="*/ 22 h 50"/>
                <a:gd name="T70" fmla="*/ 628 w 105"/>
                <a:gd name="T71" fmla="*/ 18 h 50"/>
                <a:gd name="T72" fmla="*/ 620 w 105"/>
                <a:gd name="T73" fmla="*/ 15 h 50"/>
                <a:gd name="T74" fmla="*/ 543 w 105"/>
                <a:gd name="T75" fmla="*/ 12 h 50"/>
                <a:gd name="T76" fmla="*/ 361 w 105"/>
                <a:gd name="T77" fmla="*/ 12 h 50"/>
                <a:gd name="T78" fmla="*/ 212 w 105"/>
                <a:gd name="T79" fmla="*/ 20 h 50"/>
                <a:gd name="T80" fmla="*/ 92 w 105"/>
                <a:gd name="T81" fmla="*/ 26 h 50"/>
                <a:gd name="T82" fmla="*/ 24 w 105"/>
                <a:gd name="T83" fmla="*/ 34 h 50"/>
                <a:gd name="T84" fmla="*/ 0 w 105"/>
                <a:gd name="T85" fmla="*/ 35 h 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5"/>
                <a:gd name="T130" fmla="*/ 0 h 50"/>
                <a:gd name="T131" fmla="*/ 105 w 105"/>
                <a:gd name="T132" fmla="*/ 50 h 5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5" h="50">
                  <a:moveTo>
                    <a:pt x="0" y="41"/>
                  </a:moveTo>
                  <a:lnTo>
                    <a:pt x="0" y="41"/>
                  </a:lnTo>
                  <a:lnTo>
                    <a:pt x="1" y="41"/>
                  </a:lnTo>
                  <a:lnTo>
                    <a:pt x="2" y="39"/>
                  </a:lnTo>
                  <a:lnTo>
                    <a:pt x="4" y="37"/>
                  </a:lnTo>
                  <a:lnTo>
                    <a:pt x="6" y="35"/>
                  </a:lnTo>
                  <a:lnTo>
                    <a:pt x="8" y="31"/>
                  </a:lnTo>
                  <a:lnTo>
                    <a:pt x="11" y="28"/>
                  </a:lnTo>
                  <a:lnTo>
                    <a:pt x="15" y="24"/>
                  </a:lnTo>
                  <a:lnTo>
                    <a:pt x="18" y="21"/>
                  </a:lnTo>
                  <a:lnTo>
                    <a:pt x="22" y="18"/>
                  </a:lnTo>
                  <a:lnTo>
                    <a:pt x="27" y="14"/>
                  </a:lnTo>
                  <a:lnTo>
                    <a:pt x="32" y="10"/>
                  </a:lnTo>
                  <a:lnTo>
                    <a:pt x="37" y="8"/>
                  </a:lnTo>
                  <a:lnTo>
                    <a:pt x="43" y="5"/>
                  </a:lnTo>
                  <a:lnTo>
                    <a:pt x="50" y="3"/>
                  </a:lnTo>
                  <a:lnTo>
                    <a:pt x="57" y="0"/>
                  </a:lnTo>
                  <a:lnTo>
                    <a:pt x="57" y="1"/>
                  </a:lnTo>
                  <a:lnTo>
                    <a:pt x="58" y="1"/>
                  </a:lnTo>
                  <a:lnTo>
                    <a:pt x="60" y="1"/>
                  </a:lnTo>
                  <a:lnTo>
                    <a:pt x="62" y="1"/>
                  </a:lnTo>
                  <a:lnTo>
                    <a:pt x="64" y="1"/>
                  </a:lnTo>
                  <a:lnTo>
                    <a:pt x="67" y="1"/>
                  </a:lnTo>
                  <a:lnTo>
                    <a:pt x="69" y="1"/>
                  </a:lnTo>
                  <a:lnTo>
                    <a:pt x="73" y="1"/>
                  </a:lnTo>
                  <a:lnTo>
                    <a:pt x="75" y="2"/>
                  </a:lnTo>
                  <a:lnTo>
                    <a:pt x="78" y="2"/>
                  </a:lnTo>
                  <a:lnTo>
                    <a:pt x="80" y="2"/>
                  </a:lnTo>
                  <a:lnTo>
                    <a:pt x="84" y="2"/>
                  </a:lnTo>
                  <a:lnTo>
                    <a:pt x="85" y="4"/>
                  </a:lnTo>
                  <a:lnTo>
                    <a:pt x="88" y="4"/>
                  </a:lnTo>
                  <a:lnTo>
                    <a:pt x="89" y="4"/>
                  </a:lnTo>
                  <a:lnTo>
                    <a:pt x="92" y="4"/>
                  </a:lnTo>
                  <a:lnTo>
                    <a:pt x="92" y="6"/>
                  </a:lnTo>
                  <a:lnTo>
                    <a:pt x="94" y="7"/>
                  </a:lnTo>
                  <a:lnTo>
                    <a:pt x="96" y="9"/>
                  </a:lnTo>
                  <a:lnTo>
                    <a:pt x="97" y="11"/>
                  </a:lnTo>
                  <a:lnTo>
                    <a:pt x="97" y="13"/>
                  </a:lnTo>
                  <a:lnTo>
                    <a:pt x="99" y="15"/>
                  </a:lnTo>
                  <a:lnTo>
                    <a:pt x="100" y="17"/>
                  </a:lnTo>
                  <a:lnTo>
                    <a:pt x="102" y="18"/>
                  </a:lnTo>
                  <a:lnTo>
                    <a:pt x="102" y="21"/>
                  </a:lnTo>
                  <a:lnTo>
                    <a:pt x="103" y="22"/>
                  </a:lnTo>
                  <a:lnTo>
                    <a:pt x="103" y="24"/>
                  </a:lnTo>
                  <a:lnTo>
                    <a:pt x="104" y="26"/>
                  </a:lnTo>
                  <a:lnTo>
                    <a:pt x="104" y="28"/>
                  </a:lnTo>
                  <a:lnTo>
                    <a:pt x="104" y="30"/>
                  </a:lnTo>
                  <a:lnTo>
                    <a:pt x="104" y="31"/>
                  </a:lnTo>
                  <a:lnTo>
                    <a:pt x="104" y="33"/>
                  </a:lnTo>
                  <a:lnTo>
                    <a:pt x="103" y="34"/>
                  </a:lnTo>
                  <a:lnTo>
                    <a:pt x="103" y="36"/>
                  </a:lnTo>
                  <a:lnTo>
                    <a:pt x="101" y="38"/>
                  </a:lnTo>
                  <a:lnTo>
                    <a:pt x="101" y="39"/>
                  </a:lnTo>
                  <a:lnTo>
                    <a:pt x="99" y="41"/>
                  </a:lnTo>
                  <a:lnTo>
                    <a:pt x="99" y="42"/>
                  </a:lnTo>
                  <a:lnTo>
                    <a:pt x="99" y="44"/>
                  </a:lnTo>
                  <a:lnTo>
                    <a:pt x="97" y="46"/>
                  </a:lnTo>
                  <a:lnTo>
                    <a:pt x="96" y="47"/>
                  </a:lnTo>
                  <a:lnTo>
                    <a:pt x="94" y="49"/>
                  </a:lnTo>
                  <a:lnTo>
                    <a:pt x="92" y="49"/>
                  </a:lnTo>
                  <a:lnTo>
                    <a:pt x="91" y="49"/>
                  </a:lnTo>
                  <a:lnTo>
                    <a:pt x="89" y="49"/>
                  </a:lnTo>
                  <a:lnTo>
                    <a:pt x="87" y="49"/>
                  </a:lnTo>
                  <a:lnTo>
                    <a:pt x="85" y="49"/>
                  </a:lnTo>
                  <a:lnTo>
                    <a:pt x="84" y="49"/>
                  </a:lnTo>
                  <a:lnTo>
                    <a:pt x="82" y="49"/>
                  </a:lnTo>
                  <a:lnTo>
                    <a:pt x="81" y="49"/>
                  </a:lnTo>
                  <a:lnTo>
                    <a:pt x="79" y="49"/>
                  </a:lnTo>
                  <a:lnTo>
                    <a:pt x="77" y="49"/>
                  </a:lnTo>
                  <a:lnTo>
                    <a:pt x="76" y="49"/>
                  </a:lnTo>
                  <a:lnTo>
                    <a:pt x="74" y="49"/>
                  </a:lnTo>
                  <a:lnTo>
                    <a:pt x="72" y="49"/>
                  </a:lnTo>
                  <a:lnTo>
                    <a:pt x="70" y="49"/>
                  </a:lnTo>
                  <a:lnTo>
                    <a:pt x="70" y="47"/>
                  </a:lnTo>
                  <a:lnTo>
                    <a:pt x="68" y="47"/>
                  </a:lnTo>
                  <a:lnTo>
                    <a:pt x="68" y="45"/>
                  </a:lnTo>
                  <a:lnTo>
                    <a:pt x="68" y="44"/>
                  </a:lnTo>
                  <a:lnTo>
                    <a:pt x="67" y="44"/>
                  </a:lnTo>
                  <a:lnTo>
                    <a:pt x="67" y="42"/>
                  </a:lnTo>
                  <a:lnTo>
                    <a:pt x="67" y="40"/>
                  </a:lnTo>
                  <a:lnTo>
                    <a:pt x="68" y="39"/>
                  </a:lnTo>
                  <a:lnTo>
                    <a:pt x="69" y="39"/>
                  </a:lnTo>
                  <a:lnTo>
                    <a:pt x="70" y="37"/>
                  </a:lnTo>
                  <a:lnTo>
                    <a:pt x="72" y="37"/>
                  </a:lnTo>
                  <a:lnTo>
                    <a:pt x="73" y="37"/>
                  </a:lnTo>
                  <a:lnTo>
                    <a:pt x="75" y="37"/>
                  </a:lnTo>
                  <a:lnTo>
                    <a:pt x="78" y="35"/>
                  </a:lnTo>
                  <a:lnTo>
                    <a:pt x="80" y="35"/>
                  </a:lnTo>
                  <a:lnTo>
                    <a:pt x="84" y="34"/>
                  </a:lnTo>
                  <a:lnTo>
                    <a:pt x="87" y="34"/>
                  </a:lnTo>
                  <a:lnTo>
                    <a:pt x="91" y="32"/>
                  </a:lnTo>
                  <a:lnTo>
                    <a:pt x="90" y="32"/>
                  </a:lnTo>
                  <a:lnTo>
                    <a:pt x="89" y="32"/>
                  </a:lnTo>
                  <a:lnTo>
                    <a:pt x="89" y="30"/>
                  </a:lnTo>
                  <a:lnTo>
                    <a:pt x="88" y="30"/>
                  </a:lnTo>
                  <a:lnTo>
                    <a:pt x="88" y="28"/>
                  </a:lnTo>
                  <a:lnTo>
                    <a:pt x="86" y="26"/>
                  </a:lnTo>
                  <a:lnTo>
                    <a:pt x="86" y="25"/>
                  </a:lnTo>
                  <a:lnTo>
                    <a:pt x="85" y="25"/>
                  </a:lnTo>
                  <a:lnTo>
                    <a:pt x="85" y="23"/>
                  </a:lnTo>
                  <a:lnTo>
                    <a:pt x="83" y="21"/>
                  </a:lnTo>
                  <a:lnTo>
                    <a:pt x="83" y="20"/>
                  </a:lnTo>
                  <a:lnTo>
                    <a:pt x="82" y="20"/>
                  </a:lnTo>
                  <a:lnTo>
                    <a:pt x="82" y="18"/>
                  </a:lnTo>
                  <a:lnTo>
                    <a:pt x="82" y="17"/>
                  </a:lnTo>
                  <a:lnTo>
                    <a:pt x="72" y="15"/>
                  </a:lnTo>
                  <a:lnTo>
                    <a:pt x="64" y="14"/>
                  </a:lnTo>
                  <a:lnTo>
                    <a:pt x="55" y="15"/>
                  </a:lnTo>
                  <a:lnTo>
                    <a:pt x="48" y="15"/>
                  </a:lnTo>
                  <a:lnTo>
                    <a:pt x="40" y="18"/>
                  </a:lnTo>
                  <a:lnTo>
                    <a:pt x="34" y="20"/>
                  </a:lnTo>
                  <a:lnTo>
                    <a:pt x="28" y="23"/>
                  </a:lnTo>
                  <a:lnTo>
                    <a:pt x="22" y="25"/>
                  </a:lnTo>
                  <a:lnTo>
                    <a:pt x="17" y="28"/>
                  </a:lnTo>
                  <a:lnTo>
                    <a:pt x="12" y="32"/>
                  </a:lnTo>
                  <a:lnTo>
                    <a:pt x="9" y="36"/>
                  </a:lnTo>
                  <a:lnTo>
                    <a:pt x="6" y="37"/>
                  </a:lnTo>
                  <a:lnTo>
                    <a:pt x="3" y="40"/>
                  </a:lnTo>
                  <a:lnTo>
                    <a:pt x="1" y="41"/>
                  </a:lnTo>
                  <a:lnTo>
                    <a:pt x="0" y="42"/>
                  </a:lnTo>
                  <a:lnTo>
                    <a:pt x="0" y="41"/>
                  </a:lnTo>
                </a:path>
              </a:pathLst>
            </a:custGeom>
            <a:solidFill>
              <a:srgbClr val="F8F8F8"/>
            </a:solidFill>
            <a:ln w="6350">
              <a:solidFill>
                <a:srgbClr val="DDDDDD"/>
              </a:solidFill>
              <a:round/>
              <a:headEnd/>
              <a:tailEnd/>
            </a:ln>
          </p:spPr>
          <p:txBody>
            <a:bodyPr/>
            <a:lstStyle/>
            <a:p>
              <a:endParaRPr lang="it-IT"/>
            </a:p>
          </p:txBody>
        </p:sp>
        <p:sp>
          <p:nvSpPr>
            <p:cNvPr id="12384" name="Freeform 122"/>
            <p:cNvSpPr>
              <a:spLocks/>
            </p:cNvSpPr>
            <p:nvPr/>
          </p:nvSpPr>
          <p:spPr bwMode="auto">
            <a:xfrm>
              <a:off x="1657" y="1351"/>
              <a:ext cx="114" cy="73"/>
            </a:xfrm>
            <a:custGeom>
              <a:avLst/>
              <a:gdLst>
                <a:gd name="T0" fmla="*/ 432 w 57"/>
                <a:gd name="T1" fmla="*/ 1 h 78"/>
                <a:gd name="T2" fmla="*/ 400 w 57"/>
                <a:gd name="T3" fmla="*/ 6 h 78"/>
                <a:gd name="T4" fmla="*/ 328 w 57"/>
                <a:gd name="T5" fmla="*/ 8 h 78"/>
                <a:gd name="T6" fmla="*/ 256 w 57"/>
                <a:gd name="T7" fmla="*/ 14 h 78"/>
                <a:gd name="T8" fmla="*/ 176 w 57"/>
                <a:gd name="T9" fmla="*/ 21 h 78"/>
                <a:gd name="T10" fmla="*/ 88 w 57"/>
                <a:gd name="T11" fmla="*/ 26 h 78"/>
                <a:gd name="T12" fmla="*/ 32 w 57"/>
                <a:gd name="T13" fmla="*/ 31 h 78"/>
                <a:gd name="T14" fmla="*/ 0 w 57"/>
                <a:gd name="T15" fmla="*/ 34 h 78"/>
                <a:gd name="T16" fmla="*/ 16 w 57"/>
                <a:gd name="T17" fmla="*/ 36 h 78"/>
                <a:gd name="T18" fmla="*/ 40 w 57"/>
                <a:gd name="T19" fmla="*/ 42 h 78"/>
                <a:gd name="T20" fmla="*/ 56 w 57"/>
                <a:gd name="T21" fmla="*/ 46 h 78"/>
                <a:gd name="T22" fmla="*/ 48 w 57"/>
                <a:gd name="T23" fmla="*/ 51 h 78"/>
                <a:gd name="T24" fmla="*/ 40 w 57"/>
                <a:gd name="T25" fmla="*/ 56 h 78"/>
                <a:gd name="T26" fmla="*/ 16 w 57"/>
                <a:gd name="T27" fmla="*/ 60 h 78"/>
                <a:gd name="T28" fmla="*/ 0 w 57"/>
                <a:gd name="T29" fmla="*/ 62 h 78"/>
                <a:gd name="T30" fmla="*/ 0 w 57"/>
                <a:gd name="T31" fmla="*/ 63 h 78"/>
                <a:gd name="T32" fmla="*/ 0 w 57"/>
                <a:gd name="T33" fmla="*/ 62 h 78"/>
                <a:gd name="T34" fmla="*/ 40 w 57"/>
                <a:gd name="T35" fmla="*/ 58 h 78"/>
                <a:gd name="T36" fmla="*/ 96 w 57"/>
                <a:gd name="T37" fmla="*/ 49 h 78"/>
                <a:gd name="T38" fmla="*/ 176 w 57"/>
                <a:gd name="T39" fmla="*/ 37 h 78"/>
                <a:gd name="T40" fmla="*/ 256 w 57"/>
                <a:gd name="T41" fmla="*/ 26 h 78"/>
                <a:gd name="T42" fmla="*/ 328 w 57"/>
                <a:gd name="T43" fmla="*/ 15 h 78"/>
                <a:gd name="T44" fmla="*/ 400 w 57"/>
                <a:gd name="T45" fmla="*/ 7 h 78"/>
                <a:gd name="T46" fmla="*/ 432 w 57"/>
                <a:gd name="T47" fmla="*/ 1 h 78"/>
                <a:gd name="T48" fmla="*/ 448 w 57"/>
                <a:gd name="T49" fmla="*/ 0 h 78"/>
                <a:gd name="T50" fmla="*/ 448 w 57"/>
                <a:gd name="T51" fmla="*/ 0 h 78"/>
                <a:gd name="T52" fmla="*/ 448 w 57"/>
                <a:gd name="T53" fmla="*/ 0 h 78"/>
                <a:gd name="T54" fmla="*/ 448 w 57"/>
                <a:gd name="T55" fmla="*/ 0 h 78"/>
                <a:gd name="T56" fmla="*/ 448 w 57"/>
                <a:gd name="T57" fmla="*/ 0 h 78"/>
                <a:gd name="T58" fmla="*/ 448 w 57"/>
                <a:gd name="T59" fmla="*/ 0 h 78"/>
                <a:gd name="T60" fmla="*/ 448 w 57"/>
                <a:gd name="T61" fmla="*/ 0 h 78"/>
                <a:gd name="T62" fmla="*/ 448 w 57"/>
                <a:gd name="T63" fmla="*/ 0 h 78"/>
                <a:gd name="T64" fmla="*/ 448 w 5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7"/>
                <a:gd name="T100" fmla="*/ 0 h 78"/>
                <a:gd name="T101" fmla="*/ 57 w 5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7" h="78">
                  <a:moveTo>
                    <a:pt x="56" y="0"/>
                  </a:moveTo>
                  <a:lnTo>
                    <a:pt x="54" y="1"/>
                  </a:lnTo>
                  <a:lnTo>
                    <a:pt x="53" y="2"/>
                  </a:lnTo>
                  <a:lnTo>
                    <a:pt x="50" y="6"/>
                  </a:lnTo>
                  <a:lnTo>
                    <a:pt x="47" y="7"/>
                  </a:lnTo>
                  <a:lnTo>
                    <a:pt x="41" y="11"/>
                  </a:lnTo>
                  <a:lnTo>
                    <a:pt x="37" y="14"/>
                  </a:lnTo>
                  <a:lnTo>
                    <a:pt x="32" y="17"/>
                  </a:lnTo>
                  <a:lnTo>
                    <a:pt x="27" y="20"/>
                  </a:lnTo>
                  <a:lnTo>
                    <a:pt x="22" y="25"/>
                  </a:lnTo>
                  <a:lnTo>
                    <a:pt x="17" y="29"/>
                  </a:lnTo>
                  <a:lnTo>
                    <a:pt x="11" y="32"/>
                  </a:lnTo>
                  <a:lnTo>
                    <a:pt x="8" y="35"/>
                  </a:lnTo>
                  <a:lnTo>
                    <a:pt x="4" y="37"/>
                  </a:lnTo>
                  <a:lnTo>
                    <a:pt x="2" y="39"/>
                  </a:lnTo>
                  <a:lnTo>
                    <a:pt x="0" y="41"/>
                  </a:lnTo>
                  <a:lnTo>
                    <a:pt x="2" y="44"/>
                  </a:lnTo>
                  <a:lnTo>
                    <a:pt x="5" y="47"/>
                  </a:lnTo>
                  <a:lnTo>
                    <a:pt x="5" y="51"/>
                  </a:lnTo>
                  <a:lnTo>
                    <a:pt x="7" y="52"/>
                  </a:lnTo>
                  <a:lnTo>
                    <a:pt x="7" y="56"/>
                  </a:lnTo>
                  <a:lnTo>
                    <a:pt x="7" y="59"/>
                  </a:lnTo>
                  <a:lnTo>
                    <a:pt x="6" y="63"/>
                  </a:lnTo>
                  <a:lnTo>
                    <a:pt x="6" y="65"/>
                  </a:lnTo>
                  <a:lnTo>
                    <a:pt x="5" y="68"/>
                  </a:lnTo>
                  <a:lnTo>
                    <a:pt x="4" y="70"/>
                  </a:lnTo>
                  <a:lnTo>
                    <a:pt x="2" y="73"/>
                  </a:lnTo>
                  <a:lnTo>
                    <a:pt x="2" y="74"/>
                  </a:lnTo>
                  <a:lnTo>
                    <a:pt x="0" y="76"/>
                  </a:lnTo>
                  <a:lnTo>
                    <a:pt x="0" y="77"/>
                  </a:lnTo>
                  <a:lnTo>
                    <a:pt x="0" y="76"/>
                  </a:lnTo>
                  <a:lnTo>
                    <a:pt x="2" y="74"/>
                  </a:lnTo>
                  <a:lnTo>
                    <a:pt x="5" y="70"/>
                  </a:lnTo>
                  <a:lnTo>
                    <a:pt x="8" y="65"/>
                  </a:lnTo>
                  <a:lnTo>
                    <a:pt x="12" y="60"/>
                  </a:lnTo>
                  <a:lnTo>
                    <a:pt x="17" y="52"/>
                  </a:lnTo>
                  <a:lnTo>
                    <a:pt x="22" y="45"/>
                  </a:lnTo>
                  <a:lnTo>
                    <a:pt x="28" y="38"/>
                  </a:lnTo>
                  <a:lnTo>
                    <a:pt x="32" y="32"/>
                  </a:lnTo>
                  <a:lnTo>
                    <a:pt x="37" y="25"/>
                  </a:lnTo>
                  <a:lnTo>
                    <a:pt x="41" y="18"/>
                  </a:lnTo>
                  <a:lnTo>
                    <a:pt x="47" y="12"/>
                  </a:lnTo>
                  <a:lnTo>
                    <a:pt x="50" y="8"/>
                  </a:lnTo>
                  <a:lnTo>
                    <a:pt x="53" y="3"/>
                  </a:lnTo>
                  <a:lnTo>
                    <a:pt x="54" y="1"/>
                  </a:lnTo>
                  <a:lnTo>
                    <a:pt x="56" y="0"/>
                  </a:lnTo>
                </a:path>
              </a:pathLst>
            </a:custGeom>
            <a:solidFill>
              <a:srgbClr val="F8F8F8"/>
            </a:solidFill>
            <a:ln w="9048">
              <a:solidFill>
                <a:srgbClr val="DDDDDD"/>
              </a:solidFill>
              <a:round/>
              <a:headEnd/>
              <a:tailEnd/>
            </a:ln>
          </p:spPr>
          <p:txBody>
            <a:bodyPr/>
            <a:lstStyle/>
            <a:p>
              <a:endParaRPr lang="it-IT"/>
            </a:p>
          </p:txBody>
        </p:sp>
        <p:sp>
          <p:nvSpPr>
            <p:cNvPr id="12385" name="Freeform 123"/>
            <p:cNvSpPr>
              <a:spLocks/>
            </p:cNvSpPr>
            <p:nvPr/>
          </p:nvSpPr>
          <p:spPr bwMode="auto">
            <a:xfrm>
              <a:off x="1187" y="1351"/>
              <a:ext cx="117" cy="73"/>
            </a:xfrm>
            <a:custGeom>
              <a:avLst/>
              <a:gdLst>
                <a:gd name="T0" fmla="*/ 0 w 59"/>
                <a:gd name="T1" fmla="*/ 1 h 78"/>
                <a:gd name="T2" fmla="*/ 40 w 59"/>
                <a:gd name="T3" fmla="*/ 6 h 78"/>
                <a:gd name="T4" fmla="*/ 95 w 59"/>
                <a:gd name="T5" fmla="*/ 8 h 78"/>
                <a:gd name="T6" fmla="*/ 180 w 59"/>
                <a:gd name="T7" fmla="*/ 14 h 78"/>
                <a:gd name="T8" fmla="*/ 256 w 59"/>
                <a:gd name="T9" fmla="*/ 21 h 78"/>
                <a:gd name="T10" fmla="*/ 335 w 59"/>
                <a:gd name="T11" fmla="*/ 26 h 78"/>
                <a:gd name="T12" fmla="*/ 397 w 59"/>
                <a:gd name="T13" fmla="*/ 31 h 78"/>
                <a:gd name="T14" fmla="*/ 444 w 59"/>
                <a:gd name="T15" fmla="*/ 33 h 78"/>
                <a:gd name="T16" fmla="*/ 420 w 59"/>
                <a:gd name="T17" fmla="*/ 36 h 78"/>
                <a:gd name="T18" fmla="*/ 381 w 59"/>
                <a:gd name="T19" fmla="*/ 41 h 78"/>
                <a:gd name="T20" fmla="*/ 373 w 59"/>
                <a:gd name="T21" fmla="*/ 45 h 78"/>
                <a:gd name="T22" fmla="*/ 373 w 59"/>
                <a:gd name="T23" fmla="*/ 51 h 78"/>
                <a:gd name="T24" fmla="*/ 381 w 59"/>
                <a:gd name="T25" fmla="*/ 55 h 78"/>
                <a:gd name="T26" fmla="*/ 397 w 59"/>
                <a:gd name="T27" fmla="*/ 59 h 78"/>
                <a:gd name="T28" fmla="*/ 405 w 59"/>
                <a:gd name="T29" fmla="*/ 62 h 78"/>
                <a:gd name="T30" fmla="*/ 420 w 59"/>
                <a:gd name="T31" fmla="*/ 63 h 78"/>
                <a:gd name="T32" fmla="*/ 420 w 59"/>
                <a:gd name="T33" fmla="*/ 62 h 78"/>
                <a:gd name="T34" fmla="*/ 381 w 59"/>
                <a:gd name="T35" fmla="*/ 58 h 78"/>
                <a:gd name="T36" fmla="*/ 319 w 59"/>
                <a:gd name="T37" fmla="*/ 49 h 78"/>
                <a:gd name="T38" fmla="*/ 240 w 59"/>
                <a:gd name="T39" fmla="*/ 37 h 78"/>
                <a:gd name="T40" fmla="*/ 173 w 59"/>
                <a:gd name="T41" fmla="*/ 26 h 78"/>
                <a:gd name="T42" fmla="*/ 87 w 59"/>
                <a:gd name="T43" fmla="*/ 15 h 78"/>
                <a:gd name="T44" fmla="*/ 32 w 59"/>
                <a:gd name="T45" fmla="*/ 7 h 78"/>
                <a:gd name="T46" fmla="*/ 0 w 59"/>
                <a:gd name="T47" fmla="*/ 1 h 78"/>
                <a:gd name="T48" fmla="*/ 0 w 59"/>
                <a:gd name="T49" fmla="*/ 0 h 78"/>
                <a:gd name="T50" fmla="*/ 0 w 59"/>
                <a:gd name="T51" fmla="*/ 0 h 78"/>
                <a:gd name="T52" fmla="*/ 0 w 59"/>
                <a:gd name="T53" fmla="*/ 0 h 78"/>
                <a:gd name="T54" fmla="*/ 0 w 59"/>
                <a:gd name="T55" fmla="*/ 0 h 78"/>
                <a:gd name="T56" fmla="*/ 0 w 59"/>
                <a:gd name="T57" fmla="*/ 0 h 78"/>
                <a:gd name="T58" fmla="*/ 0 w 59"/>
                <a:gd name="T59" fmla="*/ 0 h 78"/>
                <a:gd name="T60" fmla="*/ 0 w 59"/>
                <a:gd name="T61" fmla="*/ 0 h 78"/>
                <a:gd name="T62" fmla="*/ 0 w 59"/>
                <a:gd name="T63" fmla="*/ 0 h 78"/>
                <a:gd name="T64" fmla="*/ 0 w 59"/>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9"/>
                <a:gd name="T100" fmla="*/ 0 h 78"/>
                <a:gd name="T101" fmla="*/ 59 w 59"/>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9" h="78">
                  <a:moveTo>
                    <a:pt x="0" y="0"/>
                  </a:moveTo>
                  <a:lnTo>
                    <a:pt x="0" y="1"/>
                  </a:lnTo>
                  <a:lnTo>
                    <a:pt x="2" y="2"/>
                  </a:lnTo>
                  <a:lnTo>
                    <a:pt x="5" y="6"/>
                  </a:lnTo>
                  <a:lnTo>
                    <a:pt x="9" y="7"/>
                  </a:lnTo>
                  <a:lnTo>
                    <a:pt x="12" y="11"/>
                  </a:lnTo>
                  <a:lnTo>
                    <a:pt x="18" y="14"/>
                  </a:lnTo>
                  <a:lnTo>
                    <a:pt x="23" y="17"/>
                  </a:lnTo>
                  <a:lnTo>
                    <a:pt x="29" y="20"/>
                  </a:lnTo>
                  <a:lnTo>
                    <a:pt x="33" y="25"/>
                  </a:lnTo>
                  <a:lnTo>
                    <a:pt x="39" y="28"/>
                  </a:lnTo>
                  <a:lnTo>
                    <a:pt x="43" y="32"/>
                  </a:lnTo>
                  <a:lnTo>
                    <a:pt x="48" y="34"/>
                  </a:lnTo>
                  <a:lnTo>
                    <a:pt x="51" y="37"/>
                  </a:lnTo>
                  <a:lnTo>
                    <a:pt x="55" y="39"/>
                  </a:lnTo>
                  <a:lnTo>
                    <a:pt x="57" y="40"/>
                  </a:lnTo>
                  <a:lnTo>
                    <a:pt x="58" y="40"/>
                  </a:lnTo>
                  <a:lnTo>
                    <a:pt x="54" y="44"/>
                  </a:lnTo>
                  <a:lnTo>
                    <a:pt x="51" y="47"/>
                  </a:lnTo>
                  <a:lnTo>
                    <a:pt x="49" y="50"/>
                  </a:lnTo>
                  <a:lnTo>
                    <a:pt x="49" y="52"/>
                  </a:lnTo>
                  <a:lnTo>
                    <a:pt x="48" y="55"/>
                  </a:lnTo>
                  <a:lnTo>
                    <a:pt x="48" y="58"/>
                  </a:lnTo>
                  <a:lnTo>
                    <a:pt x="48" y="62"/>
                  </a:lnTo>
                  <a:lnTo>
                    <a:pt x="49" y="64"/>
                  </a:lnTo>
                  <a:lnTo>
                    <a:pt x="49" y="67"/>
                  </a:lnTo>
                  <a:lnTo>
                    <a:pt x="51" y="70"/>
                  </a:lnTo>
                  <a:lnTo>
                    <a:pt x="51" y="72"/>
                  </a:lnTo>
                  <a:lnTo>
                    <a:pt x="52" y="74"/>
                  </a:lnTo>
                  <a:lnTo>
                    <a:pt x="52" y="76"/>
                  </a:lnTo>
                  <a:lnTo>
                    <a:pt x="54" y="77"/>
                  </a:lnTo>
                  <a:lnTo>
                    <a:pt x="55" y="77"/>
                  </a:lnTo>
                  <a:lnTo>
                    <a:pt x="54" y="76"/>
                  </a:lnTo>
                  <a:lnTo>
                    <a:pt x="52" y="74"/>
                  </a:lnTo>
                  <a:lnTo>
                    <a:pt x="49" y="70"/>
                  </a:lnTo>
                  <a:lnTo>
                    <a:pt x="46" y="65"/>
                  </a:lnTo>
                  <a:lnTo>
                    <a:pt x="41" y="60"/>
                  </a:lnTo>
                  <a:lnTo>
                    <a:pt x="37" y="52"/>
                  </a:lnTo>
                  <a:lnTo>
                    <a:pt x="31" y="45"/>
                  </a:lnTo>
                  <a:lnTo>
                    <a:pt x="27" y="38"/>
                  </a:lnTo>
                  <a:lnTo>
                    <a:pt x="22" y="32"/>
                  </a:lnTo>
                  <a:lnTo>
                    <a:pt x="17" y="25"/>
                  </a:lnTo>
                  <a:lnTo>
                    <a:pt x="11" y="18"/>
                  </a:lnTo>
                  <a:lnTo>
                    <a:pt x="8" y="12"/>
                  </a:lnTo>
                  <a:lnTo>
                    <a:pt x="4" y="8"/>
                  </a:lnTo>
                  <a:lnTo>
                    <a:pt x="2" y="3"/>
                  </a:lnTo>
                  <a:lnTo>
                    <a:pt x="0" y="1"/>
                  </a:lnTo>
                  <a:lnTo>
                    <a:pt x="0" y="0"/>
                  </a:lnTo>
                </a:path>
              </a:pathLst>
            </a:custGeom>
            <a:solidFill>
              <a:srgbClr val="F8F8F8"/>
            </a:solidFill>
            <a:ln w="9048">
              <a:solidFill>
                <a:srgbClr val="DDDDDD"/>
              </a:solidFill>
              <a:round/>
              <a:headEnd/>
              <a:tailEnd/>
            </a:ln>
          </p:spPr>
          <p:txBody>
            <a:bodyPr/>
            <a:lstStyle/>
            <a:p>
              <a:endParaRPr lang="it-IT"/>
            </a:p>
          </p:txBody>
        </p:sp>
        <p:sp>
          <p:nvSpPr>
            <p:cNvPr id="12386" name="Freeform 124"/>
            <p:cNvSpPr>
              <a:spLocks/>
            </p:cNvSpPr>
            <p:nvPr/>
          </p:nvSpPr>
          <p:spPr bwMode="auto">
            <a:xfrm>
              <a:off x="1371" y="1383"/>
              <a:ext cx="71" cy="37"/>
            </a:xfrm>
            <a:custGeom>
              <a:avLst/>
              <a:gdLst>
                <a:gd name="T0" fmla="*/ 0 w 36"/>
                <a:gd name="T1" fmla="*/ 7 h 39"/>
                <a:gd name="T2" fmla="*/ 16 w 36"/>
                <a:gd name="T3" fmla="*/ 6 h 39"/>
                <a:gd name="T4" fmla="*/ 47 w 36"/>
                <a:gd name="T5" fmla="*/ 3 h 39"/>
                <a:gd name="T6" fmla="*/ 77 w 36"/>
                <a:gd name="T7" fmla="*/ 3 h 39"/>
                <a:gd name="T8" fmla="*/ 124 w 36"/>
                <a:gd name="T9" fmla="*/ 1 h 39"/>
                <a:gd name="T10" fmla="*/ 152 w 36"/>
                <a:gd name="T11" fmla="*/ 1 h 39"/>
                <a:gd name="T12" fmla="*/ 183 w 36"/>
                <a:gd name="T13" fmla="*/ 1 h 39"/>
                <a:gd name="T14" fmla="*/ 213 w 36"/>
                <a:gd name="T15" fmla="*/ 4 h 39"/>
                <a:gd name="T16" fmla="*/ 237 w 36"/>
                <a:gd name="T17" fmla="*/ 7 h 39"/>
                <a:gd name="T18" fmla="*/ 252 w 36"/>
                <a:gd name="T19" fmla="*/ 10 h 39"/>
                <a:gd name="T20" fmla="*/ 268 w 36"/>
                <a:gd name="T21" fmla="*/ 15 h 39"/>
                <a:gd name="T22" fmla="*/ 260 w 36"/>
                <a:gd name="T23" fmla="*/ 20 h 39"/>
                <a:gd name="T24" fmla="*/ 252 w 36"/>
                <a:gd name="T25" fmla="*/ 25 h 39"/>
                <a:gd name="T26" fmla="*/ 237 w 36"/>
                <a:gd name="T27" fmla="*/ 27 h 39"/>
                <a:gd name="T28" fmla="*/ 221 w 36"/>
                <a:gd name="T29" fmla="*/ 29 h 39"/>
                <a:gd name="T30" fmla="*/ 183 w 36"/>
                <a:gd name="T31" fmla="*/ 31 h 39"/>
                <a:gd name="T32" fmla="*/ 132 w 36"/>
                <a:gd name="T33" fmla="*/ 32 h 39"/>
                <a:gd name="T34" fmla="*/ 77 w 36"/>
                <a:gd name="T35" fmla="*/ 30 h 39"/>
                <a:gd name="T36" fmla="*/ 47 w 36"/>
                <a:gd name="T37" fmla="*/ 27 h 39"/>
                <a:gd name="T38" fmla="*/ 24 w 36"/>
                <a:gd name="T39" fmla="*/ 25 h 39"/>
                <a:gd name="T40" fmla="*/ 16 w 36"/>
                <a:gd name="T41" fmla="*/ 22 h 39"/>
                <a:gd name="T42" fmla="*/ 16 w 36"/>
                <a:gd name="T43" fmla="*/ 19 h 39"/>
                <a:gd name="T44" fmla="*/ 32 w 36"/>
                <a:gd name="T45" fmla="*/ 14 h 39"/>
                <a:gd name="T46" fmla="*/ 47 w 36"/>
                <a:gd name="T47" fmla="*/ 13 h 39"/>
                <a:gd name="T48" fmla="*/ 77 w 36"/>
                <a:gd name="T49" fmla="*/ 12 h 39"/>
                <a:gd name="T50" fmla="*/ 93 w 36"/>
                <a:gd name="T51" fmla="*/ 12 h 39"/>
                <a:gd name="T52" fmla="*/ 116 w 36"/>
                <a:gd name="T53" fmla="*/ 12 h 39"/>
                <a:gd name="T54" fmla="*/ 116 w 36"/>
                <a:gd name="T55" fmla="*/ 13 h 39"/>
                <a:gd name="T56" fmla="*/ 101 w 36"/>
                <a:gd name="T57" fmla="*/ 15 h 39"/>
                <a:gd name="T58" fmla="*/ 93 w 36"/>
                <a:gd name="T59" fmla="*/ 18 h 39"/>
                <a:gd name="T60" fmla="*/ 93 w 36"/>
                <a:gd name="T61" fmla="*/ 20 h 39"/>
                <a:gd name="T62" fmla="*/ 93 w 36"/>
                <a:gd name="T63" fmla="*/ 20 h 39"/>
                <a:gd name="T64" fmla="*/ 93 w 36"/>
                <a:gd name="T65" fmla="*/ 25 h 39"/>
                <a:gd name="T66" fmla="*/ 101 w 36"/>
                <a:gd name="T67" fmla="*/ 27 h 39"/>
                <a:gd name="T68" fmla="*/ 132 w 36"/>
                <a:gd name="T69" fmla="*/ 27 h 39"/>
                <a:gd name="T70" fmla="*/ 140 w 36"/>
                <a:gd name="T71" fmla="*/ 27 h 39"/>
                <a:gd name="T72" fmla="*/ 152 w 36"/>
                <a:gd name="T73" fmla="*/ 27 h 39"/>
                <a:gd name="T74" fmla="*/ 176 w 36"/>
                <a:gd name="T75" fmla="*/ 27 h 39"/>
                <a:gd name="T76" fmla="*/ 221 w 36"/>
                <a:gd name="T77" fmla="*/ 22 h 39"/>
                <a:gd name="T78" fmla="*/ 221 w 36"/>
                <a:gd name="T79" fmla="*/ 17 h 39"/>
                <a:gd name="T80" fmla="*/ 199 w 36"/>
                <a:gd name="T81" fmla="*/ 10 h 39"/>
                <a:gd name="T82" fmla="*/ 152 w 36"/>
                <a:gd name="T83" fmla="*/ 9 h 39"/>
                <a:gd name="T84" fmla="*/ 116 w 36"/>
                <a:gd name="T85" fmla="*/ 6 h 39"/>
                <a:gd name="T86" fmla="*/ 71 w 36"/>
                <a:gd name="T87" fmla="*/ 7 h 39"/>
                <a:gd name="T88" fmla="*/ 39 w 36"/>
                <a:gd name="T89" fmla="*/ 7 h 39"/>
                <a:gd name="T90" fmla="*/ 16 w 36"/>
                <a:gd name="T91" fmla="*/ 7 h 39"/>
                <a:gd name="T92" fmla="*/ 8 w 36"/>
                <a:gd name="T93" fmla="*/ 7 h 39"/>
                <a:gd name="T94" fmla="*/ 0 w 36"/>
                <a:gd name="T95" fmla="*/ 7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39"/>
                <a:gd name="T146" fmla="*/ 36 w 36"/>
                <a:gd name="T147" fmla="*/ 39 h 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39">
                  <a:moveTo>
                    <a:pt x="0" y="7"/>
                  </a:moveTo>
                  <a:lnTo>
                    <a:pt x="0" y="7"/>
                  </a:lnTo>
                  <a:lnTo>
                    <a:pt x="2" y="6"/>
                  </a:lnTo>
                  <a:lnTo>
                    <a:pt x="3" y="5"/>
                  </a:lnTo>
                  <a:lnTo>
                    <a:pt x="5" y="5"/>
                  </a:lnTo>
                  <a:lnTo>
                    <a:pt x="6" y="3"/>
                  </a:lnTo>
                  <a:lnTo>
                    <a:pt x="7" y="3"/>
                  </a:lnTo>
                  <a:lnTo>
                    <a:pt x="9" y="3"/>
                  </a:lnTo>
                  <a:lnTo>
                    <a:pt x="10" y="3"/>
                  </a:lnTo>
                  <a:lnTo>
                    <a:pt x="12" y="1"/>
                  </a:lnTo>
                  <a:lnTo>
                    <a:pt x="14" y="1"/>
                  </a:lnTo>
                  <a:lnTo>
                    <a:pt x="16" y="1"/>
                  </a:lnTo>
                  <a:lnTo>
                    <a:pt x="18" y="1"/>
                  </a:lnTo>
                  <a:lnTo>
                    <a:pt x="20" y="0"/>
                  </a:lnTo>
                  <a:lnTo>
                    <a:pt x="20" y="1"/>
                  </a:lnTo>
                  <a:lnTo>
                    <a:pt x="21" y="1"/>
                  </a:lnTo>
                  <a:lnTo>
                    <a:pt x="22" y="1"/>
                  </a:lnTo>
                  <a:lnTo>
                    <a:pt x="24" y="1"/>
                  </a:lnTo>
                  <a:lnTo>
                    <a:pt x="24" y="2"/>
                  </a:lnTo>
                  <a:lnTo>
                    <a:pt x="26" y="2"/>
                  </a:lnTo>
                  <a:lnTo>
                    <a:pt x="28" y="4"/>
                  </a:lnTo>
                  <a:lnTo>
                    <a:pt x="29" y="4"/>
                  </a:lnTo>
                  <a:lnTo>
                    <a:pt x="29" y="6"/>
                  </a:lnTo>
                  <a:lnTo>
                    <a:pt x="31" y="7"/>
                  </a:lnTo>
                  <a:lnTo>
                    <a:pt x="31" y="9"/>
                  </a:lnTo>
                  <a:lnTo>
                    <a:pt x="33" y="10"/>
                  </a:lnTo>
                  <a:lnTo>
                    <a:pt x="33" y="13"/>
                  </a:lnTo>
                  <a:lnTo>
                    <a:pt x="34" y="15"/>
                  </a:lnTo>
                  <a:lnTo>
                    <a:pt x="34" y="17"/>
                  </a:lnTo>
                  <a:lnTo>
                    <a:pt x="35" y="18"/>
                  </a:lnTo>
                  <a:lnTo>
                    <a:pt x="34" y="20"/>
                  </a:lnTo>
                  <a:lnTo>
                    <a:pt x="34" y="22"/>
                  </a:lnTo>
                  <a:lnTo>
                    <a:pt x="34" y="23"/>
                  </a:lnTo>
                  <a:lnTo>
                    <a:pt x="34" y="24"/>
                  </a:lnTo>
                  <a:lnTo>
                    <a:pt x="33" y="26"/>
                  </a:lnTo>
                  <a:lnTo>
                    <a:pt x="33" y="28"/>
                  </a:lnTo>
                  <a:lnTo>
                    <a:pt x="33" y="30"/>
                  </a:lnTo>
                  <a:lnTo>
                    <a:pt x="31" y="32"/>
                  </a:lnTo>
                  <a:lnTo>
                    <a:pt x="31" y="33"/>
                  </a:lnTo>
                  <a:lnTo>
                    <a:pt x="29" y="35"/>
                  </a:lnTo>
                  <a:lnTo>
                    <a:pt x="28" y="37"/>
                  </a:lnTo>
                  <a:lnTo>
                    <a:pt x="26" y="37"/>
                  </a:lnTo>
                  <a:lnTo>
                    <a:pt x="24" y="37"/>
                  </a:lnTo>
                  <a:lnTo>
                    <a:pt x="22" y="37"/>
                  </a:lnTo>
                  <a:lnTo>
                    <a:pt x="19" y="38"/>
                  </a:lnTo>
                  <a:lnTo>
                    <a:pt x="17" y="38"/>
                  </a:lnTo>
                  <a:lnTo>
                    <a:pt x="14" y="38"/>
                  </a:lnTo>
                  <a:lnTo>
                    <a:pt x="12" y="36"/>
                  </a:lnTo>
                  <a:lnTo>
                    <a:pt x="10" y="36"/>
                  </a:lnTo>
                  <a:lnTo>
                    <a:pt x="9" y="34"/>
                  </a:lnTo>
                  <a:lnTo>
                    <a:pt x="7" y="33"/>
                  </a:lnTo>
                  <a:lnTo>
                    <a:pt x="6" y="31"/>
                  </a:lnTo>
                  <a:lnTo>
                    <a:pt x="5" y="31"/>
                  </a:lnTo>
                  <a:lnTo>
                    <a:pt x="4" y="30"/>
                  </a:lnTo>
                  <a:lnTo>
                    <a:pt x="3" y="28"/>
                  </a:lnTo>
                  <a:lnTo>
                    <a:pt x="3" y="26"/>
                  </a:lnTo>
                  <a:lnTo>
                    <a:pt x="2" y="26"/>
                  </a:lnTo>
                  <a:lnTo>
                    <a:pt x="2" y="25"/>
                  </a:lnTo>
                  <a:lnTo>
                    <a:pt x="2" y="24"/>
                  </a:lnTo>
                  <a:lnTo>
                    <a:pt x="2" y="22"/>
                  </a:lnTo>
                  <a:lnTo>
                    <a:pt x="2" y="20"/>
                  </a:lnTo>
                  <a:lnTo>
                    <a:pt x="2" y="18"/>
                  </a:lnTo>
                  <a:lnTo>
                    <a:pt x="4" y="17"/>
                  </a:lnTo>
                  <a:lnTo>
                    <a:pt x="6" y="16"/>
                  </a:lnTo>
                  <a:lnTo>
                    <a:pt x="8" y="14"/>
                  </a:lnTo>
                  <a:lnTo>
                    <a:pt x="8" y="15"/>
                  </a:lnTo>
                  <a:lnTo>
                    <a:pt x="10" y="15"/>
                  </a:lnTo>
                  <a:lnTo>
                    <a:pt x="12" y="15"/>
                  </a:lnTo>
                  <a:lnTo>
                    <a:pt x="13" y="15"/>
                  </a:lnTo>
                  <a:lnTo>
                    <a:pt x="15" y="15"/>
                  </a:lnTo>
                  <a:lnTo>
                    <a:pt x="15" y="16"/>
                  </a:lnTo>
                  <a:lnTo>
                    <a:pt x="13" y="18"/>
                  </a:lnTo>
                  <a:lnTo>
                    <a:pt x="13" y="19"/>
                  </a:lnTo>
                  <a:lnTo>
                    <a:pt x="12" y="21"/>
                  </a:lnTo>
                  <a:lnTo>
                    <a:pt x="12" y="23"/>
                  </a:lnTo>
                  <a:lnTo>
                    <a:pt x="12" y="26"/>
                  </a:lnTo>
                  <a:lnTo>
                    <a:pt x="12" y="28"/>
                  </a:lnTo>
                  <a:lnTo>
                    <a:pt x="12" y="30"/>
                  </a:lnTo>
                  <a:lnTo>
                    <a:pt x="13" y="31"/>
                  </a:lnTo>
                  <a:lnTo>
                    <a:pt x="13" y="32"/>
                  </a:lnTo>
                  <a:lnTo>
                    <a:pt x="15" y="32"/>
                  </a:lnTo>
                  <a:lnTo>
                    <a:pt x="17" y="32"/>
                  </a:lnTo>
                  <a:lnTo>
                    <a:pt x="18" y="32"/>
                  </a:lnTo>
                  <a:lnTo>
                    <a:pt x="20" y="32"/>
                  </a:lnTo>
                  <a:lnTo>
                    <a:pt x="21" y="31"/>
                  </a:lnTo>
                  <a:lnTo>
                    <a:pt x="23" y="31"/>
                  </a:lnTo>
                  <a:lnTo>
                    <a:pt x="26" y="29"/>
                  </a:lnTo>
                  <a:lnTo>
                    <a:pt x="28" y="27"/>
                  </a:lnTo>
                  <a:lnTo>
                    <a:pt x="29" y="25"/>
                  </a:lnTo>
                  <a:lnTo>
                    <a:pt x="29" y="23"/>
                  </a:lnTo>
                  <a:lnTo>
                    <a:pt x="29" y="22"/>
                  </a:lnTo>
                  <a:lnTo>
                    <a:pt x="29" y="20"/>
                  </a:lnTo>
                  <a:lnTo>
                    <a:pt x="29" y="16"/>
                  </a:lnTo>
                  <a:lnTo>
                    <a:pt x="27" y="15"/>
                  </a:lnTo>
                  <a:lnTo>
                    <a:pt x="26" y="13"/>
                  </a:lnTo>
                  <a:lnTo>
                    <a:pt x="24" y="11"/>
                  </a:lnTo>
                  <a:lnTo>
                    <a:pt x="22" y="9"/>
                  </a:lnTo>
                  <a:lnTo>
                    <a:pt x="20" y="9"/>
                  </a:lnTo>
                  <a:lnTo>
                    <a:pt x="18" y="7"/>
                  </a:lnTo>
                  <a:lnTo>
                    <a:pt x="17" y="7"/>
                  </a:lnTo>
                  <a:lnTo>
                    <a:pt x="15" y="6"/>
                  </a:lnTo>
                  <a:lnTo>
                    <a:pt x="12" y="7"/>
                  </a:lnTo>
                  <a:lnTo>
                    <a:pt x="10" y="7"/>
                  </a:lnTo>
                  <a:lnTo>
                    <a:pt x="9" y="7"/>
                  </a:lnTo>
                  <a:lnTo>
                    <a:pt x="7" y="7"/>
                  </a:lnTo>
                  <a:lnTo>
                    <a:pt x="6" y="7"/>
                  </a:lnTo>
                  <a:lnTo>
                    <a:pt x="5" y="7"/>
                  </a:lnTo>
                  <a:lnTo>
                    <a:pt x="3" y="7"/>
                  </a:lnTo>
                  <a:lnTo>
                    <a:pt x="2" y="7"/>
                  </a:lnTo>
                  <a:lnTo>
                    <a:pt x="1" y="7"/>
                  </a:lnTo>
                  <a:lnTo>
                    <a:pt x="0" y="7"/>
                  </a:lnTo>
                </a:path>
              </a:pathLst>
            </a:custGeom>
            <a:solidFill>
              <a:srgbClr val="F8F8F8"/>
            </a:solidFill>
            <a:ln w="9048">
              <a:solidFill>
                <a:srgbClr val="DDDDDD"/>
              </a:solidFill>
              <a:round/>
              <a:headEnd/>
              <a:tailEnd/>
            </a:ln>
          </p:spPr>
          <p:txBody>
            <a:bodyPr/>
            <a:lstStyle/>
            <a:p>
              <a:endParaRPr lang="it-IT"/>
            </a:p>
          </p:txBody>
        </p:sp>
        <p:sp>
          <p:nvSpPr>
            <p:cNvPr id="12387" name="Freeform 125"/>
            <p:cNvSpPr>
              <a:spLocks/>
            </p:cNvSpPr>
            <p:nvPr/>
          </p:nvSpPr>
          <p:spPr bwMode="auto">
            <a:xfrm>
              <a:off x="1519" y="1383"/>
              <a:ext cx="74" cy="36"/>
            </a:xfrm>
            <a:custGeom>
              <a:avLst/>
              <a:gdLst>
                <a:gd name="T0" fmla="*/ 265 w 38"/>
                <a:gd name="T1" fmla="*/ 13 h 38"/>
                <a:gd name="T2" fmla="*/ 236 w 38"/>
                <a:gd name="T3" fmla="*/ 10 h 38"/>
                <a:gd name="T4" fmla="*/ 212 w 38"/>
                <a:gd name="T5" fmla="*/ 8 h 38"/>
                <a:gd name="T6" fmla="*/ 171 w 38"/>
                <a:gd name="T7" fmla="*/ 4 h 38"/>
                <a:gd name="T8" fmla="*/ 132 w 38"/>
                <a:gd name="T9" fmla="*/ 1 h 38"/>
                <a:gd name="T10" fmla="*/ 109 w 38"/>
                <a:gd name="T11" fmla="*/ 1 h 38"/>
                <a:gd name="T12" fmla="*/ 72 w 38"/>
                <a:gd name="T13" fmla="*/ 1 h 38"/>
                <a:gd name="T14" fmla="*/ 37 w 38"/>
                <a:gd name="T15" fmla="*/ 4 h 38"/>
                <a:gd name="T16" fmla="*/ 16 w 38"/>
                <a:gd name="T17" fmla="*/ 7 h 38"/>
                <a:gd name="T18" fmla="*/ 0 w 38"/>
                <a:gd name="T19" fmla="*/ 10 h 38"/>
                <a:gd name="T20" fmla="*/ 8 w 38"/>
                <a:gd name="T21" fmla="*/ 15 h 38"/>
                <a:gd name="T22" fmla="*/ 8 w 38"/>
                <a:gd name="T23" fmla="*/ 20 h 38"/>
                <a:gd name="T24" fmla="*/ 8 w 38"/>
                <a:gd name="T25" fmla="*/ 25 h 38"/>
                <a:gd name="T26" fmla="*/ 16 w 38"/>
                <a:gd name="T27" fmla="*/ 27 h 38"/>
                <a:gd name="T28" fmla="*/ 45 w 38"/>
                <a:gd name="T29" fmla="*/ 29 h 38"/>
                <a:gd name="T30" fmla="*/ 88 w 38"/>
                <a:gd name="T31" fmla="*/ 30 h 38"/>
                <a:gd name="T32" fmla="*/ 140 w 38"/>
                <a:gd name="T33" fmla="*/ 31 h 38"/>
                <a:gd name="T34" fmla="*/ 171 w 38"/>
                <a:gd name="T35" fmla="*/ 29 h 38"/>
                <a:gd name="T36" fmla="*/ 201 w 38"/>
                <a:gd name="T37" fmla="*/ 26 h 38"/>
                <a:gd name="T38" fmla="*/ 201 w 38"/>
                <a:gd name="T39" fmla="*/ 25 h 38"/>
                <a:gd name="T40" fmla="*/ 208 w 38"/>
                <a:gd name="T41" fmla="*/ 22 h 38"/>
                <a:gd name="T42" fmla="*/ 208 w 38"/>
                <a:gd name="T43" fmla="*/ 19 h 38"/>
                <a:gd name="T44" fmla="*/ 208 w 38"/>
                <a:gd name="T45" fmla="*/ 13 h 38"/>
                <a:gd name="T46" fmla="*/ 193 w 38"/>
                <a:gd name="T47" fmla="*/ 13 h 38"/>
                <a:gd name="T48" fmla="*/ 185 w 38"/>
                <a:gd name="T49" fmla="*/ 13 h 38"/>
                <a:gd name="T50" fmla="*/ 171 w 38"/>
                <a:gd name="T51" fmla="*/ 15 h 38"/>
                <a:gd name="T52" fmla="*/ 171 w 38"/>
                <a:gd name="T53" fmla="*/ 15 h 38"/>
                <a:gd name="T54" fmla="*/ 156 w 38"/>
                <a:gd name="T55" fmla="*/ 17 h 38"/>
                <a:gd name="T56" fmla="*/ 148 w 38"/>
                <a:gd name="T57" fmla="*/ 19 h 38"/>
                <a:gd name="T58" fmla="*/ 140 w 38"/>
                <a:gd name="T59" fmla="*/ 23 h 38"/>
                <a:gd name="T60" fmla="*/ 140 w 38"/>
                <a:gd name="T61" fmla="*/ 25 h 38"/>
                <a:gd name="T62" fmla="*/ 140 w 38"/>
                <a:gd name="T63" fmla="*/ 26 h 38"/>
                <a:gd name="T64" fmla="*/ 95 w 38"/>
                <a:gd name="T65" fmla="*/ 25 h 38"/>
                <a:gd name="T66" fmla="*/ 68 w 38"/>
                <a:gd name="T67" fmla="*/ 24 h 38"/>
                <a:gd name="T68" fmla="*/ 60 w 38"/>
                <a:gd name="T69" fmla="*/ 19 h 38"/>
                <a:gd name="T70" fmla="*/ 53 w 38"/>
                <a:gd name="T71" fmla="*/ 17 h 38"/>
                <a:gd name="T72" fmla="*/ 60 w 38"/>
                <a:gd name="T73" fmla="*/ 14 h 38"/>
                <a:gd name="T74" fmla="*/ 68 w 38"/>
                <a:gd name="T75" fmla="*/ 11 h 38"/>
                <a:gd name="T76" fmla="*/ 80 w 38"/>
                <a:gd name="T77" fmla="*/ 9 h 38"/>
                <a:gd name="T78" fmla="*/ 95 w 38"/>
                <a:gd name="T79" fmla="*/ 8 h 38"/>
                <a:gd name="T80" fmla="*/ 125 w 38"/>
                <a:gd name="T81" fmla="*/ 6 h 38"/>
                <a:gd name="T82" fmla="*/ 140 w 38"/>
                <a:gd name="T83" fmla="*/ 6 h 38"/>
                <a:gd name="T84" fmla="*/ 148 w 38"/>
                <a:gd name="T85" fmla="*/ 6 h 38"/>
                <a:gd name="T86" fmla="*/ 171 w 38"/>
                <a:gd name="T87" fmla="*/ 8 h 38"/>
                <a:gd name="T88" fmla="*/ 193 w 38"/>
                <a:gd name="T89" fmla="*/ 9 h 38"/>
                <a:gd name="T90" fmla="*/ 220 w 38"/>
                <a:gd name="T91" fmla="*/ 10 h 38"/>
                <a:gd name="T92" fmla="*/ 251 w 38"/>
                <a:gd name="T93" fmla="*/ 12 h 38"/>
                <a:gd name="T94" fmla="*/ 257 w 38"/>
                <a:gd name="T95" fmla="*/ 13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38"/>
                <a:gd name="T146" fmla="*/ 38 w 38"/>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38">
                  <a:moveTo>
                    <a:pt x="37" y="16"/>
                  </a:moveTo>
                  <a:lnTo>
                    <a:pt x="36" y="16"/>
                  </a:lnTo>
                  <a:lnTo>
                    <a:pt x="34" y="16"/>
                  </a:lnTo>
                  <a:lnTo>
                    <a:pt x="34" y="14"/>
                  </a:lnTo>
                  <a:lnTo>
                    <a:pt x="32" y="13"/>
                  </a:lnTo>
                  <a:lnTo>
                    <a:pt x="31" y="12"/>
                  </a:lnTo>
                  <a:lnTo>
                    <a:pt x="29" y="10"/>
                  </a:lnTo>
                  <a:lnTo>
                    <a:pt x="29" y="8"/>
                  </a:lnTo>
                  <a:lnTo>
                    <a:pt x="27" y="8"/>
                  </a:lnTo>
                  <a:lnTo>
                    <a:pt x="25" y="6"/>
                  </a:lnTo>
                  <a:lnTo>
                    <a:pt x="23" y="4"/>
                  </a:lnTo>
                  <a:lnTo>
                    <a:pt x="21" y="2"/>
                  </a:lnTo>
                  <a:lnTo>
                    <a:pt x="20" y="2"/>
                  </a:lnTo>
                  <a:lnTo>
                    <a:pt x="18" y="1"/>
                  </a:lnTo>
                  <a:lnTo>
                    <a:pt x="16" y="1"/>
                  </a:lnTo>
                  <a:lnTo>
                    <a:pt x="16" y="0"/>
                  </a:lnTo>
                  <a:lnTo>
                    <a:pt x="15" y="1"/>
                  </a:lnTo>
                  <a:lnTo>
                    <a:pt x="13" y="1"/>
                  </a:lnTo>
                  <a:lnTo>
                    <a:pt x="11" y="1"/>
                  </a:lnTo>
                  <a:lnTo>
                    <a:pt x="10" y="1"/>
                  </a:lnTo>
                  <a:lnTo>
                    <a:pt x="9" y="2"/>
                  </a:lnTo>
                  <a:lnTo>
                    <a:pt x="7" y="2"/>
                  </a:lnTo>
                  <a:lnTo>
                    <a:pt x="5" y="4"/>
                  </a:lnTo>
                  <a:lnTo>
                    <a:pt x="3" y="6"/>
                  </a:lnTo>
                  <a:lnTo>
                    <a:pt x="2" y="7"/>
                  </a:lnTo>
                  <a:lnTo>
                    <a:pt x="1" y="9"/>
                  </a:lnTo>
                  <a:lnTo>
                    <a:pt x="1" y="10"/>
                  </a:lnTo>
                  <a:lnTo>
                    <a:pt x="0" y="13"/>
                  </a:lnTo>
                  <a:lnTo>
                    <a:pt x="0" y="15"/>
                  </a:lnTo>
                  <a:lnTo>
                    <a:pt x="0" y="17"/>
                  </a:lnTo>
                  <a:lnTo>
                    <a:pt x="1" y="18"/>
                  </a:lnTo>
                  <a:lnTo>
                    <a:pt x="1" y="20"/>
                  </a:lnTo>
                  <a:lnTo>
                    <a:pt x="1" y="22"/>
                  </a:lnTo>
                  <a:lnTo>
                    <a:pt x="1" y="23"/>
                  </a:lnTo>
                  <a:lnTo>
                    <a:pt x="1" y="24"/>
                  </a:lnTo>
                  <a:lnTo>
                    <a:pt x="1" y="26"/>
                  </a:lnTo>
                  <a:lnTo>
                    <a:pt x="1" y="28"/>
                  </a:lnTo>
                  <a:lnTo>
                    <a:pt x="1" y="30"/>
                  </a:lnTo>
                  <a:lnTo>
                    <a:pt x="2" y="30"/>
                  </a:lnTo>
                  <a:lnTo>
                    <a:pt x="2" y="32"/>
                  </a:lnTo>
                  <a:lnTo>
                    <a:pt x="4" y="33"/>
                  </a:lnTo>
                  <a:lnTo>
                    <a:pt x="4" y="35"/>
                  </a:lnTo>
                  <a:lnTo>
                    <a:pt x="6" y="35"/>
                  </a:lnTo>
                  <a:lnTo>
                    <a:pt x="8" y="36"/>
                  </a:lnTo>
                  <a:lnTo>
                    <a:pt x="10" y="36"/>
                  </a:lnTo>
                  <a:lnTo>
                    <a:pt x="12" y="36"/>
                  </a:lnTo>
                  <a:lnTo>
                    <a:pt x="15" y="36"/>
                  </a:lnTo>
                  <a:lnTo>
                    <a:pt x="17" y="37"/>
                  </a:lnTo>
                  <a:lnTo>
                    <a:pt x="19" y="37"/>
                  </a:lnTo>
                  <a:lnTo>
                    <a:pt x="20" y="37"/>
                  </a:lnTo>
                  <a:lnTo>
                    <a:pt x="22" y="35"/>
                  </a:lnTo>
                  <a:lnTo>
                    <a:pt x="23" y="35"/>
                  </a:lnTo>
                  <a:lnTo>
                    <a:pt x="25" y="33"/>
                  </a:lnTo>
                  <a:lnTo>
                    <a:pt x="25" y="32"/>
                  </a:lnTo>
                  <a:lnTo>
                    <a:pt x="27" y="31"/>
                  </a:lnTo>
                  <a:lnTo>
                    <a:pt x="27" y="29"/>
                  </a:lnTo>
                  <a:lnTo>
                    <a:pt x="27" y="28"/>
                  </a:lnTo>
                  <a:lnTo>
                    <a:pt x="28" y="26"/>
                  </a:lnTo>
                  <a:lnTo>
                    <a:pt x="28" y="25"/>
                  </a:lnTo>
                  <a:lnTo>
                    <a:pt x="29" y="23"/>
                  </a:lnTo>
                  <a:lnTo>
                    <a:pt x="28" y="22"/>
                  </a:lnTo>
                  <a:lnTo>
                    <a:pt x="28" y="19"/>
                  </a:lnTo>
                  <a:lnTo>
                    <a:pt x="28" y="18"/>
                  </a:lnTo>
                  <a:lnTo>
                    <a:pt x="28" y="16"/>
                  </a:lnTo>
                  <a:lnTo>
                    <a:pt x="26" y="16"/>
                  </a:lnTo>
                  <a:lnTo>
                    <a:pt x="26" y="15"/>
                  </a:lnTo>
                  <a:lnTo>
                    <a:pt x="25" y="16"/>
                  </a:lnTo>
                  <a:lnTo>
                    <a:pt x="25" y="17"/>
                  </a:lnTo>
                  <a:lnTo>
                    <a:pt x="23" y="18"/>
                  </a:lnTo>
                  <a:lnTo>
                    <a:pt x="21" y="19"/>
                  </a:lnTo>
                  <a:lnTo>
                    <a:pt x="21" y="20"/>
                  </a:lnTo>
                  <a:lnTo>
                    <a:pt x="20" y="22"/>
                  </a:lnTo>
                  <a:lnTo>
                    <a:pt x="20" y="24"/>
                  </a:lnTo>
                  <a:lnTo>
                    <a:pt x="19" y="26"/>
                  </a:lnTo>
                  <a:lnTo>
                    <a:pt x="19" y="27"/>
                  </a:lnTo>
                  <a:lnTo>
                    <a:pt x="19" y="29"/>
                  </a:lnTo>
                  <a:lnTo>
                    <a:pt x="19" y="30"/>
                  </a:lnTo>
                  <a:lnTo>
                    <a:pt x="16" y="30"/>
                  </a:lnTo>
                  <a:lnTo>
                    <a:pt x="13" y="29"/>
                  </a:lnTo>
                  <a:lnTo>
                    <a:pt x="12" y="29"/>
                  </a:lnTo>
                  <a:lnTo>
                    <a:pt x="10" y="27"/>
                  </a:lnTo>
                  <a:lnTo>
                    <a:pt x="9" y="27"/>
                  </a:lnTo>
                  <a:lnTo>
                    <a:pt x="8" y="25"/>
                  </a:lnTo>
                  <a:lnTo>
                    <a:pt x="8" y="24"/>
                  </a:lnTo>
                  <a:lnTo>
                    <a:pt x="8" y="22"/>
                  </a:lnTo>
                  <a:lnTo>
                    <a:pt x="7" y="22"/>
                  </a:lnTo>
                  <a:lnTo>
                    <a:pt x="7" y="20"/>
                  </a:lnTo>
                  <a:lnTo>
                    <a:pt x="8" y="18"/>
                  </a:lnTo>
                  <a:lnTo>
                    <a:pt x="8" y="17"/>
                  </a:lnTo>
                  <a:lnTo>
                    <a:pt x="9" y="16"/>
                  </a:lnTo>
                  <a:lnTo>
                    <a:pt x="9" y="14"/>
                  </a:lnTo>
                  <a:lnTo>
                    <a:pt x="9" y="12"/>
                  </a:lnTo>
                  <a:lnTo>
                    <a:pt x="9" y="11"/>
                  </a:lnTo>
                  <a:lnTo>
                    <a:pt x="11" y="9"/>
                  </a:lnTo>
                  <a:lnTo>
                    <a:pt x="13" y="8"/>
                  </a:lnTo>
                  <a:lnTo>
                    <a:pt x="15" y="6"/>
                  </a:lnTo>
                  <a:lnTo>
                    <a:pt x="17" y="6"/>
                  </a:lnTo>
                  <a:lnTo>
                    <a:pt x="19" y="6"/>
                  </a:lnTo>
                  <a:lnTo>
                    <a:pt x="20" y="6"/>
                  </a:lnTo>
                  <a:lnTo>
                    <a:pt x="20" y="7"/>
                  </a:lnTo>
                  <a:lnTo>
                    <a:pt x="22" y="7"/>
                  </a:lnTo>
                  <a:lnTo>
                    <a:pt x="23" y="8"/>
                  </a:lnTo>
                  <a:lnTo>
                    <a:pt x="25" y="8"/>
                  </a:lnTo>
                  <a:lnTo>
                    <a:pt x="25" y="10"/>
                  </a:lnTo>
                  <a:lnTo>
                    <a:pt x="26" y="10"/>
                  </a:lnTo>
                  <a:lnTo>
                    <a:pt x="28" y="12"/>
                  </a:lnTo>
                  <a:lnTo>
                    <a:pt x="30" y="12"/>
                  </a:lnTo>
                  <a:lnTo>
                    <a:pt x="30" y="13"/>
                  </a:lnTo>
                  <a:lnTo>
                    <a:pt x="32" y="13"/>
                  </a:lnTo>
                  <a:lnTo>
                    <a:pt x="32" y="15"/>
                  </a:lnTo>
                  <a:lnTo>
                    <a:pt x="34" y="15"/>
                  </a:lnTo>
                  <a:lnTo>
                    <a:pt x="34" y="16"/>
                  </a:lnTo>
                  <a:lnTo>
                    <a:pt x="35" y="16"/>
                  </a:lnTo>
                  <a:lnTo>
                    <a:pt x="37" y="16"/>
                  </a:lnTo>
                </a:path>
              </a:pathLst>
            </a:custGeom>
            <a:solidFill>
              <a:srgbClr val="F8F8F8"/>
            </a:solidFill>
            <a:ln w="9048">
              <a:solidFill>
                <a:srgbClr val="DDDDDD"/>
              </a:solidFill>
              <a:round/>
              <a:headEnd/>
              <a:tailEnd/>
            </a:ln>
          </p:spPr>
          <p:txBody>
            <a:bodyPr/>
            <a:lstStyle/>
            <a:p>
              <a:endParaRPr lang="it-IT"/>
            </a:p>
          </p:txBody>
        </p:sp>
        <p:sp>
          <p:nvSpPr>
            <p:cNvPr id="12388" name="AutoShape 126"/>
            <p:cNvSpPr>
              <a:spLocks noChangeArrowheads="1"/>
            </p:cNvSpPr>
            <p:nvPr/>
          </p:nvSpPr>
          <p:spPr bwMode="auto">
            <a:xfrm flipV="1">
              <a:off x="794" y="1073"/>
              <a:ext cx="4822" cy="16"/>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2389" name="AutoShape 127"/>
            <p:cNvSpPr>
              <a:spLocks noChangeArrowheads="1"/>
            </p:cNvSpPr>
            <p:nvPr/>
          </p:nvSpPr>
          <p:spPr bwMode="auto">
            <a:xfrm flipV="1">
              <a:off x="786" y="1025"/>
              <a:ext cx="4830" cy="60"/>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2390" name="AutoShape 128"/>
            <p:cNvSpPr>
              <a:spLocks noChangeArrowheads="1"/>
            </p:cNvSpPr>
            <p:nvPr/>
          </p:nvSpPr>
          <p:spPr bwMode="auto">
            <a:xfrm flipV="1">
              <a:off x="876" y="1076"/>
              <a:ext cx="4609" cy="142"/>
            </a:xfrm>
            <a:prstGeom prst="roundRect">
              <a:avLst>
                <a:gd name="adj" fmla="val 0"/>
              </a:avLst>
            </a:prstGeom>
            <a:solidFill>
              <a:srgbClr val="F8F8F8"/>
            </a:solidFill>
            <a:ln w="9525">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2391" name="Freeform 129"/>
            <p:cNvSpPr>
              <a:spLocks/>
            </p:cNvSpPr>
            <p:nvPr/>
          </p:nvSpPr>
          <p:spPr bwMode="auto">
            <a:xfrm>
              <a:off x="798" y="236"/>
              <a:ext cx="4782" cy="791"/>
            </a:xfrm>
            <a:custGeom>
              <a:avLst/>
              <a:gdLst>
                <a:gd name="T0" fmla="*/ 0 w 5435"/>
                <a:gd name="T1" fmla="*/ 684 h 850"/>
                <a:gd name="T2" fmla="*/ 97 w 5435"/>
                <a:gd name="T3" fmla="*/ 435 h 850"/>
                <a:gd name="T4" fmla="*/ 1805 w 5435"/>
                <a:gd name="T5" fmla="*/ 0 h 850"/>
                <a:gd name="T6" fmla="*/ 3619 w 5435"/>
                <a:gd name="T7" fmla="*/ 435 h 850"/>
                <a:gd name="T8" fmla="*/ 3702 w 5435"/>
                <a:gd name="T9" fmla="*/ 684 h 850"/>
                <a:gd name="T10" fmla="*/ 0 w 5435"/>
                <a:gd name="T11" fmla="*/ 684 h 850"/>
                <a:gd name="T12" fmla="*/ 0 w 5435"/>
                <a:gd name="T13" fmla="*/ 684 h 850"/>
                <a:gd name="T14" fmla="*/ 0 60000 65536"/>
                <a:gd name="T15" fmla="*/ 0 60000 65536"/>
                <a:gd name="T16" fmla="*/ 0 60000 65536"/>
                <a:gd name="T17" fmla="*/ 0 60000 65536"/>
                <a:gd name="T18" fmla="*/ 0 60000 65536"/>
                <a:gd name="T19" fmla="*/ 0 60000 65536"/>
                <a:gd name="T20" fmla="*/ 0 60000 65536"/>
                <a:gd name="T21" fmla="*/ 0 w 5435"/>
                <a:gd name="T22" fmla="*/ 0 h 850"/>
                <a:gd name="T23" fmla="*/ 5435 w 5435"/>
                <a:gd name="T24" fmla="*/ 850 h 85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35" h="850">
                  <a:moveTo>
                    <a:pt x="0" y="849"/>
                  </a:moveTo>
                  <a:lnTo>
                    <a:pt x="142" y="539"/>
                  </a:lnTo>
                  <a:lnTo>
                    <a:pt x="2651" y="0"/>
                  </a:lnTo>
                  <a:lnTo>
                    <a:pt x="5313" y="539"/>
                  </a:lnTo>
                  <a:lnTo>
                    <a:pt x="5434" y="849"/>
                  </a:lnTo>
                  <a:lnTo>
                    <a:pt x="0" y="849"/>
                  </a:lnTo>
                </a:path>
              </a:pathLst>
            </a:custGeom>
            <a:solidFill>
              <a:srgbClr val="F8F8F8"/>
            </a:solidFill>
            <a:ln w="9048">
              <a:solidFill>
                <a:srgbClr val="C0C0C0"/>
              </a:solidFill>
              <a:round/>
              <a:headEnd/>
              <a:tailEnd/>
            </a:ln>
          </p:spPr>
          <p:txBody>
            <a:bodyPr/>
            <a:lstStyle/>
            <a:p>
              <a:endParaRPr lang="it-IT"/>
            </a:p>
          </p:txBody>
        </p:sp>
        <p:sp>
          <p:nvSpPr>
            <p:cNvPr id="12392" name="Freeform 130"/>
            <p:cNvSpPr>
              <a:spLocks/>
            </p:cNvSpPr>
            <p:nvPr/>
          </p:nvSpPr>
          <p:spPr bwMode="auto">
            <a:xfrm>
              <a:off x="765" y="236"/>
              <a:ext cx="2343" cy="785"/>
            </a:xfrm>
            <a:custGeom>
              <a:avLst/>
              <a:gdLst>
                <a:gd name="T0" fmla="*/ 1814 w 2662"/>
                <a:gd name="T1" fmla="*/ 0 h 846"/>
                <a:gd name="T2" fmla="*/ 0 w 2662"/>
                <a:gd name="T3" fmla="*/ 675 h 846"/>
                <a:gd name="T4" fmla="*/ 103 w 2662"/>
                <a:gd name="T5" fmla="*/ 430 h 846"/>
                <a:gd name="T6" fmla="*/ 1791 w 2662"/>
                <a:gd name="T7" fmla="*/ 12 h 846"/>
                <a:gd name="T8" fmla="*/ 1803 w 2662"/>
                <a:gd name="T9" fmla="*/ 0 h 846"/>
                <a:gd name="T10" fmla="*/ 1814 w 2662"/>
                <a:gd name="T11" fmla="*/ 0 h 846"/>
                <a:gd name="T12" fmla="*/ 1814 w 2662"/>
                <a:gd name="T13" fmla="*/ 0 h 846"/>
                <a:gd name="T14" fmla="*/ 0 60000 65536"/>
                <a:gd name="T15" fmla="*/ 0 60000 65536"/>
                <a:gd name="T16" fmla="*/ 0 60000 65536"/>
                <a:gd name="T17" fmla="*/ 0 60000 65536"/>
                <a:gd name="T18" fmla="*/ 0 60000 65536"/>
                <a:gd name="T19" fmla="*/ 0 60000 65536"/>
                <a:gd name="T20" fmla="*/ 0 60000 65536"/>
                <a:gd name="T21" fmla="*/ 0 w 2662"/>
                <a:gd name="T22" fmla="*/ 0 h 846"/>
                <a:gd name="T23" fmla="*/ 2662 w 2662"/>
                <a:gd name="T24" fmla="*/ 846 h 84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62" h="846">
                  <a:moveTo>
                    <a:pt x="2661" y="0"/>
                  </a:moveTo>
                  <a:lnTo>
                    <a:pt x="0" y="845"/>
                  </a:lnTo>
                  <a:lnTo>
                    <a:pt x="151" y="538"/>
                  </a:lnTo>
                  <a:lnTo>
                    <a:pt x="2627" y="15"/>
                  </a:lnTo>
                  <a:lnTo>
                    <a:pt x="2644" y="0"/>
                  </a:lnTo>
                  <a:lnTo>
                    <a:pt x="2661" y="0"/>
                  </a:lnTo>
                </a:path>
              </a:pathLst>
            </a:custGeom>
            <a:solidFill>
              <a:srgbClr val="F8F8F8"/>
            </a:solidFill>
            <a:ln w="18732">
              <a:solidFill>
                <a:srgbClr val="C0C0C0"/>
              </a:solidFill>
              <a:round/>
              <a:headEnd/>
              <a:tailEnd/>
            </a:ln>
          </p:spPr>
          <p:txBody>
            <a:bodyPr/>
            <a:lstStyle/>
            <a:p>
              <a:endParaRPr lang="it-IT"/>
            </a:p>
          </p:txBody>
        </p:sp>
        <p:sp>
          <p:nvSpPr>
            <p:cNvPr id="12393" name="Line 131"/>
            <p:cNvSpPr>
              <a:spLocks noChangeShapeType="1"/>
            </p:cNvSpPr>
            <p:nvPr/>
          </p:nvSpPr>
          <p:spPr bwMode="auto">
            <a:xfrm flipH="1">
              <a:off x="838" y="236"/>
              <a:ext cx="2282" cy="77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12394" name="Freeform 132"/>
            <p:cNvSpPr>
              <a:spLocks/>
            </p:cNvSpPr>
            <p:nvPr/>
          </p:nvSpPr>
          <p:spPr bwMode="auto">
            <a:xfrm>
              <a:off x="3136" y="220"/>
              <a:ext cx="2448" cy="772"/>
            </a:xfrm>
            <a:custGeom>
              <a:avLst/>
              <a:gdLst>
                <a:gd name="T0" fmla="*/ 0 w 2782"/>
                <a:gd name="T1" fmla="*/ 0 h 830"/>
                <a:gd name="T2" fmla="*/ 1895 w 2782"/>
                <a:gd name="T3" fmla="*/ 667 h 830"/>
                <a:gd name="T4" fmla="*/ 1814 w 2782"/>
                <a:gd name="T5" fmla="*/ 444 h 830"/>
                <a:gd name="T6" fmla="*/ 0 w 2782"/>
                <a:gd name="T7" fmla="*/ 0 h 830"/>
                <a:gd name="T8" fmla="*/ 0 w 2782"/>
                <a:gd name="T9" fmla="*/ 0 h 830"/>
                <a:gd name="T10" fmla="*/ 0 60000 65536"/>
                <a:gd name="T11" fmla="*/ 0 60000 65536"/>
                <a:gd name="T12" fmla="*/ 0 60000 65536"/>
                <a:gd name="T13" fmla="*/ 0 60000 65536"/>
                <a:gd name="T14" fmla="*/ 0 60000 65536"/>
                <a:gd name="T15" fmla="*/ 0 w 2782"/>
                <a:gd name="T16" fmla="*/ 0 h 830"/>
                <a:gd name="T17" fmla="*/ 2782 w 2782"/>
                <a:gd name="T18" fmla="*/ 830 h 830"/>
              </a:gdLst>
              <a:ahLst/>
              <a:cxnLst>
                <a:cxn ang="T10">
                  <a:pos x="T0" y="T1"/>
                </a:cxn>
                <a:cxn ang="T11">
                  <a:pos x="T2" y="T3"/>
                </a:cxn>
                <a:cxn ang="T12">
                  <a:pos x="T4" y="T5"/>
                </a:cxn>
                <a:cxn ang="T13">
                  <a:pos x="T6" y="T7"/>
                </a:cxn>
                <a:cxn ang="T14">
                  <a:pos x="T8" y="T9"/>
                </a:cxn>
              </a:cxnLst>
              <a:rect l="T15" t="T16" r="T17" b="T18"/>
              <a:pathLst>
                <a:path w="2782" h="830">
                  <a:moveTo>
                    <a:pt x="0" y="0"/>
                  </a:moveTo>
                  <a:lnTo>
                    <a:pt x="2781" y="829"/>
                  </a:lnTo>
                  <a:lnTo>
                    <a:pt x="2662" y="552"/>
                  </a:lnTo>
                  <a:lnTo>
                    <a:pt x="0" y="0"/>
                  </a:lnTo>
                </a:path>
              </a:pathLst>
            </a:custGeom>
            <a:solidFill>
              <a:srgbClr val="F8F8F8"/>
            </a:solidFill>
            <a:ln w="18732">
              <a:solidFill>
                <a:srgbClr val="C0C0C0"/>
              </a:solidFill>
              <a:round/>
              <a:headEnd/>
              <a:tailEnd/>
            </a:ln>
          </p:spPr>
          <p:txBody>
            <a:bodyPr/>
            <a:lstStyle/>
            <a:p>
              <a:endParaRPr lang="it-IT"/>
            </a:p>
          </p:txBody>
        </p:sp>
        <p:sp>
          <p:nvSpPr>
            <p:cNvPr id="12395" name="Line 133"/>
            <p:cNvSpPr>
              <a:spLocks noChangeShapeType="1"/>
            </p:cNvSpPr>
            <p:nvPr/>
          </p:nvSpPr>
          <p:spPr bwMode="auto">
            <a:xfrm>
              <a:off x="3136" y="250"/>
              <a:ext cx="2461" cy="756"/>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12396" name="AutoShape 134"/>
            <p:cNvSpPr>
              <a:spLocks noChangeArrowheads="1"/>
            </p:cNvSpPr>
            <p:nvPr/>
          </p:nvSpPr>
          <p:spPr bwMode="auto">
            <a:xfrm flipV="1">
              <a:off x="789" y="1028"/>
              <a:ext cx="4825" cy="17"/>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2397" name="AutoShape 135"/>
            <p:cNvSpPr>
              <a:spLocks noChangeArrowheads="1"/>
            </p:cNvSpPr>
            <p:nvPr/>
          </p:nvSpPr>
          <p:spPr bwMode="auto">
            <a:xfrm flipV="1">
              <a:off x="774" y="967"/>
              <a:ext cx="4829" cy="61"/>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2398" name="AutoShape 136"/>
            <p:cNvSpPr>
              <a:spLocks noChangeArrowheads="1"/>
            </p:cNvSpPr>
            <p:nvPr/>
          </p:nvSpPr>
          <p:spPr bwMode="auto">
            <a:xfrm flipV="1">
              <a:off x="874" y="1150"/>
              <a:ext cx="4607" cy="145"/>
            </a:xfrm>
            <a:prstGeom prst="roundRect">
              <a:avLst>
                <a:gd name="adj" fmla="val 0"/>
              </a:avLst>
            </a:prstGeom>
            <a:solidFill>
              <a:srgbClr val="F8F8F8"/>
            </a:solidFill>
            <a:ln w="9525">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2399" name="Freeform 137"/>
            <p:cNvSpPr>
              <a:spLocks/>
            </p:cNvSpPr>
            <p:nvPr/>
          </p:nvSpPr>
          <p:spPr bwMode="auto">
            <a:xfrm>
              <a:off x="794" y="190"/>
              <a:ext cx="4782" cy="792"/>
            </a:xfrm>
            <a:custGeom>
              <a:avLst/>
              <a:gdLst>
                <a:gd name="T0" fmla="*/ 0 w 5435"/>
                <a:gd name="T1" fmla="*/ 683 h 852"/>
                <a:gd name="T2" fmla="*/ 98 w 5435"/>
                <a:gd name="T3" fmla="*/ 435 h 852"/>
                <a:gd name="T4" fmla="*/ 1806 w 5435"/>
                <a:gd name="T5" fmla="*/ 0 h 852"/>
                <a:gd name="T6" fmla="*/ 3620 w 5435"/>
                <a:gd name="T7" fmla="*/ 435 h 852"/>
                <a:gd name="T8" fmla="*/ 3702 w 5435"/>
                <a:gd name="T9" fmla="*/ 683 h 852"/>
                <a:gd name="T10" fmla="*/ 0 w 5435"/>
                <a:gd name="T11" fmla="*/ 683 h 852"/>
                <a:gd name="T12" fmla="*/ 0 w 5435"/>
                <a:gd name="T13" fmla="*/ 683 h 852"/>
                <a:gd name="T14" fmla="*/ 0 60000 65536"/>
                <a:gd name="T15" fmla="*/ 0 60000 65536"/>
                <a:gd name="T16" fmla="*/ 0 60000 65536"/>
                <a:gd name="T17" fmla="*/ 0 60000 65536"/>
                <a:gd name="T18" fmla="*/ 0 60000 65536"/>
                <a:gd name="T19" fmla="*/ 0 60000 65536"/>
                <a:gd name="T20" fmla="*/ 0 60000 65536"/>
                <a:gd name="T21" fmla="*/ 0 w 5435"/>
                <a:gd name="T22" fmla="*/ 0 h 852"/>
                <a:gd name="T23" fmla="*/ 5435 w 5435"/>
                <a:gd name="T24" fmla="*/ 852 h 8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35" h="852">
                  <a:moveTo>
                    <a:pt x="0" y="851"/>
                  </a:moveTo>
                  <a:lnTo>
                    <a:pt x="143" y="541"/>
                  </a:lnTo>
                  <a:lnTo>
                    <a:pt x="2652" y="0"/>
                  </a:lnTo>
                  <a:lnTo>
                    <a:pt x="5314" y="541"/>
                  </a:lnTo>
                  <a:lnTo>
                    <a:pt x="5434" y="851"/>
                  </a:lnTo>
                  <a:lnTo>
                    <a:pt x="0" y="851"/>
                  </a:lnTo>
                </a:path>
              </a:pathLst>
            </a:custGeom>
            <a:solidFill>
              <a:srgbClr val="F8F8F8"/>
            </a:solidFill>
            <a:ln w="9048">
              <a:solidFill>
                <a:srgbClr val="C0C0C0"/>
              </a:solidFill>
              <a:round/>
              <a:headEnd/>
              <a:tailEnd/>
            </a:ln>
          </p:spPr>
          <p:txBody>
            <a:bodyPr/>
            <a:lstStyle/>
            <a:p>
              <a:endParaRPr lang="it-IT"/>
            </a:p>
          </p:txBody>
        </p:sp>
        <p:sp>
          <p:nvSpPr>
            <p:cNvPr id="12400" name="Line 138"/>
            <p:cNvSpPr>
              <a:spLocks noChangeShapeType="1"/>
            </p:cNvSpPr>
            <p:nvPr/>
          </p:nvSpPr>
          <p:spPr bwMode="auto">
            <a:xfrm flipH="1">
              <a:off x="800" y="205"/>
              <a:ext cx="2314" cy="747"/>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12401" name="Line 139"/>
            <p:cNvSpPr>
              <a:spLocks noChangeShapeType="1"/>
            </p:cNvSpPr>
            <p:nvPr/>
          </p:nvSpPr>
          <p:spPr bwMode="auto">
            <a:xfrm>
              <a:off x="3120" y="203"/>
              <a:ext cx="2442" cy="727"/>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12402" name="Freeform 140"/>
            <p:cNvSpPr>
              <a:spLocks/>
            </p:cNvSpPr>
            <p:nvPr/>
          </p:nvSpPr>
          <p:spPr bwMode="auto">
            <a:xfrm>
              <a:off x="1204" y="276"/>
              <a:ext cx="4079" cy="644"/>
            </a:xfrm>
            <a:custGeom>
              <a:avLst/>
              <a:gdLst>
                <a:gd name="T0" fmla="*/ 1466 w 4636"/>
                <a:gd name="T1" fmla="*/ 11 h 693"/>
                <a:gd name="T2" fmla="*/ 0 w 4636"/>
                <a:gd name="T3" fmla="*/ 544 h 693"/>
                <a:gd name="T4" fmla="*/ 3071 w 4636"/>
                <a:gd name="T5" fmla="*/ 556 h 693"/>
                <a:gd name="T6" fmla="*/ 3157 w 4636"/>
                <a:gd name="T7" fmla="*/ 556 h 693"/>
                <a:gd name="T8" fmla="*/ 1479 w 4636"/>
                <a:gd name="T9" fmla="*/ 0 h 693"/>
                <a:gd name="T10" fmla="*/ 1466 w 4636"/>
                <a:gd name="T11" fmla="*/ 11 h 693"/>
                <a:gd name="T12" fmla="*/ 1466 w 4636"/>
                <a:gd name="T13" fmla="*/ 11 h 693"/>
                <a:gd name="T14" fmla="*/ 0 60000 65536"/>
                <a:gd name="T15" fmla="*/ 0 60000 65536"/>
                <a:gd name="T16" fmla="*/ 0 60000 65536"/>
                <a:gd name="T17" fmla="*/ 0 60000 65536"/>
                <a:gd name="T18" fmla="*/ 0 60000 65536"/>
                <a:gd name="T19" fmla="*/ 0 60000 65536"/>
                <a:gd name="T20" fmla="*/ 0 60000 65536"/>
                <a:gd name="T21" fmla="*/ 0 w 4636"/>
                <a:gd name="T22" fmla="*/ 0 h 693"/>
                <a:gd name="T23" fmla="*/ 4636 w 4636"/>
                <a:gd name="T24" fmla="*/ 693 h 6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36" h="693">
                  <a:moveTo>
                    <a:pt x="2153" y="14"/>
                  </a:moveTo>
                  <a:lnTo>
                    <a:pt x="0" y="677"/>
                  </a:lnTo>
                  <a:lnTo>
                    <a:pt x="4509" y="692"/>
                  </a:lnTo>
                  <a:lnTo>
                    <a:pt x="4635" y="692"/>
                  </a:lnTo>
                  <a:lnTo>
                    <a:pt x="2171" y="0"/>
                  </a:lnTo>
                  <a:lnTo>
                    <a:pt x="2153" y="14"/>
                  </a:lnTo>
                </a:path>
              </a:pathLst>
            </a:custGeom>
            <a:solidFill>
              <a:srgbClr val="F8F8F8"/>
            </a:solidFill>
            <a:ln w="18732">
              <a:solidFill>
                <a:srgbClr val="C0C0C0"/>
              </a:solidFill>
              <a:round/>
              <a:headEnd/>
              <a:tailEnd/>
            </a:ln>
          </p:spPr>
          <p:txBody>
            <a:bodyPr/>
            <a:lstStyle/>
            <a:p>
              <a:endParaRPr lang="it-IT"/>
            </a:p>
          </p:txBody>
        </p:sp>
        <p:sp>
          <p:nvSpPr>
            <p:cNvPr id="12403" name="Line 141"/>
            <p:cNvSpPr>
              <a:spLocks noChangeShapeType="1"/>
            </p:cNvSpPr>
            <p:nvPr/>
          </p:nvSpPr>
          <p:spPr bwMode="auto">
            <a:xfrm flipH="1">
              <a:off x="863" y="194"/>
              <a:ext cx="2251" cy="631"/>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12404" name="Line 142"/>
            <p:cNvSpPr>
              <a:spLocks noChangeShapeType="1"/>
            </p:cNvSpPr>
            <p:nvPr/>
          </p:nvSpPr>
          <p:spPr bwMode="auto">
            <a:xfrm>
              <a:off x="3117" y="194"/>
              <a:ext cx="2399" cy="631"/>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12292" name="Rectangle 143"/>
          <p:cNvSpPr>
            <a:spLocks noChangeArrowheads="1"/>
          </p:cNvSpPr>
          <p:nvPr/>
        </p:nvSpPr>
        <p:spPr bwMode="auto">
          <a:xfrm>
            <a:off x="8064500" y="6259513"/>
            <a:ext cx="971550" cy="554037"/>
          </a:xfrm>
          <a:prstGeom prst="rect">
            <a:avLst/>
          </a:prstGeom>
          <a:solidFill>
            <a:schemeClr val="accent1"/>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spcBef>
                <a:spcPct val="0"/>
              </a:spcBef>
              <a:buFontTx/>
              <a:buNone/>
            </a:pPr>
            <a:r>
              <a:rPr lang="it-IT" altLang="it-IT" sz="1800" b="1"/>
              <a:t>AT</a:t>
            </a:r>
            <a:endParaRPr lang="en-US" altLang="it-IT" sz="1800" b="1"/>
          </a:p>
        </p:txBody>
      </p:sp>
      <p:sp>
        <p:nvSpPr>
          <p:cNvPr id="12293" name="Text Box 145"/>
          <p:cNvSpPr txBox="1">
            <a:spLocks noChangeArrowheads="1"/>
          </p:cNvSpPr>
          <p:nvPr/>
        </p:nvSpPr>
        <p:spPr bwMode="auto">
          <a:xfrm>
            <a:off x="1978025" y="541338"/>
            <a:ext cx="568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GB" altLang="it-IT" sz="1800" b="1" i="1"/>
              <a:t>RISCHI OPERATIVI E CONTROLLO INTERNO</a:t>
            </a:r>
            <a:endParaRPr lang="en-US" altLang="it-IT" sz="1800"/>
          </a:p>
        </p:txBody>
      </p:sp>
      <p:sp>
        <p:nvSpPr>
          <p:cNvPr id="12294" name="Text Box 146"/>
          <p:cNvSpPr txBox="1">
            <a:spLocks noChangeArrowheads="1"/>
          </p:cNvSpPr>
          <p:nvPr/>
        </p:nvSpPr>
        <p:spPr bwMode="auto">
          <a:xfrm>
            <a:off x="395288" y="1341438"/>
            <a:ext cx="8464550" cy="5035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it-IT" altLang="it-IT" sz="1800" b="1"/>
              <a:t>RISCHIO DI IMPRESA E RISCHIO OPERATIVO</a:t>
            </a:r>
          </a:p>
          <a:p>
            <a:pPr eaLnBrk="1" hangingPunct="1">
              <a:spcBef>
                <a:spcPct val="0"/>
              </a:spcBef>
              <a:buFontTx/>
              <a:buNone/>
            </a:pPr>
            <a:endParaRPr lang="it-IT" altLang="it-IT" sz="1800" b="1"/>
          </a:p>
          <a:p>
            <a:pPr eaLnBrk="1" hangingPunct="1">
              <a:spcBef>
                <a:spcPct val="0"/>
              </a:spcBef>
              <a:buFontTx/>
              <a:buNone/>
            </a:pPr>
            <a:r>
              <a:rPr lang="it-IT" altLang="it-IT" sz="1800"/>
              <a:t>IL RISCHIO E’ FATTORE FONDAMENTALE DELL’ ATTIVITA’ DI IMPRESA.</a:t>
            </a:r>
          </a:p>
          <a:p>
            <a:pPr eaLnBrk="1" hangingPunct="1">
              <a:spcBef>
                <a:spcPct val="0"/>
              </a:spcBef>
              <a:buFontTx/>
              <a:buNone/>
            </a:pPr>
            <a:r>
              <a:rPr lang="it-IT" altLang="it-IT" sz="1800"/>
              <a:t>L’IMPRENDITORE, IL BANCHIERE, HANNO UN APPROCCIO AL RISCHIO</a:t>
            </a:r>
          </a:p>
          <a:p>
            <a:pPr eaLnBrk="1" hangingPunct="1">
              <a:spcBef>
                <a:spcPct val="0"/>
              </a:spcBef>
              <a:buFontTx/>
              <a:buNone/>
            </a:pPr>
            <a:r>
              <a:rPr lang="it-IT" altLang="it-IT" sz="1800"/>
              <a:t>CHE TENDE AD OTTIMIZZARE IL RAPPORTO RISCHIO /RENDIMENTO</a:t>
            </a:r>
          </a:p>
          <a:p>
            <a:pPr eaLnBrk="1" hangingPunct="1">
              <a:spcBef>
                <a:spcPct val="0"/>
              </a:spcBef>
              <a:buFontTx/>
              <a:buNone/>
            </a:pPr>
            <a:endParaRPr lang="it-IT" altLang="it-IT" sz="1800"/>
          </a:p>
          <a:p>
            <a:pPr eaLnBrk="1" hangingPunct="1">
              <a:spcBef>
                <a:spcPct val="0"/>
              </a:spcBef>
              <a:buFontTx/>
              <a:buNone/>
            </a:pPr>
            <a:endParaRPr lang="it-IT" altLang="it-IT" sz="1800"/>
          </a:p>
          <a:p>
            <a:pPr eaLnBrk="1" hangingPunct="1">
              <a:spcBef>
                <a:spcPct val="0"/>
              </a:spcBef>
              <a:buFontTx/>
              <a:buNone/>
            </a:pPr>
            <a:r>
              <a:rPr lang="it-IT" altLang="it-IT" sz="1800"/>
              <a:t>LA GESTIONE DEL RISCHIO OPERATIVO HA COME OBIETTIVO </a:t>
            </a:r>
          </a:p>
          <a:p>
            <a:pPr eaLnBrk="1" hangingPunct="1">
              <a:spcBef>
                <a:spcPct val="0"/>
              </a:spcBef>
              <a:buFontTx/>
              <a:buNone/>
            </a:pPr>
            <a:r>
              <a:rPr lang="it-IT" altLang="it-IT" sz="1800"/>
              <a:t>PRINCIPALE IL CONTENIMENTO DEI SUOI EFFETTI NEGATIVI</a:t>
            </a:r>
            <a:r>
              <a:rPr lang="it-IT" altLang="it-IT" sz="1800" b="1"/>
              <a:t>, </a:t>
            </a:r>
            <a:r>
              <a:rPr lang="it-IT" altLang="it-IT" sz="1800"/>
              <a:t>ADOTTANDO</a:t>
            </a:r>
          </a:p>
          <a:p>
            <a:pPr eaLnBrk="1" hangingPunct="1">
              <a:spcBef>
                <a:spcPct val="0"/>
              </a:spcBef>
              <a:buFontTx/>
              <a:buNone/>
            </a:pPr>
            <a:r>
              <a:rPr lang="it-IT" altLang="it-IT" sz="1800"/>
              <a:t>POLITICHE DI GESTIONE ATTIVA O PASSIVA.  NEL PRIMO CASO</a:t>
            </a:r>
          </a:p>
          <a:p>
            <a:pPr eaLnBrk="1" hangingPunct="1">
              <a:spcBef>
                <a:spcPct val="0"/>
              </a:spcBef>
              <a:buFontTx/>
              <a:buNone/>
            </a:pPr>
            <a:r>
              <a:rPr lang="it-IT" altLang="it-IT" sz="1800"/>
              <a:t>L’OBIETTIVO SI ESPLICITA ATTRAVERSO L’ADOZIONE DI TECNICHE</a:t>
            </a:r>
          </a:p>
          <a:p>
            <a:pPr eaLnBrk="1" hangingPunct="1">
              <a:spcBef>
                <a:spcPct val="0"/>
              </a:spcBef>
              <a:buFontTx/>
              <a:buNone/>
            </a:pPr>
            <a:r>
              <a:rPr lang="it-IT" altLang="it-IT" sz="1800"/>
              <a:t>DI MITIGAZIONE O TRASFERIMENTO, NEL SECONDO CASO SI ACCETTA</a:t>
            </a:r>
          </a:p>
          <a:p>
            <a:pPr eaLnBrk="1" hangingPunct="1">
              <a:spcBef>
                <a:spcPct val="0"/>
              </a:spcBef>
              <a:buFontTx/>
              <a:buNone/>
            </a:pPr>
            <a:r>
              <a:rPr lang="it-IT" altLang="it-IT" sz="1800"/>
              <a:t>L’ASSUNZIONE CONSAPEVOLE DI CERTI LIVELLI DI PERDITE.</a:t>
            </a:r>
          </a:p>
          <a:p>
            <a:pPr eaLnBrk="1" hangingPunct="1">
              <a:spcBef>
                <a:spcPct val="0"/>
              </a:spcBef>
              <a:buFontTx/>
              <a:buNone/>
            </a:pPr>
            <a:r>
              <a:rPr lang="it-IT" altLang="it-IT" sz="1800"/>
              <a:t>LE DUE GESTIONI SONO INTERDIPENDENTI. GENERALMENTE LA</a:t>
            </a:r>
          </a:p>
          <a:p>
            <a:pPr eaLnBrk="1" hangingPunct="1">
              <a:spcBef>
                <a:spcPct val="0"/>
              </a:spcBef>
              <a:buFontTx/>
              <a:buNone/>
            </a:pPr>
            <a:r>
              <a:rPr lang="it-IT" altLang="it-IT" sz="1800"/>
              <a:t>POLITICA ATTIVA E’ CONSEGUENTE A SCELTE E DECISIONI DELLA</a:t>
            </a:r>
          </a:p>
          <a:p>
            <a:pPr eaLnBrk="1" hangingPunct="1">
              <a:spcBef>
                <a:spcPct val="0"/>
              </a:spcBef>
              <a:buFontTx/>
              <a:buNone/>
            </a:pPr>
            <a:r>
              <a:rPr lang="it-IT" altLang="it-IT" sz="1800"/>
              <a:t>GESTIONE PASSIVA.</a:t>
            </a:r>
            <a:endParaRPr lang="it-IT" altLang="it-IT" sz="1800" b="1"/>
          </a:p>
          <a:p>
            <a:pPr eaLnBrk="1" hangingPunct="1">
              <a:spcBef>
                <a:spcPct val="0"/>
              </a:spcBef>
              <a:buFontTx/>
              <a:buNone/>
            </a:pPr>
            <a:r>
              <a:rPr lang="it-IT" altLang="it-IT" sz="1800"/>
              <a:t> </a:t>
            </a:r>
          </a:p>
          <a:p>
            <a:pPr eaLnBrk="1" hangingPunct="1">
              <a:spcBef>
                <a:spcPct val="0"/>
              </a:spcBef>
              <a:buFontTx/>
              <a:buNone/>
            </a:pPr>
            <a:endParaRPr lang="en-US" altLang="it-IT" sz="1800"/>
          </a:p>
        </p:txBody>
      </p:sp>
    </p:spTree>
    <p:extLst>
      <p:ext uri="{BB962C8B-B14F-4D97-AF65-F5344CB8AC3E}">
        <p14:creationId xmlns:p14="http://schemas.microsoft.com/office/powerpoint/2010/main" val="250080194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Segnaposto numero diapositiva 5"/>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fld id="{AE76C2CC-21C0-4B82-BACB-179BCC1FD7FB}" type="slidenum">
              <a:rPr lang="en-US" altLang="it-IT" sz="1400" smtClean="0"/>
              <a:pPr eaLnBrk="1" hangingPunct="1">
                <a:spcBef>
                  <a:spcPct val="0"/>
                </a:spcBef>
                <a:buFontTx/>
                <a:buNone/>
              </a:pPr>
              <a:t>14</a:t>
            </a:fld>
            <a:endParaRPr lang="en-US" altLang="it-IT" sz="1400" smtClean="0"/>
          </a:p>
        </p:txBody>
      </p:sp>
      <p:grpSp>
        <p:nvGrpSpPr>
          <p:cNvPr id="13315" name="Group 2"/>
          <p:cNvGrpSpPr>
            <a:grpSpLocks/>
          </p:cNvGrpSpPr>
          <p:nvPr/>
        </p:nvGrpSpPr>
        <p:grpSpPr bwMode="auto">
          <a:xfrm>
            <a:off x="250825" y="333375"/>
            <a:ext cx="8697913" cy="6270625"/>
            <a:chOff x="385" y="190"/>
            <a:chExt cx="5479" cy="3950"/>
          </a:xfrm>
        </p:grpSpPr>
        <p:sp>
          <p:nvSpPr>
            <p:cNvPr id="13319" name="AutoShape 3"/>
            <p:cNvSpPr>
              <a:spLocks noChangeArrowheads="1"/>
            </p:cNvSpPr>
            <p:nvPr/>
          </p:nvSpPr>
          <p:spPr bwMode="auto">
            <a:xfrm flipV="1">
              <a:off x="385" y="4083"/>
              <a:ext cx="5479" cy="57"/>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3320" name="AutoShape 4"/>
            <p:cNvSpPr>
              <a:spLocks noChangeArrowheads="1"/>
            </p:cNvSpPr>
            <p:nvPr/>
          </p:nvSpPr>
          <p:spPr bwMode="auto">
            <a:xfrm flipV="1">
              <a:off x="583" y="3675"/>
              <a:ext cx="5128" cy="256"/>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3321" name="Freeform 5"/>
            <p:cNvSpPr>
              <a:spLocks/>
            </p:cNvSpPr>
            <p:nvPr/>
          </p:nvSpPr>
          <p:spPr bwMode="auto">
            <a:xfrm>
              <a:off x="2873" y="1593"/>
              <a:ext cx="535" cy="1911"/>
            </a:xfrm>
            <a:custGeom>
              <a:avLst/>
              <a:gdLst>
                <a:gd name="T0" fmla="*/ 0 w 271"/>
                <a:gd name="T1" fmla="*/ 1646 h 2059"/>
                <a:gd name="T2" fmla="*/ 2077 w 271"/>
                <a:gd name="T3" fmla="*/ 1646 h 2059"/>
                <a:gd name="T4" fmla="*/ 2077 w 271"/>
                <a:gd name="T5" fmla="*/ 0 h 2059"/>
                <a:gd name="T6" fmla="*/ 0 w 271"/>
                <a:gd name="T7" fmla="*/ 0 h 2059"/>
                <a:gd name="T8" fmla="*/ 0 w 271"/>
                <a:gd name="T9" fmla="*/ 1646 h 2059"/>
                <a:gd name="T10" fmla="*/ 0 w 271"/>
                <a:gd name="T11" fmla="*/ 1646 h 2059"/>
                <a:gd name="T12" fmla="*/ 0 60000 65536"/>
                <a:gd name="T13" fmla="*/ 0 60000 65536"/>
                <a:gd name="T14" fmla="*/ 0 60000 65536"/>
                <a:gd name="T15" fmla="*/ 0 60000 65536"/>
                <a:gd name="T16" fmla="*/ 0 60000 65536"/>
                <a:gd name="T17" fmla="*/ 0 60000 65536"/>
                <a:gd name="T18" fmla="*/ 0 w 271"/>
                <a:gd name="T19" fmla="*/ 0 h 2059"/>
                <a:gd name="T20" fmla="*/ 271 w 271"/>
                <a:gd name="T21" fmla="*/ 2059 h 2059"/>
              </a:gdLst>
              <a:ahLst/>
              <a:cxnLst>
                <a:cxn ang="T12">
                  <a:pos x="T0" y="T1"/>
                </a:cxn>
                <a:cxn ang="T13">
                  <a:pos x="T2" y="T3"/>
                </a:cxn>
                <a:cxn ang="T14">
                  <a:pos x="T4" y="T5"/>
                </a:cxn>
                <a:cxn ang="T15">
                  <a:pos x="T6" y="T7"/>
                </a:cxn>
                <a:cxn ang="T16">
                  <a:pos x="T8" y="T9"/>
                </a:cxn>
                <a:cxn ang="T17">
                  <a:pos x="T10" y="T11"/>
                </a:cxn>
              </a:cxnLst>
              <a:rect l="T18" t="T19" r="T20" b="T21"/>
              <a:pathLst>
                <a:path w="271" h="2059">
                  <a:moveTo>
                    <a:pt x="0" y="2058"/>
                  </a:moveTo>
                  <a:lnTo>
                    <a:pt x="270" y="2058"/>
                  </a:lnTo>
                  <a:lnTo>
                    <a:pt x="270" y="0"/>
                  </a:lnTo>
                  <a:lnTo>
                    <a:pt x="0" y="0"/>
                  </a:lnTo>
                  <a:lnTo>
                    <a:pt x="0" y="2058"/>
                  </a:lnTo>
                </a:path>
              </a:pathLst>
            </a:custGeom>
            <a:solidFill>
              <a:srgbClr val="F8F8F8"/>
            </a:solidFill>
            <a:ln w="9048">
              <a:solidFill>
                <a:srgbClr val="C0C0C0"/>
              </a:solidFill>
              <a:round/>
              <a:headEnd/>
              <a:tailEnd/>
            </a:ln>
          </p:spPr>
          <p:txBody>
            <a:bodyPr/>
            <a:lstStyle/>
            <a:p>
              <a:endParaRPr lang="it-IT"/>
            </a:p>
          </p:txBody>
        </p:sp>
        <p:grpSp>
          <p:nvGrpSpPr>
            <p:cNvPr id="13322" name="Group 6"/>
            <p:cNvGrpSpPr>
              <a:grpSpLocks/>
            </p:cNvGrpSpPr>
            <p:nvPr/>
          </p:nvGrpSpPr>
          <p:grpSpPr bwMode="auto">
            <a:xfrm>
              <a:off x="2782" y="3474"/>
              <a:ext cx="703" cy="203"/>
              <a:chOff x="3110" y="3961"/>
              <a:chExt cx="356" cy="218"/>
            </a:xfrm>
          </p:grpSpPr>
          <p:sp>
            <p:nvSpPr>
              <p:cNvPr id="13449" name="Freeform 7"/>
              <p:cNvSpPr>
                <a:spLocks/>
              </p:cNvSpPr>
              <p:nvPr/>
            </p:nvSpPr>
            <p:spPr bwMode="auto">
              <a:xfrm>
                <a:off x="3137" y="3961"/>
                <a:ext cx="300" cy="106"/>
              </a:xfrm>
              <a:custGeom>
                <a:avLst/>
                <a:gdLst>
                  <a:gd name="T0" fmla="*/ 285 w 300"/>
                  <a:gd name="T1" fmla="*/ 2 h 106"/>
                  <a:gd name="T2" fmla="*/ 290 w 300"/>
                  <a:gd name="T3" fmla="*/ 5 h 106"/>
                  <a:gd name="T4" fmla="*/ 295 w 300"/>
                  <a:gd name="T5" fmla="*/ 9 h 106"/>
                  <a:gd name="T6" fmla="*/ 295 w 300"/>
                  <a:gd name="T7" fmla="*/ 16 h 106"/>
                  <a:gd name="T8" fmla="*/ 297 w 300"/>
                  <a:gd name="T9" fmla="*/ 23 h 106"/>
                  <a:gd name="T10" fmla="*/ 298 w 300"/>
                  <a:gd name="T11" fmla="*/ 30 h 106"/>
                  <a:gd name="T12" fmla="*/ 297 w 300"/>
                  <a:gd name="T13" fmla="*/ 39 h 106"/>
                  <a:gd name="T14" fmla="*/ 293 w 300"/>
                  <a:gd name="T15" fmla="*/ 46 h 106"/>
                  <a:gd name="T16" fmla="*/ 290 w 300"/>
                  <a:gd name="T17" fmla="*/ 52 h 106"/>
                  <a:gd name="T18" fmla="*/ 285 w 300"/>
                  <a:gd name="T19" fmla="*/ 53 h 106"/>
                  <a:gd name="T20" fmla="*/ 281 w 300"/>
                  <a:gd name="T21" fmla="*/ 52 h 106"/>
                  <a:gd name="T22" fmla="*/ 283 w 300"/>
                  <a:gd name="T23" fmla="*/ 53 h 106"/>
                  <a:gd name="T24" fmla="*/ 287 w 300"/>
                  <a:gd name="T25" fmla="*/ 56 h 106"/>
                  <a:gd name="T26" fmla="*/ 293 w 300"/>
                  <a:gd name="T27" fmla="*/ 59 h 106"/>
                  <a:gd name="T28" fmla="*/ 294 w 300"/>
                  <a:gd name="T29" fmla="*/ 66 h 106"/>
                  <a:gd name="T30" fmla="*/ 296 w 300"/>
                  <a:gd name="T31" fmla="*/ 74 h 106"/>
                  <a:gd name="T32" fmla="*/ 296 w 300"/>
                  <a:gd name="T33" fmla="*/ 82 h 106"/>
                  <a:gd name="T34" fmla="*/ 295 w 300"/>
                  <a:gd name="T35" fmla="*/ 90 h 106"/>
                  <a:gd name="T36" fmla="*/ 291 w 300"/>
                  <a:gd name="T37" fmla="*/ 96 h 106"/>
                  <a:gd name="T38" fmla="*/ 288 w 300"/>
                  <a:gd name="T39" fmla="*/ 101 h 106"/>
                  <a:gd name="T40" fmla="*/ 284 w 300"/>
                  <a:gd name="T41" fmla="*/ 104 h 106"/>
                  <a:gd name="T42" fmla="*/ 281 w 300"/>
                  <a:gd name="T43" fmla="*/ 103 h 106"/>
                  <a:gd name="T44" fmla="*/ 17 w 300"/>
                  <a:gd name="T45" fmla="*/ 103 h 106"/>
                  <a:gd name="T46" fmla="*/ 12 w 300"/>
                  <a:gd name="T47" fmla="*/ 105 h 106"/>
                  <a:gd name="T48" fmla="*/ 7 w 300"/>
                  <a:gd name="T49" fmla="*/ 101 h 106"/>
                  <a:gd name="T50" fmla="*/ 3 w 300"/>
                  <a:gd name="T51" fmla="*/ 96 h 106"/>
                  <a:gd name="T52" fmla="*/ 1 w 300"/>
                  <a:gd name="T53" fmla="*/ 90 h 106"/>
                  <a:gd name="T54" fmla="*/ 0 w 300"/>
                  <a:gd name="T55" fmla="*/ 82 h 106"/>
                  <a:gd name="T56" fmla="*/ 0 w 300"/>
                  <a:gd name="T57" fmla="*/ 74 h 106"/>
                  <a:gd name="T58" fmla="*/ 1 w 300"/>
                  <a:gd name="T59" fmla="*/ 66 h 106"/>
                  <a:gd name="T60" fmla="*/ 5 w 300"/>
                  <a:gd name="T61" fmla="*/ 59 h 106"/>
                  <a:gd name="T62" fmla="*/ 9 w 300"/>
                  <a:gd name="T63" fmla="*/ 56 h 106"/>
                  <a:gd name="T64" fmla="*/ 14 w 300"/>
                  <a:gd name="T65" fmla="*/ 53 h 106"/>
                  <a:gd name="T66" fmla="*/ 17 w 300"/>
                  <a:gd name="T67" fmla="*/ 53 h 106"/>
                  <a:gd name="T68" fmla="*/ 12 w 300"/>
                  <a:gd name="T69" fmla="*/ 54 h 106"/>
                  <a:gd name="T70" fmla="*/ 8 w 300"/>
                  <a:gd name="T71" fmla="*/ 52 h 106"/>
                  <a:gd name="T72" fmla="*/ 4 w 300"/>
                  <a:gd name="T73" fmla="*/ 46 h 106"/>
                  <a:gd name="T74" fmla="*/ 2 w 300"/>
                  <a:gd name="T75" fmla="*/ 39 h 106"/>
                  <a:gd name="T76" fmla="*/ 1 w 300"/>
                  <a:gd name="T77" fmla="*/ 31 h 106"/>
                  <a:gd name="T78" fmla="*/ 1 w 300"/>
                  <a:gd name="T79" fmla="*/ 22 h 106"/>
                  <a:gd name="T80" fmla="*/ 3 w 300"/>
                  <a:gd name="T81" fmla="*/ 15 h 106"/>
                  <a:gd name="T82" fmla="*/ 8 w 300"/>
                  <a:gd name="T83" fmla="*/ 7 h 106"/>
                  <a:gd name="T84" fmla="*/ 13 w 300"/>
                  <a:gd name="T85" fmla="*/ 4 h 106"/>
                  <a:gd name="T86" fmla="*/ 18 w 300"/>
                  <a:gd name="T87" fmla="*/ 1 h 106"/>
                  <a:gd name="T88" fmla="*/ 24 w 300"/>
                  <a:gd name="T89" fmla="*/ 0 h 106"/>
                  <a:gd name="T90" fmla="*/ 61 w 300"/>
                  <a:gd name="T91" fmla="*/ 0 h 106"/>
                  <a:gd name="T92" fmla="*/ 125 w 300"/>
                  <a:gd name="T93" fmla="*/ 0 h 106"/>
                  <a:gd name="T94" fmla="*/ 197 w 300"/>
                  <a:gd name="T95" fmla="*/ 0 h 106"/>
                  <a:gd name="T96" fmla="*/ 256 w 300"/>
                  <a:gd name="T97" fmla="*/ 0 h 106"/>
                  <a:gd name="T98" fmla="*/ 283 w 300"/>
                  <a:gd name="T99" fmla="*/ 0 h 10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00"/>
                  <a:gd name="T151" fmla="*/ 0 h 106"/>
                  <a:gd name="T152" fmla="*/ 300 w 300"/>
                  <a:gd name="T153" fmla="*/ 106 h 10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00" h="106">
                    <a:moveTo>
                      <a:pt x="281" y="1"/>
                    </a:moveTo>
                    <a:lnTo>
                      <a:pt x="283" y="2"/>
                    </a:lnTo>
                    <a:lnTo>
                      <a:pt x="285" y="2"/>
                    </a:lnTo>
                    <a:lnTo>
                      <a:pt x="287" y="4"/>
                    </a:lnTo>
                    <a:lnTo>
                      <a:pt x="290" y="4"/>
                    </a:lnTo>
                    <a:lnTo>
                      <a:pt x="290" y="5"/>
                    </a:lnTo>
                    <a:lnTo>
                      <a:pt x="292" y="6"/>
                    </a:lnTo>
                    <a:lnTo>
                      <a:pt x="293" y="8"/>
                    </a:lnTo>
                    <a:lnTo>
                      <a:pt x="295" y="9"/>
                    </a:lnTo>
                    <a:lnTo>
                      <a:pt x="295" y="12"/>
                    </a:lnTo>
                    <a:lnTo>
                      <a:pt x="295" y="14"/>
                    </a:lnTo>
                    <a:lnTo>
                      <a:pt x="295" y="16"/>
                    </a:lnTo>
                    <a:lnTo>
                      <a:pt x="297" y="18"/>
                    </a:lnTo>
                    <a:lnTo>
                      <a:pt x="297" y="21"/>
                    </a:lnTo>
                    <a:lnTo>
                      <a:pt x="297" y="23"/>
                    </a:lnTo>
                    <a:lnTo>
                      <a:pt x="297" y="25"/>
                    </a:lnTo>
                    <a:lnTo>
                      <a:pt x="299" y="26"/>
                    </a:lnTo>
                    <a:lnTo>
                      <a:pt x="298" y="30"/>
                    </a:lnTo>
                    <a:lnTo>
                      <a:pt x="298" y="34"/>
                    </a:lnTo>
                    <a:lnTo>
                      <a:pt x="297" y="37"/>
                    </a:lnTo>
                    <a:lnTo>
                      <a:pt x="297" y="39"/>
                    </a:lnTo>
                    <a:lnTo>
                      <a:pt x="295" y="43"/>
                    </a:lnTo>
                    <a:lnTo>
                      <a:pt x="295" y="44"/>
                    </a:lnTo>
                    <a:lnTo>
                      <a:pt x="293" y="46"/>
                    </a:lnTo>
                    <a:lnTo>
                      <a:pt x="293" y="48"/>
                    </a:lnTo>
                    <a:lnTo>
                      <a:pt x="291" y="50"/>
                    </a:lnTo>
                    <a:lnTo>
                      <a:pt x="290" y="52"/>
                    </a:lnTo>
                    <a:lnTo>
                      <a:pt x="288" y="53"/>
                    </a:lnTo>
                    <a:lnTo>
                      <a:pt x="287" y="53"/>
                    </a:lnTo>
                    <a:lnTo>
                      <a:pt x="285" y="53"/>
                    </a:lnTo>
                    <a:lnTo>
                      <a:pt x="283" y="53"/>
                    </a:lnTo>
                    <a:lnTo>
                      <a:pt x="281" y="53"/>
                    </a:lnTo>
                    <a:lnTo>
                      <a:pt x="281" y="52"/>
                    </a:lnTo>
                    <a:lnTo>
                      <a:pt x="281" y="53"/>
                    </a:lnTo>
                    <a:lnTo>
                      <a:pt x="283" y="53"/>
                    </a:lnTo>
                    <a:lnTo>
                      <a:pt x="285" y="54"/>
                    </a:lnTo>
                    <a:lnTo>
                      <a:pt x="287" y="54"/>
                    </a:lnTo>
                    <a:lnTo>
                      <a:pt x="287" y="56"/>
                    </a:lnTo>
                    <a:lnTo>
                      <a:pt x="289" y="57"/>
                    </a:lnTo>
                    <a:lnTo>
                      <a:pt x="291" y="59"/>
                    </a:lnTo>
                    <a:lnTo>
                      <a:pt x="293" y="59"/>
                    </a:lnTo>
                    <a:lnTo>
                      <a:pt x="293" y="62"/>
                    </a:lnTo>
                    <a:lnTo>
                      <a:pt x="294" y="64"/>
                    </a:lnTo>
                    <a:lnTo>
                      <a:pt x="294" y="66"/>
                    </a:lnTo>
                    <a:lnTo>
                      <a:pt x="295" y="68"/>
                    </a:lnTo>
                    <a:lnTo>
                      <a:pt x="295" y="72"/>
                    </a:lnTo>
                    <a:lnTo>
                      <a:pt x="296" y="74"/>
                    </a:lnTo>
                    <a:lnTo>
                      <a:pt x="296" y="76"/>
                    </a:lnTo>
                    <a:lnTo>
                      <a:pt x="297" y="78"/>
                    </a:lnTo>
                    <a:lnTo>
                      <a:pt x="296" y="82"/>
                    </a:lnTo>
                    <a:lnTo>
                      <a:pt x="296" y="84"/>
                    </a:lnTo>
                    <a:lnTo>
                      <a:pt x="295" y="88"/>
                    </a:lnTo>
                    <a:lnTo>
                      <a:pt x="295" y="90"/>
                    </a:lnTo>
                    <a:lnTo>
                      <a:pt x="294" y="93"/>
                    </a:lnTo>
                    <a:lnTo>
                      <a:pt x="293" y="94"/>
                    </a:lnTo>
                    <a:lnTo>
                      <a:pt x="291" y="96"/>
                    </a:lnTo>
                    <a:lnTo>
                      <a:pt x="291" y="98"/>
                    </a:lnTo>
                    <a:lnTo>
                      <a:pt x="290" y="100"/>
                    </a:lnTo>
                    <a:lnTo>
                      <a:pt x="288" y="101"/>
                    </a:lnTo>
                    <a:lnTo>
                      <a:pt x="286" y="103"/>
                    </a:lnTo>
                    <a:lnTo>
                      <a:pt x="284" y="104"/>
                    </a:lnTo>
                    <a:lnTo>
                      <a:pt x="282" y="104"/>
                    </a:lnTo>
                    <a:lnTo>
                      <a:pt x="281" y="104"/>
                    </a:lnTo>
                    <a:lnTo>
                      <a:pt x="281" y="103"/>
                    </a:lnTo>
                    <a:lnTo>
                      <a:pt x="280" y="103"/>
                    </a:lnTo>
                    <a:lnTo>
                      <a:pt x="17" y="103"/>
                    </a:lnTo>
                    <a:lnTo>
                      <a:pt x="16" y="105"/>
                    </a:lnTo>
                    <a:lnTo>
                      <a:pt x="14" y="105"/>
                    </a:lnTo>
                    <a:lnTo>
                      <a:pt x="12" y="105"/>
                    </a:lnTo>
                    <a:lnTo>
                      <a:pt x="11" y="103"/>
                    </a:lnTo>
                    <a:lnTo>
                      <a:pt x="9" y="103"/>
                    </a:lnTo>
                    <a:lnTo>
                      <a:pt x="7" y="101"/>
                    </a:lnTo>
                    <a:lnTo>
                      <a:pt x="5" y="100"/>
                    </a:lnTo>
                    <a:lnTo>
                      <a:pt x="5" y="98"/>
                    </a:lnTo>
                    <a:lnTo>
                      <a:pt x="3" y="96"/>
                    </a:lnTo>
                    <a:lnTo>
                      <a:pt x="3" y="94"/>
                    </a:lnTo>
                    <a:lnTo>
                      <a:pt x="1" y="93"/>
                    </a:lnTo>
                    <a:lnTo>
                      <a:pt x="1" y="90"/>
                    </a:lnTo>
                    <a:lnTo>
                      <a:pt x="0" y="88"/>
                    </a:lnTo>
                    <a:lnTo>
                      <a:pt x="0" y="84"/>
                    </a:lnTo>
                    <a:lnTo>
                      <a:pt x="0" y="82"/>
                    </a:lnTo>
                    <a:lnTo>
                      <a:pt x="0" y="78"/>
                    </a:lnTo>
                    <a:lnTo>
                      <a:pt x="0" y="76"/>
                    </a:lnTo>
                    <a:lnTo>
                      <a:pt x="0" y="74"/>
                    </a:lnTo>
                    <a:lnTo>
                      <a:pt x="0" y="72"/>
                    </a:lnTo>
                    <a:lnTo>
                      <a:pt x="1" y="68"/>
                    </a:lnTo>
                    <a:lnTo>
                      <a:pt x="1" y="66"/>
                    </a:lnTo>
                    <a:lnTo>
                      <a:pt x="3" y="64"/>
                    </a:lnTo>
                    <a:lnTo>
                      <a:pt x="3" y="62"/>
                    </a:lnTo>
                    <a:lnTo>
                      <a:pt x="5" y="59"/>
                    </a:lnTo>
                    <a:lnTo>
                      <a:pt x="6" y="59"/>
                    </a:lnTo>
                    <a:lnTo>
                      <a:pt x="8" y="57"/>
                    </a:lnTo>
                    <a:lnTo>
                      <a:pt x="9" y="56"/>
                    </a:lnTo>
                    <a:lnTo>
                      <a:pt x="11" y="54"/>
                    </a:lnTo>
                    <a:lnTo>
                      <a:pt x="13" y="54"/>
                    </a:lnTo>
                    <a:lnTo>
                      <a:pt x="14" y="53"/>
                    </a:lnTo>
                    <a:lnTo>
                      <a:pt x="16" y="53"/>
                    </a:lnTo>
                    <a:lnTo>
                      <a:pt x="18" y="53"/>
                    </a:lnTo>
                    <a:lnTo>
                      <a:pt x="17" y="53"/>
                    </a:lnTo>
                    <a:lnTo>
                      <a:pt x="16" y="54"/>
                    </a:lnTo>
                    <a:lnTo>
                      <a:pt x="14" y="54"/>
                    </a:lnTo>
                    <a:lnTo>
                      <a:pt x="12" y="54"/>
                    </a:lnTo>
                    <a:lnTo>
                      <a:pt x="11" y="53"/>
                    </a:lnTo>
                    <a:lnTo>
                      <a:pt x="9" y="53"/>
                    </a:lnTo>
                    <a:lnTo>
                      <a:pt x="8" y="52"/>
                    </a:lnTo>
                    <a:lnTo>
                      <a:pt x="6" y="50"/>
                    </a:lnTo>
                    <a:lnTo>
                      <a:pt x="6" y="48"/>
                    </a:lnTo>
                    <a:lnTo>
                      <a:pt x="4" y="46"/>
                    </a:lnTo>
                    <a:lnTo>
                      <a:pt x="4" y="44"/>
                    </a:lnTo>
                    <a:lnTo>
                      <a:pt x="2" y="43"/>
                    </a:lnTo>
                    <a:lnTo>
                      <a:pt x="2" y="39"/>
                    </a:lnTo>
                    <a:lnTo>
                      <a:pt x="1" y="37"/>
                    </a:lnTo>
                    <a:lnTo>
                      <a:pt x="1" y="34"/>
                    </a:lnTo>
                    <a:lnTo>
                      <a:pt x="1" y="31"/>
                    </a:lnTo>
                    <a:lnTo>
                      <a:pt x="1" y="28"/>
                    </a:lnTo>
                    <a:lnTo>
                      <a:pt x="1" y="26"/>
                    </a:lnTo>
                    <a:lnTo>
                      <a:pt x="1" y="22"/>
                    </a:lnTo>
                    <a:lnTo>
                      <a:pt x="1" y="21"/>
                    </a:lnTo>
                    <a:lnTo>
                      <a:pt x="3" y="17"/>
                    </a:lnTo>
                    <a:lnTo>
                      <a:pt x="3" y="15"/>
                    </a:lnTo>
                    <a:lnTo>
                      <a:pt x="5" y="12"/>
                    </a:lnTo>
                    <a:lnTo>
                      <a:pt x="6" y="10"/>
                    </a:lnTo>
                    <a:lnTo>
                      <a:pt x="8" y="7"/>
                    </a:lnTo>
                    <a:lnTo>
                      <a:pt x="9" y="6"/>
                    </a:lnTo>
                    <a:lnTo>
                      <a:pt x="11" y="5"/>
                    </a:lnTo>
                    <a:lnTo>
                      <a:pt x="13" y="4"/>
                    </a:lnTo>
                    <a:lnTo>
                      <a:pt x="14" y="2"/>
                    </a:lnTo>
                    <a:lnTo>
                      <a:pt x="16" y="2"/>
                    </a:lnTo>
                    <a:lnTo>
                      <a:pt x="18" y="1"/>
                    </a:lnTo>
                    <a:lnTo>
                      <a:pt x="20" y="1"/>
                    </a:lnTo>
                    <a:lnTo>
                      <a:pt x="22" y="0"/>
                    </a:lnTo>
                    <a:lnTo>
                      <a:pt x="24" y="0"/>
                    </a:lnTo>
                    <a:lnTo>
                      <a:pt x="32" y="0"/>
                    </a:lnTo>
                    <a:lnTo>
                      <a:pt x="44" y="0"/>
                    </a:lnTo>
                    <a:lnTo>
                      <a:pt x="61" y="0"/>
                    </a:lnTo>
                    <a:lnTo>
                      <a:pt x="80" y="0"/>
                    </a:lnTo>
                    <a:lnTo>
                      <a:pt x="102" y="0"/>
                    </a:lnTo>
                    <a:lnTo>
                      <a:pt x="125" y="0"/>
                    </a:lnTo>
                    <a:lnTo>
                      <a:pt x="150" y="0"/>
                    </a:lnTo>
                    <a:lnTo>
                      <a:pt x="173" y="0"/>
                    </a:lnTo>
                    <a:lnTo>
                      <a:pt x="197" y="0"/>
                    </a:lnTo>
                    <a:lnTo>
                      <a:pt x="219" y="0"/>
                    </a:lnTo>
                    <a:lnTo>
                      <a:pt x="240" y="0"/>
                    </a:lnTo>
                    <a:lnTo>
                      <a:pt x="256" y="0"/>
                    </a:lnTo>
                    <a:lnTo>
                      <a:pt x="270" y="0"/>
                    </a:lnTo>
                    <a:lnTo>
                      <a:pt x="279" y="0"/>
                    </a:lnTo>
                    <a:lnTo>
                      <a:pt x="283" y="0"/>
                    </a:lnTo>
                    <a:lnTo>
                      <a:pt x="281" y="1"/>
                    </a:lnTo>
                  </a:path>
                </a:pathLst>
              </a:custGeom>
              <a:solidFill>
                <a:srgbClr val="F8F8F8"/>
              </a:solidFill>
              <a:ln w="18732">
                <a:solidFill>
                  <a:srgbClr val="C0C0C0"/>
                </a:solidFill>
                <a:round/>
                <a:headEnd/>
                <a:tailEnd/>
              </a:ln>
            </p:spPr>
            <p:txBody>
              <a:bodyPr/>
              <a:lstStyle/>
              <a:p>
                <a:endParaRPr lang="it-IT"/>
              </a:p>
            </p:txBody>
          </p:sp>
          <p:sp>
            <p:nvSpPr>
              <p:cNvPr id="13450" name="Freeform 8"/>
              <p:cNvSpPr>
                <a:spLocks/>
              </p:cNvSpPr>
              <p:nvPr/>
            </p:nvSpPr>
            <p:spPr bwMode="auto">
              <a:xfrm>
                <a:off x="3209" y="3964"/>
                <a:ext cx="230" cy="51"/>
              </a:xfrm>
              <a:custGeom>
                <a:avLst/>
                <a:gdLst>
                  <a:gd name="T0" fmla="*/ 217 w 230"/>
                  <a:gd name="T1" fmla="*/ 5 h 51"/>
                  <a:gd name="T2" fmla="*/ 213 w 230"/>
                  <a:gd name="T3" fmla="*/ 13 h 51"/>
                  <a:gd name="T4" fmla="*/ 209 w 230"/>
                  <a:gd name="T5" fmla="*/ 21 h 51"/>
                  <a:gd name="T6" fmla="*/ 204 w 230"/>
                  <a:gd name="T7" fmla="*/ 28 h 51"/>
                  <a:gd name="T8" fmla="*/ 194 w 230"/>
                  <a:gd name="T9" fmla="*/ 34 h 51"/>
                  <a:gd name="T10" fmla="*/ 181 w 230"/>
                  <a:gd name="T11" fmla="*/ 39 h 51"/>
                  <a:gd name="T12" fmla="*/ 161 w 230"/>
                  <a:gd name="T13" fmla="*/ 42 h 51"/>
                  <a:gd name="T14" fmla="*/ 135 w 230"/>
                  <a:gd name="T15" fmla="*/ 42 h 51"/>
                  <a:gd name="T16" fmla="*/ 111 w 230"/>
                  <a:gd name="T17" fmla="*/ 42 h 51"/>
                  <a:gd name="T18" fmla="*/ 95 w 230"/>
                  <a:gd name="T19" fmla="*/ 43 h 51"/>
                  <a:gd name="T20" fmla="*/ 77 w 230"/>
                  <a:gd name="T21" fmla="*/ 45 h 51"/>
                  <a:gd name="T22" fmla="*/ 59 w 230"/>
                  <a:gd name="T23" fmla="*/ 45 h 51"/>
                  <a:gd name="T24" fmla="*/ 41 w 230"/>
                  <a:gd name="T25" fmla="*/ 47 h 51"/>
                  <a:gd name="T26" fmla="*/ 25 w 230"/>
                  <a:gd name="T27" fmla="*/ 48 h 51"/>
                  <a:gd name="T28" fmla="*/ 11 w 230"/>
                  <a:gd name="T29" fmla="*/ 50 h 51"/>
                  <a:gd name="T30" fmla="*/ 2 w 230"/>
                  <a:gd name="T31" fmla="*/ 50 h 51"/>
                  <a:gd name="T32" fmla="*/ 0 w 230"/>
                  <a:gd name="T33" fmla="*/ 50 h 51"/>
                  <a:gd name="T34" fmla="*/ 6 w 230"/>
                  <a:gd name="T35" fmla="*/ 50 h 51"/>
                  <a:gd name="T36" fmla="*/ 19 w 230"/>
                  <a:gd name="T37" fmla="*/ 50 h 51"/>
                  <a:gd name="T38" fmla="*/ 34 w 230"/>
                  <a:gd name="T39" fmla="*/ 50 h 51"/>
                  <a:gd name="T40" fmla="*/ 50 w 230"/>
                  <a:gd name="T41" fmla="*/ 50 h 51"/>
                  <a:gd name="T42" fmla="*/ 67 w 230"/>
                  <a:gd name="T43" fmla="*/ 50 h 51"/>
                  <a:gd name="T44" fmla="*/ 81 w 230"/>
                  <a:gd name="T45" fmla="*/ 50 h 51"/>
                  <a:gd name="T46" fmla="*/ 91 w 230"/>
                  <a:gd name="T47" fmla="*/ 50 h 51"/>
                  <a:gd name="T48" fmla="*/ 95 w 230"/>
                  <a:gd name="T49" fmla="*/ 50 h 51"/>
                  <a:gd name="T50" fmla="*/ 103 w 230"/>
                  <a:gd name="T51" fmla="*/ 50 h 51"/>
                  <a:gd name="T52" fmla="*/ 119 w 230"/>
                  <a:gd name="T53" fmla="*/ 50 h 51"/>
                  <a:gd name="T54" fmla="*/ 139 w 230"/>
                  <a:gd name="T55" fmla="*/ 50 h 51"/>
                  <a:gd name="T56" fmla="*/ 158 w 230"/>
                  <a:gd name="T57" fmla="*/ 50 h 51"/>
                  <a:gd name="T58" fmla="*/ 178 w 230"/>
                  <a:gd name="T59" fmla="*/ 50 h 51"/>
                  <a:gd name="T60" fmla="*/ 193 w 230"/>
                  <a:gd name="T61" fmla="*/ 50 h 51"/>
                  <a:gd name="T62" fmla="*/ 202 w 230"/>
                  <a:gd name="T63" fmla="*/ 50 h 51"/>
                  <a:gd name="T64" fmla="*/ 210 w 230"/>
                  <a:gd name="T65" fmla="*/ 50 h 51"/>
                  <a:gd name="T66" fmla="*/ 219 w 230"/>
                  <a:gd name="T67" fmla="*/ 48 h 51"/>
                  <a:gd name="T68" fmla="*/ 225 w 230"/>
                  <a:gd name="T69" fmla="*/ 41 h 51"/>
                  <a:gd name="T70" fmla="*/ 228 w 230"/>
                  <a:gd name="T71" fmla="*/ 33 h 51"/>
                  <a:gd name="T72" fmla="*/ 228 w 230"/>
                  <a:gd name="T73" fmla="*/ 23 h 51"/>
                  <a:gd name="T74" fmla="*/ 225 w 230"/>
                  <a:gd name="T75" fmla="*/ 14 h 51"/>
                  <a:gd name="T76" fmla="*/ 223 w 230"/>
                  <a:gd name="T77" fmla="*/ 6 h 51"/>
                  <a:gd name="T78" fmla="*/ 219 w 230"/>
                  <a:gd name="T79" fmla="*/ 2 h 51"/>
                  <a:gd name="T80" fmla="*/ 218 w 230"/>
                  <a:gd name="T81" fmla="*/ 0 h 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51"/>
                  <a:gd name="T125" fmla="*/ 230 w 230"/>
                  <a:gd name="T126" fmla="*/ 51 h 5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51">
                    <a:moveTo>
                      <a:pt x="218" y="0"/>
                    </a:moveTo>
                    <a:lnTo>
                      <a:pt x="217" y="5"/>
                    </a:lnTo>
                    <a:lnTo>
                      <a:pt x="215" y="9"/>
                    </a:lnTo>
                    <a:lnTo>
                      <a:pt x="213" y="13"/>
                    </a:lnTo>
                    <a:lnTo>
                      <a:pt x="212" y="17"/>
                    </a:lnTo>
                    <a:lnTo>
                      <a:pt x="209" y="21"/>
                    </a:lnTo>
                    <a:lnTo>
                      <a:pt x="207" y="24"/>
                    </a:lnTo>
                    <a:lnTo>
                      <a:pt x="204" y="28"/>
                    </a:lnTo>
                    <a:lnTo>
                      <a:pt x="201" y="31"/>
                    </a:lnTo>
                    <a:lnTo>
                      <a:pt x="194" y="34"/>
                    </a:lnTo>
                    <a:lnTo>
                      <a:pt x="188" y="37"/>
                    </a:lnTo>
                    <a:lnTo>
                      <a:pt x="181" y="39"/>
                    </a:lnTo>
                    <a:lnTo>
                      <a:pt x="172" y="40"/>
                    </a:lnTo>
                    <a:lnTo>
                      <a:pt x="161" y="42"/>
                    </a:lnTo>
                    <a:lnTo>
                      <a:pt x="149" y="42"/>
                    </a:lnTo>
                    <a:lnTo>
                      <a:pt x="135" y="42"/>
                    </a:lnTo>
                    <a:lnTo>
                      <a:pt x="119" y="41"/>
                    </a:lnTo>
                    <a:lnTo>
                      <a:pt x="111" y="42"/>
                    </a:lnTo>
                    <a:lnTo>
                      <a:pt x="103" y="42"/>
                    </a:lnTo>
                    <a:lnTo>
                      <a:pt x="95" y="43"/>
                    </a:lnTo>
                    <a:lnTo>
                      <a:pt x="86" y="43"/>
                    </a:lnTo>
                    <a:lnTo>
                      <a:pt x="77" y="45"/>
                    </a:lnTo>
                    <a:lnTo>
                      <a:pt x="68" y="45"/>
                    </a:lnTo>
                    <a:lnTo>
                      <a:pt x="59" y="45"/>
                    </a:lnTo>
                    <a:lnTo>
                      <a:pt x="50" y="45"/>
                    </a:lnTo>
                    <a:lnTo>
                      <a:pt x="41" y="47"/>
                    </a:lnTo>
                    <a:lnTo>
                      <a:pt x="32" y="47"/>
                    </a:lnTo>
                    <a:lnTo>
                      <a:pt x="25" y="48"/>
                    </a:lnTo>
                    <a:lnTo>
                      <a:pt x="18" y="48"/>
                    </a:lnTo>
                    <a:lnTo>
                      <a:pt x="11" y="50"/>
                    </a:lnTo>
                    <a:lnTo>
                      <a:pt x="6" y="50"/>
                    </a:lnTo>
                    <a:lnTo>
                      <a:pt x="2" y="50"/>
                    </a:lnTo>
                    <a:lnTo>
                      <a:pt x="0" y="50"/>
                    </a:lnTo>
                    <a:lnTo>
                      <a:pt x="3" y="50"/>
                    </a:lnTo>
                    <a:lnTo>
                      <a:pt x="6" y="50"/>
                    </a:lnTo>
                    <a:lnTo>
                      <a:pt x="12" y="50"/>
                    </a:lnTo>
                    <a:lnTo>
                      <a:pt x="19" y="50"/>
                    </a:lnTo>
                    <a:lnTo>
                      <a:pt x="26" y="50"/>
                    </a:lnTo>
                    <a:lnTo>
                      <a:pt x="34" y="50"/>
                    </a:lnTo>
                    <a:lnTo>
                      <a:pt x="43" y="50"/>
                    </a:lnTo>
                    <a:lnTo>
                      <a:pt x="50" y="50"/>
                    </a:lnTo>
                    <a:lnTo>
                      <a:pt x="59" y="50"/>
                    </a:lnTo>
                    <a:lnTo>
                      <a:pt x="67" y="50"/>
                    </a:lnTo>
                    <a:lnTo>
                      <a:pt x="75" y="50"/>
                    </a:lnTo>
                    <a:lnTo>
                      <a:pt x="81" y="50"/>
                    </a:lnTo>
                    <a:lnTo>
                      <a:pt x="87" y="50"/>
                    </a:lnTo>
                    <a:lnTo>
                      <a:pt x="91" y="50"/>
                    </a:lnTo>
                    <a:lnTo>
                      <a:pt x="95" y="50"/>
                    </a:lnTo>
                    <a:lnTo>
                      <a:pt x="99" y="50"/>
                    </a:lnTo>
                    <a:lnTo>
                      <a:pt x="103" y="50"/>
                    </a:lnTo>
                    <a:lnTo>
                      <a:pt x="111" y="50"/>
                    </a:lnTo>
                    <a:lnTo>
                      <a:pt x="119" y="50"/>
                    </a:lnTo>
                    <a:lnTo>
                      <a:pt x="129" y="50"/>
                    </a:lnTo>
                    <a:lnTo>
                      <a:pt x="139" y="50"/>
                    </a:lnTo>
                    <a:lnTo>
                      <a:pt x="149" y="50"/>
                    </a:lnTo>
                    <a:lnTo>
                      <a:pt x="158" y="50"/>
                    </a:lnTo>
                    <a:lnTo>
                      <a:pt x="169" y="50"/>
                    </a:lnTo>
                    <a:lnTo>
                      <a:pt x="178" y="50"/>
                    </a:lnTo>
                    <a:lnTo>
                      <a:pt x="187" y="50"/>
                    </a:lnTo>
                    <a:lnTo>
                      <a:pt x="193" y="50"/>
                    </a:lnTo>
                    <a:lnTo>
                      <a:pt x="199" y="50"/>
                    </a:lnTo>
                    <a:lnTo>
                      <a:pt x="202" y="50"/>
                    </a:lnTo>
                    <a:lnTo>
                      <a:pt x="204" y="50"/>
                    </a:lnTo>
                    <a:lnTo>
                      <a:pt x="210" y="50"/>
                    </a:lnTo>
                    <a:lnTo>
                      <a:pt x="215" y="50"/>
                    </a:lnTo>
                    <a:lnTo>
                      <a:pt x="219" y="48"/>
                    </a:lnTo>
                    <a:lnTo>
                      <a:pt x="223" y="44"/>
                    </a:lnTo>
                    <a:lnTo>
                      <a:pt x="225" y="41"/>
                    </a:lnTo>
                    <a:lnTo>
                      <a:pt x="227" y="37"/>
                    </a:lnTo>
                    <a:lnTo>
                      <a:pt x="228" y="33"/>
                    </a:lnTo>
                    <a:lnTo>
                      <a:pt x="229" y="27"/>
                    </a:lnTo>
                    <a:lnTo>
                      <a:pt x="228" y="23"/>
                    </a:lnTo>
                    <a:lnTo>
                      <a:pt x="227" y="18"/>
                    </a:lnTo>
                    <a:lnTo>
                      <a:pt x="225" y="14"/>
                    </a:lnTo>
                    <a:lnTo>
                      <a:pt x="225" y="9"/>
                    </a:lnTo>
                    <a:lnTo>
                      <a:pt x="223" y="6"/>
                    </a:lnTo>
                    <a:lnTo>
                      <a:pt x="221" y="3"/>
                    </a:lnTo>
                    <a:lnTo>
                      <a:pt x="219" y="2"/>
                    </a:lnTo>
                    <a:lnTo>
                      <a:pt x="218" y="0"/>
                    </a:lnTo>
                  </a:path>
                </a:pathLst>
              </a:custGeom>
              <a:solidFill>
                <a:srgbClr val="F8F8F8"/>
              </a:solidFill>
              <a:ln w="9525">
                <a:solidFill>
                  <a:srgbClr val="C0C0C0"/>
                </a:solidFill>
                <a:round/>
                <a:headEnd/>
                <a:tailEnd/>
              </a:ln>
            </p:spPr>
            <p:txBody>
              <a:bodyPr/>
              <a:lstStyle/>
              <a:p>
                <a:endParaRPr lang="it-IT"/>
              </a:p>
            </p:txBody>
          </p:sp>
          <p:sp>
            <p:nvSpPr>
              <p:cNvPr id="13451" name="Freeform 9"/>
              <p:cNvSpPr>
                <a:spLocks/>
              </p:cNvSpPr>
              <p:nvPr/>
            </p:nvSpPr>
            <p:spPr bwMode="auto">
              <a:xfrm>
                <a:off x="3110" y="4077"/>
                <a:ext cx="354" cy="102"/>
              </a:xfrm>
              <a:custGeom>
                <a:avLst/>
                <a:gdLst>
                  <a:gd name="T0" fmla="*/ 0 w 354"/>
                  <a:gd name="T1" fmla="*/ 0 h 102"/>
                  <a:gd name="T2" fmla="*/ 0 w 354"/>
                  <a:gd name="T3" fmla="*/ 101 h 102"/>
                  <a:gd name="T4" fmla="*/ 353 w 354"/>
                  <a:gd name="T5" fmla="*/ 101 h 102"/>
                  <a:gd name="T6" fmla="*/ 353 w 354"/>
                  <a:gd name="T7" fmla="*/ 0 h 102"/>
                  <a:gd name="T8" fmla="*/ 0 w 354"/>
                  <a:gd name="T9" fmla="*/ 0 h 102"/>
                  <a:gd name="T10" fmla="*/ 0 w 354"/>
                  <a:gd name="T11" fmla="*/ 0 h 102"/>
                  <a:gd name="T12" fmla="*/ 0 60000 65536"/>
                  <a:gd name="T13" fmla="*/ 0 60000 65536"/>
                  <a:gd name="T14" fmla="*/ 0 60000 65536"/>
                  <a:gd name="T15" fmla="*/ 0 60000 65536"/>
                  <a:gd name="T16" fmla="*/ 0 60000 65536"/>
                  <a:gd name="T17" fmla="*/ 0 60000 65536"/>
                  <a:gd name="T18" fmla="*/ 0 w 354"/>
                  <a:gd name="T19" fmla="*/ 0 h 102"/>
                  <a:gd name="T20" fmla="*/ 354 w 354"/>
                  <a:gd name="T21" fmla="*/ 102 h 102"/>
                </a:gdLst>
                <a:ahLst/>
                <a:cxnLst>
                  <a:cxn ang="T12">
                    <a:pos x="T0" y="T1"/>
                  </a:cxn>
                  <a:cxn ang="T13">
                    <a:pos x="T2" y="T3"/>
                  </a:cxn>
                  <a:cxn ang="T14">
                    <a:pos x="T4" y="T5"/>
                  </a:cxn>
                  <a:cxn ang="T15">
                    <a:pos x="T6" y="T7"/>
                  </a:cxn>
                  <a:cxn ang="T16">
                    <a:pos x="T8" y="T9"/>
                  </a:cxn>
                  <a:cxn ang="T17">
                    <a:pos x="T10" y="T11"/>
                  </a:cxn>
                </a:cxnLst>
                <a:rect l="T18" t="T19" r="T20" b="T21"/>
                <a:pathLst>
                  <a:path w="354" h="102">
                    <a:moveTo>
                      <a:pt x="0" y="0"/>
                    </a:moveTo>
                    <a:lnTo>
                      <a:pt x="0" y="101"/>
                    </a:lnTo>
                    <a:lnTo>
                      <a:pt x="353" y="101"/>
                    </a:lnTo>
                    <a:lnTo>
                      <a:pt x="353" y="0"/>
                    </a:lnTo>
                    <a:lnTo>
                      <a:pt x="0" y="0"/>
                    </a:lnTo>
                  </a:path>
                </a:pathLst>
              </a:custGeom>
              <a:solidFill>
                <a:srgbClr val="F8F8F8"/>
              </a:solidFill>
              <a:ln w="18732">
                <a:solidFill>
                  <a:srgbClr val="C0C0C0"/>
                </a:solidFill>
                <a:round/>
                <a:headEnd/>
                <a:tailEnd/>
              </a:ln>
            </p:spPr>
            <p:txBody>
              <a:bodyPr/>
              <a:lstStyle/>
              <a:p>
                <a:endParaRPr lang="it-IT"/>
              </a:p>
            </p:txBody>
          </p:sp>
          <p:sp>
            <p:nvSpPr>
              <p:cNvPr id="13452" name="Freeform 10"/>
              <p:cNvSpPr>
                <a:spLocks/>
              </p:cNvSpPr>
              <p:nvPr/>
            </p:nvSpPr>
            <p:spPr bwMode="auto">
              <a:xfrm>
                <a:off x="3115" y="4079"/>
                <a:ext cx="351" cy="100"/>
              </a:xfrm>
              <a:custGeom>
                <a:avLst/>
                <a:gdLst>
                  <a:gd name="T0" fmla="*/ 348 w 351"/>
                  <a:gd name="T1" fmla="*/ 4 h 100"/>
                  <a:gd name="T2" fmla="*/ 348 w 351"/>
                  <a:gd name="T3" fmla="*/ 18 h 100"/>
                  <a:gd name="T4" fmla="*/ 349 w 351"/>
                  <a:gd name="T5" fmla="*/ 39 h 100"/>
                  <a:gd name="T6" fmla="*/ 349 w 351"/>
                  <a:gd name="T7" fmla="*/ 65 h 100"/>
                  <a:gd name="T8" fmla="*/ 349 w 351"/>
                  <a:gd name="T9" fmla="*/ 87 h 100"/>
                  <a:gd name="T10" fmla="*/ 346 w 351"/>
                  <a:gd name="T11" fmla="*/ 99 h 100"/>
                  <a:gd name="T12" fmla="*/ 295 w 351"/>
                  <a:gd name="T13" fmla="*/ 99 h 100"/>
                  <a:gd name="T14" fmla="*/ 207 w 351"/>
                  <a:gd name="T15" fmla="*/ 99 h 100"/>
                  <a:gd name="T16" fmla="*/ 110 w 351"/>
                  <a:gd name="T17" fmla="*/ 99 h 100"/>
                  <a:gd name="T18" fmla="*/ 31 w 351"/>
                  <a:gd name="T19" fmla="*/ 99 h 100"/>
                  <a:gd name="T20" fmla="*/ 0 w 351"/>
                  <a:gd name="T21" fmla="*/ 99 h 100"/>
                  <a:gd name="T22" fmla="*/ 5 w 351"/>
                  <a:gd name="T23" fmla="*/ 99 h 100"/>
                  <a:gd name="T24" fmla="*/ 15 w 351"/>
                  <a:gd name="T25" fmla="*/ 96 h 100"/>
                  <a:gd name="T26" fmla="*/ 23 w 351"/>
                  <a:gd name="T27" fmla="*/ 95 h 100"/>
                  <a:gd name="T28" fmla="*/ 34 w 351"/>
                  <a:gd name="T29" fmla="*/ 93 h 100"/>
                  <a:gd name="T30" fmla="*/ 40 w 351"/>
                  <a:gd name="T31" fmla="*/ 92 h 100"/>
                  <a:gd name="T32" fmla="*/ 49 w 351"/>
                  <a:gd name="T33" fmla="*/ 90 h 100"/>
                  <a:gd name="T34" fmla="*/ 63 w 351"/>
                  <a:gd name="T35" fmla="*/ 89 h 100"/>
                  <a:gd name="T36" fmla="*/ 84 w 351"/>
                  <a:gd name="T37" fmla="*/ 87 h 100"/>
                  <a:gd name="T38" fmla="*/ 102 w 351"/>
                  <a:gd name="T39" fmla="*/ 87 h 100"/>
                  <a:gd name="T40" fmla="*/ 118 w 351"/>
                  <a:gd name="T41" fmla="*/ 85 h 100"/>
                  <a:gd name="T42" fmla="*/ 126 w 351"/>
                  <a:gd name="T43" fmla="*/ 83 h 100"/>
                  <a:gd name="T44" fmla="*/ 139 w 351"/>
                  <a:gd name="T45" fmla="*/ 82 h 100"/>
                  <a:gd name="T46" fmla="*/ 155 w 351"/>
                  <a:gd name="T47" fmla="*/ 81 h 100"/>
                  <a:gd name="T48" fmla="*/ 173 w 351"/>
                  <a:gd name="T49" fmla="*/ 80 h 100"/>
                  <a:gd name="T50" fmla="*/ 189 w 351"/>
                  <a:gd name="T51" fmla="*/ 78 h 100"/>
                  <a:gd name="T52" fmla="*/ 200 w 351"/>
                  <a:gd name="T53" fmla="*/ 75 h 100"/>
                  <a:gd name="T54" fmla="*/ 207 w 351"/>
                  <a:gd name="T55" fmla="*/ 75 h 100"/>
                  <a:gd name="T56" fmla="*/ 220 w 351"/>
                  <a:gd name="T57" fmla="*/ 74 h 100"/>
                  <a:gd name="T58" fmla="*/ 233 w 351"/>
                  <a:gd name="T59" fmla="*/ 73 h 100"/>
                  <a:gd name="T60" fmla="*/ 248 w 351"/>
                  <a:gd name="T61" fmla="*/ 71 h 100"/>
                  <a:gd name="T62" fmla="*/ 257 w 351"/>
                  <a:gd name="T63" fmla="*/ 71 h 100"/>
                  <a:gd name="T64" fmla="*/ 271 w 351"/>
                  <a:gd name="T65" fmla="*/ 66 h 100"/>
                  <a:gd name="T66" fmla="*/ 285 w 351"/>
                  <a:gd name="T67" fmla="*/ 61 h 100"/>
                  <a:gd name="T68" fmla="*/ 297 w 351"/>
                  <a:gd name="T69" fmla="*/ 55 h 100"/>
                  <a:gd name="T70" fmla="*/ 303 w 351"/>
                  <a:gd name="T71" fmla="*/ 50 h 100"/>
                  <a:gd name="T72" fmla="*/ 309 w 351"/>
                  <a:gd name="T73" fmla="*/ 46 h 100"/>
                  <a:gd name="T74" fmla="*/ 312 w 351"/>
                  <a:gd name="T75" fmla="*/ 44 h 100"/>
                  <a:gd name="T76" fmla="*/ 314 w 351"/>
                  <a:gd name="T77" fmla="*/ 38 h 100"/>
                  <a:gd name="T78" fmla="*/ 318 w 351"/>
                  <a:gd name="T79" fmla="*/ 29 h 100"/>
                  <a:gd name="T80" fmla="*/ 323 w 351"/>
                  <a:gd name="T81" fmla="*/ 20 h 100"/>
                  <a:gd name="T82" fmla="*/ 328 w 351"/>
                  <a:gd name="T83" fmla="*/ 10 h 100"/>
                  <a:gd name="T84" fmla="*/ 334 w 351"/>
                  <a:gd name="T85" fmla="*/ 0 h 100"/>
                  <a:gd name="T86" fmla="*/ 334 w 351"/>
                  <a:gd name="T87" fmla="*/ 0 h 100"/>
                  <a:gd name="T88" fmla="*/ 338 w 351"/>
                  <a:gd name="T89" fmla="*/ 0 h 100"/>
                  <a:gd name="T90" fmla="*/ 341 w 351"/>
                  <a:gd name="T91" fmla="*/ 0 h 100"/>
                  <a:gd name="T92" fmla="*/ 346 w 351"/>
                  <a:gd name="T93" fmla="*/ 0 h 100"/>
                  <a:gd name="T94" fmla="*/ 347 w 351"/>
                  <a:gd name="T95" fmla="*/ 0 h 1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1"/>
                  <a:gd name="T145" fmla="*/ 0 h 100"/>
                  <a:gd name="T146" fmla="*/ 351 w 351"/>
                  <a:gd name="T147" fmla="*/ 100 h 1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1" h="100">
                    <a:moveTo>
                      <a:pt x="348" y="0"/>
                    </a:moveTo>
                    <a:lnTo>
                      <a:pt x="348" y="1"/>
                    </a:lnTo>
                    <a:lnTo>
                      <a:pt x="348" y="4"/>
                    </a:lnTo>
                    <a:lnTo>
                      <a:pt x="348" y="8"/>
                    </a:lnTo>
                    <a:lnTo>
                      <a:pt x="348" y="12"/>
                    </a:lnTo>
                    <a:lnTo>
                      <a:pt x="348" y="18"/>
                    </a:lnTo>
                    <a:lnTo>
                      <a:pt x="348" y="25"/>
                    </a:lnTo>
                    <a:lnTo>
                      <a:pt x="348" y="32"/>
                    </a:lnTo>
                    <a:lnTo>
                      <a:pt x="349" y="39"/>
                    </a:lnTo>
                    <a:lnTo>
                      <a:pt x="349" y="48"/>
                    </a:lnTo>
                    <a:lnTo>
                      <a:pt x="349" y="56"/>
                    </a:lnTo>
                    <a:lnTo>
                      <a:pt x="349" y="65"/>
                    </a:lnTo>
                    <a:lnTo>
                      <a:pt x="349" y="72"/>
                    </a:lnTo>
                    <a:lnTo>
                      <a:pt x="349" y="80"/>
                    </a:lnTo>
                    <a:lnTo>
                      <a:pt x="349" y="87"/>
                    </a:lnTo>
                    <a:lnTo>
                      <a:pt x="349" y="94"/>
                    </a:lnTo>
                    <a:lnTo>
                      <a:pt x="350" y="99"/>
                    </a:lnTo>
                    <a:lnTo>
                      <a:pt x="346" y="99"/>
                    </a:lnTo>
                    <a:lnTo>
                      <a:pt x="335" y="99"/>
                    </a:lnTo>
                    <a:lnTo>
                      <a:pt x="317" y="99"/>
                    </a:lnTo>
                    <a:lnTo>
                      <a:pt x="295" y="99"/>
                    </a:lnTo>
                    <a:lnTo>
                      <a:pt x="268" y="99"/>
                    </a:lnTo>
                    <a:lnTo>
                      <a:pt x="239" y="99"/>
                    </a:lnTo>
                    <a:lnTo>
                      <a:pt x="207" y="99"/>
                    </a:lnTo>
                    <a:lnTo>
                      <a:pt x="175" y="99"/>
                    </a:lnTo>
                    <a:lnTo>
                      <a:pt x="142" y="99"/>
                    </a:lnTo>
                    <a:lnTo>
                      <a:pt x="110" y="99"/>
                    </a:lnTo>
                    <a:lnTo>
                      <a:pt x="80" y="99"/>
                    </a:lnTo>
                    <a:lnTo>
                      <a:pt x="54" y="99"/>
                    </a:lnTo>
                    <a:lnTo>
                      <a:pt x="31" y="99"/>
                    </a:lnTo>
                    <a:lnTo>
                      <a:pt x="15" y="99"/>
                    </a:lnTo>
                    <a:lnTo>
                      <a:pt x="4" y="99"/>
                    </a:lnTo>
                    <a:lnTo>
                      <a:pt x="0" y="99"/>
                    </a:lnTo>
                    <a:lnTo>
                      <a:pt x="1" y="99"/>
                    </a:lnTo>
                    <a:lnTo>
                      <a:pt x="3" y="99"/>
                    </a:lnTo>
                    <a:lnTo>
                      <a:pt x="5" y="99"/>
                    </a:lnTo>
                    <a:lnTo>
                      <a:pt x="9" y="97"/>
                    </a:lnTo>
                    <a:lnTo>
                      <a:pt x="11" y="97"/>
                    </a:lnTo>
                    <a:lnTo>
                      <a:pt x="15" y="96"/>
                    </a:lnTo>
                    <a:lnTo>
                      <a:pt x="18" y="96"/>
                    </a:lnTo>
                    <a:lnTo>
                      <a:pt x="22" y="95"/>
                    </a:lnTo>
                    <a:lnTo>
                      <a:pt x="23" y="95"/>
                    </a:lnTo>
                    <a:lnTo>
                      <a:pt x="27" y="95"/>
                    </a:lnTo>
                    <a:lnTo>
                      <a:pt x="30" y="95"/>
                    </a:lnTo>
                    <a:lnTo>
                      <a:pt x="34" y="93"/>
                    </a:lnTo>
                    <a:lnTo>
                      <a:pt x="35" y="93"/>
                    </a:lnTo>
                    <a:lnTo>
                      <a:pt x="38" y="92"/>
                    </a:lnTo>
                    <a:lnTo>
                      <a:pt x="40" y="92"/>
                    </a:lnTo>
                    <a:lnTo>
                      <a:pt x="43" y="90"/>
                    </a:lnTo>
                    <a:lnTo>
                      <a:pt x="45" y="90"/>
                    </a:lnTo>
                    <a:lnTo>
                      <a:pt x="49" y="90"/>
                    </a:lnTo>
                    <a:lnTo>
                      <a:pt x="53" y="90"/>
                    </a:lnTo>
                    <a:lnTo>
                      <a:pt x="58" y="89"/>
                    </a:lnTo>
                    <a:lnTo>
                      <a:pt x="63" y="89"/>
                    </a:lnTo>
                    <a:lnTo>
                      <a:pt x="70" y="89"/>
                    </a:lnTo>
                    <a:lnTo>
                      <a:pt x="76" y="89"/>
                    </a:lnTo>
                    <a:lnTo>
                      <a:pt x="84" y="87"/>
                    </a:lnTo>
                    <a:lnTo>
                      <a:pt x="89" y="87"/>
                    </a:lnTo>
                    <a:lnTo>
                      <a:pt x="96" y="87"/>
                    </a:lnTo>
                    <a:lnTo>
                      <a:pt x="102" y="87"/>
                    </a:lnTo>
                    <a:lnTo>
                      <a:pt x="108" y="85"/>
                    </a:lnTo>
                    <a:lnTo>
                      <a:pt x="113" y="85"/>
                    </a:lnTo>
                    <a:lnTo>
                      <a:pt x="118" y="85"/>
                    </a:lnTo>
                    <a:lnTo>
                      <a:pt x="121" y="85"/>
                    </a:lnTo>
                    <a:lnTo>
                      <a:pt x="124" y="83"/>
                    </a:lnTo>
                    <a:lnTo>
                      <a:pt x="126" y="83"/>
                    </a:lnTo>
                    <a:lnTo>
                      <a:pt x="130" y="83"/>
                    </a:lnTo>
                    <a:lnTo>
                      <a:pt x="134" y="83"/>
                    </a:lnTo>
                    <a:lnTo>
                      <a:pt x="139" y="82"/>
                    </a:lnTo>
                    <a:lnTo>
                      <a:pt x="143" y="82"/>
                    </a:lnTo>
                    <a:lnTo>
                      <a:pt x="150" y="81"/>
                    </a:lnTo>
                    <a:lnTo>
                      <a:pt x="155" y="81"/>
                    </a:lnTo>
                    <a:lnTo>
                      <a:pt x="162" y="80"/>
                    </a:lnTo>
                    <a:lnTo>
                      <a:pt x="167" y="80"/>
                    </a:lnTo>
                    <a:lnTo>
                      <a:pt x="173" y="80"/>
                    </a:lnTo>
                    <a:lnTo>
                      <a:pt x="178" y="80"/>
                    </a:lnTo>
                    <a:lnTo>
                      <a:pt x="185" y="78"/>
                    </a:lnTo>
                    <a:lnTo>
                      <a:pt x="189" y="78"/>
                    </a:lnTo>
                    <a:lnTo>
                      <a:pt x="193" y="77"/>
                    </a:lnTo>
                    <a:lnTo>
                      <a:pt x="196" y="77"/>
                    </a:lnTo>
                    <a:lnTo>
                      <a:pt x="200" y="75"/>
                    </a:lnTo>
                    <a:lnTo>
                      <a:pt x="201" y="75"/>
                    </a:lnTo>
                    <a:lnTo>
                      <a:pt x="204" y="75"/>
                    </a:lnTo>
                    <a:lnTo>
                      <a:pt x="207" y="75"/>
                    </a:lnTo>
                    <a:lnTo>
                      <a:pt x="211" y="74"/>
                    </a:lnTo>
                    <a:lnTo>
                      <a:pt x="215" y="74"/>
                    </a:lnTo>
                    <a:lnTo>
                      <a:pt x="220" y="74"/>
                    </a:lnTo>
                    <a:lnTo>
                      <a:pt x="224" y="74"/>
                    </a:lnTo>
                    <a:lnTo>
                      <a:pt x="229" y="73"/>
                    </a:lnTo>
                    <a:lnTo>
                      <a:pt x="233" y="73"/>
                    </a:lnTo>
                    <a:lnTo>
                      <a:pt x="239" y="73"/>
                    </a:lnTo>
                    <a:lnTo>
                      <a:pt x="243" y="73"/>
                    </a:lnTo>
                    <a:lnTo>
                      <a:pt x="248" y="71"/>
                    </a:lnTo>
                    <a:lnTo>
                      <a:pt x="251" y="71"/>
                    </a:lnTo>
                    <a:lnTo>
                      <a:pt x="255" y="71"/>
                    </a:lnTo>
                    <a:lnTo>
                      <a:pt x="257" y="71"/>
                    </a:lnTo>
                    <a:lnTo>
                      <a:pt x="260" y="69"/>
                    </a:lnTo>
                    <a:lnTo>
                      <a:pt x="265" y="68"/>
                    </a:lnTo>
                    <a:lnTo>
                      <a:pt x="271" y="66"/>
                    </a:lnTo>
                    <a:lnTo>
                      <a:pt x="276" y="64"/>
                    </a:lnTo>
                    <a:lnTo>
                      <a:pt x="281" y="62"/>
                    </a:lnTo>
                    <a:lnTo>
                      <a:pt x="285" y="61"/>
                    </a:lnTo>
                    <a:lnTo>
                      <a:pt x="290" y="59"/>
                    </a:lnTo>
                    <a:lnTo>
                      <a:pt x="293" y="57"/>
                    </a:lnTo>
                    <a:lnTo>
                      <a:pt x="297" y="55"/>
                    </a:lnTo>
                    <a:lnTo>
                      <a:pt x="298" y="54"/>
                    </a:lnTo>
                    <a:lnTo>
                      <a:pt x="301" y="52"/>
                    </a:lnTo>
                    <a:lnTo>
                      <a:pt x="303" y="50"/>
                    </a:lnTo>
                    <a:lnTo>
                      <a:pt x="306" y="48"/>
                    </a:lnTo>
                    <a:lnTo>
                      <a:pt x="307" y="48"/>
                    </a:lnTo>
                    <a:lnTo>
                      <a:pt x="309" y="46"/>
                    </a:lnTo>
                    <a:lnTo>
                      <a:pt x="311" y="45"/>
                    </a:lnTo>
                    <a:lnTo>
                      <a:pt x="312" y="44"/>
                    </a:lnTo>
                    <a:lnTo>
                      <a:pt x="312" y="42"/>
                    </a:lnTo>
                    <a:lnTo>
                      <a:pt x="312" y="41"/>
                    </a:lnTo>
                    <a:lnTo>
                      <a:pt x="314" y="38"/>
                    </a:lnTo>
                    <a:lnTo>
                      <a:pt x="315" y="36"/>
                    </a:lnTo>
                    <a:lnTo>
                      <a:pt x="316" y="33"/>
                    </a:lnTo>
                    <a:lnTo>
                      <a:pt x="318" y="29"/>
                    </a:lnTo>
                    <a:lnTo>
                      <a:pt x="320" y="26"/>
                    </a:lnTo>
                    <a:lnTo>
                      <a:pt x="321" y="23"/>
                    </a:lnTo>
                    <a:lnTo>
                      <a:pt x="323" y="20"/>
                    </a:lnTo>
                    <a:lnTo>
                      <a:pt x="325" y="16"/>
                    </a:lnTo>
                    <a:lnTo>
                      <a:pt x="327" y="12"/>
                    </a:lnTo>
                    <a:lnTo>
                      <a:pt x="328" y="10"/>
                    </a:lnTo>
                    <a:lnTo>
                      <a:pt x="330" y="7"/>
                    </a:lnTo>
                    <a:lnTo>
                      <a:pt x="332" y="4"/>
                    </a:lnTo>
                    <a:lnTo>
                      <a:pt x="334" y="0"/>
                    </a:lnTo>
                    <a:lnTo>
                      <a:pt x="336" y="0"/>
                    </a:lnTo>
                    <a:lnTo>
                      <a:pt x="338" y="0"/>
                    </a:lnTo>
                    <a:lnTo>
                      <a:pt x="339" y="0"/>
                    </a:lnTo>
                    <a:lnTo>
                      <a:pt x="341" y="0"/>
                    </a:lnTo>
                    <a:lnTo>
                      <a:pt x="343" y="0"/>
                    </a:lnTo>
                    <a:lnTo>
                      <a:pt x="344" y="0"/>
                    </a:lnTo>
                    <a:lnTo>
                      <a:pt x="346" y="0"/>
                    </a:lnTo>
                    <a:lnTo>
                      <a:pt x="347" y="0"/>
                    </a:lnTo>
                    <a:lnTo>
                      <a:pt x="348" y="0"/>
                    </a:lnTo>
                  </a:path>
                </a:pathLst>
              </a:custGeom>
              <a:solidFill>
                <a:srgbClr val="F8F8F8"/>
              </a:solidFill>
              <a:ln w="9525">
                <a:solidFill>
                  <a:srgbClr val="C0C0C0"/>
                </a:solidFill>
                <a:round/>
                <a:headEnd/>
                <a:tailEnd/>
              </a:ln>
            </p:spPr>
            <p:txBody>
              <a:bodyPr/>
              <a:lstStyle/>
              <a:p>
                <a:endParaRPr lang="it-IT"/>
              </a:p>
            </p:txBody>
          </p:sp>
          <p:sp>
            <p:nvSpPr>
              <p:cNvPr id="13453" name="Freeform 11"/>
              <p:cNvSpPr>
                <a:spLocks/>
              </p:cNvSpPr>
              <p:nvPr/>
            </p:nvSpPr>
            <p:spPr bwMode="auto">
              <a:xfrm>
                <a:off x="3160" y="4013"/>
                <a:ext cx="277" cy="55"/>
              </a:xfrm>
              <a:custGeom>
                <a:avLst/>
                <a:gdLst>
                  <a:gd name="T0" fmla="*/ 264 w 277"/>
                  <a:gd name="T1" fmla="*/ 2 h 55"/>
                  <a:gd name="T2" fmla="*/ 263 w 277"/>
                  <a:gd name="T3" fmla="*/ 2 h 55"/>
                  <a:gd name="T4" fmla="*/ 261 w 277"/>
                  <a:gd name="T5" fmla="*/ 2 h 55"/>
                  <a:gd name="T6" fmla="*/ 261 w 277"/>
                  <a:gd name="T7" fmla="*/ 2 h 55"/>
                  <a:gd name="T8" fmla="*/ 259 w 277"/>
                  <a:gd name="T9" fmla="*/ 1 h 55"/>
                  <a:gd name="T10" fmla="*/ 258 w 277"/>
                  <a:gd name="T11" fmla="*/ 1 h 55"/>
                  <a:gd name="T12" fmla="*/ 257 w 277"/>
                  <a:gd name="T13" fmla="*/ 1 h 55"/>
                  <a:gd name="T14" fmla="*/ 257 w 277"/>
                  <a:gd name="T15" fmla="*/ 1 h 55"/>
                  <a:gd name="T16" fmla="*/ 256 w 277"/>
                  <a:gd name="T17" fmla="*/ 4 h 55"/>
                  <a:gd name="T18" fmla="*/ 255 w 277"/>
                  <a:gd name="T19" fmla="*/ 10 h 55"/>
                  <a:gd name="T20" fmla="*/ 252 w 277"/>
                  <a:gd name="T21" fmla="*/ 16 h 55"/>
                  <a:gd name="T22" fmla="*/ 247 w 277"/>
                  <a:gd name="T23" fmla="*/ 23 h 55"/>
                  <a:gd name="T24" fmla="*/ 238 w 277"/>
                  <a:gd name="T25" fmla="*/ 29 h 55"/>
                  <a:gd name="T26" fmla="*/ 224 w 277"/>
                  <a:gd name="T27" fmla="*/ 34 h 55"/>
                  <a:gd name="T28" fmla="*/ 205 w 277"/>
                  <a:gd name="T29" fmla="*/ 38 h 55"/>
                  <a:gd name="T30" fmla="*/ 180 w 277"/>
                  <a:gd name="T31" fmla="*/ 40 h 55"/>
                  <a:gd name="T32" fmla="*/ 157 w 277"/>
                  <a:gd name="T33" fmla="*/ 42 h 55"/>
                  <a:gd name="T34" fmla="*/ 136 w 277"/>
                  <a:gd name="T35" fmla="*/ 42 h 55"/>
                  <a:gd name="T36" fmla="*/ 112 w 277"/>
                  <a:gd name="T37" fmla="*/ 44 h 55"/>
                  <a:gd name="T38" fmla="*/ 85 w 277"/>
                  <a:gd name="T39" fmla="*/ 45 h 55"/>
                  <a:gd name="T40" fmla="*/ 59 w 277"/>
                  <a:gd name="T41" fmla="*/ 47 h 55"/>
                  <a:gd name="T42" fmla="*/ 36 w 277"/>
                  <a:gd name="T43" fmla="*/ 49 h 55"/>
                  <a:gd name="T44" fmla="*/ 16 w 277"/>
                  <a:gd name="T45" fmla="*/ 51 h 55"/>
                  <a:gd name="T46" fmla="*/ 2 w 277"/>
                  <a:gd name="T47" fmla="*/ 51 h 55"/>
                  <a:gd name="T48" fmla="*/ 0 w 277"/>
                  <a:gd name="T49" fmla="*/ 52 h 55"/>
                  <a:gd name="T50" fmla="*/ 10 w 277"/>
                  <a:gd name="T51" fmla="*/ 52 h 55"/>
                  <a:gd name="T52" fmla="*/ 29 w 277"/>
                  <a:gd name="T53" fmla="*/ 52 h 55"/>
                  <a:gd name="T54" fmla="*/ 53 w 277"/>
                  <a:gd name="T55" fmla="*/ 52 h 55"/>
                  <a:gd name="T56" fmla="*/ 78 w 277"/>
                  <a:gd name="T57" fmla="*/ 52 h 55"/>
                  <a:gd name="T58" fmla="*/ 102 w 277"/>
                  <a:gd name="T59" fmla="*/ 52 h 55"/>
                  <a:gd name="T60" fmla="*/ 124 w 277"/>
                  <a:gd name="T61" fmla="*/ 52 h 55"/>
                  <a:gd name="T62" fmla="*/ 137 w 277"/>
                  <a:gd name="T63" fmla="*/ 52 h 55"/>
                  <a:gd name="T64" fmla="*/ 146 w 277"/>
                  <a:gd name="T65" fmla="*/ 52 h 55"/>
                  <a:gd name="T66" fmla="*/ 160 w 277"/>
                  <a:gd name="T67" fmla="*/ 52 h 55"/>
                  <a:gd name="T68" fmla="*/ 178 w 277"/>
                  <a:gd name="T69" fmla="*/ 52 h 55"/>
                  <a:gd name="T70" fmla="*/ 196 w 277"/>
                  <a:gd name="T71" fmla="*/ 52 h 55"/>
                  <a:gd name="T72" fmla="*/ 214 w 277"/>
                  <a:gd name="T73" fmla="*/ 53 h 55"/>
                  <a:gd name="T74" fmla="*/ 230 w 277"/>
                  <a:gd name="T75" fmla="*/ 53 h 55"/>
                  <a:gd name="T76" fmla="*/ 242 w 277"/>
                  <a:gd name="T77" fmla="*/ 53 h 55"/>
                  <a:gd name="T78" fmla="*/ 250 w 277"/>
                  <a:gd name="T79" fmla="*/ 53 h 55"/>
                  <a:gd name="T80" fmla="*/ 257 w 277"/>
                  <a:gd name="T81" fmla="*/ 54 h 55"/>
                  <a:gd name="T82" fmla="*/ 267 w 277"/>
                  <a:gd name="T83" fmla="*/ 50 h 55"/>
                  <a:gd name="T84" fmla="*/ 272 w 277"/>
                  <a:gd name="T85" fmla="*/ 43 h 55"/>
                  <a:gd name="T86" fmla="*/ 275 w 277"/>
                  <a:gd name="T87" fmla="*/ 33 h 55"/>
                  <a:gd name="T88" fmla="*/ 274 w 277"/>
                  <a:gd name="T89" fmla="*/ 24 h 55"/>
                  <a:gd name="T90" fmla="*/ 272 w 277"/>
                  <a:gd name="T91" fmla="*/ 14 h 55"/>
                  <a:gd name="T92" fmla="*/ 270 w 277"/>
                  <a:gd name="T93" fmla="*/ 7 h 55"/>
                  <a:gd name="T94" fmla="*/ 266 w 277"/>
                  <a:gd name="T95" fmla="*/ 3 h 55"/>
                  <a:gd name="T96" fmla="*/ 265 w 277"/>
                  <a:gd name="T97" fmla="*/ 2 h 5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7"/>
                  <a:gd name="T148" fmla="*/ 0 h 55"/>
                  <a:gd name="T149" fmla="*/ 277 w 277"/>
                  <a:gd name="T150" fmla="*/ 55 h 5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7" h="55">
                    <a:moveTo>
                      <a:pt x="265" y="2"/>
                    </a:moveTo>
                    <a:lnTo>
                      <a:pt x="264" y="2"/>
                    </a:lnTo>
                    <a:lnTo>
                      <a:pt x="263" y="2"/>
                    </a:lnTo>
                    <a:lnTo>
                      <a:pt x="261" y="2"/>
                    </a:lnTo>
                    <a:lnTo>
                      <a:pt x="261" y="1"/>
                    </a:lnTo>
                    <a:lnTo>
                      <a:pt x="259" y="1"/>
                    </a:lnTo>
                    <a:lnTo>
                      <a:pt x="258" y="1"/>
                    </a:lnTo>
                    <a:lnTo>
                      <a:pt x="257" y="1"/>
                    </a:lnTo>
                    <a:lnTo>
                      <a:pt x="258" y="0"/>
                    </a:lnTo>
                    <a:lnTo>
                      <a:pt x="256" y="4"/>
                    </a:lnTo>
                    <a:lnTo>
                      <a:pt x="256" y="7"/>
                    </a:lnTo>
                    <a:lnTo>
                      <a:pt x="255" y="10"/>
                    </a:lnTo>
                    <a:lnTo>
                      <a:pt x="254" y="13"/>
                    </a:lnTo>
                    <a:lnTo>
                      <a:pt x="252" y="16"/>
                    </a:lnTo>
                    <a:lnTo>
                      <a:pt x="250" y="20"/>
                    </a:lnTo>
                    <a:lnTo>
                      <a:pt x="247" y="23"/>
                    </a:lnTo>
                    <a:lnTo>
                      <a:pt x="243" y="25"/>
                    </a:lnTo>
                    <a:lnTo>
                      <a:pt x="238" y="29"/>
                    </a:lnTo>
                    <a:lnTo>
                      <a:pt x="232" y="31"/>
                    </a:lnTo>
                    <a:lnTo>
                      <a:pt x="224" y="34"/>
                    </a:lnTo>
                    <a:lnTo>
                      <a:pt x="216" y="36"/>
                    </a:lnTo>
                    <a:lnTo>
                      <a:pt x="205" y="38"/>
                    </a:lnTo>
                    <a:lnTo>
                      <a:pt x="194" y="39"/>
                    </a:lnTo>
                    <a:lnTo>
                      <a:pt x="180" y="40"/>
                    </a:lnTo>
                    <a:lnTo>
                      <a:pt x="165" y="40"/>
                    </a:lnTo>
                    <a:lnTo>
                      <a:pt x="157" y="42"/>
                    </a:lnTo>
                    <a:lnTo>
                      <a:pt x="148" y="42"/>
                    </a:lnTo>
                    <a:lnTo>
                      <a:pt x="136" y="42"/>
                    </a:lnTo>
                    <a:lnTo>
                      <a:pt x="125" y="42"/>
                    </a:lnTo>
                    <a:lnTo>
                      <a:pt x="112" y="44"/>
                    </a:lnTo>
                    <a:lnTo>
                      <a:pt x="99" y="44"/>
                    </a:lnTo>
                    <a:lnTo>
                      <a:pt x="85" y="45"/>
                    </a:lnTo>
                    <a:lnTo>
                      <a:pt x="73" y="45"/>
                    </a:lnTo>
                    <a:lnTo>
                      <a:pt x="59" y="47"/>
                    </a:lnTo>
                    <a:lnTo>
                      <a:pt x="47" y="47"/>
                    </a:lnTo>
                    <a:lnTo>
                      <a:pt x="36" y="49"/>
                    </a:lnTo>
                    <a:lnTo>
                      <a:pt x="25" y="49"/>
                    </a:lnTo>
                    <a:lnTo>
                      <a:pt x="16" y="51"/>
                    </a:lnTo>
                    <a:lnTo>
                      <a:pt x="8" y="51"/>
                    </a:lnTo>
                    <a:lnTo>
                      <a:pt x="2" y="51"/>
                    </a:lnTo>
                    <a:lnTo>
                      <a:pt x="0" y="51"/>
                    </a:lnTo>
                    <a:lnTo>
                      <a:pt x="0" y="52"/>
                    </a:lnTo>
                    <a:lnTo>
                      <a:pt x="4" y="52"/>
                    </a:lnTo>
                    <a:lnTo>
                      <a:pt x="10" y="52"/>
                    </a:lnTo>
                    <a:lnTo>
                      <a:pt x="20" y="52"/>
                    </a:lnTo>
                    <a:lnTo>
                      <a:pt x="29" y="52"/>
                    </a:lnTo>
                    <a:lnTo>
                      <a:pt x="40" y="52"/>
                    </a:lnTo>
                    <a:lnTo>
                      <a:pt x="53" y="52"/>
                    </a:lnTo>
                    <a:lnTo>
                      <a:pt x="66" y="52"/>
                    </a:lnTo>
                    <a:lnTo>
                      <a:pt x="78" y="52"/>
                    </a:lnTo>
                    <a:lnTo>
                      <a:pt x="91" y="52"/>
                    </a:lnTo>
                    <a:lnTo>
                      <a:pt x="102" y="52"/>
                    </a:lnTo>
                    <a:lnTo>
                      <a:pt x="114" y="52"/>
                    </a:lnTo>
                    <a:lnTo>
                      <a:pt x="124" y="52"/>
                    </a:lnTo>
                    <a:lnTo>
                      <a:pt x="131" y="52"/>
                    </a:lnTo>
                    <a:lnTo>
                      <a:pt x="137" y="52"/>
                    </a:lnTo>
                    <a:lnTo>
                      <a:pt x="141" y="51"/>
                    </a:lnTo>
                    <a:lnTo>
                      <a:pt x="146" y="52"/>
                    </a:lnTo>
                    <a:lnTo>
                      <a:pt x="153" y="52"/>
                    </a:lnTo>
                    <a:lnTo>
                      <a:pt x="160" y="52"/>
                    </a:lnTo>
                    <a:lnTo>
                      <a:pt x="169" y="52"/>
                    </a:lnTo>
                    <a:lnTo>
                      <a:pt x="178" y="52"/>
                    </a:lnTo>
                    <a:lnTo>
                      <a:pt x="187" y="52"/>
                    </a:lnTo>
                    <a:lnTo>
                      <a:pt x="196" y="52"/>
                    </a:lnTo>
                    <a:lnTo>
                      <a:pt x="206" y="52"/>
                    </a:lnTo>
                    <a:lnTo>
                      <a:pt x="214" y="53"/>
                    </a:lnTo>
                    <a:lnTo>
                      <a:pt x="223" y="53"/>
                    </a:lnTo>
                    <a:lnTo>
                      <a:pt x="230" y="53"/>
                    </a:lnTo>
                    <a:lnTo>
                      <a:pt x="237" y="53"/>
                    </a:lnTo>
                    <a:lnTo>
                      <a:pt x="242" y="53"/>
                    </a:lnTo>
                    <a:lnTo>
                      <a:pt x="247" y="53"/>
                    </a:lnTo>
                    <a:lnTo>
                      <a:pt x="250" y="53"/>
                    </a:lnTo>
                    <a:lnTo>
                      <a:pt x="251" y="53"/>
                    </a:lnTo>
                    <a:lnTo>
                      <a:pt x="257" y="54"/>
                    </a:lnTo>
                    <a:lnTo>
                      <a:pt x="263" y="53"/>
                    </a:lnTo>
                    <a:lnTo>
                      <a:pt x="267" y="50"/>
                    </a:lnTo>
                    <a:lnTo>
                      <a:pt x="271" y="46"/>
                    </a:lnTo>
                    <a:lnTo>
                      <a:pt x="272" y="43"/>
                    </a:lnTo>
                    <a:lnTo>
                      <a:pt x="274" y="38"/>
                    </a:lnTo>
                    <a:lnTo>
                      <a:pt x="275" y="33"/>
                    </a:lnTo>
                    <a:lnTo>
                      <a:pt x="276" y="27"/>
                    </a:lnTo>
                    <a:lnTo>
                      <a:pt x="274" y="24"/>
                    </a:lnTo>
                    <a:lnTo>
                      <a:pt x="274" y="19"/>
                    </a:lnTo>
                    <a:lnTo>
                      <a:pt x="272" y="14"/>
                    </a:lnTo>
                    <a:lnTo>
                      <a:pt x="271" y="9"/>
                    </a:lnTo>
                    <a:lnTo>
                      <a:pt x="270" y="7"/>
                    </a:lnTo>
                    <a:lnTo>
                      <a:pt x="268" y="4"/>
                    </a:lnTo>
                    <a:lnTo>
                      <a:pt x="266" y="3"/>
                    </a:lnTo>
                    <a:lnTo>
                      <a:pt x="265" y="2"/>
                    </a:lnTo>
                  </a:path>
                </a:pathLst>
              </a:custGeom>
              <a:solidFill>
                <a:srgbClr val="F8F8F8"/>
              </a:solidFill>
              <a:ln w="9525">
                <a:solidFill>
                  <a:srgbClr val="C0C0C0"/>
                </a:solidFill>
                <a:round/>
                <a:headEnd/>
                <a:tailEnd/>
              </a:ln>
            </p:spPr>
            <p:txBody>
              <a:bodyPr/>
              <a:lstStyle/>
              <a:p>
                <a:endParaRPr lang="it-IT"/>
              </a:p>
            </p:txBody>
          </p:sp>
          <p:sp>
            <p:nvSpPr>
              <p:cNvPr id="13454" name="Freeform 12"/>
              <p:cNvSpPr>
                <a:spLocks/>
              </p:cNvSpPr>
              <p:nvPr/>
            </p:nvSpPr>
            <p:spPr bwMode="auto">
              <a:xfrm>
                <a:off x="3110" y="4064"/>
                <a:ext cx="354" cy="14"/>
              </a:xfrm>
              <a:custGeom>
                <a:avLst/>
                <a:gdLst>
                  <a:gd name="T0" fmla="*/ 36 w 354"/>
                  <a:gd name="T1" fmla="*/ 0 h 14"/>
                  <a:gd name="T2" fmla="*/ 0 w 354"/>
                  <a:gd name="T3" fmla="*/ 13 h 14"/>
                  <a:gd name="T4" fmla="*/ 353 w 354"/>
                  <a:gd name="T5" fmla="*/ 13 h 14"/>
                  <a:gd name="T6" fmla="*/ 317 w 354"/>
                  <a:gd name="T7" fmla="*/ 0 h 14"/>
                  <a:gd name="T8" fmla="*/ 36 w 354"/>
                  <a:gd name="T9" fmla="*/ 0 h 14"/>
                  <a:gd name="T10" fmla="*/ 36 w 354"/>
                  <a:gd name="T11" fmla="*/ 0 h 14"/>
                  <a:gd name="T12" fmla="*/ 0 60000 65536"/>
                  <a:gd name="T13" fmla="*/ 0 60000 65536"/>
                  <a:gd name="T14" fmla="*/ 0 60000 65536"/>
                  <a:gd name="T15" fmla="*/ 0 60000 65536"/>
                  <a:gd name="T16" fmla="*/ 0 60000 65536"/>
                  <a:gd name="T17" fmla="*/ 0 60000 65536"/>
                  <a:gd name="T18" fmla="*/ 0 w 354"/>
                  <a:gd name="T19" fmla="*/ 0 h 14"/>
                  <a:gd name="T20" fmla="*/ 354 w 354"/>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354" h="14">
                    <a:moveTo>
                      <a:pt x="36" y="0"/>
                    </a:moveTo>
                    <a:lnTo>
                      <a:pt x="0" y="13"/>
                    </a:lnTo>
                    <a:lnTo>
                      <a:pt x="353" y="13"/>
                    </a:lnTo>
                    <a:lnTo>
                      <a:pt x="317" y="0"/>
                    </a:lnTo>
                    <a:lnTo>
                      <a:pt x="36" y="0"/>
                    </a:lnTo>
                  </a:path>
                </a:pathLst>
              </a:custGeom>
              <a:solidFill>
                <a:srgbClr val="F8F8F8"/>
              </a:solidFill>
              <a:ln w="9048">
                <a:solidFill>
                  <a:srgbClr val="C0C0C0"/>
                </a:solidFill>
                <a:round/>
                <a:headEnd/>
                <a:tailEnd/>
              </a:ln>
            </p:spPr>
            <p:txBody>
              <a:bodyPr/>
              <a:lstStyle/>
              <a:p>
                <a:endParaRPr lang="it-IT"/>
              </a:p>
            </p:txBody>
          </p:sp>
          <p:sp>
            <p:nvSpPr>
              <p:cNvPr id="13455" name="Line 13"/>
              <p:cNvSpPr>
                <a:spLocks noChangeShapeType="1"/>
              </p:cNvSpPr>
              <p:nvPr/>
            </p:nvSpPr>
            <p:spPr bwMode="auto">
              <a:xfrm flipH="1">
                <a:off x="3110" y="4178"/>
                <a:ext cx="353" cy="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13456" name="Freeform 14"/>
              <p:cNvSpPr>
                <a:spLocks/>
              </p:cNvSpPr>
              <p:nvPr/>
            </p:nvSpPr>
            <p:spPr bwMode="auto">
              <a:xfrm>
                <a:off x="3150" y="401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9048">
                <a:solidFill>
                  <a:srgbClr val="C0C0C0"/>
                </a:solidFill>
                <a:round/>
                <a:headEnd/>
                <a:tailEnd/>
              </a:ln>
            </p:spPr>
            <p:txBody>
              <a:bodyPr/>
              <a:lstStyle/>
              <a:p>
                <a:endParaRPr lang="it-IT"/>
              </a:p>
            </p:txBody>
          </p:sp>
          <p:sp>
            <p:nvSpPr>
              <p:cNvPr id="13457" name="Freeform 15"/>
              <p:cNvSpPr>
                <a:spLocks/>
              </p:cNvSpPr>
              <p:nvPr/>
            </p:nvSpPr>
            <p:spPr bwMode="auto">
              <a:xfrm>
                <a:off x="3150" y="406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18732">
                <a:solidFill>
                  <a:srgbClr val="C0C0C0"/>
                </a:solidFill>
                <a:round/>
                <a:headEnd/>
                <a:tailEnd/>
              </a:ln>
            </p:spPr>
            <p:txBody>
              <a:bodyPr/>
              <a:lstStyle/>
              <a:p>
                <a:endParaRPr lang="it-IT"/>
              </a:p>
            </p:txBody>
          </p:sp>
          <p:sp>
            <p:nvSpPr>
              <p:cNvPr id="13458" name="Line 16"/>
              <p:cNvSpPr>
                <a:spLocks noChangeShapeType="1"/>
              </p:cNvSpPr>
              <p:nvPr/>
            </p:nvSpPr>
            <p:spPr bwMode="auto">
              <a:xfrm>
                <a:off x="3111" y="4080"/>
                <a:ext cx="181" cy="0"/>
              </a:xfrm>
              <a:prstGeom prst="line">
                <a:avLst/>
              </a:prstGeom>
              <a:noFill/>
              <a:ln w="9048">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13323" name="Freeform 17"/>
            <p:cNvSpPr>
              <a:spLocks/>
            </p:cNvSpPr>
            <p:nvPr/>
          </p:nvSpPr>
          <p:spPr bwMode="auto">
            <a:xfrm>
              <a:off x="2944" y="1582"/>
              <a:ext cx="464" cy="212"/>
            </a:xfrm>
            <a:custGeom>
              <a:avLst/>
              <a:gdLst>
                <a:gd name="T0" fmla="*/ 760 w 235"/>
                <a:gd name="T1" fmla="*/ 1 h 227"/>
                <a:gd name="T2" fmla="*/ 993 w 235"/>
                <a:gd name="T3" fmla="*/ 3 h 227"/>
                <a:gd name="T4" fmla="*/ 1208 w 235"/>
                <a:gd name="T5" fmla="*/ 4 h 227"/>
                <a:gd name="T6" fmla="*/ 1368 w 235"/>
                <a:gd name="T7" fmla="*/ 7 h 227"/>
                <a:gd name="T8" fmla="*/ 1501 w 235"/>
                <a:gd name="T9" fmla="*/ 7 h 227"/>
                <a:gd name="T10" fmla="*/ 1580 w 235"/>
                <a:gd name="T11" fmla="*/ 10 h 227"/>
                <a:gd name="T12" fmla="*/ 1633 w 235"/>
                <a:gd name="T13" fmla="*/ 10 h 227"/>
                <a:gd name="T14" fmla="*/ 1684 w 235"/>
                <a:gd name="T15" fmla="*/ 11 h 227"/>
                <a:gd name="T16" fmla="*/ 1740 w 235"/>
                <a:gd name="T17" fmla="*/ 11 h 227"/>
                <a:gd name="T18" fmla="*/ 1769 w 235"/>
                <a:gd name="T19" fmla="*/ 11 h 227"/>
                <a:gd name="T20" fmla="*/ 1801 w 235"/>
                <a:gd name="T21" fmla="*/ 11 h 227"/>
                <a:gd name="T22" fmla="*/ 1801 w 235"/>
                <a:gd name="T23" fmla="*/ 26 h 227"/>
                <a:gd name="T24" fmla="*/ 1801 w 235"/>
                <a:gd name="T25" fmla="*/ 60 h 227"/>
                <a:gd name="T26" fmla="*/ 1801 w 235"/>
                <a:gd name="T27" fmla="*/ 105 h 227"/>
                <a:gd name="T28" fmla="*/ 1801 w 235"/>
                <a:gd name="T29" fmla="*/ 147 h 227"/>
                <a:gd name="T30" fmla="*/ 1801 w 235"/>
                <a:gd name="T31" fmla="*/ 178 h 227"/>
                <a:gd name="T32" fmla="*/ 1785 w 235"/>
                <a:gd name="T33" fmla="*/ 181 h 227"/>
                <a:gd name="T34" fmla="*/ 1761 w 235"/>
                <a:gd name="T35" fmla="*/ 173 h 227"/>
                <a:gd name="T36" fmla="*/ 1761 w 235"/>
                <a:gd name="T37" fmla="*/ 157 h 227"/>
                <a:gd name="T38" fmla="*/ 1732 w 235"/>
                <a:gd name="T39" fmla="*/ 142 h 227"/>
                <a:gd name="T40" fmla="*/ 1708 w 235"/>
                <a:gd name="T41" fmla="*/ 127 h 227"/>
                <a:gd name="T42" fmla="*/ 1676 w 235"/>
                <a:gd name="T43" fmla="*/ 119 h 227"/>
                <a:gd name="T44" fmla="*/ 1603 w 235"/>
                <a:gd name="T45" fmla="*/ 108 h 227"/>
                <a:gd name="T46" fmla="*/ 1477 w 235"/>
                <a:gd name="T47" fmla="*/ 95 h 227"/>
                <a:gd name="T48" fmla="*/ 1349 w 235"/>
                <a:gd name="T49" fmla="*/ 81 h 227"/>
                <a:gd name="T50" fmla="*/ 1224 w 235"/>
                <a:gd name="T51" fmla="*/ 70 h 227"/>
                <a:gd name="T52" fmla="*/ 1145 w 235"/>
                <a:gd name="T53" fmla="*/ 61 h 227"/>
                <a:gd name="T54" fmla="*/ 1048 w 235"/>
                <a:gd name="T55" fmla="*/ 55 h 227"/>
                <a:gd name="T56" fmla="*/ 892 w 235"/>
                <a:gd name="T57" fmla="*/ 46 h 227"/>
                <a:gd name="T58" fmla="*/ 725 w 235"/>
                <a:gd name="T59" fmla="*/ 35 h 227"/>
                <a:gd name="T60" fmla="*/ 577 w 235"/>
                <a:gd name="T61" fmla="*/ 27 h 227"/>
                <a:gd name="T62" fmla="*/ 484 w 235"/>
                <a:gd name="T63" fmla="*/ 22 h 227"/>
                <a:gd name="T64" fmla="*/ 460 w 235"/>
                <a:gd name="T65" fmla="*/ 21 h 227"/>
                <a:gd name="T66" fmla="*/ 363 w 235"/>
                <a:gd name="T67" fmla="*/ 19 h 227"/>
                <a:gd name="T68" fmla="*/ 237 w 235"/>
                <a:gd name="T69" fmla="*/ 14 h 227"/>
                <a:gd name="T70" fmla="*/ 101 w 235"/>
                <a:gd name="T71" fmla="*/ 10 h 227"/>
                <a:gd name="T72" fmla="*/ 16 w 235"/>
                <a:gd name="T73" fmla="*/ 7 h 227"/>
                <a:gd name="T74" fmla="*/ 16 w 235"/>
                <a:gd name="T75" fmla="*/ 7 h 227"/>
                <a:gd name="T76" fmla="*/ 77 w 235"/>
                <a:gd name="T77" fmla="*/ 6 h 227"/>
                <a:gd name="T78" fmla="*/ 152 w 235"/>
                <a:gd name="T79" fmla="*/ 5 h 227"/>
                <a:gd name="T80" fmla="*/ 253 w 235"/>
                <a:gd name="T81" fmla="*/ 3 h 227"/>
                <a:gd name="T82" fmla="*/ 393 w 235"/>
                <a:gd name="T83" fmla="*/ 1 h 227"/>
                <a:gd name="T84" fmla="*/ 592 w 235"/>
                <a:gd name="T85" fmla="*/ 0 h 2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5"/>
                <a:gd name="T130" fmla="*/ 0 h 227"/>
                <a:gd name="T131" fmla="*/ 235 w 235"/>
                <a:gd name="T132" fmla="*/ 227 h 2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5" h="227">
                  <a:moveTo>
                    <a:pt x="77" y="0"/>
                  </a:moveTo>
                  <a:lnTo>
                    <a:pt x="87" y="1"/>
                  </a:lnTo>
                  <a:lnTo>
                    <a:pt x="99" y="1"/>
                  </a:lnTo>
                  <a:lnTo>
                    <a:pt x="109" y="1"/>
                  </a:lnTo>
                  <a:lnTo>
                    <a:pt x="120" y="1"/>
                  </a:lnTo>
                  <a:lnTo>
                    <a:pt x="129" y="3"/>
                  </a:lnTo>
                  <a:lnTo>
                    <a:pt x="139" y="3"/>
                  </a:lnTo>
                  <a:lnTo>
                    <a:pt x="148" y="4"/>
                  </a:lnTo>
                  <a:lnTo>
                    <a:pt x="157" y="4"/>
                  </a:lnTo>
                  <a:lnTo>
                    <a:pt x="164" y="6"/>
                  </a:lnTo>
                  <a:lnTo>
                    <a:pt x="171" y="7"/>
                  </a:lnTo>
                  <a:lnTo>
                    <a:pt x="178" y="9"/>
                  </a:lnTo>
                  <a:lnTo>
                    <a:pt x="185" y="9"/>
                  </a:lnTo>
                  <a:lnTo>
                    <a:pt x="189" y="10"/>
                  </a:lnTo>
                  <a:lnTo>
                    <a:pt x="195" y="10"/>
                  </a:lnTo>
                  <a:lnTo>
                    <a:pt x="199" y="11"/>
                  </a:lnTo>
                  <a:lnTo>
                    <a:pt x="203" y="11"/>
                  </a:lnTo>
                  <a:lnTo>
                    <a:pt x="205" y="13"/>
                  </a:lnTo>
                  <a:lnTo>
                    <a:pt x="207" y="13"/>
                  </a:lnTo>
                  <a:lnTo>
                    <a:pt x="208" y="13"/>
                  </a:lnTo>
                  <a:lnTo>
                    <a:pt x="212" y="13"/>
                  </a:lnTo>
                  <a:lnTo>
                    <a:pt x="214" y="14"/>
                  </a:lnTo>
                  <a:lnTo>
                    <a:pt x="217" y="14"/>
                  </a:lnTo>
                  <a:lnTo>
                    <a:pt x="219" y="14"/>
                  </a:lnTo>
                  <a:lnTo>
                    <a:pt x="222" y="14"/>
                  </a:lnTo>
                  <a:lnTo>
                    <a:pt x="224" y="14"/>
                  </a:lnTo>
                  <a:lnTo>
                    <a:pt x="226" y="14"/>
                  </a:lnTo>
                  <a:lnTo>
                    <a:pt x="227" y="14"/>
                  </a:lnTo>
                  <a:lnTo>
                    <a:pt x="230" y="14"/>
                  </a:lnTo>
                  <a:lnTo>
                    <a:pt x="232" y="14"/>
                  </a:lnTo>
                  <a:lnTo>
                    <a:pt x="233" y="14"/>
                  </a:lnTo>
                  <a:lnTo>
                    <a:pt x="234" y="14"/>
                  </a:lnTo>
                  <a:lnTo>
                    <a:pt x="234" y="17"/>
                  </a:lnTo>
                  <a:lnTo>
                    <a:pt x="234" y="22"/>
                  </a:lnTo>
                  <a:lnTo>
                    <a:pt x="234" y="32"/>
                  </a:lnTo>
                  <a:lnTo>
                    <a:pt x="234" y="44"/>
                  </a:lnTo>
                  <a:lnTo>
                    <a:pt x="234" y="59"/>
                  </a:lnTo>
                  <a:lnTo>
                    <a:pt x="234" y="74"/>
                  </a:lnTo>
                  <a:lnTo>
                    <a:pt x="234" y="92"/>
                  </a:lnTo>
                  <a:lnTo>
                    <a:pt x="234" y="109"/>
                  </a:lnTo>
                  <a:lnTo>
                    <a:pt x="234" y="129"/>
                  </a:lnTo>
                  <a:lnTo>
                    <a:pt x="234" y="146"/>
                  </a:lnTo>
                  <a:lnTo>
                    <a:pt x="234" y="164"/>
                  </a:lnTo>
                  <a:lnTo>
                    <a:pt x="234" y="180"/>
                  </a:lnTo>
                  <a:lnTo>
                    <a:pt x="234" y="196"/>
                  </a:lnTo>
                  <a:lnTo>
                    <a:pt x="234" y="209"/>
                  </a:lnTo>
                  <a:lnTo>
                    <a:pt x="234" y="219"/>
                  </a:lnTo>
                  <a:lnTo>
                    <a:pt x="234" y="226"/>
                  </a:lnTo>
                  <a:lnTo>
                    <a:pt x="232" y="226"/>
                  </a:lnTo>
                  <a:lnTo>
                    <a:pt x="232" y="223"/>
                  </a:lnTo>
                  <a:lnTo>
                    <a:pt x="230" y="221"/>
                  </a:lnTo>
                  <a:lnTo>
                    <a:pt x="230" y="217"/>
                  </a:lnTo>
                  <a:lnTo>
                    <a:pt x="229" y="212"/>
                  </a:lnTo>
                  <a:lnTo>
                    <a:pt x="229" y="206"/>
                  </a:lnTo>
                  <a:lnTo>
                    <a:pt x="229" y="200"/>
                  </a:lnTo>
                  <a:lnTo>
                    <a:pt x="229" y="193"/>
                  </a:lnTo>
                  <a:lnTo>
                    <a:pt x="227" y="187"/>
                  </a:lnTo>
                  <a:lnTo>
                    <a:pt x="227" y="180"/>
                  </a:lnTo>
                  <a:lnTo>
                    <a:pt x="225" y="174"/>
                  </a:lnTo>
                  <a:lnTo>
                    <a:pt x="225" y="167"/>
                  </a:lnTo>
                  <a:lnTo>
                    <a:pt x="223" y="162"/>
                  </a:lnTo>
                  <a:lnTo>
                    <a:pt x="222" y="156"/>
                  </a:lnTo>
                  <a:lnTo>
                    <a:pt x="220" y="152"/>
                  </a:lnTo>
                  <a:lnTo>
                    <a:pt x="220" y="148"/>
                  </a:lnTo>
                  <a:lnTo>
                    <a:pt x="218" y="146"/>
                  </a:lnTo>
                  <a:lnTo>
                    <a:pt x="216" y="142"/>
                  </a:lnTo>
                  <a:lnTo>
                    <a:pt x="212" y="138"/>
                  </a:lnTo>
                  <a:lnTo>
                    <a:pt x="208" y="133"/>
                  </a:lnTo>
                  <a:lnTo>
                    <a:pt x="203" y="128"/>
                  </a:lnTo>
                  <a:lnTo>
                    <a:pt x="198" y="123"/>
                  </a:lnTo>
                  <a:lnTo>
                    <a:pt x="192" y="117"/>
                  </a:lnTo>
                  <a:lnTo>
                    <a:pt x="187" y="111"/>
                  </a:lnTo>
                  <a:lnTo>
                    <a:pt x="180" y="105"/>
                  </a:lnTo>
                  <a:lnTo>
                    <a:pt x="175" y="100"/>
                  </a:lnTo>
                  <a:lnTo>
                    <a:pt x="169" y="95"/>
                  </a:lnTo>
                  <a:lnTo>
                    <a:pt x="164" y="89"/>
                  </a:lnTo>
                  <a:lnTo>
                    <a:pt x="159" y="86"/>
                  </a:lnTo>
                  <a:lnTo>
                    <a:pt x="154" y="81"/>
                  </a:lnTo>
                  <a:lnTo>
                    <a:pt x="151" y="78"/>
                  </a:lnTo>
                  <a:lnTo>
                    <a:pt x="149" y="75"/>
                  </a:lnTo>
                  <a:lnTo>
                    <a:pt x="146" y="73"/>
                  </a:lnTo>
                  <a:lnTo>
                    <a:pt x="141" y="70"/>
                  </a:lnTo>
                  <a:lnTo>
                    <a:pt x="136" y="67"/>
                  </a:lnTo>
                  <a:lnTo>
                    <a:pt x="131" y="63"/>
                  </a:lnTo>
                  <a:lnTo>
                    <a:pt x="124" y="60"/>
                  </a:lnTo>
                  <a:lnTo>
                    <a:pt x="116" y="56"/>
                  </a:lnTo>
                  <a:lnTo>
                    <a:pt x="109" y="52"/>
                  </a:lnTo>
                  <a:lnTo>
                    <a:pt x="102" y="47"/>
                  </a:lnTo>
                  <a:lnTo>
                    <a:pt x="94" y="44"/>
                  </a:lnTo>
                  <a:lnTo>
                    <a:pt x="87" y="40"/>
                  </a:lnTo>
                  <a:lnTo>
                    <a:pt x="80" y="37"/>
                  </a:lnTo>
                  <a:lnTo>
                    <a:pt x="75" y="33"/>
                  </a:lnTo>
                  <a:lnTo>
                    <a:pt x="69" y="32"/>
                  </a:lnTo>
                  <a:lnTo>
                    <a:pt x="66" y="29"/>
                  </a:lnTo>
                  <a:lnTo>
                    <a:pt x="63" y="28"/>
                  </a:lnTo>
                  <a:lnTo>
                    <a:pt x="63" y="26"/>
                  </a:lnTo>
                  <a:lnTo>
                    <a:pt x="62" y="26"/>
                  </a:lnTo>
                  <a:lnTo>
                    <a:pt x="60" y="26"/>
                  </a:lnTo>
                  <a:lnTo>
                    <a:pt x="56" y="26"/>
                  </a:lnTo>
                  <a:lnTo>
                    <a:pt x="52" y="24"/>
                  </a:lnTo>
                  <a:lnTo>
                    <a:pt x="47" y="23"/>
                  </a:lnTo>
                  <a:lnTo>
                    <a:pt x="42" y="21"/>
                  </a:lnTo>
                  <a:lnTo>
                    <a:pt x="36" y="19"/>
                  </a:lnTo>
                  <a:lnTo>
                    <a:pt x="31" y="17"/>
                  </a:lnTo>
                  <a:lnTo>
                    <a:pt x="25" y="16"/>
                  </a:lnTo>
                  <a:lnTo>
                    <a:pt x="19" y="14"/>
                  </a:lnTo>
                  <a:lnTo>
                    <a:pt x="13" y="13"/>
                  </a:lnTo>
                  <a:lnTo>
                    <a:pt x="10" y="11"/>
                  </a:lnTo>
                  <a:lnTo>
                    <a:pt x="6" y="11"/>
                  </a:lnTo>
                  <a:lnTo>
                    <a:pt x="2" y="9"/>
                  </a:lnTo>
                  <a:lnTo>
                    <a:pt x="0" y="9"/>
                  </a:lnTo>
                  <a:lnTo>
                    <a:pt x="0" y="8"/>
                  </a:lnTo>
                  <a:lnTo>
                    <a:pt x="2" y="8"/>
                  </a:lnTo>
                  <a:lnTo>
                    <a:pt x="4" y="8"/>
                  </a:lnTo>
                  <a:lnTo>
                    <a:pt x="6" y="8"/>
                  </a:lnTo>
                  <a:lnTo>
                    <a:pt x="10" y="6"/>
                  </a:lnTo>
                  <a:lnTo>
                    <a:pt x="12" y="6"/>
                  </a:lnTo>
                  <a:lnTo>
                    <a:pt x="16" y="5"/>
                  </a:lnTo>
                  <a:lnTo>
                    <a:pt x="20" y="5"/>
                  </a:lnTo>
                  <a:lnTo>
                    <a:pt x="25" y="3"/>
                  </a:lnTo>
                  <a:lnTo>
                    <a:pt x="28" y="3"/>
                  </a:lnTo>
                  <a:lnTo>
                    <a:pt x="33" y="3"/>
                  </a:lnTo>
                  <a:lnTo>
                    <a:pt x="38" y="3"/>
                  </a:lnTo>
                  <a:lnTo>
                    <a:pt x="45" y="1"/>
                  </a:lnTo>
                  <a:lnTo>
                    <a:pt x="51" y="1"/>
                  </a:lnTo>
                  <a:lnTo>
                    <a:pt x="59" y="1"/>
                  </a:lnTo>
                  <a:lnTo>
                    <a:pt x="67" y="1"/>
                  </a:lnTo>
                  <a:lnTo>
                    <a:pt x="77" y="0"/>
                  </a:lnTo>
                </a:path>
              </a:pathLst>
            </a:custGeom>
            <a:solidFill>
              <a:srgbClr val="F8F8F8"/>
            </a:solidFill>
            <a:ln w="9525">
              <a:solidFill>
                <a:srgbClr val="C0C0C0"/>
              </a:solidFill>
              <a:round/>
              <a:headEnd/>
              <a:tailEnd/>
            </a:ln>
          </p:spPr>
          <p:txBody>
            <a:bodyPr/>
            <a:lstStyle/>
            <a:p>
              <a:endParaRPr lang="it-IT"/>
            </a:p>
          </p:txBody>
        </p:sp>
        <p:sp>
          <p:nvSpPr>
            <p:cNvPr id="13324" name="Freeform 18"/>
            <p:cNvSpPr>
              <a:spLocks/>
            </p:cNvSpPr>
            <p:nvPr/>
          </p:nvSpPr>
          <p:spPr bwMode="auto">
            <a:xfrm>
              <a:off x="2848" y="1567"/>
              <a:ext cx="574" cy="33"/>
            </a:xfrm>
            <a:custGeom>
              <a:avLst/>
              <a:gdLst>
                <a:gd name="T0" fmla="*/ 176 w 291"/>
                <a:gd name="T1" fmla="*/ 8 h 35"/>
                <a:gd name="T2" fmla="*/ 436 w 291"/>
                <a:gd name="T3" fmla="*/ 5 h 35"/>
                <a:gd name="T4" fmla="*/ 696 w 291"/>
                <a:gd name="T5" fmla="*/ 3 h 35"/>
                <a:gd name="T6" fmla="*/ 969 w 291"/>
                <a:gd name="T7" fmla="*/ 1 h 35"/>
                <a:gd name="T8" fmla="*/ 1229 w 291"/>
                <a:gd name="T9" fmla="*/ 1 h 35"/>
                <a:gd name="T10" fmla="*/ 1497 w 291"/>
                <a:gd name="T11" fmla="*/ 3 h 35"/>
                <a:gd name="T12" fmla="*/ 1752 w 291"/>
                <a:gd name="T13" fmla="*/ 5 h 35"/>
                <a:gd name="T14" fmla="*/ 2020 w 291"/>
                <a:gd name="T15" fmla="*/ 8 h 35"/>
                <a:gd name="T16" fmla="*/ 2148 w 291"/>
                <a:gd name="T17" fmla="*/ 8 h 35"/>
                <a:gd name="T18" fmla="*/ 2156 w 291"/>
                <a:gd name="T19" fmla="*/ 9 h 35"/>
                <a:gd name="T20" fmla="*/ 2172 w 291"/>
                <a:gd name="T21" fmla="*/ 9 h 35"/>
                <a:gd name="T22" fmla="*/ 2188 w 291"/>
                <a:gd name="T23" fmla="*/ 10 h 35"/>
                <a:gd name="T24" fmla="*/ 2201 w 291"/>
                <a:gd name="T25" fmla="*/ 11 h 35"/>
                <a:gd name="T26" fmla="*/ 2201 w 291"/>
                <a:gd name="T27" fmla="*/ 14 h 35"/>
                <a:gd name="T28" fmla="*/ 2217 w 291"/>
                <a:gd name="T29" fmla="*/ 16 h 35"/>
                <a:gd name="T30" fmla="*/ 2217 w 291"/>
                <a:gd name="T31" fmla="*/ 18 h 35"/>
                <a:gd name="T32" fmla="*/ 2225 w 291"/>
                <a:gd name="T33" fmla="*/ 20 h 35"/>
                <a:gd name="T34" fmla="*/ 2217 w 291"/>
                <a:gd name="T35" fmla="*/ 23 h 35"/>
                <a:gd name="T36" fmla="*/ 2217 w 291"/>
                <a:gd name="T37" fmla="*/ 24 h 35"/>
                <a:gd name="T38" fmla="*/ 2201 w 291"/>
                <a:gd name="T39" fmla="*/ 24 h 35"/>
                <a:gd name="T40" fmla="*/ 2201 w 291"/>
                <a:gd name="T41" fmla="*/ 25 h 35"/>
                <a:gd name="T42" fmla="*/ 2188 w 291"/>
                <a:gd name="T43" fmla="*/ 26 h 35"/>
                <a:gd name="T44" fmla="*/ 2180 w 291"/>
                <a:gd name="T45" fmla="*/ 27 h 35"/>
                <a:gd name="T46" fmla="*/ 2164 w 291"/>
                <a:gd name="T47" fmla="*/ 27 h 35"/>
                <a:gd name="T48" fmla="*/ 2156 w 291"/>
                <a:gd name="T49" fmla="*/ 25 h 35"/>
                <a:gd name="T50" fmla="*/ 2028 w 291"/>
                <a:gd name="T51" fmla="*/ 25 h 35"/>
                <a:gd name="T52" fmla="*/ 1767 w 291"/>
                <a:gd name="T53" fmla="*/ 23 h 35"/>
                <a:gd name="T54" fmla="*/ 1505 w 291"/>
                <a:gd name="T55" fmla="*/ 19 h 35"/>
                <a:gd name="T56" fmla="*/ 1237 w 291"/>
                <a:gd name="T57" fmla="*/ 17 h 35"/>
                <a:gd name="T58" fmla="*/ 976 w 291"/>
                <a:gd name="T59" fmla="*/ 17 h 35"/>
                <a:gd name="T60" fmla="*/ 696 w 291"/>
                <a:gd name="T61" fmla="*/ 19 h 35"/>
                <a:gd name="T62" fmla="*/ 436 w 291"/>
                <a:gd name="T63" fmla="*/ 23 h 35"/>
                <a:gd name="T64" fmla="*/ 191 w 291"/>
                <a:gd name="T65" fmla="*/ 25 h 35"/>
                <a:gd name="T66" fmla="*/ 71 w 291"/>
                <a:gd name="T67" fmla="*/ 26 h 35"/>
                <a:gd name="T68" fmla="*/ 55 w 291"/>
                <a:gd name="T69" fmla="*/ 28 h 35"/>
                <a:gd name="T70" fmla="*/ 47 w 291"/>
                <a:gd name="T71" fmla="*/ 28 h 35"/>
                <a:gd name="T72" fmla="*/ 32 w 291"/>
                <a:gd name="T73" fmla="*/ 27 h 35"/>
                <a:gd name="T74" fmla="*/ 24 w 291"/>
                <a:gd name="T75" fmla="*/ 25 h 35"/>
                <a:gd name="T76" fmla="*/ 16 w 291"/>
                <a:gd name="T77" fmla="*/ 25 h 35"/>
                <a:gd name="T78" fmla="*/ 8 w 291"/>
                <a:gd name="T79" fmla="*/ 24 h 35"/>
                <a:gd name="T80" fmla="*/ 0 w 291"/>
                <a:gd name="T81" fmla="*/ 23 h 35"/>
                <a:gd name="T82" fmla="*/ 0 w 291"/>
                <a:gd name="T83" fmla="*/ 20 h 35"/>
                <a:gd name="T84" fmla="*/ 0 w 291"/>
                <a:gd name="T85" fmla="*/ 18 h 35"/>
                <a:gd name="T86" fmla="*/ 8 w 291"/>
                <a:gd name="T87" fmla="*/ 16 h 35"/>
                <a:gd name="T88" fmla="*/ 16 w 291"/>
                <a:gd name="T89" fmla="*/ 14 h 35"/>
                <a:gd name="T90" fmla="*/ 24 w 291"/>
                <a:gd name="T91" fmla="*/ 11 h 35"/>
                <a:gd name="T92" fmla="*/ 39 w 291"/>
                <a:gd name="T93" fmla="*/ 11 h 35"/>
                <a:gd name="T94" fmla="*/ 47 w 291"/>
                <a:gd name="T95" fmla="*/ 9 h 35"/>
                <a:gd name="T96" fmla="*/ 63 w 291"/>
                <a:gd name="T97" fmla="*/ 9 h 35"/>
                <a:gd name="T98" fmla="*/ 77 w 291"/>
                <a:gd name="T99" fmla="*/ 8 h 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1"/>
                <a:gd name="T151" fmla="*/ 0 h 35"/>
                <a:gd name="T152" fmla="*/ 291 w 291"/>
                <a:gd name="T153" fmla="*/ 35 h 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1" h="35">
                  <a:moveTo>
                    <a:pt x="7" y="11"/>
                  </a:moveTo>
                  <a:lnTo>
                    <a:pt x="23" y="9"/>
                  </a:lnTo>
                  <a:lnTo>
                    <a:pt x="41" y="6"/>
                  </a:lnTo>
                  <a:lnTo>
                    <a:pt x="57" y="5"/>
                  </a:lnTo>
                  <a:lnTo>
                    <a:pt x="75" y="3"/>
                  </a:lnTo>
                  <a:lnTo>
                    <a:pt x="91" y="3"/>
                  </a:lnTo>
                  <a:lnTo>
                    <a:pt x="109" y="1"/>
                  </a:lnTo>
                  <a:lnTo>
                    <a:pt x="126" y="1"/>
                  </a:lnTo>
                  <a:lnTo>
                    <a:pt x="144" y="0"/>
                  </a:lnTo>
                  <a:lnTo>
                    <a:pt x="160" y="1"/>
                  </a:lnTo>
                  <a:lnTo>
                    <a:pt x="177" y="1"/>
                  </a:lnTo>
                  <a:lnTo>
                    <a:pt x="195" y="3"/>
                  </a:lnTo>
                  <a:lnTo>
                    <a:pt x="212" y="3"/>
                  </a:lnTo>
                  <a:lnTo>
                    <a:pt x="228" y="5"/>
                  </a:lnTo>
                  <a:lnTo>
                    <a:pt x="246" y="6"/>
                  </a:lnTo>
                  <a:lnTo>
                    <a:pt x="263" y="9"/>
                  </a:lnTo>
                  <a:lnTo>
                    <a:pt x="281" y="11"/>
                  </a:lnTo>
                  <a:lnTo>
                    <a:pt x="280" y="11"/>
                  </a:lnTo>
                  <a:lnTo>
                    <a:pt x="280" y="12"/>
                  </a:lnTo>
                  <a:lnTo>
                    <a:pt x="281" y="12"/>
                  </a:lnTo>
                  <a:lnTo>
                    <a:pt x="283" y="12"/>
                  </a:lnTo>
                  <a:lnTo>
                    <a:pt x="283" y="13"/>
                  </a:lnTo>
                  <a:lnTo>
                    <a:pt x="285" y="13"/>
                  </a:lnTo>
                  <a:lnTo>
                    <a:pt x="285" y="14"/>
                  </a:lnTo>
                  <a:lnTo>
                    <a:pt x="287" y="14"/>
                  </a:lnTo>
                  <a:lnTo>
                    <a:pt x="287" y="16"/>
                  </a:lnTo>
                  <a:lnTo>
                    <a:pt x="287" y="17"/>
                  </a:lnTo>
                  <a:lnTo>
                    <a:pt x="287" y="19"/>
                  </a:lnTo>
                  <a:lnTo>
                    <a:pt x="289" y="19"/>
                  </a:lnTo>
                  <a:lnTo>
                    <a:pt x="289" y="21"/>
                  </a:lnTo>
                  <a:lnTo>
                    <a:pt x="289" y="23"/>
                  </a:lnTo>
                  <a:lnTo>
                    <a:pt x="290" y="23"/>
                  </a:lnTo>
                  <a:lnTo>
                    <a:pt x="289" y="25"/>
                  </a:lnTo>
                  <a:lnTo>
                    <a:pt x="289" y="26"/>
                  </a:lnTo>
                  <a:lnTo>
                    <a:pt x="289" y="28"/>
                  </a:lnTo>
                  <a:lnTo>
                    <a:pt x="287" y="29"/>
                  </a:lnTo>
                  <a:lnTo>
                    <a:pt x="287" y="31"/>
                  </a:lnTo>
                  <a:lnTo>
                    <a:pt x="285" y="32"/>
                  </a:lnTo>
                  <a:lnTo>
                    <a:pt x="284" y="33"/>
                  </a:lnTo>
                  <a:lnTo>
                    <a:pt x="282" y="33"/>
                  </a:lnTo>
                  <a:lnTo>
                    <a:pt x="281" y="33"/>
                  </a:lnTo>
                  <a:lnTo>
                    <a:pt x="281" y="31"/>
                  </a:lnTo>
                  <a:lnTo>
                    <a:pt x="282" y="34"/>
                  </a:lnTo>
                  <a:lnTo>
                    <a:pt x="264" y="31"/>
                  </a:lnTo>
                  <a:lnTo>
                    <a:pt x="248" y="28"/>
                  </a:lnTo>
                  <a:lnTo>
                    <a:pt x="230" y="26"/>
                  </a:lnTo>
                  <a:lnTo>
                    <a:pt x="214" y="23"/>
                  </a:lnTo>
                  <a:lnTo>
                    <a:pt x="196" y="22"/>
                  </a:lnTo>
                  <a:lnTo>
                    <a:pt x="179" y="20"/>
                  </a:lnTo>
                  <a:lnTo>
                    <a:pt x="161" y="20"/>
                  </a:lnTo>
                  <a:lnTo>
                    <a:pt x="145" y="19"/>
                  </a:lnTo>
                  <a:lnTo>
                    <a:pt x="127" y="20"/>
                  </a:lnTo>
                  <a:lnTo>
                    <a:pt x="109" y="20"/>
                  </a:lnTo>
                  <a:lnTo>
                    <a:pt x="91" y="22"/>
                  </a:lnTo>
                  <a:lnTo>
                    <a:pt x="75" y="23"/>
                  </a:lnTo>
                  <a:lnTo>
                    <a:pt x="57" y="26"/>
                  </a:lnTo>
                  <a:lnTo>
                    <a:pt x="41" y="28"/>
                  </a:lnTo>
                  <a:lnTo>
                    <a:pt x="25" y="31"/>
                  </a:lnTo>
                  <a:lnTo>
                    <a:pt x="8" y="34"/>
                  </a:lnTo>
                  <a:lnTo>
                    <a:pt x="9" y="32"/>
                  </a:lnTo>
                  <a:lnTo>
                    <a:pt x="7" y="34"/>
                  </a:lnTo>
                  <a:lnTo>
                    <a:pt x="6" y="34"/>
                  </a:lnTo>
                  <a:lnTo>
                    <a:pt x="4" y="34"/>
                  </a:lnTo>
                  <a:lnTo>
                    <a:pt x="4" y="33"/>
                  </a:lnTo>
                  <a:lnTo>
                    <a:pt x="3" y="33"/>
                  </a:lnTo>
                  <a:lnTo>
                    <a:pt x="3" y="31"/>
                  </a:lnTo>
                  <a:lnTo>
                    <a:pt x="2" y="31"/>
                  </a:lnTo>
                  <a:lnTo>
                    <a:pt x="2" y="30"/>
                  </a:lnTo>
                  <a:lnTo>
                    <a:pt x="1" y="30"/>
                  </a:lnTo>
                  <a:lnTo>
                    <a:pt x="1" y="28"/>
                  </a:lnTo>
                  <a:lnTo>
                    <a:pt x="0" y="28"/>
                  </a:lnTo>
                  <a:lnTo>
                    <a:pt x="0" y="27"/>
                  </a:lnTo>
                  <a:lnTo>
                    <a:pt x="0" y="25"/>
                  </a:lnTo>
                  <a:lnTo>
                    <a:pt x="0" y="23"/>
                  </a:lnTo>
                  <a:lnTo>
                    <a:pt x="0" y="21"/>
                  </a:lnTo>
                  <a:lnTo>
                    <a:pt x="1" y="19"/>
                  </a:lnTo>
                  <a:lnTo>
                    <a:pt x="2" y="17"/>
                  </a:lnTo>
                  <a:lnTo>
                    <a:pt x="2" y="16"/>
                  </a:lnTo>
                  <a:lnTo>
                    <a:pt x="3" y="14"/>
                  </a:lnTo>
                  <a:lnTo>
                    <a:pt x="5" y="14"/>
                  </a:lnTo>
                  <a:lnTo>
                    <a:pt x="6" y="12"/>
                  </a:lnTo>
                  <a:lnTo>
                    <a:pt x="8" y="12"/>
                  </a:lnTo>
                  <a:lnTo>
                    <a:pt x="10" y="11"/>
                  </a:lnTo>
                  <a:lnTo>
                    <a:pt x="7" y="11"/>
                  </a:lnTo>
                </a:path>
              </a:pathLst>
            </a:custGeom>
            <a:solidFill>
              <a:srgbClr val="F8F8F8"/>
            </a:solidFill>
            <a:ln w="18732">
              <a:solidFill>
                <a:srgbClr val="DDDDDD"/>
              </a:solidFill>
              <a:round/>
              <a:headEnd/>
              <a:tailEnd/>
            </a:ln>
          </p:spPr>
          <p:txBody>
            <a:bodyPr/>
            <a:lstStyle/>
            <a:p>
              <a:endParaRPr lang="it-IT"/>
            </a:p>
          </p:txBody>
        </p:sp>
        <p:sp>
          <p:nvSpPr>
            <p:cNvPr id="13325" name="Freeform 19"/>
            <p:cNvSpPr>
              <a:spLocks/>
            </p:cNvSpPr>
            <p:nvPr/>
          </p:nvSpPr>
          <p:spPr bwMode="auto">
            <a:xfrm>
              <a:off x="2678" y="1270"/>
              <a:ext cx="911" cy="309"/>
            </a:xfrm>
            <a:custGeom>
              <a:avLst/>
              <a:gdLst>
                <a:gd name="T0" fmla="*/ 2201 w 462"/>
                <a:gd name="T1" fmla="*/ 255 h 333"/>
                <a:gd name="T2" fmla="*/ 2668 w 462"/>
                <a:gd name="T3" fmla="*/ 261 h 333"/>
                <a:gd name="T4" fmla="*/ 2838 w 462"/>
                <a:gd name="T5" fmla="*/ 265 h 333"/>
                <a:gd name="T6" fmla="*/ 2861 w 462"/>
                <a:gd name="T7" fmla="*/ 252 h 333"/>
                <a:gd name="T8" fmla="*/ 2897 w 462"/>
                <a:gd name="T9" fmla="*/ 227 h 333"/>
                <a:gd name="T10" fmla="*/ 2974 w 462"/>
                <a:gd name="T11" fmla="*/ 201 h 333"/>
                <a:gd name="T12" fmla="*/ 3052 w 462"/>
                <a:gd name="T13" fmla="*/ 184 h 333"/>
                <a:gd name="T14" fmla="*/ 3321 w 462"/>
                <a:gd name="T15" fmla="*/ 182 h 333"/>
                <a:gd name="T16" fmla="*/ 3220 w 462"/>
                <a:gd name="T17" fmla="*/ 148 h 333"/>
                <a:gd name="T18" fmla="*/ 2981 w 462"/>
                <a:gd name="T19" fmla="*/ 150 h 333"/>
                <a:gd name="T20" fmla="*/ 2865 w 462"/>
                <a:gd name="T21" fmla="*/ 144 h 333"/>
                <a:gd name="T22" fmla="*/ 2832 w 462"/>
                <a:gd name="T23" fmla="*/ 150 h 333"/>
                <a:gd name="T24" fmla="*/ 2713 w 462"/>
                <a:gd name="T25" fmla="*/ 151 h 333"/>
                <a:gd name="T26" fmla="*/ 2713 w 462"/>
                <a:gd name="T27" fmla="*/ 136 h 333"/>
                <a:gd name="T28" fmla="*/ 2816 w 462"/>
                <a:gd name="T29" fmla="*/ 143 h 333"/>
                <a:gd name="T30" fmla="*/ 2865 w 462"/>
                <a:gd name="T31" fmla="*/ 137 h 333"/>
                <a:gd name="T32" fmla="*/ 2997 w 462"/>
                <a:gd name="T33" fmla="*/ 133 h 333"/>
                <a:gd name="T34" fmla="*/ 3037 w 462"/>
                <a:gd name="T35" fmla="*/ 109 h 333"/>
                <a:gd name="T36" fmla="*/ 2952 w 462"/>
                <a:gd name="T37" fmla="*/ 102 h 333"/>
                <a:gd name="T38" fmla="*/ 2952 w 462"/>
                <a:gd name="T39" fmla="*/ 98 h 333"/>
                <a:gd name="T40" fmla="*/ 3084 w 462"/>
                <a:gd name="T41" fmla="*/ 101 h 333"/>
                <a:gd name="T42" fmla="*/ 3376 w 462"/>
                <a:gd name="T43" fmla="*/ 99 h 333"/>
                <a:gd name="T44" fmla="*/ 3512 w 462"/>
                <a:gd name="T45" fmla="*/ 87 h 333"/>
                <a:gd name="T46" fmla="*/ 3488 w 462"/>
                <a:gd name="T47" fmla="*/ 56 h 333"/>
                <a:gd name="T48" fmla="*/ 3305 w 462"/>
                <a:gd name="T49" fmla="*/ 43 h 333"/>
                <a:gd name="T50" fmla="*/ 3417 w 462"/>
                <a:gd name="T51" fmla="*/ 42 h 333"/>
                <a:gd name="T52" fmla="*/ 3433 w 462"/>
                <a:gd name="T53" fmla="*/ 28 h 333"/>
                <a:gd name="T54" fmla="*/ 3281 w 462"/>
                <a:gd name="T55" fmla="*/ 28 h 333"/>
                <a:gd name="T56" fmla="*/ 3329 w 462"/>
                <a:gd name="T57" fmla="*/ 18 h 333"/>
                <a:gd name="T58" fmla="*/ 3390 w 462"/>
                <a:gd name="T59" fmla="*/ 17 h 333"/>
                <a:gd name="T60" fmla="*/ 3433 w 462"/>
                <a:gd name="T61" fmla="*/ 2 h 333"/>
                <a:gd name="T62" fmla="*/ 1863 w 462"/>
                <a:gd name="T63" fmla="*/ 6 h 333"/>
                <a:gd name="T64" fmla="*/ 183 w 462"/>
                <a:gd name="T65" fmla="*/ 5 h 333"/>
                <a:gd name="T66" fmla="*/ 108 w 462"/>
                <a:gd name="T67" fmla="*/ 16 h 333"/>
                <a:gd name="T68" fmla="*/ 175 w 462"/>
                <a:gd name="T69" fmla="*/ 17 h 333"/>
                <a:gd name="T70" fmla="*/ 260 w 462"/>
                <a:gd name="T71" fmla="*/ 28 h 333"/>
                <a:gd name="T72" fmla="*/ 63 w 462"/>
                <a:gd name="T73" fmla="*/ 28 h 333"/>
                <a:gd name="T74" fmla="*/ 55 w 462"/>
                <a:gd name="T75" fmla="*/ 41 h 333"/>
                <a:gd name="T76" fmla="*/ 175 w 462"/>
                <a:gd name="T77" fmla="*/ 42 h 333"/>
                <a:gd name="T78" fmla="*/ 32 w 462"/>
                <a:gd name="T79" fmla="*/ 54 h 333"/>
                <a:gd name="T80" fmla="*/ 0 w 462"/>
                <a:gd name="T81" fmla="*/ 76 h 333"/>
                <a:gd name="T82" fmla="*/ 77 w 462"/>
                <a:gd name="T83" fmla="*/ 96 h 333"/>
                <a:gd name="T84" fmla="*/ 552 w 462"/>
                <a:gd name="T85" fmla="*/ 97 h 333"/>
                <a:gd name="T86" fmla="*/ 568 w 462"/>
                <a:gd name="T87" fmla="*/ 101 h 333"/>
                <a:gd name="T88" fmla="*/ 489 w 462"/>
                <a:gd name="T89" fmla="*/ 105 h 333"/>
                <a:gd name="T90" fmla="*/ 467 w 462"/>
                <a:gd name="T91" fmla="*/ 124 h 333"/>
                <a:gd name="T92" fmla="*/ 536 w 462"/>
                <a:gd name="T93" fmla="*/ 135 h 333"/>
                <a:gd name="T94" fmla="*/ 637 w 462"/>
                <a:gd name="T95" fmla="*/ 137 h 333"/>
                <a:gd name="T96" fmla="*/ 680 w 462"/>
                <a:gd name="T97" fmla="*/ 142 h 333"/>
                <a:gd name="T98" fmla="*/ 789 w 462"/>
                <a:gd name="T99" fmla="*/ 137 h 333"/>
                <a:gd name="T100" fmla="*/ 797 w 462"/>
                <a:gd name="T101" fmla="*/ 149 h 333"/>
                <a:gd name="T102" fmla="*/ 696 w 462"/>
                <a:gd name="T103" fmla="*/ 151 h 333"/>
                <a:gd name="T104" fmla="*/ 653 w 462"/>
                <a:gd name="T105" fmla="*/ 144 h 333"/>
                <a:gd name="T106" fmla="*/ 544 w 462"/>
                <a:gd name="T107" fmla="*/ 150 h 333"/>
                <a:gd name="T108" fmla="*/ 315 w 462"/>
                <a:gd name="T109" fmla="*/ 148 h 333"/>
                <a:gd name="T110" fmla="*/ 183 w 462"/>
                <a:gd name="T111" fmla="*/ 179 h 333"/>
                <a:gd name="T112" fmla="*/ 408 w 462"/>
                <a:gd name="T113" fmla="*/ 186 h 333"/>
                <a:gd name="T114" fmla="*/ 467 w 462"/>
                <a:gd name="T115" fmla="*/ 200 h 333"/>
                <a:gd name="T116" fmla="*/ 592 w 462"/>
                <a:gd name="T117" fmla="*/ 222 h 333"/>
                <a:gd name="T118" fmla="*/ 661 w 462"/>
                <a:gd name="T119" fmla="*/ 248 h 333"/>
                <a:gd name="T120" fmla="*/ 720 w 462"/>
                <a:gd name="T121" fmla="*/ 264 h 333"/>
                <a:gd name="T122" fmla="*/ 1280 w 462"/>
                <a:gd name="T123" fmla="*/ 257 h 333"/>
                <a:gd name="T124" fmla="*/ 1556 w 462"/>
                <a:gd name="T125" fmla="*/ 255 h 3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2"/>
                <a:gd name="T190" fmla="*/ 0 h 333"/>
                <a:gd name="T191" fmla="*/ 462 w 462"/>
                <a:gd name="T192" fmla="*/ 333 h 3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2" h="333">
                  <a:moveTo>
                    <a:pt x="228" y="318"/>
                  </a:moveTo>
                  <a:lnTo>
                    <a:pt x="228" y="319"/>
                  </a:lnTo>
                  <a:lnTo>
                    <a:pt x="230" y="319"/>
                  </a:lnTo>
                  <a:lnTo>
                    <a:pt x="232" y="319"/>
                  </a:lnTo>
                  <a:lnTo>
                    <a:pt x="235" y="319"/>
                  </a:lnTo>
                  <a:lnTo>
                    <a:pt x="239" y="319"/>
                  </a:lnTo>
                  <a:lnTo>
                    <a:pt x="244" y="319"/>
                  </a:lnTo>
                  <a:lnTo>
                    <a:pt x="250" y="319"/>
                  </a:lnTo>
                  <a:lnTo>
                    <a:pt x="255" y="319"/>
                  </a:lnTo>
                  <a:lnTo>
                    <a:pt x="260" y="319"/>
                  </a:lnTo>
                  <a:lnTo>
                    <a:pt x="265" y="319"/>
                  </a:lnTo>
                  <a:lnTo>
                    <a:pt x="270" y="319"/>
                  </a:lnTo>
                  <a:lnTo>
                    <a:pt x="276" y="319"/>
                  </a:lnTo>
                  <a:lnTo>
                    <a:pt x="279" y="319"/>
                  </a:lnTo>
                  <a:lnTo>
                    <a:pt x="284" y="319"/>
                  </a:lnTo>
                  <a:lnTo>
                    <a:pt x="287" y="319"/>
                  </a:lnTo>
                  <a:lnTo>
                    <a:pt x="291" y="319"/>
                  </a:lnTo>
                  <a:lnTo>
                    <a:pt x="294" y="321"/>
                  </a:lnTo>
                  <a:lnTo>
                    <a:pt x="297" y="321"/>
                  </a:lnTo>
                  <a:lnTo>
                    <a:pt x="301" y="321"/>
                  </a:lnTo>
                  <a:lnTo>
                    <a:pt x="305" y="321"/>
                  </a:lnTo>
                  <a:lnTo>
                    <a:pt x="308" y="323"/>
                  </a:lnTo>
                  <a:lnTo>
                    <a:pt x="312" y="323"/>
                  </a:lnTo>
                  <a:lnTo>
                    <a:pt x="316" y="323"/>
                  </a:lnTo>
                  <a:lnTo>
                    <a:pt x="321" y="323"/>
                  </a:lnTo>
                  <a:lnTo>
                    <a:pt x="324" y="325"/>
                  </a:lnTo>
                  <a:lnTo>
                    <a:pt x="328" y="325"/>
                  </a:lnTo>
                  <a:lnTo>
                    <a:pt x="332" y="326"/>
                  </a:lnTo>
                  <a:lnTo>
                    <a:pt x="337" y="326"/>
                  </a:lnTo>
                  <a:lnTo>
                    <a:pt x="340" y="327"/>
                  </a:lnTo>
                  <a:lnTo>
                    <a:pt x="344" y="327"/>
                  </a:lnTo>
                  <a:lnTo>
                    <a:pt x="348" y="327"/>
                  </a:lnTo>
                  <a:lnTo>
                    <a:pt x="351" y="327"/>
                  </a:lnTo>
                  <a:lnTo>
                    <a:pt x="351" y="328"/>
                  </a:lnTo>
                  <a:lnTo>
                    <a:pt x="353" y="328"/>
                  </a:lnTo>
                  <a:lnTo>
                    <a:pt x="354" y="328"/>
                  </a:lnTo>
                  <a:lnTo>
                    <a:pt x="356" y="328"/>
                  </a:lnTo>
                  <a:lnTo>
                    <a:pt x="358" y="328"/>
                  </a:lnTo>
                  <a:lnTo>
                    <a:pt x="359" y="328"/>
                  </a:lnTo>
                  <a:lnTo>
                    <a:pt x="361" y="328"/>
                  </a:lnTo>
                  <a:lnTo>
                    <a:pt x="361" y="330"/>
                  </a:lnTo>
                  <a:lnTo>
                    <a:pt x="363" y="330"/>
                  </a:lnTo>
                  <a:lnTo>
                    <a:pt x="364" y="330"/>
                  </a:lnTo>
                  <a:lnTo>
                    <a:pt x="366" y="330"/>
                  </a:lnTo>
                  <a:lnTo>
                    <a:pt x="367" y="332"/>
                  </a:lnTo>
                  <a:lnTo>
                    <a:pt x="369" y="332"/>
                  </a:lnTo>
                  <a:lnTo>
                    <a:pt x="370" y="332"/>
                  </a:lnTo>
                  <a:lnTo>
                    <a:pt x="372" y="332"/>
                  </a:lnTo>
                  <a:lnTo>
                    <a:pt x="370" y="332"/>
                  </a:lnTo>
                  <a:lnTo>
                    <a:pt x="370" y="331"/>
                  </a:lnTo>
                  <a:lnTo>
                    <a:pt x="370" y="330"/>
                  </a:lnTo>
                  <a:lnTo>
                    <a:pt x="370" y="328"/>
                  </a:lnTo>
                  <a:lnTo>
                    <a:pt x="370" y="327"/>
                  </a:lnTo>
                  <a:lnTo>
                    <a:pt x="371" y="325"/>
                  </a:lnTo>
                  <a:lnTo>
                    <a:pt x="371" y="323"/>
                  </a:lnTo>
                  <a:lnTo>
                    <a:pt x="371" y="321"/>
                  </a:lnTo>
                  <a:lnTo>
                    <a:pt x="373" y="319"/>
                  </a:lnTo>
                  <a:lnTo>
                    <a:pt x="373" y="318"/>
                  </a:lnTo>
                  <a:lnTo>
                    <a:pt x="373" y="316"/>
                  </a:lnTo>
                  <a:lnTo>
                    <a:pt x="374" y="315"/>
                  </a:lnTo>
                  <a:lnTo>
                    <a:pt x="374" y="313"/>
                  </a:lnTo>
                  <a:lnTo>
                    <a:pt x="374" y="312"/>
                  </a:lnTo>
                  <a:lnTo>
                    <a:pt x="374" y="310"/>
                  </a:lnTo>
                  <a:lnTo>
                    <a:pt x="374" y="308"/>
                  </a:lnTo>
                  <a:lnTo>
                    <a:pt x="374" y="306"/>
                  </a:lnTo>
                  <a:lnTo>
                    <a:pt x="374" y="303"/>
                  </a:lnTo>
                  <a:lnTo>
                    <a:pt x="374" y="302"/>
                  </a:lnTo>
                  <a:lnTo>
                    <a:pt x="375" y="298"/>
                  </a:lnTo>
                  <a:lnTo>
                    <a:pt x="375" y="296"/>
                  </a:lnTo>
                  <a:lnTo>
                    <a:pt x="375" y="295"/>
                  </a:lnTo>
                  <a:lnTo>
                    <a:pt x="375" y="293"/>
                  </a:lnTo>
                  <a:lnTo>
                    <a:pt x="377" y="289"/>
                  </a:lnTo>
                  <a:lnTo>
                    <a:pt x="377" y="287"/>
                  </a:lnTo>
                  <a:lnTo>
                    <a:pt x="378" y="286"/>
                  </a:lnTo>
                  <a:lnTo>
                    <a:pt x="378" y="284"/>
                  </a:lnTo>
                  <a:lnTo>
                    <a:pt x="380" y="281"/>
                  </a:lnTo>
                  <a:lnTo>
                    <a:pt x="380" y="280"/>
                  </a:lnTo>
                  <a:lnTo>
                    <a:pt x="380" y="278"/>
                  </a:lnTo>
                  <a:lnTo>
                    <a:pt x="380" y="277"/>
                  </a:lnTo>
                  <a:lnTo>
                    <a:pt x="381" y="274"/>
                  </a:lnTo>
                  <a:lnTo>
                    <a:pt x="381" y="273"/>
                  </a:lnTo>
                  <a:lnTo>
                    <a:pt x="383" y="271"/>
                  </a:lnTo>
                  <a:lnTo>
                    <a:pt x="383" y="269"/>
                  </a:lnTo>
                  <a:lnTo>
                    <a:pt x="385" y="265"/>
                  </a:lnTo>
                  <a:lnTo>
                    <a:pt x="385" y="263"/>
                  </a:lnTo>
                  <a:lnTo>
                    <a:pt x="385" y="262"/>
                  </a:lnTo>
                  <a:lnTo>
                    <a:pt x="385" y="260"/>
                  </a:lnTo>
                  <a:lnTo>
                    <a:pt x="386" y="257"/>
                  </a:lnTo>
                  <a:lnTo>
                    <a:pt x="386" y="255"/>
                  </a:lnTo>
                  <a:lnTo>
                    <a:pt x="388" y="254"/>
                  </a:lnTo>
                  <a:lnTo>
                    <a:pt x="388" y="252"/>
                  </a:lnTo>
                  <a:lnTo>
                    <a:pt x="389" y="249"/>
                  </a:lnTo>
                  <a:lnTo>
                    <a:pt x="389" y="247"/>
                  </a:lnTo>
                  <a:lnTo>
                    <a:pt x="389" y="245"/>
                  </a:lnTo>
                  <a:lnTo>
                    <a:pt x="390" y="243"/>
                  </a:lnTo>
                  <a:lnTo>
                    <a:pt x="390" y="242"/>
                  </a:lnTo>
                  <a:lnTo>
                    <a:pt x="391" y="240"/>
                  </a:lnTo>
                  <a:lnTo>
                    <a:pt x="393" y="238"/>
                  </a:lnTo>
                  <a:lnTo>
                    <a:pt x="393" y="236"/>
                  </a:lnTo>
                  <a:lnTo>
                    <a:pt x="394" y="235"/>
                  </a:lnTo>
                  <a:lnTo>
                    <a:pt x="394" y="234"/>
                  </a:lnTo>
                  <a:lnTo>
                    <a:pt x="396" y="232"/>
                  </a:lnTo>
                  <a:lnTo>
                    <a:pt x="398" y="230"/>
                  </a:lnTo>
                  <a:lnTo>
                    <a:pt x="400" y="228"/>
                  </a:lnTo>
                  <a:lnTo>
                    <a:pt x="401" y="228"/>
                  </a:lnTo>
                  <a:lnTo>
                    <a:pt x="403" y="227"/>
                  </a:lnTo>
                  <a:lnTo>
                    <a:pt x="405" y="227"/>
                  </a:lnTo>
                  <a:lnTo>
                    <a:pt x="408" y="226"/>
                  </a:lnTo>
                  <a:lnTo>
                    <a:pt x="409" y="226"/>
                  </a:lnTo>
                  <a:lnTo>
                    <a:pt x="413" y="226"/>
                  </a:lnTo>
                  <a:lnTo>
                    <a:pt x="415" y="226"/>
                  </a:lnTo>
                  <a:lnTo>
                    <a:pt x="419" y="226"/>
                  </a:lnTo>
                  <a:lnTo>
                    <a:pt x="421" y="227"/>
                  </a:lnTo>
                  <a:lnTo>
                    <a:pt x="424" y="227"/>
                  </a:lnTo>
                  <a:lnTo>
                    <a:pt x="425" y="227"/>
                  </a:lnTo>
                  <a:lnTo>
                    <a:pt x="428" y="227"/>
                  </a:lnTo>
                  <a:lnTo>
                    <a:pt x="430" y="227"/>
                  </a:lnTo>
                  <a:lnTo>
                    <a:pt x="432" y="227"/>
                  </a:lnTo>
                  <a:lnTo>
                    <a:pt x="433" y="227"/>
                  </a:lnTo>
                  <a:lnTo>
                    <a:pt x="434" y="226"/>
                  </a:lnTo>
                  <a:lnTo>
                    <a:pt x="433" y="226"/>
                  </a:lnTo>
                  <a:lnTo>
                    <a:pt x="433" y="224"/>
                  </a:lnTo>
                  <a:lnTo>
                    <a:pt x="431" y="222"/>
                  </a:lnTo>
                  <a:lnTo>
                    <a:pt x="431" y="219"/>
                  </a:lnTo>
                  <a:lnTo>
                    <a:pt x="429" y="215"/>
                  </a:lnTo>
                  <a:lnTo>
                    <a:pt x="428" y="212"/>
                  </a:lnTo>
                  <a:lnTo>
                    <a:pt x="427" y="208"/>
                  </a:lnTo>
                  <a:lnTo>
                    <a:pt x="427" y="205"/>
                  </a:lnTo>
                  <a:lnTo>
                    <a:pt x="425" y="202"/>
                  </a:lnTo>
                  <a:lnTo>
                    <a:pt x="423" y="198"/>
                  </a:lnTo>
                  <a:lnTo>
                    <a:pt x="421" y="195"/>
                  </a:lnTo>
                  <a:lnTo>
                    <a:pt x="421" y="191"/>
                  </a:lnTo>
                  <a:lnTo>
                    <a:pt x="420" y="189"/>
                  </a:lnTo>
                  <a:lnTo>
                    <a:pt x="420" y="187"/>
                  </a:lnTo>
                  <a:lnTo>
                    <a:pt x="420" y="185"/>
                  </a:lnTo>
                  <a:lnTo>
                    <a:pt x="420" y="183"/>
                  </a:lnTo>
                  <a:lnTo>
                    <a:pt x="418" y="185"/>
                  </a:lnTo>
                  <a:lnTo>
                    <a:pt x="417" y="185"/>
                  </a:lnTo>
                  <a:lnTo>
                    <a:pt x="415" y="185"/>
                  </a:lnTo>
                  <a:lnTo>
                    <a:pt x="413" y="185"/>
                  </a:lnTo>
                  <a:lnTo>
                    <a:pt x="410" y="187"/>
                  </a:lnTo>
                  <a:lnTo>
                    <a:pt x="408" y="187"/>
                  </a:lnTo>
                  <a:lnTo>
                    <a:pt x="406" y="187"/>
                  </a:lnTo>
                  <a:lnTo>
                    <a:pt x="404" y="187"/>
                  </a:lnTo>
                  <a:lnTo>
                    <a:pt x="401" y="188"/>
                  </a:lnTo>
                  <a:lnTo>
                    <a:pt x="399" y="188"/>
                  </a:lnTo>
                  <a:lnTo>
                    <a:pt x="396" y="188"/>
                  </a:lnTo>
                  <a:lnTo>
                    <a:pt x="394" y="188"/>
                  </a:lnTo>
                  <a:lnTo>
                    <a:pt x="392" y="189"/>
                  </a:lnTo>
                  <a:lnTo>
                    <a:pt x="390" y="189"/>
                  </a:lnTo>
                  <a:lnTo>
                    <a:pt x="389" y="189"/>
                  </a:lnTo>
                  <a:lnTo>
                    <a:pt x="388" y="189"/>
                  </a:lnTo>
                  <a:lnTo>
                    <a:pt x="386" y="189"/>
                  </a:lnTo>
                  <a:lnTo>
                    <a:pt x="386" y="188"/>
                  </a:lnTo>
                  <a:lnTo>
                    <a:pt x="384" y="188"/>
                  </a:lnTo>
                  <a:lnTo>
                    <a:pt x="384" y="186"/>
                  </a:lnTo>
                  <a:lnTo>
                    <a:pt x="382" y="186"/>
                  </a:lnTo>
                  <a:lnTo>
                    <a:pt x="382" y="184"/>
                  </a:lnTo>
                  <a:lnTo>
                    <a:pt x="380" y="184"/>
                  </a:lnTo>
                  <a:lnTo>
                    <a:pt x="380" y="182"/>
                  </a:lnTo>
                  <a:lnTo>
                    <a:pt x="378" y="182"/>
                  </a:lnTo>
                  <a:lnTo>
                    <a:pt x="378" y="180"/>
                  </a:lnTo>
                  <a:lnTo>
                    <a:pt x="376" y="180"/>
                  </a:lnTo>
                  <a:lnTo>
                    <a:pt x="374" y="180"/>
                  </a:lnTo>
                  <a:lnTo>
                    <a:pt x="374" y="179"/>
                  </a:lnTo>
                  <a:lnTo>
                    <a:pt x="373" y="180"/>
                  </a:lnTo>
                  <a:lnTo>
                    <a:pt x="373" y="181"/>
                  </a:lnTo>
                  <a:lnTo>
                    <a:pt x="372" y="183"/>
                  </a:lnTo>
                  <a:lnTo>
                    <a:pt x="372" y="184"/>
                  </a:lnTo>
                  <a:lnTo>
                    <a:pt x="370" y="186"/>
                  </a:lnTo>
                  <a:lnTo>
                    <a:pt x="370" y="188"/>
                  </a:lnTo>
                  <a:lnTo>
                    <a:pt x="369" y="189"/>
                  </a:lnTo>
                  <a:lnTo>
                    <a:pt x="367" y="190"/>
                  </a:lnTo>
                  <a:lnTo>
                    <a:pt x="365" y="190"/>
                  </a:lnTo>
                  <a:lnTo>
                    <a:pt x="364" y="190"/>
                  </a:lnTo>
                  <a:lnTo>
                    <a:pt x="362" y="190"/>
                  </a:lnTo>
                  <a:lnTo>
                    <a:pt x="360" y="190"/>
                  </a:lnTo>
                  <a:lnTo>
                    <a:pt x="359" y="190"/>
                  </a:lnTo>
                  <a:lnTo>
                    <a:pt x="358" y="190"/>
                  </a:lnTo>
                  <a:lnTo>
                    <a:pt x="356" y="190"/>
                  </a:lnTo>
                  <a:lnTo>
                    <a:pt x="354" y="190"/>
                  </a:lnTo>
                  <a:lnTo>
                    <a:pt x="354" y="189"/>
                  </a:lnTo>
                  <a:lnTo>
                    <a:pt x="354" y="188"/>
                  </a:lnTo>
                  <a:lnTo>
                    <a:pt x="354" y="187"/>
                  </a:lnTo>
                  <a:lnTo>
                    <a:pt x="354" y="185"/>
                  </a:lnTo>
                  <a:lnTo>
                    <a:pt x="354" y="183"/>
                  </a:lnTo>
                  <a:lnTo>
                    <a:pt x="354" y="182"/>
                  </a:lnTo>
                  <a:lnTo>
                    <a:pt x="354" y="180"/>
                  </a:lnTo>
                  <a:lnTo>
                    <a:pt x="354" y="178"/>
                  </a:lnTo>
                  <a:lnTo>
                    <a:pt x="354" y="177"/>
                  </a:lnTo>
                  <a:lnTo>
                    <a:pt x="354" y="176"/>
                  </a:lnTo>
                  <a:lnTo>
                    <a:pt x="354" y="174"/>
                  </a:lnTo>
                  <a:lnTo>
                    <a:pt x="354" y="172"/>
                  </a:lnTo>
                  <a:lnTo>
                    <a:pt x="354" y="170"/>
                  </a:lnTo>
                  <a:lnTo>
                    <a:pt x="354" y="169"/>
                  </a:lnTo>
                  <a:lnTo>
                    <a:pt x="354" y="171"/>
                  </a:lnTo>
                  <a:lnTo>
                    <a:pt x="354" y="173"/>
                  </a:lnTo>
                  <a:lnTo>
                    <a:pt x="355" y="173"/>
                  </a:lnTo>
                  <a:lnTo>
                    <a:pt x="355" y="174"/>
                  </a:lnTo>
                  <a:lnTo>
                    <a:pt x="356" y="174"/>
                  </a:lnTo>
                  <a:lnTo>
                    <a:pt x="358" y="176"/>
                  </a:lnTo>
                  <a:lnTo>
                    <a:pt x="359" y="176"/>
                  </a:lnTo>
                  <a:lnTo>
                    <a:pt x="359" y="178"/>
                  </a:lnTo>
                  <a:lnTo>
                    <a:pt x="361" y="178"/>
                  </a:lnTo>
                  <a:lnTo>
                    <a:pt x="362" y="179"/>
                  </a:lnTo>
                  <a:lnTo>
                    <a:pt x="364" y="179"/>
                  </a:lnTo>
                  <a:lnTo>
                    <a:pt x="366" y="179"/>
                  </a:lnTo>
                  <a:lnTo>
                    <a:pt x="367" y="179"/>
                  </a:lnTo>
                  <a:lnTo>
                    <a:pt x="369" y="179"/>
                  </a:lnTo>
                  <a:lnTo>
                    <a:pt x="371" y="178"/>
                  </a:lnTo>
                  <a:lnTo>
                    <a:pt x="371" y="177"/>
                  </a:lnTo>
                  <a:lnTo>
                    <a:pt x="373" y="175"/>
                  </a:lnTo>
                  <a:lnTo>
                    <a:pt x="373" y="174"/>
                  </a:lnTo>
                  <a:lnTo>
                    <a:pt x="374" y="172"/>
                  </a:lnTo>
                  <a:lnTo>
                    <a:pt x="374" y="171"/>
                  </a:lnTo>
                  <a:lnTo>
                    <a:pt x="374" y="169"/>
                  </a:lnTo>
                  <a:lnTo>
                    <a:pt x="374" y="171"/>
                  </a:lnTo>
                  <a:lnTo>
                    <a:pt x="376" y="171"/>
                  </a:lnTo>
                  <a:lnTo>
                    <a:pt x="378" y="171"/>
                  </a:lnTo>
                  <a:lnTo>
                    <a:pt x="380" y="171"/>
                  </a:lnTo>
                  <a:lnTo>
                    <a:pt x="381" y="170"/>
                  </a:lnTo>
                  <a:lnTo>
                    <a:pt x="382" y="170"/>
                  </a:lnTo>
                  <a:lnTo>
                    <a:pt x="384" y="170"/>
                  </a:lnTo>
                  <a:lnTo>
                    <a:pt x="386" y="170"/>
                  </a:lnTo>
                  <a:lnTo>
                    <a:pt x="388" y="169"/>
                  </a:lnTo>
                  <a:lnTo>
                    <a:pt x="390" y="167"/>
                  </a:lnTo>
                  <a:lnTo>
                    <a:pt x="391" y="166"/>
                  </a:lnTo>
                  <a:lnTo>
                    <a:pt x="393" y="164"/>
                  </a:lnTo>
                  <a:lnTo>
                    <a:pt x="394" y="163"/>
                  </a:lnTo>
                  <a:lnTo>
                    <a:pt x="394" y="161"/>
                  </a:lnTo>
                  <a:lnTo>
                    <a:pt x="396" y="159"/>
                  </a:lnTo>
                  <a:lnTo>
                    <a:pt x="396" y="157"/>
                  </a:lnTo>
                  <a:lnTo>
                    <a:pt x="396" y="155"/>
                  </a:lnTo>
                  <a:lnTo>
                    <a:pt x="396" y="154"/>
                  </a:lnTo>
                  <a:lnTo>
                    <a:pt x="398" y="151"/>
                  </a:lnTo>
                  <a:lnTo>
                    <a:pt x="397" y="149"/>
                  </a:lnTo>
                  <a:lnTo>
                    <a:pt x="397" y="147"/>
                  </a:lnTo>
                  <a:lnTo>
                    <a:pt x="397" y="145"/>
                  </a:lnTo>
                  <a:lnTo>
                    <a:pt x="397" y="142"/>
                  </a:lnTo>
                  <a:lnTo>
                    <a:pt x="396" y="140"/>
                  </a:lnTo>
                  <a:lnTo>
                    <a:pt x="396" y="139"/>
                  </a:lnTo>
                  <a:lnTo>
                    <a:pt x="396" y="137"/>
                  </a:lnTo>
                  <a:lnTo>
                    <a:pt x="396" y="135"/>
                  </a:lnTo>
                  <a:lnTo>
                    <a:pt x="394" y="135"/>
                  </a:lnTo>
                  <a:lnTo>
                    <a:pt x="394" y="133"/>
                  </a:lnTo>
                  <a:lnTo>
                    <a:pt x="393" y="133"/>
                  </a:lnTo>
                  <a:lnTo>
                    <a:pt x="393" y="131"/>
                  </a:lnTo>
                  <a:lnTo>
                    <a:pt x="391" y="131"/>
                  </a:lnTo>
                  <a:lnTo>
                    <a:pt x="390" y="131"/>
                  </a:lnTo>
                  <a:lnTo>
                    <a:pt x="390" y="129"/>
                  </a:lnTo>
                  <a:lnTo>
                    <a:pt x="388" y="129"/>
                  </a:lnTo>
                  <a:lnTo>
                    <a:pt x="387" y="129"/>
                  </a:lnTo>
                  <a:lnTo>
                    <a:pt x="387" y="128"/>
                  </a:lnTo>
                  <a:lnTo>
                    <a:pt x="385" y="128"/>
                  </a:lnTo>
                  <a:lnTo>
                    <a:pt x="385" y="127"/>
                  </a:lnTo>
                  <a:lnTo>
                    <a:pt x="385" y="126"/>
                  </a:lnTo>
                  <a:lnTo>
                    <a:pt x="385" y="124"/>
                  </a:lnTo>
                  <a:lnTo>
                    <a:pt x="385" y="123"/>
                  </a:lnTo>
                  <a:lnTo>
                    <a:pt x="385" y="122"/>
                  </a:lnTo>
                  <a:lnTo>
                    <a:pt x="385" y="124"/>
                  </a:lnTo>
                  <a:lnTo>
                    <a:pt x="387" y="124"/>
                  </a:lnTo>
                  <a:lnTo>
                    <a:pt x="387" y="126"/>
                  </a:lnTo>
                  <a:lnTo>
                    <a:pt x="389" y="126"/>
                  </a:lnTo>
                  <a:lnTo>
                    <a:pt x="390" y="126"/>
                  </a:lnTo>
                  <a:lnTo>
                    <a:pt x="392" y="126"/>
                  </a:lnTo>
                  <a:lnTo>
                    <a:pt x="393" y="127"/>
                  </a:lnTo>
                  <a:lnTo>
                    <a:pt x="394" y="127"/>
                  </a:lnTo>
                  <a:lnTo>
                    <a:pt x="396" y="127"/>
                  </a:lnTo>
                  <a:lnTo>
                    <a:pt x="398" y="127"/>
                  </a:lnTo>
                  <a:lnTo>
                    <a:pt x="399" y="127"/>
                  </a:lnTo>
                  <a:lnTo>
                    <a:pt x="401" y="127"/>
                  </a:lnTo>
                  <a:lnTo>
                    <a:pt x="402" y="127"/>
                  </a:lnTo>
                  <a:lnTo>
                    <a:pt x="404" y="127"/>
                  </a:lnTo>
                  <a:lnTo>
                    <a:pt x="406" y="127"/>
                  </a:lnTo>
                  <a:lnTo>
                    <a:pt x="408" y="127"/>
                  </a:lnTo>
                  <a:lnTo>
                    <a:pt x="409" y="127"/>
                  </a:lnTo>
                  <a:lnTo>
                    <a:pt x="412" y="127"/>
                  </a:lnTo>
                  <a:lnTo>
                    <a:pt x="414" y="127"/>
                  </a:lnTo>
                  <a:lnTo>
                    <a:pt x="418" y="127"/>
                  </a:lnTo>
                  <a:lnTo>
                    <a:pt x="421" y="127"/>
                  </a:lnTo>
                  <a:lnTo>
                    <a:pt x="424" y="126"/>
                  </a:lnTo>
                  <a:lnTo>
                    <a:pt x="426" y="126"/>
                  </a:lnTo>
                  <a:lnTo>
                    <a:pt x="429" y="126"/>
                  </a:lnTo>
                  <a:lnTo>
                    <a:pt x="431" y="126"/>
                  </a:lnTo>
                  <a:lnTo>
                    <a:pt x="434" y="125"/>
                  </a:lnTo>
                  <a:lnTo>
                    <a:pt x="436" y="125"/>
                  </a:lnTo>
                  <a:lnTo>
                    <a:pt x="439" y="124"/>
                  </a:lnTo>
                  <a:lnTo>
                    <a:pt x="440" y="124"/>
                  </a:lnTo>
                  <a:lnTo>
                    <a:pt x="443" y="122"/>
                  </a:lnTo>
                  <a:lnTo>
                    <a:pt x="445" y="122"/>
                  </a:lnTo>
                  <a:lnTo>
                    <a:pt x="447" y="121"/>
                  </a:lnTo>
                  <a:lnTo>
                    <a:pt x="448" y="120"/>
                  </a:lnTo>
                  <a:lnTo>
                    <a:pt x="449" y="120"/>
                  </a:lnTo>
                  <a:lnTo>
                    <a:pt x="451" y="119"/>
                  </a:lnTo>
                  <a:lnTo>
                    <a:pt x="453" y="117"/>
                  </a:lnTo>
                  <a:lnTo>
                    <a:pt x="453" y="116"/>
                  </a:lnTo>
                  <a:lnTo>
                    <a:pt x="455" y="115"/>
                  </a:lnTo>
                  <a:lnTo>
                    <a:pt x="455" y="113"/>
                  </a:lnTo>
                  <a:lnTo>
                    <a:pt x="456" y="111"/>
                  </a:lnTo>
                  <a:lnTo>
                    <a:pt x="458" y="109"/>
                  </a:lnTo>
                  <a:lnTo>
                    <a:pt x="459" y="105"/>
                  </a:lnTo>
                  <a:lnTo>
                    <a:pt x="459" y="103"/>
                  </a:lnTo>
                  <a:lnTo>
                    <a:pt x="460" y="100"/>
                  </a:lnTo>
                  <a:lnTo>
                    <a:pt x="460" y="96"/>
                  </a:lnTo>
                  <a:lnTo>
                    <a:pt x="461" y="93"/>
                  </a:lnTo>
                  <a:lnTo>
                    <a:pt x="460" y="91"/>
                  </a:lnTo>
                  <a:lnTo>
                    <a:pt x="460" y="87"/>
                  </a:lnTo>
                  <a:lnTo>
                    <a:pt x="460" y="85"/>
                  </a:lnTo>
                  <a:lnTo>
                    <a:pt x="460" y="82"/>
                  </a:lnTo>
                  <a:lnTo>
                    <a:pt x="459" y="80"/>
                  </a:lnTo>
                  <a:lnTo>
                    <a:pt x="459" y="78"/>
                  </a:lnTo>
                  <a:lnTo>
                    <a:pt x="458" y="77"/>
                  </a:lnTo>
                  <a:lnTo>
                    <a:pt x="458" y="75"/>
                  </a:lnTo>
                  <a:lnTo>
                    <a:pt x="456" y="73"/>
                  </a:lnTo>
                  <a:lnTo>
                    <a:pt x="456" y="72"/>
                  </a:lnTo>
                  <a:lnTo>
                    <a:pt x="455" y="70"/>
                  </a:lnTo>
                  <a:lnTo>
                    <a:pt x="455" y="68"/>
                  </a:lnTo>
                  <a:lnTo>
                    <a:pt x="453" y="68"/>
                  </a:lnTo>
                  <a:lnTo>
                    <a:pt x="453" y="67"/>
                  </a:lnTo>
                  <a:lnTo>
                    <a:pt x="452" y="67"/>
                  </a:lnTo>
                  <a:lnTo>
                    <a:pt x="451" y="65"/>
                  </a:lnTo>
                  <a:lnTo>
                    <a:pt x="449" y="65"/>
                  </a:lnTo>
                  <a:lnTo>
                    <a:pt x="447" y="64"/>
                  </a:lnTo>
                  <a:lnTo>
                    <a:pt x="445" y="62"/>
                  </a:lnTo>
                  <a:lnTo>
                    <a:pt x="444" y="60"/>
                  </a:lnTo>
                  <a:lnTo>
                    <a:pt x="442" y="60"/>
                  </a:lnTo>
                  <a:lnTo>
                    <a:pt x="440" y="58"/>
                  </a:lnTo>
                  <a:lnTo>
                    <a:pt x="439" y="57"/>
                  </a:lnTo>
                  <a:lnTo>
                    <a:pt x="437" y="56"/>
                  </a:lnTo>
                  <a:lnTo>
                    <a:pt x="435" y="56"/>
                  </a:lnTo>
                  <a:lnTo>
                    <a:pt x="433" y="54"/>
                  </a:lnTo>
                  <a:lnTo>
                    <a:pt x="431" y="54"/>
                  </a:lnTo>
                  <a:lnTo>
                    <a:pt x="431" y="53"/>
                  </a:lnTo>
                  <a:lnTo>
                    <a:pt x="432" y="53"/>
                  </a:lnTo>
                  <a:lnTo>
                    <a:pt x="434" y="53"/>
                  </a:lnTo>
                  <a:lnTo>
                    <a:pt x="436" y="53"/>
                  </a:lnTo>
                  <a:lnTo>
                    <a:pt x="437" y="53"/>
                  </a:lnTo>
                  <a:lnTo>
                    <a:pt x="439" y="53"/>
                  </a:lnTo>
                  <a:lnTo>
                    <a:pt x="441" y="53"/>
                  </a:lnTo>
                  <a:lnTo>
                    <a:pt x="442" y="53"/>
                  </a:lnTo>
                  <a:lnTo>
                    <a:pt x="444" y="53"/>
                  </a:lnTo>
                  <a:lnTo>
                    <a:pt x="445" y="53"/>
                  </a:lnTo>
                  <a:lnTo>
                    <a:pt x="446" y="53"/>
                  </a:lnTo>
                  <a:lnTo>
                    <a:pt x="448" y="53"/>
                  </a:lnTo>
                  <a:lnTo>
                    <a:pt x="448" y="51"/>
                  </a:lnTo>
                  <a:lnTo>
                    <a:pt x="448" y="50"/>
                  </a:lnTo>
                  <a:lnTo>
                    <a:pt x="448" y="49"/>
                  </a:lnTo>
                  <a:lnTo>
                    <a:pt x="448" y="48"/>
                  </a:lnTo>
                  <a:lnTo>
                    <a:pt x="448" y="46"/>
                  </a:lnTo>
                  <a:lnTo>
                    <a:pt x="448" y="44"/>
                  </a:lnTo>
                  <a:lnTo>
                    <a:pt x="448" y="42"/>
                  </a:lnTo>
                  <a:lnTo>
                    <a:pt x="448" y="40"/>
                  </a:lnTo>
                  <a:lnTo>
                    <a:pt x="448" y="39"/>
                  </a:lnTo>
                  <a:lnTo>
                    <a:pt x="448" y="37"/>
                  </a:lnTo>
                  <a:lnTo>
                    <a:pt x="448" y="35"/>
                  </a:lnTo>
                  <a:lnTo>
                    <a:pt x="448" y="34"/>
                  </a:lnTo>
                  <a:lnTo>
                    <a:pt x="446" y="34"/>
                  </a:lnTo>
                  <a:lnTo>
                    <a:pt x="444" y="34"/>
                  </a:lnTo>
                  <a:lnTo>
                    <a:pt x="443" y="34"/>
                  </a:lnTo>
                  <a:lnTo>
                    <a:pt x="441" y="34"/>
                  </a:lnTo>
                  <a:lnTo>
                    <a:pt x="439" y="34"/>
                  </a:lnTo>
                  <a:lnTo>
                    <a:pt x="438" y="34"/>
                  </a:lnTo>
                  <a:lnTo>
                    <a:pt x="436" y="34"/>
                  </a:lnTo>
                  <a:lnTo>
                    <a:pt x="434" y="34"/>
                  </a:lnTo>
                  <a:lnTo>
                    <a:pt x="433" y="34"/>
                  </a:lnTo>
                  <a:lnTo>
                    <a:pt x="431" y="34"/>
                  </a:lnTo>
                  <a:lnTo>
                    <a:pt x="429" y="34"/>
                  </a:lnTo>
                  <a:lnTo>
                    <a:pt x="428" y="34"/>
                  </a:lnTo>
                  <a:lnTo>
                    <a:pt x="429" y="33"/>
                  </a:lnTo>
                  <a:lnTo>
                    <a:pt x="430" y="31"/>
                  </a:lnTo>
                  <a:lnTo>
                    <a:pt x="430" y="30"/>
                  </a:lnTo>
                  <a:lnTo>
                    <a:pt x="432" y="28"/>
                  </a:lnTo>
                  <a:lnTo>
                    <a:pt x="432" y="26"/>
                  </a:lnTo>
                  <a:lnTo>
                    <a:pt x="434" y="24"/>
                  </a:lnTo>
                  <a:lnTo>
                    <a:pt x="434" y="22"/>
                  </a:lnTo>
                  <a:lnTo>
                    <a:pt x="434" y="20"/>
                  </a:lnTo>
                  <a:lnTo>
                    <a:pt x="434" y="21"/>
                  </a:lnTo>
                  <a:lnTo>
                    <a:pt x="435" y="21"/>
                  </a:lnTo>
                  <a:lnTo>
                    <a:pt x="436" y="21"/>
                  </a:lnTo>
                  <a:lnTo>
                    <a:pt x="438" y="20"/>
                  </a:lnTo>
                  <a:lnTo>
                    <a:pt x="439" y="20"/>
                  </a:lnTo>
                  <a:lnTo>
                    <a:pt x="441" y="20"/>
                  </a:lnTo>
                  <a:lnTo>
                    <a:pt x="442" y="20"/>
                  </a:lnTo>
                  <a:lnTo>
                    <a:pt x="443" y="20"/>
                  </a:lnTo>
                  <a:lnTo>
                    <a:pt x="443" y="19"/>
                  </a:lnTo>
                  <a:lnTo>
                    <a:pt x="443" y="18"/>
                  </a:lnTo>
                  <a:lnTo>
                    <a:pt x="443" y="16"/>
                  </a:lnTo>
                  <a:lnTo>
                    <a:pt x="443" y="15"/>
                  </a:lnTo>
                  <a:lnTo>
                    <a:pt x="444" y="13"/>
                  </a:lnTo>
                  <a:lnTo>
                    <a:pt x="444" y="11"/>
                  </a:lnTo>
                  <a:lnTo>
                    <a:pt x="445" y="10"/>
                  </a:lnTo>
                  <a:lnTo>
                    <a:pt x="445" y="9"/>
                  </a:lnTo>
                  <a:lnTo>
                    <a:pt x="447" y="7"/>
                  </a:lnTo>
                  <a:lnTo>
                    <a:pt x="447" y="5"/>
                  </a:lnTo>
                  <a:lnTo>
                    <a:pt x="448" y="3"/>
                  </a:lnTo>
                  <a:lnTo>
                    <a:pt x="448" y="2"/>
                  </a:lnTo>
                  <a:lnTo>
                    <a:pt x="449" y="0"/>
                  </a:lnTo>
                  <a:lnTo>
                    <a:pt x="443" y="3"/>
                  </a:lnTo>
                  <a:lnTo>
                    <a:pt x="434" y="5"/>
                  </a:lnTo>
                  <a:lnTo>
                    <a:pt x="421" y="6"/>
                  </a:lnTo>
                  <a:lnTo>
                    <a:pt x="408" y="6"/>
                  </a:lnTo>
                  <a:lnTo>
                    <a:pt x="391" y="8"/>
                  </a:lnTo>
                  <a:lnTo>
                    <a:pt x="374" y="8"/>
                  </a:lnTo>
                  <a:lnTo>
                    <a:pt x="355" y="8"/>
                  </a:lnTo>
                  <a:lnTo>
                    <a:pt x="338" y="8"/>
                  </a:lnTo>
                  <a:lnTo>
                    <a:pt x="319" y="8"/>
                  </a:lnTo>
                  <a:lnTo>
                    <a:pt x="301" y="8"/>
                  </a:lnTo>
                  <a:lnTo>
                    <a:pt x="284" y="8"/>
                  </a:lnTo>
                  <a:lnTo>
                    <a:pt x="270" y="8"/>
                  </a:lnTo>
                  <a:lnTo>
                    <a:pt x="257" y="8"/>
                  </a:lnTo>
                  <a:lnTo>
                    <a:pt x="249" y="8"/>
                  </a:lnTo>
                  <a:lnTo>
                    <a:pt x="243" y="8"/>
                  </a:lnTo>
                  <a:lnTo>
                    <a:pt x="241" y="6"/>
                  </a:lnTo>
                  <a:lnTo>
                    <a:pt x="218" y="6"/>
                  </a:lnTo>
                  <a:lnTo>
                    <a:pt x="215" y="8"/>
                  </a:lnTo>
                  <a:lnTo>
                    <a:pt x="210" y="8"/>
                  </a:lnTo>
                  <a:lnTo>
                    <a:pt x="200" y="8"/>
                  </a:lnTo>
                  <a:lnTo>
                    <a:pt x="188" y="8"/>
                  </a:lnTo>
                  <a:lnTo>
                    <a:pt x="173" y="8"/>
                  </a:lnTo>
                  <a:lnTo>
                    <a:pt x="156" y="8"/>
                  </a:lnTo>
                  <a:lnTo>
                    <a:pt x="139" y="8"/>
                  </a:lnTo>
                  <a:lnTo>
                    <a:pt x="121" y="8"/>
                  </a:lnTo>
                  <a:lnTo>
                    <a:pt x="101" y="8"/>
                  </a:lnTo>
                  <a:lnTo>
                    <a:pt x="83" y="8"/>
                  </a:lnTo>
                  <a:lnTo>
                    <a:pt x="66" y="8"/>
                  </a:lnTo>
                  <a:lnTo>
                    <a:pt x="50" y="6"/>
                  </a:lnTo>
                  <a:lnTo>
                    <a:pt x="35" y="6"/>
                  </a:lnTo>
                  <a:lnTo>
                    <a:pt x="24" y="5"/>
                  </a:lnTo>
                  <a:lnTo>
                    <a:pt x="15" y="3"/>
                  </a:lnTo>
                  <a:lnTo>
                    <a:pt x="10" y="0"/>
                  </a:lnTo>
                  <a:lnTo>
                    <a:pt x="8" y="2"/>
                  </a:lnTo>
                  <a:lnTo>
                    <a:pt x="8" y="3"/>
                  </a:lnTo>
                  <a:lnTo>
                    <a:pt x="8" y="5"/>
                  </a:lnTo>
                  <a:lnTo>
                    <a:pt x="10" y="7"/>
                  </a:lnTo>
                  <a:lnTo>
                    <a:pt x="10" y="9"/>
                  </a:lnTo>
                  <a:lnTo>
                    <a:pt x="11" y="10"/>
                  </a:lnTo>
                  <a:lnTo>
                    <a:pt x="11" y="11"/>
                  </a:lnTo>
                  <a:lnTo>
                    <a:pt x="13" y="13"/>
                  </a:lnTo>
                  <a:lnTo>
                    <a:pt x="13" y="15"/>
                  </a:lnTo>
                  <a:lnTo>
                    <a:pt x="14" y="16"/>
                  </a:lnTo>
                  <a:lnTo>
                    <a:pt x="14" y="18"/>
                  </a:lnTo>
                  <a:lnTo>
                    <a:pt x="14" y="19"/>
                  </a:lnTo>
                  <a:lnTo>
                    <a:pt x="14" y="20"/>
                  </a:lnTo>
                  <a:lnTo>
                    <a:pt x="16" y="20"/>
                  </a:lnTo>
                  <a:lnTo>
                    <a:pt x="18" y="20"/>
                  </a:lnTo>
                  <a:lnTo>
                    <a:pt x="20" y="20"/>
                  </a:lnTo>
                  <a:lnTo>
                    <a:pt x="20" y="21"/>
                  </a:lnTo>
                  <a:lnTo>
                    <a:pt x="22" y="21"/>
                  </a:lnTo>
                  <a:lnTo>
                    <a:pt x="23" y="21"/>
                  </a:lnTo>
                  <a:lnTo>
                    <a:pt x="24" y="20"/>
                  </a:lnTo>
                  <a:lnTo>
                    <a:pt x="24" y="22"/>
                  </a:lnTo>
                  <a:lnTo>
                    <a:pt x="24" y="24"/>
                  </a:lnTo>
                  <a:lnTo>
                    <a:pt x="25" y="24"/>
                  </a:lnTo>
                  <a:lnTo>
                    <a:pt x="25" y="26"/>
                  </a:lnTo>
                  <a:lnTo>
                    <a:pt x="27" y="26"/>
                  </a:lnTo>
                  <a:lnTo>
                    <a:pt x="27" y="27"/>
                  </a:lnTo>
                  <a:lnTo>
                    <a:pt x="29" y="27"/>
                  </a:lnTo>
                  <a:lnTo>
                    <a:pt x="29" y="29"/>
                  </a:lnTo>
                  <a:lnTo>
                    <a:pt x="31" y="30"/>
                  </a:lnTo>
                  <a:lnTo>
                    <a:pt x="31" y="32"/>
                  </a:lnTo>
                  <a:lnTo>
                    <a:pt x="33" y="32"/>
                  </a:lnTo>
                  <a:lnTo>
                    <a:pt x="33" y="34"/>
                  </a:lnTo>
                  <a:lnTo>
                    <a:pt x="34" y="34"/>
                  </a:lnTo>
                  <a:lnTo>
                    <a:pt x="35" y="34"/>
                  </a:lnTo>
                  <a:lnTo>
                    <a:pt x="34" y="34"/>
                  </a:lnTo>
                  <a:lnTo>
                    <a:pt x="33" y="34"/>
                  </a:lnTo>
                  <a:lnTo>
                    <a:pt x="31" y="34"/>
                  </a:lnTo>
                  <a:lnTo>
                    <a:pt x="30" y="34"/>
                  </a:lnTo>
                  <a:lnTo>
                    <a:pt x="27" y="34"/>
                  </a:lnTo>
                  <a:lnTo>
                    <a:pt x="25" y="34"/>
                  </a:lnTo>
                  <a:lnTo>
                    <a:pt x="22" y="34"/>
                  </a:lnTo>
                  <a:lnTo>
                    <a:pt x="20" y="34"/>
                  </a:lnTo>
                  <a:lnTo>
                    <a:pt x="17" y="34"/>
                  </a:lnTo>
                  <a:lnTo>
                    <a:pt x="15" y="34"/>
                  </a:lnTo>
                  <a:lnTo>
                    <a:pt x="13" y="34"/>
                  </a:lnTo>
                  <a:lnTo>
                    <a:pt x="11" y="34"/>
                  </a:lnTo>
                  <a:lnTo>
                    <a:pt x="9" y="34"/>
                  </a:lnTo>
                  <a:lnTo>
                    <a:pt x="8" y="34"/>
                  </a:lnTo>
                  <a:lnTo>
                    <a:pt x="7" y="34"/>
                  </a:lnTo>
                  <a:lnTo>
                    <a:pt x="7" y="35"/>
                  </a:lnTo>
                  <a:lnTo>
                    <a:pt x="7" y="37"/>
                  </a:lnTo>
                  <a:lnTo>
                    <a:pt x="7" y="39"/>
                  </a:lnTo>
                  <a:lnTo>
                    <a:pt x="7" y="41"/>
                  </a:lnTo>
                  <a:lnTo>
                    <a:pt x="7" y="43"/>
                  </a:lnTo>
                  <a:lnTo>
                    <a:pt x="7" y="45"/>
                  </a:lnTo>
                  <a:lnTo>
                    <a:pt x="7" y="47"/>
                  </a:lnTo>
                  <a:lnTo>
                    <a:pt x="7" y="49"/>
                  </a:lnTo>
                  <a:lnTo>
                    <a:pt x="7" y="50"/>
                  </a:lnTo>
                  <a:lnTo>
                    <a:pt x="7" y="51"/>
                  </a:lnTo>
                  <a:lnTo>
                    <a:pt x="7" y="52"/>
                  </a:lnTo>
                  <a:lnTo>
                    <a:pt x="8" y="52"/>
                  </a:lnTo>
                  <a:lnTo>
                    <a:pt x="8" y="53"/>
                  </a:lnTo>
                  <a:lnTo>
                    <a:pt x="10" y="53"/>
                  </a:lnTo>
                  <a:lnTo>
                    <a:pt x="12" y="53"/>
                  </a:lnTo>
                  <a:lnTo>
                    <a:pt x="14" y="53"/>
                  </a:lnTo>
                  <a:lnTo>
                    <a:pt x="16" y="53"/>
                  </a:lnTo>
                  <a:lnTo>
                    <a:pt x="18" y="53"/>
                  </a:lnTo>
                  <a:lnTo>
                    <a:pt x="20" y="53"/>
                  </a:lnTo>
                  <a:lnTo>
                    <a:pt x="22" y="53"/>
                  </a:lnTo>
                  <a:lnTo>
                    <a:pt x="23" y="53"/>
                  </a:lnTo>
                  <a:lnTo>
                    <a:pt x="24" y="53"/>
                  </a:lnTo>
                  <a:lnTo>
                    <a:pt x="26" y="53"/>
                  </a:lnTo>
                  <a:lnTo>
                    <a:pt x="24" y="54"/>
                  </a:lnTo>
                  <a:lnTo>
                    <a:pt x="23" y="54"/>
                  </a:lnTo>
                  <a:lnTo>
                    <a:pt x="21" y="54"/>
                  </a:lnTo>
                  <a:lnTo>
                    <a:pt x="20" y="54"/>
                  </a:lnTo>
                  <a:lnTo>
                    <a:pt x="19" y="56"/>
                  </a:lnTo>
                  <a:lnTo>
                    <a:pt x="17" y="56"/>
                  </a:lnTo>
                  <a:lnTo>
                    <a:pt x="15" y="57"/>
                  </a:lnTo>
                  <a:lnTo>
                    <a:pt x="14" y="57"/>
                  </a:lnTo>
                  <a:lnTo>
                    <a:pt x="12" y="59"/>
                  </a:lnTo>
                  <a:lnTo>
                    <a:pt x="10" y="61"/>
                  </a:lnTo>
                  <a:lnTo>
                    <a:pt x="8" y="63"/>
                  </a:lnTo>
                  <a:lnTo>
                    <a:pt x="7" y="64"/>
                  </a:lnTo>
                  <a:lnTo>
                    <a:pt x="5" y="66"/>
                  </a:lnTo>
                  <a:lnTo>
                    <a:pt x="4" y="68"/>
                  </a:lnTo>
                  <a:lnTo>
                    <a:pt x="3" y="69"/>
                  </a:lnTo>
                  <a:lnTo>
                    <a:pt x="3" y="71"/>
                  </a:lnTo>
                  <a:lnTo>
                    <a:pt x="2" y="73"/>
                  </a:lnTo>
                  <a:lnTo>
                    <a:pt x="2" y="75"/>
                  </a:lnTo>
                  <a:lnTo>
                    <a:pt x="2" y="77"/>
                  </a:lnTo>
                  <a:lnTo>
                    <a:pt x="2" y="78"/>
                  </a:lnTo>
                  <a:lnTo>
                    <a:pt x="0" y="80"/>
                  </a:lnTo>
                  <a:lnTo>
                    <a:pt x="0" y="81"/>
                  </a:lnTo>
                  <a:lnTo>
                    <a:pt x="0" y="83"/>
                  </a:lnTo>
                  <a:lnTo>
                    <a:pt x="0" y="84"/>
                  </a:lnTo>
                  <a:lnTo>
                    <a:pt x="0" y="86"/>
                  </a:lnTo>
                  <a:lnTo>
                    <a:pt x="0" y="88"/>
                  </a:lnTo>
                  <a:lnTo>
                    <a:pt x="0" y="89"/>
                  </a:lnTo>
                  <a:lnTo>
                    <a:pt x="0" y="91"/>
                  </a:lnTo>
                  <a:lnTo>
                    <a:pt x="0" y="93"/>
                  </a:lnTo>
                  <a:lnTo>
                    <a:pt x="0" y="95"/>
                  </a:lnTo>
                  <a:lnTo>
                    <a:pt x="0" y="97"/>
                  </a:lnTo>
                  <a:lnTo>
                    <a:pt x="0" y="99"/>
                  </a:lnTo>
                  <a:lnTo>
                    <a:pt x="0" y="100"/>
                  </a:lnTo>
                  <a:lnTo>
                    <a:pt x="0" y="102"/>
                  </a:lnTo>
                  <a:lnTo>
                    <a:pt x="0" y="104"/>
                  </a:lnTo>
                  <a:lnTo>
                    <a:pt x="0" y="105"/>
                  </a:lnTo>
                  <a:lnTo>
                    <a:pt x="0" y="107"/>
                  </a:lnTo>
                  <a:lnTo>
                    <a:pt x="2" y="108"/>
                  </a:lnTo>
                  <a:lnTo>
                    <a:pt x="2" y="111"/>
                  </a:lnTo>
                  <a:lnTo>
                    <a:pt x="4" y="113"/>
                  </a:lnTo>
                  <a:lnTo>
                    <a:pt x="4" y="115"/>
                  </a:lnTo>
                  <a:lnTo>
                    <a:pt x="6" y="116"/>
                  </a:lnTo>
                  <a:lnTo>
                    <a:pt x="8" y="118"/>
                  </a:lnTo>
                  <a:lnTo>
                    <a:pt x="10" y="120"/>
                  </a:lnTo>
                  <a:lnTo>
                    <a:pt x="11" y="122"/>
                  </a:lnTo>
                  <a:lnTo>
                    <a:pt x="14" y="122"/>
                  </a:lnTo>
                  <a:lnTo>
                    <a:pt x="16" y="124"/>
                  </a:lnTo>
                  <a:lnTo>
                    <a:pt x="20" y="124"/>
                  </a:lnTo>
                  <a:lnTo>
                    <a:pt x="23" y="126"/>
                  </a:lnTo>
                  <a:lnTo>
                    <a:pt x="29" y="126"/>
                  </a:lnTo>
                  <a:lnTo>
                    <a:pt x="33" y="126"/>
                  </a:lnTo>
                  <a:lnTo>
                    <a:pt x="38" y="126"/>
                  </a:lnTo>
                  <a:lnTo>
                    <a:pt x="43" y="126"/>
                  </a:lnTo>
                  <a:lnTo>
                    <a:pt x="49" y="124"/>
                  </a:lnTo>
                  <a:lnTo>
                    <a:pt x="53" y="124"/>
                  </a:lnTo>
                  <a:lnTo>
                    <a:pt x="58" y="124"/>
                  </a:lnTo>
                  <a:lnTo>
                    <a:pt x="61" y="124"/>
                  </a:lnTo>
                  <a:lnTo>
                    <a:pt x="66" y="122"/>
                  </a:lnTo>
                  <a:lnTo>
                    <a:pt x="69" y="122"/>
                  </a:lnTo>
                  <a:lnTo>
                    <a:pt x="72" y="122"/>
                  </a:lnTo>
                  <a:lnTo>
                    <a:pt x="73" y="122"/>
                  </a:lnTo>
                  <a:lnTo>
                    <a:pt x="74" y="120"/>
                  </a:lnTo>
                  <a:lnTo>
                    <a:pt x="74" y="121"/>
                  </a:lnTo>
                  <a:lnTo>
                    <a:pt x="74" y="122"/>
                  </a:lnTo>
                  <a:lnTo>
                    <a:pt x="74" y="123"/>
                  </a:lnTo>
                  <a:lnTo>
                    <a:pt x="74" y="125"/>
                  </a:lnTo>
                  <a:lnTo>
                    <a:pt x="74" y="126"/>
                  </a:lnTo>
                  <a:lnTo>
                    <a:pt x="74" y="127"/>
                  </a:lnTo>
                  <a:lnTo>
                    <a:pt x="72" y="129"/>
                  </a:lnTo>
                  <a:lnTo>
                    <a:pt x="71" y="129"/>
                  </a:lnTo>
                  <a:lnTo>
                    <a:pt x="69" y="129"/>
                  </a:lnTo>
                  <a:lnTo>
                    <a:pt x="67" y="131"/>
                  </a:lnTo>
                  <a:lnTo>
                    <a:pt x="66" y="131"/>
                  </a:lnTo>
                  <a:lnTo>
                    <a:pt x="64" y="131"/>
                  </a:lnTo>
                  <a:lnTo>
                    <a:pt x="63" y="133"/>
                  </a:lnTo>
                  <a:lnTo>
                    <a:pt x="63" y="134"/>
                  </a:lnTo>
                  <a:lnTo>
                    <a:pt x="62" y="135"/>
                  </a:lnTo>
                  <a:lnTo>
                    <a:pt x="62" y="136"/>
                  </a:lnTo>
                  <a:lnTo>
                    <a:pt x="61" y="138"/>
                  </a:lnTo>
                  <a:lnTo>
                    <a:pt x="61" y="139"/>
                  </a:lnTo>
                  <a:lnTo>
                    <a:pt x="61" y="141"/>
                  </a:lnTo>
                  <a:lnTo>
                    <a:pt x="61" y="143"/>
                  </a:lnTo>
                  <a:lnTo>
                    <a:pt x="60" y="146"/>
                  </a:lnTo>
                  <a:lnTo>
                    <a:pt x="60" y="148"/>
                  </a:lnTo>
                  <a:lnTo>
                    <a:pt x="60" y="150"/>
                  </a:lnTo>
                  <a:lnTo>
                    <a:pt x="60" y="152"/>
                  </a:lnTo>
                  <a:lnTo>
                    <a:pt x="60" y="153"/>
                  </a:lnTo>
                  <a:lnTo>
                    <a:pt x="61" y="155"/>
                  </a:lnTo>
                  <a:lnTo>
                    <a:pt x="62" y="157"/>
                  </a:lnTo>
                  <a:lnTo>
                    <a:pt x="64" y="158"/>
                  </a:lnTo>
                  <a:lnTo>
                    <a:pt x="64" y="160"/>
                  </a:lnTo>
                  <a:lnTo>
                    <a:pt x="64" y="162"/>
                  </a:lnTo>
                  <a:lnTo>
                    <a:pt x="64" y="163"/>
                  </a:lnTo>
                  <a:lnTo>
                    <a:pt x="66" y="163"/>
                  </a:lnTo>
                  <a:lnTo>
                    <a:pt x="66" y="164"/>
                  </a:lnTo>
                  <a:lnTo>
                    <a:pt x="67" y="164"/>
                  </a:lnTo>
                  <a:lnTo>
                    <a:pt x="67" y="166"/>
                  </a:lnTo>
                  <a:lnTo>
                    <a:pt x="69" y="166"/>
                  </a:lnTo>
                  <a:lnTo>
                    <a:pt x="69" y="168"/>
                  </a:lnTo>
                  <a:lnTo>
                    <a:pt x="70" y="168"/>
                  </a:lnTo>
                  <a:lnTo>
                    <a:pt x="72" y="169"/>
                  </a:lnTo>
                  <a:lnTo>
                    <a:pt x="74" y="169"/>
                  </a:lnTo>
                  <a:lnTo>
                    <a:pt x="74" y="171"/>
                  </a:lnTo>
                  <a:lnTo>
                    <a:pt x="76" y="172"/>
                  </a:lnTo>
                  <a:lnTo>
                    <a:pt x="77" y="173"/>
                  </a:lnTo>
                  <a:lnTo>
                    <a:pt x="78" y="173"/>
                  </a:lnTo>
                  <a:lnTo>
                    <a:pt x="80" y="173"/>
                  </a:lnTo>
                  <a:lnTo>
                    <a:pt x="81" y="173"/>
                  </a:lnTo>
                  <a:lnTo>
                    <a:pt x="83" y="172"/>
                  </a:lnTo>
                  <a:lnTo>
                    <a:pt x="83" y="171"/>
                  </a:lnTo>
                  <a:lnTo>
                    <a:pt x="85" y="169"/>
                  </a:lnTo>
                  <a:lnTo>
                    <a:pt x="84" y="171"/>
                  </a:lnTo>
                  <a:lnTo>
                    <a:pt x="84" y="172"/>
                  </a:lnTo>
                  <a:lnTo>
                    <a:pt x="84" y="174"/>
                  </a:lnTo>
                  <a:lnTo>
                    <a:pt x="86" y="174"/>
                  </a:lnTo>
                  <a:lnTo>
                    <a:pt x="86" y="176"/>
                  </a:lnTo>
                  <a:lnTo>
                    <a:pt x="86" y="177"/>
                  </a:lnTo>
                  <a:lnTo>
                    <a:pt x="88" y="177"/>
                  </a:lnTo>
                  <a:lnTo>
                    <a:pt x="88" y="178"/>
                  </a:lnTo>
                  <a:lnTo>
                    <a:pt x="89" y="178"/>
                  </a:lnTo>
                  <a:lnTo>
                    <a:pt x="91" y="178"/>
                  </a:lnTo>
                  <a:lnTo>
                    <a:pt x="91" y="179"/>
                  </a:lnTo>
                  <a:lnTo>
                    <a:pt x="92" y="179"/>
                  </a:lnTo>
                  <a:lnTo>
                    <a:pt x="93" y="178"/>
                  </a:lnTo>
                  <a:lnTo>
                    <a:pt x="95" y="177"/>
                  </a:lnTo>
                  <a:lnTo>
                    <a:pt x="96" y="177"/>
                  </a:lnTo>
                  <a:lnTo>
                    <a:pt x="98" y="176"/>
                  </a:lnTo>
                  <a:lnTo>
                    <a:pt x="100" y="174"/>
                  </a:lnTo>
                  <a:lnTo>
                    <a:pt x="102" y="173"/>
                  </a:lnTo>
                  <a:lnTo>
                    <a:pt x="103" y="171"/>
                  </a:lnTo>
                  <a:lnTo>
                    <a:pt x="104" y="169"/>
                  </a:lnTo>
                  <a:lnTo>
                    <a:pt x="104" y="170"/>
                  </a:lnTo>
                  <a:lnTo>
                    <a:pt x="104" y="172"/>
                  </a:lnTo>
                  <a:lnTo>
                    <a:pt x="104" y="174"/>
                  </a:lnTo>
                  <a:lnTo>
                    <a:pt x="104" y="176"/>
                  </a:lnTo>
                  <a:lnTo>
                    <a:pt x="104" y="177"/>
                  </a:lnTo>
                  <a:lnTo>
                    <a:pt x="104" y="178"/>
                  </a:lnTo>
                  <a:lnTo>
                    <a:pt x="104" y="180"/>
                  </a:lnTo>
                  <a:lnTo>
                    <a:pt x="104" y="182"/>
                  </a:lnTo>
                  <a:lnTo>
                    <a:pt x="104" y="183"/>
                  </a:lnTo>
                  <a:lnTo>
                    <a:pt x="104" y="185"/>
                  </a:lnTo>
                  <a:lnTo>
                    <a:pt x="104" y="187"/>
                  </a:lnTo>
                  <a:lnTo>
                    <a:pt x="104" y="188"/>
                  </a:lnTo>
                  <a:lnTo>
                    <a:pt x="104" y="189"/>
                  </a:lnTo>
                  <a:lnTo>
                    <a:pt x="102" y="190"/>
                  </a:lnTo>
                  <a:lnTo>
                    <a:pt x="101" y="190"/>
                  </a:lnTo>
                  <a:lnTo>
                    <a:pt x="99" y="190"/>
                  </a:lnTo>
                  <a:lnTo>
                    <a:pt x="97" y="190"/>
                  </a:lnTo>
                  <a:lnTo>
                    <a:pt x="96" y="190"/>
                  </a:lnTo>
                  <a:lnTo>
                    <a:pt x="94" y="190"/>
                  </a:lnTo>
                  <a:lnTo>
                    <a:pt x="92" y="190"/>
                  </a:lnTo>
                  <a:lnTo>
                    <a:pt x="91" y="190"/>
                  </a:lnTo>
                  <a:lnTo>
                    <a:pt x="89" y="190"/>
                  </a:lnTo>
                  <a:lnTo>
                    <a:pt x="89" y="189"/>
                  </a:lnTo>
                  <a:lnTo>
                    <a:pt x="88" y="189"/>
                  </a:lnTo>
                  <a:lnTo>
                    <a:pt x="88" y="188"/>
                  </a:lnTo>
                  <a:lnTo>
                    <a:pt x="87" y="188"/>
                  </a:lnTo>
                  <a:lnTo>
                    <a:pt x="87" y="186"/>
                  </a:lnTo>
                  <a:lnTo>
                    <a:pt x="87" y="184"/>
                  </a:lnTo>
                  <a:lnTo>
                    <a:pt x="85" y="184"/>
                  </a:lnTo>
                  <a:lnTo>
                    <a:pt x="85" y="183"/>
                  </a:lnTo>
                  <a:lnTo>
                    <a:pt x="85" y="181"/>
                  </a:lnTo>
                  <a:lnTo>
                    <a:pt x="85" y="180"/>
                  </a:lnTo>
                  <a:lnTo>
                    <a:pt x="85" y="179"/>
                  </a:lnTo>
                  <a:lnTo>
                    <a:pt x="83" y="180"/>
                  </a:lnTo>
                  <a:lnTo>
                    <a:pt x="81" y="180"/>
                  </a:lnTo>
                  <a:lnTo>
                    <a:pt x="80" y="180"/>
                  </a:lnTo>
                  <a:lnTo>
                    <a:pt x="78" y="182"/>
                  </a:lnTo>
                  <a:lnTo>
                    <a:pt x="76" y="184"/>
                  </a:lnTo>
                  <a:lnTo>
                    <a:pt x="74" y="186"/>
                  </a:lnTo>
                  <a:lnTo>
                    <a:pt x="73" y="188"/>
                  </a:lnTo>
                  <a:lnTo>
                    <a:pt x="71" y="189"/>
                  </a:lnTo>
                  <a:lnTo>
                    <a:pt x="70" y="189"/>
                  </a:lnTo>
                  <a:lnTo>
                    <a:pt x="68" y="189"/>
                  </a:lnTo>
                  <a:lnTo>
                    <a:pt x="67" y="189"/>
                  </a:lnTo>
                  <a:lnTo>
                    <a:pt x="65" y="189"/>
                  </a:lnTo>
                  <a:lnTo>
                    <a:pt x="63" y="188"/>
                  </a:lnTo>
                  <a:lnTo>
                    <a:pt x="60" y="188"/>
                  </a:lnTo>
                  <a:lnTo>
                    <a:pt x="58" y="188"/>
                  </a:lnTo>
                  <a:lnTo>
                    <a:pt x="57" y="188"/>
                  </a:lnTo>
                  <a:lnTo>
                    <a:pt x="55" y="187"/>
                  </a:lnTo>
                  <a:lnTo>
                    <a:pt x="51" y="187"/>
                  </a:lnTo>
                  <a:lnTo>
                    <a:pt x="50" y="187"/>
                  </a:lnTo>
                  <a:lnTo>
                    <a:pt x="46" y="187"/>
                  </a:lnTo>
                  <a:lnTo>
                    <a:pt x="45" y="185"/>
                  </a:lnTo>
                  <a:lnTo>
                    <a:pt x="43" y="185"/>
                  </a:lnTo>
                  <a:lnTo>
                    <a:pt x="41" y="185"/>
                  </a:lnTo>
                  <a:lnTo>
                    <a:pt x="40" y="185"/>
                  </a:lnTo>
                  <a:lnTo>
                    <a:pt x="40" y="183"/>
                  </a:lnTo>
                  <a:lnTo>
                    <a:pt x="39" y="185"/>
                  </a:lnTo>
                  <a:lnTo>
                    <a:pt x="39" y="187"/>
                  </a:lnTo>
                  <a:lnTo>
                    <a:pt x="37" y="189"/>
                  </a:lnTo>
                  <a:lnTo>
                    <a:pt x="37" y="191"/>
                  </a:lnTo>
                  <a:lnTo>
                    <a:pt x="35" y="195"/>
                  </a:lnTo>
                  <a:lnTo>
                    <a:pt x="34" y="198"/>
                  </a:lnTo>
                  <a:lnTo>
                    <a:pt x="32" y="202"/>
                  </a:lnTo>
                  <a:lnTo>
                    <a:pt x="32" y="205"/>
                  </a:lnTo>
                  <a:lnTo>
                    <a:pt x="30" y="208"/>
                  </a:lnTo>
                  <a:lnTo>
                    <a:pt x="28" y="212"/>
                  </a:lnTo>
                  <a:lnTo>
                    <a:pt x="26" y="215"/>
                  </a:lnTo>
                  <a:lnTo>
                    <a:pt x="26" y="219"/>
                  </a:lnTo>
                  <a:lnTo>
                    <a:pt x="24" y="222"/>
                  </a:lnTo>
                  <a:lnTo>
                    <a:pt x="24" y="224"/>
                  </a:lnTo>
                  <a:lnTo>
                    <a:pt x="24" y="226"/>
                  </a:lnTo>
                  <a:lnTo>
                    <a:pt x="24" y="227"/>
                  </a:lnTo>
                  <a:lnTo>
                    <a:pt x="25" y="227"/>
                  </a:lnTo>
                  <a:lnTo>
                    <a:pt x="27" y="229"/>
                  </a:lnTo>
                  <a:lnTo>
                    <a:pt x="29" y="229"/>
                  </a:lnTo>
                  <a:lnTo>
                    <a:pt x="30" y="231"/>
                  </a:lnTo>
                  <a:lnTo>
                    <a:pt x="34" y="231"/>
                  </a:lnTo>
                  <a:lnTo>
                    <a:pt x="35" y="231"/>
                  </a:lnTo>
                  <a:lnTo>
                    <a:pt x="39" y="231"/>
                  </a:lnTo>
                  <a:lnTo>
                    <a:pt x="41" y="232"/>
                  </a:lnTo>
                  <a:lnTo>
                    <a:pt x="43" y="232"/>
                  </a:lnTo>
                  <a:lnTo>
                    <a:pt x="45" y="232"/>
                  </a:lnTo>
                  <a:lnTo>
                    <a:pt x="49" y="232"/>
                  </a:lnTo>
                  <a:lnTo>
                    <a:pt x="51" y="232"/>
                  </a:lnTo>
                  <a:lnTo>
                    <a:pt x="53" y="232"/>
                  </a:lnTo>
                  <a:lnTo>
                    <a:pt x="55" y="232"/>
                  </a:lnTo>
                  <a:lnTo>
                    <a:pt x="57" y="230"/>
                  </a:lnTo>
                  <a:lnTo>
                    <a:pt x="55" y="232"/>
                  </a:lnTo>
                  <a:lnTo>
                    <a:pt x="55" y="233"/>
                  </a:lnTo>
                  <a:lnTo>
                    <a:pt x="55" y="235"/>
                  </a:lnTo>
                  <a:lnTo>
                    <a:pt x="55" y="237"/>
                  </a:lnTo>
                  <a:lnTo>
                    <a:pt x="56" y="239"/>
                  </a:lnTo>
                  <a:lnTo>
                    <a:pt x="56" y="241"/>
                  </a:lnTo>
                  <a:lnTo>
                    <a:pt x="57" y="241"/>
                  </a:lnTo>
                  <a:lnTo>
                    <a:pt x="57" y="243"/>
                  </a:lnTo>
                  <a:lnTo>
                    <a:pt x="58" y="244"/>
                  </a:lnTo>
                  <a:lnTo>
                    <a:pt x="58" y="246"/>
                  </a:lnTo>
                  <a:lnTo>
                    <a:pt x="59" y="247"/>
                  </a:lnTo>
                  <a:lnTo>
                    <a:pt x="59" y="249"/>
                  </a:lnTo>
                  <a:lnTo>
                    <a:pt x="61" y="250"/>
                  </a:lnTo>
                  <a:lnTo>
                    <a:pt x="61" y="252"/>
                  </a:lnTo>
                  <a:lnTo>
                    <a:pt x="62" y="252"/>
                  </a:lnTo>
                  <a:lnTo>
                    <a:pt x="62" y="254"/>
                  </a:lnTo>
                  <a:lnTo>
                    <a:pt x="63" y="256"/>
                  </a:lnTo>
                  <a:lnTo>
                    <a:pt x="63" y="258"/>
                  </a:lnTo>
                  <a:lnTo>
                    <a:pt x="65" y="259"/>
                  </a:lnTo>
                  <a:lnTo>
                    <a:pt x="65" y="261"/>
                  </a:lnTo>
                  <a:lnTo>
                    <a:pt x="67" y="263"/>
                  </a:lnTo>
                  <a:lnTo>
                    <a:pt x="69" y="265"/>
                  </a:lnTo>
                  <a:lnTo>
                    <a:pt x="70" y="266"/>
                  </a:lnTo>
                  <a:lnTo>
                    <a:pt x="70" y="270"/>
                  </a:lnTo>
                  <a:lnTo>
                    <a:pt x="72" y="271"/>
                  </a:lnTo>
                  <a:lnTo>
                    <a:pt x="73" y="273"/>
                  </a:lnTo>
                  <a:lnTo>
                    <a:pt x="75" y="275"/>
                  </a:lnTo>
                  <a:lnTo>
                    <a:pt x="75" y="277"/>
                  </a:lnTo>
                  <a:lnTo>
                    <a:pt x="77" y="278"/>
                  </a:lnTo>
                  <a:lnTo>
                    <a:pt x="77" y="280"/>
                  </a:lnTo>
                  <a:lnTo>
                    <a:pt x="79" y="281"/>
                  </a:lnTo>
                  <a:lnTo>
                    <a:pt x="79" y="284"/>
                  </a:lnTo>
                  <a:lnTo>
                    <a:pt x="79" y="286"/>
                  </a:lnTo>
                  <a:lnTo>
                    <a:pt x="79" y="287"/>
                  </a:lnTo>
                  <a:lnTo>
                    <a:pt x="80" y="289"/>
                  </a:lnTo>
                  <a:lnTo>
                    <a:pt x="80" y="292"/>
                  </a:lnTo>
                  <a:lnTo>
                    <a:pt x="82" y="294"/>
                  </a:lnTo>
                  <a:lnTo>
                    <a:pt x="82" y="296"/>
                  </a:lnTo>
                  <a:lnTo>
                    <a:pt x="84" y="297"/>
                  </a:lnTo>
                  <a:lnTo>
                    <a:pt x="84" y="301"/>
                  </a:lnTo>
                  <a:lnTo>
                    <a:pt x="84" y="303"/>
                  </a:lnTo>
                  <a:lnTo>
                    <a:pt x="84" y="305"/>
                  </a:lnTo>
                  <a:lnTo>
                    <a:pt x="86" y="306"/>
                  </a:lnTo>
                  <a:lnTo>
                    <a:pt x="86" y="308"/>
                  </a:lnTo>
                  <a:lnTo>
                    <a:pt x="86" y="310"/>
                  </a:lnTo>
                  <a:lnTo>
                    <a:pt x="86" y="312"/>
                  </a:lnTo>
                  <a:lnTo>
                    <a:pt x="86" y="313"/>
                  </a:lnTo>
                  <a:lnTo>
                    <a:pt x="86" y="315"/>
                  </a:lnTo>
                  <a:lnTo>
                    <a:pt x="86" y="316"/>
                  </a:lnTo>
                  <a:lnTo>
                    <a:pt x="86" y="318"/>
                  </a:lnTo>
                  <a:lnTo>
                    <a:pt x="86" y="320"/>
                  </a:lnTo>
                  <a:lnTo>
                    <a:pt x="86" y="322"/>
                  </a:lnTo>
                  <a:lnTo>
                    <a:pt x="86" y="324"/>
                  </a:lnTo>
                  <a:lnTo>
                    <a:pt x="88" y="324"/>
                  </a:lnTo>
                  <a:lnTo>
                    <a:pt x="88" y="325"/>
                  </a:lnTo>
                  <a:lnTo>
                    <a:pt x="90" y="327"/>
                  </a:lnTo>
                  <a:lnTo>
                    <a:pt x="91" y="328"/>
                  </a:lnTo>
                  <a:lnTo>
                    <a:pt x="92" y="328"/>
                  </a:lnTo>
                  <a:lnTo>
                    <a:pt x="93" y="330"/>
                  </a:lnTo>
                  <a:lnTo>
                    <a:pt x="94" y="330"/>
                  </a:lnTo>
                  <a:lnTo>
                    <a:pt x="96" y="330"/>
                  </a:lnTo>
                  <a:lnTo>
                    <a:pt x="98" y="330"/>
                  </a:lnTo>
                  <a:lnTo>
                    <a:pt x="104" y="330"/>
                  </a:lnTo>
                  <a:lnTo>
                    <a:pt x="109" y="329"/>
                  </a:lnTo>
                  <a:lnTo>
                    <a:pt x="114" y="329"/>
                  </a:lnTo>
                  <a:lnTo>
                    <a:pt x="120" y="327"/>
                  </a:lnTo>
                  <a:lnTo>
                    <a:pt x="126" y="327"/>
                  </a:lnTo>
                  <a:lnTo>
                    <a:pt x="131" y="326"/>
                  </a:lnTo>
                  <a:lnTo>
                    <a:pt x="136" y="326"/>
                  </a:lnTo>
                  <a:lnTo>
                    <a:pt x="142" y="324"/>
                  </a:lnTo>
                  <a:lnTo>
                    <a:pt x="145" y="324"/>
                  </a:lnTo>
                  <a:lnTo>
                    <a:pt x="150" y="324"/>
                  </a:lnTo>
                  <a:lnTo>
                    <a:pt x="154" y="324"/>
                  </a:lnTo>
                  <a:lnTo>
                    <a:pt x="160" y="322"/>
                  </a:lnTo>
                  <a:lnTo>
                    <a:pt x="163" y="322"/>
                  </a:lnTo>
                  <a:lnTo>
                    <a:pt x="167" y="322"/>
                  </a:lnTo>
                  <a:lnTo>
                    <a:pt x="171" y="322"/>
                  </a:lnTo>
                  <a:lnTo>
                    <a:pt x="176" y="321"/>
                  </a:lnTo>
                  <a:lnTo>
                    <a:pt x="177" y="321"/>
                  </a:lnTo>
                  <a:lnTo>
                    <a:pt x="179" y="321"/>
                  </a:lnTo>
                  <a:lnTo>
                    <a:pt x="181" y="321"/>
                  </a:lnTo>
                  <a:lnTo>
                    <a:pt x="184" y="321"/>
                  </a:lnTo>
                  <a:lnTo>
                    <a:pt x="185" y="321"/>
                  </a:lnTo>
                  <a:lnTo>
                    <a:pt x="188" y="321"/>
                  </a:lnTo>
                  <a:lnTo>
                    <a:pt x="190" y="321"/>
                  </a:lnTo>
                  <a:lnTo>
                    <a:pt x="194" y="320"/>
                  </a:lnTo>
                  <a:lnTo>
                    <a:pt x="196" y="320"/>
                  </a:lnTo>
                  <a:lnTo>
                    <a:pt x="197" y="320"/>
                  </a:lnTo>
                  <a:lnTo>
                    <a:pt x="199" y="320"/>
                  </a:lnTo>
                  <a:lnTo>
                    <a:pt x="201" y="319"/>
                  </a:lnTo>
                  <a:lnTo>
                    <a:pt x="203" y="319"/>
                  </a:lnTo>
                  <a:lnTo>
                    <a:pt x="204" y="318"/>
                  </a:lnTo>
                  <a:lnTo>
                    <a:pt x="228" y="318"/>
                  </a:lnTo>
                </a:path>
              </a:pathLst>
            </a:custGeom>
            <a:solidFill>
              <a:srgbClr val="F8F8F8"/>
            </a:solidFill>
            <a:ln w="18732">
              <a:solidFill>
                <a:srgbClr val="DDDDDD"/>
              </a:solidFill>
              <a:round/>
              <a:headEnd/>
              <a:tailEnd/>
            </a:ln>
          </p:spPr>
          <p:txBody>
            <a:bodyPr/>
            <a:lstStyle/>
            <a:p>
              <a:endParaRPr lang="it-IT"/>
            </a:p>
          </p:txBody>
        </p:sp>
        <p:sp>
          <p:nvSpPr>
            <p:cNvPr id="13326" name="Freeform 20"/>
            <p:cNvSpPr>
              <a:spLocks/>
            </p:cNvSpPr>
            <p:nvPr/>
          </p:nvSpPr>
          <p:spPr bwMode="auto">
            <a:xfrm>
              <a:off x="3051" y="1469"/>
              <a:ext cx="72" cy="98"/>
            </a:xfrm>
            <a:custGeom>
              <a:avLst/>
              <a:gdLst>
                <a:gd name="T0" fmla="*/ 0 w 36"/>
                <a:gd name="T1" fmla="*/ 0 h 103"/>
                <a:gd name="T2" fmla="*/ 0 w 36"/>
                <a:gd name="T3" fmla="*/ 1 h 103"/>
                <a:gd name="T4" fmla="*/ 0 w 36"/>
                <a:gd name="T5" fmla="*/ 1 h 103"/>
                <a:gd name="T6" fmla="*/ 8 w 36"/>
                <a:gd name="T7" fmla="*/ 3 h 103"/>
                <a:gd name="T8" fmla="*/ 24 w 36"/>
                <a:gd name="T9" fmla="*/ 3 h 103"/>
                <a:gd name="T10" fmla="*/ 32 w 36"/>
                <a:gd name="T11" fmla="*/ 5 h 103"/>
                <a:gd name="T12" fmla="*/ 48 w 36"/>
                <a:gd name="T13" fmla="*/ 6 h 103"/>
                <a:gd name="T14" fmla="*/ 56 w 36"/>
                <a:gd name="T15" fmla="*/ 8 h 103"/>
                <a:gd name="T16" fmla="*/ 72 w 36"/>
                <a:gd name="T17" fmla="*/ 8 h 103"/>
                <a:gd name="T18" fmla="*/ 88 w 36"/>
                <a:gd name="T19" fmla="*/ 10 h 103"/>
                <a:gd name="T20" fmla="*/ 96 w 36"/>
                <a:gd name="T21" fmla="*/ 10 h 103"/>
                <a:gd name="T22" fmla="*/ 112 w 36"/>
                <a:gd name="T23" fmla="*/ 10 h 103"/>
                <a:gd name="T24" fmla="*/ 128 w 36"/>
                <a:gd name="T25" fmla="*/ 11 h 103"/>
                <a:gd name="T26" fmla="*/ 136 w 36"/>
                <a:gd name="T27" fmla="*/ 13 h 103"/>
                <a:gd name="T28" fmla="*/ 152 w 36"/>
                <a:gd name="T29" fmla="*/ 14 h 103"/>
                <a:gd name="T30" fmla="*/ 152 w 36"/>
                <a:gd name="T31" fmla="*/ 16 h 103"/>
                <a:gd name="T32" fmla="*/ 168 w 36"/>
                <a:gd name="T33" fmla="*/ 16 h 103"/>
                <a:gd name="T34" fmla="*/ 176 w 36"/>
                <a:gd name="T35" fmla="*/ 22 h 103"/>
                <a:gd name="T36" fmla="*/ 184 w 36"/>
                <a:gd name="T37" fmla="*/ 26 h 103"/>
                <a:gd name="T38" fmla="*/ 200 w 36"/>
                <a:gd name="T39" fmla="*/ 30 h 103"/>
                <a:gd name="T40" fmla="*/ 216 w 36"/>
                <a:gd name="T41" fmla="*/ 35 h 103"/>
                <a:gd name="T42" fmla="*/ 216 w 36"/>
                <a:gd name="T43" fmla="*/ 42 h 103"/>
                <a:gd name="T44" fmla="*/ 224 w 36"/>
                <a:gd name="T45" fmla="*/ 47 h 103"/>
                <a:gd name="T46" fmla="*/ 240 w 36"/>
                <a:gd name="T47" fmla="*/ 53 h 103"/>
                <a:gd name="T48" fmla="*/ 248 w 36"/>
                <a:gd name="T49" fmla="*/ 59 h 103"/>
                <a:gd name="T50" fmla="*/ 248 w 36"/>
                <a:gd name="T51" fmla="*/ 66 h 103"/>
                <a:gd name="T52" fmla="*/ 256 w 36"/>
                <a:gd name="T53" fmla="*/ 70 h 103"/>
                <a:gd name="T54" fmla="*/ 256 w 36"/>
                <a:gd name="T55" fmla="*/ 76 h 103"/>
                <a:gd name="T56" fmla="*/ 272 w 36"/>
                <a:gd name="T57" fmla="*/ 80 h 103"/>
                <a:gd name="T58" fmla="*/ 272 w 36"/>
                <a:gd name="T59" fmla="*/ 84 h 103"/>
                <a:gd name="T60" fmla="*/ 272 w 36"/>
                <a:gd name="T61" fmla="*/ 86 h 103"/>
                <a:gd name="T62" fmla="*/ 272 w 36"/>
                <a:gd name="T63" fmla="*/ 88 h 103"/>
                <a:gd name="T64" fmla="*/ 280 w 36"/>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103"/>
                <a:gd name="T101" fmla="*/ 36 w 36"/>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103">
                  <a:moveTo>
                    <a:pt x="0" y="0"/>
                  </a:moveTo>
                  <a:lnTo>
                    <a:pt x="0" y="1"/>
                  </a:lnTo>
                  <a:lnTo>
                    <a:pt x="1" y="3"/>
                  </a:lnTo>
                  <a:lnTo>
                    <a:pt x="3" y="3"/>
                  </a:lnTo>
                  <a:lnTo>
                    <a:pt x="4" y="5"/>
                  </a:lnTo>
                  <a:lnTo>
                    <a:pt x="6" y="6"/>
                  </a:lnTo>
                  <a:lnTo>
                    <a:pt x="7" y="8"/>
                  </a:lnTo>
                  <a:lnTo>
                    <a:pt x="9" y="8"/>
                  </a:lnTo>
                  <a:lnTo>
                    <a:pt x="11" y="10"/>
                  </a:lnTo>
                  <a:lnTo>
                    <a:pt x="12" y="11"/>
                  </a:lnTo>
                  <a:lnTo>
                    <a:pt x="14" y="13"/>
                  </a:lnTo>
                  <a:lnTo>
                    <a:pt x="16" y="14"/>
                  </a:lnTo>
                  <a:lnTo>
                    <a:pt x="17" y="16"/>
                  </a:lnTo>
                  <a:lnTo>
                    <a:pt x="19" y="17"/>
                  </a:lnTo>
                  <a:lnTo>
                    <a:pt x="19" y="19"/>
                  </a:lnTo>
                  <a:lnTo>
                    <a:pt x="21" y="19"/>
                  </a:lnTo>
                  <a:lnTo>
                    <a:pt x="22" y="25"/>
                  </a:lnTo>
                  <a:lnTo>
                    <a:pt x="23" y="29"/>
                  </a:lnTo>
                  <a:lnTo>
                    <a:pt x="25" y="36"/>
                  </a:lnTo>
                  <a:lnTo>
                    <a:pt x="27" y="41"/>
                  </a:lnTo>
                  <a:lnTo>
                    <a:pt x="27" y="48"/>
                  </a:lnTo>
                  <a:lnTo>
                    <a:pt x="28" y="55"/>
                  </a:lnTo>
                  <a:lnTo>
                    <a:pt x="30" y="62"/>
                  </a:lnTo>
                  <a:lnTo>
                    <a:pt x="31" y="68"/>
                  </a:lnTo>
                  <a:lnTo>
                    <a:pt x="31" y="76"/>
                  </a:lnTo>
                  <a:lnTo>
                    <a:pt x="32" y="82"/>
                  </a:lnTo>
                  <a:lnTo>
                    <a:pt x="32" y="88"/>
                  </a:lnTo>
                  <a:lnTo>
                    <a:pt x="34" y="93"/>
                  </a:lnTo>
                  <a:lnTo>
                    <a:pt x="34" y="97"/>
                  </a:lnTo>
                  <a:lnTo>
                    <a:pt x="34" y="100"/>
                  </a:lnTo>
                  <a:lnTo>
                    <a:pt x="34" y="102"/>
                  </a:lnTo>
                  <a:lnTo>
                    <a:pt x="35" y="102"/>
                  </a:lnTo>
                </a:path>
              </a:pathLst>
            </a:custGeom>
            <a:solidFill>
              <a:srgbClr val="F8F8F8"/>
            </a:solidFill>
            <a:ln w="18732">
              <a:solidFill>
                <a:srgbClr val="DDDDDD"/>
              </a:solidFill>
              <a:round/>
              <a:headEnd/>
              <a:tailEnd/>
            </a:ln>
          </p:spPr>
          <p:txBody>
            <a:bodyPr/>
            <a:lstStyle/>
            <a:p>
              <a:endParaRPr lang="it-IT"/>
            </a:p>
          </p:txBody>
        </p:sp>
        <p:sp>
          <p:nvSpPr>
            <p:cNvPr id="13327" name="Freeform 21"/>
            <p:cNvSpPr>
              <a:spLocks/>
            </p:cNvSpPr>
            <p:nvPr/>
          </p:nvSpPr>
          <p:spPr bwMode="auto">
            <a:xfrm>
              <a:off x="3142" y="1469"/>
              <a:ext cx="74" cy="98"/>
            </a:xfrm>
            <a:custGeom>
              <a:avLst/>
              <a:gdLst>
                <a:gd name="T0" fmla="*/ 288 w 37"/>
                <a:gd name="T1" fmla="*/ 0 h 103"/>
                <a:gd name="T2" fmla="*/ 280 w 37"/>
                <a:gd name="T3" fmla="*/ 1 h 103"/>
                <a:gd name="T4" fmla="*/ 280 w 37"/>
                <a:gd name="T5" fmla="*/ 1 h 103"/>
                <a:gd name="T6" fmla="*/ 264 w 37"/>
                <a:gd name="T7" fmla="*/ 3 h 103"/>
                <a:gd name="T8" fmla="*/ 264 w 37"/>
                <a:gd name="T9" fmla="*/ 3 h 103"/>
                <a:gd name="T10" fmla="*/ 248 w 37"/>
                <a:gd name="T11" fmla="*/ 5 h 103"/>
                <a:gd name="T12" fmla="*/ 240 w 37"/>
                <a:gd name="T13" fmla="*/ 6 h 103"/>
                <a:gd name="T14" fmla="*/ 224 w 37"/>
                <a:gd name="T15" fmla="*/ 8 h 103"/>
                <a:gd name="T16" fmla="*/ 216 w 37"/>
                <a:gd name="T17" fmla="*/ 8 h 103"/>
                <a:gd name="T18" fmla="*/ 192 w 37"/>
                <a:gd name="T19" fmla="*/ 10 h 103"/>
                <a:gd name="T20" fmla="*/ 184 w 37"/>
                <a:gd name="T21" fmla="*/ 10 h 103"/>
                <a:gd name="T22" fmla="*/ 168 w 37"/>
                <a:gd name="T23" fmla="*/ 10 h 103"/>
                <a:gd name="T24" fmla="*/ 152 w 37"/>
                <a:gd name="T25" fmla="*/ 11 h 103"/>
                <a:gd name="T26" fmla="*/ 136 w 37"/>
                <a:gd name="T27" fmla="*/ 13 h 103"/>
                <a:gd name="T28" fmla="*/ 128 w 37"/>
                <a:gd name="T29" fmla="*/ 14 h 103"/>
                <a:gd name="T30" fmla="*/ 120 w 37"/>
                <a:gd name="T31" fmla="*/ 16 h 103"/>
                <a:gd name="T32" fmla="*/ 120 w 37"/>
                <a:gd name="T33" fmla="*/ 16 h 103"/>
                <a:gd name="T34" fmla="*/ 104 w 37"/>
                <a:gd name="T35" fmla="*/ 22 h 103"/>
                <a:gd name="T36" fmla="*/ 88 w 37"/>
                <a:gd name="T37" fmla="*/ 26 h 103"/>
                <a:gd name="T38" fmla="*/ 72 w 37"/>
                <a:gd name="T39" fmla="*/ 30 h 103"/>
                <a:gd name="T40" fmla="*/ 56 w 37"/>
                <a:gd name="T41" fmla="*/ 35 h 103"/>
                <a:gd name="T42" fmla="*/ 40 w 37"/>
                <a:gd name="T43" fmla="*/ 42 h 103"/>
                <a:gd name="T44" fmla="*/ 40 w 37"/>
                <a:gd name="T45" fmla="*/ 47 h 103"/>
                <a:gd name="T46" fmla="*/ 24 w 37"/>
                <a:gd name="T47" fmla="*/ 53 h 103"/>
                <a:gd name="T48" fmla="*/ 24 w 37"/>
                <a:gd name="T49" fmla="*/ 59 h 103"/>
                <a:gd name="T50" fmla="*/ 8 w 37"/>
                <a:gd name="T51" fmla="*/ 66 h 103"/>
                <a:gd name="T52" fmla="*/ 8 w 37"/>
                <a:gd name="T53" fmla="*/ 70 h 103"/>
                <a:gd name="T54" fmla="*/ 0 w 37"/>
                <a:gd name="T55" fmla="*/ 76 h 103"/>
                <a:gd name="T56" fmla="*/ 0 w 37"/>
                <a:gd name="T57" fmla="*/ 80 h 103"/>
                <a:gd name="T58" fmla="*/ 0 w 37"/>
                <a:gd name="T59" fmla="*/ 84 h 103"/>
                <a:gd name="T60" fmla="*/ 0 w 37"/>
                <a:gd name="T61" fmla="*/ 86 h 103"/>
                <a:gd name="T62" fmla="*/ 0 w 37"/>
                <a:gd name="T63" fmla="*/ 88 h 103"/>
                <a:gd name="T64" fmla="*/ 0 w 37"/>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103"/>
                <a:gd name="T101" fmla="*/ 37 w 37"/>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103">
                  <a:moveTo>
                    <a:pt x="36" y="0"/>
                  </a:moveTo>
                  <a:lnTo>
                    <a:pt x="35" y="1"/>
                  </a:lnTo>
                  <a:lnTo>
                    <a:pt x="33" y="3"/>
                  </a:lnTo>
                  <a:lnTo>
                    <a:pt x="31" y="5"/>
                  </a:lnTo>
                  <a:lnTo>
                    <a:pt x="30" y="6"/>
                  </a:lnTo>
                  <a:lnTo>
                    <a:pt x="28" y="8"/>
                  </a:lnTo>
                  <a:lnTo>
                    <a:pt x="27" y="8"/>
                  </a:lnTo>
                  <a:lnTo>
                    <a:pt x="24" y="10"/>
                  </a:lnTo>
                  <a:lnTo>
                    <a:pt x="23" y="11"/>
                  </a:lnTo>
                  <a:lnTo>
                    <a:pt x="21" y="13"/>
                  </a:lnTo>
                  <a:lnTo>
                    <a:pt x="19" y="14"/>
                  </a:lnTo>
                  <a:lnTo>
                    <a:pt x="17" y="16"/>
                  </a:lnTo>
                  <a:lnTo>
                    <a:pt x="16" y="17"/>
                  </a:lnTo>
                  <a:lnTo>
                    <a:pt x="15" y="19"/>
                  </a:lnTo>
                  <a:lnTo>
                    <a:pt x="13" y="25"/>
                  </a:lnTo>
                  <a:lnTo>
                    <a:pt x="11" y="29"/>
                  </a:lnTo>
                  <a:lnTo>
                    <a:pt x="9" y="36"/>
                  </a:lnTo>
                  <a:lnTo>
                    <a:pt x="7" y="41"/>
                  </a:lnTo>
                  <a:lnTo>
                    <a:pt x="5" y="48"/>
                  </a:lnTo>
                  <a:lnTo>
                    <a:pt x="5" y="55"/>
                  </a:lnTo>
                  <a:lnTo>
                    <a:pt x="3" y="62"/>
                  </a:lnTo>
                  <a:lnTo>
                    <a:pt x="3" y="68"/>
                  </a:lnTo>
                  <a:lnTo>
                    <a:pt x="1" y="76"/>
                  </a:lnTo>
                  <a:lnTo>
                    <a:pt x="1" y="82"/>
                  </a:lnTo>
                  <a:lnTo>
                    <a:pt x="0" y="88"/>
                  </a:lnTo>
                  <a:lnTo>
                    <a:pt x="0" y="93"/>
                  </a:lnTo>
                  <a:lnTo>
                    <a:pt x="0" y="97"/>
                  </a:lnTo>
                  <a:lnTo>
                    <a:pt x="0" y="100"/>
                  </a:lnTo>
                  <a:lnTo>
                    <a:pt x="0" y="102"/>
                  </a:lnTo>
                </a:path>
              </a:pathLst>
            </a:custGeom>
            <a:solidFill>
              <a:srgbClr val="F8F8F8"/>
            </a:solidFill>
            <a:ln w="18732">
              <a:solidFill>
                <a:srgbClr val="DDDDDD"/>
              </a:solidFill>
              <a:round/>
              <a:headEnd/>
              <a:tailEnd/>
            </a:ln>
          </p:spPr>
          <p:txBody>
            <a:bodyPr/>
            <a:lstStyle/>
            <a:p>
              <a:endParaRPr lang="it-IT"/>
            </a:p>
          </p:txBody>
        </p:sp>
        <p:sp>
          <p:nvSpPr>
            <p:cNvPr id="13328" name="Freeform 22"/>
            <p:cNvSpPr>
              <a:spLocks/>
            </p:cNvSpPr>
            <p:nvPr/>
          </p:nvSpPr>
          <p:spPr bwMode="auto">
            <a:xfrm>
              <a:off x="3104" y="1468"/>
              <a:ext cx="71" cy="100"/>
            </a:xfrm>
            <a:custGeom>
              <a:avLst/>
              <a:gdLst>
                <a:gd name="T0" fmla="*/ 0 w 36"/>
                <a:gd name="T1" fmla="*/ 5 h 106"/>
                <a:gd name="T2" fmla="*/ 0 w 36"/>
                <a:gd name="T3" fmla="*/ 7 h 106"/>
                <a:gd name="T4" fmla="*/ 8 w 36"/>
                <a:gd name="T5" fmla="*/ 8 h 106"/>
                <a:gd name="T6" fmla="*/ 24 w 36"/>
                <a:gd name="T7" fmla="*/ 10 h 106"/>
                <a:gd name="T8" fmla="*/ 39 w 36"/>
                <a:gd name="T9" fmla="*/ 13 h 106"/>
                <a:gd name="T10" fmla="*/ 47 w 36"/>
                <a:gd name="T11" fmla="*/ 17 h 106"/>
                <a:gd name="T12" fmla="*/ 63 w 36"/>
                <a:gd name="T13" fmla="*/ 21 h 106"/>
                <a:gd name="T14" fmla="*/ 71 w 36"/>
                <a:gd name="T15" fmla="*/ 23 h 106"/>
                <a:gd name="T16" fmla="*/ 85 w 36"/>
                <a:gd name="T17" fmla="*/ 26 h 106"/>
                <a:gd name="T18" fmla="*/ 85 w 36"/>
                <a:gd name="T19" fmla="*/ 36 h 106"/>
                <a:gd name="T20" fmla="*/ 93 w 36"/>
                <a:gd name="T21" fmla="*/ 44 h 106"/>
                <a:gd name="T22" fmla="*/ 93 w 36"/>
                <a:gd name="T23" fmla="*/ 54 h 106"/>
                <a:gd name="T24" fmla="*/ 85 w 36"/>
                <a:gd name="T25" fmla="*/ 64 h 106"/>
                <a:gd name="T26" fmla="*/ 85 w 36"/>
                <a:gd name="T27" fmla="*/ 73 h 106"/>
                <a:gd name="T28" fmla="*/ 85 w 36"/>
                <a:gd name="T29" fmla="*/ 81 h 106"/>
                <a:gd name="T30" fmla="*/ 85 w 36"/>
                <a:gd name="T31" fmla="*/ 86 h 106"/>
                <a:gd name="T32" fmla="*/ 85 w 36"/>
                <a:gd name="T33" fmla="*/ 87 h 106"/>
                <a:gd name="T34" fmla="*/ 85 w 36"/>
                <a:gd name="T35" fmla="*/ 87 h 106"/>
                <a:gd name="T36" fmla="*/ 93 w 36"/>
                <a:gd name="T37" fmla="*/ 87 h 106"/>
                <a:gd name="T38" fmla="*/ 93 w 36"/>
                <a:gd name="T39" fmla="*/ 87 h 106"/>
                <a:gd name="T40" fmla="*/ 108 w 36"/>
                <a:gd name="T41" fmla="*/ 88 h 106"/>
                <a:gd name="T42" fmla="*/ 108 w 36"/>
                <a:gd name="T43" fmla="*/ 88 h 106"/>
                <a:gd name="T44" fmla="*/ 116 w 36"/>
                <a:gd name="T45" fmla="*/ 88 h 106"/>
                <a:gd name="T46" fmla="*/ 116 w 36"/>
                <a:gd name="T47" fmla="*/ 88 h 106"/>
                <a:gd name="T48" fmla="*/ 124 w 36"/>
                <a:gd name="T49" fmla="*/ 88 h 106"/>
                <a:gd name="T50" fmla="*/ 124 w 36"/>
                <a:gd name="T51" fmla="*/ 85 h 106"/>
                <a:gd name="T52" fmla="*/ 124 w 36"/>
                <a:gd name="T53" fmla="*/ 79 h 106"/>
                <a:gd name="T54" fmla="*/ 124 w 36"/>
                <a:gd name="T55" fmla="*/ 72 h 106"/>
                <a:gd name="T56" fmla="*/ 124 w 36"/>
                <a:gd name="T57" fmla="*/ 66 h 106"/>
                <a:gd name="T58" fmla="*/ 124 w 36"/>
                <a:gd name="T59" fmla="*/ 58 h 106"/>
                <a:gd name="T60" fmla="*/ 132 w 36"/>
                <a:gd name="T61" fmla="*/ 51 h 106"/>
                <a:gd name="T62" fmla="*/ 132 w 36"/>
                <a:gd name="T63" fmla="*/ 43 h 106"/>
                <a:gd name="T64" fmla="*/ 144 w 36"/>
                <a:gd name="T65" fmla="*/ 40 h 106"/>
                <a:gd name="T66" fmla="*/ 144 w 36"/>
                <a:gd name="T67" fmla="*/ 38 h 106"/>
                <a:gd name="T68" fmla="*/ 144 w 36"/>
                <a:gd name="T69" fmla="*/ 34 h 106"/>
                <a:gd name="T70" fmla="*/ 144 w 36"/>
                <a:gd name="T71" fmla="*/ 28 h 106"/>
                <a:gd name="T72" fmla="*/ 144 w 36"/>
                <a:gd name="T73" fmla="*/ 24 h 106"/>
                <a:gd name="T74" fmla="*/ 144 w 36"/>
                <a:gd name="T75" fmla="*/ 21 h 106"/>
                <a:gd name="T76" fmla="*/ 160 w 36"/>
                <a:gd name="T77" fmla="*/ 15 h 106"/>
                <a:gd name="T78" fmla="*/ 168 w 36"/>
                <a:gd name="T79" fmla="*/ 11 h 106"/>
                <a:gd name="T80" fmla="*/ 176 w 36"/>
                <a:gd name="T81" fmla="*/ 8 h 106"/>
                <a:gd name="T82" fmla="*/ 176 w 36"/>
                <a:gd name="T83" fmla="*/ 8 h 106"/>
                <a:gd name="T84" fmla="*/ 191 w 36"/>
                <a:gd name="T85" fmla="*/ 8 h 106"/>
                <a:gd name="T86" fmla="*/ 213 w 36"/>
                <a:gd name="T87" fmla="*/ 6 h 106"/>
                <a:gd name="T88" fmla="*/ 229 w 36"/>
                <a:gd name="T89" fmla="*/ 5 h 106"/>
                <a:gd name="T90" fmla="*/ 237 w 36"/>
                <a:gd name="T91" fmla="*/ 4 h 106"/>
                <a:gd name="T92" fmla="*/ 252 w 36"/>
                <a:gd name="T93" fmla="*/ 2 h 106"/>
                <a:gd name="T94" fmla="*/ 260 w 36"/>
                <a:gd name="T95" fmla="*/ 1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106"/>
                <a:gd name="T146" fmla="*/ 36 w 36"/>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106">
                  <a:moveTo>
                    <a:pt x="0" y="4"/>
                  </a:moveTo>
                  <a:lnTo>
                    <a:pt x="0" y="5"/>
                  </a:lnTo>
                  <a:lnTo>
                    <a:pt x="0" y="7"/>
                  </a:lnTo>
                  <a:lnTo>
                    <a:pt x="1" y="8"/>
                  </a:lnTo>
                  <a:lnTo>
                    <a:pt x="1" y="9"/>
                  </a:lnTo>
                  <a:lnTo>
                    <a:pt x="3" y="11"/>
                  </a:lnTo>
                  <a:lnTo>
                    <a:pt x="3" y="13"/>
                  </a:lnTo>
                  <a:lnTo>
                    <a:pt x="5" y="14"/>
                  </a:lnTo>
                  <a:lnTo>
                    <a:pt x="5" y="16"/>
                  </a:lnTo>
                  <a:lnTo>
                    <a:pt x="6" y="18"/>
                  </a:lnTo>
                  <a:lnTo>
                    <a:pt x="6" y="20"/>
                  </a:lnTo>
                  <a:lnTo>
                    <a:pt x="8" y="22"/>
                  </a:lnTo>
                  <a:lnTo>
                    <a:pt x="8" y="24"/>
                  </a:lnTo>
                  <a:lnTo>
                    <a:pt x="9" y="25"/>
                  </a:lnTo>
                  <a:lnTo>
                    <a:pt x="9" y="27"/>
                  </a:lnTo>
                  <a:lnTo>
                    <a:pt x="11" y="28"/>
                  </a:lnTo>
                  <a:lnTo>
                    <a:pt x="11" y="32"/>
                  </a:lnTo>
                  <a:lnTo>
                    <a:pt x="11" y="36"/>
                  </a:lnTo>
                  <a:lnTo>
                    <a:pt x="11" y="42"/>
                  </a:lnTo>
                  <a:lnTo>
                    <a:pt x="12" y="47"/>
                  </a:lnTo>
                  <a:lnTo>
                    <a:pt x="12" y="53"/>
                  </a:lnTo>
                  <a:lnTo>
                    <a:pt x="12" y="59"/>
                  </a:lnTo>
                  <a:lnTo>
                    <a:pt x="12" y="64"/>
                  </a:lnTo>
                  <a:lnTo>
                    <a:pt x="12" y="70"/>
                  </a:lnTo>
                  <a:lnTo>
                    <a:pt x="11" y="76"/>
                  </a:lnTo>
                  <a:lnTo>
                    <a:pt x="11" y="82"/>
                  </a:lnTo>
                  <a:lnTo>
                    <a:pt x="11" y="87"/>
                  </a:lnTo>
                  <a:lnTo>
                    <a:pt x="11" y="91"/>
                  </a:lnTo>
                  <a:lnTo>
                    <a:pt x="11" y="96"/>
                  </a:lnTo>
                  <a:lnTo>
                    <a:pt x="11" y="99"/>
                  </a:lnTo>
                  <a:lnTo>
                    <a:pt x="11" y="102"/>
                  </a:lnTo>
                  <a:lnTo>
                    <a:pt x="11" y="103"/>
                  </a:lnTo>
                  <a:lnTo>
                    <a:pt x="11" y="104"/>
                  </a:lnTo>
                  <a:lnTo>
                    <a:pt x="12" y="104"/>
                  </a:lnTo>
                  <a:lnTo>
                    <a:pt x="14" y="104"/>
                  </a:lnTo>
                  <a:lnTo>
                    <a:pt x="14" y="105"/>
                  </a:lnTo>
                  <a:lnTo>
                    <a:pt x="15" y="105"/>
                  </a:lnTo>
                  <a:lnTo>
                    <a:pt x="16" y="105"/>
                  </a:lnTo>
                  <a:lnTo>
                    <a:pt x="16" y="103"/>
                  </a:lnTo>
                  <a:lnTo>
                    <a:pt x="16" y="101"/>
                  </a:lnTo>
                  <a:lnTo>
                    <a:pt x="16" y="97"/>
                  </a:lnTo>
                  <a:lnTo>
                    <a:pt x="16" y="94"/>
                  </a:lnTo>
                  <a:lnTo>
                    <a:pt x="16" y="90"/>
                  </a:lnTo>
                  <a:lnTo>
                    <a:pt x="16" y="86"/>
                  </a:lnTo>
                  <a:lnTo>
                    <a:pt x="16" y="81"/>
                  </a:lnTo>
                  <a:lnTo>
                    <a:pt x="16" y="78"/>
                  </a:lnTo>
                  <a:lnTo>
                    <a:pt x="16" y="73"/>
                  </a:lnTo>
                  <a:lnTo>
                    <a:pt x="16" y="69"/>
                  </a:lnTo>
                  <a:lnTo>
                    <a:pt x="17" y="64"/>
                  </a:lnTo>
                  <a:lnTo>
                    <a:pt x="17" y="60"/>
                  </a:lnTo>
                  <a:lnTo>
                    <a:pt x="17" y="56"/>
                  </a:lnTo>
                  <a:lnTo>
                    <a:pt x="17" y="52"/>
                  </a:lnTo>
                  <a:lnTo>
                    <a:pt x="19" y="49"/>
                  </a:lnTo>
                  <a:lnTo>
                    <a:pt x="19" y="48"/>
                  </a:lnTo>
                  <a:lnTo>
                    <a:pt x="19" y="46"/>
                  </a:lnTo>
                  <a:lnTo>
                    <a:pt x="19" y="44"/>
                  </a:lnTo>
                  <a:lnTo>
                    <a:pt x="19" y="41"/>
                  </a:lnTo>
                  <a:lnTo>
                    <a:pt x="19" y="40"/>
                  </a:lnTo>
                  <a:lnTo>
                    <a:pt x="19" y="36"/>
                  </a:lnTo>
                  <a:lnTo>
                    <a:pt x="19" y="34"/>
                  </a:lnTo>
                  <a:lnTo>
                    <a:pt x="19" y="30"/>
                  </a:lnTo>
                  <a:lnTo>
                    <a:pt x="19" y="29"/>
                  </a:lnTo>
                  <a:lnTo>
                    <a:pt x="19" y="25"/>
                  </a:lnTo>
                  <a:lnTo>
                    <a:pt x="19" y="24"/>
                  </a:lnTo>
                  <a:lnTo>
                    <a:pt x="21" y="20"/>
                  </a:lnTo>
                  <a:lnTo>
                    <a:pt x="21" y="18"/>
                  </a:lnTo>
                  <a:lnTo>
                    <a:pt x="22" y="16"/>
                  </a:lnTo>
                  <a:lnTo>
                    <a:pt x="22" y="14"/>
                  </a:lnTo>
                  <a:lnTo>
                    <a:pt x="23" y="11"/>
                  </a:lnTo>
                  <a:lnTo>
                    <a:pt x="23" y="10"/>
                  </a:lnTo>
                  <a:lnTo>
                    <a:pt x="25" y="8"/>
                  </a:lnTo>
                  <a:lnTo>
                    <a:pt x="27" y="6"/>
                  </a:lnTo>
                  <a:lnTo>
                    <a:pt x="28" y="6"/>
                  </a:lnTo>
                  <a:lnTo>
                    <a:pt x="30" y="5"/>
                  </a:lnTo>
                  <a:lnTo>
                    <a:pt x="31" y="4"/>
                  </a:lnTo>
                  <a:lnTo>
                    <a:pt x="33" y="2"/>
                  </a:lnTo>
                  <a:lnTo>
                    <a:pt x="34" y="1"/>
                  </a:lnTo>
                  <a:lnTo>
                    <a:pt x="35" y="0"/>
                  </a:lnTo>
                </a:path>
              </a:pathLst>
            </a:custGeom>
            <a:solidFill>
              <a:srgbClr val="F8F8F8"/>
            </a:solidFill>
            <a:ln w="6350">
              <a:solidFill>
                <a:srgbClr val="DDDDDD"/>
              </a:solidFill>
              <a:round/>
              <a:headEnd/>
              <a:tailEnd/>
            </a:ln>
          </p:spPr>
          <p:txBody>
            <a:bodyPr/>
            <a:lstStyle/>
            <a:p>
              <a:endParaRPr lang="it-IT"/>
            </a:p>
          </p:txBody>
        </p:sp>
        <p:sp>
          <p:nvSpPr>
            <p:cNvPr id="13329" name="AutoShape 23"/>
            <p:cNvSpPr>
              <a:spLocks noChangeArrowheads="1"/>
            </p:cNvSpPr>
            <p:nvPr/>
          </p:nvSpPr>
          <p:spPr bwMode="auto">
            <a:xfrm flipV="1">
              <a:off x="2695" y="1302"/>
              <a:ext cx="868" cy="17"/>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3330" name="AutoShape 24"/>
            <p:cNvSpPr>
              <a:spLocks noChangeArrowheads="1"/>
            </p:cNvSpPr>
            <p:nvPr/>
          </p:nvSpPr>
          <p:spPr bwMode="auto">
            <a:xfrm flipV="1">
              <a:off x="2737" y="1293"/>
              <a:ext cx="787" cy="9"/>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3331" name="Oval 25"/>
            <p:cNvSpPr>
              <a:spLocks noChangeArrowheads="1"/>
            </p:cNvSpPr>
            <p:nvPr/>
          </p:nvSpPr>
          <p:spPr bwMode="auto">
            <a:xfrm>
              <a:off x="2968" y="1473"/>
              <a:ext cx="41"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3332" name="Oval 26"/>
            <p:cNvSpPr>
              <a:spLocks noChangeArrowheads="1"/>
            </p:cNvSpPr>
            <p:nvPr/>
          </p:nvSpPr>
          <p:spPr bwMode="auto">
            <a:xfrm>
              <a:off x="3254" y="1475"/>
              <a:ext cx="42"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3333" name="Freeform 27"/>
            <p:cNvSpPr>
              <a:spLocks/>
            </p:cNvSpPr>
            <p:nvPr/>
          </p:nvSpPr>
          <p:spPr bwMode="auto">
            <a:xfrm>
              <a:off x="2900" y="1320"/>
              <a:ext cx="63" cy="35"/>
            </a:xfrm>
            <a:custGeom>
              <a:avLst/>
              <a:gdLst>
                <a:gd name="T0" fmla="*/ 8 w 32"/>
                <a:gd name="T1" fmla="*/ 0 h 38"/>
                <a:gd name="T2" fmla="*/ 8 w 32"/>
                <a:gd name="T3" fmla="*/ 0 h 38"/>
                <a:gd name="T4" fmla="*/ 24 w 32"/>
                <a:gd name="T5" fmla="*/ 0 h 38"/>
                <a:gd name="T6" fmla="*/ 47 w 32"/>
                <a:gd name="T7" fmla="*/ 0 h 38"/>
                <a:gd name="T8" fmla="*/ 63 w 32"/>
                <a:gd name="T9" fmla="*/ 0 h 38"/>
                <a:gd name="T10" fmla="*/ 93 w 32"/>
                <a:gd name="T11" fmla="*/ 0 h 38"/>
                <a:gd name="T12" fmla="*/ 108 w 32"/>
                <a:gd name="T13" fmla="*/ 0 h 38"/>
                <a:gd name="T14" fmla="*/ 116 w 32"/>
                <a:gd name="T15" fmla="*/ 0 h 38"/>
                <a:gd name="T16" fmla="*/ 124 w 32"/>
                <a:gd name="T17" fmla="*/ 2 h 38"/>
                <a:gd name="T18" fmla="*/ 124 w 32"/>
                <a:gd name="T19" fmla="*/ 3 h 38"/>
                <a:gd name="T20" fmla="*/ 136 w 32"/>
                <a:gd name="T21" fmla="*/ 5 h 38"/>
                <a:gd name="T22" fmla="*/ 167 w 32"/>
                <a:gd name="T23" fmla="*/ 6 h 38"/>
                <a:gd name="T24" fmla="*/ 183 w 32"/>
                <a:gd name="T25" fmla="*/ 8 h 38"/>
                <a:gd name="T26" fmla="*/ 205 w 32"/>
                <a:gd name="T27" fmla="*/ 12 h 38"/>
                <a:gd name="T28" fmla="*/ 221 w 32"/>
                <a:gd name="T29" fmla="*/ 15 h 38"/>
                <a:gd name="T30" fmla="*/ 228 w 32"/>
                <a:gd name="T31" fmla="*/ 15 h 38"/>
                <a:gd name="T32" fmla="*/ 228 w 32"/>
                <a:gd name="T33" fmla="*/ 15 h 38"/>
                <a:gd name="T34" fmla="*/ 228 w 32"/>
                <a:gd name="T35" fmla="*/ 17 h 38"/>
                <a:gd name="T36" fmla="*/ 213 w 32"/>
                <a:gd name="T37" fmla="*/ 18 h 38"/>
                <a:gd name="T38" fmla="*/ 197 w 32"/>
                <a:gd name="T39" fmla="*/ 21 h 38"/>
                <a:gd name="T40" fmla="*/ 183 w 32"/>
                <a:gd name="T41" fmla="*/ 24 h 38"/>
                <a:gd name="T42" fmla="*/ 167 w 32"/>
                <a:gd name="T43" fmla="*/ 27 h 38"/>
                <a:gd name="T44" fmla="*/ 159 w 32"/>
                <a:gd name="T45" fmla="*/ 29 h 38"/>
                <a:gd name="T46" fmla="*/ 159 w 32"/>
                <a:gd name="T47" fmla="*/ 29 h 38"/>
                <a:gd name="T48" fmla="*/ 144 w 32"/>
                <a:gd name="T49" fmla="*/ 29 h 38"/>
                <a:gd name="T50" fmla="*/ 136 w 32"/>
                <a:gd name="T51" fmla="*/ 27 h 38"/>
                <a:gd name="T52" fmla="*/ 124 w 32"/>
                <a:gd name="T53" fmla="*/ 26 h 38"/>
                <a:gd name="T54" fmla="*/ 108 w 32"/>
                <a:gd name="T55" fmla="*/ 23 h 38"/>
                <a:gd name="T56" fmla="*/ 93 w 32"/>
                <a:gd name="T57" fmla="*/ 20 h 38"/>
                <a:gd name="T58" fmla="*/ 63 w 32"/>
                <a:gd name="T59" fmla="*/ 18 h 38"/>
                <a:gd name="T60" fmla="*/ 47 w 32"/>
                <a:gd name="T61" fmla="*/ 16 h 38"/>
                <a:gd name="T62" fmla="*/ 47 w 32"/>
                <a:gd name="T63" fmla="*/ 15 h 38"/>
                <a:gd name="T64" fmla="*/ 39 w 32"/>
                <a:gd name="T65" fmla="*/ 14 h 38"/>
                <a:gd name="T66" fmla="*/ 32 w 32"/>
                <a:gd name="T67" fmla="*/ 13 h 38"/>
                <a:gd name="T68" fmla="*/ 16 w 32"/>
                <a:gd name="T69" fmla="*/ 11 h 38"/>
                <a:gd name="T70" fmla="*/ 16 w 32"/>
                <a:gd name="T71" fmla="*/ 8 h 38"/>
                <a:gd name="T72" fmla="*/ 0 w 32"/>
                <a:gd name="T73" fmla="*/ 7 h 38"/>
                <a:gd name="T74" fmla="*/ 0 w 32"/>
                <a:gd name="T75" fmla="*/ 6 h 38"/>
                <a:gd name="T76" fmla="*/ 0 w 32"/>
                <a:gd name="T77" fmla="*/ 5 h 38"/>
                <a:gd name="T78" fmla="*/ 0 w 32"/>
                <a:gd name="T79" fmla="*/ 2 h 38"/>
                <a:gd name="T80" fmla="*/ 8 w 32"/>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
                <a:gd name="T124" fmla="*/ 0 h 38"/>
                <a:gd name="T125" fmla="*/ 32 w 32"/>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 h="38">
                  <a:moveTo>
                    <a:pt x="1" y="0"/>
                  </a:moveTo>
                  <a:lnTo>
                    <a:pt x="1" y="0"/>
                  </a:lnTo>
                  <a:lnTo>
                    <a:pt x="3" y="0"/>
                  </a:lnTo>
                  <a:lnTo>
                    <a:pt x="5" y="0"/>
                  </a:lnTo>
                  <a:lnTo>
                    <a:pt x="6" y="0"/>
                  </a:lnTo>
                  <a:lnTo>
                    <a:pt x="8" y="0"/>
                  </a:lnTo>
                  <a:lnTo>
                    <a:pt x="10" y="0"/>
                  </a:lnTo>
                  <a:lnTo>
                    <a:pt x="12" y="0"/>
                  </a:lnTo>
                  <a:lnTo>
                    <a:pt x="14" y="0"/>
                  </a:lnTo>
                  <a:lnTo>
                    <a:pt x="15" y="0"/>
                  </a:lnTo>
                  <a:lnTo>
                    <a:pt x="16" y="0"/>
                  </a:lnTo>
                  <a:lnTo>
                    <a:pt x="16" y="2"/>
                  </a:lnTo>
                  <a:lnTo>
                    <a:pt x="16" y="3"/>
                  </a:lnTo>
                  <a:lnTo>
                    <a:pt x="18" y="3"/>
                  </a:lnTo>
                  <a:lnTo>
                    <a:pt x="18" y="5"/>
                  </a:lnTo>
                  <a:lnTo>
                    <a:pt x="20" y="7"/>
                  </a:lnTo>
                  <a:lnTo>
                    <a:pt x="22" y="9"/>
                  </a:lnTo>
                  <a:lnTo>
                    <a:pt x="24" y="10"/>
                  </a:lnTo>
                  <a:lnTo>
                    <a:pt x="24" y="11"/>
                  </a:lnTo>
                  <a:lnTo>
                    <a:pt x="25" y="13"/>
                  </a:lnTo>
                  <a:lnTo>
                    <a:pt x="27" y="15"/>
                  </a:lnTo>
                  <a:lnTo>
                    <a:pt x="29" y="16"/>
                  </a:lnTo>
                  <a:lnTo>
                    <a:pt x="29" y="18"/>
                  </a:lnTo>
                  <a:lnTo>
                    <a:pt x="30" y="18"/>
                  </a:lnTo>
                  <a:lnTo>
                    <a:pt x="31" y="17"/>
                  </a:lnTo>
                  <a:lnTo>
                    <a:pt x="30" y="18"/>
                  </a:lnTo>
                  <a:lnTo>
                    <a:pt x="30" y="19"/>
                  </a:lnTo>
                  <a:lnTo>
                    <a:pt x="30" y="21"/>
                  </a:lnTo>
                  <a:lnTo>
                    <a:pt x="28" y="23"/>
                  </a:lnTo>
                  <a:lnTo>
                    <a:pt x="28" y="25"/>
                  </a:lnTo>
                  <a:lnTo>
                    <a:pt x="26" y="27"/>
                  </a:lnTo>
                  <a:lnTo>
                    <a:pt x="26" y="28"/>
                  </a:lnTo>
                  <a:lnTo>
                    <a:pt x="24" y="30"/>
                  </a:lnTo>
                  <a:lnTo>
                    <a:pt x="24" y="32"/>
                  </a:lnTo>
                  <a:lnTo>
                    <a:pt x="22" y="34"/>
                  </a:lnTo>
                  <a:lnTo>
                    <a:pt x="22" y="35"/>
                  </a:lnTo>
                  <a:lnTo>
                    <a:pt x="21" y="37"/>
                  </a:lnTo>
                  <a:lnTo>
                    <a:pt x="19" y="37"/>
                  </a:lnTo>
                  <a:lnTo>
                    <a:pt x="19" y="36"/>
                  </a:lnTo>
                  <a:lnTo>
                    <a:pt x="18" y="35"/>
                  </a:lnTo>
                  <a:lnTo>
                    <a:pt x="18" y="34"/>
                  </a:lnTo>
                  <a:lnTo>
                    <a:pt x="16" y="33"/>
                  </a:lnTo>
                  <a:lnTo>
                    <a:pt x="15" y="31"/>
                  </a:lnTo>
                  <a:lnTo>
                    <a:pt x="14" y="29"/>
                  </a:lnTo>
                  <a:lnTo>
                    <a:pt x="14" y="27"/>
                  </a:lnTo>
                  <a:lnTo>
                    <a:pt x="12" y="26"/>
                  </a:lnTo>
                  <a:lnTo>
                    <a:pt x="10" y="24"/>
                  </a:lnTo>
                  <a:lnTo>
                    <a:pt x="8" y="23"/>
                  </a:lnTo>
                  <a:lnTo>
                    <a:pt x="8" y="21"/>
                  </a:lnTo>
                  <a:lnTo>
                    <a:pt x="6" y="20"/>
                  </a:lnTo>
                  <a:lnTo>
                    <a:pt x="6" y="18"/>
                  </a:lnTo>
                  <a:lnTo>
                    <a:pt x="6" y="17"/>
                  </a:lnTo>
                  <a:lnTo>
                    <a:pt x="5" y="17"/>
                  </a:lnTo>
                  <a:lnTo>
                    <a:pt x="5" y="16"/>
                  </a:lnTo>
                  <a:lnTo>
                    <a:pt x="4" y="16"/>
                  </a:lnTo>
                  <a:lnTo>
                    <a:pt x="4" y="14"/>
                  </a:lnTo>
                  <a:lnTo>
                    <a:pt x="2" y="14"/>
                  </a:lnTo>
                  <a:lnTo>
                    <a:pt x="2" y="12"/>
                  </a:lnTo>
                  <a:lnTo>
                    <a:pt x="2" y="11"/>
                  </a:lnTo>
                  <a:lnTo>
                    <a:pt x="2" y="10"/>
                  </a:lnTo>
                  <a:lnTo>
                    <a:pt x="0" y="10"/>
                  </a:lnTo>
                  <a:lnTo>
                    <a:pt x="0" y="8"/>
                  </a:lnTo>
                  <a:lnTo>
                    <a:pt x="0" y="7"/>
                  </a:lnTo>
                  <a:lnTo>
                    <a:pt x="0" y="5"/>
                  </a:lnTo>
                  <a:lnTo>
                    <a:pt x="0" y="3"/>
                  </a:lnTo>
                  <a:lnTo>
                    <a:pt x="0" y="2"/>
                  </a:lnTo>
                  <a:lnTo>
                    <a:pt x="1" y="0"/>
                  </a:lnTo>
                </a:path>
              </a:pathLst>
            </a:custGeom>
            <a:solidFill>
              <a:srgbClr val="F8F8F8"/>
            </a:solidFill>
            <a:ln w="9525">
              <a:solidFill>
                <a:srgbClr val="DDDDDD"/>
              </a:solidFill>
              <a:round/>
              <a:headEnd/>
              <a:tailEnd/>
            </a:ln>
          </p:spPr>
          <p:txBody>
            <a:bodyPr/>
            <a:lstStyle/>
            <a:p>
              <a:endParaRPr lang="it-IT"/>
            </a:p>
          </p:txBody>
        </p:sp>
        <p:sp>
          <p:nvSpPr>
            <p:cNvPr id="13334" name="Freeform 28"/>
            <p:cNvSpPr>
              <a:spLocks/>
            </p:cNvSpPr>
            <p:nvPr/>
          </p:nvSpPr>
          <p:spPr bwMode="auto">
            <a:xfrm>
              <a:off x="2825" y="1319"/>
              <a:ext cx="311" cy="141"/>
            </a:xfrm>
            <a:custGeom>
              <a:avLst/>
              <a:gdLst>
                <a:gd name="T0" fmla="*/ 833 w 158"/>
                <a:gd name="T1" fmla="*/ 1 h 152"/>
                <a:gd name="T2" fmla="*/ 1112 w 158"/>
                <a:gd name="T3" fmla="*/ 20 h 152"/>
                <a:gd name="T4" fmla="*/ 1136 w 158"/>
                <a:gd name="T5" fmla="*/ 42 h 152"/>
                <a:gd name="T6" fmla="*/ 1173 w 158"/>
                <a:gd name="T7" fmla="*/ 42 h 152"/>
                <a:gd name="T8" fmla="*/ 1197 w 158"/>
                <a:gd name="T9" fmla="*/ 46 h 152"/>
                <a:gd name="T10" fmla="*/ 1197 w 158"/>
                <a:gd name="T11" fmla="*/ 90 h 152"/>
                <a:gd name="T12" fmla="*/ 1197 w 158"/>
                <a:gd name="T13" fmla="*/ 121 h 152"/>
                <a:gd name="T14" fmla="*/ 1008 w 158"/>
                <a:gd name="T15" fmla="*/ 118 h 152"/>
                <a:gd name="T16" fmla="*/ 779 w 158"/>
                <a:gd name="T17" fmla="*/ 112 h 152"/>
                <a:gd name="T18" fmla="*/ 685 w 158"/>
                <a:gd name="T19" fmla="*/ 111 h 152"/>
                <a:gd name="T20" fmla="*/ 520 w 158"/>
                <a:gd name="T21" fmla="*/ 111 h 152"/>
                <a:gd name="T22" fmla="*/ 472 w 158"/>
                <a:gd name="T23" fmla="*/ 113 h 152"/>
                <a:gd name="T24" fmla="*/ 472 w 158"/>
                <a:gd name="T25" fmla="*/ 116 h 152"/>
                <a:gd name="T26" fmla="*/ 449 w 158"/>
                <a:gd name="T27" fmla="*/ 119 h 152"/>
                <a:gd name="T28" fmla="*/ 372 w 158"/>
                <a:gd name="T29" fmla="*/ 114 h 152"/>
                <a:gd name="T30" fmla="*/ 299 w 158"/>
                <a:gd name="T31" fmla="*/ 105 h 152"/>
                <a:gd name="T32" fmla="*/ 268 w 158"/>
                <a:gd name="T33" fmla="*/ 89 h 152"/>
                <a:gd name="T34" fmla="*/ 136 w 158"/>
                <a:gd name="T35" fmla="*/ 71 h 152"/>
                <a:gd name="T36" fmla="*/ 31 w 158"/>
                <a:gd name="T37" fmla="*/ 67 h 152"/>
                <a:gd name="T38" fmla="*/ 159 w 158"/>
                <a:gd name="T39" fmla="*/ 66 h 152"/>
                <a:gd name="T40" fmla="*/ 291 w 158"/>
                <a:gd name="T41" fmla="*/ 71 h 152"/>
                <a:gd name="T42" fmla="*/ 380 w 158"/>
                <a:gd name="T43" fmla="*/ 85 h 152"/>
                <a:gd name="T44" fmla="*/ 411 w 158"/>
                <a:gd name="T45" fmla="*/ 98 h 152"/>
                <a:gd name="T46" fmla="*/ 488 w 158"/>
                <a:gd name="T47" fmla="*/ 101 h 152"/>
                <a:gd name="T48" fmla="*/ 589 w 158"/>
                <a:gd name="T49" fmla="*/ 101 h 152"/>
                <a:gd name="T50" fmla="*/ 604 w 158"/>
                <a:gd name="T51" fmla="*/ 94 h 152"/>
                <a:gd name="T52" fmla="*/ 616 w 158"/>
                <a:gd name="T53" fmla="*/ 74 h 152"/>
                <a:gd name="T54" fmla="*/ 616 w 158"/>
                <a:gd name="T55" fmla="*/ 72 h 152"/>
                <a:gd name="T56" fmla="*/ 640 w 158"/>
                <a:gd name="T57" fmla="*/ 90 h 152"/>
                <a:gd name="T58" fmla="*/ 817 w 158"/>
                <a:gd name="T59" fmla="*/ 99 h 152"/>
                <a:gd name="T60" fmla="*/ 1053 w 158"/>
                <a:gd name="T61" fmla="*/ 90 h 152"/>
                <a:gd name="T62" fmla="*/ 1128 w 158"/>
                <a:gd name="T63" fmla="*/ 75 h 152"/>
                <a:gd name="T64" fmla="*/ 1085 w 158"/>
                <a:gd name="T65" fmla="*/ 58 h 152"/>
                <a:gd name="T66" fmla="*/ 984 w 158"/>
                <a:gd name="T67" fmla="*/ 53 h 152"/>
                <a:gd name="T68" fmla="*/ 844 w 158"/>
                <a:gd name="T69" fmla="*/ 53 h 152"/>
                <a:gd name="T70" fmla="*/ 640 w 158"/>
                <a:gd name="T71" fmla="*/ 59 h 152"/>
                <a:gd name="T72" fmla="*/ 581 w 158"/>
                <a:gd name="T73" fmla="*/ 61 h 152"/>
                <a:gd name="T74" fmla="*/ 581 w 158"/>
                <a:gd name="T75" fmla="*/ 58 h 152"/>
                <a:gd name="T76" fmla="*/ 581 w 158"/>
                <a:gd name="T77" fmla="*/ 53 h 152"/>
                <a:gd name="T78" fmla="*/ 756 w 158"/>
                <a:gd name="T79" fmla="*/ 50 h 152"/>
                <a:gd name="T80" fmla="*/ 961 w 158"/>
                <a:gd name="T81" fmla="*/ 45 h 152"/>
                <a:gd name="T82" fmla="*/ 1031 w 158"/>
                <a:gd name="T83" fmla="*/ 37 h 152"/>
                <a:gd name="T84" fmla="*/ 1061 w 158"/>
                <a:gd name="T85" fmla="*/ 19 h 152"/>
                <a:gd name="T86" fmla="*/ 907 w 158"/>
                <a:gd name="T87" fmla="*/ 13 h 152"/>
                <a:gd name="T88" fmla="*/ 809 w 158"/>
                <a:gd name="T89" fmla="*/ 24 h 152"/>
                <a:gd name="T90" fmla="*/ 900 w 158"/>
                <a:gd name="T91" fmla="*/ 32 h 152"/>
                <a:gd name="T92" fmla="*/ 937 w 158"/>
                <a:gd name="T93" fmla="*/ 28 h 152"/>
                <a:gd name="T94" fmla="*/ 945 w 158"/>
                <a:gd name="T95" fmla="*/ 24 h 152"/>
                <a:gd name="T96" fmla="*/ 968 w 158"/>
                <a:gd name="T97" fmla="*/ 28 h 152"/>
                <a:gd name="T98" fmla="*/ 1000 w 158"/>
                <a:gd name="T99" fmla="*/ 35 h 152"/>
                <a:gd name="T100" fmla="*/ 900 w 158"/>
                <a:gd name="T101" fmla="*/ 39 h 152"/>
                <a:gd name="T102" fmla="*/ 716 w 158"/>
                <a:gd name="T103" fmla="*/ 44 h 152"/>
                <a:gd name="T104" fmla="*/ 693 w 158"/>
                <a:gd name="T105" fmla="*/ 42 h 152"/>
                <a:gd name="T106" fmla="*/ 740 w 158"/>
                <a:gd name="T107" fmla="*/ 34 h 152"/>
                <a:gd name="T108" fmla="*/ 748 w 158"/>
                <a:gd name="T109" fmla="*/ 17 h 152"/>
                <a:gd name="T110" fmla="*/ 701 w 158"/>
                <a:gd name="T111" fmla="*/ 9 h 152"/>
                <a:gd name="T112" fmla="*/ 663 w 158"/>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8"/>
                <a:gd name="T172" fmla="*/ 0 h 152"/>
                <a:gd name="T173" fmla="*/ 158 w 158"/>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8" h="152">
                  <a:moveTo>
                    <a:pt x="87" y="0"/>
                  </a:moveTo>
                  <a:lnTo>
                    <a:pt x="87" y="0"/>
                  </a:lnTo>
                  <a:lnTo>
                    <a:pt x="89" y="0"/>
                  </a:lnTo>
                  <a:lnTo>
                    <a:pt x="92" y="0"/>
                  </a:lnTo>
                  <a:lnTo>
                    <a:pt x="98" y="0"/>
                  </a:lnTo>
                  <a:lnTo>
                    <a:pt x="103" y="1"/>
                  </a:lnTo>
                  <a:lnTo>
                    <a:pt x="109" y="1"/>
                  </a:lnTo>
                  <a:lnTo>
                    <a:pt x="116" y="3"/>
                  </a:lnTo>
                  <a:lnTo>
                    <a:pt x="123" y="3"/>
                  </a:lnTo>
                  <a:lnTo>
                    <a:pt x="128" y="7"/>
                  </a:lnTo>
                  <a:lnTo>
                    <a:pt x="135" y="10"/>
                  </a:lnTo>
                  <a:lnTo>
                    <a:pt x="139" y="15"/>
                  </a:lnTo>
                  <a:lnTo>
                    <a:pt x="144" y="19"/>
                  </a:lnTo>
                  <a:lnTo>
                    <a:pt x="146" y="26"/>
                  </a:lnTo>
                  <a:lnTo>
                    <a:pt x="149" y="33"/>
                  </a:lnTo>
                  <a:lnTo>
                    <a:pt x="149" y="43"/>
                  </a:lnTo>
                  <a:lnTo>
                    <a:pt x="149" y="52"/>
                  </a:lnTo>
                  <a:lnTo>
                    <a:pt x="151" y="52"/>
                  </a:lnTo>
                  <a:lnTo>
                    <a:pt x="153" y="52"/>
                  </a:lnTo>
                  <a:lnTo>
                    <a:pt x="154" y="52"/>
                  </a:lnTo>
                  <a:lnTo>
                    <a:pt x="156" y="52"/>
                  </a:lnTo>
                  <a:lnTo>
                    <a:pt x="157" y="52"/>
                  </a:lnTo>
                  <a:lnTo>
                    <a:pt x="157" y="55"/>
                  </a:lnTo>
                  <a:lnTo>
                    <a:pt x="157" y="58"/>
                  </a:lnTo>
                  <a:lnTo>
                    <a:pt x="157" y="63"/>
                  </a:lnTo>
                  <a:lnTo>
                    <a:pt x="157" y="69"/>
                  </a:lnTo>
                  <a:lnTo>
                    <a:pt x="157" y="78"/>
                  </a:lnTo>
                  <a:lnTo>
                    <a:pt x="157" y="85"/>
                  </a:lnTo>
                  <a:lnTo>
                    <a:pt x="157" y="94"/>
                  </a:lnTo>
                  <a:lnTo>
                    <a:pt x="157" y="102"/>
                  </a:lnTo>
                  <a:lnTo>
                    <a:pt x="157" y="113"/>
                  </a:lnTo>
                  <a:lnTo>
                    <a:pt x="157" y="121"/>
                  </a:lnTo>
                  <a:lnTo>
                    <a:pt x="157" y="130"/>
                  </a:lnTo>
                  <a:lnTo>
                    <a:pt x="157" y="136"/>
                  </a:lnTo>
                  <a:lnTo>
                    <a:pt x="157" y="143"/>
                  </a:lnTo>
                  <a:lnTo>
                    <a:pt x="157" y="148"/>
                  </a:lnTo>
                  <a:lnTo>
                    <a:pt x="157" y="151"/>
                  </a:lnTo>
                  <a:lnTo>
                    <a:pt x="156" y="151"/>
                  </a:lnTo>
                  <a:lnTo>
                    <a:pt x="154" y="151"/>
                  </a:lnTo>
                  <a:lnTo>
                    <a:pt x="150" y="151"/>
                  </a:lnTo>
                  <a:lnTo>
                    <a:pt x="147" y="150"/>
                  </a:lnTo>
                  <a:lnTo>
                    <a:pt x="142" y="150"/>
                  </a:lnTo>
                  <a:lnTo>
                    <a:pt x="138" y="148"/>
                  </a:lnTo>
                  <a:lnTo>
                    <a:pt x="132" y="148"/>
                  </a:lnTo>
                  <a:lnTo>
                    <a:pt x="127" y="146"/>
                  </a:lnTo>
                  <a:lnTo>
                    <a:pt x="122" y="146"/>
                  </a:lnTo>
                  <a:lnTo>
                    <a:pt x="117" y="144"/>
                  </a:lnTo>
                  <a:lnTo>
                    <a:pt x="111" y="144"/>
                  </a:lnTo>
                  <a:lnTo>
                    <a:pt x="108" y="142"/>
                  </a:lnTo>
                  <a:lnTo>
                    <a:pt x="104" y="142"/>
                  </a:lnTo>
                  <a:lnTo>
                    <a:pt x="102" y="140"/>
                  </a:lnTo>
                  <a:lnTo>
                    <a:pt x="100" y="140"/>
                  </a:lnTo>
                  <a:lnTo>
                    <a:pt x="100" y="138"/>
                  </a:lnTo>
                  <a:lnTo>
                    <a:pt x="98" y="139"/>
                  </a:lnTo>
                  <a:lnTo>
                    <a:pt x="95" y="139"/>
                  </a:lnTo>
                  <a:lnTo>
                    <a:pt x="94" y="139"/>
                  </a:lnTo>
                  <a:lnTo>
                    <a:pt x="90" y="139"/>
                  </a:lnTo>
                  <a:lnTo>
                    <a:pt x="87" y="139"/>
                  </a:lnTo>
                  <a:lnTo>
                    <a:pt x="84" y="139"/>
                  </a:lnTo>
                  <a:lnTo>
                    <a:pt x="81" y="139"/>
                  </a:lnTo>
                  <a:lnTo>
                    <a:pt x="77" y="139"/>
                  </a:lnTo>
                  <a:lnTo>
                    <a:pt x="73" y="139"/>
                  </a:lnTo>
                  <a:lnTo>
                    <a:pt x="70" y="139"/>
                  </a:lnTo>
                  <a:lnTo>
                    <a:pt x="68" y="139"/>
                  </a:lnTo>
                  <a:lnTo>
                    <a:pt x="65" y="139"/>
                  </a:lnTo>
                  <a:lnTo>
                    <a:pt x="63" y="139"/>
                  </a:lnTo>
                  <a:lnTo>
                    <a:pt x="62" y="139"/>
                  </a:lnTo>
                  <a:lnTo>
                    <a:pt x="62" y="140"/>
                  </a:lnTo>
                  <a:lnTo>
                    <a:pt x="62" y="141"/>
                  </a:lnTo>
                  <a:lnTo>
                    <a:pt x="62" y="143"/>
                  </a:lnTo>
                  <a:lnTo>
                    <a:pt x="62" y="144"/>
                  </a:lnTo>
                  <a:lnTo>
                    <a:pt x="62" y="146"/>
                  </a:lnTo>
                  <a:lnTo>
                    <a:pt x="62" y="148"/>
                  </a:lnTo>
                  <a:lnTo>
                    <a:pt x="62" y="149"/>
                  </a:lnTo>
                  <a:lnTo>
                    <a:pt x="59" y="149"/>
                  </a:lnTo>
                  <a:lnTo>
                    <a:pt x="57" y="149"/>
                  </a:lnTo>
                  <a:lnTo>
                    <a:pt x="56" y="149"/>
                  </a:lnTo>
                  <a:lnTo>
                    <a:pt x="54" y="147"/>
                  </a:lnTo>
                  <a:lnTo>
                    <a:pt x="52" y="147"/>
                  </a:lnTo>
                  <a:lnTo>
                    <a:pt x="50" y="145"/>
                  </a:lnTo>
                  <a:lnTo>
                    <a:pt x="49" y="145"/>
                  </a:lnTo>
                  <a:lnTo>
                    <a:pt x="49" y="143"/>
                  </a:lnTo>
                  <a:lnTo>
                    <a:pt x="47" y="143"/>
                  </a:lnTo>
                  <a:lnTo>
                    <a:pt x="45" y="141"/>
                  </a:lnTo>
                  <a:lnTo>
                    <a:pt x="43" y="139"/>
                  </a:lnTo>
                  <a:lnTo>
                    <a:pt x="43" y="138"/>
                  </a:lnTo>
                  <a:lnTo>
                    <a:pt x="41" y="136"/>
                  </a:lnTo>
                  <a:lnTo>
                    <a:pt x="41" y="134"/>
                  </a:lnTo>
                  <a:lnTo>
                    <a:pt x="39" y="132"/>
                  </a:lnTo>
                  <a:lnTo>
                    <a:pt x="39" y="130"/>
                  </a:lnTo>
                  <a:lnTo>
                    <a:pt x="38" y="129"/>
                  </a:lnTo>
                  <a:lnTo>
                    <a:pt x="37" y="126"/>
                  </a:lnTo>
                  <a:lnTo>
                    <a:pt x="37" y="123"/>
                  </a:lnTo>
                  <a:lnTo>
                    <a:pt x="37" y="119"/>
                  </a:lnTo>
                  <a:lnTo>
                    <a:pt x="35" y="116"/>
                  </a:lnTo>
                  <a:lnTo>
                    <a:pt x="35" y="112"/>
                  </a:lnTo>
                  <a:lnTo>
                    <a:pt x="34" y="108"/>
                  </a:lnTo>
                  <a:lnTo>
                    <a:pt x="34" y="103"/>
                  </a:lnTo>
                  <a:lnTo>
                    <a:pt x="31" y="100"/>
                  </a:lnTo>
                  <a:lnTo>
                    <a:pt x="30" y="96"/>
                  </a:lnTo>
                  <a:lnTo>
                    <a:pt x="26" y="94"/>
                  </a:lnTo>
                  <a:lnTo>
                    <a:pt x="23" y="90"/>
                  </a:lnTo>
                  <a:lnTo>
                    <a:pt x="18" y="88"/>
                  </a:lnTo>
                  <a:lnTo>
                    <a:pt x="13" y="86"/>
                  </a:lnTo>
                  <a:lnTo>
                    <a:pt x="6" y="86"/>
                  </a:lnTo>
                  <a:lnTo>
                    <a:pt x="0" y="85"/>
                  </a:lnTo>
                  <a:lnTo>
                    <a:pt x="2" y="85"/>
                  </a:lnTo>
                  <a:lnTo>
                    <a:pt x="4" y="84"/>
                  </a:lnTo>
                  <a:lnTo>
                    <a:pt x="6" y="84"/>
                  </a:lnTo>
                  <a:lnTo>
                    <a:pt x="9" y="84"/>
                  </a:lnTo>
                  <a:lnTo>
                    <a:pt x="11" y="84"/>
                  </a:lnTo>
                  <a:lnTo>
                    <a:pt x="15" y="82"/>
                  </a:lnTo>
                  <a:lnTo>
                    <a:pt x="17" y="82"/>
                  </a:lnTo>
                  <a:lnTo>
                    <a:pt x="19" y="82"/>
                  </a:lnTo>
                  <a:lnTo>
                    <a:pt x="21" y="82"/>
                  </a:lnTo>
                  <a:lnTo>
                    <a:pt x="25" y="81"/>
                  </a:lnTo>
                  <a:lnTo>
                    <a:pt x="27" y="81"/>
                  </a:lnTo>
                  <a:lnTo>
                    <a:pt x="28" y="80"/>
                  </a:lnTo>
                  <a:lnTo>
                    <a:pt x="29" y="80"/>
                  </a:lnTo>
                  <a:lnTo>
                    <a:pt x="30" y="79"/>
                  </a:lnTo>
                  <a:lnTo>
                    <a:pt x="34" y="84"/>
                  </a:lnTo>
                  <a:lnTo>
                    <a:pt x="38" y="89"/>
                  </a:lnTo>
                  <a:lnTo>
                    <a:pt x="41" y="92"/>
                  </a:lnTo>
                  <a:lnTo>
                    <a:pt x="44" y="95"/>
                  </a:lnTo>
                  <a:lnTo>
                    <a:pt x="46" y="99"/>
                  </a:lnTo>
                  <a:lnTo>
                    <a:pt x="47" y="101"/>
                  </a:lnTo>
                  <a:lnTo>
                    <a:pt x="48" y="103"/>
                  </a:lnTo>
                  <a:lnTo>
                    <a:pt x="50" y="105"/>
                  </a:lnTo>
                  <a:lnTo>
                    <a:pt x="50" y="107"/>
                  </a:lnTo>
                  <a:lnTo>
                    <a:pt x="50" y="109"/>
                  </a:lnTo>
                  <a:lnTo>
                    <a:pt x="50" y="111"/>
                  </a:lnTo>
                  <a:lnTo>
                    <a:pt x="51" y="113"/>
                  </a:lnTo>
                  <a:lnTo>
                    <a:pt x="51" y="116"/>
                  </a:lnTo>
                  <a:lnTo>
                    <a:pt x="52" y="118"/>
                  </a:lnTo>
                  <a:lnTo>
                    <a:pt x="53" y="121"/>
                  </a:lnTo>
                  <a:lnTo>
                    <a:pt x="54" y="123"/>
                  </a:lnTo>
                  <a:lnTo>
                    <a:pt x="54" y="125"/>
                  </a:lnTo>
                  <a:lnTo>
                    <a:pt x="56" y="126"/>
                  </a:lnTo>
                  <a:lnTo>
                    <a:pt x="57" y="127"/>
                  </a:lnTo>
                  <a:lnTo>
                    <a:pt x="59" y="127"/>
                  </a:lnTo>
                  <a:lnTo>
                    <a:pt x="60" y="127"/>
                  </a:lnTo>
                  <a:lnTo>
                    <a:pt x="62" y="127"/>
                  </a:lnTo>
                  <a:lnTo>
                    <a:pt x="64" y="127"/>
                  </a:lnTo>
                  <a:lnTo>
                    <a:pt x="67" y="127"/>
                  </a:lnTo>
                  <a:lnTo>
                    <a:pt x="69" y="127"/>
                  </a:lnTo>
                  <a:lnTo>
                    <a:pt x="71" y="127"/>
                  </a:lnTo>
                  <a:lnTo>
                    <a:pt x="72" y="127"/>
                  </a:lnTo>
                  <a:lnTo>
                    <a:pt x="74" y="127"/>
                  </a:lnTo>
                  <a:lnTo>
                    <a:pt x="75" y="127"/>
                  </a:lnTo>
                  <a:lnTo>
                    <a:pt x="77" y="127"/>
                  </a:lnTo>
                  <a:lnTo>
                    <a:pt x="78" y="127"/>
                  </a:lnTo>
                  <a:lnTo>
                    <a:pt x="79" y="126"/>
                  </a:lnTo>
                  <a:lnTo>
                    <a:pt x="79" y="124"/>
                  </a:lnTo>
                  <a:lnTo>
                    <a:pt x="79" y="123"/>
                  </a:lnTo>
                  <a:lnTo>
                    <a:pt x="79" y="120"/>
                  </a:lnTo>
                  <a:lnTo>
                    <a:pt x="79" y="117"/>
                  </a:lnTo>
                  <a:lnTo>
                    <a:pt x="79" y="114"/>
                  </a:lnTo>
                  <a:lnTo>
                    <a:pt x="79" y="110"/>
                  </a:lnTo>
                  <a:lnTo>
                    <a:pt x="80" y="106"/>
                  </a:lnTo>
                  <a:lnTo>
                    <a:pt x="80" y="103"/>
                  </a:lnTo>
                  <a:lnTo>
                    <a:pt x="80" y="100"/>
                  </a:lnTo>
                  <a:lnTo>
                    <a:pt x="80" y="97"/>
                  </a:lnTo>
                  <a:lnTo>
                    <a:pt x="81" y="93"/>
                  </a:lnTo>
                  <a:lnTo>
                    <a:pt x="81" y="91"/>
                  </a:lnTo>
                  <a:lnTo>
                    <a:pt x="81" y="88"/>
                  </a:lnTo>
                  <a:lnTo>
                    <a:pt x="81" y="87"/>
                  </a:lnTo>
                  <a:lnTo>
                    <a:pt x="82" y="86"/>
                  </a:lnTo>
                  <a:lnTo>
                    <a:pt x="81" y="87"/>
                  </a:lnTo>
                  <a:lnTo>
                    <a:pt x="81" y="89"/>
                  </a:lnTo>
                  <a:lnTo>
                    <a:pt x="81" y="91"/>
                  </a:lnTo>
                  <a:lnTo>
                    <a:pt x="81" y="93"/>
                  </a:lnTo>
                  <a:lnTo>
                    <a:pt x="81" y="97"/>
                  </a:lnTo>
                  <a:lnTo>
                    <a:pt x="81" y="100"/>
                  </a:lnTo>
                  <a:lnTo>
                    <a:pt x="81" y="103"/>
                  </a:lnTo>
                  <a:lnTo>
                    <a:pt x="82" y="106"/>
                  </a:lnTo>
                  <a:lnTo>
                    <a:pt x="82" y="110"/>
                  </a:lnTo>
                  <a:lnTo>
                    <a:pt x="84" y="113"/>
                  </a:lnTo>
                  <a:lnTo>
                    <a:pt x="86" y="117"/>
                  </a:lnTo>
                  <a:lnTo>
                    <a:pt x="88" y="119"/>
                  </a:lnTo>
                  <a:lnTo>
                    <a:pt x="89" y="122"/>
                  </a:lnTo>
                  <a:lnTo>
                    <a:pt x="93" y="124"/>
                  </a:lnTo>
                  <a:lnTo>
                    <a:pt x="97" y="124"/>
                  </a:lnTo>
                  <a:lnTo>
                    <a:pt x="103" y="124"/>
                  </a:lnTo>
                  <a:lnTo>
                    <a:pt x="107" y="124"/>
                  </a:lnTo>
                  <a:lnTo>
                    <a:pt x="113" y="124"/>
                  </a:lnTo>
                  <a:lnTo>
                    <a:pt x="118" y="123"/>
                  </a:lnTo>
                  <a:lnTo>
                    <a:pt x="123" y="121"/>
                  </a:lnTo>
                  <a:lnTo>
                    <a:pt x="126" y="120"/>
                  </a:lnTo>
                  <a:lnTo>
                    <a:pt x="130" y="119"/>
                  </a:lnTo>
                  <a:lnTo>
                    <a:pt x="134" y="117"/>
                  </a:lnTo>
                  <a:lnTo>
                    <a:pt x="138" y="113"/>
                  </a:lnTo>
                  <a:lnTo>
                    <a:pt x="139" y="111"/>
                  </a:lnTo>
                  <a:lnTo>
                    <a:pt x="142" y="108"/>
                  </a:lnTo>
                  <a:lnTo>
                    <a:pt x="143" y="107"/>
                  </a:lnTo>
                  <a:lnTo>
                    <a:pt x="146" y="103"/>
                  </a:lnTo>
                  <a:lnTo>
                    <a:pt x="146" y="101"/>
                  </a:lnTo>
                  <a:lnTo>
                    <a:pt x="148" y="98"/>
                  </a:lnTo>
                  <a:lnTo>
                    <a:pt x="148" y="94"/>
                  </a:lnTo>
                  <a:lnTo>
                    <a:pt x="149" y="91"/>
                  </a:lnTo>
                  <a:lnTo>
                    <a:pt x="148" y="87"/>
                  </a:lnTo>
                  <a:lnTo>
                    <a:pt x="148" y="84"/>
                  </a:lnTo>
                  <a:lnTo>
                    <a:pt x="146" y="81"/>
                  </a:lnTo>
                  <a:lnTo>
                    <a:pt x="146" y="77"/>
                  </a:lnTo>
                  <a:lnTo>
                    <a:pt x="144" y="75"/>
                  </a:lnTo>
                  <a:lnTo>
                    <a:pt x="142" y="73"/>
                  </a:lnTo>
                  <a:lnTo>
                    <a:pt x="141" y="71"/>
                  </a:lnTo>
                  <a:lnTo>
                    <a:pt x="139" y="69"/>
                  </a:lnTo>
                  <a:lnTo>
                    <a:pt x="136" y="69"/>
                  </a:lnTo>
                  <a:lnTo>
                    <a:pt x="134" y="68"/>
                  </a:lnTo>
                  <a:lnTo>
                    <a:pt x="132" y="68"/>
                  </a:lnTo>
                  <a:lnTo>
                    <a:pt x="130" y="66"/>
                  </a:lnTo>
                  <a:lnTo>
                    <a:pt x="129" y="66"/>
                  </a:lnTo>
                  <a:lnTo>
                    <a:pt x="127" y="66"/>
                  </a:lnTo>
                  <a:lnTo>
                    <a:pt x="125" y="66"/>
                  </a:lnTo>
                  <a:lnTo>
                    <a:pt x="123" y="64"/>
                  </a:lnTo>
                  <a:lnTo>
                    <a:pt x="120" y="65"/>
                  </a:lnTo>
                  <a:lnTo>
                    <a:pt x="118" y="65"/>
                  </a:lnTo>
                  <a:lnTo>
                    <a:pt x="114" y="66"/>
                  </a:lnTo>
                  <a:lnTo>
                    <a:pt x="111" y="66"/>
                  </a:lnTo>
                  <a:lnTo>
                    <a:pt x="106" y="67"/>
                  </a:lnTo>
                  <a:lnTo>
                    <a:pt x="103" y="67"/>
                  </a:lnTo>
                  <a:lnTo>
                    <a:pt x="99" y="69"/>
                  </a:lnTo>
                  <a:lnTo>
                    <a:pt x="95" y="69"/>
                  </a:lnTo>
                  <a:lnTo>
                    <a:pt x="91" y="71"/>
                  </a:lnTo>
                  <a:lnTo>
                    <a:pt x="88" y="72"/>
                  </a:lnTo>
                  <a:lnTo>
                    <a:pt x="84" y="74"/>
                  </a:lnTo>
                  <a:lnTo>
                    <a:pt x="82" y="74"/>
                  </a:lnTo>
                  <a:lnTo>
                    <a:pt x="79" y="76"/>
                  </a:lnTo>
                  <a:lnTo>
                    <a:pt x="77" y="76"/>
                  </a:lnTo>
                  <a:lnTo>
                    <a:pt x="76" y="77"/>
                  </a:lnTo>
                  <a:lnTo>
                    <a:pt x="76" y="76"/>
                  </a:lnTo>
                  <a:lnTo>
                    <a:pt x="76" y="74"/>
                  </a:lnTo>
                  <a:lnTo>
                    <a:pt x="76" y="72"/>
                  </a:lnTo>
                  <a:lnTo>
                    <a:pt x="76" y="71"/>
                  </a:lnTo>
                  <a:lnTo>
                    <a:pt x="76" y="69"/>
                  </a:lnTo>
                  <a:lnTo>
                    <a:pt x="76" y="68"/>
                  </a:lnTo>
                  <a:lnTo>
                    <a:pt x="76" y="66"/>
                  </a:lnTo>
                  <a:lnTo>
                    <a:pt x="78" y="66"/>
                  </a:lnTo>
                  <a:lnTo>
                    <a:pt x="81" y="66"/>
                  </a:lnTo>
                  <a:lnTo>
                    <a:pt x="85" y="66"/>
                  </a:lnTo>
                  <a:lnTo>
                    <a:pt x="88" y="65"/>
                  </a:lnTo>
                  <a:lnTo>
                    <a:pt x="92" y="65"/>
                  </a:lnTo>
                  <a:lnTo>
                    <a:pt x="95" y="63"/>
                  </a:lnTo>
                  <a:lnTo>
                    <a:pt x="99" y="63"/>
                  </a:lnTo>
                  <a:lnTo>
                    <a:pt x="104" y="62"/>
                  </a:lnTo>
                  <a:lnTo>
                    <a:pt x="108" y="62"/>
                  </a:lnTo>
                  <a:lnTo>
                    <a:pt x="111" y="60"/>
                  </a:lnTo>
                  <a:lnTo>
                    <a:pt x="115" y="60"/>
                  </a:lnTo>
                  <a:lnTo>
                    <a:pt x="120" y="58"/>
                  </a:lnTo>
                  <a:lnTo>
                    <a:pt x="122" y="58"/>
                  </a:lnTo>
                  <a:lnTo>
                    <a:pt x="126" y="56"/>
                  </a:lnTo>
                  <a:lnTo>
                    <a:pt x="128" y="55"/>
                  </a:lnTo>
                  <a:lnTo>
                    <a:pt x="132" y="53"/>
                  </a:lnTo>
                  <a:lnTo>
                    <a:pt x="133" y="52"/>
                  </a:lnTo>
                  <a:lnTo>
                    <a:pt x="134" y="50"/>
                  </a:lnTo>
                  <a:lnTo>
                    <a:pt x="135" y="48"/>
                  </a:lnTo>
                  <a:lnTo>
                    <a:pt x="135" y="46"/>
                  </a:lnTo>
                  <a:lnTo>
                    <a:pt x="137" y="43"/>
                  </a:lnTo>
                  <a:lnTo>
                    <a:pt x="138" y="41"/>
                  </a:lnTo>
                  <a:lnTo>
                    <a:pt x="140" y="37"/>
                  </a:lnTo>
                  <a:lnTo>
                    <a:pt x="140" y="35"/>
                  </a:lnTo>
                  <a:lnTo>
                    <a:pt x="140" y="32"/>
                  </a:lnTo>
                  <a:lnTo>
                    <a:pt x="139" y="29"/>
                  </a:lnTo>
                  <a:lnTo>
                    <a:pt x="139" y="25"/>
                  </a:lnTo>
                  <a:lnTo>
                    <a:pt x="138" y="24"/>
                  </a:lnTo>
                  <a:lnTo>
                    <a:pt x="137" y="20"/>
                  </a:lnTo>
                  <a:lnTo>
                    <a:pt x="134" y="19"/>
                  </a:lnTo>
                  <a:lnTo>
                    <a:pt x="132" y="16"/>
                  </a:lnTo>
                  <a:lnTo>
                    <a:pt x="126" y="16"/>
                  </a:lnTo>
                  <a:lnTo>
                    <a:pt x="122" y="15"/>
                  </a:lnTo>
                  <a:lnTo>
                    <a:pt x="119" y="16"/>
                  </a:lnTo>
                  <a:lnTo>
                    <a:pt x="116" y="16"/>
                  </a:lnTo>
                  <a:lnTo>
                    <a:pt x="112" y="18"/>
                  </a:lnTo>
                  <a:lnTo>
                    <a:pt x="110" y="20"/>
                  </a:lnTo>
                  <a:lnTo>
                    <a:pt x="108" y="22"/>
                  </a:lnTo>
                  <a:lnTo>
                    <a:pt x="107" y="24"/>
                  </a:lnTo>
                  <a:lnTo>
                    <a:pt x="106" y="28"/>
                  </a:lnTo>
                  <a:lnTo>
                    <a:pt x="106" y="30"/>
                  </a:lnTo>
                  <a:lnTo>
                    <a:pt x="106" y="32"/>
                  </a:lnTo>
                  <a:lnTo>
                    <a:pt x="107" y="34"/>
                  </a:lnTo>
                  <a:lnTo>
                    <a:pt x="108" y="36"/>
                  </a:lnTo>
                  <a:lnTo>
                    <a:pt x="111" y="38"/>
                  </a:lnTo>
                  <a:lnTo>
                    <a:pt x="114" y="40"/>
                  </a:lnTo>
                  <a:lnTo>
                    <a:pt x="118" y="40"/>
                  </a:lnTo>
                  <a:lnTo>
                    <a:pt x="120" y="39"/>
                  </a:lnTo>
                  <a:lnTo>
                    <a:pt x="121" y="37"/>
                  </a:lnTo>
                  <a:lnTo>
                    <a:pt x="121" y="36"/>
                  </a:lnTo>
                  <a:lnTo>
                    <a:pt x="123" y="34"/>
                  </a:lnTo>
                  <a:lnTo>
                    <a:pt x="123" y="32"/>
                  </a:lnTo>
                  <a:lnTo>
                    <a:pt x="124" y="31"/>
                  </a:lnTo>
                  <a:lnTo>
                    <a:pt x="124" y="30"/>
                  </a:lnTo>
                  <a:lnTo>
                    <a:pt x="126" y="28"/>
                  </a:lnTo>
                  <a:lnTo>
                    <a:pt x="126" y="30"/>
                  </a:lnTo>
                  <a:lnTo>
                    <a:pt x="126" y="31"/>
                  </a:lnTo>
                  <a:lnTo>
                    <a:pt x="127" y="31"/>
                  </a:lnTo>
                  <a:lnTo>
                    <a:pt x="127" y="33"/>
                  </a:lnTo>
                  <a:lnTo>
                    <a:pt x="127" y="35"/>
                  </a:lnTo>
                  <a:lnTo>
                    <a:pt x="127" y="36"/>
                  </a:lnTo>
                  <a:lnTo>
                    <a:pt x="129" y="36"/>
                  </a:lnTo>
                  <a:lnTo>
                    <a:pt x="129" y="38"/>
                  </a:lnTo>
                  <a:lnTo>
                    <a:pt x="129" y="40"/>
                  </a:lnTo>
                  <a:lnTo>
                    <a:pt x="129" y="42"/>
                  </a:lnTo>
                  <a:lnTo>
                    <a:pt x="131" y="42"/>
                  </a:lnTo>
                  <a:lnTo>
                    <a:pt x="131" y="44"/>
                  </a:lnTo>
                  <a:lnTo>
                    <a:pt x="132" y="44"/>
                  </a:lnTo>
                  <a:lnTo>
                    <a:pt x="128" y="46"/>
                  </a:lnTo>
                  <a:lnTo>
                    <a:pt x="124" y="47"/>
                  </a:lnTo>
                  <a:lnTo>
                    <a:pt x="121" y="49"/>
                  </a:lnTo>
                  <a:lnTo>
                    <a:pt x="118" y="49"/>
                  </a:lnTo>
                  <a:lnTo>
                    <a:pt x="113" y="50"/>
                  </a:lnTo>
                  <a:lnTo>
                    <a:pt x="110" y="51"/>
                  </a:lnTo>
                  <a:lnTo>
                    <a:pt x="106" y="52"/>
                  </a:lnTo>
                  <a:lnTo>
                    <a:pt x="103" y="52"/>
                  </a:lnTo>
                  <a:lnTo>
                    <a:pt x="100" y="54"/>
                  </a:lnTo>
                  <a:lnTo>
                    <a:pt x="97" y="55"/>
                  </a:lnTo>
                  <a:lnTo>
                    <a:pt x="94" y="55"/>
                  </a:lnTo>
                  <a:lnTo>
                    <a:pt x="92" y="55"/>
                  </a:lnTo>
                  <a:lnTo>
                    <a:pt x="91" y="55"/>
                  </a:lnTo>
                  <a:lnTo>
                    <a:pt x="89" y="55"/>
                  </a:lnTo>
                  <a:lnTo>
                    <a:pt x="89" y="54"/>
                  </a:lnTo>
                  <a:lnTo>
                    <a:pt x="91" y="52"/>
                  </a:lnTo>
                  <a:lnTo>
                    <a:pt x="93" y="51"/>
                  </a:lnTo>
                  <a:lnTo>
                    <a:pt x="93" y="50"/>
                  </a:lnTo>
                  <a:lnTo>
                    <a:pt x="95" y="49"/>
                  </a:lnTo>
                  <a:lnTo>
                    <a:pt x="95" y="47"/>
                  </a:lnTo>
                  <a:lnTo>
                    <a:pt x="97" y="45"/>
                  </a:lnTo>
                  <a:lnTo>
                    <a:pt x="97" y="43"/>
                  </a:lnTo>
                  <a:lnTo>
                    <a:pt x="97" y="41"/>
                  </a:lnTo>
                  <a:lnTo>
                    <a:pt x="97" y="40"/>
                  </a:lnTo>
                  <a:lnTo>
                    <a:pt x="98" y="36"/>
                  </a:lnTo>
                  <a:lnTo>
                    <a:pt x="98" y="33"/>
                  </a:lnTo>
                  <a:lnTo>
                    <a:pt x="98" y="30"/>
                  </a:lnTo>
                  <a:lnTo>
                    <a:pt x="98" y="26"/>
                  </a:lnTo>
                  <a:lnTo>
                    <a:pt x="98" y="20"/>
                  </a:lnTo>
                  <a:lnTo>
                    <a:pt x="96" y="20"/>
                  </a:lnTo>
                  <a:lnTo>
                    <a:pt x="96" y="19"/>
                  </a:lnTo>
                  <a:lnTo>
                    <a:pt x="95" y="19"/>
                  </a:lnTo>
                  <a:lnTo>
                    <a:pt x="95" y="17"/>
                  </a:lnTo>
                  <a:lnTo>
                    <a:pt x="93" y="15"/>
                  </a:lnTo>
                  <a:lnTo>
                    <a:pt x="93" y="13"/>
                  </a:lnTo>
                  <a:lnTo>
                    <a:pt x="92" y="12"/>
                  </a:lnTo>
                  <a:lnTo>
                    <a:pt x="92" y="10"/>
                  </a:lnTo>
                  <a:lnTo>
                    <a:pt x="90" y="9"/>
                  </a:lnTo>
                  <a:lnTo>
                    <a:pt x="90" y="7"/>
                  </a:lnTo>
                  <a:lnTo>
                    <a:pt x="88" y="5"/>
                  </a:lnTo>
                  <a:lnTo>
                    <a:pt x="88" y="3"/>
                  </a:lnTo>
                  <a:lnTo>
                    <a:pt x="87" y="3"/>
                  </a:lnTo>
                  <a:lnTo>
                    <a:pt x="87" y="1"/>
                  </a:lnTo>
                  <a:lnTo>
                    <a:pt x="87" y="0"/>
                  </a:lnTo>
                </a:path>
              </a:pathLst>
            </a:custGeom>
            <a:solidFill>
              <a:srgbClr val="F8F8F8"/>
            </a:solidFill>
            <a:ln w="6350">
              <a:solidFill>
                <a:srgbClr val="DDDDDD"/>
              </a:solidFill>
              <a:round/>
              <a:headEnd/>
              <a:tailEnd/>
            </a:ln>
          </p:spPr>
          <p:txBody>
            <a:bodyPr/>
            <a:lstStyle/>
            <a:p>
              <a:endParaRPr lang="it-IT"/>
            </a:p>
          </p:txBody>
        </p:sp>
        <p:sp>
          <p:nvSpPr>
            <p:cNvPr id="13335" name="Freeform 29"/>
            <p:cNvSpPr>
              <a:spLocks/>
            </p:cNvSpPr>
            <p:nvPr/>
          </p:nvSpPr>
          <p:spPr bwMode="auto">
            <a:xfrm>
              <a:off x="3308" y="1320"/>
              <a:ext cx="58" cy="35"/>
            </a:xfrm>
            <a:custGeom>
              <a:avLst/>
              <a:gdLst>
                <a:gd name="T0" fmla="*/ 201 w 30"/>
                <a:gd name="T1" fmla="*/ 0 h 38"/>
                <a:gd name="T2" fmla="*/ 188 w 30"/>
                <a:gd name="T3" fmla="*/ 0 h 38"/>
                <a:gd name="T4" fmla="*/ 172 w 30"/>
                <a:gd name="T5" fmla="*/ 0 h 38"/>
                <a:gd name="T6" fmla="*/ 153 w 30"/>
                <a:gd name="T7" fmla="*/ 0 h 38"/>
                <a:gd name="T8" fmla="*/ 145 w 30"/>
                <a:gd name="T9" fmla="*/ 0 h 38"/>
                <a:gd name="T10" fmla="*/ 116 w 30"/>
                <a:gd name="T11" fmla="*/ 0 h 38"/>
                <a:gd name="T12" fmla="*/ 108 w 30"/>
                <a:gd name="T13" fmla="*/ 0 h 38"/>
                <a:gd name="T14" fmla="*/ 108 w 30"/>
                <a:gd name="T15" fmla="*/ 0 h 38"/>
                <a:gd name="T16" fmla="*/ 93 w 30"/>
                <a:gd name="T17" fmla="*/ 2 h 38"/>
                <a:gd name="T18" fmla="*/ 79 w 30"/>
                <a:gd name="T19" fmla="*/ 3 h 38"/>
                <a:gd name="T20" fmla="*/ 72 w 30"/>
                <a:gd name="T21" fmla="*/ 5 h 38"/>
                <a:gd name="T22" fmla="*/ 52 w 30"/>
                <a:gd name="T23" fmla="*/ 6 h 38"/>
                <a:gd name="T24" fmla="*/ 37 w 30"/>
                <a:gd name="T25" fmla="*/ 8 h 38"/>
                <a:gd name="T26" fmla="*/ 8 w 30"/>
                <a:gd name="T27" fmla="*/ 12 h 38"/>
                <a:gd name="T28" fmla="*/ 0 w 30"/>
                <a:gd name="T29" fmla="*/ 15 h 38"/>
                <a:gd name="T30" fmla="*/ 0 w 30"/>
                <a:gd name="T31" fmla="*/ 15 h 38"/>
                <a:gd name="T32" fmla="*/ 0 w 30"/>
                <a:gd name="T33" fmla="*/ 15 h 38"/>
                <a:gd name="T34" fmla="*/ 0 w 30"/>
                <a:gd name="T35" fmla="*/ 17 h 38"/>
                <a:gd name="T36" fmla="*/ 0 w 30"/>
                <a:gd name="T37" fmla="*/ 18 h 38"/>
                <a:gd name="T38" fmla="*/ 15 w 30"/>
                <a:gd name="T39" fmla="*/ 21 h 38"/>
                <a:gd name="T40" fmla="*/ 29 w 30"/>
                <a:gd name="T41" fmla="*/ 24 h 38"/>
                <a:gd name="T42" fmla="*/ 37 w 30"/>
                <a:gd name="T43" fmla="*/ 27 h 38"/>
                <a:gd name="T44" fmla="*/ 52 w 30"/>
                <a:gd name="T45" fmla="*/ 29 h 38"/>
                <a:gd name="T46" fmla="*/ 56 w 30"/>
                <a:gd name="T47" fmla="*/ 29 h 38"/>
                <a:gd name="T48" fmla="*/ 72 w 30"/>
                <a:gd name="T49" fmla="*/ 29 h 38"/>
                <a:gd name="T50" fmla="*/ 72 w 30"/>
                <a:gd name="T51" fmla="*/ 27 h 38"/>
                <a:gd name="T52" fmla="*/ 79 w 30"/>
                <a:gd name="T53" fmla="*/ 26 h 38"/>
                <a:gd name="T54" fmla="*/ 108 w 30"/>
                <a:gd name="T55" fmla="*/ 23 h 38"/>
                <a:gd name="T56" fmla="*/ 124 w 30"/>
                <a:gd name="T57" fmla="*/ 20 h 38"/>
                <a:gd name="T58" fmla="*/ 145 w 30"/>
                <a:gd name="T59" fmla="*/ 18 h 38"/>
                <a:gd name="T60" fmla="*/ 153 w 30"/>
                <a:gd name="T61" fmla="*/ 16 h 38"/>
                <a:gd name="T62" fmla="*/ 164 w 30"/>
                <a:gd name="T63" fmla="*/ 15 h 38"/>
                <a:gd name="T64" fmla="*/ 172 w 30"/>
                <a:gd name="T65" fmla="*/ 14 h 38"/>
                <a:gd name="T66" fmla="*/ 172 w 30"/>
                <a:gd name="T67" fmla="*/ 13 h 38"/>
                <a:gd name="T68" fmla="*/ 180 w 30"/>
                <a:gd name="T69" fmla="*/ 11 h 38"/>
                <a:gd name="T70" fmla="*/ 180 w 30"/>
                <a:gd name="T71" fmla="*/ 8 h 38"/>
                <a:gd name="T72" fmla="*/ 195 w 30"/>
                <a:gd name="T73" fmla="*/ 7 h 38"/>
                <a:gd name="T74" fmla="*/ 195 w 30"/>
                <a:gd name="T75" fmla="*/ 6 h 38"/>
                <a:gd name="T76" fmla="*/ 209 w 30"/>
                <a:gd name="T77" fmla="*/ 5 h 38"/>
                <a:gd name="T78" fmla="*/ 209 w 30"/>
                <a:gd name="T79" fmla="*/ 2 h 38"/>
                <a:gd name="T80" fmla="*/ 209 w 30"/>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
                <a:gd name="T124" fmla="*/ 0 h 38"/>
                <a:gd name="T125" fmla="*/ 30 w 30"/>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 h="38">
                  <a:moveTo>
                    <a:pt x="29" y="0"/>
                  </a:moveTo>
                  <a:lnTo>
                    <a:pt x="28" y="0"/>
                  </a:lnTo>
                  <a:lnTo>
                    <a:pt x="26" y="0"/>
                  </a:lnTo>
                  <a:lnTo>
                    <a:pt x="24" y="0"/>
                  </a:lnTo>
                  <a:lnTo>
                    <a:pt x="23" y="0"/>
                  </a:lnTo>
                  <a:lnTo>
                    <a:pt x="21" y="0"/>
                  </a:lnTo>
                  <a:lnTo>
                    <a:pt x="20" y="0"/>
                  </a:lnTo>
                  <a:lnTo>
                    <a:pt x="18" y="0"/>
                  </a:lnTo>
                  <a:lnTo>
                    <a:pt x="16" y="0"/>
                  </a:lnTo>
                  <a:lnTo>
                    <a:pt x="15" y="0"/>
                  </a:lnTo>
                  <a:lnTo>
                    <a:pt x="13" y="2"/>
                  </a:lnTo>
                  <a:lnTo>
                    <a:pt x="11" y="3"/>
                  </a:lnTo>
                  <a:lnTo>
                    <a:pt x="10" y="5"/>
                  </a:lnTo>
                  <a:lnTo>
                    <a:pt x="8" y="7"/>
                  </a:lnTo>
                  <a:lnTo>
                    <a:pt x="7" y="9"/>
                  </a:lnTo>
                  <a:lnTo>
                    <a:pt x="7" y="10"/>
                  </a:lnTo>
                  <a:lnTo>
                    <a:pt x="5" y="11"/>
                  </a:lnTo>
                  <a:lnTo>
                    <a:pt x="3" y="13"/>
                  </a:lnTo>
                  <a:lnTo>
                    <a:pt x="1" y="15"/>
                  </a:lnTo>
                  <a:lnTo>
                    <a:pt x="1" y="16"/>
                  </a:lnTo>
                  <a:lnTo>
                    <a:pt x="0" y="18"/>
                  </a:lnTo>
                  <a:lnTo>
                    <a:pt x="0" y="17"/>
                  </a:lnTo>
                  <a:lnTo>
                    <a:pt x="0" y="18"/>
                  </a:lnTo>
                  <a:lnTo>
                    <a:pt x="0" y="19"/>
                  </a:lnTo>
                  <a:lnTo>
                    <a:pt x="0" y="21"/>
                  </a:lnTo>
                  <a:lnTo>
                    <a:pt x="0" y="23"/>
                  </a:lnTo>
                  <a:lnTo>
                    <a:pt x="2" y="25"/>
                  </a:lnTo>
                  <a:lnTo>
                    <a:pt x="2" y="27"/>
                  </a:lnTo>
                  <a:lnTo>
                    <a:pt x="4" y="28"/>
                  </a:lnTo>
                  <a:lnTo>
                    <a:pt x="4" y="30"/>
                  </a:lnTo>
                  <a:lnTo>
                    <a:pt x="5" y="32"/>
                  </a:lnTo>
                  <a:lnTo>
                    <a:pt x="5" y="34"/>
                  </a:lnTo>
                  <a:lnTo>
                    <a:pt x="7" y="35"/>
                  </a:lnTo>
                  <a:lnTo>
                    <a:pt x="7" y="37"/>
                  </a:lnTo>
                  <a:lnTo>
                    <a:pt x="8" y="37"/>
                  </a:lnTo>
                  <a:lnTo>
                    <a:pt x="10" y="37"/>
                  </a:lnTo>
                  <a:lnTo>
                    <a:pt x="10" y="36"/>
                  </a:lnTo>
                  <a:lnTo>
                    <a:pt x="10" y="35"/>
                  </a:lnTo>
                  <a:lnTo>
                    <a:pt x="11" y="34"/>
                  </a:lnTo>
                  <a:lnTo>
                    <a:pt x="11" y="33"/>
                  </a:lnTo>
                  <a:lnTo>
                    <a:pt x="13" y="31"/>
                  </a:lnTo>
                  <a:lnTo>
                    <a:pt x="15" y="29"/>
                  </a:lnTo>
                  <a:lnTo>
                    <a:pt x="17" y="27"/>
                  </a:lnTo>
                  <a:lnTo>
                    <a:pt x="17" y="26"/>
                  </a:lnTo>
                  <a:lnTo>
                    <a:pt x="19" y="24"/>
                  </a:lnTo>
                  <a:lnTo>
                    <a:pt x="20" y="23"/>
                  </a:lnTo>
                  <a:lnTo>
                    <a:pt x="21" y="21"/>
                  </a:lnTo>
                  <a:lnTo>
                    <a:pt x="21" y="20"/>
                  </a:lnTo>
                  <a:lnTo>
                    <a:pt x="23" y="18"/>
                  </a:lnTo>
                  <a:lnTo>
                    <a:pt x="24" y="17"/>
                  </a:lnTo>
                  <a:lnTo>
                    <a:pt x="24" y="16"/>
                  </a:lnTo>
                  <a:lnTo>
                    <a:pt x="25" y="14"/>
                  </a:lnTo>
                  <a:lnTo>
                    <a:pt x="25" y="12"/>
                  </a:lnTo>
                  <a:lnTo>
                    <a:pt x="25" y="11"/>
                  </a:lnTo>
                  <a:lnTo>
                    <a:pt x="27" y="10"/>
                  </a:lnTo>
                  <a:lnTo>
                    <a:pt x="27" y="8"/>
                  </a:lnTo>
                  <a:lnTo>
                    <a:pt x="27" y="7"/>
                  </a:lnTo>
                  <a:lnTo>
                    <a:pt x="29" y="5"/>
                  </a:lnTo>
                  <a:lnTo>
                    <a:pt x="29" y="3"/>
                  </a:lnTo>
                  <a:lnTo>
                    <a:pt x="29" y="2"/>
                  </a:lnTo>
                  <a:lnTo>
                    <a:pt x="29" y="0"/>
                  </a:lnTo>
                </a:path>
              </a:pathLst>
            </a:custGeom>
            <a:solidFill>
              <a:srgbClr val="F8F8F8"/>
            </a:solidFill>
            <a:ln w="9525">
              <a:solidFill>
                <a:srgbClr val="DDDDDD"/>
              </a:solidFill>
              <a:round/>
              <a:headEnd/>
              <a:tailEnd/>
            </a:ln>
          </p:spPr>
          <p:txBody>
            <a:bodyPr/>
            <a:lstStyle/>
            <a:p>
              <a:endParaRPr lang="it-IT"/>
            </a:p>
          </p:txBody>
        </p:sp>
        <p:sp>
          <p:nvSpPr>
            <p:cNvPr id="13336" name="Freeform 30"/>
            <p:cNvSpPr>
              <a:spLocks/>
            </p:cNvSpPr>
            <p:nvPr/>
          </p:nvSpPr>
          <p:spPr bwMode="auto">
            <a:xfrm>
              <a:off x="3133" y="1319"/>
              <a:ext cx="313" cy="141"/>
            </a:xfrm>
            <a:custGeom>
              <a:avLst/>
              <a:gdLst>
                <a:gd name="T0" fmla="*/ 352 w 159"/>
                <a:gd name="T1" fmla="*/ 1 h 152"/>
                <a:gd name="T2" fmla="*/ 61 w 159"/>
                <a:gd name="T3" fmla="*/ 20 h 152"/>
                <a:gd name="T4" fmla="*/ 47 w 159"/>
                <a:gd name="T5" fmla="*/ 42 h 152"/>
                <a:gd name="T6" fmla="*/ 8 w 159"/>
                <a:gd name="T7" fmla="*/ 42 h 152"/>
                <a:gd name="T8" fmla="*/ 0 w 159"/>
                <a:gd name="T9" fmla="*/ 46 h 152"/>
                <a:gd name="T10" fmla="*/ 0 w 159"/>
                <a:gd name="T11" fmla="*/ 90 h 152"/>
                <a:gd name="T12" fmla="*/ 0 w 159"/>
                <a:gd name="T13" fmla="*/ 121 h 152"/>
                <a:gd name="T14" fmla="*/ 183 w 159"/>
                <a:gd name="T15" fmla="*/ 118 h 152"/>
                <a:gd name="T16" fmla="*/ 419 w 159"/>
                <a:gd name="T17" fmla="*/ 112 h 152"/>
                <a:gd name="T18" fmla="*/ 496 w 159"/>
                <a:gd name="T19" fmla="*/ 111 h 152"/>
                <a:gd name="T20" fmla="*/ 677 w 159"/>
                <a:gd name="T21" fmla="*/ 111 h 152"/>
                <a:gd name="T22" fmla="*/ 724 w 159"/>
                <a:gd name="T23" fmla="*/ 113 h 152"/>
                <a:gd name="T24" fmla="*/ 724 w 159"/>
                <a:gd name="T25" fmla="*/ 116 h 152"/>
                <a:gd name="T26" fmla="*/ 740 w 159"/>
                <a:gd name="T27" fmla="*/ 119 h 152"/>
                <a:gd name="T28" fmla="*/ 825 w 159"/>
                <a:gd name="T29" fmla="*/ 114 h 152"/>
                <a:gd name="T30" fmla="*/ 884 w 159"/>
                <a:gd name="T31" fmla="*/ 105 h 152"/>
                <a:gd name="T32" fmla="*/ 915 w 159"/>
                <a:gd name="T33" fmla="*/ 89 h 152"/>
                <a:gd name="T34" fmla="*/ 1047 w 159"/>
                <a:gd name="T35" fmla="*/ 71 h 152"/>
                <a:gd name="T36" fmla="*/ 1159 w 159"/>
                <a:gd name="T37" fmla="*/ 67 h 152"/>
                <a:gd name="T38" fmla="*/ 1024 w 159"/>
                <a:gd name="T39" fmla="*/ 66 h 152"/>
                <a:gd name="T40" fmla="*/ 900 w 159"/>
                <a:gd name="T41" fmla="*/ 71 h 152"/>
                <a:gd name="T42" fmla="*/ 801 w 159"/>
                <a:gd name="T43" fmla="*/ 85 h 152"/>
                <a:gd name="T44" fmla="*/ 795 w 159"/>
                <a:gd name="T45" fmla="*/ 98 h 152"/>
                <a:gd name="T46" fmla="*/ 693 w 159"/>
                <a:gd name="T47" fmla="*/ 101 h 152"/>
                <a:gd name="T48" fmla="*/ 604 w 159"/>
                <a:gd name="T49" fmla="*/ 101 h 152"/>
                <a:gd name="T50" fmla="*/ 581 w 159"/>
                <a:gd name="T51" fmla="*/ 94 h 152"/>
                <a:gd name="T52" fmla="*/ 573 w 159"/>
                <a:gd name="T53" fmla="*/ 74 h 152"/>
                <a:gd name="T54" fmla="*/ 565 w 159"/>
                <a:gd name="T55" fmla="*/ 72 h 152"/>
                <a:gd name="T56" fmla="*/ 543 w 159"/>
                <a:gd name="T57" fmla="*/ 90 h 152"/>
                <a:gd name="T58" fmla="*/ 364 w 159"/>
                <a:gd name="T59" fmla="*/ 99 h 152"/>
                <a:gd name="T60" fmla="*/ 144 w 159"/>
                <a:gd name="T61" fmla="*/ 90 h 152"/>
                <a:gd name="T62" fmla="*/ 61 w 159"/>
                <a:gd name="T63" fmla="*/ 75 h 152"/>
                <a:gd name="T64" fmla="*/ 100 w 159"/>
                <a:gd name="T65" fmla="*/ 58 h 152"/>
                <a:gd name="T66" fmla="*/ 205 w 159"/>
                <a:gd name="T67" fmla="*/ 53 h 152"/>
                <a:gd name="T68" fmla="*/ 344 w 159"/>
                <a:gd name="T69" fmla="*/ 53 h 152"/>
                <a:gd name="T70" fmla="*/ 543 w 159"/>
                <a:gd name="T71" fmla="*/ 59 h 152"/>
                <a:gd name="T72" fmla="*/ 608 w 159"/>
                <a:gd name="T73" fmla="*/ 61 h 152"/>
                <a:gd name="T74" fmla="*/ 608 w 159"/>
                <a:gd name="T75" fmla="*/ 58 h 152"/>
                <a:gd name="T76" fmla="*/ 616 w 159"/>
                <a:gd name="T77" fmla="*/ 53 h 152"/>
                <a:gd name="T78" fmla="*/ 427 w 159"/>
                <a:gd name="T79" fmla="*/ 50 h 152"/>
                <a:gd name="T80" fmla="*/ 228 w 159"/>
                <a:gd name="T81" fmla="*/ 45 h 152"/>
                <a:gd name="T82" fmla="*/ 144 w 159"/>
                <a:gd name="T83" fmla="*/ 37 h 152"/>
                <a:gd name="T84" fmla="*/ 128 w 159"/>
                <a:gd name="T85" fmla="*/ 19 h 152"/>
                <a:gd name="T86" fmla="*/ 283 w 159"/>
                <a:gd name="T87" fmla="*/ 13 h 152"/>
                <a:gd name="T88" fmla="*/ 372 w 159"/>
                <a:gd name="T89" fmla="*/ 24 h 152"/>
                <a:gd name="T90" fmla="*/ 283 w 159"/>
                <a:gd name="T91" fmla="*/ 32 h 152"/>
                <a:gd name="T92" fmla="*/ 252 w 159"/>
                <a:gd name="T93" fmla="*/ 28 h 152"/>
                <a:gd name="T94" fmla="*/ 244 w 159"/>
                <a:gd name="T95" fmla="*/ 24 h 152"/>
                <a:gd name="T96" fmla="*/ 205 w 159"/>
                <a:gd name="T97" fmla="*/ 28 h 152"/>
                <a:gd name="T98" fmla="*/ 189 w 159"/>
                <a:gd name="T99" fmla="*/ 35 h 152"/>
                <a:gd name="T100" fmla="*/ 299 w 159"/>
                <a:gd name="T101" fmla="*/ 39 h 152"/>
                <a:gd name="T102" fmla="*/ 465 w 159"/>
                <a:gd name="T103" fmla="*/ 44 h 152"/>
                <a:gd name="T104" fmla="*/ 488 w 159"/>
                <a:gd name="T105" fmla="*/ 42 h 152"/>
                <a:gd name="T106" fmla="*/ 449 w 159"/>
                <a:gd name="T107" fmla="*/ 34 h 152"/>
                <a:gd name="T108" fmla="*/ 449 w 159"/>
                <a:gd name="T109" fmla="*/ 17 h 152"/>
                <a:gd name="T110" fmla="*/ 472 w 159"/>
                <a:gd name="T111" fmla="*/ 9 h 152"/>
                <a:gd name="T112" fmla="*/ 528 w 159"/>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9"/>
                <a:gd name="T172" fmla="*/ 0 h 152"/>
                <a:gd name="T173" fmla="*/ 159 w 159"/>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9" h="152">
                  <a:moveTo>
                    <a:pt x="70" y="0"/>
                  </a:moveTo>
                  <a:lnTo>
                    <a:pt x="69" y="0"/>
                  </a:lnTo>
                  <a:lnTo>
                    <a:pt x="67" y="0"/>
                  </a:lnTo>
                  <a:lnTo>
                    <a:pt x="62" y="0"/>
                  </a:lnTo>
                  <a:lnTo>
                    <a:pt x="58" y="0"/>
                  </a:lnTo>
                  <a:lnTo>
                    <a:pt x="52" y="1"/>
                  </a:lnTo>
                  <a:lnTo>
                    <a:pt x="46" y="1"/>
                  </a:lnTo>
                  <a:lnTo>
                    <a:pt x="39" y="3"/>
                  </a:lnTo>
                  <a:lnTo>
                    <a:pt x="34" y="3"/>
                  </a:lnTo>
                  <a:lnTo>
                    <a:pt x="27" y="7"/>
                  </a:lnTo>
                  <a:lnTo>
                    <a:pt x="21" y="10"/>
                  </a:lnTo>
                  <a:lnTo>
                    <a:pt x="16" y="15"/>
                  </a:lnTo>
                  <a:lnTo>
                    <a:pt x="11" y="19"/>
                  </a:lnTo>
                  <a:lnTo>
                    <a:pt x="8" y="26"/>
                  </a:lnTo>
                  <a:lnTo>
                    <a:pt x="6" y="33"/>
                  </a:lnTo>
                  <a:lnTo>
                    <a:pt x="6" y="43"/>
                  </a:lnTo>
                  <a:lnTo>
                    <a:pt x="8" y="52"/>
                  </a:lnTo>
                  <a:lnTo>
                    <a:pt x="7" y="52"/>
                  </a:lnTo>
                  <a:lnTo>
                    <a:pt x="6" y="52"/>
                  </a:lnTo>
                  <a:lnTo>
                    <a:pt x="5" y="52"/>
                  </a:lnTo>
                  <a:lnTo>
                    <a:pt x="4" y="52"/>
                  </a:lnTo>
                  <a:lnTo>
                    <a:pt x="2" y="52"/>
                  </a:lnTo>
                  <a:lnTo>
                    <a:pt x="1" y="52"/>
                  </a:lnTo>
                  <a:lnTo>
                    <a:pt x="0" y="52"/>
                  </a:lnTo>
                  <a:lnTo>
                    <a:pt x="0" y="55"/>
                  </a:lnTo>
                  <a:lnTo>
                    <a:pt x="0" y="58"/>
                  </a:lnTo>
                  <a:lnTo>
                    <a:pt x="0" y="63"/>
                  </a:lnTo>
                  <a:lnTo>
                    <a:pt x="0" y="69"/>
                  </a:lnTo>
                  <a:lnTo>
                    <a:pt x="0" y="78"/>
                  </a:lnTo>
                  <a:lnTo>
                    <a:pt x="0" y="85"/>
                  </a:lnTo>
                  <a:lnTo>
                    <a:pt x="0" y="94"/>
                  </a:lnTo>
                  <a:lnTo>
                    <a:pt x="0" y="102"/>
                  </a:lnTo>
                  <a:lnTo>
                    <a:pt x="0" y="113"/>
                  </a:lnTo>
                  <a:lnTo>
                    <a:pt x="0" y="121"/>
                  </a:lnTo>
                  <a:lnTo>
                    <a:pt x="0" y="130"/>
                  </a:lnTo>
                  <a:lnTo>
                    <a:pt x="0" y="136"/>
                  </a:lnTo>
                  <a:lnTo>
                    <a:pt x="0" y="143"/>
                  </a:lnTo>
                  <a:lnTo>
                    <a:pt x="0" y="148"/>
                  </a:lnTo>
                  <a:lnTo>
                    <a:pt x="0" y="151"/>
                  </a:lnTo>
                  <a:lnTo>
                    <a:pt x="2" y="151"/>
                  </a:lnTo>
                  <a:lnTo>
                    <a:pt x="5" y="151"/>
                  </a:lnTo>
                  <a:lnTo>
                    <a:pt x="9" y="150"/>
                  </a:lnTo>
                  <a:lnTo>
                    <a:pt x="13" y="150"/>
                  </a:lnTo>
                  <a:lnTo>
                    <a:pt x="19" y="148"/>
                  </a:lnTo>
                  <a:lnTo>
                    <a:pt x="24" y="148"/>
                  </a:lnTo>
                  <a:lnTo>
                    <a:pt x="29" y="146"/>
                  </a:lnTo>
                  <a:lnTo>
                    <a:pt x="34" y="146"/>
                  </a:lnTo>
                  <a:lnTo>
                    <a:pt x="39" y="144"/>
                  </a:lnTo>
                  <a:lnTo>
                    <a:pt x="43" y="144"/>
                  </a:lnTo>
                  <a:lnTo>
                    <a:pt x="49" y="142"/>
                  </a:lnTo>
                  <a:lnTo>
                    <a:pt x="52" y="142"/>
                  </a:lnTo>
                  <a:lnTo>
                    <a:pt x="55" y="140"/>
                  </a:lnTo>
                  <a:lnTo>
                    <a:pt x="56" y="140"/>
                  </a:lnTo>
                  <a:lnTo>
                    <a:pt x="57" y="138"/>
                  </a:lnTo>
                  <a:lnTo>
                    <a:pt x="57" y="139"/>
                  </a:lnTo>
                  <a:lnTo>
                    <a:pt x="58" y="139"/>
                  </a:lnTo>
                  <a:lnTo>
                    <a:pt x="60" y="139"/>
                  </a:lnTo>
                  <a:lnTo>
                    <a:pt x="63" y="139"/>
                  </a:lnTo>
                  <a:lnTo>
                    <a:pt x="65" y="139"/>
                  </a:lnTo>
                  <a:lnTo>
                    <a:pt x="69" y="139"/>
                  </a:lnTo>
                  <a:lnTo>
                    <a:pt x="72" y="139"/>
                  </a:lnTo>
                  <a:lnTo>
                    <a:pt x="76" y="139"/>
                  </a:lnTo>
                  <a:lnTo>
                    <a:pt x="79" y="139"/>
                  </a:lnTo>
                  <a:lnTo>
                    <a:pt x="83" y="139"/>
                  </a:lnTo>
                  <a:lnTo>
                    <a:pt x="86" y="139"/>
                  </a:lnTo>
                  <a:lnTo>
                    <a:pt x="89" y="139"/>
                  </a:lnTo>
                  <a:lnTo>
                    <a:pt x="91" y="139"/>
                  </a:lnTo>
                  <a:lnTo>
                    <a:pt x="93" y="139"/>
                  </a:lnTo>
                  <a:lnTo>
                    <a:pt x="94" y="139"/>
                  </a:lnTo>
                  <a:lnTo>
                    <a:pt x="95" y="139"/>
                  </a:lnTo>
                  <a:lnTo>
                    <a:pt x="95" y="140"/>
                  </a:lnTo>
                  <a:lnTo>
                    <a:pt x="95" y="141"/>
                  </a:lnTo>
                  <a:lnTo>
                    <a:pt x="95" y="143"/>
                  </a:lnTo>
                  <a:lnTo>
                    <a:pt x="95" y="144"/>
                  </a:lnTo>
                  <a:lnTo>
                    <a:pt x="95" y="146"/>
                  </a:lnTo>
                  <a:lnTo>
                    <a:pt x="95" y="148"/>
                  </a:lnTo>
                  <a:lnTo>
                    <a:pt x="95" y="149"/>
                  </a:lnTo>
                  <a:lnTo>
                    <a:pt x="97" y="149"/>
                  </a:lnTo>
                  <a:lnTo>
                    <a:pt x="99" y="149"/>
                  </a:lnTo>
                  <a:lnTo>
                    <a:pt x="100" y="149"/>
                  </a:lnTo>
                  <a:lnTo>
                    <a:pt x="102" y="147"/>
                  </a:lnTo>
                  <a:lnTo>
                    <a:pt x="103" y="147"/>
                  </a:lnTo>
                  <a:lnTo>
                    <a:pt x="105" y="145"/>
                  </a:lnTo>
                  <a:lnTo>
                    <a:pt x="106" y="145"/>
                  </a:lnTo>
                  <a:lnTo>
                    <a:pt x="108" y="143"/>
                  </a:lnTo>
                  <a:lnTo>
                    <a:pt x="110" y="141"/>
                  </a:lnTo>
                  <a:lnTo>
                    <a:pt x="110" y="139"/>
                  </a:lnTo>
                  <a:lnTo>
                    <a:pt x="112" y="138"/>
                  </a:lnTo>
                  <a:lnTo>
                    <a:pt x="112" y="136"/>
                  </a:lnTo>
                  <a:lnTo>
                    <a:pt x="114" y="134"/>
                  </a:lnTo>
                  <a:lnTo>
                    <a:pt x="116" y="132"/>
                  </a:lnTo>
                  <a:lnTo>
                    <a:pt x="118" y="130"/>
                  </a:lnTo>
                  <a:lnTo>
                    <a:pt x="118" y="129"/>
                  </a:lnTo>
                  <a:lnTo>
                    <a:pt x="118" y="126"/>
                  </a:lnTo>
                  <a:lnTo>
                    <a:pt x="118" y="123"/>
                  </a:lnTo>
                  <a:lnTo>
                    <a:pt x="120" y="119"/>
                  </a:lnTo>
                  <a:lnTo>
                    <a:pt x="120" y="116"/>
                  </a:lnTo>
                  <a:lnTo>
                    <a:pt x="120" y="112"/>
                  </a:lnTo>
                  <a:lnTo>
                    <a:pt x="121" y="108"/>
                  </a:lnTo>
                  <a:lnTo>
                    <a:pt x="123" y="103"/>
                  </a:lnTo>
                  <a:lnTo>
                    <a:pt x="124" y="100"/>
                  </a:lnTo>
                  <a:lnTo>
                    <a:pt x="125" y="96"/>
                  </a:lnTo>
                  <a:lnTo>
                    <a:pt x="128" y="94"/>
                  </a:lnTo>
                  <a:lnTo>
                    <a:pt x="132" y="90"/>
                  </a:lnTo>
                  <a:lnTo>
                    <a:pt x="137" y="88"/>
                  </a:lnTo>
                  <a:lnTo>
                    <a:pt x="143" y="86"/>
                  </a:lnTo>
                  <a:lnTo>
                    <a:pt x="149" y="86"/>
                  </a:lnTo>
                  <a:lnTo>
                    <a:pt x="158" y="85"/>
                  </a:lnTo>
                  <a:lnTo>
                    <a:pt x="156" y="85"/>
                  </a:lnTo>
                  <a:lnTo>
                    <a:pt x="154" y="85"/>
                  </a:lnTo>
                  <a:lnTo>
                    <a:pt x="152" y="84"/>
                  </a:lnTo>
                  <a:lnTo>
                    <a:pt x="148" y="84"/>
                  </a:lnTo>
                  <a:lnTo>
                    <a:pt x="147" y="84"/>
                  </a:lnTo>
                  <a:lnTo>
                    <a:pt x="144" y="84"/>
                  </a:lnTo>
                  <a:lnTo>
                    <a:pt x="142" y="82"/>
                  </a:lnTo>
                  <a:lnTo>
                    <a:pt x="139" y="82"/>
                  </a:lnTo>
                  <a:lnTo>
                    <a:pt x="137" y="82"/>
                  </a:lnTo>
                  <a:lnTo>
                    <a:pt x="134" y="82"/>
                  </a:lnTo>
                  <a:lnTo>
                    <a:pt x="132" y="81"/>
                  </a:lnTo>
                  <a:lnTo>
                    <a:pt x="130" y="81"/>
                  </a:lnTo>
                  <a:lnTo>
                    <a:pt x="128" y="80"/>
                  </a:lnTo>
                  <a:lnTo>
                    <a:pt x="128" y="79"/>
                  </a:lnTo>
                  <a:lnTo>
                    <a:pt x="122" y="84"/>
                  </a:lnTo>
                  <a:lnTo>
                    <a:pt x="118" y="89"/>
                  </a:lnTo>
                  <a:lnTo>
                    <a:pt x="114" y="92"/>
                  </a:lnTo>
                  <a:lnTo>
                    <a:pt x="112" y="95"/>
                  </a:lnTo>
                  <a:lnTo>
                    <a:pt x="109" y="99"/>
                  </a:lnTo>
                  <a:lnTo>
                    <a:pt x="108" y="101"/>
                  </a:lnTo>
                  <a:lnTo>
                    <a:pt x="106" y="103"/>
                  </a:lnTo>
                  <a:lnTo>
                    <a:pt x="106" y="105"/>
                  </a:lnTo>
                  <a:lnTo>
                    <a:pt x="105" y="107"/>
                  </a:lnTo>
                  <a:lnTo>
                    <a:pt x="105" y="109"/>
                  </a:lnTo>
                  <a:lnTo>
                    <a:pt x="105" y="111"/>
                  </a:lnTo>
                  <a:lnTo>
                    <a:pt x="105" y="113"/>
                  </a:lnTo>
                  <a:lnTo>
                    <a:pt x="104" y="116"/>
                  </a:lnTo>
                  <a:lnTo>
                    <a:pt x="104" y="118"/>
                  </a:lnTo>
                  <a:lnTo>
                    <a:pt x="104" y="121"/>
                  </a:lnTo>
                  <a:lnTo>
                    <a:pt x="104" y="123"/>
                  </a:lnTo>
                  <a:lnTo>
                    <a:pt x="102" y="125"/>
                  </a:lnTo>
                  <a:lnTo>
                    <a:pt x="100" y="126"/>
                  </a:lnTo>
                  <a:lnTo>
                    <a:pt x="99" y="127"/>
                  </a:lnTo>
                  <a:lnTo>
                    <a:pt x="97" y="127"/>
                  </a:lnTo>
                  <a:lnTo>
                    <a:pt x="94" y="127"/>
                  </a:lnTo>
                  <a:lnTo>
                    <a:pt x="93" y="127"/>
                  </a:lnTo>
                  <a:lnTo>
                    <a:pt x="91" y="127"/>
                  </a:lnTo>
                  <a:lnTo>
                    <a:pt x="89" y="127"/>
                  </a:lnTo>
                  <a:lnTo>
                    <a:pt x="86" y="127"/>
                  </a:lnTo>
                  <a:lnTo>
                    <a:pt x="84" y="127"/>
                  </a:lnTo>
                  <a:lnTo>
                    <a:pt x="83" y="127"/>
                  </a:lnTo>
                  <a:lnTo>
                    <a:pt x="81" y="127"/>
                  </a:lnTo>
                  <a:lnTo>
                    <a:pt x="80" y="127"/>
                  </a:lnTo>
                  <a:lnTo>
                    <a:pt x="79" y="127"/>
                  </a:lnTo>
                  <a:lnTo>
                    <a:pt x="78" y="127"/>
                  </a:lnTo>
                  <a:lnTo>
                    <a:pt x="78" y="126"/>
                  </a:lnTo>
                  <a:lnTo>
                    <a:pt x="76" y="126"/>
                  </a:lnTo>
                  <a:lnTo>
                    <a:pt x="76" y="124"/>
                  </a:lnTo>
                  <a:lnTo>
                    <a:pt x="76" y="123"/>
                  </a:lnTo>
                  <a:lnTo>
                    <a:pt x="76" y="120"/>
                  </a:lnTo>
                  <a:lnTo>
                    <a:pt x="76" y="117"/>
                  </a:lnTo>
                  <a:lnTo>
                    <a:pt x="76" y="114"/>
                  </a:lnTo>
                  <a:lnTo>
                    <a:pt x="76" y="110"/>
                  </a:lnTo>
                  <a:lnTo>
                    <a:pt x="76" y="106"/>
                  </a:lnTo>
                  <a:lnTo>
                    <a:pt x="75" y="103"/>
                  </a:lnTo>
                  <a:lnTo>
                    <a:pt x="75" y="100"/>
                  </a:lnTo>
                  <a:lnTo>
                    <a:pt x="75" y="97"/>
                  </a:lnTo>
                  <a:lnTo>
                    <a:pt x="75" y="93"/>
                  </a:lnTo>
                  <a:lnTo>
                    <a:pt x="75" y="91"/>
                  </a:lnTo>
                  <a:lnTo>
                    <a:pt x="75" y="88"/>
                  </a:lnTo>
                  <a:lnTo>
                    <a:pt x="75" y="87"/>
                  </a:lnTo>
                  <a:lnTo>
                    <a:pt x="75" y="86"/>
                  </a:lnTo>
                  <a:lnTo>
                    <a:pt x="74" y="87"/>
                  </a:lnTo>
                  <a:lnTo>
                    <a:pt x="74" y="89"/>
                  </a:lnTo>
                  <a:lnTo>
                    <a:pt x="74" y="91"/>
                  </a:lnTo>
                  <a:lnTo>
                    <a:pt x="74" y="93"/>
                  </a:lnTo>
                  <a:lnTo>
                    <a:pt x="74" y="97"/>
                  </a:lnTo>
                  <a:lnTo>
                    <a:pt x="74" y="100"/>
                  </a:lnTo>
                  <a:lnTo>
                    <a:pt x="74" y="103"/>
                  </a:lnTo>
                  <a:lnTo>
                    <a:pt x="74" y="106"/>
                  </a:lnTo>
                  <a:lnTo>
                    <a:pt x="72" y="110"/>
                  </a:lnTo>
                  <a:lnTo>
                    <a:pt x="71" y="113"/>
                  </a:lnTo>
                  <a:lnTo>
                    <a:pt x="70" y="117"/>
                  </a:lnTo>
                  <a:lnTo>
                    <a:pt x="68" y="119"/>
                  </a:lnTo>
                  <a:lnTo>
                    <a:pt x="65" y="122"/>
                  </a:lnTo>
                  <a:lnTo>
                    <a:pt x="62" y="124"/>
                  </a:lnTo>
                  <a:lnTo>
                    <a:pt x="58" y="124"/>
                  </a:lnTo>
                  <a:lnTo>
                    <a:pt x="55" y="124"/>
                  </a:lnTo>
                  <a:lnTo>
                    <a:pt x="48" y="124"/>
                  </a:lnTo>
                  <a:lnTo>
                    <a:pt x="43" y="124"/>
                  </a:lnTo>
                  <a:lnTo>
                    <a:pt x="37" y="123"/>
                  </a:lnTo>
                  <a:lnTo>
                    <a:pt x="33" y="121"/>
                  </a:lnTo>
                  <a:lnTo>
                    <a:pt x="29" y="120"/>
                  </a:lnTo>
                  <a:lnTo>
                    <a:pt x="25" y="119"/>
                  </a:lnTo>
                  <a:lnTo>
                    <a:pt x="21" y="117"/>
                  </a:lnTo>
                  <a:lnTo>
                    <a:pt x="19" y="113"/>
                  </a:lnTo>
                  <a:lnTo>
                    <a:pt x="16" y="111"/>
                  </a:lnTo>
                  <a:lnTo>
                    <a:pt x="14" y="108"/>
                  </a:lnTo>
                  <a:lnTo>
                    <a:pt x="12" y="107"/>
                  </a:lnTo>
                  <a:lnTo>
                    <a:pt x="11" y="103"/>
                  </a:lnTo>
                  <a:lnTo>
                    <a:pt x="9" y="101"/>
                  </a:lnTo>
                  <a:lnTo>
                    <a:pt x="8" y="98"/>
                  </a:lnTo>
                  <a:lnTo>
                    <a:pt x="8" y="94"/>
                  </a:lnTo>
                  <a:lnTo>
                    <a:pt x="8" y="91"/>
                  </a:lnTo>
                  <a:lnTo>
                    <a:pt x="8" y="87"/>
                  </a:lnTo>
                  <a:lnTo>
                    <a:pt x="8" y="84"/>
                  </a:lnTo>
                  <a:lnTo>
                    <a:pt x="8" y="81"/>
                  </a:lnTo>
                  <a:lnTo>
                    <a:pt x="10" y="77"/>
                  </a:lnTo>
                  <a:lnTo>
                    <a:pt x="11" y="75"/>
                  </a:lnTo>
                  <a:lnTo>
                    <a:pt x="13" y="73"/>
                  </a:lnTo>
                  <a:lnTo>
                    <a:pt x="15" y="71"/>
                  </a:lnTo>
                  <a:lnTo>
                    <a:pt x="17" y="69"/>
                  </a:lnTo>
                  <a:lnTo>
                    <a:pt x="19" y="69"/>
                  </a:lnTo>
                  <a:lnTo>
                    <a:pt x="21" y="68"/>
                  </a:lnTo>
                  <a:lnTo>
                    <a:pt x="22" y="68"/>
                  </a:lnTo>
                  <a:lnTo>
                    <a:pt x="25" y="66"/>
                  </a:lnTo>
                  <a:lnTo>
                    <a:pt x="27" y="66"/>
                  </a:lnTo>
                  <a:lnTo>
                    <a:pt x="29" y="66"/>
                  </a:lnTo>
                  <a:lnTo>
                    <a:pt x="31" y="66"/>
                  </a:lnTo>
                  <a:lnTo>
                    <a:pt x="34" y="64"/>
                  </a:lnTo>
                  <a:lnTo>
                    <a:pt x="36" y="65"/>
                  </a:lnTo>
                  <a:lnTo>
                    <a:pt x="38" y="65"/>
                  </a:lnTo>
                  <a:lnTo>
                    <a:pt x="41" y="66"/>
                  </a:lnTo>
                  <a:lnTo>
                    <a:pt x="45" y="66"/>
                  </a:lnTo>
                  <a:lnTo>
                    <a:pt x="49" y="67"/>
                  </a:lnTo>
                  <a:lnTo>
                    <a:pt x="52" y="67"/>
                  </a:lnTo>
                  <a:lnTo>
                    <a:pt x="56" y="69"/>
                  </a:lnTo>
                  <a:lnTo>
                    <a:pt x="61" y="69"/>
                  </a:lnTo>
                  <a:lnTo>
                    <a:pt x="64" y="71"/>
                  </a:lnTo>
                  <a:lnTo>
                    <a:pt x="68" y="72"/>
                  </a:lnTo>
                  <a:lnTo>
                    <a:pt x="71" y="74"/>
                  </a:lnTo>
                  <a:lnTo>
                    <a:pt x="74" y="74"/>
                  </a:lnTo>
                  <a:lnTo>
                    <a:pt x="76" y="76"/>
                  </a:lnTo>
                  <a:lnTo>
                    <a:pt x="79" y="76"/>
                  </a:lnTo>
                  <a:lnTo>
                    <a:pt x="80" y="77"/>
                  </a:lnTo>
                  <a:lnTo>
                    <a:pt x="81" y="77"/>
                  </a:lnTo>
                  <a:lnTo>
                    <a:pt x="80" y="77"/>
                  </a:lnTo>
                  <a:lnTo>
                    <a:pt x="80" y="76"/>
                  </a:lnTo>
                  <a:lnTo>
                    <a:pt x="80" y="74"/>
                  </a:lnTo>
                  <a:lnTo>
                    <a:pt x="80" y="72"/>
                  </a:lnTo>
                  <a:lnTo>
                    <a:pt x="80" y="71"/>
                  </a:lnTo>
                  <a:lnTo>
                    <a:pt x="80" y="69"/>
                  </a:lnTo>
                  <a:lnTo>
                    <a:pt x="80" y="68"/>
                  </a:lnTo>
                  <a:lnTo>
                    <a:pt x="81" y="66"/>
                  </a:lnTo>
                  <a:lnTo>
                    <a:pt x="77" y="66"/>
                  </a:lnTo>
                  <a:lnTo>
                    <a:pt x="74" y="66"/>
                  </a:lnTo>
                  <a:lnTo>
                    <a:pt x="71" y="66"/>
                  </a:lnTo>
                  <a:lnTo>
                    <a:pt x="68" y="65"/>
                  </a:lnTo>
                  <a:lnTo>
                    <a:pt x="63" y="65"/>
                  </a:lnTo>
                  <a:lnTo>
                    <a:pt x="59" y="63"/>
                  </a:lnTo>
                  <a:lnTo>
                    <a:pt x="56" y="63"/>
                  </a:lnTo>
                  <a:lnTo>
                    <a:pt x="52" y="62"/>
                  </a:lnTo>
                  <a:lnTo>
                    <a:pt x="48" y="62"/>
                  </a:lnTo>
                  <a:lnTo>
                    <a:pt x="44" y="60"/>
                  </a:lnTo>
                  <a:lnTo>
                    <a:pt x="40" y="60"/>
                  </a:lnTo>
                  <a:lnTo>
                    <a:pt x="37" y="58"/>
                  </a:lnTo>
                  <a:lnTo>
                    <a:pt x="33" y="58"/>
                  </a:lnTo>
                  <a:lnTo>
                    <a:pt x="30" y="56"/>
                  </a:lnTo>
                  <a:lnTo>
                    <a:pt x="28" y="55"/>
                  </a:lnTo>
                  <a:lnTo>
                    <a:pt x="26" y="53"/>
                  </a:lnTo>
                  <a:lnTo>
                    <a:pt x="24" y="53"/>
                  </a:lnTo>
                  <a:lnTo>
                    <a:pt x="23" y="52"/>
                  </a:lnTo>
                  <a:lnTo>
                    <a:pt x="21" y="50"/>
                  </a:lnTo>
                  <a:lnTo>
                    <a:pt x="21" y="48"/>
                  </a:lnTo>
                  <a:lnTo>
                    <a:pt x="19" y="46"/>
                  </a:lnTo>
                  <a:lnTo>
                    <a:pt x="18" y="43"/>
                  </a:lnTo>
                  <a:lnTo>
                    <a:pt x="17" y="41"/>
                  </a:lnTo>
                  <a:lnTo>
                    <a:pt x="17" y="37"/>
                  </a:lnTo>
                  <a:lnTo>
                    <a:pt x="16" y="35"/>
                  </a:lnTo>
                  <a:lnTo>
                    <a:pt x="16" y="32"/>
                  </a:lnTo>
                  <a:lnTo>
                    <a:pt x="16" y="29"/>
                  </a:lnTo>
                  <a:lnTo>
                    <a:pt x="17" y="25"/>
                  </a:lnTo>
                  <a:lnTo>
                    <a:pt x="17" y="24"/>
                  </a:lnTo>
                  <a:lnTo>
                    <a:pt x="19" y="20"/>
                  </a:lnTo>
                  <a:lnTo>
                    <a:pt x="22" y="19"/>
                  </a:lnTo>
                  <a:lnTo>
                    <a:pt x="26" y="16"/>
                  </a:lnTo>
                  <a:lnTo>
                    <a:pt x="30" y="16"/>
                  </a:lnTo>
                  <a:lnTo>
                    <a:pt x="34" y="15"/>
                  </a:lnTo>
                  <a:lnTo>
                    <a:pt x="37" y="16"/>
                  </a:lnTo>
                  <a:lnTo>
                    <a:pt x="40" y="16"/>
                  </a:lnTo>
                  <a:lnTo>
                    <a:pt x="42" y="18"/>
                  </a:lnTo>
                  <a:lnTo>
                    <a:pt x="45" y="20"/>
                  </a:lnTo>
                  <a:lnTo>
                    <a:pt x="47" y="22"/>
                  </a:lnTo>
                  <a:lnTo>
                    <a:pt x="49" y="24"/>
                  </a:lnTo>
                  <a:lnTo>
                    <a:pt x="49" y="28"/>
                  </a:lnTo>
                  <a:lnTo>
                    <a:pt x="49" y="30"/>
                  </a:lnTo>
                  <a:lnTo>
                    <a:pt x="48" y="32"/>
                  </a:lnTo>
                  <a:lnTo>
                    <a:pt x="48" y="34"/>
                  </a:lnTo>
                  <a:lnTo>
                    <a:pt x="46" y="36"/>
                  </a:lnTo>
                  <a:lnTo>
                    <a:pt x="45" y="38"/>
                  </a:lnTo>
                  <a:lnTo>
                    <a:pt x="41" y="40"/>
                  </a:lnTo>
                  <a:lnTo>
                    <a:pt x="39" y="40"/>
                  </a:lnTo>
                  <a:lnTo>
                    <a:pt x="37" y="40"/>
                  </a:lnTo>
                  <a:lnTo>
                    <a:pt x="36" y="40"/>
                  </a:lnTo>
                  <a:lnTo>
                    <a:pt x="36" y="39"/>
                  </a:lnTo>
                  <a:lnTo>
                    <a:pt x="34" y="39"/>
                  </a:lnTo>
                  <a:lnTo>
                    <a:pt x="34" y="37"/>
                  </a:lnTo>
                  <a:lnTo>
                    <a:pt x="33" y="36"/>
                  </a:lnTo>
                  <a:lnTo>
                    <a:pt x="33" y="34"/>
                  </a:lnTo>
                  <a:lnTo>
                    <a:pt x="32" y="34"/>
                  </a:lnTo>
                  <a:lnTo>
                    <a:pt x="32" y="32"/>
                  </a:lnTo>
                  <a:lnTo>
                    <a:pt x="32" y="31"/>
                  </a:lnTo>
                  <a:lnTo>
                    <a:pt x="32" y="30"/>
                  </a:lnTo>
                  <a:lnTo>
                    <a:pt x="32" y="28"/>
                  </a:lnTo>
                  <a:lnTo>
                    <a:pt x="30" y="30"/>
                  </a:lnTo>
                  <a:lnTo>
                    <a:pt x="29" y="31"/>
                  </a:lnTo>
                  <a:lnTo>
                    <a:pt x="27" y="33"/>
                  </a:lnTo>
                  <a:lnTo>
                    <a:pt x="27" y="35"/>
                  </a:lnTo>
                  <a:lnTo>
                    <a:pt x="27" y="36"/>
                  </a:lnTo>
                  <a:lnTo>
                    <a:pt x="25" y="38"/>
                  </a:lnTo>
                  <a:lnTo>
                    <a:pt x="25" y="40"/>
                  </a:lnTo>
                  <a:lnTo>
                    <a:pt x="25" y="42"/>
                  </a:lnTo>
                  <a:lnTo>
                    <a:pt x="25" y="44"/>
                  </a:lnTo>
                  <a:lnTo>
                    <a:pt x="26" y="44"/>
                  </a:lnTo>
                  <a:lnTo>
                    <a:pt x="28" y="46"/>
                  </a:lnTo>
                  <a:lnTo>
                    <a:pt x="32" y="47"/>
                  </a:lnTo>
                  <a:lnTo>
                    <a:pt x="35" y="49"/>
                  </a:lnTo>
                  <a:lnTo>
                    <a:pt x="39" y="49"/>
                  </a:lnTo>
                  <a:lnTo>
                    <a:pt x="42" y="50"/>
                  </a:lnTo>
                  <a:lnTo>
                    <a:pt x="46" y="51"/>
                  </a:lnTo>
                  <a:lnTo>
                    <a:pt x="49" y="52"/>
                  </a:lnTo>
                  <a:lnTo>
                    <a:pt x="54" y="52"/>
                  </a:lnTo>
                  <a:lnTo>
                    <a:pt x="55" y="54"/>
                  </a:lnTo>
                  <a:lnTo>
                    <a:pt x="59" y="55"/>
                  </a:lnTo>
                  <a:lnTo>
                    <a:pt x="61" y="55"/>
                  </a:lnTo>
                  <a:lnTo>
                    <a:pt x="64" y="55"/>
                  </a:lnTo>
                  <a:lnTo>
                    <a:pt x="66" y="55"/>
                  </a:lnTo>
                  <a:lnTo>
                    <a:pt x="66" y="54"/>
                  </a:lnTo>
                  <a:lnTo>
                    <a:pt x="66" y="52"/>
                  </a:lnTo>
                  <a:lnTo>
                    <a:pt x="64" y="52"/>
                  </a:lnTo>
                  <a:lnTo>
                    <a:pt x="63" y="52"/>
                  </a:lnTo>
                  <a:lnTo>
                    <a:pt x="63" y="51"/>
                  </a:lnTo>
                  <a:lnTo>
                    <a:pt x="61" y="50"/>
                  </a:lnTo>
                  <a:lnTo>
                    <a:pt x="61" y="49"/>
                  </a:lnTo>
                  <a:lnTo>
                    <a:pt x="61" y="47"/>
                  </a:lnTo>
                  <a:lnTo>
                    <a:pt x="61" y="45"/>
                  </a:lnTo>
                  <a:lnTo>
                    <a:pt x="59" y="43"/>
                  </a:lnTo>
                  <a:lnTo>
                    <a:pt x="59" y="41"/>
                  </a:lnTo>
                  <a:lnTo>
                    <a:pt x="58" y="40"/>
                  </a:lnTo>
                  <a:lnTo>
                    <a:pt x="58" y="36"/>
                  </a:lnTo>
                  <a:lnTo>
                    <a:pt x="58" y="33"/>
                  </a:lnTo>
                  <a:lnTo>
                    <a:pt x="58" y="30"/>
                  </a:lnTo>
                  <a:lnTo>
                    <a:pt x="58" y="26"/>
                  </a:lnTo>
                  <a:lnTo>
                    <a:pt x="59" y="20"/>
                  </a:lnTo>
                  <a:lnTo>
                    <a:pt x="59" y="19"/>
                  </a:lnTo>
                  <a:lnTo>
                    <a:pt x="61" y="17"/>
                  </a:lnTo>
                  <a:lnTo>
                    <a:pt x="61" y="15"/>
                  </a:lnTo>
                  <a:lnTo>
                    <a:pt x="62" y="13"/>
                  </a:lnTo>
                  <a:lnTo>
                    <a:pt x="62" y="12"/>
                  </a:lnTo>
                  <a:lnTo>
                    <a:pt x="64" y="10"/>
                  </a:lnTo>
                  <a:lnTo>
                    <a:pt x="64" y="9"/>
                  </a:lnTo>
                  <a:lnTo>
                    <a:pt x="66" y="7"/>
                  </a:lnTo>
                  <a:lnTo>
                    <a:pt x="66" y="5"/>
                  </a:lnTo>
                  <a:lnTo>
                    <a:pt x="68" y="3"/>
                  </a:lnTo>
                  <a:lnTo>
                    <a:pt x="69" y="1"/>
                  </a:lnTo>
                  <a:lnTo>
                    <a:pt x="70" y="0"/>
                  </a:lnTo>
                </a:path>
              </a:pathLst>
            </a:custGeom>
            <a:solidFill>
              <a:srgbClr val="F8F8F8"/>
            </a:solidFill>
            <a:ln w="6350">
              <a:solidFill>
                <a:srgbClr val="DDDDDD"/>
              </a:solidFill>
              <a:round/>
              <a:headEnd/>
              <a:tailEnd/>
            </a:ln>
          </p:spPr>
          <p:txBody>
            <a:bodyPr/>
            <a:lstStyle/>
            <a:p>
              <a:endParaRPr lang="it-IT"/>
            </a:p>
          </p:txBody>
        </p:sp>
        <p:sp>
          <p:nvSpPr>
            <p:cNvPr id="13337" name="Freeform 31"/>
            <p:cNvSpPr>
              <a:spLocks/>
            </p:cNvSpPr>
            <p:nvPr/>
          </p:nvSpPr>
          <p:spPr bwMode="auto">
            <a:xfrm>
              <a:off x="2782" y="1465"/>
              <a:ext cx="325" cy="105"/>
            </a:xfrm>
            <a:custGeom>
              <a:avLst/>
              <a:gdLst>
                <a:gd name="T0" fmla="*/ 8 w 164"/>
                <a:gd name="T1" fmla="*/ 6 h 114"/>
                <a:gd name="T2" fmla="*/ 55 w 164"/>
                <a:gd name="T3" fmla="*/ 6 h 114"/>
                <a:gd name="T4" fmla="*/ 109 w 164"/>
                <a:gd name="T5" fmla="*/ 4 h 114"/>
                <a:gd name="T6" fmla="*/ 141 w 164"/>
                <a:gd name="T7" fmla="*/ 1 h 114"/>
                <a:gd name="T8" fmla="*/ 333 w 164"/>
                <a:gd name="T9" fmla="*/ 9 h 114"/>
                <a:gd name="T10" fmla="*/ 531 w 164"/>
                <a:gd name="T11" fmla="*/ 15 h 114"/>
                <a:gd name="T12" fmla="*/ 640 w 164"/>
                <a:gd name="T13" fmla="*/ 16 h 114"/>
                <a:gd name="T14" fmla="*/ 692 w 164"/>
                <a:gd name="T15" fmla="*/ 16 h 114"/>
                <a:gd name="T16" fmla="*/ 668 w 164"/>
                <a:gd name="T17" fmla="*/ 30 h 114"/>
                <a:gd name="T18" fmla="*/ 668 w 164"/>
                <a:gd name="T19" fmla="*/ 53 h 114"/>
                <a:gd name="T20" fmla="*/ 723 w 164"/>
                <a:gd name="T21" fmla="*/ 73 h 114"/>
                <a:gd name="T22" fmla="*/ 785 w 164"/>
                <a:gd name="T23" fmla="*/ 84 h 114"/>
                <a:gd name="T24" fmla="*/ 832 w 164"/>
                <a:gd name="T25" fmla="*/ 82 h 114"/>
                <a:gd name="T26" fmla="*/ 848 w 164"/>
                <a:gd name="T27" fmla="*/ 69 h 114"/>
                <a:gd name="T28" fmla="*/ 896 w 164"/>
                <a:gd name="T29" fmla="*/ 53 h 114"/>
                <a:gd name="T30" fmla="*/ 1021 w 164"/>
                <a:gd name="T31" fmla="*/ 41 h 114"/>
                <a:gd name="T32" fmla="*/ 1080 w 164"/>
                <a:gd name="T33" fmla="*/ 37 h 114"/>
                <a:gd name="T34" fmla="*/ 1088 w 164"/>
                <a:gd name="T35" fmla="*/ 28 h 114"/>
                <a:gd name="T36" fmla="*/ 1104 w 164"/>
                <a:gd name="T37" fmla="*/ 19 h 114"/>
                <a:gd name="T38" fmla="*/ 1120 w 164"/>
                <a:gd name="T39" fmla="*/ 14 h 114"/>
                <a:gd name="T40" fmla="*/ 1136 w 164"/>
                <a:gd name="T41" fmla="*/ 34 h 114"/>
                <a:gd name="T42" fmla="*/ 1189 w 164"/>
                <a:gd name="T43" fmla="*/ 57 h 114"/>
                <a:gd name="T44" fmla="*/ 1229 w 164"/>
                <a:gd name="T45" fmla="*/ 75 h 114"/>
                <a:gd name="T46" fmla="*/ 1260 w 164"/>
                <a:gd name="T47" fmla="*/ 83 h 114"/>
                <a:gd name="T48" fmla="*/ 1213 w 164"/>
                <a:gd name="T49" fmla="*/ 85 h 114"/>
                <a:gd name="T50" fmla="*/ 1120 w 164"/>
                <a:gd name="T51" fmla="*/ 87 h 114"/>
                <a:gd name="T52" fmla="*/ 997 w 164"/>
                <a:gd name="T53" fmla="*/ 88 h 114"/>
                <a:gd name="T54" fmla="*/ 848 w 164"/>
                <a:gd name="T55" fmla="*/ 88 h 114"/>
                <a:gd name="T56" fmla="*/ 785 w 164"/>
                <a:gd name="T57" fmla="*/ 88 h 114"/>
                <a:gd name="T58" fmla="*/ 723 w 164"/>
                <a:gd name="T59" fmla="*/ 84 h 114"/>
                <a:gd name="T60" fmla="*/ 632 w 164"/>
                <a:gd name="T61" fmla="*/ 79 h 114"/>
                <a:gd name="T62" fmla="*/ 569 w 164"/>
                <a:gd name="T63" fmla="*/ 74 h 114"/>
                <a:gd name="T64" fmla="*/ 523 w 164"/>
                <a:gd name="T65" fmla="*/ 70 h 114"/>
                <a:gd name="T66" fmla="*/ 499 w 164"/>
                <a:gd name="T67" fmla="*/ 64 h 114"/>
                <a:gd name="T68" fmla="*/ 452 w 164"/>
                <a:gd name="T69" fmla="*/ 61 h 114"/>
                <a:gd name="T70" fmla="*/ 420 w 164"/>
                <a:gd name="T71" fmla="*/ 59 h 114"/>
                <a:gd name="T72" fmla="*/ 380 w 164"/>
                <a:gd name="T73" fmla="*/ 59 h 114"/>
                <a:gd name="T74" fmla="*/ 333 w 164"/>
                <a:gd name="T75" fmla="*/ 54 h 114"/>
                <a:gd name="T76" fmla="*/ 279 w 164"/>
                <a:gd name="T77" fmla="*/ 49 h 114"/>
                <a:gd name="T78" fmla="*/ 256 w 164"/>
                <a:gd name="T79" fmla="*/ 45 h 114"/>
                <a:gd name="T80" fmla="*/ 271 w 164"/>
                <a:gd name="T81" fmla="*/ 43 h 114"/>
                <a:gd name="T82" fmla="*/ 319 w 164"/>
                <a:gd name="T83" fmla="*/ 42 h 114"/>
                <a:gd name="T84" fmla="*/ 380 w 164"/>
                <a:gd name="T85" fmla="*/ 41 h 114"/>
                <a:gd name="T86" fmla="*/ 420 w 164"/>
                <a:gd name="T87" fmla="*/ 41 h 114"/>
                <a:gd name="T88" fmla="*/ 380 w 164"/>
                <a:gd name="T89" fmla="*/ 25 h 114"/>
                <a:gd name="T90" fmla="*/ 279 w 164"/>
                <a:gd name="T91" fmla="*/ 15 h 114"/>
                <a:gd name="T92" fmla="*/ 141 w 164"/>
                <a:gd name="T93" fmla="*/ 13 h 114"/>
                <a:gd name="T94" fmla="*/ 24 w 164"/>
                <a:gd name="T95" fmla="*/ 7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0" y="8"/>
                  </a:moveTo>
                  <a:lnTo>
                    <a:pt x="0" y="8"/>
                  </a:lnTo>
                  <a:lnTo>
                    <a:pt x="1" y="8"/>
                  </a:lnTo>
                  <a:lnTo>
                    <a:pt x="3" y="7"/>
                  </a:lnTo>
                  <a:lnTo>
                    <a:pt x="4" y="7"/>
                  </a:lnTo>
                  <a:lnTo>
                    <a:pt x="5" y="6"/>
                  </a:lnTo>
                  <a:lnTo>
                    <a:pt x="7" y="6"/>
                  </a:lnTo>
                  <a:lnTo>
                    <a:pt x="9" y="4"/>
                  </a:lnTo>
                  <a:lnTo>
                    <a:pt x="10" y="4"/>
                  </a:lnTo>
                  <a:lnTo>
                    <a:pt x="12" y="4"/>
                  </a:lnTo>
                  <a:lnTo>
                    <a:pt x="14" y="4"/>
                  </a:lnTo>
                  <a:lnTo>
                    <a:pt x="16" y="2"/>
                  </a:lnTo>
                  <a:lnTo>
                    <a:pt x="17" y="1"/>
                  </a:lnTo>
                  <a:lnTo>
                    <a:pt x="18" y="1"/>
                  </a:lnTo>
                  <a:lnTo>
                    <a:pt x="19" y="0"/>
                  </a:lnTo>
                  <a:lnTo>
                    <a:pt x="27" y="5"/>
                  </a:lnTo>
                  <a:lnTo>
                    <a:pt x="36" y="9"/>
                  </a:lnTo>
                  <a:lnTo>
                    <a:pt x="43" y="12"/>
                  </a:lnTo>
                  <a:lnTo>
                    <a:pt x="51" y="13"/>
                  </a:lnTo>
                  <a:lnTo>
                    <a:pt x="56" y="16"/>
                  </a:lnTo>
                  <a:lnTo>
                    <a:pt x="63" y="17"/>
                  </a:lnTo>
                  <a:lnTo>
                    <a:pt x="68" y="18"/>
                  </a:lnTo>
                  <a:lnTo>
                    <a:pt x="73" y="18"/>
                  </a:lnTo>
                  <a:lnTo>
                    <a:pt x="76" y="19"/>
                  </a:lnTo>
                  <a:lnTo>
                    <a:pt x="80" y="19"/>
                  </a:lnTo>
                  <a:lnTo>
                    <a:pt x="82" y="19"/>
                  </a:lnTo>
                  <a:lnTo>
                    <a:pt x="85" y="19"/>
                  </a:lnTo>
                  <a:lnTo>
                    <a:pt x="86" y="19"/>
                  </a:lnTo>
                  <a:lnTo>
                    <a:pt x="88" y="19"/>
                  </a:lnTo>
                  <a:lnTo>
                    <a:pt x="89" y="19"/>
                  </a:lnTo>
                  <a:lnTo>
                    <a:pt x="90" y="18"/>
                  </a:lnTo>
                  <a:lnTo>
                    <a:pt x="88" y="26"/>
                  </a:lnTo>
                  <a:lnTo>
                    <a:pt x="87" y="32"/>
                  </a:lnTo>
                  <a:lnTo>
                    <a:pt x="86" y="39"/>
                  </a:lnTo>
                  <a:lnTo>
                    <a:pt x="86" y="45"/>
                  </a:lnTo>
                  <a:lnTo>
                    <a:pt x="86" y="52"/>
                  </a:lnTo>
                  <a:lnTo>
                    <a:pt x="86" y="60"/>
                  </a:lnTo>
                  <a:lnTo>
                    <a:pt x="86" y="67"/>
                  </a:lnTo>
                  <a:lnTo>
                    <a:pt x="88" y="73"/>
                  </a:lnTo>
                  <a:lnTo>
                    <a:pt x="89" y="80"/>
                  </a:lnTo>
                  <a:lnTo>
                    <a:pt x="91" y="87"/>
                  </a:lnTo>
                  <a:lnTo>
                    <a:pt x="93" y="93"/>
                  </a:lnTo>
                  <a:lnTo>
                    <a:pt x="94" y="98"/>
                  </a:lnTo>
                  <a:lnTo>
                    <a:pt x="96" y="102"/>
                  </a:lnTo>
                  <a:lnTo>
                    <a:pt x="99" y="105"/>
                  </a:lnTo>
                  <a:lnTo>
                    <a:pt x="101" y="108"/>
                  </a:lnTo>
                  <a:lnTo>
                    <a:pt x="105" y="108"/>
                  </a:lnTo>
                  <a:lnTo>
                    <a:pt x="105" y="109"/>
                  </a:lnTo>
                  <a:lnTo>
                    <a:pt x="107" y="107"/>
                  </a:lnTo>
                  <a:lnTo>
                    <a:pt x="107" y="105"/>
                  </a:lnTo>
                  <a:lnTo>
                    <a:pt x="108" y="102"/>
                  </a:lnTo>
                  <a:lnTo>
                    <a:pt x="108" y="98"/>
                  </a:lnTo>
                  <a:lnTo>
                    <a:pt x="109" y="94"/>
                  </a:lnTo>
                  <a:lnTo>
                    <a:pt x="109" y="88"/>
                  </a:lnTo>
                  <a:lnTo>
                    <a:pt x="110" y="83"/>
                  </a:lnTo>
                  <a:lnTo>
                    <a:pt x="111" y="79"/>
                  </a:lnTo>
                  <a:lnTo>
                    <a:pt x="113" y="73"/>
                  </a:lnTo>
                  <a:lnTo>
                    <a:pt x="115" y="68"/>
                  </a:lnTo>
                  <a:lnTo>
                    <a:pt x="118" y="63"/>
                  </a:lnTo>
                  <a:lnTo>
                    <a:pt x="121" y="60"/>
                  </a:lnTo>
                  <a:lnTo>
                    <a:pt x="126" y="55"/>
                  </a:lnTo>
                  <a:lnTo>
                    <a:pt x="131" y="52"/>
                  </a:lnTo>
                  <a:lnTo>
                    <a:pt x="139" y="49"/>
                  </a:lnTo>
                  <a:lnTo>
                    <a:pt x="139" y="47"/>
                  </a:lnTo>
                  <a:lnTo>
                    <a:pt x="140" y="45"/>
                  </a:lnTo>
                  <a:lnTo>
                    <a:pt x="140" y="43"/>
                  </a:lnTo>
                  <a:lnTo>
                    <a:pt x="140" y="39"/>
                  </a:lnTo>
                  <a:lnTo>
                    <a:pt x="140" y="36"/>
                  </a:lnTo>
                  <a:lnTo>
                    <a:pt x="142" y="33"/>
                  </a:lnTo>
                  <a:lnTo>
                    <a:pt x="142" y="31"/>
                  </a:lnTo>
                  <a:lnTo>
                    <a:pt x="142" y="28"/>
                  </a:lnTo>
                  <a:lnTo>
                    <a:pt x="142" y="25"/>
                  </a:lnTo>
                  <a:lnTo>
                    <a:pt x="143" y="21"/>
                  </a:lnTo>
                  <a:lnTo>
                    <a:pt x="143" y="20"/>
                  </a:lnTo>
                  <a:lnTo>
                    <a:pt x="144" y="18"/>
                  </a:lnTo>
                  <a:lnTo>
                    <a:pt x="144" y="17"/>
                  </a:lnTo>
                  <a:lnTo>
                    <a:pt x="145" y="16"/>
                  </a:lnTo>
                  <a:lnTo>
                    <a:pt x="145" y="25"/>
                  </a:lnTo>
                  <a:lnTo>
                    <a:pt x="146" y="34"/>
                  </a:lnTo>
                  <a:lnTo>
                    <a:pt x="146" y="43"/>
                  </a:lnTo>
                  <a:lnTo>
                    <a:pt x="148" y="51"/>
                  </a:lnTo>
                  <a:lnTo>
                    <a:pt x="149" y="59"/>
                  </a:lnTo>
                  <a:lnTo>
                    <a:pt x="151" y="66"/>
                  </a:lnTo>
                  <a:lnTo>
                    <a:pt x="153" y="73"/>
                  </a:lnTo>
                  <a:lnTo>
                    <a:pt x="155" y="79"/>
                  </a:lnTo>
                  <a:lnTo>
                    <a:pt x="155" y="86"/>
                  </a:lnTo>
                  <a:lnTo>
                    <a:pt x="156" y="91"/>
                  </a:lnTo>
                  <a:lnTo>
                    <a:pt x="158" y="96"/>
                  </a:lnTo>
                  <a:lnTo>
                    <a:pt x="160" y="100"/>
                  </a:lnTo>
                  <a:lnTo>
                    <a:pt x="160" y="103"/>
                  </a:lnTo>
                  <a:lnTo>
                    <a:pt x="162" y="105"/>
                  </a:lnTo>
                  <a:lnTo>
                    <a:pt x="162" y="106"/>
                  </a:lnTo>
                  <a:lnTo>
                    <a:pt x="163" y="106"/>
                  </a:lnTo>
                  <a:lnTo>
                    <a:pt x="160" y="108"/>
                  </a:lnTo>
                  <a:lnTo>
                    <a:pt x="158" y="108"/>
                  </a:lnTo>
                  <a:lnTo>
                    <a:pt x="156" y="109"/>
                  </a:lnTo>
                  <a:lnTo>
                    <a:pt x="154" y="109"/>
                  </a:lnTo>
                  <a:lnTo>
                    <a:pt x="150" y="111"/>
                  </a:lnTo>
                  <a:lnTo>
                    <a:pt x="148" y="111"/>
                  </a:lnTo>
                  <a:lnTo>
                    <a:pt x="144" y="111"/>
                  </a:lnTo>
                  <a:lnTo>
                    <a:pt x="142" y="111"/>
                  </a:lnTo>
                  <a:lnTo>
                    <a:pt x="137" y="112"/>
                  </a:lnTo>
                  <a:lnTo>
                    <a:pt x="134" y="112"/>
                  </a:lnTo>
                  <a:lnTo>
                    <a:pt x="128" y="112"/>
                  </a:lnTo>
                  <a:lnTo>
                    <a:pt x="125" y="112"/>
                  </a:lnTo>
                  <a:lnTo>
                    <a:pt x="119" y="113"/>
                  </a:lnTo>
                  <a:lnTo>
                    <a:pt x="115" y="113"/>
                  </a:lnTo>
                  <a:lnTo>
                    <a:pt x="109" y="113"/>
                  </a:lnTo>
                  <a:lnTo>
                    <a:pt x="105" y="113"/>
                  </a:lnTo>
                  <a:lnTo>
                    <a:pt x="103" y="113"/>
                  </a:lnTo>
                  <a:lnTo>
                    <a:pt x="101" y="113"/>
                  </a:lnTo>
                  <a:lnTo>
                    <a:pt x="100" y="111"/>
                  </a:lnTo>
                  <a:lnTo>
                    <a:pt x="97" y="111"/>
                  </a:lnTo>
                  <a:lnTo>
                    <a:pt x="95" y="109"/>
                  </a:lnTo>
                  <a:lnTo>
                    <a:pt x="93" y="107"/>
                  </a:lnTo>
                  <a:lnTo>
                    <a:pt x="91" y="105"/>
                  </a:lnTo>
                  <a:lnTo>
                    <a:pt x="88" y="104"/>
                  </a:lnTo>
                  <a:lnTo>
                    <a:pt x="85" y="102"/>
                  </a:lnTo>
                  <a:lnTo>
                    <a:pt x="81" y="101"/>
                  </a:lnTo>
                  <a:lnTo>
                    <a:pt x="80" y="99"/>
                  </a:lnTo>
                  <a:lnTo>
                    <a:pt x="76" y="98"/>
                  </a:lnTo>
                  <a:lnTo>
                    <a:pt x="74" y="96"/>
                  </a:lnTo>
                  <a:lnTo>
                    <a:pt x="73" y="94"/>
                  </a:lnTo>
                  <a:lnTo>
                    <a:pt x="71" y="92"/>
                  </a:lnTo>
                  <a:lnTo>
                    <a:pt x="70" y="92"/>
                  </a:lnTo>
                  <a:lnTo>
                    <a:pt x="69" y="90"/>
                  </a:lnTo>
                  <a:lnTo>
                    <a:pt x="67" y="89"/>
                  </a:lnTo>
                  <a:lnTo>
                    <a:pt x="67" y="87"/>
                  </a:lnTo>
                  <a:lnTo>
                    <a:pt x="65" y="86"/>
                  </a:lnTo>
                  <a:lnTo>
                    <a:pt x="65" y="85"/>
                  </a:lnTo>
                  <a:lnTo>
                    <a:pt x="64" y="83"/>
                  </a:lnTo>
                  <a:lnTo>
                    <a:pt x="64" y="81"/>
                  </a:lnTo>
                  <a:lnTo>
                    <a:pt x="62" y="81"/>
                  </a:lnTo>
                  <a:lnTo>
                    <a:pt x="60" y="79"/>
                  </a:lnTo>
                  <a:lnTo>
                    <a:pt x="58" y="78"/>
                  </a:lnTo>
                  <a:lnTo>
                    <a:pt x="58" y="76"/>
                  </a:lnTo>
                  <a:lnTo>
                    <a:pt x="56" y="76"/>
                  </a:lnTo>
                  <a:lnTo>
                    <a:pt x="56" y="75"/>
                  </a:lnTo>
                  <a:lnTo>
                    <a:pt x="54" y="75"/>
                  </a:lnTo>
                  <a:lnTo>
                    <a:pt x="54" y="74"/>
                  </a:lnTo>
                  <a:lnTo>
                    <a:pt x="52" y="75"/>
                  </a:lnTo>
                  <a:lnTo>
                    <a:pt x="51" y="75"/>
                  </a:lnTo>
                  <a:lnTo>
                    <a:pt x="49" y="75"/>
                  </a:lnTo>
                  <a:lnTo>
                    <a:pt x="49" y="73"/>
                  </a:lnTo>
                  <a:lnTo>
                    <a:pt x="47" y="72"/>
                  </a:lnTo>
                  <a:lnTo>
                    <a:pt x="45" y="71"/>
                  </a:lnTo>
                  <a:lnTo>
                    <a:pt x="43" y="69"/>
                  </a:lnTo>
                  <a:lnTo>
                    <a:pt x="41" y="67"/>
                  </a:lnTo>
                  <a:lnTo>
                    <a:pt x="40" y="66"/>
                  </a:lnTo>
                  <a:lnTo>
                    <a:pt x="38" y="64"/>
                  </a:lnTo>
                  <a:lnTo>
                    <a:pt x="36" y="63"/>
                  </a:lnTo>
                  <a:lnTo>
                    <a:pt x="35" y="61"/>
                  </a:lnTo>
                  <a:lnTo>
                    <a:pt x="33" y="60"/>
                  </a:lnTo>
                  <a:lnTo>
                    <a:pt x="33" y="58"/>
                  </a:lnTo>
                  <a:lnTo>
                    <a:pt x="33" y="57"/>
                  </a:lnTo>
                  <a:lnTo>
                    <a:pt x="33" y="55"/>
                  </a:lnTo>
                  <a:lnTo>
                    <a:pt x="34" y="55"/>
                  </a:lnTo>
                  <a:lnTo>
                    <a:pt x="35" y="55"/>
                  </a:lnTo>
                  <a:lnTo>
                    <a:pt x="36" y="54"/>
                  </a:lnTo>
                  <a:lnTo>
                    <a:pt x="38" y="54"/>
                  </a:lnTo>
                  <a:lnTo>
                    <a:pt x="40" y="54"/>
                  </a:lnTo>
                  <a:lnTo>
                    <a:pt x="41" y="54"/>
                  </a:lnTo>
                  <a:lnTo>
                    <a:pt x="44" y="52"/>
                  </a:lnTo>
                  <a:lnTo>
                    <a:pt x="46" y="52"/>
                  </a:lnTo>
                  <a:lnTo>
                    <a:pt x="48" y="52"/>
                  </a:lnTo>
                  <a:lnTo>
                    <a:pt x="49" y="52"/>
                  </a:lnTo>
                  <a:lnTo>
                    <a:pt x="51" y="52"/>
                  </a:lnTo>
                  <a:lnTo>
                    <a:pt x="52" y="52"/>
                  </a:lnTo>
                  <a:lnTo>
                    <a:pt x="54" y="52"/>
                  </a:lnTo>
                  <a:lnTo>
                    <a:pt x="55" y="52"/>
                  </a:lnTo>
                  <a:lnTo>
                    <a:pt x="54" y="44"/>
                  </a:lnTo>
                  <a:lnTo>
                    <a:pt x="52" y="37"/>
                  </a:lnTo>
                  <a:lnTo>
                    <a:pt x="49" y="32"/>
                  </a:lnTo>
                  <a:lnTo>
                    <a:pt x="47" y="26"/>
                  </a:lnTo>
                  <a:lnTo>
                    <a:pt x="43" y="24"/>
                  </a:lnTo>
                  <a:lnTo>
                    <a:pt x="39" y="20"/>
                  </a:lnTo>
                  <a:lnTo>
                    <a:pt x="36" y="18"/>
                  </a:lnTo>
                  <a:lnTo>
                    <a:pt x="32" y="16"/>
                  </a:lnTo>
                  <a:lnTo>
                    <a:pt x="27" y="16"/>
                  </a:lnTo>
                  <a:lnTo>
                    <a:pt x="23" y="16"/>
                  </a:lnTo>
                  <a:lnTo>
                    <a:pt x="18" y="16"/>
                  </a:lnTo>
                  <a:lnTo>
                    <a:pt x="14" y="14"/>
                  </a:lnTo>
                  <a:lnTo>
                    <a:pt x="9" y="14"/>
                  </a:lnTo>
                  <a:lnTo>
                    <a:pt x="6" y="12"/>
                  </a:lnTo>
                  <a:lnTo>
                    <a:pt x="3" y="10"/>
                  </a:lnTo>
                  <a:lnTo>
                    <a:pt x="0" y="8"/>
                  </a:lnTo>
                </a:path>
              </a:pathLst>
            </a:custGeom>
            <a:solidFill>
              <a:srgbClr val="F8F8F8"/>
            </a:solidFill>
            <a:ln w="6350">
              <a:solidFill>
                <a:srgbClr val="DDDDDD"/>
              </a:solidFill>
              <a:round/>
              <a:headEnd/>
              <a:tailEnd/>
            </a:ln>
          </p:spPr>
          <p:txBody>
            <a:bodyPr/>
            <a:lstStyle/>
            <a:p>
              <a:endParaRPr lang="it-IT"/>
            </a:p>
          </p:txBody>
        </p:sp>
        <p:sp>
          <p:nvSpPr>
            <p:cNvPr id="13338" name="Freeform 32"/>
            <p:cNvSpPr>
              <a:spLocks/>
            </p:cNvSpPr>
            <p:nvPr/>
          </p:nvSpPr>
          <p:spPr bwMode="auto">
            <a:xfrm>
              <a:off x="3162" y="1464"/>
              <a:ext cx="323" cy="105"/>
            </a:xfrm>
            <a:custGeom>
              <a:avLst/>
              <a:gdLst>
                <a:gd name="T0" fmla="*/ 1221 w 164"/>
                <a:gd name="T1" fmla="*/ 6 h 114"/>
                <a:gd name="T2" fmla="*/ 1176 w 164"/>
                <a:gd name="T3" fmla="*/ 6 h 114"/>
                <a:gd name="T4" fmla="*/ 1125 w 164"/>
                <a:gd name="T5" fmla="*/ 4 h 114"/>
                <a:gd name="T6" fmla="*/ 1093 w 164"/>
                <a:gd name="T7" fmla="*/ 2 h 114"/>
                <a:gd name="T8" fmla="*/ 892 w 164"/>
                <a:gd name="T9" fmla="*/ 9 h 114"/>
                <a:gd name="T10" fmla="*/ 709 w 164"/>
                <a:gd name="T11" fmla="*/ 15 h 114"/>
                <a:gd name="T12" fmla="*/ 597 w 164"/>
                <a:gd name="T13" fmla="*/ 16 h 114"/>
                <a:gd name="T14" fmla="*/ 551 w 164"/>
                <a:gd name="T15" fmla="*/ 16 h 114"/>
                <a:gd name="T16" fmla="*/ 567 w 164"/>
                <a:gd name="T17" fmla="*/ 30 h 114"/>
                <a:gd name="T18" fmla="*/ 559 w 164"/>
                <a:gd name="T19" fmla="*/ 53 h 114"/>
                <a:gd name="T20" fmla="*/ 520 w 164"/>
                <a:gd name="T21" fmla="*/ 73 h 114"/>
                <a:gd name="T22" fmla="*/ 457 w 164"/>
                <a:gd name="T23" fmla="*/ 84 h 114"/>
                <a:gd name="T24" fmla="*/ 404 w 164"/>
                <a:gd name="T25" fmla="*/ 82 h 114"/>
                <a:gd name="T26" fmla="*/ 380 w 164"/>
                <a:gd name="T27" fmla="*/ 69 h 114"/>
                <a:gd name="T28" fmla="*/ 337 w 164"/>
                <a:gd name="T29" fmla="*/ 54 h 114"/>
                <a:gd name="T30" fmla="*/ 213 w 164"/>
                <a:gd name="T31" fmla="*/ 41 h 114"/>
                <a:gd name="T32" fmla="*/ 160 w 164"/>
                <a:gd name="T33" fmla="*/ 37 h 114"/>
                <a:gd name="T34" fmla="*/ 152 w 164"/>
                <a:gd name="T35" fmla="*/ 29 h 114"/>
                <a:gd name="T36" fmla="*/ 136 w 164"/>
                <a:gd name="T37" fmla="*/ 20 h 114"/>
                <a:gd name="T38" fmla="*/ 128 w 164"/>
                <a:gd name="T39" fmla="*/ 15 h 114"/>
                <a:gd name="T40" fmla="*/ 100 w 164"/>
                <a:gd name="T41" fmla="*/ 34 h 114"/>
                <a:gd name="T42" fmla="*/ 55 w 164"/>
                <a:gd name="T43" fmla="*/ 57 h 114"/>
                <a:gd name="T44" fmla="*/ 16 w 164"/>
                <a:gd name="T45" fmla="*/ 75 h 114"/>
                <a:gd name="T46" fmla="*/ 0 w 164"/>
                <a:gd name="T47" fmla="*/ 84 h 114"/>
                <a:gd name="T48" fmla="*/ 39 w 164"/>
                <a:gd name="T49" fmla="*/ 86 h 114"/>
                <a:gd name="T50" fmla="*/ 124 w 164"/>
                <a:gd name="T51" fmla="*/ 87 h 114"/>
                <a:gd name="T52" fmla="*/ 236 w 164"/>
                <a:gd name="T53" fmla="*/ 88 h 114"/>
                <a:gd name="T54" fmla="*/ 396 w 164"/>
                <a:gd name="T55" fmla="*/ 88 h 114"/>
                <a:gd name="T56" fmla="*/ 457 w 164"/>
                <a:gd name="T57" fmla="*/ 88 h 114"/>
                <a:gd name="T58" fmla="*/ 520 w 164"/>
                <a:gd name="T59" fmla="*/ 84 h 114"/>
                <a:gd name="T60" fmla="*/ 597 w 164"/>
                <a:gd name="T61" fmla="*/ 79 h 114"/>
                <a:gd name="T62" fmla="*/ 672 w 164"/>
                <a:gd name="T63" fmla="*/ 74 h 114"/>
                <a:gd name="T64" fmla="*/ 701 w 164"/>
                <a:gd name="T65" fmla="*/ 70 h 114"/>
                <a:gd name="T66" fmla="*/ 725 w 164"/>
                <a:gd name="T67" fmla="*/ 64 h 114"/>
                <a:gd name="T68" fmla="*/ 764 w 164"/>
                <a:gd name="T69" fmla="*/ 61 h 114"/>
                <a:gd name="T70" fmla="*/ 811 w 164"/>
                <a:gd name="T71" fmla="*/ 59 h 114"/>
                <a:gd name="T72" fmla="*/ 841 w 164"/>
                <a:gd name="T73" fmla="*/ 59 h 114"/>
                <a:gd name="T74" fmla="*/ 892 w 164"/>
                <a:gd name="T75" fmla="*/ 54 h 114"/>
                <a:gd name="T76" fmla="*/ 947 w 164"/>
                <a:gd name="T77" fmla="*/ 49 h 114"/>
                <a:gd name="T78" fmla="*/ 977 w 164"/>
                <a:gd name="T79" fmla="*/ 45 h 114"/>
                <a:gd name="T80" fmla="*/ 955 w 164"/>
                <a:gd name="T81" fmla="*/ 44 h 114"/>
                <a:gd name="T82" fmla="*/ 908 w 164"/>
                <a:gd name="T83" fmla="*/ 42 h 114"/>
                <a:gd name="T84" fmla="*/ 849 w 164"/>
                <a:gd name="T85" fmla="*/ 41 h 114"/>
                <a:gd name="T86" fmla="*/ 827 w 164"/>
                <a:gd name="T87" fmla="*/ 41 h 114"/>
                <a:gd name="T88" fmla="*/ 849 w 164"/>
                <a:gd name="T89" fmla="*/ 25 h 114"/>
                <a:gd name="T90" fmla="*/ 955 w 164"/>
                <a:gd name="T91" fmla="*/ 15 h 114"/>
                <a:gd name="T92" fmla="*/ 1079 w 164"/>
                <a:gd name="T93" fmla="*/ 12 h 114"/>
                <a:gd name="T94" fmla="*/ 1213 w 164"/>
                <a:gd name="T95" fmla="*/ 8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163" y="8"/>
                  </a:moveTo>
                  <a:lnTo>
                    <a:pt x="162" y="8"/>
                  </a:lnTo>
                  <a:lnTo>
                    <a:pt x="161" y="8"/>
                  </a:lnTo>
                  <a:lnTo>
                    <a:pt x="160" y="8"/>
                  </a:lnTo>
                  <a:lnTo>
                    <a:pt x="159" y="8"/>
                  </a:lnTo>
                  <a:lnTo>
                    <a:pt x="157" y="8"/>
                  </a:lnTo>
                  <a:lnTo>
                    <a:pt x="156" y="6"/>
                  </a:lnTo>
                  <a:lnTo>
                    <a:pt x="154" y="6"/>
                  </a:lnTo>
                  <a:lnTo>
                    <a:pt x="152" y="5"/>
                  </a:lnTo>
                  <a:lnTo>
                    <a:pt x="151" y="5"/>
                  </a:lnTo>
                  <a:lnTo>
                    <a:pt x="149" y="4"/>
                  </a:lnTo>
                  <a:lnTo>
                    <a:pt x="147" y="4"/>
                  </a:lnTo>
                  <a:lnTo>
                    <a:pt x="146" y="2"/>
                  </a:lnTo>
                  <a:lnTo>
                    <a:pt x="144" y="2"/>
                  </a:lnTo>
                  <a:lnTo>
                    <a:pt x="143" y="2"/>
                  </a:lnTo>
                  <a:lnTo>
                    <a:pt x="143" y="0"/>
                  </a:lnTo>
                  <a:lnTo>
                    <a:pt x="133" y="5"/>
                  </a:lnTo>
                  <a:lnTo>
                    <a:pt x="125" y="9"/>
                  </a:lnTo>
                  <a:lnTo>
                    <a:pt x="117" y="12"/>
                  </a:lnTo>
                  <a:lnTo>
                    <a:pt x="110" y="14"/>
                  </a:lnTo>
                  <a:lnTo>
                    <a:pt x="103" y="15"/>
                  </a:lnTo>
                  <a:lnTo>
                    <a:pt x="98" y="17"/>
                  </a:lnTo>
                  <a:lnTo>
                    <a:pt x="93" y="18"/>
                  </a:lnTo>
                  <a:lnTo>
                    <a:pt x="89" y="18"/>
                  </a:lnTo>
                  <a:lnTo>
                    <a:pt x="84" y="19"/>
                  </a:lnTo>
                  <a:lnTo>
                    <a:pt x="80" y="19"/>
                  </a:lnTo>
                  <a:lnTo>
                    <a:pt x="78" y="19"/>
                  </a:lnTo>
                  <a:lnTo>
                    <a:pt x="76" y="19"/>
                  </a:lnTo>
                  <a:lnTo>
                    <a:pt x="74" y="19"/>
                  </a:lnTo>
                  <a:lnTo>
                    <a:pt x="73" y="19"/>
                  </a:lnTo>
                  <a:lnTo>
                    <a:pt x="72" y="19"/>
                  </a:lnTo>
                  <a:lnTo>
                    <a:pt x="72" y="26"/>
                  </a:lnTo>
                  <a:lnTo>
                    <a:pt x="74" y="32"/>
                  </a:lnTo>
                  <a:lnTo>
                    <a:pt x="74" y="39"/>
                  </a:lnTo>
                  <a:lnTo>
                    <a:pt x="75" y="45"/>
                  </a:lnTo>
                  <a:lnTo>
                    <a:pt x="74" y="53"/>
                  </a:lnTo>
                  <a:lnTo>
                    <a:pt x="74" y="60"/>
                  </a:lnTo>
                  <a:lnTo>
                    <a:pt x="73" y="67"/>
                  </a:lnTo>
                  <a:lnTo>
                    <a:pt x="73" y="73"/>
                  </a:lnTo>
                  <a:lnTo>
                    <a:pt x="71" y="81"/>
                  </a:lnTo>
                  <a:lnTo>
                    <a:pt x="69" y="87"/>
                  </a:lnTo>
                  <a:lnTo>
                    <a:pt x="68" y="93"/>
                  </a:lnTo>
                  <a:lnTo>
                    <a:pt x="66" y="98"/>
                  </a:lnTo>
                  <a:lnTo>
                    <a:pt x="63" y="102"/>
                  </a:lnTo>
                  <a:lnTo>
                    <a:pt x="61" y="105"/>
                  </a:lnTo>
                  <a:lnTo>
                    <a:pt x="60" y="107"/>
                  </a:lnTo>
                  <a:lnTo>
                    <a:pt x="58" y="108"/>
                  </a:lnTo>
                  <a:lnTo>
                    <a:pt x="56" y="109"/>
                  </a:lnTo>
                  <a:lnTo>
                    <a:pt x="55" y="107"/>
                  </a:lnTo>
                  <a:lnTo>
                    <a:pt x="53" y="105"/>
                  </a:lnTo>
                  <a:lnTo>
                    <a:pt x="53" y="102"/>
                  </a:lnTo>
                  <a:lnTo>
                    <a:pt x="51" y="98"/>
                  </a:lnTo>
                  <a:lnTo>
                    <a:pt x="51" y="94"/>
                  </a:lnTo>
                  <a:lnTo>
                    <a:pt x="50" y="88"/>
                  </a:lnTo>
                  <a:lnTo>
                    <a:pt x="50" y="83"/>
                  </a:lnTo>
                  <a:lnTo>
                    <a:pt x="49" y="79"/>
                  </a:lnTo>
                  <a:lnTo>
                    <a:pt x="47" y="73"/>
                  </a:lnTo>
                  <a:lnTo>
                    <a:pt x="44" y="69"/>
                  </a:lnTo>
                  <a:lnTo>
                    <a:pt x="42" y="64"/>
                  </a:lnTo>
                  <a:lnTo>
                    <a:pt x="38" y="60"/>
                  </a:lnTo>
                  <a:lnTo>
                    <a:pt x="34" y="55"/>
                  </a:lnTo>
                  <a:lnTo>
                    <a:pt x="28" y="52"/>
                  </a:lnTo>
                  <a:lnTo>
                    <a:pt x="22" y="49"/>
                  </a:lnTo>
                  <a:lnTo>
                    <a:pt x="21" y="49"/>
                  </a:lnTo>
                  <a:lnTo>
                    <a:pt x="21" y="47"/>
                  </a:lnTo>
                  <a:lnTo>
                    <a:pt x="21" y="45"/>
                  </a:lnTo>
                  <a:lnTo>
                    <a:pt x="20" y="43"/>
                  </a:lnTo>
                  <a:lnTo>
                    <a:pt x="20" y="40"/>
                  </a:lnTo>
                  <a:lnTo>
                    <a:pt x="20" y="37"/>
                  </a:lnTo>
                  <a:lnTo>
                    <a:pt x="20" y="33"/>
                  </a:lnTo>
                  <a:lnTo>
                    <a:pt x="18" y="32"/>
                  </a:lnTo>
                  <a:lnTo>
                    <a:pt x="18" y="28"/>
                  </a:lnTo>
                  <a:lnTo>
                    <a:pt x="18" y="26"/>
                  </a:lnTo>
                  <a:lnTo>
                    <a:pt x="18" y="22"/>
                  </a:lnTo>
                  <a:lnTo>
                    <a:pt x="17" y="20"/>
                  </a:lnTo>
                  <a:lnTo>
                    <a:pt x="17" y="18"/>
                  </a:lnTo>
                  <a:lnTo>
                    <a:pt x="17" y="17"/>
                  </a:lnTo>
                  <a:lnTo>
                    <a:pt x="15" y="26"/>
                  </a:lnTo>
                  <a:lnTo>
                    <a:pt x="15" y="34"/>
                  </a:lnTo>
                  <a:lnTo>
                    <a:pt x="13" y="43"/>
                  </a:lnTo>
                  <a:lnTo>
                    <a:pt x="13" y="51"/>
                  </a:lnTo>
                  <a:lnTo>
                    <a:pt x="11" y="59"/>
                  </a:lnTo>
                  <a:lnTo>
                    <a:pt x="9" y="67"/>
                  </a:lnTo>
                  <a:lnTo>
                    <a:pt x="7" y="73"/>
                  </a:lnTo>
                  <a:lnTo>
                    <a:pt x="7" y="80"/>
                  </a:lnTo>
                  <a:lnTo>
                    <a:pt x="6" y="86"/>
                  </a:lnTo>
                  <a:lnTo>
                    <a:pt x="4" y="91"/>
                  </a:lnTo>
                  <a:lnTo>
                    <a:pt x="2" y="96"/>
                  </a:lnTo>
                  <a:lnTo>
                    <a:pt x="2" y="100"/>
                  </a:lnTo>
                  <a:lnTo>
                    <a:pt x="0" y="103"/>
                  </a:lnTo>
                  <a:lnTo>
                    <a:pt x="0" y="105"/>
                  </a:lnTo>
                  <a:lnTo>
                    <a:pt x="0" y="107"/>
                  </a:lnTo>
                  <a:lnTo>
                    <a:pt x="1" y="109"/>
                  </a:lnTo>
                  <a:lnTo>
                    <a:pt x="3" y="109"/>
                  </a:lnTo>
                  <a:lnTo>
                    <a:pt x="5" y="110"/>
                  </a:lnTo>
                  <a:lnTo>
                    <a:pt x="7" y="110"/>
                  </a:lnTo>
                  <a:lnTo>
                    <a:pt x="9" y="111"/>
                  </a:lnTo>
                  <a:lnTo>
                    <a:pt x="12" y="111"/>
                  </a:lnTo>
                  <a:lnTo>
                    <a:pt x="16" y="111"/>
                  </a:lnTo>
                  <a:lnTo>
                    <a:pt x="20" y="111"/>
                  </a:lnTo>
                  <a:lnTo>
                    <a:pt x="23" y="112"/>
                  </a:lnTo>
                  <a:lnTo>
                    <a:pt x="26" y="112"/>
                  </a:lnTo>
                  <a:lnTo>
                    <a:pt x="31" y="112"/>
                  </a:lnTo>
                  <a:lnTo>
                    <a:pt x="36" y="112"/>
                  </a:lnTo>
                  <a:lnTo>
                    <a:pt x="41" y="113"/>
                  </a:lnTo>
                  <a:lnTo>
                    <a:pt x="46" y="113"/>
                  </a:lnTo>
                  <a:lnTo>
                    <a:pt x="52" y="113"/>
                  </a:lnTo>
                  <a:lnTo>
                    <a:pt x="58" y="113"/>
                  </a:lnTo>
                  <a:lnTo>
                    <a:pt x="59" y="113"/>
                  </a:lnTo>
                  <a:lnTo>
                    <a:pt x="60" y="113"/>
                  </a:lnTo>
                  <a:lnTo>
                    <a:pt x="61" y="111"/>
                  </a:lnTo>
                  <a:lnTo>
                    <a:pt x="63" y="110"/>
                  </a:lnTo>
                  <a:lnTo>
                    <a:pt x="66" y="109"/>
                  </a:lnTo>
                  <a:lnTo>
                    <a:pt x="68" y="107"/>
                  </a:lnTo>
                  <a:lnTo>
                    <a:pt x="71" y="105"/>
                  </a:lnTo>
                  <a:lnTo>
                    <a:pt x="73" y="104"/>
                  </a:lnTo>
                  <a:lnTo>
                    <a:pt x="76" y="102"/>
                  </a:lnTo>
                  <a:lnTo>
                    <a:pt x="78" y="101"/>
                  </a:lnTo>
                  <a:lnTo>
                    <a:pt x="82" y="99"/>
                  </a:lnTo>
                  <a:lnTo>
                    <a:pt x="84" y="97"/>
                  </a:lnTo>
                  <a:lnTo>
                    <a:pt x="86" y="96"/>
                  </a:lnTo>
                  <a:lnTo>
                    <a:pt x="88" y="94"/>
                  </a:lnTo>
                  <a:lnTo>
                    <a:pt x="91" y="92"/>
                  </a:lnTo>
                  <a:lnTo>
                    <a:pt x="92" y="91"/>
                  </a:lnTo>
                  <a:lnTo>
                    <a:pt x="92" y="89"/>
                  </a:lnTo>
                  <a:lnTo>
                    <a:pt x="94" y="88"/>
                  </a:lnTo>
                  <a:lnTo>
                    <a:pt x="94" y="87"/>
                  </a:lnTo>
                  <a:lnTo>
                    <a:pt x="95" y="85"/>
                  </a:lnTo>
                  <a:lnTo>
                    <a:pt x="95" y="83"/>
                  </a:lnTo>
                  <a:lnTo>
                    <a:pt x="97" y="81"/>
                  </a:lnTo>
                  <a:lnTo>
                    <a:pt x="99" y="80"/>
                  </a:lnTo>
                  <a:lnTo>
                    <a:pt x="100" y="78"/>
                  </a:lnTo>
                  <a:lnTo>
                    <a:pt x="102" y="77"/>
                  </a:lnTo>
                  <a:lnTo>
                    <a:pt x="103" y="77"/>
                  </a:lnTo>
                  <a:lnTo>
                    <a:pt x="105" y="75"/>
                  </a:lnTo>
                  <a:lnTo>
                    <a:pt x="106" y="75"/>
                  </a:lnTo>
                  <a:lnTo>
                    <a:pt x="108" y="75"/>
                  </a:lnTo>
                  <a:lnTo>
                    <a:pt x="109" y="75"/>
                  </a:lnTo>
                  <a:lnTo>
                    <a:pt x="110" y="75"/>
                  </a:lnTo>
                  <a:lnTo>
                    <a:pt x="111" y="73"/>
                  </a:lnTo>
                  <a:lnTo>
                    <a:pt x="113" y="73"/>
                  </a:lnTo>
                  <a:lnTo>
                    <a:pt x="115" y="71"/>
                  </a:lnTo>
                  <a:lnTo>
                    <a:pt x="117" y="69"/>
                  </a:lnTo>
                  <a:lnTo>
                    <a:pt x="119" y="68"/>
                  </a:lnTo>
                  <a:lnTo>
                    <a:pt x="120" y="67"/>
                  </a:lnTo>
                  <a:lnTo>
                    <a:pt x="122" y="65"/>
                  </a:lnTo>
                  <a:lnTo>
                    <a:pt x="124" y="63"/>
                  </a:lnTo>
                  <a:lnTo>
                    <a:pt x="126" y="61"/>
                  </a:lnTo>
                  <a:lnTo>
                    <a:pt x="128" y="59"/>
                  </a:lnTo>
                  <a:lnTo>
                    <a:pt x="128" y="57"/>
                  </a:lnTo>
                  <a:lnTo>
                    <a:pt x="129" y="56"/>
                  </a:lnTo>
                  <a:lnTo>
                    <a:pt x="127" y="56"/>
                  </a:lnTo>
                  <a:lnTo>
                    <a:pt x="126" y="56"/>
                  </a:lnTo>
                  <a:lnTo>
                    <a:pt x="125" y="56"/>
                  </a:lnTo>
                  <a:lnTo>
                    <a:pt x="124" y="54"/>
                  </a:lnTo>
                  <a:lnTo>
                    <a:pt x="122" y="54"/>
                  </a:lnTo>
                  <a:lnTo>
                    <a:pt x="120" y="54"/>
                  </a:lnTo>
                  <a:lnTo>
                    <a:pt x="119" y="54"/>
                  </a:lnTo>
                  <a:lnTo>
                    <a:pt x="117" y="52"/>
                  </a:lnTo>
                  <a:lnTo>
                    <a:pt x="115" y="52"/>
                  </a:lnTo>
                  <a:lnTo>
                    <a:pt x="113" y="52"/>
                  </a:lnTo>
                  <a:lnTo>
                    <a:pt x="111" y="52"/>
                  </a:lnTo>
                  <a:lnTo>
                    <a:pt x="110" y="52"/>
                  </a:lnTo>
                  <a:lnTo>
                    <a:pt x="109" y="52"/>
                  </a:lnTo>
                  <a:lnTo>
                    <a:pt x="108" y="52"/>
                  </a:lnTo>
                  <a:lnTo>
                    <a:pt x="108" y="44"/>
                  </a:lnTo>
                  <a:lnTo>
                    <a:pt x="109" y="37"/>
                  </a:lnTo>
                  <a:lnTo>
                    <a:pt x="111" y="32"/>
                  </a:lnTo>
                  <a:lnTo>
                    <a:pt x="114" y="26"/>
                  </a:lnTo>
                  <a:lnTo>
                    <a:pt x="117" y="24"/>
                  </a:lnTo>
                  <a:lnTo>
                    <a:pt x="121" y="20"/>
                  </a:lnTo>
                  <a:lnTo>
                    <a:pt x="125" y="18"/>
                  </a:lnTo>
                  <a:lnTo>
                    <a:pt x="129" y="16"/>
                  </a:lnTo>
                  <a:lnTo>
                    <a:pt x="133" y="16"/>
                  </a:lnTo>
                  <a:lnTo>
                    <a:pt x="138" y="15"/>
                  </a:lnTo>
                  <a:lnTo>
                    <a:pt x="141" y="15"/>
                  </a:lnTo>
                  <a:lnTo>
                    <a:pt x="146" y="14"/>
                  </a:lnTo>
                  <a:lnTo>
                    <a:pt x="150" y="14"/>
                  </a:lnTo>
                  <a:lnTo>
                    <a:pt x="155" y="13"/>
                  </a:lnTo>
                  <a:lnTo>
                    <a:pt x="159" y="11"/>
                  </a:lnTo>
                  <a:lnTo>
                    <a:pt x="163" y="8"/>
                  </a:lnTo>
                </a:path>
              </a:pathLst>
            </a:custGeom>
            <a:solidFill>
              <a:srgbClr val="F8F8F8"/>
            </a:solidFill>
            <a:ln w="6350">
              <a:solidFill>
                <a:srgbClr val="DDDDDD"/>
              </a:solidFill>
              <a:round/>
              <a:headEnd/>
              <a:tailEnd/>
            </a:ln>
          </p:spPr>
          <p:txBody>
            <a:bodyPr/>
            <a:lstStyle/>
            <a:p>
              <a:endParaRPr lang="it-IT"/>
            </a:p>
          </p:txBody>
        </p:sp>
        <p:sp>
          <p:nvSpPr>
            <p:cNvPr id="13339" name="Freeform 33"/>
            <p:cNvSpPr>
              <a:spLocks/>
            </p:cNvSpPr>
            <p:nvPr/>
          </p:nvSpPr>
          <p:spPr bwMode="auto">
            <a:xfrm>
              <a:off x="2725" y="1477"/>
              <a:ext cx="168" cy="100"/>
            </a:xfrm>
            <a:custGeom>
              <a:avLst/>
              <a:gdLst>
                <a:gd name="T0" fmla="*/ 8 w 86"/>
                <a:gd name="T1" fmla="*/ 6 h 109"/>
                <a:gd name="T2" fmla="*/ 53 w 86"/>
                <a:gd name="T3" fmla="*/ 6 h 109"/>
                <a:gd name="T4" fmla="*/ 125 w 86"/>
                <a:gd name="T5" fmla="*/ 6 h 109"/>
                <a:gd name="T6" fmla="*/ 188 w 86"/>
                <a:gd name="T7" fmla="*/ 6 h 109"/>
                <a:gd name="T8" fmla="*/ 240 w 86"/>
                <a:gd name="T9" fmla="*/ 6 h 109"/>
                <a:gd name="T10" fmla="*/ 244 w 86"/>
                <a:gd name="T11" fmla="*/ 6 h 109"/>
                <a:gd name="T12" fmla="*/ 244 w 86"/>
                <a:gd name="T13" fmla="*/ 10 h 109"/>
                <a:gd name="T14" fmla="*/ 252 w 86"/>
                <a:gd name="T15" fmla="*/ 16 h 109"/>
                <a:gd name="T16" fmla="*/ 283 w 86"/>
                <a:gd name="T17" fmla="*/ 23 h 109"/>
                <a:gd name="T18" fmla="*/ 305 w 86"/>
                <a:gd name="T19" fmla="*/ 29 h 109"/>
                <a:gd name="T20" fmla="*/ 352 w 86"/>
                <a:gd name="T21" fmla="*/ 34 h 109"/>
                <a:gd name="T22" fmla="*/ 381 w 86"/>
                <a:gd name="T23" fmla="*/ 40 h 109"/>
                <a:gd name="T24" fmla="*/ 408 w 86"/>
                <a:gd name="T25" fmla="*/ 49 h 109"/>
                <a:gd name="T26" fmla="*/ 432 w 86"/>
                <a:gd name="T27" fmla="*/ 58 h 109"/>
                <a:gd name="T28" fmla="*/ 461 w 86"/>
                <a:gd name="T29" fmla="*/ 67 h 109"/>
                <a:gd name="T30" fmla="*/ 469 w 86"/>
                <a:gd name="T31" fmla="*/ 75 h 109"/>
                <a:gd name="T32" fmla="*/ 469 w 86"/>
                <a:gd name="T33" fmla="*/ 78 h 109"/>
                <a:gd name="T34" fmla="*/ 477 w 86"/>
                <a:gd name="T35" fmla="*/ 79 h 109"/>
                <a:gd name="T36" fmla="*/ 492 w 86"/>
                <a:gd name="T37" fmla="*/ 79 h 109"/>
                <a:gd name="T38" fmla="*/ 500 w 86"/>
                <a:gd name="T39" fmla="*/ 82 h 109"/>
                <a:gd name="T40" fmla="*/ 524 w 86"/>
                <a:gd name="T41" fmla="*/ 83 h 109"/>
                <a:gd name="T42" fmla="*/ 531 w 86"/>
                <a:gd name="T43" fmla="*/ 83 h 109"/>
                <a:gd name="T44" fmla="*/ 553 w 86"/>
                <a:gd name="T45" fmla="*/ 83 h 109"/>
                <a:gd name="T46" fmla="*/ 580 w 86"/>
                <a:gd name="T47" fmla="*/ 83 h 109"/>
                <a:gd name="T48" fmla="*/ 604 w 86"/>
                <a:gd name="T49" fmla="*/ 83 h 109"/>
                <a:gd name="T50" fmla="*/ 617 w 86"/>
                <a:gd name="T51" fmla="*/ 83 h 109"/>
                <a:gd name="T52" fmla="*/ 633 w 86"/>
                <a:gd name="T53" fmla="*/ 82 h 109"/>
                <a:gd name="T54" fmla="*/ 604 w 86"/>
                <a:gd name="T55" fmla="*/ 75 h 109"/>
                <a:gd name="T56" fmla="*/ 545 w 86"/>
                <a:gd name="T57" fmla="*/ 58 h 109"/>
                <a:gd name="T58" fmla="*/ 469 w 86"/>
                <a:gd name="T59" fmla="*/ 37 h 109"/>
                <a:gd name="T60" fmla="*/ 397 w 86"/>
                <a:gd name="T61" fmla="*/ 17 h 109"/>
                <a:gd name="T62" fmla="*/ 352 w 86"/>
                <a:gd name="T63" fmla="*/ 6 h 109"/>
                <a:gd name="T64" fmla="*/ 328 w 86"/>
                <a:gd name="T65" fmla="*/ 3 h 109"/>
                <a:gd name="T66" fmla="*/ 252 w 86"/>
                <a:gd name="T67" fmla="*/ 1 h 109"/>
                <a:gd name="T68" fmla="*/ 172 w 86"/>
                <a:gd name="T69" fmla="*/ 0 h 109"/>
                <a:gd name="T70" fmla="*/ 80 w 86"/>
                <a:gd name="T71" fmla="*/ 1 h 109"/>
                <a:gd name="T72" fmla="*/ 23 w 86"/>
                <a:gd name="T73" fmla="*/ 1 h 109"/>
                <a:gd name="T74" fmla="*/ 0 w 86"/>
                <a:gd name="T75" fmla="*/ 2 h 109"/>
                <a:gd name="T76" fmla="*/ 0 w 86"/>
                <a:gd name="T77" fmla="*/ 2 h 109"/>
                <a:gd name="T78" fmla="*/ 0 w 86"/>
                <a:gd name="T79" fmla="*/ 4 h 109"/>
                <a:gd name="T80" fmla="*/ 0 w 86"/>
                <a:gd name="T81" fmla="*/ 6 h 109"/>
                <a:gd name="T82" fmla="*/ 0 w 86"/>
                <a:gd name="T83" fmla="*/ 6 h 109"/>
                <a:gd name="T84" fmla="*/ 0 w 86"/>
                <a:gd name="T85" fmla="*/ 6 h 10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6"/>
                <a:gd name="T130" fmla="*/ 0 h 109"/>
                <a:gd name="T131" fmla="*/ 86 w 86"/>
                <a:gd name="T132" fmla="*/ 109 h 10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6" h="109">
                  <a:moveTo>
                    <a:pt x="0" y="6"/>
                  </a:moveTo>
                  <a:lnTo>
                    <a:pt x="0" y="8"/>
                  </a:lnTo>
                  <a:lnTo>
                    <a:pt x="1" y="8"/>
                  </a:lnTo>
                  <a:lnTo>
                    <a:pt x="3" y="8"/>
                  </a:lnTo>
                  <a:lnTo>
                    <a:pt x="5" y="8"/>
                  </a:lnTo>
                  <a:lnTo>
                    <a:pt x="7" y="8"/>
                  </a:lnTo>
                  <a:lnTo>
                    <a:pt x="11" y="8"/>
                  </a:lnTo>
                  <a:lnTo>
                    <a:pt x="14" y="8"/>
                  </a:lnTo>
                  <a:lnTo>
                    <a:pt x="17" y="8"/>
                  </a:lnTo>
                  <a:lnTo>
                    <a:pt x="19" y="8"/>
                  </a:lnTo>
                  <a:lnTo>
                    <a:pt x="22" y="8"/>
                  </a:lnTo>
                  <a:lnTo>
                    <a:pt x="25" y="8"/>
                  </a:lnTo>
                  <a:lnTo>
                    <a:pt x="28" y="8"/>
                  </a:lnTo>
                  <a:lnTo>
                    <a:pt x="30" y="8"/>
                  </a:lnTo>
                  <a:lnTo>
                    <a:pt x="32" y="8"/>
                  </a:lnTo>
                  <a:lnTo>
                    <a:pt x="33" y="8"/>
                  </a:lnTo>
                  <a:lnTo>
                    <a:pt x="34" y="8"/>
                  </a:lnTo>
                  <a:lnTo>
                    <a:pt x="33" y="9"/>
                  </a:lnTo>
                  <a:lnTo>
                    <a:pt x="33" y="10"/>
                  </a:lnTo>
                  <a:lnTo>
                    <a:pt x="33" y="12"/>
                  </a:lnTo>
                  <a:lnTo>
                    <a:pt x="33" y="13"/>
                  </a:lnTo>
                  <a:lnTo>
                    <a:pt x="33" y="16"/>
                  </a:lnTo>
                  <a:lnTo>
                    <a:pt x="34" y="18"/>
                  </a:lnTo>
                  <a:lnTo>
                    <a:pt x="34" y="21"/>
                  </a:lnTo>
                  <a:lnTo>
                    <a:pt x="36" y="22"/>
                  </a:lnTo>
                  <a:lnTo>
                    <a:pt x="36" y="26"/>
                  </a:lnTo>
                  <a:lnTo>
                    <a:pt x="38" y="29"/>
                  </a:lnTo>
                  <a:lnTo>
                    <a:pt x="38" y="33"/>
                  </a:lnTo>
                  <a:lnTo>
                    <a:pt x="40" y="35"/>
                  </a:lnTo>
                  <a:lnTo>
                    <a:pt x="41" y="38"/>
                  </a:lnTo>
                  <a:lnTo>
                    <a:pt x="43" y="40"/>
                  </a:lnTo>
                  <a:lnTo>
                    <a:pt x="45" y="42"/>
                  </a:lnTo>
                  <a:lnTo>
                    <a:pt x="47" y="44"/>
                  </a:lnTo>
                  <a:lnTo>
                    <a:pt x="47" y="47"/>
                  </a:lnTo>
                  <a:lnTo>
                    <a:pt x="49" y="49"/>
                  </a:lnTo>
                  <a:lnTo>
                    <a:pt x="51" y="52"/>
                  </a:lnTo>
                  <a:lnTo>
                    <a:pt x="53" y="55"/>
                  </a:lnTo>
                  <a:lnTo>
                    <a:pt x="53" y="59"/>
                  </a:lnTo>
                  <a:lnTo>
                    <a:pt x="55" y="63"/>
                  </a:lnTo>
                  <a:lnTo>
                    <a:pt x="57" y="67"/>
                  </a:lnTo>
                  <a:lnTo>
                    <a:pt x="58" y="70"/>
                  </a:lnTo>
                  <a:lnTo>
                    <a:pt x="58" y="75"/>
                  </a:lnTo>
                  <a:lnTo>
                    <a:pt x="60" y="79"/>
                  </a:lnTo>
                  <a:lnTo>
                    <a:pt x="60" y="83"/>
                  </a:lnTo>
                  <a:lnTo>
                    <a:pt x="62" y="87"/>
                  </a:lnTo>
                  <a:lnTo>
                    <a:pt x="62" y="90"/>
                  </a:lnTo>
                  <a:lnTo>
                    <a:pt x="63" y="94"/>
                  </a:lnTo>
                  <a:lnTo>
                    <a:pt x="63" y="97"/>
                  </a:lnTo>
                  <a:lnTo>
                    <a:pt x="63" y="100"/>
                  </a:lnTo>
                  <a:lnTo>
                    <a:pt x="63" y="101"/>
                  </a:lnTo>
                  <a:lnTo>
                    <a:pt x="63" y="102"/>
                  </a:lnTo>
                  <a:lnTo>
                    <a:pt x="64" y="102"/>
                  </a:lnTo>
                  <a:lnTo>
                    <a:pt x="64" y="103"/>
                  </a:lnTo>
                  <a:lnTo>
                    <a:pt x="65" y="103"/>
                  </a:lnTo>
                  <a:lnTo>
                    <a:pt x="66" y="103"/>
                  </a:lnTo>
                  <a:lnTo>
                    <a:pt x="66" y="105"/>
                  </a:lnTo>
                  <a:lnTo>
                    <a:pt x="67" y="105"/>
                  </a:lnTo>
                  <a:lnTo>
                    <a:pt x="67" y="106"/>
                  </a:lnTo>
                  <a:lnTo>
                    <a:pt x="69" y="106"/>
                  </a:lnTo>
                  <a:lnTo>
                    <a:pt x="69" y="107"/>
                  </a:lnTo>
                  <a:lnTo>
                    <a:pt x="70" y="107"/>
                  </a:lnTo>
                  <a:lnTo>
                    <a:pt x="71" y="107"/>
                  </a:lnTo>
                  <a:lnTo>
                    <a:pt x="71" y="108"/>
                  </a:lnTo>
                  <a:lnTo>
                    <a:pt x="73" y="108"/>
                  </a:lnTo>
                  <a:lnTo>
                    <a:pt x="74" y="108"/>
                  </a:lnTo>
                  <a:lnTo>
                    <a:pt x="76" y="108"/>
                  </a:lnTo>
                  <a:lnTo>
                    <a:pt x="78" y="108"/>
                  </a:lnTo>
                  <a:lnTo>
                    <a:pt x="79" y="107"/>
                  </a:lnTo>
                  <a:lnTo>
                    <a:pt x="81" y="107"/>
                  </a:lnTo>
                  <a:lnTo>
                    <a:pt x="83" y="107"/>
                  </a:lnTo>
                  <a:lnTo>
                    <a:pt x="84" y="107"/>
                  </a:lnTo>
                  <a:lnTo>
                    <a:pt x="85" y="106"/>
                  </a:lnTo>
                  <a:lnTo>
                    <a:pt x="84" y="105"/>
                  </a:lnTo>
                  <a:lnTo>
                    <a:pt x="84" y="102"/>
                  </a:lnTo>
                  <a:lnTo>
                    <a:pt x="81" y="97"/>
                  </a:lnTo>
                  <a:lnTo>
                    <a:pt x="79" y="91"/>
                  </a:lnTo>
                  <a:lnTo>
                    <a:pt x="76" y="84"/>
                  </a:lnTo>
                  <a:lnTo>
                    <a:pt x="73" y="75"/>
                  </a:lnTo>
                  <a:lnTo>
                    <a:pt x="69" y="67"/>
                  </a:lnTo>
                  <a:lnTo>
                    <a:pt x="67" y="56"/>
                  </a:lnTo>
                  <a:lnTo>
                    <a:pt x="63" y="48"/>
                  </a:lnTo>
                  <a:lnTo>
                    <a:pt x="60" y="39"/>
                  </a:lnTo>
                  <a:lnTo>
                    <a:pt x="56" y="30"/>
                  </a:lnTo>
                  <a:lnTo>
                    <a:pt x="53" y="22"/>
                  </a:lnTo>
                  <a:lnTo>
                    <a:pt x="50" y="16"/>
                  </a:lnTo>
                  <a:lnTo>
                    <a:pt x="49" y="10"/>
                  </a:lnTo>
                  <a:lnTo>
                    <a:pt x="47" y="6"/>
                  </a:lnTo>
                  <a:lnTo>
                    <a:pt x="47" y="4"/>
                  </a:lnTo>
                  <a:lnTo>
                    <a:pt x="46" y="4"/>
                  </a:lnTo>
                  <a:lnTo>
                    <a:pt x="44" y="3"/>
                  </a:lnTo>
                  <a:lnTo>
                    <a:pt x="40" y="3"/>
                  </a:lnTo>
                  <a:lnTo>
                    <a:pt x="38" y="1"/>
                  </a:lnTo>
                  <a:lnTo>
                    <a:pt x="34" y="1"/>
                  </a:lnTo>
                  <a:lnTo>
                    <a:pt x="30" y="1"/>
                  </a:lnTo>
                  <a:lnTo>
                    <a:pt x="27" y="1"/>
                  </a:lnTo>
                  <a:lnTo>
                    <a:pt x="23" y="0"/>
                  </a:lnTo>
                  <a:lnTo>
                    <a:pt x="18" y="1"/>
                  </a:lnTo>
                  <a:lnTo>
                    <a:pt x="15" y="1"/>
                  </a:lnTo>
                  <a:lnTo>
                    <a:pt x="11" y="1"/>
                  </a:lnTo>
                  <a:lnTo>
                    <a:pt x="8" y="1"/>
                  </a:lnTo>
                  <a:lnTo>
                    <a:pt x="5" y="1"/>
                  </a:lnTo>
                  <a:lnTo>
                    <a:pt x="3" y="1"/>
                  </a:lnTo>
                  <a:lnTo>
                    <a:pt x="2" y="1"/>
                  </a:lnTo>
                  <a:lnTo>
                    <a:pt x="0" y="2"/>
                  </a:lnTo>
                  <a:lnTo>
                    <a:pt x="0" y="4"/>
                  </a:lnTo>
                  <a:lnTo>
                    <a:pt x="0" y="6"/>
                  </a:lnTo>
                </a:path>
              </a:pathLst>
            </a:custGeom>
            <a:solidFill>
              <a:srgbClr val="F8F8F8"/>
            </a:solidFill>
            <a:ln w="9525">
              <a:solidFill>
                <a:srgbClr val="DDDDDD"/>
              </a:solidFill>
              <a:round/>
              <a:headEnd/>
              <a:tailEnd/>
            </a:ln>
          </p:spPr>
          <p:txBody>
            <a:bodyPr/>
            <a:lstStyle/>
            <a:p>
              <a:endParaRPr lang="it-IT"/>
            </a:p>
          </p:txBody>
        </p:sp>
        <p:sp>
          <p:nvSpPr>
            <p:cNvPr id="13340" name="Freeform 34"/>
            <p:cNvSpPr>
              <a:spLocks/>
            </p:cNvSpPr>
            <p:nvPr/>
          </p:nvSpPr>
          <p:spPr bwMode="auto">
            <a:xfrm>
              <a:off x="3371" y="1478"/>
              <a:ext cx="170" cy="99"/>
            </a:xfrm>
            <a:custGeom>
              <a:avLst/>
              <a:gdLst>
                <a:gd name="T0" fmla="*/ 625 w 87"/>
                <a:gd name="T1" fmla="*/ 6 h 108"/>
                <a:gd name="T2" fmla="*/ 573 w 87"/>
                <a:gd name="T3" fmla="*/ 6 h 108"/>
                <a:gd name="T4" fmla="*/ 516 w 87"/>
                <a:gd name="T5" fmla="*/ 6 h 108"/>
                <a:gd name="T6" fmla="*/ 440 w 87"/>
                <a:gd name="T7" fmla="*/ 6 h 108"/>
                <a:gd name="T8" fmla="*/ 397 w 87"/>
                <a:gd name="T9" fmla="*/ 6 h 108"/>
                <a:gd name="T10" fmla="*/ 381 w 87"/>
                <a:gd name="T11" fmla="*/ 6 h 108"/>
                <a:gd name="T12" fmla="*/ 381 w 87"/>
                <a:gd name="T13" fmla="*/ 9 h 108"/>
                <a:gd name="T14" fmla="*/ 367 w 87"/>
                <a:gd name="T15" fmla="*/ 16 h 108"/>
                <a:gd name="T16" fmla="*/ 344 w 87"/>
                <a:gd name="T17" fmla="*/ 23 h 108"/>
                <a:gd name="T18" fmla="*/ 320 w 87"/>
                <a:gd name="T19" fmla="*/ 29 h 108"/>
                <a:gd name="T20" fmla="*/ 291 w 87"/>
                <a:gd name="T21" fmla="*/ 34 h 108"/>
                <a:gd name="T22" fmla="*/ 252 w 87"/>
                <a:gd name="T23" fmla="*/ 41 h 108"/>
                <a:gd name="T24" fmla="*/ 209 w 87"/>
                <a:gd name="T25" fmla="*/ 49 h 108"/>
                <a:gd name="T26" fmla="*/ 180 w 87"/>
                <a:gd name="T27" fmla="*/ 58 h 108"/>
                <a:gd name="T28" fmla="*/ 164 w 87"/>
                <a:gd name="T29" fmla="*/ 67 h 108"/>
                <a:gd name="T30" fmla="*/ 164 w 87"/>
                <a:gd name="T31" fmla="*/ 76 h 108"/>
                <a:gd name="T32" fmla="*/ 164 w 87"/>
                <a:gd name="T33" fmla="*/ 78 h 108"/>
                <a:gd name="T34" fmla="*/ 141 w 87"/>
                <a:gd name="T35" fmla="*/ 80 h 108"/>
                <a:gd name="T36" fmla="*/ 141 w 87"/>
                <a:gd name="T37" fmla="*/ 80 h 108"/>
                <a:gd name="T38" fmla="*/ 119 w 87"/>
                <a:gd name="T39" fmla="*/ 82 h 108"/>
                <a:gd name="T40" fmla="*/ 104 w 87"/>
                <a:gd name="T41" fmla="*/ 83 h 108"/>
                <a:gd name="T42" fmla="*/ 96 w 87"/>
                <a:gd name="T43" fmla="*/ 83 h 108"/>
                <a:gd name="T44" fmla="*/ 76 w 87"/>
                <a:gd name="T45" fmla="*/ 83 h 108"/>
                <a:gd name="T46" fmla="*/ 45 w 87"/>
                <a:gd name="T47" fmla="*/ 83 h 108"/>
                <a:gd name="T48" fmla="*/ 31 w 87"/>
                <a:gd name="T49" fmla="*/ 83 h 108"/>
                <a:gd name="T50" fmla="*/ 8 w 87"/>
                <a:gd name="T51" fmla="*/ 83 h 108"/>
                <a:gd name="T52" fmla="*/ 8 w 87"/>
                <a:gd name="T53" fmla="*/ 82 h 108"/>
                <a:gd name="T54" fmla="*/ 23 w 87"/>
                <a:gd name="T55" fmla="*/ 76 h 108"/>
                <a:gd name="T56" fmla="*/ 80 w 87"/>
                <a:gd name="T57" fmla="*/ 58 h 108"/>
                <a:gd name="T58" fmla="*/ 164 w 87"/>
                <a:gd name="T59" fmla="*/ 36 h 108"/>
                <a:gd name="T60" fmla="*/ 240 w 87"/>
                <a:gd name="T61" fmla="*/ 16 h 108"/>
                <a:gd name="T62" fmla="*/ 276 w 87"/>
                <a:gd name="T63" fmla="*/ 6 h 108"/>
                <a:gd name="T64" fmla="*/ 297 w 87"/>
                <a:gd name="T65" fmla="*/ 3 h 108"/>
                <a:gd name="T66" fmla="*/ 373 w 87"/>
                <a:gd name="T67" fmla="*/ 1 h 108"/>
                <a:gd name="T68" fmla="*/ 461 w 87"/>
                <a:gd name="T69" fmla="*/ 0 h 108"/>
                <a:gd name="T70" fmla="*/ 545 w 87"/>
                <a:gd name="T71" fmla="*/ 0 h 108"/>
                <a:gd name="T72" fmla="*/ 612 w 87"/>
                <a:gd name="T73" fmla="*/ 0 h 108"/>
                <a:gd name="T74" fmla="*/ 625 w 87"/>
                <a:gd name="T75" fmla="*/ 1 h 108"/>
                <a:gd name="T76" fmla="*/ 625 w 87"/>
                <a:gd name="T77" fmla="*/ 2 h 108"/>
                <a:gd name="T78" fmla="*/ 625 w 87"/>
                <a:gd name="T79" fmla="*/ 4 h 108"/>
                <a:gd name="T80" fmla="*/ 633 w 87"/>
                <a:gd name="T81" fmla="*/ 5 h 108"/>
                <a:gd name="T82" fmla="*/ 633 w 87"/>
                <a:gd name="T83" fmla="*/ 6 h 108"/>
                <a:gd name="T84" fmla="*/ 641 w 87"/>
                <a:gd name="T85" fmla="*/ 6 h 1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
                <a:gd name="T130" fmla="*/ 0 h 108"/>
                <a:gd name="T131" fmla="*/ 87 w 87"/>
                <a:gd name="T132" fmla="*/ 108 h 1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 h="108">
                  <a:moveTo>
                    <a:pt x="86" y="6"/>
                  </a:moveTo>
                  <a:lnTo>
                    <a:pt x="85" y="7"/>
                  </a:lnTo>
                  <a:lnTo>
                    <a:pt x="84" y="7"/>
                  </a:lnTo>
                  <a:lnTo>
                    <a:pt x="82" y="7"/>
                  </a:lnTo>
                  <a:lnTo>
                    <a:pt x="80" y="7"/>
                  </a:lnTo>
                  <a:lnTo>
                    <a:pt x="77" y="7"/>
                  </a:lnTo>
                  <a:lnTo>
                    <a:pt x="74" y="7"/>
                  </a:lnTo>
                  <a:lnTo>
                    <a:pt x="71" y="7"/>
                  </a:lnTo>
                  <a:lnTo>
                    <a:pt x="69" y="7"/>
                  </a:lnTo>
                  <a:lnTo>
                    <a:pt x="66" y="7"/>
                  </a:lnTo>
                  <a:lnTo>
                    <a:pt x="62" y="7"/>
                  </a:lnTo>
                  <a:lnTo>
                    <a:pt x="59" y="7"/>
                  </a:lnTo>
                  <a:lnTo>
                    <a:pt x="57" y="7"/>
                  </a:lnTo>
                  <a:lnTo>
                    <a:pt x="55" y="7"/>
                  </a:lnTo>
                  <a:lnTo>
                    <a:pt x="53" y="7"/>
                  </a:lnTo>
                  <a:lnTo>
                    <a:pt x="51" y="8"/>
                  </a:lnTo>
                  <a:lnTo>
                    <a:pt x="51" y="9"/>
                  </a:lnTo>
                  <a:lnTo>
                    <a:pt x="51" y="11"/>
                  </a:lnTo>
                  <a:lnTo>
                    <a:pt x="51" y="12"/>
                  </a:lnTo>
                  <a:lnTo>
                    <a:pt x="50" y="15"/>
                  </a:lnTo>
                  <a:lnTo>
                    <a:pt x="50" y="17"/>
                  </a:lnTo>
                  <a:lnTo>
                    <a:pt x="49" y="20"/>
                  </a:lnTo>
                  <a:lnTo>
                    <a:pt x="49" y="22"/>
                  </a:lnTo>
                  <a:lnTo>
                    <a:pt x="47" y="26"/>
                  </a:lnTo>
                  <a:lnTo>
                    <a:pt x="46" y="29"/>
                  </a:lnTo>
                  <a:lnTo>
                    <a:pt x="45" y="33"/>
                  </a:lnTo>
                  <a:lnTo>
                    <a:pt x="45" y="35"/>
                  </a:lnTo>
                  <a:lnTo>
                    <a:pt x="43" y="38"/>
                  </a:lnTo>
                  <a:lnTo>
                    <a:pt x="41" y="40"/>
                  </a:lnTo>
                  <a:lnTo>
                    <a:pt x="39" y="42"/>
                  </a:lnTo>
                  <a:lnTo>
                    <a:pt x="39" y="44"/>
                  </a:lnTo>
                  <a:lnTo>
                    <a:pt x="37" y="47"/>
                  </a:lnTo>
                  <a:lnTo>
                    <a:pt x="35" y="50"/>
                  </a:lnTo>
                  <a:lnTo>
                    <a:pt x="34" y="53"/>
                  </a:lnTo>
                  <a:lnTo>
                    <a:pt x="32" y="55"/>
                  </a:lnTo>
                  <a:lnTo>
                    <a:pt x="30" y="59"/>
                  </a:lnTo>
                  <a:lnTo>
                    <a:pt x="28" y="63"/>
                  </a:lnTo>
                  <a:lnTo>
                    <a:pt x="26" y="67"/>
                  </a:lnTo>
                  <a:lnTo>
                    <a:pt x="26" y="70"/>
                  </a:lnTo>
                  <a:lnTo>
                    <a:pt x="24" y="75"/>
                  </a:lnTo>
                  <a:lnTo>
                    <a:pt x="23" y="79"/>
                  </a:lnTo>
                  <a:lnTo>
                    <a:pt x="22" y="83"/>
                  </a:lnTo>
                  <a:lnTo>
                    <a:pt x="22" y="87"/>
                  </a:lnTo>
                  <a:lnTo>
                    <a:pt x="22" y="90"/>
                  </a:lnTo>
                  <a:lnTo>
                    <a:pt x="22" y="94"/>
                  </a:lnTo>
                  <a:lnTo>
                    <a:pt x="22" y="98"/>
                  </a:lnTo>
                  <a:lnTo>
                    <a:pt x="23" y="100"/>
                  </a:lnTo>
                  <a:lnTo>
                    <a:pt x="22" y="101"/>
                  </a:lnTo>
                  <a:lnTo>
                    <a:pt x="21" y="102"/>
                  </a:lnTo>
                  <a:lnTo>
                    <a:pt x="19" y="104"/>
                  </a:lnTo>
                  <a:lnTo>
                    <a:pt x="17" y="105"/>
                  </a:lnTo>
                  <a:lnTo>
                    <a:pt x="16" y="106"/>
                  </a:lnTo>
                  <a:lnTo>
                    <a:pt x="14" y="107"/>
                  </a:lnTo>
                  <a:lnTo>
                    <a:pt x="13" y="107"/>
                  </a:lnTo>
                  <a:lnTo>
                    <a:pt x="12" y="107"/>
                  </a:lnTo>
                  <a:lnTo>
                    <a:pt x="10" y="107"/>
                  </a:lnTo>
                  <a:lnTo>
                    <a:pt x="8" y="107"/>
                  </a:lnTo>
                  <a:lnTo>
                    <a:pt x="6" y="107"/>
                  </a:lnTo>
                  <a:lnTo>
                    <a:pt x="4" y="107"/>
                  </a:lnTo>
                  <a:lnTo>
                    <a:pt x="2" y="107"/>
                  </a:lnTo>
                  <a:lnTo>
                    <a:pt x="1" y="107"/>
                  </a:lnTo>
                  <a:lnTo>
                    <a:pt x="1" y="106"/>
                  </a:lnTo>
                  <a:lnTo>
                    <a:pt x="0" y="105"/>
                  </a:lnTo>
                  <a:lnTo>
                    <a:pt x="1" y="102"/>
                  </a:lnTo>
                  <a:lnTo>
                    <a:pt x="3" y="98"/>
                  </a:lnTo>
                  <a:lnTo>
                    <a:pt x="5" y="90"/>
                  </a:lnTo>
                  <a:lnTo>
                    <a:pt x="8" y="83"/>
                  </a:lnTo>
                  <a:lnTo>
                    <a:pt x="11" y="75"/>
                  </a:lnTo>
                  <a:lnTo>
                    <a:pt x="15" y="66"/>
                  </a:lnTo>
                  <a:lnTo>
                    <a:pt x="19" y="56"/>
                  </a:lnTo>
                  <a:lnTo>
                    <a:pt x="22" y="47"/>
                  </a:lnTo>
                  <a:lnTo>
                    <a:pt x="25" y="38"/>
                  </a:lnTo>
                  <a:lnTo>
                    <a:pt x="28" y="30"/>
                  </a:lnTo>
                  <a:lnTo>
                    <a:pt x="32" y="21"/>
                  </a:lnTo>
                  <a:lnTo>
                    <a:pt x="34" y="16"/>
                  </a:lnTo>
                  <a:lnTo>
                    <a:pt x="36" y="10"/>
                  </a:lnTo>
                  <a:lnTo>
                    <a:pt x="37" y="7"/>
                  </a:lnTo>
                  <a:lnTo>
                    <a:pt x="39" y="4"/>
                  </a:lnTo>
                  <a:lnTo>
                    <a:pt x="40" y="3"/>
                  </a:lnTo>
                  <a:lnTo>
                    <a:pt x="43" y="3"/>
                  </a:lnTo>
                  <a:lnTo>
                    <a:pt x="46" y="1"/>
                  </a:lnTo>
                  <a:lnTo>
                    <a:pt x="50" y="1"/>
                  </a:lnTo>
                  <a:lnTo>
                    <a:pt x="54" y="1"/>
                  </a:lnTo>
                  <a:lnTo>
                    <a:pt x="57" y="1"/>
                  </a:lnTo>
                  <a:lnTo>
                    <a:pt x="62" y="0"/>
                  </a:lnTo>
                  <a:lnTo>
                    <a:pt x="66" y="0"/>
                  </a:lnTo>
                  <a:lnTo>
                    <a:pt x="70" y="0"/>
                  </a:lnTo>
                  <a:lnTo>
                    <a:pt x="73" y="0"/>
                  </a:lnTo>
                  <a:lnTo>
                    <a:pt x="77" y="0"/>
                  </a:lnTo>
                  <a:lnTo>
                    <a:pt x="78" y="0"/>
                  </a:lnTo>
                  <a:lnTo>
                    <a:pt x="82" y="0"/>
                  </a:lnTo>
                  <a:lnTo>
                    <a:pt x="83" y="0"/>
                  </a:lnTo>
                  <a:lnTo>
                    <a:pt x="84" y="0"/>
                  </a:lnTo>
                  <a:lnTo>
                    <a:pt x="84" y="1"/>
                  </a:lnTo>
                  <a:lnTo>
                    <a:pt x="84" y="2"/>
                  </a:lnTo>
                  <a:lnTo>
                    <a:pt x="84" y="4"/>
                  </a:lnTo>
                  <a:lnTo>
                    <a:pt x="85" y="4"/>
                  </a:lnTo>
                  <a:lnTo>
                    <a:pt x="85" y="5"/>
                  </a:lnTo>
                  <a:lnTo>
                    <a:pt x="85" y="6"/>
                  </a:lnTo>
                  <a:lnTo>
                    <a:pt x="86" y="6"/>
                  </a:lnTo>
                </a:path>
              </a:pathLst>
            </a:custGeom>
            <a:solidFill>
              <a:srgbClr val="F8F8F8"/>
            </a:solidFill>
            <a:ln w="9525">
              <a:solidFill>
                <a:srgbClr val="DDDDDD"/>
              </a:solidFill>
              <a:round/>
              <a:headEnd/>
              <a:tailEnd/>
            </a:ln>
          </p:spPr>
          <p:txBody>
            <a:bodyPr/>
            <a:lstStyle/>
            <a:p>
              <a:endParaRPr lang="it-IT"/>
            </a:p>
          </p:txBody>
        </p:sp>
        <p:sp>
          <p:nvSpPr>
            <p:cNvPr id="13341" name="Freeform 35"/>
            <p:cNvSpPr>
              <a:spLocks/>
            </p:cNvSpPr>
            <p:nvPr/>
          </p:nvSpPr>
          <p:spPr bwMode="auto">
            <a:xfrm>
              <a:off x="2974" y="1454"/>
              <a:ext cx="68" cy="100"/>
            </a:xfrm>
            <a:custGeom>
              <a:avLst/>
              <a:gdLst>
                <a:gd name="T0" fmla="*/ 241 w 35"/>
                <a:gd name="T1" fmla="*/ 3 h 107"/>
                <a:gd name="T2" fmla="*/ 227 w 35"/>
                <a:gd name="T3" fmla="*/ 5 h 107"/>
                <a:gd name="T4" fmla="*/ 220 w 35"/>
                <a:gd name="T5" fmla="*/ 7 h 107"/>
                <a:gd name="T6" fmla="*/ 196 w 35"/>
                <a:gd name="T7" fmla="*/ 12 h 107"/>
                <a:gd name="T8" fmla="*/ 192 w 35"/>
                <a:gd name="T9" fmla="*/ 18 h 107"/>
                <a:gd name="T10" fmla="*/ 192 w 35"/>
                <a:gd name="T11" fmla="*/ 22 h 107"/>
                <a:gd name="T12" fmla="*/ 196 w 35"/>
                <a:gd name="T13" fmla="*/ 29 h 107"/>
                <a:gd name="T14" fmla="*/ 227 w 35"/>
                <a:gd name="T15" fmla="*/ 34 h 107"/>
                <a:gd name="T16" fmla="*/ 241 w 35"/>
                <a:gd name="T17" fmla="*/ 37 h 107"/>
                <a:gd name="T18" fmla="*/ 227 w 35"/>
                <a:gd name="T19" fmla="*/ 39 h 107"/>
                <a:gd name="T20" fmla="*/ 192 w 35"/>
                <a:gd name="T21" fmla="*/ 40 h 107"/>
                <a:gd name="T22" fmla="*/ 155 w 35"/>
                <a:gd name="T23" fmla="*/ 44 h 107"/>
                <a:gd name="T24" fmla="*/ 109 w 35"/>
                <a:gd name="T25" fmla="*/ 45 h 107"/>
                <a:gd name="T26" fmla="*/ 72 w 35"/>
                <a:gd name="T27" fmla="*/ 48 h 107"/>
                <a:gd name="T28" fmla="*/ 45 w 35"/>
                <a:gd name="T29" fmla="*/ 50 h 107"/>
                <a:gd name="T30" fmla="*/ 31 w 35"/>
                <a:gd name="T31" fmla="*/ 52 h 107"/>
                <a:gd name="T32" fmla="*/ 23 w 35"/>
                <a:gd name="T33" fmla="*/ 53 h 107"/>
                <a:gd name="T34" fmla="*/ 23 w 35"/>
                <a:gd name="T35" fmla="*/ 56 h 107"/>
                <a:gd name="T36" fmla="*/ 23 w 35"/>
                <a:gd name="T37" fmla="*/ 62 h 107"/>
                <a:gd name="T38" fmla="*/ 23 w 35"/>
                <a:gd name="T39" fmla="*/ 68 h 107"/>
                <a:gd name="T40" fmla="*/ 37 w 35"/>
                <a:gd name="T41" fmla="*/ 75 h 107"/>
                <a:gd name="T42" fmla="*/ 37 w 35"/>
                <a:gd name="T43" fmla="*/ 81 h 107"/>
                <a:gd name="T44" fmla="*/ 45 w 35"/>
                <a:gd name="T45" fmla="*/ 85 h 107"/>
                <a:gd name="T46" fmla="*/ 45 w 35"/>
                <a:gd name="T47" fmla="*/ 87 h 107"/>
                <a:gd name="T48" fmla="*/ 37 w 35"/>
                <a:gd name="T49" fmla="*/ 84 h 107"/>
                <a:gd name="T50" fmla="*/ 23 w 35"/>
                <a:gd name="T51" fmla="*/ 80 h 107"/>
                <a:gd name="T52" fmla="*/ 8 w 35"/>
                <a:gd name="T53" fmla="*/ 75 h 107"/>
                <a:gd name="T54" fmla="*/ 8 w 35"/>
                <a:gd name="T55" fmla="*/ 69 h 107"/>
                <a:gd name="T56" fmla="*/ 0 w 35"/>
                <a:gd name="T57" fmla="*/ 64 h 107"/>
                <a:gd name="T58" fmla="*/ 0 w 35"/>
                <a:gd name="T59" fmla="*/ 59 h 107"/>
                <a:gd name="T60" fmla="*/ 0 w 35"/>
                <a:gd name="T61" fmla="*/ 54 h 107"/>
                <a:gd name="T62" fmla="*/ 0 w 35"/>
                <a:gd name="T63" fmla="*/ 50 h 107"/>
                <a:gd name="T64" fmla="*/ 23 w 35"/>
                <a:gd name="T65" fmla="*/ 48 h 107"/>
                <a:gd name="T66" fmla="*/ 60 w 35"/>
                <a:gd name="T67" fmla="*/ 42 h 107"/>
                <a:gd name="T68" fmla="*/ 95 w 35"/>
                <a:gd name="T69" fmla="*/ 34 h 107"/>
                <a:gd name="T70" fmla="*/ 140 w 35"/>
                <a:gd name="T71" fmla="*/ 25 h 107"/>
                <a:gd name="T72" fmla="*/ 185 w 35"/>
                <a:gd name="T73" fmla="*/ 19 h 107"/>
                <a:gd name="T74" fmla="*/ 204 w 35"/>
                <a:gd name="T75" fmla="*/ 10 h 107"/>
                <a:gd name="T76" fmla="*/ 227 w 35"/>
                <a:gd name="T77" fmla="*/ 6 h 107"/>
                <a:gd name="T78" fmla="*/ 241 w 35"/>
                <a:gd name="T79" fmla="*/ 1 h 107"/>
                <a:gd name="T80" fmla="*/ 249 w 35"/>
                <a:gd name="T81" fmla="*/ 1 h 107"/>
                <a:gd name="T82" fmla="*/ 249 w 35"/>
                <a:gd name="T83" fmla="*/ 1 h 107"/>
                <a:gd name="T84" fmla="*/ 249 w 35"/>
                <a:gd name="T85" fmla="*/ 1 h 107"/>
                <a:gd name="T86" fmla="*/ 249 w 35"/>
                <a:gd name="T87" fmla="*/ 1 h 107"/>
                <a:gd name="T88" fmla="*/ 249 w 35"/>
                <a:gd name="T89" fmla="*/ 1 h 107"/>
                <a:gd name="T90" fmla="*/ 249 w 35"/>
                <a:gd name="T91" fmla="*/ 1 h 107"/>
                <a:gd name="T92" fmla="*/ 249 w 35"/>
                <a:gd name="T93" fmla="*/ 1 h 107"/>
                <a:gd name="T94" fmla="*/ 249 w 35"/>
                <a:gd name="T95" fmla="*/ 1 h 107"/>
                <a:gd name="T96" fmla="*/ 249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34" y="1"/>
                  </a:moveTo>
                  <a:lnTo>
                    <a:pt x="33" y="3"/>
                  </a:lnTo>
                  <a:lnTo>
                    <a:pt x="31" y="5"/>
                  </a:lnTo>
                  <a:lnTo>
                    <a:pt x="31" y="6"/>
                  </a:lnTo>
                  <a:lnTo>
                    <a:pt x="30" y="10"/>
                  </a:lnTo>
                  <a:lnTo>
                    <a:pt x="29" y="11"/>
                  </a:lnTo>
                  <a:lnTo>
                    <a:pt x="27" y="15"/>
                  </a:lnTo>
                  <a:lnTo>
                    <a:pt x="27" y="17"/>
                  </a:lnTo>
                  <a:lnTo>
                    <a:pt x="26" y="21"/>
                  </a:lnTo>
                  <a:lnTo>
                    <a:pt x="26" y="24"/>
                  </a:lnTo>
                  <a:lnTo>
                    <a:pt x="26" y="28"/>
                  </a:lnTo>
                  <a:lnTo>
                    <a:pt x="26" y="31"/>
                  </a:lnTo>
                  <a:lnTo>
                    <a:pt x="27" y="35"/>
                  </a:lnTo>
                  <a:lnTo>
                    <a:pt x="28" y="38"/>
                  </a:lnTo>
                  <a:lnTo>
                    <a:pt x="31" y="42"/>
                  </a:lnTo>
                  <a:lnTo>
                    <a:pt x="34" y="45"/>
                  </a:lnTo>
                  <a:lnTo>
                    <a:pt x="33" y="46"/>
                  </a:lnTo>
                  <a:lnTo>
                    <a:pt x="32" y="46"/>
                  </a:lnTo>
                  <a:lnTo>
                    <a:pt x="31" y="48"/>
                  </a:lnTo>
                  <a:lnTo>
                    <a:pt x="29" y="48"/>
                  </a:lnTo>
                  <a:lnTo>
                    <a:pt x="26" y="49"/>
                  </a:lnTo>
                  <a:lnTo>
                    <a:pt x="24" y="51"/>
                  </a:lnTo>
                  <a:lnTo>
                    <a:pt x="21" y="53"/>
                  </a:lnTo>
                  <a:lnTo>
                    <a:pt x="19" y="53"/>
                  </a:lnTo>
                  <a:lnTo>
                    <a:pt x="15" y="55"/>
                  </a:lnTo>
                  <a:lnTo>
                    <a:pt x="13" y="57"/>
                  </a:lnTo>
                  <a:lnTo>
                    <a:pt x="10" y="59"/>
                  </a:lnTo>
                  <a:lnTo>
                    <a:pt x="8" y="60"/>
                  </a:lnTo>
                  <a:lnTo>
                    <a:pt x="6" y="61"/>
                  </a:lnTo>
                  <a:lnTo>
                    <a:pt x="5" y="63"/>
                  </a:lnTo>
                  <a:lnTo>
                    <a:pt x="4" y="64"/>
                  </a:lnTo>
                  <a:lnTo>
                    <a:pt x="3" y="65"/>
                  </a:lnTo>
                  <a:lnTo>
                    <a:pt x="3" y="66"/>
                  </a:lnTo>
                  <a:lnTo>
                    <a:pt x="3" y="69"/>
                  </a:lnTo>
                  <a:lnTo>
                    <a:pt x="3" y="72"/>
                  </a:lnTo>
                  <a:lnTo>
                    <a:pt x="3" y="76"/>
                  </a:lnTo>
                  <a:lnTo>
                    <a:pt x="3" y="79"/>
                  </a:lnTo>
                  <a:lnTo>
                    <a:pt x="3" y="83"/>
                  </a:lnTo>
                  <a:lnTo>
                    <a:pt x="5" y="87"/>
                  </a:lnTo>
                  <a:lnTo>
                    <a:pt x="5" y="92"/>
                  </a:lnTo>
                  <a:lnTo>
                    <a:pt x="5" y="95"/>
                  </a:lnTo>
                  <a:lnTo>
                    <a:pt x="5" y="99"/>
                  </a:lnTo>
                  <a:lnTo>
                    <a:pt x="6" y="101"/>
                  </a:lnTo>
                  <a:lnTo>
                    <a:pt x="6" y="104"/>
                  </a:lnTo>
                  <a:lnTo>
                    <a:pt x="6" y="105"/>
                  </a:lnTo>
                  <a:lnTo>
                    <a:pt x="6" y="106"/>
                  </a:lnTo>
                  <a:lnTo>
                    <a:pt x="6" y="105"/>
                  </a:lnTo>
                  <a:lnTo>
                    <a:pt x="5" y="103"/>
                  </a:lnTo>
                  <a:lnTo>
                    <a:pt x="5" y="100"/>
                  </a:lnTo>
                  <a:lnTo>
                    <a:pt x="3" y="98"/>
                  </a:lnTo>
                  <a:lnTo>
                    <a:pt x="3" y="95"/>
                  </a:lnTo>
                  <a:lnTo>
                    <a:pt x="1" y="92"/>
                  </a:lnTo>
                  <a:lnTo>
                    <a:pt x="1" y="88"/>
                  </a:lnTo>
                  <a:lnTo>
                    <a:pt x="1" y="84"/>
                  </a:lnTo>
                  <a:lnTo>
                    <a:pt x="1" y="80"/>
                  </a:lnTo>
                  <a:lnTo>
                    <a:pt x="0" y="78"/>
                  </a:lnTo>
                  <a:lnTo>
                    <a:pt x="0" y="75"/>
                  </a:lnTo>
                  <a:lnTo>
                    <a:pt x="0" y="72"/>
                  </a:lnTo>
                  <a:lnTo>
                    <a:pt x="0" y="68"/>
                  </a:lnTo>
                  <a:lnTo>
                    <a:pt x="0" y="66"/>
                  </a:lnTo>
                  <a:lnTo>
                    <a:pt x="0" y="64"/>
                  </a:lnTo>
                  <a:lnTo>
                    <a:pt x="0" y="62"/>
                  </a:lnTo>
                  <a:lnTo>
                    <a:pt x="1" y="60"/>
                  </a:lnTo>
                  <a:lnTo>
                    <a:pt x="3" y="59"/>
                  </a:lnTo>
                  <a:lnTo>
                    <a:pt x="6" y="55"/>
                  </a:lnTo>
                  <a:lnTo>
                    <a:pt x="8" y="51"/>
                  </a:lnTo>
                  <a:lnTo>
                    <a:pt x="12" y="46"/>
                  </a:lnTo>
                  <a:lnTo>
                    <a:pt x="13" y="42"/>
                  </a:lnTo>
                  <a:lnTo>
                    <a:pt x="17" y="37"/>
                  </a:lnTo>
                  <a:lnTo>
                    <a:pt x="19" y="31"/>
                  </a:lnTo>
                  <a:lnTo>
                    <a:pt x="23" y="26"/>
                  </a:lnTo>
                  <a:lnTo>
                    <a:pt x="25" y="22"/>
                  </a:lnTo>
                  <a:lnTo>
                    <a:pt x="27" y="17"/>
                  </a:lnTo>
                  <a:lnTo>
                    <a:pt x="28" y="13"/>
                  </a:lnTo>
                  <a:lnTo>
                    <a:pt x="31" y="8"/>
                  </a:lnTo>
                  <a:lnTo>
                    <a:pt x="31" y="6"/>
                  </a:lnTo>
                  <a:lnTo>
                    <a:pt x="33" y="3"/>
                  </a:lnTo>
                  <a:lnTo>
                    <a:pt x="33" y="1"/>
                  </a:lnTo>
                  <a:lnTo>
                    <a:pt x="34" y="0"/>
                  </a:lnTo>
                  <a:lnTo>
                    <a:pt x="34" y="1"/>
                  </a:lnTo>
                </a:path>
              </a:pathLst>
            </a:custGeom>
            <a:solidFill>
              <a:srgbClr val="F8F8F8"/>
            </a:solidFill>
            <a:ln w="9048">
              <a:solidFill>
                <a:srgbClr val="DDDDDD"/>
              </a:solidFill>
              <a:round/>
              <a:headEnd/>
              <a:tailEnd/>
            </a:ln>
          </p:spPr>
          <p:txBody>
            <a:bodyPr/>
            <a:lstStyle/>
            <a:p>
              <a:endParaRPr lang="it-IT"/>
            </a:p>
          </p:txBody>
        </p:sp>
        <p:sp>
          <p:nvSpPr>
            <p:cNvPr id="13342" name="Freeform 36"/>
            <p:cNvSpPr>
              <a:spLocks/>
            </p:cNvSpPr>
            <p:nvPr/>
          </p:nvSpPr>
          <p:spPr bwMode="auto">
            <a:xfrm>
              <a:off x="3223" y="1454"/>
              <a:ext cx="68" cy="100"/>
            </a:xfrm>
            <a:custGeom>
              <a:avLst/>
              <a:gdLst>
                <a:gd name="T0" fmla="*/ 8 w 35"/>
                <a:gd name="T1" fmla="*/ 3 h 107"/>
                <a:gd name="T2" fmla="*/ 8 w 35"/>
                <a:gd name="T3" fmla="*/ 5 h 107"/>
                <a:gd name="T4" fmla="*/ 23 w 35"/>
                <a:gd name="T5" fmla="*/ 7 h 107"/>
                <a:gd name="T6" fmla="*/ 37 w 35"/>
                <a:gd name="T7" fmla="*/ 10 h 107"/>
                <a:gd name="T8" fmla="*/ 45 w 35"/>
                <a:gd name="T9" fmla="*/ 15 h 107"/>
                <a:gd name="T10" fmla="*/ 45 w 35"/>
                <a:gd name="T11" fmla="*/ 20 h 107"/>
                <a:gd name="T12" fmla="*/ 37 w 35"/>
                <a:gd name="T13" fmla="*/ 25 h 107"/>
                <a:gd name="T14" fmla="*/ 16 w 35"/>
                <a:gd name="T15" fmla="*/ 32 h 107"/>
                <a:gd name="T16" fmla="*/ 0 w 35"/>
                <a:gd name="T17" fmla="*/ 34 h 107"/>
                <a:gd name="T18" fmla="*/ 23 w 35"/>
                <a:gd name="T19" fmla="*/ 36 h 107"/>
                <a:gd name="T20" fmla="*/ 45 w 35"/>
                <a:gd name="T21" fmla="*/ 37 h 107"/>
                <a:gd name="T22" fmla="*/ 80 w 35"/>
                <a:gd name="T23" fmla="*/ 41 h 107"/>
                <a:gd name="T24" fmla="*/ 124 w 35"/>
                <a:gd name="T25" fmla="*/ 44 h 107"/>
                <a:gd name="T26" fmla="*/ 163 w 35"/>
                <a:gd name="T27" fmla="*/ 47 h 107"/>
                <a:gd name="T28" fmla="*/ 192 w 35"/>
                <a:gd name="T29" fmla="*/ 50 h 107"/>
                <a:gd name="T30" fmla="*/ 212 w 35"/>
                <a:gd name="T31" fmla="*/ 52 h 107"/>
                <a:gd name="T32" fmla="*/ 220 w 35"/>
                <a:gd name="T33" fmla="*/ 53 h 107"/>
                <a:gd name="T34" fmla="*/ 220 w 35"/>
                <a:gd name="T35" fmla="*/ 56 h 107"/>
                <a:gd name="T36" fmla="*/ 212 w 35"/>
                <a:gd name="T37" fmla="*/ 62 h 107"/>
                <a:gd name="T38" fmla="*/ 212 w 35"/>
                <a:gd name="T39" fmla="*/ 68 h 107"/>
                <a:gd name="T40" fmla="*/ 204 w 35"/>
                <a:gd name="T41" fmla="*/ 75 h 107"/>
                <a:gd name="T42" fmla="*/ 204 w 35"/>
                <a:gd name="T43" fmla="*/ 81 h 107"/>
                <a:gd name="T44" fmla="*/ 204 w 35"/>
                <a:gd name="T45" fmla="*/ 85 h 107"/>
                <a:gd name="T46" fmla="*/ 204 w 35"/>
                <a:gd name="T47" fmla="*/ 87 h 107"/>
                <a:gd name="T48" fmla="*/ 212 w 35"/>
                <a:gd name="T49" fmla="*/ 84 h 107"/>
                <a:gd name="T50" fmla="*/ 212 w 35"/>
                <a:gd name="T51" fmla="*/ 80 h 107"/>
                <a:gd name="T52" fmla="*/ 220 w 35"/>
                <a:gd name="T53" fmla="*/ 75 h 107"/>
                <a:gd name="T54" fmla="*/ 233 w 35"/>
                <a:gd name="T55" fmla="*/ 69 h 107"/>
                <a:gd name="T56" fmla="*/ 249 w 35"/>
                <a:gd name="T57" fmla="*/ 64 h 107"/>
                <a:gd name="T58" fmla="*/ 249 w 35"/>
                <a:gd name="T59" fmla="*/ 59 h 107"/>
                <a:gd name="T60" fmla="*/ 249 w 35"/>
                <a:gd name="T61" fmla="*/ 54 h 107"/>
                <a:gd name="T62" fmla="*/ 249 w 35"/>
                <a:gd name="T63" fmla="*/ 50 h 107"/>
                <a:gd name="T64" fmla="*/ 220 w 35"/>
                <a:gd name="T65" fmla="*/ 48 h 107"/>
                <a:gd name="T66" fmla="*/ 177 w 35"/>
                <a:gd name="T67" fmla="*/ 42 h 107"/>
                <a:gd name="T68" fmla="*/ 140 w 35"/>
                <a:gd name="T69" fmla="*/ 34 h 107"/>
                <a:gd name="T70" fmla="*/ 101 w 35"/>
                <a:gd name="T71" fmla="*/ 25 h 107"/>
                <a:gd name="T72" fmla="*/ 64 w 35"/>
                <a:gd name="T73" fmla="*/ 19 h 107"/>
                <a:gd name="T74" fmla="*/ 37 w 35"/>
                <a:gd name="T75" fmla="*/ 10 h 107"/>
                <a:gd name="T76" fmla="*/ 16 w 35"/>
                <a:gd name="T77" fmla="*/ 6 h 107"/>
                <a:gd name="T78" fmla="*/ 8 w 35"/>
                <a:gd name="T79" fmla="*/ 1 h 107"/>
                <a:gd name="T80" fmla="*/ 8 w 35"/>
                <a:gd name="T81" fmla="*/ 1 h 107"/>
                <a:gd name="T82" fmla="*/ 8 w 35"/>
                <a:gd name="T83" fmla="*/ 1 h 107"/>
                <a:gd name="T84" fmla="*/ 8 w 35"/>
                <a:gd name="T85" fmla="*/ 1 h 107"/>
                <a:gd name="T86" fmla="*/ 8 w 35"/>
                <a:gd name="T87" fmla="*/ 1 h 107"/>
                <a:gd name="T88" fmla="*/ 8 w 35"/>
                <a:gd name="T89" fmla="*/ 1 h 107"/>
                <a:gd name="T90" fmla="*/ 8 w 35"/>
                <a:gd name="T91" fmla="*/ 1 h 107"/>
                <a:gd name="T92" fmla="*/ 8 w 35"/>
                <a:gd name="T93" fmla="*/ 1 h 107"/>
                <a:gd name="T94" fmla="*/ 8 w 35"/>
                <a:gd name="T95" fmla="*/ 1 h 107"/>
                <a:gd name="T96" fmla="*/ 8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1" y="1"/>
                  </a:moveTo>
                  <a:lnTo>
                    <a:pt x="1" y="3"/>
                  </a:lnTo>
                  <a:lnTo>
                    <a:pt x="1" y="5"/>
                  </a:lnTo>
                  <a:lnTo>
                    <a:pt x="3" y="6"/>
                  </a:lnTo>
                  <a:lnTo>
                    <a:pt x="3" y="9"/>
                  </a:lnTo>
                  <a:lnTo>
                    <a:pt x="5" y="10"/>
                  </a:lnTo>
                  <a:lnTo>
                    <a:pt x="5" y="13"/>
                  </a:lnTo>
                  <a:lnTo>
                    <a:pt x="6" y="14"/>
                  </a:lnTo>
                  <a:lnTo>
                    <a:pt x="6" y="18"/>
                  </a:lnTo>
                  <a:lnTo>
                    <a:pt x="6" y="22"/>
                  </a:lnTo>
                  <a:lnTo>
                    <a:pt x="6" y="25"/>
                  </a:lnTo>
                  <a:lnTo>
                    <a:pt x="6" y="28"/>
                  </a:lnTo>
                  <a:lnTo>
                    <a:pt x="5" y="31"/>
                  </a:lnTo>
                  <a:lnTo>
                    <a:pt x="4" y="35"/>
                  </a:lnTo>
                  <a:lnTo>
                    <a:pt x="2" y="38"/>
                  </a:lnTo>
                  <a:lnTo>
                    <a:pt x="0" y="41"/>
                  </a:lnTo>
                  <a:lnTo>
                    <a:pt x="0" y="42"/>
                  </a:lnTo>
                  <a:lnTo>
                    <a:pt x="1" y="43"/>
                  </a:lnTo>
                  <a:lnTo>
                    <a:pt x="3" y="44"/>
                  </a:lnTo>
                  <a:lnTo>
                    <a:pt x="5" y="45"/>
                  </a:lnTo>
                  <a:lnTo>
                    <a:pt x="6" y="46"/>
                  </a:lnTo>
                  <a:lnTo>
                    <a:pt x="9" y="48"/>
                  </a:lnTo>
                  <a:lnTo>
                    <a:pt x="11" y="50"/>
                  </a:lnTo>
                  <a:lnTo>
                    <a:pt x="15" y="51"/>
                  </a:lnTo>
                  <a:lnTo>
                    <a:pt x="17" y="54"/>
                  </a:lnTo>
                  <a:lnTo>
                    <a:pt x="20" y="56"/>
                  </a:lnTo>
                  <a:lnTo>
                    <a:pt x="22" y="58"/>
                  </a:lnTo>
                  <a:lnTo>
                    <a:pt x="25" y="60"/>
                  </a:lnTo>
                  <a:lnTo>
                    <a:pt x="26" y="61"/>
                  </a:lnTo>
                  <a:lnTo>
                    <a:pt x="28" y="63"/>
                  </a:lnTo>
                  <a:lnTo>
                    <a:pt x="29" y="64"/>
                  </a:lnTo>
                  <a:lnTo>
                    <a:pt x="30" y="64"/>
                  </a:lnTo>
                  <a:lnTo>
                    <a:pt x="30" y="65"/>
                  </a:lnTo>
                  <a:lnTo>
                    <a:pt x="30" y="66"/>
                  </a:lnTo>
                  <a:lnTo>
                    <a:pt x="30" y="69"/>
                  </a:lnTo>
                  <a:lnTo>
                    <a:pt x="30" y="72"/>
                  </a:lnTo>
                  <a:lnTo>
                    <a:pt x="29" y="76"/>
                  </a:lnTo>
                  <a:lnTo>
                    <a:pt x="29" y="79"/>
                  </a:lnTo>
                  <a:lnTo>
                    <a:pt x="29" y="83"/>
                  </a:lnTo>
                  <a:lnTo>
                    <a:pt x="29" y="87"/>
                  </a:lnTo>
                  <a:lnTo>
                    <a:pt x="28" y="92"/>
                  </a:lnTo>
                  <a:lnTo>
                    <a:pt x="28" y="95"/>
                  </a:lnTo>
                  <a:lnTo>
                    <a:pt x="28" y="99"/>
                  </a:lnTo>
                  <a:lnTo>
                    <a:pt x="28" y="101"/>
                  </a:lnTo>
                  <a:lnTo>
                    <a:pt x="28" y="104"/>
                  </a:lnTo>
                  <a:lnTo>
                    <a:pt x="28" y="105"/>
                  </a:lnTo>
                  <a:lnTo>
                    <a:pt x="28" y="106"/>
                  </a:lnTo>
                  <a:lnTo>
                    <a:pt x="29" y="105"/>
                  </a:lnTo>
                  <a:lnTo>
                    <a:pt x="29" y="103"/>
                  </a:lnTo>
                  <a:lnTo>
                    <a:pt x="29" y="100"/>
                  </a:lnTo>
                  <a:lnTo>
                    <a:pt x="29" y="98"/>
                  </a:lnTo>
                  <a:lnTo>
                    <a:pt x="30" y="95"/>
                  </a:lnTo>
                  <a:lnTo>
                    <a:pt x="30" y="92"/>
                  </a:lnTo>
                  <a:lnTo>
                    <a:pt x="32" y="88"/>
                  </a:lnTo>
                  <a:lnTo>
                    <a:pt x="32" y="84"/>
                  </a:lnTo>
                  <a:lnTo>
                    <a:pt x="34" y="80"/>
                  </a:lnTo>
                  <a:lnTo>
                    <a:pt x="34" y="78"/>
                  </a:lnTo>
                  <a:lnTo>
                    <a:pt x="34" y="75"/>
                  </a:lnTo>
                  <a:lnTo>
                    <a:pt x="34" y="72"/>
                  </a:lnTo>
                  <a:lnTo>
                    <a:pt x="34" y="68"/>
                  </a:lnTo>
                  <a:lnTo>
                    <a:pt x="34" y="66"/>
                  </a:lnTo>
                  <a:lnTo>
                    <a:pt x="34" y="64"/>
                  </a:lnTo>
                  <a:lnTo>
                    <a:pt x="34" y="62"/>
                  </a:lnTo>
                  <a:lnTo>
                    <a:pt x="34" y="60"/>
                  </a:lnTo>
                  <a:lnTo>
                    <a:pt x="30" y="59"/>
                  </a:lnTo>
                  <a:lnTo>
                    <a:pt x="28" y="55"/>
                  </a:lnTo>
                  <a:lnTo>
                    <a:pt x="24" y="51"/>
                  </a:lnTo>
                  <a:lnTo>
                    <a:pt x="22" y="46"/>
                  </a:lnTo>
                  <a:lnTo>
                    <a:pt x="19" y="42"/>
                  </a:lnTo>
                  <a:lnTo>
                    <a:pt x="17" y="37"/>
                  </a:lnTo>
                  <a:lnTo>
                    <a:pt x="14" y="31"/>
                  </a:lnTo>
                  <a:lnTo>
                    <a:pt x="12" y="26"/>
                  </a:lnTo>
                  <a:lnTo>
                    <a:pt x="9" y="22"/>
                  </a:lnTo>
                  <a:lnTo>
                    <a:pt x="7" y="17"/>
                  </a:lnTo>
                  <a:lnTo>
                    <a:pt x="5" y="13"/>
                  </a:lnTo>
                  <a:lnTo>
                    <a:pt x="4" y="8"/>
                  </a:lnTo>
                  <a:lnTo>
                    <a:pt x="2" y="6"/>
                  </a:lnTo>
                  <a:lnTo>
                    <a:pt x="2" y="3"/>
                  </a:lnTo>
                  <a:lnTo>
                    <a:pt x="1" y="1"/>
                  </a:lnTo>
                  <a:lnTo>
                    <a:pt x="1" y="0"/>
                  </a:lnTo>
                  <a:lnTo>
                    <a:pt x="1" y="1"/>
                  </a:lnTo>
                </a:path>
              </a:pathLst>
            </a:custGeom>
            <a:solidFill>
              <a:srgbClr val="F8F8F8"/>
            </a:solidFill>
            <a:ln w="9048">
              <a:solidFill>
                <a:srgbClr val="DDDDDD"/>
              </a:solidFill>
              <a:round/>
              <a:headEnd/>
              <a:tailEnd/>
            </a:ln>
          </p:spPr>
          <p:txBody>
            <a:bodyPr/>
            <a:lstStyle/>
            <a:p>
              <a:endParaRPr lang="it-IT"/>
            </a:p>
          </p:txBody>
        </p:sp>
        <p:sp>
          <p:nvSpPr>
            <p:cNvPr id="13343" name="Freeform 37"/>
            <p:cNvSpPr>
              <a:spLocks/>
            </p:cNvSpPr>
            <p:nvPr/>
          </p:nvSpPr>
          <p:spPr bwMode="auto">
            <a:xfrm>
              <a:off x="2673" y="1319"/>
              <a:ext cx="156" cy="70"/>
            </a:xfrm>
            <a:custGeom>
              <a:avLst/>
              <a:gdLst>
                <a:gd name="T0" fmla="*/ 316 w 79"/>
                <a:gd name="T1" fmla="*/ 0 h 76"/>
                <a:gd name="T2" fmla="*/ 245 w 79"/>
                <a:gd name="T3" fmla="*/ 4 h 76"/>
                <a:gd name="T4" fmla="*/ 176 w 79"/>
                <a:gd name="T5" fmla="*/ 10 h 76"/>
                <a:gd name="T6" fmla="*/ 124 w 79"/>
                <a:gd name="T7" fmla="*/ 19 h 76"/>
                <a:gd name="T8" fmla="*/ 109 w 79"/>
                <a:gd name="T9" fmla="*/ 29 h 76"/>
                <a:gd name="T10" fmla="*/ 140 w 79"/>
                <a:gd name="T11" fmla="*/ 39 h 76"/>
                <a:gd name="T12" fmla="*/ 245 w 79"/>
                <a:gd name="T13" fmla="*/ 47 h 76"/>
                <a:gd name="T14" fmla="*/ 456 w 79"/>
                <a:gd name="T15" fmla="*/ 52 h 76"/>
                <a:gd name="T16" fmla="*/ 592 w 79"/>
                <a:gd name="T17" fmla="*/ 53 h 76"/>
                <a:gd name="T18" fmla="*/ 561 w 79"/>
                <a:gd name="T19" fmla="*/ 54 h 76"/>
                <a:gd name="T20" fmla="*/ 507 w 79"/>
                <a:gd name="T21" fmla="*/ 55 h 76"/>
                <a:gd name="T22" fmla="*/ 440 w 79"/>
                <a:gd name="T23" fmla="*/ 57 h 76"/>
                <a:gd name="T24" fmla="*/ 371 w 79"/>
                <a:gd name="T25" fmla="*/ 59 h 76"/>
                <a:gd name="T26" fmla="*/ 292 w 79"/>
                <a:gd name="T27" fmla="*/ 59 h 76"/>
                <a:gd name="T28" fmla="*/ 207 w 79"/>
                <a:gd name="T29" fmla="*/ 59 h 76"/>
                <a:gd name="T30" fmla="*/ 148 w 79"/>
                <a:gd name="T31" fmla="*/ 55 h 76"/>
                <a:gd name="T32" fmla="*/ 85 w 79"/>
                <a:gd name="T33" fmla="*/ 52 h 76"/>
                <a:gd name="T34" fmla="*/ 47 w 79"/>
                <a:gd name="T35" fmla="*/ 48 h 76"/>
                <a:gd name="T36" fmla="*/ 16 w 79"/>
                <a:gd name="T37" fmla="*/ 43 h 76"/>
                <a:gd name="T38" fmla="*/ 8 w 79"/>
                <a:gd name="T39" fmla="*/ 39 h 76"/>
                <a:gd name="T40" fmla="*/ 0 w 79"/>
                <a:gd name="T41" fmla="*/ 35 h 76"/>
                <a:gd name="T42" fmla="*/ 0 w 79"/>
                <a:gd name="T43" fmla="*/ 32 h 76"/>
                <a:gd name="T44" fmla="*/ 8 w 79"/>
                <a:gd name="T45" fmla="*/ 29 h 76"/>
                <a:gd name="T46" fmla="*/ 8 w 79"/>
                <a:gd name="T47" fmla="*/ 28 h 76"/>
                <a:gd name="T48" fmla="*/ 16 w 79"/>
                <a:gd name="T49" fmla="*/ 23 h 76"/>
                <a:gd name="T50" fmla="*/ 47 w 79"/>
                <a:gd name="T51" fmla="*/ 14 h 76"/>
                <a:gd name="T52" fmla="*/ 85 w 79"/>
                <a:gd name="T53" fmla="*/ 7 h 76"/>
                <a:gd name="T54" fmla="*/ 148 w 79"/>
                <a:gd name="T55" fmla="*/ 4 h 76"/>
                <a:gd name="T56" fmla="*/ 207 w 79"/>
                <a:gd name="T57" fmla="*/ 2 h 76"/>
                <a:gd name="T58" fmla="*/ 261 w 79"/>
                <a:gd name="T59" fmla="*/ 1 h 76"/>
                <a:gd name="T60" fmla="*/ 308 w 79"/>
                <a:gd name="T61" fmla="*/ 0 h 76"/>
                <a:gd name="T62" fmla="*/ 340 w 79"/>
                <a:gd name="T63" fmla="*/ 0 h 76"/>
                <a:gd name="T64" fmla="*/ 348 w 79"/>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9"/>
                <a:gd name="T100" fmla="*/ 0 h 76"/>
                <a:gd name="T101" fmla="*/ 79 w 79"/>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9" h="76">
                  <a:moveTo>
                    <a:pt x="45" y="0"/>
                  </a:moveTo>
                  <a:lnTo>
                    <a:pt x="41" y="0"/>
                  </a:lnTo>
                  <a:lnTo>
                    <a:pt x="37" y="1"/>
                  </a:lnTo>
                  <a:lnTo>
                    <a:pt x="32" y="4"/>
                  </a:lnTo>
                  <a:lnTo>
                    <a:pt x="28" y="8"/>
                  </a:lnTo>
                  <a:lnTo>
                    <a:pt x="23" y="13"/>
                  </a:lnTo>
                  <a:lnTo>
                    <a:pt x="20" y="19"/>
                  </a:lnTo>
                  <a:lnTo>
                    <a:pt x="16" y="25"/>
                  </a:lnTo>
                  <a:lnTo>
                    <a:pt x="15" y="31"/>
                  </a:lnTo>
                  <a:lnTo>
                    <a:pt x="14" y="38"/>
                  </a:lnTo>
                  <a:lnTo>
                    <a:pt x="15" y="44"/>
                  </a:lnTo>
                  <a:lnTo>
                    <a:pt x="18" y="50"/>
                  </a:lnTo>
                  <a:lnTo>
                    <a:pt x="25" y="55"/>
                  </a:lnTo>
                  <a:lnTo>
                    <a:pt x="32" y="60"/>
                  </a:lnTo>
                  <a:lnTo>
                    <a:pt x="44" y="64"/>
                  </a:lnTo>
                  <a:lnTo>
                    <a:pt x="59" y="66"/>
                  </a:lnTo>
                  <a:lnTo>
                    <a:pt x="78" y="67"/>
                  </a:lnTo>
                  <a:lnTo>
                    <a:pt x="77" y="68"/>
                  </a:lnTo>
                  <a:lnTo>
                    <a:pt x="76" y="68"/>
                  </a:lnTo>
                  <a:lnTo>
                    <a:pt x="73" y="70"/>
                  </a:lnTo>
                  <a:lnTo>
                    <a:pt x="70" y="70"/>
                  </a:lnTo>
                  <a:lnTo>
                    <a:pt x="66" y="71"/>
                  </a:lnTo>
                  <a:lnTo>
                    <a:pt x="62" y="71"/>
                  </a:lnTo>
                  <a:lnTo>
                    <a:pt x="57" y="73"/>
                  </a:lnTo>
                  <a:lnTo>
                    <a:pt x="54" y="73"/>
                  </a:lnTo>
                  <a:lnTo>
                    <a:pt x="48" y="75"/>
                  </a:lnTo>
                  <a:lnTo>
                    <a:pt x="43" y="75"/>
                  </a:lnTo>
                  <a:lnTo>
                    <a:pt x="38" y="75"/>
                  </a:lnTo>
                  <a:lnTo>
                    <a:pt x="33" y="75"/>
                  </a:lnTo>
                  <a:lnTo>
                    <a:pt x="27" y="75"/>
                  </a:lnTo>
                  <a:lnTo>
                    <a:pt x="23" y="73"/>
                  </a:lnTo>
                  <a:lnTo>
                    <a:pt x="19" y="71"/>
                  </a:lnTo>
                  <a:lnTo>
                    <a:pt x="15" y="68"/>
                  </a:lnTo>
                  <a:lnTo>
                    <a:pt x="11" y="66"/>
                  </a:lnTo>
                  <a:lnTo>
                    <a:pt x="8" y="63"/>
                  </a:lnTo>
                  <a:lnTo>
                    <a:pt x="6" y="61"/>
                  </a:lnTo>
                  <a:lnTo>
                    <a:pt x="4" y="57"/>
                  </a:lnTo>
                  <a:lnTo>
                    <a:pt x="2" y="55"/>
                  </a:lnTo>
                  <a:lnTo>
                    <a:pt x="2" y="52"/>
                  </a:lnTo>
                  <a:lnTo>
                    <a:pt x="1" y="50"/>
                  </a:lnTo>
                  <a:lnTo>
                    <a:pt x="1" y="46"/>
                  </a:lnTo>
                  <a:lnTo>
                    <a:pt x="0" y="44"/>
                  </a:lnTo>
                  <a:lnTo>
                    <a:pt x="0" y="43"/>
                  </a:lnTo>
                  <a:lnTo>
                    <a:pt x="0" y="41"/>
                  </a:lnTo>
                  <a:lnTo>
                    <a:pt x="1" y="38"/>
                  </a:lnTo>
                  <a:lnTo>
                    <a:pt x="1" y="36"/>
                  </a:lnTo>
                  <a:lnTo>
                    <a:pt x="2" y="35"/>
                  </a:lnTo>
                  <a:lnTo>
                    <a:pt x="2" y="29"/>
                  </a:lnTo>
                  <a:lnTo>
                    <a:pt x="4" y="22"/>
                  </a:lnTo>
                  <a:lnTo>
                    <a:pt x="6" y="17"/>
                  </a:lnTo>
                  <a:lnTo>
                    <a:pt x="8" y="12"/>
                  </a:lnTo>
                  <a:lnTo>
                    <a:pt x="11" y="10"/>
                  </a:lnTo>
                  <a:lnTo>
                    <a:pt x="15" y="6"/>
                  </a:lnTo>
                  <a:lnTo>
                    <a:pt x="19" y="4"/>
                  </a:lnTo>
                  <a:lnTo>
                    <a:pt x="23" y="2"/>
                  </a:lnTo>
                  <a:lnTo>
                    <a:pt x="27" y="2"/>
                  </a:lnTo>
                  <a:lnTo>
                    <a:pt x="30" y="1"/>
                  </a:lnTo>
                  <a:lnTo>
                    <a:pt x="34" y="1"/>
                  </a:lnTo>
                  <a:lnTo>
                    <a:pt x="38" y="0"/>
                  </a:lnTo>
                  <a:lnTo>
                    <a:pt x="40" y="0"/>
                  </a:lnTo>
                  <a:lnTo>
                    <a:pt x="42" y="0"/>
                  </a:lnTo>
                  <a:lnTo>
                    <a:pt x="44" y="0"/>
                  </a:lnTo>
                  <a:lnTo>
                    <a:pt x="45" y="0"/>
                  </a:lnTo>
                </a:path>
              </a:pathLst>
            </a:custGeom>
            <a:solidFill>
              <a:srgbClr val="F8F8F8"/>
            </a:solidFill>
            <a:ln w="9048">
              <a:solidFill>
                <a:srgbClr val="DDDDDD"/>
              </a:solidFill>
              <a:round/>
              <a:headEnd/>
              <a:tailEnd/>
            </a:ln>
          </p:spPr>
          <p:txBody>
            <a:bodyPr/>
            <a:lstStyle/>
            <a:p>
              <a:endParaRPr lang="it-IT"/>
            </a:p>
          </p:txBody>
        </p:sp>
        <p:sp>
          <p:nvSpPr>
            <p:cNvPr id="13344" name="Freeform 38"/>
            <p:cNvSpPr>
              <a:spLocks/>
            </p:cNvSpPr>
            <p:nvPr/>
          </p:nvSpPr>
          <p:spPr bwMode="auto">
            <a:xfrm>
              <a:off x="3459" y="1318"/>
              <a:ext cx="131" cy="72"/>
            </a:xfrm>
            <a:custGeom>
              <a:avLst/>
              <a:gdLst>
                <a:gd name="T0" fmla="*/ 119 w 67"/>
                <a:gd name="T1" fmla="*/ 1 h 78"/>
                <a:gd name="T2" fmla="*/ 196 w 67"/>
                <a:gd name="T3" fmla="*/ 5 h 78"/>
                <a:gd name="T4" fmla="*/ 276 w 67"/>
                <a:gd name="T5" fmla="*/ 11 h 78"/>
                <a:gd name="T6" fmla="*/ 344 w 67"/>
                <a:gd name="T7" fmla="*/ 20 h 78"/>
                <a:gd name="T8" fmla="*/ 389 w 67"/>
                <a:gd name="T9" fmla="*/ 30 h 78"/>
                <a:gd name="T10" fmla="*/ 383 w 67"/>
                <a:gd name="T11" fmla="*/ 41 h 78"/>
                <a:gd name="T12" fmla="*/ 299 w 67"/>
                <a:gd name="T13" fmla="*/ 50 h 78"/>
                <a:gd name="T14" fmla="*/ 119 w 67"/>
                <a:gd name="T15" fmla="*/ 56 h 78"/>
                <a:gd name="T16" fmla="*/ 0 w 67"/>
                <a:gd name="T17" fmla="*/ 60 h 78"/>
                <a:gd name="T18" fmla="*/ 16 w 67"/>
                <a:gd name="T19" fmla="*/ 60 h 78"/>
                <a:gd name="T20" fmla="*/ 61 w 67"/>
                <a:gd name="T21" fmla="*/ 61 h 78"/>
                <a:gd name="T22" fmla="*/ 104 w 67"/>
                <a:gd name="T23" fmla="*/ 61 h 78"/>
                <a:gd name="T24" fmla="*/ 164 w 67"/>
                <a:gd name="T25" fmla="*/ 61 h 78"/>
                <a:gd name="T26" fmla="*/ 233 w 67"/>
                <a:gd name="T27" fmla="*/ 61 h 78"/>
                <a:gd name="T28" fmla="*/ 299 w 67"/>
                <a:gd name="T29" fmla="*/ 58 h 78"/>
                <a:gd name="T30" fmla="*/ 360 w 67"/>
                <a:gd name="T31" fmla="*/ 56 h 78"/>
                <a:gd name="T32" fmla="*/ 416 w 67"/>
                <a:gd name="T33" fmla="*/ 52 h 78"/>
                <a:gd name="T34" fmla="*/ 448 w 67"/>
                <a:gd name="T35" fmla="*/ 48 h 78"/>
                <a:gd name="T36" fmla="*/ 469 w 67"/>
                <a:gd name="T37" fmla="*/ 44 h 78"/>
                <a:gd name="T38" fmla="*/ 477 w 67"/>
                <a:gd name="T39" fmla="*/ 40 h 78"/>
                <a:gd name="T40" fmla="*/ 493 w 67"/>
                <a:gd name="T41" fmla="*/ 36 h 78"/>
                <a:gd name="T42" fmla="*/ 493 w 67"/>
                <a:gd name="T43" fmla="*/ 33 h 78"/>
                <a:gd name="T44" fmla="*/ 493 w 67"/>
                <a:gd name="T45" fmla="*/ 30 h 78"/>
                <a:gd name="T46" fmla="*/ 493 w 67"/>
                <a:gd name="T47" fmla="*/ 29 h 78"/>
                <a:gd name="T48" fmla="*/ 477 w 67"/>
                <a:gd name="T49" fmla="*/ 24 h 78"/>
                <a:gd name="T50" fmla="*/ 440 w 67"/>
                <a:gd name="T51" fmla="*/ 15 h 78"/>
                <a:gd name="T52" fmla="*/ 383 w 67"/>
                <a:gd name="T53" fmla="*/ 7 h 78"/>
                <a:gd name="T54" fmla="*/ 321 w 67"/>
                <a:gd name="T55" fmla="*/ 5 h 78"/>
                <a:gd name="T56" fmla="*/ 248 w 67"/>
                <a:gd name="T57" fmla="*/ 2 h 78"/>
                <a:gd name="T58" fmla="*/ 188 w 67"/>
                <a:gd name="T59" fmla="*/ 1 h 78"/>
                <a:gd name="T60" fmla="*/ 127 w 67"/>
                <a:gd name="T61" fmla="*/ 0 h 78"/>
                <a:gd name="T62" fmla="*/ 104 w 67"/>
                <a:gd name="T63" fmla="*/ 0 h 78"/>
                <a:gd name="T64" fmla="*/ 104 w 6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78"/>
                <a:gd name="T101" fmla="*/ 67 w 6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78">
                  <a:moveTo>
                    <a:pt x="14" y="0"/>
                  </a:moveTo>
                  <a:lnTo>
                    <a:pt x="16" y="1"/>
                  </a:lnTo>
                  <a:lnTo>
                    <a:pt x="21" y="2"/>
                  </a:lnTo>
                  <a:lnTo>
                    <a:pt x="26" y="5"/>
                  </a:lnTo>
                  <a:lnTo>
                    <a:pt x="31" y="9"/>
                  </a:lnTo>
                  <a:lnTo>
                    <a:pt x="37" y="14"/>
                  </a:lnTo>
                  <a:lnTo>
                    <a:pt x="42" y="19"/>
                  </a:lnTo>
                  <a:lnTo>
                    <a:pt x="46" y="26"/>
                  </a:lnTo>
                  <a:lnTo>
                    <a:pt x="51" y="31"/>
                  </a:lnTo>
                  <a:lnTo>
                    <a:pt x="52" y="38"/>
                  </a:lnTo>
                  <a:lnTo>
                    <a:pt x="52" y="45"/>
                  </a:lnTo>
                  <a:lnTo>
                    <a:pt x="51" y="52"/>
                  </a:lnTo>
                  <a:lnTo>
                    <a:pt x="47" y="58"/>
                  </a:lnTo>
                  <a:lnTo>
                    <a:pt x="40" y="64"/>
                  </a:lnTo>
                  <a:lnTo>
                    <a:pt x="31" y="68"/>
                  </a:lnTo>
                  <a:lnTo>
                    <a:pt x="16" y="72"/>
                  </a:lnTo>
                  <a:lnTo>
                    <a:pt x="0" y="74"/>
                  </a:lnTo>
                  <a:lnTo>
                    <a:pt x="0" y="76"/>
                  </a:lnTo>
                  <a:lnTo>
                    <a:pt x="2" y="76"/>
                  </a:lnTo>
                  <a:lnTo>
                    <a:pt x="5" y="76"/>
                  </a:lnTo>
                  <a:lnTo>
                    <a:pt x="8" y="77"/>
                  </a:lnTo>
                  <a:lnTo>
                    <a:pt x="11" y="77"/>
                  </a:lnTo>
                  <a:lnTo>
                    <a:pt x="14" y="77"/>
                  </a:lnTo>
                  <a:lnTo>
                    <a:pt x="19" y="77"/>
                  </a:lnTo>
                  <a:lnTo>
                    <a:pt x="22" y="77"/>
                  </a:lnTo>
                  <a:lnTo>
                    <a:pt x="27" y="77"/>
                  </a:lnTo>
                  <a:lnTo>
                    <a:pt x="31" y="77"/>
                  </a:lnTo>
                  <a:lnTo>
                    <a:pt x="36" y="76"/>
                  </a:lnTo>
                  <a:lnTo>
                    <a:pt x="40" y="74"/>
                  </a:lnTo>
                  <a:lnTo>
                    <a:pt x="44" y="72"/>
                  </a:lnTo>
                  <a:lnTo>
                    <a:pt x="48" y="71"/>
                  </a:lnTo>
                  <a:lnTo>
                    <a:pt x="53" y="68"/>
                  </a:lnTo>
                  <a:lnTo>
                    <a:pt x="56" y="66"/>
                  </a:lnTo>
                  <a:lnTo>
                    <a:pt x="59" y="63"/>
                  </a:lnTo>
                  <a:lnTo>
                    <a:pt x="60" y="61"/>
                  </a:lnTo>
                  <a:lnTo>
                    <a:pt x="63" y="58"/>
                  </a:lnTo>
                  <a:lnTo>
                    <a:pt x="63" y="56"/>
                  </a:lnTo>
                  <a:lnTo>
                    <a:pt x="64" y="52"/>
                  </a:lnTo>
                  <a:lnTo>
                    <a:pt x="64" y="51"/>
                  </a:lnTo>
                  <a:lnTo>
                    <a:pt x="66" y="47"/>
                  </a:lnTo>
                  <a:lnTo>
                    <a:pt x="66" y="45"/>
                  </a:lnTo>
                  <a:lnTo>
                    <a:pt x="66" y="44"/>
                  </a:lnTo>
                  <a:lnTo>
                    <a:pt x="66" y="42"/>
                  </a:lnTo>
                  <a:lnTo>
                    <a:pt x="66" y="39"/>
                  </a:lnTo>
                  <a:lnTo>
                    <a:pt x="66" y="37"/>
                  </a:lnTo>
                  <a:lnTo>
                    <a:pt x="66" y="36"/>
                  </a:lnTo>
                  <a:lnTo>
                    <a:pt x="64" y="30"/>
                  </a:lnTo>
                  <a:lnTo>
                    <a:pt x="62" y="23"/>
                  </a:lnTo>
                  <a:lnTo>
                    <a:pt x="59" y="18"/>
                  </a:lnTo>
                  <a:lnTo>
                    <a:pt x="56" y="13"/>
                  </a:lnTo>
                  <a:lnTo>
                    <a:pt x="51" y="10"/>
                  </a:lnTo>
                  <a:lnTo>
                    <a:pt x="48" y="7"/>
                  </a:lnTo>
                  <a:lnTo>
                    <a:pt x="43" y="5"/>
                  </a:lnTo>
                  <a:lnTo>
                    <a:pt x="39" y="2"/>
                  </a:lnTo>
                  <a:lnTo>
                    <a:pt x="33" y="2"/>
                  </a:lnTo>
                  <a:lnTo>
                    <a:pt x="29" y="1"/>
                  </a:lnTo>
                  <a:lnTo>
                    <a:pt x="25" y="1"/>
                  </a:lnTo>
                  <a:lnTo>
                    <a:pt x="21" y="0"/>
                  </a:lnTo>
                  <a:lnTo>
                    <a:pt x="17" y="0"/>
                  </a:lnTo>
                  <a:lnTo>
                    <a:pt x="16" y="0"/>
                  </a:lnTo>
                  <a:lnTo>
                    <a:pt x="14" y="0"/>
                  </a:lnTo>
                </a:path>
              </a:pathLst>
            </a:custGeom>
            <a:solidFill>
              <a:srgbClr val="F8F8F8"/>
            </a:solidFill>
            <a:ln w="9048">
              <a:solidFill>
                <a:srgbClr val="DDDDDD"/>
              </a:solidFill>
              <a:round/>
              <a:headEnd/>
              <a:tailEnd/>
            </a:ln>
          </p:spPr>
          <p:txBody>
            <a:bodyPr/>
            <a:lstStyle/>
            <a:p>
              <a:endParaRPr lang="it-IT"/>
            </a:p>
          </p:txBody>
        </p:sp>
        <p:sp>
          <p:nvSpPr>
            <p:cNvPr id="13345" name="Freeform 39"/>
            <p:cNvSpPr>
              <a:spLocks/>
            </p:cNvSpPr>
            <p:nvPr/>
          </p:nvSpPr>
          <p:spPr bwMode="auto">
            <a:xfrm>
              <a:off x="2748" y="1326"/>
              <a:ext cx="208" cy="48"/>
            </a:xfrm>
            <a:custGeom>
              <a:avLst/>
              <a:gdLst>
                <a:gd name="T0" fmla="*/ 777 w 106"/>
                <a:gd name="T1" fmla="*/ 35 h 51"/>
                <a:gd name="T2" fmla="*/ 740 w 106"/>
                <a:gd name="T3" fmla="*/ 29 h 51"/>
                <a:gd name="T4" fmla="*/ 681 w 106"/>
                <a:gd name="T5" fmla="*/ 21 h 51"/>
                <a:gd name="T6" fmla="*/ 573 w 106"/>
                <a:gd name="T7" fmla="*/ 11 h 51"/>
                <a:gd name="T8" fmla="*/ 455 w 106"/>
                <a:gd name="T9" fmla="*/ 4 h 51"/>
                <a:gd name="T10" fmla="*/ 347 w 106"/>
                <a:gd name="T11" fmla="*/ 0 h 51"/>
                <a:gd name="T12" fmla="*/ 316 w 106"/>
                <a:gd name="T13" fmla="*/ 0 h 51"/>
                <a:gd name="T14" fmla="*/ 257 w 106"/>
                <a:gd name="T15" fmla="*/ 1 h 51"/>
                <a:gd name="T16" fmla="*/ 196 w 106"/>
                <a:gd name="T17" fmla="*/ 3 h 51"/>
                <a:gd name="T18" fmla="*/ 135 w 106"/>
                <a:gd name="T19" fmla="*/ 4 h 51"/>
                <a:gd name="T20" fmla="*/ 100 w 106"/>
                <a:gd name="T21" fmla="*/ 4 h 51"/>
                <a:gd name="T22" fmla="*/ 61 w 106"/>
                <a:gd name="T23" fmla="*/ 8 h 51"/>
                <a:gd name="T24" fmla="*/ 31 w 106"/>
                <a:gd name="T25" fmla="*/ 11 h 51"/>
                <a:gd name="T26" fmla="*/ 8 w 106"/>
                <a:gd name="T27" fmla="*/ 17 h 51"/>
                <a:gd name="T28" fmla="*/ 0 w 106"/>
                <a:gd name="T29" fmla="*/ 22 h 51"/>
                <a:gd name="T30" fmla="*/ 0 w 106"/>
                <a:gd name="T31" fmla="*/ 25 h 51"/>
                <a:gd name="T32" fmla="*/ 8 w 106"/>
                <a:gd name="T33" fmla="*/ 30 h 51"/>
                <a:gd name="T34" fmla="*/ 24 w 106"/>
                <a:gd name="T35" fmla="*/ 35 h 51"/>
                <a:gd name="T36" fmla="*/ 47 w 106"/>
                <a:gd name="T37" fmla="*/ 37 h 51"/>
                <a:gd name="T38" fmla="*/ 61 w 106"/>
                <a:gd name="T39" fmla="*/ 40 h 51"/>
                <a:gd name="T40" fmla="*/ 100 w 106"/>
                <a:gd name="T41" fmla="*/ 41 h 51"/>
                <a:gd name="T42" fmla="*/ 135 w 106"/>
                <a:gd name="T43" fmla="*/ 41 h 51"/>
                <a:gd name="T44" fmla="*/ 173 w 106"/>
                <a:gd name="T45" fmla="*/ 40 h 51"/>
                <a:gd name="T46" fmla="*/ 212 w 106"/>
                <a:gd name="T47" fmla="*/ 39 h 51"/>
                <a:gd name="T48" fmla="*/ 257 w 106"/>
                <a:gd name="T49" fmla="*/ 37 h 51"/>
                <a:gd name="T50" fmla="*/ 288 w 106"/>
                <a:gd name="T51" fmla="*/ 36 h 51"/>
                <a:gd name="T52" fmla="*/ 308 w 106"/>
                <a:gd name="T53" fmla="*/ 35 h 51"/>
                <a:gd name="T54" fmla="*/ 281 w 106"/>
                <a:gd name="T55" fmla="*/ 36 h 51"/>
                <a:gd name="T56" fmla="*/ 257 w 106"/>
                <a:gd name="T57" fmla="*/ 35 h 51"/>
                <a:gd name="T58" fmla="*/ 228 w 106"/>
                <a:gd name="T59" fmla="*/ 33 h 51"/>
                <a:gd name="T60" fmla="*/ 181 w 106"/>
                <a:gd name="T61" fmla="*/ 30 h 51"/>
                <a:gd name="T62" fmla="*/ 112 w 106"/>
                <a:gd name="T63" fmla="*/ 28 h 51"/>
                <a:gd name="T64" fmla="*/ 92 w 106"/>
                <a:gd name="T65" fmla="*/ 26 h 51"/>
                <a:gd name="T66" fmla="*/ 100 w 106"/>
                <a:gd name="T67" fmla="*/ 24 h 51"/>
                <a:gd name="T68" fmla="*/ 135 w 106"/>
                <a:gd name="T69" fmla="*/ 21 h 51"/>
                <a:gd name="T70" fmla="*/ 157 w 106"/>
                <a:gd name="T71" fmla="*/ 18 h 51"/>
                <a:gd name="T72" fmla="*/ 173 w 106"/>
                <a:gd name="T73" fmla="*/ 14 h 51"/>
                <a:gd name="T74" fmla="*/ 257 w 106"/>
                <a:gd name="T75" fmla="*/ 13 h 51"/>
                <a:gd name="T76" fmla="*/ 440 w 106"/>
                <a:gd name="T77" fmla="*/ 13 h 51"/>
                <a:gd name="T78" fmla="*/ 581 w 106"/>
                <a:gd name="T79" fmla="*/ 21 h 51"/>
                <a:gd name="T80" fmla="*/ 697 w 106"/>
                <a:gd name="T81" fmla="*/ 27 h 51"/>
                <a:gd name="T82" fmla="*/ 763 w 106"/>
                <a:gd name="T83" fmla="*/ 35 h 51"/>
                <a:gd name="T84" fmla="*/ 793 w 106"/>
                <a:gd name="T85" fmla="*/ 36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6"/>
                <a:gd name="T130" fmla="*/ 0 h 51"/>
                <a:gd name="T131" fmla="*/ 106 w 106"/>
                <a:gd name="T132" fmla="*/ 51 h 5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6" h="51">
                  <a:moveTo>
                    <a:pt x="105" y="42"/>
                  </a:moveTo>
                  <a:lnTo>
                    <a:pt x="104" y="42"/>
                  </a:lnTo>
                  <a:lnTo>
                    <a:pt x="103" y="41"/>
                  </a:lnTo>
                  <a:lnTo>
                    <a:pt x="101" y="39"/>
                  </a:lnTo>
                  <a:lnTo>
                    <a:pt x="101" y="37"/>
                  </a:lnTo>
                  <a:lnTo>
                    <a:pt x="98" y="35"/>
                  </a:lnTo>
                  <a:lnTo>
                    <a:pt x="96" y="31"/>
                  </a:lnTo>
                  <a:lnTo>
                    <a:pt x="92" y="27"/>
                  </a:lnTo>
                  <a:lnTo>
                    <a:pt x="90" y="24"/>
                  </a:lnTo>
                  <a:lnTo>
                    <a:pt x="85" y="21"/>
                  </a:lnTo>
                  <a:lnTo>
                    <a:pt x="82" y="17"/>
                  </a:lnTo>
                  <a:lnTo>
                    <a:pt x="76" y="14"/>
                  </a:lnTo>
                  <a:lnTo>
                    <a:pt x="72" y="10"/>
                  </a:lnTo>
                  <a:lnTo>
                    <a:pt x="66" y="8"/>
                  </a:lnTo>
                  <a:lnTo>
                    <a:pt x="60" y="4"/>
                  </a:lnTo>
                  <a:lnTo>
                    <a:pt x="54" y="3"/>
                  </a:lnTo>
                  <a:lnTo>
                    <a:pt x="48" y="0"/>
                  </a:lnTo>
                  <a:lnTo>
                    <a:pt x="46" y="0"/>
                  </a:lnTo>
                  <a:lnTo>
                    <a:pt x="44" y="0"/>
                  </a:lnTo>
                  <a:lnTo>
                    <a:pt x="42" y="0"/>
                  </a:lnTo>
                  <a:lnTo>
                    <a:pt x="39" y="1"/>
                  </a:lnTo>
                  <a:lnTo>
                    <a:pt x="37" y="1"/>
                  </a:lnTo>
                  <a:lnTo>
                    <a:pt x="34" y="1"/>
                  </a:lnTo>
                  <a:lnTo>
                    <a:pt x="32" y="1"/>
                  </a:lnTo>
                  <a:lnTo>
                    <a:pt x="29" y="3"/>
                  </a:lnTo>
                  <a:lnTo>
                    <a:pt x="26" y="3"/>
                  </a:lnTo>
                  <a:lnTo>
                    <a:pt x="22" y="3"/>
                  </a:lnTo>
                  <a:lnTo>
                    <a:pt x="21" y="3"/>
                  </a:lnTo>
                  <a:lnTo>
                    <a:pt x="18" y="4"/>
                  </a:lnTo>
                  <a:lnTo>
                    <a:pt x="16" y="4"/>
                  </a:lnTo>
                  <a:lnTo>
                    <a:pt x="14" y="4"/>
                  </a:lnTo>
                  <a:lnTo>
                    <a:pt x="13" y="4"/>
                  </a:lnTo>
                  <a:lnTo>
                    <a:pt x="11" y="6"/>
                  </a:lnTo>
                  <a:lnTo>
                    <a:pt x="10" y="8"/>
                  </a:lnTo>
                  <a:lnTo>
                    <a:pt x="8" y="9"/>
                  </a:lnTo>
                  <a:lnTo>
                    <a:pt x="7" y="10"/>
                  </a:lnTo>
                  <a:lnTo>
                    <a:pt x="5" y="12"/>
                  </a:lnTo>
                  <a:lnTo>
                    <a:pt x="4" y="14"/>
                  </a:lnTo>
                  <a:lnTo>
                    <a:pt x="3" y="16"/>
                  </a:lnTo>
                  <a:lnTo>
                    <a:pt x="3" y="17"/>
                  </a:lnTo>
                  <a:lnTo>
                    <a:pt x="1" y="20"/>
                  </a:lnTo>
                  <a:lnTo>
                    <a:pt x="1" y="22"/>
                  </a:lnTo>
                  <a:lnTo>
                    <a:pt x="0" y="24"/>
                  </a:lnTo>
                  <a:lnTo>
                    <a:pt x="0" y="26"/>
                  </a:lnTo>
                  <a:lnTo>
                    <a:pt x="0" y="27"/>
                  </a:lnTo>
                  <a:lnTo>
                    <a:pt x="0" y="29"/>
                  </a:lnTo>
                  <a:lnTo>
                    <a:pt x="0" y="31"/>
                  </a:lnTo>
                  <a:lnTo>
                    <a:pt x="1" y="32"/>
                  </a:lnTo>
                  <a:lnTo>
                    <a:pt x="1" y="34"/>
                  </a:lnTo>
                  <a:lnTo>
                    <a:pt x="1" y="36"/>
                  </a:lnTo>
                  <a:lnTo>
                    <a:pt x="1" y="38"/>
                  </a:lnTo>
                  <a:lnTo>
                    <a:pt x="3" y="39"/>
                  </a:lnTo>
                  <a:lnTo>
                    <a:pt x="3" y="41"/>
                  </a:lnTo>
                  <a:lnTo>
                    <a:pt x="4" y="42"/>
                  </a:lnTo>
                  <a:lnTo>
                    <a:pt x="4" y="44"/>
                  </a:lnTo>
                  <a:lnTo>
                    <a:pt x="6" y="44"/>
                  </a:lnTo>
                  <a:lnTo>
                    <a:pt x="6" y="46"/>
                  </a:lnTo>
                  <a:lnTo>
                    <a:pt x="8" y="46"/>
                  </a:lnTo>
                  <a:lnTo>
                    <a:pt x="8" y="48"/>
                  </a:lnTo>
                  <a:lnTo>
                    <a:pt x="10" y="48"/>
                  </a:lnTo>
                  <a:lnTo>
                    <a:pt x="11" y="50"/>
                  </a:lnTo>
                  <a:lnTo>
                    <a:pt x="13" y="50"/>
                  </a:lnTo>
                  <a:lnTo>
                    <a:pt x="15" y="50"/>
                  </a:lnTo>
                  <a:lnTo>
                    <a:pt x="16" y="50"/>
                  </a:lnTo>
                  <a:lnTo>
                    <a:pt x="18" y="50"/>
                  </a:lnTo>
                  <a:lnTo>
                    <a:pt x="19" y="50"/>
                  </a:lnTo>
                  <a:lnTo>
                    <a:pt x="21" y="50"/>
                  </a:lnTo>
                  <a:lnTo>
                    <a:pt x="23" y="49"/>
                  </a:lnTo>
                  <a:lnTo>
                    <a:pt x="24" y="49"/>
                  </a:lnTo>
                  <a:lnTo>
                    <a:pt x="26" y="47"/>
                  </a:lnTo>
                  <a:lnTo>
                    <a:pt x="28" y="47"/>
                  </a:lnTo>
                  <a:lnTo>
                    <a:pt x="31" y="45"/>
                  </a:lnTo>
                  <a:lnTo>
                    <a:pt x="32" y="45"/>
                  </a:lnTo>
                  <a:lnTo>
                    <a:pt x="34" y="44"/>
                  </a:lnTo>
                  <a:lnTo>
                    <a:pt x="35" y="44"/>
                  </a:lnTo>
                  <a:lnTo>
                    <a:pt x="37" y="42"/>
                  </a:lnTo>
                  <a:lnTo>
                    <a:pt x="38" y="42"/>
                  </a:lnTo>
                  <a:lnTo>
                    <a:pt x="39" y="42"/>
                  </a:lnTo>
                  <a:lnTo>
                    <a:pt x="41" y="41"/>
                  </a:lnTo>
                  <a:lnTo>
                    <a:pt x="39" y="42"/>
                  </a:lnTo>
                  <a:lnTo>
                    <a:pt x="38" y="42"/>
                  </a:lnTo>
                  <a:lnTo>
                    <a:pt x="37" y="42"/>
                  </a:lnTo>
                  <a:lnTo>
                    <a:pt x="35" y="42"/>
                  </a:lnTo>
                  <a:lnTo>
                    <a:pt x="34" y="41"/>
                  </a:lnTo>
                  <a:lnTo>
                    <a:pt x="32" y="41"/>
                  </a:lnTo>
                  <a:lnTo>
                    <a:pt x="32" y="39"/>
                  </a:lnTo>
                  <a:lnTo>
                    <a:pt x="30" y="39"/>
                  </a:lnTo>
                  <a:lnTo>
                    <a:pt x="28" y="38"/>
                  </a:lnTo>
                  <a:lnTo>
                    <a:pt x="26" y="38"/>
                  </a:lnTo>
                  <a:lnTo>
                    <a:pt x="24" y="36"/>
                  </a:lnTo>
                  <a:lnTo>
                    <a:pt x="21" y="36"/>
                  </a:lnTo>
                  <a:lnTo>
                    <a:pt x="18" y="34"/>
                  </a:lnTo>
                  <a:lnTo>
                    <a:pt x="15" y="34"/>
                  </a:lnTo>
                  <a:lnTo>
                    <a:pt x="12" y="32"/>
                  </a:lnTo>
                  <a:lnTo>
                    <a:pt x="13" y="30"/>
                  </a:lnTo>
                  <a:lnTo>
                    <a:pt x="15" y="28"/>
                  </a:lnTo>
                  <a:lnTo>
                    <a:pt x="16" y="26"/>
                  </a:lnTo>
                  <a:lnTo>
                    <a:pt x="18" y="24"/>
                  </a:lnTo>
                  <a:lnTo>
                    <a:pt x="20" y="23"/>
                  </a:lnTo>
                  <a:lnTo>
                    <a:pt x="21" y="21"/>
                  </a:lnTo>
                  <a:lnTo>
                    <a:pt x="22" y="19"/>
                  </a:lnTo>
                  <a:lnTo>
                    <a:pt x="23" y="17"/>
                  </a:lnTo>
                  <a:lnTo>
                    <a:pt x="24" y="16"/>
                  </a:lnTo>
                  <a:lnTo>
                    <a:pt x="34" y="16"/>
                  </a:lnTo>
                  <a:lnTo>
                    <a:pt x="42" y="14"/>
                  </a:lnTo>
                  <a:lnTo>
                    <a:pt x="50" y="15"/>
                  </a:lnTo>
                  <a:lnTo>
                    <a:pt x="58" y="16"/>
                  </a:lnTo>
                  <a:lnTo>
                    <a:pt x="65" y="19"/>
                  </a:lnTo>
                  <a:lnTo>
                    <a:pt x="72" y="20"/>
                  </a:lnTo>
                  <a:lnTo>
                    <a:pt x="77" y="24"/>
                  </a:lnTo>
                  <a:lnTo>
                    <a:pt x="83" y="26"/>
                  </a:lnTo>
                  <a:lnTo>
                    <a:pt x="87" y="29"/>
                  </a:lnTo>
                  <a:lnTo>
                    <a:pt x="92" y="33"/>
                  </a:lnTo>
                  <a:lnTo>
                    <a:pt x="95" y="36"/>
                  </a:lnTo>
                  <a:lnTo>
                    <a:pt x="99" y="38"/>
                  </a:lnTo>
                  <a:lnTo>
                    <a:pt x="101" y="41"/>
                  </a:lnTo>
                  <a:lnTo>
                    <a:pt x="102" y="42"/>
                  </a:lnTo>
                  <a:lnTo>
                    <a:pt x="103" y="42"/>
                  </a:lnTo>
                  <a:lnTo>
                    <a:pt x="105" y="42"/>
                  </a:lnTo>
                </a:path>
              </a:pathLst>
            </a:custGeom>
            <a:solidFill>
              <a:srgbClr val="F8F8F8"/>
            </a:solidFill>
            <a:ln w="6350">
              <a:solidFill>
                <a:srgbClr val="DDDDDD"/>
              </a:solidFill>
              <a:round/>
              <a:headEnd/>
              <a:tailEnd/>
            </a:ln>
          </p:spPr>
          <p:txBody>
            <a:bodyPr/>
            <a:lstStyle/>
            <a:p>
              <a:endParaRPr lang="it-IT"/>
            </a:p>
          </p:txBody>
        </p:sp>
        <p:sp>
          <p:nvSpPr>
            <p:cNvPr id="13346" name="Freeform 40"/>
            <p:cNvSpPr>
              <a:spLocks/>
            </p:cNvSpPr>
            <p:nvPr/>
          </p:nvSpPr>
          <p:spPr bwMode="auto">
            <a:xfrm>
              <a:off x="3317" y="1328"/>
              <a:ext cx="207" cy="47"/>
            </a:xfrm>
            <a:custGeom>
              <a:avLst/>
              <a:gdLst>
                <a:gd name="T0" fmla="*/ 8 w 105"/>
                <a:gd name="T1" fmla="*/ 35 h 50"/>
                <a:gd name="T2" fmla="*/ 47 w 105"/>
                <a:gd name="T3" fmla="*/ 29 h 50"/>
                <a:gd name="T4" fmla="*/ 116 w 105"/>
                <a:gd name="T5" fmla="*/ 21 h 50"/>
                <a:gd name="T6" fmla="*/ 205 w 105"/>
                <a:gd name="T7" fmla="*/ 11 h 50"/>
                <a:gd name="T8" fmla="*/ 331 w 105"/>
                <a:gd name="T9" fmla="*/ 5 h 50"/>
                <a:gd name="T10" fmla="*/ 436 w 105"/>
                <a:gd name="T11" fmla="*/ 1 h 50"/>
                <a:gd name="T12" fmla="*/ 475 w 105"/>
                <a:gd name="T13" fmla="*/ 1 h 50"/>
                <a:gd name="T14" fmla="*/ 528 w 105"/>
                <a:gd name="T15" fmla="*/ 1 h 50"/>
                <a:gd name="T16" fmla="*/ 599 w 105"/>
                <a:gd name="T17" fmla="*/ 2 h 50"/>
                <a:gd name="T18" fmla="*/ 653 w 105"/>
                <a:gd name="T19" fmla="*/ 4 h 50"/>
                <a:gd name="T20" fmla="*/ 704 w 105"/>
                <a:gd name="T21" fmla="*/ 4 h 50"/>
                <a:gd name="T22" fmla="*/ 735 w 105"/>
                <a:gd name="T23" fmla="*/ 8 h 50"/>
                <a:gd name="T24" fmla="*/ 757 w 105"/>
                <a:gd name="T25" fmla="*/ 12 h 50"/>
                <a:gd name="T26" fmla="*/ 781 w 105"/>
                <a:gd name="T27" fmla="*/ 18 h 50"/>
                <a:gd name="T28" fmla="*/ 796 w 105"/>
                <a:gd name="T29" fmla="*/ 22 h 50"/>
                <a:gd name="T30" fmla="*/ 796 w 105"/>
                <a:gd name="T31" fmla="*/ 25 h 50"/>
                <a:gd name="T32" fmla="*/ 789 w 105"/>
                <a:gd name="T33" fmla="*/ 30 h 50"/>
                <a:gd name="T34" fmla="*/ 757 w 105"/>
                <a:gd name="T35" fmla="*/ 35 h 50"/>
                <a:gd name="T36" fmla="*/ 757 w 105"/>
                <a:gd name="T37" fmla="*/ 37 h 50"/>
                <a:gd name="T38" fmla="*/ 720 w 105"/>
                <a:gd name="T39" fmla="*/ 40 h 50"/>
                <a:gd name="T40" fmla="*/ 696 w 105"/>
                <a:gd name="T41" fmla="*/ 40 h 50"/>
                <a:gd name="T42" fmla="*/ 668 w 105"/>
                <a:gd name="T43" fmla="*/ 40 h 50"/>
                <a:gd name="T44" fmla="*/ 629 w 105"/>
                <a:gd name="T45" fmla="*/ 40 h 50"/>
                <a:gd name="T46" fmla="*/ 591 w 105"/>
                <a:gd name="T47" fmla="*/ 40 h 50"/>
                <a:gd name="T48" fmla="*/ 552 w 105"/>
                <a:gd name="T49" fmla="*/ 40 h 50"/>
                <a:gd name="T50" fmla="*/ 520 w 105"/>
                <a:gd name="T51" fmla="*/ 39 h 50"/>
                <a:gd name="T52" fmla="*/ 520 w 105"/>
                <a:gd name="T53" fmla="*/ 37 h 50"/>
                <a:gd name="T54" fmla="*/ 513 w 105"/>
                <a:gd name="T55" fmla="*/ 35 h 50"/>
                <a:gd name="T56" fmla="*/ 520 w 105"/>
                <a:gd name="T57" fmla="*/ 33 h 50"/>
                <a:gd name="T58" fmla="*/ 552 w 105"/>
                <a:gd name="T59" fmla="*/ 31 h 50"/>
                <a:gd name="T60" fmla="*/ 599 w 105"/>
                <a:gd name="T61" fmla="*/ 29 h 50"/>
                <a:gd name="T62" fmla="*/ 668 w 105"/>
                <a:gd name="T63" fmla="*/ 28 h 50"/>
                <a:gd name="T64" fmla="*/ 688 w 105"/>
                <a:gd name="T65" fmla="*/ 26 h 50"/>
                <a:gd name="T66" fmla="*/ 672 w 105"/>
                <a:gd name="T67" fmla="*/ 24 h 50"/>
                <a:gd name="T68" fmla="*/ 660 w 105"/>
                <a:gd name="T69" fmla="*/ 22 h 50"/>
                <a:gd name="T70" fmla="*/ 637 w 105"/>
                <a:gd name="T71" fmla="*/ 18 h 50"/>
                <a:gd name="T72" fmla="*/ 629 w 105"/>
                <a:gd name="T73" fmla="*/ 15 h 50"/>
                <a:gd name="T74" fmla="*/ 552 w 105"/>
                <a:gd name="T75" fmla="*/ 12 h 50"/>
                <a:gd name="T76" fmla="*/ 369 w 105"/>
                <a:gd name="T77" fmla="*/ 12 h 50"/>
                <a:gd name="T78" fmla="*/ 213 w 105"/>
                <a:gd name="T79" fmla="*/ 20 h 50"/>
                <a:gd name="T80" fmla="*/ 93 w 105"/>
                <a:gd name="T81" fmla="*/ 26 h 50"/>
                <a:gd name="T82" fmla="*/ 24 w 105"/>
                <a:gd name="T83" fmla="*/ 34 h 50"/>
                <a:gd name="T84" fmla="*/ 0 w 105"/>
                <a:gd name="T85" fmla="*/ 35 h 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5"/>
                <a:gd name="T130" fmla="*/ 0 h 50"/>
                <a:gd name="T131" fmla="*/ 105 w 105"/>
                <a:gd name="T132" fmla="*/ 50 h 5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5" h="50">
                  <a:moveTo>
                    <a:pt x="0" y="41"/>
                  </a:moveTo>
                  <a:lnTo>
                    <a:pt x="0" y="41"/>
                  </a:lnTo>
                  <a:lnTo>
                    <a:pt x="1" y="41"/>
                  </a:lnTo>
                  <a:lnTo>
                    <a:pt x="2" y="39"/>
                  </a:lnTo>
                  <a:lnTo>
                    <a:pt x="4" y="37"/>
                  </a:lnTo>
                  <a:lnTo>
                    <a:pt x="6" y="35"/>
                  </a:lnTo>
                  <a:lnTo>
                    <a:pt x="8" y="31"/>
                  </a:lnTo>
                  <a:lnTo>
                    <a:pt x="11" y="28"/>
                  </a:lnTo>
                  <a:lnTo>
                    <a:pt x="15" y="24"/>
                  </a:lnTo>
                  <a:lnTo>
                    <a:pt x="18" y="21"/>
                  </a:lnTo>
                  <a:lnTo>
                    <a:pt x="22" y="18"/>
                  </a:lnTo>
                  <a:lnTo>
                    <a:pt x="27" y="14"/>
                  </a:lnTo>
                  <a:lnTo>
                    <a:pt x="32" y="10"/>
                  </a:lnTo>
                  <a:lnTo>
                    <a:pt x="37" y="8"/>
                  </a:lnTo>
                  <a:lnTo>
                    <a:pt x="43" y="5"/>
                  </a:lnTo>
                  <a:lnTo>
                    <a:pt x="50" y="3"/>
                  </a:lnTo>
                  <a:lnTo>
                    <a:pt x="57" y="0"/>
                  </a:lnTo>
                  <a:lnTo>
                    <a:pt x="57" y="1"/>
                  </a:lnTo>
                  <a:lnTo>
                    <a:pt x="58" y="1"/>
                  </a:lnTo>
                  <a:lnTo>
                    <a:pt x="60" y="1"/>
                  </a:lnTo>
                  <a:lnTo>
                    <a:pt x="62" y="1"/>
                  </a:lnTo>
                  <a:lnTo>
                    <a:pt x="64" y="1"/>
                  </a:lnTo>
                  <a:lnTo>
                    <a:pt x="67" y="1"/>
                  </a:lnTo>
                  <a:lnTo>
                    <a:pt x="69" y="1"/>
                  </a:lnTo>
                  <a:lnTo>
                    <a:pt x="73" y="1"/>
                  </a:lnTo>
                  <a:lnTo>
                    <a:pt x="75" y="2"/>
                  </a:lnTo>
                  <a:lnTo>
                    <a:pt x="78" y="2"/>
                  </a:lnTo>
                  <a:lnTo>
                    <a:pt x="80" y="2"/>
                  </a:lnTo>
                  <a:lnTo>
                    <a:pt x="84" y="2"/>
                  </a:lnTo>
                  <a:lnTo>
                    <a:pt x="85" y="4"/>
                  </a:lnTo>
                  <a:lnTo>
                    <a:pt x="88" y="4"/>
                  </a:lnTo>
                  <a:lnTo>
                    <a:pt x="89" y="4"/>
                  </a:lnTo>
                  <a:lnTo>
                    <a:pt x="92" y="4"/>
                  </a:lnTo>
                  <a:lnTo>
                    <a:pt x="92" y="6"/>
                  </a:lnTo>
                  <a:lnTo>
                    <a:pt x="94" y="7"/>
                  </a:lnTo>
                  <a:lnTo>
                    <a:pt x="96" y="9"/>
                  </a:lnTo>
                  <a:lnTo>
                    <a:pt x="97" y="11"/>
                  </a:lnTo>
                  <a:lnTo>
                    <a:pt x="97" y="13"/>
                  </a:lnTo>
                  <a:lnTo>
                    <a:pt x="99" y="15"/>
                  </a:lnTo>
                  <a:lnTo>
                    <a:pt x="100" y="17"/>
                  </a:lnTo>
                  <a:lnTo>
                    <a:pt x="102" y="18"/>
                  </a:lnTo>
                  <a:lnTo>
                    <a:pt x="102" y="21"/>
                  </a:lnTo>
                  <a:lnTo>
                    <a:pt x="103" y="22"/>
                  </a:lnTo>
                  <a:lnTo>
                    <a:pt x="103" y="24"/>
                  </a:lnTo>
                  <a:lnTo>
                    <a:pt x="104" y="26"/>
                  </a:lnTo>
                  <a:lnTo>
                    <a:pt x="104" y="28"/>
                  </a:lnTo>
                  <a:lnTo>
                    <a:pt x="104" y="30"/>
                  </a:lnTo>
                  <a:lnTo>
                    <a:pt x="104" y="31"/>
                  </a:lnTo>
                  <a:lnTo>
                    <a:pt x="104" y="33"/>
                  </a:lnTo>
                  <a:lnTo>
                    <a:pt x="103" y="34"/>
                  </a:lnTo>
                  <a:lnTo>
                    <a:pt x="103" y="36"/>
                  </a:lnTo>
                  <a:lnTo>
                    <a:pt x="101" y="38"/>
                  </a:lnTo>
                  <a:lnTo>
                    <a:pt x="101" y="39"/>
                  </a:lnTo>
                  <a:lnTo>
                    <a:pt x="99" y="41"/>
                  </a:lnTo>
                  <a:lnTo>
                    <a:pt x="99" y="42"/>
                  </a:lnTo>
                  <a:lnTo>
                    <a:pt x="99" y="44"/>
                  </a:lnTo>
                  <a:lnTo>
                    <a:pt x="97" y="46"/>
                  </a:lnTo>
                  <a:lnTo>
                    <a:pt x="96" y="47"/>
                  </a:lnTo>
                  <a:lnTo>
                    <a:pt x="94" y="49"/>
                  </a:lnTo>
                  <a:lnTo>
                    <a:pt x="92" y="49"/>
                  </a:lnTo>
                  <a:lnTo>
                    <a:pt x="91" y="49"/>
                  </a:lnTo>
                  <a:lnTo>
                    <a:pt x="89" y="49"/>
                  </a:lnTo>
                  <a:lnTo>
                    <a:pt x="87" y="49"/>
                  </a:lnTo>
                  <a:lnTo>
                    <a:pt x="85" y="49"/>
                  </a:lnTo>
                  <a:lnTo>
                    <a:pt x="84" y="49"/>
                  </a:lnTo>
                  <a:lnTo>
                    <a:pt x="82" y="49"/>
                  </a:lnTo>
                  <a:lnTo>
                    <a:pt x="81" y="49"/>
                  </a:lnTo>
                  <a:lnTo>
                    <a:pt x="79" y="49"/>
                  </a:lnTo>
                  <a:lnTo>
                    <a:pt x="77" y="49"/>
                  </a:lnTo>
                  <a:lnTo>
                    <a:pt x="76" y="49"/>
                  </a:lnTo>
                  <a:lnTo>
                    <a:pt x="74" y="49"/>
                  </a:lnTo>
                  <a:lnTo>
                    <a:pt x="72" y="49"/>
                  </a:lnTo>
                  <a:lnTo>
                    <a:pt x="70" y="49"/>
                  </a:lnTo>
                  <a:lnTo>
                    <a:pt x="70" y="47"/>
                  </a:lnTo>
                  <a:lnTo>
                    <a:pt x="68" y="47"/>
                  </a:lnTo>
                  <a:lnTo>
                    <a:pt x="68" y="45"/>
                  </a:lnTo>
                  <a:lnTo>
                    <a:pt x="68" y="44"/>
                  </a:lnTo>
                  <a:lnTo>
                    <a:pt x="67" y="44"/>
                  </a:lnTo>
                  <a:lnTo>
                    <a:pt x="67" y="42"/>
                  </a:lnTo>
                  <a:lnTo>
                    <a:pt x="67" y="40"/>
                  </a:lnTo>
                  <a:lnTo>
                    <a:pt x="68" y="39"/>
                  </a:lnTo>
                  <a:lnTo>
                    <a:pt x="69" y="39"/>
                  </a:lnTo>
                  <a:lnTo>
                    <a:pt x="70" y="37"/>
                  </a:lnTo>
                  <a:lnTo>
                    <a:pt x="72" y="37"/>
                  </a:lnTo>
                  <a:lnTo>
                    <a:pt x="73" y="37"/>
                  </a:lnTo>
                  <a:lnTo>
                    <a:pt x="75" y="37"/>
                  </a:lnTo>
                  <a:lnTo>
                    <a:pt x="78" y="35"/>
                  </a:lnTo>
                  <a:lnTo>
                    <a:pt x="80" y="35"/>
                  </a:lnTo>
                  <a:lnTo>
                    <a:pt x="84" y="34"/>
                  </a:lnTo>
                  <a:lnTo>
                    <a:pt x="87" y="34"/>
                  </a:lnTo>
                  <a:lnTo>
                    <a:pt x="91" y="32"/>
                  </a:lnTo>
                  <a:lnTo>
                    <a:pt x="90" y="32"/>
                  </a:lnTo>
                  <a:lnTo>
                    <a:pt x="89" y="32"/>
                  </a:lnTo>
                  <a:lnTo>
                    <a:pt x="89" y="30"/>
                  </a:lnTo>
                  <a:lnTo>
                    <a:pt x="88" y="30"/>
                  </a:lnTo>
                  <a:lnTo>
                    <a:pt x="88" y="28"/>
                  </a:lnTo>
                  <a:lnTo>
                    <a:pt x="86" y="26"/>
                  </a:lnTo>
                  <a:lnTo>
                    <a:pt x="86" y="25"/>
                  </a:lnTo>
                  <a:lnTo>
                    <a:pt x="85" y="25"/>
                  </a:lnTo>
                  <a:lnTo>
                    <a:pt x="85" y="23"/>
                  </a:lnTo>
                  <a:lnTo>
                    <a:pt x="83" y="21"/>
                  </a:lnTo>
                  <a:lnTo>
                    <a:pt x="83" y="20"/>
                  </a:lnTo>
                  <a:lnTo>
                    <a:pt x="82" y="20"/>
                  </a:lnTo>
                  <a:lnTo>
                    <a:pt x="82" y="18"/>
                  </a:lnTo>
                  <a:lnTo>
                    <a:pt x="82" y="17"/>
                  </a:lnTo>
                  <a:lnTo>
                    <a:pt x="72" y="15"/>
                  </a:lnTo>
                  <a:lnTo>
                    <a:pt x="64" y="14"/>
                  </a:lnTo>
                  <a:lnTo>
                    <a:pt x="55" y="15"/>
                  </a:lnTo>
                  <a:lnTo>
                    <a:pt x="48" y="15"/>
                  </a:lnTo>
                  <a:lnTo>
                    <a:pt x="40" y="18"/>
                  </a:lnTo>
                  <a:lnTo>
                    <a:pt x="34" y="20"/>
                  </a:lnTo>
                  <a:lnTo>
                    <a:pt x="28" y="23"/>
                  </a:lnTo>
                  <a:lnTo>
                    <a:pt x="22" y="25"/>
                  </a:lnTo>
                  <a:lnTo>
                    <a:pt x="17" y="28"/>
                  </a:lnTo>
                  <a:lnTo>
                    <a:pt x="12" y="32"/>
                  </a:lnTo>
                  <a:lnTo>
                    <a:pt x="9" y="36"/>
                  </a:lnTo>
                  <a:lnTo>
                    <a:pt x="6" y="37"/>
                  </a:lnTo>
                  <a:lnTo>
                    <a:pt x="3" y="40"/>
                  </a:lnTo>
                  <a:lnTo>
                    <a:pt x="1" y="41"/>
                  </a:lnTo>
                  <a:lnTo>
                    <a:pt x="0" y="42"/>
                  </a:lnTo>
                  <a:lnTo>
                    <a:pt x="0" y="41"/>
                  </a:lnTo>
                </a:path>
              </a:pathLst>
            </a:custGeom>
            <a:solidFill>
              <a:srgbClr val="F8F8F8"/>
            </a:solidFill>
            <a:ln w="6350">
              <a:solidFill>
                <a:srgbClr val="DDDDDD"/>
              </a:solidFill>
              <a:round/>
              <a:headEnd/>
              <a:tailEnd/>
            </a:ln>
          </p:spPr>
          <p:txBody>
            <a:bodyPr/>
            <a:lstStyle/>
            <a:p>
              <a:endParaRPr lang="it-IT"/>
            </a:p>
          </p:txBody>
        </p:sp>
        <p:sp>
          <p:nvSpPr>
            <p:cNvPr id="13347" name="Freeform 41"/>
            <p:cNvSpPr>
              <a:spLocks/>
            </p:cNvSpPr>
            <p:nvPr/>
          </p:nvSpPr>
          <p:spPr bwMode="auto">
            <a:xfrm>
              <a:off x="3311" y="1351"/>
              <a:ext cx="113" cy="73"/>
            </a:xfrm>
            <a:custGeom>
              <a:avLst/>
              <a:gdLst>
                <a:gd name="T0" fmla="*/ 420 w 57"/>
                <a:gd name="T1" fmla="*/ 1 h 78"/>
                <a:gd name="T2" fmla="*/ 389 w 57"/>
                <a:gd name="T3" fmla="*/ 6 h 78"/>
                <a:gd name="T4" fmla="*/ 319 w 57"/>
                <a:gd name="T5" fmla="*/ 8 h 78"/>
                <a:gd name="T6" fmla="*/ 248 w 57"/>
                <a:gd name="T7" fmla="*/ 14 h 78"/>
                <a:gd name="T8" fmla="*/ 172 w 57"/>
                <a:gd name="T9" fmla="*/ 21 h 78"/>
                <a:gd name="T10" fmla="*/ 87 w 57"/>
                <a:gd name="T11" fmla="*/ 26 h 78"/>
                <a:gd name="T12" fmla="*/ 32 w 57"/>
                <a:gd name="T13" fmla="*/ 31 h 78"/>
                <a:gd name="T14" fmla="*/ 0 w 57"/>
                <a:gd name="T15" fmla="*/ 34 h 78"/>
                <a:gd name="T16" fmla="*/ 16 w 57"/>
                <a:gd name="T17" fmla="*/ 36 h 78"/>
                <a:gd name="T18" fmla="*/ 40 w 57"/>
                <a:gd name="T19" fmla="*/ 42 h 78"/>
                <a:gd name="T20" fmla="*/ 56 w 57"/>
                <a:gd name="T21" fmla="*/ 46 h 78"/>
                <a:gd name="T22" fmla="*/ 48 w 57"/>
                <a:gd name="T23" fmla="*/ 51 h 78"/>
                <a:gd name="T24" fmla="*/ 40 w 57"/>
                <a:gd name="T25" fmla="*/ 56 h 78"/>
                <a:gd name="T26" fmla="*/ 16 w 57"/>
                <a:gd name="T27" fmla="*/ 60 h 78"/>
                <a:gd name="T28" fmla="*/ 0 w 57"/>
                <a:gd name="T29" fmla="*/ 62 h 78"/>
                <a:gd name="T30" fmla="*/ 0 w 57"/>
                <a:gd name="T31" fmla="*/ 63 h 78"/>
                <a:gd name="T32" fmla="*/ 0 w 57"/>
                <a:gd name="T33" fmla="*/ 62 h 78"/>
                <a:gd name="T34" fmla="*/ 40 w 57"/>
                <a:gd name="T35" fmla="*/ 58 h 78"/>
                <a:gd name="T36" fmla="*/ 95 w 57"/>
                <a:gd name="T37" fmla="*/ 49 h 78"/>
                <a:gd name="T38" fmla="*/ 172 w 57"/>
                <a:gd name="T39" fmla="*/ 37 h 78"/>
                <a:gd name="T40" fmla="*/ 248 w 57"/>
                <a:gd name="T41" fmla="*/ 26 h 78"/>
                <a:gd name="T42" fmla="*/ 319 w 57"/>
                <a:gd name="T43" fmla="*/ 15 h 78"/>
                <a:gd name="T44" fmla="*/ 389 w 57"/>
                <a:gd name="T45" fmla="*/ 7 h 78"/>
                <a:gd name="T46" fmla="*/ 420 w 57"/>
                <a:gd name="T47" fmla="*/ 1 h 78"/>
                <a:gd name="T48" fmla="*/ 436 w 57"/>
                <a:gd name="T49" fmla="*/ 0 h 78"/>
                <a:gd name="T50" fmla="*/ 436 w 57"/>
                <a:gd name="T51" fmla="*/ 0 h 78"/>
                <a:gd name="T52" fmla="*/ 436 w 57"/>
                <a:gd name="T53" fmla="*/ 0 h 78"/>
                <a:gd name="T54" fmla="*/ 436 w 57"/>
                <a:gd name="T55" fmla="*/ 0 h 78"/>
                <a:gd name="T56" fmla="*/ 436 w 57"/>
                <a:gd name="T57" fmla="*/ 0 h 78"/>
                <a:gd name="T58" fmla="*/ 436 w 57"/>
                <a:gd name="T59" fmla="*/ 0 h 78"/>
                <a:gd name="T60" fmla="*/ 436 w 57"/>
                <a:gd name="T61" fmla="*/ 0 h 78"/>
                <a:gd name="T62" fmla="*/ 436 w 57"/>
                <a:gd name="T63" fmla="*/ 0 h 78"/>
                <a:gd name="T64" fmla="*/ 436 w 5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7"/>
                <a:gd name="T100" fmla="*/ 0 h 78"/>
                <a:gd name="T101" fmla="*/ 57 w 5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7" h="78">
                  <a:moveTo>
                    <a:pt x="56" y="0"/>
                  </a:moveTo>
                  <a:lnTo>
                    <a:pt x="54" y="1"/>
                  </a:lnTo>
                  <a:lnTo>
                    <a:pt x="53" y="2"/>
                  </a:lnTo>
                  <a:lnTo>
                    <a:pt x="50" y="6"/>
                  </a:lnTo>
                  <a:lnTo>
                    <a:pt x="47" y="7"/>
                  </a:lnTo>
                  <a:lnTo>
                    <a:pt x="41" y="11"/>
                  </a:lnTo>
                  <a:lnTo>
                    <a:pt x="37" y="14"/>
                  </a:lnTo>
                  <a:lnTo>
                    <a:pt x="32" y="17"/>
                  </a:lnTo>
                  <a:lnTo>
                    <a:pt x="27" y="20"/>
                  </a:lnTo>
                  <a:lnTo>
                    <a:pt x="22" y="25"/>
                  </a:lnTo>
                  <a:lnTo>
                    <a:pt x="17" y="29"/>
                  </a:lnTo>
                  <a:lnTo>
                    <a:pt x="11" y="32"/>
                  </a:lnTo>
                  <a:lnTo>
                    <a:pt x="8" y="35"/>
                  </a:lnTo>
                  <a:lnTo>
                    <a:pt x="4" y="37"/>
                  </a:lnTo>
                  <a:lnTo>
                    <a:pt x="2" y="39"/>
                  </a:lnTo>
                  <a:lnTo>
                    <a:pt x="0" y="41"/>
                  </a:lnTo>
                  <a:lnTo>
                    <a:pt x="2" y="44"/>
                  </a:lnTo>
                  <a:lnTo>
                    <a:pt x="5" y="47"/>
                  </a:lnTo>
                  <a:lnTo>
                    <a:pt x="5" y="51"/>
                  </a:lnTo>
                  <a:lnTo>
                    <a:pt x="7" y="52"/>
                  </a:lnTo>
                  <a:lnTo>
                    <a:pt x="7" y="56"/>
                  </a:lnTo>
                  <a:lnTo>
                    <a:pt x="7" y="59"/>
                  </a:lnTo>
                  <a:lnTo>
                    <a:pt x="6" y="63"/>
                  </a:lnTo>
                  <a:lnTo>
                    <a:pt x="6" y="65"/>
                  </a:lnTo>
                  <a:lnTo>
                    <a:pt x="5" y="68"/>
                  </a:lnTo>
                  <a:lnTo>
                    <a:pt x="4" y="70"/>
                  </a:lnTo>
                  <a:lnTo>
                    <a:pt x="2" y="73"/>
                  </a:lnTo>
                  <a:lnTo>
                    <a:pt x="2" y="74"/>
                  </a:lnTo>
                  <a:lnTo>
                    <a:pt x="0" y="76"/>
                  </a:lnTo>
                  <a:lnTo>
                    <a:pt x="0" y="77"/>
                  </a:lnTo>
                  <a:lnTo>
                    <a:pt x="0" y="76"/>
                  </a:lnTo>
                  <a:lnTo>
                    <a:pt x="2" y="74"/>
                  </a:lnTo>
                  <a:lnTo>
                    <a:pt x="5" y="70"/>
                  </a:lnTo>
                  <a:lnTo>
                    <a:pt x="8" y="65"/>
                  </a:lnTo>
                  <a:lnTo>
                    <a:pt x="12" y="60"/>
                  </a:lnTo>
                  <a:lnTo>
                    <a:pt x="17" y="52"/>
                  </a:lnTo>
                  <a:lnTo>
                    <a:pt x="22" y="45"/>
                  </a:lnTo>
                  <a:lnTo>
                    <a:pt x="28" y="38"/>
                  </a:lnTo>
                  <a:lnTo>
                    <a:pt x="32" y="32"/>
                  </a:lnTo>
                  <a:lnTo>
                    <a:pt x="37" y="25"/>
                  </a:lnTo>
                  <a:lnTo>
                    <a:pt x="41" y="18"/>
                  </a:lnTo>
                  <a:lnTo>
                    <a:pt x="47" y="12"/>
                  </a:lnTo>
                  <a:lnTo>
                    <a:pt x="50" y="8"/>
                  </a:lnTo>
                  <a:lnTo>
                    <a:pt x="53" y="3"/>
                  </a:lnTo>
                  <a:lnTo>
                    <a:pt x="54" y="1"/>
                  </a:lnTo>
                  <a:lnTo>
                    <a:pt x="56" y="0"/>
                  </a:lnTo>
                </a:path>
              </a:pathLst>
            </a:custGeom>
            <a:solidFill>
              <a:srgbClr val="F8F8F8"/>
            </a:solidFill>
            <a:ln w="9048">
              <a:solidFill>
                <a:srgbClr val="DDDDDD"/>
              </a:solidFill>
              <a:round/>
              <a:headEnd/>
              <a:tailEnd/>
            </a:ln>
          </p:spPr>
          <p:txBody>
            <a:bodyPr/>
            <a:lstStyle/>
            <a:p>
              <a:endParaRPr lang="it-IT"/>
            </a:p>
          </p:txBody>
        </p:sp>
        <p:sp>
          <p:nvSpPr>
            <p:cNvPr id="13348" name="Freeform 42"/>
            <p:cNvSpPr>
              <a:spLocks/>
            </p:cNvSpPr>
            <p:nvPr/>
          </p:nvSpPr>
          <p:spPr bwMode="auto">
            <a:xfrm>
              <a:off x="2840" y="1351"/>
              <a:ext cx="116" cy="73"/>
            </a:xfrm>
            <a:custGeom>
              <a:avLst/>
              <a:gdLst>
                <a:gd name="T0" fmla="*/ 0 w 59"/>
                <a:gd name="T1" fmla="*/ 1 h 78"/>
                <a:gd name="T2" fmla="*/ 39 w 59"/>
                <a:gd name="T3" fmla="*/ 6 h 78"/>
                <a:gd name="T4" fmla="*/ 92 w 59"/>
                <a:gd name="T5" fmla="*/ 8 h 78"/>
                <a:gd name="T6" fmla="*/ 173 w 59"/>
                <a:gd name="T7" fmla="*/ 14 h 78"/>
                <a:gd name="T8" fmla="*/ 252 w 59"/>
                <a:gd name="T9" fmla="*/ 21 h 78"/>
                <a:gd name="T10" fmla="*/ 328 w 59"/>
                <a:gd name="T11" fmla="*/ 26 h 78"/>
                <a:gd name="T12" fmla="*/ 387 w 59"/>
                <a:gd name="T13" fmla="*/ 31 h 78"/>
                <a:gd name="T14" fmla="*/ 433 w 59"/>
                <a:gd name="T15" fmla="*/ 33 h 78"/>
                <a:gd name="T16" fmla="*/ 409 w 59"/>
                <a:gd name="T17" fmla="*/ 36 h 78"/>
                <a:gd name="T18" fmla="*/ 372 w 59"/>
                <a:gd name="T19" fmla="*/ 41 h 78"/>
                <a:gd name="T20" fmla="*/ 364 w 59"/>
                <a:gd name="T21" fmla="*/ 45 h 78"/>
                <a:gd name="T22" fmla="*/ 364 w 59"/>
                <a:gd name="T23" fmla="*/ 51 h 78"/>
                <a:gd name="T24" fmla="*/ 372 w 59"/>
                <a:gd name="T25" fmla="*/ 55 h 78"/>
                <a:gd name="T26" fmla="*/ 387 w 59"/>
                <a:gd name="T27" fmla="*/ 59 h 78"/>
                <a:gd name="T28" fmla="*/ 395 w 59"/>
                <a:gd name="T29" fmla="*/ 62 h 78"/>
                <a:gd name="T30" fmla="*/ 409 w 59"/>
                <a:gd name="T31" fmla="*/ 63 h 78"/>
                <a:gd name="T32" fmla="*/ 409 w 59"/>
                <a:gd name="T33" fmla="*/ 62 h 78"/>
                <a:gd name="T34" fmla="*/ 372 w 59"/>
                <a:gd name="T35" fmla="*/ 58 h 78"/>
                <a:gd name="T36" fmla="*/ 313 w 59"/>
                <a:gd name="T37" fmla="*/ 49 h 78"/>
                <a:gd name="T38" fmla="*/ 236 w 59"/>
                <a:gd name="T39" fmla="*/ 37 h 78"/>
                <a:gd name="T40" fmla="*/ 167 w 59"/>
                <a:gd name="T41" fmla="*/ 26 h 78"/>
                <a:gd name="T42" fmla="*/ 85 w 59"/>
                <a:gd name="T43" fmla="*/ 15 h 78"/>
                <a:gd name="T44" fmla="*/ 31 w 59"/>
                <a:gd name="T45" fmla="*/ 7 h 78"/>
                <a:gd name="T46" fmla="*/ 0 w 59"/>
                <a:gd name="T47" fmla="*/ 1 h 78"/>
                <a:gd name="T48" fmla="*/ 0 w 59"/>
                <a:gd name="T49" fmla="*/ 0 h 78"/>
                <a:gd name="T50" fmla="*/ 0 w 59"/>
                <a:gd name="T51" fmla="*/ 0 h 78"/>
                <a:gd name="T52" fmla="*/ 0 w 59"/>
                <a:gd name="T53" fmla="*/ 0 h 78"/>
                <a:gd name="T54" fmla="*/ 0 w 59"/>
                <a:gd name="T55" fmla="*/ 0 h 78"/>
                <a:gd name="T56" fmla="*/ 0 w 59"/>
                <a:gd name="T57" fmla="*/ 0 h 78"/>
                <a:gd name="T58" fmla="*/ 0 w 59"/>
                <a:gd name="T59" fmla="*/ 0 h 78"/>
                <a:gd name="T60" fmla="*/ 0 w 59"/>
                <a:gd name="T61" fmla="*/ 0 h 78"/>
                <a:gd name="T62" fmla="*/ 0 w 59"/>
                <a:gd name="T63" fmla="*/ 0 h 78"/>
                <a:gd name="T64" fmla="*/ 0 w 59"/>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9"/>
                <a:gd name="T100" fmla="*/ 0 h 78"/>
                <a:gd name="T101" fmla="*/ 59 w 59"/>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9" h="78">
                  <a:moveTo>
                    <a:pt x="0" y="0"/>
                  </a:moveTo>
                  <a:lnTo>
                    <a:pt x="0" y="1"/>
                  </a:lnTo>
                  <a:lnTo>
                    <a:pt x="2" y="2"/>
                  </a:lnTo>
                  <a:lnTo>
                    <a:pt x="5" y="6"/>
                  </a:lnTo>
                  <a:lnTo>
                    <a:pt x="9" y="7"/>
                  </a:lnTo>
                  <a:lnTo>
                    <a:pt x="12" y="11"/>
                  </a:lnTo>
                  <a:lnTo>
                    <a:pt x="18" y="14"/>
                  </a:lnTo>
                  <a:lnTo>
                    <a:pt x="23" y="17"/>
                  </a:lnTo>
                  <a:lnTo>
                    <a:pt x="29" y="20"/>
                  </a:lnTo>
                  <a:lnTo>
                    <a:pt x="33" y="25"/>
                  </a:lnTo>
                  <a:lnTo>
                    <a:pt x="39" y="28"/>
                  </a:lnTo>
                  <a:lnTo>
                    <a:pt x="43" y="32"/>
                  </a:lnTo>
                  <a:lnTo>
                    <a:pt x="48" y="34"/>
                  </a:lnTo>
                  <a:lnTo>
                    <a:pt x="51" y="37"/>
                  </a:lnTo>
                  <a:lnTo>
                    <a:pt x="55" y="39"/>
                  </a:lnTo>
                  <a:lnTo>
                    <a:pt x="57" y="40"/>
                  </a:lnTo>
                  <a:lnTo>
                    <a:pt x="58" y="40"/>
                  </a:lnTo>
                  <a:lnTo>
                    <a:pt x="54" y="44"/>
                  </a:lnTo>
                  <a:lnTo>
                    <a:pt x="51" y="47"/>
                  </a:lnTo>
                  <a:lnTo>
                    <a:pt x="49" y="50"/>
                  </a:lnTo>
                  <a:lnTo>
                    <a:pt x="49" y="52"/>
                  </a:lnTo>
                  <a:lnTo>
                    <a:pt x="48" y="55"/>
                  </a:lnTo>
                  <a:lnTo>
                    <a:pt x="48" y="58"/>
                  </a:lnTo>
                  <a:lnTo>
                    <a:pt x="48" y="62"/>
                  </a:lnTo>
                  <a:lnTo>
                    <a:pt x="49" y="64"/>
                  </a:lnTo>
                  <a:lnTo>
                    <a:pt x="49" y="67"/>
                  </a:lnTo>
                  <a:lnTo>
                    <a:pt x="51" y="70"/>
                  </a:lnTo>
                  <a:lnTo>
                    <a:pt x="51" y="72"/>
                  </a:lnTo>
                  <a:lnTo>
                    <a:pt x="52" y="74"/>
                  </a:lnTo>
                  <a:lnTo>
                    <a:pt x="52" y="76"/>
                  </a:lnTo>
                  <a:lnTo>
                    <a:pt x="54" y="77"/>
                  </a:lnTo>
                  <a:lnTo>
                    <a:pt x="55" y="77"/>
                  </a:lnTo>
                  <a:lnTo>
                    <a:pt x="54" y="76"/>
                  </a:lnTo>
                  <a:lnTo>
                    <a:pt x="52" y="74"/>
                  </a:lnTo>
                  <a:lnTo>
                    <a:pt x="49" y="70"/>
                  </a:lnTo>
                  <a:lnTo>
                    <a:pt x="46" y="65"/>
                  </a:lnTo>
                  <a:lnTo>
                    <a:pt x="41" y="60"/>
                  </a:lnTo>
                  <a:lnTo>
                    <a:pt x="37" y="52"/>
                  </a:lnTo>
                  <a:lnTo>
                    <a:pt x="31" y="45"/>
                  </a:lnTo>
                  <a:lnTo>
                    <a:pt x="27" y="38"/>
                  </a:lnTo>
                  <a:lnTo>
                    <a:pt x="22" y="32"/>
                  </a:lnTo>
                  <a:lnTo>
                    <a:pt x="17" y="25"/>
                  </a:lnTo>
                  <a:lnTo>
                    <a:pt x="11" y="18"/>
                  </a:lnTo>
                  <a:lnTo>
                    <a:pt x="8" y="12"/>
                  </a:lnTo>
                  <a:lnTo>
                    <a:pt x="4" y="8"/>
                  </a:lnTo>
                  <a:lnTo>
                    <a:pt x="2" y="3"/>
                  </a:lnTo>
                  <a:lnTo>
                    <a:pt x="0" y="1"/>
                  </a:lnTo>
                  <a:lnTo>
                    <a:pt x="0" y="0"/>
                  </a:lnTo>
                </a:path>
              </a:pathLst>
            </a:custGeom>
            <a:solidFill>
              <a:srgbClr val="F8F8F8"/>
            </a:solidFill>
            <a:ln w="9048">
              <a:solidFill>
                <a:srgbClr val="DDDDDD"/>
              </a:solidFill>
              <a:round/>
              <a:headEnd/>
              <a:tailEnd/>
            </a:ln>
          </p:spPr>
          <p:txBody>
            <a:bodyPr/>
            <a:lstStyle/>
            <a:p>
              <a:endParaRPr lang="it-IT"/>
            </a:p>
          </p:txBody>
        </p:sp>
        <p:sp>
          <p:nvSpPr>
            <p:cNvPr id="13349" name="Freeform 43"/>
            <p:cNvSpPr>
              <a:spLocks/>
            </p:cNvSpPr>
            <p:nvPr/>
          </p:nvSpPr>
          <p:spPr bwMode="auto">
            <a:xfrm>
              <a:off x="3024" y="1383"/>
              <a:ext cx="71" cy="37"/>
            </a:xfrm>
            <a:custGeom>
              <a:avLst/>
              <a:gdLst>
                <a:gd name="T0" fmla="*/ 0 w 36"/>
                <a:gd name="T1" fmla="*/ 7 h 39"/>
                <a:gd name="T2" fmla="*/ 16 w 36"/>
                <a:gd name="T3" fmla="*/ 6 h 39"/>
                <a:gd name="T4" fmla="*/ 47 w 36"/>
                <a:gd name="T5" fmla="*/ 3 h 39"/>
                <a:gd name="T6" fmla="*/ 77 w 36"/>
                <a:gd name="T7" fmla="*/ 3 h 39"/>
                <a:gd name="T8" fmla="*/ 124 w 36"/>
                <a:gd name="T9" fmla="*/ 1 h 39"/>
                <a:gd name="T10" fmla="*/ 152 w 36"/>
                <a:gd name="T11" fmla="*/ 1 h 39"/>
                <a:gd name="T12" fmla="*/ 183 w 36"/>
                <a:gd name="T13" fmla="*/ 1 h 39"/>
                <a:gd name="T14" fmla="*/ 213 w 36"/>
                <a:gd name="T15" fmla="*/ 4 h 39"/>
                <a:gd name="T16" fmla="*/ 237 w 36"/>
                <a:gd name="T17" fmla="*/ 7 h 39"/>
                <a:gd name="T18" fmla="*/ 252 w 36"/>
                <a:gd name="T19" fmla="*/ 10 h 39"/>
                <a:gd name="T20" fmla="*/ 268 w 36"/>
                <a:gd name="T21" fmla="*/ 15 h 39"/>
                <a:gd name="T22" fmla="*/ 260 w 36"/>
                <a:gd name="T23" fmla="*/ 20 h 39"/>
                <a:gd name="T24" fmla="*/ 252 w 36"/>
                <a:gd name="T25" fmla="*/ 25 h 39"/>
                <a:gd name="T26" fmla="*/ 237 w 36"/>
                <a:gd name="T27" fmla="*/ 27 h 39"/>
                <a:gd name="T28" fmla="*/ 221 w 36"/>
                <a:gd name="T29" fmla="*/ 29 h 39"/>
                <a:gd name="T30" fmla="*/ 183 w 36"/>
                <a:gd name="T31" fmla="*/ 31 h 39"/>
                <a:gd name="T32" fmla="*/ 132 w 36"/>
                <a:gd name="T33" fmla="*/ 32 h 39"/>
                <a:gd name="T34" fmla="*/ 77 w 36"/>
                <a:gd name="T35" fmla="*/ 30 h 39"/>
                <a:gd name="T36" fmla="*/ 47 w 36"/>
                <a:gd name="T37" fmla="*/ 27 h 39"/>
                <a:gd name="T38" fmla="*/ 24 w 36"/>
                <a:gd name="T39" fmla="*/ 25 h 39"/>
                <a:gd name="T40" fmla="*/ 16 w 36"/>
                <a:gd name="T41" fmla="*/ 22 h 39"/>
                <a:gd name="T42" fmla="*/ 16 w 36"/>
                <a:gd name="T43" fmla="*/ 19 h 39"/>
                <a:gd name="T44" fmla="*/ 32 w 36"/>
                <a:gd name="T45" fmla="*/ 14 h 39"/>
                <a:gd name="T46" fmla="*/ 47 w 36"/>
                <a:gd name="T47" fmla="*/ 13 h 39"/>
                <a:gd name="T48" fmla="*/ 77 w 36"/>
                <a:gd name="T49" fmla="*/ 12 h 39"/>
                <a:gd name="T50" fmla="*/ 93 w 36"/>
                <a:gd name="T51" fmla="*/ 12 h 39"/>
                <a:gd name="T52" fmla="*/ 116 w 36"/>
                <a:gd name="T53" fmla="*/ 12 h 39"/>
                <a:gd name="T54" fmla="*/ 116 w 36"/>
                <a:gd name="T55" fmla="*/ 13 h 39"/>
                <a:gd name="T56" fmla="*/ 101 w 36"/>
                <a:gd name="T57" fmla="*/ 15 h 39"/>
                <a:gd name="T58" fmla="*/ 93 w 36"/>
                <a:gd name="T59" fmla="*/ 18 h 39"/>
                <a:gd name="T60" fmla="*/ 93 w 36"/>
                <a:gd name="T61" fmla="*/ 20 h 39"/>
                <a:gd name="T62" fmla="*/ 93 w 36"/>
                <a:gd name="T63" fmla="*/ 20 h 39"/>
                <a:gd name="T64" fmla="*/ 93 w 36"/>
                <a:gd name="T65" fmla="*/ 25 h 39"/>
                <a:gd name="T66" fmla="*/ 101 w 36"/>
                <a:gd name="T67" fmla="*/ 27 h 39"/>
                <a:gd name="T68" fmla="*/ 132 w 36"/>
                <a:gd name="T69" fmla="*/ 27 h 39"/>
                <a:gd name="T70" fmla="*/ 140 w 36"/>
                <a:gd name="T71" fmla="*/ 27 h 39"/>
                <a:gd name="T72" fmla="*/ 152 w 36"/>
                <a:gd name="T73" fmla="*/ 27 h 39"/>
                <a:gd name="T74" fmla="*/ 176 w 36"/>
                <a:gd name="T75" fmla="*/ 27 h 39"/>
                <a:gd name="T76" fmla="*/ 221 w 36"/>
                <a:gd name="T77" fmla="*/ 22 h 39"/>
                <a:gd name="T78" fmla="*/ 221 w 36"/>
                <a:gd name="T79" fmla="*/ 17 h 39"/>
                <a:gd name="T80" fmla="*/ 199 w 36"/>
                <a:gd name="T81" fmla="*/ 10 h 39"/>
                <a:gd name="T82" fmla="*/ 152 w 36"/>
                <a:gd name="T83" fmla="*/ 9 h 39"/>
                <a:gd name="T84" fmla="*/ 116 w 36"/>
                <a:gd name="T85" fmla="*/ 6 h 39"/>
                <a:gd name="T86" fmla="*/ 71 w 36"/>
                <a:gd name="T87" fmla="*/ 7 h 39"/>
                <a:gd name="T88" fmla="*/ 39 w 36"/>
                <a:gd name="T89" fmla="*/ 7 h 39"/>
                <a:gd name="T90" fmla="*/ 16 w 36"/>
                <a:gd name="T91" fmla="*/ 7 h 39"/>
                <a:gd name="T92" fmla="*/ 8 w 36"/>
                <a:gd name="T93" fmla="*/ 7 h 39"/>
                <a:gd name="T94" fmla="*/ 0 w 36"/>
                <a:gd name="T95" fmla="*/ 7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39"/>
                <a:gd name="T146" fmla="*/ 36 w 36"/>
                <a:gd name="T147" fmla="*/ 39 h 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39">
                  <a:moveTo>
                    <a:pt x="0" y="7"/>
                  </a:moveTo>
                  <a:lnTo>
                    <a:pt x="0" y="7"/>
                  </a:lnTo>
                  <a:lnTo>
                    <a:pt x="2" y="6"/>
                  </a:lnTo>
                  <a:lnTo>
                    <a:pt x="3" y="5"/>
                  </a:lnTo>
                  <a:lnTo>
                    <a:pt x="5" y="5"/>
                  </a:lnTo>
                  <a:lnTo>
                    <a:pt x="6" y="3"/>
                  </a:lnTo>
                  <a:lnTo>
                    <a:pt x="7" y="3"/>
                  </a:lnTo>
                  <a:lnTo>
                    <a:pt x="9" y="3"/>
                  </a:lnTo>
                  <a:lnTo>
                    <a:pt x="10" y="3"/>
                  </a:lnTo>
                  <a:lnTo>
                    <a:pt x="12" y="1"/>
                  </a:lnTo>
                  <a:lnTo>
                    <a:pt x="14" y="1"/>
                  </a:lnTo>
                  <a:lnTo>
                    <a:pt x="16" y="1"/>
                  </a:lnTo>
                  <a:lnTo>
                    <a:pt x="18" y="1"/>
                  </a:lnTo>
                  <a:lnTo>
                    <a:pt x="20" y="0"/>
                  </a:lnTo>
                  <a:lnTo>
                    <a:pt x="20" y="1"/>
                  </a:lnTo>
                  <a:lnTo>
                    <a:pt x="21" y="1"/>
                  </a:lnTo>
                  <a:lnTo>
                    <a:pt x="22" y="1"/>
                  </a:lnTo>
                  <a:lnTo>
                    <a:pt x="24" y="1"/>
                  </a:lnTo>
                  <a:lnTo>
                    <a:pt x="24" y="2"/>
                  </a:lnTo>
                  <a:lnTo>
                    <a:pt x="26" y="2"/>
                  </a:lnTo>
                  <a:lnTo>
                    <a:pt x="28" y="4"/>
                  </a:lnTo>
                  <a:lnTo>
                    <a:pt x="29" y="4"/>
                  </a:lnTo>
                  <a:lnTo>
                    <a:pt x="29" y="6"/>
                  </a:lnTo>
                  <a:lnTo>
                    <a:pt x="31" y="7"/>
                  </a:lnTo>
                  <a:lnTo>
                    <a:pt x="31" y="9"/>
                  </a:lnTo>
                  <a:lnTo>
                    <a:pt x="33" y="10"/>
                  </a:lnTo>
                  <a:lnTo>
                    <a:pt x="33" y="13"/>
                  </a:lnTo>
                  <a:lnTo>
                    <a:pt x="34" y="15"/>
                  </a:lnTo>
                  <a:lnTo>
                    <a:pt x="34" y="17"/>
                  </a:lnTo>
                  <a:lnTo>
                    <a:pt x="35" y="18"/>
                  </a:lnTo>
                  <a:lnTo>
                    <a:pt x="34" y="20"/>
                  </a:lnTo>
                  <a:lnTo>
                    <a:pt x="34" y="22"/>
                  </a:lnTo>
                  <a:lnTo>
                    <a:pt x="34" y="23"/>
                  </a:lnTo>
                  <a:lnTo>
                    <a:pt x="34" y="24"/>
                  </a:lnTo>
                  <a:lnTo>
                    <a:pt x="33" y="26"/>
                  </a:lnTo>
                  <a:lnTo>
                    <a:pt x="33" y="28"/>
                  </a:lnTo>
                  <a:lnTo>
                    <a:pt x="33" y="30"/>
                  </a:lnTo>
                  <a:lnTo>
                    <a:pt x="31" y="32"/>
                  </a:lnTo>
                  <a:lnTo>
                    <a:pt x="31" y="33"/>
                  </a:lnTo>
                  <a:lnTo>
                    <a:pt x="29" y="35"/>
                  </a:lnTo>
                  <a:lnTo>
                    <a:pt x="28" y="37"/>
                  </a:lnTo>
                  <a:lnTo>
                    <a:pt x="26" y="37"/>
                  </a:lnTo>
                  <a:lnTo>
                    <a:pt x="24" y="37"/>
                  </a:lnTo>
                  <a:lnTo>
                    <a:pt x="22" y="37"/>
                  </a:lnTo>
                  <a:lnTo>
                    <a:pt x="19" y="38"/>
                  </a:lnTo>
                  <a:lnTo>
                    <a:pt x="17" y="38"/>
                  </a:lnTo>
                  <a:lnTo>
                    <a:pt x="14" y="38"/>
                  </a:lnTo>
                  <a:lnTo>
                    <a:pt x="12" y="36"/>
                  </a:lnTo>
                  <a:lnTo>
                    <a:pt x="10" y="36"/>
                  </a:lnTo>
                  <a:lnTo>
                    <a:pt x="9" y="34"/>
                  </a:lnTo>
                  <a:lnTo>
                    <a:pt x="7" y="33"/>
                  </a:lnTo>
                  <a:lnTo>
                    <a:pt x="6" y="31"/>
                  </a:lnTo>
                  <a:lnTo>
                    <a:pt x="5" y="31"/>
                  </a:lnTo>
                  <a:lnTo>
                    <a:pt x="4" y="30"/>
                  </a:lnTo>
                  <a:lnTo>
                    <a:pt x="3" y="28"/>
                  </a:lnTo>
                  <a:lnTo>
                    <a:pt x="3" y="26"/>
                  </a:lnTo>
                  <a:lnTo>
                    <a:pt x="2" y="26"/>
                  </a:lnTo>
                  <a:lnTo>
                    <a:pt x="2" y="25"/>
                  </a:lnTo>
                  <a:lnTo>
                    <a:pt x="2" y="24"/>
                  </a:lnTo>
                  <a:lnTo>
                    <a:pt x="2" y="22"/>
                  </a:lnTo>
                  <a:lnTo>
                    <a:pt x="2" y="20"/>
                  </a:lnTo>
                  <a:lnTo>
                    <a:pt x="2" y="18"/>
                  </a:lnTo>
                  <a:lnTo>
                    <a:pt x="4" y="17"/>
                  </a:lnTo>
                  <a:lnTo>
                    <a:pt x="6" y="16"/>
                  </a:lnTo>
                  <a:lnTo>
                    <a:pt x="8" y="14"/>
                  </a:lnTo>
                  <a:lnTo>
                    <a:pt x="8" y="15"/>
                  </a:lnTo>
                  <a:lnTo>
                    <a:pt x="10" y="15"/>
                  </a:lnTo>
                  <a:lnTo>
                    <a:pt x="12" y="15"/>
                  </a:lnTo>
                  <a:lnTo>
                    <a:pt x="13" y="15"/>
                  </a:lnTo>
                  <a:lnTo>
                    <a:pt x="15" y="15"/>
                  </a:lnTo>
                  <a:lnTo>
                    <a:pt x="15" y="16"/>
                  </a:lnTo>
                  <a:lnTo>
                    <a:pt x="13" y="18"/>
                  </a:lnTo>
                  <a:lnTo>
                    <a:pt x="13" y="19"/>
                  </a:lnTo>
                  <a:lnTo>
                    <a:pt x="12" y="21"/>
                  </a:lnTo>
                  <a:lnTo>
                    <a:pt x="12" y="23"/>
                  </a:lnTo>
                  <a:lnTo>
                    <a:pt x="12" y="26"/>
                  </a:lnTo>
                  <a:lnTo>
                    <a:pt x="12" y="28"/>
                  </a:lnTo>
                  <a:lnTo>
                    <a:pt x="12" y="30"/>
                  </a:lnTo>
                  <a:lnTo>
                    <a:pt x="13" y="31"/>
                  </a:lnTo>
                  <a:lnTo>
                    <a:pt x="13" y="32"/>
                  </a:lnTo>
                  <a:lnTo>
                    <a:pt x="15" y="32"/>
                  </a:lnTo>
                  <a:lnTo>
                    <a:pt x="17" y="32"/>
                  </a:lnTo>
                  <a:lnTo>
                    <a:pt x="18" y="32"/>
                  </a:lnTo>
                  <a:lnTo>
                    <a:pt x="20" y="32"/>
                  </a:lnTo>
                  <a:lnTo>
                    <a:pt x="21" y="31"/>
                  </a:lnTo>
                  <a:lnTo>
                    <a:pt x="23" y="31"/>
                  </a:lnTo>
                  <a:lnTo>
                    <a:pt x="26" y="29"/>
                  </a:lnTo>
                  <a:lnTo>
                    <a:pt x="28" y="27"/>
                  </a:lnTo>
                  <a:lnTo>
                    <a:pt x="29" y="25"/>
                  </a:lnTo>
                  <a:lnTo>
                    <a:pt x="29" y="23"/>
                  </a:lnTo>
                  <a:lnTo>
                    <a:pt x="29" y="22"/>
                  </a:lnTo>
                  <a:lnTo>
                    <a:pt x="29" y="20"/>
                  </a:lnTo>
                  <a:lnTo>
                    <a:pt x="29" y="16"/>
                  </a:lnTo>
                  <a:lnTo>
                    <a:pt x="27" y="15"/>
                  </a:lnTo>
                  <a:lnTo>
                    <a:pt x="26" y="13"/>
                  </a:lnTo>
                  <a:lnTo>
                    <a:pt x="24" y="11"/>
                  </a:lnTo>
                  <a:lnTo>
                    <a:pt x="22" y="9"/>
                  </a:lnTo>
                  <a:lnTo>
                    <a:pt x="20" y="9"/>
                  </a:lnTo>
                  <a:lnTo>
                    <a:pt x="18" y="7"/>
                  </a:lnTo>
                  <a:lnTo>
                    <a:pt x="17" y="7"/>
                  </a:lnTo>
                  <a:lnTo>
                    <a:pt x="15" y="6"/>
                  </a:lnTo>
                  <a:lnTo>
                    <a:pt x="12" y="7"/>
                  </a:lnTo>
                  <a:lnTo>
                    <a:pt x="10" y="7"/>
                  </a:lnTo>
                  <a:lnTo>
                    <a:pt x="9" y="7"/>
                  </a:lnTo>
                  <a:lnTo>
                    <a:pt x="7" y="7"/>
                  </a:lnTo>
                  <a:lnTo>
                    <a:pt x="6" y="7"/>
                  </a:lnTo>
                  <a:lnTo>
                    <a:pt x="5" y="7"/>
                  </a:lnTo>
                  <a:lnTo>
                    <a:pt x="3" y="7"/>
                  </a:lnTo>
                  <a:lnTo>
                    <a:pt x="2" y="7"/>
                  </a:lnTo>
                  <a:lnTo>
                    <a:pt x="1" y="7"/>
                  </a:lnTo>
                  <a:lnTo>
                    <a:pt x="0" y="7"/>
                  </a:lnTo>
                </a:path>
              </a:pathLst>
            </a:custGeom>
            <a:solidFill>
              <a:srgbClr val="F8F8F8"/>
            </a:solidFill>
            <a:ln w="9048">
              <a:solidFill>
                <a:srgbClr val="DDDDDD"/>
              </a:solidFill>
              <a:round/>
              <a:headEnd/>
              <a:tailEnd/>
            </a:ln>
          </p:spPr>
          <p:txBody>
            <a:bodyPr/>
            <a:lstStyle/>
            <a:p>
              <a:endParaRPr lang="it-IT"/>
            </a:p>
          </p:txBody>
        </p:sp>
        <p:sp>
          <p:nvSpPr>
            <p:cNvPr id="13350" name="Freeform 44"/>
            <p:cNvSpPr>
              <a:spLocks/>
            </p:cNvSpPr>
            <p:nvPr/>
          </p:nvSpPr>
          <p:spPr bwMode="auto">
            <a:xfrm>
              <a:off x="3172" y="1383"/>
              <a:ext cx="74" cy="36"/>
            </a:xfrm>
            <a:custGeom>
              <a:avLst/>
              <a:gdLst>
                <a:gd name="T0" fmla="*/ 265 w 38"/>
                <a:gd name="T1" fmla="*/ 13 h 38"/>
                <a:gd name="T2" fmla="*/ 236 w 38"/>
                <a:gd name="T3" fmla="*/ 10 h 38"/>
                <a:gd name="T4" fmla="*/ 212 w 38"/>
                <a:gd name="T5" fmla="*/ 8 h 38"/>
                <a:gd name="T6" fmla="*/ 171 w 38"/>
                <a:gd name="T7" fmla="*/ 4 h 38"/>
                <a:gd name="T8" fmla="*/ 132 w 38"/>
                <a:gd name="T9" fmla="*/ 1 h 38"/>
                <a:gd name="T10" fmla="*/ 109 w 38"/>
                <a:gd name="T11" fmla="*/ 1 h 38"/>
                <a:gd name="T12" fmla="*/ 72 w 38"/>
                <a:gd name="T13" fmla="*/ 1 h 38"/>
                <a:gd name="T14" fmla="*/ 37 w 38"/>
                <a:gd name="T15" fmla="*/ 4 h 38"/>
                <a:gd name="T16" fmla="*/ 16 w 38"/>
                <a:gd name="T17" fmla="*/ 7 h 38"/>
                <a:gd name="T18" fmla="*/ 0 w 38"/>
                <a:gd name="T19" fmla="*/ 10 h 38"/>
                <a:gd name="T20" fmla="*/ 8 w 38"/>
                <a:gd name="T21" fmla="*/ 15 h 38"/>
                <a:gd name="T22" fmla="*/ 8 w 38"/>
                <a:gd name="T23" fmla="*/ 20 h 38"/>
                <a:gd name="T24" fmla="*/ 8 w 38"/>
                <a:gd name="T25" fmla="*/ 25 h 38"/>
                <a:gd name="T26" fmla="*/ 16 w 38"/>
                <a:gd name="T27" fmla="*/ 27 h 38"/>
                <a:gd name="T28" fmla="*/ 45 w 38"/>
                <a:gd name="T29" fmla="*/ 29 h 38"/>
                <a:gd name="T30" fmla="*/ 88 w 38"/>
                <a:gd name="T31" fmla="*/ 30 h 38"/>
                <a:gd name="T32" fmla="*/ 140 w 38"/>
                <a:gd name="T33" fmla="*/ 31 h 38"/>
                <a:gd name="T34" fmla="*/ 171 w 38"/>
                <a:gd name="T35" fmla="*/ 29 h 38"/>
                <a:gd name="T36" fmla="*/ 201 w 38"/>
                <a:gd name="T37" fmla="*/ 26 h 38"/>
                <a:gd name="T38" fmla="*/ 201 w 38"/>
                <a:gd name="T39" fmla="*/ 25 h 38"/>
                <a:gd name="T40" fmla="*/ 208 w 38"/>
                <a:gd name="T41" fmla="*/ 22 h 38"/>
                <a:gd name="T42" fmla="*/ 208 w 38"/>
                <a:gd name="T43" fmla="*/ 19 h 38"/>
                <a:gd name="T44" fmla="*/ 208 w 38"/>
                <a:gd name="T45" fmla="*/ 13 h 38"/>
                <a:gd name="T46" fmla="*/ 193 w 38"/>
                <a:gd name="T47" fmla="*/ 13 h 38"/>
                <a:gd name="T48" fmla="*/ 185 w 38"/>
                <a:gd name="T49" fmla="*/ 13 h 38"/>
                <a:gd name="T50" fmla="*/ 171 w 38"/>
                <a:gd name="T51" fmla="*/ 15 h 38"/>
                <a:gd name="T52" fmla="*/ 171 w 38"/>
                <a:gd name="T53" fmla="*/ 15 h 38"/>
                <a:gd name="T54" fmla="*/ 156 w 38"/>
                <a:gd name="T55" fmla="*/ 17 h 38"/>
                <a:gd name="T56" fmla="*/ 148 w 38"/>
                <a:gd name="T57" fmla="*/ 19 h 38"/>
                <a:gd name="T58" fmla="*/ 140 w 38"/>
                <a:gd name="T59" fmla="*/ 23 h 38"/>
                <a:gd name="T60" fmla="*/ 140 w 38"/>
                <a:gd name="T61" fmla="*/ 25 h 38"/>
                <a:gd name="T62" fmla="*/ 140 w 38"/>
                <a:gd name="T63" fmla="*/ 26 h 38"/>
                <a:gd name="T64" fmla="*/ 95 w 38"/>
                <a:gd name="T65" fmla="*/ 25 h 38"/>
                <a:gd name="T66" fmla="*/ 68 w 38"/>
                <a:gd name="T67" fmla="*/ 24 h 38"/>
                <a:gd name="T68" fmla="*/ 60 w 38"/>
                <a:gd name="T69" fmla="*/ 19 h 38"/>
                <a:gd name="T70" fmla="*/ 53 w 38"/>
                <a:gd name="T71" fmla="*/ 17 h 38"/>
                <a:gd name="T72" fmla="*/ 60 w 38"/>
                <a:gd name="T73" fmla="*/ 14 h 38"/>
                <a:gd name="T74" fmla="*/ 68 w 38"/>
                <a:gd name="T75" fmla="*/ 11 h 38"/>
                <a:gd name="T76" fmla="*/ 80 w 38"/>
                <a:gd name="T77" fmla="*/ 9 h 38"/>
                <a:gd name="T78" fmla="*/ 95 w 38"/>
                <a:gd name="T79" fmla="*/ 8 h 38"/>
                <a:gd name="T80" fmla="*/ 125 w 38"/>
                <a:gd name="T81" fmla="*/ 6 h 38"/>
                <a:gd name="T82" fmla="*/ 140 w 38"/>
                <a:gd name="T83" fmla="*/ 6 h 38"/>
                <a:gd name="T84" fmla="*/ 148 w 38"/>
                <a:gd name="T85" fmla="*/ 6 h 38"/>
                <a:gd name="T86" fmla="*/ 171 w 38"/>
                <a:gd name="T87" fmla="*/ 8 h 38"/>
                <a:gd name="T88" fmla="*/ 193 w 38"/>
                <a:gd name="T89" fmla="*/ 9 h 38"/>
                <a:gd name="T90" fmla="*/ 220 w 38"/>
                <a:gd name="T91" fmla="*/ 10 h 38"/>
                <a:gd name="T92" fmla="*/ 251 w 38"/>
                <a:gd name="T93" fmla="*/ 12 h 38"/>
                <a:gd name="T94" fmla="*/ 257 w 38"/>
                <a:gd name="T95" fmla="*/ 13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38"/>
                <a:gd name="T146" fmla="*/ 38 w 38"/>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38">
                  <a:moveTo>
                    <a:pt x="37" y="16"/>
                  </a:moveTo>
                  <a:lnTo>
                    <a:pt x="36" y="16"/>
                  </a:lnTo>
                  <a:lnTo>
                    <a:pt x="34" y="16"/>
                  </a:lnTo>
                  <a:lnTo>
                    <a:pt x="34" y="14"/>
                  </a:lnTo>
                  <a:lnTo>
                    <a:pt x="32" y="13"/>
                  </a:lnTo>
                  <a:lnTo>
                    <a:pt x="31" y="12"/>
                  </a:lnTo>
                  <a:lnTo>
                    <a:pt x="29" y="10"/>
                  </a:lnTo>
                  <a:lnTo>
                    <a:pt x="29" y="8"/>
                  </a:lnTo>
                  <a:lnTo>
                    <a:pt x="27" y="8"/>
                  </a:lnTo>
                  <a:lnTo>
                    <a:pt x="25" y="6"/>
                  </a:lnTo>
                  <a:lnTo>
                    <a:pt x="23" y="4"/>
                  </a:lnTo>
                  <a:lnTo>
                    <a:pt x="21" y="2"/>
                  </a:lnTo>
                  <a:lnTo>
                    <a:pt x="20" y="2"/>
                  </a:lnTo>
                  <a:lnTo>
                    <a:pt x="18" y="1"/>
                  </a:lnTo>
                  <a:lnTo>
                    <a:pt x="16" y="1"/>
                  </a:lnTo>
                  <a:lnTo>
                    <a:pt x="16" y="0"/>
                  </a:lnTo>
                  <a:lnTo>
                    <a:pt x="15" y="1"/>
                  </a:lnTo>
                  <a:lnTo>
                    <a:pt x="13" y="1"/>
                  </a:lnTo>
                  <a:lnTo>
                    <a:pt x="11" y="1"/>
                  </a:lnTo>
                  <a:lnTo>
                    <a:pt x="10" y="1"/>
                  </a:lnTo>
                  <a:lnTo>
                    <a:pt x="9" y="2"/>
                  </a:lnTo>
                  <a:lnTo>
                    <a:pt x="7" y="2"/>
                  </a:lnTo>
                  <a:lnTo>
                    <a:pt x="5" y="4"/>
                  </a:lnTo>
                  <a:lnTo>
                    <a:pt x="3" y="6"/>
                  </a:lnTo>
                  <a:lnTo>
                    <a:pt x="2" y="7"/>
                  </a:lnTo>
                  <a:lnTo>
                    <a:pt x="1" y="9"/>
                  </a:lnTo>
                  <a:lnTo>
                    <a:pt x="1" y="10"/>
                  </a:lnTo>
                  <a:lnTo>
                    <a:pt x="0" y="13"/>
                  </a:lnTo>
                  <a:lnTo>
                    <a:pt x="0" y="15"/>
                  </a:lnTo>
                  <a:lnTo>
                    <a:pt x="0" y="17"/>
                  </a:lnTo>
                  <a:lnTo>
                    <a:pt x="1" y="18"/>
                  </a:lnTo>
                  <a:lnTo>
                    <a:pt x="1" y="20"/>
                  </a:lnTo>
                  <a:lnTo>
                    <a:pt x="1" y="22"/>
                  </a:lnTo>
                  <a:lnTo>
                    <a:pt x="1" y="23"/>
                  </a:lnTo>
                  <a:lnTo>
                    <a:pt x="1" y="24"/>
                  </a:lnTo>
                  <a:lnTo>
                    <a:pt x="1" y="26"/>
                  </a:lnTo>
                  <a:lnTo>
                    <a:pt x="1" y="28"/>
                  </a:lnTo>
                  <a:lnTo>
                    <a:pt x="1" y="30"/>
                  </a:lnTo>
                  <a:lnTo>
                    <a:pt x="2" y="30"/>
                  </a:lnTo>
                  <a:lnTo>
                    <a:pt x="2" y="32"/>
                  </a:lnTo>
                  <a:lnTo>
                    <a:pt x="4" y="33"/>
                  </a:lnTo>
                  <a:lnTo>
                    <a:pt x="4" y="35"/>
                  </a:lnTo>
                  <a:lnTo>
                    <a:pt x="6" y="35"/>
                  </a:lnTo>
                  <a:lnTo>
                    <a:pt x="8" y="36"/>
                  </a:lnTo>
                  <a:lnTo>
                    <a:pt x="10" y="36"/>
                  </a:lnTo>
                  <a:lnTo>
                    <a:pt x="12" y="36"/>
                  </a:lnTo>
                  <a:lnTo>
                    <a:pt x="15" y="36"/>
                  </a:lnTo>
                  <a:lnTo>
                    <a:pt x="17" y="37"/>
                  </a:lnTo>
                  <a:lnTo>
                    <a:pt x="19" y="37"/>
                  </a:lnTo>
                  <a:lnTo>
                    <a:pt x="20" y="37"/>
                  </a:lnTo>
                  <a:lnTo>
                    <a:pt x="22" y="35"/>
                  </a:lnTo>
                  <a:lnTo>
                    <a:pt x="23" y="35"/>
                  </a:lnTo>
                  <a:lnTo>
                    <a:pt x="25" y="33"/>
                  </a:lnTo>
                  <a:lnTo>
                    <a:pt x="25" y="32"/>
                  </a:lnTo>
                  <a:lnTo>
                    <a:pt x="27" y="31"/>
                  </a:lnTo>
                  <a:lnTo>
                    <a:pt x="27" y="29"/>
                  </a:lnTo>
                  <a:lnTo>
                    <a:pt x="27" y="28"/>
                  </a:lnTo>
                  <a:lnTo>
                    <a:pt x="28" y="26"/>
                  </a:lnTo>
                  <a:lnTo>
                    <a:pt x="28" y="25"/>
                  </a:lnTo>
                  <a:lnTo>
                    <a:pt x="29" y="23"/>
                  </a:lnTo>
                  <a:lnTo>
                    <a:pt x="28" y="22"/>
                  </a:lnTo>
                  <a:lnTo>
                    <a:pt x="28" y="19"/>
                  </a:lnTo>
                  <a:lnTo>
                    <a:pt x="28" y="18"/>
                  </a:lnTo>
                  <a:lnTo>
                    <a:pt x="28" y="16"/>
                  </a:lnTo>
                  <a:lnTo>
                    <a:pt x="26" y="16"/>
                  </a:lnTo>
                  <a:lnTo>
                    <a:pt x="26" y="15"/>
                  </a:lnTo>
                  <a:lnTo>
                    <a:pt x="25" y="16"/>
                  </a:lnTo>
                  <a:lnTo>
                    <a:pt x="25" y="17"/>
                  </a:lnTo>
                  <a:lnTo>
                    <a:pt x="23" y="18"/>
                  </a:lnTo>
                  <a:lnTo>
                    <a:pt x="21" y="19"/>
                  </a:lnTo>
                  <a:lnTo>
                    <a:pt x="21" y="20"/>
                  </a:lnTo>
                  <a:lnTo>
                    <a:pt x="20" y="22"/>
                  </a:lnTo>
                  <a:lnTo>
                    <a:pt x="20" y="24"/>
                  </a:lnTo>
                  <a:lnTo>
                    <a:pt x="19" y="26"/>
                  </a:lnTo>
                  <a:lnTo>
                    <a:pt x="19" y="27"/>
                  </a:lnTo>
                  <a:lnTo>
                    <a:pt x="19" y="29"/>
                  </a:lnTo>
                  <a:lnTo>
                    <a:pt x="19" y="30"/>
                  </a:lnTo>
                  <a:lnTo>
                    <a:pt x="16" y="30"/>
                  </a:lnTo>
                  <a:lnTo>
                    <a:pt x="13" y="29"/>
                  </a:lnTo>
                  <a:lnTo>
                    <a:pt x="12" y="29"/>
                  </a:lnTo>
                  <a:lnTo>
                    <a:pt x="10" y="27"/>
                  </a:lnTo>
                  <a:lnTo>
                    <a:pt x="9" y="27"/>
                  </a:lnTo>
                  <a:lnTo>
                    <a:pt x="8" y="25"/>
                  </a:lnTo>
                  <a:lnTo>
                    <a:pt x="8" y="24"/>
                  </a:lnTo>
                  <a:lnTo>
                    <a:pt x="8" y="22"/>
                  </a:lnTo>
                  <a:lnTo>
                    <a:pt x="7" y="22"/>
                  </a:lnTo>
                  <a:lnTo>
                    <a:pt x="7" y="20"/>
                  </a:lnTo>
                  <a:lnTo>
                    <a:pt x="8" y="18"/>
                  </a:lnTo>
                  <a:lnTo>
                    <a:pt x="8" y="17"/>
                  </a:lnTo>
                  <a:lnTo>
                    <a:pt x="9" y="16"/>
                  </a:lnTo>
                  <a:lnTo>
                    <a:pt x="9" y="14"/>
                  </a:lnTo>
                  <a:lnTo>
                    <a:pt x="9" y="12"/>
                  </a:lnTo>
                  <a:lnTo>
                    <a:pt x="9" y="11"/>
                  </a:lnTo>
                  <a:lnTo>
                    <a:pt x="11" y="9"/>
                  </a:lnTo>
                  <a:lnTo>
                    <a:pt x="13" y="8"/>
                  </a:lnTo>
                  <a:lnTo>
                    <a:pt x="15" y="6"/>
                  </a:lnTo>
                  <a:lnTo>
                    <a:pt x="17" y="6"/>
                  </a:lnTo>
                  <a:lnTo>
                    <a:pt x="19" y="6"/>
                  </a:lnTo>
                  <a:lnTo>
                    <a:pt x="20" y="6"/>
                  </a:lnTo>
                  <a:lnTo>
                    <a:pt x="20" y="7"/>
                  </a:lnTo>
                  <a:lnTo>
                    <a:pt x="22" y="7"/>
                  </a:lnTo>
                  <a:lnTo>
                    <a:pt x="23" y="8"/>
                  </a:lnTo>
                  <a:lnTo>
                    <a:pt x="25" y="8"/>
                  </a:lnTo>
                  <a:lnTo>
                    <a:pt x="25" y="10"/>
                  </a:lnTo>
                  <a:lnTo>
                    <a:pt x="26" y="10"/>
                  </a:lnTo>
                  <a:lnTo>
                    <a:pt x="28" y="12"/>
                  </a:lnTo>
                  <a:lnTo>
                    <a:pt x="30" y="12"/>
                  </a:lnTo>
                  <a:lnTo>
                    <a:pt x="30" y="13"/>
                  </a:lnTo>
                  <a:lnTo>
                    <a:pt x="32" y="13"/>
                  </a:lnTo>
                  <a:lnTo>
                    <a:pt x="32" y="15"/>
                  </a:lnTo>
                  <a:lnTo>
                    <a:pt x="34" y="15"/>
                  </a:lnTo>
                  <a:lnTo>
                    <a:pt x="34" y="16"/>
                  </a:lnTo>
                  <a:lnTo>
                    <a:pt x="35" y="16"/>
                  </a:lnTo>
                  <a:lnTo>
                    <a:pt x="37" y="16"/>
                  </a:lnTo>
                </a:path>
              </a:pathLst>
            </a:custGeom>
            <a:solidFill>
              <a:srgbClr val="F8F8F8"/>
            </a:solidFill>
            <a:ln w="9048">
              <a:solidFill>
                <a:srgbClr val="DDDDDD"/>
              </a:solidFill>
              <a:round/>
              <a:headEnd/>
              <a:tailEnd/>
            </a:ln>
          </p:spPr>
          <p:txBody>
            <a:bodyPr/>
            <a:lstStyle/>
            <a:p>
              <a:endParaRPr lang="it-IT"/>
            </a:p>
          </p:txBody>
        </p:sp>
        <p:sp>
          <p:nvSpPr>
            <p:cNvPr id="13351" name="AutoShape 45"/>
            <p:cNvSpPr>
              <a:spLocks noChangeArrowheads="1"/>
            </p:cNvSpPr>
            <p:nvPr/>
          </p:nvSpPr>
          <p:spPr bwMode="auto">
            <a:xfrm flipV="1">
              <a:off x="403" y="3831"/>
              <a:ext cx="5437" cy="259"/>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3352" name="Freeform 46"/>
            <p:cNvSpPr>
              <a:spLocks/>
            </p:cNvSpPr>
            <p:nvPr/>
          </p:nvSpPr>
          <p:spPr bwMode="auto">
            <a:xfrm>
              <a:off x="4619" y="1593"/>
              <a:ext cx="533" cy="1911"/>
            </a:xfrm>
            <a:custGeom>
              <a:avLst/>
              <a:gdLst>
                <a:gd name="T0" fmla="*/ 0 w 271"/>
                <a:gd name="T1" fmla="*/ 1646 h 2059"/>
                <a:gd name="T2" fmla="*/ 2053 w 271"/>
                <a:gd name="T3" fmla="*/ 1646 h 2059"/>
                <a:gd name="T4" fmla="*/ 2053 w 271"/>
                <a:gd name="T5" fmla="*/ 0 h 2059"/>
                <a:gd name="T6" fmla="*/ 0 w 271"/>
                <a:gd name="T7" fmla="*/ 0 h 2059"/>
                <a:gd name="T8" fmla="*/ 0 w 271"/>
                <a:gd name="T9" fmla="*/ 1646 h 2059"/>
                <a:gd name="T10" fmla="*/ 0 w 271"/>
                <a:gd name="T11" fmla="*/ 1646 h 2059"/>
                <a:gd name="T12" fmla="*/ 0 60000 65536"/>
                <a:gd name="T13" fmla="*/ 0 60000 65536"/>
                <a:gd name="T14" fmla="*/ 0 60000 65536"/>
                <a:gd name="T15" fmla="*/ 0 60000 65536"/>
                <a:gd name="T16" fmla="*/ 0 60000 65536"/>
                <a:gd name="T17" fmla="*/ 0 60000 65536"/>
                <a:gd name="T18" fmla="*/ 0 w 271"/>
                <a:gd name="T19" fmla="*/ 0 h 2059"/>
                <a:gd name="T20" fmla="*/ 271 w 271"/>
                <a:gd name="T21" fmla="*/ 2059 h 2059"/>
              </a:gdLst>
              <a:ahLst/>
              <a:cxnLst>
                <a:cxn ang="T12">
                  <a:pos x="T0" y="T1"/>
                </a:cxn>
                <a:cxn ang="T13">
                  <a:pos x="T2" y="T3"/>
                </a:cxn>
                <a:cxn ang="T14">
                  <a:pos x="T4" y="T5"/>
                </a:cxn>
                <a:cxn ang="T15">
                  <a:pos x="T6" y="T7"/>
                </a:cxn>
                <a:cxn ang="T16">
                  <a:pos x="T8" y="T9"/>
                </a:cxn>
                <a:cxn ang="T17">
                  <a:pos x="T10" y="T11"/>
                </a:cxn>
              </a:cxnLst>
              <a:rect l="T18" t="T19" r="T20" b="T21"/>
              <a:pathLst>
                <a:path w="271" h="2059">
                  <a:moveTo>
                    <a:pt x="0" y="2058"/>
                  </a:moveTo>
                  <a:lnTo>
                    <a:pt x="270" y="2058"/>
                  </a:lnTo>
                  <a:lnTo>
                    <a:pt x="270" y="0"/>
                  </a:lnTo>
                  <a:lnTo>
                    <a:pt x="0" y="0"/>
                  </a:lnTo>
                  <a:lnTo>
                    <a:pt x="0" y="2058"/>
                  </a:lnTo>
                </a:path>
              </a:pathLst>
            </a:custGeom>
            <a:solidFill>
              <a:srgbClr val="F8F8F8"/>
            </a:solidFill>
            <a:ln w="9048">
              <a:solidFill>
                <a:srgbClr val="C0C0C0"/>
              </a:solidFill>
              <a:round/>
              <a:headEnd/>
              <a:tailEnd/>
            </a:ln>
          </p:spPr>
          <p:txBody>
            <a:bodyPr/>
            <a:lstStyle/>
            <a:p>
              <a:endParaRPr lang="it-IT"/>
            </a:p>
          </p:txBody>
        </p:sp>
        <p:grpSp>
          <p:nvGrpSpPr>
            <p:cNvPr id="13353" name="Group 47"/>
            <p:cNvGrpSpPr>
              <a:grpSpLocks/>
            </p:cNvGrpSpPr>
            <p:nvPr/>
          </p:nvGrpSpPr>
          <p:grpSpPr bwMode="auto">
            <a:xfrm>
              <a:off x="4527" y="3474"/>
              <a:ext cx="703" cy="203"/>
              <a:chOff x="3110" y="3961"/>
              <a:chExt cx="356" cy="218"/>
            </a:xfrm>
          </p:grpSpPr>
          <p:sp>
            <p:nvSpPr>
              <p:cNvPr id="13439" name="Freeform 48"/>
              <p:cNvSpPr>
                <a:spLocks/>
              </p:cNvSpPr>
              <p:nvPr/>
            </p:nvSpPr>
            <p:spPr bwMode="auto">
              <a:xfrm>
                <a:off x="3137" y="3961"/>
                <a:ext cx="300" cy="106"/>
              </a:xfrm>
              <a:custGeom>
                <a:avLst/>
                <a:gdLst>
                  <a:gd name="T0" fmla="*/ 285 w 300"/>
                  <a:gd name="T1" fmla="*/ 2 h 106"/>
                  <a:gd name="T2" fmla="*/ 290 w 300"/>
                  <a:gd name="T3" fmla="*/ 5 h 106"/>
                  <a:gd name="T4" fmla="*/ 295 w 300"/>
                  <a:gd name="T5" fmla="*/ 9 h 106"/>
                  <a:gd name="T6" fmla="*/ 295 w 300"/>
                  <a:gd name="T7" fmla="*/ 16 h 106"/>
                  <a:gd name="T8" fmla="*/ 297 w 300"/>
                  <a:gd name="T9" fmla="*/ 23 h 106"/>
                  <a:gd name="T10" fmla="*/ 298 w 300"/>
                  <a:gd name="T11" fmla="*/ 30 h 106"/>
                  <a:gd name="T12" fmla="*/ 297 w 300"/>
                  <a:gd name="T13" fmla="*/ 39 h 106"/>
                  <a:gd name="T14" fmla="*/ 293 w 300"/>
                  <a:gd name="T15" fmla="*/ 46 h 106"/>
                  <a:gd name="T16" fmla="*/ 290 w 300"/>
                  <a:gd name="T17" fmla="*/ 52 h 106"/>
                  <a:gd name="T18" fmla="*/ 285 w 300"/>
                  <a:gd name="T19" fmla="*/ 53 h 106"/>
                  <a:gd name="T20" fmla="*/ 281 w 300"/>
                  <a:gd name="T21" fmla="*/ 52 h 106"/>
                  <a:gd name="T22" fmla="*/ 283 w 300"/>
                  <a:gd name="T23" fmla="*/ 53 h 106"/>
                  <a:gd name="T24" fmla="*/ 287 w 300"/>
                  <a:gd name="T25" fmla="*/ 56 h 106"/>
                  <a:gd name="T26" fmla="*/ 293 w 300"/>
                  <a:gd name="T27" fmla="*/ 59 h 106"/>
                  <a:gd name="T28" fmla="*/ 294 w 300"/>
                  <a:gd name="T29" fmla="*/ 66 h 106"/>
                  <a:gd name="T30" fmla="*/ 296 w 300"/>
                  <a:gd name="T31" fmla="*/ 74 h 106"/>
                  <a:gd name="T32" fmla="*/ 296 w 300"/>
                  <a:gd name="T33" fmla="*/ 82 h 106"/>
                  <a:gd name="T34" fmla="*/ 295 w 300"/>
                  <a:gd name="T35" fmla="*/ 90 h 106"/>
                  <a:gd name="T36" fmla="*/ 291 w 300"/>
                  <a:gd name="T37" fmla="*/ 96 h 106"/>
                  <a:gd name="T38" fmla="*/ 288 w 300"/>
                  <a:gd name="T39" fmla="*/ 101 h 106"/>
                  <a:gd name="T40" fmla="*/ 284 w 300"/>
                  <a:gd name="T41" fmla="*/ 104 h 106"/>
                  <a:gd name="T42" fmla="*/ 281 w 300"/>
                  <a:gd name="T43" fmla="*/ 103 h 106"/>
                  <a:gd name="T44" fmla="*/ 17 w 300"/>
                  <a:gd name="T45" fmla="*/ 103 h 106"/>
                  <a:gd name="T46" fmla="*/ 12 w 300"/>
                  <a:gd name="T47" fmla="*/ 105 h 106"/>
                  <a:gd name="T48" fmla="*/ 7 w 300"/>
                  <a:gd name="T49" fmla="*/ 101 h 106"/>
                  <a:gd name="T50" fmla="*/ 3 w 300"/>
                  <a:gd name="T51" fmla="*/ 96 h 106"/>
                  <a:gd name="T52" fmla="*/ 1 w 300"/>
                  <a:gd name="T53" fmla="*/ 90 h 106"/>
                  <a:gd name="T54" fmla="*/ 0 w 300"/>
                  <a:gd name="T55" fmla="*/ 82 h 106"/>
                  <a:gd name="T56" fmla="*/ 0 w 300"/>
                  <a:gd name="T57" fmla="*/ 74 h 106"/>
                  <a:gd name="T58" fmla="*/ 1 w 300"/>
                  <a:gd name="T59" fmla="*/ 66 h 106"/>
                  <a:gd name="T60" fmla="*/ 5 w 300"/>
                  <a:gd name="T61" fmla="*/ 59 h 106"/>
                  <a:gd name="T62" fmla="*/ 9 w 300"/>
                  <a:gd name="T63" fmla="*/ 56 h 106"/>
                  <a:gd name="T64" fmla="*/ 14 w 300"/>
                  <a:gd name="T65" fmla="*/ 53 h 106"/>
                  <a:gd name="T66" fmla="*/ 17 w 300"/>
                  <a:gd name="T67" fmla="*/ 53 h 106"/>
                  <a:gd name="T68" fmla="*/ 12 w 300"/>
                  <a:gd name="T69" fmla="*/ 54 h 106"/>
                  <a:gd name="T70" fmla="*/ 8 w 300"/>
                  <a:gd name="T71" fmla="*/ 52 h 106"/>
                  <a:gd name="T72" fmla="*/ 4 w 300"/>
                  <a:gd name="T73" fmla="*/ 46 h 106"/>
                  <a:gd name="T74" fmla="*/ 2 w 300"/>
                  <a:gd name="T75" fmla="*/ 39 h 106"/>
                  <a:gd name="T76" fmla="*/ 1 w 300"/>
                  <a:gd name="T77" fmla="*/ 31 h 106"/>
                  <a:gd name="T78" fmla="*/ 1 w 300"/>
                  <a:gd name="T79" fmla="*/ 22 h 106"/>
                  <a:gd name="T80" fmla="*/ 3 w 300"/>
                  <a:gd name="T81" fmla="*/ 15 h 106"/>
                  <a:gd name="T82" fmla="*/ 8 w 300"/>
                  <a:gd name="T83" fmla="*/ 7 h 106"/>
                  <a:gd name="T84" fmla="*/ 13 w 300"/>
                  <a:gd name="T85" fmla="*/ 4 h 106"/>
                  <a:gd name="T86" fmla="*/ 18 w 300"/>
                  <a:gd name="T87" fmla="*/ 1 h 106"/>
                  <a:gd name="T88" fmla="*/ 24 w 300"/>
                  <a:gd name="T89" fmla="*/ 0 h 106"/>
                  <a:gd name="T90" fmla="*/ 61 w 300"/>
                  <a:gd name="T91" fmla="*/ 0 h 106"/>
                  <a:gd name="T92" fmla="*/ 125 w 300"/>
                  <a:gd name="T93" fmla="*/ 0 h 106"/>
                  <a:gd name="T94" fmla="*/ 197 w 300"/>
                  <a:gd name="T95" fmla="*/ 0 h 106"/>
                  <a:gd name="T96" fmla="*/ 256 w 300"/>
                  <a:gd name="T97" fmla="*/ 0 h 106"/>
                  <a:gd name="T98" fmla="*/ 283 w 300"/>
                  <a:gd name="T99" fmla="*/ 0 h 10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00"/>
                  <a:gd name="T151" fmla="*/ 0 h 106"/>
                  <a:gd name="T152" fmla="*/ 300 w 300"/>
                  <a:gd name="T153" fmla="*/ 106 h 10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00" h="106">
                    <a:moveTo>
                      <a:pt x="281" y="1"/>
                    </a:moveTo>
                    <a:lnTo>
                      <a:pt x="283" y="2"/>
                    </a:lnTo>
                    <a:lnTo>
                      <a:pt x="285" y="2"/>
                    </a:lnTo>
                    <a:lnTo>
                      <a:pt x="287" y="4"/>
                    </a:lnTo>
                    <a:lnTo>
                      <a:pt x="290" y="4"/>
                    </a:lnTo>
                    <a:lnTo>
                      <a:pt x="290" y="5"/>
                    </a:lnTo>
                    <a:lnTo>
                      <a:pt x="292" y="6"/>
                    </a:lnTo>
                    <a:lnTo>
                      <a:pt x="293" y="8"/>
                    </a:lnTo>
                    <a:lnTo>
                      <a:pt x="295" y="9"/>
                    </a:lnTo>
                    <a:lnTo>
                      <a:pt x="295" y="12"/>
                    </a:lnTo>
                    <a:lnTo>
                      <a:pt x="295" y="14"/>
                    </a:lnTo>
                    <a:lnTo>
                      <a:pt x="295" y="16"/>
                    </a:lnTo>
                    <a:lnTo>
                      <a:pt x="297" y="18"/>
                    </a:lnTo>
                    <a:lnTo>
                      <a:pt x="297" y="21"/>
                    </a:lnTo>
                    <a:lnTo>
                      <a:pt x="297" y="23"/>
                    </a:lnTo>
                    <a:lnTo>
                      <a:pt x="297" y="25"/>
                    </a:lnTo>
                    <a:lnTo>
                      <a:pt x="299" y="26"/>
                    </a:lnTo>
                    <a:lnTo>
                      <a:pt x="298" y="30"/>
                    </a:lnTo>
                    <a:lnTo>
                      <a:pt x="298" y="34"/>
                    </a:lnTo>
                    <a:lnTo>
                      <a:pt x="297" y="37"/>
                    </a:lnTo>
                    <a:lnTo>
                      <a:pt x="297" y="39"/>
                    </a:lnTo>
                    <a:lnTo>
                      <a:pt x="295" y="43"/>
                    </a:lnTo>
                    <a:lnTo>
                      <a:pt x="295" y="44"/>
                    </a:lnTo>
                    <a:lnTo>
                      <a:pt x="293" y="46"/>
                    </a:lnTo>
                    <a:lnTo>
                      <a:pt x="293" y="48"/>
                    </a:lnTo>
                    <a:lnTo>
                      <a:pt x="291" y="50"/>
                    </a:lnTo>
                    <a:lnTo>
                      <a:pt x="290" y="52"/>
                    </a:lnTo>
                    <a:lnTo>
                      <a:pt x="288" y="53"/>
                    </a:lnTo>
                    <a:lnTo>
                      <a:pt x="287" y="53"/>
                    </a:lnTo>
                    <a:lnTo>
                      <a:pt x="285" y="53"/>
                    </a:lnTo>
                    <a:lnTo>
                      <a:pt x="283" y="53"/>
                    </a:lnTo>
                    <a:lnTo>
                      <a:pt x="281" y="53"/>
                    </a:lnTo>
                    <a:lnTo>
                      <a:pt x="281" y="52"/>
                    </a:lnTo>
                    <a:lnTo>
                      <a:pt x="281" y="53"/>
                    </a:lnTo>
                    <a:lnTo>
                      <a:pt x="283" y="53"/>
                    </a:lnTo>
                    <a:lnTo>
                      <a:pt x="285" y="54"/>
                    </a:lnTo>
                    <a:lnTo>
                      <a:pt x="287" y="54"/>
                    </a:lnTo>
                    <a:lnTo>
                      <a:pt x="287" y="56"/>
                    </a:lnTo>
                    <a:lnTo>
                      <a:pt x="289" y="57"/>
                    </a:lnTo>
                    <a:lnTo>
                      <a:pt x="291" y="59"/>
                    </a:lnTo>
                    <a:lnTo>
                      <a:pt x="293" y="59"/>
                    </a:lnTo>
                    <a:lnTo>
                      <a:pt x="293" y="62"/>
                    </a:lnTo>
                    <a:lnTo>
                      <a:pt x="294" y="64"/>
                    </a:lnTo>
                    <a:lnTo>
                      <a:pt x="294" y="66"/>
                    </a:lnTo>
                    <a:lnTo>
                      <a:pt x="295" y="68"/>
                    </a:lnTo>
                    <a:lnTo>
                      <a:pt x="295" y="72"/>
                    </a:lnTo>
                    <a:lnTo>
                      <a:pt x="296" y="74"/>
                    </a:lnTo>
                    <a:lnTo>
                      <a:pt x="296" y="76"/>
                    </a:lnTo>
                    <a:lnTo>
                      <a:pt x="297" y="78"/>
                    </a:lnTo>
                    <a:lnTo>
                      <a:pt x="296" y="82"/>
                    </a:lnTo>
                    <a:lnTo>
                      <a:pt x="296" y="84"/>
                    </a:lnTo>
                    <a:lnTo>
                      <a:pt x="295" y="88"/>
                    </a:lnTo>
                    <a:lnTo>
                      <a:pt x="295" y="90"/>
                    </a:lnTo>
                    <a:lnTo>
                      <a:pt x="294" y="93"/>
                    </a:lnTo>
                    <a:lnTo>
                      <a:pt x="293" y="94"/>
                    </a:lnTo>
                    <a:lnTo>
                      <a:pt x="291" y="96"/>
                    </a:lnTo>
                    <a:lnTo>
                      <a:pt x="291" y="98"/>
                    </a:lnTo>
                    <a:lnTo>
                      <a:pt x="290" y="100"/>
                    </a:lnTo>
                    <a:lnTo>
                      <a:pt x="288" y="101"/>
                    </a:lnTo>
                    <a:lnTo>
                      <a:pt x="286" y="103"/>
                    </a:lnTo>
                    <a:lnTo>
                      <a:pt x="284" y="104"/>
                    </a:lnTo>
                    <a:lnTo>
                      <a:pt x="282" y="104"/>
                    </a:lnTo>
                    <a:lnTo>
                      <a:pt x="281" y="104"/>
                    </a:lnTo>
                    <a:lnTo>
                      <a:pt x="281" y="103"/>
                    </a:lnTo>
                    <a:lnTo>
                      <a:pt x="280" y="103"/>
                    </a:lnTo>
                    <a:lnTo>
                      <a:pt x="17" y="103"/>
                    </a:lnTo>
                    <a:lnTo>
                      <a:pt x="16" y="105"/>
                    </a:lnTo>
                    <a:lnTo>
                      <a:pt x="14" y="105"/>
                    </a:lnTo>
                    <a:lnTo>
                      <a:pt x="12" y="105"/>
                    </a:lnTo>
                    <a:lnTo>
                      <a:pt x="11" y="103"/>
                    </a:lnTo>
                    <a:lnTo>
                      <a:pt x="9" y="103"/>
                    </a:lnTo>
                    <a:lnTo>
                      <a:pt x="7" y="101"/>
                    </a:lnTo>
                    <a:lnTo>
                      <a:pt x="5" y="100"/>
                    </a:lnTo>
                    <a:lnTo>
                      <a:pt x="5" y="98"/>
                    </a:lnTo>
                    <a:lnTo>
                      <a:pt x="3" y="96"/>
                    </a:lnTo>
                    <a:lnTo>
                      <a:pt x="3" y="94"/>
                    </a:lnTo>
                    <a:lnTo>
                      <a:pt x="1" y="93"/>
                    </a:lnTo>
                    <a:lnTo>
                      <a:pt x="1" y="90"/>
                    </a:lnTo>
                    <a:lnTo>
                      <a:pt x="0" y="88"/>
                    </a:lnTo>
                    <a:lnTo>
                      <a:pt x="0" y="84"/>
                    </a:lnTo>
                    <a:lnTo>
                      <a:pt x="0" y="82"/>
                    </a:lnTo>
                    <a:lnTo>
                      <a:pt x="0" y="78"/>
                    </a:lnTo>
                    <a:lnTo>
                      <a:pt x="0" y="76"/>
                    </a:lnTo>
                    <a:lnTo>
                      <a:pt x="0" y="74"/>
                    </a:lnTo>
                    <a:lnTo>
                      <a:pt x="0" y="72"/>
                    </a:lnTo>
                    <a:lnTo>
                      <a:pt x="1" y="68"/>
                    </a:lnTo>
                    <a:lnTo>
                      <a:pt x="1" y="66"/>
                    </a:lnTo>
                    <a:lnTo>
                      <a:pt x="3" y="64"/>
                    </a:lnTo>
                    <a:lnTo>
                      <a:pt x="3" y="62"/>
                    </a:lnTo>
                    <a:lnTo>
                      <a:pt x="5" y="59"/>
                    </a:lnTo>
                    <a:lnTo>
                      <a:pt x="6" y="59"/>
                    </a:lnTo>
                    <a:lnTo>
                      <a:pt x="8" y="57"/>
                    </a:lnTo>
                    <a:lnTo>
                      <a:pt x="9" y="56"/>
                    </a:lnTo>
                    <a:lnTo>
                      <a:pt x="11" y="54"/>
                    </a:lnTo>
                    <a:lnTo>
                      <a:pt x="13" y="54"/>
                    </a:lnTo>
                    <a:lnTo>
                      <a:pt x="14" y="53"/>
                    </a:lnTo>
                    <a:lnTo>
                      <a:pt x="16" y="53"/>
                    </a:lnTo>
                    <a:lnTo>
                      <a:pt x="18" y="53"/>
                    </a:lnTo>
                    <a:lnTo>
                      <a:pt x="17" y="53"/>
                    </a:lnTo>
                    <a:lnTo>
                      <a:pt x="16" y="54"/>
                    </a:lnTo>
                    <a:lnTo>
                      <a:pt x="14" y="54"/>
                    </a:lnTo>
                    <a:lnTo>
                      <a:pt x="12" y="54"/>
                    </a:lnTo>
                    <a:lnTo>
                      <a:pt x="11" y="53"/>
                    </a:lnTo>
                    <a:lnTo>
                      <a:pt x="9" y="53"/>
                    </a:lnTo>
                    <a:lnTo>
                      <a:pt x="8" y="52"/>
                    </a:lnTo>
                    <a:lnTo>
                      <a:pt x="6" y="50"/>
                    </a:lnTo>
                    <a:lnTo>
                      <a:pt x="6" y="48"/>
                    </a:lnTo>
                    <a:lnTo>
                      <a:pt x="4" y="46"/>
                    </a:lnTo>
                    <a:lnTo>
                      <a:pt x="4" y="44"/>
                    </a:lnTo>
                    <a:lnTo>
                      <a:pt x="2" y="43"/>
                    </a:lnTo>
                    <a:lnTo>
                      <a:pt x="2" y="39"/>
                    </a:lnTo>
                    <a:lnTo>
                      <a:pt x="1" y="37"/>
                    </a:lnTo>
                    <a:lnTo>
                      <a:pt x="1" y="34"/>
                    </a:lnTo>
                    <a:lnTo>
                      <a:pt x="1" y="31"/>
                    </a:lnTo>
                    <a:lnTo>
                      <a:pt x="1" y="28"/>
                    </a:lnTo>
                    <a:lnTo>
                      <a:pt x="1" y="26"/>
                    </a:lnTo>
                    <a:lnTo>
                      <a:pt x="1" y="22"/>
                    </a:lnTo>
                    <a:lnTo>
                      <a:pt x="1" y="21"/>
                    </a:lnTo>
                    <a:lnTo>
                      <a:pt x="3" y="17"/>
                    </a:lnTo>
                    <a:lnTo>
                      <a:pt x="3" y="15"/>
                    </a:lnTo>
                    <a:lnTo>
                      <a:pt x="5" y="12"/>
                    </a:lnTo>
                    <a:lnTo>
                      <a:pt x="6" y="10"/>
                    </a:lnTo>
                    <a:lnTo>
                      <a:pt x="8" y="7"/>
                    </a:lnTo>
                    <a:lnTo>
                      <a:pt x="9" y="6"/>
                    </a:lnTo>
                    <a:lnTo>
                      <a:pt x="11" y="5"/>
                    </a:lnTo>
                    <a:lnTo>
                      <a:pt x="13" y="4"/>
                    </a:lnTo>
                    <a:lnTo>
                      <a:pt x="14" y="2"/>
                    </a:lnTo>
                    <a:lnTo>
                      <a:pt x="16" y="2"/>
                    </a:lnTo>
                    <a:lnTo>
                      <a:pt x="18" y="1"/>
                    </a:lnTo>
                    <a:lnTo>
                      <a:pt x="20" y="1"/>
                    </a:lnTo>
                    <a:lnTo>
                      <a:pt x="22" y="0"/>
                    </a:lnTo>
                    <a:lnTo>
                      <a:pt x="24" y="0"/>
                    </a:lnTo>
                    <a:lnTo>
                      <a:pt x="32" y="0"/>
                    </a:lnTo>
                    <a:lnTo>
                      <a:pt x="44" y="0"/>
                    </a:lnTo>
                    <a:lnTo>
                      <a:pt x="61" y="0"/>
                    </a:lnTo>
                    <a:lnTo>
                      <a:pt x="80" y="0"/>
                    </a:lnTo>
                    <a:lnTo>
                      <a:pt x="102" y="0"/>
                    </a:lnTo>
                    <a:lnTo>
                      <a:pt x="125" y="0"/>
                    </a:lnTo>
                    <a:lnTo>
                      <a:pt x="150" y="0"/>
                    </a:lnTo>
                    <a:lnTo>
                      <a:pt x="173" y="0"/>
                    </a:lnTo>
                    <a:lnTo>
                      <a:pt x="197" y="0"/>
                    </a:lnTo>
                    <a:lnTo>
                      <a:pt x="219" y="0"/>
                    </a:lnTo>
                    <a:lnTo>
                      <a:pt x="240" y="0"/>
                    </a:lnTo>
                    <a:lnTo>
                      <a:pt x="256" y="0"/>
                    </a:lnTo>
                    <a:lnTo>
                      <a:pt x="270" y="0"/>
                    </a:lnTo>
                    <a:lnTo>
                      <a:pt x="279" y="0"/>
                    </a:lnTo>
                    <a:lnTo>
                      <a:pt x="283" y="0"/>
                    </a:lnTo>
                    <a:lnTo>
                      <a:pt x="281" y="1"/>
                    </a:lnTo>
                  </a:path>
                </a:pathLst>
              </a:custGeom>
              <a:solidFill>
                <a:srgbClr val="F8F8F8"/>
              </a:solidFill>
              <a:ln w="18732">
                <a:solidFill>
                  <a:srgbClr val="C0C0C0"/>
                </a:solidFill>
                <a:round/>
                <a:headEnd/>
                <a:tailEnd/>
              </a:ln>
            </p:spPr>
            <p:txBody>
              <a:bodyPr/>
              <a:lstStyle/>
              <a:p>
                <a:endParaRPr lang="it-IT"/>
              </a:p>
            </p:txBody>
          </p:sp>
          <p:sp>
            <p:nvSpPr>
              <p:cNvPr id="13440" name="Freeform 49"/>
              <p:cNvSpPr>
                <a:spLocks/>
              </p:cNvSpPr>
              <p:nvPr/>
            </p:nvSpPr>
            <p:spPr bwMode="auto">
              <a:xfrm>
                <a:off x="3209" y="3964"/>
                <a:ext cx="230" cy="51"/>
              </a:xfrm>
              <a:custGeom>
                <a:avLst/>
                <a:gdLst>
                  <a:gd name="T0" fmla="*/ 217 w 230"/>
                  <a:gd name="T1" fmla="*/ 5 h 51"/>
                  <a:gd name="T2" fmla="*/ 213 w 230"/>
                  <a:gd name="T3" fmla="*/ 13 h 51"/>
                  <a:gd name="T4" fmla="*/ 209 w 230"/>
                  <a:gd name="T5" fmla="*/ 21 h 51"/>
                  <a:gd name="T6" fmla="*/ 204 w 230"/>
                  <a:gd name="T7" fmla="*/ 28 h 51"/>
                  <a:gd name="T8" fmla="*/ 194 w 230"/>
                  <a:gd name="T9" fmla="*/ 34 h 51"/>
                  <a:gd name="T10" fmla="*/ 181 w 230"/>
                  <a:gd name="T11" fmla="*/ 39 h 51"/>
                  <a:gd name="T12" fmla="*/ 161 w 230"/>
                  <a:gd name="T13" fmla="*/ 42 h 51"/>
                  <a:gd name="T14" fmla="*/ 135 w 230"/>
                  <a:gd name="T15" fmla="*/ 42 h 51"/>
                  <a:gd name="T16" fmla="*/ 111 w 230"/>
                  <a:gd name="T17" fmla="*/ 42 h 51"/>
                  <a:gd name="T18" fmla="*/ 95 w 230"/>
                  <a:gd name="T19" fmla="*/ 43 h 51"/>
                  <a:gd name="T20" fmla="*/ 77 w 230"/>
                  <a:gd name="T21" fmla="*/ 45 h 51"/>
                  <a:gd name="T22" fmla="*/ 59 w 230"/>
                  <a:gd name="T23" fmla="*/ 45 h 51"/>
                  <a:gd name="T24" fmla="*/ 41 w 230"/>
                  <a:gd name="T25" fmla="*/ 47 h 51"/>
                  <a:gd name="T26" fmla="*/ 25 w 230"/>
                  <a:gd name="T27" fmla="*/ 48 h 51"/>
                  <a:gd name="T28" fmla="*/ 11 w 230"/>
                  <a:gd name="T29" fmla="*/ 50 h 51"/>
                  <a:gd name="T30" fmla="*/ 2 w 230"/>
                  <a:gd name="T31" fmla="*/ 50 h 51"/>
                  <a:gd name="T32" fmla="*/ 0 w 230"/>
                  <a:gd name="T33" fmla="*/ 50 h 51"/>
                  <a:gd name="T34" fmla="*/ 6 w 230"/>
                  <a:gd name="T35" fmla="*/ 50 h 51"/>
                  <a:gd name="T36" fmla="*/ 19 w 230"/>
                  <a:gd name="T37" fmla="*/ 50 h 51"/>
                  <a:gd name="T38" fmla="*/ 34 w 230"/>
                  <a:gd name="T39" fmla="*/ 50 h 51"/>
                  <a:gd name="T40" fmla="*/ 50 w 230"/>
                  <a:gd name="T41" fmla="*/ 50 h 51"/>
                  <a:gd name="T42" fmla="*/ 67 w 230"/>
                  <a:gd name="T43" fmla="*/ 50 h 51"/>
                  <a:gd name="T44" fmla="*/ 81 w 230"/>
                  <a:gd name="T45" fmla="*/ 50 h 51"/>
                  <a:gd name="T46" fmla="*/ 91 w 230"/>
                  <a:gd name="T47" fmla="*/ 50 h 51"/>
                  <a:gd name="T48" fmla="*/ 95 w 230"/>
                  <a:gd name="T49" fmla="*/ 50 h 51"/>
                  <a:gd name="T50" fmla="*/ 103 w 230"/>
                  <a:gd name="T51" fmla="*/ 50 h 51"/>
                  <a:gd name="T52" fmla="*/ 119 w 230"/>
                  <a:gd name="T53" fmla="*/ 50 h 51"/>
                  <a:gd name="T54" fmla="*/ 139 w 230"/>
                  <a:gd name="T55" fmla="*/ 50 h 51"/>
                  <a:gd name="T56" fmla="*/ 158 w 230"/>
                  <a:gd name="T57" fmla="*/ 50 h 51"/>
                  <a:gd name="T58" fmla="*/ 178 w 230"/>
                  <a:gd name="T59" fmla="*/ 50 h 51"/>
                  <a:gd name="T60" fmla="*/ 193 w 230"/>
                  <a:gd name="T61" fmla="*/ 50 h 51"/>
                  <a:gd name="T62" fmla="*/ 202 w 230"/>
                  <a:gd name="T63" fmla="*/ 50 h 51"/>
                  <a:gd name="T64" fmla="*/ 210 w 230"/>
                  <a:gd name="T65" fmla="*/ 50 h 51"/>
                  <a:gd name="T66" fmla="*/ 219 w 230"/>
                  <a:gd name="T67" fmla="*/ 48 h 51"/>
                  <a:gd name="T68" fmla="*/ 225 w 230"/>
                  <a:gd name="T69" fmla="*/ 41 h 51"/>
                  <a:gd name="T70" fmla="*/ 228 w 230"/>
                  <a:gd name="T71" fmla="*/ 33 h 51"/>
                  <a:gd name="T72" fmla="*/ 228 w 230"/>
                  <a:gd name="T73" fmla="*/ 23 h 51"/>
                  <a:gd name="T74" fmla="*/ 225 w 230"/>
                  <a:gd name="T75" fmla="*/ 14 h 51"/>
                  <a:gd name="T76" fmla="*/ 223 w 230"/>
                  <a:gd name="T77" fmla="*/ 6 h 51"/>
                  <a:gd name="T78" fmla="*/ 219 w 230"/>
                  <a:gd name="T79" fmla="*/ 2 h 51"/>
                  <a:gd name="T80" fmla="*/ 218 w 230"/>
                  <a:gd name="T81" fmla="*/ 0 h 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51"/>
                  <a:gd name="T125" fmla="*/ 230 w 230"/>
                  <a:gd name="T126" fmla="*/ 51 h 5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51">
                    <a:moveTo>
                      <a:pt x="218" y="0"/>
                    </a:moveTo>
                    <a:lnTo>
                      <a:pt x="217" y="5"/>
                    </a:lnTo>
                    <a:lnTo>
                      <a:pt x="215" y="9"/>
                    </a:lnTo>
                    <a:lnTo>
                      <a:pt x="213" y="13"/>
                    </a:lnTo>
                    <a:lnTo>
                      <a:pt x="212" y="17"/>
                    </a:lnTo>
                    <a:lnTo>
                      <a:pt x="209" y="21"/>
                    </a:lnTo>
                    <a:lnTo>
                      <a:pt x="207" y="24"/>
                    </a:lnTo>
                    <a:lnTo>
                      <a:pt x="204" y="28"/>
                    </a:lnTo>
                    <a:lnTo>
                      <a:pt x="201" y="31"/>
                    </a:lnTo>
                    <a:lnTo>
                      <a:pt x="194" y="34"/>
                    </a:lnTo>
                    <a:lnTo>
                      <a:pt x="188" y="37"/>
                    </a:lnTo>
                    <a:lnTo>
                      <a:pt x="181" y="39"/>
                    </a:lnTo>
                    <a:lnTo>
                      <a:pt x="172" y="40"/>
                    </a:lnTo>
                    <a:lnTo>
                      <a:pt x="161" y="42"/>
                    </a:lnTo>
                    <a:lnTo>
                      <a:pt x="149" y="42"/>
                    </a:lnTo>
                    <a:lnTo>
                      <a:pt x="135" y="42"/>
                    </a:lnTo>
                    <a:lnTo>
                      <a:pt x="119" y="41"/>
                    </a:lnTo>
                    <a:lnTo>
                      <a:pt x="111" y="42"/>
                    </a:lnTo>
                    <a:lnTo>
                      <a:pt x="103" y="42"/>
                    </a:lnTo>
                    <a:lnTo>
                      <a:pt x="95" y="43"/>
                    </a:lnTo>
                    <a:lnTo>
                      <a:pt x="86" y="43"/>
                    </a:lnTo>
                    <a:lnTo>
                      <a:pt x="77" y="45"/>
                    </a:lnTo>
                    <a:lnTo>
                      <a:pt x="68" y="45"/>
                    </a:lnTo>
                    <a:lnTo>
                      <a:pt x="59" y="45"/>
                    </a:lnTo>
                    <a:lnTo>
                      <a:pt x="50" y="45"/>
                    </a:lnTo>
                    <a:lnTo>
                      <a:pt x="41" y="47"/>
                    </a:lnTo>
                    <a:lnTo>
                      <a:pt x="32" y="47"/>
                    </a:lnTo>
                    <a:lnTo>
                      <a:pt x="25" y="48"/>
                    </a:lnTo>
                    <a:lnTo>
                      <a:pt x="18" y="48"/>
                    </a:lnTo>
                    <a:lnTo>
                      <a:pt x="11" y="50"/>
                    </a:lnTo>
                    <a:lnTo>
                      <a:pt x="6" y="50"/>
                    </a:lnTo>
                    <a:lnTo>
                      <a:pt x="2" y="50"/>
                    </a:lnTo>
                    <a:lnTo>
                      <a:pt x="0" y="50"/>
                    </a:lnTo>
                    <a:lnTo>
                      <a:pt x="3" y="50"/>
                    </a:lnTo>
                    <a:lnTo>
                      <a:pt x="6" y="50"/>
                    </a:lnTo>
                    <a:lnTo>
                      <a:pt x="12" y="50"/>
                    </a:lnTo>
                    <a:lnTo>
                      <a:pt x="19" y="50"/>
                    </a:lnTo>
                    <a:lnTo>
                      <a:pt x="26" y="50"/>
                    </a:lnTo>
                    <a:lnTo>
                      <a:pt x="34" y="50"/>
                    </a:lnTo>
                    <a:lnTo>
                      <a:pt x="43" y="50"/>
                    </a:lnTo>
                    <a:lnTo>
                      <a:pt x="50" y="50"/>
                    </a:lnTo>
                    <a:lnTo>
                      <a:pt x="59" y="50"/>
                    </a:lnTo>
                    <a:lnTo>
                      <a:pt x="67" y="50"/>
                    </a:lnTo>
                    <a:lnTo>
                      <a:pt x="75" y="50"/>
                    </a:lnTo>
                    <a:lnTo>
                      <a:pt x="81" y="50"/>
                    </a:lnTo>
                    <a:lnTo>
                      <a:pt x="87" y="50"/>
                    </a:lnTo>
                    <a:lnTo>
                      <a:pt x="91" y="50"/>
                    </a:lnTo>
                    <a:lnTo>
                      <a:pt x="95" y="50"/>
                    </a:lnTo>
                    <a:lnTo>
                      <a:pt x="99" y="50"/>
                    </a:lnTo>
                    <a:lnTo>
                      <a:pt x="103" y="50"/>
                    </a:lnTo>
                    <a:lnTo>
                      <a:pt x="111" y="50"/>
                    </a:lnTo>
                    <a:lnTo>
                      <a:pt x="119" y="50"/>
                    </a:lnTo>
                    <a:lnTo>
                      <a:pt x="129" y="50"/>
                    </a:lnTo>
                    <a:lnTo>
                      <a:pt x="139" y="50"/>
                    </a:lnTo>
                    <a:lnTo>
                      <a:pt x="149" y="50"/>
                    </a:lnTo>
                    <a:lnTo>
                      <a:pt x="158" y="50"/>
                    </a:lnTo>
                    <a:lnTo>
                      <a:pt x="169" y="50"/>
                    </a:lnTo>
                    <a:lnTo>
                      <a:pt x="178" y="50"/>
                    </a:lnTo>
                    <a:lnTo>
                      <a:pt x="187" y="50"/>
                    </a:lnTo>
                    <a:lnTo>
                      <a:pt x="193" y="50"/>
                    </a:lnTo>
                    <a:lnTo>
                      <a:pt x="199" y="50"/>
                    </a:lnTo>
                    <a:lnTo>
                      <a:pt x="202" y="50"/>
                    </a:lnTo>
                    <a:lnTo>
                      <a:pt x="204" y="50"/>
                    </a:lnTo>
                    <a:lnTo>
                      <a:pt x="210" y="50"/>
                    </a:lnTo>
                    <a:lnTo>
                      <a:pt x="215" y="50"/>
                    </a:lnTo>
                    <a:lnTo>
                      <a:pt x="219" y="48"/>
                    </a:lnTo>
                    <a:lnTo>
                      <a:pt x="223" y="44"/>
                    </a:lnTo>
                    <a:lnTo>
                      <a:pt x="225" y="41"/>
                    </a:lnTo>
                    <a:lnTo>
                      <a:pt x="227" y="37"/>
                    </a:lnTo>
                    <a:lnTo>
                      <a:pt x="228" y="33"/>
                    </a:lnTo>
                    <a:lnTo>
                      <a:pt x="229" y="27"/>
                    </a:lnTo>
                    <a:lnTo>
                      <a:pt x="228" y="23"/>
                    </a:lnTo>
                    <a:lnTo>
                      <a:pt x="227" y="18"/>
                    </a:lnTo>
                    <a:lnTo>
                      <a:pt x="225" y="14"/>
                    </a:lnTo>
                    <a:lnTo>
                      <a:pt x="225" y="9"/>
                    </a:lnTo>
                    <a:lnTo>
                      <a:pt x="223" y="6"/>
                    </a:lnTo>
                    <a:lnTo>
                      <a:pt x="221" y="3"/>
                    </a:lnTo>
                    <a:lnTo>
                      <a:pt x="219" y="2"/>
                    </a:lnTo>
                    <a:lnTo>
                      <a:pt x="218" y="0"/>
                    </a:lnTo>
                  </a:path>
                </a:pathLst>
              </a:custGeom>
              <a:solidFill>
                <a:srgbClr val="F8F8F8"/>
              </a:solidFill>
              <a:ln w="9525">
                <a:solidFill>
                  <a:srgbClr val="C0C0C0"/>
                </a:solidFill>
                <a:round/>
                <a:headEnd/>
                <a:tailEnd/>
              </a:ln>
            </p:spPr>
            <p:txBody>
              <a:bodyPr/>
              <a:lstStyle/>
              <a:p>
                <a:endParaRPr lang="it-IT"/>
              </a:p>
            </p:txBody>
          </p:sp>
          <p:sp>
            <p:nvSpPr>
              <p:cNvPr id="13441" name="Freeform 50"/>
              <p:cNvSpPr>
                <a:spLocks/>
              </p:cNvSpPr>
              <p:nvPr/>
            </p:nvSpPr>
            <p:spPr bwMode="auto">
              <a:xfrm>
                <a:off x="3110" y="4077"/>
                <a:ext cx="354" cy="102"/>
              </a:xfrm>
              <a:custGeom>
                <a:avLst/>
                <a:gdLst>
                  <a:gd name="T0" fmla="*/ 0 w 354"/>
                  <a:gd name="T1" fmla="*/ 0 h 102"/>
                  <a:gd name="T2" fmla="*/ 0 w 354"/>
                  <a:gd name="T3" fmla="*/ 101 h 102"/>
                  <a:gd name="T4" fmla="*/ 353 w 354"/>
                  <a:gd name="T5" fmla="*/ 101 h 102"/>
                  <a:gd name="T6" fmla="*/ 353 w 354"/>
                  <a:gd name="T7" fmla="*/ 0 h 102"/>
                  <a:gd name="T8" fmla="*/ 0 w 354"/>
                  <a:gd name="T9" fmla="*/ 0 h 102"/>
                  <a:gd name="T10" fmla="*/ 0 w 354"/>
                  <a:gd name="T11" fmla="*/ 0 h 102"/>
                  <a:gd name="T12" fmla="*/ 0 60000 65536"/>
                  <a:gd name="T13" fmla="*/ 0 60000 65536"/>
                  <a:gd name="T14" fmla="*/ 0 60000 65536"/>
                  <a:gd name="T15" fmla="*/ 0 60000 65536"/>
                  <a:gd name="T16" fmla="*/ 0 60000 65536"/>
                  <a:gd name="T17" fmla="*/ 0 60000 65536"/>
                  <a:gd name="T18" fmla="*/ 0 w 354"/>
                  <a:gd name="T19" fmla="*/ 0 h 102"/>
                  <a:gd name="T20" fmla="*/ 354 w 354"/>
                  <a:gd name="T21" fmla="*/ 102 h 102"/>
                </a:gdLst>
                <a:ahLst/>
                <a:cxnLst>
                  <a:cxn ang="T12">
                    <a:pos x="T0" y="T1"/>
                  </a:cxn>
                  <a:cxn ang="T13">
                    <a:pos x="T2" y="T3"/>
                  </a:cxn>
                  <a:cxn ang="T14">
                    <a:pos x="T4" y="T5"/>
                  </a:cxn>
                  <a:cxn ang="T15">
                    <a:pos x="T6" y="T7"/>
                  </a:cxn>
                  <a:cxn ang="T16">
                    <a:pos x="T8" y="T9"/>
                  </a:cxn>
                  <a:cxn ang="T17">
                    <a:pos x="T10" y="T11"/>
                  </a:cxn>
                </a:cxnLst>
                <a:rect l="T18" t="T19" r="T20" b="T21"/>
                <a:pathLst>
                  <a:path w="354" h="102">
                    <a:moveTo>
                      <a:pt x="0" y="0"/>
                    </a:moveTo>
                    <a:lnTo>
                      <a:pt x="0" y="101"/>
                    </a:lnTo>
                    <a:lnTo>
                      <a:pt x="353" y="101"/>
                    </a:lnTo>
                    <a:lnTo>
                      <a:pt x="353" y="0"/>
                    </a:lnTo>
                    <a:lnTo>
                      <a:pt x="0" y="0"/>
                    </a:lnTo>
                  </a:path>
                </a:pathLst>
              </a:custGeom>
              <a:solidFill>
                <a:srgbClr val="F8F8F8"/>
              </a:solidFill>
              <a:ln w="18732">
                <a:solidFill>
                  <a:srgbClr val="C0C0C0"/>
                </a:solidFill>
                <a:round/>
                <a:headEnd/>
                <a:tailEnd/>
              </a:ln>
            </p:spPr>
            <p:txBody>
              <a:bodyPr/>
              <a:lstStyle/>
              <a:p>
                <a:endParaRPr lang="it-IT"/>
              </a:p>
            </p:txBody>
          </p:sp>
          <p:sp>
            <p:nvSpPr>
              <p:cNvPr id="13442" name="Freeform 51"/>
              <p:cNvSpPr>
                <a:spLocks/>
              </p:cNvSpPr>
              <p:nvPr/>
            </p:nvSpPr>
            <p:spPr bwMode="auto">
              <a:xfrm>
                <a:off x="3115" y="4079"/>
                <a:ext cx="351" cy="100"/>
              </a:xfrm>
              <a:custGeom>
                <a:avLst/>
                <a:gdLst>
                  <a:gd name="T0" fmla="*/ 348 w 351"/>
                  <a:gd name="T1" fmla="*/ 4 h 100"/>
                  <a:gd name="T2" fmla="*/ 348 w 351"/>
                  <a:gd name="T3" fmla="*/ 18 h 100"/>
                  <a:gd name="T4" fmla="*/ 349 w 351"/>
                  <a:gd name="T5" fmla="*/ 39 h 100"/>
                  <a:gd name="T6" fmla="*/ 349 w 351"/>
                  <a:gd name="T7" fmla="*/ 65 h 100"/>
                  <a:gd name="T8" fmla="*/ 349 w 351"/>
                  <a:gd name="T9" fmla="*/ 87 h 100"/>
                  <a:gd name="T10" fmla="*/ 346 w 351"/>
                  <a:gd name="T11" fmla="*/ 99 h 100"/>
                  <a:gd name="T12" fmla="*/ 295 w 351"/>
                  <a:gd name="T13" fmla="*/ 99 h 100"/>
                  <a:gd name="T14" fmla="*/ 207 w 351"/>
                  <a:gd name="T15" fmla="*/ 99 h 100"/>
                  <a:gd name="T16" fmla="*/ 110 w 351"/>
                  <a:gd name="T17" fmla="*/ 99 h 100"/>
                  <a:gd name="T18" fmla="*/ 31 w 351"/>
                  <a:gd name="T19" fmla="*/ 99 h 100"/>
                  <a:gd name="T20" fmla="*/ 0 w 351"/>
                  <a:gd name="T21" fmla="*/ 99 h 100"/>
                  <a:gd name="T22" fmla="*/ 5 w 351"/>
                  <a:gd name="T23" fmla="*/ 99 h 100"/>
                  <a:gd name="T24" fmla="*/ 15 w 351"/>
                  <a:gd name="T25" fmla="*/ 96 h 100"/>
                  <a:gd name="T26" fmla="*/ 23 w 351"/>
                  <a:gd name="T27" fmla="*/ 95 h 100"/>
                  <a:gd name="T28" fmla="*/ 34 w 351"/>
                  <a:gd name="T29" fmla="*/ 93 h 100"/>
                  <a:gd name="T30" fmla="*/ 40 w 351"/>
                  <a:gd name="T31" fmla="*/ 92 h 100"/>
                  <a:gd name="T32" fmla="*/ 49 w 351"/>
                  <a:gd name="T33" fmla="*/ 90 h 100"/>
                  <a:gd name="T34" fmla="*/ 63 w 351"/>
                  <a:gd name="T35" fmla="*/ 89 h 100"/>
                  <a:gd name="T36" fmla="*/ 84 w 351"/>
                  <a:gd name="T37" fmla="*/ 87 h 100"/>
                  <a:gd name="T38" fmla="*/ 102 w 351"/>
                  <a:gd name="T39" fmla="*/ 87 h 100"/>
                  <a:gd name="T40" fmla="*/ 118 w 351"/>
                  <a:gd name="T41" fmla="*/ 85 h 100"/>
                  <a:gd name="T42" fmla="*/ 126 w 351"/>
                  <a:gd name="T43" fmla="*/ 83 h 100"/>
                  <a:gd name="T44" fmla="*/ 139 w 351"/>
                  <a:gd name="T45" fmla="*/ 82 h 100"/>
                  <a:gd name="T46" fmla="*/ 155 w 351"/>
                  <a:gd name="T47" fmla="*/ 81 h 100"/>
                  <a:gd name="T48" fmla="*/ 173 w 351"/>
                  <a:gd name="T49" fmla="*/ 80 h 100"/>
                  <a:gd name="T50" fmla="*/ 189 w 351"/>
                  <a:gd name="T51" fmla="*/ 78 h 100"/>
                  <a:gd name="T52" fmla="*/ 200 w 351"/>
                  <a:gd name="T53" fmla="*/ 75 h 100"/>
                  <a:gd name="T54" fmla="*/ 207 w 351"/>
                  <a:gd name="T55" fmla="*/ 75 h 100"/>
                  <a:gd name="T56" fmla="*/ 220 w 351"/>
                  <a:gd name="T57" fmla="*/ 74 h 100"/>
                  <a:gd name="T58" fmla="*/ 233 w 351"/>
                  <a:gd name="T59" fmla="*/ 73 h 100"/>
                  <a:gd name="T60" fmla="*/ 248 w 351"/>
                  <a:gd name="T61" fmla="*/ 71 h 100"/>
                  <a:gd name="T62" fmla="*/ 257 w 351"/>
                  <a:gd name="T63" fmla="*/ 71 h 100"/>
                  <a:gd name="T64" fmla="*/ 271 w 351"/>
                  <a:gd name="T65" fmla="*/ 66 h 100"/>
                  <a:gd name="T66" fmla="*/ 285 w 351"/>
                  <a:gd name="T67" fmla="*/ 61 h 100"/>
                  <a:gd name="T68" fmla="*/ 297 w 351"/>
                  <a:gd name="T69" fmla="*/ 55 h 100"/>
                  <a:gd name="T70" fmla="*/ 303 w 351"/>
                  <a:gd name="T71" fmla="*/ 50 h 100"/>
                  <a:gd name="T72" fmla="*/ 309 w 351"/>
                  <a:gd name="T73" fmla="*/ 46 h 100"/>
                  <a:gd name="T74" fmla="*/ 312 w 351"/>
                  <a:gd name="T75" fmla="*/ 44 h 100"/>
                  <a:gd name="T76" fmla="*/ 314 w 351"/>
                  <a:gd name="T77" fmla="*/ 38 h 100"/>
                  <a:gd name="T78" fmla="*/ 318 w 351"/>
                  <a:gd name="T79" fmla="*/ 29 h 100"/>
                  <a:gd name="T80" fmla="*/ 323 w 351"/>
                  <a:gd name="T81" fmla="*/ 20 h 100"/>
                  <a:gd name="T82" fmla="*/ 328 w 351"/>
                  <a:gd name="T83" fmla="*/ 10 h 100"/>
                  <a:gd name="T84" fmla="*/ 334 w 351"/>
                  <a:gd name="T85" fmla="*/ 0 h 100"/>
                  <a:gd name="T86" fmla="*/ 334 w 351"/>
                  <a:gd name="T87" fmla="*/ 0 h 100"/>
                  <a:gd name="T88" fmla="*/ 338 w 351"/>
                  <a:gd name="T89" fmla="*/ 0 h 100"/>
                  <a:gd name="T90" fmla="*/ 341 w 351"/>
                  <a:gd name="T91" fmla="*/ 0 h 100"/>
                  <a:gd name="T92" fmla="*/ 346 w 351"/>
                  <a:gd name="T93" fmla="*/ 0 h 100"/>
                  <a:gd name="T94" fmla="*/ 347 w 351"/>
                  <a:gd name="T95" fmla="*/ 0 h 1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1"/>
                  <a:gd name="T145" fmla="*/ 0 h 100"/>
                  <a:gd name="T146" fmla="*/ 351 w 351"/>
                  <a:gd name="T147" fmla="*/ 100 h 1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1" h="100">
                    <a:moveTo>
                      <a:pt x="348" y="0"/>
                    </a:moveTo>
                    <a:lnTo>
                      <a:pt x="348" y="1"/>
                    </a:lnTo>
                    <a:lnTo>
                      <a:pt x="348" y="4"/>
                    </a:lnTo>
                    <a:lnTo>
                      <a:pt x="348" y="8"/>
                    </a:lnTo>
                    <a:lnTo>
                      <a:pt x="348" y="12"/>
                    </a:lnTo>
                    <a:lnTo>
                      <a:pt x="348" y="18"/>
                    </a:lnTo>
                    <a:lnTo>
                      <a:pt x="348" y="25"/>
                    </a:lnTo>
                    <a:lnTo>
                      <a:pt x="348" y="32"/>
                    </a:lnTo>
                    <a:lnTo>
                      <a:pt x="349" y="39"/>
                    </a:lnTo>
                    <a:lnTo>
                      <a:pt x="349" y="48"/>
                    </a:lnTo>
                    <a:lnTo>
                      <a:pt x="349" y="56"/>
                    </a:lnTo>
                    <a:lnTo>
                      <a:pt x="349" y="65"/>
                    </a:lnTo>
                    <a:lnTo>
                      <a:pt x="349" y="72"/>
                    </a:lnTo>
                    <a:lnTo>
                      <a:pt x="349" y="80"/>
                    </a:lnTo>
                    <a:lnTo>
                      <a:pt x="349" y="87"/>
                    </a:lnTo>
                    <a:lnTo>
                      <a:pt x="349" y="94"/>
                    </a:lnTo>
                    <a:lnTo>
                      <a:pt x="350" y="99"/>
                    </a:lnTo>
                    <a:lnTo>
                      <a:pt x="346" y="99"/>
                    </a:lnTo>
                    <a:lnTo>
                      <a:pt x="335" y="99"/>
                    </a:lnTo>
                    <a:lnTo>
                      <a:pt x="317" y="99"/>
                    </a:lnTo>
                    <a:lnTo>
                      <a:pt x="295" y="99"/>
                    </a:lnTo>
                    <a:lnTo>
                      <a:pt x="268" y="99"/>
                    </a:lnTo>
                    <a:lnTo>
                      <a:pt x="239" y="99"/>
                    </a:lnTo>
                    <a:lnTo>
                      <a:pt x="207" y="99"/>
                    </a:lnTo>
                    <a:lnTo>
                      <a:pt x="175" y="99"/>
                    </a:lnTo>
                    <a:lnTo>
                      <a:pt x="142" y="99"/>
                    </a:lnTo>
                    <a:lnTo>
                      <a:pt x="110" y="99"/>
                    </a:lnTo>
                    <a:lnTo>
                      <a:pt x="80" y="99"/>
                    </a:lnTo>
                    <a:lnTo>
                      <a:pt x="54" y="99"/>
                    </a:lnTo>
                    <a:lnTo>
                      <a:pt x="31" y="99"/>
                    </a:lnTo>
                    <a:lnTo>
                      <a:pt x="15" y="99"/>
                    </a:lnTo>
                    <a:lnTo>
                      <a:pt x="4" y="99"/>
                    </a:lnTo>
                    <a:lnTo>
                      <a:pt x="0" y="99"/>
                    </a:lnTo>
                    <a:lnTo>
                      <a:pt x="1" y="99"/>
                    </a:lnTo>
                    <a:lnTo>
                      <a:pt x="3" y="99"/>
                    </a:lnTo>
                    <a:lnTo>
                      <a:pt x="5" y="99"/>
                    </a:lnTo>
                    <a:lnTo>
                      <a:pt x="9" y="97"/>
                    </a:lnTo>
                    <a:lnTo>
                      <a:pt x="11" y="97"/>
                    </a:lnTo>
                    <a:lnTo>
                      <a:pt x="15" y="96"/>
                    </a:lnTo>
                    <a:lnTo>
                      <a:pt x="18" y="96"/>
                    </a:lnTo>
                    <a:lnTo>
                      <a:pt x="22" y="95"/>
                    </a:lnTo>
                    <a:lnTo>
                      <a:pt x="23" y="95"/>
                    </a:lnTo>
                    <a:lnTo>
                      <a:pt x="27" y="95"/>
                    </a:lnTo>
                    <a:lnTo>
                      <a:pt x="30" y="95"/>
                    </a:lnTo>
                    <a:lnTo>
                      <a:pt x="34" y="93"/>
                    </a:lnTo>
                    <a:lnTo>
                      <a:pt x="35" y="93"/>
                    </a:lnTo>
                    <a:lnTo>
                      <a:pt x="38" y="92"/>
                    </a:lnTo>
                    <a:lnTo>
                      <a:pt x="40" y="92"/>
                    </a:lnTo>
                    <a:lnTo>
                      <a:pt x="43" y="90"/>
                    </a:lnTo>
                    <a:lnTo>
                      <a:pt x="45" y="90"/>
                    </a:lnTo>
                    <a:lnTo>
                      <a:pt x="49" y="90"/>
                    </a:lnTo>
                    <a:lnTo>
                      <a:pt x="53" y="90"/>
                    </a:lnTo>
                    <a:lnTo>
                      <a:pt x="58" y="89"/>
                    </a:lnTo>
                    <a:lnTo>
                      <a:pt x="63" y="89"/>
                    </a:lnTo>
                    <a:lnTo>
                      <a:pt x="70" y="89"/>
                    </a:lnTo>
                    <a:lnTo>
                      <a:pt x="76" y="89"/>
                    </a:lnTo>
                    <a:lnTo>
                      <a:pt x="84" y="87"/>
                    </a:lnTo>
                    <a:lnTo>
                      <a:pt x="89" y="87"/>
                    </a:lnTo>
                    <a:lnTo>
                      <a:pt x="96" y="87"/>
                    </a:lnTo>
                    <a:lnTo>
                      <a:pt x="102" y="87"/>
                    </a:lnTo>
                    <a:lnTo>
                      <a:pt x="108" y="85"/>
                    </a:lnTo>
                    <a:lnTo>
                      <a:pt x="113" y="85"/>
                    </a:lnTo>
                    <a:lnTo>
                      <a:pt x="118" y="85"/>
                    </a:lnTo>
                    <a:lnTo>
                      <a:pt x="121" y="85"/>
                    </a:lnTo>
                    <a:lnTo>
                      <a:pt x="124" y="83"/>
                    </a:lnTo>
                    <a:lnTo>
                      <a:pt x="126" y="83"/>
                    </a:lnTo>
                    <a:lnTo>
                      <a:pt x="130" y="83"/>
                    </a:lnTo>
                    <a:lnTo>
                      <a:pt x="134" y="83"/>
                    </a:lnTo>
                    <a:lnTo>
                      <a:pt x="139" y="82"/>
                    </a:lnTo>
                    <a:lnTo>
                      <a:pt x="143" y="82"/>
                    </a:lnTo>
                    <a:lnTo>
                      <a:pt x="150" y="81"/>
                    </a:lnTo>
                    <a:lnTo>
                      <a:pt x="155" y="81"/>
                    </a:lnTo>
                    <a:lnTo>
                      <a:pt x="162" y="80"/>
                    </a:lnTo>
                    <a:lnTo>
                      <a:pt x="167" y="80"/>
                    </a:lnTo>
                    <a:lnTo>
                      <a:pt x="173" y="80"/>
                    </a:lnTo>
                    <a:lnTo>
                      <a:pt x="178" y="80"/>
                    </a:lnTo>
                    <a:lnTo>
                      <a:pt x="185" y="78"/>
                    </a:lnTo>
                    <a:lnTo>
                      <a:pt x="189" y="78"/>
                    </a:lnTo>
                    <a:lnTo>
                      <a:pt x="193" y="77"/>
                    </a:lnTo>
                    <a:lnTo>
                      <a:pt x="196" y="77"/>
                    </a:lnTo>
                    <a:lnTo>
                      <a:pt x="200" y="75"/>
                    </a:lnTo>
                    <a:lnTo>
                      <a:pt x="201" y="75"/>
                    </a:lnTo>
                    <a:lnTo>
                      <a:pt x="204" y="75"/>
                    </a:lnTo>
                    <a:lnTo>
                      <a:pt x="207" y="75"/>
                    </a:lnTo>
                    <a:lnTo>
                      <a:pt x="211" y="74"/>
                    </a:lnTo>
                    <a:lnTo>
                      <a:pt x="215" y="74"/>
                    </a:lnTo>
                    <a:lnTo>
                      <a:pt x="220" y="74"/>
                    </a:lnTo>
                    <a:lnTo>
                      <a:pt x="224" y="74"/>
                    </a:lnTo>
                    <a:lnTo>
                      <a:pt x="229" y="73"/>
                    </a:lnTo>
                    <a:lnTo>
                      <a:pt x="233" y="73"/>
                    </a:lnTo>
                    <a:lnTo>
                      <a:pt x="239" y="73"/>
                    </a:lnTo>
                    <a:lnTo>
                      <a:pt x="243" y="73"/>
                    </a:lnTo>
                    <a:lnTo>
                      <a:pt x="248" y="71"/>
                    </a:lnTo>
                    <a:lnTo>
                      <a:pt x="251" y="71"/>
                    </a:lnTo>
                    <a:lnTo>
                      <a:pt x="255" y="71"/>
                    </a:lnTo>
                    <a:lnTo>
                      <a:pt x="257" y="71"/>
                    </a:lnTo>
                    <a:lnTo>
                      <a:pt x="260" y="69"/>
                    </a:lnTo>
                    <a:lnTo>
                      <a:pt x="265" y="68"/>
                    </a:lnTo>
                    <a:lnTo>
                      <a:pt x="271" y="66"/>
                    </a:lnTo>
                    <a:lnTo>
                      <a:pt x="276" y="64"/>
                    </a:lnTo>
                    <a:lnTo>
                      <a:pt x="281" y="62"/>
                    </a:lnTo>
                    <a:lnTo>
                      <a:pt x="285" y="61"/>
                    </a:lnTo>
                    <a:lnTo>
                      <a:pt x="290" y="59"/>
                    </a:lnTo>
                    <a:lnTo>
                      <a:pt x="293" y="57"/>
                    </a:lnTo>
                    <a:lnTo>
                      <a:pt x="297" y="55"/>
                    </a:lnTo>
                    <a:lnTo>
                      <a:pt x="298" y="54"/>
                    </a:lnTo>
                    <a:lnTo>
                      <a:pt x="301" y="52"/>
                    </a:lnTo>
                    <a:lnTo>
                      <a:pt x="303" y="50"/>
                    </a:lnTo>
                    <a:lnTo>
                      <a:pt x="306" y="48"/>
                    </a:lnTo>
                    <a:lnTo>
                      <a:pt x="307" y="48"/>
                    </a:lnTo>
                    <a:lnTo>
                      <a:pt x="309" y="46"/>
                    </a:lnTo>
                    <a:lnTo>
                      <a:pt x="311" y="45"/>
                    </a:lnTo>
                    <a:lnTo>
                      <a:pt x="312" y="44"/>
                    </a:lnTo>
                    <a:lnTo>
                      <a:pt x="312" y="42"/>
                    </a:lnTo>
                    <a:lnTo>
                      <a:pt x="312" y="41"/>
                    </a:lnTo>
                    <a:lnTo>
                      <a:pt x="314" y="38"/>
                    </a:lnTo>
                    <a:lnTo>
                      <a:pt x="315" y="36"/>
                    </a:lnTo>
                    <a:lnTo>
                      <a:pt x="316" y="33"/>
                    </a:lnTo>
                    <a:lnTo>
                      <a:pt x="318" y="29"/>
                    </a:lnTo>
                    <a:lnTo>
                      <a:pt x="320" y="26"/>
                    </a:lnTo>
                    <a:lnTo>
                      <a:pt x="321" y="23"/>
                    </a:lnTo>
                    <a:lnTo>
                      <a:pt x="323" y="20"/>
                    </a:lnTo>
                    <a:lnTo>
                      <a:pt x="325" y="16"/>
                    </a:lnTo>
                    <a:lnTo>
                      <a:pt x="327" y="12"/>
                    </a:lnTo>
                    <a:lnTo>
                      <a:pt x="328" y="10"/>
                    </a:lnTo>
                    <a:lnTo>
                      <a:pt x="330" y="7"/>
                    </a:lnTo>
                    <a:lnTo>
                      <a:pt x="332" y="4"/>
                    </a:lnTo>
                    <a:lnTo>
                      <a:pt x="334" y="0"/>
                    </a:lnTo>
                    <a:lnTo>
                      <a:pt x="336" y="0"/>
                    </a:lnTo>
                    <a:lnTo>
                      <a:pt x="338" y="0"/>
                    </a:lnTo>
                    <a:lnTo>
                      <a:pt x="339" y="0"/>
                    </a:lnTo>
                    <a:lnTo>
                      <a:pt x="341" y="0"/>
                    </a:lnTo>
                    <a:lnTo>
                      <a:pt x="343" y="0"/>
                    </a:lnTo>
                    <a:lnTo>
                      <a:pt x="344" y="0"/>
                    </a:lnTo>
                    <a:lnTo>
                      <a:pt x="346" y="0"/>
                    </a:lnTo>
                    <a:lnTo>
                      <a:pt x="347" y="0"/>
                    </a:lnTo>
                    <a:lnTo>
                      <a:pt x="348" y="0"/>
                    </a:lnTo>
                  </a:path>
                </a:pathLst>
              </a:custGeom>
              <a:solidFill>
                <a:srgbClr val="F8F8F8"/>
              </a:solidFill>
              <a:ln w="9525">
                <a:solidFill>
                  <a:srgbClr val="C0C0C0"/>
                </a:solidFill>
                <a:round/>
                <a:headEnd/>
                <a:tailEnd/>
              </a:ln>
            </p:spPr>
            <p:txBody>
              <a:bodyPr/>
              <a:lstStyle/>
              <a:p>
                <a:endParaRPr lang="it-IT"/>
              </a:p>
            </p:txBody>
          </p:sp>
          <p:sp>
            <p:nvSpPr>
              <p:cNvPr id="13443" name="Freeform 52"/>
              <p:cNvSpPr>
                <a:spLocks/>
              </p:cNvSpPr>
              <p:nvPr/>
            </p:nvSpPr>
            <p:spPr bwMode="auto">
              <a:xfrm>
                <a:off x="3160" y="4013"/>
                <a:ext cx="277" cy="55"/>
              </a:xfrm>
              <a:custGeom>
                <a:avLst/>
                <a:gdLst>
                  <a:gd name="T0" fmla="*/ 264 w 277"/>
                  <a:gd name="T1" fmla="*/ 2 h 55"/>
                  <a:gd name="T2" fmla="*/ 263 w 277"/>
                  <a:gd name="T3" fmla="*/ 2 h 55"/>
                  <a:gd name="T4" fmla="*/ 261 w 277"/>
                  <a:gd name="T5" fmla="*/ 2 h 55"/>
                  <a:gd name="T6" fmla="*/ 261 w 277"/>
                  <a:gd name="T7" fmla="*/ 2 h 55"/>
                  <a:gd name="T8" fmla="*/ 259 w 277"/>
                  <a:gd name="T9" fmla="*/ 1 h 55"/>
                  <a:gd name="T10" fmla="*/ 258 w 277"/>
                  <a:gd name="T11" fmla="*/ 1 h 55"/>
                  <a:gd name="T12" fmla="*/ 257 w 277"/>
                  <a:gd name="T13" fmla="*/ 1 h 55"/>
                  <a:gd name="T14" fmla="*/ 257 w 277"/>
                  <a:gd name="T15" fmla="*/ 1 h 55"/>
                  <a:gd name="T16" fmla="*/ 256 w 277"/>
                  <a:gd name="T17" fmla="*/ 4 h 55"/>
                  <a:gd name="T18" fmla="*/ 255 w 277"/>
                  <a:gd name="T19" fmla="*/ 10 h 55"/>
                  <a:gd name="T20" fmla="*/ 252 w 277"/>
                  <a:gd name="T21" fmla="*/ 16 h 55"/>
                  <a:gd name="T22" fmla="*/ 247 w 277"/>
                  <a:gd name="T23" fmla="*/ 23 h 55"/>
                  <a:gd name="T24" fmla="*/ 238 w 277"/>
                  <a:gd name="T25" fmla="*/ 29 h 55"/>
                  <a:gd name="T26" fmla="*/ 224 w 277"/>
                  <a:gd name="T27" fmla="*/ 34 h 55"/>
                  <a:gd name="T28" fmla="*/ 205 w 277"/>
                  <a:gd name="T29" fmla="*/ 38 h 55"/>
                  <a:gd name="T30" fmla="*/ 180 w 277"/>
                  <a:gd name="T31" fmla="*/ 40 h 55"/>
                  <a:gd name="T32" fmla="*/ 157 w 277"/>
                  <a:gd name="T33" fmla="*/ 42 h 55"/>
                  <a:gd name="T34" fmla="*/ 136 w 277"/>
                  <a:gd name="T35" fmla="*/ 42 h 55"/>
                  <a:gd name="T36" fmla="*/ 112 w 277"/>
                  <a:gd name="T37" fmla="*/ 44 h 55"/>
                  <a:gd name="T38" fmla="*/ 85 w 277"/>
                  <a:gd name="T39" fmla="*/ 45 h 55"/>
                  <a:gd name="T40" fmla="*/ 59 w 277"/>
                  <a:gd name="T41" fmla="*/ 47 h 55"/>
                  <a:gd name="T42" fmla="*/ 36 w 277"/>
                  <a:gd name="T43" fmla="*/ 49 h 55"/>
                  <a:gd name="T44" fmla="*/ 16 w 277"/>
                  <a:gd name="T45" fmla="*/ 51 h 55"/>
                  <a:gd name="T46" fmla="*/ 2 w 277"/>
                  <a:gd name="T47" fmla="*/ 51 h 55"/>
                  <a:gd name="T48" fmla="*/ 0 w 277"/>
                  <a:gd name="T49" fmla="*/ 52 h 55"/>
                  <a:gd name="T50" fmla="*/ 10 w 277"/>
                  <a:gd name="T51" fmla="*/ 52 h 55"/>
                  <a:gd name="T52" fmla="*/ 29 w 277"/>
                  <a:gd name="T53" fmla="*/ 52 h 55"/>
                  <a:gd name="T54" fmla="*/ 53 w 277"/>
                  <a:gd name="T55" fmla="*/ 52 h 55"/>
                  <a:gd name="T56" fmla="*/ 78 w 277"/>
                  <a:gd name="T57" fmla="*/ 52 h 55"/>
                  <a:gd name="T58" fmla="*/ 102 w 277"/>
                  <a:gd name="T59" fmla="*/ 52 h 55"/>
                  <a:gd name="T60" fmla="*/ 124 w 277"/>
                  <a:gd name="T61" fmla="*/ 52 h 55"/>
                  <a:gd name="T62" fmla="*/ 137 w 277"/>
                  <a:gd name="T63" fmla="*/ 52 h 55"/>
                  <a:gd name="T64" fmla="*/ 146 w 277"/>
                  <a:gd name="T65" fmla="*/ 52 h 55"/>
                  <a:gd name="T66" fmla="*/ 160 w 277"/>
                  <a:gd name="T67" fmla="*/ 52 h 55"/>
                  <a:gd name="T68" fmla="*/ 178 w 277"/>
                  <a:gd name="T69" fmla="*/ 52 h 55"/>
                  <a:gd name="T70" fmla="*/ 196 w 277"/>
                  <a:gd name="T71" fmla="*/ 52 h 55"/>
                  <a:gd name="T72" fmla="*/ 214 w 277"/>
                  <a:gd name="T73" fmla="*/ 53 h 55"/>
                  <a:gd name="T74" fmla="*/ 230 w 277"/>
                  <a:gd name="T75" fmla="*/ 53 h 55"/>
                  <a:gd name="T76" fmla="*/ 242 w 277"/>
                  <a:gd name="T77" fmla="*/ 53 h 55"/>
                  <a:gd name="T78" fmla="*/ 250 w 277"/>
                  <a:gd name="T79" fmla="*/ 53 h 55"/>
                  <a:gd name="T80" fmla="*/ 257 w 277"/>
                  <a:gd name="T81" fmla="*/ 54 h 55"/>
                  <a:gd name="T82" fmla="*/ 267 w 277"/>
                  <a:gd name="T83" fmla="*/ 50 h 55"/>
                  <a:gd name="T84" fmla="*/ 272 w 277"/>
                  <a:gd name="T85" fmla="*/ 43 h 55"/>
                  <a:gd name="T86" fmla="*/ 275 w 277"/>
                  <a:gd name="T87" fmla="*/ 33 h 55"/>
                  <a:gd name="T88" fmla="*/ 274 w 277"/>
                  <a:gd name="T89" fmla="*/ 24 h 55"/>
                  <a:gd name="T90" fmla="*/ 272 w 277"/>
                  <a:gd name="T91" fmla="*/ 14 h 55"/>
                  <a:gd name="T92" fmla="*/ 270 w 277"/>
                  <a:gd name="T93" fmla="*/ 7 h 55"/>
                  <a:gd name="T94" fmla="*/ 266 w 277"/>
                  <a:gd name="T95" fmla="*/ 3 h 55"/>
                  <a:gd name="T96" fmla="*/ 265 w 277"/>
                  <a:gd name="T97" fmla="*/ 2 h 5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7"/>
                  <a:gd name="T148" fmla="*/ 0 h 55"/>
                  <a:gd name="T149" fmla="*/ 277 w 277"/>
                  <a:gd name="T150" fmla="*/ 55 h 5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7" h="55">
                    <a:moveTo>
                      <a:pt x="265" y="2"/>
                    </a:moveTo>
                    <a:lnTo>
                      <a:pt x="264" y="2"/>
                    </a:lnTo>
                    <a:lnTo>
                      <a:pt x="263" y="2"/>
                    </a:lnTo>
                    <a:lnTo>
                      <a:pt x="261" y="2"/>
                    </a:lnTo>
                    <a:lnTo>
                      <a:pt x="261" y="1"/>
                    </a:lnTo>
                    <a:lnTo>
                      <a:pt x="259" y="1"/>
                    </a:lnTo>
                    <a:lnTo>
                      <a:pt x="258" y="1"/>
                    </a:lnTo>
                    <a:lnTo>
                      <a:pt x="257" y="1"/>
                    </a:lnTo>
                    <a:lnTo>
                      <a:pt x="258" y="0"/>
                    </a:lnTo>
                    <a:lnTo>
                      <a:pt x="256" y="4"/>
                    </a:lnTo>
                    <a:lnTo>
                      <a:pt x="256" y="7"/>
                    </a:lnTo>
                    <a:lnTo>
                      <a:pt x="255" y="10"/>
                    </a:lnTo>
                    <a:lnTo>
                      <a:pt x="254" y="13"/>
                    </a:lnTo>
                    <a:lnTo>
                      <a:pt x="252" y="16"/>
                    </a:lnTo>
                    <a:lnTo>
                      <a:pt x="250" y="20"/>
                    </a:lnTo>
                    <a:lnTo>
                      <a:pt x="247" y="23"/>
                    </a:lnTo>
                    <a:lnTo>
                      <a:pt x="243" y="25"/>
                    </a:lnTo>
                    <a:lnTo>
                      <a:pt x="238" y="29"/>
                    </a:lnTo>
                    <a:lnTo>
                      <a:pt x="232" y="31"/>
                    </a:lnTo>
                    <a:lnTo>
                      <a:pt x="224" y="34"/>
                    </a:lnTo>
                    <a:lnTo>
                      <a:pt x="216" y="36"/>
                    </a:lnTo>
                    <a:lnTo>
                      <a:pt x="205" y="38"/>
                    </a:lnTo>
                    <a:lnTo>
                      <a:pt x="194" y="39"/>
                    </a:lnTo>
                    <a:lnTo>
                      <a:pt x="180" y="40"/>
                    </a:lnTo>
                    <a:lnTo>
                      <a:pt x="165" y="40"/>
                    </a:lnTo>
                    <a:lnTo>
                      <a:pt x="157" y="42"/>
                    </a:lnTo>
                    <a:lnTo>
                      <a:pt x="148" y="42"/>
                    </a:lnTo>
                    <a:lnTo>
                      <a:pt x="136" y="42"/>
                    </a:lnTo>
                    <a:lnTo>
                      <a:pt x="125" y="42"/>
                    </a:lnTo>
                    <a:lnTo>
                      <a:pt x="112" y="44"/>
                    </a:lnTo>
                    <a:lnTo>
                      <a:pt x="99" y="44"/>
                    </a:lnTo>
                    <a:lnTo>
                      <a:pt x="85" y="45"/>
                    </a:lnTo>
                    <a:lnTo>
                      <a:pt x="73" y="45"/>
                    </a:lnTo>
                    <a:lnTo>
                      <a:pt x="59" y="47"/>
                    </a:lnTo>
                    <a:lnTo>
                      <a:pt x="47" y="47"/>
                    </a:lnTo>
                    <a:lnTo>
                      <a:pt x="36" y="49"/>
                    </a:lnTo>
                    <a:lnTo>
                      <a:pt x="25" y="49"/>
                    </a:lnTo>
                    <a:lnTo>
                      <a:pt x="16" y="51"/>
                    </a:lnTo>
                    <a:lnTo>
                      <a:pt x="8" y="51"/>
                    </a:lnTo>
                    <a:lnTo>
                      <a:pt x="2" y="51"/>
                    </a:lnTo>
                    <a:lnTo>
                      <a:pt x="0" y="51"/>
                    </a:lnTo>
                    <a:lnTo>
                      <a:pt x="0" y="52"/>
                    </a:lnTo>
                    <a:lnTo>
                      <a:pt x="4" y="52"/>
                    </a:lnTo>
                    <a:lnTo>
                      <a:pt x="10" y="52"/>
                    </a:lnTo>
                    <a:lnTo>
                      <a:pt x="20" y="52"/>
                    </a:lnTo>
                    <a:lnTo>
                      <a:pt x="29" y="52"/>
                    </a:lnTo>
                    <a:lnTo>
                      <a:pt x="40" y="52"/>
                    </a:lnTo>
                    <a:lnTo>
                      <a:pt x="53" y="52"/>
                    </a:lnTo>
                    <a:lnTo>
                      <a:pt x="66" y="52"/>
                    </a:lnTo>
                    <a:lnTo>
                      <a:pt x="78" y="52"/>
                    </a:lnTo>
                    <a:lnTo>
                      <a:pt x="91" y="52"/>
                    </a:lnTo>
                    <a:lnTo>
                      <a:pt x="102" y="52"/>
                    </a:lnTo>
                    <a:lnTo>
                      <a:pt x="114" y="52"/>
                    </a:lnTo>
                    <a:lnTo>
                      <a:pt x="124" y="52"/>
                    </a:lnTo>
                    <a:lnTo>
                      <a:pt x="131" y="52"/>
                    </a:lnTo>
                    <a:lnTo>
                      <a:pt x="137" y="52"/>
                    </a:lnTo>
                    <a:lnTo>
                      <a:pt x="141" y="51"/>
                    </a:lnTo>
                    <a:lnTo>
                      <a:pt x="146" y="52"/>
                    </a:lnTo>
                    <a:lnTo>
                      <a:pt x="153" y="52"/>
                    </a:lnTo>
                    <a:lnTo>
                      <a:pt x="160" y="52"/>
                    </a:lnTo>
                    <a:lnTo>
                      <a:pt x="169" y="52"/>
                    </a:lnTo>
                    <a:lnTo>
                      <a:pt x="178" y="52"/>
                    </a:lnTo>
                    <a:lnTo>
                      <a:pt x="187" y="52"/>
                    </a:lnTo>
                    <a:lnTo>
                      <a:pt x="196" y="52"/>
                    </a:lnTo>
                    <a:lnTo>
                      <a:pt x="206" y="52"/>
                    </a:lnTo>
                    <a:lnTo>
                      <a:pt x="214" y="53"/>
                    </a:lnTo>
                    <a:lnTo>
                      <a:pt x="223" y="53"/>
                    </a:lnTo>
                    <a:lnTo>
                      <a:pt x="230" y="53"/>
                    </a:lnTo>
                    <a:lnTo>
                      <a:pt x="237" y="53"/>
                    </a:lnTo>
                    <a:lnTo>
                      <a:pt x="242" y="53"/>
                    </a:lnTo>
                    <a:lnTo>
                      <a:pt x="247" y="53"/>
                    </a:lnTo>
                    <a:lnTo>
                      <a:pt x="250" y="53"/>
                    </a:lnTo>
                    <a:lnTo>
                      <a:pt x="251" y="53"/>
                    </a:lnTo>
                    <a:lnTo>
                      <a:pt x="257" y="54"/>
                    </a:lnTo>
                    <a:lnTo>
                      <a:pt x="263" y="53"/>
                    </a:lnTo>
                    <a:lnTo>
                      <a:pt x="267" y="50"/>
                    </a:lnTo>
                    <a:lnTo>
                      <a:pt x="271" y="46"/>
                    </a:lnTo>
                    <a:lnTo>
                      <a:pt x="272" y="43"/>
                    </a:lnTo>
                    <a:lnTo>
                      <a:pt x="274" y="38"/>
                    </a:lnTo>
                    <a:lnTo>
                      <a:pt x="275" y="33"/>
                    </a:lnTo>
                    <a:lnTo>
                      <a:pt x="276" y="27"/>
                    </a:lnTo>
                    <a:lnTo>
                      <a:pt x="274" y="24"/>
                    </a:lnTo>
                    <a:lnTo>
                      <a:pt x="274" y="19"/>
                    </a:lnTo>
                    <a:lnTo>
                      <a:pt x="272" y="14"/>
                    </a:lnTo>
                    <a:lnTo>
                      <a:pt x="271" y="9"/>
                    </a:lnTo>
                    <a:lnTo>
                      <a:pt x="270" y="7"/>
                    </a:lnTo>
                    <a:lnTo>
                      <a:pt x="268" y="4"/>
                    </a:lnTo>
                    <a:lnTo>
                      <a:pt x="266" y="3"/>
                    </a:lnTo>
                    <a:lnTo>
                      <a:pt x="265" y="2"/>
                    </a:lnTo>
                  </a:path>
                </a:pathLst>
              </a:custGeom>
              <a:solidFill>
                <a:srgbClr val="F8F8F8"/>
              </a:solidFill>
              <a:ln w="9525">
                <a:solidFill>
                  <a:srgbClr val="C0C0C0"/>
                </a:solidFill>
                <a:round/>
                <a:headEnd/>
                <a:tailEnd/>
              </a:ln>
            </p:spPr>
            <p:txBody>
              <a:bodyPr/>
              <a:lstStyle/>
              <a:p>
                <a:endParaRPr lang="it-IT"/>
              </a:p>
            </p:txBody>
          </p:sp>
          <p:sp>
            <p:nvSpPr>
              <p:cNvPr id="13444" name="Freeform 53"/>
              <p:cNvSpPr>
                <a:spLocks/>
              </p:cNvSpPr>
              <p:nvPr/>
            </p:nvSpPr>
            <p:spPr bwMode="auto">
              <a:xfrm>
                <a:off x="3110" y="4064"/>
                <a:ext cx="354" cy="14"/>
              </a:xfrm>
              <a:custGeom>
                <a:avLst/>
                <a:gdLst>
                  <a:gd name="T0" fmla="*/ 36 w 354"/>
                  <a:gd name="T1" fmla="*/ 0 h 14"/>
                  <a:gd name="T2" fmla="*/ 0 w 354"/>
                  <a:gd name="T3" fmla="*/ 13 h 14"/>
                  <a:gd name="T4" fmla="*/ 353 w 354"/>
                  <a:gd name="T5" fmla="*/ 13 h 14"/>
                  <a:gd name="T6" fmla="*/ 317 w 354"/>
                  <a:gd name="T7" fmla="*/ 0 h 14"/>
                  <a:gd name="T8" fmla="*/ 36 w 354"/>
                  <a:gd name="T9" fmla="*/ 0 h 14"/>
                  <a:gd name="T10" fmla="*/ 36 w 354"/>
                  <a:gd name="T11" fmla="*/ 0 h 14"/>
                  <a:gd name="T12" fmla="*/ 0 60000 65536"/>
                  <a:gd name="T13" fmla="*/ 0 60000 65536"/>
                  <a:gd name="T14" fmla="*/ 0 60000 65536"/>
                  <a:gd name="T15" fmla="*/ 0 60000 65536"/>
                  <a:gd name="T16" fmla="*/ 0 60000 65536"/>
                  <a:gd name="T17" fmla="*/ 0 60000 65536"/>
                  <a:gd name="T18" fmla="*/ 0 w 354"/>
                  <a:gd name="T19" fmla="*/ 0 h 14"/>
                  <a:gd name="T20" fmla="*/ 354 w 354"/>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354" h="14">
                    <a:moveTo>
                      <a:pt x="36" y="0"/>
                    </a:moveTo>
                    <a:lnTo>
                      <a:pt x="0" y="13"/>
                    </a:lnTo>
                    <a:lnTo>
                      <a:pt x="353" y="13"/>
                    </a:lnTo>
                    <a:lnTo>
                      <a:pt x="317" y="0"/>
                    </a:lnTo>
                    <a:lnTo>
                      <a:pt x="36" y="0"/>
                    </a:lnTo>
                  </a:path>
                </a:pathLst>
              </a:custGeom>
              <a:solidFill>
                <a:srgbClr val="F8F8F8"/>
              </a:solidFill>
              <a:ln w="9048">
                <a:solidFill>
                  <a:srgbClr val="C0C0C0"/>
                </a:solidFill>
                <a:round/>
                <a:headEnd/>
                <a:tailEnd/>
              </a:ln>
            </p:spPr>
            <p:txBody>
              <a:bodyPr/>
              <a:lstStyle/>
              <a:p>
                <a:endParaRPr lang="it-IT"/>
              </a:p>
            </p:txBody>
          </p:sp>
          <p:sp>
            <p:nvSpPr>
              <p:cNvPr id="13445" name="Line 54"/>
              <p:cNvSpPr>
                <a:spLocks noChangeShapeType="1"/>
              </p:cNvSpPr>
              <p:nvPr/>
            </p:nvSpPr>
            <p:spPr bwMode="auto">
              <a:xfrm flipH="1">
                <a:off x="3110" y="4178"/>
                <a:ext cx="353" cy="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13446" name="Freeform 55"/>
              <p:cNvSpPr>
                <a:spLocks/>
              </p:cNvSpPr>
              <p:nvPr/>
            </p:nvSpPr>
            <p:spPr bwMode="auto">
              <a:xfrm>
                <a:off x="3150" y="401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9048">
                <a:solidFill>
                  <a:srgbClr val="C0C0C0"/>
                </a:solidFill>
                <a:round/>
                <a:headEnd/>
                <a:tailEnd/>
              </a:ln>
            </p:spPr>
            <p:txBody>
              <a:bodyPr/>
              <a:lstStyle/>
              <a:p>
                <a:endParaRPr lang="it-IT"/>
              </a:p>
            </p:txBody>
          </p:sp>
          <p:sp>
            <p:nvSpPr>
              <p:cNvPr id="13447" name="Freeform 56"/>
              <p:cNvSpPr>
                <a:spLocks/>
              </p:cNvSpPr>
              <p:nvPr/>
            </p:nvSpPr>
            <p:spPr bwMode="auto">
              <a:xfrm>
                <a:off x="3150" y="406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18732">
                <a:solidFill>
                  <a:srgbClr val="C0C0C0"/>
                </a:solidFill>
                <a:round/>
                <a:headEnd/>
                <a:tailEnd/>
              </a:ln>
            </p:spPr>
            <p:txBody>
              <a:bodyPr/>
              <a:lstStyle/>
              <a:p>
                <a:endParaRPr lang="it-IT"/>
              </a:p>
            </p:txBody>
          </p:sp>
          <p:sp>
            <p:nvSpPr>
              <p:cNvPr id="13448" name="Line 57"/>
              <p:cNvSpPr>
                <a:spLocks noChangeShapeType="1"/>
              </p:cNvSpPr>
              <p:nvPr/>
            </p:nvSpPr>
            <p:spPr bwMode="auto">
              <a:xfrm>
                <a:off x="3111" y="4080"/>
                <a:ext cx="181" cy="0"/>
              </a:xfrm>
              <a:prstGeom prst="line">
                <a:avLst/>
              </a:prstGeom>
              <a:noFill/>
              <a:ln w="9048">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13354" name="Freeform 58"/>
            <p:cNvSpPr>
              <a:spLocks/>
            </p:cNvSpPr>
            <p:nvPr/>
          </p:nvSpPr>
          <p:spPr bwMode="auto">
            <a:xfrm>
              <a:off x="4690" y="1582"/>
              <a:ext cx="462" cy="212"/>
            </a:xfrm>
            <a:custGeom>
              <a:avLst/>
              <a:gdLst>
                <a:gd name="T0" fmla="*/ 753 w 235"/>
                <a:gd name="T1" fmla="*/ 1 h 227"/>
                <a:gd name="T2" fmla="*/ 981 w 235"/>
                <a:gd name="T3" fmla="*/ 3 h 227"/>
                <a:gd name="T4" fmla="*/ 1193 w 235"/>
                <a:gd name="T5" fmla="*/ 4 h 227"/>
                <a:gd name="T6" fmla="*/ 1353 w 235"/>
                <a:gd name="T7" fmla="*/ 7 h 227"/>
                <a:gd name="T8" fmla="*/ 1480 w 235"/>
                <a:gd name="T9" fmla="*/ 7 h 227"/>
                <a:gd name="T10" fmla="*/ 1557 w 235"/>
                <a:gd name="T11" fmla="*/ 10 h 227"/>
                <a:gd name="T12" fmla="*/ 1612 w 235"/>
                <a:gd name="T13" fmla="*/ 10 h 227"/>
                <a:gd name="T14" fmla="*/ 1665 w 235"/>
                <a:gd name="T15" fmla="*/ 11 h 227"/>
                <a:gd name="T16" fmla="*/ 1716 w 235"/>
                <a:gd name="T17" fmla="*/ 11 h 227"/>
                <a:gd name="T18" fmla="*/ 1748 w 235"/>
                <a:gd name="T19" fmla="*/ 11 h 227"/>
                <a:gd name="T20" fmla="*/ 1777 w 235"/>
                <a:gd name="T21" fmla="*/ 11 h 227"/>
                <a:gd name="T22" fmla="*/ 1777 w 235"/>
                <a:gd name="T23" fmla="*/ 26 h 227"/>
                <a:gd name="T24" fmla="*/ 1777 w 235"/>
                <a:gd name="T25" fmla="*/ 60 h 227"/>
                <a:gd name="T26" fmla="*/ 1777 w 235"/>
                <a:gd name="T27" fmla="*/ 105 h 227"/>
                <a:gd name="T28" fmla="*/ 1777 w 235"/>
                <a:gd name="T29" fmla="*/ 147 h 227"/>
                <a:gd name="T30" fmla="*/ 1777 w 235"/>
                <a:gd name="T31" fmla="*/ 178 h 227"/>
                <a:gd name="T32" fmla="*/ 1761 w 235"/>
                <a:gd name="T33" fmla="*/ 181 h 227"/>
                <a:gd name="T34" fmla="*/ 1740 w 235"/>
                <a:gd name="T35" fmla="*/ 173 h 227"/>
                <a:gd name="T36" fmla="*/ 1740 w 235"/>
                <a:gd name="T37" fmla="*/ 157 h 227"/>
                <a:gd name="T38" fmla="*/ 1708 w 235"/>
                <a:gd name="T39" fmla="*/ 142 h 227"/>
                <a:gd name="T40" fmla="*/ 1685 w 235"/>
                <a:gd name="T41" fmla="*/ 127 h 227"/>
                <a:gd name="T42" fmla="*/ 1657 w 235"/>
                <a:gd name="T43" fmla="*/ 119 h 227"/>
                <a:gd name="T44" fmla="*/ 1581 w 235"/>
                <a:gd name="T45" fmla="*/ 108 h 227"/>
                <a:gd name="T46" fmla="*/ 1457 w 235"/>
                <a:gd name="T47" fmla="*/ 95 h 227"/>
                <a:gd name="T48" fmla="*/ 1329 w 235"/>
                <a:gd name="T49" fmla="*/ 81 h 227"/>
                <a:gd name="T50" fmla="*/ 1209 w 235"/>
                <a:gd name="T51" fmla="*/ 70 h 227"/>
                <a:gd name="T52" fmla="*/ 1132 w 235"/>
                <a:gd name="T53" fmla="*/ 61 h 227"/>
                <a:gd name="T54" fmla="*/ 1032 w 235"/>
                <a:gd name="T55" fmla="*/ 55 h 227"/>
                <a:gd name="T56" fmla="*/ 881 w 235"/>
                <a:gd name="T57" fmla="*/ 46 h 227"/>
                <a:gd name="T58" fmla="*/ 716 w 235"/>
                <a:gd name="T59" fmla="*/ 35 h 227"/>
                <a:gd name="T60" fmla="*/ 568 w 235"/>
                <a:gd name="T61" fmla="*/ 27 h 227"/>
                <a:gd name="T62" fmla="*/ 480 w 235"/>
                <a:gd name="T63" fmla="*/ 22 h 227"/>
                <a:gd name="T64" fmla="*/ 456 w 235"/>
                <a:gd name="T65" fmla="*/ 21 h 227"/>
                <a:gd name="T66" fmla="*/ 356 w 235"/>
                <a:gd name="T67" fmla="*/ 19 h 227"/>
                <a:gd name="T68" fmla="*/ 236 w 235"/>
                <a:gd name="T69" fmla="*/ 14 h 227"/>
                <a:gd name="T70" fmla="*/ 100 w 235"/>
                <a:gd name="T71" fmla="*/ 10 h 227"/>
                <a:gd name="T72" fmla="*/ 16 w 235"/>
                <a:gd name="T73" fmla="*/ 7 h 227"/>
                <a:gd name="T74" fmla="*/ 16 w 235"/>
                <a:gd name="T75" fmla="*/ 7 h 227"/>
                <a:gd name="T76" fmla="*/ 77 w 235"/>
                <a:gd name="T77" fmla="*/ 6 h 227"/>
                <a:gd name="T78" fmla="*/ 151 w 235"/>
                <a:gd name="T79" fmla="*/ 5 h 227"/>
                <a:gd name="T80" fmla="*/ 252 w 235"/>
                <a:gd name="T81" fmla="*/ 3 h 227"/>
                <a:gd name="T82" fmla="*/ 387 w 235"/>
                <a:gd name="T83" fmla="*/ 1 h 227"/>
                <a:gd name="T84" fmla="*/ 584 w 235"/>
                <a:gd name="T85" fmla="*/ 0 h 2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5"/>
                <a:gd name="T130" fmla="*/ 0 h 227"/>
                <a:gd name="T131" fmla="*/ 235 w 235"/>
                <a:gd name="T132" fmla="*/ 227 h 2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5" h="227">
                  <a:moveTo>
                    <a:pt x="77" y="0"/>
                  </a:moveTo>
                  <a:lnTo>
                    <a:pt x="87" y="1"/>
                  </a:lnTo>
                  <a:lnTo>
                    <a:pt x="99" y="1"/>
                  </a:lnTo>
                  <a:lnTo>
                    <a:pt x="109" y="1"/>
                  </a:lnTo>
                  <a:lnTo>
                    <a:pt x="120" y="1"/>
                  </a:lnTo>
                  <a:lnTo>
                    <a:pt x="129" y="3"/>
                  </a:lnTo>
                  <a:lnTo>
                    <a:pt x="139" y="3"/>
                  </a:lnTo>
                  <a:lnTo>
                    <a:pt x="148" y="4"/>
                  </a:lnTo>
                  <a:lnTo>
                    <a:pt x="157" y="4"/>
                  </a:lnTo>
                  <a:lnTo>
                    <a:pt x="164" y="6"/>
                  </a:lnTo>
                  <a:lnTo>
                    <a:pt x="171" y="7"/>
                  </a:lnTo>
                  <a:lnTo>
                    <a:pt x="178" y="9"/>
                  </a:lnTo>
                  <a:lnTo>
                    <a:pt x="185" y="9"/>
                  </a:lnTo>
                  <a:lnTo>
                    <a:pt x="189" y="10"/>
                  </a:lnTo>
                  <a:lnTo>
                    <a:pt x="195" y="10"/>
                  </a:lnTo>
                  <a:lnTo>
                    <a:pt x="199" y="11"/>
                  </a:lnTo>
                  <a:lnTo>
                    <a:pt x="203" y="11"/>
                  </a:lnTo>
                  <a:lnTo>
                    <a:pt x="205" y="13"/>
                  </a:lnTo>
                  <a:lnTo>
                    <a:pt x="207" y="13"/>
                  </a:lnTo>
                  <a:lnTo>
                    <a:pt x="208" y="13"/>
                  </a:lnTo>
                  <a:lnTo>
                    <a:pt x="212" y="13"/>
                  </a:lnTo>
                  <a:lnTo>
                    <a:pt x="214" y="14"/>
                  </a:lnTo>
                  <a:lnTo>
                    <a:pt x="217" y="14"/>
                  </a:lnTo>
                  <a:lnTo>
                    <a:pt x="219" y="14"/>
                  </a:lnTo>
                  <a:lnTo>
                    <a:pt x="222" y="14"/>
                  </a:lnTo>
                  <a:lnTo>
                    <a:pt x="224" y="14"/>
                  </a:lnTo>
                  <a:lnTo>
                    <a:pt x="226" y="14"/>
                  </a:lnTo>
                  <a:lnTo>
                    <a:pt x="227" y="14"/>
                  </a:lnTo>
                  <a:lnTo>
                    <a:pt x="230" y="14"/>
                  </a:lnTo>
                  <a:lnTo>
                    <a:pt x="232" y="14"/>
                  </a:lnTo>
                  <a:lnTo>
                    <a:pt x="233" y="14"/>
                  </a:lnTo>
                  <a:lnTo>
                    <a:pt x="234" y="14"/>
                  </a:lnTo>
                  <a:lnTo>
                    <a:pt x="234" y="17"/>
                  </a:lnTo>
                  <a:lnTo>
                    <a:pt x="234" y="22"/>
                  </a:lnTo>
                  <a:lnTo>
                    <a:pt x="234" y="32"/>
                  </a:lnTo>
                  <a:lnTo>
                    <a:pt x="234" y="44"/>
                  </a:lnTo>
                  <a:lnTo>
                    <a:pt x="234" y="59"/>
                  </a:lnTo>
                  <a:lnTo>
                    <a:pt x="234" y="74"/>
                  </a:lnTo>
                  <a:lnTo>
                    <a:pt x="234" y="92"/>
                  </a:lnTo>
                  <a:lnTo>
                    <a:pt x="234" y="109"/>
                  </a:lnTo>
                  <a:lnTo>
                    <a:pt x="234" y="129"/>
                  </a:lnTo>
                  <a:lnTo>
                    <a:pt x="234" y="146"/>
                  </a:lnTo>
                  <a:lnTo>
                    <a:pt x="234" y="164"/>
                  </a:lnTo>
                  <a:lnTo>
                    <a:pt x="234" y="180"/>
                  </a:lnTo>
                  <a:lnTo>
                    <a:pt x="234" y="196"/>
                  </a:lnTo>
                  <a:lnTo>
                    <a:pt x="234" y="209"/>
                  </a:lnTo>
                  <a:lnTo>
                    <a:pt x="234" y="219"/>
                  </a:lnTo>
                  <a:lnTo>
                    <a:pt x="234" y="226"/>
                  </a:lnTo>
                  <a:lnTo>
                    <a:pt x="232" y="226"/>
                  </a:lnTo>
                  <a:lnTo>
                    <a:pt x="232" y="223"/>
                  </a:lnTo>
                  <a:lnTo>
                    <a:pt x="230" y="221"/>
                  </a:lnTo>
                  <a:lnTo>
                    <a:pt x="230" y="217"/>
                  </a:lnTo>
                  <a:lnTo>
                    <a:pt x="229" y="212"/>
                  </a:lnTo>
                  <a:lnTo>
                    <a:pt x="229" y="206"/>
                  </a:lnTo>
                  <a:lnTo>
                    <a:pt x="229" y="200"/>
                  </a:lnTo>
                  <a:lnTo>
                    <a:pt x="229" y="193"/>
                  </a:lnTo>
                  <a:lnTo>
                    <a:pt x="227" y="187"/>
                  </a:lnTo>
                  <a:lnTo>
                    <a:pt x="227" y="180"/>
                  </a:lnTo>
                  <a:lnTo>
                    <a:pt x="225" y="174"/>
                  </a:lnTo>
                  <a:lnTo>
                    <a:pt x="225" y="167"/>
                  </a:lnTo>
                  <a:lnTo>
                    <a:pt x="223" y="162"/>
                  </a:lnTo>
                  <a:lnTo>
                    <a:pt x="222" y="156"/>
                  </a:lnTo>
                  <a:lnTo>
                    <a:pt x="220" y="152"/>
                  </a:lnTo>
                  <a:lnTo>
                    <a:pt x="220" y="148"/>
                  </a:lnTo>
                  <a:lnTo>
                    <a:pt x="218" y="146"/>
                  </a:lnTo>
                  <a:lnTo>
                    <a:pt x="216" y="142"/>
                  </a:lnTo>
                  <a:lnTo>
                    <a:pt x="212" y="138"/>
                  </a:lnTo>
                  <a:lnTo>
                    <a:pt x="208" y="133"/>
                  </a:lnTo>
                  <a:lnTo>
                    <a:pt x="203" y="128"/>
                  </a:lnTo>
                  <a:lnTo>
                    <a:pt x="198" y="123"/>
                  </a:lnTo>
                  <a:lnTo>
                    <a:pt x="192" y="117"/>
                  </a:lnTo>
                  <a:lnTo>
                    <a:pt x="187" y="111"/>
                  </a:lnTo>
                  <a:lnTo>
                    <a:pt x="180" y="105"/>
                  </a:lnTo>
                  <a:lnTo>
                    <a:pt x="175" y="100"/>
                  </a:lnTo>
                  <a:lnTo>
                    <a:pt x="169" y="95"/>
                  </a:lnTo>
                  <a:lnTo>
                    <a:pt x="164" y="89"/>
                  </a:lnTo>
                  <a:lnTo>
                    <a:pt x="159" y="86"/>
                  </a:lnTo>
                  <a:lnTo>
                    <a:pt x="154" y="81"/>
                  </a:lnTo>
                  <a:lnTo>
                    <a:pt x="151" y="78"/>
                  </a:lnTo>
                  <a:lnTo>
                    <a:pt x="149" y="75"/>
                  </a:lnTo>
                  <a:lnTo>
                    <a:pt x="146" y="73"/>
                  </a:lnTo>
                  <a:lnTo>
                    <a:pt x="141" y="70"/>
                  </a:lnTo>
                  <a:lnTo>
                    <a:pt x="136" y="67"/>
                  </a:lnTo>
                  <a:lnTo>
                    <a:pt x="131" y="63"/>
                  </a:lnTo>
                  <a:lnTo>
                    <a:pt x="124" y="60"/>
                  </a:lnTo>
                  <a:lnTo>
                    <a:pt x="116" y="56"/>
                  </a:lnTo>
                  <a:lnTo>
                    <a:pt x="109" y="52"/>
                  </a:lnTo>
                  <a:lnTo>
                    <a:pt x="102" y="47"/>
                  </a:lnTo>
                  <a:lnTo>
                    <a:pt x="94" y="44"/>
                  </a:lnTo>
                  <a:lnTo>
                    <a:pt x="87" y="40"/>
                  </a:lnTo>
                  <a:lnTo>
                    <a:pt x="80" y="37"/>
                  </a:lnTo>
                  <a:lnTo>
                    <a:pt x="75" y="33"/>
                  </a:lnTo>
                  <a:lnTo>
                    <a:pt x="69" y="32"/>
                  </a:lnTo>
                  <a:lnTo>
                    <a:pt x="66" y="29"/>
                  </a:lnTo>
                  <a:lnTo>
                    <a:pt x="63" y="28"/>
                  </a:lnTo>
                  <a:lnTo>
                    <a:pt x="63" y="26"/>
                  </a:lnTo>
                  <a:lnTo>
                    <a:pt x="62" y="26"/>
                  </a:lnTo>
                  <a:lnTo>
                    <a:pt x="60" y="26"/>
                  </a:lnTo>
                  <a:lnTo>
                    <a:pt x="56" y="26"/>
                  </a:lnTo>
                  <a:lnTo>
                    <a:pt x="52" y="24"/>
                  </a:lnTo>
                  <a:lnTo>
                    <a:pt x="47" y="23"/>
                  </a:lnTo>
                  <a:lnTo>
                    <a:pt x="42" y="21"/>
                  </a:lnTo>
                  <a:lnTo>
                    <a:pt x="36" y="19"/>
                  </a:lnTo>
                  <a:lnTo>
                    <a:pt x="31" y="17"/>
                  </a:lnTo>
                  <a:lnTo>
                    <a:pt x="25" y="16"/>
                  </a:lnTo>
                  <a:lnTo>
                    <a:pt x="19" y="14"/>
                  </a:lnTo>
                  <a:lnTo>
                    <a:pt x="13" y="13"/>
                  </a:lnTo>
                  <a:lnTo>
                    <a:pt x="10" y="11"/>
                  </a:lnTo>
                  <a:lnTo>
                    <a:pt x="6" y="11"/>
                  </a:lnTo>
                  <a:lnTo>
                    <a:pt x="2" y="9"/>
                  </a:lnTo>
                  <a:lnTo>
                    <a:pt x="0" y="9"/>
                  </a:lnTo>
                  <a:lnTo>
                    <a:pt x="0" y="8"/>
                  </a:lnTo>
                  <a:lnTo>
                    <a:pt x="2" y="8"/>
                  </a:lnTo>
                  <a:lnTo>
                    <a:pt x="4" y="8"/>
                  </a:lnTo>
                  <a:lnTo>
                    <a:pt x="6" y="8"/>
                  </a:lnTo>
                  <a:lnTo>
                    <a:pt x="10" y="6"/>
                  </a:lnTo>
                  <a:lnTo>
                    <a:pt x="12" y="6"/>
                  </a:lnTo>
                  <a:lnTo>
                    <a:pt x="16" y="5"/>
                  </a:lnTo>
                  <a:lnTo>
                    <a:pt x="20" y="5"/>
                  </a:lnTo>
                  <a:lnTo>
                    <a:pt x="25" y="3"/>
                  </a:lnTo>
                  <a:lnTo>
                    <a:pt x="28" y="3"/>
                  </a:lnTo>
                  <a:lnTo>
                    <a:pt x="33" y="3"/>
                  </a:lnTo>
                  <a:lnTo>
                    <a:pt x="38" y="3"/>
                  </a:lnTo>
                  <a:lnTo>
                    <a:pt x="45" y="1"/>
                  </a:lnTo>
                  <a:lnTo>
                    <a:pt x="51" y="1"/>
                  </a:lnTo>
                  <a:lnTo>
                    <a:pt x="59" y="1"/>
                  </a:lnTo>
                  <a:lnTo>
                    <a:pt x="67" y="1"/>
                  </a:lnTo>
                  <a:lnTo>
                    <a:pt x="77" y="0"/>
                  </a:lnTo>
                </a:path>
              </a:pathLst>
            </a:custGeom>
            <a:solidFill>
              <a:srgbClr val="F8F8F8"/>
            </a:solidFill>
            <a:ln w="9525">
              <a:solidFill>
                <a:srgbClr val="C0C0C0"/>
              </a:solidFill>
              <a:round/>
              <a:headEnd/>
              <a:tailEnd/>
            </a:ln>
          </p:spPr>
          <p:txBody>
            <a:bodyPr/>
            <a:lstStyle/>
            <a:p>
              <a:endParaRPr lang="it-IT"/>
            </a:p>
          </p:txBody>
        </p:sp>
        <p:sp>
          <p:nvSpPr>
            <p:cNvPr id="13355" name="Freeform 59"/>
            <p:cNvSpPr>
              <a:spLocks/>
            </p:cNvSpPr>
            <p:nvPr/>
          </p:nvSpPr>
          <p:spPr bwMode="auto">
            <a:xfrm>
              <a:off x="4593" y="1567"/>
              <a:ext cx="574" cy="33"/>
            </a:xfrm>
            <a:custGeom>
              <a:avLst/>
              <a:gdLst>
                <a:gd name="T0" fmla="*/ 176 w 291"/>
                <a:gd name="T1" fmla="*/ 8 h 35"/>
                <a:gd name="T2" fmla="*/ 436 w 291"/>
                <a:gd name="T3" fmla="*/ 5 h 35"/>
                <a:gd name="T4" fmla="*/ 696 w 291"/>
                <a:gd name="T5" fmla="*/ 3 h 35"/>
                <a:gd name="T6" fmla="*/ 969 w 291"/>
                <a:gd name="T7" fmla="*/ 1 h 35"/>
                <a:gd name="T8" fmla="*/ 1229 w 291"/>
                <a:gd name="T9" fmla="*/ 1 h 35"/>
                <a:gd name="T10" fmla="*/ 1497 w 291"/>
                <a:gd name="T11" fmla="*/ 3 h 35"/>
                <a:gd name="T12" fmla="*/ 1752 w 291"/>
                <a:gd name="T13" fmla="*/ 5 h 35"/>
                <a:gd name="T14" fmla="*/ 2020 w 291"/>
                <a:gd name="T15" fmla="*/ 8 h 35"/>
                <a:gd name="T16" fmla="*/ 2148 w 291"/>
                <a:gd name="T17" fmla="*/ 8 h 35"/>
                <a:gd name="T18" fmla="*/ 2156 w 291"/>
                <a:gd name="T19" fmla="*/ 9 h 35"/>
                <a:gd name="T20" fmla="*/ 2172 w 291"/>
                <a:gd name="T21" fmla="*/ 9 h 35"/>
                <a:gd name="T22" fmla="*/ 2188 w 291"/>
                <a:gd name="T23" fmla="*/ 10 h 35"/>
                <a:gd name="T24" fmla="*/ 2201 w 291"/>
                <a:gd name="T25" fmla="*/ 11 h 35"/>
                <a:gd name="T26" fmla="*/ 2201 w 291"/>
                <a:gd name="T27" fmla="*/ 14 h 35"/>
                <a:gd name="T28" fmla="*/ 2217 w 291"/>
                <a:gd name="T29" fmla="*/ 16 h 35"/>
                <a:gd name="T30" fmla="*/ 2217 w 291"/>
                <a:gd name="T31" fmla="*/ 18 h 35"/>
                <a:gd name="T32" fmla="*/ 2225 w 291"/>
                <a:gd name="T33" fmla="*/ 20 h 35"/>
                <a:gd name="T34" fmla="*/ 2217 w 291"/>
                <a:gd name="T35" fmla="*/ 23 h 35"/>
                <a:gd name="T36" fmla="*/ 2217 w 291"/>
                <a:gd name="T37" fmla="*/ 24 h 35"/>
                <a:gd name="T38" fmla="*/ 2201 w 291"/>
                <a:gd name="T39" fmla="*/ 24 h 35"/>
                <a:gd name="T40" fmla="*/ 2201 w 291"/>
                <a:gd name="T41" fmla="*/ 25 h 35"/>
                <a:gd name="T42" fmla="*/ 2188 w 291"/>
                <a:gd name="T43" fmla="*/ 26 h 35"/>
                <a:gd name="T44" fmla="*/ 2180 w 291"/>
                <a:gd name="T45" fmla="*/ 27 h 35"/>
                <a:gd name="T46" fmla="*/ 2164 w 291"/>
                <a:gd name="T47" fmla="*/ 27 h 35"/>
                <a:gd name="T48" fmla="*/ 2156 w 291"/>
                <a:gd name="T49" fmla="*/ 25 h 35"/>
                <a:gd name="T50" fmla="*/ 2028 w 291"/>
                <a:gd name="T51" fmla="*/ 25 h 35"/>
                <a:gd name="T52" fmla="*/ 1767 w 291"/>
                <a:gd name="T53" fmla="*/ 23 h 35"/>
                <a:gd name="T54" fmla="*/ 1505 w 291"/>
                <a:gd name="T55" fmla="*/ 19 h 35"/>
                <a:gd name="T56" fmla="*/ 1237 w 291"/>
                <a:gd name="T57" fmla="*/ 17 h 35"/>
                <a:gd name="T58" fmla="*/ 976 w 291"/>
                <a:gd name="T59" fmla="*/ 17 h 35"/>
                <a:gd name="T60" fmla="*/ 696 w 291"/>
                <a:gd name="T61" fmla="*/ 19 h 35"/>
                <a:gd name="T62" fmla="*/ 436 w 291"/>
                <a:gd name="T63" fmla="*/ 23 h 35"/>
                <a:gd name="T64" fmla="*/ 191 w 291"/>
                <a:gd name="T65" fmla="*/ 25 h 35"/>
                <a:gd name="T66" fmla="*/ 71 w 291"/>
                <a:gd name="T67" fmla="*/ 26 h 35"/>
                <a:gd name="T68" fmla="*/ 55 w 291"/>
                <a:gd name="T69" fmla="*/ 28 h 35"/>
                <a:gd name="T70" fmla="*/ 47 w 291"/>
                <a:gd name="T71" fmla="*/ 28 h 35"/>
                <a:gd name="T72" fmla="*/ 32 w 291"/>
                <a:gd name="T73" fmla="*/ 27 h 35"/>
                <a:gd name="T74" fmla="*/ 24 w 291"/>
                <a:gd name="T75" fmla="*/ 25 h 35"/>
                <a:gd name="T76" fmla="*/ 16 w 291"/>
                <a:gd name="T77" fmla="*/ 25 h 35"/>
                <a:gd name="T78" fmla="*/ 8 w 291"/>
                <a:gd name="T79" fmla="*/ 24 h 35"/>
                <a:gd name="T80" fmla="*/ 0 w 291"/>
                <a:gd name="T81" fmla="*/ 23 h 35"/>
                <a:gd name="T82" fmla="*/ 0 w 291"/>
                <a:gd name="T83" fmla="*/ 20 h 35"/>
                <a:gd name="T84" fmla="*/ 0 w 291"/>
                <a:gd name="T85" fmla="*/ 18 h 35"/>
                <a:gd name="T86" fmla="*/ 8 w 291"/>
                <a:gd name="T87" fmla="*/ 16 h 35"/>
                <a:gd name="T88" fmla="*/ 16 w 291"/>
                <a:gd name="T89" fmla="*/ 14 h 35"/>
                <a:gd name="T90" fmla="*/ 24 w 291"/>
                <a:gd name="T91" fmla="*/ 11 h 35"/>
                <a:gd name="T92" fmla="*/ 39 w 291"/>
                <a:gd name="T93" fmla="*/ 11 h 35"/>
                <a:gd name="T94" fmla="*/ 47 w 291"/>
                <a:gd name="T95" fmla="*/ 9 h 35"/>
                <a:gd name="T96" fmla="*/ 63 w 291"/>
                <a:gd name="T97" fmla="*/ 9 h 35"/>
                <a:gd name="T98" fmla="*/ 77 w 291"/>
                <a:gd name="T99" fmla="*/ 8 h 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1"/>
                <a:gd name="T151" fmla="*/ 0 h 35"/>
                <a:gd name="T152" fmla="*/ 291 w 291"/>
                <a:gd name="T153" fmla="*/ 35 h 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1" h="35">
                  <a:moveTo>
                    <a:pt x="7" y="11"/>
                  </a:moveTo>
                  <a:lnTo>
                    <a:pt x="23" y="9"/>
                  </a:lnTo>
                  <a:lnTo>
                    <a:pt x="41" y="6"/>
                  </a:lnTo>
                  <a:lnTo>
                    <a:pt x="57" y="5"/>
                  </a:lnTo>
                  <a:lnTo>
                    <a:pt x="75" y="3"/>
                  </a:lnTo>
                  <a:lnTo>
                    <a:pt x="91" y="3"/>
                  </a:lnTo>
                  <a:lnTo>
                    <a:pt x="109" y="1"/>
                  </a:lnTo>
                  <a:lnTo>
                    <a:pt x="126" y="1"/>
                  </a:lnTo>
                  <a:lnTo>
                    <a:pt x="144" y="0"/>
                  </a:lnTo>
                  <a:lnTo>
                    <a:pt x="160" y="1"/>
                  </a:lnTo>
                  <a:lnTo>
                    <a:pt x="177" y="1"/>
                  </a:lnTo>
                  <a:lnTo>
                    <a:pt x="195" y="3"/>
                  </a:lnTo>
                  <a:lnTo>
                    <a:pt x="212" y="3"/>
                  </a:lnTo>
                  <a:lnTo>
                    <a:pt x="228" y="5"/>
                  </a:lnTo>
                  <a:lnTo>
                    <a:pt x="246" y="6"/>
                  </a:lnTo>
                  <a:lnTo>
                    <a:pt x="263" y="9"/>
                  </a:lnTo>
                  <a:lnTo>
                    <a:pt x="281" y="11"/>
                  </a:lnTo>
                  <a:lnTo>
                    <a:pt x="280" y="11"/>
                  </a:lnTo>
                  <a:lnTo>
                    <a:pt x="280" y="12"/>
                  </a:lnTo>
                  <a:lnTo>
                    <a:pt x="281" y="12"/>
                  </a:lnTo>
                  <a:lnTo>
                    <a:pt x="283" y="12"/>
                  </a:lnTo>
                  <a:lnTo>
                    <a:pt x="283" y="13"/>
                  </a:lnTo>
                  <a:lnTo>
                    <a:pt x="285" y="13"/>
                  </a:lnTo>
                  <a:lnTo>
                    <a:pt x="285" y="14"/>
                  </a:lnTo>
                  <a:lnTo>
                    <a:pt x="287" y="14"/>
                  </a:lnTo>
                  <a:lnTo>
                    <a:pt x="287" y="16"/>
                  </a:lnTo>
                  <a:lnTo>
                    <a:pt x="287" y="17"/>
                  </a:lnTo>
                  <a:lnTo>
                    <a:pt x="287" y="19"/>
                  </a:lnTo>
                  <a:lnTo>
                    <a:pt x="289" y="19"/>
                  </a:lnTo>
                  <a:lnTo>
                    <a:pt x="289" y="21"/>
                  </a:lnTo>
                  <a:lnTo>
                    <a:pt x="289" y="23"/>
                  </a:lnTo>
                  <a:lnTo>
                    <a:pt x="290" y="23"/>
                  </a:lnTo>
                  <a:lnTo>
                    <a:pt x="289" y="25"/>
                  </a:lnTo>
                  <a:lnTo>
                    <a:pt x="289" y="26"/>
                  </a:lnTo>
                  <a:lnTo>
                    <a:pt x="289" y="28"/>
                  </a:lnTo>
                  <a:lnTo>
                    <a:pt x="287" y="29"/>
                  </a:lnTo>
                  <a:lnTo>
                    <a:pt x="287" y="31"/>
                  </a:lnTo>
                  <a:lnTo>
                    <a:pt x="285" y="32"/>
                  </a:lnTo>
                  <a:lnTo>
                    <a:pt x="284" y="33"/>
                  </a:lnTo>
                  <a:lnTo>
                    <a:pt x="282" y="33"/>
                  </a:lnTo>
                  <a:lnTo>
                    <a:pt x="281" y="33"/>
                  </a:lnTo>
                  <a:lnTo>
                    <a:pt x="281" y="31"/>
                  </a:lnTo>
                  <a:lnTo>
                    <a:pt x="282" y="34"/>
                  </a:lnTo>
                  <a:lnTo>
                    <a:pt x="264" y="31"/>
                  </a:lnTo>
                  <a:lnTo>
                    <a:pt x="248" y="28"/>
                  </a:lnTo>
                  <a:lnTo>
                    <a:pt x="230" y="26"/>
                  </a:lnTo>
                  <a:lnTo>
                    <a:pt x="214" y="23"/>
                  </a:lnTo>
                  <a:lnTo>
                    <a:pt x="196" y="22"/>
                  </a:lnTo>
                  <a:lnTo>
                    <a:pt x="179" y="20"/>
                  </a:lnTo>
                  <a:lnTo>
                    <a:pt x="161" y="20"/>
                  </a:lnTo>
                  <a:lnTo>
                    <a:pt x="145" y="19"/>
                  </a:lnTo>
                  <a:lnTo>
                    <a:pt x="127" y="20"/>
                  </a:lnTo>
                  <a:lnTo>
                    <a:pt x="109" y="20"/>
                  </a:lnTo>
                  <a:lnTo>
                    <a:pt x="91" y="22"/>
                  </a:lnTo>
                  <a:lnTo>
                    <a:pt x="75" y="23"/>
                  </a:lnTo>
                  <a:lnTo>
                    <a:pt x="57" y="26"/>
                  </a:lnTo>
                  <a:lnTo>
                    <a:pt x="41" y="28"/>
                  </a:lnTo>
                  <a:lnTo>
                    <a:pt x="25" y="31"/>
                  </a:lnTo>
                  <a:lnTo>
                    <a:pt x="8" y="34"/>
                  </a:lnTo>
                  <a:lnTo>
                    <a:pt x="9" y="32"/>
                  </a:lnTo>
                  <a:lnTo>
                    <a:pt x="7" y="34"/>
                  </a:lnTo>
                  <a:lnTo>
                    <a:pt x="6" y="34"/>
                  </a:lnTo>
                  <a:lnTo>
                    <a:pt x="4" y="34"/>
                  </a:lnTo>
                  <a:lnTo>
                    <a:pt x="4" y="33"/>
                  </a:lnTo>
                  <a:lnTo>
                    <a:pt x="3" y="33"/>
                  </a:lnTo>
                  <a:lnTo>
                    <a:pt x="3" y="31"/>
                  </a:lnTo>
                  <a:lnTo>
                    <a:pt x="2" y="31"/>
                  </a:lnTo>
                  <a:lnTo>
                    <a:pt x="2" y="30"/>
                  </a:lnTo>
                  <a:lnTo>
                    <a:pt x="1" y="30"/>
                  </a:lnTo>
                  <a:lnTo>
                    <a:pt x="1" y="28"/>
                  </a:lnTo>
                  <a:lnTo>
                    <a:pt x="0" y="28"/>
                  </a:lnTo>
                  <a:lnTo>
                    <a:pt x="0" y="27"/>
                  </a:lnTo>
                  <a:lnTo>
                    <a:pt x="0" y="25"/>
                  </a:lnTo>
                  <a:lnTo>
                    <a:pt x="0" y="23"/>
                  </a:lnTo>
                  <a:lnTo>
                    <a:pt x="0" y="21"/>
                  </a:lnTo>
                  <a:lnTo>
                    <a:pt x="1" y="19"/>
                  </a:lnTo>
                  <a:lnTo>
                    <a:pt x="2" y="17"/>
                  </a:lnTo>
                  <a:lnTo>
                    <a:pt x="2" y="16"/>
                  </a:lnTo>
                  <a:lnTo>
                    <a:pt x="3" y="14"/>
                  </a:lnTo>
                  <a:lnTo>
                    <a:pt x="5" y="14"/>
                  </a:lnTo>
                  <a:lnTo>
                    <a:pt x="6" y="12"/>
                  </a:lnTo>
                  <a:lnTo>
                    <a:pt x="8" y="12"/>
                  </a:lnTo>
                  <a:lnTo>
                    <a:pt x="10" y="11"/>
                  </a:lnTo>
                  <a:lnTo>
                    <a:pt x="7" y="11"/>
                  </a:lnTo>
                </a:path>
              </a:pathLst>
            </a:custGeom>
            <a:solidFill>
              <a:srgbClr val="F8F8F8"/>
            </a:solidFill>
            <a:ln w="18732">
              <a:solidFill>
                <a:srgbClr val="DDDDDD"/>
              </a:solidFill>
              <a:round/>
              <a:headEnd/>
              <a:tailEnd/>
            </a:ln>
          </p:spPr>
          <p:txBody>
            <a:bodyPr/>
            <a:lstStyle/>
            <a:p>
              <a:endParaRPr lang="it-IT"/>
            </a:p>
          </p:txBody>
        </p:sp>
        <p:sp>
          <p:nvSpPr>
            <p:cNvPr id="13356" name="Freeform 60"/>
            <p:cNvSpPr>
              <a:spLocks/>
            </p:cNvSpPr>
            <p:nvPr/>
          </p:nvSpPr>
          <p:spPr bwMode="auto">
            <a:xfrm>
              <a:off x="4423" y="1270"/>
              <a:ext cx="912" cy="309"/>
            </a:xfrm>
            <a:custGeom>
              <a:avLst/>
              <a:gdLst>
                <a:gd name="T0" fmla="*/ 2209 w 462"/>
                <a:gd name="T1" fmla="*/ 255 h 333"/>
                <a:gd name="T2" fmla="*/ 2677 w 462"/>
                <a:gd name="T3" fmla="*/ 261 h 333"/>
                <a:gd name="T4" fmla="*/ 2845 w 462"/>
                <a:gd name="T5" fmla="*/ 265 h 333"/>
                <a:gd name="T6" fmla="*/ 2868 w 462"/>
                <a:gd name="T7" fmla="*/ 252 h 333"/>
                <a:gd name="T8" fmla="*/ 2908 w 462"/>
                <a:gd name="T9" fmla="*/ 227 h 333"/>
                <a:gd name="T10" fmla="*/ 2985 w 462"/>
                <a:gd name="T11" fmla="*/ 201 h 333"/>
                <a:gd name="T12" fmla="*/ 3064 w 462"/>
                <a:gd name="T13" fmla="*/ 184 h 333"/>
                <a:gd name="T14" fmla="*/ 3332 w 462"/>
                <a:gd name="T15" fmla="*/ 182 h 333"/>
                <a:gd name="T16" fmla="*/ 3230 w 462"/>
                <a:gd name="T17" fmla="*/ 148 h 333"/>
                <a:gd name="T18" fmla="*/ 2993 w 462"/>
                <a:gd name="T19" fmla="*/ 150 h 333"/>
                <a:gd name="T20" fmla="*/ 2876 w 462"/>
                <a:gd name="T21" fmla="*/ 144 h 333"/>
                <a:gd name="T22" fmla="*/ 2837 w 462"/>
                <a:gd name="T23" fmla="*/ 150 h 333"/>
                <a:gd name="T24" fmla="*/ 2724 w 462"/>
                <a:gd name="T25" fmla="*/ 151 h 333"/>
                <a:gd name="T26" fmla="*/ 2724 w 462"/>
                <a:gd name="T27" fmla="*/ 136 h 333"/>
                <a:gd name="T28" fmla="*/ 2821 w 462"/>
                <a:gd name="T29" fmla="*/ 143 h 333"/>
                <a:gd name="T30" fmla="*/ 2876 w 462"/>
                <a:gd name="T31" fmla="*/ 137 h 333"/>
                <a:gd name="T32" fmla="*/ 3008 w 462"/>
                <a:gd name="T33" fmla="*/ 133 h 333"/>
                <a:gd name="T34" fmla="*/ 3048 w 462"/>
                <a:gd name="T35" fmla="*/ 109 h 333"/>
                <a:gd name="T36" fmla="*/ 2961 w 462"/>
                <a:gd name="T37" fmla="*/ 102 h 333"/>
                <a:gd name="T38" fmla="*/ 2961 w 462"/>
                <a:gd name="T39" fmla="*/ 98 h 333"/>
                <a:gd name="T40" fmla="*/ 3093 w 462"/>
                <a:gd name="T41" fmla="*/ 101 h 333"/>
                <a:gd name="T42" fmla="*/ 3385 w 462"/>
                <a:gd name="T43" fmla="*/ 99 h 333"/>
                <a:gd name="T44" fmla="*/ 3524 w 462"/>
                <a:gd name="T45" fmla="*/ 87 h 333"/>
                <a:gd name="T46" fmla="*/ 3500 w 462"/>
                <a:gd name="T47" fmla="*/ 56 h 333"/>
                <a:gd name="T48" fmla="*/ 3316 w 462"/>
                <a:gd name="T49" fmla="*/ 43 h 333"/>
                <a:gd name="T50" fmla="*/ 3429 w 462"/>
                <a:gd name="T51" fmla="*/ 42 h 333"/>
                <a:gd name="T52" fmla="*/ 3445 w 462"/>
                <a:gd name="T53" fmla="*/ 28 h 333"/>
                <a:gd name="T54" fmla="*/ 3293 w 462"/>
                <a:gd name="T55" fmla="*/ 28 h 333"/>
                <a:gd name="T56" fmla="*/ 3340 w 462"/>
                <a:gd name="T57" fmla="*/ 18 h 333"/>
                <a:gd name="T58" fmla="*/ 3401 w 462"/>
                <a:gd name="T59" fmla="*/ 17 h 333"/>
                <a:gd name="T60" fmla="*/ 3445 w 462"/>
                <a:gd name="T61" fmla="*/ 2 h 333"/>
                <a:gd name="T62" fmla="*/ 1871 w 462"/>
                <a:gd name="T63" fmla="*/ 6 h 333"/>
                <a:gd name="T64" fmla="*/ 184 w 462"/>
                <a:gd name="T65" fmla="*/ 5 h 333"/>
                <a:gd name="T66" fmla="*/ 109 w 462"/>
                <a:gd name="T67" fmla="*/ 16 h 333"/>
                <a:gd name="T68" fmla="*/ 176 w 462"/>
                <a:gd name="T69" fmla="*/ 17 h 333"/>
                <a:gd name="T70" fmla="*/ 261 w 462"/>
                <a:gd name="T71" fmla="*/ 28 h 333"/>
                <a:gd name="T72" fmla="*/ 63 w 462"/>
                <a:gd name="T73" fmla="*/ 28 h 333"/>
                <a:gd name="T74" fmla="*/ 55 w 462"/>
                <a:gd name="T75" fmla="*/ 41 h 333"/>
                <a:gd name="T76" fmla="*/ 176 w 462"/>
                <a:gd name="T77" fmla="*/ 42 h 333"/>
                <a:gd name="T78" fmla="*/ 32 w 462"/>
                <a:gd name="T79" fmla="*/ 54 h 333"/>
                <a:gd name="T80" fmla="*/ 0 w 462"/>
                <a:gd name="T81" fmla="*/ 76 h 333"/>
                <a:gd name="T82" fmla="*/ 77 w 462"/>
                <a:gd name="T83" fmla="*/ 96 h 333"/>
                <a:gd name="T84" fmla="*/ 553 w 462"/>
                <a:gd name="T85" fmla="*/ 97 h 333"/>
                <a:gd name="T86" fmla="*/ 569 w 462"/>
                <a:gd name="T87" fmla="*/ 101 h 333"/>
                <a:gd name="T88" fmla="*/ 492 w 462"/>
                <a:gd name="T89" fmla="*/ 105 h 333"/>
                <a:gd name="T90" fmla="*/ 468 w 462"/>
                <a:gd name="T91" fmla="*/ 124 h 333"/>
                <a:gd name="T92" fmla="*/ 537 w 462"/>
                <a:gd name="T93" fmla="*/ 135 h 333"/>
                <a:gd name="T94" fmla="*/ 640 w 462"/>
                <a:gd name="T95" fmla="*/ 137 h 333"/>
                <a:gd name="T96" fmla="*/ 685 w 462"/>
                <a:gd name="T97" fmla="*/ 142 h 333"/>
                <a:gd name="T98" fmla="*/ 792 w 462"/>
                <a:gd name="T99" fmla="*/ 137 h 333"/>
                <a:gd name="T100" fmla="*/ 799 w 462"/>
                <a:gd name="T101" fmla="*/ 149 h 333"/>
                <a:gd name="T102" fmla="*/ 701 w 462"/>
                <a:gd name="T103" fmla="*/ 151 h 333"/>
                <a:gd name="T104" fmla="*/ 655 w 462"/>
                <a:gd name="T105" fmla="*/ 144 h 333"/>
                <a:gd name="T106" fmla="*/ 545 w 462"/>
                <a:gd name="T107" fmla="*/ 150 h 333"/>
                <a:gd name="T108" fmla="*/ 316 w 462"/>
                <a:gd name="T109" fmla="*/ 148 h 333"/>
                <a:gd name="T110" fmla="*/ 184 w 462"/>
                <a:gd name="T111" fmla="*/ 179 h 333"/>
                <a:gd name="T112" fmla="*/ 409 w 462"/>
                <a:gd name="T113" fmla="*/ 186 h 333"/>
                <a:gd name="T114" fmla="*/ 468 w 462"/>
                <a:gd name="T115" fmla="*/ 200 h 333"/>
                <a:gd name="T116" fmla="*/ 592 w 462"/>
                <a:gd name="T117" fmla="*/ 222 h 333"/>
                <a:gd name="T118" fmla="*/ 663 w 462"/>
                <a:gd name="T119" fmla="*/ 248 h 333"/>
                <a:gd name="T120" fmla="*/ 724 w 462"/>
                <a:gd name="T121" fmla="*/ 264 h 333"/>
                <a:gd name="T122" fmla="*/ 1285 w 462"/>
                <a:gd name="T123" fmla="*/ 257 h 333"/>
                <a:gd name="T124" fmla="*/ 1563 w 462"/>
                <a:gd name="T125" fmla="*/ 255 h 3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2"/>
                <a:gd name="T190" fmla="*/ 0 h 333"/>
                <a:gd name="T191" fmla="*/ 462 w 462"/>
                <a:gd name="T192" fmla="*/ 333 h 3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2" h="333">
                  <a:moveTo>
                    <a:pt x="228" y="318"/>
                  </a:moveTo>
                  <a:lnTo>
                    <a:pt x="228" y="319"/>
                  </a:lnTo>
                  <a:lnTo>
                    <a:pt x="230" y="319"/>
                  </a:lnTo>
                  <a:lnTo>
                    <a:pt x="232" y="319"/>
                  </a:lnTo>
                  <a:lnTo>
                    <a:pt x="235" y="319"/>
                  </a:lnTo>
                  <a:lnTo>
                    <a:pt x="239" y="319"/>
                  </a:lnTo>
                  <a:lnTo>
                    <a:pt x="244" y="319"/>
                  </a:lnTo>
                  <a:lnTo>
                    <a:pt x="250" y="319"/>
                  </a:lnTo>
                  <a:lnTo>
                    <a:pt x="255" y="319"/>
                  </a:lnTo>
                  <a:lnTo>
                    <a:pt x="260" y="319"/>
                  </a:lnTo>
                  <a:lnTo>
                    <a:pt x="265" y="319"/>
                  </a:lnTo>
                  <a:lnTo>
                    <a:pt x="270" y="319"/>
                  </a:lnTo>
                  <a:lnTo>
                    <a:pt x="276" y="319"/>
                  </a:lnTo>
                  <a:lnTo>
                    <a:pt x="279" y="319"/>
                  </a:lnTo>
                  <a:lnTo>
                    <a:pt x="284" y="319"/>
                  </a:lnTo>
                  <a:lnTo>
                    <a:pt x="287" y="319"/>
                  </a:lnTo>
                  <a:lnTo>
                    <a:pt x="291" y="319"/>
                  </a:lnTo>
                  <a:lnTo>
                    <a:pt x="294" y="321"/>
                  </a:lnTo>
                  <a:lnTo>
                    <a:pt x="297" y="321"/>
                  </a:lnTo>
                  <a:lnTo>
                    <a:pt x="301" y="321"/>
                  </a:lnTo>
                  <a:lnTo>
                    <a:pt x="305" y="321"/>
                  </a:lnTo>
                  <a:lnTo>
                    <a:pt x="308" y="323"/>
                  </a:lnTo>
                  <a:lnTo>
                    <a:pt x="312" y="323"/>
                  </a:lnTo>
                  <a:lnTo>
                    <a:pt x="316" y="323"/>
                  </a:lnTo>
                  <a:lnTo>
                    <a:pt x="321" y="323"/>
                  </a:lnTo>
                  <a:lnTo>
                    <a:pt x="324" y="325"/>
                  </a:lnTo>
                  <a:lnTo>
                    <a:pt x="328" y="325"/>
                  </a:lnTo>
                  <a:lnTo>
                    <a:pt x="332" y="326"/>
                  </a:lnTo>
                  <a:lnTo>
                    <a:pt x="337" y="326"/>
                  </a:lnTo>
                  <a:lnTo>
                    <a:pt x="340" y="327"/>
                  </a:lnTo>
                  <a:lnTo>
                    <a:pt x="344" y="327"/>
                  </a:lnTo>
                  <a:lnTo>
                    <a:pt x="348" y="327"/>
                  </a:lnTo>
                  <a:lnTo>
                    <a:pt x="351" y="327"/>
                  </a:lnTo>
                  <a:lnTo>
                    <a:pt x="351" y="328"/>
                  </a:lnTo>
                  <a:lnTo>
                    <a:pt x="353" y="328"/>
                  </a:lnTo>
                  <a:lnTo>
                    <a:pt x="354" y="328"/>
                  </a:lnTo>
                  <a:lnTo>
                    <a:pt x="356" y="328"/>
                  </a:lnTo>
                  <a:lnTo>
                    <a:pt x="358" y="328"/>
                  </a:lnTo>
                  <a:lnTo>
                    <a:pt x="359" y="328"/>
                  </a:lnTo>
                  <a:lnTo>
                    <a:pt x="361" y="328"/>
                  </a:lnTo>
                  <a:lnTo>
                    <a:pt x="361" y="330"/>
                  </a:lnTo>
                  <a:lnTo>
                    <a:pt x="363" y="330"/>
                  </a:lnTo>
                  <a:lnTo>
                    <a:pt x="364" y="330"/>
                  </a:lnTo>
                  <a:lnTo>
                    <a:pt x="366" y="330"/>
                  </a:lnTo>
                  <a:lnTo>
                    <a:pt x="367" y="332"/>
                  </a:lnTo>
                  <a:lnTo>
                    <a:pt x="369" y="332"/>
                  </a:lnTo>
                  <a:lnTo>
                    <a:pt x="370" y="332"/>
                  </a:lnTo>
                  <a:lnTo>
                    <a:pt x="372" y="332"/>
                  </a:lnTo>
                  <a:lnTo>
                    <a:pt x="370" y="332"/>
                  </a:lnTo>
                  <a:lnTo>
                    <a:pt x="370" y="331"/>
                  </a:lnTo>
                  <a:lnTo>
                    <a:pt x="370" y="330"/>
                  </a:lnTo>
                  <a:lnTo>
                    <a:pt x="370" y="328"/>
                  </a:lnTo>
                  <a:lnTo>
                    <a:pt x="370" y="327"/>
                  </a:lnTo>
                  <a:lnTo>
                    <a:pt x="371" y="325"/>
                  </a:lnTo>
                  <a:lnTo>
                    <a:pt x="371" y="323"/>
                  </a:lnTo>
                  <a:lnTo>
                    <a:pt x="371" y="321"/>
                  </a:lnTo>
                  <a:lnTo>
                    <a:pt x="373" y="319"/>
                  </a:lnTo>
                  <a:lnTo>
                    <a:pt x="373" y="318"/>
                  </a:lnTo>
                  <a:lnTo>
                    <a:pt x="373" y="316"/>
                  </a:lnTo>
                  <a:lnTo>
                    <a:pt x="374" y="315"/>
                  </a:lnTo>
                  <a:lnTo>
                    <a:pt x="374" y="313"/>
                  </a:lnTo>
                  <a:lnTo>
                    <a:pt x="374" y="312"/>
                  </a:lnTo>
                  <a:lnTo>
                    <a:pt x="374" y="310"/>
                  </a:lnTo>
                  <a:lnTo>
                    <a:pt x="374" y="308"/>
                  </a:lnTo>
                  <a:lnTo>
                    <a:pt x="374" y="306"/>
                  </a:lnTo>
                  <a:lnTo>
                    <a:pt x="374" y="303"/>
                  </a:lnTo>
                  <a:lnTo>
                    <a:pt x="374" y="302"/>
                  </a:lnTo>
                  <a:lnTo>
                    <a:pt x="375" y="298"/>
                  </a:lnTo>
                  <a:lnTo>
                    <a:pt x="375" y="296"/>
                  </a:lnTo>
                  <a:lnTo>
                    <a:pt x="375" y="295"/>
                  </a:lnTo>
                  <a:lnTo>
                    <a:pt x="375" y="293"/>
                  </a:lnTo>
                  <a:lnTo>
                    <a:pt x="377" y="289"/>
                  </a:lnTo>
                  <a:lnTo>
                    <a:pt x="377" y="287"/>
                  </a:lnTo>
                  <a:lnTo>
                    <a:pt x="378" y="286"/>
                  </a:lnTo>
                  <a:lnTo>
                    <a:pt x="378" y="284"/>
                  </a:lnTo>
                  <a:lnTo>
                    <a:pt x="380" y="281"/>
                  </a:lnTo>
                  <a:lnTo>
                    <a:pt x="380" y="280"/>
                  </a:lnTo>
                  <a:lnTo>
                    <a:pt x="380" y="278"/>
                  </a:lnTo>
                  <a:lnTo>
                    <a:pt x="380" y="277"/>
                  </a:lnTo>
                  <a:lnTo>
                    <a:pt x="381" y="274"/>
                  </a:lnTo>
                  <a:lnTo>
                    <a:pt x="381" y="273"/>
                  </a:lnTo>
                  <a:lnTo>
                    <a:pt x="383" y="271"/>
                  </a:lnTo>
                  <a:lnTo>
                    <a:pt x="383" y="269"/>
                  </a:lnTo>
                  <a:lnTo>
                    <a:pt x="385" y="265"/>
                  </a:lnTo>
                  <a:lnTo>
                    <a:pt x="385" y="263"/>
                  </a:lnTo>
                  <a:lnTo>
                    <a:pt x="385" y="262"/>
                  </a:lnTo>
                  <a:lnTo>
                    <a:pt x="385" y="260"/>
                  </a:lnTo>
                  <a:lnTo>
                    <a:pt x="386" y="257"/>
                  </a:lnTo>
                  <a:lnTo>
                    <a:pt x="386" y="255"/>
                  </a:lnTo>
                  <a:lnTo>
                    <a:pt x="388" y="254"/>
                  </a:lnTo>
                  <a:lnTo>
                    <a:pt x="388" y="252"/>
                  </a:lnTo>
                  <a:lnTo>
                    <a:pt x="389" y="249"/>
                  </a:lnTo>
                  <a:lnTo>
                    <a:pt x="389" y="247"/>
                  </a:lnTo>
                  <a:lnTo>
                    <a:pt x="389" y="245"/>
                  </a:lnTo>
                  <a:lnTo>
                    <a:pt x="390" y="243"/>
                  </a:lnTo>
                  <a:lnTo>
                    <a:pt x="390" y="242"/>
                  </a:lnTo>
                  <a:lnTo>
                    <a:pt x="391" y="240"/>
                  </a:lnTo>
                  <a:lnTo>
                    <a:pt x="393" y="238"/>
                  </a:lnTo>
                  <a:lnTo>
                    <a:pt x="393" y="236"/>
                  </a:lnTo>
                  <a:lnTo>
                    <a:pt x="394" y="235"/>
                  </a:lnTo>
                  <a:lnTo>
                    <a:pt x="394" y="234"/>
                  </a:lnTo>
                  <a:lnTo>
                    <a:pt x="396" y="232"/>
                  </a:lnTo>
                  <a:lnTo>
                    <a:pt x="398" y="230"/>
                  </a:lnTo>
                  <a:lnTo>
                    <a:pt x="400" y="228"/>
                  </a:lnTo>
                  <a:lnTo>
                    <a:pt x="401" y="228"/>
                  </a:lnTo>
                  <a:lnTo>
                    <a:pt x="403" y="227"/>
                  </a:lnTo>
                  <a:lnTo>
                    <a:pt x="405" y="227"/>
                  </a:lnTo>
                  <a:lnTo>
                    <a:pt x="408" y="226"/>
                  </a:lnTo>
                  <a:lnTo>
                    <a:pt x="409" y="226"/>
                  </a:lnTo>
                  <a:lnTo>
                    <a:pt x="413" y="226"/>
                  </a:lnTo>
                  <a:lnTo>
                    <a:pt x="415" y="226"/>
                  </a:lnTo>
                  <a:lnTo>
                    <a:pt x="419" y="226"/>
                  </a:lnTo>
                  <a:lnTo>
                    <a:pt x="421" y="227"/>
                  </a:lnTo>
                  <a:lnTo>
                    <a:pt x="424" y="227"/>
                  </a:lnTo>
                  <a:lnTo>
                    <a:pt x="425" y="227"/>
                  </a:lnTo>
                  <a:lnTo>
                    <a:pt x="428" y="227"/>
                  </a:lnTo>
                  <a:lnTo>
                    <a:pt x="430" y="227"/>
                  </a:lnTo>
                  <a:lnTo>
                    <a:pt x="432" y="227"/>
                  </a:lnTo>
                  <a:lnTo>
                    <a:pt x="433" y="227"/>
                  </a:lnTo>
                  <a:lnTo>
                    <a:pt x="434" y="226"/>
                  </a:lnTo>
                  <a:lnTo>
                    <a:pt x="433" y="226"/>
                  </a:lnTo>
                  <a:lnTo>
                    <a:pt x="433" y="224"/>
                  </a:lnTo>
                  <a:lnTo>
                    <a:pt x="431" y="222"/>
                  </a:lnTo>
                  <a:lnTo>
                    <a:pt x="431" y="219"/>
                  </a:lnTo>
                  <a:lnTo>
                    <a:pt x="429" y="215"/>
                  </a:lnTo>
                  <a:lnTo>
                    <a:pt x="428" y="212"/>
                  </a:lnTo>
                  <a:lnTo>
                    <a:pt x="427" y="208"/>
                  </a:lnTo>
                  <a:lnTo>
                    <a:pt x="427" y="205"/>
                  </a:lnTo>
                  <a:lnTo>
                    <a:pt x="425" y="202"/>
                  </a:lnTo>
                  <a:lnTo>
                    <a:pt x="423" y="198"/>
                  </a:lnTo>
                  <a:lnTo>
                    <a:pt x="421" y="195"/>
                  </a:lnTo>
                  <a:lnTo>
                    <a:pt x="421" y="191"/>
                  </a:lnTo>
                  <a:lnTo>
                    <a:pt x="420" y="189"/>
                  </a:lnTo>
                  <a:lnTo>
                    <a:pt x="420" y="187"/>
                  </a:lnTo>
                  <a:lnTo>
                    <a:pt x="420" y="185"/>
                  </a:lnTo>
                  <a:lnTo>
                    <a:pt x="420" y="183"/>
                  </a:lnTo>
                  <a:lnTo>
                    <a:pt x="418" y="185"/>
                  </a:lnTo>
                  <a:lnTo>
                    <a:pt x="417" y="185"/>
                  </a:lnTo>
                  <a:lnTo>
                    <a:pt x="415" y="185"/>
                  </a:lnTo>
                  <a:lnTo>
                    <a:pt x="413" y="185"/>
                  </a:lnTo>
                  <a:lnTo>
                    <a:pt x="410" y="187"/>
                  </a:lnTo>
                  <a:lnTo>
                    <a:pt x="408" y="187"/>
                  </a:lnTo>
                  <a:lnTo>
                    <a:pt x="406" y="187"/>
                  </a:lnTo>
                  <a:lnTo>
                    <a:pt x="404" y="187"/>
                  </a:lnTo>
                  <a:lnTo>
                    <a:pt x="401" y="188"/>
                  </a:lnTo>
                  <a:lnTo>
                    <a:pt x="399" y="188"/>
                  </a:lnTo>
                  <a:lnTo>
                    <a:pt x="396" y="188"/>
                  </a:lnTo>
                  <a:lnTo>
                    <a:pt x="394" y="188"/>
                  </a:lnTo>
                  <a:lnTo>
                    <a:pt x="392" y="189"/>
                  </a:lnTo>
                  <a:lnTo>
                    <a:pt x="390" y="189"/>
                  </a:lnTo>
                  <a:lnTo>
                    <a:pt x="389" y="189"/>
                  </a:lnTo>
                  <a:lnTo>
                    <a:pt x="388" y="189"/>
                  </a:lnTo>
                  <a:lnTo>
                    <a:pt x="386" y="189"/>
                  </a:lnTo>
                  <a:lnTo>
                    <a:pt x="386" y="188"/>
                  </a:lnTo>
                  <a:lnTo>
                    <a:pt x="384" y="188"/>
                  </a:lnTo>
                  <a:lnTo>
                    <a:pt x="384" y="186"/>
                  </a:lnTo>
                  <a:lnTo>
                    <a:pt x="382" y="186"/>
                  </a:lnTo>
                  <a:lnTo>
                    <a:pt x="382" y="184"/>
                  </a:lnTo>
                  <a:lnTo>
                    <a:pt x="380" y="184"/>
                  </a:lnTo>
                  <a:lnTo>
                    <a:pt x="380" y="182"/>
                  </a:lnTo>
                  <a:lnTo>
                    <a:pt x="378" y="182"/>
                  </a:lnTo>
                  <a:lnTo>
                    <a:pt x="378" y="180"/>
                  </a:lnTo>
                  <a:lnTo>
                    <a:pt x="376" y="180"/>
                  </a:lnTo>
                  <a:lnTo>
                    <a:pt x="374" y="180"/>
                  </a:lnTo>
                  <a:lnTo>
                    <a:pt x="374" y="179"/>
                  </a:lnTo>
                  <a:lnTo>
                    <a:pt x="373" y="180"/>
                  </a:lnTo>
                  <a:lnTo>
                    <a:pt x="373" y="181"/>
                  </a:lnTo>
                  <a:lnTo>
                    <a:pt x="372" y="183"/>
                  </a:lnTo>
                  <a:lnTo>
                    <a:pt x="372" y="184"/>
                  </a:lnTo>
                  <a:lnTo>
                    <a:pt x="370" y="186"/>
                  </a:lnTo>
                  <a:lnTo>
                    <a:pt x="370" y="188"/>
                  </a:lnTo>
                  <a:lnTo>
                    <a:pt x="369" y="189"/>
                  </a:lnTo>
                  <a:lnTo>
                    <a:pt x="367" y="190"/>
                  </a:lnTo>
                  <a:lnTo>
                    <a:pt x="365" y="190"/>
                  </a:lnTo>
                  <a:lnTo>
                    <a:pt x="364" y="190"/>
                  </a:lnTo>
                  <a:lnTo>
                    <a:pt x="362" y="190"/>
                  </a:lnTo>
                  <a:lnTo>
                    <a:pt x="360" y="190"/>
                  </a:lnTo>
                  <a:lnTo>
                    <a:pt x="359" y="190"/>
                  </a:lnTo>
                  <a:lnTo>
                    <a:pt x="358" y="190"/>
                  </a:lnTo>
                  <a:lnTo>
                    <a:pt x="356" y="190"/>
                  </a:lnTo>
                  <a:lnTo>
                    <a:pt x="354" y="190"/>
                  </a:lnTo>
                  <a:lnTo>
                    <a:pt x="354" y="189"/>
                  </a:lnTo>
                  <a:lnTo>
                    <a:pt x="354" y="188"/>
                  </a:lnTo>
                  <a:lnTo>
                    <a:pt x="354" y="187"/>
                  </a:lnTo>
                  <a:lnTo>
                    <a:pt x="354" y="185"/>
                  </a:lnTo>
                  <a:lnTo>
                    <a:pt x="354" y="183"/>
                  </a:lnTo>
                  <a:lnTo>
                    <a:pt x="354" y="182"/>
                  </a:lnTo>
                  <a:lnTo>
                    <a:pt x="354" y="180"/>
                  </a:lnTo>
                  <a:lnTo>
                    <a:pt x="354" y="178"/>
                  </a:lnTo>
                  <a:lnTo>
                    <a:pt x="354" y="177"/>
                  </a:lnTo>
                  <a:lnTo>
                    <a:pt x="354" y="176"/>
                  </a:lnTo>
                  <a:lnTo>
                    <a:pt x="354" y="174"/>
                  </a:lnTo>
                  <a:lnTo>
                    <a:pt x="354" y="172"/>
                  </a:lnTo>
                  <a:lnTo>
                    <a:pt x="354" y="170"/>
                  </a:lnTo>
                  <a:lnTo>
                    <a:pt x="354" y="169"/>
                  </a:lnTo>
                  <a:lnTo>
                    <a:pt x="354" y="171"/>
                  </a:lnTo>
                  <a:lnTo>
                    <a:pt x="354" y="173"/>
                  </a:lnTo>
                  <a:lnTo>
                    <a:pt x="355" y="173"/>
                  </a:lnTo>
                  <a:lnTo>
                    <a:pt x="355" y="174"/>
                  </a:lnTo>
                  <a:lnTo>
                    <a:pt x="356" y="174"/>
                  </a:lnTo>
                  <a:lnTo>
                    <a:pt x="358" y="176"/>
                  </a:lnTo>
                  <a:lnTo>
                    <a:pt x="359" y="176"/>
                  </a:lnTo>
                  <a:lnTo>
                    <a:pt x="359" y="178"/>
                  </a:lnTo>
                  <a:lnTo>
                    <a:pt x="361" y="178"/>
                  </a:lnTo>
                  <a:lnTo>
                    <a:pt x="362" y="179"/>
                  </a:lnTo>
                  <a:lnTo>
                    <a:pt x="364" y="179"/>
                  </a:lnTo>
                  <a:lnTo>
                    <a:pt x="366" y="179"/>
                  </a:lnTo>
                  <a:lnTo>
                    <a:pt x="367" y="179"/>
                  </a:lnTo>
                  <a:lnTo>
                    <a:pt x="369" y="179"/>
                  </a:lnTo>
                  <a:lnTo>
                    <a:pt x="371" y="178"/>
                  </a:lnTo>
                  <a:lnTo>
                    <a:pt x="371" y="177"/>
                  </a:lnTo>
                  <a:lnTo>
                    <a:pt x="373" y="175"/>
                  </a:lnTo>
                  <a:lnTo>
                    <a:pt x="373" y="174"/>
                  </a:lnTo>
                  <a:lnTo>
                    <a:pt x="374" y="172"/>
                  </a:lnTo>
                  <a:lnTo>
                    <a:pt x="374" y="171"/>
                  </a:lnTo>
                  <a:lnTo>
                    <a:pt x="374" y="169"/>
                  </a:lnTo>
                  <a:lnTo>
                    <a:pt x="374" y="171"/>
                  </a:lnTo>
                  <a:lnTo>
                    <a:pt x="376" y="171"/>
                  </a:lnTo>
                  <a:lnTo>
                    <a:pt x="378" y="171"/>
                  </a:lnTo>
                  <a:lnTo>
                    <a:pt x="380" y="171"/>
                  </a:lnTo>
                  <a:lnTo>
                    <a:pt x="381" y="170"/>
                  </a:lnTo>
                  <a:lnTo>
                    <a:pt x="382" y="170"/>
                  </a:lnTo>
                  <a:lnTo>
                    <a:pt x="384" y="170"/>
                  </a:lnTo>
                  <a:lnTo>
                    <a:pt x="386" y="170"/>
                  </a:lnTo>
                  <a:lnTo>
                    <a:pt x="388" y="169"/>
                  </a:lnTo>
                  <a:lnTo>
                    <a:pt x="390" y="167"/>
                  </a:lnTo>
                  <a:lnTo>
                    <a:pt x="391" y="166"/>
                  </a:lnTo>
                  <a:lnTo>
                    <a:pt x="393" y="164"/>
                  </a:lnTo>
                  <a:lnTo>
                    <a:pt x="394" y="163"/>
                  </a:lnTo>
                  <a:lnTo>
                    <a:pt x="394" y="161"/>
                  </a:lnTo>
                  <a:lnTo>
                    <a:pt x="396" y="159"/>
                  </a:lnTo>
                  <a:lnTo>
                    <a:pt x="396" y="157"/>
                  </a:lnTo>
                  <a:lnTo>
                    <a:pt x="396" y="155"/>
                  </a:lnTo>
                  <a:lnTo>
                    <a:pt x="396" y="154"/>
                  </a:lnTo>
                  <a:lnTo>
                    <a:pt x="398" y="151"/>
                  </a:lnTo>
                  <a:lnTo>
                    <a:pt x="397" y="149"/>
                  </a:lnTo>
                  <a:lnTo>
                    <a:pt x="397" y="147"/>
                  </a:lnTo>
                  <a:lnTo>
                    <a:pt x="397" y="145"/>
                  </a:lnTo>
                  <a:lnTo>
                    <a:pt x="397" y="142"/>
                  </a:lnTo>
                  <a:lnTo>
                    <a:pt x="396" y="140"/>
                  </a:lnTo>
                  <a:lnTo>
                    <a:pt x="396" y="139"/>
                  </a:lnTo>
                  <a:lnTo>
                    <a:pt x="396" y="137"/>
                  </a:lnTo>
                  <a:lnTo>
                    <a:pt x="396" y="135"/>
                  </a:lnTo>
                  <a:lnTo>
                    <a:pt x="394" y="135"/>
                  </a:lnTo>
                  <a:lnTo>
                    <a:pt x="394" y="133"/>
                  </a:lnTo>
                  <a:lnTo>
                    <a:pt x="393" y="133"/>
                  </a:lnTo>
                  <a:lnTo>
                    <a:pt x="393" y="131"/>
                  </a:lnTo>
                  <a:lnTo>
                    <a:pt x="391" y="131"/>
                  </a:lnTo>
                  <a:lnTo>
                    <a:pt x="390" y="131"/>
                  </a:lnTo>
                  <a:lnTo>
                    <a:pt x="390" y="129"/>
                  </a:lnTo>
                  <a:lnTo>
                    <a:pt x="388" y="129"/>
                  </a:lnTo>
                  <a:lnTo>
                    <a:pt x="387" y="129"/>
                  </a:lnTo>
                  <a:lnTo>
                    <a:pt x="387" y="128"/>
                  </a:lnTo>
                  <a:lnTo>
                    <a:pt x="385" y="128"/>
                  </a:lnTo>
                  <a:lnTo>
                    <a:pt x="385" y="127"/>
                  </a:lnTo>
                  <a:lnTo>
                    <a:pt x="385" y="126"/>
                  </a:lnTo>
                  <a:lnTo>
                    <a:pt x="385" y="124"/>
                  </a:lnTo>
                  <a:lnTo>
                    <a:pt x="385" y="123"/>
                  </a:lnTo>
                  <a:lnTo>
                    <a:pt x="385" y="122"/>
                  </a:lnTo>
                  <a:lnTo>
                    <a:pt x="385" y="124"/>
                  </a:lnTo>
                  <a:lnTo>
                    <a:pt x="387" y="124"/>
                  </a:lnTo>
                  <a:lnTo>
                    <a:pt x="387" y="126"/>
                  </a:lnTo>
                  <a:lnTo>
                    <a:pt x="389" y="126"/>
                  </a:lnTo>
                  <a:lnTo>
                    <a:pt x="390" y="126"/>
                  </a:lnTo>
                  <a:lnTo>
                    <a:pt x="392" y="126"/>
                  </a:lnTo>
                  <a:lnTo>
                    <a:pt x="393" y="127"/>
                  </a:lnTo>
                  <a:lnTo>
                    <a:pt x="394" y="127"/>
                  </a:lnTo>
                  <a:lnTo>
                    <a:pt x="396" y="127"/>
                  </a:lnTo>
                  <a:lnTo>
                    <a:pt x="398" y="127"/>
                  </a:lnTo>
                  <a:lnTo>
                    <a:pt x="399" y="127"/>
                  </a:lnTo>
                  <a:lnTo>
                    <a:pt x="401" y="127"/>
                  </a:lnTo>
                  <a:lnTo>
                    <a:pt x="402" y="127"/>
                  </a:lnTo>
                  <a:lnTo>
                    <a:pt x="404" y="127"/>
                  </a:lnTo>
                  <a:lnTo>
                    <a:pt x="406" y="127"/>
                  </a:lnTo>
                  <a:lnTo>
                    <a:pt x="408" y="127"/>
                  </a:lnTo>
                  <a:lnTo>
                    <a:pt x="409" y="127"/>
                  </a:lnTo>
                  <a:lnTo>
                    <a:pt x="412" y="127"/>
                  </a:lnTo>
                  <a:lnTo>
                    <a:pt x="414" y="127"/>
                  </a:lnTo>
                  <a:lnTo>
                    <a:pt x="418" y="127"/>
                  </a:lnTo>
                  <a:lnTo>
                    <a:pt x="421" y="127"/>
                  </a:lnTo>
                  <a:lnTo>
                    <a:pt x="424" y="126"/>
                  </a:lnTo>
                  <a:lnTo>
                    <a:pt x="426" y="126"/>
                  </a:lnTo>
                  <a:lnTo>
                    <a:pt x="429" y="126"/>
                  </a:lnTo>
                  <a:lnTo>
                    <a:pt x="431" y="126"/>
                  </a:lnTo>
                  <a:lnTo>
                    <a:pt x="434" y="125"/>
                  </a:lnTo>
                  <a:lnTo>
                    <a:pt x="436" y="125"/>
                  </a:lnTo>
                  <a:lnTo>
                    <a:pt x="439" y="124"/>
                  </a:lnTo>
                  <a:lnTo>
                    <a:pt x="440" y="124"/>
                  </a:lnTo>
                  <a:lnTo>
                    <a:pt x="443" y="122"/>
                  </a:lnTo>
                  <a:lnTo>
                    <a:pt x="445" y="122"/>
                  </a:lnTo>
                  <a:lnTo>
                    <a:pt x="447" y="121"/>
                  </a:lnTo>
                  <a:lnTo>
                    <a:pt x="448" y="120"/>
                  </a:lnTo>
                  <a:lnTo>
                    <a:pt x="449" y="120"/>
                  </a:lnTo>
                  <a:lnTo>
                    <a:pt x="451" y="119"/>
                  </a:lnTo>
                  <a:lnTo>
                    <a:pt x="453" y="117"/>
                  </a:lnTo>
                  <a:lnTo>
                    <a:pt x="453" y="116"/>
                  </a:lnTo>
                  <a:lnTo>
                    <a:pt x="455" y="115"/>
                  </a:lnTo>
                  <a:lnTo>
                    <a:pt x="455" y="113"/>
                  </a:lnTo>
                  <a:lnTo>
                    <a:pt x="456" y="111"/>
                  </a:lnTo>
                  <a:lnTo>
                    <a:pt x="458" y="109"/>
                  </a:lnTo>
                  <a:lnTo>
                    <a:pt x="459" y="105"/>
                  </a:lnTo>
                  <a:lnTo>
                    <a:pt x="459" y="103"/>
                  </a:lnTo>
                  <a:lnTo>
                    <a:pt x="460" y="100"/>
                  </a:lnTo>
                  <a:lnTo>
                    <a:pt x="460" y="96"/>
                  </a:lnTo>
                  <a:lnTo>
                    <a:pt x="461" y="93"/>
                  </a:lnTo>
                  <a:lnTo>
                    <a:pt x="460" y="91"/>
                  </a:lnTo>
                  <a:lnTo>
                    <a:pt x="460" y="87"/>
                  </a:lnTo>
                  <a:lnTo>
                    <a:pt x="460" y="85"/>
                  </a:lnTo>
                  <a:lnTo>
                    <a:pt x="460" y="82"/>
                  </a:lnTo>
                  <a:lnTo>
                    <a:pt x="459" y="80"/>
                  </a:lnTo>
                  <a:lnTo>
                    <a:pt x="459" y="78"/>
                  </a:lnTo>
                  <a:lnTo>
                    <a:pt x="458" y="77"/>
                  </a:lnTo>
                  <a:lnTo>
                    <a:pt x="458" y="75"/>
                  </a:lnTo>
                  <a:lnTo>
                    <a:pt x="456" y="73"/>
                  </a:lnTo>
                  <a:lnTo>
                    <a:pt x="456" y="72"/>
                  </a:lnTo>
                  <a:lnTo>
                    <a:pt x="455" y="70"/>
                  </a:lnTo>
                  <a:lnTo>
                    <a:pt x="455" y="68"/>
                  </a:lnTo>
                  <a:lnTo>
                    <a:pt x="453" y="68"/>
                  </a:lnTo>
                  <a:lnTo>
                    <a:pt x="453" y="67"/>
                  </a:lnTo>
                  <a:lnTo>
                    <a:pt x="452" y="67"/>
                  </a:lnTo>
                  <a:lnTo>
                    <a:pt x="451" y="65"/>
                  </a:lnTo>
                  <a:lnTo>
                    <a:pt x="449" y="65"/>
                  </a:lnTo>
                  <a:lnTo>
                    <a:pt x="447" y="64"/>
                  </a:lnTo>
                  <a:lnTo>
                    <a:pt x="445" y="62"/>
                  </a:lnTo>
                  <a:lnTo>
                    <a:pt x="444" y="60"/>
                  </a:lnTo>
                  <a:lnTo>
                    <a:pt x="442" y="60"/>
                  </a:lnTo>
                  <a:lnTo>
                    <a:pt x="440" y="58"/>
                  </a:lnTo>
                  <a:lnTo>
                    <a:pt x="439" y="57"/>
                  </a:lnTo>
                  <a:lnTo>
                    <a:pt x="437" y="56"/>
                  </a:lnTo>
                  <a:lnTo>
                    <a:pt x="435" y="56"/>
                  </a:lnTo>
                  <a:lnTo>
                    <a:pt x="433" y="54"/>
                  </a:lnTo>
                  <a:lnTo>
                    <a:pt x="431" y="54"/>
                  </a:lnTo>
                  <a:lnTo>
                    <a:pt x="431" y="53"/>
                  </a:lnTo>
                  <a:lnTo>
                    <a:pt x="432" y="53"/>
                  </a:lnTo>
                  <a:lnTo>
                    <a:pt x="434" y="53"/>
                  </a:lnTo>
                  <a:lnTo>
                    <a:pt x="436" y="53"/>
                  </a:lnTo>
                  <a:lnTo>
                    <a:pt x="437" y="53"/>
                  </a:lnTo>
                  <a:lnTo>
                    <a:pt x="439" y="53"/>
                  </a:lnTo>
                  <a:lnTo>
                    <a:pt x="441" y="53"/>
                  </a:lnTo>
                  <a:lnTo>
                    <a:pt x="442" y="53"/>
                  </a:lnTo>
                  <a:lnTo>
                    <a:pt x="444" y="53"/>
                  </a:lnTo>
                  <a:lnTo>
                    <a:pt x="445" y="53"/>
                  </a:lnTo>
                  <a:lnTo>
                    <a:pt x="446" y="53"/>
                  </a:lnTo>
                  <a:lnTo>
                    <a:pt x="448" y="53"/>
                  </a:lnTo>
                  <a:lnTo>
                    <a:pt x="448" y="51"/>
                  </a:lnTo>
                  <a:lnTo>
                    <a:pt x="448" y="50"/>
                  </a:lnTo>
                  <a:lnTo>
                    <a:pt x="448" y="49"/>
                  </a:lnTo>
                  <a:lnTo>
                    <a:pt x="448" y="48"/>
                  </a:lnTo>
                  <a:lnTo>
                    <a:pt x="448" y="46"/>
                  </a:lnTo>
                  <a:lnTo>
                    <a:pt x="448" y="44"/>
                  </a:lnTo>
                  <a:lnTo>
                    <a:pt x="448" y="42"/>
                  </a:lnTo>
                  <a:lnTo>
                    <a:pt x="448" y="40"/>
                  </a:lnTo>
                  <a:lnTo>
                    <a:pt x="448" y="39"/>
                  </a:lnTo>
                  <a:lnTo>
                    <a:pt x="448" y="37"/>
                  </a:lnTo>
                  <a:lnTo>
                    <a:pt x="448" y="35"/>
                  </a:lnTo>
                  <a:lnTo>
                    <a:pt x="448" y="34"/>
                  </a:lnTo>
                  <a:lnTo>
                    <a:pt x="446" y="34"/>
                  </a:lnTo>
                  <a:lnTo>
                    <a:pt x="444" y="34"/>
                  </a:lnTo>
                  <a:lnTo>
                    <a:pt x="443" y="34"/>
                  </a:lnTo>
                  <a:lnTo>
                    <a:pt x="441" y="34"/>
                  </a:lnTo>
                  <a:lnTo>
                    <a:pt x="439" y="34"/>
                  </a:lnTo>
                  <a:lnTo>
                    <a:pt x="438" y="34"/>
                  </a:lnTo>
                  <a:lnTo>
                    <a:pt x="436" y="34"/>
                  </a:lnTo>
                  <a:lnTo>
                    <a:pt x="434" y="34"/>
                  </a:lnTo>
                  <a:lnTo>
                    <a:pt x="433" y="34"/>
                  </a:lnTo>
                  <a:lnTo>
                    <a:pt x="431" y="34"/>
                  </a:lnTo>
                  <a:lnTo>
                    <a:pt x="429" y="34"/>
                  </a:lnTo>
                  <a:lnTo>
                    <a:pt x="428" y="34"/>
                  </a:lnTo>
                  <a:lnTo>
                    <a:pt x="429" y="33"/>
                  </a:lnTo>
                  <a:lnTo>
                    <a:pt x="430" y="31"/>
                  </a:lnTo>
                  <a:lnTo>
                    <a:pt x="430" y="30"/>
                  </a:lnTo>
                  <a:lnTo>
                    <a:pt x="432" y="28"/>
                  </a:lnTo>
                  <a:lnTo>
                    <a:pt x="432" y="26"/>
                  </a:lnTo>
                  <a:lnTo>
                    <a:pt x="434" y="24"/>
                  </a:lnTo>
                  <a:lnTo>
                    <a:pt x="434" y="22"/>
                  </a:lnTo>
                  <a:lnTo>
                    <a:pt x="434" y="20"/>
                  </a:lnTo>
                  <a:lnTo>
                    <a:pt x="434" y="21"/>
                  </a:lnTo>
                  <a:lnTo>
                    <a:pt x="435" y="21"/>
                  </a:lnTo>
                  <a:lnTo>
                    <a:pt x="436" y="21"/>
                  </a:lnTo>
                  <a:lnTo>
                    <a:pt x="438" y="20"/>
                  </a:lnTo>
                  <a:lnTo>
                    <a:pt x="439" y="20"/>
                  </a:lnTo>
                  <a:lnTo>
                    <a:pt x="441" y="20"/>
                  </a:lnTo>
                  <a:lnTo>
                    <a:pt x="442" y="20"/>
                  </a:lnTo>
                  <a:lnTo>
                    <a:pt x="443" y="20"/>
                  </a:lnTo>
                  <a:lnTo>
                    <a:pt x="443" y="19"/>
                  </a:lnTo>
                  <a:lnTo>
                    <a:pt x="443" y="18"/>
                  </a:lnTo>
                  <a:lnTo>
                    <a:pt x="443" y="16"/>
                  </a:lnTo>
                  <a:lnTo>
                    <a:pt x="443" y="15"/>
                  </a:lnTo>
                  <a:lnTo>
                    <a:pt x="444" y="13"/>
                  </a:lnTo>
                  <a:lnTo>
                    <a:pt x="444" y="11"/>
                  </a:lnTo>
                  <a:lnTo>
                    <a:pt x="445" y="10"/>
                  </a:lnTo>
                  <a:lnTo>
                    <a:pt x="445" y="9"/>
                  </a:lnTo>
                  <a:lnTo>
                    <a:pt x="447" y="7"/>
                  </a:lnTo>
                  <a:lnTo>
                    <a:pt x="447" y="5"/>
                  </a:lnTo>
                  <a:lnTo>
                    <a:pt x="448" y="3"/>
                  </a:lnTo>
                  <a:lnTo>
                    <a:pt x="448" y="2"/>
                  </a:lnTo>
                  <a:lnTo>
                    <a:pt x="449" y="0"/>
                  </a:lnTo>
                  <a:lnTo>
                    <a:pt x="443" y="3"/>
                  </a:lnTo>
                  <a:lnTo>
                    <a:pt x="434" y="5"/>
                  </a:lnTo>
                  <a:lnTo>
                    <a:pt x="421" y="6"/>
                  </a:lnTo>
                  <a:lnTo>
                    <a:pt x="408" y="6"/>
                  </a:lnTo>
                  <a:lnTo>
                    <a:pt x="391" y="8"/>
                  </a:lnTo>
                  <a:lnTo>
                    <a:pt x="374" y="8"/>
                  </a:lnTo>
                  <a:lnTo>
                    <a:pt x="355" y="8"/>
                  </a:lnTo>
                  <a:lnTo>
                    <a:pt x="338" y="8"/>
                  </a:lnTo>
                  <a:lnTo>
                    <a:pt x="319" y="8"/>
                  </a:lnTo>
                  <a:lnTo>
                    <a:pt x="301" y="8"/>
                  </a:lnTo>
                  <a:lnTo>
                    <a:pt x="284" y="8"/>
                  </a:lnTo>
                  <a:lnTo>
                    <a:pt x="270" y="8"/>
                  </a:lnTo>
                  <a:lnTo>
                    <a:pt x="257" y="8"/>
                  </a:lnTo>
                  <a:lnTo>
                    <a:pt x="249" y="8"/>
                  </a:lnTo>
                  <a:lnTo>
                    <a:pt x="243" y="8"/>
                  </a:lnTo>
                  <a:lnTo>
                    <a:pt x="241" y="6"/>
                  </a:lnTo>
                  <a:lnTo>
                    <a:pt x="218" y="6"/>
                  </a:lnTo>
                  <a:lnTo>
                    <a:pt x="215" y="8"/>
                  </a:lnTo>
                  <a:lnTo>
                    <a:pt x="210" y="8"/>
                  </a:lnTo>
                  <a:lnTo>
                    <a:pt x="200" y="8"/>
                  </a:lnTo>
                  <a:lnTo>
                    <a:pt x="188" y="8"/>
                  </a:lnTo>
                  <a:lnTo>
                    <a:pt x="173" y="8"/>
                  </a:lnTo>
                  <a:lnTo>
                    <a:pt x="156" y="8"/>
                  </a:lnTo>
                  <a:lnTo>
                    <a:pt x="139" y="8"/>
                  </a:lnTo>
                  <a:lnTo>
                    <a:pt x="121" y="8"/>
                  </a:lnTo>
                  <a:lnTo>
                    <a:pt x="101" y="8"/>
                  </a:lnTo>
                  <a:lnTo>
                    <a:pt x="83" y="8"/>
                  </a:lnTo>
                  <a:lnTo>
                    <a:pt x="66" y="8"/>
                  </a:lnTo>
                  <a:lnTo>
                    <a:pt x="50" y="6"/>
                  </a:lnTo>
                  <a:lnTo>
                    <a:pt x="35" y="6"/>
                  </a:lnTo>
                  <a:lnTo>
                    <a:pt x="24" y="5"/>
                  </a:lnTo>
                  <a:lnTo>
                    <a:pt x="15" y="3"/>
                  </a:lnTo>
                  <a:lnTo>
                    <a:pt x="10" y="0"/>
                  </a:lnTo>
                  <a:lnTo>
                    <a:pt x="8" y="2"/>
                  </a:lnTo>
                  <a:lnTo>
                    <a:pt x="8" y="3"/>
                  </a:lnTo>
                  <a:lnTo>
                    <a:pt x="8" y="5"/>
                  </a:lnTo>
                  <a:lnTo>
                    <a:pt x="10" y="7"/>
                  </a:lnTo>
                  <a:lnTo>
                    <a:pt x="10" y="9"/>
                  </a:lnTo>
                  <a:lnTo>
                    <a:pt x="11" y="10"/>
                  </a:lnTo>
                  <a:lnTo>
                    <a:pt x="11" y="11"/>
                  </a:lnTo>
                  <a:lnTo>
                    <a:pt x="13" y="13"/>
                  </a:lnTo>
                  <a:lnTo>
                    <a:pt x="13" y="15"/>
                  </a:lnTo>
                  <a:lnTo>
                    <a:pt x="14" y="16"/>
                  </a:lnTo>
                  <a:lnTo>
                    <a:pt x="14" y="18"/>
                  </a:lnTo>
                  <a:lnTo>
                    <a:pt x="14" y="19"/>
                  </a:lnTo>
                  <a:lnTo>
                    <a:pt x="14" y="20"/>
                  </a:lnTo>
                  <a:lnTo>
                    <a:pt x="16" y="20"/>
                  </a:lnTo>
                  <a:lnTo>
                    <a:pt x="18" y="20"/>
                  </a:lnTo>
                  <a:lnTo>
                    <a:pt x="20" y="20"/>
                  </a:lnTo>
                  <a:lnTo>
                    <a:pt x="20" y="21"/>
                  </a:lnTo>
                  <a:lnTo>
                    <a:pt x="22" y="21"/>
                  </a:lnTo>
                  <a:lnTo>
                    <a:pt x="23" y="21"/>
                  </a:lnTo>
                  <a:lnTo>
                    <a:pt x="24" y="20"/>
                  </a:lnTo>
                  <a:lnTo>
                    <a:pt x="24" y="22"/>
                  </a:lnTo>
                  <a:lnTo>
                    <a:pt x="24" y="24"/>
                  </a:lnTo>
                  <a:lnTo>
                    <a:pt x="25" y="24"/>
                  </a:lnTo>
                  <a:lnTo>
                    <a:pt x="25" y="26"/>
                  </a:lnTo>
                  <a:lnTo>
                    <a:pt x="27" y="26"/>
                  </a:lnTo>
                  <a:lnTo>
                    <a:pt x="27" y="27"/>
                  </a:lnTo>
                  <a:lnTo>
                    <a:pt x="29" y="27"/>
                  </a:lnTo>
                  <a:lnTo>
                    <a:pt x="29" y="29"/>
                  </a:lnTo>
                  <a:lnTo>
                    <a:pt x="31" y="30"/>
                  </a:lnTo>
                  <a:lnTo>
                    <a:pt x="31" y="32"/>
                  </a:lnTo>
                  <a:lnTo>
                    <a:pt x="33" y="32"/>
                  </a:lnTo>
                  <a:lnTo>
                    <a:pt x="33" y="34"/>
                  </a:lnTo>
                  <a:lnTo>
                    <a:pt x="34" y="34"/>
                  </a:lnTo>
                  <a:lnTo>
                    <a:pt x="35" y="34"/>
                  </a:lnTo>
                  <a:lnTo>
                    <a:pt x="34" y="34"/>
                  </a:lnTo>
                  <a:lnTo>
                    <a:pt x="33" y="34"/>
                  </a:lnTo>
                  <a:lnTo>
                    <a:pt x="31" y="34"/>
                  </a:lnTo>
                  <a:lnTo>
                    <a:pt x="30" y="34"/>
                  </a:lnTo>
                  <a:lnTo>
                    <a:pt x="27" y="34"/>
                  </a:lnTo>
                  <a:lnTo>
                    <a:pt x="25" y="34"/>
                  </a:lnTo>
                  <a:lnTo>
                    <a:pt x="22" y="34"/>
                  </a:lnTo>
                  <a:lnTo>
                    <a:pt x="20" y="34"/>
                  </a:lnTo>
                  <a:lnTo>
                    <a:pt x="17" y="34"/>
                  </a:lnTo>
                  <a:lnTo>
                    <a:pt x="15" y="34"/>
                  </a:lnTo>
                  <a:lnTo>
                    <a:pt x="13" y="34"/>
                  </a:lnTo>
                  <a:lnTo>
                    <a:pt x="11" y="34"/>
                  </a:lnTo>
                  <a:lnTo>
                    <a:pt x="9" y="34"/>
                  </a:lnTo>
                  <a:lnTo>
                    <a:pt x="8" y="34"/>
                  </a:lnTo>
                  <a:lnTo>
                    <a:pt x="7" y="34"/>
                  </a:lnTo>
                  <a:lnTo>
                    <a:pt x="7" y="35"/>
                  </a:lnTo>
                  <a:lnTo>
                    <a:pt x="7" y="37"/>
                  </a:lnTo>
                  <a:lnTo>
                    <a:pt x="7" y="39"/>
                  </a:lnTo>
                  <a:lnTo>
                    <a:pt x="7" y="41"/>
                  </a:lnTo>
                  <a:lnTo>
                    <a:pt x="7" y="43"/>
                  </a:lnTo>
                  <a:lnTo>
                    <a:pt x="7" y="45"/>
                  </a:lnTo>
                  <a:lnTo>
                    <a:pt x="7" y="47"/>
                  </a:lnTo>
                  <a:lnTo>
                    <a:pt x="7" y="49"/>
                  </a:lnTo>
                  <a:lnTo>
                    <a:pt x="7" y="50"/>
                  </a:lnTo>
                  <a:lnTo>
                    <a:pt x="7" y="51"/>
                  </a:lnTo>
                  <a:lnTo>
                    <a:pt x="7" y="52"/>
                  </a:lnTo>
                  <a:lnTo>
                    <a:pt x="8" y="52"/>
                  </a:lnTo>
                  <a:lnTo>
                    <a:pt x="8" y="53"/>
                  </a:lnTo>
                  <a:lnTo>
                    <a:pt x="10" y="53"/>
                  </a:lnTo>
                  <a:lnTo>
                    <a:pt x="12" y="53"/>
                  </a:lnTo>
                  <a:lnTo>
                    <a:pt x="14" y="53"/>
                  </a:lnTo>
                  <a:lnTo>
                    <a:pt x="16" y="53"/>
                  </a:lnTo>
                  <a:lnTo>
                    <a:pt x="18" y="53"/>
                  </a:lnTo>
                  <a:lnTo>
                    <a:pt x="20" y="53"/>
                  </a:lnTo>
                  <a:lnTo>
                    <a:pt x="22" y="53"/>
                  </a:lnTo>
                  <a:lnTo>
                    <a:pt x="23" y="53"/>
                  </a:lnTo>
                  <a:lnTo>
                    <a:pt x="24" y="53"/>
                  </a:lnTo>
                  <a:lnTo>
                    <a:pt x="26" y="53"/>
                  </a:lnTo>
                  <a:lnTo>
                    <a:pt x="24" y="54"/>
                  </a:lnTo>
                  <a:lnTo>
                    <a:pt x="23" y="54"/>
                  </a:lnTo>
                  <a:lnTo>
                    <a:pt x="21" y="54"/>
                  </a:lnTo>
                  <a:lnTo>
                    <a:pt x="20" y="54"/>
                  </a:lnTo>
                  <a:lnTo>
                    <a:pt x="19" y="56"/>
                  </a:lnTo>
                  <a:lnTo>
                    <a:pt x="17" y="56"/>
                  </a:lnTo>
                  <a:lnTo>
                    <a:pt x="15" y="57"/>
                  </a:lnTo>
                  <a:lnTo>
                    <a:pt x="14" y="57"/>
                  </a:lnTo>
                  <a:lnTo>
                    <a:pt x="12" y="59"/>
                  </a:lnTo>
                  <a:lnTo>
                    <a:pt x="10" y="61"/>
                  </a:lnTo>
                  <a:lnTo>
                    <a:pt x="8" y="63"/>
                  </a:lnTo>
                  <a:lnTo>
                    <a:pt x="7" y="64"/>
                  </a:lnTo>
                  <a:lnTo>
                    <a:pt x="5" y="66"/>
                  </a:lnTo>
                  <a:lnTo>
                    <a:pt x="4" y="68"/>
                  </a:lnTo>
                  <a:lnTo>
                    <a:pt x="3" y="69"/>
                  </a:lnTo>
                  <a:lnTo>
                    <a:pt x="3" y="71"/>
                  </a:lnTo>
                  <a:lnTo>
                    <a:pt x="2" y="73"/>
                  </a:lnTo>
                  <a:lnTo>
                    <a:pt x="2" y="75"/>
                  </a:lnTo>
                  <a:lnTo>
                    <a:pt x="2" y="77"/>
                  </a:lnTo>
                  <a:lnTo>
                    <a:pt x="2" y="78"/>
                  </a:lnTo>
                  <a:lnTo>
                    <a:pt x="0" y="80"/>
                  </a:lnTo>
                  <a:lnTo>
                    <a:pt x="0" y="81"/>
                  </a:lnTo>
                  <a:lnTo>
                    <a:pt x="0" y="83"/>
                  </a:lnTo>
                  <a:lnTo>
                    <a:pt x="0" y="84"/>
                  </a:lnTo>
                  <a:lnTo>
                    <a:pt x="0" y="86"/>
                  </a:lnTo>
                  <a:lnTo>
                    <a:pt x="0" y="88"/>
                  </a:lnTo>
                  <a:lnTo>
                    <a:pt x="0" y="89"/>
                  </a:lnTo>
                  <a:lnTo>
                    <a:pt x="0" y="91"/>
                  </a:lnTo>
                  <a:lnTo>
                    <a:pt x="0" y="93"/>
                  </a:lnTo>
                  <a:lnTo>
                    <a:pt x="0" y="95"/>
                  </a:lnTo>
                  <a:lnTo>
                    <a:pt x="0" y="97"/>
                  </a:lnTo>
                  <a:lnTo>
                    <a:pt x="0" y="99"/>
                  </a:lnTo>
                  <a:lnTo>
                    <a:pt x="0" y="100"/>
                  </a:lnTo>
                  <a:lnTo>
                    <a:pt x="0" y="102"/>
                  </a:lnTo>
                  <a:lnTo>
                    <a:pt x="0" y="104"/>
                  </a:lnTo>
                  <a:lnTo>
                    <a:pt x="0" y="105"/>
                  </a:lnTo>
                  <a:lnTo>
                    <a:pt x="0" y="107"/>
                  </a:lnTo>
                  <a:lnTo>
                    <a:pt x="2" y="108"/>
                  </a:lnTo>
                  <a:lnTo>
                    <a:pt x="2" y="111"/>
                  </a:lnTo>
                  <a:lnTo>
                    <a:pt x="4" y="113"/>
                  </a:lnTo>
                  <a:lnTo>
                    <a:pt x="4" y="115"/>
                  </a:lnTo>
                  <a:lnTo>
                    <a:pt x="6" y="116"/>
                  </a:lnTo>
                  <a:lnTo>
                    <a:pt x="8" y="118"/>
                  </a:lnTo>
                  <a:lnTo>
                    <a:pt x="10" y="120"/>
                  </a:lnTo>
                  <a:lnTo>
                    <a:pt x="11" y="122"/>
                  </a:lnTo>
                  <a:lnTo>
                    <a:pt x="14" y="122"/>
                  </a:lnTo>
                  <a:lnTo>
                    <a:pt x="16" y="124"/>
                  </a:lnTo>
                  <a:lnTo>
                    <a:pt x="20" y="124"/>
                  </a:lnTo>
                  <a:lnTo>
                    <a:pt x="23" y="126"/>
                  </a:lnTo>
                  <a:lnTo>
                    <a:pt x="29" y="126"/>
                  </a:lnTo>
                  <a:lnTo>
                    <a:pt x="33" y="126"/>
                  </a:lnTo>
                  <a:lnTo>
                    <a:pt x="38" y="126"/>
                  </a:lnTo>
                  <a:lnTo>
                    <a:pt x="43" y="126"/>
                  </a:lnTo>
                  <a:lnTo>
                    <a:pt x="49" y="124"/>
                  </a:lnTo>
                  <a:lnTo>
                    <a:pt x="53" y="124"/>
                  </a:lnTo>
                  <a:lnTo>
                    <a:pt x="58" y="124"/>
                  </a:lnTo>
                  <a:lnTo>
                    <a:pt x="61" y="124"/>
                  </a:lnTo>
                  <a:lnTo>
                    <a:pt x="66" y="122"/>
                  </a:lnTo>
                  <a:lnTo>
                    <a:pt x="69" y="122"/>
                  </a:lnTo>
                  <a:lnTo>
                    <a:pt x="72" y="122"/>
                  </a:lnTo>
                  <a:lnTo>
                    <a:pt x="73" y="122"/>
                  </a:lnTo>
                  <a:lnTo>
                    <a:pt x="74" y="120"/>
                  </a:lnTo>
                  <a:lnTo>
                    <a:pt x="74" y="121"/>
                  </a:lnTo>
                  <a:lnTo>
                    <a:pt x="74" y="122"/>
                  </a:lnTo>
                  <a:lnTo>
                    <a:pt x="74" y="123"/>
                  </a:lnTo>
                  <a:lnTo>
                    <a:pt x="74" y="125"/>
                  </a:lnTo>
                  <a:lnTo>
                    <a:pt x="74" y="126"/>
                  </a:lnTo>
                  <a:lnTo>
                    <a:pt x="74" y="127"/>
                  </a:lnTo>
                  <a:lnTo>
                    <a:pt x="72" y="129"/>
                  </a:lnTo>
                  <a:lnTo>
                    <a:pt x="71" y="129"/>
                  </a:lnTo>
                  <a:lnTo>
                    <a:pt x="69" y="129"/>
                  </a:lnTo>
                  <a:lnTo>
                    <a:pt x="67" y="131"/>
                  </a:lnTo>
                  <a:lnTo>
                    <a:pt x="66" y="131"/>
                  </a:lnTo>
                  <a:lnTo>
                    <a:pt x="64" y="131"/>
                  </a:lnTo>
                  <a:lnTo>
                    <a:pt x="63" y="133"/>
                  </a:lnTo>
                  <a:lnTo>
                    <a:pt x="63" y="134"/>
                  </a:lnTo>
                  <a:lnTo>
                    <a:pt x="62" y="135"/>
                  </a:lnTo>
                  <a:lnTo>
                    <a:pt x="62" y="136"/>
                  </a:lnTo>
                  <a:lnTo>
                    <a:pt x="61" y="138"/>
                  </a:lnTo>
                  <a:lnTo>
                    <a:pt x="61" y="139"/>
                  </a:lnTo>
                  <a:lnTo>
                    <a:pt x="61" y="141"/>
                  </a:lnTo>
                  <a:lnTo>
                    <a:pt x="61" y="143"/>
                  </a:lnTo>
                  <a:lnTo>
                    <a:pt x="60" y="146"/>
                  </a:lnTo>
                  <a:lnTo>
                    <a:pt x="60" y="148"/>
                  </a:lnTo>
                  <a:lnTo>
                    <a:pt x="60" y="150"/>
                  </a:lnTo>
                  <a:lnTo>
                    <a:pt x="60" y="152"/>
                  </a:lnTo>
                  <a:lnTo>
                    <a:pt x="60" y="153"/>
                  </a:lnTo>
                  <a:lnTo>
                    <a:pt x="61" y="155"/>
                  </a:lnTo>
                  <a:lnTo>
                    <a:pt x="62" y="157"/>
                  </a:lnTo>
                  <a:lnTo>
                    <a:pt x="64" y="158"/>
                  </a:lnTo>
                  <a:lnTo>
                    <a:pt x="64" y="160"/>
                  </a:lnTo>
                  <a:lnTo>
                    <a:pt x="64" y="162"/>
                  </a:lnTo>
                  <a:lnTo>
                    <a:pt x="64" y="163"/>
                  </a:lnTo>
                  <a:lnTo>
                    <a:pt x="66" y="163"/>
                  </a:lnTo>
                  <a:lnTo>
                    <a:pt x="66" y="164"/>
                  </a:lnTo>
                  <a:lnTo>
                    <a:pt x="67" y="164"/>
                  </a:lnTo>
                  <a:lnTo>
                    <a:pt x="67" y="166"/>
                  </a:lnTo>
                  <a:lnTo>
                    <a:pt x="69" y="166"/>
                  </a:lnTo>
                  <a:lnTo>
                    <a:pt x="69" y="168"/>
                  </a:lnTo>
                  <a:lnTo>
                    <a:pt x="70" y="168"/>
                  </a:lnTo>
                  <a:lnTo>
                    <a:pt x="72" y="169"/>
                  </a:lnTo>
                  <a:lnTo>
                    <a:pt x="74" y="169"/>
                  </a:lnTo>
                  <a:lnTo>
                    <a:pt x="74" y="171"/>
                  </a:lnTo>
                  <a:lnTo>
                    <a:pt x="76" y="172"/>
                  </a:lnTo>
                  <a:lnTo>
                    <a:pt x="77" y="173"/>
                  </a:lnTo>
                  <a:lnTo>
                    <a:pt x="78" y="173"/>
                  </a:lnTo>
                  <a:lnTo>
                    <a:pt x="80" y="173"/>
                  </a:lnTo>
                  <a:lnTo>
                    <a:pt x="81" y="173"/>
                  </a:lnTo>
                  <a:lnTo>
                    <a:pt x="83" y="172"/>
                  </a:lnTo>
                  <a:lnTo>
                    <a:pt x="83" y="171"/>
                  </a:lnTo>
                  <a:lnTo>
                    <a:pt x="85" y="169"/>
                  </a:lnTo>
                  <a:lnTo>
                    <a:pt x="84" y="171"/>
                  </a:lnTo>
                  <a:lnTo>
                    <a:pt x="84" y="172"/>
                  </a:lnTo>
                  <a:lnTo>
                    <a:pt x="84" y="174"/>
                  </a:lnTo>
                  <a:lnTo>
                    <a:pt x="86" y="174"/>
                  </a:lnTo>
                  <a:lnTo>
                    <a:pt x="86" y="176"/>
                  </a:lnTo>
                  <a:lnTo>
                    <a:pt x="86" y="177"/>
                  </a:lnTo>
                  <a:lnTo>
                    <a:pt x="88" y="177"/>
                  </a:lnTo>
                  <a:lnTo>
                    <a:pt x="88" y="178"/>
                  </a:lnTo>
                  <a:lnTo>
                    <a:pt x="89" y="178"/>
                  </a:lnTo>
                  <a:lnTo>
                    <a:pt x="91" y="178"/>
                  </a:lnTo>
                  <a:lnTo>
                    <a:pt x="91" y="179"/>
                  </a:lnTo>
                  <a:lnTo>
                    <a:pt x="92" y="179"/>
                  </a:lnTo>
                  <a:lnTo>
                    <a:pt x="93" y="178"/>
                  </a:lnTo>
                  <a:lnTo>
                    <a:pt x="95" y="177"/>
                  </a:lnTo>
                  <a:lnTo>
                    <a:pt x="96" y="177"/>
                  </a:lnTo>
                  <a:lnTo>
                    <a:pt x="98" y="176"/>
                  </a:lnTo>
                  <a:lnTo>
                    <a:pt x="100" y="174"/>
                  </a:lnTo>
                  <a:lnTo>
                    <a:pt x="102" y="173"/>
                  </a:lnTo>
                  <a:lnTo>
                    <a:pt x="103" y="171"/>
                  </a:lnTo>
                  <a:lnTo>
                    <a:pt x="104" y="169"/>
                  </a:lnTo>
                  <a:lnTo>
                    <a:pt x="104" y="170"/>
                  </a:lnTo>
                  <a:lnTo>
                    <a:pt x="104" y="172"/>
                  </a:lnTo>
                  <a:lnTo>
                    <a:pt x="104" y="174"/>
                  </a:lnTo>
                  <a:lnTo>
                    <a:pt x="104" y="176"/>
                  </a:lnTo>
                  <a:lnTo>
                    <a:pt x="104" y="177"/>
                  </a:lnTo>
                  <a:lnTo>
                    <a:pt x="104" y="178"/>
                  </a:lnTo>
                  <a:lnTo>
                    <a:pt x="104" y="180"/>
                  </a:lnTo>
                  <a:lnTo>
                    <a:pt x="104" y="182"/>
                  </a:lnTo>
                  <a:lnTo>
                    <a:pt x="104" y="183"/>
                  </a:lnTo>
                  <a:lnTo>
                    <a:pt x="104" y="185"/>
                  </a:lnTo>
                  <a:lnTo>
                    <a:pt x="104" y="187"/>
                  </a:lnTo>
                  <a:lnTo>
                    <a:pt x="104" y="188"/>
                  </a:lnTo>
                  <a:lnTo>
                    <a:pt x="104" y="189"/>
                  </a:lnTo>
                  <a:lnTo>
                    <a:pt x="102" y="190"/>
                  </a:lnTo>
                  <a:lnTo>
                    <a:pt x="101" y="190"/>
                  </a:lnTo>
                  <a:lnTo>
                    <a:pt x="99" y="190"/>
                  </a:lnTo>
                  <a:lnTo>
                    <a:pt x="97" y="190"/>
                  </a:lnTo>
                  <a:lnTo>
                    <a:pt x="96" y="190"/>
                  </a:lnTo>
                  <a:lnTo>
                    <a:pt x="94" y="190"/>
                  </a:lnTo>
                  <a:lnTo>
                    <a:pt x="92" y="190"/>
                  </a:lnTo>
                  <a:lnTo>
                    <a:pt x="91" y="190"/>
                  </a:lnTo>
                  <a:lnTo>
                    <a:pt x="89" y="190"/>
                  </a:lnTo>
                  <a:lnTo>
                    <a:pt x="89" y="189"/>
                  </a:lnTo>
                  <a:lnTo>
                    <a:pt x="88" y="189"/>
                  </a:lnTo>
                  <a:lnTo>
                    <a:pt x="88" y="188"/>
                  </a:lnTo>
                  <a:lnTo>
                    <a:pt x="87" y="188"/>
                  </a:lnTo>
                  <a:lnTo>
                    <a:pt x="87" y="186"/>
                  </a:lnTo>
                  <a:lnTo>
                    <a:pt x="87" y="184"/>
                  </a:lnTo>
                  <a:lnTo>
                    <a:pt x="85" y="184"/>
                  </a:lnTo>
                  <a:lnTo>
                    <a:pt x="85" y="183"/>
                  </a:lnTo>
                  <a:lnTo>
                    <a:pt x="85" y="181"/>
                  </a:lnTo>
                  <a:lnTo>
                    <a:pt x="85" y="180"/>
                  </a:lnTo>
                  <a:lnTo>
                    <a:pt x="85" y="179"/>
                  </a:lnTo>
                  <a:lnTo>
                    <a:pt x="83" y="180"/>
                  </a:lnTo>
                  <a:lnTo>
                    <a:pt x="81" y="180"/>
                  </a:lnTo>
                  <a:lnTo>
                    <a:pt x="80" y="180"/>
                  </a:lnTo>
                  <a:lnTo>
                    <a:pt x="78" y="182"/>
                  </a:lnTo>
                  <a:lnTo>
                    <a:pt x="76" y="184"/>
                  </a:lnTo>
                  <a:lnTo>
                    <a:pt x="74" y="186"/>
                  </a:lnTo>
                  <a:lnTo>
                    <a:pt x="73" y="188"/>
                  </a:lnTo>
                  <a:lnTo>
                    <a:pt x="71" y="189"/>
                  </a:lnTo>
                  <a:lnTo>
                    <a:pt x="70" y="189"/>
                  </a:lnTo>
                  <a:lnTo>
                    <a:pt x="68" y="189"/>
                  </a:lnTo>
                  <a:lnTo>
                    <a:pt x="67" y="189"/>
                  </a:lnTo>
                  <a:lnTo>
                    <a:pt x="65" y="189"/>
                  </a:lnTo>
                  <a:lnTo>
                    <a:pt x="63" y="188"/>
                  </a:lnTo>
                  <a:lnTo>
                    <a:pt x="60" y="188"/>
                  </a:lnTo>
                  <a:lnTo>
                    <a:pt x="58" y="188"/>
                  </a:lnTo>
                  <a:lnTo>
                    <a:pt x="57" y="188"/>
                  </a:lnTo>
                  <a:lnTo>
                    <a:pt x="55" y="187"/>
                  </a:lnTo>
                  <a:lnTo>
                    <a:pt x="51" y="187"/>
                  </a:lnTo>
                  <a:lnTo>
                    <a:pt x="50" y="187"/>
                  </a:lnTo>
                  <a:lnTo>
                    <a:pt x="46" y="187"/>
                  </a:lnTo>
                  <a:lnTo>
                    <a:pt x="45" y="185"/>
                  </a:lnTo>
                  <a:lnTo>
                    <a:pt x="43" y="185"/>
                  </a:lnTo>
                  <a:lnTo>
                    <a:pt x="41" y="185"/>
                  </a:lnTo>
                  <a:lnTo>
                    <a:pt x="40" y="185"/>
                  </a:lnTo>
                  <a:lnTo>
                    <a:pt x="40" y="183"/>
                  </a:lnTo>
                  <a:lnTo>
                    <a:pt x="39" y="185"/>
                  </a:lnTo>
                  <a:lnTo>
                    <a:pt x="39" y="187"/>
                  </a:lnTo>
                  <a:lnTo>
                    <a:pt x="37" y="189"/>
                  </a:lnTo>
                  <a:lnTo>
                    <a:pt x="37" y="191"/>
                  </a:lnTo>
                  <a:lnTo>
                    <a:pt x="35" y="195"/>
                  </a:lnTo>
                  <a:lnTo>
                    <a:pt x="34" y="198"/>
                  </a:lnTo>
                  <a:lnTo>
                    <a:pt x="32" y="202"/>
                  </a:lnTo>
                  <a:lnTo>
                    <a:pt x="32" y="205"/>
                  </a:lnTo>
                  <a:lnTo>
                    <a:pt x="30" y="208"/>
                  </a:lnTo>
                  <a:lnTo>
                    <a:pt x="28" y="212"/>
                  </a:lnTo>
                  <a:lnTo>
                    <a:pt x="26" y="215"/>
                  </a:lnTo>
                  <a:lnTo>
                    <a:pt x="26" y="219"/>
                  </a:lnTo>
                  <a:lnTo>
                    <a:pt x="24" y="222"/>
                  </a:lnTo>
                  <a:lnTo>
                    <a:pt x="24" y="224"/>
                  </a:lnTo>
                  <a:lnTo>
                    <a:pt x="24" y="226"/>
                  </a:lnTo>
                  <a:lnTo>
                    <a:pt x="24" y="227"/>
                  </a:lnTo>
                  <a:lnTo>
                    <a:pt x="25" y="227"/>
                  </a:lnTo>
                  <a:lnTo>
                    <a:pt x="27" y="229"/>
                  </a:lnTo>
                  <a:lnTo>
                    <a:pt x="29" y="229"/>
                  </a:lnTo>
                  <a:lnTo>
                    <a:pt x="30" y="231"/>
                  </a:lnTo>
                  <a:lnTo>
                    <a:pt x="34" y="231"/>
                  </a:lnTo>
                  <a:lnTo>
                    <a:pt x="35" y="231"/>
                  </a:lnTo>
                  <a:lnTo>
                    <a:pt x="39" y="231"/>
                  </a:lnTo>
                  <a:lnTo>
                    <a:pt x="41" y="232"/>
                  </a:lnTo>
                  <a:lnTo>
                    <a:pt x="43" y="232"/>
                  </a:lnTo>
                  <a:lnTo>
                    <a:pt x="45" y="232"/>
                  </a:lnTo>
                  <a:lnTo>
                    <a:pt x="49" y="232"/>
                  </a:lnTo>
                  <a:lnTo>
                    <a:pt x="51" y="232"/>
                  </a:lnTo>
                  <a:lnTo>
                    <a:pt x="53" y="232"/>
                  </a:lnTo>
                  <a:lnTo>
                    <a:pt x="55" y="232"/>
                  </a:lnTo>
                  <a:lnTo>
                    <a:pt x="57" y="230"/>
                  </a:lnTo>
                  <a:lnTo>
                    <a:pt x="55" y="232"/>
                  </a:lnTo>
                  <a:lnTo>
                    <a:pt x="55" y="233"/>
                  </a:lnTo>
                  <a:lnTo>
                    <a:pt x="55" y="235"/>
                  </a:lnTo>
                  <a:lnTo>
                    <a:pt x="55" y="237"/>
                  </a:lnTo>
                  <a:lnTo>
                    <a:pt x="56" y="239"/>
                  </a:lnTo>
                  <a:lnTo>
                    <a:pt x="56" y="241"/>
                  </a:lnTo>
                  <a:lnTo>
                    <a:pt x="57" y="241"/>
                  </a:lnTo>
                  <a:lnTo>
                    <a:pt x="57" y="243"/>
                  </a:lnTo>
                  <a:lnTo>
                    <a:pt x="58" y="244"/>
                  </a:lnTo>
                  <a:lnTo>
                    <a:pt x="58" y="246"/>
                  </a:lnTo>
                  <a:lnTo>
                    <a:pt x="59" y="247"/>
                  </a:lnTo>
                  <a:lnTo>
                    <a:pt x="59" y="249"/>
                  </a:lnTo>
                  <a:lnTo>
                    <a:pt x="61" y="250"/>
                  </a:lnTo>
                  <a:lnTo>
                    <a:pt x="61" y="252"/>
                  </a:lnTo>
                  <a:lnTo>
                    <a:pt x="62" y="252"/>
                  </a:lnTo>
                  <a:lnTo>
                    <a:pt x="62" y="254"/>
                  </a:lnTo>
                  <a:lnTo>
                    <a:pt x="63" y="256"/>
                  </a:lnTo>
                  <a:lnTo>
                    <a:pt x="63" y="258"/>
                  </a:lnTo>
                  <a:lnTo>
                    <a:pt x="65" y="259"/>
                  </a:lnTo>
                  <a:lnTo>
                    <a:pt x="65" y="261"/>
                  </a:lnTo>
                  <a:lnTo>
                    <a:pt x="67" y="263"/>
                  </a:lnTo>
                  <a:lnTo>
                    <a:pt x="69" y="265"/>
                  </a:lnTo>
                  <a:lnTo>
                    <a:pt x="70" y="266"/>
                  </a:lnTo>
                  <a:lnTo>
                    <a:pt x="70" y="270"/>
                  </a:lnTo>
                  <a:lnTo>
                    <a:pt x="72" y="271"/>
                  </a:lnTo>
                  <a:lnTo>
                    <a:pt x="73" y="273"/>
                  </a:lnTo>
                  <a:lnTo>
                    <a:pt x="75" y="275"/>
                  </a:lnTo>
                  <a:lnTo>
                    <a:pt x="75" y="277"/>
                  </a:lnTo>
                  <a:lnTo>
                    <a:pt x="77" y="278"/>
                  </a:lnTo>
                  <a:lnTo>
                    <a:pt x="77" y="280"/>
                  </a:lnTo>
                  <a:lnTo>
                    <a:pt x="79" y="281"/>
                  </a:lnTo>
                  <a:lnTo>
                    <a:pt x="79" y="284"/>
                  </a:lnTo>
                  <a:lnTo>
                    <a:pt x="79" y="286"/>
                  </a:lnTo>
                  <a:lnTo>
                    <a:pt x="79" y="287"/>
                  </a:lnTo>
                  <a:lnTo>
                    <a:pt x="80" y="289"/>
                  </a:lnTo>
                  <a:lnTo>
                    <a:pt x="80" y="292"/>
                  </a:lnTo>
                  <a:lnTo>
                    <a:pt x="82" y="294"/>
                  </a:lnTo>
                  <a:lnTo>
                    <a:pt x="82" y="296"/>
                  </a:lnTo>
                  <a:lnTo>
                    <a:pt x="84" y="297"/>
                  </a:lnTo>
                  <a:lnTo>
                    <a:pt x="84" y="301"/>
                  </a:lnTo>
                  <a:lnTo>
                    <a:pt x="84" y="303"/>
                  </a:lnTo>
                  <a:lnTo>
                    <a:pt x="84" y="305"/>
                  </a:lnTo>
                  <a:lnTo>
                    <a:pt x="86" y="306"/>
                  </a:lnTo>
                  <a:lnTo>
                    <a:pt x="86" y="308"/>
                  </a:lnTo>
                  <a:lnTo>
                    <a:pt x="86" y="310"/>
                  </a:lnTo>
                  <a:lnTo>
                    <a:pt x="86" y="312"/>
                  </a:lnTo>
                  <a:lnTo>
                    <a:pt x="86" y="313"/>
                  </a:lnTo>
                  <a:lnTo>
                    <a:pt x="86" y="315"/>
                  </a:lnTo>
                  <a:lnTo>
                    <a:pt x="86" y="316"/>
                  </a:lnTo>
                  <a:lnTo>
                    <a:pt x="86" y="318"/>
                  </a:lnTo>
                  <a:lnTo>
                    <a:pt x="86" y="320"/>
                  </a:lnTo>
                  <a:lnTo>
                    <a:pt x="86" y="322"/>
                  </a:lnTo>
                  <a:lnTo>
                    <a:pt x="86" y="324"/>
                  </a:lnTo>
                  <a:lnTo>
                    <a:pt x="88" y="324"/>
                  </a:lnTo>
                  <a:lnTo>
                    <a:pt x="88" y="325"/>
                  </a:lnTo>
                  <a:lnTo>
                    <a:pt x="90" y="327"/>
                  </a:lnTo>
                  <a:lnTo>
                    <a:pt x="91" y="328"/>
                  </a:lnTo>
                  <a:lnTo>
                    <a:pt x="92" y="328"/>
                  </a:lnTo>
                  <a:lnTo>
                    <a:pt x="93" y="330"/>
                  </a:lnTo>
                  <a:lnTo>
                    <a:pt x="94" y="330"/>
                  </a:lnTo>
                  <a:lnTo>
                    <a:pt x="96" y="330"/>
                  </a:lnTo>
                  <a:lnTo>
                    <a:pt x="98" y="330"/>
                  </a:lnTo>
                  <a:lnTo>
                    <a:pt x="104" y="330"/>
                  </a:lnTo>
                  <a:lnTo>
                    <a:pt x="109" y="329"/>
                  </a:lnTo>
                  <a:lnTo>
                    <a:pt x="114" y="329"/>
                  </a:lnTo>
                  <a:lnTo>
                    <a:pt x="120" y="327"/>
                  </a:lnTo>
                  <a:lnTo>
                    <a:pt x="126" y="327"/>
                  </a:lnTo>
                  <a:lnTo>
                    <a:pt x="131" y="326"/>
                  </a:lnTo>
                  <a:lnTo>
                    <a:pt x="136" y="326"/>
                  </a:lnTo>
                  <a:lnTo>
                    <a:pt x="142" y="324"/>
                  </a:lnTo>
                  <a:lnTo>
                    <a:pt x="145" y="324"/>
                  </a:lnTo>
                  <a:lnTo>
                    <a:pt x="150" y="324"/>
                  </a:lnTo>
                  <a:lnTo>
                    <a:pt x="154" y="324"/>
                  </a:lnTo>
                  <a:lnTo>
                    <a:pt x="160" y="322"/>
                  </a:lnTo>
                  <a:lnTo>
                    <a:pt x="163" y="322"/>
                  </a:lnTo>
                  <a:lnTo>
                    <a:pt x="167" y="322"/>
                  </a:lnTo>
                  <a:lnTo>
                    <a:pt x="171" y="322"/>
                  </a:lnTo>
                  <a:lnTo>
                    <a:pt x="176" y="321"/>
                  </a:lnTo>
                  <a:lnTo>
                    <a:pt x="177" y="321"/>
                  </a:lnTo>
                  <a:lnTo>
                    <a:pt x="179" y="321"/>
                  </a:lnTo>
                  <a:lnTo>
                    <a:pt x="181" y="321"/>
                  </a:lnTo>
                  <a:lnTo>
                    <a:pt x="184" y="321"/>
                  </a:lnTo>
                  <a:lnTo>
                    <a:pt x="185" y="321"/>
                  </a:lnTo>
                  <a:lnTo>
                    <a:pt x="188" y="321"/>
                  </a:lnTo>
                  <a:lnTo>
                    <a:pt x="190" y="321"/>
                  </a:lnTo>
                  <a:lnTo>
                    <a:pt x="194" y="320"/>
                  </a:lnTo>
                  <a:lnTo>
                    <a:pt x="196" y="320"/>
                  </a:lnTo>
                  <a:lnTo>
                    <a:pt x="197" y="320"/>
                  </a:lnTo>
                  <a:lnTo>
                    <a:pt x="199" y="320"/>
                  </a:lnTo>
                  <a:lnTo>
                    <a:pt x="201" y="319"/>
                  </a:lnTo>
                  <a:lnTo>
                    <a:pt x="203" y="319"/>
                  </a:lnTo>
                  <a:lnTo>
                    <a:pt x="204" y="318"/>
                  </a:lnTo>
                  <a:lnTo>
                    <a:pt x="228" y="318"/>
                  </a:lnTo>
                </a:path>
              </a:pathLst>
            </a:custGeom>
            <a:solidFill>
              <a:srgbClr val="F8F8F8"/>
            </a:solidFill>
            <a:ln w="18732">
              <a:solidFill>
                <a:srgbClr val="DDDDDD"/>
              </a:solidFill>
              <a:round/>
              <a:headEnd/>
              <a:tailEnd/>
            </a:ln>
          </p:spPr>
          <p:txBody>
            <a:bodyPr/>
            <a:lstStyle/>
            <a:p>
              <a:endParaRPr lang="it-IT"/>
            </a:p>
          </p:txBody>
        </p:sp>
        <p:sp>
          <p:nvSpPr>
            <p:cNvPr id="13357" name="Freeform 61"/>
            <p:cNvSpPr>
              <a:spLocks/>
            </p:cNvSpPr>
            <p:nvPr/>
          </p:nvSpPr>
          <p:spPr bwMode="auto">
            <a:xfrm>
              <a:off x="4796" y="1469"/>
              <a:ext cx="71" cy="98"/>
            </a:xfrm>
            <a:custGeom>
              <a:avLst/>
              <a:gdLst>
                <a:gd name="T0" fmla="*/ 0 w 36"/>
                <a:gd name="T1" fmla="*/ 0 h 103"/>
                <a:gd name="T2" fmla="*/ 0 w 36"/>
                <a:gd name="T3" fmla="*/ 1 h 103"/>
                <a:gd name="T4" fmla="*/ 0 w 36"/>
                <a:gd name="T5" fmla="*/ 1 h 103"/>
                <a:gd name="T6" fmla="*/ 8 w 36"/>
                <a:gd name="T7" fmla="*/ 3 h 103"/>
                <a:gd name="T8" fmla="*/ 24 w 36"/>
                <a:gd name="T9" fmla="*/ 3 h 103"/>
                <a:gd name="T10" fmla="*/ 32 w 36"/>
                <a:gd name="T11" fmla="*/ 5 h 103"/>
                <a:gd name="T12" fmla="*/ 47 w 36"/>
                <a:gd name="T13" fmla="*/ 6 h 103"/>
                <a:gd name="T14" fmla="*/ 55 w 36"/>
                <a:gd name="T15" fmla="*/ 8 h 103"/>
                <a:gd name="T16" fmla="*/ 71 w 36"/>
                <a:gd name="T17" fmla="*/ 8 h 103"/>
                <a:gd name="T18" fmla="*/ 85 w 36"/>
                <a:gd name="T19" fmla="*/ 10 h 103"/>
                <a:gd name="T20" fmla="*/ 93 w 36"/>
                <a:gd name="T21" fmla="*/ 10 h 103"/>
                <a:gd name="T22" fmla="*/ 108 w 36"/>
                <a:gd name="T23" fmla="*/ 10 h 103"/>
                <a:gd name="T24" fmla="*/ 124 w 36"/>
                <a:gd name="T25" fmla="*/ 11 h 103"/>
                <a:gd name="T26" fmla="*/ 132 w 36"/>
                <a:gd name="T27" fmla="*/ 13 h 103"/>
                <a:gd name="T28" fmla="*/ 144 w 36"/>
                <a:gd name="T29" fmla="*/ 14 h 103"/>
                <a:gd name="T30" fmla="*/ 144 w 36"/>
                <a:gd name="T31" fmla="*/ 16 h 103"/>
                <a:gd name="T32" fmla="*/ 160 w 36"/>
                <a:gd name="T33" fmla="*/ 16 h 103"/>
                <a:gd name="T34" fmla="*/ 168 w 36"/>
                <a:gd name="T35" fmla="*/ 22 h 103"/>
                <a:gd name="T36" fmla="*/ 176 w 36"/>
                <a:gd name="T37" fmla="*/ 26 h 103"/>
                <a:gd name="T38" fmla="*/ 191 w 36"/>
                <a:gd name="T39" fmla="*/ 30 h 103"/>
                <a:gd name="T40" fmla="*/ 207 w 36"/>
                <a:gd name="T41" fmla="*/ 35 h 103"/>
                <a:gd name="T42" fmla="*/ 207 w 36"/>
                <a:gd name="T43" fmla="*/ 42 h 103"/>
                <a:gd name="T44" fmla="*/ 213 w 36"/>
                <a:gd name="T45" fmla="*/ 47 h 103"/>
                <a:gd name="T46" fmla="*/ 229 w 36"/>
                <a:gd name="T47" fmla="*/ 53 h 103"/>
                <a:gd name="T48" fmla="*/ 237 w 36"/>
                <a:gd name="T49" fmla="*/ 59 h 103"/>
                <a:gd name="T50" fmla="*/ 237 w 36"/>
                <a:gd name="T51" fmla="*/ 66 h 103"/>
                <a:gd name="T52" fmla="*/ 245 w 36"/>
                <a:gd name="T53" fmla="*/ 70 h 103"/>
                <a:gd name="T54" fmla="*/ 245 w 36"/>
                <a:gd name="T55" fmla="*/ 76 h 103"/>
                <a:gd name="T56" fmla="*/ 260 w 36"/>
                <a:gd name="T57" fmla="*/ 80 h 103"/>
                <a:gd name="T58" fmla="*/ 260 w 36"/>
                <a:gd name="T59" fmla="*/ 84 h 103"/>
                <a:gd name="T60" fmla="*/ 260 w 36"/>
                <a:gd name="T61" fmla="*/ 86 h 103"/>
                <a:gd name="T62" fmla="*/ 260 w 36"/>
                <a:gd name="T63" fmla="*/ 88 h 103"/>
                <a:gd name="T64" fmla="*/ 268 w 36"/>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103"/>
                <a:gd name="T101" fmla="*/ 36 w 36"/>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103">
                  <a:moveTo>
                    <a:pt x="0" y="0"/>
                  </a:moveTo>
                  <a:lnTo>
                    <a:pt x="0" y="1"/>
                  </a:lnTo>
                  <a:lnTo>
                    <a:pt x="1" y="3"/>
                  </a:lnTo>
                  <a:lnTo>
                    <a:pt x="3" y="3"/>
                  </a:lnTo>
                  <a:lnTo>
                    <a:pt x="4" y="5"/>
                  </a:lnTo>
                  <a:lnTo>
                    <a:pt x="6" y="6"/>
                  </a:lnTo>
                  <a:lnTo>
                    <a:pt x="7" y="8"/>
                  </a:lnTo>
                  <a:lnTo>
                    <a:pt x="9" y="8"/>
                  </a:lnTo>
                  <a:lnTo>
                    <a:pt x="11" y="10"/>
                  </a:lnTo>
                  <a:lnTo>
                    <a:pt x="12" y="11"/>
                  </a:lnTo>
                  <a:lnTo>
                    <a:pt x="14" y="13"/>
                  </a:lnTo>
                  <a:lnTo>
                    <a:pt x="16" y="14"/>
                  </a:lnTo>
                  <a:lnTo>
                    <a:pt x="17" y="16"/>
                  </a:lnTo>
                  <a:lnTo>
                    <a:pt x="19" y="17"/>
                  </a:lnTo>
                  <a:lnTo>
                    <a:pt x="19" y="19"/>
                  </a:lnTo>
                  <a:lnTo>
                    <a:pt x="21" y="19"/>
                  </a:lnTo>
                  <a:lnTo>
                    <a:pt x="22" y="25"/>
                  </a:lnTo>
                  <a:lnTo>
                    <a:pt x="23" y="29"/>
                  </a:lnTo>
                  <a:lnTo>
                    <a:pt x="25" y="36"/>
                  </a:lnTo>
                  <a:lnTo>
                    <a:pt x="27" y="41"/>
                  </a:lnTo>
                  <a:lnTo>
                    <a:pt x="27" y="48"/>
                  </a:lnTo>
                  <a:lnTo>
                    <a:pt x="28" y="55"/>
                  </a:lnTo>
                  <a:lnTo>
                    <a:pt x="30" y="62"/>
                  </a:lnTo>
                  <a:lnTo>
                    <a:pt x="31" y="68"/>
                  </a:lnTo>
                  <a:lnTo>
                    <a:pt x="31" y="76"/>
                  </a:lnTo>
                  <a:lnTo>
                    <a:pt x="32" y="82"/>
                  </a:lnTo>
                  <a:lnTo>
                    <a:pt x="32" y="88"/>
                  </a:lnTo>
                  <a:lnTo>
                    <a:pt x="34" y="93"/>
                  </a:lnTo>
                  <a:lnTo>
                    <a:pt x="34" y="97"/>
                  </a:lnTo>
                  <a:lnTo>
                    <a:pt x="34" y="100"/>
                  </a:lnTo>
                  <a:lnTo>
                    <a:pt x="34" y="102"/>
                  </a:lnTo>
                  <a:lnTo>
                    <a:pt x="35" y="102"/>
                  </a:lnTo>
                </a:path>
              </a:pathLst>
            </a:custGeom>
            <a:solidFill>
              <a:srgbClr val="F8F8F8"/>
            </a:solidFill>
            <a:ln w="18732">
              <a:solidFill>
                <a:srgbClr val="DDDDDD"/>
              </a:solidFill>
              <a:round/>
              <a:headEnd/>
              <a:tailEnd/>
            </a:ln>
          </p:spPr>
          <p:txBody>
            <a:bodyPr/>
            <a:lstStyle/>
            <a:p>
              <a:endParaRPr lang="it-IT"/>
            </a:p>
          </p:txBody>
        </p:sp>
        <p:sp>
          <p:nvSpPr>
            <p:cNvPr id="13358" name="Freeform 62"/>
            <p:cNvSpPr>
              <a:spLocks/>
            </p:cNvSpPr>
            <p:nvPr/>
          </p:nvSpPr>
          <p:spPr bwMode="auto">
            <a:xfrm>
              <a:off x="4889" y="1469"/>
              <a:ext cx="74" cy="98"/>
            </a:xfrm>
            <a:custGeom>
              <a:avLst/>
              <a:gdLst>
                <a:gd name="T0" fmla="*/ 288 w 37"/>
                <a:gd name="T1" fmla="*/ 0 h 103"/>
                <a:gd name="T2" fmla="*/ 280 w 37"/>
                <a:gd name="T3" fmla="*/ 1 h 103"/>
                <a:gd name="T4" fmla="*/ 280 w 37"/>
                <a:gd name="T5" fmla="*/ 1 h 103"/>
                <a:gd name="T6" fmla="*/ 264 w 37"/>
                <a:gd name="T7" fmla="*/ 3 h 103"/>
                <a:gd name="T8" fmla="*/ 264 w 37"/>
                <a:gd name="T9" fmla="*/ 3 h 103"/>
                <a:gd name="T10" fmla="*/ 248 w 37"/>
                <a:gd name="T11" fmla="*/ 5 h 103"/>
                <a:gd name="T12" fmla="*/ 240 w 37"/>
                <a:gd name="T13" fmla="*/ 6 h 103"/>
                <a:gd name="T14" fmla="*/ 224 w 37"/>
                <a:gd name="T15" fmla="*/ 8 h 103"/>
                <a:gd name="T16" fmla="*/ 216 w 37"/>
                <a:gd name="T17" fmla="*/ 8 h 103"/>
                <a:gd name="T18" fmla="*/ 192 w 37"/>
                <a:gd name="T19" fmla="*/ 10 h 103"/>
                <a:gd name="T20" fmla="*/ 184 w 37"/>
                <a:gd name="T21" fmla="*/ 10 h 103"/>
                <a:gd name="T22" fmla="*/ 168 w 37"/>
                <a:gd name="T23" fmla="*/ 10 h 103"/>
                <a:gd name="T24" fmla="*/ 152 w 37"/>
                <a:gd name="T25" fmla="*/ 11 h 103"/>
                <a:gd name="T26" fmla="*/ 136 w 37"/>
                <a:gd name="T27" fmla="*/ 13 h 103"/>
                <a:gd name="T28" fmla="*/ 128 w 37"/>
                <a:gd name="T29" fmla="*/ 14 h 103"/>
                <a:gd name="T30" fmla="*/ 120 w 37"/>
                <a:gd name="T31" fmla="*/ 16 h 103"/>
                <a:gd name="T32" fmla="*/ 120 w 37"/>
                <a:gd name="T33" fmla="*/ 16 h 103"/>
                <a:gd name="T34" fmla="*/ 104 w 37"/>
                <a:gd name="T35" fmla="*/ 22 h 103"/>
                <a:gd name="T36" fmla="*/ 88 w 37"/>
                <a:gd name="T37" fmla="*/ 26 h 103"/>
                <a:gd name="T38" fmla="*/ 72 w 37"/>
                <a:gd name="T39" fmla="*/ 30 h 103"/>
                <a:gd name="T40" fmla="*/ 56 w 37"/>
                <a:gd name="T41" fmla="*/ 35 h 103"/>
                <a:gd name="T42" fmla="*/ 40 w 37"/>
                <a:gd name="T43" fmla="*/ 42 h 103"/>
                <a:gd name="T44" fmla="*/ 40 w 37"/>
                <a:gd name="T45" fmla="*/ 47 h 103"/>
                <a:gd name="T46" fmla="*/ 24 w 37"/>
                <a:gd name="T47" fmla="*/ 53 h 103"/>
                <a:gd name="T48" fmla="*/ 24 w 37"/>
                <a:gd name="T49" fmla="*/ 59 h 103"/>
                <a:gd name="T50" fmla="*/ 8 w 37"/>
                <a:gd name="T51" fmla="*/ 66 h 103"/>
                <a:gd name="T52" fmla="*/ 8 w 37"/>
                <a:gd name="T53" fmla="*/ 70 h 103"/>
                <a:gd name="T54" fmla="*/ 0 w 37"/>
                <a:gd name="T55" fmla="*/ 76 h 103"/>
                <a:gd name="T56" fmla="*/ 0 w 37"/>
                <a:gd name="T57" fmla="*/ 80 h 103"/>
                <a:gd name="T58" fmla="*/ 0 w 37"/>
                <a:gd name="T59" fmla="*/ 84 h 103"/>
                <a:gd name="T60" fmla="*/ 0 w 37"/>
                <a:gd name="T61" fmla="*/ 86 h 103"/>
                <a:gd name="T62" fmla="*/ 0 w 37"/>
                <a:gd name="T63" fmla="*/ 88 h 103"/>
                <a:gd name="T64" fmla="*/ 0 w 37"/>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103"/>
                <a:gd name="T101" fmla="*/ 37 w 37"/>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103">
                  <a:moveTo>
                    <a:pt x="36" y="0"/>
                  </a:moveTo>
                  <a:lnTo>
                    <a:pt x="35" y="1"/>
                  </a:lnTo>
                  <a:lnTo>
                    <a:pt x="33" y="3"/>
                  </a:lnTo>
                  <a:lnTo>
                    <a:pt x="31" y="5"/>
                  </a:lnTo>
                  <a:lnTo>
                    <a:pt x="30" y="6"/>
                  </a:lnTo>
                  <a:lnTo>
                    <a:pt x="28" y="8"/>
                  </a:lnTo>
                  <a:lnTo>
                    <a:pt x="27" y="8"/>
                  </a:lnTo>
                  <a:lnTo>
                    <a:pt x="24" y="10"/>
                  </a:lnTo>
                  <a:lnTo>
                    <a:pt x="23" y="11"/>
                  </a:lnTo>
                  <a:lnTo>
                    <a:pt x="21" y="13"/>
                  </a:lnTo>
                  <a:lnTo>
                    <a:pt x="19" y="14"/>
                  </a:lnTo>
                  <a:lnTo>
                    <a:pt x="17" y="16"/>
                  </a:lnTo>
                  <a:lnTo>
                    <a:pt x="16" y="17"/>
                  </a:lnTo>
                  <a:lnTo>
                    <a:pt x="15" y="19"/>
                  </a:lnTo>
                  <a:lnTo>
                    <a:pt x="13" y="25"/>
                  </a:lnTo>
                  <a:lnTo>
                    <a:pt x="11" y="29"/>
                  </a:lnTo>
                  <a:lnTo>
                    <a:pt x="9" y="36"/>
                  </a:lnTo>
                  <a:lnTo>
                    <a:pt x="7" y="41"/>
                  </a:lnTo>
                  <a:lnTo>
                    <a:pt x="5" y="48"/>
                  </a:lnTo>
                  <a:lnTo>
                    <a:pt x="5" y="55"/>
                  </a:lnTo>
                  <a:lnTo>
                    <a:pt x="3" y="62"/>
                  </a:lnTo>
                  <a:lnTo>
                    <a:pt x="3" y="68"/>
                  </a:lnTo>
                  <a:lnTo>
                    <a:pt x="1" y="76"/>
                  </a:lnTo>
                  <a:lnTo>
                    <a:pt x="1" y="82"/>
                  </a:lnTo>
                  <a:lnTo>
                    <a:pt x="0" y="88"/>
                  </a:lnTo>
                  <a:lnTo>
                    <a:pt x="0" y="93"/>
                  </a:lnTo>
                  <a:lnTo>
                    <a:pt x="0" y="97"/>
                  </a:lnTo>
                  <a:lnTo>
                    <a:pt x="0" y="100"/>
                  </a:lnTo>
                  <a:lnTo>
                    <a:pt x="0" y="102"/>
                  </a:lnTo>
                </a:path>
              </a:pathLst>
            </a:custGeom>
            <a:solidFill>
              <a:srgbClr val="F8F8F8"/>
            </a:solidFill>
            <a:ln w="18732">
              <a:solidFill>
                <a:srgbClr val="DDDDDD"/>
              </a:solidFill>
              <a:round/>
              <a:headEnd/>
              <a:tailEnd/>
            </a:ln>
          </p:spPr>
          <p:txBody>
            <a:bodyPr/>
            <a:lstStyle/>
            <a:p>
              <a:endParaRPr lang="it-IT"/>
            </a:p>
          </p:txBody>
        </p:sp>
        <p:sp>
          <p:nvSpPr>
            <p:cNvPr id="13359" name="Freeform 63"/>
            <p:cNvSpPr>
              <a:spLocks/>
            </p:cNvSpPr>
            <p:nvPr/>
          </p:nvSpPr>
          <p:spPr bwMode="auto">
            <a:xfrm>
              <a:off x="4849" y="1468"/>
              <a:ext cx="71" cy="100"/>
            </a:xfrm>
            <a:custGeom>
              <a:avLst/>
              <a:gdLst>
                <a:gd name="T0" fmla="*/ 0 w 36"/>
                <a:gd name="T1" fmla="*/ 5 h 106"/>
                <a:gd name="T2" fmla="*/ 0 w 36"/>
                <a:gd name="T3" fmla="*/ 7 h 106"/>
                <a:gd name="T4" fmla="*/ 8 w 36"/>
                <a:gd name="T5" fmla="*/ 8 h 106"/>
                <a:gd name="T6" fmla="*/ 24 w 36"/>
                <a:gd name="T7" fmla="*/ 10 h 106"/>
                <a:gd name="T8" fmla="*/ 39 w 36"/>
                <a:gd name="T9" fmla="*/ 13 h 106"/>
                <a:gd name="T10" fmla="*/ 47 w 36"/>
                <a:gd name="T11" fmla="*/ 17 h 106"/>
                <a:gd name="T12" fmla="*/ 63 w 36"/>
                <a:gd name="T13" fmla="*/ 21 h 106"/>
                <a:gd name="T14" fmla="*/ 71 w 36"/>
                <a:gd name="T15" fmla="*/ 23 h 106"/>
                <a:gd name="T16" fmla="*/ 85 w 36"/>
                <a:gd name="T17" fmla="*/ 26 h 106"/>
                <a:gd name="T18" fmla="*/ 85 w 36"/>
                <a:gd name="T19" fmla="*/ 36 h 106"/>
                <a:gd name="T20" fmla="*/ 93 w 36"/>
                <a:gd name="T21" fmla="*/ 44 h 106"/>
                <a:gd name="T22" fmla="*/ 93 w 36"/>
                <a:gd name="T23" fmla="*/ 54 h 106"/>
                <a:gd name="T24" fmla="*/ 85 w 36"/>
                <a:gd name="T25" fmla="*/ 64 h 106"/>
                <a:gd name="T26" fmla="*/ 85 w 36"/>
                <a:gd name="T27" fmla="*/ 73 h 106"/>
                <a:gd name="T28" fmla="*/ 85 w 36"/>
                <a:gd name="T29" fmla="*/ 81 h 106"/>
                <a:gd name="T30" fmla="*/ 85 w 36"/>
                <a:gd name="T31" fmla="*/ 86 h 106"/>
                <a:gd name="T32" fmla="*/ 85 w 36"/>
                <a:gd name="T33" fmla="*/ 87 h 106"/>
                <a:gd name="T34" fmla="*/ 85 w 36"/>
                <a:gd name="T35" fmla="*/ 87 h 106"/>
                <a:gd name="T36" fmla="*/ 93 w 36"/>
                <a:gd name="T37" fmla="*/ 87 h 106"/>
                <a:gd name="T38" fmla="*/ 93 w 36"/>
                <a:gd name="T39" fmla="*/ 87 h 106"/>
                <a:gd name="T40" fmla="*/ 108 w 36"/>
                <a:gd name="T41" fmla="*/ 88 h 106"/>
                <a:gd name="T42" fmla="*/ 108 w 36"/>
                <a:gd name="T43" fmla="*/ 88 h 106"/>
                <a:gd name="T44" fmla="*/ 116 w 36"/>
                <a:gd name="T45" fmla="*/ 88 h 106"/>
                <a:gd name="T46" fmla="*/ 116 w 36"/>
                <a:gd name="T47" fmla="*/ 88 h 106"/>
                <a:gd name="T48" fmla="*/ 124 w 36"/>
                <a:gd name="T49" fmla="*/ 88 h 106"/>
                <a:gd name="T50" fmla="*/ 124 w 36"/>
                <a:gd name="T51" fmla="*/ 85 h 106"/>
                <a:gd name="T52" fmla="*/ 124 w 36"/>
                <a:gd name="T53" fmla="*/ 79 h 106"/>
                <a:gd name="T54" fmla="*/ 124 w 36"/>
                <a:gd name="T55" fmla="*/ 72 h 106"/>
                <a:gd name="T56" fmla="*/ 124 w 36"/>
                <a:gd name="T57" fmla="*/ 66 h 106"/>
                <a:gd name="T58" fmla="*/ 124 w 36"/>
                <a:gd name="T59" fmla="*/ 58 h 106"/>
                <a:gd name="T60" fmla="*/ 132 w 36"/>
                <a:gd name="T61" fmla="*/ 51 h 106"/>
                <a:gd name="T62" fmla="*/ 132 w 36"/>
                <a:gd name="T63" fmla="*/ 43 h 106"/>
                <a:gd name="T64" fmla="*/ 144 w 36"/>
                <a:gd name="T65" fmla="*/ 40 h 106"/>
                <a:gd name="T66" fmla="*/ 144 w 36"/>
                <a:gd name="T67" fmla="*/ 38 h 106"/>
                <a:gd name="T68" fmla="*/ 144 w 36"/>
                <a:gd name="T69" fmla="*/ 34 h 106"/>
                <a:gd name="T70" fmla="*/ 144 w 36"/>
                <a:gd name="T71" fmla="*/ 28 h 106"/>
                <a:gd name="T72" fmla="*/ 144 w 36"/>
                <a:gd name="T73" fmla="*/ 24 h 106"/>
                <a:gd name="T74" fmla="*/ 144 w 36"/>
                <a:gd name="T75" fmla="*/ 21 h 106"/>
                <a:gd name="T76" fmla="*/ 160 w 36"/>
                <a:gd name="T77" fmla="*/ 15 h 106"/>
                <a:gd name="T78" fmla="*/ 168 w 36"/>
                <a:gd name="T79" fmla="*/ 11 h 106"/>
                <a:gd name="T80" fmla="*/ 176 w 36"/>
                <a:gd name="T81" fmla="*/ 8 h 106"/>
                <a:gd name="T82" fmla="*/ 176 w 36"/>
                <a:gd name="T83" fmla="*/ 8 h 106"/>
                <a:gd name="T84" fmla="*/ 191 w 36"/>
                <a:gd name="T85" fmla="*/ 8 h 106"/>
                <a:gd name="T86" fmla="*/ 213 w 36"/>
                <a:gd name="T87" fmla="*/ 6 h 106"/>
                <a:gd name="T88" fmla="*/ 229 w 36"/>
                <a:gd name="T89" fmla="*/ 5 h 106"/>
                <a:gd name="T90" fmla="*/ 237 w 36"/>
                <a:gd name="T91" fmla="*/ 4 h 106"/>
                <a:gd name="T92" fmla="*/ 252 w 36"/>
                <a:gd name="T93" fmla="*/ 2 h 106"/>
                <a:gd name="T94" fmla="*/ 260 w 36"/>
                <a:gd name="T95" fmla="*/ 1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106"/>
                <a:gd name="T146" fmla="*/ 36 w 36"/>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106">
                  <a:moveTo>
                    <a:pt x="0" y="4"/>
                  </a:moveTo>
                  <a:lnTo>
                    <a:pt x="0" y="5"/>
                  </a:lnTo>
                  <a:lnTo>
                    <a:pt x="0" y="7"/>
                  </a:lnTo>
                  <a:lnTo>
                    <a:pt x="1" y="8"/>
                  </a:lnTo>
                  <a:lnTo>
                    <a:pt x="1" y="9"/>
                  </a:lnTo>
                  <a:lnTo>
                    <a:pt x="3" y="11"/>
                  </a:lnTo>
                  <a:lnTo>
                    <a:pt x="3" y="13"/>
                  </a:lnTo>
                  <a:lnTo>
                    <a:pt x="5" y="14"/>
                  </a:lnTo>
                  <a:lnTo>
                    <a:pt x="5" y="16"/>
                  </a:lnTo>
                  <a:lnTo>
                    <a:pt x="6" y="18"/>
                  </a:lnTo>
                  <a:lnTo>
                    <a:pt x="6" y="20"/>
                  </a:lnTo>
                  <a:lnTo>
                    <a:pt x="8" y="22"/>
                  </a:lnTo>
                  <a:lnTo>
                    <a:pt x="8" y="24"/>
                  </a:lnTo>
                  <a:lnTo>
                    <a:pt x="9" y="25"/>
                  </a:lnTo>
                  <a:lnTo>
                    <a:pt x="9" y="27"/>
                  </a:lnTo>
                  <a:lnTo>
                    <a:pt x="11" y="28"/>
                  </a:lnTo>
                  <a:lnTo>
                    <a:pt x="11" y="32"/>
                  </a:lnTo>
                  <a:lnTo>
                    <a:pt x="11" y="36"/>
                  </a:lnTo>
                  <a:lnTo>
                    <a:pt x="11" y="42"/>
                  </a:lnTo>
                  <a:lnTo>
                    <a:pt x="12" y="47"/>
                  </a:lnTo>
                  <a:lnTo>
                    <a:pt x="12" y="53"/>
                  </a:lnTo>
                  <a:lnTo>
                    <a:pt x="12" y="59"/>
                  </a:lnTo>
                  <a:lnTo>
                    <a:pt x="12" y="64"/>
                  </a:lnTo>
                  <a:lnTo>
                    <a:pt x="12" y="70"/>
                  </a:lnTo>
                  <a:lnTo>
                    <a:pt x="11" y="76"/>
                  </a:lnTo>
                  <a:lnTo>
                    <a:pt x="11" y="82"/>
                  </a:lnTo>
                  <a:lnTo>
                    <a:pt x="11" y="87"/>
                  </a:lnTo>
                  <a:lnTo>
                    <a:pt x="11" y="91"/>
                  </a:lnTo>
                  <a:lnTo>
                    <a:pt x="11" y="96"/>
                  </a:lnTo>
                  <a:lnTo>
                    <a:pt x="11" y="99"/>
                  </a:lnTo>
                  <a:lnTo>
                    <a:pt x="11" y="102"/>
                  </a:lnTo>
                  <a:lnTo>
                    <a:pt x="11" y="103"/>
                  </a:lnTo>
                  <a:lnTo>
                    <a:pt x="11" y="104"/>
                  </a:lnTo>
                  <a:lnTo>
                    <a:pt x="12" y="104"/>
                  </a:lnTo>
                  <a:lnTo>
                    <a:pt x="14" y="104"/>
                  </a:lnTo>
                  <a:lnTo>
                    <a:pt x="14" y="105"/>
                  </a:lnTo>
                  <a:lnTo>
                    <a:pt x="15" y="105"/>
                  </a:lnTo>
                  <a:lnTo>
                    <a:pt x="16" y="105"/>
                  </a:lnTo>
                  <a:lnTo>
                    <a:pt x="16" y="103"/>
                  </a:lnTo>
                  <a:lnTo>
                    <a:pt x="16" y="101"/>
                  </a:lnTo>
                  <a:lnTo>
                    <a:pt x="16" y="97"/>
                  </a:lnTo>
                  <a:lnTo>
                    <a:pt x="16" y="94"/>
                  </a:lnTo>
                  <a:lnTo>
                    <a:pt x="16" y="90"/>
                  </a:lnTo>
                  <a:lnTo>
                    <a:pt x="16" y="86"/>
                  </a:lnTo>
                  <a:lnTo>
                    <a:pt x="16" y="81"/>
                  </a:lnTo>
                  <a:lnTo>
                    <a:pt x="16" y="78"/>
                  </a:lnTo>
                  <a:lnTo>
                    <a:pt x="16" y="73"/>
                  </a:lnTo>
                  <a:lnTo>
                    <a:pt x="16" y="69"/>
                  </a:lnTo>
                  <a:lnTo>
                    <a:pt x="17" y="64"/>
                  </a:lnTo>
                  <a:lnTo>
                    <a:pt x="17" y="60"/>
                  </a:lnTo>
                  <a:lnTo>
                    <a:pt x="17" y="56"/>
                  </a:lnTo>
                  <a:lnTo>
                    <a:pt x="17" y="52"/>
                  </a:lnTo>
                  <a:lnTo>
                    <a:pt x="19" y="49"/>
                  </a:lnTo>
                  <a:lnTo>
                    <a:pt x="19" y="48"/>
                  </a:lnTo>
                  <a:lnTo>
                    <a:pt x="19" y="46"/>
                  </a:lnTo>
                  <a:lnTo>
                    <a:pt x="19" y="44"/>
                  </a:lnTo>
                  <a:lnTo>
                    <a:pt x="19" y="41"/>
                  </a:lnTo>
                  <a:lnTo>
                    <a:pt x="19" y="40"/>
                  </a:lnTo>
                  <a:lnTo>
                    <a:pt x="19" y="36"/>
                  </a:lnTo>
                  <a:lnTo>
                    <a:pt x="19" y="34"/>
                  </a:lnTo>
                  <a:lnTo>
                    <a:pt x="19" y="30"/>
                  </a:lnTo>
                  <a:lnTo>
                    <a:pt x="19" y="29"/>
                  </a:lnTo>
                  <a:lnTo>
                    <a:pt x="19" y="25"/>
                  </a:lnTo>
                  <a:lnTo>
                    <a:pt x="19" y="24"/>
                  </a:lnTo>
                  <a:lnTo>
                    <a:pt x="21" y="20"/>
                  </a:lnTo>
                  <a:lnTo>
                    <a:pt x="21" y="18"/>
                  </a:lnTo>
                  <a:lnTo>
                    <a:pt x="22" y="16"/>
                  </a:lnTo>
                  <a:lnTo>
                    <a:pt x="22" y="14"/>
                  </a:lnTo>
                  <a:lnTo>
                    <a:pt x="23" y="11"/>
                  </a:lnTo>
                  <a:lnTo>
                    <a:pt x="23" y="10"/>
                  </a:lnTo>
                  <a:lnTo>
                    <a:pt x="25" y="8"/>
                  </a:lnTo>
                  <a:lnTo>
                    <a:pt x="27" y="6"/>
                  </a:lnTo>
                  <a:lnTo>
                    <a:pt x="28" y="6"/>
                  </a:lnTo>
                  <a:lnTo>
                    <a:pt x="30" y="5"/>
                  </a:lnTo>
                  <a:lnTo>
                    <a:pt x="31" y="4"/>
                  </a:lnTo>
                  <a:lnTo>
                    <a:pt x="33" y="2"/>
                  </a:lnTo>
                  <a:lnTo>
                    <a:pt x="34" y="1"/>
                  </a:lnTo>
                  <a:lnTo>
                    <a:pt x="35" y="0"/>
                  </a:lnTo>
                </a:path>
              </a:pathLst>
            </a:custGeom>
            <a:solidFill>
              <a:srgbClr val="F8F8F8"/>
            </a:solidFill>
            <a:ln w="6350">
              <a:solidFill>
                <a:srgbClr val="DDDDDD"/>
              </a:solidFill>
              <a:round/>
              <a:headEnd/>
              <a:tailEnd/>
            </a:ln>
          </p:spPr>
          <p:txBody>
            <a:bodyPr/>
            <a:lstStyle/>
            <a:p>
              <a:endParaRPr lang="it-IT"/>
            </a:p>
          </p:txBody>
        </p:sp>
        <p:sp>
          <p:nvSpPr>
            <p:cNvPr id="13360" name="AutoShape 64"/>
            <p:cNvSpPr>
              <a:spLocks noChangeArrowheads="1"/>
            </p:cNvSpPr>
            <p:nvPr/>
          </p:nvSpPr>
          <p:spPr bwMode="auto">
            <a:xfrm flipV="1">
              <a:off x="4440" y="1302"/>
              <a:ext cx="867" cy="17"/>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3361" name="AutoShape 65"/>
            <p:cNvSpPr>
              <a:spLocks noChangeArrowheads="1"/>
            </p:cNvSpPr>
            <p:nvPr/>
          </p:nvSpPr>
          <p:spPr bwMode="auto">
            <a:xfrm flipV="1">
              <a:off x="4481" y="1293"/>
              <a:ext cx="788" cy="9"/>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3362" name="Oval 66"/>
            <p:cNvSpPr>
              <a:spLocks noChangeArrowheads="1"/>
            </p:cNvSpPr>
            <p:nvPr/>
          </p:nvSpPr>
          <p:spPr bwMode="auto">
            <a:xfrm>
              <a:off x="4713" y="1473"/>
              <a:ext cx="42"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3363" name="Oval 67"/>
            <p:cNvSpPr>
              <a:spLocks noChangeArrowheads="1"/>
            </p:cNvSpPr>
            <p:nvPr/>
          </p:nvSpPr>
          <p:spPr bwMode="auto">
            <a:xfrm>
              <a:off x="5000" y="1475"/>
              <a:ext cx="40"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3364" name="Freeform 68"/>
            <p:cNvSpPr>
              <a:spLocks/>
            </p:cNvSpPr>
            <p:nvPr/>
          </p:nvSpPr>
          <p:spPr bwMode="auto">
            <a:xfrm>
              <a:off x="4644" y="1320"/>
              <a:ext cx="63" cy="35"/>
            </a:xfrm>
            <a:custGeom>
              <a:avLst/>
              <a:gdLst>
                <a:gd name="T0" fmla="*/ 8 w 32"/>
                <a:gd name="T1" fmla="*/ 0 h 38"/>
                <a:gd name="T2" fmla="*/ 8 w 32"/>
                <a:gd name="T3" fmla="*/ 0 h 38"/>
                <a:gd name="T4" fmla="*/ 24 w 32"/>
                <a:gd name="T5" fmla="*/ 0 h 38"/>
                <a:gd name="T6" fmla="*/ 47 w 32"/>
                <a:gd name="T7" fmla="*/ 0 h 38"/>
                <a:gd name="T8" fmla="*/ 63 w 32"/>
                <a:gd name="T9" fmla="*/ 0 h 38"/>
                <a:gd name="T10" fmla="*/ 93 w 32"/>
                <a:gd name="T11" fmla="*/ 0 h 38"/>
                <a:gd name="T12" fmla="*/ 108 w 32"/>
                <a:gd name="T13" fmla="*/ 0 h 38"/>
                <a:gd name="T14" fmla="*/ 116 w 32"/>
                <a:gd name="T15" fmla="*/ 0 h 38"/>
                <a:gd name="T16" fmla="*/ 124 w 32"/>
                <a:gd name="T17" fmla="*/ 2 h 38"/>
                <a:gd name="T18" fmla="*/ 124 w 32"/>
                <a:gd name="T19" fmla="*/ 3 h 38"/>
                <a:gd name="T20" fmla="*/ 136 w 32"/>
                <a:gd name="T21" fmla="*/ 5 h 38"/>
                <a:gd name="T22" fmla="*/ 167 w 32"/>
                <a:gd name="T23" fmla="*/ 6 h 38"/>
                <a:gd name="T24" fmla="*/ 183 w 32"/>
                <a:gd name="T25" fmla="*/ 8 h 38"/>
                <a:gd name="T26" fmla="*/ 205 w 32"/>
                <a:gd name="T27" fmla="*/ 12 h 38"/>
                <a:gd name="T28" fmla="*/ 221 w 32"/>
                <a:gd name="T29" fmla="*/ 15 h 38"/>
                <a:gd name="T30" fmla="*/ 228 w 32"/>
                <a:gd name="T31" fmla="*/ 15 h 38"/>
                <a:gd name="T32" fmla="*/ 228 w 32"/>
                <a:gd name="T33" fmla="*/ 15 h 38"/>
                <a:gd name="T34" fmla="*/ 228 w 32"/>
                <a:gd name="T35" fmla="*/ 17 h 38"/>
                <a:gd name="T36" fmla="*/ 213 w 32"/>
                <a:gd name="T37" fmla="*/ 18 h 38"/>
                <a:gd name="T38" fmla="*/ 197 w 32"/>
                <a:gd name="T39" fmla="*/ 21 h 38"/>
                <a:gd name="T40" fmla="*/ 183 w 32"/>
                <a:gd name="T41" fmla="*/ 24 h 38"/>
                <a:gd name="T42" fmla="*/ 167 w 32"/>
                <a:gd name="T43" fmla="*/ 27 h 38"/>
                <a:gd name="T44" fmla="*/ 159 w 32"/>
                <a:gd name="T45" fmla="*/ 29 h 38"/>
                <a:gd name="T46" fmla="*/ 159 w 32"/>
                <a:gd name="T47" fmla="*/ 29 h 38"/>
                <a:gd name="T48" fmla="*/ 144 w 32"/>
                <a:gd name="T49" fmla="*/ 29 h 38"/>
                <a:gd name="T50" fmla="*/ 136 w 32"/>
                <a:gd name="T51" fmla="*/ 27 h 38"/>
                <a:gd name="T52" fmla="*/ 124 w 32"/>
                <a:gd name="T53" fmla="*/ 26 h 38"/>
                <a:gd name="T54" fmla="*/ 108 w 32"/>
                <a:gd name="T55" fmla="*/ 23 h 38"/>
                <a:gd name="T56" fmla="*/ 93 w 32"/>
                <a:gd name="T57" fmla="*/ 20 h 38"/>
                <a:gd name="T58" fmla="*/ 63 w 32"/>
                <a:gd name="T59" fmla="*/ 18 h 38"/>
                <a:gd name="T60" fmla="*/ 47 w 32"/>
                <a:gd name="T61" fmla="*/ 16 h 38"/>
                <a:gd name="T62" fmla="*/ 47 w 32"/>
                <a:gd name="T63" fmla="*/ 15 h 38"/>
                <a:gd name="T64" fmla="*/ 39 w 32"/>
                <a:gd name="T65" fmla="*/ 14 h 38"/>
                <a:gd name="T66" fmla="*/ 32 w 32"/>
                <a:gd name="T67" fmla="*/ 13 h 38"/>
                <a:gd name="T68" fmla="*/ 16 w 32"/>
                <a:gd name="T69" fmla="*/ 11 h 38"/>
                <a:gd name="T70" fmla="*/ 16 w 32"/>
                <a:gd name="T71" fmla="*/ 8 h 38"/>
                <a:gd name="T72" fmla="*/ 0 w 32"/>
                <a:gd name="T73" fmla="*/ 7 h 38"/>
                <a:gd name="T74" fmla="*/ 0 w 32"/>
                <a:gd name="T75" fmla="*/ 6 h 38"/>
                <a:gd name="T76" fmla="*/ 0 w 32"/>
                <a:gd name="T77" fmla="*/ 5 h 38"/>
                <a:gd name="T78" fmla="*/ 0 w 32"/>
                <a:gd name="T79" fmla="*/ 2 h 38"/>
                <a:gd name="T80" fmla="*/ 8 w 32"/>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
                <a:gd name="T124" fmla="*/ 0 h 38"/>
                <a:gd name="T125" fmla="*/ 32 w 32"/>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 h="38">
                  <a:moveTo>
                    <a:pt x="1" y="0"/>
                  </a:moveTo>
                  <a:lnTo>
                    <a:pt x="1" y="0"/>
                  </a:lnTo>
                  <a:lnTo>
                    <a:pt x="3" y="0"/>
                  </a:lnTo>
                  <a:lnTo>
                    <a:pt x="5" y="0"/>
                  </a:lnTo>
                  <a:lnTo>
                    <a:pt x="6" y="0"/>
                  </a:lnTo>
                  <a:lnTo>
                    <a:pt x="8" y="0"/>
                  </a:lnTo>
                  <a:lnTo>
                    <a:pt x="10" y="0"/>
                  </a:lnTo>
                  <a:lnTo>
                    <a:pt x="12" y="0"/>
                  </a:lnTo>
                  <a:lnTo>
                    <a:pt x="14" y="0"/>
                  </a:lnTo>
                  <a:lnTo>
                    <a:pt x="15" y="0"/>
                  </a:lnTo>
                  <a:lnTo>
                    <a:pt x="16" y="0"/>
                  </a:lnTo>
                  <a:lnTo>
                    <a:pt x="16" y="2"/>
                  </a:lnTo>
                  <a:lnTo>
                    <a:pt x="16" y="3"/>
                  </a:lnTo>
                  <a:lnTo>
                    <a:pt x="18" y="3"/>
                  </a:lnTo>
                  <a:lnTo>
                    <a:pt x="18" y="5"/>
                  </a:lnTo>
                  <a:lnTo>
                    <a:pt x="20" y="7"/>
                  </a:lnTo>
                  <a:lnTo>
                    <a:pt x="22" y="9"/>
                  </a:lnTo>
                  <a:lnTo>
                    <a:pt x="24" y="10"/>
                  </a:lnTo>
                  <a:lnTo>
                    <a:pt x="24" y="11"/>
                  </a:lnTo>
                  <a:lnTo>
                    <a:pt x="25" y="13"/>
                  </a:lnTo>
                  <a:lnTo>
                    <a:pt x="27" y="15"/>
                  </a:lnTo>
                  <a:lnTo>
                    <a:pt x="29" y="16"/>
                  </a:lnTo>
                  <a:lnTo>
                    <a:pt x="29" y="18"/>
                  </a:lnTo>
                  <a:lnTo>
                    <a:pt x="30" y="18"/>
                  </a:lnTo>
                  <a:lnTo>
                    <a:pt x="31" y="17"/>
                  </a:lnTo>
                  <a:lnTo>
                    <a:pt x="30" y="18"/>
                  </a:lnTo>
                  <a:lnTo>
                    <a:pt x="30" y="19"/>
                  </a:lnTo>
                  <a:lnTo>
                    <a:pt x="30" y="21"/>
                  </a:lnTo>
                  <a:lnTo>
                    <a:pt x="28" y="23"/>
                  </a:lnTo>
                  <a:lnTo>
                    <a:pt x="28" y="25"/>
                  </a:lnTo>
                  <a:lnTo>
                    <a:pt x="26" y="27"/>
                  </a:lnTo>
                  <a:lnTo>
                    <a:pt x="26" y="28"/>
                  </a:lnTo>
                  <a:lnTo>
                    <a:pt x="24" y="30"/>
                  </a:lnTo>
                  <a:lnTo>
                    <a:pt x="24" y="32"/>
                  </a:lnTo>
                  <a:lnTo>
                    <a:pt x="22" y="34"/>
                  </a:lnTo>
                  <a:lnTo>
                    <a:pt x="22" y="35"/>
                  </a:lnTo>
                  <a:lnTo>
                    <a:pt x="21" y="37"/>
                  </a:lnTo>
                  <a:lnTo>
                    <a:pt x="19" y="37"/>
                  </a:lnTo>
                  <a:lnTo>
                    <a:pt x="19" y="36"/>
                  </a:lnTo>
                  <a:lnTo>
                    <a:pt x="18" y="35"/>
                  </a:lnTo>
                  <a:lnTo>
                    <a:pt x="18" y="34"/>
                  </a:lnTo>
                  <a:lnTo>
                    <a:pt x="16" y="33"/>
                  </a:lnTo>
                  <a:lnTo>
                    <a:pt x="15" y="31"/>
                  </a:lnTo>
                  <a:lnTo>
                    <a:pt x="14" y="29"/>
                  </a:lnTo>
                  <a:lnTo>
                    <a:pt x="14" y="27"/>
                  </a:lnTo>
                  <a:lnTo>
                    <a:pt x="12" y="26"/>
                  </a:lnTo>
                  <a:lnTo>
                    <a:pt x="10" y="24"/>
                  </a:lnTo>
                  <a:lnTo>
                    <a:pt x="8" y="23"/>
                  </a:lnTo>
                  <a:lnTo>
                    <a:pt x="8" y="21"/>
                  </a:lnTo>
                  <a:lnTo>
                    <a:pt x="6" y="20"/>
                  </a:lnTo>
                  <a:lnTo>
                    <a:pt x="6" y="18"/>
                  </a:lnTo>
                  <a:lnTo>
                    <a:pt x="6" y="17"/>
                  </a:lnTo>
                  <a:lnTo>
                    <a:pt x="5" y="17"/>
                  </a:lnTo>
                  <a:lnTo>
                    <a:pt x="5" y="16"/>
                  </a:lnTo>
                  <a:lnTo>
                    <a:pt x="4" y="16"/>
                  </a:lnTo>
                  <a:lnTo>
                    <a:pt x="4" y="14"/>
                  </a:lnTo>
                  <a:lnTo>
                    <a:pt x="2" y="14"/>
                  </a:lnTo>
                  <a:lnTo>
                    <a:pt x="2" y="12"/>
                  </a:lnTo>
                  <a:lnTo>
                    <a:pt x="2" y="11"/>
                  </a:lnTo>
                  <a:lnTo>
                    <a:pt x="2" y="10"/>
                  </a:lnTo>
                  <a:lnTo>
                    <a:pt x="0" y="10"/>
                  </a:lnTo>
                  <a:lnTo>
                    <a:pt x="0" y="8"/>
                  </a:lnTo>
                  <a:lnTo>
                    <a:pt x="0" y="7"/>
                  </a:lnTo>
                  <a:lnTo>
                    <a:pt x="0" y="5"/>
                  </a:lnTo>
                  <a:lnTo>
                    <a:pt x="0" y="3"/>
                  </a:lnTo>
                  <a:lnTo>
                    <a:pt x="0" y="2"/>
                  </a:lnTo>
                  <a:lnTo>
                    <a:pt x="1" y="0"/>
                  </a:lnTo>
                </a:path>
              </a:pathLst>
            </a:custGeom>
            <a:solidFill>
              <a:srgbClr val="F8F8F8"/>
            </a:solidFill>
            <a:ln w="9525">
              <a:solidFill>
                <a:srgbClr val="DDDDDD"/>
              </a:solidFill>
              <a:round/>
              <a:headEnd/>
              <a:tailEnd/>
            </a:ln>
          </p:spPr>
          <p:txBody>
            <a:bodyPr/>
            <a:lstStyle/>
            <a:p>
              <a:endParaRPr lang="it-IT"/>
            </a:p>
          </p:txBody>
        </p:sp>
        <p:sp>
          <p:nvSpPr>
            <p:cNvPr id="13365" name="Freeform 69"/>
            <p:cNvSpPr>
              <a:spLocks/>
            </p:cNvSpPr>
            <p:nvPr/>
          </p:nvSpPr>
          <p:spPr bwMode="auto">
            <a:xfrm>
              <a:off x="4569" y="1319"/>
              <a:ext cx="311" cy="141"/>
            </a:xfrm>
            <a:custGeom>
              <a:avLst/>
              <a:gdLst>
                <a:gd name="T0" fmla="*/ 833 w 158"/>
                <a:gd name="T1" fmla="*/ 1 h 152"/>
                <a:gd name="T2" fmla="*/ 1112 w 158"/>
                <a:gd name="T3" fmla="*/ 20 h 152"/>
                <a:gd name="T4" fmla="*/ 1136 w 158"/>
                <a:gd name="T5" fmla="*/ 42 h 152"/>
                <a:gd name="T6" fmla="*/ 1173 w 158"/>
                <a:gd name="T7" fmla="*/ 42 h 152"/>
                <a:gd name="T8" fmla="*/ 1197 w 158"/>
                <a:gd name="T9" fmla="*/ 46 h 152"/>
                <a:gd name="T10" fmla="*/ 1197 w 158"/>
                <a:gd name="T11" fmla="*/ 90 h 152"/>
                <a:gd name="T12" fmla="*/ 1197 w 158"/>
                <a:gd name="T13" fmla="*/ 121 h 152"/>
                <a:gd name="T14" fmla="*/ 1008 w 158"/>
                <a:gd name="T15" fmla="*/ 118 h 152"/>
                <a:gd name="T16" fmla="*/ 779 w 158"/>
                <a:gd name="T17" fmla="*/ 112 h 152"/>
                <a:gd name="T18" fmla="*/ 685 w 158"/>
                <a:gd name="T19" fmla="*/ 111 h 152"/>
                <a:gd name="T20" fmla="*/ 520 w 158"/>
                <a:gd name="T21" fmla="*/ 111 h 152"/>
                <a:gd name="T22" fmla="*/ 472 w 158"/>
                <a:gd name="T23" fmla="*/ 113 h 152"/>
                <a:gd name="T24" fmla="*/ 472 w 158"/>
                <a:gd name="T25" fmla="*/ 116 h 152"/>
                <a:gd name="T26" fmla="*/ 449 w 158"/>
                <a:gd name="T27" fmla="*/ 119 h 152"/>
                <a:gd name="T28" fmla="*/ 372 w 158"/>
                <a:gd name="T29" fmla="*/ 114 h 152"/>
                <a:gd name="T30" fmla="*/ 299 w 158"/>
                <a:gd name="T31" fmla="*/ 105 h 152"/>
                <a:gd name="T32" fmla="*/ 268 w 158"/>
                <a:gd name="T33" fmla="*/ 89 h 152"/>
                <a:gd name="T34" fmla="*/ 136 w 158"/>
                <a:gd name="T35" fmla="*/ 71 h 152"/>
                <a:gd name="T36" fmla="*/ 31 w 158"/>
                <a:gd name="T37" fmla="*/ 67 h 152"/>
                <a:gd name="T38" fmla="*/ 159 w 158"/>
                <a:gd name="T39" fmla="*/ 66 h 152"/>
                <a:gd name="T40" fmla="*/ 291 w 158"/>
                <a:gd name="T41" fmla="*/ 71 h 152"/>
                <a:gd name="T42" fmla="*/ 380 w 158"/>
                <a:gd name="T43" fmla="*/ 85 h 152"/>
                <a:gd name="T44" fmla="*/ 411 w 158"/>
                <a:gd name="T45" fmla="*/ 98 h 152"/>
                <a:gd name="T46" fmla="*/ 488 w 158"/>
                <a:gd name="T47" fmla="*/ 101 h 152"/>
                <a:gd name="T48" fmla="*/ 589 w 158"/>
                <a:gd name="T49" fmla="*/ 101 h 152"/>
                <a:gd name="T50" fmla="*/ 604 w 158"/>
                <a:gd name="T51" fmla="*/ 94 h 152"/>
                <a:gd name="T52" fmla="*/ 616 w 158"/>
                <a:gd name="T53" fmla="*/ 74 h 152"/>
                <a:gd name="T54" fmla="*/ 616 w 158"/>
                <a:gd name="T55" fmla="*/ 72 h 152"/>
                <a:gd name="T56" fmla="*/ 640 w 158"/>
                <a:gd name="T57" fmla="*/ 90 h 152"/>
                <a:gd name="T58" fmla="*/ 817 w 158"/>
                <a:gd name="T59" fmla="*/ 99 h 152"/>
                <a:gd name="T60" fmla="*/ 1053 w 158"/>
                <a:gd name="T61" fmla="*/ 90 h 152"/>
                <a:gd name="T62" fmla="*/ 1128 w 158"/>
                <a:gd name="T63" fmla="*/ 75 h 152"/>
                <a:gd name="T64" fmla="*/ 1085 w 158"/>
                <a:gd name="T65" fmla="*/ 58 h 152"/>
                <a:gd name="T66" fmla="*/ 984 w 158"/>
                <a:gd name="T67" fmla="*/ 53 h 152"/>
                <a:gd name="T68" fmla="*/ 844 w 158"/>
                <a:gd name="T69" fmla="*/ 53 h 152"/>
                <a:gd name="T70" fmla="*/ 640 w 158"/>
                <a:gd name="T71" fmla="*/ 59 h 152"/>
                <a:gd name="T72" fmla="*/ 581 w 158"/>
                <a:gd name="T73" fmla="*/ 61 h 152"/>
                <a:gd name="T74" fmla="*/ 581 w 158"/>
                <a:gd name="T75" fmla="*/ 58 h 152"/>
                <a:gd name="T76" fmla="*/ 581 w 158"/>
                <a:gd name="T77" fmla="*/ 53 h 152"/>
                <a:gd name="T78" fmla="*/ 756 w 158"/>
                <a:gd name="T79" fmla="*/ 50 h 152"/>
                <a:gd name="T80" fmla="*/ 961 w 158"/>
                <a:gd name="T81" fmla="*/ 45 h 152"/>
                <a:gd name="T82" fmla="*/ 1031 w 158"/>
                <a:gd name="T83" fmla="*/ 37 h 152"/>
                <a:gd name="T84" fmla="*/ 1061 w 158"/>
                <a:gd name="T85" fmla="*/ 19 h 152"/>
                <a:gd name="T86" fmla="*/ 907 w 158"/>
                <a:gd name="T87" fmla="*/ 13 h 152"/>
                <a:gd name="T88" fmla="*/ 809 w 158"/>
                <a:gd name="T89" fmla="*/ 24 h 152"/>
                <a:gd name="T90" fmla="*/ 900 w 158"/>
                <a:gd name="T91" fmla="*/ 32 h 152"/>
                <a:gd name="T92" fmla="*/ 937 w 158"/>
                <a:gd name="T93" fmla="*/ 28 h 152"/>
                <a:gd name="T94" fmla="*/ 945 w 158"/>
                <a:gd name="T95" fmla="*/ 24 h 152"/>
                <a:gd name="T96" fmla="*/ 968 w 158"/>
                <a:gd name="T97" fmla="*/ 28 h 152"/>
                <a:gd name="T98" fmla="*/ 1000 w 158"/>
                <a:gd name="T99" fmla="*/ 35 h 152"/>
                <a:gd name="T100" fmla="*/ 900 w 158"/>
                <a:gd name="T101" fmla="*/ 39 h 152"/>
                <a:gd name="T102" fmla="*/ 716 w 158"/>
                <a:gd name="T103" fmla="*/ 44 h 152"/>
                <a:gd name="T104" fmla="*/ 693 w 158"/>
                <a:gd name="T105" fmla="*/ 42 h 152"/>
                <a:gd name="T106" fmla="*/ 740 w 158"/>
                <a:gd name="T107" fmla="*/ 34 h 152"/>
                <a:gd name="T108" fmla="*/ 748 w 158"/>
                <a:gd name="T109" fmla="*/ 17 h 152"/>
                <a:gd name="T110" fmla="*/ 701 w 158"/>
                <a:gd name="T111" fmla="*/ 9 h 152"/>
                <a:gd name="T112" fmla="*/ 663 w 158"/>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8"/>
                <a:gd name="T172" fmla="*/ 0 h 152"/>
                <a:gd name="T173" fmla="*/ 158 w 158"/>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8" h="152">
                  <a:moveTo>
                    <a:pt x="87" y="0"/>
                  </a:moveTo>
                  <a:lnTo>
                    <a:pt x="87" y="0"/>
                  </a:lnTo>
                  <a:lnTo>
                    <a:pt x="89" y="0"/>
                  </a:lnTo>
                  <a:lnTo>
                    <a:pt x="92" y="0"/>
                  </a:lnTo>
                  <a:lnTo>
                    <a:pt x="98" y="0"/>
                  </a:lnTo>
                  <a:lnTo>
                    <a:pt x="103" y="1"/>
                  </a:lnTo>
                  <a:lnTo>
                    <a:pt x="109" y="1"/>
                  </a:lnTo>
                  <a:lnTo>
                    <a:pt x="116" y="3"/>
                  </a:lnTo>
                  <a:lnTo>
                    <a:pt x="123" y="3"/>
                  </a:lnTo>
                  <a:lnTo>
                    <a:pt x="128" y="7"/>
                  </a:lnTo>
                  <a:lnTo>
                    <a:pt x="135" y="10"/>
                  </a:lnTo>
                  <a:lnTo>
                    <a:pt x="139" y="15"/>
                  </a:lnTo>
                  <a:lnTo>
                    <a:pt x="144" y="19"/>
                  </a:lnTo>
                  <a:lnTo>
                    <a:pt x="146" y="26"/>
                  </a:lnTo>
                  <a:lnTo>
                    <a:pt x="149" y="33"/>
                  </a:lnTo>
                  <a:lnTo>
                    <a:pt x="149" y="43"/>
                  </a:lnTo>
                  <a:lnTo>
                    <a:pt x="149" y="52"/>
                  </a:lnTo>
                  <a:lnTo>
                    <a:pt x="151" y="52"/>
                  </a:lnTo>
                  <a:lnTo>
                    <a:pt x="153" y="52"/>
                  </a:lnTo>
                  <a:lnTo>
                    <a:pt x="154" y="52"/>
                  </a:lnTo>
                  <a:lnTo>
                    <a:pt x="156" y="52"/>
                  </a:lnTo>
                  <a:lnTo>
                    <a:pt x="157" y="52"/>
                  </a:lnTo>
                  <a:lnTo>
                    <a:pt x="157" y="55"/>
                  </a:lnTo>
                  <a:lnTo>
                    <a:pt x="157" y="58"/>
                  </a:lnTo>
                  <a:lnTo>
                    <a:pt x="157" y="63"/>
                  </a:lnTo>
                  <a:lnTo>
                    <a:pt x="157" y="69"/>
                  </a:lnTo>
                  <a:lnTo>
                    <a:pt x="157" y="78"/>
                  </a:lnTo>
                  <a:lnTo>
                    <a:pt x="157" y="85"/>
                  </a:lnTo>
                  <a:lnTo>
                    <a:pt x="157" y="94"/>
                  </a:lnTo>
                  <a:lnTo>
                    <a:pt x="157" y="102"/>
                  </a:lnTo>
                  <a:lnTo>
                    <a:pt x="157" y="113"/>
                  </a:lnTo>
                  <a:lnTo>
                    <a:pt x="157" y="121"/>
                  </a:lnTo>
                  <a:lnTo>
                    <a:pt x="157" y="130"/>
                  </a:lnTo>
                  <a:lnTo>
                    <a:pt x="157" y="136"/>
                  </a:lnTo>
                  <a:lnTo>
                    <a:pt x="157" y="143"/>
                  </a:lnTo>
                  <a:lnTo>
                    <a:pt x="157" y="148"/>
                  </a:lnTo>
                  <a:lnTo>
                    <a:pt x="157" y="151"/>
                  </a:lnTo>
                  <a:lnTo>
                    <a:pt x="156" y="151"/>
                  </a:lnTo>
                  <a:lnTo>
                    <a:pt x="154" y="151"/>
                  </a:lnTo>
                  <a:lnTo>
                    <a:pt x="150" y="151"/>
                  </a:lnTo>
                  <a:lnTo>
                    <a:pt x="147" y="150"/>
                  </a:lnTo>
                  <a:lnTo>
                    <a:pt x="142" y="150"/>
                  </a:lnTo>
                  <a:lnTo>
                    <a:pt x="138" y="148"/>
                  </a:lnTo>
                  <a:lnTo>
                    <a:pt x="132" y="148"/>
                  </a:lnTo>
                  <a:lnTo>
                    <a:pt x="127" y="146"/>
                  </a:lnTo>
                  <a:lnTo>
                    <a:pt x="122" y="146"/>
                  </a:lnTo>
                  <a:lnTo>
                    <a:pt x="117" y="144"/>
                  </a:lnTo>
                  <a:lnTo>
                    <a:pt x="111" y="144"/>
                  </a:lnTo>
                  <a:lnTo>
                    <a:pt x="108" y="142"/>
                  </a:lnTo>
                  <a:lnTo>
                    <a:pt x="104" y="142"/>
                  </a:lnTo>
                  <a:lnTo>
                    <a:pt x="102" y="140"/>
                  </a:lnTo>
                  <a:lnTo>
                    <a:pt x="100" y="140"/>
                  </a:lnTo>
                  <a:lnTo>
                    <a:pt x="100" y="138"/>
                  </a:lnTo>
                  <a:lnTo>
                    <a:pt x="98" y="139"/>
                  </a:lnTo>
                  <a:lnTo>
                    <a:pt x="95" y="139"/>
                  </a:lnTo>
                  <a:lnTo>
                    <a:pt x="94" y="139"/>
                  </a:lnTo>
                  <a:lnTo>
                    <a:pt x="90" y="139"/>
                  </a:lnTo>
                  <a:lnTo>
                    <a:pt x="87" y="139"/>
                  </a:lnTo>
                  <a:lnTo>
                    <a:pt x="84" y="139"/>
                  </a:lnTo>
                  <a:lnTo>
                    <a:pt x="81" y="139"/>
                  </a:lnTo>
                  <a:lnTo>
                    <a:pt x="77" y="139"/>
                  </a:lnTo>
                  <a:lnTo>
                    <a:pt x="73" y="139"/>
                  </a:lnTo>
                  <a:lnTo>
                    <a:pt x="70" y="139"/>
                  </a:lnTo>
                  <a:lnTo>
                    <a:pt x="68" y="139"/>
                  </a:lnTo>
                  <a:lnTo>
                    <a:pt x="65" y="139"/>
                  </a:lnTo>
                  <a:lnTo>
                    <a:pt x="63" y="139"/>
                  </a:lnTo>
                  <a:lnTo>
                    <a:pt x="62" y="139"/>
                  </a:lnTo>
                  <a:lnTo>
                    <a:pt x="62" y="140"/>
                  </a:lnTo>
                  <a:lnTo>
                    <a:pt x="62" y="141"/>
                  </a:lnTo>
                  <a:lnTo>
                    <a:pt x="62" y="143"/>
                  </a:lnTo>
                  <a:lnTo>
                    <a:pt x="62" y="144"/>
                  </a:lnTo>
                  <a:lnTo>
                    <a:pt x="62" y="146"/>
                  </a:lnTo>
                  <a:lnTo>
                    <a:pt x="62" y="148"/>
                  </a:lnTo>
                  <a:lnTo>
                    <a:pt x="62" y="149"/>
                  </a:lnTo>
                  <a:lnTo>
                    <a:pt x="59" y="149"/>
                  </a:lnTo>
                  <a:lnTo>
                    <a:pt x="57" y="149"/>
                  </a:lnTo>
                  <a:lnTo>
                    <a:pt x="56" y="149"/>
                  </a:lnTo>
                  <a:lnTo>
                    <a:pt x="54" y="147"/>
                  </a:lnTo>
                  <a:lnTo>
                    <a:pt x="52" y="147"/>
                  </a:lnTo>
                  <a:lnTo>
                    <a:pt x="50" y="145"/>
                  </a:lnTo>
                  <a:lnTo>
                    <a:pt x="49" y="145"/>
                  </a:lnTo>
                  <a:lnTo>
                    <a:pt x="49" y="143"/>
                  </a:lnTo>
                  <a:lnTo>
                    <a:pt x="47" y="143"/>
                  </a:lnTo>
                  <a:lnTo>
                    <a:pt x="45" y="141"/>
                  </a:lnTo>
                  <a:lnTo>
                    <a:pt x="43" y="139"/>
                  </a:lnTo>
                  <a:lnTo>
                    <a:pt x="43" y="138"/>
                  </a:lnTo>
                  <a:lnTo>
                    <a:pt x="41" y="136"/>
                  </a:lnTo>
                  <a:lnTo>
                    <a:pt x="41" y="134"/>
                  </a:lnTo>
                  <a:lnTo>
                    <a:pt x="39" y="132"/>
                  </a:lnTo>
                  <a:lnTo>
                    <a:pt x="39" y="130"/>
                  </a:lnTo>
                  <a:lnTo>
                    <a:pt x="38" y="129"/>
                  </a:lnTo>
                  <a:lnTo>
                    <a:pt x="37" y="126"/>
                  </a:lnTo>
                  <a:lnTo>
                    <a:pt x="37" y="123"/>
                  </a:lnTo>
                  <a:lnTo>
                    <a:pt x="37" y="119"/>
                  </a:lnTo>
                  <a:lnTo>
                    <a:pt x="35" y="116"/>
                  </a:lnTo>
                  <a:lnTo>
                    <a:pt x="35" y="112"/>
                  </a:lnTo>
                  <a:lnTo>
                    <a:pt x="34" y="108"/>
                  </a:lnTo>
                  <a:lnTo>
                    <a:pt x="34" y="103"/>
                  </a:lnTo>
                  <a:lnTo>
                    <a:pt x="31" y="100"/>
                  </a:lnTo>
                  <a:lnTo>
                    <a:pt x="30" y="96"/>
                  </a:lnTo>
                  <a:lnTo>
                    <a:pt x="26" y="94"/>
                  </a:lnTo>
                  <a:lnTo>
                    <a:pt x="23" y="90"/>
                  </a:lnTo>
                  <a:lnTo>
                    <a:pt x="18" y="88"/>
                  </a:lnTo>
                  <a:lnTo>
                    <a:pt x="13" y="86"/>
                  </a:lnTo>
                  <a:lnTo>
                    <a:pt x="6" y="86"/>
                  </a:lnTo>
                  <a:lnTo>
                    <a:pt x="0" y="85"/>
                  </a:lnTo>
                  <a:lnTo>
                    <a:pt x="2" y="85"/>
                  </a:lnTo>
                  <a:lnTo>
                    <a:pt x="4" y="84"/>
                  </a:lnTo>
                  <a:lnTo>
                    <a:pt x="6" y="84"/>
                  </a:lnTo>
                  <a:lnTo>
                    <a:pt x="9" y="84"/>
                  </a:lnTo>
                  <a:lnTo>
                    <a:pt x="11" y="84"/>
                  </a:lnTo>
                  <a:lnTo>
                    <a:pt x="15" y="82"/>
                  </a:lnTo>
                  <a:lnTo>
                    <a:pt x="17" y="82"/>
                  </a:lnTo>
                  <a:lnTo>
                    <a:pt x="19" y="82"/>
                  </a:lnTo>
                  <a:lnTo>
                    <a:pt x="21" y="82"/>
                  </a:lnTo>
                  <a:lnTo>
                    <a:pt x="25" y="81"/>
                  </a:lnTo>
                  <a:lnTo>
                    <a:pt x="27" y="81"/>
                  </a:lnTo>
                  <a:lnTo>
                    <a:pt x="28" y="80"/>
                  </a:lnTo>
                  <a:lnTo>
                    <a:pt x="29" y="80"/>
                  </a:lnTo>
                  <a:lnTo>
                    <a:pt x="30" y="79"/>
                  </a:lnTo>
                  <a:lnTo>
                    <a:pt x="34" y="84"/>
                  </a:lnTo>
                  <a:lnTo>
                    <a:pt x="38" y="89"/>
                  </a:lnTo>
                  <a:lnTo>
                    <a:pt x="41" y="92"/>
                  </a:lnTo>
                  <a:lnTo>
                    <a:pt x="44" y="95"/>
                  </a:lnTo>
                  <a:lnTo>
                    <a:pt x="46" y="99"/>
                  </a:lnTo>
                  <a:lnTo>
                    <a:pt x="47" y="101"/>
                  </a:lnTo>
                  <a:lnTo>
                    <a:pt x="48" y="103"/>
                  </a:lnTo>
                  <a:lnTo>
                    <a:pt x="50" y="105"/>
                  </a:lnTo>
                  <a:lnTo>
                    <a:pt x="50" y="107"/>
                  </a:lnTo>
                  <a:lnTo>
                    <a:pt x="50" y="109"/>
                  </a:lnTo>
                  <a:lnTo>
                    <a:pt x="50" y="111"/>
                  </a:lnTo>
                  <a:lnTo>
                    <a:pt x="51" y="113"/>
                  </a:lnTo>
                  <a:lnTo>
                    <a:pt x="51" y="116"/>
                  </a:lnTo>
                  <a:lnTo>
                    <a:pt x="52" y="118"/>
                  </a:lnTo>
                  <a:lnTo>
                    <a:pt x="53" y="121"/>
                  </a:lnTo>
                  <a:lnTo>
                    <a:pt x="54" y="123"/>
                  </a:lnTo>
                  <a:lnTo>
                    <a:pt x="54" y="125"/>
                  </a:lnTo>
                  <a:lnTo>
                    <a:pt x="56" y="126"/>
                  </a:lnTo>
                  <a:lnTo>
                    <a:pt x="57" y="127"/>
                  </a:lnTo>
                  <a:lnTo>
                    <a:pt x="59" y="127"/>
                  </a:lnTo>
                  <a:lnTo>
                    <a:pt x="60" y="127"/>
                  </a:lnTo>
                  <a:lnTo>
                    <a:pt x="62" y="127"/>
                  </a:lnTo>
                  <a:lnTo>
                    <a:pt x="64" y="127"/>
                  </a:lnTo>
                  <a:lnTo>
                    <a:pt x="67" y="127"/>
                  </a:lnTo>
                  <a:lnTo>
                    <a:pt x="69" y="127"/>
                  </a:lnTo>
                  <a:lnTo>
                    <a:pt x="71" y="127"/>
                  </a:lnTo>
                  <a:lnTo>
                    <a:pt x="72" y="127"/>
                  </a:lnTo>
                  <a:lnTo>
                    <a:pt x="74" y="127"/>
                  </a:lnTo>
                  <a:lnTo>
                    <a:pt x="75" y="127"/>
                  </a:lnTo>
                  <a:lnTo>
                    <a:pt x="77" y="127"/>
                  </a:lnTo>
                  <a:lnTo>
                    <a:pt x="78" y="127"/>
                  </a:lnTo>
                  <a:lnTo>
                    <a:pt x="79" y="126"/>
                  </a:lnTo>
                  <a:lnTo>
                    <a:pt x="79" y="124"/>
                  </a:lnTo>
                  <a:lnTo>
                    <a:pt x="79" y="123"/>
                  </a:lnTo>
                  <a:lnTo>
                    <a:pt x="79" y="120"/>
                  </a:lnTo>
                  <a:lnTo>
                    <a:pt x="79" y="117"/>
                  </a:lnTo>
                  <a:lnTo>
                    <a:pt x="79" y="114"/>
                  </a:lnTo>
                  <a:lnTo>
                    <a:pt x="79" y="110"/>
                  </a:lnTo>
                  <a:lnTo>
                    <a:pt x="80" y="106"/>
                  </a:lnTo>
                  <a:lnTo>
                    <a:pt x="80" y="103"/>
                  </a:lnTo>
                  <a:lnTo>
                    <a:pt x="80" y="100"/>
                  </a:lnTo>
                  <a:lnTo>
                    <a:pt x="80" y="97"/>
                  </a:lnTo>
                  <a:lnTo>
                    <a:pt x="81" y="93"/>
                  </a:lnTo>
                  <a:lnTo>
                    <a:pt x="81" y="91"/>
                  </a:lnTo>
                  <a:lnTo>
                    <a:pt x="81" y="88"/>
                  </a:lnTo>
                  <a:lnTo>
                    <a:pt x="81" y="87"/>
                  </a:lnTo>
                  <a:lnTo>
                    <a:pt x="82" y="86"/>
                  </a:lnTo>
                  <a:lnTo>
                    <a:pt x="81" y="87"/>
                  </a:lnTo>
                  <a:lnTo>
                    <a:pt x="81" y="89"/>
                  </a:lnTo>
                  <a:lnTo>
                    <a:pt x="81" y="91"/>
                  </a:lnTo>
                  <a:lnTo>
                    <a:pt x="81" y="93"/>
                  </a:lnTo>
                  <a:lnTo>
                    <a:pt x="81" y="97"/>
                  </a:lnTo>
                  <a:lnTo>
                    <a:pt x="81" y="100"/>
                  </a:lnTo>
                  <a:lnTo>
                    <a:pt x="81" y="103"/>
                  </a:lnTo>
                  <a:lnTo>
                    <a:pt x="82" y="106"/>
                  </a:lnTo>
                  <a:lnTo>
                    <a:pt x="82" y="110"/>
                  </a:lnTo>
                  <a:lnTo>
                    <a:pt x="84" y="113"/>
                  </a:lnTo>
                  <a:lnTo>
                    <a:pt x="86" y="117"/>
                  </a:lnTo>
                  <a:lnTo>
                    <a:pt x="88" y="119"/>
                  </a:lnTo>
                  <a:lnTo>
                    <a:pt x="89" y="122"/>
                  </a:lnTo>
                  <a:lnTo>
                    <a:pt x="93" y="124"/>
                  </a:lnTo>
                  <a:lnTo>
                    <a:pt x="97" y="124"/>
                  </a:lnTo>
                  <a:lnTo>
                    <a:pt x="103" y="124"/>
                  </a:lnTo>
                  <a:lnTo>
                    <a:pt x="107" y="124"/>
                  </a:lnTo>
                  <a:lnTo>
                    <a:pt x="113" y="124"/>
                  </a:lnTo>
                  <a:lnTo>
                    <a:pt x="118" y="123"/>
                  </a:lnTo>
                  <a:lnTo>
                    <a:pt x="123" y="121"/>
                  </a:lnTo>
                  <a:lnTo>
                    <a:pt x="126" y="120"/>
                  </a:lnTo>
                  <a:lnTo>
                    <a:pt x="130" y="119"/>
                  </a:lnTo>
                  <a:lnTo>
                    <a:pt x="134" y="117"/>
                  </a:lnTo>
                  <a:lnTo>
                    <a:pt x="138" y="113"/>
                  </a:lnTo>
                  <a:lnTo>
                    <a:pt x="139" y="111"/>
                  </a:lnTo>
                  <a:lnTo>
                    <a:pt x="142" y="108"/>
                  </a:lnTo>
                  <a:lnTo>
                    <a:pt x="143" y="107"/>
                  </a:lnTo>
                  <a:lnTo>
                    <a:pt x="146" y="103"/>
                  </a:lnTo>
                  <a:lnTo>
                    <a:pt x="146" y="101"/>
                  </a:lnTo>
                  <a:lnTo>
                    <a:pt x="148" y="98"/>
                  </a:lnTo>
                  <a:lnTo>
                    <a:pt x="148" y="94"/>
                  </a:lnTo>
                  <a:lnTo>
                    <a:pt x="149" y="91"/>
                  </a:lnTo>
                  <a:lnTo>
                    <a:pt x="148" y="87"/>
                  </a:lnTo>
                  <a:lnTo>
                    <a:pt x="148" y="84"/>
                  </a:lnTo>
                  <a:lnTo>
                    <a:pt x="146" y="81"/>
                  </a:lnTo>
                  <a:lnTo>
                    <a:pt x="146" y="77"/>
                  </a:lnTo>
                  <a:lnTo>
                    <a:pt x="144" y="75"/>
                  </a:lnTo>
                  <a:lnTo>
                    <a:pt x="142" y="73"/>
                  </a:lnTo>
                  <a:lnTo>
                    <a:pt x="141" y="71"/>
                  </a:lnTo>
                  <a:lnTo>
                    <a:pt x="139" y="69"/>
                  </a:lnTo>
                  <a:lnTo>
                    <a:pt x="136" y="69"/>
                  </a:lnTo>
                  <a:lnTo>
                    <a:pt x="134" y="68"/>
                  </a:lnTo>
                  <a:lnTo>
                    <a:pt x="132" y="68"/>
                  </a:lnTo>
                  <a:lnTo>
                    <a:pt x="130" y="66"/>
                  </a:lnTo>
                  <a:lnTo>
                    <a:pt x="129" y="66"/>
                  </a:lnTo>
                  <a:lnTo>
                    <a:pt x="127" y="66"/>
                  </a:lnTo>
                  <a:lnTo>
                    <a:pt x="125" y="66"/>
                  </a:lnTo>
                  <a:lnTo>
                    <a:pt x="123" y="64"/>
                  </a:lnTo>
                  <a:lnTo>
                    <a:pt x="120" y="65"/>
                  </a:lnTo>
                  <a:lnTo>
                    <a:pt x="118" y="65"/>
                  </a:lnTo>
                  <a:lnTo>
                    <a:pt x="114" y="66"/>
                  </a:lnTo>
                  <a:lnTo>
                    <a:pt x="111" y="66"/>
                  </a:lnTo>
                  <a:lnTo>
                    <a:pt x="106" y="67"/>
                  </a:lnTo>
                  <a:lnTo>
                    <a:pt x="103" y="67"/>
                  </a:lnTo>
                  <a:lnTo>
                    <a:pt x="99" y="69"/>
                  </a:lnTo>
                  <a:lnTo>
                    <a:pt x="95" y="69"/>
                  </a:lnTo>
                  <a:lnTo>
                    <a:pt x="91" y="71"/>
                  </a:lnTo>
                  <a:lnTo>
                    <a:pt x="88" y="72"/>
                  </a:lnTo>
                  <a:lnTo>
                    <a:pt x="84" y="74"/>
                  </a:lnTo>
                  <a:lnTo>
                    <a:pt x="82" y="74"/>
                  </a:lnTo>
                  <a:lnTo>
                    <a:pt x="79" y="76"/>
                  </a:lnTo>
                  <a:lnTo>
                    <a:pt x="77" y="76"/>
                  </a:lnTo>
                  <a:lnTo>
                    <a:pt x="76" y="77"/>
                  </a:lnTo>
                  <a:lnTo>
                    <a:pt x="76" y="76"/>
                  </a:lnTo>
                  <a:lnTo>
                    <a:pt x="76" y="74"/>
                  </a:lnTo>
                  <a:lnTo>
                    <a:pt x="76" y="72"/>
                  </a:lnTo>
                  <a:lnTo>
                    <a:pt x="76" y="71"/>
                  </a:lnTo>
                  <a:lnTo>
                    <a:pt x="76" y="69"/>
                  </a:lnTo>
                  <a:lnTo>
                    <a:pt x="76" y="68"/>
                  </a:lnTo>
                  <a:lnTo>
                    <a:pt x="76" y="66"/>
                  </a:lnTo>
                  <a:lnTo>
                    <a:pt x="78" y="66"/>
                  </a:lnTo>
                  <a:lnTo>
                    <a:pt x="81" y="66"/>
                  </a:lnTo>
                  <a:lnTo>
                    <a:pt x="85" y="66"/>
                  </a:lnTo>
                  <a:lnTo>
                    <a:pt x="88" y="65"/>
                  </a:lnTo>
                  <a:lnTo>
                    <a:pt x="92" y="65"/>
                  </a:lnTo>
                  <a:lnTo>
                    <a:pt x="95" y="63"/>
                  </a:lnTo>
                  <a:lnTo>
                    <a:pt x="99" y="63"/>
                  </a:lnTo>
                  <a:lnTo>
                    <a:pt x="104" y="62"/>
                  </a:lnTo>
                  <a:lnTo>
                    <a:pt x="108" y="62"/>
                  </a:lnTo>
                  <a:lnTo>
                    <a:pt x="111" y="60"/>
                  </a:lnTo>
                  <a:lnTo>
                    <a:pt x="115" y="60"/>
                  </a:lnTo>
                  <a:lnTo>
                    <a:pt x="120" y="58"/>
                  </a:lnTo>
                  <a:lnTo>
                    <a:pt x="122" y="58"/>
                  </a:lnTo>
                  <a:lnTo>
                    <a:pt x="126" y="56"/>
                  </a:lnTo>
                  <a:lnTo>
                    <a:pt x="128" y="55"/>
                  </a:lnTo>
                  <a:lnTo>
                    <a:pt x="132" y="53"/>
                  </a:lnTo>
                  <a:lnTo>
                    <a:pt x="133" y="52"/>
                  </a:lnTo>
                  <a:lnTo>
                    <a:pt x="134" y="50"/>
                  </a:lnTo>
                  <a:lnTo>
                    <a:pt x="135" y="48"/>
                  </a:lnTo>
                  <a:lnTo>
                    <a:pt x="135" y="46"/>
                  </a:lnTo>
                  <a:lnTo>
                    <a:pt x="137" y="43"/>
                  </a:lnTo>
                  <a:lnTo>
                    <a:pt x="138" y="41"/>
                  </a:lnTo>
                  <a:lnTo>
                    <a:pt x="140" y="37"/>
                  </a:lnTo>
                  <a:lnTo>
                    <a:pt x="140" y="35"/>
                  </a:lnTo>
                  <a:lnTo>
                    <a:pt x="140" y="32"/>
                  </a:lnTo>
                  <a:lnTo>
                    <a:pt x="139" y="29"/>
                  </a:lnTo>
                  <a:lnTo>
                    <a:pt x="139" y="25"/>
                  </a:lnTo>
                  <a:lnTo>
                    <a:pt x="138" y="24"/>
                  </a:lnTo>
                  <a:lnTo>
                    <a:pt x="137" y="20"/>
                  </a:lnTo>
                  <a:lnTo>
                    <a:pt x="134" y="19"/>
                  </a:lnTo>
                  <a:lnTo>
                    <a:pt x="132" y="16"/>
                  </a:lnTo>
                  <a:lnTo>
                    <a:pt x="126" y="16"/>
                  </a:lnTo>
                  <a:lnTo>
                    <a:pt x="122" y="15"/>
                  </a:lnTo>
                  <a:lnTo>
                    <a:pt x="119" y="16"/>
                  </a:lnTo>
                  <a:lnTo>
                    <a:pt x="116" y="16"/>
                  </a:lnTo>
                  <a:lnTo>
                    <a:pt x="112" y="18"/>
                  </a:lnTo>
                  <a:lnTo>
                    <a:pt x="110" y="20"/>
                  </a:lnTo>
                  <a:lnTo>
                    <a:pt x="108" y="22"/>
                  </a:lnTo>
                  <a:lnTo>
                    <a:pt x="107" y="24"/>
                  </a:lnTo>
                  <a:lnTo>
                    <a:pt x="106" y="28"/>
                  </a:lnTo>
                  <a:lnTo>
                    <a:pt x="106" y="30"/>
                  </a:lnTo>
                  <a:lnTo>
                    <a:pt x="106" y="32"/>
                  </a:lnTo>
                  <a:lnTo>
                    <a:pt x="107" y="34"/>
                  </a:lnTo>
                  <a:lnTo>
                    <a:pt x="108" y="36"/>
                  </a:lnTo>
                  <a:lnTo>
                    <a:pt x="111" y="38"/>
                  </a:lnTo>
                  <a:lnTo>
                    <a:pt x="114" y="40"/>
                  </a:lnTo>
                  <a:lnTo>
                    <a:pt x="118" y="40"/>
                  </a:lnTo>
                  <a:lnTo>
                    <a:pt x="120" y="39"/>
                  </a:lnTo>
                  <a:lnTo>
                    <a:pt x="121" y="37"/>
                  </a:lnTo>
                  <a:lnTo>
                    <a:pt x="121" y="36"/>
                  </a:lnTo>
                  <a:lnTo>
                    <a:pt x="123" y="34"/>
                  </a:lnTo>
                  <a:lnTo>
                    <a:pt x="123" y="32"/>
                  </a:lnTo>
                  <a:lnTo>
                    <a:pt x="124" y="31"/>
                  </a:lnTo>
                  <a:lnTo>
                    <a:pt x="124" y="30"/>
                  </a:lnTo>
                  <a:lnTo>
                    <a:pt x="126" y="28"/>
                  </a:lnTo>
                  <a:lnTo>
                    <a:pt x="126" y="30"/>
                  </a:lnTo>
                  <a:lnTo>
                    <a:pt x="126" y="31"/>
                  </a:lnTo>
                  <a:lnTo>
                    <a:pt x="127" y="31"/>
                  </a:lnTo>
                  <a:lnTo>
                    <a:pt x="127" y="33"/>
                  </a:lnTo>
                  <a:lnTo>
                    <a:pt x="127" y="35"/>
                  </a:lnTo>
                  <a:lnTo>
                    <a:pt x="127" y="36"/>
                  </a:lnTo>
                  <a:lnTo>
                    <a:pt x="129" y="36"/>
                  </a:lnTo>
                  <a:lnTo>
                    <a:pt x="129" y="38"/>
                  </a:lnTo>
                  <a:lnTo>
                    <a:pt x="129" y="40"/>
                  </a:lnTo>
                  <a:lnTo>
                    <a:pt x="129" y="42"/>
                  </a:lnTo>
                  <a:lnTo>
                    <a:pt x="131" y="42"/>
                  </a:lnTo>
                  <a:lnTo>
                    <a:pt x="131" y="44"/>
                  </a:lnTo>
                  <a:lnTo>
                    <a:pt x="132" y="44"/>
                  </a:lnTo>
                  <a:lnTo>
                    <a:pt x="128" y="46"/>
                  </a:lnTo>
                  <a:lnTo>
                    <a:pt x="124" y="47"/>
                  </a:lnTo>
                  <a:lnTo>
                    <a:pt x="121" y="49"/>
                  </a:lnTo>
                  <a:lnTo>
                    <a:pt x="118" y="49"/>
                  </a:lnTo>
                  <a:lnTo>
                    <a:pt x="113" y="50"/>
                  </a:lnTo>
                  <a:lnTo>
                    <a:pt x="110" y="51"/>
                  </a:lnTo>
                  <a:lnTo>
                    <a:pt x="106" y="52"/>
                  </a:lnTo>
                  <a:lnTo>
                    <a:pt x="103" y="52"/>
                  </a:lnTo>
                  <a:lnTo>
                    <a:pt x="100" y="54"/>
                  </a:lnTo>
                  <a:lnTo>
                    <a:pt x="97" y="55"/>
                  </a:lnTo>
                  <a:lnTo>
                    <a:pt x="94" y="55"/>
                  </a:lnTo>
                  <a:lnTo>
                    <a:pt x="92" y="55"/>
                  </a:lnTo>
                  <a:lnTo>
                    <a:pt x="91" y="55"/>
                  </a:lnTo>
                  <a:lnTo>
                    <a:pt x="89" y="55"/>
                  </a:lnTo>
                  <a:lnTo>
                    <a:pt x="89" y="54"/>
                  </a:lnTo>
                  <a:lnTo>
                    <a:pt x="91" y="52"/>
                  </a:lnTo>
                  <a:lnTo>
                    <a:pt x="93" y="51"/>
                  </a:lnTo>
                  <a:lnTo>
                    <a:pt x="93" y="50"/>
                  </a:lnTo>
                  <a:lnTo>
                    <a:pt x="95" y="49"/>
                  </a:lnTo>
                  <a:lnTo>
                    <a:pt x="95" y="47"/>
                  </a:lnTo>
                  <a:lnTo>
                    <a:pt x="97" y="45"/>
                  </a:lnTo>
                  <a:lnTo>
                    <a:pt x="97" y="43"/>
                  </a:lnTo>
                  <a:lnTo>
                    <a:pt x="97" y="41"/>
                  </a:lnTo>
                  <a:lnTo>
                    <a:pt x="97" y="40"/>
                  </a:lnTo>
                  <a:lnTo>
                    <a:pt x="98" y="36"/>
                  </a:lnTo>
                  <a:lnTo>
                    <a:pt x="98" y="33"/>
                  </a:lnTo>
                  <a:lnTo>
                    <a:pt x="98" y="30"/>
                  </a:lnTo>
                  <a:lnTo>
                    <a:pt x="98" y="26"/>
                  </a:lnTo>
                  <a:lnTo>
                    <a:pt x="98" y="20"/>
                  </a:lnTo>
                  <a:lnTo>
                    <a:pt x="96" y="20"/>
                  </a:lnTo>
                  <a:lnTo>
                    <a:pt x="96" y="19"/>
                  </a:lnTo>
                  <a:lnTo>
                    <a:pt x="95" y="19"/>
                  </a:lnTo>
                  <a:lnTo>
                    <a:pt x="95" y="17"/>
                  </a:lnTo>
                  <a:lnTo>
                    <a:pt x="93" y="15"/>
                  </a:lnTo>
                  <a:lnTo>
                    <a:pt x="93" y="13"/>
                  </a:lnTo>
                  <a:lnTo>
                    <a:pt x="92" y="12"/>
                  </a:lnTo>
                  <a:lnTo>
                    <a:pt x="92" y="10"/>
                  </a:lnTo>
                  <a:lnTo>
                    <a:pt x="90" y="9"/>
                  </a:lnTo>
                  <a:lnTo>
                    <a:pt x="90" y="7"/>
                  </a:lnTo>
                  <a:lnTo>
                    <a:pt x="88" y="5"/>
                  </a:lnTo>
                  <a:lnTo>
                    <a:pt x="88" y="3"/>
                  </a:lnTo>
                  <a:lnTo>
                    <a:pt x="87" y="3"/>
                  </a:lnTo>
                  <a:lnTo>
                    <a:pt x="87" y="1"/>
                  </a:lnTo>
                  <a:lnTo>
                    <a:pt x="87" y="0"/>
                  </a:lnTo>
                </a:path>
              </a:pathLst>
            </a:custGeom>
            <a:solidFill>
              <a:srgbClr val="F8F8F8"/>
            </a:solidFill>
            <a:ln w="6350">
              <a:solidFill>
                <a:srgbClr val="DDDDDD"/>
              </a:solidFill>
              <a:round/>
              <a:headEnd/>
              <a:tailEnd/>
            </a:ln>
          </p:spPr>
          <p:txBody>
            <a:bodyPr/>
            <a:lstStyle/>
            <a:p>
              <a:endParaRPr lang="it-IT"/>
            </a:p>
          </p:txBody>
        </p:sp>
        <p:sp>
          <p:nvSpPr>
            <p:cNvPr id="13366" name="Freeform 70"/>
            <p:cNvSpPr>
              <a:spLocks/>
            </p:cNvSpPr>
            <p:nvPr/>
          </p:nvSpPr>
          <p:spPr bwMode="auto">
            <a:xfrm>
              <a:off x="5052" y="1320"/>
              <a:ext cx="59" cy="35"/>
            </a:xfrm>
            <a:custGeom>
              <a:avLst/>
              <a:gdLst>
                <a:gd name="T0" fmla="*/ 212 w 30"/>
                <a:gd name="T1" fmla="*/ 0 h 38"/>
                <a:gd name="T2" fmla="*/ 197 w 30"/>
                <a:gd name="T3" fmla="*/ 0 h 38"/>
                <a:gd name="T4" fmla="*/ 181 w 30"/>
                <a:gd name="T5" fmla="*/ 0 h 38"/>
                <a:gd name="T6" fmla="*/ 159 w 30"/>
                <a:gd name="T7" fmla="*/ 0 h 38"/>
                <a:gd name="T8" fmla="*/ 151 w 30"/>
                <a:gd name="T9" fmla="*/ 0 h 38"/>
                <a:gd name="T10" fmla="*/ 120 w 30"/>
                <a:gd name="T11" fmla="*/ 0 h 38"/>
                <a:gd name="T12" fmla="*/ 116 w 30"/>
                <a:gd name="T13" fmla="*/ 0 h 38"/>
                <a:gd name="T14" fmla="*/ 116 w 30"/>
                <a:gd name="T15" fmla="*/ 0 h 38"/>
                <a:gd name="T16" fmla="*/ 100 w 30"/>
                <a:gd name="T17" fmla="*/ 2 h 38"/>
                <a:gd name="T18" fmla="*/ 85 w 30"/>
                <a:gd name="T19" fmla="*/ 3 h 38"/>
                <a:gd name="T20" fmla="*/ 77 w 30"/>
                <a:gd name="T21" fmla="*/ 5 h 38"/>
                <a:gd name="T22" fmla="*/ 55 w 30"/>
                <a:gd name="T23" fmla="*/ 6 h 38"/>
                <a:gd name="T24" fmla="*/ 39 w 30"/>
                <a:gd name="T25" fmla="*/ 8 h 38"/>
                <a:gd name="T26" fmla="*/ 8 w 30"/>
                <a:gd name="T27" fmla="*/ 12 h 38"/>
                <a:gd name="T28" fmla="*/ 0 w 30"/>
                <a:gd name="T29" fmla="*/ 15 h 38"/>
                <a:gd name="T30" fmla="*/ 0 w 30"/>
                <a:gd name="T31" fmla="*/ 15 h 38"/>
                <a:gd name="T32" fmla="*/ 0 w 30"/>
                <a:gd name="T33" fmla="*/ 15 h 38"/>
                <a:gd name="T34" fmla="*/ 0 w 30"/>
                <a:gd name="T35" fmla="*/ 17 h 38"/>
                <a:gd name="T36" fmla="*/ 0 w 30"/>
                <a:gd name="T37" fmla="*/ 18 h 38"/>
                <a:gd name="T38" fmla="*/ 16 w 30"/>
                <a:gd name="T39" fmla="*/ 21 h 38"/>
                <a:gd name="T40" fmla="*/ 31 w 30"/>
                <a:gd name="T41" fmla="*/ 24 h 38"/>
                <a:gd name="T42" fmla="*/ 39 w 30"/>
                <a:gd name="T43" fmla="*/ 27 h 38"/>
                <a:gd name="T44" fmla="*/ 55 w 30"/>
                <a:gd name="T45" fmla="*/ 29 h 38"/>
                <a:gd name="T46" fmla="*/ 61 w 30"/>
                <a:gd name="T47" fmla="*/ 29 h 38"/>
                <a:gd name="T48" fmla="*/ 77 w 30"/>
                <a:gd name="T49" fmla="*/ 29 h 38"/>
                <a:gd name="T50" fmla="*/ 77 w 30"/>
                <a:gd name="T51" fmla="*/ 27 h 38"/>
                <a:gd name="T52" fmla="*/ 85 w 30"/>
                <a:gd name="T53" fmla="*/ 26 h 38"/>
                <a:gd name="T54" fmla="*/ 116 w 30"/>
                <a:gd name="T55" fmla="*/ 23 h 38"/>
                <a:gd name="T56" fmla="*/ 128 w 30"/>
                <a:gd name="T57" fmla="*/ 20 h 38"/>
                <a:gd name="T58" fmla="*/ 151 w 30"/>
                <a:gd name="T59" fmla="*/ 18 h 38"/>
                <a:gd name="T60" fmla="*/ 159 w 30"/>
                <a:gd name="T61" fmla="*/ 16 h 38"/>
                <a:gd name="T62" fmla="*/ 175 w 30"/>
                <a:gd name="T63" fmla="*/ 15 h 38"/>
                <a:gd name="T64" fmla="*/ 181 w 30"/>
                <a:gd name="T65" fmla="*/ 14 h 38"/>
                <a:gd name="T66" fmla="*/ 181 w 30"/>
                <a:gd name="T67" fmla="*/ 13 h 38"/>
                <a:gd name="T68" fmla="*/ 189 w 30"/>
                <a:gd name="T69" fmla="*/ 11 h 38"/>
                <a:gd name="T70" fmla="*/ 189 w 30"/>
                <a:gd name="T71" fmla="*/ 8 h 38"/>
                <a:gd name="T72" fmla="*/ 205 w 30"/>
                <a:gd name="T73" fmla="*/ 7 h 38"/>
                <a:gd name="T74" fmla="*/ 205 w 30"/>
                <a:gd name="T75" fmla="*/ 6 h 38"/>
                <a:gd name="T76" fmla="*/ 220 w 30"/>
                <a:gd name="T77" fmla="*/ 5 h 38"/>
                <a:gd name="T78" fmla="*/ 220 w 30"/>
                <a:gd name="T79" fmla="*/ 2 h 38"/>
                <a:gd name="T80" fmla="*/ 220 w 30"/>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
                <a:gd name="T124" fmla="*/ 0 h 38"/>
                <a:gd name="T125" fmla="*/ 30 w 30"/>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 h="38">
                  <a:moveTo>
                    <a:pt x="29" y="0"/>
                  </a:moveTo>
                  <a:lnTo>
                    <a:pt x="28" y="0"/>
                  </a:lnTo>
                  <a:lnTo>
                    <a:pt x="26" y="0"/>
                  </a:lnTo>
                  <a:lnTo>
                    <a:pt x="24" y="0"/>
                  </a:lnTo>
                  <a:lnTo>
                    <a:pt x="23" y="0"/>
                  </a:lnTo>
                  <a:lnTo>
                    <a:pt x="21" y="0"/>
                  </a:lnTo>
                  <a:lnTo>
                    <a:pt x="20" y="0"/>
                  </a:lnTo>
                  <a:lnTo>
                    <a:pt x="18" y="0"/>
                  </a:lnTo>
                  <a:lnTo>
                    <a:pt x="16" y="0"/>
                  </a:lnTo>
                  <a:lnTo>
                    <a:pt x="15" y="0"/>
                  </a:lnTo>
                  <a:lnTo>
                    <a:pt x="13" y="2"/>
                  </a:lnTo>
                  <a:lnTo>
                    <a:pt x="11" y="3"/>
                  </a:lnTo>
                  <a:lnTo>
                    <a:pt x="10" y="5"/>
                  </a:lnTo>
                  <a:lnTo>
                    <a:pt x="8" y="7"/>
                  </a:lnTo>
                  <a:lnTo>
                    <a:pt x="7" y="9"/>
                  </a:lnTo>
                  <a:lnTo>
                    <a:pt x="7" y="10"/>
                  </a:lnTo>
                  <a:lnTo>
                    <a:pt x="5" y="11"/>
                  </a:lnTo>
                  <a:lnTo>
                    <a:pt x="3" y="13"/>
                  </a:lnTo>
                  <a:lnTo>
                    <a:pt x="1" y="15"/>
                  </a:lnTo>
                  <a:lnTo>
                    <a:pt x="1" y="16"/>
                  </a:lnTo>
                  <a:lnTo>
                    <a:pt x="0" y="18"/>
                  </a:lnTo>
                  <a:lnTo>
                    <a:pt x="0" y="17"/>
                  </a:lnTo>
                  <a:lnTo>
                    <a:pt x="0" y="18"/>
                  </a:lnTo>
                  <a:lnTo>
                    <a:pt x="0" y="19"/>
                  </a:lnTo>
                  <a:lnTo>
                    <a:pt x="0" y="21"/>
                  </a:lnTo>
                  <a:lnTo>
                    <a:pt x="0" y="23"/>
                  </a:lnTo>
                  <a:lnTo>
                    <a:pt x="2" y="25"/>
                  </a:lnTo>
                  <a:lnTo>
                    <a:pt x="2" y="27"/>
                  </a:lnTo>
                  <a:lnTo>
                    <a:pt x="4" y="28"/>
                  </a:lnTo>
                  <a:lnTo>
                    <a:pt x="4" y="30"/>
                  </a:lnTo>
                  <a:lnTo>
                    <a:pt x="5" y="32"/>
                  </a:lnTo>
                  <a:lnTo>
                    <a:pt x="5" y="34"/>
                  </a:lnTo>
                  <a:lnTo>
                    <a:pt x="7" y="35"/>
                  </a:lnTo>
                  <a:lnTo>
                    <a:pt x="7" y="37"/>
                  </a:lnTo>
                  <a:lnTo>
                    <a:pt x="8" y="37"/>
                  </a:lnTo>
                  <a:lnTo>
                    <a:pt x="10" y="37"/>
                  </a:lnTo>
                  <a:lnTo>
                    <a:pt x="10" y="36"/>
                  </a:lnTo>
                  <a:lnTo>
                    <a:pt x="10" y="35"/>
                  </a:lnTo>
                  <a:lnTo>
                    <a:pt x="11" y="34"/>
                  </a:lnTo>
                  <a:lnTo>
                    <a:pt x="11" y="33"/>
                  </a:lnTo>
                  <a:lnTo>
                    <a:pt x="13" y="31"/>
                  </a:lnTo>
                  <a:lnTo>
                    <a:pt x="15" y="29"/>
                  </a:lnTo>
                  <a:lnTo>
                    <a:pt x="17" y="27"/>
                  </a:lnTo>
                  <a:lnTo>
                    <a:pt x="17" y="26"/>
                  </a:lnTo>
                  <a:lnTo>
                    <a:pt x="19" y="24"/>
                  </a:lnTo>
                  <a:lnTo>
                    <a:pt x="20" y="23"/>
                  </a:lnTo>
                  <a:lnTo>
                    <a:pt x="21" y="21"/>
                  </a:lnTo>
                  <a:lnTo>
                    <a:pt x="21" y="20"/>
                  </a:lnTo>
                  <a:lnTo>
                    <a:pt x="23" y="18"/>
                  </a:lnTo>
                  <a:lnTo>
                    <a:pt x="24" y="17"/>
                  </a:lnTo>
                  <a:lnTo>
                    <a:pt x="24" y="16"/>
                  </a:lnTo>
                  <a:lnTo>
                    <a:pt x="25" y="14"/>
                  </a:lnTo>
                  <a:lnTo>
                    <a:pt x="25" y="12"/>
                  </a:lnTo>
                  <a:lnTo>
                    <a:pt x="25" y="11"/>
                  </a:lnTo>
                  <a:lnTo>
                    <a:pt x="27" y="10"/>
                  </a:lnTo>
                  <a:lnTo>
                    <a:pt x="27" y="8"/>
                  </a:lnTo>
                  <a:lnTo>
                    <a:pt x="27" y="7"/>
                  </a:lnTo>
                  <a:lnTo>
                    <a:pt x="29" y="5"/>
                  </a:lnTo>
                  <a:lnTo>
                    <a:pt x="29" y="3"/>
                  </a:lnTo>
                  <a:lnTo>
                    <a:pt x="29" y="2"/>
                  </a:lnTo>
                  <a:lnTo>
                    <a:pt x="29" y="0"/>
                  </a:lnTo>
                </a:path>
              </a:pathLst>
            </a:custGeom>
            <a:solidFill>
              <a:srgbClr val="F8F8F8"/>
            </a:solidFill>
            <a:ln w="9525">
              <a:solidFill>
                <a:srgbClr val="DDDDDD"/>
              </a:solidFill>
              <a:round/>
              <a:headEnd/>
              <a:tailEnd/>
            </a:ln>
          </p:spPr>
          <p:txBody>
            <a:bodyPr/>
            <a:lstStyle/>
            <a:p>
              <a:endParaRPr lang="it-IT"/>
            </a:p>
          </p:txBody>
        </p:sp>
        <p:sp>
          <p:nvSpPr>
            <p:cNvPr id="13367" name="Freeform 71"/>
            <p:cNvSpPr>
              <a:spLocks/>
            </p:cNvSpPr>
            <p:nvPr/>
          </p:nvSpPr>
          <p:spPr bwMode="auto">
            <a:xfrm>
              <a:off x="4877" y="1319"/>
              <a:ext cx="314" cy="141"/>
            </a:xfrm>
            <a:custGeom>
              <a:avLst/>
              <a:gdLst>
                <a:gd name="T0" fmla="*/ 355 w 159"/>
                <a:gd name="T1" fmla="*/ 1 h 152"/>
                <a:gd name="T2" fmla="*/ 63 w 159"/>
                <a:gd name="T3" fmla="*/ 20 h 152"/>
                <a:gd name="T4" fmla="*/ 47 w 159"/>
                <a:gd name="T5" fmla="*/ 42 h 152"/>
                <a:gd name="T6" fmla="*/ 8 w 159"/>
                <a:gd name="T7" fmla="*/ 42 h 152"/>
                <a:gd name="T8" fmla="*/ 0 w 159"/>
                <a:gd name="T9" fmla="*/ 46 h 152"/>
                <a:gd name="T10" fmla="*/ 0 w 159"/>
                <a:gd name="T11" fmla="*/ 90 h 152"/>
                <a:gd name="T12" fmla="*/ 0 w 159"/>
                <a:gd name="T13" fmla="*/ 121 h 152"/>
                <a:gd name="T14" fmla="*/ 184 w 159"/>
                <a:gd name="T15" fmla="*/ 118 h 152"/>
                <a:gd name="T16" fmla="*/ 425 w 159"/>
                <a:gd name="T17" fmla="*/ 112 h 152"/>
                <a:gd name="T18" fmla="*/ 500 w 159"/>
                <a:gd name="T19" fmla="*/ 111 h 152"/>
                <a:gd name="T20" fmla="*/ 687 w 159"/>
                <a:gd name="T21" fmla="*/ 111 h 152"/>
                <a:gd name="T22" fmla="*/ 733 w 159"/>
                <a:gd name="T23" fmla="*/ 113 h 152"/>
                <a:gd name="T24" fmla="*/ 733 w 159"/>
                <a:gd name="T25" fmla="*/ 116 h 152"/>
                <a:gd name="T26" fmla="*/ 748 w 159"/>
                <a:gd name="T27" fmla="*/ 119 h 152"/>
                <a:gd name="T28" fmla="*/ 831 w 159"/>
                <a:gd name="T29" fmla="*/ 114 h 152"/>
                <a:gd name="T30" fmla="*/ 893 w 159"/>
                <a:gd name="T31" fmla="*/ 105 h 152"/>
                <a:gd name="T32" fmla="*/ 924 w 159"/>
                <a:gd name="T33" fmla="*/ 89 h 152"/>
                <a:gd name="T34" fmla="*/ 1057 w 159"/>
                <a:gd name="T35" fmla="*/ 71 h 152"/>
                <a:gd name="T36" fmla="*/ 1169 w 159"/>
                <a:gd name="T37" fmla="*/ 67 h 152"/>
                <a:gd name="T38" fmla="*/ 1033 w 159"/>
                <a:gd name="T39" fmla="*/ 66 h 152"/>
                <a:gd name="T40" fmla="*/ 908 w 159"/>
                <a:gd name="T41" fmla="*/ 71 h 152"/>
                <a:gd name="T42" fmla="*/ 808 w 159"/>
                <a:gd name="T43" fmla="*/ 85 h 152"/>
                <a:gd name="T44" fmla="*/ 800 w 159"/>
                <a:gd name="T45" fmla="*/ 98 h 152"/>
                <a:gd name="T46" fmla="*/ 701 w 159"/>
                <a:gd name="T47" fmla="*/ 101 h 152"/>
                <a:gd name="T48" fmla="*/ 608 w 159"/>
                <a:gd name="T49" fmla="*/ 101 h 152"/>
                <a:gd name="T50" fmla="*/ 585 w 159"/>
                <a:gd name="T51" fmla="*/ 94 h 152"/>
                <a:gd name="T52" fmla="*/ 577 w 159"/>
                <a:gd name="T53" fmla="*/ 74 h 152"/>
                <a:gd name="T54" fmla="*/ 569 w 159"/>
                <a:gd name="T55" fmla="*/ 72 h 152"/>
                <a:gd name="T56" fmla="*/ 545 w 159"/>
                <a:gd name="T57" fmla="*/ 90 h 152"/>
                <a:gd name="T58" fmla="*/ 371 w 159"/>
                <a:gd name="T59" fmla="*/ 99 h 152"/>
                <a:gd name="T60" fmla="*/ 148 w 159"/>
                <a:gd name="T61" fmla="*/ 90 h 152"/>
                <a:gd name="T62" fmla="*/ 63 w 159"/>
                <a:gd name="T63" fmla="*/ 75 h 152"/>
                <a:gd name="T64" fmla="*/ 101 w 159"/>
                <a:gd name="T65" fmla="*/ 58 h 152"/>
                <a:gd name="T66" fmla="*/ 207 w 159"/>
                <a:gd name="T67" fmla="*/ 53 h 152"/>
                <a:gd name="T68" fmla="*/ 348 w 159"/>
                <a:gd name="T69" fmla="*/ 53 h 152"/>
                <a:gd name="T70" fmla="*/ 545 w 159"/>
                <a:gd name="T71" fmla="*/ 59 h 152"/>
                <a:gd name="T72" fmla="*/ 616 w 159"/>
                <a:gd name="T73" fmla="*/ 61 h 152"/>
                <a:gd name="T74" fmla="*/ 616 w 159"/>
                <a:gd name="T75" fmla="*/ 58 h 152"/>
                <a:gd name="T76" fmla="*/ 624 w 159"/>
                <a:gd name="T77" fmla="*/ 53 h 152"/>
                <a:gd name="T78" fmla="*/ 432 w 159"/>
                <a:gd name="T79" fmla="*/ 50 h 152"/>
                <a:gd name="T80" fmla="*/ 231 w 159"/>
                <a:gd name="T81" fmla="*/ 45 h 152"/>
                <a:gd name="T82" fmla="*/ 148 w 159"/>
                <a:gd name="T83" fmla="*/ 37 h 152"/>
                <a:gd name="T84" fmla="*/ 132 w 159"/>
                <a:gd name="T85" fmla="*/ 19 h 152"/>
                <a:gd name="T86" fmla="*/ 284 w 159"/>
                <a:gd name="T87" fmla="*/ 13 h 152"/>
                <a:gd name="T88" fmla="*/ 379 w 159"/>
                <a:gd name="T89" fmla="*/ 24 h 152"/>
                <a:gd name="T90" fmla="*/ 284 w 159"/>
                <a:gd name="T91" fmla="*/ 32 h 152"/>
                <a:gd name="T92" fmla="*/ 253 w 159"/>
                <a:gd name="T93" fmla="*/ 28 h 152"/>
                <a:gd name="T94" fmla="*/ 245 w 159"/>
                <a:gd name="T95" fmla="*/ 24 h 152"/>
                <a:gd name="T96" fmla="*/ 207 w 159"/>
                <a:gd name="T97" fmla="*/ 28 h 152"/>
                <a:gd name="T98" fmla="*/ 192 w 159"/>
                <a:gd name="T99" fmla="*/ 35 h 152"/>
                <a:gd name="T100" fmla="*/ 300 w 159"/>
                <a:gd name="T101" fmla="*/ 39 h 152"/>
                <a:gd name="T102" fmla="*/ 468 w 159"/>
                <a:gd name="T103" fmla="*/ 44 h 152"/>
                <a:gd name="T104" fmla="*/ 492 w 159"/>
                <a:gd name="T105" fmla="*/ 42 h 152"/>
                <a:gd name="T106" fmla="*/ 456 w 159"/>
                <a:gd name="T107" fmla="*/ 34 h 152"/>
                <a:gd name="T108" fmla="*/ 456 w 159"/>
                <a:gd name="T109" fmla="*/ 17 h 152"/>
                <a:gd name="T110" fmla="*/ 476 w 159"/>
                <a:gd name="T111" fmla="*/ 9 h 152"/>
                <a:gd name="T112" fmla="*/ 531 w 159"/>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9"/>
                <a:gd name="T172" fmla="*/ 0 h 152"/>
                <a:gd name="T173" fmla="*/ 159 w 159"/>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9" h="152">
                  <a:moveTo>
                    <a:pt x="70" y="0"/>
                  </a:moveTo>
                  <a:lnTo>
                    <a:pt x="69" y="0"/>
                  </a:lnTo>
                  <a:lnTo>
                    <a:pt x="67" y="0"/>
                  </a:lnTo>
                  <a:lnTo>
                    <a:pt x="62" y="0"/>
                  </a:lnTo>
                  <a:lnTo>
                    <a:pt x="58" y="0"/>
                  </a:lnTo>
                  <a:lnTo>
                    <a:pt x="52" y="1"/>
                  </a:lnTo>
                  <a:lnTo>
                    <a:pt x="46" y="1"/>
                  </a:lnTo>
                  <a:lnTo>
                    <a:pt x="39" y="3"/>
                  </a:lnTo>
                  <a:lnTo>
                    <a:pt x="34" y="3"/>
                  </a:lnTo>
                  <a:lnTo>
                    <a:pt x="27" y="7"/>
                  </a:lnTo>
                  <a:lnTo>
                    <a:pt x="21" y="10"/>
                  </a:lnTo>
                  <a:lnTo>
                    <a:pt x="16" y="15"/>
                  </a:lnTo>
                  <a:lnTo>
                    <a:pt x="11" y="19"/>
                  </a:lnTo>
                  <a:lnTo>
                    <a:pt x="8" y="26"/>
                  </a:lnTo>
                  <a:lnTo>
                    <a:pt x="6" y="33"/>
                  </a:lnTo>
                  <a:lnTo>
                    <a:pt x="6" y="43"/>
                  </a:lnTo>
                  <a:lnTo>
                    <a:pt x="8" y="52"/>
                  </a:lnTo>
                  <a:lnTo>
                    <a:pt x="7" y="52"/>
                  </a:lnTo>
                  <a:lnTo>
                    <a:pt x="6" y="52"/>
                  </a:lnTo>
                  <a:lnTo>
                    <a:pt x="5" y="52"/>
                  </a:lnTo>
                  <a:lnTo>
                    <a:pt x="4" y="52"/>
                  </a:lnTo>
                  <a:lnTo>
                    <a:pt x="2" y="52"/>
                  </a:lnTo>
                  <a:lnTo>
                    <a:pt x="1" y="52"/>
                  </a:lnTo>
                  <a:lnTo>
                    <a:pt x="0" y="52"/>
                  </a:lnTo>
                  <a:lnTo>
                    <a:pt x="0" y="55"/>
                  </a:lnTo>
                  <a:lnTo>
                    <a:pt x="0" y="58"/>
                  </a:lnTo>
                  <a:lnTo>
                    <a:pt x="0" y="63"/>
                  </a:lnTo>
                  <a:lnTo>
                    <a:pt x="0" y="69"/>
                  </a:lnTo>
                  <a:lnTo>
                    <a:pt x="0" y="78"/>
                  </a:lnTo>
                  <a:lnTo>
                    <a:pt x="0" y="85"/>
                  </a:lnTo>
                  <a:lnTo>
                    <a:pt x="0" y="94"/>
                  </a:lnTo>
                  <a:lnTo>
                    <a:pt x="0" y="102"/>
                  </a:lnTo>
                  <a:lnTo>
                    <a:pt x="0" y="113"/>
                  </a:lnTo>
                  <a:lnTo>
                    <a:pt x="0" y="121"/>
                  </a:lnTo>
                  <a:lnTo>
                    <a:pt x="0" y="130"/>
                  </a:lnTo>
                  <a:lnTo>
                    <a:pt x="0" y="136"/>
                  </a:lnTo>
                  <a:lnTo>
                    <a:pt x="0" y="143"/>
                  </a:lnTo>
                  <a:lnTo>
                    <a:pt x="0" y="148"/>
                  </a:lnTo>
                  <a:lnTo>
                    <a:pt x="0" y="151"/>
                  </a:lnTo>
                  <a:lnTo>
                    <a:pt x="2" y="151"/>
                  </a:lnTo>
                  <a:lnTo>
                    <a:pt x="5" y="151"/>
                  </a:lnTo>
                  <a:lnTo>
                    <a:pt x="9" y="150"/>
                  </a:lnTo>
                  <a:lnTo>
                    <a:pt x="13" y="150"/>
                  </a:lnTo>
                  <a:lnTo>
                    <a:pt x="19" y="148"/>
                  </a:lnTo>
                  <a:lnTo>
                    <a:pt x="24" y="148"/>
                  </a:lnTo>
                  <a:lnTo>
                    <a:pt x="29" y="146"/>
                  </a:lnTo>
                  <a:lnTo>
                    <a:pt x="34" y="146"/>
                  </a:lnTo>
                  <a:lnTo>
                    <a:pt x="39" y="144"/>
                  </a:lnTo>
                  <a:lnTo>
                    <a:pt x="43" y="144"/>
                  </a:lnTo>
                  <a:lnTo>
                    <a:pt x="49" y="142"/>
                  </a:lnTo>
                  <a:lnTo>
                    <a:pt x="52" y="142"/>
                  </a:lnTo>
                  <a:lnTo>
                    <a:pt x="55" y="140"/>
                  </a:lnTo>
                  <a:lnTo>
                    <a:pt x="56" y="140"/>
                  </a:lnTo>
                  <a:lnTo>
                    <a:pt x="57" y="138"/>
                  </a:lnTo>
                  <a:lnTo>
                    <a:pt x="57" y="139"/>
                  </a:lnTo>
                  <a:lnTo>
                    <a:pt x="58" y="139"/>
                  </a:lnTo>
                  <a:lnTo>
                    <a:pt x="60" y="139"/>
                  </a:lnTo>
                  <a:lnTo>
                    <a:pt x="63" y="139"/>
                  </a:lnTo>
                  <a:lnTo>
                    <a:pt x="65" y="139"/>
                  </a:lnTo>
                  <a:lnTo>
                    <a:pt x="69" y="139"/>
                  </a:lnTo>
                  <a:lnTo>
                    <a:pt x="72" y="139"/>
                  </a:lnTo>
                  <a:lnTo>
                    <a:pt x="76" y="139"/>
                  </a:lnTo>
                  <a:lnTo>
                    <a:pt x="79" y="139"/>
                  </a:lnTo>
                  <a:lnTo>
                    <a:pt x="83" y="139"/>
                  </a:lnTo>
                  <a:lnTo>
                    <a:pt x="86" y="139"/>
                  </a:lnTo>
                  <a:lnTo>
                    <a:pt x="89" y="139"/>
                  </a:lnTo>
                  <a:lnTo>
                    <a:pt x="91" y="139"/>
                  </a:lnTo>
                  <a:lnTo>
                    <a:pt x="93" y="139"/>
                  </a:lnTo>
                  <a:lnTo>
                    <a:pt x="94" y="139"/>
                  </a:lnTo>
                  <a:lnTo>
                    <a:pt x="95" y="139"/>
                  </a:lnTo>
                  <a:lnTo>
                    <a:pt x="95" y="140"/>
                  </a:lnTo>
                  <a:lnTo>
                    <a:pt x="95" y="141"/>
                  </a:lnTo>
                  <a:lnTo>
                    <a:pt x="95" y="143"/>
                  </a:lnTo>
                  <a:lnTo>
                    <a:pt x="95" y="144"/>
                  </a:lnTo>
                  <a:lnTo>
                    <a:pt x="95" y="146"/>
                  </a:lnTo>
                  <a:lnTo>
                    <a:pt x="95" y="148"/>
                  </a:lnTo>
                  <a:lnTo>
                    <a:pt x="95" y="149"/>
                  </a:lnTo>
                  <a:lnTo>
                    <a:pt x="97" y="149"/>
                  </a:lnTo>
                  <a:lnTo>
                    <a:pt x="99" y="149"/>
                  </a:lnTo>
                  <a:lnTo>
                    <a:pt x="100" y="149"/>
                  </a:lnTo>
                  <a:lnTo>
                    <a:pt x="102" y="147"/>
                  </a:lnTo>
                  <a:lnTo>
                    <a:pt x="103" y="147"/>
                  </a:lnTo>
                  <a:lnTo>
                    <a:pt x="105" y="145"/>
                  </a:lnTo>
                  <a:lnTo>
                    <a:pt x="106" y="145"/>
                  </a:lnTo>
                  <a:lnTo>
                    <a:pt x="108" y="143"/>
                  </a:lnTo>
                  <a:lnTo>
                    <a:pt x="110" y="141"/>
                  </a:lnTo>
                  <a:lnTo>
                    <a:pt x="110" y="139"/>
                  </a:lnTo>
                  <a:lnTo>
                    <a:pt x="112" y="138"/>
                  </a:lnTo>
                  <a:lnTo>
                    <a:pt x="112" y="136"/>
                  </a:lnTo>
                  <a:lnTo>
                    <a:pt x="114" y="134"/>
                  </a:lnTo>
                  <a:lnTo>
                    <a:pt x="116" y="132"/>
                  </a:lnTo>
                  <a:lnTo>
                    <a:pt x="118" y="130"/>
                  </a:lnTo>
                  <a:lnTo>
                    <a:pt x="118" y="129"/>
                  </a:lnTo>
                  <a:lnTo>
                    <a:pt x="118" y="126"/>
                  </a:lnTo>
                  <a:lnTo>
                    <a:pt x="118" y="123"/>
                  </a:lnTo>
                  <a:lnTo>
                    <a:pt x="120" y="119"/>
                  </a:lnTo>
                  <a:lnTo>
                    <a:pt x="120" y="116"/>
                  </a:lnTo>
                  <a:lnTo>
                    <a:pt x="120" y="112"/>
                  </a:lnTo>
                  <a:lnTo>
                    <a:pt x="121" y="108"/>
                  </a:lnTo>
                  <a:lnTo>
                    <a:pt x="123" y="103"/>
                  </a:lnTo>
                  <a:lnTo>
                    <a:pt x="124" y="100"/>
                  </a:lnTo>
                  <a:lnTo>
                    <a:pt x="125" y="96"/>
                  </a:lnTo>
                  <a:lnTo>
                    <a:pt x="128" y="94"/>
                  </a:lnTo>
                  <a:lnTo>
                    <a:pt x="132" y="90"/>
                  </a:lnTo>
                  <a:lnTo>
                    <a:pt x="137" y="88"/>
                  </a:lnTo>
                  <a:lnTo>
                    <a:pt x="143" y="86"/>
                  </a:lnTo>
                  <a:lnTo>
                    <a:pt x="149" y="86"/>
                  </a:lnTo>
                  <a:lnTo>
                    <a:pt x="158" y="85"/>
                  </a:lnTo>
                  <a:lnTo>
                    <a:pt x="156" y="85"/>
                  </a:lnTo>
                  <a:lnTo>
                    <a:pt x="154" y="85"/>
                  </a:lnTo>
                  <a:lnTo>
                    <a:pt x="152" y="84"/>
                  </a:lnTo>
                  <a:lnTo>
                    <a:pt x="148" y="84"/>
                  </a:lnTo>
                  <a:lnTo>
                    <a:pt x="147" y="84"/>
                  </a:lnTo>
                  <a:lnTo>
                    <a:pt x="144" y="84"/>
                  </a:lnTo>
                  <a:lnTo>
                    <a:pt x="142" y="82"/>
                  </a:lnTo>
                  <a:lnTo>
                    <a:pt x="139" y="82"/>
                  </a:lnTo>
                  <a:lnTo>
                    <a:pt x="137" y="82"/>
                  </a:lnTo>
                  <a:lnTo>
                    <a:pt x="134" y="82"/>
                  </a:lnTo>
                  <a:lnTo>
                    <a:pt x="132" y="81"/>
                  </a:lnTo>
                  <a:lnTo>
                    <a:pt x="130" y="81"/>
                  </a:lnTo>
                  <a:lnTo>
                    <a:pt x="128" y="80"/>
                  </a:lnTo>
                  <a:lnTo>
                    <a:pt x="128" y="79"/>
                  </a:lnTo>
                  <a:lnTo>
                    <a:pt x="122" y="84"/>
                  </a:lnTo>
                  <a:lnTo>
                    <a:pt x="118" y="89"/>
                  </a:lnTo>
                  <a:lnTo>
                    <a:pt x="114" y="92"/>
                  </a:lnTo>
                  <a:lnTo>
                    <a:pt x="112" y="95"/>
                  </a:lnTo>
                  <a:lnTo>
                    <a:pt x="109" y="99"/>
                  </a:lnTo>
                  <a:lnTo>
                    <a:pt x="108" y="101"/>
                  </a:lnTo>
                  <a:lnTo>
                    <a:pt x="106" y="103"/>
                  </a:lnTo>
                  <a:lnTo>
                    <a:pt x="106" y="105"/>
                  </a:lnTo>
                  <a:lnTo>
                    <a:pt x="105" y="107"/>
                  </a:lnTo>
                  <a:lnTo>
                    <a:pt x="105" y="109"/>
                  </a:lnTo>
                  <a:lnTo>
                    <a:pt x="105" y="111"/>
                  </a:lnTo>
                  <a:lnTo>
                    <a:pt x="105" y="113"/>
                  </a:lnTo>
                  <a:lnTo>
                    <a:pt x="104" y="116"/>
                  </a:lnTo>
                  <a:lnTo>
                    <a:pt x="104" y="118"/>
                  </a:lnTo>
                  <a:lnTo>
                    <a:pt x="104" y="121"/>
                  </a:lnTo>
                  <a:lnTo>
                    <a:pt x="104" y="123"/>
                  </a:lnTo>
                  <a:lnTo>
                    <a:pt x="102" y="125"/>
                  </a:lnTo>
                  <a:lnTo>
                    <a:pt x="100" y="126"/>
                  </a:lnTo>
                  <a:lnTo>
                    <a:pt x="99" y="127"/>
                  </a:lnTo>
                  <a:lnTo>
                    <a:pt x="97" y="127"/>
                  </a:lnTo>
                  <a:lnTo>
                    <a:pt x="94" y="127"/>
                  </a:lnTo>
                  <a:lnTo>
                    <a:pt x="93" y="127"/>
                  </a:lnTo>
                  <a:lnTo>
                    <a:pt x="91" y="127"/>
                  </a:lnTo>
                  <a:lnTo>
                    <a:pt x="89" y="127"/>
                  </a:lnTo>
                  <a:lnTo>
                    <a:pt x="86" y="127"/>
                  </a:lnTo>
                  <a:lnTo>
                    <a:pt x="84" y="127"/>
                  </a:lnTo>
                  <a:lnTo>
                    <a:pt x="83" y="127"/>
                  </a:lnTo>
                  <a:lnTo>
                    <a:pt x="81" y="127"/>
                  </a:lnTo>
                  <a:lnTo>
                    <a:pt x="80" y="127"/>
                  </a:lnTo>
                  <a:lnTo>
                    <a:pt x="79" y="127"/>
                  </a:lnTo>
                  <a:lnTo>
                    <a:pt x="78" y="127"/>
                  </a:lnTo>
                  <a:lnTo>
                    <a:pt x="78" y="126"/>
                  </a:lnTo>
                  <a:lnTo>
                    <a:pt x="76" y="126"/>
                  </a:lnTo>
                  <a:lnTo>
                    <a:pt x="76" y="124"/>
                  </a:lnTo>
                  <a:lnTo>
                    <a:pt x="76" y="123"/>
                  </a:lnTo>
                  <a:lnTo>
                    <a:pt x="76" y="120"/>
                  </a:lnTo>
                  <a:lnTo>
                    <a:pt x="76" y="117"/>
                  </a:lnTo>
                  <a:lnTo>
                    <a:pt x="76" y="114"/>
                  </a:lnTo>
                  <a:lnTo>
                    <a:pt x="76" y="110"/>
                  </a:lnTo>
                  <a:lnTo>
                    <a:pt x="76" y="106"/>
                  </a:lnTo>
                  <a:lnTo>
                    <a:pt x="75" y="103"/>
                  </a:lnTo>
                  <a:lnTo>
                    <a:pt x="75" y="100"/>
                  </a:lnTo>
                  <a:lnTo>
                    <a:pt x="75" y="97"/>
                  </a:lnTo>
                  <a:lnTo>
                    <a:pt x="75" y="93"/>
                  </a:lnTo>
                  <a:lnTo>
                    <a:pt x="75" y="91"/>
                  </a:lnTo>
                  <a:lnTo>
                    <a:pt x="75" y="88"/>
                  </a:lnTo>
                  <a:lnTo>
                    <a:pt x="75" y="87"/>
                  </a:lnTo>
                  <a:lnTo>
                    <a:pt x="75" y="86"/>
                  </a:lnTo>
                  <a:lnTo>
                    <a:pt x="74" y="87"/>
                  </a:lnTo>
                  <a:lnTo>
                    <a:pt x="74" y="89"/>
                  </a:lnTo>
                  <a:lnTo>
                    <a:pt x="74" y="91"/>
                  </a:lnTo>
                  <a:lnTo>
                    <a:pt x="74" y="93"/>
                  </a:lnTo>
                  <a:lnTo>
                    <a:pt x="74" y="97"/>
                  </a:lnTo>
                  <a:lnTo>
                    <a:pt x="74" y="100"/>
                  </a:lnTo>
                  <a:lnTo>
                    <a:pt x="74" y="103"/>
                  </a:lnTo>
                  <a:lnTo>
                    <a:pt x="74" y="106"/>
                  </a:lnTo>
                  <a:lnTo>
                    <a:pt x="72" y="110"/>
                  </a:lnTo>
                  <a:lnTo>
                    <a:pt x="71" y="113"/>
                  </a:lnTo>
                  <a:lnTo>
                    <a:pt x="70" y="117"/>
                  </a:lnTo>
                  <a:lnTo>
                    <a:pt x="68" y="119"/>
                  </a:lnTo>
                  <a:lnTo>
                    <a:pt x="65" y="122"/>
                  </a:lnTo>
                  <a:lnTo>
                    <a:pt x="62" y="124"/>
                  </a:lnTo>
                  <a:lnTo>
                    <a:pt x="58" y="124"/>
                  </a:lnTo>
                  <a:lnTo>
                    <a:pt x="55" y="124"/>
                  </a:lnTo>
                  <a:lnTo>
                    <a:pt x="48" y="124"/>
                  </a:lnTo>
                  <a:lnTo>
                    <a:pt x="43" y="124"/>
                  </a:lnTo>
                  <a:lnTo>
                    <a:pt x="37" y="123"/>
                  </a:lnTo>
                  <a:lnTo>
                    <a:pt x="33" y="121"/>
                  </a:lnTo>
                  <a:lnTo>
                    <a:pt x="29" y="120"/>
                  </a:lnTo>
                  <a:lnTo>
                    <a:pt x="25" y="119"/>
                  </a:lnTo>
                  <a:lnTo>
                    <a:pt x="21" y="117"/>
                  </a:lnTo>
                  <a:lnTo>
                    <a:pt x="19" y="113"/>
                  </a:lnTo>
                  <a:lnTo>
                    <a:pt x="16" y="111"/>
                  </a:lnTo>
                  <a:lnTo>
                    <a:pt x="14" y="108"/>
                  </a:lnTo>
                  <a:lnTo>
                    <a:pt x="12" y="107"/>
                  </a:lnTo>
                  <a:lnTo>
                    <a:pt x="11" y="103"/>
                  </a:lnTo>
                  <a:lnTo>
                    <a:pt x="9" y="101"/>
                  </a:lnTo>
                  <a:lnTo>
                    <a:pt x="8" y="98"/>
                  </a:lnTo>
                  <a:lnTo>
                    <a:pt x="8" y="94"/>
                  </a:lnTo>
                  <a:lnTo>
                    <a:pt x="8" y="91"/>
                  </a:lnTo>
                  <a:lnTo>
                    <a:pt x="8" y="87"/>
                  </a:lnTo>
                  <a:lnTo>
                    <a:pt x="8" y="84"/>
                  </a:lnTo>
                  <a:lnTo>
                    <a:pt x="8" y="81"/>
                  </a:lnTo>
                  <a:lnTo>
                    <a:pt x="10" y="77"/>
                  </a:lnTo>
                  <a:lnTo>
                    <a:pt x="11" y="75"/>
                  </a:lnTo>
                  <a:lnTo>
                    <a:pt x="13" y="73"/>
                  </a:lnTo>
                  <a:lnTo>
                    <a:pt x="15" y="71"/>
                  </a:lnTo>
                  <a:lnTo>
                    <a:pt x="17" y="69"/>
                  </a:lnTo>
                  <a:lnTo>
                    <a:pt x="19" y="69"/>
                  </a:lnTo>
                  <a:lnTo>
                    <a:pt x="21" y="68"/>
                  </a:lnTo>
                  <a:lnTo>
                    <a:pt x="22" y="68"/>
                  </a:lnTo>
                  <a:lnTo>
                    <a:pt x="25" y="66"/>
                  </a:lnTo>
                  <a:lnTo>
                    <a:pt x="27" y="66"/>
                  </a:lnTo>
                  <a:lnTo>
                    <a:pt x="29" y="66"/>
                  </a:lnTo>
                  <a:lnTo>
                    <a:pt x="31" y="66"/>
                  </a:lnTo>
                  <a:lnTo>
                    <a:pt x="34" y="64"/>
                  </a:lnTo>
                  <a:lnTo>
                    <a:pt x="36" y="65"/>
                  </a:lnTo>
                  <a:lnTo>
                    <a:pt x="38" y="65"/>
                  </a:lnTo>
                  <a:lnTo>
                    <a:pt x="41" y="66"/>
                  </a:lnTo>
                  <a:lnTo>
                    <a:pt x="45" y="66"/>
                  </a:lnTo>
                  <a:lnTo>
                    <a:pt x="49" y="67"/>
                  </a:lnTo>
                  <a:lnTo>
                    <a:pt x="52" y="67"/>
                  </a:lnTo>
                  <a:lnTo>
                    <a:pt x="56" y="69"/>
                  </a:lnTo>
                  <a:lnTo>
                    <a:pt x="61" y="69"/>
                  </a:lnTo>
                  <a:lnTo>
                    <a:pt x="64" y="71"/>
                  </a:lnTo>
                  <a:lnTo>
                    <a:pt x="68" y="72"/>
                  </a:lnTo>
                  <a:lnTo>
                    <a:pt x="71" y="74"/>
                  </a:lnTo>
                  <a:lnTo>
                    <a:pt x="74" y="74"/>
                  </a:lnTo>
                  <a:lnTo>
                    <a:pt x="76" y="76"/>
                  </a:lnTo>
                  <a:lnTo>
                    <a:pt x="79" y="76"/>
                  </a:lnTo>
                  <a:lnTo>
                    <a:pt x="80" y="77"/>
                  </a:lnTo>
                  <a:lnTo>
                    <a:pt x="81" y="77"/>
                  </a:lnTo>
                  <a:lnTo>
                    <a:pt x="80" y="77"/>
                  </a:lnTo>
                  <a:lnTo>
                    <a:pt x="80" y="76"/>
                  </a:lnTo>
                  <a:lnTo>
                    <a:pt x="80" y="74"/>
                  </a:lnTo>
                  <a:lnTo>
                    <a:pt x="80" y="72"/>
                  </a:lnTo>
                  <a:lnTo>
                    <a:pt x="80" y="71"/>
                  </a:lnTo>
                  <a:lnTo>
                    <a:pt x="80" y="69"/>
                  </a:lnTo>
                  <a:lnTo>
                    <a:pt x="80" y="68"/>
                  </a:lnTo>
                  <a:lnTo>
                    <a:pt x="81" y="66"/>
                  </a:lnTo>
                  <a:lnTo>
                    <a:pt x="77" y="66"/>
                  </a:lnTo>
                  <a:lnTo>
                    <a:pt x="74" y="66"/>
                  </a:lnTo>
                  <a:lnTo>
                    <a:pt x="71" y="66"/>
                  </a:lnTo>
                  <a:lnTo>
                    <a:pt x="68" y="65"/>
                  </a:lnTo>
                  <a:lnTo>
                    <a:pt x="63" y="65"/>
                  </a:lnTo>
                  <a:lnTo>
                    <a:pt x="59" y="63"/>
                  </a:lnTo>
                  <a:lnTo>
                    <a:pt x="56" y="63"/>
                  </a:lnTo>
                  <a:lnTo>
                    <a:pt x="52" y="62"/>
                  </a:lnTo>
                  <a:lnTo>
                    <a:pt x="48" y="62"/>
                  </a:lnTo>
                  <a:lnTo>
                    <a:pt x="44" y="60"/>
                  </a:lnTo>
                  <a:lnTo>
                    <a:pt x="40" y="60"/>
                  </a:lnTo>
                  <a:lnTo>
                    <a:pt x="37" y="58"/>
                  </a:lnTo>
                  <a:lnTo>
                    <a:pt x="33" y="58"/>
                  </a:lnTo>
                  <a:lnTo>
                    <a:pt x="30" y="56"/>
                  </a:lnTo>
                  <a:lnTo>
                    <a:pt x="28" y="55"/>
                  </a:lnTo>
                  <a:lnTo>
                    <a:pt x="26" y="53"/>
                  </a:lnTo>
                  <a:lnTo>
                    <a:pt x="24" y="53"/>
                  </a:lnTo>
                  <a:lnTo>
                    <a:pt x="23" y="52"/>
                  </a:lnTo>
                  <a:lnTo>
                    <a:pt x="21" y="50"/>
                  </a:lnTo>
                  <a:lnTo>
                    <a:pt x="21" y="48"/>
                  </a:lnTo>
                  <a:lnTo>
                    <a:pt x="19" y="46"/>
                  </a:lnTo>
                  <a:lnTo>
                    <a:pt x="18" y="43"/>
                  </a:lnTo>
                  <a:lnTo>
                    <a:pt x="17" y="41"/>
                  </a:lnTo>
                  <a:lnTo>
                    <a:pt x="17" y="37"/>
                  </a:lnTo>
                  <a:lnTo>
                    <a:pt x="16" y="35"/>
                  </a:lnTo>
                  <a:lnTo>
                    <a:pt x="16" y="32"/>
                  </a:lnTo>
                  <a:lnTo>
                    <a:pt x="16" y="29"/>
                  </a:lnTo>
                  <a:lnTo>
                    <a:pt x="17" y="25"/>
                  </a:lnTo>
                  <a:lnTo>
                    <a:pt x="17" y="24"/>
                  </a:lnTo>
                  <a:lnTo>
                    <a:pt x="19" y="20"/>
                  </a:lnTo>
                  <a:lnTo>
                    <a:pt x="22" y="19"/>
                  </a:lnTo>
                  <a:lnTo>
                    <a:pt x="26" y="16"/>
                  </a:lnTo>
                  <a:lnTo>
                    <a:pt x="30" y="16"/>
                  </a:lnTo>
                  <a:lnTo>
                    <a:pt x="34" y="15"/>
                  </a:lnTo>
                  <a:lnTo>
                    <a:pt x="37" y="16"/>
                  </a:lnTo>
                  <a:lnTo>
                    <a:pt x="40" y="16"/>
                  </a:lnTo>
                  <a:lnTo>
                    <a:pt x="42" y="18"/>
                  </a:lnTo>
                  <a:lnTo>
                    <a:pt x="45" y="20"/>
                  </a:lnTo>
                  <a:lnTo>
                    <a:pt x="47" y="22"/>
                  </a:lnTo>
                  <a:lnTo>
                    <a:pt x="49" y="24"/>
                  </a:lnTo>
                  <a:lnTo>
                    <a:pt x="49" y="28"/>
                  </a:lnTo>
                  <a:lnTo>
                    <a:pt x="49" y="30"/>
                  </a:lnTo>
                  <a:lnTo>
                    <a:pt x="48" y="32"/>
                  </a:lnTo>
                  <a:lnTo>
                    <a:pt x="48" y="34"/>
                  </a:lnTo>
                  <a:lnTo>
                    <a:pt x="46" y="36"/>
                  </a:lnTo>
                  <a:lnTo>
                    <a:pt x="45" y="38"/>
                  </a:lnTo>
                  <a:lnTo>
                    <a:pt x="41" y="40"/>
                  </a:lnTo>
                  <a:lnTo>
                    <a:pt x="39" y="40"/>
                  </a:lnTo>
                  <a:lnTo>
                    <a:pt x="37" y="40"/>
                  </a:lnTo>
                  <a:lnTo>
                    <a:pt x="36" y="40"/>
                  </a:lnTo>
                  <a:lnTo>
                    <a:pt x="36" y="39"/>
                  </a:lnTo>
                  <a:lnTo>
                    <a:pt x="34" y="39"/>
                  </a:lnTo>
                  <a:lnTo>
                    <a:pt x="34" y="37"/>
                  </a:lnTo>
                  <a:lnTo>
                    <a:pt x="33" y="36"/>
                  </a:lnTo>
                  <a:lnTo>
                    <a:pt x="33" y="34"/>
                  </a:lnTo>
                  <a:lnTo>
                    <a:pt x="32" y="34"/>
                  </a:lnTo>
                  <a:lnTo>
                    <a:pt x="32" y="32"/>
                  </a:lnTo>
                  <a:lnTo>
                    <a:pt x="32" y="31"/>
                  </a:lnTo>
                  <a:lnTo>
                    <a:pt x="32" y="30"/>
                  </a:lnTo>
                  <a:lnTo>
                    <a:pt x="32" y="28"/>
                  </a:lnTo>
                  <a:lnTo>
                    <a:pt x="30" y="30"/>
                  </a:lnTo>
                  <a:lnTo>
                    <a:pt x="29" y="31"/>
                  </a:lnTo>
                  <a:lnTo>
                    <a:pt x="27" y="33"/>
                  </a:lnTo>
                  <a:lnTo>
                    <a:pt x="27" y="35"/>
                  </a:lnTo>
                  <a:lnTo>
                    <a:pt x="27" y="36"/>
                  </a:lnTo>
                  <a:lnTo>
                    <a:pt x="25" y="38"/>
                  </a:lnTo>
                  <a:lnTo>
                    <a:pt x="25" y="40"/>
                  </a:lnTo>
                  <a:lnTo>
                    <a:pt x="25" y="42"/>
                  </a:lnTo>
                  <a:lnTo>
                    <a:pt x="25" y="44"/>
                  </a:lnTo>
                  <a:lnTo>
                    <a:pt x="26" y="44"/>
                  </a:lnTo>
                  <a:lnTo>
                    <a:pt x="28" y="46"/>
                  </a:lnTo>
                  <a:lnTo>
                    <a:pt x="32" y="47"/>
                  </a:lnTo>
                  <a:lnTo>
                    <a:pt x="35" y="49"/>
                  </a:lnTo>
                  <a:lnTo>
                    <a:pt x="39" y="49"/>
                  </a:lnTo>
                  <a:lnTo>
                    <a:pt x="42" y="50"/>
                  </a:lnTo>
                  <a:lnTo>
                    <a:pt x="46" y="51"/>
                  </a:lnTo>
                  <a:lnTo>
                    <a:pt x="49" y="52"/>
                  </a:lnTo>
                  <a:lnTo>
                    <a:pt x="54" y="52"/>
                  </a:lnTo>
                  <a:lnTo>
                    <a:pt x="55" y="54"/>
                  </a:lnTo>
                  <a:lnTo>
                    <a:pt x="59" y="55"/>
                  </a:lnTo>
                  <a:lnTo>
                    <a:pt x="61" y="55"/>
                  </a:lnTo>
                  <a:lnTo>
                    <a:pt x="64" y="55"/>
                  </a:lnTo>
                  <a:lnTo>
                    <a:pt x="66" y="55"/>
                  </a:lnTo>
                  <a:lnTo>
                    <a:pt x="66" y="54"/>
                  </a:lnTo>
                  <a:lnTo>
                    <a:pt x="66" y="52"/>
                  </a:lnTo>
                  <a:lnTo>
                    <a:pt x="64" y="52"/>
                  </a:lnTo>
                  <a:lnTo>
                    <a:pt x="63" y="52"/>
                  </a:lnTo>
                  <a:lnTo>
                    <a:pt x="63" y="51"/>
                  </a:lnTo>
                  <a:lnTo>
                    <a:pt x="61" y="50"/>
                  </a:lnTo>
                  <a:lnTo>
                    <a:pt x="61" y="49"/>
                  </a:lnTo>
                  <a:lnTo>
                    <a:pt x="61" y="47"/>
                  </a:lnTo>
                  <a:lnTo>
                    <a:pt x="61" y="45"/>
                  </a:lnTo>
                  <a:lnTo>
                    <a:pt x="59" y="43"/>
                  </a:lnTo>
                  <a:lnTo>
                    <a:pt x="59" y="41"/>
                  </a:lnTo>
                  <a:lnTo>
                    <a:pt x="58" y="40"/>
                  </a:lnTo>
                  <a:lnTo>
                    <a:pt x="58" y="36"/>
                  </a:lnTo>
                  <a:lnTo>
                    <a:pt x="58" y="33"/>
                  </a:lnTo>
                  <a:lnTo>
                    <a:pt x="58" y="30"/>
                  </a:lnTo>
                  <a:lnTo>
                    <a:pt x="58" y="26"/>
                  </a:lnTo>
                  <a:lnTo>
                    <a:pt x="59" y="20"/>
                  </a:lnTo>
                  <a:lnTo>
                    <a:pt x="59" y="19"/>
                  </a:lnTo>
                  <a:lnTo>
                    <a:pt x="61" y="17"/>
                  </a:lnTo>
                  <a:lnTo>
                    <a:pt x="61" y="15"/>
                  </a:lnTo>
                  <a:lnTo>
                    <a:pt x="62" y="13"/>
                  </a:lnTo>
                  <a:lnTo>
                    <a:pt x="62" y="12"/>
                  </a:lnTo>
                  <a:lnTo>
                    <a:pt x="64" y="10"/>
                  </a:lnTo>
                  <a:lnTo>
                    <a:pt x="64" y="9"/>
                  </a:lnTo>
                  <a:lnTo>
                    <a:pt x="66" y="7"/>
                  </a:lnTo>
                  <a:lnTo>
                    <a:pt x="66" y="5"/>
                  </a:lnTo>
                  <a:lnTo>
                    <a:pt x="68" y="3"/>
                  </a:lnTo>
                  <a:lnTo>
                    <a:pt x="69" y="1"/>
                  </a:lnTo>
                  <a:lnTo>
                    <a:pt x="70" y="0"/>
                  </a:lnTo>
                </a:path>
              </a:pathLst>
            </a:custGeom>
            <a:solidFill>
              <a:srgbClr val="F8F8F8"/>
            </a:solidFill>
            <a:ln w="6350">
              <a:solidFill>
                <a:srgbClr val="DDDDDD"/>
              </a:solidFill>
              <a:round/>
              <a:headEnd/>
              <a:tailEnd/>
            </a:ln>
          </p:spPr>
          <p:txBody>
            <a:bodyPr/>
            <a:lstStyle/>
            <a:p>
              <a:endParaRPr lang="it-IT"/>
            </a:p>
          </p:txBody>
        </p:sp>
        <p:sp>
          <p:nvSpPr>
            <p:cNvPr id="13368" name="Freeform 72"/>
            <p:cNvSpPr>
              <a:spLocks/>
            </p:cNvSpPr>
            <p:nvPr/>
          </p:nvSpPr>
          <p:spPr bwMode="auto">
            <a:xfrm>
              <a:off x="4527" y="1465"/>
              <a:ext cx="324" cy="105"/>
            </a:xfrm>
            <a:custGeom>
              <a:avLst/>
              <a:gdLst>
                <a:gd name="T0" fmla="*/ 8 w 164"/>
                <a:gd name="T1" fmla="*/ 6 h 114"/>
                <a:gd name="T2" fmla="*/ 55 w 164"/>
                <a:gd name="T3" fmla="*/ 6 h 114"/>
                <a:gd name="T4" fmla="*/ 109 w 164"/>
                <a:gd name="T5" fmla="*/ 4 h 114"/>
                <a:gd name="T6" fmla="*/ 140 w 164"/>
                <a:gd name="T7" fmla="*/ 1 h 114"/>
                <a:gd name="T8" fmla="*/ 332 w 164"/>
                <a:gd name="T9" fmla="*/ 9 h 114"/>
                <a:gd name="T10" fmla="*/ 524 w 164"/>
                <a:gd name="T11" fmla="*/ 15 h 114"/>
                <a:gd name="T12" fmla="*/ 632 w 164"/>
                <a:gd name="T13" fmla="*/ 16 h 114"/>
                <a:gd name="T14" fmla="*/ 688 w 164"/>
                <a:gd name="T15" fmla="*/ 16 h 114"/>
                <a:gd name="T16" fmla="*/ 664 w 164"/>
                <a:gd name="T17" fmla="*/ 30 h 114"/>
                <a:gd name="T18" fmla="*/ 664 w 164"/>
                <a:gd name="T19" fmla="*/ 53 h 114"/>
                <a:gd name="T20" fmla="*/ 719 w 164"/>
                <a:gd name="T21" fmla="*/ 73 h 114"/>
                <a:gd name="T22" fmla="*/ 780 w 164"/>
                <a:gd name="T23" fmla="*/ 84 h 114"/>
                <a:gd name="T24" fmla="*/ 824 w 164"/>
                <a:gd name="T25" fmla="*/ 82 h 114"/>
                <a:gd name="T26" fmla="*/ 840 w 164"/>
                <a:gd name="T27" fmla="*/ 69 h 114"/>
                <a:gd name="T28" fmla="*/ 885 w 164"/>
                <a:gd name="T29" fmla="*/ 53 h 114"/>
                <a:gd name="T30" fmla="*/ 1012 w 164"/>
                <a:gd name="T31" fmla="*/ 41 h 114"/>
                <a:gd name="T32" fmla="*/ 1073 w 164"/>
                <a:gd name="T33" fmla="*/ 37 h 114"/>
                <a:gd name="T34" fmla="*/ 1081 w 164"/>
                <a:gd name="T35" fmla="*/ 28 h 114"/>
                <a:gd name="T36" fmla="*/ 1096 w 164"/>
                <a:gd name="T37" fmla="*/ 19 h 114"/>
                <a:gd name="T38" fmla="*/ 1108 w 164"/>
                <a:gd name="T39" fmla="*/ 14 h 114"/>
                <a:gd name="T40" fmla="*/ 1124 w 164"/>
                <a:gd name="T41" fmla="*/ 34 h 114"/>
                <a:gd name="T42" fmla="*/ 1179 w 164"/>
                <a:gd name="T43" fmla="*/ 57 h 114"/>
                <a:gd name="T44" fmla="*/ 1217 w 164"/>
                <a:gd name="T45" fmla="*/ 75 h 114"/>
                <a:gd name="T46" fmla="*/ 1249 w 164"/>
                <a:gd name="T47" fmla="*/ 83 h 114"/>
                <a:gd name="T48" fmla="*/ 1201 w 164"/>
                <a:gd name="T49" fmla="*/ 85 h 114"/>
                <a:gd name="T50" fmla="*/ 1108 w 164"/>
                <a:gd name="T51" fmla="*/ 87 h 114"/>
                <a:gd name="T52" fmla="*/ 988 w 164"/>
                <a:gd name="T53" fmla="*/ 88 h 114"/>
                <a:gd name="T54" fmla="*/ 840 w 164"/>
                <a:gd name="T55" fmla="*/ 88 h 114"/>
                <a:gd name="T56" fmla="*/ 780 w 164"/>
                <a:gd name="T57" fmla="*/ 88 h 114"/>
                <a:gd name="T58" fmla="*/ 719 w 164"/>
                <a:gd name="T59" fmla="*/ 84 h 114"/>
                <a:gd name="T60" fmla="*/ 624 w 164"/>
                <a:gd name="T61" fmla="*/ 79 h 114"/>
                <a:gd name="T62" fmla="*/ 561 w 164"/>
                <a:gd name="T63" fmla="*/ 74 h 114"/>
                <a:gd name="T64" fmla="*/ 516 w 164"/>
                <a:gd name="T65" fmla="*/ 70 h 114"/>
                <a:gd name="T66" fmla="*/ 492 w 164"/>
                <a:gd name="T67" fmla="*/ 64 h 114"/>
                <a:gd name="T68" fmla="*/ 448 w 164"/>
                <a:gd name="T69" fmla="*/ 61 h 114"/>
                <a:gd name="T70" fmla="*/ 417 w 164"/>
                <a:gd name="T71" fmla="*/ 59 h 114"/>
                <a:gd name="T72" fmla="*/ 379 w 164"/>
                <a:gd name="T73" fmla="*/ 59 h 114"/>
                <a:gd name="T74" fmla="*/ 332 w 164"/>
                <a:gd name="T75" fmla="*/ 54 h 114"/>
                <a:gd name="T76" fmla="*/ 277 w 164"/>
                <a:gd name="T77" fmla="*/ 49 h 114"/>
                <a:gd name="T78" fmla="*/ 253 w 164"/>
                <a:gd name="T79" fmla="*/ 45 h 114"/>
                <a:gd name="T80" fmla="*/ 269 w 164"/>
                <a:gd name="T81" fmla="*/ 43 h 114"/>
                <a:gd name="T82" fmla="*/ 316 w 164"/>
                <a:gd name="T83" fmla="*/ 42 h 114"/>
                <a:gd name="T84" fmla="*/ 379 w 164"/>
                <a:gd name="T85" fmla="*/ 41 h 114"/>
                <a:gd name="T86" fmla="*/ 417 w 164"/>
                <a:gd name="T87" fmla="*/ 41 h 114"/>
                <a:gd name="T88" fmla="*/ 379 w 164"/>
                <a:gd name="T89" fmla="*/ 25 h 114"/>
                <a:gd name="T90" fmla="*/ 277 w 164"/>
                <a:gd name="T91" fmla="*/ 15 h 114"/>
                <a:gd name="T92" fmla="*/ 140 w 164"/>
                <a:gd name="T93" fmla="*/ 13 h 114"/>
                <a:gd name="T94" fmla="*/ 24 w 164"/>
                <a:gd name="T95" fmla="*/ 7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0" y="8"/>
                  </a:moveTo>
                  <a:lnTo>
                    <a:pt x="0" y="8"/>
                  </a:lnTo>
                  <a:lnTo>
                    <a:pt x="1" y="8"/>
                  </a:lnTo>
                  <a:lnTo>
                    <a:pt x="3" y="7"/>
                  </a:lnTo>
                  <a:lnTo>
                    <a:pt x="4" y="7"/>
                  </a:lnTo>
                  <a:lnTo>
                    <a:pt x="5" y="6"/>
                  </a:lnTo>
                  <a:lnTo>
                    <a:pt x="7" y="6"/>
                  </a:lnTo>
                  <a:lnTo>
                    <a:pt x="9" y="4"/>
                  </a:lnTo>
                  <a:lnTo>
                    <a:pt x="10" y="4"/>
                  </a:lnTo>
                  <a:lnTo>
                    <a:pt x="12" y="4"/>
                  </a:lnTo>
                  <a:lnTo>
                    <a:pt x="14" y="4"/>
                  </a:lnTo>
                  <a:lnTo>
                    <a:pt x="16" y="2"/>
                  </a:lnTo>
                  <a:lnTo>
                    <a:pt x="17" y="1"/>
                  </a:lnTo>
                  <a:lnTo>
                    <a:pt x="18" y="1"/>
                  </a:lnTo>
                  <a:lnTo>
                    <a:pt x="19" y="0"/>
                  </a:lnTo>
                  <a:lnTo>
                    <a:pt x="27" y="5"/>
                  </a:lnTo>
                  <a:lnTo>
                    <a:pt x="36" y="9"/>
                  </a:lnTo>
                  <a:lnTo>
                    <a:pt x="43" y="12"/>
                  </a:lnTo>
                  <a:lnTo>
                    <a:pt x="51" y="13"/>
                  </a:lnTo>
                  <a:lnTo>
                    <a:pt x="56" y="16"/>
                  </a:lnTo>
                  <a:lnTo>
                    <a:pt x="63" y="17"/>
                  </a:lnTo>
                  <a:lnTo>
                    <a:pt x="68" y="18"/>
                  </a:lnTo>
                  <a:lnTo>
                    <a:pt x="73" y="18"/>
                  </a:lnTo>
                  <a:lnTo>
                    <a:pt x="76" y="19"/>
                  </a:lnTo>
                  <a:lnTo>
                    <a:pt x="80" y="19"/>
                  </a:lnTo>
                  <a:lnTo>
                    <a:pt x="82" y="19"/>
                  </a:lnTo>
                  <a:lnTo>
                    <a:pt x="85" y="19"/>
                  </a:lnTo>
                  <a:lnTo>
                    <a:pt x="86" y="19"/>
                  </a:lnTo>
                  <a:lnTo>
                    <a:pt x="88" y="19"/>
                  </a:lnTo>
                  <a:lnTo>
                    <a:pt x="89" y="19"/>
                  </a:lnTo>
                  <a:lnTo>
                    <a:pt x="90" y="18"/>
                  </a:lnTo>
                  <a:lnTo>
                    <a:pt x="88" y="26"/>
                  </a:lnTo>
                  <a:lnTo>
                    <a:pt x="87" y="32"/>
                  </a:lnTo>
                  <a:lnTo>
                    <a:pt x="86" y="39"/>
                  </a:lnTo>
                  <a:lnTo>
                    <a:pt x="86" y="45"/>
                  </a:lnTo>
                  <a:lnTo>
                    <a:pt x="86" y="52"/>
                  </a:lnTo>
                  <a:lnTo>
                    <a:pt x="86" y="60"/>
                  </a:lnTo>
                  <a:lnTo>
                    <a:pt x="86" y="67"/>
                  </a:lnTo>
                  <a:lnTo>
                    <a:pt x="88" y="73"/>
                  </a:lnTo>
                  <a:lnTo>
                    <a:pt x="89" y="80"/>
                  </a:lnTo>
                  <a:lnTo>
                    <a:pt x="91" y="87"/>
                  </a:lnTo>
                  <a:lnTo>
                    <a:pt x="93" y="93"/>
                  </a:lnTo>
                  <a:lnTo>
                    <a:pt x="94" y="98"/>
                  </a:lnTo>
                  <a:lnTo>
                    <a:pt x="96" y="102"/>
                  </a:lnTo>
                  <a:lnTo>
                    <a:pt x="99" y="105"/>
                  </a:lnTo>
                  <a:lnTo>
                    <a:pt x="101" y="108"/>
                  </a:lnTo>
                  <a:lnTo>
                    <a:pt x="105" y="108"/>
                  </a:lnTo>
                  <a:lnTo>
                    <a:pt x="105" y="109"/>
                  </a:lnTo>
                  <a:lnTo>
                    <a:pt x="107" y="107"/>
                  </a:lnTo>
                  <a:lnTo>
                    <a:pt x="107" y="105"/>
                  </a:lnTo>
                  <a:lnTo>
                    <a:pt x="108" y="102"/>
                  </a:lnTo>
                  <a:lnTo>
                    <a:pt x="108" y="98"/>
                  </a:lnTo>
                  <a:lnTo>
                    <a:pt x="109" y="94"/>
                  </a:lnTo>
                  <a:lnTo>
                    <a:pt x="109" y="88"/>
                  </a:lnTo>
                  <a:lnTo>
                    <a:pt x="110" y="83"/>
                  </a:lnTo>
                  <a:lnTo>
                    <a:pt x="111" y="79"/>
                  </a:lnTo>
                  <a:lnTo>
                    <a:pt x="113" y="73"/>
                  </a:lnTo>
                  <a:lnTo>
                    <a:pt x="115" y="68"/>
                  </a:lnTo>
                  <a:lnTo>
                    <a:pt x="118" y="63"/>
                  </a:lnTo>
                  <a:lnTo>
                    <a:pt x="121" y="60"/>
                  </a:lnTo>
                  <a:lnTo>
                    <a:pt x="126" y="55"/>
                  </a:lnTo>
                  <a:lnTo>
                    <a:pt x="131" y="52"/>
                  </a:lnTo>
                  <a:lnTo>
                    <a:pt x="139" y="49"/>
                  </a:lnTo>
                  <a:lnTo>
                    <a:pt x="139" y="47"/>
                  </a:lnTo>
                  <a:lnTo>
                    <a:pt x="140" y="45"/>
                  </a:lnTo>
                  <a:lnTo>
                    <a:pt x="140" y="43"/>
                  </a:lnTo>
                  <a:lnTo>
                    <a:pt x="140" y="39"/>
                  </a:lnTo>
                  <a:lnTo>
                    <a:pt x="140" y="36"/>
                  </a:lnTo>
                  <a:lnTo>
                    <a:pt x="142" y="33"/>
                  </a:lnTo>
                  <a:lnTo>
                    <a:pt x="142" y="31"/>
                  </a:lnTo>
                  <a:lnTo>
                    <a:pt x="142" y="28"/>
                  </a:lnTo>
                  <a:lnTo>
                    <a:pt x="142" y="25"/>
                  </a:lnTo>
                  <a:lnTo>
                    <a:pt x="143" y="21"/>
                  </a:lnTo>
                  <a:lnTo>
                    <a:pt x="143" y="20"/>
                  </a:lnTo>
                  <a:lnTo>
                    <a:pt x="144" y="18"/>
                  </a:lnTo>
                  <a:lnTo>
                    <a:pt x="144" y="17"/>
                  </a:lnTo>
                  <a:lnTo>
                    <a:pt x="145" y="16"/>
                  </a:lnTo>
                  <a:lnTo>
                    <a:pt x="145" y="25"/>
                  </a:lnTo>
                  <a:lnTo>
                    <a:pt x="146" y="34"/>
                  </a:lnTo>
                  <a:lnTo>
                    <a:pt x="146" y="43"/>
                  </a:lnTo>
                  <a:lnTo>
                    <a:pt x="148" y="51"/>
                  </a:lnTo>
                  <a:lnTo>
                    <a:pt x="149" y="59"/>
                  </a:lnTo>
                  <a:lnTo>
                    <a:pt x="151" y="66"/>
                  </a:lnTo>
                  <a:lnTo>
                    <a:pt x="153" y="73"/>
                  </a:lnTo>
                  <a:lnTo>
                    <a:pt x="155" y="79"/>
                  </a:lnTo>
                  <a:lnTo>
                    <a:pt x="155" y="86"/>
                  </a:lnTo>
                  <a:lnTo>
                    <a:pt x="156" y="91"/>
                  </a:lnTo>
                  <a:lnTo>
                    <a:pt x="158" y="96"/>
                  </a:lnTo>
                  <a:lnTo>
                    <a:pt x="160" y="100"/>
                  </a:lnTo>
                  <a:lnTo>
                    <a:pt x="160" y="103"/>
                  </a:lnTo>
                  <a:lnTo>
                    <a:pt x="162" y="105"/>
                  </a:lnTo>
                  <a:lnTo>
                    <a:pt x="162" y="106"/>
                  </a:lnTo>
                  <a:lnTo>
                    <a:pt x="163" y="106"/>
                  </a:lnTo>
                  <a:lnTo>
                    <a:pt x="160" y="108"/>
                  </a:lnTo>
                  <a:lnTo>
                    <a:pt x="158" y="108"/>
                  </a:lnTo>
                  <a:lnTo>
                    <a:pt x="156" y="109"/>
                  </a:lnTo>
                  <a:lnTo>
                    <a:pt x="154" y="109"/>
                  </a:lnTo>
                  <a:lnTo>
                    <a:pt x="150" y="111"/>
                  </a:lnTo>
                  <a:lnTo>
                    <a:pt x="148" y="111"/>
                  </a:lnTo>
                  <a:lnTo>
                    <a:pt x="144" y="111"/>
                  </a:lnTo>
                  <a:lnTo>
                    <a:pt x="142" y="111"/>
                  </a:lnTo>
                  <a:lnTo>
                    <a:pt x="137" y="112"/>
                  </a:lnTo>
                  <a:lnTo>
                    <a:pt x="134" y="112"/>
                  </a:lnTo>
                  <a:lnTo>
                    <a:pt x="128" y="112"/>
                  </a:lnTo>
                  <a:lnTo>
                    <a:pt x="125" y="112"/>
                  </a:lnTo>
                  <a:lnTo>
                    <a:pt x="119" y="113"/>
                  </a:lnTo>
                  <a:lnTo>
                    <a:pt x="115" y="113"/>
                  </a:lnTo>
                  <a:lnTo>
                    <a:pt x="109" y="113"/>
                  </a:lnTo>
                  <a:lnTo>
                    <a:pt x="105" y="113"/>
                  </a:lnTo>
                  <a:lnTo>
                    <a:pt x="103" y="113"/>
                  </a:lnTo>
                  <a:lnTo>
                    <a:pt x="101" y="113"/>
                  </a:lnTo>
                  <a:lnTo>
                    <a:pt x="100" y="111"/>
                  </a:lnTo>
                  <a:lnTo>
                    <a:pt x="97" y="111"/>
                  </a:lnTo>
                  <a:lnTo>
                    <a:pt x="95" y="109"/>
                  </a:lnTo>
                  <a:lnTo>
                    <a:pt x="93" y="107"/>
                  </a:lnTo>
                  <a:lnTo>
                    <a:pt x="91" y="105"/>
                  </a:lnTo>
                  <a:lnTo>
                    <a:pt x="88" y="104"/>
                  </a:lnTo>
                  <a:lnTo>
                    <a:pt x="85" y="102"/>
                  </a:lnTo>
                  <a:lnTo>
                    <a:pt x="81" y="101"/>
                  </a:lnTo>
                  <a:lnTo>
                    <a:pt x="80" y="99"/>
                  </a:lnTo>
                  <a:lnTo>
                    <a:pt x="76" y="98"/>
                  </a:lnTo>
                  <a:lnTo>
                    <a:pt x="74" y="96"/>
                  </a:lnTo>
                  <a:lnTo>
                    <a:pt x="73" y="94"/>
                  </a:lnTo>
                  <a:lnTo>
                    <a:pt x="71" y="92"/>
                  </a:lnTo>
                  <a:lnTo>
                    <a:pt x="70" y="92"/>
                  </a:lnTo>
                  <a:lnTo>
                    <a:pt x="69" y="90"/>
                  </a:lnTo>
                  <a:lnTo>
                    <a:pt x="67" y="89"/>
                  </a:lnTo>
                  <a:lnTo>
                    <a:pt x="67" y="87"/>
                  </a:lnTo>
                  <a:lnTo>
                    <a:pt x="65" y="86"/>
                  </a:lnTo>
                  <a:lnTo>
                    <a:pt x="65" y="85"/>
                  </a:lnTo>
                  <a:lnTo>
                    <a:pt x="64" y="83"/>
                  </a:lnTo>
                  <a:lnTo>
                    <a:pt x="64" y="81"/>
                  </a:lnTo>
                  <a:lnTo>
                    <a:pt x="62" y="81"/>
                  </a:lnTo>
                  <a:lnTo>
                    <a:pt x="60" y="79"/>
                  </a:lnTo>
                  <a:lnTo>
                    <a:pt x="58" y="78"/>
                  </a:lnTo>
                  <a:lnTo>
                    <a:pt x="58" y="76"/>
                  </a:lnTo>
                  <a:lnTo>
                    <a:pt x="56" y="76"/>
                  </a:lnTo>
                  <a:lnTo>
                    <a:pt x="56" y="75"/>
                  </a:lnTo>
                  <a:lnTo>
                    <a:pt x="54" y="75"/>
                  </a:lnTo>
                  <a:lnTo>
                    <a:pt x="54" y="74"/>
                  </a:lnTo>
                  <a:lnTo>
                    <a:pt x="52" y="75"/>
                  </a:lnTo>
                  <a:lnTo>
                    <a:pt x="51" y="75"/>
                  </a:lnTo>
                  <a:lnTo>
                    <a:pt x="49" y="75"/>
                  </a:lnTo>
                  <a:lnTo>
                    <a:pt x="49" y="73"/>
                  </a:lnTo>
                  <a:lnTo>
                    <a:pt x="47" y="72"/>
                  </a:lnTo>
                  <a:lnTo>
                    <a:pt x="45" y="71"/>
                  </a:lnTo>
                  <a:lnTo>
                    <a:pt x="43" y="69"/>
                  </a:lnTo>
                  <a:lnTo>
                    <a:pt x="41" y="67"/>
                  </a:lnTo>
                  <a:lnTo>
                    <a:pt x="40" y="66"/>
                  </a:lnTo>
                  <a:lnTo>
                    <a:pt x="38" y="64"/>
                  </a:lnTo>
                  <a:lnTo>
                    <a:pt x="36" y="63"/>
                  </a:lnTo>
                  <a:lnTo>
                    <a:pt x="35" y="61"/>
                  </a:lnTo>
                  <a:lnTo>
                    <a:pt x="33" y="60"/>
                  </a:lnTo>
                  <a:lnTo>
                    <a:pt x="33" y="58"/>
                  </a:lnTo>
                  <a:lnTo>
                    <a:pt x="33" y="57"/>
                  </a:lnTo>
                  <a:lnTo>
                    <a:pt x="33" y="55"/>
                  </a:lnTo>
                  <a:lnTo>
                    <a:pt x="34" y="55"/>
                  </a:lnTo>
                  <a:lnTo>
                    <a:pt x="35" y="55"/>
                  </a:lnTo>
                  <a:lnTo>
                    <a:pt x="36" y="54"/>
                  </a:lnTo>
                  <a:lnTo>
                    <a:pt x="38" y="54"/>
                  </a:lnTo>
                  <a:lnTo>
                    <a:pt x="40" y="54"/>
                  </a:lnTo>
                  <a:lnTo>
                    <a:pt x="41" y="54"/>
                  </a:lnTo>
                  <a:lnTo>
                    <a:pt x="44" y="52"/>
                  </a:lnTo>
                  <a:lnTo>
                    <a:pt x="46" y="52"/>
                  </a:lnTo>
                  <a:lnTo>
                    <a:pt x="48" y="52"/>
                  </a:lnTo>
                  <a:lnTo>
                    <a:pt x="49" y="52"/>
                  </a:lnTo>
                  <a:lnTo>
                    <a:pt x="51" y="52"/>
                  </a:lnTo>
                  <a:lnTo>
                    <a:pt x="52" y="52"/>
                  </a:lnTo>
                  <a:lnTo>
                    <a:pt x="54" y="52"/>
                  </a:lnTo>
                  <a:lnTo>
                    <a:pt x="55" y="52"/>
                  </a:lnTo>
                  <a:lnTo>
                    <a:pt x="54" y="44"/>
                  </a:lnTo>
                  <a:lnTo>
                    <a:pt x="52" y="37"/>
                  </a:lnTo>
                  <a:lnTo>
                    <a:pt x="49" y="32"/>
                  </a:lnTo>
                  <a:lnTo>
                    <a:pt x="47" y="26"/>
                  </a:lnTo>
                  <a:lnTo>
                    <a:pt x="43" y="24"/>
                  </a:lnTo>
                  <a:lnTo>
                    <a:pt x="39" y="20"/>
                  </a:lnTo>
                  <a:lnTo>
                    <a:pt x="36" y="18"/>
                  </a:lnTo>
                  <a:lnTo>
                    <a:pt x="32" y="16"/>
                  </a:lnTo>
                  <a:lnTo>
                    <a:pt x="27" y="16"/>
                  </a:lnTo>
                  <a:lnTo>
                    <a:pt x="23" y="16"/>
                  </a:lnTo>
                  <a:lnTo>
                    <a:pt x="18" y="16"/>
                  </a:lnTo>
                  <a:lnTo>
                    <a:pt x="14" y="14"/>
                  </a:lnTo>
                  <a:lnTo>
                    <a:pt x="9" y="14"/>
                  </a:lnTo>
                  <a:lnTo>
                    <a:pt x="6" y="12"/>
                  </a:lnTo>
                  <a:lnTo>
                    <a:pt x="3" y="10"/>
                  </a:lnTo>
                  <a:lnTo>
                    <a:pt x="0" y="8"/>
                  </a:lnTo>
                </a:path>
              </a:pathLst>
            </a:custGeom>
            <a:solidFill>
              <a:srgbClr val="F8F8F8"/>
            </a:solidFill>
            <a:ln w="6350">
              <a:solidFill>
                <a:srgbClr val="DDDDDD"/>
              </a:solidFill>
              <a:round/>
              <a:headEnd/>
              <a:tailEnd/>
            </a:ln>
          </p:spPr>
          <p:txBody>
            <a:bodyPr/>
            <a:lstStyle/>
            <a:p>
              <a:endParaRPr lang="it-IT"/>
            </a:p>
          </p:txBody>
        </p:sp>
        <p:sp>
          <p:nvSpPr>
            <p:cNvPr id="13369" name="Freeform 73"/>
            <p:cNvSpPr>
              <a:spLocks/>
            </p:cNvSpPr>
            <p:nvPr/>
          </p:nvSpPr>
          <p:spPr bwMode="auto">
            <a:xfrm>
              <a:off x="4906" y="1464"/>
              <a:ext cx="324" cy="105"/>
            </a:xfrm>
            <a:custGeom>
              <a:avLst/>
              <a:gdLst>
                <a:gd name="T0" fmla="*/ 1233 w 164"/>
                <a:gd name="T1" fmla="*/ 6 h 114"/>
                <a:gd name="T2" fmla="*/ 1187 w 164"/>
                <a:gd name="T3" fmla="*/ 6 h 114"/>
                <a:gd name="T4" fmla="*/ 1132 w 164"/>
                <a:gd name="T5" fmla="*/ 4 h 114"/>
                <a:gd name="T6" fmla="*/ 1104 w 164"/>
                <a:gd name="T7" fmla="*/ 2 h 114"/>
                <a:gd name="T8" fmla="*/ 901 w 164"/>
                <a:gd name="T9" fmla="*/ 9 h 114"/>
                <a:gd name="T10" fmla="*/ 719 w 164"/>
                <a:gd name="T11" fmla="*/ 15 h 114"/>
                <a:gd name="T12" fmla="*/ 601 w 164"/>
                <a:gd name="T13" fmla="*/ 16 h 114"/>
                <a:gd name="T14" fmla="*/ 555 w 164"/>
                <a:gd name="T15" fmla="*/ 16 h 114"/>
                <a:gd name="T16" fmla="*/ 569 w 164"/>
                <a:gd name="T17" fmla="*/ 30 h 114"/>
                <a:gd name="T18" fmla="*/ 561 w 164"/>
                <a:gd name="T19" fmla="*/ 53 h 114"/>
                <a:gd name="T20" fmla="*/ 524 w 164"/>
                <a:gd name="T21" fmla="*/ 73 h 114"/>
                <a:gd name="T22" fmla="*/ 464 w 164"/>
                <a:gd name="T23" fmla="*/ 84 h 114"/>
                <a:gd name="T24" fmla="*/ 409 w 164"/>
                <a:gd name="T25" fmla="*/ 82 h 114"/>
                <a:gd name="T26" fmla="*/ 387 w 164"/>
                <a:gd name="T27" fmla="*/ 69 h 114"/>
                <a:gd name="T28" fmla="*/ 340 w 164"/>
                <a:gd name="T29" fmla="*/ 54 h 114"/>
                <a:gd name="T30" fmla="*/ 215 w 164"/>
                <a:gd name="T31" fmla="*/ 41 h 114"/>
                <a:gd name="T32" fmla="*/ 160 w 164"/>
                <a:gd name="T33" fmla="*/ 37 h 114"/>
                <a:gd name="T34" fmla="*/ 156 w 164"/>
                <a:gd name="T35" fmla="*/ 29 h 114"/>
                <a:gd name="T36" fmla="*/ 140 w 164"/>
                <a:gd name="T37" fmla="*/ 20 h 114"/>
                <a:gd name="T38" fmla="*/ 132 w 164"/>
                <a:gd name="T39" fmla="*/ 15 h 114"/>
                <a:gd name="T40" fmla="*/ 101 w 164"/>
                <a:gd name="T41" fmla="*/ 34 h 114"/>
                <a:gd name="T42" fmla="*/ 55 w 164"/>
                <a:gd name="T43" fmla="*/ 57 h 114"/>
                <a:gd name="T44" fmla="*/ 16 w 164"/>
                <a:gd name="T45" fmla="*/ 75 h 114"/>
                <a:gd name="T46" fmla="*/ 0 w 164"/>
                <a:gd name="T47" fmla="*/ 84 h 114"/>
                <a:gd name="T48" fmla="*/ 40 w 164"/>
                <a:gd name="T49" fmla="*/ 86 h 114"/>
                <a:gd name="T50" fmla="*/ 124 w 164"/>
                <a:gd name="T51" fmla="*/ 87 h 114"/>
                <a:gd name="T52" fmla="*/ 239 w 164"/>
                <a:gd name="T53" fmla="*/ 88 h 114"/>
                <a:gd name="T54" fmla="*/ 401 w 164"/>
                <a:gd name="T55" fmla="*/ 88 h 114"/>
                <a:gd name="T56" fmla="*/ 464 w 164"/>
                <a:gd name="T57" fmla="*/ 88 h 114"/>
                <a:gd name="T58" fmla="*/ 524 w 164"/>
                <a:gd name="T59" fmla="*/ 84 h 114"/>
                <a:gd name="T60" fmla="*/ 601 w 164"/>
                <a:gd name="T61" fmla="*/ 79 h 114"/>
                <a:gd name="T62" fmla="*/ 680 w 164"/>
                <a:gd name="T63" fmla="*/ 74 h 114"/>
                <a:gd name="T64" fmla="*/ 711 w 164"/>
                <a:gd name="T65" fmla="*/ 70 h 114"/>
                <a:gd name="T66" fmla="*/ 733 w 164"/>
                <a:gd name="T67" fmla="*/ 64 h 114"/>
                <a:gd name="T68" fmla="*/ 772 w 164"/>
                <a:gd name="T69" fmla="*/ 61 h 114"/>
                <a:gd name="T70" fmla="*/ 816 w 164"/>
                <a:gd name="T71" fmla="*/ 59 h 114"/>
                <a:gd name="T72" fmla="*/ 848 w 164"/>
                <a:gd name="T73" fmla="*/ 59 h 114"/>
                <a:gd name="T74" fmla="*/ 901 w 164"/>
                <a:gd name="T75" fmla="*/ 54 h 114"/>
                <a:gd name="T76" fmla="*/ 956 w 164"/>
                <a:gd name="T77" fmla="*/ 49 h 114"/>
                <a:gd name="T78" fmla="*/ 988 w 164"/>
                <a:gd name="T79" fmla="*/ 45 h 114"/>
                <a:gd name="T80" fmla="*/ 964 w 164"/>
                <a:gd name="T81" fmla="*/ 44 h 114"/>
                <a:gd name="T82" fmla="*/ 917 w 164"/>
                <a:gd name="T83" fmla="*/ 42 h 114"/>
                <a:gd name="T84" fmla="*/ 855 w 164"/>
                <a:gd name="T85" fmla="*/ 41 h 114"/>
                <a:gd name="T86" fmla="*/ 832 w 164"/>
                <a:gd name="T87" fmla="*/ 41 h 114"/>
                <a:gd name="T88" fmla="*/ 855 w 164"/>
                <a:gd name="T89" fmla="*/ 25 h 114"/>
                <a:gd name="T90" fmla="*/ 964 w 164"/>
                <a:gd name="T91" fmla="*/ 15 h 114"/>
                <a:gd name="T92" fmla="*/ 1089 w 164"/>
                <a:gd name="T93" fmla="*/ 12 h 114"/>
                <a:gd name="T94" fmla="*/ 1225 w 164"/>
                <a:gd name="T95" fmla="*/ 8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163" y="8"/>
                  </a:moveTo>
                  <a:lnTo>
                    <a:pt x="162" y="8"/>
                  </a:lnTo>
                  <a:lnTo>
                    <a:pt x="161" y="8"/>
                  </a:lnTo>
                  <a:lnTo>
                    <a:pt x="160" y="8"/>
                  </a:lnTo>
                  <a:lnTo>
                    <a:pt x="159" y="8"/>
                  </a:lnTo>
                  <a:lnTo>
                    <a:pt x="157" y="8"/>
                  </a:lnTo>
                  <a:lnTo>
                    <a:pt x="156" y="6"/>
                  </a:lnTo>
                  <a:lnTo>
                    <a:pt x="154" y="6"/>
                  </a:lnTo>
                  <a:lnTo>
                    <a:pt x="152" y="5"/>
                  </a:lnTo>
                  <a:lnTo>
                    <a:pt x="151" y="5"/>
                  </a:lnTo>
                  <a:lnTo>
                    <a:pt x="149" y="4"/>
                  </a:lnTo>
                  <a:lnTo>
                    <a:pt x="147" y="4"/>
                  </a:lnTo>
                  <a:lnTo>
                    <a:pt x="146" y="2"/>
                  </a:lnTo>
                  <a:lnTo>
                    <a:pt x="144" y="2"/>
                  </a:lnTo>
                  <a:lnTo>
                    <a:pt x="143" y="2"/>
                  </a:lnTo>
                  <a:lnTo>
                    <a:pt x="143" y="0"/>
                  </a:lnTo>
                  <a:lnTo>
                    <a:pt x="133" y="5"/>
                  </a:lnTo>
                  <a:lnTo>
                    <a:pt x="125" y="9"/>
                  </a:lnTo>
                  <a:lnTo>
                    <a:pt x="117" y="12"/>
                  </a:lnTo>
                  <a:lnTo>
                    <a:pt x="110" y="14"/>
                  </a:lnTo>
                  <a:lnTo>
                    <a:pt x="103" y="15"/>
                  </a:lnTo>
                  <a:lnTo>
                    <a:pt x="98" y="17"/>
                  </a:lnTo>
                  <a:lnTo>
                    <a:pt x="93" y="18"/>
                  </a:lnTo>
                  <a:lnTo>
                    <a:pt x="89" y="18"/>
                  </a:lnTo>
                  <a:lnTo>
                    <a:pt x="84" y="19"/>
                  </a:lnTo>
                  <a:lnTo>
                    <a:pt x="80" y="19"/>
                  </a:lnTo>
                  <a:lnTo>
                    <a:pt x="78" y="19"/>
                  </a:lnTo>
                  <a:lnTo>
                    <a:pt x="76" y="19"/>
                  </a:lnTo>
                  <a:lnTo>
                    <a:pt x="74" y="19"/>
                  </a:lnTo>
                  <a:lnTo>
                    <a:pt x="73" y="19"/>
                  </a:lnTo>
                  <a:lnTo>
                    <a:pt x="72" y="19"/>
                  </a:lnTo>
                  <a:lnTo>
                    <a:pt x="72" y="26"/>
                  </a:lnTo>
                  <a:lnTo>
                    <a:pt x="74" y="32"/>
                  </a:lnTo>
                  <a:lnTo>
                    <a:pt x="74" y="39"/>
                  </a:lnTo>
                  <a:lnTo>
                    <a:pt x="75" y="45"/>
                  </a:lnTo>
                  <a:lnTo>
                    <a:pt x="74" y="53"/>
                  </a:lnTo>
                  <a:lnTo>
                    <a:pt x="74" y="60"/>
                  </a:lnTo>
                  <a:lnTo>
                    <a:pt x="73" y="67"/>
                  </a:lnTo>
                  <a:lnTo>
                    <a:pt x="73" y="73"/>
                  </a:lnTo>
                  <a:lnTo>
                    <a:pt x="71" y="81"/>
                  </a:lnTo>
                  <a:lnTo>
                    <a:pt x="69" y="87"/>
                  </a:lnTo>
                  <a:lnTo>
                    <a:pt x="68" y="93"/>
                  </a:lnTo>
                  <a:lnTo>
                    <a:pt x="66" y="98"/>
                  </a:lnTo>
                  <a:lnTo>
                    <a:pt x="63" y="102"/>
                  </a:lnTo>
                  <a:lnTo>
                    <a:pt x="61" y="105"/>
                  </a:lnTo>
                  <a:lnTo>
                    <a:pt x="60" y="107"/>
                  </a:lnTo>
                  <a:lnTo>
                    <a:pt x="58" y="108"/>
                  </a:lnTo>
                  <a:lnTo>
                    <a:pt x="56" y="109"/>
                  </a:lnTo>
                  <a:lnTo>
                    <a:pt x="55" y="107"/>
                  </a:lnTo>
                  <a:lnTo>
                    <a:pt x="53" y="105"/>
                  </a:lnTo>
                  <a:lnTo>
                    <a:pt x="53" y="102"/>
                  </a:lnTo>
                  <a:lnTo>
                    <a:pt x="51" y="98"/>
                  </a:lnTo>
                  <a:lnTo>
                    <a:pt x="51" y="94"/>
                  </a:lnTo>
                  <a:lnTo>
                    <a:pt x="50" y="88"/>
                  </a:lnTo>
                  <a:lnTo>
                    <a:pt x="50" y="83"/>
                  </a:lnTo>
                  <a:lnTo>
                    <a:pt x="49" y="79"/>
                  </a:lnTo>
                  <a:lnTo>
                    <a:pt x="47" y="73"/>
                  </a:lnTo>
                  <a:lnTo>
                    <a:pt x="44" y="69"/>
                  </a:lnTo>
                  <a:lnTo>
                    <a:pt x="42" y="64"/>
                  </a:lnTo>
                  <a:lnTo>
                    <a:pt x="38" y="60"/>
                  </a:lnTo>
                  <a:lnTo>
                    <a:pt x="34" y="55"/>
                  </a:lnTo>
                  <a:lnTo>
                    <a:pt x="28" y="52"/>
                  </a:lnTo>
                  <a:lnTo>
                    <a:pt x="22" y="49"/>
                  </a:lnTo>
                  <a:lnTo>
                    <a:pt x="21" y="49"/>
                  </a:lnTo>
                  <a:lnTo>
                    <a:pt x="21" y="47"/>
                  </a:lnTo>
                  <a:lnTo>
                    <a:pt x="21" y="45"/>
                  </a:lnTo>
                  <a:lnTo>
                    <a:pt x="20" y="43"/>
                  </a:lnTo>
                  <a:lnTo>
                    <a:pt x="20" y="40"/>
                  </a:lnTo>
                  <a:lnTo>
                    <a:pt x="20" y="37"/>
                  </a:lnTo>
                  <a:lnTo>
                    <a:pt x="20" y="33"/>
                  </a:lnTo>
                  <a:lnTo>
                    <a:pt x="18" y="32"/>
                  </a:lnTo>
                  <a:lnTo>
                    <a:pt x="18" y="28"/>
                  </a:lnTo>
                  <a:lnTo>
                    <a:pt x="18" y="26"/>
                  </a:lnTo>
                  <a:lnTo>
                    <a:pt x="18" y="22"/>
                  </a:lnTo>
                  <a:lnTo>
                    <a:pt x="17" y="20"/>
                  </a:lnTo>
                  <a:lnTo>
                    <a:pt x="17" y="18"/>
                  </a:lnTo>
                  <a:lnTo>
                    <a:pt x="17" y="17"/>
                  </a:lnTo>
                  <a:lnTo>
                    <a:pt x="15" y="26"/>
                  </a:lnTo>
                  <a:lnTo>
                    <a:pt x="15" y="34"/>
                  </a:lnTo>
                  <a:lnTo>
                    <a:pt x="13" y="43"/>
                  </a:lnTo>
                  <a:lnTo>
                    <a:pt x="13" y="51"/>
                  </a:lnTo>
                  <a:lnTo>
                    <a:pt x="11" y="59"/>
                  </a:lnTo>
                  <a:lnTo>
                    <a:pt x="9" y="67"/>
                  </a:lnTo>
                  <a:lnTo>
                    <a:pt x="7" y="73"/>
                  </a:lnTo>
                  <a:lnTo>
                    <a:pt x="7" y="80"/>
                  </a:lnTo>
                  <a:lnTo>
                    <a:pt x="6" y="86"/>
                  </a:lnTo>
                  <a:lnTo>
                    <a:pt x="4" y="91"/>
                  </a:lnTo>
                  <a:lnTo>
                    <a:pt x="2" y="96"/>
                  </a:lnTo>
                  <a:lnTo>
                    <a:pt x="2" y="100"/>
                  </a:lnTo>
                  <a:lnTo>
                    <a:pt x="0" y="103"/>
                  </a:lnTo>
                  <a:lnTo>
                    <a:pt x="0" y="105"/>
                  </a:lnTo>
                  <a:lnTo>
                    <a:pt x="0" y="107"/>
                  </a:lnTo>
                  <a:lnTo>
                    <a:pt x="1" y="109"/>
                  </a:lnTo>
                  <a:lnTo>
                    <a:pt x="3" y="109"/>
                  </a:lnTo>
                  <a:lnTo>
                    <a:pt x="5" y="110"/>
                  </a:lnTo>
                  <a:lnTo>
                    <a:pt x="7" y="110"/>
                  </a:lnTo>
                  <a:lnTo>
                    <a:pt x="9" y="111"/>
                  </a:lnTo>
                  <a:lnTo>
                    <a:pt x="12" y="111"/>
                  </a:lnTo>
                  <a:lnTo>
                    <a:pt x="16" y="111"/>
                  </a:lnTo>
                  <a:lnTo>
                    <a:pt x="20" y="111"/>
                  </a:lnTo>
                  <a:lnTo>
                    <a:pt x="23" y="112"/>
                  </a:lnTo>
                  <a:lnTo>
                    <a:pt x="26" y="112"/>
                  </a:lnTo>
                  <a:lnTo>
                    <a:pt x="31" y="112"/>
                  </a:lnTo>
                  <a:lnTo>
                    <a:pt x="36" y="112"/>
                  </a:lnTo>
                  <a:lnTo>
                    <a:pt x="41" y="113"/>
                  </a:lnTo>
                  <a:lnTo>
                    <a:pt x="46" y="113"/>
                  </a:lnTo>
                  <a:lnTo>
                    <a:pt x="52" y="113"/>
                  </a:lnTo>
                  <a:lnTo>
                    <a:pt x="58" y="113"/>
                  </a:lnTo>
                  <a:lnTo>
                    <a:pt x="59" y="113"/>
                  </a:lnTo>
                  <a:lnTo>
                    <a:pt x="60" y="113"/>
                  </a:lnTo>
                  <a:lnTo>
                    <a:pt x="61" y="111"/>
                  </a:lnTo>
                  <a:lnTo>
                    <a:pt x="63" y="110"/>
                  </a:lnTo>
                  <a:lnTo>
                    <a:pt x="66" y="109"/>
                  </a:lnTo>
                  <a:lnTo>
                    <a:pt x="68" y="107"/>
                  </a:lnTo>
                  <a:lnTo>
                    <a:pt x="71" y="105"/>
                  </a:lnTo>
                  <a:lnTo>
                    <a:pt x="73" y="104"/>
                  </a:lnTo>
                  <a:lnTo>
                    <a:pt x="76" y="102"/>
                  </a:lnTo>
                  <a:lnTo>
                    <a:pt x="78" y="101"/>
                  </a:lnTo>
                  <a:lnTo>
                    <a:pt x="82" y="99"/>
                  </a:lnTo>
                  <a:lnTo>
                    <a:pt x="84" y="97"/>
                  </a:lnTo>
                  <a:lnTo>
                    <a:pt x="86" y="96"/>
                  </a:lnTo>
                  <a:lnTo>
                    <a:pt x="88" y="94"/>
                  </a:lnTo>
                  <a:lnTo>
                    <a:pt x="91" y="92"/>
                  </a:lnTo>
                  <a:lnTo>
                    <a:pt x="92" y="91"/>
                  </a:lnTo>
                  <a:lnTo>
                    <a:pt x="92" y="89"/>
                  </a:lnTo>
                  <a:lnTo>
                    <a:pt x="94" y="88"/>
                  </a:lnTo>
                  <a:lnTo>
                    <a:pt x="94" y="87"/>
                  </a:lnTo>
                  <a:lnTo>
                    <a:pt x="95" y="85"/>
                  </a:lnTo>
                  <a:lnTo>
                    <a:pt x="95" y="83"/>
                  </a:lnTo>
                  <a:lnTo>
                    <a:pt x="97" y="81"/>
                  </a:lnTo>
                  <a:lnTo>
                    <a:pt x="99" y="80"/>
                  </a:lnTo>
                  <a:lnTo>
                    <a:pt x="100" y="78"/>
                  </a:lnTo>
                  <a:lnTo>
                    <a:pt x="102" y="77"/>
                  </a:lnTo>
                  <a:lnTo>
                    <a:pt x="103" y="77"/>
                  </a:lnTo>
                  <a:lnTo>
                    <a:pt x="105" y="75"/>
                  </a:lnTo>
                  <a:lnTo>
                    <a:pt x="106" y="75"/>
                  </a:lnTo>
                  <a:lnTo>
                    <a:pt x="108" y="75"/>
                  </a:lnTo>
                  <a:lnTo>
                    <a:pt x="109" y="75"/>
                  </a:lnTo>
                  <a:lnTo>
                    <a:pt x="110" y="75"/>
                  </a:lnTo>
                  <a:lnTo>
                    <a:pt x="111" y="73"/>
                  </a:lnTo>
                  <a:lnTo>
                    <a:pt x="113" y="73"/>
                  </a:lnTo>
                  <a:lnTo>
                    <a:pt x="115" y="71"/>
                  </a:lnTo>
                  <a:lnTo>
                    <a:pt x="117" y="69"/>
                  </a:lnTo>
                  <a:lnTo>
                    <a:pt x="119" y="68"/>
                  </a:lnTo>
                  <a:lnTo>
                    <a:pt x="120" y="67"/>
                  </a:lnTo>
                  <a:lnTo>
                    <a:pt x="122" y="65"/>
                  </a:lnTo>
                  <a:lnTo>
                    <a:pt x="124" y="63"/>
                  </a:lnTo>
                  <a:lnTo>
                    <a:pt x="126" y="61"/>
                  </a:lnTo>
                  <a:lnTo>
                    <a:pt x="128" y="59"/>
                  </a:lnTo>
                  <a:lnTo>
                    <a:pt x="128" y="57"/>
                  </a:lnTo>
                  <a:lnTo>
                    <a:pt x="129" y="56"/>
                  </a:lnTo>
                  <a:lnTo>
                    <a:pt x="127" y="56"/>
                  </a:lnTo>
                  <a:lnTo>
                    <a:pt x="126" y="56"/>
                  </a:lnTo>
                  <a:lnTo>
                    <a:pt x="125" y="56"/>
                  </a:lnTo>
                  <a:lnTo>
                    <a:pt x="124" y="54"/>
                  </a:lnTo>
                  <a:lnTo>
                    <a:pt x="122" y="54"/>
                  </a:lnTo>
                  <a:lnTo>
                    <a:pt x="120" y="54"/>
                  </a:lnTo>
                  <a:lnTo>
                    <a:pt x="119" y="54"/>
                  </a:lnTo>
                  <a:lnTo>
                    <a:pt x="117" y="52"/>
                  </a:lnTo>
                  <a:lnTo>
                    <a:pt x="115" y="52"/>
                  </a:lnTo>
                  <a:lnTo>
                    <a:pt x="113" y="52"/>
                  </a:lnTo>
                  <a:lnTo>
                    <a:pt x="111" y="52"/>
                  </a:lnTo>
                  <a:lnTo>
                    <a:pt x="110" y="52"/>
                  </a:lnTo>
                  <a:lnTo>
                    <a:pt x="109" y="52"/>
                  </a:lnTo>
                  <a:lnTo>
                    <a:pt x="108" y="52"/>
                  </a:lnTo>
                  <a:lnTo>
                    <a:pt x="108" y="44"/>
                  </a:lnTo>
                  <a:lnTo>
                    <a:pt x="109" y="37"/>
                  </a:lnTo>
                  <a:lnTo>
                    <a:pt x="111" y="32"/>
                  </a:lnTo>
                  <a:lnTo>
                    <a:pt x="114" y="26"/>
                  </a:lnTo>
                  <a:lnTo>
                    <a:pt x="117" y="24"/>
                  </a:lnTo>
                  <a:lnTo>
                    <a:pt x="121" y="20"/>
                  </a:lnTo>
                  <a:lnTo>
                    <a:pt x="125" y="18"/>
                  </a:lnTo>
                  <a:lnTo>
                    <a:pt x="129" y="16"/>
                  </a:lnTo>
                  <a:lnTo>
                    <a:pt x="133" y="16"/>
                  </a:lnTo>
                  <a:lnTo>
                    <a:pt x="138" y="15"/>
                  </a:lnTo>
                  <a:lnTo>
                    <a:pt x="141" y="15"/>
                  </a:lnTo>
                  <a:lnTo>
                    <a:pt x="146" y="14"/>
                  </a:lnTo>
                  <a:lnTo>
                    <a:pt x="150" y="14"/>
                  </a:lnTo>
                  <a:lnTo>
                    <a:pt x="155" y="13"/>
                  </a:lnTo>
                  <a:lnTo>
                    <a:pt x="159" y="11"/>
                  </a:lnTo>
                  <a:lnTo>
                    <a:pt x="163" y="8"/>
                  </a:lnTo>
                </a:path>
              </a:pathLst>
            </a:custGeom>
            <a:solidFill>
              <a:srgbClr val="F8F8F8"/>
            </a:solidFill>
            <a:ln w="6350">
              <a:solidFill>
                <a:srgbClr val="DDDDDD"/>
              </a:solidFill>
              <a:round/>
              <a:headEnd/>
              <a:tailEnd/>
            </a:ln>
          </p:spPr>
          <p:txBody>
            <a:bodyPr/>
            <a:lstStyle/>
            <a:p>
              <a:endParaRPr lang="it-IT"/>
            </a:p>
          </p:txBody>
        </p:sp>
        <p:sp>
          <p:nvSpPr>
            <p:cNvPr id="13370" name="Freeform 74"/>
            <p:cNvSpPr>
              <a:spLocks/>
            </p:cNvSpPr>
            <p:nvPr/>
          </p:nvSpPr>
          <p:spPr bwMode="auto">
            <a:xfrm>
              <a:off x="4469" y="1477"/>
              <a:ext cx="170" cy="100"/>
            </a:xfrm>
            <a:custGeom>
              <a:avLst/>
              <a:gdLst>
                <a:gd name="T0" fmla="*/ 8 w 86"/>
                <a:gd name="T1" fmla="*/ 6 h 109"/>
                <a:gd name="T2" fmla="*/ 55 w 86"/>
                <a:gd name="T3" fmla="*/ 6 h 109"/>
                <a:gd name="T4" fmla="*/ 132 w 86"/>
                <a:gd name="T5" fmla="*/ 6 h 109"/>
                <a:gd name="T6" fmla="*/ 192 w 86"/>
                <a:gd name="T7" fmla="*/ 6 h 109"/>
                <a:gd name="T8" fmla="*/ 247 w 86"/>
                <a:gd name="T9" fmla="*/ 6 h 109"/>
                <a:gd name="T10" fmla="*/ 253 w 86"/>
                <a:gd name="T11" fmla="*/ 6 h 109"/>
                <a:gd name="T12" fmla="*/ 253 w 86"/>
                <a:gd name="T13" fmla="*/ 10 h 109"/>
                <a:gd name="T14" fmla="*/ 261 w 86"/>
                <a:gd name="T15" fmla="*/ 16 h 109"/>
                <a:gd name="T16" fmla="*/ 293 w 86"/>
                <a:gd name="T17" fmla="*/ 23 h 109"/>
                <a:gd name="T18" fmla="*/ 316 w 86"/>
                <a:gd name="T19" fmla="*/ 29 h 109"/>
                <a:gd name="T20" fmla="*/ 364 w 86"/>
                <a:gd name="T21" fmla="*/ 34 h 109"/>
                <a:gd name="T22" fmla="*/ 395 w 86"/>
                <a:gd name="T23" fmla="*/ 40 h 109"/>
                <a:gd name="T24" fmla="*/ 425 w 86"/>
                <a:gd name="T25" fmla="*/ 49 h 109"/>
                <a:gd name="T26" fmla="*/ 449 w 86"/>
                <a:gd name="T27" fmla="*/ 58 h 109"/>
                <a:gd name="T28" fmla="*/ 480 w 86"/>
                <a:gd name="T29" fmla="*/ 67 h 109"/>
                <a:gd name="T30" fmla="*/ 488 w 86"/>
                <a:gd name="T31" fmla="*/ 75 h 109"/>
                <a:gd name="T32" fmla="*/ 488 w 86"/>
                <a:gd name="T33" fmla="*/ 78 h 109"/>
                <a:gd name="T34" fmla="*/ 496 w 86"/>
                <a:gd name="T35" fmla="*/ 79 h 109"/>
                <a:gd name="T36" fmla="*/ 508 w 86"/>
                <a:gd name="T37" fmla="*/ 79 h 109"/>
                <a:gd name="T38" fmla="*/ 516 w 86"/>
                <a:gd name="T39" fmla="*/ 82 h 109"/>
                <a:gd name="T40" fmla="*/ 540 w 86"/>
                <a:gd name="T41" fmla="*/ 83 h 109"/>
                <a:gd name="T42" fmla="*/ 548 w 86"/>
                <a:gd name="T43" fmla="*/ 83 h 109"/>
                <a:gd name="T44" fmla="*/ 571 w 86"/>
                <a:gd name="T45" fmla="*/ 83 h 109"/>
                <a:gd name="T46" fmla="*/ 601 w 86"/>
                <a:gd name="T47" fmla="*/ 83 h 109"/>
                <a:gd name="T48" fmla="*/ 625 w 86"/>
                <a:gd name="T49" fmla="*/ 83 h 109"/>
                <a:gd name="T50" fmla="*/ 640 w 86"/>
                <a:gd name="T51" fmla="*/ 83 h 109"/>
                <a:gd name="T52" fmla="*/ 656 w 86"/>
                <a:gd name="T53" fmla="*/ 82 h 109"/>
                <a:gd name="T54" fmla="*/ 625 w 86"/>
                <a:gd name="T55" fmla="*/ 75 h 109"/>
                <a:gd name="T56" fmla="*/ 563 w 86"/>
                <a:gd name="T57" fmla="*/ 58 h 109"/>
                <a:gd name="T58" fmla="*/ 488 w 86"/>
                <a:gd name="T59" fmla="*/ 37 h 109"/>
                <a:gd name="T60" fmla="*/ 411 w 86"/>
                <a:gd name="T61" fmla="*/ 17 h 109"/>
                <a:gd name="T62" fmla="*/ 364 w 86"/>
                <a:gd name="T63" fmla="*/ 6 h 109"/>
                <a:gd name="T64" fmla="*/ 340 w 86"/>
                <a:gd name="T65" fmla="*/ 3 h 109"/>
                <a:gd name="T66" fmla="*/ 261 w 86"/>
                <a:gd name="T67" fmla="*/ 1 h 109"/>
                <a:gd name="T68" fmla="*/ 176 w 86"/>
                <a:gd name="T69" fmla="*/ 0 h 109"/>
                <a:gd name="T70" fmla="*/ 85 w 86"/>
                <a:gd name="T71" fmla="*/ 1 h 109"/>
                <a:gd name="T72" fmla="*/ 24 w 86"/>
                <a:gd name="T73" fmla="*/ 1 h 109"/>
                <a:gd name="T74" fmla="*/ 0 w 86"/>
                <a:gd name="T75" fmla="*/ 2 h 109"/>
                <a:gd name="T76" fmla="*/ 0 w 86"/>
                <a:gd name="T77" fmla="*/ 2 h 109"/>
                <a:gd name="T78" fmla="*/ 0 w 86"/>
                <a:gd name="T79" fmla="*/ 4 h 109"/>
                <a:gd name="T80" fmla="*/ 0 w 86"/>
                <a:gd name="T81" fmla="*/ 6 h 109"/>
                <a:gd name="T82" fmla="*/ 0 w 86"/>
                <a:gd name="T83" fmla="*/ 6 h 109"/>
                <a:gd name="T84" fmla="*/ 0 w 86"/>
                <a:gd name="T85" fmla="*/ 6 h 10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6"/>
                <a:gd name="T130" fmla="*/ 0 h 109"/>
                <a:gd name="T131" fmla="*/ 86 w 86"/>
                <a:gd name="T132" fmla="*/ 109 h 10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6" h="109">
                  <a:moveTo>
                    <a:pt x="0" y="6"/>
                  </a:moveTo>
                  <a:lnTo>
                    <a:pt x="0" y="8"/>
                  </a:lnTo>
                  <a:lnTo>
                    <a:pt x="1" y="8"/>
                  </a:lnTo>
                  <a:lnTo>
                    <a:pt x="3" y="8"/>
                  </a:lnTo>
                  <a:lnTo>
                    <a:pt x="5" y="8"/>
                  </a:lnTo>
                  <a:lnTo>
                    <a:pt x="7" y="8"/>
                  </a:lnTo>
                  <a:lnTo>
                    <a:pt x="11" y="8"/>
                  </a:lnTo>
                  <a:lnTo>
                    <a:pt x="14" y="8"/>
                  </a:lnTo>
                  <a:lnTo>
                    <a:pt x="17" y="8"/>
                  </a:lnTo>
                  <a:lnTo>
                    <a:pt x="19" y="8"/>
                  </a:lnTo>
                  <a:lnTo>
                    <a:pt x="22" y="8"/>
                  </a:lnTo>
                  <a:lnTo>
                    <a:pt x="25" y="8"/>
                  </a:lnTo>
                  <a:lnTo>
                    <a:pt x="28" y="8"/>
                  </a:lnTo>
                  <a:lnTo>
                    <a:pt x="30" y="8"/>
                  </a:lnTo>
                  <a:lnTo>
                    <a:pt x="32" y="8"/>
                  </a:lnTo>
                  <a:lnTo>
                    <a:pt x="33" y="8"/>
                  </a:lnTo>
                  <a:lnTo>
                    <a:pt x="34" y="8"/>
                  </a:lnTo>
                  <a:lnTo>
                    <a:pt x="33" y="9"/>
                  </a:lnTo>
                  <a:lnTo>
                    <a:pt x="33" y="10"/>
                  </a:lnTo>
                  <a:lnTo>
                    <a:pt x="33" y="12"/>
                  </a:lnTo>
                  <a:lnTo>
                    <a:pt x="33" y="13"/>
                  </a:lnTo>
                  <a:lnTo>
                    <a:pt x="33" y="16"/>
                  </a:lnTo>
                  <a:lnTo>
                    <a:pt x="34" y="18"/>
                  </a:lnTo>
                  <a:lnTo>
                    <a:pt x="34" y="21"/>
                  </a:lnTo>
                  <a:lnTo>
                    <a:pt x="36" y="22"/>
                  </a:lnTo>
                  <a:lnTo>
                    <a:pt x="36" y="26"/>
                  </a:lnTo>
                  <a:lnTo>
                    <a:pt x="38" y="29"/>
                  </a:lnTo>
                  <a:lnTo>
                    <a:pt x="38" y="33"/>
                  </a:lnTo>
                  <a:lnTo>
                    <a:pt x="40" y="35"/>
                  </a:lnTo>
                  <a:lnTo>
                    <a:pt x="41" y="38"/>
                  </a:lnTo>
                  <a:lnTo>
                    <a:pt x="43" y="40"/>
                  </a:lnTo>
                  <a:lnTo>
                    <a:pt x="45" y="42"/>
                  </a:lnTo>
                  <a:lnTo>
                    <a:pt x="47" y="44"/>
                  </a:lnTo>
                  <a:lnTo>
                    <a:pt x="47" y="47"/>
                  </a:lnTo>
                  <a:lnTo>
                    <a:pt x="49" y="49"/>
                  </a:lnTo>
                  <a:lnTo>
                    <a:pt x="51" y="52"/>
                  </a:lnTo>
                  <a:lnTo>
                    <a:pt x="53" y="55"/>
                  </a:lnTo>
                  <a:lnTo>
                    <a:pt x="53" y="59"/>
                  </a:lnTo>
                  <a:lnTo>
                    <a:pt x="55" y="63"/>
                  </a:lnTo>
                  <a:lnTo>
                    <a:pt x="57" y="67"/>
                  </a:lnTo>
                  <a:lnTo>
                    <a:pt x="58" y="70"/>
                  </a:lnTo>
                  <a:lnTo>
                    <a:pt x="58" y="75"/>
                  </a:lnTo>
                  <a:lnTo>
                    <a:pt x="60" y="79"/>
                  </a:lnTo>
                  <a:lnTo>
                    <a:pt x="60" y="83"/>
                  </a:lnTo>
                  <a:lnTo>
                    <a:pt x="62" y="87"/>
                  </a:lnTo>
                  <a:lnTo>
                    <a:pt x="62" y="90"/>
                  </a:lnTo>
                  <a:lnTo>
                    <a:pt x="63" y="94"/>
                  </a:lnTo>
                  <a:lnTo>
                    <a:pt x="63" y="97"/>
                  </a:lnTo>
                  <a:lnTo>
                    <a:pt x="63" y="100"/>
                  </a:lnTo>
                  <a:lnTo>
                    <a:pt x="63" y="101"/>
                  </a:lnTo>
                  <a:lnTo>
                    <a:pt x="63" y="102"/>
                  </a:lnTo>
                  <a:lnTo>
                    <a:pt x="64" y="102"/>
                  </a:lnTo>
                  <a:lnTo>
                    <a:pt x="64" y="103"/>
                  </a:lnTo>
                  <a:lnTo>
                    <a:pt x="65" y="103"/>
                  </a:lnTo>
                  <a:lnTo>
                    <a:pt x="66" y="103"/>
                  </a:lnTo>
                  <a:lnTo>
                    <a:pt x="66" y="105"/>
                  </a:lnTo>
                  <a:lnTo>
                    <a:pt x="67" y="105"/>
                  </a:lnTo>
                  <a:lnTo>
                    <a:pt x="67" y="106"/>
                  </a:lnTo>
                  <a:lnTo>
                    <a:pt x="69" y="106"/>
                  </a:lnTo>
                  <a:lnTo>
                    <a:pt x="69" y="107"/>
                  </a:lnTo>
                  <a:lnTo>
                    <a:pt x="70" y="107"/>
                  </a:lnTo>
                  <a:lnTo>
                    <a:pt x="71" y="107"/>
                  </a:lnTo>
                  <a:lnTo>
                    <a:pt x="71" y="108"/>
                  </a:lnTo>
                  <a:lnTo>
                    <a:pt x="73" y="108"/>
                  </a:lnTo>
                  <a:lnTo>
                    <a:pt x="74" y="108"/>
                  </a:lnTo>
                  <a:lnTo>
                    <a:pt x="76" y="108"/>
                  </a:lnTo>
                  <a:lnTo>
                    <a:pt x="78" y="108"/>
                  </a:lnTo>
                  <a:lnTo>
                    <a:pt x="79" y="107"/>
                  </a:lnTo>
                  <a:lnTo>
                    <a:pt x="81" y="107"/>
                  </a:lnTo>
                  <a:lnTo>
                    <a:pt x="83" y="107"/>
                  </a:lnTo>
                  <a:lnTo>
                    <a:pt x="84" y="107"/>
                  </a:lnTo>
                  <a:lnTo>
                    <a:pt x="85" y="106"/>
                  </a:lnTo>
                  <a:lnTo>
                    <a:pt x="84" y="105"/>
                  </a:lnTo>
                  <a:lnTo>
                    <a:pt x="84" y="102"/>
                  </a:lnTo>
                  <a:lnTo>
                    <a:pt x="81" y="97"/>
                  </a:lnTo>
                  <a:lnTo>
                    <a:pt x="79" y="91"/>
                  </a:lnTo>
                  <a:lnTo>
                    <a:pt x="76" y="84"/>
                  </a:lnTo>
                  <a:lnTo>
                    <a:pt x="73" y="75"/>
                  </a:lnTo>
                  <a:lnTo>
                    <a:pt x="69" y="67"/>
                  </a:lnTo>
                  <a:lnTo>
                    <a:pt x="67" y="56"/>
                  </a:lnTo>
                  <a:lnTo>
                    <a:pt x="63" y="48"/>
                  </a:lnTo>
                  <a:lnTo>
                    <a:pt x="60" y="39"/>
                  </a:lnTo>
                  <a:lnTo>
                    <a:pt x="56" y="30"/>
                  </a:lnTo>
                  <a:lnTo>
                    <a:pt x="53" y="22"/>
                  </a:lnTo>
                  <a:lnTo>
                    <a:pt x="50" y="16"/>
                  </a:lnTo>
                  <a:lnTo>
                    <a:pt x="49" y="10"/>
                  </a:lnTo>
                  <a:lnTo>
                    <a:pt x="47" y="6"/>
                  </a:lnTo>
                  <a:lnTo>
                    <a:pt x="47" y="4"/>
                  </a:lnTo>
                  <a:lnTo>
                    <a:pt x="46" y="4"/>
                  </a:lnTo>
                  <a:lnTo>
                    <a:pt x="44" y="3"/>
                  </a:lnTo>
                  <a:lnTo>
                    <a:pt x="40" y="3"/>
                  </a:lnTo>
                  <a:lnTo>
                    <a:pt x="38" y="1"/>
                  </a:lnTo>
                  <a:lnTo>
                    <a:pt x="34" y="1"/>
                  </a:lnTo>
                  <a:lnTo>
                    <a:pt x="30" y="1"/>
                  </a:lnTo>
                  <a:lnTo>
                    <a:pt x="27" y="1"/>
                  </a:lnTo>
                  <a:lnTo>
                    <a:pt x="23" y="0"/>
                  </a:lnTo>
                  <a:lnTo>
                    <a:pt x="18" y="1"/>
                  </a:lnTo>
                  <a:lnTo>
                    <a:pt x="15" y="1"/>
                  </a:lnTo>
                  <a:lnTo>
                    <a:pt x="11" y="1"/>
                  </a:lnTo>
                  <a:lnTo>
                    <a:pt x="8" y="1"/>
                  </a:lnTo>
                  <a:lnTo>
                    <a:pt x="5" y="1"/>
                  </a:lnTo>
                  <a:lnTo>
                    <a:pt x="3" y="1"/>
                  </a:lnTo>
                  <a:lnTo>
                    <a:pt x="2" y="1"/>
                  </a:lnTo>
                  <a:lnTo>
                    <a:pt x="0" y="2"/>
                  </a:lnTo>
                  <a:lnTo>
                    <a:pt x="0" y="4"/>
                  </a:lnTo>
                  <a:lnTo>
                    <a:pt x="0" y="6"/>
                  </a:lnTo>
                </a:path>
              </a:pathLst>
            </a:custGeom>
            <a:solidFill>
              <a:srgbClr val="F8F8F8"/>
            </a:solidFill>
            <a:ln w="9525">
              <a:solidFill>
                <a:srgbClr val="DDDDDD"/>
              </a:solidFill>
              <a:round/>
              <a:headEnd/>
              <a:tailEnd/>
            </a:ln>
          </p:spPr>
          <p:txBody>
            <a:bodyPr/>
            <a:lstStyle/>
            <a:p>
              <a:endParaRPr lang="it-IT"/>
            </a:p>
          </p:txBody>
        </p:sp>
        <p:sp>
          <p:nvSpPr>
            <p:cNvPr id="13371" name="Freeform 75"/>
            <p:cNvSpPr>
              <a:spLocks/>
            </p:cNvSpPr>
            <p:nvPr/>
          </p:nvSpPr>
          <p:spPr bwMode="auto">
            <a:xfrm>
              <a:off x="5115" y="1478"/>
              <a:ext cx="171" cy="99"/>
            </a:xfrm>
            <a:custGeom>
              <a:avLst/>
              <a:gdLst>
                <a:gd name="T0" fmla="*/ 637 w 87"/>
                <a:gd name="T1" fmla="*/ 6 h 108"/>
                <a:gd name="T2" fmla="*/ 584 w 87"/>
                <a:gd name="T3" fmla="*/ 6 h 108"/>
                <a:gd name="T4" fmla="*/ 525 w 87"/>
                <a:gd name="T5" fmla="*/ 6 h 108"/>
                <a:gd name="T6" fmla="*/ 448 w 87"/>
                <a:gd name="T7" fmla="*/ 6 h 108"/>
                <a:gd name="T8" fmla="*/ 401 w 87"/>
                <a:gd name="T9" fmla="*/ 6 h 108"/>
                <a:gd name="T10" fmla="*/ 387 w 87"/>
                <a:gd name="T11" fmla="*/ 6 h 108"/>
                <a:gd name="T12" fmla="*/ 387 w 87"/>
                <a:gd name="T13" fmla="*/ 9 h 108"/>
                <a:gd name="T14" fmla="*/ 371 w 87"/>
                <a:gd name="T15" fmla="*/ 16 h 108"/>
                <a:gd name="T16" fmla="*/ 348 w 87"/>
                <a:gd name="T17" fmla="*/ 23 h 108"/>
                <a:gd name="T18" fmla="*/ 328 w 87"/>
                <a:gd name="T19" fmla="*/ 29 h 108"/>
                <a:gd name="T20" fmla="*/ 297 w 87"/>
                <a:gd name="T21" fmla="*/ 34 h 108"/>
                <a:gd name="T22" fmla="*/ 259 w 87"/>
                <a:gd name="T23" fmla="*/ 41 h 108"/>
                <a:gd name="T24" fmla="*/ 212 w 87"/>
                <a:gd name="T25" fmla="*/ 49 h 108"/>
                <a:gd name="T26" fmla="*/ 181 w 87"/>
                <a:gd name="T27" fmla="*/ 58 h 108"/>
                <a:gd name="T28" fmla="*/ 167 w 87"/>
                <a:gd name="T29" fmla="*/ 67 h 108"/>
                <a:gd name="T30" fmla="*/ 167 w 87"/>
                <a:gd name="T31" fmla="*/ 76 h 108"/>
                <a:gd name="T32" fmla="*/ 167 w 87"/>
                <a:gd name="T33" fmla="*/ 78 h 108"/>
                <a:gd name="T34" fmla="*/ 143 w 87"/>
                <a:gd name="T35" fmla="*/ 80 h 108"/>
                <a:gd name="T36" fmla="*/ 143 w 87"/>
                <a:gd name="T37" fmla="*/ 80 h 108"/>
                <a:gd name="T38" fmla="*/ 120 w 87"/>
                <a:gd name="T39" fmla="*/ 82 h 108"/>
                <a:gd name="T40" fmla="*/ 108 w 87"/>
                <a:gd name="T41" fmla="*/ 83 h 108"/>
                <a:gd name="T42" fmla="*/ 100 w 87"/>
                <a:gd name="T43" fmla="*/ 83 h 108"/>
                <a:gd name="T44" fmla="*/ 77 w 87"/>
                <a:gd name="T45" fmla="*/ 83 h 108"/>
                <a:gd name="T46" fmla="*/ 47 w 87"/>
                <a:gd name="T47" fmla="*/ 83 h 108"/>
                <a:gd name="T48" fmla="*/ 31 w 87"/>
                <a:gd name="T49" fmla="*/ 83 h 108"/>
                <a:gd name="T50" fmla="*/ 8 w 87"/>
                <a:gd name="T51" fmla="*/ 83 h 108"/>
                <a:gd name="T52" fmla="*/ 8 w 87"/>
                <a:gd name="T53" fmla="*/ 82 h 108"/>
                <a:gd name="T54" fmla="*/ 24 w 87"/>
                <a:gd name="T55" fmla="*/ 76 h 108"/>
                <a:gd name="T56" fmla="*/ 85 w 87"/>
                <a:gd name="T57" fmla="*/ 58 h 108"/>
                <a:gd name="T58" fmla="*/ 167 w 87"/>
                <a:gd name="T59" fmla="*/ 36 h 108"/>
                <a:gd name="T60" fmla="*/ 244 w 87"/>
                <a:gd name="T61" fmla="*/ 16 h 108"/>
                <a:gd name="T62" fmla="*/ 281 w 87"/>
                <a:gd name="T63" fmla="*/ 6 h 108"/>
                <a:gd name="T64" fmla="*/ 305 w 87"/>
                <a:gd name="T65" fmla="*/ 3 h 108"/>
                <a:gd name="T66" fmla="*/ 379 w 87"/>
                <a:gd name="T67" fmla="*/ 1 h 108"/>
                <a:gd name="T68" fmla="*/ 472 w 87"/>
                <a:gd name="T69" fmla="*/ 0 h 108"/>
                <a:gd name="T70" fmla="*/ 552 w 87"/>
                <a:gd name="T71" fmla="*/ 0 h 108"/>
                <a:gd name="T72" fmla="*/ 621 w 87"/>
                <a:gd name="T73" fmla="*/ 0 h 108"/>
                <a:gd name="T74" fmla="*/ 637 w 87"/>
                <a:gd name="T75" fmla="*/ 1 h 108"/>
                <a:gd name="T76" fmla="*/ 637 w 87"/>
                <a:gd name="T77" fmla="*/ 2 h 108"/>
                <a:gd name="T78" fmla="*/ 637 w 87"/>
                <a:gd name="T79" fmla="*/ 4 h 108"/>
                <a:gd name="T80" fmla="*/ 645 w 87"/>
                <a:gd name="T81" fmla="*/ 5 h 108"/>
                <a:gd name="T82" fmla="*/ 645 w 87"/>
                <a:gd name="T83" fmla="*/ 6 h 108"/>
                <a:gd name="T84" fmla="*/ 653 w 87"/>
                <a:gd name="T85" fmla="*/ 6 h 1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
                <a:gd name="T130" fmla="*/ 0 h 108"/>
                <a:gd name="T131" fmla="*/ 87 w 87"/>
                <a:gd name="T132" fmla="*/ 108 h 1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 h="108">
                  <a:moveTo>
                    <a:pt x="86" y="6"/>
                  </a:moveTo>
                  <a:lnTo>
                    <a:pt x="85" y="7"/>
                  </a:lnTo>
                  <a:lnTo>
                    <a:pt x="84" y="7"/>
                  </a:lnTo>
                  <a:lnTo>
                    <a:pt x="82" y="7"/>
                  </a:lnTo>
                  <a:lnTo>
                    <a:pt x="80" y="7"/>
                  </a:lnTo>
                  <a:lnTo>
                    <a:pt x="77" y="7"/>
                  </a:lnTo>
                  <a:lnTo>
                    <a:pt x="74" y="7"/>
                  </a:lnTo>
                  <a:lnTo>
                    <a:pt x="71" y="7"/>
                  </a:lnTo>
                  <a:lnTo>
                    <a:pt x="69" y="7"/>
                  </a:lnTo>
                  <a:lnTo>
                    <a:pt x="66" y="7"/>
                  </a:lnTo>
                  <a:lnTo>
                    <a:pt x="62" y="7"/>
                  </a:lnTo>
                  <a:lnTo>
                    <a:pt x="59" y="7"/>
                  </a:lnTo>
                  <a:lnTo>
                    <a:pt x="57" y="7"/>
                  </a:lnTo>
                  <a:lnTo>
                    <a:pt x="55" y="7"/>
                  </a:lnTo>
                  <a:lnTo>
                    <a:pt x="53" y="7"/>
                  </a:lnTo>
                  <a:lnTo>
                    <a:pt x="51" y="8"/>
                  </a:lnTo>
                  <a:lnTo>
                    <a:pt x="51" y="9"/>
                  </a:lnTo>
                  <a:lnTo>
                    <a:pt x="51" y="11"/>
                  </a:lnTo>
                  <a:lnTo>
                    <a:pt x="51" y="12"/>
                  </a:lnTo>
                  <a:lnTo>
                    <a:pt x="50" y="15"/>
                  </a:lnTo>
                  <a:lnTo>
                    <a:pt x="50" y="17"/>
                  </a:lnTo>
                  <a:lnTo>
                    <a:pt x="49" y="20"/>
                  </a:lnTo>
                  <a:lnTo>
                    <a:pt x="49" y="22"/>
                  </a:lnTo>
                  <a:lnTo>
                    <a:pt x="47" y="26"/>
                  </a:lnTo>
                  <a:lnTo>
                    <a:pt x="46" y="29"/>
                  </a:lnTo>
                  <a:lnTo>
                    <a:pt x="45" y="33"/>
                  </a:lnTo>
                  <a:lnTo>
                    <a:pt x="45" y="35"/>
                  </a:lnTo>
                  <a:lnTo>
                    <a:pt x="43" y="38"/>
                  </a:lnTo>
                  <a:lnTo>
                    <a:pt x="41" y="40"/>
                  </a:lnTo>
                  <a:lnTo>
                    <a:pt x="39" y="42"/>
                  </a:lnTo>
                  <a:lnTo>
                    <a:pt x="39" y="44"/>
                  </a:lnTo>
                  <a:lnTo>
                    <a:pt x="37" y="47"/>
                  </a:lnTo>
                  <a:lnTo>
                    <a:pt x="35" y="50"/>
                  </a:lnTo>
                  <a:lnTo>
                    <a:pt x="34" y="53"/>
                  </a:lnTo>
                  <a:lnTo>
                    <a:pt x="32" y="55"/>
                  </a:lnTo>
                  <a:lnTo>
                    <a:pt x="30" y="59"/>
                  </a:lnTo>
                  <a:lnTo>
                    <a:pt x="28" y="63"/>
                  </a:lnTo>
                  <a:lnTo>
                    <a:pt x="26" y="67"/>
                  </a:lnTo>
                  <a:lnTo>
                    <a:pt x="26" y="70"/>
                  </a:lnTo>
                  <a:lnTo>
                    <a:pt x="24" y="75"/>
                  </a:lnTo>
                  <a:lnTo>
                    <a:pt x="23" y="79"/>
                  </a:lnTo>
                  <a:lnTo>
                    <a:pt x="22" y="83"/>
                  </a:lnTo>
                  <a:lnTo>
                    <a:pt x="22" y="87"/>
                  </a:lnTo>
                  <a:lnTo>
                    <a:pt x="22" y="90"/>
                  </a:lnTo>
                  <a:lnTo>
                    <a:pt x="22" y="94"/>
                  </a:lnTo>
                  <a:lnTo>
                    <a:pt x="22" y="98"/>
                  </a:lnTo>
                  <a:lnTo>
                    <a:pt x="23" y="100"/>
                  </a:lnTo>
                  <a:lnTo>
                    <a:pt x="22" y="101"/>
                  </a:lnTo>
                  <a:lnTo>
                    <a:pt x="21" y="102"/>
                  </a:lnTo>
                  <a:lnTo>
                    <a:pt x="19" y="104"/>
                  </a:lnTo>
                  <a:lnTo>
                    <a:pt x="17" y="105"/>
                  </a:lnTo>
                  <a:lnTo>
                    <a:pt x="16" y="106"/>
                  </a:lnTo>
                  <a:lnTo>
                    <a:pt x="14" y="107"/>
                  </a:lnTo>
                  <a:lnTo>
                    <a:pt x="13" y="107"/>
                  </a:lnTo>
                  <a:lnTo>
                    <a:pt x="12" y="107"/>
                  </a:lnTo>
                  <a:lnTo>
                    <a:pt x="10" y="107"/>
                  </a:lnTo>
                  <a:lnTo>
                    <a:pt x="8" y="107"/>
                  </a:lnTo>
                  <a:lnTo>
                    <a:pt x="6" y="107"/>
                  </a:lnTo>
                  <a:lnTo>
                    <a:pt x="4" y="107"/>
                  </a:lnTo>
                  <a:lnTo>
                    <a:pt x="2" y="107"/>
                  </a:lnTo>
                  <a:lnTo>
                    <a:pt x="1" y="107"/>
                  </a:lnTo>
                  <a:lnTo>
                    <a:pt x="1" y="106"/>
                  </a:lnTo>
                  <a:lnTo>
                    <a:pt x="0" y="105"/>
                  </a:lnTo>
                  <a:lnTo>
                    <a:pt x="1" y="102"/>
                  </a:lnTo>
                  <a:lnTo>
                    <a:pt x="3" y="98"/>
                  </a:lnTo>
                  <a:lnTo>
                    <a:pt x="5" y="90"/>
                  </a:lnTo>
                  <a:lnTo>
                    <a:pt x="8" y="83"/>
                  </a:lnTo>
                  <a:lnTo>
                    <a:pt x="11" y="75"/>
                  </a:lnTo>
                  <a:lnTo>
                    <a:pt x="15" y="66"/>
                  </a:lnTo>
                  <a:lnTo>
                    <a:pt x="19" y="56"/>
                  </a:lnTo>
                  <a:lnTo>
                    <a:pt x="22" y="47"/>
                  </a:lnTo>
                  <a:lnTo>
                    <a:pt x="25" y="38"/>
                  </a:lnTo>
                  <a:lnTo>
                    <a:pt x="28" y="30"/>
                  </a:lnTo>
                  <a:lnTo>
                    <a:pt x="32" y="21"/>
                  </a:lnTo>
                  <a:lnTo>
                    <a:pt x="34" y="16"/>
                  </a:lnTo>
                  <a:lnTo>
                    <a:pt x="36" y="10"/>
                  </a:lnTo>
                  <a:lnTo>
                    <a:pt x="37" y="7"/>
                  </a:lnTo>
                  <a:lnTo>
                    <a:pt x="39" y="4"/>
                  </a:lnTo>
                  <a:lnTo>
                    <a:pt x="40" y="3"/>
                  </a:lnTo>
                  <a:lnTo>
                    <a:pt x="43" y="3"/>
                  </a:lnTo>
                  <a:lnTo>
                    <a:pt x="46" y="1"/>
                  </a:lnTo>
                  <a:lnTo>
                    <a:pt x="50" y="1"/>
                  </a:lnTo>
                  <a:lnTo>
                    <a:pt x="54" y="1"/>
                  </a:lnTo>
                  <a:lnTo>
                    <a:pt x="57" y="1"/>
                  </a:lnTo>
                  <a:lnTo>
                    <a:pt x="62" y="0"/>
                  </a:lnTo>
                  <a:lnTo>
                    <a:pt x="66" y="0"/>
                  </a:lnTo>
                  <a:lnTo>
                    <a:pt x="70" y="0"/>
                  </a:lnTo>
                  <a:lnTo>
                    <a:pt x="73" y="0"/>
                  </a:lnTo>
                  <a:lnTo>
                    <a:pt x="77" y="0"/>
                  </a:lnTo>
                  <a:lnTo>
                    <a:pt x="78" y="0"/>
                  </a:lnTo>
                  <a:lnTo>
                    <a:pt x="82" y="0"/>
                  </a:lnTo>
                  <a:lnTo>
                    <a:pt x="83" y="0"/>
                  </a:lnTo>
                  <a:lnTo>
                    <a:pt x="84" y="0"/>
                  </a:lnTo>
                  <a:lnTo>
                    <a:pt x="84" y="1"/>
                  </a:lnTo>
                  <a:lnTo>
                    <a:pt x="84" y="2"/>
                  </a:lnTo>
                  <a:lnTo>
                    <a:pt x="84" y="4"/>
                  </a:lnTo>
                  <a:lnTo>
                    <a:pt x="85" y="4"/>
                  </a:lnTo>
                  <a:lnTo>
                    <a:pt x="85" y="5"/>
                  </a:lnTo>
                  <a:lnTo>
                    <a:pt x="85" y="6"/>
                  </a:lnTo>
                  <a:lnTo>
                    <a:pt x="86" y="6"/>
                  </a:lnTo>
                </a:path>
              </a:pathLst>
            </a:custGeom>
            <a:solidFill>
              <a:srgbClr val="F8F8F8"/>
            </a:solidFill>
            <a:ln w="9525">
              <a:solidFill>
                <a:srgbClr val="DDDDDD"/>
              </a:solidFill>
              <a:round/>
              <a:headEnd/>
              <a:tailEnd/>
            </a:ln>
          </p:spPr>
          <p:txBody>
            <a:bodyPr/>
            <a:lstStyle/>
            <a:p>
              <a:endParaRPr lang="it-IT"/>
            </a:p>
          </p:txBody>
        </p:sp>
        <p:sp>
          <p:nvSpPr>
            <p:cNvPr id="13372" name="Freeform 76"/>
            <p:cNvSpPr>
              <a:spLocks/>
            </p:cNvSpPr>
            <p:nvPr/>
          </p:nvSpPr>
          <p:spPr bwMode="auto">
            <a:xfrm>
              <a:off x="4719" y="1454"/>
              <a:ext cx="69" cy="100"/>
            </a:xfrm>
            <a:custGeom>
              <a:avLst/>
              <a:gdLst>
                <a:gd name="T0" fmla="*/ 252 w 35"/>
                <a:gd name="T1" fmla="*/ 3 h 107"/>
                <a:gd name="T2" fmla="*/ 237 w 35"/>
                <a:gd name="T3" fmla="*/ 5 h 107"/>
                <a:gd name="T4" fmla="*/ 229 w 35"/>
                <a:gd name="T5" fmla="*/ 7 h 107"/>
                <a:gd name="T6" fmla="*/ 205 w 35"/>
                <a:gd name="T7" fmla="*/ 12 h 107"/>
                <a:gd name="T8" fmla="*/ 199 w 35"/>
                <a:gd name="T9" fmla="*/ 18 h 107"/>
                <a:gd name="T10" fmla="*/ 199 w 35"/>
                <a:gd name="T11" fmla="*/ 22 h 107"/>
                <a:gd name="T12" fmla="*/ 205 w 35"/>
                <a:gd name="T13" fmla="*/ 29 h 107"/>
                <a:gd name="T14" fmla="*/ 237 w 35"/>
                <a:gd name="T15" fmla="*/ 34 h 107"/>
                <a:gd name="T16" fmla="*/ 252 w 35"/>
                <a:gd name="T17" fmla="*/ 37 h 107"/>
                <a:gd name="T18" fmla="*/ 237 w 35"/>
                <a:gd name="T19" fmla="*/ 39 h 107"/>
                <a:gd name="T20" fmla="*/ 199 w 35"/>
                <a:gd name="T21" fmla="*/ 40 h 107"/>
                <a:gd name="T22" fmla="*/ 160 w 35"/>
                <a:gd name="T23" fmla="*/ 44 h 107"/>
                <a:gd name="T24" fmla="*/ 116 w 35"/>
                <a:gd name="T25" fmla="*/ 45 h 107"/>
                <a:gd name="T26" fmla="*/ 77 w 35"/>
                <a:gd name="T27" fmla="*/ 48 h 107"/>
                <a:gd name="T28" fmla="*/ 47 w 35"/>
                <a:gd name="T29" fmla="*/ 50 h 107"/>
                <a:gd name="T30" fmla="*/ 32 w 35"/>
                <a:gd name="T31" fmla="*/ 52 h 107"/>
                <a:gd name="T32" fmla="*/ 24 w 35"/>
                <a:gd name="T33" fmla="*/ 53 h 107"/>
                <a:gd name="T34" fmla="*/ 24 w 35"/>
                <a:gd name="T35" fmla="*/ 56 h 107"/>
                <a:gd name="T36" fmla="*/ 24 w 35"/>
                <a:gd name="T37" fmla="*/ 62 h 107"/>
                <a:gd name="T38" fmla="*/ 24 w 35"/>
                <a:gd name="T39" fmla="*/ 68 h 107"/>
                <a:gd name="T40" fmla="*/ 39 w 35"/>
                <a:gd name="T41" fmla="*/ 75 h 107"/>
                <a:gd name="T42" fmla="*/ 39 w 35"/>
                <a:gd name="T43" fmla="*/ 81 h 107"/>
                <a:gd name="T44" fmla="*/ 47 w 35"/>
                <a:gd name="T45" fmla="*/ 85 h 107"/>
                <a:gd name="T46" fmla="*/ 47 w 35"/>
                <a:gd name="T47" fmla="*/ 87 h 107"/>
                <a:gd name="T48" fmla="*/ 39 w 35"/>
                <a:gd name="T49" fmla="*/ 84 h 107"/>
                <a:gd name="T50" fmla="*/ 24 w 35"/>
                <a:gd name="T51" fmla="*/ 80 h 107"/>
                <a:gd name="T52" fmla="*/ 8 w 35"/>
                <a:gd name="T53" fmla="*/ 75 h 107"/>
                <a:gd name="T54" fmla="*/ 8 w 35"/>
                <a:gd name="T55" fmla="*/ 69 h 107"/>
                <a:gd name="T56" fmla="*/ 0 w 35"/>
                <a:gd name="T57" fmla="*/ 64 h 107"/>
                <a:gd name="T58" fmla="*/ 0 w 35"/>
                <a:gd name="T59" fmla="*/ 59 h 107"/>
                <a:gd name="T60" fmla="*/ 0 w 35"/>
                <a:gd name="T61" fmla="*/ 54 h 107"/>
                <a:gd name="T62" fmla="*/ 0 w 35"/>
                <a:gd name="T63" fmla="*/ 50 h 107"/>
                <a:gd name="T64" fmla="*/ 24 w 35"/>
                <a:gd name="T65" fmla="*/ 48 h 107"/>
                <a:gd name="T66" fmla="*/ 63 w 35"/>
                <a:gd name="T67" fmla="*/ 42 h 107"/>
                <a:gd name="T68" fmla="*/ 101 w 35"/>
                <a:gd name="T69" fmla="*/ 34 h 107"/>
                <a:gd name="T70" fmla="*/ 144 w 35"/>
                <a:gd name="T71" fmla="*/ 25 h 107"/>
                <a:gd name="T72" fmla="*/ 191 w 35"/>
                <a:gd name="T73" fmla="*/ 19 h 107"/>
                <a:gd name="T74" fmla="*/ 213 w 35"/>
                <a:gd name="T75" fmla="*/ 10 h 107"/>
                <a:gd name="T76" fmla="*/ 237 w 35"/>
                <a:gd name="T77" fmla="*/ 6 h 107"/>
                <a:gd name="T78" fmla="*/ 252 w 35"/>
                <a:gd name="T79" fmla="*/ 1 h 107"/>
                <a:gd name="T80" fmla="*/ 260 w 35"/>
                <a:gd name="T81" fmla="*/ 1 h 107"/>
                <a:gd name="T82" fmla="*/ 260 w 35"/>
                <a:gd name="T83" fmla="*/ 1 h 107"/>
                <a:gd name="T84" fmla="*/ 260 w 35"/>
                <a:gd name="T85" fmla="*/ 1 h 107"/>
                <a:gd name="T86" fmla="*/ 260 w 35"/>
                <a:gd name="T87" fmla="*/ 1 h 107"/>
                <a:gd name="T88" fmla="*/ 260 w 35"/>
                <a:gd name="T89" fmla="*/ 1 h 107"/>
                <a:gd name="T90" fmla="*/ 260 w 35"/>
                <a:gd name="T91" fmla="*/ 1 h 107"/>
                <a:gd name="T92" fmla="*/ 260 w 35"/>
                <a:gd name="T93" fmla="*/ 1 h 107"/>
                <a:gd name="T94" fmla="*/ 260 w 35"/>
                <a:gd name="T95" fmla="*/ 1 h 107"/>
                <a:gd name="T96" fmla="*/ 260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34" y="1"/>
                  </a:moveTo>
                  <a:lnTo>
                    <a:pt x="33" y="3"/>
                  </a:lnTo>
                  <a:lnTo>
                    <a:pt x="31" y="5"/>
                  </a:lnTo>
                  <a:lnTo>
                    <a:pt x="31" y="6"/>
                  </a:lnTo>
                  <a:lnTo>
                    <a:pt x="30" y="10"/>
                  </a:lnTo>
                  <a:lnTo>
                    <a:pt x="29" y="11"/>
                  </a:lnTo>
                  <a:lnTo>
                    <a:pt x="27" y="15"/>
                  </a:lnTo>
                  <a:lnTo>
                    <a:pt x="27" y="17"/>
                  </a:lnTo>
                  <a:lnTo>
                    <a:pt x="26" y="21"/>
                  </a:lnTo>
                  <a:lnTo>
                    <a:pt x="26" y="24"/>
                  </a:lnTo>
                  <a:lnTo>
                    <a:pt x="26" y="28"/>
                  </a:lnTo>
                  <a:lnTo>
                    <a:pt x="26" y="31"/>
                  </a:lnTo>
                  <a:lnTo>
                    <a:pt x="27" y="35"/>
                  </a:lnTo>
                  <a:lnTo>
                    <a:pt x="28" y="38"/>
                  </a:lnTo>
                  <a:lnTo>
                    <a:pt x="31" y="42"/>
                  </a:lnTo>
                  <a:lnTo>
                    <a:pt x="34" y="45"/>
                  </a:lnTo>
                  <a:lnTo>
                    <a:pt x="33" y="46"/>
                  </a:lnTo>
                  <a:lnTo>
                    <a:pt x="32" y="46"/>
                  </a:lnTo>
                  <a:lnTo>
                    <a:pt x="31" y="48"/>
                  </a:lnTo>
                  <a:lnTo>
                    <a:pt x="29" y="48"/>
                  </a:lnTo>
                  <a:lnTo>
                    <a:pt x="26" y="49"/>
                  </a:lnTo>
                  <a:lnTo>
                    <a:pt x="24" y="51"/>
                  </a:lnTo>
                  <a:lnTo>
                    <a:pt x="21" y="53"/>
                  </a:lnTo>
                  <a:lnTo>
                    <a:pt x="19" y="53"/>
                  </a:lnTo>
                  <a:lnTo>
                    <a:pt x="15" y="55"/>
                  </a:lnTo>
                  <a:lnTo>
                    <a:pt x="13" y="57"/>
                  </a:lnTo>
                  <a:lnTo>
                    <a:pt x="10" y="59"/>
                  </a:lnTo>
                  <a:lnTo>
                    <a:pt x="8" y="60"/>
                  </a:lnTo>
                  <a:lnTo>
                    <a:pt x="6" y="61"/>
                  </a:lnTo>
                  <a:lnTo>
                    <a:pt x="5" y="63"/>
                  </a:lnTo>
                  <a:lnTo>
                    <a:pt x="4" y="64"/>
                  </a:lnTo>
                  <a:lnTo>
                    <a:pt x="3" y="65"/>
                  </a:lnTo>
                  <a:lnTo>
                    <a:pt x="3" y="66"/>
                  </a:lnTo>
                  <a:lnTo>
                    <a:pt x="3" y="69"/>
                  </a:lnTo>
                  <a:lnTo>
                    <a:pt x="3" y="72"/>
                  </a:lnTo>
                  <a:lnTo>
                    <a:pt x="3" y="76"/>
                  </a:lnTo>
                  <a:lnTo>
                    <a:pt x="3" y="79"/>
                  </a:lnTo>
                  <a:lnTo>
                    <a:pt x="3" y="83"/>
                  </a:lnTo>
                  <a:lnTo>
                    <a:pt x="5" y="87"/>
                  </a:lnTo>
                  <a:lnTo>
                    <a:pt x="5" y="92"/>
                  </a:lnTo>
                  <a:lnTo>
                    <a:pt x="5" y="95"/>
                  </a:lnTo>
                  <a:lnTo>
                    <a:pt x="5" y="99"/>
                  </a:lnTo>
                  <a:lnTo>
                    <a:pt x="6" y="101"/>
                  </a:lnTo>
                  <a:lnTo>
                    <a:pt x="6" y="104"/>
                  </a:lnTo>
                  <a:lnTo>
                    <a:pt x="6" y="105"/>
                  </a:lnTo>
                  <a:lnTo>
                    <a:pt x="6" y="106"/>
                  </a:lnTo>
                  <a:lnTo>
                    <a:pt x="6" y="105"/>
                  </a:lnTo>
                  <a:lnTo>
                    <a:pt x="5" y="103"/>
                  </a:lnTo>
                  <a:lnTo>
                    <a:pt x="5" y="100"/>
                  </a:lnTo>
                  <a:lnTo>
                    <a:pt x="3" y="98"/>
                  </a:lnTo>
                  <a:lnTo>
                    <a:pt x="3" y="95"/>
                  </a:lnTo>
                  <a:lnTo>
                    <a:pt x="1" y="92"/>
                  </a:lnTo>
                  <a:lnTo>
                    <a:pt x="1" y="88"/>
                  </a:lnTo>
                  <a:lnTo>
                    <a:pt x="1" y="84"/>
                  </a:lnTo>
                  <a:lnTo>
                    <a:pt x="1" y="80"/>
                  </a:lnTo>
                  <a:lnTo>
                    <a:pt x="0" y="78"/>
                  </a:lnTo>
                  <a:lnTo>
                    <a:pt x="0" y="75"/>
                  </a:lnTo>
                  <a:lnTo>
                    <a:pt x="0" y="72"/>
                  </a:lnTo>
                  <a:lnTo>
                    <a:pt x="0" y="68"/>
                  </a:lnTo>
                  <a:lnTo>
                    <a:pt x="0" y="66"/>
                  </a:lnTo>
                  <a:lnTo>
                    <a:pt x="0" y="64"/>
                  </a:lnTo>
                  <a:lnTo>
                    <a:pt x="0" y="62"/>
                  </a:lnTo>
                  <a:lnTo>
                    <a:pt x="1" y="60"/>
                  </a:lnTo>
                  <a:lnTo>
                    <a:pt x="3" y="59"/>
                  </a:lnTo>
                  <a:lnTo>
                    <a:pt x="6" y="55"/>
                  </a:lnTo>
                  <a:lnTo>
                    <a:pt x="8" y="51"/>
                  </a:lnTo>
                  <a:lnTo>
                    <a:pt x="12" y="46"/>
                  </a:lnTo>
                  <a:lnTo>
                    <a:pt x="13" y="42"/>
                  </a:lnTo>
                  <a:lnTo>
                    <a:pt x="17" y="37"/>
                  </a:lnTo>
                  <a:lnTo>
                    <a:pt x="19" y="31"/>
                  </a:lnTo>
                  <a:lnTo>
                    <a:pt x="23" y="26"/>
                  </a:lnTo>
                  <a:lnTo>
                    <a:pt x="25" y="22"/>
                  </a:lnTo>
                  <a:lnTo>
                    <a:pt x="27" y="17"/>
                  </a:lnTo>
                  <a:lnTo>
                    <a:pt x="28" y="13"/>
                  </a:lnTo>
                  <a:lnTo>
                    <a:pt x="31" y="8"/>
                  </a:lnTo>
                  <a:lnTo>
                    <a:pt x="31" y="6"/>
                  </a:lnTo>
                  <a:lnTo>
                    <a:pt x="33" y="3"/>
                  </a:lnTo>
                  <a:lnTo>
                    <a:pt x="33" y="1"/>
                  </a:lnTo>
                  <a:lnTo>
                    <a:pt x="34" y="0"/>
                  </a:lnTo>
                  <a:lnTo>
                    <a:pt x="34" y="1"/>
                  </a:lnTo>
                </a:path>
              </a:pathLst>
            </a:custGeom>
            <a:solidFill>
              <a:srgbClr val="F8F8F8"/>
            </a:solidFill>
            <a:ln w="9048">
              <a:solidFill>
                <a:srgbClr val="DDDDDD"/>
              </a:solidFill>
              <a:round/>
              <a:headEnd/>
              <a:tailEnd/>
            </a:ln>
          </p:spPr>
          <p:txBody>
            <a:bodyPr/>
            <a:lstStyle/>
            <a:p>
              <a:endParaRPr lang="it-IT"/>
            </a:p>
          </p:txBody>
        </p:sp>
        <p:sp>
          <p:nvSpPr>
            <p:cNvPr id="13373" name="Freeform 77"/>
            <p:cNvSpPr>
              <a:spLocks/>
            </p:cNvSpPr>
            <p:nvPr/>
          </p:nvSpPr>
          <p:spPr bwMode="auto">
            <a:xfrm>
              <a:off x="4967" y="1454"/>
              <a:ext cx="69" cy="100"/>
            </a:xfrm>
            <a:custGeom>
              <a:avLst/>
              <a:gdLst>
                <a:gd name="T0" fmla="*/ 8 w 35"/>
                <a:gd name="T1" fmla="*/ 3 h 107"/>
                <a:gd name="T2" fmla="*/ 8 w 35"/>
                <a:gd name="T3" fmla="*/ 5 h 107"/>
                <a:gd name="T4" fmla="*/ 24 w 35"/>
                <a:gd name="T5" fmla="*/ 7 h 107"/>
                <a:gd name="T6" fmla="*/ 39 w 35"/>
                <a:gd name="T7" fmla="*/ 10 h 107"/>
                <a:gd name="T8" fmla="*/ 47 w 35"/>
                <a:gd name="T9" fmla="*/ 15 h 107"/>
                <a:gd name="T10" fmla="*/ 47 w 35"/>
                <a:gd name="T11" fmla="*/ 20 h 107"/>
                <a:gd name="T12" fmla="*/ 39 w 35"/>
                <a:gd name="T13" fmla="*/ 25 h 107"/>
                <a:gd name="T14" fmla="*/ 16 w 35"/>
                <a:gd name="T15" fmla="*/ 32 h 107"/>
                <a:gd name="T16" fmla="*/ 0 w 35"/>
                <a:gd name="T17" fmla="*/ 34 h 107"/>
                <a:gd name="T18" fmla="*/ 24 w 35"/>
                <a:gd name="T19" fmla="*/ 36 h 107"/>
                <a:gd name="T20" fmla="*/ 47 w 35"/>
                <a:gd name="T21" fmla="*/ 37 h 107"/>
                <a:gd name="T22" fmla="*/ 85 w 35"/>
                <a:gd name="T23" fmla="*/ 41 h 107"/>
                <a:gd name="T24" fmla="*/ 132 w 35"/>
                <a:gd name="T25" fmla="*/ 44 h 107"/>
                <a:gd name="T26" fmla="*/ 168 w 35"/>
                <a:gd name="T27" fmla="*/ 47 h 107"/>
                <a:gd name="T28" fmla="*/ 199 w 35"/>
                <a:gd name="T29" fmla="*/ 50 h 107"/>
                <a:gd name="T30" fmla="*/ 221 w 35"/>
                <a:gd name="T31" fmla="*/ 52 h 107"/>
                <a:gd name="T32" fmla="*/ 229 w 35"/>
                <a:gd name="T33" fmla="*/ 53 h 107"/>
                <a:gd name="T34" fmla="*/ 229 w 35"/>
                <a:gd name="T35" fmla="*/ 56 h 107"/>
                <a:gd name="T36" fmla="*/ 221 w 35"/>
                <a:gd name="T37" fmla="*/ 62 h 107"/>
                <a:gd name="T38" fmla="*/ 221 w 35"/>
                <a:gd name="T39" fmla="*/ 68 h 107"/>
                <a:gd name="T40" fmla="*/ 213 w 35"/>
                <a:gd name="T41" fmla="*/ 75 h 107"/>
                <a:gd name="T42" fmla="*/ 213 w 35"/>
                <a:gd name="T43" fmla="*/ 81 h 107"/>
                <a:gd name="T44" fmla="*/ 213 w 35"/>
                <a:gd name="T45" fmla="*/ 85 h 107"/>
                <a:gd name="T46" fmla="*/ 213 w 35"/>
                <a:gd name="T47" fmla="*/ 87 h 107"/>
                <a:gd name="T48" fmla="*/ 221 w 35"/>
                <a:gd name="T49" fmla="*/ 84 h 107"/>
                <a:gd name="T50" fmla="*/ 221 w 35"/>
                <a:gd name="T51" fmla="*/ 80 h 107"/>
                <a:gd name="T52" fmla="*/ 229 w 35"/>
                <a:gd name="T53" fmla="*/ 75 h 107"/>
                <a:gd name="T54" fmla="*/ 244 w 35"/>
                <a:gd name="T55" fmla="*/ 69 h 107"/>
                <a:gd name="T56" fmla="*/ 260 w 35"/>
                <a:gd name="T57" fmla="*/ 64 h 107"/>
                <a:gd name="T58" fmla="*/ 260 w 35"/>
                <a:gd name="T59" fmla="*/ 59 h 107"/>
                <a:gd name="T60" fmla="*/ 260 w 35"/>
                <a:gd name="T61" fmla="*/ 54 h 107"/>
                <a:gd name="T62" fmla="*/ 260 w 35"/>
                <a:gd name="T63" fmla="*/ 50 h 107"/>
                <a:gd name="T64" fmla="*/ 229 w 35"/>
                <a:gd name="T65" fmla="*/ 48 h 107"/>
                <a:gd name="T66" fmla="*/ 183 w 35"/>
                <a:gd name="T67" fmla="*/ 42 h 107"/>
                <a:gd name="T68" fmla="*/ 144 w 35"/>
                <a:gd name="T69" fmla="*/ 34 h 107"/>
                <a:gd name="T70" fmla="*/ 108 w 35"/>
                <a:gd name="T71" fmla="*/ 25 h 107"/>
                <a:gd name="T72" fmla="*/ 69 w 35"/>
                <a:gd name="T73" fmla="*/ 19 h 107"/>
                <a:gd name="T74" fmla="*/ 39 w 35"/>
                <a:gd name="T75" fmla="*/ 10 h 107"/>
                <a:gd name="T76" fmla="*/ 16 w 35"/>
                <a:gd name="T77" fmla="*/ 6 h 107"/>
                <a:gd name="T78" fmla="*/ 8 w 35"/>
                <a:gd name="T79" fmla="*/ 1 h 107"/>
                <a:gd name="T80" fmla="*/ 8 w 35"/>
                <a:gd name="T81" fmla="*/ 1 h 107"/>
                <a:gd name="T82" fmla="*/ 8 w 35"/>
                <a:gd name="T83" fmla="*/ 1 h 107"/>
                <a:gd name="T84" fmla="*/ 8 w 35"/>
                <a:gd name="T85" fmla="*/ 1 h 107"/>
                <a:gd name="T86" fmla="*/ 8 w 35"/>
                <a:gd name="T87" fmla="*/ 1 h 107"/>
                <a:gd name="T88" fmla="*/ 8 w 35"/>
                <a:gd name="T89" fmla="*/ 1 h 107"/>
                <a:gd name="T90" fmla="*/ 8 w 35"/>
                <a:gd name="T91" fmla="*/ 1 h 107"/>
                <a:gd name="T92" fmla="*/ 8 w 35"/>
                <a:gd name="T93" fmla="*/ 1 h 107"/>
                <a:gd name="T94" fmla="*/ 8 w 35"/>
                <a:gd name="T95" fmla="*/ 1 h 107"/>
                <a:gd name="T96" fmla="*/ 8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1" y="1"/>
                  </a:moveTo>
                  <a:lnTo>
                    <a:pt x="1" y="3"/>
                  </a:lnTo>
                  <a:lnTo>
                    <a:pt x="1" y="5"/>
                  </a:lnTo>
                  <a:lnTo>
                    <a:pt x="3" y="6"/>
                  </a:lnTo>
                  <a:lnTo>
                    <a:pt x="3" y="9"/>
                  </a:lnTo>
                  <a:lnTo>
                    <a:pt x="5" y="10"/>
                  </a:lnTo>
                  <a:lnTo>
                    <a:pt x="5" y="13"/>
                  </a:lnTo>
                  <a:lnTo>
                    <a:pt x="6" y="14"/>
                  </a:lnTo>
                  <a:lnTo>
                    <a:pt x="6" y="18"/>
                  </a:lnTo>
                  <a:lnTo>
                    <a:pt x="6" y="22"/>
                  </a:lnTo>
                  <a:lnTo>
                    <a:pt x="6" y="25"/>
                  </a:lnTo>
                  <a:lnTo>
                    <a:pt x="6" y="28"/>
                  </a:lnTo>
                  <a:lnTo>
                    <a:pt x="5" y="31"/>
                  </a:lnTo>
                  <a:lnTo>
                    <a:pt x="4" y="35"/>
                  </a:lnTo>
                  <a:lnTo>
                    <a:pt x="2" y="38"/>
                  </a:lnTo>
                  <a:lnTo>
                    <a:pt x="0" y="41"/>
                  </a:lnTo>
                  <a:lnTo>
                    <a:pt x="0" y="42"/>
                  </a:lnTo>
                  <a:lnTo>
                    <a:pt x="1" y="43"/>
                  </a:lnTo>
                  <a:lnTo>
                    <a:pt x="3" y="44"/>
                  </a:lnTo>
                  <a:lnTo>
                    <a:pt x="5" y="45"/>
                  </a:lnTo>
                  <a:lnTo>
                    <a:pt x="6" y="46"/>
                  </a:lnTo>
                  <a:lnTo>
                    <a:pt x="9" y="48"/>
                  </a:lnTo>
                  <a:lnTo>
                    <a:pt x="11" y="50"/>
                  </a:lnTo>
                  <a:lnTo>
                    <a:pt x="15" y="51"/>
                  </a:lnTo>
                  <a:lnTo>
                    <a:pt x="17" y="54"/>
                  </a:lnTo>
                  <a:lnTo>
                    <a:pt x="20" y="56"/>
                  </a:lnTo>
                  <a:lnTo>
                    <a:pt x="22" y="58"/>
                  </a:lnTo>
                  <a:lnTo>
                    <a:pt x="25" y="60"/>
                  </a:lnTo>
                  <a:lnTo>
                    <a:pt x="26" y="61"/>
                  </a:lnTo>
                  <a:lnTo>
                    <a:pt x="28" y="63"/>
                  </a:lnTo>
                  <a:lnTo>
                    <a:pt x="29" y="64"/>
                  </a:lnTo>
                  <a:lnTo>
                    <a:pt x="30" y="64"/>
                  </a:lnTo>
                  <a:lnTo>
                    <a:pt x="30" y="65"/>
                  </a:lnTo>
                  <a:lnTo>
                    <a:pt x="30" y="66"/>
                  </a:lnTo>
                  <a:lnTo>
                    <a:pt x="30" y="69"/>
                  </a:lnTo>
                  <a:lnTo>
                    <a:pt x="30" y="72"/>
                  </a:lnTo>
                  <a:lnTo>
                    <a:pt x="29" y="76"/>
                  </a:lnTo>
                  <a:lnTo>
                    <a:pt x="29" y="79"/>
                  </a:lnTo>
                  <a:lnTo>
                    <a:pt x="29" y="83"/>
                  </a:lnTo>
                  <a:lnTo>
                    <a:pt x="29" y="87"/>
                  </a:lnTo>
                  <a:lnTo>
                    <a:pt x="28" y="92"/>
                  </a:lnTo>
                  <a:lnTo>
                    <a:pt x="28" y="95"/>
                  </a:lnTo>
                  <a:lnTo>
                    <a:pt x="28" y="99"/>
                  </a:lnTo>
                  <a:lnTo>
                    <a:pt x="28" y="101"/>
                  </a:lnTo>
                  <a:lnTo>
                    <a:pt x="28" y="104"/>
                  </a:lnTo>
                  <a:lnTo>
                    <a:pt x="28" y="105"/>
                  </a:lnTo>
                  <a:lnTo>
                    <a:pt x="28" y="106"/>
                  </a:lnTo>
                  <a:lnTo>
                    <a:pt x="29" y="105"/>
                  </a:lnTo>
                  <a:lnTo>
                    <a:pt x="29" y="103"/>
                  </a:lnTo>
                  <a:lnTo>
                    <a:pt x="29" y="100"/>
                  </a:lnTo>
                  <a:lnTo>
                    <a:pt x="29" y="98"/>
                  </a:lnTo>
                  <a:lnTo>
                    <a:pt x="30" y="95"/>
                  </a:lnTo>
                  <a:lnTo>
                    <a:pt x="30" y="92"/>
                  </a:lnTo>
                  <a:lnTo>
                    <a:pt x="32" y="88"/>
                  </a:lnTo>
                  <a:lnTo>
                    <a:pt x="32" y="84"/>
                  </a:lnTo>
                  <a:lnTo>
                    <a:pt x="34" y="80"/>
                  </a:lnTo>
                  <a:lnTo>
                    <a:pt x="34" y="78"/>
                  </a:lnTo>
                  <a:lnTo>
                    <a:pt x="34" y="75"/>
                  </a:lnTo>
                  <a:lnTo>
                    <a:pt x="34" y="72"/>
                  </a:lnTo>
                  <a:lnTo>
                    <a:pt x="34" y="68"/>
                  </a:lnTo>
                  <a:lnTo>
                    <a:pt x="34" y="66"/>
                  </a:lnTo>
                  <a:lnTo>
                    <a:pt x="34" y="64"/>
                  </a:lnTo>
                  <a:lnTo>
                    <a:pt x="34" y="62"/>
                  </a:lnTo>
                  <a:lnTo>
                    <a:pt x="34" y="60"/>
                  </a:lnTo>
                  <a:lnTo>
                    <a:pt x="30" y="59"/>
                  </a:lnTo>
                  <a:lnTo>
                    <a:pt x="28" y="55"/>
                  </a:lnTo>
                  <a:lnTo>
                    <a:pt x="24" y="51"/>
                  </a:lnTo>
                  <a:lnTo>
                    <a:pt x="22" y="46"/>
                  </a:lnTo>
                  <a:lnTo>
                    <a:pt x="19" y="42"/>
                  </a:lnTo>
                  <a:lnTo>
                    <a:pt x="17" y="37"/>
                  </a:lnTo>
                  <a:lnTo>
                    <a:pt x="14" y="31"/>
                  </a:lnTo>
                  <a:lnTo>
                    <a:pt x="12" y="26"/>
                  </a:lnTo>
                  <a:lnTo>
                    <a:pt x="9" y="22"/>
                  </a:lnTo>
                  <a:lnTo>
                    <a:pt x="7" y="17"/>
                  </a:lnTo>
                  <a:lnTo>
                    <a:pt x="5" y="13"/>
                  </a:lnTo>
                  <a:lnTo>
                    <a:pt x="4" y="8"/>
                  </a:lnTo>
                  <a:lnTo>
                    <a:pt x="2" y="6"/>
                  </a:lnTo>
                  <a:lnTo>
                    <a:pt x="2" y="3"/>
                  </a:lnTo>
                  <a:lnTo>
                    <a:pt x="1" y="1"/>
                  </a:lnTo>
                  <a:lnTo>
                    <a:pt x="1" y="0"/>
                  </a:lnTo>
                  <a:lnTo>
                    <a:pt x="1" y="1"/>
                  </a:lnTo>
                </a:path>
              </a:pathLst>
            </a:custGeom>
            <a:solidFill>
              <a:srgbClr val="F8F8F8"/>
            </a:solidFill>
            <a:ln w="9048">
              <a:solidFill>
                <a:srgbClr val="DDDDDD"/>
              </a:solidFill>
              <a:round/>
              <a:headEnd/>
              <a:tailEnd/>
            </a:ln>
          </p:spPr>
          <p:txBody>
            <a:bodyPr/>
            <a:lstStyle/>
            <a:p>
              <a:endParaRPr lang="it-IT"/>
            </a:p>
          </p:txBody>
        </p:sp>
        <p:sp>
          <p:nvSpPr>
            <p:cNvPr id="13374" name="Freeform 78"/>
            <p:cNvSpPr>
              <a:spLocks/>
            </p:cNvSpPr>
            <p:nvPr/>
          </p:nvSpPr>
          <p:spPr bwMode="auto">
            <a:xfrm>
              <a:off x="4418" y="1319"/>
              <a:ext cx="155" cy="70"/>
            </a:xfrm>
            <a:custGeom>
              <a:avLst/>
              <a:gdLst>
                <a:gd name="T0" fmla="*/ 308 w 79"/>
                <a:gd name="T1" fmla="*/ 0 h 76"/>
                <a:gd name="T2" fmla="*/ 243 w 79"/>
                <a:gd name="T3" fmla="*/ 4 h 76"/>
                <a:gd name="T4" fmla="*/ 173 w 79"/>
                <a:gd name="T5" fmla="*/ 10 h 76"/>
                <a:gd name="T6" fmla="*/ 120 w 79"/>
                <a:gd name="T7" fmla="*/ 19 h 76"/>
                <a:gd name="T8" fmla="*/ 104 w 79"/>
                <a:gd name="T9" fmla="*/ 29 h 76"/>
                <a:gd name="T10" fmla="*/ 135 w 79"/>
                <a:gd name="T11" fmla="*/ 39 h 76"/>
                <a:gd name="T12" fmla="*/ 243 w 79"/>
                <a:gd name="T13" fmla="*/ 47 h 76"/>
                <a:gd name="T14" fmla="*/ 447 w 79"/>
                <a:gd name="T15" fmla="*/ 52 h 76"/>
                <a:gd name="T16" fmla="*/ 581 w 79"/>
                <a:gd name="T17" fmla="*/ 53 h 76"/>
                <a:gd name="T18" fmla="*/ 551 w 79"/>
                <a:gd name="T19" fmla="*/ 54 h 76"/>
                <a:gd name="T20" fmla="*/ 496 w 79"/>
                <a:gd name="T21" fmla="*/ 55 h 76"/>
                <a:gd name="T22" fmla="*/ 432 w 79"/>
                <a:gd name="T23" fmla="*/ 57 h 76"/>
                <a:gd name="T24" fmla="*/ 361 w 79"/>
                <a:gd name="T25" fmla="*/ 59 h 76"/>
                <a:gd name="T26" fmla="*/ 288 w 79"/>
                <a:gd name="T27" fmla="*/ 59 h 76"/>
                <a:gd name="T28" fmla="*/ 204 w 79"/>
                <a:gd name="T29" fmla="*/ 59 h 76"/>
                <a:gd name="T30" fmla="*/ 143 w 79"/>
                <a:gd name="T31" fmla="*/ 55 h 76"/>
                <a:gd name="T32" fmla="*/ 84 w 79"/>
                <a:gd name="T33" fmla="*/ 52 h 76"/>
                <a:gd name="T34" fmla="*/ 47 w 79"/>
                <a:gd name="T35" fmla="*/ 48 h 76"/>
                <a:gd name="T36" fmla="*/ 16 w 79"/>
                <a:gd name="T37" fmla="*/ 43 h 76"/>
                <a:gd name="T38" fmla="*/ 8 w 79"/>
                <a:gd name="T39" fmla="*/ 39 h 76"/>
                <a:gd name="T40" fmla="*/ 0 w 79"/>
                <a:gd name="T41" fmla="*/ 35 h 76"/>
                <a:gd name="T42" fmla="*/ 0 w 79"/>
                <a:gd name="T43" fmla="*/ 32 h 76"/>
                <a:gd name="T44" fmla="*/ 8 w 79"/>
                <a:gd name="T45" fmla="*/ 29 h 76"/>
                <a:gd name="T46" fmla="*/ 8 w 79"/>
                <a:gd name="T47" fmla="*/ 28 h 76"/>
                <a:gd name="T48" fmla="*/ 16 w 79"/>
                <a:gd name="T49" fmla="*/ 23 h 76"/>
                <a:gd name="T50" fmla="*/ 47 w 79"/>
                <a:gd name="T51" fmla="*/ 14 h 76"/>
                <a:gd name="T52" fmla="*/ 84 w 79"/>
                <a:gd name="T53" fmla="*/ 7 h 76"/>
                <a:gd name="T54" fmla="*/ 143 w 79"/>
                <a:gd name="T55" fmla="*/ 4 h 76"/>
                <a:gd name="T56" fmla="*/ 204 w 79"/>
                <a:gd name="T57" fmla="*/ 2 h 76"/>
                <a:gd name="T58" fmla="*/ 257 w 79"/>
                <a:gd name="T59" fmla="*/ 1 h 76"/>
                <a:gd name="T60" fmla="*/ 300 w 79"/>
                <a:gd name="T61" fmla="*/ 0 h 76"/>
                <a:gd name="T62" fmla="*/ 332 w 79"/>
                <a:gd name="T63" fmla="*/ 0 h 76"/>
                <a:gd name="T64" fmla="*/ 339 w 79"/>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9"/>
                <a:gd name="T100" fmla="*/ 0 h 76"/>
                <a:gd name="T101" fmla="*/ 79 w 79"/>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9" h="76">
                  <a:moveTo>
                    <a:pt x="45" y="0"/>
                  </a:moveTo>
                  <a:lnTo>
                    <a:pt x="41" y="0"/>
                  </a:lnTo>
                  <a:lnTo>
                    <a:pt x="37" y="1"/>
                  </a:lnTo>
                  <a:lnTo>
                    <a:pt x="32" y="4"/>
                  </a:lnTo>
                  <a:lnTo>
                    <a:pt x="28" y="8"/>
                  </a:lnTo>
                  <a:lnTo>
                    <a:pt x="23" y="13"/>
                  </a:lnTo>
                  <a:lnTo>
                    <a:pt x="20" y="19"/>
                  </a:lnTo>
                  <a:lnTo>
                    <a:pt x="16" y="25"/>
                  </a:lnTo>
                  <a:lnTo>
                    <a:pt x="15" y="31"/>
                  </a:lnTo>
                  <a:lnTo>
                    <a:pt x="14" y="38"/>
                  </a:lnTo>
                  <a:lnTo>
                    <a:pt x="15" y="44"/>
                  </a:lnTo>
                  <a:lnTo>
                    <a:pt x="18" y="50"/>
                  </a:lnTo>
                  <a:lnTo>
                    <a:pt x="25" y="55"/>
                  </a:lnTo>
                  <a:lnTo>
                    <a:pt x="32" y="60"/>
                  </a:lnTo>
                  <a:lnTo>
                    <a:pt x="44" y="64"/>
                  </a:lnTo>
                  <a:lnTo>
                    <a:pt x="59" y="66"/>
                  </a:lnTo>
                  <a:lnTo>
                    <a:pt x="78" y="67"/>
                  </a:lnTo>
                  <a:lnTo>
                    <a:pt x="77" y="68"/>
                  </a:lnTo>
                  <a:lnTo>
                    <a:pt x="76" y="68"/>
                  </a:lnTo>
                  <a:lnTo>
                    <a:pt x="73" y="70"/>
                  </a:lnTo>
                  <a:lnTo>
                    <a:pt x="70" y="70"/>
                  </a:lnTo>
                  <a:lnTo>
                    <a:pt x="66" y="71"/>
                  </a:lnTo>
                  <a:lnTo>
                    <a:pt x="62" y="71"/>
                  </a:lnTo>
                  <a:lnTo>
                    <a:pt x="57" y="73"/>
                  </a:lnTo>
                  <a:lnTo>
                    <a:pt x="54" y="73"/>
                  </a:lnTo>
                  <a:lnTo>
                    <a:pt x="48" y="75"/>
                  </a:lnTo>
                  <a:lnTo>
                    <a:pt x="43" y="75"/>
                  </a:lnTo>
                  <a:lnTo>
                    <a:pt x="38" y="75"/>
                  </a:lnTo>
                  <a:lnTo>
                    <a:pt x="33" y="75"/>
                  </a:lnTo>
                  <a:lnTo>
                    <a:pt x="27" y="75"/>
                  </a:lnTo>
                  <a:lnTo>
                    <a:pt x="23" y="73"/>
                  </a:lnTo>
                  <a:lnTo>
                    <a:pt x="19" y="71"/>
                  </a:lnTo>
                  <a:lnTo>
                    <a:pt x="15" y="68"/>
                  </a:lnTo>
                  <a:lnTo>
                    <a:pt x="11" y="66"/>
                  </a:lnTo>
                  <a:lnTo>
                    <a:pt x="8" y="63"/>
                  </a:lnTo>
                  <a:lnTo>
                    <a:pt x="6" y="61"/>
                  </a:lnTo>
                  <a:lnTo>
                    <a:pt x="4" y="57"/>
                  </a:lnTo>
                  <a:lnTo>
                    <a:pt x="2" y="55"/>
                  </a:lnTo>
                  <a:lnTo>
                    <a:pt x="2" y="52"/>
                  </a:lnTo>
                  <a:lnTo>
                    <a:pt x="1" y="50"/>
                  </a:lnTo>
                  <a:lnTo>
                    <a:pt x="1" y="46"/>
                  </a:lnTo>
                  <a:lnTo>
                    <a:pt x="0" y="44"/>
                  </a:lnTo>
                  <a:lnTo>
                    <a:pt x="0" y="43"/>
                  </a:lnTo>
                  <a:lnTo>
                    <a:pt x="0" y="41"/>
                  </a:lnTo>
                  <a:lnTo>
                    <a:pt x="1" y="38"/>
                  </a:lnTo>
                  <a:lnTo>
                    <a:pt x="1" y="36"/>
                  </a:lnTo>
                  <a:lnTo>
                    <a:pt x="2" y="35"/>
                  </a:lnTo>
                  <a:lnTo>
                    <a:pt x="2" y="29"/>
                  </a:lnTo>
                  <a:lnTo>
                    <a:pt x="4" y="22"/>
                  </a:lnTo>
                  <a:lnTo>
                    <a:pt x="6" y="17"/>
                  </a:lnTo>
                  <a:lnTo>
                    <a:pt x="8" y="12"/>
                  </a:lnTo>
                  <a:lnTo>
                    <a:pt x="11" y="10"/>
                  </a:lnTo>
                  <a:lnTo>
                    <a:pt x="15" y="6"/>
                  </a:lnTo>
                  <a:lnTo>
                    <a:pt x="19" y="4"/>
                  </a:lnTo>
                  <a:lnTo>
                    <a:pt x="23" y="2"/>
                  </a:lnTo>
                  <a:lnTo>
                    <a:pt x="27" y="2"/>
                  </a:lnTo>
                  <a:lnTo>
                    <a:pt x="30" y="1"/>
                  </a:lnTo>
                  <a:lnTo>
                    <a:pt x="34" y="1"/>
                  </a:lnTo>
                  <a:lnTo>
                    <a:pt x="38" y="0"/>
                  </a:lnTo>
                  <a:lnTo>
                    <a:pt x="40" y="0"/>
                  </a:lnTo>
                  <a:lnTo>
                    <a:pt x="42" y="0"/>
                  </a:lnTo>
                  <a:lnTo>
                    <a:pt x="44" y="0"/>
                  </a:lnTo>
                  <a:lnTo>
                    <a:pt x="45" y="0"/>
                  </a:lnTo>
                </a:path>
              </a:pathLst>
            </a:custGeom>
            <a:solidFill>
              <a:srgbClr val="F8F8F8"/>
            </a:solidFill>
            <a:ln w="9048">
              <a:solidFill>
                <a:srgbClr val="DDDDDD"/>
              </a:solidFill>
              <a:round/>
              <a:headEnd/>
              <a:tailEnd/>
            </a:ln>
          </p:spPr>
          <p:txBody>
            <a:bodyPr/>
            <a:lstStyle/>
            <a:p>
              <a:endParaRPr lang="it-IT"/>
            </a:p>
          </p:txBody>
        </p:sp>
        <p:sp>
          <p:nvSpPr>
            <p:cNvPr id="13375" name="Freeform 79"/>
            <p:cNvSpPr>
              <a:spLocks/>
            </p:cNvSpPr>
            <p:nvPr/>
          </p:nvSpPr>
          <p:spPr bwMode="auto">
            <a:xfrm>
              <a:off x="5203" y="1318"/>
              <a:ext cx="134" cy="72"/>
            </a:xfrm>
            <a:custGeom>
              <a:avLst/>
              <a:gdLst>
                <a:gd name="T0" fmla="*/ 128 w 67"/>
                <a:gd name="T1" fmla="*/ 1 h 78"/>
                <a:gd name="T2" fmla="*/ 208 w 67"/>
                <a:gd name="T3" fmla="*/ 5 h 78"/>
                <a:gd name="T4" fmla="*/ 296 w 67"/>
                <a:gd name="T5" fmla="*/ 11 h 78"/>
                <a:gd name="T6" fmla="*/ 368 w 67"/>
                <a:gd name="T7" fmla="*/ 20 h 78"/>
                <a:gd name="T8" fmla="*/ 416 w 67"/>
                <a:gd name="T9" fmla="*/ 30 h 78"/>
                <a:gd name="T10" fmla="*/ 408 w 67"/>
                <a:gd name="T11" fmla="*/ 41 h 78"/>
                <a:gd name="T12" fmla="*/ 320 w 67"/>
                <a:gd name="T13" fmla="*/ 50 h 78"/>
                <a:gd name="T14" fmla="*/ 128 w 67"/>
                <a:gd name="T15" fmla="*/ 56 h 78"/>
                <a:gd name="T16" fmla="*/ 0 w 67"/>
                <a:gd name="T17" fmla="*/ 60 h 78"/>
                <a:gd name="T18" fmla="*/ 16 w 67"/>
                <a:gd name="T19" fmla="*/ 60 h 78"/>
                <a:gd name="T20" fmla="*/ 64 w 67"/>
                <a:gd name="T21" fmla="*/ 61 h 78"/>
                <a:gd name="T22" fmla="*/ 112 w 67"/>
                <a:gd name="T23" fmla="*/ 61 h 78"/>
                <a:gd name="T24" fmla="*/ 176 w 67"/>
                <a:gd name="T25" fmla="*/ 61 h 78"/>
                <a:gd name="T26" fmla="*/ 248 w 67"/>
                <a:gd name="T27" fmla="*/ 61 h 78"/>
                <a:gd name="T28" fmla="*/ 320 w 67"/>
                <a:gd name="T29" fmla="*/ 58 h 78"/>
                <a:gd name="T30" fmla="*/ 384 w 67"/>
                <a:gd name="T31" fmla="*/ 56 h 78"/>
                <a:gd name="T32" fmla="*/ 448 w 67"/>
                <a:gd name="T33" fmla="*/ 52 h 78"/>
                <a:gd name="T34" fmla="*/ 480 w 67"/>
                <a:gd name="T35" fmla="*/ 48 h 78"/>
                <a:gd name="T36" fmla="*/ 504 w 67"/>
                <a:gd name="T37" fmla="*/ 44 h 78"/>
                <a:gd name="T38" fmla="*/ 512 w 67"/>
                <a:gd name="T39" fmla="*/ 40 h 78"/>
                <a:gd name="T40" fmla="*/ 528 w 67"/>
                <a:gd name="T41" fmla="*/ 36 h 78"/>
                <a:gd name="T42" fmla="*/ 528 w 67"/>
                <a:gd name="T43" fmla="*/ 33 h 78"/>
                <a:gd name="T44" fmla="*/ 528 w 67"/>
                <a:gd name="T45" fmla="*/ 30 h 78"/>
                <a:gd name="T46" fmla="*/ 528 w 67"/>
                <a:gd name="T47" fmla="*/ 29 h 78"/>
                <a:gd name="T48" fmla="*/ 512 w 67"/>
                <a:gd name="T49" fmla="*/ 24 h 78"/>
                <a:gd name="T50" fmla="*/ 472 w 67"/>
                <a:gd name="T51" fmla="*/ 15 h 78"/>
                <a:gd name="T52" fmla="*/ 408 w 67"/>
                <a:gd name="T53" fmla="*/ 7 h 78"/>
                <a:gd name="T54" fmla="*/ 344 w 67"/>
                <a:gd name="T55" fmla="*/ 5 h 78"/>
                <a:gd name="T56" fmla="*/ 264 w 67"/>
                <a:gd name="T57" fmla="*/ 2 h 78"/>
                <a:gd name="T58" fmla="*/ 200 w 67"/>
                <a:gd name="T59" fmla="*/ 1 h 78"/>
                <a:gd name="T60" fmla="*/ 136 w 67"/>
                <a:gd name="T61" fmla="*/ 0 h 78"/>
                <a:gd name="T62" fmla="*/ 112 w 67"/>
                <a:gd name="T63" fmla="*/ 0 h 78"/>
                <a:gd name="T64" fmla="*/ 112 w 6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78"/>
                <a:gd name="T101" fmla="*/ 67 w 6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78">
                  <a:moveTo>
                    <a:pt x="14" y="0"/>
                  </a:moveTo>
                  <a:lnTo>
                    <a:pt x="16" y="1"/>
                  </a:lnTo>
                  <a:lnTo>
                    <a:pt x="21" y="2"/>
                  </a:lnTo>
                  <a:lnTo>
                    <a:pt x="26" y="5"/>
                  </a:lnTo>
                  <a:lnTo>
                    <a:pt x="31" y="9"/>
                  </a:lnTo>
                  <a:lnTo>
                    <a:pt x="37" y="14"/>
                  </a:lnTo>
                  <a:lnTo>
                    <a:pt x="42" y="19"/>
                  </a:lnTo>
                  <a:lnTo>
                    <a:pt x="46" y="26"/>
                  </a:lnTo>
                  <a:lnTo>
                    <a:pt x="51" y="31"/>
                  </a:lnTo>
                  <a:lnTo>
                    <a:pt x="52" y="38"/>
                  </a:lnTo>
                  <a:lnTo>
                    <a:pt x="52" y="45"/>
                  </a:lnTo>
                  <a:lnTo>
                    <a:pt x="51" y="52"/>
                  </a:lnTo>
                  <a:lnTo>
                    <a:pt x="47" y="58"/>
                  </a:lnTo>
                  <a:lnTo>
                    <a:pt x="40" y="64"/>
                  </a:lnTo>
                  <a:lnTo>
                    <a:pt x="31" y="68"/>
                  </a:lnTo>
                  <a:lnTo>
                    <a:pt x="16" y="72"/>
                  </a:lnTo>
                  <a:lnTo>
                    <a:pt x="0" y="74"/>
                  </a:lnTo>
                  <a:lnTo>
                    <a:pt x="0" y="76"/>
                  </a:lnTo>
                  <a:lnTo>
                    <a:pt x="2" y="76"/>
                  </a:lnTo>
                  <a:lnTo>
                    <a:pt x="5" y="76"/>
                  </a:lnTo>
                  <a:lnTo>
                    <a:pt x="8" y="77"/>
                  </a:lnTo>
                  <a:lnTo>
                    <a:pt x="11" y="77"/>
                  </a:lnTo>
                  <a:lnTo>
                    <a:pt x="14" y="77"/>
                  </a:lnTo>
                  <a:lnTo>
                    <a:pt x="19" y="77"/>
                  </a:lnTo>
                  <a:lnTo>
                    <a:pt x="22" y="77"/>
                  </a:lnTo>
                  <a:lnTo>
                    <a:pt x="27" y="77"/>
                  </a:lnTo>
                  <a:lnTo>
                    <a:pt x="31" y="77"/>
                  </a:lnTo>
                  <a:lnTo>
                    <a:pt x="36" y="76"/>
                  </a:lnTo>
                  <a:lnTo>
                    <a:pt x="40" y="74"/>
                  </a:lnTo>
                  <a:lnTo>
                    <a:pt x="44" y="72"/>
                  </a:lnTo>
                  <a:lnTo>
                    <a:pt x="48" y="71"/>
                  </a:lnTo>
                  <a:lnTo>
                    <a:pt x="53" y="68"/>
                  </a:lnTo>
                  <a:lnTo>
                    <a:pt x="56" y="66"/>
                  </a:lnTo>
                  <a:lnTo>
                    <a:pt x="59" y="63"/>
                  </a:lnTo>
                  <a:lnTo>
                    <a:pt x="60" y="61"/>
                  </a:lnTo>
                  <a:lnTo>
                    <a:pt x="63" y="58"/>
                  </a:lnTo>
                  <a:lnTo>
                    <a:pt x="63" y="56"/>
                  </a:lnTo>
                  <a:lnTo>
                    <a:pt x="64" y="52"/>
                  </a:lnTo>
                  <a:lnTo>
                    <a:pt x="64" y="51"/>
                  </a:lnTo>
                  <a:lnTo>
                    <a:pt x="66" y="47"/>
                  </a:lnTo>
                  <a:lnTo>
                    <a:pt x="66" y="45"/>
                  </a:lnTo>
                  <a:lnTo>
                    <a:pt x="66" y="44"/>
                  </a:lnTo>
                  <a:lnTo>
                    <a:pt x="66" y="42"/>
                  </a:lnTo>
                  <a:lnTo>
                    <a:pt x="66" y="39"/>
                  </a:lnTo>
                  <a:lnTo>
                    <a:pt x="66" y="37"/>
                  </a:lnTo>
                  <a:lnTo>
                    <a:pt x="66" y="36"/>
                  </a:lnTo>
                  <a:lnTo>
                    <a:pt x="64" y="30"/>
                  </a:lnTo>
                  <a:lnTo>
                    <a:pt x="62" y="23"/>
                  </a:lnTo>
                  <a:lnTo>
                    <a:pt x="59" y="18"/>
                  </a:lnTo>
                  <a:lnTo>
                    <a:pt x="56" y="13"/>
                  </a:lnTo>
                  <a:lnTo>
                    <a:pt x="51" y="10"/>
                  </a:lnTo>
                  <a:lnTo>
                    <a:pt x="48" y="7"/>
                  </a:lnTo>
                  <a:lnTo>
                    <a:pt x="43" y="5"/>
                  </a:lnTo>
                  <a:lnTo>
                    <a:pt x="39" y="2"/>
                  </a:lnTo>
                  <a:lnTo>
                    <a:pt x="33" y="2"/>
                  </a:lnTo>
                  <a:lnTo>
                    <a:pt x="29" y="1"/>
                  </a:lnTo>
                  <a:lnTo>
                    <a:pt x="25" y="1"/>
                  </a:lnTo>
                  <a:lnTo>
                    <a:pt x="21" y="0"/>
                  </a:lnTo>
                  <a:lnTo>
                    <a:pt x="17" y="0"/>
                  </a:lnTo>
                  <a:lnTo>
                    <a:pt x="16" y="0"/>
                  </a:lnTo>
                  <a:lnTo>
                    <a:pt x="14" y="0"/>
                  </a:lnTo>
                </a:path>
              </a:pathLst>
            </a:custGeom>
            <a:solidFill>
              <a:srgbClr val="F8F8F8"/>
            </a:solidFill>
            <a:ln w="9048">
              <a:solidFill>
                <a:srgbClr val="DDDDDD"/>
              </a:solidFill>
              <a:round/>
              <a:headEnd/>
              <a:tailEnd/>
            </a:ln>
          </p:spPr>
          <p:txBody>
            <a:bodyPr/>
            <a:lstStyle/>
            <a:p>
              <a:endParaRPr lang="it-IT"/>
            </a:p>
          </p:txBody>
        </p:sp>
        <p:sp>
          <p:nvSpPr>
            <p:cNvPr id="13376" name="Freeform 80"/>
            <p:cNvSpPr>
              <a:spLocks/>
            </p:cNvSpPr>
            <p:nvPr/>
          </p:nvSpPr>
          <p:spPr bwMode="auto">
            <a:xfrm>
              <a:off x="4493" y="1326"/>
              <a:ext cx="209" cy="48"/>
            </a:xfrm>
            <a:custGeom>
              <a:avLst/>
              <a:gdLst>
                <a:gd name="T0" fmla="*/ 789 w 106"/>
                <a:gd name="T1" fmla="*/ 35 h 51"/>
                <a:gd name="T2" fmla="*/ 751 w 106"/>
                <a:gd name="T3" fmla="*/ 29 h 51"/>
                <a:gd name="T4" fmla="*/ 688 w 106"/>
                <a:gd name="T5" fmla="*/ 21 h 51"/>
                <a:gd name="T6" fmla="*/ 584 w 106"/>
                <a:gd name="T7" fmla="*/ 11 h 51"/>
                <a:gd name="T8" fmla="*/ 459 w 106"/>
                <a:gd name="T9" fmla="*/ 4 h 51"/>
                <a:gd name="T10" fmla="*/ 353 w 106"/>
                <a:gd name="T11" fmla="*/ 0 h 51"/>
                <a:gd name="T12" fmla="*/ 323 w 106"/>
                <a:gd name="T13" fmla="*/ 0 h 51"/>
                <a:gd name="T14" fmla="*/ 260 w 106"/>
                <a:gd name="T15" fmla="*/ 1 h 51"/>
                <a:gd name="T16" fmla="*/ 199 w 106"/>
                <a:gd name="T17" fmla="*/ 3 h 51"/>
                <a:gd name="T18" fmla="*/ 136 w 106"/>
                <a:gd name="T19" fmla="*/ 4 h 51"/>
                <a:gd name="T20" fmla="*/ 101 w 106"/>
                <a:gd name="T21" fmla="*/ 4 h 51"/>
                <a:gd name="T22" fmla="*/ 63 w 106"/>
                <a:gd name="T23" fmla="*/ 8 h 51"/>
                <a:gd name="T24" fmla="*/ 32 w 106"/>
                <a:gd name="T25" fmla="*/ 11 h 51"/>
                <a:gd name="T26" fmla="*/ 8 w 106"/>
                <a:gd name="T27" fmla="*/ 17 h 51"/>
                <a:gd name="T28" fmla="*/ 0 w 106"/>
                <a:gd name="T29" fmla="*/ 22 h 51"/>
                <a:gd name="T30" fmla="*/ 0 w 106"/>
                <a:gd name="T31" fmla="*/ 25 h 51"/>
                <a:gd name="T32" fmla="*/ 8 w 106"/>
                <a:gd name="T33" fmla="*/ 30 h 51"/>
                <a:gd name="T34" fmla="*/ 24 w 106"/>
                <a:gd name="T35" fmla="*/ 35 h 51"/>
                <a:gd name="T36" fmla="*/ 47 w 106"/>
                <a:gd name="T37" fmla="*/ 37 h 51"/>
                <a:gd name="T38" fmla="*/ 63 w 106"/>
                <a:gd name="T39" fmla="*/ 40 h 51"/>
                <a:gd name="T40" fmla="*/ 101 w 106"/>
                <a:gd name="T41" fmla="*/ 41 h 51"/>
                <a:gd name="T42" fmla="*/ 136 w 106"/>
                <a:gd name="T43" fmla="*/ 41 h 51"/>
                <a:gd name="T44" fmla="*/ 175 w 106"/>
                <a:gd name="T45" fmla="*/ 40 h 51"/>
                <a:gd name="T46" fmla="*/ 213 w 106"/>
                <a:gd name="T47" fmla="*/ 39 h 51"/>
                <a:gd name="T48" fmla="*/ 260 w 106"/>
                <a:gd name="T49" fmla="*/ 37 h 51"/>
                <a:gd name="T50" fmla="*/ 292 w 106"/>
                <a:gd name="T51" fmla="*/ 36 h 51"/>
                <a:gd name="T52" fmla="*/ 315 w 106"/>
                <a:gd name="T53" fmla="*/ 35 h 51"/>
                <a:gd name="T54" fmla="*/ 284 w 106"/>
                <a:gd name="T55" fmla="*/ 36 h 51"/>
                <a:gd name="T56" fmla="*/ 260 w 106"/>
                <a:gd name="T57" fmla="*/ 35 h 51"/>
                <a:gd name="T58" fmla="*/ 229 w 106"/>
                <a:gd name="T59" fmla="*/ 33 h 51"/>
                <a:gd name="T60" fmla="*/ 183 w 106"/>
                <a:gd name="T61" fmla="*/ 30 h 51"/>
                <a:gd name="T62" fmla="*/ 116 w 106"/>
                <a:gd name="T63" fmla="*/ 28 h 51"/>
                <a:gd name="T64" fmla="*/ 93 w 106"/>
                <a:gd name="T65" fmla="*/ 26 h 51"/>
                <a:gd name="T66" fmla="*/ 101 w 106"/>
                <a:gd name="T67" fmla="*/ 24 h 51"/>
                <a:gd name="T68" fmla="*/ 136 w 106"/>
                <a:gd name="T69" fmla="*/ 21 h 51"/>
                <a:gd name="T70" fmla="*/ 160 w 106"/>
                <a:gd name="T71" fmla="*/ 18 h 51"/>
                <a:gd name="T72" fmla="*/ 175 w 106"/>
                <a:gd name="T73" fmla="*/ 14 h 51"/>
                <a:gd name="T74" fmla="*/ 260 w 106"/>
                <a:gd name="T75" fmla="*/ 13 h 51"/>
                <a:gd name="T76" fmla="*/ 444 w 106"/>
                <a:gd name="T77" fmla="*/ 13 h 51"/>
                <a:gd name="T78" fmla="*/ 592 w 106"/>
                <a:gd name="T79" fmla="*/ 21 h 51"/>
                <a:gd name="T80" fmla="*/ 704 w 106"/>
                <a:gd name="T81" fmla="*/ 27 h 51"/>
                <a:gd name="T82" fmla="*/ 773 w 106"/>
                <a:gd name="T83" fmla="*/ 35 h 51"/>
                <a:gd name="T84" fmla="*/ 804 w 106"/>
                <a:gd name="T85" fmla="*/ 36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6"/>
                <a:gd name="T130" fmla="*/ 0 h 51"/>
                <a:gd name="T131" fmla="*/ 106 w 106"/>
                <a:gd name="T132" fmla="*/ 51 h 5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6" h="51">
                  <a:moveTo>
                    <a:pt x="105" y="42"/>
                  </a:moveTo>
                  <a:lnTo>
                    <a:pt x="104" y="42"/>
                  </a:lnTo>
                  <a:lnTo>
                    <a:pt x="103" y="41"/>
                  </a:lnTo>
                  <a:lnTo>
                    <a:pt x="101" y="39"/>
                  </a:lnTo>
                  <a:lnTo>
                    <a:pt x="101" y="37"/>
                  </a:lnTo>
                  <a:lnTo>
                    <a:pt x="98" y="35"/>
                  </a:lnTo>
                  <a:lnTo>
                    <a:pt x="96" y="31"/>
                  </a:lnTo>
                  <a:lnTo>
                    <a:pt x="92" y="27"/>
                  </a:lnTo>
                  <a:lnTo>
                    <a:pt x="90" y="24"/>
                  </a:lnTo>
                  <a:lnTo>
                    <a:pt x="85" y="21"/>
                  </a:lnTo>
                  <a:lnTo>
                    <a:pt x="82" y="17"/>
                  </a:lnTo>
                  <a:lnTo>
                    <a:pt x="76" y="14"/>
                  </a:lnTo>
                  <a:lnTo>
                    <a:pt x="72" y="10"/>
                  </a:lnTo>
                  <a:lnTo>
                    <a:pt x="66" y="8"/>
                  </a:lnTo>
                  <a:lnTo>
                    <a:pt x="60" y="4"/>
                  </a:lnTo>
                  <a:lnTo>
                    <a:pt x="54" y="3"/>
                  </a:lnTo>
                  <a:lnTo>
                    <a:pt x="48" y="0"/>
                  </a:lnTo>
                  <a:lnTo>
                    <a:pt x="46" y="0"/>
                  </a:lnTo>
                  <a:lnTo>
                    <a:pt x="44" y="0"/>
                  </a:lnTo>
                  <a:lnTo>
                    <a:pt x="42" y="0"/>
                  </a:lnTo>
                  <a:lnTo>
                    <a:pt x="39" y="1"/>
                  </a:lnTo>
                  <a:lnTo>
                    <a:pt x="37" y="1"/>
                  </a:lnTo>
                  <a:lnTo>
                    <a:pt x="34" y="1"/>
                  </a:lnTo>
                  <a:lnTo>
                    <a:pt x="32" y="1"/>
                  </a:lnTo>
                  <a:lnTo>
                    <a:pt x="29" y="3"/>
                  </a:lnTo>
                  <a:lnTo>
                    <a:pt x="26" y="3"/>
                  </a:lnTo>
                  <a:lnTo>
                    <a:pt x="22" y="3"/>
                  </a:lnTo>
                  <a:lnTo>
                    <a:pt x="21" y="3"/>
                  </a:lnTo>
                  <a:lnTo>
                    <a:pt x="18" y="4"/>
                  </a:lnTo>
                  <a:lnTo>
                    <a:pt x="16" y="4"/>
                  </a:lnTo>
                  <a:lnTo>
                    <a:pt x="14" y="4"/>
                  </a:lnTo>
                  <a:lnTo>
                    <a:pt x="13" y="4"/>
                  </a:lnTo>
                  <a:lnTo>
                    <a:pt x="11" y="6"/>
                  </a:lnTo>
                  <a:lnTo>
                    <a:pt x="10" y="8"/>
                  </a:lnTo>
                  <a:lnTo>
                    <a:pt x="8" y="9"/>
                  </a:lnTo>
                  <a:lnTo>
                    <a:pt x="7" y="10"/>
                  </a:lnTo>
                  <a:lnTo>
                    <a:pt x="5" y="12"/>
                  </a:lnTo>
                  <a:lnTo>
                    <a:pt x="4" y="14"/>
                  </a:lnTo>
                  <a:lnTo>
                    <a:pt x="3" y="16"/>
                  </a:lnTo>
                  <a:lnTo>
                    <a:pt x="3" y="17"/>
                  </a:lnTo>
                  <a:lnTo>
                    <a:pt x="1" y="20"/>
                  </a:lnTo>
                  <a:lnTo>
                    <a:pt x="1" y="22"/>
                  </a:lnTo>
                  <a:lnTo>
                    <a:pt x="0" y="24"/>
                  </a:lnTo>
                  <a:lnTo>
                    <a:pt x="0" y="26"/>
                  </a:lnTo>
                  <a:lnTo>
                    <a:pt x="0" y="27"/>
                  </a:lnTo>
                  <a:lnTo>
                    <a:pt x="0" y="29"/>
                  </a:lnTo>
                  <a:lnTo>
                    <a:pt x="0" y="31"/>
                  </a:lnTo>
                  <a:lnTo>
                    <a:pt x="1" y="32"/>
                  </a:lnTo>
                  <a:lnTo>
                    <a:pt x="1" y="34"/>
                  </a:lnTo>
                  <a:lnTo>
                    <a:pt x="1" y="36"/>
                  </a:lnTo>
                  <a:lnTo>
                    <a:pt x="1" y="38"/>
                  </a:lnTo>
                  <a:lnTo>
                    <a:pt x="3" y="39"/>
                  </a:lnTo>
                  <a:lnTo>
                    <a:pt x="3" y="41"/>
                  </a:lnTo>
                  <a:lnTo>
                    <a:pt x="4" y="42"/>
                  </a:lnTo>
                  <a:lnTo>
                    <a:pt x="4" y="44"/>
                  </a:lnTo>
                  <a:lnTo>
                    <a:pt x="6" y="44"/>
                  </a:lnTo>
                  <a:lnTo>
                    <a:pt x="6" y="46"/>
                  </a:lnTo>
                  <a:lnTo>
                    <a:pt x="8" y="46"/>
                  </a:lnTo>
                  <a:lnTo>
                    <a:pt x="8" y="48"/>
                  </a:lnTo>
                  <a:lnTo>
                    <a:pt x="10" y="48"/>
                  </a:lnTo>
                  <a:lnTo>
                    <a:pt x="11" y="50"/>
                  </a:lnTo>
                  <a:lnTo>
                    <a:pt x="13" y="50"/>
                  </a:lnTo>
                  <a:lnTo>
                    <a:pt x="15" y="50"/>
                  </a:lnTo>
                  <a:lnTo>
                    <a:pt x="16" y="50"/>
                  </a:lnTo>
                  <a:lnTo>
                    <a:pt x="18" y="50"/>
                  </a:lnTo>
                  <a:lnTo>
                    <a:pt x="19" y="50"/>
                  </a:lnTo>
                  <a:lnTo>
                    <a:pt x="21" y="50"/>
                  </a:lnTo>
                  <a:lnTo>
                    <a:pt x="23" y="49"/>
                  </a:lnTo>
                  <a:lnTo>
                    <a:pt x="24" y="49"/>
                  </a:lnTo>
                  <a:lnTo>
                    <a:pt x="26" y="47"/>
                  </a:lnTo>
                  <a:lnTo>
                    <a:pt x="28" y="47"/>
                  </a:lnTo>
                  <a:lnTo>
                    <a:pt x="31" y="45"/>
                  </a:lnTo>
                  <a:lnTo>
                    <a:pt x="32" y="45"/>
                  </a:lnTo>
                  <a:lnTo>
                    <a:pt x="34" y="44"/>
                  </a:lnTo>
                  <a:lnTo>
                    <a:pt x="35" y="44"/>
                  </a:lnTo>
                  <a:lnTo>
                    <a:pt x="37" y="42"/>
                  </a:lnTo>
                  <a:lnTo>
                    <a:pt x="38" y="42"/>
                  </a:lnTo>
                  <a:lnTo>
                    <a:pt x="39" y="42"/>
                  </a:lnTo>
                  <a:lnTo>
                    <a:pt x="41" y="41"/>
                  </a:lnTo>
                  <a:lnTo>
                    <a:pt x="39" y="42"/>
                  </a:lnTo>
                  <a:lnTo>
                    <a:pt x="38" y="42"/>
                  </a:lnTo>
                  <a:lnTo>
                    <a:pt x="37" y="42"/>
                  </a:lnTo>
                  <a:lnTo>
                    <a:pt x="35" y="42"/>
                  </a:lnTo>
                  <a:lnTo>
                    <a:pt x="34" y="41"/>
                  </a:lnTo>
                  <a:lnTo>
                    <a:pt x="32" y="41"/>
                  </a:lnTo>
                  <a:lnTo>
                    <a:pt x="32" y="39"/>
                  </a:lnTo>
                  <a:lnTo>
                    <a:pt x="30" y="39"/>
                  </a:lnTo>
                  <a:lnTo>
                    <a:pt x="28" y="38"/>
                  </a:lnTo>
                  <a:lnTo>
                    <a:pt x="26" y="38"/>
                  </a:lnTo>
                  <a:lnTo>
                    <a:pt x="24" y="36"/>
                  </a:lnTo>
                  <a:lnTo>
                    <a:pt x="21" y="36"/>
                  </a:lnTo>
                  <a:lnTo>
                    <a:pt x="18" y="34"/>
                  </a:lnTo>
                  <a:lnTo>
                    <a:pt x="15" y="34"/>
                  </a:lnTo>
                  <a:lnTo>
                    <a:pt x="12" y="32"/>
                  </a:lnTo>
                  <a:lnTo>
                    <a:pt x="13" y="30"/>
                  </a:lnTo>
                  <a:lnTo>
                    <a:pt x="15" y="28"/>
                  </a:lnTo>
                  <a:lnTo>
                    <a:pt x="16" y="26"/>
                  </a:lnTo>
                  <a:lnTo>
                    <a:pt x="18" y="24"/>
                  </a:lnTo>
                  <a:lnTo>
                    <a:pt x="20" y="23"/>
                  </a:lnTo>
                  <a:lnTo>
                    <a:pt x="21" y="21"/>
                  </a:lnTo>
                  <a:lnTo>
                    <a:pt x="22" y="19"/>
                  </a:lnTo>
                  <a:lnTo>
                    <a:pt x="23" y="17"/>
                  </a:lnTo>
                  <a:lnTo>
                    <a:pt x="24" y="16"/>
                  </a:lnTo>
                  <a:lnTo>
                    <a:pt x="34" y="16"/>
                  </a:lnTo>
                  <a:lnTo>
                    <a:pt x="42" y="14"/>
                  </a:lnTo>
                  <a:lnTo>
                    <a:pt x="50" y="15"/>
                  </a:lnTo>
                  <a:lnTo>
                    <a:pt x="58" y="16"/>
                  </a:lnTo>
                  <a:lnTo>
                    <a:pt x="65" y="19"/>
                  </a:lnTo>
                  <a:lnTo>
                    <a:pt x="72" y="20"/>
                  </a:lnTo>
                  <a:lnTo>
                    <a:pt x="77" y="24"/>
                  </a:lnTo>
                  <a:lnTo>
                    <a:pt x="83" y="26"/>
                  </a:lnTo>
                  <a:lnTo>
                    <a:pt x="87" y="29"/>
                  </a:lnTo>
                  <a:lnTo>
                    <a:pt x="92" y="33"/>
                  </a:lnTo>
                  <a:lnTo>
                    <a:pt x="95" y="36"/>
                  </a:lnTo>
                  <a:lnTo>
                    <a:pt x="99" y="38"/>
                  </a:lnTo>
                  <a:lnTo>
                    <a:pt x="101" y="41"/>
                  </a:lnTo>
                  <a:lnTo>
                    <a:pt x="102" y="42"/>
                  </a:lnTo>
                  <a:lnTo>
                    <a:pt x="103" y="42"/>
                  </a:lnTo>
                  <a:lnTo>
                    <a:pt x="105" y="42"/>
                  </a:lnTo>
                </a:path>
              </a:pathLst>
            </a:custGeom>
            <a:solidFill>
              <a:srgbClr val="F8F8F8"/>
            </a:solidFill>
            <a:ln w="6350">
              <a:solidFill>
                <a:srgbClr val="DDDDDD"/>
              </a:solidFill>
              <a:round/>
              <a:headEnd/>
              <a:tailEnd/>
            </a:ln>
          </p:spPr>
          <p:txBody>
            <a:bodyPr/>
            <a:lstStyle/>
            <a:p>
              <a:endParaRPr lang="it-IT"/>
            </a:p>
          </p:txBody>
        </p:sp>
        <p:sp>
          <p:nvSpPr>
            <p:cNvPr id="13377" name="Freeform 81"/>
            <p:cNvSpPr>
              <a:spLocks/>
            </p:cNvSpPr>
            <p:nvPr/>
          </p:nvSpPr>
          <p:spPr bwMode="auto">
            <a:xfrm>
              <a:off x="5063" y="1328"/>
              <a:ext cx="206" cy="47"/>
            </a:xfrm>
            <a:custGeom>
              <a:avLst/>
              <a:gdLst>
                <a:gd name="T0" fmla="*/ 8 w 105"/>
                <a:gd name="T1" fmla="*/ 35 h 50"/>
                <a:gd name="T2" fmla="*/ 47 w 105"/>
                <a:gd name="T3" fmla="*/ 29 h 50"/>
                <a:gd name="T4" fmla="*/ 112 w 105"/>
                <a:gd name="T5" fmla="*/ 21 h 50"/>
                <a:gd name="T6" fmla="*/ 204 w 105"/>
                <a:gd name="T7" fmla="*/ 11 h 50"/>
                <a:gd name="T8" fmla="*/ 324 w 105"/>
                <a:gd name="T9" fmla="*/ 5 h 50"/>
                <a:gd name="T10" fmla="*/ 432 w 105"/>
                <a:gd name="T11" fmla="*/ 1 h 50"/>
                <a:gd name="T12" fmla="*/ 469 w 105"/>
                <a:gd name="T13" fmla="*/ 1 h 50"/>
                <a:gd name="T14" fmla="*/ 520 w 105"/>
                <a:gd name="T15" fmla="*/ 1 h 50"/>
                <a:gd name="T16" fmla="*/ 589 w 105"/>
                <a:gd name="T17" fmla="*/ 2 h 50"/>
                <a:gd name="T18" fmla="*/ 644 w 105"/>
                <a:gd name="T19" fmla="*/ 4 h 50"/>
                <a:gd name="T20" fmla="*/ 693 w 105"/>
                <a:gd name="T21" fmla="*/ 4 h 50"/>
                <a:gd name="T22" fmla="*/ 724 w 105"/>
                <a:gd name="T23" fmla="*/ 8 h 50"/>
                <a:gd name="T24" fmla="*/ 747 w 105"/>
                <a:gd name="T25" fmla="*/ 12 h 50"/>
                <a:gd name="T26" fmla="*/ 769 w 105"/>
                <a:gd name="T27" fmla="*/ 18 h 50"/>
                <a:gd name="T28" fmla="*/ 785 w 105"/>
                <a:gd name="T29" fmla="*/ 22 h 50"/>
                <a:gd name="T30" fmla="*/ 785 w 105"/>
                <a:gd name="T31" fmla="*/ 25 h 50"/>
                <a:gd name="T32" fmla="*/ 777 w 105"/>
                <a:gd name="T33" fmla="*/ 30 h 50"/>
                <a:gd name="T34" fmla="*/ 747 w 105"/>
                <a:gd name="T35" fmla="*/ 35 h 50"/>
                <a:gd name="T36" fmla="*/ 747 w 105"/>
                <a:gd name="T37" fmla="*/ 37 h 50"/>
                <a:gd name="T38" fmla="*/ 708 w 105"/>
                <a:gd name="T39" fmla="*/ 40 h 50"/>
                <a:gd name="T40" fmla="*/ 689 w 105"/>
                <a:gd name="T41" fmla="*/ 40 h 50"/>
                <a:gd name="T42" fmla="*/ 657 w 105"/>
                <a:gd name="T43" fmla="*/ 40 h 50"/>
                <a:gd name="T44" fmla="*/ 620 w 105"/>
                <a:gd name="T45" fmla="*/ 40 h 50"/>
                <a:gd name="T46" fmla="*/ 581 w 105"/>
                <a:gd name="T47" fmla="*/ 40 h 50"/>
                <a:gd name="T48" fmla="*/ 543 w 105"/>
                <a:gd name="T49" fmla="*/ 40 h 50"/>
                <a:gd name="T50" fmla="*/ 512 w 105"/>
                <a:gd name="T51" fmla="*/ 39 h 50"/>
                <a:gd name="T52" fmla="*/ 512 w 105"/>
                <a:gd name="T53" fmla="*/ 37 h 50"/>
                <a:gd name="T54" fmla="*/ 504 w 105"/>
                <a:gd name="T55" fmla="*/ 35 h 50"/>
                <a:gd name="T56" fmla="*/ 512 w 105"/>
                <a:gd name="T57" fmla="*/ 33 h 50"/>
                <a:gd name="T58" fmla="*/ 543 w 105"/>
                <a:gd name="T59" fmla="*/ 31 h 50"/>
                <a:gd name="T60" fmla="*/ 589 w 105"/>
                <a:gd name="T61" fmla="*/ 29 h 50"/>
                <a:gd name="T62" fmla="*/ 657 w 105"/>
                <a:gd name="T63" fmla="*/ 28 h 50"/>
                <a:gd name="T64" fmla="*/ 681 w 105"/>
                <a:gd name="T65" fmla="*/ 26 h 50"/>
                <a:gd name="T66" fmla="*/ 665 w 105"/>
                <a:gd name="T67" fmla="*/ 24 h 50"/>
                <a:gd name="T68" fmla="*/ 651 w 105"/>
                <a:gd name="T69" fmla="*/ 22 h 50"/>
                <a:gd name="T70" fmla="*/ 628 w 105"/>
                <a:gd name="T71" fmla="*/ 18 h 50"/>
                <a:gd name="T72" fmla="*/ 620 w 105"/>
                <a:gd name="T73" fmla="*/ 15 h 50"/>
                <a:gd name="T74" fmla="*/ 543 w 105"/>
                <a:gd name="T75" fmla="*/ 12 h 50"/>
                <a:gd name="T76" fmla="*/ 361 w 105"/>
                <a:gd name="T77" fmla="*/ 12 h 50"/>
                <a:gd name="T78" fmla="*/ 212 w 105"/>
                <a:gd name="T79" fmla="*/ 20 h 50"/>
                <a:gd name="T80" fmla="*/ 92 w 105"/>
                <a:gd name="T81" fmla="*/ 26 h 50"/>
                <a:gd name="T82" fmla="*/ 24 w 105"/>
                <a:gd name="T83" fmla="*/ 34 h 50"/>
                <a:gd name="T84" fmla="*/ 0 w 105"/>
                <a:gd name="T85" fmla="*/ 35 h 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5"/>
                <a:gd name="T130" fmla="*/ 0 h 50"/>
                <a:gd name="T131" fmla="*/ 105 w 105"/>
                <a:gd name="T132" fmla="*/ 50 h 5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5" h="50">
                  <a:moveTo>
                    <a:pt x="0" y="41"/>
                  </a:moveTo>
                  <a:lnTo>
                    <a:pt x="0" y="41"/>
                  </a:lnTo>
                  <a:lnTo>
                    <a:pt x="1" y="41"/>
                  </a:lnTo>
                  <a:lnTo>
                    <a:pt x="2" y="39"/>
                  </a:lnTo>
                  <a:lnTo>
                    <a:pt x="4" y="37"/>
                  </a:lnTo>
                  <a:lnTo>
                    <a:pt x="6" y="35"/>
                  </a:lnTo>
                  <a:lnTo>
                    <a:pt x="8" y="31"/>
                  </a:lnTo>
                  <a:lnTo>
                    <a:pt x="11" y="28"/>
                  </a:lnTo>
                  <a:lnTo>
                    <a:pt x="15" y="24"/>
                  </a:lnTo>
                  <a:lnTo>
                    <a:pt x="18" y="21"/>
                  </a:lnTo>
                  <a:lnTo>
                    <a:pt x="22" y="18"/>
                  </a:lnTo>
                  <a:lnTo>
                    <a:pt x="27" y="14"/>
                  </a:lnTo>
                  <a:lnTo>
                    <a:pt x="32" y="10"/>
                  </a:lnTo>
                  <a:lnTo>
                    <a:pt x="37" y="8"/>
                  </a:lnTo>
                  <a:lnTo>
                    <a:pt x="43" y="5"/>
                  </a:lnTo>
                  <a:lnTo>
                    <a:pt x="50" y="3"/>
                  </a:lnTo>
                  <a:lnTo>
                    <a:pt x="57" y="0"/>
                  </a:lnTo>
                  <a:lnTo>
                    <a:pt x="57" y="1"/>
                  </a:lnTo>
                  <a:lnTo>
                    <a:pt x="58" y="1"/>
                  </a:lnTo>
                  <a:lnTo>
                    <a:pt x="60" y="1"/>
                  </a:lnTo>
                  <a:lnTo>
                    <a:pt x="62" y="1"/>
                  </a:lnTo>
                  <a:lnTo>
                    <a:pt x="64" y="1"/>
                  </a:lnTo>
                  <a:lnTo>
                    <a:pt x="67" y="1"/>
                  </a:lnTo>
                  <a:lnTo>
                    <a:pt x="69" y="1"/>
                  </a:lnTo>
                  <a:lnTo>
                    <a:pt x="73" y="1"/>
                  </a:lnTo>
                  <a:lnTo>
                    <a:pt x="75" y="2"/>
                  </a:lnTo>
                  <a:lnTo>
                    <a:pt x="78" y="2"/>
                  </a:lnTo>
                  <a:lnTo>
                    <a:pt x="80" y="2"/>
                  </a:lnTo>
                  <a:lnTo>
                    <a:pt x="84" y="2"/>
                  </a:lnTo>
                  <a:lnTo>
                    <a:pt x="85" y="4"/>
                  </a:lnTo>
                  <a:lnTo>
                    <a:pt x="88" y="4"/>
                  </a:lnTo>
                  <a:lnTo>
                    <a:pt x="89" y="4"/>
                  </a:lnTo>
                  <a:lnTo>
                    <a:pt x="92" y="4"/>
                  </a:lnTo>
                  <a:lnTo>
                    <a:pt x="92" y="6"/>
                  </a:lnTo>
                  <a:lnTo>
                    <a:pt x="94" y="7"/>
                  </a:lnTo>
                  <a:lnTo>
                    <a:pt x="96" y="9"/>
                  </a:lnTo>
                  <a:lnTo>
                    <a:pt x="97" y="11"/>
                  </a:lnTo>
                  <a:lnTo>
                    <a:pt x="97" y="13"/>
                  </a:lnTo>
                  <a:lnTo>
                    <a:pt x="99" y="15"/>
                  </a:lnTo>
                  <a:lnTo>
                    <a:pt x="100" y="17"/>
                  </a:lnTo>
                  <a:lnTo>
                    <a:pt x="102" y="18"/>
                  </a:lnTo>
                  <a:lnTo>
                    <a:pt x="102" y="21"/>
                  </a:lnTo>
                  <a:lnTo>
                    <a:pt x="103" y="22"/>
                  </a:lnTo>
                  <a:lnTo>
                    <a:pt x="103" y="24"/>
                  </a:lnTo>
                  <a:lnTo>
                    <a:pt x="104" y="26"/>
                  </a:lnTo>
                  <a:lnTo>
                    <a:pt x="104" y="28"/>
                  </a:lnTo>
                  <a:lnTo>
                    <a:pt x="104" y="30"/>
                  </a:lnTo>
                  <a:lnTo>
                    <a:pt x="104" y="31"/>
                  </a:lnTo>
                  <a:lnTo>
                    <a:pt x="104" y="33"/>
                  </a:lnTo>
                  <a:lnTo>
                    <a:pt x="103" y="34"/>
                  </a:lnTo>
                  <a:lnTo>
                    <a:pt x="103" y="36"/>
                  </a:lnTo>
                  <a:lnTo>
                    <a:pt x="101" y="38"/>
                  </a:lnTo>
                  <a:lnTo>
                    <a:pt x="101" y="39"/>
                  </a:lnTo>
                  <a:lnTo>
                    <a:pt x="99" y="41"/>
                  </a:lnTo>
                  <a:lnTo>
                    <a:pt x="99" y="42"/>
                  </a:lnTo>
                  <a:lnTo>
                    <a:pt x="99" y="44"/>
                  </a:lnTo>
                  <a:lnTo>
                    <a:pt x="97" y="46"/>
                  </a:lnTo>
                  <a:lnTo>
                    <a:pt x="96" y="47"/>
                  </a:lnTo>
                  <a:lnTo>
                    <a:pt x="94" y="49"/>
                  </a:lnTo>
                  <a:lnTo>
                    <a:pt x="92" y="49"/>
                  </a:lnTo>
                  <a:lnTo>
                    <a:pt x="91" y="49"/>
                  </a:lnTo>
                  <a:lnTo>
                    <a:pt x="89" y="49"/>
                  </a:lnTo>
                  <a:lnTo>
                    <a:pt x="87" y="49"/>
                  </a:lnTo>
                  <a:lnTo>
                    <a:pt x="85" y="49"/>
                  </a:lnTo>
                  <a:lnTo>
                    <a:pt x="84" y="49"/>
                  </a:lnTo>
                  <a:lnTo>
                    <a:pt x="82" y="49"/>
                  </a:lnTo>
                  <a:lnTo>
                    <a:pt x="81" y="49"/>
                  </a:lnTo>
                  <a:lnTo>
                    <a:pt x="79" y="49"/>
                  </a:lnTo>
                  <a:lnTo>
                    <a:pt x="77" y="49"/>
                  </a:lnTo>
                  <a:lnTo>
                    <a:pt x="76" y="49"/>
                  </a:lnTo>
                  <a:lnTo>
                    <a:pt x="74" y="49"/>
                  </a:lnTo>
                  <a:lnTo>
                    <a:pt x="72" y="49"/>
                  </a:lnTo>
                  <a:lnTo>
                    <a:pt x="70" y="49"/>
                  </a:lnTo>
                  <a:lnTo>
                    <a:pt x="70" y="47"/>
                  </a:lnTo>
                  <a:lnTo>
                    <a:pt x="68" y="47"/>
                  </a:lnTo>
                  <a:lnTo>
                    <a:pt x="68" y="45"/>
                  </a:lnTo>
                  <a:lnTo>
                    <a:pt x="68" y="44"/>
                  </a:lnTo>
                  <a:lnTo>
                    <a:pt x="67" y="44"/>
                  </a:lnTo>
                  <a:lnTo>
                    <a:pt x="67" y="42"/>
                  </a:lnTo>
                  <a:lnTo>
                    <a:pt x="67" y="40"/>
                  </a:lnTo>
                  <a:lnTo>
                    <a:pt x="68" y="39"/>
                  </a:lnTo>
                  <a:lnTo>
                    <a:pt x="69" y="39"/>
                  </a:lnTo>
                  <a:lnTo>
                    <a:pt x="70" y="37"/>
                  </a:lnTo>
                  <a:lnTo>
                    <a:pt x="72" y="37"/>
                  </a:lnTo>
                  <a:lnTo>
                    <a:pt x="73" y="37"/>
                  </a:lnTo>
                  <a:lnTo>
                    <a:pt x="75" y="37"/>
                  </a:lnTo>
                  <a:lnTo>
                    <a:pt x="78" y="35"/>
                  </a:lnTo>
                  <a:lnTo>
                    <a:pt x="80" y="35"/>
                  </a:lnTo>
                  <a:lnTo>
                    <a:pt x="84" y="34"/>
                  </a:lnTo>
                  <a:lnTo>
                    <a:pt x="87" y="34"/>
                  </a:lnTo>
                  <a:lnTo>
                    <a:pt x="91" y="32"/>
                  </a:lnTo>
                  <a:lnTo>
                    <a:pt x="90" y="32"/>
                  </a:lnTo>
                  <a:lnTo>
                    <a:pt x="89" y="32"/>
                  </a:lnTo>
                  <a:lnTo>
                    <a:pt x="89" y="30"/>
                  </a:lnTo>
                  <a:lnTo>
                    <a:pt x="88" y="30"/>
                  </a:lnTo>
                  <a:lnTo>
                    <a:pt x="88" y="28"/>
                  </a:lnTo>
                  <a:lnTo>
                    <a:pt x="86" y="26"/>
                  </a:lnTo>
                  <a:lnTo>
                    <a:pt x="86" y="25"/>
                  </a:lnTo>
                  <a:lnTo>
                    <a:pt x="85" y="25"/>
                  </a:lnTo>
                  <a:lnTo>
                    <a:pt x="85" y="23"/>
                  </a:lnTo>
                  <a:lnTo>
                    <a:pt x="83" y="21"/>
                  </a:lnTo>
                  <a:lnTo>
                    <a:pt x="83" y="20"/>
                  </a:lnTo>
                  <a:lnTo>
                    <a:pt x="82" y="20"/>
                  </a:lnTo>
                  <a:lnTo>
                    <a:pt x="82" y="18"/>
                  </a:lnTo>
                  <a:lnTo>
                    <a:pt x="82" y="17"/>
                  </a:lnTo>
                  <a:lnTo>
                    <a:pt x="72" y="15"/>
                  </a:lnTo>
                  <a:lnTo>
                    <a:pt x="64" y="14"/>
                  </a:lnTo>
                  <a:lnTo>
                    <a:pt x="55" y="15"/>
                  </a:lnTo>
                  <a:lnTo>
                    <a:pt x="48" y="15"/>
                  </a:lnTo>
                  <a:lnTo>
                    <a:pt x="40" y="18"/>
                  </a:lnTo>
                  <a:lnTo>
                    <a:pt x="34" y="20"/>
                  </a:lnTo>
                  <a:lnTo>
                    <a:pt x="28" y="23"/>
                  </a:lnTo>
                  <a:lnTo>
                    <a:pt x="22" y="25"/>
                  </a:lnTo>
                  <a:lnTo>
                    <a:pt x="17" y="28"/>
                  </a:lnTo>
                  <a:lnTo>
                    <a:pt x="12" y="32"/>
                  </a:lnTo>
                  <a:lnTo>
                    <a:pt x="9" y="36"/>
                  </a:lnTo>
                  <a:lnTo>
                    <a:pt x="6" y="37"/>
                  </a:lnTo>
                  <a:lnTo>
                    <a:pt x="3" y="40"/>
                  </a:lnTo>
                  <a:lnTo>
                    <a:pt x="1" y="41"/>
                  </a:lnTo>
                  <a:lnTo>
                    <a:pt x="0" y="42"/>
                  </a:lnTo>
                  <a:lnTo>
                    <a:pt x="0" y="41"/>
                  </a:lnTo>
                </a:path>
              </a:pathLst>
            </a:custGeom>
            <a:solidFill>
              <a:srgbClr val="F8F8F8"/>
            </a:solidFill>
            <a:ln w="6350">
              <a:solidFill>
                <a:srgbClr val="DDDDDD"/>
              </a:solidFill>
              <a:round/>
              <a:headEnd/>
              <a:tailEnd/>
            </a:ln>
          </p:spPr>
          <p:txBody>
            <a:bodyPr/>
            <a:lstStyle/>
            <a:p>
              <a:endParaRPr lang="it-IT"/>
            </a:p>
          </p:txBody>
        </p:sp>
        <p:sp>
          <p:nvSpPr>
            <p:cNvPr id="13378" name="Freeform 82"/>
            <p:cNvSpPr>
              <a:spLocks/>
            </p:cNvSpPr>
            <p:nvPr/>
          </p:nvSpPr>
          <p:spPr bwMode="auto">
            <a:xfrm>
              <a:off x="5056" y="1351"/>
              <a:ext cx="112" cy="73"/>
            </a:xfrm>
            <a:custGeom>
              <a:avLst/>
              <a:gdLst>
                <a:gd name="T0" fmla="*/ 409 w 57"/>
                <a:gd name="T1" fmla="*/ 1 h 78"/>
                <a:gd name="T2" fmla="*/ 379 w 57"/>
                <a:gd name="T3" fmla="*/ 6 h 78"/>
                <a:gd name="T4" fmla="*/ 312 w 57"/>
                <a:gd name="T5" fmla="*/ 8 h 78"/>
                <a:gd name="T6" fmla="*/ 244 w 57"/>
                <a:gd name="T7" fmla="*/ 14 h 78"/>
                <a:gd name="T8" fmla="*/ 165 w 57"/>
                <a:gd name="T9" fmla="*/ 21 h 78"/>
                <a:gd name="T10" fmla="*/ 84 w 57"/>
                <a:gd name="T11" fmla="*/ 26 h 78"/>
                <a:gd name="T12" fmla="*/ 31 w 57"/>
                <a:gd name="T13" fmla="*/ 31 h 78"/>
                <a:gd name="T14" fmla="*/ 0 w 57"/>
                <a:gd name="T15" fmla="*/ 34 h 78"/>
                <a:gd name="T16" fmla="*/ 16 w 57"/>
                <a:gd name="T17" fmla="*/ 36 h 78"/>
                <a:gd name="T18" fmla="*/ 39 w 57"/>
                <a:gd name="T19" fmla="*/ 42 h 78"/>
                <a:gd name="T20" fmla="*/ 55 w 57"/>
                <a:gd name="T21" fmla="*/ 46 h 78"/>
                <a:gd name="T22" fmla="*/ 47 w 57"/>
                <a:gd name="T23" fmla="*/ 51 h 78"/>
                <a:gd name="T24" fmla="*/ 39 w 57"/>
                <a:gd name="T25" fmla="*/ 56 h 78"/>
                <a:gd name="T26" fmla="*/ 16 w 57"/>
                <a:gd name="T27" fmla="*/ 60 h 78"/>
                <a:gd name="T28" fmla="*/ 0 w 57"/>
                <a:gd name="T29" fmla="*/ 62 h 78"/>
                <a:gd name="T30" fmla="*/ 0 w 57"/>
                <a:gd name="T31" fmla="*/ 63 h 78"/>
                <a:gd name="T32" fmla="*/ 0 w 57"/>
                <a:gd name="T33" fmla="*/ 62 h 78"/>
                <a:gd name="T34" fmla="*/ 39 w 57"/>
                <a:gd name="T35" fmla="*/ 58 h 78"/>
                <a:gd name="T36" fmla="*/ 92 w 57"/>
                <a:gd name="T37" fmla="*/ 49 h 78"/>
                <a:gd name="T38" fmla="*/ 165 w 57"/>
                <a:gd name="T39" fmla="*/ 37 h 78"/>
                <a:gd name="T40" fmla="*/ 244 w 57"/>
                <a:gd name="T41" fmla="*/ 26 h 78"/>
                <a:gd name="T42" fmla="*/ 312 w 57"/>
                <a:gd name="T43" fmla="*/ 15 h 78"/>
                <a:gd name="T44" fmla="*/ 379 w 57"/>
                <a:gd name="T45" fmla="*/ 7 h 78"/>
                <a:gd name="T46" fmla="*/ 409 w 57"/>
                <a:gd name="T47" fmla="*/ 1 h 78"/>
                <a:gd name="T48" fmla="*/ 424 w 57"/>
                <a:gd name="T49" fmla="*/ 0 h 78"/>
                <a:gd name="T50" fmla="*/ 424 w 57"/>
                <a:gd name="T51" fmla="*/ 0 h 78"/>
                <a:gd name="T52" fmla="*/ 424 w 57"/>
                <a:gd name="T53" fmla="*/ 0 h 78"/>
                <a:gd name="T54" fmla="*/ 424 w 57"/>
                <a:gd name="T55" fmla="*/ 0 h 78"/>
                <a:gd name="T56" fmla="*/ 424 w 57"/>
                <a:gd name="T57" fmla="*/ 0 h 78"/>
                <a:gd name="T58" fmla="*/ 424 w 57"/>
                <a:gd name="T59" fmla="*/ 0 h 78"/>
                <a:gd name="T60" fmla="*/ 424 w 57"/>
                <a:gd name="T61" fmla="*/ 0 h 78"/>
                <a:gd name="T62" fmla="*/ 424 w 57"/>
                <a:gd name="T63" fmla="*/ 0 h 78"/>
                <a:gd name="T64" fmla="*/ 424 w 5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7"/>
                <a:gd name="T100" fmla="*/ 0 h 78"/>
                <a:gd name="T101" fmla="*/ 57 w 5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7" h="78">
                  <a:moveTo>
                    <a:pt x="56" y="0"/>
                  </a:moveTo>
                  <a:lnTo>
                    <a:pt x="54" y="1"/>
                  </a:lnTo>
                  <a:lnTo>
                    <a:pt x="53" y="2"/>
                  </a:lnTo>
                  <a:lnTo>
                    <a:pt x="50" y="6"/>
                  </a:lnTo>
                  <a:lnTo>
                    <a:pt x="47" y="7"/>
                  </a:lnTo>
                  <a:lnTo>
                    <a:pt x="41" y="11"/>
                  </a:lnTo>
                  <a:lnTo>
                    <a:pt x="37" y="14"/>
                  </a:lnTo>
                  <a:lnTo>
                    <a:pt x="32" y="17"/>
                  </a:lnTo>
                  <a:lnTo>
                    <a:pt x="27" y="20"/>
                  </a:lnTo>
                  <a:lnTo>
                    <a:pt x="22" y="25"/>
                  </a:lnTo>
                  <a:lnTo>
                    <a:pt x="17" y="29"/>
                  </a:lnTo>
                  <a:lnTo>
                    <a:pt x="11" y="32"/>
                  </a:lnTo>
                  <a:lnTo>
                    <a:pt x="8" y="35"/>
                  </a:lnTo>
                  <a:lnTo>
                    <a:pt x="4" y="37"/>
                  </a:lnTo>
                  <a:lnTo>
                    <a:pt x="2" y="39"/>
                  </a:lnTo>
                  <a:lnTo>
                    <a:pt x="0" y="41"/>
                  </a:lnTo>
                  <a:lnTo>
                    <a:pt x="2" y="44"/>
                  </a:lnTo>
                  <a:lnTo>
                    <a:pt x="5" y="47"/>
                  </a:lnTo>
                  <a:lnTo>
                    <a:pt x="5" y="51"/>
                  </a:lnTo>
                  <a:lnTo>
                    <a:pt x="7" y="52"/>
                  </a:lnTo>
                  <a:lnTo>
                    <a:pt x="7" y="56"/>
                  </a:lnTo>
                  <a:lnTo>
                    <a:pt x="7" y="59"/>
                  </a:lnTo>
                  <a:lnTo>
                    <a:pt x="6" y="63"/>
                  </a:lnTo>
                  <a:lnTo>
                    <a:pt x="6" y="65"/>
                  </a:lnTo>
                  <a:lnTo>
                    <a:pt x="5" y="68"/>
                  </a:lnTo>
                  <a:lnTo>
                    <a:pt x="4" y="70"/>
                  </a:lnTo>
                  <a:lnTo>
                    <a:pt x="2" y="73"/>
                  </a:lnTo>
                  <a:lnTo>
                    <a:pt x="2" y="74"/>
                  </a:lnTo>
                  <a:lnTo>
                    <a:pt x="0" y="76"/>
                  </a:lnTo>
                  <a:lnTo>
                    <a:pt x="0" y="77"/>
                  </a:lnTo>
                  <a:lnTo>
                    <a:pt x="0" y="76"/>
                  </a:lnTo>
                  <a:lnTo>
                    <a:pt x="2" y="74"/>
                  </a:lnTo>
                  <a:lnTo>
                    <a:pt x="5" y="70"/>
                  </a:lnTo>
                  <a:lnTo>
                    <a:pt x="8" y="65"/>
                  </a:lnTo>
                  <a:lnTo>
                    <a:pt x="12" y="60"/>
                  </a:lnTo>
                  <a:lnTo>
                    <a:pt x="17" y="52"/>
                  </a:lnTo>
                  <a:lnTo>
                    <a:pt x="22" y="45"/>
                  </a:lnTo>
                  <a:lnTo>
                    <a:pt x="28" y="38"/>
                  </a:lnTo>
                  <a:lnTo>
                    <a:pt x="32" y="32"/>
                  </a:lnTo>
                  <a:lnTo>
                    <a:pt x="37" y="25"/>
                  </a:lnTo>
                  <a:lnTo>
                    <a:pt x="41" y="18"/>
                  </a:lnTo>
                  <a:lnTo>
                    <a:pt x="47" y="12"/>
                  </a:lnTo>
                  <a:lnTo>
                    <a:pt x="50" y="8"/>
                  </a:lnTo>
                  <a:lnTo>
                    <a:pt x="53" y="3"/>
                  </a:lnTo>
                  <a:lnTo>
                    <a:pt x="54" y="1"/>
                  </a:lnTo>
                  <a:lnTo>
                    <a:pt x="56" y="0"/>
                  </a:lnTo>
                </a:path>
              </a:pathLst>
            </a:custGeom>
            <a:solidFill>
              <a:srgbClr val="F8F8F8"/>
            </a:solidFill>
            <a:ln w="9048">
              <a:solidFill>
                <a:srgbClr val="DDDDDD"/>
              </a:solidFill>
              <a:round/>
              <a:headEnd/>
              <a:tailEnd/>
            </a:ln>
          </p:spPr>
          <p:txBody>
            <a:bodyPr/>
            <a:lstStyle/>
            <a:p>
              <a:endParaRPr lang="it-IT"/>
            </a:p>
          </p:txBody>
        </p:sp>
        <p:sp>
          <p:nvSpPr>
            <p:cNvPr id="13379" name="Freeform 83"/>
            <p:cNvSpPr>
              <a:spLocks/>
            </p:cNvSpPr>
            <p:nvPr/>
          </p:nvSpPr>
          <p:spPr bwMode="auto">
            <a:xfrm>
              <a:off x="4585" y="1351"/>
              <a:ext cx="117" cy="73"/>
            </a:xfrm>
            <a:custGeom>
              <a:avLst/>
              <a:gdLst>
                <a:gd name="T0" fmla="*/ 0 w 59"/>
                <a:gd name="T1" fmla="*/ 1 h 78"/>
                <a:gd name="T2" fmla="*/ 40 w 59"/>
                <a:gd name="T3" fmla="*/ 6 h 78"/>
                <a:gd name="T4" fmla="*/ 95 w 59"/>
                <a:gd name="T5" fmla="*/ 8 h 78"/>
                <a:gd name="T6" fmla="*/ 180 w 59"/>
                <a:gd name="T7" fmla="*/ 14 h 78"/>
                <a:gd name="T8" fmla="*/ 256 w 59"/>
                <a:gd name="T9" fmla="*/ 21 h 78"/>
                <a:gd name="T10" fmla="*/ 335 w 59"/>
                <a:gd name="T11" fmla="*/ 26 h 78"/>
                <a:gd name="T12" fmla="*/ 397 w 59"/>
                <a:gd name="T13" fmla="*/ 31 h 78"/>
                <a:gd name="T14" fmla="*/ 444 w 59"/>
                <a:gd name="T15" fmla="*/ 33 h 78"/>
                <a:gd name="T16" fmla="*/ 420 w 59"/>
                <a:gd name="T17" fmla="*/ 36 h 78"/>
                <a:gd name="T18" fmla="*/ 381 w 59"/>
                <a:gd name="T19" fmla="*/ 41 h 78"/>
                <a:gd name="T20" fmla="*/ 373 w 59"/>
                <a:gd name="T21" fmla="*/ 45 h 78"/>
                <a:gd name="T22" fmla="*/ 373 w 59"/>
                <a:gd name="T23" fmla="*/ 51 h 78"/>
                <a:gd name="T24" fmla="*/ 381 w 59"/>
                <a:gd name="T25" fmla="*/ 55 h 78"/>
                <a:gd name="T26" fmla="*/ 397 w 59"/>
                <a:gd name="T27" fmla="*/ 59 h 78"/>
                <a:gd name="T28" fmla="*/ 405 w 59"/>
                <a:gd name="T29" fmla="*/ 62 h 78"/>
                <a:gd name="T30" fmla="*/ 420 w 59"/>
                <a:gd name="T31" fmla="*/ 63 h 78"/>
                <a:gd name="T32" fmla="*/ 420 w 59"/>
                <a:gd name="T33" fmla="*/ 62 h 78"/>
                <a:gd name="T34" fmla="*/ 381 w 59"/>
                <a:gd name="T35" fmla="*/ 58 h 78"/>
                <a:gd name="T36" fmla="*/ 319 w 59"/>
                <a:gd name="T37" fmla="*/ 49 h 78"/>
                <a:gd name="T38" fmla="*/ 240 w 59"/>
                <a:gd name="T39" fmla="*/ 37 h 78"/>
                <a:gd name="T40" fmla="*/ 173 w 59"/>
                <a:gd name="T41" fmla="*/ 26 h 78"/>
                <a:gd name="T42" fmla="*/ 87 w 59"/>
                <a:gd name="T43" fmla="*/ 15 h 78"/>
                <a:gd name="T44" fmla="*/ 32 w 59"/>
                <a:gd name="T45" fmla="*/ 7 h 78"/>
                <a:gd name="T46" fmla="*/ 0 w 59"/>
                <a:gd name="T47" fmla="*/ 1 h 78"/>
                <a:gd name="T48" fmla="*/ 0 w 59"/>
                <a:gd name="T49" fmla="*/ 0 h 78"/>
                <a:gd name="T50" fmla="*/ 0 w 59"/>
                <a:gd name="T51" fmla="*/ 0 h 78"/>
                <a:gd name="T52" fmla="*/ 0 w 59"/>
                <a:gd name="T53" fmla="*/ 0 h 78"/>
                <a:gd name="T54" fmla="*/ 0 w 59"/>
                <a:gd name="T55" fmla="*/ 0 h 78"/>
                <a:gd name="T56" fmla="*/ 0 w 59"/>
                <a:gd name="T57" fmla="*/ 0 h 78"/>
                <a:gd name="T58" fmla="*/ 0 w 59"/>
                <a:gd name="T59" fmla="*/ 0 h 78"/>
                <a:gd name="T60" fmla="*/ 0 w 59"/>
                <a:gd name="T61" fmla="*/ 0 h 78"/>
                <a:gd name="T62" fmla="*/ 0 w 59"/>
                <a:gd name="T63" fmla="*/ 0 h 78"/>
                <a:gd name="T64" fmla="*/ 0 w 59"/>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9"/>
                <a:gd name="T100" fmla="*/ 0 h 78"/>
                <a:gd name="T101" fmla="*/ 59 w 59"/>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9" h="78">
                  <a:moveTo>
                    <a:pt x="0" y="0"/>
                  </a:moveTo>
                  <a:lnTo>
                    <a:pt x="0" y="1"/>
                  </a:lnTo>
                  <a:lnTo>
                    <a:pt x="2" y="2"/>
                  </a:lnTo>
                  <a:lnTo>
                    <a:pt x="5" y="6"/>
                  </a:lnTo>
                  <a:lnTo>
                    <a:pt x="9" y="7"/>
                  </a:lnTo>
                  <a:lnTo>
                    <a:pt x="12" y="11"/>
                  </a:lnTo>
                  <a:lnTo>
                    <a:pt x="18" y="14"/>
                  </a:lnTo>
                  <a:lnTo>
                    <a:pt x="23" y="17"/>
                  </a:lnTo>
                  <a:lnTo>
                    <a:pt x="29" y="20"/>
                  </a:lnTo>
                  <a:lnTo>
                    <a:pt x="33" y="25"/>
                  </a:lnTo>
                  <a:lnTo>
                    <a:pt x="39" y="28"/>
                  </a:lnTo>
                  <a:lnTo>
                    <a:pt x="43" y="32"/>
                  </a:lnTo>
                  <a:lnTo>
                    <a:pt x="48" y="34"/>
                  </a:lnTo>
                  <a:lnTo>
                    <a:pt x="51" y="37"/>
                  </a:lnTo>
                  <a:lnTo>
                    <a:pt x="55" y="39"/>
                  </a:lnTo>
                  <a:lnTo>
                    <a:pt x="57" y="40"/>
                  </a:lnTo>
                  <a:lnTo>
                    <a:pt x="58" y="40"/>
                  </a:lnTo>
                  <a:lnTo>
                    <a:pt x="54" y="44"/>
                  </a:lnTo>
                  <a:lnTo>
                    <a:pt x="51" y="47"/>
                  </a:lnTo>
                  <a:lnTo>
                    <a:pt x="49" y="50"/>
                  </a:lnTo>
                  <a:lnTo>
                    <a:pt x="49" y="52"/>
                  </a:lnTo>
                  <a:lnTo>
                    <a:pt x="48" y="55"/>
                  </a:lnTo>
                  <a:lnTo>
                    <a:pt x="48" y="58"/>
                  </a:lnTo>
                  <a:lnTo>
                    <a:pt x="48" y="62"/>
                  </a:lnTo>
                  <a:lnTo>
                    <a:pt x="49" y="64"/>
                  </a:lnTo>
                  <a:lnTo>
                    <a:pt x="49" y="67"/>
                  </a:lnTo>
                  <a:lnTo>
                    <a:pt x="51" y="70"/>
                  </a:lnTo>
                  <a:lnTo>
                    <a:pt x="51" y="72"/>
                  </a:lnTo>
                  <a:lnTo>
                    <a:pt x="52" y="74"/>
                  </a:lnTo>
                  <a:lnTo>
                    <a:pt x="52" y="76"/>
                  </a:lnTo>
                  <a:lnTo>
                    <a:pt x="54" y="77"/>
                  </a:lnTo>
                  <a:lnTo>
                    <a:pt x="55" y="77"/>
                  </a:lnTo>
                  <a:lnTo>
                    <a:pt x="54" y="76"/>
                  </a:lnTo>
                  <a:lnTo>
                    <a:pt x="52" y="74"/>
                  </a:lnTo>
                  <a:lnTo>
                    <a:pt x="49" y="70"/>
                  </a:lnTo>
                  <a:lnTo>
                    <a:pt x="46" y="65"/>
                  </a:lnTo>
                  <a:lnTo>
                    <a:pt x="41" y="60"/>
                  </a:lnTo>
                  <a:lnTo>
                    <a:pt x="37" y="52"/>
                  </a:lnTo>
                  <a:lnTo>
                    <a:pt x="31" y="45"/>
                  </a:lnTo>
                  <a:lnTo>
                    <a:pt x="27" y="38"/>
                  </a:lnTo>
                  <a:lnTo>
                    <a:pt x="22" y="32"/>
                  </a:lnTo>
                  <a:lnTo>
                    <a:pt x="17" y="25"/>
                  </a:lnTo>
                  <a:lnTo>
                    <a:pt x="11" y="18"/>
                  </a:lnTo>
                  <a:lnTo>
                    <a:pt x="8" y="12"/>
                  </a:lnTo>
                  <a:lnTo>
                    <a:pt x="4" y="8"/>
                  </a:lnTo>
                  <a:lnTo>
                    <a:pt x="2" y="3"/>
                  </a:lnTo>
                  <a:lnTo>
                    <a:pt x="0" y="1"/>
                  </a:lnTo>
                  <a:lnTo>
                    <a:pt x="0" y="0"/>
                  </a:lnTo>
                </a:path>
              </a:pathLst>
            </a:custGeom>
            <a:solidFill>
              <a:srgbClr val="F8F8F8"/>
            </a:solidFill>
            <a:ln w="9048">
              <a:solidFill>
                <a:srgbClr val="DDDDDD"/>
              </a:solidFill>
              <a:round/>
              <a:headEnd/>
              <a:tailEnd/>
            </a:ln>
          </p:spPr>
          <p:txBody>
            <a:bodyPr/>
            <a:lstStyle/>
            <a:p>
              <a:endParaRPr lang="it-IT"/>
            </a:p>
          </p:txBody>
        </p:sp>
        <p:sp>
          <p:nvSpPr>
            <p:cNvPr id="13380" name="Freeform 84"/>
            <p:cNvSpPr>
              <a:spLocks/>
            </p:cNvSpPr>
            <p:nvPr/>
          </p:nvSpPr>
          <p:spPr bwMode="auto">
            <a:xfrm>
              <a:off x="4768" y="1383"/>
              <a:ext cx="71" cy="37"/>
            </a:xfrm>
            <a:custGeom>
              <a:avLst/>
              <a:gdLst>
                <a:gd name="T0" fmla="*/ 0 w 36"/>
                <a:gd name="T1" fmla="*/ 7 h 39"/>
                <a:gd name="T2" fmla="*/ 16 w 36"/>
                <a:gd name="T3" fmla="*/ 6 h 39"/>
                <a:gd name="T4" fmla="*/ 47 w 36"/>
                <a:gd name="T5" fmla="*/ 3 h 39"/>
                <a:gd name="T6" fmla="*/ 77 w 36"/>
                <a:gd name="T7" fmla="*/ 3 h 39"/>
                <a:gd name="T8" fmla="*/ 124 w 36"/>
                <a:gd name="T9" fmla="*/ 1 h 39"/>
                <a:gd name="T10" fmla="*/ 152 w 36"/>
                <a:gd name="T11" fmla="*/ 1 h 39"/>
                <a:gd name="T12" fmla="*/ 183 w 36"/>
                <a:gd name="T13" fmla="*/ 1 h 39"/>
                <a:gd name="T14" fmla="*/ 213 w 36"/>
                <a:gd name="T15" fmla="*/ 4 h 39"/>
                <a:gd name="T16" fmla="*/ 237 w 36"/>
                <a:gd name="T17" fmla="*/ 7 h 39"/>
                <a:gd name="T18" fmla="*/ 252 w 36"/>
                <a:gd name="T19" fmla="*/ 10 h 39"/>
                <a:gd name="T20" fmla="*/ 268 w 36"/>
                <a:gd name="T21" fmla="*/ 15 h 39"/>
                <a:gd name="T22" fmla="*/ 260 w 36"/>
                <a:gd name="T23" fmla="*/ 20 h 39"/>
                <a:gd name="T24" fmla="*/ 252 w 36"/>
                <a:gd name="T25" fmla="*/ 25 h 39"/>
                <a:gd name="T26" fmla="*/ 237 w 36"/>
                <a:gd name="T27" fmla="*/ 27 h 39"/>
                <a:gd name="T28" fmla="*/ 221 w 36"/>
                <a:gd name="T29" fmla="*/ 29 h 39"/>
                <a:gd name="T30" fmla="*/ 183 w 36"/>
                <a:gd name="T31" fmla="*/ 31 h 39"/>
                <a:gd name="T32" fmla="*/ 132 w 36"/>
                <a:gd name="T33" fmla="*/ 32 h 39"/>
                <a:gd name="T34" fmla="*/ 77 w 36"/>
                <a:gd name="T35" fmla="*/ 30 h 39"/>
                <a:gd name="T36" fmla="*/ 47 w 36"/>
                <a:gd name="T37" fmla="*/ 27 h 39"/>
                <a:gd name="T38" fmla="*/ 24 w 36"/>
                <a:gd name="T39" fmla="*/ 25 h 39"/>
                <a:gd name="T40" fmla="*/ 16 w 36"/>
                <a:gd name="T41" fmla="*/ 22 h 39"/>
                <a:gd name="T42" fmla="*/ 16 w 36"/>
                <a:gd name="T43" fmla="*/ 19 h 39"/>
                <a:gd name="T44" fmla="*/ 32 w 36"/>
                <a:gd name="T45" fmla="*/ 14 h 39"/>
                <a:gd name="T46" fmla="*/ 47 w 36"/>
                <a:gd name="T47" fmla="*/ 13 h 39"/>
                <a:gd name="T48" fmla="*/ 77 w 36"/>
                <a:gd name="T49" fmla="*/ 12 h 39"/>
                <a:gd name="T50" fmla="*/ 93 w 36"/>
                <a:gd name="T51" fmla="*/ 12 h 39"/>
                <a:gd name="T52" fmla="*/ 116 w 36"/>
                <a:gd name="T53" fmla="*/ 12 h 39"/>
                <a:gd name="T54" fmla="*/ 116 w 36"/>
                <a:gd name="T55" fmla="*/ 13 h 39"/>
                <a:gd name="T56" fmla="*/ 101 w 36"/>
                <a:gd name="T57" fmla="*/ 15 h 39"/>
                <a:gd name="T58" fmla="*/ 93 w 36"/>
                <a:gd name="T59" fmla="*/ 18 h 39"/>
                <a:gd name="T60" fmla="*/ 93 w 36"/>
                <a:gd name="T61" fmla="*/ 20 h 39"/>
                <a:gd name="T62" fmla="*/ 93 w 36"/>
                <a:gd name="T63" fmla="*/ 20 h 39"/>
                <a:gd name="T64" fmla="*/ 93 w 36"/>
                <a:gd name="T65" fmla="*/ 25 h 39"/>
                <a:gd name="T66" fmla="*/ 101 w 36"/>
                <a:gd name="T67" fmla="*/ 27 h 39"/>
                <a:gd name="T68" fmla="*/ 132 w 36"/>
                <a:gd name="T69" fmla="*/ 27 h 39"/>
                <a:gd name="T70" fmla="*/ 140 w 36"/>
                <a:gd name="T71" fmla="*/ 27 h 39"/>
                <a:gd name="T72" fmla="*/ 152 w 36"/>
                <a:gd name="T73" fmla="*/ 27 h 39"/>
                <a:gd name="T74" fmla="*/ 176 w 36"/>
                <a:gd name="T75" fmla="*/ 27 h 39"/>
                <a:gd name="T76" fmla="*/ 221 w 36"/>
                <a:gd name="T77" fmla="*/ 22 h 39"/>
                <a:gd name="T78" fmla="*/ 221 w 36"/>
                <a:gd name="T79" fmla="*/ 17 h 39"/>
                <a:gd name="T80" fmla="*/ 199 w 36"/>
                <a:gd name="T81" fmla="*/ 10 h 39"/>
                <a:gd name="T82" fmla="*/ 152 w 36"/>
                <a:gd name="T83" fmla="*/ 9 h 39"/>
                <a:gd name="T84" fmla="*/ 116 w 36"/>
                <a:gd name="T85" fmla="*/ 6 h 39"/>
                <a:gd name="T86" fmla="*/ 71 w 36"/>
                <a:gd name="T87" fmla="*/ 7 h 39"/>
                <a:gd name="T88" fmla="*/ 39 w 36"/>
                <a:gd name="T89" fmla="*/ 7 h 39"/>
                <a:gd name="T90" fmla="*/ 16 w 36"/>
                <a:gd name="T91" fmla="*/ 7 h 39"/>
                <a:gd name="T92" fmla="*/ 8 w 36"/>
                <a:gd name="T93" fmla="*/ 7 h 39"/>
                <a:gd name="T94" fmla="*/ 0 w 36"/>
                <a:gd name="T95" fmla="*/ 7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39"/>
                <a:gd name="T146" fmla="*/ 36 w 36"/>
                <a:gd name="T147" fmla="*/ 39 h 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39">
                  <a:moveTo>
                    <a:pt x="0" y="7"/>
                  </a:moveTo>
                  <a:lnTo>
                    <a:pt x="0" y="7"/>
                  </a:lnTo>
                  <a:lnTo>
                    <a:pt x="2" y="6"/>
                  </a:lnTo>
                  <a:lnTo>
                    <a:pt x="3" y="5"/>
                  </a:lnTo>
                  <a:lnTo>
                    <a:pt x="5" y="5"/>
                  </a:lnTo>
                  <a:lnTo>
                    <a:pt x="6" y="3"/>
                  </a:lnTo>
                  <a:lnTo>
                    <a:pt x="7" y="3"/>
                  </a:lnTo>
                  <a:lnTo>
                    <a:pt x="9" y="3"/>
                  </a:lnTo>
                  <a:lnTo>
                    <a:pt x="10" y="3"/>
                  </a:lnTo>
                  <a:lnTo>
                    <a:pt x="12" y="1"/>
                  </a:lnTo>
                  <a:lnTo>
                    <a:pt x="14" y="1"/>
                  </a:lnTo>
                  <a:lnTo>
                    <a:pt x="16" y="1"/>
                  </a:lnTo>
                  <a:lnTo>
                    <a:pt x="18" y="1"/>
                  </a:lnTo>
                  <a:lnTo>
                    <a:pt x="20" y="0"/>
                  </a:lnTo>
                  <a:lnTo>
                    <a:pt x="20" y="1"/>
                  </a:lnTo>
                  <a:lnTo>
                    <a:pt x="21" y="1"/>
                  </a:lnTo>
                  <a:lnTo>
                    <a:pt x="22" y="1"/>
                  </a:lnTo>
                  <a:lnTo>
                    <a:pt x="24" y="1"/>
                  </a:lnTo>
                  <a:lnTo>
                    <a:pt x="24" y="2"/>
                  </a:lnTo>
                  <a:lnTo>
                    <a:pt x="26" y="2"/>
                  </a:lnTo>
                  <a:lnTo>
                    <a:pt x="28" y="4"/>
                  </a:lnTo>
                  <a:lnTo>
                    <a:pt x="29" y="4"/>
                  </a:lnTo>
                  <a:lnTo>
                    <a:pt x="29" y="6"/>
                  </a:lnTo>
                  <a:lnTo>
                    <a:pt x="31" y="7"/>
                  </a:lnTo>
                  <a:lnTo>
                    <a:pt x="31" y="9"/>
                  </a:lnTo>
                  <a:lnTo>
                    <a:pt x="33" y="10"/>
                  </a:lnTo>
                  <a:lnTo>
                    <a:pt x="33" y="13"/>
                  </a:lnTo>
                  <a:lnTo>
                    <a:pt x="34" y="15"/>
                  </a:lnTo>
                  <a:lnTo>
                    <a:pt x="34" y="17"/>
                  </a:lnTo>
                  <a:lnTo>
                    <a:pt x="35" y="18"/>
                  </a:lnTo>
                  <a:lnTo>
                    <a:pt x="34" y="20"/>
                  </a:lnTo>
                  <a:lnTo>
                    <a:pt x="34" y="22"/>
                  </a:lnTo>
                  <a:lnTo>
                    <a:pt x="34" y="23"/>
                  </a:lnTo>
                  <a:lnTo>
                    <a:pt x="34" y="24"/>
                  </a:lnTo>
                  <a:lnTo>
                    <a:pt x="33" y="26"/>
                  </a:lnTo>
                  <a:lnTo>
                    <a:pt x="33" y="28"/>
                  </a:lnTo>
                  <a:lnTo>
                    <a:pt x="33" y="30"/>
                  </a:lnTo>
                  <a:lnTo>
                    <a:pt x="31" y="32"/>
                  </a:lnTo>
                  <a:lnTo>
                    <a:pt x="31" y="33"/>
                  </a:lnTo>
                  <a:lnTo>
                    <a:pt x="29" y="35"/>
                  </a:lnTo>
                  <a:lnTo>
                    <a:pt x="28" y="37"/>
                  </a:lnTo>
                  <a:lnTo>
                    <a:pt x="26" y="37"/>
                  </a:lnTo>
                  <a:lnTo>
                    <a:pt x="24" y="37"/>
                  </a:lnTo>
                  <a:lnTo>
                    <a:pt x="22" y="37"/>
                  </a:lnTo>
                  <a:lnTo>
                    <a:pt x="19" y="38"/>
                  </a:lnTo>
                  <a:lnTo>
                    <a:pt x="17" y="38"/>
                  </a:lnTo>
                  <a:lnTo>
                    <a:pt x="14" y="38"/>
                  </a:lnTo>
                  <a:lnTo>
                    <a:pt x="12" y="36"/>
                  </a:lnTo>
                  <a:lnTo>
                    <a:pt x="10" y="36"/>
                  </a:lnTo>
                  <a:lnTo>
                    <a:pt x="9" y="34"/>
                  </a:lnTo>
                  <a:lnTo>
                    <a:pt x="7" y="33"/>
                  </a:lnTo>
                  <a:lnTo>
                    <a:pt x="6" y="31"/>
                  </a:lnTo>
                  <a:lnTo>
                    <a:pt x="5" y="31"/>
                  </a:lnTo>
                  <a:lnTo>
                    <a:pt x="4" y="30"/>
                  </a:lnTo>
                  <a:lnTo>
                    <a:pt x="3" y="28"/>
                  </a:lnTo>
                  <a:lnTo>
                    <a:pt x="3" y="26"/>
                  </a:lnTo>
                  <a:lnTo>
                    <a:pt x="2" y="26"/>
                  </a:lnTo>
                  <a:lnTo>
                    <a:pt x="2" y="25"/>
                  </a:lnTo>
                  <a:lnTo>
                    <a:pt x="2" y="24"/>
                  </a:lnTo>
                  <a:lnTo>
                    <a:pt x="2" y="22"/>
                  </a:lnTo>
                  <a:lnTo>
                    <a:pt x="2" y="20"/>
                  </a:lnTo>
                  <a:lnTo>
                    <a:pt x="2" y="18"/>
                  </a:lnTo>
                  <a:lnTo>
                    <a:pt x="4" y="17"/>
                  </a:lnTo>
                  <a:lnTo>
                    <a:pt x="6" y="16"/>
                  </a:lnTo>
                  <a:lnTo>
                    <a:pt x="8" y="14"/>
                  </a:lnTo>
                  <a:lnTo>
                    <a:pt x="8" y="15"/>
                  </a:lnTo>
                  <a:lnTo>
                    <a:pt x="10" y="15"/>
                  </a:lnTo>
                  <a:lnTo>
                    <a:pt x="12" y="15"/>
                  </a:lnTo>
                  <a:lnTo>
                    <a:pt x="13" y="15"/>
                  </a:lnTo>
                  <a:lnTo>
                    <a:pt x="15" y="15"/>
                  </a:lnTo>
                  <a:lnTo>
                    <a:pt x="15" y="16"/>
                  </a:lnTo>
                  <a:lnTo>
                    <a:pt x="13" y="18"/>
                  </a:lnTo>
                  <a:lnTo>
                    <a:pt x="13" y="19"/>
                  </a:lnTo>
                  <a:lnTo>
                    <a:pt x="12" y="21"/>
                  </a:lnTo>
                  <a:lnTo>
                    <a:pt x="12" y="23"/>
                  </a:lnTo>
                  <a:lnTo>
                    <a:pt x="12" y="26"/>
                  </a:lnTo>
                  <a:lnTo>
                    <a:pt x="12" y="28"/>
                  </a:lnTo>
                  <a:lnTo>
                    <a:pt x="12" y="30"/>
                  </a:lnTo>
                  <a:lnTo>
                    <a:pt x="13" y="31"/>
                  </a:lnTo>
                  <a:lnTo>
                    <a:pt x="13" y="32"/>
                  </a:lnTo>
                  <a:lnTo>
                    <a:pt x="15" y="32"/>
                  </a:lnTo>
                  <a:lnTo>
                    <a:pt x="17" y="32"/>
                  </a:lnTo>
                  <a:lnTo>
                    <a:pt x="18" y="32"/>
                  </a:lnTo>
                  <a:lnTo>
                    <a:pt x="20" y="32"/>
                  </a:lnTo>
                  <a:lnTo>
                    <a:pt x="21" y="31"/>
                  </a:lnTo>
                  <a:lnTo>
                    <a:pt x="23" y="31"/>
                  </a:lnTo>
                  <a:lnTo>
                    <a:pt x="26" y="29"/>
                  </a:lnTo>
                  <a:lnTo>
                    <a:pt x="28" y="27"/>
                  </a:lnTo>
                  <a:lnTo>
                    <a:pt x="29" y="25"/>
                  </a:lnTo>
                  <a:lnTo>
                    <a:pt x="29" y="23"/>
                  </a:lnTo>
                  <a:lnTo>
                    <a:pt x="29" y="22"/>
                  </a:lnTo>
                  <a:lnTo>
                    <a:pt x="29" y="20"/>
                  </a:lnTo>
                  <a:lnTo>
                    <a:pt x="29" y="16"/>
                  </a:lnTo>
                  <a:lnTo>
                    <a:pt x="27" y="15"/>
                  </a:lnTo>
                  <a:lnTo>
                    <a:pt x="26" y="13"/>
                  </a:lnTo>
                  <a:lnTo>
                    <a:pt x="24" y="11"/>
                  </a:lnTo>
                  <a:lnTo>
                    <a:pt x="22" y="9"/>
                  </a:lnTo>
                  <a:lnTo>
                    <a:pt x="20" y="9"/>
                  </a:lnTo>
                  <a:lnTo>
                    <a:pt x="18" y="7"/>
                  </a:lnTo>
                  <a:lnTo>
                    <a:pt x="17" y="7"/>
                  </a:lnTo>
                  <a:lnTo>
                    <a:pt x="15" y="6"/>
                  </a:lnTo>
                  <a:lnTo>
                    <a:pt x="12" y="7"/>
                  </a:lnTo>
                  <a:lnTo>
                    <a:pt x="10" y="7"/>
                  </a:lnTo>
                  <a:lnTo>
                    <a:pt x="9" y="7"/>
                  </a:lnTo>
                  <a:lnTo>
                    <a:pt x="7" y="7"/>
                  </a:lnTo>
                  <a:lnTo>
                    <a:pt x="6" y="7"/>
                  </a:lnTo>
                  <a:lnTo>
                    <a:pt x="5" y="7"/>
                  </a:lnTo>
                  <a:lnTo>
                    <a:pt x="3" y="7"/>
                  </a:lnTo>
                  <a:lnTo>
                    <a:pt x="2" y="7"/>
                  </a:lnTo>
                  <a:lnTo>
                    <a:pt x="1" y="7"/>
                  </a:lnTo>
                  <a:lnTo>
                    <a:pt x="0" y="7"/>
                  </a:lnTo>
                </a:path>
              </a:pathLst>
            </a:custGeom>
            <a:solidFill>
              <a:srgbClr val="F8F8F8"/>
            </a:solidFill>
            <a:ln w="9048">
              <a:solidFill>
                <a:srgbClr val="DDDDDD"/>
              </a:solidFill>
              <a:round/>
              <a:headEnd/>
              <a:tailEnd/>
            </a:ln>
          </p:spPr>
          <p:txBody>
            <a:bodyPr/>
            <a:lstStyle/>
            <a:p>
              <a:endParaRPr lang="it-IT"/>
            </a:p>
          </p:txBody>
        </p:sp>
        <p:sp>
          <p:nvSpPr>
            <p:cNvPr id="13381" name="Freeform 85"/>
            <p:cNvSpPr>
              <a:spLocks/>
            </p:cNvSpPr>
            <p:nvPr/>
          </p:nvSpPr>
          <p:spPr bwMode="auto">
            <a:xfrm>
              <a:off x="4916" y="1383"/>
              <a:ext cx="75" cy="36"/>
            </a:xfrm>
            <a:custGeom>
              <a:avLst/>
              <a:gdLst>
                <a:gd name="T0" fmla="*/ 276 w 38"/>
                <a:gd name="T1" fmla="*/ 13 h 38"/>
                <a:gd name="T2" fmla="*/ 245 w 38"/>
                <a:gd name="T3" fmla="*/ 10 h 38"/>
                <a:gd name="T4" fmla="*/ 223 w 38"/>
                <a:gd name="T5" fmla="*/ 8 h 38"/>
                <a:gd name="T6" fmla="*/ 176 w 38"/>
                <a:gd name="T7" fmla="*/ 4 h 38"/>
                <a:gd name="T8" fmla="*/ 140 w 38"/>
                <a:gd name="T9" fmla="*/ 1 h 38"/>
                <a:gd name="T10" fmla="*/ 116 w 38"/>
                <a:gd name="T11" fmla="*/ 1 h 38"/>
                <a:gd name="T12" fmla="*/ 77 w 38"/>
                <a:gd name="T13" fmla="*/ 1 h 38"/>
                <a:gd name="T14" fmla="*/ 39 w 38"/>
                <a:gd name="T15" fmla="*/ 4 h 38"/>
                <a:gd name="T16" fmla="*/ 16 w 38"/>
                <a:gd name="T17" fmla="*/ 7 h 38"/>
                <a:gd name="T18" fmla="*/ 0 w 38"/>
                <a:gd name="T19" fmla="*/ 10 h 38"/>
                <a:gd name="T20" fmla="*/ 8 w 38"/>
                <a:gd name="T21" fmla="*/ 15 h 38"/>
                <a:gd name="T22" fmla="*/ 8 w 38"/>
                <a:gd name="T23" fmla="*/ 20 h 38"/>
                <a:gd name="T24" fmla="*/ 8 w 38"/>
                <a:gd name="T25" fmla="*/ 25 h 38"/>
                <a:gd name="T26" fmla="*/ 16 w 38"/>
                <a:gd name="T27" fmla="*/ 27 h 38"/>
                <a:gd name="T28" fmla="*/ 47 w 38"/>
                <a:gd name="T29" fmla="*/ 29 h 38"/>
                <a:gd name="T30" fmla="*/ 93 w 38"/>
                <a:gd name="T31" fmla="*/ 30 h 38"/>
                <a:gd name="T32" fmla="*/ 148 w 38"/>
                <a:gd name="T33" fmla="*/ 31 h 38"/>
                <a:gd name="T34" fmla="*/ 176 w 38"/>
                <a:gd name="T35" fmla="*/ 29 h 38"/>
                <a:gd name="T36" fmla="*/ 207 w 38"/>
                <a:gd name="T37" fmla="*/ 26 h 38"/>
                <a:gd name="T38" fmla="*/ 207 w 38"/>
                <a:gd name="T39" fmla="*/ 25 h 38"/>
                <a:gd name="T40" fmla="*/ 215 w 38"/>
                <a:gd name="T41" fmla="*/ 22 h 38"/>
                <a:gd name="T42" fmla="*/ 215 w 38"/>
                <a:gd name="T43" fmla="*/ 19 h 38"/>
                <a:gd name="T44" fmla="*/ 215 w 38"/>
                <a:gd name="T45" fmla="*/ 13 h 38"/>
                <a:gd name="T46" fmla="*/ 199 w 38"/>
                <a:gd name="T47" fmla="*/ 13 h 38"/>
                <a:gd name="T48" fmla="*/ 191 w 38"/>
                <a:gd name="T49" fmla="*/ 13 h 38"/>
                <a:gd name="T50" fmla="*/ 176 w 38"/>
                <a:gd name="T51" fmla="*/ 15 h 38"/>
                <a:gd name="T52" fmla="*/ 176 w 38"/>
                <a:gd name="T53" fmla="*/ 15 h 38"/>
                <a:gd name="T54" fmla="*/ 160 w 38"/>
                <a:gd name="T55" fmla="*/ 17 h 38"/>
                <a:gd name="T56" fmla="*/ 152 w 38"/>
                <a:gd name="T57" fmla="*/ 19 h 38"/>
                <a:gd name="T58" fmla="*/ 148 w 38"/>
                <a:gd name="T59" fmla="*/ 23 h 38"/>
                <a:gd name="T60" fmla="*/ 148 w 38"/>
                <a:gd name="T61" fmla="*/ 25 h 38"/>
                <a:gd name="T62" fmla="*/ 148 w 38"/>
                <a:gd name="T63" fmla="*/ 26 h 38"/>
                <a:gd name="T64" fmla="*/ 101 w 38"/>
                <a:gd name="T65" fmla="*/ 25 h 38"/>
                <a:gd name="T66" fmla="*/ 71 w 38"/>
                <a:gd name="T67" fmla="*/ 24 h 38"/>
                <a:gd name="T68" fmla="*/ 63 w 38"/>
                <a:gd name="T69" fmla="*/ 19 h 38"/>
                <a:gd name="T70" fmla="*/ 55 w 38"/>
                <a:gd name="T71" fmla="*/ 17 h 38"/>
                <a:gd name="T72" fmla="*/ 63 w 38"/>
                <a:gd name="T73" fmla="*/ 14 h 38"/>
                <a:gd name="T74" fmla="*/ 71 w 38"/>
                <a:gd name="T75" fmla="*/ 11 h 38"/>
                <a:gd name="T76" fmla="*/ 85 w 38"/>
                <a:gd name="T77" fmla="*/ 9 h 38"/>
                <a:gd name="T78" fmla="*/ 101 w 38"/>
                <a:gd name="T79" fmla="*/ 8 h 38"/>
                <a:gd name="T80" fmla="*/ 132 w 38"/>
                <a:gd name="T81" fmla="*/ 6 h 38"/>
                <a:gd name="T82" fmla="*/ 148 w 38"/>
                <a:gd name="T83" fmla="*/ 6 h 38"/>
                <a:gd name="T84" fmla="*/ 152 w 38"/>
                <a:gd name="T85" fmla="*/ 6 h 38"/>
                <a:gd name="T86" fmla="*/ 176 w 38"/>
                <a:gd name="T87" fmla="*/ 8 h 38"/>
                <a:gd name="T88" fmla="*/ 199 w 38"/>
                <a:gd name="T89" fmla="*/ 9 h 38"/>
                <a:gd name="T90" fmla="*/ 229 w 38"/>
                <a:gd name="T91" fmla="*/ 10 h 38"/>
                <a:gd name="T92" fmla="*/ 261 w 38"/>
                <a:gd name="T93" fmla="*/ 12 h 38"/>
                <a:gd name="T94" fmla="*/ 268 w 38"/>
                <a:gd name="T95" fmla="*/ 13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38"/>
                <a:gd name="T146" fmla="*/ 38 w 38"/>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38">
                  <a:moveTo>
                    <a:pt x="37" y="16"/>
                  </a:moveTo>
                  <a:lnTo>
                    <a:pt x="36" y="16"/>
                  </a:lnTo>
                  <a:lnTo>
                    <a:pt x="34" y="16"/>
                  </a:lnTo>
                  <a:lnTo>
                    <a:pt x="34" y="14"/>
                  </a:lnTo>
                  <a:lnTo>
                    <a:pt x="32" y="13"/>
                  </a:lnTo>
                  <a:lnTo>
                    <a:pt x="31" y="12"/>
                  </a:lnTo>
                  <a:lnTo>
                    <a:pt x="29" y="10"/>
                  </a:lnTo>
                  <a:lnTo>
                    <a:pt x="29" y="8"/>
                  </a:lnTo>
                  <a:lnTo>
                    <a:pt x="27" y="8"/>
                  </a:lnTo>
                  <a:lnTo>
                    <a:pt x="25" y="6"/>
                  </a:lnTo>
                  <a:lnTo>
                    <a:pt x="23" y="4"/>
                  </a:lnTo>
                  <a:lnTo>
                    <a:pt x="21" y="2"/>
                  </a:lnTo>
                  <a:lnTo>
                    <a:pt x="20" y="2"/>
                  </a:lnTo>
                  <a:lnTo>
                    <a:pt x="18" y="1"/>
                  </a:lnTo>
                  <a:lnTo>
                    <a:pt x="16" y="1"/>
                  </a:lnTo>
                  <a:lnTo>
                    <a:pt x="16" y="0"/>
                  </a:lnTo>
                  <a:lnTo>
                    <a:pt x="15" y="1"/>
                  </a:lnTo>
                  <a:lnTo>
                    <a:pt x="13" y="1"/>
                  </a:lnTo>
                  <a:lnTo>
                    <a:pt x="11" y="1"/>
                  </a:lnTo>
                  <a:lnTo>
                    <a:pt x="10" y="1"/>
                  </a:lnTo>
                  <a:lnTo>
                    <a:pt x="9" y="2"/>
                  </a:lnTo>
                  <a:lnTo>
                    <a:pt x="7" y="2"/>
                  </a:lnTo>
                  <a:lnTo>
                    <a:pt x="5" y="4"/>
                  </a:lnTo>
                  <a:lnTo>
                    <a:pt x="3" y="6"/>
                  </a:lnTo>
                  <a:lnTo>
                    <a:pt x="2" y="7"/>
                  </a:lnTo>
                  <a:lnTo>
                    <a:pt x="1" y="9"/>
                  </a:lnTo>
                  <a:lnTo>
                    <a:pt x="1" y="10"/>
                  </a:lnTo>
                  <a:lnTo>
                    <a:pt x="0" y="13"/>
                  </a:lnTo>
                  <a:lnTo>
                    <a:pt x="0" y="15"/>
                  </a:lnTo>
                  <a:lnTo>
                    <a:pt x="0" y="17"/>
                  </a:lnTo>
                  <a:lnTo>
                    <a:pt x="1" y="18"/>
                  </a:lnTo>
                  <a:lnTo>
                    <a:pt x="1" y="20"/>
                  </a:lnTo>
                  <a:lnTo>
                    <a:pt x="1" y="22"/>
                  </a:lnTo>
                  <a:lnTo>
                    <a:pt x="1" y="23"/>
                  </a:lnTo>
                  <a:lnTo>
                    <a:pt x="1" y="24"/>
                  </a:lnTo>
                  <a:lnTo>
                    <a:pt x="1" y="26"/>
                  </a:lnTo>
                  <a:lnTo>
                    <a:pt x="1" y="28"/>
                  </a:lnTo>
                  <a:lnTo>
                    <a:pt x="1" y="30"/>
                  </a:lnTo>
                  <a:lnTo>
                    <a:pt x="2" y="30"/>
                  </a:lnTo>
                  <a:lnTo>
                    <a:pt x="2" y="32"/>
                  </a:lnTo>
                  <a:lnTo>
                    <a:pt x="4" y="33"/>
                  </a:lnTo>
                  <a:lnTo>
                    <a:pt x="4" y="35"/>
                  </a:lnTo>
                  <a:lnTo>
                    <a:pt x="6" y="35"/>
                  </a:lnTo>
                  <a:lnTo>
                    <a:pt x="8" y="36"/>
                  </a:lnTo>
                  <a:lnTo>
                    <a:pt x="10" y="36"/>
                  </a:lnTo>
                  <a:lnTo>
                    <a:pt x="12" y="36"/>
                  </a:lnTo>
                  <a:lnTo>
                    <a:pt x="15" y="36"/>
                  </a:lnTo>
                  <a:lnTo>
                    <a:pt x="17" y="37"/>
                  </a:lnTo>
                  <a:lnTo>
                    <a:pt x="19" y="37"/>
                  </a:lnTo>
                  <a:lnTo>
                    <a:pt x="20" y="37"/>
                  </a:lnTo>
                  <a:lnTo>
                    <a:pt x="22" y="35"/>
                  </a:lnTo>
                  <a:lnTo>
                    <a:pt x="23" y="35"/>
                  </a:lnTo>
                  <a:lnTo>
                    <a:pt x="25" y="33"/>
                  </a:lnTo>
                  <a:lnTo>
                    <a:pt x="25" y="32"/>
                  </a:lnTo>
                  <a:lnTo>
                    <a:pt x="27" y="31"/>
                  </a:lnTo>
                  <a:lnTo>
                    <a:pt x="27" y="29"/>
                  </a:lnTo>
                  <a:lnTo>
                    <a:pt x="27" y="28"/>
                  </a:lnTo>
                  <a:lnTo>
                    <a:pt x="28" y="26"/>
                  </a:lnTo>
                  <a:lnTo>
                    <a:pt x="28" y="25"/>
                  </a:lnTo>
                  <a:lnTo>
                    <a:pt x="29" y="23"/>
                  </a:lnTo>
                  <a:lnTo>
                    <a:pt x="28" y="22"/>
                  </a:lnTo>
                  <a:lnTo>
                    <a:pt x="28" y="19"/>
                  </a:lnTo>
                  <a:lnTo>
                    <a:pt x="28" y="18"/>
                  </a:lnTo>
                  <a:lnTo>
                    <a:pt x="28" y="16"/>
                  </a:lnTo>
                  <a:lnTo>
                    <a:pt x="26" y="16"/>
                  </a:lnTo>
                  <a:lnTo>
                    <a:pt x="26" y="15"/>
                  </a:lnTo>
                  <a:lnTo>
                    <a:pt x="25" y="16"/>
                  </a:lnTo>
                  <a:lnTo>
                    <a:pt x="25" y="17"/>
                  </a:lnTo>
                  <a:lnTo>
                    <a:pt x="23" y="18"/>
                  </a:lnTo>
                  <a:lnTo>
                    <a:pt x="21" y="19"/>
                  </a:lnTo>
                  <a:lnTo>
                    <a:pt x="21" y="20"/>
                  </a:lnTo>
                  <a:lnTo>
                    <a:pt x="20" y="22"/>
                  </a:lnTo>
                  <a:lnTo>
                    <a:pt x="20" y="24"/>
                  </a:lnTo>
                  <a:lnTo>
                    <a:pt x="19" y="26"/>
                  </a:lnTo>
                  <a:lnTo>
                    <a:pt x="19" y="27"/>
                  </a:lnTo>
                  <a:lnTo>
                    <a:pt x="19" y="29"/>
                  </a:lnTo>
                  <a:lnTo>
                    <a:pt x="19" y="30"/>
                  </a:lnTo>
                  <a:lnTo>
                    <a:pt x="16" y="30"/>
                  </a:lnTo>
                  <a:lnTo>
                    <a:pt x="13" y="29"/>
                  </a:lnTo>
                  <a:lnTo>
                    <a:pt x="12" y="29"/>
                  </a:lnTo>
                  <a:lnTo>
                    <a:pt x="10" y="27"/>
                  </a:lnTo>
                  <a:lnTo>
                    <a:pt x="9" y="27"/>
                  </a:lnTo>
                  <a:lnTo>
                    <a:pt x="8" y="25"/>
                  </a:lnTo>
                  <a:lnTo>
                    <a:pt x="8" y="24"/>
                  </a:lnTo>
                  <a:lnTo>
                    <a:pt x="8" y="22"/>
                  </a:lnTo>
                  <a:lnTo>
                    <a:pt x="7" y="22"/>
                  </a:lnTo>
                  <a:lnTo>
                    <a:pt x="7" y="20"/>
                  </a:lnTo>
                  <a:lnTo>
                    <a:pt x="8" y="18"/>
                  </a:lnTo>
                  <a:lnTo>
                    <a:pt x="8" y="17"/>
                  </a:lnTo>
                  <a:lnTo>
                    <a:pt x="9" y="16"/>
                  </a:lnTo>
                  <a:lnTo>
                    <a:pt x="9" y="14"/>
                  </a:lnTo>
                  <a:lnTo>
                    <a:pt x="9" y="12"/>
                  </a:lnTo>
                  <a:lnTo>
                    <a:pt x="9" y="11"/>
                  </a:lnTo>
                  <a:lnTo>
                    <a:pt x="11" y="9"/>
                  </a:lnTo>
                  <a:lnTo>
                    <a:pt x="13" y="8"/>
                  </a:lnTo>
                  <a:lnTo>
                    <a:pt x="15" y="6"/>
                  </a:lnTo>
                  <a:lnTo>
                    <a:pt x="17" y="6"/>
                  </a:lnTo>
                  <a:lnTo>
                    <a:pt x="19" y="6"/>
                  </a:lnTo>
                  <a:lnTo>
                    <a:pt x="20" y="6"/>
                  </a:lnTo>
                  <a:lnTo>
                    <a:pt x="20" y="7"/>
                  </a:lnTo>
                  <a:lnTo>
                    <a:pt x="22" y="7"/>
                  </a:lnTo>
                  <a:lnTo>
                    <a:pt x="23" y="8"/>
                  </a:lnTo>
                  <a:lnTo>
                    <a:pt x="25" y="8"/>
                  </a:lnTo>
                  <a:lnTo>
                    <a:pt x="25" y="10"/>
                  </a:lnTo>
                  <a:lnTo>
                    <a:pt x="26" y="10"/>
                  </a:lnTo>
                  <a:lnTo>
                    <a:pt x="28" y="12"/>
                  </a:lnTo>
                  <a:lnTo>
                    <a:pt x="30" y="12"/>
                  </a:lnTo>
                  <a:lnTo>
                    <a:pt x="30" y="13"/>
                  </a:lnTo>
                  <a:lnTo>
                    <a:pt x="32" y="13"/>
                  </a:lnTo>
                  <a:lnTo>
                    <a:pt x="32" y="15"/>
                  </a:lnTo>
                  <a:lnTo>
                    <a:pt x="34" y="15"/>
                  </a:lnTo>
                  <a:lnTo>
                    <a:pt x="34" y="16"/>
                  </a:lnTo>
                  <a:lnTo>
                    <a:pt x="35" y="16"/>
                  </a:lnTo>
                  <a:lnTo>
                    <a:pt x="37" y="16"/>
                  </a:lnTo>
                </a:path>
              </a:pathLst>
            </a:custGeom>
            <a:solidFill>
              <a:srgbClr val="F8F8F8"/>
            </a:solidFill>
            <a:ln w="9048">
              <a:solidFill>
                <a:srgbClr val="DDDDDD"/>
              </a:solidFill>
              <a:round/>
              <a:headEnd/>
              <a:tailEnd/>
            </a:ln>
          </p:spPr>
          <p:txBody>
            <a:bodyPr/>
            <a:lstStyle/>
            <a:p>
              <a:endParaRPr lang="it-IT"/>
            </a:p>
          </p:txBody>
        </p:sp>
        <p:sp>
          <p:nvSpPr>
            <p:cNvPr id="13382" name="Freeform 86"/>
            <p:cNvSpPr>
              <a:spLocks/>
            </p:cNvSpPr>
            <p:nvPr/>
          </p:nvSpPr>
          <p:spPr bwMode="auto">
            <a:xfrm>
              <a:off x="1220" y="1593"/>
              <a:ext cx="535" cy="1911"/>
            </a:xfrm>
            <a:custGeom>
              <a:avLst/>
              <a:gdLst>
                <a:gd name="T0" fmla="*/ 0 w 271"/>
                <a:gd name="T1" fmla="*/ 1646 h 2059"/>
                <a:gd name="T2" fmla="*/ 2077 w 271"/>
                <a:gd name="T3" fmla="*/ 1646 h 2059"/>
                <a:gd name="T4" fmla="*/ 2077 w 271"/>
                <a:gd name="T5" fmla="*/ 0 h 2059"/>
                <a:gd name="T6" fmla="*/ 0 w 271"/>
                <a:gd name="T7" fmla="*/ 0 h 2059"/>
                <a:gd name="T8" fmla="*/ 0 w 271"/>
                <a:gd name="T9" fmla="*/ 1646 h 2059"/>
                <a:gd name="T10" fmla="*/ 0 w 271"/>
                <a:gd name="T11" fmla="*/ 1646 h 2059"/>
                <a:gd name="T12" fmla="*/ 0 60000 65536"/>
                <a:gd name="T13" fmla="*/ 0 60000 65536"/>
                <a:gd name="T14" fmla="*/ 0 60000 65536"/>
                <a:gd name="T15" fmla="*/ 0 60000 65536"/>
                <a:gd name="T16" fmla="*/ 0 60000 65536"/>
                <a:gd name="T17" fmla="*/ 0 60000 65536"/>
                <a:gd name="T18" fmla="*/ 0 w 271"/>
                <a:gd name="T19" fmla="*/ 0 h 2059"/>
                <a:gd name="T20" fmla="*/ 271 w 271"/>
                <a:gd name="T21" fmla="*/ 2059 h 2059"/>
              </a:gdLst>
              <a:ahLst/>
              <a:cxnLst>
                <a:cxn ang="T12">
                  <a:pos x="T0" y="T1"/>
                </a:cxn>
                <a:cxn ang="T13">
                  <a:pos x="T2" y="T3"/>
                </a:cxn>
                <a:cxn ang="T14">
                  <a:pos x="T4" y="T5"/>
                </a:cxn>
                <a:cxn ang="T15">
                  <a:pos x="T6" y="T7"/>
                </a:cxn>
                <a:cxn ang="T16">
                  <a:pos x="T8" y="T9"/>
                </a:cxn>
                <a:cxn ang="T17">
                  <a:pos x="T10" y="T11"/>
                </a:cxn>
              </a:cxnLst>
              <a:rect l="T18" t="T19" r="T20" b="T21"/>
              <a:pathLst>
                <a:path w="271" h="2059">
                  <a:moveTo>
                    <a:pt x="0" y="2058"/>
                  </a:moveTo>
                  <a:lnTo>
                    <a:pt x="270" y="2058"/>
                  </a:lnTo>
                  <a:lnTo>
                    <a:pt x="270" y="0"/>
                  </a:lnTo>
                  <a:lnTo>
                    <a:pt x="0" y="0"/>
                  </a:lnTo>
                  <a:lnTo>
                    <a:pt x="0" y="2058"/>
                  </a:lnTo>
                </a:path>
              </a:pathLst>
            </a:custGeom>
            <a:solidFill>
              <a:srgbClr val="F8F8F8"/>
            </a:solidFill>
            <a:ln w="9048">
              <a:solidFill>
                <a:srgbClr val="C0C0C0"/>
              </a:solidFill>
              <a:round/>
              <a:headEnd/>
              <a:tailEnd/>
            </a:ln>
          </p:spPr>
          <p:txBody>
            <a:bodyPr/>
            <a:lstStyle/>
            <a:p>
              <a:endParaRPr lang="it-IT"/>
            </a:p>
          </p:txBody>
        </p:sp>
        <p:grpSp>
          <p:nvGrpSpPr>
            <p:cNvPr id="13383" name="Group 87"/>
            <p:cNvGrpSpPr>
              <a:grpSpLocks/>
            </p:cNvGrpSpPr>
            <p:nvPr/>
          </p:nvGrpSpPr>
          <p:grpSpPr bwMode="auto">
            <a:xfrm>
              <a:off x="1130" y="3474"/>
              <a:ext cx="702" cy="203"/>
              <a:chOff x="3110" y="3961"/>
              <a:chExt cx="356" cy="218"/>
            </a:xfrm>
          </p:grpSpPr>
          <p:sp>
            <p:nvSpPr>
              <p:cNvPr id="13429" name="Freeform 88"/>
              <p:cNvSpPr>
                <a:spLocks/>
              </p:cNvSpPr>
              <p:nvPr/>
            </p:nvSpPr>
            <p:spPr bwMode="auto">
              <a:xfrm>
                <a:off x="3137" y="3961"/>
                <a:ext cx="300" cy="106"/>
              </a:xfrm>
              <a:custGeom>
                <a:avLst/>
                <a:gdLst>
                  <a:gd name="T0" fmla="*/ 285 w 300"/>
                  <a:gd name="T1" fmla="*/ 2 h 106"/>
                  <a:gd name="T2" fmla="*/ 290 w 300"/>
                  <a:gd name="T3" fmla="*/ 5 h 106"/>
                  <a:gd name="T4" fmla="*/ 295 w 300"/>
                  <a:gd name="T5" fmla="*/ 9 h 106"/>
                  <a:gd name="T6" fmla="*/ 295 w 300"/>
                  <a:gd name="T7" fmla="*/ 16 h 106"/>
                  <a:gd name="T8" fmla="*/ 297 w 300"/>
                  <a:gd name="T9" fmla="*/ 23 h 106"/>
                  <a:gd name="T10" fmla="*/ 298 w 300"/>
                  <a:gd name="T11" fmla="*/ 30 h 106"/>
                  <a:gd name="T12" fmla="*/ 297 w 300"/>
                  <a:gd name="T13" fmla="*/ 39 h 106"/>
                  <a:gd name="T14" fmla="*/ 293 w 300"/>
                  <a:gd name="T15" fmla="*/ 46 h 106"/>
                  <a:gd name="T16" fmla="*/ 290 w 300"/>
                  <a:gd name="T17" fmla="*/ 52 h 106"/>
                  <a:gd name="T18" fmla="*/ 285 w 300"/>
                  <a:gd name="T19" fmla="*/ 53 h 106"/>
                  <a:gd name="T20" fmla="*/ 281 w 300"/>
                  <a:gd name="T21" fmla="*/ 52 h 106"/>
                  <a:gd name="T22" fmla="*/ 283 w 300"/>
                  <a:gd name="T23" fmla="*/ 53 h 106"/>
                  <a:gd name="T24" fmla="*/ 287 w 300"/>
                  <a:gd name="T25" fmla="*/ 56 h 106"/>
                  <a:gd name="T26" fmla="*/ 293 w 300"/>
                  <a:gd name="T27" fmla="*/ 59 h 106"/>
                  <a:gd name="T28" fmla="*/ 294 w 300"/>
                  <a:gd name="T29" fmla="*/ 66 h 106"/>
                  <a:gd name="T30" fmla="*/ 296 w 300"/>
                  <a:gd name="T31" fmla="*/ 74 h 106"/>
                  <a:gd name="T32" fmla="*/ 296 w 300"/>
                  <a:gd name="T33" fmla="*/ 82 h 106"/>
                  <a:gd name="T34" fmla="*/ 295 w 300"/>
                  <a:gd name="T35" fmla="*/ 90 h 106"/>
                  <a:gd name="T36" fmla="*/ 291 w 300"/>
                  <a:gd name="T37" fmla="*/ 96 h 106"/>
                  <a:gd name="T38" fmla="*/ 288 w 300"/>
                  <a:gd name="T39" fmla="*/ 101 h 106"/>
                  <a:gd name="T40" fmla="*/ 284 w 300"/>
                  <a:gd name="T41" fmla="*/ 104 h 106"/>
                  <a:gd name="T42" fmla="*/ 281 w 300"/>
                  <a:gd name="T43" fmla="*/ 103 h 106"/>
                  <a:gd name="T44" fmla="*/ 17 w 300"/>
                  <a:gd name="T45" fmla="*/ 103 h 106"/>
                  <a:gd name="T46" fmla="*/ 12 w 300"/>
                  <a:gd name="T47" fmla="*/ 105 h 106"/>
                  <a:gd name="T48" fmla="*/ 7 w 300"/>
                  <a:gd name="T49" fmla="*/ 101 h 106"/>
                  <a:gd name="T50" fmla="*/ 3 w 300"/>
                  <a:gd name="T51" fmla="*/ 96 h 106"/>
                  <a:gd name="T52" fmla="*/ 1 w 300"/>
                  <a:gd name="T53" fmla="*/ 90 h 106"/>
                  <a:gd name="T54" fmla="*/ 0 w 300"/>
                  <a:gd name="T55" fmla="*/ 82 h 106"/>
                  <a:gd name="T56" fmla="*/ 0 w 300"/>
                  <a:gd name="T57" fmla="*/ 74 h 106"/>
                  <a:gd name="T58" fmla="*/ 1 w 300"/>
                  <a:gd name="T59" fmla="*/ 66 h 106"/>
                  <a:gd name="T60" fmla="*/ 5 w 300"/>
                  <a:gd name="T61" fmla="*/ 59 h 106"/>
                  <a:gd name="T62" fmla="*/ 9 w 300"/>
                  <a:gd name="T63" fmla="*/ 56 h 106"/>
                  <a:gd name="T64" fmla="*/ 14 w 300"/>
                  <a:gd name="T65" fmla="*/ 53 h 106"/>
                  <a:gd name="T66" fmla="*/ 17 w 300"/>
                  <a:gd name="T67" fmla="*/ 53 h 106"/>
                  <a:gd name="T68" fmla="*/ 12 w 300"/>
                  <a:gd name="T69" fmla="*/ 54 h 106"/>
                  <a:gd name="T70" fmla="*/ 8 w 300"/>
                  <a:gd name="T71" fmla="*/ 52 h 106"/>
                  <a:gd name="T72" fmla="*/ 4 w 300"/>
                  <a:gd name="T73" fmla="*/ 46 h 106"/>
                  <a:gd name="T74" fmla="*/ 2 w 300"/>
                  <a:gd name="T75" fmla="*/ 39 h 106"/>
                  <a:gd name="T76" fmla="*/ 1 w 300"/>
                  <a:gd name="T77" fmla="*/ 31 h 106"/>
                  <a:gd name="T78" fmla="*/ 1 w 300"/>
                  <a:gd name="T79" fmla="*/ 22 h 106"/>
                  <a:gd name="T80" fmla="*/ 3 w 300"/>
                  <a:gd name="T81" fmla="*/ 15 h 106"/>
                  <a:gd name="T82" fmla="*/ 8 w 300"/>
                  <a:gd name="T83" fmla="*/ 7 h 106"/>
                  <a:gd name="T84" fmla="*/ 13 w 300"/>
                  <a:gd name="T85" fmla="*/ 4 h 106"/>
                  <a:gd name="T86" fmla="*/ 18 w 300"/>
                  <a:gd name="T87" fmla="*/ 1 h 106"/>
                  <a:gd name="T88" fmla="*/ 24 w 300"/>
                  <a:gd name="T89" fmla="*/ 0 h 106"/>
                  <a:gd name="T90" fmla="*/ 61 w 300"/>
                  <a:gd name="T91" fmla="*/ 0 h 106"/>
                  <a:gd name="T92" fmla="*/ 125 w 300"/>
                  <a:gd name="T93" fmla="*/ 0 h 106"/>
                  <a:gd name="T94" fmla="*/ 197 w 300"/>
                  <a:gd name="T95" fmla="*/ 0 h 106"/>
                  <a:gd name="T96" fmla="*/ 256 w 300"/>
                  <a:gd name="T97" fmla="*/ 0 h 106"/>
                  <a:gd name="T98" fmla="*/ 283 w 300"/>
                  <a:gd name="T99" fmla="*/ 0 h 10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00"/>
                  <a:gd name="T151" fmla="*/ 0 h 106"/>
                  <a:gd name="T152" fmla="*/ 300 w 300"/>
                  <a:gd name="T153" fmla="*/ 106 h 10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00" h="106">
                    <a:moveTo>
                      <a:pt x="281" y="1"/>
                    </a:moveTo>
                    <a:lnTo>
                      <a:pt x="283" y="2"/>
                    </a:lnTo>
                    <a:lnTo>
                      <a:pt x="285" y="2"/>
                    </a:lnTo>
                    <a:lnTo>
                      <a:pt x="287" y="4"/>
                    </a:lnTo>
                    <a:lnTo>
                      <a:pt x="290" y="4"/>
                    </a:lnTo>
                    <a:lnTo>
                      <a:pt x="290" y="5"/>
                    </a:lnTo>
                    <a:lnTo>
                      <a:pt x="292" y="6"/>
                    </a:lnTo>
                    <a:lnTo>
                      <a:pt x="293" y="8"/>
                    </a:lnTo>
                    <a:lnTo>
                      <a:pt x="295" y="9"/>
                    </a:lnTo>
                    <a:lnTo>
                      <a:pt x="295" y="12"/>
                    </a:lnTo>
                    <a:lnTo>
                      <a:pt x="295" y="14"/>
                    </a:lnTo>
                    <a:lnTo>
                      <a:pt x="295" y="16"/>
                    </a:lnTo>
                    <a:lnTo>
                      <a:pt x="297" y="18"/>
                    </a:lnTo>
                    <a:lnTo>
                      <a:pt x="297" y="21"/>
                    </a:lnTo>
                    <a:lnTo>
                      <a:pt x="297" y="23"/>
                    </a:lnTo>
                    <a:lnTo>
                      <a:pt x="297" y="25"/>
                    </a:lnTo>
                    <a:lnTo>
                      <a:pt x="299" y="26"/>
                    </a:lnTo>
                    <a:lnTo>
                      <a:pt x="298" y="30"/>
                    </a:lnTo>
                    <a:lnTo>
                      <a:pt x="298" y="34"/>
                    </a:lnTo>
                    <a:lnTo>
                      <a:pt x="297" y="37"/>
                    </a:lnTo>
                    <a:lnTo>
                      <a:pt x="297" y="39"/>
                    </a:lnTo>
                    <a:lnTo>
                      <a:pt x="295" y="43"/>
                    </a:lnTo>
                    <a:lnTo>
                      <a:pt x="295" y="44"/>
                    </a:lnTo>
                    <a:lnTo>
                      <a:pt x="293" y="46"/>
                    </a:lnTo>
                    <a:lnTo>
                      <a:pt x="293" y="48"/>
                    </a:lnTo>
                    <a:lnTo>
                      <a:pt x="291" y="50"/>
                    </a:lnTo>
                    <a:lnTo>
                      <a:pt x="290" y="52"/>
                    </a:lnTo>
                    <a:lnTo>
                      <a:pt x="288" y="53"/>
                    </a:lnTo>
                    <a:lnTo>
                      <a:pt x="287" y="53"/>
                    </a:lnTo>
                    <a:lnTo>
                      <a:pt x="285" y="53"/>
                    </a:lnTo>
                    <a:lnTo>
                      <a:pt x="283" y="53"/>
                    </a:lnTo>
                    <a:lnTo>
                      <a:pt x="281" y="53"/>
                    </a:lnTo>
                    <a:lnTo>
                      <a:pt x="281" y="52"/>
                    </a:lnTo>
                    <a:lnTo>
                      <a:pt x="281" y="53"/>
                    </a:lnTo>
                    <a:lnTo>
                      <a:pt x="283" y="53"/>
                    </a:lnTo>
                    <a:lnTo>
                      <a:pt x="285" y="54"/>
                    </a:lnTo>
                    <a:lnTo>
                      <a:pt x="287" y="54"/>
                    </a:lnTo>
                    <a:lnTo>
                      <a:pt x="287" y="56"/>
                    </a:lnTo>
                    <a:lnTo>
                      <a:pt x="289" y="57"/>
                    </a:lnTo>
                    <a:lnTo>
                      <a:pt x="291" y="59"/>
                    </a:lnTo>
                    <a:lnTo>
                      <a:pt x="293" y="59"/>
                    </a:lnTo>
                    <a:lnTo>
                      <a:pt x="293" y="62"/>
                    </a:lnTo>
                    <a:lnTo>
                      <a:pt x="294" y="64"/>
                    </a:lnTo>
                    <a:lnTo>
                      <a:pt x="294" y="66"/>
                    </a:lnTo>
                    <a:lnTo>
                      <a:pt x="295" y="68"/>
                    </a:lnTo>
                    <a:lnTo>
                      <a:pt x="295" y="72"/>
                    </a:lnTo>
                    <a:lnTo>
                      <a:pt x="296" y="74"/>
                    </a:lnTo>
                    <a:lnTo>
                      <a:pt x="296" y="76"/>
                    </a:lnTo>
                    <a:lnTo>
                      <a:pt x="297" y="78"/>
                    </a:lnTo>
                    <a:lnTo>
                      <a:pt x="296" y="82"/>
                    </a:lnTo>
                    <a:lnTo>
                      <a:pt x="296" y="84"/>
                    </a:lnTo>
                    <a:lnTo>
                      <a:pt x="295" y="88"/>
                    </a:lnTo>
                    <a:lnTo>
                      <a:pt x="295" y="90"/>
                    </a:lnTo>
                    <a:lnTo>
                      <a:pt x="294" y="93"/>
                    </a:lnTo>
                    <a:lnTo>
                      <a:pt x="293" y="94"/>
                    </a:lnTo>
                    <a:lnTo>
                      <a:pt x="291" y="96"/>
                    </a:lnTo>
                    <a:lnTo>
                      <a:pt x="291" y="98"/>
                    </a:lnTo>
                    <a:lnTo>
                      <a:pt x="290" y="100"/>
                    </a:lnTo>
                    <a:lnTo>
                      <a:pt x="288" y="101"/>
                    </a:lnTo>
                    <a:lnTo>
                      <a:pt x="286" y="103"/>
                    </a:lnTo>
                    <a:lnTo>
                      <a:pt x="284" y="104"/>
                    </a:lnTo>
                    <a:lnTo>
                      <a:pt x="282" y="104"/>
                    </a:lnTo>
                    <a:lnTo>
                      <a:pt x="281" y="104"/>
                    </a:lnTo>
                    <a:lnTo>
                      <a:pt x="281" y="103"/>
                    </a:lnTo>
                    <a:lnTo>
                      <a:pt x="280" y="103"/>
                    </a:lnTo>
                    <a:lnTo>
                      <a:pt x="17" y="103"/>
                    </a:lnTo>
                    <a:lnTo>
                      <a:pt x="16" y="105"/>
                    </a:lnTo>
                    <a:lnTo>
                      <a:pt x="14" y="105"/>
                    </a:lnTo>
                    <a:lnTo>
                      <a:pt x="12" y="105"/>
                    </a:lnTo>
                    <a:lnTo>
                      <a:pt x="11" y="103"/>
                    </a:lnTo>
                    <a:lnTo>
                      <a:pt x="9" y="103"/>
                    </a:lnTo>
                    <a:lnTo>
                      <a:pt x="7" y="101"/>
                    </a:lnTo>
                    <a:lnTo>
                      <a:pt x="5" y="100"/>
                    </a:lnTo>
                    <a:lnTo>
                      <a:pt x="5" y="98"/>
                    </a:lnTo>
                    <a:lnTo>
                      <a:pt x="3" y="96"/>
                    </a:lnTo>
                    <a:lnTo>
                      <a:pt x="3" y="94"/>
                    </a:lnTo>
                    <a:lnTo>
                      <a:pt x="1" y="93"/>
                    </a:lnTo>
                    <a:lnTo>
                      <a:pt x="1" y="90"/>
                    </a:lnTo>
                    <a:lnTo>
                      <a:pt x="0" y="88"/>
                    </a:lnTo>
                    <a:lnTo>
                      <a:pt x="0" y="84"/>
                    </a:lnTo>
                    <a:lnTo>
                      <a:pt x="0" y="82"/>
                    </a:lnTo>
                    <a:lnTo>
                      <a:pt x="0" y="78"/>
                    </a:lnTo>
                    <a:lnTo>
                      <a:pt x="0" y="76"/>
                    </a:lnTo>
                    <a:lnTo>
                      <a:pt x="0" y="74"/>
                    </a:lnTo>
                    <a:lnTo>
                      <a:pt x="0" y="72"/>
                    </a:lnTo>
                    <a:lnTo>
                      <a:pt x="1" y="68"/>
                    </a:lnTo>
                    <a:lnTo>
                      <a:pt x="1" y="66"/>
                    </a:lnTo>
                    <a:lnTo>
                      <a:pt x="3" y="64"/>
                    </a:lnTo>
                    <a:lnTo>
                      <a:pt x="3" y="62"/>
                    </a:lnTo>
                    <a:lnTo>
                      <a:pt x="5" y="59"/>
                    </a:lnTo>
                    <a:lnTo>
                      <a:pt x="6" y="59"/>
                    </a:lnTo>
                    <a:lnTo>
                      <a:pt x="8" y="57"/>
                    </a:lnTo>
                    <a:lnTo>
                      <a:pt x="9" y="56"/>
                    </a:lnTo>
                    <a:lnTo>
                      <a:pt x="11" y="54"/>
                    </a:lnTo>
                    <a:lnTo>
                      <a:pt x="13" y="54"/>
                    </a:lnTo>
                    <a:lnTo>
                      <a:pt x="14" y="53"/>
                    </a:lnTo>
                    <a:lnTo>
                      <a:pt x="16" y="53"/>
                    </a:lnTo>
                    <a:lnTo>
                      <a:pt x="18" y="53"/>
                    </a:lnTo>
                    <a:lnTo>
                      <a:pt x="17" y="53"/>
                    </a:lnTo>
                    <a:lnTo>
                      <a:pt x="16" y="54"/>
                    </a:lnTo>
                    <a:lnTo>
                      <a:pt x="14" y="54"/>
                    </a:lnTo>
                    <a:lnTo>
                      <a:pt x="12" y="54"/>
                    </a:lnTo>
                    <a:lnTo>
                      <a:pt x="11" y="53"/>
                    </a:lnTo>
                    <a:lnTo>
                      <a:pt x="9" y="53"/>
                    </a:lnTo>
                    <a:lnTo>
                      <a:pt x="8" y="52"/>
                    </a:lnTo>
                    <a:lnTo>
                      <a:pt x="6" y="50"/>
                    </a:lnTo>
                    <a:lnTo>
                      <a:pt x="6" y="48"/>
                    </a:lnTo>
                    <a:lnTo>
                      <a:pt x="4" y="46"/>
                    </a:lnTo>
                    <a:lnTo>
                      <a:pt x="4" y="44"/>
                    </a:lnTo>
                    <a:lnTo>
                      <a:pt x="2" y="43"/>
                    </a:lnTo>
                    <a:lnTo>
                      <a:pt x="2" y="39"/>
                    </a:lnTo>
                    <a:lnTo>
                      <a:pt x="1" y="37"/>
                    </a:lnTo>
                    <a:lnTo>
                      <a:pt x="1" y="34"/>
                    </a:lnTo>
                    <a:lnTo>
                      <a:pt x="1" y="31"/>
                    </a:lnTo>
                    <a:lnTo>
                      <a:pt x="1" y="28"/>
                    </a:lnTo>
                    <a:lnTo>
                      <a:pt x="1" y="26"/>
                    </a:lnTo>
                    <a:lnTo>
                      <a:pt x="1" y="22"/>
                    </a:lnTo>
                    <a:lnTo>
                      <a:pt x="1" y="21"/>
                    </a:lnTo>
                    <a:lnTo>
                      <a:pt x="3" y="17"/>
                    </a:lnTo>
                    <a:lnTo>
                      <a:pt x="3" y="15"/>
                    </a:lnTo>
                    <a:lnTo>
                      <a:pt x="5" y="12"/>
                    </a:lnTo>
                    <a:lnTo>
                      <a:pt x="6" y="10"/>
                    </a:lnTo>
                    <a:lnTo>
                      <a:pt x="8" y="7"/>
                    </a:lnTo>
                    <a:lnTo>
                      <a:pt x="9" y="6"/>
                    </a:lnTo>
                    <a:lnTo>
                      <a:pt x="11" y="5"/>
                    </a:lnTo>
                    <a:lnTo>
                      <a:pt x="13" y="4"/>
                    </a:lnTo>
                    <a:lnTo>
                      <a:pt x="14" y="2"/>
                    </a:lnTo>
                    <a:lnTo>
                      <a:pt x="16" y="2"/>
                    </a:lnTo>
                    <a:lnTo>
                      <a:pt x="18" y="1"/>
                    </a:lnTo>
                    <a:lnTo>
                      <a:pt x="20" y="1"/>
                    </a:lnTo>
                    <a:lnTo>
                      <a:pt x="22" y="0"/>
                    </a:lnTo>
                    <a:lnTo>
                      <a:pt x="24" y="0"/>
                    </a:lnTo>
                    <a:lnTo>
                      <a:pt x="32" y="0"/>
                    </a:lnTo>
                    <a:lnTo>
                      <a:pt x="44" y="0"/>
                    </a:lnTo>
                    <a:lnTo>
                      <a:pt x="61" y="0"/>
                    </a:lnTo>
                    <a:lnTo>
                      <a:pt x="80" y="0"/>
                    </a:lnTo>
                    <a:lnTo>
                      <a:pt x="102" y="0"/>
                    </a:lnTo>
                    <a:lnTo>
                      <a:pt x="125" y="0"/>
                    </a:lnTo>
                    <a:lnTo>
                      <a:pt x="150" y="0"/>
                    </a:lnTo>
                    <a:lnTo>
                      <a:pt x="173" y="0"/>
                    </a:lnTo>
                    <a:lnTo>
                      <a:pt x="197" y="0"/>
                    </a:lnTo>
                    <a:lnTo>
                      <a:pt x="219" y="0"/>
                    </a:lnTo>
                    <a:lnTo>
                      <a:pt x="240" y="0"/>
                    </a:lnTo>
                    <a:lnTo>
                      <a:pt x="256" y="0"/>
                    </a:lnTo>
                    <a:lnTo>
                      <a:pt x="270" y="0"/>
                    </a:lnTo>
                    <a:lnTo>
                      <a:pt x="279" y="0"/>
                    </a:lnTo>
                    <a:lnTo>
                      <a:pt x="283" y="0"/>
                    </a:lnTo>
                    <a:lnTo>
                      <a:pt x="281" y="1"/>
                    </a:lnTo>
                  </a:path>
                </a:pathLst>
              </a:custGeom>
              <a:solidFill>
                <a:srgbClr val="F8F8F8"/>
              </a:solidFill>
              <a:ln w="18732">
                <a:solidFill>
                  <a:srgbClr val="C0C0C0"/>
                </a:solidFill>
                <a:round/>
                <a:headEnd/>
                <a:tailEnd/>
              </a:ln>
            </p:spPr>
            <p:txBody>
              <a:bodyPr/>
              <a:lstStyle/>
              <a:p>
                <a:endParaRPr lang="it-IT"/>
              </a:p>
            </p:txBody>
          </p:sp>
          <p:sp>
            <p:nvSpPr>
              <p:cNvPr id="13430" name="Freeform 89"/>
              <p:cNvSpPr>
                <a:spLocks/>
              </p:cNvSpPr>
              <p:nvPr/>
            </p:nvSpPr>
            <p:spPr bwMode="auto">
              <a:xfrm>
                <a:off x="3209" y="3964"/>
                <a:ext cx="230" cy="51"/>
              </a:xfrm>
              <a:custGeom>
                <a:avLst/>
                <a:gdLst>
                  <a:gd name="T0" fmla="*/ 217 w 230"/>
                  <a:gd name="T1" fmla="*/ 5 h 51"/>
                  <a:gd name="T2" fmla="*/ 213 w 230"/>
                  <a:gd name="T3" fmla="*/ 13 h 51"/>
                  <a:gd name="T4" fmla="*/ 209 w 230"/>
                  <a:gd name="T5" fmla="*/ 21 h 51"/>
                  <a:gd name="T6" fmla="*/ 204 w 230"/>
                  <a:gd name="T7" fmla="*/ 28 h 51"/>
                  <a:gd name="T8" fmla="*/ 194 w 230"/>
                  <a:gd name="T9" fmla="*/ 34 h 51"/>
                  <a:gd name="T10" fmla="*/ 181 w 230"/>
                  <a:gd name="T11" fmla="*/ 39 h 51"/>
                  <a:gd name="T12" fmla="*/ 161 w 230"/>
                  <a:gd name="T13" fmla="*/ 42 h 51"/>
                  <a:gd name="T14" fmla="*/ 135 w 230"/>
                  <a:gd name="T15" fmla="*/ 42 h 51"/>
                  <a:gd name="T16" fmla="*/ 111 w 230"/>
                  <a:gd name="T17" fmla="*/ 42 h 51"/>
                  <a:gd name="T18" fmla="*/ 95 w 230"/>
                  <a:gd name="T19" fmla="*/ 43 h 51"/>
                  <a:gd name="T20" fmla="*/ 77 w 230"/>
                  <a:gd name="T21" fmla="*/ 45 h 51"/>
                  <a:gd name="T22" fmla="*/ 59 w 230"/>
                  <a:gd name="T23" fmla="*/ 45 h 51"/>
                  <a:gd name="T24" fmla="*/ 41 w 230"/>
                  <a:gd name="T25" fmla="*/ 47 h 51"/>
                  <a:gd name="T26" fmla="*/ 25 w 230"/>
                  <a:gd name="T27" fmla="*/ 48 h 51"/>
                  <a:gd name="T28" fmla="*/ 11 w 230"/>
                  <a:gd name="T29" fmla="*/ 50 h 51"/>
                  <a:gd name="T30" fmla="*/ 2 w 230"/>
                  <a:gd name="T31" fmla="*/ 50 h 51"/>
                  <a:gd name="T32" fmla="*/ 0 w 230"/>
                  <a:gd name="T33" fmla="*/ 50 h 51"/>
                  <a:gd name="T34" fmla="*/ 6 w 230"/>
                  <a:gd name="T35" fmla="*/ 50 h 51"/>
                  <a:gd name="T36" fmla="*/ 19 w 230"/>
                  <a:gd name="T37" fmla="*/ 50 h 51"/>
                  <a:gd name="T38" fmla="*/ 34 w 230"/>
                  <a:gd name="T39" fmla="*/ 50 h 51"/>
                  <a:gd name="T40" fmla="*/ 50 w 230"/>
                  <a:gd name="T41" fmla="*/ 50 h 51"/>
                  <a:gd name="T42" fmla="*/ 67 w 230"/>
                  <a:gd name="T43" fmla="*/ 50 h 51"/>
                  <a:gd name="T44" fmla="*/ 81 w 230"/>
                  <a:gd name="T45" fmla="*/ 50 h 51"/>
                  <a:gd name="T46" fmla="*/ 91 w 230"/>
                  <a:gd name="T47" fmla="*/ 50 h 51"/>
                  <a:gd name="T48" fmla="*/ 95 w 230"/>
                  <a:gd name="T49" fmla="*/ 50 h 51"/>
                  <a:gd name="T50" fmla="*/ 103 w 230"/>
                  <a:gd name="T51" fmla="*/ 50 h 51"/>
                  <a:gd name="T52" fmla="*/ 119 w 230"/>
                  <a:gd name="T53" fmla="*/ 50 h 51"/>
                  <a:gd name="T54" fmla="*/ 139 w 230"/>
                  <a:gd name="T55" fmla="*/ 50 h 51"/>
                  <a:gd name="T56" fmla="*/ 158 w 230"/>
                  <a:gd name="T57" fmla="*/ 50 h 51"/>
                  <a:gd name="T58" fmla="*/ 178 w 230"/>
                  <a:gd name="T59" fmla="*/ 50 h 51"/>
                  <a:gd name="T60" fmla="*/ 193 w 230"/>
                  <a:gd name="T61" fmla="*/ 50 h 51"/>
                  <a:gd name="T62" fmla="*/ 202 w 230"/>
                  <a:gd name="T63" fmla="*/ 50 h 51"/>
                  <a:gd name="T64" fmla="*/ 210 w 230"/>
                  <a:gd name="T65" fmla="*/ 50 h 51"/>
                  <a:gd name="T66" fmla="*/ 219 w 230"/>
                  <a:gd name="T67" fmla="*/ 48 h 51"/>
                  <a:gd name="T68" fmla="*/ 225 w 230"/>
                  <a:gd name="T69" fmla="*/ 41 h 51"/>
                  <a:gd name="T70" fmla="*/ 228 w 230"/>
                  <a:gd name="T71" fmla="*/ 33 h 51"/>
                  <a:gd name="T72" fmla="*/ 228 w 230"/>
                  <a:gd name="T73" fmla="*/ 23 h 51"/>
                  <a:gd name="T74" fmla="*/ 225 w 230"/>
                  <a:gd name="T75" fmla="*/ 14 h 51"/>
                  <a:gd name="T76" fmla="*/ 223 w 230"/>
                  <a:gd name="T77" fmla="*/ 6 h 51"/>
                  <a:gd name="T78" fmla="*/ 219 w 230"/>
                  <a:gd name="T79" fmla="*/ 2 h 51"/>
                  <a:gd name="T80" fmla="*/ 218 w 230"/>
                  <a:gd name="T81" fmla="*/ 0 h 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51"/>
                  <a:gd name="T125" fmla="*/ 230 w 230"/>
                  <a:gd name="T126" fmla="*/ 51 h 5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51">
                    <a:moveTo>
                      <a:pt x="218" y="0"/>
                    </a:moveTo>
                    <a:lnTo>
                      <a:pt x="217" y="5"/>
                    </a:lnTo>
                    <a:lnTo>
                      <a:pt x="215" y="9"/>
                    </a:lnTo>
                    <a:lnTo>
                      <a:pt x="213" y="13"/>
                    </a:lnTo>
                    <a:lnTo>
                      <a:pt x="212" y="17"/>
                    </a:lnTo>
                    <a:lnTo>
                      <a:pt x="209" y="21"/>
                    </a:lnTo>
                    <a:lnTo>
                      <a:pt x="207" y="24"/>
                    </a:lnTo>
                    <a:lnTo>
                      <a:pt x="204" y="28"/>
                    </a:lnTo>
                    <a:lnTo>
                      <a:pt x="201" y="31"/>
                    </a:lnTo>
                    <a:lnTo>
                      <a:pt x="194" y="34"/>
                    </a:lnTo>
                    <a:lnTo>
                      <a:pt x="188" y="37"/>
                    </a:lnTo>
                    <a:lnTo>
                      <a:pt x="181" y="39"/>
                    </a:lnTo>
                    <a:lnTo>
                      <a:pt x="172" y="40"/>
                    </a:lnTo>
                    <a:lnTo>
                      <a:pt x="161" y="42"/>
                    </a:lnTo>
                    <a:lnTo>
                      <a:pt x="149" y="42"/>
                    </a:lnTo>
                    <a:lnTo>
                      <a:pt x="135" y="42"/>
                    </a:lnTo>
                    <a:lnTo>
                      <a:pt x="119" y="41"/>
                    </a:lnTo>
                    <a:lnTo>
                      <a:pt x="111" y="42"/>
                    </a:lnTo>
                    <a:lnTo>
                      <a:pt x="103" y="42"/>
                    </a:lnTo>
                    <a:lnTo>
                      <a:pt x="95" y="43"/>
                    </a:lnTo>
                    <a:lnTo>
                      <a:pt x="86" y="43"/>
                    </a:lnTo>
                    <a:lnTo>
                      <a:pt x="77" y="45"/>
                    </a:lnTo>
                    <a:lnTo>
                      <a:pt x="68" y="45"/>
                    </a:lnTo>
                    <a:lnTo>
                      <a:pt x="59" y="45"/>
                    </a:lnTo>
                    <a:lnTo>
                      <a:pt x="50" y="45"/>
                    </a:lnTo>
                    <a:lnTo>
                      <a:pt x="41" y="47"/>
                    </a:lnTo>
                    <a:lnTo>
                      <a:pt x="32" y="47"/>
                    </a:lnTo>
                    <a:lnTo>
                      <a:pt x="25" y="48"/>
                    </a:lnTo>
                    <a:lnTo>
                      <a:pt x="18" y="48"/>
                    </a:lnTo>
                    <a:lnTo>
                      <a:pt x="11" y="50"/>
                    </a:lnTo>
                    <a:lnTo>
                      <a:pt x="6" y="50"/>
                    </a:lnTo>
                    <a:lnTo>
                      <a:pt x="2" y="50"/>
                    </a:lnTo>
                    <a:lnTo>
                      <a:pt x="0" y="50"/>
                    </a:lnTo>
                    <a:lnTo>
                      <a:pt x="3" y="50"/>
                    </a:lnTo>
                    <a:lnTo>
                      <a:pt x="6" y="50"/>
                    </a:lnTo>
                    <a:lnTo>
                      <a:pt x="12" y="50"/>
                    </a:lnTo>
                    <a:lnTo>
                      <a:pt x="19" y="50"/>
                    </a:lnTo>
                    <a:lnTo>
                      <a:pt x="26" y="50"/>
                    </a:lnTo>
                    <a:lnTo>
                      <a:pt x="34" y="50"/>
                    </a:lnTo>
                    <a:lnTo>
                      <a:pt x="43" y="50"/>
                    </a:lnTo>
                    <a:lnTo>
                      <a:pt x="50" y="50"/>
                    </a:lnTo>
                    <a:lnTo>
                      <a:pt x="59" y="50"/>
                    </a:lnTo>
                    <a:lnTo>
                      <a:pt x="67" y="50"/>
                    </a:lnTo>
                    <a:lnTo>
                      <a:pt x="75" y="50"/>
                    </a:lnTo>
                    <a:lnTo>
                      <a:pt x="81" y="50"/>
                    </a:lnTo>
                    <a:lnTo>
                      <a:pt x="87" y="50"/>
                    </a:lnTo>
                    <a:lnTo>
                      <a:pt x="91" y="50"/>
                    </a:lnTo>
                    <a:lnTo>
                      <a:pt x="95" y="50"/>
                    </a:lnTo>
                    <a:lnTo>
                      <a:pt x="99" y="50"/>
                    </a:lnTo>
                    <a:lnTo>
                      <a:pt x="103" y="50"/>
                    </a:lnTo>
                    <a:lnTo>
                      <a:pt x="111" y="50"/>
                    </a:lnTo>
                    <a:lnTo>
                      <a:pt x="119" y="50"/>
                    </a:lnTo>
                    <a:lnTo>
                      <a:pt x="129" y="50"/>
                    </a:lnTo>
                    <a:lnTo>
                      <a:pt x="139" y="50"/>
                    </a:lnTo>
                    <a:lnTo>
                      <a:pt x="149" y="50"/>
                    </a:lnTo>
                    <a:lnTo>
                      <a:pt x="158" y="50"/>
                    </a:lnTo>
                    <a:lnTo>
                      <a:pt x="169" y="50"/>
                    </a:lnTo>
                    <a:lnTo>
                      <a:pt x="178" y="50"/>
                    </a:lnTo>
                    <a:lnTo>
                      <a:pt x="187" y="50"/>
                    </a:lnTo>
                    <a:lnTo>
                      <a:pt x="193" y="50"/>
                    </a:lnTo>
                    <a:lnTo>
                      <a:pt x="199" y="50"/>
                    </a:lnTo>
                    <a:lnTo>
                      <a:pt x="202" y="50"/>
                    </a:lnTo>
                    <a:lnTo>
                      <a:pt x="204" y="50"/>
                    </a:lnTo>
                    <a:lnTo>
                      <a:pt x="210" y="50"/>
                    </a:lnTo>
                    <a:lnTo>
                      <a:pt x="215" y="50"/>
                    </a:lnTo>
                    <a:lnTo>
                      <a:pt x="219" y="48"/>
                    </a:lnTo>
                    <a:lnTo>
                      <a:pt x="223" y="44"/>
                    </a:lnTo>
                    <a:lnTo>
                      <a:pt x="225" y="41"/>
                    </a:lnTo>
                    <a:lnTo>
                      <a:pt x="227" y="37"/>
                    </a:lnTo>
                    <a:lnTo>
                      <a:pt x="228" y="33"/>
                    </a:lnTo>
                    <a:lnTo>
                      <a:pt x="229" y="27"/>
                    </a:lnTo>
                    <a:lnTo>
                      <a:pt x="228" y="23"/>
                    </a:lnTo>
                    <a:lnTo>
                      <a:pt x="227" y="18"/>
                    </a:lnTo>
                    <a:lnTo>
                      <a:pt x="225" y="14"/>
                    </a:lnTo>
                    <a:lnTo>
                      <a:pt x="225" y="9"/>
                    </a:lnTo>
                    <a:lnTo>
                      <a:pt x="223" y="6"/>
                    </a:lnTo>
                    <a:lnTo>
                      <a:pt x="221" y="3"/>
                    </a:lnTo>
                    <a:lnTo>
                      <a:pt x="219" y="2"/>
                    </a:lnTo>
                    <a:lnTo>
                      <a:pt x="218" y="0"/>
                    </a:lnTo>
                  </a:path>
                </a:pathLst>
              </a:custGeom>
              <a:solidFill>
                <a:srgbClr val="F8F8F8"/>
              </a:solidFill>
              <a:ln w="9525">
                <a:solidFill>
                  <a:srgbClr val="C0C0C0"/>
                </a:solidFill>
                <a:round/>
                <a:headEnd/>
                <a:tailEnd/>
              </a:ln>
            </p:spPr>
            <p:txBody>
              <a:bodyPr/>
              <a:lstStyle/>
              <a:p>
                <a:endParaRPr lang="it-IT"/>
              </a:p>
            </p:txBody>
          </p:sp>
          <p:sp>
            <p:nvSpPr>
              <p:cNvPr id="13431" name="Freeform 90"/>
              <p:cNvSpPr>
                <a:spLocks/>
              </p:cNvSpPr>
              <p:nvPr/>
            </p:nvSpPr>
            <p:spPr bwMode="auto">
              <a:xfrm>
                <a:off x="3110" y="4077"/>
                <a:ext cx="354" cy="102"/>
              </a:xfrm>
              <a:custGeom>
                <a:avLst/>
                <a:gdLst>
                  <a:gd name="T0" fmla="*/ 0 w 354"/>
                  <a:gd name="T1" fmla="*/ 0 h 102"/>
                  <a:gd name="T2" fmla="*/ 0 w 354"/>
                  <a:gd name="T3" fmla="*/ 101 h 102"/>
                  <a:gd name="T4" fmla="*/ 353 w 354"/>
                  <a:gd name="T5" fmla="*/ 101 h 102"/>
                  <a:gd name="T6" fmla="*/ 353 w 354"/>
                  <a:gd name="T7" fmla="*/ 0 h 102"/>
                  <a:gd name="T8" fmla="*/ 0 w 354"/>
                  <a:gd name="T9" fmla="*/ 0 h 102"/>
                  <a:gd name="T10" fmla="*/ 0 w 354"/>
                  <a:gd name="T11" fmla="*/ 0 h 102"/>
                  <a:gd name="T12" fmla="*/ 0 60000 65536"/>
                  <a:gd name="T13" fmla="*/ 0 60000 65536"/>
                  <a:gd name="T14" fmla="*/ 0 60000 65536"/>
                  <a:gd name="T15" fmla="*/ 0 60000 65536"/>
                  <a:gd name="T16" fmla="*/ 0 60000 65536"/>
                  <a:gd name="T17" fmla="*/ 0 60000 65536"/>
                  <a:gd name="T18" fmla="*/ 0 w 354"/>
                  <a:gd name="T19" fmla="*/ 0 h 102"/>
                  <a:gd name="T20" fmla="*/ 354 w 354"/>
                  <a:gd name="T21" fmla="*/ 102 h 102"/>
                </a:gdLst>
                <a:ahLst/>
                <a:cxnLst>
                  <a:cxn ang="T12">
                    <a:pos x="T0" y="T1"/>
                  </a:cxn>
                  <a:cxn ang="T13">
                    <a:pos x="T2" y="T3"/>
                  </a:cxn>
                  <a:cxn ang="T14">
                    <a:pos x="T4" y="T5"/>
                  </a:cxn>
                  <a:cxn ang="T15">
                    <a:pos x="T6" y="T7"/>
                  </a:cxn>
                  <a:cxn ang="T16">
                    <a:pos x="T8" y="T9"/>
                  </a:cxn>
                  <a:cxn ang="T17">
                    <a:pos x="T10" y="T11"/>
                  </a:cxn>
                </a:cxnLst>
                <a:rect l="T18" t="T19" r="T20" b="T21"/>
                <a:pathLst>
                  <a:path w="354" h="102">
                    <a:moveTo>
                      <a:pt x="0" y="0"/>
                    </a:moveTo>
                    <a:lnTo>
                      <a:pt x="0" y="101"/>
                    </a:lnTo>
                    <a:lnTo>
                      <a:pt x="353" y="101"/>
                    </a:lnTo>
                    <a:lnTo>
                      <a:pt x="353" y="0"/>
                    </a:lnTo>
                    <a:lnTo>
                      <a:pt x="0" y="0"/>
                    </a:lnTo>
                  </a:path>
                </a:pathLst>
              </a:custGeom>
              <a:solidFill>
                <a:srgbClr val="F8F8F8"/>
              </a:solidFill>
              <a:ln w="18732">
                <a:solidFill>
                  <a:srgbClr val="C0C0C0"/>
                </a:solidFill>
                <a:round/>
                <a:headEnd/>
                <a:tailEnd/>
              </a:ln>
            </p:spPr>
            <p:txBody>
              <a:bodyPr/>
              <a:lstStyle/>
              <a:p>
                <a:endParaRPr lang="it-IT"/>
              </a:p>
            </p:txBody>
          </p:sp>
          <p:sp>
            <p:nvSpPr>
              <p:cNvPr id="13432" name="Freeform 91"/>
              <p:cNvSpPr>
                <a:spLocks/>
              </p:cNvSpPr>
              <p:nvPr/>
            </p:nvSpPr>
            <p:spPr bwMode="auto">
              <a:xfrm>
                <a:off x="3115" y="4079"/>
                <a:ext cx="351" cy="100"/>
              </a:xfrm>
              <a:custGeom>
                <a:avLst/>
                <a:gdLst>
                  <a:gd name="T0" fmla="*/ 348 w 351"/>
                  <a:gd name="T1" fmla="*/ 4 h 100"/>
                  <a:gd name="T2" fmla="*/ 348 w 351"/>
                  <a:gd name="T3" fmla="*/ 18 h 100"/>
                  <a:gd name="T4" fmla="*/ 349 w 351"/>
                  <a:gd name="T5" fmla="*/ 39 h 100"/>
                  <a:gd name="T6" fmla="*/ 349 w 351"/>
                  <a:gd name="T7" fmla="*/ 65 h 100"/>
                  <a:gd name="T8" fmla="*/ 349 w 351"/>
                  <a:gd name="T9" fmla="*/ 87 h 100"/>
                  <a:gd name="T10" fmla="*/ 346 w 351"/>
                  <a:gd name="T11" fmla="*/ 99 h 100"/>
                  <a:gd name="T12" fmla="*/ 295 w 351"/>
                  <a:gd name="T13" fmla="*/ 99 h 100"/>
                  <a:gd name="T14" fmla="*/ 207 w 351"/>
                  <a:gd name="T15" fmla="*/ 99 h 100"/>
                  <a:gd name="T16" fmla="*/ 110 w 351"/>
                  <a:gd name="T17" fmla="*/ 99 h 100"/>
                  <a:gd name="T18" fmla="*/ 31 w 351"/>
                  <a:gd name="T19" fmla="*/ 99 h 100"/>
                  <a:gd name="T20" fmla="*/ 0 w 351"/>
                  <a:gd name="T21" fmla="*/ 99 h 100"/>
                  <a:gd name="T22" fmla="*/ 5 w 351"/>
                  <a:gd name="T23" fmla="*/ 99 h 100"/>
                  <a:gd name="T24" fmla="*/ 15 w 351"/>
                  <a:gd name="T25" fmla="*/ 96 h 100"/>
                  <a:gd name="T26" fmla="*/ 23 w 351"/>
                  <a:gd name="T27" fmla="*/ 95 h 100"/>
                  <a:gd name="T28" fmla="*/ 34 w 351"/>
                  <a:gd name="T29" fmla="*/ 93 h 100"/>
                  <a:gd name="T30" fmla="*/ 40 w 351"/>
                  <a:gd name="T31" fmla="*/ 92 h 100"/>
                  <a:gd name="T32" fmla="*/ 49 w 351"/>
                  <a:gd name="T33" fmla="*/ 90 h 100"/>
                  <a:gd name="T34" fmla="*/ 63 w 351"/>
                  <a:gd name="T35" fmla="*/ 89 h 100"/>
                  <a:gd name="T36" fmla="*/ 84 w 351"/>
                  <a:gd name="T37" fmla="*/ 87 h 100"/>
                  <a:gd name="T38" fmla="*/ 102 w 351"/>
                  <a:gd name="T39" fmla="*/ 87 h 100"/>
                  <a:gd name="T40" fmla="*/ 118 w 351"/>
                  <a:gd name="T41" fmla="*/ 85 h 100"/>
                  <a:gd name="T42" fmla="*/ 126 w 351"/>
                  <a:gd name="T43" fmla="*/ 83 h 100"/>
                  <a:gd name="T44" fmla="*/ 139 w 351"/>
                  <a:gd name="T45" fmla="*/ 82 h 100"/>
                  <a:gd name="T46" fmla="*/ 155 w 351"/>
                  <a:gd name="T47" fmla="*/ 81 h 100"/>
                  <a:gd name="T48" fmla="*/ 173 w 351"/>
                  <a:gd name="T49" fmla="*/ 80 h 100"/>
                  <a:gd name="T50" fmla="*/ 189 w 351"/>
                  <a:gd name="T51" fmla="*/ 78 h 100"/>
                  <a:gd name="T52" fmla="*/ 200 w 351"/>
                  <a:gd name="T53" fmla="*/ 75 h 100"/>
                  <a:gd name="T54" fmla="*/ 207 w 351"/>
                  <a:gd name="T55" fmla="*/ 75 h 100"/>
                  <a:gd name="T56" fmla="*/ 220 w 351"/>
                  <a:gd name="T57" fmla="*/ 74 h 100"/>
                  <a:gd name="T58" fmla="*/ 233 w 351"/>
                  <a:gd name="T59" fmla="*/ 73 h 100"/>
                  <a:gd name="T60" fmla="*/ 248 w 351"/>
                  <a:gd name="T61" fmla="*/ 71 h 100"/>
                  <a:gd name="T62" fmla="*/ 257 w 351"/>
                  <a:gd name="T63" fmla="*/ 71 h 100"/>
                  <a:gd name="T64" fmla="*/ 271 w 351"/>
                  <a:gd name="T65" fmla="*/ 66 h 100"/>
                  <a:gd name="T66" fmla="*/ 285 w 351"/>
                  <a:gd name="T67" fmla="*/ 61 h 100"/>
                  <a:gd name="T68" fmla="*/ 297 w 351"/>
                  <a:gd name="T69" fmla="*/ 55 h 100"/>
                  <a:gd name="T70" fmla="*/ 303 w 351"/>
                  <a:gd name="T71" fmla="*/ 50 h 100"/>
                  <a:gd name="T72" fmla="*/ 309 w 351"/>
                  <a:gd name="T73" fmla="*/ 46 h 100"/>
                  <a:gd name="T74" fmla="*/ 312 w 351"/>
                  <a:gd name="T75" fmla="*/ 44 h 100"/>
                  <a:gd name="T76" fmla="*/ 314 w 351"/>
                  <a:gd name="T77" fmla="*/ 38 h 100"/>
                  <a:gd name="T78" fmla="*/ 318 w 351"/>
                  <a:gd name="T79" fmla="*/ 29 h 100"/>
                  <a:gd name="T80" fmla="*/ 323 w 351"/>
                  <a:gd name="T81" fmla="*/ 20 h 100"/>
                  <a:gd name="T82" fmla="*/ 328 w 351"/>
                  <a:gd name="T83" fmla="*/ 10 h 100"/>
                  <a:gd name="T84" fmla="*/ 334 w 351"/>
                  <a:gd name="T85" fmla="*/ 0 h 100"/>
                  <a:gd name="T86" fmla="*/ 334 w 351"/>
                  <a:gd name="T87" fmla="*/ 0 h 100"/>
                  <a:gd name="T88" fmla="*/ 338 w 351"/>
                  <a:gd name="T89" fmla="*/ 0 h 100"/>
                  <a:gd name="T90" fmla="*/ 341 w 351"/>
                  <a:gd name="T91" fmla="*/ 0 h 100"/>
                  <a:gd name="T92" fmla="*/ 346 w 351"/>
                  <a:gd name="T93" fmla="*/ 0 h 100"/>
                  <a:gd name="T94" fmla="*/ 347 w 351"/>
                  <a:gd name="T95" fmla="*/ 0 h 1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1"/>
                  <a:gd name="T145" fmla="*/ 0 h 100"/>
                  <a:gd name="T146" fmla="*/ 351 w 351"/>
                  <a:gd name="T147" fmla="*/ 100 h 1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1" h="100">
                    <a:moveTo>
                      <a:pt x="348" y="0"/>
                    </a:moveTo>
                    <a:lnTo>
                      <a:pt x="348" y="1"/>
                    </a:lnTo>
                    <a:lnTo>
                      <a:pt x="348" y="4"/>
                    </a:lnTo>
                    <a:lnTo>
                      <a:pt x="348" y="8"/>
                    </a:lnTo>
                    <a:lnTo>
                      <a:pt x="348" y="12"/>
                    </a:lnTo>
                    <a:lnTo>
                      <a:pt x="348" y="18"/>
                    </a:lnTo>
                    <a:lnTo>
                      <a:pt x="348" y="25"/>
                    </a:lnTo>
                    <a:lnTo>
                      <a:pt x="348" y="32"/>
                    </a:lnTo>
                    <a:lnTo>
                      <a:pt x="349" y="39"/>
                    </a:lnTo>
                    <a:lnTo>
                      <a:pt x="349" y="48"/>
                    </a:lnTo>
                    <a:lnTo>
                      <a:pt x="349" y="56"/>
                    </a:lnTo>
                    <a:lnTo>
                      <a:pt x="349" y="65"/>
                    </a:lnTo>
                    <a:lnTo>
                      <a:pt x="349" y="72"/>
                    </a:lnTo>
                    <a:lnTo>
                      <a:pt x="349" y="80"/>
                    </a:lnTo>
                    <a:lnTo>
                      <a:pt x="349" y="87"/>
                    </a:lnTo>
                    <a:lnTo>
                      <a:pt x="349" y="94"/>
                    </a:lnTo>
                    <a:lnTo>
                      <a:pt x="350" y="99"/>
                    </a:lnTo>
                    <a:lnTo>
                      <a:pt x="346" y="99"/>
                    </a:lnTo>
                    <a:lnTo>
                      <a:pt x="335" y="99"/>
                    </a:lnTo>
                    <a:lnTo>
                      <a:pt x="317" y="99"/>
                    </a:lnTo>
                    <a:lnTo>
                      <a:pt x="295" y="99"/>
                    </a:lnTo>
                    <a:lnTo>
                      <a:pt x="268" y="99"/>
                    </a:lnTo>
                    <a:lnTo>
                      <a:pt x="239" y="99"/>
                    </a:lnTo>
                    <a:lnTo>
                      <a:pt x="207" y="99"/>
                    </a:lnTo>
                    <a:lnTo>
                      <a:pt x="175" y="99"/>
                    </a:lnTo>
                    <a:lnTo>
                      <a:pt x="142" y="99"/>
                    </a:lnTo>
                    <a:lnTo>
                      <a:pt x="110" y="99"/>
                    </a:lnTo>
                    <a:lnTo>
                      <a:pt x="80" y="99"/>
                    </a:lnTo>
                    <a:lnTo>
                      <a:pt x="54" y="99"/>
                    </a:lnTo>
                    <a:lnTo>
                      <a:pt x="31" y="99"/>
                    </a:lnTo>
                    <a:lnTo>
                      <a:pt x="15" y="99"/>
                    </a:lnTo>
                    <a:lnTo>
                      <a:pt x="4" y="99"/>
                    </a:lnTo>
                    <a:lnTo>
                      <a:pt x="0" y="99"/>
                    </a:lnTo>
                    <a:lnTo>
                      <a:pt x="1" y="99"/>
                    </a:lnTo>
                    <a:lnTo>
                      <a:pt x="3" y="99"/>
                    </a:lnTo>
                    <a:lnTo>
                      <a:pt x="5" y="99"/>
                    </a:lnTo>
                    <a:lnTo>
                      <a:pt x="9" y="97"/>
                    </a:lnTo>
                    <a:lnTo>
                      <a:pt x="11" y="97"/>
                    </a:lnTo>
                    <a:lnTo>
                      <a:pt x="15" y="96"/>
                    </a:lnTo>
                    <a:lnTo>
                      <a:pt x="18" y="96"/>
                    </a:lnTo>
                    <a:lnTo>
                      <a:pt x="22" y="95"/>
                    </a:lnTo>
                    <a:lnTo>
                      <a:pt x="23" y="95"/>
                    </a:lnTo>
                    <a:lnTo>
                      <a:pt x="27" y="95"/>
                    </a:lnTo>
                    <a:lnTo>
                      <a:pt x="30" y="95"/>
                    </a:lnTo>
                    <a:lnTo>
                      <a:pt x="34" y="93"/>
                    </a:lnTo>
                    <a:lnTo>
                      <a:pt x="35" y="93"/>
                    </a:lnTo>
                    <a:lnTo>
                      <a:pt x="38" y="92"/>
                    </a:lnTo>
                    <a:lnTo>
                      <a:pt x="40" y="92"/>
                    </a:lnTo>
                    <a:lnTo>
                      <a:pt x="43" y="90"/>
                    </a:lnTo>
                    <a:lnTo>
                      <a:pt x="45" y="90"/>
                    </a:lnTo>
                    <a:lnTo>
                      <a:pt x="49" y="90"/>
                    </a:lnTo>
                    <a:lnTo>
                      <a:pt x="53" y="90"/>
                    </a:lnTo>
                    <a:lnTo>
                      <a:pt x="58" y="89"/>
                    </a:lnTo>
                    <a:lnTo>
                      <a:pt x="63" y="89"/>
                    </a:lnTo>
                    <a:lnTo>
                      <a:pt x="70" y="89"/>
                    </a:lnTo>
                    <a:lnTo>
                      <a:pt x="76" y="89"/>
                    </a:lnTo>
                    <a:lnTo>
                      <a:pt x="84" y="87"/>
                    </a:lnTo>
                    <a:lnTo>
                      <a:pt x="89" y="87"/>
                    </a:lnTo>
                    <a:lnTo>
                      <a:pt x="96" y="87"/>
                    </a:lnTo>
                    <a:lnTo>
                      <a:pt x="102" y="87"/>
                    </a:lnTo>
                    <a:lnTo>
                      <a:pt x="108" y="85"/>
                    </a:lnTo>
                    <a:lnTo>
                      <a:pt x="113" y="85"/>
                    </a:lnTo>
                    <a:lnTo>
                      <a:pt x="118" y="85"/>
                    </a:lnTo>
                    <a:lnTo>
                      <a:pt x="121" y="85"/>
                    </a:lnTo>
                    <a:lnTo>
                      <a:pt x="124" y="83"/>
                    </a:lnTo>
                    <a:lnTo>
                      <a:pt x="126" y="83"/>
                    </a:lnTo>
                    <a:lnTo>
                      <a:pt x="130" y="83"/>
                    </a:lnTo>
                    <a:lnTo>
                      <a:pt x="134" y="83"/>
                    </a:lnTo>
                    <a:lnTo>
                      <a:pt x="139" y="82"/>
                    </a:lnTo>
                    <a:lnTo>
                      <a:pt x="143" y="82"/>
                    </a:lnTo>
                    <a:lnTo>
                      <a:pt x="150" y="81"/>
                    </a:lnTo>
                    <a:lnTo>
                      <a:pt x="155" y="81"/>
                    </a:lnTo>
                    <a:lnTo>
                      <a:pt x="162" y="80"/>
                    </a:lnTo>
                    <a:lnTo>
                      <a:pt x="167" y="80"/>
                    </a:lnTo>
                    <a:lnTo>
                      <a:pt x="173" y="80"/>
                    </a:lnTo>
                    <a:lnTo>
                      <a:pt x="178" y="80"/>
                    </a:lnTo>
                    <a:lnTo>
                      <a:pt x="185" y="78"/>
                    </a:lnTo>
                    <a:lnTo>
                      <a:pt x="189" y="78"/>
                    </a:lnTo>
                    <a:lnTo>
                      <a:pt x="193" y="77"/>
                    </a:lnTo>
                    <a:lnTo>
                      <a:pt x="196" y="77"/>
                    </a:lnTo>
                    <a:lnTo>
                      <a:pt x="200" y="75"/>
                    </a:lnTo>
                    <a:lnTo>
                      <a:pt x="201" y="75"/>
                    </a:lnTo>
                    <a:lnTo>
                      <a:pt x="204" y="75"/>
                    </a:lnTo>
                    <a:lnTo>
                      <a:pt x="207" y="75"/>
                    </a:lnTo>
                    <a:lnTo>
                      <a:pt x="211" y="74"/>
                    </a:lnTo>
                    <a:lnTo>
                      <a:pt x="215" y="74"/>
                    </a:lnTo>
                    <a:lnTo>
                      <a:pt x="220" y="74"/>
                    </a:lnTo>
                    <a:lnTo>
                      <a:pt x="224" y="74"/>
                    </a:lnTo>
                    <a:lnTo>
                      <a:pt x="229" y="73"/>
                    </a:lnTo>
                    <a:lnTo>
                      <a:pt x="233" y="73"/>
                    </a:lnTo>
                    <a:lnTo>
                      <a:pt x="239" y="73"/>
                    </a:lnTo>
                    <a:lnTo>
                      <a:pt x="243" y="73"/>
                    </a:lnTo>
                    <a:lnTo>
                      <a:pt x="248" y="71"/>
                    </a:lnTo>
                    <a:lnTo>
                      <a:pt x="251" y="71"/>
                    </a:lnTo>
                    <a:lnTo>
                      <a:pt x="255" y="71"/>
                    </a:lnTo>
                    <a:lnTo>
                      <a:pt x="257" y="71"/>
                    </a:lnTo>
                    <a:lnTo>
                      <a:pt x="260" y="69"/>
                    </a:lnTo>
                    <a:lnTo>
                      <a:pt x="265" y="68"/>
                    </a:lnTo>
                    <a:lnTo>
                      <a:pt x="271" y="66"/>
                    </a:lnTo>
                    <a:lnTo>
                      <a:pt x="276" y="64"/>
                    </a:lnTo>
                    <a:lnTo>
                      <a:pt x="281" y="62"/>
                    </a:lnTo>
                    <a:lnTo>
                      <a:pt x="285" y="61"/>
                    </a:lnTo>
                    <a:lnTo>
                      <a:pt x="290" y="59"/>
                    </a:lnTo>
                    <a:lnTo>
                      <a:pt x="293" y="57"/>
                    </a:lnTo>
                    <a:lnTo>
                      <a:pt x="297" y="55"/>
                    </a:lnTo>
                    <a:lnTo>
                      <a:pt x="298" y="54"/>
                    </a:lnTo>
                    <a:lnTo>
                      <a:pt x="301" y="52"/>
                    </a:lnTo>
                    <a:lnTo>
                      <a:pt x="303" y="50"/>
                    </a:lnTo>
                    <a:lnTo>
                      <a:pt x="306" y="48"/>
                    </a:lnTo>
                    <a:lnTo>
                      <a:pt x="307" y="48"/>
                    </a:lnTo>
                    <a:lnTo>
                      <a:pt x="309" y="46"/>
                    </a:lnTo>
                    <a:lnTo>
                      <a:pt x="311" y="45"/>
                    </a:lnTo>
                    <a:lnTo>
                      <a:pt x="312" y="44"/>
                    </a:lnTo>
                    <a:lnTo>
                      <a:pt x="312" y="42"/>
                    </a:lnTo>
                    <a:lnTo>
                      <a:pt x="312" y="41"/>
                    </a:lnTo>
                    <a:lnTo>
                      <a:pt x="314" y="38"/>
                    </a:lnTo>
                    <a:lnTo>
                      <a:pt x="315" y="36"/>
                    </a:lnTo>
                    <a:lnTo>
                      <a:pt x="316" y="33"/>
                    </a:lnTo>
                    <a:lnTo>
                      <a:pt x="318" y="29"/>
                    </a:lnTo>
                    <a:lnTo>
                      <a:pt x="320" y="26"/>
                    </a:lnTo>
                    <a:lnTo>
                      <a:pt x="321" y="23"/>
                    </a:lnTo>
                    <a:lnTo>
                      <a:pt x="323" y="20"/>
                    </a:lnTo>
                    <a:lnTo>
                      <a:pt x="325" y="16"/>
                    </a:lnTo>
                    <a:lnTo>
                      <a:pt x="327" y="12"/>
                    </a:lnTo>
                    <a:lnTo>
                      <a:pt x="328" y="10"/>
                    </a:lnTo>
                    <a:lnTo>
                      <a:pt x="330" y="7"/>
                    </a:lnTo>
                    <a:lnTo>
                      <a:pt x="332" y="4"/>
                    </a:lnTo>
                    <a:lnTo>
                      <a:pt x="334" y="0"/>
                    </a:lnTo>
                    <a:lnTo>
                      <a:pt x="336" y="0"/>
                    </a:lnTo>
                    <a:lnTo>
                      <a:pt x="338" y="0"/>
                    </a:lnTo>
                    <a:lnTo>
                      <a:pt x="339" y="0"/>
                    </a:lnTo>
                    <a:lnTo>
                      <a:pt x="341" y="0"/>
                    </a:lnTo>
                    <a:lnTo>
                      <a:pt x="343" y="0"/>
                    </a:lnTo>
                    <a:lnTo>
                      <a:pt x="344" y="0"/>
                    </a:lnTo>
                    <a:lnTo>
                      <a:pt x="346" y="0"/>
                    </a:lnTo>
                    <a:lnTo>
                      <a:pt x="347" y="0"/>
                    </a:lnTo>
                    <a:lnTo>
                      <a:pt x="348" y="0"/>
                    </a:lnTo>
                  </a:path>
                </a:pathLst>
              </a:custGeom>
              <a:solidFill>
                <a:srgbClr val="F8F8F8"/>
              </a:solidFill>
              <a:ln w="9525">
                <a:solidFill>
                  <a:srgbClr val="C0C0C0"/>
                </a:solidFill>
                <a:round/>
                <a:headEnd/>
                <a:tailEnd/>
              </a:ln>
            </p:spPr>
            <p:txBody>
              <a:bodyPr/>
              <a:lstStyle/>
              <a:p>
                <a:endParaRPr lang="it-IT"/>
              </a:p>
            </p:txBody>
          </p:sp>
          <p:sp>
            <p:nvSpPr>
              <p:cNvPr id="13433" name="Freeform 92"/>
              <p:cNvSpPr>
                <a:spLocks/>
              </p:cNvSpPr>
              <p:nvPr/>
            </p:nvSpPr>
            <p:spPr bwMode="auto">
              <a:xfrm>
                <a:off x="3160" y="4013"/>
                <a:ext cx="277" cy="55"/>
              </a:xfrm>
              <a:custGeom>
                <a:avLst/>
                <a:gdLst>
                  <a:gd name="T0" fmla="*/ 264 w 277"/>
                  <a:gd name="T1" fmla="*/ 2 h 55"/>
                  <a:gd name="T2" fmla="*/ 263 w 277"/>
                  <a:gd name="T3" fmla="*/ 2 h 55"/>
                  <a:gd name="T4" fmla="*/ 261 w 277"/>
                  <a:gd name="T5" fmla="*/ 2 h 55"/>
                  <a:gd name="T6" fmla="*/ 261 w 277"/>
                  <a:gd name="T7" fmla="*/ 2 h 55"/>
                  <a:gd name="T8" fmla="*/ 259 w 277"/>
                  <a:gd name="T9" fmla="*/ 1 h 55"/>
                  <a:gd name="T10" fmla="*/ 258 w 277"/>
                  <a:gd name="T11" fmla="*/ 1 h 55"/>
                  <a:gd name="T12" fmla="*/ 257 w 277"/>
                  <a:gd name="T13" fmla="*/ 1 h 55"/>
                  <a:gd name="T14" fmla="*/ 257 w 277"/>
                  <a:gd name="T15" fmla="*/ 1 h 55"/>
                  <a:gd name="T16" fmla="*/ 256 w 277"/>
                  <a:gd name="T17" fmla="*/ 4 h 55"/>
                  <a:gd name="T18" fmla="*/ 255 w 277"/>
                  <a:gd name="T19" fmla="*/ 10 h 55"/>
                  <a:gd name="T20" fmla="*/ 252 w 277"/>
                  <a:gd name="T21" fmla="*/ 16 h 55"/>
                  <a:gd name="T22" fmla="*/ 247 w 277"/>
                  <a:gd name="T23" fmla="*/ 23 h 55"/>
                  <a:gd name="T24" fmla="*/ 238 w 277"/>
                  <a:gd name="T25" fmla="*/ 29 h 55"/>
                  <a:gd name="T26" fmla="*/ 224 w 277"/>
                  <a:gd name="T27" fmla="*/ 34 h 55"/>
                  <a:gd name="T28" fmla="*/ 205 w 277"/>
                  <a:gd name="T29" fmla="*/ 38 h 55"/>
                  <a:gd name="T30" fmla="*/ 180 w 277"/>
                  <a:gd name="T31" fmla="*/ 40 h 55"/>
                  <a:gd name="T32" fmla="*/ 157 w 277"/>
                  <a:gd name="T33" fmla="*/ 42 h 55"/>
                  <a:gd name="T34" fmla="*/ 136 w 277"/>
                  <a:gd name="T35" fmla="*/ 42 h 55"/>
                  <a:gd name="T36" fmla="*/ 112 w 277"/>
                  <a:gd name="T37" fmla="*/ 44 h 55"/>
                  <a:gd name="T38" fmla="*/ 85 w 277"/>
                  <a:gd name="T39" fmla="*/ 45 h 55"/>
                  <a:gd name="T40" fmla="*/ 59 w 277"/>
                  <a:gd name="T41" fmla="*/ 47 h 55"/>
                  <a:gd name="T42" fmla="*/ 36 w 277"/>
                  <a:gd name="T43" fmla="*/ 49 h 55"/>
                  <a:gd name="T44" fmla="*/ 16 w 277"/>
                  <a:gd name="T45" fmla="*/ 51 h 55"/>
                  <a:gd name="T46" fmla="*/ 2 w 277"/>
                  <a:gd name="T47" fmla="*/ 51 h 55"/>
                  <a:gd name="T48" fmla="*/ 0 w 277"/>
                  <a:gd name="T49" fmla="*/ 52 h 55"/>
                  <a:gd name="T50" fmla="*/ 10 w 277"/>
                  <a:gd name="T51" fmla="*/ 52 h 55"/>
                  <a:gd name="T52" fmla="*/ 29 w 277"/>
                  <a:gd name="T53" fmla="*/ 52 h 55"/>
                  <a:gd name="T54" fmla="*/ 53 w 277"/>
                  <a:gd name="T55" fmla="*/ 52 h 55"/>
                  <a:gd name="T56" fmla="*/ 78 w 277"/>
                  <a:gd name="T57" fmla="*/ 52 h 55"/>
                  <a:gd name="T58" fmla="*/ 102 w 277"/>
                  <a:gd name="T59" fmla="*/ 52 h 55"/>
                  <a:gd name="T60" fmla="*/ 124 w 277"/>
                  <a:gd name="T61" fmla="*/ 52 h 55"/>
                  <a:gd name="T62" fmla="*/ 137 w 277"/>
                  <a:gd name="T63" fmla="*/ 52 h 55"/>
                  <a:gd name="T64" fmla="*/ 146 w 277"/>
                  <a:gd name="T65" fmla="*/ 52 h 55"/>
                  <a:gd name="T66" fmla="*/ 160 w 277"/>
                  <a:gd name="T67" fmla="*/ 52 h 55"/>
                  <a:gd name="T68" fmla="*/ 178 w 277"/>
                  <a:gd name="T69" fmla="*/ 52 h 55"/>
                  <a:gd name="T70" fmla="*/ 196 w 277"/>
                  <a:gd name="T71" fmla="*/ 52 h 55"/>
                  <a:gd name="T72" fmla="*/ 214 w 277"/>
                  <a:gd name="T73" fmla="*/ 53 h 55"/>
                  <a:gd name="T74" fmla="*/ 230 w 277"/>
                  <a:gd name="T75" fmla="*/ 53 h 55"/>
                  <a:gd name="T76" fmla="*/ 242 w 277"/>
                  <a:gd name="T77" fmla="*/ 53 h 55"/>
                  <a:gd name="T78" fmla="*/ 250 w 277"/>
                  <a:gd name="T79" fmla="*/ 53 h 55"/>
                  <a:gd name="T80" fmla="*/ 257 w 277"/>
                  <a:gd name="T81" fmla="*/ 54 h 55"/>
                  <a:gd name="T82" fmla="*/ 267 w 277"/>
                  <a:gd name="T83" fmla="*/ 50 h 55"/>
                  <a:gd name="T84" fmla="*/ 272 w 277"/>
                  <a:gd name="T85" fmla="*/ 43 h 55"/>
                  <a:gd name="T86" fmla="*/ 275 w 277"/>
                  <a:gd name="T87" fmla="*/ 33 h 55"/>
                  <a:gd name="T88" fmla="*/ 274 w 277"/>
                  <a:gd name="T89" fmla="*/ 24 h 55"/>
                  <a:gd name="T90" fmla="*/ 272 w 277"/>
                  <a:gd name="T91" fmla="*/ 14 h 55"/>
                  <a:gd name="T92" fmla="*/ 270 w 277"/>
                  <a:gd name="T93" fmla="*/ 7 h 55"/>
                  <a:gd name="T94" fmla="*/ 266 w 277"/>
                  <a:gd name="T95" fmla="*/ 3 h 55"/>
                  <a:gd name="T96" fmla="*/ 265 w 277"/>
                  <a:gd name="T97" fmla="*/ 2 h 5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7"/>
                  <a:gd name="T148" fmla="*/ 0 h 55"/>
                  <a:gd name="T149" fmla="*/ 277 w 277"/>
                  <a:gd name="T150" fmla="*/ 55 h 5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7" h="55">
                    <a:moveTo>
                      <a:pt x="265" y="2"/>
                    </a:moveTo>
                    <a:lnTo>
                      <a:pt x="264" y="2"/>
                    </a:lnTo>
                    <a:lnTo>
                      <a:pt x="263" y="2"/>
                    </a:lnTo>
                    <a:lnTo>
                      <a:pt x="261" y="2"/>
                    </a:lnTo>
                    <a:lnTo>
                      <a:pt x="261" y="1"/>
                    </a:lnTo>
                    <a:lnTo>
                      <a:pt x="259" y="1"/>
                    </a:lnTo>
                    <a:lnTo>
                      <a:pt x="258" y="1"/>
                    </a:lnTo>
                    <a:lnTo>
                      <a:pt x="257" y="1"/>
                    </a:lnTo>
                    <a:lnTo>
                      <a:pt x="258" y="0"/>
                    </a:lnTo>
                    <a:lnTo>
                      <a:pt x="256" y="4"/>
                    </a:lnTo>
                    <a:lnTo>
                      <a:pt x="256" y="7"/>
                    </a:lnTo>
                    <a:lnTo>
                      <a:pt x="255" y="10"/>
                    </a:lnTo>
                    <a:lnTo>
                      <a:pt x="254" y="13"/>
                    </a:lnTo>
                    <a:lnTo>
                      <a:pt x="252" y="16"/>
                    </a:lnTo>
                    <a:lnTo>
                      <a:pt x="250" y="20"/>
                    </a:lnTo>
                    <a:lnTo>
                      <a:pt x="247" y="23"/>
                    </a:lnTo>
                    <a:lnTo>
                      <a:pt x="243" y="25"/>
                    </a:lnTo>
                    <a:lnTo>
                      <a:pt x="238" y="29"/>
                    </a:lnTo>
                    <a:lnTo>
                      <a:pt x="232" y="31"/>
                    </a:lnTo>
                    <a:lnTo>
                      <a:pt x="224" y="34"/>
                    </a:lnTo>
                    <a:lnTo>
                      <a:pt x="216" y="36"/>
                    </a:lnTo>
                    <a:lnTo>
                      <a:pt x="205" y="38"/>
                    </a:lnTo>
                    <a:lnTo>
                      <a:pt x="194" y="39"/>
                    </a:lnTo>
                    <a:lnTo>
                      <a:pt x="180" y="40"/>
                    </a:lnTo>
                    <a:lnTo>
                      <a:pt x="165" y="40"/>
                    </a:lnTo>
                    <a:lnTo>
                      <a:pt x="157" y="42"/>
                    </a:lnTo>
                    <a:lnTo>
                      <a:pt x="148" y="42"/>
                    </a:lnTo>
                    <a:lnTo>
                      <a:pt x="136" y="42"/>
                    </a:lnTo>
                    <a:lnTo>
                      <a:pt x="125" y="42"/>
                    </a:lnTo>
                    <a:lnTo>
                      <a:pt x="112" y="44"/>
                    </a:lnTo>
                    <a:lnTo>
                      <a:pt x="99" y="44"/>
                    </a:lnTo>
                    <a:lnTo>
                      <a:pt x="85" y="45"/>
                    </a:lnTo>
                    <a:lnTo>
                      <a:pt x="73" y="45"/>
                    </a:lnTo>
                    <a:lnTo>
                      <a:pt x="59" y="47"/>
                    </a:lnTo>
                    <a:lnTo>
                      <a:pt x="47" y="47"/>
                    </a:lnTo>
                    <a:lnTo>
                      <a:pt x="36" y="49"/>
                    </a:lnTo>
                    <a:lnTo>
                      <a:pt x="25" y="49"/>
                    </a:lnTo>
                    <a:lnTo>
                      <a:pt x="16" y="51"/>
                    </a:lnTo>
                    <a:lnTo>
                      <a:pt x="8" y="51"/>
                    </a:lnTo>
                    <a:lnTo>
                      <a:pt x="2" y="51"/>
                    </a:lnTo>
                    <a:lnTo>
                      <a:pt x="0" y="51"/>
                    </a:lnTo>
                    <a:lnTo>
                      <a:pt x="0" y="52"/>
                    </a:lnTo>
                    <a:lnTo>
                      <a:pt x="4" y="52"/>
                    </a:lnTo>
                    <a:lnTo>
                      <a:pt x="10" y="52"/>
                    </a:lnTo>
                    <a:lnTo>
                      <a:pt x="20" y="52"/>
                    </a:lnTo>
                    <a:lnTo>
                      <a:pt x="29" y="52"/>
                    </a:lnTo>
                    <a:lnTo>
                      <a:pt x="40" y="52"/>
                    </a:lnTo>
                    <a:lnTo>
                      <a:pt x="53" y="52"/>
                    </a:lnTo>
                    <a:lnTo>
                      <a:pt x="66" y="52"/>
                    </a:lnTo>
                    <a:lnTo>
                      <a:pt x="78" y="52"/>
                    </a:lnTo>
                    <a:lnTo>
                      <a:pt x="91" y="52"/>
                    </a:lnTo>
                    <a:lnTo>
                      <a:pt x="102" y="52"/>
                    </a:lnTo>
                    <a:lnTo>
                      <a:pt x="114" y="52"/>
                    </a:lnTo>
                    <a:lnTo>
                      <a:pt x="124" y="52"/>
                    </a:lnTo>
                    <a:lnTo>
                      <a:pt x="131" y="52"/>
                    </a:lnTo>
                    <a:lnTo>
                      <a:pt x="137" y="52"/>
                    </a:lnTo>
                    <a:lnTo>
                      <a:pt x="141" y="51"/>
                    </a:lnTo>
                    <a:lnTo>
                      <a:pt x="146" y="52"/>
                    </a:lnTo>
                    <a:lnTo>
                      <a:pt x="153" y="52"/>
                    </a:lnTo>
                    <a:lnTo>
                      <a:pt x="160" y="52"/>
                    </a:lnTo>
                    <a:lnTo>
                      <a:pt x="169" y="52"/>
                    </a:lnTo>
                    <a:lnTo>
                      <a:pt x="178" y="52"/>
                    </a:lnTo>
                    <a:lnTo>
                      <a:pt x="187" y="52"/>
                    </a:lnTo>
                    <a:lnTo>
                      <a:pt x="196" y="52"/>
                    </a:lnTo>
                    <a:lnTo>
                      <a:pt x="206" y="52"/>
                    </a:lnTo>
                    <a:lnTo>
                      <a:pt x="214" y="53"/>
                    </a:lnTo>
                    <a:lnTo>
                      <a:pt x="223" y="53"/>
                    </a:lnTo>
                    <a:lnTo>
                      <a:pt x="230" y="53"/>
                    </a:lnTo>
                    <a:lnTo>
                      <a:pt x="237" y="53"/>
                    </a:lnTo>
                    <a:lnTo>
                      <a:pt x="242" y="53"/>
                    </a:lnTo>
                    <a:lnTo>
                      <a:pt x="247" y="53"/>
                    </a:lnTo>
                    <a:lnTo>
                      <a:pt x="250" y="53"/>
                    </a:lnTo>
                    <a:lnTo>
                      <a:pt x="251" y="53"/>
                    </a:lnTo>
                    <a:lnTo>
                      <a:pt x="257" y="54"/>
                    </a:lnTo>
                    <a:lnTo>
                      <a:pt x="263" y="53"/>
                    </a:lnTo>
                    <a:lnTo>
                      <a:pt x="267" y="50"/>
                    </a:lnTo>
                    <a:lnTo>
                      <a:pt x="271" y="46"/>
                    </a:lnTo>
                    <a:lnTo>
                      <a:pt x="272" y="43"/>
                    </a:lnTo>
                    <a:lnTo>
                      <a:pt x="274" y="38"/>
                    </a:lnTo>
                    <a:lnTo>
                      <a:pt x="275" y="33"/>
                    </a:lnTo>
                    <a:lnTo>
                      <a:pt x="276" y="27"/>
                    </a:lnTo>
                    <a:lnTo>
                      <a:pt x="274" y="24"/>
                    </a:lnTo>
                    <a:lnTo>
                      <a:pt x="274" y="19"/>
                    </a:lnTo>
                    <a:lnTo>
                      <a:pt x="272" y="14"/>
                    </a:lnTo>
                    <a:lnTo>
                      <a:pt x="271" y="9"/>
                    </a:lnTo>
                    <a:lnTo>
                      <a:pt x="270" y="7"/>
                    </a:lnTo>
                    <a:lnTo>
                      <a:pt x="268" y="4"/>
                    </a:lnTo>
                    <a:lnTo>
                      <a:pt x="266" y="3"/>
                    </a:lnTo>
                    <a:lnTo>
                      <a:pt x="265" y="2"/>
                    </a:lnTo>
                  </a:path>
                </a:pathLst>
              </a:custGeom>
              <a:solidFill>
                <a:srgbClr val="F8F8F8"/>
              </a:solidFill>
              <a:ln w="9525">
                <a:solidFill>
                  <a:srgbClr val="C0C0C0"/>
                </a:solidFill>
                <a:round/>
                <a:headEnd/>
                <a:tailEnd/>
              </a:ln>
            </p:spPr>
            <p:txBody>
              <a:bodyPr/>
              <a:lstStyle/>
              <a:p>
                <a:endParaRPr lang="it-IT"/>
              </a:p>
            </p:txBody>
          </p:sp>
          <p:sp>
            <p:nvSpPr>
              <p:cNvPr id="13434" name="Freeform 93"/>
              <p:cNvSpPr>
                <a:spLocks/>
              </p:cNvSpPr>
              <p:nvPr/>
            </p:nvSpPr>
            <p:spPr bwMode="auto">
              <a:xfrm>
                <a:off x="3110" y="4064"/>
                <a:ext cx="354" cy="14"/>
              </a:xfrm>
              <a:custGeom>
                <a:avLst/>
                <a:gdLst>
                  <a:gd name="T0" fmla="*/ 36 w 354"/>
                  <a:gd name="T1" fmla="*/ 0 h 14"/>
                  <a:gd name="T2" fmla="*/ 0 w 354"/>
                  <a:gd name="T3" fmla="*/ 13 h 14"/>
                  <a:gd name="T4" fmla="*/ 353 w 354"/>
                  <a:gd name="T5" fmla="*/ 13 h 14"/>
                  <a:gd name="T6" fmla="*/ 317 w 354"/>
                  <a:gd name="T7" fmla="*/ 0 h 14"/>
                  <a:gd name="T8" fmla="*/ 36 w 354"/>
                  <a:gd name="T9" fmla="*/ 0 h 14"/>
                  <a:gd name="T10" fmla="*/ 36 w 354"/>
                  <a:gd name="T11" fmla="*/ 0 h 14"/>
                  <a:gd name="T12" fmla="*/ 0 60000 65536"/>
                  <a:gd name="T13" fmla="*/ 0 60000 65536"/>
                  <a:gd name="T14" fmla="*/ 0 60000 65536"/>
                  <a:gd name="T15" fmla="*/ 0 60000 65536"/>
                  <a:gd name="T16" fmla="*/ 0 60000 65536"/>
                  <a:gd name="T17" fmla="*/ 0 60000 65536"/>
                  <a:gd name="T18" fmla="*/ 0 w 354"/>
                  <a:gd name="T19" fmla="*/ 0 h 14"/>
                  <a:gd name="T20" fmla="*/ 354 w 354"/>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354" h="14">
                    <a:moveTo>
                      <a:pt x="36" y="0"/>
                    </a:moveTo>
                    <a:lnTo>
                      <a:pt x="0" y="13"/>
                    </a:lnTo>
                    <a:lnTo>
                      <a:pt x="353" y="13"/>
                    </a:lnTo>
                    <a:lnTo>
                      <a:pt x="317" y="0"/>
                    </a:lnTo>
                    <a:lnTo>
                      <a:pt x="36" y="0"/>
                    </a:lnTo>
                  </a:path>
                </a:pathLst>
              </a:custGeom>
              <a:solidFill>
                <a:srgbClr val="F8F8F8"/>
              </a:solidFill>
              <a:ln w="9048">
                <a:solidFill>
                  <a:srgbClr val="C0C0C0"/>
                </a:solidFill>
                <a:round/>
                <a:headEnd/>
                <a:tailEnd/>
              </a:ln>
            </p:spPr>
            <p:txBody>
              <a:bodyPr/>
              <a:lstStyle/>
              <a:p>
                <a:endParaRPr lang="it-IT"/>
              </a:p>
            </p:txBody>
          </p:sp>
          <p:sp>
            <p:nvSpPr>
              <p:cNvPr id="13435" name="Line 94"/>
              <p:cNvSpPr>
                <a:spLocks noChangeShapeType="1"/>
              </p:cNvSpPr>
              <p:nvPr/>
            </p:nvSpPr>
            <p:spPr bwMode="auto">
              <a:xfrm flipH="1">
                <a:off x="3110" y="4178"/>
                <a:ext cx="353" cy="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13436" name="Freeform 95"/>
              <p:cNvSpPr>
                <a:spLocks/>
              </p:cNvSpPr>
              <p:nvPr/>
            </p:nvSpPr>
            <p:spPr bwMode="auto">
              <a:xfrm>
                <a:off x="3150" y="401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9048">
                <a:solidFill>
                  <a:srgbClr val="C0C0C0"/>
                </a:solidFill>
                <a:round/>
                <a:headEnd/>
                <a:tailEnd/>
              </a:ln>
            </p:spPr>
            <p:txBody>
              <a:bodyPr/>
              <a:lstStyle/>
              <a:p>
                <a:endParaRPr lang="it-IT"/>
              </a:p>
            </p:txBody>
          </p:sp>
          <p:sp>
            <p:nvSpPr>
              <p:cNvPr id="13437" name="Freeform 96"/>
              <p:cNvSpPr>
                <a:spLocks/>
              </p:cNvSpPr>
              <p:nvPr/>
            </p:nvSpPr>
            <p:spPr bwMode="auto">
              <a:xfrm>
                <a:off x="3150" y="406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18732">
                <a:solidFill>
                  <a:srgbClr val="C0C0C0"/>
                </a:solidFill>
                <a:round/>
                <a:headEnd/>
                <a:tailEnd/>
              </a:ln>
            </p:spPr>
            <p:txBody>
              <a:bodyPr/>
              <a:lstStyle/>
              <a:p>
                <a:endParaRPr lang="it-IT"/>
              </a:p>
            </p:txBody>
          </p:sp>
          <p:sp>
            <p:nvSpPr>
              <p:cNvPr id="13438" name="Line 97"/>
              <p:cNvSpPr>
                <a:spLocks noChangeShapeType="1"/>
              </p:cNvSpPr>
              <p:nvPr/>
            </p:nvSpPr>
            <p:spPr bwMode="auto">
              <a:xfrm>
                <a:off x="3111" y="4080"/>
                <a:ext cx="181" cy="0"/>
              </a:xfrm>
              <a:prstGeom prst="line">
                <a:avLst/>
              </a:prstGeom>
              <a:noFill/>
              <a:ln w="9048">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13384" name="Freeform 98"/>
            <p:cNvSpPr>
              <a:spLocks/>
            </p:cNvSpPr>
            <p:nvPr/>
          </p:nvSpPr>
          <p:spPr bwMode="auto">
            <a:xfrm>
              <a:off x="1292" y="1582"/>
              <a:ext cx="463" cy="212"/>
            </a:xfrm>
            <a:custGeom>
              <a:avLst/>
              <a:gdLst>
                <a:gd name="T0" fmla="*/ 757 w 235"/>
                <a:gd name="T1" fmla="*/ 1 h 227"/>
                <a:gd name="T2" fmla="*/ 985 w 235"/>
                <a:gd name="T3" fmla="*/ 3 h 227"/>
                <a:gd name="T4" fmla="*/ 1200 w 235"/>
                <a:gd name="T5" fmla="*/ 4 h 227"/>
                <a:gd name="T6" fmla="*/ 1363 w 235"/>
                <a:gd name="T7" fmla="*/ 7 h 227"/>
                <a:gd name="T8" fmla="*/ 1491 w 235"/>
                <a:gd name="T9" fmla="*/ 7 h 227"/>
                <a:gd name="T10" fmla="*/ 1568 w 235"/>
                <a:gd name="T11" fmla="*/ 10 h 227"/>
                <a:gd name="T12" fmla="*/ 1623 w 235"/>
                <a:gd name="T13" fmla="*/ 10 h 227"/>
                <a:gd name="T14" fmla="*/ 1673 w 235"/>
                <a:gd name="T15" fmla="*/ 11 h 227"/>
                <a:gd name="T16" fmla="*/ 1728 w 235"/>
                <a:gd name="T17" fmla="*/ 11 h 227"/>
                <a:gd name="T18" fmla="*/ 1759 w 235"/>
                <a:gd name="T19" fmla="*/ 11 h 227"/>
                <a:gd name="T20" fmla="*/ 1789 w 235"/>
                <a:gd name="T21" fmla="*/ 11 h 227"/>
                <a:gd name="T22" fmla="*/ 1789 w 235"/>
                <a:gd name="T23" fmla="*/ 26 h 227"/>
                <a:gd name="T24" fmla="*/ 1789 w 235"/>
                <a:gd name="T25" fmla="*/ 60 h 227"/>
                <a:gd name="T26" fmla="*/ 1789 w 235"/>
                <a:gd name="T27" fmla="*/ 105 h 227"/>
                <a:gd name="T28" fmla="*/ 1789 w 235"/>
                <a:gd name="T29" fmla="*/ 147 h 227"/>
                <a:gd name="T30" fmla="*/ 1789 w 235"/>
                <a:gd name="T31" fmla="*/ 178 h 227"/>
                <a:gd name="T32" fmla="*/ 1773 w 235"/>
                <a:gd name="T33" fmla="*/ 181 h 227"/>
                <a:gd name="T34" fmla="*/ 1752 w 235"/>
                <a:gd name="T35" fmla="*/ 173 h 227"/>
                <a:gd name="T36" fmla="*/ 1752 w 235"/>
                <a:gd name="T37" fmla="*/ 157 h 227"/>
                <a:gd name="T38" fmla="*/ 1720 w 235"/>
                <a:gd name="T39" fmla="*/ 142 h 227"/>
                <a:gd name="T40" fmla="*/ 1696 w 235"/>
                <a:gd name="T41" fmla="*/ 127 h 227"/>
                <a:gd name="T42" fmla="*/ 1669 w 235"/>
                <a:gd name="T43" fmla="*/ 119 h 227"/>
                <a:gd name="T44" fmla="*/ 1592 w 235"/>
                <a:gd name="T45" fmla="*/ 108 h 227"/>
                <a:gd name="T46" fmla="*/ 1468 w 235"/>
                <a:gd name="T47" fmla="*/ 95 h 227"/>
                <a:gd name="T48" fmla="*/ 1340 w 235"/>
                <a:gd name="T49" fmla="*/ 81 h 227"/>
                <a:gd name="T50" fmla="*/ 1216 w 235"/>
                <a:gd name="T51" fmla="*/ 70 h 227"/>
                <a:gd name="T52" fmla="*/ 1141 w 235"/>
                <a:gd name="T53" fmla="*/ 61 h 227"/>
                <a:gd name="T54" fmla="*/ 1040 w 235"/>
                <a:gd name="T55" fmla="*/ 55 h 227"/>
                <a:gd name="T56" fmla="*/ 889 w 235"/>
                <a:gd name="T57" fmla="*/ 46 h 227"/>
                <a:gd name="T58" fmla="*/ 717 w 235"/>
                <a:gd name="T59" fmla="*/ 35 h 227"/>
                <a:gd name="T60" fmla="*/ 575 w 235"/>
                <a:gd name="T61" fmla="*/ 27 h 227"/>
                <a:gd name="T62" fmla="*/ 481 w 235"/>
                <a:gd name="T63" fmla="*/ 22 h 227"/>
                <a:gd name="T64" fmla="*/ 457 w 235"/>
                <a:gd name="T65" fmla="*/ 21 h 227"/>
                <a:gd name="T66" fmla="*/ 361 w 235"/>
                <a:gd name="T67" fmla="*/ 19 h 227"/>
                <a:gd name="T68" fmla="*/ 236 w 235"/>
                <a:gd name="T69" fmla="*/ 14 h 227"/>
                <a:gd name="T70" fmla="*/ 100 w 235"/>
                <a:gd name="T71" fmla="*/ 10 h 227"/>
                <a:gd name="T72" fmla="*/ 16 w 235"/>
                <a:gd name="T73" fmla="*/ 7 h 227"/>
                <a:gd name="T74" fmla="*/ 16 w 235"/>
                <a:gd name="T75" fmla="*/ 7 h 227"/>
                <a:gd name="T76" fmla="*/ 77 w 235"/>
                <a:gd name="T77" fmla="*/ 6 h 227"/>
                <a:gd name="T78" fmla="*/ 152 w 235"/>
                <a:gd name="T79" fmla="*/ 5 h 227"/>
                <a:gd name="T80" fmla="*/ 252 w 235"/>
                <a:gd name="T81" fmla="*/ 3 h 227"/>
                <a:gd name="T82" fmla="*/ 388 w 235"/>
                <a:gd name="T83" fmla="*/ 1 h 227"/>
                <a:gd name="T84" fmla="*/ 589 w 235"/>
                <a:gd name="T85" fmla="*/ 0 h 2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5"/>
                <a:gd name="T130" fmla="*/ 0 h 227"/>
                <a:gd name="T131" fmla="*/ 235 w 235"/>
                <a:gd name="T132" fmla="*/ 227 h 2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5" h="227">
                  <a:moveTo>
                    <a:pt x="77" y="0"/>
                  </a:moveTo>
                  <a:lnTo>
                    <a:pt x="87" y="1"/>
                  </a:lnTo>
                  <a:lnTo>
                    <a:pt x="99" y="1"/>
                  </a:lnTo>
                  <a:lnTo>
                    <a:pt x="109" y="1"/>
                  </a:lnTo>
                  <a:lnTo>
                    <a:pt x="120" y="1"/>
                  </a:lnTo>
                  <a:lnTo>
                    <a:pt x="129" y="3"/>
                  </a:lnTo>
                  <a:lnTo>
                    <a:pt x="139" y="3"/>
                  </a:lnTo>
                  <a:lnTo>
                    <a:pt x="148" y="4"/>
                  </a:lnTo>
                  <a:lnTo>
                    <a:pt x="157" y="4"/>
                  </a:lnTo>
                  <a:lnTo>
                    <a:pt x="164" y="6"/>
                  </a:lnTo>
                  <a:lnTo>
                    <a:pt x="171" y="7"/>
                  </a:lnTo>
                  <a:lnTo>
                    <a:pt x="178" y="9"/>
                  </a:lnTo>
                  <a:lnTo>
                    <a:pt x="185" y="9"/>
                  </a:lnTo>
                  <a:lnTo>
                    <a:pt x="189" y="10"/>
                  </a:lnTo>
                  <a:lnTo>
                    <a:pt x="195" y="10"/>
                  </a:lnTo>
                  <a:lnTo>
                    <a:pt x="199" y="11"/>
                  </a:lnTo>
                  <a:lnTo>
                    <a:pt x="203" y="11"/>
                  </a:lnTo>
                  <a:lnTo>
                    <a:pt x="205" y="13"/>
                  </a:lnTo>
                  <a:lnTo>
                    <a:pt x="207" y="13"/>
                  </a:lnTo>
                  <a:lnTo>
                    <a:pt x="208" y="13"/>
                  </a:lnTo>
                  <a:lnTo>
                    <a:pt x="212" y="13"/>
                  </a:lnTo>
                  <a:lnTo>
                    <a:pt x="214" y="14"/>
                  </a:lnTo>
                  <a:lnTo>
                    <a:pt x="217" y="14"/>
                  </a:lnTo>
                  <a:lnTo>
                    <a:pt x="219" y="14"/>
                  </a:lnTo>
                  <a:lnTo>
                    <a:pt x="222" y="14"/>
                  </a:lnTo>
                  <a:lnTo>
                    <a:pt x="224" y="14"/>
                  </a:lnTo>
                  <a:lnTo>
                    <a:pt x="226" y="14"/>
                  </a:lnTo>
                  <a:lnTo>
                    <a:pt x="227" y="14"/>
                  </a:lnTo>
                  <a:lnTo>
                    <a:pt x="230" y="14"/>
                  </a:lnTo>
                  <a:lnTo>
                    <a:pt x="232" y="14"/>
                  </a:lnTo>
                  <a:lnTo>
                    <a:pt x="233" y="14"/>
                  </a:lnTo>
                  <a:lnTo>
                    <a:pt x="234" y="14"/>
                  </a:lnTo>
                  <a:lnTo>
                    <a:pt x="234" y="17"/>
                  </a:lnTo>
                  <a:lnTo>
                    <a:pt x="234" y="22"/>
                  </a:lnTo>
                  <a:lnTo>
                    <a:pt x="234" y="32"/>
                  </a:lnTo>
                  <a:lnTo>
                    <a:pt x="234" y="44"/>
                  </a:lnTo>
                  <a:lnTo>
                    <a:pt x="234" y="59"/>
                  </a:lnTo>
                  <a:lnTo>
                    <a:pt x="234" y="74"/>
                  </a:lnTo>
                  <a:lnTo>
                    <a:pt x="234" y="92"/>
                  </a:lnTo>
                  <a:lnTo>
                    <a:pt x="234" y="109"/>
                  </a:lnTo>
                  <a:lnTo>
                    <a:pt x="234" y="129"/>
                  </a:lnTo>
                  <a:lnTo>
                    <a:pt x="234" y="146"/>
                  </a:lnTo>
                  <a:lnTo>
                    <a:pt x="234" y="164"/>
                  </a:lnTo>
                  <a:lnTo>
                    <a:pt x="234" y="180"/>
                  </a:lnTo>
                  <a:lnTo>
                    <a:pt x="234" y="196"/>
                  </a:lnTo>
                  <a:lnTo>
                    <a:pt x="234" y="209"/>
                  </a:lnTo>
                  <a:lnTo>
                    <a:pt x="234" y="219"/>
                  </a:lnTo>
                  <a:lnTo>
                    <a:pt x="234" y="226"/>
                  </a:lnTo>
                  <a:lnTo>
                    <a:pt x="232" y="226"/>
                  </a:lnTo>
                  <a:lnTo>
                    <a:pt x="232" y="223"/>
                  </a:lnTo>
                  <a:lnTo>
                    <a:pt x="230" y="221"/>
                  </a:lnTo>
                  <a:lnTo>
                    <a:pt x="230" y="217"/>
                  </a:lnTo>
                  <a:lnTo>
                    <a:pt x="229" y="212"/>
                  </a:lnTo>
                  <a:lnTo>
                    <a:pt x="229" y="206"/>
                  </a:lnTo>
                  <a:lnTo>
                    <a:pt x="229" y="200"/>
                  </a:lnTo>
                  <a:lnTo>
                    <a:pt x="229" y="193"/>
                  </a:lnTo>
                  <a:lnTo>
                    <a:pt x="227" y="187"/>
                  </a:lnTo>
                  <a:lnTo>
                    <a:pt x="227" y="180"/>
                  </a:lnTo>
                  <a:lnTo>
                    <a:pt x="225" y="174"/>
                  </a:lnTo>
                  <a:lnTo>
                    <a:pt x="225" y="167"/>
                  </a:lnTo>
                  <a:lnTo>
                    <a:pt x="223" y="162"/>
                  </a:lnTo>
                  <a:lnTo>
                    <a:pt x="222" y="156"/>
                  </a:lnTo>
                  <a:lnTo>
                    <a:pt x="220" y="152"/>
                  </a:lnTo>
                  <a:lnTo>
                    <a:pt x="220" y="148"/>
                  </a:lnTo>
                  <a:lnTo>
                    <a:pt x="218" y="146"/>
                  </a:lnTo>
                  <a:lnTo>
                    <a:pt x="216" y="142"/>
                  </a:lnTo>
                  <a:lnTo>
                    <a:pt x="212" y="138"/>
                  </a:lnTo>
                  <a:lnTo>
                    <a:pt x="208" y="133"/>
                  </a:lnTo>
                  <a:lnTo>
                    <a:pt x="203" y="128"/>
                  </a:lnTo>
                  <a:lnTo>
                    <a:pt x="198" y="123"/>
                  </a:lnTo>
                  <a:lnTo>
                    <a:pt x="192" y="117"/>
                  </a:lnTo>
                  <a:lnTo>
                    <a:pt x="187" y="111"/>
                  </a:lnTo>
                  <a:lnTo>
                    <a:pt x="180" y="105"/>
                  </a:lnTo>
                  <a:lnTo>
                    <a:pt x="175" y="100"/>
                  </a:lnTo>
                  <a:lnTo>
                    <a:pt x="169" y="95"/>
                  </a:lnTo>
                  <a:lnTo>
                    <a:pt x="164" y="89"/>
                  </a:lnTo>
                  <a:lnTo>
                    <a:pt x="159" y="86"/>
                  </a:lnTo>
                  <a:lnTo>
                    <a:pt x="154" y="81"/>
                  </a:lnTo>
                  <a:lnTo>
                    <a:pt x="151" y="78"/>
                  </a:lnTo>
                  <a:lnTo>
                    <a:pt x="149" y="75"/>
                  </a:lnTo>
                  <a:lnTo>
                    <a:pt x="146" y="73"/>
                  </a:lnTo>
                  <a:lnTo>
                    <a:pt x="141" y="70"/>
                  </a:lnTo>
                  <a:lnTo>
                    <a:pt x="136" y="67"/>
                  </a:lnTo>
                  <a:lnTo>
                    <a:pt x="131" y="63"/>
                  </a:lnTo>
                  <a:lnTo>
                    <a:pt x="124" y="60"/>
                  </a:lnTo>
                  <a:lnTo>
                    <a:pt x="116" y="56"/>
                  </a:lnTo>
                  <a:lnTo>
                    <a:pt x="109" y="52"/>
                  </a:lnTo>
                  <a:lnTo>
                    <a:pt x="102" y="47"/>
                  </a:lnTo>
                  <a:lnTo>
                    <a:pt x="94" y="44"/>
                  </a:lnTo>
                  <a:lnTo>
                    <a:pt x="87" y="40"/>
                  </a:lnTo>
                  <a:lnTo>
                    <a:pt x="80" y="37"/>
                  </a:lnTo>
                  <a:lnTo>
                    <a:pt x="75" y="33"/>
                  </a:lnTo>
                  <a:lnTo>
                    <a:pt x="69" y="32"/>
                  </a:lnTo>
                  <a:lnTo>
                    <a:pt x="66" y="29"/>
                  </a:lnTo>
                  <a:lnTo>
                    <a:pt x="63" y="28"/>
                  </a:lnTo>
                  <a:lnTo>
                    <a:pt x="63" y="26"/>
                  </a:lnTo>
                  <a:lnTo>
                    <a:pt x="62" y="26"/>
                  </a:lnTo>
                  <a:lnTo>
                    <a:pt x="60" y="26"/>
                  </a:lnTo>
                  <a:lnTo>
                    <a:pt x="56" y="26"/>
                  </a:lnTo>
                  <a:lnTo>
                    <a:pt x="52" y="24"/>
                  </a:lnTo>
                  <a:lnTo>
                    <a:pt x="47" y="23"/>
                  </a:lnTo>
                  <a:lnTo>
                    <a:pt x="42" y="21"/>
                  </a:lnTo>
                  <a:lnTo>
                    <a:pt x="36" y="19"/>
                  </a:lnTo>
                  <a:lnTo>
                    <a:pt x="31" y="17"/>
                  </a:lnTo>
                  <a:lnTo>
                    <a:pt x="25" y="16"/>
                  </a:lnTo>
                  <a:lnTo>
                    <a:pt x="19" y="14"/>
                  </a:lnTo>
                  <a:lnTo>
                    <a:pt x="13" y="13"/>
                  </a:lnTo>
                  <a:lnTo>
                    <a:pt x="10" y="11"/>
                  </a:lnTo>
                  <a:lnTo>
                    <a:pt x="6" y="11"/>
                  </a:lnTo>
                  <a:lnTo>
                    <a:pt x="2" y="9"/>
                  </a:lnTo>
                  <a:lnTo>
                    <a:pt x="0" y="9"/>
                  </a:lnTo>
                  <a:lnTo>
                    <a:pt x="0" y="8"/>
                  </a:lnTo>
                  <a:lnTo>
                    <a:pt x="2" y="8"/>
                  </a:lnTo>
                  <a:lnTo>
                    <a:pt x="4" y="8"/>
                  </a:lnTo>
                  <a:lnTo>
                    <a:pt x="6" y="8"/>
                  </a:lnTo>
                  <a:lnTo>
                    <a:pt x="10" y="6"/>
                  </a:lnTo>
                  <a:lnTo>
                    <a:pt x="12" y="6"/>
                  </a:lnTo>
                  <a:lnTo>
                    <a:pt x="16" y="5"/>
                  </a:lnTo>
                  <a:lnTo>
                    <a:pt x="20" y="5"/>
                  </a:lnTo>
                  <a:lnTo>
                    <a:pt x="25" y="3"/>
                  </a:lnTo>
                  <a:lnTo>
                    <a:pt x="28" y="3"/>
                  </a:lnTo>
                  <a:lnTo>
                    <a:pt x="33" y="3"/>
                  </a:lnTo>
                  <a:lnTo>
                    <a:pt x="38" y="3"/>
                  </a:lnTo>
                  <a:lnTo>
                    <a:pt x="45" y="1"/>
                  </a:lnTo>
                  <a:lnTo>
                    <a:pt x="51" y="1"/>
                  </a:lnTo>
                  <a:lnTo>
                    <a:pt x="59" y="1"/>
                  </a:lnTo>
                  <a:lnTo>
                    <a:pt x="67" y="1"/>
                  </a:lnTo>
                  <a:lnTo>
                    <a:pt x="77" y="0"/>
                  </a:lnTo>
                </a:path>
              </a:pathLst>
            </a:custGeom>
            <a:solidFill>
              <a:srgbClr val="F8F8F8"/>
            </a:solidFill>
            <a:ln w="9525">
              <a:solidFill>
                <a:srgbClr val="C0C0C0"/>
              </a:solidFill>
              <a:round/>
              <a:headEnd/>
              <a:tailEnd/>
            </a:ln>
          </p:spPr>
          <p:txBody>
            <a:bodyPr/>
            <a:lstStyle/>
            <a:p>
              <a:endParaRPr lang="it-IT"/>
            </a:p>
          </p:txBody>
        </p:sp>
        <p:sp>
          <p:nvSpPr>
            <p:cNvPr id="13385" name="Freeform 99"/>
            <p:cNvSpPr>
              <a:spLocks/>
            </p:cNvSpPr>
            <p:nvPr/>
          </p:nvSpPr>
          <p:spPr bwMode="auto">
            <a:xfrm>
              <a:off x="1195" y="1567"/>
              <a:ext cx="574" cy="33"/>
            </a:xfrm>
            <a:custGeom>
              <a:avLst/>
              <a:gdLst>
                <a:gd name="T0" fmla="*/ 176 w 291"/>
                <a:gd name="T1" fmla="*/ 8 h 35"/>
                <a:gd name="T2" fmla="*/ 436 w 291"/>
                <a:gd name="T3" fmla="*/ 5 h 35"/>
                <a:gd name="T4" fmla="*/ 696 w 291"/>
                <a:gd name="T5" fmla="*/ 3 h 35"/>
                <a:gd name="T6" fmla="*/ 969 w 291"/>
                <a:gd name="T7" fmla="*/ 1 h 35"/>
                <a:gd name="T8" fmla="*/ 1229 w 291"/>
                <a:gd name="T9" fmla="*/ 1 h 35"/>
                <a:gd name="T10" fmla="*/ 1497 w 291"/>
                <a:gd name="T11" fmla="*/ 3 h 35"/>
                <a:gd name="T12" fmla="*/ 1752 w 291"/>
                <a:gd name="T13" fmla="*/ 5 h 35"/>
                <a:gd name="T14" fmla="*/ 2020 w 291"/>
                <a:gd name="T15" fmla="*/ 8 h 35"/>
                <a:gd name="T16" fmla="*/ 2148 w 291"/>
                <a:gd name="T17" fmla="*/ 8 h 35"/>
                <a:gd name="T18" fmla="*/ 2156 w 291"/>
                <a:gd name="T19" fmla="*/ 9 h 35"/>
                <a:gd name="T20" fmla="*/ 2172 w 291"/>
                <a:gd name="T21" fmla="*/ 9 h 35"/>
                <a:gd name="T22" fmla="*/ 2188 w 291"/>
                <a:gd name="T23" fmla="*/ 10 h 35"/>
                <a:gd name="T24" fmla="*/ 2201 w 291"/>
                <a:gd name="T25" fmla="*/ 11 h 35"/>
                <a:gd name="T26" fmla="*/ 2201 w 291"/>
                <a:gd name="T27" fmla="*/ 14 h 35"/>
                <a:gd name="T28" fmla="*/ 2217 w 291"/>
                <a:gd name="T29" fmla="*/ 16 h 35"/>
                <a:gd name="T30" fmla="*/ 2217 w 291"/>
                <a:gd name="T31" fmla="*/ 18 h 35"/>
                <a:gd name="T32" fmla="*/ 2225 w 291"/>
                <a:gd name="T33" fmla="*/ 20 h 35"/>
                <a:gd name="T34" fmla="*/ 2217 w 291"/>
                <a:gd name="T35" fmla="*/ 23 h 35"/>
                <a:gd name="T36" fmla="*/ 2217 w 291"/>
                <a:gd name="T37" fmla="*/ 24 h 35"/>
                <a:gd name="T38" fmla="*/ 2201 w 291"/>
                <a:gd name="T39" fmla="*/ 24 h 35"/>
                <a:gd name="T40" fmla="*/ 2201 w 291"/>
                <a:gd name="T41" fmla="*/ 25 h 35"/>
                <a:gd name="T42" fmla="*/ 2188 w 291"/>
                <a:gd name="T43" fmla="*/ 26 h 35"/>
                <a:gd name="T44" fmla="*/ 2180 w 291"/>
                <a:gd name="T45" fmla="*/ 27 h 35"/>
                <a:gd name="T46" fmla="*/ 2164 w 291"/>
                <a:gd name="T47" fmla="*/ 27 h 35"/>
                <a:gd name="T48" fmla="*/ 2156 w 291"/>
                <a:gd name="T49" fmla="*/ 25 h 35"/>
                <a:gd name="T50" fmla="*/ 2028 w 291"/>
                <a:gd name="T51" fmla="*/ 25 h 35"/>
                <a:gd name="T52" fmla="*/ 1767 w 291"/>
                <a:gd name="T53" fmla="*/ 23 h 35"/>
                <a:gd name="T54" fmla="*/ 1505 w 291"/>
                <a:gd name="T55" fmla="*/ 19 h 35"/>
                <a:gd name="T56" fmla="*/ 1237 w 291"/>
                <a:gd name="T57" fmla="*/ 17 h 35"/>
                <a:gd name="T58" fmla="*/ 976 w 291"/>
                <a:gd name="T59" fmla="*/ 17 h 35"/>
                <a:gd name="T60" fmla="*/ 696 w 291"/>
                <a:gd name="T61" fmla="*/ 19 h 35"/>
                <a:gd name="T62" fmla="*/ 436 w 291"/>
                <a:gd name="T63" fmla="*/ 23 h 35"/>
                <a:gd name="T64" fmla="*/ 191 w 291"/>
                <a:gd name="T65" fmla="*/ 25 h 35"/>
                <a:gd name="T66" fmla="*/ 71 w 291"/>
                <a:gd name="T67" fmla="*/ 26 h 35"/>
                <a:gd name="T68" fmla="*/ 55 w 291"/>
                <a:gd name="T69" fmla="*/ 28 h 35"/>
                <a:gd name="T70" fmla="*/ 47 w 291"/>
                <a:gd name="T71" fmla="*/ 28 h 35"/>
                <a:gd name="T72" fmla="*/ 32 w 291"/>
                <a:gd name="T73" fmla="*/ 27 h 35"/>
                <a:gd name="T74" fmla="*/ 24 w 291"/>
                <a:gd name="T75" fmla="*/ 25 h 35"/>
                <a:gd name="T76" fmla="*/ 16 w 291"/>
                <a:gd name="T77" fmla="*/ 25 h 35"/>
                <a:gd name="T78" fmla="*/ 8 w 291"/>
                <a:gd name="T79" fmla="*/ 24 h 35"/>
                <a:gd name="T80" fmla="*/ 0 w 291"/>
                <a:gd name="T81" fmla="*/ 23 h 35"/>
                <a:gd name="T82" fmla="*/ 0 w 291"/>
                <a:gd name="T83" fmla="*/ 20 h 35"/>
                <a:gd name="T84" fmla="*/ 0 w 291"/>
                <a:gd name="T85" fmla="*/ 18 h 35"/>
                <a:gd name="T86" fmla="*/ 8 w 291"/>
                <a:gd name="T87" fmla="*/ 16 h 35"/>
                <a:gd name="T88" fmla="*/ 16 w 291"/>
                <a:gd name="T89" fmla="*/ 14 h 35"/>
                <a:gd name="T90" fmla="*/ 24 w 291"/>
                <a:gd name="T91" fmla="*/ 11 h 35"/>
                <a:gd name="T92" fmla="*/ 39 w 291"/>
                <a:gd name="T93" fmla="*/ 11 h 35"/>
                <a:gd name="T94" fmla="*/ 47 w 291"/>
                <a:gd name="T95" fmla="*/ 9 h 35"/>
                <a:gd name="T96" fmla="*/ 63 w 291"/>
                <a:gd name="T97" fmla="*/ 9 h 35"/>
                <a:gd name="T98" fmla="*/ 77 w 291"/>
                <a:gd name="T99" fmla="*/ 8 h 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1"/>
                <a:gd name="T151" fmla="*/ 0 h 35"/>
                <a:gd name="T152" fmla="*/ 291 w 291"/>
                <a:gd name="T153" fmla="*/ 35 h 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1" h="35">
                  <a:moveTo>
                    <a:pt x="7" y="11"/>
                  </a:moveTo>
                  <a:lnTo>
                    <a:pt x="23" y="9"/>
                  </a:lnTo>
                  <a:lnTo>
                    <a:pt x="41" y="6"/>
                  </a:lnTo>
                  <a:lnTo>
                    <a:pt x="57" y="5"/>
                  </a:lnTo>
                  <a:lnTo>
                    <a:pt x="75" y="3"/>
                  </a:lnTo>
                  <a:lnTo>
                    <a:pt x="91" y="3"/>
                  </a:lnTo>
                  <a:lnTo>
                    <a:pt x="109" y="1"/>
                  </a:lnTo>
                  <a:lnTo>
                    <a:pt x="126" y="1"/>
                  </a:lnTo>
                  <a:lnTo>
                    <a:pt x="144" y="0"/>
                  </a:lnTo>
                  <a:lnTo>
                    <a:pt x="160" y="1"/>
                  </a:lnTo>
                  <a:lnTo>
                    <a:pt x="177" y="1"/>
                  </a:lnTo>
                  <a:lnTo>
                    <a:pt x="195" y="3"/>
                  </a:lnTo>
                  <a:lnTo>
                    <a:pt x="212" y="3"/>
                  </a:lnTo>
                  <a:lnTo>
                    <a:pt x="228" y="5"/>
                  </a:lnTo>
                  <a:lnTo>
                    <a:pt x="246" y="6"/>
                  </a:lnTo>
                  <a:lnTo>
                    <a:pt x="263" y="9"/>
                  </a:lnTo>
                  <a:lnTo>
                    <a:pt x="281" y="11"/>
                  </a:lnTo>
                  <a:lnTo>
                    <a:pt x="280" y="11"/>
                  </a:lnTo>
                  <a:lnTo>
                    <a:pt x="280" y="12"/>
                  </a:lnTo>
                  <a:lnTo>
                    <a:pt x="281" y="12"/>
                  </a:lnTo>
                  <a:lnTo>
                    <a:pt x="283" y="12"/>
                  </a:lnTo>
                  <a:lnTo>
                    <a:pt x="283" y="13"/>
                  </a:lnTo>
                  <a:lnTo>
                    <a:pt x="285" y="13"/>
                  </a:lnTo>
                  <a:lnTo>
                    <a:pt x="285" y="14"/>
                  </a:lnTo>
                  <a:lnTo>
                    <a:pt x="287" y="14"/>
                  </a:lnTo>
                  <a:lnTo>
                    <a:pt x="287" y="16"/>
                  </a:lnTo>
                  <a:lnTo>
                    <a:pt x="287" y="17"/>
                  </a:lnTo>
                  <a:lnTo>
                    <a:pt x="287" y="19"/>
                  </a:lnTo>
                  <a:lnTo>
                    <a:pt x="289" y="19"/>
                  </a:lnTo>
                  <a:lnTo>
                    <a:pt x="289" y="21"/>
                  </a:lnTo>
                  <a:lnTo>
                    <a:pt x="289" y="23"/>
                  </a:lnTo>
                  <a:lnTo>
                    <a:pt x="290" y="23"/>
                  </a:lnTo>
                  <a:lnTo>
                    <a:pt x="289" y="25"/>
                  </a:lnTo>
                  <a:lnTo>
                    <a:pt x="289" y="26"/>
                  </a:lnTo>
                  <a:lnTo>
                    <a:pt x="289" y="28"/>
                  </a:lnTo>
                  <a:lnTo>
                    <a:pt x="287" y="29"/>
                  </a:lnTo>
                  <a:lnTo>
                    <a:pt x="287" y="31"/>
                  </a:lnTo>
                  <a:lnTo>
                    <a:pt x="285" y="32"/>
                  </a:lnTo>
                  <a:lnTo>
                    <a:pt x="284" y="33"/>
                  </a:lnTo>
                  <a:lnTo>
                    <a:pt x="282" y="33"/>
                  </a:lnTo>
                  <a:lnTo>
                    <a:pt x="281" y="33"/>
                  </a:lnTo>
                  <a:lnTo>
                    <a:pt x="281" y="31"/>
                  </a:lnTo>
                  <a:lnTo>
                    <a:pt x="282" y="34"/>
                  </a:lnTo>
                  <a:lnTo>
                    <a:pt x="264" y="31"/>
                  </a:lnTo>
                  <a:lnTo>
                    <a:pt x="248" y="28"/>
                  </a:lnTo>
                  <a:lnTo>
                    <a:pt x="230" y="26"/>
                  </a:lnTo>
                  <a:lnTo>
                    <a:pt x="214" y="23"/>
                  </a:lnTo>
                  <a:lnTo>
                    <a:pt x="196" y="22"/>
                  </a:lnTo>
                  <a:lnTo>
                    <a:pt x="179" y="20"/>
                  </a:lnTo>
                  <a:lnTo>
                    <a:pt x="161" y="20"/>
                  </a:lnTo>
                  <a:lnTo>
                    <a:pt x="145" y="19"/>
                  </a:lnTo>
                  <a:lnTo>
                    <a:pt x="127" y="20"/>
                  </a:lnTo>
                  <a:lnTo>
                    <a:pt x="109" y="20"/>
                  </a:lnTo>
                  <a:lnTo>
                    <a:pt x="91" y="22"/>
                  </a:lnTo>
                  <a:lnTo>
                    <a:pt x="75" y="23"/>
                  </a:lnTo>
                  <a:lnTo>
                    <a:pt x="57" y="26"/>
                  </a:lnTo>
                  <a:lnTo>
                    <a:pt x="41" y="28"/>
                  </a:lnTo>
                  <a:lnTo>
                    <a:pt x="25" y="31"/>
                  </a:lnTo>
                  <a:lnTo>
                    <a:pt x="8" y="34"/>
                  </a:lnTo>
                  <a:lnTo>
                    <a:pt x="9" y="32"/>
                  </a:lnTo>
                  <a:lnTo>
                    <a:pt x="7" y="34"/>
                  </a:lnTo>
                  <a:lnTo>
                    <a:pt x="6" y="34"/>
                  </a:lnTo>
                  <a:lnTo>
                    <a:pt x="4" y="34"/>
                  </a:lnTo>
                  <a:lnTo>
                    <a:pt x="4" y="33"/>
                  </a:lnTo>
                  <a:lnTo>
                    <a:pt x="3" y="33"/>
                  </a:lnTo>
                  <a:lnTo>
                    <a:pt x="3" y="31"/>
                  </a:lnTo>
                  <a:lnTo>
                    <a:pt x="2" y="31"/>
                  </a:lnTo>
                  <a:lnTo>
                    <a:pt x="2" y="30"/>
                  </a:lnTo>
                  <a:lnTo>
                    <a:pt x="1" y="30"/>
                  </a:lnTo>
                  <a:lnTo>
                    <a:pt x="1" y="28"/>
                  </a:lnTo>
                  <a:lnTo>
                    <a:pt x="0" y="28"/>
                  </a:lnTo>
                  <a:lnTo>
                    <a:pt x="0" y="27"/>
                  </a:lnTo>
                  <a:lnTo>
                    <a:pt x="0" y="25"/>
                  </a:lnTo>
                  <a:lnTo>
                    <a:pt x="0" y="23"/>
                  </a:lnTo>
                  <a:lnTo>
                    <a:pt x="0" y="21"/>
                  </a:lnTo>
                  <a:lnTo>
                    <a:pt x="1" y="19"/>
                  </a:lnTo>
                  <a:lnTo>
                    <a:pt x="2" y="17"/>
                  </a:lnTo>
                  <a:lnTo>
                    <a:pt x="2" y="16"/>
                  </a:lnTo>
                  <a:lnTo>
                    <a:pt x="3" y="14"/>
                  </a:lnTo>
                  <a:lnTo>
                    <a:pt x="5" y="14"/>
                  </a:lnTo>
                  <a:lnTo>
                    <a:pt x="6" y="12"/>
                  </a:lnTo>
                  <a:lnTo>
                    <a:pt x="8" y="12"/>
                  </a:lnTo>
                  <a:lnTo>
                    <a:pt x="10" y="11"/>
                  </a:lnTo>
                  <a:lnTo>
                    <a:pt x="7" y="11"/>
                  </a:lnTo>
                </a:path>
              </a:pathLst>
            </a:custGeom>
            <a:solidFill>
              <a:srgbClr val="F8F8F8"/>
            </a:solidFill>
            <a:ln w="18732">
              <a:solidFill>
                <a:srgbClr val="DDDDDD"/>
              </a:solidFill>
              <a:round/>
              <a:headEnd/>
              <a:tailEnd/>
            </a:ln>
          </p:spPr>
          <p:txBody>
            <a:bodyPr/>
            <a:lstStyle/>
            <a:p>
              <a:endParaRPr lang="it-IT"/>
            </a:p>
          </p:txBody>
        </p:sp>
        <p:sp>
          <p:nvSpPr>
            <p:cNvPr id="13386" name="Freeform 100"/>
            <p:cNvSpPr>
              <a:spLocks/>
            </p:cNvSpPr>
            <p:nvPr/>
          </p:nvSpPr>
          <p:spPr bwMode="auto">
            <a:xfrm>
              <a:off x="1025" y="1270"/>
              <a:ext cx="911" cy="309"/>
            </a:xfrm>
            <a:custGeom>
              <a:avLst/>
              <a:gdLst>
                <a:gd name="T0" fmla="*/ 2201 w 462"/>
                <a:gd name="T1" fmla="*/ 255 h 333"/>
                <a:gd name="T2" fmla="*/ 2668 w 462"/>
                <a:gd name="T3" fmla="*/ 261 h 333"/>
                <a:gd name="T4" fmla="*/ 2838 w 462"/>
                <a:gd name="T5" fmla="*/ 265 h 333"/>
                <a:gd name="T6" fmla="*/ 2861 w 462"/>
                <a:gd name="T7" fmla="*/ 252 h 333"/>
                <a:gd name="T8" fmla="*/ 2897 w 462"/>
                <a:gd name="T9" fmla="*/ 227 h 333"/>
                <a:gd name="T10" fmla="*/ 2974 w 462"/>
                <a:gd name="T11" fmla="*/ 201 h 333"/>
                <a:gd name="T12" fmla="*/ 3052 w 462"/>
                <a:gd name="T13" fmla="*/ 184 h 333"/>
                <a:gd name="T14" fmla="*/ 3321 w 462"/>
                <a:gd name="T15" fmla="*/ 182 h 333"/>
                <a:gd name="T16" fmla="*/ 3220 w 462"/>
                <a:gd name="T17" fmla="*/ 148 h 333"/>
                <a:gd name="T18" fmla="*/ 2981 w 462"/>
                <a:gd name="T19" fmla="*/ 150 h 333"/>
                <a:gd name="T20" fmla="*/ 2865 w 462"/>
                <a:gd name="T21" fmla="*/ 144 h 333"/>
                <a:gd name="T22" fmla="*/ 2832 w 462"/>
                <a:gd name="T23" fmla="*/ 150 h 333"/>
                <a:gd name="T24" fmla="*/ 2713 w 462"/>
                <a:gd name="T25" fmla="*/ 151 h 333"/>
                <a:gd name="T26" fmla="*/ 2713 w 462"/>
                <a:gd name="T27" fmla="*/ 136 h 333"/>
                <a:gd name="T28" fmla="*/ 2816 w 462"/>
                <a:gd name="T29" fmla="*/ 143 h 333"/>
                <a:gd name="T30" fmla="*/ 2865 w 462"/>
                <a:gd name="T31" fmla="*/ 137 h 333"/>
                <a:gd name="T32" fmla="*/ 2997 w 462"/>
                <a:gd name="T33" fmla="*/ 133 h 333"/>
                <a:gd name="T34" fmla="*/ 3037 w 462"/>
                <a:gd name="T35" fmla="*/ 109 h 333"/>
                <a:gd name="T36" fmla="*/ 2952 w 462"/>
                <a:gd name="T37" fmla="*/ 102 h 333"/>
                <a:gd name="T38" fmla="*/ 2952 w 462"/>
                <a:gd name="T39" fmla="*/ 98 h 333"/>
                <a:gd name="T40" fmla="*/ 3084 w 462"/>
                <a:gd name="T41" fmla="*/ 101 h 333"/>
                <a:gd name="T42" fmla="*/ 3376 w 462"/>
                <a:gd name="T43" fmla="*/ 99 h 333"/>
                <a:gd name="T44" fmla="*/ 3512 w 462"/>
                <a:gd name="T45" fmla="*/ 87 h 333"/>
                <a:gd name="T46" fmla="*/ 3488 w 462"/>
                <a:gd name="T47" fmla="*/ 56 h 333"/>
                <a:gd name="T48" fmla="*/ 3305 w 462"/>
                <a:gd name="T49" fmla="*/ 43 h 333"/>
                <a:gd name="T50" fmla="*/ 3417 w 462"/>
                <a:gd name="T51" fmla="*/ 42 h 333"/>
                <a:gd name="T52" fmla="*/ 3433 w 462"/>
                <a:gd name="T53" fmla="*/ 28 h 333"/>
                <a:gd name="T54" fmla="*/ 3281 w 462"/>
                <a:gd name="T55" fmla="*/ 28 h 333"/>
                <a:gd name="T56" fmla="*/ 3329 w 462"/>
                <a:gd name="T57" fmla="*/ 18 h 333"/>
                <a:gd name="T58" fmla="*/ 3390 w 462"/>
                <a:gd name="T59" fmla="*/ 17 h 333"/>
                <a:gd name="T60" fmla="*/ 3433 w 462"/>
                <a:gd name="T61" fmla="*/ 2 h 333"/>
                <a:gd name="T62" fmla="*/ 1863 w 462"/>
                <a:gd name="T63" fmla="*/ 6 h 333"/>
                <a:gd name="T64" fmla="*/ 183 w 462"/>
                <a:gd name="T65" fmla="*/ 5 h 333"/>
                <a:gd name="T66" fmla="*/ 108 w 462"/>
                <a:gd name="T67" fmla="*/ 16 h 333"/>
                <a:gd name="T68" fmla="*/ 175 w 462"/>
                <a:gd name="T69" fmla="*/ 17 h 333"/>
                <a:gd name="T70" fmla="*/ 260 w 462"/>
                <a:gd name="T71" fmla="*/ 28 h 333"/>
                <a:gd name="T72" fmla="*/ 63 w 462"/>
                <a:gd name="T73" fmla="*/ 28 h 333"/>
                <a:gd name="T74" fmla="*/ 55 w 462"/>
                <a:gd name="T75" fmla="*/ 41 h 333"/>
                <a:gd name="T76" fmla="*/ 175 w 462"/>
                <a:gd name="T77" fmla="*/ 42 h 333"/>
                <a:gd name="T78" fmla="*/ 32 w 462"/>
                <a:gd name="T79" fmla="*/ 54 h 333"/>
                <a:gd name="T80" fmla="*/ 0 w 462"/>
                <a:gd name="T81" fmla="*/ 76 h 333"/>
                <a:gd name="T82" fmla="*/ 77 w 462"/>
                <a:gd name="T83" fmla="*/ 96 h 333"/>
                <a:gd name="T84" fmla="*/ 552 w 462"/>
                <a:gd name="T85" fmla="*/ 97 h 333"/>
                <a:gd name="T86" fmla="*/ 568 w 462"/>
                <a:gd name="T87" fmla="*/ 101 h 333"/>
                <a:gd name="T88" fmla="*/ 489 w 462"/>
                <a:gd name="T89" fmla="*/ 105 h 333"/>
                <a:gd name="T90" fmla="*/ 467 w 462"/>
                <a:gd name="T91" fmla="*/ 124 h 333"/>
                <a:gd name="T92" fmla="*/ 536 w 462"/>
                <a:gd name="T93" fmla="*/ 135 h 333"/>
                <a:gd name="T94" fmla="*/ 637 w 462"/>
                <a:gd name="T95" fmla="*/ 137 h 333"/>
                <a:gd name="T96" fmla="*/ 680 w 462"/>
                <a:gd name="T97" fmla="*/ 142 h 333"/>
                <a:gd name="T98" fmla="*/ 789 w 462"/>
                <a:gd name="T99" fmla="*/ 137 h 333"/>
                <a:gd name="T100" fmla="*/ 797 w 462"/>
                <a:gd name="T101" fmla="*/ 149 h 333"/>
                <a:gd name="T102" fmla="*/ 696 w 462"/>
                <a:gd name="T103" fmla="*/ 151 h 333"/>
                <a:gd name="T104" fmla="*/ 653 w 462"/>
                <a:gd name="T105" fmla="*/ 144 h 333"/>
                <a:gd name="T106" fmla="*/ 544 w 462"/>
                <a:gd name="T107" fmla="*/ 150 h 333"/>
                <a:gd name="T108" fmla="*/ 315 w 462"/>
                <a:gd name="T109" fmla="*/ 148 h 333"/>
                <a:gd name="T110" fmla="*/ 183 w 462"/>
                <a:gd name="T111" fmla="*/ 179 h 333"/>
                <a:gd name="T112" fmla="*/ 408 w 462"/>
                <a:gd name="T113" fmla="*/ 186 h 333"/>
                <a:gd name="T114" fmla="*/ 467 w 462"/>
                <a:gd name="T115" fmla="*/ 200 h 333"/>
                <a:gd name="T116" fmla="*/ 592 w 462"/>
                <a:gd name="T117" fmla="*/ 222 h 333"/>
                <a:gd name="T118" fmla="*/ 661 w 462"/>
                <a:gd name="T119" fmla="*/ 248 h 333"/>
                <a:gd name="T120" fmla="*/ 720 w 462"/>
                <a:gd name="T121" fmla="*/ 264 h 333"/>
                <a:gd name="T122" fmla="*/ 1280 w 462"/>
                <a:gd name="T123" fmla="*/ 257 h 333"/>
                <a:gd name="T124" fmla="*/ 1556 w 462"/>
                <a:gd name="T125" fmla="*/ 255 h 3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2"/>
                <a:gd name="T190" fmla="*/ 0 h 333"/>
                <a:gd name="T191" fmla="*/ 462 w 462"/>
                <a:gd name="T192" fmla="*/ 333 h 3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2" h="333">
                  <a:moveTo>
                    <a:pt x="228" y="318"/>
                  </a:moveTo>
                  <a:lnTo>
                    <a:pt x="228" y="319"/>
                  </a:lnTo>
                  <a:lnTo>
                    <a:pt x="230" y="319"/>
                  </a:lnTo>
                  <a:lnTo>
                    <a:pt x="232" y="319"/>
                  </a:lnTo>
                  <a:lnTo>
                    <a:pt x="235" y="319"/>
                  </a:lnTo>
                  <a:lnTo>
                    <a:pt x="239" y="319"/>
                  </a:lnTo>
                  <a:lnTo>
                    <a:pt x="244" y="319"/>
                  </a:lnTo>
                  <a:lnTo>
                    <a:pt x="250" y="319"/>
                  </a:lnTo>
                  <a:lnTo>
                    <a:pt x="255" y="319"/>
                  </a:lnTo>
                  <a:lnTo>
                    <a:pt x="260" y="319"/>
                  </a:lnTo>
                  <a:lnTo>
                    <a:pt x="265" y="319"/>
                  </a:lnTo>
                  <a:lnTo>
                    <a:pt x="270" y="319"/>
                  </a:lnTo>
                  <a:lnTo>
                    <a:pt x="276" y="319"/>
                  </a:lnTo>
                  <a:lnTo>
                    <a:pt x="279" y="319"/>
                  </a:lnTo>
                  <a:lnTo>
                    <a:pt x="284" y="319"/>
                  </a:lnTo>
                  <a:lnTo>
                    <a:pt x="287" y="319"/>
                  </a:lnTo>
                  <a:lnTo>
                    <a:pt x="291" y="319"/>
                  </a:lnTo>
                  <a:lnTo>
                    <a:pt x="294" y="321"/>
                  </a:lnTo>
                  <a:lnTo>
                    <a:pt x="297" y="321"/>
                  </a:lnTo>
                  <a:lnTo>
                    <a:pt x="301" y="321"/>
                  </a:lnTo>
                  <a:lnTo>
                    <a:pt x="305" y="321"/>
                  </a:lnTo>
                  <a:lnTo>
                    <a:pt x="308" y="323"/>
                  </a:lnTo>
                  <a:lnTo>
                    <a:pt x="312" y="323"/>
                  </a:lnTo>
                  <a:lnTo>
                    <a:pt x="316" y="323"/>
                  </a:lnTo>
                  <a:lnTo>
                    <a:pt x="321" y="323"/>
                  </a:lnTo>
                  <a:lnTo>
                    <a:pt x="324" y="325"/>
                  </a:lnTo>
                  <a:lnTo>
                    <a:pt x="328" y="325"/>
                  </a:lnTo>
                  <a:lnTo>
                    <a:pt x="332" y="326"/>
                  </a:lnTo>
                  <a:lnTo>
                    <a:pt x="337" y="326"/>
                  </a:lnTo>
                  <a:lnTo>
                    <a:pt x="340" y="327"/>
                  </a:lnTo>
                  <a:lnTo>
                    <a:pt x="344" y="327"/>
                  </a:lnTo>
                  <a:lnTo>
                    <a:pt x="348" y="327"/>
                  </a:lnTo>
                  <a:lnTo>
                    <a:pt x="351" y="327"/>
                  </a:lnTo>
                  <a:lnTo>
                    <a:pt x="351" y="328"/>
                  </a:lnTo>
                  <a:lnTo>
                    <a:pt x="353" y="328"/>
                  </a:lnTo>
                  <a:lnTo>
                    <a:pt x="354" y="328"/>
                  </a:lnTo>
                  <a:lnTo>
                    <a:pt x="356" y="328"/>
                  </a:lnTo>
                  <a:lnTo>
                    <a:pt x="358" y="328"/>
                  </a:lnTo>
                  <a:lnTo>
                    <a:pt x="359" y="328"/>
                  </a:lnTo>
                  <a:lnTo>
                    <a:pt x="361" y="328"/>
                  </a:lnTo>
                  <a:lnTo>
                    <a:pt x="361" y="330"/>
                  </a:lnTo>
                  <a:lnTo>
                    <a:pt x="363" y="330"/>
                  </a:lnTo>
                  <a:lnTo>
                    <a:pt x="364" y="330"/>
                  </a:lnTo>
                  <a:lnTo>
                    <a:pt x="366" y="330"/>
                  </a:lnTo>
                  <a:lnTo>
                    <a:pt x="367" y="332"/>
                  </a:lnTo>
                  <a:lnTo>
                    <a:pt x="369" y="332"/>
                  </a:lnTo>
                  <a:lnTo>
                    <a:pt x="370" y="332"/>
                  </a:lnTo>
                  <a:lnTo>
                    <a:pt x="372" y="332"/>
                  </a:lnTo>
                  <a:lnTo>
                    <a:pt x="370" y="332"/>
                  </a:lnTo>
                  <a:lnTo>
                    <a:pt x="370" y="331"/>
                  </a:lnTo>
                  <a:lnTo>
                    <a:pt x="370" y="330"/>
                  </a:lnTo>
                  <a:lnTo>
                    <a:pt x="370" y="328"/>
                  </a:lnTo>
                  <a:lnTo>
                    <a:pt x="370" y="327"/>
                  </a:lnTo>
                  <a:lnTo>
                    <a:pt x="371" y="325"/>
                  </a:lnTo>
                  <a:lnTo>
                    <a:pt x="371" y="323"/>
                  </a:lnTo>
                  <a:lnTo>
                    <a:pt x="371" y="321"/>
                  </a:lnTo>
                  <a:lnTo>
                    <a:pt x="373" y="319"/>
                  </a:lnTo>
                  <a:lnTo>
                    <a:pt x="373" y="318"/>
                  </a:lnTo>
                  <a:lnTo>
                    <a:pt x="373" y="316"/>
                  </a:lnTo>
                  <a:lnTo>
                    <a:pt x="374" y="315"/>
                  </a:lnTo>
                  <a:lnTo>
                    <a:pt x="374" y="313"/>
                  </a:lnTo>
                  <a:lnTo>
                    <a:pt x="374" y="312"/>
                  </a:lnTo>
                  <a:lnTo>
                    <a:pt x="374" y="310"/>
                  </a:lnTo>
                  <a:lnTo>
                    <a:pt x="374" y="308"/>
                  </a:lnTo>
                  <a:lnTo>
                    <a:pt x="374" y="306"/>
                  </a:lnTo>
                  <a:lnTo>
                    <a:pt x="374" y="303"/>
                  </a:lnTo>
                  <a:lnTo>
                    <a:pt x="374" y="302"/>
                  </a:lnTo>
                  <a:lnTo>
                    <a:pt x="375" y="298"/>
                  </a:lnTo>
                  <a:lnTo>
                    <a:pt x="375" y="296"/>
                  </a:lnTo>
                  <a:lnTo>
                    <a:pt x="375" y="295"/>
                  </a:lnTo>
                  <a:lnTo>
                    <a:pt x="375" y="293"/>
                  </a:lnTo>
                  <a:lnTo>
                    <a:pt x="377" y="289"/>
                  </a:lnTo>
                  <a:lnTo>
                    <a:pt x="377" y="287"/>
                  </a:lnTo>
                  <a:lnTo>
                    <a:pt x="378" y="286"/>
                  </a:lnTo>
                  <a:lnTo>
                    <a:pt x="378" y="284"/>
                  </a:lnTo>
                  <a:lnTo>
                    <a:pt x="380" y="281"/>
                  </a:lnTo>
                  <a:lnTo>
                    <a:pt x="380" y="280"/>
                  </a:lnTo>
                  <a:lnTo>
                    <a:pt x="380" y="278"/>
                  </a:lnTo>
                  <a:lnTo>
                    <a:pt x="380" y="277"/>
                  </a:lnTo>
                  <a:lnTo>
                    <a:pt x="381" y="274"/>
                  </a:lnTo>
                  <a:lnTo>
                    <a:pt x="381" y="273"/>
                  </a:lnTo>
                  <a:lnTo>
                    <a:pt x="383" y="271"/>
                  </a:lnTo>
                  <a:lnTo>
                    <a:pt x="383" y="269"/>
                  </a:lnTo>
                  <a:lnTo>
                    <a:pt x="385" y="265"/>
                  </a:lnTo>
                  <a:lnTo>
                    <a:pt x="385" y="263"/>
                  </a:lnTo>
                  <a:lnTo>
                    <a:pt x="385" y="262"/>
                  </a:lnTo>
                  <a:lnTo>
                    <a:pt x="385" y="260"/>
                  </a:lnTo>
                  <a:lnTo>
                    <a:pt x="386" y="257"/>
                  </a:lnTo>
                  <a:lnTo>
                    <a:pt x="386" y="255"/>
                  </a:lnTo>
                  <a:lnTo>
                    <a:pt x="388" y="254"/>
                  </a:lnTo>
                  <a:lnTo>
                    <a:pt x="388" y="252"/>
                  </a:lnTo>
                  <a:lnTo>
                    <a:pt x="389" y="249"/>
                  </a:lnTo>
                  <a:lnTo>
                    <a:pt x="389" y="247"/>
                  </a:lnTo>
                  <a:lnTo>
                    <a:pt x="389" y="245"/>
                  </a:lnTo>
                  <a:lnTo>
                    <a:pt x="390" y="243"/>
                  </a:lnTo>
                  <a:lnTo>
                    <a:pt x="390" y="242"/>
                  </a:lnTo>
                  <a:lnTo>
                    <a:pt x="391" y="240"/>
                  </a:lnTo>
                  <a:lnTo>
                    <a:pt x="393" y="238"/>
                  </a:lnTo>
                  <a:lnTo>
                    <a:pt x="393" y="236"/>
                  </a:lnTo>
                  <a:lnTo>
                    <a:pt x="394" y="235"/>
                  </a:lnTo>
                  <a:lnTo>
                    <a:pt x="394" y="234"/>
                  </a:lnTo>
                  <a:lnTo>
                    <a:pt x="396" y="232"/>
                  </a:lnTo>
                  <a:lnTo>
                    <a:pt x="398" y="230"/>
                  </a:lnTo>
                  <a:lnTo>
                    <a:pt x="400" y="228"/>
                  </a:lnTo>
                  <a:lnTo>
                    <a:pt x="401" y="228"/>
                  </a:lnTo>
                  <a:lnTo>
                    <a:pt x="403" y="227"/>
                  </a:lnTo>
                  <a:lnTo>
                    <a:pt x="405" y="227"/>
                  </a:lnTo>
                  <a:lnTo>
                    <a:pt x="408" y="226"/>
                  </a:lnTo>
                  <a:lnTo>
                    <a:pt x="409" y="226"/>
                  </a:lnTo>
                  <a:lnTo>
                    <a:pt x="413" y="226"/>
                  </a:lnTo>
                  <a:lnTo>
                    <a:pt x="415" y="226"/>
                  </a:lnTo>
                  <a:lnTo>
                    <a:pt x="419" y="226"/>
                  </a:lnTo>
                  <a:lnTo>
                    <a:pt x="421" y="227"/>
                  </a:lnTo>
                  <a:lnTo>
                    <a:pt x="424" y="227"/>
                  </a:lnTo>
                  <a:lnTo>
                    <a:pt x="425" y="227"/>
                  </a:lnTo>
                  <a:lnTo>
                    <a:pt x="428" y="227"/>
                  </a:lnTo>
                  <a:lnTo>
                    <a:pt x="430" y="227"/>
                  </a:lnTo>
                  <a:lnTo>
                    <a:pt x="432" y="227"/>
                  </a:lnTo>
                  <a:lnTo>
                    <a:pt x="433" y="227"/>
                  </a:lnTo>
                  <a:lnTo>
                    <a:pt x="434" y="226"/>
                  </a:lnTo>
                  <a:lnTo>
                    <a:pt x="433" y="226"/>
                  </a:lnTo>
                  <a:lnTo>
                    <a:pt x="433" y="224"/>
                  </a:lnTo>
                  <a:lnTo>
                    <a:pt x="431" y="222"/>
                  </a:lnTo>
                  <a:lnTo>
                    <a:pt x="431" y="219"/>
                  </a:lnTo>
                  <a:lnTo>
                    <a:pt x="429" y="215"/>
                  </a:lnTo>
                  <a:lnTo>
                    <a:pt x="428" y="212"/>
                  </a:lnTo>
                  <a:lnTo>
                    <a:pt x="427" y="208"/>
                  </a:lnTo>
                  <a:lnTo>
                    <a:pt x="427" y="205"/>
                  </a:lnTo>
                  <a:lnTo>
                    <a:pt x="425" y="202"/>
                  </a:lnTo>
                  <a:lnTo>
                    <a:pt x="423" y="198"/>
                  </a:lnTo>
                  <a:lnTo>
                    <a:pt x="421" y="195"/>
                  </a:lnTo>
                  <a:lnTo>
                    <a:pt x="421" y="191"/>
                  </a:lnTo>
                  <a:lnTo>
                    <a:pt x="420" y="189"/>
                  </a:lnTo>
                  <a:lnTo>
                    <a:pt x="420" y="187"/>
                  </a:lnTo>
                  <a:lnTo>
                    <a:pt x="420" y="185"/>
                  </a:lnTo>
                  <a:lnTo>
                    <a:pt x="420" y="183"/>
                  </a:lnTo>
                  <a:lnTo>
                    <a:pt x="418" y="185"/>
                  </a:lnTo>
                  <a:lnTo>
                    <a:pt x="417" y="185"/>
                  </a:lnTo>
                  <a:lnTo>
                    <a:pt x="415" y="185"/>
                  </a:lnTo>
                  <a:lnTo>
                    <a:pt x="413" y="185"/>
                  </a:lnTo>
                  <a:lnTo>
                    <a:pt x="410" y="187"/>
                  </a:lnTo>
                  <a:lnTo>
                    <a:pt x="408" y="187"/>
                  </a:lnTo>
                  <a:lnTo>
                    <a:pt x="406" y="187"/>
                  </a:lnTo>
                  <a:lnTo>
                    <a:pt x="404" y="187"/>
                  </a:lnTo>
                  <a:lnTo>
                    <a:pt x="401" y="188"/>
                  </a:lnTo>
                  <a:lnTo>
                    <a:pt x="399" y="188"/>
                  </a:lnTo>
                  <a:lnTo>
                    <a:pt x="396" y="188"/>
                  </a:lnTo>
                  <a:lnTo>
                    <a:pt x="394" y="188"/>
                  </a:lnTo>
                  <a:lnTo>
                    <a:pt x="392" y="189"/>
                  </a:lnTo>
                  <a:lnTo>
                    <a:pt x="390" y="189"/>
                  </a:lnTo>
                  <a:lnTo>
                    <a:pt x="389" y="189"/>
                  </a:lnTo>
                  <a:lnTo>
                    <a:pt x="388" y="189"/>
                  </a:lnTo>
                  <a:lnTo>
                    <a:pt x="386" y="189"/>
                  </a:lnTo>
                  <a:lnTo>
                    <a:pt x="386" y="188"/>
                  </a:lnTo>
                  <a:lnTo>
                    <a:pt x="384" y="188"/>
                  </a:lnTo>
                  <a:lnTo>
                    <a:pt x="384" y="186"/>
                  </a:lnTo>
                  <a:lnTo>
                    <a:pt x="382" y="186"/>
                  </a:lnTo>
                  <a:lnTo>
                    <a:pt x="382" y="184"/>
                  </a:lnTo>
                  <a:lnTo>
                    <a:pt x="380" y="184"/>
                  </a:lnTo>
                  <a:lnTo>
                    <a:pt x="380" y="182"/>
                  </a:lnTo>
                  <a:lnTo>
                    <a:pt x="378" y="182"/>
                  </a:lnTo>
                  <a:lnTo>
                    <a:pt x="378" y="180"/>
                  </a:lnTo>
                  <a:lnTo>
                    <a:pt x="376" y="180"/>
                  </a:lnTo>
                  <a:lnTo>
                    <a:pt x="374" y="180"/>
                  </a:lnTo>
                  <a:lnTo>
                    <a:pt x="374" y="179"/>
                  </a:lnTo>
                  <a:lnTo>
                    <a:pt x="373" y="180"/>
                  </a:lnTo>
                  <a:lnTo>
                    <a:pt x="373" y="181"/>
                  </a:lnTo>
                  <a:lnTo>
                    <a:pt x="372" y="183"/>
                  </a:lnTo>
                  <a:lnTo>
                    <a:pt x="372" y="184"/>
                  </a:lnTo>
                  <a:lnTo>
                    <a:pt x="370" y="186"/>
                  </a:lnTo>
                  <a:lnTo>
                    <a:pt x="370" y="188"/>
                  </a:lnTo>
                  <a:lnTo>
                    <a:pt x="369" y="189"/>
                  </a:lnTo>
                  <a:lnTo>
                    <a:pt x="367" y="190"/>
                  </a:lnTo>
                  <a:lnTo>
                    <a:pt x="365" y="190"/>
                  </a:lnTo>
                  <a:lnTo>
                    <a:pt x="364" y="190"/>
                  </a:lnTo>
                  <a:lnTo>
                    <a:pt x="362" y="190"/>
                  </a:lnTo>
                  <a:lnTo>
                    <a:pt x="360" y="190"/>
                  </a:lnTo>
                  <a:lnTo>
                    <a:pt x="359" y="190"/>
                  </a:lnTo>
                  <a:lnTo>
                    <a:pt x="358" y="190"/>
                  </a:lnTo>
                  <a:lnTo>
                    <a:pt x="356" y="190"/>
                  </a:lnTo>
                  <a:lnTo>
                    <a:pt x="354" y="190"/>
                  </a:lnTo>
                  <a:lnTo>
                    <a:pt x="354" y="189"/>
                  </a:lnTo>
                  <a:lnTo>
                    <a:pt x="354" y="188"/>
                  </a:lnTo>
                  <a:lnTo>
                    <a:pt x="354" y="187"/>
                  </a:lnTo>
                  <a:lnTo>
                    <a:pt x="354" y="185"/>
                  </a:lnTo>
                  <a:lnTo>
                    <a:pt x="354" y="183"/>
                  </a:lnTo>
                  <a:lnTo>
                    <a:pt x="354" y="182"/>
                  </a:lnTo>
                  <a:lnTo>
                    <a:pt x="354" y="180"/>
                  </a:lnTo>
                  <a:lnTo>
                    <a:pt x="354" y="178"/>
                  </a:lnTo>
                  <a:lnTo>
                    <a:pt x="354" y="177"/>
                  </a:lnTo>
                  <a:lnTo>
                    <a:pt x="354" y="176"/>
                  </a:lnTo>
                  <a:lnTo>
                    <a:pt x="354" y="174"/>
                  </a:lnTo>
                  <a:lnTo>
                    <a:pt x="354" y="172"/>
                  </a:lnTo>
                  <a:lnTo>
                    <a:pt x="354" y="170"/>
                  </a:lnTo>
                  <a:lnTo>
                    <a:pt x="354" y="169"/>
                  </a:lnTo>
                  <a:lnTo>
                    <a:pt x="354" y="171"/>
                  </a:lnTo>
                  <a:lnTo>
                    <a:pt x="354" y="173"/>
                  </a:lnTo>
                  <a:lnTo>
                    <a:pt x="355" y="173"/>
                  </a:lnTo>
                  <a:lnTo>
                    <a:pt x="355" y="174"/>
                  </a:lnTo>
                  <a:lnTo>
                    <a:pt x="356" y="174"/>
                  </a:lnTo>
                  <a:lnTo>
                    <a:pt x="358" y="176"/>
                  </a:lnTo>
                  <a:lnTo>
                    <a:pt x="359" y="176"/>
                  </a:lnTo>
                  <a:lnTo>
                    <a:pt x="359" y="178"/>
                  </a:lnTo>
                  <a:lnTo>
                    <a:pt x="361" y="178"/>
                  </a:lnTo>
                  <a:lnTo>
                    <a:pt x="362" y="179"/>
                  </a:lnTo>
                  <a:lnTo>
                    <a:pt x="364" y="179"/>
                  </a:lnTo>
                  <a:lnTo>
                    <a:pt x="366" y="179"/>
                  </a:lnTo>
                  <a:lnTo>
                    <a:pt x="367" y="179"/>
                  </a:lnTo>
                  <a:lnTo>
                    <a:pt x="369" y="179"/>
                  </a:lnTo>
                  <a:lnTo>
                    <a:pt x="371" y="178"/>
                  </a:lnTo>
                  <a:lnTo>
                    <a:pt x="371" y="177"/>
                  </a:lnTo>
                  <a:lnTo>
                    <a:pt x="373" y="175"/>
                  </a:lnTo>
                  <a:lnTo>
                    <a:pt x="373" y="174"/>
                  </a:lnTo>
                  <a:lnTo>
                    <a:pt x="374" y="172"/>
                  </a:lnTo>
                  <a:lnTo>
                    <a:pt x="374" y="171"/>
                  </a:lnTo>
                  <a:lnTo>
                    <a:pt x="374" y="169"/>
                  </a:lnTo>
                  <a:lnTo>
                    <a:pt x="374" y="171"/>
                  </a:lnTo>
                  <a:lnTo>
                    <a:pt x="376" y="171"/>
                  </a:lnTo>
                  <a:lnTo>
                    <a:pt x="378" y="171"/>
                  </a:lnTo>
                  <a:lnTo>
                    <a:pt x="380" y="171"/>
                  </a:lnTo>
                  <a:lnTo>
                    <a:pt x="381" y="170"/>
                  </a:lnTo>
                  <a:lnTo>
                    <a:pt x="382" y="170"/>
                  </a:lnTo>
                  <a:lnTo>
                    <a:pt x="384" y="170"/>
                  </a:lnTo>
                  <a:lnTo>
                    <a:pt x="386" y="170"/>
                  </a:lnTo>
                  <a:lnTo>
                    <a:pt x="388" y="169"/>
                  </a:lnTo>
                  <a:lnTo>
                    <a:pt x="390" y="167"/>
                  </a:lnTo>
                  <a:lnTo>
                    <a:pt x="391" y="166"/>
                  </a:lnTo>
                  <a:lnTo>
                    <a:pt x="393" y="164"/>
                  </a:lnTo>
                  <a:lnTo>
                    <a:pt x="394" y="163"/>
                  </a:lnTo>
                  <a:lnTo>
                    <a:pt x="394" y="161"/>
                  </a:lnTo>
                  <a:lnTo>
                    <a:pt x="396" y="159"/>
                  </a:lnTo>
                  <a:lnTo>
                    <a:pt x="396" y="157"/>
                  </a:lnTo>
                  <a:lnTo>
                    <a:pt x="396" y="155"/>
                  </a:lnTo>
                  <a:lnTo>
                    <a:pt x="396" y="154"/>
                  </a:lnTo>
                  <a:lnTo>
                    <a:pt x="398" y="151"/>
                  </a:lnTo>
                  <a:lnTo>
                    <a:pt x="397" y="149"/>
                  </a:lnTo>
                  <a:lnTo>
                    <a:pt x="397" y="147"/>
                  </a:lnTo>
                  <a:lnTo>
                    <a:pt x="397" y="145"/>
                  </a:lnTo>
                  <a:lnTo>
                    <a:pt x="397" y="142"/>
                  </a:lnTo>
                  <a:lnTo>
                    <a:pt x="396" y="140"/>
                  </a:lnTo>
                  <a:lnTo>
                    <a:pt x="396" y="139"/>
                  </a:lnTo>
                  <a:lnTo>
                    <a:pt x="396" y="137"/>
                  </a:lnTo>
                  <a:lnTo>
                    <a:pt x="396" y="135"/>
                  </a:lnTo>
                  <a:lnTo>
                    <a:pt x="394" y="135"/>
                  </a:lnTo>
                  <a:lnTo>
                    <a:pt x="394" y="133"/>
                  </a:lnTo>
                  <a:lnTo>
                    <a:pt x="393" y="133"/>
                  </a:lnTo>
                  <a:lnTo>
                    <a:pt x="393" y="131"/>
                  </a:lnTo>
                  <a:lnTo>
                    <a:pt x="391" y="131"/>
                  </a:lnTo>
                  <a:lnTo>
                    <a:pt x="390" y="131"/>
                  </a:lnTo>
                  <a:lnTo>
                    <a:pt x="390" y="129"/>
                  </a:lnTo>
                  <a:lnTo>
                    <a:pt x="388" y="129"/>
                  </a:lnTo>
                  <a:lnTo>
                    <a:pt x="387" y="129"/>
                  </a:lnTo>
                  <a:lnTo>
                    <a:pt x="387" y="128"/>
                  </a:lnTo>
                  <a:lnTo>
                    <a:pt x="385" y="128"/>
                  </a:lnTo>
                  <a:lnTo>
                    <a:pt x="385" y="127"/>
                  </a:lnTo>
                  <a:lnTo>
                    <a:pt x="385" y="126"/>
                  </a:lnTo>
                  <a:lnTo>
                    <a:pt x="385" y="124"/>
                  </a:lnTo>
                  <a:lnTo>
                    <a:pt x="385" y="123"/>
                  </a:lnTo>
                  <a:lnTo>
                    <a:pt x="385" y="122"/>
                  </a:lnTo>
                  <a:lnTo>
                    <a:pt x="385" y="124"/>
                  </a:lnTo>
                  <a:lnTo>
                    <a:pt x="387" y="124"/>
                  </a:lnTo>
                  <a:lnTo>
                    <a:pt x="387" y="126"/>
                  </a:lnTo>
                  <a:lnTo>
                    <a:pt x="389" y="126"/>
                  </a:lnTo>
                  <a:lnTo>
                    <a:pt x="390" y="126"/>
                  </a:lnTo>
                  <a:lnTo>
                    <a:pt x="392" y="126"/>
                  </a:lnTo>
                  <a:lnTo>
                    <a:pt x="393" y="127"/>
                  </a:lnTo>
                  <a:lnTo>
                    <a:pt x="394" y="127"/>
                  </a:lnTo>
                  <a:lnTo>
                    <a:pt x="396" y="127"/>
                  </a:lnTo>
                  <a:lnTo>
                    <a:pt x="398" y="127"/>
                  </a:lnTo>
                  <a:lnTo>
                    <a:pt x="399" y="127"/>
                  </a:lnTo>
                  <a:lnTo>
                    <a:pt x="401" y="127"/>
                  </a:lnTo>
                  <a:lnTo>
                    <a:pt x="402" y="127"/>
                  </a:lnTo>
                  <a:lnTo>
                    <a:pt x="404" y="127"/>
                  </a:lnTo>
                  <a:lnTo>
                    <a:pt x="406" y="127"/>
                  </a:lnTo>
                  <a:lnTo>
                    <a:pt x="408" y="127"/>
                  </a:lnTo>
                  <a:lnTo>
                    <a:pt x="409" y="127"/>
                  </a:lnTo>
                  <a:lnTo>
                    <a:pt x="412" y="127"/>
                  </a:lnTo>
                  <a:lnTo>
                    <a:pt x="414" y="127"/>
                  </a:lnTo>
                  <a:lnTo>
                    <a:pt x="418" y="127"/>
                  </a:lnTo>
                  <a:lnTo>
                    <a:pt x="421" y="127"/>
                  </a:lnTo>
                  <a:lnTo>
                    <a:pt x="424" y="126"/>
                  </a:lnTo>
                  <a:lnTo>
                    <a:pt x="426" y="126"/>
                  </a:lnTo>
                  <a:lnTo>
                    <a:pt x="429" y="126"/>
                  </a:lnTo>
                  <a:lnTo>
                    <a:pt x="431" y="126"/>
                  </a:lnTo>
                  <a:lnTo>
                    <a:pt x="434" y="125"/>
                  </a:lnTo>
                  <a:lnTo>
                    <a:pt x="436" y="125"/>
                  </a:lnTo>
                  <a:lnTo>
                    <a:pt x="439" y="124"/>
                  </a:lnTo>
                  <a:lnTo>
                    <a:pt x="440" y="124"/>
                  </a:lnTo>
                  <a:lnTo>
                    <a:pt x="443" y="122"/>
                  </a:lnTo>
                  <a:lnTo>
                    <a:pt x="445" y="122"/>
                  </a:lnTo>
                  <a:lnTo>
                    <a:pt x="447" y="121"/>
                  </a:lnTo>
                  <a:lnTo>
                    <a:pt x="448" y="120"/>
                  </a:lnTo>
                  <a:lnTo>
                    <a:pt x="449" y="120"/>
                  </a:lnTo>
                  <a:lnTo>
                    <a:pt x="451" y="119"/>
                  </a:lnTo>
                  <a:lnTo>
                    <a:pt x="453" y="117"/>
                  </a:lnTo>
                  <a:lnTo>
                    <a:pt x="453" y="116"/>
                  </a:lnTo>
                  <a:lnTo>
                    <a:pt x="455" y="115"/>
                  </a:lnTo>
                  <a:lnTo>
                    <a:pt x="455" y="113"/>
                  </a:lnTo>
                  <a:lnTo>
                    <a:pt x="456" y="111"/>
                  </a:lnTo>
                  <a:lnTo>
                    <a:pt x="458" y="109"/>
                  </a:lnTo>
                  <a:lnTo>
                    <a:pt x="459" y="105"/>
                  </a:lnTo>
                  <a:lnTo>
                    <a:pt x="459" y="103"/>
                  </a:lnTo>
                  <a:lnTo>
                    <a:pt x="460" y="100"/>
                  </a:lnTo>
                  <a:lnTo>
                    <a:pt x="460" y="96"/>
                  </a:lnTo>
                  <a:lnTo>
                    <a:pt x="461" y="93"/>
                  </a:lnTo>
                  <a:lnTo>
                    <a:pt x="460" y="91"/>
                  </a:lnTo>
                  <a:lnTo>
                    <a:pt x="460" y="87"/>
                  </a:lnTo>
                  <a:lnTo>
                    <a:pt x="460" y="85"/>
                  </a:lnTo>
                  <a:lnTo>
                    <a:pt x="460" y="82"/>
                  </a:lnTo>
                  <a:lnTo>
                    <a:pt x="459" y="80"/>
                  </a:lnTo>
                  <a:lnTo>
                    <a:pt x="459" y="78"/>
                  </a:lnTo>
                  <a:lnTo>
                    <a:pt x="458" y="77"/>
                  </a:lnTo>
                  <a:lnTo>
                    <a:pt x="458" y="75"/>
                  </a:lnTo>
                  <a:lnTo>
                    <a:pt x="456" y="73"/>
                  </a:lnTo>
                  <a:lnTo>
                    <a:pt x="456" y="72"/>
                  </a:lnTo>
                  <a:lnTo>
                    <a:pt x="455" y="70"/>
                  </a:lnTo>
                  <a:lnTo>
                    <a:pt x="455" y="68"/>
                  </a:lnTo>
                  <a:lnTo>
                    <a:pt x="453" y="68"/>
                  </a:lnTo>
                  <a:lnTo>
                    <a:pt x="453" y="67"/>
                  </a:lnTo>
                  <a:lnTo>
                    <a:pt x="452" y="67"/>
                  </a:lnTo>
                  <a:lnTo>
                    <a:pt x="451" y="65"/>
                  </a:lnTo>
                  <a:lnTo>
                    <a:pt x="449" y="65"/>
                  </a:lnTo>
                  <a:lnTo>
                    <a:pt x="447" y="64"/>
                  </a:lnTo>
                  <a:lnTo>
                    <a:pt x="445" y="62"/>
                  </a:lnTo>
                  <a:lnTo>
                    <a:pt x="444" y="60"/>
                  </a:lnTo>
                  <a:lnTo>
                    <a:pt x="442" y="60"/>
                  </a:lnTo>
                  <a:lnTo>
                    <a:pt x="440" y="58"/>
                  </a:lnTo>
                  <a:lnTo>
                    <a:pt x="439" y="57"/>
                  </a:lnTo>
                  <a:lnTo>
                    <a:pt x="437" y="56"/>
                  </a:lnTo>
                  <a:lnTo>
                    <a:pt x="435" y="56"/>
                  </a:lnTo>
                  <a:lnTo>
                    <a:pt x="433" y="54"/>
                  </a:lnTo>
                  <a:lnTo>
                    <a:pt x="431" y="54"/>
                  </a:lnTo>
                  <a:lnTo>
                    <a:pt x="431" y="53"/>
                  </a:lnTo>
                  <a:lnTo>
                    <a:pt x="432" y="53"/>
                  </a:lnTo>
                  <a:lnTo>
                    <a:pt x="434" y="53"/>
                  </a:lnTo>
                  <a:lnTo>
                    <a:pt x="436" y="53"/>
                  </a:lnTo>
                  <a:lnTo>
                    <a:pt x="437" y="53"/>
                  </a:lnTo>
                  <a:lnTo>
                    <a:pt x="439" y="53"/>
                  </a:lnTo>
                  <a:lnTo>
                    <a:pt x="441" y="53"/>
                  </a:lnTo>
                  <a:lnTo>
                    <a:pt x="442" y="53"/>
                  </a:lnTo>
                  <a:lnTo>
                    <a:pt x="444" y="53"/>
                  </a:lnTo>
                  <a:lnTo>
                    <a:pt x="445" y="53"/>
                  </a:lnTo>
                  <a:lnTo>
                    <a:pt x="446" y="53"/>
                  </a:lnTo>
                  <a:lnTo>
                    <a:pt x="448" y="53"/>
                  </a:lnTo>
                  <a:lnTo>
                    <a:pt x="448" y="51"/>
                  </a:lnTo>
                  <a:lnTo>
                    <a:pt x="448" y="50"/>
                  </a:lnTo>
                  <a:lnTo>
                    <a:pt x="448" y="49"/>
                  </a:lnTo>
                  <a:lnTo>
                    <a:pt x="448" y="48"/>
                  </a:lnTo>
                  <a:lnTo>
                    <a:pt x="448" y="46"/>
                  </a:lnTo>
                  <a:lnTo>
                    <a:pt x="448" y="44"/>
                  </a:lnTo>
                  <a:lnTo>
                    <a:pt x="448" y="42"/>
                  </a:lnTo>
                  <a:lnTo>
                    <a:pt x="448" y="40"/>
                  </a:lnTo>
                  <a:lnTo>
                    <a:pt x="448" y="39"/>
                  </a:lnTo>
                  <a:lnTo>
                    <a:pt x="448" y="37"/>
                  </a:lnTo>
                  <a:lnTo>
                    <a:pt x="448" y="35"/>
                  </a:lnTo>
                  <a:lnTo>
                    <a:pt x="448" y="34"/>
                  </a:lnTo>
                  <a:lnTo>
                    <a:pt x="446" y="34"/>
                  </a:lnTo>
                  <a:lnTo>
                    <a:pt x="444" y="34"/>
                  </a:lnTo>
                  <a:lnTo>
                    <a:pt x="443" y="34"/>
                  </a:lnTo>
                  <a:lnTo>
                    <a:pt x="441" y="34"/>
                  </a:lnTo>
                  <a:lnTo>
                    <a:pt x="439" y="34"/>
                  </a:lnTo>
                  <a:lnTo>
                    <a:pt x="438" y="34"/>
                  </a:lnTo>
                  <a:lnTo>
                    <a:pt x="436" y="34"/>
                  </a:lnTo>
                  <a:lnTo>
                    <a:pt x="434" y="34"/>
                  </a:lnTo>
                  <a:lnTo>
                    <a:pt x="433" y="34"/>
                  </a:lnTo>
                  <a:lnTo>
                    <a:pt x="431" y="34"/>
                  </a:lnTo>
                  <a:lnTo>
                    <a:pt x="429" y="34"/>
                  </a:lnTo>
                  <a:lnTo>
                    <a:pt x="428" y="34"/>
                  </a:lnTo>
                  <a:lnTo>
                    <a:pt x="429" y="33"/>
                  </a:lnTo>
                  <a:lnTo>
                    <a:pt x="430" y="31"/>
                  </a:lnTo>
                  <a:lnTo>
                    <a:pt x="430" y="30"/>
                  </a:lnTo>
                  <a:lnTo>
                    <a:pt x="432" y="28"/>
                  </a:lnTo>
                  <a:lnTo>
                    <a:pt x="432" y="26"/>
                  </a:lnTo>
                  <a:lnTo>
                    <a:pt x="434" y="24"/>
                  </a:lnTo>
                  <a:lnTo>
                    <a:pt x="434" y="22"/>
                  </a:lnTo>
                  <a:lnTo>
                    <a:pt x="434" y="20"/>
                  </a:lnTo>
                  <a:lnTo>
                    <a:pt x="434" y="21"/>
                  </a:lnTo>
                  <a:lnTo>
                    <a:pt x="435" y="21"/>
                  </a:lnTo>
                  <a:lnTo>
                    <a:pt x="436" y="21"/>
                  </a:lnTo>
                  <a:lnTo>
                    <a:pt x="438" y="20"/>
                  </a:lnTo>
                  <a:lnTo>
                    <a:pt x="439" y="20"/>
                  </a:lnTo>
                  <a:lnTo>
                    <a:pt x="441" y="20"/>
                  </a:lnTo>
                  <a:lnTo>
                    <a:pt x="442" y="20"/>
                  </a:lnTo>
                  <a:lnTo>
                    <a:pt x="443" y="20"/>
                  </a:lnTo>
                  <a:lnTo>
                    <a:pt x="443" y="19"/>
                  </a:lnTo>
                  <a:lnTo>
                    <a:pt x="443" y="18"/>
                  </a:lnTo>
                  <a:lnTo>
                    <a:pt x="443" y="16"/>
                  </a:lnTo>
                  <a:lnTo>
                    <a:pt x="443" y="15"/>
                  </a:lnTo>
                  <a:lnTo>
                    <a:pt x="444" y="13"/>
                  </a:lnTo>
                  <a:lnTo>
                    <a:pt x="444" y="11"/>
                  </a:lnTo>
                  <a:lnTo>
                    <a:pt x="445" y="10"/>
                  </a:lnTo>
                  <a:lnTo>
                    <a:pt x="445" y="9"/>
                  </a:lnTo>
                  <a:lnTo>
                    <a:pt x="447" y="7"/>
                  </a:lnTo>
                  <a:lnTo>
                    <a:pt x="447" y="5"/>
                  </a:lnTo>
                  <a:lnTo>
                    <a:pt x="448" y="3"/>
                  </a:lnTo>
                  <a:lnTo>
                    <a:pt x="448" y="2"/>
                  </a:lnTo>
                  <a:lnTo>
                    <a:pt x="449" y="0"/>
                  </a:lnTo>
                  <a:lnTo>
                    <a:pt x="443" y="3"/>
                  </a:lnTo>
                  <a:lnTo>
                    <a:pt x="434" y="5"/>
                  </a:lnTo>
                  <a:lnTo>
                    <a:pt x="421" y="6"/>
                  </a:lnTo>
                  <a:lnTo>
                    <a:pt x="408" y="6"/>
                  </a:lnTo>
                  <a:lnTo>
                    <a:pt x="391" y="8"/>
                  </a:lnTo>
                  <a:lnTo>
                    <a:pt x="374" y="8"/>
                  </a:lnTo>
                  <a:lnTo>
                    <a:pt x="355" y="8"/>
                  </a:lnTo>
                  <a:lnTo>
                    <a:pt x="338" y="8"/>
                  </a:lnTo>
                  <a:lnTo>
                    <a:pt x="319" y="8"/>
                  </a:lnTo>
                  <a:lnTo>
                    <a:pt x="301" y="8"/>
                  </a:lnTo>
                  <a:lnTo>
                    <a:pt x="284" y="8"/>
                  </a:lnTo>
                  <a:lnTo>
                    <a:pt x="270" y="8"/>
                  </a:lnTo>
                  <a:lnTo>
                    <a:pt x="257" y="8"/>
                  </a:lnTo>
                  <a:lnTo>
                    <a:pt x="249" y="8"/>
                  </a:lnTo>
                  <a:lnTo>
                    <a:pt x="243" y="8"/>
                  </a:lnTo>
                  <a:lnTo>
                    <a:pt x="241" y="6"/>
                  </a:lnTo>
                  <a:lnTo>
                    <a:pt x="218" y="6"/>
                  </a:lnTo>
                  <a:lnTo>
                    <a:pt x="215" y="8"/>
                  </a:lnTo>
                  <a:lnTo>
                    <a:pt x="210" y="8"/>
                  </a:lnTo>
                  <a:lnTo>
                    <a:pt x="200" y="8"/>
                  </a:lnTo>
                  <a:lnTo>
                    <a:pt x="188" y="8"/>
                  </a:lnTo>
                  <a:lnTo>
                    <a:pt x="173" y="8"/>
                  </a:lnTo>
                  <a:lnTo>
                    <a:pt x="156" y="8"/>
                  </a:lnTo>
                  <a:lnTo>
                    <a:pt x="139" y="8"/>
                  </a:lnTo>
                  <a:lnTo>
                    <a:pt x="121" y="8"/>
                  </a:lnTo>
                  <a:lnTo>
                    <a:pt x="101" y="8"/>
                  </a:lnTo>
                  <a:lnTo>
                    <a:pt x="83" y="8"/>
                  </a:lnTo>
                  <a:lnTo>
                    <a:pt x="66" y="8"/>
                  </a:lnTo>
                  <a:lnTo>
                    <a:pt x="50" y="6"/>
                  </a:lnTo>
                  <a:lnTo>
                    <a:pt x="35" y="6"/>
                  </a:lnTo>
                  <a:lnTo>
                    <a:pt x="24" y="5"/>
                  </a:lnTo>
                  <a:lnTo>
                    <a:pt x="15" y="3"/>
                  </a:lnTo>
                  <a:lnTo>
                    <a:pt x="10" y="0"/>
                  </a:lnTo>
                  <a:lnTo>
                    <a:pt x="8" y="2"/>
                  </a:lnTo>
                  <a:lnTo>
                    <a:pt x="8" y="3"/>
                  </a:lnTo>
                  <a:lnTo>
                    <a:pt x="8" y="5"/>
                  </a:lnTo>
                  <a:lnTo>
                    <a:pt x="10" y="7"/>
                  </a:lnTo>
                  <a:lnTo>
                    <a:pt x="10" y="9"/>
                  </a:lnTo>
                  <a:lnTo>
                    <a:pt x="11" y="10"/>
                  </a:lnTo>
                  <a:lnTo>
                    <a:pt x="11" y="11"/>
                  </a:lnTo>
                  <a:lnTo>
                    <a:pt x="13" y="13"/>
                  </a:lnTo>
                  <a:lnTo>
                    <a:pt x="13" y="15"/>
                  </a:lnTo>
                  <a:lnTo>
                    <a:pt x="14" y="16"/>
                  </a:lnTo>
                  <a:lnTo>
                    <a:pt x="14" y="18"/>
                  </a:lnTo>
                  <a:lnTo>
                    <a:pt x="14" y="19"/>
                  </a:lnTo>
                  <a:lnTo>
                    <a:pt x="14" y="20"/>
                  </a:lnTo>
                  <a:lnTo>
                    <a:pt x="16" y="20"/>
                  </a:lnTo>
                  <a:lnTo>
                    <a:pt x="18" y="20"/>
                  </a:lnTo>
                  <a:lnTo>
                    <a:pt x="20" y="20"/>
                  </a:lnTo>
                  <a:lnTo>
                    <a:pt x="20" y="21"/>
                  </a:lnTo>
                  <a:lnTo>
                    <a:pt x="22" y="21"/>
                  </a:lnTo>
                  <a:lnTo>
                    <a:pt x="23" y="21"/>
                  </a:lnTo>
                  <a:lnTo>
                    <a:pt x="24" y="20"/>
                  </a:lnTo>
                  <a:lnTo>
                    <a:pt x="24" y="22"/>
                  </a:lnTo>
                  <a:lnTo>
                    <a:pt x="24" y="24"/>
                  </a:lnTo>
                  <a:lnTo>
                    <a:pt x="25" y="24"/>
                  </a:lnTo>
                  <a:lnTo>
                    <a:pt x="25" y="26"/>
                  </a:lnTo>
                  <a:lnTo>
                    <a:pt x="27" y="26"/>
                  </a:lnTo>
                  <a:lnTo>
                    <a:pt x="27" y="27"/>
                  </a:lnTo>
                  <a:lnTo>
                    <a:pt x="29" y="27"/>
                  </a:lnTo>
                  <a:lnTo>
                    <a:pt x="29" y="29"/>
                  </a:lnTo>
                  <a:lnTo>
                    <a:pt x="31" y="30"/>
                  </a:lnTo>
                  <a:lnTo>
                    <a:pt x="31" y="32"/>
                  </a:lnTo>
                  <a:lnTo>
                    <a:pt x="33" y="32"/>
                  </a:lnTo>
                  <a:lnTo>
                    <a:pt x="33" y="34"/>
                  </a:lnTo>
                  <a:lnTo>
                    <a:pt x="34" y="34"/>
                  </a:lnTo>
                  <a:lnTo>
                    <a:pt x="35" y="34"/>
                  </a:lnTo>
                  <a:lnTo>
                    <a:pt x="34" y="34"/>
                  </a:lnTo>
                  <a:lnTo>
                    <a:pt x="33" y="34"/>
                  </a:lnTo>
                  <a:lnTo>
                    <a:pt x="31" y="34"/>
                  </a:lnTo>
                  <a:lnTo>
                    <a:pt x="30" y="34"/>
                  </a:lnTo>
                  <a:lnTo>
                    <a:pt x="27" y="34"/>
                  </a:lnTo>
                  <a:lnTo>
                    <a:pt x="25" y="34"/>
                  </a:lnTo>
                  <a:lnTo>
                    <a:pt x="22" y="34"/>
                  </a:lnTo>
                  <a:lnTo>
                    <a:pt x="20" y="34"/>
                  </a:lnTo>
                  <a:lnTo>
                    <a:pt x="17" y="34"/>
                  </a:lnTo>
                  <a:lnTo>
                    <a:pt x="15" y="34"/>
                  </a:lnTo>
                  <a:lnTo>
                    <a:pt x="13" y="34"/>
                  </a:lnTo>
                  <a:lnTo>
                    <a:pt x="11" y="34"/>
                  </a:lnTo>
                  <a:lnTo>
                    <a:pt x="9" y="34"/>
                  </a:lnTo>
                  <a:lnTo>
                    <a:pt x="8" y="34"/>
                  </a:lnTo>
                  <a:lnTo>
                    <a:pt x="7" y="34"/>
                  </a:lnTo>
                  <a:lnTo>
                    <a:pt x="7" y="35"/>
                  </a:lnTo>
                  <a:lnTo>
                    <a:pt x="7" y="37"/>
                  </a:lnTo>
                  <a:lnTo>
                    <a:pt x="7" y="39"/>
                  </a:lnTo>
                  <a:lnTo>
                    <a:pt x="7" y="41"/>
                  </a:lnTo>
                  <a:lnTo>
                    <a:pt x="7" y="43"/>
                  </a:lnTo>
                  <a:lnTo>
                    <a:pt x="7" y="45"/>
                  </a:lnTo>
                  <a:lnTo>
                    <a:pt x="7" y="47"/>
                  </a:lnTo>
                  <a:lnTo>
                    <a:pt x="7" y="49"/>
                  </a:lnTo>
                  <a:lnTo>
                    <a:pt x="7" y="50"/>
                  </a:lnTo>
                  <a:lnTo>
                    <a:pt x="7" y="51"/>
                  </a:lnTo>
                  <a:lnTo>
                    <a:pt x="7" y="52"/>
                  </a:lnTo>
                  <a:lnTo>
                    <a:pt x="8" y="52"/>
                  </a:lnTo>
                  <a:lnTo>
                    <a:pt x="8" y="53"/>
                  </a:lnTo>
                  <a:lnTo>
                    <a:pt x="10" y="53"/>
                  </a:lnTo>
                  <a:lnTo>
                    <a:pt x="12" y="53"/>
                  </a:lnTo>
                  <a:lnTo>
                    <a:pt x="14" y="53"/>
                  </a:lnTo>
                  <a:lnTo>
                    <a:pt x="16" y="53"/>
                  </a:lnTo>
                  <a:lnTo>
                    <a:pt x="18" y="53"/>
                  </a:lnTo>
                  <a:lnTo>
                    <a:pt x="20" y="53"/>
                  </a:lnTo>
                  <a:lnTo>
                    <a:pt x="22" y="53"/>
                  </a:lnTo>
                  <a:lnTo>
                    <a:pt x="23" y="53"/>
                  </a:lnTo>
                  <a:lnTo>
                    <a:pt x="24" y="53"/>
                  </a:lnTo>
                  <a:lnTo>
                    <a:pt x="26" y="53"/>
                  </a:lnTo>
                  <a:lnTo>
                    <a:pt x="24" y="54"/>
                  </a:lnTo>
                  <a:lnTo>
                    <a:pt x="23" y="54"/>
                  </a:lnTo>
                  <a:lnTo>
                    <a:pt x="21" y="54"/>
                  </a:lnTo>
                  <a:lnTo>
                    <a:pt x="20" y="54"/>
                  </a:lnTo>
                  <a:lnTo>
                    <a:pt x="19" y="56"/>
                  </a:lnTo>
                  <a:lnTo>
                    <a:pt x="17" y="56"/>
                  </a:lnTo>
                  <a:lnTo>
                    <a:pt x="15" y="57"/>
                  </a:lnTo>
                  <a:lnTo>
                    <a:pt x="14" y="57"/>
                  </a:lnTo>
                  <a:lnTo>
                    <a:pt x="12" y="59"/>
                  </a:lnTo>
                  <a:lnTo>
                    <a:pt x="10" y="61"/>
                  </a:lnTo>
                  <a:lnTo>
                    <a:pt x="8" y="63"/>
                  </a:lnTo>
                  <a:lnTo>
                    <a:pt x="7" y="64"/>
                  </a:lnTo>
                  <a:lnTo>
                    <a:pt x="5" y="66"/>
                  </a:lnTo>
                  <a:lnTo>
                    <a:pt x="4" y="68"/>
                  </a:lnTo>
                  <a:lnTo>
                    <a:pt x="3" y="69"/>
                  </a:lnTo>
                  <a:lnTo>
                    <a:pt x="3" y="71"/>
                  </a:lnTo>
                  <a:lnTo>
                    <a:pt x="2" y="73"/>
                  </a:lnTo>
                  <a:lnTo>
                    <a:pt x="2" y="75"/>
                  </a:lnTo>
                  <a:lnTo>
                    <a:pt x="2" y="77"/>
                  </a:lnTo>
                  <a:lnTo>
                    <a:pt x="2" y="78"/>
                  </a:lnTo>
                  <a:lnTo>
                    <a:pt x="0" y="80"/>
                  </a:lnTo>
                  <a:lnTo>
                    <a:pt x="0" y="81"/>
                  </a:lnTo>
                  <a:lnTo>
                    <a:pt x="0" y="83"/>
                  </a:lnTo>
                  <a:lnTo>
                    <a:pt x="0" y="84"/>
                  </a:lnTo>
                  <a:lnTo>
                    <a:pt x="0" y="86"/>
                  </a:lnTo>
                  <a:lnTo>
                    <a:pt x="0" y="88"/>
                  </a:lnTo>
                  <a:lnTo>
                    <a:pt x="0" y="89"/>
                  </a:lnTo>
                  <a:lnTo>
                    <a:pt x="0" y="91"/>
                  </a:lnTo>
                  <a:lnTo>
                    <a:pt x="0" y="93"/>
                  </a:lnTo>
                  <a:lnTo>
                    <a:pt x="0" y="95"/>
                  </a:lnTo>
                  <a:lnTo>
                    <a:pt x="0" y="97"/>
                  </a:lnTo>
                  <a:lnTo>
                    <a:pt x="0" y="99"/>
                  </a:lnTo>
                  <a:lnTo>
                    <a:pt x="0" y="100"/>
                  </a:lnTo>
                  <a:lnTo>
                    <a:pt x="0" y="102"/>
                  </a:lnTo>
                  <a:lnTo>
                    <a:pt x="0" y="104"/>
                  </a:lnTo>
                  <a:lnTo>
                    <a:pt x="0" y="105"/>
                  </a:lnTo>
                  <a:lnTo>
                    <a:pt x="0" y="107"/>
                  </a:lnTo>
                  <a:lnTo>
                    <a:pt x="2" y="108"/>
                  </a:lnTo>
                  <a:lnTo>
                    <a:pt x="2" y="111"/>
                  </a:lnTo>
                  <a:lnTo>
                    <a:pt x="4" y="113"/>
                  </a:lnTo>
                  <a:lnTo>
                    <a:pt x="4" y="115"/>
                  </a:lnTo>
                  <a:lnTo>
                    <a:pt x="6" y="116"/>
                  </a:lnTo>
                  <a:lnTo>
                    <a:pt x="8" y="118"/>
                  </a:lnTo>
                  <a:lnTo>
                    <a:pt x="10" y="120"/>
                  </a:lnTo>
                  <a:lnTo>
                    <a:pt x="11" y="122"/>
                  </a:lnTo>
                  <a:lnTo>
                    <a:pt x="14" y="122"/>
                  </a:lnTo>
                  <a:lnTo>
                    <a:pt x="16" y="124"/>
                  </a:lnTo>
                  <a:lnTo>
                    <a:pt x="20" y="124"/>
                  </a:lnTo>
                  <a:lnTo>
                    <a:pt x="23" y="126"/>
                  </a:lnTo>
                  <a:lnTo>
                    <a:pt x="29" y="126"/>
                  </a:lnTo>
                  <a:lnTo>
                    <a:pt x="33" y="126"/>
                  </a:lnTo>
                  <a:lnTo>
                    <a:pt x="38" y="126"/>
                  </a:lnTo>
                  <a:lnTo>
                    <a:pt x="43" y="126"/>
                  </a:lnTo>
                  <a:lnTo>
                    <a:pt x="49" y="124"/>
                  </a:lnTo>
                  <a:lnTo>
                    <a:pt x="53" y="124"/>
                  </a:lnTo>
                  <a:lnTo>
                    <a:pt x="58" y="124"/>
                  </a:lnTo>
                  <a:lnTo>
                    <a:pt x="61" y="124"/>
                  </a:lnTo>
                  <a:lnTo>
                    <a:pt x="66" y="122"/>
                  </a:lnTo>
                  <a:lnTo>
                    <a:pt x="69" y="122"/>
                  </a:lnTo>
                  <a:lnTo>
                    <a:pt x="72" y="122"/>
                  </a:lnTo>
                  <a:lnTo>
                    <a:pt x="73" y="122"/>
                  </a:lnTo>
                  <a:lnTo>
                    <a:pt x="74" y="120"/>
                  </a:lnTo>
                  <a:lnTo>
                    <a:pt x="74" y="121"/>
                  </a:lnTo>
                  <a:lnTo>
                    <a:pt x="74" y="122"/>
                  </a:lnTo>
                  <a:lnTo>
                    <a:pt x="74" y="123"/>
                  </a:lnTo>
                  <a:lnTo>
                    <a:pt x="74" y="125"/>
                  </a:lnTo>
                  <a:lnTo>
                    <a:pt x="74" y="126"/>
                  </a:lnTo>
                  <a:lnTo>
                    <a:pt x="74" y="127"/>
                  </a:lnTo>
                  <a:lnTo>
                    <a:pt x="72" y="129"/>
                  </a:lnTo>
                  <a:lnTo>
                    <a:pt x="71" y="129"/>
                  </a:lnTo>
                  <a:lnTo>
                    <a:pt x="69" y="129"/>
                  </a:lnTo>
                  <a:lnTo>
                    <a:pt x="67" y="131"/>
                  </a:lnTo>
                  <a:lnTo>
                    <a:pt x="66" y="131"/>
                  </a:lnTo>
                  <a:lnTo>
                    <a:pt x="64" y="131"/>
                  </a:lnTo>
                  <a:lnTo>
                    <a:pt x="63" y="133"/>
                  </a:lnTo>
                  <a:lnTo>
                    <a:pt x="63" y="134"/>
                  </a:lnTo>
                  <a:lnTo>
                    <a:pt x="62" y="135"/>
                  </a:lnTo>
                  <a:lnTo>
                    <a:pt x="62" y="136"/>
                  </a:lnTo>
                  <a:lnTo>
                    <a:pt x="61" y="138"/>
                  </a:lnTo>
                  <a:lnTo>
                    <a:pt x="61" y="139"/>
                  </a:lnTo>
                  <a:lnTo>
                    <a:pt x="61" y="141"/>
                  </a:lnTo>
                  <a:lnTo>
                    <a:pt x="61" y="143"/>
                  </a:lnTo>
                  <a:lnTo>
                    <a:pt x="60" y="146"/>
                  </a:lnTo>
                  <a:lnTo>
                    <a:pt x="60" y="148"/>
                  </a:lnTo>
                  <a:lnTo>
                    <a:pt x="60" y="150"/>
                  </a:lnTo>
                  <a:lnTo>
                    <a:pt x="60" y="152"/>
                  </a:lnTo>
                  <a:lnTo>
                    <a:pt x="60" y="153"/>
                  </a:lnTo>
                  <a:lnTo>
                    <a:pt x="61" y="155"/>
                  </a:lnTo>
                  <a:lnTo>
                    <a:pt x="62" y="157"/>
                  </a:lnTo>
                  <a:lnTo>
                    <a:pt x="64" y="158"/>
                  </a:lnTo>
                  <a:lnTo>
                    <a:pt x="64" y="160"/>
                  </a:lnTo>
                  <a:lnTo>
                    <a:pt x="64" y="162"/>
                  </a:lnTo>
                  <a:lnTo>
                    <a:pt x="64" y="163"/>
                  </a:lnTo>
                  <a:lnTo>
                    <a:pt x="66" y="163"/>
                  </a:lnTo>
                  <a:lnTo>
                    <a:pt x="66" y="164"/>
                  </a:lnTo>
                  <a:lnTo>
                    <a:pt x="67" y="164"/>
                  </a:lnTo>
                  <a:lnTo>
                    <a:pt x="67" y="166"/>
                  </a:lnTo>
                  <a:lnTo>
                    <a:pt x="69" y="166"/>
                  </a:lnTo>
                  <a:lnTo>
                    <a:pt x="69" y="168"/>
                  </a:lnTo>
                  <a:lnTo>
                    <a:pt x="70" y="168"/>
                  </a:lnTo>
                  <a:lnTo>
                    <a:pt x="72" y="169"/>
                  </a:lnTo>
                  <a:lnTo>
                    <a:pt x="74" y="169"/>
                  </a:lnTo>
                  <a:lnTo>
                    <a:pt x="74" y="171"/>
                  </a:lnTo>
                  <a:lnTo>
                    <a:pt x="76" y="172"/>
                  </a:lnTo>
                  <a:lnTo>
                    <a:pt x="77" y="173"/>
                  </a:lnTo>
                  <a:lnTo>
                    <a:pt x="78" y="173"/>
                  </a:lnTo>
                  <a:lnTo>
                    <a:pt x="80" y="173"/>
                  </a:lnTo>
                  <a:lnTo>
                    <a:pt x="81" y="173"/>
                  </a:lnTo>
                  <a:lnTo>
                    <a:pt x="83" y="172"/>
                  </a:lnTo>
                  <a:lnTo>
                    <a:pt x="83" y="171"/>
                  </a:lnTo>
                  <a:lnTo>
                    <a:pt x="85" y="169"/>
                  </a:lnTo>
                  <a:lnTo>
                    <a:pt x="84" y="171"/>
                  </a:lnTo>
                  <a:lnTo>
                    <a:pt x="84" y="172"/>
                  </a:lnTo>
                  <a:lnTo>
                    <a:pt x="84" y="174"/>
                  </a:lnTo>
                  <a:lnTo>
                    <a:pt x="86" y="174"/>
                  </a:lnTo>
                  <a:lnTo>
                    <a:pt x="86" y="176"/>
                  </a:lnTo>
                  <a:lnTo>
                    <a:pt x="86" y="177"/>
                  </a:lnTo>
                  <a:lnTo>
                    <a:pt x="88" y="177"/>
                  </a:lnTo>
                  <a:lnTo>
                    <a:pt x="88" y="178"/>
                  </a:lnTo>
                  <a:lnTo>
                    <a:pt x="89" y="178"/>
                  </a:lnTo>
                  <a:lnTo>
                    <a:pt x="91" y="178"/>
                  </a:lnTo>
                  <a:lnTo>
                    <a:pt x="91" y="179"/>
                  </a:lnTo>
                  <a:lnTo>
                    <a:pt x="92" y="179"/>
                  </a:lnTo>
                  <a:lnTo>
                    <a:pt x="93" y="178"/>
                  </a:lnTo>
                  <a:lnTo>
                    <a:pt x="95" y="177"/>
                  </a:lnTo>
                  <a:lnTo>
                    <a:pt x="96" y="177"/>
                  </a:lnTo>
                  <a:lnTo>
                    <a:pt x="98" y="176"/>
                  </a:lnTo>
                  <a:lnTo>
                    <a:pt x="100" y="174"/>
                  </a:lnTo>
                  <a:lnTo>
                    <a:pt x="102" y="173"/>
                  </a:lnTo>
                  <a:lnTo>
                    <a:pt x="103" y="171"/>
                  </a:lnTo>
                  <a:lnTo>
                    <a:pt x="104" y="169"/>
                  </a:lnTo>
                  <a:lnTo>
                    <a:pt x="104" y="170"/>
                  </a:lnTo>
                  <a:lnTo>
                    <a:pt x="104" y="172"/>
                  </a:lnTo>
                  <a:lnTo>
                    <a:pt x="104" y="174"/>
                  </a:lnTo>
                  <a:lnTo>
                    <a:pt x="104" y="176"/>
                  </a:lnTo>
                  <a:lnTo>
                    <a:pt x="104" y="177"/>
                  </a:lnTo>
                  <a:lnTo>
                    <a:pt x="104" y="178"/>
                  </a:lnTo>
                  <a:lnTo>
                    <a:pt x="104" y="180"/>
                  </a:lnTo>
                  <a:lnTo>
                    <a:pt x="104" y="182"/>
                  </a:lnTo>
                  <a:lnTo>
                    <a:pt x="104" y="183"/>
                  </a:lnTo>
                  <a:lnTo>
                    <a:pt x="104" y="185"/>
                  </a:lnTo>
                  <a:lnTo>
                    <a:pt x="104" y="187"/>
                  </a:lnTo>
                  <a:lnTo>
                    <a:pt x="104" y="188"/>
                  </a:lnTo>
                  <a:lnTo>
                    <a:pt x="104" y="189"/>
                  </a:lnTo>
                  <a:lnTo>
                    <a:pt x="102" y="190"/>
                  </a:lnTo>
                  <a:lnTo>
                    <a:pt x="101" y="190"/>
                  </a:lnTo>
                  <a:lnTo>
                    <a:pt x="99" y="190"/>
                  </a:lnTo>
                  <a:lnTo>
                    <a:pt x="97" y="190"/>
                  </a:lnTo>
                  <a:lnTo>
                    <a:pt x="96" y="190"/>
                  </a:lnTo>
                  <a:lnTo>
                    <a:pt x="94" y="190"/>
                  </a:lnTo>
                  <a:lnTo>
                    <a:pt x="92" y="190"/>
                  </a:lnTo>
                  <a:lnTo>
                    <a:pt x="91" y="190"/>
                  </a:lnTo>
                  <a:lnTo>
                    <a:pt x="89" y="190"/>
                  </a:lnTo>
                  <a:lnTo>
                    <a:pt x="89" y="189"/>
                  </a:lnTo>
                  <a:lnTo>
                    <a:pt x="88" y="189"/>
                  </a:lnTo>
                  <a:lnTo>
                    <a:pt x="88" y="188"/>
                  </a:lnTo>
                  <a:lnTo>
                    <a:pt x="87" y="188"/>
                  </a:lnTo>
                  <a:lnTo>
                    <a:pt x="87" y="186"/>
                  </a:lnTo>
                  <a:lnTo>
                    <a:pt x="87" y="184"/>
                  </a:lnTo>
                  <a:lnTo>
                    <a:pt x="85" y="184"/>
                  </a:lnTo>
                  <a:lnTo>
                    <a:pt x="85" y="183"/>
                  </a:lnTo>
                  <a:lnTo>
                    <a:pt x="85" y="181"/>
                  </a:lnTo>
                  <a:lnTo>
                    <a:pt x="85" y="180"/>
                  </a:lnTo>
                  <a:lnTo>
                    <a:pt x="85" y="179"/>
                  </a:lnTo>
                  <a:lnTo>
                    <a:pt x="83" y="180"/>
                  </a:lnTo>
                  <a:lnTo>
                    <a:pt x="81" y="180"/>
                  </a:lnTo>
                  <a:lnTo>
                    <a:pt x="80" y="180"/>
                  </a:lnTo>
                  <a:lnTo>
                    <a:pt x="78" y="182"/>
                  </a:lnTo>
                  <a:lnTo>
                    <a:pt x="76" y="184"/>
                  </a:lnTo>
                  <a:lnTo>
                    <a:pt x="74" y="186"/>
                  </a:lnTo>
                  <a:lnTo>
                    <a:pt x="73" y="188"/>
                  </a:lnTo>
                  <a:lnTo>
                    <a:pt x="71" y="189"/>
                  </a:lnTo>
                  <a:lnTo>
                    <a:pt x="70" y="189"/>
                  </a:lnTo>
                  <a:lnTo>
                    <a:pt x="68" y="189"/>
                  </a:lnTo>
                  <a:lnTo>
                    <a:pt x="67" y="189"/>
                  </a:lnTo>
                  <a:lnTo>
                    <a:pt x="65" y="189"/>
                  </a:lnTo>
                  <a:lnTo>
                    <a:pt x="63" y="188"/>
                  </a:lnTo>
                  <a:lnTo>
                    <a:pt x="60" y="188"/>
                  </a:lnTo>
                  <a:lnTo>
                    <a:pt x="58" y="188"/>
                  </a:lnTo>
                  <a:lnTo>
                    <a:pt x="57" y="188"/>
                  </a:lnTo>
                  <a:lnTo>
                    <a:pt x="55" y="187"/>
                  </a:lnTo>
                  <a:lnTo>
                    <a:pt x="51" y="187"/>
                  </a:lnTo>
                  <a:lnTo>
                    <a:pt x="50" y="187"/>
                  </a:lnTo>
                  <a:lnTo>
                    <a:pt x="46" y="187"/>
                  </a:lnTo>
                  <a:lnTo>
                    <a:pt x="45" y="185"/>
                  </a:lnTo>
                  <a:lnTo>
                    <a:pt x="43" y="185"/>
                  </a:lnTo>
                  <a:lnTo>
                    <a:pt x="41" y="185"/>
                  </a:lnTo>
                  <a:lnTo>
                    <a:pt x="40" y="185"/>
                  </a:lnTo>
                  <a:lnTo>
                    <a:pt x="40" y="183"/>
                  </a:lnTo>
                  <a:lnTo>
                    <a:pt x="39" y="185"/>
                  </a:lnTo>
                  <a:lnTo>
                    <a:pt x="39" y="187"/>
                  </a:lnTo>
                  <a:lnTo>
                    <a:pt x="37" y="189"/>
                  </a:lnTo>
                  <a:lnTo>
                    <a:pt x="37" y="191"/>
                  </a:lnTo>
                  <a:lnTo>
                    <a:pt x="35" y="195"/>
                  </a:lnTo>
                  <a:lnTo>
                    <a:pt x="34" y="198"/>
                  </a:lnTo>
                  <a:lnTo>
                    <a:pt x="32" y="202"/>
                  </a:lnTo>
                  <a:lnTo>
                    <a:pt x="32" y="205"/>
                  </a:lnTo>
                  <a:lnTo>
                    <a:pt x="30" y="208"/>
                  </a:lnTo>
                  <a:lnTo>
                    <a:pt x="28" y="212"/>
                  </a:lnTo>
                  <a:lnTo>
                    <a:pt x="26" y="215"/>
                  </a:lnTo>
                  <a:lnTo>
                    <a:pt x="26" y="219"/>
                  </a:lnTo>
                  <a:lnTo>
                    <a:pt x="24" y="222"/>
                  </a:lnTo>
                  <a:lnTo>
                    <a:pt x="24" y="224"/>
                  </a:lnTo>
                  <a:lnTo>
                    <a:pt x="24" y="226"/>
                  </a:lnTo>
                  <a:lnTo>
                    <a:pt x="24" y="227"/>
                  </a:lnTo>
                  <a:lnTo>
                    <a:pt x="25" y="227"/>
                  </a:lnTo>
                  <a:lnTo>
                    <a:pt x="27" y="229"/>
                  </a:lnTo>
                  <a:lnTo>
                    <a:pt x="29" y="229"/>
                  </a:lnTo>
                  <a:lnTo>
                    <a:pt x="30" y="231"/>
                  </a:lnTo>
                  <a:lnTo>
                    <a:pt x="34" y="231"/>
                  </a:lnTo>
                  <a:lnTo>
                    <a:pt x="35" y="231"/>
                  </a:lnTo>
                  <a:lnTo>
                    <a:pt x="39" y="231"/>
                  </a:lnTo>
                  <a:lnTo>
                    <a:pt x="41" y="232"/>
                  </a:lnTo>
                  <a:lnTo>
                    <a:pt x="43" y="232"/>
                  </a:lnTo>
                  <a:lnTo>
                    <a:pt x="45" y="232"/>
                  </a:lnTo>
                  <a:lnTo>
                    <a:pt x="49" y="232"/>
                  </a:lnTo>
                  <a:lnTo>
                    <a:pt x="51" y="232"/>
                  </a:lnTo>
                  <a:lnTo>
                    <a:pt x="53" y="232"/>
                  </a:lnTo>
                  <a:lnTo>
                    <a:pt x="55" y="232"/>
                  </a:lnTo>
                  <a:lnTo>
                    <a:pt x="57" y="230"/>
                  </a:lnTo>
                  <a:lnTo>
                    <a:pt x="55" y="232"/>
                  </a:lnTo>
                  <a:lnTo>
                    <a:pt x="55" y="233"/>
                  </a:lnTo>
                  <a:lnTo>
                    <a:pt x="55" y="235"/>
                  </a:lnTo>
                  <a:lnTo>
                    <a:pt x="55" y="237"/>
                  </a:lnTo>
                  <a:lnTo>
                    <a:pt x="56" y="239"/>
                  </a:lnTo>
                  <a:lnTo>
                    <a:pt x="56" y="241"/>
                  </a:lnTo>
                  <a:lnTo>
                    <a:pt x="57" y="241"/>
                  </a:lnTo>
                  <a:lnTo>
                    <a:pt x="57" y="243"/>
                  </a:lnTo>
                  <a:lnTo>
                    <a:pt x="58" y="244"/>
                  </a:lnTo>
                  <a:lnTo>
                    <a:pt x="58" y="246"/>
                  </a:lnTo>
                  <a:lnTo>
                    <a:pt x="59" y="247"/>
                  </a:lnTo>
                  <a:lnTo>
                    <a:pt x="59" y="249"/>
                  </a:lnTo>
                  <a:lnTo>
                    <a:pt x="61" y="250"/>
                  </a:lnTo>
                  <a:lnTo>
                    <a:pt x="61" y="252"/>
                  </a:lnTo>
                  <a:lnTo>
                    <a:pt x="62" y="252"/>
                  </a:lnTo>
                  <a:lnTo>
                    <a:pt x="62" y="254"/>
                  </a:lnTo>
                  <a:lnTo>
                    <a:pt x="63" y="256"/>
                  </a:lnTo>
                  <a:lnTo>
                    <a:pt x="63" y="258"/>
                  </a:lnTo>
                  <a:lnTo>
                    <a:pt x="65" y="259"/>
                  </a:lnTo>
                  <a:lnTo>
                    <a:pt x="65" y="261"/>
                  </a:lnTo>
                  <a:lnTo>
                    <a:pt x="67" y="263"/>
                  </a:lnTo>
                  <a:lnTo>
                    <a:pt x="69" y="265"/>
                  </a:lnTo>
                  <a:lnTo>
                    <a:pt x="70" y="266"/>
                  </a:lnTo>
                  <a:lnTo>
                    <a:pt x="70" y="270"/>
                  </a:lnTo>
                  <a:lnTo>
                    <a:pt x="72" y="271"/>
                  </a:lnTo>
                  <a:lnTo>
                    <a:pt x="73" y="273"/>
                  </a:lnTo>
                  <a:lnTo>
                    <a:pt x="75" y="275"/>
                  </a:lnTo>
                  <a:lnTo>
                    <a:pt x="75" y="277"/>
                  </a:lnTo>
                  <a:lnTo>
                    <a:pt x="77" y="278"/>
                  </a:lnTo>
                  <a:lnTo>
                    <a:pt x="77" y="280"/>
                  </a:lnTo>
                  <a:lnTo>
                    <a:pt x="79" y="281"/>
                  </a:lnTo>
                  <a:lnTo>
                    <a:pt x="79" y="284"/>
                  </a:lnTo>
                  <a:lnTo>
                    <a:pt x="79" y="286"/>
                  </a:lnTo>
                  <a:lnTo>
                    <a:pt x="79" y="287"/>
                  </a:lnTo>
                  <a:lnTo>
                    <a:pt x="80" y="289"/>
                  </a:lnTo>
                  <a:lnTo>
                    <a:pt x="80" y="292"/>
                  </a:lnTo>
                  <a:lnTo>
                    <a:pt x="82" y="294"/>
                  </a:lnTo>
                  <a:lnTo>
                    <a:pt x="82" y="296"/>
                  </a:lnTo>
                  <a:lnTo>
                    <a:pt x="84" y="297"/>
                  </a:lnTo>
                  <a:lnTo>
                    <a:pt x="84" y="301"/>
                  </a:lnTo>
                  <a:lnTo>
                    <a:pt x="84" y="303"/>
                  </a:lnTo>
                  <a:lnTo>
                    <a:pt x="84" y="305"/>
                  </a:lnTo>
                  <a:lnTo>
                    <a:pt x="86" y="306"/>
                  </a:lnTo>
                  <a:lnTo>
                    <a:pt x="86" y="308"/>
                  </a:lnTo>
                  <a:lnTo>
                    <a:pt x="86" y="310"/>
                  </a:lnTo>
                  <a:lnTo>
                    <a:pt x="86" y="312"/>
                  </a:lnTo>
                  <a:lnTo>
                    <a:pt x="86" y="313"/>
                  </a:lnTo>
                  <a:lnTo>
                    <a:pt x="86" y="315"/>
                  </a:lnTo>
                  <a:lnTo>
                    <a:pt x="86" y="316"/>
                  </a:lnTo>
                  <a:lnTo>
                    <a:pt x="86" y="318"/>
                  </a:lnTo>
                  <a:lnTo>
                    <a:pt x="86" y="320"/>
                  </a:lnTo>
                  <a:lnTo>
                    <a:pt x="86" y="322"/>
                  </a:lnTo>
                  <a:lnTo>
                    <a:pt x="86" y="324"/>
                  </a:lnTo>
                  <a:lnTo>
                    <a:pt x="88" y="324"/>
                  </a:lnTo>
                  <a:lnTo>
                    <a:pt x="88" y="325"/>
                  </a:lnTo>
                  <a:lnTo>
                    <a:pt x="90" y="327"/>
                  </a:lnTo>
                  <a:lnTo>
                    <a:pt x="91" y="328"/>
                  </a:lnTo>
                  <a:lnTo>
                    <a:pt x="92" y="328"/>
                  </a:lnTo>
                  <a:lnTo>
                    <a:pt x="93" y="330"/>
                  </a:lnTo>
                  <a:lnTo>
                    <a:pt x="94" y="330"/>
                  </a:lnTo>
                  <a:lnTo>
                    <a:pt x="96" y="330"/>
                  </a:lnTo>
                  <a:lnTo>
                    <a:pt x="98" y="330"/>
                  </a:lnTo>
                  <a:lnTo>
                    <a:pt x="104" y="330"/>
                  </a:lnTo>
                  <a:lnTo>
                    <a:pt x="109" y="329"/>
                  </a:lnTo>
                  <a:lnTo>
                    <a:pt x="114" y="329"/>
                  </a:lnTo>
                  <a:lnTo>
                    <a:pt x="120" y="327"/>
                  </a:lnTo>
                  <a:lnTo>
                    <a:pt x="126" y="327"/>
                  </a:lnTo>
                  <a:lnTo>
                    <a:pt x="131" y="326"/>
                  </a:lnTo>
                  <a:lnTo>
                    <a:pt x="136" y="326"/>
                  </a:lnTo>
                  <a:lnTo>
                    <a:pt x="142" y="324"/>
                  </a:lnTo>
                  <a:lnTo>
                    <a:pt x="145" y="324"/>
                  </a:lnTo>
                  <a:lnTo>
                    <a:pt x="150" y="324"/>
                  </a:lnTo>
                  <a:lnTo>
                    <a:pt x="154" y="324"/>
                  </a:lnTo>
                  <a:lnTo>
                    <a:pt x="160" y="322"/>
                  </a:lnTo>
                  <a:lnTo>
                    <a:pt x="163" y="322"/>
                  </a:lnTo>
                  <a:lnTo>
                    <a:pt x="167" y="322"/>
                  </a:lnTo>
                  <a:lnTo>
                    <a:pt x="171" y="322"/>
                  </a:lnTo>
                  <a:lnTo>
                    <a:pt x="176" y="321"/>
                  </a:lnTo>
                  <a:lnTo>
                    <a:pt x="177" y="321"/>
                  </a:lnTo>
                  <a:lnTo>
                    <a:pt x="179" y="321"/>
                  </a:lnTo>
                  <a:lnTo>
                    <a:pt x="181" y="321"/>
                  </a:lnTo>
                  <a:lnTo>
                    <a:pt x="184" y="321"/>
                  </a:lnTo>
                  <a:lnTo>
                    <a:pt x="185" y="321"/>
                  </a:lnTo>
                  <a:lnTo>
                    <a:pt x="188" y="321"/>
                  </a:lnTo>
                  <a:lnTo>
                    <a:pt x="190" y="321"/>
                  </a:lnTo>
                  <a:lnTo>
                    <a:pt x="194" y="320"/>
                  </a:lnTo>
                  <a:lnTo>
                    <a:pt x="196" y="320"/>
                  </a:lnTo>
                  <a:lnTo>
                    <a:pt x="197" y="320"/>
                  </a:lnTo>
                  <a:lnTo>
                    <a:pt x="199" y="320"/>
                  </a:lnTo>
                  <a:lnTo>
                    <a:pt x="201" y="319"/>
                  </a:lnTo>
                  <a:lnTo>
                    <a:pt x="203" y="319"/>
                  </a:lnTo>
                  <a:lnTo>
                    <a:pt x="204" y="318"/>
                  </a:lnTo>
                  <a:lnTo>
                    <a:pt x="228" y="318"/>
                  </a:lnTo>
                </a:path>
              </a:pathLst>
            </a:custGeom>
            <a:solidFill>
              <a:srgbClr val="F8F8F8"/>
            </a:solidFill>
            <a:ln w="18732">
              <a:solidFill>
                <a:srgbClr val="DDDDDD"/>
              </a:solidFill>
              <a:round/>
              <a:headEnd/>
              <a:tailEnd/>
            </a:ln>
          </p:spPr>
          <p:txBody>
            <a:bodyPr/>
            <a:lstStyle/>
            <a:p>
              <a:endParaRPr lang="it-IT"/>
            </a:p>
          </p:txBody>
        </p:sp>
        <p:sp>
          <p:nvSpPr>
            <p:cNvPr id="13387" name="Freeform 101"/>
            <p:cNvSpPr>
              <a:spLocks/>
            </p:cNvSpPr>
            <p:nvPr/>
          </p:nvSpPr>
          <p:spPr bwMode="auto">
            <a:xfrm>
              <a:off x="1398" y="1469"/>
              <a:ext cx="72" cy="98"/>
            </a:xfrm>
            <a:custGeom>
              <a:avLst/>
              <a:gdLst>
                <a:gd name="T0" fmla="*/ 0 w 36"/>
                <a:gd name="T1" fmla="*/ 0 h 103"/>
                <a:gd name="T2" fmla="*/ 0 w 36"/>
                <a:gd name="T3" fmla="*/ 1 h 103"/>
                <a:gd name="T4" fmla="*/ 0 w 36"/>
                <a:gd name="T5" fmla="*/ 1 h 103"/>
                <a:gd name="T6" fmla="*/ 8 w 36"/>
                <a:gd name="T7" fmla="*/ 3 h 103"/>
                <a:gd name="T8" fmla="*/ 24 w 36"/>
                <a:gd name="T9" fmla="*/ 3 h 103"/>
                <a:gd name="T10" fmla="*/ 32 w 36"/>
                <a:gd name="T11" fmla="*/ 5 h 103"/>
                <a:gd name="T12" fmla="*/ 48 w 36"/>
                <a:gd name="T13" fmla="*/ 6 h 103"/>
                <a:gd name="T14" fmla="*/ 56 w 36"/>
                <a:gd name="T15" fmla="*/ 8 h 103"/>
                <a:gd name="T16" fmla="*/ 72 w 36"/>
                <a:gd name="T17" fmla="*/ 8 h 103"/>
                <a:gd name="T18" fmla="*/ 88 w 36"/>
                <a:gd name="T19" fmla="*/ 10 h 103"/>
                <a:gd name="T20" fmla="*/ 96 w 36"/>
                <a:gd name="T21" fmla="*/ 10 h 103"/>
                <a:gd name="T22" fmla="*/ 112 w 36"/>
                <a:gd name="T23" fmla="*/ 10 h 103"/>
                <a:gd name="T24" fmla="*/ 128 w 36"/>
                <a:gd name="T25" fmla="*/ 11 h 103"/>
                <a:gd name="T26" fmla="*/ 136 w 36"/>
                <a:gd name="T27" fmla="*/ 13 h 103"/>
                <a:gd name="T28" fmla="*/ 152 w 36"/>
                <a:gd name="T29" fmla="*/ 14 h 103"/>
                <a:gd name="T30" fmla="*/ 152 w 36"/>
                <a:gd name="T31" fmla="*/ 16 h 103"/>
                <a:gd name="T32" fmla="*/ 168 w 36"/>
                <a:gd name="T33" fmla="*/ 16 h 103"/>
                <a:gd name="T34" fmla="*/ 176 w 36"/>
                <a:gd name="T35" fmla="*/ 22 h 103"/>
                <a:gd name="T36" fmla="*/ 184 w 36"/>
                <a:gd name="T37" fmla="*/ 26 h 103"/>
                <a:gd name="T38" fmla="*/ 200 w 36"/>
                <a:gd name="T39" fmla="*/ 30 h 103"/>
                <a:gd name="T40" fmla="*/ 216 w 36"/>
                <a:gd name="T41" fmla="*/ 35 h 103"/>
                <a:gd name="T42" fmla="*/ 216 w 36"/>
                <a:gd name="T43" fmla="*/ 42 h 103"/>
                <a:gd name="T44" fmla="*/ 224 w 36"/>
                <a:gd name="T45" fmla="*/ 47 h 103"/>
                <a:gd name="T46" fmla="*/ 240 w 36"/>
                <a:gd name="T47" fmla="*/ 53 h 103"/>
                <a:gd name="T48" fmla="*/ 248 w 36"/>
                <a:gd name="T49" fmla="*/ 59 h 103"/>
                <a:gd name="T50" fmla="*/ 248 w 36"/>
                <a:gd name="T51" fmla="*/ 66 h 103"/>
                <a:gd name="T52" fmla="*/ 256 w 36"/>
                <a:gd name="T53" fmla="*/ 70 h 103"/>
                <a:gd name="T54" fmla="*/ 256 w 36"/>
                <a:gd name="T55" fmla="*/ 76 h 103"/>
                <a:gd name="T56" fmla="*/ 272 w 36"/>
                <a:gd name="T57" fmla="*/ 80 h 103"/>
                <a:gd name="T58" fmla="*/ 272 w 36"/>
                <a:gd name="T59" fmla="*/ 84 h 103"/>
                <a:gd name="T60" fmla="*/ 272 w 36"/>
                <a:gd name="T61" fmla="*/ 86 h 103"/>
                <a:gd name="T62" fmla="*/ 272 w 36"/>
                <a:gd name="T63" fmla="*/ 88 h 103"/>
                <a:gd name="T64" fmla="*/ 280 w 36"/>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103"/>
                <a:gd name="T101" fmla="*/ 36 w 36"/>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103">
                  <a:moveTo>
                    <a:pt x="0" y="0"/>
                  </a:moveTo>
                  <a:lnTo>
                    <a:pt x="0" y="1"/>
                  </a:lnTo>
                  <a:lnTo>
                    <a:pt x="1" y="3"/>
                  </a:lnTo>
                  <a:lnTo>
                    <a:pt x="3" y="3"/>
                  </a:lnTo>
                  <a:lnTo>
                    <a:pt x="4" y="5"/>
                  </a:lnTo>
                  <a:lnTo>
                    <a:pt x="6" y="6"/>
                  </a:lnTo>
                  <a:lnTo>
                    <a:pt x="7" y="8"/>
                  </a:lnTo>
                  <a:lnTo>
                    <a:pt x="9" y="8"/>
                  </a:lnTo>
                  <a:lnTo>
                    <a:pt x="11" y="10"/>
                  </a:lnTo>
                  <a:lnTo>
                    <a:pt x="12" y="11"/>
                  </a:lnTo>
                  <a:lnTo>
                    <a:pt x="14" y="13"/>
                  </a:lnTo>
                  <a:lnTo>
                    <a:pt x="16" y="14"/>
                  </a:lnTo>
                  <a:lnTo>
                    <a:pt x="17" y="16"/>
                  </a:lnTo>
                  <a:lnTo>
                    <a:pt x="19" y="17"/>
                  </a:lnTo>
                  <a:lnTo>
                    <a:pt x="19" y="19"/>
                  </a:lnTo>
                  <a:lnTo>
                    <a:pt x="21" y="19"/>
                  </a:lnTo>
                  <a:lnTo>
                    <a:pt x="22" y="25"/>
                  </a:lnTo>
                  <a:lnTo>
                    <a:pt x="23" y="29"/>
                  </a:lnTo>
                  <a:lnTo>
                    <a:pt x="25" y="36"/>
                  </a:lnTo>
                  <a:lnTo>
                    <a:pt x="27" y="41"/>
                  </a:lnTo>
                  <a:lnTo>
                    <a:pt x="27" y="48"/>
                  </a:lnTo>
                  <a:lnTo>
                    <a:pt x="28" y="55"/>
                  </a:lnTo>
                  <a:lnTo>
                    <a:pt x="30" y="62"/>
                  </a:lnTo>
                  <a:lnTo>
                    <a:pt x="31" y="68"/>
                  </a:lnTo>
                  <a:lnTo>
                    <a:pt x="31" y="76"/>
                  </a:lnTo>
                  <a:lnTo>
                    <a:pt x="32" y="82"/>
                  </a:lnTo>
                  <a:lnTo>
                    <a:pt x="32" y="88"/>
                  </a:lnTo>
                  <a:lnTo>
                    <a:pt x="34" y="93"/>
                  </a:lnTo>
                  <a:lnTo>
                    <a:pt x="34" y="97"/>
                  </a:lnTo>
                  <a:lnTo>
                    <a:pt x="34" y="100"/>
                  </a:lnTo>
                  <a:lnTo>
                    <a:pt x="34" y="102"/>
                  </a:lnTo>
                  <a:lnTo>
                    <a:pt x="35" y="102"/>
                  </a:lnTo>
                </a:path>
              </a:pathLst>
            </a:custGeom>
            <a:solidFill>
              <a:srgbClr val="F8F8F8"/>
            </a:solidFill>
            <a:ln w="18732">
              <a:solidFill>
                <a:srgbClr val="DDDDDD"/>
              </a:solidFill>
              <a:round/>
              <a:headEnd/>
              <a:tailEnd/>
            </a:ln>
          </p:spPr>
          <p:txBody>
            <a:bodyPr/>
            <a:lstStyle/>
            <a:p>
              <a:endParaRPr lang="it-IT"/>
            </a:p>
          </p:txBody>
        </p:sp>
        <p:sp>
          <p:nvSpPr>
            <p:cNvPr id="13388" name="Freeform 102"/>
            <p:cNvSpPr>
              <a:spLocks/>
            </p:cNvSpPr>
            <p:nvPr/>
          </p:nvSpPr>
          <p:spPr bwMode="auto">
            <a:xfrm>
              <a:off x="1490" y="1469"/>
              <a:ext cx="74" cy="98"/>
            </a:xfrm>
            <a:custGeom>
              <a:avLst/>
              <a:gdLst>
                <a:gd name="T0" fmla="*/ 288 w 37"/>
                <a:gd name="T1" fmla="*/ 0 h 103"/>
                <a:gd name="T2" fmla="*/ 280 w 37"/>
                <a:gd name="T3" fmla="*/ 1 h 103"/>
                <a:gd name="T4" fmla="*/ 280 w 37"/>
                <a:gd name="T5" fmla="*/ 1 h 103"/>
                <a:gd name="T6" fmla="*/ 264 w 37"/>
                <a:gd name="T7" fmla="*/ 3 h 103"/>
                <a:gd name="T8" fmla="*/ 264 w 37"/>
                <a:gd name="T9" fmla="*/ 3 h 103"/>
                <a:gd name="T10" fmla="*/ 248 w 37"/>
                <a:gd name="T11" fmla="*/ 5 h 103"/>
                <a:gd name="T12" fmla="*/ 240 w 37"/>
                <a:gd name="T13" fmla="*/ 6 h 103"/>
                <a:gd name="T14" fmla="*/ 224 w 37"/>
                <a:gd name="T15" fmla="*/ 8 h 103"/>
                <a:gd name="T16" fmla="*/ 216 w 37"/>
                <a:gd name="T17" fmla="*/ 8 h 103"/>
                <a:gd name="T18" fmla="*/ 192 w 37"/>
                <a:gd name="T19" fmla="*/ 10 h 103"/>
                <a:gd name="T20" fmla="*/ 184 w 37"/>
                <a:gd name="T21" fmla="*/ 10 h 103"/>
                <a:gd name="T22" fmla="*/ 168 w 37"/>
                <a:gd name="T23" fmla="*/ 10 h 103"/>
                <a:gd name="T24" fmla="*/ 152 w 37"/>
                <a:gd name="T25" fmla="*/ 11 h 103"/>
                <a:gd name="T26" fmla="*/ 136 w 37"/>
                <a:gd name="T27" fmla="*/ 13 h 103"/>
                <a:gd name="T28" fmla="*/ 128 w 37"/>
                <a:gd name="T29" fmla="*/ 14 h 103"/>
                <a:gd name="T30" fmla="*/ 120 w 37"/>
                <a:gd name="T31" fmla="*/ 16 h 103"/>
                <a:gd name="T32" fmla="*/ 120 w 37"/>
                <a:gd name="T33" fmla="*/ 16 h 103"/>
                <a:gd name="T34" fmla="*/ 104 w 37"/>
                <a:gd name="T35" fmla="*/ 22 h 103"/>
                <a:gd name="T36" fmla="*/ 88 w 37"/>
                <a:gd name="T37" fmla="*/ 26 h 103"/>
                <a:gd name="T38" fmla="*/ 72 w 37"/>
                <a:gd name="T39" fmla="*/ 30 h 103"/>
                <a:gd name="T40" fmla="*/ 56 w 37"/>
                <a:gd name="T41" fmla="*/ 35 h 103"/>
                <a:gd name="T42" fmla="*/ 40 w 37"/>
                <a:gd name="T43" fmla="*/ 42 h 103"/>
                <a:gd name="T44" fmla="*/ 40 w 37"/>
                <a:gd name="T45" fmla="*/ 47 h 103"/>
                <a:gd name="T46" fmla="*/ 24 w 37"/>
                <a:gd name="T47" fmla="*/ 53 h 103"/>
                <a:gd name="T48" fmla="*/ 24 w 37"/>
                <a:gd name="T49" fmla="*/ 59 h 103"/>
                <a:gd name="T50" fmla="*/ 8 w 37"/>
                <a:gd name="T51" fmla="*/ 66 h 103"/>
                <a:gd name="T52" fmla="*/ 8 w 37"/>
                <a:gd name="T53" fmla="*/ 70 h 103"/>
                <a:gd name="T54" fmla="*/ 0 w 37"/>
                <a:gd name="T55" fmla="*/ 76 h 103"/>
                <a:gd name="T56" fmla="*/ 0 w 37"/>
                <a:gd name="T57" fmla="*/ 80 h 103"/>
                <a:gd name="T58" fmla="*/ 0 w 37"/>
                <a:gd name="T59" fmla="*/ 84 h 103"/>
                <a:gd name="T60" fmla="*/ 0 w 37"/>
                <a:gd name="T61" fmla="*/ 86 h 103"/>
                <a:gd name="T62" fmla="*/ 0 w 37"/>
                <a:gd name="T63" fmla="*/ 88 h 103"/>
                <a:gd name="T64" fmla="*/ 0 w 37"/>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103"/>
                <a:gd name="T101" fmla="*/ 37 w 37"/>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103">
                  <a:moveTo>
                    <a:pt x="36" y="0"/>
                  </a:moveTo>
                  <a:lnTo>
                    <a:pt x="35" y="1"/>
                  </a:lnTo>
                  <a:lnTo>
                    <a:pt x="33" y="3"/>
                  </a:lnTo>
                  <a:lnTo>
                    <a:pt x="31" y="5"/>
                  </a:lnTo>
                  <a:lnTo>
                    <a:pt x="30" y="6"/>
                  </a:lnTo>
                  <a:lnTo>
                    <a:pt x="28" y="8"/>
                  </a:lnTo>
                  <a:lnTo>
                    <a:pt x="27" y="8"/>
                  </a:lnTo>
                  <a:lnTo>
                    <a:pt x="24" y="10"/>
                  </a:lnTo>
                  <a:lnTo>
                    <a:pt x="23" y="11"/>
                  </a:lnTo>
                  <a:lnTo>
                    <a:pt x="21" y="13"/>
                  </a:lnTo>
                  <a:lnTo>
                    <a:pt x="19" y="14"/>
                  </a:lnTo>
                  <a:lnTo>
                    <a:pt x="17" y="16"/>
                  </a:lnTo>
                  <a:lnTo>
                    <a:pt x="16" y="17"/>
                  </a:lnTo>
                  <a:lnTo>
                    <a:pt x="15" y="19"/>
                  </a:lnTo>
                  <a:lnTo>
                    <a:pt x="13" y="25"/>
                  </a:lnTo>
                  <a:lnTo>
                    <a:pt x="11" y="29"/>
                  </a:lnTo>
                  <a:lnTo>
                    <a:pt x="9" y="36"/>
                  </a:lnTo>
                  <a:lnTo>
                    <a:pt x="7" y="41"/>
                  </a:lnTo>
                  <a:lnTo>
                    <a:pt x="5" y="48"/>
                  </a:lnTo>
                  <a:lnTo>
                    <a:pt x="5" y="55"/>
                  </a:lnTo>
                  <a:lnTo>
                    <a:pt x="3" y="62"/>
                  </a:lnTo>
                  <a:lnTo>
                    <a:pt x="3" y="68"/>
                  </a:lnTo>
                  <a:lnTo>
                    <a:pt x="1" y="76"/>
                  </a:lnTo>
                  <a:lnTo>
                    <a:pt x="1" y="82"/>
                  </a:lnTo>
                  <a:lnTo>
                    <a:pt x="0" y="88"/>
                  </a:lnTo>
                  <a:lnTo>
                    <a:pt x="0" y="93"/>
                  </a:lnTo>
                  <a:lnTo>
                    <a:pt x="0" y="97"/>
                  </a:lnTo>
                  <a:lnTo>
                    <a:pt x="0" y="100"/>
                  </a:lnTo>
                  <a:lnTo>
                    <a:pt x="0" y="102"/>
                  </a:lnTo>
                </a:path>
              </a:pathLst>
            </a:custGeom>
            <a:solidFill>
              <a:srgbClr val="F8F8F8"/>
            </a:solidFill>
            <a:ln w="18732">
              <a:solidFill>
                <a:srgbClr val="DDDDDD"/>
              </a:solidFill>
              <a:round/>
              <a:headEnd/>
              <a:tailEnd/>
            </a:ln>
          </p:spPr>
          <p:txBody>
            <a:bodyPr/>
            <a:lstStyle/>
            <a:p>
              <a:endParaRPr lang="it-IT"/>
            </a:p>
          </p:txBody>
        </p:sp>
        <p:sp>
          <p:nvSpPr>
            <p:cNvPr id="13389" name="Freeform 103"/>
            <p:cNvSpPr>
              <a:spLocks/>
            </p:cNvSpPr>
            <p:nvPr/>
          </p:nvSpPr>
          <p:spPr bwMode="auto">
            <a:xfrm>
              <a:off x="1452" y="1468"/>
              <a:ext cx="69" cy="100"/>
            </a:xfrm>
            <a:custGeom>
              <a:avLst/>
              <a:gdLst>
                <a:gd name="T0" fmla="*/ 0 w 36"/>
                <a:gd name="T1" fmla="*/ 5 h 106"/>
                <a:gd name="T2" fmla="*/ 0 w 36"/>
                <a:gd name="T3" fmla="*/ 7 h 106"/>
                <a:gd name="T4" fmla="*/ 8 w 36"/>
                <a:gd name="T5" fmla="*/ 8 h 106"/>
                <a:gd name="T6" fmla="*/ 23 w 36"/>
                <a:gd name="T7" fmla="*/ 10 h 106"/>
                <a:gd name="T8" fmla="*/ 36 w 36"/>
                <a:gd name="T9" fmla="*/ 13 h 106"/>
                <a:gd name="T10" fmla="*/ 40 w 36"/>
                <a:gd name="T11" fmla="*/ 17 h 106"/>
                <a:gd name="T12" fmla="*/ 56 w 36"/>
                <a:gd name="T13" fmla="*/ 21 h 106"/>
                <a:gd name="T14" fmla="*/ 63 w 36"/>
                <a:gd name="T15" fmla="*/ 23 h 106"/>
                <a:gd name="T16" fmla="*/ 77 w 36"/>
                <a:gd name="T17" fmla="*/ 26 h 106"/>
                <a:gd name="T18" fmla="*/ 77 w 36"/>
                <a:gd name="T19" fmla="*/ 36 h 106"/>
                <a:gd name="T20" fmla="*/ 84 w 36"/>
                <a:gd name="T21" fmla="*/ 44 h 106"/>
                <a:gd name="T22" fmla="*/ 84 w 36"/>
                <a:gd name="T23" fmla="*/ 54 h 106"/>
                <a:gd name="T24" fmla="*/ 77 w 36"/>
                <a:gd name="T25" fmla="*/ 64 h 106"/>
                <a:gd name="T26" fmla="*/ 77 w 36"/>
                <a:gd name="T27" fmla="*/ 73 h 106"/>
                <a:gd name="T28" fmla="*/ 77 w 36"/>
                <a:gd name="T29" fmla="*/ 81 h 106"/>
                <a:gd name="T30" fmla="*/ 77 w 36"/>
                <a:gd name="T31" fmla="*/ 86 h 106"/>
                <a:gd name="T32" fmla="*/ 77 w 36"/>
                <a:gd name="T33" fmla="*/ 87 h 106"/>
                <a:gd name="T34" fmla="*/ 77 w 36"/>
                <a:gd name="T35" fmla="*/ 87 h 106"/>
                <a:gd name="T36" fmla="*/ 84 w 36"/>
                <a:gd name="T37" fmla="*/ 87 h 106"/>
                <a:gd name="T38" fmla="*/ 84 w 36"/>
                <a:gd name="T39" fmla="*/ 87 h 106"/>
                <a:gd name="T40" fmla="*/ 100 w 36"/>
                <a:gd name="T41" fmla="*/ 88 h 106"/>
                <a:gd name="T42" fmla="*/ 100 w 36"/>
                <a:gd name="T43" fmla="*/ 88 h 106"/>
                <a:gd name="T44" fmla="*/ 107 w 36"/>
                <a:gd name="T45" fmla="*/ 88 h 106"/>
                <a:gd name="T46" fmla="*/ 107 w 36"/>
                <a:gd name="T47" fmla="*/ 88 h 106"/>
                <a:gd name="T48" fmla="*/ 113 w 36"/>
                <a:gd name="T49" fmla="*/ 88 h 106"/>
                <a:gd name="T50" fmla="*/ 113 w 36"/>
                <a:gd name="T51" fmla="*/ 85 h 106"/>
                <a:gd name="T52" fmla="*/ 113 w 36"/>
                <a:gd name="T53" fmla="*/ 79 h 106"/>
                <a:gd name="T54" fmla="*/ 113 w 36"/>
                <a:gd name="T55" fmla="*/ 72 h 106"/>
                <a:gd name="T56" fmla="*/ 113 w 36"/>
                <a:gd name="T57" fmla="*/ 66 h 106"/>
                <a:gd name="T58" fmla="*/ 113 w 36"/>
                <a:gd name="T59" fmla="*/ 58 h 106"/>
                <a:gd name="T60" fmla="*/ 121 w 36"/>
                <a:gd name="T61" fmla="*/ 51 h 106"/>
                <a:gd name="T62" fmla="*/ 121 w 36"/>
                <a:gd name="T63" fmla="*/ 43 h 106"/>
                <a:gd name="T64" fmla="*/ 132 w 36"/>
                <a:gd name="T65" fmla="*/ 40 h 106"/>
                <a:gd name="T66" fmla="*/ 132 w 36"/>
                <a:gd name="T67" fmla="*/ 38 h 106"/>
                <a:gd name="T68" fmla="*/ 132 w 36"/>
                <a:gd name="T69" fmla="*/ 34 h 106"/>
                <a:gd name="T70" fmla="*/ 132 w 36"/>
                <a:gd name="T71" fmla="*/ 28 h 106"/>
                <a:gd name="T72" fmla="*/ 132 w 36"/>
                <a:gd name="T73" fmla="*/ 24 h 106"/>
                <a:gd name="T74" fmla="*/ 132 w 36"/>
                <a:gd name="T75" fmla="*/ 21 h 106"/>
                <a:gd name="T76" fmla="*/ 148 w 36"/>
                <a:gd name="T77" fmla="*/ 15 h 106"/>
                <a:gd name="T78" fmla="*/ 155 w 36"/>
                <a:gd name="T79" fmla="*/ 11 h 106"/>
                <a:gd name="T80" fmla="*/ 161 w 36"/>
                <a:gd name="T81" fmla="*/ 8 h 106"/>
                <a:gd name="T82" fmla="*/ 161 w 36"/>
                <a:gd name="T83" fmla="*/ 8 h 106"/>
                <a:gd name="T84" fmla="*/ 176 w 36"/>
                <a:gd name="T85" fmla="*/ 8 h 106"/>
                <a:gd name="T86" fmla="*/ 199 w 36"/>
                <a:gd name="T87" fmla="*/ 6 h 106"/>
                <a:gd name="T88" fmla="*/ 209 w 36"/>
                <a:gd name="T89" fmla="*/ 5 h 106"/>
                <a:gd name="T90" fmla="*/ 217 w 36"/>
                <a:gd name="T91" fmla="*/ 4 h 106"/>
                <a:gd name="T92" fmla="*/ 232 w 36"/>
                <a:gd name="T93" fmla="*/ 2 h 106"/>
                <a:gd name="T94" fmla="*/ 240 w 36"/>
                <a:gd name="T95" fmla="*/ 1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106"/>
                <a:gd name="T146" fmla="*/ 36 w 36"/>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106">
                  <a:moveTo>
                    <a:pt x="0" y="4"/>
                  </a:moveTo>
                  <a:lnTo>
                    <a:pt x="0" y="5"/>
                  </a:lnTo>
                  <a:lnTo>
                    <a:pt x="0" y="7"/>
                  </a:lnTo>
                  <a:lnTo>
                    <a:pt x="1" y="8"/>
                  </a:lnTo>
                  <a:lnTo>
                    <a:pt x="1" y="9"/>
                  </a:lnTo>
                  <a:lnTo>
                    <a:pt x="3" y="11"/>
                  </a:lnTo>
                  <a:lnTo>
                    <a:pt x="3" y="13"/>
                  </a:lnTo>
                  <a:lnTo>
                    <a:pt x="5" y="14"/>
                  </a:lnTo>
                  <a:lnTo>
                    <a:pt x="5" y="16"/>
                  </a:lnTo>
                  <a:lnTo>
                    <a:pt x="6" y="18"/>
                  </a:lnTo>
                  <a:lnTo>
                    <a:pt x="6" y="20"/>
                  </a:lnTo>
                  <a:lnTo>
                    <a:pt x="8" y="22"/>
                  </a:lnTo>
                  <a:lnTo>
                    <a:pt x="8" y="24"/>
                  </a:lnTo>
                  <a:lnTo>
                    <a:pt x="9" y="25"/>
                  </a:lnTo>
                  <a:lnTo>
                    <a:pt x="9" y="27"/>
                  </a:lnTo>
                  <a:lnTo>
                    <a:pt x="11" y="28"/>
                  </a:lnTo>
                  <a:lnTo>
                    <a:pt x="11" y="32"/>
                  </a:lnTo>
                  <a:lnTo>
                    <a:pt x="11" y="36"/>
                  </a:lnTo>
                  <a:lnTo>
                    <a:pt x="11" y="42"/>
                  </a:lnTo>
                  <a:lnTo>
                    <a:pt x="12" y="47"/>
                  </a:lnTo>
                  <a:lnTo>
                    <a:pt x="12" y="53"/>
                  </a:lnTo>
                  <a:lnTo>
                    <a:pt x="12" y="59"/>
                  </a:lnTo>
                  <a:lnTo>
                    <a:pt x="12" y="64"/>
                  </a:lnTo>
                  <a:lnTo>
                    <a:pt x="12" y="70"/>
                  </a:lnTo>
                  <a:lnTo>
                    <a:pt x="11" y="76"/>
                  </a:lnTo>
                  <a:lnTo>
                    <a:pt x="11" y="82"/>
                  </a:lnTo>
                  <a:lnTo>
                    <a:pt x="11" y="87"/>
                  </a:lnTo>
                  <a:lnTo>
                    <a:pt x="11" y="91"/>
                  </a:lnTo>
                  <a:lnTo>
                    <a:pt x="11" y="96"/>
                  </a:lnTo>
                  <a:lnTo>
                    <a:pt x="11" y="99"/>
                  </a:lnTo>
                  <a:lnTo>
                    <a:pt x="11" y="102"/>
                  </a:lnTo>
                  <a:lnTo>
                    <a:pt x="11" y="103"/>
                  </a:lnTo>
                  <a:lnTo>
                    <a:pt x="11" y="104"/>
                  </a:lnTo>
                  <a:lnTo>
                    <a:pt x="12" y="104"/>
                  </a:lnTo>
                  <a:lnTo>
                    <a:pt x="14" y="104"/>
                  </a:lnTo>
                  <a:lnTo>
                    <a:pt x="14" y="105"/>
                  </a:lnTo>
                  <a:lnTo>
                    <a:pt x="15" y="105"/>
                  </a:lnTo>
                  <a:lnTo>
                    <a:pt x="16" y="105"/>
                  </a:lnTo>
                  <a:lnTo>
                    <a:pt x="16" y="103"/>
                  </a:lnTo>
                  <a:lnTo>
                    <a:pt x="16" y="101"/>
                  </a:lnTo>
                  <a:lnTo>
                    <a:pt x="16" y="97"/>
                  </a:lnTo>
                  <a:lnTo>
                    <a:pt x="16" y="94"/>
                  </a:lnTo>
                  <a:lnTo>
                    <a:pt x="16" y="90"/>
                  </a:lnTo>
                  <a:lnTo>
                    <a:pt x="16" y="86"/>
                  </a:lnTo>
                  <a:lnTo>
                    <a:pt x="16" y="81"/>
                  </a:lnTo>
                  <a:lnTo>
                    <a:pt x="16" y="78"/>
                  </a:lnTo>
                  <a:lnTo>
                    <a:pt x="16" y="73"/>
                  </a:lnTo>
                  <a:lnTo>
                    <a:pt x="16" y="69"/>
                  </a:lnTo>
                  <a:lnTo>
                    <a:pt x="17" y="64"/>
                  </a:lnTo>
                  <a:lnTo>
                    <a:pt x="17" y="60"/>
                  </a:lnTo>
                  <a:lnTo>
                    <a:pt x="17" y="56"/>
                  </a:lnTo>
                  <a:lnTo>
                    <a:pt x="17" y="52"/>
                  </a:lnTo>
                  <a:lnTo>
                    <a:pt x="19" y="49"/>
                  </a:lnTo>
                  <a:lnTo>
                    <a:pt x="19" y="48"/>
                  </a:lnTo>
                  <a:lnTo>
                    <a:pt x="19" y="46"/>
                  </a:lnTo>
                  <a:lnTo>
                    <a:pt x="19" y="44"/>
                  </a:lnTo>
                  <a:lnTo>
                    <a:pt x="19" y="41"/>
                  </a:lnTo>
                  <a:lnTo>
                    <a:pt x="19" y="40"/>
                  </a:lnTo>
                  <a:lnTo>
                    <a:pt x="19" y="36"/>
                  </a:lnTo>
                  <a:lnTo>
                    <a:pt x="19" y="34"/>
                  </a:lnTo>
                  <a:lnTo>
                    <a:pt x="19" y="30"/>
                  </a:lnTo>
                  <a:lnTo>
                    <a:pt x="19" y="29"/>
                  </a:lnTo>
                  <a:lnTo>
                    <a:pt x="19" y="25"/>
                  </a:lnTo>
                  <a:lnTo>
                    <a:pt x="19" y="24"/>
                  </a:lnTo>
                  <a:lnTo>
                    <a:pt x="21" y="20"/>
                  </a:lnTo>
                  <a:lnTo>
                    <a:pt x="21" y="18"/>
                  </a:lnTo>
                  <a:lnTo>
                    <a:pt x="22" y="16"/>
                  </a:lnTo>
                  <a:lnTo>
                    <a:pt x="22" y="14"/>
                  </a:lnTo>
                  <a:lnTo>
                    <a:pt x="23" y="11"/>
                  </a:lnTo>
                  <a:lnTo>
                    <a:pt x="23" y="10"/>
                  </a:lnTo>
                  <a:lnTo>
                    <a:pt x="25" y="8"/>
                  </a:lnTo>
                  <a:lnTo>
                    <a:pt x="27" y="6"/>
                  </a:lnTo>
                  <a:lnTo>
                    <a:pt x="28" y="6"/>
                  </a:lnTo>
                  <a:lnTo>
                    <a:pt x="30" y="5"/>
                  </a:lnTo>
                  <a:lnTo>
                    <a:pt x="31" y="4"/>
                  </a:lnTo>
                  <a:lnTo>
                    <a:pt x="33" y="2"/>
                  </a:lnTo>
                  <a:lnTo>
                    <a:pt x="34" y="1"/>
                  </a:lnTo>
                  <a:lnTo>
                    <a:pt x="35" y="0"/>
                  </a:lnTo>
                </a:path>
              </a:pathLst>
            </a:custGeom>
            <a:solidFill>
              <a:srgbClr val="F8F8F8"/>
            </a:solidFill>
            <a:ln w="6350">
              <a:solidFill>
                <a:srgbClr val="DDDDDD"/>
              </a:solidFill>
              <a:round/>
              <a:headEnd/>
              <a:tailEnd/>
            </a:ln>
          </p:spPr>
          <p:txBody>
            <a:bodyPr/>
            <a:lstStyle/>
            <a:p>
              <a:endParaRPr lang="it-IT"/>
            </a:p>
          </p:txBody>
        </p:sp>
        <p:sp>
          <p:nvSpPr>
            <p:cNvPr id="13390" name="AutoShape 104"/>
            <p:cNvSpPr>
              <a:spLocks noChangeArrowheads="1"/>
            </p:cNvSpPr>
            <p:nvPr/>
          </p:nvSpPr>
          <p:spPr bwMode="auto">
            <a:xfrm flipV="1">
              <a:off x="1043" y="1302"/>
              <a:ext cx="867" cy="17"/>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3391" name="AutoShape 105"/>
            <p:cNvSpPr>
              <a:spLocks noChangeArrowheads="1"/>
            </p:cNvSpPr>
            <p:nvPr/>
          </p:nvSpPr>
          <p:spPr bwMode="auto">
            <a:xfrm flipV="1">
              <a:off x="1083" y="1293"/>
              <a:ext cx="788" cy="9"/>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3392" name="Oval 106"/>
            <p:cNvSpPr>
              <a:spLocks noChangeArrowheads="1"/>
            </p:cNvSpPr>
            <p:nvPr/>
          </p:nvSpPr>
          <p:spPr bwMode="auto">
            <a:xfrm>
              <a:off x="1316" y="1473"/>
              <a:ext cx="40"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3393" name="Oval 107"/>
            <p:cNvSpPr>
              <a:spLocks noChangeArrowheads="1"/>
            </p:cNvSpPr>
            <p:nvPr/>
          </p:nvSpPr>
          <p:spPr bwMode="auto">
            <a:xfrm>
              <a:off x="1602" y="1475"/>
              <a:ext cx="41"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3394" name="Freeform 108"/>
            <p:cNvSpPr>
              <a:spLocks/>
            </p:cNvSpPr>
            <p:nvPr/>
          </p:nvSpPr>
          <p:spPr bwMode="auto">
            <a:xfrm>
              <a:off x="1247" y="1320"/>
              <a:ext cx="63" cy="35"/>
            </a:xfrm>
            <a:custGeom>
              <a:avLst/>
              <a:gdLst>
                <a:gd name="T0" fmla="*/ 8 w 32"/>
                <a:gd name="T1" fmla="*/ 0 h 38"/>
                <a:gd name="T2" fmla="*/ 8 w 32"/>
                <a:gd name="T3" fmla="*/ 0 h 38"/>
                <a:gd name="T4" fmla="*/ 24 w 32"/>
                <a:gd name="T5" fmla="*/ 0 h 38"/>
                <a:gd name="T6" fmla="*/ 47 w 32"/>
                <a:gd name="T7" fmla="*/ 0 h 38"/>
                <a:gd name="T8" fmla="*/ 63 w 32"/>
                <a:gd name="T9" fmla="*/ 0 h 38"/>
                <a:gd name="T10" fmla="*/ 93 w 32"/>
                <a:gd name="T11" fmla="*/ 0 h 38"/>
                <a:gd name="T12" fmla="*/ 108 w 32"/>
                <a:gd name="T13" fmla="*/ 0 h 38"/>
                <a:gd name="T14" fmla="*/ 116 w 32"/>
                <a:gd name="T15" fmla="*/ 0 h 38"/>
                <a:gd name="T16" fmla="*/ 124 w 32"/>
                <a:gd name="T17" fmla="*/ 2 h 38"/>
                <a:gd name="T18" fmla="*/ 124 w 32"/>
                <a:gd name="T19" fmla="*/ 3 h 38"/>
                <a:gd name="T20" fmla="*/ 136 w 32"/>
                <a:gd name="T21" fmla="*/ 5 h 38"/>
                <a:gd name="T22" fmla="*/ 167 w 32"/>
                <a:gd name="T23" fmla="*/ 6 h 38"/>
                <a:gd name="T24" fmla="*/ 183 w 32"/>
                <a:gd name="T25" fmla="*/ 8 h 38"/>
                <a:gd name="T26" fmla="*/ 205 w 32"/>
                <a:gd name="T27" fmla="*/ 12 h 38"/>
                <a:gd name="T28" fmla="*/ 221 w 32"/>
                <a:gd name="T29" fmla="*/ 15 h 38"/>
                <a:gd name="T30" fmla="*/ 228 w 32"/>
                <a:gd name="T31" fmla="*/ 15 h 38"/>
                <a:gd name="T32" fmla="*/ 228 w 32"/>
                <a:gd name="T33" fmla="*/ 15 h 38"/>
                <a:gd name="T34" fmla="*/ 228 w 32"/>
                <a:gd name="T35" fmla="*/ 17 h 38"/>
                <a:gd name="T36" fmla="*/ 213 w 32"/>
                <a:gd name="T37" fmla="*/ 18 h 38"/>
                <a:gd name="T38" fmla="*/ 197 w 32"/>
                <a:gd name="T39" fmla="*/ 21 h 38"/>
                <a:gd name="T40" fmla="*/ 183 w 32"/>
                <a:gd name="T41" fmla="*/ 24 h 38"/>
                <a:gd name="T42" fmla="*/ 167 w 32"/>
                <a:gd name="T43" fmla="*/ 27 h 38"/>
                <a:gd name="T44" fmla="*/ 159 w 32"/>
                <a:gd name="T45" fmla="*/ 29 h 38"/>
                <a:gd name="T46" fmla="*/ 159 w 32"/>
                <a:gd name="T47" fmla="*/ 29 h 38"/>
                <a:gd name="T48" fmla="*/ 144 w 32"/>
                <a:gd name="T49" fmla="*/ 29 h 38"/>
                <a:gd name="T50" fmla="*/ 136 w 32"/>
                <a:gd name="T51" fmla="*/ 27 h 38"/>
                <a:gd name="T52" fmla="*/ 124 w 32"/>
                <a:gd name="T53" fmla="*/ 26 h 38"/>
                <a:gd name="T54" fmla="*/ 108 w 32"/>
                <a:gd name="T55" fmla="*/ 23 h 38"/>
                <a:gd name="T56" fmla="*/ 93 w 32"/>
                <a:gd name="T57" fmla="*/ 20 h 38"/>
                <a:gd name="T58" fmla="*/ 63 w 32"/>
                <a:gd name="T59" fmla="*/ 18 h 38"/>
                <a:gd name="T60" fmla="*/ 47 w 32"/>
                <a:gd name="T61" fmla="*/ 16 h 38"/>
                <a:gd name="T62" fmla="*/ 47 w 32"/>
                <a:gd name="T63" fmla="*/ 15 h 38"/>
                <a:gd name="T64" fmla="*/ 39 w 32"/>
                <a:gd name="T65" fmla="*/ 14 h 38"/>
                <a:gd name="T66" fmla="*/ 32 w 32"/>
                <a:gd name="T67" fmla="*/ 13 h 38"/>
                <a:gd name="T68" fmla="*/ 16 w 32"/>
                <a:gd name="T69" fmla="*/ 11 h 38"/>
                <a:gd name="T70" fmla="*/ 16 w 32"/>
                <a:gd name="T71" fmla="*/ 8 h 38"/>
                <a:gd name="T72" fmla="*/ 0 w 32"/>
                <a:gd name="T73" fmla="*/ 7 h 38"/>
                <a:gd name="T74" fmla="*/ 0 w 32"/>
                <a:gd name="T75" fmla="*/ 6 h 38"/>
                <a:gd name="T76" fmla="*/ 0 w 32"/>
                <a:gd name="T77" fmla="*/ 5 h 38"/>
                <a:gd name="T78" fmla="*/ 0 w 32"/>
                <a:gd name="T79" fmla="*/ 2 h 38"/>
                <a:gd name="T80" fmla="*/ 8 w 32"/>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
                <a:gd name="T124" fmla="*/ 0 h 38"/>
                <a:gd name="T125" fmla="*/ 32 w 32"/>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 h="38">
                  <a:moveTo>
                    <a:pt x="1" y="0"/>
                  </a:moveTo>
                  <a:lnTo>
                    <a:pt x="1" y="0"/>
                  </a:lnTo>
                  <a:lnTo>
                    <a:pt x="3" y="0"/>
                  </a:lnTo>
                  <a:lnTo>
                    <a:pt x="5" y="0"/>
                  </a:lnTo>
                  <a:lnTo>
                    <a:pt x="6" y="0"/>
                  </a:lnTo>
                  <a:lnTo>
                    <a:pt x="8" y="0"/>
                  </a:lnTo>
                  <a:lnTo>
                    <a:pt x="10" y="0"/>
                  </a:lnTo>
                  <a:lnTo>
                    <a:pt x="12" y="0"/>
                  </a:lnTo>
                  <a:lnTo>
                    <a:pt x="14" y="0"/>
                  </a:lnTo>
                  <a:lnTo>
                    <a:pt x="15" y="0"/>
                  </a:lnTo>
                  <a:lnTo>
                    <a:pt x="16" y="0"/>
                  </a:lnTo>
                  <a:lnTo>
                    <a:pt x="16" y="2"/>
                  </a:lnTo>
                  <a:lnTo>
                    <a:pt x="16" y="3"/>
                  </a:lnTo>
                  <a:lnTo>
                    <a:pt x="18" y="3"/>
                  </a:lnTo>
                  <a:lnTo>
                    <a:pt x="18" y="5"/>
                  </a:lnTo>
                  <a:lnTo>
                    <a:pt x="20" y="7"/>
                  </a:lnTo>
                  <a:lnTo>
                    <a:pt x="22" y="9"/>
                  </a:lnTo>
                  <a:lnTo>
                    <a:pt x="24" y="10"/>
                  </a:lnTo>
                  <a:lnTo>
                    <a:pt x="24" y="11"/>
                  </a:lnTo>
                  <a:lnTo>
                    <a:pt x="25" y="13"/>
                  </a:lnTo>
                  <a:lnTo>
                    <a:pt x="27" y="15"/>
                  </a:lnTo>
                  <a:lnTo>
                    <a:pt x="29" y="16"/>
                  </a:lnTo>
                  <a:lnTo>
                    <a:pt x="29" y="18"/>
                  </a:lnTo>
                  <a:lnTo>
                    <a:pt x="30" y="18"/>
                  </a:lnTo>
                  <a:lnTo>
                    <a:pt x="31" y="17"/>
                  </a:lnTo>
                  <a:lnTo>
                    <a:pt x="30" y="18"/>
                  </a:lnTo>
                  <a:lnTo>
                    <a:pt x="30" y="19"/>
                  </a:lnTo>
                  <a:lnTo>
                    <a:pt x="30" y="21"/>
                  </a:lnTo>
                  <a:lnTo>
                    <a:pt x="28" y="23"/>
                  </a:lnTo>
                  <a:lnTo>
                    <a:pt x="28" y="25"/>
                  </a:lnTo>
                  <a:lnTo>
                    <a:pt x="26" y="27"/>
                  </a:lnTo>
                  <a:lnTo>
                    <a:pt x="26" y="28"/>
                  </a:lnTo>
                  <a:lnTo>
                    <a:pt x="24" y="30"/>
                  </a:lnTo>
                  <a:lnTo>
                    <a:pt x="24" y="32"/>
                  </a:lnTo>
                  <a:lnTo>
                    <a:pt x="22" y="34"/>
                  </a:lnTo>
                  <a:lnTo>
                    <a:pt x="22" y="35"/>
                  </a:lnTo>
                  <a:lnTo>
                    <a:pt x="21" y="37"/>
                  </a:lnTo>
                  <a:lnTo>
                    <a:pt x="19" y="37"/>
                  </a:lnTo>
                  <a:lnTo>
                    <a:pt x="19" y="36"/>
                  </a:lnTo>
                  <a:lnTo>
                    <a:pt x="18" y="35"/>
                  </a:lnTo>
                  <a:lnTo>
                    <a:pt x="18" y="34"/>
                  </a:lnTo>
                  <a:lnTo>
                    <a:pt x="16" y="33"/>
                  </a:lnTo>
                  <a:lnTo>
                    <a:pt x="15" y="31"/>
                  </a:lnTo>
                  <a:lnTo>
                    <a:pt x="14" y="29"/>
                  </a:lnTo>
                  <a:lnTo>
                    <a:pt x="14" y="27"/>
                  </a:lnTo>
                  <a:lnTo>
                    <a:pt x="12" y="26"/>
                  </a:lnTo>
                  <a:lnTo>
                    <a:pt x="10" y="24"/>
                  </a:lnTo>
                  <a:lnTo>
                    <a:pt x="8" y="23"/>
                  </a:lnTo>
                  <a:lnTo>
                    <a:pt x="8" y="21"/>
                  </a:lnTo>
                  <a:lnTo>
                    <a:pt x="6" y="20"/>
                  </a:lnTo>
                  <a:lnTo>
                    <a:pt x="6" y="18"/>
                  </a:lnTo>
                  <a:lnTo>
                    <a:pt x="6" y="17"/>
                  </a:lnTo>
                  <a:lnTo>
                    <a:pt x="5" y="17"/>
                  </a:lnTo>
                  <a:lnTo>
                    <a:pt x="5" y="16"/>
                  </a:lnTo>
                  <a:lnTo>
                    <a:pt x="4" y="16"/>
                  </a:lnTo>
                  <a:lnTo>
                    <a:pt x="4" y="14"/>
                  </a:lnTo>
                  <a:lnTo>
                    <a:pt x="2" y="14"/>
                  </a:lnTo>
                  <a:lnTo>
                    <a:pt x="2" y="12"/>
                  </a:lnTo>
                  <a:lnTo>
                    <a:pt x="2" y="11"/>
                  </a:lnTo>
                  <a:lnTo>
                    <a:pt x="2" y="10"/>
                  </a:lnTo>
                  <a:lnTo>
                    <a:pt x="0" y="10"/>
                  </a:lnTo>
                  <a:lnTo>
                    <a:pt x="0" y="8"/>
                  </a:lnTo>
                  <a:lnTo>
                    <a:pt x="0" y="7"/>
                  </a:lnTo>
                  <a:lnTo>
                    <a:pt x="0" y="5"/>
                  </a:lnTo>
                  <a:lnTo>
                    <a:pt x="0" y="3"/>
                  </a:lnTo>
                  <a:lnTo>
                    <a:pt x="0" y="2"/>
                  </a:lnTo>
                  <a:lnTo>
                    <a:pt x="1" y="0"/>
                  </a:lnTo>
                </a:path>
              </a:pathLst>
            </a:custGeom>
            <a:solidFill>
              <a:srgbClr val="F8F8F8"/>
            </a:solidFill>
            <a:ln w="9525">
              <a:solidFill>
                <a:srgbClr val="DDDDDD"/>
              </a:solidFill>
              <a:round/>
              <a:headEnd/>
              <a:tailEnd/>
            </a:ln>
          </p:spPr>
          <p:txBody>
            <a:bodyPr/>
            <a:lstStyle/>
            <a:p>
              <a:endParaRPr lang="it-IT"/>
            </a:p>
          </p:txBody>
        </p:sp>
        <p:sp>
          <p:nvSpPr>
            <p:cNvPr id="13395" name="Freeform 109"/>
            <p:cNvSpPr>
              <a:spLocks/>
            </p:cNvSpPr>
            <p:nvPr/>
          </p:nvSpPr>
          <p:spPr bwMode="auto">
            <a:xfrm>
              <a:off x="1172" y="1319"/>
              <a:ext cx="311" cy="141"/>
            </a:xfrm>
            <a:custGeom>
              <a:avLst/>
              <a:gdLst>
                <a:gd name="T0" fmla="*/ 833 w 158"/>
                <a:gd name="T1" fmla="*/ 1 h 152"/>
                <a:gd name="T2" fmla="*/ 1112 w 158"/>
                <a:gd name="T3" fmla="*/ 20 h 152"/>
                <a:gd name="T4" fmla="*/ 1136 w 158"/>
                <a:gd name="T5" fmla="*/ 42 h 152"/>
                <a:gd name="T6" fmla="*/ 1173 w 158"/>
                <a:gd name="T7" fmla="*/ 42 h 152"/>
                <a:gd name="T8" fmla="*/ 1197 w 158"/>
                <a:gd name="T9" fmla="*/ 46 h 152"/>
                <a:gd name="T10" fmla="*/ 1197 w 158"/>
                <a:gd name="T11" fmla="*/ 90 h 152"/>
                <a:gd name="T12" fmla="*/ 1197 w 158"/>
                <a:gd name="T13" fmla="*/ 121 h 152"/>
                <a:gd name="T14" fmla="*/ 1008 w 158"/>
                <a:gd name="T15" fmla="*/ 118 h 152"/>
                <a:gd name="T16" fmla="*/ 779 w 158"/>
                <a:gd name="T17" fmla="*/ 112 h 152"/>
                <a:gd name="T18" fmla="*/ 685 w 158"/>
                <a:gd name="T19" fmla="*/ 111 h 152"/>
                <a:gd name="T20" fmla="*/ 520 w 158"/>
                <a:gd name="T21" fmla="*/ 111 h 152"/>
                <a:gd name="T22" fmla="*/ 472 w 158"/>
                <a:gd name="T23" fmla="*/ 113 h 152"/>
                <a:gd name="T24" fmla="*/ 472 w 158"/>
                <a:gd name="T25" fmla="*/ 116 h 152"/>
                <a:gd name="T26" fmla="*/ 449 w 158"/>
                <a:gd name="T27" fmla="*/ 119 h 152"/>
                <a:gd name="T28" fmla="*/ 372 w 158"/>
                <a:gd name="T29" fmla="*/ 114 h 152"/>
                <a:gd name="T30" fmla="*/ 299 w 158"/>
                <a:gd name="T31" fmla="*/ 105 h 152"/>
                <a:gd name="T32" fmla="*/ 268 w 158"/>
                <a:gd name="T33" fmla="*/ 89 h 152"/>
                <a:gd name="T34" fmla="*/ 136 w 158"/>
                <a:gd name="T35" fmla="*/ 71 h 152"/>
                <a:gd name="T36" fmla="*/ 31 w 158"/>
                <a:gd name="T37" fmla="*/ 67 h 152"/>
                <a:gd name="T38" fmla="*/ 159 w 158"/>
                <a:gd name="T39" fmla="*/ 66 h 152"/>
                <a:gd name="T40" fmla="*/ 291 w 158"/>
                <a:gd name="T41" fmla="*/ 71 h 152"/>
                <a:gd name="T42" fmla="*/ 380 w 158"/>
                <a:gd name="T43" fmla="*/ 85 h 152"/>
                <a:gd name="T44" fmla="*/ 411 w 158"/>
                <a:gd name="T45" fmla="*/ 98 h 152"/>
                <a:gd name="T46" fmla="*/ 488 w 158"/>
                <a:gd name="T47" fmla="*/ 101 h 152"/>
                <a:gd name="T48" fmla="*/ 589 w 158"/>
                <a:gd name="T49" fmla="*/ 101 h 152"/>
                <a:gd name="T50" fmla="*/ 604 w 158"/>
                <a:gd name="T51" fmla="*/ 94 h 152"/>
                <a:gd name="T52" fmla="*/ 616 w 158"/>
                <a:gd name="T53" fmla="*/ 74 h 152"/>
                <a:gd name="T54" fmla="*/ 616 w 158"/>
                <a:gd name="T55" fmla="*/ 72 h 152"/>
                <a:gd name="T56" fmla="*/ 640 w 158"/>
                <a:gd name="T57" fmla="*/ 90 h 152"/>
                <a:gd name="T58" fmla="*/ 817 w 158"/>
                <a:gd name="T59" fmla="*/ 99 h 152"/>
                <a:gd name="T60" fmla="*/ 1053 w 158"/>
                <a:gd name="T61" fmla="*/ 90 h 152"/>
                <a:gd name="T62" fmla="*/ 1128 w 158"/>
                <a:gd name="T63" fmla="*/ 75 h 152"/>
                <a:gd name="T64" fmla="*/ 1085 w 158"/>
                <a:gd name="T65" fmla="*/ 58 h 152"/>
                <a:gd name="T66" fmla="*/ 984 w 158"/>
                <a:gd name="T67" fmla="*/ 53 h 152"/>
                <a:gd name="T68" fmla="*/ 844 w 158"/>
                <a:gd name="T69" fmla="*/ 53 h 152"/>
                <a:gd name="T70" fmla="*/ 640 w 158"/>
                <a:gd name="T71" fmla="*/ 59 h 152"/>
                <a:gd name="T72" fmla="*/ 581 w 158"/>
                <a:gd name="T73" fmla="*/ 61 h 152"/>
                <a:gd name="T74" fmla="*/ 581 w 158"/>
                <a:gd name="T75" fmla="*/ 58 h 152"/>
                <a:gd name="T76" fmla="*/ 581 w 158"/>
                <a:gd name="T77" fmla="*/ 53 h 152"/>
                <a:gd name="T78" fmla="*/ 756 w 158"/>
                <a:gd name="T79" fmla="*/ 50 h 152"/>
                <a:gd name="T80" fmla="*/ 961 w 158"/>
                <a:gd name="T81" fmla="*/ 45 h 152"/>
                <a:gd name="T82" fmla="*/ 1031 w 158"/>
                <a:gd name="T83" fmla="*/ 37 h 152"/>
                <a:gd name="T84" fmla="*/ 1061 w 158"/>
                <a:gd name="T85" fmla="*/ 19 h 152"/>
                <a:gd name="T86" fmla="*/ 907 w 158"/>
                <a:gd name="T87" fmla="*/ 13 h 152"/>
                <a:gd name="T88" fmla="*/ 809 w 158"/>
                <a:gd name="T89" fmla="*/ 24 h 152"/>
                <a:gd name="T90" fmla="*/ 900 w 158"/>
                <a:gd name="T91" fmla="*/ 32 h 152"/>
                <a:gd name="T92" fmla="*/ 937 w 158"/>
                <a:gd name="T93" fmla="*/ 28 h 152"/>
                <a:gd name="T94" fmla="*/ 945 w 158"/>
                <a:gd name="T95" fmla="*/ 24 h 152"/>
                <a:gd name="T96" fmla="*/ 968 w 158"/>
                <a:gd name="T97" fmla="*/ 28 h 152"/>
                <a:gd name="T98" fmla="*/ 1000 w 158"/>
                <a:gd name="T99" fmla="*/ 35 h 152"/>
                <a:gd name="T100" fmla="*/ 900 w 158"/>
                <a:gd name="T101" fmla="*/ 39 h 152"/>
                <a:gd name="T102" fmla="*/ 716 w 158"/>
                <a:gd name="T103" fmla="*/ 44 h 152"/>
                <a:gd name="T104" fmla="*/ 693 w 158"/>
                <a:gd name="T105" fmla="*/ 42 h 152"/>
                <a:gd name="T106" fmla="*/ 740 w 158"/>
                <a:gd name="T107" fmla="*/ 34 h 152"/>
                <a:gd name="T108" fmla="*/ 748 w 158"/>
                <a:gd name="T109" fmla="*/ 17 h 152"/>
                <a:gd name="T110" fmla="*/ 701 w 158"/>
                <a:gd name="T111" fmla="*/ 9 h 152"/>
                <a:gd name="T112" fmla="*/ 663 w 158"/>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8"/>
                <a:gd name="T172" fmla="*/ 0 h 152"/>
                <a:gd name="T173" fmla="*/ 158 w 158"/>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8" h="152">
                  <a:moveTo>
                    <a:pt x="87" y="0"/>
                  </a:moveTo>
                  <a:lnTo>
                    <a:pt x="87" y="0"/>
                  </a:lnTo>
                  <a:lnTo>
                    <a:pt x="89" y="0"/>
                  </a:lnTo>
                  <a:lnTo>
                    <a:pt x="92" y="0"/>
                  </a:lnTo>
                  <a:lnTo>
                    <a:pt x="98" y="0"/>
                  </a:lnTo>
                  <a:lnTo>
                    <a:pt x="103" y="1"/>
                  </a:lnTo>
                  <a:lnTo>
                    <a:pt x="109" y="1"/>
                  </a:lnTo>
                  <a:lnTo>
                    <a:pt x="116" y="3"/>
                  </a:lnTo>
                  <a:lnTo>
                    <a:pt x="123" y="3"/>
                  </a:lnTo>
                  <a:lnTo>
                    <a:pt x="128" y="7"/>
                  </a:lnTo>
                  <a:lnTo>
                    <a:pt x="135" y="10"/>
                  </a:lnTo>
                  <a:lnTo>
                    <a:pt x="139" y="15"/>
                  </a:lnTo>
                  <a:lnTo>
                    <a:pt x="144" y="19"/>
                  </a:lnTo>
                  <a:lnTo>
                    <a:pt x="146" y="26"/>
                  </a:lnTo>
                  <a:lnTo>
                    <a:pt x="149" y="33"/>
                  </a:lnTo>
                  <a:lnTo>
                    <a:pt x="149" y="43"/>
                  </a:lnTo>
                  <a:lnTo>
                    <a:pt x="149" y="52"/>
                  </a:lnTo>
                  <a:lnTo>
                    <a:pt x="151" y="52"/>
                  </a:lnTo>
                  <a:lnTo>
                    <a:pt x="153" y="52"/>
                  </a:lnTo>
                  <a:lnTo>
                    <a:pt x="154" y="52"/>
                  </a:lnTo>
                  <a:lnTo>
                    <a:pt x="156" y="52"/>
                  </a:lnTo>
                  <a:lnTo>
                    <a:pt x="157" y="52"/>
                  </a:lnTo>
                  <a:lnTo>
                    <a:pt x="157" y="55"/>
                  </a:lnTo>
                  <a:lnTo>
                    <a:pt x="157" y="58"/>
                  </a:lnTo>
                  <a:lnTo>
                    <a:pt x="157" y="63"/>
                  </a:lnTo>
                  <a:lnTo>
                    <a:pt x="157" y="69"/>
                  </a:lnTo>
                  <a:lnTo>
                    <a:pt x="157" y="78"/>
                  </a:lnTo>
                  <a:lnTo>
                    <a:pt x="157" y="85"/>
                  </a:lnTo>
                  <a:lnTo>
                    <a:pt x="157" y="94"/>
                  </a:lnTo>
                  <a:lnTo>
                    <a:pt x="157" y="102"/>
                  </a:lnTo>
                  <a:lnTo>
                    <a:pt x="157" y="113"/>
                  </a:lnTo>
                  <a:lnTo>
                    <a:pt x="157" y="121"/>
                  </a:lnTo>
                  <a:lnTo>
                    <a:pt x="157" y="130"/>
                  </a:lnTo>
                  <a:lnTo>
                    <a:pt x="157" y="136"/>
                  </a:lnTo>
                  <a:lnTo>
                    <a:pt x="157" y="143"/>
                  </a:lnTo>
                  <a:lnTo>
                    <a:pt x="157" y="148"/>
                  </a:lnTo>
                  <a:lnTo>
                    <a:pt x="157" y="151"/>
                  </a:lnTo>
                  <a:lnTo>
                    <a:pt x="156" y="151"/>
                  </a:lnTo>
                  <a:lnTo>
                    <a:pt x="154" y="151"/>
                  </a:lnTo>
                  <a:lnTo>
                    <a:pt x="150" y="151"/>
                  </a:lnTo>
                  <a:lnTo>
                    <a:pt x="147" y="150"/>
                  </a:lnTo>
                  <a:lnTo>
                    <a:pt x="142" y="150"/>
                  </a:lnTo>
                  <a:lnTo>
                    <a:pt x="138" y="148"/>
                  </a:lnTo>
                  <a:lnTo>
                    <a:pt x="132" y="148"/>
                  </a:lnTo>
                  <a:lnTo>
                    <a:pt x="127" y="146"/>
                  </a:lnTo>
                  <a:lnTo>
                    <a:pt x="122" y="146"/>
                  </a:lnTo>
                  <a:lnTo>
                    <a:pt x="117" y="144"/>
                  </a:lnTo>
                  <a:lnTo>
                    <a:pt x="111" y="144"/>
                  </a:lnTo>
                  <a:lnTo>
                    <a:pt x="108" y="142"/>
                  </a:lnTo>
                  <a:lnTo>
                    <a:pt x="104" y="142"/>
                  </a:lnTo>
                  <a:lnTo>
                    <a:pt x="102" y="140"/>
                  </a:lnTo>
                  <a:lnTo>
                    <a:pt x="100" y="140"/>
                  </a:lnTo>
                  <a:lnTo>
                    <a:pt x="100" y="138"/>
                  </a:lnTo>
                  <a:lnTo>
                    <a:pt x="98" y="139"/>
                  </a:lnTo>
                  <a:lnTo>
                    <a:pt x="95" y="139"/>
                  </a:lnTo>
                  <a:lnTo>
                    <a:pt x="94" y="139"/>
                  </a:lnTo>
                  <a:lnTo>
                    <a:pt x="90" y="139"/>
                  </a:lnTo>
                  <a:lnTo>
                    <a:pt x="87" y="139"/>
                  </a:lnTo>
                  <a:lnTo>
                    <a:pt x="84" y="139"/>
                  </a:lnTo>
                  <a:lnTo>
                    <a:pt x="81" y="139"/>
                  </a:lnTo>
                  <a:lnTo>
                    <a:pt x="77" y="139"/>
                  </a:lnTo>
                  <a:lnTo>
                    <a:pt x="73" y="139"/>
                  </a:lnTo>
                  <a:lnTo>
                    <a:pt x="70" y="139"/>
                  </a:lnTo>
                  <a:lnTo>
                    <a:pt x="68" y="139"/>
                  </a:lnTo>
                  <a:lnTo>
                    <a:pt x="65" y="139"/>
                  </a:lnTo>
                  <a:lnTo>
                    <a:pt x="63" y="139"/>
                  </a:lnTo>
                  <a:lnTo>
                    <a:pt x="62" y="139"/>
                  </a:lnTo>
                  <a:lnTo>
                    <a:pt x="62" y="140"/>
                  </a:lnTo>
                  <a:lnTo>
                    <a:pt x="62" y="141"/>
                  </a:lnTo>
                  <a:lnTo>
                    <a:pt x="62" y="143"/>
                  </a:lnTo>
                  <a:lnTo>
                    <a:pt x="62" y="144"/>
                  </a:lnTo>
                  <a:lnTo>
                    <a:pt x="62" y="146"/>
                  </a:lnTo>
                  <a:lnTo>
                    <a:pt x="62" y="148"/>
                  </a:lnTo>
                  <a:lnTo>
                    <a:pt x="62" y="149"/>
                  </a:lnTo>
                  <a:lnTo>
                    <a:pt x="59" y="149"/>
                  </a:lnTo>
                  <a:lnTo>
                    <a:pt x="57" y="149"/>
                  </a:lnTo>
                  <a:lnTo>
                    <a:pt x="56" y="149"/>
                  </a:lnTo>
                  <a:lnTo>
                    <a:pt x="54" y="147"/>
                  </a:lnTo>
                  <a:lnTo>
                    <a:pt x="52" y="147"/>
                  </a:lnTo>
                  <a:lnTo>
                    <a:pt x="50" y="145"/>
                  </a:lnTo>
                  <a:lnTo>
                    <a:pt x="49" y="145"/>
                  </a:lnTo>
                  <a:lnTo>
                    <a:pt x="49" y="143"/>
                  </a:lnTo>
                  <a:lnTo>
                    <a:pt x="47" y="143"/>
                  </a:lnTo>
                  <a:lnTo>
                    <a:pt x="45" y="141"/>
                  </a:lnTo>
                  <a:lnTo>
                    <a:pt x="43" y="139"/>
                  </a:lnTo>
                  <a:lnTo>
                    <a:pt x="43" y="138"/>
                  </a:lnTo>
                  <a:lnTo>
                    <a:pt x="41" y="136"/>
                  </a:lnTo>
                  <a:lnTo>
                    <a:pt x="41" y="134"/>
                  </a:lnTo>
                  <a:lnTo>
                    <a:pt x="39" y="132"/>
                  </a:lnTo>
                  <a:lnTo>
                    <a:pt x="39" y="130"/>
                  </a:lnTo>
                  <a:lnTo>
                    <a:pt x="38" y="129"/>
                  </a:lnTo>
                  <a:lnTo>
                    <a:pt x="37" y="126"/>
                  </a:lnTo>
                  <a:lnTo>
                    <a:pt x="37" y="123"/>
                  </a:lnTo>
                  <a:lnTo>
                    <a:pt x="37" y="119"/>
                  </a:lnTo>
                  <a:lnTo>
                    <a:pt x="35" y="116"/>
                  </a:lnTo>
                  <a:lnTo>
                    <a:pt x="35" y="112"/>
                  </a:lnTo>
                  <a:lnTo>
                    <a:pt x="34" y="108"/>
                  </a:lnTo>
                  <a:lnTo>
                    <a:pt x="34" y="103"/>
                  </a:lnTo>
                  <a:lnTo>
                    <a:pt x="31" y="100"/>
                  </a:lnTo>
                  <a:lnTo>
                    <a:pt x="30" y="96"/>
                  </a:lnTo>
                  <a:lnTo>
                    <a:pt x="26" y="94"/>
                  </a:lnTo>
                  <a:lnTo>
                    <a:pt x="23" y="90"/>
                  </a:lnTo>
                  <a:lnTo>
                    <a:pt x="18" y="88"/>
                  </a:lnTo>
                  <a:lnTo>
                    <a:pt x="13" y="86"/>
                  </a:lnTo>
                  <a:lnTo>
                    <a:pt x="6" y="86"/>
                  </a:lnTo>
                  <a:lnTo>
                    <a:pt x="0" y="85"/>
                  </a:lnTo>
                  <a:lnTo>
                    <a:pt x="2" y="85"/>
                  </a:lnTo>
                  <a:lnTo>
                    <a:pt x="4" y="84"/>
                  </a:lnTo>
                  <a:lnTo>
                    <a:pt x="6" y="84"/>
                  </a:lnTo>
                  <a:lnTo>
                    <a:pt x="9" y="84"/>
                  </a:lnTo>
                  <a:lnTo>
                    <a:pt x="11" y="84"/>
                  </a:lnTo>
                  <a:lnTo>
                    <a:pt x="15" y="82"/>
                  </a:lnTo>
                  <a:lnTo>
                    <a:pt x="17" y="82"/>
                  </a:lnTo>
                  <a:lnTo>
                    <a:pt x="19" y="82"/>
                  </a:lnTo>
                  <a:lnTo>
                    <a:pt x="21" y="82"/>
                  </a:lnTo>
                  <a:lnTo>
                    <a:pt x="25" y="81"/>
                  </a:lnTo>
                  <a:lnTo>
                    <a:pt x="27" y="81"/>
                  </a:lnTo>
                  <a:lnTo>
                    <a:pt x="28" y="80"/>
                  </a:lnTo>
                  <a:lnTo>
                    <a:pt x="29" y="80"/>
                  </a:lnTo>
                  <a:lnTo>
                    <a:pt x="30" y="79"/>
                  </a:lnTo>
                  <a:lnTo>
                    <a:pt x="34" y="84"/>
                  </a:lnTo>
                  <a:lnTo>
                    <a:pt x="38" y="89"/>
                  </a:lnTo>
                  <a:lnTo>
                    <a:pt x="41" y="92"/>
                  </a:lnTo>
                  <a:lnTo>
                    <a:pt x="44" y="95"/>
                  </a:lnTo>
                  <a:lnTo>
                    <a:pt x="46" y="99"/>
                  </a:lnTo>
                  <a:lnTo>
                    <a:pt x="47" y="101"/>
                  </a:lnTo>
                  <a:lnTo>
                    <a:pt x="48" y="103"/>
                  </a:lnTo>
                  <a:lnTo>
                    <a:pt x="50" y="105"/>
                  </a:lnTo>
                  <a:lnTo>
                    <a:pt x="50" y="107"/>
                  </a:lnTo>
                  <a:lnTo>
                    <a:pt x="50" y="109"/>
                  </a:lnTo>
                  <a:lnTo>
                    <a:pt x="50" y="111"/>
                  </a:lnTo>
                  <a:lnTo>
                    <a:pt x="51" y="113"/>
                  </a:lnTo>
                  <a:lnTo>
                    <a:pt x="51" y="116"/>
                  </a:lnTo>
                  <a:lnTo>
                    <a:pt x="52" y="118"/>
                  </a:lnTo>
                  <a:lnTo>
                    <a:pt x="53" y="121"/>
                  </a:lnTo>
                  <a:lnTo>
                    <a:pt x="54" y="123"/>
                  </a:lnTo>
                  <a:lnTo>
                    <a:pt x="54" y="125"/>
                  </a:lnTo>
                  <a:lnTo>
                    <a:pt x="56" y="126"/>
                  </a:lnTo>
                  <a:lnTo>
                    <a:pt x="57" y="127"/>
                  </a:lnTo>
                  <a:lnTo>
                    <a:pt x="59" y="127"/>
                  </a:lnTo>
                  <a:lnTo>
                    <a:pt x="60" y="127"/>
                  </a:lnTo>
                  <a:lnTo>
                    <a:pt x="62" y="127"/>
                  </a:lnTo>
                  <a:lnTo>
                    <a:pt x="64" y="127"/>
                  </a:lnTo>
                  <a:lnTo>
                    <a:pt x="67" y="127"/>
                  </a:lnTo>
                  <a:lnTo>
                    <a:pt x="69" y="127"/>
                  </a:lnTo>
                  <a:lnTo>
                    <a:pt x="71" y="127"/>
                  </a:lnTo>
                  <a:lnTo>
                    <a:pt x="72" y="127"/>
                  </a:lnTo>
                  <a:lnTo>
                    <a:pt x="74" y="127"/>
                  </a:lnTo>
                  <a:lnTo>
                    <a:pt x="75" y="127"/>
                  </a:lnTo>
                  <a:lnTo>
                    <a:pt x="77" y="127"/>
                  </a:lnTo>
                  <a:lnTo>
                    <a:pt x="78" y="127"/>
                  </a:lnTo>
                  <a:lnTo>
                    <a:pt x="79" y="126"/>
                  </a:lnTo>
                  <a:lnTo>
                    <a:pt x="79" y="124"/>
                  </a:lnTo>
                  <a:lnTo>
                    <a:pt x="79" y="123"/>
                  </a:lnTo>
                  <a:lnTo>
                    <a:pt x="79" y="120"/>
                  </a:lnTo>
                  <a:lnTo>
                    <a:pt x="79" y="117"/>
                  </a:lnTo>
                  <a:lnTo>
                    <a:pt x="79" y="114"/>
                  </a:lnTo>
                  <a:lnTo>
                    <a:pt x="79" y="110"/>
                  </a:lnTo>
                  <a:lnTo>
                    <a:pt x="80" y="106"/>
                  </a:lnTo>
                  <a:lnTo>
                    <a:pt x="80" y="103"/>
                  </a:lnTo>
                  <a:lnTo>
                    <a:pt x="80" y="100"/>
                  </a:lnTo>
                  <a:lnTo>
                    <a:pt x="80" y="97"/>
                  </a:lnTo>
                  <a:lnTo>
                    <a:pt x="81" y="93"/>
                  </a:lnTo>
                  <a:lnTo>
                    <a:pt x="81" y="91"/>
                  </a:lnTo>
                  <a:lnTo>
                    <a:pt x="81" y="88"/>
                  </a:lnTo>
                  <a:lnTo>
                    <a:pt x="81" y="87"/>
                  </a:lnTo>
                  <a:lnTo>
                    <a:pt x="82" y="86"/>
                  </a:lnTo>
                  <a:lnTo>
                    <a:pt x="81" y="87"/>
                  </a:lnTo>
                  <a:lnTo>
                    <a:pt x="81" y="89"/>
                  </a:lnTo>
                  <a:lnTo>
                    <a:pt x="81" y="91"/>
                  </a:lnTo>
                  <a:lnTo>
                    <a:pt x="81" y="93"/>
                  </a:lnTo>
                  <a:lnTo>
                    <a:pt x="81" y="97"/>
                  </a:lnTo>
                  <a:lnTo>
                    <a:pt x="81" y="100"/>
                  </a:lnTo>
                  <a:lnTo>
                    <a:pt x="81" y="103"/>
                  </a:lnTo>
                  <a:lnTo>
                    <a:pt x="82" y="106"/>
                  </a:lnTo>
                  <a:lnTo>
                    <a:pt x="82" y="110"/>
                  </a:lnTo>
                  <a:lnTo>
                    <a:pt x="84" y="113"/>
                  </a:lnTo>
                  <a:lnTo>
                    <a:pt x="86" y="117"/>
                  </a:lnTo>
                  <a:lnTo>
                    <a:pt x="88" y="119"/>
                  </a:lnTo>
                  <a:lnTo>
                    <a:pt x="89" y="122"/>
                  </a:lnTo>
                  <a:lnTo>
                    <a:pt x="93" y="124"/>
                  </a:lnTo>
                  <a:lnTo>
                    <a:pt x="97" y="124"/>
                  </a:lnTo>
                  <a:lnTo>
                    <a:pt x="103" y="124"/>
                  </a:lnTo>
                  <a:lnTo>
                    <a:pt x="107" y="124"/>
                  </a:lnTo>
                  <a:lnTo>
                    <a:pt x="113" y="124"/>
                  </a:lnTo>
                  <a:lnTo>
                    <a:pt x="118" y="123"/>
                  </a:lnTo>
                  <a:lnTo>
                    <a:pt x="123" y="121"/>
                  </a:lnTo>
                  <a:lnTo>
                    <a:pt x="126" y="120"/>
                  </a:lnTo>
                  <a:lnTo>
                    <a:pt x="130" y="119"/>
                  </a:lnTo>
                  <a:lnTo>
                    <a:pt x="134" y="117"/>
                  </a:lnTo>
                  <a:lnTo>
                    <a:pt x="138" y="113"/>
                  </a:lnTo>
                  <a:lnTo>
                    <a:pt x="139" y="111"/>
                  </a:lnTo>
                  <a:lnTo>
                    <a:pt x="142" y="108"/>
                  </a:lnTo>
                  <a:lnTo>
                    <a:pt x="143" y="107"/>
                  </a:lnTo>
                  <a:lnTo>
                    <a:pt x="146" y="103"/>
                  </a:lnTo>
                  <a:lnTo>
                    <a:pt x="146" y="101"/>
                  </a:lnTo>
                  <a:lnTo>
                    <a:pt x="148" y="98"/>
                  </a:lnTo>
                  <a:lnTo>
                    <a:pt x="148" y="94"/>
                  </a:lnTo>
                  <a:lnTo>
                    <a:pt x="149" y="91"/>
                  </a:lnTo>
                  <a:lnTo>
                    <a:pt x="148" y="87"/>
                  </a:lnTo>
                  <a:lnTo>
                    <a:pt x="148" y="84"/>
                  </a:lnTo>
                  <a:lnTo>
                    <a:pt x="146" y="81"/>
                  </a:lnTo>
                  <a:lnTo>
                    <a:pt x="146" y="77"/>
                  </a:lnTo>
                  <a:lnTo>
                    <a:pt x="144" y="75"/>
                  </a:lnTo>
                  <a:lnTo>
                    <a:pt x="142" y="73"/>
                  </a:lnTo>
                  <a:lnTo>
                    <a:pt x="141" y="71"/>
                  </a:lnTo>
                  <a:lnTo>
                    <a:pt x="139" y="69"/>
                  </a:lnTo>
                  <a:lnTo>
                    <a:pt x="136" y="69"/>
                  </a:lnTo>
                  <a:lnTo>
                    <a:pt x="134" y="68"/>
                  </a:lnTo>
                  <a:lnTo>
                    <a:pt x="132" y="68"/>
                  </a:lnTo>
                  <a:lnTo>
                    <a:pt x="130" y="66"/>
                  </a:lnTo>
                  <a:lnTo>
                    <a:pt x="129" y="66"/>
                  </a:lnTo>
                  <a:lnTo>
                    <a:pt x="127" y="66"/>
                  </a:lnTo>
                  <a:lnTo>
                    <a:pt x="125" y="66"/>
                  </a:lnTo>
                  <a:lnTo>
                    <a:pt x="123" y="64"/>
                  </a:lnTo>
                  <a:lnTo>
                    <a:pt x="120" y="65"/>
                  </a:lnTo>
                  <a:lnTo>
                    <a:pt x="118" y="65"/>
                  </a:lnTo>
                  <a:lnTo>
                    <a:pt x="114" y="66"/>
                  </a:lnTo>
                  <a:lnTo>
                    <a:pt x="111" y="66"/>
                  </a:lnTo>
                  <a:lnTo>
                    <a:pt x="106" y="67"/>
                  </a:lnTo>
                  <a:lnTo>
                    <a:pt x="103" y="67"/>
                  </a:lnTo>
                  <a:lnTo>
                    <a:pt x="99" y="69"/>
                  </a:lnTo>
                  <a:lnTo>
                    <a:pt x="95" y="69"/>
                  </a:lnTo>
                  <a:lnTo>
                    <a:pt x="91" y="71"/>
                  </a:lnTo>
                  <a:lnTo>
                    <a:pt x="88" y="72"/>
                  </a:lnTo>
                  <a:lnTo>
                    <a:pt x="84" y="74"/>
                  </a:lnTo>
                  <a:lnTo>
                    <a:pt x="82" y="74"/>
                  </a:lnTo>
                  <a:lnTo>
                    <a:pt x="79" y="76"/>
                  </a:lnTo>
                  <a:lnTo>
                    <a:pt x="77" y="76"/>
                  </a:lnTo>
                  <a:lnTo>
                    <a:pt x="76" y="77"/>
                  </a:lnTo>
                  <a:lnTo>
                    <a:pt x="76" y="76"/>
                  </a:lnTo>
                  <a:lnTo>
                    <a:pt x="76" y="74"/>
                  </a:lnTo>
                  <a:lnTo>
                    <a:pt x="76" y="72"/>
                  </a:lnTo>
                  <a:lnTo>
                    <a:pt x="76" y="71"/>
                  </a:lnTo>
                  <a:lnTo>
                    <a:pt x="76" y="69"/>
                  </a:lnTo>
                  <a:lnTo>
                    <a:pt x="76" y="68"/>
                  </a:lnTo>
                  <a:lnTo>
                    <a:pt x="76" y="66"/>
                  </a:lnTo>
                  <a:lnTo>
                    <a:pt x="78" y="66"/>
                  </a:lnTo>
                  <a:lnTo>
                    <a:pt x="81" y="66"/>
                  </a:lnTo>
                  <a:lnTo>
                    <a:pt x="85" y="66"/>
                  </a:lnTo>
                  <a:lnTo>
                    <a:pt x="88" y="65"/>
                  </a:lnTo>
                  <a:lnTo>
                    <a:pt x="92" y="65"/>
                  </a:lnTo>
                  <a:lnTo>
                    <a:pt x="95" y="63"/>
                  </a:lnTo>
                  <a:lnTo>
                    <a:pt x="99" y="63"/>
                  </a:lnTo>
                  <a:lnTo>
                    <a:pt x="104" y="62"/>
                  </a:lnTo>
                  <a:lnTo>
                    <a:pt x="108" y="62"/>
                  </a:lnTo>
                  <a:lnTo>
                    <a:pt x="111" y="60"/>
                  </a:lnTo>
                  <a:lnTo>
                    <a:pt x="115" y="60"/>
                  </a:lnTo>
                  <a:lnTo>
                    <a:pt x="120" y="58"/>
                  </a:lnTo>
                  <a:lnTo>
                    <a:pt x="122" y="58"/>
                  </a:lnTo>
                  <a:lnTo>
                    <a:pt x="126" y="56"/>
                  </a:lnTo>
                  <a:lnTo>
                    <a:pt x="128" y="55"/>
                  </a:lnTo>
                  <a:lnTo>
                    <a:pt x="132" y="53"/>
                  </a:lnTo>
                  <a:lnTo>
                    <a:pt x="133" y="52"/>
                  </a:lnTo>
                  <a:lnTo>
                    <a:pt x="134" y="50"/>
                  </a:lnTo>
                  <a:lnTo>
                    <a:pt x="135" y="48"/>
                  </a:lnTo>
                  <a:lnTo>
                    <a:pt x="135" y="46"/>
                  </a:lnTo>
                  <a:lnTo>
                    <a:pt x="137" y="43"/>
                  </a:lnTo>
                  <a:lnTo>
                    <a:pt x="138" y="41"/>
                  </a:lnTo>
                  <a:lnTo>
                    <a:pt x="140" y="37"/>
                  </a:lnTo>
                  <a:lnTo>
                    <a:pt x="140" y="35"/>
                  </a:lnTo>
                  <a:lnTo>
                    <a:pt x="140" y="32"/>
                  </a:lnTo>
                  <a:lnTo>
                    <a:pt x="139" y="29"/>
                  </a:lnTo>
                  <a:lnTo>
                    <a:pt x="139" y="25"/>
                  </a:lnTo>
                  <a:lnTo>
                    <a:pt x="138" y="24"/>
                  </a:lnTo>
                  <a:lnTo>
                    <a:pt x="137" y="20"/>
                  </a:lnTo>
                  <a:lnTo>
                    <a:pt x="134" y="19"/>
                  </a:lnTo>
                  <a:lnTo>
                    <a:pt x="132" y="16"/>
                  </a:lnTo>
                  <a:lnTo>
                    <a:pt x="126" y="16"/>
                  </a:lnTo>
                  <a:lnTo>
                    <a:pt x="122" y="15"/>
                  </a:lnTo>
                  <a:lnTo>
                    <a:pt x="119" y="16"/>
                  </a:lnTo>
                  <a:lnTo>
                    <a:pt x="116" y="16"/>
                  </a:lnTo>
                  <a:lnTo>
                    <a:pt x="112" y="18"/>
                  </a:lnTo>
                  <a:lnTo>
                    <a:pt x="110" y="20"/>
                  </a:lnTo>
                  <a:lnTo>
                    <a:pt x="108" y="22"/>
                  </a:lnTo>
                  <a:lnTo>
                    <a:pt x="107" y="24"/>
                  </a:lnTo>
                  <a:lnTo>
                    <a:pt x="106" y="28"/>
                  </a:lnTo>
                  <a:lnTo>
                    <a:pt x="106" y="30"/>
                  </a:lnTo>
                  <a:lnTo>
                    <a:pt x="106" y="32"/>
                  </a:lnTo>
                  <a:lnTo>
                    <a:pt x="107" y="34"/>
                  </a:lnTo>
                  <a:lnTo>
                    <a:pt x="108" y="36"/>
                  </a:lnTo>
                  <a:lnTo>
                    <a:pt x="111" y="38"/>
                  </a:lnTo>
                  <a:lnTo>
                    <a:pt x="114" y="40"/>
                  </a:lnTo>
                  <a:lnTo>
                    <a:pt x="118" y="40"/>
                  </a:lnTo>
                  <a:lnTo>
                    <a:pt x="120" y="39"/>
                  </a:lnTo>
                  <a:lnTo>
                    <a:pt x="121" y="37"/>
                  </a:lnTo>
                  <a:lnTo>
                    <a:pt x="121" y="36"/>
                  </a:lnTo>
                  <a:lnTo>
                    <a:pt x="123" y="34"/>
                  </a:lnTo>
                  <a:lnTo>
                    <a:pt x="123" y="32"/>
                  </a:lnTo>
                  <a:lnTo>
                    <a:pt x="124" y="31"/>
                  </a:lnTo>
                  <a:lnTo>
                    <a:pt x="124" y="30"/>
                  </a:lnTo>
                  <a:lnTo>
                    <a:pt x="126" y="28"/>
                  </a:lnTo>
                  <a:lnTo>
                    <a:pt x="126" y="30"/>
                  </a:lnTo>
                  <a:lnTo>
                    <a:pt x="126" y="31"/>
                  </a:lnTo>
                  <a:lnTo>
                    <a:pt x="127" y="31"/>
                  </a:lnTo>
                  <a:lnTo>
                    <a:pt x="127" y="33"/>
                  </a:lnTo>
                  <a:lnTo>
                    <a:pt x="127" y="35"/>
                  </a:lnTo>
                  <a:lnTo>
                    <a:pt x="127" y="36"/>
                  </a:lnTo>
                  <a:lnTo>
                    <a:pt x="129" y="36"/>
                  </a:lnTo>
                  <a:lnTo>
                    <a:pt x="129" y="38"/>
                  </a:lnTo>
                  <a:lnTo>
                    <a:pt x="129" y="40"/>
                  </a:lnTo>
                  <a:lnTo>
                    <a:pt x="129" y="42"/>
                  </a:lnTo>
                  <a:lnTo>
                    <a:pt x="131" y="42"/>
                  </a:lnTo>
                  <a:lnTo>
                    <a:pt x="131" y="44"/>
                  </a:lnTo>
                  <a:lnTo>
                    <a:pt x="132" y="44"/>
                  </a:lnTo>
                  <a:lnTo>
                    <a:pt x="128" y="46"/>
                  </a:lnTo>
                  <a:lnTo>
                    <a:pt x="124" y="47"/>
                  </a:lnTo>
                  <a:lnTo>
                    <a:pt x="121" y="49"/>
                  </a:lnTo>
                  <a:lnTo>
                    <a:pt x="118" y="49"/>
                  </a:lnTo>
                  <a:lnTo>
                    <a:pt x="113" y="50"/>
                  </a:lnTo>
                  <a:lnTo>
                    <a:pt x="110" y="51"/>
                  </a:lnTo>
                  <a:lnTo>
                    <a:pt x="106" y="52"/>
                  </a:lnTo>
                  <a:lnTo>
                    <a:pt x="103" y="52"/>
                  </a:lnTo>
                  <a:lnTo>
                    <a:pt x="100" y="54"/>
                  </a:lnTo>
                  <a:lnTo>
                    <a:pt x="97" y="55"/>
                  </a:lnTo>
                  <a:lnTo>
                    <a:pt x="94" y="55"/>
                  </a:lnTo>
                  <a:lnTo>
                    <a:pt x="92" y="55"/>
                  </a:lnTo>
                  <a:lnTo>
                    <a:pt x="91" y="55"/>
                  </a:lnTo>
                  <a:lnTo>
                    <a:pt x="89" y="55"/>
                  </a:lnTo>
                  <a:lnTo>
                    <a:pt x="89" y="54"/>
                  </a:lnTo>
                  <a:lnTo>
                    <a:pt x="91" y="52"/>
                  </a:lnTo>
                  <a:lnTo>
                    <a:pt x="93" y="51"/>
                  </a:lnTo>
                  <a:lnTo>
                    <a:pt x="93" y="50"/>
                  </a:lnTo>
                  <a:lnTo>
                    <a:pt x="95" y="49"/>
                  </a:lnTo>
                  <a:lnTo>
                    <a:pt x="95" y="47"/>
                  </a:lnTo>
                  <a:lnTo>
                    <a:pt x="97" y="45"/>
                  </a:lnTo>
                  <a:lnTo>
                    <a:pt x="97" y="43"/>
                  </a:lnTo>
                  <a:lnTo>
                    <a:pt x="97" y="41"/>
                  </a:lnTo>
                  <a:lnTo>
                    <a:pt x="97" y="40"/>
                  </a:lnTo>
                  <a:lnTo>
                    <a:pt x="98" y="36"/>
                  </a:lnTo>
                  <a:lnTo>
                    <a:pt x="98" y="33"/>
                  </a:lnTo>
                  <a:lnTo>
                    <a:pt x="98" y="30"/>
                  </a:lnTo>
                  <a:lnTo>
                    <a:pt x="98" y="26"/>
                  </a:lnTo>
                  <a:lnTo>
                    <a:pt x="98" y="20"/>
                  </a:lnTo>
                  <a:lnTo>
                    <a:pt x="96" y="20"/>
                  </a:lnTo>
                  <a:lnTo>
                    <a:pt x="96" y="19"/>
                  </a:lnTo>
                  <a:lnTo>
                    <a:pt x="95" y="19"/>
                  </a:lnTo>
                  <a:lnTo>
                    <a:pt x="95" y="17"/>
                  </a:lnTo>
                  <a:lnTo>
                    <a:pt x="93" y="15"/>
                  </a:lnTo>
                  <a:lnTo>
                    <a:pt x="93" y="13"/>
                  </a:lnTo>
                  <a:lnTo>
                    <a:pt x="92" y="12"/>
                  </a:lnTo>
                  <a:lnTo>
                    <a:pt x="92" y="10"/>
                  </a:lnTo>
                  <a:lnTo>
                    <a:pt x="90" y="9"/>
                  </a:lnTo>
                  <a:lnTo>
                    <a:pt x="90" y="7"/>
                  </a:lnTo>
                  <a:lnTo>
                    <a:pt x="88" y="5"/>
                  </a:lnTo>
                  <a:lnTo>
                    <a:pt x="88" y="3"/>
                  </a:lnTo>
                  <a:lnTo>
                    <a:pt x="87" y="3"/>
                  </a:lnTo>
                  <a:lnTo>
                    <a:pt x="87" y="1"/>
                  </a:lnTo>
                  <a:lnTo>
                    <a:pt x="87" y="0"/>
                  </a:lnTo>
                </a:path>
              </a:pathLst>
            </a:custGeom>
            <a:solidFill>
              <a:srgbClr val="F8F8F8"/>
            </a:solidFill>
            <a:ln w="6350">
              <a:solidFill>
                <a:srgbClr val="DDDDDD"/>
              </a:solidFill>
              <a:round/>
              <a:headEnd/>
              <a:tailEnd/>
            </a:ln>
          </p:spPr>
          <p:txBody>
            <a:bodyPr/>
            <a:lstStyle/>
            <a:p>
              <a:endParaRPr lang="it-IT"/>
            </a:p>
          </p:txBody>
        </p:sp>
        <p:sp>
          <p:nvSpPr>
            <p:cNvPr id="13396" name="Freeform 110"/>
            <p:cNvSpPr>
              <a:spLocks/>
            </p:cNvSpPr>
            <p:nvPr/>
          </p:nvSpPr>
          <p:spPr bwMode="auto">
            <a:xfrm>
              <a:off x="1655" y="1320"/>
              <a:ext cx="59" cy="35"/>
            </a:xfrm>
            <a:custGeom>
              <a:avLst/>
              <a:gdLst>
                <a:gd name="T0" fmla="*/ 212 w 30"/>
                <a:gd name="T1" fmla="*/ 0 h 38"/>
                <a:gd name="T2" fmla="*/ 197 w 30"/>
                <a:gd name="T3" fmla="*/ 0 h 38"/>
                <a:gd name="T4" fmla="*/ 181 w 30"/>
                <a:gd name="T5" fmla="*/ 0 h 38"/>
                <a:gd name="T6" fmla="*/ 159 w 30"/>
                <a:gd name="T7" fmla="*/ 0 h 38"/>
                <a:gd name="T8" fmla="*/ 151 w 30"/>
                <a:gd name="T9" fmla="*/ 0 h 38"/>
                <a:gd name="T10" fmla="*/ 120 w 30"/>
                <a:gd name="T11" fmla="*/ 0 h 38"/>
                <a:gd name="T12" fmla="*/ 116 w 30"/>
                <a:gd name="T13" fmla="*/ 0 h 38"/>
                <a:gd name="T14" fmla="*/ 116 w 30"/>
                <a:gd name="T15" fmla="*/ 0 h 38"/>
                <a:gd name="T16" fmla="*/ 100 w 30"/>
                <a:gd name="T17" fmla="*/ 2 h 38"/>
                <a:gd name="T18" fmla="*/ 85 w 30"/>
                <a:gd name="T19" fmla="*/ 3 h 38"/>
                <a:gd name="T20" fmla="*/ 77 w 30"/>
                <a:gd name="T21" fmla="*/ 5 h 38"/>
                <a:gd name="T22" fmla="*/ 55 w 30"/>
                <a:gd name="T23" fmla="*/ 6 h 38"/>
                <a:gd name="T24" fmla="*/ 39 w 30"/>
                <a:gd name="T25" fmla="*/ 8 h 38"/>
                <a:gd name="T26" fmla="*/ 8 w 30"/>
                <a:gd name="T27" fmla="*/ 12 h 38"/>
                <a:gd name="T28" fmla="*/ 0 w 30"/>
                <a:gd name="T29" fmla="*/ 15 h 38"/>
                <a:gd name="T30" fmla="*/ 0 w 30"/>
                <a:gd name="T31" fmla="*/ 15 h 38"/>
                <a:gd name="T32" fmla="*/ 0 w 30"/>
                <a:gd name="T33" fmla="*/ 15 h 38"/>
                <a:gd name="T34" fmla="*/ 0 w 30"/>
                <a:gd name="T35" fmla="*/ 17 h 38"/>
                <a:gd name="T36" fmla="*/ 0 w 30"/>
                <a:gd name="T37" fmla="*/ 18 h 38"/>
                <a:gd name="T38" fmla="*/ 16 w 30"/>
                <a:gd name="T39" fmla="*/ 21 h 38"/>
                <a:gd name="T40" fmla="*/ 31 w 30"/>
                <a:gd name="T41" fmla="*/ 24 h 38"/>
                <a:gd name="T42" fmla="*/ 39 w 30"/>
                <a:gd name="T43" fmla="*/ 27 h 38"/>
                <a:gd name="T44" fmla="*/ 55 w 30"/>
                <a:gd name="T45" fmla="*/ 29 h 38"/>
                <a:gd name="T46" fmla="*/ 61 w 30"/>
                <a:gd name="T47" fmla="*/ 29 h 38"/>
                <a:gd name="T48" fmla="*/ 77 w 30"/>
                <a:gd name="T49" fmla="*/ 29 h 38"/>
                <a:gd name="T50" fmla="*/ 77 w 30"/>
                <a:gd name="T51" fmla="*/ 27 h 38"/>
                <a:gd name="T52" fmla="*/ 85 w 30"/>
                <a:gd name="T53" fmla="*/ 26 h 38"/>
                <a:gd name="T54" fmla="*/ 116 w 30"/>
                <a:gd name="T55" fmla="*/ 23 h 38"/>
                <a:gd name="T56" fmla="*/ 128 w 30"/>
                <a:gd name="T57" fmla="*/ 20 h 38"/>
                <a:gd name="T58" fmla="*/ 151 w 30"/>
                <a:gd name="T59" fmla="*/ 18 h 38"/>
                <a:gd name="T60" fmla="*/ 159 w 30"/>
                <a:gd name="T61" fmla="*/ 16 h 38"/>
                <a:gd name="T62" fmla="*/ 175 w 30"/>
                <a:gd name="T63" fmla="*/ 15 h 38"/>
                <a:gd name="T64" fmla="*/ 181 w 30"/>
                <a:gd name="T65" fmla="*/ 14 h 38"/>
                <a:gd name="T66" fmla="*/ 181 w 30"/>
                <a:gd name="T67" fmla="*/ 13 h 38"/>
                <a:gd name="T68" fmla="*/ 189 w 30"/>
                <a:gd name="T69" fmla="*/ 11 h 38"/>
                <a:gd name="T70" fmla="*/ 189 w 30"/>
                <a:gd name="T71" fmla="*/ 8 h 38"/>
                <a:gd name="T72" fmla="*/ 205 w 30"/>
                <a:gd name="T73" fmla="*/ 7 h 38"/>
                <a:gd name="T74" fmla="*/ 205 w 30"/>
                <a:gd name="T75" fmla="*/ 6 h 38"/>
                <a:gd name="T76" fmla="*/ 220 w 30"/>
                <a:gd name="T77" fmla="*/ 5 h 38"/>
                <a:gd name="T78" fmla="*/ 220 w 30"/>
                <a:gd name="T79" fmla="*/ 2 h 38"/>
                <a:gd name="T80" fmla="*/ 220 w 30"/>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
                <a:gd name="T124" fmla="*/ 0 h 38"/>
                <a:gd name="T125" fmla="*/ 30 w 30"/>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 h="38">
                  <a:moveTo>
                    <a:pt x="29" y="0"/>
                  </a:moveTo>
                  <a:lnTo>
                    <a:pt x="28" y="0"/>
                  </a:lnTo>
                  <a:lnTo>
                    <a:pt x="26" y="0"/>
                  </a:lnTo>
                  <a:lnTo>
                    <a:pt x="24" y="0"/>
                  </a:lnTo>
                  <a:lnTo>
                    <a:pt x="23" y="0"/>
                  </a:lnTo>
                  <a:lnTo>
                    <a:pt x="21" y="0"/>
                  </a:lnTo>
                  <a:lnTo>
                    <a:pt x="20" y="0"/>
                  </a:lnTo>
                  <a:lnTo>
                    <a:pt x="18" y="0"/>
                  </a:lnTo>
                  <a:lnTo>
                    <a:pt x="16" y="0"/>
                  </a:lnTo>
                  <a:lnTo>
                    <a:pt x="15" y="0"/>
                  </a:lnTo>
                  <a:lnTo>
                    <a:pt x="13" y="2"/>
                  </a:lnTo>
                  <a:lnTo>
                    <a:pt x="11" y="3"/>
                  </a:lnTo>
                  <a:lnTo>
                    <a:pt x="10" y="5"/>
                  </a:lnTo>
                  <a:lnTo>
                    <a:pt x="8" y="7"/>
                  </a:lnTo>
                  <a:lnTo>
                    <a:pt x="7" y="9"/>
                  </a:lnTo>
                  <a:lnTo>
                    <a:pt x="7" y="10"/>
                  </a:lnTo>
                  <a:lnTo>
                    <a:pt x="5" y="11"/>
                  </a:lnTo>
                  <a:lnTo>
                    <a:pt x="3" y="13"/>
                  </a:lnTo>
                  <a:lnTo>
                    <a:pt x="1" y="15"/>
                  </a:lnTo>
                  <a:lnTo>
                    <a:pt x="1" y="16"/>
                  </a:lnTo>
                  <a:lnTo>
                    <a:pt x="0" y="18"/>
                  </a:lnTo>
                  <a:lnTo>
                    <a:pt x="0" y="17"/>
                  </a:lnTo>
                  <a:lnTo>
                    <a:pt x="0" y="18"/>
                  </a:lnTo>
                  <a:lnTo>
                    <a:pt x="0" y="19"/>
                  </a:lnTo>
                  <a:lnTo>
                    <a:pt x="0" y="21"/>
                  </a:lnTo>
                  <a:lnTo>
                    <a:pt x="0" y="23"/>
                  </a:lnTo>
                  <a:lnTo>
                    <a:pt x="2" y="25"/>
                  </a:lnTo>
                  <a:lnTo>
                    <a:pt x="2" y="27"/>
                  </a:lnTo>
                  <a:lnTo>
                    <a:pt x="4" y="28"/>
                  </a:lnTo>
                  <a:lnTo>
                    <a:pt x="4" y="30"/>
                  </a:lnTo>
                  <a:lnTo>
                    <a:pt x="5" y="32"/>
                  </a:lnTo>
                  <a:lnTo>
                    <a:pt x="5" y="34"/>
                  </a:lnTo>
                  <a:lnTo>
                    <a:pt x="7" y="35"/>
                  </a:lnTo>
                  <a:lnTo>
                    <a:pt x="7" y="37"/>
                  </a:lnTo>
                  <a:lnTo>
                    <a:pt x="8" y="37"/>
                  </a:lnTo>
                  <a:lnTo>
                    <a:pt x="10" y="37"/>
                  </a:lnTo>
                  <a:lnTo>
                    <a:pt x="10" y="36"/>
                  </a:lnTo>
                  <a:lnTo>
                    <a:pt x="10" y="35"/>
                  </a:lnTo>
                  <a:lnTo>
                    <a:pt x="11" y="34"/>
                  </a:lnTo>
                  <a:lnTo>
                    <a:pt x="11" y="33"/>
                  </a:lnTo>
                  <a:lnTo>
                    <a:pt x="13" y="31"/>
                  </a:lnTo>
                  <a:lnTo>
                    <a:pt x="15" y="29"/>
                  </a:lnTo>
                  <a:lnTo>
                    <a:pt x="17" y="27"/>
                  </a:lnTo>
                  <a:lnTo>
                    <a:pt x="17" y="26"/>
                  </a:lnTo>
                  <a:lnTo>
                    <a:pt x="19" y="24"/>
                  </a:lnTo>
                  <a:lnTo>
                    <a:pt x="20" y="23"/>
                  </a:lnTo>
                  <a:lnTo>
                    <a:pt x="21" y="21"/>
                  </a:lnTo>
                  <a:lnTo>
                    <a:pt x="21" y="20"/>
                  </a:lnTo>
                  <a:lnTo>
                    <a:pt x="23" y="18"/>
                  </a:lnTo>
                  <a:lnTo>
                    <a:pt x="24" y="17"/>
                  </a:lnTo>
                  <a:lnTo>
                    <a:pt x="24" y="16"/>
                  </a:lnTo>
                  <a:lnTo>
                    <a:pt x="25" y="14"/>
                  </a:lnTo>
                  <a:lnTo>
                    <a:pt x="25" y="12"/>
                  </a:lnTo>
                  <a:lnTo>
                    <a:pt x="25" y="11"/>
                  </a:lnTo>
                  <a:lnTo>
                    <a:pt x="27" y="10"/>
                  </a:lnTo>
                  <a:lnTo>
                    <a:pt x="27" y="8"/>
                  </a:lnTo>
                  <a:lnTo>
                    <a:pt x="27" y="7"/>
                  </a:lnTo>
                  <a:lnTo>
                    <a:pt x="29" y="5"/>
                  </a:lnTo>
                  <a:lnTo>
                    <a:pt x="29" y="3"/>
                  </a:lnTo>
                  <a:lnTo>
                    <a:pt x="29" y="2"/>
                  </a:lnTo>
                  <a:lnTo>
                    <a:pt x="29" y="0"/>
                  </a:lnTo>
                </a:path>
              </a:pathLst>
            </a:custGeom>
            <a:solidFill>
              <a:srgbClr val="F8F8F8"/>
            </a:solidFill>
            <a:ln w="9525">
              <a:solidFill>
                <a:srgbClr val="DDDDDD"/>
              </a:solidFill>
              <a:round/>
              <a:headEnd/>
              <a:tailEnd/>
            </a:ln>
          </p:spPr>
          <p:txBody>
            <a:bodyPr/>
            <a:lstStyle/>
            <a:p>
              <a:endParaRPr lang="it-IT"/>
            </a:p>
          </p:txBody>
        </p:sp>
        <p:sp>
          <p:nvSpPr>
            <p:cNvPr id="13397" name="Freeform 111"/>
            <p:cNvSpPr>
              <a:spLocks/>
            </p:cNvSpPr>
            <p:nvPr/>
          </p:nvSpPr>
          <p:spPr bwMode="auto">
            <a:xfrm>
              <a:off x="1480" y="1319"/>
              <a:ext cx="312" cy="141"/>
            </a:xfrm>
            <a:custGeom>
              <a:avLst/>
              <a:gdLst>
                <a:gd name="T0" fmla="*/ 347 w 159"/>
                <a:gd name="T1" fmla="*/ 1 h 152"/>
                <a:gd name="T2" fmla="*/ 61 w 159"/>
                <a:gd name="T3" fmla="*/ 20 h 152"/>
                <a:gd name="T4" fmla="*/ 47 w 159"/>
                <a:gd name="T5" fmla="*/ 42 h 152"/>
                <a:gd name="T6" fmla="*/ 8 w 159"/>
                <a:gd name="T7" fmla="*/ 42 h 152"/>
                <a:gd name="T8" fmla="*/ 0 w 159"/>
                <a:gd name="T9" fmla="*/ 46 h 152"/>
                <a:gd name="T10" fmla="*/ 0 w 159"/>
                <a:gd name="T11" fmla="*/ 90 h 152"/>
                <a:gd name="T12" fmla="*/ 0 w 159"/>
                <a:gd name="T13" fmla="*/ 121 h 152"/>
                <a:gd name="T14" fmla="*/ 181 w 159"/>
                <a:gd name="T15" fmla="*/ 118 h 152"/>
                <a:gd name="T16" fmla="*/ 416 w 159"/>
                <a:gd name="T17" fmla="*/ 112 h 152"/>
                <a:gd name="T18" fmla="*/ 493 w 159"/>
                <a:gd name="T19" fmla="*/ 111 h 152"/>
                <a:gd name="T20" fmla="*/ 673 w 159"/>
                <a:gd name="T21" fmla="*/ 111 h 152"/>
                <a:gd name="T22" fmla="*/ 716 w 159"/>
                <a:gd name="T23" fmla="*/ 113 h 152"/>
                <a:gd name="T24" fmla="*/ 716 w 159"/>
                <a:gd name="T25" fmla="*/ 116 h 152"/>
                <a:gd name="T26" fmla="*/ 732 w 159"/>
                <a:gd name="T27" fmla="*/ 119 h 152"/>
                <a:gd name="T28" fmla="*/ 816 w 159"/>
                <a:gd name="T29" fmla="*/ 114 h 152"/>
                <a:gd name="T30" fmla="*/ 877 w 159"/>
                <a:gd name="T31" fmla="*/ 105 h 152"/>
                <a:gd name="T32" fmla="*/ 905 w 159"/>
                <a:gd name="T33" fmla="*/ 89 h 152"/>
                <a:gd name="T34" fmla="*/ 1036 w 159"/>
                <a:gd name="T35" fmla="*/ 71 h 152"/>
                <a:gd name="T36" fmla="*/ 1148 w 159"/>
                <a:gd name="T37" fmla="*/ 67 h 152"/>
                <a:gd name="T38" fmla="*/ 1013 w 159"/>
                <a:gd name="T39" fmla="*/ 66 h 152"/>
                <a:gd name="T40" fmla="*/ 893 w 159"/>
                <a:gd name="T41" fmla="*/ 71 h 152"/>
                <a:gd name="T42" fmla="*/ 793 w 159"/>
                <a:gd name="T43" fmla="*/ 85 h 152"/>
                <a:gd name="T44" fmla="*/ 785 w 159"/>
                <a:gd name="T45" fmla="*/ 98 h 152"/>
                <a:gd name="T46" fmla="*/ 689 w 159"/>
                <a:gd name="T47" fmla="*/ 101 h 152"/>
                <a:gd name="T48" fmla="*/ 597 w 159"/>
                <a:gd name="T49" fmla="*/ 101 h 152"/>
                <a:gd name="T50" fmla="*/ 573 w 159"/>
                <a:gd name="T51" fmla="*/ 94 h 152"/>
                <a:gd name="T52" fmla="*/ 565 w 159"/>
                <a:gd name="T53" fmla="*/ 74 h 152"/>
                <a:gd name="T54" fmla="*/ 559 w 159"/>
                <a:gd name="T55" fmla="*/ 72 h 152"/>
                <a:gd name="T56" fmla="*/ 536 w 159"/>
                <a:gd name="T57" fmla="*/ 90 h 152"/>
                <a:gd name="T58" fmla="*/ 361 w 159"/>
                <a:gd name="T59" fmla="*/ 99 h 152"/>
                <a:gd name="T60" fmla="*/ 143 w 159"/>
                <a:gd name="T61" fmla="*/ 90 h 152"/>
                <a:gd name="T62" fmla="*/ 61 w 159"/>
                <a:gd name="T63" fmla="*/ 75 h 152"/>
                <a:gd name="T64" fmla="*/ 100 w 159"/>
                <a:gd name="T65" fmla="*/ 58 h 152"/>
                <a:gd name="T66" fmla="*/ 204 w 159"/>
                <a:gd name="T67" fmla="*/ 53 h 152"/>
                <a:gd name="T68" fmla="*/ 339 w 159"/>
                <a:gd name="T69" fmla="*/ 53 h 152"/>
                <a:gd name="T70" fmla="*/ 536 w 159"/>
                <a:gd name="T71" fmla="*/ 59 h 152"/>
                <a:gd name="T72" fmla="*/ 604 w 159"/>
                <a:gd name="T73" fmla="*/ 61 h 152"/>
                <a:gd name="T74" fmla="*/ 604 w 159"/>
                <a:gd name="T75" fmla="*/ 58 h 152"/>
                <a:gd name="T76" fmla="*/ 612 w 159"/>
                <a:gd name="T77" fmla="*/ 53 h 152"/>
                <a:gd name="T78" fmla="*/ 424 w 159"/>
                <a:gd name="T79" fmla="*/ 50 h 152"/>
                <a:gd name="T80" fmla="*/ 228 w 159"/>
                <a:gd name="T81" fmla="*/ 45 h 152"/>
                <a:gd name="T82" fmla="*/ 143 w 159"/>
                <a:gd name="T83" fmla="*/ 37 h 152"/>
                <a:gd name="T84" fmla="*/ 128 w 159"/>
                <a:gd name="T85" fmla="*/ 19 h 152"/>
                <a:gd name="T86" fmla="*/ 281 w 159"/>
                <a:gd name="T87" fmla="*/ 13 h 152"/>
                <a:gd name="T88" fmla="*/ 369 w 159"/>
                <a:gd name="T89" fmla="*/ 24 h 152"/>
                <a:gd name="T90" fmla="*/ 281 w 159"/>
                <a:gd name="T91" fmla="*/ 32 h 152"/>
                <a:gd name="T92" fmla="*/ 251 w 159"/>
                <a:gd name="T93" fmla="*/ 28 h 152"/>
                <a:gd name="T94" fmla="*/ 243 w 159"/>
                <a:gd name="T95" fmla="*/ 24 h 152"/>
                <a:gd name="T96" fmla="*/ 204 w 159"/>
                <a:gd name="T97" fmla="*/ 28 h 152"/>
                <a:gd name="T98" fmla="*/ 188 w 159"/>
                <a:gd name="T99" fmla="*/ 35 h 152"/>
                <a:gd name="T100" fmla="*/ 296 w 159"/>
                <a:gd name="T101" fmla="*/ 39 h 152"/>
                <a:gd name="T102" fmla="*/ 461 w 159"/>
                <a:gd name="T103" fmla="*/ 44 h 152"/>
                <a:gd name="T104" fmla="*/ 485 w 159"/>
                <a:gd name="T105" fmla="*/ 42 h 152"/>
                <a:gd name="T106" fmla="*/ 447 w 159"/>
                <a:gd name="T107" fmla="*/ 34 h 152"/>
                <a:gd name="T108" fmla="*/ 447 w 159"/>
                <a:gd name="T109" fmla="*/ 17 h 152"/>
                <a:gd name="T110" fmla="*/ 469 w 159"/>
                <a:gd name="T111" fmla="*/ 9 h 152"/>
                <a:gd name="T112" fmla="*/ 520 w 159"/>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9"/>
                <a:gd name="T172" fmla="*/ 0 h 152"/>
                <a:gd name="T173" fmla="*/ 159 w 159"/>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9" h="152">
                  <a:moveTo>
                    <a:pt x="70" y="0"/>
                  </a:moveTo>
                  <a:lnTo>
                    <a:pt x="69" y="0"/>
                  </a:lnTo>
                  <a:lnTo>
                    <a:pt x="67" y="0"/>
                  </a:lnTo>
                  <a:lnTo>
                    <a:pt x="62" y="0"/>
                  </a:lnTo>
                  <a:lnTo>
                    <a:pt x="58" y="0"/>
                  </a:lnTo>
                  <a:lnTo>
                    <a:pt x="52" y="1"/>
                  </a:lnTo>
                  <a:lnTo>
                    <a:pt x="46" y="1"/>
                  </a:lnTo>
                  <a:lnTo>
                    <a:pt x="39" y="3"/>
                  </a:lnTo>
                  <a:lnTo>
                    <a:pt x="34" y="3"/>
                  </a:lnTo>
                  <a:lnTo>
                    <a:pt x="27" y="7"/>
                  </a:lnTo>
                  <a:lnTo>
                    <a:pt x="21" y="10"/>
                  </a:lnTo>
                  <a:lnTo>
                    <a:pt x="16" y="15"/>
                  </a:lnTo>
                  <a:lnTo>
                    <a:pt x="11" y="19"/>
                  </a:lnTo>
                  <a:lnTo>
                    <a:pt x="8" y="26"/>
                  </a:lnTo>
                  <a:lnTo>
                    <a:pt x="6" y="33"/>
                  </a:lnTo>
                  <a:lnTo>
                    <a:pt x="6" y="43"/>
                  </a:lnTo>
                  <a:lnTo>
                    <a:pt x="8" y="52"/>
                  </a:lnTo>
                  <a:lnTo>
                    <a:pt x="7" y="52"/>
                  </a:lnTo>
                  <a:lnTo>
                    <a:pt x="6" y="52"/>
                  </a:lnTo>
                  <a:lnTo>
                    <a:pt x="5" y="52"/>
                  </a:lnTo>
                  <a:lnTo>
                    <a:pt x="4" y="52"/>
                  </a:lnTo>
                  <a:lnTo>
                    <a:pt x="2" y="52"/>
                  </a:lnTo>
                  <a:lnTo>
                    <a:pt x="1" y="52"/>
                  </a:lnTo>
                  <a:lnTo>
                    <a:pt x="0" y="52"/>
                  </a:lnTo>
                  <a:lnTo>
                    <a:pt x="0" y="55"/>
                  </a:lnTo>
                  <a:lnTo>
                    <a:pt x="0" y="58"/>
                  </a:lnTo>
                  <a:lnTo>
                    <a:pt x="0" y="63"/>
                  </a:lnTo>
                  <a:lnTo>
                    <a:pt x="0" y="69"/>
                  </a:lnTo>
                  <a:lnTo>
                    <a:pt x="0" y="78"/>
                  </a:lnTo>
                  <a:lnTo>
                    <a:pt x="0" y="85"/>
                  </a:lnTo>
                  <a:lnTo>
                    <a:pt x="0" y="94"/>
                  </a:lnTo>
                  <a:lnTo>
                    <a:pt x="0" y="102"/>
                  </a:lnTo>
                  <a:lnTo>
                    <a:pt x="0" y="113"/>
                  </a:lnTo>
                  <a:lnTo>
                    <a:pt x="0" y="121"/>
                  </a:lnTo>
                  <a:lnTo>
                    <a:pt x="0" y="130"/>
                  </a:lnTo>
                  <a:lnTo>
                    <a:pt x="0" y="136"/>
                  </a:lnTo>
                  <a:lnTo>
                    <a:pt x="0" y="143"/>
                  </a:lnTo>
                  <a:lnTo>
                    <a:pt x="0" y="148"/>
                  </a:lnTo>
                  <a:lnTo>
                    <a:pt x="0" y="151"/>
                  </a:lnTo>
                  <a:lnTo>
                    <a:pt x="2" y="151"/>
                  </a:lnTo>
                  <a:lnTo>
                    <a:pt x="5" y="151"/>
                  </a:lnTo>
                  <a:lnTo>
                    <a:pt x="9" y="150"/>
                  </a:lnTo>
                  <a:lnTo>
                    <a:pt x="13" y="150"/>
                  </a:lnTo>
                  <a:lnTo>
                    <a:pt x="19" y="148"/>
                  </a:lnTo>
                  <a:lnTo>
                    <a:pt x="24" y="148"/>
                  </a:lnTo>
                  <a:lnTo>
                    <a:pt x="29" y="146"/>
                  </a:lnTo>
                  <a:lnTo>
                    <a:pt x="34" y="146"/>
                  </a:lnTo>
                  <a:lnTo>
                    <a:pt x="39" y="144"/>
                  </a:lnTo>
                  <a:lnTo>
                    <a:pt x="43" y="144"/>
                  </a:lnTo>
                  <a:lnTo>
                    <a:pt x="49" y="142"/>
                  </a:lnTo>
                  <a:lnTo>
                    <a:pt x="52" y="142"/>
                  </a:lnTo>
                  <a:lnTo>
                    <a:pt x="55" y="140"/>
                  </a:lnTo>
                  <a:lnTo>
                    <a:pt x="56" y="140"/>
                  </a:lnTo>
                  <a:lnTo>
                    <a:pt x="57" y="138"/>
                  </a:lnTo>
                  <a:lnTo>
                    <a:pt x="57" y="139"/>
                  </a:lnTo>
                  <a:lnTo>
                    <a:pt x="58" y="139"/>
                  </a:lnTo>
                  <a:lnTo>
                    <a:pt x="60" y="139"/>
                  </a:lnTo>
                  <a:lnTo>
                    <a:pt x="63" y="139"/>
                  </a:lnTo>
                  <a:lnTo>
                    <a:pt x="65" y="139"/>
                  </a:lnTo>
                  <a:lnTo>
                    <a:pt x="69" y="139"/>
                  </a:lnTo>
                  <a:lnTo>
                    <a:pt x="72" y="139"/>
                  </a:lnTo>
                  <a:lnTo>
                    <a:pt x="76" y="139"/>
                  </a:lnTo>
                  <a:lnTo>
                    <a:pt x="79" y="139"/>
                  </a:lnTo>
                  <a:lnTo>
                    <a:pt x="83" y="139"/>
                  </a:lnTo>
                  <a:lnTo>
                    <a:pt x="86" y="139"/>
                  </a:lnTo>
                  <a:lnTo>
                    <a:pt x="89" y="139"/>
                  </a:lnTo>
                  <a:lnTo>
                    <a:pt x="91" y="139"/>
                  </a:lnTo>
                  <a:lnTo>
                    <a:pt x="93" y="139"/>
                  </a:lnTo>
                  <a:lnTo>
                    <a:pt x="94" y="139"/>
                  </a:lnTo>
                  <a:lnTo>
                    <a:pt x="95" y="139"/>
                  </a:lnTo>
                  <a:lnTo>
                    <a:pt x="95" y="140"/>
                  </a:lnTo>
                  <a:lnTo>
                    <a:pt x="95" y="141"/>
                  </a:lnTo>
                  <a:lnTo>
                    <a:pt x="95" y="143"/>
                  </a:lnTo>
                  <a:lnTo>
                    <a:pt x="95" y="144"/>
                  </a:lnTo>
                  <a:lnTo>
                    <a:pt x="95" y="146"/>
                  </a:lnTo>
                  <a:lnTo>
                    <a:pt x="95" y="148"/>
                  </a:lnTo>
                  <a:lnTo>
                    <a:pt x="95" y="149"/>
                  </a:lnTo>
                  <a:lnTo>
                    <a:pt x="97" y="149"/>
                  </a:lnTo>
                  <a:lnTo>
                    <a:pt x="99" y="149"/>
                  </a:lnTo>
                  <a:lnTo>
                    <a:pt x="100" y="149"/>
                  </a:lnTo>
                  <a:lnTo>
                    <a:pt x="102" y="147"/>
                  </a:lnTo>
                  <a:lnTo>
                    <a:pt x="103" y="147"/>
                  </a:lnTo>
                  <a:lnTo>
                    <a:pt x="105" y="145"/>
                  </a:lnTo>
                  <a:lnTo>
                    <a:pt x="106" y="145"/>
                  </a:lnTo>
                  <a:lnTo>
                    <a:pt x="108" y="143"/>
                  </a:lnTo>
                  <a:lnTo>
                    <a:pt x="110" y="141"/>
                  </a:lnTo>
                  <a:lnTo>
                    <a:pt x="110" y="139"/>
                  </a:lnTo>
                  <a:lnTo>
                    <a:pt x="112" y="138"/>
                  </a:lnTo>
                  <a:lnTo>
                    <a:pt x="112" y="136"/>
                  </a:lnTo>
                  <a:lnTo>
                    <a:pt x="114" y="134"/>
                  </a:lnTo>
                  <a:lnTo>
                    <a:pt x="116" y="132"/>
                  </a:lnTo>
                  <a:lnTo>
                    <a:pt x="118" y="130"/>
                  </a:lnTo>
                  <a:lnTo>
                    <a:pt x="118" y="129"/>
                  </a:lnTo>
                  <a:lnTo>
                    <a:pt x="118" y="126"/>
                  </a:lnTo>
                  <a:lnTo>
                    <a:pt x="118" y="123"/>
                  </a:lnTo>
                  <a:lnTo>
                    <a:pt x="120" y="119"/>
                  </a:lnTo>
                  <a:lnTo>
                    <a:pt x="120" y="116"/>
                  </a:lnTo>
                  <a:lnTo>
                    <a:pt x="120" y="112"/>
                  </a:lnTo>
                  <a:lnTo>
                    <a:pt x="121" y="108"/>
                  </a:lnTo>
                  <a:lnTo>
                    <a:pt x="123" y="103"/>
                  </a:lnTo>
                  <a:lnTo>
                    <a:pt x="124" y="100"/>
                  </a:lnTo>
                  <a:lnTo>
                    <a:pt x="125" y="96"/>
                  </a:lnTo>
                  <a:lnTo>
                    <a:pt x="128" y="94"/>
                  </a:lnTo>
                  <a:lnTo>
                    <a:pt x="132" y="90"/>
                  </a:lnTo>
                  <a:lnTo>
                    <a:pt x="137" y="88"/>
                  </a:lnTo>
                  <a:lnTo>
                    <a:pt x="143" y="86"/>
                  </a:lnTo>
                  <a:lnTo>
                    <a:pt x="149" y="86"/>
                  </a:lnTo>
                  <a:lnTo>
                    <a:pt x="158" y="85"/>
                  </a:lnTo>
                  <a:lnTo>
                    <a:pt x="156" y="85"/>
                  </a:lnTo>
                  <a:lnTo>
                    <a:pt x="154" y="85"/>
                  </a:lnTo>
                  <a:lnTo>
                    <a:pt x="152" y="84"/>
                  </a:lnTo>
                  <a:lnTo>
                    <a:pt x="148" y="84"/>
                  </a:lnTo>
                  <a:lnTo>
                    <a:pt x="147" y="84"/>
                  </a:lnTo>
                  <a:lnTo>
                    <a:pt x="144" y="84"/>
                  </a:lnTo>
                  <a:lnTo>
                    <a:pt x="142" y="82"/>
                  </a:lnTo>
                  <a:lnTo>
                    <a:pt x="139" y="82"/>
                  </a:lnTo>
                  <a:lnTo>
                    <a:pt x="137" y="82"/>
                  </a:lnTo>
                  <a:lnTo>
                    <a:pt x="134" y="82"/>
                  </a:lnTo>
                  <a:lnTo>
                    <a:pt x="132" y="81"/>
                  </a:lnTo>
                  <a:lnTo>
                    <a:pt x="130" y="81"/>
                  </a:lnTo>
                  <a:lnTo>
                    <a:pt x="128" y="80"/>
                  </a:lnTo>
                  <a:lnTo>
                    <a:pt x="128" y="79"/>
                  </a:lnTo>
                  <a:lnTo>
                    <a:pt x="122" y="84"/>
                  </a:lnTo>
                  <a:lnTo>
                    <a:pt x="118" y="89"/>
                  </a:lnTo>
                  <a:lnTo>
                    <a:pt x="114" y="92"/>
                  </a:lnTo>
                  <a:lnTo>
                    <a:pt x="112" y="95"/>
                  </a:lnTo>
                  <a:lnTo>
                    <a:pt x="109" y="99"/>
                  </a:lnTo>
                  <a:lnTo>
                    <a:pt x="108" y="101"/>
                  </a:lnTo>
                  <a:lnTo>
                    <a:pt x="106" y="103"/>
                  </a:lnTo>
                  <a:lnTo>
                    <a:pt x="106" y="105"/>
                  </a:lnTo>
                  <a:lnTo>
                    <a:pt x="105" y="107"/>
                  </a:lnTo>
                  <a:lnTo>
                    <a:pt x="105" y="109"/>
                  </a:lnTo>
                  <a:lnTo>
                    <a:pt x="105" y="111"/>
                  </a:lnTo>
                  <a:lnTo>
                    <a:pt x="105" y="113"/>
                  </a:lnTo>
                  <a:lnTo>
                    <a:pt x="104" y="116"/>
                  </a:lnTo>
                  <a:lnTo>
                    <a:pt x="104" y="118"/>
                  </a:lnTo>
                  <a:lnTo>
                    <a:pt x="104" y="121"/>
                  </a:lnTo>
                  <a:lnTo>
                    <a:pt x="104" y="123"/>
                  </a:lnTo>
                  <a:lnTo>
                    <a:pt x="102" y="125"/>
                  </a:lnTo>
                  <a:lnTo>
                    <a:pt x="100" y="126"/>
                  </a:lnTo>
                  <a:lnTo>
                    <a:pt x="99" y="127"/>
                  </a:lnTo>
                  <a:lnTo>
                    <a:pt x="97" y="127"/>
                  </a:lnTo>
                  <a:lnTo>
                    <a:pt x="94" y="127"/>
                  </a:lnTo>
                  <a:lnTo>
                    <a:pt x="93" y="127"/>
                  </a:lnTo>
                  <a:lnTo>
                    <a:pt x="91" y="127"/>
                  </a:lnTo>
                  <a:lnTo>
                    <a:pt x="89" y="127"/>
                  </a:lnTo>
                  <a:lnTo>
                    <a:pt x="86" y="127"/>
                  </a:lnTo>
                  <a:lnTo>
                    <a:pt x="84" y="127"/>
                  </a:lnTo>
                  <a:lnTo>
                    <a:pt x="83" y="127"/>
                  </a:lnTo>
                  <a:lnTo>
                    <a:pt x="81" y="127"/>
                  </a:lnTo>
                  <a:lnTo>
                    <a:pt x="80" y="127"/>
                  </a:lnTo>
                  <a:lnTo>
                    <a:pt x="79" y="127"/>
                  </a:lnTo>
                  <a:lnTo>
                    <a:pt x="78" y="127"/>
                  </a:lnTo>
                  <a:lnTo>
                    <a:pt x="78" y="126"/>
                  </a:lnTo>
                  <a:lnTo>
                    <a:pt x="76" y="126"/>
                  </a:lnTo>
                  <a:lnTo>
                    <a:pt x="76" y="124"/>
                  </a:lnTo>
                  <a:lnTo>
                    <a:pt x="76" y="123"/>
                  </a:lnTo>
                  <a:lnTo>
                    <a:pt x="76" y="120"/>
                  </a:lnTo>
                  <a:lnTo>
                    <a:pt x="76" y="117"/>
                  </a:lnTo>
                  <a:lnTo>
                    <a:pt x="76" y="114"/>
                  </a:lnTo>
                  <a:lnTo>
                    <a:pt x="76" y="110"/>
                  </a:lnTo>
                  <a:lnTo>
                    <a:pt x="76" y="106"/>
                  </a:lnTo>
                  <a:lnTo>
                    <a:pt x="75" y="103"/>
                  </a:lnTo>
                  <a:lnTo>
                    <a:pt x="75" y="100"/>
                  </a:lnTo>
                  <a:lnTo>
                    <a:pt x="75" y="97"/>
                  </a:lnTo>
                  <a:lnTo>
                    <a:pt x="75" y="93"/>
                  </a:lnTo>
                  <a:lnTo>
                    <a:pt x="75" y="91"/>
                  </a:lnTo>
                  <a:lnTo>
                    <a:pt x="75" y="88"/>
                  </a:lnTo>
                  <a:lnTo>
                    <a:pt x="75" y="87"/>
                  </a:lnTo>
                  <a:lnTo>
                    <a:pt x="75" y="86"/>
                  </a:lnTo>
                  <a:lnTo>
                    <a:pt x="74" y="87"/>
                  </a:lnTo>
                  <a:lnTo>
                    <a:pt x="74" y="89"/>
                  </a:lnTo>
                  <a:lnTo>
                    <a:pt x="74" y="91"/>
                  </a:lnTo>
                  <a:lnTo>
                    <a:pt x="74" y="93"/>
                  </a:lnTo>
                  <a:lnTo>
                    <a:pt x="74" y="97"/>
                  </a:lnTo>
                  <a:lnTo>
                    <a:pt x="74" y="100"/>
                  </a:lnTo>
                  <a:lnTo>
                    <a:pt x="74" y="103"/>
                  </a:lnTo>
                  <a:lnTo>
                    <a:pt x="74" y="106"/>
                  </a:lnTo>
                  <a:lnTo>
                    <a:pt x="72" y="110"/>
                  </a:lnTo>
                  <a:lnTo>
                    <a:pt x="71" y="113"/>
                  </a:lnTo>
                  <a:lnTo>
                    <a:pt x="70" y="117"/>
                  </a:lnTo>
                  <a:lnTo>
                    <a:pt x="68" y="119"/>
                  </a:lnTo>
                  <a:lnTo>
                    <a:pt x="65" y="122"/>
                  </a:lnTo>
                  <a:lnTo>
                    <a:pt x="62" y="124"/>
                  </a:lnTo>
                  <a:lnTo>
                    <a:pt x="58" y="124"/>
                  </a:lnTo>
                  <a:lnTo>
                    <a:pt x="55" y="124"/>
                  </a:lnTo>
                  <a:lnTo>
                    <a:pt x="48" y="124"/>
                  </a:lnTo>
                  <a:lnTo>
                    <a:pt x="43" y="124"/>
                  </a:lnTo>
                  <a:lnTo>
                    <a:pt x="37" y="123"/>
                  </a:lnTo>
                  <a:lnTo>
                    <a:pt x="33" y="121"/>
                  </a:lnTo>
                  <a:lnTo>
                    <a:pt x="29" y="120"/>
                  </a:lnTo>
                  <a:lnTo>
                    <a:pt x="25" y="119"/>
                  </a:lnTo>
                  <a:lnTo>
                    <a:pt x="21" y="117"/>
                  </a:lnTo>
                  <a:lnTo>
                    <a:pt x="19" y="113"/>
                  </a:lnTo>
                  <a:lnTo>
                    <a:pt x="16" y="111"/>
                  </a:lnTo>
                  <a:lnTo>
                    <a:pt x="14" y="108"/>
                  </a:lnTo>
                  <a:lnTo>
                    <a:pt x="12" y="107"/>
                  </a:lnTo>
                  <a:lnTo>
                    <a:pt x="11" y="103"/>
                  </a:lnTo>
                  <a:lnTo>
                    <a:pt x="9" y="101"/>
                  </a:lnTo>
                  <a:lnTo>
                    <a:pt x="8" y="98"/>
                  </a:lnTo>
                  <a:lnTo>
                    <a:pt x="8" y="94"/>
                  </a:lnTo>
                  <a:lnTo>
                    <a:pt x="8" y="91"/>
                  </a:lnTo>
                  <a:lnTo>
                    <a:pt x="8" y="87"/>
                  </a:lnTo>
                  <a:lnTo>
                    <a:pt x="8" y="84"/>
                  </a:lnTo>
                  <a:lnTo>
                    <a:pt x="8" y="81"/>
                  </a:lnTo>
                  <a:lnTo>
                    <a:pt x="10" y="77"/>
                  </a:lnTo>
                  <a:lnTo>
                    <a:pt x="11" y="75"/>
                  </a:lnTo>
                  <a:lnTo>
                    <a:pt x="13" y="73"/>
                  </a:lnTo>
                  <a:lnTo>
                    <a:pt x="15" y="71"/>
                  </a:lnTo>
                  <a:lnTo>
                    <a:pt x="17" y="69"/>
                  </a:lnTo>
                  <a:lnTo>
                    <a:pt x="19" y="69"/>
                  </a:lnTo>
                  <a:lnTo>
                    <a:pt x="21" y="68"/>
                  </a:lnTo>
                  <a:lnTo>
                    <a:pt x="22" y="68"/>
                  </a:lnTo>
                  <a:lnTo>
                    <a:pt x="25" y="66"/>
                  </a:lnTo>
                  <a:lnTo>
                    <a:pt x="27" y="66"/>
                  </a:lnTo>
                  <a:lnTo>
                    <a:pt x="29" y="66"/>
                  </a:lnTo>
                  <a:lnTo>
                    <a:pt x="31" y="66"/>
                  </a:lnTo>
                  <a:lnTo>
                    <a:pt x="34" y="64"/>
                  </a:lnTo>
                  <a:lnTo>
                    <a:pt x="36" y="65"/>
                  </a:lnTo>
                  <a:lnTo>
                    <a:pt x="38" y="65"/>
                  </a:lnTo>
                  <a:lnTo>
                    <a:pt x="41" y="66"/>
                  </a:lnTo>
                  <a:lnTo>
                    <a:pt x="45" y="66"/>
                  </a:lnTo>
                  <a:lnTo>
                    <a:pt x="49" y="67"/>
                  </a:lnTo>
                  <a:lnTo>
                    <a:pt x="52" y="67"/>
                  </a:lnTo>
                  <a:lnTo>
                    <a:pt x="56" y="69"/>
                  </a:lnTo>
                  <a:lnTo>
                    <a:pt x="61" y="69"/>
                  </a:lnTo>
                  <a:lnTo>
                    <a:pt x="64" y="71"/>
                  </a:lnTo>
                  <a:lnTo>
                    <a:pt x="68" y="72"/>
                  </a:lnTo>
                  <a:lnTo>
                    <a:pt x="71" y="74"/>
                  </a:lnTo>
                  <a:lnTo>
                    <a:pt x="74" y="74"/>
                  </a:lnTo>
                  <a:lnTo>
                    <a:pt x="76" y="76"/>
                  </a:lnTo>
                  <a:lnTo>
                    <a:pt x="79" y="76"/>
                  </a:lnTo>
                  <a:lnTo>
                    <a:pt x="80" y="77"/>
                  </a:lnTo>
                  <a:lnTo>
                    <a:pt x="81" y="77"/>
                  </a:lnTo>
                  <a:lnTo>
                    <a:pt x="80" y="77"/>
                  </a:lnTo>
                  <a:lnTo>
                    <a:pt x="80" y="76"/>
                  </a:lnTo>
                  <a:lnTo>
                    <a:pt x="80" y="74"/>
                  </a:lnTo>
                  <a:lnTo>
                    <a:pt x="80" y="72"/>
                  </a:lnTo>
                  <a:lnTo>
                    <a:pt x="80" y="71"/>
                  </a:lnTo>
                  <a:lnTo>
                    <a:pt x="80" y="69"/>
                  </a:lnTo>
                  <a:lnTo>
                    <a:pt x="80" y="68"/>
                  </a:lnTo>
                  <a:lnTo>
                    <a:pt x="81" y="66"/>
                  </a:lnTo>
                  <a:lnTo>
                    <a:pt x="77" y="66"/>
                  </a:lnTo>
                  <a:lnTo>
                    <a:pt x="74" y="66"/>
                  </a:lnTo>
                  <a:lnTo>
                    <a:pt x="71" y="66"/>
                  </a:lnTo>
                  <a:lnTo>
                    <a:pt x="68" y="65"/>
                  </a:lnTo>
                  <a:lnTo>
                    <a:pt x="63" y="65"/>
                  </a:lnTo>
                  <a:lnTo>
                    <a:pt x="59" y="63"/>
                  </a:lnTo>
                  <a:lnTo>
                    <a:pt x="56" y="63"/>
                  </a:lnTo>
                  <a:lnTo>
                    <a:pt x="52" y="62"/>
                  </a:lnTo>
                  <a:lnTo>
                    <a:pt x="48" y="62"/>
                  </a:lnTo>
                  <a:lnTo>
                    <a:pt x="44" y="60"/>
                  </a:lnTo>
                  <a:lnTo>
                    <a:pt x="40" y="60"/>
                  </a:lnTo>
                  <a:lnTo>
                    <a:pt x="37" y="58"/>
                  </a:lnTo>
                  <a:lnTo>
                    <a:pt x="33" y="58"/>
                  </a:lnTo>
                  <a:lnTo>
                    <a:pt x="30" y="56"/>
                  </a:lnTo>
                  <a:lnTo>
                    <a:pt x="28" y="55"/>
                  </a:lnTo>
                  <a:lnTo>
                    <a:pt x="26" y="53"/>
                  </a:lnTo>
                  <a:lnTo>
                    <a:pt x="24" y="53"/>
                  </a:lnTo>
                  <a:lnTo>
                    <a:pt x="23" y="52"/>
                  </a:lnTo>
                  <a:lnTo>
                    <a:pt x="21" y="50"/>
                  </a:lnTo>
                  <a:lnTo>
                    <a:pt x="21" y="48"/>
                  </a:lnTo>
                  <a:lnTo>
                    <a:pt x="19" y="46"/>
                  </a:lnTo>
                  <a:lnTo>
                    <a:pt x="18" y="43"/>
                  </a:lnTo>
                  <a:lnTo>
                    <a:pt x="17" y="41"/>
                  </a:lnTo>
                  <a:lnTo>
                    <a:pt x="17" y="37"/>
                  </a:lnTo>
                  <a:lnTo>
                    <a:pt x="16" y="35"/>
                  </a:lnTo>
                  <a:lnTo>
                    <a:pt x="16" y="32"/>
                  </a:lnTo>
                  <a:lnTo>
                    <a:pt x="16" y="29"/>
                  </a:lnTo>
                  <a:lnTo>
                    <a:pt x="17" y="25"/>
                  </a:lnTo>
                  <a:lnTo>
                    <a:pt x="17" y="24"/>
                  </a:lnTo>
                  <a:lnTo>
                    <a:pt x="19" y="20"/>
                  </a:lnTo>
                  <a:lnTo>
                    <a:pt x="22" y="19"/>
                  </a:lnTo>
                  <a:lnTo>
                    <a:pt x="26" y="16"/>
                  </a:lnTo>
                  <a:lnTo>
                    <a:pt x="30" y="16"/>
                  </a:lnTo>
                  <a:lnTo>
                    <a:pt x="34" y="15"/>
                  </a:lnTo>
                  <a:lnTo>
                    <a:pt x="37" y="16"/>
                  </a:lnTo>
                  <a:lnTo>
                    <a:pt x="40" y="16"/>
                  </a:lnTo>
                  <a:lnTo>
                    <a:pt x="42" y="18"/>
                  </a:lnTo>
                  <a:lnTo>
                    <a:pt x="45" y="20"/>
                  </a:lnTo>
                  <a:lnTo>
                    <a:pt x="47" y="22"/>
                  </a:lnTo>
                  <a:lnTo>
                    <a:pt x="49" y="24"/>
                  </a:lnTo>
                  <a:lnTo>
                    <a:pt x="49" y="28"/>
                  </a:lnTo>
                  <a:lnTo>
                    <a:pt x="49" y="30"/>
                  </a:lnTo>
                  <a:lnTo>
                    <a:pt x="48" y="32"/>
                  </a:lnTo>
                  <a:lnTo>
                    <a:pt x="48" y="34"/>
                  </a:lnTo>
                  <a:lnTo>
                    <a:pt x="46" y="36"/>
                  </a:lnTo>
                  <a:lnTo>
                    <a:pt x="45" y="38"/>
                  </a:lnTo>
                  <a:lnTo>
                    <a:pt x="41" y="40"/>
                  </a:lnTo>
                  <a:lnTo>
                    <a:pt x="39" y="40"/>
                  </a:lnTo>
                  <a:lnTo>
                    <a:pt x="37" y="40"/>
                  </a:lnTo>
                  <a:lnTo>
                    <a:pt x="36" y="40"/>
                  </a:lnTo>
                  <a:lnTo>
                    <a:pt x="36" y="39"/>
                  </a:lnTo>
                  <a:lnTo>
                    <a:pt x="34" y="39"/>
                  </a:lnTo>
                  <a:lnTo>
                    <a:pt x="34" y="37"/>
                  </a:lnTo>
                  <a:lnTo>
                    <a:pt x="33" y="36"/>
                  </a:lnTo>
                  <a:lnTo>
                    <a:pt x="33" y="34"/>
                  </a:lnTo>
                  <a:lnTo>
                    <a:pt x="32" y="34"/>
                  </a:lnTo>
                  <a:lnTo>
                    <a:pt x="32" y="32"/>
                  </a:lnTo>
                  <a:lnTo>
                    <a:pt x="32" y="31"/>
                  </a:lnTo>
                  <a:lnTo>
                    <a:pt x="32" y="30"/>
                  </a:lnTo>
                  <a:lnTo>
                    <a:pt x="32" y="28"/>
                  </a:lnTo>
                  <a:lnTo>
                    <a:pt x="30" y="30"/>
                  </a:lnTo>
                  <a:lnTo>
                    <a:pt x="29" y="31"/>
                  </a:lnTo>
                  <a:lnTo>
                    <a:pt x="27" y="33"/>
                  </a:lnTo>
                  <a:lnTo>
                    <a:pt x="27" y="35"/>
                  </a:lnTo>
                  <a:lnTo>
                    <a:pt x="27" y="36"/>
                  </a:lnTo>
                  <a:lnTo>
                    <a:pt x="25" y="38"/>
                  </a:lnTo>
                  <a:lnTo>
                    <a:pt x="25" y="40"/>
                  </a:lnTo>
                  <a:lnTo>
                    <a:pt x="25" y="42"/>
                  </a:lnTo>
                  <a:lnTo>
                    <a:pt x="25" y="44"/>
                  </a:lnTo>
                  <a:lnTo>
                    <a:pt x="26" y="44"/>
                  </a:lnTo>
                  <a:lnTo>
                    <a:pt x="28" y="46"/>
                  </a:lnTo>
                  <a:lnTo>
                    <a:pt x="32" y="47"/>
                  </a:lnTo>
                  <a:lnTo>
                    <a:pt x="35" y="49"/>
                  </a:lnTo>
                  <a:lnTo>
                    <a:pt x="39" y="49"/>
                  </a:lnTo>
                  <a:lnTo>
                    <a:pt x="42" y="50"/>
                  </a:lnTo>
                  <a:lnTo>
                    <a:pt x="46" y="51"/>
                  </a:lnTo>
                  <a:lnTo>
                    <a:pt x="49" y="52"/>
                  </a:lnTo>
                  <a:lnTo>
                    <a:pt x="54" y="52"/>
                  </a:lnTo>
                  <a:lnTo>
                    <a:pt x="55" y="54"/>
                  </a:lnTo>
                  <a:lnTo>
                    <a:pt x="59" y="55"/>
                  </a:lnTo>
                  <a:lnTo>
                    <a:pt x="61" y="55"/>
                  </a:lnTo>
                  <a:lnTo>
                    <a:pt x="64" y="55"/>
                  </a:lnTo>
                  <a:lnTo>
                    <a:pt x="66" y="55"/>
                  </a:lnTo>
                  <a:lnTo>
                    <a:pt x="66" y="54"/>
                  </a:lnTo>
                  <a:lnTo>
                    <a:pt x="66" y="52"/>
                  </a:lnTo>
                  <a:lnTo>
                    <a:pt x="64" y="52"/>
                  </a:lnTo>
                  <a:lnTo>
                    <a:pt x="63" y="52"/>
                  </a:lnTo>
                  <a:lnTo>
                    <a:pt x="63" y="51"/>
                  </a:lnTo>
                  <a:lnTo>
                    <a:pt x="61" y="50"/>
                  </a:lnTo>
                  <a:lnTo>
                    <a:pt x="61" y="49"/>
                  </a:lnTo>
                  <a:lnTo>
                    <a:pt x="61" y="47"/>
                  </a:lnTo>
                  <a:lnTo>
                    <a:pt x="61" y="45"/>
                  </a:lnTo>
                  <a:lnTo>
                    <a:pt x="59" y="43"/>
                  </a:lnTo>
                  <a:lnTo>
                    <a:pt x="59" y="41"/>
                  </a:lnTo>
                  <a:lnTo>
                    <a:pt x="58" y="40"/>
                  </a:lnTo>
                  <a:lnTo>
                    <a:pt x="58" y="36"/>
                  </a:lnTo>
                  <a:lnTo>
                    <a:pt x="58" y="33"/>
                  </a:lnTo>
                  <a:lnTo>
                    <a:pt x="58" y="30"/>
                  </a:lnTo>
                  <a:lnTo>
                    <a:pt x="58" y="26"/>
                  </a:lnTo>
                  <a:lnTo>
                    <a:pt x="59" y="20"/>
                  </a:lnTo>
                  <a:lnTo>
                    <a:pt x="59" y="19"/>
                  </a:lnTo>
                  <a:lnTo>
                    <a:pt x="61" y="17"/>
                  </a:lnTo>
                  <a:lnTo>
                    <a:pt x="61" y="15"/>
                  </a:lnTo>
                  <a:lnTo>
                    <a:pt x="62" y="13"/>
                  </a:lnTo>
                  <a:lnTo>
                    <a:pt x="62" y="12"/>
                  </a:lnTo>
                  <a:lnTo>
                    <a:pt x="64" y="10"/>
                  </a:lnTo>
                  <a:lnTo>
                    <a:pt x="64" y="9"/>
                  </a:lnTo>
                  <a:lnTo>
                    <a:pt x="66" y="7"/>
                  </a:lnTo>
                  <a:lnTo>
                    <a:pt x="66" y="5"/>
                  </a:lnTo>
                  <a:lnTo>
                    <a:pt x="68" y="3"/>
                  </a:lnTo>
                  <a:lnTo>
                    <a:pt x="69" y="1"/>
                  </a:lnTo>
                  <a:lnTo>
                    <a:pt x="70" y="0"/>
                  </a:lnTo>
                </a:path>
              </a:pathLst>
            </a:custGeom>
            <a:solidFill>
              <a:srgbClr val="F8F8F8"/>
            </a:solidFill>
            <a:ln w="6350">
              <a:solidFill>
                <a:srgbClr val="DDDDDD"/>
              </a:solidFill>
              <a:round/>
              <a:headEnd/>
              <a:tailEnd/>
            </a:ln>
          </p:spPr>
          <p:txBody>
            <a:bodyPr/>
            <a:lstStyle/>
            <a:p>
              <a:endParaRPr lang="it-IT"/>
            </a:p>
          </p:txBody>
        </p:sp>
        <p:sp>
          <p:nvSpPr>
            <p:cNvPr id="13398" name="Freeform 112"/>
            <p:cNvSpPr>
              <a:spLocks/>
            </p:cNvSpPr>
            <p:nvPr/>
          </p:nvSpPr>
          <p:spPr bwMode="auto">
            <a:xfrm>
              <a:off x="1130" y="1465"/>
              <a:ext cx="324" cy="105"/>
            </a:xfrm>
            <a:custGeom>
              <a:avLst/>
              <a:gdLst>
                <a:gd name="T0" fmla="*/ 8 w 164"/>
                <a:gd name="T1" fmla="*/ 6 h 114"/>
                <a:gd name="T2" fmla="*/ 55 w 164"/>
                <a:gd name="T3" fmla="*/ 6 h 114"/>
                <a:gd name="T4" fmla="*/ 109 w 164"/>
                <a:gd name="T5" fmla="*/ 4 h 114"/>
                <a:gd name="T6" fmla="*/ 140 w 164"/>
                <a:gd name="T7" fmla="*/ 1 h 114"/>
                <a:gd name="T8" fmla="*/ 332 w 164"/>
                <a:gd name="T9" fmla="*/ 9 h 114"/>
                <a:gd name="T10" fmla="*/ 524 w 164"/>
                <a:gd name="T11" fmla="*/ 15 h 114"/>
                <a:gd name="T12" fmla="*/ 632 w 164"/>
                <a:gd name="T13" fmla="*/ 16 h 114"/>
                <a:gd name="T14" fmla="*/ 688 w 164"/>
                <a:gd name="T15" fmla="*/ 16 h 114"/>
                <a:gd name="T16" fmla="*/ 664 w 164"/>
                <a:gd name="T17" fmla="*/ 30 h 114"/>
                <a:gd name="T18" fmla="*/ 664 w 164"/>
                <a:gd name="T19" fmla="*/ 53 h 114"/>
                <a:gd name="T20" fmla="*/ 719 w 164"/>
                <a:gd name="T21" fmla="*/ 73 h 114"/>
                <a:gd name="T22" fmla="*/ 780 w 164"/>
                <a:gd name="T23" fmla="*/ 84 h 114"/>
                <a:gd name="T24" fmla="*/ 824 w 164"/>
                <a:gd name="T25" fmla="*/ 82 h 114"/>
                <a:gd name="T26" fmla="*/ 840 w 164"/>
                <a:gd name="T27" fmla="*/ 69 h 114"/>
                <a:gd name="T28" fmla="*/ 885 w 164"/>
                <a:gd name="T29" fmla="*/ 53 h 114"/>
                <a:gd name="T30" fmla="*/ 1012 w 164"/>
                <a:gd name="T31" fmla="*/ 41 h 114"/>
                <a:gd name="T32" fmla="*/ 1073 w 164"/>
                <a:gd name="T33" fmla="*/ 37 h 114"/>
                <a:gd name="T34" fmla="*/ 1081 w 164"/>
                <a:gd name="T35" fmla="*/ 28 h 114"/>
                <a:gd name="T36" fmla="*/ 1096 w 164"/>
                <a:gd name="T37" fmla="*/ 19 h 114"/>
                <a:gd name="T38" fmla="*/ 1108 w 164"/>
                <a:gd name="T39" fmla="*/ 14 h 114"/>
                <a:gd name="T40" fmla="*/ 1124 w 164"/>
                <a:gd name="T41" fmla="*/ 34 h 114"/>
                <a:gd name="T42" fmla="*/ 1179 w 164"/>
                <a:gd name="T43" fmla="*/ 57 h 114"/>
                <a:gd name="T44" fmla="*/ 1217 w 164"/>
                <a:gd name="T45" fmla="*/ 75 h 114"/>
                <a:gd name="T46" fmla="*/ 1249 w 164"/>
                <a:gd name="T47" fmla="*/ 83 h 114"/>
                <a:gd name="T48" fmla="*/ 1201 w 164"/>
                <a:gd name="T49" fmla="*/ 85 h 114"/>
                <a:gd name="T50" fmla="*/ 1108 w 164"/>
                <a:gd name="T51" fmla="*/ 87 h 114"/>
                <a:gd name="T52" fmla="*/ 988 w 164"/>
                <a:gd name="T53" fmla="*/ 88 h 114"/>
                <a:gd name="T54" fmla="*/ 840 w 164"/>
                <a:gd name="T55" fmla="*/ 88 h 114"/>
                <a:gd name="T56" fmla="*/ 780 w 164"/>
                <a:gd name="T57" fmla="*/ 88 h 114"/>
                <a:gd name="T58" fmla="*/ 719 w 164"/>
                <a:gd name="T59" fmla="*/ 84 h 114"/>
                <a:gd name="T60" fmla="*/ 624 w 164"/>
                <a:gd name="T61" fmla="*/ 79 h 114"/>
                <a:gd name="T62" fmla="*/ 561 w 164"/>
                <a:gd name="T63" fmla="*/ 74 h 114"/>
                <a:gd name="T64" fmla="*/ 516 w 164"/>
                <a:gd name="T65" fmla="*/ 70 h 114"/>
                <a:gd name="T66" fmla="*/ 492 w 164"/>
                <a:gd name="T67" fmla="*/ 64 h 114"/>
                <a:gd name="T68" fmla="*/ 448 w 164"/>
                <a:gd name="T69" fmla="*/ 61 h 114"/>
                <a:gd name="T70" fmla="*/ 417 w 164"/>
                <a:gd name="T71" fmla="*/ 59 h 114"/>
                <a:gd name="T72" fmla="*/ 379 w 164"/>
                <a:gd name="T73" fmla="*/ 59 h 114"/>
                <a:gd name="T74" fmla="*/ 332 w 164"/>
                <a:gd name="T75" fmla="*/ 54 h 114"/>
                <a:gd name="T76" fmla="*/ 277 w 164"/>
                <a:gd name="T77" fmla="*/ 49 h 114"/>
                <a:gd name="T78" fmla="*/ 253 w 164"/>
                <a:gd name="T79" fmla="*/ 45 h 114"/>
                <a:gd name="T80" fmla="*/ 269 w 164"/>
                <a:gd name="T81" fmla="*/ 43 h 114"/>
                <a:gd name="T82" fmla="*/ 316 w 164"/>
                <a:gd name="T83" fmla="*/ 42 h 114"/>
                <a:gd name="T84" fmla="*/ 379 w 164"/>
                <a:gd name="T85" fmla="*/ 41 h 114"/>
                <a:gd name="T86" fmla="*/ 417 w 164"/>
                <a:gd name="T87" fmla="*/ 41 h 114"/>
                <a:gd name="T88" fmla="*/ 379 w 164"/>
                <a:gd name="T89" fmla="*/ 25 h 114"/>
                <a:gd name="T90" fmla="*/ 277 w 164"/>
                <a:gd name="T91" fmla="*/ 15 h 114"/>
                <a:gd name="T92" fmla="*/ 140 w 164"/>
                <a:gd name="T93" fmla="*/ 13 h 114"/>
                <a:gd name="T94" fmla="*/ 24 w 164"/>
                <a:gd name="T95" fmla="*/ 7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0" y="8"/>
                  </a:moveTo>
                  <a:lnTo>
                    <a:pt x="0" y="8"/>
                  </a:lnTo>
                  <a:lnTo>
                    <a:pt x="1" y="8"/>
                  </a:lnTo>
                  <a:lnTo>
                    <a:pt x="3" y="7"/>
                  </a:lnTo>
                  <a:lnTo>
                    <a:pt x="4" y="7"/>
                  </a:lnTo>
                  <a:lnTo>
                    <a:pt x="5" y="6"/>
                  </a:lnTo>
                  <a:lnTo>
                    <a:pt x="7" y="6"/>
                  </a:lnTo>
                  <a:lnTo>
                    <a:pt x="9" y="4"/>
                  </a:lnTo>
                  <a:lnTo>
                    <a:pt x="10" y="4"/>
                  </a:lnTo>
                  <a:lnTo>
                    <a:pt x="12" y="4"/>
                  </a:lnTo>
                  <a:lnTo>
                    <a:pt x="14" y="4"/>
                  </a:lnTo>
                  <a:lnTo>
                    <a:pt x="16" y="2"/>
                  </a:lnTo>
                  <a:lnTo>
                    <a:pt x="17" y="1"/>
                  </a:lnTo>
                  <a:lnTo>
                    <a:pt x="18" y="1"/>
                  </a:lnTo>
                  <a:lnTo>
                    <a:pt x="19" y="0"/>
                  </a:lnTo>
                  <a:lnTo>
                    <a:pt x="27" y="5"/>
                  </a:lnTo>
                  <a:lnTo>
                    <a:pt x="36" y="9"/>
                  </a:lnTo>
                  <a:lnTo>
                    <a:pt x="43" y="12"/>
                  </a:lnTo>
                  <a:lnTo>
                    <a:pt x="51" y="13"/>
                  </a:lnTo>
                  <a:lnTo>
                    <a:pt x="56" y="16"/>
                  </a:lnTo>
                  <a:lnTo>
                    <a:pt x="63" y="17"/>
                  </a:lnTo>
                  <a:lnTo>
                    <a:pt x="68" y="18"/>
                  </a:lnTo>
                  <a:lnTo>
                    <a:pt x="73" y="18"/>
                  </a:lnTo>
                  <a:lnTo>
                    <a:pt x="76" y="19"/>
                  </a:lnTo>
                  <a:lnTo>
                    <a:pt x="80" y="19"/>
                  </a:lnTo>
                  <a:lnTo>
                    <a:pt x="82" y="19"/>
                  </a:lnTo>
                  <a:lnTo>
                    <a:pt x="85" y="19"/>
                  </a:lnTo>
                  <a:lnTo>
                    <a:pt x="86" y="19"/>
                  </a:lnTo>
                  <a:lnTo>
                    <a:pt x="88" y="19"/>
                  </a:lnTo>
                  <a:lnTo>
                    <a:pt x="89" y="19"/>
                  </a:lnTo>
                  <a:lnTo>
                    <a:pt x="90" y="18"/>
                  </a:lnTo>
                  <a:lnTo>
                    <a:pt x="88" y="26"/>
                  </a:lnTo>
                  <a:lnTo>
                    <a:pt x="87" y="32"/>
                  </a:lnTo>
                  <a:lnTo>
                    <a:pt x="86" y="39"/>
                  </a:lnTo>
                  <a:lnTo>
                    <a:pt x="86" y="45"/>
                  </a:lnTo>
                  <a:lnTo>
                    <a:pt x="86" y="52"/>
                  </a:lnTo>
                  <a:lnTo>
                    <a:pt x="86" y="60"/>
                  </a:lnTo>
                  <a:lnTo>
                    <a:pt x="86" y="67"/>
                  </a:lnTo>
                  <a:lnTo>
                    <a:pt x="88" y="73"/>
                  </a:lnTo>
                  <a:lnTo>
                    <a:pt x="89" y="80"/>
                  </a:lnTo>
                  <a:lnTo>
                    <a:pt x="91" y="87"/>
                  </a:lnTo>
                  <a:lnTo>
                    <a:pt x="93" y="93"/>
                  </a:lnTo>
                  <a:lnTo>
                    <a:pt x="94" y="98"/>
                  </a:lnTo>
                  <a:lnTo>
                    <a:pt x="96" y="102"/>
                  </a:lnTo>
                  <a:lnTo>
                    <a:pt x="99" y="105"/>
                  </a:lnTo>
                  <a:lnTo>
                    <a:pt x="101" y="108"/>
                  </a:lnTo>
                  <a:lnTo>
                    <a:pt x="105" y="108"/>
                  </a:lnTo>
                  <a:lnTo>
                    <a:pt x="105" y="109"/>
                  </a:lnTo>
                  <a:lnTo>
                    <a:pt x="107" y="107"/>
                  </a:lnTo>
                  <a:lnTo>
                    <a:pt x="107" y="105"/>
                  </a:lnTo>
                  <a:lnTo>
                    <a:pt x="108" y="102"/>
                  </a:lnTo>
                  <a:lnTo>
                    <a:pt x="108" y="98"/>
                  </a:lnTo>
                  <a:lnTo>
                    <a:pt x="109" y="94"/>
                  </a:lnTo>
                  <a:lnTo>
                    <a:pt x="109" y="88"/>
                  </a:lnTo>
                  <a:lnTo>
                    <a:pt x="110" y="83"/>
                  </a:lnTo>
                  <a:lnTo>
                    <a:pt x="111" y="79"/>
                  </a:lnTo>
                  <a:lnTo>
                    <a:pt x="113" y="73"/>
                  </a:lnTo>
                  <a:lnTo>
                    <a:pt x="115" y="68"/>
                  </a:lnTo>
                  <a:lnTo>
                    <a:pt x="118" y="63"/>
                  </a:lnTo>
                  <a:lnTo>
                    <a:pt x="121" y="60"/>
                  </a:lnTo>
                  <a:lnTo>
                    <a:pt x="126" y="55"/>
                  </a:lnTo>
                  <a:lnTo>
                    <a:pt x="131" y="52"/>
                  </a:lnTo>
                  <a:lnTo>
                    <a:pt x="139" y="49"/>
                  </a:lnTo>
                  <a:lnTo>
                    <a:pt x="139" y="47"/>
                  </a:lnTo>
                  <a:lnTo>
                    <a:pt x="140" y="45"/>
                  </a:lnTo>
                  <a:lnTo>
                    <a:pt x="140" y="43"/>
                  </a:lnTo>
                  <a:lnTo>
                    <a:pt x="140" y="39"/>
                  </a:lnTo>
                  <a:lnTo>
                    <a:pt x="140" y="36"/>
                  </a:lnTo>
                  <a:lnTo>
                    <a:pt x="142" y="33"/>
                  </a:lnTo>
                  <a:lnTo>
                    <a:pt x="142" y="31"/>
                  </a:lnTo>
                  <a:lnTo>
                    <a:pt x="142" y="28"/>
                  </a:lnTo>
                  <a:lnTo>
                    <a:pt x="142" y="25"/>
                  </a:lnTo>
                  <a:lnTo>
                    <a:pt x="143" y="21"/>
                  </a:lnTo>
                  <a:lnTo>
                    <a:pt x="143" y="20"/>
                  </a:lnTo>
                  <a:lnTo>
                    <a:pt x="144" y="18"/>
                  </a:lnTo>
                  <a:lnTo>
                    <a:pt x="144" y="17"/>
                  </a:lnTo>
                  <a:lnTo>
                    <a:pt x="145" y="16"/>
                  </a:lnTo>
                  <a:lnTo>
                    <a:pt x="145" y="25"/>
                  </a:lnTo>
                  <a:lnTo>
                    <a:pt x="146" y="34"/>
                  </a:lnTo>
                  <a:lnTo>
                    <a:pt x="146" y="43"/>
                  </a:lnTo>
                  <a:lnTo>
                    <a:pt x="148" y="51"/>
                  </a:lnTo>
                  <a:lnTo>
                    <a:pt x="149" y="59"/>
                  </a:lnTo>
                  <a:lnTo>
                    <a:pt x="151" y="66"/>
                  </a:lnTo>
                  <a:lnTo>
                    <a:pt x="153" y="73"/>
                  </a:lnTo>
                  <a:lnTo>
                    <a:pt x="155" y="79"/>
                  </a:lnTo>
                  <a:lnTo>
                    <a:pt x="155" y="86"/>
                  </a:lnTo>
                  <a:lnTo>
                    <a:pt x="156" y="91"/>
                  </a:lnTo>
                  <a:lnTo>
                    <a:pt x="158" y="96"/>
                  </a:lnTo>
                  <a:lnTo>
                    <a:pt x="160" y="100"/>
                  </a:lnTo>
                  <a:lnTo>
                    <a:pt x="160" y="103"/>
                  </a:lnTo>
                  <a:lnTo>
                    <a:pt x="162" y="105"/>
                  </a:lnTo>
                  <a:lnTo>
                    <a:pt x="162" y="106"/>
                  </a:lnTo>
                  <a:lnTo>
                    <a:pt x="163" y="106"/>
                  </a:lnTo>
                  <a:lnTo>
                    <a:pt x="160" y="108"/>
                  </a:lnTo>
                  <a:lnTo>
                    <a:pt x="158" y="108"/>
                  </a:lnTo>
                  <a:lnTo>
                    <a:pt x="156" y="109"/>
                  </a:lnTo>
                  <a:lnTo>
                    <a:pt x="154" y="109"/>
                  </a:lnTo>
                  <a:lnTo>
                    <a:pt x="150" y="111"/>
                  </a:lnTo>
                  <a:lnTo>
                    <a:pt x="148" y="111"/>
                  </a:lnTo>
                  <a:lnTo>
                    <a:pt x="144" y="111"/>
                  </a:lnTo>
                  <a:lnTo>
                    <a:pt x="142" y="111"/>
                  </a:lnTo>
                  <a:lnTo>
                    <a:pt x="137" y="112"/>
                  </a:lnTo>
                  <a:lnTo>
                    <a:pt x="134" y="112"/>
                  </a:lnTo>
                  <a:lnTo>
                    <a:pt x="128" y="112"/>
                  </a:lnTo>
                  <a:lnTo>
                    <a:pt x="125" y="112"/>
                  </a:lnTo>
                  <a:lnTo>
                    <a:pt x="119" y="113"/>
                  </a:lnTo>
                  <a:lnTo>
                    <a:pt x="115" y="113"/>
                  </a:lnTo>
                  <a:lnTo>
                    <a:pt x="109" y="113"/>
                  </a:lnTo>
                  <a:lnTo>
                    <a:pt x="105" y="113"/>
                  </a:lnTo>
                  <a:lnTo>
                    <a:pt x="103" y="113"/>
                  </a:lnTo>
                  <a:lnTo>
                    <a:pt x="101" y="113"/>
                  </a:lnTo>
                  <a:lnTo>
                    <a:pt x="100" y="111"/>
                  </a:lnTo>
                  <a:lnTo>
                    <a:pt x="97" y="111"/>
                  </a:lnTo>
                  <a:lnTo>
                    <a:pt x="95" y="109"/>
                  </a:lnTo>
                  <a:lnTo>
                    <a:pt x="93" y="107"/>
                  </a:lnTo>
                  <a:lnTo>
                    <a:pt x="91" y="105"/>
                  </a:lnTo>
                  <a:lnTo>
                    <a:pt x="88" y="104"/>
                  </a:lnTo>
                  <a:lnTo>
                    <a:pt x="85" y="102"/>
                  </a:lnTo>
                  <a:lnTo>
                    <a:pt x="81" y="101"/>
                  </a:lnTo>
                  <a:lnTo>
                    <a:pt x="80" y="99"/>
                  </a:lnTo>
                  <a:lnTo>
                    <a:pt x="76" y="98"/>
                  </a:lnTo>
                  <a:lnTo>
                    <a:pt x="74" y="96"/>
                  </a:lnTo>
                  <a:lnTo>
                    <a:pt x="73" y="94"/>
                  </a:lnTo>
                  <a:lnTo>
                    <a:pt x="71" y="92"/>
                  </a:lnTo>
                  <a:lnTo>
                    <a:pt x="70" y="92"/>
                  </a:lnTo>
                  <a:lnTo>
                    <a:pt x="69" y="90"/>
                  </a:lnTo>
                  <a:lnTo>
                    <a:pt x="67" y="89"/>
                  </a:lnTo>
                  <a:lnTo>
                    <a:pt x="67" y="87"/>
                  </a:lnTo>
                  <a:lnTo>
                    <a:pt x="65" y="86"/>
                  </a:lnTo>
                  <a:lnTo>
                    <a:pt x="65" y="85"/>
                  </a:lnTo>
                  <a:lnTo>
                    <a:pt x="64" y="83"/>
                  </a:lnTo>
                  <a:lnTo>
                    <a:pt x="64" y="81"/>
                  </a:lnTo>
                  <a:lnTo>
                    <a:pt x="62" y="81"/>
                  </a:lnTo>
                  <a:lnTo>
                    <a:pt x="60" y="79"/>
                  </a:lnTo>
                  <a:lnTo>
                    <a:pt x="58" y="78"/>
                  </a:lnTo>
                  <a:lnTo>
                    <a:pt x="58" y="76"/>
                  </a:lnTo>
                  <a:lnTo>
                    <a:pt x="56" y="76"/>
                  </a:lnTo>
                  <a:lnTo>
                    <a:pt x="56" y="75"/>
                  </a:lnTo>
                  <a:lnTo>
                    <a:pt x="54" y="75"/>
                  </a:lnTo>
                  <a:lnTo>
                    <a:pt x="54" y="74"/>
                  </a:lnTo>
                  <a:lnTo>
                    <a:pt x="52" y="75"/>
                  </a:lnTo>
                  <a:lnTo>
                    <a:pt x="51" y="75"/>
                  </a:lnTo>
                  <a:lnTo>
                    <a:pt x="49" y="75"/>
                  </a:lnTo>
                  <a:lnTo>
                    <a:pt x="49" y="73"/>
                  </a:lnTo>
                  <a:lnTo>
                    <a:pt x="47" y="72"/>
                  </a:lnTo>
                  <a:lnTo>
                    <a:pt x="45" y="71"/>
                  </a:lnTo>
                  <a:lnTo>
                    <a:pt x="43" y="69"/>
                  </a:lnTo>
                  <a:lnTo>
                    <a:pt x="41" y="67"/>
                  </a:lnTo>
                  <a:lnTo>
                    <a:pt x="40" y="66"/>
                  </a:lnTo>
                  <a:lnTo>
                    <a:pt x="38" y="64"/>
                  </a:lnTo>
                  <a:lnTo>
                    <a:pt x="36" y="63"/>
                  </a:lnTo>
                  <a:lnTo>
                    <a:pt x="35" y="61"/>
                  </a:lnTo>
                  <a:lnTo>
                    <a:pt x="33" y="60"/>
                  </a:lnTo>
                  <a:lnTo>
                    <a:pt x="33" y="58"/>
                  </a:lnTo>
                  <a:lnTo>
                    <a:pt x="33" y="57"/>
                  </a:lnTo>
                  <a:lnTo>
                    <a:pt x="33" y="55"/>
                  </a:lnTo>
                  <a:lnTo>
                    <a:pt x="34" y="55"/>
                  </a:lnTo>
                  <a:lnTo>
                    <a:pt x="35" y="55"/>
                  </a:lnTo>
                  <a:lnTo>
                    <a:pt x="36" y="54"/>
                  </a:lnTo>
                  <a:lnTo>
                    <a:pt x="38" y="54"/>
                  </a:lnTo>
                  <a:lnTo>
                    <a:pt x="40" y="54"/>
                  </a:lnTo>
                  <a:lnTo>
                    <a:pt x="41" y="54"/>
                  </a:lnTo>
                  <a:lnTo>
                    <a:pt x="44" y="52"/>
                  </a:lnTo>
                  <a:lnTo>
                    <a:pt x="46" y="52"/>
                  </a:lnTo>
                  <a:lnTo>
                    <a:pt x="48" y="52"/>
                  </a:lnTo>
                  <a:lnTo>
                    <a:pt x="49" y="52"/>
                  </a:lnTo>
                  <a:lnTo>
                    <a:pt x="51" y="52"/>
                  </a:lnTo>
                  <a:lnTo>
                    <a:pt x="52" y="52"/>
                  </a:lnTo>
                  <a:lnTo>
                    <a:pt x="54" y="52"/>
                  </a:lnTo>
                  <a:lnTo>
                    <a:pt x="55" y="52"/>
                  </a:lnTo>
                  <a:lnTo>
                    <a:pt x="54" y="44"/>
                  </a:lnTo>
                  <a:lnTo>
                    <a:pt x="52" y="37"/>
                  </a:lnTo>
                  <a:lnTo>
                    <a:pt x="49" y="32"/>
                  </a:lnTo>
                  <a:lnTo>
                    <a:pt x="47" y="26"/>
                  </a:lnTo>
                  <a:lnTo>
                    <a:pt x="43" y="24"/>
                  </a:lnTo>
                  <a:lnTo>
                    <a:pt x="39" y="20"/>
                  </a:lnTo>
                  <a:lnTo>
                    <a:pt x="36" y="18"/>
                  </a:lnTo>
                  <a:lnTo>
                    <a:pt x="32" y="16"/>
                  </a:lnTo>
                  <a:lnTo>
                    <a:pt x="27" y="16"/>
                  </a:lnTo>
                  <a:lnTo>
                    <a:pt x="23" y="16"/>
                  </a:lnTo>
                  <a:lnTo>
                    <a:pt x="18" y="16"/>
                  </a:lnTo>
                  <a:lnTo>
                    <a:pt x="14" y="14"/>
                  </a:lnTo>
                  <a:lnTo>
                    <a:pt x="9" y="14"/>
                  </a:lnTo>
                  <a:lnTo>
                    <a:pt x="6" y="12"/>
                  </a:lnTo>
                  <a:lnTo>
                    <a:pt x="3" y="10"/>
                  </a:lnTo>
                  <a:lnTo>
                    <a:pt x="0" y="8"/>
                  </a:lnTo>
                </a:path>
              </a:pathLst>
            </a:custGeom>
            <a:solidFill>
              <a:srgbClr val="F8F8F8"/>
            </a:solidFill>
            <a:ln w="6350">
              <a:solidFill>
                <a:srgbClr val="DDDDDD"/>
              </a:solidFill>
              <a:round/>
              <a:headEnd/>
              <a:tailEnd/>
            </a:ln>
          </p:spPr>
          <p:txBody>
            <a:bodyPr/>
            <a:lstStyle/>
            <a:p>
              <a:endParaRPr lang="it-IT"/>
            </a:p>
          </p:txBody>
        </p:sp>
        <p:sp>
          <p:nvSpPr>
            <p:cNvPr id="13399" name="Freeform 113"/>
            <p:cNvSpPr>
              <a:spLocks/>
            </p:cNvSpPr>
            <p:nvPr/>
          </p:nvSpPr>
          <p:spPr bwMode="auto">
            <a:xfrm>
              <a:off x="1509" y="1464"/>
              <a:ext cx="323" cy="105"/>
            </a:xfrm>
            <a:custGeom>
              <a:avLst/>
              <a:gdLst>
                <a:gd name="T0" fmla="*/ 1221 w 164"/>
                <a:gd name="T1" fmla="*/ 6 h 114"/>
                <a:gd name="T2" fmla="*/ 1176 w 164"/>
                <a:gd name="T3" fmla="*/ 6 h 114"/>
                <a:gd name="T4" fmla="*/ 1125 w 164"/>
                <a:gd name="T5" fmla="*/ 4 h 114"/>
                <a:gd name="T6" fmla="*/ 1093 w 164"/>
                <a:gd name="T7" fmla="*/ 2 h 114"/>
                <a:gd name="T8" fmla="*/ 892 w 164"/>
                <a:gd name="T9" fmla="*/ 9 h 114"/>
                <a:gd name="T10" fmla="*/ 709 w 164"/>
                <a:gd name="T11" fmla="*/ 15 h 114"/>
                <a:gd name="T12" fmla="*/ 597 w 164"/>
                <a:gd name="T13" fmla="*/ 16 h 114"/>
                <a:gd name="T14" fmla="*/ 551 w 164"/>
                <a:gd name="T15" fmla="*/ 16 h 114"/>
                <a:gd name="T16" fmla="*/ 567 w 164"/>
                <a:gd name="T17" fmla="*/ 30 h 114"/>
                <a:gd name="T18" fmla="*/ 559 w 164"/>
                <a:gd name="T19" fmla="*/ 53 h 114"/>
                <a:gd name="T20" fmla="*/ 520 w 164"/>
                <a:gd name="T21" fmla="*/ 73 h 114"/>
                <a:gd name="T22" fmla="*/ 457 w 164"/>
                <a:gd name="T23" fmla="*/ 84 h 114"/>
                <a:gd name="T24" fmla="*/ 404 w 164"/>
                <a:gd name="T25" fmla="*/ 82 h 114"/>
                <a:gd name="T26" fmla="*/ 380 w 164"/>
                <a:gd name="T27" fmla="*/ 69 h 114"/>
                <a:gd name="T28" fmla="*/ 337 w 164"/>
                <a:gd name="T29" fmla="*/ 54 h 114"/>
                <a:gd name="T30" fmla="*/ 213 w 164"/>
                <a:gd name="T31" fmla="*/ 41 h 114"/>
                <a:gd name="T32" fmla="*/ 160 w 164"/>
                <a:gd name="T33" fmla="*/ 37 h 114"/>
                <a:gd name="T34" fmla="*/ 152 w 164"/>
                <a:gd name="T35" fmla="*/ 29 h 114"/>
                <a:gd name="T36" fmla="*/ 136 w 164"/>
                <a:gd name="T37" fmla="*/ 20 h 114"/>
                <a:gd name="T38" fmla="*/ 128 w 164"/>
                <a:gd name="T39" fmla="*/ 15 h 114"/>
                <a:gd name="T40" fmla="*/ 100 w 164"/>
                <a:gd name="T41" fmla="*/ 34 h 114"/>
                <a:gd name="T42" fmla="*/ 55 w 164"/>
                <a:gd name="T43" fmla="*/ 57 h 114"/>
                <a:gd name="T44" fmla="*/ 16 w 164"/>
                <a:gd name="T45" fmla="*/ 75 h 114"/>
                <a:gd name="T46" fmla="*/ 0 w 164"/>
                <a:gd name="T47" fmla="*/ 84 h 114"/>
                <a:gd name="T48" fmla="*/ 39 w 164"/>
                <a:gd name="T49" fmla="*/ 86 h 114"/>
                <a:gd name="T50" fmla="*/ 124 w 164"/>
                <a:gd name="T51" fmla="*/ 87 h 114"/>
                <a:gd name="T52" fmla="*/ 236 w 164"/>
                <a:gd name="T53" fmla="*/ 88 h 114"/>
                <a:gd name="T54" fmla="*/ 396 w 164"/>
                <a:gd name="T55" fmla="*/ 88 h 114"/>
                <a:gd name="T56" fmla="*/ 457 w 164"/>
                <a:gd name="T57" fmla="*/ 88 h 114"/>
                <a:gd name="T58" fmla="*/ 520 w 164"/>
                <a:gd name="T59" fmla="*/ 84 h 114"/>
                <a:gd name="T60" fmla="*/ 597 w 164"/>
                <a:gd name="T61" fmla="*/ 79 h 114"/>
                <a:gd name="T62" fmla="*/ 672 w 164"/>
                <a:gd name="T63" fmla="*/ 74 h 114"/>
                <a:gd name="T64" fmla="*/ 701 w 164"/>
                <a:gd name="T65" fmla="*/ 70 h 114"/>
                <a:gd name="T66" fmla="*/ 725 w 164"/>
                <a:gd name="T67" fmla="*/ 64 h 114"/>
                <a:gd name="T68" fmla="*/ 764 w 164"/>
                <a:gd name="T69" fmla="*/ 61 h 114"/>
                <a:gd name="T70" fmla="*/ 811 w 164"/>
                <a:gd name="T71" fmla="*/ 59 h 114"/>
                <a:gd name="T72" fmla="*/ 841 w 164"/>
                <a:gd name="T73" fmla="*/ 59 h 114"/>
                <a:gd name="T74" fmla="*/ 892 w 164"/>
                <a:gd name="T75" fmla="*/ 54 h 114"/>
                <a:gd name="T76" fmla="*/ 947 w 164"/>
                <a:gd name="T77" fmla="*/ 49 h 114"/>
                <a:gd name="T78" fmla="*/ 977 w 164"/>
                <a:gd name="T79" fmla="*/ 45 h 114"/>
                <a:gd name="T80" fmla="*/ 955 w 164"/>
                <a:gd name="T81" fmla="*/ 44 h 114"/>
                <a:gd name="T82" fmla="*/ 908 w 164"/>
                <a:gd name="T83" fmla="*/ 42 h 114"/>
                <a:gd name="T84" fmla="*/ 849 w 164"/>
                <a:gd name="T85" fmla="*/ 41 h 114"/>
                <a:gd name="T86" fmla="*/ 827 w 164"/>
                <a:gd name="T87" fmla="*/ 41 h 114"/>
                <a:gd name="T88" fmla="*/ 849 w 164"/>
                <a:gd name="T89" fmla="*/ 25 h 114"/>
                <a:gd name="T90" fmla="*/ 955 w 164"/>
                <a:gd name="T91" fmla="*/ 15 h 114"/>
                <a:gd name="T92" fmla="*/ 1079 w 164"/>
                <a:gd name="T93" fmla="*/ 12 h 114"/>
                <a:gd name="T94" fmla="*/ 1213 w 164"/>
                <a:gd name="T95" fmla="*/ 8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163" y="8"/>
                  </a:moveTo>
                  <a:lnTo>
                    <a:pt x="162" y="8"/>
                  </a:lnTo>
                  <a:lnTo>
                    <a:pt x="161" y="8"/>
                  </a:lnTo>
                  <a:lnTo>
                    <a:pt x="160" y="8"/>
                  </a:lnTo>
                  <a:lnTo>
                    <a:pt x="159" y="8"/>
                  </a:lnTo>
                  <a:lnTo>
                    <a:pt x="157" y="8"/>
                  </a:lnTo>
                  <a:lnTo>
                    <a:pt x="156" y="6"/>
                  </a:lnTo>
                  <a:lnTo>
                    <a:pt x="154" y="6"/>
                  </a:lnTo>
                  <a:lnTo>
                    <a:pt x="152" y="5"/>
                  </a:lnTo>
                  <a:lnTo>
                    <a:pt x="151" y="5"/>
                  </a:lnTo>
                  <a:lnTo>
                    <a:pt x="149" y="4"/>
                  </a:lnTo>
                  <a:lnTo>
                    <a:pt x="147" y="4"/>
                  </a:lnTo>
                  <a:lnTo>
                    <a:pt x="146" y="2"/>
                  </a:lnTo>
                  <a:lnTo>
                    <a:pt x="144" y="2"/>
                  </a:lnTo>
                  <a:lnTo>
                    <a:pt x="143" y="2"/>
                  </a:lnTo>
                  <a:lnTo>
                    <a:pt x="143" y="0"/>
                  </a:lnTo>
                  <a:lnTo>
                    <a:pt x="133" y="5"/>
                  </a:lnTo>
                  <a:lnTo>
                    <a:pt x="125" y="9"/>
                  </a:lnTo>
                  <a:lnTo>
                    <a:pt x="117" y="12"/>
                  </a:lnTo>
                  <a:lnTo>
                    <a:pt x="110" y="14"/>
                  </a:lnTo>
                  <a:lnTo>
                    <a:pt x="103" y="15"/>
                  </a:lnTo>
                  <a:lnTo>
                    <a:pt x="98" y="17"/>
                  </a:lnTo>
                  <a:lnTo>
                    <a:pt x="93" y="18"/>
                  </a:lnTo>
                  <a:lnTo>
                    <a:pt x="89" y="18"/>
                  </a:lnTo>
                  <a:lnTo>
                    <a:pt x="84" y="19"/>
                  </a:lnTo>
                  <a:lnTo>
                    <a:pt x="80" y="19"/>
                  </a:lnTo>
                  <a:lnTo>
                    <a:pt x="78" y="19"/>
                  </a:lnTo>
                  <a:lnTo>
                    <a:pt x="76" y="19"/>
                  </a:lnTo>
                  <a:lnTo>
                    <a:pt x="74" y="19"/>
                  </a:lnTo>
                  <a:lnTo>
                    <a:pt x="73" y="19"/>
                  </a:lnTo>
                  <a:lnTo>
                    <a:pt x="72" y="19"/>
                  </a:lnTo>
                  <a:lnTo>
                    <a:pt x="72" y="26"/>
                  </a:lnTo>
                  <a:lnTo>
                    <a:pt x="74" y="32"/>
                  </a:lnTo>
                  <a:lnTo>
                    <a:pt x="74" y="39"/>
                  </a:lnTo>
                  <a:lnTo>
                    <a:pt x="75" y="45"/>
                  </a:lnTo>
                  <a:lnTo>
                    <a:pt x="74" y="53"/>
                  </a:lnTo>
                  <a:lnTo>
                    <a:pt x="74" y="60"/>
                  </a:lnTo>
                  <a:lnTo>
                    <a:pt x="73" y="67"/>
                  </a:lnTo>
                  <a:lnTo>
                    <a:pt x="73" y="73"/>
                  </a:lnTo>
                  <a:lnTo>
                    <a:pt x="71" y="81"/>
                  </a:lnTo>
                  <a:lnTo>
                    <a:pt x="69" y="87"/>
                  </a:lnTo>
                  <a:lnTo>
                    <a:pt x="68" y="93"/>
                  </a:lnTo>
                  <a:lnTo>
                    <a:pt x="66" y="98"/>
                  </a:lnTo>
                  <a:lnTo>
                    <a:pt x="63" y="102"/>
                  </a:lnTo>
                  <a:lnTo>
                    <a:pt x="61" y="105"/>
                  </a:lnTo>
                  <a:lnTo>
                    <a:pt x="60" y="107"/>
                  </a:lnTo>
                  <a:lnTo>
                    <a:pt x="58" y="108"/>
                  </a:lnTo>
                  <a:lnTo>
                    <a:pt x="56" y="109"/>
                  </a:lnTo>
                  <a:lnTo>
                    <a:pt x="55" y="107"/>
                  </a:lnTo>
                  <a:lnTo>
                    <a:pt x="53" y="105"/>
                  </a:lnTo>
                  <a:lnTo>
                    <a:pt x="53" y="102"/>
                  </a:lnTo>
                  <a:lnTo>
                    <a:pt x="51" y="98"/>
                  </a:lnTo>
                  <a:lnTo>
                    <a:pt x="51" y="94"/>
                  </a:lnTo>
                  <a:lnTo>
                    <a:pt x="50" y="88"/>
                  </a:lnTo>
                  <a:lnTo>
                    <a:pt x="50" y="83"/>
                  </a:lnTo>
                  <a:lnTo>
                    <a:pt x="49" y="79"/>
                  </a:lnTo>
                  <a:lnTo>
                    <a:pt x="47" y="73"/>
                  </a:lnTo>
                  <a:lnTo>
                    <a:pt x="44" y="69"/>
                  </a:lnTo>
                  <a:lnTo>
                    <a:pt x="42" y="64"/>
                  </a:lnTo>
                  <a:lnTo>
                    <a:pt x="38" y="60"/>
                  </a:lnTo>
                  <a:lnTo>
                    <a:pt x="34" y="55"/>
                  </a:lnTo>
                  <a:lnTo>
                    <a:pt x="28" y="52"/>
                  </a:lnTo>
                  <a:lnTo>
                    <a:pt x="22" y="49"/>
                  </a:lnTo>
                  <a:lnTo>
                    <a:pt x="21" y="49"/>
                  </a:lnTo>
                  <a:lnTo>
                    <a:pt x="21" y="47"/>
                  </a:lnTo>
                  <a:lnTo>
                    <a:pt x="21" y="45"/>
                  </a:lnTo>
                  <a:lnTo>
                    <a:pt x="20" y="43"/>
                  </a:lnTo>
                  <a:lnTo>
                    <a:pt x="20" y="40"/>
                  </a:lnTo>
                  <a:lnTo>
                    <a:pt x="20" y="37"/>
                  </a:lnTo>
                  <a:lnTo>
                    <a:pt x="20" y="33"/>
                  </a:lnTo>
                  <a:lnTo>
                    <a:pt x="18" y="32"/>
                  </a:lnTo>
                  <a:lnTo>
                    <a:pt x="18" y="28"/>
                  </a:lnTo>
                  <a:lnTo>
                    <a:pt x="18" y="26"/>
                  </a:lnTo>
                  <a:lnTo>
                    <a:pt x="18" y="22"/>
                  </a:lnTo>
                  <a:lnTo>
                    <a:pt x="17" y="20"/>
                  </a:lnTo>
                  <a:lnTo>
                    <a:pt x="17" y="18"/>
                  </a:lnTo>
                  <a:lnTo>
                    <a:pt x="17" y="17"/>
                  </a:lnTo>
                  <a:lnTo>
                    <a:pt x="15" y="26"/>
                  </a:lnTo>
                  <a:lnTo>
                    <a:pt x="15" y="34"/>
                  </a:lnTo>
                  <a:lnTo>
                    <a:pt x="13" y="43"/>
                  </a:lnTo>
                  <a:lnTo>
                    <a:pt x="13" y="51"/>
                  </a:lnTo>
                  <a:lnTo>
                    <a:pt x="11" y="59"/>
                  </a:lnTo>
                  <a:lnTo>
                    <a:pt x="9" y="67"/>
                  </a:lnTo>
                  <a:lnTo>
                    <a:pt x="7" y="73"/>
                  </a:lnTo>
                  <a:lnTo>
                    <a:pt x="7" y="80"/>
                  </a:lnTo>
                  <a:lnTo>
                    <a:pt x="6" y="86"/>
                  </a:lnTo>
                  <a:lnTo>
                    <a:pt x="4" y="91"/>
                  </a:lnTo>
                  <a:lnTo>
                    <a:pt x="2" y="96"/>
                  </a:lnTo>
                  <a:lnTo>
                    <a:pt x="2" y="100"/>
                  </a:lnTo>
                  <a:lnTo>
                    <a:pt x="0" y="103"/>
                  </a:lnTo>
                  <a:lnTo>
                    <a:pt x="0" y="105"/>
                  </a:lnTo>
                  <a:lnTo>
                    <a:pt x="0" y="107"/>
                  </a:lnTo>
                  <a:lnTo>
                    <a:pt x="1" y="109"/>
                  </a:lnTo>
                  <a:lnTo>
                    <a:pt x="3" y="109"/>
                  </a:lnTo>
                  <a:lnTo>
                    <a:pt x="5" y="110"/>
                  </a:lnTo>
                  <a:lnTo>
                    <a:pt x="7" y="110"/>
                  </a:lnTo>
                  <a:lnTo>
                    <a:pt x="9" y="111"/>
                  </a:lnTo>
                  <a:lnTo>
                    <a:pt x="12" y="111"/>
                  </a:lnTo>
                  <a:lnTo>
                    <a:pt x="16" y="111"/>
                  </a:lnTo>
                  <a:lnTo>
                    <a:pt x="20" y="111"/>
                  </a:lnTo>
                  <a:lnTo>
                    <a:pt x="23" y="112"/>
                  </a:lnTo>
                  <a:lnTo>
                    <a:pt x="26" y="112"/>
                  </a:lnTo>
                  <a:lnTo>
                    <a:pt x="31" y="112"/>
                  </a:lnTo>
                  <a:lnTo>
                    <a:pt x="36" y="112"/>
                  </a:lnTo>
                  <a:lnTo>
                    <a:pt x="41" y="113"/>
                  </a:lnTo>
                  <a:lnTo>
                    <a:pt x="46" y="113"/>
                  </a:lnTo>
                  <a:lnTo>
                    <a:pt x="52" y="113"/>
                  </a:lnTo>
                  <a:lnTo>
                    <a:pt x="58" y="113"/>
                  </a:lnTo>
                  <a:lnTo>
                    <a:pt x="59" y="113"/>
                  </a:lnTo>
                  <a:lnTo>
                    <a:pt x="60" y="113"/>
                  </a:lnTo>
                  <a:lnTo>
                    <a:pt x="61" y="111"/>
                  </a:lnTo>
                  <a:lnTo>
                    <a:pt x="63" y="110"/>
                  </a:lnTo>
                  <a:lnTo>
                    <a:pt x="66" y="109"/>
                  </a:lnTo>
                  <a:lnTo>
                    <a:pt x="68" y="107"/>
                  </a:lnTo>
                  <a:lnTo>
                    <a:pt x="71" y="105"/>
                  </a:lnTo>
                  <a:lnTo>
                    <a:pt x="73" y="104"/>
                  </a:lnTo>
                  <a:lnTo>
                    <a:pt x="76" y="102"/>
                  </a:lnTo>
                  <a:lnTo>
                    <a:pt x="78" y="101"/>
                  </a:lnTo>
                  <a:lnTo>
                    <a:pt x="82" y="99"/>
                  </a:lnTo>
                  <a:lnTo>
                    <a:pt x="84" y="97"/>
                  </a:lnTo>
                  <a:lnTo>
                    <a:pt x="86" y="96"/>
                  </a:lnTo>
                  <a:lnTo>
                    <a:pt x="88" y="94"/>
                  </a:lnTo>
                  <a:lnTo>
                    <a:pt x="91" y="92"/>
                  </a:lnTo>
                  <a:lnTo>
                    <a:pt x="92" y="91"/>
                  </a:lnTo>
                  <a:lnTo>
                    <a:pt x="92" y="89"/>
                  </a:lnTo>
                  <a:lnTo>
                    <a:pt x="94" y="88"/>
                  </a:lnTo>
                  <a:lnTo>
                    <a:pt x="94" y="87"/>
                  </a:lnTo>
                  <a:lnTo>
                    <a:pt x="95" y="85"/>
                  </a:lnTo>
                  <a:lnTo>
                    <a:pt x="95" y="83"/>
                  </a:lnTo>
                  <a:lnTo>
                    <a:pt x="97" y="81"/>
                  </a:lnTo>
                  <a:lnTo>
                    <a:pt x="99" y="80"/>
                  </a:lnTo>
                  <a:lnTo>
                    <a:pt x="100" y="78"/>
                  </a:lnTo>
                  <a:lnTo>
                    <a:pt x="102" y="77"/>
                  </a:lnTo>
                  <a:lnTo>
                    <a:pt x="103" y="77"/>
                  </a:lnTo>
                  <a:lnTo>
                    <a:pt x="105" y="75"/>
                  </a:lnTo>
                  <a:lnTo>
                    <a:pt x="106" y="75"/>
                  </a:lnTo>
                  <a:lnTo>
                    <a:pt x="108" y="75"/>
                  </a:lnTo>
                  <a:lnTo>
                    <a:pt x="109" y="75"/>
                  </a:lnTo>
                  <a:lnTo>
                    <a:pt x="110" y="75"/>
                  </a:lnTo>
                  <a:lnTo>
                    <a:pt x="111" y="73"/>
                  </a:lnTo>
                  <a:lnTo>
                    <a:pt x="113" y="73"/>
                  </a:lnTo>
                  <a:lnTo>
                    <a:pt x="115" y="71"/>
                  </a:lnTo>
                  <a:lnTo>
                    <a:pt x="117" y="69"/>
                  </a:lnTo>
                  <a:lnTo>
                    <a:pt x="119" y="68"/>
                  </a:lnTo>
                  <a:lnTo>
                    <a:pt x="120" y="67"/>
                  </a:lnTo>
                  <a:lnTo>
                    <a:pt x="122" y="65"/>
                  </a:lnTo>
                  <a:lnTo>
                    <a:pt x="124" y="63"/>
                  </a:lnTo>
                  <a:lnTo>
                    <a:pt x="126" y="61"/>
                  </a:lnTo>
                  <a:lnTo>
                    <a:pt x="128" y="59"/>
                  </a:lnTo>
                  <a:lnTo>
                    <a:pt x="128" y="57"/>
                  </a:lnTo>
                  <a:lnTo>
                    <a:pt x="129" y="56"/>
                  </a:lnTo>
                  <a:lnTo>
                    <a:pt x="127" y="56"/>
                  </a:lnTo>
                  <a:lnTo>
                    <a:pt x="126" y="56"/>
                  </a:lnTo>
                  <a:lnTo>
                    <a:pt x="125" y="56"/>
                  </a:lnTo>
                  <a:lnTo>
                    <a:pt x="124" y="54"/>
                  </a:lnTo>
                  <a:lnTo>
                    <a:pt x="122" y="54"/>
                  </a:lnTo>
                  <a:lnTo>
                    <a:pt x="120" y="54"/>
                  </a:lnTo>
                  <a:lnTo>
                    <a:pt x="119" y="54"/>
                  </a:lnTo>
                  <a:lnTo>
                    <a:pt x="117" y="52"/>
                  </a:lnTo>
                  <a:lnTo>
                    <a:pt x="115" y="52"/>
                  </a:lnTo>
                  <a:lnTo>
                    <a:pt x="113" y="52"/>
                  </a:lnTo>
                  <a:lnTo>
                    <a:pt x="111" y="52"/>
                  </a:lnTo>
                  <a:lnTo>
                    <a:pt x="110" y="52"/>
                  </a:lnTo>
                  <a:lnTo>
                    <a:pt x="109" y="52"/>
                  </a:lnTo>
                  <a:lnTo>
                    <a:pt x="108" y="52"/>
                  </a:lnTo>
                  <a:lnTo>
                    <a:pt x="108" y="44"/>
                  </a:lnTo>
                  <a:lnTo>
                    <a:pt x="109" y="37"/>
                  </a:lnTo>
                  <a:lnTo>
                    <a:pt x="111" y="32"/>
                  </a:lnTo>
                  <a:lnTo>
                    <a:pt x="114" y="26"/>
                  </a:lnTo>
                  <a:lnTo>
                    <a:pt x="117" y="24"/>
                  </a:lnTo>
                  <a:lnTo>
                    <a:pt x="121" y="20"/>
                  </a:lnTo>
                  <a:lnTo>
                    <a:pt x="125" y="18"/>
                  </a:lnTo>
                  <a:lnTo>
                    <a:pt x="129" y="16"/>
                  </a:lnTo>
                  <a:lnTo>
                    <a:pt x="133" y="16"/>
                  </a:lnTo>
                  <a:lnTo>
                    <a:pt x="138" y="15"/>
                  </a:lnTo>
                  <a:lnTo>
                    <a:pt x="141" y="15"/>
                  </a:lnTo>
                  <a:lnTo>
                    <a:pt x="146" y="14"/>
                  </a:lnTo>
                  <a:lnTo>
                    <a:pt x="150" y="14"/>
                  </a:lnTo>
                  <a:lnTo>
                    <a:pt x="155" y="13"/>
                  </a:lnTo>
                  <a:lnTo>
                    <a:pt x="159" y="11"/>
                  </a:lnTo>
                  <a:lnTo>
                    <a:pt x="163" y="8"/>
                  </a:lnTo>
                </a:path>
              </a:pathLst>
            </a:custGeom>
            <a:solidFill>
              <a:srgbClr val="F8F8F8"/>
            </a:solidFill>
            <a:ln w="6350">
              <a:solidFill>
                <a:srgbClr val="DDDDDD"/>
              </a:solidFill>
              <a:round/>
              <a:headEnd/>
              <a:tailEnd/>
            </a:ln>
          </p:spPr>
          <p:txBody>
            <a:bodyPr/>
            <a:lstStyle/>
            <a:p>
              <a:endParaRPr lang="it-IT"/>
            </a:p>
          </p:txBody>
        </p:sp>
        <p:sp>
          <p:nvSpPr>
            <p:cNvPr id="13400" name="Freeform 114"/>
            <p:cNvSpPr>
              <a:spLocks/>
            </p:cNvSpPr>
            <p:nvPr/>
          </p:nvSpPr>
          <p:spPr bwMode="auto">
            <a:xfrm>
              <a:off x="1072" y="1477"/>
              <a:ext cx="169" cy="100"/>
            </a:xfrm>
            <a:custGeom>
              <a:avLst/>
              <a:gdLst>
                <a:gd name="T0" fmla="*/ 8 w 86"/>
                <a:gd name="T1" fmla="*/ 6 h 109"/>
                <a:gd name="T2" fmla="*/ 55 w 86"/>
                <a:gd name="T3" fmla="*/ 6 h 109"/>
                <a:gd name="T4" fmla="*/ 128 w 86"/>
                <a:gd name="T5" fmla="*/ 6 h 109"/>
                <a:gd name="T6" fmla="*/ 189 w 86"/>
                <a:gd name="T7" fmla="*/ 6 h 109"/>
                <a:gd name="T8" fmla="*/ 244 w 86"/>
                <a:gd name="T9" fmla="*/ 6 h 109"/>
                <a:gd name="T10" fmla="*/ 252 w 86"/>
                <a:gd name="T11" fmla="*/ 6 h 109"/>
                <a:gd name="T12" fmla="*/ 252 w 86"/>
                <a:gd name="T13" fmla="*/ 10 h 109"/>
                <a:gd name="T14" fmla="*/ 259 w 86"/>
                <a:gd name="T15" fmla="*/ 16 h 109"/>
                <a:gd name="T16" fmla="*/ 289 w 86"/>
                <a:gd name="T17" fmla="*/ 23 h 109"/>
                <a:gd name="T18" fmla="*/ 312 w 86"/>
                <a:gd name="T19" fmla="*/ 29 h 109"/>
                <a:gd name="T20" fmla="*/ 356 w 86"/>
                <a:gd name="T21" fmla="*/ 34 h 109"/>
                <a:gd name="T22" fmla="*/ 387 w 86"/>
                <a:gd name="T23" fmla="*/ 40 h 109"/>
                <a:gd name="T24" fmla="*/ 417 w 86"/>
                <a:gd name="T25" fmla="*/ 49 h 109"/>
                <a:gd name="T26" fmla="*/ 440 w 86"/>
                <a:gd name="T27" fmla="*/ 58 h 109"/>
                <a:gd name="T28" fmla="*/ 472 w 86"/>
                <a:gd name="T29" fmla="*/ 67 h 109"/>
                <a:gd name="T30" fmla="*/ 479 w 86"/>
                <a:gd name="T31" fmla="*/ 75 h 109"/>
                <a:gd name="T32" fmla="*/ 479 w 86"/>
                <a:gd name="T33" fmla="*/ 78 h 109"/>
                <a:gd name="T34" fmla="*/ 487 w 86"/>
                <a:gd name="T35" fmla="*/ 79 h 109"/>
                <a:gd name="T36" fmla="*/ 501 w 86"/>
                <a:gd name="T37" fmla="*/ 79 h 109"/>
                <a:gd name="T38" fmla="*/ 509 w 86"/>
                <a:gd name="T39" fmla="*/ 82 h 109"/>
                <a:gd name="T40" fmla="*/ 533 w 86"/>
                <a:gd name="T41" fmla="*/ 83 h 109"/>
                <a:gd name="T42" fmla="*/ 540 w 86"/>
                <a:gd name="T43" fmla="*/ 83 h 109"/>
                <a:gd name="T44" fmla="*/ 560 w 86"/>
                <a:gd name="T45" fmla="*/ 83 h 109"/>
                <a:gd name="T46" fmla="*/ 592 w 86"/>
                <a:gd name="T47" fmla="*/ 83 h 109"/>
                <a:gd name="T48" fmla="*/ 613 w 86"/>
                <a:gd name="T49" fmla="*/ 83 h 109"/>
                <a:gd name="T50" fmla="*/ 629 w 86"/>
                <a:gd name="T51" fmla="*/ 83 h 109"/>
                <a:gd name="T52" fmla="*/ 645 w 86"/>
                <a:gd name="T53" fmla="*/ 82 h 109"/>
                <a:gd name="T54" fmla="*/ 613 w 86"/>
                <a:gd name="T55" fmla="*/ 75 h 109"/>
                <a:gd name="T56" fmla="*/ 552 w 86"/>
                <a:gd name="T57" fmla="*/ 58 h 109"/>
                <a:gd name="T58" fmla="*/ 479 w 86"/>
                <a:gd name="T59" fmla="*/ 37 h 109"/>
                <a:gd name="T60" fmla="*/ 401 w 86"/>
                <a:gd name="T61" fmla="*/ 17 h 109"/>
                <a:gd name="T62" fmla="*/ 356 w 86"/>
                <a:gd name="T63" fmla="*/ 6 h 109"/>
                <a:gd name="T64" fmla="*/ 332 w 86"/>
                <a:gd name="T65" fmla="*/ 3 h 109"/>
                <a:gd name="T66" fmla="*/ 259 w 86"/>
                <a:gd name="T67" fmla="*/ 1 h 109"/>
                <a:gd name="T68" fmla="*/ 173 w 86"/>
                <a:gd name="T69" fmla="*/ 0 h 109"/>
                <a:gd name="T70" fmla="*/ 85 w 86"/>
                <a:gd name="T71" fmla="*/ 1 h 109"/>
                <a:gd name="T72" fmla="*/ 24 w 86"/>
                <a:gd name="T73" fmla="*/ 1 h 109"/>
                <a:gd name="T74" fmla="*/ 0 w 86"/>
                <a:gd name="T75" fmla="*/ 2 h 109"/>
                <a:gd name="T76" fmla="*/ 0 w 86"/>
                <a:gd name="T77" fmla="*/ 2 h 109"/>
                <a:gd name="T78" fmla="*/ 0 w 86"/>
                <a:gd name="T79" fmla="*/ 4 h 109"/>
                <a:gd name="T80" fmla="*/ 0 w 86"/>
                <a:gd name="T81" fmla="*/ 6 h 109"/>
                <a:gd name="T82" fmla="*/ 0 w 86"/>
                <a:gd name="T83" fmla="*/ 6 h 109"/>
                <a:gd name="T84" fmla="*/ 0 w 86"/>
                <a:gd name="T85" fmla="*/ 6 h 10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6"/>
                <a:gd name="T130" fmla="*/ 0 h 109"/>
                <a:gd name="T131" fmla="*/ 86 w 86"/>
                <a:gd name="T132" fmla="*/ 109 h 10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6" h="109">
                  <a:moveTo>
                    <a:pt x="0" y="6"/>
                  </a:moveTo>
                  <a:lnTo>
                    <a:pt x="0" y="8"/>
                  </a:lnTo>
                  <a:lnTo>
                    <a:pt x="1" y="8"/>
                  </a:lnTo>
                  <a:lnTo>
                    <a:pt x="3" y="8"/>
                  </a:lnTo>
                  <a:lnTo>
                    <a:pt x="5" y="8"/>
                  </a:lnTo>
                  <a:lnTo>
                    <a:pt x="7" y="8"/>
                  </a:lnTo>
                  <a:lnTo>
                    <a:pt x="11" y="8"/>
                  </a:lnTo>
                  <a:lnTo>
                    <a:pt x="14" y="8"/>
                  </a:lnTo>
                  <a:lnTo>
                    <a:pt x="17" y="8"/>
                  </a:lnTo>
                  <a:lnTo>
                    <a:pt x="19" y="8"/>
                  </a:lnTo>
                  <a:lnTo>
                    <a:pt x="22" y="8"/>
                  </a:lnTo>
                  <a:lnTo>
                    <a:pt x="25" y="8"/>
                  </a:lnTo>
                  <a:lnTo>
                    <a:pt x="28" y="8"/>
                  </a:lnTo>
                  <a:lnTo>
                    <a:pt x="30" y="8"/>
                  </a:lnTo>
                  <a:lnTo>
                    <a:pt x="32" y="8"/>
                  </a:lnTo>
                  <a:lnTo>
                    <a:pt x="33" y="8"/>
                  </a:lnTo>
                  <a:lnTo>
                    <a:pt x="34" y="8"/>
                  </a:lnTo>
                  <a:lnTo>
                    <a:pt x="33" y="9"/>
                  </a:lnTo>
                  <a:lnTo>
                    <a:pt x="33" y="10"/>
                  </a:lnTo>
                  <a:lnTo>
                    <a:pt x="33" y="12"/>
                  </a:lnTo>
                  <a:lnTo>
                    <a:pt x="33" y="13"/>
                  </a:lnTo>
                  <a:lnTo>
                    <a:pt x="33" y="16"/>
                  </a:lnTo>
                  <a:lnTo>
                    <a:pt x="34" y="18"/>
                  </a:lnTo>
                  <a:lnTo>
                    <a:pt x="34" y="21"/>
                  </a:lnTo>
                  <a:lnTo>
                    <a:pt x="36" y="22"/>
                  </a:lnTo>
                  <a:lnTo>
                    <a:pt x="36" y="26"/>
                  </a:lnTo>
                  <a:lnTo>
                    <a:pt x="38" y="29"/>
                  </a:lnTo>
                  <a:lnTo>
                    <a:pt x="38" y="33"/>
                  </a:lnTo>
                  <a:lnTo>
                    <a:pt x="40" y="35"/>
                  </a:lnTo>
                  <a:lnTo>
                    <a:pt x="41" y="38"/>
                  </a:lnTo>
                  <a:lnTo>
                    <a:pt x="43" y="40"/>
                  </a:lnTo>
                  <a:lnTo>
                    <a:pt x="45" y="42"/>
                  </a:lnTo>
                  <a:lnTo>
                    <a:pt x="47" y="44"/>
                  </a:lnTo>
                  <a:lnTo>
                    <a:pt x="47" y="47"/>
                  </a:lnTo>
                  <a:lnTo>
                    <a:pt x="49" y="49"/>
                  </a:lnTo>
                  <a:lnTo>
                    <a:pt x="51" y="52"/>
                  </a:lnTo>
                  <a:lnTo>
                    <a:pt x="53" y="55"/>
                  </a:lnTo>
                  <a:lnTo>
                    <a:pt x="53" y="59"/>
                  </a:lnTo>
                  <a:lnTo>
                    <a:pt x="55" y="63"/>
                  </a:lnTo>
                  <a:lnTo>
                    <a:pt x="57" y="67"/>
                  </a:lnTo>
                  <a:lnTo>
                    <a:pt x="58" y="70"/>
                  </a:lnTo>
                  <a:lnTo>
                    <a:pt x="58" y="75"/>
                  </a:lnTo>
                  <a:lnTo>
                    <a:pt x="60" y="79"/>
                  </a:lnTo>
                  <a:lnTo>
                    <a:pt x="60" y="83"/>
                  </a:lnTo>
                  <a:lnTo>
                    <a:pt x="62" y="87"/>
                  </a:lnTo>
                  <a:lnTo>
                    <a:pt x="62" y="90"/>
                  </a:lnTo>
                  <a:lnTo>
                    <a:pt x="63" y="94"/>
                  </a:lnTo>
                  <a:lnTo>
                    <a:pt x="63" y="97"/>
                  </a:lnTo>
                  <a:lnTo>
                    <a:pt x="63" y="100"/>
                  </a:lnTo>
                  <a:lnTo>
                    <a:pt x="63" y="101"/>
                  </a:lnTo>
                  <a:lnTo>
                    <a:pt x="63" y="102"/>
                  </a:lnTo>
                  <a:lnTo>
                    <a:pt x="64" y="102"/>
                  </a:lnTo>
                  <a:lnTo>
                    <a:pt x="64" y="103"/>
                  </a:lnTo>
                  <a:lnTo>
                    <a:pt x="65" y="103"/>
                  </a:lnTo>
                  <a:lnTo>
                    <a:pt x="66" y="103"/>
                  </a:lnTo>
                  <a:lnTo>
                    <a:pt x="66" y="105"/>
                  </a:lnTo>
                  <a:lnTo>
                    <a:pt x="67" y="105"/>
                  </a:lnTo>
                  <a:lnTo>
                    <a:pt x="67" y="106"/>
                  </a:lnTo>
                  <a:lnTo>
                    <a:pt x="69" y="106"/>
                  </a:lnTo>
                  <a:lnTo>
                    <a:pt x="69" y="107"/>
                  </a:lnTo>
                  <a:lnTo>
                    <a:pt x="70" y="107"/>
                  </a:lnTo>
                  <a:lnTo>
                    <a:pt x="71" y="107"/>
                  </a:lnTo>
                  <a:lnTo>
                    <a:pt x="71" y="108"/>
                  </a:lnTo>
                  <a:lnTo>
                    <a:pt x="73" y="108"/>
                  </a:lnTo>
                  <a:lnTo>
                    <a:pt x="74" y="108"/>
                  </a:lnTo>
                  <a:lnTo>
                    <a:pt x="76" y="108"/>
                  </a:lnTo>
                  <a:lnTo>
                    <a:pt x="78" y="108"/>
                  </a:lnTo>
                  <a:lnTo>
                    <a:pt x="79" y="107"/>
                  </a:lnTo>
                  <a:lnTo>
                    <a:pt x="81" y="107"/>
                  </a:lnTo>
                  <a:lnTo>
                    <a:pt x="83" y="107"/>
                  </a:lnTo>
                  <a:lnTo>
                    <a:pt x="84" y="107"/>
                  </a:lnTo>
                  <a:lnTo>
                    <a:pt x="85" y="106"/>
                  </a:lnTo>
                  <a:lnTo>
                    <a:pt x="84" y="105"/>
                  </a:lnTo>
                  <a:lnTo>
                    <a:pt x="84" y="102"/>
                  </a:lnTo>
                  <a:lnTo>
                    <a:pt x="81" y="97"/>
                  </a:lnTo>
                  <a:lnTo>
                    <a:pt x="79" y="91"/>
                  </a:lnTo>
                  <a:lnTo>
                    <a:pt x="76" y="84"/>
                  </a:lnTo>
                  <a:lnTo>
                    <a:pt x="73" y="75"/>
                  </a:lnTo>
                  <a:lnTo>
                    <a:pt x="69" y="67"/>
                  </a:lnTo>
                  <a:lnTo>
                    <a:pt x="67" y="56"/>
                  </a:lnTo>
                  <a:lnTo>
                    <a:pt x="63" y="48"/>
                  </a:lnTo>
                  <a:lnTo>
                    <a:pt x="60" y="39"/>
                  </a:lnTo>
                  <a:lnTo>
                    <a:pt x="56" y="30"/>
                  </a:lnTo>
                  <a:lnTo>
                    <a:pt x="53" y="22"/>
                  </a:lnTo>
                  <a:lnTo>
                    <a:pt x="50" y="16"/>
                  </a:lnTo>
                  <a:lnTo>
                    <a:pt x="49" y="10"/>
                  </a:lnTo>
                  <a:lnTo>
                    <a:pt x="47" y="6"/>
                  </a:lnTo>
                  <a:lnTo>
                    <a:pt x="47" y="4"/>
                  </a:lnTo>
                  <a:lnTo>
                    <a:pt x="46" y="4"/>
                  </a:lnTo>
                  <a:lnTo>
                    <a:pt x="44" y="3"/>
                  </a:lnTo>
                  <a:lnTo>
                    <a:pt x="40" y="3"/>
                  </a:lnTo>
                  <a:lnTo>
                    <a:pt x="38" y="1"/>
                  </a:lnTo>
                  <a:lnTo>
                    <a:pt x="34" y="1"/>
                  </a:lnTo>
                  <a:lnTo>
                    <a:pt x="30" y="1"/>
                  </a:lnTo>
                  <a:lnTo>
                    <a:pt x="27" y="1"/>
                  </a:lnTo>
                  <a:lnTo>
                    <a:pt x="23" y="0"/>
                  </a:lnTo>
                  <a:lnTo>
                    <a:pt x="18" y="1"/>
                  </a:lnTo>
                  <a:lnTo>
                    <a:pt x="15" y="1"/>
                  </a:lnTo>
                  <a:lnTo>
                    <a:pt x="11" y="1"/>
                  </a:lnTo>
                  <a:lnTo>
                    <a:pt x="8" y="1"/>
                  </a:lnTo>
                  <a:lnTo>
                    <a:pt x="5" y="1"/>
                  </a:lnTo>
                  <a:lnTo>
                    <a:pt x="3" y="1"/>
                  </a:lnTo>
                  <a:lnTo>
                    <a:pt x="2" y="1"/>
                  </a:lnTo>
                  <a:lnTo>
                    <a:pt x="0" y="2"/>
                  </a:lnTo>
                  <a:lnTo>
                    <a:pt x="0" y="4"/>
                  </a:lnTo>
                  <a:lnTo>
                    <a:pt x="0" y="6"/>
                  </a:lnTo>
                </a:path>
              </a:pathLst>
            </a:custGeom>
            <a:solidFill>
              <a:srgbClr val="F8F8F8"/>
            </a:solidFill>
            <a:ln w="9525">
              <a:solidFill>
                <a:srgbClr val="DDDDDD"/>
              </a:solidFill>
              <a:round/>
              <a:headEnd/>
              <a:tailEnd/>
            </a:ln>
          </p:spPr>
          <p:txBody>
            <a:bodyPr/>
            <a:lstStyle/>
            <a:p>
              <a:endParaRPr lang="it-IT"/>
            </a:p>
          </p:txBody>
        </p:sp>
        <p:sp>
          <p:nvSpPr>
            <p:cNvPr id="13401" name="Freeform 115"/>
            <p:cNvSpPr>
              <a:spLocks/>
            </p:cNvSpPr>
            <p:nvPr/>
          </p:nvSpPr>
          <p:spPr bwMode="auto">
            <a:xfrm>
              <a:off x="1724" y="1481"/>
              <a:ext cx="171" cy="99"/>
            </a:xfrm>
            <a:custGeom>
              <a:avLst/>
              <a:gdLst>
                <a:gd name="T0" fmla="*/ 637 w 87"/>
                <a:gd name="T1" fmla="*/ 6 h 108"/>
                <a:gd name="T2" fmla="*/ 584 w 87"/>
                <a:gd name="T3" fmla="*/ 6 h 108"/>
                <a:gd name="T4" fmla="*/ 525 w 87"/>
                <a:gd name="T5" fmla="*/ 6 h 108"/>
                <a:gd name="T6" fmla="*/ 448 w 87"/>
                <a:gd name="T7" fmla="*/ 6 h 108"/>
                <a:gd name="T8" fmla="*/ 401 w 87"/>
                <a:gd name="T9" fmla="*/ 6 h 108"/>
                <a:gd name="T10" fmla="*/ 387 w 87"/>
                <a:gd name="T11" fmla="*/ 6 h 108"/>
                <a:gd name="T12" fmla="*/ 387 w 87"/>
                <a:gd name="T13" fmla="*/ 9 h 108"/>
                <a:gd name="T14" fmla="*/ 371 w 87"/>
                <a:gd name="T15" fmla="*/ 16 h 108"/>
                <a:gd name="T16" fmla="*/ 348 w 87"/>
                <a:gd name="T17" fmla="*/ 23 h 108"/>
                <a:gd name="T18" fmla="*/ 328 w 87"/>
                <a:gd name="T19" fmla="*/ 29 h 108"/>
                <a:gd name="T20" fmla="*/ 297 w 87"/>
                <a:gd name="T21" fmla="*/ 34 h 108"/>
                <a:gd name="T22" fmla="*/ 259 w 87"/>
                <a:gd name="T23" fmla="*/ 41 h 108"/>
                <a:gd name="T24" fmla="*/ 212 w 87"/>
                <a:gd name="T25" fmla="*/ 49 h 108"/>
                <a:gd name="T26" fmla="*/ 181 w 87"/>
                <a:gd name="T27" fmla="*/ 58 h 108"/>
                <a:gd name="T28" fmla="*/ 167 w 87"/>
                <a:gd name="T29" fmla="*/ 67 h 108"/>
                <a:gd name="T30" fmla="*/ 167 w 87"/>
                <a:gd name="T31" fmla="*/ 76 h 108"/>
                <a:gd name="T32" fmla="*/ 167 w 87"/>
                <a:gd name="T33" fmla="*/ 78 h 108"/>
                <a:gd name="T34" fmla="*/ 143 w 87"/>
                <a:gd name="T35" fmla="*/ 80 h 108"/>
                <a:gd name="T36" fmla="*/ 143 w 87"/>
                <a:gd name="T37" fmla="*/ 80 h 108"/>
                <a:gd name="T38" fmla="*/ 120 w 87"/>
                <a:gd name="T39" fmla="*/ 82 h 108"/>
                <a:gd name="T40" fmla="*/ 108 w 87"/>
                <a:gd name="T41" fmla="*/ 83 h 108"/>
                <a:gd name="T42" fmla="*/ 100 w 87"/>
                <a:gd name="T43" fmla="*/ 83 h 108"/>
                <a:gd name="T44" fmla="*/ 77 w 87"/>
                <a:gd name="T45" fmla="*/ 83 h 108"/>
                <a:gd name="T46" fmla="*/ 47 w 87"/>
                <a:gd name="T47" fmla="*/ 83 h 108"/>
                <a:gd name="T48" fmla="*/ 31 w 87"/>
                <a:gd name="T49" fmla="*/ 83 h 108"/>
                <a:gd name="T50" fmla="*/ 8 w 87"/>
                <a:gd name="T51" fmla="*/ 83 h 108"/>
                <a:gd name="T52" fmla="*/ 8 w 87"/>
                <a:gd name="T53" fmla="*/ 82 h 108"/>
                <a:gd name="T54" fmla="*/ 24 w 87"/>
                <a:gd name="T55" fmla="*/ 76 h 108"/>
                <a:gd name="T56" fmla="*/ 85 w 87"/>
                <a:gd name="T57" fmla="*/ 58 h 108"/>
                <a:gd name="T58" fmla="*/ 167 w 87"/>
                <a:gd name="T59" fmla="*/ 36 h 108"/>
                <a:gd name="T60" fmla="*/ 244 w 87"/>
                <a:gd name="T61" fmla="*/ 16 h 108"/>
                <a:gd name="T62" fmla="*/ 281 w 87"/>
                <a:gd name="T63" fmla="*/ 6 h 108"/>
                <a:gd name="T64" fmla="*/ 305 w 87"/>
                <a:gd name="T65" fmla="*/ 3 h 108"/>
                <a:gd name="T66" fmla="*/ 379 w 87"/>
                <a:gd name="T67" fmla="*/ 1 h 108"/>
                <a:gd name="T68" fmla="*/ 472 w 87"/>
                <a:gd name="T69" fmla="*/ 0 h 108"/>
                <a:gd name="T70" fmla="*/ 552 w 87"/>
                <a:gd name="T71" fmla="*/ 0 h 108"/>
                <a:gd name="T72" fmla="*/ 621 w 87"/>
                <a:gd name="T73" fmla="*/ 0 h 108"/>
                <a:gd name="T74" fmla="*/ 637 w 87"/>
                <a:gd name="T75" fmla="*/ 1 h 108"/>
                <a:gd name="T76" fmla="*/ 637 w 87"/>
                <a:gd name="T77" fmla="*/ 2 h 108"/>
                <a:gd name="T78" fmla="*/ 637 w 87"/>
                <a:gd name="T79" fmla="*/ 4 h 108"/>
                <a:gd name="T80" fmla="*/ 645 w 87"/>
                <a:gd name="T81" fmla="*/ 5 h 108"/>
                <a:gd name="T82" fmla="*/ 645 w 87"/>
                <a:gd name="T83" fmla="*/ 6 h 108"/>
                <a:gd name="T84" fmla="*/ 653 w 87"/>
                <a:gd name="T85" fmla="*/ 6 h 1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
                <a:gd name="T130" fmla="*/ 0 h 108"/>
                <a:gd name="T131" fmla="*/ 87 w 87"/>
                <a:gd name="T132" fmla="*/ 108 h 1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 h="108">
                  <a:moveTo>
                    <a:pt x="86" y="6"/>
                  </a:moveTo>
                  <a:lnTo>
                    <a:pt x="85" y="7"/>
                  </a:lnTo>
                  <a:lnTo>
                    <a:pt x="84" y="7"/>
                  </a:lnTo>
                  <a:lnTo>
                    <a:pt x="82" y="7"/>
                  </a:lnTo>
                  <a:lnTo>
                    <a:pt x="80" y="7"/>
                  </a:lnTo>
                  <a:lnTo>
                    <a:pt x="77" y="7"/>
                  </a:lnTo>
                  <a:lnTo>
                    <a:pt x="74" y="7"/>
                  </a:lnTo>
                  <a:lnTo>
                    <a:pt x="71" y="7"/>
                  </a:lnTo>
                  <a:lnTo>
                    <a:pt x="69" y="7"/>
                  </a:lnTo>
                  <a:lnTo>
                    <a:pt x="66" y="7"/>
                  </a:lnTo>
                  <a:lnTo>
                    <a:pt x="62" y="7"/>
                  </a:lnTo>
                  <a:lnTo>
                    <a:pt x="59" y="7"/>
                  </a:lnTo>
                  <a:lnTo>
                    <a:pt x="57" y="7"/>
                  </a:lnTo>
                  <a:lnTo>
                    <a:pt x="55" y="7"/>
                  </a:lnTo>
                  <a:lnTo>
                    <a:pt x="53" y="7"/>
                  </a:lnTo>
                  <a:lnTo>
                    <a:pt x="51" y="8"/>
                  </a:lnTo>
                  <a:lnTo>
                    <a:pt x="51" y="9"/>
                  </a:lnTo>
                  <a:lnTo>
                    <a:pt x="51" y="11"/>
                  </a:lnTo>
                  <a:lnTo>
                    <a:pt x="51" y="12"/>
                  </a:lnTo>
                  <a:lnTo>
                    <a:pt x="50" y="15"/>
                  </a:lnTo>
                  <a:lnTo>
                    <a:pt x="50" y="17"/>
                  </a:lnTo>
                  <a:lnTo>
                    <a:pt x="49" y="20"/>
                  </a:lnTo>
                  <a:lnTo>
                    <a:pt x="49" y="22"/>
                  </a:lnTo>
                  <a:lnTo>
                    <a:pt x="47" y="26"/>
                  </a:lnTo>
                  <a:lnTo>
                    <a:pt x="46" y="29"/>
                  </a:lnTo>
                  <a:lnTo>
                    <a:pt x="45" y="33"/>
                  </a:lnTo>
                  <a:lnTo>
                    <a:pt x="45" y="35"/>
                  </a:lnTo>
                  <a:lnTo>
                    <a:pt x="43" y="38"/>
                  </a:lnTo>
                  <a:lnTo>
                    <a:pt x="41" y="40"/>
                  </a:lnTo>
                  <a:lnTo>
                    <a:pt x="39" y="42"/>
                  </a:lnTo>
                  <a:lnTo>
                    <a:pt x="39" y="44"/>
                  </a:lnTo>
                  <a:lnTo>
                    <a:pt x="37" y="47"/>
                  </a:lnTo>
                  <a:lnTo>
                    <a:pt x="35" y="50"/>
                  </a:lnTo>
                  <a:lnTo>
                    <a:pt x="34" y="53"/>
                  </a:lnTo>
                  <a:lnTo>
                    <a:pt x="32" y="55"/>
                  </a:lnTo>
                  <a:lnTo>
                    <a:pt x="30" y="59"/>
                  </a:lnTo>
                  <a:lnTo>
                    <a:pt x="28" y="63"/>
                  </a:lnTo>
                  <a:lnTo>
                    <a:pt x="26" y="67"/>
                  </a:lnTo>
                  <a:lnTo>
                    <a:pt x="26" y="70"/>
                  </a:lnTo>
                  <a:lnTo>
                    <a:pt x="24" y="75"/>
                  </a:lnTo>
                  <a:lnTo>
                    <a:pt x="23" y="79"/>
                  </a:lnTo>
                  <a:lnTo>
                    <a:pt x="22" y="83"/>
                  </a:lnTo>
                  <a:lnTo>
                    <a:pt x="22" y="87"/>
                  </a:lnTo>
                  <a:lnTo>
                    <a:pt x="22" y="90"/>
                  </a:lnTo>
                  <a:lnTo>
                    <a:pt x="22" y="94"/>
                  </a:lnTo>
                  <a:lnTo>
                    <a:pt x="22" y="98"/>
                  </a:lnTo>
                  <a:lnTo>
                    <a:pt x="23" y="100"/>
                  </a:lnTo>
                  <a:lnTo>
                    <a:pt x="22" y="101"/>
                  </a:lnTo>
                  <a:lnTo>
                    <a:pt x="21" y="102"/>
                  </a:lnTo>
                  <a:lnTo>
                    <a:pt x="19" y="104"/>
                  </a:lnTo>
                  <a:lnTo>
                    <a:pt x="17" y="105"/>
                  </a:lnTo>
                  <a:lnTo>
                    <a:pt x="16" y="106"/>
                  </a:lnTo>
                  <a:lnTo>
                    <a:pt x="14" y="107"/>
                  </a:lnTo>
                  <a:lnTo>
                    <a:pt x="13" y="107"/>
                  </a:lnTo>
                  <a:lnTo>
                    <a:pt x="12" y="107"/>
                  </a:lnTo>
                  <a:lnTo>
                    <a:pt x="10" y="107"/>
                  </a:lnTo>
                  <a:lnTo>
                    <a:pt x="8" y="107"/>
                  </a:lnTo>
                  <a:lnTo>
                    <a:pt x="6" y="107"/>
                  </a:lnTo>
                  <a:lnTo>
                    <a:pt x="4" y="107"/>
                  </a:lnTo>
                  <a:lnTo>
                    <a:pt x="2" y="107"/>
                  </a:lnTo>
                  <a:lnTo>
                    <a:pt x="1" y="107"/>
                  </a:lnTo>
                  <a:lnTo>
                    <a:pt x="1" y="106"/>
                  </a:lnTo>
                  <a:lnTo>
                    <a:pt x="0" y="105"/>
                  </a:lnTo>
                  <a:lnTo>
                    <a:pt x="1" y="102"/>
                  </a:lnTo>
                  <a:lnTo>
                    <a:pt x="3" y="98"/>
                  </a:lnTo>
                  <a:lnTo>
                    <a:pt x="5" y="90"/>
                  </a:lnTo>
                  <a:lnTo>
                    <a:pt x="8" y="83"/>
                  </a:lnTo>
                  <a:lnTo>
                    <a:pt x="11" y="75"/>
                  </a:lnTo>
                  <a:lnTo>
                    <a:pt x="15" y="66"/>
                  </a:lnTo>
                  <a:lnTo>
                    <a:pt x="19" y="56"/>
                  </a:lnTo>
                  <a:lnTo>
                    <a:pt x="22" y="47"/>
                  </a:lnTo>
                  <a:lnTo>
                    <a:pt x="25" y="38"/>
                  </a:lnTo>
                  <a:lnTo>
                    <a:pt x="28" y="30"/>
                  </a:lnTo>
                  <a:lnTo>
                    <a:pt x="32" y="21"/>
                  </a:lnTo>
                  <a:lnTo>
                    <a:pt x="34" y="16"/>
                  </a:lnTo>
                  <a:lnTo>
                    <a:pt x="36" y="10"/>
                  </a:lnTo>
                  <a:lnTo>
                    <a:pt x="37" y="7"/>
                  </a:lnTo>
                  <a:lnTo>
                    <a:pt x="39" y="4"/>
                  </a:lnTo>
                  <a:lnTo>
                    <a:pt x="40" y="3"/>
                  </a:lnTo>
                  <a:lnTo>
                    <a:pt x="43" y="3"/>
                  </a:lnTo>
                  <a:lnTo>
                    <a:pt x="46" y="1"/>
                  </a:lnTo>
                  <a:lnTo>
                    <a:pt x="50" y="1"/>
                  </a:lnTo>
                  <a:lnTo>
                    <a:pt x="54" y="1"/>
                  </a:lnTo>
                  <a:lnTo>
                    <a:pt x="57" y="1"/>
                  </a:lnTo>
                  <a:lnTo>
                    <a:pt x="62" y="0"/>
                  </a:lnTo>
                  <a:lnTo>
                    <a:pt x="66" y="0"/>
                  </a:lnTo>
                  <a:lnTo>
                    <a:pt x="70" y="0"/>
                  </a:lnTo>
                  <a:lnTo>
                    <a:pt x="73" y="0"/>
                  </a:lnTo>
                  <a:lnTo>
                    <a:pt x="77" y="0"/>
                  </a:lnTo>
                  <a:lnTo>
                    <a:pt x="78" y="0"/>
                  </a:lnTo>
                  <a:lnTo>
                    <a:pt x="82" y="0"/>
                  </a:lnTo>
                  <a:lnTo>
                    <a:pt x="83" y="0"/>
                  </a:lnTo>
                  <a:lnTo>
                    <a:pt x="84" y="0"/>
                  </a:lnTo>
                  <a:lnTo>
                    <a:pt x="84" y="1"/>
                  </a:lnTo>
                  <a:lnTo>
                    <a:pt x="84" y="2"/>
                  </a:lnTo>
                  <a:lnTo>
                    <a:pt x="84" y="4"/>
                  </a:lnTo>
                  <a:lnTo>
                    <a:pt x="85" y="4"/>
                  </a:lnTo>
                  <a:lnTo>
                    <a:pt x="85" y="5"/>
                  </a:lnTo>
                  <a:lnTo>
                    <a:pt x="85" y="6"/>
                  </a:lnTo>
                  <a:lnTo>
                    <a:pt x="86" y="6"/>
                  </a:lnTo>
                </a:path>
              </a:pathLst>
            </a:custGeom>
            <a:solidFill>
              <a:srgbClr val="F8F8F8"/>
            </a:solidFill>
            <a:ln w="9525">
              <a:solidFill>
                <a:srgbClr val="DDDDDD"/>
              </a:solidFill>
              <a:round/>
              <a:headEnd/>
              <a:tailEnd/>
            </a:ln>
          </p:spPr>
          <p:txBody>
            <a:bodyPr/>
            <a:lstStyle/>
            <a:p>
              <a:endParaRPr lang="it-IT"/>
            </a:p>
          </p:txBody>
        </p:sp>
        <p:sp>
          <p:nvSpPr>
            <p:cNvPr id="13402" name="Freeform 116"/>
            <p:cNvSpPr>
              <a:spLocks/>
            </p:cNvSpPr>
            <p:nvPr/>
          </p:nvSpPr>
          <p:spPr bwMode="auto">
            <a:xfrm>
              <a:off x="1321" y="1454"/>
              <a:ext cx="69" cy="100"/>
            </a:xfrm>
            <a:custGeom>
              <a:avLst/>
              <a:gdLst>
                <a:gd name="T0" fmla="*/ 252 w 35"/>
                <a:gd name="T1" fmla="*/ 3 h 107"/>
                <a:gd name="T2" fmla="*/ 237 w 35"/>
                <a:gd name="T3" fmla="*/ 5 h 107"/>
                <a:gd name="T4" fmla="*/ 229 w 35"/>
                <a:gd name="T5" fmla="*/ 7 h 107"/>
                <a:gd name="T6" fmla="*/ 205 w 35"/>
                <a:gd name="T7" fmla="*/ 12 h 107"/>
                <a:gd name="T8" fmla="*/ 199 w 35"/>
                <a:gd name="T9" fmla="*/ 18 h 107"/>
                <a:gd name="T10" fmla="*/ 199 w 35"/>
                <a:gd name="T11" fmla="*/ 22 h 107"/>
                <a:gd name="T12" fmla="*/ 205 w 35"/>
                <a:gd name="T13" fmla="*/ 29 h 107"/>
                <a:gd name="T14" fmla="*/ 237 w 35"/>
                <a:gd name="T15" fmla="*/ 34 h 107"/>
                <a:gd name="T16" fmla="*/ 252 w 35"/>
                <a:gd name="T17" fmla="*/ 37 h 107"/>
                <a:gd name="T18" fmla="*/ 237 w 35"/>
                <a:gd name="T19" fmla="*/ 39 h 107"/>
                <a:gd name="T20" fmla="*/ 199 w 35"/>
                <a:gd name="T21" fmla="*/ 40 h 107"/>
                <a:gd name="T22" fmla="*/ 160 w 35"/>
                <a:gd name="T23" fmla="*/ 44 h 107"/>
                <a:gd name="T24" fmla="*/ 116 w 35"/>
                <a:gd name="T25" fmla="*/ 45 h 107"/>
                <a:gd name="T26" fmla="*/ 77 w 35"/>
                <a:gd name="T27" fmla="*/ 48 h 107"/>
                <a:gd name="T28" fmla="*/ 47 w 35"/>
                <a:gd name="T29" fmla="*/ 50 h 107"/>
                <a:gd name="T30" fmla="*/ 32 w 35"/>
                <a:gd name="T31" fmla="*/ 52 h 107"/>
                <a:gd name="T32" fmla="*/ 24 w 35"/>
                <a:gd name="T33" fmla="*/ 53 h 107"/>
                <a:gd name="T34" fmla="*/ 24 w 35"/>
                <a:gd name="T35" fmla="*/ 56 h 107"/>
                <a:gd name="T36" fmla="*/ 24 w 35"/>
                <a:gd name="T37" fmla="*/ 62 h 107"/>
                <a:gd name="T38" fmla="*/ 24 w 35"/>
                <a:gd name="T39" fmla="*/ 68 h 107"/>
                <a:gd name="T40" fmla="*/ 39 w 35"/>
                <a:gd name="T41" fmla="*/ 75 h 107"/>
                <a:gd name="T42" fmla="*/ 39 w 35"/>
                <a:gd name="T43" fmla="*/ 81 h 107"/>
                <a:gd name="T44" fmla="*/ 47 w 35"/>
                <a:gd name="T45" fmla="*/ 85 h 107"/>
                <a:gd name="T46" fmla="*/ 47 w 35"/>
                <a:gd name="T47" fmla="*/ 87 h 107"/>
                <a:gd name="T48" fmla="*/ 39 w 35"/>
                <a:gd name="T49" fmla="*/ 84 h 107"/>
                <a:gd name="T50" fmla="*/ 24 w 35"/>
                <a:gd name="T51" fmla="*/ 80 h 107"/>
                <a:gd name="T52" fmla="*/ 8 w 35"/>
                <a:gd name="T53" fmla="*/ 75 h 107"/>
                <a:gd name="T54" fmla="*/ 8 w 35"/>
                <a:gd name="T55" fmla="*/ 69 h 107"/>
                <a:gd name="T56" fmla="*/ 0 w 35"/>
                <a:gd name="T57" fmla="*/ 64 h 107"/>
                <a:gd name="T58" fmla="*/ 0 w 35"/>
                <a:gd name="T59" fmla="*/ 59 h 107"/>
                <a:gd name="T60" fmla="*/ 0 w 35"/>
                <a:gd name="T61" fmla="*/ 54 h 107"/>
                <a:gd name="T62" fmla="*/ 0 w 35"/>
                <a:gd name="T63" fmla="*/ 50 h 107"/>
                <a:gd name="T64" fmla="*/ 24 w 35"/>
                <a:gd name="T65" fmla="*/ 48 h 107"/>
                <a:gd name="T66" fmla="*/ 63 w 35"/>
                <a:gd name="T67" fmla="*/ 42 h 107"/>
                <a:gd name="T68" fmla="*/ 101 w 35"/>
                <a:gd name="T69" fmla="*/ 34 h 107"/>
                <a:gd name="T70" fmla="*/ 144 w 35"/>
                <a:gd name="T71" fmla="*/ 25 h 107"/>
                <a:gd name="T72" fmla="*/ 191 w 35"/>
                <a:gd name="T73" fmla="*/ 19 h 107"/>
                <a:gd name="T74" fmla="*/ 213 w 35"/>
                <a:gd name="T75" fmla="*/ 10 h 107"/>
                <a:gd name="T76" fmla="*/ 237 w 35"/>
                <a:gd name="T77" fmla="*/ 6 h 107"/>
                <a:gd name="T78" fmla="*/ 252 w 35"/>
                <a:gd name="T79" fmla="*/ 1 h 107"/>
                <a:gd name="T80" fmla="*/ 260 w 35"/>
                <a:gd name="T81" fmla="*/ 1 h 107"/>
                <a:gd name="T82" fmla="*/ 260 w 35"/>
                <a:gd name="T83" fmla="*/ 1 h 107"/>
                <a:gd name="T84" fmla="*/ 260 w 35"/>
                <a:gd name="T85" fmla="*/ 1 h 107"/>
                <a:gd name="T86" fmla="*/ 260 w 35"/>
                <a:gd name="T87" fmla="*/ 1 h 107"/>
                <a:gd name="T88" fmla="*/ 260 w 35"/>
                <a:gd name="T89" fmla="*/ 1 h 107"/>
                <a:gd name="T90" fmla="*/ 260 w 35"/>
                <a:gd name="T91" fmla="*/ 1 h 107"/>
                <a:gd name="T92" fmla="*/ 260 w 35"/>
                <a:gd name="T93" fmla="*/ 1 h 107"/>
                <a:gd name="T94" fmla="*/ 260 w 35"/>
                <a:gd name="T95" fmla="*/ 1 h 107"/>
                <a:gd name="T96" fmla="*/ 260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34" y="1"/>
                  </a:moveTo>
                  <a:lnTo>
                    <a:pt x="33" y="3"/>
                  </a:lnTo>
                  <a:lnTo>
                    <a:pt x="31" y="5"/>
                  </a:lnTo>
                  <a:lnTo>
                    <a:pt x="31" y="6"/>
                  </a:lnTo>
                  <a:lnTo>
                    <a:pt x="30" y="10"/>
                  </a:lnTo>
                  <a:lnTo>
                    <a:pt x="29" y="11"/>
                  </a:lnTo>
                  <a:lnTo>
                    <a:pt x="27" y="15"/>
                  </a:lnTo>
                  <a:lnTo>
                    <a:pt x="27" y="17"/>
                  </a:lnTo>
                  <a:lnTo>
                    <a:pt x="26" y="21"/>
                  </a:lnTo>
                  <a:lnTo>
                    <a:pt x="26" y="24"/>
                  </a:lnTo>
                  <a:lnTo>
                    <a:pt x="26" y="28"/>
                  </a:lnTo>
                  <a:lnTo>
                    <a:pt x="26" y="31"/>
                  </a:lnTo>
                  <a:lnTo>
                    <a:pt x="27" y="35"/>
                  </a:lnTo>
                  <a:lnTo>
                    <a:pt x="28" y="38"/>
                  </a:lnTo>
                  <a:lnTo>
                    <a:pt x="31" y="42"/>
                  </a:lnTo>
                  <a:lnTo>
                    <a:pt x="34" y="45"/>
                  </a:lnTo>
                  <a:lnTo>
                    <a:pt x="33" y="46"/>
                  </a:lnTo>
                  <a:lnTo>
                    <a:pt x="32" y="46"/>
                  </a:lnTo>
                  <a:lnTo>
                    <a:pt x="31" y="48"/>
                  </a:lnTo>
                  <a:lnTo>
                    <a:pt x="29" y="48"/>
                  </a:lnTo>
                  <a:lnTo>
                    <a:pt x="26" y="49"/>
                  </a:lnTo>
                  <a:lnTo>
                    <a:pt x="24" y="51"/>
                  </a:lnTo>
                  <a:lnTo>
                    <a:pt x="21" y="53"/>
                  </a:lnTo>
                  <a:lnTo>
                    <a:pt x="19" y="53"/>
                  </a:lnTo>
                  <a:lnTo>
                    <a:pt x="15" y="55"/>
                  </a:lnTo>
                  <a:lnTo>
                    <a:pt x="13" y="57"/>
                  </a:lnTo>
                  <a:lnTo>
                    <a:pt x="10" y="59"/>
                  </a:lnTo>
                  <a:lnTo>
                    <a:pt x="8" y="60"/>
                  </a:lnTo>
                  <a:lnTo>
                    <a:pt x="6" y="61"/>
                  </a:lnTo>
                  <a:lnTo>
                    <a:pt x="5" y="63"/>
                  </a:lnTo>
                  <a:lnTo>
                    <a:pt x="4" y="64"/>
                  </a:lnTo>
                  <a:lnTo>
                    <a:pt x="3" y="65"/>
                  </a:lnTo>
                  <a:lnTo>
                    <a:pt x="3" y="66"/>
                  </a:lnTo>
                  <a:lnTo>
                    <a:pt x="3" y="69"/>
                  </a:lnTo>
                  <a:lnTo>
                    <a:pt x="3" y="72"/>
                  </a:lnTo>
                  <a:lnTo>
                    <a:pt x="3" y="76"/>
                  </a:lnTo>
                  <a:lnTo>
                    <a:pt x="3" y="79"/>
                  </a:lnTo>
                  <a:lnTo>
                    <a:pt x="3" y="83"/>
                  </a:lnTo>
                  <a:lnTo>
                    <a:pt x="5" y="87"/>
                  </a:lnTo>
                  <a:lnTo>
                    <a:pt x="5" y="92"/>
                  </a:lnTo>
                  <a:lnTo>
                    <a:pt x="5" y="95"/>
                  </a:lnTo>
                  <a:lnTo>
                    <a:pt x="5" y="99"/>
                  </a:lnTo>
                  <a:lnTo>
                    <a:pt x="6" y="101"/>
                  </a:lnTo>
                  <a:lnTo>
                    <a:pt x="6" y="104"/>
                  </a:lnTo>
                  <a:lnTo>
                    <a:pt x="6" y="105"/>
                  </a:lnTo>
                  <a:lnTo>
                    <a:pt x="6" y="106"/>
                  </a:lnTo>
                  <a:lnTo>
                    <a:pt x="6" y="105"/>
                  </a:lnTo>
                  <a:lnTo>
                    <a:pt x="5" y="103"/>
                  </a:lnTo>
                  <a:lnTo>
                    <a:pt x="5" y="100"/>
                  </a:lnTo>
                  <a:lnTo>
                    <a:pt x="3" y="98"/>
                  </a:lnTo>
                  <a:lnTo>
                    <a:pt x="3" y="95"/>
                  </a:lnTo>
                  <a:lnTo>
                    <a:pt x="1" y="92"/>
                  </a:lnTo>
                  <a:lnTo>
                    <a:pt x="1" y="88"/>
                  </a:lnTo>
                  <a:lnTo>
                    <a:pt x="1" y="84"/>
                  </a:lnTo>
                  <a:lnTo>
                    <a:pt x="1" y="80"/>
                  </a:lnTo>
                  <a:lnTo>
                    <a:pt x="0" y="78"/>
                  </a:lnTo>
                  <a:lnTo>
                    <a:pt x="0" y="75"/>
                  </a:lnTo>
                  <a:lnTo>
                    <a:pt x="0" y="72"/>
                  </a:lnTo>
                  <a:lnTo>
                    <a:pt x="0" y="68"/>
                  </a:lnTo>
                  <a:lnTo>
                    <a:pt x="0" y="66"/>
                  </a:lnTo>
                  <a:lnTo>
                    <a:pt x="0" y="64"/>
                  </a:lnTo>
                  <a:lnTo>
                    <a:pt x="0" y="62"/>
                  </a:lnTo>
                  <a:lnTo>
                    <a:pt x="1" y="60"/>
                  </a:lnTo>
                  <a:lnTo>
                    <a:pt x="3" y="59"/>
                  </a:lnTo>
                  <a:lnTo>
                    <a:pt x="6" y="55"/>
                  </a:lnTo>
                  <a:lnTo>
                    <a:pt x="8" y="51"/>
                  </a:lnTo>
                  <a:lnTo>
                    <a:pt x="12" y="46"/>
                  </a:lnTo>
                  <a:lnTo>
                    <a:pt x="13" y="42"/>
                  </a:lnTo>
                  <a:lnTo>
                    <a:pt x="17" y="37"/>
                  </a:lnTo>
                  <a:lnTo>
                    <a:pt x="19" y="31"/>
                  </a:lnTo>
                  <a:lnTo>
                    <a:pt x="23" y="26"/>
                  </a:lnTo>
                  <a:lnTo>
                    <a:pt x="25" y="22"/>
                  </a:lnTo>
                  <a:lnTo>
                    <a:pt x="27" y="17"/>
                  </a:lnTo>
                  <a:lnTo>
                    <a:pt x="28" y="13"/>
                  </a:lnTo>
                  <a:lnTo>
                    <a:pt x="31" y="8"/>
                  </a:lnTo>
                  <a:lnTo>
                    <a:pt x="31" y="6"/>
                  </a:lnTo>
                  <a:lnTo>
                    <a:pt x="33" y="3"/>
                  </a:lnTo>
                  <a:lnTo>
                    <a:pt x="33" y="1"/>
                  </a:lnTo>
                  <a:lnTo>
                    <a:pt x="34" y="0"/>
                  </a:lnTo>
                  <a:lnTo>
                    <a:pt x="34" y="1"/>
                  </a:lnTo>
                </a:path>
              </a:pathLst>
            </a:custGeom>
            <a:solidFill>
              <a:srgbClr val="F8F8F8"/>
            </a:solidFill>
            <a:ln w="9048">
              <a:solidFill>
                <a:srgbClr val="DDDDDD"/>
              </a:solidFill>
              <a:round/>
              <a:headEnd/>
              <a:tailEnd/>
            </a:ln>
          </p:spPr>
          <p:txBody>
            <a:bodyPr/>
            <a:lstStyle/>
            <a:p>
              <a:endParaRPr lang="it-IT"/>
            </a:p>
          </p:txBody>
        </p:sp>
        <p:sp>
          <p:nvSpPr>
            <p:cNvPr id="13403" name="Freeform 117"/>
            <p:cNvSpPr>
              <a:spLocks/>
            </p:cNvSpPr>
            <p:nvPr/>
          </p:nvSpPr>
          <p:spPr bwMode="auto">
            <a:xfrm>
              <a:off x="1570" y="1454"/>
              <a:ext cx="69" cy="100"/>
            </a:xfrm>
            <a:custGeom>
              <a:avLst/>
              <a:gdLst>
                <a:gd name="T0" fmla="*/ 8 w 35"/>
                <a:gd name="T1" fmla="*/ 3 h 107"/>
                <a:gd name="T2" fmla="*/ 8 w 35"/>
                <a:gd name="T3" fmla="*/ 5 h 107"/>
                <a:gd name="T4" fmla="*/ 24 w 35"/>
                <a:gd name="T5" fmla="*/ 7 h 107"/>
                <a:gd name="T6" fmla="*/ 39 w 35"/>
                <a:gd name="T7" fmla="*/ 10 h 107"/>
                <a:gd name="T8" fmla="*/ 47 w 35"/>
                <a:gd name="T9" fmla="*/ 15 h 107"/>
                <a:gd name="T10" fmla="*/ 47 w 35"/>
                <a:gd name="T11" fmla="*/ 20 h 107"/>
                <a:gd name="T12" fmla="*/ 39 w 35"/>
                <a:gd name="T13" fmla="*/ 25 h 107"/>
                <a:gd name="T14" fmla="*/ 16 w 35"/>
                <a:gd name="T15" fmla="*/ 32 h 107"/>
                <a:gd name="T16" fmla="*/ 0 w 35"/>
                <a:gd name="T17" fmla="*/ 34 h 107"/>
                <a:gd name="T18" fmla="*/ 24 w 35"/>
                <a:gd name="T19" fmla="*/ 36 h 107"/>
                <a:gd name="T20" fmla="*/ 47 w 35"/>
                <a:gd name="T21" fmla="*/ 37 h 107"/>
                <a:gd name="T22" fmla="*/ 85 w 35"/>
                <a:gd name="T23" fmla="*/ 41 h 107"/>
                <a:gd name="T24" fmla="*/ 132 w 35"/>
                <a:gd name="T25" fmla="*/ 44 h 107"/>
                <a:gd name="T26" fmla="*/ 168 w 35"/>
                <a:gd name="T27" fmla="*/ 47 h 107"/>
                <a:gd name="T28" fmla="*/ 199 w 35"/>
                <a:gd name="T29" fmla="*/ 50 h 107"/>
                <a:gd name="T30" fmla="*/ 221 w 35"/>
                <a:gd name="T31" fmla="*/ 52 h 107"/>
                <a:gd name="T32" fmla="*/ 229 w 35"/>
                <a:gd name="T33" fmla="*/ 53 h 107"/>
                <a:gd name="T34" fmla="*/ 229 w 35"/>
                <a:gd name="T35" fmla="*/ 56 h 107"/>
                <a:gd name="T36" fmla="*/ 221 w 35"/>
                <a:gd name="T37" fmla="*/ 62 h 107"/>
                <a:gd name="T38" fmla="*/ 221 w 35"/>
                <a:gd name="T39" fmla="*/ 68 h 107"/>
                <a:gd name="T40" fmla="*/ 213 w 35"/>
                <a:gd name="T41" fmla="*/ 75 h 107"/>
                <a:gd name="T42" fmla="*/ 213 w 35"/>
                <a:gd name="T43" fmla="*/ 81 h 107"/>
                <a:gd name="T44" fmla="*/ 213 w 35"/>
                <a:gd name="T45" fmla="*/ 85 h 107"/>
                <a:gd name="T46" fmla="*/ 213 w 35"/>
                <a:gd name="T47" fmla="*/ 87 h 107"/>
                <a:gd name="T48" fmla="*/ 221 w 35"/>
                <a:gd name="T49" fmla="*/ 84 h 107"/>
                <a:gd name="T50" fmla="*/ 221 w 35"/>
                <a:gd name="T51" fmla="*/ 80 h 107"/>
                <a:gd name="T52" fmla="*/ 229 w 35"/>
                <a:gd name="T53" fmla="*/ 75 h 107"/>
                <a:gd name="T54" fmla="*/ 244 w 35"/>
                <a:gd name="T55" fmla="*/ 69 h 107"/>
                <a:gd name="T56" fmla="*/ 260 w 35"/>
                <a:gd name="T57" fmla="*/ 64 h 107"/>
                <a:gd name="T58" fmla="*/ 260 w 35"/>
                <a:gd name="T59" fmla="*/ 59 h 107"/>
                <a:gd name="T60" fmla="*/ 260 w 35"/>
                <a:gd name="T61" fmla="*/ 54 h 107"/>
                <a:gd name="T62" fmla="*/ 260 w 35"/>
                <a:gd name="T63" fmla="*/ 50 h 107"/>
                <a:gd name="T64" fmla="*/ 229 w 35"/>
                <a:gd name="T65" fmla="*/ 48 h 107"/>
                <a:gd name="T66" fmla="*/ 183 w 35"/>
                <a:gd name="T67" fmla="*/ 42 h 107"/>
                <a:gd name="T68" fmla="*/ 144 w 35"/>
                <a:gd name="T69" fmla="*/ 34 h 107"/>
                <a:gd name="T70" fmla="*/ 108 w 35"/>
                <a:gd name="T71" fmla="*/ 25 h 107"/>
                <a:gd name="T72" fmla="*/ 69 w 35"/>
                <a:gd name="T73" fmla="*/ 19 h 107"/>
                <a:gd name="T74" fmla="*/ 39 w 35"/>
                <a:gd name="T75" fmla="*/ 10 h 107"/>
                <a:gd name="T76" fmla="*/ 16 w 35"/>
                <a:gd name="T77" fmla="*/ 6 h 107"/>
                <a:gd name="T78" fmla="*/ 8 w 35"/>
                <a:gd name="T79" fmla="*/ 1 h 107"/>
                <a:gd name="T80" fmla="*/ 8 w 35"/>
                <a:gd name="T81" fmla="*/ 1 h 107"/>
                <a:gd name="T82" fmla="*/ 8 w 35"/>
                <a:gd name="T83" fmla="*/ 1 h 107"/>
                <a:gd name="T84" fmla="*/ 8 w 35"/>
                <a:gd name="T85" fmla="*/ 1 h 107"/>
                <a:gd name="T86" fmla="*/ 8 w 35"/>
                <a:gd name="T87" fmla="*/ 1 h 107"/>
                <a:gd name="T88" fmla="*/ 8 w 35"/>
                <a:gd name="T89" fmla="*/ 1 h 107"/>
                <a:gd name="T90" fmla="*/ 8 w 35"/>
                <a:gd name="T91" fmla="*/ 1 h 107"/>
                <a:gd name="T92" fmla="*/ 8 w 35"/>
                <a:gd name="T93" fmla="*/ 1 h 107"/>
                <a:gd name="T94" fmla="*/ 8 w 35"/>
                <a:gd name="T95" fmla="*/ 1 h 107"/>
                <a:gd name="T96" fmla="*/ 8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1" y="1"/>
                  </a:moveTo>
                  <a:lnTo>
                    <a:pt x="1" y="3"/>
                  </a:lnTo>
                  <a:lnTo>
                    <a:pt x="1" y="5"/>
                  </a:lnTo>
                  <a:lnTo>
                    <a:pt x="3" y="6"/>
                  </a:lnTo>
                  <a:lnTo>
                    <a:pt x="3" y="9"/>
                  </a:lnTo>
                  <a:lnTo>
                    <a:pt x="5" y="10"/>
                  </a:lnTo>
                  <a:lnTo>
                    <a:pt x="5" y="13"/>
                  </a:lnTo>
                  <a:lnTo>
                    <a:pt x="6" y="14"/>
                  </a:lnTo>
                  <a:lnTo>
                    <a:pt x="6" y="18"/>
                  </a:lnTo>
                  <a:lnTo>
                    <a:pt x="6" y="22"/>
                  </a:lnTo>
                  <a:lnTo>
                    <a:pt x="6" y="25"/>
                  </a:lnTo>
                  <a:lnTo>
                    <a:pt x="6" y="28"/>
                  </a:lnTo>
                  <a:lnTo>
                    <a:pt x="5" y="31"/>
                  </a:lnTo>
                  <a:lnTo>
                    <a:pt x="4" y="35"/>
                  </a:lnTo>
                  <a:lnTo>
                    <a:pt x="2" y="38"/>
                  </a:lnTo>
                  <a:lnTo>
                    <a:pt x="0" y="41"/>
                  </a:lnTo>
                  <a:lnTo>
                    <a:pt x="0" y="42"/>
                  </a:lnTo>
                  <a:lnTo>
                    <a:pt x="1" y="43"/>
                  </a:lnTo>
                  <a:lnTo>
                    <a:pt x="3" y="44"/>
                  </a:lnTo>
                  <a:lnTo>
                    <a:pt x="5" y="45"/>
                  </a:lnTo>
                  <a:lnTo>
                    <a:pt x="6" y="46"/>
                  </a:lnTo>
                  <a:lnTo>
                    <a:pt x="9" y="48"/>
                  </a:lnTo>
                  <a:lnTo>
                    <a:pt x="11" y="50"/>
                  </a:lnTo>
                  <a:lnTo>
                    <a:pt x="15" y="51"/>
                  </a:lnTo>
                  <a:lnTo>
                    <a:pt x="17" y="54"/>
                  </a:lnTo>
                  <a:lnTo>
                    <a:pt x="20" y="56"/>
                  </a:lnTo>
                  <a:lnTo>
                    <a:pt x="22" y="58"/>
                  </a:lnTo>
                  <a:lnTo>
                    <a:pt x="25" y="60"/>
                  </a:lnTo>
                  <a:lnTo>
                    <a:pt x="26" y="61"/>
                  </a:lnTo>
                  <a:lnTo>
                    <a:pt x="28" y="63"/>
                  </a:lnTo>
                  <a:lnTo>
                    <a:pt x="29" y="64"/>
                  </a:lnTo>
                  <a:lnTo>
                    <a:pt x="30" y="64"/>
                  </a:lnTo>
                  <a:lnTo>
                    <a:pt x="30" y="65"/>
                  </a:lnTo>
                  <a:lnTo>
                    <a:pt x="30" y="66"/>
                  </a:lnTo>
                  <a:lnTo>
                    <a:pt x="30" y="69"/>
                  </a:lnTo>
                  <a:lnTo>
                    <a:pt x="30" y="72"/>
                  </a:lnTo>
                  <a:lnTo>
                    <a:pt x="29" y="76"/>
                  </a:lnTo>
                  <a:lnTo>
                    <a:pt x="29" y="79"/>
                  </a:lnTo>
                  <a:lnTo>
                    <a:pt x="29" y="83"/>
                  </a:lnTo>
                  <a:lnTo>
                    <a:pt x="29" y="87"/>
                  </a:lnTo>
                  <a:lnTo>
                    <a:pt x="28" y="92"/>
                  </a:lnTo>
                  <a:lnTo>
                    <a:pt x="28" y="95"/>
                  </a:lnTo>
                  <a:lnTo>
                    <a:pt x="28" y="99"/>
                  </a:lnTo>
                  <a:lnTo>
                    <a:pt x="28" y="101"/>
                  </a:lnTo>
                  <a:lnTo>
                    <a:pt x="28" y="104"/>
                  </a:lnTo>
                  <a:lnTo>
                    <a:pt x="28" y="105"/>
                  </a:lnTo>
                  <a:lnTo>
                    <a:pt x="28" y="106"/>
                  </a:lnTo>
                  <a:lnTo>
                    <a:pt x="29" y="105"/>
                  </a:lnTo>
                  <a:lnTo>
                    <a:pt x="29" y="103"/>
                  </a:lnTo>
                  <a:lnTo>
                    <a:pt x="29" y="100"/>
                  </a:lnTo>
                  <a:lnTo>
                    <a:pt x="29" y="98"/>
                  </a:lnTo>
                  <a:lnTo>
                    <a:pt x="30" y="95"/>
                  </a:lnTo>
                  <a:lnTo>
                    <a:pt x="30" y="92"/>
                  </a:lnTo>
                  <a:lnTo>
                    <a:pt x="32" y="88"/>
                  </a:lnTo>
                  <a:lnTo>
                    <a:pt x="32" y="84"/>
                  </a:lnTo>
                  <a:lnTo>
                    <a:pt x="34" y="80"/>
                  </a:lnTo>
                  <a:lnTo>
                    <a:pt x="34" y="78"/>
                  </a:lnTo>
                  <a:lnTo>
                    <a:pt x="34" y="75"/>
                  </a:lnTo>
                  <a:lnTo>
                    <a:pt x="34" y="72"/>
                  </a:lnTo>
                  <a:lnTo>
                    <a:pt x="34" y="68"/>
                  </a:lnTo>
                  <a:lnTo>
                    <a:pt x="34" y="66"/>
                  </a:lnTo>
                  <a:lnTo>
                    <a:pt x="34" y="64"/>
                  </a:lnTo>
                  <a:lnTo>
                    <a:pt x="34" y="62"/>
                  </a:lnTo>
                  <a:lnTo>
                    <a:pt x="34" y="60"/>
                  </a:lnTo>
                  <a:lnTo>
                    <a:pt x="30" y="59"/>
                  </a:lnTo>
                  <a:lnTo>
                    <a:pt x="28" y="55"/>
                  </a:lnTo>
                  <a:lnTo>
                    <a:pt x="24" y="51"/>
                  </a:lnTo>
                  <a:lnTo>
                    <a:pt x="22" y="46"/>
                  </a:lnTo>
                  <a:lnTo>
                    <a:pt x="19" y="42"/>
                  </a:lnTo>
                  <a:lnTo>
                    <a:pt x="17" y="37"/>
                  </a:lnTo>
                  <a:lnTo>
                    <a:pt x="14" y="31"/>
                  </a:lnTo>
                  <a:lnTo>
                    <a:pt x="12" y="26"/>
                  </a:lnTo>
                  <a:lnTo>
                    <a:pt x="9" y="22"/>
                  </a:lnTo>
                  <a:lnTo>
                    <a:pt x="7" y="17"/>
                  </a:lnTo>
                  <a:lnTo>
                    <a:pt x="5" y="13"/>
                  </a:lnTo>
                  <a:lnTo>
                    <a:pt x="4" y="8"/>
                  </a:lnTo>
                  <a:lnTo>
                    <a:pt x="2" y="6"/>
                  </a:lnTo>
                  <a:lnTo>
                    <a:pt x="2" y="3"/>
                  </a:lnTo>
                  <a:lnTo>
                    <a:pt x="1" y="1"/>
                  </a:lnTo>
                  <a:lnTo>
                    <a:pt x="1" y="0"/>
                  </a:lnTo>
                  <a:lnTo>
                    <a:pt x="1" y="1"/>
                  </a:lnTo>
                </a:path>
              </a:pathLst>
            </a:custGeom>
            <a:solidFill>
              <a:srgbClr val="F8F8F8"/>
            </a:solidFill>
            <a:ln w="9048">
              <a:solidFill>
                <a:srgbClr val="DDDDDD"/>
              </a:solidFill>
              <a:round/>
              <a:headEnd/>
              <a:tailEnd/>
            </a:ln>
          </p:spPr>
          <p:txBody>
            <a:bodyPr/>
            <a:lstStyle/>
            <a:p>
              <a:endParaRPr lang="it-IT"/>
            </a:p>
          </p:txBody>
        </p:sp>
        <p:sp>
          <p:nvSpPr>
            <p:cNvPr id="13404" name="Freeform 118"/>
            <p:cNvSpPr>
              <a:spLocks/>
            </p:cNvSpPr>
            <p:nvPr/>
          </p:nvSpPr>
          <p:spPr bwMode="auto">
            <a:xfrm>
              <a:off x="1020" y="1319"/>
              <a:ext cx="156" cy="70"/>
            </a:xfrm>
            <a:custGeom>
              <a:avLst/>
              <a:gdLst>
                <a:gd name="T0" fmla="*/ 316 w 79"/>
                <a:gd name="T1" fmla="*/ 0 h 76"/>
                <a:gd name="T2" fmla="*/ 245 w 79"/>
                <a:gd name="T3" fmla="*/ 4 h 76"/>
                <a:gd name="T4" fmla="*/ 176 w 79"/>
                <a:gd name="T5" fmla="*/ 10 h 76"/>
                <a:gd name="T6" fmla="*/ 124 w 79"/>
                <a:gd name="T7" fmla="*/ 19 h 76"/>
                <a:gd name="T8" fmla="*/ 109 w 79"/>
                <a:gd name="T9" fmla="*/ 29 h 76"/>
                <a:gd name="T10" fmla="*/ 140 w 79"/>
                <a:gd name="T11" fmla="*/ 39 h 76"/>
                <a:gd name="T12" fmla="*/ 245 w 79"/>
                <a:gd name="T13" fmla="*/ 47 h 76"/>
                <a:gd name="T14" fmla="*/ 456 w 79"/>
                <a:gd name="T15" fmla="*/ 52 h 76"/>
                <a:gd name="T16" fmla="*/ 592 w 79"/>
                <a:gd name="T17" fmla="*/ 53 h 76"/>
                <a:gd name="T18" fmla="*/ 561 w 79"/>
                <a:gd name="T19" fmla="*/ 54 h 76"/>
                <a:gd name="T20" fmla="*/ 507 w 79"/>
                <a:gd name="T21" fmla="*/ 55 h 76"/>
                <a:gd name="T22" fmla="*/ 440 w 79"/>
                <a:gd name="T23" fmla="*/ 57 h 76"/>
                <a:gd name="T24" fmla="*/ 371 w 79"/>
                <a:gd name="T25" fmla="*/ 59 h 76"/>
                <a:gd name="T26" fmla="*/ 292 w 79"/>
                <a:gd name="T27" fmla="*/ 59 h 76"/>
                <a:gd name="T28" fmla="*/ 207 w 79"/>
                <a:gd name="T29" fmla="*/ 59 h 76"/>
                <a:gd name="T30" fmla="*/ 148 w 79"/>
                <a:gd name="T31" fmla="*/ 55 h 76"/>
                <a:gd name="T32" fmla="*/ 85 w 79"/>
                <a:gd name="T33" fmla="*/ 52 h 76"/>
                <a:gd name="T34" fmla="*/ 47 w 79"/>
                <a:gd name="T35" fmla="*/ 48 h 76"/>
                <a:gd name="T36" fmla="*/ 16 w 79"/>
                <a:gd name="T37" fmla="*/ 43 h 76"/>
                <a:gd name="T38" fmla="*/ 8 w 79"/>
                <a:gd name="T39" fmla="*/ 39 h 76"/>
                <a:gd name="T40" fmla="*/ 0 w 79"/>
                <a:gd name="T41" fmla="*/ 35 h 76"/>
                <a:gd name="T42" fmla="*/ 0 w 79"/>
                <a:gd name="T43" fmla="*/ 32 h 76"/>
                <a:gd name="T44" fmla="*/ 8 w 79"/>
                <a:gd name="T45" fmla="*/ 29 h 76"/>
                <a:gd name="T46" fmla="*/ 8 w 79"/>
                <a:gd name="T47" fmla="*/ 28 h 76"/>
                <a:gd name="T48" fmla="*/ 16 w 79"/>
                <a:gd name="T49" fmla="*/ 23 h 76"/>
                <a:gd name="T50" fmla="*/ 47 w 79"/>
                <a:gd name="T51" fmla="*/ 14 h 76"/>
                <a:gd name="T52" fmla="*/ 85 w 79"/>
                <a:gd name="T53" fmla="*/ 7 h 76"/>
                <a:gd name="T54" fmla="*/ 148 w 79"/>
                <a:gd name="T55" fmla="*/ 4 h 76"/>
                <a:gd name="T56" fmla="*/ 207 w 79"/>
                <a:gd name="T57" fmla="*/ 2 h 76"/>
                <a:gd name="T58" fmla="*/ 261 w 79"/>
                <a:gd name="T59" fmla="*/ 1 h 76"/>
                <a:gd name="T60" fmla="*/ 308 w 79"/>
                <a:gd name="T61" fmla="*/ 0 h 76"/>
                <a:gd name="T62" fmla="*/ 340 w 79"/>
                <a:gd name="T63" fmla="*/ 0 h 76"/>
                <a:gd name="T64" fmla="*/ 348 w 79"/>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9"/>
                <a:gd name="T100" fmla="*/ 0 h 76"/>
                <a:gd name="T101" fmla="*/ 79 w 79"/>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9" h="76">
                  <a:moveTo>
                    <a:pt x="45" y="0"/>
                  </a:moveTo>
                  <a:lnTo>
                    <a:pt x="41" y="0"/>
                  </a:lnTo>
                  <a:lnTo>
                    <a:pt x="37" y="1"/>
                  </a:lnTo>
                  <a:lnTo>
                    <a:pt x="32" y="4"/>
                  </a:lnTo>
                  <a:lnTo>
                    <a:pt x="28" y="8"/>
                  </a:lnTo>
                  <a:lnTo>
                    <a:pt x="23" y="13"/>
                  </a:lnTo>
                  <a:lnTo>
                    <a:pt x="20" y="19"/>
                  </a:lnTo>
                  <a:lnTo>
                    <a:pt x="16" y="25"/>
                  </a:lnTo>
                  <a:lnTo>
                    <a:pt x="15" y="31"/>
                  </a:lnTo>
                  <a:lnTo>
                    <a:pt x="14" y="38"/>
                  </a:lnTo>
                  <a:lnTo>
                    <a:pt x="15" y="44"/>
                  </a:lnTo>
                  <a:lnTo>
                    <a:pt x="18" y="50"/>
                  </a:lnTo>
                  <a:lnTo>
                    <a:pt x="25" y="55"/>
                  </a:lnTo>
                  <a:lnTo>
                    <a:pt x="32" y="60"/>
                  </a:lnTo>
                  <a:lnTo>
                    <a:pt x="44" y="64"/>
                  </a:lnTo>
                  <a:lnTo>
                    <a:pt x="59" y="66"/>
                  </a:lnTo>
                  <a:lnTo>
                    <a:pt x="78" y="67"/>
                  </a:lnTo>
                  <a:lnTo>
                    <a:pt x="77" y="68"/>
                  </a:lnTo>
                  <a:lnTo>
                    <a:pt x="76" y="68"/>
                  </a:lnTo>
                  <a:lnTo>
                    <a:pt x="73" y="70"/>
                  </a:lnTo>
                  <a:lnTo>
                    <a:pt x="70" y="70"/>
                  </a:lnTo>
                  <a:lnTo>
                    <a:pt x="66" y="71"/>
                  </a:lnTo>
                  <a:lnTo>
                    <a:pt x="62" y="71"/>
                  </a:lnTo>
                  <a:lnTo>
                    <a:pt x="57" y="73"/>
                  </a:lnTo>
                  <a:lnTo>
                    <a:pt x="54" y="73"/>
                  </a:lnTo>
                  <a:lnTo>
                    <a:pt x="48" y="75"/>
                  </a:lnTo>
                  <a:lnTo>
                    <a:pt x="43" y="75"/>
                  </a:lnTo>
                  <a:lnTo>
                    <a:pt x="38" y="75"/>
                  </a:lnTo>
                  <a:lnTo>
                    <a:pt x="33" y="75"/>
                  </a:lnTo>
                  <a:lnTo>
                    <a:pt x="27" y="75"/>
                  </a:lnTo>
                  <a:lnTo>
                    <a:pt x="23" y="73"/>
                  </a:lnTo>
                  <a:lnTo>
                    <a:pt x="19" y="71"/>
                  </a:lnTo>
                  <a:lnTo>
                    <a:pt x="15" y="68"/>
                  </a:lnTo>
                  <a:lnTo>
                    <a:pt x="11" y="66"/>
                  </a:lnTo>
                  <a:lnTo>
                    <a:pt x="8" y="63"/>
                  </a:lnTo>
                  <a:lnTo>
                    <a:pt x="6" y="61"/>
                  </a:lnTo>
                  <a:lnTo>
                    <a:pt x="4" y="57"/>
                  </a:lnTo>
                  <a:lnTo>
                    <a:pt x="2" y="55"/>
                  </a:lnTo>
                  <a:lnTo>
                    <a:pt x="2" y="52"/>
                  </a:lnTo>
                  <a:lnTo>
                    <a:pt x="1" y="50"/>
                  </a:lnTo>
                  <a:lnTo>
                    <a:pt x="1" y="46"/>
                  </a:lnTo>
                  <a:lnTo>
                    <a:pt x="0" y="44"/>
                  </a:lnTo>
                  <a:lnTo>
                    <a:pt x="0" y="43"/>
                  </a:lnTo>
                  <a:lnTo>
                    <a:pt x="0" y="41"/>
                  </a:lnTo>
                  <a:lnTo>
                    <a:pt x="1" y="38"/>
                  </a:lnTo>
                  <a:lnTo>
                    <a:pt x="1" y="36"/>
                  </a:lnTo>
                  <a:lnTo>
                    <a:pt x="2" y="35"/>
                  </a:lnTo>
                  <a:lnTo>
                    <a:pt x="2" y="29"/>
                  </a:lnTo>
                  <a:lnTo>
                    <a:pt x="4" y="22"/>
                  </a:lnTo>
                  <a:lnTo>
                    <a:pt x="6" y="17"/>
                  </a:lnTo>
                  <a:lnTo>
                    <a:pt x="8" y="12"/>
                  </a:lnTo>
                  <a:lnTo>
                    <a:pt x="11" y="10"/>
                  </a:lnTo>
                  <a:lnTo>
                    <a:pt x="15" y="6"/>
                  </a:lnTo>
                  <a:lnTo>
                    <a:pt x="19" y="4"/>
                  </a:lnTo>
                  <a:lnTo>
                    <a:pt x="23" y="2"/>
                  </a:lnTo>
                  <a:lnTo>
                    <a:pt x="27" y="2"/>
                  </a:lnTo>
                  <a:lnTo>
                    <a:pt x="30" y="1"/>
                  </a:lnTo>
                  <a:lnTo>
                    <a:pt x="34" y="1"/>
                  </a:lnTo>
                  <a:lnTo>
                    <a:pt x="38" y="0"/>
                  </a:lnTo>
                  <a:lnTo>
                    <a:pt x="40" y="0"/>
                  </a:lnTo>
                  <a:lnTo>
                    <a:pt x="42" y="0"/>
                  </a:lnTo>
                  <a:lnTo>
                    <a:pt x="44" y="0"/>
                  </a:lnTo>
                  <a:lnTo>
                    <a:pt x="45" y="0"/>
                  </a:lnTo>
                </a:path>
              </a:pathLst>
            </a:custGeom>
            <a:solidFill>
              <a:srgbClr val="F8F8F8"/>
            </a:solidFill>
            <a:ln w="9048">
              <a:solidFill>
                <a:srgbClr val="DDDDDD"/>
              </a:solidFill>
              <a:round/>
              <a:headEnd/>
              <a:tailEnd/>
            </a:ln>
          </p:spPr>
          <p:txBody>
            <a:bodyPr/>
            <a:lstStyle/>
            <a:p>
              <a:endParaRPr lang="it-IT"/>
            </a:p>
          </p:txBody>
        </p:sp>
        <p:sp>
          <p:nvSpPr>
            <p:cNvPr id="13405" name="Freeform 119"/>
            <p:cNvSpPr>
              <a:spLocks/>
            </p:cNvSpPr>
            <p:nvPr/>
          </p:nvSpPr>
          <p:spPr bwMode="auto">
            <a:xfrm>
              <a:off x="1806" y="1318"/>
              <a:ext cx="132" cy="72"/>
            </a:xfrm>
            <a:custGeom>
              <a:avLst/>
              <a:gdLst>
                <a:gd name="T0" fmla="*/ 124 w 67"/>
                <a:gd name="T1" fmla="*/ 1 h 78"/>
                <a:gd name="T2" fmla="*/ 197 w 67"/>
                <a:gd name="T3" fmla="*/ 5 h 78"/>
                <a:gd name="T4" fmla="*/ 284 w 67"/>
                <a:gd name="T5" fmla="*/ 11 h 78"/>
                <a:gd name="T6" fmla="*/ 353 w 67"/>
                <a:gd name="T7" fmla="*/ 20 h 78"/>
                <a:gd name="T8" fmla="*/ 396 w 67"/>
                <a:gd name="T9" fmla="*/ 30 h 78"/>
                <a:gd name="T10" fmla="*/ 388 w 67"/>
                <a:gd name="T11" fmla="*/ 41 h 78"/>
                <a:gd name="T12" fmla="*/ 307 w 67"/>
                <a:gd name="T13" fmla="*/ 50 h 78"/>
                <a:gd name="T14" fmla="*/ 124 w 67"/>
                <a:gd name="T15" fmla="*/ 56 h 78"/>
                <a:gd name="T16" fmla="*/ 0 w 67"/>
                <a:gd name="T17" fmla="*/ 60 h 78"/>
                <a:gd name="T18" fmla="*/ 16 w 67"/>
                <a:gd name="T19" fmla="*/ 60 h 78"/>
                <a:gd name="T20" fmla="*/ 63 w 67"/>
                <a:gd name="T21" fmla="*/ 61 h 78"/>
                <a:gd name="T22" fmla="*/ 108 w 67"/>
                <a:gd name="T23" fmla="*/ 61 h 78"/>
                <a:gd name="T24" fmla="*/ 167 w 67"/>
                <a:gd name="T25" fmla="*/ 61 h 78"/>
                <a:gd name="T26" fmla="*/ 236 w 67"/>
                <a:gd name="T27" fmla="*/ 61 h 78"/>
                <a:gd name="T28" fmla="*/ 307 w 67"/>
                <a:gd name="T29" fmla="*/ 58 h 78"/>
                <a:gd name="T30" fmla="*/ 368 w 67"/>
                <a:gd name="T31" fmla="*/ 56 h 78"/>
                <a:gd name="T32" fmla="*/ 428 w 67"/>
                <a:gd name="T33" fmla="*/ 52 h 78"/>
                <a:gd name="T34" fmla="*/ 457 w 67"/>
                <a:gd name="T35" fmla="*/ 48 h 78"/>
                <a:gd name="T36" fmla="*/ 481 w 67"/>
                <a:gd name="T37" fmla="*/ 44 h 78"/>
                <a:gd name="T38" fmla="*/ 489 w 67"/>
                <a:gd name="T39" fmla="*/ 40 h 78"/>
                <a:gd name="T40" fmla="*/ 504 w 67"/>
                <a:gd name="T41" fmla="*/ 36 h 78"/>
                <a:gd name="T42" fmla="*/ 504 w 67"/>
                <a:gd name="T43" fmla="*/ 33 h 78"/>
                <a:gd name="T44" fmla="*/ 504 w 67"/>
                <a:gd name="T45" fmla="*/ 30 h 78"/>
                <a:gd name="T46" fmla="*/ 504 w 67"/>
                <a:gd name="T47" fmla="*/ 29 h 78"/>
                <a:gd name="T48" fmla="*/ 489 w 67"/>
                <a:gd name="T49" fmla="*/ 24 h 78"/>
                <a:gd name="T50" fmla="*/ 451 w 67"/>
                <a:gd name="T51" fmla="*/ 15 h 78"/>
                <a:gd name="T52" fmla="*/ 388 w 67"/>
                <a:gd name="T53" fmla="*/ 7 h 78"/>
                <a:gd name="T54" fmla="*/ 329 w 67"/>
                <a:gd name="T55" fmla="*/ 5 h 78"/>
                <a:gd name="T56" fmla="*/ 252 w 67"/>
                <a:gd name="T57" fmla="*/ 2 h 78"/>
                <a:gd name="T58" fmla="*/ 191 w 67"/>
                <a:gd name="T59" fmla="*/ 1 h 78"/>
                <a:gd name="T60" fmla="*/ 128 w 67"/>
                <a:gd name="T61" fmla="*/ 0 h 78"/>
                <a:gd name="T62" fmla="*/ 108 w 67"/>
                <a:gd name="T63" fmla="*/ 0 h 78"/>
                <a:gd name="T64" fmla="*/ 108 w 6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78"/>
                <a:gd name="T101" fmla="*/ 67 w 6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78">
                  <a:moveTo>
                    <a:pt x="14" y="0"/>
                  </a:moveTo>
                  <a:lnTo>
                    <a:pt x="16" y="1"/>
                  </a:lnTo>
                  <a:lnTo>
                    <a:pt x="21" y="2"/>
                  </a:lnTo>
                  <a:lnTo>
                    <a:pt x="26" y="5"/>
                  </a:lnTo>
                  <a:lnTo>
                    <a:pt x="31" y="9"/>
                  </a:lnTo>
                  <a:lnTo>
                    <a:pt x="37" y="14"/>
                  </a:lnTo>
                  <a:lnTo>
                    <a:pt x="42" y="19"/>
                  </a:lnTo>
                  <a:lnTo>
                    <a:pt x="46" y="26"/>
                  </a:lnTo>
                  <a:lnTo>
                    <a:pt x="51" y="31"/>
                  </a:lnTo>
                  <a:lnTo>
                    <a:pt x="52" y="38"/>
                  </a:lnTo>
                  <a:lnTo>
                    <a:pt x="52" y="45"/>
                  </a:lnTo>
                  <a:lnTo>
                    <a:pt x="51" y="52"/>
                  </a:lnTo>
                  <a:lnTo>
                    <a:pt x="47" y="58"/>
                  </a:lnTo>
                  <a:lnTo>
                    <a:pt x="40" y="64"/>
                  </a:lnTo>
                  <a:lnTo>
                    <a:pt x="31" y="68"/>
                  </a:lnTo>
                  <a:lnTo>
                    <a:pt x="16" y="72"/>
                  </a:lnTo>
                  <a:lnTo>
                    <a:pt x="0" y="74"/>
                  </a:lnTo>
                  <a:lnTo>
                    <a:pt x="0" y="76"/>
                  </a:lnTo>
                  <a:lnTo>
                    <a:pt x="2" y="76"/>
                  </a:lnTo>
                  <a:lnTo>
                    <a:pt x="5" y="76"/>
                  </a:lnTo>
                  <a:lnTo>
                    <a:pt x="8" y="77"/>
                  </a:lnTo>
                  <a:lnTo>
                    <a:pt x="11" y="77"/>
                  </a:lnTo>
                  <a:lnTo>
                    <a:pt x="14" y="77"/>
                  </a:lnTo>
                  <a:lnTo>
                    <a:pt x="19" y="77"/>
                  </a:lnTo>
                  <a:lnTo>
                    <a:pt x="22" y="77"/>
                  </a:lnTo>
                  <a:lnTo>
                    <a:pt x="27" y="77"/>
                  </a:lnTo>
                  <a:lnTo>
                    <a:pt x="31" y="77"/>
                  </a:lnTo>
                  <a:lnTo>
                    <a:pt x="36" y="76"/>
                  </a:lnTo>
                  <a:lnTo>
                    <a:pt x="40" y="74"/>
                  </a:lnTo>
                  <a:lnTo>
                    <a:pt x="44" y="72"/>
                  </a:lnTo>
                  <a:lnTo>
                    <a:pt x="48" y="71"/>
                  </a:lnTo>
                  <a:lnTo>
                    <a:pt x="53" y="68"/>
                  </a:lnTo>
                  <a:lnTo>
                    <a:pt x="56" y="66"/>
                  </a:lnTo>
                  <a:lnTo>
                    <a:pt x="59" y="63"/>
                  </a:lnTo>
                  <a:lnTo>
                    <a:pt x="60" y="61"/>
                  </a:lnTo>
                  <a:lnTo>
                    <a:pt x="63" y="58"/>
                  </a:lnTo>
                  <a:lnTo>
                    <a:pt x="63" y="56"/>
                  </a:lnTo>
                  <a:lnTo>
                    <a:pt x="64" y="52"/>
                  </a:lnTo>
                  <a:lnTo>
                    <a:pt x="64" y="51"/>
                  </a:lnTo>
                  <a:lnTo>
                    <a:pt x="66" y="47"/>
                  </a:lnTo>
                  <a:lnTo>
                    <a:pt x="66" y="45"/>
                  </a:lnTo>
                  <a:lnTo>
                    <a:pt x="66" y="44"/>
                  </a:lnTo>
                  <a:lnTo>
                    <a:pt x="66" y="42"/>
                  </a:lnTo>
                  <a:lnTo>
                    <a:pt x="66" y="39"/>
                  </a:lnTo>
                  <a:lnTo>
                    <a:pt x="66" y="37"/>
                  </a:lnTo>
                  <a:lnTo>
                    <a:pt x="66" y="36"/>
                  </a:lnTo>
                  <a:lnTo>
                    <a:pt x="64" y="30"/>
                  </a:lnTo>
                  <a:lnTo>
                    <a:pt x="62" y="23"/>
                  </a:lnTo>
                  <a:lnTo>
                    <a:pt x="59" y="18"/>
                  </a:lnTo>
                  <a:lnTo>
                    <a:pt x="56" y="13"/>
                  </a:lnTo>
                  <a:lnTo>
                    <a:pt x="51" y="10"/>
                  </a:lnTo>
                  <a:lnTo>
                    <a:pt x="48" y="7"/>
                  </a:lnTo>
                  <a:lnTo>
                    <a:pt x="43" y="5"/>
                  </a:lnTo>
                  <a:lnTo>
                    <a:pt x="39" y="2"/>
                  </a:lnTo>
                  <a:lnTo>
                    <a:pt x="33" y="2"/>
                  </a:lnTo>
                  <a:lnTo>
                    <a:pt x="29" y="1"/>
                  </a:lnTo>
                  <a:lnTo>
                    <a:pt x="25" y="1"/>
                  </a:lnTo>
                  <a:lnTo>
                    <a:pt x="21" y="0"/>
                  </a:lnTo>
                  <a:lnTo>
                    <a:pt x="17" y="0"/>
                  </a:lnTo>
                  <a:lnTo>
                    <a:pt x="16" y="0"/>
                  </a:lnTo>
                  <a:lnTo>
                    <a:pt x="14" y="0"/>
                  </a:lnTo>
                </a:path>
              </a:pathLst>
            </a:custGeom>
            <a:solidFill>
              <a:srgbClr val="F8F8F8"/>
            </a:solidFill>
            <a:ln w="9048">
              <a:solidFill>
                <a:srgbClr val="DDDDDD"/>
              </a:solidFill>
              <a:round/>
              <a:headEnd/>
              <a:tailEnd/>
            </a:ln>
          </p:spPr>
          <p:txBody>
            <a:bodyPr/>
            <a:lstStyle/>
            <a:p>
              <a:endParaRPr lang="it-IT"/>
            </a:p>
          </p:txBody>
        </p:sp>
        <p:sp>
          <p:nvSpPr>
            <p:cNvPr id="13406" name="Freeform 120"/>
            <p:cNvSpPr>
              <a:spLocks/>
            </p:cNvSpPr>
            <p:nvPr/>
          </p:nvSpPr>
          <p:spPr bwMode="auto">
            <a:xfrm>
              <a:off x="1095" y="1326"/>
              <a:ext cx="209" cy="48"/>
            </a:xfrm>
            <a:custGeom>
              <a:avLst/>
              <a:gdLst>
                <a:gd name="T0" fmla="*/ 789 w 106"/>
                <a:gd name="T1" fmla="*/ 35 h 51"/>
                <a:gd name="T2" fmla="*/ 751 w 106"/>
                <a:gd name="T3" fmla="*/ 29 h 51"/>
                <a:gd name="T4" fmla="*/ 688 w 106"/>
                <a:gd name="T5" fmla="*/ 21 h 51"/>
                <a:gd name="T6" fmla="*/ 584 w 106"/>
                <a:gd name="T7" fmla="*/ 11 h 51"/>
                <a:gd name="T8" fmla="*/ 459 w 106"/>
                <a:gd name="T9" fmla="*/ 4 h 51"/>
                <a:gd name="T10" fmla="*/ 353 w 106"/>
                <a:gd name="T11" fmla="*/ 0 h 51"/>
                <a:gd name="T12" fmla="*/ 323 w 106"/>
                <a:gd name="T13" fmla="*/ 0 h 51"/>
                <a:gd name="T14" fmla="*/ 260 w 106"/>
                <a:gd name="T15" fmla="*/ 1 h 51"/>
                <a:gd name="T16" fmla="*/ 199 w 106"/>
                <a:gd name="T17" fmla="*/ 3 h 51"/>
                <a:gd name="T18" fmla="*/ 136 w 106"/>
                <a:gd name="T19" fmla="*/ 4 h 51"/>
                <a:gd name="T20" fmla="*/ 101 w 106"/>
                <a:gd name="T21" fmla="*/ 4 h 51"/>
                <a:gd name="T22" fmla="*/ 63 w 106"/>
                <a:gd name="T23" fmla="*/ 8 h 51"/>
                <a:gd name="T24" fmla="*/ 32 w 106"/>
                <a:gd name="T25" fmla="*/ 11 h 51"/>
                <a:gd name="T26" fmla="*/ 8 w 106"/>
                <a:gd name="T27" fmla="*/ 17 h 51"/>
                <a:gd name="T28" fmla="*/ 0 w 106"/>
                <a:gd name="T29" fmla="*/ 22 h 51"/>
                <a:gd name="T30" fmla="*/ 0 w 106"/>
                <a:gd name="T31" fmla="*/ 25 h 51"/>
                <a:gd name="T32" fmla="*/ 8 w 106"/>
                <a:gd name="T33" fmla="*/ 30 h 51"/>
                <a:gd name="T34" fmla="*/ 24 w 106"/>
                <a:gd name="T35" fmla="*/ 35 h 51"/>
                <a:gd name="T36" fmla="*/ 47 w 106"/>
                <a:gd name="T37" fmla="*/ 37 h 51"/>
                <a:gd name="T38" fmla="*/ 63 w 106"/>
                <a:gd name="T39" fmla="*/ 40 h 51"/>
                <a:gd name="T40" fmla="*/ 101 w 106"/>
                <a:gd name="T41" fmla="*/ 41 h 51"/>
                <a:gd name="T42" fmla="*/ 136 w 106"/>
                <a:gd name="T43" fmla="*/ 41 h 51"/>
                <a:gd name="T44" fmla="*/ 175 w 106"/>
                <a:gd name="T45" fmla="*/ 40 h 51"/>
                <a:gd name="T46" fmla="*/ 213 w 106"/>
                <a:gd name="T47" fmla="*/ 39 h 51"/>
                <a:gd name="T48" fmla="*/ 260 w 106"/>
                <a:gd name="T49" fmla="*/ 37 h 51"/>
                <a:gd name="T50" fmla="*/ 292 w 106"/>
                <a:gd name="T51" fmla="*/ 36 h 51"/>
                <a:gd name="T52" fmla="*/ 315 w 106"/>
                <a:gd name="T53" fmla="*/ 35 h 51"/>
                <a:gd name="T54" fmla="*/ 284 w 106"/>
                <a:gd name="T55" fmla="*/ 36 h 51"/>
                <a:gd name="T56" fmla="*/ 260 w 106"/>
                <a:gd name="T57" fmla="*/ 35 h 51"/>
                <a:gd name="T58" fmla="*/ 229 w 106"/>
                <a:gd name="T59" fmla="*/ 33 h 51"/>
                <a:gd name="T60" fmla="*/ 183 w 106"/>
                <a:gd name="T61" fmla="*/ 30 h 51"/>
                <a:gd name="T62" fmla="*/ 116 w 106"/>
                <a:gd name="T63" fmla="*/ 28 h 51"/>
                <a:gd name="T64" fmla="*/ 93 w 106"/>
                <a:gd name="T65" fmla="*/ 26 h 51"/>
                <a:gd name="T66" fmla="*/ 101 w 106"/>
                <a:gd name="T67" fmla="*/ 24 h 51"/>
                <a:gd name="T68" fmla="*/ 136 w 106"/>
                <a:gd name="T69" fmla="*/ 21 h 51"/>
                <a:gd name="T70" fmla="*/ 160 w 106"/>
                <a:gd name="T71" fmla="*/ 18 h 51"/>
                <a:gd name="T72" fmla="*/ 175 w 106"/>
                <a:gd name="T73" fmla="*/ 14 h 51"/>
                <a:gd name="T74" fmla="*/ 260 w 106"/>
                <a:gd name="T75" fmla="*/ 13 h 51"/>
                <a:gd name="T76" fmla="*/ 444 w 106"/>
                <a:gd name="T77" fmla="*/ 13 h 51"/>
                <a:gd name="T78" fmla="*/ 592 w 106"/>
                <a:gd name="T79" fmla="*/ 21 h 51"/>
                <a:gd name="T80" fmla="*/ 704 w 106"/>
                <a:gd name="T81" fmla="*/ 27 h 51"/>
                <a:gd name="T82" fmla="*/ 773 w 106"/>
                <a:gd name="T83" fmla="*/ 35 h 51"/>
                <a:gd name="T84" fmla="*/ 804 w 106"/>
                <a:gd name="T85" fmla="*/ 36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6"/>
                <a:gd name="T130" fmla="*/ 0 h 51"/>
                <a:gd name="T131" fmla="*/ 106 w 106"/>
                <a:gd name="T132" fmla="*/ 51 h 5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6" h="51">
                  <a:moveTo>
                    <a:pt x="105" y="42"/>
                  </a:moveTo>
                  <a:lnTo>
                    <a:pt x="104" y="42"/>
                  </a:lnTo>
                  <a:lnTo>
                    <a:pt x="103" y="41"/>
                  </a:lnTo>
                  <a:lnTo>
                    <a:pt x="101" y="39"/>
                  </a:lnTo>
                  <a:lnTo>
                    <a:pt x="101" y="37"/>
                  </a:lnTo>
                  <a:lnTo>
                    <a:pt x="98" y="35"/>
                  </a:lnTo>
                  <a:lnTo>
                    <a:pt x="96" y="31"/>
                  </a:lnTo>
                  <a:lnTo>
                    <a:pt x="92" y="27"/>
                  </a:lnTo>
                  <a:lnTo>
                    <a:pt x="90" y="24"/>
                  </a:lnTo>
                  <a:lnTo>
                    <a:pt x="85" y="21"/>
                  </a:lnTo>
                  <a:lnTo>
                    <a:pt x="82" y="17"/>
                  </a:lnTo>
                  <a:lnTo>
                    <a:pt x="76" y="14"/>
                  </a:lnTo>
                  <a:lnTo>
                    <a:pt x="72" y="10"/>
                  </a:lnTo>
                  <a:lnTo>
                    <a:pt x="66" y="8"/>
                  </a:lnTo>
                  <a:lnTo>
                    <a:pt x="60" y="4"/>
                  </a:lnTo>
                  <a:lnTo>
                    <a:pt x="54" y="3"/>
                  </a:lnTo>
                  <a:lnTo>
                    <a:pt x="48" y="0"/>
                  </a:lnTo>
                  <a:lnTo>
                    <a:pt x="46" y="0"/>
                  </a:lnTo>
                  <a:lnTo>
                    <a:pt x="44" y="0"/>
                  </a:lnTo>
                  <a:lnTo>
                    <a:pt x="42" y="0"/>
                  </a:lnTo>
                  <a:lnTo>
                    <a:pt x="39" y="1"/>
                  </a:lnTo>
                  <a:lnTo>
                    <a:pt x="37" y="1"/>
                  </a:lnTo>
                  <a:lnTo>
                    <a:pt x="34" y="1"/>
                  </a:lnTo>
                  <a:lnTo>
                    <a:pt x="32" y="1"/>
                  </a:lnTo>
                  <a:lnTo>
                    <a:pt x="29" y="3"/>
                  </a:lnTo>
                  <a:lnTo>
                    <a:pt x="26" y="3"/>
                  </a:lnTo>
                  <a:lnTo>
                    <a:pt x="22" y="3"/>
                  </a:lnTo>
                  <a:lnTo>
                    <a:pt x="21" y="3"/>
                  </a:lnTo>
                  <a:lnTo>
                    <a:pt x="18" y="4"/>
                  </a:lnTo>
                  <a:lnTo>
                    <a:pt x="16" y="4"/>
                  </a:lnTo>
                  <a:lnTo>
                    <a:pt x="14" y="4"/>
                  </a:lnTo>
                  <a:lnTo>
                    <a:pt x="13" y="4"/>
                  </a:lnTo>
                  <a:lnTo>
                    <a:pt x="11" y="6"/>
                  </a:lnTo>
                  <a:lnTo>
                    <a:pt x="10" y="8"/>
                  </a:lnTo>
                  <a:lnTo>
                    <a:pt x="8" y="9"/>
                  </a:lnTo>
                  <a:lnTo>
                    <a:pt x="7" y="10"/>
                  </a:lnTo>
                  <a:lnTo>
                    <a:pt x="5" y="12"/>
                  </a:lnTo>
                  <a:lnTo>
                    <a:pt x="4" y="14"/>
                  </a:lnTo>
                  <a:lnTo>
                    <a:pt x="3" y="16"/>
                  </a:lnTo>
                  <a:lnTo>
                    <a:pt x="3" y="17"/>
                  </a:lnTo>
                  <a:lnTo>
                    <a:pt x="1" y="20"/>
                  </a:lnTo>
                  <a:lnTo>
                    <a:pt x="1" y="22"/>
                  </a:lnTo>
                  <a:lnTo>
                    <a:pt x="0" y="24"/>
                  </a:lnTo>
                  <a:lnTo>
                    <a:pt x="0" y="26"/>
                  </a:lnTo>
                  <a:lnTo>
                    <a:pt x="0" y="27"/>
                  </a:lnTo>
                  <a:lnTo>
                    <a:pt x="0" y="29"/>
                  </a:lnTo>
                  <a:lnTo>
                    <a:pt x="0" y="31"/>
                  </a:lnTo>
                  <a:lnTo>
                    <a:pt x="1" y="32"/>
                  </a:lnTo>
                  <a:lnTo>
                    <a:pt x="1" y="34"/>
                  </a:lnTo>
                  <a:lnTo>
                    <a:pt x="1" y="36"/>
                  </a:lnTo>
                  <a:lnTo>
                    <a:pt x="1" y="38"/>
                  </a:lnTo>
                  <a:lnTo>
                    <a:pt x="3" y="39"/>
                  </a:lnTo>
                  <a:lnTo>
                    <a:pt x="3" y="41"/>
                  </a:lnTo>
                  <a:lnTo>
                    <a:pt x="4" y="42"/>
                  </a:lnTo>
                  <a:lnTo>
                    <a:pt x="4" y="44"/>
                  </a:lnTo>
                  <a:lnTo>
                    <a:pt x="6" y="44"/>
                  </a:lnTo>
                  <a:lnTo>
                    <a:pt x="6" y="46"/>
                  </a:lnTo>
                  <a:lnTo>
                    <a:pt x="8" y="46"/>
                  </a:lnTo>
                  <a:lnTo>
                    <a:pt x="8" y="48"/>
                  </a:lnTo>
                  <a:lnTo>
                    <a:pt x="10" y="48"/>
                  </a:lnTo>
                  <a:lnTo>
                    <a:pt x="11" y="50"/>
                  </a:lnTo>
                  <a:lnTo>
                    <a:pt x="13" y="50"/>
                  </a:lnTo>
                  <a:lnTo>
                    <a:pt x="15" y="50"/>
                  </a:lnTo>
                  <a:lnTo>
                    <a:pt x="16" y="50"/>
                  </a:lnTo>
                  <a:lnTo>
                    <a:pt x="18" y="50"/>
                  </a:lnTo>
                  <a:lnTo>
                    <a:pt x="19" y="50"/>
                  </a:lnTo>
                  <a:lnTo>
                    <a:pt x="21" y="50"/>
                  </a:lnTo>
                  <a:lnTo>
                    <a:pt x="23" y="49"/>
                  </a:lnTo>
                  <a:lnTo>
                    <a:pt x="24" y="49"/>
                  </a:lnTo>
                  <a:lnTo>
                    <a:pt x="26" y="47"/>
                  </a:lnTo>
                  <a:lnTo>
                    <a:pt x="28" y="47"/>
                  </a:lnTo>
                  <a:lnTo>
                    <a:pt x="31" y="45"/>
                  </a:lnTo>
                  <a:lnTo>
                    <a:pt x="32" y="45"/>
                  </a:lnTo>
                  <a:lnTo>
                    <a:pt x="34" y="44"/>
                  </a:lnTo>
                  <a:lnTo>
                    <a:pt x="35" y="44"/>
                  </a:lnTo>
                  <a:lnTo>
                    <a:pt x="37" y="42"/>
                  </a:lnTo>
                  <a:lnTo>
                    <a:pt x="38" y="42"/>
                  </a:lnTo>
                  <a:lnTo>
                    <a:pt x="39" y="42"/>
                  </a:lnTo>
                  <a:lnTo>
                    <a:pt x="41" y="41"/>
                  </a:lnTo>
                  <a:lnTo>
                    <a:pt x="39" y="42"/>
                  </a:lnTo>
                  <a:lnTo>
                    <a:pt x="38" y="42"/>
                  </a:lnTo>
                  <a:lnTo>
                    <a:pt x="37" y="42"/>
                  </a:lnTo>
                  <a:lnTo>
                    <a:pt x="35" y="42"/>
                  </a:lnTo>
                  <a:lnTo>
                    <a:pt x="34" y="41"/>
                  </a:lnTo>
                  <a:lnTo>
                    <a:pt x="32" y="41"/>
                  </a:lnTo>
                  <a:lnTo>
                    <a:pt x="32" y="39"/>
                  </a:lnTo>
                  <a:lnTo>
                    <a:pt x="30" y="39"/>
                  </a:lnTo>
                  <a:lnTo>
                    <a:pt x="28" y="38"/>
                  </a:lnTo>
                  <a:lnTo>
                    <a:pt x="26" y="38"/>
                  </a:lnTo>
                  <a:lnTo>
                    <a:pt x="24" y="36"/>
                  </a:lnTo>
                  <a:lnTo>
                    <a:pt x="21" y="36"/>
                  </a:lnTo>
                  <a:lnTo>
                    <a:pt x="18" y="34"/>
                  </a:lnTo>
                  <a:lnTo>
                    <a:pt x="15" y="34"/>
                  </a:lnTo>
                  <a:lnTo>
                    <a:pt x="12" y="32"/>
                  </a:lnTo>
                  <a:lnTo>
                    <a:pt x="13" y="30"/>
                  </a:lnTo>
                  <a:lnTo>
                    <a:pt x="15" y="28"/>
                  </a:lnTo>
                  <a:lnTo>
                    <a:pt x="16" y="26"/>
                  </a:lnTo>
                  <a:lnTo>
                    <a:pt x="18" y="24"/>
                  </a:lnTo>
                  <a:lnTo>
                    <a:pt x="20" y="23"/>
                  </a:lnTo>
                  <a:lnTo>
                    <a:pt x="21" y="21"/>
                  </a:lnTo>
                  <a:lnTo>
                    <a:pt x="22" y="19"/>
                  </a:lnTo>
                  <a:lnTo>
                    <a:pt x="23" y="17"/>
                  </a:lnTo>
                  <a:lnTo>
                    <a:pt x="24" y="16"/>
                  </a:lnTo>
                  <a:lnTo>
                    <a:pt x="34" y="16"/>
                  </a:lnTo>
                  <a:lnTo>
                    <a:pt x="42" y="14"/>
                  </a:lnTo>
                  <a:lnTo>
                    <a:pt x="50" y="15"/>
                  </a:lnTo>
                  <a:lnTo>
                    <a:pt x="58" y="16"/>
                  </a:lnTo>
                  <a:lnTo>
                    <a:pt x="65" y="19"/>
                  </a:lnTo>
                  <a:lnTo>
                    <a:pt x="72" y="20"/>
                  </a:lnTo>
                  <a:lnTo>
                    <a:pt x="77" y="24"/>
                  </a:lnTo>
                  <a:lnTo>
                    <a:pt x="83" y="26"/>
                  </a:lnTo>
                  <a:lnTo>
                    <a:pt x="87" y="29"/>
                  </a:lnTo>
                  <a:lnTo>
                    <a:pt x="92" y="33"/>
                  </a:lnTo>
                  <a:lnTo>
                    <a:pt x="95" y="36"/>
                  </a:lnTo>
                  <a:lnTo>
                    <a:pt x="99" y="38"/>
                  </a:lnTo>
                  <a:lnTo>
                    <a:pt x="101" y="41"/>
                  </a:lnTo>
                  <a:lnTo>
                    <a:pt x="102" y="42"/>
                  </a:lnTo>
                  <a:lnTo>
                    <a:pt x="103" y="42"/>
                  </a:lnTo>
                  <a:lnTo>
                    <a:pt x="105" y="42"/>
                  </a:lnTo>
                </a:path>
              </a:pathLst>
            </a:custGeom>
            <a:solidFill>
              <a:srgbClr val="F8F8F8"/>
            </a:solidFill>
            <a:ln w="6350">
              <a:solidFill>
                <a:srgbClr val="DDDDDD"/>
              </a:solidFill>
              <a:round/>
              <a:headEnd/>
              <a:tailEnd/>
            </a:ln>
          </p:spPr>
          <p:txBody>
            <a:bodyPr/>
            <a:lstStyle/>
            <a:p>
              <a:endParaRPr lang="it-IT"/>
            </a:p>
          </p:txBody>
        </p:sp>
        <p:sp>
          <p:nvSpPr>
            <p:cNvPr id="13407" name="Freeform 121"/>
            <p:cNvSpPr>
              <a:spLocks/>
            </p:cNvSpPr>
            <p:nvPr/>
          </p:nvSpPr>
          <p:spPr bwMode="auto">
            <a:xfrm>
              <a:off x="1665" y="1328"/>
              <a:ext cx="206" cy="47"/>
            </a:xfrm>
            <a:custGeom>
              <a:avLst/>
              <a:gdLst>
                <a:gd name="T0" fmla="*/ 8 w 105"/>
                <a:gd name="T1" fmla="*/ 35 h 50"/>
                <a:gd name="T2" fmla="*/ 47 w 105"/>
                <a:gd name="T3" fmla="*/ 29 h 50"/>
                <a:gd name="T4" fmla="*/ 112 w 105"/>
                <a:gd name="T5" fmla="*/ 21 h 50"/>
                <a:gd name="T6" fmla="*/ 204 w 105"/>
                <a:gd name="T7" fmla="*/ 11 h 50"/>
                <a:gd name="T8" fmla="*/ 324 w 105"/>
                <a:gd name="T9" fmla="*/ 5 h 50"/>
                <a:gd name="T10" fmla="*/ 432 w 105"/>
                <a:gd name="T11" fmla="*/ 1 h 50"/>
                <a:gd name="T12" fmla="*/ 469 w 105"/>
                <a:gd name="T13" fmla="*/ 1 h 50"/>
                <a:gd name="T14" fmla="*/ 520 w 105"/>
                <a:gd name="T15" fmla="*/ 1 h 50"/>
                <a:gd name="T16" fmla="*/ 589 w 105"/>
                <a:gd name="T17" fmla="*/ 2 h 50"/>
                <a:gd name="T18" fmla="*/ 644 w 105"/>
                <a:gd name="T19" fmla="*/ 4 h 50"/>
                <a:gd name="T20" fmla="*/ 693 w 105"/>
                <a:gd name="T21" fmla="*/ 4 h 50"/>
                <a:gd name="T22" fmla="*/ 724 w 105"/>
                <a:gd name="T23" fmla="*/ 8 h 50"/>
                <a:gd name="T24" fmla="*/ 747 w 105"/>
                <a:gd name="T25" fmla="*/ 12 h 50"/>
                <a:gd name="T26" fmla="*/ 769 w 105"/>
                <a:gd name="T27" fmla="*/ 18 h 50"/>
                <a:gd name="T28" fmla="*/ 785 w 105"/>
                <a:gd name="T29" fmla="*/ 22 h 50"/>
                <a:gd name="T30" fmla="*/ 785 w 105"/>
                <a:gd name="T31" fmla="*/ 25 h 50"/>
                <a:gd name="T32" fmla="*/ 777 w 105"/>
                <a:gd name="T33" fmla="*/ 30 h 50"/>
                <a:gd name="T34" fmla="*/ 747 w 105"/>
                <a:gd name="T35" fmla="*/ 35 h 50"/>
                <a:gd name="T36" fmla="*/ 747 w 105"/>
                <a:gd name="T37" fmla="*/ 37 h 50"/>
                <a:gd name="T38" fmla="*/ 708 w 105"/>
                <a:gd name="T39" fmla="*/ 40 h 50"/>
                <a:gd name="T40" fmla="*/ 689 w 105"/>
                <a:gd name="T41" fmla="*/ 40 h 50"/>
                <a:gd name="T42" fmla="*/ 657 w 105"/>
                <a:gd name="T43" fmla="*/ 40 h 50"/>
                <a:gd name="T44" fmla="*/ 620 w 105"/>
                <a:gd name="T45" fmla="*/ 40 h 50"/>
                <a:gd name="T46" fmla="*/ 581 w 105"/>
                <a:gd name="T47" fmla="*/ 40 h 50"/>
                <a:gd name="T48" fmla="*/ 543 w 105"/>
                <a:gd name="T49" fmla="*/ 40 h 50"/>
                <a:gd name="T50" fmla="*/ 512 w 105"/>
                <a:gd name="T51" fmla="*/ 39 h 50"/>
                <a:gd name="T52" fmla="*/ 512 w 105"/>
                <a:gd name="T53" fmla="*/ 37 h 50"/>
                <a:gd name="T54" fmla="*/ 504 w 105"/>
                <a:gd name="T55" fmla="*/ 35 h 50"/>
                <a:gd name="T56" fmla="*/ 512 w 105"/>
                <a:gd name="T57" fmla="*/ 33 h 50"/>
                <a:gd name="T58" fmla="*/ 543 w 105"/>
                <a:gd name="T59" fmla="*/ 31 h 50"/>
                <a:gd name="T60" fmla="*/ 589 w 105"/>
                <a:gd name="T61" fmla="*/ 29 h 50"/>
                <a:gd name="T62" fmla="*/ 657 w 105"/>
                <a:gd name="T63" fmla="*/ 28 h 50"/>
                <a:gd name="T64" fmla="*/ 681 w 105"/>
                <a:gd name="T65" fmla="*/ 26 h 50"/>
                <a:gd name="T66" fmla="*/ 665 w 105"/>
                <a:gd name="T67" fmla="*/ 24 h 50"/>
                <a:gd name="T68" fmla="*/ 651 w 105"/>
                <a:gd name="T69" fmla="*/ 22 h 50"/>
                <a:gd name="T70" fmla="*/ 628 w 105"/>
                <a:gd name="T71" fmla="*/ 18 h 50"/>
                <a:gd name="T72" fmla="*/ 620 w 105"/>
                <a:gd name="T73" fmla="*/ 15 h 50"/>
                <a:gd name="T74" fmla="*/ 543 w 105"/>
                <a:gd name="T75" fmla="*/ 12 h 50"/>
                <a:gd name="T76" fmla="*/ 361 w 105"/>
                <a:gd name="T77" fmla="*/ 12 h 50"/>
                <a:gd name="T78" fmla="*/ 212 w 105"/>
                <a:gd name="T79" fmla="*/ 20 h 50"/>
                <a:gd name="T80" fmla="*/ 92 w 105"/>
                <a:gd name="T81" fmla="*/ 26 h 50"/>
                <a:gd name="T82" fmla="*/ 24 w 105"/>
                <a:gd name="T83" fmla="*/ 34 h 50"/>
                <a:gd name="T84" fmla="*/ 0 w 105"/>
                <a:gd name="T85" fmla="*/ 35 h 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5"/>
                <a:gd name="T130" fmla="*/ 0 h 50"/>
                <a:gd name="T131" fmla="*/ 105 w 105"/>
                <a:gd name="T132" fmla="*/ 50 h 5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5" h="50">
                  <a:moveTo>
                    <a:pt x="0" y="41"/>
                  </a:moveTo>
                  <a:lnTo>
                    <a:pt x="0" y="41"/>
                  </a:lnTo>
                  <a:lnTo>
                    <a:pt x="1" y="41"/>
                  </a:lnTo>
                  <a:lnTo>
                    <a:pt x="2" y="39"/>
                  </a:lnTo>
                  <a:lnTo>
                    <a:pt x="4" y="37"/>
                  </a:lnTo>
                  <a:lnTo>
                    <a:pt x="6" y="35"/>
                  </a:lnTo>
                  <a:lnTo>
                    <a:pt x="8" y="31"/>
                  </a:lnTo>
                  <a:lnTo>
                    <a:pt x="11" y="28"/>
                  </a:lnTo>
                  <a:lnTo>
                    <a:pt x="15" y="24"/>
                  </a:lnTo>
                  <a:lnTo>
                    <a:pt x="18" y="21"/>
                  </a:lnTo>
                  <a:lnTo>
                    <a:pt x="22" y="18"/>
                  </a:lnTo>
                  <a:lnTo>
                    <a:pt x="27" y="14"/>
                  </a:lnTo>
                  <a:lnTo>
                    <a:pt x="32" y="10"/>
                  </a:lnTo>
                  <a:lnTo>
                    <a:pt x="37" y="8"/>
                  </a:lnTo>
                  <a:lnTo>
                    <a:pt x="43" y="5"/>
                  </a:lnTo>
                  <a:lnTo>
                    <a:pt x="50" y="3"/>
                  </a:lnTo>
                  <a:lnTo>
                    <a:pt x="57" y="0"/>
                  </a:lnTo>
                  <a:lnTo>
                    <a:pt x="57" y="1"/>
                  </a:lnTo>
                  <a:lnTo>
                    <a:pt x="58" y="1"/>
                  </a:lnTo>
                  <a:lnTo>
                    <a:pt x="60" y="1"/>
                  </a:lnTo>
                  <a:lnTo>
                    <a:pt x="62" y="1"/>
                  </a:lnTo>
                  <a:lnTo>
                    <a:pt x="64" y="1"/>
                  </a:lnTo>
                  <a:lnTo>
                    <a:pt x="67" y="1"/>
                  </a:lnTo>
                  <a:lnTo>
                    <a:pt x="69" y="1"/>
                  </a:lnTo>
                  <a:lnTo>
                    <a:pt x="73" y="1"/>
                  </a:lnTo>
                  <a:lnTo>
                    <a:pt x="75" y="2"/>
                  </a:lnTo>
                  <a:lnTo>
                    <a:pt x="78" y="2"/>
                  </a:lnTo>
                  <a:lnTo>
                    <a:pt x="80" y="2"/>
                  </a:lnTo>
                  <a:lnTo>
                    <a:pt x="84" y="2"/>
                  </a:lnTo>
                  <a:lnTo>
                    <a:pt x="85" y="4"/>
                  </a:lnTo>
                  <a:lnTo>
                    <a:pt x="88" y="4"/>
                  </a:lnTo>
                  <a:lnTo>
                    <a:pt x="89" y="4"/>
                  </a:lnTo>
                  <a:lnTo>
                    <a:pt x="92" y="4"/>
                  </a:lnTo>
                  <a:lnTo>
                    <a:pt x="92" y="6"/>
                  </a:lnTo>
                  <a:lnTo>
                    <a:pt x="94" y="7"/>
                  </a:lnTo>
                  <a:lnTo>
                    <a:pt x="96" y="9"/>
                  </a:lnTo>
                  <a:lnTo>
                    <a:pt x="97" y="11"/>
                  </a:lnTo>
                  <a:lnTo>
                    <a:pt x="97" y="13"/>
                  </a:lnTo>
                  <a:lnTo>
                    <a:pt x="99" y="15"/>
                  </a:lnTo>
                  <a:lnTo>
                    <a:pt x="100" y="17"/>
                  </a:lnTo>
                  <a:lnTo>
                    <a:pt x="102" y="18"/>
                  </a:lnTo>
                  <a:lnTo>
                    <a:pt x="102" y="21"/>
                  </a:lnTo>
                  <a:lnTo>
                    <a:pt x="103" y="22"/>
                  </a:lnTo>
                  <a:lnTo>
                    <a:pt x="103" y="24"/>
                  </a:lnTo>
                  <a:lnTo>
                    <a:pt x="104" y="26"/>
                  </a:lnTo>
                  <a:lnTo>
                    <a:pt x="104" y="28"/>
                  </a:lnTo>
                  <a:lnTo>
                    <a:pt x="104" y="30"/>
                  </a:lnTo>
                  <a:lnTo>
                    <a:pt x="104" y="31"/>
                  </a:lnTo>
                  <a:lnTo>
                    <a:pt x="104" y="33"/>
                  </a:lnTo>
                  <a:lnTo>
                    <a:pt x="103" y="34"/>
                  </a:lnTo>
                  <a:lnTo>
                    <a:pt x="103" y="36"/>
                  </a:lnTo>
                  <a:lnTo>
                    <a:pt x="101" y="38"/>
                  </a:lnTo>
                  <a:lnTo>
                    <a:pt x="101" y="39"/>
                  </a:lnTo>
                  <a:lnTo>
                    <a:pt x="99" y="41"/>
                  </a:lnTo>
                  <a:lnTo>
                    <a:pt x="99" y="42"/>
                  </a:lnTo>
                  <a:lnTo>
                    <a:pt x="99" y="44"/>
                  </a:lnTo>
                  <a:lnTo>
                    <a:pt x="97" y="46"/>
                  </a:lnTo>
                  <a:lnTo>
                    <a:pt x="96" y="47"/>
                  </a:lnTo>
                  <a:lnTo>
                    <a:pt x="94" y="49"/>
                  </a:lnTo>
                  <a:lnTo>
                    <a:pt x="92" y="49"/>
                  </a:lnTo>
                  <a:lnTo>
                    <a:pt x="91" y="49"/>
                  </a:lnTo>
                  <a:lnTo>
                    <a:pt x="89" y="49"/>
                  </a:lnTo>
                  <a:lnTo>
                    <a:pt x="87" y="49"/>
                  </a:lnTo>
                  <a:lnTo>
                    <a:pt x="85" y="49"/>
                  </a:lnTo>
                  <a:lnTo>
                    <a:pt x="84" y="49"/>
                  </a:lnTo>
                  <a:lnTo>
                    <a:pt x="82" y="49"/>
                  </a:lnTo>
                  <a:lnTo>
                    <a:pt x="81" y="49"/>
                  </a:lnTo>
                  <a:lnTo>
                    <a:pt x="79" y="49"/>
                  </a:lnTo>
                  <a:lnTo>
                    <a:pt x="77" y="49"/>
                  </a:lnTo>
                  <a:lnTo>
                    <a:pt x="76" y="49"/>
                  </a:lnTo>
                  <a:lnTo>
                    <a:pt x="74" y="49"/>
                  </a:lnTo>
                  <a:lnTo>
                    <a:pt x="72" y="49"/>
                  </a:lnTo>
                  <a:lnTo>
                    <a:pt x="70" y="49"/>
                  </a:lnTo>
                  <a:lnTo>
                    <a:pt x="70" y="47"/>
                  </a:lnTo>
                  <a:lnTo>
                    <a:pt x="68" y="47"/>
                  </a:lnTo>
                  <a:lnTo>
                    <a:pt x="68" y="45"/>
                  </a:lnTo>
                  <a:lnTo>
                    <a:pt x="68" y="44"/>
                  </a:lnTo>
                  <a:lnTo>
                    <a:pt x="67" y="44"/>
                  </a:lnTo>
                  <a:lnTo>
                    <a:pt x="67" y="42"/>
                  </a:lnTo>
                  <a:lnTo>
                    <a:pt x="67" y="40"/>
                  </a:lnTo>
                  <a:lnTo>
                    <a:pt x="68" y="39"/>
                  </a:lnTo>
                  <a:lnTo>
                    <a:pt x="69" y="39"/>
                  </a:lnTo>
                  <a:lnTo>
                    <a:pt x="70" y="37"/>
                  </a:lnTo>
                  <a:lnTo>
                    <a:pt x="72" y="37"/>
                  </a:lnTo>
                  <a:lnTo>
                    <a:pt x="73" y="37"/>
                  </a:lnTo>
                  <a:lnTo>
                    <a:pt x="75" y="37"/>
                  </a:lnTo>
                  <a:lnTo>
                    <a:pt x="78" y="35"/>
                  </a:lnTo>
                  <a:lnTo>
                    <a:pt x="80" y="35"/>
                  </a:lnTo>
                  <a:lnTo>
                    <a:pt x="84" y="34"/>
                  </a:lnTo>
                  <a:lnTo>
                    <a:pt x="87" y="34"/>
                  </a:lnTo>
                  <a:lnTo>
                    <a:pt x="91" y="32"/>
                  </a:lnTo>
                  <a:lnTo>
                    <a:pt x="90" y="32"/>
                  </a:lnTo>
                  <a:lnTo>
                    <a:pt x="89" y="32"/>
                  </a:lnTo>
                  <a:lnTo>
                    <a:pt x="89" y="30"/>
                  </a:lnTo>
                  <a:lnTo>
                    <a:pt x="88" y="30"/>
                  </a:lnTo>
                  <a:lnTo>
                    <a:pt x="88" y="28"/>
                  </a:lnTo>
                  <a:lnTo>
                    <a:pt x="86" y="26"/>
                  </a:lnTo>
                  <a:lnTo>
                    <a:pt x="86" y="25"/>
                  </a:lnTo>
                  <a:lnTo>
                    <a:pt x="85" y="25"/>
                  </a:lnTo>
                  <a:lnTo>
                    <a:pt x="85" y="23"/>
                  </a:lnTo>
                  <a:lnTo>
                    <a:pt x="83" y="21"/>
                  </a:lnTo>
                  <a:lnTo>
                    <a:pt x="83" y="20"/>
                  </a:lnTo>
                  <a:lnTo>
                    <a:pt x="82" y="20"/>
                  </a:lnTo>
                  <a:lnTo>
                    <a:pt x="82" y="18"/>
                  </a:lnTo>
                  <a:lnTo>
                    <a:pt x="82" y="17"/>
                  </a:lnTo>
                  <a:lnTo>
                    <a:pt x="72" y="15"/>
                  </a:lnTo>
                  <a:lnTo>
                    <a:pt x="64" y="14"/>
                  </a:lnTo>
                  <a:lnTo>
                    <a:pt x="55" y="15"/>
                  </a:lnTo>
                  <a:lnTo>
                    <a:pt x="48" y="15"/>
                  </a:lnTo>
                  <a:lnTo>
                    <a:pt x="40" y="18"/>
                  </a:lnTo>
                  <a:lnTo>
                    <a:pt x="34" y="20"/>
                  </a:lnTo>
                  <a:lnTo>
                    <a:pt x="28" y="23"/>
                  </a:lnTo>
                  <a:lnTo>
                    <a:pt x="22" y="25"/>
                  </a:lnTo>
                  <a:lnTo>
                    <a:pt x="17" y="28"/>
                  </a:lnTo>
                  <a:lnTo>
                    <a:pt x="12" y="32"/>
                  </a:lnTo>
                  <a:lnTo>
                    <a:pt x="9" y="36"/>
                  </a:lnTo>
                  <a:lnTo>
                    <a:pt x="6" y="37"/>
                  </a:lnTo>
                  <a:lnTo>
                    <a:pt x="3" y="40"/>
                  </a:lnTo>
                  <a:lnTo>
                    <a:pt x="1" y="41"/>
                  </a:lnTo>
                  <a:lnTo>
                    <a:pt x="0" y="42"/>
                  </a:lnTo>
                  <a:lnTo>
                    <a:pt x="0" y="41"/>
                  </a:lnTo>
                </a:path>
              </a:pathLst>
            </a:custGeom>
            <a:solidFill>
              <a:srgbClr val="F8F8F8"/>
            </a:solidFill>
            <a:ln w="6350">
              <a:solidFill>
                <a:srgbClr val="DDDDDD"/>
              </a:solidFill>
              <a:round/>
              <a:headEnd/>
              <a:tailEnd/>
            </a:ln>
          </p:spPr>
          <p:txBody>
            <a:bodyPr/>
            <a:lstStyle/>
            <a:p>
              <a:endParaRPr lang="it-IT"/>
            </a:p>
          </p:txBody>
        </p:sp>
        <p:sp>
          <p:nvSpPr>
            <p:cNvPr id="13408" name="Freeform 122"/>
            <p:cNvSpPr>
              <a:spLocks/>
            </p:cNvSpPr>
            <p:nvPr/>
          </p:nvSpPr>
          <p:spPr bwMode="auto">
            <a:xfrm>
              <a:off x="1657" y="1351"/>
              <a:ext cx="114" cy="73"/>
            </a:xfrm>
            <a:custGeom>
              <a:avLst/>
              <a:gdLst>
                <a:gd name="T0" fmla="*/ 432 w 57"/>
                <a:gd name="T1" fmla="*/ 1 h 78"/>
                <a:gd name="T2" fmla="*/ 400 w 57"/>
                <a:gd name="T3" fmla="*/ 6 h 78"/>
                <a:gd name="T4" fmla="*/ 328 w 57"/>
                <a:gd name="T5" fmla="*/ 8 h 78"/>
                <a:gd name="T6" fmla="*/ 256 w 57"/>
                <a:gd name="T7" fmla="*/ 14 h 78"/>
                <a:gd name="T8" fmla="*/ 176 w 57"/>
                <a:gd name="T9" fmla="*/ 21 h 78"/>
                <a:gd name="T10" fmla="*/ 88 w 57"/>
                <a:gd name="T11" fmla="*/ 26 h 78"/>
                <a:gd name="T12" fmla="*/ 32 w 57"/>
                <a:gd name="T13" fmla="*/ 31 h 78"/>
                <a:gd name="T14" fmla="*/ 0 w 57"/>
                <a:gd name="T15" fmla="*/ 34 h 78"/>
                <a:gd name="T16" fmla="*/ 16 w 57"/>
                <a:gd name="T17" fmla="*/ 36 h 78"/>
                <a:gd name="T18" fmla="*/ 40 w 57"/>
                <a:gd name="T19" fmla="*/ 42 h 78"/>
                <a:gd name="T20" fmla="*/ 56 w 57"/>
                <a:gd name="T21" fmla="*/ 46 h 78"/>
                <a:gd name="T22" fmla="*/ 48 w 57"/>
                <a:gd name="T23" fmla="*/ 51 h 78"/>
                <a:gd name="T24" fmla="*/ 40 w 57"/>
                <a:gd name="T25" fmla="*/ 56 h 78"/>
                <a:gd name="T26" fmla="*/ 16 w 57"/>
                <a:gd name="T27" fmla="*/ 60 h 78"/>
                <a:gd name="T28" fmla="*/ 0 w 57"/>
                <a:gd name="T29" fmla="*/ 62 h 78"/>
                <a:gd name="T30" fmla="*/ 0 w 57"/>
                <a:gd name="T31" fmla="*/ 63 h 78"/>
                <a:gd name="T32" fmla="*/ 0 w 57"/>
                <a:gd name="T33" fmla="*/ 62 h 78"/>
                <a:gd name="T34" fmla="*/ 40 w 57"/>
                <a:gd name="T35" fmla="*/ 58 h 78"/>
                <a:gd name="T36" fmla="*/ 96 w 57"/>
                <a:gd name="T37" fmla="*/ 49 h 78"/>
                <a:gd name="T38" fmla="*/ 176 w 57"/>
                <a:gd name="T39" fmla="*/ 37 h 78"/>
                <a:gd name="T40" fmla="*/ 256 w 57"/>
                <a:gd name="T41" fmla="*/ 26 h 78"/>
                <a:gd name="T42" fmla="*/ 328 w 57"/>
                <a:gd name="T43" fmla="*/ 15 h 78"/>
                <a:gd name="T44" fmla="*/ 400 w 57"/>
                <a:gd name="T45" fmla="*/ 7 h 78"/>
                <a:gd name="T46" fmla="*/ 432 w 57"/>
                <a:gd name="T47" fmla="*/ 1 h 78"/>
                <a:gd name="T48" fmla="*/ 448 w 57"/>
                <a:gd name="T49" fmla="*/ 0 h 78"/>
                <a:gd name="T50" fmla="*/ 448 w 57"/>
                <a:gd name="T51" fmla="*/ 0 h 78"/>
                <a:gd name="T52" fmla="*/ 448 w 57"/>
                <a:gd name="T53" fmla="*/ 0 h 78"/>
                <a:gd name="T54" fmla="*/ 448 w 57"/>
                <a:gd name="T55" fmla="*/ 0 h 78"/>
                <a:gd name="T56" fmla="*/ 448 w 57"/>
                <a:gd name="T57" fmla="*/ 0 h 78"/>
                <a:gd name="T58" fmla="*/ 448 w 57"/>
                <a:gd name="T59" fmla="*/ 0 h 78"/>
                <a:gd name="T60" fmla="*/ 448 w 57"/>
                <a:gd name="T61" fmla="*/ 0 h 78"/>
                <a:gd name="T62" fmla="*/ 448 w 57"/>
                <a:gd name="T63" fmla="*/ 0 h 78"/>
                <a:gd name="T64" fmla="*/ 448 w 5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7"/>
                <a:gd name="T100" fmla="*/ 0 h 78"/>
                <a:gd name="T101" fmla="*/ 57 w 5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7" h="78">
                  <a:moveTo>
                    <a:pt x="56" y="0"/>
                  </a:moveTo>
                  <a:lnTo>
                    <a:pt x="54" y="1"/>
                  </a:lnTo>
                  <a:lnTo>
                    <a:pt x="53" y="2"/>
                  </a:lnTo>
                  <a:lnTo>
                    <a:pt x="50" y="6"/>
                  </a:lnTo>
                  <a:lnTo>
                    <a:pt x="47" y="7"/>
                  </a:lnTo>
                  <a:lnTo>
                    <a:pt x="41" y="11"/>
                  </a:lnTo>
                  <a:lnTo>
                    <a:pt x="37" y="14"/>
                  </a:lnTo>
                  <a:lnTo>
                    <a:pt x="32" y="17"/>
                  </a:lnTo>
                  <a:lnTo>
                    <a:pt x="27" y="20"/>
                  </a:lnTo>
                  <a:lnTo>
                    <a:pt x="22" y="25"/>
                  </a:lnTo>
                  <a:lnTo>
                    <a:pt x="17" y="29"/>
                  </a:lnTo>
                  <a:lnTo>
                    <a:pt x="11" y="32"/>
                  </a:lnTo>
                  <a:lnTo>
                    <a:pt x="8" y="35"/>
                  </a:lnTo>
                  <a:lnTo>
                    <a:pt x="4" y="37"/>
                  </a:lnTo>
                  <a:lnTo>
                    <a:pt x="2" y="39"/>
                  </a:lnTo>
                  <a:lnTo>
                    <a:pt x="0" y="41"/>
                  </a:lnTo>
                  <a:lnTo>
                    <a:pt x="2" y="44"/>
                  </a:lnTo>
                  <a:lnTo>
                    <a:pt x="5" y="47"/>
                  </a:lnTo>
                  <a:lnTo>
                    <a:pt x="5" y="51"/>
                  </a:lnTo>
                  <a:lnTo>
                    <a:pt x="7" y="52"/>
                  </a:lnTo>
                  <a:lnTo>
                    <a:pt x="7" y="56"/>
                  </a:lnTo>
                  <a:lnTo>
                    <a:pt x="7" y="59"/>
                  </a:lnTo>
                  <a:lnTo>
                    <a:pt x="6" y="63"/>
                  </a:lnTo>
                  <a:lnTo>
                    <a:pt x="6" y="65"/>
                  </a:lnTo>
                  <a:lnTo>
                    <a:pt x="5" y="68"/>
                  </a:lnTo>
                  <a:lnTo>
                    <a:pt x="4" y="70"/>
                  </a:lnTo>
                  <a:lnTo>
                    <a:pt x="2" y="73"/>
                  </a:lnTo>
                  <a:lnTo>
                    <a:pt x="2" y="74"/>
                  </a:lnTo>
                  <a:lnTo>
                    <a:pt x="0" y="76"/>
                  </a:lnTo>
                  <a:lnTo>
                    <a:pt x="0" y="77"/>
                  </a:lnTo>
                  <a:lnTo>
                    <a:pt x="0" y="76"/>
                  </a:lnTo>
                  <a:lnTo>
                    <a:pt x="2" y="74"/>
                  </a:lnTo>
                  <a:lnTo>
                    <a:pt x="5" y="70"/>
                  </a:lnTo>
                  <a:lnTo>
                    <a:pt x="8" y="65"/>
                  </a:lnTo>
                  <a:lnTo>
                    <a:pt x="12" y="60"/>
                  </a:lnTo>
                  <a:lnTo>
                    <a:pt x="17" y="52"/>
                  </a:lnTo>
                  <a:lnTo>
                    <a:pt x="22" y="45"/>
                  </a:lnTo>
                  <a:lnTo>
                    <a:pt x="28" y="38"/>
                  </a:lnTo>
                  <a:lnTo>
                    <a:pt x="32" y="32"/>
                  </a:lnTo>
                  <a:lnTo>
                    <a:pt x="37" y="25"/>
                  </a:lnTo>
                  <a:lnTo>
                    <a:pt x="41" y="18"/>
                  </a:lnTo>
                  <a:lnTo>
                    <a:pt x="47" y="12"/>
                  </a:lnTo>
                  <a:lnTo>
                    <a:pt x="50" y="8"/>
                  </a:lnTo>
                  <a:lnTo>
                    <a:pt x="53" y="3"/>
                  </a:lnTo>
                  <a:lnTo>
                    <a:pt x="54" y="1"/>
                  </a:lnTo>
                  <a:lnTo>
                    <a:pt x="56" y="0"/>
                  </a:lnTo>
                </a:path>
              </a:pathLst>
            </a:custGeom>
            <a:solidFill>
              <a:srgbClr val="F8F8F8"/>
            </a:solidFill>
            <a:ln w="9048">
              <a:solidFill>
                <a:srgbClr val="DDDDDD"/>
              </a:solidFill>
              <a:round/>
              <a:headEnd/>
              <a:tailEnd/>
            </a:ln>
          </p:spPr>
          <p:txBody>
            <a:bodyPr/>
            <a:lstStyle/>
            <a:p>
              <a:endParaRPr lang="it-IT"/>
            </a:p>
          </p:txBody>
        </p:sp>
        <p:sp>
          <p:nvSpPr>
            <p:cNvPr id="13409" name="Freeform 123"/>
            <p:cNvSpPr>
              <a:spLocks/>
            </p:cNvSpPr>
            <p:nvPr/>
          </p:nvSpPr>
          <p:spPr bwMode="auto">
            <a:xfrm>
              <a:off x="1187" y="1351"/>
              <a:ext cx="117" cy="73"/>
            </a:xfrm>
            <a:custGeom>
              <a:avLst/>
              <a:gdLst>
                <a:gd name="T0" fmla="*/ 0 w 59"/>
                <a:gd name="T1" fmla="*/ 1 h 78"/>
                <a:gd name="T2" fmla="*/ 40 w 59"/>
                <a:gd name="T3" fmla="*/ 6 h 78"/>
                <a:gd name="T4" fmla="*/ 95 w 59"/>
                <a:gd name="T5" fmla="*/ 8 h 78"/>
                <a:gd name="T6" fmla="*/ 180 w 59"/>
                <a:gd name="T7" fmla="*/ 14 h 78"/>
                <a:gd name="T8" fmla="*/ 256 w 59"/>
                <a:gd name="T9" fmla="*/ 21 h 78"/>
                <a:gd name="T10" fmla="*/ 335 w 59"/>
                <a:gd name="T11" fmla="*/ 26 h 78"/>
                <a:gd name="T12" fmla="*/ 397 w 59"/>
                <a:gd name="T13" fmla="*/ 31 h 78"/>
                <a:gd name="T14" fmla="*/ 444 w 59"/>
                <a:gd name="T15" fmla="*/ 33 h 78"/>
                <a:gd name="T16" fmla="*/ 420 w 59"/>
                <a:gd name="T17" fmla="*/ 36 h 78"/>
                <a:gd name="T18" fmla="*/ 381 w 59"/>
                <a:gd name="T19" fmla="*/ 41 h 78"/>
                <a:gd name="T20" fmla="*/ 373 w 59"/>
                <a:gd name="T21" fmla="*/ 45 h 78"/>
                <a:gd name="T22" fmla="*/ 373 w 59"/>
                <a:gd name="T23" fmla="*/ 51 h 78"/>
                <a:gd name="T24" fmla="*/ 381 w 59"/>
                <a:gd name="T25" fmla="*/ 55 h 78"/>
                <a:gd name="T26" fmla="*/ 397 w 59"/>
                <a:gd name="T27" fmla="*/ 59 h 78"/>
                <a:gd name="T28" fmla="*/ 405 w 59"/>
                <a:gd name="T29" fmla="*/ 62 h 78"/>
                <a:gd name="T30" fmla="*/ 420 w 59"/>
                <a:gd name="T31" fmla="*/ 63 h 78"/>
                <a:gd name="T32" fmla="*/ 420 w 59"/>
                <a:gd name="T33" fmla="*/ 62 h 78"/>
                <a:gd name="T34" fmla="*/ 381 w 59"/>
                <a:gd name="T35" fmla="*/ 58 h 78"/>
                <a:gd name="T36" fmla="*/ 319 w 59"/>
                <a:gd name="T37" fmla="*/ 49 h 78"/>
                <a:gd name="T38" fmla="*/ 240 w 59"/>
                <a:gd name="T39" fmla="*/ 37 h 78"/>
                <a:gd name="T40" fmla="*/ 173 w 59"/>
                <a:gd name="T41" fmla="*/ 26 h 78"/>
                <a:gd name="T42" fmla="*/ 87 w 59"/>
                <a:gd name="T43" fmla="*/ 15 h 78"/>
                <a:gd name="T44" fmla="*/ 32 w 59"/>
                <a:gd name="T45" fmla="*/ 7 h 78"/>
                <a:gd name="T46" fmla="*/ 0 w 59"/>
                <a:gd name="T47" fmla="*/ 1 h 78"/>
                <a:gd name="T48" fmla="*/ 0 w 59"/>
                <a:gd name="T49" fmla="*/ 0 h 78"/>
                <a:gd name="T50" fmla="*/ 0 w 59"/>
                <a:gd name="T51" fmla="*/ 0 h 78"/>
                <a:gd name="T52" fmla="*/ 0 w 59"/>
                <a:gd name="T53" fmla="*/ 0 h 78"/>
                <a:gd name="T54" fmla="*/ 0 w 59"/>
                <a:gd name="T55" fmla="*/ 0 h 78"/>
                <a:gd name="T56" fmla="*/ 0 w 59"/>
                <a:gd name="T57" fmla="*/ 0 h 78"/>
                <a:gd name="T58" fmla="*/ 0 w 59"/>
                <a:gd name="T59" fmla="*/ 0 h 78"/>
                <a:gd name="T60" fmla="*/ 0 w 59"/>
                <a:gd name="T61" fmla="*/ 0 h 78"/>
                <a:gd name="T62" fmla="*/ 0 w 59"/>
                <a:gd name="T63" fmla="*/ 0 h 78"/>
                <a:gd name="T64" fmla="*/ 0 w 59"/>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9"/>
                <a:gd name="T100" fmla="*/ 0 h 78"/>
                <a:gd name="T101" fmla="*/ 59 w 59"/>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9" h="78">
                  <a:moveTo>
                    <a:pt x="0" y="0"/>
                  </a:moveTo>
                  <a:lnTo>
                    <a:pt x="0" y="1"/>
                  </a:lnTo>
                  <a:lnTo>
                    <a:pt x="2" y="2"/>
                  </a:lnTo>
                  <a:lnTo>
                    <a:pt x="5" y="6"/>
                  </a:lnTo>
                  <a:lnTo>
                    <a:pt x="9" y="7"/>
                  </a:lnTo>
                  <a:lnTo>
                    <a:pt x="12" y="11"/>
                  </a:lnTo>
                  <a:lnTo>
                    <a:pt x="18" y="14"/>
                  </a:lnTo>
                  <a:lnTo>
                    <a:pt x="23" y="17"/>
                  </a:lnTo>
                  <a:lnTo>
                    <a:pt x="29" y="20"/>
                  </a:lnTo>
                  <a:lnTo>
                    <a:pt x="33" y="25"/>
                  </a:lnTo>
                  <a:lnTo>
                    <a:pt x="39" y="28"/>
                  </a:lnTo>
                  <a:lnTo>
                    <a:pt x="43" y="32"/>
                  </a:lnTo>
                  <a:lnTo>
                    <a:pt x="48" y="34"/>
                  </a:lnTo>
                  <a:lnTo>
                    <a:pt x="51" y="37"/>
                  </a:lnTo>
                  <a:lnTo>
                    <a:pt x="55" y="39"/>
                  </a:lnTo>
                  <a:lnTo>
                    <a:pt x="57" y="40"/>
                  </a:lnTo>
                  <a:lnTo>
                    <a:pt x="58" y="40"/>
                  </a:lnTo>
                  <a:lnTo>
                    <a:pt x="54" y="44"/>
                  </a:lnTo>
                  <a:lnTo>
                    <a:pt x="51" y="47"/>
                  </a:lnTo>
                  <a:lnTo>
                    <a:pt x="49" y="50"/>
                  </a:lnTo>
                  <a:lnTo>
                    <a:pt x="49" y="52"/>
                  </a:lnTo>
                  <a:lnTo>
                    <a:pt x="48" y="55"/>
                  </a:lnTo>
                  <a:lnTo>
                    <a:pt x="48" y="58"/>
                  </a:lnTo>
                  <a:lnTo>
                    <a:pt x="48" y="62"/>
                  </a:lnTo>
                  <a:lnTo>
                    <a:pt x="49" y="64"/>
                  </a:lnTo>
                  <a:lnTo>
                    <a:pt x="49" y="67"/>
                  </a:lnTo>
                  <a:lnTo>
                    <a:pt x="51" y="70"/>
                  </a:lnTo>
                  <a:lnTo>
                    <a:pt x="51" y="72"/>
                  </a:lnTo>
                  <a:lnTo>
                    <a:pt x="52" y="74"/>
                  </a:lnTo>
                  <a:lnTo>
                    <a:pt x="52" y="76"/>
                  </a:lnTo>
                  <a:lnTo>
                    <a:pt x="54" y="77"/>
                  </a:lnTo>
                  <a:lnTo>
                    <a:pt x="55" y="77"/>
                  </a:lnTo>
                  <a:lnTo>
                    <a:pt x="54" y="76"/>
                  </a:lnTo>
                  <a:lnTo>
                    <a:pt x="52" y="74"/>
                  </a:lnTo>
                  <a:lnTo>
                    <a:pt x="49" y="70"/>
                  </a:lnTo>
                  <a:lnTo>
                    <a:pt x="46" y="65"/>
                  </a:lnTo>
                  <a:lnTo>
                    <a:pt x="41" y="60"/>
                  </a:lnTo>
                  <a:lnTo>
                    <a:pt x="37" y="52"/>
                  </a:lnTo>
                  <a:lnTo>
                    <a:pt x="31" y="45"/>
                  </a:lnTo>
                  <a:lnTo>
                    <a:pt x="27" y="38"/>
                  </a:lnTo>
                  <a:lnTo>
                    <a:pt x="22" y="32"/>
                  </a:lnTo>
                  <a:lnTo>
                    <a:pt x="17" y="25"/>
                  </a:lnTo>
                  <a:lnTo>
                    <a:pt x="11" y="18"/>
                  </a:lnTo>
                  <a:lnTo>
                    <a:pt x="8" y="12"/>
                  </a:lnTo>
                  <a:lnTo>
                    <a:pt x="4" y="8"/>
                  </a:lnTo>
                  <a:lnTo>
                    <a:pt x="2" y="3"/>
                  </a:lnTo>
                  <a:lnTo>
                    <a:pt x="0" y="1"/>
                  </a:lnTo>
                  <a:lnTo>
                    <a:pt x="0" y="0"/>
                  </a:lnTo>
                </a:path>
              </a:pathLst>
            </a:custGeom>
            <a:solidFill>
              <a:srgbClr val="F8F8F8"/>
            </a:solidFill>
            <a:ln w="9048">
              <a:solidFill>
                <a:srgbClr val="DDDDDD"/>
              </a:solidFill>
              <a:round/>
              <a:headEnd/>
              <a:tailEnd/>
            </a:ln>
          </p:spPr>
          <p:txBody>
            <a:bodyPr/>
            <a:lstStyle/>
            <a:p>
              <a:endParaRPr lang="it-IT"/>
            </a:p>
          </p:txBody>
        </p:sp>
        <p:sp>
          <p:nvSpPr>
            <p:cNvPr id="13410" name="Freeform 124"/>
            <p:cNvSpPr>
              <a:spLocks/>
            </p:cNvSpPr>
            <p:nvPr/>
          </p:nvSpPr>
          <p:spPr bwMode="auto">
            <a:xfrm>
              <a:off x="1371" y="1383"/>
              <a:ext cx="71" cy="37"/>
            </a:xfrm>
            <a:custGeom>
              <a:avLst/>
              <a:gdLst>
                <a:gd name="T0" fmla="*/ 0 w 36"/>
                <a:gd name="T1" fmla="*/ 7 h 39"/>
                <a:gd name="T2" fmla="*/ 16 w 36"/>
                <a:gd name="T3" fmla="*/ 6 h 39"/>
                <a:gd name="T4" fmla="*/ 47 w 36"/>
                <a:gd name="T5" fmla="*/ 3 h 39"/>
                <a:gd name="T6" fmla="*/ 77 w 36"/>
                <a:gd name="T7" fmla="*/ 3 h 39"/>
                <a:gd name="T8" fmla="*/ 124 w 36"/>
                <a:gd name="T9" fmla="*/ 1 h 39"/>
                <a:gd name="T10" fmla="*/ 152 w 36"/>
                <a:gd name="T11" fmla="*/ 1 h 39"/>
                <a:gd name="T12" fmla="*/ 183 w 36"/>
                <a:gd name="T13" fmla="*/ 1 h 39"/>
                <a:gd name="T14" fmla="*/ 213 w 36"/>
                <a:gd name="T15" fmla="*/ 4 h 39"/>
                <a:gd name="T16" fmla="*/ 237 w 36"/>
                <a:gd name="T17" fmla="*/ 7 h 39"/>
                <a:gd name="T18" fmla="*/ 252 w 36"/>
                <a:gd name="T19" fmla="*/ 10 h 39"/>
                <a:gd name="T20" fmla="*/ 268 w 36"/>
                <a:gd name="T21" fmla="*/ 15 h 39"/>
                <a:gd name="T22" fmla="*/ 260 w 36"/>
                <a:gd name="T23" fmla="*/ 20 h 39"/>
                <a:gd name="T24" fmla="*/ 252 w 36"/>
                <a:gd name="T25" fmla="*/ 25 h 39"/>
                <a:gd name="T26" fmla="*/ 237 w 36"/>
                <a:gd name="T27" fmla="*/ 27 h 39"/>
                <a:gd name="T28" fmla="*/ 221 w 36"/>
                <a:gd name="T29" fmla="*/ 29 h 39"/>
                <a:gd name="T30" fmla="*/ 183 w 36"/>
                <a:gd name="T31" fmla="*/ 31 h 39"/>
                <a:gd name="T32" fmla="*/ 132 w 36"/>
                <a:gd name="T33" fmla="*/ 32 h 39"/>
                <a:gd name="T34" fmla="*/ 77 w 36"/>
                <a:gd name="T35" fmla="*/ 30 h 39"/>
                <a:gd name="T36" fmla="*/ 47 w 36"/>
                <a:gd name="T37" fmla="*/ 27 h 39"/>
                <a:gd name="T38" fmla="*/ 24 w 36"/>
                <a:gd name="T39" fmla="*/ 25 h 39"/>
                <a:gd name="T40" fmla="*/ 16 w 36"/>
                <a:gd name="T41" fmla="*/ 22 h 39"/>
                <a:gd name="T42" fmla="*/ 16 w 36"/>
                <a:gd name="T43" fmla="*/ 19 h 39"/>
                <a:gd name="T44" fmla="*/ 32 w 36"/>
                <a:gd name="T45" fmla="*/ 14 h 39"/>
                <a:gd name="T46" fmla="*/ 47 w 36"/>
                <a:gd name="T47" fmla="*/ 13 h 39"/>
                <a:gd name="T48" fmla="*/ 77 w 36"/>
                <a:gd name="T49" fmla="*/ 12 h 39"/>
                <a:gd name="T50" fmla="*/ 93 w 36"/>
                <a:gd name="T51" fmla="*/ 12 h 39"/>
                <a:gd name="T52" fmla="*/ 116 w 36"/>
                <a:gd name="T53" fmla="*/ 12 h 39"/>
                <a:gd name="T54" fmla="*/ 116 w 36"/>
                <a:gd name="T55" fmla="*/ 13 h 39"/>
                <a:gd name="T56" fmla="*/ 101 w 36"/>
                <a:gd name="T57" fmla="*/ 15 h 39"/>
                <a:gd name="T58" fmla="*/ 93 w 36"/>
                <a:gd name="T59" fmla="*/ 18 h 39"/>
                <a:gd name="T60" fmla="*/ 93 w 36"/>
                <a:gd name="T61" fmla="*/ 20 h 39"/>
                <a:gd name="T62" fmla="*/ 93 w 36"/>
                <a:gd name="T63" fmla="*/ 20 h 39"/>
                <a:gd name="T64" fmla="*/ 93 w 36"/>
                <a:gd name="T65" fmla="*/ 25 h 39"/>
                <a:gd name="T66" fmla="*/ 101 w 36"/>
                <a:gd name="T67" fmla="*/ 27 h 39"/>
                <a:gd name="T68" fmla="*/ 132 w 36"/>
                <a:gd name="T69" fmla="*/ 27 h 39"/>
                <a:gd name="T70" fmla="*/ 140 w 36"/>
                <a:gd name="T71" fmla="*/ 27 h 39"/>
                <a:gd name="T72" fmla="*/ 152 w 36"/>
                <a:gd name="T73" fmla="*/ 27 h 39"/>
                <a:gd name="T74" fmla="*/ 176 w 36"/>
                <a:gd name="T75" fmla="*/ 27 h 39"/>
                <a:gd name="T76" fmla="*/ 221 w 36"/>
                <a:gd name="T77" fmla="*/ 22 h 39"/>
                <a:gd name="T78" fmla="*/ 221 w 36"/>
                <a:gd name="T79" fmla="*/ 17 h 39"/>
                <a:gd name="T80" fmla="*/ 199 w 36"/>
                <a:gd name="T81" fmla="*/ 10 h 39"/>
                <a:gd name="T82" fmla="*/ 152 w 36"/>
                <a:gd name="T83" fmla="*/ 9 h 39"/>
                <a:gd name="T84" fmla="*/ 116 w 36"/>
                <a:gd name="T85" fmla="*/ 6 h 39"/>
                <a:gd name="T86" fmla="*/ 71 w 36"/>
                <a:gd name="T87" fmla="*/ 7 h 39"/>
                <a:gd name="T88" fmla="*/ 39 w 36"/>
                <a:gd name="T89" fmla="*/ 7 h 39"/>
                <a:gd name="T90" fmla="*/ 16 w 36"/>
                <a:gd name="T91" fmla="*/ 7 h 39"/>
                <a:gd name="T92" fmla="*/ 8 w 36"/>
                <a:gd name="T93" fmla="*/ 7 h 39"/>
                <a:gd name="T94" fmla="*/ 0 w 36"/>
                <a:gd name="T95" fmla="*/ 7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39"/>
                <a:gd name="T146" fmla="*/ 36 w 36"/>
                <a:gd name="T147" fmla="*/ 39 h 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39">
                  <a:moveTo>
                    <a:pt x="0" y="7"/>
                  </a:moveTo>
                  <a:lnTo>
                    <a:pt x="0" y="7"/>
                  </a:lnTo>
                  <a:lnTo>
                    <a:pt x="2" y="6"/>
                  </a:lnTo>
                  <a:lnTo>
                    <a:pt x="3" y="5"/>
                  </a:lnTo>
                  <a:lnTo>
                    <a:pt x="5" y="5"/>
                  </a:lnTo>
                  <a:lnTo>
                    <a:pt x="6" y="3"/>
                  </a:lnTo>
                  <a:lnTo>
                    <a:pt x="7" y="3"/>
                  </a:lnTo>
                  <a:lnTo>
                    <a:pt x="9" y="3"/>
                  </a:lnTo>
                  <a:lnTo>
                    <a:pt x="10" y="3"/>
                  </a:lnTo>
                  <a:lnTo>
                    <a:pt x="12" y="1"/>
                  </a:lnTo>
                  <a:lnTo>
                    <a:pt x="14" y="1"/>
                  </a:lnTo>
                  <a:lnTo>
                    <a:pt x="16" y="1"/>
                  </a:lnTo>
                  <a:lnTo>
                    <a:pt x="18" y="1"/>
                  </a:lnTo>
                  <a:lnTo>
                    <a:pt x="20" y="0"/>
                  </a:lnTo>
                  <a:lnTo>
                    <a:pt x="20" y="1"/>
                  </a:lnTo>
                  <a:lnTo>
                    <a:pt x="21" y="1"/>
                  </a:lnTo>
                  <a:lnTo>
                    <a:pt x="22" y="1"/>
                  </a:lnTo>
                  <a:lnTo>
                    <a:pt x="24" y="1"/>
                  </a:lnTo>
                  <a:lnTo>
                    <a:pt x="24" y="2"/>
                  </a:lnTo>
                  <a:lnTo>
                    <a:pt x="26" y="2"/>
                  </a:lnTo>
                  <a:lnTo>
                    <a:pt x="28" y="4"/>
                  </a:lnTo>
                  <a:lnTo>
                    <a:pt x="29" y="4"/>
                  </a:lnTo>
                  <a:lnTo>
                    <a:pt x="29" y="6"/>
                  </a:lnTo>
                  <a:lnTo>
                    <a:pt x="31" y="7"/>
                  </a:lnTo>
                  <a:lnTo>
                    <a:pt x="31" y="9"/>
                  </a:lnTo>
                  <a:lnTo>
                    <a:pt x="33" y="10"/>
                  </a:lnTo>
                  <a:lnTo>
                    <a:pt x="33" y="13"/>
                  </a:lnTo>
                  <a:lnTo>
                    <a:pt x="34" y="15"/>
                  </a:lnTo>
                  <a:lnTo>
                    <a:pt x="34" y="17"/>
                  </a:lnTo>
                  <a:lnTo>
                    <a:pt x="35" y="18"/>
                  </a:lnTo>
                  <a:lnTo>
                    <a:pt x="34" y="20"/>
                  </a:lnTo>
                  <a:lnTo>
                    <a:pt x="34" y="22"/>
                  </a:lnTo>
                  <a:lnTo>
                    <a:pt x="34" y="23"/>
                  </a:lnTo>
                  <a:lnTo>
                    <a:pt x="34" y="24"/>
                  </a:lnTo>
                  <a:lnTo>
                    <a:pt x="33" y="26"/>
                  </a:lnTo>
                  <a:lnTo>
                    <a:pt x="33" y="28"/>
                  </a:lnTo>
                  <a:lnTo>
                    <a:pt x="33" y="30"/>
                  </a:lnTo>
                  <a:lnTo>
                    <a:pt x="31" y="32"/>
                  </a:lnTo>
                  <a:lnTo>
                    <a:pt x="31" y="33"/>
                  </a:lnTo>
                  <a:lnTo>
                    <a:pt x="29" y="35"/>
                  </a:lnTo>
                  <a:lnTo>
                    <a:pt x="28" y="37"/>
                  </a:lnTo>
                  <a:lnTo>
                    <a:pt x="26" y="37"/>
                  </a:lnTo>
                  <a:lnTo>
                    <a:pt x="24" y="37"/>
                  </a:lnTo>
                  <a:lnTo>
                    <a:pt x="22" y="37"/>
                  </a:lnTo>
                  <a:lnTo>
                    <a:pt x="19" y="38"/>
                  </a:lnTo>
                  <a:lnTo>
                    <a:pt x="17" y="38"/>
                  </a:lnTo>
                  <a:lnTo>
                    <a:pt x="14" y="38"/>
                  </a:lnTo>
                  <a:lnTo>
                    <a:pt x="12" y="36"/>
                  </a:lnTo>
                  <a:lnTo>
                    <a:pt x="10" y="36"/>
                  </a:lnTo>
                  <a:lnTo>
                    <a:pt x="9" y="34"/>
                  </a:lnTo>
                  <a:lnTo>
                    <a:pt x="7" y="33"/>
                  </a:lnTo>
                  <a:lnTo>
                    <a:pt x="6" y="31"/>
                  </a:lnTo>
                  <a:lnTo>
                    <a:pt x="5" y="31"/>
                  </a:lnTo>
                  <a:lnTo>
                    <a:pt x="4" y="30"/>
                  </a:lnTo>
                  <a:lnTo>
                    <a:pt x="3" y="28"/>
                  </a:lnTo>
                  <a:lnTo>
                    <a:pt x="3" y="26"/>
                  </a:lnTo>
                  <a:lnTo>
                    <a:pt x="2" y="26"/>
                  </a:lnTo>
                  <a:lnTo>
                    <a:pt x="2" y="25"/>
                  </a:lnTo>
                  <a:lnTo>
                    <a:pt x="2" y="24"/>
                  </a:lnTo>
                  <a:lnTo>
                    <a:pt x="2" y="22"/>
                  </a:lnTo>
                  <a:lnTo>
                    <a:pt x="2" y="20"/>
                  </a:lnTo>
                  <a:lnTo>
                    <a:pt x="2" y="18"/>
                  </a:lnTo>
                  <a:lnTo>
                    <a:pt x="4" y="17"/>
                  </a:lnTo>
                  <a:lnTo>
                    <a:pt x="6" y="16"/>
                  </a:lnTo>
                  <a:lnTo>
                    <a:pt x="8" y="14"/>
                  </a:lnTo>
                  <a:lnTo>
                    <a:pt x="8" y="15"/>
                  </a:lnTo>
                  <a:lnTo>
                    <a:pt x="10" y="15"/>
                  </a:lnTo>
                  <a:lnTo>
                    <a:pt x="12" y="15"/>
                  </a:lnTo>
                  <a:lnTo>
                    <a:pt x="13" y="15"/>
                  </a:lnTo>
                  <a:lnTo>
                    <a:pt x="15" y="15"/>
                  </a:lnTo>
                  <a:lnTo>
                    <a:pt x="15" y="16"/>
                  </a:lnTo>
                  <a:lnTo>
                    <a:pt x="13" y="18"/>
                  </a:lnTo>
                  <a:lnTo>
                    <a:pt x="13" y="19"/>
                  </a:lnTo>
                  <a:lnTo>
                    <a:pt x="12" y="21"/>
                  </a:lnTo>
                  <a:lnTo>
                    <a:pt x="12" y="23"/>
                  </a:lnTo>
                  <a:lnTo>
                    <a:pt x="12" y="26"/>
                  </a:lnTo>
                  <a:lnTo>
                    <a:pt x="12" y="28"/>
                  </a:lnTo>
                  <a:lnTo>
                    <a:pt x="12" y="30"/>
                  </a:lnTo>
                  <a:lnTo>
                    <a:pt x="13" y="31"/>
                  </a:lnTo>
                  <a:lnTo>
                    <a:pt x="13" y="32"/>
                  </a:lnTo>
                  <a:lnTo>
                    <a:pt x="15" y="32"/>
                  </a:lnTo>
                  <a:lnTo>
                    <a:pt x="17" y="32"/>
                  </a:lnTo>
                  <a:lnTo>
                    <a:pt x="18" y="32"/>
                  </a:lnTo>
                  <a:lnTo>
                    <a:pt x="20" y="32"/>
                  </a:lnTo>
                  <a:lnTo>
                    <a:pt x="21" y="31"/>
                  </a:lnTo>
                  <a:lnTo>
                    <a:pt x="23" y="31"/>
                  </a:lnTo>
                  <a:lnTo>
                    <a:pt x="26" y="29"/>
                  </a:lnTo>
                  <a:lnTo>
                    <a:pt x="28" y="27"/>
                  </a:lnTo>
                  <a:lnTo>
                    <a:pt x="29" y="25"/>
                  </a:lnTo>
                  <a:lnTo>
                    <a:pt x="29" y="23"/>
                  </a:lnTo>
                  <a:lnTo>
                    <a:pt x="29" y="22"/>
                  </a:lnTo>
                  <a:lnTo>
                    <a:pt x="29" y="20"/>
                  </a:lnTo>
                  <a:lnTo>
                    <a:pt x="29" y="16"/>
                  </a:lnTo>
                  <a:lnTo>
                    <a:pt x="27" y="15"/>
                  </a:lnTo>
                  <a:lnTo>
                    <a:pt x="26" y="13"/>
                  </a:lnTo>
                  <a:lnTo>
                    <a:pt x="24" y="11"/>
                  </a:lnTo>
                  <a:lnTo>
                    <a:pt x="22" y="9"/>
                  </a:lnTo>
                  <a:lnTo>
                    <a:pt x="20" y="9"/>
                  </a:lnTo>
                  <a:lnTo>
                    <a:pt x="18" y="7"/>
                  </a:lnTo>
                  <a:lnTo>
                    <a:pt x="17" y="7"/>
                  </a:lnTo>
                  <a:lnTo>
                    <a:pt x="15" y="6"/>
                  </a:lnTo>
                  <a:lnTo>
                    <a:pt x="12" y="7"/>
                  </a:lnTo>
                  <a:lnTo>
                    <a:pt x="10" y="7"/>
                  </a:lnTo>
                  <a:lnTo>
                    <a:pt x="9" y="7"/>
                  </a:lnTo>
                  <a:lnTo>
                    <a:pt x="7" y="7"/>
                  </a:lnTo>
                  <a:lnTo>
                    <a:pt x="6" y="7"/>
                  </a:lnTo>
                  <a:lnTo>
                    <a:pt x="5" y="7"/>
                  </a:lnTo>
                  <a:lnTo>
                    <a:pt x="3" y="7"/>
                  </a:lnTo>
                  <a:lnTo>
                    <a:pt x="2" y="7"/>
                  </a:lnTo>
                  <a:lnTo>
                    <a:pt x="1" y="7"/>
                  </a:lnTo>
                  <a:lnTo>
                    <a:pt x="0" y="7"/>
                  </a:lnTo>
                </a:path>
              </a:pathLst>
            </a:custGeom>
            <a:solidFill>
              <a:srgbClr val="F8F8F8"/>
            </a:solidFill>
            <a:ln w="9048">
              <a:solidFill>
                <a:srgbClr val="DDDDDD"/>
              </a:solidFill>
              <a:round/>
              <a:headEnd/>
              <a:tailEnd/>
            </a:ln>
          </p:spPr>
          <p:txBody>
            <a:bodyPr/>
            <a:lstStyle/>
            <a:p>
              <a:endParaRPr lang="it-IT"/>
            </a:p>
          </p:txBody>
        </p:sp>
        <p:sp>
          <p:nvSpPr>
            <p:cNvPr id="13411" name="Freeform 125"/>
            <p:cNvSpPr>
              <a:spLocks/>
            </p:cNvSpPr>
            <p:nvPr/>
          </p:nvSpPr>
          <p:spPr bwMode="auto">
            <a:xfrm>
              <a:off x="1519" y="1383"/>
              <a:ext cx="74" cy="36"/>
            </a:xfrm>
            <a:custGeom>
              <a:avLst/>
              <a:gdLst>
                <a:gd name="T0" fmla="*/ 265 w 38"/>
                <a:gd name="T1" fmla="*/ 13 h 38"/>
                <a:gd name="T2" fmla="*/ 236 w 38"/>
                <a:gd name="T3" fmla="*/ 10 h 38"/>
                <a:gd name="T4" fmla="*/ 212 w 38"/>
                <a:gd name="T5" fmla="*/ 8 h 38"/>
                <a:gd name="T6" fmla="*/ 171 w 38"/>
                <a:gd name="T7" fmla="*/ 4 h 38"/>
                <a:gd name="T8" fmla="*/ 132 w 38"/>
                <a:gd name="T9" fmla="*/ 1 h 38"/>
                <a:gd name="T10" fmla="*/ 109 w 38"/>
                <a:gd name="T11" fmla="*/ 1 h 38"/>
                <a:gd name="T12" fmla="*/ 72 w 38"/>
                <a:gd name="T13" fmla="*/ 1 h 38"/>
                <a:gd name="T14" fmla="*/ 37 w 38"/>
                <a:gd name="T15" fmla="*/ 4 h 38"/>
                <a:gd name="T16" fmla="*/ 16 w 38"/>
                <a:gd name="T17" fmla="*/ 7 h 38"/>
                <a:gd name="T18" fmla="*/ 0 w 38"/>
                <a:gd name="T19" fmla="*/ 10 h 38"/>
                <a:gd name="T20" fmla="*/ 8 w 38"/>
                <a:gd name="T21" fmla="*/ 15 h 38"/>
                <a:gd name="T22" fmla="*/ 8 w 38"/>
                <a:gd name="T23" fmla="*/ 20 h 38"/>
                <a:gd name="T24" fmla="*/ 8 w 38"/>
                <a:gd name="T25" fmla="*/ 25 h 38"/>
                <a:gd name="T26" fmla="*/ 16 w 38"/>
                <a:gd name="T27" fmla="*/ 27 h 38"/>
                <a:gd name="T28" fmla="*/ 45 w 38"/>
                <a:gd name="T29" fmla="*/ 29 h 38"/>
                <a:gd name="T30" fmla="*/ 88 w 38"/>
                <a:gd name="T31" fmla="*/ 30 h 38"/>
                <a:gd name="T32" fmla="*/ 140 w 38"/>
                <a:gd name="T33" fmla="*/ 31 h 38"/>
                <a:gd name="T34" fmla="*/ 171 w 38"/>
                <a:gd name="T35" fmla="*/ 29 h 38"/>
                <a:gd name="T36" fmla="*/ 201 w 38"/>
                <a:gd name="T37" fmla="*/ 26 h 38"/>
                <a:gd name="T38" fmla="*/ 201 w 38"/>
                <a:gd name="T39" fmla="*/ 25 h 38"/>
                <a:gd name="T40" fmla="*/ 208 w 38"/>
                <a:gd name="T41" fmla="*/ 22 h 38"/>
                <a:gd name="T42" fmla="*/ 208 w 38"/>
                <a:gd name="T43" fmla="*/ 19 h 38"/>
                <a:gd name="T44" fmla="*/ 208 w 38"/>
                <a:gd name="T45" fmla="*/ 13 h 38"/>
                <a:gd name="T46" fmla="*/ 193 w 38"/>
                <a:gd name="T47" fmla="*/ 13 h 38"/>
                <a:gd name="T48" fmla="*/ 185 w 38"/>
                <a:gd name="T49" fmla="*/ 13 h 38"/>
                <a:gd name="T50" fmla="*/ 171 w 38"/>
                <a:gd name="T51" fmla="*/ 15 h 38"/>
                <a:gd name="T52" fmla="*/ 171 w 38"/>
                <a:gd name="T53" fmla="*/ 15 h 38"/>
                <a:gd name="T54" fmla="*/ 156 w 38"/>
                <a:gd name="T55" fmla="*/ 17 h 38"/>
                <a:gd name="T56" fmla="*/ 148 w 38"/>
                <a:gd name="T57" fmla="*/ 19 h 38"/>
                <a:gd name="T58" fmla="*/ 140 w 38"/>
                <a:gd name="T59" fmla="*/ 23 h 38"/>
                <a:gd name="T60" fmla="*/ 140 w 38"/>
                <a:gd name="T61" fmla="*/ 25 h 38"/>
                <a:gd name="T62" fmla="*/ 140 w 38"/>
                <a:gd name="T63" fmla="*/ 26 h 38"/>
                <a:gd name="T64" fmla="*/ 95 w 38"/>
                <a:gd name="T65" fmla="*/ 25 h 38"/>
                <a:gd name="T66" fmla="*/ 68 w 38"/>
                <a:gd name="T67" fmla="*/ 24 h 38"/>
                <a:gd name="T68" fmla="*/ 60 w 38"/>
                <a:gd name="T69" fmla="*/ 19 h 38"/>
                <a:gd name="T70" fmla="*/ 53 w 38"/>
                <a:gd name="T71" fmla="*/ 17 h 38"/>
                <a:gd name="T72" fmla="*/ 60 w 38"/>
                <a:gd name="T73" fmla="*/ 14 h 38"/>
                <a:gd name="T74" fmla="*/ 68 w 38"/>
                <a:gd name="T75" fmla="*/ 11 h 38"/>
                <a:gd name="T76" fmla="*/ 80 w 38"/>
                <a:gd name="T77" fmla="*/ 9 h 38"/>
                <a:gd name="T78" fmla="*/ 95 w 38"/>
                <a:gd name="T79" fmla="*/ 8 h 38"/>
                <a:gd name="T80" fmla="*/ 125 w 38"/>
                <a:gd name="T81" fmla="*/ 6 h 38"/>
                <a:gd name="T82" fmla="*/ 140 w 38"/>
                <a:gd name="T83" fmla="*/ 6 h 38"/>
                <a:gd name="T84" fmla="*/ 148 w 38"/>
                <a:gd name="T85" fmla="*/ 6 h 38"/>
                <a:gd name="T86" fmla="*/ 171 w 38"/>
                <a:gd name="T87" fmla="*/ 8 h 38"/>
                <a:gd name="T88" fmla="*/ 193 w 38"/>
                <a:gd name="T89" fmla="*/ 9 h 38"/>
                <a:gd name="T90" fmla="*/ 220 w 38"/>
                <a:gd name="T91" fmla="*/ 10 h 38"/>
                <a:gd name="T92" fmla="*/ 251 w 38"/>
                <a:gd name="T93" fmla="*/ 12 h 38"/>
                <a:gd name="T94" fmla="*/ 257 w 38"/>
                <a:gd name="T95" fmla="*/ 13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38"/>
                <a:gd name="T146" fmla="*/ 38 w 38"/>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38">
                  <a:moveTo>
                    <a:pt x="37" y="16"/>
                  </a:moveTo>
                  <a:lnTo>
                    <a:pt x="36" y="16"/>
                  </a:lnTo>
                  <a:lnTo>
                    <a:pt x="34" y="16"/>
                  </a:lnTo>
                  <a:lnTo>
                    <a:pt x="34" y="14"/>
                  </a:lnTo>
                  <a:lnTo>
                    <a:pt x="32" y="13"/>
                  </a:lnTo>
                  <a:lnTo>
                    <a:pt x="31" y="12"/>
                  </a:lnTo>
                  <a:lnTo>
                    <a:pt x="29" y="10"/>
                  </a:lnTo>
                  <a:lnTo>
                    <a:pt x="29" y="8"/>
                  </a:lnTo>
                  <a:lnTo>
                    <a:pt x="27" y="8"/>
                  </a:lnTo>
                  <a:lnTo>
                    <a:pt x="25" y="6"/>
                  </a:lnTo>
                  <a:lnTo>
                    <a:pt x="23" y="4"/>
                  </a:lnTo>
                  <a:lnTo>
                    <a:pt x="21" y="2"/>
                  </a:lnTo>
                  <a:lnTo>
                    <a:pt x="20" y="2"/>
                  </a:lnTo>
                  <a:lnTo>
                    <a:pt x="18" y="1"/>
                  </a:lnTo>
                  <a:lnTo>
                    <a:pt x="16" y="1"/>
                  </a:lnTo>
                  <a:lnTo>
                    <a:pt x="16" y="0"/>
                  </a:lnTo>
                  <a:lnTo>
                    <a:pt x="15" y="1"/>
                  </a:lnTo>
                  <a:lnTo>
                    <a:pt x="13" y="1"/>
                  </a:lnTo>
                  <a:lnTo>
                    <a:pt x="11" y="1"/>
                  </a:lnTo>
                  <a:lnTo>
                    <a:pt x="10" y="1"/>
                  </a:lnTo>
                  <a:lnTo>
                    <a:pt x="9" y="2"/>
                  </a:lnTo>
                  <a:lnTo>
                    <a:pt x="7" y="2"/>
                  </a:lnTo>
                  <a:lnTo>
                    <a:pt x="5" y="4"/>
                  </a:lnTo>
                  <a:lnTo>
                    <a:pt x="3" y="6"/>
                  </a:lnTo>
                  <a:lnTo>
                    <a:pt x="2" y="7"/>
                  </a:lnTo>
                  <a:lnTo>
                    <a:pt x="1" y="9"/>
                  </a:lnTo>
                  <a:lnTo>
                    <a:pt x="1" y="10"/>
                  </a:lnTo>
                  <a:lnTo>
                    <a:pt x="0" y="13"/>
                  </a:lnTo>
                  <a:lnTo>
                    <a:pt x="0" y="15"/>
                  </a:lnTo>
                  <a:lnTo>
                    <a:pt x="0" y="17"/>
                  </a:lnTo>
                  <a:lnTo>
                    <a:pt x="1" y="18"/>
                  </a:lnTo>
                  <a:lnTo>
                    <a:pt x="1" y="20"/>
                  </a:lnTo>
                  <a:lnTo>
                    <a:pt x="1" y="22"/>
                  </a:lnTo>
                  <a:lnTo>
                    <a:pt x="1" y="23"/>
                  </a:lnTo>
                  <a:lnTo>
                    <a:pt x="1" y="24"/>
                  </a:lnTo>
                  <a:lnTo>
                    <a:pt x="1" y="26"/>
                  </a:lnTo>
                  <a:lnTo>
                    <a:pt x="1" y="28"/>
                  </a:lnTo>
                  <a:lnTo>
                    <a:pt x="1" y="30"/>
                  </a:lnTo>
                  <a:lnTo>
                    <a:pt x="2" y="30"/>
                  </a:lnTo>
                  <a:lnTo>
                    <a:pt x="2" y="32"/>
                  </a:lnTo>
                  <a:lnTo>
                    <a:pt x="4" y="33"/>
                  </a:lnTo>
                  <a:lnTo>
                    <a:pt x="4" y="35"/>
                  </a:lnTo>
                  <a:lnTo>
                    <a:pt x="6" y="35"/>
                  </a:lnTo>
                  <a:lnTo>
                    <a:pt x="8" y="36"/>
                  </a:lnTo>
                  <a:lnTo>
                    <a:pt x="10" y="36"/>
                  </a:lnTo>
                  <a:lnTo>
                    <a:pt x="12" y="36"/>
                  </a:lnTo>
                  <a:lnTo>
                    <a:pt x="15" y="36"/>
                  </a:lnTo>
                  <a:lnTo>
                    <a:pt x="17" y="37"/>
                  </a:lnTo>
                  <a:lnTo>
                    <a:pt x="19" y="37"/>
                  </a:lnTo>
                  <a:lnTo>
                    <a:pt x="20" y="37"/>
                  </a:lnTo>
                  <a:lnTo>
                    <a:pt x="22" y="35"/>
                  </a:lnTo>
                  <a:lnTo>
                    <a:pt x="23" y="35"/>
                  </a:lnTo>
                  <a:lnTo>
                    <a:pt x="25" y="33"/>
                  </a:lnTo>
                  <a:lnTo>
                    <a:pt x="25" y="32"/>
                  </a:lnTo>
                  <a:lnTo>
                    <a:pt x="27" y="31"/>
                  </a:lnTo>
                  <a:lnTo>
                    <a:pt x="27" y="29"/>
                  </a:lnTo>
                  <a:lnTo>
                    <a:pt x="27" y="28"/>
                  </a:lnTo>
                  <a:lnTo>
                    <a:pt x="28" y="26"/>
                  </a:lnTo>
                  <a:lnTo>
                    <a:pt x="28" y="25"/>
                  </a:lnTo>
                  <a:lnTo>
                    <a:pt x="29" y="23"/>
                  </a:lnTo>
                  <a:lnTo>
                    <a:pt x="28" y="22"/>
                  </a:lnTo>
                  <a:lnTo>
                    <a:pt x="28" y="19"/>
                  </a:lnTo>
                  <a:lnTo>
                    <a:pt x="28" y="18"/>
                  </a:lnTo>
                  <a:lnTo>
                    <a:pt x="28" y="16"/>
                  </a:lnTo>
                  <a:lnTo>
                    <a:pt x="26" y="16"/>
                  </a:lnTo>
                  <a:lnTo>
                    <a:pt x="26" y="15"/>
                  </a:lnTo>
                  <a:lnTo>
                    <a:pt x="25" y="16"/>
                  </a:lnTo>
                  <a:lnTo>
                    <a:pt x="25" y="17"/>
                  </a:lnTo>
                  <a:lnTo>
                    <a:pt x="23" y="18"/>
                  </a:lnTo>
                  <a:lnTo>
                    <a:pt x="21" y="19"/>
                  </a:lnTo>
                  <a:lnTo>
                    <a:pt x="21" y="20"/>
                  </a:lnTo>
                  <a:lnTo>
                    <a:pt x="20" y="22"/>
                  </a:lnTo>
                  <a:lnTo>
                    <a:pt x="20" y="24"/>
                  </a:lnTo>
                  <a:lnTo>
                    <a:pt x="19" y="26"/>
                  </a:lnTo>
                  <a:lnTo>
                    <a:pt x="19" y="27"/>
                  </a:lnTo>
                  <a:lnTo>
                    <a:pt x="19" y="29"/>
                  </a:lnTo>
                  <a:lnTo>
                    <a:pt x="19" y="30"/>
                  </a:lnTo>
                  <a:lnTo>
                    <a:pt x="16" y="30"/>
                  </a:lnTo>
                  <a:lnTo>
                    <a:pt x="13" y="29"/>
                  </a:lnTo>
                  <a:lnTo>
                    <a:pt x="12" y="29"/>
                  </a:lnTo>
                  <a:lnTo>
                    <a:pt x="10" y="27"/>
                  </a:lnTo>
                  <a:lnTo>
                    <a:pt x="9" y="27"/>
                  </a:lnTo>
                  <a:lnTo>
                    <a:pt x="8" y="25"/>
                  </a:lnTo>
                  <a:lnTo>
                    <a:pt x="8" y="24"/>
                  </a:lnTo>
                  <a:lnTo>
                    <a:pt x="8" y="22"/>
                  </a:lnTo>
                  <a:lnTo>
                    <a:pt x="7" y="22"/>
                  </a:lnTo>
                  <a:lnTo>
                    <a:pt x="7" y="20"/>
                  </a:lnTo>
                  <a:lnTo>
                    <a:pt x="8" y="18"/>
                  </a:lnTo>
                  <a:lnTo>
                    <a:pt x="8" y="17"/>
                  </a:lnTo>
                  <a:lnTo>
                    <a:pt x="9" y="16"/>
                  </a:lnTo>
                  <a:lnTo>
                    <a:pt x="9" y="14"/>
                  </a:lnTo>
                  <a:lnTo>
                    <a:pt x="9" y="12"/>
                  </a:lnTo>
                  <a:lnTo>
                    <a:pt x="9" y="11"/>
                  </a:lnTo>
                  <a:lnTo>
                    <a:pt x="11" y="9"/>
                  </a:lnTo>
                  <a:lnTo>
                    <a:pt x="13" y="8"/>
                  </a:lnTo>
                  <a:lnTo>
                    <a:pt x="15" y="6"/>
                  </a:lnTo>
                  <a:lnTo>
                    <a:pt x="17" y="6"/>
                  </a:lnTo>
                  <a:lnTo>
                    <a:pt x="19" y="6"/>
                  </a:lnTo>
                  <a:lnTo>
                    <a:pt x="20" y="6"/>
                  </a:lnTo>
                  <a:lnTo>
                    <a:pt x="20" y="7"/>
                  </a:lnTo>
                  <a:lnTo>
                    <a:pt x="22" y="7"/>
                  </a:lnTo>
                  <a:lnTo>
                    <a:pt x="23" y="8"/>
                  </a:lnTo>
                  <a:lnTo>
                    <a:pt x="25" y="8"/>
                  </a:lnTo>
                  <a:lnTo>
                    <a:pt x="25" y="10"/>
                  </a:lnTo>
                  <a:lnTo>
                    <a:pt x="26" y="10"/>
                  </a:lnTo>
                  <a:lnTo>
                    <a:pt x="28" y="12"/>
                  </a:lnTo>
                  <a:lnTo>
                    <a:pt x="30" y="12"/>
                  </a:lnTo>
                  <a:lnTo>
                    <a:pt x="30" y="13"/>
                  </a:lnTo>
                  <a:lnTo>
                    <a:pt x="32" y="13"/>
                  </a:lnTo>
                  <a:lnTo>
                    <a:pt x="32" y="15"/>
                  </a:lnTo>
                  <a:lnTo>
                    <a:pt x="34" y="15"/>
                  </a:lnTo>
                  <a:lnTo>
                    <a:pt x="34" y="16"/>
                  </a:lnTo>
                  <a:lnTo>
                    <a:pt x="35" y="16"/>
                  </a:lnTo>
                  <a:lnTo>
                    <a:pt x="37" y="16"/>
                  </a:lnTo>
                </a:path>
              </a:pathLst>
            </a:custGeom>
            <a:solidFill>
              <a:srgbClr val="F8F8F8"/>
            </a:solidFill>
            <a:ln w="9048">
              <a:solidFill>
                <a:srgbClr val="DDDDDD"/>
              </a:solidFill>
              <a:round/>
              <a:headEnd/>
              <a:tailEnd/>
            </a:ln>
          </p:spPr>
          <p:txBody>
            <a:bodyPr/>
            <a:lstStyle/>
            <a:p>
              <a:endParaRPr lang="it-IT"/>
            </a:p>
          </p:txBody>
        </p:sp>
        <p:sp>
          <p:nvSpPr>
            <p:cNvPr id="13412" name="AutoShape 126"/>
            <p:cNvSpPr>
              <a:spLocks noChangeArrowheads="1"/>
            </p:cNvSpPr>
            <p:nvPr/>
          </p:nvSpPr>
          <p:spPr bwMode="auto">
            <a:xfrm flipV="1">
              <a:off x="794" y="1073"/>
              <a:ext cx="4822" cy="16"/>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3413" name="AutoShape 127"/>
            <p:cNvSpPr>
              <a:spLocks noChangeArrowheads="1"/>
            </p:cNvSpPr>
            <p:nvPr/>
          </p:nvSpPr>
          <p:spPr bwMode="auto">
            <a:xfrm flipV="1">
              <a:off x="786" y="1025"/>
              <a:ext cx="4830" cy="60"/>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3414" name="AutoShape 128"/>
            <p:cNvSpPr>
              <a:spLocks noChangeArrowheads="1"/>
            </p:cNvSpPr>
            <p:nvPr/>
          </p:nvSpPr>
          <p:spPr bwMode="auto">
            <a:xfrm flipV="1">
              <a:off x="876" y="1076"/>
              <a:ext cx="4609" cy="142"/>
            </a:xfrm>
            <a:prstGeom prst="roundRect">
              <a:avLst>
                <a:gd name="adj" fmla="val 0"/>
              </a:avLst>
            </a:prstGeom>
            <a:solidFill>
              <a:srgbClr val="F8F8F8"/>
            </a:solidFill>
            <a:ln w="9525">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3415" name="Freeform 129"/>
            <p:cNvSpPr>
              <a:spLocks/>
            </p:cNvSpPr>
            <p:nvPr/>
          </p:nvSpPr>
          <p:spPr bwMode="auto">
            <a:xfrm>
              <a:off x="798" y="236"/>
              <a:ext cx="4782" cy="791"/>
            </a:xfrm>
            <a:custGeom>
              <a:avLst/>
              <a:gdLst>
                <a:gd name="T0" fmla="*/ 0 w 5435"/>
                <a:gd name="T1" fmla="*/ 684 h 850"/>
                <a:gd name="T2" fmla="*/ 97 w 5435"/>
                <a:gd name="T3" fmla="*/ 435 h 850"/>
                <a:gd name="T4" fmla="*/ 1805 w 5435"/>
                <a:gd name="T5" fmla="*/ 0 h 850"/>
                <a:gd name="T6" fmla="*/ 3619 w 5435"/>
                <a:gd name="T7" fmla="*/ 435 h 850"/>
                <a:gd name="T8" fmla="*/ 3702 w 5435"/>
                <a:gd name="T9" fmla="*/ 684 h 850"/>
                <a:gd name="T10" fmla="*/ 0 w 5435"/>
                <a:gd name="T11" fmla="*/ 684 h 850"/>
                <a:gd name="T12" fmla="*/ 0 w 5435"/>
                <a:gd name="T13" fmla="*/ 684 h 850"/>
                <a:gd name="T14" fmla="*/ 0 60000 65536"/>
                <a:gd name="T15" fmla="*/ 0 60000 65536"/>
                <a:gd name="T16" fmla="*/ 0 60000 65536"/>
                <a:gd name="T17" fmla="*/ 0 60000 65536"/>
                <a:gd name="T18" fmla="*/ 0 60000 65536"/>
                <a:gd name="T19" fmla="*/ 0 60000 65536"/>
                <a:gd name="T20" fmla="*/ 0 60000 65536"/>
                <a:gd name="T21" fmla="*/ 0 w 5435"/>
                <a:gd name="T22" fmla="*/ 0 h 850"/>
                <a:gd name="T23" fmla="*/ 5435 w 5435"/>
                <a:gd name="T24" fmla="*/ 850 h 85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35" h="850">
                  <a:moveTo>
                    <a:pt x="0" y="849"/>
                  </a:moveTo>
                  <a:lnTo>
                    <a:pt x="142" y="539"/>
                  </a:lnTo>
                  <a:lnTo>
                    <a:pt x="2651" y="0"/>
                  </a:lnTo>
                  <a:lnTo>
                    <a:pt x="5313" y="539"/>
                  </a:lnTo>
                  <a:lnTo>
                    <a:pt x="5434" y="849"/>
                  </a:lnTo>
                  <a:lnTo>
                    <a:pt x="0" y="849"/>
                  </a:lnTo>
                </a:path>
              </a:pathLst>
            </a:custGeom>
            <a:solidFill>
              <a:srgbClr val="F8F8F8"/>
            </a:solidFill>
            <a:ln w="9048">
              <a:solidFill>
                <a:srgbClr val="C0C0C0"/>
              </a:solidFill>
              <a:round/>
              <a:headEnd/>
              <a:tailEnd/>
            </a:ln>
          </p:spPr>
          <p:txBody>
            <a:bodyPr/>
            <a:lstStyle/>
            <a:p>
              <a:endParaRPr lang="it-IT"/>
            </a:p>
          </p:txBody>
        </p:sp>
        <p:sp>
          <p:nvSpPr>
            <p:cNvPr id="13416" name="Freeform 130"/>
            <p:cNvSpPr>
              <a:spLocks/>
            </p:cNvSpPr>
            <p:nvPr/>
          </p:nvSpPr>
          <p:spPr bwMode="auto">
            <a:xfrm>
              <a:off x="765" y="236"/>
              <a:ext cx="2343" cy="785"/>
            </a:xfrm>
            <a:custGeom>
              <a:avLst/>
              <a:gdLst>
                <a:gd name="T0" fmla="*/ 1814 w 2662"/>
                <a:gd name="T1" fmla="*/ 0 h 846"/>
                <a:gd name="T2" fmla="*/ 0 w 2662"/>
                <a:gd name="T3" fmla="*/ 675 h 846"/>
                <a:gd name="T4" fmla="*/ 103 w 2662"/>
                <a:gd name="T5" fmla="*/ 430 h 846"/>
                <a:gd name="T6" fmla="*/ 1791 w 2662"/>
                <a:gd name="T7" fmla="*/ 12 h 846"/>
                <a:gd name="T8" fmla="*/ 1803 w 2662"/>
                <a:gd name="T9" fmla="*/ 0 h 846"/>
                <a:gd name="T10" fmla="*/ 1814 w 2662"/>
                <a:gd name="T11" fmla="*/ 0 h 846"/>
                <a:gd name="T12" fmla="*/ 1814 w 2662"/>
                <a:gd name="T13" fmla="*/ 0 h 846"/>
                <a:gd name="T14" fmla="*/ 0 60000 65536"/>
                <a:gd name="T15" fmla="*/ 0 60000 65536"/>
                <a:gd name="T16" fmla="*/ 0 60000 65536"/>
                <a:gd name="T17" fmla="*/ 0 60000 65536"/>
                <a:gd name="T18" fmla="*/ 0 60000 65536"/>
                <a:gd name="T19" fmla="*/ 0 60000 65536"/>
                <a:gd name="T20" fmla="*/ 0 60000 65536"/>
                <a:gd name="T21" fmla="*/ 0 w 2662"/>
                <a:gd name="T22" fmla="*/ 0 h 846"/>
                <a:gd name="T23" fmla="*/ 2662 w 2662"/>
                <a:gd name="T24" fmla="*/ 846 h 84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62" h="846">
                  <a:moveTo>
                    <a:pt x="2661" y="0"/>
                  </a:moveTo>
                  <a:lnTo>
                    <a:pt x="0" y="845"/>
                  </a:lnTo>
                  <a:lnTo>
                    <a:pt x="151" y="538"/>
                  </a:lnTo>
                  <a:lnTo>
                    <a:pt x="2627" y="15"/>
                  </a:lnTo>
                  <a:lnTo>
                    <a:pt x="2644" y="0"/>
                  </a:lnTo>
                  <a:lnTo>
                    <a:pt x="2661" y="0"/>
                  </a:lnTo>
                </a:path>
              </a:pathLst>
            </a:custGeom>
            <a:solidFill>
              <a:srgbClr val="F8F8F8"/>
            </a:solidFill>
            <a:ln w="18732">
              <a:solidFill>
                <a:srgbClr val="C0C0C0"/>
              </a:solidFill>
              <a:round/>
              <a:headEnd/>
              <a:tailEnd/>
            </a:ln>
          </p:spPr>
          <p:txBody>
            <a:bodyPr/>
            <a:lstStyle/>
            <a:p>
              <a:endParaRPr lang="it-IT"/>
            </a:p>
          </p:txBody>
        </p:sp>
        <p:sp>
          <p:nvSpPr>
            <p:cNvPr id="13417" name="Line 131"/>
            <p:cNvSpPr>
              <a:spLocks noChangeShapeType="1"/>
            </p:cNvSpPr>
            <p:nvPr/>
          </p:nvSpPr>
          <p:spPr bwMode="auto">
            <a:xfrm flipH="1">
              <a:off x="838" y="236"/>
              <a:ext cx="2282" cy="77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13418" name="Freeform 132"/>
            <p:cNvSpPr>
              <a:spLocks/>
            </p:cNvSpPr>
            <p:nvPr/>
          </p:nvSpPr>
          <p:spPr bwMode="auto">
            <a:xfrm>
              <a:off x="3136" y="220"/>
              <a:ext cx="2448" cy="772"/>
            </a:xfrm>
            <a:custGeom>
              <a:avLst/>
              <a:gdLst>
                <a:gd name="T0" fmla="*/ 0 w 2782"/>
                <a:gd name="T1" fmla="*/ 0 h 830"/>
                <a:gd name="T2" fmla="*/ 1895 w 2782"/>
                <a:gd name="T3" fmla="*/ 667 h 830"/>
                <a:gd name="T4" fmla="*/ 1814 w 2782"/>
                <a:gd name="T5" fmla="*/ 444 h 830"/>
                <a:gd name="T6" fmla="*/ 0 w 2782"/>
                <a:gd name="T7" fmla="*/ 0 h 830"/>
                <a:gd name="T8" fmla="*/ 0 w 2782"/>
                <a:gd name="T9" fmla="*/ 0 h 830"/>
                <a:gd name="T10" fmla="*/ 0 60000 65536"/>
                <a:gd name="T11" fmla="*/ 0 60000 65536"/>
                <a:gd name="T12" fmla="*/ 0 60000 65536"/>
                <a:gd name="T13" fmla="*/ 0 60000 65536"/>
                <a:gd name="T14" fmla="*/ 0 60000 65536"/>
                <a:gd name="T15" fmla="*/ 0 w 2782"/>
                <a:gd name="T16" fmla="*/ 0 h 830"/>
                <a:gd name="T17" fmla="*/ 2782 w 2782"/>
                <a:gd name="T18" fmla="*/ 830 h 830"/>
              </a:gdLst>
              <a:ahLst/>
              <a:cxnLst>
                <a:cxn ang="T10">
                  <a:pos x="T0" y="T1"/>
                </a:cxn>
                <a:cxn ang="T11">
                  <a:pos x="T2" y="T3"/>
                </a:cxn>
                <a:cxn ang="T12">
                  <a:pos x="T4" y="T5"/>
                </a:cxn>
                <a:cxn ang="T13">
                  <a:pos x="T6" y="T7"/>
                </a:cxn>
                <a:cxn ang="T14">
                  <a:pos x="T8" y="T9"/>
                </a:cxn>
              </a:cxnLst>
              <a:rect l="T15" t="T16" r="T17" b="T18"/>
              <a:pathLst>
                <a:path w="2782" h="830">
                  <a:moveTo>
                    <a:pt x="0" y="0"/>
                  </a:moveTo>
                  <a:lnTo>
                    <a:pt x="2781" y="829"/>
                  </a:lnTo>
                  <a:lnTo>
                    <a:pt x="2662" y="552"/>
                  </a:lnTo>
                  <a:lnTo>
                    <a:pt x="0" y="0"/>
                  </a:lnTo>
                </a:path>
              </a:pathLst>
            </a:custGeom>
            <a:solidFill>
              <a:srgbClr val="F8F8F8"/>
            </a:solidFill>
            <a:ln w="18732">
              <a:solidFill>
                <a:srgbClr val="C0C0C0"/>
              </a:solidFill>
              <a:round/>
              <a:headEnd/>
              <a:tailEnd/>
            </a:ln>
          </p:spPr>
          <p:txBody>
            <a:bodyPr/>
            <a:lstStyle/>
            <a:p>
              <a:endParaRPr lang="it-IT"/>
            </a:p>
          </p:txBody>
        </p:sp>
        <p:sp>
          <p:nvSpPr>
            <p:cNvPr id="13419" name="Line 133"/>
            <p:cNvSpPr>
              <a:spLocks noChangeShapeType="1"/>
            </p:cNvSpPr>
            <p:nvPr/>
          </p:nvSpPr>
          <p:spPr bwMode="auto">
            <a:xfrm>
              <a:off x="3136" y="250"/>
              <a:ext cx="2461" cy="756"/>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13420" name="AutoShape 134"/>
            <p:cNvSpPr>
              <a:spLocks noChangeArrowheads="1"/>
            </p:cNvSpPr>
            <p:nvPr/>
          </p:nvSpPr>
          <p:spPr bwMode="auto">
            <a:xfrm flipV="1">
              <a:off x="789" y="1028"/>
              <a:ext cx="4825" cy="17"/>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3421" name="AutoShape 135"/>
            <p:cNvSpPr>
              <a:spLocks noChangeArrowheads="1"/>
            </p:cNvSpPr>
            <p:nvPr/>
          </p:nvSpPr>
          <p:spPr bwMode="auto">
            <a:xfrm flipV="1">
              <a:off x="774" y="967"/>
              <a:ext cx="4829" cy="61"/>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3422" name="AutoShape 136"/>
            <p:cNvSpPr>
              <a:spLocks noChangeArrowheads="1"/>
            </p:cNvSpPr>
            <p:nvPr/>
          </p:nvSpPr>
          <p:spPr bwMode="auto">
            <a:xfrm flipV="1">
              <a:off x="874" y="1150"/>
              <a:ext cx="4607" cy="145"/>
            </a:xfrm>
            <a:prstGeom prst="roundRect">
              <a:avLst>
                <a:gd name="adj" fmla="val 0"/>
              </a:avLst>
            </a:prstGeom>
            <a:solidFill>
              <a:srgbClr val="F8F8F8"/>
            </a:solidFill>
            <a:ln w="9525">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3423" name="Freeform 137"/>
            <p:cNvSpPr>
              <a:spLocks/>
            </p:cNvSpPr>
            <p:nvPr/>
          </p:nvSpPr>
          <p:spPr bwMode="auto">
            <a:xfrm>
              <a:off x="794" y="190"/>
              <a:ext cx="4782" cy="792"/>
            </a:xfrm>
            <a:custGeom>
              <a:avLst/>
              <a:gdLst>
                <a:gd name="T0" fmla="*/ 0 w 5435"/>
                <a:gd name="T1" fmla="*/ 683 h 852"/>
                <a:gd name="T2" fmla="*/ 98 w 5435"/>
                <a:gd name="T3" fmla="*/ 435 h 852"/>
                <a:gd name="T4" fmla="*/ 1806 w 5435"/>
                <a:gd name="T5" fmla="*/ 0 h 852"/>
                <a:gd name="T6" fmla="*/ 3620 w 5435"/>
                <a:gd name="T7" fmla="*/ 435 h 852"/>
                <a:gd name="T8" fmla="*/ 3702 w 5435"/>
                <a:gd name="T9" fmla="*/ 683 h 852"/>
                <a:gd name="T10" fmla="*/ 0 w 5435"/>
                <a:gd name="T11" fmla="*/ 683 h 852"/>
                <a:gd name="T12" fmla="*/ 0 w 5435"/>
                <a:gd name="T13" fmla="*/ 683 h 852"/>
                <a:gd name="T14" fmla="*/ 0 60000 65536"/>
                <a:gd name="T15" fmla="*/ 0 60000 65536"/>
                <a:gd name="T16" fmla="*/ 0 60000 65536"/>
                <a:gd name="T17" fmla="*/ 0 60000 65536"/>
                <a:gd name="T18" fmla="*/ 0 60000 65536"/>
                <a:gd name="T19" fmla="*/ 0 60000 65536"/>
                <a:gd name="T20" fmla="*/ 0 60000 65536"/>
                <a:gd name="T21" fmla="*/ 0 w 5435"/>
                <a:gd name="T22" fmla="*/ 0 h 852"/>
                <a:gd name="T23" fmla="*/ 5435 w 5435"/>
                <a:gd name="T24" fmla="*/ 852 h 8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35" h="852">
                  <a:moveTo>
                    <a:pt x="0" y="851"/>
                  </a:moveTo>
                  <a:lnTo>
                    <a:pt x="143" y="541"/>
                  </a:lnTo>
                  <a:lnTo>
                    <a:pt x="2652" y="0"/>
                  </a:lnTo>
                  <a:lnTo>
                    <a:pt x="5314" y="541"/>
                  </a:lnTo>
                  <a:lnTo>
                    <a:pt x="5434" y="851"/>
                  </a:lnTo>
                  <a:lnTo>
                    <a:pt x="0" y="851"/>
                  </a:lnTo>
                </a:path>
              </a:pathLst>
            </a:custGeom>
            <a:solidFill>
              <a:srgbClr val="F8F8F8"/>
            </a:solidFill>
            <a:ln w="9048">
              <a:solidFill>
                <a:srgbClr val="C0C0C0"/>
              </a:solidFill>
              <a:round/>
              <a:headEnd/>
              <a:tailEnd/>
            </a:ln>
          </p:spPr>
          <p:txBody>
            <a:bodyPr/>
            <a:lstStyle/>
            <a:p>
              <a:endParaRPr lang="it-IT"/>
            </a:p>
          </p:txBody>
        </p:sp>
        <p:sp>
          <p:nvSpPr>
            <p:cNvPr id="13424" name="Line 138"/>
            <p:cNvSpPr>
              <a:spLocks noChangeShapeType="1"/>
            </p:cNvSpPr>
            <p:nvPr/>
          </p:nvSpPr>
          <p:spPr bwMode="auto">
            <a:xfrm flipH="1">
              <a:off x="800" y="205"/>
              <a:ext cx="2314" cy="747"/>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13425" name="Line 139"/>
            <p:cNvSpPr>
              <a:spLocks noChangeShapeType="1"/>
            </p:cNvSpPr>
            <p:nvPr/>
          </p:nvSpPr>
          <p:spPr bwMode="auto">
            <a:xfrm>
              <a:off x="3120" y="203"/>
              <a:ext cx="2442" cy="727"/>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13426" name="Freeform 140"/>
            <p:cNvSpPr>
              <a:spLocks/>
            </p:cNvSpPr>
            <p:nvPr/>
          </p:nvSpPr>
          <p:spPr bwMode="auto">
            <a:xfrm>
              <a:off x="1204" y="276"/>
              <a:ext cx="4079" cy="644"/>
            </a:xfrm>
            <a:custGeom>
              <a:avLst/>
              <a:gdLst>
                <a:gd name="T0" fmla="*/ 1466 w 4636"/>
                <a:gd name="T1" fmla="*/ 11 h 693"/>
                <a:gd name="T2" fmla="*/ 0 w 4636"/>
                <a:gd name="T3" fmla="*/ 544 h 693"/>
                <a:gd name="T4" fmla="*/ 3071 w 4636"/>
                <a:gd name="T5" fmla="*/ 556 h 693"/>
                <a:gd name="T6" fmla="*/ 3157 w 4636"/>
                <a:gd name="T7" fmla="*/ 556 h 693"/>
                <a:gd name="T8" fmla="*/ 1479 w 4636"/>
                <a:gd name="T9" fmla="*/ 0 h 693"/>
                <a:gd name="T10" fmla="*/ 1466 w 4636"/>
                <a:gd name="T11" fmla="*/ 11 h 693"/>
                <a:gd name="T12" fmla="*/ 1466 w 4636"/>
                <a:gd name="T13" fmla="*/ 11 h 693"/>
                <a:gd name="T14" fmla="*/ 0 60000 65536"/>
                <a:gd name="T15" fmla="*/ 0 60000 65536"/>
                <a:gd name="T16" fmla="*/ 0 60000 65536"/>
                <a:gd name="T17" fmla="*/ 0 60000 65536"/>
                <a:gd name="T18" fmla="*/ 0 60000 65536"/>
                <a:gd name="T19" fmla="*/ 0 60000 65536"/>
                <a:gd name="T20" fmla="*/ 0 60000 65536"/>
                <a:gd name="T21" fmla="*/ 0 w 4636"/>
                <a:gd name="T22" fmla="*/ 0 h 693"/>
                <a:gd name="T23" fmla="*/ 4636 w 4636"/>
                <a:gd name="T24" fmla="*/ 693 h 6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36" h="693">
                  <a:moveTo>
                    <a:pt x="2153" y="14"/>
                  </a:moveTo>
                  <a:lnTo>
                    <a:pt x="0" y="677"/>
                  </a:lnTo>
                  <a:lnTo>
                    <a:pt x="4509" y="692"/>
                  </a:lnTo>
                  <a:lnTo>
                    <a:pt x="4635" y="692"/>
                  </a:lnTo>
                  <a:lnTo>
                    <a:pt x="2171" y="0"/>
                  </a:lnTo>
                  <a:lnTo>
                    <a:pt x="2153" y="14"/>
                  </a:lnTo>
                </a:path>
              </a:pathLst>
            </a:custGeom>
            <a:solidFill>
              <a:srgbClr val="F8F8F8"/>
            </a:solidFill>
            <a:ln w="18732">
              <a:solidFill>
                <a:srgbClr val="C0C0C0"/>
              </a:solidFill>
              <a:round/>
              <a:headEnd/>
              <a:tailEnd/>
            </a:ln>
          </p:spPr>
          <p:txBody>
            <a:bodyPr/>
            <a:lstStyle/>
            <a:p>
              <a:endParaRPr lang="it-IT"/>
            </a:p>
          </p:txBody>
        </p:sp>
        <p:sp>
          <p:nvSpPr>
            <p:cNvPr id="13427" name="Line 141"/>
            <p:cNvSpPr>
              <a:spLocks noChangeShapeType="1"/>
            </p:cNvSpPr>
            <p:nvPr/>
          </p:nvSpPr>
          <p:spPr bwMode="auto">
            <a:xfrm flipH="1">
              <a:off x="863" y="194"/>
              <a:ext cx="2251" cy="631"/>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13428" name="Line 142"/>
            <p:cNvSpPr>
              <a:spLocks noChangeShapeType="1"/>
            </p:cNvSpPr>
            <p:nvPr/>
          </p:nvSpPr>
          <p:spPr bwMode="auto">
            <a:xfrm>
              <a:off x="3117" y="194"/>
              <a:ext cx="2399" cy="631"/>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13316" name="Rectangle 143"/>
          <p:cNvSpPr>
            <a:spLocks noChangeArrowheads="1"/>
          </p:cNvSpPr>
          <p:nvPr/>
        </p:nvSpPr>
        <p:spPr bwMode="auto">
          <a:xfrm>
            <a:off x="8064500" y="6259513"/>
            <a:ext cx="971550" cy="554037"/>
          </a:xfrm>
          <a:prstGeom prst="rect">
            <a:avLst/>
          </a:prstGeom>
          <a:solidFill>
            <a:schemeClr val="accent1"/>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spcBef>
                <a:spcPct val="0"/>
              </a:spcBef>
              <a:buFontTx/>
              <a:buNone/>
            </a:pPr>
            <a:r>
              <a:rPr lang="it-IT" altLang="it-IT" sz="1800" b="1"/>
              <a:t>AT</a:t>
            </a:r>
            <a:endParaRPr lang="en-US" altLang="it-IT" sz="1800" b="1"/>
          </a:p>
        </p:txBody>
      </p:sp>
      <p:sp>
        <p:nvSpPr>
          <p:cNvPr id="13317" name="Text Box 144"/>
          <p:cNvSpPr txBox="1">
            <a:spLocks noChangeArrowheads="1"/>
          </p:cNvSpPr>
          <p:nvPr/>
        </p:nvSpPr>
        <p:spPr bwMode="auto">
          <a:xfrm>
            <a:off x="1978025" y="541338"/>
            <a:ext cx="568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GB" altLang="it-IT" sz="1800" b="1" i="1"/>
              <a:t>RISCHI OPERATIVI E CONTROLLO INTERNO</a:t>
            </a:r>
            <a:endParaRPr lang="en-US" altLang="it-IT" sz="1800"/>
          </a:p>
        </p:txBody>
      </p:sp>
      <p:sp>
        <p:nvSpPr>
          <p:cNvPr id="13318" name="Text Box 146"/>
          <p:cNvSpPr txBox="1">
            <a:spLocks noChangeArrowheads="1"/>
          </p:cNvSpPr>
          <p:nvPr/>
        </p:nvSpPr>
        <p:spPr bwMode="auto">
          <a:xfrm>
            <a:off x="755650" y="1576388"/>
            <a:ext cx="7880350" cy="4211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it-IT" altLang="it-IT" sz="1800" b="1"/>
              <a:t>MITIGAZIONE DEL RISCHIO OPERATIVO</a:t>
            </a:r>
          </a:p>
          <a:p>
            <a:pPr eaLnBrk="1" hangingPunct="1">
              <a:spcBef>
                <a:spcPct val="0"/>
              </a:spcBef>
              <a:buFontTx/>
              <a:buNone/>
            </a:pPr>
            <a:endParaRPr lang="it-IT" altLang="it-IT" sz="1800" b="1"/>
          </a:p>
          <a:p>
            <a:pPr eaLnBrk="1" hangingPunct="1">
              <a:spcBef>
                <a:spcPct val="0"/>
              </a:spcBef>
              <a:buFontTx/>
              <a:buNone/>
            </a:pPr>
            <a:endParaRPr lang="it-IT" altLang="it-IT" sz="1800" b="1"/>
          </a:p>
          <a:p>
            <a:pPr eaLnBrk="1" hangingPunct="1">
              <a:spcBef>
                <a:spcPct val="0"/>
              </a:spcBef>
              <a:buFontTx/>
              <a:buNone/>
            </a:pPr>
            <a:r>
              <a:rPr lang="it-IT" altLang="it-IT" sz="1800"/>
              <a:t>LA BANCA. CHE SI DEVE DOTARE DI UN MODELLO DI MISURAZIONE</a:t>
            </a:r>
          </a:p>
          <a:p>
            <a:pPr eaLnBrk="1" hangingPunct="1">
              <a:spcBef>
                <a:spcPct val="0"/>
              </a:spcBef>
              <a:buFontTx/>
              <a:buNone/>
            </a:pPr>
            <a:r>
              <a:rPr lang="it-IT" altLang="it-IT" sz="1800"/>
              <a:t>DEI RISCHI OPERATIVI E DECIDERE LE POLITICHE DI ASSUNZIONE E </a:t>
            </a:r>
          </a:p>
          <a:p>
            <a:pPr eaLnBrk="1" hangingPunct="1">
              <a:spcBef>
                <a:spcPct val="0"/>
              </a:spcBef>
              <a:buFontTx/>
              <a:buNone/>
            </a:pPr>
            <a:r>
              <a:rPr lang="it-IT" altLang="it-IT" sz="1800"/>
              <a:t>DI MITIGAZIONE .</a:t>
            </a:r>
          </a:p>
          <a:p>
            <a:pPr eaLnBrk="1" hangingPunct="1">
              <a:spcBef>
                <a:spcPct val="0"/>
              </a:spcBef>
              <a:buFontTx/>
              <a:buNone/>
            </a:pPr>
            <a:r>
              <a:rPr lang="it-IT" altLang="it-IT" sz="1800"/>
              <a:t>LA MITIGAZIONE SI ARTICOLA IN</a:t>
            </a:r>
          </a:p>
          <a:p>
            <a:pPr eaLnBrk="1" hangingPunct="1">
              <a:spcBef>
                <a:spcPct val="0"/>
              </a:spcBef>
              <a:buFontTx/>
              <a:buNone/>
            </a:pPr>
            <a:endParaRPr lang="it-IT" altLang="it-IT" sz="1800"/>
          </a:p>
          <a:p>
            <a:pPr eaLnBrk="1" hangingPunct="1">
              <a:spcBef>
                <a:spcPct val="0"/>
              </a:spcBef>
              <a:buFontTx/>
              <a:buNone/>
            </a:pPr>
            <a:r>
              <a:rPr lang="it-IT" altLang="it-IT" sz="1800"/>
              <a:t>   CONTROLLO,          SUGGERIMENTI DELL’INTERNAL AUDITING</a:t>
            </a:r>
          </a:p>
          <a:p>
            <a:pPr eaLnBrk="1" hangingPunct="1">
              <a:spcBef>
                <a:spcPct val="0"/>
              </a:spcBef>
              <a:buFontTx/>
              <a:buNone/>
            </a:pPr>
            <a:r>
              <a:rPr lang="it-IT" altLang="it-IT" sz="1800"/>
              <a:t>                                    </a:t>
            </a:r>
          </a:p>
          <a:p>
            <a:pPr eaLnBrk="1" hangingPunct="1">
              <a:spcBef>
                <a:spcPct val="0"/>
              </a:spcBef>
              <a:buFontTx/>
              <a:buNone/>
            </a:pPr>
            <a:r>
              <a:rPr lang="it-IT" altLang="it-IT" sz="1800"/>
              <a:t>   RIDUZIONE,             RIDISEGNO DI PRODOTTI E PROCESSI</a:t>
            </a:r>
          </a:p>
          <a:p>
            <a:pPr eaLnBrk="1" hangingPunct="1">
              <a:spcBef>
                <a:spcPct val="0"/>
              </a:spcBef>
              <a:buFontTx/>
              <a:buNone/>
            </a:pPr>
            <a:endParaRPr lang="it-IT" altLang="it-IT" sz="1800"/>
          </a:p>
          <a:p>
            <a:pPr eaLnBrk="1" hangingPunct="1">
              <a:spcBef>
                <a:spcPct val="0"/>
              </a:spcBef>
              <a:buFontTx/>
              <a:buNone/>
            </a:pPr>
            <a:r>
              <a:rPr lang="it-IT" altLang="it-IT" sz="1800"/>
              <a:t>   CONTENIMENTO,   COPERTURE ASSICURATIVE O FINANZIARIE</a:t>
            </a:r>
          </a:p>
          <a:p>
            <a:pPr eaLnBrk="1" hangingPunct="1">
              <a:spcBef>
                <a:spcPct val="0"/>
              </a:spcBef>
              <a:buFontTx/>
              <a:buNone/>
            </a:pPr>
            <a:r>
              <a:rPr lang="it-IT" altLang="it-IT" sz="1800"/>
              <a:t>    </a:t>
            </a:r>
          </a:p>
          <a:p>
            <a:pPr eaLnBrk="1" hangingPunct="1">
              <a:spcBef>
                <a:spcPct val="0"/>
              </a:spcBef>
              <a:buFontTx/>
              <a:buNone/>
            </a:pPr>
            <a:r>
              <a:rPr lang="it-IT" altLang="it-IT" sz="1800"/>
              <a:t> </a:t>
            </a:r>
            <a:endParaRPr lang="en-US" altLang="it-IT" sz="1800"/>
          </a:p>
        </p:txBody>
      </p:sp>
    </p:spTree>
    <p:extLst>
      <p:ext uri="{BB962C8B-B14F-4D97-AF65-F5344CB8AC3E}">
        <p14:creationId xmlns:p14="http://schemas.microsoft.com/office/powerpoint/2010/main" val="2543230611"/>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Segnaposto numero diapositiva 4"/>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fld id="{85017292-1AD5-4D0F-BB17-C6DEB17B2448}" type="slidenum">
              <a:rPr lang="en-US" altLang="it-IT" sz="1400" smtClean="0"/>
              <a:pPr eaLnBrk="1" hangingPunct="1">
                <a:spcBef>
                  <a:spcPct val="0"/>
                </a:spcBef>
                <a:buFontTx/>
                <a:buNone/>
              </a:pPr>
              <a:t>15</a:t>
            </a:fld>
            <a:endParaRPr lang="en-US" altLang="it-IT" sz="1400" smtClean="0"/>
          </a:p>
        </p:txBody>
      </p:sp>
      <p:sp>
        <p:nvSpPr>
          <p:cNvPr id="14339" name="Rectangle 2"/>
          <p:cNvSpPr>
            <a:spLocks noGrp="1" noChangeArrowheads="1"/>
          </p:cNvSpPr>
          <p:nvPr>
            <p:ph type="title"/>
          </p:nvPr>
        </p:nvSpPr>
        <p:spPr>
          <a:xfrm>
            <a:off x="2227263" y="188913"/>
            <a:ext cx="4360862" cy="431800"/>
          </a:xfrm>
        </p:spPr>
        <p:txBody>
          <a:bodyPr/>
          <a:lstStyle/>
          <a:p>
            <a:pPr algn="l" eaLnBrk="1" hangingPunct="1"/>
            <a:r>
              <a:rPr lang="it-IT" altLang="it-IT" sz="2200" smtClean="0"/>
              <a:t>Il processo di risk management</a:t>
            </a:r>
            <a:endParaRPr lang="en-GB" altLang="it-IT" sz="2200" smtClean="0"/>
          </a:p>
        </p:txBody>
      </p:sp>
      <p:sp>
        <p:nvSpPr>
          <p:cNvPr id="46083" name="AutoShape 3"/>
          <p:cNvSpPr>
            <a:spLocks noChangeAspect="1" noChangeArrowheads="1"/>
          </p:cNvSpPr>
          <p:nvPr/>
        </p:nvSpPr>
        <p:spPr bwMode="gray">
          <a:xfrm>
            <a:off x="1181100" y="1284288"/>
            <a:ext cx="1781175" cy="1295400"/>
          </a:xfrm>
          <a:prstGeom prst="homePlate">
            <a:avLst>
              <a:gd name="adj" fmla="val 34375"/>
            </a:avLst>
          </a:prstGeom>
          <a:solidFill>
            <a:srgbClr val="2A4677"/>
          </a:solidFill>
          <a:ln w="12700">
            <a:noFill/>
            <a:miter lim="800000"/>
            <a:headEnd type="none" w="sm" len="sm"/>
            <a:tailEnd type="none" w="sm" len="sm"/>
          </a:ln>
          <a:effectLst/>
        </p:spPr>
        <p:txBody>
          <a:bodyPr lIns="72000" tIns="72000" rIns="72000" bIns="72000" anchor="ctr"/>
          <a:lstStyle/>
          <a:p>
            <a:pPr algn="ctr" eaLnBrk="0" hangingPunct="0">
              <a:defRPr/>
            </a:pPr>
            <a:r>
              <a:rPr lang="it-IT" sz="1400" b="1">
                <a:solidFill>
                  <a:schemeClr val="bg1"/>
                </a:solidFill>
                <a:effectLst>
                  <a:outerShdw blurRad="38100" dist="38100" dir="2700000" algn="tl">
                    <a:srgbClr val="000000"/>
                  </a:outerShdw>
                </a:effectLst>
              </a:rPr>
              <a:t>Identificazione </a:t>
            </a:r>
          </a:p>
          <a:p>
            <a:pPr algn="ctr" eaLnBrk="0" hangingPunct="0">
              <a:defRPr/>
            </a:pPr>
            <a:r>
              <a:rPr lang="it-IT" sz="1400" b="1">
                <a:solidFill>
                  <a:schemeClr val="bg1"/>
                </a:solidFill>
                <a:effectLst>
                  <a:outerShdw blurRad="38100" dist="38100" dir="2700000" algn="tl">
                    <a:srgbClr val="000000"/>
                  </a:outerShdw>
                </a:effectLst>
              </a:rPr>
              <a:t>dei rischi </a:t>
            </a:r>
          </a:p>
          <a:p>
            <a:pPr algn="ctr" eaLnBrk="0" hangingPunct="0">
              <a:defRPr/>
            </a:pPr>
            <a:r>
              <a:rPr lang="it-IT" sz="1400" b="1">
                <a:solidFill>
                  <a:schemeClr val="bg1"/>
                </a:solidFill>
                <a:effectLst>
                  <a:outerShdw blurRad="38100" dist="38100" dir="2700000" algn="tl">
                    <a:srgbClr val="000000"/>
                  </a:outerShdw>
                </a:effectLst>
              </a:rPr>
              <a:t>operativi</a:t>
            </a:r>
            <a:endParaRPr lang="en-GB" sz="1400" b="1">
              <a:solidFill>
                <a:schemeClr val="bg1"/>
              </a:solidFill>
              <a:effectLst>
                <a:outerShdw blurRad="38100" dist="38100" dir="2700000" algn="tl">
                  <a:srgbClr val="000000"/>
                </a:outerShdw>
              </a:effectLst>
            </a:endParaRPr>
          </a:p>
        </p:txBody>
      </p:sp>
      <p:sp>
        <p:nvSpPr>
          <p:cNvPr id="46084" name="AutoShape 4"/>
          <p:cNvSpPr>
            <a:spLocks noChangeAspect="1" noChangeArrowheads="1"/>
          </p:cNvSpPr>
          <p:nvPr/>
        </p:nvSpPr>
        <p:spPr bwMode="gray">
          <a:xfrm>
            <a:off x="2870200" y="1284288"/>
            <a:ext cx="1779588" cy="1314450"/>
          </a:xfrm>
          <a:prstGeom prst="chevron">
            <a:avLst>
              <a:gd name="adj" fmla="val 33847"/>
            </a:avLst>
          </a:prstGeom>
          <a:solidFill>
            <a:srgbClr val="2A4677"/>
          </a:solidFill>
          <a:ln w="12700">
            <a:noFill/>
            <a:miter lim="800000"/>
            <a:headEnd type="none" w="sm" len="sm"/>
            <a:tailEnd type="none" w="sm" len="sm"/>
          </a:ln>
          <a:effectLst/>
        </p:spPr>
        <p:txBody>
          <a:bodyPr lIns="72000" tIns="72000" rIns="72000" bIns="72000" anchor="ctr"/>
          <a:lstStyle/>
          <a:p>
            <a:pPr algn="ctr" eaLnBrk="0" hangingPunct="0">
              <a:defRPr/>
            </a:pPr>
            <a:r>
              <a:rPr lang="it-IT" sz="1400" b="1">
                <a:solidFill>
                  <a:schemeClr val="bg1"/>
                </a:solidFill>
                <a:effectLst>
                  <a:outerShdw blurRad="38100" dist="38100" dir="2700000" algn="tl">
                    <a:srgbClr val="000000"/>
                  </a:outerShdw>
                </a:effectLst>
              </a:rPr>
              <a:t>          Valutazione/</a:t>
            </a:r>
          </a:p>
          <a:p>
            <a:pPr algn="ctr" eaLnBrk="0" hangingPunct="0">
              <a:defRPr/>
            </a:pPr>
            <a:r>
              <a:rPr lang="it-IT" sz="1400" b="1">
                <a:solidFill>
                  <a:schemeClr val="bg1"/>
                </a:solidFill>
                <a:effectLst>
                  <a:outerShdw blurRad="38100" dist="38100" dir="2700000" algn="tl">
                    <a:srgbClr val="000000"/>
                  </a:outerShdw>
                </a:effectLst>
              </a:rPr>
              <a:t>         misurazione</a:t>
            </a:r>
            <a:endParaRPr lang="en-GB" sz="1400" b="1">
              <a:solidFill>
                <a:schemeClr val="bg1"/>
              </a:solidFill>
              <a:effectLst>
                <a:outerShdw blurRad="38100" dist="38100" dir="2700000" algn="tl">
                  <a:srgbClr val="000000"/>
                </a:outerShdw>
              </a:effectLst>
            </a:endParaRPr>
          </a:p>
        </p:txBody>
      </p:sp>
      <p:sp>
        <p:nvSpPr>
          <p:cNvPr id="46085" name="AutoShape 5"/>
          <p:cNvSpPr>
            <a:spLocks noChangeAspect="1" noChangeArrowheads="1"/>
          </p:cNvSpPr>
          <p:nvPr/>
        </p:nvSpPr>
        <p:spPr bwMode="gray">
          <a:xfrm>
            <a:off x="4416425" y="1284288"/>
            <a:ext cx="1781175" cy="1314450"/>
          </a:xfrm>
          <a:prstGeom prst="chevron">
            <a:avLst>
              <a:gd name="adj" fmla="val 33877"/>
            </a:avLst>
          </a:prstGeom>
          <a:solidFill>
            <a:srgbClr val="2A4677"/>
          </a:solidFill>
          <a:ln w="12700">
            <a:noFill/>
            <a:miter lim="800000"/>
            <a:headEnd type="none" w="sm" len="sm"/>
            <a:tailEnd type="none" w="sm" len="sm"/>
          </a:ln>
          <a:effectLst/>
        </p:spPr>
        <p:txBody>
          <a:bodyPr lIns="72000" tIns="72000" rIns="72000" bIns="72000" anchor="ctr"/>
          <a:lstStyle/>
          <a:p>
            <a:pPr algn="ctr" eaLnBrk="0" hangingPunct="0">
              <a:defRPr/>
            </a:pPr>
            <a:r>
              <a:rPr lang="it-IT" sz="1400" b="1">
                <a:solidFill>
                  <a:schemeClr val="bg1"/>
                </a:solidFill>
                <a:effectLst>
                  <a:outerShdw blurRad="38100" dist="38100" dir="2700000" algn="tl">
                    <a:srgbClr val="000000"/>
                  </a:outerShdw>
                </a:effectLst>
              </a:rPr>
              <a:t>    Gestione</a:t>
            </a:r>
            <a:endParaRPr lang="en-GB" sz="1400" b="1">
              <a:solidFill>
                <a:schemeClr val="bg1"/>
              </a:solidFill>
              <a:effectLst>
                <a:outerShdw blurRad="38100" dist="38100" dir="2700000" algn="tl">
                  <a:srgbClr val="000000"/>
                </a:outerShdw>
              </a:effectLst>
            </a:endParaRPr>
          </a:p>
        </p:txBody>
      </p:sp>
      <p:sp>
        <p:nvSpPr>
          <p:cNvPr id="46086" name="AutoShape 6"/>
          <p:cNvSpPr>
            <a:spLocks noChangeAspect="1" noChangeArrowheads="1"/>
          </p:cNvSpPr>
          <p:nvPr/>
        </p:nvSpPr>
        <p:spPr bwMode="gray">
          <a:xfrm>
            <a:off x="6034088" y="1284288"/>
            <a:ext cx="1781175" cy="1314450"/>
          </a:xfrm>
          <a:prstGeom prst="chevron">
            <a:avLst>
              <a:gd name="adj" fmla="val 33877"/>
            </a:avLst>
          </a:prstGeom>
          <a:solidFill>
            <a:srgbClr val="2A4677"/>
          </a:solidFill>
          <a:ln w="12700">
            <a:noFill/>
            <a:miter lim="800000"/>
            <a:headEnd type="none" w="sm" len="sm"/>
            <a:tailEnd type="none" w="sm" len="sm"/>
          </a:ln>
          <a:effectLst/>
        </p:spPr>
        <p:txBody>
          <a:bodyPr lIns="72000" tIns="72000" rIns="72000" bIns="72000" anchor="ctr"/>
          <a:lstStyle/>
          <a:p>
            <a:pPr algn="ctr" eaLnBrk="0" hangingPunct="0">
              <a:defRPr/>
            </a:pPr>
            <a:r>
              <a:rPr lang="it-IT" sz="1400" b="1">
                <a:solidFill>
                  <a:schemeClr val="bg1"/>
                </a:solidFill>
                <a:effectLst>
                  <a:outerShdw blurRad="38100" dist="38100" dir="2700000" algn="tl">
                    <a:srgbClr val="000000"/>
                  </a:outerShdw>
                </a:effectLst>
              </a:rPr>
              <a:t>       Controllo</a:t>
            </a:r>
            <a:endParaRPr lang="en-GB" sz="1400" b="1">
              <a:solidFill>
                <a:schemeClr val="bg1"/>
              </a:solidFill>
              <a:effectLst>
                <a:outerShdw blurRad="38100" dist="38100" dir="2700000" algn="tl">
                  <a:srgbClr val="000000"/>
                </a:outerShdw>
              </a:effectLst>
            </a:endParaRPr>
          </a:p>
        </p:txBody>
      </p:sp>
      <p:sp>
        <p:nvSpPr>
          <p:cNvPr id="14344" name="Text Box 7"/>
          <p:cNvSpPr txBox="1">
            <a:spLocks noChangeArrowheads="1"/>
          </p:cNvSpPr>
          <p:nvPr/>
        </p:nvSpPr>
        <p:spPr bwMode="auto">
          <a:xfrm>
            <a:off x="1117600" y="3051175"/>
            <a:ext cx="1562100" cy="2830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90500" indent="-190500"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just" eaLnBrk="1" hangingPunct="1">
              <a:spcBef>
                <a:spcPct val="0"/>
              </a:spcBef>
            </a:pPr>
            <a:r>
              <a:rPr lang="it-IT" altLang="it-IT" sz="1200"/>
              <a:t>Definire che cosa si intende per rischio operativo</a:t>
            </a:r>
          </a:p>
          <a:p>
            <a:pPr algn="just" eaLnBrk="1" hangingPunct="1">
              <a:spcBef>
                <a:spcPct val="0"/>
              </a:spcBef>
            </a:pPr>
            <a:r>
              <a:rPr lang="it-IT" altLang="it-IT" sz="1200"/>
              <a:t>Identificare categorie di rischi</a:t>
            </a:r>
          </a:p>
          <a:p>
            <a:pPr algn="just" eaLnBrk="1" hangingPunct="1">
              <a:spcBef>
                <a:spcPct val="0"/>
              </a:spcBef>
            </a:pPr>
            <a:r>
              <a:rPr lang="it-IT" altLang="it-IT" sz="1200"/>
              <a:t>Identificare le singole fattispecie di rischio da misurare</a:t>
            </a:r>
          </a:p>
          <a:p>
            <a:pPr algn="just" eaLnBrk="1" hangingPunct="1">
              <a:spcBef>
                <a:spcPct val="0"/>
              </a:spcBef>
            </a:pPr>
            <a:r>
              <a:rPr lang="it-IT" altLang="it-IT" sz="1200"/>
              <a:t>Il processo di identificazione è continuo, non una tantum</a:t>
            </a:r>
          </a:p>
          <a:p>
            <a:pPr eaLnBrk="1" hangingPunct="1">
              <a:spcBef>
                <a:spcPct val="0"/>
              </a:spcBef>
            </a:pPr>
            <a:endParaRPr lang="en-GB" altLang="it-IT" sz="1200"/>
          </a:p>
        </p:txBody>
      </p:sp>
      <p:sp>
        <p:nvSpPr>
          <p:cNvPr id="14345" name="Text Box 8"/>
          <p:cNvSpPr txBox="1">
            <a:spLocks noChangeArrowheads="1"/>
          </p:cNvSpPr>
          <p:nvPr/>
        </p:nvSpPr>
        <p:spPr bwMode="auto">
          <a:xfrm>
            <a:off x="2751138" y="3040063"/>
            <a:ext cx="1617662" cy="1370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90500" indent="-190500"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just" eaLnBrk="1" hangingPunct="1">
              <a:spcBef>
                <a:spcPct val="0"/>
              </a:spcBef>
            </a:pPr>
            <a:r>
              <a:rPr lang="it-IT" altLang="it-IT" sz="1200"/>
              <a:t>Frequenza </a:t>
            </a:r>
          </a:p>
          <a:p>
            <a:pPr algn="just" eaLnBrk="1" hangingPunct="1">
              <a:spcBef>
                <a:spcPct val="0"/>
              </a:spcBef>
            </a:pPr>
            <a:r>
              <a:rPr lang="it-IT" altLang="it-IT" sz="1200"/>
              <a:t>Effetti</a:t>
            </a:r>
          </a:p>
          <a:p>
            <a:pPr algn="just" eaLnBrk="1" hangingPunct="1">
              <a:spcBef>
                <a:spcPct val="0"/>
              </a:spcBef>
            </a:pPr>
            <a:r>
              <a:rPr lang="it-IT" altLang="it-IT" sz="1200"/>
              <a:t>Modalità di aggregazione per business units e complessiva</a:t>
            </a:r>
          </a:p>
          <a:p>
            <a:pPr algn="just" eaLnBrk="1" hangingPunct="1">
              <a:spcBef>
                <a:spcPct val="0"/>
              </a:spcBef>
            </a:pPr>
            <a:endParaRPr lang="en-GB" altLang="it-IT" sz="1200"/>
          </a:p>
        </p:txBody>
      </p:sp>
      <p:sp>
        <p:nvSpPr>
          <p:cNvPr id="14346" name="Text Box 9"/>
          <p:cNvSpPr txBox="1">
            <a:spLocks noChangeArrowheads="1"/>
          </p:cNvSpPr>
          <p:nvPr/>
        </p:nvSpPr>
        <p:spPr bwMode="auto">
          <a:xfrm>
            <a:off x="4319588" y="3009900"/>
            <a:ext cx="1736725"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90500" indent="-190500"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just" eaLnBrk="1" hangingPunct="1">
              <a:spcBef>
                <a:spcPct val="0"/>
              </a:spcBef>
            </a:pPr>
            <a:r>
              <a:rPr lang="it-IT" altLang="it-IT" sz="1200"/>
              <a:t>Sistema di controllo interno</a:t>
            </a:r>
          </a:p>
          <a:p>
            <a:pPr algn="just" eaLnBrk="1" hangingPunct="1">
              <a:spcBef>
                <a:spcPct val="0"/>
              </a:spcBef>
            </a:pPr>
            <a:r>
              <a:rPr lang="it-IT" altLang="it-IT" sz="1200"/>
              <a:t>Policy e procedure</a:t>
            </a:r>
          </a:p>
          <a:p>
            <a:pPr algn="just" eaLnBrk="1" hangingPunct="1">
              <a:spcBef>
                <a:spcPct val="0"/>
              </a:spcBef>
            </a:pPr>
            <a:r>
              <a:rPr lang="it-IT" altLang="it-IT" sz="1200"/>
              <a:t>Logiche assicurative</a:t>
            </a:r>
          </a:p>
          <a:p>
            <a:pPr algn="just" eaLnBrk="1" hangingPunct="1">
              <a:spcBef>
                <a:spcPct val="0"/>
              </a:spcBef>
            </a:pPr>
            <a:endParaRPr lang="en-GB" altLang="it-IT" sz="1200"/>
          </a:p>
        </p:txBody>
      </p:sp>
      <p:sp>
        <p:nvSpPr>
          <p:cNvPr id="14347" name="Text Box 10"/>
          <p:cNvSpPr txBox="1">
            <a:spLocks noChangeArrowheads="1"/>
          </p:cNvSpPr>
          <p:nvPr/>
        </p:nvSpPr>
        <p:spPr bwMode="auto">
          <a:xfrm>
            <a:off x="6056313" y="3025775"/>
            <a:ext cx="1900237" cy="1370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90500" indent="-190500"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just" eaLnBrk="1" hangingPunct="1">
              <a:spcBef>
                <a:spcPct val="0"/>
              </a:spcBef>
            </a:pPr>
            <a:r>
              <a:rPr lang="it-IT" altLang="it-IT" sz="1200"/>
              <a:t>Monitoraggio dei limiti di rischio operativo</a:t>
            </a:r>
          </a:p>
          <a:p>
            <a:pPr algn="just" eaLnBrk="1" hangingPunct="1">
              <a:spcBef>
                <a:spcPct val="0"/>
              </a:spcBef>
            </a:pPr>
            <a:r>
              <a:rPr lang="it-IT" altLang="it-IT" sz="1200"/>
              <a:t>Attività di revisione interna</a:t>
            </a:r>
          </a:p>
          <a:p>
            <a:pPr algn="just" eaLnBrk="1" hangingPunct="1">
              <a:spcBef>
                <a:spcPct val="0"/>
              </a:spcBef>
            </a:pPr>
            <a:r>
              <a:rPr lang="it-IT" altLang="it-IT" sz="1200"/>
              <a:t>Alta direzione e organi  corporate governance</a:t>
            </a:r>
          </a:p>
          <a:p>
            <a:pPr algn="just" eaLnBrk="1" hangingPunct="1">
              <a:spcBef>
                <a:spcPct val="0"/>
              </a:spcBef>
            </a:pPr>
            <a:endParaRPr lang="en-GB" altLang="it-IT" sz="1200"/>
          </a:p>
        </p:txBody>
      </p:sp>
      <p:sp>
        <p:nvSpPr>
          <p:cNvPr id="14348" name="Rectangle 11"/>
          <p:cNvSpPr>
            <a:spLocks noChangeArrowheads="1"/>
          </p:cNvSpPr>
          <p:nvPr/>
        </p:nvSpPr>
        <p:spPr bwMode="auto">
          <a:xfrm>
            <a:off x="8121650" y="6165850"/>
            <a:ext cx="914400" cy="554038"/>
          </a:xfrm>
          <a:prstGeom prst="rect">
            <a:avLst/>
          </a:prstGeom>
          <a:solidFill>
            <a:schemeClr val="accent1"/>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spcBef>
                <a:spcPct val="0"/>
              </a:spcBef>
              <a:buFontTx/>
              <a:buNone/>
            </a:pPr>
            <a:r>
              <a:rPr lang="it-IT" altLang="it-IT" sz="1800" b="1"/>
              <a:t>AT</a:t>
            </a:r>
            <a:endParaRPr lang="en-US" altLang="it-IT" sz="1800" b="1"/>
          </a:p>
        </p:txBody>
      </p:sp>
    </p:spTree>
    <p:extLst>
      <p:ext uri="{BB962C8B-B14F-4D97-AF65-F5344CB8AC3E}">
        <p14:creationId xmlns:p14="http://schemas.microsoft.com/office/powerpoint/2010/main" val="2171357829"/>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Segnaposto numero diapositiva 3"/>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fld id="{9D69F80D-A703-4BA8-8854-2ECCE6A3F018}" type="slidenum">
              <a:rPr lang="en-US" altLang="it-IT" sz="1400" smtClean="0"/>
              <a:pPr eaLnBrk="1" hangingPunct="1">
                <a:spcBef>
                  <a:spcPct val="0"/>
                </a:spcBef>
                <a:buFontTx/>
                <a:buNone/>
              </a:pPr>
              <a:t>16</a:t>
            </a:fld>
            <a:endParaRPr lang="en-US" altLang="it-IT" sz="1400" smtClean="0"/>
          </a:p>
        </p:txBody>
      </p:sp>
      <p:sp>
        <p:nvSpPr>
          <p:cNvPr id="15363" name="Text Box 2"/>
          <p:cNvSpPr txBox="1">
            <a:spLocks noChangeArrowheads="1"/>
          </p:cNvSpPr>
          <p:nvPr/>
        </p:nvSpPr>
        <p:spPr bwMode="auto">
          <a:xfrm>
            <a:off x="1852613" y="981075"/>
            <a:ext cx="531177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marL="190500" indent="-190500"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nSpc>
                <a:spcPct val="90000"/>
              </a:lnSpc>
              <a:spcBef>
                <a:spcPct val="50000"/>
              </a:spcBef>
              <a:buFontTx/>
              <a:buNone/>
            </a:pPr>
            <a:r>
              <a:rPr lang="it-IT" altLang="it-IT" sz="1400" b="1">
                <a:solidFill>
                  <a:srgbClr val="000066"/>
                </a:solidFill>
              </a:rPr>
              <a:t>I rischi operativi secondo l’approccio del Comitato di Basilea</a:t>
            </a:r>
          </a:p>
        </p:txBody>
      </p:sp>
      <p:sp>
        <p:nvSpPr>
          <p:cNvPr id="15364" name="Rectangle 3"/>
          <p:cNvSpPr>
            <a:spLocks noGrp="1" noChangeArrowheads="1"/>
          </p:cNvSpPr>
          <p:nvPr>
            <p:ph type="title" idx="4294967295"/>
          </p:nvPr>
        </p:nvSpPr>
        <p:spPr>
          <a:xfrm>
            <a:off x="1033463" y="260350"/>
            <a:ext cx="7138987" cy="504825"/>
          </a:xfrm>
        </p:spPr>
        <p:txBody>
          <a:bodyPr/>
          <a:lstStyle/>
          <a:p>
            <a:pPr algn="l" eaLnBrk="1" hangingPunct="1"/>
            <a:r>
              <a:rPr lang="it-IT" altLang="it-IT" sz="2200" smtClean="0"/>
              <a:t>Approcci di Vigilanza: classificazione dei rischi operativi</a:t>
            </a:r>
            <a:endParaRPr lang="en-GB" altLang="it-IT" sz="2200" smtClean="0"/>
          </a:p>
        </p:txBody>
      </p:sp>
      <p:grpSp>
        <p:nvGrpSpPr>
          <p:cNvPr id="15365" name="Group 4"/>
          <p:cNvGrpSpPr>
            <a:grpSpLocks/>
          </p:cNvGrpSpPr>
          <p:nvPr/>
        </p:nvGrpSpPr>
        <p:grpSpPr bwMode="auto">
          <a:xfrm>
            <a:off x="169863" y="1601788"/>
            <a:ext cx="8770937" cy="4419600"/>
            <a:chOff x="0" y="768"/>
            <a:chExt cx="5670" cy="2784"/>
          </a:xfrm>
        </p:grpSpPr>
        <p:sp>
          <p:nvSpPr>
            <p:cNvPr id="15367" name="Rectangle 5"/>
            <p:cNvSpPr>
              <a:spLocks noChangeArrowheads="1"/>
            </p:cNvSpPr>
            <p:nvPr/>
          </p:nvSpPr>
          <p:spPr bwMode="gray">
            <a:xfrm>
              <a:off x="630" y="768"/>
              <a:ext cx="630" cy="557"/>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r>
                <a:rPr lang="en-GB" altLang="it-IT" sz="1200">
                  <a:solidFill>
                    <a:srgbClr val="0000FF"/>
                  </a:solidFill>
                  <a:ea typeface="PMingLiU" pitchFamily="18" charset="-120"/>
                </a:rPr>
                <a:t>Level 1</a:t>
              </a:r>
            </a:p>
            <a:p>
              <a:pPr algn="ctr">
                <a:spcBef>
                  <a:spcPct val="0"/>
                </a:spcBef>
                <a:buFontTx/>
                <a:buNone/>
              </a:pPr>
              <a:r>
                <a:rPr lang="en-GB" altLang="it-IT" sz="1200">
                  <a:solidFill>
                    <a:srgbClr val="0000FF"/>
                  </a:solidFill>
                  <a:ea typeface="PMingLiU" pitchFamily="18" charset="-120"/>
                </a:rPr>
                <a:t>Business Line</a:t>
              </a:r>
            </a:p>
          </p:txBody>
        </p:sp>
        <p:sp>
          <p:nvSpPr>
            <p:cNvPr id="15368" name="Rectangle 6"/>
            <p:cNvSpPr>
              <a:spLocks noChangeArrowheads="1"/>
            </p:cNvSpPr>
            <p:nvPr/>
          </p:nvSpPr>
          <p:spPr bwMode="gray">
            <a:xfrm>
              <a:off x="1260" y="768"/>
              <a:ext cx="630" cy="557"/>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r>
                <a:rPr lang="en-GB" altLang="it-IT" sz="1200">
                  <a:solidFill>
                    <a:srgbClr val="0000FF"/>
                  </a:solidFill>
                  <a:ea typeface="PMingLiU" pitchFamily="18" charset="-120"/>
                </a:rPr>
                <a:t>Internal Fraud</a:t>
              </a:r>
            </a:p>
          </p:txBody>
        </p:sp>
        <p:sp>
          <p:nvSpPr>
            <p:cNvPr id="15369" name="Rectangle 7"/>
            <p:cNvSpPr>
              <a:spLocks noChangeArrowheads="1"/>
            </p:cNvSpPr>
            <p:nvPr/>
          </p:nvSpPr>
          <p:spPr bwMode="gray">
            <a:xfrm>
              <a:off x="1890" y="768"/>
              <a:ext cx="630" cy="557"/>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r>
                <a:rPr lang="en-GB" altLang="it-IT" sz="1200">
                  <a:solidFill>
                    <a:srgbClr val="0000FF"/>
                  </a:solidFill>
                  <a:ea typeface="PMingLiU" pitchFamily="18" charset="-120"/>
                </a:rPr>
                <a:t>External Fraud</a:t>
              </a:r>
            </a:p>
          </p:txBody>
        </p:sp>
        <p:sp>
          <p:nvSpPr>
            <p:cNvPr id="15370" name="Rectangle 8"/>
            <p:cNvSpPr>
              <a:spLocks noChangeArrowheads="1"/>
            </p:cNvSpPr>
            <p:nvPr/>
          </p:nvSpPr>
          <p:spPr bwMode="gray">
            <a:xfrm>
              <a:off x="2520" y="768"/>
              <a:ext cx="630" cy="557"/>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r>
                <a:rPr lang="en-GB" altLang="it-IT" sz="1200">
                  <a:solidFill>
                    <a:srgbClr val="0000FF"/>
                  </a:solidFill>
                  <a:ea typeface="PMingLiU" pitchFamily="18" charset="-120"/>
                </a:rPr>
                <a:t>Employment</a:t>
              </a:r>
            </a:p>
            <a:p>
              <a:pPr algn="ctr">
                <a:spcBef>
                  <a:spcPct val="0"/>
                </a:spcBef>
                <a:buFontTx/>
                <a:buNone/>
              </a:pPr>
              <a:r>
                <a:rPr lang="en-GB" altLang="it-IT" sz="1200">
                  <a:solidFill>
                    <a:srgbClr val="0000FF"/>
                  </a:solidFill>
                  <a:ea typeface="PMingLiU" pitchFamily="18" charset="-120"/>
                </a:rPr>
                <a:t>Practices and</a:t>
              </a:r>
            </a:p>
            <a:p>
              <a:pPr algn="ctr">
                <a:spcBef>
                  <a:spcPct val="0"/>
                </a:spcBef>
                <a:buFontTx/>
                <a:buNone/>
              </a:pPr>
              <a:r>
                <a:rPr lang="en-GB" altLang="it-IT" sz="1200">
                  <a:solidFill>
                    <a:srgbClr val="0000FF"/>
                  </a:solidFill>
                  <a:ea typeface="PMingLiU" pitchFamily="18" charset="-120"/>
                </a:rPr>
                <a:t>Workplace</a:t>
              </a:r>
            </a:p>
            <a:p>
              <a:pPr algn="ctr">
                <a:spcBef>
                  <a:spcPct val="0"/>
                </a:spcBef>
                <a:buFontTx/>
                <a:buNone/>
              </a:pPr>
              <a:r>
                <a:rPr lang="en-GB" altLang="it-IT" sz="1200">
                  <a:solidFill>
                    <a:srgbClr val="0000FF"/>
                  </a:solidFill>
                  <a:ea typeface="PMingLiU" pitchFamily="18" charset="-120"/>
                </a:rPr>
                <a:t>Safety</a:t>
              </a:r>
            </a:p>
          </p:txBody>
        </p:sp>
        <p:sp>
          <p:nvSpPr>
            <p:cNvPr id="15371" name="Rectangle 9"/>
            <p:cNvSpPr>
              <a:spLocks noChangeArrowheads="1"/>
            </p:cNvSpPr>
            <p:nvPr/>
          </p:nvSpPr>
          <p:spPr bwMode="gray">
            <a:xfrm>
              <a:off x="3150" y="768"/>
              <a:ext cx="630" cy="557"/>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r>
                <a:rPr lang="en-GB" altLang="it-IT" sz="1200">
                  <a:solidFill>
                    <a:srgbClr val="0000FF"/>
                  </a:solidFill>
                  <a:ea typeface="PMingLiU" pitchFamily="18" charset="-120"/>
                </a:rPr>
                <a:t>Clients, </a:t>
              </a:r>
            </a:p>
            <a:p>
              <a:pPr algn="ctr">
                <a:spcBef>
                  <a:spcPct val="0"/>
                </a:spcBef>
                <a:buFontTx/>
                <a:buNone/>
              </a:pPr>
              <a:r>
                <a:rPr lang="en-GB" altLang="it-IT" sz="1200">
                  <a:solidFill>
                    <a:srgbClr val="0000FF"/>
                  </a:solidFill>
                  <a:ea typeface="PMingLiU" pitchFamily="18" charset="-120"/>
                </a:rPr>
                <a:t>Products</a:t>
              </a:r>
            </a:p>
            <a:p>
              <a:pPr algn="ctr">
                <a:spcBef>
                  <a:spcPct val="0"/>
                </a:spcBef>
                <a:buFontTx/>
                <a:buNone/>
              </a:pPr>
              <a:r>
                <a:rPr lang="en-GB" altLang="it-IT" sz="1200">
                  <a:solidFill>
                    <a:srgbClr val="0000FF"/>
                  </a:solidFill>
                  <a:ea typeface="PMingLiU" pitchFamily="18" charset="-120"/>
                </a:rPr>
                <a:t>&amp; Business</a:t>
              </a:r>
            </a:p>
            <a:p>
              <a:pPr algn="ctr">
                <a:spcBef>
                  <a:spcPct val="0"/>
                </a:spcBef>
                <a:buFontTx/>
                <a:buNone/>
              </a:pPr>
              <a:r>
                <a:rPr lang="en-GB" altLang="it-IT" sz="1200">
                  <a:solidFill>
                    <a:srgbClr val="0000FF"/>
                  </a:solidFill>
                  <a:ea typeface="PMingLiU" pitchFamily="18" charset="-120"/>
                </a:rPr>
                <a:t>Practice</a:t>
              </a:r>
            </a:p>
          </p:txBody>
        </p:sp>
        <p:sp>
          <p:nvSpPr>
            <p:cNvPr id="15372" name="Rectangle 10"/>
            <p:cNvSpPr>
              <a:spLocks noChangeArrowheads="1"/>
            </p:cNvSpPr>
            <p:nvPr/>
          </p:nvSpPr>
          <p:spPr bwMode="gray">
            <a:xfrm>
              <a:off x="3780" y="768"/>
              <a:ext cx="630" cy="557"/>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r>
                <a:rPr lang="en-GB" altLang="it-IT" sz="1200">
                  <a:solidFill>
                    <a:srgbClr val="0000FF"/>
                  </a:solidFill>
                  <a:ea typeface="PMingLiU" pitchFamily="18" charset="-120"/>
                </a:rPr>
                <a:t>Damage to </a:t>
              </a:r>
            </a:p>
            <a:p>
              <a:pPr algn="ctr">
                <a:spcBef>
                  <a:spcPct val="0"/>
                </a:spcBef>
                <a:buFontTx/>
                <a:buNone/>
              </a:pPr>
              <a:r>
                <a:rPr lang="en-GB" altLang="it-IT" sz="1200">
                  <a:solidFill>
                    <a:srgbClr val="0000FF"/>
                  </a:solidFill>
                  <a:ea typeface="PMingLiU" pitchFamily="18" charset="-120"/>
                </a:rPr>
                <a:t>Physical Assets</a:t>
              </a:r>
            </a:p>
          </p:txBody>
        </p:sp>
        <p:sp>
          <p:nvSpPr>
            <p:cNvPr id="15373" name="Rectangle 11"/>
            <p:cNvSpPr>
              <a:spLocks noChangeArrowheads="1"/>
            </p:cNvSpPr>
            <p:nvPr/>
          </p:nvSpPr>
          <p:spPr bwMode="gray">
            <a:xfrm>
              <a:off x="4410" y="768"/>
              <a:ext cx="630" cy="557"/>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r>
                <a:rPr lang="en-GB" altLang="it-IT" sz="1200">
                  <a:solidFill>
                    <a:srgbClr val="0000FF"/>
                  </a:solidFill>
                  <a:ea typeface="PMingLiU" pitchFamily="18" charset="-120"/>
                </a:rPr>
                <a:t>Business </a:t>
              </a:r>
            </a:p>
            <a:p>
              <a:pPr algn="ctr">
                <a:spcBef>
                  <a:spcPct val="0"/>
                </a:spcBef>
                <a:buFontTx/>
                <a:buNone/>
              </a:pPr>
              <a:r>
                <a:rPr lang="en-GB" altLang="it-IT" sz="1200">
                  <a:solidFill>
                    <a:srgbClr val="0000FF"/>
                  </a:solidFill>
                  <a:ea typeface="PMingLiU" pitchFamily="18" charset="-120"/>
                </a:rPr>
                <a:t>Disruption and</a:t>
              </a:r>
            </a:p>
            <a:p>
              <a:pPr algn="ctr">
                <a:spcBef>
                  <a:spcPct val="0"/>
                </a:spcBef>
                <a:buFontTx/>
                <a:buNone/>
              </a:pPr>
              <a:r>
                <a:rPr lang="en-GB" altLang="it-IT" sz="1200">
                  <a:solidFill>
                    <a:srgbClr val="0000FF"/>
                  </a:solidFill>
                  <a:ea typeface="PMingLiU" pitchFamily="18" charset="-120"/>
                </a:rPr>
                <a:t>System Failure</a:t>
              </a:r>
            </a:p>
          </p:txBody>
        </p:sp>
        <p:sp>
          <p:nvSpPr>
            <p:cNvPr id="15374" name="Rectangle 12"/>
            <p:cNvSpPr>
              <a:spLocks noChangeArrowheads="1"/>
            </p:cNvSpPr>
            <p:nvPr/>
          </p:nvSpPr>
          <p:spPr bwMode="gray">
            <a:xfrm>
              <a:off x="5040" y="768"/>
              <a:ext cx="630" cy="557"/>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r>
                <a:rPr lang="en-GB" altLang="it-IT" sz="1200">
                  <a:solidFill>
                    <a:srgbClr val="0000FF"/>
                  </a:solidFill>
                  <a:ea typeface="PMingLiU" pitchFamily="18" charset="-120"/>
                </a:rPr>
                <a:t>Execution, </a:t>
              </a:r>
            </a:p>
            <a:p>
              <a:pPr algn="ctr">
                <a:spcBef>
                  <a:spcPct val="0"/>
                </a:spcBef>
                <a:buFontTx/>
                <a:buNone/>
              </a:pPr>
              <a:r>
                <a:rPr lang="en-GB" altLang="it-IT" sz="1200">
                  <a:solidFill>
                    <a:srgbClr val="0000FF"/>
                  </a:solidFill>
                  <a:ea typeface="PMingLiU" pitchFamily="18" charset="-120"/>
                </a:rPr>
                <a:t>Delivery &amp; </a:t>
              </a:r>
            </a:p>
            <a:p>
              <a:pPr algn="ctr">
                <a:spcBef>
                  <a:spcPct val="0"/>
                </a:spcBef>
                <a:buFontTx/>
                <a:buNone/>
              </a:pPr>
              <a:r>
                <a:rPr lang="en-GB" altLang="it-IT" sz="1200">
                  <a:solidFill>
                    <a:srgbClr val="0000FF"/>
                  </a:solidFill>
                  <a:ea typeface="PMingLiU" pitchFamily="18" charset="-120"/>
                </a:rPr>
                <a:t>Process </a:t>
              </a:r>
            </a:p>
            <a:p>
              <a:pPr algn="ctr">
                <a:spcBef>
                  <a:spcPct val="0"/>
                </a:spcBef>
                <a:buFontTx/>
                <a:buNone/>
              </a:pPr>
              <a:r>
                <a:rPr lang="en-GB" altLang="it-IT" sz="1200">
                  <a:solidFill>
                    <a:srgbClr val="0000FF"/>
                  </a:solidFill>
                  <a:ea typeface="PMingLiU" pitchFamily="18" charset="-120"/>
                </a:rPr>
                <a:t>Management</a:t>
              </a:r>
            </a:p>
          </p:txBody>
        </p:sp>
        <p:sp>
          <p:nvSpPr>
            <p:cNvPr id="15375" name="Rectangle 13"/>
            <p:cNvSpPr>
              <a:spLocks noChangeArrowheads="1"/>
            </p:cNvSpPr>
            <p:nvPr/>
          </p:nvSpPr>
          <p:spPr bwMode="gray">
            <a:xfrm>
              <a:off x="1260" y="1325"/>
              <a:ext cx="630" cy="278"/>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endParaRPr lang="it-IT" altLang="it-IT" sz="1200">
                <a:solidFill>
                  <a:srgbClr val="0000FF"/>
                </a:solidFill>
                <a:ea typeface="PMingLiU" pitchFamily="18" charset="-120"/>
              </a:endParaRPr>
            </a:p>
          </p:txBody>
        </p:sp>
        <p:sp>
          <p:nvSpPr>
            <p:cNvPr id="15376" name="Rectangle 14"/>
            <p:cNvSpPr>
              <a:spLocks noChangeArrowheads="1"/>
            </p:cNvSpPr>
            <p:nvPr/>
          </p:nvSpPr>
          <p:spPr bwMode="gray">
            <a:xfrm>
              <a:off x="1890" y="1325"/>
              <a:ext cx="630" cy="278"/>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endParaRPr lang="it-IT" altLang="it-IT" sz="1200">
                <a:solidFill>
                  <a:srgbClr val="0000FF"/>
                </a:solidFill>
                <a:ea typeface="PMingLiU" pitchFamily="18" charset="-120"/>
              </a:endParaRPr>
            </a:p>
          </p:txBody>
        </p:sp>
        <p:sp>
          <p:nvSpPr>
            <p:cNvPr id="15377" name="Rectangle 15"/>
            <p:cNvSpPr>
              <a:spLocks noChangeArrowheads="1"/>
            </p:cNvSpPr>
            <p:nvPr/>
          </p:nvSpPr>
          <p:spPr bwMode="gray">
            <a:xfrm>
              <a:off x="2520" y="1325"/>
              <a:ext cx="630" cy="278"/>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endParaRPr lang="it-IT" altLang="it-IT" sz="1200">
                <a:solidFill>
                  <a:srgbClr val="0000FF"/>
                </a:solidFill>
                <a:ea typeface="PMingLiU" pitchFamily="18" charset="-120"/>
              </a:endParaRPr>
            </a:p>
          </p:txBody>
        </p:sp>
        <p:sp>
          <p:nvSpPr>
            <p:cNvPr id="15378" name="Rectangle 16"/>
            <p:cNvSpPr>
              <a:spLocks noChangeArrowheads="1"/>
            </p:cNvSpPr>
            <p:nvPr/>
          </p:nvSpPr>
          <p:spPr bwMode="gray">
            <a:xfrm>
              <a:off x="3150" y="1325"/>
              <a:ext cx="630" cy="278"/>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endParaRPr lang="it-IT" altLang="it-IT" sz="1200">
                <a:solidFill>
                  <a:srgbClr val="0000FF"/>
                </a:solidFill>
                <a:ea typeface="PMingLiU" pitchFamily="18" charset="-120"/>
              </a:endParaRPr>
            </a:p>
          </p:txBody>
        </p:sp>
        <p:sp>
          <p:nvSpPr>
            <p:cNvPr id="15379" name="Rectangle 17"/>
            <p:cNvSpPr>
              <a:spLocks noChangeArrowheads="1"/>
            </p:cNvSpPr>
            <p:nvPr/>
          </p:nvSpPr>
          <p:spPr bwMode="gray">
            <a:xfrm>
              <a:off x="3780" y="1325"/>
              <a:ext cx="630" cy="278"/>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endParaRPr lang="it-IT" altLang="it-IT" sz="1200">
                <a:solidFill>
                  <a:srgbClr val="0000FF"/>
                </a:solidFill>
                <a:ea typeface="PMingLiU" pitchFamily="18" charset="-120"/>
              </a:endParaRPr>
            </a:p>
          </p:txBody>
        </p:sp>
        <p:sp>
          <p:nvSpPr>
            <p:cNvPr id="15380" name="Rectangle 18"/>
            <p:cNvSpPr>
              <a:spLocks noChangeArrowheads="1"/>
            </p:cNvSpPr>
            <p:nvPr/>
          </p:nvSpPr>
          <p:spPr bwMode="gray">
            <a:xfrm>
              <a:off x="4410" y="1325"/>
              <a:ext cx="630" cy="278"/>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endParaRPr lang="it-IT" altLang="it-IT" sz="1200">
                <a:solidFill>
                  <a:srgbClr val="0000FF"/>
                </a:solidFill>
                <a:ea typeface="PMingLiU" pitchFamily="18" charset="-120"/>
              </a:endParaRPr>
            </a:p>
          </p:txBody>
        </p:sp>
        <p:sp>
          <p:nvSpPr>
            <p:cNvPr id="15381" name="Rectangle 19"/>
            <p:cNvSpPr>
              <a:spLocks noChangeArrowheads="1"/>
            </p:cNvSpPr>
            <p:nvPr/>
          </p:nvSpPr>
          <p:spPr bwMode="gray">
            <a:xfrm>
              <a:off x="5040" y="1325"/>
              <a:ext cx="630" cy="278"/>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endParaRPr lang="it-IT" altLang="it-IT" sz="1200">
                <a:solidFill>
                  <a:srgbClr val="0000FF"/>
                </a:solidFill>
                <a:ea typeface="PMingLiU" pitchFamily="18" charset="-120"/>
              </a:endParaRPr>
            </a:p>
          </p:txBody>
        </p:sp>
        <p:sp>
          <p:nvSpPr>
            <p:cNvPr id="15382" name="Rectangle 20"/>
            <p:cNvSpPr>
              <a:spLocks noChangeArrowheads="1"/>
            </p:cNvSpPr>
            <p:nvPr/>
          </p:nvSpPr>
          <p:spPr bwMode="gray">
            <a:xfrm>
              <a:off x="1260" y="1603"/>
              <a:ext cx="630" cy="279"/>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endParaRPr lang="it-IT" altLang="it-IT" sz="1200">
                <a:solidFill>
                  <a:srgbClr val="0000FF"/>
                </a:solidFill>
                <a:ea typeface="PMingLiU" pitchFamily="18" charset="-120"/>
              </a:endParaRPr>
            </a:p>
          </p:txBody>
        </p:sp>
        <p:sp>
          <p:nvSpPr>
            <p:cNvPr id="15383" name="Rectangle 21"/>
            <p:cNvSpPr>
              <a:spLocks noChangeArrowheads="1"/>
            </p:cNvSpPr>
            <p:nvPr/>
          </p:nvSpPr>
          <p:spPr bwMode="gray">
            <a:xfrm>
              <a:off x="1890" y="1603"/>
              <a:ext cx="630" cy="279"/>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endParaRPr lang="it-IT" altLang="it-IT" sz="1200">
                <a:solidFill>
                  <a:srgbClr val="0000FF"/>
                </a:solidFill>
                <a:ea typeface="PMingLiU" pitchFamily="18" charset="-120"/>
              </a:endParaRPr>
            </a:p>
          </p:txBody>
        </p:sp>
        <p:sp>
          <p:nvSpPr>
            <p:cNvPr id="15384" name="Rectangle 22"/>
            <p:cNvSpPr>
              <a:spLocks noChangeArrowheads="1"/>
            </p:cNvSpPr>
            <p:nvPr/>
          </p:nvSpPr>
          <p:spPr bwMode="gray">
            <a:xfrm>
              <a:off x="2520" y="1603"/>
              <a:ext cx="630" cy="279"/>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endParaRPr lang="it-IT" altLang="it-IT" sz="1200">
                <a:solidFill>
                  <a:srgbClr val="0000FF"/>
                </a:solidFill>
                <a:ea typeface="PMingLiU" pitchFamily="18" charset="-120"/>
              </a:endParaRPr>
            </a:p>
          </p:txBody>
        </p:sp>
        <p:sp>
          <p:nvSpPr>
            <p:cNvPr id="15385" name="Rectangle 23"/>
            <p:cNvSpPr>
              <a:spLocks noChangeArrowheads="1"/>
            </p:cNvSpPr>
            <p:nvPr/>
          </p:nvSpPr>
          <p:spPr bwMode="gray">
            <a:xfrm>
              <a:off x="3150" y="1603"/>
              <a:ext cx="630" cy="279"/>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endParaRPr lang="it-IT" altLang="it-IT" sz="1200">
                <a:solidFill>
                  <a:srgbClr val="0000FF"/>
                </a:solidFill>
                <a:ea typeface="PMingLiU" pitchFamily="18" charset="-120"/>
              </a:endParaRPr>
            </a:p>
          </p:txBody>
        </p:sp>
        <p:sp>
          <p:nvSpPr>
            <p:cNvPr id="15386" name="Rectangle 24"/>
            <p:cNvSpPr>
              <a:spLocks noChangeArrowheads="1"/>
            </p:cNvSpPr>
            <p:nvPr/>
          </p:nvSpPr>
          <p:spPr bwMode="gray">
            <a:xfrm>
              <a:off x="3780" y="1603"/>
              <a:ext cx="630" cy="279"/>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endParaRPr lang="it-IT" altLang="it-IT" sz="1200">
                <a:solidFill>
                  <a:srgbClr val="0000FF"/>
                </a:solidFill>
                <a:ea typeface="PMingLiU" pitchFamily="18" charset="-120"/>
              </a:endParaRPr>
            </a:p>
          </p:txBody>
        </p:sp>
        <p:sp>
          <p:nvSpPr>
            <p:cNvPr id="15387" name="Rectangle 25"/>
            <p:cNvSpPr>
              <a:spLocks noChangeArrowheads="1"/>
            </p:cNvSpPr>
            <p:nvPr/>
          </p:nvSpPr>
          <p:spPr bwMode="gray">
            <a:xfrm>
              <a:off x="4410" y="1603"/>
              <a:ext cx="630" cy="279"/>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endParaRPr lang="it-IT" altLang="it-IT" sz="1200">
                <a:solidFill>
                  <a:srgbClr val="0000FF"/>
                </a:solidFill>
                <a:ea typeface="PMingLiU" pitchFamily="18" charset="-120"/>
              </a:endParaRPr>
            </a:p>
          </p:txBody>
        </p:sp>
        <p:sp>
          <p:nvSpPr>
            <p:cNvPr id="15388" name="Rectangle 26"/>
            <p:cNvSpPr>
              <a:spLocks noChangeArrowheads="1"/>
            </p:cNvSpPr>
            <p:nvPr/>
          </p:nvSpPr>
          <p:spPr bwMode="gray">
            <a:xfrm>
              <a:off x="5040" y="1603"/>
              <a:ext cx="630" cy="279"/>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endParaRPr lang="it-IT" altLang="it-IT" sz="1200">
                <a:solidFill>
                  <a:srgbClr val="0000FF"/>
                </a:solidFill>
                <a:ea typeface="PMingLiU" pitchFamily="18" charset="-120"/>
              </a:endParaRPr>
            </a:p>
          </p:txBody>
        </p:sp>
        <p:sp>
          <p:nvSpPr>
            <p:cNvPr id="15389" name="Rectangle 27"/>
            <p:cNvSpPr>
              <a:spLocks noChangeArrowheads="1"/>
            </p:cNvSpPr>
            <p:nvPr/>
          </p:nvSpPr>
          <p:spPr bwMode="gray">
            <a:xfrm>
              <a:off x="1260" y="1882"/>
              <a:ext cx="630" cy="278"/>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endParaRPr lang="it-IT" altLang="it-IT" sz="1200">
                <a:solidFill>
                  <a:srgbClr val="0000FF"/>
                </a:solidFill>
                <a:ea typeface="PMingLiU" pitchFamily="18" charset="-120"/>
              </a:endParaRPr>
            </a:p>
          </p:txBody>
        </p:sp>
        <p:sp>
          <p:nvSpPr>
            <p:cNvPr id="15390" name="Rectangle 28"/>
            <p:cNvSpPr>
              <a:spLocks noChangeArrowheads="1"/>
            </p:cNvSpPr>
            <p:nvPr/>
          </p:nvSpPr>
          <p:spPr bwMode="gray">
            <a:xfrm>
              <a:off x="1890" y="1882"/>
              <a:ext cx="630" cy="278"/>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endParaRPr lang="it-IT" altLang="it-IT" sz="1200">
                <a:solidFill>
                  <a:srgbClr val="0000FF"/>
                </a:solidFill>
                <a:ea typeface="PMingLiU" pitchFamily="18" charset="-120"/>
              </a:endParaRPr>
            </a:p>
          </p:txBody>
        </p:sp>
        <p:sp>
          <p:nvSpPr>
            <p:cNvPr id="15391" name="Rectangle 29"/>
            <p:cNvSpPr>
              <a:spLocks noChangeArrowheads="1"/>
            </p:cNvSpPr>
            <p:nvPr/>
          </p:nvSpPr>
          <p:spPr bwMode="gray">
            <a:xfrm>
              <a:off x="2520" y="1882"/>
              <a:ext cx="630" cy="278"/>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endParaRPr lang="it-IT" altLang="it-IT" sz="1200">
                <a:solidFill>
                  <a:srgbClr val="0000FF"/>
                </a:solidFill>
                <a:ea typeface="PMingLiU" pitchFamily="18" charset="-120"/>
              </a:endParaRPr>
            </a:p>
          </p:txBody>
        </p:sp>
        <p:sp>
          <p:nvSpPr>
            <p:cNvPr id="15392" name="Rectangle 30"/>
            <p:cNvSpPr>
              <a:spLocks noChangeArrowheads="1"/>
            </p:cNvSpPr>
            <p:nvPr/>
          </p:nvSpPr>
          <p:spPr bwMode="gray">
            <a:xfrm>
              <a:off x="3150" y="1882"/>
              <a:ext cx="630" cy="278"/>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endParaRPr lang="it-IT" altLang="it-IT" sz="1200">
                <a:solidFill>
                  <a:srgbClr val="0000FF"/>
                </a:solidFill>
                <a:ea typeface="PMingLiU" pitchFamily="18" charset="-120"/>
              </a:endParaRPr>
            </a:p>
          </p:txBody>
        </p:sp>
        <p:sp>
          <p:nvSpPr>
            <p:cNvPr id="15393" name="Rectangle 31"/>
            <p:cNvSpPr>
              <a:spLocks noChangeArrowheads="1"/>
            </p:cNvSpPr>
            <p:nvPr/>
          </p:nvSpPr>
          <p:spPr bwMode="gray">
            <a:xfrm>
              <a:off x="3780" y="1882"/>
              <a:ext cx="630" cy="278"/>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endParaRPr lang="it-IT" altLang="it-IT" sz="1200">
                <a:solidFill>
                  <a:srgbClr val="0000FF"/>
                </a:solidFill>
                <a:ea typeface="PMingLiU" pitchFamily="18" charset="-120"/>
              </a:endParaRPr>
            </a:p>
          </p:txBody>
        </p:sp>
        <p:sp>
          <p:nvSpPr>
            <p:cNvPr id="15394" name="Rectangle 32"/>
            <p:cNvSpPr>
              <a:spLocks noChangeArrowheads="1"/>
            </p:cNvSpPr>
            <p:nvPr/>
          </p:nvSpPr>
          <p:spPr bwMode="gray">
            <a:xfrm>
              <a:off x="4410" y="1882"/>
              <a:ext cx="630" cy="278"/>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endParaRPr lang="it-IT" altLang="it-IT" sz="1200">
                <a:solidFill>
                  <a:srgbClr val="0000FF"/>
                </a:solidFill>
                <a:ea typeface="PMingLiU" pitchFamily="18" charset="-120"/>
              </a:endParaRPr>
            </a:p>
          </p:txBody>
        </p:sp>
        <p:sp>
          <p:nvSpPr>
            <p:cNvPr id="15395" name="Rectangle 33"/>
            <p:cNvSpPr>
              <a:spLocks noChangeArrowheads="1"/>
            </p:cNvSpPr>
            <p:nvPr/>
          </p:nvSpPr>
          <p:spPr bwMode="gray">
            <a:xfrm>
              <a:off x="5040" y="1882"/>
              <a:ext cx="630" cy="278"/>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endParaRPr lang="it-IT" altLang="it-IT" sz="1200">
                <a:solidFill>
                  <a:srgbClr val="0000FF"/>
                </a:solidFill>
                <a:ea typeface="PMingLiU" pitchFamily="18" charset="-120"/>
              </a:endParaRPr>
            </a:p>
          </p:txBody>
        </p:sp>
        <p:sp>
          <p:nvSpPr>
            <p:cNvPr id="15396" name="Rectangle 34"/>
            <p:cNvSpPr>
              <a:spLocks noChangeArrowheads="1"/>
            </p:cNvSpPr>
            <p:nvPr/>
          </p:nvSpPr>
          <p:spPr bwMode="gray">
            <a:xfrm>
              <a:off x="1260" y="2160"/>
              <a:ext cx="630" cy="278"/>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endParaRPr lang="it-IT" altLang="it-IT" sz="1200">
                <a:solidFill>
                  <a:srgbClr val="0000FF"/>
                </a:solidFill>
                <a:ea typeface="PMingLiU" pitchFamily="18" charset="-120"/>
              </a:endParaRPr>
            </a:p>
          </p:txBody>
        </p:sp>
        <p:sp>
          <p:nvSpPr>
            <p:cNvPr id="15397" name="Rectangle 35"/>
            <p:cNvSpPr>
              <a:spLocks noChangeArrowheads="1"/>
            </p:cNvSpPr>
            <p:nvPr/>
          </p:nvSpPr>
          <p:spPr bwMode="gray">
            <a:xfrm>
              <a:off x="1890" y="2160"/>
              <a:ext cx="630" cy="278"/>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endParaRPr lang="it-IT" altLang="it-IT" sz="1200">
                <a:solidFill>
                  <a:srgbClr val="0000FF"/>
                </a:solidFill>
                <a:ea typeface="PMingLiU" pitchFamily="18" charset="-120"/>
              </a:endParaRPr>
            </a:p>
          </p:txBody>
        </p:sp>
        <p:sp>
          <p:nvSpPr>
            <p:cNvPr id="15398" name="Rectangle 36"/>
            <p:cNvSpPr>
              <a:spLocks noChangeArrowheads="1"/>
            </p:cNvSpPr>
            <p:nvPr/>
          </p:nvSpPr>
          <p:spPr bwMode="gray">
            <a:xfrm>
              <a:off x="2520" y="2160"/>
              <a:ext cx="630" cy="278"/>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endParaRPr lang="it-IT" altLang="it-IT" sz="1200">
                <a:solidFill>
                  <a:srgbClr val="0000FF"/>
                </a:solidFill>
                <a:ea typeface="PMingLiU" pitchFamily="18" charset="-120"/>
              </a:endParaRPr>
            </a:p>
          </p:txBody>
        </p:sp>
        <p:sp>
          <p:nvSpPr>
            <p:cNvPr id="15399" name="Rectangle 37"/>
            <p:cNvSpPr>
              <a:spLocks noChangeArrowheads="1"/>
            </p:cNvSpPr>
            <p:nvPr/>
          </p:nvSpPr>
          <p:spPr bwMode="gray">
            <a:xfrm>
              <a:off x="3150" y="2160"/>
              <a:ext cx="630" cy="278"/>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endParaRPr lang="it-IT" altLang="it-IT" sz="1200">
                <a:solidFill>
                  <a:srgbClr val="0000FF"/>
                </a:solidFill>
                <a:ea typeface="PMingLiU" pitchFamily="18" charset="-120"/>
              </a:endParaRPr>
            </a:p>
          </p:txBody>
        </p:sp>
        <p:sp>
          <p:nvSpPr>
            <p:cNvPr id="15400" name="Rectangle 38"/>
            <p:cNvSpPr>
              <a:spLocks noChangeArrowheads="1"/>
            </p:cNvSpPr>
            <p:nvPr/>
          </p:nvSpPr>
          <p:spPr bwMode="gray">
            <a:xfrm>
              <a:off x="3780" y="2160"/>
              <a:ext cx="630" cy="278"/>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endParaRPr lang="it-IT" altLang="it-IT" sz="1200">
                <a:solidFill>
                  <a:srgbClr val="0000FF"/>
                </a:solidFill>
                <a:ea typeface="PMingLiU" pitchFamily="18" charset="-120"/>
              </a:endParaRPr>
            </a:p>
          </p:txBody>
        </p:sp>
        <p:sp>
          <p:nvSpPr>
            <p:cNvPr id="15401" name="Rectangle 39"/>
            <p:cNvSpPr>
              <a:spLocks noChangeArrowheads="1"/>
            </p:cNvSpPr>
            <p:nvPr/>
          </p:nvSpPr>
          <p:spPr bwMode="gray">
            <a:xfrm>
              <a:off x="4410" y="2160"/>
              <a:ext cx="630" cy="278"/>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endParaRPr lang="it-IT" altLang="it-IT" sz="1200">
                <a:solidFill>
                  <a:srgbClr val="0000FF"/>
                </a:solidFill>
                <a:ea typeface="PMingLiU" pitchFamily="18" charset="-120"/>
              </a:endParaRPr>
            </a:p>
          </p:txBody>
        </p:sp>
        <p:sp>
          <p:nvSpPr>
            <p:cNvPr id="15402" name="Rectangle 40"/>
            <p:cNvSpPr>
              <a:spLocks noChangeArrowheads="1"/>
            </p:cNvSpPr>
            <p:nvPr/>
          </p:nvSpPr>
          <p:spPr bwMode="gray">
            <a:xfrm>
              <a:off x="5040" y="2160"/>
              <a:ext cx="630" cy="278"/>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endParaRPr lang="it-IT" altLang="it-IT" sz="1200">
                <a:solidFill>
                  <a:srgbClr val="0000FF"/>
                </a:solidFill>
                <a:ea typeface="PMingLiU" pitchFamily="18" charset="-120"/>
              </a:endParaRPr>
            </a:p>
          </p:txBody>
        </p:sp>
        <p:sp>
          <p:nvSpPr>
            <p:cNvPr id="15403" name="Rectangle 41"/>
            <p:cNvSpPr>
              <a:spLocks noChangeArrowheads="1"/>
            </p:cNvSpPr>
            <p:nvPr/>
          </p:nvSpPr>
          <p:spPr bwMode="gray">
            <a:xfrm>
              <a:off x="1260" y="2438"/>
              <a:ext cx="630" cy="279"/>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endParaRPr lang="it-IT" altLang="it-IT" sz="1200">
                <a:solidFill>
                  <a:srgbClr val="0000FF"/>
                </a:solidFill>
                <a:ea typeface="PMingLiU" pitchFamily="18" charset="-120"/>
              </a:endParaRPr>
            </a:p>
          </p:txBody>
        </p:sp>
        <p:sp>
          <p:nvSpPr>
            <p:cNvPr id="15404" name="Rectangle 42"/>
            <p:cNvSpPr>
              <a:spLocks noChangeArrowheads="1"/>
            </p:cNvSpPr>
            <p:nvPr/>
          </p:nvSpPr>
          <p:spPr bwMode="gray">
            <a:xfrm>
              <a:off x="1890" y="2438"/>
              <a:ext cx="630" cy="279"/>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endParaRPr lang="it-IT" altLang="it-IT" sz="1200">
                <a:solidFill>
                  <a:srgbClr val="0000FF"/>
                </a:solidFill>
                <a:ea typeface="PMingLiU" pitchFamily="18" charset="-120"/>
              </a:endParaRPr>
            </a:p>
          </p:txBody>
        </p:sp>
        <p:sp>
          <p:nvSpPr>
            <p:cNvPr id="15405" name="Rectangle 43"/>
            <p:cNvSpPr>
              <a:spLocks noChangeArrowheads="1"/>
            </p:cNvSpPr>
            <p:nvPr/>
          </p:nvSpPr>
          <p:spPr bwMode="gray">
            <a:xfrm>
              <a:off x="2520" y="2438"/>
              <a:ext cx="630" cy="279"/>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endParaRPr lang="it-IT" altLang="it-IT" sz="1200">
                <a:solidFill>
                  <a:srgbClr val="0000FF"/>
                </a:solidFill>
                <a:ea typeface="PMingLiU" pitchFamily="18" charset="-120"/>
              </a:endParaRPr>
            </a:p>
          </p:txBody>
        </p:sp>
        <p:sp>
          <p:nvSpPr>
            <p:cNvPr id="15406" name="Rectangle 44"/>
            <p:cNvSpPr>
              <a:spLocks noChangeArrowheads="1"/>
            </p:cNvSpPr>
            <p:nvPr/>
          </p:nvSpPr>
          <p:spPr bwMode="gray">
            <a:xfrm>
              <a:off x="3150" y="2438"/>
              <a:ext cx="630" cy="279"/>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endParaRPr lang="it-IT" altLang="it-IT" sz="1200">
                <a:solidFill>
                  <a:srgbClr val="0000FF"/>
                </a:solidFill>
                <a:ea typeface="PMingLiU" pitchFamily="18" charset="-120"/>
              </a:endParaRPr>
            </a:p>
          </p:txBody>
        </p:sp>
        <p:sp>
          <p:nvSpPr>
            <p:cNvPr id="15407" name="Rectangle 45"/>
            <p:cNvSpPr>
              <a:spLocks noChangeArrowheads="1"/>
            </p:cNvSpPr>
            <p:nvPr/>
          </p:nvSpPr>
          <p:spPr bwMode="gray">
            <a:xfrm>
              <a:off x="3780" y="2438"/>
              <a:ext cx="630" cy="279"/>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endParaRPr lang="it-IT" altLang="it-IT" sz="1200">
                <a:solidFill>
                  <a:srgbClr val="0000FF"/>
                </a:solidFill>
                <a:ea typeface="PMingLiU" pitchFamily="18" charset="-120"/>
              </a:endParaRPr>
            </a:p>
          </p:txBody>
        </p:sp>
        <p:sp>
          <p:nvSpPr>
            <p:cNvPr id="15408" name="Rectangle 46"/>
            <p:cNvSpPr>
              <a:spLocks noChangeArrowheads="1"/>
            </p:cNvSpPr>
            <p:nvPr/>
          </p:nvSpPr>
          <p:spPr bwMode="gray">
            <a:xfrm>
              <a:off x="4410" y="2438"/>
              <a:ext cx="630" cy="279"/>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endParaRPr lang="it-IT" altLang="it-IT" sz="1200">
                <a:solidFill>
                  <a:srgbClr val="0000FF"/>
                </a:solidFill>
                <a:ea typeface="PMingLiU" pitchFamily="18" charset="-120"/>
              </a:endParaRPr>
            </a:p>
          </p:txBody>
        </p:sp>
        <p:sp>
          <p:nvSpPr>
            <p:cNvPr id="15409" name="Rectangle 47"/>
            <p:cNvSpPr>
              <a:spLocks noChangeArrowheads="1"/>
            </p:cNvSpPr>
            <p:nvPr/>
          </p:nvSpPr>
          <p:spPr bwMode="gray">
            <a:xfrm>
              <a:off x="5040" y="2438"/>
              <a:ext cx="630" cy="279"/>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endParaRPr lang="it-IT" altLang="it-IT" sz="1200">
                <a:solidFill>
                  <a:srgbClr val="0000FF"/>
                </a:solidFill>
                <a:ea typeface="PMingLiU" pitchFamily="18" charset="-120"/>
              </a:endParaRPr>
            </a:p>
          </p:txBody>
        </p:sp>
        <p:sp>
          <p:nvSpPr>
            <p:cNvPr id="15410" name="Rectangle 48"/>
            <p:cNvSpPr>
              <a:spLocks noChangeArrowheads="1"/>
            </p:cNvSpPr>
            <p:nvPr/>
          </p:nvSpPr>
          <p:spPr bwMode="gray">
            <a:xfrm>
              <a:off x="1260" y="2717"/>
              <a:ext cx="630" cy="278"/>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endParaRPr lang="it-IT" altLang="it-IT" sz="1200">
                <a:solidFill>
                  <a:srgbClr val="0000FF"/>
                </a:solidFill>
                <a:ea typeface="PMingLiU" pitchFamily="18" charset="-120"/>
              </a:endParaRPr>
            </a:p>
          </p:txBody>
        </p:sp>
        <p:sp>
          <p:nvSpPr>
            <p:cNvPr id="15411" name="Rectangle 49"/>
            <p:cNvSpPr>
              <a:spLocks noChangeArrowheads="1"/>
            </p:cNvSpPr>
            <p:nvPr/>
          </p:nvSpPr>
          <p:spPr bwMode="gray">
            <a:xfrm>
              <a:off x="1890" y="2717"/>
              <a:ext cx="630" cy="278"/>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endParaRPr lang="it-IT" altLang="it-IT" sz="1200">
                <a:solidFill>
                  <a:srgbClr val="0000FF"/>
                </a:solidFill>
                <a:ea typeface="PMingLiU" pitchFamily="18" charset="-120"/>
              </a:endParaRPr>
            </a:p>
          </p:txBody>
        </p:sp>
        <p:sp>
          <p:nvSpPr>
            <p:cNvPr id="15412" name="Rectangle 50"/>
            <p:cNvSpPr>
              <a:spLocks noChangeArrowheads="1"/>
            </p:cNvSpPr>
            <p:nvPr/>
          </p:nvSpPr>
          <p:spPr bwMode="gray">
            <a:xfrm>
              <a:off x="2520" y="2717"/>
              <a:ext cx="630" cy="278"/>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endParaRPr lang="it-IT" altLang="it-IT" sz="1200">
                <a:solidFill>
                  <a:srgbClr val="0000FF"/>
                </a:solidFill>
                <a:ea typeface="PMingLiU" pitchFamily="18" charset="-120"/>
              </a:endParaRPr>
            </a:p>
          </p:txBody>
        </p:sp>
        <p:sp>
          <p:nvSpPr>
            <p:cNvPr id="15413" name="Rectangle 51"/>
            <p:cNvSpPr>
              <a:spLocks noChangeArrowheads="1"/>
            </p:cNvSpPr>
            <p:nvPr/>
          </p:nvSpPr>
          <p:spPr bwMode="gray">
            <a:xfrm>
              <a:off x="3150" y="2717"/>
              <a:ext cx="630" cy="278"/>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endParaRPr lang="it-IT" altLang="it-IT" sz="1200">
                <a:solidFill>
                  <a:srgbClr val="0000FF"/>
                </a:solidFill>
                <a:ea typeface="PMingLiU" pitchFamily="18" charset="-120"/>
              </a:endParaRPr>
            </a:p>
          </p:txBody>
        </p:sp>
        <p:sp>
          <p:nvSpPr>
            <p:cNvPr id="15414" name="Rectangle 52"/>
            <p:cNvSpPr>
              <a:spLocks noChangeArrowheads="1"/>
            </p:cNvSpPr>
            <p:nvPr/>
          </p:nvSpPr>
          <p:spPr bwMode="gray">
            <a:xfrm>
              <a:off x="3780" y="2717"/>
              <a:ext cx="630" cy="278"/>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endParaRPr lang="it-IT" altLang="it-IT" sz="1200">
                <a:solidFill>
                  <a:srgbClr val="0000FF"/>
                </a:solidFill>
                <a:ea typeface="PMingLiU" pitchFamily="18" charset="-120"/>
              </a:endParaRPr>
            </a:p>
          </p:txBody>
        </p:sp>
        <p:sp>
          <p:nvSpPr>
            <p:cNvPr id="15415" name="Rectangle 53"/>
            <p:cNvSpPr>
              <a:spLocks noChangeArrowheads="1"/>
            </p:cNvSpPr>
            <p:nvPr/>
          </p:nvSpPr>
          <p:spPr bwMode="gray">
            <a:xfrm>
              <a:off x="4410" y="2717"/>
              <a:ext cx="630" cy="278"/>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endParaRPr lang="it-IT" altLang="it-IT" sz="1200">
                <a:solidFill>
                  <a:srgbClr val="0000FF"/>
                </a:solidFill>
                <a:ea typeface="PMingLiU" pitchFamily="18" charset="-120"/>
              </a:endParaRPr>
            </a:p>
          </p:txBody>
        </p:sp>
        <p:sp>
          <p:nvSpPr>
            <p:cNvPr id="15416" name="Rectangle 54"/>
            <p:cNvSpPr>
              <a:spLocks noChangeArrowheads="1"/>
            </p:cNvSpPr>
            <p:nvPr/>
          </p:nvSpPr>
          <p:spPr bwMode="gray">
            <a:xfrm>
              <a:off x="5040" y="2717"/>
              <a:ext cx="630" cy="278"/>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endParaRPr lang="it-IT" altLang="it-IT" sz="1200">
                <a:solidFill>
                  <a:srgbClr val="0000FF"/>
                </a:solidFill>
                <a:ea typeface="PMingLiU" pitchFamily="18" charset="-120"/>
              </a:endParaRPr>
            </a:p>
          </p:txBody>
        </p:sp>
        <p:sp>
          <p:nvSpPr>
            <p:cNvPr id="15417" name="Rectangle 55"/>
            <p:cNvSpPr>
              <a:spLocks noChangeArrowheads="1"/>
            </p:cNvSpPr>
            <p:nvPr/>
          </p:nvSpPr>
          <p:spPr bwMode="gray">
            <a:xfrm>
              <a:off x="1260" y="2995"/>
              <a:ext cx="630" cy="279"/>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endParaRPr lang="it-IT" altLang="it-IT" sz="1200">
                <a:solidFill>
                  <a:srgbClr val="0000FF"/>
                </a:solidFill>
                <a:ea typeface="PMingLiU" pitchFamily="18" charset="-120"/>
              </a:endParaRPr>
            </a:p>
          </p:txBody>
        </p:sp>
        <p:sp>
          <p:nvSpPr>
            <p:cNvPr id="15418" name="Rectangle 56"/>
            <p:cNvSpPr>
              <a:spLocks noChangeArrowheads="1"/>
            </p:cNvSpPr>
            <p:nvPr/>
          </p:nvSpPr>
          <p:spPr bwMode="gray">
            <a:xfrm>
              <a:off x="1890" y="2995"/>
              <a:ext cx="630" cy="279"/>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endParaRPr lang="it-IT" altLang="it-IT" sz="1200">
                <a:solidFill>
                  <a:srgbClr val="0000FF"/>
                </a:solidFill>
                <a:ea typeface="PMingLiU" pitchFamily="18" charset="-120"/>
              </a:endParaRPr>
            </a:p>
          </p:txBody>
        </p:sp>
        <p:sp>
          <p:nvSpPr>
            <p:cNvPr id="15419" name="Rectangle 57"/>
            <p:cNvSpPr>
              <a:spLocks noChangeArrowheads="1"/>
            </p:cNvSpPr>
            <p:nvPr/>
          </p:nvSpPr>
          <p:spPr bwMode="gray">
            <a:xfrm>
              <a:off x="2520" y="2995"/>
              <a:ext cx="630" cy="279"/>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endParaRPr lang="it-IT" altLang="it-IT" sz="1200">
                <a:solidFill>
                  <a:srgbClr val="0000FF"/>
                </a:solidFill>
                <a:ea typeface="PMingLiU" pitchFamily="18" charset="-120"/>
              </a:endParaRPr>
            </a:p>
          </p:txBody>
        </p:sp>
        <p:sp>
          <p:nvSpPr>
            <p:cNvPr id="15420" name="Rectangle 58"/>
            <p:cNvSpPr>
              <a:spLocks noChangeArrowheads="1"/>
            </p:cNvSpPr>
            <p:nvPr/>
          </p:nvSpPr>
          <p:spPr bwMode="gray">
            <a:xfrm>
              <a:off x="3150" y="2995"/>
              <a:ext cx="630" cy="279"/>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endParaRPr lang="it-IT" altLang="it-IT" sz="1200">
                <a:solidFill>
                  <a:srgbClr val="0000FF"/>
                </a:solidFill>
                <a:ea typeface="PMingLiU" pitchFamily="18" charset="-120"/>
              </a:endParaRPr>
            </a:p>
          </p:txBody>
        </p:sp>
        <p:sp>
          <p:nvSpPr>
            <p:cNvPr id="15421" name="Rectangle 59"/>
            <p:cNvSpPr>
              <a:spLocks noChangeArrowheads="1"/>
            </p:cNvSpPr>
            <p:nvPr/>
          </p:nvSpPr>
          <p:spPr bwMode="gray">
            <a:xfrm>
              <a:off x="3780" y="2995"/>
              <a:ext cx="630" cy="279"/>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endParaRPr lang="it-IT" altLang="it-IT" sz="1200">
                <a:solidFill>
                  <a:srgbClr val="0000FF"/>
                </a:solidFill>
                <a:ea typeface="PMingLiU" pitchFamily="18" charset="-120"/>
              </a:endParaRPr>
            </a:p>
          </p:txBody>
        </p:sp>
        <p:sp>
          <p:nvSpPr>
            <p:cNvPr id="15422" name="Rectangle 60"/>
            <p:cNvSpPr>
              <a:spLocks noChangeArrowheads="1"/>
            </p:cNvSpPr>
            <p:nvPr/>
          </p:nvSpPr>
          <p:spPr bwMode="gray">
            <a:xfrm>
              <a:off x="4410" y="2995"/>
              <a:ext cx="630" cy="279"/>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endParaRPr lang="it-IT" altLang="it-IT" sz="1200">
                <a:solidFill>
                  <a:srgbClr val="0000FF"/>
                </a:solidFill>
                <a:ea typeface="PMingLiU" pitchFamily="18" charset="-120"/>
              </a:endParaRPr>
            </a:p>
          </p:txBody>
        </p:sp>
        <p:sp>
          <p:nvSpPr>
            <p:cNvPr id="15423" name="Rectangle 61"/>
            <p:cNvSpPr>
              <a:spLocks noChangeArrowheads="1"/>
            </p:cNvSpPr>
            <p:nvPr/>
          </p:nvSpPr>
          <p:spPr bwMode="gray">
            <a:xfrm>
              <a:off x="5040" y="2995"/>
              <a:ext cx="630" cy="279"/>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endParaRPr lang="it-IT" altLang="it-IT" sz="1200">
                <a:solidFill>
                  <a:srgbClr val="0000FF"/>
                </a:solidFill>
                <a:ea typeface="PMingLiU" pitchFamily="18" charset="-120"/>
              </a:endParaRPr>
            </a:p>
          </p:txBody>
        </p:sp>
        <p:sp>
          <p:nvSpPr>
            <p:cNvPr id="15424" name="Rectangle 62"/>
            <p:cNvSpPr>
              <a:spLocks noChangeArrowheads="1"/>
            </p:cNvSpPr>
            <p:nvPr/>
          </p:nvSpPr>
          <p:spPr bwMode="gray">
            <a:xfrm>
              <a:off x="1260" y="3274"/>
              <a:ext cx="630" cy="278"/>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endParaRPr lang="it-IT" altLang="it-IT" sz="1200">
                <a:solidFill>
                  <a:srgbClr val="0000FF"/>
                </a:solidFill>
                <a:ea typeface="PMingLiU" pitchFamily="18" charset="-120"/>
              </a:endParaRPr>
            </a:p>
          </p:txBody>
        </p:sp>
        <p:sp>
          <p:nvSpPr>
            <p:cNvPr id="15425" name="Rectangle 63"/>
            <p:cNvSpPr>
              <a:spLocks noChangeArrowheads="1"/>
            </p:cNvSpPr>
            <p:nvPr/>
          </p:nvSpPr>
          <p:spPr bwMode="gray">
            <a:xfrm>
              <a:off x="1890" y="3274"/>
              <a:ext cx="630" cy="278"/>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endParaRPr lang="it-IT" altLang="it-IT" sz="1200">
                <a:solidFill>
                  <a:srgbClr val="0000FF"/>
                </a:solidFill>
                <a:ea typeface="PMingLiU" pitchFamily="18" charset="-120"/>
              </a:endParaRPr>
            </a:p>
          </p:txBody>
        </p:sp>
        <p:sp>
          <p:nvSpPr>
            <p:cNvPr id="15426" name="Rectangle 64"/>
            <p:cNvSpPr>
              <a:spLocks noChangeArrowheads="1"/>
            </p:cNvSpPr>
            <p:nvPr/>
          </p:nvSpPr>
          <p:spPr bwMode="gray">
            <a:xfrm>
              <a:off x="2520" y="3274"/>
              <a:ext cx="630" cy="278"/>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endParaRPr lang="it-IT" altLang="it-IT" sz="1200">
                <a:solidFill>
                  <a:srgbClr val="0000FF"/>
                </a:solidFill>
                <a:ea typeface="PMingLiU" pitchFamily="18" charset="-120"/>
              </a:endParaRPr>
            </a:p>
          </p:txBody>
        </p:sp>
        <p:sp>
          <p:nvSpPr>
            <p:cNvPr id="15427" name="Rectangle 65"/>
            <p:cNvSpPr>
              <a:spLocks noChangeArrowheads="1"/>
            </p:cNvSpPr>
            <p:nvPr/>
          </p:nvSpPr>
          <p:spPr bwMode="gray">
            <a:xfrm>
              <a:off x="3150" y="3274"/>
              <a:ext cx="630" cy="278"/>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endParaRPr lang="it-IT" altLang="it-IT" sz="1200">
                <a:solidFill>
                  <a:srgbClr val="0000FF"/>
                </a:solidFill>
                <a:ea typeface="PMingLiU" pitchFamily="18" charset="-120"/>
              </a:endParaRPr>
            </a:p>
          </p:txBody>
        </p:sp>
        <p:sp>
          <p:nvSpPr>
            <p:cNvPr id="15428" name="Rectangle 66"/>
            <p:cNvSpPr>
              <a:spLocks noChangeArrowheads="1"/>
            </p:cNvSpPr>
            <p:nvPr/>
          </p:nvSpPr>
          <p:spPr bwMode="gray">
            <a:xfrm>
              <a:off x="3780" y="3274"/>
              <a:ext cx="630" cy="278"/>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endParaRPr lang="it-IT" altLang="it-IT" sz="1200">
                <a:solidFill>
                  <a:srgbClr val="0000FF"/>
                </a:solidFill>
                <a:ea typeface="PMingLiU" pitchFamily="18" charset="-120"/>
              </a:endParaRPr>
            </a:p>
          </p:txBody>
        </p:sp>
        <p:sp>
          <p:nvSpPr>
            <p:cNvPr id="15429" name="Rectangle 67"/>
            <p:cNvSpPr>
              <a:spLocks noChangeArrowheads="1"/>
            </p:cNvSpPr>
            <p:nvPr/>
          </p:nvSpPr>
          <p:spPr bwMode="gray">
            <a:xfrm>
              <a:off x="4410" y="3274"/>
              <a:ext cx="630" cy="278"/>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endParaRPr lang="it-IT" altLang="it-IT" sz="1200">
                <a:solidFill>
                  <a:srgbClr val="0000FF"/>
                </a:solidFill>
                <a:ea typeface="PMingLiU" pitchFamily="18" charset="-120"/>
              </a:endParaRPr>
            </a:p>
          </p:txBody>
        </p:sp>
        <p:sp>
          <p:nvSpPr>
            <p:cNvPr id="15430" name="Rectangle 68"/>
            <p:cNvSpPr>
              <a:spLocks noChangeArrowheads="1"/>
            </p:cNvSpPr>
            <p:nvPr/>
          </p:nvSpPr>
          <p:spPr bwMode="gray">
            <a:xfrm>
              <a:off x="5040" y="3274"/>
              <a:ext cx="630" cy="278"/>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endParaRPr lang="it-IT" altLang="it-IT" sz="1200">
                <a:solidFill>
                  <a:srgbClr val="0000FF"/>
                </a:solidFill>
                <a:ea typeface="PMingLiU" pitchFamily="18" charset="-120"/>
              </a:endParaRPr>
            </a:p>
          </p:txBody>
        </p:sp>
        <p:sp>
          <p:nvSpPr>
            <p:cNvPr id="15431" name="Rectangle 69"/>
            <p:cNvSpPr>
              <a:spLocks noChangeArrowheads="1"/>
            </p:cNvSpPr>
            <p:nvPr/>
          </p:nvSpPr>
          <p:spPr bwMode="gray">
            <a:xfrm>
              <a:off x="630" y="1325"/>
              <a:ext cx="630" cy="278"/>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r>
                <a:rPr lang="en-GB" altLang="it-IT" sz="1200">
                  <a:solidFill>
                    <a:srgbClr val="0000FF"/>
                  </a:solidFill>
                  <a:ea typeface="PMingLiU" pitchFamily="18" charset="-120"/>
                </a:rPr>
                <a:t>Corporate</a:t>
              </a:r>
            </a:p>
            <a:p>
              <a:pPr algn="ctr">
                <a:spcBef>
                  <a:spcPct val="0"/>
                </a:spcBef>
                <a:buFontTx/>
                <a:buNone/>
              </a:pPr>
              <a:r>
                <a:rPr lang="en-GB" altLang="it-IT" sz="1200">
                  <a:solidFill>
                    <a:srgbClr val="0000FF"/>
                  </a:solidFill>
                  <a:ea typeface="PMingLiU" pitchFamily="18" charset="-120"/>
                </a:rPr>
                <a:t>Finance</a:t>
              </a:r>
            </a:p>
          </p:txBody>
        </p:sp>
        <p:sp>
          <p:nvSpPr>
            <p:cNvPr id="15432" name="Rectangle 70"/>
            <p:cNvSpPr>
              <a:spLocks noChangeArrowheads="1"/>
            </p:cNvSpPr>
            <p:nvPr/>
          </p:nvSpPr>
          <p:spPr bwMode="gray">
            <a:xfrm>
              <a:off x="630" y="3274"/>
              <a:ext cx="630" cy="278"/>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r>
                <a:rPr lang="en-GB" altLang="it-IT" sz="1200">
                  <a:solidFill>
                    <a:srgbClr val="0000FF"/>
                  </a:solidFill>
                  <a:ea typeface="PMingLiU" pitchFamily="18" charset="-120"/>
                </a:rPr>
                <a:t>Retail Brokerage</a:t>
              </a:r>
            </a:p>
          </p:txBody>
        </p:sp>
        <p:sp>
          <p:nvSpPr>
            <p:cNvPr id="15433" name="Rectangle 71"/>
            <p:cNvSpPr>
              <a:spLocks noChangeArrowheads="1"/>
            </p:cNvSpPr>
            <p:nvPr/>
          </p:nvSpPr>
          <p:spPr bwMode="gray">
            <a:xfrm>
              <a:off x="630" y="2995"/>
              <a:ext cx="630" cy="279"/>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r>
                <a:rPr lang="en-GB" altLang="it-IT" sz="1200">
                  <a:solidFill>
                    <a:srgbClr val="0000FF"/>
                  </a:solidFill>
                  <a:ea typeface="PMingLiU" pitchFamily="18" charset="-120"/>
                </a:rPr>
                <a:t>Asset</a:t>
              </a:r>
            </a:p>
            <a:p>
              <a:pPr algn="ctr">
                <a:spcBef>
                  <a:spcPct val="0"/>
                </a:spcBef>
                <a:buFontTx/>
                <a:buNone/>
              </a:pPr>
              <a:r>
                <a:rPr lang="en-GB" altLang="it-IT" sz="1200">
                  <a:solidFill>
                    <a:srgbClr val="0000FF"/>
                  </a:solidFill>
                  <a:ea typeface="PMingLiU" pitchFamily="18" charset="-120"/>
                </a:rPr>
                <a:t>Management</a:t>
              </a:r>
            </a:p>
          </p:txBody>
        </p:sp>
        <p:sp>
          <p:nvSpPr>
            <p:cNvPr id="15434" name="Rectangle 72"/>
            <p:cNvSpPr>
              <a:spLocks noChangeArrowheads="1"/>
            </p:cNvSpPr>
            <p:nvPr/>
          </p:nvSpPr>
          <p:spPr bwMode="gray">
            <a:xfrm>
              <a:off x="630" y="2717"/>
              <a:ext cx="630" cy="278"/>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r>
                <a:rPr lang="en-GB" altLang="it-IT" sz="1200">
                  <a:solidFill>
                    <a:srgbClr val="0000FF"/>
                  </a:solidFill>
                  <a:ea typeface="PMingLiU" pitchFamily="18" charset="-120"/>
                </a:rPr>
                <a:t>Agency Services</a:t>
              </a:r>
            </a:p>
            <a:p>
              <a:pPr algn="ctr">
                <a:spcBef>
                  <a:spcPct val="0"/>
                </a:spcBef>
                <a:buFontTx/>
                <a:buNone/>
              </a:pPr>
              <a:r>
                <a:rPr lang="en-GB" altLang="it-IT" sz="1200">
                  <a:solidFill>
                    <a:srgbClr val="0000FF"/>
                  </a:solidFill>
                  <a:ea typeface="PMingLiU" pitchFamily="18" charset="-120"/>
                </a:rPr>
                <a:t>and Custody</a:t>
              </a:r>
            </a:p>
          </p:txBody>
        </p:sp>
        <p:sp>
          <p:nvSpPr>
            <p:cNvPr id="15435" name="Rectangle 73"/>
            <p:cNvSpPr>
              <a:spLocks noChangeArrowheads="1"/>
            </p:cNvSpPr>
            <p:nvPr/>
          </p:nvSpPr>
          <p:spPr bwMode="gray">
            <a:xfrm>
              <a:off x="630" y="2160"/>
              <a:ext cx="630" cy="278"/>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r>
                <a:rPr lang="en-GB" altLang="it-IT" sz="1200">
                  <a:solidFill>
                    <a:srgbClr val="0000FF"/>
                  </a:solidFill>
                  <a:ea typeface="PMingLiU" pitchFamily="18" charset="-120"/>
                </a:rPr>
                <a:t>Commercial</a:t>
              </a:r>
            </a:p>
            <a:p>
              <a:pPr algn="ctr">
                <a:spcBef>
                  <a:spcPct val="0"/>
                </a:spcBef>
                <a:buFontTx/>
                <a:buNone/>
              </a:pPr>
              <a:r>
                <a:rPr lang="en-GB" altLang="it-IT" sz="1200">
                  <a:solidFill>
                    <a:srgbClr val="0000FF"/>
                  </a:solidFill>
                  <a:ea typeface="PMingLiU" pitchFamily="18" charset="-120"/>
                </a:rPr>
                <a:t>Banking</a:t>
              </a:r>
            </a:p>
          </p:txBody>
        </p:sp>
        <p:sp>
          <p:nvSpPr>
            <p:cNvPr id="15436" name="Rectangle 74"/>
            <p:cNvSpPr>
              <a:spLocks noChangeArrowheads="1"/>
            </p:cNvSpPr>
            <p:nvPr/>
          </p:nvSpPr>
          <p:spPr bwMode="gray">
            <a:xfrm>
              <a:off x="630" y="1882"/>
              <a:ext cx="630" cy="278"/>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r>
                <a:rPr lang="en-GB" altLang="it-IT" sz="1200">
                  <a:solidFill>
                    <a:srgbClr val="0000FF"/>
                  </a:solidFill>
                  <a:ea typeface="PMingLiU" pitchFamily="18" charset="-120"/>
                </a:rPr>
                <a:t>Retail </a:t>
              </a:r>
            </a:p>
            <a:p>
              <a:pPr algn="ctr">
                <a:spcBef>
                  <a:spcPct val="0"/>
                </a:spcBef>
                <a:buFontTx/>
                <a:buNone/>
              </a:pPr>
              <a:r>
                <a:rPr lang="en-GB" altLang="it-IT" sz="1200">
                  <a:solidFill>
                    <a:srgbClr val="0000FF"/>
                  </a:solidFill>
                  <a:ea typeface="PMingLiU" pitchFamily="18" charset="-120"/>
                </a:rPr>
                <a:t>Banking</a:t>
              </a:r>
            </a:p>
          </p:txBody>
        </p:sp>
        <p:sp>
          <p:nvSpPr>
            <p:cNvPr id="15437" name="Rectangle 75"/>
            <p:cNvSpPr>
              <a:spLocks noChangeArrowheads="1"/>
            </p:cNvSpPr>
            <p:nvPr/>
          </p:nvSpPr>
          <p:spPr bwMode="gray">
            <a:xfrm>
              <a:off x="630" y="2438"/>
              <a:ext cx="630" cy="279"/>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r>
                <a:rPr lang="en-GB" altLang="it-IT" sz="1200">
                  <a:solidFill>
                    <a:srgbClr val="0000FF"/>
                  </a:solidFill>
                  <a:ea typeface="PMingLiU" pitchFamily="18" charset="-120"/>
                </a:rPr>
                <a:t>Payment and</a:t>
              </a:r>
            </a:p>
            <a:p>
              <a:pPr algn="ctr">
                <a:spcBef>
                  <a:spcPct val="0"/>
                </a:spcBef>
                <a:buFontTx/>
                <a:buNone/>
              </a:pPr>
              <a:r>
                <a:rPr lang="en-GB" altLang="it-IT" sz="1200">
                  <a:solidFill>
                    <a:srgbClr val="0000FF"/>
                  </a:solidFill>
                  <a:ea typeface="PMingLiU" pitchFamily="18" charset="-120"/>
                </a:rPr>
                <a:t>Settlement</a:t>
              </a:r>
            </a:p>
          </p:txBody>
        </p:sp>
        <p:sp>
          <p:nvSpPr>
            <p:cNvPr id="15438" name="Rectangle 76"/>
            <p:cNvSpPr>
              <a:spLocks noChangeArrowheads="1"/>
            </p:cNvSpPr>
            <p:nvPr/>
          </p:nvSpPr>
          <p:spPr bwMode="gray">
            <a:xfrm>
              <a:off x="630" y="1603"/>
              <a:ext cx="630" cy="279"/>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r>
                <a:rPr lang="en-GB" altLang="it-IT" sz="1200">
                  <a:solidFill>
                    <a:srgbClr val="0000FF"/>
                  </a:solidFill>
                  <a:ea typeface="PMingLiU" pitchFamily="18" charset="-120"/>
                </a:rPr>
                <a:t>Trading &amp;</a:t>
              </a:r>
            </a:p>
            <a:p>
              <a:pPr algn="ctr">
                <a:spcBef>
                  <a:spcPct val="0"/>
                </a:spcBef>
                <a:buFontTx/>
                <a:buNone/>
              </a:pPr>
              <a:r>
                <a:rPr lang="en-GB" altLang="it-IT" sz="1200">
                  <a:solidFill>
                    <a:srgbClr val="0000FF"/>
                  </a:solidFill>
                  <a:ea typeface="PMingLiU" pitchFamily="18" charset="-120"/>
                </a:rPr>
                <a:t>Sales</a:t>
              </a:r>
            </a:p>
          </p:txBody>
        </p:sp>
        <p:sp>
          <p:nvSpPr>
            <p:cNvPr id="15439" name="Rectangle 77"/>
            <p:cNvSpPr>
              <a:spLocks noChangeArrowheads="1"/>
            </p:cNvSpPr>
            <p:nvPr/>
          </p:nvSpPr>
          <p:spPr bwMode="gray">
            <a:xfrm>
              <a:off x="0" y="768"/>
              <a:ext cx="630" cy="557"/>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r>
                <a:rPr lang="en-GB" altLang="it-IT" sz="1200">
                  <a:solidFill>
                    <a:srgbClr val="0000FF"/>
                  </a:solidFill>
                  <a:ea typeface="PMingLiU" pitchFamily="18" charset="-120"/>
                </a:rPr>
                <a:t>Business</a:t>
              </a:r>
            </a:p>
            <a:p>
              <a:pPr algn="ctr">
                <a:spcBef>
                  <a:spcPct val="0"/>
                </a:spcBef>
                <a:buFontTx/>
                <a:buNone/>
              </a:pPr>
              <a:r>
                <a:rPr lang="en-GB" altLang="it-IT" sz="1200">
                  <a:solidFill>
                    <a:srgbClr val="0000FF"/>
                  </a:solidFill>
                  <a:ea typeface="PMingLiU" pitchFamily="18" charset="-120"/>
                </a:rPr>
                <a:t>Unit</a:t>
              </a:r>
            </a:p>
          </p:txBody>
        </p:sp>
        <p:sp>
          <p:nvSpPr>
            <p:cNvPr id="15440" name="Rectangle 78"/>
            <p:cNvSpPr>
              <a:spLocks noChangeArrowheads="1"/>
            </p:cNvSpPr>
            <p:nvPr/>
          </p:nvSpPr>
          <p:spPr bwMode="gray">
            <a:xfrm>
              <a:off x="0" y="1325"/>
              <a:ext cx="630" cy="547"/>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r>
                <a:rPr lang="en-GB" altLang="it-IT" sz="1200">
                  <a:solidFill>
                    <a:srgbClr val="0000FF"/>
                  </a:solidFill>
                  <a:ea typeface="PMingLiU" pitchFamily="18" charset="-120"/>
                </a:rPr>
                <a:t>Investment </a:t>
              </a:r>
            </a:p>
            <a:p>
              <a:pPr algn="ctr">
                <a:spcBef>
                  <a:spcPct val="0"/>
                </a:spcBef>
                <a:buFontTx/>
                <a:buNone/>
              </a:pPr>
              <a:r>
                <a:rPr lang="en-GB" altLang="it-IT" sz="1200">
                  <a:solidFill>
                    <a:srgbClr val="0000FF"/>
                  </a:solidFill>
                  <a:ea typeface="PMingLiU" pitchFamily="18" charset="-120"/>
                </a:rPr>
                <a:t>Banking</a:t>
              </a:r>
            </a:p>
          </p:txBody>
        </p:sp>
        <p:sp>
          <p:nvSpPr>
            <p:cNvPr id="15441" name="Rectangle 79"/>
            <p:cNvSpPr>
              <a:spLocks noChangeArrowheads="1"/>
            </p:cNvSpPr>
            <p:nvPr/>
          </p:nvSpPr>
          <p:spPr bwMode="gray">
            <a:xfrm>
              <a:off x="0" y="2995"/>
              <a:ext cx="630" cy="557"/>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r>
                <a:rPr lang="en-GB" altLang="it-IT" sz="1200">
                  <a:solidFill>
                    <a:srgbClr val="0000FF"/>
                  </a:solidFill>
                  <a:ea typeface="PMingLiU" pitchFamily="18" charset="-120"/>
                </a:rPr>
                <a:t>Others</a:t>
              </a:r>
            </a:p>
          </p:txBody>
        </p:sp>
        <p:sp>
          <p:nvSpPr>
            <p:cNvPr id="15442" name="Rectangle 80"/>
            <p:cNvSpPr>
              <a:spLocks noChangeArrowheads="1"/>
            </p:cNvSpPr>
            <p:nvPr/>
          </p:nvSpPr>
          <p:spPr bwMode="gray">
            <a:xfrm>
              <a:off x="0" y="1872"/>
              <a:ext cx="630" cy="1123"/>
            </a:xfrm>
            <a:prstGeom prst="rect">
              <a:avLst/>
            </a:prstGeom>
            <a:solidFill>
              <a:schemeClr val="accent1"/>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r>
                <a:rPr lang="en-GB" altLang="it-IT" sz="1200">
                  <a:solidFill>
                    <a:srgbClr val="0000FF"/>
                  </a:solidFill>
                  <a:ea typeface="PMingLiU" pitchFamily="18" charset="-120"/>
                </a:rPr>
                <a:t>Banking</a:t>
              </a:r>
            </a:p>
          </p:txBody>
        </p:sp>
      </p:grpSp>
      <p:sp>
        <p:nvSpPr>
          <p:cNvPr id="15366" name="Rectangle 81"/>
          <p:cNvSpPr>
            <a:spLocks noChangeArrowheads="1"/>
          </p:cNvSpPr>
          <p:nvPr/>
        </p:nvSpPr>
        <p:spPr bwMode="auto">
          <a:xfrm>
            <a:off x="8121650" y="6165850"/>
            <a:ext cx="914400" cy="554038"/>
          </a:xfrm>
          <a:prstGeom prst="rect">
            <a:avLst/>
          </a:prstGeom>
          <a:solidFill>
            <a:schemeClr val="accent1"/>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spcBef>
                <a:spcPct val="0"/>
              </a:spcBef>
              <a:buFontTx/>
              <a:buNone/>
            </a:pPr>
            <a:r>
              <a:rPr lang="it-IT" altLang="it-IT" sz="1800" b="1"/>
              <a:t>AT</a:t>
            </a:r>
            <a:endParaRPr lang="en-US" altLang="it-IT" sz="1800" b="1"/>
          </a:p>
        </p:txBody>
      </p:sp>
    </p:spTree>
    <p:extLst>
      <p:ext uri="{BB962C8B-B14F-4D97-AF65-F5344CB8AC3E}">
        <p14:creationId xmlns:p14="http://schemas.microsoft.com/office/powerpoint/2010/main" val="183979414"/>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Segnaposto numero diapositiva 5"/>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fld id="{6DC29EAC-3BBC-4466-89D7-BCE9C47B5B4B}" type="slidenum">
              <a:rPr lang="en-US" altLang="it-IT" sz="1400" smtClean="0"/>
              <a:pPr eaLnBrk="1" hangingPunct="1">
                <a:spcBef>
                  <a:spcPct val="0"/>
                </a:spcBef>
                <a:buFontTx/>
                <a:buNone/>
              </a:pPr>
              <a:t>17</a:t>
            </a:fld>
            <a:endParaRPr lang="en-US" altLang="it-IT" sz="1400" smtClean="0"/>
          </a:p>
        </p:txBody>
      </p:sp>
      <p:grpSp>
        <p:nvGrpSpPr>
          <p:cNvPr id="16387" name="Group 2"/>
          <p:cNvGrpSpPr>
            <a:grpSpLocks/>
          </p:cNvGrpSpPr>
          <p:nvPr/>
        </p:nvGrpSpPr>
        <p:grpSpPr bwMode="auto">
          <a:xfrm>
            <a:off x="250825" y="333375"/>
            <a:ext cx="8697913" cy="6270625"/>
            <a:chOff x="385" y="190"/>
            <a:chExt cx="5479" cy="3950"/>
          </a:xfrm>
        </p:grpSpPr>
        <p:sp>
          <p:nvSpPr>
            <p:cNvPr id="16413" name="AutoShape 3"/>
            <p:cNvSpPr>
              <a:spLocks noChangeArrowheads="1"/>
            </p:cNvSpPr>
            <p:nvPr/>
          </p:nvSpPr>
          <p:spPr bwMode="auto">
            <a:xfrm flipV="1">
              <a:off x="385" y="4083"/>
              <a:ext cx="5479" cy="57"/>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6414" name="AutoShape 4"/>
            <p:cNvSpPr>
              <a:spLocks noChangeArrowheads="1"/>
            </p:cNvSpPr>
            <p:nvPr/>
          </p:nvSpPr>
          <p:spPr bwMode="auto">
            <a:xfrm flipV="1">
              <a:off x="583" y="3675"/>
              <a:ext cx="5128" cy="256"/>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6415" name="Freeform 5"/>
            <p:cNvSpPr>
              <a:spLocks/>
            </p:cNvSpPr>
            <p:nvPr/>
          </p:nvSpPr>
          <p:spPr bwMode="auto">
            <a:xfrm>
              <a:off x="2873" y="1593"/>
              <a:ext cx="535" cy="1911"/>
            </a:xfrm>
            <a:custGeom>
              <a:avLst/>
              <a:gdLst>
                <a:gd name="T0" fmla="*/ 0 w 271"/>
                <a:gd name="T1" fmla="*/ 1646 h 2059"/>
                <a:gd name="T2" fmla="*/ 2077 w 271"/>
                <a:gd name="T3" fmla="*/ 1646 h 2059"/>
                <a:gd name="T4" fmla="*/ 2077 w 271"/>
                <a:gd name="T5" fmla="*/ 0 h 2059"/>
                <a:gd name="T6" fmla="*/ 0 w 271"/>
                <a:gd name="T7" fmla="*/ 0 h 2059"/>
                <a:gd name="T8" fmla="*/ 0 w 271"/>
                <a:gd name="T9" fmla="*/ 1646 h 2059"/>
                <a:gd name="T10" fmla="*/ 0 w 271"/>
                <a:gd name="T11" fmla="*/ 1646 h 2059"/>
                <a:gd name="T12" fmla="*/ 0 60000 65536"/>
                <a:gd name="T13" fmla="*/ 0 60000 65536"/>
                <a:gd name="T14" fmla="*/ 0 60000 65536"/>
                <a:gd name="T15" fmla="*/ 0 60000 65536"/>
                <a:gd name="T16" fmla="*/ 0 60000 65536"/>
                <a:gd name="T17" fmla="*/ 0 60000 65536"/>
                <a:gd name="T18" fmla="*/ 0 w 271"/>
                <a:gd name="T19" fmla="*/ 0 h 2059"/>
                <a:gd name="T20" fmla="*/ 271 w 271"/>
                <a:gd name="T21" fmla="*/ 2059 h 2059"/>
              </a:gdLst>
              <a:ahLst/>
              <a:cxnLst>
                <a:cxn ang="T12">
                  <a:pos x="T0" y="T1"/>
                </a:cxn>
                <a:cxn ang="T13">
                  <a:pos x="T2" y="T3"/>
                </a:cxn>
                <a:cxn ang="T14">
                  <a:pos x="T4" y="T5"/>
                </a:cxn>
                <a:cxn ang="T15">
                  <a:pos x="T6" y="T7"/>
                </a:cxn>
                <a:cxn ang="T16">
                  <a:pos x="T8" y="T9"/>
                </a:cxn>
                <a:cxn ang="T17">
                  <a:pos x="T10" y="T11"/>
                </a:cxn>
              </a:cxnLst>
              <a:rect l="T18" t="T19" r="T20" b="T21"/>
              <a:pathLst>
                <a:path w="271" h="2059">
                  <a:moveTo>
                    <a:pt x="0" y="2058"/>
                  </a:moveTo>
                  <a:lnTo>
                    <a:pt x="270" y="2058"/>
                  </a:lnTo>
                  <a:lnTo>
                    <a:pt x="270" y="0"/>
                  </a:lnTo>
                  <a:lnTo>
                    <a:pt x="0" y="0"/>
                  </a:lnTo>
                  <a:lnTo>
                    <a:pt x="0" y="2058"/>
                  </a:lnTo>
                </a:path>
              </a:pathLst>
            </a:custGeom>
            <a:solidFill>
              <a:srgbClr val="F8F8F8"/>
            </a:solidFill>
            <a:ln w="9048">
              <a:solidFill>
                <a:srgbClr val="C0C0C0"/>
              </a:solidFill>
              <a:round/>
              <a:headEnd/>
              <a:tailEnd/>
            </a:ln>
          </p:spPr>
          <p:txBody>
            <a:bodyPr/>
            <a:lstStyle/>
            <a:p>
              <a:endParaRPr lang="it-IT"/>
            </a:p>
          </p:txBody>
        </p:sp>
        <p:grpSp>
          <p:nvGrpSpPr>
            <p:cNvPr id="16416" name="Group 6"/>
            <p:cNvGrpSpPr>
              <a:grpSpLocks/>
            </p:cNvGrpSpPr>
            <p:nvPr/>
          </p:nvGrpSpPr>
          <p:grpSpPr bwMode="auto">
            <a:xfrm>
              <a:off x="2782" y="3474"/>
              <a:ext cx="703" cy="203"/>
              <a:chOff x="3110" y="3961"/>
              <a:chExt cx="356" cy="218"/>
            </a:xfrm>
          </p:grpSpPr>
          <p:sp>
            <p:nvSpPr>
              <p:cNvPr id="16543" name="Freeform 7"/>
              <p:cNvSpPr>
                <a:spLocks/>
              </p:cNvSpPr>
              <p:nvPr/>
            </p:nvSpPr>
            <p:spPr bwMode="auto">
              <a:xfrm>
                <a:off x="3137" y="3961"/>
                <a:ext cx="300" cy="106"/>
              </a:xfrm>
              <a:custGeom>
                <a:avLst/>
                <a:gdLst>
                  <a:gd name="T0" fmla="*/ 285 w 300"/>
                  <a:gd name="T1" fmla="*/ 2 h 106"/>
                  <a:gd name="T2" fmla="*/ 290 w 300"/>
                  <a:gd name="T3" fmla="*/ 5 h 106"/>
                  <a:gd name="T4" fmla="*/ 295 w 300"/>
                  <a:gd name="T5" fmla="*/ 9 h 106"/>
                  <a:gd name="T6" fmla="*/ 295 w 300"/>
                  <a:gd name="T7" fmla="*/ 16 h 106"/>
                  <a:gd name="T8" fmla="*/ 297 w 300"/>
                  <a:gd name="T9" fmla="*/ 23 h 106"/>
                  <a:gd name="T10" fmla="*/ 298 w 300"/>
                  <a:gd name="T11" fmla="*/ 30 h 106"/>
                  <a:gd name="T12" fmla="*/ 297 w 300"/>
                  <a:gd name="T13" fmla="*/ 39 h 106"/>
                  <a:gd name="T14" fmla="*/ 293 w 300"/>
                  <a:gd name="T15" fmla="*/ 46 h 106"/>
                  <a:gd name="T16" fmla="*/ 290 w 300"/>
                  <a:gd name="T17" fmla="*/ 52 h 106"/>
                  <a:gd name="T18" fmla="*/ 285 w 300"/>
                  <a:gd name="T19" fmla="*/ 53 h 106"/>
                  <a:gd name="T20" fmla="*/ 281 w 300"/>
                  <a:gd name="T21" fmla="*/ 52 h 106"/>
                  <a:gd name="T22" fmla="*/ 283 w 300"/>
                  <a:gd name="T23" fmla="*/ 53 h 106"/>
                  <a:gd name="T24" fmla="*/ 287 w 300"/>
                  <a:gd name="T25" fmla="*/ 56 h 106"/>
                  <a:gd name="T26" fmla="*/ 293 w 300"/>
                  <a:gd name="T27" fmla="*/ 59 h 106"/>
                  <a:gd name="T28" fmla="*/ 294 w 300"/>
                  <a:gd name="T29" fmla="*/ 66 h 106"/>
                  <a:gd name="T30" fmla="*/ 296 w 300"/>
                  <a:gd name="T31" fmla="*/ 74 h 106"/>
                  <a:gd name="T32" fmla="*/ 296 w 300"/>
                  <a:gd name="T33" fmla="*/ 82 h 106"/>
                  <a:gd name="T34" fmla="*/ 295 w 300"/>
                  <a:gd name="T35" fmla="*/ 90 h 106"/>
                  <a:gd name="T36" fmla="*/ 291 w 300"/>
                  <a:gd name="T37" fmla="*/ 96 h 106"/>
                  <a:gd name="T38" fmla="*/ 288 w 300"/>
                  <a:gd name="T39" fmla="*/ 101 h 106"/>
                  <a:gd name="T40" fmla="*/ 284 w 300"/>
                  <a:gd name="T41" fmla="*/ 104 h 106"/>
                  <a:gd name="T42" fmla="*/ 281 w 300"/>
                  <a:gd name="T43" fmla="*/ 103 h 106"/>
                  <a:gd name="T44" fmla="*/ 17 w 300"/>
                  <a:gd name="T45" fmla="*/ 103 h 106"/>
                  <a:gd name="T46" fmla="*/ 12 w 300"/>
                  <a:gd name="T47" fmla="*/ 105 h 106"/>
                  <a:gd name="T48" fmla="*/ 7 w 300"/>
                  <a:gd name="T49" fmla="*/ 101 h 106"/>
                  <a:gd name="T50" fmla="*/ 3 w 300"/>
                  <a:gd name="T51" fmla="*/ 96 h 106"/>
                  <a:gd name="T52" fmla="*/ 1 w 300"/>
                  <a:gd name="T53" fmla="*/ 90 h 106"/>
                  <a:gd name="T54" fmla="*/ 0 w 300"/>
                  <a:gd name="T55" fmla="*/ 82 h 106"/>
                  <a:gd name="T56" fmla="*/ 0 w 300"/>
                  <a:gd name="T57" fmla="*/ 74 h 106"/>
                  <a:gd name="T58" fmla="*/ 1 w 300"/>
                  <a:gd name="T59" fmla="*/ 66 h 106"/>
                  <a:gd name="T60" fmla="*/ 5 w 300"/>
                  <a:gd name="T61" fmla="*/ 59 h 106"/>
                  <a:gd name="T62" fmla="*/ 9 w 300"/>
                  <a:gd name="T63" fmla="*/ 56 h 106"/>
                  <a:gd name="T64" fmla="*/ 14 w 300"/>
                  <a:gd name="T65" fmla="*/ 53 h 106"/>
                  <a:gd name="T66" fmla="*/ 17 w 300"/>
                  <a:gd name="T67" fmla="*/ 53 h 106"/>
                  <a:gd name="T68" fmla="*/ 12 w 300"/>
                  <a:gd name="T69" fmla="*/ 54 h 106"/>
                  <a:gd name="T70" fmla="*/ 8 w 300"/>
                  <a:gd name="T71" fmla="*/ 52 h 106"/>
                  <a:gd name="T72" fmla="*/ 4 w 300"/>
                  <a:gd name="T73" fmla="*/ 46 h 106"/>
                  <a:gd name="T74" fmla="*/ 2 w 300"/>
                  <a:gd name="T75" fmla="*/ 39 h 106"/>
                  <a:gd name="T76" fmla="*/ 1 w 300"/>
                  <a:gd name="T77" fmla="*/ 31 h 106"/>
                  <a:gd name="T78" fmla="*/ 1 w 300"/>
                  <a:gd name="T79" fmla="*/ 22 h 106"/>
                  <a:gd name="T80" fmla="*/ 3 w 300"/>
                  <a:gd name="T81" fmla="*/ 15 h 106"/>
                  <a:gd name="T82" fmla="*/ 8 w 300"/>
                  <a:gd name="T83" fmla="*/ 7 h 106"/>
                  <a:gd name="T84" fmla="*/ 13 w 300"/>
                  <a:gd name="T85" fmla="*/ 4 h 106"/>
                  <a:gd name="T86" fmla="*/ 18 w 300"/>
                  <a:gd name="T87" fmla="*/ 1 h 106"/>
                  <a:gd name="T88" fmla="*/ 24 w 300"/>
                  <a:gd name="T89" fmla="*/ 0 h 106"/>
                  <a:gd name="T90" fmla="*/ 61 w 300"/>
                  <a:gd name="T91" fmla="*/ 0 h 106"/>
                  <a:gd name="T92" fmla="*/ 125 w 300"/>
                  <a:gd name="T93" fmla="*/ 0 h 106"/>
                  <a:gd name="T94" fmla="*/ 197 w 300"/>
                  <a:gd name="T95" fmla="*/ 0 h 106"/>
                  <a:gd name="T96" fmla="*/ 256 w 300"/>
                  <a:gd name="T97" fmla="*/ 0 h 106"/>
                  <a:gd name="T98" fmla="*/ 283 w 300"/>
                  <a:gd name="T99" fmla="*/ 0 h 10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00"/>
                  <a:gd name="T151" fmla="*/ 0 h 106"/>
                  <a:gd name="T152" fmla="*/ 300 w 300"/>
                  <a:gd name="T153" fmla="*/ 106 h 10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00" h="106">
                    <a:moveTo>
                      <a:pt x="281" y="1"/>
                    </a:moveTo>
                    <a:lnTo>
                      <a:pt x="283" y="2"/>
                    </a:lnTo>
                    <a:lnTo>
                      <a:pt x="285" y="2"/>
                    </a:lnTo>
                    <a:lnTo>
                      <a:pt x="287" y="4"/>
                    </a:lnTo>
                    <a:lnTo>
                      <a:pt x="290" y="4"/>
                    </a:lnTo>
                    <a:lnTo>
                      <a:pt x="290" y="5"/>
                    </a:lnTo>
                    <a:lnTo>
                      <a:pt x="292" y="6"/>
                    </a:lnTo>
                    <a:lnTo>
                      <a:pt x="293" y="8"/>
                    </a:lnTo>
                    <a:lnTo>
                      <a:pt x="295" y="9"/>
                    </a:lnTo>
                    <a:lnTo>
                      <a:pt x="295" y="12"/>
                    </a:lnTo>
                    <a:lnTo>
                      <a:pt x="295" y="14"/>
                    </a:lnTo>
                    <a:lnTo>
                      <a:pt x="295" y="16"/>
                    </a:lnTo>
                    <a:lnTo>
                      <a:pt x="297" y="18"/>
                    </a:lnTo>
                    <a:lnTo>
                      <a:pt x="297" y="21"/>
                    </a:lnTo>
                    <a:lnTo>
                      <a:pt x="297" y="23"/>
                    </a:lnTo>
                    <a:lnTo>
                      <a:pt x="297" y="25"/>
                    </a:lnTo>
                    <a:lnTo>
                      <a:pt x="299" y="26"/>
                    </a:lnTo>
                    <a:lnTo>
                      <a:pt x="298" y="30"/>
                    </a:lnTo>
                    <a:lnTo>
                      <a:pt x="298" y="34"/>
                    </a:lnTo>
                    <a:lnTo>
                      <a:pt x="297" y="37"/>
                    </a:lnTo>
                    <a:lnTo>
                      <a:pt x="297" y="39"/>
                    </a:lnTo>
                    <a:lnTo>
                      <a:pt x="295" y="43"/>
                    </a:lnTo>
                    <a:lnTo>
                      <a:pt x="295" y="44"/>
                    </a:lnTo>
                    <a:lnTo>
                      <a:pt x="293" y="46"/>
                    </a:lnTo>
                    <a:lnTo>
                      <a:pt x="293" y="48"/>
                    </a:lnTo>
                    <a:lnTo>
                      <a:pt x="291" y="50"/>
                    </a:lnTo>
                    <a:lnTo>
                      <a:pt x="290" y="52"/>
                    </a:lnTo>
                    <a:lnTo>
                      <a:pt x="288" y="53"/>
                    </a:lnTo>
                    <a:lnTo>
                      <a:pt x="287" y="53"/>
                    </a:lnTo>
                    <a:lnTo>
                      <a:pt x="285" y="53"/>
                    </a:lnTo>
                    <a:lnTo>
                      <a:pt x="283" y="53"/>
                    </a:lnTo>
                    <a:lnTo>
                      <a:pt x="281" y="53"/>
                    </a:lnTo>
                    <a:lnTo>
                      <a:pt x="281" y="52"/>
                    </a:lnTo>
                    <a:lnTo>
                      <a:pt x="281" y="53"/>
                    </a:lnTo>
                    <a:lnTo>
                      <a:pt x="283" y="53"/>
                    </a:lnTo>
                    <a:lnTo>
                      <a:pt x="285" y="54"/>
                    </a:lnTo>
                    <a:lnTo>
                      <a:pt x="287" y="54"/>
                    </a:lnTo>
                    <a:lnTo>
                      <a:pt x="287" y="56"/>
                    </a:lnTo>
                    <a:lnTo>
                      <a:pt x="289" y="57"/>
                    </a:lnTo>
                    <a:lnTo>
                      <a:pt x="291" y="59"/>
                    </a:lnTo>
                    <a:lnTo>
                      <a:pt x="293" y="59"/>
                    </a:lnTo>
                    <a:lnTo>
                      <a:pt x="293" y="62"/>
                    </a:lnTo>
                    <a:lnTo>
                      <a:pt x="294" y="64"/>
                    </a:lnTo>
                    <a:lnTo>
                      <a:pt x="294" y="66"/>
                    </a:lnTo>
                    <a:lnTo>
                      <a:pt x="295" y="68"/>
                    </a:lnTo>
                    <a:lnTo>
                      <a:pt x="295" y="72"/>
                    </a:lnTo>
                    <a:lnTo>
                      <a:pt x="296" y="74"/>
                    </a:lnTo>
                    <a:lnTo>
                      <a:pt x="296" y="76"/>
                    </a:lnTo>
                    <a:lnTo>
                      <a:pt x="297" y="78"/>
                    </a:lnTo>
                    <a:lnTo>
                      <a:pt x="296" y="82"/>
                    </a:lnTo>
                    <a:lnTo>
                      <a:pt x="296" y="84"/>
                    </a:lnTo>
                    <a:lnTo>
                      <a:pt x="295" y="88"/>
                    </a:lnTo>
                    <a:lnTo>
                      <a:pt x="295" y="90"/>
                    </a:lnTo>
                    <a:lnTo>
                      <a:pt x="294" y="93"/>
                    </a:lnTo>
                    <a:lnTo>
                      <a:pt x="293" y="94"/>
                    </a:lnTo>
                    <a:lnTo>
                      <a:pt x="291" y="96"/>
                    </a:lnTo>
                    <a:lnTo>
                      <a:pt x="291" y="98"/>
                    </a:lnTo>
                    <a:lnTo>
                      <a:pt x="290" y="100"/>
                    </a:lnTo>
                    <a:lnTo>
                      <a:pt x="288" y="101"/>
                    </a:lnTo>
                    <a:lnTo>
                      <a:pt x="286" y="103"/>
                    </a:lnTo>
                    <a:lnTo>
                      <a:pt x="284" y="104"/>
                    </a:lnTo>
                    <a:lnTo>
                      <a:pt x="282" y="104"/>
                    </a:lnTo>
                    <a:lnTo>
                      <a:pt x="281" y="104"/>
                    </a:lnTo>
                    <a:lnTo>
                      <a:pt x="281" y="103"/>
                    </a:lnTo>
                    <a:lnTo>
                      <a:pt x="280" y="103"/>
                    </a:lnTo>
                    <a:lnTo>
                      <a:pt x="17" y="103"/>
                    </a:lnTo>
                    <a:lnTo>
                      <a:pt x="16" y="105"/>
                    </a:lnTo>
                    <a:lnTo>
                      <a:pt x="14" y="105"/>
                    </a:lnTo>
                    <a:lnTo>
                      <a:pt x="12" y="105"/>
                    </a:lnTo>
                    <a:lnTo>
                      <a:pt x="11" y="103"/>
                    </a:lnTo>
                    <a:lnTo>
                      <a:pt x="9" y="103"/>
                    </a:lnTo>
                    <a:lnTo>
                      <a:pt x="7" y="101"/>
                    </a:lnTo>
                    <a:lnTo>
                      <a:pt x="5" y="100"/>
                    </a:lnTo>
                    <a:lnTo>
                      <a:pt x="5" y="98"/>
                    </a:lnTo>
                    <a:lnTo>
                      <a:pt x="3" y="96"/>
                    </a:lnTo>
                    <a:lnTo>
                      <a:pt x="3" y="94"/>
                    </a:lnTo>
                    <a:lnTo>
                      <a:pt x="1" y="93"/>
                    </a:lnTo>
                    <a:lnTo>
                      <a:pt x="1" y="90"/>
                    </a:lnTo>
                    <a:lnTo>
                      <a:pt x="0" y="88"/>
                    </a:lnTo>
                    <a:lnTo>
                      <a:pt x="0" y="84"/>
                    </a:lnTo>
                    <a:lnTo>
                      <a:pt x="0" y="82"/>
                    </a:lnTo>
                    <a:lnTo>
                      <a:pt x="0" y="78"/>
                    </a:lnTo>
                    <a:lnTo>
                      <a:pt x="0" y="76"/>
                    </a:lnTo>
                    <a:lnTo>
                      <a:pt x="0" y="74"/>
                    </a:lnTo>
                    <a:lnTo>
                      <a:pt x="0" y="72"/>
                    </a:lnTo>
                    <a:lnTo>
                      <a:pt x="1" y="68"/>
                    </a:lnTo>
                    <a:lnTo>
                      <a:pt x="1" y="66"/>
                    </a:lnTo>
                    <a:lnTo>
                      <a:pt x="3" y="64"/>
                    </a:lnTo>
                    <a:lnTo>
                      <a:pt x="3" y="62"/>
                    </a:lnTo>
                    <a:lnTo>
                      <a:pt x="5" y="59"/>
                    </a:lnTo>
                    <a:lnTo>
                      <a:pt x="6" y="59"/>
                    </a:lnTo>
                    <a:lnTo>
                      <a:pt x="8" y="57"/>
                    </a:lnTo>
                    <a:lnTo>
                      <a:pt x="9" y="56"/>
                    </a:lnTo>
                    <a:lnTo>
                      <a:pt x="11" y="54"/>
                    </a:lnTo>
                    <a:lnTo>
                      <a:pt x="13" y="54"/>
                    </a:lnTo>
                    <a:lnTo>
                      <a:pt x="14" y="53"/>
                    </a:lnTo>
                    <a:lnTo>
                      <a:pt x="16" y="53"/>
                    </a:lnTo>
                    <a:lnTo>
                      <a:pt x="18" y="53"/>
                    </a:lnTo>
                    <a:lnTo>
                      <a:pt x="17" y="53"/>
                    </a:lnTo>
                    <a:lnTo>
                      <a:pt x="16" y="54"/>
                    </a:lnTo>
                    <a:lnTo>
                      <a:pt x="14" y="54"/>
                    </a:lnTo>
                    <a:lnTo>
                      <a:pt x="12" y="54"/>
                    </a:lnTo>
                    <a:lnTo>
                      <a:pt x="11" y="53"/>
                    </a:lnTo>
                    <a:lnTo>
                      <a:pt x="9" y="53"/>
                    </a:lnTo>
                    <a:lnTo>
                      <a:pt x="8" y="52"/>
                    </a:lnTo>
                    <a:lnTo>
                      <a:pt x="6" y="50"/>
                    </a:lnTo>
                    <a:lnTo>
                      <a:pt x="6" y="48"/>
                    </a:lnTo>
                    <a:lnTo>
                      <a:pt x="4" y="46"/>
                    </a:lnTo>
                    <a:lnTo>
                      <a:pt x="4" y="44"/>
                    </a:lnTo>
                    <a:lnTo>
                      <a:pt x="2" y="43"/>
                    </a:lnTo>
                    <a:lnTo>
                      <a:pt x="2" y="39"/>
                    </a:lnTo>
                    <a:lnTo>
                      <a:pt x="1" y="37"/>
                    </a:lnTo>
                    <a:lnTo>
                      <a:pt x="1" y="34"/>
                    </a:lnTo>
                    <a:lnTo>
                      <a:pt x="1" y="31"/>
                    </a:lnTo>
                    <a:lnTo>
                      <a:pt x="1" y="28"/>
                    </a:lnTo>
                    <a:lnTo>
                      <a:pt x="1" y="26"/>
                    </a:lnTo>
                    <a:lnTo>
                      <a:pt x="1" y="22"/>
                    </a:lnTo>
                    <a:lnTo>
                      <a:pt x="1" y="21"/>
                    </a:lnTo>
                    <a:lnTo>
                      <a:pt x="3" y="17"/>
                    </a:lnTo>
                    <a:lnTo>
                      <a:pt x="3" y="15"/>
                    </a:lnTo>
                    <a:lnTo>
                      <a:pt x="5" y="12"/>
                    </a:lnTo>
                    <a:lnTo>
                      <a:pt x="6" y="10"/>
                    </a:lnTo>
                    <a:lnTo>
                      <a:pt x="8" y="7"/>
                    </a:lnTo>
                    <a:lnTo>
                      <a:pt x="9" y="6"/>
                    </a:lnTo>
                    <a:lnTo>
                      <a:pt x="11" y="5"/>
                    </a:lnTo>
                    <a:lnTo>
                      <a:pt x="13" y="4"/>
                    </a:lnTo>
                    <a:lnTo>
                      <a:pt x="14" y="2"/>
                    </a:lnTo>
                    <a:lnTo>
                      <a:pt x="16" y="2"/>
                    </a:lnTo>
                    <a:lnTo>
                      <a:pt x="18" y="1"/>
                    </a:lnTo>
                    <a:lnTo>
                      <a:pt x="20" y="1"/>
                    </a:lnTo>
                    <a:lnTo>
                      <a:pt x="22" y="0"/>
                    </a:lnTo>
                    <a:lnTo>
                      <a:pt x="24" y="0"/>
                    </a:lnTo>
                    <a:lnTo>
                      <a:pt x="32" y="0"/>
                    </a:lnTo>
                    <a:lnTo>
                      <a:pt x="44" y="0"/>
                    </a:lnTo>
                    <a:lnTo>
                      <a:pt x="61" y="0"/>
                    </a:lnTo>
                    <a:lnTo>
                      <a:pt x="80" y="0"/>
                    </a:lnTo>
                    <a:lnTo>
                      <a:pt x="102" y="0"/>
                    </a:lnTo>
                    <a:lnTo>
                      <a:pt x="125" y="0"/>
                    </a:lnTo>
                    <a:lnTo>
                      <a:pt x="150" y="0"/>
                    </a:lnTo>
                    <a:lnTo>
                      <a:pt x="173" y="0"/>
                    </a:lnTo>
                    <a:lnTo>
                      <a:pt x="197" y="0"/>
                    </a:lnTo>
                    <a:lnTo>
                      <a:pt x="219" y="0"/>
                    </a:lnTo>
                    <a:lnTo>
                      <a:pt x="240" y="0"/>
                    </a:lnTo>
                    <a:lnTo>
                      <a:pt x="256" y="0"/>
                    </a:lnTo>
                    <a:lnTo>
                      <a:pt x="270" y="0"/>
                    </a:lnTo>
                    <a:lnTo>
                      <a:pt x="279" y="0"/>
                    </a:lnTo>
                    <a:lnTo>
                      <a:pt x="283" y="0"/>
                    </a:lnTo>
                    <a:lnTo>
                      <a:pt x="281" y="1"/>
                    </a:lnTo>
                  </a:path>
                </a:pathLst>
              </a:custGeom>
              <a:solidFill>
                <a:srgbClr val="F8F8F8"/>
              </a:solidFill>
              <a:ln w="18732">
                <a:solidFill>
                  <a:srgbClr val="C0C0C0"/>
                </a:solidFill>
                <a:round/>
                <a:headEnd/>
                <a:tailEnd/>
              </a:ln>
            </p:spPr>
            <p:txBody>
              <a:bodyPr/>
              <a:lstStyle/>
              <a:p>
                <a:endParaRPr lang="it-IT"/>
              </a:p>
            </p:txBody>
          </p:sp>
          <p:sp>
            <p:nvSpPr>
              <p:cNvPr id="16544" name="Freeform 8"/>
              <p:cNvSpPr>
                <a:spLocks/>
              </p:cNvSpPr>
              <p:nvPr/>
            </p:nvSpPr>
            <p:spPr bwMode="auto">
              <a:xfrm>
                <a:off x="3209" y="3964"/>
                <a:ext cx="230" cy="51"/>
              </a:xfrm>
              <a:custGeom>
                <a:avLst/>
                <a:gdLst>
                  <a:gd name="T0" fmla="*/ 217 w 230"/>
                  <a:gd name="T1" fmla="*/ 5 h 51"/>
                  <a:gd name="T2" fmla="*/ 213 w 230"/>
                  <a:gd name="T3" fmla="*/ 13 h 51"/>
                  <a:gd name="T4" fmla="*/ 209 w 230"/>
                  <a:gd name="T5" fmla="*/ 21 h 51"/>
                  <a:gd name="T6" fmla="*/ 204 w 230"/>
                  <a:gd name="T7" fmla="*/ 28 h 51"/>
                  <a:gd name="T8" fmla="*/ 194 w 230"/>
                  <a:gd name="T9" fmla="*/ 34 h 51"/>
                  <a:gd name="T10" fmla="*/ 181 w 230"/>
                  <a:gd name="T11" fmla="*/ 39 h 51"/>
                  <a:gd name="T12" fmla="*/ 161 w 230"/>
                  <a:gd name="T13" fmla="*/ 42 h 51"/>
                  <a:gd name="T14" fmla="*/ 135 w 230"/>
                  <a:gd name="T15" fmla="*/ 42 h 51"/>
                  <a:gd name="T16" fmla="*/ 111 w 230"/>
                  <a:gd name="T17" fmla="*/ 42 h 51"/>
                  <a:gd name="T18" fmla="*/ 95 w 230"/>
                  <a:gd name="T19" fmla="*/ 43 h 51"/>
                  <a:gd name="T20" fmla="*/ 77 w 230"/>
                  <a:gd name="T21" fmla="*/ 45 h 51"/>
                  <a:gd name="T22" fmla="*/ 59 w 230"/>
                  <a:gd name="T23" fmla="*/ 45 h 51"/>
                  <a:gd name="T24" fmla="*/ 41 w 230"/>
                  <a:gd name="T25" fmla="*/ 47 h 51"/>
                  <a:gd name="T26" fmla="*/ 25 w 230"/>
                  <a:gd name="T27" fmla="*/ 48 h 51"/>
                  <a:gd name="T28" fmla="*/ 11 w 230"/>
                  <a:gd name="T29" fmla="*/ 50 h 51"/>
                  <a:gd name="T30" fmla="*/ 2 w 230"/>
                  <a:gd name="T31" fmla="*/ 50 h 51"/>
                  <a:gd name="T32" fmla="*/ 0 w 230"/>
                  <a:gd name="T33" fmla="*/ 50 h 51"/>
                  <a:gd name="T34" fmla="*/ 6 w 230"/>
                  <a:gd name="T35" fmla="*/ 50 h 51"/>
                  <a:gd name="T36" fmla="*/ 19 w 230"/>
                  <a:gd name="T37" fmla="*/ 50 h 51"/>
                  <a:gd name="T38" fmla="*/ 34 w 230"/>
                  <a:gd name="T39" fmla="*/ 50 h 51"/>
                  <a:gd name="T40" fmla="*/ 50 w 230"/>
                  <a:gd name="T41" fmla="*/ 50 h 51"/>
                  <a:gd name="T42" fmla="*/ 67 w 230"/>
                  <a:gd name="T43" fmla="*/ 50 h 51"/>
                  <a:gd name="T44" fmla="*/ 81 w 230"/>
                  <a:gd name="T45" fmla="*/ 50 h 51"/>
                  <a:gd name="T46" fmla="*/ 91 w 230"/>
                  <a:gd name="T47" fmla="*/ 50 h 51"/>
                  <a:gd name="T48" fmla="*/ 95 w 230"/>
                  <a:gd name="T49" fmla="*/ 50 h 51"/>
                  <a:gd name="T50" fmla="*/ 103 w 230"/>
                  <a:gd name="T51" fmla="*/ 50 h 51"/>
                  <a:gd name="T52" fmla="*/ 119 w 230"/>
                  <a:gd name="T53" fmla="*/ 50 h 51"/>
                  <a:gd name="T54" fmla="*/ 139 w 230"/>
                  <a:gd name="T55" fmla="*/ 50 h 51"/>
                  <a:gd name="T56" fmla="*/ 158 w 230"/>
                  <a:gd name="T57" fmla="*/ 50 h 51"/>
                  <a:gd name="T58" fmla="*/ 178 w 230"/>
                  <a:gd name="T59" fmla="*/ 50 h 51"/>
                  <a:gd name="T60" fmla="*/ 193 w 230"/>
                  <a:gd name="T61" fmla="*/ 50 h 51"/>
                  <a:gd name="T62" fmla="*/ 202 w 230"/>
                  <a:gd name="T63" fmla="*/ 50 h 51"/>
                  <a:gd name="T64" fmla="*/ 210 w 230"/>
                  <a:gd name="T65" fmla="*/ 50 h 51"/>
                  <a:gd name="T66" fmla="*/ 219 w 230"/>
                  <a:gd name="T67" fmla="*/ 48 h 51"/>
                  <a:gd name="T68" fmla="*/ 225 w 230"/>
                  <a:gd name="T69" fmla="*/ 41 h 51"/>
                  <a:gd name="T70" fmla="*/ 228 w 230"/>
                  <a:gd name="T71" fmla="*/ 33 h 51"/>
                  <a:gd name="T72" fmla="*/ 228 w 230"/>
                  <a:gd name="T73" fmla="*/ 23 h 51"/>
                  <a:gd name="T74" fmla="*/ 225 w 230"/>
                  <a:gd name="T75" fmla="*/ 14 h 51"/>
                  <a:gd name="T76" fmla="*/ 223 w 230"/>
                  <a:gd name="T77" fmla="*/ 6 h 51"/>
                  <a:gd name="T78" fmla="*/ 219 w 230"/>
                  <a:gd name="T79" fmla="*/ 2 h 51"/>
                  <a:gd name="T80" fmla="*/ 218 w 230"/>
                  <a:gd name="T81" fmla="*/ 0 h 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51"/>
                  <a:gd name="T125" fmla="*/ 230 w 230"/>
                  <a:gd name="T126" fmla="*/ 51 h 5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51">
                    <a:moveTo>
                      <a:pt x="218" y="0"/>
                    </a:moveTo>
                    <a:lnTo>
                      <a:pt x="217" y="5"/>
                    </a:lnTo>
                    <a:lnTo>
                      <a:pt x="215" y="9"/>
                    </a:lnTo>
                    <a:lnTo>
                      <a:pt x="213" y="13"/>
                    </a:lnTo>
                    <a:lnTo>
                      <a:pt x="212" y="17"/>
                    </a:lnTo>
                    <a:lnTo>
                      <a:pt x="209" y="21"/>
                    </a:lnTo>
                    <a:lnTo>
                      <a:pt x="207" y="24"/>
                    </a:lnTo>
                    <a:lnTo>
                      <a:pt x="204" y="28"/>
                    </a:lnTo>
                    <a:lnTo>
                      <a:pt x="201" y="31"/>
                    </a:lnTo>
                    <a:lnTo>
                      <a:pt x="194" y="34"/>
                    </a:lnTo>
                    <a:lnTo>
                      <a:pt x="188" y="37"/>
                    </a:lnTo>
                    <a:lnTo>
                      <a:pt x="181" y="39"/>
                    </a:lnTo>
                    <a:lnTo>
                      <a:pt x="172" y="40"/>
                    </a:lnTo>
                    <a:lnTo>
                      <a:pt x="161" y="42"/>
                    </a:lnTo>
                    <a:lnTo>
                      <a:pt x="149" y="42"/>
                    </a:lnTo>
                    <a:lnTo>
                      <a:pt x="135" y="42"/>
                    </a:lnTo>
                    <a:lnTo>
                      <a:pt x="119" y="41"/>
                    </a:lnTo>
                    <a:lnTo>
                      <a:pt x="111" y="42"/>
                    </a:lnTo>
                    <a:lnTo>
                      <a:pt x="103" y="42"/>
                    </a:lnTo>
                    <a:lnTo>
                      <a:pt x="95" y="43"/>
                    </a:lnTo>
                    <a:lnTo>
                      <a:pt x="86" y="43"/>
                    </a:lnTo>
                    <a:lnTo>
                      <a:pt x="77" y="45"/>
                    </a:lnTo>
                    <a:lnTo>
                      <a:pt x="68" y="45"/>
                    </a:lnTo>
                    <a:lnTo>
                      <a:pt x="59" y="45"/>
                    </a:lnTo>
                    <a:lnTo>
                      <a:pt x="50" y="45"/>
                    </a:lnTo>
                    <a:lnTo>
                      <a:pt x="41" y="47"/>
                    </a:lnTo>
                    <a:lnTo>
                      <a:pt x="32" y="47"/>
                    </a:lnTo>
                    <a:lnTo>
                      <a:pt x="25" y="48"/>
                    </a:lnTo>
                    <a:lnTo>
                      <a:pt x="18" y="48"/>
                    </a:lnTo>
                    <a:lnTo>
                      <a:pt x="11" y="50"/>
                    </a:lnTo>
                    <a:lnTo>
                      <a:pt x="6" y="50"/>
                    </a:lnTo>
                    <a:lnTo>
                      <a:pt x="2" y="50"/>
                    </a:lnTo>
                    <a:lnTo>
                      <a:pt x="0" y="50"/>
                    </a:lnTo>
                    <a:lnTo>
                      <a:pt x="3" y="50"/>
                    </a:lnTo>
                    <a:lnTo>
                      <a:pt x="6" y="50"/>
                    </a:lnTo>
                    <a:lnTo>
                      <a:pt x="12" y="50"/>
                    </a:lnTo>
                    <a:lnTo>
                      <a:pt x="19" y="50"/>
                    </a:lnTo>
                    <a:lnTo>
                      <a:pt x="26" y="50"/>
                    </a:lnTo>
                    <a:lnTo>
                      <a:pt x="34" y="50"/>
                    </a:lnTo>
                    <a:lnTo>
                      <a:pt x="43" y="50"/>
                    </a:lnTo>
                    <a:lnTo>
                      <a:pt x="50" y="50"/>
                    </a:lnTo>
                    <a:lnTo>
                      <a:pt x="59" y="50"/>
                    </a:lnTo>
                    <a:lnTo>
                      <a:pt x="67" y="50"/>
                    </a:lnTo>
                    <a:lnTo>
                      <a:pt x="75" y="50"/>
                    </a:lnTo>
                    <a:lnTo>
                      <a:pt x="81" y="50"/>
                    </a:lnTo>
                    <a:lnTo>
                      <a:pt x="87" y="50"/>
                    </a:lnTo>
                    <a:lnTo>
                      <a:pt x="91" y="50"/>
                    </a:lnTo>
                    <a:lnTo>
                      <a:pt x="95" y="50"/>
                    </a:lnTo>
                    <a:lnTo>
                      <a:pt x="99" y="50"/>
                    </a:lnTo>
                    <a:lnTo>
                      <a:pt x="103" y="50"/>
                    </a:lnTo>
                    <a:lnTo>
                      <a:pt x="111" y="50"/>
                    </a:lnTo>
                    <a:lnTo>
                      <a:pt x="119" y="50"/>
                    </a:lnTo>
                    <a:lnTo>
                      <a:pt x="129" y="50"/>
                    </a:lnTo>
                    <a:lnTo>
                      <a:pt x="139" y="50"/>
                    </a:lnTo>
                    <a:lnTo>
                      <a:pt x="149" y="50"/>
                    </a:lnTo>
                    <a:lnTo>
                      <a:pt x="158" y="50"/>
                    </a:lnTo>
                    <a:lnTo>
                      <a:pt x="169" y="50"/>
                    </a:lnTo>
                    <a:lnTo>
                      <a:pt x="178" y="50"/>
                    </a:lnTo>
                    <a:lnTo>
                      <a:pt x="187" y="50"/>
                    </a:lnTo>
                    <a:lnTo>
                      <a:pt x="193" y="50"/>
                    </a:lnTo>
                    <a:lnTo>
                      <a:pt x="199" y="50"/>
                    </a:lnTo>
                    <a:lnTo>
                      <a:pt x="202" y="50"/>
                    </a:lnTo>
                    <a:lnTo>
                      <a:pt x="204" y="50"/>
                    </a:lnTo>
                    <a:lnTo>
                      <a:pt x="210" y="50"/>
                    </a:lnTo>
                    <a:lnTo>
                      <a:pt x="215" y="50"/>
                    </a:lnTo>
                    <a:lnTo>
                      <a:pt x="219" y="48"/>
                    </a:lnTo>
                    <a:lnTo>
                      <a:pt x="223" y="44"/>
                    </a:lnTo>
                    <a:lnTo>
                      <a:pt x="225" y="41"/>
                    </a:lnTo>
                    <a:lnTo>
                      <a:pt x="227" y="37"/>
                    </a:lnTo>
                    <a:lnTo>
                      <a:pt x="228" y="33"/>
                    </a:lnTo>
                    <a:lnTo>
                      <a:pt x="229" y="27"/>
                    </a:lnTo>
                    <a:lnTo>
                      <a:pt x="228" y="23"/>
                    </a:lnTo>
                    <a:lnTo>
                      <a:pt x="227" y="18"/>
                    </a:lnTo>
                    <a:lnTo>
                      <a:pt x="225" y="14"/>
                    </a:lnTo>
                    <a:lnTo>
                      <a:pt x="225" y="9"/>
                    </a:lnTo>
                    <a:lnTo>
                      <a:pt x="223" y="6"/>
                    </a:lnTo>
                    <a:lnTo>
                      <a:pt x="221" y="3"/>
                    </a:lnTo>
                    <a:lnTo>
                      <a:pt x="219" y="2"/>
                    </a:lnTo>
                    <a:lnTo>
                      <a:pt x="218" y="0"/>
                    </a:lnTo>
                  </a:path>
                </a:pathLst>
              </a:custGeom>
              <a:solidFill>
                <a:srgbClr val="F8F8F8"/>
              </a:solidFill>
              <a:ln w="9525">
                <a:solidFill>
                  <a:srgbClr val="C0C0C0"/>
                </a:solidFill>
                <a:round/>
                <a:headEnd/>
                <a:tailEnd/>
              </a:ln>
            </p:spPr>
            <p:txBody>
              <a:bodyPr/>
              <a:lstStyle/>
              <a:p>
                <a:endParaRPr lang="it-IT"/>
              </a:p>
            </p:txBody>
          </p:sp>
          <p:sp>
            <p:nvSpPr>
              <p:cNvPr id="16545" name="Freeform 9"/>
              <p:cNvSpPr>
                <a:spLocks/>
              </p:cNvSpPr>
              <p:nvPr/>
            </p:nvSpPr>
            <p:spPr bwMode="auto">
              <a:xfrm>
                <a:off x="3110" y="4077"/>
                <a:ext cx="354" cy="102"/>
              </a:xfrm>
              <a:custGeom>
                <a:avLst/>
                <a:gdLst>
                  <a:gd name="T0" fmla="*/ 0 w 354"/>
                  <a:gd name="T1" fmla="*/ 0 h 102"/>
                  <a:gd name="T2" fmla="*/ 0 w 354"/>
                  <a:gd name="T3" fmla="*/ 101 h 102"/>
                  <a:gd name="T4" fmla="*/ 353 w 354"/>
                  <a:gd name="T5" fmla="*/ 101 h 102"/>
                  <a:gd name="T6" fmla="*/ 353 w 354"/>
                  <a:gd name="T7" fmla="*/ 0 h 102"/>
                  <a:gd name="T8" fmla="*/ 0 w 354"/>
                  <a:gd name="T9" fmla="*/ 0 h 102"/>
                  <a:gd name="T10" fmla="*/ 0 w 354"/>
                  <a:gd name="T11" fmla="*/ 0 h 102"/>
                  <a:gd name="T12" fmla="*/ 0 60000 65536"/>
                  <a:gd name="T13" fmla="*/ 0 60000 65536"/>
                  <a:gd name="T14" fmla="*/ 0 60000 65536"/>
                  <a:gd name="T15" fmla="*/ 0 60000 65536"/>
                  <a:gd name="T16" fmla="*/ 0 60000 65536"/>
                  <a:gd name="T17" fmla="*/ 0 60000 65536"/>
                  <a:gd name="T18" fmla="*/ 0 w 354"/>
                  <a:gd name="T19" fmla="*/ 0 h 102"/>
                  <a:gd name="T20" fmla="*/ 354 w 354"/>
                  <a:gd name="T21" fmla="*/ 102 h 102"/>
                </a:gdLst>
                <a:ahLst/>
                <a:cxnLst>
                  <a:cxn ang="T12">
                    <a:pos x="T0" y="T1"/>
                  </a:cxn>
                  <a:cxn ang="T13">
                    <a:pos x="T2" y="T3"/>
                  </a:cxn>
                  <a:cxn ang="T14">
                    <a:pos x="T4" y="T5"/>
                  </a:cxn>
                  <a:cxn ang="T15">
                    <a:pos x="T6" y="T7"/>
                  </a:cxn>
                  <a:cxn ang="T16">
                    <a:pos x="T8" y="T9"/>
                  </a:cxn>
                  <a:cxn ang="T17">
                    <a:pos x="T10" y="T11"/>
                  </a:cxn>
                </a:cxnLst>
                <a:rect l="T18" t="T19" r="T20" b="T21"/>
                <a:pathLst>
                  <a:path w="354" h="102">
                    <a:moveTo>
                      <a:pt x="0" y="0"/>
                    </a:moveTo>
                    <a:lnTo>
                      <a:pt x="0" y="101"/>
                    </a:lnTo>
                    <a:lnTo>
                      <a:pt x="353" y="101"/>
                    </a:lnTo>
                    <a:lnTo>
                      <a:pt x="353" y="0"/>
                    </a:lnTo>
                    <a:lnTo>
                      <a:pt x="0" y="0"/>
                    </a:lnTo>
                  </a:path>
                </a:pathLst>
              </a:custGeom>
              <a:solidFill>
                <a:srgbClr val="F8F8F8"/>
              </a:solidFill>
              <a:ln w="18732">
                <a:solidFill>
                  <a:srgbClr val="C0C0C0"/>
                </a:solidFill>
                <a:round/>
                <a:headEnd/>
                <a:tailEnd/>
              </a:ln>
            </p:spPr>
            <p:txBody>
              <a:bodyPr/>
              <a:lstStyle/>
              <a:p>
                <a:endParaRPr lang="it-IT"/>
              </a:p>
            </p:txBody>
          </p:sp>
          <p:sp>
            <p:nvSpPr>
              <p:cNvPr id="16546" name="Freeform 10"/>
              <p:cNvSpPr>
                <a:spLocks/>
              </p:cNvSpPr>
              <p:nvPr/>
            </p:nvSpPr>
            <p:spPr bwMode="auto">
              <a:xfrm>
                <a:off x="3115" y="4079"/>
                <a:ext cx="351" cy="100"/>
              </a:xfrm>
              <a:custGeom>
                <a:avLst/>
                <a:gdLst>
                  <a:gd name="T0" fmla="*/ 348 w 351"/>
                  <a:gd name="T1" fmla="*/ 4 h 100"/>
                  <a:gd name="T2" fmla="*/ 348 w 351"/>
                  <a:gd name="T3" fmla="*/ 18 h 100"/>
                  <a:gd name="T4" fmla="*/ 349 w 351"/>
                  <a:gd name="T5" fmla="*/ 39 h 100"/>
                  <a:gd name="T6" fmla="*/ 349 w 351"/>
                  <a:gd name="T7" fmla="*/ 65 h 100"/>
                  <a:gd name="T8" fmla="*/ 349 w 351"/>
                  <a:gd name="T9" fmla="*/ 87 h 100"/>
                  <a:gd name="T10" fmla="*/ 346 w 351"/>
                  <a:gd name="T11" fmla="*/ 99 h 100"/>
                  <a:gd name="T12" fmla="*/ 295 w 351"/>
                  <a:gd name="T13" fmla="*/ 99 h 100"/>
                  <a:gd name="T14" fmla="*/ 207 w 351"/>
                  <a:gd name="T15" fmla="*/ 99 h 100"/>
                  <a:gd name="T16" fmla="*/ 110 w 351"/>
                  <a:gd name="T17" fmla="*/ 99 h 100"/>
                  <a:gd name="T18" fmla="*/ 31 w 351"/>
                  <a:gd name="T19" fmla="*/ 99 h 100"/>
                  <a:gd name="T20" fmla="*/ 0 w 351"/>
                  <a:gd name="T21" fmla="*/ 99 h 100"/>
                  <a:gd name="T22" fmla="*/ 5 w 351"/>
                  <a:gd name="T23" fmla="*/ 99 h 100"/>
                  <a:gd name="T24" fmla="*/ 15 w 351"/>
                  <a:gd name="T25" fmla="*/ 96 h 100"/>
                  <a:gd name="T26" fmla="*/ 23 w 351"/>
                  <a:gd name="T27" fmla="*/ 95 h 100"/>
                  <a:gd name="T28" fmla="*/ 34 w 351"/>
                  <a:gd name="T29" fmla="*/ 93 h 100"/>
                  <a:gd name="T30" fmla="*/ 40 w 351"/>
                  <a:gd name="T31" fmla="*/ 92 h 100"/>
                  <a:gd name="T32" fmla="*/ 49 w 351"/>
                  <a:gd name="T33" fmla="*/ 90 h 100"/>
                  <a:gd name="T34" fmla="*/ 63 w 351"/>
                  <a:gd name="T35" fmla="*/ 89 h 100"/>
                  <a:gd name="T36" fmla="*/ 84 w 351"/>
                  <a:gd name="T37" fmla="*/ 87 h 100"/>
                  <a:gd name="T38" fmla="*/ 102 w 351"/>
                  <a:gd name="T39" fmla="*/ 87 h 100"/>
                  <a:gd name="T40" fmla="*/ 118 w 351"/>
                  <a:gd name="T41" fmla="*/ 85 h 100"/>
                  <a:gd name="T42" fmla="*/ 126 w 351"/>
                  <a:gd name="T43" fmla="*/ 83 h 100"/>
                  <a:gd name="T44" fmla="*/ 139 w 351"/>
                  <a:gd name="T45" fmla="*/ 82 h 100"/>
                  <a:gd name="T46" fmla="*/ 155 w 351"/>
                  <a:gd name="T47" fmla="*/ 81 h 100"/>
                  <a:gd name="T48" fmla="*/ 173 w 351"/>
                  <a:gd name="T49" fmla="*/ 80 h 100"/>
                  <a:gd name="T50" fmla="*/ 189 w 351"/>
                  <a:gd name="T51" fmla="*/ 78 h 100"/>
                  <a:gd name="T52" fmla="*/ 200 w 351"/>
                  <a:gd name="T53" fmla="*/ 75 h 100"/>
                  <a:gd name="T54" fmla="*/ 207 w 351"/>
                  <a:gd name="T55" fmla="*/ 75 h 100"/>
                  <a:gd name="T56" fmla="*/ 220 w 351"/>
                  <a:gd name="T57" fmla="*/ 74 h 100"/>
                  <a:gd name="T58" fmla="*/ 233 w 351"/>
                  <a:gd name="T59" fmla="*/ 73 h 100"/>
                  <a:gd name="T60" fmla="*/ 248 w 351"/>
                  <a:gd name="T61" fmla="*/ 71 h 100"/>
                  <a:gd name="T62" fmla="*/ 257 w 351"/>
                  <a:gd name="T63" fmla="*/ 71 h 100"/>
                  <a:gd name="T64" fmla="*/ 271 w 351"/>
                  <a:gd name="T65" fmla="*/ 66 h 100"/>
                  <a:gd name="T66" fmla="*/ 285 w 351"/>
                  <a:gd name="T67" fmla="*/ 61 h 100"/>
                  <a:gd name="T68" fmla="*/ 297 w 351"/>
                  <a:gd name="T69" fmla="*/ 55 h 100"/>
                  <a:gd name="T70" fmla="*/ 303 w 351"/>
                  <a:gd name="T71" fmla="*/ 50 h 100"/>
                  <a:gd name="T72" fmla="*/ 309 w 351"/>
                  <a:gd name="T73" fmla="*/ 46 h 100"/>
                  <a:gd name="T74" fmla="*/ 312 w 351"/>
                  <a:gd name="T75" fmla="*/ 44 h 100"/>
                  <a:gd name="T76" fmla="*/ 314 w 351"/>
                  <a:gd name="T77" fmla="*/ 38 h 100"/>
                  <a:gd name="T78" fmla="*/ 318 w 351"/>
                  <a:gd name="T79" fmla="*/ 29 h 100"/>
                  <a:gd name="T80" fmla="*/ 323 w 351"/>
                  <a:gd name="T81" fmla="*/ 20 h 100"/>
                  <a:gd name="T82" fmla="*/ 328 w 351"/>
                  <a:gd name="T83" fmla="*/ 10 h 100"/>
                  <a:gd name="T84" fmla="*/ 334 w 351"/>
                  <a:gd name="T85" fmla="*/ 0 h 100"/>
                  <a:gd name="T86" fmla="*/ 334 w 351"/>
                  <a:gd name="T87" fmla="*/ 0 h 100"/>
                  <a:gd name="T88" fmla="*/ 338 w 351"/>
                  <a:gd name="T89" fmla="*/ 0 h 100"/>
                  <a:gd name="T90" fmla="*/ 341 w 351"/>
                  <a:gd name="T91" fmla="*/ 0 h 100"/>
                  <a:gd name="T92" fmla="*/ 346 w 351"/>
                  <a:gd name="T93" fmla="*/ 0 h 100"/>
                  <a:gd name="T94" fmla="*/ 347 w 351"/>
                  <a:gd name="T95" fmla="*/ 0 h 1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1"/>
                  <a:gd name="T145" fmla="*/ 0 h 100"/>
                  <a:gd name="T146" fmla="*/ 351 w 351"/>
                  <a:gd name="T147" fmla="*/ 100 h 1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1" h="100">
                    <a:moveTo>
                      <a:pt x="348" y="0"/>
                    </a:moveTo>
                    <a:lnTo>
                      <a:pt x="348" y="1"/>
                    </a:lnTo>
                    <a:lnTo>
                      <a:pt x="348" y="4"/>
                    </a:lnTo>
                    <a:lnTo>
                      <a:pt x="348" y="8"/>
                    </a:lnTo>
                    <a:lnTo>
                      <a:pt x="348" y="12"/>
                    </a:lnTo>
                    <a:lnTo>
                      <a:pt x="348" y="18"/>
                    </a:lnTo>
                    <a:lnTo>
                      <a:pt x="348" y="25"/>
                    </a:lnTo>
                    <a:lnTo>
                      <a:pt x="348" y="32"/>
                    </a:lnTo>
                    <a:lnTo>
                      <a:pt x="349" y="39"/>
                    </a:lnTo>
                    <a:lnTo>
                      <a:pt x="349" y="48"/>
                    </a:lnTo>
                    <a:lnTo>
                      <a:pt x="349" y="56"/>
                    </a:lnTo>
                    <a:lnTo>
                      <a:pt x="349" y="65"/>
                    </a:lnTo>
                    <a:lnTo>
                      <a:pt x="349" y="72"/>
                    </a:lnTo>
                    <a:lnTo>
                      <a:pt x="349" y="80"/>
                    </a:lnTo>
                    <a:lnTo>
                      <a:pt x="349" y="87"/>
                    </a:lnTo>
                    <a:lnTo>
                      <a:pt x="349" y="94"/>
                    </a:lnTo>
                    <a:lnTo>
                      <a:pt x="350" y="99"/>
                    </a:lnTo>
                    <a:lnTo>
                      <a:pt x="346" y="99"/>
                    </a:lnTo>
                    <a:lnTo>
                      <a:pt x="335" y="99"/>
                    </a:lnTo>
                    <a:lnTo>
                      <a:pt x="317" y="99"/>
                    </a:lnTo>
                    <a:lnTo>
                      <a:pt x="295" y="99"/>
                    </a:lnTo>
                    <a:lnTo>
                      <a:pt x="268" y="99"/>
                    </a:lnTo>
                    <a:lnTo>
                      <a:pt x="239" y="99"/>
                    </a:lnTo>
                    <a:lnTo>
                      <a:pt x="207" y="99"/>
                    </a:lnTo>
                    <a:lnTo>
                      <a:pt x="175" y="99"/>
                    </a:lnTo>
                    <a:lnTo>
                      <a:pt x="142" y="99"/>
                    </a:lnTo>
                    <a:lnTo>
                      <a:pt x="110" y="99"/>
                    </a:lnTo>
                    <a:lnTo>
                      <a:pt x="80" y="99"/>
                    </a:lnTo>
                    <a:lnTo>
                      <a:pt x="54" y="99"/>
                    </a:lnTo>
                    <a:lnTo>
                      <a:pt x="31" y="99"/>
                    </a:lnTo>
                    <a:lnTo>
                      <a:pt x="15" y="99"/>
                    </a:lnTo>
                    <a:lnTo>
                      <a:pt x="4" y="99"/>
                    </a:lnTo>
                    <a:lnTo>
                      <a:pt x="0" y="99"/>
                    </a:lnTo>
                    <a:lnTo>
                      <a:pt x="1" y="99"/>
                    </a:lnTo>
                    <a:lnTo>
                      <a:pt x="3" y="99"/>
                    </a:lnTo>
                    <a:lnTo>
                      <a:pt x="5" y="99"/>
                    </a:lnTo>
                    <a:lnTo>
                      <a:pt x="9" y="97"/>
                    </a:lnTo>
                    <a:lnTo>
                      <a:pt x="11" y="97"/>
                    </a:lnTo>
                    <a:lnTo>
                      <a:pt x="15" y="96"/>
                    </a:lnTo>
                    <a:lnTo>
                      <a:pt x="18" y="96"/>
                    </a:lnTo>
                    <a:lnTo>
                      <a:pt x="22" y="95"/>
                    </a:lnTo>
                    <a:lnTo>
                      <a:pt x="23" y="95"/>
                    </a:lnTo>
                    <a:lnTo>
                      <a:pt x="27" y="95"/>
                    </a:lnTo>
                    <a:lnTo>
                      <a:pt x="30" y="95"/>
                    </a:lnTo>
                    <a:lnTo>
                      <a:pt x="34" y="93"/>
                    </a:lnTo>
                    <a:lnTo>
                      <a:pt x="35" y="93"/>
                    </a:lnTo>
                    <a:lnTo>
                      <a:pt x="38" y="92"/>
                    </a:lnTo>
                    <a:lnTo>
                      <a:pt x="40" y="92"/>
                    </a:lnTo>
                    <a:lnTo>
                      <a:pt x="43" y="90"/>
                    </a:lnTo>
                    <a:lnTo>
                      <a:pt x="45" y="90"/>
                    </a:lnTo>
                    <a:lnTo>
                      <a:pt x="49" y="90"/>
                    </a:lnTo>
                    <a:lnTo>
                      <a:pt x="53" y="90"/>
                    </a:lnTo>
                    <a:lnTo>
                      <a:pt x="58" y="89"/>
                    </a:lnTo>
                    <a:lnTo>
                      <a:pt x="63" y="89"/>
                    </a:lnTo>
                    <a:lnTo>
                      <a:pt x="70" y="89"/>
                    </a:lnTo>
                    <a:lnTo>
                      <a:pt x="76" y="89"/>
                    </a:lnTo>
                    <a:lnTo>
                      <a:pt x="84" y="87"/>
                    </a:lnTo>
                    <a:lnTo>
                      <a:pt x="89" y="87"/>
                    </a:lnTo>
                    <a:lnTo>
                      <a:pt x="96" y="87"/>
                    </a:lnTo>
                    <a:lnTo>
                      <a:pt x="102" y="87"/>
                    </a:lnTo>
                    <a:lnTo>
                      <a:pt x="108" y="85"/>
                    </a:lnTo>
                    <a:lnTo>
                      <a:pt x="113" y="85"/>
                    </a:lnTo>
                    <a:lnTo>
                      <a:pt x="118" y="85"/>
                    </a:lnTo>
                    <a:lnTo>
                      <a:pt x="121" y="85"/>
                    </a:lnTo>
                    <a:lnTo>
                      <a:pt x="124" y="83"/>
                    </a:lnTo>
                    <a:lnTo>
                      <a:pt x="126" y="83"/>
                    </a:lnTo>
                    <a:lnTo>
                      <a:pt x="130" y="83"/>
                    </a:lnTo>
                    <a:lnTo>
                      <a:pt x="134" y="83"/>
                    </a:lnTo>
                    <a:lnTo>
                      <a:pt x="139" y="82"/>
                    </a:lnTo>
                    <a:lnTo>
                      <a:pt x="143" y="82"/>
                    </a:lnTo>
                    <a:lnTo>
                      <a:pt x="150" y="81"/>
                    </a:lnTo>
                    <a:lnTo>
                      <a:pt x="155" y="81"/>
                    </a:lnTo>
                    <a:lnTo>
                      <a:pt x="162" y="80"/>
                    </a:lnTo>
                    <a:lnTo>
                      <a:pt x="167" y="80"/>
                    </a:lnTo>
                    <a:lnTo>
                      <a:pt x="173" y="80"/>
                    </a:lnTo>
                    <a:lnTo>
                      <a:pt x="178" y="80"/>
                    </a:lnTo>
                    <a:lnTo>
                      <a:pt x="185" y="78"/>
                    </a:lnTo>
                    <a:lnTo>
                      <a:pt x="189" y="78"/>
                    </a:lnTo>
                    <a:lnTo>
                      <a:pt x="193" y="77"/>
                    </a:lnTo>
                    <a:lnTo>
                      <a:pt x="196" y="77"/>
                    </a:lnTo>
                    <a:lnTo>
                      <a:pt x="200" y="75"/>
                    </a:lnTo>
                    <a:lnTo>
                      <a:pt x="201" y="75"/>
                    </a:lnTo>
                    <a:lnTo>
                      <a:pt x="204" y="75"/>
                    </a:lnTo>
                    <a:lnTo>
                      <a:pt x="207" y="75"/>
                    </a:lnTo>
                    <a:lnTo>
                      <a:pt x="211" y="74"/>
                    </a:lnTo>
                    <a:lnTo>
                      <a:pt x="215" y="74"/>
                    </a:lnTo>
                    <a:lnTo>
                      <a:pt x="220" y="74"/>
                    </a:lnTo>
                    <a:lnTo>
                      <a:pt x="224" y="74"/>
                    </a:lnTo>
                    <a:lnTo>
                      <a:pt x="229" y="73"/>
                    </a:lnTo>
                    <a:lnTo>
                      <a:pt x="233" y="73"/>
                    </a:lnTo>
                    <a:lnTo>
                      <a:pt x="239" y="73"/>
                    </a:lnTo>
                    <a:lnTo>
                      <a:pt x="243" y="73"/>
                    </a:lnTo>
                    <a:lnTo>
                      <a:pt x="248" y="71"/>
                    </a:lnTo>
                    <a:lnTo>
                      <a:pt x="251" y="71"/>
                    </a:lnTo>
                    <a:lnTo>
                      <a:pt x="255" y="71"/>
                    </a:lnTo>
                    <a:lnTo>
                      <a:pt x="257" y="71"/>
                    </a:lnTo>
                    <a:lnTo>
                      <a:pt x="260" y="69"/>
                    </a:lnTo>
                    <a:lnTo>
                      <a:pt x="265" y="68"/>
                    </a:lnTo>
                    <a:lnTo>
                      <a:pt x="271" y="66"/>
                    </a:lnTo>
                    <a:lnTo>
                      <a:pt x="276" y="64"/>
                    </a:lnTo>
                    <a:lnTo>
                      <a:pt x="281" y="62"/>
                    </a:lnTo>
                    <a:lnTo>
                      <a:pt x="285" y="61"/>
                    </a:lnTo>
                    <a:lnTo>
                      <a:pt x="290" y="59"/>
                    </a:lnTo>
                    <a:lnTo>
                      <a:pt x="293" y="57"/>
                    </a:lnTo>
                    <a:lnTo>
                      <a:pt x="297" y="55"/>
                    </a:lnTo>
                    <a:lnTo>
                      <a:pt x="298" y="54"/>
                    </a:lnTo>
                    <a:lnTo>
                      <a:pt x="301" y="52"/>
                    </a:lnTo>
                    <a:lnTo>
                      <a:pt x="303" y="50"/>
                    </a:lnTo>
                    <a:lnTo>
                      <a:pt x="306" y="48"/>
                    </a:lnTo>
                    <a:lnTo>
                      <a:pt x="307" y="48"/>
                    </a:lnTo>
                    <a:lnTo>
                      <a:pt x="309" y="46"/>
                    </a:lnTo>
                    <a:lnTo>
                      <a:pt x="311" y="45"/>
                    </a:lnTo>
                    <a:lnTo>
                      <a:pt x="312" y="44"/>
                    </a:lnTo>
                    <a:lnTo>
                      <a:pt x="312" y="42"/>
                    </a:lnTo>
                    <a:lnTo>
                      <a:pt x="312" y="41"/>
                    </a:lnTo>
                    <a:lnTo>
                      <a:pt x="314" y="38"/>
                    </a:lnTo>
                    <a:lnTo>
                      <a:pt x="315" y="36"/>
                    </a:lnTo>
                    <a:lnTo>
                      <a:pt x="316" y="33"/>
                    </a:lnTo>
                    <a:lnTo>
                      <a:pt x="318" y="29"/>
                    </a:lnTo>
                    <a:lnTo>
                      <a:pt x="320" y="26"/>
                    </a:lnTo>
                    <a:lnTo>
                      <a:pt x="321" y="23"/>
                    </a:lnTo>
                    <a:lnTo>
                      <a:pt x="323" y="20"/>
                    </a:lnTo>
                    <a:lnTo>
                      <a:pt x="325" y="16"/>
                    </a:lnTo>
                    <a:lnTo>
                      <a:pt x="327" y="12"/>
                    </a:lnTo>
                    <a:lnTo>
                      <a:pt x="328" y="10"/>
                    </a:lnTo>
                    <a:lnTo>
                      <a:pt x="330" y="7"/>
                    </a:lnTo>
                    <a:lnTo>
                      <a:pt x="332" y="4"/>
                    </a:lnTo>
                    <a:lnTo>
                      <a:pt x="334" y="0"/>
                    </a:lnTo>
                    <a:lnTo>
                      <a:pt x="336" y="0"/>
                    </a:lnTo>
                    <a:lnTo>
                      <a:pt x="338" y="0"/>
                    </a:lnTo>
                    <a:lnTo>
                      <a:pt x="339" y="0"/>
                    </a:lnTo>
                    <a:lnTo>
                      <a:pt x="341" y="0"/>
                    </a:lnTo>
                    <a:lnTo>
                      <a:pt x="343" y="0"/>
                    </a:lnTo>
                    <a:lnTo>
                      <a:pt x="344" y="0"/>
                    </a:lnTo>
                    <a:lnTo>
                      <a:pt x="346" y="0"/>
                    </a:lnTo>
                    <a:lnTo>
                      <a:pt x="347" y="0"/>
                    </a:lnTo>
                    <a:lnTo>
                      <a:pt x="348" y="0"/>
                    </a:lnTo>
                  </a:path>
                </a:pathLst>
              </a:custGeom>
              <a:solidFill>
                <a:srgbClr val="F8F8F8"/>
              </a:solidFill>
              <a:ln w="9525">
                <a:solidFill>
                  <a:srgbClr val="C0C0C0"/>
                </a:solidFill>
                <a:round/>
                <a:headEnd/>
                <a:tailEnd/>
              </a:ln>
            </p:spPr>
            <p:txBody>
              <a:bodyPr/>
              <a:lstStyle/>
              <a:p>
                <a:endParaRPr lang="it-IT"/>
              </a:p>
            </p:txBody>
          </p:sp>
          <p:sp>
            <p:nvSpPr>
              <p:cNvPr id="16547" name="Freeform 11"/>
              <p:cNvSpPr>
                <a:spLocks/>
              </p:cNvSpPr>
              <p:nvPr/>
            </p:nvSpPr>
            <p:spPr bwMode="auto">
              <a:xfrm>
                <a:off x="3160" y="4013"/>
                <a:ext cx="277" cy="55"/>
              </a:xfrm>
              <a:custGeom>
                <a:avLst/>
                <a:gdLst>
                  <a:gd name="T0" fmla="*/ 264 w 277"/>
                  <a:gd name="T1" fmla="*/ 2 h 55"/>
                  <a:gd name="T2" fmla="*/ 263 w 277"/>
                  <a:gd name="T3" fmla="*/ 2 h 55"/>
                  <a:gd name="T4" fmla="*/ 261 w 277"/>
                  <a:gd name="T5" fmla="*/ 2 h 55"/>
                  <a:gd name="T6" fmla="*/ 261 w 277"/>
                  <a:gd name="T7" fmla="*/ 2 h 55"/>
                  <a:gd name="T8" fmla="*/ 259 w 277"/>
                  <a:gd name="T9" fmla="*/ 1 h 55"/>
                  <a:gd name="T10" fmla="*/ 258 w 277"/>
                  <a:gd name="T11" fmla="*/ 1 h 55"/>
                  <a:gd name="T12" fmla="*/ 257 w 277"/>
                  <a:gd name="T13" fmla="*/ 1 h 55"/>
                  <a:gd name="T14" fmla="*/ 257 w 277"/>
                  <a:gd name="T15" fmla="*/ 1 h 55"/>
                  <a:gd name="T16" fmla="*/ 256 w 277"/>
                  <a:gd name="T17" fmla="*/ 4 h 55"/>
                  <a:gd name="T18" fmla="*/ 255 w 277"/>
                  <a:gd name="T19" fmla="*/ 10 h 55"/>
                  <a:gd name="T20" fmla="*/ 252 w 277"/>
                  <a:gd name="T21" fmla="*/ 16 h 55"/>
                  <a:gd name="T22" fmla="*/ 247 w 277"/>
                  <a:gd name="T23" fmla="*/ 23 h 55"/>
                  <a:gd name="T24" fmla="*/ 238 w 277"/>
                  <a:gd name="T25" fmla="*/ 29 h 55"/>
                  <a:gd name="T26" fmla="*/ 224 w 277"/>
                  <a:gd name="T27" fmla="*/ 34 h 55"/>
                  <a:gd name="T28" fmla="*/ 205 w 277"/>
                  <a:gd name="T29" fmla="*/ 38 h 55"/>
                  <a:gd name="T30" fmla="*/ 180 w 277"/>
                  <a:gd name="T31" fmla="*/ 40 h 55"/>
                  <a:gd name="T32" fmla="*/ 157 w 277"/>
                  <a:gd name="T33" fmla="*/ 42 h 55"/>
                  <a:gd name="T34" fmla="*/ 136 w 277"/>
                  <a:gd name="T35" fmla="*/ 42 h 55"/>
                  <a:gd name="T36" fmla="*/ 112 w 277"/>
                  <a:gd name="T37" fmla="*/ 44 h 55"/>
                  <a:gd name="T38" fmla="*/ 85 w 277"/>
                  <a:gd name="T39" fmla="*/ 45 h 55"/>
                  <a:gd name="T40" fmla="*/ 59 w 277"/>
                  <a:gd name="T41" fmla="*/ 47 h 55"/>
                  <a:gd name="T42" fmla="*/ 36 w 277"/>
                  <a:gd name="T43" fmla="*/ 49 h 55"/>
                  <a:gd name="T44" fmla="*/ 16 w 277"/>
                  <a:gd name="T45" fmla="*/ 51 h 55"/>
                  <a:gd name="T46" fmla="*/ 2 w 277"/>
                  <a:gd name="T47" fmla="*/ 51 h 55"/>
                  <a:gd name="T48" fmla="*/ 0 w 277"/>
                  <a:gd name="T49" fmla="*/ 52 h 55"/>
                  <a:gd name="T50" fmla="*/ 10 w 277"/>
                  <a:gd name="T51" fmla="*/ 52 h 55"/>
                  <a:gd name="T52" fmla="*/ 29 w 277"/>
                  <a:gd name="T53" fmla="*/ 52 h 55"/>
                  <a:gd name="T54" fmla="*/ 53 w 277"/>
                  <a:gd name="T55" fmla="*/ 52 h 55"/>
                  <a:gd name="T56" fmla="*/ 78 w 277"/>
                  <a:gd name="T57" fmla="*/ 52 h 55"/>
                  <a:gd name="T58" fmla="*/ 102 w 277"/>
                  <a:gd name="T59" fmla="*/ 52 h 55"/>
                  <a:gd name="T60" fmla="*/ 124 w 277"/>
                  <a:gd name="T61" fmla="*/ 52 h 55"/>
                  <a:gd name="T62" fmla="*/ 137 w 277"/>
                  <a:gd name="T63" fmla="*/ 52 h 55"/>
                  <a:gd name="T64" fmla="*/ 146 w 277"/>
                  <a:gd name="T65" fmla="*/ 52 h 55"/>
                  <a:gd name="T66" fmla="*/ 160 w 277"/>
                  <a:gd name="T67" fmla="*/ 52 h 55"/>
                  <a:gd name="T68" fmla="*/ 178 w 277"/>
                  <a:gd name="T69" fmla="*/ 52 h 55"/>
                  <a:gd name="T70" fmla="*/ 196 w 277"/>
                  <a:gd name="T71" fmla="*/ 52 h 55"/>
                  <a:gd name="T72" fmla="*/ 214 w 277"/>
                  <a:gd name="T73" fmla="*/ 53 h 55"/>
                  <a:gd name="T74" fmla="*/ 230 w 277"/>
                  <a:gd name="T75" fmla="*/ 53 h 55"/>
                  <a:gd name="T76" fmla="*/ 242 w 277"/>
                  <a:gd name="T77" fmla="*/ 53 h 55"/>
                  <a:gd name="T78" fmla="*/ 250 w 277"/>
                  <a:gd name="T79" fmla="*/ 53 h 55"/>
                  <a:gd name="T80" fmla="*/ 257 w 277"/>
                  <a:gd name="T81" fmla="*/ 54 h 55"/>
                  <a:gd name="T82" fmla="*/ 267 w 277"/>
                  <a:gd name="T83" fmla="*/ 50 h 55"/>
                  <a:gd name="T84" fmla="*/ 272 w 277"/>
                  <a:gd name="T85" fmla="*/ 43 h 55"/>
                  <a:gd name="T86" fmla="*/ 275 w 277"/>
                  <a:gd name="T87" fmla="*/ 33 h 55"/>
                  <a:gd name="T88" fmla="*/ 274 w 277"/>
                  <a:gd name="T89" fmla="*/ 24 h 55"/>
                  <a:gd name="T90" fmla="*/ 272 w 277"/>
                  <a:gd name="T91" fmla="*/ 14 h 55"/>
                  <a:gd name="T92" fmla="*/ 270 w 277"/>
                  <a:gd name="T93" fmla="*/ 7 h 55"/>
                  <a:gd name="T94" fmla="*/ 266 w 277"/>
                  <a:gd name="T95" fmla="*/ 3 h 55"/>
                  <a:gd name="T96" fmla="*/ 265 w 277"/>
                  <a:gd name="T97" fmla="*/ 2 h 5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7"/>
                  <a:gd name="T148" fmla="*/ 0 h 55"/>
                  <a:gd name="T149" fmla="*/ 277 w 277"/>
                  <a:gd name="T150" fmla="*/ 55 h 5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7" h="55">
                    <a:moveTo>
                      <a:pt x="265" y="2"/>
                    </a:moveTo>
                    <a:lnTo>
                      <a:pt x="264" y="2"/>
                    </a:lnTo>
                    <a:lnTo>
                      <a:pt x="263" y="2"/>
                    </a:lnTo>
                    <a:lnTo>
                      <a:pt x="261" y="2"/>
                    </a:lnTo>
                    <a:lnTo>
                      <a:pt x="261" y="1"/>
                    </a:lnTo>
                    <a:lnTo>
                      <a:pt x="259" y="1"/>
                    </a:lnTo>
                    <a:lnTo>
                      <a:pt x="258" y="1"/>
                    </a:lnTo>
                    <a:lnTo>
                      <a:pt x="257" y="1"/>
                    </a:lnTo>
                    <a:lnTo>
                      <a:pt x="258" y="0"/>
                    </a:lnTo>
                    <a:lnTo>
                      <a:pt x="256" y="4"/>
                    </a:lnTo>
                    <a:lnTo>
                      <a:pt x="256" y="7"/>
                    </a:lnTo>
                    <a:lnTo>
                      <a:pt x="255" y="10"/>
                    </a:lnTo>
                    <a:lnTo>
                      <a:pt x="254" y="13"/>
                    </a:lnTo>
                    <a:lnTo>
                      <a:pt x="252" y="16"/>
                    </a:lnTo>
                    <a:lnTo>
                      <a:pt x="250" y="20"/>
                    </a:lnTo>
                    <a:lnTo>
                      <a:pt x="247" y="23"/>
                    </a:lnTo>
                    <a:lnTo>
                      <a:pt x="243" y="25"/>
                    </a:lnTo>
                    <a:lnTo>
                      <a:pt x="238" y="29"/>
                    </a:lnTo>
                    <a:lnTo>
                      <a:pt x="232" y="31"/>
                    </a:lnTo>
                    <a:lnTo>
                      <a:pt x="224" y="34"/>
                    </a:lnTo>
                    <a:lnTo>
                      <a:pt x="216" y="36"/>
                    </a:lnTo>
                    <a:lnTo>
                      <a:pt x="205" y="38"/>
                    </a:lnTo>
                    <a:lnTo>
                      <a:pt x="194" y="39"/>
                    </a:lnTo>
                    <a:lnTo>
                      <a:pt x="180" y="40"/>
                    </a:lnTo>
                    <a:lnTo>
                      <a:pt x="165" y="40"/>
                    </a:lnTo>
                    <a:lnTo>
                      <a:pt x="157" y="42"/>
                    </a:lnTo>
                    <a:lnTo>
                      <a:pt x="148" y="42"/>
                    </a:lnTo>
                    <a:lnTo>
                      <a:pt x="136" y="42"/>
                    </a:lnTo>
                    <a:lnTo>
                      <a:pt x="125" y="42"/>
                    </a:lnTo>
                    <a:lnTo>
                      <a:pt x="112" y="44"/>
                    </a:lnTo>
                    <a:lnTo>
                      <a:pt x="99" y="44"/>
                    </a:lnTo>
                    <a:lnTo>
                      <a:pt x="85" y="45"/>
                    </a:lnTo>
                    <a:lnTo>
                      <a:pt x="73" y="45"/>
                    </a:lnTo>
                    <a:lnTo>
                      <a:pt x="59" y="47"/>
                    </a:lnTo>
                    <a:lnTo>
                      <a:pt x="47" y="47"/>
                    </a:lnTo>
                    <a:lnTo>
                      <a:pt x="36" y="49"/>
                    </a:lnTo>
                    <a:lnTo>
                      <a:pt x="25" y="49"/>
                    </a:lnTo>
                    <a:lnTo>
                      <a:pt x="16" y="51"/>
                    </a:lnTo>
                    <a:lnTo>
                      <a:pt x="8" y="51"/>
                    </a:lnTo>
                    <a:lnTo>
                      <a:pt x="2" y="51"/>
                    </a:lnTo>
                    <a:lnTo>
                      <a:pt x="0" y="51"/>
                    </a:lnTo>
                    <a:lnTo>
                      <a:pt x="0" y="52"/>
                    </a:lnTo>
                    <a:lnTo>
                      <a:pt x="4" y="52"/>
                    </a:lnTo>
                    <a:lnTo>
                      <a:pt x="10" y="52"/>
                    </a:lnTo>
                    <a:lnTo>
                      <a:pt x="20" y="52"/>
                    </a:lnTo>
                    <a:lnTo>
                      <a:pt x="29" y="52"/>
                    </a:lnTo>
                    <a:lnTo>
                      <a:pt x="40" y="52"/>
                    </a:lnTo>
                    <a:lnTo>
                      <a:pt x="53" y="52"/>
                    </a:lnTo>
                    <a:lnTo>
                      <a:pt x="66" y="52"/>
                    </a:lnTo>
                    <a:lnTo>
                      <a:pt x="78" y="52"/>
                    </a:lnTo>
                    <a:lnTo>
                      <a:pt x="91" y="52"/>
                    </a:lnTo>
                    <a:lnTo>
                      <a:pt x="102" y="52"/>
                    </a:lnTo>
                    <a:lnTo>
                      <a:pt x="114" y="52"/>
                    </a:lnTo>
                    <a:lnTo>
                      <a:pt x="124" y="52"/>
                    </a:lnTo>
                    <a:lnTo>
                      <a:pt x="131" y="52"/>
                    </a:lnTo>
                    <a:lnTo>
                      <a:pt x="137" y="52"/>
                    </a:lnTo>
                    <a:lnTo>
                      <a:pt x="141" y="51"/>
                    </a:lnTo>
                    <a:lnTo>
                      <a:pt x="146" y="52"/>
                    </a:lnTo>
                    <a:lnTo>
                      <a:pt x="153" y="52"/>
                    </a:lnTo>
                    <a:lnTo>
                      <a:pt x="160" y="52"/>
                    </a:lnTo>
                    <a:lnTo>
                      <a:pt x="169" y="52"/>
                    </a:lnTo>
                    <a:lnTo>
                      <a:pt x="178" y="52"/>
                    </a:lnTo>
                    <a:lnTo>
                      <a:pt x="187" y="52"/>
                    </a:lnTo>
                    <a:lnTo>
                      <a:pt x="196" y="52"/>
                    </a:lnTo>
                    <a:lnTo>
                      <a:pt x="206" y="52"/>
                    </a:lnTo>
                    <a:lnTo>
                      <a:pt x="214" y="53"/>
                    </a:lnTo>
                    <a:lnTo>
                      <a:pt x="223" y="53"/>
                    </a:lnTo>
                    <a:lnTo>
                      <a:pt x="230" y="53"/>
                    </a:lnTo>
                    <a:lnTo>
                      <a:pt x="237" y="53"/>
                    </a:lnTo>
                    <a:lnTo>
                      <a:pt x="242" y="53"/>
                    </a:lnTo>
                    <a:lnTo>
                      <a:pt x="247" y="53"/>
                    </a:lnTo>
                    <a:lnTo>
                      <a:pt x="250" y="53"/>
                    </a:lnTo>
                    <a:lnTo>
                      <a:pt x="251" y="53"/>
                    </a:lnTo>
                    <a:lnTo>
                      <a:pt x="257" y="54"/>
                    </a:lnTo>
                    <a:lnTo>
                      <a:pt x="263" y="53"/>
                    </a:lnTo>
                    <a:lnTo>
                      <a:pt x="267" y="50"/>
                    </a:lnTo>
                    <a:lnTo>
                      <a:pt x="271" y="46"/>
                    </a:lnTo>
                    <a:lnTo>
                      <a:pt x="272" y="43"/>
                    </a:lnTo>
                    <a:lnTo>
                      <a:pt x="274" y="38"/>
                    </a:lnTo>
                    <a:lnTo>
                      <a:pt x="275" y="33"/>
                    </a:lnTo>
                    <a:lnTo>
                      <a:pt x="276" y="27"/>
                    </a:lnTo>
                    <a:lnTo>
                      <a:pt x="274" y="24"/>
                    </a:lnTo>
                    <a:lnTo>
                      <a:pt x="274" y="19"/>
                    </a:lnTo>
                    <a:lnTo>
                      <a:pt x="272" y="14"/>
                    </a:lnTo>
                    <a:lnTo>
                      <a:pt x="271" y="9"/>
                    </a:lnTo>
                    <a:lnTo>
                      <a:pt x="270" y="7"/>
                    </a:lnTo>
                    <a:lnTo>
                      <a:pt x="268" y="4"/>
                    </a:lnTo>
                    <a:lnTo>
                      <a:pt x="266" y="3"/>
                    </a:lnTo>
                    <a:lnTo>
                      <a:pt x="265" y="2"/>
                    </a:lnTo>
                  </a:path>
                </a:pathLst>
              </a:custGeom>
              <a:solidFill>
                <a:srgbClr val="F8F8F8"/>
              </a:solidFill>
              <a:ln w="9525">
                <a:solidFill>
                  <a:srgbClr val="C0C0C0"/>
                </a:solidFill>
                <a:round/>
                <a:headEnd/>
                <a:tailEnd/>
              </a:ln>
            </p:spPr>
            <p:txBody>
              <a:bodyPr/>
              <a:lstStyle/>
              <a:p>
                <a:endParaRPr lang="it-IT"/>
              </a:p>
            </p:txBody>
          </p:sp>
          <p:sp>
            <p:nvSpPr>
              <p:cNvPr id="16548" name="Freeform 12"/>
              <p:cNvSpPr>
                <a:spLocks/>
              </p:cNvSpPr>
              <p:nvPr/>
            </p:nvSpPr>
            <p:spPr bwMode="auto">
              <a:xfrm>
                <a:off x="3110" y="4064"/>
                <a:ext cx="354" cy="14"/>
              </a:xfrm>
              <a:custGeom>
                <a:avLst/>
                <a:gdLst>
                  <a:gd name="T0" fmla="*/ 36 w 354"/>
                  <a:gd name="T1" fmla="*/ 0 h 14"/>
                  <a:gd name="T2" fmla="*/ 0 w 354"/>
                  <a:gd name="T3" fmla="*/ 13 h 14"/>
                  <a:gd name="T4" fmla="*/ 353 w 354"/>
                  <a:gd name="T5" fmla="*/ 13 h 14"/>
                  <a:gd name="T6" fmla="*/ 317 w 354"/>
                  <a:gd name="T7" fmla="*/ 0 h 14"/>
                  <a:gd name="T8" fmla="*/ 36 w 354"/>
                  <a:gd name="T9" fmla="*/ 0 h 14"/>
                  <a:gd name="T10" fmla="*/ 36 w 354"/>
                  <a:gd name="T11" fmla="*/ 0 h 14"/>
                  <a:gd name="T12" fmla="*/ 0 60000 65536"/>
                  <a:gd name="T13" fmla="*/ 0 60000 65536"/>
                  <a:gd name="T14" fmla="*/ 0 60000 65536"/>
                  <a:gd name="T15" fmla="*/ 0 60000 65536"/>
                  <a:gd name="T16" fmla="*/ 0 60000 65536"/>
                  <a:gd name="T17" fmla="*/ 0 60000 65536"/>
                  <a:gd name="T18" fmla="*/ 0 w 354"/>
                  <a:gd name="T19" fmla="*/ 0 h 14"/>
                  <a:gd name="T20" fmla="*/ 354 w 354"/>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354" h="14">
                    <a:moveTo>
                      <a:pt x="36" y="0"/>
                    </a:moveTo>
                    <a:lnTo>
                      <a:pt x="0" y="13"/>
                    </a:lnTo>
                    <a:lnTo>
                      <a:pt x="353" y="13"/>
                    </a:lnTo>
                    <a:lnTo>
                      <a:pt x="317" y="0"/>
                    </a:lnTo>
                    <a:lnTo>
                      <a:pt x="36" y="0"/>
                    </a:lnTo>
                  </a:path>
                </a:pathLst>
              </a:custGeom>
              <a:solidFill>
                <a:srgbClr val="F8F8F8"/>
              </a:solidFill>
              <a:ln w="9048">
                <a:solidFill>
                  <a:srgbClr val="C0C0C0"/>
                </a:solidFill>
                <a:round/>
                <a:headEnd/>
                <a:tailEnd/>
              </a:ln>
            </p:spPr>
            <p:txBody>
              <a:bodyPr/>
              <a:lstStyle/>
              <a:p>
                <a:endParaRPr lang="it-IT"/>
              </a:p>
            </p:txBody>
          </p:sp>
          <p:sp>
            <p:nvSpPr>
              <p:cNvPr id="16549" name="Line 13"/>
              <p:cNvSpPr>
                <a:spLocks noChangeShapeType="1"/>
              </p:cNvSpPr>
              <p:nvPr/>
            </p:nvSpPr>
            <p:spPr bwMode="auto">
              <a:xfrm flipH="1">
                <a:off x="3110" y="4178"/>
                <a:ext cx="353" cy="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16550" name="Freeform 14"/>
              <p:cNvSpPr>
                <a:spLocks/>
              </p:cNvSpPr>
              <p:nvPr/>
            </p:nvSpPr>
            <p:spPr bwMode="auto">
              <a:xfrm>
                <a:off x="3150" y="401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9048">
                <a:solidFill>
                  <a:srgbClr val="C0C0C0"/>
                </a:solidFill>
                <a:round/>
                <a:headEnd/>
                <a:tailEnd/>
              </a:ln>
            </p:spPr>
            <p:txBody>
              <a:bodyPr/>
              <a:lstStyle/>
              <a:p>
                <a:endParaRPr lang="it-IT"/>
              </a:p>
            </p:txBody>
          </p:sp>
          <p:sp>
            <p:nvSpPr>
              <p:cNvPr id="16551" name="Freeform 15"/>
              <p:cNvSpPr>
                <a:spLocks/>
              </p:cNvSpPr>
              <p:nvPr/>
            </p:nvSpPr>
            <p:spPr bwMode="auto">
              <a:xfrm>
                <a:off x="3150" y="406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18732">
                <a:solidFill>
                  <a:srgbClr val="C0C0C0"/>
                </a:solidFill>
                <a:round/>
                <a:headEnd/>
                <a:tailEnd/>
              </a:ln>
            </p:spPr>
            <p:txBody>
              <a:bodyPr/>
              <a:lstStyle/>
              <a:p>
                <a:endParaRPr lang="it-IT"/>
              </a:p>
            </p:txBody>
          </p:sp>
          <p:sp>
            <p:nvSpPr>
              <p:cNvPr id="16552" name="Line 16"/>
              <p:cNvSpPr>
                <a:spLocks noChangeShapeType="1"/>
              </p:cNvSpPr>
              <p:nvPr/>
            </p:nvSpPr>
            <p:spPr bwMode="auto">
              <a:xfrm>
                <a:off x="3111" y="4080"/>
                <a:ext cx="181" cy="0"/>
              </a:xfrm>
              <a:prstGeom prst="line">
                <a:avLst/>
              </a:prstGeom>
              <a:noFill/>
              <a:ln w="9048">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16417" name="Freeform 17"/>
            <p:cNvSpPr>
              <a:spLocks/>
            </p:cNvSpPr>
            <p:nvPr/>
          </p:nvSpPr>
          <p:spPr bwMode="auto">
            <a:xfrm>
              <a:off x="2944" y="1582"/>
              <a:ext cx="464" cy="212"/>
            </a:xfrm>
            <a:custGeom>
              <a:avLst/>
              <a:gdLst>
                <a:gd name="T0" fmla="*/ 760 w 235"/>
                <a:gd name="T1" fmla="*/ 1 h 227"/>
                <a:gd name="T2" fmla="*/ 993 w 235"/>
                <a:gd name="T3" fmla="*/ 3 h 227"/>
                <a:gd name="T4" fmla="*/ 1208 w 235"/>
                <a:gd name="T5" fmla="*/ 4 h 227"/>
                <a:gd name="T6" fmla="*/ 1368 w 235"/>
                <a:gd name="T7" fmla="*/ 7 h 227"/>
                <a:gd name="T8" fmla="*/ 1501 w 235"/>
                <a:gd name="T9" fmla="*/ 7 h 227"/>
                <a:gd name="T10" fmla="*/ 1580 w 235"/>
                <a:gd name="T11" fmla="*/ 10 h 227"/>
                <a:gd name="T12" fmla="*/ 1633 w 235"/>
                <a:gd name="T13" fmla="*/ 10 h 227"/>
                <a:gd name="T14" fmla="*/ 1684 w 235"/>
                <a:gd name="T15" fmla="*/ 11 h 227"/>
                <a:gd name="T16" fmla="*/ 1740 w 235"/>
                <a:gd name="T17" fmla="*/ 11 h 227"/>
                <a:gd name="T18" fmla="*/ 1769 w 235"/>
                <a:gd name="T19" fmla="*/ 11 h 227"/>
                <a:gd name="T20" fmla="*/ 1801 w 235"/>
                <a:gd name="T21" fmla="*/ 11 h 227"/>
                <a:gd name="T22" fmla="*/ 1801 w 235"/>
                <a:gd name="T23" fmla="*/ 26 h 227"/>
                <a:gd name="T24" fmla="*/ 1801 w 235"/>
                <a:gd name="T25" fmla="*/ 60 h 227"/>
                <a:gd name="T26" fmla="*/ 1801 w 235"/>
                <a:gd name="T27" fmla="*/ 105 h 227"/>
                <a:gd name="T28" fmla="*/ 1801 w 235"/>
                <a:gd name="T29" fmla="*/ 147 h 227"/>
                <a:gd name="T30" fmla="*/ 1801 w 235"/>
                <a:gd name="T31" fmla="*/ 178 h 227"/>
                <a:gd name="T32" fmla="*/ 1785 w 235"/>
                <a:gd name="T33" fmla="*/ 181 h 227"/>
                <a:gd name="T34" fmla="*/ 1761 w 235"/>
                <a:gd name="T35" fmla="*/ 173 h 227"/>
                <a:gd name="T36" fmla="*/ 1761 w 235"/>
                <a:gd name="T37" fmla="*/ 157 h 227"/>
                <a:gd name="T38" fmla="*/ 1732 w 235"/>
                <a:gd name="T39" fmla="*/ 142 h 227"/>
                <a:gd name="T40" fmla="*/ 1708 w 235"/>
                <a:gd name="T41" fmla="*/ 127 h 227"/>
                <a:gd name="T42" fmla="*/ 1676 w 235"/>
                <a:gd name="T43" fmla="*/ 119 h 227"/>
                <a:gd name="T44" fmla="*/ 1603 w 235"/>
                <a:gd name="T45" fmla="*/ 108 h 227"/>
                <a:gd name="T46" fmla="*/ 1477 w 235"/>
                <a:gd name="T47" fmla="*/ 95 h 227"/>
                <a:gd name="T48" fmla="*/ 1349 w 235"/>
                <a:gd name="T49" fmla="*/ 81 h 227"/>
                <a:gd name="T50" fmla="*/ 1224 w 235"/>
                <a:gd name="T51" fmla="*/ 70 h 227"/>
                <a:gd name="T52" fmla="*/ 1145 w 235"/>
                <a:gd name="T53" fmla="*/ 61 h 227"/>
                <a:gd name="T54" fmla="*/ 1048 w 235"/>
                <a:gd name="T55" fmla="*/ 55 h 227"/>
                <a:gd name="T56" fmla="*/ 892 w 235"/>
                <a:gd name="T57" fmla="*/ 46 h 227"/>
                <a:gd name="T58" fmla="*/ 725 w 235"/>
                <a:gd name="T59" fmla="*/ 35 h 227"/>
                <a:gd name="T60" fmla="*/ 577 w 235"/>
                <a:gd name="T61" fmla="*/ 27 h 227"/>
                <a:gd name="T62" fmla="*/ 484 w 235"/>
                <a:gd name="T63" fmla="*/ 22 h 227"/>
                <a:gd name="T64" fmla="*/ 460 w 235"/>
                <a:gd name="T65" fmla="*/ 21 h 227"/>
                <a:gd name="T66" fmla="*/ 363 w 235"/>
                <a:gd name="T67" fmla="*/ 19 h 227"/>
                <a:gd name="T68" fmla="*/ 237 w 235"/>
                <a:gd name="T69" fmla="*/ 14 h 227"/>
                <a:gd name="T70" fmla="*/ 101 w 235"/>
                <a:gd name="T71" fmla="*/ 10 h 227"/>
                <a:gd name="T72" fmla="*/ 16 w 235"/>
                <a:gd name="T73" fmla="*/ 7 h 227"/>
                <a:gd name="T74" fmla="*/ 16 w 235"/>
                <a:gd name="T75" fmla="*/ 7 h 227"/>
                <a:gd name="T76" fmla="*/ 77 w 235"/>
                <a:gd name="T77" fmla="*/ 6 h 227"/>
                <a:gd name="T78" fmla="*/ 152 w 235"/>
                <a:gd name="T79" fmla="*/ 5 h 227"/>
                <a:gd name="T80" fmla="*/ 253 w 235"/>
                <a:gd name="T81" fmla="*/ 3 h 227"/>
                <a:gd name="T82" fmla="*/ 393 w 235"/>
                <a:gd name="T83" fmla="*/ 1 h 227"/>
                <a:gd name="T84" fmla="*/ 592 w 235"/>
                <a:gd name="T85" fmla="*/ 0 h 2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5"/>
                <a:gd name="T130" fmla="*/ 0 h 227"/>
                <a:gd name="T131" fmla="*/ 235 w 235"/>
                <a:gd name="T132" fmla="*/ 227 h 2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5" h="227">
                  <a:moveTo>
                    <a:pt x="77" y="0"/>
                  </a:moveTo>
                  <a:lnTo>
                    <a:pt x="87" y="1"/>
                  </a:lnTo>
                  <a:lnTo>
                    <a:pt x="99" y="1"/>
                  </a:lnTo>
                  <a:lnTo>
                    <a:pt x="109" y="1"/>
                  </a:lnTo>
                  <a:lnTo>
                    <a:pt x="120" y="1"/>
                  </a:lnTo>
                  <a:lnTo>
                    <a:pt x="129" y="3"/>
                  </a:lnTo>
                  <a:lnTo>
                    <a:pt x="139" y="3"/>
                  </a:lnTo>
                  <a:lnTo>
                    <a:pt x="148" y="4"/>
                  </a:lnTo>
                  <a:lnTo>
                    <a:pt x="157" y="4"/>
                  </a:lnTo>
                  <a:lnTo>
                    <a:pt x="164" y="6"/>
                  </a:lnTo>
                  <a:lnTo>
                    <a:pt x="171" y="7"/>
                  </a:lnTo>
                  <a:lnTo>
                    <a:pt x="178" y="9"/>
                  </a:lnTo>
                  <a:lnTo>
                    <a:pt x="185" y="9"/>
                  </a:lnTo>
                  <a:lnTo>
                    <a:pt x="189" y="10"/>
                  </a:lnTo>
                  <a:lnTo>
                    <a:pt x="195" y="10"/>
                  </a:lnTo>
                  <a:lnTo>
                    <a:pt x="199" y="11"/>
                  </a:lnTo>
                  <a:lnTo>
                    <a:pt x="203" y="11"/>
                  </a:lnTo>
                  <a:lnTo>
                    <a:pt x="205" y="13"/>
                  </a:lnTo>
                  <a:lnTo>
                    <a:pt x="207" y="13"/>
                  </a:lnTo>
                  <a:lnTo>
                    <a:pt x="208" y="13"/>
                  </a:lnTo>
                  <a:lnTo>
                    <a:pt x="212" y="13"/>
                  </a:lnTo>
                  <a:lnTo>
                    <a:pt x="214" y="14"/>
                  </a:lnTo>
                  <a:lnTo>
                    <a:pt x="217" y="14"/>
                  </a:lnTo>
                  <a:lnTo>
                    <a:pt x="219" y="14"/>
                  </a:lnTo>
                  <a:lnTo>
                    <a:pt x="222" y="14"/>
                  </a:lnTo>
                  <a:lnTo>
                    <a:pt x="224" y="14"/>
                  </a:lnTo>
                  <a:lnTo>
                    <a:pt x="226" y="14"/>
                  </a:lnTo>
                  <a:lnTo>
                    <a:pt x="227" y="14"/>
                  </a:lnTo>
                  <a:lnTo>
                    <a:pt x="230" y="14"/>
                  </a:lnTo>
                  <a:lnTo>
                    <a:pt x="232" y="14"/>
                  </a:lnTo>
                  <a:lnTo>
                    <a:pt x="233" y="14"/>
                  </a:lnTo>
                  <a:lnTo>
                    <a:pt x="234" y="14"/>
                  </a:lnTo>
                  <a:lnTo>
                    <a:pt x="234" y="17"/>
                  </a:lnTo>
                  <a:lnTo>
                    <a:pt x="234" y="22"/>
                  </a:lnTo>
                  <a:lnTo>
                    <a:pt x="234" y="32"/>
                  </a:lnTo>
                  <a:lnTo>
                    <a:pt x="234" y="44"/>
                  </a:lnTo>
                  <a:lnTo>
                    <a:pt x="234" y="59"/>
                  </a:lnTo>
                  <a:lnTo>
                    <a:pt x="234" y="74"/>
                  </a:lnTo>
                  <a:lnTo>
                    <a:pt x="234" y="92"/>
                  </a:lnTo>
                  <a:lnTo>
                    <a:pt x="234" y="109"/>
                  </a:lnTo>
                  <a:lnTo>
                    <a:pt x="234" y="129"/>
                  </a:lnTo>
                  <a:lnTo>
                    <a:pt x="234" y="146"/>
                  </a:lnTo>
                  <a:lnTo>
                    <a:pt x="234" y="164"/>
                  </a:lnTo>
                  <a:lnTo>
                    <a:pt x="234" y="180"/>
                  </a:lnTo>
                  <a:lnTo>
                    <a:pt x="234" y="196"/>
                  </a:lnTo>
                  <a:lnTo>
                    <a:pt x="234" y="209"/>
                  </a:lnTo>
                  <a:lnTo>
                    <a:pt x="234" y="219"/>
                  </a:lnTo>
                  <a:lnTo>
                    <a:pt x="234" y="226"/>
                  </a:lnTo>
                  <a:lnTo>
                    <a:pt x="232" y="226"/>
                  </a:lnTo>
                  <a:lnTo>
                    <a:pt x="232" y="223"/>
                  </a:lnTo>
                  <a:lnTo>
                    <a:pt x="230" y="221"/>
                  </a:lnTo>
                  <a:lnTo>
                    <a:pt x="230" y="217"/>
                  </a:lnTo>
                  <a:lnTo>
                    <a:pt x="229" y="212"/>
                  </a:lnTo>
                  <a:lnTo>
                    <a:pt x="229" y="206"/>
                  </a:lnTo>
                  <a:lnTo>
                    <a:pt x="229" y="200"/>
                  </a:lnTo>
                  <a:lnTo>
                    <a:pt x="229" y="193"/>
                  </a:lnTo>
                  <a:lnTo>
                    <a:pt x="227" y="187"/>
                  </a:lnTo>
                  <a:lnTo>
                    <a:pt x="227" y="180"/>
                  </a:lnTo>
                  <a:lnTo>
                    <a:pt x="225" y="174"/>
                  </a:lnTo>
                  <a:lnTo>
                    <a:pt x="225" y="167"/>
                  </a:lnTo>
                  <a:lnTo>
                    <a:pt x="223" y="162"/>
                  </a:lnTo>
                  <a:lnTo>
                    <a:pt x="222" y="156"/>
                  </a:lnTo>
                  <a:lnTo>
                    <a:pt x="220" y="152"/>
                  </a:lnTo>
                  <a:lnTo>
                    <a:pt x="220" y="148"/>
                  </a:lnTo>
                  <a:lnTo>
                    <a:pt x="218" y="146"/>
                  </a:lnTo>
                  <a:lnTo>
                    <a:pt x="216" y="142"/>
                  </a:lnTo>
                  <a:lnTo>
                    <a:pt x="212" y="138"/>
                  </a:lnTo>
                  <a:lnTo>
                    <a:pt x="208" y="133"/>
                  </a:lnTo>
                  <a:lnTo>
                    <a:pt x="203" y="128"/>
                  </a:lnTo>
                  <a:lnTo>
                    <a:pt x="198" y="123"/>
                  </a:lnTo>
                  <a:lnTo>
                    <a:pt x="192" y="117"/>
                  </a:lnTo>
                  <a:lnTo>
                    <a:pt x="187" y="111"/>
                  </a:lnTo>
                  <a:lnTo>
                    <a:pt x="180" y="105"/>
                  </a:lnTo>
                  <a:lnTo>
                    <a:pt x="175" y="100"/>
                  </a:lnTo>
                  <a:lnTo>
                    <a:pt x="169" y="95"/>
                  </a:lnTo>
                  <a:lnTo>
                    <a:pt x="164" y="89"/>
                  </a:lnTo>
                  <a:lnTo>
                    <a:pt x="159" y="86"/>
                  </a:lnTo>
                  <a:lnTo>
                    <a:pt x="154" y="81"/>
                  </a:lnTo>
                  <a:lnTo>
                    <a:pt x="151" y="78"/>
                  </a:lnTo>
                  <a:lnTo>
                    <a:pt x="149" y="75"/>
                  </a:lnTo>
                  <a:lnTo>
                    <a:pt x="146" y="73"/>
                  </a:lnTo>
                  <a:lnTo>
                    <a:pt x="141" y="70"/>
                  </a:lnTo>
                  <a:lnTo>
                    <a:pt x="136" y="67"/>
                  </a:lnTo>
                  <a:lnTo>
                    <a:pt x="131" y="63"/>
                  </a:lnTo>
                  <a:lnTo>
                    <a:pt x="124" y="60"/>
                  </a:lnTo>
                  <a:lnTo>
                    <a:pt x="116" y="56"/>
                  </a:lnTo>
                  <a:lnTo>
                    <a:pt x="109" y="52"/>
                  </a:lnTo>
                  <a:lnTo>
                    <a:pt x="102" y="47"/>
                  </a:lnTo>
                  <a:lnTo>
                    <a:pt x="94" y="44"/>
                  </a:lnTo>
                  <a:lnTo>
                    <a:pt x="87" y="40"/>
                  </a:lnTo>
                  <a:lnTo>
                    <a:pt x="80" y="37"/>
                  </a:lnTo>
                  <a:lnTo>
                    <a:pt x="75" y="33"/>
                  </a:lnTo>
                  <a:lnTo>
                    <a:pt x="69" y="32"/>
                  </a:lnTo>
                  <a:lnTo>
                    <a:pt x="66" y="29"/>
                  </a:lnTo>
                  <a:lnTo>
                    <a:pt x="63" y="28"/>
                  </a:lnTo>
                  <a:lnTo>
                    <a:pt x="63" y="26"/>
                  </a:lnTo>
                  <a:lnTo>
                    <a:pt x="62" y="26"/>
                  </a:lnTo>
                  <a:lnTo>
                    <a:pt x="60" y="26"/>
                  </a:lnTo>
                  <a:lnTo>
                    <a:pt x="56" y="26"/>
                  </a:lnTo>
                  <a:lnTo>
                    <a:pt x="52" y="24"/>
                  </a:lnTo>
                  <a:lnTo>
                    <a:pt x="47" y="23"/>
                  </a:lnTo>
                  <a:lnTo>
                    <a:pt x="42" y="21"/>
                  </a:lnTo>
                  <a:lnTo>
                    <a:pt x="36" y="19"/>
                  </a:lnTo>
                  <a:lnTo>
                    <a:pt x="31" y="17"/>
                  </a:lnTo>
                  <a:lnTo>
                    <a:pt x="25" y="16"/>
                  </a:lnTo>
                  <a:lnTo>
                    <a:pt x="19" y="14"/>
                  </a:lnTo>
                  <a:lnTo>
                    <a:pt x="13" y="13"/>
                  </a:lnTo>
                  <a:lnTo>
                    <a:pt x="10" y="11"/>
                  </a:lnTo>
                  <a:lnTo>
                    <a:pt x="6" y="11"/>
                  </a:lnTo>
                  <a:lnTo>
                    <a:pt x="2" y="9"/>
                  </a:lnTo>
                  <a:lnTo>
                    <a:pt x="0" y="9"/>
                  </a:lnTo>
                  <a:lnTo>
                    <a:pt x="0" y="8"/>
                  </a:lnTo>
                  <a:lnTo>
                    <a:pt x="2" y="8"/>
                  </a:lnTo>
                  <a:lnTo>
                    <a:pt x="4" y="8"/>
                  </a:lnTo>
                  <a:lnTo>
                    <a:pt x="6" y="8"/>
                  </a:lnTo>
                  <a:lnTo>
                    <a:pt x="10" y="6"/>
                  </a:lnTo>
                  <a:lnTo>
                    <a:pt x="12" y="6"/>
                  </a:lnTo>
                  <a:lnTo>
                    <a:pt x="16" y="5"/>
                  </a:lnTo>
                  <a:lnTo>
                    <a:pt x="20" y="5"/>
                  </a:lnTo>
                  <a:lnTo>
                    <a:pt x="25" y="3"/>
                  </a:lnTo>
                  <a:lnTo>
                    <a:pt x="28" y="3"/>
                  </a:lnTo>
                  <a:lnTo>
                    <a:pt x="33" y="3"/>
                  </a:lnTo>
                  <a:lnTo>
                    <a:pt x="38" y="3"/>
                  </a:lnTo>
                  <a:lnTo>
                    <a:pt x="45" y="1"/>
                  </a:lnTo>
                  <a:lnTo>
                    <a:pt x="51" y="1"/>
                  </a:lnTo>
                  <a:lnTo>
                    <a:pt x="59" y="1"/>
                  </a:lnTo>
                  <a:lnTo>
                    <a:pt x="67" y="1"/>
                  </a:lnTo>
                  <a:lnTo>
                    <a:pt x="77" y="0"/>
                  </a:lnTo>
                </a:path>
              </a:pathLst>
            </a:custGeom>
            <a:solidFill>
              <a:srgbClr val="F8F8F8"/>
            </a:solidFill>
            <a:ln w="9525">
              <a:solidFill>
                <a:srgbClr val="C0C0C0"/>
              </a:solidFill>
              <a:round/>
              <a:headEnd/>
              <a:tailEnd/>
            </a:ln>
          </p:spPr>
          <p:txBody>
            <a:bodyPr/>
            <a:lstStyle/>
            <a:p>
              <a:endParaRPr lang="it-IT"/>
            </a:p>
          </p:txBody>
        </p:sp>
        <p:sp>
          <p:nvSpPr>
            <p:cNvPr id="16418" name="Freeform 18"/>
            <p:cNvSpPr>
              <a:spLocks/>
            </p:cNvSpPr>
            <p:nvPr/>
          </p:nvSpPr>
          <p:spPr bwMode="auto">
            <a:xfrm>
              <a:off x="2848" y="1567"/>
              <a:ext cx="574" cy="33"/>
            </a:xfrm>
            <a:custGeom>
              <a:avLst/>
              <a:gdLst>
                <a:gd name="T0" fmla="*/ 176 w 291"/>
                <a:gd name="T1" fmla="*/ 8 h 35"/>
                <a:gd name="T2" fmla="*/ 436 w 291"/>
                <a:gd name="T3" fmla="*/ 5 h 35"/>
                <a:gd name="T4" fmla="*/ 696 w 291"/>
                <a:gd name="T5" fmla="*/ 3 h 35"/>
                <a:gd name="T6" fmla="*/ 969 w 291"/>
                <a:gd name="T7" fmla="*/ 1 h 35"/>
                <a:gd name="T8" fmla="*/ 1229 w 291"/>
                <a:gd name="T9" fmla="*/ 1 h 35"/>
                <a:gd name="T10" fmla="*/ 1497 w 291"/>
                <a:gd name="T11" fmla="*/ 3 h 35"/>
                <a:gd name="T12" fmla="*/ 1752 w 291"/>
                <a:gd name="T13" fmla="*/ 5 h 35"/>
                <a:gd name="T14" fmla="*/ 2020 w 291"/>
                <a:gd name="T15" fmla="*/ 8 h 35"/>
                <a:gd name="T16" fmla="*/ 2148 w 291"/>
                <a:gd name="T17" fmla="*/ 8 h 35"/>
                <a:gd name="T18" fmla="*/ 2156 w 291"/>
                <a:gd name="T19" fmla="*/ 9 h 35"/>
                <a:gd name="T20" fmla="*/ 2172 w 291"/>
                <a:gd name="T21" fmla="*/ 9 h 35"/>
                <a:gd name="T22" fmla="*/ 2188 w 291"/>
                <a:gd name="T23" fmla="*/ 10 h 35"/>
                <a:gd name="T24" fmla="*/ 2201 w 291"/>
                <a:gd name="T25" fmla="*/ 11 h 35"/>
                <a:gd name="T26" fmla="*/ 2201 w 291"/>
                <a:gd name="T27" fmla="*/ 14 h 35"/>
                <a:gd name="T28" fmla="*/ 2217 w 291"/>
                <a:gd name="T29" fmla="*/ 16 h 35"/>
                <a:gd name="T30" fmla="*/ 2217 w 291"/>
                <a:gd name="T31" fmla="*/ 18 h 35"/>
                <a:gd name="T32" fmla="*/ 2225 w 291"/>
                <a:gd name="T33" fmla="*/ 20 h 35"/>
                <a:gd name="T34" fmla="*/ 2217 w 291"/>
                <a:gd name="T35" fmla="*/ 23 h 35"/>
                <a:gd name="T36" fmla="*/ 2217 w 291"/>
                <a:gd name="T37" fmla="*/ 24 h 35"/>
                <a:gd name="T38" fmla="*/ 2201 w 291"/>
                <a:gd name="T39" fmla="*/ 24 h 35"/>
                <a:gd name="T40" fmla="*/ 2201 w 291"/>
                <a:gd name="T41" fmla="*/ 25 h 35"/>
                <a:gd name="T42" fmla="*/ 2188 w 291"/>
                <a:gd name="T43" fmla="*/ 26 h 35"/>
                <a:gd name="T44" fmla="*/ 2180 w 291"/>
                <a:gd name="T45" fmla="*/ 27 h 35"/>
                <a:gd name="T46" fmla="*/ 2164 w 291"/>
                <a:gd name="T47" fmla="*/ 27 h 35"/>
                <a:gd name="T48" fmla="*/ 2156 w 291"/>
                <a:gd name="T49" fmla="*/ 25 h 35"/>
                <a:gd name="T50" fmla="*/ 2028 w 291"/>
                <a:gd name="T51" fmla="*/ 25 h 35"/>
                <a:gd name="T52" fmla="*/ 1767 w 291"/>
                <a:gd name="T53" fmla="*/ 23 h 35"/>
                <a:gd name="T54" fmla="*/ 1505 w 291"/>
                <a:gd name="T55" fmla="*/ 19 h 35"/>
                <a:gd name="T56" fmla="*/ 1237 w 291"/>
                <a:gd name="T57" fmla="*/ 17 h 35"/>
                <a:gd name="T58" fmla="*/ 976 w 291"/>
                <a:gd name="T59" fmla="*/ 17 h 35"/>
                <a:gd name="T60" fmla="*/ 696 w 291"/>
                <a:gd name="T61" fmla="*/ 19 h 35"/>
                <a:gd name="T62" fmla="*/ 436 w 291"/>
                <a:gd name="T63" fmla="*/ 23 h 35"/>
                <a:gd name="T64" fmla="*/ 191 w 291"/>
                <a:gd name="T65" fmla="*/ 25 h 35"/>
                <a:gd name="T66" fmla="*/ 71 w 291"/>
                <a:gd name="T67" fmla="*/ 26 h 35"/>
                <a:gd name="T68" fmla="*/ 55 w 291"/>
                <a:gd name="T69" fmla="*/ 28 h 35"/>
                <a:gd name="T70" fmla="*/ 47 w 291"/>
                <a:gd name="T71" fmla="*/ 28 h 35"/>
                <a:gd name="T72" fmla="*/ 32 w 291"/>
                <a:gd name="T73" fmla="*/ 27 h 35"/>
                <a:gd name="T74" fmla="*/ 24 w 291"/>
                <a:gd name="T75" fmla="*/ 25 h 35"/>
                <a:gd name="T76" fmla="*/ 16 w 291"/>
                <a:gd name="T77" fmla="*/ 25 h 35"/>
                <a:gd name="T78" fmla="*/ 8 w 291"/>
                <a:gd name="T79" fmla="*/ 24 h 35"/>
                <a:gd name="T80" fmla="*/ 0 w 291"/>
                <a:gd name="T81" fmla="*/ 23 h 35"/>
                <a:gd name="T82" fmla="*/ 0 w 291"/>
                <a:gd name="T83" fmla="*/ 20 h 35"/>
                <a:gd name="T84" fmla="*/ 0 w 291"/>
                <a:gd name="T85" fmla="*/ 18 h 35"/>
                <a:gd name="T86" fmla="*/ 8 w 291"/>
                <a:gd name="T87" fmla="*/ 16 h 35"/>
                <a:gd name="T88" fmla="*/ 16 w 291"/>
                <a:gd name="T89" fmla="*/ 14 h 35"/>
                <a:gd name="T90" fmla="*/ 24 w 291"/>
                <a:gd name="T91" fmla="*/ 11 h 35"/>
                <a:gd name="T92" fmla="*/ 39 w 291"/>
                <a:gd name="T93" fmla="*/ 11 h 35"/>
                <a:gd name="T94" fmla="*/ 47 w 291"/>
                <a:gd name="T95" fmla="*/ 9 h 35"/>
                <a:gd name="T96" fmla="*/ 63 w 291"/>
                <a:gd name="T97" fmla="*/ 9 h 35"/>
                <a:gd name="T98" fmla="*/ 77 w 291"/>
                <a:gd name="T99" fmla="*/ 8 h 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1"/>
                <a:gd name="T151" fmla="*/ 0 h 35"/>
                <a:gd name="T152" fmla="*/ 291 w 291"/>
                <a:gd name="T153" fmla="*/ 35 h 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1" h="35">
                  <a:moveTo>
                    <a:pt x="7" y="11"/>
                  </a:moveTo>
                  <a:lnTo>
                    <a:pt x="23" y="9"/>
                  </a:lnTo>
                  <a:lnTo>
                    <a:pt x="41" y="6"/>
                  </a:lnTo>
                  <a:lnTo>
                    <a:pt x="57" y="5"/>
                  </a:lnTo>
                  <a:lnTo>
                    <a:pt x="75" y="3"/>
                  </a:lnTo>
                  <a:lnTo>
                    <a:pt x="91" y="3"/>
                  </a:lnTo>
                  <a:lnTo>
                    <a:pt x="109" y="1"/>
                  </a:lnTo>
                  <a:lnTo>
                    <a:pt x="126" y="1"/>
                  </a:lnTo>
                  <a:lnTo>
                    <a:pt x="144" y="0"/>
                  </a:lnTo>
                  <a:lnTo>
                    <a:pt x="160" y="1"/>
                  </a:lnTo>
                  <a:lnTo>
                    <a:pt x="177" y="1"/>
                  </a:lnTo>
                  <a:lnTo>
                    <a:pt x="195" y="3"/>
                  </a:lnTo>
                  <a:lnTo>
                    <a:pt x="212" y="3"/>
                  </a:lnTo>
                  <a:lnTo>
                    <a:pt x="228" y="5"/>
                  </a:lnTo>
                  <a:lnTo>
                    <a:pt x="246" y="6"/>
                  </a:lnTo>
                  <a:lnTo>
                    <a:pt x="263" y="9"/>
                  </a:lnTo>
                  <a:lnTo>
                    <a:pt x="281" y="11"/>
                  </a:lnTo>
                  <a:lnTo>
                    <a:pt x="280" y="11"/>
                  </a:lnTo>
                  <a:lnTo>
                    <a:pt x="280" y="12"/>
                  </a:lnTo>
                  <a:lnTo>
                    <a:pt x="281" y="12"/>
                  </a:lnTo>
                  <a:lnTo>
                    <a:pt x="283" y="12"/>
                  </a:lnTo>
                  <a:lnTo>
                    <a:pt x="283" y="13"/>
                  </a:lnTo>
                  <a:lnTo>
                    <a:pt x="285" y="13"/>
                  </a:lnTo>
                  <a:lnTo>
                    <a:pt x="285" y="14"/>
                  </a:lnTo>
                  <a:lnTo>
                    <a:pt x="287" y="14"/>
                  </a:lnTo>
                  <a:lnTo>
                    <a:pt x="287" y="16"/>
                  </a:lnTo>
                  <a:lnTo>
                    <a:pt x="287" y="17"/>
                  </a:lnTo>
                  <a:lnTo>
                    <a:pt x="287" y="19"/>
                  </a:lnTo>
                  <a:lnTo>
                    <a:pt x="289" y="19"/>
                  </a:lnTo>
                  <a:lnTo>
                    <a:pt x="289" y="21"/>
                  </a:lnTo>
                  <a:lnTo>
                    <a:pt x="289" y="23"/>
                  </a:lnTo>
                  <a:lnTo>
                    <a:pt x="290" y="23"/>
                  </a:lnTo>
                  <a:lnTo>
                    <a:pt x="289" y="25"/>
                  </a:lnTo>
                  <a:lnTo>
                    <a:pt x="289" y="26"/>
                  </a:lnTo>
                  <a:lnTo>
                    <a:pt x="289" y="28"/>
                  </a:lnTo>
                  <a:lnTo>
                    <a:pt x="287" y="29"/>
                  </a:lnTo>
                  <a:lnTo>
                    <a:pt x="287" y="31"/>
                  </a:lnTo>
                  <a:lnTo>
                    <a:pt x="285" y="32"/>
                  </a:lnTo>
                  <a:lnTo>
                    <a:pt x="284" y="33"/>
                  </a:lnTo>
                  <a:lnTo>
                    <a:pt x="282" y="33"/>
                  </a:lnTo>
                  <a:lnTo>
                    <a:pt x="281" y="33"/>
                  </a:lnTo>
                  <a:lnTo>
                    <a:pt x="281" y="31"/>
                  </a:lnTo>
                  <a:lnTo>
                    <a:pt x="282" y="34"/>
                  </a:lnTo>
                  <a:lnTo>
                    <a:pt x="264" y="31"/>
                  </a:lnTo>
                  <a:lnTo>
                    <a:pt x="248" y="28"/>
                  </a:lnTo>
                  <a:lnTo>
                    <a:pt x="230" y="26"/>
                  </a:lnTo>
                  <a:lnTo>
                    <a:pt x="214" y="23"/>
                  </a:lnTo>
                  <a:lnTo>
                    <a:pt x="196" y="22"/>
                  </a:lnTo>
                  <a:lnTo>
                    <a:pt x="179" y="20"/>
                  </a:lnTo>
                  <a:lnTo>
                    <a:pt x="161" y="20"/>
                  </a:lnTo>
                  <a:lnTo>
                    <a:pt x="145" y="19"/>
                  </a:lnTo>
                  <a:lnTo>
                    <a:pt x="127" y="20"/>
                  </a:lnTo>
                  <a:lnTo>
                    <a:pt x="109" y="20"/>
                  </a:lnTo>
                  <a:lnTo>
                    <a:pt x="91" y="22"/>
                  </a:lnTo>
                  <a:lnTo>
                    <a:pt x="75" y="23"/>
                  </a:lnTo>
                  <a:lnTo>
                    <a:pt x="57" y="26"/>
                  </a:lnTo>
                  <a:lnTo>
                    <a:pt x="41" y="28"/>
                  </a:lnTo>
                  <a:lnTo>
                    <a:pt x="25" y="31"/>
                  </a:lnTo>
                  <a:lnTo>
                    <a:pt x="8" y="34"/>
                  </a:lnTo>
                  <a:lnTo>
                    <a:pt x="9" y="32"/>
                  </a:lnTo>
                  <a:lnTo>
                    <a:pt x="7" y="34"/>
                  </a:lnTo>
                  <a:lnTo>
                    <a:pt x="6" y="34"/>
                  </a:lnTo>
                  <a:lnTo>
                    <a:pt x="4" y="34"/>
                  </a:lnTo>
                  <a:lnTo>
                    <a:pt x="4" y="33"/>
                  </a:lnTo>
                  <a:lnTo>
                    <a:pt x="3" y="33"/>
                  </a:lnTo>
                  <a:lnTo>
                    <a:pt x="3" y="31"/>
                  </a:lnTo>
                  <a:lnTo>
                    <a:pt x="2" y="31"/>
                  </a:lnTo>
                  <a:lnTo>
                    <a:pt x="2" y="30"/>
                  </a:lnTo>
                  <a:lnTo>
                    <a:pt x="1" y="30"/>
                  </a:lnTo>
                  <a:lnTo>
                    <a:pt x="1" y="28"/>
                  </a:lnTo>
                  <a:lnTo>
                    <a:pt x="0" y="28"/>
                  </a:lnTo>
                  <a:lnTo>
                    <a:pt x="0" y="27"/>
                  </a:lnTo>
                  <a:lnTo>
                    <a:pt x="0" y="25"/>
                  </a:lnTo>
                  <a:lnTo>
                    <a:pt x="0" y="23"/>
                  </a:lnTo>
                  <a:lnTo>
                    <a:pt x="0" y="21"/>
                  </a:lnTo>
                  <a:lnTo>
                    <a:pt x="1" y="19"/>
                  </a:lnTo>
                  <a:lnTo>
                    <a:pt x="2" y="17"/>
                  </a:lnTo>
                  <a:lnTo>
                    <a:pt x="2" y="16"/>
                  </a:lnTo>
                  <a:lnTo>
                    <a:pt x="3" y="14"/>
                  </a:lnTo>
                  <a:lnTo>
                    <a:pt x="5" y="14"/>
                  </a:lnTo>
                  <a:lnTo>
                    <a:pt x="6" y="12"/>
                  </a:lnTo>
                  <a:lnTo>
                    <a:pt x="8" y="12"/>
                  </a:lnTo>
                  <a:lnTo>
                    <a:pt x="10" y="11"/>
                  </a:lnTo>
                  <a:lnTo>
                    <a:pt x="7" y="11"/>
                  </a:lnTo>
                </a:path>
              </a:pathLst>
            </a:custGeom>
            <a:solidFill>
              <a:srgbClr val="F8F8F8"/>
            </a:solidFill>
            <a:ln w="18732">
              <a:solidFill>
                <a:srgbClr val="DDDDDD"/>
              </a:solidFill>
              <a:round/>
              <a:headEnd/>
              <a:tailEnd/>
            </a:ln>
          </p:spPr>
          <p:txBody>
            <a:bodyPr/>
            <a:lstStyle/>
            <a:p>
              <a:endParaRPr lang="it-IT"/>
            </a:p>
          </p:txBody>
        </p:sp>
        <p:sp>
          <p:nvSpPr>
            <p:cNvPr id="16419" name="Freeform 19"/>
            <p:cNvSpPr>
              <a:spLocks/>
            </p:cNvSpPr>
            <p:nvPr/>
          </p:nvSpPr>
          <p:spPr bwMode="auto">
            <a:xfrm>
              <a:off x="2678" y="1270"/>
              <a:ext cx="911" cy="309"/>
            </a:xfrm>
            <a:custGeom>
              <a:avLst/>
              <a:gdLst>
                <a:gd name="T0" fmla="*/ 2201 w 462"/>
                <a:gd name="T1" fmla="*/ 255 h 333"/>
                <a:gd name="T2" fmla="*/ 2668 w 462"/>
                <a:gd name="T3" fmla="*/ 261 h 333"/>
                <a:gd name="T4" fmla="*/ 2838 w 462"/>
                <a:gd name="T5" fmla="*/ 265 h 333"/>
                <a:gd name="T6" fmla="*/ 2861 w 462"/>
                <a:gd name="T7" fmla="*/ 252 h 333"/>
                <a:gd name="T8" fmla="*/ 2897 w 462"/>
                <a:gd name="T9" fmla="*/ 227 h 333"/>
                <a:gd name="T10" fmla="*/ 2974 w 462"/>
                <a:gd name="T11" fmla="*/ 201 h 333"/>
                <a:gd name="T12" fmla="*/ 3052 w 462"/>
                <a:gd name="T13" fmla="*/ 184 h 333"/>
                <a:gd name="T14" fmla="*/ 3321 w 462"/>
                <a:gd name="T15" fmla="*/ 182 h 333"/>
                <a:gd name="T16" fmla="*/ 3220 w 462"/>
                <a:gd name="T17" fmla="*/ 148 h 333"/>
                <a:gd name="T18" fmla="*/ 2981 w 462"/>
                <a:gd name="T19" fmla="*/ 150 h 333"/>
                <a:gd name="T20" fmla="*/ 2865 w 462"/>
                <a:gd name="T21" fmla="*/ 144 h 333"/>
                <a:gd name="T22" fmla="*/ 2832 w 462"/>
                <a:gd name="T23" fmla="*/ 150 h 333"/>
                <a:gd name="T24" fmla="*/ 2713 w 462"/>
                <a:gd name="T25" fmla="*/ 151 h 333"/>
                <a:gd name="T26" fmla="*/ 2713 w 462"/>
                <a:gd name="T27" fmla="*/ 136 h 333"/>
                <a:gd name="T28" fmla="*/ 2816 w 462"/>
                <a:gd name="T29" fmla="*/ 143 h 333"/>
                <a:gd name="T30" fmla="*/ 2865 w 462"/>
                <a:gd name="T31" fmla="*/ 137 h 333"/>
                <a:gd name="T32" fmla="*/ 2997 w 462"/>
                <a:gd name="T33" fmla="*/ 133 h 333"/>
                <a:gd name="T34" fmla="*/ 3037 w 462"/>
                <a:gd name="T35" fmla="*/ 109 h 333"/>
                <a:gd name="T36" fmla="*/ 2952 w 462"/>
                <a:gd name="T37" fmla="*/ 102 h 333"/>
                <a:gd name="T38" fmla="*/ 2952 w 462"/>
                <a:gd name="T39" fmla="*/ 98 h 333"/>
                <a:gd name="T40" fmla="*/ 3084 w 462"/>
                <a:gd name="T41" fmla="*/ 101 h 333"/>
                <a:gd name="T42" fmla="*/ 3376 w 462"/>
                <a:gd name="T43" fmla="*/ 99 h 333"/>
                <a:gd name="T44" fmla="*/ 3512 w 462"/>
                <a:gd name="T45" fmla="*/ 87 h 333"/>
                <a:gd name="T46" fmla="*/ 3488 w 462"/>
                <a:gd name="T47" fmla="*/ 56 h 333"/>
                <a:gd name="T48" fmla="*/ 3305 w 462"/>
                <a:gd name="T49" fmla="*/ 43 h 333"/>
                <a:gd name="T50" fmla="*/ 3417 w 462"/>
                <a:gd name="T51" fmla="*/ 42 h 333"/>
                <a:gd name="T52" fmla="*/ 3433 w 462"/>
                <a:gd name="T53" fmla="*/ 28 h 333"/>
                <a:gd name="T54" fmla="*/ 3281 w 462"/>
                <a:gd name="T55" fmla="*/ 28 h 333"/>
                <a:gd name="T56" fmla="*/ 3329 w 462"/>
                <a:gd name="T57" fmla="*/ 18 h 333"/>
                <a:gd name="T58" fmla="*/ 3390 w 462"/>
                <a:gd name="T59" fmla="*/ 17 h 333"/>
                <a:gd name="T60" fmla="*/ 3433 w 462"/>
                <a:gd name="T61" fmla="*/ 2 h 333"/>
                <a:gd name="T62" fmla="*/ 1863 w 462"/>
                <a:gd name="T63" fmla="*/ 6 h 333"/>
                <a:gd name="T64" fmla="*/ 183 w 462"/>
                <a:gd name="T65" fmla="*/ 5 h 333"/>
                <a:gd name="T66" fmla="*/ 108 w 462"/>
                <a:gd name="T67" fmla="*/ 16 h 333"/>
                <a:gd name="T68" fmla="*/ 175 w 462"/>
                <a:gd name="T69" fmla="*/ 17 h 333"/>
                <a:gd name="T70" fmla="*/ 260 w 462"/>
                <a:gd name="T71" fmla="*/ 28 h 333"/>
                <a:gd name="T72" fmla="*/ 63 w 462"/>
                <a:gd name="T73" fmla="*/ 28 h 333"/>
                <a:gd name="T74" fmla="*/ 55 w 462"/>
                <a:gd name="T75" fmla="*/ 41 h 333"/>
                <a:gd name="T76" fmla="*/ 175 w 462"/>
                <a:gd name="T77" fmla="*/ 42 h 333"/>
                <a:gd name="T78" fmla="*/ 32 w 462"/>
                <a:gd name="T79" fmla="*/ 54 h 333"/>
                <a:gd name="T80" fmla="*/ 0 w 462"/>
                <a:gd name="T81" fmla="*/ 76 h 333"/>
                <a:gd name="T82" fmla="*/ 77 w 462"/>
                <a:gd name="T83" fmla="*/ 96 h 333"/>
                <a:gd name="T84" fmla="*/ 552 w 462"/>
                <a:gd name="T85" fmla="*/ 97 h 333"/>
                <a:gd name="T86" fmla="*/ 568 w 462"/>
                <a:gd name="T87" fmla="*/ 101 h 333"/>
                <a:gd name="T88" fmla="*/ 489 w 462"/>
                <a:gd name="T89" fmla="*/ 105 h 333"/>
                <a:gd name="T90" fmla="*/ 467 w 462"/>
                <a:gd name="T91" fmla="*/ 124 h 333"/>
                <a:gd name="T92" fmla="*/ 536 w 462"/>
                <a:gd name="T93" fmla="*/ 135 h 333"/>
                <a:gd name="T94" fmla="*/ 637 w 462"/>
                <a:gd name="T95" fmla="*/ 137 h 333"/>
                <a:gd name="T96" fmla="*/ 680 w 462"/>
                <a:gd name="T97" fmla="*/ 142 h 333"/>
                <a:gd name="T98" fmla="*/ 789 w 462"/>
                <a:gd name="T99" fmla="*/ 137 h 333"/>
                <a:gd name="T100" fmla="*/ 797 w 462"/>
                <a:gd name="T101" fmla="*/ 149 h 333"/>
                <a:gd name="T102" fmla="*/ 696 w 462"/>
                <a:gd name="T103" fmla="*/ 151 h 333"/>
                <a:gd name="T104" fmla="*/ 653 w 462"/>
                <a:gd name="T105" fmla="*/ 144 h 333"/>
                <a:gd name="T106" fmla="*/ 544 w 462"/>
                <a:gd name="T107" fmla="*/ 150 h 333"/>
                <a:gd name="T108" fmla="*/ 315 w 462"/>
                <a:gd name="T109" fmla="*/ 148 h 333"/>
                <a:gd name="T110" fmla="*/ 183 w 462"/>
                <a:gd name="T111" fmla="*/ 179 h 333"/>
                <a:gd name="T112" fmla="*/ 408 w 462"/>
                <a:gd name="T113" fmla="*/ 186 h 333"/>
                <a:gd name="T114" fmla="*/ 467 w 462"/>
                <a:gd name="T115" fmla="*/ 200 h 333"/>
                <a:gd name="T116" fmla="*/ 592 w 462"/>
                <a:gd name="T117" fmla="*/ 222 h 333"/>
                <a:gd name="T118" fmla="*/ 661 w 462"/>
                <a:gd name="T119" fmla="*/ 248 h 333"/>
                <a:gd name="T120" fmla="*/ 720 w 462"/>
                <a:gd name="T121" fmla="*/ 264 h 333"/>
                <a:gd name="T122" fmla="*/ 1280 w 462"/>
                <a:gd name="T123" fmla="*/ 257 h 333"/>
                <a:gd name="T124" fmla="*/ 1556 w 462"/>
                <a:gd name="T125" fmla="*/ 255 h 3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2"/>
                <a:gd name="T190" fmla="*/ 0 h 333"/>
                <a:gd name="T191" fmla="*/ 462 w 462"/>
                <a:gd name="T192" fmla="*/ 333 h 3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2" h="333">
                  <a:moveTo>
                    <a:pt x="228" y="318"/>
                  </a:moveTo>
                  <a:lnTo>
                    <a:pt x="228" y="319"/>
                  </a:lnTo>
                  <a:lnTo>
                    <a:pt x="230" y="319"/>
                  </a:lnTo>
                  <a:lnTo>
                    <a:pt x="232" y="319"/>
                  </a:lnTo>
                  <a:lnTo>
                    <a:pt x="235" y="319"/>
                  </a:lnTo>
                  <a:lnTo>
                    <a:pt x="239" y="319"/>
                  </a:lnTo>
                  <a:lnTo>
                    <a:pt x="244" y="319"/>
                  </a:lnTo>
                  <a:lnTo>
                    <a:pt x="250" y="319"/>
                  </a:lnTo>
                  <a:lnTo>
                    <a:pt x="255" y="319"/>
                  </a:lnTo>
                  <a:lnTo>
                    <a:pt x="260" y="319"/>
                  </a:lnTo>
                  <a:lnTo>
                    <a:pt x="265" y="319"/>
                  </a:lnTo>
                  <a:lnTo>
                    <a:pt x="270" y="319"/>
                  </a:lnTo>
                  <a:lnTo>
                    <a:pt x="276" y="319"/>
                  </a:lnTo>
                  <a:lnTo>
                    <a:pt x="279" y="319"/>
                  </a:lnTo>
                  <a:lnTo>
                    <a:pt x="284" y="319"/>
                  </a:lnTo>
                  <a:lnTo>
                    <a:pt x="287" y="319"/>
                  </a:lnTo>
                  <a:lnTo>
                    <a:pt x="291" y="319"/>
                  </a:lnTo>
                  <a:lnTo>
                    <a:pt x="294" y="321"/>
                  </a:lnTo>
                  <a:lnTo>
                    <a:pt x="297" y="321"/>
                  </a:lnTo>
                  <a:lnTo>
                    <a:pt x="301" y="321"/>
                  </a:lnTo>
                  <a:lnTo>
                    <a:pt x="305" y="321"/>
                  </a:lnTo>
                  <a:lnTo>
                    <a:pt x="308" y="323"/>
                  </a:lnTo>
                  <a:lnTo>
                    <a:pt x="312" y="323"/>
                  </a:lnTo>
                  <a:lnTo>
                    <a:pt x="316" y="323"/>
                  </a:lnTo>
                  <a:lnTo>
                    <a:pt x="321" y="323"/>
                  </a:lnTo>
                  <a:lnTo>
                    <a:pt x="324" y="325"/>
                  </a:lnTo>
                  <a:lnTo>
                    <a:pt x="328" y="325"/>
                  </a:lnTo>
                  <a:lnTo>
                    <a:pt x="332" y="326"/>
                  </a:lnTo>
                  <a:lnTo>
                    <a:pt x="337" y="326"/>
                  </a:lnTo>
                  <a:lnTo>
                    <a:pt x="340" y="327"/>
                  </a:lnTo>
                  <a:lnTo>
                    <a:pt x="344" y="327"/>
                  </a:lnTo>
                  <a:lnTo>
                    <a:pt x="348" y="327"/>
                  </a:lnTo>
                  <a:lnTo>
                    <a:pt x="351" y="327"/>
                  </a:lnTo>
                  <a:lnTo>
                    <a:pt x="351" y="328"/>
                  </a:lnTo>
                  <a:lnTo>
                    <a:pt x="353" y="328"/>
                  </a:lnTo>
                  <a:lnTo>
                    <a:pt x="354" y="328"/>
                  </a:lnTo>
                  <a:lnTo>
                    <a:pt x="356" y="328"/>
                  </a:lnTo>
                  <a:lnTo>
                    <a:pt x="358" y="328"/>
                  </a:lnTo>
                  <a:lnTo>
                    <a:pt x="359" y="328"/>
                  </a:lnTo>
                  <a:lnTo>
                    <a:pt x="361" y="328"/>
                  </a:lnTo>
                  <a:lnTo>
                    <a:pt x="361" y="330"/>
                  </a:lnTo>
                  <a:lnTo>
                    <a:pt x="363" y="330"/>
                  </a:lnTo>
                  <a:lnTo>
                    <a:pt x="364" y="330"/>
                  </a:lnTo>
                  <a:lnTo>
                    <a:pt x="366" y="330"/>
                  </a:lnTo>
                  <a:lnTo>
                    <a:pt x="367" y="332"/>
                  </a:lnTo>
                  <a:lnTo>
                    <a:pt x="369" y="332"/>
                  </a:lnTo>
                  <a:lnTo>
                    <a:pt x="370" y="332"/>
                  </a:lnTo>
                  <a:lnTo>
                    <a:pt x="372" y="332"/>
                  </a:lnTo>
                  <a:lnTo>
                    <a:pt x="370" y="332"/>
                  </a:lnTo>
                  <a:lnTo>
                    <a:pt x="370" y="331"/>
                  </a:lnTo>
                  <a:lnTo>
                    <a:pt x="370" y="330"/>
                  </a:lnTo>
                  <a:lnTo>
                    <a:pt x="370" y="328"/>
                  </a:lnTo>
                  <a:lnTo>
                    <a:pt x="370" y="327"/>
                  </a:lnTo>
                  <a:lnTo>
                    <a:pt x="371" y="325"/>
                  </a:lnTo>
                  <a:lnTo>
                    <a:pt x="371" y="323"/>
                  </a:lnTo>
                  <a:lnTo>
                    <a:pt x="371" y="321"/>
                  </a:lnTo>
                  <a:lnTo>
                    <a:pt x="373" y="319"/>
                  </a:lnTo>
                  <a:lnTo>
                    <a:pt x="373" y="318"/>
                  </a:lnTo>
                  <a:lnTo>
                    <a:pt x="373" y="316"/>
                  </a:lnTo>
                  <a:lnTo>
                    <a:pt x="374" y="315"/>
                  </a:lnTo>
                  <a:lnTo>
                    <a:pt x="374" y="313"/>
                  </a:lnTo>
                  <a:lnTo>
                    <a:pt x="374" y="312"/>
                  </a:lnTo>
                  <a:lnTo>
                    <a:pt x="374" y="310"/>
                  </a:lnTo>
                  <a:lnTo>
                    <a:pt x="374" y="308"/>
                  </a:lnTo>
                  <a:lnTo>
                    <a:pt x="374" y="306"/>
                  </a:lnTo>
                  <a:lnTo>
                    <a:pt x="374" y="303"/>
                  </a:lnTo>
                  <a:lnTo>
                    <a:pt x="374" y="302"/>
                  </a:lnTo>
                  <a:lnTo>
                    <a:pt x="375" y="298"/>
                  </a:lnTo>
                  <a:lnTo>
                    <a:pt x="375" y="296"/>
                  </a:lnTo>
                  <a:lnTo>
                    <a:pt x="375" y="295"/>
                  </a:lnTo>
                  <a:lnTo>
                    <a:pt x="375" y="293"/>
                  </a:lnTo>
                  <a:lnTo>
                    <a:pt x="377" y="289"/>
                  </a:lnTo>
                  <a:lnTo>
                    <a:pt x="377" y="287"/>
                  </a:lnTo>
                  <a:lnTo>
                    <a:pt x="378" y="286"/>
                  </a:lnTo>
                  <a:lnTo>
                    <a:pt x="378" y="284"/>
                  </a:lnTo>
                  <a:lnTo>
                    <a:pt x="380" y="281"/>
                  </a:lnTo>
                  <a:lnTo>
                    <a:pt x="380" y="280"/>
                  </a:lnTo>
                  <a:lnTo>
                    <a:pt x="380" y="278"/>
                  </a:lnTo>
                  <a:lnTo>
                    <a:pt x="380" y="277"/>
                  </a:lnTo>
                  <a:lnTo>
                    <a:pt x="381" y="274"/>
                  </a:lnTo>
                  <a:lnTo>
                    <a:pt x="381" y="273"/>
                  </a:lnTo>
                  <a:lnTo>
                    <a:pt x="383" y="271"/>
                  </a:lnTo>
                  <a:lnTo>
                    <a:pt x="383" y="269"/>
                  </a:lnTo>
                  <a:lnTo>
                    <a:pt x="385" y="265"/>
                  </a:lnTo>
                  <a:lnTo>
                    <a:pt x="385" y="263"/>
                  </a:lnTo>
                  <a:lnTo>
                    <a:pt x="385" y="262"/>
                  </a:lnTo>
                  <a:lnTo>
                    <a:pt x="385" y="260"/>
                  </a:lnTo>
                  <a:lnTo>
                    <a:pt x="386" y="257"/>
                  </a:lnTo>
                  <a:lnTo>
                    <a:pt x="386" y="255"/>
                  </a:lnTo>
                  <a:lnTo>
                    <a:pt x="388" y="254"/>
                  </a:lnTo>
                  <a:lnTo>
                    <a:pt x="388" y="252"/>
                  </a:lnTo>
                  <a:lnTo>
                    <a:pt x="389" y="249"/>
                  </a:lnTo>
                  <a:lnTo>
                    <a:pt x="389" y="247"/>
                  </a:lnTo>
                  <a:lnTo>
                    <a:pt x="389" y="245"/>
                  </a:lnTo>
                  <a:lnTo>
                    <a:pt x="390" y="243"/>
                  </a:lnTo>
                  <a:lnTo>
                    <a:pt x="390" y="242"/>
                  </a:lnTo>
                  <a:lnTo>
                    <a:pt x="391" y="240"/>
                  </a:lnTo>
                  <a:lnTo>
                    <a:pt x="393" y="238"/>
                  </a:lnTo>
                  <a:lnTo>
                    <a:pt x="393" y="236"/>
                  </a:lnTo>
                  <a:lnTo>
                    <a:pt x="394" y="235"/>
                  </a:lnTo>
                  <a:lnTo>
                    <a:pt x="394" y="234"/>
                  </a:lnTo>
                  <a:lnTo>
                    <a:pt x="396" y="232"/>
                  </a:lnTo>
                  <a:lnTo>
                    <a:pt x="398" y="230"/>
                  </a:lnTo>
                  <a:lnTo>
                    <a:pt x="400" y="228"/>
                  </a:lnTo>
                  <a:lnTo>
                    <a:pt x="401" y="228"/>
                  </a:lnTo>
                  <a:lnTo>
                    <a:pt x="403" y="227"/>
                  </a:lnTo>
                  <a:lnTo>
                    <a:pt x="405" y="227"/>
                  </a:lnTo>
                  <a:lnTo>
                    <a:pt x="408" y="226"/>
                  </a:lnTo>
                  <a:lnTo>
                    <a:pt x="409" y="226"/>
                  </a:lnTo>
                  <a:lnTo>
                    <a:pt x="413" y="226"/>
                  </a:lnTo>
                  <a:lnTo>
                    <a:pt x="415" y="226"/>
                  </a:lnTo>
                  <a:lnTo>
                    <a:pt x="419" y="226"/>
                  </a:lnTo>
                  <a:lnTo>
                    <a:pt x="421" y="227"/>
                  </a:lnTo>
                  <a:lnTo>
                    <a:pt x="424" y="227"/>
                  </a:lnTo>
                  <a:lnTo>
                    <a:pt x="425" y="227"/>
                  </a:lnTo>
                  <a:lnTo>
                    <a:pt x="428" y="227"/>
                  </a:lnTo>
                  <a:lnTo>
                    <a:pt x="430" y="227"/>
                  </a:lnTo>
                  <a:lnTo>
                    <a:pt x="432" y="227"/>
                  </a:lnTo>
                  <a:lnTo>
                    <a:pt x="433" y="227"/>
                  </a:lnTo>
                  <a:lnTo>
                    <a:pt x="434" y="226"/>
                  </a:lnTo>
                  <a:lnTo>
                    <a:pt x="433" y="226"/>
                  </a:lnTo>
                  <a:lnTo>
                    <a:pt x="433" y="224"/>
                  </a:lnTo>
                  <a:lnTo>
                    <a:pt x="431" y="222"/>
                  </a:lnTo>
                  <a:lnTo>
                    <a:pt x="431" y="219"/>
                  </a:lnTo>
                  <a:lnTo>
                    <a:pt x="429" y="215"/>
                  </a:lnTo>
                  <a:lnTo>
                    <a:pt x="428" y="212"/>
                  </a:lnTo>
                  <a:lnTo>
                    <a:pt x="427" y="208"/>
                  </a:lnTo>
                  <a:lnTo>
                    <a:pt x="427" y="205"/>
                  </a:lnTo>
                  <a:lnTo>
                    <a:pt x="425" y="202"/>
                  </a:lnTo>
                  <a:lnTo>
                    <a:pt x="423" y="198"/>
                  </a:lnTo>
                  <a:lnTo>
                    <a:pt x="421" y="195"/>
                  </a:lnTo>
                  <a:lnTo>
                    <a:pt x="421" y="191"/>
                  </a:lnTo>
                  <a:lnTo>
                    <a:pt x="420" y="189"/>
                  </a:lnTo>
                  <a:lnTo>
                    <a:pt x="420" y="187"/>
                  </a:lnTo>
                  <a:lnTo>
                    <a:pt x="420" y="185"/>
                  </a:lnTo>
                  <a:lnTo>
                    <a:pt x="420" y="183"/>
                  </a:lnTo>
                  <a:lnTo>
                    <a:pt x="418" y="185"/>
                  </a:lnTo>
                  <a:lnTo>
                    <a:pt x="417" y="185"/>
                  </a:lnTo>
                  <a:lnTo>
                    <a:pt x="415" y="185"/>
                  </a:lnTo>
                  <a:lnTo>
                    <a:pt x="413" y="185"/>
                  </a:lnTo>
                  <a:lnTo>
                    <a:pt x="410" y="187"/>
                  </a:lnTo>
                  <a:lnTo>
                    <a:pt x="408" y="187"/>
                  </a:lnTo>
                  <a:lnTo>
                    <a:pt x="406" y="187"/>
                  </a:lnTo>
                  <a:lnTo>
                    <a:pt x="404" y="187"/>
                  </a:lnTo>
                  <a:lnTo>
                    <a:pt x="401" y="188"/>
                  </a:lnTo>
                  <a:lnTo>
                    <a:pt x="399" y="188"/>
                  </a:lnTo>
                  <a:lnTo>
                    <a:pt x="396" y="188"/>
                  </a:lnTo>
                  <a:lnTo>
                    <a:pt x="394" y="188"/>
                  </a:lnTo>
                  <a:lnTo>
                    <a:pt x="392" y="189"/>
                  </a:lnTo>
                  <a:lnTo>
                    <a:pt x="390" y="189"/>
                  </a:lnTo>
                  <a:lnTo>
                    <a:pt x="389" y="189"/>
                  </a:lnTo>
                  <a:lnTo>
                    <a:pt x="388" y="189"/>
                  </a:lnTo>
                  <a:lnTo>
                    <a:pt x="386" y="189"/>
                  </a:lnTo>
                  <a:lnTo>
                    <a:pt x="386" y="188"/>
                  </a:lnTo>
                  <a:lnTo>
                    <a:pt x="384" y="188"/>
                  </a:lnTo>
                  <a:lnTo>
                    <a:pt x="384" y="186"/>
                  </a:lnTo>
                  <a:lnTo>
                    <a:pt x="382" y="186"/>
                  </a:lnTo>
                  <a:lnTo>
                    <a:pt x="382" y="184"/>
                  </a:lnTo>
                  <a:lnTo>
                    <a:pt x="380" y="184"/>
                  </a:lnTo>
                  <a:lnTo>
                    <a:pt x="380" y="182"/>
                  </a:lnTo>
                  <a:lnTo>
                    <a:pt x="378" y="182"/>
                  </a:lnTo>
                  <a:lnTo>
                    <a:pt x="378" y="180"/>
                  </a:lnTo>
                  <a:lnTo>
                    <a:pt x="376" y="180"/>
                  </a:lnTo>
                  <a:lnTo>
                    <a:pt x="374" y="180"/>
                  </a:lnTo>
                  <a:lnTo>
                    <a:pt x="374" y="179"/>
                  </a:lnTo>
                  <a:lnTo>
                    <a:pt x="373" y="180"/>
                  </a:lnTo>
                  <a:lnTo>
                    <a:pt x="373" y="181"/>
                  </a:lnTo>
                  <a:lnTo>
                    <a:pt x="372" y="183"/>
                  </a:lnTo>
                  <a:lnTo>
                    <a:pt x="372" y="184"/>
                  </a:lnTo>
                  <a:lnTo>
                    <a:pt x="370" y="186"/>
                  </a:lnTo>
                  <a:lnTo>
                    <a:pt x="370" y="188"/>
                  </a:lnTo>
                  <a:lnTo>
                    <a:pt x="369" y="189"/>
                  </a:lnTo>
                  <a:lnTo>
                    <a:pt x="367" y="190"/>
                  </a:lnTo>
                  <a:lnTo>
                    <a:pt x="365" y="190"/>
                  </a:lnTo>
                  <a:lnTo>
                    <a:pt x="364" y="190"/>
                  </a:lnTo>
                  <a:lnTo>
                    <a:pt x="362" y="190"/>
                  </a:lnTo>
                  <a:lnTo>
                    <a:pt x="360" y="190"/>
                  </a:lnTo>
                  <a:lnTo>
                    <a:pt x="359" y="190"/>
                  </a:lnTo>
                  <a:lnTo>
                    <a:pt x="358" y="190"/>
                  </a:lnTo>
                  <a:lnTo>
                    <a:pt x="356" y="190"/>
                  </a:lnTo>
                  <a:lnTo>
                    <a:pt x="354" y="190"/>
                  </a:lnTo>
                  <a:lnTo>
                    <a:pt x="354" y="189"/>
                  </a:lnTo>
                  <a:lnTo>
                    <a:pt x="354" y="188"/>
                  </a:lnTo>
                  <a:lnTo>
                    <a:pt x="354" y="187"/>
                  </a:lnTo>
                  <a:lnTo>
                    <a:pt x="354" y="185"/>
                  </a:lnTo>
                  <a:lnTo>
                    <a:pt x="354" y="183"/>
                  </a:lnTo>
                  <a:lnTo>
                    <a:pt x="354" y="182"/>
                  </a:lnTo>
                  <a:lnTo>
                    <a:pt x="354" y="180"/>
                  </a:lnTo>
                  <a:lnTo>
                    <a:pt x="354" y="178"/>
                  </a:lnTo>
                  <a:lnTo>
                    <a:pt x="354" y="177"/>
                  </a:lnTo>
                  <a:lnTo>
                    <a:pt x="354" y="176"/>
                  </a:lnTo>
                  <a:lnTo>
                    <a:pt x="354" y="174"/>
                  </a:lnTo>
                  <a:lnTo>
                    <a:pt x="354" y="172"/>
                  </a:lnTo>
                  <a:lnTo>
                    <a:pt x="354" y="170"/>
                  </a:lnTo>
                  <a:lnTo>
                    <a:pt x="354" y="169"/>
                  </a:lnTo>
                  <a:lnTo>
                    <a:pt x="354" y="171"/>
                  </a:lnTo>
                  <a:lnTo>
                    <a:pt x="354" y="173"/>
                  </a:lnTo>
                  <a:lnTo>
                    <a:pt x="355" y="173"/>
                  </a:lnTo>
                  <a:lnTo>
                    <a:pt x="355" y="174"/>
                  </a:lnTo>
                  <a:lnTo>
                    <a:pt x="356" y="174"/>
                  </a:lnTo>
                  <a:lnTo>
                    <a:pt x="358" y="176"/>
                  </a:lnTo>
                  <a:lnTo>
                    <a:pt x="359" y="176"/>
                  </a:lnTo>
                  <a:lnTo>
                    <a:pt x="359" y="178"/>
                  </a:lnTo>
                  <a:lnTo>
                    <a:pt x="361" y="178"/>
                  </a:lnTo>
                  <a:lnTo>
                    <a:pt x="362" y="179"/>
                  </a:lnTo>
                  <a:lnTo>
                    <a:pt x="364" y="179"/>
                  </a:lnTo>
                  <a:lnTo>
                    <a:pt x="366" y="179"/>
                  </a:lnTo>
                  <a:lnTo>
                    <a:pt x="367" y="179"/>
                  </a:lnTo>
                  <a:lnTo>
                    <a:pt x="369" y="179"/>
                  </a:lnTo>
                  <a:lnTo>
                    <a:pt x="371" y="178"/>
                  </a:lnTo>
                  <a:lnTo>
                    <a:pt x="371" y="177"/>
                  </a:lnTo>
                  <a:lnTo>
                    <a:pt x="373" y="175"/>
                  </a:lnTo>
                  <a:lnTo>
                    <a:pt x="373" y="174"/>
                  </a:lnTo>
                  <a:lnTo>
                    <a:pt x="374" y="172"/>
                  </a:lnTo>
                  <a:lnTo>
                    <a:pt x="374" y="171"/>
                  </a:lnTo>
                  <a:lnTo>
                    <a:pt x="374" y="169"/>
                  </a:lnTo>
                  <a:lnTo>
                    <a:pt x="374" y="171"/>
                  </a:lnTo>
                  <a:lnTo>
                    <a:pt x="376" y="171"/>
                  </a:lnTo>
                  <a:lnTo>
                    <a:pt x="378" y="171"/>
                  </a:lnTo>
                  <a:lnTo>
                    <a:pt x="380" y="171"/>
                  </a:lnTo>
                  <a:lnTo>
                    <a:pt x="381" y="170"/>
                  </a:lnTo>
                  <a:lnTo>
                    <a:pt x="382" y="170"/>
                  </a:lnTo>
                  <a:lnTo>
                    <a:pt x="384" y="170"/>
                  </a:lnTo>
                  <a:lnTo>
                    <a:pt x="386" y="170"/>
                  </a:lnTo>
                  <a:lnTo>
                    <a:pt x="388" y="169"/>
                  </a:lnTo>
                  <a:lnTo>
                    <a:pt x="390" y="167"/>
                  </a:lnTo>
                  <a:lnTo>
                    <a:pt x="391" y="166"/>
                  </a:lnTo>
                  <a:lnTo>
                    <a:pt x="393" y="164"/>
                  </a:lnTo>
                  <a:lnTo>
                    <a:pt x="394" y="163"/>
                  </a:lnTo>
                  <a:lnTo>
                    <a:pt x="394" y="161"/>
                  </a:lnTo>
                  <a:lnTo>
                    <a:pt x="396" y="159"/>
                  </a:lnTo>
                  <a:lnTo>
                    <a:pt x="396" y="157"/>
                  </a:lnTo>
                  <a:lnTo>
                    <a:pt x="396" y="155"/>
                  </a:lnTo>
                  <a:lnTo>
                    <a:pt x="396" y="154"/>
                  </a:lnTo>
                  <a:lnTo>
                    <a:pt x="398" y="151"/>
                  </a:lnTo>
                  <a:lnTo>
                    <a:pt x="397" y="149"/>
                  </a:lnTo>
                  <a:lnTo>
                    <a:pt x="397" y="147"/>
                  </a:lnTo>
                  <a:lnTo>
                    <a:pt x="397" y="145"/>
                  </a:lnTo>
                  <a:lnTo>
                    <a:pt x="397" y="142"/>
                  </a:lnTo>
                  <a:lnTo>
                    <a:pt x="396" y="140"/>
                  </a:lnTo>
                  <a:lnTo>
                    <a:pt x="396" y="139"/>
                  </a:lnTo>
                  <a:lnTo>
                    <a:pt x="396" y="137"/>
                  </a:lnTo>
                  <a:lnTo>
                    <a:pt x="396" y="135"/>
                  </a:lnTo>
                  <a:lnTo>
                    <a:pt x="394" y="135"/>
                  </a:lnTo>
                  <a:lnTo>
                    <a:pt x="394" y="133"/>
                  </a:lnTo>
                  <a:lnTo>
                    <a:pt x="393" y="133"/>
                  </a:lnTo>
                  <a:lnTo>
                    <a:pt x="393" y="131"/>
                  </a:lnTo>
                  <a:lnTo>
                    <a:pt x="391" y="131"/>
                  </a:lnTo>
                  <a:lnTo>
                    <a:pt x="390" y="131"/>
                  </a:lnTo>
                  <a:lnTo>
                    <a:pt x="390" y="129"/>
                  </a:lnTo>
                  <a:lnTo>
                    <a:pt x="388" y="129"/>
                  </a:lnTo>
                  <a:lnTo>
                    <a:pt x="387" y="129"/>
                  </a:lnTo>
                  <a:lnTo>
                    <a:pt x="387" y="128"/>
                  </a:lnTo>
                  <a:lnTo>
                    <a:pt x="385" y="128"/>
                  </a:lnTo>
                  <a:lnTo>
                    <a:pt x="385" y="127"/>
                  </a:lnTo>
                  <a:lnTo>
                    <a:pt x="385" y="126"/>
                  </a:lnTo>
                  <a:lnTo>
                    <a:pt x="385" y="124"/>
                  </a:lnTo>
                  <a:lnTo>
                    <a:pt x="385" y="123"/>
                  </a:lnTo>
                  <a:lnTo>
                    <a:pt x="385" y="122"/>
                  </a:lnTo>
                  <a:lnTo>
                    <a:pt x="385" y="124"/>
                  </a:lnTo>
                  <a:lnTo>
                    <a:pt x="387" y="124"/>
                  </a:lnTo>
                  <a:lnTo>
                    <a:pt x="387" y="126"/>
                  </a:lnTo>
                  <a:lnTo>
                    <a:pt x="389" y="126"/>
                  </a:lnTo>
                  <a:lnTo>
                    <a:pt x="390" y="126"/>
                  </a:lnTo>
                  <a:lnTo>
                    <a:pt x="392" y="126"/>
                  </a:lnTo>
                  <a:lnTo>
                    <a:pt x="393" y="127"/>
                  </a:lnTo>
                  <a:lnTo>
                    <a:pt x="394" y="127"/>
                  </a:lnTo>
                  <a:lnTo>
                    <a:pt x="396" y="127"/>
                  </a:lnTo>
                  <a:lnTo>
                    <a:pt x="398" y="127"/>
                  </a:lnTo>
                  <a:lnTo>
                    <a:pt x="399" y="127"/>
                  </a:lnTo>
                  <a:lnTo>
                    <a:pt x="401" y="127"/>
                  </a:lnTo>
                  <a:lnTo>
                    <a:pt x="402" y="127"/>
                  </a:lnTo>
                  <a:lnTo>
                    <a:pt x="404" y="127"/>
                  </a:lnTo>
                  <a:lnTo>
                    <a:pt x="406" y="127"/>
                  </a:lnTo>
                  <a:lnTo>
                    <a:pt x="408" y="127"/>
                  </a:lnTo>
                  <a:lnTo>
                    <a:pt x="409" y="127"/>
                  </a:lnTo>
                  <a:lnTo>
                    <a:pt x="412" y="127"/>
                  </a:lnTo>
                  <a:lnTo>
                    <a:pt x="414" y="127"/>
                  </a:lnTo>
                  <a:lnTo>
                    <a:pt x="418" y="127"/>
                  </a:lnTo>
                  <a:lnTo>
                    <a:pt x="421" y="127"/>
                  </a:lnTo>
                  <a:lnTo>
                    <a:pt x="424" y="126"/>
                  </a:lnTo>
                  <a:lnTo>
                    <a:pt x="426" y="126"/>
                  </a:lnTo>
                  <a:lnTo>
                    <a:pt x="429" y="126"/>
                  </a:lnTo>
                  <a:lnTo>
                    <a:pt x="431" y="126"/>
                  </a:lnTo>
                  <a:lnTo>
                    <a:pt x="434" y="125"/>
                  </a:lnTo>
                  <a:lnTo>
                    <a:pt x="436" y="125"/>
                  </a:lnTo>
                  <a:lnTo>
                    <a:pt x="439" y="124"/>
                  </a:lnTo>
                  <a:lnTo>
                    <a:pt x="440" y="124"/>
                  </a:lnTo>
                  <a:lnTo>
                    <a:pt x="443" y="122"/>
                  </a:lnTo>
                  <a:lnTo>
                    <a:pt x="445" y="122"/>
                  </a:lnTo>
                  <a:lnTo>
                    <a:pt x="447" y="121"/>
                  </a:lnTo>
                  <a:lnTo>
                    <a:pt x="448" y="120"/>
                  </a:lnTo>
                  <a:lnTo>
                    <a:pt x="449" y="120"/>
                  </a:lnTo>
                  <a:lnTo>
                    <a:pt x="451" y="119"/>
                  </a:lnTo>
                  <a:lnTo>
                    <a:pt x="453" y="117"/>
                  </a:lnTo>
                  <a:lnTo>
                    <a:pt x="453" y="116"/>
                  </a:lnTo>
                  <a:lnTo>
                    <a:pt x="455" y="115"/>
                  </a:lnTo>
                  <a:lnTo>
                    <a:pt x="455" y="113"/>
                  </a:lnTo>
                  <a:lnTo>
                    <a:pt x="456" y="111"/>
                  </a:lnTo>
                  <a:lnTo>
                    <a:pt x="458" y="109"/>
                  </a:lnTo>
                  <a:lnTo>
                    <a:pt x="459" y="105"/>
                  </a:lnTo>
                  <a:lnTo>
                    <a:pt x="459" y="103"/>
                  </a:lnTo>
                  <a:lnTo>
                    <a:pt x="460" y="100"/>
                  </a:lnTo>
                  <a:lnTo>
                    <a:pt x="460" y="96"/>
                  </a:lnTo>
                  <a:lnTo>
                    <a:pt x="461" y="93"/>
                  </a:lnTo>
                  <a:lnTo>
                    <a:pt x="460" y="91"/>
                  </a:lnTo>
                  <a:lnTo>
                    <a:pt x="460" y="87"/>
                  </a:lnTo>
                  <a:lnTo>
                    <a:pt x="460" y="85"/>
                  </a:lnTo>
                  <a:lnTo>
                    <a:pt x="460" y="82"/>
                  </a:lnTo>
                  <a:lnTo>
                    <a:pt x="459" y="80"/>
                  </a:lnTo>
                  <a:lnTo>
                    <a:pt x="459" y="78"/>
                  </a:lnTo>
                  <a:lnTo>
                    <a:pt x="458" y="77"/>
                  </a:lnTo>
                  <a:lnTo>
                    <a:pt x="458" y="75"/>
                  </a:lnTo>
                  <a:lnTo>
                    <a:pt x="456" y="73"/>
                  </a:lnTo>
                  <a:lnTo>
                    <a:pt x="456" y="72"/>
                  </a:lnTo>
                  <a:lnTo>
                    <a:pt x="455" y="70"/>
                  </a:lnTo>
                  <a:lnTo>
                    <a:pt x="455" y="68"/>
                  </a:lnTo>
                  <a:lnTo>
                    <a:pt x="453" y="68"/>
                  </a:lnTo>
                  <a:lnTo>
                    <a:pt x="453" y="67"/>
                  </a:lnTo>
                  <a:lnTo>
                    <a:pt x="452" y="67"/>
                  </a:lnTo>
                  <a:lnTo>
                    <a:pt x="451" y="65"/>
                  </a:lnTo>
                  <a:lnTo>
                    <a:pt x="449" y="65"/>
                  </a:lnTo>
                  <a:lnTo>
                    <a:pt x="447" y="64"/>
                  </a:lnTo>
                  <a:lnTo>
                    <a:pt x="445" y="62"/>
                  </a:lnTo>
                  <a:lnTo>
                    <a:pt x="444" y="60"/>
                  </a:lnTo>
                  <a:lnTo>
                    <a:pt x="442" y="60"/>
                  </a:lnTo>
                  <a:lnTo>
                    <a:pt x="440" y="58"/>
                  </a:lnTo>
                  <a:lnTo>
                    <a:pt x="439" y="57"/>
                  </a:lnTo>
                  <a:lnTo>
                    <a:pt x="437" y="56"/>
                  </a:lnTo>
                  <a:lnTo>
                    <a:pt x="435" y="56"/>
                  </a:lnTo>
                  <a:lnTo>
                    <a:pt x="433" y="54"/>
                  </a:lnTo>
                  <a:lnTo>
                    <a:pt x="431" y="54"/>
                  </a:lnTo>
                  <a:lnTo>
                    <a:pt x="431" y="53"/>
                  </a:lnTo>
                  <a:lnTo>
                    <a:pt x="432" y="53"/>
                  </a:lnTo>
                  <a:lnTo>
                    <a:pt x="434" y="53"/>
                  </a:lnTo>
                  <a:lnTo>
                    <a:pt x="436" y="53"/>
                  </a:lnTo>
                  <a:lnTo>
                    <a:pt x="437" y="53"/>
                  </a:lnTo>
                  <a:lnTo>
                    <a:pt x="439" y="53"/>
                  </a:lnTo>
                  <a:lnTo>
                    <a:pt x="441" y="53"/>
                  </a:lnTo>
                  <a:lnTo>
                    <a:pt x="442" y="53"/>
                  </a:lnTo>
                  <a:lnTo>
                    <a:pt x="444" y="53"/>
                  </a:lnTo>
                  <a:lnTo>
                    <a:pt x="445" y="53"/>
                  </a:lnTo>
                  <a:lnTo>
                    <a:pt x="446" y="53"/>
                  </a:lnTo>
                  <a:lnTo>
                    <a:pt x="448" y="53"/>
                  </a:lnTo>
                  <a:lnTo>
                    <a:pt x="448" y="51"/>
                  </a:lnTo>
                  <a:lnTo>
                    <a:pt x="448" y="50"/>
                  </a:lnTo>
                  <a:lnTo>
                    <a:pt x="448" y="49"/>
                  </a:lnTo>
                  <a:lnTo>
                    <a:pt x="448" y="48"/>
                  </a:lnTo>
                  <a:lnTo>
                    <a:pt x="448" y="46"/>
                  </a:lnTo>
                  <a:lnTo>
                    <a:pt x="448" y="44"/>
                  </a:lnTo>
                  <a:lnTo>
                    <a:pt x="448" y="42"/>
                  </a:lnTo>
                  <a:lnTo>
                    <a:pt x="448" y="40"/>
                  </a:lnTo>
                  <a:lnTo>
                    <a:pt x="448" y="39"/>
                  </a:lnTo>
                  <a:lnTo>
                    <a:pt x="448" y="37"/>
                  </a:lnTo>
                  <a:lnTo>
                    <a:pt x="448" y="35"/>
                  </a:lnTo>
                  <a:lnTo>
                    <a:pt x="448" y="34"/>
                  </a:lnTo>
                  <a:lnTo>
                    <a:pt x="446" y="34"/>
                  </a:lnTo>
                  <a:lnTo>
                    <a:pt x="444" y="34"/>
                  </a:lnTo>
                  <a:lnTo>
                    <a:pt x="443" y="34"/>
                  </a:lnTo>
                  <a:lnTo>
                    <a:pt x="441" y="34"/>
                  </a:lnTo>
                  <a:lnTo>
                    <a:pt x="439" y="34"/>
                  </a:lnTo>
                  <a:lnTo>
                    <a:pt x="438" y="34"/>
                  </a:lnTo>
                  <a:lnTo>
                    <a:pt x="436" y="34"/>
                  </a:lnTo>
                  <a:lnTo>
                    <a:pt x="434" y="34"/>
                  </a:lnTo>
                  <a:lnTo>
                    <a:pt x="433" y="34"/>
                  </a:lnTo>
                  <a:lnTo>
                    <a:pt x="431" y="34"/>
                  </a:lnTo>
                  <a:lnTo>
                    <a:pt x="429" y="34"/>
                  </a:lnTo>
                  <a:lnTo>
                    <a:pt x="428" y="34"/>
                  </a:lnTo>
                  <a:lnTo>
                    <a:pt x="429" y="33"/>
                  </a:lnTo>
                  <a:lnTo>
                    <a:pt x="430" y="31"/>
                  </a:lnTo>
                  <a:lnTo>
                    <a:pt x="430" y="30"/>
                  </a:lnTo>
                  <a:lnTo>
                    <a:pt x="432" y="28"/>
                  </a:lnTo>
                  <a:lnTo>
                    <a:pt x="432" y="26"/>
                  </a:lnTo>
                  <a:lnTo>
                    <a:pt x="434" y="24"/>
                  </a:lnTo>
                  <a:lnTo>
                    <a:pt x="434" y="22"/>
                  </a:lnTo>
                  <a:lnTo>
                    <a:pt x="434" y="20"/>
                  </a:lnTo>
                  <a:lnTo>
                    <a:pt x="434" y="21"/>
                  </a:lnTo>
                  <a:lnTo>
                    <a:pt x="435" y="21"/>
                  </a:lnTo>
                  <a:lnTo>
                    <a:pt x="436" y="21"/>
                  </a:lnTo>
                  <a:lnTo>
                    <a:pt x="438" y="20"/>
                  </a:lnTo>
                  <a:lnTo>
                    <a:pt x="439" y="20"/>
                  </a:lnTo>
                  <a:lnTo>
                    <a:pt x="441" y="20"/>
                  </a:lnTo>
                  <a:lnTo>
                    <a:pt x="442" y="20"/>
                  </a:lnTo>
                  <a:lnTo>
                    <a:pt x="443" y="20"/>
                  </a:lnTo>
                  <a:lnTo>
                    <a:pt x="443" y="19"/>
                  </a:lnTo>
                  <a:lnTo>
                    <a:pt x="443" y="18"/>
                  </a:lnTo>
                  <a:lnTo>
                    <a:pt x="443" y="16"/>
                  </a:lnTo>
                  <a:lnTo>
                    <a:pt x="443" y="15"/>
                  </a:lnTo>
                  <a:lnTo>
                    <a:pt x="444" y="13"/>
                  </a:lnTo>
                  <a:lnTo>
                    <a:pt x="444" y="11"/>
                  </a:lnTo>
                  <a:lnTo>
                    <a:pt x="445" y="10"/>
                  </a:lnTo>
                  <a:lnTo>
                    <a:pt x="445" y="9"/>
                  </a:lnTo>
                  <a:lnTo>
                    <a:pt x="447" y="7"/>
                  </a:lnTo>
                  <a:lnTo>
                    <a:pt x="447" y="5"/>
                  </a:lnTo>
                  <a:lnTo>
                    <a:pt x="448" y="3"/>
                  </a:lnTo>
                  <a:lnTo>
                    <a:pt x="448" y="2"/>
                  </a:lnTo>
                  <a:lnTo>
                    <a:pt x="449" y="0"/>
                  </a:lnTo>
                  <a:lnTo>
                    <a:pt x="443" y="3"/>
                  </a:lnTo>
                  <a:lnTo>
                    <a:pt x="434" y="5"/>
                  </a:lnTo>
                  <a:lnTo>
                    <a:pt x="421" y="6"/>
                  </a:lnTo>
                  <a:lnTo>
                    <a:pt x="408" y="6"/>
                  </a:lnTo>
                  <a:lnTo>
                    <a:pt x="391" y="8"/>
                  </a:lnTo>
                  <a:lnTo>
                    <a:pt x="374" y="8"/>
                  </a:lnTo>
                  <a:lnTo>
                    <a:pt x="355" y="8"/>
                  </a:lnTo>
                  <a:lnTo>
                    <a:pt x="338" y="8"/>
                  </a:lnTo>
                  <a:lnTo>
                    <a:pt x="319" y="8"/>
                  </a:lnTo>
                  <a:lnTo>
                    <a:pt x="301" y="8"/>
                  </a:lnTo>
                  <a:lnTo>
                    <a:pt x="284" y="8"/>
                  </a:lnTo>
                  <a:lnTo>
                    <a:pt x="270" y="8"/>
                  </a:lnTo>
                  <a:lnTo>
                    <a:pt x="257" y="8"/>
                  </a:lnTo>
                  <a:lnTo>
                    <a:pt x="249" y="8"/>
                  </a:lnTo>
                  <a:lnTo>
                    <a:pt x="243" y="8"/>
                  </a:lnTo>
                  <a:lnTo>
                    <a:pt x="241" y="6"/>
                  </a:lnTo>
                  <a:lnTo>
                    <a:pt x="218" y="6"/>
                  </a:lnTo>
                  <a:lnTo>
                    <a:pt x="215" y="8"/>
                  </a:lnTo>
                  <a:lnTo>
                    <a:pt x="210" y="8"/>
                  </a:lnTo>
                  <a:lnTo>
                    <a:pt x="200" y="8"/>
                  </a:lnTo>
                  <a:lnTo>
                    <a:pt x="188" y="8"/>
                  </a:lnTo>
                  <a:lnTo>
                    <a:pt x="173" y="8"/>
                  </a:lnTo>
                  <a:lnTo>
                    <a:pt x="156" y="8"/>
                  </a:lnTo>
                  <a:lnTo>
                    <a:pt x="139" y="8"/>
                  </a:lnTo>
                  <a:lnTo>
                    <a:pt x="121" y="8"/>
                  </a:lnTo>
                  <a:lnTo>
                    <a:pt x="101" y="8"/>
                  </a:lnTo>
                  <a:lnTo>
                    <a:pt x="83" y="8"/>
                  </a:lnTo>
                  <a:lnTo>
                    <a:pt x="66" y="8"/>
                  </a:lnTo>
                  <a:lnTo>
                    <a:pt x="50" y="6"/>
                  </a:lnTo>
                  <a:lnTo>
                    <a:pt x="35" y="6"/>
                  </a:lnTo>
                  <a:lnTo>
                    <a:pt x="24" y="5"/>
                  </a:lnTo>
                  <a:lnTo>
                    <a:pt x="15" y="3"/>
                  </a:lnTo>
                  <a:lnTo>
                    <a:pt x="10" y="0"/>
                  </a:lnTo>
                  <a:lnTo>
                    <a:pt x="8" y="2"/>
                  </a:lnTo>
                  <a:lnTo>
                    <a:pt x="8" y="3"/>
                  </a:lnTo>
                  <a:lnTo>
                    <a:pt x="8" y="5"/>
                  </a:lnTo>
                  <a:lnTo>
                    <a:pt x="10" y="7"/>
                  </a:lnTo>
                  <a:lnTo>
                    <a:pt x="10" y="9"/>
                  </a:lnTo>
                  <a:lnTo>
                    <a:pt x="11" y="10"/>
                  </a:lnTo>
                  <a:lnTo>
                    <a:pt x="11" y="11"/>
                  </a:lnTo>
                  <a:lnTo>
                    <a:pt x="13" y="13"/>
                  </a:lnTo>
                  <a:lnTo>
                    <a:pt x="13" y="15"/>
                  </a:lnTo>
                  <a:lnTo>
                    <a:pt x="14" y="16"/>
                  </a:lnTo>
                  <a:lnTo>
                    <a:pt x="14" y="18"/>
                  </a:lnTo>
                  <a:lnTo>
                    <a:pt x="14" y="19"/>
                  </a:lnTo>
                  <a:lnTo>
                    <a:pt x="14" y="20"/>
                  </a:lnTo>
                  <a:lnTo>
                    <a:pt x="16" y="20"/>
                  </a:lnTo>
                  <a:lnTo>
                    <a:pt x="18" y="20"/>
                  </a:lnTo>
                  <a:lnTo>
                    <a:pt x="20" y="20"/>
                  </a:lnTo>
                  <a:lnTo>
                    <a:pt x="20" y="21"/>
                  </a:lnTo>
                  <a:lnTo>
                    <a:pt x="22" y="21"/>
                  </a:lnTo>
                  <a:lnTo>
                    <a:pt x="23" y="21"/>
                  </a:lnTo>
                  <a:lnTo>
                    <a:pt x="24" y="20"/>
                  </a:lnTo>
                  <a:lnTo>
                    <a:pt x="24" y="22"/>
                  </a:lnTo>
                  <a:lnTo>
                    <a:pt x="24" y="24"/>
                  </a:lnTo>
                  <a:lnTo>
                    <a:pt x="25" y="24"/>
                  </a:lnTo>
                  <a:lnTo>
                    <a:pt x="25" y="26"/>
                  </a:lnTo>
                  <a:lnTo>
                    <a:pt x="27" y="26"/>
                  </a:lnTo>
                  <a:lnTo>
                    <a:pt x="27" y="27"/>
                  </a:lnTo>
                  <a:lnTo>
                    <a:pt x="29" y="27"/>
                  </a:lnTo>
                  <a:lnTo>
                    <a:pt x="29" y="29"/>
                  </a:lnTo>
                  <a:lnTo>
                    <a:pt x="31" y="30"/>
                  </a:lnTo>
                  <a:lnTo>
                    <a:pt x="31" y="32"/>
                  </a:lnTo>
                  <a:lnTo>
                    <a:pt x="33" y="32"/>
                  </a:lnTo>
                  <a:lnTo>
                    <a:pt x="33" y="34"/>
                  </a:lnTo>
                  <a:lnTo>
                    <a:pt x="34" y="34"/>
                  </a:lnTo>
                  <a:lnTo>
                    <a:pt x="35" y="34"/>
                  </a:lnTo>
                  <a:lnTo>
                    <a:pt x="34" y="34"/>
                  </a:lnTo>
                  <a:lnTo>
                    <a:pt x="33" y="34"/>
                  </a:lnTo>
                  <a:lnTo>
                    <a:pt x="31" y="34"/>
                  </a:lnTo>
                  <a:lnTo>
                    <a:pt x="30" y="34"/>
                  </a:lnTo>
                  <a:lnTo>
                    <a:pt x="27" y="34"/>
                  </a:lnTo>
                  <a:lnTo>
                    <a:pt x="25" y="34"/>
                  </a:lnTo>
                  <a:lnTo>
                    <a:pt x="22" y="34"/>
                  </a:lnTo>
                  <a:lnTo>
                    <a:pt x="20" y="34"/>
                  </a:lnTo>
                  <a:lnTo>
                    <a:pt x="17" y="34"/>
                  </a:lnTo>
                  <a:lnTo>
                    <a:pt x="15" y="34"/>
                  </a:lnTo>
                  <a:lnTo>
                    <a:pt x="13" y="34"/>
                  </a:lnTo>
                  <a:lnTo>
                    <a:pt x="11" y="34"/>
                  </a:lnTo>
                  <a:lnTo>
                    <a:pt x="9" y="34"/>
                  </a:lnTo>
                  <a:lnTo>
                    <a:pt x="8" y="34"/>
                  </a:lnTo>
                  <a:lnTo>
                    <a:pt x="7" y="34"/>
                  </a:lnTo>
                  <a:lnTo>
                    <a:pt x="7" y="35"/>
                  </a:lnTo>
                  <a:lnTo>
                    <a:pt x="7" y="37"/>
                  </a:lnTo>
                  <a:lnTo>
                    <a:pt x="7" y="39"/>
                  </a:lnTo>
                  <a:lnTo>
                    <a:pt x="7" y="41"/>
                  </a:lnTo>
                  <a:lnTo>
                    <a:pt x="7" y="43"/>
                  </a:lnTo>
                  <a:lnTo>
                    <a:pt x="7" y="45"/>
                  </a:lnTo>
                  <a:lnTo>
                    <a:pt x="7" y="47"/>
                  </a:lnTo>
                  <a:lnTo>
                    <a:pt x="7" y="49"/>
                  </a:lnTo>
                  <a:lnTo>
                    <a:pt x="7" y="50"/>
                  </a:lnTo>
                  <a:lnTo>
                    <a:pt x="7" y="51"/>
                  </a:lnTo>
                  <a:lnTo>
                    <a:pt x="7" y="52"/>
                  </a:lnTo>
                  <a:lnTo>
                    <a:pt x="8" y="52"/>
                  </a:lnTo>
                  <a:lnTo>
                    <a:pt x="8" y="53"/>
                  </a:lnTo>
                  <a:lnTo>
                    <a:pt x="10" y="53"/>
                  </a:lnTo>
                  <a:lnTo>
                    <a:pt x="12" y="53"/>
                  </a:lnTo>
                  <a:lnTo>
                    <a:pt x="14" y="53"/>
                  </a:lnTo>
                  <a:lnTo>
                    <a:pt x="16" y="53"/>
                  </a:lnTo>
                  <a:lnTo>
                    <a:pt x="18" y="53"/>
                  </a:lnTo>
                  <a:lnTo>
                    <a:pt x="20" y="53"/>
                  </a:lnTo>
                  <a:lnTo>
                    <a:pt x="22" y="53"/>
                  </a:lnTo>
                  <a:lnTo>
                    <a:pt x="23" y="53"/>
                  </a:lnTo>
                  <a:lnTo>
                    <a:pt x="24" y="53"/>
                  </a:lnTo>
                  <a:lnTo>
                    <a:pt x="26" y="53"/>
                  </a:lnTo>
                  <a:lnTo>
                    <a:pt x="24" y="54"/>
                  </a:lnTo>
                  <a:lnTo>
                    <a:pt x="23" y="54"/>
                  </a:lnTo>
                  <a:lnTo>
                    <a:pt x="21" y="54"/>
                  </a:lnTo>
                  <a:lnTo>
                    <a:pt x="20" y="54"/>
                  </a:lnTo>
                  <a:lnTo>
                    <a:pt x="19" y="56"/>
                  </a:lnTo>
                  <a:lnTo>
                    <a:pt x="17" y="56"/>
                  </a:lnTo>
                  <a:lnTo>
                    <a:pt x="15" y="57"/>
                  </a:lnTo>
                  <a:lnTo>
                    <a:pt x="14" y="57"/>
                  </a:lnTo>
                  <a:lnTo>
                    <a:pt x="12" y="59"/>
                  </a:lnTo>
                  <a:lnTo>
                    <a:pt x="10" y="61"/>
                  </a:lnTo>
                  <a:lnTo>
                    <a:pt x="8" y="63"/>
                  </a:lnTo>
                  <a:lnTo>
                    <a:pt x="7" y="64"/>
                  </a:lnTo>
                  <a:lnTo>
                    <a:pt x="5" y="66"/>
                  </a:lnTo>
                  <a:lnTo>
                    <a:pt x="4" y="68"/>
                  </a:lnTo>
                  <a:lnTo>
                    <a:pt x="3" y="69"/>
                  </a:lnTo>
                  <a:lnTo>
                    <a:pt x="3" y="71"/>
                  </a:lnTo>
                  <a:lnTo>
                    <a:pt x="2" y="73"/>
                  </a:lnTo>
                  <a:lnTo>
                    <a:pt x="2" y="75"/>
                  </a:lnTo>
                  <a:lnTo>
                    <a:pt x="2" y="77"/>
                  </a:lnTo>
                  <a:lnTo>
                    <a:pt x="2" y="78"/>
                  </a:lnTo>
                  <a:lnTo>
                    <a:pt x="0" y="80"/>
                  </a:lnTo>
                  <a:lnTo>
                    <a:pt x="0" y="81"/>
                  </a:lnTo>
                  <a:lnTo>
                    <a:pt x="0" y="83"/>
                  </a:lnTo>
                  <a:lnTo>
                    <a:pt x="0" y="84"/>
                  </a:lnTo>
                  <a:lnTo>
                    <a:pt x="0" y="86"/>
                  </a:lnTo>
                  <a:lnTo>
                    <a:pt x="0" y="88"/>
                  </a:lnTo>
                  <a:lnTo>
                    <a:pt x="0" y="89"/>
                  </a:lnTo>
                  <a:lnTo>
                    <a:pt x="0" y="91"/>
                  </a:lnTo>
                  <a:lnTo>
                    <a:pt x="0" y="93"/>
                  </a:lnTo>
                  <a:lnTo>
                    <a:pt x="0" y="95"/>
                  </a:lnTo>
                  <a:lnTo>
                    <a:pt x="0" y="97"/>
                  </a:lnTo>
                  <a:lnTo>
                    <a:pt x="0" y="99"/>
                  </a:lnTo>
                  <a:lnTo>
                    <a:pt x="0" y="100"/>
                  </a:lnTo>
                  <a:lnTo>
                    <a:pt x="0" y="102"/>
                  </a:lnTo>
                  <a:lnTo>
                    <a:pt x="0" y="104"/>
                  </a:lnTo>
                  <a:lnTo>
                    <a:pt x="0" y="105"/>
                  </a:lnTo>
                  <a:lnTo>
                    <a:pt x="0" y="107"/>
                  </a:lnTo>
                  <a:lnTo>
                    <a:pt x="2" y="108"/>
                  </a:lnTo>
                  <a:lnTo>
                    <a:pt x="2" y="111"/>
                  </a:lnTo>
                  <a:lnTo>
                    <a:pt x="4" y="113"/>
                  </a:lnTo>
                  <a:lnTo>
                    <a:pt x="4" y="115"/>
                  </a:lnTo>
                  <a:lnTo>
                    <a:pt x="6" y="116"/>
                  </a:lnTo>
                  <a:lnTo>
                    <a:pt x="8" y="118"/>
                  </a:lnTo>
                  <a:lnTo>
                    <a:pt x="10" y="120"/>
                  </a:lnTo>
                  <a:lnTo>
                    <a:pt x="11" y="122"/>
                  </a:lnTo>
                  <a:lnTo>
                    <a:pt x="14" y="122"/>
                  </a:lnTo>
                  <a:lnTo>
                    <a:pt x="16" y="124"/>
                  </a:lnTo>
                  <a:lnTo>
                    <a:pt x="20" y="124"/>
                  </a:lnTo>
                  <a:lnTo>
                    <a:pt x="23" y="126"/>
                  </a:lnTo>
                  <a:lnTo>
                    <a:pt x="29" y="126"/>
                  </a:lnTo>
                  <a:lnTo>
                    <a:pt x="33" y="126"/>
                  </a:lnTo>
                  <a:lnTo>
                    <a:pt x="38" y="126"/>
                  </a:lnTo>
                  <a:lnTo>
                    <a:pt x="43" y="126"/>
                  </a:lnTo>
                  <a:lnTo>
                    <a:pt x="49" y="124"/>
                  </a:lnTo>
                  <a:lnTo>
                    <a:pt x="53" y="124"/>
                  </a:lnTo>
                  <a:lnTo>
                    <a:pt x="58" y="124"/>
                  </a:lnTo>
                  <a:lnTo>
                    <a:pt x="61" y="124"/>
                  </a:lnTo>
                  <a:lnTo>
                    <a:pt x="66" y="122"/>
                  </a:lnTo>
                  <a:lnTo>
                    <a:pt x="69" y="122"/>
                  </a:lnTo>
                  <a:lnTo>
                    <a:pt x="72" y="122"/>
                  </a:lnTo>
                  <a:lnTo>
                    <a:pt x="73" y="122"/>
                  </a:lnTo>
                  <a:lnTo>
                    <a:pt x="74" y="120"/>
                  </a:lnTo>
                  <a:lnTo>
                    <a:pt x="74" y="121"/>
                  </a:lnTo>
                  <a:lnTo>
                    <a:pt x="74" y="122"/>
                  </a:lnTo>
                  <a:lnTo>
                    <a:pt x="74" y="123"/>
                  </a:lnTo>
                  <a:lnTo>
                    <a:pt x="74" y="125"/>
                  </a:lnTo>
                  <a:lnTo>
                    <a:pt x="74" y="126"/>
                  </a:lnTo>
                  <a:lnTo>
                    <a:pt x="74" y="127"/>
                  </a:lnTo>
                  <a:lnTo>
                    <a:pt x="72" y="129"/>
                  </a:lnTo>
                  <a:lnTo>
                    <a:pt x="71" y="129"/>
                  </a:lnTo>
                  <a:lnTo>
                    <a:pt x="69" y="129"/>
                  </a:lnTo>
                  <a:lnTo>
                    <a:pt x="67" y="131"/>
                  </a:lnTo>
                  <a:lnTo>
                    <a:pt x="66" y="131"/>
                  </a:lnTo>
                  <a:lnTo>
                    <a:pt x="64" y="131"/>
                  </a:lnTo>
                  <a:lnTo>
                    <a:pt x="63" y="133"/>
                  </a:lnTo>
                  <a:lnTo>
                    <a:pt x="63" y="134"/>
                  </a:lnTo>
                  <a:lnTo>
                    <a:pt x="62" y="135"/>
                  </a:lnTo>
                  <a:lnTo>
                    <a:pt x="62" y="136"/>
                  </a:lnTo>
                  <a:lnTo>
                    <a:pt x="61" y="138"/>
                  </a:lnTo>
                  <a:lnTo>
                    <a:pt x="61" y="139"/>
                  </a:lnTo>
                  <a:lnTo>
                    <a:pt x="61" y="141"/>
                  </a:lnTo>
                  <a:lnTo>
                    <a:pt x="61" y="143"/>
                  </a:lnTo>
                  <a:lnTo>
                    <a:pt x="60" y="146"/>
                  </a:lnTo>
                  <a:lnTo>
                    <a:pt x="60" y="148"/>
                  </a:lnTo>
                  <a:lnTo>
                    <a:pt x="60" y="150"/>
                  </a:lnTo>
                  <a:lnTo>
                    <a:pt x="60" y="152"/>
                  </a:lnTo>
                  <a:lnTo>
                    <a:pt x="60" y="153"/>
                  </a:lnTo>
                  <a:lnTo>
                    <a:pt x="61" y="155"/>
                  </a:lnTo>
                  <a:lnTo>
                    <a:pt x="62" y="157"/>
                  </a:lnTo>
                  <a:lnTo>
                    <a:pt x="64" y="158"/>
                  </a:lnTo>
                  <a:lnTo>
                    <a:pt x="64" y="160"/>
                  </a:lnTo>
                  <a:lnTo>
                    <a:pt x="64" y="162"/>
                  </a:lnTo>
                  <a:lnTo>
                    <a:pt x="64" y="163"/>
                  </a:lnTo>
                  <a:lnTo>
                    <a:pt x="66" y="163"/>
                  </a:lnTo>
                  <a:lnTo>
                    <a:pt x="66" y="164"/>
                  </a:lnTo>
                  <a:lnTo>
                    <a:pt x="67" y="164"/>
                  </a:lnTo>
                  <a:lnTo>
                    <a:pt x="67" y="166"/>
                  </a:lnTo>
                  <a:lnTo>
                    <a:pt x="69" y="166"/>
                  </a:lnTo>
                  <a:lnTo>
                    <a:pt x="69" y="168"/>
                  </a:lnTo>
                  <a:lnTo>
                    <a:pt x="70" y="168"/>
                  </a:lnTo>
                  <a:lnTo>
                    <a:pt x="72" y="169"/>
                  </a:lnTo>
                  <a:lnTo>
                    <a:pt x="74" y="169"/>
                  </a:lnTo>
                  <a:lnTo>
                    <a:pt x="74" y="171"/>
                  </a:lnTo>
                  <a:lnTo>
                    <a:pt x="76" y="172"/>
                  </a:lnTo>
                  <a:lnTo>
                    <a:pt x="77" y="173"/>
                  </a:lnTo>
                  <a:lnTo>
                    <a:pt x="78" y="173"/>
                  </a:lnTo>
                  <a:lnTo>
                    <a:pt x="80" y="173"/>
                  </a:lnTo>
                  <a:lnTo>
                    <a:pt x="81" y="173"/>
                  </a:lnTo>
                  <a:lnTo>
                    <a:pt x="83" y="172"/>
                  </a:lnTo>
                  <a:lnTo>
                    <a:pt x="83" y="171"/>
                  </a:lnTo>
                  <a:lnTo>
                    <a:pt x="85" y="169"/>
                  </a:lnTo>
                  <a:lnTo>
                    <a:pt x="84" y="171"/>
                  </a:lnTo>
                  <a:lnTo>
                    <a:pt x="84" y="172"/>
                  </a:lnTo>
                  <a:lnTo>
                    <a:pt x="84" y="174"/>
                  </a:lnTo>
                  <a:lnTo>
                    <a:pt x="86" y="174"/>
                  </a:lnTo>
                  <a:lnTo>
                    <a:pt x="86" y="176"/>
                  </a:lnTo>
                  <a:lnTo>
                    <a:pt x="86" y="177"/>
                  </a:lnTo>
                  <a:lnTo>
                    <a:pt x="88" y="177"/>
                  </a:lnTo>
                  <a:lnTo>
                    <a:pt x="88" y="178"/>
                  </a:lnTo>
                  <a:lnTo>
                    <a:pt x="89" y="178"/>
                  </a:lnTo>
                  <a:lnTo>
                    <a:pt x="91" y="178"/>
                  </a:lnTo>
                  <a:lnTo>
                    <a:pt x="91" y="179"/>
                  </a:lnTo>
                  <a:lnTo>
                    <a:pt x="92" y="179"/>
                  </a:lnTo>
                  <a:lnTo>
                    <a:pt x="93" y="178"/>
                  </a:lnTo>
                  <a:lnTo>
                    <a:pt x="95" y="177"/>
                  </a:lnTo>
                  <a:lnTo>
                    <a:pt x="96" y="177"/>
                  </a:lnTo>
                  <a:lnTo>
                    <a:pt x="98" y="176"/>
                  </a:lnTo>
                  <a:lnTo>
                    <a:pt x="100" y="174"/>
                  </a:lnTo>
                  <a:lnTo>
                    <a:pt x="102" y="173"/>
                  </a:lnTo>
                  <a:lnTo>
                    <a:pt x="103" y="171"/>
                  </a:lnTo>
                  <a:lnTo>
                    <a:pt x="104" y="169"/>
                  </a:lnTo>
                  <a:lnTo>
                    <a:pt x="104" y="170"/>
                  </a:lnTo>
                  <a:lnTo>
                    <a:pt x="104" y="172"/>
                  </a:lnTo>
                  <a:lnTo>
                    <a:pt x="104" y="174"/>
                  </a:lnTo>
                  <a:lnTo>
                    <a:pt x="104" y="176"/>
                  </a:lnTo>
                  <a:lnTo>
                    <a:pt x="104" y="177"/>
                  </a:lnTo>
                  <a:lnTo>
                    <a:pt x="104" y="178"/>
                  </a:lnTo>
                  <a:lnTo>
                    <a:pt x="104" y="180"/>
                  </a:lnTo>
                  <a:lnTo>
                    <a:pt x="104" y="182"/>
                  </a:lnTo>
                  <a:lnTo>
                    <a:pt x="104" y="183"/>
                  </a:lnTo>
                  <a:lnTo>
                    <a:pt x="104" y="185"/>
                  </a:lnTo>
                  <a:lnTo>
                    <a:pt x="104" y="187"/>
                  </a:lnTo>
                  <a:lnTo>
                    <a:pt x="104" y="188"/>
                  </a:lnTo>
                  <a:lnTo>
                    <a:pt x="104" y="189"/>
                  </a:lnTo>
                  <a:lnTo>
                    <a:pt x="102" y="190"/>
                  </a:lnTo>
                  <a:lnTo>
                    <a:pt x="101" y="190"/>
                  </a:lnTo>
                  <a:lnTo>
                    <a:pt x="99" y="190"/>
                  </a:lnTo>
                  <a:lnTo>
                    <a:pt x="97" y="190"/>
                  </a:lnTo>
                  <a:lnTo>
                    <a:pt x="96" y="190"/>
                  </a:lnTo>
                  <a:lnTo>
                    <a:pt x="94" y="190"/>
                  </a:lnTo>
                  <a:lnTo>
                    <a:pt x="92" y="190"/>
                  </a:lnTo>
                  <a:lnTo>
                    <a:pt x="91" y="190"/>
                  </a:lnTo>
                  <a:lnTo>
                    <a:pt x="89" y="190"/>
                  </a:lnTo>
                  <a:lnTo>
                    <a:pt x="89" y="189"/>
                  </a:lnTo>
                  <a:lnTo>
                    <a:pt x="88" y="189"/>
                  </a:lnTo>
                  <a:lnTo>
                    <a:pt x="88" y="188"/>
                  </a:lnTo>
                  <a:lnTo>
                    <a:pt x="87" y="188"/>
                  </a:lnTo>
                  <a:lnTo>
                    <a:pt x="87" y="186"/>
                  </a:lnTo>
                  <a:lnTo>
                    <a:pt x="87" y="184"/>
                  </a:lnTo>
                  <a:lnTo>
                    <a:pt x="85" y="184"/>
                  </a:lnTo>
                  <a:lnTo>
                    <a:pt x="85" y="183"/>
                  </a:lnTo>
                  <a:lnTo>
                    <a:pt x="85" y="181"/>
                  </a:lnTo>
                  <a:lnTo>
                    <a:pt x="85" y="180"/>
                  </a:lnTo>
                  <a:lnTo>
                    <a:pt x="85" y="179"/>
                  </a:lnTo>
                  <a:lnTo>
                    <a:pt x="83" y="180"/>
                  </a:lnTo>
                  <a:lnTo>
                    <a:pt x="81" y="180"/>
                  </a:lnTo>
                  <a:lnTo>
                    <a:pt x="80" y="180"/>
                  </a:lnTo>
                  <a:lnTo>
                    <a:pt x="78" y="182"/>
                  </a:lnTo>
                  <a:lnTo>
                    <a:pt x="76" y="184"/>
                  </a:lnTo>
                  <a:lnTo>
                    <a:pt x="74" y="186"/>
                  </a:lnTo>
                  <a:lnTo>
                    <a:pt x="73" y="188"/>
                  </a:lnTo>
                  <a:lnTo>
                    <a:pt x="71" y="189"/>
                  </a:lnTo>
                  <a:lnTo>
                    <a:pt x="70" y="189"/>
                  </a:lnTo>
                  <a:lnTo>
                    <a:pt x="68" y="189"/>
                  </a:lnTo>
                  <a:lnTo>
                    <a:pt x="67" y="189"/>
                  </a:lnTo>
                  <a:lnTo>
                    <a:pt x="65" y="189"/>
                  </a:lnTo>
                  <a:lnTo>
                    <a:pt x="63" y="188"/>
                  </a:lnTo>
                  <a:lnTo>
                    <a:pt x="60" y="188"/>
                  </a:lnTo>
                  <a:lnTo>
                    <a:pt x="58" y="188"/>
                  </a:lnTo>
                  <a:lnTo>
                    <a:pt x="57" y="188"/>
                  </a:lnTo>
                  <a:lnTo>
                    <a:pt x="55" y="187"/>
                  </a:lnTo>
                  <a:lnTo>
                    <a:pt x="51" y="187"/>
                  </a:lnTo>
                  <a:lnTo>
                    <a:pt x="50" y="187"/>
                  </a:lnTo>
                  <a:lnTo>
                    <a:pt x="46" y="187"/>
                  </a:lnTo>
                  <a:lnTo>
                    <a:pt x="45" y="185"/>
                  </a:lnTo>
                  <a:lnTo>
                    <a:pt x="43" y="185"/>
                  </a:lnTo>
                  <a:lnTo>
                    <a:pt x="41" y="185"/>
                  </a:lnTo>
                  <a:lnTo>
                    <a:pt x="40" y="185"/>
                  </a:lnTo>
                  <a:lnTo>
                    <a:pt x="40" y="183"/>
                  </a:lnTo>
                  <a:lnTo>
                    <a:pt x="39" y="185"/>
                  </a:lnTo>
                  <a:lnTo>
                    <a:pt x="39" y="187"/>
                  </a:lnTo>
                  <a:lnTo>
                    <a:pt x="37" y="189"/>
                  </a:lnTo>
                  <a:lnTo>
                    <a:pt x="37" y="191"/>
                  </a:lnTo>
                  <a:lnTo>
                    <a:pt x="35" y="195"/>
                  </a:lnTo>
                  <a:lnTo>
                    <a:pt x="34" y="198"/>
                  </a:lnTo>
                  <a:lnTo>
                    <a:pt x="32" y="202"/>
                  </a:lnTo>
                  <a:lnTo>
                    <a:pt x="32" y="205"/>
                  </a:lnTo>
                  <a:lnTo>
                    <a:pt x="30" y="208"/>
                  </a:lnTo>
                  <a:lnTo>
                    <a:pt x="28" y="212"/>
                  </a:lnTo>
                  <a:lnTo>
                    <a:pt x="26" y="215"/>
                  </a:lnTo>
                  <a:lnTo>
                    <a:pt x="26" y="219"/>
                  </a:lnTo>
                  <a:lnTo>
                    <a:pt x="24" y="222"/>
                  </a:lnTo>
                  <a:lnTo>
                    <a:pt x="24" y="224"/>
                  </a:lnTo>
                  <a:lnTo>
                    <a:pt x="24" y="226"/>
                  </a:lnTo>
                  <a:lnTo>
                    <a:pt x="24" y="227"/>
                  </a:lnTo>
                  <a:lnTo>
                    <a:pt x="25" y="227"/>
                  </a:lnTo>
                  <a:lnTo>
                    <a:pt x="27" y="229"/>
                  </a:lnTo>
                  <a:lnTo>
                    <a:pt x="29" y="229"/>
                  </a:lnTo>
                  <a:lnTo>
                    <a:pt x="30" y="231"/>
                  </a:lnTo>
                  <a:lnTo>
                    <a:pt x="34" y="231"/>
                  </a:lnTo>
                  <a:lnTo>
                    <a:pt x="35" y="231"/>
                  </a:lnTo>
                  <a:lnTo>
                    <a:pt x="39" y="231"/>
                  </a:lnTo>
                  <a:lnTo>
                    <a:pt x="41" y="232"/>
                  </a:lnTo>
                  <a:lnTo>
                    <a:pt x="43" y="232"/>
                  </a:lnTo>
                  <a:lnTo>
                    <a:pt x="45" y="232"/>
                  </a:lnTo>
                  <a:lnTo>
                    <a:pt x="49" y="232"/>
                  </a:lnTo>
                  <a:lnTo>
                    <a:pt x="51" y="232"/>
                  </a:lnTo>
                  <a:lnTo>
                    <a:pt x="53" y="232"/>
                  </a:lnTo>
                  <a:lnTo>
                    <a:pt x="55" y="232"/>
                  </a:lnTo>
                  <a:lnTo>
                    <a:pt x="57" y="230"/>
                  </a:lnTo>
                  <a:lnTo>
                    <a:pt x="55" y="232"/>
                  </a:lnTo>
                  <a:lnTo>
                    <a:pt x="55" y="233"/>
                  </a:lnTo>
                  <a:lnTo>
                    <a:pt x="55" y="235"/>
                  </a:lnTo>
                  <a:lnTo>
                    <a:pt x="55" y="237"/>
                  </a:lnTo>
                  <a:lnTo>
                    <a:pt x="56" y="239"/>
                  </a:lnTo>
                  <a:lnTo>
                    <a:pt x="56" y="241"/>
                  </a:lnTo>
                  <a:lnTo>
                    <a:pt x="57" y="241"/>
                  </a:lnTo>
                  <a:lnTo>
                    <a:pt x="57" y="243"/>
                  </a:lnTo>
                  <a:lnTo>
                    <a:pt x="58" y="244"/>
                  </a:lnTo>
                  <a:lnTo>
                    <a:pt x="58" y="246"/>
                  </a:lnTo>
                  <a:lnTo>
                    <a:pt x="59" y="247"/>
                  </a:lnTo>
                  <a:lnTo>
                    <a:pt x="59" y="249"/>
                  </a:lnTo>
                  <a:lnTo>
                    <a:pt x="61" y="250"/>
                  </a:lnTo>
                  <a:lnTo>
                    <a:pt x="61" y="252"/>
                  </a:lnTo>
                  <a:lnTo>
                    <a:pt x="62" y="252"/>
                  </a:lnTo>
                  <a:lnTo>
                    <a:pt x="62" y="254"/>
                  </a:lnTo>
                  <a:lnTo>
                    <a:pt x="63" y="256"/>
                  </a:lnTo>
                  <a:lnTo>
                    <a:pt x="63" y="258"/>
                  </a:lnTo>
                  <a:lnTo>
                    <a:pt x="65" y="259"/>
                  </a:lnTo>
                  <a:lnTo>
                    <a:pt x="65" y="261"/>
                  </a:lnTo>
                  <a:lnTo>
                    <a:pt x="67" y="263"/>
                  </a:lnTo>
                  <a:lnTo>
                    <a:pt x="69" y="265"/>
                  </a:lnTo>
                  <a:lnTo>
                    <a:pt x="70" y="266"/>
                  </a:lnTo>
                  <a:lnTo>
                    <a:pt x="70" y="270"/>
                  </a:lnTo>
                  <a:lnTo>
                    <a:pt x="72" y="271"/>
                  </a:lnTo>
                  <a:lnTo>
                    <a:pt x="73" y="273"/>
                  </a:lnTo>
                  <a:lnTo>
                    <a:pt x="75" y="275"/>
                  </a:lnTo>
                  <a:lnTo>
                    <a:pt x="75" y="277"/>
                  </a:lnTo>
                  <a:lnTo>
                    <a:pt x="77" y="278"/>
                  </a:lnTo>
                  <a:lnTo>
                    <a:pt x="77" y="280"/>
                  </a:lnTo>
                  <a:lnTo>
                    <a:pt x="79" y="281"/>
                  </a:lnTo>
                  <a:lnTo>
                    <a:pt x="79" y="284"/>
                  </a:lnTo>
                  <a:lnTo>
                    <a:pt x="79" y="286"/>
                  </a:lnTo>
                  <a:lnTo>
                    <a:pt x="79" y="287"/>
                  </a:lnTo>
                  <a:lnTo>
                    <a:pt x="80" y="289"/>
                  </a:lnTo>
                  <a:lnTo>
                    <a:pt x="80" y="292"/>
                  </a:lnTo>
                  <a:lnTo>
                    <a:pt x="82" y="294"/>
                  </a:lnTo>
                  <a:lnTo>
                    <a:pt x="82" y="296"/>
                  </a:lnTo>
                  <a:lnTo>
                    <a:pt x="84" y="297"/>
                  </a:lnTo>
                  <a:lnTo>
                    <a:pt x="84" y="301"/>
                  </a:lnTo>
                  <a:lnTo>
                    <a:pt x="84" y="303"/>
                  </a:lnTo>
                  <a:lnTo>
                    <a:pt x="84" y="305"/>
                  </a:lnTo>
                  <a:lnTo>
                    <a:pt x="86" y="306"/>
                  </a:lnTo>
                  <a:lnTo>
                    <a:pt x="86" y="308"/>
                  </a:lnTo>
                  <a:lnTo>
                    <a:pt x="86" y="310"/>
                  </a:lnTo>
                  <a:lnTo>
                    <a:pt x="86" y="312"/>
                  </a:lnTo>
                  <a:lnTo>
                    <a:pt x="86" y="313"/>
                  </a:lnTo>
                  <a:lnTo>
                    <a:pt x="86" y="315"/>
                  </a:lnTo>
                  <a:lnTo>
                    <a:pt x="86" y="316"/>
                  </a:lnTo>
                  <a:lnTo>
                    <a:pt x="86" y="318"/>
                  </a:lnTo>
                  <a:lnTo>
                    <a:pt x="86" y="320"/>
                  </a:lnTo>
                  <a:lnTo>
                    <a:pt x="86" y="322"/>
                  </a:lnTo>
                  <a:lnTo>
                    <a:pt x="86" y="324"/>
                  </a:lnTo>
                  <a:lnTo>
                    <a:pt x="88" y="324"/>
                  </a:lnTo>
                  <a:lnTo>
                    <a:pt x="88" y="325"/>
                  </a:lnTo>
                  <a:lnTo>
                    <a:pt x="90" y="327"/>
                  </a:lnTo>
                  <a:lnTo>
                    <a:pt x="91" y="328"/>
                  </a:lnTo>
                  <a:lnTo>
                    <a:pt x="92" y="328"/>
                  </a:lnTo>
                  <a:lnTo>
                    <a:pt x="93" y="330"/>
                  </a:lnTo>
                  <a:lnTo>
                    <a:pt x="94" y="330"/>
                  </a:lnTo>
                  <a:lnTo>
                    <a:pt x="96" y="330"/>
                  </a:lnTo>
                  <a:lnTo>
                    <a:pt x="98" y="330"/>
                  </a:lnTo>
                  <a:lnTo>
                    <a:pt x="104" y="330"/>
                  </a:lnTo>
                  <a:lnTo>
                    <a:pt x="109" y="329"/>
                  </a:lnTo>
                  <a:lnTo>
                    <a:pt x="114" y="329"/>
                  </a:lnTo>
                  <a:lnTo>
                    <a:pt x="120" y="327"/>
                  </a:lnTo>
                  <a:lnTo>
                    <a:pt x="126" y="327"/>
                  </a:lnTo>
                  <a:lnTo>
                    <a:pt x="131" y="326"/>
                  </a:lnTo>
                  <a:lnTo>
                    <a:pt x="136" y="326"/>
                  </a:lnTo>
                  <a:lnTo>
                    <a:pt x="142" y="324"/>
                  </a:lnTo>
                  <a:lnTo>
                    <a:pt x="145" y="324"/>
                  </a:lnTo>
                  <a:lnTo>
                    <a:pt x="150" y="324"/>
                  </a:lnTo>
                  <a:lnTo>
                    <a:pt x="154" y="324"/>
                  </a:lnTo>
                  <a:lnTo>
                    <a:pt x="160" y="322"/>
                  </a:lnTo>
                  <a:lnTo>
                    <a:pt x="163" y="322"/>
                  </a:lnTo>
                  <a:lnTo>
                    <a:pt x="167" y="322"/>
                  </a:lnTo>
                  <a:lnTo>
                    <a:pt x="171" y="322"/>
                  </a:lnTo>
                  <a:lnTo>
                    <a:pt x="176" y="321"/>
                  </a:lnTo>
                  <a:lnTo>
                    <a:pt x="177" y="321"/>
                  </a:lnTo>
                  <a:lnTo>
                    <a:pt x="179" y="321"/>
                  </a:lnTo>
                  <a:lnTo>
                    <a:pt x="181" y="321"/>
                  </a:lnTo>
                  <a:lnTo>
                    <a:pt x="184" y="321"/>
                  </a:lnTo>
                  <a:lnTo>
                    <a:pt x="185" y="321"/>
                  </a:lnTo>
                  <a:lnTo>
                    <a:pt x="188" y="321"/>
                  </a:lnTo>
                  <a:lnTo>
                    <a:pt x="190" y="321"/>
                  </a:lnTo>
                  <a:lnTo>
                    <a:pt x="194" y="320"/>
                  </a:lnTo>
                  <a:lnTo>
                    <a:pt x="196" y="320"/>
                  </a:lnTo>
                  <a:lnTo>
                    <a:pt x="197" y="320"/>
                  </a:lnTo>
                  <a:lnTo>
                    <a:pt x="199" y="320"/>
                  </a:lnTo>
                  <a:lnTo>
                    <a:pt x="201" y="319"/>
                  </a:lnTo>
                  <a:lnTo>
                    <a:pt x="203" y="319"/>
                  </a:lnTo>
                  <a:lnTo>
                    <a:pt x="204" y="318"/>
                  </a:lnTo>
                  <a:lnTo>
                    <a:pt x="228" y="318"/>
                  </a:lnTo>
                </a:path>
              </a:pathLst>
            </a:custGeom>
            <a:solidFill>
              <a:srgbClr val="F8F8F8"/>
            </a:solidFill>
            <a:ln w="18732">
              <a:solidFill>
                <a:srgbClr val="DDDDDD"/>
              </a:solidFill>
              <a:round/>
              <a:headEnd/>
              <a:tailEnd/>
            </a:ln>
          </p:spPr>
          <p:txBody>
            <a:bodyPr/>
            <a:lstStyle/>
            <a:p>
              <a:endParaRPr lang="it-IT"/>
            </a:p>
          </p:txBody>
        </p:sp>
        <p:sp>
          <p:nvSpPr>
            <p:cNvPr id="16420" name="Freeform 20"/>
            <p:cNvSpPr>
              <a:spLocks/>
            </p:cNvSpPr>
            <p:nvPr/>
          </p:nvSpPr>
          <p:spPr bwMode="auto">
            <a:xfrm>
              <a:off x="3051" y="1469"/>
              <a:ext cx="72" cy="98"/>
            </a:xfrm>
            <a:custGeom>
              <a:avLst/>
              <a:gdLst>
                <a:gd name="T0" fmla="*/ 0 w 36"/>
                <a:gd name="T1" fmla="*/ 0 h 103"/>
                <a:gd name="T2" fmla="*/ 0 w 36"/>
                <a:gd name="T3" fmla="*/ 1 h 103"/>
                <a:gd name="T4" fmla="*/ 0 w 36"/>
                <a:gd name="T5" fmla="*/ 1 h 103"/>
                <a:gd name="T6" fmla="*/ 8 w 36"/>
                <a:gd name="T7" fmla="*/ 3 h 103"/>
                <a:gd name="T8" fmla="*/ 24 w 36"/>
                <a:gd name="T9" fmla="*/ 3 h 103"/>
                <a:gd name="T10" fmla="*/ 32 w 36"/>
                <a:gd name="T11" fmla="*/ 5 h 103"/>
                <a:gd name="T12" fmla="*/ 48 w 36"/>
                <a:gd name="T13" fmla="*/ 6 h 103"/>
                <a:gd name="T14" fmla="*/ 56 w 36"/>
                <a:gd name="T15" fmla="*/ 8 h 103"/>
                <a:gd name="T16" fmla="*/ 72 w 36"/>
                <a:gd name="T17" fmla="*/ 8 h 103"/>
                <a:gd name="T18" fmla="*/ 88 w 36"/>
                <a:gd name="T19" fmla="*/ 10 h 103"/>
                <a:gd name="T20" fmla="*/ 96 w 36"/>
                <a:gd name="T21" fmla="*/ 10 h 103"/>
                <a:gd name="T22" fmla="*/ 112 w 36"/>
                <a:gd name="T23" fmla="*/ 10 h 103"/>
                <a:gd name="T24" fmla="*/ 128 w 36"/>
                <a:gd name="T25" fmla="*/ 11 h 103"/>
                <a:gd name="T26" fmla="*/ 136 w 36"/>
                <a:gd name="T27" fmla="*/ 13 h 103"/>
                <a:gd name="T28" fmla="*/ 152 w 36"/>
                <a:gd name="T29" fmla="*/ 14 h 103"/>
                <a:gd name="T30" fmla="*/ 152 w 36"/>
                <a:gd name="T31" fmla="*/ 16 h 103"/>
                <a:gd name="T32" fmla="*/ 168 w 36"/>
                <a:gd name="T33" fmla="*/ 16 h 103"/>
                <a:gd name="T34" fmla="*/ 176 w 36"/>
                <a:gd name="T35" fmla="*/ 22 h 103"/>
                <a:gd name="T36" fmla="*/ 184 w 36"/>
                <a:gd name="T37" fmla="*/ 26 h 103"/>
                <a:gd name="T38" fmla="*/ 200 w 36"/>
                <a:gd name="T39" fmla="*/ 30 h 103"/>
                <a:gd name="T40" fmla="*/ 216 w 36"/>
                <a:gd name="T41" fmla="*/ 35 h 103"/>
                <a:gd name="T42" fmla="*/ 216 w 36"/>
                <a:gd name="T43" fmla="*/ 42 h 103"/>
                <a:gd name="T44" fmla="*/ 224 w 36"/>
                <a:gd name="T45" fmla="*/ 47 h 103"/>
                <a:gd name="T46" fmla="*/ 240 w 36"/>
                <a:gd name="T47" fmla="*/ 53 h 103"/>
                <a:gd name="T48" fmla="*/ 248 w 36"/>
                <a:gd name="T49" fmla="*/ 59 h 103"/>
                <a:gd name="T50" fmla="*/ 248 w 36"/>
                <a:gd name="T51" fmla="*/ 66 h 103"/>
                <a:gd name="T52" fmla="*/ 256 w 36"/>
                <a:gd name="T53" fmla="*/ 70 h 103"/>
                <a:gd name="T54" fmla="*/ 256 w 36"/>
                <a:gd name="T55" fmla="*/ 76 h 103"/>
                <a:gd name="T56" fmla="*/ 272 w 36"/>
                <a:gd name="T57" fmla="*/ 80 h 103"/>
                <a:gd name="T58" fmla="*/ 272 w 36"/>
                <a:gd name="T59" fmla="*/ 84 h 103"/>
                <a:gd name="T60" fmla="*/ 272 w 36"/>
                <a:gd name="T61" fmla="*/ 86 h 103"/>
                <a:gd name="T62" fmla="*/ 272 w 36"/>
                <a:gd name="T63" fmla="*/ 88 h 103"/>
                <a:gd name="T64" fmla="*/ 280 w 36"/>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103"/>
                <a:gd name="T101" fmla="*/ 36 w 36"/>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103">
                  <a:moveTo>
                    <a:pt x="0" y="0"/>
                  </a:moveTo>
                  <a:lnTo>
                    <a:pt x="0" y="1"/>
                  </a:lnTo>
                  <a:lnTo>
                    <a:pt x="1" y="3"/>
                  </a:lnTo>
                  <a:lnTo>
                    <a:pt x="3" y="3"/>
                  </a:lnTo>
                  <a:lnTo>
                    <a:pt x="4" y="5"/>
                  </a:lnTo>
                  <a:lnTo>
                    <a:pt x="6" y="6"/>
                  </a:lnTo>
                  <a:lnTo>
                    <a:pt x="7" y="8"/>
                  </a:lnTo>
                  <a:lnTo>
                    <a:pt x="9" y="8"/>
                  </a:lnTo>
                  <a:lnTo>
                    <a:pt x="11" y="10"/>
                  </a:lnTo>
                  <a:lnTo>
                    <a:pt x="12" y="11"/>
                  </a:lnTo>
                  <a:lnTo>
                    <a:pt x="14" y="13"/>
                  </a:lnTo>
                  <a:lnTo>
                    <a:pt x="16" y="14"/>
                  </a:lnTo>
                  <a:lnTo>
                    <a:pt x="17" y="16"/>
                  </a:lnTo>
                  <a:lnTo>
                    <a:pt x="19" y="17"/>
                  </a:lnTo>
                  <a:lnTo>
                    <a:pt x="19" y="19"/>
                  </a:lnTo>
                  <a:lnTo>
                    <a:pt x="21" y="19"/>
                  </a:lnTo>
                  <a:lnTo>
                    <a:pt x="22" y="25"/>
                  </a:lnTo>
                  <a:lnTo>
                    <a:pt x="23" y="29"/>
                  </a:lnTo>
                  <a:lnTo>
                    <a:pt x="25" y="36"/>
                  </a:lnTo>
                  <a:lnTo>
                    <a:pt x="27" y="41"/>
                  </a:lnTo>
                  <a:lnTo>
                    <a:pt x="27" y="48"/>
                  </a:lnTo>
                  <a:lnTo>
                    <a:pt x="28" y="55"/>
                  </a:lnTo>
                  <a:lnTo>
                    <a:pt x="30" y="62"/>
                  </a:lnTo>
                  <a:lnTo>
                    <a:pt x="31" y="68"/>
                  </a:lnTo>
                  <a:lnTo>
                    <a:pt x="31" y="76"/>
                  </a:lnTo>
                  <a:lnTo>
                    <a:pt x="32" y="82"/>
                  </a:lnTo>
                  <a:lnTo>
                    <a:pt x="32" y="88"/>
                  </a:lnTo>
                  <a:lnTo>
                    <a:pt x="34" y="93"/>
                  </a:lnTo>
                  <a:lnTo>
                    <a:pt x="34" y="97"/>
                  </a:lnTo>
                  <a:lnTo>
                    <a:pt x="34" y="100"/>
                  </a:lnTo>
                  <a:lnTo>
                    <a:pt x="34" y="102"/>
                  </a:lnTo>
                  <a:lnTo>
                    <a:pt x="35" y="102"/>
                  </a:lnTo>
                </a:path>
              </a:pathLst>
            </a:custGeom>
            <a:solidFill>
              <a:srgbClr val="F8F8F8"/>
            </a:solidFill>
            <a:ln w="18732">
              <a:solidFill>
                <a:srgbClr val="DDDDDD"/>
              </a:solidFill>
              <a:round/>
              <a:headEnd/>
              <a:tailEnd/>
            </a:ln>
          </p:spPr>
          <p:txBody>
            <a:bodyPr/>
            <a:lstStyle/>
            <a:p>
              <a:endParaRPr lang="it-IT"/>
            </a:p>
          </p:txBody>
        </p:sp>
        <p:sp>
          <p:nvSpPr>
            <p:cNvPr id="16421" name="Freeform 21"/>
            <p:cNvSpPr>
              <a:spLocks/>
            </p:cNvSpPr>
            <p:nvPr/>
          </p:nvSpPr>
          <p:spPr bwMode="auto">
            <a:xfrm>
              <a:off x="3142" y="1469"/>
              <a:ext cx="74" cy="98"/>
            </a:xfrm>
            <a:custGeom>
              <a:avLst/>
              <a:gdLst>
                <a:gd name="T0" fmla="*/ 288 w 37"/>
                <a:gd name="T1" fmla="*/ 0 h 103"/>
                <a:gd name="T2" fmla="*/ 280 w 37"/>
                <a:gd name="T3" fmla="*/ 1 h 103"/>
                <a:gd name="T4" fmla="*/ 280 w 37"/>
                <a:gd name="T5" fmla="*/ 1 h 103"/>
                <a:gd name="T6" fmla="*/ 264 w 37"/>
                <a:gd name="T7" fmla="*/ 3 h 103"/>
                <a:gd name="T8" fmla="*/ 264 w 37"/>
                <a:gd name="T9" fmla="*/ 3 h 103"/>
                <a:gd name="T10" fmla="*/ 248 w 37"/>
                <a:gd name="T11" fmla="*/ 5 h 103"/>
                <a:gd name="T12" fmla="*/ 240 w 37"/>
                <a:gd name="T13" fmla="*/ 6 h 103"/>
                <a:gd name="T14" fmla="*/ 224 w 37"/>
                <a:gd name="T15" fmla="*/ 8 h 103"/>
                <a:gd name="T16" fmla="*/ 216 w 37"/>
                <a:gd name="T17" fmla="*/ 8 h 103"/>
                <a:gd name="T18" fmla="*/ 192 w 37"/>
                <a:gd name="T19" fmla="*/ 10 h 103"/>
                <a:gd name="T20" fmla="*/ 184 w 37"/>
                <a:gd name="T21" fmla="*/ 10 h 103"/>
                <a:gd name="T22" fmla="*/ 168 w 37"/>
                <a:gd name="T23" fmla="*/ 10 h 103"/>
                <a:gd name="T24" fmla="*/ 152 w 37"/>
                <a:gd name="T25" fmla="*/ 11 h 103"/>
                <a:gd name="T26" fmla="*/ 136 w 37"/>
                <a:gd name="T27" fmla="*/ 13 h 103"/>
                <a:gd name="T28" fmla="*/ 128 w 37"/>
                <a:gd name="T29" fmla="*/ 14 h 103"/>
                <a:gd name="T30" fmla="*/ 120 w 37"/>
                <a:gd name="T31" fmla="*/ 16 h 103"/>
                <a:gd name="T32" fmla="*/ 120 w 37"/>
                <a:gd name="T33" fmla="*/ 16 h 103"/>
                <a:gd name="T34" fmla="*/ 104 w 37"/>
                <a:gd name="T35" fmla="*/ 22 h 103"/>
                <a:gd name="T36" fmla="*/ 88 w 37"/>
                <a:gd name="T37" fmla="*/ 26 h 103"/>
                <a:gd name="T38" fmla="*/ 72 w 37"/>
                <a:gd name="T39" fmla="*/ 30 h 103"/>
                <a:gd name="T40" fmla="*/ 56 w 37"/>
                <a:gd name="T41" fmla="*/ 35 h 103"/>
                <a:gd name="T42" fmla="*/ 40 w 37"/>
                <a:gd name="T43" fmla="*/ 42 h 103"/>
                <a:gd name="T44" fmla="*/ 40 w 37"/>
                <a:gd name="T45" fmla="*/ 47 h 103"/>
                <a:gd name="T46" fmla="*/ 24 w 37"/>
                <a:gd name="T47" fmla="*/ 53 h 103"/>
                <a:gd name="T48" fmla="*/ 24 w 37"/>
                <a:gd name="T49" fmla="*/ 59 h 103"/>
                <a:gd name="T50" fmla="*/ 8 w 37"/>
                <a:gd name="T51" fmla="*/ 66 h 103"/>
                <a:gd name="T52" fmla="*/ 8 w 37"/>
                <a:gd name="T53" fmla="*/ 70 h 103"/>
                <a:gd name="T54" fmla="*/ 0 w 37"/>
                <a:gd name="T55" fmla="*/ 76 h 103"/>
                <a:gd name="T56" fmla="*/ 0 w 37"/>
                <a:gd name="T57" fmla="*/ 80 h 103"/>
                <a:gd name="T58" fmla="*/ 0 w 37"/>
                <a:gd name="T59" fmla="*/ 84 h 103"/>
                <a:gd name="T60" fmla="*/ 0 w 37"/>
                <a:gd name="T61" fmla="*/ 86 h 103"/>
                <a:gd name="T62" fmla="*/ 0 w 37"/>
                <a:gd name="T63" fmla="*/ 88 h 103"/>
                <a:gd name="T64" fmla="*/ 0 w 37"/>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103"/>
                <a:gd name="T101" fmla="*/ 37 w 37"/>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103">
                  <a:moveTo>
                    <a:pt x="36" y="0"/>
                  </a:moveTo>
                  <a:lnTo>
                    <a:pt x="35" y="1"/>
                  </a:lnTo>
                  <a:lnTo>
                    <a:pt x="33" y="3"/>
                  </a:lnTo>
                  <a:lnTo>
                    <a:pt x="31" y="5"/>
                  </a:lnTo>
                  <a:lnTo>
                    <a:pt x="30" y="6"/>
                  </a:lnTo>
                  <a:lnTo>
                    <a:pt x="28" y="8"/>
                  </a:lnTo>
                  <a:lnTo>
                    <a:pt x="27" y="8"/>
                  </a:lnTo>
                  <a:lnTo>
                    <a:pt x="24" y="10"/>
                  </a:lnTo>
                  <a:lnTo>
                    <a:pt x="23" y="11"/>
                  </a:lnTo>
                  <a:lnTo>
                    <a:pt x="21" y="13"/>
                  </a:lnTo>
                  <a:lnTo>
                    <a:pt x="19" y="14"/>
                  </a:lnTo>
                  <a:lnTo>
                    <a:pt x="17" y="16"/>
                  </a:lnTo>
                  <a:lnTo>
                    <a:pt x="16" y="17"/>
                  </a:lnTo>
                  <a:lnTo>
                    <a:pt x="15" y="19"/>
                  </a:lnTo>
                  <a:lnTo>
                    <a:pt x="13" y="25"/>
                  </a:lnTo>
                  <a:lnTo>
                    <a:pt x="11" y="29"/>
                  </a:lnTo>
                  <a:lnTo>
                    <a:pt x="9" y="36"/>
                  </a:lnTo>
                  <a:lnTo>
                    <a:pt x="7" y="41"/>
                  </a:lnTo>
                  <a:lnTo>
                    <a:pt x="5" y="48"/>
                  </a:lnTo>
                  <a:lnTo>
                    <a:pt x="5" y="55"/>
                  </a:lnTo>
                  <a:lnTo>
                    <a:pt x="3" y="62"/>
                  </a:lnTo>
                  <a:lnTo>
                    <a:pt x="3" y="68"/>
                  </a:lnTo>
                  <a:lnTo>
                    <a:pt x="1" y="76"/>
                  </a:lnTo>
                  <a:lnTo>
                    <a:pt x="1" y="82"/>
                  </a:lnTo>
                  <a:lnTo>
                    <a:pt x="0" y="88"/>
                  </a:lnTo>
                  <a:lnTo>
                    <a:pt x="0" y="93"/>
                  </a:lnTo>
                  <a:lnTo>
                    <a:pt x="0" y="97"/>
                  </a:lnTo>
                  <a:lnTo>
                    <a:pt x="0" y="100"/>
                  </a:lnTo>
                  <a:lnTo>
                    <a:pt x="0" y="102"/>
                  </a:lnTo>
                </a:path>
              </a:pathLst>
            </a:custGeom>
            <a:solidFill>
              <a:srgbClr val="F8F8F8"/>
            </a:solidFill>
            <a:ln w="18732">
              <a:solidFill>
                <a:srgbClr val="DDDDDD"/>
              </a:solidFill>
              <a:round/>
              <a:headEnd/>
              <a:tailEnd/>
            </a:ln>
          </p:spPr>
          <p:txBody>
            <a:bodyPr/>
            <a:lstStyle/>
            <a:p>
              <a:endParaRPr lang="it-IT"/>
            </a:p>
          </p:txBody>
        </p:sp>
        <p:sp>
          <p:nvSpPr>
            <p:cNvPr id="16422" name="Freeform 22"/>
            <p:cNvSpPr>
              <a:spLocks/>
            </p:cNvSpPr>
            <p:nvPr/>
          </p:nvSpPr>
          <p:spPr bwMode="auto">
            <a:xfrm>
              <a:off x="3104" y="1468"/>
              <a:ext cx="71" cy="100"/>
            </a:xfrm>
            <a:custGeom>
              <a:avLst/>
              <a:gdLst>
                <a:gd name="T0" fmla="*/ 0 w 36"/>
                <a:gd name="T1" fmla="*/ 5 h 106"/>
                <a:gd name="T2" fmla="*/ 0 w 36"/>
                <a:gd name="T3" fmla="*/ 7 h 106"/>
                <a:gd name="T4" fmla="*/ 8 w 36"/>
                <a:gd name="T5" fmla="*/ 8 h 106"/>
                <a:gd name="T6" fmla="*/ 24 w 36"/>
                <a:gd name="T7" fmla="*/ 10 h 106"/>
                <a:gd name="T8" fmla="*/ 39 w 36"/>
                <a:gd name="T9" fmla="*/ 13 h 106"/>
                <a:gd name="T10" fmla="*/ 47 w 36"/>
                <a:gd name="T11" fmla="*/ 17 h 106"/>
                <a:gd name="T12" fmla="*/ 63 w 36"/>
                <a:gd name="T13" fmla="*/ 21 h 106"/>
                <a:gd name="T14" fmla="*/ 71 w 36"/>
                <a:gd name="T15" fmla="*/ 23 h 106"/>
                <a:gd name="T16" fmla="*/ 85 w 36"/>
                <a:gd name="T17" fmla="*/ 26 h 106"/>
                <a:gd name="T18" fmla="*/ 85 w 36"/>
                <a:gd name="T19" fmla="*/ 36 h 106"/>
                <a:gd name="T20" fmla="*/ 93 w 36"/>
                <a:gd name="T21" fmla="*/ 44 h 106"/>
                <a:gd name="T22" fmla="*/ 93 w 36"/>
                <a:gd name="T23" fmla="*/ 54 h 106"/>
                <a:gd name="T24" fmla="*/ 85 w 36"/>
                <a:gd name="T25" fmla="*/ 64 h 106"/>
                <a:gd name="T26" fmla="*/ 85 w 36"/>
                <a:gd name="T27" fmla="*/ 73 h 106"/>
                <a:gd name="T28" fmla="*/ 85 w 36"/>
                <a:gd name="T29" fmla="*/ 81 h 106"/>
                <a:gd name="T30" fmla="*/ 85 w 36"/>
                <a:gd name="T31" fmla="*/ 86 h 106"/>
                <a:gd name="T32" fmla="*/ 85 w 36"/>
                <a:gd name="T33" fmla="*/ 87 h 106"/>
                <a:gd name="T34" fmla="*/ 85 w 36"/>
                <a:gd name="T35" fmla="*/ 87 h 106"/>
                <a:gd name="T36" fmla="*/ 93 w 36"/>
                <a:gd name="T37" fmla="*/ 87 h 106"/>
                <a:gd name="T38" fmla="*/ 93 w 36"/>
                <a:gd name="T39" fmla="*/ 87 h 106"/>
                <a:gd name="T40" fmla="*/ 108 w 36"/>
                <a:gd name="T41" fmla="*/ 88 h 106"/>
                <a:gd name="T42" fmla="*/ 108 w 36"/>
                <a:gd name="T43" fmla="*/ 88 h 106"/>
                <a:gd name="T44" fmla="*/ 116 w 36"/>
                <a:gd name="T45" fmla="*/ 88 h 106"/>
                <a:gd name="T46" fmla="*/ 116 w 36"/>
                <a:gd name="T47" fmla="*/ 88 h 106"/>
                <a:gd name="T48" fmla="*/ 124 w 36"/>
                <a:gd name="T49" fmla="*/ 88 h 106"/>
                <a:gd name="T50" fmla="*/ 124 w 36"/>
                <a:gd name="T51" fmla="*/ 85 h 106"/>
                <a:gd name="T52" fmla="*/ 124 w 36"/>
                <a:gd name="T53" fmla="*/ 79 h 106"/>
                <a:gd name="T54" fmla="*/ 124 w 36"/>
                <a:gd name="T55" fmla="*/ 72 h 106"/>
                <a:gd name="T56" fmla="*/ 124 w 36"/>
                <a:gd name="T57" fmla="*/ 66 h 106"/>
                <a:gd name="T58" fmla="*/ 124 w 36"/>
                <a:gd name="T59" fmla="*/ 58 h 106"/>
                <a:gd name="T60" fmla="*/ 132 w 36"/>
                <a:gd name="T61" fmla="*/ 51 h 106"/>
                <a:gd name="T62" fmla="*/ 132 w 36"/>
                <a:gd name="T63" fmla="*/ 43 h 106"/>
                <a:gd name="T64" fmla="*/ 144 w 36"/>
                <a:gd name="T65" fmla="*/ 40 h 106"/>
                <a:gd name="T66" fmla="*/ 144 w 36"/>
                <a:gd name="T67" fmla="*/ 38 h 106"/>
                <a:gd name="T68" fmla="*/ 144 w 36"/>
                <a:gd name="T69" fmla="*/ 34 h 106"/>
                <a:gd name="T70" fmla="*/ 144 w 36"/>
                <a:gd name="T71" fmla="*/ 28 h 106"/>
                <a:gd name="T72" fmla="*/ 144 w 36"/>
                <a:gd name="T73" fmla="*/ 24 h 106"/>
                <a:gd name="T74" fmla="*/ 144 w 36"/>
                <a:gd name="T75" fmla="*/ 21 h 106"/>
                <a:gd name="T76" fmla="*/ 160 w 36"/>
                <a:gd name="T77" fmla="*/ 15 h 106"/>
                <a:gd name="T78" fmla="*/ 168 w 36"/>
                <a:gd name="T79" fmla="*/ 11 h 106"/>
                <a:gd name="T80" fmla="*/ 176 w 36"/>
                <a:gd name="T81" fmla="*/ 8 h 106"/>
                <a:gd name="T82" fmla="*/ 176 w 36"/>
                <a:gd name="T83" fmla="*/ 8 h 106"/>
                <a:gd name="T84" fmla="*/ 191 w 36"/>
                <a:gd name="T85" fmla="*/ 8 h 106"/>
                <a:gd name="T86" fmla="*/ 213 w 36"/>
                <a:gd name="T87" fmla="*/ 6 h 106"/>
                <a:gd name="T88" fmla="*/ 229 w 36"/>
                <a:gd name="T89" fmla="*/ 5 h 106"/>
                <a:gd name="T90" fmla="*/ 237 w 36"/>
                <a:gd name="T91" fmla="*/ 4 h 106"/>
                <a:gd name="T92" fmla="*/ 252 w 36"/>
                <a:gd name="T93" fmla="*/ 2 h 106"/>
                <a:gd name="T94" fmla="*/ 260 w 36"/>
                <a:gd name="T95" fmla="*/ 1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106"/>
                <a:gd name="T146" fmla="*/ 36 w 36"/>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106">
                  <a:moveTo>
                    <a:pt x="0" y="4"/>
                  </a:moveTo>
                  <a:lnTo>
                    <a:pt x="0" y="5"/>
                  </a:lnTo>
                  <a:lnTo>
                    <a:pt x="0" y="7"/>
                  </a:lnTo>
                  <a:lnTo>
                    <a:pt x="1" y="8"/>
                  </a:lnTo>
                  <a:lnTo>
                    <a:pt x="1" y="9"/>
                  </a:lnTo>
                  <a:lnTo>
                    <a:pt x="3" y="11"/>
                  </a:lnTo>
                  <a:lnTo>
                    <a:pt x="3" y="13"/>
                  </a:lnTo>
                  <a:lnTo>
                    <a:pt x="5" y="14"/>
                  </a:lnTo>
                  <a:lnTo>
                    <a:pt x="5" y="16"/>
                  </a:lnTo>
                  <a:lnTo>
                    <a:pt x="6" y="18"/>
                  </a:lnTo>
                  <a:lnTo>
                    <a:pt x="6" y="20"/>
                  </a:lnTo>
                  <a:lnTo>
                    <a:pt x="8" y="22"/>
                  </a:lnTo>
                  <a:lnTo>
                    <a:pt x="8" y="24"/>
                  </a:lnTo>
                  <a:lnTo>
                    <a:pt x="9" y="25"/>
                  </a:lnTo>
                  <a:lnTo>
                    <a:pt x="9" y="27"/>
                  </a:lnTo>
                  <a:lnTo>
                    <a:pt x="11" y="28"/>
                  </a:lnTo>
                  <a:lnTo>
                    <a:pt x="11" y="32"/>
                  </a:lnTo>
                  <a:lnTo>
                    <a:pt x="11" y="36"/>
                  </a:lnTo>
                  <a:lnTo>
                    <a:pt x="11" y="42"/>
                  </a:lnTo>
                  <a:lnTo>
                    <a:pt x="12" y="47"/>
                  </a:lnTo>
                  <a:lnTo>
                    <a:pt x="12" y="53"/>
                  </a:lnTo>
                  <a:lnTo>
                    <a:pt x="12" y="59"/>
                  </a:lnTo>
                  <a:lnTo>
                    <a:pt x="12" y="64"/>
                  </a:lnTo>
                  <a:lnTo>
                    <a:pt x="12" y="70"/>
                  </a:lnTo>
                  <a:lnTo>
                    <a:pt x="11" y="76"/>
                  </a:lnTo>
                  <a:lnTo>
                    <a:pt x="11" y="82"/>
                  </a:lnTo>
                  <a:lnTo>
                    <a:pt x="11" y="87"/>
                  </a:lnTo>
                  <a:lnTo>
                    <a:pt x="11" y="91"/>
                  </a:lnTo>
                  <a:lnTo>
                    <a:pt x="11" y="96"/>
                  </a:lnTo>
                  <a:lnTo>
                    <a:pt x="11" y="99"/>
                  </a:lnTo>
                  <a:lnTo>
                    <a:pt x="11" y="102"/>
                  </a:lnTo>
                  <a:lnTo>
                    <a:pt x="11" y="103"/>
                  </a:lnTo>
                  <a:lnTo>
                    <a:pt x="11" y="104"/>
                  </a:lnTo>
                  <a:lnTo>
                    <a:pt x="12" y="104"/>
                  </a:lnTo>
                  <a:lnTo>
                    <a:pt x="14" y="104"/>
                  </a:lnTo>
                  <a:lnTo>
                    <a:pt x="14" y="105"/>
                  </a:lnTo>
                  <a:lnTo>
                    <a:pt x="15" y="105"/>
                  </a:lnTo>
                  <a:lnTo>
                    <a:pt x="16" y="105"/>
                  </a:lnTo>
                  <a:lnTo>
                    <a:pt x="16" y="103"/>
                  </a:lnTo>
                  <a:lnTo>
                    <a:pt x="16" y="101"/>
                  </a:lnTo>
                  <a:lnTo>
                    <a:pt x="16" y="97"/>
                  </a:lnTo>
                  <a:lnTo>
                    <a:pt x="16" y="94"/>
                  </a:lnTo>
                  <a:lnTo>
                    <a:pt x="16" y="90"/>
                  </a:lnTo>
                  <a:lnTo>
                    <a:pt x="16" y="86"/>
                  </a:lnTo>
                  <a:lnTo>
                    <a:pt x="16" y="81"/>
                  </a:lnTo>
                  <a:lnTo>
                    <a:pt x="16" y="78"/>
                  </a:lnTo>
                  <a:lnTo>
                    <a:pt x="16" y="73"/>
                  </a:lnTo>
                  <a:lnTo>
                    <a:pt x="16" y="69"/>
                  </a:lnTo>
                  <a:lnTo>
                    <a:pt x="17" y="64"/>
                  </a:lnTo>
                  <a:lnTo>
                    <a:pt x="17" y="60"/>
                  </a:lnTo>
                  <a:lnTo>
                    <a:pt x="17" y="56"/>
                  </a:lnTo>
                  <a:lnTo>
                    <a:pt x="17" y="52"/>
                  </a:lnTo>
                  <a:lnTo>
                    <a:pt x="19" y="49"/>
                  </a:lnTo>
                  <a:lnTo>
                    <a:pt x="19" y="48"/>
                  </a:lnTo>
                  <a:lnTo>
                    <a:pt x="19" y="46"/>
                  </a:lnTo>
                  <a:lnTo>
                    <a:pt x="19" y="44"/>
                  </a:lnTo>
                  <a:lnTo>
                    <a:pt x="19" y="41"/>
                  </a:lnTo>
                  <a:lnTo>
                    <a:pt x="19" y="40"/>
                  </a:lnTo>
                  <a:lnTo>
                    <a:pt x="19" y="36"/>
                  </a:lnTo>
                  <a:lnTo>
                    <a:pt x="19" y="34"/>
                  </a:lnTo>
                  <a:lnTo>
                    <a:pt x="19" y="30"/>
                  </a:lnTo>
                  <a:lnTo>
                    <a:pt x="19" y="29"/>
                  </a:lnTo>
                  <a:lnTo>
                    <a:pt x="19" y="25"/>
                  </a:lnTo>
                  <a:lnTo>
                    <a:pt x="19" y="24"/>
                  </a:lnTo>
                  <a:lnTo>
                    <a:pt x="21" y="20"/>
                  </a:lnTo>
                  <a:lnTo>
                    <a:pt x="21" y="18"/>
                  </a:lnTo>
                  <a:lnTo>
                    <a:pt x="22" y="16"/>
                  </a:lnTo>
                  <a:lnTo>
                    <a:pt x="22" y="14"/>
                  </a:lnTo>
                  <a:lnTo>
                    <a:pt x="23" y="11"/>
                  </a:lnTo>
                  <a:lnTo>
                    <a:pt x="23" y="10"/>
                  </a:lnTo>
                  <a:lnTo>
                    <a:pt x="25" y="8"/>
                  </a:lnTo>
                  <a:lnTo>
                    <a:pt x="27" y="6"/>
                  </a:lnTo>
                  <a:lnTo>
                    <a:pt x="28" y="6"/>
                  </a:lnTo>
                  <a:lnTo>
                    <a:pt x="30" y="5"/>
                  </a:lnTo>
                  <a:lnTo>
                    <a:pt x="31" y="4"/>
                  </a:lnTo>
                  <a:lnTo>
                    <a:pt x="33" y="2"/>
                  </a:lnTo>
                  <a:lnTo>
                    <a:pt x="34" y="1"/>
                  </a:lnTo>
                  <a:lnTo>
                    <a:pt x="35" y="0"/>
                  </a:lnTo>
                </a:path>
              </a:pathLst>
            </a:custGeom>
            <a:solidFill>
              <a:srgbClr val="F8F8F8"/>
            </a:solidFill>
            <a:ln w="6350">
              <a:solidFill>
                <a:srgbClr val="DDDDDD"/>
              </a:solidFill>
              <a:round/>
              <a:headEnd/>
              <a:tailEnd/>
            </a:ln>
          </p:spPr>
          <p:txBody>
            <a:bodyPr/>
            <a:lstStyle/>
            <a:p>
              <a:endParaRPr lang="it-IT"/>
            </a:p>
          </p:txBody>
        </p:sp>
        <p:sp>
          <p:nvSpPr>
            <p:cNvPr id="16423" name="AutoShape 23"/>
            <p:cNvSpPr>
              <a:spLocks noChangeArrowheads="1"/>
            </p:cNvSpPr>
            <p:nvPr/>
          </p:nvSpPr>
          <p:spPr bwMode="auto">
            <a:xfrm flipV="1">
              <a:off x="2695" y="1302"/>
              <a:ext cx="868" cy="17"/>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6424" name="AutoShape 24"/>
            <p:cNvSpPr>
              <a:spLocks noChangeArrowheads="1"/>
            </p:cNvSpPr>
            <p:nvPr/>
          </p:nvSpPr>
          <p:spPr bwMode="auto">
            <a:xfrm flipV="1">
              <a:off x="2737" y="1293"/>
              <a:ext cx="787" cy="9"/>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6425" name="Oval 25"/>
            <p:cNvSpPr>
              <a:spLocks noChangeArrowheads="1"/>
            </p:cNvSpPr>
            <p:nvPr/>
          </p:nvSpPr>
          <p:spPr bwMode="auto">
            <a:xfrm>
              <a:off x="2968" y="1473"/>
              <a:ext cx="41"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6426" name="Oval 26"/>
            <p:cNvSpPr>
              <a:spLocks noChangeArrowheads="1"/>
            </p:cNvSpPr>
            <p:nvPr/>
          </p:nvSpPr>
          <p:spPr bwMode="auto">
            <a:xfrm>
              <a:off x="3254" y="1475"/>
              <a:ext cx="42"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6427" name="Freeform 27"/>
            <p:cNvSpPr>
              <a:spLocks/>
            </p:cNvSpPr>
            <p:nvPr/>
          </p:nvSpPr>
          <p:spPr bwMode="auto">
            <a:xfrm>
              <a:off x="2900" y="1320"/>
              <a:ext cx="63" cy="35"/>
            </a:xfrm>
            <a:custGeom>
              <a:avLst/>
              <a:gdLst>
                <a:gd name="T0" fmla="*/ 8 w 32"/>
                <a:gd name="T1" fmla="*/ 0 h 38"/>
                <a:gd name="T2" fmla="*/ 8 w 32"/>
                <a:gd name="T3" fmla="*/ 0 h 38"/>
                <a:gd name="T4" fmla="*/ 24 w 32"/>
                <a:gd name="T5" fmla="*/ 0 h 38"/>
                <a:gd name="T6" fmla="*/ 47 w 32"/>
                <a:gd name="T7" fmla="*/ 0 h 38"/>
                <a:gd name="T8" fmla="*/ 63 w 32"/>
                <a:gd name="T9" fmla="*/ 0 h 38"/>
                <a:gd name="T10" fmla="*/ 93 w 32"/>
                <a:gd name="T11" fmla="*/ 0 h 38"/>
                <a:gd name="T12" fmla="*/ 108 w 32"/>
                <a:gd name="T13" fmla="*/ 0 h 38"/>
                <a:gd name="T14" fmla="*/ 116 w 32"/>
                <a:gd name="T15" fmla="*/ 0 h 38"/>
                <a:gd name="T16" fmla="*/ 124 w 32"/>
                <a:gd name="T17" fmla="*/ 2 h 38"/>
                <a:gd name="T18" fmla="*/ 124 w 32"/>
                <a:gd name="T19" fmla="*/ 3 h 38"/>
                <a:gd name="T20" fmla="*/ 136 w 32"/>
                <a:gd name="T21" fmla="*/ 5 h 38"/>
                <a:gd name="T22" fmla="*/ 167 w 32"/>
                <a:gd name="T23" fmla="*/ 6 h 38"/>
                <a:gd name="T24" fmla="*/ 183 w 32"/>
                <a:gd name="T25" fmla="*/ 8 h 38"/>
                <a:gd name="T26" fmla="*/ 205 w 32"/>
                <a:gd name="T27" fmla="*/ 12 h 38"/>
                <a:gd name="T28" fmla="*/ 221 w 32"/>
                <a:gd name="T29" fmla="*/ 15 h 38"/>
                <a:gd name="T30" fmla="*/ 228 w 32"/>
                <a:gd name="T31" fmla="*/ 15 h 38"/>
                <a:gd name="T32" fmla="*/ 228 w 32"/>
                <a:gd name="T33" fmla="*/ 15 h 38"/>
                <a:gd name="T34" fmla="*/ 228 w 32"/>
                <a:gd name="T35" fmla="*/ 17 h 38"/>
                <a:gd name="T36" fmla="*/ 213 w 32"/>
                <a:gd name="T37" fmla="*/ 18 h 38"/>
                <a:gd name="T38" fmla="*/ 197 w 32"/>
                <a:gd name="T39" fmla="*/ 21 h 38"/>
                <a:gd name="T40" fmla="*/ 183 w 32"/>
                <a:gd name="T41" fmla="*/ 24 h 38"/>
                <a:gd name="T42" fmla="*/ 167 w 32"/>
                <a:gd name="T43" fmla="*/ 27 h 38"/>
                <a:gd name="T44" fmla="*/ 159 w 32"/>
                <a:gd name="T45" fmla="*/ 29 h 38"/>
                <a:gd name="T46" fmla="*/ 159 w 32"/>
                <a:gd name="T47" fmla="*/ 29 h 38"/>
                <a:gd name="T48" fmla="*/ 144 w 32"/>
                <a:gd name="T49" fmla="*/ 29 h 38"/>
                <a:gd name="T50" fmla="*/ 136 w 32"/>
                <a:gd name="T51" fmla="*/ 27 h 38"/>
                <a:gd name="T52" fmla="*/ 124 w 32"/>
                <a:gd name="T53" fmla="*/ 26 h 38"/>
                <a:gd name="T54" fmla="*/ 108 w 32"/>
                <a:gd name="T55" fmla="*/ 23 h 38"/>
                <a:gd name="T56" fmla="*/ 93 w 32"/>
                <a:gd name="T57" fmla="*/ 20 h 38"/>
                <a:gd name="T58" fmla="*/ 63 w 32"/>
                <a:gd name="T59" fmla="*/ 18 h 38"/>
                <a:gd name="T60" fmla="*/ 47 w 32"/>
                <a:gd name="T61" fmla="*/ 16 h 38"/>
                <a:gd name="T62" fmla="*/ 47 w 32"/>
                <a:gd name="T63" fmla="*/ 15 h 38"/>
                <a:gd name="T64" fmla="*/ 39 w 32"/>
                <a:gd name="T65" fmla="*/ 14 h 38"/>
                <a:gd name="T66" fmla="*/ 32 w 32"/>
                <a:gd name="T67" fmla="*/ 13 h 38"/>
                <a:gd name="T68" fmla="*/ 16 w 32"/>
                <a:gd name="T69" fmla="*/ 11 h 38"/>
                <a:gd name="T70" fmla="*/ 16 w 32"/>
                <a:gd name="T71" fmla="*/ 8 h 38"/>
                <a:gd name="T72" fmla="*/ 0 w 32"/>
                <a:gd name="T73" fmla="*/ 7 h 38"/>
                <a:gd name="T74" fmla="*/ 0 w 32"/>
                <a:gd name="T75" fmla="*/ 6 h 38"/>
                <a:gd name="T76" fmla="*/ 0 w 32"/>
                <a:gd name="T77" fmla="*/ 5 h 38"/>
                <a:gd name="T78" fmla="*/ 0 w 32"/>
                <a:gd name="T79" fmla="*/ 2 h 38"/>
                <a:gd name="T80" fmla="*/ 8 w 32"/>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
                <a:gd name="T124" fmla="*/ 0 h 38"/>
                <a:gd name="T125" fmla="*/ 32 w 32"/>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 h="38">
                  <a:moveTo>
                    <a:pt x="1" y="0"/>
                  </a:moveTo>
                  <a:lnTo>
                    <a:pt x="1" y="0"/>
                  </a:lnTo>
                  <a:lnTo>
                    <a:pt x="3" y="0"/>
                  </a:lnTo>
                  <a:lnTo>
                    <a:pt x="5" y="0"/>
                  </a:lnTo>
                  <a:lnTo>
                    <a:pt x="6" y="0"/>
                  </a:lnTo>
                  <a:lnTo>
                    <a:pt x="8" y="0"/>
                  </a:lnTo>
                  <a:lnTo>
                    <a:pt x="10" y="0"/>
                  </a:lnTo>
                  <a:lnTo>
                    <a:pt x="12" y="0"/>
                  </a:lnTo>
                  <a:lnTo>
                    <a:pt x="14" y="0"/>
                  </a:lnTo>
                  <a:lnTo>
                    <a:pt x="15" y="0"/>
                  </a:lnTo>
                  <a:lnTo>
                    <a:pt x="16" y="0"/>
                  </a:lnTo>
                  <a:lnTo>
                    <a:pt x="16" y="2"/>
                  </a:lnTo>
                  <a:lnTo>
                    <a:pt x="16" y="3"/>
                  </a:lnTo>
                  <a:lnTo>
                    <a:pt x="18" y="3"/>
                  </a:lnTo>
                  <a:lnTo>
                    <a:pt x="18" y="5"/>
                  </a:lnTo>
                  <a:lnTo>
                    <a:pt x="20" y="7"/>
                  </a:lnTo>
                  <a:lnTo>
                    <a:pt x="22" y="9"/>
                  </a:lnTo>
                  <a:lnTo>
                    <a:pt x="24" y="10"/>
                  </a:lnTo>
                  <a:lnTo>
                    <a:pt x="24" y="11"/>
                  </a:lnTo>
                  <a:lnTo>
                    <a:pt x="25" y="13"/>
                  </a:lnTo>
                  <a:lnTo>
                    <a:pt x="27" y="15"/>
                  </a:lnTo>
                  <a:lnTo>
                    <a:pt x="29" y="16"/>
                  </a:lnTo>
                  <a:lnTo>
                    <a:pt x="29" y="18"/>
                  </a:lnTo>
                  <a:lnTo>
                    <a:pt x="30" y="18"/>
                  </a:lnTo>
                  <a:lnTo>
                    <a:pt x="31" y="17"/>
                  </a:lnTo>
                  <a:lnTo>
                    <a:pt x="30" y="18"/>
                  </a:lnTo>
                  <a:lnTo>
                    <a:pt x="30" y="19"/>
                  </a:lnTo>
                  <a:lnTo>
                    <a:pt x="30" y="21"/>
                  </a:lnTo>
                  <a:lnTo>
                    <a:pt x="28" y="23"/>
                  </a:lnTo>
                  <a:lnTo>
                    <a:pt x="28" y="25"/>
                  </a:lnTo>
                  <a:lnTo>
                    <a:pt x="26" y="27"/>
                  </a:lnTo>
                  <a:lnTo>
                    <a:pt x="26" y="28"/>
                  </a:lnTo>
                  <a:lnTo>
                    <a:pt x="24" y="30"/>
                  </a:lnTo>
                  <a:lnTo>
                    <a:pt x="24" y="32"/>
                  </a:lnTo>
                  <a:lnTo>
                    <a:pt x="22" y="34"/>
                  </a:lnTo>
                  <a:lnTo>
                    <a:pt x="22" y="35"/>
                  </a:lnTo>
                  <a:lnTo>
                    <a:pt x="21" y="37"/>
                  </a:lnTo>
                  <a:lnTo>
                    <a:pt x="19" y="37"/>
                  </a:lnTo>
                  <a:lnTo>
                    <a:pt x="19" y="36"/>
                  </a:lnTo>
                  <a:lnTo>
                    <a:pt x="18" y="35"/>
                  </a:lnTo>
                  <a:lnTo>
                    <a:pt x="18" y="34"/>
                  </a:lnTo>
                  <a:lnTo>
                    <a:pt x="16" y="33"/>
                  </a:lnTo>
                  <a:lnTo>
                    <a:pt x="15" y="31"/>
                  </a:lnTo>
                  <a:lnTo>
                    <a:pt x="14" y="29"/>
                  </a:lnTo>
                  <a:lnTo>
                    <a:pt x="14" y="27"/>
                  </a:lnTo>
                  <a:lnTo>
                    <a:pt x="12" y="26"/>
                  </a:lnTo>
                  <a:lnTo>
                    <a:pt x="10" y="24"/>
                  </a:lnTo>
                  <a:lnTo>
                    <a:pt x="8" y="23"/>
                  </a:lnTo>
                  <a:lnTo>
                    <a:pt x="8" y="21"/>
                  </a:lnTo>
                  <a:lnTo>
                    <a:pt x="6" y="20"/>
                  </a:lnTo>
                  <a:lnTo>
                    <a:pt x="6" y="18"/>
                  </a:lnTo>
                  <a:lnTo>
                    <a:pt x="6" y="17"/>
                  </a:lnTo>
                  <a:lnTo>
                    <a:pt x="5" y="17"/>
                  </a:lnTo>
                  <a:lnTo>
                    <a:pt x="5" y="16"/>
                  </a:lnTo>
                  <a:lnTo>
                    <a:pt x="4" y="16"/>
                  </a:lnTo>
                  <a:lnTo>
                    <a:pt x="4" y="14"/>
                  </a:lnTo>
                  <a:lnTo>
                    <a:pt x="2" y="14"/>
                  </a:lnTo>
                  <a:lnTo>
                    <a:pt x="2" y="12"/>
                  </a:lnTo>
                  <a:lnTo>
                    <a:pt x="2" y="11"/>
                  </a:lnTo>
                  <a:lnTo>
                    <a:pt x="2" y="10"/>
                  </a:lnTo>
                  <a:lnTo>
                    <a:pt x="0" y="10"/>
                  </a:lnTo>
                  <a:lnTo>
                    <a:pt x="0" y="8"/>
                  </a:lnTo>
                  <a:lnTo>
                    <a:pt x="0" y="7"/>
                  </a:lnTo>
                  <a:lnTo>
                    <a:pt x="0" y="5"/>
                  </a:lnTo>
                  <a:lnTo>
                    <a:pt x="0" y="3"/>
                  </a:lnTo>
                  <a:lnTo>
                    <a:pt x="0" y="2"/>
                  </a:lnTo>
                  <a:lnTo>
                    <a:pt x="1" y="0"/>
                  </a:lnTo>
                </a:path>
              </a:pathLst>
            </a:custGeom>
            <a:solidFill>
              <a:srgbClr val="F8F8F8"/>
            </a:solidFill>
            <a:ln w="9525">
              <a:solidFill>
                <a:srgbClr val="DDDDDD"/>
              </a:solidFill>
              <a:round/>
              <a:headEnd/>
              <a:tailEnd/>
            </a:ln>
          </p:spPr>
          <p:txBody>
            <a:bodyPr/>
            <a:lstStyle/>
            <a:p>
              <a:endParaRPr lang="it-IT"/>
            </a:p>
          </p:txBody>
        </p:sp>
        <p:sp>
          <p:nvSpPr>
            <p:cNvPr id="16428" name="Freeform 28"/>
            <p:cNvSpPr>
              <a:spLocks/>
            </p:cNvSpPr>
            <p:nvPr/>
          </p:nvSpPr>
          <p:spPr bwMode="auto">
            <a:xfrm>
              <a:off x="2825" y="1319"/>
              <a:ext cx="311" cy="141"/>
            </a:xfrm>
            <a:custGeom>
              <a:avLst/>
              <a:gdLst>
                <a:gd name="T0" fmla="*/ 833 w 158"/>
                <a:gd name="T1" fmla="*/ 1 h 152"/>
                <a:gd name="T2" fmla="*/ 1112 w 158"/>
                <a:gd name="T3" fmla="*/ 20 h 152"/>
                <a:gd name="T4" fmla="*/ 1136 w 158"/>
                <a:gd name="T5" fmla="*/ 42 h 152"/>
                <a:gd name="T6" fmla="*/ 1173 w 158"/>
                <a:gd name="T7" fmla="*/ 42 h 152"/>
                <a:gd name="T8" fmla="*/ 1197 w 158"/>
                <a:gd name="T9" fmla="*/ 46 h 152"/>
                <a:gd name="T10" fmla="*/ 1197 w 158"/>
                <a:gd name="T11" fmla="*/ 90 h 152"/>
                <a:gd name="T12" fmla="*/ 1197 w 158"/>
                <a:gd name="T13" fmla="*/ 121 h 152"/>
                <a:gd name="T14" fmla="*/ 1008 w 158"/>
                <a:gd name="T15" fmla="*/ 118 h 152"/>
                <a:gd name="T16" fmla="*/ 779 w 158"/>
                <a:gd name="T17" fmla="*/ 112 h 152"/>
                <a:gd name="T18" fmla="*/ 685 w 158"/>
                <a:gd name="T19" fmla="*/ 111 h 152"/>
                <a:gd name="T20" fmla="*/ 520 w 158"/>
                <a:gd name="T21" fmla="*/ 111 h 152"/>
                <a:gd name="T22" fmla="*/ 472 w 158"/>
                <a:gd name="T23" fmla="*/ 113 h 152"/>
                <a:gd name="T24" fmla="*/ 472 w 158"/>
                <a:gd name="T25" fmla="*/ 116 h 152"/>
                <a:gd name="T26" fmla="*/ 449 w 158"/>
                <a:gd name="T27" fmla="*/ 119 h 152"/>
                <a:gd name="T28" fmla="*/ 372 w 158"/>
                <a:gd name="T29" fmla="*/ 114 h 152"/>
                <a:gd name="T30" fmla="*/ 299 w 158"/>
                <a:gd name="T31" fmla="*/ 105 h 152"/>
                <a:gd name="T32" fmla="*/ 268 w 158"/>
                <a:gd name="T33" fmla="*/ 89 h 152"/>
                <a:gd name="T34" fmla="*/ 136 w 158"/>
                <a:gd name="T35" fmla="*/ 71 h 152"/>
                <a:gd name="T36" fmla="*/ 31 w 158"/>
                <a:gd name="T37" fmla="*/ 67 h 152"/>
                <a:gd name="T38" fmla="*/ 159 w 158"/>
                <a:gd name="T39" fmla="*/ 66 h 152"/>
                <a:gd name="T40" fmla="*/ 291 w 158"/>
                <a:gd name="T41" fmla="*/ 71 h 152"/>
                <a:gd name="T42" fmla="*/ 380 w 158"/>
                <a:gd name="T43" fmla="*/ 85 h 152"/>
                <a:gd name="T44" fmla="*/ 411 w 158"/>
                <a:gd name="T45" fmla="*/ 98 h 152"/>
                <a:gd name="T46" fmla="*/ 488 w 158"/>
                <a:gd name="T47" fmla="*/ 101 h 152"/>
                <a:gd name="T48" fmla="*/ 589 w 158"/>
                <a:gd name="T49" fmla="*/ 101 h 152"/>
                <a:gd name="T50" fmla="*/ 604 w 158"/>
                <a:gd name="T51" fmla="*/ 94 h 152"/>
                <a:gd name="T52" fmla="*/ 616 w 158"/>
                <a:gd name="T53" fmla="*/ 74 h 152"/>
                <a:gd name="T54" fmla="*/ 616 w 158"/>
                <a:gd name="T55" fmla="*/ 72 h 152"/>
                <a:gd name="T56" fmla="*/ 640 w 158"/>
                <a:gd name="T57" fmla="*/ 90 h 152"/>
                <a:gd name="T58" fmla="*/ 817 w 158"/>
                <a:gd name="T59" fmla="*/ 99 h 152"/>
                <a:gd name="T60" fmla="*/ 1053 w 158"/>
                <a:gd name="T61" fmla="*/ 90 h 152"/>
                <a:gd name="T62" fmla="*/ 1128 w 158"/>
                <a:gd name="T63" fmla="*/ 75 h 152"/>
                <a:gd name="T64" fmla="*/ 1085 w 158"/>
                <a:gd name="T65" fmla="*/ 58 h 152"/>
                <a:gd name="T66" fmla="*/ 984 w 158"/>
                <a:gd name="T67" fmla="*/ 53 h 152"/>
                <a:gd name="T68" fmla="*/ 844 w 158"/>
                <a:gd name="T69" fmla="*/ 53 h 152"/>
                <a:gd name="T70" fmla="*/ 640 w 158"/>
                <a:gd name="T71" fmla="*/ 59 h 152"/>
                <a:gd name="T72" fmla="*/ 581 w 158"/>
                <a:gd name="T73" fmla="*/ 61 h 152"/>
                <a:gd name="T74" fmla="*/ 581 w 158"/>
                <a:gd name="T75" fmla="*/ 58 h 152"/>
                <a:gd name="T76" fmla="*/ 581 w 158"/>
                <a:gd name="T77" fmla="*/ 53 h 152"/>
                <a:gd name="T78" fmla="*/ 756 w 158"/>
                <a:gd name="T79" fmla="*/ 50 h 152"/>
                <a:gd name="T80" fmla="*/ 961 w 158"/>
                <a:gd name="T81" fmla="*/ 45 h 152"/>
                <a:gd name="T82" fmla="*/ 1031 w 158"/>
                <a:gd name="T83" fmla="*/ 37 h 152"/>
                <a:gd name="T84" fmla="*/ 1061 w 158"/>
                <a:gd name="T85" fmla="*/ 19 h 152"/>
                <a:gd name="T86" fmla="*/ 907 w 158"/>
                <a:gd name="T87" fmla="*/ 13 h 152"/>
                <a:gd name="T88" fmla="*/ 809 w 158"/>
                <a:gd name="T89" fmla="*/ 24 h 152"/>
                <a:gd name="T90" fmla="*/ 900 w 158"/>
                <a:gd name="T91" fmla="*/ 32 h 152"/>
                <a:gd name="T92" fmla="*/ 937 w 158"/>
                <a:gd name="T93" fmla="*/ 28 h 152"/>
                <a:gd name="T94" fmla="*/ 945 w 158"/>
                <a:gd name="T95" fmla="*/ 24 h 152"/>
                <a:gd name="T96" fmla="*/ 968 w 158"/>
                <a:gd name="T97" fmla="*/ 28 h 152"/>
                <a:gd name="T98" fmla="*/ 1000 w 158"/>
                <a:gd name="T99" fmla="*/ 35 h 152"/>
                <a:gd name="T100" fmla="*/ 900 w 158"/>
                <a:gd name="T101" fmla="*/ 39 h 152"/>
                <a:gd name="T102" fmla="*/ 716 w 158"/>
                <a:gd name="T103" fmla="*/ 44 h 152"/>
                <a:gd name="T104" fmla="*/ 693 w 158"/>
                <a:gd name="T105" fmla="*/ 42 h 152"/>
                <a:gd name="T106" fmla="*/ 740 w 158"/>
                <a:gd name="T107" fmla="*/ 34 h 152"/>
                <a:gd name="T108" fmla="*/ 748 w 158"/>
                <a:gd name="T109" fmla="*/ 17 h 152"/>
                <a:gd name="T110" fmla="*/ 701 w 158"/>
                <a:gd name="T111" fmla="*/ 9 h 152"/>
                <a:gd name="T112" fmla="*/ 663 w 158"/>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8"/>
                <a:gd name="T172" fmla="*/ 0 h 152"/>
                <a:gd name="T173" fmla="*/ 158 w 158"/>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8" h="152">
                  <a:moveTo>
                    <a:pt x="87" y="0"/>
                  </a:moveTo>
                  <a:lnTo>
                    <a:pt x="87" y="0"/>
                  </a:lnTo>
                  <a:lnTo>
                    <a:pt x="89" y="0"/>
                  </a:lnTo>
                  <a:lnTo>
                    <a:pt x="92" y="0"/>
                  </a:lnTo>
                  <a:lnTo>
                    <a:pt x="98" y="0"/>
                  </a:lnTo>
                  <a:lnTo>
                    <a:pt x="103" y="1"/>
                  </a:lnTo>
                  <a:lnTo>
                    <a:pt x="109" y="1"/>
                  </a:lnTo>
                  <a:lnTo>
                    <a:pt x="116" y="3"/>
                  </a:lnTo>
                  <a:lnTo>
                    <a:pt x="123" y="3"/>
                  </a:lnTo>
                  <a:lnTo>
                    <a:pt x="128" y="7"/>
                  </a:lnTo>
                  <a:lnTo>
                    <a:pt x="135" y="10"/>
                  </a:lnTo>
                  <a:lnTo>
                    <a:pt x="139" y="15"/>
                  </a:lnTo>
                  <a:lnTo>
                    <a:pt x="144" y="19"/>
                  </a:lnTo>
                  <a:lnTo>
                    <a:pt x="146" y="26"/>
                  </a:lnTo>
                  <a:lnTo>
                    <a:pt x="149" y="33"/>
                  </a:lnTo>
                  <a:lnTo>
                    <a:pt x="149" y="43"/>
                  </a:lnTo>
                  <a:lnTo>
                    <a:pt x="149" y="52"/>
                  </a:lnTo>
                  <a:lnTo>
                    <a:pt x="151" y="52"/>
                  </a:lnTo>
                  <a:lnTo>
                    <a:pt x="153" y="52"/>
                  </a:lnTo>
                  <a:lnTo>
                    <a:pt x="154" y="52"/>
                  </a:lnTo>
                  <a:lnTo>
                    <a:pt x="156" y="52"/>
                  </a:lnTo>
                  <a:lnTo>
                    <a:pt x="157" y="52"/>
                  </a:lnTo>
                  <a:lnTo>
                    <a:pt x="157" y="55"/>
                  </a:lnTo>
                  <a:lnTo>
                    <a:pt x="157" y="58"/>
                  </a:lnTo>
                  <a:lnTo>
                    <a:pt x="157" y="63"/>
                  </a:lnTo>
                  <a:lnTo>
                    <a:pt x="157" y="69"/>
                  </a:lnTo>
                  <a:lnTo>
                    <a:pt x="157" y="78"/>
                  </a:lnTo>
                  <a:lnTo>
                    <a:pt x="157" y="85"/>
                  </a:lnTo>
                  <a:lnTo>
                    <a:pt x="157" y="94"/>
                  </a:lnTo>
                  <a:lnTo>
                    <a:pt x="157" y="102"/>
                  </a:lnTo>
                  <a:lnTo>
                    <a:pt x="157" y="113"/>
                  </a:lnTo>
                  <a:lnTo>
                    <a:pt x="157" y="121"/>
                  </a:lnTo>
                  <a:lnTo>
                    <a:pt x="157" y="130"/>
                  </a:lnTo>
                  <a:lnTo>
                    <a:pt x="157" y="136"/>
                  </a:lnTo>
                  <a:lnTo>
                    <a:pt x="157" y="143"/>
                  </a:lnTo>
                  <a:lnTo>
                    <a:pt x="157" y="148"/>
                  </a:lnTo>
                  <a:lnTo>
                    <a:pt x="157" y="151"/>
                  </a:lnTo>
                  <a:lnTo>
                    <a:pt x="156" y="151"/>
                  </a:lnTo>
                  <a:lnTo>
                    <a:pt x="154" y="151"/>
                  </a:lnTo>
                  <a:lnTo>
                    <a:pt x="150" y="151"/>
                  </a:lnTo>
                  <a:lnTo>
                    <a:pt x="147" y="150"/>
                  </a:lnTo>
                  <a:lnTo>
                    <a:pt x="142" y="150"/>
                  </a:lnTo>
                  <a:lnTo>
                    <a:pt x="138" y="148"/>
                  </a:lnTo>
                  <a:lnTo>
                    <a:pt x="132" y="148"/>
                  </a:lnTo>
                  <a:lnTo>
                    <a:pt x="127" y="146"/>
                  </a:lnTo>
                  <a:lnTo>
                    <a:pt x="122" y="146"/>
                  </a:lnTo>
                  <a:lnTo>
                    <a:pt x="117" y="144"/>
                  </a:lnTo>
                  <a:lnTo>
                    <a:pt x="111" y="144"/>
                  </a:lnTo>
                  <a:lnTo>
                    <a:pt x="108" y="142"/>
                  </a:lnTo>
                  <a:lnTo>
                    <a:pt x="104" y="142"/>
                  </a:lnTo>
                  <a:lnTo>
                    <a:pt x="102" y="140"/>
                  </a:lnTo>
                  <a:lnTo>
                    <a:pt x="100" y="140"/>
                  </a:lnTo>
                  <a:lnTo>
                    <a:pt x="100" y="138"/>
                  </a:lnTo>
                  <a:lnTo>
                    <a:pt x="98" y="139"/>
                  </a:lnTo>
                  <a:lnTo>
                    <a:pt x="95" y="139"/>
                  </a:lnTo>
                  <a:lnTo>
                    <a:pt x="94" y="139"/>
                  </a:lnTo>
                  <a:lnTo>
                    <a:pt x="90" y="139"/>
                  </a:lnTo>
                  <a:lnTo>
                    <a:pt x="87" y="139"/>
                  </a:lnTo>
                  <a:lnTo>
                    <a:pt x="84" y="139"/>
                  </a:lnTo>
                  <a:lnTo>
                    <a:pt x="81" y="139"/>
                  </a:lnTo>
                  <a:lnTo>
                    <a:pt x="77" y="139"/>
                  </a:lnTo>
                  <a:lnTo>
                    <a:pt x="73" y="139"/>
                  </a:lnTo>
                  <a:lnTo>
                    <a:pt x="70" y="139"/>
                  </a:lnTo>
                  <a:lnTo>
                    <a:pt x="68" y="139"/>
                  </a:lnTo>
                  <a:lnTo>
                    <a:pt x="65" y="139"/>
                  </a:lnTo>
                  <a:lnTo>
                    <a:pt x="63" y="139"/>
                  </a:lnTo>
                  <a:lnTo>
                    <a:pt x="62" y="139"/>
                  </a:lnTo>
                  <a:lnTo>
                    <a:pt x="62" y="140"/>
                  </a:lnTo>
                  <a:lnTo>
                    <a:pt x="62" y="141"/>
                  </a:lnTo>
                  <a:lnTo>
                    <a:pt x="62" y="143"/>
                  </a:lnTo>
                  <a:lnTo>
                    <a:pt x="62" y="144"/>
                  </a:lnTo>
                  <a:lnTo>
                    <a:pt x="62" y="146"/>
                  </a:lnTo>
                  <a:lnTo>
                    <a:pt x="62" y="148"/>
                  </a:lnTo>
                  <a:lnTo>
                    <a:pt x="62" y="149"/>
                  </a:lnTo>
                  <a:lnTo>
                    <a:pt x="59" y="149"/>
                  </a:lnTo>
                  <a:lnTo>
                    <a:pt x="57" y="149"/>
                  </a:lnTo>
                  <a:lnTo>
                    <a:pt x="56" y="149"/>
                  </a:lnTo>
                  <a:lnTo>
                    <a:pt x="54" y="147"/>
                  </a:lnTo>
                  <a:lnTo>
                    <a:pt x="52" y="147"/>
                  </a:lnTo>
                  <a:lnTo>
                    <a:pt x="50" y="145"/>
                  </a:lnTo>
                  <a:lnTo>
                    <a:pt x="49" y="145"/>
                  </a:lnTo>
                  <a:lnTo>
                    <a:pt x="49" y="143"/>
                  </a:lnTo>
                  <a:lnTo>
                    <a:pt x="47" y="143"/>
                  </a:lnTo>
                  <a:lnTo>
                    <a:pt x="45" y="141"/>
                  </a:lnTo>
                  <a:lnTo>
                    <a:pt x="43" y="139"/>
                  </a:lnTo>
                  <a:lnTo>
                    <a:pt x="43" y="138"/>
                  </a:lnTo>
                  <a:lnTo>
                    <a:pt x="41" y="136"/>
                  </a:lnTo>
                  <a:lnTo>
                    <a:pt x="41" y="134"/>
                  </a:lnTo>
                  <a:lnTo>
                    <a:pt x="39" y="132"/>
                  </a:lnTo>
                  <a:lnTo>
                    <a:pt x="39" y="130"/>
                  </a:lnTo>
                  <a:lnTo>
                    <a:pt x="38" y="129"/>
                  </a:lnTo>
                  <a:lnTo>
                    <a:pt x="37" y="126"/>
                  </a:lnTo>
                  <a:lnTo>
                    <a:pt x="37" y="123"/>
                  </a:lnTo>
                  <a:lnTo>
                    <a:pt x="37" y="119"/>
                  </a:lnTo>
                  <a:lnTo>
                    <a:pt x="35" y="116"/>
                  </a:lnTo>
                  <a:lnTo>
                    <a:pt x="35" y="112"/>
                  </a:lnTo>
                  <a:lnTo>
                    <a:pt x="34" y="108"/>
                  </a:lnTo>
                  <a:lnTo>
                    <a:pt x="34" y="103"/>
                  </a:lnTo>
                  <a:lnTo>
                    <a:pt x="31" y="100"/>
                  </a:lnTo>
                  <a:lnTo>
                    <a:pt x="30" y="96"/>
                  </a:lnTo>
                  <a:lnTo>
                    <a:pt x="26" y="94"/>
                  </a:lnTo>
                  <a:lnTo>
                    <a:pt x="23" y="90"/>
                  </a:lnTo>
                  <a:lnTo>
                    <a:pt x="18" y="88"/>
                  </a:lnTo>
                  <a:lnTo>
                    <a:pt x="13" y="86"/>
                  </a:lnTo>
                  <a:lnTo>
                    <a:pt x="6" y="86"/>
                  </a:lnTo>
                  <a:lnTo>
                    <a:pt x="0" y="85"/>
                  </a:lnTo>
                  <a:lnTo>
                    <a:pt x="2" y="85"/>
                  </a:lnTo>
                  <a:lnTo>
                    <a:pt x="4" y="84"/>
                  </a:lnTo>
                  <a:lnTo>
                    <a:pt x="6" y="84"/>
                  </a:lnTo>
                  <a:lnTo>
                    <a:pt x="9" y="84"/>
                  </a:lnTo>
                  <a:lnTo>
                    <a:pt x="11" y="84"/>
                  </a:lnTo>
                  <a:lnTo>
                    <a:pt x="15" y="82"/>
                  </a:lnTo>
                  <a:lnTo>
                    <a:pt x="17" y="82"/>
                  </a:lnTo>
                  <a:lnTo>
                    <a:pt x="19" y="82"/>
                  </a:lnTo>
                  <a:lnTo>
                    <a:pt x="21" y="82"/>
                  </a:lnTo>
                  <a:lnTo>
                    <a:pt x="25" y="81"/>
                  </a:lnTo>
                  <a:lnTo>
                    <a:pt x="27" y="81"/>
                  </a:lnTo>
                  <a:lnTo>
                    <a:pt x="28" y="80"/>
                  </a:lnTo>
                  <a:lnTo>
                    <a:pt x="29" y="80"/>
                  </a:lnTo>
                  <a:lnTo>
                    <a:pt x="30" y="79"/>
                  </a:lnTo>
                  <a:lnTo>
                    <a:pt x="34" y="84"/>
                  </a:lnTo>
                  <a:lnTo>
                    <a:pt x="38" y="89"/>
                  </a:lnTo>
                  <a:lnTo>
                    <a:pt x="41" y="92"/>
                  </a:lnTo>
                  <a:lnTo>
                    <a:pt x="44" y="95"/>
                  </a:lnTo>
                  <a:lnTo>
                    <a:pt x="46" y="99"/>
                  </a:lnTo>
                  <a:lnTo>
                    <a:pt x="47" y="101"/>
                  </a:lnTo>
                  <a:lnTo>
                    <a:pt x="48" y="103"/>
                  </a:lnTo>
                  <a:lnTo>
                    <a:pt x="50" y="105"/>
                  </a:lnTo>
                  <a:lnTo>
                    <a:pt x="50" y="107"/>
                  </a:lnTo>
                  <a:lnTo>
                    <a:pt x="50" y="109"/>
                  </a:lnTo>
                  <a:lnTo>
                    <a:pt x="50" y="111"/>
                  </a:lnTo>
                  <a:lnTo>
                    <a:pt x="51" y="113"/>
                  </a:lnTo>
                  <a:lnTo>
                    <a:pt x="51" y="116"/>
                  </a:lnTo>
                  <a:lnTo>
                    <a:pt x="52" y="118"/>
                  </a:lnTo>
                  <a:lnTo>
                    <a:pt x="53" y="121"/>
                  </a:lnTo>
                  <a:lnTo>
                    <a:pt x="54" y="123"/>
                  </a:lnTo>
                  <a:lnTo>
                    <a:pt x="54" y="125"/>
                  </a:lnTo>
                  <a:lnTo>
                    <a:pt x="56" y="126"/>
                  </a:lnTo>
                  <a:lnTo>
                    <a:pt x="57" y="127"/>
                  </a:lnTo>
                  <a:lnTo>
                    <a:pt x="59" y="127"/>
                  </a:lnTo>
                  <a:lnTo>
                    <a:pt x="60" y="127"/>
                  </a:lnTo>
                  <a:lnTo>
                    <a:pt x="62" y="127"/>
                  </a:lnTo>
                  <a:lnTo>
                    <a:pt x="64" y="127"/>
                  </a:lnTo>
                  <a:lnTo>
                    <a:pt x="67" y="127"/>
                  </a:lnTo>
                  <a:lnTo>
                    <a:pt x="69" y="127"/>
                  </a:lnTo>
                  <a:lnTo>
                    <a:pt x="71" y="127"/>
                  </a:lnTo>
                  <a:lnTo>
                    <a:pt x="72" y="127"/>
                  </a:lnTo>
                  <a:lnTo>
                    <a:pt x="74" y="127"/>
                  </a:lnTo>
                  <a:lnTo>
                    <a:pt x="75" y="127"/>
                  </a:lnTo>
                  <a:lnTo>
                    <a:pt x="77" y="127"/>
                  </a:lnTo>
                  <a:lnTo>
                    <a:pt x="78" y="127"/>
                  </a:lnTo>
                  <a:lnTo>
                    <a:pt x="79" y="126"/>
                  </a:lnTo>
                  <a:lnTo>
                    <a:pt x="79" y="124"/>
                  </a:lnTo>
                  <a:lnTo>
                    <a:pt x="79" y="123"/>
                  </a:lnTo>
                  <a:lnTo>
                    <a:pt x="79" y="120"/>
                  </a:lnTo>
                  <a:lnTo>
                    <a:pt x="79" y="117"/>
                  </a:lnTo>
                  <a:lnTo>
                    <a:pt x="79" y="114"/>
                  </a:lnTo>
                  <a:lnTo>
                    <a:pt x="79" y="110"/>
                  </a:lnTo>
                  <a:lnTo>
                    <a:pt x="80" y="106"/>
                  </a:lnTo>
                  <a:lnTo>
                    <a:pt x="80" y="103"/>
                  </a:lnTo>
                  <a:lnTo>
                    <a:pt x="80" y="100"/>
                  </a:lnTo>
                  <a:lnTo>
                    <a:pt x="80" y="97"/>
                  </a:lnTo>
                  <a:lnTo>
                    <a:pt x="81" y="93"/>
                  </a:lnTo>
                  <a:lnTo>
                    <a:pt x="81" y="91"/>
                  </a:lnTo>
                  <a:lnTo>
                    <a:pt x="81" y="88"/>
                  </a:lnTo>
                  <a:lnTo>
                    <a:pt x="81" y="87"/>
                  </a:lnTo>
                  <a:lnTo>
                    <a:pt x="82" y="86"/>
                  </a:lnTo>
                  <a:lnTo>
                    <a:pt x="81" y="87"/>
                  </a:lnTo>
                  <a:lnTo>
                    <a:pt x="81" y="89"/>
                  </a:lnTo>
                  <a:lnTo>
                    <a:pt x="81" y="91"/>
                  </a:lnTo>
                  <a:lnTo>
                    <a:pt x="81" y="93"/>
                  </a:lnTo>
                  <a:lnTo>
                    <a:pt x="81" y="97"/>
                  </a:lnTo>
                  <a:lnTo>
                    <a:pt x="81" y="100"/>
                  </a:lnTo>
                  <a:lnTo>
                    <a:pt x="81" y="103"/>
                  </a:lnTo>
                  <a:lnTo>
                    <a:pt x="82" y="106"/>
                  </a:lnTo>
                  <a:lnTo>
                    <a:pt x="82" y="110"/>
                  </a:lnTo>
                  <a:lnTo>
                    <a:pt x="84" y="113"/>
                  </a:lnTo>
                  <a:lnTo>
                    <a:pt x="86" y="117"/>
                  </a:lnTo>
                  <a:lnTo>
                    <a:pt x="88" y="119"/>
                  </a:lnTo>
                  <a:lnTo>
                    <a:pt x="89" y="122"/>
                  </a:lnTo>
                  <a:lnTo>
                    <a:pt x="93" y="124"/>
                  </a:lnTo>
                  <a:lnTo>
                    <a:pt x="97" y="124"/>
                  </a:lnTo>
                  <a:lnTo>
                    <a:pt x="103" y="124"/>
                  </a:lnTo>
                  <a:lnTo>
                    <a:pt x="107" y="124"/>
                  </a:lnTo>
                  <a:lnTo>
                    <a:pt x="113" y="124"/>
                  </a:lnTo>
                  <a:lnTo>
                    <a:pt x="118" y="123"/>
                  </a:lnTo>
                  <a:lnTo>
                    <a:pt x="123" y="121"/>
                  </a:lnTo>
                  <a:lnTo>
                    <a:pt x="126" y="120"/>
                  </a:lnTo>
                  <a:lnTo>
                    <a:pt x="130" y="119"/>
                  </a:lnTo>
                  <a:lnTo>
                    <a:pt x="134" y="117"/>
                  </a:lnTo>
                  <a:lnTo>
                    <a:pt x="138" y="113"/>
                  </a:lnTo>
                  <a:lnTo>
                    <a:pt x="139" y="111"/>
                  </a:lnTo>
                  <a:lnTo>
                    <a:pt x="142" y="108"/>
                  </a:lnTo>
                  <a:lnTo>
                    <a:pt x="143" y="107"/>
                  </a:lnTo>
                  <a:lnTo>
                    <a:pt x="146" y="103"/>
                  </a:lnTo>
                  <a:lnTo>
                    <a:pt x="146" y="101"/>
                  </a:lnTo>
                  <a:lnTo>
                    <a:pt x="148" y="98"/>
                  </a:lnTo>
                  <a:lnTo>
                    <a:pt x="148" y="94"/>
                  </a:lnTo>
                  <a:lnTo>
                    <a:pt x="149" y="91"/>
                  </a:lnTo>
                  <a:lnTo>
                    <a:pt x="148" y="87"/>
                  </a:lnTo>
                  <a:lnTo>
                    <a:pt x="148" y="84"/>
                  </a:lnTo>
                  <a:lnTo>
                    <a:pt x="146" y="81"/>
                  </a:lnTo>
                  <a:lnTo>
                    <a:pt x="146" y="77"/>
                  </a:lnTo>
                  <a:lnTo>
                    <a:pt x="144" y="75"/>
                  </a:lnTo>
                  <a:lnTo>
                    <a:pt x="142" y="73"/>
                  </a:lnTo>
                  <a:lnTo>
                    <a:pt x="141" y="71"/>
                  </a:lnTo>
                  <a:lnTo>
                    <a:pt x="139" y="69"/>
                  </a:lnTo>
                  <a:lnTo>
                    <a:pt x="136" y="69"/>
                  </a:lnTo>
                  <a:lnTo>
                    <a:pt x="134" y="68"/>
                  </a:lnTo>
                  <a:lnTo>
                    <a:pt x="132" y="68"/>
                  </a:lnTo>
                  <a:lnTo>
                    <a:pt x="130" y="66"/>
                  </a:lnTo>
                  <a:lnTo>
                    <a:pt x="129" y="66"/>
                  </a:lnTo>
                  <a:lnTo>
                    <a:pt x="127" y="66"/>
                  </a:lnTo>
                  <a:lnTo>
                    <a:pt x="125" y="66"/>
                  </a:lnTo>
                  <a:lnTo>
                    <a:pt x="123" y="64"/>
                  </a:lnTo>
                  <a:lnTo>
                    <a:pt x="120" y="65"/>
                  </a:lnTo>
                  <a:lnTo>
                    <a:pt x="118" y="65"/>
                  </a:lnTo>
                  <a:lnTo>
                    <a:pt x="114" y="66"/>
                  </a:lnTo>
                  <a:lnTo>
                    <a:pt x="111" y="66"/>
                  </a:lnTo>
                  <a:lnTo>
                    <a:pt x="106" y="67"/>
                  </a:lnTo>
                  <a:lnTo>
                    <a:pt x="103" y="67"/>
                  </a:lnTo>
                  <a:lnTo>
                    <a:pt x="99" y="69"/>
                  </a:lnTo>
                  <a:lnTo>
                    <a:pt x="95" y="69"/>
                  </a:lnTo>
                  <a:lnTo>
                    <a:pt x="91" y="71"/>
                  </a:lnTo>
                  <a:lnTo>
                    <a:pt x="88" y="72"/>
                  </a:lnTo>
                  <a:lnTo>
                    <a:pt x="84" y="74"/>
                  </a:lnTo>
                  <a:lnTo>
                    <a:pt x="82" y="74"/>
                  </a:lnTo>
                  <a:lnTo>
                    <a:pt x="79" y="76"/>
                  </a:lnTo>
                  <a:lnTo>
                    <a:pt x="77" y="76"/>
                  </a:lnTo>
                  <a:lnTo>
                    <a:pt x="76" y="77"/>
                  </a:lnTo>
                  <a:lnTo>
                    <a:pt x="76" y="76"/>
                  </a:lnTo>
                  <a:lnTo>
                    <a:pt x="76" y="74"/>
                  </a:lnTo>
                  <a:lnTo>
                    <a:pt x="76" y="72"/>
                  </a:lnTo>
                  <a:lnTo>
                    <a:pt x="76" y="71"/>
                  </a:lnTo>
                  <a:lnTo>
                    <a:pt x="76" y="69"/>
                  </a:lnTo>
                  <a:lnTo>
                    <a:pt x="76" y="68"/>
                  </a:lnTo>
                  <a:lnTo>
                    <a:pt x="76" y="66"/>
                  </a:lnTo>
                  <a:lnTo>
                    <a:pt x="78" y="66"/>
                  </a:lnTo>
                  <a:lnTo>
                    <a:pt x="81" y="66"/>
                  </a:lnTo>
                  <a:lnTo>
                    <a:pt x="85" y="66"/>
                  </a:lnTo>
                  <a:lnTo>
                    <a:pt x="88" y="65"/>
                  </a:lnTo>
                  <a:lnTo>
                    <a:pt x="92" y="65"/>
                  </a:lnTo>
                  <a:lnTo>
                    <a:pt x="95" y="63"/>
                  </a:lnTo>
                  <a:lnTo>
                    <a:pt x="99" y="63"/>
                  </a:lnTo>
                  <a:lnTo>
                    <a:pt x="104" y="62"/>
                  </a:lnTo>
                  <a:lnTo>
                    <a:pt x="108" y="62"/>
                  </a:lnTo>
                  <a:lnTo>
                    <a:pt x="111" y="60"/>
                  </a:lnTo>
                  <a:lnTo>
                    <a:pt x="115" y="60"/>
                  </a:lnTo>
                  <a:lnTo>
                    <a:pt x="120" y="58"/>
                  </a:lnTo>
                  <a:lnTo>
                    <a:pt x="122" y="58"/>
                  </a:lnTo>
                  <a:lnTo>
                    <a:pt x="126" y="56"/>
                  </a:lnTo>
                  <a:lnTo>
                    <a:pt x="128" y="55"/>
                  </a:lnTo>
                  <a:lnTo>
                    <a:pt x="132" y="53"/>
                  </a:lnTo>
                  <a:lnTo>
                    <a:pt x="133" y="52"/>
                  </a:lnTo>
                  <a:lnTo>
                    <a:pt x="134" y="50"/>
                  </a:lnTo>
                  <a:lnTo>
                    <a:pt x="135" y="48"/>
                  </a:lnTo>
                  <a:lnTo>
                    <a:pt x="135" y="46"/>
                  </a:lnTo>
                  <a:lnTo>
                    <a:pt x="137" y="43"/>
                  </a:lnTo>
                  <a:lnTo>
                    <a:pt x="138" y="41"/>
                  </a:lnTo>
                  <a:lnTo>
                    <a:pt x="140" y="37"/>
                  </a:lnTo>
                  <a:lnTo>
                    <a:pt x="140" y="35"/>
                  </a:lnTo>
                  <a:lnTo>
                    <a:pt x="140" y="32"/>
                  </a:lnTo>
                  <a:lnTo>
                    <a:pt x="139" y="29"/>
                  </a:lnTo>
                  <a:lnTo>
                    <a:pt x="139" y="25"/>
                  </a:lnTo>
                  <a:lnTo>
                    <a:pt x="138" y="24"/>
                  </a:lnTo>
                  <a:lnTo>
                    <a:pt x="137" y="20"/>
                  </a:lnTo>
                  <a:lnTo>
                    <a:pt x="134" y="19"/>
                  </a:lnTo>
                  <a:lnTo>
                    <a:pt x="132" y="16"/>
                  </a:lnTo>
                  <a:lnTo>
                    <a:pt x="126" y="16"/>
                  </a:lnTo>
                  <a:lnTo>
                    <a:pt x="122" y="15"/>
                  </a:lnTo>
                  <a:lnTo>
                    <a:pt x="119" y="16"/>
                  </a:lnTo>
                  <a:lnTo>
                    <a:pt x="116" y="16"/>
                  </a:lnTo>
                  <a:lnTo>
                    <a:pt x="112" y="18"/>
                  </a:lnTo>
                  <a:lnTo>
                    <a:pt x="110" y="20"/>
                  </a:lnTo>
                  <a:lnTo>
                    <a:pt x="108" y="22"/>
                  </a:lnTo>
                  <a:lnTo>
                    <a:pt x="107" y="24"/>
                  </a:lnTo>
                  <a:lnTo>
                    <a:pt x="106" y="28"/>
                  </a:lnTo>
                  <a:lnTo>
                    <a:pt x="106" y="30"/>
                  </a:lnTo>
                  <a:lnTo>
                    <a:pt x="106" y="32"/>
                  </a:lnTo>
                  <a:lnTo>
                    <a:pt x="107" y="34"/>
                  </a:lnTo>
                  <a:lnTo>
                    <a:pt x="108" y="36"/>
                  </a:lnTo>
                  <a:lnTo>
                    <a:pt x="111" y="38"/>
                  </a:lnTo>
                  <a:lnTo>
                    <a:pt x="114" y="40"/>
                  </a:lnTo>
                  <a:lnTo>
                    <a:pt x="118" y="40"/>
                  </a:lnTo>
                  <a:lnTo>
                    <a:pt x="120" y="39"/>
                  </a:lnTo>
                  <a:lnTo>
                    <a:pt x="121" y="37"/>
                  </a:lnTo>
                  <a:lnTo>
                    <a:pt x="121" y="36"/>
                  </a:lnTo>
                  <a:lnTo>
                    <a:pt x="123" y="34"/>
                  </a:lnTo>
                  <a:lnTo>
                    <a:pt x="123" y="32"/>
                  </a:lnTo>
                  <a:lnTo>
                    <a:pt x="124" y="31"/>
                  </a:lnTo>
                  <a:lnTo>
                    <a:pt x="124" y="30"/>
                  </a:lnTo>
                  <a:lnTo>
                    <a:pt x="126" y="28"/>
                  </a:lnTo>
                  <a:lnTo>
                    <a:pt x="126" y="30"/>
                  </a:lnTo>
                  <a:lnTo>
                    <a:pt x="126" y="31"/>
                  </a:lnTo>
                  <a:lnTo>
                    <a:pt x="127" y="31"/>
                  </a:lnTo>
                  <a:lnTo>
                    <a:pt x="127" y="33"/>
                  </a:lnTo>
                  <a:lnTo>
                    <a:pt x="127" y="35"/>
                  </a:lnTo>
                  <a:lnTo>
                    <a:pt x="127" y="36"/>
                  </a:lnTo>
                  <a:lnTo>
                    <a:pt x="129" y="36"/>
                  </a:lnTo>
                  <a:lnTo>
                    <a:pt x="129" y="38"/>
                  </a:lnTo>
                  <a:lnTo>
                    <a:pt x="129" y="40"/>
                  </a:lnTo>
                  <a:lnTo>
                    <a:pt x="129" y="42"/>
                  </a:lnTo>
                  <a:lnTo>
                    <a:pt x="131" y="42"/>
                  </a:lnTo>
                  <a:lnTo>
                    <a:pt x="131" y="44"/>
                  </a:lnTo>
                  <a:lnTo>
                    <a:pt x="132" y="44"/>
                  </a:lnTo>
                  <a:lnTo>
                    <a:pt x="128" y="46"/>
                  </a:lnTo>
                  <a:lnTo>
                    <a:pt x="124" y="47"/>
                  </a:lnTo>
                  <a:lnTo>
                    <a:pt x="121" y="49"/>
                  </a:lnTo>
                  <a:lnTo>
                    <a:pt x="118" y="49"/>
                  </a:lnTo>
                  <a:lnTo>
                    <a:pt x="113" y="50"/>
                  </a:lnTo>
                  <a:lnTo>
                    <a:pt x="110" y="51"/>
                  </a:lnTo>
                  <a:lnTo>
                    <a:pt x="106" y="52"/>
                  </a:lnTo>
                  <a:lnTo>
                    <a:pt x="103" y="52"/>
                  </a:lnTo>
                  <a:lnTo>
                    <a:pt x="100" y="54"/>
                  </a:lnTo>
                  <a:lnTo>
                    <a:pt x="97" y="55"/>
                  </a:lnTo>
                  <a:lnTo>
                    <a:pt x="94" y="55"/>
                  </a:lnTo>
                  <a:lnTo>
                    <a:pt x="92" y="55"/>
                  </a:lnTo>
                  <a:lnTo>
                    <a:pt x="91" y="55"/>
                  </a:lnTo>
                  <a:lnTo>
                    <a:pt x="89" y="55"/>
                  </a:lnTo>
                  <a:lnTo>
                    <a:pt x="89" y="54"/>
                  </a:lnTo>
                  <a:lnTo>
                    <a:pt x="91" y="52"/>
                  </a:lnTo>
                  <a:lnTo>
                    <a:pt x="93" y="51"/>
                  </a:lnTo>
                  <a:lnTo>
                    <a:pt x="93" y="50"/>
                  </a:lnTo>
                  <a:lnTo>
                    <a:pt x="95" y="49"/>
                  </a:lnTo>
                  <a:lnTo>
                    <a:pt x="95" y="47"/>
                  </a:lnTo>
                  <a:lnTo>
                    <a:pt x="97" y="45"/>
                  </a:lnTo>
                  <a:lnTo>
                    <a:pt x="97" y="43"/>
                  </a:lnTo>
                  <a:lnTo>
                    <a:pt x="97" y="41"/>
                  </a:lnTo>
                  <a:lnTo>
                    <a:pt x="97" y="40"/>
                  </a:lnTo>
                  <a:lnTo>
                    <a:pt x="98" y="36"/>
                  </a:lnTo>
                  <a:lnTo>
                    <a:pt x="98" y="33"/>
                  </a:lnTo>
                  <a:lnTo>
                    <a:pt x="98" y="30"/>
                  </a:lnTo>
                  <a:lnTo>
                    <a:pt x="98" y="26"/>
                  </a:lnTo>
                  <a:lnTo>
                    <a:pt x="98" y="20"/>
                  </a:lnTo>
                  <a:lnTo>
                    <a:pt x="96" y="20"/>
                  </a:lnTo>
                  <a:lnTo>
                    <a:pt x="96" y="19"/>
                  </a:lnTo>
                  <a:lnTo>
                    <a:pt x="95" y="19"/>
                  </a:lnTo>
                  <a:lnTo>
                    <a:pt x="95" y="17"/>
                  </a:lnTo>
                  <a:lnTo>
                    <a:pt x="93" y="15"/>
                  </a:lnTo>
                  <a:lnTo>
                    <a:pt x="93" y="13"/>
                  </a:lnTo>
                  <a:lnTo>
                    <a:pt x="92" y="12"/>
                  </a:lnTo>
                  <a:lnTo>
                    <a:pt x="92" y="10"/>
                  </a:lnTo>
                  <a:lnTo>
                    <a:pt x="90" y="9"/>
                  </a:lnTo>
                  <a:lnTo>
                    <a:pt x="90" y="7"/>
                  </a:lnTo>
                  <a:lnTo>
                    <a:pt x="88" y="5"/>
                  </a:lnTo>
                  <a:lnTo>
                    <a:pt x="88" y="3"/>
                  </a:lnTo>
                  <a:lnTo>
                    <a:pt x="87" y="3"/>
                  </a:lnTo>
                  <a:lnTo>
                    <a:pt x="87" y="1"/>
                  </a:lnTo>
                  <a:lnTo>
                    <a:pt x="87" y="0"/>
                  </a:lnTo>
                </a:path>
              </a:pathLst>
            </a:custGeom>
            <a:solidFill>
              <a:srgbClr val="F8F8F8"/>
            </a:solidFill>
            <a:ln w="6350">
              <a:solidFill>
                <a:srgbClr val="DDDDDD"/>
              </a:solidFill>
              <a:round/>
              <a:headEnd/>
              <a:tailEnd/>
            </a:ln>
          </p:spPr>
          <p:txBody>
            <a:bodyPr/>
            <a:lstStyle/>
            <a:p>
              <a:endParaRPr lang="it-IT"/>
            </a:p>
          </p:txBody>
        </p:sp>
        <p:sp>
          <p:nvSpPr>
            <p:cNvPr id="16429" name="Freeform 29"/>
            <p:cNvSpPr>
              <a:spLocks/>
            </p:cNvSpPr>
            <p:nvPr/>
          </p:nvSpPr>
          <p:spPr bwMode="auto">
            <a:xfrm>
              <a:off x="3308" y="1320"/>
              <a:ext cx="58" cy="35"/>
            </a:xfrm>
            <a:custGeom>
              <a:avLst/>
              <a:gdLst>
                <a:gd name="T0" fmla="*/ 201 w 30"/>
                <a:gd name="T1" fmla="*/ 0 h 38"/>
                <a:gd name="T2" fmla="*/ 188 w 30"/>
                <a:gd name="T3" fmla="*/ 0 h 38"/>
                <a:gd name="T4" fmla="*/ 172 w 30"/>
                <a:gd name="T5" fmla="*/ 0 h 38"/>
                <a:gd name="T6" fmla="*/ 153 w 30"/>
                <a:gd name="T7" fmla="*/ 0 h 38"/>
                <a:gd name="T8" fmla="*/ 145 w 30"/>
                <a:gd name="T9" fmla="*/ 0 h 38"/>
                <a:gd name="T10" fmla="*/ 116 w 30"/>
                <a:gd name="T11" fmla="*/ 0 h 38"/>
                <a:gd name="T12" fmla="*/ 108 w 30"/>
                <a:gd name="T13" fmla="*/ 0 h 38"/>
                <a:gd name="T14" fmla="*/ 108 w 30"/>
                <a:gd name="T15" fmla="*/ 0 h 38"/>
                <a:gd name="T16" fmla="*/ 93 w 30"/>
                <a:gd name="T17" fmla="*/ 2 h 38"/>
                <a:gd name="T18" fmla="*/ 79 w 30"/>
                <a:gd name="T19" fmla="*/ 3 h 38"/>
                <a:gd name="T20" fmla="*/ 72 w 30"/>
                <a:gd name="T21" fmla="*/ 5 h 38"/>
                <a:gd name="T22" fmla="*/ 52 w 30"/>
                <a:gd name="T23" fmla="*/ 6 h 38"/>
                <a:gd name="T24" fmla="*/ 37 w 30"/>
                <a:gd name="T25" fmla="*/ 8 h 38"/>
                <a:gd name="T26" fmla="*/ 8 w 30"/>
                <a:gd name="T27" fmla="*/ 12 h 38"/>
                <a:gd name="T28" fmla="*/ 0 w 30"/>
                <a:gd name="T29" fmla="*/ 15 h 38"/>
                <a:gd name="T30" fmla="*/ 0 w 30"/>
                <a:gd name="T31" fmla="*/ 15 h 38"/>
                <a:gd name="T32" fmla="*/ 0 w 30"/>
                <a:gd name="T33" fmla="*/ 15 h 38"/>
                <a:gd name="T34" fmla="*/ 0 w 30"/>
                <a:gd name="T35" fmla="*/ 17 h 38"/>
                <a:gd name="T36" fmla="*/ 0 w 30"/>
                <a:gd name="T37" fmla="*/ 18 h 38"/>
                <a:gd name="T38" fmla="*/ 15 w 30"/>
                <a:gd name="T39" fmla="*/ 21 h 38"/>
                <a:gd name="T40" fmla="*/ 29 w 30"/>
                <a:gd name="T41" fmla="*/ 24 h 38"/>
                <a:gd name="T42" fmla="*/ 37 w 30"/>
                <a:gd name="T43" fmla="*/ 27 h 38"/>
                <a:gd name="T44" fmla="*/ 52 w 30"/>
                <a:gd name="T45" fmla="*/ 29 h 38"/>
                <a:gd name="T46" fmla="*/ 56 w 30"/>
                <a:gd name="T47" fmla="*/ 29 h 38"/>
                <a:gd name="T48" fmla="*/ 72 w 30"/>
                <a:gd name="T49" fmla="*/ 29 h 38"/>
                <a:gd name="T50" fmla="*/ 72 w 30"/>
                <a:gd name="T51" fmla="*/ 27 h 38"/>
                <a:gd name="T52" fmla="*/ 79 w 30"/>
                <a:gd name="T53" fmla="*/ 26 h 38"/>
                <a:gd name="T54" fmla="*/ 108 w 30"/>
                <a:gd name="T55" fmla="*/ 23 h 38"/>
                <a:gd name="T56" fmla="*/ 124 w 30"/>
                <a:gd name="T57" fmla="*/ 20 h 38"/>
                <a:gd name="T58" fmla="*/ 145 w 30"/>
                <a:gd name="T59" fmla="*/ 18 h 38"/>
                <a:gd name="T60" fmla="*/ 153 w 30"/>
                <a:gd name="T61" fmla="*/ 16 h 38"/>
                <a:gd name="T62" fmla="*/ 164 w 30"/>
                <a:gd name="T63" fmla="*/ 15 h 38"/>
                <a:gd name="T64" fmla="*/ 172 w 30"/>
                <a:gd name="T65" fmla="*/ 14 h 38"/>
                <a:gd name="T66" fmla="*/ 172 w 30"/>
                <a:gd name="T67" fmla="*/ 13 h 38"/>
                <a:gd name="T68" fmla="*/ 180 w 30"/>
                <a:gd name="T69" fmla="*/ 11 h 38"/>
                <a:gd name="T70" fmla="*/ 180 w 30"/>
                <a:gd name="T71" fmla="*/ 8 h 38"/>
                <a:gd name="T72" fmla="*/ 195 w 30"/>
                <a:gd name="T73" fmla="*/ 7 h 38"/>
                <a:gd name="T74" fmla="*/ 195 w 30"/>
                <a:gd name="T75" fmla="*/ 6 h 38"/>
                <a:gd name="T76" fmla="*/ 209 w 30"/>
                <a:gd name="T77" fmla="*/ 5 h 38"/>
                <a:gd name="T78" fmla="*/ 209 w 30"/>
                <a:gd name="T79" fmla="*/ 2 h 38"/>
                <a:gd name="T80" fmla="*/ 209 w 30"/>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
                <a:gd name="T124" fmla="*/ 0 h 38"/>
                <a:gd name="T125" fmla="*/ 30 w 30"/>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 h="38">
                  <a:moveTo>
                    <a:pt x="29" y="0"/>
                  </a:moveTo>
                  <a:lnTo>
                    <a:pt x="28" y="0"/>
                  </a:lnTo>
                  <a:lnTo>
                    <a:pt x="26" y="0"/>
                  </a:lnTo>
                  <a:lnTo>
                    <a:pt x="24" y="0"/>
                  </a:lnTo>
                  <a:lnTo>
                    <a:pt x="23" y="0"/>
                  </a:lnTo>
                  <a:lnTo>
                    <a:pt x="21" y="0"/>
                  </a:lnTo>
                  <a:lnTo>
                    <a:pt x="20" y="0"/>
                  </a:lnTo>
                  <a:lnTo>
                    <a:pt x="18" y="0"/>
                  </a:lnTo>
                  <a:lnTo>
                    <a:pt x="16" y="0"/>
                  </a:lnTo>
                  <a:lnTo>
                    <a:pt x="15" y="0"/>
                  </a:lnTo>
                  <a:lnTo>
                    <a:pt x="13" y="2"/>
                  </a:lnTo>
                  <a:lnTo>
                    <a:pt x="11" y="3"/>
                  </a:lnTo>
                  <a:lnTo>
                    <a:pt x="10" y="5"/>
                  </a:lnTo>
                  <a:lnTo>
                    <a:pt x="8" y="7"/>
                  </a:lnTo>
                  <a:lnTo>
                    <a:pt x="7" y="9"/>
                  </a:lnTo>
                  <a:lnTo>
                    <a:pt x="7" y="10"/>
                  </a:lnTo>
                  <a:lnTo>
                    <a:pt x="5" y="11"/>
                  </a:lnTo>
                  <a:lnTo>
                    <a:pt x="3" y="13"/>
                  </a:lnTo>
                  <a:lnTo>
                    <a:pt x="1" y="15"/>
                  </a:lnTo>
                  <a:lnTo>
                    <a:pt x="1" y="16"/>
                  </a:lnTo>
                  <a:lnTo>
                    <a:pt x="0" y="18"/>
                  </a:lnTo>
                  <a:lnTo>
                    <a:pt x="0" y="17"/>
                  </a:lnTo>
                  <a:lnTo>
                    <a:pt x="0" y="18"/>
                  </a:lnTo>
                  <a:lnTo>
                    <a:pt x="0" y="19"/>
                  </a:lnTo>
                  <a:lnTo>
                    <a:pt x="0" y="21"/>
                  </a:lnTo>
                  <a:lnTo>
                    <a:pt x="0" y="23"/>
                  </a:lnTo>
                  <a:lnTo>
                    <a:pt x="2" y="25"/>
                  </a:lnTo>
                  <a:lnTo>
                    <a:pt x="2" y="27"/>
                  </a:lnTo>
                  <a:lnTo>
                    <a:pt x="4" y="28"/>
                  </a:lnTo>
                  <a:lnTo>
                    <a:pt x="4" y="30"/>
                  </a:lnTo>
                  <a:lnTo>
                    <a:pt x="5" y="32"/>
                  </a:lnTo>
                  <a:lnTo>
                    <a:pt x="5" y="34"/>
                  </a:lnTo>
                  <a:lnTo>
                    <a:pt x="7" y="35"/>
                  </a:lnTo>
                  <a:lnTo>
                    <a:pt x="7" y="37"/>
                  </a:lnTo>
                  <a:lnTo>
                    <a:pt x="8" y="37"/>
                  </a:lnTo>
                  <a:lnTo>
                    <a:pt x="10" y="37"/>
                  </a:lnTo>
                  <a:lnTo>
                    <a:pt x="10" y="36"/>
                  </a:lnTo>
                  <a:lnTo>
                    <a:pt x="10" y="35"/>
                  </a:lnTo>
                  <a:lnTo>
                    <a:pt x="11" y="34"/>
                  </a:lnTo>
                  <a:lnTo>
                    <a:pt x="11" y="33"/>
                  </a:lnTo>
                  <a:lnTo>
                    <a:pt x="13" y="31"/>
                  </a:lnTo>
                  <a:lnTo>
                    <a:pt x="15" y="29"/>
                  </a:lnTo>
                  <a:lnTo>
                    <a:pt x="17" y="27"/>
                  </a:lnTo>
                  <a:lnTo>
                    <a:pt x="17" y="26"/>
                  </a:lnTo>
                  <a:lnTo>
                    <a:pt x="19" y="24"/>
                  </a:lnTo>
                  <a:lnTo>
                    <a:pt x="20" y="23"/>
                  </a:lnTo>
                  <a:lnTo>
                    <a:pt x="21" y="21"/>
                  </a:lnTo>
                  <a:lnTo>
                    <a:pt x="21" y="20"/>
                  </a:lnTo>
                  <a:lnTo>
                    <a:pt x="23" y="18"/>
                  </a:lnTo>
                  <a:lnTo>
                    <a:pt x="24" y="17"/>
                  </a:lnTo>
                  <a:lnTo>
                    <a:pt x="24" y="16"/>
                  </a:lnTo>
                  <a:lnTo>
                    <a:pt x="25" y="14"/>
                  </a:lnTo>
                  <a:lnTo>
                    <a:pt x="25" y="12"/>
                  </a:lnTo>
                  <a:lnTo>
                    <a:pt x="25" y="11"/>
                  </a:lnTo>
                  <a:lnTo>
                    <a:pt x="27" y="10"/>
                  </a:lnTo>
                  <a:lnTo>
                    <a:pt x="27" y="8"/>
                  </a:lnTo>
                  <a:lnTo>
                    <a:pt x="27" y="7"/>
                  </a:lnTo>
                  <a:lnTo>
                    <a:pt x="29" y="5"/>
                  </a:lnTo>
                  <a:lnTo>
                    <a:pt x="29" y="3"/>
                  </a:lnTo>
                  <a:lnTo>
                    <a:pt x="29" y="2"/>
                  </a:lnTo>
                  <a:lnTo>
                    <a:pt x="29" y="0"/>
                  </a:lnTo>
                </a:path>
              </a:pathLst>
            </a:custGeom>
            <a:solidFill>
              <a:srgbClr val="F8F8F8"/>
            </a:solidFill>
            <a:ln w="9525">
              <a:solidFill>
                <a:srgbClr val="DDDDDD"/>
              </a:solidFill>
              <a:round/>
              <a:headEnd/>
              <a:tailEnd/>
            </a:ln>
          </p:spPr>
          <p:txBody>
            <a:bodyPr/>
            <a:lstStyle/>
            <a:p>
              <a:endParaRPr lang="it-IT"/>
            </a:p>
          </p:txBody>
        </p:sp>
        <p:sp>
          <p:nvSpPr>
            <p:cNvPr id="16430" name="Freeform 30"/>
            <p:cNvSpPr>
              <a:spLocks/>
            </p:cNvSpPr>
            <p:nvPr/>
          </p:nvSpPr>
          <p:spPr bwMode="auto">
            <a:xfrm>
              <a:off x="3133" y="1319"/>
              <a:ext cx="313" cy="141"/>
            </a:xfrm>
            <a:custGeom>
              <a:avLst/>
              <a:gdLst>
                <a:gd name="T0" fmla="*/ 352 w 159"/>
                <a:gd name="T1" fmla="*/ 1 h 152"/>
                <a:gd name="T2" fmla="*/ 61 w 159"/>
                <a:gd name="T3" fmla="*/ 20 h 152"/>
                <a:gd name="T4" fmla="*/ 47 w 159"/>
                <a:gd name="T5" fmla="*/ 42 h 152"/>
                <a:gd name="T6" fmla="*/ 8 w 159"/>
                <a:gd name="T7" fmla="*/ 42 h 152"/>
                <a:gd name="T8" fmla="*/ 0 w 159"/>
                <a:gd name="T9" fmla="*/ 46 h 152"/>
                <a:gd name="T10" fmla="*/ 0 w 159"/>
                <a:gd name="T11" fmla="*/ 90 h 152"/>
                <a:gd name="T12" fmla="*/ 0 w 159"/>
                <a:gd name="T13" fmla="*/ 121 h 152"/>
                <a:gd name="T14" fmla="*/ 183 w 159"/>
                <a:gd name="T15" fmla="*/ 118 h 152"/>
                <a:gd name="T16" fmla="*/ 419 w 159"/>
                <a:gd name="T17" fmla="*/ 112 h 152"/>
                <a:gd name="T18" fmla="*/ 496 w 159"/>
                <a:gd name="T19" fmla="*/ 111 h 152"/>
                <a:gd name="T20" fmla="*/ 677 w 159"/>
                <a:gd name="T21" fmla="*/ 111 h 152"/>
                <a:gd name="T22" fmla="*/ 724 w 159"/>
                <a:gd name="T23" fmla="*/ 113 h 152"/>
                <a:gd name="T24" fmla="*/ 724 w 159"/>
                <a:gd name="T25" fmla="*/ 116 h 152"/>
                <a:gd name="T26" fmla="*/ 740 w 159"/>
                <a:gd name="T27" fmla="*/ 119 h 152"/>
                <a:gd name="T28" fmla="*/ 825 w 159"/>
                <a:gd name="T29" fmla="*/ 114 h 152"/>
                <a:gd name="T30" fmla="*/ 884 w 159"/>
                <a:gd name="T31" fmla="*/ 105 h 152"/>
                <a:gd name="T32" fmla="*/ 915 w 159"/>
                <a:gd name="T33" fmla="*/ 89 h 152"/>
                <a:gd name="T34" fmla="*/ 1047 w 159"/>
                <a:gd name="T35" fmla="*/ 71 h 152"/>
                <a:gd name="T36" fmla="*/ 1159 w 159"/>
                <a:gd name="T37" fmla="*/ 67 h 152"/>
                <a:gd name="T38" fmla="*/ 1024 w 159"/>
                <a:gd name="T39" fmla="*/ 66 h 152"/>
                <a:gd name="T40" fmla="*/ 900 w 159"/>
                <a:gd name="T41" fmla="*/ 71 h 152"/>
                <a:gd name="T42" fmla="*/ 801 w 159"/>
                <a:gd name="T43" fmla="*/ 85 h 152"/>
                <a:gd name="T44" fmla="*/ 795 w 159"/>
                <a:gd name="T45" fmla="*/ 98 h 152"/>
                <a:gd name="T46" fmla="*/ 693 w 159"/>
                <a:gd name="T47" fmla="*/ 101 h 152"/>
                <a:gd name="T48" fmla="*/ 604 w 159"/>
                <a:gd name="T49" fmla="*/ 101 h 152"/>
                <a:gd name="T50" fmla="*/ 581 w 159"/>
                <a:gd name="T51" fmla="*/ 94 h 152"/>
                <a:gd name="T52" fmla="*/ 573 w 159"/>
                <a:gd name="T53" fmla="*/ 74 h 152"/>
                <a:gd name="T54" fmla="*/ 565 w 159"/>
                <a:gd name="T55" fmla="*/ 72 h 152"/>
                <a:gd name="T56" fmla="*/ 543 w 159"/>
                <a:gd name="T57" fmla="*/ 90 h 152"/>
                <a:gd name="T58" fmla="*/ 364 w 159"/>
                <a:gd name="T59" fmla="*/ 99 h 152"/>
                <a:gd name="T60" fmla="*/ 144 w 159"/>
                <a:gd name="T61" fmla="*/ 90 h 152"/>
                <a:gd name="T62" fmla="*/ 61 w 159"/>
                <a:gd name="T63" fmla="*/ 75 h 152"/>
                <a:gd name="T64" fmla="*/ 100 w 159"/>
                <a:gd name="T65" fmla="*/ 58 h 152"/>
                <a:gd name="T66" fmla="*/ 205 w 159"/>
                <a:gd name="T67" fmla="*/ 53 h 152"/>
                <a:gd name="T68" fmla="*/ 344 w 159"/>
                <a:gd name="T69" fmla="*/ 53 h 152"/>
                <a:gd name="T70" fmla="*/ 543 w 159"/>
                <a:gd name="T71" fmla="*/ 59 h 152"/>
                <a:gd name="T72" fmla="*/ 608 w 159"/>
                <a:gd name="T73" fmla="*/ 61 h 152"/>
                <a:gd name="T74" fmla="*/ 608 w 159"/>
                <a:gd name="T75" fmla="*/ 58 h 152"/>
                <a:gd name="T76" fmla="*/ 616 w 159"/>
                <a:gd name="T77" fmla="*/ 53 h 152"/>
                <a:gd name="T78" fmla="*/ 427 w 159"/>
                <a:gd name="T79" fmla="*/ 50 h 152"/>
                <a:gd name="T80" fmla="*/ 228 w 159"/>
                <a:gd name="T81" fmla="*/ 45 h 152"/>
                <a:gd name="T82" fmla="*/ 144 w 159"/>
                <a:gd name="T83" fmla="*/ 37 h 152"/>
                <a:gd name="T84" fmla="*/ 128 w 159"/>
                <a:gd name="T85" fmla="*/ 19 h 152"/>
                <a:gd name="T86" fmla="*/ 283 w 159"/>
                <a:gd name="T87" fmla="*/ 13 h 152"/>
                <a:gd name="T88" fmla="*/ 372 w 159"/>
                <a:gd name="T89" fmla="*/ 24 h 152"/>
                <a:gd name="T90" fmla="*/ 283 w 159"/>
                <a:gd name="T91" fmla="*/ 32 h 152"/>
                <a:gd name="T92" fmla="*/ 252 w 159"/>
                <a:gd name="T93" fmla="*/ 28 h 152"/>
                <a:gd name="T94" fmla="*/ 244 w 159"/>
                <a:gd name="T95" fmla="*/ 24 h 152"/>
                <a:gd name="T96" fmla="*/ 205 w 159"/>
                <a:gd name="T97" fmla="*/ 28 h 152"/>
                <a:gd name="T98" fmla="*/ 189 w 159"/>
                <a:gd name="T99" fmla="*/ 35 h 152"/>
                <a:gd name="T100" fmla="*/ 299 w 159"/>
                <a:gd name="T101" fmla="*/ 39 h 152"/>
                <a:gd name="T102" fmla="*/ 465 w 159"/>
                <a:gd name="T103" fmla="*/ 44 h 152"/>
                <a:gd name="T104" fmla="*/ 488 w 159"/>
                <a:gd name="T105" fmla="*/ 42 h 152"/>
                <a:gd name="T106" fmla="*/ 449 w 159"/>
                <a:gd name="T107" fmla="*/ 34 h 152"/>
                <a:gd name="T108" fmla="*/ 449 w 159"/>
                <a:gd name="T109" fmla="*/ 17 h 152"/>
                <a:gd name="T110" fmla="*/ 472 w 159"/>
                <a:gd name="T111" fmla="*/ 9 h 152"/>
                <a:gd name="T112" fmla="*/ 528 w 159"/>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9"/>
                <a:gd name="T172" fmla="*/ 0 h 152"/>
                <a:gd name="T173" fmla="*/ 159 w 159"/>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9" h="152">
                  <a:moveTo>
                    <a:pt x="70" y="0"/>
                  </a:moveTo>
                  <a:lnTo>
                    <a:pt x="69" y="0"/>
                  </a:lnTo>
                  <a:lnTo>
                    <a:pt x="67" y="0"/>
                  </a:lnTo>
                  <a:lnTo>
                    <a:pt x="62" y="0"/>
                  </a:lnTo>
                  <a:lnTo>
                    <a:pt x="58" y="0"/>
                  </a:lnTo>
                  <a:lnTo>
                    <a:pt x="52" y="1"/>
                  </a:lnTo>
                  <a:lnTo>
                    <a:pt x="46" y="1"/>
                  </a:lnTo>
                  <a:lnTo>
                    <a:pt x="39" y="3"/>
                  </a:lnTo>
                  <a:lnTo>
                    <a:pt x="34" y="3"/>
                  </a:lnTo>
                  <a:lnTo>
                    <a:pt x="27" y="7"/>
                  </a:lnTo>
                  <a:lnTo>
                    <a:pt x="21" y="10"/>
                  </a:lnTo>
                  <a:lnTo>
                    <a:pt x="16" y="15"/>
                  </a:lnTo>
                  <a:lnTo>
                    <a:pt x="11" y="19"/>
                  </a:lnTo>
                  <a:lnTo>
                    <a:pt x="8" y="26"/>
                  </a:lnTo>
                  <a:lnTo>
                    <a:pt x="6" y="33"/>
                  </a:lnTo>
                  <a:lnTo>
                    <a:pt x="6" y="43"/>
                  </a:lnTo>
                  <a:lnTo>
                    <a:pt x="8" y="52"/>
                  </a:lnTo>
                  <a:lnTo>
                    <a:pt x="7" y="52"/>
                  </a:lnTo>
                  <a:lnTo>
                    <a:pt x="6" y="52"/>
                  </a:lnTo>
                  <a:lnTo>
                    <a:pt x="5" y="52"/>
                  </a:lnTo>
                  <a:lnTo>
                    <a:pt x="4" y="52"/>
                  </a:lnTo>
                  <a:lnTo>
                    <a:pt x="2" y="52"/>
                  </a:lnTo>
                  <a:lnTo>
                    <a:pt x="1" y="52"/>
                  </a:lnTo>
                  <a:lnTo>
                    <a:pt x="0" y="52"/>
                  </a:lnTo>
                  <a:lnTo>
                    <a:pt x="0" y="55"/>
                  </a:lnTo>
                  <a:lnTo>
                    <a:pt x="0" y="58"/>
                  </a:lnTo>
                  <a:lnTo>
                    <a:pt x="0" y="63"/>
                  </a:lnTo>
                  <a:lnTo>
                    <a:pt x="0" y="69"/>
                  </a:lnTo>
                  <a:lnTo>
                    <a:pt x="0" y="78"/>
                  </a:lnTo>
                  <a:lnTo>
                    <a:pt x="0" y="85"/>
                  </a:lnTo>
                  <a:lnTo>
                    <a:pt x="0" y="94"/>
                  </a:lnTo>
                  <a:lnTo>
                    <a:pt x="0" y="102"/>
                  </a:lnTo>
                  <a:lnTo>
                    <a:pt x="0" y="113"/>
                  </a:lnTo>
                  <a:lnTo>
                    <a:pt x="0" y="121"/>
                  </a:lnTo>
                  <a:lnTo>
                    <a:pt x="0" y="130"/>
                  </a:lnTo>
                  <a:lnTo>
                    <a:pt x="0" y="136"/>
                  </a:lnTo>
                  <a:lnTo>
                    <a:pt x="0" y="143"/>
                  </a:lnTo>
                  <a:lnTo>
                    <a:pt x="0" y="148"/>
                  </a:lnTo>
                  <a:lnTo>
                    <a:pt x="0" y="151"/>
                  </a:lnTo>
                  <a:lnTo>
                    <a:pt x="2" y="151"/>
                  </a:lnTo>
                  <a:lnTo>
                    <a:pt x="5" y="151"/>
                  </a:lnTo>
                  <a:lnTo>
                    <a:pt x="9" y="150"/>
                  </a:lnTo>
                  <a:lnTo>
                    <a:pt x="13" y="150"/>
                  </a:lnTo>
                  <a:lnTo>
                    <a:pt x="19" y="148"/>
                  </a:lnTo>
                  <a:lnTo>
                    <a:pt x="24" y="148"/>
                  </a:lnTo>
                  <a:lnTo>
                    <a:pt x="29" y="146"/>
                  </a:lnTo>
                  <a:lnTo>
                    <a:pt x="34" y="146"/>
                  </a:lnTo>
                  <a:lnTo>
                    <a:pt x="39" y="144"/>
                  </a:lnTo>
                  <a:lnTo>
                    <a:pt x="43" y="144"/>
                  </a:lnTo>
                  <a:lnTo>
                    <a:pt x="49" y="142"/>
                  </a:lnTo>
                  <a:lnTo>
                    <a:pt x="52" y="142"/>
                  </a:lnTo>
                  <a:lnTo>
                    <a:pt x="55" y="140"/>
                  </a:lnTo>
                  <a:lnTo>
                    <a:pt x="56" y="140"/>
                  </a:lnTo>
                  <a:lnTo>
                    <a:pt x="57" y="138"/>
                  </a:lnTo>
                  <a:lnTo>
                    <a:pt x="57" y="139"/>
                  </a:lnTo>
                  <a:lnTo>
                    <a:pt x="58" y="139"/>
                  </a:lnTo>
                  <a:lnTo>
                    <a:pt x="60" y="139"/>
                  </a:lnTo>
                  <a:lnTo>
                    <a:pt x="63" y="139"/>
                  </a:lnTo>
                  <a:lnTo>
                    <a:pt x="65" y="139"/>
                  </a:lnTo>
                  <a:lnTo>
                    <a:pt x="69" y="139"/>
                  </a:lnTo>
                  <a:lnTo>
                    <a:pt x="72" y="139"/>
                  </a:lnTo>
                  <a:lnTo>
                    <a:pt x="76" y="139"/>
                  </a:lnTo>
                  <a:lnTo>
                    <a:pt x="79" y="139"/>
                  </a:lnTo>
                  <a:lnTo>
                    <a:pt x="83" y="139"/>
                  </a:lnTo>
                  <a:lnTo>
                    <a:pt x="86" y="139"/>
                  </a:lnTo>
                  <a:lnTo>
                    <a:pt x="89" y="139"/>
                  </a:lnTo>
                  <a:lnTo>
                    <a:pt x="91" y="139"/>
                  </a:lnTo>
                  <a:lnTo>
                    <a:pt x="93" y="139"/>
                  </a:lnTo>
                  <a:lnTo>
                    <a:pt x="94" y="139"/>
                  </a:lnTo>
                  <a:lnTo>
                    <a:pt x="95" y="139"/>
                  </a:lnTo>
                  <a:lnTo>
                    <a:pt x="95" y="140"/>
                  </a:lnTo>
                  <a:lnTo>
                    <a:pt x="95" y="141"/>
                  </a:lnTo>
                  <a:lnTo>
                    <a:pt x="95" y="143"/>
                  </a:lnTo>
                  <a:lnTo>
                    <a:pt x="95" y="144"/>
                  </a:lnTo>
                  <a:lnTo>
                    <a:pt x="95" y="146"/>
                  </a:lnTo>
                  <a:lnTo>
                    <a:pt x="95" y="148"/>
                  </a:lnTo>
                  <a:lnTo>
                    <a:pt x="95" y="149"/>
                  </a:lnTo>
                  <a:lnTo>
                    <a:pt x="97" y="149"/>
                  </a:lnTo>
                  <a:lnTo>
                    <a:pt x="99" y="149"/>
                  </a:lnTo>
                  <a:lnTo>
                    <a:pt x="100" y="149"/>
                  </a:lnTo>
                  <a:lnTo>
                    <a:pt x="102" y="147"/>
                  </a:lnTo>
                  <a:lnTo>
                    <a:pt x="103" y="147"/>
                  </a:lnTo>
                  <a:lnTo>
                    <a:pt x="105" y="145"/>
                  </a:lnTo>
                  <a:lnTo>
                    <a:pt x="106" y="145"/>
                  </a:lnTo>
                  <a:lnTo>
                    <a:pt x="108" y="143"/>
                  </a:lnTo>
                  <a:lnTo>
                    <a:pt x="110" y="141"/>
                  </a:lnTo>
                  <a:lnTo>
                    <a:pt x="110" y="139"/>
                  </a:lnTo>
                  <a:lnTo>
                    <a:pt x="112" y="138"/>
                  </a:lnTo>
                  <a:lnTo>
                    <a:pt x="112" y="136"/>
                  </a:lnTo>
                  <a:lnTo>
                    <a:pt x="114" y="134"/>
                  </a:lnTo>
                  <a:lnTo>
                    <a:pt x="116" y="132"/>
                  </a:lnTo>
                  <a:lnTo>
                    <a:pt x="118" y="130"/>
                  </a:lnTo>
                  <a:lnTo>
                    <a:pt x="118" y="129"/>
                  </a:lnTo>
                  <a:lnTo>
                    <a:pt x="118" y="126"/>
                  </a:lnTo>
                  <a:lnTo>
                    <a:pt x="118" y="123"/>
                  </a:lnTo>
                  <a:lnTo>
                    <a:pt x="120" y="119"/>
                  </a:lnTo>
                  <a:lnTo>
                    <a:pt x="120" y="116"/>
                  </a:lnTo>
                  <a:lnTo>
                    <a:pt x="120" y="112"/>
                  </a:lnTo>
                  <a:lnTo>
                    <a:pt x="121" y="108"/>
                  </a:lnTo>
                  <a:lnTo>
                    <a:pt x="123" y="103"/>
                  </a:lnTo>
                  <a:lnTo>
                    <a:pt x="124" y="100"/>
                  </a:lnTo>
                  <a:lnTo>
                    <a:pt x="125" y="96"/>
                  </a:lnTo>
                  <a:lnTo>
                    <a:pt x="128" y="94"/>
                  </a:lnTo>
                  <a:lnTo>
                    <a:pt x="132" y="90"/>
                  </a:lnTo>
                  <a:lnTo>
                    <a:pt x="137" y="88"/>
                  </a:lnTo>
                  <a:lnTo>
                    <a:pt x="143" y="86"/>
                  </a:lnTo>
                  <a:lnTo>
                    <a:pt x="149" y="86"/>
                  </a:lnTo>
                  <a:lnTo>
                    <a:pt x="158" y="85"/>
                  </a:lnTo>
                  <a:lnTo>
                    <a:pt x="156" y="85"/>
                  </a:lnTo>
                  <a:lnTo>
                    <a:pt x="154" y="85"/>
                  </a:lnTo>
                  <a:lnTo>
                    <a:pt x="152" y="84"/>
                  </a:lnTo>
                  <a:lnTo>
                    <a:pt x="148" y="84"/>
                  </a:lnTo>
                  <a:lnTo>
                    <a:pt x="147" y="84"/>
                  </a:lnTo>
                  <a:lnTo>
                    <a:pt x="144" y="84"/>
                  </a:lnTo>
                  <a:lnTo>
                    <a:pt x="142" y="82"/>
                  </a:lnTo>
                  <a:lnTo>
                    <a:pt x="139" y="82"/>
                  </a:lnTo>
                  <a:lnTo>
                    <a:pt x="137" y="82"/>
                  </a:lnTo>
                  <a:lnTo>
                    <a:pt x="134" y="82"/>
                  </a:lnTo>
                  <a:lnTo>
                    <a:pt x="132" y="81"/>
                  </a:lnTo>
                  <a:lnTo>
                    <a:pt x="130" y="81"/>
                  </a:lnTo>
                  <a:lnTo>
                    <a:pt x="128" y="80"/>
                  </a:lnTo>
                  <a:lnTo>
                    <a:pt x="128" y="79"/>
                  </a:lnTo>
                  <a:lnTo>
                    <a:pt x="122" y="84"/>
                  </a:lnTo>
                  <a:lnTo>
                    <a:pt x="118" y="89"/>
                  </a:lnTo>
                  <a:lnTo>
                    <a:pt x="114" y="92"/>
                  </a:lnTo>
                  <a:lnTo>
                    <a:pt x="112" y="95"/>
                  </a:lnTo>
                  <a:lnTo>
                    <a:pt x="109" y="99"/>
                  </a:lnTo>
                  <a:lnTo>
                    <a:pt x="108" y="101"/>
                  </a:lnTo>
                  <a:lnTo>
                    <a:pt x="106" y="103"/>
                  </a:lnTo>
                  <a:lnTo>
                    <a:pt x="106" y="105"/>
                  </a:lnTo>
                  <a:lnTo>
                    <a:pt x="105" y="107"/>
                  </a:lnTo>
                  <a:lnTo>
                    <a:pt x="105" y="109"/>
                  </a:lnTo>
                  <a:lnTo>
                    <a:pt x="105" y="111"/>
                  </a:lnTo>
                  <a:lnTo>
                    <a:pt x="105" y="113"/>
                  </a:lnTo>
                  <a:lnTo>
                    <a:pt x="104" y="116"/>
                  </a:lnTo>
                  <a:lnTo>
                    <a:pt x="104" y="118"/>
                  </a:lnTo>
                  <a:lnTo>
                    <a:pt x="104" y="121"/>
                  </a:lnTo>
                  <a:lnTo>
                    <a:pt x="104" y="123"/>
                  </a:lnTo>
                  <a:lnTo>
                    <a:pt x="102" y="125"/>
                  </a:lnTo>
                  <a:lnTo>
                    <a:pt x="100" y="126"/>
                  </a:lnTo>
                  <a:lnTo>
                    <a:pt x="99" y="127"/>
                  </a:lnTo>
                  <a:lnTo>
                    <a:pt x="97" y="127"/>
                  </a:lnTo>
                  <a:lnTo>
                    <a:pt x="94" y="127"/>
                  </a:lnTo>
                  <a:lnTo>
                    <a:pt x="93" y="127"/>
                  </a:lnTo>
                  <a:lnTo>
                    <a:pt x="91" y="127"/>
                  </a:lnTo>
                  <a:lnTo>
                    <a:pt x="89" y="127"/>
                  </a:lnTo>
                  <a:lnTo>
                    <a:pt x="86" y="127"/>
                  </a:lnTo>
                  <a:lnTo>
                    <a:pt x="84" y="127"/>
                  </a:lnTo>
                  <a:lnTo>
                    <a:pt x="83" y="127"/>
                  </a:lnTo>
                  <a:lnTo>
                    <a:pt x="81" y="127"/>
                  </a:lnTo>
                  <a:lnTo>
                    <a:pt x="80" y="127"/>
                  </a:lnTo>
                  <a:lnTo>
                    <a:pt x="79" y="127"/>
                  </a:lnTo>
                  <a:lnTo>
                    <a:pt x="78" y="127"/>
                  </a:lnTo>
                  <a:lnTo>
                    <a:pt x="78" y="126"/>
                  </a:lnTo>
                  <a:lnTo>
                    <a:pt x="76" y="126"/>
                  </a:lnTo>
                  <a:lnTo>
                    <a:pt x="76" y="124"/>
                  </a:lnTo>
                  <a:lnTo>
                    <a:pt x="76" y="123"/>
                  </a:lnTo>
                  <a:lnTo>
                    <a:pt x="76" y="120"/>
                  </a:lnTo>
                  <a:lnTo>
                    <a:pt x="76" y="117"/>
                  </a:lnTo>
                  <a:lnTo>
                    <a:pt x="76" y="114"/>
                  </a:lnTo>
                  <a:lnTo>
                    <a:pt x="76" y="110"/>
                  </a:lnTo>
                  <a:lnTo>
                    <a:pt x="76" y="106"/>
                  </a:lnTo>
                  <a:lnTo>
                    <a:pt x="75" y="103"/>
                  </a:lnTo>
                  <a:lnTo>
                    <a:pt x="75" y="100"/>
                  </a:lnTo>
                  <a:lnTo>
                    <a:pt x="75" y="97"/>
                  </a:lnTo>
                  <a:lnTo>
                    <a:pt x="75" y="93"/>
                  </a:lnTo>
                  <a:lnTo>
                    <a:pt x="75" y="91"/>
                  </a:lnTo>
                  <a:lnTo>
                    <a:pt x="75" y="88"/>
                  </a:lnTo>
                  <a:lnTo>
                    <a:pt x="75" y="87"/>
                  </a:lnTo>
                  <a:lnTo>
                    <a:pt x="75" y="86"/>
                  </a:lnTo>
                  <a:lnTo>
                    <a:pt x="74" y="87"/>
                  </a:lnTo>
                  <a:lnTo>
                    <a:pt x="74" y="89"/>
                  </a:lnTo>
                  <a:lnTo>
                    <a:pt x="74" y="91"/>
                  </a:lnTo>
                  <a:lnTo>
                    <a:pt x="74" y="93"/>
                  </a:lnTo>
                  <a:lnTo>
                    <a:pt x="74" y="97"/>
                  </a:lnTo>
                  <a:lnTo>
                    <a:pt x="74" y="100"/>
                  </a:lnTo>
                  <a:lnTo>
                    <a:pt x="74" y="103"/>
                  </a:lnTo>
                  <a:lnTo>
                    <a:pt x="74" y="106"/>
                  </a:lnTo>
                  <a:lnTo>
                    <a:pt x="72" y="110"/>
                  </a:lnTo>
                  <a:lnTo>
                    <a:pt x="71" y="113"/>
                  </a:lnTo>
                  <a:lnTo>
                    <a:pt x="70" y="117"/>
                  </a:lnTo>
                  <a:lnTo>
                    <a:pt x="68" y="119"/>
                  </a:lnTo>
                  <a:lnTo>
                    <a:pt x="65" y="122"/>
                  </a:lnTo>
                  <a:lnTo>
                    <a:pt x="62" y="124"/>
                  </a:lnTo>
                  <a:lnTo>
                    <a:pt x="58" y="124"/>
                  </a:lnTo>
                  <a:lnTo>
                    <a:pt x="55" y="124"/>
                  </a:lnTo>
                  <a:lnTo>
                    <a:pt x="48" y="124"/>
                  </a:lnTo>
                  <a:lnTo>
                    <a:pt x="43" y="124"/>
                  </a:lnTo>
                  <a:lnTo>
                    <a:pt x="37" y="123"/>
                  </a:lnTo>
                  <a:lnTo>
                    <a:pt x="33" y="121"/>
                  </a:lnTo>
                  <a:lnTo>
                    <a:pt x="29" y="120"/>
                  </a:lnTo>
                  <a:lnTo>
                    <a:pt x="25" y="119"/>
                  </a:lnTo>
                  <a:lnTo>
                    <a:pt x="21" y="117"/>
                  </a:lnTo>
                  <a:lnTo>
                    <a:pt x="19" y="113"/>
                  </a:lnTo>
                  <a:lnTo>
                    <a:pt x="16" y="111"/>
                  </a:lnTo>
                  <a:lnTo>
                    <a:pt x="14" y="108"/>
                  </a:lnTo>
                  <a:lnTo>
                    <a:pt x="12" y="107"/>
                  </a:lnTo>
                  <a:lnTo>
                    <a:pt x="11" y="103"/>
                  </a:lnTo>
                  <a:lnTo>
                    <a:pt x="9" y="101"/>
                  </a:lnTo>
                  <a:lnTo>
                    <a:pt x="8" y="98"/>
                  </a:lnTo>
                  <a:lnTo>
                    <a:pt x="8" y="94"/>
                  </a:lnTo>
                  <a:lnTo>
                    <a:pt x="8" y="91"/>
                  </a:lnTo>
                  <a:lnTo>
                    <a:pt x="8" y="87"/>
                  </a:lnTo>
                  <a:lnTo>
                    <a:pt x="8" y="84"/>
                  </a:lnTo>
                  <a:lnTo>
                    <a:pt x="8" y="81"/>
                  </a:lnTo>
                  <a:lnTo>
                    <a:pt x="10" y="77"/>
                  </a:lnTo>
                  <a:lnTo>
                    <a:pt x="11" y="75"/>
                  </a:lnTo>
                  <a:lnTo>
                    <a:pt x="13" y="73"/>
                  </a:lnTo>
                  <a:lnTo>
                    <a:pt x="15" y="71"/>
                  </a:lnTo>
                  <a:lnTo>
                    <a:pt x="17" y="69"/>
                  </a:lnTo>
                  <a:lnTo>
                    <a:pt x="19" y="69"/>
                  </a:lnTo>
                  <a:lnTo>
                    <a:pt x="21" y="68"/>
                  </a:lnTo>
                  <a:lnTo>
                    <a:pt x="22" y="68"/>
                  </a:lnTo>
                  <a:lnTo>
                    <a:pt x="25" y="66"/>
                  </a:lnTo>
                  <a:lnTo>
                    <a:pt x="27" y="66"/>
                  </a:lnTo>
                  <a:lnTo>
                    <a:pt x="29" y="66"/>
                  </a:lnTo>
                  <a:lnTo>
                    <a:pt x="31" y="66"/>
                  </a:lnTo>
                  <a:lnTo>
                    <a:pt x="34" y="64"/>
                  </a:lnTo>
                  <a:lnTo>
                    <a:pt x="36" y="65"/>
                  </a:lnTo>
                  <a:lnTo>
                    <a:pt x="38" y="65"/>
                  </a:lnTo>
                  <a:lnTo>
                    <a:pt x="41" y="66"/>
                  </a:lnTo>
                  <a:lnTo>
                    <a:pt x="45" y="66"/>
                  </a:lnTo>
                  <a:lnTo>
                    <a:pt x="49" y="67"/>
                  </a:lnTo>
                  <a:lnTo>
                    <a:pt x="52" y="67"/>
                  </a:lnTo>
                  <a:lnTo>
                    <a:pt x="56" y="69"/>
                  </a:lnTo>
                  <a:lnTo>
                    <a:pt x="61" y="69"/>
                  </a:lnTo>
                  <a:lnTo>
                    <a:pt x="64" y="71"/>
                  </a:lnTo>
                  <a:lnTo>
                    <a:pt x="68" y="72"/>
                  </a:lnTo>
                  <a:lnTo>
                    <a:pt x="71" y="74"/>
                  </a:lnTo>
                  <a:lnTo>
                    <a:pt x="74" y="74"/>
                  </a:lnTo>
                  <a:lnTo>
                    <a:pt x="76" y="76"/>
                  </a:lnTo>
                  <a:lnTo>
                    <a:pt x="79" y="76"/>
                  </a:lnTo>
                  <a:lnTo>
                    <a:pt x="80" y="77"/>
                  </a:lnTo>
                  <a:lnTo>
                    <a:pt x="81" y="77"/>
                  </a:lnTo>
                  <a:lnTo>
                    <a:pt x="80" y="77"/>
                  </a:lnTo>
                  <a:lnTo>
                    <a:pt x="80" y="76"/>
                  </a:lnTo>
                  <a:lnTo>
                    <a:pt x="80" y="74"/>
                  </a:lnTo>
                  <a:lnTo>
                    <a:pt x="80" y="72"/>
                  </a:lnTo>
                  <a:lnTo>
                    <a:pt x="80" y="71"/>
                  </a:lnTo>
                  <a:lnTo>
                    <a:pt x="80" y="69"/>
                  </a:lnTo>
                  <a:lnTo>
                    <a:pt x="80" y="68"/>
                  </a:lnTo>
                  <a:lnTo>
                    <a:pt x="81" y="66"/>
                  </a:lnTo>
                  <a:lnTo>
                    <a:pt x="77" y="66"/>
                  </a:lnTo>
                  <a:lnTo>
                    <a:pt x="74" y="66"/>
                  </a:lnTo>
                  <a:lnTo>
                    <a:pt x="71" y="66"/>
                  </a:lnTo>
                  <a:lnTo>
                    <a:pt x="68" y="65"/>
                  </a:lnTo>
                  <a:lnTo>
                    <a:pt x="63" y="65"/>
                  </a:lnTo>
                  <a:lnTo>
                    <a:pt x="59" y="63"/>
                  </a:lnTo>
                  <a:lnTo>
                    <a:pt x="56" y="63"/>
                  </a:lnTo>
                  <a:lnTo>
                    <a:pt x="52" y="62"/>
                  </a:lnTo>
                  <a:lnTo>
                    <a:pt x="48" y="62"/>
                  </a:lnTo>
                  <a:lnTo>
                    <a:pt x="44" y="60"/>
                  </a:lnTo>
                  <a:lnTo>
                    <a:pt x="40" y="60"/>
                  </a:lnTo>
                  <a:lnTo>
                    <a:pt x="37" y="58"/>
                  </a:lnTo>
                  <a:lnTo>
                    <a:pt x="33" y="58"/>
                  </a:lnTo>
                  <a:lnTo>
                    <a:pt x="30" y="56"/>
                  </a:lnTo>
                  <a:lnTo>
                    <a:pt x="28" y="55"/>
                  </a:lnTo>
                  <a:lnTo>
                    <a:pt x="26" y="53"/>
                  </a:lnTo>
                  <a:lnTo>
                    <a:pt x="24" y="53"/>
                  </a:lnTo>
                  <a:lnTo>
                    <a:pt x="23" y="52"/>
                  </a:lnTo>
                  <a:lnTo>
                    <a:pt x="21" y="50"/>
                  </a:lnTo>
                  <a:lnTo>
                    <a:pt x="21" y="48"/>
                  </a:lnTo>
                  <a:lnTo>
                    <a:pt x="19" y="46"/>
                  </a:lnTo>
                  <a:lnTo>
                    <a:pt x="18" y="43"/>
                  </a:lnTo>
                  <a:lnTo>
                    <a:pt x="17" y="41"/>
                  </a:lnTo>
                  <a:lnTo>
                    <a:pt x="17" y="37"/>
                  </a:lnTo>
                  <a:lnTo>
                    <a:pt x="16" y="35"/>
                  </a:lnTo>
                  <a:lnTo>
                    <a:pt x="16" y="32"/>
                  </a:lnTo>
                  <a:lnTo>
                    <a:pt x="16" y="29"/>
                  </a:lnTo>
                  <a:lnTo>
                    <a:pt x="17" y="25"/>
                  </a:lnTo>
                  <a:lnTo>
                    <a:pt x="17" y="24"/>
                  </a:lnTo>
                  <a:lnTo>
                    <a:pt x="19" y="20"/>
                  </a:lnTo>
                  <a:lnTo>
                    <a:pt x="22" y="19"/>
                  </a:lnTo>
                  <a:lnTo>
                    <a:pt x="26" y="16"/>
                  </a:lnTo>
                  <a:lnTo>
                    <a:pt x="30" y="16"/>
                  </a:lnTo>
                  <a:lnTo>
                    <a:pt x="34" y="15"/>
                  </a:lnTo>
                  <a:lnTo>
                    <a:pt x="37" y="16"/>
                  </a:lnTo>
                  <a:lnTo>
                    <a:pt x="40" y="16"/>
                  </a:lnTo>
                  <a:lnTo>
                    <a:pt x="42" y="18"/>
                  </a:lnTo>
                  <a:lnTo>
                    <a:pt x="45" y="20"/>
                  </a:lnTo>
                  <a:lnTo>
                    <a:pt x="47" y="22"/>
                  </a:lnTo>
                  <a:lnTo>
                    <a:pt x="49" y="24"/>
                  </a:lnTo>
                  <a:lnTo>
                    <a:pt x="49" y="28"/>
                  </a:lnTo>
                  <a:lnTo>
                    <a:pt x="49" y="30"/>
                  </a:lnTo>
                  <a:lnTo>
                    <a:pt x="48" y="32"/>
                  </a:lnTo>
                  <a:lnTo>
                    <a:pt x="48" y="34"/>
                  </a:lnTo>
                  <a:lnTo>
                    <a:pt x="46" y="36"/>
                  </a:lnTo>
                  <a:lnTo>
                    <a:pt x="45" y="38"/>
                  </a:lnTo>
                  <a:lnTo>
                    <a:pt x="41" y="40"/>
                  </a:lnTo>
                  <a:lnTo>
                    <a:pt x="39" y="40"/>
                  </a:lnTo>
                  <a:lnTo>
                    <a:pt x="37" y="40"/>
                  </a:lnTo>
                  <a:lnTo>
                    <a:pt x="36" y="40"/>
                  </a:lnTo>
                  <a:lnTo>
                    <a:pt x="36" y="39"/>
                  </a:lnTo>
                  <a:lnTo>
                    <a:pt x="34" y="39"/>
                  </a:lnTo>
                  <a:lnTo>
                    <a:pt x="34" y="37"/>
                  </a:lnTo>
                  <a:lnTo>
                    <a:pt x="33" y="36"/>
                  </a:lnTo>
                  <a:lnTo>
                    <a:pt x="33" y="34"/>
                  </a:lnTo>
                  <a:lnTo>
                    <a:pt x="32" y="34"/>
                  </a:lnTo>
                  <a:lnTo>
                    <a:pt x="32" y="32"/>
                  </a:lnTo>
                  <a:lnTo>
                    <a:pt x="32" y="31"/>
                  </a:lnTo>
                  <a:lnTo>
                    <a:pt x="32" y="30"/>
                  </a:lnTo>
                  <a:lnTo>
                    <a:pt x="32" y="28"/>
                  </a:lnTo>
                  <a:lnTo>
                    <a:pt x="30" y="30"/>
                  </a:lnTo>
                  <a:lnTo>
                    <a:pt x="29" y="31"/>
                  </a:lnTo>
                  <a:lnTo>
                    <a:pt x="27" y="33"/>
                  </a:lnTo>
                  <a:lnTo>
                    <a:pt x="27" y="35"/>
                  </a:lnTo>
                  <a:lnTo>
                    <a:pt x="27" y="36"/>
                  </a:lnTo>
                  <a:lnTo>
                    <a:pt x="25" y="38"/>
                  </a:lnTo>
                  <a:lnTo>
                    <a:pt x="25" y="40"/>
                  </a:lnTo>
                  <a:lnTo>
                    <a:pt x="25" y="42"/>
                  </a:lnTo>
                  <a:lnTo>
                    <a:pt x="25" y="44"/>
                  </a:lnTo>
                  <a:lnTo>
                    <a:pt x="26" y="44"/>
                  </a:lnTo>
                  <a:lnTo>
                    <a:pt x="28" y="46"/>
                  </a:lnTo>
                  <a:lnTo>
                    <a:pt x="32" y="47"/>
                  </a:lnTo>
                  <a:lnTo>
                    <a:pt x="35" y="49"/>
                  </a:lnTo>
                  <a:lnTo>
                    <a:pt x="39" y="49"/>
                  </a:lnTo>
                  <a:lnTo>
                    <a:pt x="42" y="50"/>
                  </a:lnTo>
                  <a:lnTo>
                    <a:pt x="46" y="51"/>
                  </a:lnTo>
                  <a:lnTo>
                    <a:pt x="49" y="52"/>
                  </a:lnTo>
                  <a:lnTo>
                    <a:pt x="54" y="52"/>
                  </a:lnTo>
                  <a:lnTo>
                    <a:pt x="55" y="54"/>
                  </a:lnTo>
                  <a:lnTo>
                    <a:pt x="59" y="55"/>
                  </a:lnTo>
                  <a:lnTo>
                    <a:pt x="61" y="55"/>
                  </a:lnTo>
                  <a:lnTo>
                    <a:pt x="64" y="55"/>
                  </a:lnTo>
                  <a:lnTo>
                    <a:pt x="66" y="55"/>
                  </a:lnTo>
                  <a:lnTo>
                    <a:pt x="66" y="54"/>
                  </a:lnTo>
                  <a:lnTo>
                    <a:pt x="66" y="52"/>
                  </a:lnTo>
                  <a:lnTo>
                    <a:pt x="64" y="52"/>
                  </a:lnTo>
                  <a:lnTo>
                    <a:pt x="63" y="52"/>
                  </a:lnTo>
                  <a:lnTo>
                    <a:pt x="63" y="51"/>
                  </a:lnTo>
                  <a:lnTo>
                    <a:pt x="61" y="50"/>
                  </a:lnTo>
                  <a:lnTo>
                    <a:pt x="61" y="49"/>
                  </a:lnTo>
                  <a:lnTo>
                    <a:pt x="61" y="47"/>
                  </a:lnTo>
                  <a:lnTo>
                    <a:pt x="61" y="45"/>
                  </a:lnTo>
                  <a:lnTo>
                    <a:pt x="59" y="43"/>
                  </a:lnTo>
                  <a:lnTo>
                    <a:pt x="59" y="41"/>
                  </a:lnTo>
                  <a:lnTo>
                    <a:pt x="58" y="40"/>
                  </a:lnTo>
                  <a:lnTo>
                    <a:pt x="58" y="36"/>
                  </a:lnTo>
                  <a:lnTo>
                    <a:pt x="58" y="33"/>
                  </a:lnTo>
                  <a:lnTo>
                    <a:pt x="58" y="30"/>
                  </a:lnTo>
                  <a:lnTo>
                    <a:pt x="58" y="26"/>
                  </a:lnTo>
                  <a:lnTo>
                    <a:pt x="59" y="20"/>
                  </a:lnTo>
                  <a:lnTo>
                    <a:pt x="59" y="19"/>
                  </a:lnTo>
                  <a:lnTo>
                    <a:pt x="61" y="17"/>
                  </a:lnTo>
                  <a:lnTo>
                    <a:pt x="61" y="15"/>
                  </a:lnTo>
                  <a:lnTo>
                    <a:pt x="62" y="13"/>
                  </a:lnTo>
                  <a:lnTo>
                    <a:pt x="62" y="12"/>
                  </a:lnTo>
                  <a:lnTo>
                    <a:pt x="64" y="10"/>
                  </a:lnTo>
                  <a:lnTo>
                    <a:pt x="64" y="9"/>
                  </a:lnTo>
                  <a:lnTo>
                    <a:pt x="66" y="7"/>
                  </a:lnTo>
                  <a:lnTo>
                    <a:pt x="66" y="5"/>
                  </a:lnTo>
                  <a:lnTo>
                    <a:pt x="68" y="3"/>
                  </a:lnTo>
                  <a:lnTo>
                    <a:pt x="69" y="1"/>
                  </a:lnTo>
                  <a:lnTo>
                    <a:pt x="70" y="0"/>
                  </a:lnTo>
                </a:path>
              </a:pathLst>
            </a:custGeom>
            <a:solidFill>
              <a:srgbClr val="F8F8F8"/>
            </a:solidFill>
            <a:ln w="6350">
              <a:solidFill>
                <a:srgbClr val="DDDDDD"/>
              </a:solidFill>
              <a:round/>
              <a:headEnd/>
              <a:tailEnd/>
            </a:ln>
          </p:spPr>
          <p:txBody>
            <a:bodyPr/>
            <a:lstStyle/>
            <a:p>
              <a:endParaRPr lang="it-IT"/>
            </a:p>
          </p:txBody>
        </p:sp>
        <p:sp>
          <p:nvSpPr>
            <p:cNvPr id="16431" name="Freeform 31"/>
            <p:cNvSpPr>
              <a:spLocks/>
            </p:cNvSpPr>
            <p:nvPr/>
          </p:nvSpPr>
          <p:spPr bwMode="auto">
            <a:xfrm>
              <a:off x="2782" y="1465"/>
              <a:ext cx="325" cy="105"/>
            </a:xfrm>
            <a:custGeom>
              <a:avLst/>
              <a:gdLst>
                <a:gd name="T0" fmla="*/ 8 w 164"/>
                <a:gd name="T1" fmla="*/ 6 h 114"/>
                <a:gd name="T2" fmla="*/ 55 w 164"/>
                <a:gd name="T3" fmla="*/ 6 h 114"/>
                <a:gd name="T4" fmla="*/ 109 w 164"/>
                <a:gd name="T5" fmla="*/ 4 h 114"/>
                <a:gd name="T6" fmla="*/ 141 w 164"/>
                <a:gd name="T7" fmla="*/ 1 h 114"/>
                <a:gd name="T8" fmla="*/ 333 w 164"/>
                <a:gd name="T9" fmla="*/ 9 h 114"/>
                <a:gd name="T10" fmla="*/ 531 w 164"/>
                <a:gd name="T11" fmla="*/ 15 h 114"/>
                <a:gd name="T12" fmla="*/ 640 w 164"/>
                <a:gd name="T13" fmla="*/ 16 h 114"/>
                <a:gd name="T14" fmla="*/ 692 w 164"/>
                <a:gd name="T15" fmla="*/ 16 h 114"/>
                <a:gd name="T16" fmla="*/ 668 w 164"/>
                <a:gd name="T17" fmla="*/ 30 h 114"/>
                <a:gd name="T18" fmla="*/ 668 w 164"/>
                <a:gd name="T19" fmla="*/ 53 h 114"/>
                <a:gd name="T20" fmla="*/ 723 w 164"/>
                <a:gd name="T21" fmla="*/ 73 h 114"/>
                <a:gd name="T22" fmla="*/ 785 w 164"/>
                <a:gd name="T23" fmla="*/ 84 h 114"/>
                <a:gd name="T24" fmla="*/ 832 w 164"/>
                <a:gd name="T25" fmla="*/ 82 h 114"/>
                <a:gd name="T26" fmla="*/ 848 w 164"/>
                <a:gd name="T27" fmla="*/ 69 h 114"/>
                <a:gd name="T28" fmla="*/ 896 w 164"/>
                <a:gd name="T29" fmla="*/ 53 h 114"/>
                <a:gd name="T30" fmla="*/ 1021 w 164"/>
                <a:gd name="T31" fmla="*/ 41 h 114"/>
                <a:gd name="T32" fmla="*/ 1080 w 164"/>
                <a:gd name="T33" fmla="*/ 37 h 114"/>
                <a:gd name="T34" fmla="*/ 1088 w 164"/>
                <a:gd name="T35" fmla="*/ 28 h 114"/>
                <a:gd name="T36" fmla="*/ 1104 w 164"/>
                <a:gd name="T37" fmla="*/ 19 h 114"/>
                <a:gd name="T38" fmla="*/ 1120 w 164"/>
                <a:gd name="T39" fmla="*/ 14 h 114"/>
                <a:gd name="T40" fmla="*/ 1136 w 164"/>
                <a:gd name="T41" fmla="*/ 34 h 114"/>
                <a:gd name="T42" fmla="*/ 1189 w 164"/>
                <a:gd name="T43" fmla="*/ 57 h 114"/>
                <a:gd name="T44" fmla="*/ 1229 w 164"/>
                <a:gd name="T45" fmla="*/ 75 h 114"/>
                <a:gd name="T46" fmla="*/ 1260 w 164"/>
                <a:gd name="T47" fmla="*/ 83 h 114"/>
                <a:gd name="T48" fmla="*/ 1213 w 164"/>
                <a:gd name="T49" fmla="*/ 85 h 114"/>
                <a:gd name="T50" fmla="*/ 1120 w 164"/>
                <a:gd name="T51" fmla="*/ 87 h 114"/>
                <a:gd name="T52" fmla="*/ 997 w 164"/>
                <a:gd name="T53" fmla="*/ 88 h 114"/>
                <a:gd name="T54" fmla="*/ 848 w 164"/>
                <a:gd name="T55" fmla="*/ 88 h 114"/>
                <a:gd name="T56" fmla="*/ 785 w 164"/>
                <a:gd name="T57" fmla="*/ 88 h 114"/>
                <a:gd name="T58" fmla="*/ 723 w 164"/>
                <a:gd name="T59" fmla="*/ 84 h 114"/>
                <a:gd name="T60" fmla="*/ 632 w 164"/>
                <a:gd name="T61" fmla="*/ 79 h 114"/>
                <a:gd name="T62" fmla="*/ 569 w 164"/>
                <a:gd name="T63" fmla="*/ 74 h 114"/>
                <a:gd name="T64" fmla="*/ 523 w 164"/>
                <a:gd name="T65" fmla="*/ 70 h 114"/>
                <a:gd name="T66" fmla="*/ 499 w 164"/>
                <a:gd name="T67" fmla="*/ 64 h 114"/>
                <a:gd name="T68" fmla="*/ 452 w 164"/>
                <a:gd name="T69" fmla="*/ 61 h 114"/>
                <a:gd name="T70" fmla="*/ 420 w 164"/>
                <a:gd name="T71" fmla="*/ 59 h 114"/>
                <a:gd name="T72" fmla="*/ 380 w 164"/>
                <a:gd name="T73" fmla="*/ 59 h 114"/>
                <a:gd name="T74" fmla="*/ 333 w 164"/>
                <a:gd name="T75" fmla="*/ 54 h 114"/>
                <a:gd name="T76" fmla="*/ 279 w 164"/>
                <a:gd name="T77" fmla="*/ 49 h 114"/>
                <a:gd name="T78" fmla="*/ 256 w 164"/>
                <a:gd name="T79" fmla="*/ 45 h 114"/>
                <a:gd name="T80" fmla="*/ 271 w 164"/>
                <a:gd name="T81" fmla="*/ 43 h 114"/>
                <a:gd name="T82" fmla="*/ 319 w 164"/>
                <a:gd name="T83" fmla="*/ 42 h 114"/>
                <a:gd name="T84" fmla="*/ 380 w 164"/>
                <a:gd name="T85" fmla="*/ 41 h 114"/>
                <a:gd name="T86" fmla="*/ 420 w 164"/>
                <a:gd name="T87" fmla="*/ 41 h 114"/>
                <a:gd name="T88" fmla="*/ 380 w 164"/>
                <a:gd name="T89" fmla="*/ 25 h 114"/>
                <a:gd name="T90" fmla="*/ 279 w 164"/>
                <a:gd name="T91" fmla="*/ 15 h 114"/>
                <a:gd name="T92" fmla="*/ 141 w 164"/>
                <a:gd name="T93" fmla="*/ 13 h 114"/>
                <a:gd name="T94" fmla="*/ 24 w 164"/>
                <a:gd name="T95" fmla="*/ 7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0" y="8"/>
                  </a:moveTo>
                  <a:lnTo>
                    <a:pt x="0" y="8"/>
                  </a:lnTo>
                  <a:lnTo>
                    <a:pt x="1" y="8"/>
                  </a:lnTo>
                  <a:lnTo>
                    <a:pt x="3" y="7"/>
                  </a:lnTo>
                  <a:lnTo>
                    <a:pt x="4" y="7"/>
                  </a:lnTo>
                  <a:lnTo>
                    <a:pt x="5" y="6"/>
                  </a:lnTo>
                  <a:lnTo>
                    <a:pt x="7" y="6"/>
                  </a:lnTo>
                  <a:lnTo>
                    <a:pt x="9" y="4"/>
                  </a:lnTo>
                  <a:lnTo>
                    <a:pt x="10" y="4"/>
                  </a:lnTo>
                  <a:lnTo>
                    <a:pt x="12" y="4"/>
                  </a:lnTo>
                  <a:lnTo>
                    <a:pt x="14" y="4"/>
                  </a:lnTo>
                  <a:lnTo>
                    <a:pt x="16" y="2"/>
                  </a:lnTo>
                  <a:lnTo>
                    <a:pt x="17" y="1"/>
                  </a:lnTo>
                  <a:lnTo>
                    <a:pt x="18" y="1"/>
                  </a:lnTo>
                  <a:lnTo>
                    <a:pt x="19" y="0"/>
                  </a:lnTo>
                  <a:lnTo>
                    <a:pt x="27" y="5"/>
                  </a:lnTo>
                  <a:lnTo>
                    <a:pt x="36" y="9"/>
                  </a:lnTo>
                  <a:lnTo>
                    <a:pt x="43" y="12"/>
                  </a:lnTo>
                  <a:lnTo>
                    <a:pt x="51" y="13"/>
                  </a:lnTo>
                  <a:lnTo>
                    <a:pt x="56" y="16"/>
                  </a:lnTo>
                  <a:lnTo>
                    <a:pt x="63" y="17"/>
                  </a:lnTo>
                  <a:lnTo>
                    <a:pt x="68" y="18"/>
                  </a:lnTo>
                  <a:lnTo>
                    <a:pt x="73" y="18"/>
                  </a:lnTo>
                  <a:lnTo>
                    <a:pt x="76" y="19"/>
                  </a:lnTo>
                  <a:lnTo>
                    <a:pt x="80" y="19"/>
                  </a:lnTo>
                  <a:lnTo>
                    <a:pt x="82" y="19"/>
                  </a:lnTo>
                  <a:lnTo>
                    <a:pt x="85" y="19"/>
                  </a:lnTo>
                  <a:lnTo>
                    <a:pt x="86" y="19"/>
                  </a:lnTo>
                  <a:lnTo>
                    <a:pt x="88" y="19"/>
                  </a:lnTo>
                  <a:lnTo>
                    <a:pt x="89" y="19"/>
                  </a:lnTo>
                  <a:lnTo>
                    <a:pt x="90" y="18"/>
                  </a:lnTo>
                  <a:lnTo>
                    <a:pt x="88" y="26"/>
                  </a:lnTo>
                  <a:lnTo>
                    <a:pt x="87" y="32"/>
                  </a:lnTo>
                  <a:lnTo>
                    <a:pt x="86" y="39"/>
                  </a:lnTo>
                  <a:lnTo>
                    <a:pt x="86" y="45"/>
                  </a:lnTo>
                  <a:lnTo>
                    <a:pt x="86" y="52"/>
                  </a:lnTo>
                  <a:lnTo>
                    <a:pt x="86" y="60"/>
                  </a:lnTo>
                  <a:lnTo>
                    <a:pt x="86" y="67"/>
                  </a:lnTo>
                  <a:lnTo>
                    <a:pt x="88" y="73"/>
                  </a:lnTo>
                  <a:lnTo>
                    <a:pt x="89" y="80"/>
                  </a:lnTo>
                  <a:lnTo>
                    <a:pt x="91" y="87"/>
                  </a:lnTo>
                  <a:lnTo>
                    <a:pt x="93" y="93"/>
                  </a:lnTo>
                  <a:lnTo>
                    <a:pt x="94" y="98"/>
                  </a:lnTo>
                  <a:lnTo>
                    <a:pt x="96" y="102"/>
                  </a:lnTo>
                  <a:lnTo>
                    <a:pt x="99" y="105"/>
                  </a:lnTo>
                  <a:lnTo>
                    <a:pt x="101" y="108"/>
                  </a:lnTo>
                  <a:lnTo>
                    <a:pt x="105" y="108"/>
                  </a:lnTo>
                  <a:lnTo>
                    <a:pt x="105" y="109"/>
                  </a:lnTo>
                  <a:lnTo>
                    <a:pt x="107" y="107"/>
                  </a:lnTo>
                  <a:lnTo>
                    <a:pt x="107" y="105"/>
                  </a:lnTo>
                  <a:lnTo>
                    <a:pt x="108" y="102"/>
                  </a:lnTo>
                  <a:lnTo>
                    <a:pt x="108" y="98"/>
                  </a:lnTo>
                  <a:lnTo>
                    <a:pt x="109" y="94"/>
                  </a:lnTo>
                  <a:lnTo>
                    <a:pt x="109" y="88"/>
                  </a:lnTo>
                  <a:lnTo>
                    <a:pt x="110" y="83"/>
                  </a:lnTo>
                  <a:lnTo>
                    <a:pt x="111" y="79"/>
                  </a:lnTo>
                  <a:lnTo>
                    <a:pt x="113" y="73"/>
                  </a:lnTo>
                  <a:lnTo>
                    <a:pt x="115" y="68"/>
                  </a:lnTo>
                  <a:lnTo>
                    <a:pt x="118" y="63"/>
                  </a:lnTo>
                  <a:lnTo>
                    <a:pt x="121" y="60"/>
                  </a:lnTo>
                  <a:lnTo>
                    <a:pt x="126" y="55"/>
                  </a:lnTo>
                  <a:lnTo>
                    <a:pt x="131" y="52"/>
                  </a:lnTo>
                  <a:lnTo>
                    <a:pt x="139" y="49"/>
                  </a:lnTo>
                  <a:lnTo>
                    <a:pt x="139" y="47"/>
                  </a:lnTo>
                  <a:lnTo>
                    <a:pt x="140" y="45"/>
                  </a:lnTo>
                  <a:lnTo>
                    <a:pt x="140" y="43"/>
                  </a:lnTo>
                  <a:lnTo>
                    <a:pt x="140" y="39"/>
                  </a:lnTo>
                  <a:lnTo>
                    <a:pt x="140" y="36"/>
                  </a:lnTo>
                  <a:lnTo>
                    <a:pt x="142" y="33"/>
                  </a:lnTo>
                  <a:lnTo>
                    <a:pt x="142" y="31"/>
                  </a:lnTo>
                  <a:lnTo>
                    <a:pt x="142" y="28"/>
                  </a:lnTo>
                  <a:lnTo>
                    <a:pt x="142" y="25"/>
                  </a:lnTo>
                  <a:lnTo>
                    <a:pt x="143" y="21"/>
                  </a:lnTo>
                  <a:lnTo>
                    <a:pt x="143" y="20"/>
                  </a:lnTo>
                  <a:lnTo>
                    <a:pt x="144" y="18"/>
                  </a:lnTo>
                  <a:lnTo>
                    <a:pt x="144" y="17"/>
                  </a:lnTo>
                  <a:lnTo>
                    <a:pt x="145" y="16"/>
                  </a:lnTo>
                  <a:lnTo>
                    <a:pt x="145" y="25"/>
                  </a:lnTo>
                  <a:lnTo>
                    <a:pt x="146" y="34"/>
                  </a:lnTo>
                  <a:lnTo>
                    <a:pt x="146" y="43"/>
                  </a:lnTo>
                  <a:lnTo>
                    <a:pt x="148" y="51"/>
                  </a:lnTo>
                  <a:lnTo>
                    <a:pt x="149" y="59"/>
                  </a:lnTo>
                  <a:lnTo>
                    <a:pt x="151" y="66"/>
                  </a:lnTo>
                  <a:lnTo>
                    <a:pt x="153" y="73"/>
                  </a:lnTo>
                  <a:lnTo>
                    <a:pt x="155" y="79"/>
                  </a:lnTo>
                  <a:lnTo>
                    <a:pt x="155" y="86"/>
                  </a:lnTo>
                  <a:lnTo>
                    <a:pt x="156" y="91"/>
                  </a:lnTo>
                  <a:lnTo>
                    <a:pt x="158" y="96"/>
                  </a:lnTo>
                  <a:lnTo>
                    <a:pt x="160" y="100"/>
                  </a:lnTo>
                  <a:lnTo>
                    <a:pt x="160" y="103"/>
                  </a:lnTo>
                  <a:lnTo>
                    <a:pt x="162" y="105"/>
                  </a:lnTo>
                  <a:lnTo>
                    <a:pt x="162" y="106"/>
                  </a:lnTo>
                  <a:lnTo>
                    <a:pt x="163" y="106"/>
                  </a:lnTo>
                  <a:lnTo>
                    <a:pt x="160" y="108"/>
                  </a:lnTo>
                  <a:lnTo>
                    <a:pt x="158" y="108"/>
                  </a:lnTo>
                  <a:lnTo>
                    <a:pt x="156" y="109"/>
                  </a:lnTo>
                  <a:lnTo>
                    <a:pt x="154" y="109"/>
                  </a:lnTo>
                  <a:lnTo>
                    <a:pt x="150" y="111"/>
                  </a:lnTo>
                  <a:lnTo>
                    <a:pt x="148" y="111"/>
                  </a:lnTo>
                  <a:lnTo>
                    <a:pt x="144" y="111"/>
                  </a:lnTo>
                  <a:lnTo>
                    <a:pt x="142" y="111"/>
                  </a:lnTo>
                  <a:lnTo>
                    <a:pt x="137" y="112"/>
                  </a:lnTo>
                  <a:lnTo>
                    <a:pt x="134" y="112"/>
                  </a:lnTo>
                  <a:lnTo>
                    <a:pt x="128" y="112"/>
                  </a:lnTo>
                  <a:lnTo>
                    <a:pt x="125" y="112"/>
                  </a:lnTo>
                  <a:lnTo>
                    <a:pt x="119" y="113"/>
                  </a:lnTo>
                  <a:lnTo>
                    <a:pt x="115" y="113"/>
                  </a:lnTo>
                  <a:lnTo>
                    <a:pt x="109" y="113"/>
                  </a:lnTo>
                  <a:lnTo>
                    <a:pt x="105" y="113"/>
                  </a:lnTo>
                  <a:lnTo>
                    <a:pt x="103" y="113"/>
                  </a:lnTo>
                  <a:lnTo>
                    <a:pt x="101" y="113"/>
                  </a:lnTo>
                  <a:lnTo>
                    <a:pt x="100" y="111"/>
                  </a:lnTo>
                  <a:lnTo>
                    <a:pt x="97" y="111"/>
                  </a:lnTo>
                  <a:lnTo>
                    <a:pt x="95" y="109"/>
                  </a:lnTo>
                  <a:lnTo>
                    <a:pt x="93" y="107"/>
                  </a:lnTo>
                  <a:lnTo>
                    <a:pt x="91" y="105"/>
                  </a:lnTo>
                  <a:lnTo>
                    <a:pt x="88" y="104"/>
                  </a:lnTo>
                  <a:lnTo>
                    <a:pt x="85" y="102"/>
                  </a:lnTo>
                  <a:lnTo>
                    <a:pt x="81" y="101"/>
                  </a:lnTo>
                  <a:lnTo>
                    <a:pt x="80" y="99"/>
                  </a:lnTo>
                  <a:lnTo>
                    <a:pt x="76" y="98"/>
                  </a:lnTo>
                  <a:lnTo>
                    <a:pt x="74" y="96"/>
                  </a:lnTo>
                  <a:lnTo>
                    <a:pt x="73" y="94"/>
                  </a:lnTo>
                  <a:lnTo>
                    <a:pt x="71" y="92"/>
                  </a:lnTo>
                  <a:lnTo>
                    <a:pt x="70" y="92"/>
                  </a:lnTo>
                  <a:lnTo>
                    <a:pt x="69" y="90"/>
                  </a:lnTo>
                  <a:lnTo>
                    <a:pt x="67" y="89"/>
                  </a:lnTo>
                  <a:lnTo>
                    <a:pt x="67" y="87"/>
                  </a:lnTo>
                  <a:lnTo>
                    <a:pt x="65" y="86"/>
                  </a:lnTo>
                  <a:lnTo>
                    <a:pt x="65" y="85"/>
                  </a:lnTo>
                  <a:lnTo>
                    <a:pt x="64" y="83"/>
                  </a:lnTo>
                  <a:lnTo>
                    <a:pt x="64" y="81"/>
                  </a:lnTo>
                  <a:lnTo>
                    <a:pt x="62" y="81"/>
                  </a:lnTo>
                  <a:lnTo>
                    <a:pt x="60" y="79"/>
                  </a:lnTo>
                  <a:lnTo>
                    <a:pt x="58" y="78"/>
                  </a:lnTo>
                  <a:lnTo>
                    <a:pt x="58" y="76"/>
                  </a:lnTo>
                  <a:lnTo>
                    <a:pt x="56" y="76"/>
                  </a:lnTo>
                  <a:lnTo>
                    <a:pt x="56" y="75"/>
                  </a:lnTo>
                  <a:lnTo>
                    <a:pt x="54" y="75"/>
                  </a:lnTo>
                  <a:lnTo>
                    <a:pt x="54" y="74"/>
                  </a:lnTo>
                  <a:lnTo>
                    <a:pt x="52" y="75"/>
                  </a:lnTo>
                  <a:lnTo>
                    <a:pt x="51" y="75"/>
                  </a:lnTo>
                  <a:lnTo>
                    <a:pt x="49" y="75"/>
                  </a:lnTo>
                  <a:lnTo>
                    <a:pt x="49" y="73"/>
                  </a:lnTo>
                  <a:lnTo>
                    <a:pt x="47" y="72"/>
                  </a:lnTo>
                  <a:lnTo>
                    <a:pt x="45" y="71"/>
                  </a:lnTo>
                  <a:lnTo>
                    <a:pt x="43" y="69"/>
                  </a:lnTo>
                  <a:lnTo>
                    <a:pt x="41" y="67"/>
                  </a:lnTo>
                  <a:lnTo>
                    <a:pt x="40" y="66"/>
                  </a:lnTo>
                  <a:lnTo>
                    <a:pt x="38" y="64"/>
                  </a:lnTo>
                  <a:lnTo>
                    <a:pt x="36" y="63"/>
                  </a:lnTo>
                  <a:lnTo>
                    <a:pt x="35" y="61"/>
                  </a:lnTo>
                  <a:lnTo>
                    <a:pt x="33" y="60"/>
                  </a:lnTo>
                  <a:lnTo>
                    <a:pt x="33" y="58"/>
                  </a:lnTo>
                  <a:lnTo>
                    <a:pt x="33" y="57"/>
                  </a:lnTo>
                  <a:lnTo>
                    <a:pt x="33" y="55"/>
                  </a:lnTo>
                  <a:lnTo>
                    <a:pt x="34" y="55"/>
                  </a:lnTo>
                  <a:lnTo>
                    <a:pt x="35" y="55"/>
                  </a:lnTo>
                  <a:lnTo>
                    <a:pt x="36" y="54"/>
                  </a:lnTo>
                  <a:lnTo>
                    <a:pt x="38" y="54"/>
                  </a:lnTo>
                  <a:lnTo>
                    <a:pt x="40" y="54"/>
                  </a:lnTo>
                  <a:lnTo>
                    <a:pt x="41" y="54"/>
                  </a:lnTo>
                  <a:lnTo>
                    <a:pt x="44" y="52"/>
                  </a:lnTo>
                  <a:lnTo>
                    <a:pt x="46" y="52"/>
                  </a:lnTo>
                  <a:lnTo>
                    <a:pt x="48" y="52"/>
                  </a:lnTo>
                  <a:lnTo>
                    <a:pt x="49" y="52"/>
                  </a:lnTo>
                  <a:lnTo>
                    <a:pt x="51" y="52"/>
                  </a:lnTo>
                  <a:lnTo>
                    <a:pt x="52" y="52"/>
                  </a:lnTo>
                  <a:lnTo>
                    <a:pt x="54" y="52"/>
                  </a:lnTo>
                  <a:lnTo>
                    <a:pt x="55" y="52"/>
                  </a:lnTo>
                  <a:lnTo>
                    <a:pt x="54" y="44"/>
                  </a:lnTo>
                  <a:lnTo>
                    <a:pt x="52" y="37"/>
                  </a:lnTo>
                  <a:lnTo>
                    <a:pt x="49" y="32"/>
                  </a:lnTo>
                  <a:lnTo>
                    <a:pt x="47" y="26"/>
                  </a:lnTo>
                  <a:lnTo>
                    <a:pt x="43" y="24"/>
                  </a:lnTo>
                  <a:lnTo>
                    <a:pt x="39" y="20"/>
                  </a:lnTo>
                  <a:lnTo>
                    <a:pt x="36" y="18"/>
                  </a:lnTo>
                  <a:lnTo>
                    <a:pt x="32" y="16"/>
                  </a:lnTo>
                  <a:lnTo>
                    <a:pt x="27" y="16"/>
                  </a:lnTo>
                  <a:lnTo>
                    <a:pt x="23" y="16"/>
                  </a:lnTo>
                  <a:lnTo>
                    <a:pt x="18" y="16"/>
                  </a:lnTo>
                  <a:lnTo>
                    <a:pt x="14" y="14"/>
                  </a:lnTo>
                  <a:lnTo>
                    <a:pt x="9" y="14"/>
                  </a:lnTo>
                  <a:lnTo>
                    <a:pt x="6" y="12"/>
                  </a:lnTo>
                  <a:lnTo>
                    <a:pt x="3" y="10"/>
                  </a:lnTo>
                  <a:lnTo>
                    <a:pt x="0" y="8"/>
                  </a:lnTo>
                </a:path>
              </a:pathLst>
            </a:custGeom>
            <a:solidFill>
              <a:srgbClr val="F8F8F8"/>
            </a:solidFill>
            <a:ln w="6350">
              <a:solidFill>
                <a:srgbClr val="DDDDDD"/>
              </a:solidFill>
              <a:round/>
              <a:headEnd/>
              <a:tailEnd/>
            </a:ln>
          </p:spPr>
          <p:txBody>
            <a:bodyPr/>
            <a:lstStyle/>
            <a:p>
              <a:endParaRPr lang="it-IT"/>
            </a:p>
          </p:txBody>
        </p:sp>
        <p:sp>
          <p:nvSpPr>
            <p:cNvPr id="16432" name="Freeform 32"/>
            <p:cNvSpPr>
              <a:spLocks/>
            </p:cNvSpPr>
            <p:nvPr/>
          </p:nvSpPr>
          <p:spPr bwMode="auto">
            <a:xfrm>
              <a:off x="3162" y="1464"/>
              <a:ext cx="323" cy="105"/>
            </a:xfrm>
            <a:custGeom>
              <a:avLst/>
              <a:gdLst>
                <a:gd name="T0" fmla="*/ 1221 w 164"/>
                <a:gd name="T1" fmla="*/ 6 h 114"/>
                <a:gd name="T2" fmla="*/ 1176 w 164"/>
                <a:gd name="T3" fmla="*/ 6 h 114"/>
                <a:gd name="T4" fmla="*/ 1125 w 164"/>
                <a:gd name="T5" fmla="*/ 4 h 114"/>
                <a:gd name="T6" fmla="*/ 1093 w 164"/>
                <a:gd name="T7" fmla="*/ 2 h 114"/>
                <a:gd name="T8" fmla="*/ 892 w 164"/>
                <a:gd name="T9" fmla="*/ 9 h 114"/>
                <a:gd name="T10" fmla="*/ 709 w 164"/>
                <a:gd name="T11" fmla="*/ 15 h 114"/>
                <a:gd name="T12" fmla="*/ 597 w 164"/>
                <a:gd name="T13" fmla="*/ 16 h 114"/>
                <a:gd name="T14" fmla="*/ 551 w 164"/>
                <a:gd name="T15" fmla="*/ 16 h 114"/>
                <a:gd name="T16" fmla="*/ 567 w 164"/>
                <a:gd name="T17" fmla="*/ 30 h 114"/>
                <a:gd name="T18" fmla="*/ 559 w 164"/>
                <a:gd name="T19" fmla="*/ 53 h 114"/>
                <a:gd name="T20" fmla="*/ 520 w 164"/>
                <a:gd name="T21" fmla="*/ 73 h 114"/>
                <a:gd name="T22" fmla="*/ 457 w 164"/>
                <a:gd name="T23" fmla="*/ 84 h 114"/>
                <a:gd name="T24" fmla="*/ 404 w 164"/>
                <a:gd name="T25" fmla="*/ 82 h 114"/>
                <a:gd name="T26" fmla="*/ 380 w 164"/>
                <a:gd name="T27" fmla="*/ 69 h 114"/>
                <a:gd name="T28" fmla="*/ 337 w 164"/>
                <a:gd name="T29" fmla="*/ 54 h 114"/>
                <a:gd name="T30" fmla="*/ 213 w 164"/>
                <a:gd name="T31" fmla="*/ 41 h 114"/>
                <a:gd name="T32" fmla="*/ 160 w 164"/>
                <a:gd name="T33" fmla="*/ 37 h 114"/>
                <a:gd name="T34" fmla="*/ 152 w 164"/>
                <a:gd name="T35" fmla="*/ 29 h 114"/>
                <a:gd name="T36" fmla="*/ 136 w 164"/>
                <a:gd name="T37" fmla="*/ 20 h 114"/>
                <a:gd name="T38" fmla="*/ 128 w 164"/>
                <a:gd name="T39" fmla="*/ 15 h 114"/>
                <a:gd name="T40" fmla="*/ 100 w 164"/>
                <a:gd name="T41" fmla="*/ 34 h 114"/>
                <a:gd name="T42" fmla="*/ 55 w 164"/>
                <a:gd name="T43" fmla="*/ 57 h 114"/>
                <a:gd name="T44" fmla="*/ 16 w 164"/>
                <a:gd name="T45" fmla="*/ 75 h 114"/>
                <a:gd name="T46" fmla="*/ 0 w 164"/>
                <a:gd name="T47" fmla="*/ 84 h 114"/>
                <a:gd name="T48" fmla="*/ 39 w 164"/>
                <a:gd name="T49" fmla="*/ 86 h 114"/>
                <a:gd name="T50" fmla="*/ 124 w 164"/>
                <a:gd name="T51" fmla="*/ 87 h 114"/>
                <a:gd name="T52" fmla="*/ 236 w 164"/>
                <a:gd name="T53" fmla="*/ 88 h 114"/>
                <a:gd name="T54" fmla="*/ 396 w 164"/>
                <a:gd name="T55" fmla="*/ 88 h 114"/>
                <a:gd name="T56" fmla="*/ 457 w 164"/>
                <a:gd name="T57" fmla="*/ 88 h 114"/>
                <a:gd name="T58" fmla="*/ 520 w 164"/>
                <a:gd name="T59" fmla="*/ 84 h 114"/>
                <a:gd name="T60" fmla="*/ 597 w 164"/>
                <a:gd name="T61" fmla="*/ 79 h 114"/>
                <a:gd name="T62" fmla="*/ 672 w 164"/>
                <a:gd name="T63" fmla="*/ 74 h 114"/>
                <a:gd name="T64" fmla="*/ 701 w 164"/>
                <a:gd name="T65" fmla="*/ 70 h 114"/>
                <a:gd name="T66" fmla="*/ 725 w 164"/>
                <a:gd name="T67" fmla="*/ 64 h 114"/>
                <a:gd name="T68" fmla="*/ 764 w 164"/>
                <a:gd name="T69" fmla="*/ 61 h 114"/>
                <a:gd name="T70" fmla="*/ 811 w 164"/>
                <a:gd name="T71" fmla="*/ 59 h 114"/>
                <a:gd name="T72" fmla="*/ 841 w 164"/>
                <a:gd name="T73" fmla="*/ 59 h 114"/>
                <a:gd name="T74" fmla="*/ 892 w 164"/>
                <a:gd name="T75" fmla="*/ 54 h 114"/>
                <a:gd name="T76" fmla="*/ 947 w 164"/>
                <a:gd name="T77" fmla="*/ 49 h 114"/>
                <a:gd name="T78" fmla="*/ 977 w 164"/>
                <a:gd name="T79" fmla="*/ 45 h 114"/>
                <a:gd name="T80" fmla="*/ 955 w 164"/>
                <a:gd name="T81" fmla="*/ 44 h 114"/>
                <a:gd name="T82" fmla="*/ 908 w 164"/>
                <a:gd name="T83" fmla="*/ 42 h 114"/>
                <a:gd name="T84" fmla="*/ 849 w 164"/>
                <a:gd name="T85" fmla="*/ 41 h 114"/>
                <a:gd name="T86" fmla="*/ 827 w 164"/>
                <a:gd name="T87" fmla="*/ 41 h 114"/>
                <a:gd name="T88" fmla="*/ 849 w 164"/>
                <a:gd name="T89" fmla="*/ 25 h 114"/>
                <a:gd name="T90" fmla="*/ 955 w 164"/>
                <a:gd name="T91" fmla="*/ 15 h 114"/>
                <a:gd name="T92" fmla="*/ 1079 w 164"/>
                <a:gd name="T93" fmla="*/ 12 h 114"/>
                <a:gd name="T94" fmla="*/ 1213 w 164"/>
                <a:gd name="T95" fmla="*/ 8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163" y="8"/>
                  </a:moveTo>
                  <a:lnTo>
                    <a:pt x="162" y="8"/>
                  </a:lnTo>
                  <a:lnTo>
                    <a:pt x="161" y="8"/>
                  </a:lnTo>
                  <a:lnTo>
                    <a:pt x="160" y="8"/>
                  </a:lnTo>
                  <a:lnTo>
                    <a:pt x="159" y="8"/>
                  </a:lnTo>
                  <a:lnTo>
                    <a:pt x="157" y="8"/>
                  </a:lnTo>
                  <a:lnTo>
                    <a:pt x="156" y="6"/>
                  </a:lnTo>
                  <a:lnTo>
                    <a:pt x="154" y="6"/>
                  </a:lnTo>
                  <a:lnTo>
                    <a:pt x="152" y="5"/>
                  </a:lnTo>
                  <a:lnTo>
                    <a:pt x="151" y="5"/>
                  </a:lnTo>
                  <a:lnTo>
                    <a:pt x="149" y="4"/>
                  </a:lnTo>
                  <a:lnTo>
                    <a:pt x="147" y="4"/>
                  </a:lnTo>
                  <a:lnTo>
                    <a:pt x="146" y="2"/>
                  </a:lnTo>
                  <a:lnTo>
                    <a:pt x="144" y="2"/>
                  </a:lnTo>
                  <a:lnTo>
                    <a:pt x="143" y="2"/>
                  </a:lnTo>
                  <a:lnTo>
                    <a:pt x="143" y="0"/>
                  </a:lnTo>
                  <a:lnTo>
                    <a:pt x="133" y="5"/>
                  </a:lnTo>
                  <a:lnTo>
                    <a:pt x="125" y="9"/>
                  </a:lnTo>
                  <a:lnTo>
                    <a:pt x="117" y="12"/>
                  </a:lnTo>
                  <a:lnTo>
                    <a:pt x="110" y="14"/>
                  </a:lnTo>
                  <a:lnTo>
                    <a:pt x="103" y="15"/>
                  </a:lnTo>
                  <a:lnTo>
                    <a:pt x="98" y="17"/>
                  </a:lnTo>
                  <a:lnTo>
                    <a:pt x="93" y="18"/>
                  </a:lnTo>
                  <a:lnTo>
                    <a:pt x="89" y="18"/>
                  </a:lnTo>
                  <a:lnTo>
                    <a:pt x="84" y="19"/>
                  </a:lnTo>
                  <a:lnTo>
                    <a:pt x="80" y="19"/>
                  </a:lnTo>
                  <a:lnTo>
                    <a:pt x="78" y="19"/>
                  </a:lnTo>
                  <a:lnTo>
                    <a:pt x="76" y="19"/>
                  </a:lnTo>
                  <a:lnTo>
                    <a:pt x="74" y="19"/>
                  </a:lnTo>
                  <a:lnTo>
                    <a:pt x="73" y="19"/>
                  </a:lnTo>
                  <a:lnTo>
                    <a:pt x="72" y="19"/>
                  </a:lnTo>
                  <a:lnTo>
                    <a:pt x="72" y="26"/>
                  </a:lnTo>
                  <a:lnTo>
                    <a:pt x="74" y="32"/>
                  </a:lnTo>
                  <a:lnTo>
                    <a:pt x="74" y="39"/>
                  </a:lnTo>
                  <a:lnTo>
                    <a:pt x="75" y="45"/>
                  </a:lnTo>
                  <a:lnTo>
                    <a:pt x="74" y="53"/>
                  </a:lnTo>
                  <a:lnTo>
                    <a:pt x="74" y="60"/>
                  </a:lnTo>
                  <a:lnTo>
                    <a:pt x="73" y="67"/>
                  </a:lnTo>
                  <a:lnTo>
                    <a:pt x="73" y="73"/>
                  </a:lnTo>
                  <a:lnTo>
                    <a:pt x="71" y="81"/>
                  </a:lnTo>
                  <a:lnTo>
                    <a:pt x="69" y="87"/>
                  </a:lnTo>
                  <a:lnTo>
                    <a:pt x="68" y="93"/>
                  </a:lnTo>
                  <a:lnTo>
                    <a:pt x="66" y="98"/>
                  </a:lnTo>
                  <a:lnTo>
                    <a:pt x="63" y="102"/>
                  </a:lnTo>
                  <a:lnTo>
                    <a:pt x="61" y="105"/>
                  </a:lnTo>
                  <a:lnTo>
                    <a:pt x="60" y="107"/>
                  </a:lnTo>
                  <a:lnTo>
                    <a:pt x="58" y="108"/>
                  </a:lnTo>
                  <a:lnTo>
                    <a:pt x="56" y="109"/>
                  </a:lnTo>
                  <a:lnTo>
                    <a:pt x="55" y="107"/>
                  </a:lnTo>
                  <a:lnTo>
                    <a:pt x="53" y="105"/>
                  </a:lnTo>
                  <a:lnTo>
                    <a:pt x="53" y="102"/>
                  </a:lnTo>
                  <a:lnTo>
                    <a:pt x="51" y="98"/>
                  </a:lnTo>
                  <a:lnTo>
                    <a:pt x="51" y="94"/>
                  </a:lnTo>
                  <a:lnTo>
                    <a:pt x="50" y="88"/>
                  </a:lnTo>
                  <a:lnTo>
                    <a:pt x="50" y="83"/>
                  </a:lnTo>
                  <a:lnTo>
                    <a:pt x="49" y="79"/>
                  </a:lnTo>
                  <a:lnTo>
                    <a:pt x="47" y="73"/>
                  </a:lnTo>
                  <a:lnTo>
                    <a:pt x="44" y="69"/>
                  </a:lnTo>
                  <a:lnTo>
                    <a:pt x="42" y="64"/>
                  </a:lnTo>
                  <a:lnTo>
                    <a:pt x="38" y="60"/>
                  </a:lnTo>
                  <a:lnTo>
                    <a:pt x="34" y="55"/>
                  </a:lnTo>
                  <a:lnTo>
                    <a:pt x="28" y="52"/>
                  </a:lnTo>
                  <a:lnTo>
                    <a:pt x="22" y="49"/>
                  </a:lnTo>
                  <a:lnTo>
                    <a:pt x="21" y="49"/>
                  </a:lnTo>
                  <a:lnTo>
                    <a:pt x="21" y="47"/>
                  </a:lnTo>
                  <a:lnTo>
                    <a:pt x="21" y="45"/>
                  </a:lnTo>
                  <a:lnTo>
                    <a:pt x="20" y="43"/>
                  </a:lnTo>
                  <a:lnTo>
                    <a:pt x="20" y="40"/>
                  </a:lnTo>
                  <a:lnTo>
                    <a:pt x="20" y="37"/>
                  </a:lnTo>
                  <a:lnTo>
                    <a:pt x="20" y="33"/>
                  </a:lnTo>
                  <a:lnTo>
                    <a:pt x="18" y="32"/>
                  </a:lnTo>
                  <a:lnTo>
                    <a:pt x="18" y="28"/>
                  </a:lnTo>
                  <a:lnTo>
                    <a:pt x="18" y="26"/>
                  </a:lnTo>
                  <a:lnTo>
                    <a:pt x="18" y="22"/>
                  </a:lnTo>
                  <a:lnTo>
                    <a:pt x="17" y="20"/>
                  </a:lnTo>
                  <a:lnTo>
                    <a:pt x="17" y="18"/>
                  </a:lnTo>
                  <a:lnTo>
                    <a:pt x="17" y="17"/>
                  </a:lnTo>
                  <a:lnTo>
                    <a:pt x="15" y="26"/>
                  </a:lnTo>
                  <a:lnTo>
                    <a:pt x="15" y="34"/>
                  </a:lnTo>
                  <a:lnTo>
                    <a:pt x="13" y="43"/>
                  </a:lnTo>
                  <a:lnTo>
                    <a:pt x="13" y="51"/>
                  </a:lnTo>
                  <a:lnTo>
                    <a:pt x="11" y="59"/>
                  </a:lnTo>
                  <a:lnTo>
                    <a:pt x="9" y="67"/>
                  </a:lnTo>
                  <a:lnTo>
                    <a:pt x="7" y="73"/>
                  </a:lnTo>
                  <a:lnTo>
                    <a:pt x="7" y="80"/>
                  </a:lnTo>
                  <a:lnTo>
                    <a:pt x="6" y="86"/>
                  </a:lnTo>
                  <a:lnTo>
                    <a:pt x="4" y="91"/>
                  </a:lnTo>
                  <a:lnTo>
                    <a:pt x="2" y="96"/>
                  </a:lnTo>
                  <a:lnTo>
                    <a:pt x="2" y="100"/>
                  </a:lnTo>
                  <a:lnTo>
                    <a:pt x="0" y="103"/>
                  </a:lnTo>
                  <a:lnTo>
                    <a:pt x="0" y="105"/>
                  </a:lnTo>
                  <a:lnTo>
                    <a:pt x="0" y="107"/>
                  </a:lnTo>
                  <a:lnTo>
                    <a:pt x="1" y="109"/>
                  </a:lnTo>
                  <a:lnTo>
                    <a:pt x="3" y="109"/>
                  </a:lnTo>
                  <a:lnTo>
                    <a:pt x="5" y="110"/>
                  </a:lnTo>
                  <a:lnTo>
                    <a:pt x="7" y="110"/>
                  </a:lnTo>
                  <a:lnTo>
                    <a:pt x="9" y="111"/>
                  </a:lnTo>
                  <a:lnTo>
                    <a:pt x="12" y="111"/>
                  </a:lnTo>
                  <a:lnTo>
                    <a:pt x="16" y="111"/>
                  </a:lnTo>
                  <a:lnTo>
                    <a:pt x="20" y="111"/>
                  </a:lnTo>
                  <a:lnTo>
                    <a:pt x="23" y="112"/>
                  </a:lnTo>
                  <a:lnTo>
                    <a:pt x="26" y="112"/>
                  </a:lnTo>
                  <a:lnTo>
                    <a:pt x="31" y="112"/>
                  </a:lnTo>
                  <a:lnTo>
                    <a:pt x="36" y="112"/>
                  </a:lnTo>
                  <a:lnTo>
                    <a:pt x="41" y="113"/>
                  </a:lnTo>
                  <a:lnTo>
                    <a:pt x="46" y="113"/>
                  </a:lnTo>
                  <a:lnTo>
                    <a:pt x="52" y="113"/>
                  </a:lnTo>
                  <a:lnTo>
                    <a:pt x="58" y="113"/>
                  </a:lnTo>
                  <a:lnTo>
                    <a:pt x="59" y="113"/>
                  </a:lnTo>
                  <a:lnTo>
                    <a:pt x="60" y="113"/>
                  </a:lnTo>
                  <a:lnTo>
                    <a:pt x="61" y="111"/>
                  </a:lnTo>
                  <a:lnTo>
                    <a:pt x="63" y="110"/>
                  </a:lnTo>
                  <a:lnTo>
                    <a:pt x="66" y="109"/>
                  </a:lnTo>
                  <a:lnTo>
                    <a:pt x="68" y="107"/>
                  </a:lnTo>
                  <a:lnTo>
                    <a:pt x="71" y="105"/>
                  </a:lnTo>
                  <a:lnTo>
                    <a:pt x="73" y="104"/>
                  </a:lnTo>
                  <a:lnTo>
                    <a:pt x="76" y="102"/>
                  </a:lnTo>
                  <a:lnTo>
                    <a:pt x="78" y="101"/>
                  </a:lnTo>
                  <a:lnTo>
                    <a:pt x="82" y="99"/>
                  </a:lnTo>
                  <a:lnTo>
                    <a:pt x="84" y="97"/>
                  </a:lnTo>
                  <a:lnTo>
                    <a:pt x="86" y="96"/>
                  </a:lnTo>
                  <a:lnTo>
                    <a:pt x="88" y="94"/>
                  </a:lnTo>
                  <a:lnTo>
                    <a:pt x="91" y="92"/>
                  </a:lnTo>
                  <a:lnTo>
                    <a:pt x="92" y="91"/>
                  </a:lnTo>
                  <a:lnTo>
                    <a:pt x="92" y="89"/>
                  </a:lnTo>
                  <a:lnTo>
                    <a:pt x="94" y="88"/>
                  </a:lnTo>
                  <a:lnTo>
                    <a:pt x="94" y="87"/>
                  </a:lnTo>
                  <a:lnTo>
                    <a:pt x="95" y="85"/>
                  </a:lnTo>
                  <a:lnTo>
                    <a:pt x="95" y="83"/>
                  </a:lnTo>
                  <a:lnTo>
                    <a:pt x="97" y="81"/>
                  </a:lnTo>
                  <a:lnTo>
                    <a:pt x="99" y="80"/>
                  </a:lnTo>
                  <a:lnTo>
                    <a:pt x="100" y="78"/>
                  </a:lnTo>
                  <a:lnTo>
                    <a:pt x="102" y="77"/>
                  </a:lnTo>
                  <a:lnTo>
                    <a:pt x="103" y="77"/>
                  </a:lnTo>
                  <a:lnTo>
                    <a:pt x="105" y="75"/>
                  </a:lnTo>
                  <a:lnTo>
                    <a:pt x="106" y="75"/>
                  </a:lnTo>
                  <a:lnTo>
                    <a:pt x="108" y="75"/>
                  </a:lnTo>
                  <a:lnTo>
                    <a:pt x="109" y="75"/>
                  </a:lnTo>
                  <a:lnTo>
                    <a:pt x="110" y="75"/>
                  </a:lnTo>
                  <a:lnTo>
                    <a:pt x="111" y="73"/>
                  </a:lnTo>
                  <a:lnTo>
                    <a:pt x="113" y="73"/>
                  </a:lnTo>
                  <a:lnTo>
                    <a:pt x="115" y="71"/>
                  </a:lnTo>
                  <a:lnTo>
                    <a:pt x="117" y="69"/>
                  </a:lnTo>
                  <a:lnTo>
                    <a:pt x="119" y="68"/>
                  </a:lnTo>
                  <a:lnTo>
                    <a:pt x="120" y="67"/>
                  </a:lnTo>
                  <a:lnTo>
                    <a:pt x="122" y="65"/>
                  </a:lnTo>
                  <a:lnTo>
                    <a:pt x="124" y="63"/>
                  </a:lnTo>
                  <a:lnTo>
                    <a:pt x="126" y="61"/>
                  </a:lnTo>
                  <a:lnTo>
                    <a:pt x="128" y="59"/>
                  </a:lnTo>
                  <a:lnTo>
                    <a:pt x="128" y="57"/>
                  </a:lnTo>
                  <a:lnTo>
                    <a:pt x="129" y="56"/>
                  </a:lnTo>
                  <a:lnTo>
                    <a:pt x="127" y="56"/>
                  </a:lnTo>
                  <a:lnTo>
                    <a:pt x="126" y="56"/>
                  </a:lnTo>
                  <a:lnTo>
                    <a:pt x="125" y="56"/>
                  </a:lnTo>
                  <a:lnTo>
                    <a:pt x="124" y="54"/>
                  </a:lnTo>
                  <a:lnTo>
                    <a:pt x="122" y="54"/>
                  </a:lnTo>
                  <a:lnTo>
                    <a:pt x="120" y="54"/>
                  </a:lnTo>
                  <a:lnTo>
                    <a:pt x="119" y="54"/>
                  </a:lnTo>
                  <a:lnTo>
                    <a:pt x="117" y="52"/>
                  </a:lnTo>
                  <a:lnTo>
                    <a:pt x="115" y="52"/>
                  </a:lnTo>
                  <a:lnTo>
                    <a:pt x="113" y="52"/>
                  </a:lnTo>
                  <a:lnTo>
                    <a:pt x="111" y="52"/>
                  </a:lnTo>
                  <a:lnTo>
                    <a:pt x="110" y="52"/>
                  </a:lnTo>
                  <a:lnTo>
                    <a:pt x="109" y="52"/>
                  </a:lnTo>
                  <a:lnTo>
                    <a:pt x="108" y="52"/>
                  </a:lnTo>
                  <a:lnTo>
                    <a:pt x="108" y="44"/>
                  </a:lnTo>
                  <a:lnTo>
                    <a:pt x="109" y="37"/>
                  </a:lnTo>
                  <a:lnTo>
                    <a:pt x="111" y="32"/>
                  </a:lnTo>
                  <a:lnTo>
                    <a:pt x="114" y="26"/>
                  </a:lnTo>
                  <a:lnTo>
                    <a:pt x="117" y="24"/>
                  </a:lnTo>
                  <a:lnTo>
                    <a:pt x="121" y="20"/>
                  </a:lnTo>
                  <a:lnTo>
                    <a:pt x="125" y="18"/>
                  </a:lnTo>
                  <a:lnTo>
                    <a:pt x="129" y="16"/>
                  </a:lnTo>
                  <a:lnTo>
                    <a:pt x="133" y="16"/>
                  </a:lnTo>
                  <a:lnTo>
                    <a:pt x="138" y="15"/>
                  </a:lnTo>
                  <a:lnTo>
                    <a:pt x="141" y="15"/>
                  </a:lnTo>
                  <a:lnTo>
                    <a:pt x="146" y="14"/>
                  </a:lnTo>
                  <a:lnTo>
                    <a:pt x="150" y="14"/>
                  </a:lnTo>
                  <a:lnTo>
                    <a:pt x="155" y="13"/>
                  </a:lnTo>
                  <a:lnTo>
                    <a:pt x="159" y="11"/>
                  </a:lnTo>
                  <a:lnTo>
                    <a:pt x="163" y="8"/>
                  </a:lnTo>
                </a:path>
              </a:pathLst>
            </a:custGeom>
            <a:solidFill>
              <a:srgbClr val="F8F8F8"/>
            </a:solidFill>
            <a:ln w="6350">
              <a:solidFill>
                <a:srgbClr val="DDDDDD"/>
              </a:solidFill>
              <a:round/>
              <a:headEnd/>
              <a:tailEnd/>
            </a:ln>
          </p:spPr>
          <p:txBody>
            <a:bodyPr/>
            <a:lstStyle/>
            <a:p>
              <a:endParaRPr lang="it-IT"/>
            </a:p>
          </p:txBody>
        </p:sp>
        <p:sp>
          <p:nvSpPr>
            <p:cNvPr id="16433" name="Freeform 33"/>
            <p:cNvSpPr>
              <a:spLocks/>
            </p:cNvSpPr>
            <p:nvPr/>
          </p:nvSpPr>
          <p:spPr bwMode="auto">
            <a:xfrm>
              <a:off x="2725" y="1477"/>
              <a:ext cx="168" cy="100"/>
            </a:xfrm>
            <a:custGeom>
              <a:avLst/>
              <a:gdLst>
                <a:gd name="T0" fmla="*/ 8 w 86"/>
                <a:gd name="T1" fmla="*/ 6 h 109"/>
                <a:gd name="T2" fmla="*/ 53 w 86"/>
                <a:gd name="T3" fmla="*/ 6 h 109"/>
                <a:gd name="T4" fmla="*/ 125 w 86"/>
                <a:gd name="T5" fmla="*/ 6 h 109"/>
                <a:gd name="T6" fmla="*/ 188 w 86"/>
                <a:gd name="T7" fmla="*/ 6 h 109"/>
                <a:gd name="T8" fmla="*/ 240 w 86"/>
                <a:gd name="T9" fmla="*/ 6 h 109"/>
                <a:gd name="T10" fmla="*/ 244 w 86"/>
                <a:gd name="T11" fmla="*/ 6 h 109"/>
                <a:gd name="T12" fmla="*/ 244 w 86"/>
                <a:gd name="T13" fmla="*/ 10 h 109"/>
                <a:gd name="T14" fmla="*/ 252 w 86"/>
                <a:gd name="T15" fmla="*/ 16 h 109"/>
                <a:gd name="T16" fmla="*/ 283 w 86"/>
                <a:gd name="T17" fmla="*/ 23 h 109"/>
                <a:gd name="T18" fmla="*/ 305 w 86"/>
                <a:gd name="T19" fmla="*/ 29 h 109"/>
                <a:gd name="T20" fmla="*/ 352 w 86"/>
                <a:gd name="T21" fmla="*/ 34 h 109"/>
                <a:gd name="T22" fmla="*/ 381 w 86"/>
                <a:gd name="T23" fmla="*/ 40 h 109"/>
                <a:gd name="T24" fmla="*/ 408 w 86"/>
                <a:gd name="T25" fmla="*/ 49 h 109"/>
                <a:gd name="T26" fmla="*/ 432 w 86"/>
                <a:gd name="T27" fmla="*/ 58 h 109"/>
                <a:gd name="T28" fmla="*/ 461 w 86"/>
                <a:gd name="T29" fmla="*/ 67 h 109"/>
                <a:gd name="T30" fmla="*/ 469 w 86"/>
                <a:gd name="T31" fmla="*/ 75 h 109"/>
                <a:gd name="T32" fmla="*/ 469 w 86"/>
                <a:gd name="T33" fmla="*/ 78 h 109"/>
                <a:gd name="T34" fmla="*/ 477 w 86"/>
                <a:gd name="T35" fmla="*/ 79 h 109"/>
                <a:gd name="T36" fmla="*/ 492 w 86"/>
                <a:gd name="T37" fmla="*/ 79 h 109"/>
                <a:gd name="T38" fmla="*/ 500 w 86"/>
                <a:gd name="T39" fmla="*/ 82 h 109"/>
                <a:gd name="T40" fmla="*/ 524 w 86"/>
                <a:gd name="T41" fmla="*/ 83 h 109"/>
                <a:gd name="T42" fmla="*/ 531 w 86"/>
                <a:gd name="T43" fmla="*/ 83 h 109"/>
                <a:gd name="T44" fmla="*/ 553 w 86"/>
                <a:gd name="T45" fmla="*/ 83 h 109"/>
                <a:gd name="T46" fmla="*/ 580 w 86"/>
                <a:gd name="T47" fmla="*/ 83 h 109"/>
                <a:gd name="T48" fmla="*/ 604 w 86"/>
                <a:gd name="T49" fmla="*/ 83 h 109"/>
                <a:gd name="T50" fmla="*/ 617 w 86"/>
                <a:gd name="T51" fmla="*/ 83 h 109"/>
                <a:gd name="T52" fmla="*/ 633 w 86"/>
                <a:gd name="T53" fmla="*/ 82 h 109"/>
                <a:gd name="T54" fmla="*/ 604 w 86"/>
                <a:gd name="T55" fmla="*/ 75 h 109"/>
                <a:gd name="T56" fmla="*/ 545 w 86"/>
                <a:gd name="T57" fmla="*/ 58 h 109"/>
                <a:gd name="T58" fmla="*/ 469 w 86"/>
                <a:gd name="T59" fmla="*/ 37 h 109"/>
                <a:gd name="T60" fmla="*/ 397 w 86"/>
                <a:gd name="T61" fmla="*/ 17 h 109"/>
                <a:gd name="T62" fmla="*/ 352 w 86"/>
                <a:gd name="T63" fmla="*/ 6 h 109"/>
                <a:gd name="T64" fmla="*/ 328 w 86"/>
                <a:gd name="T65" fmla="*/ 3 h 109"/>
                <a:gd name="T66" fmla="*/ 252 w 86"/>
                <a:gd name="T67" fmla="*/ 1 h 109"/>
                <a:gd name="T68" fmla="*/ 172 w 86"/>
                <a:gd name="T69" fmla="*/ 0 h 109"/>
                <a:gd name="T70" fmla="*/ 80 w 86"/>
                <a:gd name="T71" fmla="*/ 1 h 109"/>
                <a:gd name="T72" fmla="*/ 23 w 86"/>
                <a:gd name="T73" fmla="*/ 1 h 109"/>
                <a:gd name="T74" fmla="*/ 0 w 86"/>
                <a:gd name="T75" fmla="*/ 2 h 109"/>
                <a:gd name="T76" fmla="*/ 0 w 86"/>
                <a:gd name="T77" fmla="*/ 2 h 109"/>
                <a:gd name="T78" fmla="*/ 0 w 86"/>
                <a:gd name="T79" fmla="*/ 4 h 109"/>
                <a:gd name="T80" fmla="*/ 0 w 86"/>
                <a:gd name="T81" fmla="*/ 6 h 109"/>
                <a:gd name="T82" fmla="*/ 0 w 86"/>
                <a:gd name="T83" fmla="*/ 6 h 109"/>
                <a:gd name="T84" fmla="*/ 0 w 86"/>
                <a:gd name="T85" fmla="*/ 6 h 10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6"/>
                <a:gd name="T130" fmla="*/ 0 h 109"/>
                <a:gd name="T131" fmla="*/ 86 w 86"/>
                <a:gd name="T132" fmla="*/ 109 h 10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6" h="109">
                  <a:moveTo>
                    <a:pt x="0" y="6"/>
                  </a:moveTo>
                  <a:lnTo>
                    <a:pt x="0" y="8"/>
                  </a:lnTo>
                  <a:lnTo>
                    <a:pt x="1" y="8"/>
                  </a:lnTo>
                  <a:lnTo>
                    <a:pt x="3" y="8"/>
                  </a:lnTo>
                  <a:lnTo>
                    <a:pt x="5" y="8"/>
                  </a:lnTo>
                  <a:lnTo>
                    <a:pt x="7" y="8"/>
                  </a:lnTo>
                  <a:lnTo>
                    <a:pt x="11" y="8"/>
                  </a:lnTo>
                  <a:lnTo>
                    <a:pt x="14" y="8"/>
                  </a:lnTo>
                  <a:lnTo>
                    <a:pt x="17" y="8"/>
                  </a:lnTo>
                  <a:lnTo>
                    <a:pt x="19" y="8"/>
                  </a:lnTo>
                  <a:lnTo>
                    <a:pt x="22" y="8"/>
                  </a:lnTo>
                  <a:lnTo>
                    <a:pt x="25" y="8"/>
                  </a:lnTo>
                  <a:lnTo>
                    <a:pt x="28" y="8"/>
                  </a:lnTo>
                  <a:lnTo>
                    <a:pt x="30" y="8"/>
                  </a:lnTo>
                  <a:lnTo>
                    <a:pt x="32" y="8"/>
                  </a:lnTo>
                  <a:lnTo>
                    <a:pt x="33" y="8"/>
                  </a:lnTo>
                  <a:lnTo>
                    <a:pt x="34" y="8"/>
                  </a:lnTo>
                  <a:lnTo>
                    <a:pt x="33" y="9"/>
                  </a:lnTo>
                  <a:lnTo>
                    <a:pt x="33" y="10"/>
                  </a:lnTo>
                  <a:lnTo>
                    <a:pt x="33" y="12"/>
                  </a:lnTo>
                  <a:lnTo>
                    <a:pt x="33" y="13"/>
                  </a:lnTo>
                  <a:lnTo>
                    <a:pt x="33" y="16"/>
                  </a:lnTo>
                  <a:lnTo>
                    <a:pt x="34" y="18"/>
                  </a:lnTo>
                  <a:lnTo>
                    <a:pt x="34" y="21"/>
                  </a:lnTo>
                  <a:lnTo>
                    <a:pt x="36" y="22"/>
                  </a:lnTo>
                  <a:lnTo>
                    <a:pt x="36" y="26"/>
                  </a:lnTo>
                  <a:lnTo>
                    <a:pt x="38" y="29"/>
                  </a:lnTo>
                  <a:lnTo>
                    <a:pt x="38" y="33"/>
                  </a:lnTo>
                  <a:lnTo>
                    <a:pt x="40" y="35"/>
                  </a:lnTo>
                  <a:lnTo>
                    <a:pt x="41" y="38"/>
                  </a:lnTo>
                  <a:lnTo>
                    <a:pt x="43" y="40"/>
                  </a:lnTo>
                  <a:lnTo>
                    <a:pt x="45" y="42"/>
                  </a:lnTo>
                  <a:lnTo>
                    <a:pt x="47" y="44"/>
                  </a:lnTo>
                  <a:lnTo>
                    <a:pt x="47" y="47"/>
                  </a:lnTo>
                  <a:lnTo>
                    <a:pt x="49" y="49"/>
                  </a:lnTo>
                  <a:lnTo>
                    <a:pt x="51" y="52"/>
                  </a:lnTo>
                  <a:lnTo>
                    <a:pt x="53" y="55"/>
                  </a:lnTo>
                  <a:lnTo>
                    <a:pt x="53" y="59"/>
                  </a:lnTo>
                  <a:lnTo>
                    <a:pt x="55" y="63"/>
                  </a:lnTo>
                  <a:lnTo>
                    <a:pt x="57" y="67"/>
                  </a:lnTo>
                  <a:lnTo>
                    <a:pt x="58" y="70"/>
                  </a:lnTo>
                  <a:lnTo>
                    <a:pt x="58" y="75"/>
                  </a:lnTo>
                  <a:lnTo>
                    <a:pt x="60" y="79"/>
                  </a:lnTo>
                  <a:lnTo>
                    <a:pt x="60" y="83"/>
                  </a:lnTo>
                  <a:lnTo>
                    <a:pt x="62" y="87"/>
                  </a:lnTo>
                  <a:lnTo>
                    <a:pt x="62" y="90"/>
                  </a:lnTo>
                  <a:lnTo>
                    <a:pt x="63" y="94"/>
                  </a:lnTo>
                  <a:lnTo>
                    <a:pt x="63" y="97"/>
                  </a:lnTo>
                  <a:lnTo>
                    <a:pt x="63" y="100"/>
                  </a:lnTo>
                  <a:lnTo>
                    <a:pt x="63" y="101"/>
                  </a:lnTo>
                  <a:lnTo>
                    <a:pt x="63" y="102"/>
                  </a:lnTo>
                  <a:lnTo>
                    <a:pt x="64" y="102"/>
                  </a:lnTo>
                  <a:lnTo>
                    <a:pt x="64" y="103"/>
                  </a:lnTo>
                  <a:lnTo>
                    <a:pt x="65" y="103"/>
                  </a:lnTo>
                  <a:lnTo>
                    <a:pt x="66" y="103"/>
                  </a:lnTo>
                  <a:lnTo>
                    <a:pt x="66" y="105"/>
                  </a:lnTo>
                  <a:lnTo>
                    <a:pt x="67" y="105"/>
                  </a:lnTo>
                  <a:lnTo>
                    <a:pt x="67" y="106"/>
                  </a:lnTo>
                  <a:lnTo>
                    <a:pt x="69" y="106"/>
                  </a:lnTo>
                  <a:lnTo>
                    <a:pt x="69" y="107"/>
                  </a:lnTo>
                  <a:lnTo>
                    <a:pt x="70" y="107"/>
                  </a:lnTo>
                  <a:lnTo>
                    <a:pt x="71" y="107"/>
                  </a:lnTo>
                  <a:lnTo>
                    <a:pt x="71" y="108"/>
                  </a:lnTo>
                  <a:lnTo>
                    <a:pt x="73" y="108"/>
                  </a:lnTo>
                  <a:lnTo>
                    <a:pt x="74" y="108"/>
                  </a:lnTo>
                  <a:lnTo>
                    <a:pt x="76" y="108"/>
                  </a:lnTo>
                  <a:lnTo>
                    <a:pt x="78" y="108"/>
                  </a:lnTo>
                  <a:lnTo>
                    <a:pt x="79" y="107"/>
                  </a:lnTo>
                  <a:lnTo>
                    <a:pt x="81" y="107"/>
                  </a:lnTo>
                  <a:lnTo>
                    <a:pt x="83" y="107"/>
                  </a:lnTo>
                  <a:lnTo>
                    <a:pt x="84" y="107"/>
                  </a:lnTo>
                  <a:lnTo>
                    <a:pt x="85" y="106"/>
                  </a:lnTo>
                  <a:lnTo>
                    <a:pt x="84" y="105"/>
                  </a:lnTo>
                  <a:lnTo>
                    <a:pt x="84" y="102"/>
                  </a:lnTo>
                  <a:lnTo>
                    <a:pt x="81" y="97"/>
                  </a:lnTo>
                  <a:lnTo>
                    <a:pt x="79" y="91"/>
                  </a:lnTo>
                  <a:lnTo>
                    <a:pt x="76" y="84"/>
                  </a:lnTo>
                  <a:lnTo>
                    <a:pt x="73" y="75"/>
                  </a:lnTo>
                  <a:lnTo>
                    <a:pt x="69" y="67"/>
                  </a:lnTo>
                  <a:lnTo>
                    <a:pt x="67" y="56"/>
                  </a:lnTo>
                  <a:lnTo>
                    <a:pt x="63" y="48"/>
                  </a:lnTo>
                  <a:lnTo>
                    <a:pt x="60" y="39"/>
                  </a:lnTo>
                  <a:lnTo>
                    <a:pt x="56" y="30"/>
                  </a:lnTo>
                  <a:lnTo>
                    <a:pt x="53" y="22"/>
                  </a:lnTo>
                  <a:lnTo>
                    <a:pt x="50" y="16"/>
                  </a:lnTo>
                  <a:lnTo>
                    <a:pt x="49" y="10"/>
                  </a:lnTo>
                  <a:lnTo>
                    <a:pt x="47" y="6"/>
                  </a:lnTo>
                  <a:lnTo>
                    <a:pt x="47" y="4"/>
                  </a:lnTo>
                  <a:lnTo>
                    <a:pt x="46" y="4"/>
                  </a:lnTo>
                  <a:lnTo>
                    <a:pt x="44" y="3"/>
                  </a:lnTo>
                  <a:lnTo>
                    <a:pt x="40" y="3"/>
                  </a:lnTo>
                  <a:lnTo>
                    <a:pt x="38" y="1"/>
                  </a:lnTo>
                  <a:lnTo>
                    <a:pt x="34" y="1"/>
                  </a:lnTo>
                  <a:lnTo>
                    <a:pt x="30" y="1"/>
                  </a:lnTo>
                  <a:lnTo>
                    <a:pt x="27" y="1"/>
                  </a:lnTo>
                  <a:lnTo>
                    <a:pt x="23" y="0"/>
                  </a:lnTo>
                  <a:lnTo>
                    <a:pt x="18" y="1"/>
                  </a:lnTo>
                  <a:lnTo>
                    <a:pt x="15" y="1"/>
                  </a:lnTo>
                  <a:lnTo>
                    <a:pt x="11" y="1"/>
                  </a:lnTo>
                  <a:lnTo>
                    <a:pt x="8" y="1"/>
                  </a:lnTo>
                  <a:lnTo>
                    <a:pt x="5" y="1"/>
                  </a:lnTo>
                  <a:lnTo>
                    <a:pt x="3" y="1"/>
                  </a:lnTo>
                  <a:lnTo>
                    <a:pt x="2" y="1"/>
                  </a:lnTo>
                  <a:lnTo>
                    <a:pt x="0" y="2"/>
                  </a:lnTo>
                  <a:lnTo>
                    <a:pt x="0" y="4"/>
                  </a:lnTo>
                  <a:lnTo>
                    <a:pt x="0" y="6"/>
                  </a:lnTo>
                </a:path>
              </a:pathLst>
            </a:custGeom>
            <a:solidFill>
              <a:srgbClr val="F8F8F8"/>
            </a:solidFill>
            <a:ln w="9525">
              <a:solidFill>
                <a:srgbClr val="DDDDDD"/>
              </a:solidFill>
              <a:round/>
              <a:headEnd/>
              <a:tailEnd/>
            </a:ln>
          </p:spPr>
          <p:txBody>
            <a:bodyPr/>
            <a:lstStyle/>
            <a:p>
              <a:endParaRPr lang="it-IT"/>
            </a:p>
          </p:txBody>
        </p:sp>
        <p:sp>
          <p:nvSpPr>
            <p:cNvPr id="16434" name="Freeform 34"/>
            <p:cNvSpPr>
              <a:spLocks/>
            </p:cNvSpPr>
            <p:nvPr/>
          </p:nvSpPr>
          <p:spPr bwMode="auto">
            <a:xfrm>
              <a:off x="3371" y="1478"/>
              <a:ext cx="170" cy="99"/>
            </a:xfrm>
            <a:custGeom>
              <a:avLst/>
              <a:gdLst>
                <a:gd name="T0" fmla="*/ 625 w 87"/>
                <a:gd name="T1" fmla="*/ 6 h 108"/>
                <a:gd name="T2" fmla="*/ 573 w 87"/>
                <a:gd name="T3" fmla="*/ 6 h 108"/>
                <a:gd name="T4" fmla="*/ 516 w 87"/>
                <a:gd name="T5" fmla="*/ 6 h 108"/>
                <a:gd name="T6" fmla="*/ 440 w 87"/>
                <a:gd name="T7" fmla="*/ 6 h 108"/>
                <a:gd name="T8" fmla="*/ 397 w 87"/>
                <a:gd name="T9" fmla="*/ 6 h 108"/>
                <a:gd name="T10" fmla="*/ 381 w 87"/>
                <a:gd name="T11" fmla="*/ 6 h 108"/>
                <a:gd name="T12" fmla="*/ 381 w 87"/>
                <a:gd name="T13" fmla="*/ 9 h 108"/>
                <a:gd name="T14" fmla="*/ 367 w 87"/>
                <a:gd name="T15" fmla="*/ 16 h 108"/>
                <a:gd name="T16" fmla="*/ 344 w 87"/>
                <a:gd name="T17" fmla="*/ 23 h 108"/>
                <a:gd name="T18" fmla="*/ 320 w 87"/>
                <a:gd name="T19" fmla="*/ 29 h 108"/>
                <a:gd name="T20" fmla="*/ 291 w 87"/>
                <a:gd name="T21" fmla="*/ 34 h 108"/>
                <a:gd name="T22" fmla="*/ 252 w 87"/>
                <a:gd name="T23" fmla="*/ 41 h 108"/>
                <a:gd name="T24" fmla="*/ 209 w 87"/>
                <a:gd name="T25" fmla="*/ 49 h 108"/>
                <a:gd name="T26" fmla="*/ 180 w 87"/>
                <a:gd name="T27" fmla="*/ 58 h 108"/>
                <a:gd name="T28" fmla="*/ 164 w 87"/>
                <a:gd name="T29" fmla="*/ 67 h 108"/>
                <a:gd name="T30" fmla="*/ 164 w 87"/>
                <a:gd name="T31" fmla="*/ 76 h 108"/>
                <a:gd name="T32" fmla="*/ 164 w 87"/>
                <a:gd name="T33" fmla="*/ 78 h 108"/>
                <a:gd name="T34" fmla="*/ 141 w 87"/>
                <a:gd name="T35" fmla="*/ 80 h 108"/>
                <a:gd name="T36" fmla="*/ 141 w 87"/>
                <a:gd name="T37" fmla="*/ 80 h 108"/>
                <a:gd name="T38" fmla="*/ 119 w 87"/>
                <a:gd name="T39" fmla="*/ 82 h 108"/>
                <a:gd name="T40" fmla="*/ 104 w 87"/>
                <a:gd name="T41" fmla="*/ 83 h 108"/>
                <a:gd name="T42" fmla="*/ 96 w 87"/>
                <a:gd name="T43" fmla="*/ 83 h 108"/>
                <a:gd name="T44" fmla="*/ 76 w 87"/>
                <a:gd name="T45" fmla="*/ 83 h 108"/>
                <a:gd name="T46" fmla="*/ 45 w 87"/>
                <a:gd name="T47" fmla="*/ 83 h 108"/>
                <a:gd name="T48" fmla="*/ 31 w 87"/>
                <a:gd name="T49" fmla="*/ 83 h 108"/>
                <a:gd name="T50" fmla="*/ 8 w 87"/>
                <a:gd name="T51" fmla="*/ 83 h 108"/>
                <a:gd name="T52" fmla="*/ 8 w 87"/>
                <a:gd name="T53" fmla="*/ 82 h 108"/>
                <a:gd name="T54" fmla="*/ 23 w 87"/>
                <a:gd name="T55" fmla="*/ 76 h 108"/>
                <a:gd name="T56" fmla="*/ 80 w 87"/>
                <a:gd name="T57" fmla="*/ 58 h 108"/>
                <a:gd name="T58" fmla="*/ 164 w 87"/>
                <a:gd name="T59" fmla="*/ 36 h 108"/>
                <a:gd name="T60" fmla="*/ 240 w 87"/>
                <a:gd name="T61" fmla="*/ 16 h 108"/>
                <a:gd name="T62" fmla="*/ 276 w 87"/>
                <a:gd name="T63" fmla="*/ 6 h 108"/>
                <a:gd name="T64" fmla="*/ 297 w 87"/>
                <a:gd name="T65" fmla="*/ 3 h 108"/>
                <a:gd name="T66" fmla="*/ 373 w 87"/>
                <a:gd name="T67" fmla="*/ 1 h 108"/>
                <a:gd name="T68" fmla="*/ 461 w 87"/>
                <a:gd name="T69" fmla="*/ 0 h 108"/>
                <a:gd name="T70" fmla="*/ 545 w 87"/>
                <a:gd name="T71" fmla="*/ 0 h 108"/>
                <a:gd name="T72" fmla="*/ 612 w 87"/>
                <a:gd name="T73" fmla="*/ 0 h 108"/>
                <a:gd name="T74" fmla="*/ 625 w 87"/>
                <a:gd name="T75" fmla="*/ 1 h 108"/>
                <a:gd name="T76" fmla="*/ 625 w 87"/>
                <a:gd name="T77" fmla="*/ 2 h 108"/>
                <a:gd name="T78" fmla="*/ 625 w 87"/>
                <a:gd name="T79" fmla="*/ 4 h 108"/>
                <a:gd name="T80" fmla="*/ 633 w 87"/>
                <a:gd name="T81" fmla="*/ 5 h 108"/>
                <a:gd name="T82" fmla="*/ 633 w 87"/>
                <a:gd name="T83" fmla="*/ 6 h 108"/>
                <a:gd name="T84" fmla="*/ 641 w 87"/>
                <a:gd name="T85" fmla="*/ 6 h 1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
                <a:gd name="T130" fmla="*/ 0 h 108"/>
                <a:gd name="T131" fmla="*/ 87 w 87"/>
                <a:gd name="T132" fmla="*/ 108 h 1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 h="108">
                  <a:moveTo>
                    <a:pt x="86" y="6"/>
                  </a:moveTo>
                  <a:lnTo>
                    <a:pt x="85" y="7"/>
                  </a:lnTo>
                  <a:lnTo>
                    <a:pt x="84" y="7"/>
                  </a:lnTo>
                  <a:lnTo>
                    <a:pt x="82" y="7"/>
                  </a:lnTo>
                  <a:lnTo>
                    <a:pt x="80" y="7"/>
                  </a:lnTo>
                  <a:lnTo>
                    <a:pt x="77" y="7"/>
                  </a:lnTo>
                  <a:lnTo>
                    <a:pt x="74" y="7"/>
                  </a:lnTo>
                  <a:lnTo>
                    <a:pt x="71" y="7"/>
                  </a:lnTo>
                  <a:lnTo>
                    <a:pt x="69" y="7"/>
                  </a:lnTo>
                  <a:lnTo>
                    <a:pt x="66" y="7"/>
                  </a:lnTo>
                  <a:lnTo>
                    <a:pt x="62" y="7"/>
                  </a:lnTo>
                  <a:lnTo>
                    <a:pt x="59" y="7"/>
                  </a:lnTo>
                  <a:lnTo>
                    <a:pt x="57" y="7"/>
                  </a:lnTo>
                  <a:lnTo>
                    <a:pt x="55" y="7"/>
                  </a:lnTo>
                  <a:lnTo>
                    <a:pt x="53" y="7"/>
                  </a:lnTo>
                  <a:lnTo>
                    <a:pt x="51" y="8"/>
                  </a:lnTo>
                  <a:lnTo>
                    <a:pt x="51" y="9"/>
                  </a:lnTo>
                  <a:lnTo>
                    <a:pt x="51" y="11"/>
                  </a:lnTo>
                  <a:lnTo>
                    <a:pt x="51" y="12"/>
                  </a:lnTo>
                  <a:lnTo>
                    <a:pt x="50" y="15"/>
                  </a:lnTo>
                  <a:lnTo>
                    <a:pt x="50" y="17"/>
                  </a:lnTo>
                  <a:lnTo>
                    <a:pt x="49" y="20"/>
                  </a:lnTo>
                  <a:lnTo>
                    <a:pt x="49" y="22"/>
                  </a:lnTo>
                  <a:lnTo>
                    <a:pt x="47" y="26"/>
                  </a:lnTo>
                  <a:lnTo>
                    <a:pt x="46" y="29"/>
                  </a:lnTo>
                  <a:lnTo>
                    <a:pt x="45" y="33"/>
                  </a:lnTo>
                  <a:lnTo>
                    <a:pt x="45" y="35"/>
                  </a:lnTo>
                  <a:lnTo>
                    <a:pt x="43" y="38"/>
                  </a:lnTo>
                  <a:lnTo>
                    <a:pt x="41" y="40"/>
                  </a:lnTo>
                  <a:lnTo>
                    <a:pt x="39" y="42"/>
                  </a:lnTo>
                  <a:lnTo>
                    <a:pt x="39" y="44"/>
                  </a:lnTo>
                  <a:lnTo>
                    <a:pt x="37" y="47"/>
                  </a:lnTo>
                  <a:lnTo>
                    <a:pt x="35" y="50"/>
                  </a:lnTo>
                  <a:lnTo>
                    <a:pt x="34" y="53"/>
                  </a:lnTo>
                  <a:lnTo>
                    <a:pt x="32" y="55"/>
                  </a:lnTo>
                  <a:lnTo>
                    <a:pt x="30" y="59"/>
                  </a:lnTo>
                  <a:lnTo>
                    <a:pt x="28" y="63"/>
                  </a:lnTo>
                  <a:lnTo>
                    <a:pt x="26" y="67"/>
                  </a:lnTo>
                  <a:lnTo>
                    <a:pt x="26" y="70"/>
                  </a:lnTo>
                  <a:lnTo>
                    <a:pt x="24" y="75"/>
                  </a:lnTo>
                  <a:lnTo>
                    <a:pt x="23" y="79"/>
                  </a:lnTo>
                  <a:lnTo>
                    <a:pt x="22" y="83"/>
                  </a:lnTo>
                  <a:lnTo>
                    <a:pt x="22" y="87"/>
                  </a:lnTo>
                  <a:lnTo>
                    <a:pt x="22" y="90"/>
                  </a:lnTo>
                  <a:lnTo>
                    <a:pt x="22" y="94"/>
                  </a:lnTo>
                  <a:lnTo>
                    <a:pt x="22" y="98"/>
                  </a:lnTo>
                  <a:lnTo>
                    <a:pt x="23" y="100"/>
                  </a:lnTo>
                  <a:lnTo>
                    <a:pt x="22" y="101"/>
                  </a:lnTo>
                  <a:lnTo>
                    <a:pt x="21" y="102"/>
                  </a:lnTo>
                  <a:lnTo>
                    <a:pt x="19" y="104"/>
                  </a:lnTo>
                  <a:lnTo>
                    <a:pt x="17" y="105"/>
                  </a:lnTo>
                  <a:lnTo>
                    <a:pt x="16" y="106"/>
                  </a:lnTo>
                  <a:lnTo>
                    <a:pt x="14" y="107"/>
                  </a:lnTo>
                  <a:lnTo>
                    <a:pt x="13" y="107"/>
                  </a:lnTo>
                  <a:lnTo>
                    <a:pt x="12" y="107"/>
                  </a:lnTo>
                  <a:lnTo>
                    <a:pt x="10" y="107"/>
                  </a:lnTo>
                  <a:lnTo>
                    <a:pt x="8" y="107"/>
                  </a:lnTo>
                  <a:lnTo>
                    <a:pt x="6" y="107"/>
                  </a:lnTo>
                  <a:lnTo>
                    <a:pt x="4" y="107"/>
                  </a:lnTo>
                  <a:lnTo>
                    <a:pt x="2" y="107"/>
                  </a:lnTo>
                  <a:lnTo>
                    <a:pt x="1" y="107"/>
                  </a:lnTo>
                  <a:lnTo>
                    <a:pt x="1" y="106"/>
                  </a:lnTo>
                  <a:lnTo>
                    <a:pt x="0" y="105"/>
                  </a:lnTo>
                  <a:lnTo>
                    <a:pt x="1" y="102"/>
                  </a:lnTo>
                  <a:lnTo>
                    <a:pt x="3" y="98"/>
                  </a:lnTo>
                  <a:lnTo>
                    <a:pt x="5" y="90"/>
                  </a:lnTo>
                  <a:lnTo>
                    <a:pt x="8" y="83"/>
                  </a:lnTo>
                  <a:lnTo>
                    <a:pt x="11" y="75"/>
                  </a:lnTo>
                  <a:lnTo>
                    <a:pt x="15" y="66"/>
                  </a:lnTo>
                  <a:lnTo>
                    <a:pt x="19" y="56"/>
                  </a:lnTo>
                  <a:lnTo>
                    <a:pt x="22" y="47"/>
                  </a:lnTo>
                  <a:lnTo>
                    <a:pt x="25" y="38"/>
                  </a:lnTo>
                  <a:lnTo>
                    <a:pt x="28" y="30"/>
                  </a:lnTo>
                  <a:lnTo>
                    <a:pt x="32" y="21"/>
                  </a:lnTo>
                  <a:lnTo>
                    <a:pt x="34" y="16"/>
                  </a:lnTo>
                  <a:lnTo>
                    <a:pt x="36" y="10"/>
                  </a:lnTo>
                  <a:lnTo>
                    <a:pt x="37" y="7"/>
                  </a:lnTo>
                  <a:lnTo>
                    <a:pt x="39" y="4"/>
                  </a:lnTo>
                  <a:lnTo>
                    <a:pt x="40" y="3"/>
                  </a:lnTo>
                  <a:lnTo>
                    <a:pt x="43" y="3"/>
                  </a:lnTo>
                  <a:lnTo>
                    <a:pt x="46" y="1"/>
                  </a:lnTo>
                  <a:lnTo>
                    <a:pt x="50" y="1"/>
                  </a:lnTo>
                  <a:lnTo>
                    <a:pt x="54" y="1"/>
                  </a:lnTo>
                  <a:lnTo>
                    <a:pt x="57" y="1"/>
                  </a:lnTo>
                  <a:lnTo>
                    <a:pt x="62" y="0"/>
                  </a:lnTo>
                  <a:lnTo>
                    <a:pt x="66" y="0"/>
                  </a:lnTo>
                  <a:lnTo>
                    <a:pt x="70" y="0"/>
                  </a:lnTo>
                  <a:lnTo>
                    <a:pt x="73" y="0"/>
                  </a:lnTo>
                  <a:lnTo>
                    <a:pt x="77" y="0"/>
                  </a:lnTo>
                  <a:lnTo>
                    <a:pt x="78" y="0"/>
                  </a:lnTo>
                  <a:lnTo>
                    <a:pt x="82" y="0"/>
                  </a:lnTo>
                  <a:lnTo>
                    <a:pt x="83" y="0"/>
                  </a:lnTo>
                  <a:lnTo>
                    <a:pt x="84" y="0"/>
                  </a:lnTo>
                  <a:lnTo>
                    <a:pt x="84" y="1"/>
                  </a:lnTo>
                  <a:lnTo>
                    <a:pt x="84" y="2"/>
                  </a:lnTo>
                  <a:lnTo>
                    <a:pt x="84" y="4"/>
                  </a:lnTo>
                  <a:lnTo>
                    <a:pt x="85" y="4"/>
                  </a:lnTo>
                  <a:lnTo>
                    <a:pt x="85" y="5"/>
                  </a:lnTo>
                  <a:lnTo>
                    <a:pt x="85" y="6"/>
                  </a:lnTo>
                  <a:lnTo>
                    <a:pt x="86" y="6"/>
                  </a:lnTo>
                </a:path>
              </a:pathLst>
            </a:custGeom>
            <a:solidFill>
              <a:srgbClr val="F8F8F8"/>
            </a:solidFill>
            <a:ln w="9525">
              <a:solidFill>
                <a:srgbClr val="DDDDDD"/>
              </a:solidFill>
              <a:round/>
              <a:headEnd/>
              <a:tailEnd/>
            </a:ln>
          </p:spPr>
          <p:txBody>
            <a:bodyPr/>
            <a:lstStyle/>
            <a:p>
              <a:endParaRPr lang="it-IT"/>
            </a:p>
          </p:txBody>
        </p:sp>
        <p:sp>
          <p:nvSpPr>
            <p:cNvPr id="16435" name="Freeform 35"/>
            <p:cNvSpPr>
              <a:spLocks/>
            </p:cNvSpPr>
            <p:nvPr/>
          </p:nvSpPr>
          <p:spPr bwMode="auto">
            <a:xfrm>
              <a:off x="2974" y="1454"/>
              <a:ext cx="68" cy="100"/>
            </a:xfrm>
            <a:custGeom>
              <a:avLst/>
              <a:gdLst>
                <a:gd name="T0" fmla="*/ 241 w 35"/>
                <a:gd name="T1" fmla="*/ 3 h 107"/>
                <a:gd name="T2" fmla="*/ 227 w 35"/>
                <a:gd name="T3" fmla="*/ 5 h 107"/>
                <a:gd name="T4" fmla="*/ 220 w 35"/>
                <a:gd name="T5" fmla="*/ 7 h 107"/>
                <a:gd name="T6" fmla="*/ 196 w 35"/>
                <a:gd name="T7" fmla="*/ 12 h 107"/>
                <a:gd name="T8" fmla="*/ 192 w 35"/>
                <a:gd name="T9" fmla="*/ 18 h 107"/>
                <a:gd name="T10" fmla="*/ 192 w 35"/>
                <a:gd name="T11" fmla="*/ 22 h 107"/>
                <a:gd name="T12" fmla="*/ 196 w 35"/>
                <a:gd name="T13" fmla="*/ 29 h 107"/>
                <a:gd name="T14" fmla="*/ 227 w 35"/>
                <a:gd name="T15" fmla="*/ 34 h 107"/>
                <a:gd name="T16" fmla="*/ 241 w 35"/>
                <a:gd name="T17" fmla="*/ 37 h 107"/>
                <a:gd name="T18" fmla="*/ 227 w 35"/>
                <a:gd name="T19" fmla="*/ 39 h 107"/>
                <a:gd name="T20" fmla="*/ 192 w 35"/>
                <a:gd name="T21" fmla="*/ 40 h 107"/>
                <a:gd name="T22" fmla="*/ 155 w 35"/>
                <a:gd name="T23" fmla="*/ 44 h 107"/>
                <a:gd name="T24" fmla="*/ 109 w 35"/>
                <a:gd name="T25" fmla="*/ 45 h 107"/>
                <a:gd name="T26" fmla="*/ 72 w 35"/>
                <a:gd name="T27" fmla="*/ 48 h 107"/>
                <a:gd name="T28" fmla="*/ 45 w 35"/>
                <a:gd name="T29" fmla="*/ 50 h 107"/>
                <a:gd name="T30" fmla="*/ 31 w 35"/>
                <a:gd name="T31" fmla="*/ 52 h 107"/>
                <a:gd name="T32" fmla="*/ 23 w 35"/>
                <a:gd name="T33" fmla="*/ 53 h 107"/>
                <a:gd name="T34" fmla="*/ 23 w 35"/>
                <a:gd name="T35" fmla="*/ 56 h 107"/>
                <a:gd name="T36" fmla="*/ 23 w 35"/>
                <a:gd name="T37" fmla="*/ 62 h 107"/>
                <a:gd name="T38" fmla="*/ 23 w 35"/>
                <a:gd name="T39" fmla="*/ 68 h 107"/>
                <a:gd name="T40" fmla="*/ 37 w 35"/>
                <a:gd name="T41" fmla="*/ 75 h 107"/>
                <a:gd name="T42" fmla="*/ 37 w 35"/>
                <a:gd name="T43" fmla="*/ 81 h 107"/>
                <a:gd name="T44" fmla="*/ 45 w 35"/>
                <a:gd name="T45" fmla="*/ 85 h 107"/>
                <a:gd name="T46" fmla="*/ 45 w 35"/>
                <a:gd name="T47" fmla="*/ 87 h 107"/>
                <a:gd name="T48" fmla="*/ 37 w 35"/>
                <a:gd name="T49" fmla="*/ 84 h 107"/>
                <a:gd name="T50" fmla="*/ 23 w 35"/>
                <a:gd name="T51" fmla="*/ 80 h 107"/>
                <a:gd name="T52" fmla="*/ 8 w 35"/>
                <a:gd name="T53" fmla="*/ 75 h 107"/>
                <a:gd name="T54" fmla="*/ 8 w 35"/>
                <a:gd name="T55" fmla="*/ 69 h 107"/>
                <a:gd name="T56" fmla="*/ 0 w 35"/>
                <a:gd name="T57" fmla="*/ 64 h 107"/>
                <a:gd name="T58" fmla="*/ 0 w 35"/>
                <a:gd name="T59" fmla="*/ 59 h 107"/>
                <a:gd name="T60" fmla="*/ 0 w 35"/>
                <a:gd name="T61" fmla="*/ 54 h 107"/>
                <a:gd name="T62" fmla="*/ 0 w 35"/>
                <a:gd name="T63" fmla="*/ 50 h 107"/>
                <a:gd name="T64" fmla="*/ 23 w 35"/>
                <a:gd name="T65" fmla="*/ 48 h 107"/>
                <a:gd name="T66" fmla="*/ 60 w 35"/>
                <a:gd name="T67" fmla="*/ 42 h 107"/>
                <a:gd name="T68" fmla="*/ 95 w 35"/>
                <a:gd name="T69" fmla="*/ 34 h 107"/>
                <a:gd name="T70" fmla="*/ 140 w 35"/>
                <a:gd name="T71" fmla="*/ 25 h 107"/>
                <a:gd name="T72" fmla="*/ 185 w 35"/>
                <a:gd name="T73" fmla="*/ 19 h 107"/>
                <a:gd name="T74" fmla="*/ 204 w 35"/>
                <a:gd name="T75" fmla="*/ 10 h 107"/>
                <a:gd name="T76" fmla="*/ 227 w 35"/>
                <a:gd name="T77" fmla="*/ 6 h 107"/>
                <a:gd name="T78" fmla="*/ 241 w 35"/>
                <a:gd name="T79" fmla="*/ 1 h 107"/>
                <a:gd name="T80" fmla="*/ 249 w 35"/>
                <a:gd name="T81" fmla="*/ 1 h 107"/>
                <a:gd name="T82" fmla="*/ 249 w 35"/>
                <a:gd name="T83" fmla="*/ 1 h 107"/>
                <a:gd name="T84" fmla="*/ 249 w 35"/>
                <a:gd name="T85" fmla="*/ 1 h 107"/>
                <a:gd name="T86" fmla="*/ 249 w 35"/>
                <a:gd name="T87" fmla="*/ 1 h 107"/>
                <a:gd name="T88" fmla="*/ 249 w 35"/>
                <a:gd name="T89" fmla="*/ 1 h 107"/>
                <a:gd name="T90" fmla="*/ 249 w 35"/>
                <a:gd name="T91" fmla="*/ 1 h 107"/>
                <a:gd name="T92" fmla="*/ 249 w 35"/>
                <a:gd name="T93" fmla="*/ 1 h 107"/>
                <a:gd name="T94" fmla="*/ 249 w 35"/>
                <a:gd name="T95" fmla="*/ 1 h 107"/>
                <a:gd name="T96" fmla="*/ 249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34" y="1"/>
                  </a:moveTo>
                  <a:lnTo>
                    <a:pt x="33" y="3"/>
                  </a:lnTo>
                  <a:lnTo>
                    <a:pt x="31" y="5"/>
                  </a:lnTo>
                  <a:lnTo>
                    <a:pt x="31" y="6"/>
                  </a:lnTo>
                  <a:lnTo>
                    <a:pt x="30" y="10"/>
                  </a:lnTo>
                  <a:lnTo>
                    <a:pt x="29" y="11"/>
                  </a:lnTo>
                  <a:lnTo>
                    <a:pt x="27" y="15"/>
                  </a:lnTo>
                  <a:lnTo>
                    <a:pt x="27" y="17"/>
                  </a:lnTo>
                  <a:lnTo>
                    <a:pt x="26" y="21"/>
                  </a:lnTo>
                  <a:lnTo>
                    <a:pt x="26" y="24"/>
                  </a:lnTo>
                  <a:lnTo>
                    <a:pt x="26" y="28"/>
                  </a:lnTo>
                  <a:lnTo>
                    <a:pt x="26" y="31"/>
                  </a:lnTo>
                  <a:lnTo>
                    <a:pt x="27" y="35"/>
                  </a:lnTo>
                  <a:lnTo>
                    <a:pt x="28" y="38"/>
                  </a:lnTo>
                  <a:lnTo>
                    <a:pt x="31" y="42"/>
                  </a:lnTo>
                  <a:lnTo>
                    <a:pt x="34" y="45"/>
                  </a:lnTo>
                  <a:lnTo>
                    <a:pt x="33" y="46"/>
                  </a:lnTo>
                  <a:lnTo>
                    <a:pt x="32" y="46"/>
                  </a:lnTo>
                  <a:lnTo>
                    <a:pt x="31" y="48"/>
                  </a:lnTo>
                  <a:lnTo>
                    <a:pt x="29" y="48"/>
                  </a:lnTo>
                  <a:lnTo>
                    <a:pt x="26" y="49"/>
                  </a:lnTo>
                  <a:lnTo>
                    <a:pt x="24" y="51"/>
                  </a:lnTo>
                  <a:lnTo>
                    <a:pt x="21" y="53"/>
                  </a:lnTo>
                  <a:lnTo>
                    <a:pt x="19" y="53"/>
                  </a:lnTo>
                  <a:lnTo>
                    <a:pt x="15" y="55"/>
                  </a:lnTo>
                  <a:lnTo>
                    <a:pt x="13" y="57"/>
                  </a:lnTo>
                  <a:lnTo>
                    <a:pt x="10" y="59"/>
                  </a:lnTo>
                  <a:lnTo>
                    <a:pt x="8" y="60"/>
                  </a:lnTo>
                  <a:lnTo>
                    <a:pt x="6" y="61"/>
                  </a:lnTo>
                  <a:lnTo>
                    <a:pt x="5" y="63"/>
                  </a:lnTo>
                  <a:lnTo>
                    <a:pt x="4" y="64"/>
                  </a:lnTo>
                  <a:lnTo>
                    <a:pt x="3" y="65"/>
                  </a:lnTo>
                  <a:lnTo>
                    <a:pt x="3" y="66"/>
                  </a:lnTo>
                  <a:lnTo>
                    <a:pt x="3" y="69"/>
                  </a:lnTo>
                  <a:lnTo>
                    <a:pt x="3" y="72"/>
                  </a:lnTo>
                  <a:lnTo>
                    <a:pt x="3" y="76"/>
                  </a:lnTo>
                  <a:lnTo>
                    <a:pt x="3" y="79"/>
                  </a:lnTo>
                  <a:lnTo>
                    <a:pt x="3" y="83"/>
                  </a:lnTo>
                  <a:lnTo>
                    <a:pt x="5" y="87"/>
                  </a:lnTo>
                  <a:lnTo>
                    <a:pt x="5" y="92"/>
                  </a:lnTo>
                  <a:lnTo>
                    <a:pt x="5" y="95"/>
                  </a:lnTo>
                  <a:lnTo>
                    <a:pt x="5" y="99"/>
                  </a:lnTo>
                  <a:lnTo>
                    <a:pt x="6" y="101"/>
                  </a:lnTo>
                  <a:lnTo>
                    <a:pt x="6" y="104"/>
                  </a:lnTo>
                  <a:lnTo>
                    <a:pt x="6" y="105"/>
                  </a:lnTo>
                  <a:lnTo>
                    <a:pt x="6" y="106"/>
                  </a:lnTo>
                  <a:lnTo>
                    <a:pt x="6" y="105"/>
                  </a:lnTo>
                  <a:lnTo>
                    <a:pt x="5" y="103"/>
                  </a:lnTo>
                  <a:lnTo>
                    <a:pt x="5" y="100"/>
                  </a:lnTo>
                  <a:lnTo>
                    <a:pt x="3" y="98"/>
                  </a:lnTo>
                  <a:lnTo>
                    <a:pt x="3" y="95"/>
                  </a:lnTo>
                  <a:lnTo>
                    <a:pt x="1" y="92"/>
                  </a:lnTo>
                  <a:lnTo>
                    <a:pt x="1" y="88"/>
                  </a:lnTo>
                  <a:lnTo>
                    <a:pt x="1" y="84"/>
                  </a:lnTo>
                  <a:lnTo>
                    <a:pt x="1" y="80"/>
                  </a:lnTo>
                  <a:lnTo>
                    <a:pt x="0" y="78"/>
                  </a:lnTo>
                  <a:lnTo>
                    <a:pt x="0" y="75"/>
                  </a:lnTo>
                  <a:lnTo>
                    <a:pt x="0" y="72"/>
                  </a:lnTo>
                  <a:lnTo>
                    <a:pt x="0" y="68"/>
                  </a:lnTo>
                  <a:lnTo>
                    <a:pt x="0" y="66"/>
                  </a:lnTo>
                  <a:lnTo>
                    <a:pt x="0" y="64"/>
                  </a:lnTo>
                  <a:lnTo>
                    <a:pt x="0" y="62"/>
                  </a:lnTo>
                  <a:lnTo>
                    <a:pt x="1" y="60"/>
                  </a:lnTo>
                  <a:lnTo>
                    <a:pt x="3" y="59"/>
                  </a:lnTo>
                  <a:lnTo>
                    <a:pt x="6" y="55"/>
                  </a:lnTo>
                  <a:lnTo>
                    <a:pt x="8" y="51"/>
                  </a:lnTo>
                  <a:lnTo>
                    <a:pt x="12" y="46"/>
                  </a:lnTo>
                  <a:lnTo>
                    <a:pt x="13" y="42"/>
                  </a:lnTo>
                  <a:lnTo>
                    <a:pt x="17" y="37"/>
                  </a:lnTo>
                  <a:lnTo>
                    <a:pt x="19" y="31"/>
                  </a:lnTo>
                  <a:lnTo>
                    <a:pt x="23" y="26"/>
                  </a:lnTo>
                  <a:lnTo>
                    <a:pt x="25" y="22"/>
                  </a:lnTo>
                  <a:lnTo>
                    <a:pt x="27" y="17"/>
                  </a:lnTo>
                  <a:lnTo>
                    <a:pt x="28" y="13"/>
                  </a:lnTo>
                  <a:lnTo>
                    <a:pt x="31" y="8"/>
                  </a:lnTo>
                  <a:lnTo>
                    <a:pt x="31" y="6"/>
                  </a:lnTo>
                  <a:lnTo>
                    <a:pt x="33" y="3"/>
                  </a:lnTo>
                  <a:lnTo>
                    <a:pt x="33" y="1"/>
                  </a:lnTo>
                  <a:lnTo>
                    <a:pt x="34" y="0"/>
                  </a:lnTo>
                  <a:lnTo>
                    <a:pt x="34" y="1"/>
                  </a:lnTo>
                </a:path>
              </a:pathLst>
            </a:custGeom>
            <a:solidFill>
              <a:srgbClr val="F8F8F8"/>
            </a:solidFill>
            <a:ln w="9048">
              <a:solidFill>
                <a:srgbClr val="DDDDDD"/>
              </a:solidFill>
              <a:round/>
              <a:headEnd/>
              <a:tailEnd/>
            </a:ln>
          </p:spPr>
          <p:txBody>
            <a:bodyPr/>
            <a:lstStyle/>
            <a:p>
              <a:endParaRPr lang="it-IT"/>
            </a:p>
          </p:txBody>
        </p:sp>
        <p:sp>
          <p:nvSpPr>
            <p:cNvPr id="16436" name="Freeform 36"/>
            <p:cNvSpPr>
              <a:spLocks/>
            </p:cNvSpPr>
            <p:nvPr/>
          </p:nvSpPr>
          <p:spPr bwMode="auto">
            <a:xfrm>
              <a:off x="3223" y="1454"/>
              <a:ext cx="68" cy="100"/>
            </a:xfrm>
            <a:custGeom>
              <a:avLst/>
              <a:gdLst>
                <a:gd name="T0" fmla="*/ 8 w 35"/>
                <a:gd name="T1" fmla="*/ 3 h 107"/>
                <a:gd name="T2" fmla="*/ 8 w 35"/>
                <a:gd name="T3" fmla="*/ 5 h 107"/>
                <a:gd name="T4" fmla="*/ 23 w 35"/>
                <a:gd name="T5" fmla="*/ 7 h 107"/>
                <a:gd name="T6" fmla="*/ 37 w 35"/>
                <a:gd name="T7" fmla="*/ 10 h 107"/>
                <a:gd name="T8" fmla="*/ 45 w 35"/>
                <a:gd name="T9" fmla="*/ 15 h 107"/>
                <a:gd name="T10" fmla="*/ 45 w 35"/>
                <a:gd name="T11" fmla="*/ 20 h 107"/>
                <a:gd name="T12" fmla="*/ 37 w 35"/>
                <a:gd name="T13" fmla="*/ 25 h 107"/>
                <a:gd name="T14" fmla="*/ 16 w 35"/>
                <a:gd name="T15" fmla="*/ 32 h 107"/>
                <a:gd name="T16" fmla="*/ 0 w 35"/>
                <a:gd name="T17" fmla="*/ 34 h 107"/>
                <a:gd name="T18" fmla="*/ 23 w 35"/>
                <a:gd name="T19" fmla="*/ 36 h 107"/>
                <a:gd name="T20" fmla="*/ 45 w 35"/>
                <a:gd name="T21" fmla="*/ 37 h 107"/>
                <a:gd name="T22" fmla="*/ 80 w 35"/>
                <a:gd name="T23" fmla="*/ 41 h 107"/>
                <a:gd name="T24" fmla="*/ 124 w 35"/>
                <a:gd name="T25" fmla="*/ 44 h 107"/>
                <a:gd name="T26" fmla="*/ 163 w 35"/>
                <a:gd name="T27" fmla="*/ 47 h 107"/>
                <a:gd name="T28" fmla="*/ 192 w 35"/>
                <a:gd name="T29" fmla="*/ 50 h 107"/>
                <a:gd name="T30" fmla="*/ 212 w 35"/>
                <a:gd name="T31" fmla="*/ 52 h 107"/>
                <a:gd name="T32" fmla="*/ 220 w 35"/>
                <a:gd name="T33" fmla="*/ 53 h 107"/>
                <a:gd name="T34" fmla="*/ 220 w 35"/>
                <a:gd name="T35" fmla="*/ 56 h 107"/>
                <a:gd name="T36" fmla="*/ 212 w 35"/>
                <a:gd name="T37" fmla="*/ 62 h 107"/>
                <a:gd name="T38" fmla="*/ 212 w 35"/>
                <a:gd name="T39" fmla="*/ 68 h 107"/>
                <a:gd name="T40" fmla="*/ 204 w 35"/>
                <a:gd name="T41" fmla="*/ 75 h 107"/>
                <a:gd name="T42" fmla="*/ 204 w 35"/>
                <a:gd name="T43" fmla="*/ 81 h 107"/>
                <a:gd name="T44" fmla="*/ 204 w 35"/>
                <a:gd name="T45" fmla="*/ 85 h 107"/>
                <a:gd name="T46" fmla="*/ 204 w 35"/>
                <a:gd name="T47" fmla="*/ 87 h 107"/>
                <a:gd name="T48" fmla="*/ 212 w 35"/>
                <a:gd name="T49" fmla="*/ 84 h 107"/>
                <a:gd name="T50" fmla="*/ 212 w 35"/>
                <a:gd name="T51" fmla="*/ 80 h 107"/>
                <a:gd name="T52" fmla="*/ 220 w 35"/>
                <a:gd name="T53" fmla="*/ 75 h 107"/>
                <a:gd name="T54" fmla="*/ 233 w 35"/>
                <a:gd name="T55" fmla="*/ 69 h 107"/>
                <a:gd name="T56" fmla="*/ 249 w 35"/>
                <a:gd name="T57" fmla="*/ 64 h 107"/>
                <a:gd name="T58" fmla="*/ 249 w 35"/>
                <a:gd name="T59" fmla="*/ 59 h 107"/>
                <a:gd name="T60" fmla="*/ 249 w 35"/>
                <a:gd name="T61" fmla="*/ 54 h 107"/>
                <a:gd name="T62" fmla="*/ 249 w 35"/>
                <a:gd name="T63" fmla="*/ 50 h 107"/>
                <a:gd name="T64" fmla="*/ 220 w 35"/>
                <a:gd name="T65" fmla="*/ 48 h 107"/>
                <a:gd name="T66" fmla="*/ 177 w 35"/>
                <a:gd name="T67" fmla="*/ 42 h 107"/>
                <a:gd name="T68" fmla="*/ 140 w 35"/>
                <a:gd name="T69" fmla="*/ 34 h 107"/>
                <a:gd name="T70" fmla="*/ 101 w 35"/>
                <a:gd name="T71" fmla="*/ 25 h 107"/>
                <a:gd name="T72" fmla="*/ 64 w 35"/>
                <a:gd name="T73" fmla="*/ 19 h 107"/>
                <a:gd name="T74" fmla="*/ 37 w 35"/>
                <a:gd name="T75" fmla="*/ 10 h 107"/>
                <a:gd name="T76" fmla="*/ 16 w 35"/>
                <a:gd name="T77" fmla="*/ 6 h 107"/>
                <a:gd name="T78" fmla="*/ 8 w 35"/>
                <a:gd name="T79" fmla="*/ 1 h 107"/>
                <a:gd name="T80" fmla="*/ 8 w 35"/>
                <a:gd name="T81" fmla="*/ 1 h 107"/>
                <a:gd name="T82" fmla="*/ 8 w 35"/>
                <a:gd name="T83" fmla="*/ 1 h 107"/>
                <a:gd name="T84" fmla="*/ 8 w 35"/>
                <a:gd name="T85" fmla="*/ 1 h 107"/>
                <a:gd name="T86" fmla="*/ 8 w 35"/>
                <a:gd name="T87" fmla="*/ 1 h 107"/>
                <a:gd name="T88" fmla="*/ 8 w 35"/>
                <a:gd name="T89" fmla="*/ 1 h 107"/>
                <a:gd name="T90" fmla="*/ 8 w 35"/>
                <a:gd name="T91" fmla="*/ 1 h 107"/>
                <a:gd name="T92" fmla="*/ 8 w 35"/>
                <a:gd name="T93" fmla="*/ 1 h 107"/>
                <a:gd name="T94" fmla="*/ 8 w 35"/>
                <a:gd name="T95" fmla="*/ 1 h 107"/>
                <a:gd name="T96" fmla="*/ 8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1" y="1"/>
                  </a:moveTo>
                  <a:lnTo>
                    <a:pt x="1" y="3"/>
                  </a:lnTo>
                  <a:lnTo>
                    <a:pt x="1" y="5"/>
                  </a:lnTo>
                  <a:lnTo>
                    <a:pt x="3" y="6"/>
                  </a:lnTo>
                  <a:lnTo>
                    <a:pt x="3" y="9"/>
                  </a:lnTo>
                  <a:lnTo>
                    <a:pt x="5" y="10"/>
                  </a:lnTo>
                  <a:lnTo>
                    <a:pt x="5" y="13"/>
                  </a:lnTo>
                  <a:lnTo>
                    <a:pt x="6" y="14"/>
                  </a:lnTo>
                  <a:lnTo>
                    <a:pt x="6" y="18"/>
                  </a:lnTo>
                  <a:lnTo>
                    <a:pt x="6" y="22"/>
                  </a:lnTo>
                  <a:lnTo>
                    <a:pt x="6" y="25"/>
                  </a:lnTo>
                  <a:lnTo>
                    <a:pt x="6" y="28"/>
                  </a:lnTo>
                  <a:lnTo>
                    <a:pt x="5" y="31"/>
                  </a:lnTo>
                  <a:lnTo>
                    <a:pt x="4" y="35"/>
                  </a:lnTo>
                  <a:lnTo>
                    <a:pt x="2" y="38"/>
                  </a:lnTo>
                  <a:lnTo>
                    <a:pt x="0" y="41"/>
                  </a:lnTo>
                  <a:lnTo>
                    <a:pt x="0" y="42"/>
                  </a:lnTo>
                  <a:lnTo>
                    <a:pt x="1" y="43"/>
                  </a:lnTo>
                  <a:lnTo>
                    <a:pt x="3" y="44"/>
                  </a:lnTo>
                  <a:lnTo>
                    <a:pt x="5" y="45"/>
                  </a:lnTo>
                  <a:lnTo>
                    <a:pt x="6" y="46"/>
                  </a:lnTo>
                  <a:lnTo>
                    <a:pt x="9" y="48"/>
                  </a:lnTo>
                  <a:lnTo>
                    <a:pt x="11" y="50"/>
                  </a:lnTo>
                  <a:lnTo>
                    <a:pt x="15" y="51"/>
                  </a:lnTo>
                  <a:lnTo>
                    <a:pt x="17" y="54"/>
                  </a:lnTo>
                  <a:lnTo>
                    <a:pt x="20" y="56"/>
                  </a:lnTo>
                  <a:lnTo>
                    <a:pt x="22" y="58"/>
                  </a:lnTo>
                  <a:lnTo>
                    <a:pt x="25" y="60"/>
                  </a:lnTo>
                  <a:lnTo>
                    <a:pt x="26" y="61"/>
                  </a:lnTo>
                  <a:lnTo>
                    <a:pt x="28" y="63"/>
                  </a:lnTo>
                  <a:lnTo>
                    <a:pt x="29" y="64"/>
                  </a:lnTo>
                  <a:lnTo>
                    <a:pt x="30" y="64"/>
                  </a:lnTo>
                  <a:lnTo>
                    <a:pt x="30" y="65"/>
                  </a:lnTo>
                  <a:lnTo>
                    <a:pt x="30" y="66"/>
                  </a:lnTo>
                  <a:lnTo>
                    <a:pt x="30" y="69"/>
                  </a:lnTo>
                  <a:lnTo>
                    <a:pt x="30" y="72"/>
                  </a:lnTo>
                  <a:lnTo>
                    <a:pt x="29" y="76"/>
                  </a:lnTo>
                  <a:lnTo>
                    <a:pt x="29" y="79"/>
                  </a:lnTo>
                  <a:lnTo>
                    <a:pt x="29" y="83"/>
                  </a:lnTo>
                  <a:lnTo>
                    <a:pt x="29" y="87"/>
                  </a:lnTo>
                  <a:lnTo>
                    <a:pt x="28" y="92"/>
                  </a:lnTo>
                  <a:lnTo>
                    <a:pt x="28" y="95"/>
                  </a:lnTo>
                  <a:lnTo>
                    <a:pt x="28" y="99"/>
                  </a:lnTo>
                  <a:lnTo>
                    <a:pt x="28" y="101"/>
                  </a:lnTo>
                  <a:lnTo>
                    <a:pt x="28" y="104"/>
                  </a:lnTo>
                  <a:lnTo>
                    <a:pt x="28" y="105"/>
                  </a:lnTo>
                  <a:lnTo>
                    <a:pt x="28" y="106"/>
                  </a:lnTo>
                  <a:lnTo>
                    <a:pt x="29" y="105"/>
                  </a:lnTo>
                  <a:lnTo>
                    <a:pt x="29" y="103"/>
                  </a:lnTo>
                  <a:lnTo>
                    <a:pt x="29" y="100"/>
                  </a:lnTo>
                  <a:lnTo>
                    <a:pt x="29" y="98"/>
                  </a:lnTo>
                  <a:lnTo>
                    <a:pt x="30" y="95"/>
                  </a:lnTo>
                  <a:lnTo>
                    <a:pt x="30" y="92"/>
                  </a:lnTo>
                  <a:lnTo>
                    <a:pt x="32" y="88"/>
                  </a:lnTo>
                  <a:lnTo>
                    <a:pt x="32" y="84"/>
                  </a:lnTo>
                  <a:lnTo>
                    <a:pt x="34" y="80"/>
                  </a:lnTo>
                  <a:lnTo>
                    <a:pt x="34" y="78"/>
                  </a:lnTo>
                  <a:lnTo>
                    <a:pt x="34" y="75"/>
                  </a:lnTo>
                  <a:lnTo>
                    <a:pt x="34" y="72"/>
                  </a:lnTo>
                  <a:lnTo>
                    <a:pt x="34" y="68"/>
                  </a:lnTo>
                  <a:lnTo>
                    <a:pt x="34" y="66"/>
                  </a:lnTo>
                  <a:lnTo>
                    <a:pt x="34" y="64"/>
                  </a:lnTo>
                  <a:lnTo>
                    <a:pt x="34" y="62"/>
                  </a:lnTo>
                  <a:lnTo>
                    <a:pt x="34" y="60"/>
                  </a:lnTo>
                  <a:lnTo>
                    <a:pt x="30" y="59"/>
                  </a:lnTo>
                  <a:lnTo>
                    <a:pt x="28" y="55"/>
                  </a:lnTo>
                  <a:lnTo>
                    <a:pt x="24" y="51"/>
                  </a:lnTo>
                  <a:lnTo>
                    <a:pt x="22" y="46"/>
                  </a:lnTo>
                  <a:lnTo>
                    <a:pt x="19" y="42"/>
                  </a:lnTo>
                  <a:lnTo>
                    <a:pt x="17" y="37"/>
                  </a:lnTo>
                  <a:lnTo>
                    <a:pt x="14" y="31"/>
                  </a:lnTo>
                  <a:lnTo>
                    <a:pt x="12" y="26"/>
                  </a:lnTo>
                  <a:lnTo>
                    <a:pt x="9" y="22"/>
                  </a:lnTo>
                  <a:lnTo>
                    <a:pt x="7" y="17"/>
                  </a:lnTo>
                  <a:lnTo>
                    <a:pt x="5" y="13"/>
                  </a:lnTo>
                  <a:lnTo>
                    <a:pt x="4" y="8"/>
                  </a:lnTo>
                  <a:lnTo>
                    <a:pt x="2" y="6"/>
                  </a:lnTo>
                  <a:lnTo>
                    <a:pt x="2" y="3"/>
                  </a:lnTo>
                  <a:lnTo>
                    <a:pt x="1" y="1"/>
                  </a:lnTo>
                  <a:lnTo>
                    <a:pt x="1" y="0"/>
                  </a:lnTo>
                  <a:lnTo>
                    <a:pt x="1" y="1"/>
                  </a:lnTo>
                </a:path>
              </a:pathLst>
            </a:custGeom>
            <a:solidFill>
              <a:srgbClr val="F8F8F8"/>
            </a:solidFill>
            <a:ln w="9048">
              <a:solidFill>
                <a:srgbClr val="DDDDDD"/>
              </a:solidFill>
              <a:round/>
              <a:headEnd/>
              <a:tailEnd/>
            </a:ln>
          </p:spPr>
          <p:txBody>
            <a:bodyPr/>
            <a:lstStyle/>
            <a:p>
              <a:endParaRPr lang="it-IT"/>
            </a:p>
          </p:txBody>
        </p:sp>
        <p:sp>
          <p:nvSpPr>
            <p:cNvPr id="16437" name="Freeform 37"/>
            <p:cNvSpPr>
              <a:spLocks/>
            </p:cNvSpPr>
            <p:nvPr/>
          </p:nvSpPr>
          <p:spPr bwMode="auto">
            <a:xfrm>
              <a:off x="2673" y="1319"/>
              <a:ext cx="156" cy="70"/>
            </a:xfrm>
            <a:custGeom>
              <a:avLst/>
              <a:gdLst>
                <a:gd name="T0" fmla="*/ 316 w 79"/>
                <a:gd name="T1" fmla="*/ 0 h 76"/>
                <a:gd name="T2" fmla="*/ 245 w 79"/>
                <a:gd name="T3" fmla="*/ 4 h 76"/>
                <a:gd name="T4" fmla="*/ 176 w 79"/>
                <a:gd name="T5" fmla="*/ 10 h 76"/>
                <a:gd name="T6" fmla="*/ 124 w 79"/>
                <a:gd name="T7" fmla="*/ 19 h 76"/>
                <a:gd name="T8" fmla="*/ 109 w 79"/>
                <a:gd name="T9" fmla="*/ 29 h 76"/>
                <a:gd name="T10" fmla="*/ 140 w 79"/>
                <a:gd name="T11" fmla="*/ 39 h 76"/>
                <a:gd name="T12" fmla="*/ 245 w 79"/>
                <a:gd name="T13" fmla="*/ 47 h 76"/>
                <a:gd name="T14" fmla="*/ 456 w 79"/>
                <a:gd name="T15" fmla="*/ 52 h 76"/>
                <a:gd name="T16" fmla="*/ 592 w 79"/>
                <a:gd name="T17" fmla="*/ 53 h 76"/>
                <a:gd name="T18" fmla="*/ 561 w 79"/>
                <a:gd name="T19" fmla="*/ 54 h 76"/>
                <a:gd name="T20" fmla="*/ 507 w 79"/>
                <a:gd name="T21" fmla="*/ 55 h 76"/>
                <a:gd name="T22" fmla="*/ 440 w 79"/>
                <a:gd name="T23" fmla="*/ 57 h 76"/>
                <a:gd name="T24" fmla="*/ 371 w 79"/>
                <a:gd name="T25" fmla="*/ 59 h 76"/>
                <a:gd name="T26" fmla="*/ 292 w 79"/>
                <a:gd name="T27" fmla="*/ 59 h 76"/>
                <a:gd name="T28" fmla="*/ 207 w 79"/>
                <a:gd name="T29" fmla="*/ 59 h 76"/>
                <a:gd name="T30" fmla="*/ 148 w 79"/>
                <a:gd name="T31" fmla="*/ 55 h 76"/>
                <a:gd name="T32" fmla="*/ 85 w 79"/>
                <a:gd name="T33" fmla="*/ 52 h 76"/>
                <a:gd name="T34" fmla="*/ 47 w 79"/>
                <a:gd name="T35" fmla="*/ 48 h 76"/>
                <a:gd name="T36" fmla="*/ 16 w 79"/>
                <a:gd name="T37" fmla="*/ 43 h 76"/>
                <a:gd name="T38" fmla="*/ 8 w 79"/>
                <a:gd name="T39" fmla="*/ 39 h 76"/>
                <a:gd name="T40" fmla="*/ 0 w 79"/>
                <a:gd name="T41" fmla="*/ 35 h 76"/>
                <a:gd name="T42" fmla="*/ 0 w 79"/>
                <a:gd name="T43" fmla="*/ 32 h 76"/>
                <a:gd name="T44" fmla="*/ 8 w 79"/>
                <a:gd name="T45" fmla="*/ 29 h 76"/>
                <a:gd name="T46" fmla="*/ 8 w 79"/>
                <a:gd name="T47" fmla="*/ 28 h 76"/>
                <a:gd name="T48" fmla="*/ 16 w 79"/>
                <a:gd name="T49" fmla="*/ 23 h 76"/>
                <a:gd name="T50" fmla="*/ 47 w 79"/>
                <a:gd name="T51" fmla="*/ 14 h 76"/>
                <a:gd name="T52" fmla="*/ 85 w 79"/>
                <a:gd name="T53" fmla="*/ 7 h 76"/>
                <a:gd name="T54" fmla="*/ 148 w 79"/>
                <a:gd name="T55" fmla="*/ 4 h 76"/>
                <a:gd name="T56" fmla="*/ 207 w 79"/>
                <a:gd name="T57" fmla="*/ 2 h 76"/>
                <a:gd name="T58" fmla="*/ 261 w 79"/>
                <a:gd name="T59" fmla="*/ 1 h 76"/>
                <a:gd name="T60" fmla="*/ 308 w 79"/>
                <a:gd name="T61" fmla="*/ 0 h 76"/>
                <a:gd name="T62" fmla="*/ 340 w 79"/>
                <a:gd name="T63" fmla="*/ 0 h 76"/>
                <a:gd name="T64" fmla="*/ 348 w 79"/>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9"/>
                <a:gd name="T100" fmla="*/ 0 h 76"/>
                <a:gd name="T101" fmla="*/ 79 w 79"/>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9" h="76">
                  <a:moveTo>
                    <a:pt x="45" y="0"/>
                  </a:moveTo>
                  <a:lnTo>
                    <a:pt x="41" y="0"/>
                  </a:lnTo>
                  <a:lnTo>
                    <a:pt x="37" y="1"/>
                  </a:lnTo>
                  <a:lnTo>
                    <a:pt x="32" y="4"/>
                  </a:lnTo>
                  <a:lnTo>
                    <a:pt x="28" y="8"/>
                  </a:lnTo>
                  <a:lnTo>
                    <a:pt x="23" y="13"/>
                  </a:lnTo>
                  <a:lnTo>
                    <a:pt x="20" y="19"/>
                  </a:lnTo>
                  <a:lnTo>
                    <a:pt x="16" y="25"/>
                  </a:lnTo>
                  <a:lnTo>
                    <a:pt x="15" y="31"/>
                  </a:lnTo>
                  <a:lnTo>
                    <a:pt x="14" y="38"/>
                  </a:lnTo>
                  <a:lnTo>
                    <a:pt x="15" y="44"/>
                  </a:lnTo>
                  <a:lnTo>
                    <a:pt x="18" y="50"/>
                  </a:lnTo>
                  <a:lnTo>
                    <a:pt x="25" y="55"/>
                  </a:lnTo>
                  <a:lnTo>
                    <a:pt x="32" y="60"/>
                  </a:lnTo>
                  <a:lnTo>
                    <a:pt x="44" y="64"/>
                  </a:lnTo>
                  <a:lnTo>
                    <a:pt x="59" y="66"/>
                  </a:lnTo>
                  <a:lnTo>
                    <a:pt x="78" y="67"/>
                  </a:lnTo>
                  <a:lnTo>
                    <a:pt x="77" y="68"/>
                  </a:lnTo>
                  <a:lnTo>
                    <a:pt x="76" y="68"/>
                  </a:lnTo>
                  <a:lnTo>
                    <a:pt x="73" y="70"/>
                  </a:lnTo>
                  <a:lnTo>
                    <a:pt x="70" y="70"/>
                  </a:lnTo>
                  <a:lnTo>
                    <a:pt x="66" y="71"/>
                  </a:lnTo>
                  <a:lnTo>
                    <a:pt x="62" y="71"/>
                  </a:lnTo>
                  <a:lnTo>
                    <a:pt x="57" y="73"/>
                  </a:lnTo>
                  <a:lnTo>
                    <a:pt x="54" y="73"/>
                  </a:lnTo>
                  <a:lnTo>
                    <a:pt x="48" y="75"/>
                  </a:lnTo>
                  <a:lnTo>
                    <a:pt x="43" y="75"/>
                  </a:lnTo>
                  <a:lnTo>
                    <a:pt x="38" y="75"/>
                  </a:lnTo>
                  <a:lnTo>
                    <a:pt x="33" y="75"/>
                  </a:lnTo>
                  <a:lnTo>
                    <a:pt x="27" y="75"/>
                  </a:lnTo>
                  <a:lnTo>
                    <a:pt x="23" y="73"/>
                  </a:lnTo>
                  <a:lnTo>
                    <a:pt x="19" y="71"/>
                  </a:lnTo>
                  <a:lnTo>
                    <a:pt x="15" y="68"/>
                  </a:lnTo>
                  <a:lnTo>
                    <a:pt x="11" y="66"/>
                  </a:lnTo>
                  <a:lnTo>
                    <a:pt x="8" y="63"/>
                  </a:lnTo>
                  <a:lnTo>
                    <a:pt x="6" y="61"/>
                  </a:lnTo>
                  <a:lnTo>
                    <a:pt x="4" y="57"/>
                  </a:lnTo>
                  <a:lnTo>
                    <a:pt x="2" y="55"/>
                  </a:lnTo>
                  <a:lnTo>
                    <a:pt x="2" y="52"/>
                  </a:lnTo>
                  <a:lnTo>
                    <a:pt x="1" y="50"/>
                  </a:lnTo>
                  <a:lnTo>
                    <a:pt x="1" y="46"/>
                  </a:lnTo>
                  <a:lnTo>
                    <a:pt x="0" y="44"/>
                  </a:lnTo>
                  <a:lnTo>
                    <a:pt x="0" y="43"/>
                  </a:lnTo>
                  <a:lnTo>
                    <a:pt x="0" y="41"/>
                  </a:lnTo>
                  <a:lnTo>
                    <a:pt x="1" y="38"/>
                  </a:lnTo>
                  <a:lnTo>
                    <a:pt x="1" y="36"/>
                  </a:lnTo>
                  <a:lnTo>
                    <a:pt x="2" y="35"/>
                  </a:lnTo>
                  <a:lnTo>
                    <a:pt x="2" y="29"/>
                  </a:lnTo>
                  <a:lnTo>
                    <a:pt x="4" y="22"/>
                  </a:lnTo>
                  <a:lnTo>
                    <a:pt x="6" y="17"/>
                  </a:lnTo>
                  <a:lnTo>
                    <a:pt x="8" y="12"/>
                  </a:lnTo>
                  <a:lnTo>
                    <a:pt x="11" y="10"/>
                  </a:lnTo>
                  <a:lnTo>
                    <a:pt x="15" y="6"/>
                  </a:lnTo>
                  <a:lnTo>
                    <a:pt x="19" y="4"/>
                  </a:lnTo>
                  <a:lnTo>
                    <a:pt x="23" y="2"/>
                  </a:lnTo>
                  <a:lnTo>
                    <a:pt x="27" y="2"/>
                  </a:lnTo>
                  <a:lnTo>
                    <a:pt x="30" y="1"/>
                  </a:lnTo>
                  <a:lnTo>
                    <a:pt x="34" y="1"/>
                  </a:lnTo>
                  <a:lnTo>
                    <a:pt x="38" y="0"/>
                  </a:lnTo>
                  <a:lnTo>
                    <a:pt x="40" y="0"/>
                  </a:lnTo>
                  <a:lnTo>
                    <a:pt x="42" y="0"/>
                  </a:lnTo>
                  <a:lnTo>
                    <a:pt x="44" y="0"/>
                  </a:lnTo>
                  <a:lnTo>
                    <a:pt x="45" y="0"/>
                  </a:lnTo>
                </a:path>
              </a:pathLst>
            </a:custGeom>
            <a:solidFill>
              <a:srgbClr val="F8F8F8"/>
            </a:solidFill>
            <a:ln w="9048">
              <a:solidFill>
                <a:srgbClr val="DDDDDD"/>
              </a:solidFill>
              <a:round/>
              <a:headEnd/>
              <a:tailEnd/>
            </a:ln>
          </p:spPr>
          <p:txBody>
            <a:bodyPr/>
            <a:lstStyle/>
            <a:p>
              <a:endParaRPr lang="it-IT"/>
            </a:p>
          </p:txBody>
        </p:sp>
        <p:sp>
          <p:nvSpPr>
            <p:cNvPr id="16438" name="Freeform 38"/>
            <p:cNvSpPr>
              <a:spLocks/>
            </p:cNvSpPr>
            <p:nvPr/>
          </p:nvSpPr>
          <p:spPr bwMode="auto">
            <a:xfrm>
              <a:off x="3459" y="1318"/>
              <a:ext cx="131" cy="72"/>
            </a:xfrm>
            <a:custGeom>
              <a:avLst/>
              <a:gdLst>
                <a:gd name="T0" fmla="*/ 119 w 67"/>
                <a:gd name="T1" fmla="*/ 1 h 78"/>
                <a:gd name="T2" fmla="*/ 196 w 67"/>
                <a:gd name="T3" fmla="*/ 5 h 78"/>
                <a:gd name="T4" fmla="*/ 276 w 67"/>
                <a:gd name="T5" fmla="*/ 11 h 78"/>
                <a:gd name="T6" fmla="*/ 344 w 67"/>
                <a:gd name="T7" fmla="*/ 20 h 78"/>
                <a:gd name="T8" fmla="*/ 389 w 67"/>
                <a:gd name="T9" fmla="*/ 30 h 78"/>
                <a:gd name="T10" fmla="*/ 383 w 67"/>
                <a:gd name="T11" fmla="*/ 41 h 78"/>
                <a:gd name="T12" fmla="*/ 299 w 67"/>
                <a:gd name="T13" fmla="*/ 50 h 78"/>
                <a:gd name="T14" fmla="*/ 119 w 67"/>
                <a:gd name="T15" fmla="*/ 56 h 78"/>
                <a:gd name="T16" fmla="*/ 0 w 67"/>
                <a:gd name="T17" fmla="*/ 60 h 78"/>
                <a:gd name="T18" fmla="*/ 16 w 67"/>
                <a:gd name="T19" fmla="*/ 60 h 78"/>
                <a:gd name="T20" fmla="*/ 61 w 67"/>
                <a:gd name="T21" fmla="*/ 61 h 78"/>
                <a:gd name="T22" fmla="*/ 104 w 67"/>
                <a:gd name="T23" fmla="*/ 61 h 78"/>
                <a:gd name="T24" fmla="*/ 164 w 67"/>
                <a:gd name="T25" fmla="*/ 61 h 78"/>
                <a:gd name="T26" fmla="*/ 233 w 67"/>
                <a:gd name="T27" fmla="*/ 61 h 78"/>
                <a:gd name="T28" fmla="*/ 299 w 67"/>
                <a:gd name="T29" fmla="*/ 58 h 78"/>
                <a:gd name="T30" fmla="*/ 360 w 67"/>
                <a:gd name="T31" fmla="*/ 56 h 78"/>
                <a:gd name="T32" fmla="*/ 416 w 67"/>
                <a:gd name="T33" fmla="*/ 52 h 78"/>
                <a:gd name="T34" fmla="*/ 448 w 67"/>
                <a:gd name="T35" fmla="*/ 48 h 78"/>
                <a:gd name="T36" fmla="*/ 469 w 67"/>
                <a:gd name="T37" fmla="*/ 44 h 78"/>
                <a:gd name="T38" fmla="*/ 477 w 67"/>
                <a:gd name="T39" fmla="*/ 40 h 78"/>
                <a:gd name="T40" fmla="*/ 493 w 67"/>
                <a:gd name="T41" fmla="*/ 36 h 78"/>
                <a:gd name="T42" fmla="*/ 493 w 67"/>
                <a:gd name="T43" fmla="*/ 33 h 78"/>
                <a:gd name="T44" fmla="*/ 493 w 67"/>
                <a:gd name="T45" fmla="*/ 30 h 78"/>
                <a:gd name="T46" fmla="*/ 493 w 67"/>
                <a:gd name="T47" fmla="*/ 29 h 78"/>
                <a:gd name="T48" fmla="*/ 477 w 67"/>
                <a:gd name="T49" fmla="*/ 24 h 78"/>
                <a:gd name="T50" fmla="*/ 440 w 67"/>
                <a:gd name="T51" fmla="*/ 15 h 78"/>
                <a:gd name="T52" fmla="*/ 383 w 67"/>
                <a:gd name="T53" fmla="*/ 7 h 78"/>
                <a:gd name="T54" fmla="*/ 321 w 67"/>
                <a:gd name="T55" fmla="*/ 5 h 78"/>
                <a:gd name="T56" fmla="*/ 248 w 67"/>
                <a:gd name="T57" fmla="*/ 2 h 78"/>
                <a:gd name="T58" fmla="*/ 188 w 67"/>
                <a:gd name="T59" fmla="*/ 1 h 78"/>
                <a:gd name="T60" fmla="*/ 127 w 67"/>
                <a:gd name="T61" fmla="*/ 0 h 78"/>
                <a:gd name="T62" fmla="*/ 104 w 67"/>
                <a:gd name="T63" fmla="*/ 0 h 78"/>
                <a:gd name="T64" fmla="*/ 104 w 6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78"/>
                <a:gd name="T101" fmla="*/ 67 w 6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78">
                  <a:moveTo>
                    <a:pt x="14" y="0"/>
                  </a:moveTo>
                  <a:lnTo>
                    <a:pt x="16" y="1"/>
                  </a:lnTo>
                  <a:lnTo>
                    <a:pt x="21" y="2"/>
                  </a:lnTo>
                  <a:lnTo>
                    <a:pt x="26" y="5"/>
                  </a:lnTo>
                  <a:lnTo>
                    <a:pt x="31" y="9"/>
                  </a:lnTo>
                  <a:lnTo>
                    <a:pt x="37" y="14"/>
                  </a:lnTo>
                  <a:lnTo>
                    <a:pt x="42" y="19"/>
                  </a:lnTo>
                  <a:lnTo>
                    <a:pt x="46" y="26"/>
                  </a:lnTo>
                  <a:lnTo>
                    <a:pt x="51" y="31"/>
                  </a:lnTo>
                  <a:lnTo>
                    <a:pt x="52" y="38"/>
                  </a:lnTo>
                  <a:lnTo>
                    <a:pt x="52" y="45"/>
                  </a:lnTo>
                  <a:lnTo>
                    <a:pt x="51" y="52"/>
                  </a:lnTo>
                  <a:lnTo>
                    <a:pt x="47" y="58"/>
                  </a:lnTo>
                  <a:lnTo>
                    <a:pt x="40" y="64"/>
                  </a:lnTo>
                  <a:lnTo>
                    <a:pt x="31" y="68"/>
                  </a:lnTo>
                  <a:lnTo>
                    <a:pt x="16" y="72"/>
                  </a:lnTo>
                  <a:lnTo>
                    <a:pt x="0" y="74"/>
                  </a:lnTo>
                  <a:lnTo>
                    <a:pt x="0" y="76"/>
                  </a:lnTo>
                  <a:lnTo>
                    <a:pt x="2" y="76"/>
                  </a:lnTo>
                  <a:lnTo>
                    <a:pt x="5" y="76"/>
                  </a:lnTo>
                  <a:lnTo>
                    <a:pt x="8" y="77"/>
                  </a:lnTo>
                  <a:lnTo>
                    <a:pt x="11" y="77"/>
                  </a:lnTo>
                  <a:lnTo>
                    <a:pt x="14" y="77"/>
                  </a:lnTo>
                  <a:lnTo>
                    <a:pt x="19" y="77"/>
                  </a:lnTo>
                  <a:lnTo>
                    <a:pt x="22" y="77"/>
                  </a:lnTo>
                  <a:lnTo>
                    <a:pt x="27" y="77"/>
                  </a:lnTo>
                  <a:lnTo>
                    <a:pt x="31" y="77"/>
                  </a:lnTo>
                  <a:lnTo>
                    <a:pt x="36" y="76"/>
                  </a:lnTo>
                  <a:lnTo>
                    <a:pt x="40" y="74"/>
                  </a:lnTo>
                  <a:lnTo>
                    <a:pt x="44" y="72"/>
                  </a:lnTo>
                  <a:lnTo>
                    <a:pt x="48" y="71"/>
                  </a:lnTo>
                  <a:lnTo>
                    <a:pt x="53" y="68"/>
                  </a:lnTo>
                  <a:lnTo>
                    <a:pt x="56" y="66"/>
                  </a:lnTo>
                  <a:lnTo>
                    <a:pt x="59" y="63"/>
                  </a:lnTo>
                  <a:lnTo>
                    <a:pt x="60" y="61"/>
                  </a:lnTo>
                  <a:lnTo>
                    <a:pt x="63" y="58"/>
                  </a:lnTo>
                  <a:lnTo>
                    <a:pt x="63" y="56"/>
                  </a:lnTo>
                  <a:lnTo>
                    <a:pt x="64" y="52"/>
                  </a:lnTo>
                  <a:lnTo>
                    <a:pt x="64" y="51"/>
                  </a:lnTo>
                  <a:lnTo>
                    <a:pt x="66" y="47"/>
                  </a:lnTo>
                  <a:lnTo>
                    <a:pt x="66" y="45"/>
                  </a:lnTo>
                  <a:lnTo>
                    <a:pt x="66" y="44"/>
                  </a:lnTo>
                  <a:lnTo>
                    <a:pt x="66" y="42"/>
                  </a:lnTo>
                  <a:lnTo>
                    <a:pt x="66" y="39"/>
                  </a:lnTo>
                  <a:lnTo>
                    <a:pt x="66" y="37"/>
                  </a:lnTo>
                  <a:lnTo>
                    <a:pt x="66" y="36"/>
                  </a:lnTo>
                  <a:lnTo>
                    <a:pt x="64" y="30"/>
                  </a:lnTo>
                  <a:lnTo>
                    <a:pt x="62" y="23"/>
                  </a:lnTo>
                  <a:lnTo>
                    <a:pt x="59" y="18"/>
                  </a:lnTo>
                  <a:lnTo>
                    <a:pt x="56" y="13"/>
                  </a:lnTo>
                  <a:lnTo>
                    <a:pt x="51" y="10"/>
                  </a:lnTo>
                  <a:lnTo>
                    <a:pt x="48" y="7"/>
                  </a:lnTo>
                  <a:lnTo>
                    <a:pt x="43" y="5"/>
                  </a:lnTo>
                  <a:lnTo>
                    <a:pt x="39" y="2"/>
                  </a:lnTo>
                  <a:lnTo>
                    <a:pt x="33" y="2"/>
                  </a:lnTo>
                  <a:lnTo>
                    <a:pt x="29" y="1"/>
                  </a:lnTo>
                  <a:lnTo>
                    <a:pt x="25" y="1"/>
                  </a:lnTo>
                  <a:lnTo>
                    <a:pt x="21" y="0"/>
                  </a:lnTo>
                  <a:lnTo>
                    <a:pt x="17" y="0"/>
                  </a:lnTo>
                  <a:lnTo>
                    <a:pt x="16" y="0"/>
                  </a:lnTo>
                  <a:lnTo>
                    <a:pt x="14" y="0"/>
                  </a:lnTo>
                </a:path>
              </a:pathLst>
            </a:custGeom>
            <a:solidFill>
              <a:srgbClr val="F8F8F8"/>
            </a:solidFill>
            <a:ln w="9048">
              <a:solidFill>
                <a:srgbClr val="DDDDDD"/>
              </a:solidFill>
              <a:round/>
              <a:headEnd/>
              <a:tailEnd/>
            </a:ln>
          </p:spPr>
          <p:txBody>
            <a:bodyPr/>
            <a:lstStyle/>
            <a:p>
              <a:endParaRPr lang="it-IT"/>
            </a:p>
          </p:txBody>
        </p:sp>
        <p:sp>
          <p:nvSpPr>
            <p:cNvPr id="16439" name="Freeform 39"/>
            <p:cNvSpPr>
              <a:spLocks/>
            </p:cNvSpPr>
            <p:nvPr/>
          </p:nvSpPr>
          <p:spPr bwMode="auto">
            <a:xfrm>
              <a:off x="2748" y="1326"/>
              <a:ext cx="208" cy="48"/>
            </a:xfrm>
            <a:custGeom>
              <a:avLst/>
              <a:gdLst>
                <a:gd name="T0" fmla="*/ 777 w 106"/>
                <a:gd name="T1" fmla="*/ 35 h 51"/>
                <a:gd name="T2" fmla="*/ 740 w 106"/>
                <a:gd name="T3" fmla="*/ 29 h 51"/>
                <a:gd name="T4" fmla="*/ 681 w 106"/>
                <a:gd name="T5" fmla="*/ 21 h 51"/>
                <a:gd name="T6" fmla="*/ 573 w 106"/>
                <a:gd name="T7" fmla="*/ 11 h 51"/>
                <a:gd name="T8" fmla="*/ 455 w 106"/>
                <a:gd name="T9" fmla="*/ 4 h 51"/>
                <a:gd name="T10" fmla="*/ 347 w 106"/>
                <a:gd name="T11" fmla="*/ 0 h 51"/>
                <a:gd name="T12" fmla="*/ 316 w 106"/>
                <a:gd name="T13" fmla="*/ 0 h 51"/>
                <a:gd name="T14" fmla="*/ 257 w 106"/>
                <a:gd name="T15" fmla="*/ 1 h 51"/>
                <a:gd name="T16" fmla="*/ 196 w 106"/>
                <a:gd name="T17" fmla="*/ 3 h 51"/>
                <a:gd name="T18" fmla="*/ 135 w 106"/>
                <a:gd name="T19" fmla="*/ 4 h 51"/>
                <a:gd name="T20" fmla="*/ 100 w 106"/>
                <a:gd name="T21" fmla="*/ 4 h 51"/>
                <a:gd name="T22" fmla="*/ 61 w 106"/>
                <a:gd name="T23" fmla="*/ 8 h 51"/>
                <a:gd name="T24" fmla="*/ 31 w 106"/>
                <a:gd name="T25" fmla="*/ 11 h 51"/>
                <a:gd name="T26" fmla="*/ 8 w 106"/>
                <a:gd name="T27" fmla="*/ 17 h 51"/>
                <a:gd name="T28" fmla="*/ 0 w 106"/>
                <a:gd name="T29" fmla="*/ 22 h 51"/>
                <a:gd name="T30" fmla="*/ 0 w 106"/>
                <a:gd name="T31" fmla="*/ 25 h 51"/>
                <a:gd name="T32" fmla="*/ 8 w 106"/>
                <a:gd name="T33" fmla="*/ 30 h 51"/>
                <a:gd name="T34" fmla="*/ 24 w 106"/>
                <a:gd name="T35" fmla="*/ 35 h 51"/>
                <a:gd name="T36" fmla="*/ 47 w 106"/>
                <a:gd name="T37" fmla="*/ 37 h 51"/>
                <a:gd name="T38" fmla="*/ 61 w 106"/>
                <a:gd name="T39" fmla="*/ 40 h 51"/>
                <a:gd name="T40" fmla="*/ 100 w 106"/>
                <a:gd name="T41" fmla="*/ 41 h 51"/>
                <a:gd name="T42" fmla="*/ 135 w 106"/>
                <a:gd name="T43" fmla="*/ 41 h 51"/>
                <a:gd name="T44" fmla="*/ 173 w 106"/>
                <a:gd name="T45" fmla="*/ 40 h 51"/>
                <a:gd name="T46" fmla="*/ 212 w 106"/>
                <a:gd name="T47" fmla="*/ 39 h 51"/>
                <a:gd name="T48" fmla="*/ 257 w 106"/>
                <a:gd name="T49" fmla="*/ 37 h 51"/>
                <a:gd name="T50" fmla="*/ 288 w 106"/>
                <a:gd name="T51" fmla="*/ 36 h 51"/>
                <a:gd name="T52" fmla="*/ 308 w 106"/>
                <a:gd name="T53" fmla="*/ 35 h 51"/>
                <a:gd name="T54" fmla="*/ 281 w 106"/>
                <a:gd name="T55" fmla="*/ 36 h 51"/>
                <a:gd name="T56" fmla="*/ 257 w 106"/>
                <a:gd name="T57" fmla="*/ 35 h 51"/>
                <a:gd name="T58" fmla="*/ 228 w 106"/>
                <a:gd name="T59" fmla="*/ 33 h 51"/>
                <a:gd name="T60" fmla="*/ 181 w 106"/>
                <a:gd name="T61" fmla="*/ 30 h 51"/>
                <a:gd name="T62" fmla="*/ 112 w 106"/>
                <a:gd name="T63" fmla="*/ 28 h 51"/>
                <a:gd name="T64" fmla="*/ 92 w 106"/>
                <a:gd name="T65" fmla="*/ 26 h 51"/>
                <a:gd name="T66" fmla="*/ 100 w 106"/>
                <a:gd name="T67" fmla="*/ 24 h 51"/>
                <a:gd name="T68" fmla="*/ 135 w 106"/>
                <a:gd name="T69" fmla="*/ 21 h 51"/>
                <a:gd name="T70" fmla="*/ 157 w 106"/>
                <a:gd name="T71" fmla="*/ 18 h 51"/>
                <a:gd name="T72" fmla="*/ 173 w 106"/>
                <a:gd name="T73" fmla="*/ 14 h 51"/>
                <a:gd name="T74" fmla="*/ 257 w 106"/>
                <a:gd name="T75" fmla="*/ 13 h 51"/>
                <a:gd name="T76" fmla="*/ 440 w 106"/>
                <a:gd name="T77" fmla="*/ 13 h 51"/>
                <a:gd name="T78" fmla="*/ 581 w 106"/>
                <a:gd name="T79" fmla="*/ 21 h 51"/>
                <a:gd name="T80" fmla="*/ 697 w 106"/>
                <a:gd name="T81" fmla="*/ 27 h 51"/>
                <a:gd name="T82" fmla="*/ 763 w 106"/>
                <a:gd name="T83" fmla="*/ 35 h 51"/>
                <a:gd name="T84" fmla="*/ 793 w 106"/>
                <a:gd name="T85" fmla="*/ 36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6"/>
                <a:gd name="T130" fmla="*/ 0 h 51"/>
                <a:gd name="T131" fmla="*/ 106 w 106"/>
                <a:gd name="T132" fmla="*/ 51 h 5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6" h="51">
                  <a:moveTo>
                    <a:pt x="105" y="42"/>
                  </a:moveTo>
                  <a:lnTo>
                    <a:pt x="104" y="42"/>
                  </a:lnTo>
                  <a:lnTo>
                    <a:pt x="103" y="41"/>
                  </a:lnTo>
                  <a:lnTo>
                    <a:pt x="101" y="39"/>
                  </a:lnTo>
                  <a:lnTo>
                    <a:pt x="101" y="37"/>
                  </a:lnTo>
                  <a:lnTo>
                    <a:pt x="98" y="35"/>
                  </a:lnTo>
                  <a:lnTo>
                    <a:pt x="96" y="31"/>
                  </a:lnTo>
                  <a:lnTo>
                    <a:pt x="92" y="27"/>
                  </a:lnTo>
                  <a:lnTo>
                    <a:pt x="90" y="24"/>
                  </a:lnTo>
                  <a:lnTo>
                    <a:pt x="85" y="21"/>
                  </a:lnTo>
                  <a:lnTo>
                    <a:pt x="82" y="17"/>
                  </a:lnTo>
                  <a:lnTo>
                    <a:pt x="76" y="14"/>
                  </a:lnTo>
                  <a:lnTo>
                    <a:pt x="72" y="10"/>
                  </a:lnTo>
                  <a:lnTo>
                    <a:pt x="66" y="8"/>
                  </a:lnTo>
                  <a:lnTo>
                    <a:pt x="60" y="4"/>
                  </a:lnTo>
                  <a:lnTo>
                    <a:pt x="54" y="3"/>
                  </a:lnTo>
                  <a:lnTo>
                    <a:pt x="48" y="0"/>
                  </a:lnTo>
                  <a:lnTo>
                    <a:pt x="46" y="0"/>
                  </a:lnTo>
                  <a:lnTo>
                    <a:pt x="44" y="0"/>
                  </a:lnTo>
                  <a:lnTo>
                    <a:pt x="42" y="0"/>
                  </a:lnTo>
                  <a:lnTo>
                    <a:pt x="39" y="1"/>
                  </a:lnTo>
                  <a:lnTo>
                    <a:pt x="37" y="1"/>
                  </a:lnTo>
                  <a:lnTo>
                    <a:pt x="34" y="1"/>
                  </a:lnTo>
                  <a:lnTo>
                    <a:pt x="32" y="1"/>
                  </a:lnTo>
                  <a:lnTo>
                    <a:pt x="29" y="3"/>
                  </a:lnTo>
                  <a:lnTo>
                    <a:pt x="26" y="3"/>
                  </a:lnTo>
                  <a:lnTo>
                    <a:pt x="22" y="3"/>
                  </a:lnTo>
                  <a:lnTo>
                    <a:pt x="21" y="3"/>
                  </a:lnTo>
                  <a:lnTo>
                    <a:pt x="18" y="4"/>
                  </a:lnTo>
                  <a:lnTo>
                    <a:pt x="16" y="4"/>
                  </a:lnTo>
                  <a:lnTo>
                    <a:pt x="14" y="4"/>
                  </a:lnTo>
                  <a:lnTo>
                    <a:pt x="13" y="4"/>
                  </a:lnTo>
                  <a:lnTo>
                    <a:pt x="11" y="6"/>
                  </a:lnTo>
                  <a:lnTo>
                    <a:pt x="10" y="8"/>
                  </a:lnTo>
                  <a:lnTo>
                    <a:pt x="8" y="9"/>
                  </a:lnTo>
                  <a:lnTo>
                    <a:pt x="7" y="10"/>
                  </a:lnTo>
                  <a:lnTo>
                    <a:pt x="5" y="12"/>
                  </a:lnTo>
                  <a:lnTo>
                    <a:pt x="4" y="14"/>
                  </a:lnTo>
                  <a:lnTo>
                    <a:pt x="3" y="16"/>
                  </a:lnTo>
                  <a:lnTo>
                    <a:pt x="3" y="17"/>
                  </a:lnTo>
                  <a:lnTo>
                    <a:pt x="1" y="20"/>
                  </a:lnTo>
                  <a:lnTo>
                    <a:pt x="1" y="22"/>
                  </a:lnTo>
                  <a:lnTo>
                    <a:pt x="0" y="24"/>
                  </a:lnTo>
                  <a:lnTo>
                    <a:pt x="0" y="26"/>
                  </a:lnTo>
                  <a:lnTo>
                    <a:pt x="0" y="27"/>
                  </a:lnTo>
                  <a:lnTo>
                    <a:pt x="0" y="29"/>
                  </a:lnTo>
                  <a:lnTo>
                    <a:pt x="0" y="31"/>
                  </a:lnTo>
                  <a:lnTo>
                    <a:pt x="1" y="32"/>
                  </a:lnTo>
                  <a:lnTo>
                    <a:pt x="1" y="34"/>
                  </a:lnTo>
                  <a:lnTo>
                    <a:pt x="1" y="36"/>
                  </a:lnTo>
                  <a:lnTo>
                    <a:pt x="1" y="38"/>
                  </a:lnTo>
                  <a:lnTo>
                    <a:pt x="3" y="39"/>
                  </a:lnTo>
                  <a:lnTo>
                    <a:pt x="3" y="41"/>
                  </a:lnTo>
                  <a:lnTo>
                    <a:pt x="4" y="42"/>
                  </a:lnTo>
                  <a:lnTo>
                    <a:pt x="4" y="44"/>
                  </a:lnTo>
                  <a:lnTo>
                    <a:pt x="6" y="44"/>
                  </a:lnTo>
                  <a:lnTo>
                    <a:pt x="6" y="46"/>
                  </a:lnTo>
                  <a:lnTo>
                    <a:pt x="8" y="46"/>
                  </a:lnTo>
                  <a:lnTo>
                    <a:pt x="8" y="48"/>
                  </a:lnTo>
                  <a:lnTo>
                    <a:pt x="10" y="48"/>
                  </a:lnTo>
                  <a:lnTo>
                    <a:pt x="11" y="50"/>
                  </a:lnTo>
                  <a:lnTo>
                    <a:pt x="13" y="50"/>
                  </a:lnTo>
                  <a:lnTo>
                    <a:pt x="15" y="50"/>
                  </a:lnTo>
                  <a:lnTo>
                    <a:pt x="16" y="50"/>
                  </a:lnTo>
                  <a:lnTo>
                    <a:pt x="18" y="50"/>
                  </a:lnTo>
                  <a:lnTo>
                    <a:pt x="19" y="50"/>
                  </a:lnTo>
                  <a:lnTo>
                    <a:pt x="21" y="50"/>
                  </a:lnTo>
                  <a:lnTo>
                    <a:pt x="23" y="49"/>
                  </a:lnTo>
                  <a:lnTo>
                    <a:pt x="24" y="49"/>
                  </a:lnTo>
                  <a:lnTo>
                    <a:pt x="26" y="47"/>
                  </a:lnTo>
                  <a:lnTo>
                    <a:pt x="28" y="47"/>
                  </a:lnTo>
                  <a:lnTo>
                    <a:pt x="31" y="45"/>
                  </a:lnTo>
                  <a:lnTo>
                    <a:pt x="32" y="45"/>
                  </a:lnTo>
                  <a:lnTo>
                    <a:pt x="34" y="44"/>
                  </a:lnTo>
                  <a:lnTo>
                    <a:pt x="35" y="44"/>
                  </a:lnTo>
                  <a:lnTo>
                    <a:pt x="37" y="42"/>
                  </a:lnTo>
                  <a:lnTo>
                    <a:pt x="38" y="42"/>
                  </a:lnTo>
                  <a:lnTo>
                    <a:pt x="39" y="42"/>
                  </a:lnTo>
                  <a:lnTo>
                    <a:pt x="41" y="41"/>
                  </a:lnTo>
                  <a:lnTo>
                    <a:pt x="39" y="42"/>
                  </a:lnTo>
                  <a:lnTo>
                    <a:pt x="38" y="42"/>
                  </a:lnTo>
                  <a:lnTo>
                    <a:pt x="37" y="42"/>
                  </a:lnTo>
                  <a:lnTo>
                    <a:pt x="35" y="42"/>
                  </a:lnTo>
                  <a:lnTo>
                    <a:pt x="34" y="41"/>
                  </a:lnTo>
                  <a:lnTo>
                    <a:pt x="32" y="41"/>
                  </a:lnTo>
                  <a:lnTo>
                    <a:pt x="32" y="39"/>
                  </a:lnTo>
                  <a:lnTo>
                    <a:pt x="30" y="39"/>
                  </a:lnTo>
                  <a:lnTo>
                    <a:pt x="28" y="38"/>
                  </a:lnTo>
                  <a:lnTo>
                    <a:pt x="26" y="38"/>
                  </a:lnTo>
                  <a:lnTo>
                    <a:pt x="24" y="36"/>
                  </a:lnTo>
                  <a:lnTo>
                    <a:pt x="21" y="36"/>
                  </a:lnTo>
                  <a:lnTo>
                    <a:pt x="18" y="34"/>
                  </a:lnTo>
                  <a:lnTo>
                    <a:pt x="15" y="34"/>
                  </a:lnTo>
                  <a:lnTo>
                    <a:pt x="12" y="32"/>
                  </a:lnTo>
                  <a:lnTo>
                    <a:pt x="13" y="30"/>
                  </a:lnTo>
                  <a:lnTo>
                    <a:pt x="15" y="28"/>
                  </a:lnTo>
                  <a:lnTo>
                    <a:pt x="16" y="26"/>
                  </a:lnTo>
                  <a:lnTo>
                    <a:pt x="18" y="24"/>
                  </a:lnTo>
                  <a:lnTo>
                    <a:pt x="20" y="23"/>
                  </a:lnTo>
                  <a:lnTo>
                    <a:pt x="21" y="21"/>
                  </a:lnTo>
                  <a:lnTo>
                    <a:pt x="22" y="19"/>
                  </a:lnTo>
                  <a:lnTo>
                    <a:pt x="23" y="17"/>
                  </a:lnTo>
                  <a:lnTo>
                    <a:pt x="24" y="16"/>
                  </a:lnTo>
                  <a:lnTo>
                    <a:pt x="34" y="16"/>
                  </a:lnTo>
                  <a:lnTo>
                    <a:pt x="42" y="14"/>
                  </a:lnTo>
                  <a:lnTo>
                    <a:pt x="50" y="15"/>
                  </a:lnTo>
                  <a:lnTo>
                    <a:pt x="58" y="16"/>
                  </a:lnTo>
                  <a:lnTo>
                    <a:pt x="65" y="19"/>
                  </a:lnTo>
                  <a:lnTo>
                    <a:pt x="72" y="20"/>
                  </a:lnTo>
                  <a:lnTo>
                    <a:pt x="77" y="24"/>
                  </a:lnTo>
                  <a:lnTo>
                    <a:pt x="83" y="26"/>
                  </a:lnTo>
                  <a:lnTo>
                    <a:pt x="87" y="29"/>
                  </a:lnTo>
                  <a:lnTo>
                    <a:pt x="92" y="33"/>
                  </a:lnTo>
                  <a:lnTo>
                    <a:pt x="95" y="36"/>
                  </a:lnTo>
                  <a:lnTo>
                    <a:pt x="99" y="38"/>
                  </a:lnTo>
                  <a:lnTo>
                    <a:pt x="101" y="41"/>
                  </a:lnTo>
                  <a:lnTo>
                    <a:pt x="102" y="42"/>
                  </a:lnTo>
                  <a:lnTo>
                    <a:pt x="103" y="42"/>
                  </a:lnTo>
                  <a:lnTo>
                    <a:pt x="105" y="42"/>
                  </a:lnTo>
                </a:path>
              </a:pathLst>
            </a:custGeom>
            <a:solidFill>
              <a:srgbClr val="F8F8F8"/>
            </a:solidFill>
            <a:ln w="6350">
              <a:solidFill>
                <a:srgbClr val="DDDDDD"/>
              </a:solidFill>
              <a:round/>
              <a:headEnd/>
              <a:tailEnd/>
            </a:ln>
          </p:spPr>
          <p:txBody>
            <a:bodyPr/>
            <a:lstStyle/>
            <a:p>
              <a:endParaRPr lang="it-IT"/>
            </a:p>
          </p:txBody>
        </p:sp>
        <p:sp>
          <p:nvSpPr>
            <p:cNvPr id="16440" name="Freeform 40"/>
            <p:cNvSpPr>
              <a:spLocks/>
            </p:cNvSpPr>
            <p:nvPr/>
          </p:nvSpPr>
          <p:spPr bwMode="auto">
            <a:xfrm>
              <a:off x="3317" y="1328"/>
              <a:ext cx="207" cy="47"/>
            </a:xfrm>
            <a:custGeom>
              <a:avLst/>
              <a:gdLst>
                <a:gd name="T0" fmla="*/ 8 w 105"/>
                <a:gd name="T1" fmla="*/ 35 h 50"/>
                <a:gd name="T2" fmla="*/ 47 w 105"/>
                <a:gd name="T3" fmla="*/ 29 h 50"/>
                <a:gd name="T4" fmla="*/ 116 w 105"/>
                <a:gd name="T5" fmla="*/ 21 h 50"/>
                <a:gd name="T6" fmla="*/ 205 w 105"/>
                <a:gd name="T7" fmla="*/ 11 h 50"/>
                <a:gd name="T8" fmla="*/ 331 w 105"/>
                <a:gd name="T9" fmla="*/ 5 h 50"/>
                <a:gd name="T10" fmla="*/ 436 w 105"/>
                <a:gd name="T11" fmla="*/ 1 h 50"/>
                <a:gd name="T12" fmla="*/ 475 w 105"/>
                <a:gd name="T13" fmla="*/ 1 h 50"/>
                <a:gd name="T14" fmla="*/ 528 w 105"/>
                <a:gd name="T15" fmla="*/ 1 h 50"/>
                <a:gd name="T16" fmla="*/ 599 w 105"/>
                <a:gd name="T17" fmla="*/ 2 h 50"/>
                <a:gd name="T18" fmla="*/ 653 w 105"/>
                <a:gd name="T19" fmla="*/ 4 h 50"/>
                <a:gd name="T20" fmla="*/ 704 w 105"/>
                <a:gd name="T21" fmla="*/ 4 h 50"/>
                <a:gd name="T22" fmla="*/ 735 w 105"/>
                <a:gd name="T23" fmla="*/ 8 h 50"/>
                <a:gd name="T24" fmla="*/ 757 w 105"/>
                <a:gd name="T25" fmla="*/ 12 h 50"/>
                <a:gd name="T26" fmla="*/ 781 w 105"/>
                <a:gd name="T27" fmla="*/ 18 h 50"/>
                <a:gd name="T28" fmla="*/ 796 w 105"/>
                <a:gd name="T29" fmla="*/ 22 h 50"/>
                <a:gd name="T30" fmla="*/ 796 w 105"/>
                <a:gd name="T31" fmla="*/ 25 h 50"/>
                <a:gd name="T32" fmla="*/ 789 w 105"/>
                <a:gd name="T33" fmla="*/ 30 h 50"/>
                <a:gd name="T34" fmla="*/ 757 w 105"/>
                <a:gd name="T35" fmla="*/ 35 h 50"/>
                <a:gd name="T36" fmla="*/ 757 w 105"/>
                <a:gd name="T37" fmla="*/ 37 h 50"/>
                <a:gd name="T38" fmla="*/ 720 w 105"/>
                <a:gd name="T39" fmla="*/ 40 h 50"/>
                <a:gd name="T40" fmla="*/ 696 w 105"/>
                <a:gd name="T41" fmla="*/ 40 h 50"/>
                <a:gd name="T42" fmla="*/ 668 w 105"/>
                <a:gd name="T43" fmla="*/ 40 h 50"/>
                <a:gd name="T44" fmla="*/ 629 w 105"/>
                <a:gd name="T45" fmla="*/ 40 h 50"/>
                <a:gd name="T46" fmla="*/ 591 w 105"/>
                <a:gd name="T47" fmla="*/ 40 h 50"/>
                <a:gd name="T48" fmla="*/ 552 w 105"/>
                <a:gd name="T49" fmla="*/ 40 h 50"/>
                <a:gd name="T50" fmla="*/ 520 w 105"/>
                <a:gd name="T51" fmla="*/ 39 h 50"/>
                <a:gd name="T52" fmla="*/ 520 w 105"/>
                <a:gd name="T53" fmla="*/ 37 h 50"/>
                <a:gd name="T54" fmla="*/ 513 w 105"/>
                <a:gd name="T55" fmla="*/ 35 h 50"/>
                <a:gd name="T56" fmla="*/ 520 w 105"/>
                <a:gd name="T57" fmla="*/ 33 h 50"/>
                <a:gd name="T58" fmla="*/ 552 w 105"/>
                <a:gd name="T59" fmla="*/ 31 h 50"/>
                <a:gd name="T60" fmla="*/ 599 w 105"/>
                <a:gd name="T61" fmla="*/ 29 h 50"/>
                <a:gd name="T62" fmla="*/ 668 w 105"/>
                <a:gd name="T63" fmla="*/ 28 h 50"/>
                <a:gd name="T64" fmla="*/ 688 w 105"/>
                <a:gd name="T65" fmla="*/ 26 h 50"/>
                <a:gd name="T66" fmla="*/ 672 w 105"/>
                <a:gd name="T67" fmla="*/ 24 h 50"/>
                <a:gd name="T68" fmla="*/ 660 w 105"/>
                <a:gd name="T69" fmla="*/ 22 h 50"/>
                <a:gd name="T70" fmla="*/ 637 w 105"/>
                <a:gd name="T71" fmla="*/ 18 h 50"/>
                <a:gd name="T72" fmla="*/ 629 w 105"/>
                <a:gd name="T73" fmla="*/ 15 h 50"/>
                <a:gd name="T74" fmla="*/ 552 w 105"/>
                <a:gd name="T75" fmla="*/ 12 h 50"/>
                <a:gd name="T76" fmla="*/ 369 w 105"/>
                <a:gd name="T77" fmla="*/ 12 h 50"/>
                <a:gd name="T78" fmla="*/ 213 w 105"/>
                <a:gd name="T79" fmla="*/ 20 h 50"/>
                <a:gd name="T80" fmla="*/ 93 w 105"/>
                <a:gd name="T81" fmla="*/ 26 h 50"/>
                <a:gd name="T82" fmla="*/ 24 w 105"/>
                <a:gd name="T83" fmla="*/ 34 h 50"/>
                <a:gd name="T84" fmla="*/ 0 w 105"/>
                <a:gd name="T85" fmla="*/ 35 h 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5"/>
                <a:gd name="T130" fmla="*/ 0 h 50"/>
                <a:gd name="T131" fmla="*/ 105 w 105"/>
                <a:gd name="T132" fmla="*/ 50 h 5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5" h="50">
                  <a:moveTo>
                    <a:pt x="0" y="41"/>
                  </a:moveTo>
                  <a:lnTo>
                    <a:pt x="0" y="41"/>
                  </a:lnTo>
                  <a:lnTo>
                    <a:pt x="1" y="41"/>
                  </a:lnTo>
                  <a:lnTo>
                    <a:pt x="2" y="39"/>
                  </a:lnTo>
                  <a:lnTo>
                    <a:pt x="4" y="37"/>
                  </a:lnTo>
                  <a:lnTo>
                    <a:pt x="6" y="35"/>
                  </a:lnTo>
                  <a:lnTo>
                    <a:pt x="8" y="31"/>
                  </a:lnTo>
                  <a:lnTo>
                    <a:pt x="11" y="28"/>
                  </a:lnTo>
                  <a:lnTo>
                    <a:pt x="15" y="24"/>
                  </a:lnTo>
                  <a:lnTo>
                    <a:pt x="18" y="21"/>
                  </a:lnTo>
                  <a:lnTo>
                    <a:pt x="22" y="18"/>
                  </a:lnTo>
                  <a:lnTo>
                    <a:pt x="27" y="14"/>
                  </a:lnTo>
                  <a:lnTo>
                    <a:pt x="32" y="10"/>
                  </a:lnTo>
                  <a:lnTo>
                    <a:pt x="37" y="8"/>
                  </a:lnTo>
                  <a:lnTo>
                    <a:pt x="43" y="5"/>
                  </a:lnTo>
                  <a:lnTo>
                    <a:pt x="50" y="3"/>
                  </a:lnTo>
                  <a:lnTo>
                    <a:pt x="57" y="0"/>
                  </a:lnTo>
                  <a:lnTo>
                    <a:pt x="57" y="1"/>
                  </a:lnTo>
                  <a:lnTo>
                    <a:pt x="58" y="1"/>
                  </a:lnTo>
                  <a:lnTo>
                    <a:pt x="60" y="1"/>
                  </a:lnTo>
                  <a:lnTo>
                    <a:pt x="62" y="1"/>
                  </a:lnTo>
                  <a:lnTo>
                    <a:pt x="64" y="1"/>
                  </a:lnTo>
                  <a:lnTo>
                    <a:pt x="67" y="1"/>
                  </a:lnTo>
                  <a:lnTo>
                    <a:pt x="69" y="1"/>
                  </a:lnTo>
                  <a:lnTo>
                    <a:pt x="73" y="1"/>
                  </a:lnTo>
                  <a:lnTo>
                    <a:pt x="75" y="2"/>
                  </a:lnTo>
                  <a:lnTo>
                    <a:pt x="78" y="2"/>
                  </a:lnTo>
                  <a:lnTo>
                    <a:pt x="80" y="2"/>
                  </a:lnTo>
                  <a:lnTo>
                    <a:pt x="84" y="2"/>
                  </a:lnTo>
                  <a:lnTo>
                    <a:pt x="85" y="4"/>
                  </a:lnTo>
                  <a:lnTo>
                    <a:pt x="88" y="4"/>
                  </a:lnTo>
                  <a:lnTo>
                    <a:pt x="89" y="4"/>
                  </a:lnTo>
                  <a:lnTo>
                    <a:pt x="92" y="4"/>
                  </a:lnTo>
                  <a:lnTo>
                    <a:pt x="92" y="6"/>
                  </a:lnTo>
                  <a:lnTo>
                    <a:pt x="94" y="7"/>
                  </a:lnTo>
                  <a:lnTo>
                    <a:pt x="96" y="9"/>
                  </a:lnTo>
                  <a:lnTo>
                    <a:pt x="97" y="11"/>
                  </a:lnTo>
                  <a:lnTo>
                    <a:pt x="97" y="13"/>
                  </a:lnTo>
                  <a:lnTo>
                    <a:pt x="99" y="15"/>
                  </a:lnTo>
                  <a:lnTo>
                    <a:pt x="100" y="17"/>
                  </a:lnTo>
                  <a:lnTo>
                    <a:pt x="102" y="18"/>
                  </a:lnTo>
                  <a:lnTo>
                    <a:pt x="102" y="21"/>
                  </a:lnTo>
                  <a:lnTo>
                    <a:pt x="103" y="22"/>
                  </a:lnTo>
                  <a:lnTo>
                    <a:pt x="103" y="24"/>
                  </a:lnTo>
                  <a:lnTo>
                    <a:pt x="104" y="26"/>
                  </a:lnTo>
                  <a:lnTo>
                    <a:pt x="104" y="28"/>
                  </a:lnTo>
                  <a:lnTo>
                    <a:pt x="104" y="30"/>
                  </a:lnTo>
                  <a:lnTo>
                    <a:pt x="104" y="31"/>
                  </a:lnTo>
                  <a:lnTo>
                    <a:pt x="104" y="33"/>
                  </a:lnTo>
                  <a:lnTo>
                    <a:pt x="103" y="34"/>
                  </a:lnTo>
                  <a:lnTo>
                    <a:pt x="103" y="36"/>
                  </a:lnTo>
                  <a:lnTo>
                    <a:pt x="101" y="38"/>
                  </a:lnTo>
                  <a:lnTo>
                    <a:pt x="101" y="39"/>
                  </a:lnTo>
                  <a:lnTo>
                    <a:pt x="99" y="41"/>
                  </a:lnTo>
                  <a:lnTo>
                    <a:pt x="99" y="42"/>
                  </a:lnTo>
                  <a:lnTo>
                    <a:pt x="99" y="44"/>
                  </a:lnTo>
                  <a:lnTo>
                    <a:pt x="97" y="46"/>
                  </a:lnTo>
                  <a:lnTo>
                    <a:pt x="96" y="47"/>
                  </a:lnTo>
                  <a:lnTo>
                    <a:pt x="94" y="49"/>
                  </a:lnTo>
                  <a:lnTo>
                    <a:pt x="92" y="49"/>
                  </a:lnTo>
                  <a:lnTo>
                    <a:pt x="91" y="49"/>
                  </a:lnTo>
                  <a:lnTo>
                    <a:pt x="89" y="49"/>
                  </a:lnTo>
                  <a:lnTo>
                    <a:pt x="87" y="49"/>
                  </a:lnTo>
                  <a:lnTo>
                    <a:pt x="85" y="49"/>
                  </a:lnTo>
                  <a:lnTo>
                    <a:pt x="84" y="49"/>
                  </a:lnTo>
                  <a:lnTo>
                    <a:pt x="82" y="49"/>
                  </a:lnTo>
                  <a:lnTo>
                    <a:pt x="81" y="49"/>
                  </a:lnTo>
                  <a:lnTo>
                    <a:pt x="79" y="49"/>
                  </a:lnTo>
                  <a:lnTo>
                    <a:pt x="77" y="49"/>
                  </a:lnTo>
                  <a:lnTo>
                    <a:pt x="76" y="49"/>
                  </a:lnTo>
                  <a:lnTo>
                    <a:pt x="74" y="49"/>
                  </a:lnTo>
                  <a:lnTo>
                    <a:pt x="72" y="49"/>
                  </a:lnTo>
                  <a:lnTo>
                    <a:pt x="70" y="49"/>
                  </a:lnTo>
                  <a:lnTo>
                    <a:pt x="70" y="47"/>
                  </a:lnTo>
                  <a:lnTo>
                    <a:pt x="68" y="47"/>
                  </a:lnTo>
                  <a:lnTo>
                    <a:pt x="68" y="45"/>
                  </a:lnTo>
                  <a:lnTo>
                    <a:pt x="68" y="44"/>
                  </a:lnTo>
                  <a:lnTo>
                    <a:pt x="67" y="44"/>
                  </a:lnTo>
                  <a:lnTo>
                    <a:pt x="67" y="42"/>
                  </a:lnTo>
                  <a:lnTo>
                    <a:pt x="67" y="40"/>
                  </a:lnTo>
                  <a:lnTo>
                    <a:pt x="68" y="39"/>
                  </a:lnTo>
                  <a:lnTo>
                    <a:pt x="69" y="39"/>
                  </a:lnTo>
                  <a:lnTo>
                    <a:pt x="70" y="37"/>
                  </a:lnTo>
                  <a:lnTo>
                    <a:pt x="72" y="37"/>
                  </a:lnTo>
                  <a:lnTo>
                    <a:pt x="73" y="37"/>
                  </a:lnTo>
                  <a:lnTo>
                    <a:pt x="75" y="37"/>
                  </a:lnTo>
                  <a:lnTo>
                    <a:pt x="78" y="35"/>
                  </a:lnTo>
                  <a:lnTo>
                    <a:pt x="80" y="35"/>
                  </a:lnTo>
                  <a:lnTo>
                    <a:pt x="84" y="34"/>
                  </a:lnTo>
                  <a:lnTo>
                    <a:pt x="87" y="34"/>
                  </a:lnTo>
                  <a:lnTo>
                    <a:pt x="91" y="32"/>
                  </a:lnTo>
                  <a:lnTo>
                    <a:pt x="90" y="32"/>
                  </a:lnTo>
                  <a:lnTo>
                    <a:pt x="89" y="32"/>
                  </a:lnTo>
                  <a:lnTo>
                    <a:pt x="89" y="30"/>
                  </a:lnTo>
                  <a:lnTo>
                    <a:pt x="88" y="30"/>
                  </a:lnTo>
                  <a:lnTo>
                    <a:pt x="88" y="28"/>
                  </a:lnTo>
                  <a:lnTo>
                    <a:pt x="86" y="26"/>
                  </a:lnTo>
                  <a:lnTo>
                    <a:pt x="86" y="25"/>
                  </a:lnTo>
                  <a:lnTo>
                    <a:pt x="85" y="25"/>
                  </a:lnTo>
                  <a:lnTo>
                    <a:pt x="85" y="23"/>
                  </a:lnTo>
                  <a:lnTo>
                    <a:pt x="83" y="21"/>
                  </a:lnTo>
                  <a:lnTo>
                    <a:pt x="83" y="20"/>
                  </a:lnTo>
                  <a:lnTo>
                    <a:pt x="82" y="20"/>
                  </a:lnTo>
                  <a:lnTo>
                    <a:pt x="82" y="18"/>
                  </a:lnTo>
                  <a:lnTo>
                    <a:pt x="82" y="17"/>
                  </a:lnTo>
                  <a:lnTo>
                    <a:pt x="72" y="15"/>
                  </a:lnTo>
                  <a:lnTo>
                    <a:pt x="64" y="14"/>
                  </a:lnTo>
                  <a:lnTo>
                    <a:pt x="55" y="15"/>
                  </a:lnTo>
                  <a:lnTo>
                    <a:pt x="48" y="15"/>
                  </a:lnTo>
                  <a:lnTo>
                    <a:pt x="40" y="18"/>
                  </a:lnTo>
                  <a:lnTo>
                    <a:pt x="34" y="20"/>
                  </a:lnTo>
                  <a:lnTo>
                    <a:pt x="28" y="23"/>
                  </a:lnTo>
                  <a:lnTo>
                    <a:pt x="22" y="25"/>
                  </a:lnTo>
                  <a:lnTo>
                    <a:pt x="17" y="28"/>
                  </a:lnTo>
                  <a:lnTo>
                    <a:pt x="12" y="32"/>
                  </a:lnTo>
                  <a:lnTo>
                    <a:pt x="9" y="36"/>
                  </a:lnTo>
                  <a:lnTo>
                    <a:pt x="6" y="37"/>
                  </a:lnTo>
                  <a:lnTo>
                    <a:pt x="3" y="40"/>
                  </a:lnTo>
                  <a:lnTo>
                    <a:pt x="1" y="41"/>
                  </a:lnTo>
                  <a:lnTo>
                    <a:pt x="0" y="42"/>
                  </a:lnTo>
                  <a:lnTo>
                    <a:pt x="0" y="41"/>
                  </a:lnTo>
                </a:path>
              </a:pathLst>
            </a:custGeom>
            <a:solidFill>
              <a:srgbClr val="F8F8F8"/>
            </a:solidFill>
            <a:ln w="6350">
              <a:solidFill>
                <a:srgbClr val="DDDDDD"/>
              </a:solidFill>
              <a:round/>
              <a:headEnd/>
              <a:tailEnd/>
            </a:ln>
          </p:spPr>
          <p:txBody>
            <a:bodyPr/>
            <a:lstStyle/>
            <a:p>
              <a:endParaRPr lang="it-IT"/>
            </a:p>
          </p:txBody>
        </p:sp>
        <p:sp>
          <p:nvSpPr>
            <p:cNvPr id="16441" name="Freeform 41"/>
            <p:cNvSpPr>
              <a:spLocks/>
            </p:cNvSpPr>
            <p:nvPr/>
          </p:nvSpPr>
          <p:spPr bwMode="auto">
            <a:xfrm>
              <a:off x="3311" y="1351"/>
              <a:ext cx="113" cy="73"/>
            </a:xfrm>
            <a:custGeom>
              <a:avLst/>
              <a:gdLst>
                <a:gd name="T0" fmla="*/ 420 w 57"/>
                <a:gd name="T1" fmla="*/ 1 h 78"/>
                <a:gd name="T2" fmla="*/ 389 w 57"/>
                <a:gd name="T3" fmla="*/ 6 h 78"/>
                <a:gd name="T4" fmla="*/ 319 w 57"/>
                <a:gd name="T5" fmla="*/ 8 h 78"/>
                <a:gd name="T6" fmla="*/ 248 w 57"/>
                <a:gd name="T7" fmla="*/ 14 h 78"/>
                <a:gd name="T8" fmla="*/ 172 w 57"/>
                <a:gd name="T9" fmla="*/ 21 h 78"/>
                <a:gd name="T10" fmla="*/ 87 w 57"/>
                <a:gd name="T11" fmla="*/ 26 h 78"/>
                <a:gd name="T12" fmla="*/ 32 w 57"/>
                <a:gd name="T13" fmla="*/ 31 h 78"/>
                <a:gd name="T14" fmla="*/ 0 w 57"/>
                <a:gd name="T15" fmla="*/ 34 h 78"/>
                <a:gd name="T16" fmla="*/ 16 w 57"/>
                <a:gd name="T17" fmla="*/ 36 h 78"/>
                <a:gd name="T18" fmla="*/ 40 w 57"/>
                <a:gd name="T19" fmla="*/ 42 h 78"/>
                <a:gd name="T20" fmla="*/ 56 w 57"/>
                <a:gd name="T21" fmla="*/ 46 h 78"/>
                <a:gd name="T22" fmla="*/ 48 w 57"/>
                <a:gd name="T23" fmla="*/ 51 h 78"/>
                <a:gd name="T24" fmla="*/ 40 w 57"/>
                <a:gd name="T25" fmla="*/ 56 h 78"/>
                <a:gd name="T26" fmla="*/ 16 w 57"/>
                <a:gd name="T27" fmla="*/ 60 h 78"/>
                <a:gd name="T28" fmla="*/ 0 w 57"/>
                <a:gd name="T29" fmla="*/ 62 h 78"/>
                <a:gd name="T30" fmla="*/ 0 w 57"/>
                <a:gd name="T31" fmla="*/ 63 h 78"/>
                <a:gd name="T32" fmla="*/ 0 w 57"/>
                <a:gd name="T33" fmla="*/ 62 h 78"/>
                <a:gd name="T34" fmla="*/ 40 w 57"/>
                <a:gd name="T35" fmla="*/ 58 h 78"/>
                <a:gd name="T36" fmla="*/ 95 w 57"/>
                <a:gd name="T37" fmla="*/ 49 h 78"/>
                <a:gd name="T38" fmla="*/ 172 w 57"/>
                <a:gd name="T39" fmla="*/ 37 h 78"/>
                <a:gd name="T40" fmla="*/ 248 w 57"/>
                <a:gd name="T41" fmla="*/ 26 h 78"/>
                <a:gd name="T42" fmla="*/ 319 w 57"/>
                <a:gd name="T43" fmla="*/ 15 h 78"/>
                <a:gd name="T44" fmla="*/ 389 w 57"/>
                <a:gd name="T45" fmla="*/ 7 h 78"/>
                <a:gd name="T46" fmla="*/ 420 w 57"/>
                <a:gd name="T47" fmla="*/ 1 h 78"/>
                <a:gd name="T48" fmla="*/ 436 w 57"/>
                <a:gd name="T49" fmla="*/ 0 h 78"/>
                <a:gd name="T50" fmla="*/ 436 w 57"/>
                <a:gd name="T51" fmla="*/ 0 h 78"/>
                <a:gd name="T52" fmla="*/ 436 w 57"/>
                <a:gd name="T53" fmla="*/ 0 h 78"/>
                <a:gd name="T54" fmla="*/ 436 w 57"/>
                <a:gd name="T55" fmla="*/ 0 h 78"/>
                <a:gd name="T56" fmla="*/ 436 w 57"/>
                <a:gd name="T57" fmla="*/ 0 h 78"/>
                <a:gd name="T58" fmla="*/ 436 w 57"/>
                <a:gd name="T59" fmla="*/ 0 h 78"/>
                <a:gd name="T60" fmla="*/ 436 w 57"/>
                <a:gd name="T61" fmla="*/ 0 h 78"/>
                <a:gd name="T62" fmla="*/ 436 w 57"/>
                <a:gd name="T63" fmla="*/ 0 h 78"/>
                <a:gd name="T64" fmla="*/ 436 w 5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7"/>
                <a:gd name="T100" fmla="*/ 0 h 78"/>
                <a:gd name="T101" fmla="*/ 57 w 5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7" h="78">
                  <a:moveTo>
                    <a:pt x="56" y="0"/>
                  </a:moveTo>
                  <a:lnTo>
                    <a:pt x="54" y="1"/>
                  </a:lnTo>
                  <a:lnTo>
                    <a:pt x="53" y="2"/>
                  </a:lnTo>
                  <a:lnTo>
                    <a:pt x="50" y="6"/>
                  </a:lnTo>
                  <a:lnTo>
                    <a:pt x="47" y="7"/>
                  </a:lnTo>
                  <a:lnTo>
                    <a:pt x="41" y="11"/>
                  </a:lnTo>
                  <a:lnTo>
                    <a:pt x="37" y="14"/>
                  </a:lnTo>
                  <a:lnTo>
                    <a:pt x="32" y="17"/>
                  </a:lnTo>
                  <a:lnTo>
                    <a:pt x="27" y="20"/>
                  </a:lnTo>
                  <a:lnTo>
                    <a:pt x="22" y="25"/>
                  </a:lnTo>
                  <a:lnTo>
                    <a:pt x="17" y="29"/>
                  </a:lnTo>
                  <a:lnTo>
                    <a:pt x="11" y="32"/>
                  </a:lnTo>
                  <a:lnTo>
                    <a:pt x="8" y="35"/>
                  </a:lnTo>
                  <a:lnTo>
                    <a:pt x="4" y="37"/>
                  </a:lnTo>
                  <a:lnTo>
                    <a:pt x="2" y="39"/>
                  </a:lnTo>
                  <a:lnTo>
                    <a:pt x="0" y="41"/>
                  </a:lnTo>
                  <a:lnTo>
                    <a:pt x="2" y="44"/>
                  </a:lnTo>
                  <a:lnTo>
                    <a:pt x="5" y="47"/>
                  </a:lnTo>
                  <a:lnTo>
                    <a:pt x="5" y="51"/>
                  </a:lnTo>
                  <a:lnTo>
                    <a:pt x="7" y="52"/>
                  </a:lnTo>
                  <a:lnTo>
                    <a:pt x="7" y="56"/>
                  </a:lnTo>
                  <a:lnTo>
                    <a:pt x="7" y="59"/>
                  </a:lnTo>
                  <a:lnTo>
                    <a:pt x="6" y="63"/>
                  </a:lnTo>
                  <a:lnTo>
                    <a:pt x="6" y="65"/>
                  </a:lnTo>
                  <a:lnTo>
                    <a:pt x="5" y="68"/>
                  </a:lnTo>
                  <a:lnTo>
                    <a:pt x="4" y="70"/>
                  </a:lnTo>
                  <a:lnTo>
                    <a:pt x="2" y="73"/>
                  </a:lnTo>
                  <a:lnTo>
                    <a:pt x="2" y="74"/>
                  </a:lnTo>
                  <a:lnTo>
                    <a:pt x="0" y="76"/>
                  </a:lnTo>
                  <a:lnTo>
                    <a:pt x="0" y="77"/>
                  </a:lnTo>
                  <a:lnTo>
                    <a:pt x="0" y="76"/>
                  </a:lnTo>
                  <a:lnTo>
                    <a:pt x="2" y="74"/>
                  </a:lnTo>
                  <a:lnTo>
                    <a:pt x="5" y="70"/>
                  </a:lnTo>
                  <a:lnTo>
                    <a:pt x="8" y="65"/>
                  </a:lnTo>
                  <a:lnTo>
                    <a:pt x="12" y="60"/>
                  </a:lnTo>
                  <a:lnTo>
                    <a:pt x="17" y="52"/>
                  </a:lnTo>
                  <a:lnTo>
                    <a:pt x="22" y="45"/>
                  </a:lnTo>
                  <a:lnTo>
                    <a:pt x="28" y="38"/>
                  </a:lnTo>
                  <a:lnTo>
                    <a:pt x="32" y="32"/>
                  </a:lnTo>
                  <a:lnTo>
                    <a:pt x="37" y="25"/>
                  </a:lnTo>
                  <a:lnTo>
                    <a:pt x="41" y="18"/>
                  </a:lnTo>
                  <a:lnTo>
                    <a:pt x="47" y="12"/>
                  </a:lnTo>
                  <a:lnTo>
                    <a:pt x="50" y="8"/>
                  </a:lnTo>
                  <a:lnTo>
                    <a:pt x="53" y="3"/>
                  </a:lnTo>
                  <a:lnTo>
                    <a:pt x="54" y="1"/>
                  </a:lnTo>
                  <a:lnTo>
                    <a:pt x="56" y="0"/>
                  </a:lnTo>
                </a:path>
              </a:pathLst>
            </a:custGeom>
            <a:solidFill>
              <a:srgbClr val="F8F8F8"/>
            </a:solidFill>
            <a:ln w="9048">
              <a:solidFill>
                <a:srgbClr val="DDDDDD"/>
              </a:solidFill>
              <a:round/>
              <a:headEnd/>
              <a:tailEnd/>
            </a:ln>
          </p:spPr>
          <p:txBody>
            <a:bodyPr/>
            <a:lstStyle/>
            <a:p>
              <a:endParaRPr lang="it-IT"/>
            </a:p>
          </p:txBody>
        </p:sp>
        <p:sp>
          <p:nvSpPr>
            <p:cNvPr id="16442" name="Freeform 42"/>
            <p:cNvSpPr>
              <a:spLocks/>
            </p:cNvSpPr>
            <p:nvPr/>
          </p:nvSpPr>
          <p:spPr bwMode="auto">
            <a:xfrm>
              <a:off x="2840" y="1351"/>
              <a:ext cx="116" cy="73"/>
            </a:xfrm>
            <a:custGeom>
              <a:avLst/>
              <a:gdLst>
                <a:gd name="T0" fmla="*/ 0 w 59"/>
                <a:gd name="T1" fmla="*/ 1 h 78"/>
                <a:gd name="T2" fmla="*/ 39 w 59"/>
                <a:gd name="T3" fmla="*/ 6 h 78"/>
                <a:gd name="T4" fmla="*/ 92 w 59"/>
                <a:gd name="T5" fmla="*/ 8 h 78"/>
                <a:gd name="T6" fmla="*/ 173 w 59"/>
                <a:gd name="T7" fmla="*/ 14 h 78"/>
                <a:gd name="T8" fmla="*/ 252 w 59"/>
                <a:gd name="T9" fmla="*/ 21 h 78"/>
                <a:gd name="T10" fmla="*/ 328 w 59"/>
                <a:gd name="T11" fmla="*/ 26 h 78"/>
                <a:gd name="T12" fmla="*/ 387 w 59"/>
                <a:gd name="T13" fmla="*/ 31 h 78"/>
                <a:gd name="T14" fmla="*/ 433 w 59"/>
                <a:gd name="T15" fmla="*/ 33 h 78"/>
                <a:gd name="T16" fmla="*/ 409 w 59"/>
                <a:gd name="T17" fmla="*/ 36 h 78"/>
                <a:gd name="T18" fmla="*/ 372 w 59"/>
                <a:gd name="T19" fmla="*/ 41 h 78"/>
                <a:gd name="T20" fmla="*/ 364 w 59"/>
                <a:gd name="T21" fmla="*/ 45 h 78"/>
                <a:gd name="T22" fmla="*/ 364 w 59"/>
                <a:gd name="T23" fmla="*/ 51 h 78"/>
                <a:gd name="T24" fmla="*/ 372 w 59"/>
                <a:gd name="T25" fmla="*/ 55 h 78"/>
                <a:gd name="T26" fmla="*/ 387 w 59"/>
                <a:gd name="T27" fmla="*/ 59 h 78"/>
                <a:gd name="T28" fmla="*/ 395 w 59"/>
                <a:gd name="T29" fmla="*/ 62 h 78"/>
                <a:gd name="T30" fmla="*/ 409 w 59"/>
                <a:gd name="T31" fmla="*/ 63 h 78"/>
                <a:gd name="T32" fmla="*/ 409 w 59"/>
                <a:gd name="T33" fmla="*/ 62 h 78"/>
                <a:gd name="T34" fmla="*/ 372 w 59"/>
                <a:gd name="T35" fmla="*/ 58 h 78"/>
                <a:gd name="T36" fmla="*/ 313 w 59"/>
                <a:gd name="T37" fmla="*/ 49 h 78"/>
                <a:gd name="T38" fmla="*/ 236 w 59"/>
                <a:gd name="T39" fmla="*/ 37 h 78"/>
                <a:gd name="T40" fmla="*/ 167 w 59"/>
                <a:gd name="T41" fmla="*/ 26 h 78"/>
                <a:gd name="T42" fmla="*/ 85 w 59"/>
                <a:gd name="T43" fmla="*/ 15 h 78"/>
                <a:gd name="T44" fmla="*/ 31 w 59"/>
                <a:gd name="T45" fmla="*/ 7 h 78"/>
                <a:gd name="T46" fmla="*/ 0 w 59"/>
                <a:gd name="T47" fmla="*/ 1 h 78"/>
                <a:gd name="T48" fmla="*/ 0 w 59"/>
                <a:gd name="T49" fmla="*/ 0 h 78"/>
                <a:gd name="T50" fmla="*/ 0 w 59"/>
                <a:gd name="T51" fmla="*/ 0 h 78"/>
                <a:gd name="T52" fmla="*/ 0 w 59"/>
                <a:gd name="T53" fmla="*/ 0 h 78"/>
                <a:gd name="T54" fmla="*/ 0 w 59"/>
                <a:gd name="T55" fmla="*/ 0 h 78"/>
                <a:gd name="T56" fmla="*/ 0 w 59"/>
                <a:gd name="T57" fmla="*/ 0 h 78"/>
                <a:gd name="T58" fmla="*/ 0 w 59"/>
                <a:gd name="T59" fmla="*/ 0 h 78"/>
                <a:gd name="T60" fmla="*/ 0 w 59"/>
                <a:gd name="T61" fmla="*/ 0 h 78"/>
                <a:gd name="T62" fmla="*/ 0 w 59"/>
                <a:gd name="T63" fmla="*/ 0 h 78"/>
                <a:gd name="T64" fmla="*/ 0 w 59"/>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9"/>
                <a:gd name="T100" fmla="*/ 0 h 78"/>
                <a:gd name="T101" fmla="*/ 59 w 59"/>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9" h="78">
                  <a:moveTo>
                    <a:pt x="0" y="0"/>
                  </a:moveTo>
                  <a:lnTo>
                    <a:pt x="0" y="1"/>
                  </a:lnTo>
                  <a:lnTo>
                    <a:pt x="2" y="2"/>
                  </a:lnTo>
                  <a:lnTo>
                    <a:pt x="5" y="6"/>
                  </a:lnTo>
                  <a:lnTo>
                    <a:pt x="9" y="7"/>
                  </a:lnTo>
                  <a:lnTo>
                    <a:pt x="12" y="11"/>
                  </a:lnTo>
                  <a:lnTo>
                    <a:pt x="18" y="14"/>
                  </a:lnTo>
                  <a:lnTo>
                    <a:pt x="23" y="17"/>
                  </a:lnTo>
                  <a:lnTo>
                    <a:pt x="29" y="20"/>
                  </a:lnTo>
                  <a:lnTo>
                    <a:pt x="33" y="25"/>
                  </a:lnTo>
                  <a:lnTo>
                    <a:pt x="39" y="28"/>
                  </a:lnTo>
                  <a:lnTo>
                    <a:pt x="43" y="32"/>
                  </a:lnTo>
                  <a:lnTo>
                    <a:pt x="48" y="34"/>
                  </a:lnTo>
                  <a:lnTo>
                    <a:pt x="51" y="37"/>
                  </a:lnTo>
                  <a:lnTo>
                    <a:pt x="55" y="39"/>
                  </a:lnTo>
                  <a:lnTo>
                    <a:pt x="57" y="40"/>
                  </a:lnTo>
                  <a:lnTo>
                    <a:pt x="58" y="40"/>
                  </a:lnTo>
                  <a:lnTo>
                    <a:pt x="54" y="44"/>
                  </a:lnTo>
                  <a:lnTo>
                    <a:pt x="51" y="47"/>
                  </a:lnTo>
                  <a:lnTo>
                    <a:pt x="49" y="50"/>
                  </a:lnTo>
                  <a:lnTo>
                    <a:pt x="49" y="52"/>
                  </a:lnTo>
                  <a:lnTo>
                    <a:pt x="48" y="55"/>
                  </a:lnTo>
                  <a:lnTo>
                    <a:pt x="48" y="58"/>
                  </a:lnTo>
                  <a:lnTo>
                    <a:pt x="48" y="62"/>
                  </a:lnTo>
                  <a:lnTo>
                    <a:pt x="49" y="64"/>
                  </a:lnTo>
                  <a:lnTo>
                    <a:pt x="49" y="67"/>
                  </a:lnTo>
                  <a:lnTo>
                    <a:pt x="51" y="70"/>
                  </a:lnTo>
                  <a:lnTo>
                    <a:pt x="51" y="72"/>
                  </a:lnTo>
                  <a:lnTo>
                    <a:pt x="52" y="74"/>
                  </a:lnTo>
                  <a:lnTo>
                    <a:pt x="52" y="76"/>
                  </a:lnTo>
                  <a:lnTo>
                    <a:pt x="54" y="77"/>
                  </a:lnTo>
                  <a:lnTo>
                    <a:pt x="55" y="77"/>
                  </a:lnTo>
                  <a:lnTo>
                    <a:pt x="54" y="76"/>
                  </a:lnTo>
                  <a:lnTo>
                    <a:pt x="52" y="74"/>
                  </a:lnTo>
                  <a:lnTo>
                    <a:pt x="49" y="70"/>
                  </a:lnTo>
                  <a:lnTo>
                    <a:pt x="46" y="65"/>
                  </a:lnTo>
                  <a:lnTo>
                    <a:pt x="41" y="60"/>
                  </a:lnTo>
                  <a:lnTo>
                    <a:pt x="37" y="52"/>
                  </a:lnTo>
                  <a:lnTo>
                    <a:pt x="31" y="45"/>
                  </a:lnTo>
                  <a:lnTo>
                    <a:pt x="27" y="38"/>
                  </a:lnTo>
                  <a:lnTo>
                    <a:pt x="22" y="32"/>
                  </a:lnTo>
                  <a:lnTo>
                    <a:pt x="17" y="25"/>
                  </a:lnTo>
                  <a:lnTo>
                    <a:pt x="11" y="18"/>
                  </a:lnTo>
                  <a:lnTo>
                    <a:pt x="8" y="12"/>
                  </a:lnTo>
                  <a:lnTo>
                    <a:pt x="4" y="8"/>
                  </a:lnTo>
                  <a:lnTo>
                    <a:pt x="2" y="3"/>
                  </a:lnTo>
                  <a:lnTo>
                    <a:pt x="0" y="1"/>
                  </a:lnTo>
                  <a:lnTo>
                    <a:pt x="0" y="0"/>
                  </a:lnTo>
                </a:path>
              </a:pathLst>
            </a:custGeom>
            <a:solidFill>
              <a:srgbClr val="F8F8F8"/>
            </a:solidFill>
            <a:ln w="9048">
              <a:solidFill>
                <a:srgbClr val="DDDDDD"/>
              </a:solidFill>
              <a:round/>
              <a:headEnd/>
              <a:tailEnd/>
            </a:ln>
          </p:spPr>
          <p:txBody>
            <a:bodyPr/>
            <a:lstStyle/>
            <a:p>
              <a:endParaRPr lang="it-IT"/>
            </a:p>
          </p:txBody>
        </p:sp>
        <p:sp>
          <p:nvSpPr>
            <p:cNvPr id="16443" name="Freeform 43"/>
            <p:cNvSpPr>
              <a:spLocks/>
            </p:cNvSpPr>
            <p:nvPr/>
          </p:nvSpPr>
          <p:spPr bwMode="auto">
            <a:xfrm>
              <a:off x="3024" y="1383"/>
              <a:ext cx="71" cy="37"/>
            </a:xfrm>
            <a:custGeom>
              <a:avLst/>
              <a:gdLst>
                <a:gd name="T0" fmla="*/ 0 w 36"/>
                <a:gd name="T1" fmla="*/ 7 h 39"/>
                <a:gd name="T2" fmla="*/ 16 w 36"/>
                <a:gd name="T3" fmla="*/ 6 h 39"/>
                <a:gd name="T4" fmla="*/ 47 w 36"/>
                <a:gd name="T5" fmla="*/ 3 h 39"/>
                <a:gd name="T6" fmla="*/ 77 w 36"/>
                <a:gd name="T7" fmla="*/ 3 h 39"/>
                <a:gd name="T8" fmla="*/ 124 w 36"/>
                <a:gd name="T9" fmla="*/ 1 h 39"/>
                <a:gd name="T10" fmla="*/ 152 w 36"/>
                <a:gd name="T11" fmla="*/ 1 h 39"/>
                <a:gd name="T12" fmla="*/ 183 w 36"/>
                <a:gd name="T13" fmla="*/ 1 h 39"/>
                <a:gd name="T14" fmla="*/ 213 w 36"/>
                <a:gd name="T15" fmla="*/ 4 h 39"/>
                <a:gd name="T16" fmla="*/ 237 w 36"/>
                <a:gd name="T17" fmla="*/ 7 h 39"/>
                <a:gd name="T18" fmla="*/ 252 w 36"/>
                <a:gd name="T19" fmla="*/ 10 h 39"/>
                <a:gd name="T20" fmla="*/ 268 w 36"/>
                <a:gd name="T21" fmla="*/ 15 h 39"/>
                <a:gd name="T22" fmla="*/ 260 w 36"/>
                <a:gd name="T23" fmla="*/ 20 h 39"/>
                <a:gd name="T24" fmla="*/ 252 w 36"/>
                <a:gd name="T25" fmla="*/ 25 h 39"/>
                <a:gd name="T26" fmla="*/ 237 w 36"/>
                <a:gd name="T27" fmla="*/ 27 h 39"/>
                <a:gd name="T28" fmla="*/ 221 w 36"/>
                <a:gd name="T29" fmla="*/ 29 h 39"/>
                <a:gd name="T30" fmla="*/ 183 w 36"/>
                <a:gd name="T31" fmla="*/ 31 h 39"/>
                <a:gd name="T32" fmla="*/ 132 w 36"/>
                <a:gd name="T33" fmla="*/ 32 h 39"/>
                <a:gd name="T34" fmla="*/ 77 w 36"/>
                <a:gd name="T35" fmla="*/ 30 h 39"/>
                <a:gd name="T36" fmla="*/ 47 w 36"/>
                <a:gd name="T37" fmla="*/ 27 h 39"/>
                <a:gd name="T38" fmla="*/ 24 w 36"/>
                <a:gd name="T39" fmla="*/ 25 h 39"/>
                <a:gd name="T40" fmla="*/ 16 w 36"/>
                <a:gd name="T41" fmla="*/ 22 h 39"/>
                <a:gd name="T42" fmla="*/ 16 w 36"/>
                <a:gd name="T43" fmla="*/ 19 h 39"/>
                <a:gd name="T44" fmla="*/ 32 w 36"/>
                <a:gd name="T45" fmla="*/ 14 h 39"/>
                <a:gd name="T46" fmla="*/ 47 w 36"/>
                <a:gd name="T47" fmla="*/ 13 h 39"/>
                <a:gd name="T48" fmla="*/ 77 w 36"/>
                <a:gd name="T49" fmla="*/ 12 h 39"/>
                <a:gd name="T50" fmla="*/ 93 w 36"/>
                <a:gd name="T51" fmla="*/ 12 h 39"/>
                <a:gd name="T52" fmla="*/ 116 w 36"/>
                <a:gd name="T53" fmla="*/ 12 h 39"/>
                <a:gd name="T54" fmla="*/ 116 w 36"/>
                <a:gd name="T55" fmla="*/ 13 h 39"/>
                <a:gd name="T56" fmla="*/ 101 w 36"/>
                <a:gd name="T57" fmla="*/ 15 h 39"/>
                <a:gd name="T58" fmla="*/ 93 w 36"/>
                <a:gd name="T59" fmla="*/ 18 h 39"/>
                <a:gd name="T60" fmla="*/ 93 w 36"/>
                <a:gd name="T61" fmla="*/ 20 h 39"/>
                <a:gd name="T62" fmla="*/ 93 w 36"/>
                <a:gd name="T63" fmla="*/ 20 h 39"/>
                <a:gd name="T64" fmla="*/ 93 w 36"/>
                <a:gd name="T65" fmla="*/ 25 h 39"/>
                <a:gd name="T66" fmla="*/ 101 w 36"/>
                <a:gd name="T67" fmla="*/ 27 h 39"/>
                <a:gd name="T68" fmla="*/ 132 w 36"/>
                <a:gd name="T69" fmla="*/ 27 h 39"/>
                <a:gd name="T70" fmla="*/ 140 w 36"/>
                <a:gd name="T71" fmla="*/ 27 h 39"/>
                <a:gd name="T72" fmla="*/ 152 w 36"/>
                <a:gd name="T73" fmla="*/ 27 h 39"/>
                <a:gd name="T74" fmla="*/ 176 w 36"/>
                <a:gd name="T75" fmla="*/ 27 h 39"/>
                <a:gd name="T76" fmla="*/ 221 w 36"/>
                <a:gd name="T77" fmla="*/ 22 h 39"/>
                <a:gd name="T78" fmla="*/ 221 w 36"/>
                <a:gd name="T79" fmla="*/ 17 h 39"/>
                <a:gd name="T80" fmla="*/ 199 w 36"/>
                <a:gd name="T81" fmla="*/ 10 h 39"/>
                <a:gd name="T82" fmla="*/ 152 w 36"/>
                <a:gd name="T83" fmla="*/ 9 h 39"/>
                <a:gd name="T84" fmla="*/ 116 w 36"/>
                <a:gd name="T85" fmla="*/ 6 h 39"/>
                <a:gd name="T86" fmla="*/ 71 w 36"/>
                <a:gd name="T87" fmla="*/ 7 h 39"/>
                <a:gd name="T88" fmla="*/ 39 w 36"/>
                <a:gd name="T89" fmla="*/ 7 h 39"/>
                <a:gd name="T90" fmla="*/ 16 w 36"/>
                <a:gd name="T91" fmla="*/ 7 h 39"/>
                <a:gd name="T92" fmla="*/ 8 w 36"/>
                <a:gd name="T93" fmla="*/ 7 h 39"/>
                <a:gd name="T94" fmla="*/ 0 w 36"/>
                <a:gd name="T95" fmla="*/ 7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39"/>
                <a:gd name="T146" fmla="*/ 36 w 36"/>
                <a:gd name="T147" fmla="*/ 39 h 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39">
                  <a:moveTo>
                    <a:pt x="0" y="7"/>
                  </a:moveTo>
                  <a:lnTo>
                    <a:pt x="0" y="7"/>
                  </a:lnTo>
                  <a:lnTo>
                    <a:pt x="2" y="6"/>
                  </a:lnTo>
                  <a:lnTo>
                    <a:pt x="3" y="5"/>
                  </a:lnTo>
                  <a:lnTo>
                    <a:pt x="5" y="5"/>
                  </a:lnTo>
                  <a:lnTo>
                    <a:pt x="6" y="3"/>
                  </a:lnTo>
                  <a:lnTo>
                    <a:pt x="7" y="3"/>
                  </a:lnTo>
                  <a:lnTo>
                    <a:pt x="9" y="3"/>
                  </a:lnTo>
                  <a:lnTo>
                    <a:pt x="10" y="3"/>
                  </a:lnTo>
                  <a:lnTo>
                    <a:pt x="12" y="1"/>
                  </a:lnTo>
                  <a:lnTo>
                    <a:pt x="14" y="1"/>
                  </a:lnTo>
                  <a:lnTo>
                    <a:pt x="16" y="1"/>
                  </a:lnTo>
                  <a:lnTo>
                    <a:pt x="18" y="1"/>
                  </a:lnTo>
                  <a:lnTo>
                    <a:pt x="20" y="0"/>
                  </a:lnTo>
                  <a:lnTo>
                    <a:pt x="20" y="1"/>
                  </a:lnTo>
                  <a:lnTo>
                    <a:pt x="21" y="1"/>
                  </a:lnTo>
                  <a:lnTo>
                    <a:pt x="22" y="1"/>
                  </a:lnTo>
                  <a:lnTo>
                    <a:pt x="24" y="1"/>
                  </a:lnTo>
                  <a:lnTo>
                    <a:pt x="24" y="2"/>
                  </a:lnTo>
                  <a:lnTo>
                    <a:pt x="26" y="2"/>
                  </a:lnTo>
                  <a:lnTo>
                    <a:pt x="28" y="4"/>
                  </a:lnTo>
                  <a:lnTo>
                    <a:pt x="29" y="4"/>
                  </a:lnTo>
                  <a:lnTo>
                    <a:pt x="29" y="6"/>
                  </a:lnTo>
                  <a:lnTo>
                    <a:pt x="31" y="7"/>
                  </a:lnTo>
                  <a:lnTo>
                    <a:pt x="31" y="9"/>
                  </a:lnTo>
                  <a:lnTo>
                    <a:pt x="33" y="10"/>
                  </a:lnTo>
                  <a:lnTo>
                    <a:pt x="33" y="13"/>
                  </a:lnTo>
                  <a:lnTo>
                    <a:pt x="34" y="15"/>
                  </a:lnTo>
                  <a:lnTo>
                    <a:pt x="34" y="17"/>
                  </a:lnTo>
                  <a:lnTo>
                    <a:pt x="35" y="18"/>
                  </a:lnTo>
                  <a:lnTo>
                    <a:pt x="34" y="20"/>
                  </a:lnTo>
                  <a:lnTo>
                    <a:pt x="34" y="22"/>
                  </a:lnTo>
                  <a:lnTo>
                    <a:pt x="34" y="23"/>
                  </a:lnTo>
                  <a:lnTo>
                    <a:pt x="34" y="24"/>
                  </a:lnTo>
                  <a:lnTo>
                    <a:pt x="33" y="26"/>
                  </a:lnTo>
                  <a:lnTo>
                    <a:pt x="33" y="28"/>
                  </a:lnTo>
                  <a:lnTo>
                    <a:pt x="33" y="30"/>
                  </a:lnTo>
                  <a:lnTo>
                    <a:pt x="31" y="32"/>
                  </a:lnTo>
                  <a:lnTo>
                    <a:pt x="31" y="33"/>
                  </a:lnTo>
                  <a:lnTo>
                    <a:pt x="29" y="35"/>
                  </a:lnTo>
                  <a:lnTo>
                    <a:pt x="28" y="37"/>
                  </a:lnTo>
                  <a:lnTo>
                    <a:pt x="26" y="37"/>
                  </a:lnTo>
                  <a:lnTo>
                    <a:pt x="24" y="37"/>
                  </a:lnTo>
                  <a:lnTo>
                    <a:pt x="22" y="37"/>
                  </a:lnTo>
                  <a:lnTo>
                    <a:pt x="19" y="38"/>
                  </a:lnTo>
                  <a:lnTo>
                    <a:pt x="17" y="38"/>
                  </a:lnTo>
                  <a:lnTo>
                    <a:pt x="14" y="38"/>
                  </a:lnTo>
                  <a:lnTo>
                    <a:pt x="12" y="36"/>
                  </a:lnTo>
                  <a:lnTo>
                    <a:pt x="10" y="36"/>
                  </a:lnTo>
                  <a:lnTo>
                    <a:pt x="9" y="34"/>
                  </a:lnTo>
                  <a:lnTo>
                    <a:pt x="7" y="33"/>
                  </a:lnTo>
                  <a:lnTo>
                    <a:pt x="6" y="31"/>
                  </a:lnTo>
                  <a:lnTo>
                    <a:pt x="5" y="31"/>
                  </a:lnTo>
                  <a:lnTo>
                    <a:pt x="4" y="30"/>
                  </a:lnTo>
                  <a:lnTo>
                    <a:pt x="3" y="28"/>
                  </a:lnTo>
                  <a:lnTo>
                    <a:pt x="3" y="26"/>
                  </a:lnTo>
                  <a:lnTo>
                    <a:pt x="2" y="26"/>
                  </a:lnTo>
                  <a:lnTo>
                    <a:pt x="2" y="25"/>
                  </a:lnTo>
                  <a:lnTo>
                    <a:pt x="2" y="24"/>
                  </a:lnTo>
                  <a:lnTo>
                    <a:pt x="2" y="22"/>
                  </a:lnTo>
                  <a:lnTo>
                    <a:pt x="2" y="20"/>
                  </a:lnTo>
                  <a:lnTo>
                    <a:pt x="2" y="18"/>
                  </a:lnTo>
                  <a:lnTo>
                    <a:pt x="4" y="17"/>
                  </a:lnTo>
                  <a:lnTo>
                    <a:pt x="6" y="16"/>
                  </a:lnTo>
                  <a:lnTo>
                    <a:pt x="8" y="14"/>
                  </a:lnTo>
                  <a:lnTo>
                    <a:pt x="8" y="15"/>
                  </a:lnTo>
                  <a:lnTo>
                    <a:pt x="10" y="15"/>
                  </a:lnTo>
                  <a:lnTo>
                    <a:pt x="12" y="15"/>
                  </a:lnTo>
                  <a:lnTo>
                    <a:pt x="13" y="15"/>
                  </a:lnTo>
                  <a:lnTo>
                    <a:pt x="15" y="15"/>
                  </a:lnTo>
                  <a:lnTo>
                    <a:pt x="15" y="16"/>
                  </a:lnTo>
                  <a:lnTo>
                    <a:pt x="13" y="18"/>
                  </a:lnTo>
                  <a:lnTo>
                    <a:pt x="13" y="19"/>
                  </a:lnTo>
                  <a:lnTo>
                    <a:pt x="12" y="21"/>
                  </a:lnTo>
                  <a:lnTo>
                    <a:pt x="12" y="23"/>
                  </a:lnTo>
                  <a:lnTo>
                    <a:pt x="12" y="26"/>
                  </a:lnTo>
                  <a:lnTo>
                    <a:pt x="12" y="28"/>
                  </a:lnTo>
                  <a:lnTo>
                    <a:pt x="12" y="30"/>
                  </a:lnTo>
                  <a:lnTo>
                    <a:pt x="13" y="31"/>
                  </a:lnTo>
                  <a:lnTo>
                    <a:pt x="13" y="32"/>
                  </a:lnTo>
                  <a:lnTo>
                    <a:pt x="15" y="32"/>
                  </a:lnTo>
                  <a:lnTo>
                    <a:pt x="17" y="32"/>
                  </a:lnTo>
                  <a:lnTo>
                    <a:pt x="18" y="32"/>
                  </a:lnTo>
                  <a:lnTo>
                    <a:pt x="20" y="32"/>
                  </a:lnTo>
                  <a:lnTo>
                    <a:pt x="21" y="31"/>
                  </a:lnTo>
                  <a:lnTo>
                    <a:pt x="23" y="31"/>
                  </a:lnTo>
                  <a:lnTo>
                    <a:pt x="26" y="29"/>
                  </a:lnTo>
                  <a:lnTo>
                    <a:pt x="28" y="27"/>
                  </a:lnTo>
                  <a:lnTo>
                    <a:pt x="29" y="25"/>
                  </a:lnTo>
                  <a:lnTo>
                    <a:pt x="29" y="23"/>
                  </a:lnTo>
                  <a:lnTo>
                    <a:pt x="29" y="22"/>
                  </a:lnTo>
                  <a:lnTo>
                    <a:pt x="29" y="20"/>
                  </a:lnTo>
                  <a:lnTo>
                    <a:pt x="29" y="16"/>
                  </a:lnTo>
                  <a:lnTo>
                    <a:pt x="27" y="15"/>
                  </a:lnTo>
                  <a:lnTo>
                    <a:pt x="26" y="13"/>
                  </a:lnTo>
                  <a:lnTo>
                    <a:pt x="24" y="11"/>
                  </a:lnTo>
                  <a:lnTo>
                    <a:pt x="22" y="9"/>
                  </a:lnTo>
                  <a:lnTo>
                    <a:pt x="20" y="9"/>
                  </a:lnTo>
                  <a:lnTo>
                    <a:pt x="18" y="7"/>
                  </a:lnTo>
                  <a:lnTo>
                    <a:pt x="17" y="7"/>
                  </a:lnTo>
                  <a:lnTo>
                    <a:pt x="15" y="6"/>
                  </a:lnTo>
                  <a:lnTo>
                    <a:pt x="12" y="7"/>
                  </a:lnTo>
                  <a:lnTo>
                    <a:pt x="10" y="7"/>
                  </a:lnTo>
                  <a:lnTo>
                    <a:pt x="9" y="7"/>
                  </a:lnTo>
                  <a:lnTo>
                    <a:pt x="7" y="7"/>
                  </a:lnTo>
                  <a:lnTo>
                    <a:pt x="6" y="7"/>
                  </a:lnTo>
                  <a:lnTo>
                    <a:pt x="5" y="7"/>
                  </a:lnTo>
                  <a:lnTo>
                    <a:pt x="3" y="7"/>
                  </a:lnTo>
                  <a:lnTo>
                    <a:pt x="2" y="7"/>
                  </a:lnTo>
                  <a:lnTo>
                    <a:pt x="1" y="7"/>
                  </a:lnTo>
                  <a:lnTo>
                    <a:pt x="0" y="7"/>
                  </a:lnTo>
                </a:path>
              </a:pathLst>
            </a:custGeom>
            <a:solidFill>
              <a:srgbClr val="F8F8F8"/>
            </a:solidFill>
            <a:ln w="9048">
              <a:solidFill>
                <a:srgbClr val="DDDDDD"/>
              </a:solidFill>
              <a:round/>
              <a:headEnd/>
              <a:tailEnd/>
            </a:ln>
          </p:spPr>
          <p:txBody>
            <a:bodyPr/>
            <a:lstStyle/>
            <a:p>
              <a:endParaRPr lang="it-IT"/>
            </a:p>
          </p:txBody>
        </p:sp>
        <p:sp>
          <p:nvSpPr>
            <p:cNvPr id="16444" name="Freeform 44"/>
            <p:cNvSpPr>
              <a:spLocks/>
            </p:cNvSpPr>
            <p:nvPr/>
          </p:nvSpPr>
          <p:spPr bwMode="auto">
            <a:xfrm>
              <a:off x="3172" y="1383"/>
              <a:ext cx="74" cy="36"/>
            </a:xfrm>
            <a:custGeom>
              <a:avLst/>
              <a:gdLst>
                <a:gd name="T0" fmla="*/ 265 w 38"/>
                <a:gd name="T1" fmla="*/ 13 h 38"/>
                <a:gd name="T2" fmla="*/ 236 w 38"/>
                <a:gd name="T3" fmla="*/ 10 h 38"/>
                <a:gd name="T4" fmla="*/ 212 w 38"/>
                <a:gd name="T5" fmla="*/ 8 h 38"/>
                <a:gd name="T6" fmla="*/ 171 w 38"/>
                <a:gd name="T7" fmla="*/ 4 h 38"/>
                <a:gd name="T8" fmla="*/ 132 w 38"/>
                <a:gd name="T9" fmla="*/ 1 h 38"/>
                <a:gd name="T10" fmla="*/ 109 w 38"/>
                <a:gd name="T11" fmla="*/ 1 h 38"/>
                <a:gd name="T12" fmla="*/ 72 w 38"/>
                <a:gd name="T13" fmla="*/ 1 h 38"/>
                <a:gd name="T14" fmla="*/ 37 w 38"/>
                <a:gd name="T15" fmla="*/ 4 h 38"/>
                <a:gd name="T16" fmla="*/ 16 w 38"/>
                <a:gd name="T17" fmla="*/ 7 h 38"/>
                <a:gd name="T18" fmla="*/ 0 w 38"/>
                <a:gd name="T19" fmla="*/ 10 h 38"/>
                <a:gd name="T20" fmla="*/ 8 w 38"/>
                <a:gd name="T21" fmla="*/ 15 h 38"/>
                <a:gd name="T22" fmla="*/ 8 w 38"/>
                <a:gd name="T23" fmla="*/ 20 h 38"/>
                <a:gd name="T24" fmla="*/ 8 w 38"/>
                <a:gd name="T25" fmla="*/ 25 h 38"/>
                <a:gd name="T26" fmla="*/ 16 w 38"/>
                <a:gd name="T27" fmla="*/ 27 h 38"/>
                <a:gd name="T28" fmla="*/ 45 w 38"/>
                <a:gd name="T29" fmla="*/ 29 h 38"/>
                <a:gd name="T30" fmla="*/ 88 w 38"/>
                <a:gd name="T31" fmla="*/ 30 h 38"/>
                <a:gd name="T32" fmla="*/ 140 w 38"/>
                <a:gd name="T33" fmla="*/ 31 h 38"/>
                <a:gd name="T34" fmla="*/ 171 w 38"/>
                <a:gd name="T35" fmla="*/ 29 h 38"/>
                <a:gd name="T36" fmla="*/ 201 w 38"/>
                <a:gd name="T37" fmla="*/ 26 h 38"/>
                <a:gd name="T38" fmla="*/ 201 w 38"/>
                <a:gd name="T39" fmla="*/ 25 h 38"/>
                <a:gd name="T40" fmla="*/ 208 w 38"/>
                <a:gd name="T41" fmla="*/ 22 h 38"/>
                <a:gd name="T42" fmla="*/ 208 w 38"/>
                <a:gd name="T43" fmla="*/ 19 h 38"/>
                <a:gd name="T44" fmla="*/ 208 w 38"/>
                <a:gd name="T45" fmla="*/ 13 h 38"/>
                <a:gd name="T46" fmla="*/ 193 w 38"/>
                <a:gd name="T47" fmla="*/ 13 h 38"/>
                <a:gd name="T48" fmla="*/ 185 w 38"/>
                <a:gd name="T49" fmla="*/ 13 h 38"/>
                <a:gd name="T50" fmla="*/ 171 w 38"/>
                <a:gd name="T51" fmla="*/ 15 h 38"/>
                <a:gd name="T52" fmla="*/ 171 w 38"/>
                <a:gd name="T53" fmla="*/ 15 h 38"/>
                <a:gd name="T54" fmla="*/ 156 w 38"/>
                <a:gd name="T55" fmla="*/ 17 h 38"/>
                <a:gd name="T56" fmla="*/ 148 w 38"/>
                <a:gd name="T57" fmla="*/ 19 h 38"/>
                <a:gd name="T58" fmla="*/ 140 w 38"/>
                <a:gd name="T59" fmla="*/ 23 h 38"/>
                <a:gd name="T60" fmla="*/ 140 w 38"/>
                <a:gd name="T61" fmla="*/ 25 h 38"/>
                <a:gd name="T62" fmla="*/ 140 w 38"/>
                <a:gd name="T63" fmla="*/ 26 h 38"/>
                <a:gd name="T64" fmla="*/ 95 w 38"/>
                <a:gd name="T65" fmla="*/ 25 h 38"/>
                <a:gd name="T66" fmla="*/ 68 w 38"/>
                <a:gd name="T67" fmla="*/ 24 h 38"/>
                <a:gd name="T68" fmla="*/ 60 w 38"/>
                <a:gd name="T69" fmla="*/ 19 h 38"/>
                <a:gd name="T70" fmla="*/ 53 w 38"/>
                <a:gd name="T71" fmla="*/ 17 h 38"/>
                <a:gd name="T72" fmla="*/ 60 w 38"/>
                <a:gd name="T73" fmla="*/ 14 h 38"/>
                <a:gd name="T74" fmla="*/ 68 w 38"/>
                <a:gd name="T75" fmla="*/ 11 h 38"/>
                <a:gd name="T76" fmla="*/ 80 w 38"/>
                <a:gd name="T77" fmla="*/ 9 h 38"/>
                <a:gd name="T78" fmla="*/ 95 w 38"/>
                <a:gd name="T79" fmla="*/ 8 h 38"/>
                <a:gd name="T80" fmla="*/ 125 w 38"/>
                <a:gd name="T81" fmla="*/ 6 h 38"/>
                <a:gd name="T82" fmla="*/ 140 w 38"/>
                <a:gd name="T83" fmla="*/ 6 h 38"/>
                <a:gd name="T84" fmla="*/ 148 w 38"/>
                <a:gd name="T85" fmla="*/ 6 h 38"/>
                <a:gd name="T86" fmla="*/ 171 w 38"/>
                <a:gd name="T87" fmla="*/ 8 h 38"/>
                <a:gd name="T88" fmla="*/ 193 w 38"/>
                <a:gd name="T89" fmla="*/ 9 h 38"/>
                <a:gd name="T90" fmla="*/ 220 w 38"/>
                <a:gd name="T91" fmla="*/ 10 h 38"/>
                <a:gd name="T92" fmla="*/ 251 w 38"/>
                <a:gd name="T93" fmla="*/ 12 h 38"/>
                <a:gd name="T94" fmla="*/ 257 w 38"/>
                <a:gd name="T95" fmla="*/ 13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38"/>
                <a:gd name="T146" fmla="*/ 38 w 38"/>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38">
                  <a:moveTo>
                    <a:pt x="37" y="16"/>
                  </a:moveTo>
                  <a:lnTo>
                    <a:pt x="36" y="16"/>
                  </a:lnTo>
                  <a:lnTo>
                    <a:pt x="34" y="16"/>
                  </a:lnTo>
                  <a:lnTo>
                    <a:pt x="34" y="14"/>
                  </a:lnTo>
                  <a:lnTo>
                    <a:pt x="32" y="13"/>
                  </a:lnTo>
                  <a:lnTo>
                    <a:pt x="31" y="12"/>
                  </a:lnTo>
                  <a:lnTo>
                    <a:pt x="29" y="10"/>
                  </a:lnTo>
                  <a:lnTo>
                    <a:pt x="29" y="8"/>
                  </a:lnTo>
                  <a:lnTo>
                    <a:pt x="27" y="8"/>
                  </a:lnTo>
                  <a:lnTo>
                    <a:pt x="25" y="6"/>
                  </a:lnTo>
                  <a:lnTo>
                    <a:pt x="23" y="4"/>
                  </a:lnTo>
                  <a:lnTo>
                    <a:pt x="21" y="2"/>
                  </a:lnTo>
                  <a:lnTo>
                    <a:pt x="20" y="2"/>
                  </a:lnTo>
                  <a:lnTo>
                    <a:pt x="18" y="1"/>
                  </a:lnTo>
                  <a:lnTo>
                    <a:pt x="16" y="1"/>
                  </a:lnTo>
                  <a:lnTo>
                    <a:pt x="16" y="0"/>
                  </a:lnTo>
                  <a:lnTo>
                    <a:pt x="15" y="1"/>
                  </a:lnTo>
                  <a:lnTo>
                    <a:pt x="13" y="1"/>
                  </a:lnTo>
                  <a:lnTo>
                    <a:pt x="11" y="1"/>
                  </a:lnTo>
                  <a:lnTo>
                    <a:pt x="10" y="1"/>
                  </a:lnTo>
                  <a:lnTo>
                    <a:pt x="9" y="2"/>
                  </a:lnTo>
                  <a:lnTo>
                    <a:pt x="7" y="2"/>
                  </a:lnTo>
                  <a:lnTo>
                    <a:pt x="5" y="4"/>
                  </a:lnTo>
                  <a:lnTo>
                    <a:pt x="3" y="6"/>
                  </a:lnTo>
                  <a:lnTo>
                    <a:pt x="2" y="7"/>
                  </a:lnTo>
                  <a:lnTo>
                    <a:pt x="1" y="9"/>
                  </a:lnTo>
                  <a:lnTo>
                    <a:pt x="1" y="10"/>
                  </a:lnTo>
                  <a:lnTo>
                    <a:pt x="0" y="13"/>
                  </a:lnTo>
                  <a:lnTo>
                    <a:pt x="0" y="15"/>
                  </a:lnTo>
                  <a:lnTo>
                    <a:pt x="0" y="17"/>
                  </a:lnTo>
                  <a:lnTo>
                    <a:pt x="1" y="18"/>
                  </a:lnTo>
                  <a:lnTo>
                    <a:pt x="1" y="20"/>
                  </a:lnTo>
                  <a:lnTo>
                    <a:pt x="1" y="22"/>
                  </a:lnTo>
                  <a:lnTo>
                    <a:pt x="1" y="23"/>
                  </a:lnTo>
                  <a:lnTo>
                    <a:pt x="1" y="24"/>
                  </a:lnTo>
                  <a:lnTo>
                    <a:pt x="1" y="26"/>
                  </a:lnTo>
                  <a:lnTo>
                    <a:pt x="1" y="28"/>
                  </a:lnTo>
                  <a:lnTo>
                    <a:pt x="1" y="30"/>
                  </a:lnTo>
                  <a:lnTo>
                    <a:pt x="2" y="30"/>
                  </a:lnTo>
                  <a:lnTo>
                    <a:pt x="2" y="32"/>
                  </a:lnTo>
                  <a:lnTo>
                    <a:pt x="4" y="33"/>
                  </a:lnTo>
                  <a:lnTo>
                    <a:pt x="4" y="35"/>
                  </a:lnTo>
                  <a:lnTo>
                    <a:pt x="6" y="35"/>
                  </a:lnTo>
                  <a:lnTo>
                    <a:pt x="8" y="36"/>
                  </a:lnTo>
                  <a:lnTo>
                    <a:pt x="10" y="36"/>
                  </a:lnTo>
                  <a:lnTo>
                    <a:pt x="12" y="36"/>
                  </a:lnTo>
                  <a:lnTo>
                    <a:pt x="15" y="36"/>
                  </a:lnTo>
                  <a:lnTo>
                    <a:pt x="17" y="37"/>
                  </a:lnTo>
                  <a:lnTo>
                    <a:pt x="19" y="37"/>
                  </a:lnTo>
                  <a:lnTo>
                    <a:pt x="20" y="37"/>
                  </a:lnTo>
                  <a:lnTo>
                    <a:pt x="22" y="35"/>
                  </a:lnTo>
                  <a:lnTo>
                    <a:pt x="23" y="35"/>
                  </a:lnTo>
                  <a:lnTo>
                    <a:pt x="25" y="33"/>
                  </a:lnTo>
                  <a:lnTo>
                    <a:pt x="25" y="32"/>
                  </a:lnTo>
                  <a:lnTo>
                    <a:pt x="27" y="31"/>
                  </a:lnTo>
                  <a:lnTo>
                    <a:pt x="27" y="29"/>
                  </a:lnTo>
                  <a:lnTo>
                    <a:pt x="27" y="28"/>
                  </a:lnTo>
                  <a:lnTo>
                    <a:pt x="28" y="26"/>
                  </a:lnTo>
                  <a:lnTo>
                    <a:pt x="28" y="25"/>
                  </a:lnTo>
                  <a:lnTo>
                    <a:pt x="29" y="23"/>
                  </a:lnTo>
                  <a:lnTo>
                    <a:pt x="28" y="22"/>
                  </a:lnTo>
                  <a:lnTo>
                    <a:pt x="28" y="19"/>
                  </a:lnTo>
                  <a:lnTo>
                    <a:pt x="28" y="18"/>
                  </a:lnTo>
                  <a:lnTo>
                    <a:pt x="28" y="16"/>
                  </a:lnTo>
                  <a:lnTo>
                    <a:pt x="26" y="16"/>
                  </a:lnTo>
                  <a:lnTo>
                    <a:pt x="26" y="15"/>
                  </a:lnTo>
                  <a:lnTo>
                    <a:pt x="25" y="16"/>
                  </a:lnTo>
                  <a:lnTo>
                    <a:pt x="25" y="17"/>
                  </a:lnTo>
                  <a:lnTo>
                    <a:pt x="23" y="18"/>
                  </a:lnTo>
                  <a:lnTo>
                    <a:pt x="21" y="19"/>
                  </a:lnTo>
                  <a:lnTo>
                    <a:pt x="21" y="20"/>
                  </a:lnTo>
                  <a:lnTo>
                    <a:pt x="20" y="22"/>
                  </a:lnTo>
                  <a:lnTo>
                    <a:pt x="20" y="24"/>
                  </a:lnTo>
                  <a:lnTo>
                    <a:pt x="19" y="26"/>
                  </a:lnTo>
                  <a:lnTo>
                    <a:pt x="19" y="27"/>
                  </a:lnTo>
                  <a:lnTo>
                    <a:pt x="19" y="29"/>
                  </a:lnTo>
                  <a:lnTo>
                    <a:pt x="19" y="30"/>
                  </a:lnTo>
                  <a:lnTo>
                    <a:pt x="16" y="30"/>
                  </a:lnTo>
                  <a:lnTo>
                    <a:pt x="13" y="29"/>
                  </a:lnTo>
                  <a:lnTo>
                    <a:pt x="12" y="29"/>
                  </a:lnTo>
                  <a:lnTo>
                    <a:pt x="10" y="27"/>
                  </a:lnTo>
                  <a:lnTo>
                    <a:pt x="9" y="27"/>
                  </a:lnTo>
                  <a:lnTo>
                    <a:pt x="8" y="25"/>
                  </a:lnTo>
                  <a:lnTo>
                    <a:pt x="8" y="24"/>
                  </a:lnTo>
                  <a:lnTo>
                    <a:pt x="8" y="22"/>
                  </a:lnTo>
                  <a:lnTo>
                    <a:pt x="7" y="22"/>
                  </a:lnTo>
                  <a:lnTo>
                    <a:pt x="7" y="20"/>
                  </a:lnTo>
                  <a:lnTo>
                    <a:pt x="8" y="18"/>
                  </a:lnTo>
                  <a:lnTo>
                    <a:pt x="8" y="17"/>
                  </a:lnTo>
                  <a:lnTo>
                    <a:pt x="9" y="16"/>
                  </a:lnTo>
                  <a:lnTo>
                    <a:pt x="9" y="14"/>
                  </a:lnTo>
                  <a:lnTo>
                    <a:pt x="9" y="12"/>
                  </a:lnTo>
                  <a:lnTo>
                    <a:pt x="9" y="11"/>
                  </a:lnTo>
                  <a:lnTo>
                    <a:pt x="11" y="9"/>
                  </a:lnTo>
                  <a:lnTo>
                    <a:pt x="13" y="8"/>
                  </a:lnTo>
                  <a:lnTo>
                    <a:pt x="15" y="6"/>
                  </a:lnTo>
                  <a:lnTo>
                    <a:pt x="17" y="6"/>
                  </a:lnTo>
                  <a:lnTo>
                    <a:pt x="19" y="6"/>
                  </a:lnTo>
                  <a:lnTo>
                    <a:pt x="20" y="6"/>
                  </a:lnTo>
                  <a:lnTo>
                    <a:pt x="20" y="7"/>
                  </a:lnTo>
                  <a:lnTo>
                    <a:pt x="22" y="7"/>
                  </a:lnTo>
                  <a:lnTo>
                    <a:pt x="23" y="8"/>
                  </a:lnTo>
                  <a:lnTo>
                    <a:pt x="25" y="8"/>
                  </a:lnTo>
                  <a:lnTo>
                    <a:pt x="25" y="10"/>
                  </a:lnTo>
                  <a:lnTo>
                    <a:pt x="26" y="10"/>
                  </a:lnTo>
                  <a:lnTo>
                    <a:pt x="28" y="12"/>
                  </a:lnTo>
                  <a:lnTo>
                    <a:pt x="30" y="12"/>
                  </a:lnTo>
                  <a:lnTo>
                    <a:pt x="30" y="13"/>
                  </a:lnTo>
                  <a:lnTo>
                    <a:pt x="32" y="13"/>
                  </a:lnTo>
                  <a:lnTo>
                    <a:pt x="32" y="15"/>
                  </a:lnTo>
                  <a:lnTo>
                    <a:pt x="34" y="15"/>
                  </a:lnTo>
                  <a:lnTo>
                    <a:pt x="34" y="16"/>
                  </a:lnTo>
                  <a:lnTo>
                    <a:pt x="35" y="16"/>
                  </a:lnTo>
                  <a:lnTo>
                    <a:pt x="37" y="16"/>
                  </a:lnTo>
                </a:path>
              </a:pathLst>
            </a:custGeom>
            <a:solidFill>
              <a:srgbClr val="F8F8F8"/>
            </a:solidFill>
            <a:ln w="9048">
              <a:solidFill>
                <a:srgbClr val="DDDDDD"/>
              </a:solidFill>
              <a:round/>
              <a:headEnd/>
              <a:tailEnd/>
            </a:ln>
          </p:spPr>
          <p:txBody>
            <a:bodyPr/>
            <a:lstStyle/>
            <a:p>
              <a:endParaRPr lang="it-IT"/>
            </a:p>
          </p:txBody>
        </p:sp>
        <p:sp>
          <p:nvSpPr>
            <p:cNvPr id="16445" name="AutoShape 45"/>
            <p:cNvSpPr>
              <a:spLocks noChangeArrowheads="1"/>
            </p:cNvSpPr>
            <p:nvPr/>
          </p:nvSpPr>
          <p:spPr bwMode="auto">
            <a:xfrm flipV="1">
              <a:off x="403" y="3831"/>
              <a:ext cx="5437" cy="259"/>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6446" name="Freeform 46"/>
            <p:cNvSpPr>
              <a:spLocks/>
            </p:cNvSpPr>
            <p:nvPr/>
          </p:nvSpPr>
          <p:spPr bwMode="auto">
            <a:xfrm>
              <a:off x="4619" y="1593"/>
              <a:ext cx="533" cy="1911"/>
            </a:xfrm>
            <a:custGeom>
              <a:avLst/>
              <a:gdLst>
                <a:gd name="T0" fmla="*/ 0 w 271"/>
                <a:gd name="T1" fmla="*/ 1646 h 2059"/>
                <a:gd name="T2" fmla="*/ 2053 w 271"/>
                <a:gd name="T3" fmla="*/ 1646 h 2059"/>
                <a:gd name="T4" fmla="*/ 2053 w 271"/>
                <a:gd name="T5" fmla="*/ 0 h 2059"/>
                <a:gd name="T6" fmla="*/ 0 w 271"/>
                <a:gd name="T7" fmla="*/ 0 h 2059"/>
                <a:gd name="T8" fmla="*/ 0 w 271"/>
                <a:gd name="T9" fmla="*/ 1646 h 2059"/>
                <a:gd name="T10" fmla="*/ 0 w 271"/>
                <a:gd name="T11" fmla="*/ 1646 h 2059"/>
                <a:gd name="T12" fmla="*/ 0 60000 65536"/>
                <a:gd name="T13" fmla="*/ 0 60000 65536"/>
                <a:gd name="T14" fmla="*/ 0 60000 65536"/>
                <a:gd name="T15" fmla="*/ 0 60000 65536"/>
                <a:gd name="T16" fmla="*/ 0 60000 65536"/>
                <a:gd name="T17" fmla="*/ 0 60000 65536"/>
                <a:gd name="T18" fmla="*/ 0 w 271"/>
                <a:gd name="T19" fmla="*/ 0 h 2059"/>
                <a:gd name="T20" fmla="*/ 271 w 271"/>
                <a:gd name="T21" fmla="*/ 2059 h 2059"/>
              </a:gdLst>
              <a:ahLst/>
              <a:cxnLst>
                <a:cxn ang="T12">
                  <a:pos x="T0" y="T1"/>
                </a:cxn>
                <a:cxn ang="T13">
                  <a:pos x="T2" y="T3"/>
                </a:cxn>
                <a:cxn ang="T14">
                  <a:pos x="T4" y="T5"/>
                </a:cxn>
                <a:cxn ang="T15">
                  <a:pos x="T6" y="T7"/>
                </a:cxn>
                <a:cxn ang="T16">
                  <a:pos x="T8" y="T9"/>
                </a:cxn>
                <a:cxn ang="T17">
                  <a:pos x="T10" y="T11"/>
                </a:cxn>
              </a:cxnLst>
              <a:rect l="T18" t="T19" r="T20" b="T21"/>
              <a:pathLst>
                <a:path w="271" h="2059">
                  <a:moveTo>
                    <a:pt x="0" y="2058"/>
                  </a:moveTo>
                  <a:lnTo>
                    <a:pt x="270" y="2058"/>
                  </a:lnTo>
                  <a:lnTo>
                    <a:pt x="270" y="0"/>
                  </a:lnTo>
                  <a:lnTo>
                    <a:pt x="0" y="0"/>
                  </a:lnTo>
                  <a:lnTo>
                    <a:pt x="0" y="2058"/>
                  </a:lnTo>
                </a:path>
              </a:pathLst>
            </a:custGeom>
            <a:solidFill>
              <a:srgbClr val="F8F8F8"/>
            </a:solidFill>
            <a:ln w="9048">
              <a:solidFill>
                <a:srgbClr val="C0C0C0"/>
              </a:solidFill>
              <a:round/>
              <a:headEnd/>
              <a:tailEnd/>
            </a:ln>
          </p:spPr>
          <p:txBody>
            <a:bodyPr/>
            <a:lstStyle/>
            <a:p>
              <a:endParaRPr lang="it-IT"/>
            </a:p>
          </p:txBody>
        </p:sp>
        <p:grpSp>
          <p:nvGrpSpPr>
            <p:cNvPr id="16447" name="Group 47"/>
            <p:cNvGrpSpPr>
              <a:grpSpLocks/>
            </p:cNvGrpSpPr>
            <p:nvPr/>
          </p:nvGrpSpPr>
          <p:grpSpPr bwMode="auto">
            <a:xfrm>
              <a:off x="4527" y="3474"/>
              <a:ext cx="703" cy="203"/>
              <a:chOff x="3110" y="3961"/>
              <a:chExt cx="356" cy="218"/>
            </a:xfrm>
          </p:grpSpPr>
          <p:sp>
            <p:nvSpPr>
              <p:cNvPr id="16533" name="Freeform 48"/>
              <p:cNvSpPr>
                <a:spLocks/>
              </p:cNvSpPr>
              <p:nvPr/>
            </p:nvSpPr>
            <p:spPr bwMode="auto">
              <a:xfrm>
                <a:off x="3137" y="3961"/>
                <a:ext cx="300" cy="106"/>
              </a:xfrm>
              <a:custGeom>
                <a:avLst/>
                <a:gdLst>
                  <a:gd name="T0" fmla="*/ 285 w 300"/>
                  <a:gd name="T1" fmla="*/ 2 h 106"/>
                  <a:gd name="T2" fmla="*/ 290 w 300"/>
                  <a:gd name="T3" fmla="*/ 5 h 106"/>
                  <a:gd name="T4" fmla="*/ 295 w 300"/>
                  <a:gd name="T5" fmla="*/ 9 h 106"/>
                  <a:gd name="T6" fmla="*/ 295 w 300"/>
                  <a:gd name="T7" fmla="*/ 16 h 106"/>
                  <a:gd name="T8" fmla="*/ 297 w 300"/>
                  <a:gd name="T9" fmla="*/ 23 h 106"/>
                  <a:gd name="T10" fmla="*/ 298 w 300"/>
                  <a:gd name="T11" fmla="*/ 30 h 106"/>
                  <a:gd name="T12" fmla="*/ 297 w 300"/>
                  <a:gd name="T13" fmla="*/ 39 h 106"/>
                  <a:gd name="T14" fmla="*/ 293 w 300"/>
                  <a:gd name="T15" fmla="*/ 46 h 106"/>
                  <a:gd name="T16" fmla="*/ 290 w 300"/>
                  <a:gd name="T17" fmla="*/ 52 h 106"/>
                  <a:gd name="T18" fmla="*/ 285 w 300"/>
                  <a:gd name="T19" fmla="*/ 53 h 106"/>
                  <a:gd name="T20" fmla="*/ 281 w 300"/>
                  <a:gd name="T21" fmla="*/ 52 h 106"/>
                  <a:gd name="T22" fmla="*/ 283 w 300"/>
                  <a:gd name="T23" fmla="*/ 53 h 106"/>
                  <a:gd name="T24" fmla="*/ 287 w 300"/>
                  <a:gd name="T25" fmla="*/ 56 h 106"/>
                  <a:gd name="T26" fmla="*/ 293 w 300"/>
                  <a:gd name="T27" fmla="*/ 59 h 106"/>
                  <a:gd name="T28" fmla="*/ 294 w 300"/>
                  <a:gd name="T29" fmla="*/ 66 h 106"/>
                  <a:gd name="T30" fmla="*/ 296 w 300"/>
                  <a:gd name="T31" fmla="*/ 74 h 106"/>
                  <a:gd name="T32" fmla="*/ 296 w 300"/>
                  <a:gd name="T33" fmla="*/ 82 h 106"/>
                  <a:gd name="T34" fmla="*/ 295 w 300"/>
                  <a:gd name="T35" fmla="*/ 90 h 106"/>
                  <a:gd name="T36" fmla="*/ 291 w 300"/>
                  <a:gd name="T37" fmla="*/ 96 h 106"/>
                  <a:gd name="T38" fmla="*/ 288 w 300"/>
                  <a:gd name="T39" fmla="*/ 101 h 106"/>
                  <a:gd name="T40" fmla="*/ 284 w 300"/>
                  <a:gd name="T41" fmla="*/ 104 h 106"/>
                  <a:gd name="T42" fmla="*/ 281 w 300"/>
                  <a:gd name="T43" fmla="*/ 103 h 106"/>
                  <a:gd name="T44" fmla="*/ 17 w 300"/>
                  <a:gd name="T45" fmla="*/ 103 h 106"/>
                  <a:gd name="T46" fmla="*/ 12 w 300"/>
                  <a:gd name="T47" fmla="*/ 105 h 106"/>
                  <a:gd name="T48" fmla="*/ 7 w 300"/>
                  <a:gd name="T49" fmla="*/ 101 h 106"/>
                  <a:gd name="T50" fmla="*/ 3 w 300"/>
                  <a:gd name="T51" fmla="*/ 96 h 106"/>
                  <a:gd name="T52" fmla="*/ 1 w 300"/>
                  <a:gd name="T53" fmla="*/ 90 h 106"/>
                  <a:gd name="T54" fmla="*/ 0 w 300"/>
                  <a:gd name="T55" fmla="*/ 82 h 106"/>
                  <a:gd name="T56" fmla="*/ 0 w 300"/>
                  <a:gd name="T57" fmla="*/ 74 h 106"/>
                  <a:gd name="T58" fmla="*/ 1 w 300"/>
                  <a:gd name="T59" fmla="*/ 66 h 106"/>
                  <a:gd name="T60" fmla="*/ 5 w 300"/>
                  <a:gd name="T61" fmla="*/ 59 h 106"/>
                  <a:gd name="T62" fmla="*/ 9 w 300"/>
                  <a:gd name="T63" fmla="*/ 56 h 106"/>
                  <a:gd name="T64" fmla="*/ 14 w 300"/>
                  <a:gd name="T65" fmla="*/ 53 h 106"/>
                  <a:gd name="T66" fmla="*/ 17 w 300"/>
                  <a:gd name="T67" fmla="*/ 53 h 106"/>
                  <a:gd name="T68" fmla="*/ 12 w 300"/>
                  <a:gd name="T69" fmla="*/ 54 h 106"/>
                  <a:gd name="T70" fmla="*/ 8 w 300"/>
                  <a:gd name="T71" fmla="*/ 52 h 106"/>
                  <a:gd name="T72" fmla="*/ 4 w 300"/>
                  <a:gd name="T73" fmla="*/ 46 h 106"/>
                  <a:gd name="T74" fmla="*/ 2 w 300"/>
                  <a:gd name="T75" fmla="*/ 39 h 106"/>
                  <a:gd name="T76" fmla="*/ 1 w 300"/>
                  <a:gd name="T77" fmla="*/ 31 h 106"/>
                  <a:gd name="T78" fmla="*/ 1 w 300"/>
                  <a:gd name="T79" fmla="*/ 22 h 106"/>
                  <a:gd name="T80" fmla="*/ 3 w 300"/>
                  <a:gd name="T81" fmla="*/ 15 h 106"/>
                  <a:gd name="T82" fmla="*/ 8 w 300"/>
                  <a:gd name="T83" fmla="*/ 7 h 106"/>
                  <a:gd name="T84" fmla="*/ 13 w 300"/>
                  <a:gd name="T85" fmla="*/ 4 h 106"/>
                  <a:gd name="T86" fmla="*/ 18 w 300"/>
                  <a:gd name="T87" fmla="*/ 1 h 106"/>
                  <a:gd name="T88" fmla="*/ 24 w 300"/>
                  <a:gd name="T89" fmla="*/ 0 h 106"/>
                  <a:gd name="T90" fmla="*/ 61 w 300"/>
                  <a:gd name="T91" fmla="*/ 0 h 106"/>
                  <a:gd name="T92" fmla="*/ 125 w 300"/>
                  <a:gd name="T93" fmla="*/ 0 h 106"/>
                  <a:gd name="T94" fmla="*/ 197 w 300"/>
                  <a:gd name="T95" fmla="*/ 0 h 106"/>
                  <a:gd name="T96" fmla="*/ 256 w 300"/>
                  <a:gd name="T97" fmla="*/ 0 h 106"/>
                  <a:gd name="T98" fmla="*/ 283 w 300"/>
                  <a:gd name="T99" fmla="*/ 0 h 10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00"/>
                  <a:gd name="T151" fmla="*/ 0 h 106"/>
                  <a:gd name="T152" fmla="*/ 300 w 300"/>
                  <a:gd name="T153" fmla="*/ 106 h 10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00" h="106">
                    <a:moveTo>
                      <a:pt x="281" y="1"/>
                    </a:moveTo>
                    <a:lnTo>
                      <a:pt x="283" y="2"/>
                    </a:lnTo>
                    <a:lnTo>
                      <a:pt x="285" y="2"/>
                    </a:lnTo>
                    <a:lnTo>
                      <a:pt x="287" y="4"/>
                    </a:lnTo>
                    <a:lnTo>
                      <a:pt x="290" y="4"/>
                    </a:lnTo>
                    <a:lnTo>
                      <a:pt x="290" y="5"/>
                    </a:lnTo>
                    <a:lnTo>
                      <a:pt x="292" y="6"/>
                    </a:lnTo>
                    <a:lnTo>
                      <a:pt x="293" y="8"/>
                    </a:lnTo>
                    <a:lnTo>
                      <a:pt x="295" y="9"/>
                    </a:lnTo>
                    <a:lnTo>
                      <a:pt x="295" y="12"/>
                    </a:lnTo>
                    <a:lnTo>
                      <a:pt x="295" y="14"/>
                    </a:lnTo>
                    <a:lnTo>
                      <a:pt x="295" y="16"/>
                    </a:lnTo>
                    <a:lnTo>
                      <a:pt x="297" y="18"/>
                    </a:lnTo>
                    <a:lnTo>
                      <a:pt x="297" y="21"/>
                    </a:lnTo>
                    <a:lnTo>
                      <a:pt x="297" y="23"/>
                    </a:lnTo>
                    <a:lnTo>
                      <a:pt x="297" y="25"/>
                    </a:lnTo>
                    <a:lnTo>
                      <a:pt x="299" y="26"/>
                    </a:lnTo>
                    <a:lnTo>
                      <a:pt x="298" y="30"/>
                    </a:lnTo>
                    <a:lnTo>
                      <a:pt x="298" y="34"/>
                    </a:lnTo>
                    <a:lnTo>
                      <a:pt x="297" y="37"/>
                    </a:lnTo>
                    <a:lnTo>
                      <a:pt x="297" y="39"/>
                    </a:lnTo>
                    <a:lnTo>
                      <a:pt x="295" y="43"/>
                    </a:lnTo>
                    <a:lnTo>
                      <a:pt x="295" y="44"/>
                    </a:lnTo>
                    <a:lnTo>
                      <a:pt x="293" y="46"/>
                    </a:lnTo>
                    <a:lnTo>
                      <a:pt x="293" y="48"/>
                    </a:lnTo>
                    <a:lnTo>
                      <a:pt x="291" y="50"/>
                    </a:lnTo>
                    <a:lnTo>
                      <a:pt x="290" y="52"/>
                    </a:lnTo>
                    <a:lnTo>
                      <a:pt x="288" y="53"/>
                    </a:lnTo>
                    <a:lnTo>
                      <a:pt x="287" y="53"/>
                    </a:lnTo>
                    <a:lnTo>
                      <a:pt x="285" y="53"/>
                    </a:lnTo>
                    <a:lnTo>
                      <a:pt x="283" y="53"/>
                    </a:lnTo>
                    <a:lnTo>
                      <a:pt x="281" y="53"/>
                    </a:lnTo>
                    <a:lnTo>
                      <a:pt x="281" y="52"/>
                    </a:lnTo>
                    <a:lnTo>
                      <a:pt x="281" y="53"/>
                    </a:lnTo>
                    <a:lnTo>
                      <a:pt x="283" y="53"/>
                    </a:lnTo>
                    <a:lnTo>
                      <a:pt x="285" y="54"/>
                    </a:lnTo>
                    <a:lnTo>
                      <a:pt x="287" y="54"/>
                    </a:lnTo>
                    <a:lnTo>
                      <a:pt x="287" y="56"/>
                    </a:lnTo>
                    <a:lnTo>
                      <a:pt x="289" y="57"/>
                    </a:lnTo>
                    <a:lnTo>
                      <a:pt x="291" y="59"/>
                    </a:lnTo>
                    <a:lnTo>
                      <a:pt x="293" y="59"/>
                    </a:lnTo>
                    <a:lnTo>
                      <a:pt x="293" y="62"/>
                    </a:lnTo>
                    <a:lnTo>
                      <a:pt x="294" y="64"/>
                    </a:lnTo>
                    <a:lnTo>
                      <a:pt x="294" y="66"/>
                    </a:lnTo>
                    <a:lnTo>
                      <a:pt x="295" y="68"/>
                    </a:lnTo>
                    <a:lnTo>
                      <a:pt x="295" y="72"/>
                    </a:lnTo>
                    <a:lnTo>
                      <a:pt x="296" y="74"/>
                    </a:lnTo>
                    <a:lnTo>
                      <a:pt x="296" y="76"/>
                    </a:lnTo>
                    <a:lnTo>
                      <a:pt x="297" y="78"/>
                    </a:lnTo>
                    <a:lnTo>
                      <a:pt x="296" y="82"/>
                    </a:lnTo>
                    <a:lnTo>
                      <a:pt x="296" y="84"/>
                    </a:lnTo>
                    <a:lnTo>
                      <a:pt x="295" y="88"/>
                    </a:lnTo>
                    <a:lnTo>
                      <a:pt x="295" y="90"/>
                    </a:lnTo>
                    <a:lnTo>
                      <a:pt x="294" y="93"/>
                    </a:lnTo>
                    <a:lnTo>
                      <a:pt x="293" y="94"/>
                    </a:lnTo>
                    <a:lnTo>
                      <a:pt x="291" y="96"/>
                    </a:lnTo>
                    <a:lnTo>
                      <a:pt x="291" y="98"/>
                    </a:lnTo>
                    <a:lnTo>
                      <a:pt x="290" y="100"/>
                    </a:lnTo>
                    <a:lnTo>
                      <a:pt x="288" y="101"/>
                    </a:lnTo>
                    <a:lnTo>
                      <a:pt x="286" y="103"/>
                    </a:lnTo>
                    <a:lnTo>
                      <a:pt x="284" y="104"/>
                    </a:lnTo>
                    <a:lnTo>
                      <a:pt x="282" y="104"/>
                    </a:lnTo>
                    <a:lnTo>
                      <a:pt x="281" y="104"/>
                    </a:lnTo>
                    <a:lnTo>
                      <a:pt x="281" y="103"/>
                    </a:lnTo>
                    <a:lnTo>
                      <a:pt x="280" y="103"/>
                    </a:lnTo>
                    <a:lnTo>
                      <a:pt x="17" y="103"/>
                    </a:lnTo>
                    <a:lnTo>
                      <a:pt x="16" y="105"/>
                    </a:lnTo>
                    <a:lnTo>
                      <a:pt x="14" y="105"/>
                    </a:lnTo>
                    <a:lnTo>
                      <a:pt x="12" y="105"/>
                    </a:lnTo>
                    <a:lnTo>
                      <a:pt x="11" y="103"/>
                    </a:lnTo>
                    <a:lnTo>
                      <a:pt x="9" y="103"/>
                    </a:lnTo>
                    <a:lnTo>
                      <a:pt x="7" y="101"/>
                    </a:lnTo>
                    <a:lnTo>
                      <a:pt x="5" y="100"/>
                    </a:lnTo>
                    <a:lnTo>
                      <a:pt x="5" y="98"/>
                    </a:lnTo>
                    <a:lnTo>
                      <a:pt x="3" y="96"/>
                    </a:lnTo>
                    <a:lnTo>
                      <a:pt x="3" y="94"/>
                    </a:lnTo>
                    <a:lnTo>
                      <a:pt x="1" y="93"/>
                    </a:lnTo>
                    <a:lnTo>
                      <a:pt x="1" y="90"/>
                    </a:lnTo>
                    <a:lnTo>
                      <a:pt x="0" y="88"/>
                    </a:lnTo>
                    <a:lnTo>
                      <a:pt x="0" y="84"/>
                    </a:lnTo>
                    <a:lnTo>
                      <a:pt x="0" y="82"/>
                    </a:lnTo>
                    <a:lnTo>
                      <a:pt x="0" y="78"/>
                    </a:lnTo>
                    <a:lnTo>
                      <a:pt x="0" y="76"/>
                    </a:lnTo>
                    <a:lnTo>
                      <a:pt x="0" y="74"/>
                    </a:lnTo>
                    <a:lnTo>
                      <a:pt x="0" y="72"/>
                    </a:lnTo>
                    <a:lnTo>
                      <a:pt x="1" y="68"/>
                    </a:lnTo>
                    <a:lnTo>
                      <a:pt x="1" y="66"/>
                    </a:lnTo>
                    <a:lnTo>
                      <a:pt x="3" y="64"/>
                    </a:lnTo>
                    <a:lnTo>
                      <a:pt x="3" y="62"/>
                    </a:lnTo>
                    <a:lnTo>
                      <a:pt x="5" y="59"/>
                    </a:lnTo>
                    <a:lnTo>
                      <a:pt x="6" y="59"/>
                    </a:lnTo>
                    <a:lnTo>
                      <a:pt x="8" y="57"/>
                    </a:lnTo>
                    <a:lnTo>
                      <a:pt x="9" y="56"/>
                    </a:lnTo>
                    <a:lnTo>
                      <a:pt x="11" y="54"/>
                    </a:lnTo>
                    <a:lnTo>
                      <a:pt x="13" y="54"/>
                    </a:lnTo>
                    <a:lnTo>
                      <a:pt x="14" y="53"/>
                    </a:lnTo>
                    <a:lnTo>
                      <a:pt x="16" y="53"/>
                    </a:lnTo>
                    <a:lnTo>
                      <a:pt x="18" y="53"/>
                    </a:lnTo>
                    <a:lnTo>
                      <a:pt x="17" y="53"/>
                    </a:lnTo>
                    <a:lnTo>
                      <a:pt x="16" y="54"/>
                    </a:lnTo>
                    <a:lnTo>
                      <a:pt x="14" y="54"/>
                    </a:lnTo>
                    <a:lnTo>
                      <a:pt x="12" y="54"/>
                    </a:lnTo>
                    <a:lnTo>
                      <a:pt x="11" y="53"/>
                    </a:lnTo>
                    <a:lnTo>
                      <a:pt x="9" y="53"/>
                    </a:lnTo>
                    <a:lnTo>
                      <a:pt x="8" y="52"/>
                    </a:lnTo>
                    <a:lnTo>
                      <a:pt x="6" y="50"/>
                    </a:lnTo>
                    <a:lnTo>
                      <a:pt x="6" y="48"/>
                    </a:lnTo>
                    <a:lnTo>
                      <a:pt x="4" y="46"/>
                    </a:lnTo>
                    <a:lnTo>
                      <a:pt x="4" y="44"/>
                    </a:lnTo>
                    <a:lnTo>
                      <a:pt x="2" y="43"/>
                    </a:lnTo>
                    <a:lnTo>
                      <a:pt x="2" y="39"/>
                    </a:lnTo>
                    <a:lnTo>
                      <a:pt x="1" y="37"/>
                    </a:lnTo>
                    <a:lnTo>
                      <a:pt x="1" y="34"/>
                    </a:lnTo>
                    <a:lnTo>
                      <a:pt x="1" y="31"/>
                    </a:lnTo>
                    <a:lnTo>
                      <a:pt x="1" y="28"/>
                    </a:lnTo>
                    <a:lnTo>
                      <a:pt x="1" y="26"/>
                    </a:lnTo>
                    <a:lnTo>
                      <a:pt x="1" y="22"/>
                    </a:lnTo>
                    <a:lnTo>
                      <a:pt x="1" y="21"/>
                    </a:lnTo>
                    <a:lnTo>
                      <a:pt x="3" y="17"/>
                    </a:lnTo>
                    <a:lnTo>
                      <a:pt x="3" y="15"/>
                    </a:lnTo>
                    <a:lnTo>
                      <a:pt x="5" y="12"/>
                    </a:lnTo>
                    <a:lnTo>
                      <a:pt x="6" y="10"/>
                    </a:lnTo>
                    <a:lnTo>
                      <a:pt x="8" y="7"/>
                    </a:lnTo>
                    <a:lnTo>
                      <a:pt x="9" y="6"/>
                    </a:lnTo>
                    <a:lnTo>
                      <a:pt x="11" y="5"/>
                    </a:lnTo>
                    <a:lnTo>
                      <a:pt x="13" y="4"/>
                    </a:lnTo>
                    <a:lnTo>
                      <a:pt x="14" y="2"/>
                    </a:lnTo>
                    <a:lnTo>
                      <a:pt x="16" y="2"/>
                    </a:lnTo>
                    <a:lnTo>
                      <a:pt x="18" y="1"/>
                    </a:lnTo>
                    <a:lnTo>
                      <a:pt x="20" y="1"/>
                    </a:lnTo>
                    <a:lnTo>
                      <a:pt x="22" y="0"/>
                    </a:lnTo>
                    <a:lnTo>
                      <a:pt x="24" y="0"/>
                    </a:lnTo>
                    <a:lnTo>
                      <a:pt x="32" y="0"/>
                    </a:lnTo>
                    <a:lnTo>
                      <a:pt x="44" y="0"/>
                    </a:lnTo>
                    <a:lnTo>
                      <a:pt x="61" y="0"/>
                    </a:lnTo>
                    <a:lnTo>
                      <a:pt x="80" y="0"/>
                    </a:lnTo>
                    <a:lnTo>
                      <a:pt x="102" y="0"/>
                    </a:lnTo>
                    <a:lnTo>
                      <a:pt x="125" y="0"/>
                    </a:lnTo>
                    <a:lnTo>
                      <a:pt x="150" y="0"/>
                    </a:lnTo>
                    <a:lnTo>
                      <a:pt x="173" y="0"/>
                    </a:lnTo>
                    <a:lnTo>
                      <a:pt x="197" y="0"/>
                    </a:lnTo>
                    <a:lnTo>
                      <a:pt x="219" y="0"/>
                    </a:lnTo>
                    <a:lnTo>
                      <a:pt x="240" y="0"/>
                    </a:lnTo>
                    <a:lnTo>
                      <a:pt x="256" y="0"/>
                    </a:lnTo>
                    <a:lnTo>
                      <a:pt x="270" y="0"/>
                    </a:lnTo>
                    <a:lnTo>
                      <a:pt x="279" y="0"/>
                    </a:lnTo>
                    <a:lnTo>
                      <a:pt x="283" y="0"/>
                    </a:lnTo>
                    <a:lnTo>
                      <a:pt x="281" y="1"/>
                    </a:lnTo>
                  </a:path>
                </a:pathLst>
              </a:custGeom>
              <a:solidFill>
                <a:srgbClr val="F8F8F8"/>
              </a:solidFill>
              <a:ln w="18732">
                <a:solidFill>
                  <a:srgbClr val="C0C0C0"/>
                </a:solidFill>
                <a:round/>
                <a:headEnd/>
                <a:tailEnd/>
              </a:ln>
            </p:spPr>
            <p:txBody>
              <a:bodyPr/>
              <a:lstStyle/>
              <a:p>
                <a:endParaRPr lang="it-IT"/>
              </a:p>
            </p:txBody>
          </p:sp>
          <p:sp>
            <p:nvSpPr>
              <p:cNvPr id="16534" name="Freeform 49"/>
              <p:cNvSpPr>
                <a:spLocks/>
              </p:cNvSpPr>
              <p:nvPr/>
            </p:nvSpPr>
            <p:spPr bwMode="auto">
              <a:xfrm>
                <a:off x="3209" y="3964"/>
                <a:ext cx="230" cy="51"/>
              </a:xfrm>
              <a:custGeom>
                <a:avLst/>
                <a:gdLst>
                  <a:gd name="T0" fmla="*/ 217 w 230"/>
                  <a:gd name="T1" fmla="*/ 5 h 51"/>
                  <a:gd name="T2" fmla="*/ 213 w 230"/>
                  <a:gd name="T3" fmla="*/ 13 h 51"/>
                  <a:gd name="T4" fmla="*/ 209 w 230"/>
                  <a:gd name="T5" fmla="*/ 21 h 51"/>
                  <a:gd name="T6" fmla="*/ 204 w 230"/>
                  <a:gd name="T7" fmla="*/ 28 h 51"/>
                  <a:gd name="T8" fmla="*/ 194 w 230"/>
                  <a:gd name="T9" fmla="*/ 34 h 51"/>
                  <a:gd name="T10" fmla="*/ 181 w 230"/>
                  <a:gd name="T11" fmla="*/ 39 h 51"/>
                  <a:gd name="T12" fmla="*/ 161 w 230"/>
                  <a:gd name="T13" fmla="*/ 42 h 51"/>
                  <a:gd name="T14" fmla="*/ 135 w 230"/>
                  <a:gd name="T15" fmla="*/ 42 h 51"/>
                  <a:gd name="T16" fmla="*/ 111 w 230"/>
                  <a:gd name="T17" fmla="*/ 42 h 51"/>
                  <a:gd name="T18" fmla="*/ 95 w 230"/>
                  <a:gd name="T19" fmla="*/ 43 h 51"/>
                  <a:gd name="T20" fmla="*/ 77 w 230"/>
                  <a:gd name="T21" fmla="*/ 45 h 51"/>
                  <a:gd name="T22" fmla="*/ 59 w 230"/>
                  <a:gd name="T23" fmla="*/ 45 h 51"/>
                  <a:gd name="T24" fmla="*/ 41 w 230"/>
                  <a:gd name="T25" fmla="*/ 47 h 51"/>
                  <a:gd name="T26" fmla="*/ 25 w 230"/>
                  <a:gd name="T27" fmla="*/ 48 h 51"/>
                  <a:gd name="T28" fmla="*/ 11 w 230"/>
                  <a:gd name="T29" fmla="*/ 50 h 51"/>
                  <a:gd name="T30" fmla="*/ 2 w 230"/>
                  <a:gd name="T31" fmla="*/ 50 h 51"/>
                  <a:gd name="T32" fmla="*/ 0 w 230"/>
                  <a:gd name="T33" fmla="*/ 50 h 51"/>
                  <a:gd name="T34" fmla="*/ 6 w 230"/>
                  <a:gd name="T35" fmla="*/ 50 h 51"/>
                  <a:gd name="T36" fmla="*/ 19 w 230"/>
                  <a:gd name="T37" fmla="*/ 50 h 51"/>
                  <a:gd name="T38" fmla="*/ 34 w 230"/>
                  <a:gd name="T39" fmla="*/ 50 h 51"/>
                  <a:gd name="T40" fmla="*/ 50 w 230"/>
                  <a:gd name="T41" fmla="*/ 50 h 51"/>
                  <a:gd name="T42" fmla="*/ 67 w 230"/>
                  <a:gd name="T43" fmla="*/ 50 h 51"/>
                  <a:gd name="T44" fmla="*/ 81 w 230"/>
                  <a:gd name="T45" fmla="*/ 50 h 51"/>
                  <a:gd name="T46" fmla="*/ 91 w 230"/>
                  <a:gd name="T47" fmla="*/ 50 h 51"/>
                  <a:gd name="T48" fmla="*/ 95 w 230"/>
                  <a:gd name="T49" fmla="*/ 50 h 51"/>
                  <a:gd name="T50" fmla="*/ 103 w 230"/>
                  <a:gd name="T51" fmla="*/ 50 h 51"/>
                  <a:gd name="T52" fmla="*/ 119 w 230"/>
                  <a:gd name="T53" fmla="*/ 50 h 51"/>
                  <a:gd name="T54" fmla="*/ 139 w 230"/>
                  <a:gd name="T55" fmla="*/ 50 h 51"/>
                  <a:gd name="T56" fmla="*/ 158 w 230"/>
                  <a:gd name="T57" fmla="*/ 50 h 51"/>
                  <a:gd name="T58" fmla="*/ 178 w 230"/>
                  <a:gd name="T59" fmla="*/ 50 h 51"/>
                  <a:gd name="T60" fmla="*/ 193 w 230"/>
                  <a:gd name="T61" fmla="*/ 50 h 51"/>
                  <a:gd name="T62" fmla="*/ 202 w 230"/>
                  <a:gd name="T63" fmla="*/ 50 h 51"/>
                  <a:gd name="T64" fmla="*/ 210 w 230"/>
                  <a:gd name="T65" fmla="*/ 50 h 51"/>
                  <a:gd name="T66" fmla="*/ 219 w 230"/>
                  <a:gd name="T67" fmla="*/ 48 h 51"/>
                  <a:gd name="T68" fmla="*/ 225 w 230"/>
                  <a:gd name="T69" fmla="*/ 41 h 51"/>
                  <a:gd name="T70" fmla="*/ 228 w 230"/>
                  <a:gd name="T71" fmla="*/ 33 h 51"/>
                  <a:gd name="T72" fmla="*/ 228 w 230"/>
                  <a:gd name="T73" fmla="*/ 23 h 51"/>
                  <a:gd name="T74" fmla="*/ 225 w 230"/>
                  <a:gd name="T75" fmla="*/ 14 h 51"/>
                  <a:gd name="T76" fmla="*/ 223 w 230"/>
                  <a:gd name="T77" fmla="*/ 6 h 51"/>
                  <a:gd name="T78" fmla="*/ 219 w 230"/>
                  <a:gd name="T79" fmla="*/ 2 h 51"/>
                  <a:gd name="T80" fmla="*/ 218 w 230"/>
                  <a:gd name="T81" fmla="*/ 0 h 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51"/>
                  <a:gd name="T125" fmla="*/ 230 w 230"/>
                  <a:gd name="T126" fmla="*/ 51 h 5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51">
                    <a:moveTo>
                      <a:pt x="218" y="0"/>
                    </a:moveTo>
                    <a:lnTo>
                      <a:pt x="217" y="5"/>
                    </a:lnTo>
                    <a:lnTo>
                      <a:pt x="215" y="9"/>
                    </a:lnTo>
                    <a:lnTo>
                      <a:pt x="213" y="13"/>
                    </a:lnTo>
                    <a:lnTo>
                      <a:pt x="212" y="17"/>
                    </a:lnTo>
                    <a:lnTo>
                      <a:pt x="209" y="21"/>
                    </a:lnTo>
                    <a:lnTo>
                      <a:pt x="207" y="24"/>
                    </a:lnTo>
                    <a:lnTo>
                      <a:pt x="204" y="28"/>
                    </a:lnTo>
                    <a:lnTo>
                      <a:pt x="201" y="31"/>
                    </a:lnTo>
                    <a:lnTo>
                      <a:pt x="194" y="34"/>
                    </a:lnTo>
                    <a:lnTo>
                      <a:pt x="188" y="37"/>
                    </a:lnTo>
                    <a:lnTo>
                      <a:pt x="181" y="39"/>
                    </a:lnTo>
                    <a:lnTo>
                      <a:pt x="172" y="40"/>
                    </a:lnTo>
                    <a:lnTo>
                      <a:pt x="161" y="42"/>
                    </a:lnTo>
                    <a:lnTo>
                      <a:pt x="149" y="42"/>
                    </a:lnTo>
                    <a:lnTo>
                      <a:pt x="135" y="42"/>
                    </a:lnTo>
                    <a:lnTo>
                      <a:pt x="119" y="41"/>
                    </a:lnTo>
                    <a:lnTo>
                      <a:pt x="111" y="42"/>
                    </a:lnTo>
                    <a:lnTo>
                      <a:pt x="103" y="42"/>
                    </a:lnTo>
                    <a:lnTo>
                      <a:pt x="95" y="43"/>
                    </a:lnTo>
                    <a:lnTo>
                      <a:pt x="86" y="43"/>
                    </a:lnTo>
                    <a:lnTo>
                      <a:pt x="77" y="45"/>
                    </a:lnTo>
                    <a:lnTo>
                      <a:pt x="68" y="45"/>
                    </a:lnTo>
                    <a:lnTo>
                      <a:pt x="59" y="45"/>
                    </a:lnTo>
                    <a:lnTo>
                      <a:pt x="50" y="45"/>
                    </a:lnTo>
                    <a:lnTo>
                      <a:pt x="41" y="47"/>
                    </a:lnTo>
                    <a:lnTo>
                      <a:pt x="32" y="47"/>
                    </a:lnTo>
                    <a:lnTo>
                      <a:pt x="25" y="48"/>
                    </a:lnTo>
                    <a:lnTo>
                      <a:pt x="18" y="48"/>
                    </a:lnTo>
                    <a:lnTo>
                      <a:pt x="11" y="50"/>
                    </a:lnTo>
                    <a:lnTo>
                      <a:pt x="6" y="50"/>
                    </a:lnTo>
                    <a:lnTo>
                      <a:pt x="2" y="50"/>
                    </a:lnTo>
                    <a:lnTo>
                      <a:pt x="0" y="50"/>
                    </a:lnTo>
                    <a:lnTo>
                      <a:pt x="3" y="50"/>
                    </a:lnTo>
                    <a:lnTo>
                      <a:pt x="6" y="50"/>
                    </a:lnTo>
                    <a:lnTo>
                      <a:pt x="12" y="50"/>
                    </a:lnTo>
                    <a:lnTo>
                      <a:pt x="19" y="50"/>
                    </a:lnTo>
                    <a:lnTo>
                      <a:pt x="26" y="50"/>
                    </a:lnTo>
                    <a:lnTo>
                      <a:pt x="34" y="50"/>
                    </a:lnTo>
                    <a:lnTo>
                      <a:pt x="43" y="50"/>
                    </a:lnTo>
                    <a:lnTo>
                      <a:pt x="50" y="50"/>
                    </a:lnTo>
                    <a:lnTo>
                      <a:pt x="59" y="50"/>
                    </a:lnTo>
                    <a:lnTo>
                      <a:pt x="67" y="50"/>
                    </a:lnTo>
                    <a:lnTo>
                      <a:pt x="75" y="50"/>
                    </a:lnTo>
                    <a:lnTo>
                      <a:pt x="81" y="50"/>
                    </a:lnTo>
                    <a:lnTo>
                      <a:pt x="87" y="50"/>
                    </a:lnTo>
                    <a:lnTo>
                      <a:pt x="91" y="50"/>
                    </a:lnTo>
                    <a:lnTo>
                      <a:pt x="95" y="50"/>
                    </a:lnTo>
                    <a:lnTo>
                      <a:pt x="99" y="50"/>
                    </a:lnTo>
                    <a:lnTo>
                      <a:pt x="103" y="50"/>
                    </a:lnTo>
                    <a:lnTo>
                      <a:pt x="111" y="50"/>
                    </a:lnTo>
                    <a:lnTo>
                      <a:pt x="119" y="50"/>
                    </a:lnTo>
                    <a:lnTo>
                      <a:pt x="129" y="50"/>
                    </a:lnTo>
                    <a:lnTo>
                      <a:pt x="139" y="50"/>
                    </a:lnTo>
                    <a:lnTo>
                      <a:pt x="149" y="50"/>
                    </a:lnTo>
                    <a:lnTo>
                      <a:pt x="158" y="50"/>
                    </a:lnTo>
                    <a:lnTo>
                      <a:pt x="169" y="50"/>
                    </a:lnTo>
                    <a:lnTo>
                      <a:pt x="178" y="50"/>
                    </a:lnTo>
                    <a:lnTo>
                      <a:pt x="187" y="50"/>
                    </a:lnTo>
                    <a:lnTo>
                      <a:pt x="193" y="50"/>
                    </a:lnTo>
                    <a:lnTo>
                      <a:pt x="199" y="50"/>
                    </a:lnTo>
                    <a:lnTo>
                      <a:pt x="202" y="50"/>
                    </a:lnTo>
                    <a:lnTo>
                      <a:pt x="204" y="50"/>
                    </a:lnTo>
                    <a:lnTo>
                      <a:pt x="210" y="50"/>
                    </a:lnTo>
                    <a:lnTo>
                      <a:pt x="215" y="50"/>
                    </a:lnTo>
                    <a:lnTo>
                      <a:pt x="219" y="48"/>
                    </a:lnTo>
                    <a:lnTo>
                      <a:pt x="223" y="44"/>
                    </a:lnTo>
                    <a:lnTo>
                      <a:pt x="225" y="41"/>
                    </a:lnTo>
                    <a:lnTo>
                      <a:pt x="227" y="37"/>
                    </a:lnTo>
                    <a:lnTo>
                      <a:pt x="228" y="33"/>
                    </a:lnTo>
                    <a:lnTo>
                      <a:pt x="229" y="27"/>
                    </a:lnTo>
                    <a:lnTo>
                      <a:pt x="228" y="23"/>
                    </a:lnTo>
                    <a:lnTo>
                      <a:pt x="227" y="18"/>
                    </a:lnTo>
                    <a:lnTo>
                      <a:pt x="225" y="14"/>
                    </a:lnTo>
                    <a:lnTo>
                      <a:pt x="225" y="9"/>
                    </a:lnTo>
                    <a:lnTo>
                      <a:pt x="223" y="6"/>
                    </a:lnTo>
                    <a:lnTo>
                      <a:pt x="221" y="3"/>
                    </a:lnTo>
                    <a:lnTo>
                      <a:pt x="219" y="2"/>
                    </a:lnTo>
                    <a:lnTo>
                      <a:pt x="218" y="0"/>
                    </a:lnTo>
                  </a:path>
                </a:pathLst>
              </a:custGeom>
              <a:solidFill>
                <a:srgbClr val="F8F8F8"/>
              </a:solidFill>
              <a:ln w="9525">
                <a:solidFill>
                  <a:srgbClr val="C0C0C0"/>
                </a:solidFill>
                <a:round/>
                <a:headEnd/>
                <a:tailEnd/>
              </a:ln>
            </p:spPr>
            <p:txBody>
              <a:bodyPr/>
              <a:lstStyle/>
              <a:p>
                <a:endParaRPr lang="it-IT"/>
              </a:p>
            </p:txBody>
          </p:sp>
          <p:sp>
            <p:nvSpPr>
              <p:cNvPr id="16535" name="Freeform 50"/>
              <p:cNvSpPr>
                <a:spLocks/>
              </p:cNvSpPr>
              <p:nvPr/>
            </p:nvSpPr>
            <p:spPr bwMode="auto">
              <a:xfrm>
                <a:off x="3110" y="4077"/>
                <a:ext cx="354" cy="102"/>
              </a:xfrm>
              <a:custGeom>
                <a:avLst/>
                <a:gdLst>
                  <a:gd name="T0" fmla="*/ 0 w 354"/>
                  <a:gd name="T1" fmla="*/ 0 h 102"/>
                  <a:gd name="T2" fmla="*/ 0 w 354"/>
                  <a:gd name="T3" fmla="*/ 101 h 102"/>
                  <a:gd name="T4" fmla="*/ 353 w 354"/>
                  <a:gd name="T5" fmla="*/ 101 h 102"/>
                  <a:gd name="T6" fmla="*/ 353 w 354"/>
                  <a:gd name="T7" fmla="*/ 0 h 102"/>
                  <a:gd name="T8" fmla="*/ 0 w 354"/>
                  <a:gd name="T9" fmla="*/ 0 h 102"/>
                  <a:gd name="T10" fmla="*/ 0 w 354"/>
                  <a:gd name="T11" fmla="*/ 0 h 102"/>
                  <a:gd name="T12" fmla="*/ 0 60000 65536"/>
                  <a:gd name="T13" fmla="*/ 0 60000 65536"/>
                  <a:gd name="T14" fmla="*/ 0 60000 65536"/>
                  <a:gd name="T15" fmla="*/ 0 60000 65536"/>
                  <a:gd name="T16" fmla="*/ 0 60000 65536"/>
                  <a:gd name="T17" fmla="*/ 0 60000 65536"/>
                  <a:gd name="T18" fmla="*/ 0 w 354"/>
                  <a:gd name="T19" fmla="*/ 0 h 102"/>
                  <a:gd name="T20" fmla="*/ 354 w 354"/>
                  <a:gd name="T21" fmla="*/ 102 h 102"/>
                </a:gdLst>
                <a:ahLst/>
                <a:cxnLst>
                  <a:cxn ang="T12">
                    <a:pos x="T0" y="T1"/>
                  </a:cxn>
                  <a:cxn ang="T13">
                    <a:pos x="T2" y="T3"/>
                  </a:cxn>
                  <a:cxn ang="T14">
                    <a:pos x="T4" y="T5"/>
                  </a:cxn>
                  <a:cxn ang="T15">
                    <a:pos x="T6" y="T7"/>
                  </a:cxn>
                  <a:cxn ang="T16">
                    <a:pos x="T8" y="T9"/>
                  </a:cxn>
                  <a:cxn ang="T17">
                    <a:pos x="T10" y="T11"/>
                  </a:cxn>
                </a:cxnLst>
                <a:rect l="T18" t="T19" r="T20" b="T21"/>
                <a:pathLst>
                  <a:path w="354" h="102">
                    <a:moveTo>
                      <a:pt x="0" y="0"/>
                    </a:moveTo>
                    <a:lnTo>
                      <a:pt x="0" y="101"/>
                    </a:lnTo>
                    <a:lnTo>
                      <a:pt x="353" y="101"/>
                    </a:lnTo>
                    <a:lnTo>
                      <a:pt x="353" y="0"/>
                    </a:lnTo>
                    <a:lnTo>
                      <a:pt x="0" y="0"/>
                    </a:lnTo>
                  </a:path>
                </a:pathLst>
              </a:custGeom>
              <a:solidFill>
                <a:srgbClr val="F8F8F8"/>
              </a:solidFill>
              <a:ln w="18732">
                <a:solidFill>
                  <a:srgbClr val="C0C0C0"/>
                </a:solidFill>
                <a:round/>
                <a:headEnd/>
                <a:tailEnd/>
              </a:ln>
            </p:spPr>
            <p:txBody>
              <a:bodyPr/>
              <a:lstStyle/>
              <a:p>
                <a:endParaRPr lang="it-IT"/>
              </a:p>
            </p:txBody>
          </p:sp>
          <p:sp>
            <p:nvSpPr>
              <p:cNvPr id="16536" name="Freeform 51"/>
              <p:cNvSpPr>
                <a:spLocks/>
              </p:cNvSpPr>
              <p:nvPr/>
            </p:nvSpPr>
            <p:spPr bwMode="auto">
              <a:xfrm>
                <a:off x="3115" y="4079"/>
                <a:ext cx="351" cy="100"/>
              </a:xfrm>
              <a:custGeom>
                <a:avLst/>
                <a:gdLst>
                  <a:gd name="T0" fmla="*/ 348 w 351"/>
                  <a:gd name="T1" fmla="*/ 4 h 100"/>
                  <a:gd name="T2" fmla="*/ 348 w 351"/>
                  <a:gd name="T3" fmla="*/ 18 h 100"/>
                  <a:gd name="T4" fmla="*/ 349 w 351"/>
                  <a:gd name="T5" fmla="*/ 39 h 100"/>
                  <a:gd name="T6" fmla="*/ 349 w 351"/>
                  <a:gd name="T7" fmla="*/ 65 h 100"/>
                  <a:gd name="T8" fmla="*/ 349 w 351"/>
                  <a:gd name="T9" fmla="*/ 87 h 100"/>
                  <a:gd name="T10" fmla="*/ 346 w 351"/>
                  <a:gd name="T11" fmla="*/ 99 h 100"/>
                  <a:gd name="T12" fmla="*/ 295 w 351"/>
                  <a:gd name="T13" fmla="*/ 99 h 100"/>
                  <a:gd name="T14" fmla="*/ 207 w 351"/>
                  <a:gd name="T15" fmla="*/ 99 h 100"/>
                  <a:gd name="T16" fmla="*/ 110 w 351"/>
                  <a:gd name="T17" fmla="*/ 99 h 100"/>
                  <a:gd name="T18" fmla="*/ 31 w 351"/>
                  <a:gd name="T19" fmla="*/ 99 h 100"/>
                  <a:gd name="T20" fmla="*/ 0 w 351"/>
                  <a:gd name="T21" fmla="*/ 99 h 100"/>
                  <a:gd name="T22" fmla="*/ 5 w 351"/>
                  <a:gd name="T23" fmla="*/ 99 h 100"/>
                  <a:gd name="T24" fmla="*/ 15 w 351"/>
                  <a:gd name="T25" fmla="*/ 96 h 100"/>
                  <a:gd name="T26" fmla="*/ 23 w 351"/>
                  <a:gd name="T27" fmla="*/ 95 h 100"/>
                  <a:gd name="T28" fmla="*/ 34 w 351"/>
                  <a:gd name="T29" fmla="*/ 93 h 100"/>
                  <a:gd name="T30" fmla="*/ 40 w 351"/>
                  <a:gd name="T31" fmla="*/ 92 h 100"/>
                  <a:gd name="T32" fmla="*/ 49 w 351"/>
                  <a:gd name="T33" fmla="*/ 90 h 100"/>
                  <a:gd name="T34" fmla="*/ 63 w 351"/>
                  <a:gd name="T35" fmla="*/ 89 h 100"/>
                  <a:gd name="T36" fmla="*/ 84 w 351"/>
                  <a:gd name="T37" fmla="*/ 87 h 100"/>
                  <a:gd name="T38" fmla="*/ 102 w 351"/>
                  <a:gd name="T39" fmla="*/ 87 h 100"/>
                  <a:gd name="T40" fmla="*/ 118 w 351"/>
                  <a:gd name="T41" fmla="*/ 85 h 100"/>
                  <a:gd name="T42" fmla="*/ 126 w 351"/>
                  <a:gd name="T43" fmla="*/ 83 h 100"/>
                  <a:gd name="T44" fmla="*/ 139 w 351"/>
                  <a:gd name="T45" fmla="*/ 82 h 100"/>
                  <a:gd name="T46" fmla="*/ 155 w 351"/>
                  <a:gd name="T47" fmla="*/ 81 h 100"/>
                  <a:gd name="T48" fmla="*/ 173 w 351"/>
                  <a:gd name="T49" fmla="*/ 80 h 100"/>
                  <a:gd name="T50" fmla="*/ 189 w 351"/>
                  <a:gd name="T51" fmla="*/ 78 h 100"/>
                  <a:gd name="T52" fmla="*/ 200 w 351"/>
                  <a:gd name="T53" fmla="*/ 75 h 100"/>
                  <a:gd name="T54" fmla="*/ 207 w 351"/>
                  <a:gd name="T55" fmla="*/ 75 h 100"/>
                  <a:gd name="T56" fmla="*/ 220 w 351"/>
                  <a:gd name="T57" fmla="*/ 74 h 100"/>
                  <a:gd name="T58" fmla="*/ 233 w 351"/>
                  <a:gd name="T59" fmla="*/ 73 h 100"/>
                  <a:gd name="T60" fmla="*/ 248 w 351"/>
                  <a:gd name="T61" fmla="*/ 71 h 100"/>
                  <a:gd name="T62" fmla="*/ 257 w 351"/>
                  <a:gd name="T63" fmla="*/ 71 h 100"/>
                  <a:gd name="T64" fmla="*/ 271 w 351"/>
                  <a:gd name="T65" fmla="*/ 66 h 100"/>
                  <a:gd name="T66" fmla="*/ 285 w 351"/>
                  <a:gd name="T67" fmla="*/ 61 h 100"/>
                  <a:gd name="T68" fmla="*/ 297 w 351"/>
                  <a:gd name="T69" fmla="*/ 55 h 100"/>
                  <a:gd name="T70" fmla="*/ 303 w 351"/>
                  <a:gd name="T71" fmla="*/ 50 h 100"/>
                  <a:gd name="T72" fmla="*/ 309 w 351"/>
                  <a:gd name="T73" fmla="*/ 46 h 100"/>
                  <a:gd name="T74" fmla="*/ 312 w 351"/>
                  <a:gd name="T75" fmla="*/ 44 h 100"/>
                  <a:gd name="T76" fmla="*/ 314 w 351"/>
                  <a:gd name="T77" fmla="*/ 38 h 100"/>
                  <a:gd name="T78" fmla="*/ 318 w 351"/>
                  <a:gd name="T79" fmla="*/ 29 h 100"/>
                  <a:gd name="T80" fmla="*/ 323 w 351"/>
                  <a:gd name="T81" fmla="*/ 20 h 100"/>
                  <a:gd name="T82" fmla="*/ 328 w 351"/>
                  <a:gd name="T83" fmla="*/ 10 h 100"/>
                  <a:gd name="T84" fmla="*/ 334 w 351"/>
                  <a:gd name="T85" fmla="*/ 0 h 100"/>
                  <a:gd name="T86" fmla="*/ 334 w 351"/>
                  <a:gd name="T87" fmla="*/ 0 h 100"/>
                  <a:gd name="T88" fmla="*/ 338 w 351"/>
                  <a:gd name="T89" fmla="*/ 0 h 100"/>
                  <a:gd name="T90" fmla="*/ 341 w 351"/>
                  <a:gd name="T91" fmla="*/ 0 h 100"/>
                  <a:gd name="T92" fmla="*/ 346 w 351"/>
                  <a:gd name="T93" fmla="*/ 0 h 100"/>
                  <a:gd name="T94" fmla="*/ 347 w 351"/>
                  <a:gd name="T95" fmla="*/ 0 h 1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1"/>
                  <a:gd name="T145" fmla="*/ 0 h 100"/>
                  <a:gd name="T146" fmla="*/ 351 w 351"/>
                  <a:gd name="T147" fmla="*/ 100 h 1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1" h="100">
                    <a:moveTo>
                      <a:pt x="348" y="0"/>
                    </a:moveTo>
                    <a:lnTo>
                      <a:pt x="348" y="1"/>
                    </a:lnTo>
                    <a:lnTo>
                      <a:pt x="348" y="4"/>
                    </a:lnTo>
                    <a:lnTo>
                      <a:pt x="348" y="8"/>
                    </a:lnTo>
                    <a:lnTo>
                      <a:pt x="348" y="12"/>
                    </a:lnTo>
                    <a:lnTo>
                      <a:pt x="348" y="18"/>
                    </a:lnTo>
                    <a:lnTo>
                      <a:pt x="348" y="25"/>
                    </a:lnTo>
                    <a:lnTo>
                      <a:pt x="348" y="32"/>
                    </a:lnTo>
                    <a:lnTo>
                      <a:pt x="349" y="39"/>
                    </a:lnTo>
                    <a:lnTo>
                      <a:pt x="349" y="48"/>
                    </a:lnTo>
                    <a:lnTo>
                      <a:pt x="349" y="56"/>
                    </a:lnTo>
                    <a:lnTo>
                      <a:pt x="349" y="65"/>
                    </a:lnTo>
                    <a:lnTo>
                      <a:pt x="349" y="72"/>
                    </a:lnTo>
                    <a:lnTo>
                      <a:pt x="349" y="80"/>
                    </a:lnTo>
                    <a:lnTo>
                      <a:pt x="349" y="87"/>
                    </a:lnTo>
                    <a:lnTo>
                      <a:pt x="349" y="94"/>
                    </a:lnTo>
                    <a:lnTo>
                      <a:pt x="350" y="99"/>
                    </a:lnTo>
                    <a:lnTo>
                      <a:pt x="346" y="99"/>
                    </a:lnTo>
                    <a:lnTo>
                      <a:pt x="335" y="99"/>
                    </a:lnTo>
                    <a:lnTo>
                      <a:pt x="317" y="99"/>
                    </a:lnTo>
                    <a:lnTo>
                      <a:pt x="295" y="99"/>
                    </a:lnTo>
                    <a:lnTo>
                      <a:pt x="268" y="99"/>
                    </a:lnTo>
                    <a:lnTo>
                      <a:pt x="239" y="99"/>
                    </a:lnTo>
                    <a:lnTo>
                      <a:pt x="207" y="99"/>
                    </a:lnTo>
                    <a:lnTo>
                      <a:pt x="175" y="99"/>
                    </a:lnTo>
                    <a:lnTo>
                      <a:pt x="142" y="99"/>
                    </a:lnTo>
                    <a:lnTo>
                      <a:pt x="110" y="99"/>
                    </a:lnTo>
                    <a:lnTo>
                      <a:pt x="80" y="99"/>
                    </a:lnTo>
                    <a:lnTo>
                      <a:pt x="54" y="99"/>
                    </a:lnTo>
                    <a:lnTo>
                      <a:pt x="31" y="99"/>
                    </a:lnTo>
                    <a:lnTo>
                      <a:pt x="15" y="99"/>
                    </a:lnTo>
                    <a:lnTo>
                      <a:pt x="4" y="99"/>
                    </a:lnTo>
                    <a:lnTo>
                      <a:pt x="0" y="99"/>
                    </a:lnTo>
                    <a:lnTo>
                      <a:pt x="1" y="99"/>
                    </a:lnTo>
                    <a:lnTo>
                      <a:pt x="3" y="99"/>
                    </a:lnTo>
                    <a:lnTo>
                      <a:pt x="5" y="99"/>
                    </a:lnTo>
                    <a:lnTo>
                      <a:pt x="9" y="97"/>
                    </a:lnTo>
                    <a:lnTo>
                      <a:pt x="11" y="97"/>
                    </a:lnTo>
                    <a:lnTo>
                      <a:pt x="15" y="96"/>
                    </a:lnTo>
                    <a:lnTo>
                      <a:pt x="18" y="96"/>
                    </a:lnTo>
                    <a:lnTo>
                      <a:pt x="22" y="95"/>
                    </a:lnTo>
                    <a:lnTo>
                      <a:pt x="23" y="95"/>
                    </a:lnTo>
                    <a:lnTo>
                      <a:pt x="27" y="95"/>
                    </a:lnTo>
                    <a:lnTo>
                      <a:pt x="30" y="95"/>
                    </a:lnTo>
                    <a:lnTo>
                      <a:pt x="34" y="93"/>
                    </a:lnTo>
                    <a:lnTo>
                      <a:pt x="35" y="93"/>
                    </a:lnTo>
                    <a:lnTo>
                      <a:pt x="38" y="92"/>
                    </a:lnTo>
                    <a:lnTo>
                      <a:pt x="40" y="92"/>
                    </a:lnTo>
                    <a:lnTo>
                      <a:pt x="43" y="90"/>
                    </a:lnTo>
                    <a:lnTo>
                      <a:pt x="45" y="90"/>
                    </a:lnTo>
                    <a:lnTo>
                      <a:pt x="49" y="90"/>
                    </a:lnTo>
                    <a:lnTo>
                      <a:pt x="53" y="90"/>
                    </a:lnTo>
                    <a:lnTo>
                      <a:pt x="58" y="89"/>
                    </a:lnTo>
                    <a:lnTo>
                      <a:pt x="63" y="89"/>
                    </a:lnTo>
                    <a:lnTo>
                      <a:pt x="70" y="89"/>
                    </a:lnTo>
                    <a:lnTo>
                      <a:pt x="76" y="89"/>
                    </a:lnTo>
                    <a:lnTo>
                      <a:pt x="84" y="87"/>
                    </a:lnTo>
                    <a:lnTo>
                      <a:pt x="89" y="87"/>
                    </a:lnTo>
                    <a:lnTo>
                      <a:pt x="96" y="87"/>
                    </a:lnTo>
                    <a:lnTo>
                      <a:pt x="102" y="87"/>
                    </a:lnTo>
                    <a:lnTo>
                      <a:pt x="108" y="85"/>
                    </a:lnTo>
                    <a:lnTo>
                      <a:pt x="113" y="85"/>
                    </a:lnTo>
                    <a:lnTo>
                      <a:pt x="118" y="85"/>
                    </a:lnTo>
                    <a:lnTo>
                      <a:pt x="121" y="85"/>
                    </a:lnTo>
                    <a:lnTo>
                      <a:pt x="124" y="83"/>
                    </a:lnTo>
                    <a:lnTo>
                      <a:pt x="126" y="83"/>
                    </a:lnTo>
                    <a:lnTo>
                      <a:pt x="130" y="83"/>
                    </a:lnTo>
                    <a:lnTo>
                      <a:pt x="134" y="83"/>
                    </a:lnTo>
                    <a:lnTo>
                      <a:pt x="139" y="82"/>
                    </a:lnTo>
                    <a:lnTo>
                      <a:pt x="143" y="82"/>
                    </a:lnTo>
                    <a:lnTo>
                      <a:pt x="150" y="81"/>
                    </a:lnTo>
                    <a:lnTo>
                      <a:pt x="155" y="81"/>
                    </a:lnTo>
                    <a:lnTo>
                      <a:pt x="162" y="80"/>
                    </a:lnTo>
                    <a:lnTo>
                      <a:pt x="167" y="80"/>
                    </a:lnTo>
                    <a:lnTo>
                      <a:pt x="173" y="80"/>
                    </a:lnTo>
                    <a:lnTo>
                      <a:pt x="178" y="80"/>
                    </a:lnTo>
                    <a:lnTo>
                      <a:pt x="185" y="78"/>
                    </a:lnTo>
                    <a:lnTo>
                      <a:pt x="189" y="78"/>
                    </a:lnTo>
                    <a:lnTo>
                      <a:pt x="193" y="77"/>
                    </a:lnTo>
                    <a:lnTo>
                      <a:pt x="196" y="77"/>
                    </a:lnTo>
                    <a:lnTo>
                      <a:pt x="200" y="75"/>
                    </a:lnTo>
                    <a:lnTo>
                      <a:pt x="201" y="75"/>
                    </a:lnTo>
                    <a:lnTo>
                      <a:pt x="204" y="75"/>
                    </a:lnTo>
                    <a:lnTo>
                      <a:pt x="207" y="75"/>
                    </a:lnTo>
                    <a:lnTo>
                      <a:pt x="211" y="74"/>
                    </a:lnTo>
                    <a:lnTo>
                      <a:pt x="215" y="74"/>
                    </a:lnTo>
                    <a:lnTo>
                      <a:pt x="220" y="74"/>
                    </a:lnTo>
                    <a:lnTo>
                      <a:pt x="224" y="74"/>
                    </a:lnTo>
                    <a:lnTo>
                      <a:pt x="229" y="73"/>
                    </a:lnTo>
                    <a:lnTo>
                      <a:pt x="233" y="73"/>
                    </a:lnTo>
                    <a:lnTo>
                      <a:pt x="239" y="73"/>
                    </a:lnTo>
                    <a:lnTo>
                      <a:pt x="243" y="73"/>
                    </a:lnTo>
                    <a:lnTo>
                      <a:pt x="248" y="71"/>
                    </a:lnTo>
                    <a:lnTo>
                      <a:pt x="251" y="71"/>
                    </a:lnTo>
                    <a:lnTo>
                      <a:pt x="255" y="71"/>
                    </a:lnTo>
                    <a:lnTo>
                      <a:pt x="257" y="71"/>
                    </a:lnTo>
                    <a:lnTo>
                      <a:pt x="260" y="69"/>
                    </a:lnTo>
                    <a:lnTo>
                      <a:pt x="265" y="68"/>
                    </a:lnTo>
                    <a:lnTo>
                      <a:pt x="271" y="66"/>
                    </a:lnTo>
                    <a:lnTo>
                      <a:pt x="276" y="64"/>
                    </a:lnTo>
                    <a:lnTo>
                      <a:pt x="281" y="62"/>
                    </a:lnTo>
                    <a:lnTo>
                      <a:pt x="285" y="61"/>
                    </a:lnTo>
                    <a:lnTo>
                      <a:pt x="290" y="59"/>
                    </a:lnTo>
                    <a:lnTo>
                      <a:pt x="293" y="57"/>
                    </a:lnTo>
                    <a:lnTo>
                      <a:pt x="297" y="55"/>
                    </a:lnTo>
                    <a:lnTo>
                      <a:pt x="298" y="54"/>
                    </a:lnTo>
                    <a:lnTo>
                      <a:pt x="301" y="52"/>
                    </a:lnTo>
                    <a:lnTo>
                      <a:pt x="303" y="50"/>
                    </a:lnTo>
                    <a:lnTo>
                      <a:pt x="306" y="48"/>
                    </a:lnTo>
                    <a:lnTo>
                      <a:pt x="307" y="48"/>
                    </a:lnTo>
                    <a:lnTo>
                      <a:pt x="309" y="46"/>
                    </a:lnTo>
                    <a:lnTo>
                      <a:pt x="311" y="45"/>
                    </a:lnTo>
                    <a:lnTo>
                      <a:pt x="312" y="44"/>
                    </a:lnTo>
                    <a:lnTo>
                      <a:pt x="312" y="42"/>
                    </a:lnTo>
                    <a:lnTo>
                      <a:pt x="312" y="41"/>
                    </a:lnTo>
                    <a:lnTo>
                      <a:pt x="314" y="38"/>
                    </a:lnTo>
                    <a:lnTo>
                      <a:pt x="315" y="36"/>
                    </a:lnTo>
                    <a:lnTo>
                      <a:pt x="316" y="33"/>
                    </a:lnTo>
                    <a:lnTo>
                      <a:pt x="318" y="29"/>
                    </a:lnTo>
                    <a:lnTo>
                      <a:pt x="320" y="26"/>
                    </a:lnTo>
                    <a:lnTo>
                      <a:pt x="321" y="23"/>
                    </a:lnTo>
                    <a:lnTo>
                      <a:pt x="323" y="20"/>
                    </a:lnTo>
                    <a:lnTo>
                      <a:pt x="325" y="16"/>
                    </a:lnTo>
                    <a:lnTo>
                      <a:pt x="327" y="12"/>
                    </a:lnTo>
                    <a:lnTo>
                      <a:pt x="328" y="10"/>
                    </a:lnTo>
                    <a:lnTo>
                      <a:pt x="330" y="7"/>
                    </a:lnTo>
                    <a:lnTo>
                      <a:pt x="332" y="4"/>
                    </a:lnTo>
                    <a:lnTo>
                      <a:pt x="334" y="0"/>
                    </a:lnTo>
                    <a:lnTo>
                      <a:pt x="336" y="0"/>
                    </a:lnTo>
                    <a:lnTo>
                      <a:pt x="338" y="0"/>
                    </a:lnTo>
                    <a:lnTo>
                      <a:pt x="339" y="0"/>
                    </a:lnTo>
                    <a:lnTo>
                      <a:pt x="341" y="0"/>
                    </a:lnTo>
                    <a:lnTo>
                      <a:pt x="343" y="0"/>
                    </a:lnTo>
                    <a:lnTo>
                      <a:pt x="344" y="0"/>
                    </a:lnTo>
                    <a:lnTo>
                      <a:pt x="346" y="0"/>
                    </a:lnTo>
                    <a:lnTo>
                      <a:pt x="347" y="0"/>
                    </a:lnTo>
                    <a:lnTo>
                      <a:pt x="348" y="0"/>
                    </a:lnTo>
                  </a:path>
                </a:pathLst>
              </a:custGeom>
              <a:solidFill>
                <a:srgbClr val="F8F8F8"/>
              </a:solidFill>
              <a:ln w="9525">
                <a:solidFill>
                  <a:srgbClr val="C0C0C0"/>
                </a:solidFill>
                <a:round/>
                <a:headEnd/>
                <a:tailEnd/>
              </a:ln>
            </p:spPr>
            <p:txBody>
              <a:bodyPr/>
              <a:lstStyle/>
              <a:p>
                <a:endParaRPr lang="it-IT"/>
              </a:p>
            </p:txBody>
          </p:sp>
          <p:sp>
            <p:nvSpPr>
              <p:cNvPr id="16537" name="Freeform 52"/>
              <p:cNvSpPr>
                <a:spLocks/>
              </p:cNvSpPr>
              <p:nvPr/>
            </p:nvSpPr>
            <p:spPr bwMode="auto">
              <a:xfrm>
                <a:off x="3160" y="4013"/>
                <a:ext cx="277" cy="55"/>
              </a:xfrm>
              <a:custGeom>
                <a:avLst/>
                <a:gdLst>
                  <a:gd name="T0" fmla="*/ 264 w 277"/>
                  <a:gd name="T1" fmla="*/ 2 h 55"/>
                  <a:gd name="T2" fmla="*/ 263 w 277"/>
                  <a:gd name="T3" fmla="*/ 2 h 55"/>
                  <a:gd name="T4" fmla="*/ 261 w 277"/>
                  <a:gd name="T5" fmla="*/ 2 h 55"/>
                  <a:gd name="T6" fmla="*/ 261 w 277"/>
                  <a:gd name="T7" fmla="*/ 2 h 55"/>
                  <a:gd name="T8" fmla="*/ 259 w 277"/>
                  <a:gd name="T9" fmla="*/ 1 h 55"/>
                  <a:gd name="T10" fmla="*/ 258 w 277"/>
                  <a:gd name="T11" fmla="*/ 1 h 55"/>
                  <a:gd name="T12" fmla="*/ 257 w 277"/>
                  <a:gd name="T13" fmla="*/ 1 h 55"/>
                  <a:gd name="T14" fmla="*/ 257 w 277"/>
                  <a:gd name="T15" fmla="*/ 1 h 55"/>
                  <a:gd name="T16" fmla="*/ 256 w 277"/>
                  <a:gd name="T17" fmla="*/ 4 h 55"/>
                  <a:gd name="T18" fmla="*/ 255 w 277"/>
                  <a:gd name="T19" fmla="*/ 10 h 55"/>
                  <a:gd name="T20" fmla="*/ 252 w 277"/>
                  <a:gd name="T21" fmla="*/ 16 h 55"/>
                  <a:gd name="T22" fmla="*/ 247 w 277"/>
                  <a:gd name="T23" fmla="*/ 23 h 55"/>
                  <a:gd name="T24" fmla="*/ 238 w 277"/>
                  <a:gd name="T25" fmla="*/ 29 h 55"/>
                  <a:gd name="T26" fmla="*/ 224 w 277"/>
                  <a:gd name="T27" fmla="*/ 34 h 55"/>
                  <a:gd name="T28" fmla="*/ 205 w 277"/>
                  <a:gd name="T29" fmla="*/ 38 h 55"/>
                  <a:gd name="T30" fmla="*/ 180 w 277"/>
                  <a:gd name="T31" fmla="*/ 40 h 55"/>
                  <a:gd name="T32" fmla="*/ 157 w 277"/>
                  <a:gd name="T33" fmla="*/ 42 h 55"/>
                  <a:gd name="T34" fmla="*/ 136 w 277"/>
                  <a:gd name="T35" fmla="*/ 42 h 55"/>
                  <a:gd name="T36" fmla="*/ 112 w 277"/>
                  <a:gd name="T37" fmla="*/ 44 h 55"/>
                  <a:gd name="T38" fmla="*/ 85 w 277"/>
                  <a:gd name="T39" fmla="*/ 45 h 55"/>
                  <a:gd name="T40" fmla="*/ 59 w 277"/>
                  <a:gd name="T41" fmla="*/ 47 h 55"/>
                  <a:gd name="T42" fmla="*/ 36 w 277"/>
                  <a:gd name="T43" fmla="*/ 49 h 55"/>
                  <a:gd name="T44" fmla="*/ 16 w 277"/>
                  <a:gd name="T45" fmla="*/ 51 h 55"/>
                  <a:gd name="T46" fmla="*/ 2 w 277"/>
                  <a:gd name="T47" fmla="*/ 51 h 55"/>
                  <a:gd name="T48" fmla="*/ 0 w 277"/>
                  <a:gd name="T49" fmla="*/ 52 h 55"/>
                  <a:gd name="T50" fmla="*/ 10 w 277"/>
                  <a:gd name="T51" fmla="*/ 52 h 55"/>
                  <a:gd name="T52" fmla="*/ 29 w 277"/>
                  <a:gd name="T53" fmla="*/ 52 h 55"/>
                  <a:gd name="T54" fmla="*/ 53 w 277"/>
                  <a:gd name="T55" fmla="*/ 52 h 55"/>
                  <a:gd name="T56" fmla="*/ 78 w 277"/>
                  <a:gd name="T57" fmla="*/ 52 h 55"/>
                  <a:gd name="T58" fmla="*/ 102 w 277"/>
                  <a:gd name="T59" fmla="*/ 52 h 55"/>
                  <a:gd name="T60" fmla="*/ 124 w 277"/>
                  <a:gd name="T61" fmla="*/ 52 h 55"/>
                  <a:gd name="T62" fmla="*/ 137 w 277"/>
                  <a:gd name="T63" fmla="*/ 52 h 55"/>
                  <a:gd name="T64" fmla="*/ 146 w 277"/>
                  <a:gd name="T65" fmla="*/ 52 h 55"/>
                  <a:gd name="T66" fmla="*/ 160 w 277"/>
                  <a:gd name="T67" fmla="*/ 52 h 55"/>
                  <a:gd name="T68" fmla="*/ 178 w 277"/>
                  <a:gd name="T69" fmla="*/ 52 h 55"/>
                  <a:gd name="T70" fmla="*/ 196 w 277"/>
                  <a:gd name="T71" fmla="*/ 52 h 55"/>
                  <a:gd name="T72" fmla="*/ 214 w 277"/>
                  <a:gd name="T73" fmla="*/ 53 h 55"/>
                  <a:gd name="T74" fmla="*/ 230 w 277"/>
                  <a:gd name="T75" fmla="*/ 53 h 55"/>
                  <a:gd name="T76" fmla="*/ 242 w 277"/>
                  <a:gd name="T77" fmla="*/ 53 h 55"/>
                  <a:gd name="T78" fmla="*/ 250 w 277"/>
                  <a:gd name="T79" fmla="*/ 53 h 55"/>
                  <a:gd name="T80" fmla="*/ 257 w 277"/>
                  <a:gd name="T81" fmla="*/ 54 h 55"/>
                  <a:gd name="T82" fmla="*/ 267 w 277"/>
                  <a:gd name="T83" fmla="*/ 50 h 55"/>
                  <a:gd name="T84" fmla="*/ 272 w 277"/>
                  <a:gd name="T85" fmla="*/ 43 h 55"/>
                  <a:gd name="T86" fmla="*/ 275 w 277"/>
                  <a:gd name="T87" fmla="*/ 33 h 55"/>
                  <a:gd name="T88" fmla="*/ 274 w 277"/>
                  <a:gd name="T89" fmla="*/ 24 h 55"/>
                  <a:gd name="T90" fmla="*/ 272 w 277"/>
                  <a:gd name="T91" fmla="*/ 14 h 55"/>
                  <a:gd name="T92" fmla="*/ 270 w 277"/>
                  <a:gd name="T93" fmla="*/ 7 h 55"/>
                  <a:gd name="T94" fmla="*/ 266 w 277"/>
                  <a:gd name="T95" fmla="*/ 3 h 55"/>
                  <a:gd name="T96" fmla="*/ 265 w 277"/>
                  <a:gd name="T97" fmla="*/ 2 h 5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7"/>
                  <a:gd name="T148" fmla="*/ 0 h 55"/>
                  <a:gd name="T149" fmla="*/ 277 w 277"/>
                  <a:gd name="T150" fmla="*/ 55 h 5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7" h="55">
                    <a:moveTo>
                      <a:pt x="265" y="2"/>
                    </a:moveTo>
                    <a:lnTo>
                      <a:pt x="264" y="2"/>
                    </a:lnTo>
                    <a:lnTo>
                      <a:pt x="263" y="2"/>
                    </a:lnTo>
                    <a:lnTo>
                      <a:pt x="261" y="2"/>
                    </a:lnTo>
                    <a:lnTo>
                      <a:pt x="261" y="1"/>
                    </a:lnTo>
                    <a:lnTo>
                      <a:pt x="259" y="1"/>
                    </a:lnTo>
                    <a:lnTo>
                      <a:pt x="258" y="1"/>
                    </a:lnTo>
                    <a:lnTo>
                      <a:pt x="257" y="1"/>
                    </a:lnTo>
                    <a:lnTo>
                      <a:pt x="258" y="0"/>
                    </a:lnTo>
                    <a:lnTo>
                      <a:pt x="256" y="4"/>
                    </a:lnTo>
                    <a:lnTo>
                      <a:pt x="256" y="7"/>
                    </a:lnTo>
                    <a:lnTo>
                      <a:pt x="255" y="10"/>
                    </a:lnTo>
                    <a:lnTo>
                      <a:pt x="254" y="13"/>
                    </a:lnTo>
                    <a:lnTo>
                      <a:pt x="252" y="16"/>
                    </a:lnTo>
                    <a:lnTo>
                      <a:pt x="250" y="20"/>
                    </a:lnTo>
                    <a:lnTo>
                      <a:pt x="247" y="23"/>
                    </a:lnTo>
                    <a:lnTo>
                      <a:pt x="243" y="25"/>
                    </a:lnTo>
                    <a:lnTo>
                      <a:pt x="238" y="29"/>
                    </a:lnTo>
                    <a:lnTo>
                      <a:pt x="232" y="31"/>
                    </a:lnTo>
                    <a:lnTo>
                      <a:pt x="224" y="34"/>
                    </a:lnTo>
                    <a:lnTo>
                      <a:pt x="216" y="36"/>
                    </a:lnTo>
                    <a:lnTo>
                      <a:pt x="205" y="38"/>
                    </a:lnTo>
                    <a:lnTo>
                      <a:pt x="194" y="39"/>
                    </a:lnTo>
                    <a:lnTo>
                      <a:pt x="180" y="40"/>
                    </a:lnTo>
                    <a:lnTo>
                      <a:pt x="165" y="40"/>
                    </a:lnTo>
                    <a:lnTo>
                      <a:pt x="157" y="42"/>
                    </a:lnTo>
                    <a:lnTo>
                      <a:pt x="148" y="42"/>
                    </a:lnTo>
                    <a:lnTo>
                      <a:pt x="136" y="42"/>
                    </a:lnTo>
                    <a:lnTo>
                      <a:pt x="125" y="42"/>
                    </a:lnTo>
                    <a:lnTo>
                      <a:pt x="112" y="44"/>
                    </a:lnTo>
                    <a:lnTo>
                      <a:pt x="99" y="44"/>
                    </a:lnTo>
                    <a:lnTo>
                      <a:pt x="85" y="45"/>
                    </a:lnTo>
                    <a:lnTo>
                      <a:pt x="73" y="45"/>
                    </a:lnTo>
                    <a:lnTo>
                      <a:pt x="59" y="47"/>
                    </a:lnTo>
                    <a:lnTo>
                      <a:pt x="47" y="47"/>
                    </a:lnTo>
                    <a:lnTo>
                      <a:pt x="36" y="49"/>
                    </a:lnTo>
                    <a:lnTo>
                      <a:pt x="25" y="49"/>
                    </a:lnTo>
                    <a:lnTo>
                      <a:pt x="16" y="51"/>
                    </a:lnTo>
                    <a:lnTo>
                      <a:pt x="8" y="51"/>
                    </a:lnTo>
                    <a:lnTo>
                      <a:pt x="2" y="51"/>
                    </a:lnTo>
                    <a:lnTo>
                      <a:pt x="0" y="51"/>
                    </a:lnTo>
                    <a:lnTo>
                      <a:pt x="0" y="52"/>
                    </a:lnTo>
                    <a:lnTo>
                      <a:pt x="4" y="52"/>
                    </a:lnTo>
                    <a:lnTo>
                      <a:pt x="10" y="52"/>
                    </a:lnTo>
                    <a:lnTo>
                      <a:pt x="20" y="52"/>
                    </a:lnTo>
                    <a:lnTo>
                      <a:pt x="29" y="52"/>
                    </a:lnTo>
                    <a:lnTo>
                      <a:pt x="40" y="52"/>
                    </a:lnTo>
                    <a:lnTo>
                      <a:pt x="53" y="52"/>
                    </a:lnTo>
                    <a:lnTo>
                      <a:pt x="66" y="52"/>
                    </a:lnTo>
                    <a:lnTo>
                      <a:pt x="78" y="52"/>
                    </a:lnTo>
                    <a:lnTo>
                      <a:pt x="91" y="52"/>
                    </a:lnTo>
                    <a:lnTo>
                      <a:pt x="102" y="52"/>
                    </a:lnTo>
                    <a:lnTo>
                      <a:pt x="114" y="52"/>
                    </a:lnTo>
                    <a:lnTo>
                      <a:pt x="124" y="52"/>
                    </a:lnTo>
                    <a:lnTo>
                      <a:pt x="131" y="52"/>
                    </a:lnTo>
                    <a:lnTo>
                      <a:pt x="137" y="52"/>
                    </a:lnTo>
                    <a:lnTo>
                      <a:pt x="141" y="51"/>
                    </a:lnTo>
                    <a:lnTo>
                      <a:pt x="146" y="52"/>
                    </a:lnTo>
                    <a:lnTo>
                      <a:pt x="153" y="52"/>
                    </a:lnTo>
                    <a:lnTo>
                      <a:pt x="160" y="52"/>
                    </a:lnTo>
                    <a:lnTo>
                      <a:pt x="169" y="52"/>
                    </a:lnTo>
                    <a:lnTo>
                      <a:pt x="178" y="52"/>
                    </a:lnTo>
                    <a:lnTo>
                      <a:pt x="187" y="52"/>
                    </a:lnTo>
                    <a:lnTo>
                      <a:pt x="196" y="52"/>
                    </a:lnTo>
                    <a:lnTo>
                      <a:pt x="206" y="52"/>
                    </a:lnTo>
                    <a:lnTo>
                      <a:pt x="214" y="53"/>
                    </a:lnTo>
                    <a:lnTo>
                      <a:pt x="223" y="53"/>
                    </a:lnTo>
                    <a:lnTo>
                      <a:pt x="230" y="53"/>
                    </a:lnTo>
                    <a:lnTo>
                      <a:pt x="237" y="53"/>
                    </a:lnTo>
                    <a:lnTo>
                      <a:pt x="242" y="53"/>
                    </a:lnTo>
                    <a:lnTo>
                      <a:pt x="247" y="53"/>
                    </a:lnTo>
                    <a:lnTo>
                      <a:pt x="250" y="53"/>
                    </a:lnTo>
                    <a:lnTo>
                      <a:pt x="251" y="53"/>
                    </a:lnTo>
                    <a:lnTo>
                      <a:pt x="257" y="54"/>
                    </a:lnTo>
                    <a:lnTo>
                      <a:pt x="263" y="53"/>
                    </a:lnTo>
                    <a:lnTo>
                      <a:pt x="267" y="50"/>
                    </a:lnTo>
                    <a:lnTo>
                      <a:pt x="271" y="46"/>
                    </a:lnTo>
                    <a:lnTo>
                      <a:pt x="272" y="43"/>
                    </a:lnTo>
                    <a:lnTo>
                      <a:pt x="274" y="38"/>
                    </a:lnTo>
                    <a:lnTo>
                      <a:pt x="275" y="33"/>
                    </a:lnTo>
                    <a:lnTo>
                      <a:pt x="276" y="27"/>
                    </a:lnTo>
                    <a:lnTo>
                      <a:pt x="274" y="24"/>
                    </a:lnTo>
                    <a:lnTo>
                      <a:pt x="274" y="19"/>
                    </a:lnTo>
                    <a:lnTo>
                      <a:pt x="272" y="14"/>
                    </a:lnTo>
                    <a:lnTo>
                      <a:pt x="271" y="9"/>
                    </a:lnTo>
                    <a:lnTo>
                      <a:pt x="270" y="7"/>
                    </a:lnTo>
                    <a:lnTo>
                      <a:pt x="268" y="4"/>
                    </a:lnTo>
                    <a:lnTo>
                      <a:pt x="266" y="3"/>
                    </a:lnTo>
                    <a:lnTo>
                      <a:pt x="265" y="2"/>
                    </a:lnTo>
                  </a:path>
                </a:pathLst>
              </a:custGeom>
              <a:solidFill>
                <a:srgbClr val="F8F8F8"/>
              </a:solidFill>
              <a:ln w="9525">
                <a:solidFill>
                  <a:srgbClr val="C0C0C0"/>
                </a:solidFill>
                <a:round/>
                <a:headEnd/>
                <a:tailEnd/>
              </a:ln>
            </p:spPr>
            <p:txBody>
              <a:bodyPr/>
              <a:lstStyle/>
              <a:p>
                <a:endParaRPr lang="it-IT"/>
              </a:p>
            </p:txBody>
          </p:sp>
          <p:sp>
            <p:nvSpPr>
              <p:cNvPr id="16538" name="Freeform 53"/>
              <p:cNvSpPr>
                <a:spLocks/>
              </p:cNvSpPr>
              <p:nvPr/>
            </p:nvSpPr>
            <p:spPr bwMode="auto">
              <a:xfrm>
                <a:off x="3110" y="4064"/>
                <a:ext cx="354" cy="14"/>
              </a:xfrm>
              <a:custGeom>
                <a:avLst/>
                <a:gdLst>
                  <a:gd name="T0" fmla="*/ 36 w 354"/>
                  <a:gd name="T1" fmla="*/ 0 h 14"/>
                  <a:gd name="T2" fmla="*/ 0 w 354"/>
                  <a:gd name="T3" fmla="*/ 13 h 14"/>
                  <a:gd name="T4" fmla="*/ 353 w 354"/>
                  <a:gd name="T5" fmla="*/ 13 h 14"/>
                  <a:gd name="T6" fmla="*/ 317 w 354"/>
                  <a:gd name="T7" fmla="*/ 0 h 14"/>
                  <a:gd name="T8" fmla="*/ 36 w 354"/>
                  <a:gd name="T9" fmla="*/ 0 h 14"/>
                  <a:gd name="T10" fmla="*/ 36 w 354"/>
                  <a:gd name="T11" fmla="*/ 0 h 14"/>
                  <a:gd name="T12" fmla="*/ 0 60000 65536"/>
                  <a:gd name="T13" fmla="*/ 0 60000 65536"/>
                  <a:gd name="T14" fmla="*/ 0 60000 65536"/>
                  <a:gd name="T15" fmla="*/ 0 60000 65536"/>
                  <a:gd name="T16" fmla="*/ 0 60000 65536"/>
                  <a:gd name="T17" fmla="*/ 0 60000 65536"/>
                  <a:gd name="T18" fmla="*/ 0 w 354"/>
                  <a:gd name="T19" fmla="*/ 0 h 14"/>
                  <a:gd name="T20" fmla="*/ 354 w 354"/>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354" h="14">
                    <a:moveTo>
                      <a:pt x="36" y="0"/>
                    </a:moveTo>
                    <a:lnTo>
                      <a:pt x="0" y="13"/>
                    </a:lnTo>
                    <a:lnTo>
                      <a:pt x="353" y="13"/>
                    </a:lnTo>
                    <a:lnTo>
                      <a:pt x="317" y="0"/>
                    </a:lnTo>
                    <a:lnTo>
                      <a:pt x="36" y="0"/>
                    </a:lnTo>
                  </a:path>
                </a:pathLst>
              </a:custGeom>
              <a:solidFill>
                <a:srgbClr val="F8F8F8"/>
              </a:solidFill>
              <a:ln w="9048">
                <a:solidFill>
                  <a:srgbClr val="C0C0C0"/>
                </a:solidFill>
                <a:round/>
                <a:headEnd/>
                <a:tailEnd/>
              </a:ln>
            </p:spPr>
            <p:txBody>
              <a:bodyPr/>
              <a:lstStyle/>
              <a:p>
                <a:endParaRPr lang="it-IT"/>
              </a:p>
            </p:txBody>
          </p:sp>
          <p:sp>
            <p:nvSpPr>
              <p:cNvPr id="16539" name="Line 54"/>
              <p:cNvSpPr>
                <a:spLocks noChangeShapeType="1"/>
              </p:cNvSpPr>
              <p:nvPr/>
            </p:nvSpPr>
            <p:spPr bwMode="auto">
              <a:xfrm flipH="1">
                <a:off x="3110" y="4178"/>
                <a:ext cx="353" cy="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16540" name="Freeform 55"/>
              <p:cNvSpPr>
                <a:spLocks/>
              </p:cNvSpPr>
              <p:nvPr/>
            </p:nvSpPr>
            <p:spPr bwMode="auto">
              <a:xfrm>
                <a:off x="3150" y="401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9048">
                <a:solidFill>
                  <a:srgbClr val="C0C0C0"/>
                </a:solidFill>
                <a:round/>
                <a:headEnd/>
                <a:tailEnd/>
              </a:ln>
            </p:spPr>
            <p:txBody>
              <a:bodyPr/>
              <a:lstStyle/>
              <a:p>
                <a:endParaRPr lang="it-IT"/>
              </a:p>
            </p:txBody>
          </p:sp>
          <p:sp>
            <p:nvSpPr>
              <p:cNvPr id="16541" name="Freeform 56"/>
              <p:cNvSpPr>
                <a:spLocks/>
              </p:cNvSpPr>
              <p:nvPr/>
            </p:nvSpPr>
            <p:spPr bwMode="auto">
              <a:xfrm>
                <a:off x="3150" y="406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18732">
                <a:solidFill>
                  <a:srgbClr val="C0C0C0"/>
                </a:solidFill>
                <a:round/>
                <a:headEnd/>
                <a:tailEnd/>
              </a:ln>
            </p:spPr>
            <p:txBody>
              <a:bodyPr/>
              <a:lstStyle/>
              <a:p>
                <a:endParaRPr lang="it-IT"/>
              </a:p>
            </p:txBody>
          </p:sp>
          <p:sp>
            <p:nvSpPr>
              <p:cNvPr id="16542" name="Line 57"/>
              <p:cNvSpPr>
                <a:spLocks noChangeShapeType="1"/>
              </p:cNvSpPr>
              <p:nvPr/>
            </p:nvSpPr>
            <p:spPr bwMode="auto">
              <a:xfrm>
                <a:off x="3111" y="4080"/>
                <a:ext cx="181" cy="0"/>
              </a:xfrm>
              <a:prstGeom prst="line">
                <a:avLst/>
              </a:prstGeom>
              <a:noFill/>
              <a:ln w="9048">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16448" name="Freeform 58"/>
            <p:cNvSpPr>
              <a:spLocks/>
            </p:cNvSpPr>
            <p:nvPr/>
          </p:nvSpPr>
          <p:spPr bwMode="auto">
            <a:xfrm>
              <a:off x="4690" y="1582"/>
              <a:ext cx="462" cy="212"/>
            </a:xfrm>
            <a:custGeom>
              <a:avLst/>
              <a:gdLst>
                <a:gd name="T0" fmla="*/ 753 w 235"/>
                <a:gd name="T1" fmla="*/ 1 h 227"/>
                <a:gd name="T2" fmla="*/ 981 w 235"/>
                <a:gd name="T3" fmla="*/ 3 h 227"/>
                <a:gd name="T4" fmla="*/ 1193 w 235"/>
                <a:gd name="T5" fmla="*/ 4 h 227"/>
                <a:gd name="T6" fmla="*/ 1353 w 235"/>
                <a:gd name="T7" fmla="*/ 7 h 227"/>
                <a:gd name="T8" fmla="*/ 1480 w 235"/>
                <a:gd name="T9" fmla="*/ 7 h 227"/>
                <a:gd name="T10" fmla="*/ 1557 w 235"/>
                <a:gd name="T11" fmla="*/ 10 h 227"/>
                <a:gd name="T12" fmla="*/ 1612 w 235"/>
                <a:gd name="T13" fmla="*/ 10 h 227"/>
                <a:gd name="T14" fmla="*/ 1665 w 235"/>
                <a:gd name="T15" fmla="*/ 11 h 227"/>
                <a:gd name="T16" fmla="*/ 1716 w 235"/>
                <a:gd name="T17" fmla="*/ 11 h 227"/>
                <a:gd name="T18" fmla="*/ 1748 w 235"/>
                <a:gd name="T19" fmla="*/ 11 h 227"/>
                <a:gd name="T20" fmla="*/ 1777 w 235"/>
                <a:gd name="T21" fmla="*/ 11 h 227"/>
                <a:gd name="T22" fmla="*/ 1777 w 235"/>
                <a:gd name="T23" fmla="*/ 26 h 227"/>
                <a:gd name="T24" fmla="*/ 1777 w 235"/>
                <a:gd name="T25" fmla="*/ 60 h 227"/>
                <a:gd name="T26" fmla="*/ 1777 w 235"/>
                <a:gd name="T27" fmla="*/ 105 h 227"/>
                <a:gd name="T28" fmla="*/ 1777 w 235"/>
                <a:gd name="T29" fmla="*/ 147 h 227"/>
                <a:gd name="T30" fmla="*/ 1777 w 235"/>
                <a:gd name="T31" fmla="*/ 178 h 227"/>
                <a:gd name="T32" fmla="*/ 1761 w 235"/>
                <a:gd name="T33" fmla="*/ 181 h 227"/>
                <a:gd name="T34" fmla="*/ 1740 w 235"/>
                <a:gd name="T35" fmla="*/ 173 h 227"/>
                <a:gd name="T36" fmla="*/ 1740 w 235"/>
                <a:gd name="T37" fmla="*/ 157 h 227"/>
                <a:gd name="T38" fmla="*/ 1708 w 235"/>
                <a:gd name="T39" fmla="*/ 142 h 227"/>
                <a:gd name="T40" fmla="*/ 1685 w 235"/>
                <a:gd name="T41" fmla="*/ 127 h 227"/>
                <a:gd name="T42" fmla="*/ 1657 w 235"/>
                <a:gd name="T43" fmla="*/ 119 h 227"/>
                <a:gd name="T44" fmla="*/ 1581 w 235"/>
                <a:gd name="T45" fmla="*/ 108 h 227"/>
                <a:gd name="T46" fmla="*/ 1457 w 235"/>
                <a:gd name="T47" fmla="*/ 95 h 227"/>
                <a:gd name="T48" fmla="*/ 1329 w 235"/>
                <a:gd name="T49" fmla="*/ 81 h 227"/>
                <a:gd name="T50" fmla="*/ 1209 w 235"/>
                <a:gd name="T51" fmla="*/ 70 h 227"/>
                <a:gd name="T52" fmla="*/ 1132 w 235"/>
                <a:gd name="T53" fmla="*/ 61 h 227"/>
                <a:gd name="T54" fmla="*/ 1032 w 235"/>
                <a:gd name="T55" fmla="*/ 55 h 227"/>
                <a:gd name="T56" fmla="*/ 881 w 235"/>
                <a:gd name="T57" fmla="*/ 46 h 227"/>
                <a:gd name="T58" fmla="*/ 716 w 235"/>
                <a:gd name="T59" fmla="*/ 35 h 227"/>
                <a:gd name="T60" fmla="*/ 568 w 235"/>
                <a:gd name="T61" fmla="*/ 27 h 227"/>
                <a:gd name="T62" fmla="*/ 480 w 235"/>
                <a:gd name="T63" fmla="*/ 22 h 227"/>
                <a:gd name="T64" fmla="*/ 456 w 235"/>
                <a:gd name="T65" fmla="*/ 21 h 227"/>
                <a:gd name="T66" fmla="*/ 356 w 235"/>
                <a:gd name="T67" fmla="*/ 19 h 227"/>
                <a:gd name="T68" fmla="*/ 236 w 235"/>
                <a:gd name="T69" fmla="*/ 14 h 227"/>
                <a:gd name="T70" fmla="*/ 100 w 235"/>
                <a:gd name="T71" fmla="*/ 10 h 227"/>
                <a:gd name="T72" fmla="*/ 16 w 235"/>
                <a:gd name="T73" fmla="*/ 7 h 227"/>
                <a:gd name="T74" fmla="*/ 16 w 235"/>
                <a:gd name="T75" fmla="*/ 7 h 227"/>
                <a:gd name="T76" fmla="*/ 77 w 235"/>
                <a:gd name="T77" fmla="*/ 6 h 227"/>
                <a:gd name="T78" fmla="*/ 151 w 235"/>
                <a:gd name="T79" fmla="*/ 5 h 227"/>
                <a:gd name="T80" fmla="*/ 252 w 235"/>
                <a:gd name="T81" fmla="*/ 3 h 227"/>
                <a:gd name="T82" fmla="*/ 387 w 235"/>
                <a:gd name="T83" fmla="*/ 1 h 227"/>
                <a:gd name="T84" fmla="*/ 584 w 235"/>
                <a:gd name="T85" fmla="*/ 0 h 2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5"/>
                <a:gd name="T130" fmla="*/ 0 h 227"/>
                <a:gd name="T131" fmla="*/ 235 w 235"/>
                <a:gd name="T132" fmla="*/ 227 h 2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5" h="227">
                  <a:moveTo>
                    <a:pt x="77" y="0"/>
                  </a:moveTo>
                  <a:lnTo>
                    <a:pt x="87" y="1"/>
                  </a:lnTo>
                  <a:lnTo>
                    <a:pt x="99" y="1"/>
                  </a:lnTo>
                  <a:lnTo>
                    <a:pt x="109" y="1"/>
                  </a:lnTo>
                  <a:lnTo>
                    <a:pt x="120" y="1"/>
                  </a:lnTo>
                  <a:lnTo>
                    <a:pt x="129" y="3"/>
                  </a:lnTo>
                  <a:lnTo>
                    <a:pt x="139" y="3"/>
                  </a:lnTo>
                  <a:lnTo>
                    <a:pt x="148" y="4"/>
                  </a:lnTo>
                  <a:lnTo>
                    <a:pt x="157" y="4"/>
                  </a:lnTo>
                  <a:lnTo>
                    <a:pt x="164" y="6"/>
                  </a:lnTo>
                  <a:lnTo>
                    <a:pt x="171" y="7"/>
                  </a:lnTo>
                  <a:lnTo>
                    <a:pt x="178" y="9"/>
                  </a:lnTo>
                  <a:lnTo>
                    <a:pt x="185" y="9"/>
                  </a:lnTo>
                  <a:lnTo>
                    <a:pt x="189" y="10"/>
                  </a:lnTo>
                  <a:lnTo>
                    <a:pt x="195" y="10"/>
                  </a:lnTo>
                  <a:lnTo>
                    <a:pt x="199" y="11"/>
                  </a:lnTo>
                  <a:lnTo>
                    <a:pt x="203" y="11"/>
                  </a:lnTo>
                  <a:lnTo>
                    <a:pt x="205" y="13"/>
                  </a:lnTo>
                  <a:lnTo>
                    <a:pt x="207" y="13"/>
                  </a:lnTo>
                  <a:lnTo>
                    <a:pt x="208" y="13"/>
                  </a:lnTo>
                  <a:lnTo>
                    <a:pt x="212" y="13"/>
                  </a:lnTo>
                  <a:lnTo>
                    <a:pt x="214" y="14"/>
                  </a:lnTo>
                  <a:lnTo>
                    <a:pt x="217" y="14"/>
                  </a:lnTo>
                  <a:lnTo>
                    <a:pt x="219" y="14"/>
                  </a:lnTo>
                  <a:lnTo>
                    <a:pt x="222" y="14"/>
                  </a:lnTo>
                  <a:lnTo>
                    <a:pt x="224" y="14"/>
                  </a:lnTo>
                  <a:lnTo>
                    <a:pt x="226" y="14"/>
                  </a:lnTo>
                  <a:lnTo>
                    <a:pt x="227" y="14"/>
                  </a:lnTo>
                  <a:lnTo>
                    <a:pt x="230" y="14"/>
                  </a:lnTo>
                  <a:lnTo>
                    <a:pt x="232" y="14"/>
                  </a:lnTo>
                  <a:lnTo>
                    <a:pt x="233" y="14"/>
                  </a:lnTo>
                  <a:lnTo>
                    <a:pt x="234" y="14"/>
                  </a:lnTo>
                  <a:lnTo>
                    <a:pt x="234" y="17"/>
                  </a:lnTo>
                  <a:lnTo>
                    <a:pt x="234" y="22"/>
                  </a:lnTo>
                  <a:lnTo>
                    <a:pt x="234" y="32"/>
                  </a:lnTo>
                  <a:lnTo>
                    <a:pt x="234" y="44"/>
                  </a:lnTo>
                  <a:lnTo>
                    <a:pt x="234" y="59"/>
                  </a:lnTo>
                  <a:lnTo>
                    <a:pt x="234" y="74"/>
                  </a:lnTo>
                  <a:lnTo>
                    <a:pt x="234" y="92"/>
                  </a:lnTo>
                  <a:lnTo>
                    <a:pt x="234" y="109"/>
                  </a:lnTo>
                  <a:lnTo>
                    <a:pt x="234" y="129"/>
                  </a:lnTo>
                  <a:lnTo>
                    <a:pt x="234" y="146"/>
                  </a:lnTo>
                  <a:lnTo>
                    <a:pt x="234" y="164"/>
                  </a:lnTo>
                  <a:lnTo>
                    <a:pt x="234" y="180"/>
                  </a:lnTo>
                  <a:lnTo>
                    <a:pt x="234" y="196"/>
                  </a:lnTo>
                  <a:lnTo>
                    <a:pt x="234" y="209"/>
                  </a:lnTo>
                  <a:lnTo>
                    <a:pt x="234" y="219"/>
                  </a:lnTo>
                  <a:lnTo>
                    <a:pt x="234" y="226"/>
                  </a:lnTo>
                  <a:lnTo>
                    <a:pt x="232" y="226"/>
                  </a:lnTo>
                  <a:lnTo>
                    <a:pt x="232" y="223"/>
                  </a:lnTo>
                  <a:lnTo>
                    <a:pt x="230" y="221"/>
                  </a:lnTo>
                  <a:lnTo>
                    <a:pt x="230" y="217"/>
                  </a:lnTo>
                  <a:lnTo>
                    <a:pt x="229" y="212"/>
                  </a:lnTo>
                  <a:lnTo>
                    <a:pt x="229" y="206"/>
                  </a:lnTo>
                  <a:lnTo>
                    <a:pt x="229" y="200"/>
                  </a:lnTo>
                  <a:lnTo>
                    <a:pt x="229" y="193"/>
                  </a:lnTo>
                  <a:lnTo>
                    <a:pt x="227" y="187"/>
                  </a:lnTo>
                  <a:lnTo>
                    <a:pt x="227" y="180"/>
                  </a:lnTo>
                  <a:lnTo>
                    <a:pt x="225" y="174"/>
                  </a:lnTo>
                  <a:lnTo>
                    <a:pt x="225" y="167"/>
                  </a:lnTo>
                  <a:lnTo>
                    <a:pt x="223" y="162"/>
                  </a:lnTo>
                  <a:lnTo>
                    <a:pt x="222" y="156"/>
                  </a:lnTo>
                  <a:lnTo>
                    <a:pt x="220" y="152"/>
                  </a:lnTo>
                  <a:lnTo>
                    <a:pt x="220" y="148"/>
                  </a:lnTo>
                  <a:lnTo>
                    <a:pt x="218" y="146"/>
                  </a:lnTo>
                  <a:lnTo>
                    <a:pt x="216" y="142"/>
                  </a:lnTo>
                  <a:lnTo>
                    <a:pt x="212" y="138"/>
                  </a:lnTo>
                  <a:lnTo>
                    <a:pt x="208" y="133"/>
                  </a:lnTo>
                  <a:lnTo>
                    <a:pt x="203" y="128"/>
                  </a:lnTo>
                  <a:lnTo>
                    <a:pt x="198" y="123"/>
                  </a:lnTo>
                  <a:lnTo>
                    <a:pt x="192" y="117"/>
                  </a:lnTo>
                  <a:lnTo>
                    <a:pt x="187" y="111"/>
                  </a:lnTo>
                  <a:lnTo>
                    <a:pt x="180" y="105"/>
                  </a:lnTo>
                  <a:lnTo>
                    <a:pt x="175" y="100"/>
                  </a:lnTo>
                  <a:lnTo>
                    <a:pt x="169" y="95"/>
                  </a:lnTo>
                  <a:lnTo>
                    <a:pt x="164" y="89"/>
                  </a:lnTo>
                  <a:lnTo>
                    <a:pt x="159" y="86"/>
                  </a:lnTo>
                  <a:lnTo>
                    <a:pt x="154" y="81"/>
                  </a:lnTo>
                  <a:lnTo>
                    <a:pt x="151" y="78"/>
                  </a:lnTo>
                  <a:lnTo>
                    <a:pt x="149" y="75"/>
                  </a:lnTo>
                  <a:lnTo>
                    <a:pt x="146" y="73"/>
                  </a:lnTo>
                  <a:lnTo>
                    <a:pt x="141" y="70"/>
                  </a:lnTo>
                  <a:lnTo>
                    <a:pt x="136" y="67"/>
                  </a:lnTo>
                  <a:lnTo>
                    <a:pt x="131" y="63"/>
                  </a:lnTo>
                  <a:lnTo>
                    <a:pt x="124" y="60"/>
                  </a:lnTo>
                  <a:lnTo>
                    <a:pt x="116" y="56"/>
                  </a:lnTo>
                  <a:lnTo>
                    <a:pt x="109" y="52"/>
                  </a:lnTo>
                  <a:lnTo>
                    <a:pt x="102" y="47"/>
                  </a:lnTo>
                  <a:lnTo>
                    <a:pt x="94" y="44"/>
                  </a:lnTo>
                  <a:lnTo>
                    <a:pt x="87" y="40"/>
                  </a:lnTo>
                  <a:lnTo>
                    <a:pt x="80" y="37"/>
                  </a:lnTo>
                  <a:lnTo>
                    <a:pt x="75" y="33"/>
                  </a:lnTo>
                  <a:lnTo>
                    <a:pt x="69" y="32"/>
                  </a:lnTo>
                  <a:lnTo>
                    <a:pt x="66" y="29"/>
                  </a:lnTo>
                  <a:lnTo>
                    <a:pt x="63" y="28"/>
                  </a:lnTo>
                  <a:lnTo>
                    <a:pt x="63" y="26"/>
                  </a:lnTo>
                  <a:lnTo>
                    <a:pt x="62" y="26"/>
                  </a:lnTo>
                  <a:lnTo>
                    <a:pt x="60" y="26"/>
                  </a:lnTo>
                  <a:lnTo>
                    <a:pt x="56" y="26"/>
                  </a:lnTo>
                  <a:lnTo>
                    <a:pt x="52" y="24"/>
                  </a:lnTo>
                  <a:lnTo>
                    <a:pt x="47" y="23"/>
                  </a:lnTo>
                  <a:lnTo>
                    <a:pt x="42" y="21"/>
                  </a:lnTo>
                  <a:lnTo>
                    <a:pt x="36" y="19"/>
                  </a:lnTo>
                  <a:lnTo>
                    <a:pt x="31" y="17"/>
                  </a:lnTo>
                  <a:lnTo>
                    <a:pt x="25" y="16"/>
                  </a:lnTo>
                  <a:lnTo>
                    <a:pt x="19" y="14"/>
                  </a:lnTo>
                  <a:lnTo>
                    <a:pt x="13" y="13"/>
                  </a:lnTo>
                  <a:lnTo>
                    <a:pt x="10" y="11"/>
                  </a:lnTo>
                  <a:lnTo>
                    <a:pt x="6" y="11"/>
                  </a:lnTo>
                  <a:lnTo>
                    <a:pt x="2" y="9"/>
                  </a:lnTo>
                  <a:lnTo>
                    <a:pt x="0" y="9"/>
                  </a:lnTo>
                  <a:lnTo>
                    <a:pt x="0" y="8"/>
                  </a:lnTo>
                  <a:lnTo>
                    <a:pt x="2" y="8"/>
                  </a:lnTo>
                  <a:lnTo>
                    <a:pt x="4" y="8"/>
                  </a:lnTo>
                  <a:lnTo>
                    <a:pt x="6" y="8"/>
                  </a:lnTo>
                  <a:lnTo>
                    <a:pt x="10" y="6"/>
                  </a:lnTo>
                  <a:lnTo>
                    <a:pt x="12" y="6"/>
                  </a:lnTo>
                  <a:lnTo>
                    <a:pt x="16" y="5"/>
                  </a:lnTo>
                  <a:lnTo>
                    <a:pt x="20" y="5"/>
                  </a:lnTo>
                  <a:lnTo>
                    <a:pt x="25" y="3"/>
                  </a:lnTo>
                  <a:lnTo>
                    <a:pt x="28" y="3"/>
                  </a:lnTo>
                  <a:lnTo>
                    <a:pt x="33" y="3"/>
                  </a:lnTo>
                  <a:lnTo>
                    <a:pt x="38" y="3"/>
                  </a:lnTo>
                  <a:lnTo>
                    <a:pt x="45" y="1"/>
                  </a:lnTo>
                  <a:lnTo>
                    <a:pt x="51" y="1"/>
                  </a:lnTo>
                  <a:lnTo>
                    <a:pt x="59" y="1"/>
                  </a:lnTo>
                  <a:lnTo>
                    <a:pt x="67" y="1"/>
                  </a:lnTo>
                  <a:lnTo>
                    <a:pt x="77" y="0"/>
                  </a:lnTo>
                </a:path>
              </a:pathLst>
            </a:custGeom>
            <a:solidFill>
              <a:srgbClr val="F8F8F8"/>
            </a:solidFill>
            <a:ln w="9525">
              <a:solidFill>
                <a:srgbClr val="C0C0C0"/>
              </a:solidFill>
              <a:round/>
              <a:headEnd/>
              <a:tailEnd/>
            </a:ln>
          </p:spPr>
          <p:txBody>
            <a:bodyPr/>
            <a:lstStyle/>
            <a:p>
              <a:endParaRPr lang="it-IT"/>
            </a:p>
          </p:txBody>
        </p:sp>
        <p:sp>
          <p:nvSpPr>
            <p:cNvPr id="16449" name="Freeform 59"/>
            <p:cNvSpPr>
              <a:spLocks/>
            </p:cNvSpPr>
            <p:nvPr/>
          </p:nvSpPr>
          <p:spPr bwMode="auto">
            <a:xfrm>
              <a:off x="4593" y="1567"/>
              <a:ext cx="574" cy="33"/>
            </a:xfrm>
            <a:custGeom>
              <a:avLst/>
              <a:gdLst>
                <a:gd name="T0" fmla="*/ 176 w 291"/>
                <a:gd name="T1" fmla="*/ 8 h 35"/>
                <a:gd name="T2" fmla="*/ 436 w 291"/>
                <a:gd name="T3" fmla="*/ 5 h 35"/>
                <a:gd name="T4" fmla="*/ 696 w 291"/>
                <a:gd name="T5" fmla="*/ 3 h 35"/>
                <a:gd name="T6" fmla="*/ 969 w 291"/>
                <a:gd name="T7" fmla="*/ 1 h 35"/>
                <a:gd name="T8" fmla="*/ 1229 w 291"/>
                <a:gd name="T9" fmla="*/ 1 h 35"/>
                <a:gd name="T10" fmla="*/ 1497 w 291"/>
                <a:gd name="T11" fmla="*/ 3 h 35"/>
                <a:gd name="T12" fmla="*/ 1752 w 291"/>
                <a:gd name="T13" fmla="*/ 5 h 35"/>
                <a:gd name="T14" fmla="*/ 2020 w 291"/>
                <a:gd name="T15" fmla="*/ 8 h 35"/>
                <a:gd name="T16" fmla="*/ 2148 w 291"/>
                <a:gd name="T17" fmla="*/ 8 h 35"/>
                <a:gd name="T18" fmla="*/ 2156 w 291"/>
                <a:gd name="T19" fmla="*/ 9 h 35"/>
                <a:gd name="T20" fmla="*/ 2172 w 291"/>
                <a:gd name="T21" fmla="*/ 9 h 35"/>
                <a:gd name="T22" fmla="*/ 2188 w 291"/>
                <a:gd name="T23" fmla="*/ 10 h 35"/>
                <a:gd name="T24" fmla="*/ 2201 w 291"/>
                <a:gd name="T25" fmla="*/ 11 h 35"/>
                <a:gd name="T26" fmla="*/ 2201 w 291"/>
                <a:gd name="T27" fmla="*/ 14 h 35"/>
                <a:gd name="T28" fmla="*/ 2217 w 291"/>
                <a:gd name="T29" fmla="*/ 16 h 35"/>
                <a:gd name="T30" fmla="*/ 2217 w 291"/>
                <a:gd name="T31" fmla="*/ 18 h 35"/>
                <a:gd name="T32" fmla="*/ 2225 w 291"/>
                <a:gd name="T33" fmla="*/ 20 h 35"/>
                <a:gd name="T34" fmla="*/ 2217 w 291"/>
                <a:gd name="T35" fmla="*/ 23 h 35"/>
                <a:gd name="T36" fmla="*/ 2217 w 291"/>
                <a:gd name="T37" fmla="*/ 24 h 35"/>
                <a:gd name="T38" fmla="*/ 2201 w 291"/>
                <a:gd name="T39" fmla="*/ 24 h 35"/>
                <a:gd name="T40" fmla="*/ 2201 w 291"/>
                <a:gd name="T41" fmla="*/ 25 h 35"/>
                <a:gd name="T42" fmla="*/ 2188 w 291"/>
                <a:gd name="T43" fmla="*/ 26 h 35"/>
                <a:gd name="T44" fmla="*/ 2180 w 291"/>
                <a:gd name="T45" fmla="*/ 27 h 35"/>
                <a:gd name="T46" fmla="*/ 2164 w 291"/>
                <a:gd name="T47" fmla="*/ 27 h 35"/>
                <a:gd name="T48" fmla="*/ 2156 w 291"/>
                <a:gd name="T49" fmla="*/ 25 h 35"/>
                <a:gd name="T50" fmla="*/ 2028 w 291"/>
                <a:gd name="T51" fmla="*/ 25 h 35"/>
                <a:gd name="T52" fmla="*/ 1767 w 291"/>
                <a:gd name="T53" fmla="*/ 23 h 35"/>
                <a:gd name="T54" fmla="*/ 1505 w 291"/>
                <a:gd name="T55" fmla="*/ 19 h 35"/>
                <a:gd name="T56" fmla="*/ 1237 w 291"/>
                <a:gd name="T57" fmla="*/ 17 h 35"/>
                <a:gd name="T58" fmla="*/ 976 w 291"/>
                <a:gd name="T59" fmla="*/ 17 h 35"/>
                <a:gd name="T60" fmla="*/ 696 w 291"/>
                <a:gd name="T61" fmla="*/ 19 h 35"/>
                <a:gd name="T62" fmla="*/ 436 w 291"/>
                <a:gd name="T63" fmla="*/ 23 h 35"/>
                <a:gd name="T64" fmla="*/ 191 w 291"/>
                <a:gd name="T65" fmla="*/ 25 h 35"/>
                <a:gd name="T66" fmla="*/ 71 w 291"/>
                <a:gd name="T67" fmla="*/ 26 h 35"/>
                <a:gd name="T68" fmla="*/ 55 w 291"/>
                <a:gd name="T69" fmla="*/ 28 h 35"/>
                <a:gd name="T70" fmla="*/ 47 w 291"/>
                <a:gd name="T71" fmla="*/ 28 h 35"/>
                <a:gd name="T72" fmla="*/ 32 w 291"/>
                <a:gd name="T73" fmla="*/ 27 h 35"/>
                <a:gd name="T74" fmla="*/ 24 w 291"/>
                <a:gd name="T75" fmla="*/ 25 h 35"/>
                <a:gd name="T76" fmla="*/ 16 w 291"/>
                <a:gd name="T77" fmla="*/ 25 h 35"/>
                <a:gd name="T78" fmla="*/ 8 w 291"/>
                <a:gd name="T79" fmla="*/ 24 h 35"/>
                <a:gd name="T80" fmla="*/ 0 w 291"/>
                <a:gd name="T81" fmla="*/ 23 h 35"/>
                <a:gd name="T82" fmla="*/ 0 w 291"/>
                <a:gd name="T83" fmla="*/ 20 h 35"/>
                <a:gd name="T84" fmla="*/ 0 w 291"/>
                <a:gd name="T85" fmla="*/ 18 h 35"/>
                <a:gd name="T86" fmla="*/ 8 w 291"/>
                <a:gd name="T87" fmla="*/ 16 h 35"/>
                <a:gd name="T88" fmla="*/ 16 w 291"/>
                <a:gd name="T89" fmla="*/ 14 h 35"/>
                <a:gd name="T90" fmla="*/ 24 w 291"/>
                <a:gd name="T91" fmla="*/ 11 h 35"/>
                <a:gd name="T92" fmla="*/ 39 w 291"/>
                <a:gd name="T93" fmla="*/ 11 h 35"/>
                <a:gd name="T94" fmla="*/ 47 w 291"/>
                <a:gd name="T95" fmla="*/ 9 h 35"/>
                <a:gd name="T96" fmla="*/ 63 w 291"/>
                <a:gd name="T97" fmla="*/ 9 h 35"/>
                <a:gd name="T98" fmla="*/ 77 w 291"/>
                <a:gd name="T99" fmla="*/ 8 h 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1"/>
                <a:gd name="T151" fmla="*/ 0 h 35"/>
                <a:gd name="T152" fmla="*/ 291 w 291"/>
                <a:gd name="T153" fmla="*/ 35 h 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1" h="35">
                  <a:moveTo>
                    <a:pt x="7" y="11"/>
                  </a:moveTo>
                  <a:lnTo>
                    <a:pt x="23" y="9"/>
                  </a:lnTo>
                  <a:lnTo>
                    <a:pt x="41" y="6"/>
                  </a:lnTo>
                  <a:lnTo>
                    <a:pt x="57" y="5"/>
                  </a:lnTo>
                  <a:lnTo>
                    <a:pt x="75" y="3"/>
                  </a:lnTo>
                  <a:lnTo>
                    <a:pt x="91" y="3"/>
                  </a:lnTo>
                  <a:lnTo>
                    <a:pt x="109" y="1"/>
                  </a:lnTo>
                  <a:lnTo>
                    <a:pt x="126" y="1"/>
                  </a:lnTo>
                  <a:lnTo>
                    <a:pt x="144" y="0"/>
                  </a:lnTo>
                  <a:lnTo>
                    <a:pt x="160" y="1"/>
                  </a:lnTo>
                  <a:lnTo>
                    <a:pt x="177" y="1"/>
                  </a:lnTo>
                  <a:lnTo>
                    <a:pt x="195" y="3"/>
                  </a:lnTo>
                  <a:lnTo>
                    <a:pt x="212" y="3"/>
                  </a:lnTo>
                  <a:lnTo>
                    <a:pt x="228" y="5"/>
                  </a:lnTo>
                  <a:lnTo>
                    <a:pt x="246" y="6"/>
                  </a:lnTo>
                  <a:lnTo>
                    <a:pt x="263" y="9"/>
                  </a:lnTo>
                  <a:lnTo>
                    <a:pt x="281" y="11"/>
                  </a:lnTo>
                  <a:lnTo>
                    <a:pt x="280" y="11"/>
                  </a:lnTo>
                  <a:lnTo>
                    <a:pt x="280" y="12"/>
                  </a:lnTo>
                  <a:lnTo>
                    <a:pt x="281" y="12"/>
                  </a:lnTo>
                  <a:lnTo>
                    <a:pt x="283" y="12"/>
                  </a:lnTo>
                  <a:lnTo>
                    <a:pt x="283" y="13"/>
                  </a:lnTo>
                  <a:lnTo>
                    <a:pt x="285" y="13"/>
                  </a:lnTo>
                  <a:lnTo>
                    <a:pt x="285" y="14"/>
                  </a:lnTo>
                  <a:lnTo>
                    <a:pt x="287" y="14"/>
                  </a:lnTo>
                  <a:lnTo>
                    <a:pt x="287" y="16"/>
                  </a:lnTo>
                  <a:lnTo>
                    <a:pt x="287" y="17"/>
                  </a:lnTo>
                  <a:lnTo>
                    <a:pt x="287" y="19"/>
                  </a:lnTo>
                  <a:lnTo>
                    <a:pt x="289" y="19"/>
                  </a:lnTo>
                  <a:lnTo>
                    <a:pt x="289" y="21"/>
                  </a:lnTo>
                  <a:lnTo>
                    <a:pt x="289" y="23"/>
                  </a:lnTo>
                  <a:lnTo>
                    <a:pt x="290" y="23"/>
                  </a:lnTo>
                  <a:lnTo>
                    <a:pt x="289" y="25"/>
                  </a:lnTo>
                  <a:lnTo>
                    <a:pt x="289" y="26"/>
                  </a:lnTo>
                  <a:lnTo>
                    <a:pt x="289" y="28"/>
                  </a:lnTo>
                  <a:lnTo>
                    <a:pt x="287" y="29"/>
                  </a:lnTo>
                  <a:lnTo>
                    <a:pt x="287" y="31"/>
                  </a:lnTo>
                  <a:lnTo>
                    <a:pt x="285" y="32"/>
                  </a:lnTo>
                  <a:lnTo>
                    <a:pt x="284" y="33"/>
                  </a:lnTo>
                  <a:lnTo>
                    <a:pt x="282" y="33"/>
                  </a:lnTo>
                  <a:lnTo>
                    <a:pt x="281" y="33"/>
                  </a:lnTo>
                  <a:lnTo>
                    <a:pt x="281" y="31"/>
                  </a:lnTo>
                  <a:lnTo>
                    <a:pt x="282" y="34"/>
                  </a:lnTo>
                  <a:lnTo>
                    <a:pt x="264" y="31"/>
                  </a:lnTo>
                  <a:lnTo>
                    <a:pt x="248" y="28"/>
                  </a:lnTo>
                  <a:lnTo>
                    <a:pt x="230" y="26"/>
                  </a:lnTo>
                  <a:lnTo>
                    <a:pt x="214" y="23"/>
                  </a:lnTo>
                  <a:lnTo>
                    <a:pt x="196" y="22"/>
                  </a:lnTo>
                  <a:lnTo>
                    <a:pt x="179" y="20"/>
                  </a:lnTo>
                  <a:lnTo>
                    <a:pt x="161" y="20"/>
                  </a:lnTo>
                  <a:lnTo>
                    <a:pt x="145" y="19"/>
                  </a:lnTo>
                  <a:lnTo>
                    <a:pt x="127" y="20"/>
                  </a:lnTo>
                  <a:lnTo>
                    <a:pt x="109" y="20"/>
                  </a:lnTo>
                  <a:lnTo>
                    <a:pt x="91" y="22"/>
                  </a:lnTo>
                  <a:lnTo>
                    <a:pt x="75" y="23"/>
                  </a:lnTo>
                  <a:lnTo>
                    <a:pt x="57" y="26"/>
                  </a:lnTo>
                  <a:lnTo>
                    <a:pt x="41" y="28"/>
                  </a:lnTo>
                  <a:lnTo>
                    <a:pt x="25" y="31"/>
                  </a:lnTo>
                  <a:lnTo>
                    <a:pt x="8" y="34"/>
                  </a:lnTo>
                  <a:lnTo>
                    <a:pt x="9" y="32"/>
                  </a:lnTo>
                  <a:lnTo>
                    <a:pt x="7" y="34"/>
                  </a:lnTo>
                  <a:lnTo>
                    <a:pt x="6" y="34"/>
                  </a:lnTo>
                  <a:lnTo>
                    <a:pt x="4" y="34"/>
                  </a:lnTo>
                  <a:lnTo>
                    <a:pt x="4" y="33"/>
                  </a:lnTo>
                  <a:lnTo>
                    <a:pt x="3" y="33"/>
                  </a:lnTo>
                  <a:lnTo>
                    <a:pt x="3" y="31"/>
                  </a:lnTo>
                  <a:lnTo>
                    <a:pt x="2" y="31"/>
                  </a:lnTo>
                  <a:lnTo>
                    <a:pt x="2" y="30"/>
                  </a:lnTo>
                  <a:lnTo>
                    <a:pt x="1" y="30"/>
                  </a:lnTo>
                  <a:lnTo>
                    <a:pt x="1" y="28"/>
                  </a:lnTo>
                  <a:lnTo>
                    <a:pt x="0" y="28"/>
                  </a:lnTo>
                  <a:lnTo>
                    <a:pt x="0" y="27"/>
                  </a:lnTo>
                  <a:lnTo>
                    <a:pt x="0" y="25"/>
                  </a:lnTo>
                  <a:lnTo>
                    <a:pt x="0" y="23"/>
                  </a:lnTo>
                  <a:lnTo>
                    <a:pt x="0" y="21"/>
                  </a:lnTo>
                  <a:lnTo>
                    <a:pt x="1" y="19"/>
                  </a:lnTo>
                  <a:lnTo>
                    <a:pt x="2" y="17"/>
                  </a:lnTo>
                  <a:lnTo>
                    <a:pt x="2" y="16"/>
                  </a:lnTo>
                  <a:lnTo>
                    <a:pt x="3" y="14"/>
                  </a:lnTo>
                  <a:lnTo>
                    <a:pt x="5" y="14"/>
                  </a:lnTo>
                  <a:lnTo>
                    <a:pt x="6" y="12"/>
                  </a:lnTo>
                  <a:lnTo>
                    <a:pt x="8" y="12"/>
                  </a:lnTo>
                  <a:lnTo>
                    <a:pt x="10" y="11"/>
                  </a:lnTo>
                  <a:lnTo>
                    <a:pt x="7" y="11"/>
                  </a:lnTo>
                </a:path>
              </a:pathLst>
            </a:custGeom>
            <a:solidFill>
              <a:srgbClr val="F8F8F8"/>
            </a:solidFill>
            <a:ln w="18732">
              <a:solidFill>
                <a:srgbClr val="DDDDDD"/>
              </a:solidFill>
              <a:round/>
              <a:headEnd/>
              <a:tailEnd/>
            </a:ln>
          </p:spPr>
          <p:txBody>
            <a:bodyPr/>
            <a:lstStyle/>
            <a:p>
              <a:endParaRPr lang="it-IT"/>
            </a:p>
          </p:txBody>
        </p:sp>
        <p:sp>
          <p:nvSpPr>
            <p:cNvPr id="16450" name="Freeform 60"/>
            <p:cNvSpPr>
              <a:spLocks/>
            </p:cNvSpPr>
            <p:nvPr/>
          </p:nvSpPr>
          <p:spPr bwMode="auto">
            <a:xfrm>
              <a:off x="4423" y="1270"/>
              <a:ext cx="912" cy="309"/>
            </a:xfrm>
            <a:custGeom>
              <a:avLst/>
              <a:gdLst>
                <a:gd name="T0" fmla="*/ 2209 w 462"/>
                <a:gd name="T1" fmla="*/ 255 h 333"/>
                <a:gd name="T2" fmla="*/ 2677 w 462"/>
                <a:gd name="T3" fmla="*/ 261 h 333"/>
                <a:gd name="T4" fmla="*/ 2845 w 462"/>
                <a:gd name="T5" fmla="*/ 265 h 333"/>
                <a:gd name="T6" fmla="*/ 2868 w 462"/>
                <a:gd name="T7" fmla="*/ 252 h 333"/>
                <a:gd name="T8" fmla="*/ 2908 w 462"/>
                <a:gd name="T9" fmla="*/ 227 h 333"/>
                <a:gd name="T10" fmla="*/ 2985 w 462"/>
                <a:gd name="T11" fmla="*/ 201 h 333"/>
                <a:gd name="T12" fmla="*/ 3064 w 462"/>
                <a:gd name="T13" fmla="*/ 184 h 333"/>
                <a:gd name="T14" fmla="*/ 3332 w 462"/>
                <a:gd name="T15" fmla="*/ 182 h 333"/>
                <a:gd name="T16" fmla="*/ 3230 w 462"/>
                <a:gd name="T17" fmla="*/ 148 h 333"/>
                <a:gd name="T18" fmla="*/ 2993 w 462"/>
                <a:gd name="T19" fmla="*/ 150 h 333"/>
                <a:gd name="T20" fmla="*/ 2876 w 462"/>
                <a:gd name="T21" fmla="*/ 144 h 333"/>
                <a:gd name="T22" fmla="*/ 2837 w 462"/>
                <a:gd name="T23" fmla="*/ 150 h 333"/>
                <a:gd name="T24" fmla="*/ 2724 w 462"/>
                <a:gd name="T25" fmla="*/ 151 h 333"/>
                <a:gd name="T26" fmla="*/ 2724 w 462"/>
                <a:gd name="T27" fmla="*/ 136 h 333"/>
                <a:gd name="T28" fmla="*/ 2821 w 462"/>
                <a:gd name="T29" fmla="*/ 143 h 333"/>
                <a:gd name="T30" fmla="*/ 2876 w 462"/>
                <a:gd name="T31" fmla="*/ 137 h 333"/>
                <a:gd name="T32" fmla="*/ 3008 w 462"/>
                <a:gd name="T33" fmla="*/ 133 h 333"/>
                <a:gd name="T34" fmla="*/ 3048 w 462"/>
                <a:gd name="T35" fmla="*/ 109 h 333"/>
                <a:gd name="T36" fmla="*/ 2961 w 462"/>
                <a:gd name="T37" fmla="*/ 102 h 333"/>
                <a:gd name="T38" fmla="*/ 2961 w 462"/>
                <a:gd name="T39" fmla="*/ 98 h 333"/>
                <a:gd name="T40" fmla="*/ 3093 w 462"/>
                <a:gd name="T41" fmla="*/ 101 h 333"/>
                <a:gd name="T42" fmla="*/ 3385 w 462"/>
                <a:gd name="T43" fmla="*/ 99 h 333"/>
                <a:gd name="T44" fmla="*/ 3524 w 462"/>
                <a:gd name="T45" fmla="*/ 87 h 333"/>
                <a:gd name="T46" fmla="*/ 3500 w 462"/>
                <a:gd name="T47" fmla="*/ 56 h 333"/>
                <a:gd name="T48" fmla="*/ 3316 w 462"/>
                <a:gd name="T49" fmla="*/ 43 h 333"/>
                <a:gd name="T50" fmla="*/ 3429 w 462"/>
                <a:gd name="T51" fmla="*/ 42 h 333"/>
                <a:gd name="T52" fmla="*/ 3445 w 462"/>
                <a:gd name="T53" fmla="*/ 28 h 333"/>
                <a:gd name="T54" fmla="*/ 3293 w 462"/>
                <a:gd name="T55" fmla="*/ 28 h 333"/>
                <a:gd name="T56" fmla="*/ 3340 w 462"/>
                <a:gd name="T57" fmla="*/ 18 h 333"/>
                <a:gd name="T58" fmla="*/ 3401 w 462"/>
                <a:gd name="T59" fmla="*/ 17 h 333"/>
                <a:gd name="T60" fmla="*/ 3445 w 462"/>
                <a:gd name="T61" fmla="*/ 2 h 333"/>
                <a:gd name="T62" fmla="*/ 1871 w 462"/>
                <a:gd name="T63" fmla="*/ 6 h 333"/>
                <a:gd name="T64" fmla="*/ 184 w 462"/>
                <a:gd name="T65" fmla="*/ 5 h 333"/>
                <a:gd name="T66" fmla="*/ 109 w 462"/>
                <a:gd name="T67" fmla="*/ 16 h 333"/>
                <a:gd name="T68" fmla="*/ 176 w 462"/>
                <a:gd name="T69" fmla="*/ 17 h 333"/>
                <a:gd name="T70" fmla="*/ 261 w 462"/>
                <a:gd name="T71" fmla="*/ 28 h 333"/>
                <a:gd name="T72" fmla="*/ 63 w 462"/>
                <a:gd name="T73" fmla="*/ 28 h 333"/>
                <a:gd name="T74" fmla="*/ 55 w 462"/>
                <a:gd name="T75" fmla="*/ 41 h 333"/>
                <a:gd name="T76" fmla="*/ 176 w 462"/>
                <a:gd name="T77" fmla="*/ 42 h 333"/>
                <a:gd name="T78" fmla="*/ 32 w 462"/>
                <a:gd name="T79" fmla="*/ 54 h 333"/>
                <a:gd name="T80" fmla="*/ 0 w 462"/>
                <a:gd name="T81" fmla="*/ 76 h 333"/>
                <a:gd name="T82" fmla="*/ 77 w 462"/>
                <a:gd name="T83" fmla="*/ 96 h 333"/>
                <a:gd name="T84" fmla="*/ 553 w 462"/>
                <a:gd name="T85" fmla="*/ 97 h 333"/>
                <a:gd name="T86" fmla="*/ 569 w 462"/>
                <a:gd name="T87" fmla="*/ 101 h 333"/>
                <a:gd name="T88" fmla="*/ 492 w 462"/>
                <a:gd name="T89" fmla="*/ 105 h 333"/>
                <a:gd name="T90" fmla="*/ 468 w 462"/>
                <a:gd name="T91" fmla="*/ 124 h 333"/>
                <a:gd name="T92" fmla="*/ 537 w 462"/>
                <a:gd name="T93" fmla="*/ 135 h 333"/>
                <a:gd name="T94" fmla="*/ 640 w 462"/>
                <a:gd name="T95" fmla="*/ 137 h 333"/>
                <a:gd name="T96" fmla="*/ 685 w 462"/>
                <a:gd name="T97" fmla="*/ 142 h 333"/>
                <a:gd name="T98" fmla="*/ 792 w 462"/>
                <a:gd name="T99" fmla="*/ 137 h 333"/>
                <a:gd name="T100" fmla="*/ 799 w 462"/>
                <a:gd name="T101" fmla="*/ 149 h 333"/>
                <a:gd name="T102" fmla="*/ 701 w 462"/>
                <a:gd name="T103" fmla="*/ 151 h 333"/>
                <a:gd name="T104" fmla="*/ 655 w 462"/>
                <a:gd name="T105" fmla="*/ 144 h 333"/>
                <a:gd name="T106" fmla="*/ 545 w 462"/>
                <a:gd name="T107" fmla="*/ 150 h 333"/>
                <a:gd name="T108" fmla="*/ 316 w 462"/>
                <a:gd name="T109" fmla="*/ 148 h 333"/>
                <a:gd name="T110" fmla="*/ 184 w 462"/>
                <a:gd name="T111" fmla="*/ 179 h 333"/>
                <a:gd name="T112" fmla="*/ 409 w 462"/>
                <a:gd name="T113" fmla="*/ 186 h 333"/>
                <a:gd name="T114" fmla="*/ 468 w 462"/>
                <a:gd name="T115" fmla="*/ 200 h 333"/>
                <a:gd name="T116" fmla="*/ 592 w 462"/>
                <a:gd name="T117" fmla="*/ 222 h 333"/>
                <a:gd name="T118" fmla="*/ 663 w 462"/>
                <a:gd name="T119" fmla="*/ 248 h 333"/>
                <a:gd name="T120" fmla="*/ 724 w 462"/>
                <a:gd name="T121" fmla="*/ 264 h 333"/>
                <a:gd name="T122" fmla="*/ 1285 w 462"/>
                <a:gd name="T123" fmla="*/ 257 h 333"/>
                <a:gd name="T124" fmla="*/ 1563 w 462"/>
                <a:gd name="T125" fmla="*/ 255 h 3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2"/>
                <a:gd name="T190" fmla="*/ 0 h 333"/>
                <a:gd name="T191" fmla="*/ 462 w 462"/>
                <a:gd name="T192" fmla="*/ 333 h 3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2" h="333">
                  <a:moveTo>
                    <a:pt x="228" y="318"/>
                  </a:moveTo>
                  <a:lnTo>
                    <a:pt x="228" y="319"/>
                  </a:lnTo>
                  <a:lnTo>
                    <a:pt x="230" y="319"/>
                  </a:lnTo>
                  <a:lnTo>
                    <a:pt x="232" y="319"/>
                  </a:lnTo>
                  <a:lnTo>
                    <a:pt x="235" y="319"/>
                  </a:lnTo>
                  <a:lnTo>
                    <a:pt x="239" y="319"/>
                  </a:lnTo>
                  <a:lnTo>
                    <a:pt x="244" y="319"/>
                  </a:lnTo>
                  <a:lnTo>
                    <a:pt x="250" y="319"/>
                  </a:lnTo>
                  <a:lnTo>
                    <a:pt x="255" y="319"/>
                  </a:lnTo>
                  <a:lnTo>
                    <a:pt x="260" y="319"/>
                  </a:lnTo>
                  <a:lnTo>
                    <a:pt x="265" y="319"/>
                  </a:lnTo>
                  <a:lnTo>
                    <a:pt x="270" y="319"/>
                  </a:lnTo>
                  <a:lnTo>
                    <a:pt x="276" y="319"/>
                  </a:lnTo>
                  <a:lnTo>
                    <a:pt x="279" y="319"/>
                  </a:lnTo>
                  <a:lnTo>
                    <a:pt x="284" y="319"/>
                  </a:lnTo>
                  <a:lnTo>
                    <a:pt x="287" y="319"/>
                  </a:lnTo>
                  <a:lnTo>
                    <a:pt x="291" y="319"/>
                  </a:lnTo>
                  <a:lnTo>
                    <a:pt x="294" y="321"/>
                  </a:lnTo>
                  <a:lnTo>
                    <a:pt x="297" y="321"/>
                  </a:lnTo>
                  <a:lnTo>
                    <a:pt x="301" y="321"/>
                  </a:lnTo>
                  <a:lnTo>
                    <a:pt x="305" y="321"/>
                  </a:lnTo>
                  <a:lnTo>
                    <a:pt x="308" y="323"/>
                  </a:lnTo>
                  <a:lnTo>
                    <a:pt x="312" y="323"/>
                  </a:lnTo>
                  <a:lnTo>
                    <a:pt x="316" y="323"/>
                  </a:lnTo>
                  <a:lnTo>
                    <a:pt x="321" y="323"/>
                  </a:lnTo>
                  <a:lnTo>
                    <a:pt x="324" y="325"/>
                  </a:lnTo>
                  <a:lnTo>
                    <a:pt x="328" y="325"/>
                  </a:lnTo>
                  <a:lnTo>
                    <a:pt x="332" y="326"/>
                  </a:lnTo>
                  <a:lnTo>
                    <a:pt x="337" y="326"/>
                  </a:lnTo>
                  <a:lnTo>
                    <a:pt x="340" y="327"/>
                  </a:lnTo>
                  <a:lnTo>
                    <a:pt x="344" y="327"/>
                  </a:lnTo>
                  <a:lnTo>
                    <a:pt x="348" y="327"/>
                  </a:lnTo>
                  <a:lnTo>
                    <a:pt x="351" y="327"/>
                  </a:lnTo>
                  <a:lnTo>
                    <a:pt x="351" y="328"/>
                  </a:lnTo>
                  <a:lnTo>
                    <a:pt x="353" y="328"/>
                  </a:lnTo>
                  <a:lnTo>
                    <a:pt x="354" y="328"/>
                  </a:lnTo>
                  <a:lnTo>
                    <a:pt x="356" y="328"/>
                  </a:lnTo>
                  <a:lnTo>
                    <a:pt x="358" y="328"/>
                  </a:lnTo>
                  <a:lnTo>
                    <a:pt x="359" y="328"/>
                  </a:lnTo>
                  <a:lnTo>
                    <a:pt x="361" y="328"/>
                  </a:lnTo>
                  <a:lnTo>
                    <a:pt x="361" y="330"/>
                  </a:lnTo>
                  <a:lnTo>
                    <a:pt x="363" y="330"/>
                  </a:lnTo>
                  <a:lnTo>
                    <a:pt x="364" y="330"/>
                  </a:lnTo>
                  <a:lnTo>
                    <a:pt x="366" y="330"/>
                  </a:lnTo>
                  <a:lnTo>
                    <a:pt x="367" y="332"/>
                  </a:lnTo>
                  <a:lnTo>
                    <a:pt x="369" y="332"/>
                  </a:lnTo>
                  <a:lnTo>
                    <a:pt x="370" y="332"/>
                  </a:lnTo>
                  <a:lnTo>
                    <a:pt x="372" y="332"/>
                  </a:lnTo>
                  <a:lnTo>
                    <a:pt x="370" y="332"/>
                  </a:lnTo>
                  <a:lnTo>
                    <a:pt x="370" y="331"/>
                  </a:lnTo>
                  <a:lnTo>
                    <a:pt x="370" y="330"/>
                  </a:lnTo>
                  <a:lnTo>
                    <a:pt x="370" y="328"/>
                  </a:lnTo>
                  <a:lnTo>
                    <a:pt x="370" y="327"/>
                  </a:lnTo>
                  <a:lnTo>
                    <a:pt x="371" y="325"/>
                  </a:lnTo>
                  <a:lnTo>
                    <a:pt x="371" y="323"/>
                  </a:lnTo>
                  <a:lnTo>
                    <a:pt x="371" y="321"/>
                  </a:lnTo>
                  <a:lnTo>
                    <a:pt x="373" y="319"/>
                  </a:lnTo>
                  <a:lnTo>
                    <a:pt x="373" y="318"/>
                  </a:lnTo>
                  <a:lnTo>
                    <a:pt x="373" y="316"/>
                  </a:lnTo>
                  <a:lnTo>
                    <a:pt x="374" y="315"/>
                  </a:lnTo>
                  <a:lnTo>
                    <a:pt x="374" y="313"/>
                  </a:lnTo>
                  <a:lnTo>
                    <a:pt x="374" y="312"/>
                  </a:lnTo>
                  <a:lnTo>
                    <a:pt x="374" y="310"/>
                  </a:lnTo>
                  <a:lnTo>
                    <a:pt x="374" y="308"/>
                  </a:lnTo>
                  <a:lnTo>
                    <a:pt x="374" y="306"/>
                  </a:lnTo>
                  <a:lnTo>
                    <a:pt x="374" y="303"/>
                  </a:lnTo>
                  <a:lnTo>
                    <a:pt x="374" y="302"/>
                  </a:lnTo>
                  <a:lnTo>
                    <a:pt x="375" y="298"/>
                  </a:lnTo>
                  <a:lnTo>
                    <a:pt x="375" y="296"/>
                  </a:lnTo>
                  <a:lnTo>
                    <a:pt x="375" y="295"/>
                  </a:lnTo>
                  <a:lnTo>
                    <a:pt x="375" y="293"/>
                  </a:lnTo>
                  <a:lnTo>
                    <a:pt x="377" y="289"/>
                  </a:lnTo>
                  <a:lnTo>
                    <a:pt x="377" y="287"/>
                  </a:lnTo>
                  <a:lnTo>
                    <a:pt x="378" y="286"/>
                  </a:lnTo>
                  <a:lnTo>
                    <a:pt x="378" y="284"/>
                  </a:lnTo>
                  <a:lnTo>
                    <a:pt x="380" y="281"/>
                  </a:lnTo>
                  <a:lnTo>
                    <a:pt x="380" y="280"/>
                  </a:lnTo>
                  <a:lnTo>
                    <a:pt x="380" y="278"/>
                  </a:lnTo>
                  <a:lnTo>
                    <a:pt x="380" y="277"/>
                  </a:lnTo>
                  <a:lnTo>
                    <a:pt x="381" y="274"/>
                  </a:lnTo>
                  <a:lnTo>
                    <a:pt x="381" y="273"/>
                  </a:lnTo>
                  <a:lnTo>
                    <a:pt x="383" y="271"/>
                  </a:lnTo>
                  <a:lnTo>
                    <a:pt x="383" y="269"/>
                  </a:lnTo>
                  <a:lnTo>
                    <a:pt x="385" y="265"/>
                  </a:lnTo>
                  <a:lnTo>
                    <a:pt x="385" y="263"/>
                  </a:lnTo>
                  <a:lnTo>
                    <a:pt x="385" y="262"/>
                  </a:lnTo>
                  <a:lnTo>
                    <a:pt x="385" y="260"/>
                  </a:lnTo>
                  <a:lnTo>
                    <a:pt x="386" y="257"/>
                  </a:lnTo>
                  <a:lnTo>
                    <a:pt x="386" y="255"/>
                  </a:lnTo>
                  <a:lnTo>
                    <a:pt x="388" y="254"/>
                  </a:lnTo>
                  <a:lnTo>
                    <a:pt x="388" y="252"/>
                  </a:lnTo>
                  <a:lnTo>
                    <a:pt x="389" y="249"/>
                  </a:lnTo>
                  <a:lnTo>
                    <a:pt x="389" y="247"/>
                  </a:lnTo>
                  <a:lnTo>
                    <a:pt x="389" y="245"/>
                  </a:lnTo>
                  <a:lnTo>
                    <a:pt x="390" y="243"/>
                  </a:lnTo>
                  <a:lnTo>
                    <a:pt x="390" y="242"/>
                  </a:lnTo>
                  <a:lnTo>
                    <a:pt x="391" y="240"/>
                  </a:lnTo>
                  <a:lnTo>
                    <a:pt x="393" y="238"/>
                  </a:lnTo>
                  <a:lnTo>
                    <a:pt x="393" y="236"/>
                  </a:lnTo>
                  <a:lnTo>
                    <a:pt x="394" y="235"/>
                  </a:lnTo>
                  <a:lnTo>
                    <a:pt x="394" y="234"/>
                  </a:lnTo>
                  <a:lnTo>
                    <a:pt x="396" y="232"/>
                  </a:lnTo>
                  <a:lnTo>
                    <a:pt x="398" y="230"/>
                  </a:lnTo>
                  <a:lnTo>
                    <a:pt x="400" y="228"/>
                  </a:lnTo>
                  <a:lnTo>
                    <a:pt x="401" y="228"/>
                  </a:lnTo>
                  <a:lnTo>
                    <a:pt x="403" y="227"/>
                  </a:lnTo>
                  <a:lnTo>
                    <a:pt x="405" y="227"/>
                  </a:lnTo>
                  <a:lnTo>
                    <a:pt x="408" y="226"/>
                  </a:lnTo>
                  <a:lnTo>
                    <a:pt x="409" y="226"/>
                  </a:lnTo>
                  <a:lnTo>
                    <a:pt x="413" y="226"/>
                  </a:lnTo>
                  <a:lnTo>
                    <a:pt x="415" y="226"/>
                  </a:lnTo>
                  <a:lnTo>
                    <a:pt x="419" y="226"/>
                  </a:lnTo>
                  <a:lnTo>
                    <a:pt x="421" y="227"/>
                  </a:lnTo>
                  <a:lnTo>
                    <a:pt x="424" y="227"/>
                  </a:lnTo>
                  <a:lnTo>
                    <a:pt x="425" y="227"/>
                  </a:lnTo>
                  <a:lnTo>
                    <a:pt x="428" y="227"/>
                  </a:lnTo>
                  <a:lnTo>
                    <a:pt x="430" y="227"/>
                  </a:lnTo>
                  <a:lnTo>
                    <a:pt x="432" y="227"/>
                  </a:lnTo>
                  <a:lnTo>
                    <a:pt x="433" y="227"/>
                  </a:lnTo>
                  <a:lnTo>
                    <a:pt x="434" y="226"/>
                  </a:lnTo>
                  <a:lnTo>
                    <a:pt x="433" y="226"/>
                  </a:lnTo>
                  <a:lnTo>
                    <a:pt x="433" y="224"/>
                  </a:lnTo>
                  <a:lnTo>
                    <a:pt x="431" y="222"/>
                  </a:lnTo>
                  <a:lnTo>
                    <a:pt x="431" y="219"/>
                  </a:lnTo>
                  <a:lnTo>
                    <a:pt x="429" y="215"/>
                  </a:lnTo>
                  <a:lnTo>
                    <a:pt x="428" y="212"/>
                  </a:lnTo>
                  <a:lnTo>
                    <a:pt x="427" y="208"/>
                  </a:lnTo>
                  <a:lnTo>
                    <a:pt x="427" y="205"/>
                  </a:lnTo>
                  <a:lnTo>
                    <a:pt x="425" y="202"/>
                  </a:lnTo>
                  <a:lnTo>
                    <a:pt x="423" y="198"/>
                  </a:lnTo>
                  <a:lnTo>
                    <a:pt x="421" y="195"/>
                  </a:lnTo>
                  <a:lnTo>
                    <a:pt x="421" y="191"/>
                  </a:lnTo>
                  <a:lnTo>
                    <a:pt x="420" y="189"/>
                  </a:lnTo>
                  <a:lnTo>
                    <a:pt x="420" y="187"/>
                  </a:lnTo>
                  <a:lnTo>
                    <a:pt x="420" y="185"/>
                  </a:lnTo>
                  <a:lnTo>
                    <a:pt x="420" y="183"/>
                  </a:lnTo>
                  <a:lnTo>
                    <a:pt x="418" y="185"/>
                  </a:lnTo>
                  <a:lnTo>
                    <a:pt x="417" y="185"/>
                  </a:lnTo>
                  <a:lnTo>
                    <a:pt x="415" y="185"/>
                  </a:lnTo>
                  <a:lnTo>
                    <a:pt x="413" y="185"/>
                  </a:lnTo>
                  <a:lnTo>
                    <a:pt x="410" y="187"/>
                  </a:lnTo>
                  <a:lnTo>
                    <a:pt x="408" y="187"/>
                  </a:lnTo>
                  <a:lnTo>
                    <a:pt x="406" y="187"/>
                  </a:lnTo>
                  <a:lnTo>
                    <a:pt x="404" y="187"/>
                  </a:lnTo>
                  <a:lnTo>
                    <a:pt x="401" y="188"/>
                  </a:lnTo>
                  <a:lnTo>
                    <a:pt x="399" y="188"/>
                  </a:lnTo>
                  <a:lnTo>
                    <a:pt x="396" y="188"/>
                  </a:lnTo>
                  <a:lnTo>
                    <a:pt x="394" y="188"/>
                  </a:lnTo>
                  <a:lnTo>
                    <a:pt x="392" y="189"/>
                  </a:lnTo>
                  <a:lnTo>
                    <a:pt x="390" y="189"/>
                  </a:lnTo>
                  <a:lnTo>
                    <a:pt x="389" y="189"/>
                  </a:lnTo>
                  <a:lnTo>
                    <a:pt x="388" y="189"/>
                  </a:lnTo>
                  <a:lnTo>
                    <a:pt x="386" y="189"/>
                  </a:lnTo>
                  <a:lnTo>
                    <a:pt x="386" y="188"/>
                  </a:lnTo>
                  <a:lnTo>
                    <a:pt x="384" y="188"/>
                  </a:lnTo>
                  <a:lnTo>
                    <a:pt x="384" y="186"/>
                  </a:lnTo>
                  <a:lnTo>
                    <a:pt x="382" y="186"/>
                  </a:lnTo>
                  <a:lnTo>
                    <a:pt x="382" y="184"/>
                  </a:lnTo>
                  <a:lnTo>
                    <a:pt x="380" y="184"/>
                  </a:lnTo>
                  <a:lnTo>
                    <a:pt x="380" y="182"/>
                  </a:lnTo>
                  <a:lnTo>
                    <a:pt x="378" y="182"/>
                  </a:lnTo>
                  <a:lnTo>
                    <a:pt x="378" y="180"/>
                  </a:lnTo>
                  <a:lnTo>
                    <a:pt x="376" y="180"/>
                  </a:lnTo>
                  <a:lnTo>
                    <a:pt x="374" y="180"/>
                  </a:lnTo>
                  <a:lnTo>
                    <a:pt x="374" y="179"/>
                  </a:lnTo>
                  <a:lnTo>
                    <a:pt x="373" y="180"/>
                  </a:lnTo>
                  <a:lnTo>
                    <a:pt x="373" y="181"/>
                  </a:lnTo>
                  <a:lnTo>
                    <a:pt x="372" y="183"/>
                  </a:lnTo>
                  <a:lnTo>
                    <a:pt x="372" y="184"/>
                  </a:lnTo>
                  <a:lnTo>
                    <a:pt x="370" y="186"/>
                  </a:lnTo>
                  <a:lnTo>
                    <a:pt x="370" y="188"/>
                  </a:lnTo>
                  <a:lnTo>
                    <a:pt x="369" y="189"/>
                  </a:lnTo>
                  <a:lnTo>
                    <a:pt x="367" y="190"/>
                  </a:lnTo>
                  <a:lnTo>
                    <a:pt x="365" y="190"/>
                  </a:lnTo>
                  <a:lnTo>
                    <a:pt x="364" y="190"/>
                  </a:lnTo>
                  <a:lnTo>
                    <a:pt x="362" y="190"/>
                  </a:lnTo>
                  <a:lnTo>
                    <a:pt x="360" y="190"/>
                  </a:lnTo>
                  <a:lnTo>
                    <a:pt x="359" y="190"/>
                  </a:lnTo>
                  <a:lnTo>
                    <a:pt x="358" y="190"/>
                  </a:lnTo>
                  <a:lnTo>
                    <a:pt x="356" y="190"/>
                  </a:lnTo>
                  <a:lnTo>
                    <a:pt x="354" y="190"/>
                  </a:lnTo>
                  <a:lnTo>
                    <a:pt x="354" y="189"/>
                  </a:lnTo>
                  <a:lnTo>
                    <a:pt x="354" y="188"/>
                  </a:lnTo>
                  <a:lnTo>
                    <a:pt x="354" y="187"/>
                  </a:lnTo>
                  <a:lnTo>
                    <a:pt x="354" y="185"/>
                  </a:lnTo>
                  <a:lnTo>
                    <a:pt x="354" y="183"/>
                  </a:lnTo>
                  <a:lnTo>
                    <a:pt x="354" y="182"/>
                  </a:lnTo>
                  <a:lnTo>
                    <a:pt x="354" y="180"/>
                  </a:lnTo>
                  <a:lnTo>
                    <a:pt x="354" y="178"/>
                  </a:lnTo>
                  <a:lnTo>
                    <a:pt x="354" y="177"/>
                  </a:lnTo>
                  <a:lnTo>
                    <a:pt x="354" y="176"/>
                  </a:lnTo>
                  <a:lnTo>
                    <a:pt x="354" y="174"/>
                  </a:lnTo>
                  <a:lnTo>
                    <a:pt x="354" y="172"/>
                  </a:lnTo>
                  <a:lnTo>
                    <a:pt x="354" y="170"/>
                  </a:lnTo>
                  <a:lnTo>
                    <a:pt x="354" y="169"/>
                  </a:lnTo>
                  <a:lnTo>
                    <a:pt x="354" y="171"/>
                  </a:lnTo>
                  <a:lnTo>
                    <a:pt x="354" y="173"/>
                  </a:lnTo>
                  <a:lnTo>
                    <a:pt x="355" y="173"/>
                  </a:lnTo>
                  <a:lnTo>
                    <a:pt x="355" y="174"/>
                  </a:lnTo>
                  <a:lnTo>
                    <a:pt x="356" y="174"/>
                  </a:lnTo>
                  <a:lnTo>
                    <a:pt x="358" y="176"/>
                  </a:lnTo>
                  <a:lnTo>
                    <a:pt x="359" y="176"/>
                  </a:lnTo>
                  <a:lnTo>
                    <a:pt x="359" y="178"/>
                  </a:lnTo>
                  <a:lnTo>
                    <a:pt x="361" y="178"/>
                  </a:lnTo>
                  <a:lnTo>
                    <a:pt x="362" y="179"/>
                  </a:lnTo>
                  <a:lnTo>
                    <a:pt x="364" y="179"/>
                  </a:lnTo>
                  <a:lnTo>
                    <a:pt x="366" y="179"/>
                  </a:lnTo>
                  <a:lnTo>
                    <a:pt x="367" y="179"/>
                  </a:lnTo>
                  <a:lnTo>
                    <a:pt x="369" y="179"/>
                  </a:lnTo>
                  <a:lnTo>
                    <a:pt x="371" y="178"/>
                  </a:lnTo>
                  <a:lnTo>
                    <a:pt x="371" y="177"/>
                  </a:lnTo>
                  <a:lnTo>
                    <a:pt x="373" y="175"/>
                  </a:lnTo>
                  <a:lnTo>
                    <a:pt x="373" y="174"/>
                  </a:lnTo>
                  <a:lnTo>
                    <a:pt x="374" y="172"/>
                  </a:lnTo>
                  <a:lnTo>
                    <a:pt x="374" y="171"/>
                  </a:lnTo>
                  <a:lnTo>
                    <a:pt x="374" y="169"/>
                  </a:lnTo>
                  <a:lnTo>
                    <a:pt x="374" y="171"/>
                  </a:lnTo>
                  <a:lnTo>
                    <a:pt x="376" y="171"/>
                  </a:lnTo>
                  <a:lnTo>
                    <a:pt x="378" y="171"/>
                  </a:lnTo>
                  <a:lnTo>
                    <a:pt x="380" y="171"/>
                  </a:lnTo>
                  <a:lnTo>
                    <a:pt x="381" y="170"/>
                  </a:lnTo>
                  <a:lnTo>
                    <a:pt x="382" y="170"/>
                  </a:lnTo>
                  <a:lnTo>
                    <a:pt x="384" y="170"/>
                  </a:lnTo>
                  <a:lnTo>
                    <a:pt x="386" y="170"/>
                  </a:lnTo>
                  <a:lnTo>
                    <a:pt x="388" y="169"/>
                  </a:lnTo>
                  <a:lnTo>
                    <a:pt x="390" y="167"/>
                  </a:lnTo>
                  <a:lnTo>
                    <a:pt x="391" y="166"/>
                  </a:lnTo>
                  <a:lnTo>
                    <a:pt x="393" y="164"/>
                  </a:lnTo>
                  <a:lnTo>
                    <a:pt x="394" y="163"/>
                  </a:lnTo>
                  <a:lnTo>
                    <a:pt x="394" y="161"/>
                  </a:lnTo>
                  <a:lnTo>
                    <a:pt x="396" y="159"/>
                  </a:lnTo>
                  <a:lnTo>
                    <a:pt x="396" y="157"/>
                  </a:lnTo>
                  <a:lnTo>
                    <a:pt x="396" y="155"/>
                  </a:lnTo>
                  <a:lnTo>
                    <a:pt x="396" y="154"/>
                  </a:lnTo>
                  <a:lnTo>
                    <a:pt x="398" y="151"/>
                  </a:lnTo>
                  <a:lnTo>
                    <a:pt x="397" y="149"/>
                  </a:lnTo>
                  <a:lnTo>
                    <a:pt x="397" y="147"/>
                  </a:lnTo>
                  <a:lnTo>
                    <a:pt x="397" y="145"/>
                  </a:lnTo>
                  <a:lnTo>
                    <a:pt x="397" y="142"/>
                  </a:lnTo>
                  <a:lnTo>
                    <a:pt x="396" y="140"/>
                  </a:lnTo>
                  <a:lnTo>
                    <a:pt x="396" y="139"/>
                  </a:lnTo>
                  <a:lnTo>
                    <a:pt x="396" y="137"/>
                  </a:lnTo>
                  <a:lnTo>
                    <a:pt x="396" y="135"/>
                  </a:lnTo>
                  <a:lnTo>
                    <a:pt x="394" y="135"/>
                  </a:lnTo>
                  <a:lnTo>
                    <a:pt x="394" y="133"/>
                  </a:lnTo>
                  <a:lnTo>
                    <a:pt x="393" y="133"/>
                  </a:lnTo>
                  <a:lnTo>
                    <a:pt x="393" y="131"/>
                  </a:lnTo>
                  <a:lnTo>
                    <a:pt x="391" y="131"/>
                  </a:lnTo>
                  <a:lnTo>
                    <a:pt x="390" y="131"/>
                  </a:lnTo>
                  <a:lnTo>
                    <a:pt x="390" y="129"/>
                  </a:lnTo>
                  <a:lnTo>
                    <a:pt x="388" y="129"/>
                  </a:lnTo>
                  <a:lnTo>
                    <a:pt x="387" y="129"/>
                  </a:lnTo>
                  <a:lnTo>
                    <a:pt x="387" y="128"/>
                  </a:lnTo>
                  <a:lnTo>
                    <a:pt x="385" y="128"/>
                  </a:lnTo>
                  <a:lnTo>
                    <a:pt x="385" y="127"/>
                  </a:lnTo>
                  <a:lnTo>
                    <a:pt x="385" y="126"/>
                  </a:lnTo>
                  <a:lnTo>
                    <a:pt x="385" y="124"/>
                  </a:lnTo>
                  <a:lnTo>
                    <a:pt x="385" y="123"/>
                  </a:lnTo>
                  <a:lnTo>
                    <a:pt x="385" y="122"/>
                  </a:lnTo>
                  <a:lnTo>
                    <a:pt x="385" y="124"/>
                  </a:lnTo>
                  <a:lnTo>
                    <a:pt x="387" y="124"/>
                  </a:lnTo>
                  <a:lnTo>
                    <a:pt x="387" y="126"/>
                  </a:lnTo>
                  <a:lnTo>
                    <a:pt x="389" y="126"/>
                  </a:lnTo>
                  <a:lnTo>
                    <a:pt x="390" y="126"/>
                  </a:lnTo>
                  <a:lnTo>
                    <a:pt x="392" y="126"/>
                  </a:lnTo>
                  <a:lnTo>
                    <a:pt x="393" y="127"/>
                  </a:lnTo>
                  <a:lnTo>
                    <a:pt x="394" y="127"/>
                  </a:lnTo>
                  <a:lnTo>
                    <a:pt x="396" y="127"/>
                  </a:lnTo>
                  <a:lnTo>
                    <a:pt x="398" y="127"/>
                  </a:lnTo>
                  <a:lnTo>
                    <a:pt x="399" y="127"/>
                  </a:lnTo>
                  <a:lnTo>
                    <a:pt x="401" y="127"/>
                  </a:lnTo>
                  <a:lnTo>
                    <a:pt x="402" y="127"/>
                  </a:lnTo>
                  <a:lnTo>
                    <a:pt x="404" y="127"/>
                  </a:lnTo>
                  <a:lnTo>
                    <a:pt x="406" y="127"/>
                  </a:lnTo>
                  <a:lnTo>
                    <a:pt x="408" y="127"/>
                  </a:lnTo>
                  <a:lnTo>
                    <a:pt x="409" y="127"/>
                  </a:lnTo>
                  <a:lnTo>
                    <a:pt x="412" y="127"/>
                  </a:lnTo>
                  <a:lnTo>
                    <a:pt x="414" y="127"/>
                  </a:lnTo>
                  <a:lnTo>
                    <a:pt x="418" y="127"/>
                  </a:lnTo>
                  <a:lnTo>
                    <a:pt x="421" y="127"/>
                  </a:lnTo>
                  <a:lnTo>
                    <a:pt x="424" y="126"/>
                  </a:lnTo>
                  <a:lnTo>
                    <a:pt x="426" y="126"/>
                  </a:lnTo>
                  <a:lnTo>
                    <a:pt x="429" y="126"/>
                  </a:lnTo>
                  <a:lnTo>
                    <a:pt x="431" y="126"/>
                  </a:lnTo>
                  <a:lnTo>
                    <a:pt x="434" y="125"/>
                  </a:lnTo>
                  <a:lnTo>
                    <a:pt x="436" y="125"/>
                  </a:lnTo>
                  <a:lnTo>
                    <a:pt x="439" y="124"/>
                  </a:lnTo>
                  <a:lnTo>
                    <a:pt x="440" y="124"/>
                  </a:lnTo>
                  <a:lnTo>
                    <a:pt x="443" y="122"/>
                  </a:lnTo>
                  <a:lnTo>
                    <a:pt x="445" y="122"/>
                  </a:lnTo>
                  <a:lnTo>
                    <a:pt x="447" y="121"/>
                  </a:lnTo>
                  <a:lnTo>
                    <a:pt x="448" y="120"/>
                  </a:lnTo>
                  <a:lnTo>
                    <a:pt x="449" y="120"/>
                  </a:lnTo>
                  <a:lnTo>
                    <a:pt x="451" y="119"/>
                  </a:lnTo>
                  <a:lnTo>
                    <a:pt x="453" y="117"/>
                  </a:lnTo>
                  <a:lnTo>
                    <a:pt x="453" y="116"/>
                  </a:lnTo>
                  <a:lnTo>
                    <a:pt x="455" y="115"/>
                  </a:lnTo>
                  <a:lnTo>
                    <a:pt x="455" y="113"/>
                  </a:lnTo>
                  <a:lnTo>
                    <a:pt x="456" y="111"/>
                  </a:lnTo>
                  <a:lnTo>
                    <a:pt x="458" y="109"/>
                  </a:lnTo>
                  <a:lnTo>
                    <a:pt x="459" y="105"/>
                  </a:lnTo>
                  <a:lnTo>
                    <a:pt x="459" y="103"/>
                  </a:lnTo>
                  <a:lnTo>
                    <a:pt x="460" y="100"/>
                  </a:lnTo>
                  <a:lnTo>
                    <a:pt x="460" y="96"/>
                  </a:lnTo>
                  <a:lnTo>
                    <a:pt x="461" y="93"/>
                  </a:lnTo>
                  <a:lnTo>
                    <a:pt x="460" y="91"/>
                  </a:lnTo>
                  <a:lnTo>
                    <a:pt x="460" y="87"/>
                  </a:lnTo>
                  <a:lnTo>
                    <a:pt x="460" y="85"/>
                  </a:lnTo>
                  <a:lnTo>
                    <a:pt x="460" y="82"/>
                  </a:lnTo>
                  <a:lnTo>
                    <a:pt x="459" y="80"/>
                  </a:lnTo>
                  <a:lnTo>
                    <a:pt x="459" y="78"/>
                  </a:lnTo>
                  <a:lnTo>
                    <a:pt x="458" y="77"/>
                  </a:lnTo>
                  <a:lnTo>
                    <a:pt x="458" y="75"/>
                  </a:lnTo>
                  <a:lnTo>
                    <a:pt x="456" y="73"/>
                  </a:lnTo>
                  <a:lnTo>
                    <a:pt x="456" y="72"/>
                  </a:lnTo>
                  <a:lnTo>
                    <a:pt x="455" y="70"/>
                  </a:lnTo>
                  <a:lnTo>
                    <a:pt x="455" y="68"/>
                  </a:lnTo>
                  <a:lnTo>
                    <a:pt x="453" y="68"/>
                  </a:lnTo>
                  <a:lnTo>
                    <a:pt x="453" y="67"/>
                  </a:lnTo>
                  <a:lnTo>
                    <a:pt x="452" y="67"/>
                  </a:lnTo>
                  <a:lnTo>
                    <a:pt x="451" y="65"/>
                  </a:lnTo>
                  <a:lnTo>
                    <a:pt x="449" y="65"/>
                  </a:lnTo>
                  <a:lnTo>
                    <a:pt x="447" y="64"/>
                  </a:lnTo>
                  <a:lnTo>
                    <a:pt x="445" y="62"/>
                  </a:lnTo>
                  <a:lnTo>
                    <a:pt x="444" y="60"/>
                  </a:lnTo>
                  <a:lnTo>
                    <a:pt x="442" y="60"/>
                  </a:lnTo>
                  <a:lnTo>
                    <a:pt x="440" y="58"/>
                  </a:lnTo>
                  <a:lnTo>
                    <a:pt x="439" y="57"/>
                  </a:lnTo>
                  <a:lnTo>
                    <a:pt x="437" y="56"/>
                  </a:lnTo>
                  <a:lnTo>
                    <a:pt x="435" y="56"/>
                  </a:lnTo>
                  <a:lnTo>
                    <a:pt x="433" y="54"/>
                  </a:lnTo>
                  <a:lnTo>
                    <a:pt x="431" y="54"/>
                  </a:lnTo>
                  <a:lnTo>
                    <a:pt x="431" y="53"/>
                  </a:lnTo>
                  <a:lnTo>
                    <a:pt x="432" y="53"/>
                  </a:lnTo>
                  <a:lnTo>
                    <a:pt x="434" y="53"/>
                  </a:lnTo>
                  <a:lnTo>
                    <a:pt x="436" y="53"/>
                  </a:lnTo>
                  <a:lnTo>
                    <a:pt x="437" y="53"/>
                  </a:lnTo>
                  <a:lnTo>
                    <a:pt x="439" y="53"/>
                  </a:lnTo>
                  <a:lnTo>
                    <a:pt x="441" y="53"/>
                  </a:lnTo>
                  <a:lnTo>
                    <a:pt x="442" y="53"/>
                  </a:lnTo>
                  <a:lnTo>
                    <a:pt x="444" y="53"/>
                  </a:lnTo>
                  <a:lnTo>
                    <a:pt x="445" y="53"/>
                  </a:lnTo>
                  <a:lnTo>
                    <a:pt x="446" y="53"/>
                  </a:lnTo>
                  <a:lnTo>
                    <a:pt x="448" y="53"/>
                  </a:lnTo>
                  <a:lnTo>
                    <a:pt x="448" y="51"/>
                  </a:lnTo>
                  <a:lnTo>
                    <a:pt x="448" y="50"/>
                  </a:lnTo>
                  <a:lnTo>
                    <a:pt x="448" y="49"/>
                  </a:lnTo>
                  <a:lnTo>
                    <a:pt x="448" y="48"/>
                  </a:lnTo>
                  <a:lnTo>
                    <a:pt x="448" y="46"/>
                  </a:lnTo>
                  <a:lnTo>
                    <a:pt x="448" y="44"/>
                  </a:lnTo>
                  <a:lnTo>
                    <a:pt x="448" y="42"/>
                  </a:lnTo>
                  <a:lnTo>
                    <a:pt x="448" y="40"/>
                  </a:lnTo>
                  <a:lnTo>
                    <a:pt x="448" y="39"/>
                  </a:lnTo>
                  <a:lnTo>
                    <a:pt x="448" y="37"/>
                  </a:lnTo>
                  <a:lnTo>
                    <a:pt x="448" y="35"/>
                  </a:lnTo>
                  <a:lnTo>
                    <a:pt x="448" y="34"/>
                  </a:lnTo>
                  <a:lnTo>
                    <a:pt x="446" y="34"/>
                  </a:lnTo>
                  <a:lnTo>
                    <a:pt x="444" y="34"/>
                  </a:lnTo>
                  <a:lnTo>
                    <a:pt x="443" y="34"/>
                  </a:lnTo>
                  <a:lnTo>
                    <a:pt x="441" y="34"/>
                  </a:lnTo>
                  <a:lnTo>
                    <a:pt x="439" y="34"/>
                  </a:lnTo>
                  <a:lnTo>
                    <a:pt x="438" y="34"/>
                  </a:lnTo>
                  <a:lnTo>
                    <a:pt x="436" y="34"/>
                  </a:lnTo>
                  <a:lnTo>
                    <a:pt x="434" y="34"/>
                  </a:lnTo>
                  <a:lnTo>
                    <a:pt x="433" y="34"/>
                  </a:lnTo>
                  <a:lnTo>
                    <a:pt x="431" y="34"/>
                  </a:lnTo>
                  <a:lnTo>
                    <a:pt x="429" y="34"/>
                  </a:lnTo>
                  <a:lnTo>
                    <a:pt x="428" y="34"/>
                  </a:lnTo>
                  <a:lnTo>
                    <a:pt x="429" y="33"/>
                  </a:lnTo>
                  <a:lnTo>
                    <a:pt x="430" y="31"/>
                  </a:lnTo>
                  <a:lnTo>
                    <a:pt x="430" y="30"/>
                  </a:lnTo>
                  <a:lnTo>
                    <a:pt x="432" y="28"/>
                  </a:lnTo>
                  <a:lnTo>
                    <a:pt x="432" y="26"/>
                  </a:lnTo>
                  <a:lnTo>
                    <a:pt x="434" y="24"/>
                  </a:lnTo>
                  <a:lnTo>
                    <a:pt x="434" y="22"/>
                  </a:lnTo>
                  <a:lnTo>
                    <a:pt x="434" y="20"/>
                  </a:lnTo>
                  <a:lnTo>
                    <a:pt x="434" y="21"/>
                  </a:lnTo>
                  <a:lnTo>
                    <a:pt x="435" y="21"/>
                  </a:lnTo>
                  <a:lnTo>
                    <a:pt x="436" y="21"/>
                  </a:lnTo>
                  <a:lnTo>
                    <a:pt x="438" y="20"/>
                  </a:lnTo>
                  <a:lnTo>
                    <a:pt x="439" y="20"/>
                  </a:lnTo>
                  <a:lnTo>
                    <a:pt x="441" y="20"/>
                  </a:lnTo>
                  <a:lnTo>
                    <a:pt x="442" y="20"/>
                  </a:lnTo>
                  <a:lnTo>
                    <a:pt x="443" y="20"/>
                  </a:lnTo>
                  <a:lnTo>
                    <a:pt x="443" y="19"/>
                  </a:lnTo>
                  <a:lnTo>
                    <a:pt x="443" y="18"/>
                  </a:lnTo>
                  <a:lnTo>
                    <a:pt x="443" y="16"/>
                  </a:lnTo>
                  <a:lnTo>
                    <a:pt x="443" y="15"/>
                  </a:lnTo>
                  <a:lnTo>
                    <a:pt x="444" y="13"/>
                  </a:lnTo>
                  <a:lnTo>
                    <a:pt x="444" y="11"/>
                  </a:lnTo>
                  <a:lnTo>
                    <a:pt x="445" y="10"/>
                  </a:lnTo>
                  <a:lnTo>
                    <a:pt x="445" y="9"/>
                  </a:lnTo>
                  <a:lnTo>
                    <a:pt x="447" y="7"/>
                  </a:lnTo>
                  <a:lnTo>
                    <a:pt x="447" y="5"/>
                  </a:lnTo>
                  <a:lnTo>
                    <a:pt x="448" y="3"/>
                  </a:lnTo>
                  <a:lnTo>
                    <a:pt x="448" y="2"/>
                  </a:lnTo>
                  <a:lnTo>
                    <a:pt x="449" y="0"/>
                  </a:lnTo>
                  <a:lnTo>
                    <a:pt x="443" y="3"/>
                  </a:lnTo>
                  <a:lnTo>
                    <a:pt x="434" y="5"/>
                  </a:lnTo>
                  <a:lnTo>
                    <a:pt x="421" y="6"/>
                  </a:lnTo>
                  <a:lnTo>
                    <a:pt x="408" y="6"/>
                  </a:lnTo>
                  <a:lnTo>
                    <a:pt x="391" y="8"/>
                  </a:lnTo>
                  <a:lnTo>
                    <a:pt x="374" y="8"/>
                  </a:lnTo>
                  <a:lnTo>
                    <a:pt x="355" y="8"/>
                  </a:lnTo>
                  <a:lnTo>
                    <a:pt x="338" y="8"/>
                  </a:lnTo>
                  <a:lnTo>
                    <a:pt x="319" y="8"/>
                  </a:lnTo>
                  <a:lnTo>
                    <a:pt x="301" y="8"/>
                  </a:lnTo>
                  <a:lnTo>
                    <a:pt x="284" y="8"/>
                  </a:lnTo>
                  <a:lnTo>
                    <a:pt x="270" y="8"/>
                  </a:lnTo>
                  <a:lnTo>
                    <a:pt x="257" y="8"/>
                  </a:lnTo>
                  <a:lnTo>
                    <a:pt x="249" y="8"/>
                  </a:lnTo>
                  <a:lnTo>
                    <a:pt x="243" y="8"/>
                  </a:lnTo>
                  <a:lnTo>
                    <a:pt x="241" y="6"/>
                  </a:lnTo>
                  <a:lnTo>
                    <a:pt x="218" y="6"/>
                  </a:lnTo>
                  <a:lnTo>
                    <a:pt x="215" y="8"/>
                  </a:lnTo>
                  <a:lnTo>
                    <a:pt x="210" y="8"/>
                  </a:lnTo>
                  <a:lnTo>
                    <a:pt x="200" y="8"/>
                  </a:lnTo>
                  <a:lnTo>
                    <a:pt x="188" y="8"/>
                  </a:lnTo>
                  <a:lnTo>
                    <a:pt x="173" y="8"/>
                  </a:lnTo>
                  <a:lnTo>
                    <a:pt x="156" y="8"/>
                  </a:lnTo>
                  <a:lnTo>
                    <a:pt x="139" y="8"/>
                  </a:lnTo>
                  <a:lnTo>
                    <a:pt x="121" y="8"/>
                  </a:lnTo>
                  <a:lnTo>
                    <a:pt x="101" y="8"/>
                  </a:lnTo>
                  <a:lnTo>
                    <a:pt x="83" y="8"/>
                  </a:lnTo>
                  <a:lnTo>
                    <a:pt x="66" y="8"/>
                  </a:lnTo>
                  <a:lnTo>
                    <a:pt x="50" y="6"/>
                  </a:lnTo>
                  <a:lnTo>
                    <a:pt x="35" y="6"/>
                  </a:lnTo>
                  <a:lnTo>
                    <a:pt x="24" y="5"/>
                  </a:lnTo>
                  <a:lnTo>
                    <a:pt x="15" y="3"/>
                  </a:lnTo>
                  <a:lnTo>
                    <a:pt x="10" y="0"/>
                  </a:lnTo>
                  <a:lnTo>
                    <a:pt x="8" y="2"/>
                  </a:lnTo>
                  <a:lnTo>
                    <a:pt x="8" y="3"/>
                  </a:lnTo>
                  <a:lnTo>
                    <a:pt x="8" y="5"/>
                  </a:lnTo>
                  <a:lnTo>
                    <a:pt x="10" y="7"/>
                  </a:lnTo>
                  <a:lnTo>
                    <a:pt x="10" y="9"/>
                  </a:lnTo>
                  <a:lnTo>
                    <a:pt x="11" y="10"/>
                  </a:lnTo>
                  <a:lnTo>
                    <a:pt x="11" y="11"/>
                  </a:lnTo>
                  <a:lnTo>
                    <a:pt x="13" y="13"/>
                  </a:lnTo>
                  <a:lnTo>
                    <a:pt x="13" y="15"/>
                  </a:lnTo>
                  <a:lnTo>
                    <a:pt x="14" y="16"/>
                  </a:lnTo>
                  <a:lnTo>
                    <a:pt x="14" y="18"/>
                  </a:lnTo>
                  <a:lnTo>
                    <a:pt x="14" y="19"/>
                  </a:lnTo>
                  <a:lnTo>
                    <a:pt x="14" y="20"/>
                  </a:lnTo>
                  <a:lnTo>
                    <a:pt x="16" y="20"/>
                  </a:lnTo>
                  <a:lnTo>
                    <a:pt x="18" y="20"/>
                  </a:lnTo>
                  <a:lnTo>
                    <a:pt x="20" y="20"/>
                  </a:lnTo>
                  <a:lnTo>
                    <a:pt x="20" y="21"/>
                  </a:lnTo>
                  <a:lnTo>
                    <a:pt x="22" y="21"/>
                  </a:lnTo>
                  <a:lnTo>
                    <a:pt x="23" y="21"/>
                  </a:lnTo>
                  <a:lnTo>
                    <a:pt x="24" y="20"/>
                  </a:lnTo>
                  <a:lnTo>
                    <a:pt x="24" y="22"/>
                  </a:lnTo>
                  <a:lnTo>
                    <a:pt x="24" y="24"/>
                  </a:lnTo>
                  <a:lnTo>
                    <a:pt x="25" y="24"/>
                  </a:lnTo>
                  <a:lnTo>
                    <a:pt x="25" y="26"/>
                  </a:lnTo>
                  <a:lnTo>
                    <a:pt x="27" y="26"/>
                  </a:lnTo>
                  <a:lnTo>
                    <a:pt x="27" y="27"/>
                  </a:lnTo>
                  <a:lnTo>
                    <a:pt x="29" y="27"/>
                  </a:lnTo>
                  <a:lnTo>
                    <a:pt x="29" y="29"/>
                  </a:lnTo>
                  <a:lnTo>
                    <a:pt x="31" y="30"/>
                  </a:lnTo>
                  <a:lnTo>
                    <a:pt x="31" y="32"/>
                  </a:lnTo>
                  <a:lnTo>
                    <a:pt x="33" y="32"/>
                  </a:lnTo>
                  <a:lnTo>
                    <a:pt x="33" y="34"/>
                  </a:lnTo>
                  <a:lnTo>
                    <a:pt x="34" y="34"/>
                  </a:lnTo>
                  <a:lnTo>
                    <a:pt x="35" y="34"/>
                  </a:lnTo>
                  <a:lnTo>
                    <a:pt x="34" y="34"/>
                  </a:lnTo>
                  <a:lnTo>
                    <a:pt x="33" y="34"/>
                  </a:lnTo>
                  <a:lnTo>
                    <a:pt x="31" y="34"/>
                  </a:lnTo>
                  <a:lnTo>
                    <a:pt x="30" y="34"/>
                  </a:lnTo>
                  <a:lnTo>
                    <a:pt x="27" y="34"/>
                  </a:lnTo>
                  <a:lnTo>
                    <a:pt x="25" y="34"/>
                  </a:lnTo>
                  <a:lnTo>
                    <a:pt x="22" y="34"/>
                  </a:lnTo>
                  <a:lnTo>
                    <a:pt x="20" y="34"/>
                  </a:lnTo>
                  <a:lnTo>
                    <a:pt x="17" y="34"/>
                  </a:lnTo>
                  <a:lnTo>
                    <a:pt x="15" y="34"/>
                  </a:lnTo>
                  <a:lnTo>
                    <a:pt x="13" y="34"/>
                  </a:lnTo>
                  <a:lnTo>
                    <a:pt x="11" y="34"/>
                  </a:lnTo>
                  <a:lnTo>
                    <a:pt x="9" y="34"/>
                  </a:lnTo>
                  <a:lnTo>
                    <a:pt x="8" y="34"/>
                  </a:lnTo>
                  <a:lnTo>
                    <a:pt x="7" y="34"/>
                  </a:lnTo>
                  <a:lnTo>
                    <a:pt x="7" y="35"/>
                  </a:lnTo>
                  <a:lnTo>
                    <a:pt x="7" y="37"/>
                  </a:lnTo>
                  <a:lnTo>
                    <a:pt x="7" y="39"/>
                  </a:lnTo>
                  <a:lnTo>
                    <a:pt x="7" y="41"/>
                  </a:lnTo>
                  <a:lnTo>
                    <a:pt x="7" y="43"/>
                  </a:lnTo>
                  <a:lnTo>
                    <a:pt x="7" y="45"/>
                  </a:lnTo>
                  <a:lnTo>
                    <a:pt x="7" y="47"/>
                  </a:lnTo>
                  <a:lnTo>
                    <a:pt x="7" y="49"/>
                  </a:lnTo>
                  <a:lnTo>
                    <a:pt x="7" y="50"/>
                  </a:lnTo>
                  <a:lnTo>
                    <a:pt x="7" y="51"/>
                  </a:lnTo>
                  <a:lnTo>
                    <a:pt x="7" y="52"/>
                  </a:lnTo>
                  <a:lnTo>
                    <a:pt x="8" y="52"/>
                  </a:lnTo>
                  <a:lnTo>
                    <a:pt x="8" y="53"/>
                  </a:lnTo>
                  <a:lnTo>
                    <a:pt x="10" y="53"/>
                  </a:lnTo>
                  <a:lnTo>
                    <a:pt x="12" y="53"/>
                  </a:lnTo>
                  <a:lnTo>
                    <a:pt x="14" y="53"/>
                  </a:lnTo>
                  <a:lnTo>
                    <a:pt x="16" y="53"/>
                  </a:lnTo>
                  <a:lnTo>
                    <a:pt x="18" y="53"/>
                  </a:lnTo>
                  <a:lnTo>
                    <a:pt x="20" y="53"/>
                  </a:lnTo>
                  <a:lnTo>
                    <a:pt x="22" y="53"/>
                  </a:lnTo>
                  <a:lnTo>
                    <a:pt x="23" y="53"/>
                  </a:lnTo>
                  <a:lnTo>
                    <a:pt x="24" y="53"/>
                  </a:lnTo>
                  <a:lnTo>
                    <a:pt x="26" y="53"/>
                  </a:lnTo>
                  <a:lnTo>
                    <a:pt x="24" y="54"/>
                  </a:lnTo>
                  <a:lnTo>
                    <a:pt x="23" y="54"/>
                  </a:lnTo>
                  <a:lnTo>
                    <a:pt x="21" y="54"/>
                  </a:lnTo>
                  <a:lnTo>
                    <a:pt x="20" y="54"/>
                  </a:lnTo>
                  <a:lnTo>
                    <a:pt x="19" y="56"/>
                  </a:lnTo>
                  <a:lnTo>
                    <a:pt x="17" y="56"/>
                  </a:lnTo>
                  <a:lnTo>
                    <a:pt x="15" y="57"/>
                  </a:lnTo>
                  <a:lnTo>
                    <a:pt x="14" y="57"/>
                  </a:lnTo>
                  <a:lnTo>
                    <a:pt x="12" y="59"/>
                  </a:lnTo>
                  <a:lnTo>
                    <a:pt x="10" y="61"/>
                  </a:lnTo>
                  <a:lnTo>
                    <a:pt x="8" y="63"/>
                  </a:lnTo>
                  <a:lnTo>
                    <a:pt x="7" y="64"/>
                  </a:lnTo>
                  <a:lnTo>
                    <a:pt x="5" y="66"/>
                  </a:lnTo>
                  <a:lnTo>
                    <a:pt x="4" y="68"/>
                  </a:lnTo>
                  <a:lnTo>
                    <a:pt x="3" y="69"/>
                  </a:lnTo>
                  <a:lnTo>
                    <a:pt x="3" y="71"/>
                  </a:lnTo>
                  <a:lnTo>
                    <a:pt x="2" y="73"/>
                  </a:lnTo>
                  <a:lnTo>
                    <a:pt x="2" y="75"/>
                  </a:lnTo>
                  <a:lnTo>
                    <a:pt x="2" y="77"/>
                  </a:lnTo>
                  <a:lnTo>
                    <a:pt x="2" y="78"/>
                  </a:lnTo>
                  <a:lnTo>
                    <a:pt x="0" y="80"/>
                  </a:lnTo>
                  <a:lnTo>
                    <a:pt x="0" y="81"/>
                  </a:lnTo>
                  <a:lnTo>
                    <a:pt x="0" y="83"/>
                  </a:lnTo>
                  <a:lnTo>
                    <a:pt x="0" y="84"/>
                  </a:lnTo>
                  <a:lnTo>
                    <a:pt x="0" y="86"/>
                  </a:lnTo>
                  <a:lnTo>
                    <a:pt x="0" y="88"/>
                  </a:lnTo>
                  <a:lnTo>
                    <a:pt x="0" y="89"/>
                  </a:lnTo>
                  <a:lnTo>
                    <a:pt x="0" y="91"/>
                  </a:lnTo>
                  <a:lnTo>
                    <a:pt x="0" y="93"/>
                  </a:lnTo>
                  <a:lnTo>
                    <a:pt x="0" y="95"/>
                  </a:lnTo>
                  <a:lnTo>
                    <a:pt x="0" y="97"/>
                  </a:lnTo>
                  <a:lnTo>
                    <a:pt x="0" y="99"/>
                  </a:lnTo>
                  <a:lnTo>
                    <a:pt x="0" y="100"/>
                  </a:lnTo>
                  <a:lnTo>
                    <a:pt x="0" y="102"/>
                  </a:lnTo>
                  <a:lnTo>
                    <a:pt x="0" y="104"/>
                  </a:lnTo>
                  <a:lnTo>
                    <a:pt x="0" y="105"/>
                  </a:lnTo>
                  <a:lnTo>
                    <a:pt x="0" y="107"/>
                  </a:lnTo>
                  <a:lnTo>
                    <a:pt x="2" y="108"/>
                  </a:lnTo>
                  <a:lnTo>
                    <a:pt x="2" y="111"/>
                  </a:lnTo>
                  <a:lnTo>
                    <a:pt x="4" y="113"/>
                  </a:lnTo>
                  <a:lnTo>
                    <a:pt x="4" y="115"/>
                  </a:lnTo>
                  <a:lnTo>
                    <a:pt x="6" y="116"/>
                  </a:lnTo>
                  <a:lnTo>
                    <a:pt x="8" y="118"/>
                  </a:lnTo>
                  <a:lnTo>
                    <a:pt x="10" y="120"/>
                  </a:lnTo>
                  <a:lnTo>
                    <a:pt x="11" y="122"/>
                  </a:lnTo>
                  <a:lnTo>
                    <a:pt x="14" y="122"/>
                  </a:lnTo>
                  <a:lnTo>
                    <a:pt x="16" y="124"/>
                  </a:lnTo>
                  <a:lnTo>
                    <a:pt x="20" y="124"/>
                  </a:lnTo>
                  <a:lnTo>
                    <a:pt x="23" y="126"/>
                  </a:lnTo>
                  <a:lnTo>
                    <a:pt x="29" y="126"/>
                  </a:lnTo>
                  <a:lnTo>
                    <a:pt x="33" y="126"/>
                  </a:lnTo>
                  <a:lnTo>
                    <a:pt x="38" y="126"/>
                  </a:lnTo>
                  <a:lnTo>
                    <a:pt x="43" y="126"/>
                  </a:lnTo>
                  <a:lnTo>
                    <a:pt x="49" y="124"/>
                  </a:lnTo>
                  <a:lnTo>
                    <a:pt x="53" y="124"/>
                  </a:lnTo>
                  <a:lnTo>
                    <a:pt x="58" y="124"/>
                  </a:lnTo>
                  <a:lnTo>
                    <a:pt x="61" y="124"/>
                  </a:lnTo>
                  <a:lnTo>
                    <a:pt x="66" y="122"/>
                  </a:lnTo>
                  <a:lnTo>
                    <a:pt x="69" y="122"/>
                  </a:lnTo>
                  <a:lnTo>
                    <a:pt x="72" y="122"/>
                  </a:lnTo>
                  <a:lnTo>
                    <a:pt x="73" y="122"/>
                  </a:lnTo>
                  <a:lnTo>
                    <a:pt x="74" y="120"/>
                  </a:lnTo>
                  <a:lnTo>
                    <a:pt x="74" y="121"/>
                  </a:lnTo>
                  <a:lnTo>
                    <a:pt x="74" y="122"/>
                  </a:lnTo>
                  <a:lnTo>
                    <a:pt x="74" y="123"/>
                  </a:lnTo>
                  <a:lnTo>
                    <a:pt x="74" y="125"/>
                  </a:lnTo>
                  <a:lnTo>
                    <a:pt x="74" y="126"/>
                  </a:lnTo>
                  <a:lnTo>
                    <a:pt x="74" y="127"/>
                  </a:lnTo>
                  <a:lnTo>
                    <a:pt x="72" y="129"/>
                  </a:lnTo>
                  <a:lnTo>
                    <a:pt x="71" y="129"/>
                  </a:lnTo>
                  <a:lnTo>
                    <a:pt x="69" y="129"/>
                  </a:lnTo>
                  <a:lnTo>
                    <a:pt x="67" y="131"/>
                  </a:lnTo>
                  <a:lnTo>
                    <a:pt x="66" y="131"/>
                  </a:lnTo>
                  <a:lnTo>
                    <a:pt x="64" y="131"/>
                  </a:lnTo>
                  <a:lnTo>
                    <a:pt x="63" y="133"/>
                  </a:lnTo>
                  <a:lnTo>
                    <a:pt x="63" y="134"/>
                  </a:lnTo>
                  <a:lnTo>
                    <a:pt x="62" y="135"/>
                  </a:lnTo>
                  <a:lnTo>
                    <a:pt x="62" y="136"/>
                  </a:lnTo>
                  <a:lnTo>
                    <a:pt x="61" y="138"/>
                  </a:lnTo>
                  <a:lnTo>
                    <a:pt x="61" y="139"/>
                  </a:lnTo>
                  <a:lnTo>
                    <a:pt x="61" y="141"/>
                  </a:lnTo>
                  <a:lnTo>
                    <a:pt x="61" y="143"/>
                  </a:lnTo>
                  <a:lnTo>
                    <a:pt x="60" y="146"/>
                  </a:lnTo>
                  <a:lnTo>
                    <a:pt x="60" y="148"/>
                  </a:lnTo>
                  <a:lnTo>
                    <a:pt x="60" y="150"/>
                  </a:lnTo>
                  <a:lnTo>
                    <a:pt x="60" y="152"/>
                  </a:lnTo>
                  <a:lnTo>
                    <a:pt x="60" y="153"/>
                  </a:lnTo>
                  <a:lnTo>
                    <a:pt x="61" y="155"/>
                  </a:lnTo>
                  <a:lnTo>
                    <a:pt x="62" y="157"/>
                  </a:lnTo>
                  <a:lnTo>
                    <a:pt x="64" y="158"/>
                  </a:lnTo>
                  <a:lnTo>
                    <a:pt x="64" y="160"/>
                  </a:lnTo>
                  <a:lnTo>
                    <a:pt x="64" y="162"/>
                  </a:lnTo>
                  <a:lnTo>
                    <a:pt x="64" y="163"/>
                  </a:lnTo>
                  <a:lnTo>
                    <a:pt x="66" y="163"/>
                  </a:lnTo>
                  <a:lnTo>
                    <a:pt x="66" y="164"/>
                  </a:lnTo>
                  <a:lnTo>
                    <a:pt x="67" y="164"/>
                  </a:lnTo>
                  <a:lnTo>
                    <a:pt x="67" y="166"/>
                  </a:lnTo>
                  <a:lnTo>
                    <a:pt x="69" y="166"/>
                  </a:lnTo>
                  <a:lnTo>
                    <a:pt x="69" y="168"/>
                  </a:lnTo>
                  <a:lnTo>
                    <a:pt x="70" y="168"/>
                  </a:lnTo>
                  <a:lnTo>
                    <a:pt x="72" y="169"/>
                  </a:lnTo>
                  <a:lnTo>
                    <a:pt x="74" y="169"/>
                  </a:lnTo>
                  <a:lnTo>
                    <a:pt x="74" y="171"/>
                  </a:lnTo>
                  <a:lnTo>
                    <a:pt x="76" y="172"/>
                  </a:lnTo>
                  <a:lnTo>
                    <a:pt x="77" y="173"/>
                  </a:lnTo>
                  <a:lnTo>
                    <a:pt x="78" y="173"/>
                  </a:lnTo>
                  <a:lnTo>
                    <a:pt x="80" y="173"/>
                  </a:lnTo>
                  <a:lnTo>
                    <a:pt x="81" y="173"/>
                  </a:lnTo>
                  <a:lnTo>
                    <a:pt x="83" y="172"/>
                  </a:lnTo>
                  <a:lnTo>
                    <a:pt x="83" y="171"/>
                  </a:lnTo>
                  <a:lnTo>
                    <a:pt x="85" y="169"/>
                  </a:lnTo>
                  <a:lnTo>
                    <a:pt x="84" y="171"/>
                  </a:lnTo>
                  <a:lnTo>
                    <a:pt x="84" y="172"/>
                  </a:lnTo>
                  <a:lnTo>
                    <a:pt x="84" y="174"/>
                  </a:lnTo>
                  <a:lnTo>
                    <a:pt x="86" y="174"/>
                  </a:lnTo>
                  <a:lnTo>
                    <a:pt x="86" y="176"/>
                  </a:lnTo>
                  <a:lnTo>
                    <a:pt x="86" y="177"/>
                  </a:lnTo>
                  <a:lnTo>
                    <a:pt x="88" y="177"/>
                  </a:lnTo>
                  <a:lnTo>
                    <a:pt x="88" y="178"/>
                  </a:lnTo>
                  <a:lnTo>
                    <a:pt x="89" y="178"/>
                  </a:lnTo>
                  <a:lnTo>
                    <a:pt x="91" y="178"/>
                  </a:lnTo>
                  <a:lnTo>
                    <a:pt x="91" y="179"/>
                  </a:lnTo>
                  <a:lnTo>
                    <a:pt x="92" y="179"/>
                  </a:lnTo>
                  <a:lnTo>
                    <a:pt x="93" y="178"/>
                  </a:lnTo>
                  <a:lnTo>
                    <a:pt x="95" y="177"/>
                  </a:lnTo>
                  <a:lnTo>
                    <a:pt x="96" y="177"/>
                  </a:lnTo>
                  <a:lnTo>
                    <a:pt x="98" y="176"/>
                  </a:lnTo>
                  <a:lnTo>
                    <a:pt x="100" y="174"/>
                  </a:lnTo>
                  <a:lnTo>
                    <a:pt x="102" y="173"/>
                  </a:lnTo>
                  <a:lnTo>
                    <a:pt x="103" y="171"/>
                  </a:lnTo>
                  <a:lnTo>
                    <a:pt x="104" y="169"/>
                  </a:lnTo>
                  <a:lnTo>
                    <a:pt x="104" y="170"/>
                  </a:lnTo>
                  <a:lnTo>
                    <a:pt x="104" y="172"/>
                  </a:lnTo>
                  <a:lnTo>
                    <a:pt x="104" y="174"/>
                  </a:lnTo>
                  <a:lnTo>
                    <a:pt x="104" y="176"/>
                  </a:lnTo>
                  <a:lnTo>
                    <a:pt x="104" y="177"/>
                  </a:lnTo>
                  <a:lnTo>
                    <a:pt x="104" y="178"/>
                  </a:lnTo>
                  <a:lnTo>
                    <a:pt x="104" y="180"/>
                  </a:lnTo>
                  <a:lnTo>
                    <a:pt x="104" y="182"/>
                  </a:lnTo>
                  <a:lnTo>
                    <a:pt x="104" y="183"/>
                  </a:lnTo>
                  <a:lnTo>
                    <a:pt x="104" y="185"/>
                  </a:lnTo>
                  <a:lnTo>
                    <a:pt x="104" y="187"/>
                  </a:lnTo>
                  <a:lnTo>
                    <a:pt x="104" y="188"/>
                  </a:lnTo>
                  <a:lnTo>
                    <a:pt x="104" y="189"/>
                  </a:lnTo>
                  <a:lnTo>
                    <a:pt x="102" y="190"/>
                  </a:lnTo>
                  <a:lnTo>
                    <a:pt x="101" y="190"/>
                  </a:lnTo>
                  <a:lnTo>
                    <a:pt x="99" y="190"/>
                  </a:lnTo>
                  <a:lnTo>
                    <a:pt x="97" y="190"/>
                  </a:lnTo>
                  <a:lnTo>
                    <a:pt x="96" y="190"/>
                  </a:lnTo>
                  <a:lnTo>
                    <a:pt x="94" y="190"/>
                  </a:lnTo>
                  <a:lnTo>
                    <a:pt x="92" y="190"/>
                  </a:lnTo>
                  <a:lnTo>
                    <a:pt x="91" y="190"/>
                  </a:lnTo>
                  <a:lnTo>
                    <a:pt x="89" y="190"/>
                  </a:lnTo>
                  <a:lnTo>
                    <a:pt x="89" y="189"/>
                  </a:lnTo>
                  <a:lnTo>
                    <a:pt x="88" y="189"/>
                  </a:lnTo>
                  <a:lnTo>
                    <a:pt x="88" y="188"/>
                  </a:lnTo>
                  <a:lnTo>
                    <a:pt x="87" y="188"/>
                  </a:lnTo>
                  <a:lnTo>
                    <a:pt x="87" y="186"/>
                  </a:lnTo>
                  <a:lnTo>
                    <a:pt x="87" y="184"/>
                  </a:lnTo>
                  <a:lnTo>
                    <a:pt x="85" y="184"/>
                  </a:lnTo>
                  <a:lnTo>
                    <a:pt x="85" y="183"/>
                  </a:lnTo>
                  <a:lnTo>
                    <a:pt x="85" y="181"/>
                  </a:lnTo>
                  <a:lnTo>
                    <a:pt x="85" y="180"/>
                  </a:lnTo>
                  <a:lnTo>
                    <a:pt x="85" y="179"/>
                  </a:lnTo>
                  <a:lnTo>
                    <a:pt x="83" y="180"/>
                  </a:lnTo>
                  <a:lnTo>
                    <a:pt x="81" y="180"/>
                  </a:lnTo>
                  <a:lnTo>
                    <a:pt x="80" y="180"/>
                  </a:lnTo>
                  <a:lnTo>
                    <a:pt x="78" y="182"/>
                  </a:lnTo>
                  <a:lnTo>
                    <a:pt x="76" y="184"/>
                  </a:lnTo>
                  <a:lnTo>
                    <a:pt x="74" y="186"/>
                  </a:lnTo>
                  <a:lnTo>
                    <a:pt x="73" y="188"/>
                  </a:lnTo>
                  <a:lnTo>
                    <a:pt x="71" y="189"/>
                  </a:lnTo>
                  <a:lnTo>
                    <a:pt x="70" y="189"/>
                  </a:lnTo>
                  <a:lnTo>
                    <a:pt x="68" y="189"/>
                  </a:lnTo>
                  <a:lnTo>
                    <a:pt x="67" y="189"/>
                  </a:lnTo>
                  <a:lnTo>
                    <a:pt x="65" y="189"/>
                  </a:lnTo>
                  <a:lnTo>
                    <a:pt x="63" y="188"/>
                  </a:lnTo>
                  <a:lnTo>
                    <a:pt x="60" y="188"/>
                  </a:lnTo>
                  <a:lnTo>
                    <a:pt x="58" y="188"/>
                  </a:lnTo>
                  <a:lnTo>
                    <a:pt x="57" y="188"/>
                  </a:lnTo>
                  <a:lnTo>
                    <a:pt x="55" y="187"/>
                  </a:lnTo>
                  <a:lnTo>
                    <a:pt x="51" y="187"/>
                  </a:lnTo>
                  <a:lnTo>
                    <a:pt x="50" y="187"/>
                  </a:lnTo>
                  <a:lnTo>
                    <a:pt x="46" y="187"/>
                  </a:lnTo>
                  <a:lnTo>
                    <a:pt x="45" y="185"/>
                  </a:lnTo>
                  <a:lnTo>
                    <a:pt x="43" y="185"/>
                  </a:lnTo>
                  <a:lnTo>
                    <a:pt x="41" y="185"/>
                  </a:lnTo>
                  <a:lnTo>
                    <a:pt x="40" y="185"/>
                  </a:lnTo>
                  <a:lnTo>
                    <a:pt x="40" y="183"/>
                  </a:lnTo>
                  <a:lnTo>
                    <a:pt x="39" y="185"/>
                  </a:lnTo>
                  <a:lnTo>
                    <a:pt x="39" y="187"/>
                  </a:lnTo>
                  <a:lnTo>
                    <a:pt x="37" y="189"/>
                  </a:lnTo>
                  <a:lnTo>
                    <a:pt x="37" y="191"/>
                  </a:lnTo>
                  <a:lnTo>
                    <a:pt x="35" y="195"/>
                  </a:lnTo>
                  <a:lnTo>
                    <a:pt x="34" y="198"/>
                  </a:lnTo>
                  <a:lnTo>
                    <a:pt x="32" y="202"/>
                  </a:lnTo>
                  <a:lnTo>
                    <a:pt x="32" y="205"/>
                  </a:lnTo>
                  <a:lnTo>
                    <a:pt x="30" y="208"/>
                  </a:lnTo>
                  <a:lnTo>
                    <a:pt x="28" y="212"/>
                  </a:lnTo>
                  <a:lnTo>
                    <a:pt x="26" y="215"/>
                  </a:lnTo>
                  <a:lnTo>
                    <a:pt x="26" y="219"/>
                  </a:lnTo>
                  <a:lnTo>
                    <a:pt x="24" y="222"/>
                  </a:lnTo>
                  <a:lnTo>
                    <a:pt x="24" y="224"/>
                  </a:lnTo>
                  <a:lnTo>
                    <a:pt x="24" y="226"/>
                  </a:lnTo>
                  <a:lnTo>
                    <a:pt x="24" y="227"/>
                  </a:lnTo>
                  <a:lnTo>
                    <a:pt x="25" y="227"/>
                  </a:lnTo>
                  <a:lnTo>
                    <a:pt x="27" y="229"/>
                  </a:lnTo>
                  <a:lnTo>
                    <a:pt x="29" y="229"/>
                  </a:lnTo>
                  <a:lnTo>
                    <a:pt x="30" y="231"/>
                  </a:lnTo>
                  <a:lnTo>
                    <a:pt x="34" y="231"/>
                  </a:lnTo>
                  <a:lnTo>
                    <a:pt x="35" y="231"/>
                  </a:lnTo>
                  <a:lnTo>
                    <a:pt x="39" y="231"/>
                  </a:lnTo>
                  <a:lnTo>
                    <a:pt x="41" y="232"/>
                  </a:lnTo>
                  <a:lnTo>
                    <a:pt x="43" y="232"/>
                  </a:lnTo>
                  <a:lnTo>
                    <a:pt x="45" y="232"/>
                  </a:lnTo>
                  <a:lnTo>
                    <a:pt x="49" y="232"/>
                  </a:lnTo>
                  <a:lnTo>
                    <a:pt x="51" y="232"/>
                  </a:lnTo>
                  <a:lnTo>
                    <a:pt x="53" y="232"/>
                  </a:lnTo>
                  <a:lnTo>
                    <a:pt x="55" y="232"/>
                  </a:lnTo>
                  <a:lnTo>
                    <a:pt x="57" y="230"/>
                  </a:lnTo>
                  <a:lnTo>
                    <a:pt x="55" y="232"/>
                  </a:lnTo>
                  <a:lnTo>
                    <a:pt x="55" y="233"/>
                  </a:lnTo>
                  <a:lnTo>
                    <a:pt x="55" y="235"/>
                  </a:lnTo>
                  <a:lnTo>
                    <a:pt x="55" y="237"/>
                  </a:lnTo>
                  <a:lnTo>
                    <a:pt x="56" y="239"/>
                  </a:lnTo>
                  <a:lnTo>
                    <a:pt x="56" y="241"/>
                  </a:lnTo>
                  <a:lnTo>
                    <a:pt x="57" y="241"/>
                  </a:lnTo>
                  <a:lnTo>
                    <a:pt x="57" y="243"/>
                  </a:lnTo>
                  <a:lnTo>
                    <a:pt x="58" y="244"/>
                  </a:lnTo>
                  <a:lnTo>
                    <a:pt x="58" y="246"/>
                  </a:lnTo>
                  <a:lnTo>
                    <a:pt x="59" y="247"/>
                  </a:lnTo>
                  <a:lnTo>
                    <a:pt x="59" y="249"/>
                  </a:lnTo>
                  <a:lnTo>
                    <a:pt x="61" y="250"/>
                  </a:lnTo>
                  <a:lnTo>
                    <a:pt x="61" y="252"/>
                  </a:lnTo>
                  <a:lnTo>
                    <a:pt x="62" y="252"/>
                  </a:lnTo>
                  <a:lnTo>
                    <a:pt x="62" y="254"/>
                  </a:lnTo>
                  <a:lnTo>
                    <a:pt x="63" y="256"/>
                  </a:lnTo>
                  <a:lnTo>
                    <a:pt x="63" y="258"/>
                  </a:lnTo>
                  <a:lnTo>
                    <a:pt x="65" y="259"/>
                  </a:lnTo>
                  <a:lnTo>
                    <a:pt x="65" y="261"/>
                  </a:lnTo>
                  <a:lnTo>
                    <a:pt x="67" y="263"/>
                  </a:lnTo>
                  <a:lnTo>
                    <a:pt x="69" y="265"/>
                  </a:lnTo>
                  <a:lnTo>
                    <a:pt x="70" y="266"/>
                  </a:lnTo>
                  <a:lnTo>
                    <a:pt x="70" y="270"/>
                  </a:lnTo>
                  <a:lnTo>
                    <a:pt x="72" y="271"/>
                  </a:lnTo>
                  <a:lnTo>
                    <a:pt x="73" y="273"/>
                  </a:lnTo>
                  <a:lnTo>
                    <a:pt x="75" y="275"/>
                  </a:lnTo>
                  <a:lnTo>
                    <a:pt x="75" y="277"/>
                  </a:lnTo>
                  <a:lnTo>
                    <a:pt x="77" y="278"/>
                  </a:lnTo>
                  <a:lnTo>
                    <a:pt x="77" y="280"/>
                  </a:lnTo>
                  <a:lnTo>
                    <a:pt x="79" y="281"/>
                  </a:lnTo>
                  <a:lnTo>
                    <a:pt x="79" y="284"/>
                  </a:lnTo>
                  <a:lnTo>
                    <a:pt x="79" y="286"/>
                  </a:lnTo>
                  <a:lnTo>
                    <a:pt x="79" y="287"/>
                  </a:lnTo>
                  <a:lnTo>
                    <a:pt x="80" y="289"/>
                  </a:lnTo>
                  <a:lnTo>
                    <a:pt x="80" y="292"/>
                  </a:lnTo>
                  <a:lnTo>
                    <a:pt x="82" y="294"/>
                  </a:lnTo>
                  <a:lnTo>
                    <a:pt x="82" y="296"/>
                  </a:lnTo>
                  <a:lnTo>
                    <a:pt x="84" y="297"/>
                  </a:lnTo>
                  <a:lnTo>
                    <a:pt x="84" y="301"/>
                  </a:lnTo>
                  <a:lnTo>
                    <a:pt x="84" y="303"/>
                  </a:lnTo>
                  <a:lnTo>
                    <a:pt x="84" y="305"/>
                  </a:lnTo>
                  <a:lnTo>
                    <a:pt x="86" y="306"/>
                  </a:lnTo>
                  <a:lnTo>
                    <a:pt x="86" y="308"/>
                  </a:lnTo>
                  <a:lnTo>
                    <a:pt x="86" y="310"/>
                  </a:lnTo>
                  <a:lnTo>
                    <a:pt x="86" y="312"/>
                  </a:lnTo>
                  <a:lnTo>
                    <a:pt x="86" y="313"/>
                  </a:lnTo>
                  <a:lnTo>
                    <a:pt x="86" y="315"/>
                  </a:lnTo>
                  <a:lnTo>
                    <a:pt x="86" y="316"/>
                  </a:lnTo>
                  <a:lnTo>
                    <a:pt x="86" y="318"/>
                  </a:lnTo>
                  <a:lnTo>
                    <a:pt x="86" y="320"/>
                  </a:lnTo>
                  <a:lnTo>
                    <a:pt x="86" y="322"/>
                  </a:lnTo>
                  <a:lnTo>
                    <a:pt x="86" y="324"/>
                  </a:lnTo>
                  <a:lnTo>
                    <a:pt x="88" y="324"/>
                  </a:lnTo>
                  <a:lnTo>
                    <a:pt x="88" y="325"/>
                  </a:lnTo>
                  <a:lnTo>
                    <a:pt x="90" y="327"/>
                  </a:lnTo>
                  <a:lnTo>
                    <a:pt x="91" y="328"/>
                  </a:lnTo>
                  <a:lnTo>
                    <a:pt x="92" y="328"/>
                  </a:lnTo>
                  <a:lnTo>
                    <a:pt x="93" y="330"/>
                  </a:lnTo>
                  <a:lnTo>
                    <a:pt x="94" y="330"/>
                  </a:lnTo>
                  <a:lnTo>
                    <a:pt x="96" y="330"/>
                  </a:lnTo>
                  <a:lnTo>
                    <a:pt x="98" y="330"/>
                  </a:lnTo>
                  <a:lnTo>
                    <a:pt x="104" y="330"/>
                  </a:lnTo>
                  <a:lnTo>
                    <a:pt x="109" y="329"/>
                  </a:lnTo>
                  <a:lnTo>
                    <a:pt x="114" y="329"/>
                  </a:lnTo>
                  <a:lnTo>
                    <a:pt x="120" y="327"/>
                  </a:lnTo>
                  <a:lnTo>
                    <a:pt x="126" y="327"/>
                  </a:lnTo>
                  <a:lnTo>
                    <a:pt x="131" y="326"/>
                  </a:lnTo>
                  <a:lnTo>
                    <a:pt x="136" y="326"/>
                  </a:lnTo>
                  <a:lnTo>
                    <a:pt x="142" y="324"/>
                  </a:lnTo>
                  <a:lnTo>
                    <a:pt x="145" y="324"/>
                  </a:lnTo>
                  <a:lnTo>
                    <a:pt x="150" y="324"/>
                  </a:lnTo>
                  <a:lnTo>
                    <a:pt x="154" y="324"/>
                  </a:lnTo>
                  <a:lnTo>
                    <a:pt x="160" y="322"/>
                  </a:lnTo>
                  <a:lnTo>
                    <a:pt x="163" y="322"/>
                  </a:lnTo>
                  <a:lnTo>
                    <a:pt x="167" y="322"/>
                  </a:lnTo>
                  <a:lnTo>
                    <a:pt x="171" y="322"/>
                  </a:lnTo>
                  <a:lnTo>
                    <a:pt x="176" y="321"/>
                  </a:lnTo>
                  <a:lnTo>
                    <a:pt x="177" y="321"/>
                  </a:lnTo>
                  <a:lnTo>
                    <a:pt x="179" y="321"/>
                  </a:lnTo>
                  <a:lnTo>
                    <a:pt x="181" y="321"/>
                  </a:lnTo>
                  <a:lnTo>
                    <a:pt x="184" y="321"/>
                  </a:lnTo>
                  <a:lnTo>
                    <a:pt x="185" y="321"/>
                  </a:lnTo>
                  <a:lnTo>
                    <a:pt x="188" y="321"/>
                  </a:lnTo>
                  <a:lnTo>
                    <a:pt x="190" y="321"/>
                  </a:lnTo>
                  <a:lnTo>
                    <a:pt x="194" y="320"/>
                  </a:lnTo>
                  <a:lnTo>
                    <a:pt x="196" y="320"/>
                  </a:lnTo>
                  <a:lnTo>
                    <a:pt x="197" y="320"/>
                  </a:lnTo>
                  <a:lnTo>
                    <a:pt x="199" y="320"/>
                  </a:lnTo>
                  <a:lnTo>
                    <a:pt x="201" y="319"/>
                  </a:lnTo>
                  <a:lnTo>
                    <a:pt x="203" y="319"/>
                  </a:lnTo>
                  <a:lnTo>
                    <a:pt x="204" y="318"/>
                  </a:lnTo>
                  <a:lnTo>
                    <a:pt x="228" y="318"/>
                  </a:lnTo>
                </a:path>
              </a:pathLst>
            </a:custGeom>
            <a:solidFill>
              <a:srgbClr val="F8F8F8"/>
            </a:solidFill>
            <a:ln w="18732">
              <a:solidFill>
                <a:srgbClr val="DDDDDD"/>
              </a:solidFill>
              <a:round/>
              <a:headEnd/>
              <a:tailEnd/>
            </a:ln>
          </p:spPr>
          <p:txBody>
            <a:bodyPr/>
            <a:lstStyle/>
            <a:p>
              <a:endParaRPr lang="it-IT"/>
            </a:p>
          </p:txBody>
        </p:sp>
        <p:sp>
          <p:nvSpPr>
            <p:cNvPr id="16451" name="Freeform 61"/>
            <p:cNvSpPr>
              <a:spLocks/>
            </p:cNvSpPr>
            <p:nvPr/>
          </p:nvSpPr>
          <p:spPr bwMode="auto">
            <a:xfrm>
              <a:off x="4796" y="1469"/>
              <a:ext cx="71" cy="98"/>
            </a:xfrm>
            <a:custGeom>
              <a:avLst/>
              <a:gdLst>
                <a:gd name="T0" fmla="*/ 0 w 36"/>
                <a:gd name="T1" fmla="*/ 0 h 103"/>
                <a:gd name="T2" fmla="*/ 0 w 36"/>
                <a:gd name="T3" fmla="*/ 1 h 103"/>
                <a:gd name="T4" fmla="*/ 0 w 36"/>
                <a:gd name="T5" fmla="*/ 1 h 103"/>
                <a:gd name="T6" fmla="*/ 8 w 36"/>
                <a:gd name="T7" fmla="*/ 3 h 103"/>
                <a:gd name="T8" fmla="*/ 24 w 36"/>
                <a:gd name="T9" fmla="*/ 3 h 103"/>
                <a:gd name="T10" fmla="*/ 32 w 36"/>
                <a:gd name="T11" fmla="*/ 5 h 103"/>
                <a:gd name="T12" fmla="*/ 47 w 36"/>
                <a:gd name="T13" fmla="*/ 6 h 103"/>
                <a:gd name="T14" fmla="*/ 55 w 36"/>
                <a:gd name="T15" fmla="*/ 8 h 103"/>
                <a:gd name="T16" fmla="*/ 71 w 36"/>
                <a:gd name="T17" fmla="*/ 8 h 103"/>
                <a:gd name="T18" fmla="*/ 85 w 36"/>
                <a:gd name="T19" fmla="*/ 10 h 103"/>
                <a:gd name="T20" fmla="*/ 93 w 36"/>
                <a:gd name="T21" fmla="*/ 10 h 103"/>
                <a:gd name="T22" fmla="*/ 108 w 36"/>
                <a:gd name="T23" fmla="*/ 10 h 103"/>
                <a:gd name="T24" fmla="*/ 124 w 36"/>
                <a:gd name="T25" fmla="*/ 11 h 103"/>
                <a:gd name="T26" fmla="*/ 132 w 36"/>
                <a:gd name="T27" fmla="*/ 13 h 103"/>
                <a:gd name="T28" fmla="*/ 144 w 36"/>
                <a:gd name="T29" fmla="*/ 14 h 103"/>
                <a:gd name="T30" fmla="*/ 144 w 36"/>
                <a:gd name="T31" fmla="*/ 16 h 103"/>
                <a:gd name="T32" fmla="*/ 160 w 36"/>
                <a:gd name="T33" fmla="*/ 16 h 103"/>
                <a:gd name="T34" fmla="*/ 168 w 36"/>
                <a:gd name="T35" fmla="*/ 22 h 103"/>
                <a:gd name="T36" fmla="*/ 176 w 36"/>
                <a:gd name="T37" fmla="*/ 26 h 103"/>
                <a:gd name="T38" fmla="*/ 191 w 36"/>
                <a:gd name="T39" fmla="*/ 30 h 103"/>
                <a:gd name="T40" fmla="*/ 207 w 36"/>
                <a:gd name="T41" fmla="*/ 35 h 103"/>
                <a:gd name="T42" fmla="*/ 207 w 36"/>
                <a:gd name="T43" fmla="*/ 42 h 103"/>
                <a:gd name="T44" fmla="*/ 213 w 36"/>
                <a:gd name="T45" fmla="*/ 47 h 103"/>
                <a:gd name="T46" fmla="*/ 229 w 36"/>
                <a:gd name="T47" fmla="*/ 53 h 103"/>
                <a:gd name="T48" fmla="*/ 237 w 36"/>
                <a:gd name="T49" fmla="*/ 59 h 103"/>
                <a:gd name="T50" fmla="*/ 237 w 36"/>
                <a:gd name="T51" fmla="*/ 66 h 103"/>
                <a:gd name="T52" fmla="*/ 245 w 36"/>
                <a:gd name="T53" fmla="*/ 70 h 103"/>
                <a:gd name="T54" fmla="*/ 245 w 36"/>
                <a:gd name="T55" fmla="*/ 76 h 103"/>
                <a:gd name="T56" fmla="*/ 260 w 36"/>
                <a:gd name="T57" fmla="*/ 80 h 103"/>
                <a:gd name="T58" fmla="*/ 260 w 36"/>
                <a:gd name="T59" fmla="*/ 84 h 103"/>
                <a:gd name="T60" fmla="*/ 260 w 36"/>
                <a:gd name="T61" fmla="*/ 86 h 103"/>
                <a:gd name="T62" fmla="*/ 260 w 36"/>
                <a:gd name="T63" fmla="*/ 88 h 103"/>
                <a:gd name="T64" fmla="*/ 268 w 36"/>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103"/>
                <a:gd name="T101" fmla="*/ 36 w 36"/>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103">
                  <a:moveTo>
                    <a:pt x="0" y="0"/>
                  </a:moveTo>
                  <a:lnTo>
                    <a:pt x="0" y="1"/>
                  </a:lnTo>
                  <a:lnTo>
                    <a:pt x="1" y="3"/>
                  </a:lnTo>
                  <a:lnTo>
                    <a:pt x="3" y="3"/>
                  </a:lnTo>
                  <a:lnTo>
                    <a:pt x="4" y="5"/>
                  </a:lnTo>
                  <a:lnTo>
                    <a:pt x="6" y="6"/>
                  </a:lnTo>
                  <a:lnTo>
                    <a:pt x="7" y="8"/>
                  </a:lnTo>
                  <a:lnTo>
                    <a:pt x="9" y="8"/>
                  </a:lnTo>
                  <a:lnTo>
                    <a:pt x="11" y="10"/>
                  </a:lnTo>
                  <a:lnTo>
                    <a:pt x="12" y="11"/>
                  </a:lnTo>
                  <a:lnTo>
                    <a:pt x="14" y="13"/>
                  </a:lnTo>
                  <a:lnTo>
                    <a:pt x="16" y="14"/>
                  </a:lnTo>
                  <a:lnTo>
                    <a:pt x="17" y="16"/>
                  </a:lnTo>
                  <a:lnTo>
                    <a:pt x="19" y="17"/>
                  </a:lnTo>
                  <a:lnTo>
                    <a:pt x="19" y="19"/>
                  </a:lnTo>
                  <a:lnTo>
                    <a:pt x="21" y="19"/>
                  </a:lnTo>
                  <a:lnTo>
                    <a:pt x="22" y="25"/>
                  </a:lnTo>
                  <a:lnTo>
                    <a:pt x="23" y="29"/>
                  </a:lnTo>
                  <a:lnTo>
                    <a:pt x="25" y="36"/>
                  </a:lnTo>
                  <a:lnTo>
                    <a:pt x="27" y="41"/>
                  </a:lnTo>
                  <a:lnTo>
                    <a:pt x="27" y="48"/>
                  </a:lnTo>
                  <a:lnTo>
                    <a:pt x="28" y="55"/>
                  </a:lnTo>
                  <a:lnTo>
                    <a:pt x="30" y="62"/>
                  </a:lnTo>
                  <a:lnTo>
                    <a:pt x="31" y="68"/>
                  </a:lnTo>
                  <a:lnTo>
                    <a:pt x="31" y="76"/>
                  </a:lnTo>
                  <a:lnTo>
                    <a:pt x="32" y="82"/>
                  </a:lnTo>
                  <a:lnTo>
                    <a:pt x="32" y="88"/>
                  </a:lnTo>
                  <a:lnTo>
                    <a:pt x="34" y="93"/>
                  </a:lnTo>
                  <a:lnTo>
                    <a:pt x="34" y="97"/>
                  </a:lnTo>
                  <a:lnTo>
                    <a:pt x="34" y="100"/>
                  </a:lnTo>
                  <a:lnTo>
                    <a:pt x="34" y="102"/>
                  </a:lnTo>
                  <a:lnTo>
                    <a:pt x="35" y="102"/>
                  </a:lnTo>
                </a:path>
              </a:pathLst>
            </a:custGeom>
            <a:solidFill>
              <a:srgbClr val="F8F8F8"/>
            </a:solidFill>
            <a:ln w="18732">
              <a:solidFill>
                <a:srgbClr val="DDDDDD"/>
              </a:solidFill>
              <a:round/>
              <a:headEnd/>
              <a:tailEnd/>
            </a:ln>
          </p:spPr>
          <p:txBody>
            <a:bodyPr/>
            <a:lstStyle/>
            <a:p>
              <a:endParaRPr lang="it-IT"/>
            </a:p>
          </p:txBody>
        </p:sp>
        <p:sp>
          <p:nvSpPr>
            <p:cNvPr id="16452" name="Freeform 62"/>
            <p:cNvSpPr>
              <a:spLocks/>
            </p:cNvSpPr>
            <p:nvPr/>
          </p:nvSpPr>
          <p:spPr bwMode="auto">
            <a:xfrm>
              <a:off x="4889" y="1469"/>
              <a:ext cx="74" cy="98"/>
            </a:xfrm>
            <a:custGeom>
              <a:avLst/>
              <a:gdLst>
                <a:gd name="T0" fmla="*/ 288 w 37"/>
                <a:gd name="T1" fmla="*/ 0 h 103"/>
                <a:gd name="T2" fmla="*/ 280 w 37"/>
                <a:gd name="T3" fmla="*/ 1 h 103"/>
                <a:gd name="T4" fmla="*/ 280 w 37"/>
                <a:gd name="T5" fmla="*/ 1 h 103"/>
                <a:gd name="T6" fmla="*/ 264 w 37"/>
                <a:gd name="T7" fmla="*/ 3 h 103"/>
                <a:gd name="T8" fmla="*/ 264 w 37"/>
                <a:gd name="T9" fmla="*/ 3 h 103"/>
                <a:gd name="T10" fmla="*/ 248 w 37"/>
                <a:gd name="T11" fmla="*/ 5 h 103"/>
                <a:gd name="T12" fmla="*/ 240 w 37"/>
                <a:gd name="T13" fmla="*/ 6 h 103"/>
                <a:gd name="T14" fmla="*/ 224 w 37"/>
                <a:gd name="T15" fmla="*/ 8 h 103"/>
                <a:gd name="T16" fmla="*/ 216 w 37"/>
                <a:gd name="T17" fmla="*/ 8 h 103"/>
                <a:gd name="T18" fmla="*/ 192 w 37"/>
                <a:gd name="T19" fmla="*/ 10 h 103"/>
                <a:gd name="T20" fmla="*/ 184 w 37"/>
                <a:gd name="T21" fmla="*/ 10 h 103"/>
                <a:gd name="T22" fmla="*/ 168 w 37"/>
                <a:gd name="T23" fmla="*/ 10 h 103"/>
                <a:gd name="T24" fmla="*/ 152 w 37"/>
                <a:gd name="T25" fmla="*/ 11 h 103"/>
                <a:gd name="T26" fmla="*/ 136 w 37"/>
                <a:gd name="T27" fmla="*/ 13 h 103"/>
                <a:gd name="T28" fmla="*/ 128 w 37"/>
                <a:gd name="T29" fmla="*/ 14 h 103"/>
                <a:gd name="T30" fmla="*/ 120 w 37"/>
                <a:gd name="T31" fmla="*/ 16 h 103"/>
                <a:gd name="T32" fmla="*/ 120 w 37"/>
                <a:gd name="T33" fmla="*/ 16 h 103"/>
                <a:gd name="T34" fmla="*/ 104 w 37"/>
                <a:gd name="T35" fmla="*/ 22 h 103"/>
                <a:gd name="T36" fmla="*/ 88 w 37"/>
                <a:gd name="T37" fmla="*/ 26 h 103"/>
                <a:gd name="T38" fmla="*/ 72 w 37"/>
                <a:gd name="T39" fmla="*/ 30 h 103"/>
                <a:gd name="T40" fmla="*/ 56 w 37"/>
                <a:gd name="T41" fmla="*/ 35 h 103"/>
                <a:gd name="T42" fmla="*/ 40 w 37"/>
                <a:gd name="T43" fmla="*/ 42 h 103"/>
                <a:gd name="T44" fmla="*/ 40 w 37"/>
                <a:gd name="T45" fmla="*/ 47 h 103"/>
                <a:gd name="T46" fmla="*/ 24 w 37"/>
                <a:gd name="T47" fmla="*/ 53 h 103"/>
                <a:gd name="T48" fmla="*/ 24 w 37"/>
                <a:gd name="T49" fmla="*/ 59 h 103"/>
                <a:gd name="T50" fmla="*/ 8 w 37"/>
                <a:gd name="T51" fmla="*/ 66 h 103"/>
                <a:gd name="T52" fmla="*/ 8 w 37"/>
                <a:gd name="T53" fmla="*/ 70 h 103"/>
                <a:gd name="T54" fmla="*/ 0 w 37"/>
                <a:gd name="T55" fmla="*/ 76 h 103"/>
                <a:gd name="T56" fmla="*/ 0 w 37"/>
                <a:gd name="T57" fmla="*/ 80 h 103"/>
                <a:gd name="T58" fmla="*/ 0 w 37"/>
                <a:gd name="T59" fmla="*/ 84 h 103"/>
                <a:gd name="T60" fmla="*/ 0 w 37"/>
                <a:gd name="T61" fmla="*/ 86 h 103"/>
                <a:gd name="T62" fmla="*/ 0 w 37"/>
                <a:gd name="T63" fmla="*/ 88 h 103"/>
                <a:gd name="T64" fmla="*/ 0 w 37"/>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103"/>
                <a:gd name="T101" fmla="*/ 37 w 37"/>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103">
                  <a:moveTo>
                    <a:pt x="36" y="0"/>
                  </a:moveTo>
                  <a:lnTo>
                    <a:pt x="35" y="1"/>
                  </a:lnTo>
                  <a:lnTo>
                    <a:pt x="33" y="3"/>
                  </a:lnTo>
                  <a:lnTo>
                    <a:pt x="31" y="5"/>
                  </a:lnTo>
                  <a:lnTo>
                    <a:pt x="30" y="6"/>
                  </a:lnTo>
                  <a:lnTo>
                    <a:pt x="28" y="8"/>
                  </a:lnTo>
                  <a:lnTo>
                    <a:pt x="27" y="8"/>
                  </a:lnTo>
                  <a:lnTo>
                    <a:pt x="24" y="10"/>
                  </a:lnTo>
                  <a:lnTo>
                    <a:pt x="23" y="11"/>
                  </a:lnTo>
                  <a:lnTo>
                    <a:pt x="21" y="13"/>
                  </a:lnTo>
                  <a:lnTo>
                    <a:pt x="19" y="14"/>
                  </a:lnTo>
                  <a:lnTo>
                    <a:pt x="17" y="16"/>
                  </a:lnTo>
                  <a:lnTo>
                    <a:pt x="16" y="17"/>
                  </a:lnTo>
                  <a:lnTo>
                    <a:pt x="15" y="19"/>
                  </a:lnTo>
                  <a:lnTo>
                    <a:pt x="13" y="25"/>
                  </a:lnTo>
                  <a:lnTo>
                    <a:pt x="11" y="29"/>
                  </a:lnTo>
                  <a:lnTo>
                    <a:pt x="9" y="36"/>
                  </a:lnTo>
                  <a:lnTo>
                    <a:pt x="7" y="41"/>
                  </a:lnTo>
                  <a:lnTo>
                    <a:pt x="5" y="48"/>
                  </a:lnTo>
                  <a:lnTo>
                    <a:pt x="5" y="55"/>
                  </a:lnTo>
                  <a:lnTo>
                    <a:pt x="3" y="62"/>
                  </a:lnTo>
                  <a:lnTo>
                    <a:pt x="3" y="68"/>
                  </a:lnTo>
                  <a:lnTo>
                    <a:pt x="1" y="76"/>
                  </a:lnTo>
                  <a:lnTo>
                    <a:pt x="1" y="82"/>
                  </a:lnTo>
                  <a:lnTo>
                    <a:pt x="0" y="88"/>
                  </a:lnTo>
                  <a:lnTo>
                    <a:pt x="0" y="93"/>
                  </a:lnTo>
                  <a:lnTo>
                    <a:pt x="0" y="97"/>
                  </a:lnTo>
                  <a:lnTo>
                    <a:pt x="0" y="100"/>
                  </a:lnTo>
                  <a:lnTo>
                    <a:pt x="0" y="102"/>
                  </a:lnTo>
                </a:path>
              </a:pathLst>
            </a:custGeom>
            <a:solidFill>
              <a:srgbClr val="F8F8F8"/>
            </a:solidFill>
            <a:ln w="18732">
              <a:solidFill>
                <a:srgbClr val="DDDDDD"/>
              </a:solidFill>
              <a:round/>
              <a:headEnd/>
              <a:tailEnd/>
            </a:ln>
          </p:spPr>
          <p:txBody>
            <a:bodyPr/>
            <a:lstStyle/>
            <a:p>
              <a:endParaRPr lang="it-IT"/>
            </a:p>
          </p:txBody>
        </p:sp>
        <p:sp>
          <p:nvSpPr>
            <p:cNvPr id="16453" name="Freeform 63"/>
            <p:cNvSpPr>
              <a:spLocks/>
            </p:cNvSpPr>
            <p:nvPr/>
          </p:nvSpPr>
          <p:spPr bwMode="auto">
            <a:xfrm>
              <a:off x="4849" y="1468"/>
              <a:ext cx="71" cy="100"/>
            </a:xfrm>
            <a:custGeom>
              <a:avLst/>
              <a:gdLst>
                <a:gd name="T0" fmla="*/ 0 w 36"/>
                <a:gd name="T1" fmla="*/ 5 h 106"/>
                <a:gd name="T2" fmla="*/ 0 w 36"/>
                <a:gd name="T3" fmla="*/ 7 h 106"/>
                <a:gd name="T4" fmla="*/ 8 w 36"/>
                <a:gd name="T5" fmla="*/ 8 h 106"/>
                <a:gd name="T6" fmla="*/ 24 w 36"/>
                <a:gd name="T7" fmla="*/ 10 h 106"/>
                <a:gd name="T8" fmla="*/ 39 w 36"/>
                <a:gd name="T9" fmla="*/ 13 h 106"/>
                <a:gd name="T10" fmla="*/ 47 w 36"/>
                <a:gd name="T11" fmla="*/ 17 h 106"/>
                <a:gd name="T12" fmla="*/ 63 w 36"/>
                <a:gd name="T13" fmla="*/ 21 h 106"/>
                <a:gd name="T14" fmla="*/ 71 w 36"/>
                <a:gd name="T15" fmla="*/ 23 h 106"/>
                <a:gd name="T16" fmla="*/ 85 w 36"/>
                <a:gd name="T17" fmla="*/ 26 h 106"/>
                <a:gd name="T18" fmla="*/ 85 w 36"/>
                <a:gd name="T19" fmla="*/ 36 h 106"/>
                <a:gd name="T20" fmla="*/ 93 w 36"/>
                <a:gd name="T21" fmla="*/ 44 h 106"/>
                <a:gd name="T22" fmla="*/ 93 w 36"/>
                <a:gd name="T23" fmla="*/ 54 h 106"/>
                <a:gd name="T24" fmla="*/ 85 w 36"/>
                <a:gd name="T25" fmla="*/ 64 h 106"/>
                <a:gd name="T26" fmla="*/ 85 w 36"/>
                <a:gd name="T27" fmla="*/ 73 h 106"/>
                <a:gd name="T28" fmla="*/ 85 w 36"/>
                <a:gd name="T29" fmla="*/ 81 h 106"/>
                <a:gd name="T30" fmla="*/ 85 w 36"/>
                <a:gd name="T31" fmla="*/ 86 h 106"/>
                <a:gd name="T32" fmla="*/ 85 w 36"/>
                <a:gd name="T33" fmla="*/ 87 h 106"/>
                <a:gd name="T34" fmla="*/ 85 w 36"/>
                <a:gd name="T35" fmla="*/ 87 h 106"/>
                <a:gd name="T36" fmla="*/ 93 w 36"/>
                <a:gd name="T37" fmla="*/ 87 h 106"/>
                <a:gd name="T38" fmla="*/ 93 w 36"/>
                <a:gd name="T39" fmla="*/ 87 h 106"/>
                <a:gd name="T40" fmla="*/ 108 w 36"/>
                <a:gd name="T41" fmla="*/ 88 h 106"/>
                <a:gd name="T42" fmla="*/ 108 w 36"/>
                <a:gd name="T43" fmla="*/ 88 h 106"/>
                <a:gd name="T44" fmla="*/ 116 w 36"/>
                <a:gd name="T45" fmla="*/ 88 h 106"/>
                <a:gd name="T46" fmla="*/ 116 w 36"/>
                <a:gd name="T47" fmla="*/ 88 h 106"/>
                <a:gd name="T48" fmla="*/ 124 w 36"/>
                <a:gd name="T49" fmla="*/ 88 h 106"/>
                <a:gd name="T50" fmla="*/ 124 w 36"/>
                <a:gd name="T51" fmla="*/ 85 h 106"/>
                <a:gd name="T52" fmla="*/ 124 w 36"/>
                <a:gd name="T53" fmla="*/ 79 h 106"/>
                <a:gd name="T54" fmla="*/ 124 w 36"/>
                <a:gd name="T55" fmla="*/ 72 h 106"/>
                <a:gd name="T56" fmla="*/ 124 w 36"/>
                <a:gd name="T57" fmla="*/ 66 h 106"/>
                <a:gd name="T58" fmla="*/ 124 w 36"/>
                <a:gd name="T59" fmla="*/ 58 h 106"/>
                <a:gd name="T60" fmla="*/ 132 w 36"/>
                <a:gd name="T61" fmla="*/ 51 h 106"/>
                <a:gd name="T62" fmla="*/ 132 w 36"/>
                <a:gd name="T63" fmla="*/ 43 h 106"/>
                <a:gd name="T64" fmla="*/ 144 w 36"/>
                <a:gd name="T65" fmla="*/ 40 h 106"/>
                <a:gd name="T66" fmla="*/ 144 w 36"/>
                <a:gd name="T67" fmla="*/ 38 h 106"/>
                <a:gd name="T68" fmla="*/ 144 w 36"/>
                <a:gd name="T69" fmla="*/ 34 h 106"/>
                <a:gd name="T70" fmla="*/ 144 w 36"/>
                <a:gd name="T71" fmla="*/ 28 h 106"/>
                <a:gd name="T72" fmla="*/ 144 w 36"/>
                <a:gd name="T73" fmla="*/ 24 h 106"/>
                <a:gd name="T74" fmla="*/ 144 w 36"/>
                <a:gd name="T75" fmla="*/ 21 h 106"/>
                <a:gd name="T76" fmla="*/ 160 w 36"/>
                <a:gd name="T77" fmla="*/ 15 h 106"/>
                <a:gd name="T78" fmla="*/ 168 w 36"/>
                <a:gd name="T79" fmla="*/ 11 h 106"/>
                <a:gd name="T80" fmla="*/ 176 w 36"/>
                <a:gd name="T81" fmla="*/ 8 h 106"/>
                <a:gd name="T82" fmla="*/ 176 w 36"/>
                <a:gd name="T83" fmla="*/ 8 h 106"/>
                <a:gd name="T84" fmla="*/ 191 w 36"/>
                <a:gd name="T85" fmla="*/ 8 h 106"/>
                <a:gd name="T86" fmla="*/ 213 w 36"/>
                <a:gd name="T87" fmla="*/ 6 h 106"/>
                <a:gd name="T88" fmla="*/ 229 w 36"/>
                <a:gd name="T89" fmla="*/ 5 h 106"/>
                <a:gd name="T90" fmla="*/ 237 w 36"/>
                <a:gd name="T91" fmla="*/ 4 h 106"/>
                <a:gd name="T92" fmla="*/ 252 w 36"/>
                <a:gd name="T93" fmla="*/ 2 h 106"/>
                <a:gd name="T94" fmla="*/ 260 w 36"/>
                <a:gd name="T95" fmla="*/ 1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106"/>
                <a:gd name="T146" fmla="*/ 36 w 36"/>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106">
                  <a:moveTo>
                    <a:pt x="0" y="4"/>
                  </a:moveTo>
                  <a:lnTo>
                    <a:pt x="0" y="5"/>
                  </a:lnTo>
                  <a:lnTo>
                    <a:pt x="0" y="7"/>
                  </a:lnTo>
                  <a:lnTo>
                    <a:pt x="1" y="8"/>
                  </a:lnTo>
                  <a:lnTo>
                    <a:pt x="1" y="9"/>
                  </a:lnTo>
                  <a:lnTo>
                    <a:pt x="3" y="11"/>
                  </a:lnTo>
                  <a:lnTo>
                    <a:pt x="3" y="13"/>
                  </a:lnTo>
                  <a:lnTo>
                    <a:pt x="5" y="14"/>
                  </a:lnTo>
                  <a:lnTo>
                    <a:pt x="5" y="16"/>
                  </a:lnTo>
                  <a:lnTo>
                    <a:pt x="6" y="18"/>
                  </a:lnTo>
                  <a:lnTo>
                    <a:pt x="6" y="20"/>
                  </a:lnTo>
                  <a:lnTo>
                    <a:pt x="8" y="22"/>
                  </a:lnTo>
                  <a:lnTo>
                    <a:pt x="8" y="24"/>
                  </a:lnTo>
                  <a:lnTo>
                    <a:pt x="9" y="25"/>
                  </a:lnTo>
                  <a:lnTo>
                    <a:pt x="9" y="27"/>
                  </a:lnTo>
                  <a:lnTo>
                    <a:pt x="11" y="28"/>
                  </a:lnTo>
                  <a:lnTo>
                    <a:pt x="11" y="32"/>
                  </a:lnTo>
                  <a:lnTo>
                    <a:pt x="11" y="36"/>
                  </a:lnTo>
                  <a:lnTo>
                    <a:pt x="11" y="42"/>
                  </a:lnTo>
                  <a:lnTo>
                    <a:pt x="12" y="47"/>
                  </a:lnTo>
                  <a:lnTo>
                    <a:pt x="12" y="53"/>
                  </a:lnTo>
                  <a:lnTo>
                    <a:pt x="12" y="59"/>
                  </a:lnTo>
                  <a:lnTo>
                    <a:pt x="12" y="64"/>
                  </a:lnTo>
                  <a:lnTo>
                    <a:pt x="12" y="70"/>
                  </a:lnTo>
                  <a:lnTo>
                    <a:pt x="11" y="76"/>
                  </a:lnTo>
                  <a:lnTo>
                    <a:pt x="11" y="82"/>
                  </a:lnTo>
                  <a:lnTo>
                    <a:pt x="11" y="87"/>
                  </a:lnTo>
                  <a:lnTo>
                    <a:pt x="11" y="91"/>
                  </a:lnTo>
                  <a:lnTo>
                    <a:pt x="11" y="96"/>
                  </a:lnTo>
                  <a:lnTo>
                    <a:pt x="11" y="99"/>
                  </a:lnTo>
                  <a:lnTo>
                    <a:pt x="11" y="102"/>
                  </a:lnTo>
                  <a:lnTo>
                    <a:pt x="11" y="103"/>
                  </a:lnTo>
                  <a:lnTo>
                    <a:pt x="11" y="104"/>
                  </a:lnTo>
                  <a:lnTo>
                    <a:pt x="12" y="104"/>
                  </a:lnTo>
                  <a:lnTo>
                    <a:pt x="14" y="104"/>
                  </a:lnTo>
                  <a:lnTo>
                    <a:pt x="14" y="105"/>
                  </a:lnTo>
                  <a:lnTo>
                    <a:pt x="15" y="105"/>
                  </a:lnTo>
                  <a:lnTo>
                    <a:pt x="16" y="105"/>
                  </a:lnTo>
                  <a:lnTo>
                    <a:pt x="16" y="103"/>
                  </a:lnTo>
                  <a:lnTo>
                    <a:pt x="16" y="101"/>
                  </a:lnTo>
                  <a:lnTo>
                    <a:pt x="16" y="97"/>
                  </a:lnTo>
                  <a:lnTo>
                    <a:pt x="16" y="94"/>
                  </a:lnTo>
                  <a:lnTo>
                    <a:pt x="16" y="90"/>
                  </a:lnTo>
                  <a:lnTo>
                    <a:pt x="16" y="86"/>
                  </a:lnTo>
                  <a:lnTo>
                    <a:pt x="16" y="81"/>
                  </a:lnTo>
                  <a:lnTo>
                    <a:pt x="16" y="78"/>
                  </a:lnTo>
                  <a:lnTo>
                    <a:pt x="16" y="73"/>
                  </a:lnTo>
                  <a:lnTo>
                    <a:pt x="16" y="69"/>
                  </a:lnTo>
                  <a:lnTo>
                    <a:pt x="17" y="64"/>
                  </a:lnTo>
                  <a:lnTo>
                    <a:pt x="17" y="60"/>
                  </a:lnTo>
                  <a:lnTo>
                    <a:pt x="17" y="56"/>
                  </a:lnTo>
                  <a:lnTo>
                    <a:pt x="17" y="52"/>
                  </a:lnTo>
                  <a:lnTo>
                    <a:pt x="19" y="49"/>
                  </a:lnTo>
                  <a:lnTo>
                    <a:pt x="19" y="48"/>
                  </a:lnTo>
                  <a:lnTo>
                    <a:pt x="19" y="46"/>
                  </a:lnTo>
                  <a:lnTo>
                    <a:pt x="19" y="44"/>
                  </a:lnTo>
                  <a:lnTo>
                    <a:pt x="19" y="41"/>
                  </a:lnTo>
                  <a:lnTo>
                    <a:pt x="19" y="40"/>
                  </a:lnTo>
                  <a:lnTo>
                    <a:pt x="19" y="36"/>
                  </a:lnTo>
                  <a:lnTo>
                    <a:pt x="19" y="34"/>
                  </a:lnTo>
                  <a:lnTo>
                    <a:pt x="19" y="30"/>
                  </a:lnTo>
                  <a:lnTo>
                    <a:pt x="19" y="29"/>
                  </a:lnTo>
                  <a:lnTo>
                    <a:pt x="19" y="25"/>
                  </a:lnTo>
                  <a:lnTo>
                    <a:pt x="19" y="24"/>
                  </a:lnTo>
                  <a:lnTo>
                    <a:pt x="21" y="20"/>
                  </a:lnTo>
                  <a:lnTo>
                    <a:pt x="21" y="18"/>
                  </a:lnTo>
                  <a:lnTo>
                    <a:pt x="22" y="16"/>
                  </a:lnTo>
                  <a:lnTo>
                    <a:pt x="22" y="14"/>
                  </a:lnTo>
                  <a:lnTo>
                    <a:pt x="23" y="11"/>
                  </a:lnTo>
                  <a:lnTo>
                    <a:pt x="23" y="10"/>
                  </a:lnTo>
                  <a:lnTo>
                    <a:pt x="25" y="8"/>
                  </a:lnTo>
                  <a:lnTo>
                    <a:pt x="27" y="6"/>
                  </a:lnTo>
                  <a:lnTo>
                    <a:pt x="28" y="6"/>
                  </a:lnTo>
                  <a:lnTo>
                    <a:pt x="30" y="5"/>
                  </a:lnTo>
                  <a:lnTo>
                    <a:pt x="31" y="4"/>
                  </a:lnTo>
                  <a:lnTo>
                    <a:pt x="33" y="2"/>
                  </a:lnTo>
                  <a:lnTo>
                    <a:pt x="34" y="1"/>
                  </a:lnTo>
                  <a:lnTo>
                    <a:pt x="35" y="0"/>
                  </a:lnTo>
                </a:path>
              </a:pathLst>
            </a:custGeom>
            <a:solidFill>
              <a:srgbClr val="F8F8F8"/>
            </a:solidFill>
            <a:ln w="6350">
              <a:solidFill>
                <a:srgbClr val="DDDDDD"/>
              </a:solidFill>
              <a:round/>
              <a:headEnd/>
              <a:tailEnd/>
            </a:ln>
          </p:spPr>
          <p:txBody>
            <a:bodyPr/>
            <a:lstStyle/>
            <a:p>
              <a:endParaRPr lang="it-IT"/>
            </a:p>
          </p:txBody>
        </p:sp>
        <p:sp>
          <p:nvSpPr>
            <p:cNvPr id="16454" name="AutoShape 64"/>
            <p:cNvSpPr>
              <a:spLocks noChangeArrowheads="1"/>
            </p:cNvSpPr>
            <p:nvPr/>
          </p:nvSpPr>
          <p:spPr bwMode="auto">
            <a:xfrm flipV="1">
              <a:off x="4440" y="1302"/>
              <a:ext cx="867" cy="17"/>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6455" name="AutoShape 65"/>
            <p:cNvSpPr>
              <a:spLocks noChangeArrowheads="1"/>
            </p:cNvSpPr>
            <p:nvPr/>
          </p:nvSpPr>
          <p:spPr bwMode="auto">
            <a:xfrm flipV="1">
              <a:off x="4481" y="1293"/>
              <a:ext cx="788" cy="9"/>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6456" name="Oval 66"/>
            <p:cNvSpPr>
              <a:spLocks noChangeArrowheads="1"/>
            </p:cNvSpPr>
            <p:nvPr/>
          </p:nvSpPr>
          <p:spPr bwMode="auto">
            <a:xfrm>
              <a:off x="4713" y="1473"/>
              <a:ext cx="42"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6457" name="Oval 67"/>
            <p:cNvSpPr>
              <a:spLocks noChangeArrowheads="1"/>
            </p:cNvSpPr>
            <p:nvPr/>
          </p:nvSpPr>
          <p:spPr bwMode="auto">
            <a:xfrm>
              <a:off x="5000" y="1475"/>
              <a:ext cx="40"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6458" name="Freeform 68"/>
            <p:cNvSpPr>
              <a:spLocks/>
            </p:cNvSpPr>
            <p:nvPr/>
          </p:nvSpPr>
          <p:spPr bwMode="auto">
            <a:xfrm>
              <a:off x="4644" y="1320"/>
              <a:ext cx="63" cy="35"/>
            </a:xfrm>
            <a:custGeom>
              <a:avLst/>
              <a:gdLst>
                <a:gd name="T0" fmla="*/ 8 w 32"/>
                <a:gd name="T1" fmla="*/ 0 h 38"/>
                <a:gd name="T2" fmla="*/ 8 w 32"/>
                <a:gd name="T3" fmla="*/ 0 h 38"/>
                <a:gd name="T4" fmla="*/ 24 w 32"/>
                <a:gd name="T5" fmla="*/ 0 h 38"/>
                <a:gd name="T6" fmla="*/ 47 w 32"/>
                <a:gd name="T7" fmla="*/ 0 h 38"/>
                <a:gd name="T8" fmla="*/ 63 w 32"/>
                <a:gd name="T9" fmla="*/ 0 h 38"/>
                <a:gd name="T10" fmla="*/ 93 w 32"/>
                <a:gd name="T11" fmla="*/ 0 h 38"/>
                <a:gd name="T12" fmla="*/ 108 w 32"/>
                <a:gd name="T13" fmla="*/ 0 h 38"/>
                <a:gd name="T14" fmla="*/ 116 w 32"/>
                <a:gd name="T15" fmla="*/ 0 h 38"/>
                <a:gd name="T16" fmla="*/ 124 w 32"/>
                <a:gd name="T17" fmla="*/ 2 h 38"/>
                <a:gd name="T18" fmla="*/ 124 w 32"/>
                <a:gd name="T19" fmla="*/ 3 h 38"/>
                <a:gd name="T20" fmla="*/ 136 w 32"/>
                <a:gd name="T21" fmla="*/ 5 h 38"/>
                <a:gd name="T22" fmla="*/ 167 w 32"/>
                <a:gd name="T23" fmla="*/ 6 h 38"/>
                <a:gd name="T24" fmla="*/ 183 w 32"/>
                <a:gd name="T25" fmla="*/ 8 h 38"/>
                <a:gd name="T26" fmla="*/ 205 w 32"/>
                <a:gd name="T27" fmla="*/ 12 h 38"/>
                <a:gd name="T28" fmla="*/ 221 w 32"/>
                <a:gd name="T29" fmla="*/ 15 h 38"/>
                <a:gd name="T30" fmla="*/ 228 w 32"/>
                <a:gd name="T31" fmla="*/ 15 h 38"/>
                <a:gd name="T32" fmla="*/ 228 w 32"/>
                <a:gd name="T33" fmla="*/ 15 h 38"/>
                <a:gd name="T34" fmla="*/ 228 w 32"/>
                <a:gd name="T35" fmla="*/ 17 h 38"/>
                <a:gd name="T36" fmla="*/ 213 w 32"/>
                <a:gd name="T37" fmla="*/ 18 h 38"/>
                <a:gd name="T38" fmla="*/ 197 w 32"/>
                <a:gd name="T39" fmla="*/ 21 h 38"/>
                <a:gd name="T40" fmla="*/ 183 w 32"/>
                <a:gd name="T41" fmla="*/ 24 h 38"/>
                <a:gd name="T42" fmla="*/ 167 w 32"/>
                <a:gd name="T43" fmla="*/ 27 h 38"/>
                <a:gd name="T44" fmla="*/ 159 w 32"/>
                <a:gd name="T45" fmla="*/ 29 h 38"/>
                <a:gd name="T46" fmla="*/ 159 w 32"/>
                <a:gd name="T47" fmla="*/ 29 h 38"/>
                <a:gd name="T48" fmla="*/ 144 w 32"/>
                <a:gd name="T49" fmla="*/ 29 h 38"/>
                <a:gd name="T50" fmla="*/ 136 w 32"/>
                <a:gd name="T51" fmla="*/ 27 h 38"/>
                <a:gd name="T52" fmla="*/ 124 w 32"/>
                <a:gd name="T53" fmla="*/ 26 h 38"/>
                <a:gd name="T54" fmla="*/ 108 w 32"/>
                <a:gd name="T55" fmla="*/ 23 h 38"/>
                <a:gd name="T56" fmla="*/ 93 w 32"/>
                <a:gd name="T57" fmla="*/ 20 h 38"/>
                <a:gd name="T58" fmla="*/ 63 w 32"/>
                <a:gd name="T59" fmla="*/ 18 h 38"/>
                <a:gd name="T60" fmla="*/ 47 w 32"/>
                <a:gd name="T61" fmla="*/ 16 h 38"/>
                <a:gd name="T62" fmla="*/ 47 w 32"/>
                <a:gd name="T63" fmla="*/ 15 h 38"/>
                <a:gd name="T64" fmla="*/ 39 w 32"/>
                <a:gd name="T65" fmla="*/ 14 h 38"/>
                <a:gd name="T66" fmla="*/ 32 w 32"/>
                <a:gd name="T67" fmla="*/ 13 h 38"/>
                <a:gd name="T68" fmla="*/ 16 w 32"/>
                <a:gd name="T69" fmla="*/ 11 h 38"/>
                <a:gd name="T70" fmla="*/ 16 w 32"/>
                <a:gd name="T71" fmla="*/ 8 h 38"/>
                <a:gd name="T72" fmla="*/ 0 w 32"/>
                <a:gd name="T73" fmla="*/ 7 h 38"/>
                <a:gd name="T74" fmla="*/ 0 w 32"/>
                <a:gd name="T75" fmla="*/ 6 h 38"/>
                <a:gd name="T76" fmla="*/ 0 w 32"/>
                <a:gd name="T77" fmla="*/ 5 h 38"/>
                <a:gd name="T78" fmla="*/ 0 w 32"/>
                <a:gd name="T79" fmla="*/ 2 h 38"/>
                <a:gd name="T80" fmla="*/ 8 w 32"/>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
                <a:gd name="T124" fmla="*/ 0 h 38"/>
                <a:gd name="T125" fmla="*/ 32 w 32"/>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 h="38">
                  <a:moveTo>
                    <a:pt x="1" y="0"/>
                  </a:moveTo>
                  <a:lnTo>
                    <a:pt x="1" y="0"/>
                  </a:lnTo>
                  <a:lnTo>
                    <a:pt x="3" y="0"/>
                  </a:lnTo>
                  <a:lnTo>
                    <a:pt x="5" y="0"/>
                  </a:lnTo>
                  <a:lnTo>
                    <a:pt x="6" y="0"/>
                  </a:lnTo>
                  <a:lnTo>
                    <a:pt x="8" y="0"/>
                  </a:lnTo>
                  <a:lnTo>
                    <a:pt x="10" y="0"/>
                  </a:lnTo>
                  <a:lnTo>
                    <a:pt x="12" y="0"/>
                  </a:lnTo>
                  <a:lnTo>
                    <a:pt x="14" y="0"/>
                  </a:lnTo>
                  <a:lnTo>
                    <a:pt x="15" y="0"/>
                  </a:lnTo>
                  <a:lnTo>
                    <a:pt x="16" y="0"/>
                  </a:lnTo>
                  <a:lnTo>
                    <a:pt x="16" y="2"/>
                  </a:lnTo>
                  <a:lnTo>
                    <a:pt x="16" y="3"/>
                  </a:lnTo>
                  <a:lnTo>
                    <a:pt x="18" y="3"/>
                  </a:lnTo>
                  <a:lnTo>
                    <a:pt x="18" y="5"/>
                  </a:lnTo>
                  <a:lnTo>
                    <a:pt x="20" y="7"/>
                  </a:lnTo>
                  <a:lnTo>
                    <a:pt x="22" y="9"/>
                  </a:lnTo>
                  <a:lnTo>
                    <a:pt x="24" y="10"/>
                  </a:lnTo>
                  <a:lnTo>
                    <a:pt x="24" y="11"/>
                  </a:lnTo>
                  <a:lnTo>
                    <a:pt x="25" y="13"/>
                  </a:lnTo>
                  <a:lnTo>
                    <a:pt x="27" y="15"/>
                  </a:lnTo>
                  <a:lnTo>
                    <a:pt x="29" y="16"/>
                  </a:lnTo>
                  <a:lnTo>
                    <a:pt x="29" y="18"/>
                  </a:lnTo>
                  <a:lnTo>
                    <a:pt x="30" y="18"/>
                  </a:lnTo>
                  <a:lnTo>
                    <a:pt x="31" y="17"/>
                  </a:lnTo>
                  <a:lnTo>
                    <a:pt x="30" y="18"/>
                  </a:lnTo>
                  <a:lnTo>
                    <a:pt x="30" y="19"/>
                  </a:lnTo>
                  <a:lnTo>
                    <a:pt x="30" y="21"/>
                  </a:lnTo>
                  <a:lnTo>
                    <a:pt x="28" y="23"/>
                  </a:lnTo>
                  <a:lnTo>
                    <a:pt x="28" y="25"/>
                  </a:lnTo>
                  <a:lnTo>
                    <a:pt x="26" y="27"/>
                  </a:lnTo>
                  <a:lnTo>
                    <a:pt x="26" y="28"/>
                  </a:lnTo>
                  <a:lnTo>
                    <a:pt x="24" y="30"/>
                  </a:lnTo>
                  <a:lnTo>
                    <a:pt x="24" y="32"/>
                  </a:lnTo>
                  <a:lnTo>
                    <a:pt x="22" y="34"/>
                  </a:lnTo>
                  <a:lnTo>
                    <a:pt x="22" y="35"/>
                  </a:lnTo>
                  <a:lnTo>
                    <a:pt x="21" y="37"/>
                  </a:lnTo>
                  <a:lnTo>
                    <a:pt x="19" y="37"/>
                  </a:lnTo>
                  <a:lnTo>
                    <a:pt x="19" y="36"/>
                  </a:lnTo>
                  <a:lnTo>
                    <a:pt x="18" y="35"/>
                  </a:lnTo>
                  <a:lnTo>
                    <a:pt x="18" y="34"/>
                  </a:lnTo>
                  <a:lnTo>
                    <a:pt x="16" y="33"/>
                  </a:lnTo>
                  <a:lnTo>
                    <a:pt x="15" y="31"/>
                  </a:lnTo>
                  <a:lnTo>
                    <a:pt x="14" y="29"/>
                  </a:lnTo>
                  <a:lnTo>
                    <a:pt x="14" y="27"/>
                  </a:lnTo>
                  <a:lnTo>
                    <a:pt x="12" y="26"/>
                  </a:lnTo>
                  <a:lnTo>
                    <a:pt x="10" y="24"/>
                  </a:lnTo>
                  <a:lnTo>
                    <a:pt x="8" y="23"/>
                  </a:lnTo>
                  <a:lnTo>
                    <a:pt x="8" y="21"/>
                  </a:lnTo>
                  <a:lnTo>
                    <a:pt x="6" y="20"/>
                  </a:lnTo>
                  <a:lnTo>
                    <a:pt x="6" y="18"/>
                  </a:lnTo>
                  <a:lnTo>
                    <a:pt x="6" y="17"/>
                  </a:lnTo>
                  <a:lnTo>
                    <a:pt x="5" y="17"/>
                  </a:lnTo>
                  <a:lnTo>
                    <a:pt x="5" y="16"/>
                  </a:lnTo>
                  <a:lnTo>
                    <a:pt x="4" y="16"/>
                  </a:lnTo>
                  <a:lnTo>
                    <a:pt x="4" y="14"/>
                  </a:lnTo>
                  <a:lnTo>
                    <a:pt x="2" y="14"/>
                  </a:lnTo>
                  <a:lnTo>
                    <a:pt x="2" y="12"/>
                  </a:lnTo>
                  <a:lnTo>
                    <a:pt x="2" y="11"/>
                  </a:lnTo>
                  <a:lnTo>
                    <a:pt x="2" y="10"/>
                  </a:lnTo>
                  <a:lnTo>
                    <a:pt x="0" y="10"/>
                  </a:lnTo>
                  <a:lnTo>
                    <a:pt x="0" y="8"/>
                  </a:lnTo>
                  <a:lnTo>
                    <a:pt x="0" y="7"/>
                  </a:lnTo>
                  <a:lnTo>
                    <a:pt x="0" y="5"/>
                  </a:lnTo>
                  <a:lnTo>
                    <a:pt x="0" y="3"/>
                  </a:lnTo>
                  <a:lnTo>
                    <a:pt x="0" y="2"/>
                  </a:lnTo>
                  <a:lnTo>
                    <a:pt x="1" y="0"/>
                  </a:lnTo>
                </a:path>
              </a:pathLst>
            </a:custGeom>
            <a:solidFill>
              <a:srgbClr val="F8F8F8"/>
            </a:solidFill>
            <a:ln w="9525">
              <a:solidFill>
                <a:srgbClr val="DDDDDD"/>
              </a:solidFill>
              <a:round/>
              <a:headEnd/>
              <a:tailEnd/>
            </a:ln>
          </p:spPr>
          <p:txBody>
            <a:bodyPr/>
            <a:lstStyle/>
            <a:p>
              <a:endParaRPr lang="it-IT"/>
            </a:p>
          </p:txBody>
        </p:sp>
        <p:sp>
          <p:nvSpPr>
            <p:cNvPr id="16459" name="Freeform 69"/>
            <p:cNvSpPr>
              <a:spLocks/>
            </p:cNvSpPr>
            <p:nvPr/>
          </p:nvSpPr>
          <p:spPr bwMode="auto">
            <a:xfrm>
              <a:off x="4569" y="1319"/>
              <a:ext cx="311" cy="141"/>
            </a:xfrm>
            <a:custGeom>
              <a:avLst/>
              <a:gdLst>
                <a:gd name="T0" fmla="*/ 833 w 158"/>
                <a:gd name="T1" fmla="*/ 1 h 152"/>
                <a:gd name="T2" fmla="*/ 1112 w 158"/>
                <a:gd name="T3" fmla="*/ 20 h 152"/>
                <a:gd name="T4" fmla="*/ 1136 w 158"/>
                <a:gd name="T5" fmla="*/ 42 h 152"/>
                <a:gd name="T6" fmla="*/ 1173 w 158"/>
                <a:gd name="T7" fmla="*/ 42 h 152"/>
                <a:gd name="T8" fmla="*/ 1197 w 158"/>
                <a:gd name="T9" fmla="*/ 46 h 152"/>
                <a:gd name="T10" fmla="*/ 1197 w 158"/>
                <a:gd name="T11" fmla="*/ 90 h 152"/>
                <a:gd name="T12" fmla="*/ 1197 w 158"/>
                <a:gd name="T13" fmla="*/ 121 h 152"/>
                <a:gd name="T14" fmla="*/ 1008 w 158"/>
                <a:gd name="T15" fmla="*/ 118 h 152"/>
                <a:gd name="T16" fmla="*/ 779 w 158"/>
                <a:gd name="T17" fmla="*/ 112 h 152"/>
                <a:gd name="T18" fmla="*/ 685 w 158"/>
                <a:gd name="T19" fmla="*/ 111 h 152"/>
                <a:gd name="T20" fmla="*/ 520 w 158"/>
                <a:gd name="T21" fmla="*/ 111 h 152"/>
                <a:gd name="T22" fmla="*/ 472 w 158"/>
                <a:gd name="T23" fmla="*/ 113 h 152"/>
                <a:gd name="T24" fmla="*/ 472 w 158"/>
                <a:gd name="T25" fmla="*/ 116 h 152"/>
                <a:gd name="T26" fmla="*/ 449 w 158"/>
                <a:gd name="T27" fmla="*/ 119 h 152"/>
                <a:gd name="T28" fmla="*/ 372 w 158"/>
                <a:gd name="T29" fmla="*/ 114 h 152"/>
                <a:gd name="T30" fmla="*/ 299 w 158"/>
                <a:gd name="T31" fmla="*/ 105 h 152"/>
                <a:gd name="T32" fmla="*/ 268 w 158"/>
                <a:gd name="T33" fmla="*/ 89 h 152"/>
                <a:gd name="T34" fmla="*/ 136 w 158"/>
                <a:gd name="T35" fmla="*/ 71 h 152"/>
                <a:gd name="T36" fmla="*/ 31 w 158"/>
                <a:gd name="T37" fmla="*/ 67 h 152"/>
                <a:gd name="T38" fmla="*/ 159 w 158"/>
                <a:gd name="T39" fmla="*/ 66 h 152"/>
                <a:gd name="T40" fmla="*/ 291 w 158"/>
                <a:gd name="T41" fmla="*/ 71 h 152"/>
                <a:gd name="T42" fmla="*/ 380 w 158"/>
                <a:gd name="T43" fmla="*/ 85 h 152"/>
                <a:gd name="T44" fmla="*/ 411 w 158"/>
                <a:gd name="T45" fmla="*/ 98 h 152"/>
                <a:gd name="T46" fmla="*/ 488 w 158"/>
                <a:gd name="T47" fmla="*/ 101 h 152"/>
                <a:gd name="T48" fmla="*/ 589 w 158"/>
                <a:gd name="T49" fmla="*/ 101 h 152"/>
                <a:gd name="T50" fmla="*/ 604 w 158"/>
                <a:gd name="T51" fmla="*/ 94 h 152"/>
                <a:gd name="T52" fmla="*/ 616 w 158"/>
                <a:gd name="T53" fmla="*/ 74 h 152"/>
                <a:gd name="T54" fmla="*/ 616 w 158"/>
                <a:gd name="T55" fmla="*/ 72 h 152"/>
                <a:gd name="T56" fmla="*/ 640 w 158"/>
                <a:gd name="T57" fmla="*/ 90 h 152"/>
                <a:gd name="T58" fmla="*/ 817 w 158"/>
                <a:gd name="T59" fmla="*/ 99 h 152"/>
                <a:gd name="T60" fmla="*/ 1053 w 158"/>
                <a:gd name="T61" fmla="*/ 90 h 152"/>
                <a:gd name="T62" fmla="*/ 1128 w 158"/>
                <a:gd name="T63" fmla="*/ 75 h 152"/>
                <a:gd name="T64" fmla="*/ 1085 w 158"/>
                <a:gd name="T65" fmla="*/ 58 h 152"/>
                <a:gd name="T66" fmla="*/ 984 w 158"/>
                <a:gd name="T67" fmla="*/ 53 h 152"/>
                <a:gd name="T68" fmla="*/ 844 w 158"/>
                <a:gd name="T69" fmla="*/ 53 h 152"/>
                <a:gd name="T70" fmla="*/ 640 w 158"/>
                <a:gd name="T71" fmla="*/ 59 h 152"/>
                <a:gd name="T72" fmla="*/ 581 w 158"/>
                <a:gd name="T73" fmla="*/ 61 h 152"/>
                <a:gd name="T74" fmla="*/ 581 w 158"/>
                <a:gd name="T75" fmla="*/ 58 h 152"/>
                <a:gd name="T76" fmla="*/ 581 w 158"/>
                <a:gd name="T77" fmla="*/ 53 h 152"/>
                <a:gd name="T78" fmla="*/ 756 w 158"/>
                <a:gd name="T79" fmla="*/ 50 h 152"/>
                <a:gd name="T80" fmla="*/ 961 w 158"/>
                <a:gd name="T81" fmla="*/ 45 h 152"/>
                <a:gd name="T82" fmla="*/ 1031 w 158"/>
                <a:gd name="T83" fmla="*/ 37 h 152"/>
                <a:gd name="T84" fmla="*/ 1061 w 158"/>
                <a:gd name="T85" fmla="*/ 19 h 152"/>
                <a:gd name="T86" fmla="*/ 907 w 158"/>
                <a:gd name="T87" fmla="*/ 13 h 152"/>
                <a:gd name="T88" fmla="*/ 809 w 158"/>
                <a:gd name="T89" fmla="*/ 24 h 152"/>
                <a:gd name="T90" fmla="*/ 900 w 158"/>
                <a:gd name="T91" fmla="*/ 32 h 152"/>
                <a:gd name="T92" fmla="*/ 937 w 158"/>
                <a:gd name="T93" fmla="*/ 28 h 152"/>
                <a:gd name="T94" fmla="*/ 945 w 158"/>
                <a:gd name="T95" fmla="*/ 24 h 152"/>
                <a:gd name="T96" fmla="*/ 968 w 158"/>
                <a:gd name="T97" fmla="*/ 28 h 152"/>
                <a:gd name="T98" fmla="*/ 1000 w 158"/>
                <a:gd name="T99" fmla="*/ 35 h 152"/>
                <a:gd name="T100" fmla="*/ 900 w 158"/>
                <a:gd name="T101" fmla="*/ 39 h 152"/>
                <a:gd name="T102" fmla="*/ 716 w 158"/>
                <a:gd name="T103" fmla="*/ 44 h 152"/>
                <a:gd name="T104" fmla="*/ 693 w 158"/>
                <a:gd name="T105" fmla="*/ 42 h 152"/>
                <a:gd name="T106" fmla="*/ 740 w 158"/>
                <a:gd name="T107" fmla="*/ 34 h 152"/>
                <a:gd name="T108" fmla="*/ 748 w 158"/>
                <a:gd name="T109" fmla="*/ 17 h 152"/>
                <a:gd name="T110" fmla="*/ 701 w 158"/>
                <a:gd name="T111" fmla="*/ 9 h 152"/>
                <a:gd name="T112" fmla="*/ 663 w 158"/>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8"/>
                <a:gd name="T172" fmla="*/ 0 h 152"/>
                <a:gd name="T173" fmla="*/ 158 w 158"/>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8" h="152">
                  <a:moveTo>
                    <a:pt x="87" y="0"/>
                  </a:moveTo>
                  <a:lnTo>
                    <a:pt x="87" y="0"/>
                  </a:lnTo>
                  <a:lnTo>
                    <a:pt x="89" y="0"/>
                  </a:lnTo>
                  <a:lnTo>
                    <a:pt x="92" y="0"/>
                  </a:lnTo>
                  <a:lnTo>
                    <a:pt x="98" y="0"/>
                  </a:lnTo>
                  <a:lnTo>
                    <a:pt x="103" y="1"/>
                  </a:lnTo>
                  <a:lnTo>
                    <a:pt x="109" y="1"/>
                  </a:lnTo>
                  <a:lnTo>
                    <a:pt x="116" y="3"/>
                  </a:lnTo>
                  <a:lnTo>
                    <a:pt x="123" y="3"/>
                  </a:lnTo>
                  <a:lnTo>
                    <a:pt x="128" y="7"/>
                  </a:lnTo>
                  <a:lnTo>
                    <a:pt x="135" y="10"/>
                  </a:lnTo>
                  <a:lnTo>
                    <a:pt x="139" y="15"/>
                  </a:lnTo>
                  <a:lnTo>
                    <a:pt x="144" y="19"/>
                  </a:lnTo>
                  <a:lnTo>
                    <a:pt x="146" y="26"/>
                  </a:lnTo>
                  <a:lnTo>
                    <a:pt x="149" y="33"/>
                  </a:lnTo>
                  <a:lnTo>
                    <a:pt x="149" y="43"/>
                  </a:lnTo>
                  <a:lnTo>
                    <a:pt x="149" y="52"/>
                  </a:lnTo>
                  <a:lnTo>
                    <a:pt x="151" y="52"/>
                  </a:lnTo>
                  <a:lnTo>
                    <a:pt x="153" y="52"/>
                  </a:lnTo>
                  <a:lnTo>
                    <a:pt x="154" y="52"/>
                  </a:lnTo>
                  <a:lnTo>
                    <a:pt x="156" y="52"/>
                  </a:lnTo>
                  <a:lnTo>
                    <a:pt x="157" y="52"/>
                  </a:lnTo>
                  <a:lnTo>
                    <a:pt x="157" y="55"/>
                  </a:lnTo>
                  <a:lnTo>
                    <a:pt x="157" y="58"/>
                  </a:lnTo>
                  <a:lnTo>
                    <a:pt x="157" y="63"/>
                  </a:lnTo>
                  <a:lnTo>
                    <a:pt x="157" y="69"/>
                  </a:lnTo>
                  <a:lnTo>
                    <a:pt x="157" y="78"/>
                  </a:lnTo>
                  <a:lnTo>
                    <a:pt x="157" y="85"/>
                  </a:lnTo>
                  <a:lnTo>
                    <a:pt x="157" y="94"/>
                  </a:lnTo>
                  <a:lnTo>
                    <a:pt x="157" y="102"/>
                  </a:lnTo>
                  <a:lnTo>
                    <a:pt x="157" y="113"/>
                  </a:lnTo>
                  <a:lnTo>
                    <a:pt x="157" y="121"/>
                  </a:lnTo>
                  <a:lnTo>
                    <a:pt x="157" y="130"/>
                  </a:lnTo>
                  <a:lnTo>
                    <a:pt x="157" y="136"/>
                  </a:lnTo>
                  <a:lnTo>
                    <a:pt x="157" y="143"/>
                  </a:lnTo>
                  <a:lnTo>
                    <a:pt x="157" y="148"/>
                  </a:lnTo>
                  <a:lnTo>
                    <a:pt x="157" y="151"/>
                  </a:lnTo>
                  <a:lnTo>
                    <a:pt x="156" y="151"/>
                  </a:lnTo>
                  <a:lnTo>
                    <a:pt x="154" y="151"/>
                  </a:lnTo>
                  <a:lnTo>
                    <a:pt x="150" y="151"/>
                  </a:lnTo>
                  <a:lnTo>
                    <a:pt x="147" y="150"/>
                  </a:lnTo>
                  <a:lnTo>
                    <a:pt x="142" y="150"/>
                  </a:lnTo>
                  <a:lnTo>
                    <a:pt x="138" y="148"/>
                  </a:lnTo>
                  <a:lnTo>
                    <a:pt x="132" y="148"/>
                  </a:lnTo>
                  <a:lnTo>
                    <a:pt x="127" y="146"/>
                  </a:lnTo>
                  <a:lnTo>
                    <a:pt x="122" y="146"/>
                  </a:lnTo>
                  <a:lnTo>
                    <a:pt x="117" y="144"/>
                  </a:lnTo>
                  <a:lnTo>
                    <a:pt x="111" y="144"/>
                  </a:lnTo>
                  <a:lnTo>
                    <a:pt x="108" y="142"/>
                  </a:lnTo>
                  <a:lnTo>
                    <a:pt x="104" y="142"/>
                  </a:lnTo>
                  <a:lnTo>
                    <a:pt x="102" y="140"/>
                  </a:lnTo>
                  <a:lnTo>
                    <a:pt x="100" y="140"/>
                  </a:lnTo>
                  <a:lnTo>
                    <a:pt x="100" y="138"/>
                  </a:lnTo>
                  <a:lnTo>
                    <a:pt x="98" y="139"/>
                  </a:lnTo>
                  <a:lnTo>
                    <a:pt x="95" y="139"/>
                  </a:lnTo>
                  <a:lnTo>
                    <a:pt x="94" y="139"/>
                  </a:lnTo>
                  <a:lnTo>
                    <a:pt x="90" y="139"/>
                  </a:lnTo>
                  <a:lnTo>
                    <a:pt x="87" y="139"/>
                  </a:lnTo>
                  <a:lnTo>
                    <a:pt x="84" y="139"/>
                  </a:lnTo>
                  <a:lnTo>
                    <a:pt x="81" y="139"/>
                  </a:lnTo>
                  <a:lnTo>
                    <a:pt x="77" y="139"/>
                  </a:lnTo>
                  <a:lnTo>
                    <a:pt x="73" y="139"/>
                  </a:lnTo>
                  <a:lnTo>
                    <a:pt x="70" y="139"/>
                  </a:lnTo>
                  <a:lnTo>
                    <a:pt x="68" y="139"/>
                  </a:lnTo>
                  <a:lnTo>
                    <a:pt x="65" y="139"/>
                  </a:lnTo>
                  <a:lnTo>
                    <a:pt x="63" y="139"/>
                  </a:lnTo>
                  <a:lnTo>
                    <a:pt x="62" y="139"/>
                  </a:lnTo>
                  <a:lnTo>
                    <a:pt x="62" y="140"/>
                  </a:lnTo>
                  <a:lnTo>
                    <a:pt x="62" y="141"/>
                  </a:lnTo>
                  <a:lnTo>
                    <a:pt x="62" y="143"/>
                  </a:lnTo>
                  <a:lnTo>
                    <a:pt x="62" y="144"/>
                  </a:lnTo>
                  <a:lnTo>
                    <a:pt x="62" y="146"/>
                  </a:lnTo>
                  <a:lnTo>
                    <a:pt x="62" y="148"/>
                  </a:lnTo>
                  <a:lnTo>
                    <a:pt x="62" y="149"/>
                  </a:lnTo>
                  <a:lnTo>
                    <a:pt x="59" y="149"/>
                  </a:lnTo>
                  <a:lnTo>
                    <a:pt x="57" y="149"/>
                  </a:lnTo>
                  <a:lnTo>
                    <a:pt x="56" y="149"/>
                  </a:lnTo>
                  <a:lnTo>
                    <a:pt x="54" y="147"/>
                  </a:lnTo>
                  <a:lnTo>
                    <a:pt x="52" y="147"/>
                  </a:lnTo>
                  <a:lnTo>
                    <a:pt x="50" y="145"/>
                  </a:lnTo>
                  <a:lnTo>
                    <a:pt x="49" y="145"/>
                  </a:lnTo>
                  <a:lnTo>
                    <a:pt x="49" y="143"/>
                  </a:lnTo>
                  <a:lnTo>
                    <a:pt x="47" y="143"/>
                  </a:lnTo>
                  <a:lnTo>
                    <a:pt x="45" y="141"/>
                  </a:lnTo>
                  <a:lnTo>
                    <a:pt x="43" y="139"/>
                  </a:lnTo>
                  <a:lnTo>
                    <a:pt x="43" y="138"/>
                  </a:lnTo>
                  <a:lnTo>
                    <a:pt x="41" y="136"/>
                  </a:lnTo>
                  <a:lnTo>
                    <a:pt x="41" y="134"/>
                  </a:lnTo>
                  <a:lnTo>
                    <a:pt x="39" y="132"/>
                  </a:lnTo>
                  <a:lnTo>
                    <a:pt x="39" y="130"/>
                  </a:lnTo>
                  <a:lnTo>
                    <a:pt x="38" y="129"/>
                  </a:lnTo>
                  <a:lnTo>
                    <a:pt x="37" y="126"/>
                  </a:lnTo>
                  <a:lnTo>
                    <a:pt x="37" y="123"/>
                  </a:lnTo>
                  <a:lnTo>
                    <a:pt x="37" y="119"/>
                  </a:lnTo>
                  <a:lnTo>
                    <a:pt x="35" y="116"/>
                  </a:lnTo>
                  <a:lnTo>
                    <a:pt x="35" y="112"/>
                  </a:lnTo>
                  <a:lnTo>
                    <a:pt x="34" y="108"/>
                  </a:lnTo>
                  <a:lnTo>
                    <a:pt x="34" y="103"/>
                  </a:lnTo>
                  <a:lnTo>
                    <a:pt x="31" y="100"/>
                  </a:lnTo>
                  <a:lnTo>
                    <a:pt x="30" y="96"/>
                  </a:lnTo>
                  <a:lnTo>
                    <a:pt x="26" y="94"/>
                  </a:lnTo>
                  <a:lnTo>
                    <a:pt x="23" y="90"/>
                  </a:lnTo>
                  <a:lnTo>
                    <a:pt x="18" y="88"/>
                  </a:lnTo>
                  <a:lnTo>
                    <a:pt x="13" y="86"/>
                  </a:lnTo>
                  <a:lnTo>
                    <a:pt x="6" y="86"/>
                  </a:lnTo>
                  <a:lnTo>
                    <a:pt x="0" y="85"/>
                  </a:lnTo>
                  <a:lnTo>
                    <a:pt x="2" y="85"/>
                  </a:lnTo>
                  <a:lnTo>
                    <a:pt x="4" y="84"/>
                  </a:lnTo>
                  <a:lnTo>
                    <a:pt x="6" y="84"/>
                  </a:lnTo>
                  <a:lnTo>
                    <a:pt x="9" y="84"/>
                  </a:lnTo>
                  <a:lnTo>
                    <a:pt x="11" y="84"/>
                  </a:lnTo>
                  <a:lnTo>
                    <a:pt x="15" y="82"/>
                  </a:lnTo>
                  <a:lnTo>
                    <a:pt x="17" y="82"/>
                  </a:lnTo>
                  <a:lnTo>
                    <a:pt x="19" y="82"/>
                  </a:lnTo>
                  <a:lnTo>
                    <a:pt x="21" y="82"/>
                  </a:lnTo>
                  <a:lnTo>
                    <a:pt x="25" y="81"/>
                  </a:lnTo>
                  <a:lnTo>
                    <a:pt x="27" y="81"/>
                  </a:lnTo>
                  <a:lnTo>
                    <a:pt x="28" y="80"/>
                  </a:lnTo>
                  <a:lnTo>
                    <a:pt x="29" y="80"/>
                  </a:lnTo>
                  <a:lnTo>
                    <a:pt x="30" y="79"/>
                  </a:lnTo>
                  <a:lnTo>
                    <a:pt x="34" y="84"/>
                  </a:lnTo>
                  <a:lnTo>
                    <a:pt x="38" y="89"/>
                  </a:lnTo>
                  <a:lnTo>
                    <a:pt x="41" y="92"/>
                  </a:lnTo>
                  <a:lnTo>
                    <a:pt x="44" y="95"/>
                  </a:lnTo>
                  <a:lnTo>
                    <a:pt x="46" y="99"/>
                  </a:lnTo>
                  <a:lnTo>
                    <a:pt x="47" y="101"/>
                  </a:lnTo>
                  <a:lnTo>
                    <a:pt x="48" y="103"/>
                  </a:lnTo>
                  <a:lnTo>
                    <a:pt x="50" y="105"/>
                  </a:lnTo>
                  <a:lnTo>
                    <a:pt x="50" y="107"/>
                  </a:lnTo>
                  <a:lnTo>
                    <a:pt x="50" y="109"/>
                  </a:lnTo>
                  <a:lnTo>
                    <a:pt x="50" y="111"/>
                  </a:lnTo>
                  <a:lnTo>
                    <a:pt x="51" y="113"/>
                  </a:lnTo>
                  <a:lnTo>
                    <a:pt x="51" y="116"/>
                  </a:lnTo>
                  <a:lnTo>
                    <a:pt x="52" y="118"/>
                  </a:lnTo>
                  <a:lnTo>
                    <a:pt x="53" y="121"/>
                  </a:lnTo>
                  <a:lnTo>
                    <a:pt x="54" y="123"/>
                  </a:lnTo>
                  <a:lnTo>
                    <a:pt x="54" y="125"/>
                  </a:lnTo>
                  <a:lnTo>
                    <a:pt x="56" y="126"/>
                  </a:lnTo>
                  <a:lnTo>
                    <a:pt x="57" y="127"/>
                  </a:lnTo>
                  <a:lnTo>
                    <a:pt x="59" y="127"/>
                  </a:lnTo>
                  <a:lnTo>
                    <a:pt x="60" y="127"/>
                  </a:lnTo>
                  <a:lnTo>
                    <a:pt x="62" y="127"/>
                  </a:lnTo>
                  <a:lnTo>
                    <a:pt x="64" y="127"/>
                  </a:lnTo>
                  <a:lnTo>
                    <a:pt x="67" y="127"/>
                  </a:lnTo>
                  <a:lnTo>
                    <a:pt x="69" y="127"/>
                  </a:lnTo>
                  <a:lnTo>
                    <a:pt x="71" y="127"/>
                  </a:lnTo>
                  <a:lnTo>
                    <a:pt x="72" y="127"/>
                  </a:lnTo>
                  <a:lnTo>
                    <a:pt x="74" y="127"/>
                  </a:lnTo>
                  <a:lnTo>
                    <a:pt x="75" y="127"/>
                  </a:lnTo>
                  <a:lnTo>
                    <a:pt x="77" y="127"/>
                  </a:lnTo>
                  <a:lnTo>
                    <a:pt x="78" y="127"/>
                  </a:lnTo>
                  <a:lnTo>
                    <a:pt x="79" y="126"/>
                  </a:lnTo>
                  <a:lnTo>
                    <a:pt x="79" y="124"/>
                  </a:lnTo>
                  <a:lnTo>
                    <a:pt x="79" y="123"/>
                  </a:lnTo>
                  <a:lnTo>
                    <a:pt x="79" y="120"/>
                  </a:lnTo>
                  <a:lnTo>
                    <a:pt x="79" y="117"/>
                  </a:lnTo>
                  <a:lnTo>
                    <a:pt x="79" y="114"/>
                  </a:lnTo>
                  <a:lnTo>
                    <a:pt x="79" y="110"/>
                  </a:lnTo>
                  <a:lnTo>
                    <a:pt x="80" y="106"/>
                  </a:lnTo>
                  <a:lnTo>
                    <a:pt x="80" y="103"/>
                  </a:lnTo>
                  <a:lnTo>
                    <a:pt x="80" y="100"/>
                  </a:lnTo>
                  <a:lnTo>
                    <a:pt x="80" y="97"/>
                  </a:lnTo>
                  <a:lnTo>
                    <a:pt x="81" y="93"/>
                  </a:lnTo>
                  <a:lnTo>
                    <a:pt x="81" y="91"/>
                  </a:lnTo>
                  <a:lnTo>
                    <a:pt x="81" y="88"/>
                  </a:lnTo>
                  <a:lnTo>
                    <a:pt x="81" y="87"/>
                  </a:lnTo>
                  <a:lnTo>
                    <a:pt x="82" y="86"/>
                  </a:lnTo>
                  <a:lnTo>
                    <a:pt x="81" y="87"/>
                  </a:lnTo>
                  <a:lnTo>
                    <a:pt x="81" y="89"/>
                  </a:lnTo>
                  <a:lnTo>
                    <a:pt x="81" y="91"/>
                  </a:lnTo>
                  <a:lnTo>
                    <a:pt x="81" y="93"/>
                  </a:lnTo>
                  <a:lnTo>
                    <a:pt x="81" y="97"/>
                  </a:lnTo>
                  <a:lnTo>
                    <a:pt x="81" y="100"/>
                  </a:lnTo>
                  <a:lnTo>
                    <a:pt x="81" y="103"/>
                  </a:lnTo>
                  <a:lnTo>
                    <a:pt x="82" y="106"/>
                  </a:lnTo>
                  <a:lnTo>
                    <a:pt x="82" y="110"/>
                  </a:lnTo>
                  <a:lnTo>
                    <a:pt x="84" y="113"/>
                  </a:lnTo>
                  <a:lnTo>
                    <a:pt x="86" y="117"/>
                  </a:lnTo>
                  <a:lnTo>
                    <a:pt x="88" y="119"/>
                  </a:lnTo>
                  <a:lnTo>
                    <a:pt x="89" y="122"/>
                  </a:lnTo>
                  <a:lnTo>
                    <a:pt x="93" y="124"/>
                  </a:lnTo>
                  <a:lnTo>
                    <a:pt x="97" y="124"/>
                  </a:lnTo>
                  <a:lnTo>
                    <a:pt x="103" y="124"/>
                  </a:lnTo>
                  <a:lnTo>
                    <a:pt x="107" y="124"/>
                  </a:lnTo>
                  <a:lnTo>
                    <a:pt x="113" y="124"/>
                  </a:lnTo>
                  <a:lnTo>
                    <a:pt x="118" y="123"/>
                  </a:lnTo>
                  <a:lnTo>
                    <a:pt x="123" y="121"/>
                  </a:lnTo>
                  <a:lnTo>
                    <a:pt x="126" y="120"/>
                  </a:lnTo>
                  <a:lnTo>
                    <a:pt x="130" y="119"/>
                  </a:lnTo>
                  <a:lnTo>
                    <a:pt x="134" y="117"/>
                  </a:lnTo>
                  <a:lnTo>
                    <a:pt x="138" y="113"/>
                  </a:lnTo>
                  <a:lnTo>
                    <a:pt x="139" y="111"/>
                  </a:lnTo>
                  <a:lnTo>
                    <a:pt x="142" y="108"/>
                  </a:lnTo>
                  <a:lnTo>
                    <a:pt x="143" y="107"/>
                  </a:lnTo>
                  <a:lnTo>
                    <a:pt x="146" y="103"/>
                  </a:lnTo>
                  <a:lnTo>
                    <a:pt x="146" y="101"/>
                  </a:lnTo>
                  <a:lnTo>
                    <a:pt x="148" y="98"/>
                  </a:lnTo>
                  <a:lnTo>
                    <a:pt x="148" y="94"/>
                  </a:lnTo>
                  <a:lnTo>
                    <a:pt x="149" y="91"/>
                  </a:lnTo>
                  <a:lnTo>
                    <a:pt x="148" y="87"/>
                  </a:lnTo>
                  <a:lnTo>
                    <a:pt x="148" y="84"/>
                  </a:lnTo>
                  <a:lnTo>
                    <a:pt x="146" y="81"/>
                  </a:lnTo>
                  <a:lnTo>
                    <a:pt x="146" y="77"/>
                  </a:lnTo>
                  <a:lnTo>
                    <a:pt x="144" y="75"/>
                  </a:lnTo>
                  <a:lnTo>
                    <a:pt x="142" y="73"/>
                  </a:lnTo>
                  <a:lnTo>
                    <a:pt x="141" y="71"/>
                  </a:lnTo>
                  <a:lnTo>
                    <a:pt x="139" y="69"/>
                  </a:lnTo>
                  <a:lnTo>
                    <a:pt x="136" y="69"/>
                  </a:lnTo>
                  <a:lnTo>
                    <a:pt x="134" y="68"/>
                  </a:lnTo>
                  <a:lnTo>
                    <a:pt x="132" y="68"/>
                  </a:lnTo>
                  <a:lnTo>
                    <a:pt x="130" y="66"/>
                  </a:lnTo>
                  <a:lnTo>
                    <a:pt x="129" y="66"/>
                  </a:lnTo>
                  <a:lnTo>
                    <a:pt x="127" y="66"/>
                  </a:lnTo>
                  <a:lnTo>
                    <a:pt x="125" y="66"/>
                  </a:lnTo>
                  <a:lnTo>
                    <a:pt x="123" y="64"/>
                  </a:lnTo>
                  <a:lnTo>
                    <a:pt x="120" y="65"/>
                  </a:lnTo>
                  <a:lnTo>
                    <a:pt x="118" y="65"/>
                  </a:lnTo>
                  <a:lnTo>
                    <a:pt x="114" y="66"/>
                  </a:lnTo>
                  <a:lnTo>
                    <a:pt x="111" y="66"/>
                  </a:lnTo>
                  <a:lnTo>
                    <a:pt x="106" y="67"/>
                  </a:lnTo>
                  <a:lnTo>
                    <a:pt x="103" y="67"/>
                  </a:lnTo>
                  <a:lnTo>
                    <a:pt x="99" y="69"/>
                  </a:lnTo>
                  <a:lnTo>
                    <a:pt x="95" y="69"/>
                  </a:lnTo>
                  <a:lnTo>
                    <a:pt x="91" y="71"/>
                  </a:lnTo>
                  <a:lnTo>
                    <a:pt x="88" y="72"/>
                  </a:lnTo>
                  <a:lnTo>
                    <a:pt x="84" y="74"/>
                  </a:lnTo>
                  <a:lnTo>
                    <a:pt x="82" y="74"/>
                  </a:lnTo>
                  <a:lnTo>
                    <a:pt x="79" y="76"/>
                  </a:lnTo>
                  <a:lnTo>
                    <a:pt x="77" y="76"/>
                  </a:lnTo>
                  <a:lnTo>
                    <a:pt x="76" y="77"/>
                  </a:lnTo>
                  <a:lnTo>
                    <a:pt x="76" y="76"/>
                  </a:lnTo>
                  <a:lnTo>
                    <a:pt x="76" y="74"/>
                  </a:lnTo>
                  <a:lnTo>
                    <a:pt x="76" y="72"/>
                  </a:lnTo>
                  <a:lnTo>
                    <a:pt x="76" y="71"/>
                  </a:lnTo>
                  <a:lnTo>
                    <a:pt x="76" y="69"/>
                  </a:lnTo>
                  <a:lnTo>
                    <a:pt x="76" y="68"/>
                  </a:lnTo>
                  <a:lnTo>
                    <a:pt x="76" y="66"/>
                  </a:lnTo>
                  <a:lnTo>
                    <a:pt x="78" y="66"/>
                  </a:lnTo>
                  <a:lnTo>
                    <a:pt x="81" y="66"/>
                  </a:lnTo>
                  <a:lnTo>
                    <a:pt x="85" y="66"/>
                  </a:lnTo>
                  <a:lnTo>
                    <a:pt x="88" y="65"/>
                  </a:lnTo>
                  <a:lnTo>
                    <a:pt x="92" y="65"/>
                  </a:lnTo>
                  <a:lnTo>
                    <a:pt x="95" y="63"/>
                  </a:lnTo>
                  <a:lnTo>
                    <a:pt x="99" y="63"/>
                  </a:lnTo>
                  <a:lnTo>
                    <a:pt x="104" y="62"/>
                  </a:lnTo>
                  <a:lnTo>
                    <a:pt x="108" y="62"/>
                  </a:lnTo>
                  <a:lnTo>
                    <a:pt x="111" y="60"/>
                  </a:lnTo>
                  <a:lnTo>
                    <a:pt x="115" y="60"/>
                  </a:lnTo>
                  <a:lnTo>
                    <a:pt x="120" y="58"/>
                  </a:lnTo>
                  <a:lnTo>
                    <a:pt x="122" y="58"/>
                  </a:lnTo>
                  <a:lnTo>
                    <a:pt x="126" y="56"/>
                  </a:lnTo>
                  <a:lnTo>
                    <a:pt x="128" y="55"/>
                  </a:lnTo>
                  <a:lnTo>
                    <a:pt x="132" y="53"/>
                  </a:lnTo>
                  <a:lnTo>
                    <a:pt x="133" y="52"/>
                  </a:lnTo>
                  <a:lnTo>
                    <a:pt x="134" y="50"/>
                  </a:lnTo>
                  <a:lnTo>
                    <a:pt x="135" y="48"/>
                  </a:lnTo>
                  <a:lnTo>
                    <a:pt x="135" y="46"/>
                  </a:lnTo>
                  <a:lnTo>
                    <a:pt x="137" y="43"/>
                  </a:lnTo>
                  <a:lnTo>
                    <a:pt x="138" y="41"/>
                  </a:lnTo>
                  <a:lnTo>
                    <a:pt x="140" y="37"/>
                  </a:lnTo>
                  <a:lnTo>
                    <a:pt x="140" y="35"/>
                  </a:lnTo>
                  <a:lnTo>
                    <a:pt x="140" y="32"/>
                  </a:lnTo>
                  <a:lnTo>
                    <a:pt x="139" y="29"/>
                  </a:lnTo>
                  <a:lnTo>
                    <a:pt x="139" y="25"/>
                  </a:lnTo>
                  <a:lnTo>
                    <a:pt x="138" y="24"/>
                  </a:lnTo>
                  <a:lnTo>
                    <a:pt x="137" y="20"/>
                  </a:lnTo>
                  <a:lnTo>
                    <a:pt x="134" y="19"/>
                  </a:lnTo>
                  <a:lnTo>
                    <a:pt x="132" y="16"/>
                  </a:lnTo>
                  <a:lnTo>
                    <a:pt x="126" y="16"/>
                  </a:lnTo>
                  <a:lnTo>
                    <a:pt x="122" y="15"/>
                  </a:lnTo>
                  <a:lnTo>
                    <a:pt x="119" y="16"/>
                  </a:lnTo>
                  <a:lnTo>
                    <a:pt x="116" y="16"/>
                  </a:lnTo>
                  <a:lnTo>
                    <a:pt x="112" y="18"/>
                  </a:lnTo>
                  <a:lnTo>
                    <a:pt x="110" y="20"/>
                  </a:lnTo>
                  <a:lnTo>
                    <a:pt x="108" y="22"/>
                  </a:lnTo>
                  <a:lnTo>
                    <a:pt x="107" y="24"/>
                  </a:lnTo>
                  <a:lnTo>
                    <a:pt x="106" y="28"/>
                  </a:lnTo>
                  <a:lnTo>
                    <a:pt x="106" y="30"/>
                  </a:lnTo>
                  <a:lnTo>
                    <a:pt x="106" y="32"/>
                  </a:lnTo>
                  <a:lnTo>
                    <a:pt x="107" y="34"/>
                  </a:lnTo>
                  <a:lnTo>
                    <a:pt x="108" y="36"/>
                  </a:lnTo>
                  <a:lnTo>
                    <a:pt x="111" y="38"/>
                  </a:lnTo>
                  <a:lnTo>
                    <a:pt x="114" y="40"/>
                  </a:lnTo>
                  <a:lnTo>
                    <a:pt x="118" y="40"/>
                  </a:lnTo>
                  <a:lnTo>
                    <a:pt x="120" y="39"/>
                  </a:lnTo>
                  <a:lnTo>
                    <a:pt x="121" y="37"/>
                  </a:lnTo>
                  <a:lnTo>
                    <a:pt x="121" y="36"/>
                  </a:lnTo>
                  <a:lnTo>
                    <a:pt x="123" y="34"/>
                  </a:lnTo>
                  <a:lnTo>
                    <a:pt x="123" y="32"/>
                  </a:lnTo>
                  <a:lnTo>
                    <a:pt x="124" y="31"/>
                  </a:lnTo>
                  <a:lnTo>
                    <a:pt x="124" y="30"/>
                  </a:lnTo>
                  <a:lnTo>
                    <a:pt x="126" y="28"/>
                  </a:lnTo>
                  <a:lnTo>
                    <a:pt x="126" y="30"/>
                  </a:lnTo>
                  <a:lnTo>
                    <a:pt x="126" y="31"/>
                  </a:lnTo>
                  <a:lnTo>
                    <a:pt x="127" y="31"/>
                  </a:lnTo>
                  <a:lnTo>
                    <a:pt x="127" y="33"/>
                  </a:lnTo>
                  <a:lnTo>
                    <a:pt x="127" y="35"/>
                  </a:lnTo>
                  <a:lnTo>
                    <a:pt x="127" y="36"/>
                  </a:lnTo>
                  <a:lnTo>
                    <a:pt x="129" y="36"/>
                  </a:lnTo>
                  <a:lnTo>
                    <a:pt x="129" y="38"/>
                  </a:lnTo>
                  <a:lnTo>
                    <a:pt x="129" y="40"/>
                  </a:lnTo>
                  <a:lnTo>
                    <a:pt x="129" y="42"/>
                  </a:lnTo>
                  <a:lnTo>
                    <a:pt x="131" y="42"/>
                  </a:lnTo>
                  <a:lnTo>
                    <a:pt x="131" y="44"/>
                  </a:lnTo>
                  <a:lnTo>
                    <a:pt x="132" y="44"/>
                  </a:lnTo>
                  <a:lnTo>
                    <a:pt x="128" y="46"/>
                  </a:lnTo>
                  <a:lnTo>
                    <a:pt x="124" y="47"/>
                  </a:lnTo>
                  <a:lnTo>
                    <a:pt x="121" y="49"/>
                  </a:lnTo>
                  <a:lnTo>
                    <a:pt x="118" y="49"/>
                  </a:lnTo>
                  <a:lnTo>
                    <a:pt x="113" y="50"/>
                  </a:lnTo>
                  <a:lnTo>
                    <a:pt x="110" y="51"/>
                  </a:lnTo>
                  <a:lnTo>
                    <a:pt x="106" y="52"/>
                  </a:lnTo>
                  <a:lnTo>
                    <a:pt x="103" y="52"/>
                  </a:lnTo>
                  <a:lnTo>
                    <a:pt x="100" y="54"/>
                  </a:lnTo>
                  <a:lnTo>
                    <a:pt x="97" y="55"/>
                  </a:lnTo>
                  <a:lnTo>
                    <a:pt x="94" y="55"/>
                  </a:lnTo>
                  <a:lnTo>
                    <a:pt x="92" y="55"/>
                  </a:lnTo>
                  <a:lnTo>
                    <a:pt x="91" y="55"/>
                  </a:lnTo>
                  <a:lnTo>
                    <a:pt x="89" y="55"/>
                  </a:lnTo>
                  <a:lnTo>
                    <a:pt x="89" y="54"/>
                  </a:lnTo>
                  <a:lnTo>
                    <a:pt x="91" y="52"/>
                  </a:lnTo>
                  <a:lnTo>
                    <a:pt x="93" y="51"/>
                  </a:lnTo>
                  <a:lnTo>
                    <a:pt x="93" y="50"/>
                  </a:lnTo>
                  <a:lnTo>
                    <a:pt x="95" y="49"/>
                  </a:lnTo>
                  <a:lnTo>
                    <a:pt x="95" y="47"/>
                  </a:lnTo>
                  <a:lnTo>
                    <a:pt x="97" y="45"/>
                  </a:lnTo>
                  <a:lnTo>
                    <a:pt x="97" y="43"/>
                  </a:lnTo>
                  <a:lnTo>
                    <a:pt x="97" y="41"/>
                  </a:lnTo>
                  <a:lnTo>
                    <a:pt x="97" y="40"/>
                  </a:lnTo>
                  <a:lnTo>
                    <a:pt x="98" y="36"/>
                  </a:lnTo>
                  <a:lnTo>
                    <a:pt x="98" y="33"/>
                  </a:lnTo>
                  <a:lnTo>
                    <a:pt x="98" y="30"/>
                  </a:lnTo>
                  <a:lnTo>
                    <a:pt x="98" y="26"/>
                  </a:lnTo>
                  <a:lnTo>
                    <a:pt x="98" y="20"/>
                  </a:lnTo>
                  <a:lnTo>
                    <a:pt x="96" y="20"/>
                  </a:lnTo>
                  <a:lnTo>
                    <a:pt x="96" y="19"/>
                  </a:lnTo>
                  <a:lnTo>
                    <a:pt x="95" y="19"/>
                  </a:lnTo>
                  <a:lnTo>
                    <a:pt x="95" y="17"/>
                  </a:lnTo>
                  <a:lnTo>
                    <a:pt x="93" y="15"/>
                  </a:lnTo>
                  <a:lnTo>
                    <a:pt x="93" y="13"/>
                  </a:lnTo>
                  <a:lnTo>
                    <a:pt x="92" y="12"/>
                  </a:lnTo>
                  <a:lnTo>
                    <a:pt x="92" y="10"/>
                  </a:lnTo>
                  <a:lnTo>
                    <a:pt x="90" y="9"/>
                  </a:lnTo>
                  <a:lnTo>
                    <a:pt x="90" y="7"/>
                  </a:lnTo>
                  <a:lnTo>
                    <a:pt x="88" y="5"/>
                  </a:lnTo>
                  <a:lnTo>
                    <a:pt x="88" y="3"/>
                  </a:lnTo>
                  <a:lnTo>
                    <a:pt x="87" y="3"/>
                  </a:lnTo>
                  <a:lnTo>
                    <a:pt x="87" y="1"/>
                  </a:lnTo>
                  <a:lnTo>
                    <a:pt x="87" y="0"/>
                  </a:lnTo>
                </a:path>
              </a:pathLst>
            </a:custGeom>
            <a:solidFill>
              <a:srgbClr val="F8F8F8"/>
            </a:solidFill>
            <a:ln w="6350">
              <a:solidFill>
                <a:srgbClr val="DDDDDD"/>
              </a:solidFill>
              <a:round/>
              <a:headEnd/>
              <a:tailEnd/>
            </a:ln>
          </p:spPr>
          <p:txBody>
            <a:bodyPr/>
            <a:lstStyle/>
            <a:p>
              <a:endParaRPr lang="it-IT"/>
            </a:p>
          </p:txBody>
        </p:sp>
        <p:sp>
          <p:nvSpPr>
            <p:cNvPr id="16460" name="Freeform 70"/>
            <p:cNvSpPr>
              <a:spLocks/>
            </p:cNvSpPr>
            <p:nvPr/>
          </p:nvSpPr>
          <p:spPr bwMode="auto">
            <a:xfrm>
              <a:off x="5052" y="1320"/>
              <a:ext cx="59" cy="35"/>
            </a:xfrm>
            <a:custGeom>
              <a:avLst/>
              <a:gdLst>
                <a:gd name="T0" fmla="*/ 212 w 30"/>
                <a:gd name="T1" fmla="*/ 0 h 38"/>
                <a:gd name="T2" fmla="*/ 197 w 30"/>
                <a:gd name="T3" fmla="*/ 0 h 38"/>
                <a:gd name="T4" fmla="*/ 181 w 30"/>
                <a:gd name="T5" fmla="*/ 0 h 38"/>
                <a:gd name="T6" fmla="*/ 159 w 30"/>
                <a:gd name="T7" fmla="*/ 0 h 38"/>
                <a:gd name="T8" fmla="*/ 151 w 30"/>
                <a:gd name="T9" fmla="*/ 0 h 38"/>
                <a:gd name="T10" fmla="*/ 120 w 30"/>
                <a:gd name="T11" fmla="*/ 0 h 38"/>
                <a:gd name="T12" fmla="*/ 116 w 30"/>
                <a:gd name="T13" fmla="*/ 0 h 38"/>
                <a:gd name="T14" fmla="*/ 116 w 30"/>
                <a:gd name="T15" fmla="*/ 0 h 38"/>
                <a:gd name="T16" fmla="*/ 100 w 30"/>
                <a:gd name="T17" fmla="*/ 2 h 38"/>
                <a:gd name="T18" fmla="*/ 85 w 30"/>
                <a:gd name="T19" fmla="*/ 3 h 38"/>
                <a:gd name="T20" fmla="*/ 77 w 30"/>
                <a:gd name="T21" fmla="*/ 5 h 38"/>
                <a:gd name="T22" fmla="*/ 55 w 30"/>
                <a:gd name="T23" fmla="*/ 6 h 38"/>
                <a:gd name="T24" fmla="*/ 39 w 30"/>
                <a:gd name="T25" fmla="*/ 8 h 38"/>
                <a:gd name="T26" fmla="*/ 8 w 30"/>
                <a:gd name="T27" fmla="*/ 12 h 38"/>
                <a:gd name="T28" fmla="*/ 0 w 30"/>
                <a:gd name="T29" fmla="*/ 15 h 38"/>
                <a:gd name="T30" fmla="*/ 0 w 30"/>
                <a:gd name="T31" fmla="*/ 15 h 38"/>
                <a:gd name="T32" fmla="*/ 0 w 30"/>
                <a:gd name="T33" fmla="*/ 15 h 38"/>
                <a:gd name="T34" fmla="*/ 0 w 30"/>
                <a:gd name="T35" fmla="*/ 17 h 38"/>
                <a:gd name="T36" fmla="*/ 0 w 30"/>
                <a:gd name="T37" fmla="*/ 18 h 38"/>
                <a:gd name="T38" fmla="*/ 16 w 30"/>
                <a:gd name="T39" fmla="*/ 21 h 38"/>
                <a:gd name="T40" fmla="*/ 31 w 30"/>
                <a:gd name="T41" fmla="*/ 24 h 38"/>
                <a:gd name="T42" fmla="*/ 39 w 30"/>
                <a:gd name="T43" fmla="*/ 27 h 38"/>
                <a:gd name="T44" fmla="*/ 55 w 30"/>
                <a:gd name="T45" fmla="*/ 29 h 38"/>
                <a:gd name="T46" fmla="*/ 61 w 30"/>
                <a:gd name="T47" fmla="*/ 29 h 38"/>
                <a:gd name="T48" fmla="*/ 77 w 30"/>
                <a:gd name="T49" fmla="*/ 29 h 38"/>
                <a:gd name="T50" fmla="*/ 77 w 30"/>
                <a:gd name="T51" fmla="*/ 27 h 38"/>
                <a:gd name="T52" fmla="*/ 85 w 30"/>
                <a:gd name="T53" fmla="*/ 26 h 38"/>
                <a:gd name="T54" fmla="*/ 116 w 30"/>
                <a:gd name="T55" fmla="*/ 23 h 38"/>
                <a:gd name="T56" fmla="*/ 128 w 30"/>
                <a:gd name="T57" fmla="*/ 20 h 38"/>
                <a:gd name="T58" fmla="*/ 151 w 30"/>
                <a:gd name="T59" fmla="*/ 18 h 38"/>
                <a:gd name="T60" fmla="*/ 159 w 30"/>
                <a:gd name="T61" fmla="*/ 16 h 38"/>
                <a:gd name="T62" fmla="*/ 175 w 30"/>
                <a:gd name="T63" fmla="*/ 15 h 38"/>
                <a:gd name="T64" fmla="*/ 181 w 30"/>
                <a:gd name="T65" fmla="*/ 14 h 38"/>
                <a:gd name="T66" fmla="*/ 181 w 30"/>
                <a:gd name="T67" fmla="*/ 13 h 38"/>
                <a:gd name="T68" fmla="*/ 189 w 30"/>
                <a:gd name="T69" fmla="*/ 11 h 38"/>
                <a:gd name="T70" fmla="*/ 189 w 30"/>
                <a:gd name="T71" fmla="*/ 8 h 38"/>
                <a:gd name="T72" fmla="*/ 205 w 30"/>
                <a:gd name="T73" fmla="*/ 7 h 38"/>
                <a:gd name="T74" fmla="*/ 205 w 30"/>
                <a:gd name="T75" fmla="*/ 6 h 38"/>
                <a:gd name="T76" fmla="*/ 220 w 30"/>
                <a:gd name="T77" fmla="*/ 5 h 38"/>
                <a:gd name="T78" fmla="*/ 220 w 30"/>
                <a:gd name="T79" fmla="*/ 2 h 38"/>
                <a:gd name="T80" fmla="*/ 220 w 30"/>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
                <a:gd name="T124" fmla="*/ 0 h 38"/>
                <a:gd name="T125" fmla="*/ 30 w 30"/>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 h="38">
                  <a:moveTo>
                    <a:pt x="29" y="0"/>
                  </a:moveTo>
                  <a:lnTo>
                    <a:pt x="28" y="0"/>
                  </a:lnTo>
                  <a:lnTo>
                    <a:pt x="26" y="0"/>
                  </a:lnTo>
                  <a:lnTo>
                    <a:pt x="24" y="0"/>
                  </a:lnTo>
                  <a:lnTo>
                    <a:pt x="23" y="0"/>
                  </a:lnTo>
                  <a:lnTo>
                    <a:pt x="21" y="0"/>
                  </a:lnTo>
                  <a:lnTo>
                    <a:pt x="20" y="0"/>
                  </a:lnTo>
                  <a:lnTo>
                    <a:pt x="18" y="0"/>
                  </a:lnTo>
                  <a:lnTo>
                    <a:pt x="16" y="0"/>
                  </a:lnTo>
                  <a:lnTo>
                    <a:pt x="15" y="0"/>
                  </a:lnTo>
                  <a:lnTo>
                    <a:pt x="13" y="2"/>
                  </a:lnTo>
                  <a:lnTo>
                    <a:pt x="11" y="3"/>
                  </a:lnTo>
                  <a:lnTo>
                    <a:pt x="10" y="5"/>
                  </a:lnTo>
                  <a:lnTo>
                    <a:pt x="8" y="7"/>
                  </a:lnTo>
                  <a:lnTo>
                    <a:pt x="7" y="9"/>
                  </a:lnTo>
                  <a:lnTo>
                    <a:pt x="7" y="10"/>
                  </a:lnTo>
                  <a:lnTo>
                    <a:pt x="5" y="11"/>
                  </a:lnTo>
                  <a:lnTo>
                    <a:pt x="3" y="13"/>
                  </a:lnTo>
                  <a:lnTo>
                    <a:pt x="1" y="15"/>
                  </a:lnTo>
                  <a:lnTo>
                    <a:pt x="1" y="16"/>
                  </a:lnTo>
                  <a:lnTo>
                    <a:pt x="0" y="18"/>
                  </a:lnTo>
                  <a:lnTo>
                    <a:pt x="0" y="17"/>
                  </a:lnTo>
                  <a:lnTo>
                    <a:pt x="0" y="18"/>
                  </a:lnTo>
                  <a:lnTo>
                    <a:pt x="0" y="19"/>
                  </a:lnTo>
                  <a:lnTo>
                    <a:pt x="0" y="21"/>
                  </a:lnTo>
                  <a:lnTo>
                    <a:pt x="0" y="23"/>
                  </a:lnTo>
                  <a:lnTo>
                    <a:pt x="2" y="25"/>
                  </a:lnTo>
                  <a:lnTo>
                    <a:pt x="2" y="27"/>
                  </a:lnTo>
                  <a:lnTo>
                    <a:pt x="4" y="28"/>
                  </a:lnTo>
                  <a:lnTo>
                    <a:pt x="4" y="30"/>
                  </a:lnTo>
                  <a:lnTo>
                    <a:pt x="5" y="32"/>
                  </a:lnTo>
                  <a:lnTo>
                    <a:pt x="5" y="34"/>
                  </a:lnTo>
                  <a:lnTo>
                    <a:pt x="7" y="35"/>
                  </a:lnTo>
                  <a:lnTo>
                    <a:pt x="7" y="37"/>
                  </a:lnTo>
                  <a:lnTo>
                    <a:pt x="8" y="37"/>
                  </a:lnTo>
                  <a:lnTo>
                    <a:pt x="10" y="37"/>
                  </a:lnTo>
                  <a:lnTo>
                    <a:pt x="10" y="36"/>
                  </a:lnTo>
                  <a:lnTo>
                    <a:pt x="10" y="35"/>
                  </a:lnTo>
                  <a:lnTo>
                    <a:pt x="11" y="34"/>
                  </a:lnTo>
                  <a:lnTo>
                    <a:pt x="11" y="33"/>
                  </a:lnTo>
                  <a:lnTo>
                    <a:pt x="13" y="31"/>
                  </a:lnTo>
                  <a:lnTo>
                    <a:pt x="15" y="29"/>
                  </a:lnTo>
                  <a:lnTo>
                    <a:pt x="17" y="27"/>
                  </a:lnTo>
                  <a:lnTo>
                    <a:pt x="17" y="26"/>
                  </a:lnTo>
                  <a:lnTo>
                    <a:pt x="19" y="24"/>
                  </a:lnTo>
                  <a:lnTo>
                    <a:pt x="20" y="23"/>
                  </a:lnTo>
                  <a:lnTo>
                    <a:pt x="21" y="21"/>
                  </a:lnTo>
                  <a:lnTo>
                    <a:pt x="21" y="20"/>
                  </a:lnTo>
                  <a:lnTo>
                    <a:pt x="23" y="18"/>
                  </a:lnTo>
                  <a:lnTo>
                    <a:pt x="24" y="17"/>
                  </a:lnTo>
                  <a:lnTo>
                    <a:pt x="24" y="16"/>
                  </a:lnTo>
                  <a:lnTo>
                    <a:pt x="25" y="14"/>
                  </a:lnTo>
                  <a:lnTo>
                    <a:pt x="25" y="12"/>
                  </a:lnTo>
                  <a:lnTo>
                    <a:pt x="25" y="11"/>
                  </a:lnTo>
                  <a:lnTo>
                    <a:pt x="27" y="10"/>
                  </a:lnTo>
                  <a:lnTo>
                    <a:pt x="27" y="8"/>
                  </a:lnTo>
                  <a:lnTo>
                    <a:pt x="27" y="7"/>
                  </a:lnTo>
                  <a:lnTo>
                    <a:pt x="29" y="5"/>
                  </a:lnTo>
                  <a:lnTo>
                    <a:pt x="29" y="3"/>
                  </a:lnTo>
                  <a:lnTo>
                    <a:pt x="29" y="2"/>
                  </a:lnTo>
                  <a:lnTo>
                    <a:pt x="29" y="0"/>
                  </a:lnTo>
                </a:path>
              </a:pathLst>
            </a:custGeom>
            <a:solidFill>
              <a:srgbClr val="F8F8F8"/>
            </a:solidFill>
            <a:ln w="9525">
              <a:solidFill>
                <a:srgbClr val="DDDDDD"/>
              </a:solidFill>
              <a:round/>
              <a:headEnd/>
              <a:tailEnd/>
            </a:ln>
          </p:spPr>
          <p:txBody>
            <a:bodyPr/>
            <a:lstStyle/>
            <a:p>
              <a:endParaRPr lang="it-IT"/>
            </a:p>
          </p:txBody>
        </p:sp>
        <p:sp>
          <p:nvSpPr>
            <p:cNvPr id="16461" name="Freeform 71"/>
            <p:cNvSpPr>
              <a:spLocks/>
            </p:cNvSpPr>
            <p:nvPr/>
          </p:nvSpPr>
          <p:spPr bwMode="auto">
            <a:xfrm>
              <a:off x="4877" y="1319"/>
              <a:ext cx="314" cy="141"/>
            </a:xfrm>
            <a:custGeom>
              <a:avLst/>
              <a:gdLst>
                <a:gd name="T0" fmla="*/ 355 w 159"/>
                <a:gd name="T1" fmla="*/ 1 h 152"/>
                <a:gd name="T2" fmla="*/ 63 w 159"/>
                <a:gd name="T3" fmla="*/ 20 h 152"/>
                <a:gd name="T4" fmla="*/ 47 w 159"/>
                <a:gd name="T5" fmla="*/ 42 h 152"/>
                <a:gd name="T6" fmla="*/ 8 w 159"/>
                <a:gd name="T7" fmla="*/ 42 h 152"/>
                <a:gd name="T8" fmla="*/ 0 w 159"/>
                <a:gd name="T9" fmla="*/ 46 h 152"/>
                <a:gd name="T10" fmla="*/ 0 w 159"/>
                <a:gd name="T11" fmla="*/ 90 h 152"/>
                <a:gd name="T12" fmla="*/ 0 w 159"/>
                <a:gd name="T13" fmla="*/ 121 h 152"/>
                <a:gd name="T14" fmla="*/ 184 w 159"/>
                <a:gd name="T15" fmla="*/ 118 h 152"/>
                <a:gd name="T16" fmla="*/ 425 w 159"/>
                <a:gd name="T17" fmla="*/ 112 h 152"/>
                <a:gd name="T18" fmla="*/ 500 w 159"/>
                <a:gd name="T19" fmla="*/ 111 h 152"/>
                <a:gd name="T20" fmla="*/ 687 w 159"/>
                <a:gd name="T21" fmla="*/ 111 h 152"/>
                <a:gd name="T22" fmla="*/ 733 w 159"/>
                <a:gd name="T23" fmla="*/ 113 h 152"/>
                <a:gd name="T24" fmla="*/ 733 w 159"/>
                <a:gd name="T25" fmla="*/ 116 h 152"/>
                <a:gd name="T26" fmla="*/ 748 w 159"/>
                <a:gd name="T27" fmla="*/ 119 h 152"/>
                <a:gd name="T28" fmla="*/ 831 w 159"/>
                <a:gd name="T29" fmla="*/ 114 h 152"/>
                <a:gd name="T30" fmla="*/ 893 w 159"/>
                <a:gd name="T31" fmla="*/ 105 h 152"/>
                <a:gd name="T32" fmla="*/ 924 w 159"/>
                <a:gd name="T33" fmla="*/ 89 h 152"/>
                <a:gd name="T34" fmla="*/ 1057 w 159"/>
                <a:gd name="T35" fmla="*/ 71 h 152"/>
                <a:gd name="T36" fmla="*/ 1169 w 159"/>
                <a:gd name="T37" fmla="*/ 67 h 152"/>
                <a:gd name="T38" fmla="*/ 1033 w 159"/>
                <a:gd name="T39" fmla="*/ 66 h 152"/>
                <a:gd name="T40" fmla="*/ 908 w 159"/>
                <a:gd name="T41" fmla="*/ 71 h 152"/>
                <a:gd name="T42" fmla="*/ 808 w 159"/>
                <a:gd name="T43" fmla="*/ 85 h 152"/>
                <a:gd name="T44" fmla="*/ 800 w 159"/>
                <a:gd name="T45" fmla="*/ 98 h 152"/>
                <a:gd name="T46" fmla="*/ 701 w 159"/>
                <a:gd name="T47" fmla="*/ 101 h 152"/>
                <a:gd name="T48" fmla="*/ 608 w 159"/>
                <a:gd name="T49" fmla="*/ 101 h 152"/>
                <a:gd name="T50" fmla="*/ 585 w 159"/>
                <a:gd name="T51" fmla="*/ 94 h 152"/>
                <a:gd name="T52" fmla="*/ 577 w 159"/>
                <a:gd name="T53" fmla="*/ 74 h 152"/>
                <a:gd name="T54" fmla="*/ 569 w 159"/>
                <a:gd name="T55" fmla="*/ 72 h 152"/>
                <a:gd name="T56" fmla="*/ 545 w 159"/>
                <a:gd name="T57" fmla="*/ 90 h 152"/>
                <a:gd name="T58" fmla="*/ 371 w 159"/>
                <a:gd name="T59" fmla="*/ 99 h 152"/>
                <a:gd name="T60" fmla="*/ 148 w 159"/>
                <a:gd name="T61" fmla="*/ 90 h 152"/>
                <a:gd name="T62" fmla="*/ 63 w 159"/>
                <a:gd name="T63" fmla="*/ 75 h 152"/>
                <a:gd name="T64" fmla="*/ 101 w 159"/>
                <a:gd name="T65" fmla="*/ 58 h 152"/>
                <a:gd name="T66" fmla="*/ 207 w 159"/>
                <a:gd name="T67" fmla="*/ 53 h 152"/>
                <a:gd name="T68" fmla="*/ 348 w 159"/>
                <a:gd name="T69" fmla="*/ 53 h 152"/>
                <a:gd name="T70" fmla="*/ 545 w 159"/>
                <a:gd name="T71" fmla="*/ 59 h 152"/>
                <a:gd name="T72" fmla="*/ 616 w 159"/>
                <a:gd name="T73" fmla="*/ 61 h 152"/>
                <a:gd name="T74" fmla="*/ 616 w 159"/>
                <a:gd name="T75" fmla="*/ 58 h 152"/>
                <a:gd name="T76" fmla="*/ 624 w 159"/>
                <a:gd name="T77" fmla="*/ 53 h 152"/>
                <a:gd name="T78" fmla="*/ 432 w 159"/>
                <a:gd name="T79" fmla="*/ 50 h 152"/>
                <a:gd name="T80" fmla="*/ 231 w 159"/>
                <a:gd name="T81" fmla="*/ 45 h 152"/>
                <a:gd name="T82" fmla="*/ 148 w 159"/>
                <a:gd name="T83" fmla="*/ 37 h 152"/>
                <a:gd name="T84" fmla="*/ 132 w 159"/>
                <a:gd name="T85" fmla="*/ 19 h 152"/>
                <a:gd name="T86" fmla="*/ 284 w 159"/>
                <a:gd name="T87" fmla="*/ 13 h 152"/>
                <a:gd name="T88" fmla="*/ 379 w 159"/>
                <a:gd name="T89" fmla="*/ 24 h 152"/>
                <a:gd name="T90" fmla="*/ 284 w 159"/>
                <a:gd name="T91" fmla="*/ 32 h 152"/>
                <a:gd name="T92" fmla="*/ 253 w 159"/>
                <a:gd name="T93" fmla="*/ 28 h 152"/>
                <a:gd name="T94" fmla="*/ 245 w 159"/>
                <a:gd name="T95" fmla="*/ 24 h 152"/>
                <a:gd name="T96" fmla="*/ 207 w 159"/>
                <a:gd name="T97" fmla="*/ 28 h 152"/>
                <a:gd name="T98" fmla="*/ 192 w 159"/>
                <a:gd name="T99" fmla="*/ 35 h 152"/>
                <a:gd name="T100" fmla="*/ 300 w 159"/>
                <a:gd name="T101" fmla="*/ 39 h 152"/>
                <a:gd name="T102" fmla="*/ 468 w 159"/>
                <a:gd name="T103" fmla="*/ 44 h 152"/>
                <a:gd name="T104" fmla="*/ 492 w 159"/>
                <a:gd name="T105" fmla="*/ 42 h 152"/>
                <a:gd name="T106" fmla="*/ 456 w 159"/>
                <a:gd name="T107" fmla="*/ 34 h 152"/>
                <a:gd name="T108" fmla="*/ 456 w 159"/>
                <a:gd name="T109" fmla="*/ 17 h 152"/>
                <a:gd name="T110" fmla="*/ 476 w 159"/>
                <a:gd name="T111" fmla="*/ 9 h 152"/>
                <a:gd name="T112" fmla="*/ 531 w 159"/>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9"/>
                <a:gd name="T172" fmla="*/ 0 h 152"/>
                <a:gd name="T173" fmla="*/ 159 w 159"/>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9" h="152">
                  <a:moveTo>
                    <a:pt x="70" y="0"/>
                  </a:moveTo>
                  <a:lnTo>
                    <a:pt x="69" y="0"/>
                  </a:lnTo>
                  <a:lnTo>
                    <a:pt x="67" y="0"/>
                  </a:lnTo>
                  <a:lnTo>
                    <a:pt x="62" y="0"/>
                  </a:lnTo>
                  <a:lnTo>
                    <a:pt x="58" y="0"/>
                  </a:lnTo>
                  <a:lnTo>
                    <a:pt x="52" y="1"/>
                  </a:lnTo>
                  <a:lnTo>
                    <a:pt x="46" y="1"/>
                  </a:lnTo>
                  <a:lnTo>
                    <a:pt x="39" y="3"/>
                  </a:lnTo>
                  <a:lnTo>
                    <a:pt x="34" y="3"/>
                  </a:lnTo>
                  <a:lnTo>
                    <a:pt x="27" y="7"/>
                  </a:lnTo>
                  <a:lnTo>
                    <a:pt x="21" y="10"/>
                  </a:lnTo>
                  <a:lnTo>
                    <a:pt x="16" y="15"/>
                  </a:lnTo>
                  <a:lnTo>
                    <a:pt x="11" y="19"/>
                  </a:lnTo>
                  <a:lnTo>
                    <a:pt x="8" y="26"/>
                  </a:lnTo>
                  <a:lnTo>
                    <a:pt x="6" y="33"/>
                  </a:lnTo>
                  <a:lnTo>
                    <a:pt x="6" y="43"/>
                  </a:lnTo>
                  <a:lnTo>
                    <a:pt x="8" y="52"/>
                  </a:lnTo>
                  <a:lnTo>
                    <a:pt x="7" y="52"/>
                  </a:lnTo>
                  <a:lnTo>
                    <a:pt x="6" y="52"/>
                  </a:lnTo>
                  <a:lnTo>
                    <a:pt x="5" y="52"/>
                  </a:lnTo>
                  <a:lnTo>
                    <a:pt x="4" y="52"/>
                  </a:lnTo>
                  <a:lnTo>
                    <a:pt x="2" y="52"/>
                  </a:lnTo>
                  <a:lnTo>
                    <a:pt x="1" y="52"/>
                  </a:lnTo>
                  <a:lnTo>
                    <a:pt x="0" y="52"/>
                  </a:lnTo>
                  <a:lnTo>
                    <a:pt x="0" y="55"/>
                  </a:lnTo>
                  <a:lnTo>
                    <a:pt x="0" y="58"/>
                  </a:lnTo>
                  <a:lnTo>
                    <a:pt x="0" y="63"/>
                  </a:lnTo>
                  <a:lnTo>
                    <a:pt x="0" y="69"/>
                  </a:lnTo>
                  <a:lnTo>
                    <a:pt x="0" y="78"/>
                  </a:lnTo>
                  <a:lnTo>
                    <a:pt x="0" y="85"/>
                  </a:lnTo>
                  <a:lnTo>
                    <a:pt x="0" y="94"/>
                  </a:lnTo>
                  <a:lnTo>
                    <a:pt x="0" y="102"/>
                  </a:lnTo>
                  <a:lnTo>
                    <a:pt x="0" y="113"/>
                  </a:lnTo>
                  <a:lnTo>
                    <a:pt x="0" y="121"/>
                  </a:lnTo>
                  <a:lnTo>
                    <a:pt x="0" y="130"/>
                  </a:lnTo>
                  <a:lnTo>
                    <a:pt x="0" y="136"/>
                  </a:lnTo>
                  <a:lnTo>
                    <a:pt x="0" y="143"/>
                  </a:lnTo>
                  <a:lnTo>
                    <a:pt x="0" y="148"/>
                  </a:lnTo>
                  <a:lnTo>
                    <a:pt x="0" y="151"/>
                  </a:lnTo>
                  <a:lnTo>
                    <a:pt x="2" y="151"/>
                  </a:lnTo>
                  <a:lnTo>
                    <a:pt x="5" y="151"/>
                  </a:lnTo>
                  <a:lnTo>
                    <a:pt x="9" y="150"/>
                  </a:lnTo>
                  <a:lnTo>
                    <a:pt x="13" y="150"/>
                  </a:lnTo>
                  <a:lnTo>
                    <a:pt x="19" y="148"/>
                  </a:lnTo>
                  <a:lnTo>
                    <a:pt x="24" y="148"/>
                  </a:lnTo>
                  <a:lnTo>
                    <a:pt x="29" y="146"/>
                  </a:lnTo>
                  <a:lnTo>
                    <a:pt x="34" y="146"/>
                  </a:lnTo>
                  <a:lnTo>
                    <a:pt x="39" y="144"/>
                  </a:lnTo>
                  <a:lnTo>
                    <a:pt x="43" y="144"/>
                  </a:lnTo>
                  <a:lnTo>
                    <a:pt x="49" y="142"/>
                  </a:lnTo>
                  <a:lnTo>
                    <a:pt x="52" y="142"/>
                  </a:lnTo>
                  <a:lnTo>
                    <a:pt x="55" y="140"/>
                  </a:lnTo>
                  <a:lnTo>
                    <a:pt x="56" y="140"/>
                  </a:lnTo>
                  <a:lnTo>
                    <a:pt x="57" y="138"/>
                  </a:lnTo>
                  <a:lnTo>
                    <a:pt x="57" y="139"/>
                  </a:lnTo>
                  <a:lnTo>
                    <a:pt x="58" y="139"/>
                  </a:lnTo>
                  <a:lnTo>
                    <a:pt x="60" y="139"/>
                  </a:lnTo>
                  <a:lnTo>
                    <a:pt x="63" y="139"/>
                  </a:lnTo>
                  <a:lnTo>
                    <a:pt x="65" y="139"/>
                  </a:lnTo>
                  <a:lnTo>
                    <a:pt x="69" y="139"/>
                  </a:lnTo>
                  <a:lnTo>
                    <a:pt x="72" y="139"/>
                  </a:lnTo>
                  <a:lnTo>
                    <a:pt x="76" y="139"/>
                  </a:lnTo>
                  <a:lnTo>
                    <a:pt x="79" y="139"/>
                  </a:lnTo>
                  <a:lnTo>
                    <a:pt x="83" y="139"/>
                  </a:lnTo>
                  <a:lnTo>
                    <a:pt x="86" y="139"/>
                  </a:lnTo>
                  <a:lnTo>
                    <a:pt x="89" y="139"/>
                  </a:lnTo>
                  <a:lnTo>
                    <a:pt x="91" y="139"/>
                  </a:lnTo>
                  <a:lnTo>
                    <a:pt x="93" y="139"/>
                  </a:lnTo>
                  <a:lnTo>
                    <a:pt x="94" y="139"/>
                  </a:lnTo>
                  <a:lnTo>
                    <a:pt x="95" y="139"/>
                  </a:lnTo>
                  <a:lnTo>
                    <a:pt x="95" y="140"/>
                  </a:lnTo>
                  <a:lnTo>
                    <a:pt x="95" y="141"/>
                  </a:lnTo>
                  <a:lnTo>
                    <a:pt x="95" y="143"/>
                  </a:lnTo>
                  <a:lnTo>
                    <a:pt x="95" y="144"/>
                  </a:lnTo>
                  <a:lnTo>
                    <a:pt x="95" y="146"/>
                  </a:lnTo>
                  <a:lnTo>
                    <a:pt x="95" y="148"/>
                  </a:lnTo>
                  <a:lnTo>
                    <a:pt x="95" y="149"/>
                  </a:lnTo>
                  <a:lnTo>
                    <a:pt x="97" y="149"/>
                  </a:lnTo>
                  <a:lnTo>
                    <a:pt x="99" y="149"/>
                  </a:lnTo>
                  <a:lnTo>
                    <a:pt x="100" y="149"/>
                  </a:lnTo>
                  <a:lnTo>
                    <a:pt x="102" y="147"/>
                  </a:lnTo>
                  <a:lnTo>
                    <a:pt x="103" y="147"/>
                  </a:lnTo>
                  <a:lnTo>
                    <a:pt x="105" y="145"/>
                  </a:lnTo>
                  <a:lnTo>
                    <a:pt x="106" y="145"/>
                  </a:lnTo>
                  <a:lnTo>
                    <a:pt x="108" y="143"/>
                  </a:lnTo>
                  <a:lnTo>
                    <a:pt x="110" y="141"/>
                  </a:lnTo>
                  <a:lnTo>
                    <a:pt x="110" y="139"/>
                  </a:lnTo>
                  <a:lnTo>
                    <a:pt x="112" y="138"/>
                  </a:lnTo>
                  <a:lnTo>
                    <a:pt x="112" y="136"/>
                  </a:lnTo>
                  <a:lnTo>
                    <a:pt x="114" y="134"/>
                  </a:lnTo>
                  <a:lnTo>
                    <a:pt x="116" y="132"/>
                  </a:lnTo>
                  <a:lnTo>
                    <a:pt x="118" y="130"/>
                  </a:lnTo>
                  <a:lnTo>
                    <a:pt x="118" y="129"/>
                  </a:lnTo>
                  <a:lnTo>
                    <a:pt x="118" y="126"/>
                  </a:lnTo>
                  <a:lnTo>
                    <a:pt x="118" y="123"/>
                  </a:lnTo>
                  <a:lnTo>
                    <a:pt x="120" y="119"/>
                  </a:lnTo>
                  <a:lnTo>
                    <a:pt x="120" y="116"/>
                  </a:lnTo>
                  <a:lnTo>
                    <a:pt x="120" y="112"/>
                  </a:lnTo>
                  <a:lnTo>
                    <a:pt x="121" y="108"/>
                  </a:lnTo>
                  <a:lnTo>
                    <a:pt x="123" y="103"/>
                  </a:lnTo>
                  <a:lnTo>
                    <a:pt x="124" y="100"/>
                  </a:lnTo>
                  <a:lnTo>
                    <a:pt x="125" y="96"/>
                  </a:lnTo>
                  <a:lnTo>
                    <a:pt x="128" y="94"/>
                  </a:lnTo>
                  <a:lnTo>
                    <a:pt x="132" y="90"/>
                  </a:lnTo>
                  <a:lnTo>
                    <a:pt x="137" y="88"/>
                  </a:lnTo>
                  <a:lnTo>
                    <a:pt x="143" y="86"/>
                  </a:lnTo>
                  <a:lnTo>
                    <a:pt x="149" y="86"/>
                  </a:lnTo>
                  <a:lnTo>
                    <a:pt x="158" y="85"/>
                  </a:lnTo>
                  <a:lnTo>
                    <a:pt x="156" y="85"/>
                  </a:lnTo>
                  <a:lnTo>
                    <a:pt x="154" y="85"/>
                  </a:lnTo>
                  <a:lnTo>
                    <a:pt x="152" y="84"/>
                  </a:lnTo>
                  <a:lnTo>
                    <a:pt x="148" y="84"/>
                  </a:lnTo>
                  <a:lnTo>
                    <a:pt x="147" y="84"/>
                  </a:lnTo>
                  <a:lnTo>
                    <a:pt x="144" y="84"/>
                  </a:lnTo>
                  <a:lnTo>
                    <a:pt x="142" y="82"/>
                  </a:lnTo>
                  <a:lnTo>
                    <a:pt x="139" y="82"/>
                  </a:lnTo>
                  <a:lnTo>
                    <a:pt x="137" y="82"/>
                  </a:lnTo>
                  <a:lnTo>
                    <a:pt x="134" y="82"/>
                  </a:lnTo>
                  <a:lnTo>
                    <a:pt x="132" y="81"/>
                  </a:lnTo>
                  <a:lnTo>
                    <a:pt x="130" y="81"/>
                  </a:lnTo>
                  <a:lnTo>
                    <a:pt x="128" y="80"/>
                  </a:lnTo>
                  <a:lnTo>
                    <a:pt x="128" y="79"/>
                  </a:lnTo>
                  <a:lnTo>
                    <a:pt x="122" y="84"/>
                  </a:lnTo>
                  <a:lnTo>
                    <a:pt x="118" y="89"/>
                  </a:lnTo>
                  <a:lnTo>
                    <a:pt x="114" y="92"/>
                  </a:lnTo>
                  <a:lnTo>
                    <a:pt x="112" y="95"/>
                  </a:lnTo>
                  <a:lnTo>
                    <a:pt x="109" y="99"/>
                  </a:lnTo>
                  <a:lnTo>
                    <a:pt x="108" y="101"/>
                  </a:lnTo>
                  <a:lnTo>
                    <a:pt x="106" y="103"/>
                  </a:lnTo>
                  <a:lnTo>
                    <a:pt x="106" y="105"/>
                  </a:lnTo>
                  <a:lnTo>
                    <a:pt x="105" y="107"/>
                  </a:lnTo>
                  <a:lnTo>
                    <a:pt x="105" y="109"/>
                  </a:lnTo>
                  <a:lnTo>
                    <a:pt x="105" y="111"/>
                  </a:lnTo>
                  <a:lnTo>
                    <a:pt x="105" y="113"/>
                  </a:lnTo>
                  <a:lnTo>
                    <a:pt x="104" y="116"/>
                  </a:lnTo>
                  <a:lnTo>
                    <a:pt x="104" y="118"/>
                  </a:lnTo>
                  <a:lnTo>
                    <a:pt x="104" y="121"/>
                  </a:lnTo>
                  <a:lnTo>
                    <a:pt x="104" y="123"/>
                  </a:lnTo>
                  <a:lnTo>
                    <a:pt x="102" y="125"/>
                  </a:lnTo>
                  <a:lnTo>
                    <a:pt x="100" y="126"/>
                  </a:lnTo>
                  <a:lnTo>
                    <a:pt x="99" y="127"/>
                  </a:lnTo>
                  <a:lnTo>
                    <a:pt x="97" y="127"/>
                  </a:lnTo>
                  <a:lnTo>
                    <a:pt x="94" y="127"/>
                  </a:lnTo>
                  <a:lnTo>
                    <a:pt x="93" y="127"/>
                  </a:lnTo>
                  <a:lnTo>
                    <a:pt x="91" y="127"/>
                  </a:lnTo>
                  <a:lnTo>
                    <a:pt x="89" y="127"/>
                  </a:lnTo>
                  <a:lnTo>
                    <a:pt x="86" y="127"/>
                  </a:lnTo>
                  <a:lnTo>
                    <a:pt x="84" y="127"/>
                  </a:lnTo>
                  <a:lnTo>
                    <a:pt x="83" y="127"/>
                  </a:lnTo>
                  <a:lnTo>
                    <a:pt x="81" y="127"/>
                  </a:lnTo>
                  <a:lnTo>
                    <a:pt x="80" y="127"/>
                  </a:lnTo>
                  <a:lnTo>
                    <a:pt x="79" y="127"/>
                  </a:lnTo>
                  <a:lnTo>
                    <a:pt x="78" y="127"/>
                  </a:lnTo>
                  <a:lnTo>
                    <a:pt x="78" y="126"/>
                  </a:lnTo>
                  <a:lnTo>
                    <a:pt x="76" y="126"/>
                  </a:lnTo>
                  <a:lnTo>
                    <a:pt x="76" y="124"/>
                  </a:lnTo>
                  <a:lnTo>
                    <a:pt x="76" y="123"/>
                  </a:lnTo>
                  <a:lnTo>
                    <a:pt x="76" y="120"/>
                  </a:lnTo>
                  <a:lnTo>
                    <a:pt x="76" y="117"/>
                  </a:lnTo>
                  <a:lnTo>
                    <a:pt x="76" y="114"/>
                  </a:lnTo>
                  <a:lnTo>
                    <a:pt x="76" y="110"/>
                  </a:lnTo>
                  <a:lnTo>
                    <a:pt x="76" y="106"/>
                  </a:lnTo>
                  <a:lnTo>
                    <a:pt x="75" y="103"/>
                  </a:lnTo>
                  <a:lnTo>
                    <a:pt x="75" y="100"/>
                  </a:lnTo>
                  <a:lnTo>
                    <a:pt x="75" y="97"/>
                  </a:lnTo>
                  <a:lnTo>
                    <a:pt x="75" y="93"/>
                  </a:lnTo>
                  <a:lnTo>
                    <a:pt x="75" y="91"/>
                  </a:lnTo>
                  <a:lnTo>
                    <a:pt x="75" y="88"/>
                  </a:lnTo>
                  <a:lnTo>
                    <a:pt x="75" y="87"/>
                  </a:lnTo>
                  <a:lnTo>
                    <a:pt x="75" y="86"/>
                  </a:lnTo>
                  <a:lnTo>
                    <a:pt x="74" y="87"/>
                  </a:lnTo>
                  <a:lnTo>
                    <a:pt x="74" y="89"/>
                  </a:lnTo>
                  <a:lnTo>
                    <a:pt x="74" y="91"/>
                  </a:lnTo>
                  <a:lnTo>
                    <a:pt x="74" y="93"/>
                  </a:lnTo>
                  <a:lnTo>
                    <a:pt x="74" y="97"/>
                  </a:lnTo>
                  <a:lnTo>
                    <a:pt x="74" y="100"/>
                  </a:lnTo>
                  <a:lnTo>
                    <a:pt x="74" y="103"/>
                  </a:lnTo>
                  <a:lnTo>
                    <a:pt x="74" y="106"/>
                  </a:lnTo>
                  <a:lnTo>
                    <a:pt x="72" y="110"/>
                  </a:lnTo>
                  <a:lnTo>
                    <a:pt x="71" y="113"/>
                  </a:lnTo>
                  <a:lnTo>
                    <a:pt x="70" y="117"/>
                  </a:lnTo>
                  <a:lnTo>
                    <a:pt x="68" y="119"/>
                  </a:lnTo>
                  <a:lnTo>
                    <a:pt x="65" y="122"/>
                  </a:lnTo>
                  <a:lnTo>
                    <a:pt x="62" y="124"/>
                  </a:lnTo>
                  <a:lnTo>
                    <a:pt x="58" y="124"/>
                  </a:lnTo>
                  <a:lnTo>
                    <a:pt x="55" y="124"/>
                  </a:lnTo>
                  <a:lnTo>
                    <a:pt x="48" y="124"/>
                  </a:lnTo>
                  <a:lnTo>
                    <a:pt x="43" y="124"/>
                  </a:lnTo>
                  <a:lnTo>
                    <a:pt x="37" y="123"/>
                  </a:lnTo>
                  <a:lnTo>
                    <a:pt x="33" y="121"/>
                  </a:lnTo>
                  <a:lnTo>
                    <a:pt x="29" y="120"/>
                  </a:lnTo>
                  <a:lnTo>
                    <a:pt x="25" y="119"/>
                  </a:lnTo>
                  <a:lnTo>
                    <a:pt x="21" y="117"/>
                  </a:lnTo>
                  <a:lnTo>
                    <a:pt x="19" y="113"/>
                  </a:lnTo>
                  <a:lnTo>
                    <a:pt x="16" y="111"/>
                  </a:lnTo>
                  <a:lnTo>
                    <a:pt x="14" y="108"/>
                  </a:lnTo>
                  <a:lnTo>
                    <a:pt x="12" y="107"/>
                  </a:lnTo>
                  <a:lnTo>
                    <a:pt x="11" y="103"/>
                  </a:lnTo>
                  <a:lnTo>
                    <a:pt x="9" y="101"/>
                  </a:lnTo>
                  <a:lnTo>
                    <a:pt x="8" y="98"/>
                  </a:lnTo>
                  <a:lnTo>
                    <a:pt x="8" y="94"/>
                  </a:lnTo>
                  <a:lnTo>
                    <a:pt x="8" y="91"/>
                  </a:lnTo>
                  <a:lnTo>
                    <a:pt x="8" y="87"/>
                  </a:lnTo>
                  <a:lnTo>
                    <a:pt x="8" y="84"/>
                  </a:lnTo>
                  <a:lnTo>
                    <a:pt x="8" y="81"/>
                  </a:lnTo>
                  <a:lnTo>
                    <a:pt x="10" y="77"/>
                  </a:lnTo>
                  <a:lnTo>
                    <a:pt x="11" y="75"/>
                  </a:lnTo>
                  <a:lnTo>
                    <a:pt x="13" y="73"/>
                  </a:lnTo>
                  <a:lnTo>
                    <a:pt x="15" y="71"/>
                  </a:lnTo>
                  <a:lnTo>
                    <a:pt x="17" y="69"/>
                  </a:lnTo>
                  <a:lnTo>
                    <a:pt x="19" y="69"/>
                  </a:lnTo>
                  <a:lnTo>
                    <a:pt x="21" y="68"/>
                  </a:lnTo>
                  <a:lnTo>
                    <a:pt x="22" y="68"/>
                  </a:lnTo>
                  <a:lnTo>
                    <a:pt x="25" y="66"/>
                  </a:lnTo>
                  <a:lnTo>
                    <a:pt x="27" y="66"/>
                  </a:lnTo>
                  <a:lnTo>
                    <a:pt x="29" y="66"/>
                  </a:lnTo>
                  <a:lnTo>
                    <a:pt x="31" y="66"/>
                  </a:lnTo>
                  <a:lnTo>
                    <a:pt x="34" y="64"/>
                  </a:lnTo>
                  <a:lnTo>
                    <a:pt x="36" y="65"/>
                  </a:lnTo>
                  <a:lnTo>
                    <a:pt x="38" y="65"/>
                  </a:lnTo>
                  <a:lnTo>
                    <a:pt x="41" y="66"/>
                  </a:lnTo>
                  <a:lnTo>
                    <a:pt x="45" y="66"/>
                  </a:lnTo>
                  <a:lnTo>
                    <a:pt x="49" y="67"/>
                  </a:lnTo>
                  <a:lnTo>
                    <a:pt x="52" y="67"/>
                  </a:lnTo>
                  <a:lnTo>
                    <a:pt x="56" y="69"/>
                  </a:lnTo>
                  <a:lnTo>
                    <a:pt x="61" y="69"/>
                  </a:lnTo>
                  <a:lnTo>
                    <a:pt x="64" y="71"/>
                  </a:lnTo>
                  <a:lnTo>
                    <a:pt x="68" y="72"/>
                  </a:lnTo>
                  <a:lnTo>
                    <a:pt x="71" y="74"/>
                  </a:lnTo>
                  <a:lnTo>
                    <a:pt x="74" y="74"/>
                  </a:lnTo>
                  <a:lnTo>
                    <a:pt x="76" y="76"/>
                  </a:lnTo>
                  <a:lnTo>
                    <a:pt x="79" y="76"/>
                  </a:lnTo>
                  <a:lnTo>
                    <a:pt x="80" y="77"/>
                  </a:lnTo>
                  <a:lnTo>
                    <a:pt x="81" y="77"/>
                  </a:lnTo>
                  <a:lnTo>
                    <a:pt x="80" y="77"/>
                  </a:lnTo>
                  <a:lnTo>
                    <a:pt x="80" y="76"/>
                  </a:lnTo>
                  <a:lnTo>
                    <a:pt x="80" y="74"/>
                  </a:lnTo>
                  <a:lnTo>
                    <a:pt x="80" y="72"/>
                  </a:lnTo>
                  <a:lnTo>
                    <a:pt x="80" y="71"/>
                  </a:lnTo>
                  <a:lnTo>
                    <a:pt x="80" y="69"/>
                  </a:lnTo>
                  <a:lnTo>
                    <a:pt x="80" y="68"/>
                  </a:lnTo>
                  <a:lnTo>
                    <a:pt x="81" y="66"/>
                  </a:lnTo>
                  <a:lnTo>
                    <a:pt x="77" y="66"/>
                  </a:lnTo>
                  <a:lnTo>
                    <a:pt x="74" y="66"/>
                  </a:lnTo>
                  <a:lnTo>
                    <a:pt x="71" y="66"/>
                  </a:lnTo>
                  <a:lnTo>
                    <a:pt x="68" y="65"/>
                  </a:lnTo>
                  <a:lnTo>
                    <a:pt x="63" y="65"/>
                  </a:lnTo>
                  <a:lnTo>
                    <a:pt x="59" y="63"/>
                  </a:lnTo>
                  <a:lnTo>
                    <a:pt x="56" y="63"/>
                  </a:lnTo>
                  <a:lnTo>
                    <a:pt x="52" y="62"/>
                  </a:lnTo>
                  <a:lnTo>
                    <a:pt x="48" y="62"/>
                  </a:lnTo>
                  <a:lnTo>
                    <a:pt x="44" y="60"/>
                  </a:lnTo>
                  <a:lnTo>
                    <a:pt x="40" y="60"/>
                  </a:lnTo>
                  <a:lnTo>
                    <a:pt x="37" y="58"/>
                  </a:lnTo>
                  <a:lnTo>
                    <a:pt x="33" y="58"/>
                  </a:lnTo>
                  <a:lnTo>
                    <a:pt x="30" y="56"/>
                  </a:lnTo>
                  <a:lnTo>
                    <a:pt x="28" y="55"/>
                  </a:lnTo>
                  <a:lnTo>
                    <a:pt x="26" y="53"/>
                  </a:lnTo>
                  <a:lnTo>
                    <a:pt x="24" y="53"/>
                  </a:lnTo>
                  <a:lnTo>
                    <a:pt x="23" y="52"/>
                  </a:lnTo>
                  <a:lnTo>
                    <a:pt x="21" y="50"/>
                  </a:lnTo>
                  <a:lnTo>
                    <a:pt x="21" y="48"/>
                  </a:lnTo>
                  <a:lnTo>
                    <a:pt x="19" y="46"/>
                  </a:lnTo>
                  <a:lnTo>
                    <a:pt x="18" y="43"/>
                  </a:lnTo>
                  <a:lnTo>
                    <a:pt x="17" y="41"/>
                  </a:lnTo>
                  <a:lnTo>
                    <a:pt x="17" y="37"/>
                  </a:lnTo>
                  <a:lnTo>
                    <a:pt x="16" y="35"/>
                  </a:lnTo>
                  <a:lnTo>
                    <a:pt x="16" y="32"/>
                  </a:lnTo>
                  <a:lnTo>
                    <a:pt x="16" y="29"/>
                  </a:lnTo>
                  <a:lnTo>
                    <a:pt x="17" y="25"/>
                  </a:lnTo>
                  <a:lnTo>
                    <a:pt x="17" y="24"/>
                  </a:lnTo>
                  <a:lnTo>
                    <a:pt x="19" y="20"/>
                  </a:lnTo>
                  <a:lnTo>
                    <a:pt x="22" y="19"/>
                  </a:lnTo>
                  <a:lnTo>
                    <a:pt x="26" y="16"/>
                  </a:lnTo>
                  <a:lnTo>
                    <a:pt x="30" y="16"/>
                  </a:lnTo>
                  <a:lnTo>
                    <a:pt x="34" y="15"/>
                  </a:lnTo>
                  <a:lnTo>
                    <a:pt x="37" y="16"/>
                  </a:lnTo>
                  <a:lnTo>
                    <a:pt x="40" y="16"/>
                  </a:lnTo>
                  <a:lnTo>
                    <a:pt x="42" y="18"/>
                  </a:lnTo>
                  <a:lnTo>
                    <a:pt x="45" y="20"/>
                  </a:lnTo>
                  <a:lnTo>
                    <a:pt x="47" y="22"/>
                  </a:lnTo>
                  <a:lnTo>
                    <a:pt x="49" y="24"/>
                  </a:lnTo>
                  <a:lnTo>
                    <a:pt x="49" y="28"/>
                  </a:lnTo>
                  <a:lnTo>
                    <a:pt x="49" y="30"/>
                  </a:lnTo>
                  <a:lnTo>
                    <a:pt x="48" y="32"/>
                  </a:lnTo>
                  <a:lnTo>
                    <a:pt x="48" y="34"/>
                  </a:lnTo>
                  <a:lnTo>
                    <a:pt x="46" y="36"/>
                  </a:lnTo>
                  <a:lnTo>
                    <a:pt x="45" y="38"/>
                  </a:lnTo>
                  <a:lnTo>
                    <a:pt x="41" y="40"/>
                  </a:lnTo>
                  <a:lnTo>
                    <a:pt x="39" y="40"/>
                  </a:lnTo>
                  <a:lnTo>
                    <a:pt x="37" y="40"/>
                  </a:lnTo>
                  <a:lnTo>
                    <a:pt x="36" y="40"/>
                  </a:lnTo>
                  <a:lnTo>
                    <a:pt x="36" y="39"/>
                  </a:lnTo>
                  <a:lnTo>
                    <a:pt x="34" y="39"/>
                  </a:lnTo>
                  <a:lnTo>
                    <a:pt x="34" y="37"/>
                  </a:lnTo>
                  <a:lnTo>
                    <a:pt x="33" y="36"/>
                  </a:lnTo>
                  <a:lnTo>
                    <a:pt x="33" y="34"/>
                  </a:lnTo>
                  <a:lnTo>
                    <a:pt x="32" y="34"/>
                  </a:lnTo>
                  <a:lnTo>
                    <a:pt x="32" y="32"/>
                  </a:lnTo>
                  <a:lnTo>
                    <a:pt x="32" y="31"/>
                  </a:lnTo>
                  <a:lnTo>
                    <a:pt x="32" y="30"/>
                  </a:lnTo>
                  <a:lnTo>
                    <a:pt x="32" y="28"/>
                  </a:lnTo>
                  <a:lnTo>
                    <a:pt x="30" y="30"/>
                  </a:lnTo>
                  <a:lnTo>
                    <a:pt x="29" y="31"/>
                  </a:lnTo>
                  <a:lnTo>
                    <a:pt x="27" y="33"/>
                  </a:lnTo>
                  <a:lnTo>
                    <a:pt x="27" y="35"/>
                  </a:lnTo>
                  <a:lnTo>
                    <a:pt x="27" y="36"/>
                  </a:lnTo>
                  <a:lnTo>
                    <a:pt x="25" y="38"/>
                  </a:lnTo>
                  <a:lnTo>
                    <a:pt x="25" y="40"/>
                  </a:lnTo>
                  <a:lnTo>
                    <a:pt x="25" y="42"/>
                  </a:lnTo>
                  <a:lnTo>
                    <a:pt x="25" y="44"/>
                  </a:lnTo>
                  <a:lnTo>
                    <a:pt x="26" y="44"/>
                  </a:lnTo>
                  <a:lnTo>
                    <a:pt x="28" y="46"/>
                  </a:lnTo>
                  <a:lnTo>
                    <a:pt x="32" y="47"/>
                  </a:lnTo>
                  <a:lnTo>
                    <a:pt x="35" y="49"/>
                  </a:lnTo>
                  <a:lnTo>
                    <a:pt x="39" y="49"/>
                  </a:lnTo>
                  <a:lnTo>
                    <a:pt x="42" y="50"/>
                  </a:lnTo>
                  <a:lnTo>
                    <a:pt x="46" y="51"/>
                  </a:lnTo>
                  <a:lnTo>
                    <a:pt x="49" y="52"/>
                  </a:lnTo>
                  <a:lnTo>
                    <a:pt x="54" y="52"/>
                  </a:lnTo>
                  <a:lnTo>
                    <a:pt x="55" y="54"/>
                  </a:lnTo>
                  <a:lnTo>
                    <a:pt x="59" y="55"/>
                  </a:lnTo>
                  <a:lnTo>
                    <a:pt x="61" y="55"/>
                  </a:lnTo>
                  <a:lnTo>
                    <a:pt x="64" y="55"/>
                  </a:lnTo>
                  <a:lnTo>
                    <a:pt x="66" y="55"/>
                  </a:lnTo>
                  <a:lnTo>
                    <a:pt x="66" y="54"/>
                  </a:lnTo>
                  <a:lnTo>
                    <a:pt x="66" y="52"/>
                  </a:lnTo>
                  <a:lnTo>
                    <a:pt x="64" y="52"/>
                  </a:lnTo>
                  <a:lnTo>
                    <a:pt x="63" y="52"/>
                  </a:lnTo>
                  <a:lnTo>
                    <a:pt x="63" y="51"/>
                  </a:lnTo>
                  <a:lnTo>
                    <a:pt x="61" y="50"/>
                  </a:lnTo>
                  <a:lnTo>
                    <a:pt x="61" y="49"/>
                  </a:lnTo>
                  <a:lnTo>
                    <a:pt x="61" y="47"/>
                  </a:lnTo>
                  <a:lnTo>
                    <a:pt x="61" y="45"/>
                  </a:lnTo>
                  <a:lnTo>
                    <a:pt x="59" y="43"/>
                  </a:lnTo>
                  <a:lnTo>
                    <a:pt x="59" y="41"/>
                  </a:lnTo>
                  <a:lnTo>
                    <a:pt x="58" y="40"/>
                  </a:lnTo>
                  <a:lnTo>
                    <a:pt x="58" y="36"/>
                  </a:lnTo>
                  <a:lnTo>
                    <a:pt x="58" y="33"/>
                  </a:lnTo>
                  <a:lnTo>
                    <a:pt x="58" y="30"/>
                  </a:lnTo>
                  <a:lnTo>
                    <a:pt x="58" y="26"/>
                  </a:lnTo>
                  <a:lnTo>
                    <a:pt x="59" y="20"/>
                  </a:lnTo>
                  <a:lnTo>
                    <a:pt x="59" y="19"/>
                  </a:lnTo>
                  <a:lnTo>
                    <a:pt x="61" y="17"/>
                  </a:lnTo>
                  <a:lnTo>
                    <a:pt x="61" y="15"/>
                  </a:lnTo>
                  <a:lnTo>
                    <a:pt x="62" y="13"/>
                  </a:lnTo>
                  <a:lnTo>
                    <a:pt x="62" y="12"/>
                  </a:lnTo>
                  <a:lnTo>
                    <a:pt x="64" y="10"/>
                  </a:lnTo>
                  <a:lnTo>
                    <a:pt x="64" y="9"/>
                  </a:lnTo>
                  <a:lnTo>
                    <a:pt x="66" y="7"/>
                  </a:lnTo>
                  <a:lnTo>
                    <a:pt x="66" y="5"/>
                  </a:lnTo>
                  <a:lnTo>
                    <a:pt x="68" y="3"/>
                  </a:lnTo>
                  <a:lnTo>
                    <a:pt x="69" y="1"/>
                  </a:lnTo>
                  <a:lnTo>
                    <a:pt x="70" y="0"/>
                  </a:lnTo>
                </a:path>
              </a:pathLst>
            </a:custGeom>
            <a:solidFill>
              <a:srgbClr val="F8F8F8"/>
            </a:solidFill>
            <a:ln w="6350">
              <a:solidFill>
                <a:srgbClr val="DDDDDD"/>
              </a:solidFill>
              <a:round/>
              <a:headEnd/>
              <a:tailEnd/>
            </a:ln>
          </p:spPr>
          <p:txBody>
            <a:bodyPr/>
            <a:lstStyle/>
            <a:p>
              <a:endParaRPr lang="it-IT"/>
            </a:p>
          </p:txBody>
        </p:sp>
        <p:sp>
          <p:nvSpPr>
            <p:cNvPr id="16462" name="Freeform 72"/>
            <p:cNvSpPr>
              <a:spLocks/>
            </p:cNvSpPr>
            <p:nvPr/>
          </p:nvSpPr>
          <p:spPr bwMode="auto">
            <a:xfrm>
              <a:off x="4527" y="1465"/>
              <a:ext cx="324" cy="105"/>
            </a:xfrm>
            <a:custGeom>
              <a:avLst/>
              <a:gdLst>
                <a:gd name="T0" fmla="*/ 8 w 164"/>
                <a:gd name="T1" fmla="*/ 6 h 114"/>
                <a:gd name="T2" fmla="*/ 55 w 164"/>
                <a:gd name="T3" fmla="*/ 6 h 114"/>
                <a:gd name="T4" fmla="*/ 109 w 164"/>
                <a:gd name="T5" fmla="*/ 4 h 114"/>
                <a:gd name="T6" fmla="*/ 140 w 164"/>
                <a:gd name="T7" fmla="*/ 1 h 114"/>
                <a:gd name="T8" fmla="*/ 332 w 164"/>
                <a:gd name="T9" fmla="*/ 9 h 114"/>
                <a:gd name="T10" fmla="*/ 524 w 164"/>
                <a:gd name="T11" fmla="*/ 15 h 114"/>
                <a:gd name="T12" fmla="*/ 632 w 164"/>
                <a:gd name="T13" fmla="*/ 16 h 114"/>
                <a:gd name="T14" fmla="*/ 688 w 164"/>
                <a:gd name="T15" fmla="*/ 16 h 114"/>
                <a:gd name="T16" fmla="*/ 664 w 164"/>
                <a:gd name="T17" fmla="*/ 30 h 114"/>
                <a:gd name="T18" fmla="*/ 664 w 164"/>
                <a:gd name="T19" fmla="*/ 53 h 114"/>
                <a:gd name="T20" fmla="*/ 719 w 164"/>
                <a:gd name="T21" fmla="*/ 73 h 114"/>
                <a:gd name="T22" fmla="*/ 780 w 164"/>
                <a:gd name="T23" fmla="*/ 84 h 114"/>
                <a:gd name="T24" fmla="*/ 824 w 164"/>
                <a:gd name="T25" fmla="*/ 82 h 114"/>
                <a:gd name="T26" fmla="*/ 840 w 164"/>
                <a:gd name="T27" fmla="*/ 69 h 114"/>
                <a:gd name="T28" fmla="*/ 885 w 164"/>
                <a:gd name="T29" fmla="*/ 53 h 114"/>
                <a:gd name="T30" fmla="*/ 1012 w 164"/>
                <a:gd name="T31" fmla="*/ 41 h 114"/>
                <a:gd name="T32" fmla="*/ 1073 w 164"/>
                <a:gd name="T33" fmla="*/ 37 h 114"/>
                <a:gd name="T34" fmla="*/ 1081 w 164"/>
                <a:gd name="T35" fmla="*/ 28 h 114"/>
                <a:gd name="T36" fmla="*/ 1096 w 164"/>
                <a:gd name="T37" fmla="*/ 19 h 114"/>
                <a:gd name="T38" fmla="*/ 1108 w 164"/>
                <a:gd name="T39" fmla="*/ 14 h 114"/>
                <a:gd name="T40" fmla="*/ 1124 w 164"/>
                <a:gd name="T41" fmla="*/ 34 h 114"/>
                <a:gd name="T42" fmla="*/ 1179 w 164"/>
                <a:gd name="T43" fmla="*/ 57 h 114"/>
                <a:gd name="T44" fmla="*/ 1217 w 164"/>
                <a:gd name="T45" fmla="*/ 75 h 114"/>
                <a:gd name="T46" fmla="*/ 1249 w 164"/>
                <a:gd name="T47" fmla="*/ 83 h 114"/>
                <a:gd name="T48" fmla="*/ 1201 w 164"/>
                <a:gd name="T49" fmla="*/ 85 h 114"/>
                <a:gd name="T50" fmla="*/ 1108 w 164"/>
                <a:gd name="T51" fmla="*/ 87 h 114"/>
                <a:gd name="T52" fmla="*/ 988 w 164"/>
                <a:gd name="T53" fmla="*/ 88 h 114"/>
                <a:gd name="T54" fmla="*/ 840 w 164"/>
                <a:gd name="T55" fmla="*/ 88 h 114"/>
                <a:gd name="T56" fmla="*/ 780 w 164"/>
                <a:gd name="T57" fmla="*/ 88 h 114"/>
                <a:gd name="T58" fmla="*/ 719 w 164"/>
                <a:gd name="T59" fmla="*/ 84 h 114"/>
                <a:gd name="T60" fmla="*/ 624 w 164"/>
                <a:gd name="T61" fmla="*/ 79 h 114"/>
                <a:gd name="T62" fmla="*/ 561 w 164"/>
                <a:gd name="T63" fmla="*/ 74 h 114"/>
                <a:gd name="T64" fmla="*/ 516 w 164"/>
                <a:gd name="T65" fmla="*/ 70 h 114"/>
                <a:gd name="T66" fmla="*/ 492 w 164"/>
                <a:gd name="T67" fmla="*/ 64 h 114"/>
                <a:gd name="T68" fmla="*/ 448 w 164"/>
                <a:gd name="T69" fmla="*/ 61 h 114"/>
                <a:gd name="T70" fmla="*/ 417 w 164"/>
                <a:gd name="T71" fmla="*/ 59 h 114"/>
                <a:gd name="T72" fmla="*/ 379 w 164"/>
                <a:gd name="T73" fmla="*/ 59 h 114"/>
                <a:gd name="T74" fmla="*/ 332 w 164"/>
                <a:gd name="T75" fmla="*/ 54 h 114"/>
                <a:gd name="T76" fmla="*/ 277 w 164"/>
                <a:gd name="T77" fmla="*/ 49 h 114"/>
                <a:gd name="T78" fmla="*/ 253 w 164"/>
                <a:gd name="T79" fmla="*/ 45 h 114"/>
                <a:gd name="T80" fmla="*/ 269 w 164"/>
                <a:gd name="T81" fmla="*/ 43 h 114"/>
                <a:gd name="T82" fmla="*/ 316 w 164"/>
                <a:gd name="T83" fmla="*/ 42 h 114"/>
                <a:gd name="T84" fmla="*/ 379 w 164"/>
                <a:gd name="T85" fmla="*/ 41 h 114"/>
                <a:gd name="T86" fmla="*/ 417 w 164"/>
                <a:gd name="T87" fmla="*/ 41 h 114"/>
                <a:gd name="T88" fmla="*/ 379 w 164"/>
                <a:gd name="T89" fmla="*/ 25 h 114"/>
                <a:gd name="T90" fmla="*/ 277 w 164"/>
                <a:gd name="T91" fmla="*/ 15 h 114"/>
                <a:gd name="T92" fmla="*/ 140 w 164"/>
                <a:gd name="T93" fmla="*/ 13 h 114"/>
                <a:gd name="T94" fmla="*/ 24 w 164"/>
                <a:gd name="T95" fmla="*/ 7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0" y="8"/>
                  </a:moveTo>
                  <a:lnTo>
                    <a:pt x="0" y="8"/>
                  </a:lnTo>
                  <a:lnTo>
                    <a:pt x="1" y="8"/>
                  </a:lnTo>
                  <a:lnTo>
                    <a:pt x="3" y="7"/>
                  </a:lnTo>
                  <a:lnTo>
                    <a:pt x="4" y="7"/>
                  </a:lnTo>
                  <a:lnTo>
                    <a:pt x="5" y="6"/>
                  </a:lnTo>
                  <a:lnTo>
                    <a:pt x="7" y="6"/>
                  </a:lnTo>
                  <a:lnTo>
                    <a:pt x="9" y="4"/>
                  </a:lnTo>
                  <a:lnTo>
                    <a:pt x="10" y="4"/>
                  </a:lnTo>
                  <a:lnTo>
                    <a:pt x="12" y="4"/>
                  </a:lnTo>
                  <a:lnTo>
                    <a:pt x="14" y="4"/>
                  </a:lnTo>
                  <a:lnTo>
                    <a:pt x="16" y="2"/>
                  </a:lnTo>
                  <a:lnTo>
                    <a:pt x="17" y="1"/>
                  </a:lnTo>
                  <a:lnTo>
                    <a:pt x="18" y="1"/>
                  </a:lnTo>
                  <a:lnTo>
                    <a:pt x="19" y="0"/>
                  </a:lnTo>
                  <a:lnTo>
                    <a:pt x="27" y="5"/>
                  </a:lnTo>
                  <a:lnTo>
                    <a:pt x="36" y="9"/>
                  </a:lnTo>
                  <a:lnTo>
                    <a:pt x="43" y="12"/>
                  </a:lnTo>
                  <a:lnTo>
                    <a:pt x="51" y="13"/>
                  </a:lnTo>
                  <a:lnTo>
                    <a:pt x="56" y="16"/>
                  </a:lnTo>
                  <a:lnTo>
                    <a:pt x="63" y="17"/>
                  </a:lnTo>
                  <a:lnTo>
                    <a:pt x="68" y="18"/>
                  </a:lnTo>
                  <a:lnTo>
                    <a:pt x="73" y="18"/>
                  </a:lnTo>
                  <a:lnTo>
                    <a:pt x="76" y="19"/>
                  </a:lnTo>
                  <a:lnTo>
                    <a:pt x="80" y="19"/>
                  </a:lnTo>
                  <a:lnTo>
                    <a:pt x="82" y="19"/>
                  </a:lnTo>
                  <a:lnTo>
                    <a:pt x="85" y="19"/>
                  </a:lnTo>
                  <a:lnTo>
                    <a:pt x="86" y="19"/>
                  </a:lnTo>
                  <a:lnTo>
                    <a:pt x="88" y="19"/>
                  </a:lnTo>
                  <a:lnTo>
                    <a:pt x="89" y="19"/>
                  </a:lnTo>
                  <a:lnTo>
                    <a:pt x="90" y="18"/>
                  </a:lnTo>
                  <a:lnTo>
                    <a:pt x="88" y="26"/>
                  </a:lnTo>
                  <a:lnTo>
                    <a:pt x="87" y="32"/>
                  </a:lnTo>
                  <a:lnTo>
                    <a:pt x="86" y="39"/>
                  </a:lnTo>
                  <a:lnTo>
                    <a:pt x="86" y="45"/>
                  </a:lnTo>
                  <a:lnTo>
                    <a:pt x="86" y="52"/>
                  </a:lnTo>
                  <a:lnTo>
                    <a:pt x="86" y="60"/>
                  </a:lnTo>
                  <a:lnTo>
                    <a:pt x="86" y="67"/>
                  </a:lnTo>
                  <a:lnTo>
                    <a:pt x="88" y="73"/>
                  </a:lnTo>
                  <a:lnTo>
                    <a:pt x="89" y="80"/>
                  </a:lnTo>
                  <a:lnTo>
                    <a:pt x="91" y="87"/>
                  </a:lnTo>
                  <a:lnTo>
                    <a:pt x="93" y="93"/>
                  </a:lnTo>
                  <a:lnTo>
                    <a:pt x="94" y="98"/>
                  </a:lnTo>
                  <a:lnTo>
                    <a:pt x="96" y="102"/>
                  </a:lnTo>
                  <a:lnTo>
                    <a:pt x="99" y="105"/>
                  </a:lnTo>
                  <a:lnTo>
                    <a:pt x="101" y="108"/>
                  </a:lnTo>
                  <a:lnTo>
                    <a:pt x="105" y="108"/>
                  </a:lnTo>
                  <a:lnTo>
                    <a:pt x="105" y="109"/>
                  </a:lnTo>
                  <a:lnTo>
                    <a:pt x="107" y="107"/>
                  </a:lnTo>
                  <a:lnTo>
                    <a:pt x="107" y="105"/>
                  </a:lnTo>
                  <a:lnTo>
                    <a:pt x="108" y="102"/>
                  </a:lnTo>
                  <a:lnTo>
                    <a:pt x="108" y="98"/>
                  </a:lnTo>
                  <a:lnTo>
                    <a:pt x="109" y="94"/>
                  </a:lnTo>
                  <a:lnTo>
                    <a:pt x="109" y="88"/>
                  </a:lnTo>
                  <a:lnTo>
                    <a:pt x="110" y="83"/>
                  </a:lnTo>
                  <a:lnTo>
                    <a:pt x="111" y="79"/>
                  </a:lnTo>
                  <a:lnTo>
                    <a:pt x="113" y="73"/>
                  </a:lnTo>
                  <a:lnTo>
                    <a:pt x="115" y="68"/>
                  </a:lnTo>
                  <a:lnTo>
                    <a:pt x="118" y="63"/>
                  </a:lnTo>
                  <a:lnTo>
                    <a:pt x="121" y="60"/>
                  </a:lnTo>
                  <a:lnTo>
                    <a:pt x="126" y="55"/>
                  </a:lnTo>
                  <a:lnTo>
                    <a:pt x="131" y="52"/>
                  </a:lnTo>
                  <a:lnTo>
                    <a:pt x="139" y="49"/>
                  </a:lnTo>
                  <a:lnTo>
                    <a:pt x="139" y="47"/>
                  </a:lnTo>
                  <a:lnTo>
                    <a:pt x="140" y="45"/>
                  </a:lnTo>
                  <a:lnTo>
                    <a:pt x="140" y="43"/>
                  </a:lnTo>
                  <a:lnTo>
                    <a:pt x="140" y="39"/>
                  </a:lnTo>
                  <a:lnTo>
                    <a:pt x="140" y="36"/>
                  </a:lnTo>
                  <a:lnTo>
                    <a:pt x="142" y="33"/>
                  </a:lnTo>
                  <a:lnTo>
                    <a:pt x="142" y="31"/>
                  </a:lnTo>
                  <a:lnTo>
                    <a:pt x="142" y="28"/>
                  </a:lnTo>
                  <a:lnTo>
                    <a:pt x="142" y="25"/>
                  </a:lnTo>
                  <a:lnTo>
                    <a:pt x="143" y="21"/>
                  </a:lnTo>
                  <a:lnTo>
                    <a:pt x="143" y="20"/>
                  </a:lnTo>
                  <a:lnTo>
                    <a:pt x="144" y="18"/>
                  </a:lnTo>
                  <a:lnTo>
                    <a:pt x="144" y="17"/>
                  </a:lnTo>
                  <a:lnTo>
                    <a:pt x="145" y="16"/>
                  </a:lnTo>
                  <a:lnTo>
                    <a:pt x="145" y="25"/>
                  </a:lnTo>
                  <a:lnTo>
                    <a:pt x="146" y="34"/>
                  </a:lnTo>
                  <a:lnTo>
                    <a:pt x="146" y="43"/>
                  </a:lnTo>
                  <a:lnTo>
                    <a:pt x="148" y="51"/>
                  </a:lnTo>
                  <a:lnTo>
                    <a:pt x="149" y="59"/>
                  </a:lnTo>
                  <a:lnTo>
                    <a:pt x="151" y="66"/>
                  </a:lnTo>
                  <a:lnTo>
                    <a:pt x="153" y="73"/>
                  </a:lnTo>
                  <a:lnTo>
                    <a:pt x="155" y="79"/>
                  </a:lnTo>
                  <a:lnTo>
                    <a:pt x="155" y="86"/>
                  </a:lnTo>
                  <a:lnTo>
                    <a:pt x="156" y="91"/>
                  </a:lnTo>
                  <a:lnTo>
                    <a:pt x="158" y="96"/>
                  </a:lnTo>
                  <a:lnTo>
                    <a:pt x="160" y="100"/>
                  </a:lnTo>
                  <a:lnTo>
                    <a:pt x="160" y="103"/>
                  </a:lnTo>
                  <a:lnTo>
                    <a:pt x="162" y="105"/>
                  </a:lnTo>
                  <a:lnTo>
                    <a:pt x="162" y="106"/>
                  </a:lnTo>
                  <a:lnTo>
                    <a:pt x="163" y="106"/>
                  </a:lnTo>
                  <a:lnTo>
                    <a:pt x="160" y="108"/>
                  </a:lnTo>
                  <a:lnTo>
                    <a:pt x="158" y="108"/>
                  </a:lnTo>
                  <a:lnTo>
                    <a:pt x="156" y="109"/>
                  </a:lnTo>
                  <a:lnTo>
                    <a:pt x="154" y="109"/>
                  </a:lnTo>
                  <a:lnTo>
                    <a:pt x="150" y="111"/>
                  </a:lnTo>
                  <a:lnTo>
                    <a:pt x="148" y="111"/>
                  </a:lnTo>
                  <a:lnTo>
                    <a:pt x="144" y="111"/>
                  </a:lnTo>
                  <a:lnTo>
                    <a:pt x="142" y="111"/>
                  </a:lnTo>
                  <a:lnTo>
                    <a:pt x="137" y="112"/>
                  </a:lnTo>
                  <a:lnTo>
                    <a:pt x="134" y="112"/>
                  </a:lnTo>
                  <a:lnTo>
                    <a:pt x="128" y="112"/>
                  </a:lnTo>
                  <a:lnTo>
                    <a:pt x="125" y="112"/>
                  </a:lnTo>
                  <a:lnTo>
                    <a:pt x="119" y="113"/>
                  </a:lnTo>
                  <a:lnTo>
                    <a:pt x="115" y="113"/>
                  </a:lnTo>
                  <a:lnTo>
                    <a:pt x="109" y="113"/>
                  </a:lnTo>
                  <a:lnTo>
                    <a:pt x="105" y="113"/>
                  </a:lnTo>
                  <a:lnTo>
                    <a:pt x="103" y="113"/>
                  </a:lnTo>
                  <a:lnTo>
                    <a:pt x="101" y="113"/>
                  </a:lnTo>
                  <a:lnTo>
                    <a:pt x="100" y="111"/>
                  </a:lnTo>
                  <a:lnTo>
                    <a:pt x="97" y="111"/>
                  </a:lnTo>
                  <a:lnTo>
                    <a:pt x="95" y="109"/>
                  </a:lnTo>
                  <a:lnTo>
                    <a:pt x="93" y="107"/>
                  </a:lnTo>
                  <a:lnTo>
                    <a:pt x="91" y="105"/>
                  </a:lnTo>
                  <a:lnTo>
                    <a:pt x="88" y="104"/>
                  </a:lnTo>
                  <a:lnTo>
                    <a:pt x="85" y="102"/>
                  </a:lnTo>
                  <a:lnTo>
                    <a:pt x="81" y="101"/>
                  </a:lnTo>
                  <a:lnTo>
                    <a:pt x="80" y="99"/>
                  </a:lnTo>
                  <a:lnTo>
                    <a:pt x="76" y="98"/>
                  </a:lnTo>
                  <a:lnTo>
                    <a:pt x="74" y="96"/>
                  </a:lnTo>
                  <a:lnTo>
                    <a:pt x="73" y="94"/>
                  </a:lnTo>
                  <a:lnTo>
                    <a:pt x="71" y="92"/>
                  </a:lnTo>
                  <a:lnTo>
                    <a:pt x="70" y="92"/>
                  </a:lnTo>
                  <a:lnTo>
                    <a:pt x="69" y="90"/>
                  </a:lnTo>
                  <a:lnTo>
                    <a:pt x="67" y="89"/>
                  </a:lnTo>
                  <a:lnTo>
                    <a:pt x="67" y="87"/>
                  </a:lnTo>
                  <a:lnTo>
                    <a:pt x="65" y="86"/>
                  </a:lnTo>
                  <a:lnTo>
                    <a:pt x="65" y="85"/>
                  </a:lnTo>
                  <a:lnTo>
                    <a:pt x="64" y="83"/>
                  </a:lnTo>
                  <a:lnTo>
                    <a:pt x="64" y="81"/>
                  </a:lnTo>
                  <a:lnTo>
                    <a:pt x="62" y="81"/>
                  </a:lnTo>
                  <a:lnTo>
                    <a:pt x="60" y="79"/>
                  </a:lnTo>
                  <a:lnTo>
                    <a:pt x="58" y="78"/>
                  </a:lnTo>
                  <a:lnTo>
                    <a:pt x="58" y="76"/>
                  </a:lnTo>
                  <a:lnTo>
                    <a:pt x="56" y="76"/>
                  </a:lnTo>
                  <a:lnTo>
                    <a:pt x="56" y="75"/>
                  </a:lnTo>
                  <a:lnTo>
                    <a:pt x="54" y="75"/>
                  </a:lnTo>
                  <a:lnTo>
                    <a:pt x="54" y="74"/>
                  </a:lnTo>
                  <a:lnTo>
                    <a:pt x="52" y="75"/>
                  </a:lnTo>
                  <a:lnTo>
                    <a:pt x="51" y="75"/>
                  </a:lnTo>
                  <a:lnTo>
                    <a:pt x="49" y="75"/>
                  </a:lnTo>
                  <a:lnTo>
                    <a:pt x="49" y="73"/>
                  </a:lnTo>
                  <a:lnTo>
                    <a:pt x="47" y="72"/>
                  </a:lnTo>
                  <a:lnTo>
                    <a:pt x="45" y="71"/>
                  </a:lnTo>
                  <a:lnTo>
                    <a:pt x="43" y="69"/>
                  </a:lnTo>
                  <a:lnTo>
                    <a:pt x="41" y="67"/>
                  </a:lnTo>
                  <a:lnTo>
                    <a:pt x="40" y="66"/>
                  </a:lnTo>
                  <a:lnTo>
                    <a:pt x="38" y="64"/>
                  </a:lnTo>
                  <a:lnTo>
                    <a:pt x="36" y="63"/>
                  </a:lnTo>
                  <a:lnTo>
                    <a:pt x="35" y="61"/>
                  </a:lnTo>
                  <a:lnTo>
                    <a:pt x="33" y="60"/>
                  </a:lnTo>
                  <a:lnTo>
                    <a:pt x="33" y="58"/>
                  </a:lnTo>
                  <a:lnTo>
                    <a:pt x="33" y="57"/>
                  </a:lnTo>
                  <a:lnTo>
                    <a:pt x="33" y="55"/>
                  </a:lnTo>
                  <a:lnTo>
                    <a:pt x="34" y="55"/>
                  </a:lnTo>
                  <a:lnTo>
                    <a:pt x="35" y="55"/>
                  </a:lnTo>
                  <a:lnTo>
                    <a:pt x="36" y="54"/>
                  </a:lnTo>
                  <a:lnTo>
                    <a:pt x="38" y="54"/>
                  </a:lnTo>
                  <a:lnTo>
                    <a:pt x="40" y="54"/>
                  </a:lnTo>
                  <a:lnTo>
                    <a:pt x="41" y="54"/>
                  </a:lnTo>
                  <a:lnTo>
                    <a:pt x="44" y="52"/>
                  </a:lnTo>
                  <a:lnTo>
                    <a:pt x="46" y="52"/>
                  </a:lnTo>
                  <a:lnTo>
                    <a:pt x="48" y="52"/>
                  </a:lnTo>
                  <a:lnTo>
                    <a:pt x="49" y="52"/>
                  </a:lnTo>
                  <a:lnTo>
                    <a:pt x="51" y="52"/>
                  </a:lnTo>
                  <a:lnTo>
                    <a:pt x="52" y="52"/>
                  </a:lnTo>
                  <a:lnTo>
                    <a:pt x="54" y="52"/>
                  </a:lnTo>
                  <a:lnTo>
                    <a:pt x="55" y="52"/>
                  </a:lnTo>
                  <a:lnTo>
                    <a:pt x="54" y="44"/>
                  </a:lnTo>
                  <a:lnTo>
                    <a:pt x="52" y="37"/>
                  </a:lnTo>
                  <a:lnTo>
                    <a:pt x="49" y="32"/>
                  </a:lnTo>
                  <a:lnTo>
                    <a:pt x="47" y="26"/>
                  </a:lnTo>
                  <a:lnTo>
                    <a:pt x="43" y="24"/>
                  </a:lnTo>
                  <a:lnTo>
                    <a:pt x="39" y="20"/>
                  </a:lnTo>
                  <a:lnTo>
                    <a:pt x="36" y="18"/>
                  </a:lnTo>
                  <a:lnTo>
                    <a:pt x="32" y="16"/>
                  </a:lnTo>
                  <a:lnTo>
                    <a:pt x="27" y="16"/>
                  </a:lnTo>
                  <a:lnTo>
                    <a:pt x="23" y="16"/>
                  </a:lnTo>
                  <a:lnTo>
                    <a:pt x="18" y="16"/>
                  </a:lnTo>
                  <a:lnTo>
                    <a:pt x="14" y="14"/>
                  </a:lnTo>
                  <a:lnTo>
                    <a:pt x="9" y="14"/>
                  </a:lnTo>
                  <a:lnTo>
                    <a:pt x="6" y="12"/>
                  </a:lnTo>
                  <a:lnTo>
                    <a:pt x="3" y="10"/>
                  </a:lnTo>
                  <a:lnTo>
                    <a:pt x="0" y="8"/>
                  </a:lnTo>
                </a:path>
              </a:pathLst>
            </a:custGeom>
            <a:solidFill>
              <a:srgbClr val="F8F8F8"/>
            </a:solidFill>
            <a:ln w="6350">
              <a:solidFill>
                <a:srgbClr val="DDDDDD"/>
              </a:solidFill>
              <a:round/>
              <a:headEnd/>
              <a:tailEnd/>
            </a:ln>
          </p:spPr>
          <p:txBody>
            <a:bodyPr/>
            <a:lstStyle/>
            <a:p>
              <a:endParaRPr lang="it-IT"/>
            </a:p>
          </p:txBody>
        </p:sp>
        <p:sp>
          <p:nvSpPr>
            <p:cNvPr id="16463" name="Freeform 73"/>
            <p:cNvSpPr>
              <a:spLocks/>
            </p:cNvSpPr>
            <p:nvPr/>
          </p:nvSpPr>
          <p:spPr bwMode="auto">
            <a:xfrm>
              <a:off x="4906" y="1464"/>
              <a:ext cx="324" cy="105"/>
            </a:xfrm>
            <a:custGeom>
              <a:avLst/>
              <a:gdLst>
                <a:gd name="T0" fmla="*/ 1233 w 164"/>
                <a:gd name="T1" fmla="*/ 6 h 114"/>
                <a:gd name="T2" fmla="*/ 1187 w 164"/>
                <a:gd name="T3" fmla="*/ 6 h 114"/>
                <a:gd name="T4" fmla="*/ 1132 w 164"/>
                <a:gd name="T5" fmla="*/ 4 h 114"/>
                <a:gd name="T6" fmla="*/ 1104 w 164"/>
                <a:gd name="T7" fmla="*/ 2 h 114"/>
                <a:gd name="T8" fmla="*/ 901 w 164"/>
                <a:gd name="T9" fmla="*/ 9 h 114"/>
                <a:gd name="T10" fmla="*/ 719 w 164"/>
                <a:gd name="T11" fmla="*/ 15 h 114"/>
                <a:gd name="T12" fmla="*/ 601 w 164"/>
                <a:gd name="T13" fmla="*/ 16 h 114"/>
                <a:gd name="T14" fmla="*/ 555 w 164"/>
                <a:gd name="T15" fmla="*/ 16 h 114"/>
                <a:gd name="T16" fmla="*/ 569 w 164"/>
                <a:gd name="T17" fmla="*/ 30 h 114"/>
                <a:gd name="T18" fmla="*/ 561 w 164"/>
                <a:gd name="T19" fmla="*/ 53 h 114"/>
                <a:gd name="T20" fmla="*/ 524 w 164"/>
                <a:gd name="T21" fmla="*/ 73 h 114"/>
                <a:gd name="T22" fmla="*/ 464 w 164"/>
                <a:gd name="T23" fmla="*/ 84 h 114"/>
                <a:gd name="T24" fmla="*/ 409 w 164"/>
                <a:gd name="T25" fmla="*/ 82 h 114"/>
                <a:gd name="T26" fmla="*/ 387 w 164"/>
                <a:gd name="T27" fmla="*/ 69 h 114"/>
                <a:gd name="T28" fmla="*/ 340 w 164"/>
                <a:gd name="T29" fmla="*/ 54 h 114"/>
                <a:gd name="T30" fmla="*/ 215 w 164"/>
                <a:gd name="T31" fmla="*/ 41 h 114"/>
                <a:gd name="T32" fmla="*/ 160 w 164"/>
                <a:gd name="T33" fmla="*/ 37 h 114"/>
                <a:gd name="T34" fmla="*/ 156 w 164"/>
                <a:gd name="T35" fmla="*/ 29 h 114"/>
                <a:gd name="T36" fmla="*/ 140 w 164"/>
                <a:gd name="T37" fmla="*/ 20 h 114"/>
                <a:gd name="T38" fmla="*/ 132 w 164"/>
                <a:gd name="T39" fmla="*/ 15 h 114"/>
                <a:gd name="T40" fmla="*/ 101 w 164"/>
                <a:gd name="T41" fmla="*/ 34 h 114"/>
                <a:gd name="T42" fmla="*/ 55 w 164"/>
                <a:gd name="T43" fmla="*/ 57 h 114"/>
                <a:gd name="T44" fmla="*/ 16 w 164"/>
                <a:gd name="T45" fmla="*/ 75 h 114"/>
                <a:gd name="T46" fmla="*/ 0 w 164"/>
                <a:gd name="T47" fmla="*/ 84 h 114"/>
                <a:gd name="T48" fmla="*/ 40 w 164"/>
                <a:gd name="T49" fmla="*/ 86 h 114"/>
                <a:gd name="T50" fmla="*/ 124 w 164"/>
                <a:gd name="T51" fmla="*/ 87 h 114"/>
                <a:gd name="T52" fmla="*/ 239 w 164"/>
                <a:gd name="T53" fmla="*/ 88 h 114"/>
                <a:gd name="T54" fmla="*/ 401 w 164"/>
                <a:gd name="T55" fmla="*/ 88 h 114"/>
                <a:gd name="T56" fmla="*/ 464 w 164"/>
                <a:gd name="T57" fmla="*/ 88 h 114"/>
                <a:gd name="T58" fmla="*/ 524 w 164"/>
                <a:gd name="T59" fmla="*/ 84 h 114"/>
                <a:gd name="T60" fmla="*/ 601 w 164"/>
                <a:gd name="T61" fmla="*/ 79 h 114"/>
                <a:gd name="T62" fmla="*/ 680 w 164"/>
                <a:gd name="T63" fmla="*/ 74 h 114"/>
                <a:gd name="T64" fmla="*/ 711 w 164"/>
                <a:gd name="T65" fmla="*/ 70 h 114"/>
                <a:gd name="T66" fmla="*/ 733 w 164"/>
                <a:gd name="T67" fmla="*/ 64 h 114"/>
                <a:gd name="T68" fmla="*/ 772 w 164"/>
                <a:gd name="T69" fmla="*/ 61 h 114"/>
                <a:gd name="T70" fmla="*/ 816 w 164"/>
                <a:gd name="T71" fmla="*/ 59 h 114"/>
                <a:gd name="T72" fmla="*/ 848 w 164"/>
                <a:gd name="T73" fmla="*/ 59 h 114"/>
                <a:gd name="T74" fmla="*/ 901 w 164"/>
                <a:gd name="T75" fmla="*/ 54 h 114"/>
                <a:gd name="T76" fmla="*/ 956 w 164"/>
                <a:gd name="T77" fmla="*/ 49 h 114"/>
                <a:gd name="T78" fmla="*/ 988 w 164"/>
                <a:gd name="T79" fmla="*/ 45 h 114"/>
                <a:gd name="T80" fmla="*/ 964 w 164"/>
                <a:gd name="T81" fmla="*/ 44 h 114"/>
                <a:gd name="T82" fmla="*/ 917 w 164"/>
                <a:gd name="T83" fmla="*/ 42 h 114"/>
                <a:gd name="T84" fmla="*/ 855 w 164"/>
                <a:gd name="T85" fmla="*/ 41 h 114"/>
                <a:gd name="T86" fmla="*/ 832 w 164"/>
                <a:gd name="T87" fmla="*/ 41 h 114"/>
                <a:gd name="T88" fmla="*/ 855 w 164"/>
                <a:gd name="T89" fmla="*/ 25 h 114"/>
                <a:gd name="T90" fmla="*/ 964 w 164"/>
                <a:gd name="T91" fmla="*/ 15 h 114"/>
                <a:gd name="T92" fmla="*/ 1089 w 164"/>
                <a:gd name="T93" fmla="*/ 12 h 114"/>
                <a:gd name="T94" fmla="*/ 1225 w 164"/>
                <a:gd name="T95" fmla="*/ 8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163" y="8"/>
                  </a:moveTo>
                  <a:lnTo>
                    <a:pt x="162" y="8"/>
                  </a:lnTo>
                  <a:lnTo>
                    <a:pt x="161" y="8"/>
                  </a:lnTo>
                  <a:lnTo>
                    <a:pt x="160" y="8"/>
                  </a:lnTo>
                  <a:lnTo>
                    <a:pt x="159" y="8"/>
                  </a:lnTo>
                  <a:lnTo>
                    <a:pt x="157" y="8"/>
                  </a:lnTo>
                  <a:lnTo>
                    <a:pt x="156" y="6"/>
                  </a:lnTo>
                  <a:lnTo>
                    <a:pt x="154" y="6"/>
                  </a:lnTo>
                  <a:lnTo>
                    <a:pt x="152" y="5"/>
                  </a:lnTo>
                  <a:lnTo>
                    <a:pt x="151" y="5"/>
                  </a:lnTo>
                  <a:lnTo>
                    <a:pt x="149" y="4"/>
                  </a:lnTo>
                  <a:lnTo>
                    <a:pt x="147" y="4"/>
                  </a:lnTo>
                  <a:lnTo>
                    <a:pt x="146" y="2"/>
                  </a:lnTo>
                  <a:lnTo>
                    <a:pt x="144" y="2"/>
                  </a:lnTo>
                  <a:lnTo>
                    <a:pt x="143" y="2"/>
                  </a:lnTo>
                  <a:lnTo>
                    <a:pt x="143" y="0"/>
                  </a:lnTo>
                  <a:lnTo>
                    <a:pt x="133" y="5"/>
                  </a:lnTo>
                  <a:lnTo>
                    <a:pt x="125" y="9"/>
                  </a:lnTo>
                  <a:lnTo>
                    <a:pt x="117" y="12"/>
                  </a:lnTo>
                  <a:lnTo>
                    <a:pt x="110" y="14"/>
                  </a:lnTo>
                  <a:lnTo>
                    <a:pt x="103" y="15"/>
                  </a:lnTo>
                  <a:lnTo>
                    <a:pt x="98" y="17"/>
                  </a:lnTo>
                  <a:lnTo>
                    <a:pt x="93" y="18"/>
                  </a:lnTo>
                  <a:lnTo>
                    <a:pt x="89" y="18"/>
                  </a:lnTo>
                  <a:lnTo>
                    <a:pt x="84" y="19"/>
                  </a:lnTo>
                  <a:lnTo>
                    <a:pt x="80" y="19"/>
                  </a:lnTo>
                  <a:lnTo>
                    <a:pt x="78" y="19"/>
                  </a:lnTo>
                  <a:lnTo>
                    <a:pt x="76" y="19"/>
                  </a:lnTo>
                  <a:lnTo>
                    <a:pt x="74" y="19"/>
                  </a:lnTo>
                  <a:lnTo>
                    <a:pt x="73" y="19"/>
                  </a:lnTo>
                  <a:lnTo>
                    <a:pt x="72" y="19"/>
                  </a:lnTo>
                  <a:lnTo>
                    <a:pt x="72" y="26"/>
                  </a:lnTo>
                  <a:lnTo>
                    <a:pt x="74" y="32"/>
                  </a:lnTo>
                  <a:lnTo>
                    <a:pt x="74" y="39"/>
                  </a:lnTo>
                  <a:lnTo>
                    <a:pt x="75" y="45"/>
                  </a:lnTo>
                  <a:lnTo>
                    <a:pt x="74" y="53"/>
                  </a:lnTo>
                  <a:lnTo>
                    <a:pt x="74" y="60"/>
                  </a:lnTo>
                  <a:lnTo>
                    <a:pt x="73" y="67"/>
                  </a:lnTo>
                  <a:lnTo>
                    <a:pt x="73" y="73"/>
                  </a:lnTo>
                  <a:lnTo>
                    <a:pt x="71" y="81"/>
                  </a:lnTo>
                  <a:lnTo>
                    <a:pt x="69" y="87"/>
                  </a:lnTo>
                  <a:lnTo>
                    <a:pt x="68" y="93"/>
                  </a:lnTo>
                  <a:lnTo>
                    <a:pt x="66" y="98"/>
                  </a:lnTo>
                  <a:lnTo>
                    <a:pt x="63" y="102"/>
                  </a:lnTo>
                  <a:lnTo>
                    <a:pt x="61" y="105"/>
                  </a:lnTo>
                  <a:lnTo>
                    <a:pt x="60" y="107"/>
                  </a:lnTo>
                  <a:lnTo>
                    <a:pt x="58" y="108"/>
                  </a:lnTo>
                  <a:lnTo>
                    <a:pt x="56" y="109"/>
                  </a:lnTo>
                  <a:lnTo>
                    <a:pt x="55" y="107"/>
                  </a:lnTo>
                  <a:lnTo>
                    <a:pt x="53" y="105"/>
                  </a:lnTo>
                  <a:lnTo>
                    <a:pt x="53" y="102"/>
                  </a:lnTo>
                  <a:lnTo>
                    <a:pt x="51" y="98"/>
                  </a:lnTo>
                  <a:lnTo>
                    <a:pt x="51" y="94"/>
                  </a:lnTo>
                  <a:lnTo>
                    <a:pt x="50" y="88"/>
                  </a:lnTo>
                  <a:lnTo>
                    <a:pt x="50" y="83"/>
                  </a:lnTo>
                  <a:lnTo>
                    <a:pt x="49" y="79"/>
                  </a:lnTo>
                  <a:lnTo>
                    <a:pt x="47" y="73"/>
                  </a:lnTo>
                  <a:lnTo>
                    <a:pt x="44" y="69"/>
                  </a:lnTo>
                  <a:lnTo>
                    <a:pt x="42" y="64"/>
                  </a:lnTo>
                  <a:lnTo>
                    <a:pt x="38" y="60"/>
                  </a:lnTo>
                  <a:lnTo>
                    <a:pt x="34" y="55"/>
                  </a:lnTo>
                  <a:lnTo>
                    <a:pt x="28" y="52"/>
                  </a:lnTo>
                  <a:lnTo>
                    <a:pt x="22" y="49"/>
                  </a:lnTo>
                  <a:lnTo>
                    <a:pt x="21" y="49"/>
                  </a:lnTo>
                  <a:lnTo>
                    <a:pt x="21" y="47"/>
                  </a:lnTo>
                  <a:lnTo>
                    <a:pt x="21" y="45"/>
                  </a:lnTo>
                  <a:lnTo>
                    <a:pt x="20" y="43"/>
                  </a:lnTo>
                  <a:lnTo>
                    <a:pt x="20" y="40"/>
                  </a:lnTo>
                  <a:lnTo>
                    <a:pt x="20" y="37"/>
                  </a:lnTo>
                  <a:lnTo>
                    <a:pt x="20" y="33"/>
                  </a:lnTo>
                  <a:lnTo>
                    <a:pt x="18" y="32"/>
                  </a:lnTo>
                  <a:lnTo>
                    <a:pt x="18" y="28"/>
                  </a:lnTo>
                  <a:lnTo>
                    <a:pt x="18" y="26"/>
                  </a:lnTo>
                  <a:lnTo>
                    <a:pt x="18" y="22"/>
                  </a:lnTo>
                  <a:lnTo>
                    <a:pt x="17" y="20"/>
                  </a:lnTo>
                  <a:lnTo>
                    <a:pt x="17" y="18"/>
                  </a:lnTo>
                  <a:lnTo>
                    <a:pt x="17" y="17"/>
                  </a:lnTo>
                  <a:lnTo>
                    <a:pt x="15" y="26"/>
                  </a:lnTo>
                  <a:lnTo>
                    <a:pt x="15" y="34"/>
                  </a:lnTo>
                  <a:lnTo>
                    <a:pt x="13" y="43"/>
                  </a:lnTo>
                  <a:lnTo>
                    <a:pt x="13" y="51"/>
                  </a:lnTo>
                  <a:lnTo>
                    <a:pt x="11" y="59"/>
                  </a:lnTo>
                  <a:lnTo>
                    <a:pt x="9" y="67"/>
                  </a:lnTo>
                  <a:lnTo>
                    <a:pt x="7" y="73"/>
                  </a:lnTo>
                  <a:lnTo>
                    <a:pt x="7" y="80"/>
                  </a:lnTo>
                  <a:lnTo>
                    <a:pt x="6" y="86"/>
                  </a:lnTo>
                  <a:lnTo>
                    <a:pt x="4" y="91"/>
                  </a:lnTo>
                  <a:lnTo>
                    <a:pt x="2" y="96"/>
                  </a:lnTo>
                  <a:lnTo>
                    <a:pt x="2" y="100"/>
                  </a:lnTo>
                  <a:lnTo>
                    <a:pt x="0" y="103"/>
                  </a:lnTo>
                  <a:lnTo>
                    <a:pt x="0" y="105"/>
                  </a:lnTo>
                  <a:lnTo>
                    <a:pt x="0" y="107"/>
                  </a:lnTo>
                  <a:lnTo>
                    <a:pt x="1" y="109"/>
                  </a:lnTo>
                  <a:lnTo>
                    <a:pt x="3" y="109"/>
                  </a:lnTo>
                  <a:lnTo>
                    <a:pt x="5" y="110"/>
                  </a:lnTo>
                  <a:lnTo>
                    <a:pt x="7" y="110"/>
                  </a:lnTo>
                  <a:lnTo>
                    <a:pt x="9" y="111"/>
                  </a:lnTo>
                  <a:lnTo>
                    <a:pt x="12" y="111"/>
                  </a:lnTo>
                  <a:lnTo>
                    <a:pt x="16" y="111"/>
                  </a:lnTo>
                  <a:lnTo>
                    <a:pt x="20" y="111"/>
                  </a:lnTo>
                  <a:lnTo>
                    <a:pt x="23" y="112"/>
                  </a:lnTo>
                  <a:lnTo>
                    <a:pt x="26" y="112"/>
                  </a:lnTo>
                  <a:lnTo>
                    <a:pt x="31" y="112"/>
                  </a:lnTo>
                  <a:lnTo>
                    <a:pt x="36" y="112"/>
                  </a:lnTo>
                  <a:lnTo>
                    <a:pt x="41" y="113"/>
                  </a:lnTo>
                  <a:lnTo>
                    <a:pt x="46" y="113"/>
                  </a:lnTo>
                  <a:lnTo>
                    <a:pt x="52" y="113"/>
                  </a:lnTo>
                  <a:lnTo>
                    <a:pt x="58" y="113"/>
                  </a:lnTo>
                  <a:lnTo>
                    <a:pt x="59" y="113"/>
                  </a:lnTo>
                  <a:lnTo>
                    <a:pt x="60" y="113"/>
                  </a:lnTo>
                  <a:lnTo>
                    <a:pt x="61" y="111"/>
                  </a:lnTo>
                  <a:lnTo>
                    <a:pt x="63" y="110"/>
                  </a:lnTo>
                  <a:lnTo>
                    <a:pt x="66" y="109"/>
                  </a:lnTo>
                  <a:lnTo>
                    <a:pt x="68" y="107"/>
                  </a:lnTo>
                  <a:lnTo>
                    <a:pt x="71" y="105"/>
                  </a:lnTo>
                  <a:lnTo>
                    <a:pt x="73" y="104"/>
                  </a:lnTo>
                  <a:lnTo>
                    <a:pt x="76" y="102"/>
                  </a:lnTo>
                  <a:lnTo>
                    <a:pt x="78" y="101"/>
                  </a:lnTo>
                  <a:lnTo>
                    <a:pt x="82" y="99"/>
                  </a:lnTo>
                  <a:lnTo>
                    <a:pt x="84" y="97"/>
                  </a:lnTo>
                  <a:lnTo>
                    <a:pt x="86" y="96"/>
                  </a:lnTo>
                  <a:lnTo>
                    <a:pt x="88" y="94"/>
                  </a:lnTo>
                  <a:lnTo>
                    <a:pt x="91" y="92"/>
                  </a:lnTo>
                  <a:lnTo>
                    <a:pt x="92" y="91"/>
                  </a:lnTo>
                  <a:lnTo>
                    <a:pt x="92" y="89"/>
                  </a:lnTo>
                  <a:lnTo>
                    <a:pt x="94" y="88"/>
                  </a:lnTo>
                  <a:lnTo>
                    <a:pt x="94" y="87"/>
                  </a:lnTo>
                  <a:lnTo>
                    <a:pt x="95" y="85"/>
                  </a:lnTo>
                  <a:lnTo>
                    <a:pt x="95" y="83"/>
                  </a:lnTo>
                  <a:lnTo>
                    <a:pt x="97" y="81"/>
                  </a:lnTo>
                  <a:lnTo>
                    <a:pt x="99" y="80"/>
                  </a:lnTo>
                  <a:lnTo>
                    <a:pt x="100" y="78"/>
                  </a:lnTo>
                  <a:lnTo>
                    <a:pt x="102" y="77"/>
                  </a:lnTo>
                  <a:lnTo>
                    <a:pt x="103" y="77"/>
                  </a:lnTo>
                  <a:lnTo>
                    <a:pt x="105" y="75"/>
                  </a:lnTo>
                  <a:lnTo>
                    <a:pt x="106" y="75"/>
                  </a:lnTo>
                  <a:lnTo>
                    <a:pt x="108" y="75"/>
                  </a:lnTo>
                  <a:lnTo>
                    <a:pt x="109" y="75"/>
                  </a:lnTo>
                  <a:lnTo>
                    <a:pt x="110" y="75"/>
                  </a:lnTo>
                  <a:lnTo>
                    <a:pt x="111" y="73"/>
                  </a:lnTo>
                  <a:lnTo>
                    <a:pt x="113" y="73"/>
                  </a:lnTo>
                  <a:lnTo>
                    <a:pt x="115" y="71"/>
                  </a:lnTo>
                  <a:lnTo>
                    <a:pt x="117" y="69"/>
                  </a:lnTo>
                  <a:lnTo>
                    <a:pt x="119" y="68"/>
                  </a:lnTo>
                  <a:lnTo>
                    <a:pt x="120" y="67"/>
                  </a:lnTo>
                  <a:lnTo>
                    <a:pt x="122" y="65"/>
                  </a:lnTo>
                  <a:lnTo>
                    <a:pt x="124" y="63"/>
                  </a:lnTo>
                  <a:lnTo>
                    <a:pt x="126" y="61"/>
                  </a:lnTo>
                  <a:lnTo>
                    <a:pt x="128" y="59"/>
                  </a:lnTo>
                  <a:lnTo>
                    <a:pt x="128" y="57"/>
                  </a:lnTo>
                  <a:lnTo>
                    <a:pt x="129" y="56"/>
                  </a:lnTo>
                  <a:lnTo>
                    <a:pt x="127" y="56"/>
                  </a:lnTo>
                  <a:lnTo>
                    <a:pt x="126" y="56"/>
                  </a:lnTo>
                  <a:lnTo>
                    <a:pt x="125" y="56"/>
                  </a:lnTo>
                  <a:lnTo>
                    <a:pt x="124" y="54"/>
                  </a:lnTo>
                  <a:lnTo>
                    <a:pt x="122" y="54"/>
                  </a:lnTo>
                  <a:lnTo>
                    <a:pt x="120" y="54"/>
                  </a:lnTo>
                  <a:lnTo>
                    <a:pt x="119" y="54"/>
                  </a:lnTo>
                  <a:lnTo>
                    <a:pt x="117" y="52"/>
                  </a:lnTo>
                  <a:lnTo>
                    <a:pt x="115" y="52"/>
                  </a:lnTo>
                  <a:lnTo>
                    <a:pt x="113" y="52"/>
                  </a:lnTo>
                  <a:lnTo>
                    <a:pt x="111" y="52"/>
                  </a:lnTo>
                  <a:lnTo>
                    <a:pt x="110" y="52"/>
                  </a:lnTo>
                  <a:lnTo>
                    <a:pt x="109" y="52"/>
                  </a:lnTo>
                  <a:lnTo>
                    <a:pt x="108" y="52"/>
                  </a:lnTo>
                  <a:lnTo>
                    <a:pt x="108" y="44"/>
                  </a:lnTo>
                  <a:lnTo>
                    <a:pt x="109" y="37"/>
                  </a:lnTo>
                  <a:lnTo>
                    <a:pt x="111" y="32"/>
                  </a:lnTo>
                  <a:lnTo>
                    <a:pt x="114" y="26"/>
                  </a:lnTo>
                  <a:lnTo>
                    <a:pt x="117" y="24"/>
                  </a:lnTo>
                  <a:lnTo>
                    <a:pt x="121" y="20"/>
                  </a:lnTo>
                  <a:lnTo>
                    <a:pt x="125" y="18"/>
                  </a:lnTo>
                  <a:lnTo>
                    <a:pt x="129" y="16"/>
                  </a:lnTo>
                  <a:lnTo>
                    <a:pt x="133" y="16"/>
                  </a:lnTo>
                  <a:lnTo>
                    <a:pt x="138" y="15"/>
                  </a:lnTo>
                  <a:lnTo>
                    <a:pt x="141" y="15"/>
                  </a:lnTo>
                  <a:lnTo>
                    <a:pt x="146" y="14"/>
                  </a:lnTo>
                  <a:lnTo>
                    <a:pt x="150" y="14"/>
                  </a:lnTo>
                  <a:lnTo>
                    <a:pt x="155" y="13"/>
                  </a:lnTo>
                  <a:lnTo>
                    <a:pt x="159" y="11"/>
                  </a:lnTo>
                  <a:lnTo>
                    <a:pt x="163" y="8"/>
                  </a:lnTo>
                </a:path>
              </a:pathLst>
            </a:custGeom>
            <a:solidFill>
              <a:srgbClr val="F8F8F8"/>
            </a:solidFill>
            <a:ln w="6350">
              <a:solidFill>
                <a:srgbClr val="DDDDDD"/>
              </a:solidFill>
              <a:round/>
              <a:headEnd/>
              <a:tailEnd/>
            </a:ln>
          </p:spPr>
          <p:txBody>
            <a:bodyPr/>
            <a:lstStyle/>
            <a:p>
              <a:endParaRPr lang="it-IT"/>
            </a:p>
          </p:txBody>
        </p:sp>
        <p:sp>
          <p:nvSpPr>
            <p:cNvPr id="16464" name="Freeform 74"/>
            <p:cNvSpPr>
              <a:spLocks/>
            </p:cNvSpPr>
            <p:nvPr/>
          </p:nvSpPr>
          <p:spPr bwMode="auto">
            <a:xfrm>
              <a:off x="4469" y="1477"/>
              <a:ext cx="170" cy="100"/>
            </a:xfrm>
            <a:custGeom>
              <a:avLst/>
              <a:gdLst>
                <a:gd name="T0" fmla="*/ 8 w 86"/>
                <a:gd name="T1" fmla="*/ 6 h 109"/>
                <a:gd name="T2" fmla="*/ 55 w 86"/>
                <a:gd name="T3" fmla="*/ 6 h 109"/>
                <a:gd name="T4" fmla="*/ 132 w 86"/>
                <a:gd name="T5" fmla="*/ 6 h 109"/>
                <a:gd name="T6" fmla="*/ 192 w 86"/>
                <a:gd name="T7" fmla="*/ 6 h 109"/>
                <a:gd name="T8" fmla="*/ 247 w 86"/>
                <a:gd name="T9" fmla="*/ 6 h 109"/>
                <a:gd name="T10" fmla="*/ 253 w 86"/>
                <a:gd name="T11" fmla="*/ 6 h 109"/>
                <a:gd name="T12" fmla="*/ 253 w 86"/>
                <a:gd name="T13" fmla="*/ 10 h 109"/>
                <a:gd name="T14" fmla="*/ 261 w 86"/>
                <a:gd name="T15" fmla="*/ 16 h 109"/>
                <a:gd name="T16" fmla="*/ 293 w 86"/>
                <a:gd name="T17" fmla="*/ 23 h 109"/>
                <a:gd name="T18" fmla="*/ 316 w 86"/>
                <a:gd name="T19" fmla="*/ 29 h 109"/>
                <a:gd name="T20" fmla="*/ 364 w 86"/>
                <a:gd name="T21" fmla="*/ 34 h 109"/>
                <a:gd name="T22" fmla="*/ 395 w 86"/>
                <a:gd name="T23" fmla="*/ 40 h 109"/>
                <a:gd name="T24" fmla="*/ 425 w 86"/>
                <a:gd name="T25" fmla="*/ 49 h 109"/>
                <a:gd name="T26" fmla="*/ 449 w 86"/>
                <a:gd name="T27" fmla="*/ 58 h 109"/>
                <a:gd name="T28" fmla="*/ 480 w 86"/>
                <a:gd name="T29" fmla="*/ 67 h 109"/>
                <a:gd name="T30" fmla="*/ 488 w 86"/>
                <a:gd name="T31" fmla="*/ 75 h 109"/>
                <a:gd name="T32" fmla="*/ 488 w 86"/>
                <a:gd name="T33" fmla="*/ 78 h 109"/>
                <a:gd name="T34" fmla="*/ 496 w 86"/>
                <a:gd name="T35" fmla="*/ 79 h 109"/>
                <a:gd name="T36" fmla="*/ 508 w 86"/>
                <a:gd name="T37" fmla="*/ 79 h 109"/>
                <a:gd name="T38" fmla="*/ 516 w 86"/>
                <a:gd name="T39" fmla="*/ 82 h 109"/>
                <a:gd name="T40" fmla="*/ 540 w 86"/>
                <a:gd name="T41" fmla="*/ 83 h 109"/>
                <a:gd name="T42" fmla="*/ 548 w 86"/>
                <a:gd name="T43" fmla="*/ 83 h 109"/>
                <a:gd name="T44" fmla="*/ 571 w 86"/>
                <a:gd name="T45" fmla="*/ 83 h 109"/>
                <a:gd name="T46" fmla="*/ 601 w 86"/>
                <a:gd name="T47" fmla="*/ 83 h 109"/>
                <a:gd name="T48" fmla="*/ 625 w 86"/>
                <a:gd name="T49" fmla="*/ 83 h 109"/>
                <a:gd name="T50" fmla="*/ 640 w 86"/>
                <a:gd name="T51" fmla="*/ 83 h 109"/>
                <a:gd name="T52" fmla="*/ 656 w 86"/>
                <a:gd name="T53" fmla="*/ 82 h 109"/>
                <a:gd name="T54" fmla="*/ 625 w 86"/>
                <a:gd name="T55" fmla="*/ 75 h 109"/>
                <a:gd name="T56" fmla="*/ 563 w 86"/>
                <a:gd name="T57" fmla="*/ 58 h 109"/>
                <a:gd name="T58" fmla="*/ 488 w 86"/>
                <a:gd name="T59" fmla="*/ 37 h 109"/>
                <a:gd name="T60" fmla="*/ 411 w 86"/>
                <a:gd name="T61" fmla="*/ 17 h 109"/>
                <a:gd name="T62" fmla="*/ 364 w 86"/>
                <a:gd name="T63" fmla="*/ 6 h 109"/>
                <a:gd name="T64" fmla="*/ 340 w 86"/>
                <a:gd name="T65" fmla="*/ 3 h 109"/>
                <a:gd name="T66" fmla="*/ 261 w 86"/>
                <a:gd name="T67" fmla="*/ 1 h 109"/>
                <a:gd name="T68" fmla="*/ 176 w 86"/>
                <a:gd name="T69" fmla="*/ 0 h 109"/>
                <a:gd name="T70" fmla="*/ 85 w 86"/>
                <a:gd name="T71" fmla="*/ 1 h 109"/>
                <a:gd name="T72" fmla="*/ 24 w 86"/>
                <a:gd name="T73" fmla="*/ 1 h 109"/>
                <a:gd name="T74" fmla="*/ 0 w 86"/>
                <a:gd name="T75" fmla="*/ 2 h 109"/>
                <a:gd name="T76" fmla="*/ 0 w 86"/>
                <a:gd name="T77" fmla="*/ 2 h 109"/>
                <a:gd name="T78" fmla="*/ 0 w 86"/>
                <a:gd name="T79" fmla="*/ 4 h 109"/>
                <a:gd name="T80" fmla="*/ 0 w 86"/>
                <a:gd name="T81" fmla="*/ 6 h 109"/>
                <a:gd name="T82" fmla="*/ 0 w 86"/>
                <a:gd name="T83" fmla="*/ 6 h 109"/>
                <a:gd name="T84" fmla="*/ 0 w 86"/>
                <a:gd name="T85" fmla="*/ 6 h 10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6"/>
                <a:gd name="T130" fmla="*/ 0 h 109"/>
                <a:gd name="T131" fmla="*/ 86 w 86"/>
                <a:gd name="T132" fmla="*/ 109 h 10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6" h="109">
                  <a:moveTo>
                    <a:pt x="0" y="6"/>
                  </a:moveTo>
                  <a:lnTo>
                    <a:pt x="0" y="8"/>
                  </a:lnTo>
                  <a:lnTo>
                    <a:pt x="1" y="8"/>
                  </a:lnTo>
                  <a:lnTo>
                    <a:pt x="3" y="8"/>
                  </a:lnTo>
                  <a:lnTo>
                    <a:pt x="5" y="8"/>
                  </a:lnTo>
                  <a:lnTo>
                    <a:pt x="7" y="8"/>
                  </a:lnTo>
                  <a:lnTo>
                    <a:pt x="11" y="8"/>
                  </a:lnTo>
                  <a:lnTo>
                    <a:pt x="14" y="8"/>
                  </a:lnTo>
                  <a:lnTo>
                    <a:pt x="17" y="8"/>
                  </a:lnTo>
                  <a:lnTo>
                    <a:pt x="19" y="8"/>
                  </a:lnTo>
                  <a:lnTo>
                    <a:pt x="22" y="8"/>
                  </a:lnTo>
                  <a:lnTo>
                    <a:pt x="25" y="8"/>
                  </a:lnTo>
                  <a:lnTo>
                    <a:pt x="28" y="8"/>
                  </a:lnTo>
                  <a:lnTo>
                    <a:pt x="30" y="8"/>
                  </a:lnTo>
                  <a:lnTo>
                    <a:pt x="32" y="8"/>
                  </a:lnTo>
                  <a:lnTo>
                    <a:pt x="33" y="8"/>
                  </a:lnTo>
                  <a:lnTo>
                    <a:pt x="34" y="8"/>
                  </a:lnTo>
                  <a:lnTo>
                    <a:pt x="33" y="9"/>
                  </a:lnTo>
                  <a:lnTo>
                    <a:pt x="33" y="10"/>
                  </a:lnTo>
                  <a:lnTo>
                    <a:pt x="33" y="12"/>
                  </a:lnTo>
                  <a:lnTo>
                    <a:pt x="33" y="13"/>
                  </a:lnTo>
                  <a:lnTo>
                    <a:pt x="33" y="16"/>
                  </a:lnTo>
                  <a:lnTo>
                    <a:pt x="34" y="18"/>
                  </a:lnTo>
                  <a:lnTo>
                    <a:pt x="34" y="21"/>
                  </a:lnTo>
                  <a:lnTo>
                    <a:pt x="36" y="22"/>
                  </a:lnTo>
                  <a:lnTo>
                    <a:pt x="36" y="26"/>
                  </a:lnTo>
                  <a:lnTo>
                    <a:pt x="38" y="29"/>
                  </a:lnTo>
                  <a:lnTo>
                    <a:pt x="38" y="33"/>
                  </a:lnTo>
                  <a:lnTo>
                    <a:pt x="40" y="35"/>
                  </a:lnTo>
                  <a:lnTo>
                    <a:pt x="41" y="38"/>
                  </a:lnTo>
                  <a:lnTo>
                    <a:pt x="43" y="40"/>
                  </a:lnTo>
                  <a:lnTo>
                    <a:pt x="45" y="42"/>
                  </a:lnTo>
                  <a:lnTo>
                    <a:pt x="47" y="44"/>
                  </a:lnTo>
                  <a:lnTo>
                    <a:pt x="47" y="47"/>
                  </a:lnTo>
                  <a:lnTo>
                    <a:pt x="49" y="49"/>
                  </a:lnTo>
                  <a:lnTo>
                    <a:pt x="51" y="52"/>
                  </a:lnTo>
                  <a:lnTo>
                    <a:pt x="53" y="55"/>
                  </a:lnTo>
                  <a:lnTo>
                    <a:pt x="53" y="59"/>
                  </a:lnTo>
                  <a:lnTo>
                    <a:pt x="55" y="63"/>
                  </a:lnTo>
                  <a:lnTo>
                    <a:pt x="57" y="67"/>
                  </a:lnTo>
                  <a:lnTo>
                    <a:pt x="58" y="70"/>
                  </a:lnTo>
                  <a:lnTo>
                    <a:pt x="58" y="75"/>
                  </a:lnTo>
                  <a:lnTo>
                    <a:pt x="60" y="79"/>
                  </a:lnTo>
                  <a:lnTo>
                    <a:pt x="60" y="83"/>
                  </a:lnTo>
                  <a:lnTo>
                    <a:pt x="62" y="87"/>
                  </a:lnTo>
                  <a:lnTo>
                    <a:pt x="62" y="90"/>
                  </a:lnTo>
                  <a:lnTo>
                    <a:pt x="63" y="94"/>
                  </a:lnTo>
                  <a:lnTo>
                    <a:pt x="63" y="97"/>
                  </a:lnTo>
                  <a:lnTo>
                    <a:pt x="63" y="100"/>
                  </a:lnTo>
                  <a:lnTo>
                    <a:pt x="63" y="101"/>
                  </a:lnTo>
                  <a:lnTo>
                    <a:pt x="63" y="102"/>
                  </a:lnTo>
                  <a:lnTo>
                    <a:pt x="64" y="102"/>
                  </a:lnTo>
                  <a:lnTo>
                    <a:pt x="64" y="103"/>
                  </a:lnTo>
                  <a:lnTo>
                    <a:pt x="65" y="103"/>
                  </a:lnTo>
                  <a:lnTo>
                    <a:pt x="66" y="103"/>
                  </a:lnTo>
                  <a:lnTo>
                    <a:pt x="66" y="105"/>
                  </a:lnTo>
                  <a:lnTo>
                    <a:pt x="67" y="105"/>
                  </a:lnTo>
                  <a:lnTo>
                    <a:pt x="67" y="106"/>
                  </a:lnTo>
                  <a:lnTo>
                    <a:pt x="69" y="106"/>
                  </a:lnTo>
                  <a:lnTo>
                    <a:pt x="69" y="107"/>
                  </a:lnTo>
                  <a:lnTo>
                    <a:pt x="70" y="107"/>
                  </a:lnTo>
                  <a:lnTo>
                    <a:pt x="71" y="107"/>
                  </a:lnTo>
                  <a:lnTo>
                    <a:pt x="71" y="108"/>
                  </a:lnTo>
                  <a:lnTo>
                    <a:pt x="73" y="108"/>
                  </a:lnTo>
                  <a:lnTo>
                    <a:pt x="74" y="108"/>
                  </a:lnTo>
                  <a:lnTo>
                    <a:pt x="76" y="108"/>
                  </a:lnTo>
                  <a:lnTo>
                    <a:pt x="78" y="108"/>
                  </a:lnTo>
                  <a:lnTo>
                    <a:pt x="79" y="107"/>
                  </a:lnTo>
                  <a:lnTo>
                    <a:pt x="81" y="107"/>
                  </a:lnTo>
                  <a:lnTo>
                    <a:pt x="83" y="107"/>
                  </a:lnTo>
                  <a:lnTo>
                    <a:pt x="84" y="107"/>
                  </a:lnTo>
                  <a:lnTo>
                    <a:pt x="85" y="106"/>
                  </a:lnTo>
                  <a:lnTo>
                    <a:pt x="84" y="105"/>
                  </a:lnTo>
                  <a:lnTo>
                    <a:pt x="84" y="102"/>
                  </a:lnTo>
                  <a:lnTo>
                    <a:pt x="81" y="97"/>
                  </a:lnTo>
                  <a:lnTo>
                    <a:pt x="79" y="91"/>
                  </a:lnTo>
                  <a:lnTo>
                    <a:pt x="76" y="84"/>
                  </a:lnTo>
                  <a:lnTo>
                    <a:pt x="73" y="75"/>
                  </a:lnTo>
                  <a:lnTo>
                    <a:pt x="69" y="67"/>
                  </a:lnTo>
                  <a:lnTo>
                    <a:pt x="67" y="56"/>
                  </a:lnTo>
                  <a:lnTo>
                    <a:pt x="63" y="48"/>
                  </a:lnTo>
                  <a:lnTo>
                    <a:pt x="60" y="39"/>
                  </a:lnTo>
                  <a:lnTo>
                    <a:pt x="56" y="30"/>
                  </a:lnTo>
                  <a:lnTo>
                    <a:pt x="53" y="22"/>
                  </a:lnTo>
                  <a:lnTo>
                    <a:pt x="50" y="16"/>
                  </a:lnTo>
                  <a:lnTo>
                    <a:pt x="49" y="10"/>
                  </a:lnTo>
                  <a:lnTo>
                    <a:pt x="47" y="6"/>
                  </a:lnTo>
                  <a:lnTo>
                    <a:pt x="47" y="4"/>
                  </a:lnTo>
                  <a:lnTo>
                    <a:pt x="46" y="4"/>
                  </a:lnTo>
                  <a:lnTo>
                    <a:pt x="44" y="3"/>
                  </a:lnTo>
                  <a:lnTo>
                    <a:pt x="40" y="3"/>
                  </a:lnTo>
                  <a:lnTo>
                    <a:pt x="38" y="1"/>
                  </a:lnTo>
                  <a:lnTo>
                    <a:pt x="34" y="1"/>
                  </a:lnTo>
                  <a:lnTo>
                    <a:pt x="30" y="1"/>
                  </a:lnTo>
                  <a:lnTo>
                    <a:pt x="27" y="1"/>
                  </a:lnTo>
                  <a:lnTo>
                    <a:pt x="23" y="0"/>
                  </a:lnTo>
                  <a:lnTo>
                    <a:pt x="18" y="1"/>
                  </a:lnTo>
                  <a:lnTo>
                    <a:pt x="15" y="1"/>
                  </a:lnTo>
                  <a:lnTo>
                    <a:pt x="11" y="1"/>
                  </a:lnTo>
                  <a:lnTo>
                    <a:pt x="8" y="1"/>
                  </a:lnTo>
                  <a:lnTo>
                    <a:pt x="5" y="1"/>
                  </a:lnTo>
                  <a:lnTo>
                    <a:pt x="3" y="1"/>
                  </a:lnTo>
                  <a:lnTo>
                    <a:pt x="2" y="1"/>
                  </a:lnTo>
                  <a:lnTo>
                    <a:pt x="0" y="2"/>
                  </a:lnTo>
                  <a:lnTo>
                    <a:pt x="0" y="4"/>
                  </a:lnTo>
                  <a:lnTo>
                    <a:pt x="0" y="6"/>
                  </a:lnTo>
                </a:path>
              </a:pathLst>
            </a:custGeom>
            <a:solidFill>
              <a:srgbClr val="F8F8F8"/>
            </a:solidFill>
            <a:ln w="9525">
              <a:solidFill>
                <a:srgbClr val="DDDDDD"/>
              </a:solidFill>
              <a:round/>
              <a:headEnd/>
              <a:tailEnd/>
            </a:ln>
          </p:spPr>
          <p:txBody>
            <a:bodyPr/>
            <a:lstStyle/>
            <a:p>
              <a:endParaRPr lang="it-IT"/>
            </a:p>
          </p:txBody>
        </p:sp>
        <p:sp>
          <p:nvSpPr>
            <p:cNvPr id="16465" name="Freeform 75"/>
            <p:cNvSpPr>
              <a:spLocks/>
            </p:cNvSpPr>
            <p:nvPr/>
          </p:nvSpPr>
          <p:spPr bwMode="auto">
            <a:xfrm>
              <a:off x="5115" y="1478"/>
              <a:ext cx="171" cy="99"/>
            </a:xfrm>
            <a:custGeom>
              <a:avLst/>
              <a:gdLst>
                <a:gd name="T0" fmla="*/ 637 w 87"/>
                <a:gd name="T1" fmla="*/ 6 h 108"/>
                <a:gd name="T2" fmla="*/ 584 w 87"/>
                <a:gd name="T3" fmla="*/ 6 h 108"/>
                <a:gd name="T4" fmla="*/ 525 w 87"/>
                <a:gd name="T5" fmla="*/ 6 h 108"/>
                <a:gd name="T6" fmla="*/ 448 w 87"/>
                <a:gd name="T7" fmla="*/ 6 h 108"/>
                <a:gd name="T8" fmla="*/ 401 w 87"/>
                <a:gd name="T9" fmla="*/ 6 h 108"/>
                <a:gd name="T10" fmla="*/ 387 w 87"/>
                <a:gd name="T11" fmla="*/ 6 h 108"/>
                <a:gd name="T12" fmla="*/ 387 w 87"/>
                <a:gd name="T13" fmla="*/ 9 h 108"/>
                <a:gd name="T14" fmla="*/ 371 w 87"/>
                <a:gd name="T15" fmla="*/ 16 h 108"/>
                <a:gd name="T16" fmla="*/ 348 w 87"/>
                <a:gd name="T17" fmla="*/ 23 h 108"/>
                <a:gd name="T18" fmla="*/ 328 w 87"/>
                <a:gd name="T19" fmla="*/ 29 h 108"/>
                <a:gd name="T20" fmla="*/ 297 w 87"/>
                <a:gd name="T21" fmla="*/ 34 h 108"/>
                <a:gd name="T22" fmla="*/ 259 w 87"/>
                <a:gd name="T23" fmla="*/ 41 h 108"/>
                <a:gd name="T24" fmla="*/ 212 w 87"/>
                <a:gd name="T25" fmla="*/ 49 h 108"/>
                <a:gd name="T26" fmla="*/ 181 w 87"/>
                <a:gd name="T27" fmla="*/ 58 h 108"/>
                <a:gd name="T28" fmla="*/ 167 w 87"/>
                <a:gd name="T29" fmla="*/ 67 h 108"/>
                <a:gd name="T30" fmla="*/ 167 w 87"/>
                <a:gd name="T31" fmla="*/ 76 h 108"/>
                <a:gd name="T32" fmla="*/ 167 w 87"/>
                <a:gd name="T33" fmla="*/ 78 h 108"/>
                <a:gd name="T34" fmla="*/ 143 w 87"/>
                <a:gd name="T35" fmla="*/ 80 h 108"/>
                <a:gd name="T36" fmla="*/ 143 w 87"/>
                <a:gd name="T37" fmla="*/ 80 h 108"/>
                <a:gd name="T38" fmla="*/ 120 w 87"/>
                <a:gd name="T39" fmla="*/ 82 h 108"/>
                <a:gd name="T40" fmla="*/ 108 w 87"/>
                <a:gd name="T41" fmla="*/ 83 h 108"/>
                <a:gd name="T42" fmla="*/ 100 w 87"/>
                <a:gd name="T43" fmla="*/ 83 h 108"/>
                <a:gd name="T44" fmla="*/ 77 w 87"/>
                <a:gd name="T45" fmla="*/ 83 h 108"/>
                <a:gd name="T46" fmla="*/ 47 w 87"/>
                <a:gd name="T47" fmla="*/ 83 h 108"/>
                <a:gd name="T48" fmla="*/ 31 w 87"/>
                <a:gd name="T49" fmla="*/ 83 h 108"/>
                <a:gd name="T50" fmla="*/ 8 w 87"/>
                <a:gd name="T51" fmla="*/ 83 h 108"/>
                <a:gd name="T52" fmla="*/ 8 w 87"/>
                <a:gd name="T53" fmla="*/ 82 h 108"/>
                <a:gd name="T54" fmla="*/ 24 w 87"/>
                <a:gd name="T55" fmla="*/ 76 h 108"/>
                <a:gd name="T56" fmla="*/ 85 w 87"/>
                <a:gd name="T57" fmla="*/ 58 h 108"/>
                <a:gd name="T58" fmla="*/ 167 w 87"/>
                <a:gd name="T59" fmla="*/ 36 h 108"/>
                <a:gd name="T60" fmla="*/ 244 w 87"/>
                <a:gd name="T61" fmla="*/ 16 h 108"/>
                <a:gd name="T62" fmla="*/ 281 w 87"/>
                <a:gd name="T63" fmla="*/ 6 h 108"/>
                <a:gd name="T64" fmla="*/ 305 w 87"/>
                <a:gd name="T65" fmla="*/ 3 h 108"/>
                <a:gd name="T66" fmla="*/ 379 w 87"/>
                <a:gd name="T67" fmla="*/ 1 h 108"/>
                <a:gd name="T68" fmla="*/ 472 w 87"/>
                <a:gd name="T69" fmla="*/ 0 h 108"/>
                <a:gd name="T70" fmla="*/ 552 w 87"/>
                <a:gd name="T71" fmla="*/ 0 h 108"/>
                <a:gd name="T72" fmla="*/ 621 w 87"/>
                <a:gd name="T73" fmla="*/ 0 h 108"/>
                <a:gd name="T74" fmla="*/ 637 w 87"/>
                <a:gd name="T75" fmla="*/ 1 h 108"/>
                <a:gd name="T76" fmla="*/ 637 w 87"/>
                <a:gd name="T77" fmla="*/ 2 h 108"/>
                <a:gd name="T78" fmla="*/ 637 w 87"/>
                <a:gd name="T79" fmla="*/ 4 h 108"/>
                <a:gd name="T80" fmla="*/ 645 w 87"/>
                <a:gd name="T81" fmla="*/ 5 h 108"/>
                <a:gd name="T82" fmla="*/ 645 w 87"/>
                <a:gd name="T83" fmla="*/ 6 h 108"/>
                <a:gd name="T84" fmla="*/ 653 w 87"/>
                <a:gd name="T85" fmla="*/ 6 h 1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
                <a:gd name="T130" fmla="*/ 0 h 108"/>
                <a:gd name="T131" fmla="*/ 87 w 87"/>
                <a:gd name="T132" fmla="*/ 108 h 1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 h="108">
                  <a:moveTo>
                    <a:pt x="86" y="6"/>
                  </a:moveTo>
                  <a:lnTo>
                    <a:pt x="85" y="7"/>
                  </a:lnTo>
                  <a:lnTo>
                    <a:pt x="84" y="7"/>
                  </a:lnTo>
                  <a:lnTo>
                    <a:pt x="82" y="7"/>
                  </a:lnTo>
                  <a:lnTo>
                    <a:pt x="80" y="7"/>
                  </a:lnTo>
                  <a:lnTo>
                    <a:pt x="77" y="7"/>
                  </a:lnTo>
                  <a:lnTo>
                    <a:pt x="74" y="7"/>
                  </a:lnTo>
                  <a:lnTo>
                    <a:pt x="71" y="7"/>
                  </a:lnTo>
                  <a:lnTo>
                    <a:pt x="69" y="7"/>
                  </a:lnTo>
                  <a:lnTo>
                    <a:pt x="66" y="7"/>
                  </a:lnTo>
                  <a:lnTo>
                    <a:pt x="62" y="7"/>
                  </a:lnTo>
                  <a:lnTo>
                    <a:pt x="59" y="7"/>
                  </a:lnTo>
                  <a:lnTo>
                    <a:pt x="57" y="7"/>
                  </a:lnTo>
                  <a:lnTo>
                    <a:pt x="55" y="7"/>
                  </a:lnTo>
                  <a:lnTo>
                    <a:pt x="53" y="7"/>
                  </a:lnTo>
                  <a:lnTo>
                    <a:pt x="51" y="8"/>
                  </a:lnTo>
                  <a:lnTo>
                    <a:pt x="51" y="9"/>
                  </a:lnTo>
                  <a:lnTo>
                    <a:pt x="51" y="11"/>
                  </a:lnTo>
                  <a:lnTo>
                    <a:pt x="51" y="12"/>
                  </a:lnTo>
                  <a:lnTo>
                    <a:pt x="50" y="15"/>
                  </a:lnTo>
                  <a:lnTo>
                    <a:pt x="50" y="17"/>
                  </a:lnTo>
                  <a:lnTo>
                    <a:pt x="49" y="20"/>
                  </a:lnTo>
                  <a:lnTo>
                    <a:pt x="49" y="22"/>
                  </a:lnTo>
                  <a:lnTo>
                    <a:pt x="47" y="26"/>
                  </a:lnTo>
                  <a:lnTo>
                    <a:pt x="46" y="29"/>
                  </a:lnTo>
                  <a:lnTo>
                    <a:pt x="45" y="33"/>
                  </a:lnTo>
                  <a:lnTo>
                    <a:pt x="45" y="35"/>
                  </a:lnTo>
                  <a:lnTo>
                    <a:pt x="43" y="38"/>
                  </a:lnTo>
                  <a:lnTo>
                    <a:pt x="41" y="40"/>
                  </a:lnTo>
                  <a:lnTo>
                    <a:pt x="39" y="42"/>
                  </a:lnTo>
                  <a:lnTo>
                    <a:pt x="39" y="44"/>
                  </a:lnTo>
                  <a:lnTo>
                    <a:pt x="37" y="47"/>
                  </a:lnTo>
                  <a:lnTo>
                    <a:pt x="35" y="50"/>
                  </a:lnTo>
                  <a:lnTo>
                    <a:pt x="34" y="53"/>
                  </a:lnTo>
                  <a:lnTo>
                    <a:pt x="32" y="55"/>
                  </a:lnTo>
                  <a:lnTo>
                    <a:pt x="30" y="59"/>
                  </a:lnTo>
                  <a:lnTo>
                    <a:pt x="28" y="63"/>
                  </a:lnTo>
                  <a:lnTo>
                    <a:pt x="26" y="67"/>
                  </a:lnTo>
                  <a:lnTo>
                    <a:pt x="26" y="70"/>
                  </a:lnTo>
                  <a:lnTo>
                    <a:pt x="24" y="75"/>
                  </a:lnTo>
                  <a:lnTo>
                    <a:pt x="23" y="79"/>
                  </a:lnTo>
                  <a:lnTo>
                    <a:pt x="22" y="83"/>
                  </a:lnTo>
                  <a:lnTo>
                    <a:pt x="22" y="87"/>
                  </a:lnTo>
                  <a:lnTo>
                    <a:pt x="22" y="90"/>
                  </a:lnTo>
                  <a:lnTo>
                    <a:pt x="22" y="94"/>
                  </a:lnTo>
                  <a:lnTo>
                    <a:pt x="22" y="98"/>
                  </a:lnTo>
                  <a:lnTo>
                    <a:pt x="23" y="100"/>
                  </a:lnTo>
                  <a:lnTo>
                    <a:pt x="22" y="101"/>
                  </a:lnTo>
                  <a:lnTo>
                    <a:pt x="21" y="102"/>
                  </a:lnTo>
                  <a:lnTo>
                    <a:pt x="19" y="104"/>
                  </a:lnTo>
                  <a:lnTo>
                    <a:pt x="17" y="105"/>
                  </a:lnTo>
                  <a:lnTo>
                    <a:pt x="16" y="106"/>
                  </a:lnTo>
                  <a:lnTo>
                    <a:pt x="14" y="107"/>
                  </a:lnTo>
                  <a:lnTo>
                    <a:pt x="13" y="107"/>
                  </a:lnTo>
                  <a:lnTo>
                    <a:pt x="12" y="107"/>
                  </a:lnTo>
                  <a:lnTo>
                    <a:pt x="10" y="107"/>
                  </a:lnTo>
                  <a:lnTo>
                    <a:pt x="8" y="107"/>
                  </a:lnTo>
                  <a:lnTo>
                    <a:pt x="6" y="107"/>
                  </a:lnTo>
                  <a:lnTo>
                    <a:pt x="4" y="107"/>
                  </a:lnTo>
                  <a:lnTo>
                    <a:pt x="2" y="107"/>
                  </a:lnTo>
                  <a:lnTo>
                    <a:pt x="1" y="107"/>
                  </a:lnTo>
                  <a:lnTo>
                    <a:pt x="1" y="106"/>
                  </a:lnTo>
                  <a:lnTo>
                    <a:pt x="0" y="105"/>
                  </a:lnTo>
                  <a:lnTo>
                    <a:pt x="1" y="102"/>
                  </a:lnTo>
                  <a:lnTo>
                    <a:pt x="3" y="98"/>
                  </a:lnTo>
                  <a:lnTo>
                    <a:pt x="5" y="90"/>
                  </a:lnTo>
                  <a:lnTo>
                    <a:pt x="8" y="83"/>
                  </a:lnTo>
                  <a:lnTo>
                    <a:pt x="11" y="75"/>
                  </a:lnTo>
                  <a:lnTo>
                    <a:pt x="15" y="66"/>
                  </a:lnTo>
                  <a:lnTo>
                    <a:pt x="19" y="56"/>
                  </a:lnTo>
                  <a:lnTo>
                    <a:pt x="22" y="47"/>
                  </a:lnTo>
                  <a:lnTo>
                    <a:pt x="25" y="38"/>
                  </a:lnTo>
                  <a:lnTo>
                    <a:pt x="28" y="30"/>
                  </a:lnTo>
                  <a:lnTo>
                    <a:pt x="32" y="21"/>
                  </a:lnTo>
                  <a:lnTo>
                    <a:pt x="34" y="16"/>
                  </a:lnTo>
                  <a:lnTo>
                    <a:pt x="36" y="10"/>
                  </a:lnTo>
                  <a:lnTo>
                    <a:pt x="37" y="7"/>
                  </a:lnTo>
                  <a:lnTo>
                    <a:pt x="39" y="4"/>
                  </a:lnTo>
                  <a:lnTo>
                    <a:pt x="40" y="3"/>
                  </a:lnTo>
                  <a:lnTo>
                    <a:pt x="43" y="3"/>
                  </a:lnTo>
                  <a:lnTo>
                    <a:pt x="46" y="1"/>
                  </a:lnTo>
                  <a:lnTo>
                    <a:pt x="50" y="1"/>
                  </a:lnTo>
                  <a:lnTo>
                    <a:pt x="54" y="1"/>
                  </a:lnTo>
                  <a:lnTo>
                    <a:pt x="57" y="1"/>
                  </a:lnTo>
                  <a:lnTo>
                    <a:pt x="62" y="0"/>
                  </a:lnTo>
                  <a:lnTo>
                    <a:pt x="66" y="0"/>
                  </a:lnTo>
                  <a:lnTo>
                    <a:pt x="70" y="0"/>
                  </a:lnTo>
                  <a:lnTo>
                    <a:pt x="73" y="0"/>
                  </a:lnTo>
                  <a:lnTo>
                    <a:pt x="77" y="0"/>
                  </a:lnTo>
                  <a:lnTo>
                    <a:pt x="78" y="0"/>
                  </a:lnTo>
                  <a:lnTo>
                    <a:pt x="82" y="0"/>
                  </a:lnTo>
                  <a:lnTo>
                    <a:pt x="83" y="0"/>
                  </a:lnTo>
                  <a:lnTo>
                    <a:pt x="84" y="0"/>
                  </a:lnTo>
                  <a:lnTo>
                    <a:pt x="84" y="1"/>
                  </a:lnTo>
                  <a:lnTo>
                    <a:pt x="84" y="2"/>
                  </a:lnTo>
                  <a:lnTo>
                    <a:pt x="84" y="4"/>
                  </a:lnTo>
                  <a:lnTo>
                    <a:pt x="85" y="4"/>
                  </a:lnTo>
                  <a:lnTo>
                    <a:pt x="85" y="5"/>
                  </a:lnTo>
                  <a:lnTo>
                    <a:pt x="85" y="6"/>
                  </a:lnTo>
                  <a:lnTo>
                    <a:pt x="86" y="6"/>
                  </a:lnTo>
                </a:path>
              </a:pathLst>
            </a:custGeom>
            <a:solidFill>
              <a:srgbClr val="F8F8F8"/>
            </a:solidFill>
            <a:ln w="9525">
              <a:solidFill>
                <a:srgbClr val="DDDDDD"/>
              </a:solidFill>
              <a:round/>
              <a:headEnd/>
              <a:tailEnd/>
            </a:ln>
          </p:spPr>
          <p:txBody>
            <a:bodyPr/>
            <a:lstStyle/>
            <a:p>
              <a:endParaRPr lang="it-IT"/>
            </a:p>
          </p:txBody>
        </p:sp>
        <p:sp>
          <p:nvSpPr>
            <p:cNvPr id="16466" name="Freeform 76"/>
            <p:cNvSpPr>
              <a:spLocks/>
            </p:cNvSpPr>
            <p:nvPr/>
          </p:nvSpPr>
          <p:spPr bwMode="auto">
            <a:xfrm>
              <a:off x="4719" y="1454"/>
              <a:ext cx="69" cy="100"/>
            </a:xfrm>
            <a:custGeom>
              <a:avLst/>
              <a:gdLst>
                <a:gd name="T0" fmla="*/ 252 w 35"/>
                <a:gd name="T1" fmla="*/ 3 h 107"/>
                <a:gd name="T2" fmla="*/ 237 w 35"/>
                <a:gd name="T3" fmla="*/ 5 h 107"/>
                <a:gd name="T4" fmla="*/ 229 w 35"/>
                <a:gd name="T5" fmla="*/ 7 h 107"/>
                <a:gd name="T6" fmla="*/ 205 w 35"/>
                <a:gd name="T7" fmla="*/ 12 h 107"/>
                <a:gd name="T8" fmla="*/ 199 w 35"/>
                <a:gd name="T9" fmla="*/ 18 h 107"/>
                <a:gd name="T10" fmla="*/ 199 w 35"/>
                <a:gd name="T11" fmla="*/ 22 h 107"/>
                <a:gd name="T12" fmla="*/ 205 w 35"/>
                <a:gd name="T13" fmla="*/ 29 h 107"/>
                <a:gd name="T14" fmla="*/ 237 w 35"/>
                <a:gd name="T15" fmla="*/ 34 h 107"/>
                <a:gd name="T16" fmla="*/ 252 w 35"/>
                <a:gd name="T17" fmla="*/ 37 h 107"/>
                <a:gd name="T18" fmla="*/ 237 w 35"/>
                <a:gd name="T19" fmla="*/ 39 h 107"/>
                <a:gd name="T20" fmla="*/ 199 w 35"/>
                <a:gd name="T21" fmla="*/ 40 h 107"/>
                <a:gd name="T22" fmla="*/ 160 w 35"/>
                <a:gd name="T23" fmla="*/ 44 h 107"/>
                <a:gd name="T24" fmla="*/ 116 w 35"/>
                <a:gd name="T25" fmla="*/ 45 h 107"/>
                <a:gd name="T26" fmla="*/ 77 w 35"/>
                <a:gd name="T27" fmla="*/ 48 h 107"/>
                <a:gd name="T28" fmla="*/ 47 w 35"/>
                <a:gd name="T29" fmla="*/ 50 h 107"/>
                <a:gd name="T30" fmla="*/ 32 w 35"/>
                <a:gd name="T31" fmla="*/ 52 h 107"/>
                <a:gd name="T32" fmla="*/ 24 w 35"/>
                <a:gd name="T33" fmla="*/ 53 h 107"/>
                <a:gd name="T34" fmla="*/ 24 w 35"/>
                <a:gd name="T35" fmla="*/ 56 h 107"/>
                <a:gd name="T36" fmla="*/ 24 w 35"/>
                <a:gd name="T37" fmla="*/ 62 h 107"/>
                <a:gd name="T38" fmla="*/ 24 w 35"/>
                <a:gd name="T39" fmla="*/ 68 h 107"/>
                <a:gd name="T40" fmla="*/ 39 w 35"/>
                <a:gd name="T41" fmla="*/ 75 h 107"/>
                <a:gd name="T42" fmla="*/ 39 w 35"/>
                <a:gd name="T43" fmla="*/ 81 h 107"/>
                <a:gd name="T44" fmla="*/ 47 w 35"/>
                <a:gd name="T45" fmla="*/ 85 h 107"/>
                <a:gd name="T46" fmla="*/ 47 w 35"/>
                <a:gd name="T47" fmla="*/ 87 h 107"/>
                <a:gd name="T48" fmla="*/ 39 w 35"/>
                <a:gd name="T49" fmla="*/ 84 h 107"/>
                <a:gd name="T50" fmla="*/ 24 w 35"/>
                <a:gd name="T51" fmla="*/ 80 h 107"/>
                <a:gd name="T52" fmla="*/ 8 w 35"/>
                <a:gd name="T53" fmla="*/ 75 h 107"/>
                <a:gd name="T54" fmla="*/ 8 w 35"/>
                <a:gd name="T55" fmla="*/ 69 h 107"/>
                <a:gd name="T56" fmla="*/ 0 w 35"/>
                <a:gd name="T57" fmla="*/ 64 h 107"/>
                <a:gd name="T58" fmla="*/ 0 w 35"/>
                <a:gd name="T59" fmla="*/ 59 h 107"/>
                <a:gd name="T60" fmla="*/ 0 w 35"/>
                <a:gd name="T61" fmla="*/ 54 h 107"/>
                <a:gd name="T62" fmla="*/ 0 w 35"/>
                <a:gd name="T63" fmla="*/ 50 h 107"/>
                <a:gd name="T64" fmla="*/ 24 w 35"/>
                <a:gd name="T65" fmla="*/ 48 h 107"/>
                <a:gd name="T66" fmla="*/ 63 w 35"/>
                <a:gd name="T67" fmla="*/ 42 h 107"/>
                <a:gd name="T68" fmla="*/ 101 w 35"/>
                <a:gd name="T69" fmla="*/ 34 h 107"/>
                <a:gd name="T70" fmla="*/ 144 w 35"/>
                <a:gd name="T71" fmla="*/ 25 h 107"/>
                <a:gd name="T72" fmla="*/ 191 w 35"/>
                <a:gd name="T73" fmla="*/ 19 h 107"/>
                <a:gd name="T74" fmla="*/ 213 w 35"/>
                <a:gd name="T75" fmla="*/ 10 h 107"/>
                <a:gd name="T76" fmla="*/ 237 w 35"/>
                <a:gd name="T77" fmla="*/ 6 h 107"/>
                <a:gd name="T78" fmla="*/ 252 w 35"/>
                <a:gd name="T79" fmla="*/ 1 h 107"/>
                <a:gd name="T80" fmla="*/ 260 w 35"/>
                <a:gd name="T81" fmla="*/ 1 h 107"/>
                <a:gd name="T82" fmla="*/ 260 w 35"/>
                <a:gd name="T83" fmla="*/ 1 h 107"/>
                <a:gd name="T84" fmla="*/ 260 w 35"/>
                <a:gd name="T85" fmla="*/ 1 h 107"/>
                <a:gd name="T86" fmla="*/ 260 w 35"/>
                <a:gd name="T87" fmla="*/ 1 h 107"/>
                <a:gd name="T88" fmla="*/ 260 w 35"/>
                <a:gd name="T89" fmla="*/ 1 h 107"/>
                <a:gd name="T90" fmla="*/ 260 w 35"/>
                <a:gd name="T91" fmla="*/ 1 h 107"/>
                <a:gd name="T92" fmla="*/ 260 w 35"/>
                <a:gd name="T93" fmla="*/ 1 h 107"/>
                <a:gd name="T94" fmla="*/ 260 w 35"/>
                <a:gd name="T95" fmla="*/ 1 h 107"/>
                <a:gd name="T96" fmla="*/ 260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34" y="1"/>
                  </a:moveTo>
                  <a:lnTo>
                    <a:pt x="33" y="3"/>
                  </a:lnTo>
                  <a:lnTo>
                    <a:pt x="31" y="5"/>
                  </a:lnTo>
                  <a:lnTo>
                    <a:pt x="31" y="6"/>
                  </a:lnTo>
                  <a:lnTo>
                    <a:pt x="30" y="10"/>
                  </a:lnTo>
                  <a:lnTo>
                    <a:pt x="29" y="11"/>
                  </a:lnTo>
                  <a:lnTo>
                    <a:pt x="27" y="15"/>
                  </a:lnTo>
                  <a:lnTo>
                    <a:pt x="27" y="17"/>
                  </a:lnTo>
                  <a:lnTo>
                    <a:pt x="26" y="21"/>
                  </a:lnTo>
                  <a:lnTo>
                    <a:pt x="26" y="24"/>
                  </a:lnTo>
                  <a:lnTo>
                    <a:pt x="26" y="28"/>
                  </a:lnTo>
                  <a:lnTo>
                    <a:pt x="26" y="31"/>
                  </a:lnTo>
                  <a:lnTo>
                    <a:pt x="27" y="35"/>
                  </a:lnTo>
                  <a:lnTo>
                    <a:pt x="28" y="38"/>
                  </a:lnTo>
                  <a:lnTo>
                    <a:pt x="31" y="42"/>
                  </a:lnTo>
                  <a:lnTo>
                    <a:pt x="34" y="45"/>
                  </a:lnTo>
                  <a:lnTo>
                    <a:pt x="33" y="46"/>
                  </a:lnTo>
                  <a:lnTo>
                    <a:pt x="32" y="46"/>
                  </a:lnTo>
                  <a:lnTo>
                    <a:pt x="31" y="48"/>
                  </a:lnTo>
                  <a:lnTo>
                    <a:pt x="29" y="48"/>
                  </a:lnTo>
                  <a:lnTo>
                    <a:pt x="26" y="49"/>
                  </a:lnTo>
                  <a:lnTo>
                    <a:pt x="24" y="51"/>
                  </a:lnTo>
                  <a:lnTo>
                    <a:pt x="21" y="53"/>
                  </a:lnTo>
                  <a:lnTo>
                    <a:pt x="19" y="53"/>
                  </a:lnTo>
                  <a:lnTo>
                    <a:pt x="15" y="55"/>
                  </a:lnTo>
                  <a:lnTo>
                    <a:pt x="13" y="57"/>
                  </a:lnTo>
                  <a:lnTo>
                    <a:pt x="10" y="59"/>
                  </a:lnTo>
                  <a:lnTo>
                    <a:pt x="8" y="60"/>
                  </a:lnTo>
                  <a:lnTo>
                    <a:pt x="6" y="61"/>
                  </a:lnTo>
                  <a:lnTo>
                    <a:pt x="5" y="63"/>
                  </a:lnTo>
                  <a:lnTo>
                    <a:pt x="4" y="64"/>
                  </a:lnTo>
                  <a:lnTo>
                    <a:pt x="3" y="65"/>
                  </a:lnTo>
                  <a:lnTo>
                    <a:pt x="3" y="66"/>
                  </a:lnTo>
                  <a:lnTo>
                    <a:pt x="3" y="69"/>
                  </a:lnTo>
                  <a:lnTo>
                    <a:pt x="3" y="72"/>
                  </a:lnTo>
                  <a:lnTo>
                    <a:pt x="3" y="76"/>
                  </a:lnTo>
                  <a:lnTo>
                    <a:pt x="3" y="79"/>
                  </a:lnTo>
                  <a:lnTo>
                    <a:pt x="3" y="83"/>
                  </a:lnTo>
                  <a:lnTo>
                    <a:pt x="5" y="87"/>
                  </a:lnTo>
                  <a:lnTo>
                    <a:pt x="5" y="92"/>
                  </a:lnTo>
                  <a:lnTo>
                    <a:pt x="5" y="95"/>
                  </a:lnTo>
                  <a:lnTo>
                    <a:pt x="5" y="99"/>
                  </a:lnTo>
                  <a:lnTo>
                    <a:pt x="6" y="101"/>
                  </a:lnTo>
                  <a:lnTo>
                    <a:pt x="6" y="104"/>
                  </a:lnTo>
                  <a:lnTo>
                    <a:pt x="6" y="105"/>
                  </a:lnTo>
                  <a:lnTo>
                    <a:pt x="6" y="106"/>
                  </a:lnTo>
                  <a:lnTo>
                    <a:pt x="6" y="105"/>
                  </a:lnTo>
                  <a:lnTo>
                    <a:pt x="5" y="103"/>
                  </a:lnTo>
                  <a:lnTo>
                    <a:pt x="5" y="100"/>
                  </a:lnTo>
                  <a:lnTo>
                    <a:pt x="3" y="98"/>
                  </a:lnTo>
                  <a:lnTo>
                    <a:pt x="3" y="95"/>
                  </a:lnTo>
                  <a:lnTo>
                    <a:pt x="1" y="92"/>
                  </a:lnTo>
                  <a:lnTo>
                    <a:pt x="1" y="88"/>
                  </a:lnTo>
                  <a:lnTo>
                    <a:pt x="1" y="84"/>
                  </a:lnTo>
                  <a:lnTo>
                    <a:pt x="1" y="80"/>
                  </a:lnTo>
                  <a:lnTo>
                    <a:pt x="0" y="78"/>
                  </a:lnTo>
                  <a:lnTo>
                    <a:pt x="0" y="75"/>
                  </a:lnTo>
                  <a:lnTo>
                    <a:pt x="0" y="72"/>
                  </a:lnTo>
                  <a:lnTo>
                    <a:pt x="0" y="68"/>
                  </a:lnTo>
                  <a:lnTo>
                    <a:pt x="0" y="66"/>
                  </a:lnTo>
                  <a:lnTo>
                    <a:pt x="0" y="64"/>
                  </a:lnTo>
                  <a:lnTo>
                    <a:pt x="0" y="62"/>
                  </a:lnTo>
                  <a:lnTo>
                    <a:pt x="1" y="60"/>
                  </a:lnTo>
                  <a:lnTo>
                    <a:pt x="3" y="59"/>
                  </a:lnTo>
                  <a:lnTo>
                    <a:pt x="6" y="55"/>
                  </a:lnTo>
                  <a:lnTo>
                    <a:pt x="8" y="51"/>
                  </a:lnTo>
                  <a:lnTo>
                    <a:pt x="12" y="46"/>
                  </a:lnTo>
                  <a:lnTo>
                    <a:pt x="13" y="42"/>
                  </a:lnTo>
                  <a:lnTo>
                    <a:pt x="17" y="37"/>
                  </a:lnTo>
                  <a:lnTo>
                    <a:pt x="19" y="31"/>
                  </a:lnTo>
                  <a:lnTo>
                    <a:pt x="23" y="26"/>
                  </a:lnTo>
                  <a:lnTo>
                    <a:pt x="25" y="22"/>
                  </a:lnTo>
                  <a:lnTo>
                    <a:pt x="27" y="17"/>
                  </a:lnTo>
                  <a:lnTo>
                    <a:pt x="28" y="13"/>
                  </a:lnTo>
                  <a:lnTo>
                    <a:pt x="31" y="8"/>
                  </a:lnTo>
                  <a:lnTo>
                    <a:pt x="31" y="6"/>
                  </a:lnTo>
                  <a:lnTo>
                    <a:pt x="33" y="3"/>
                  </a:lnTo>
                  <a:lnTo>
                    <a:pt x="33" y="1"/>
                  </a:lnTo>
                  <a:lnTo>
                    <a:pt x="34" y="0"/>
                  </a:lnTo>
                  <a:lnTo>
                    <a:pt x="34" y="1"/>
                  </a:lnTo>
                </a:path>
              </a:pathLst>
            </a:custGeom>
            <a:solidFill>
              <a:srgbClr val="F8F8F8"/>
            </a:solidFill>
            <a:ln w="9048">
              <a:solidFill>
                <a:srgbClr val="DDDDDD"/>
              </a:solidFill>
              <a:round/>
              <a:headEnd/>
              <a:tailEnd/>
            </a:ln>
          </p:spPr>
          <p:txBody>
            <a:bodyPr/>
            <a:lstStyle/>
            <a:p>
              <a:endParaRPr lang="it-IT"/>
            </a:p>
          </p:txBody>
        </p:sp>
        <p:sp>
          <p:nvSpPr>
            <p:cNvPr id="16467" name="Freeform 77"/>
            <p:cNvSpPr>
              <a:spLocks/>
            </p:cNvSpPr>
            <p:nvPr/>
          </p:nvSpPr>
          <p:spPr bwMode="auto">
            <a:xfrm>
              <a:off x="4967" y="1454"/>
              <a:ext cx="69" cy="100"/>
            </a:xfrm>
            <a:custGeom>
              <a:avLst/>
              <a:gdLst>
                <a:gd name="T0" fmla="*/ 8 w 35"/>
                <a:gd name="T1" fmla="*/ 3 h 107"/>
                <a:gd name="T2" fmla="*/ 8 w 35"/>
                <a:gd name="T3" fmla="*/ 5 h 107"/>
                <a:gd name="T4" fmla="*/ 24 w 35"/>
                <a:gd name="T5" fmla="*/ 7 h 107"/>
                <a:gd name="T6" fmla="*/ 39 w 35"/>
                <a:gd name="T7" fmla="*/ 10 h 107"/>
                <a:gd name="T8" fmla="*/ 47 w 35"/>
                <a:gd name="T9" fmla="*/ 15 h 107"/>
                <a:gd name="T10" fmla="*/ 47 w 35"/>
                <a:gd name="T11" fmla="*/ 20 h 107"/>
                <a:gd name="T12" fmla="*/ 39 w 35"/>
                <a:gd name="T13" fmla="*/ 25 h 107"/>
                <a:gd name="T14" fmla="*/ 16 w 35"/>
                <a:gd name="T15" fmla="*/ 32 h 107"/>
                <a:gd name="T16" fmla="*/ 0 w 35"/>
                <a:gd name="T17" fmla="*/ 34 h 107"/>
                <a:gd name="T18" fmla="*/ 24 w 35"/>
                <a:gd name="T19" fmla="*/ 36 h 107"/>
                <a:gd name="T20" fmla="*/ 47 w 35"/>
                <a:gd name="T21" fmla="*/ 37 h 107"/>
                <a:gd name="T22" fmla="*/ 85 w 35"/>
                <a:gd name="T23" fmla="*/ 41 h 107"/>
                <a:gd name="T24" fmla="*/ 132 w 35"/>
                <a:gd name="T25" fmla="*/ 44 h 107"/>
                <a:gd name="T26" fmla="*/ 168 w 35"/>
                <a:gd name="T27" fmla="*/ 47 h 107"/>
                <a:gd name="T28" fmla="*/ 199 w 35"/>
                <a:gd name="T29" fmla="*/ 50 h 107"/>
                <a:gd name="T30" fmla="*/ 221 w 35"/>
                <a:gd name="T31" fmla="*/ 52 h 107"/>
                <a:gd name="T32" fmla="*/ 229 w 35"/>
                <a:gd name="T33" fmla="*/ 53 h 107"/>
                <a:gd name="T34" fmla="*/ 229 w 35"/>
                <a:gd name="T35" fmla="*/ 56 h 107"/>
                <a:gd name="T36" fmla="*/ 221 w 35"/>
                <a:gd name="T37" fmla="*/ 62 h 107"/>
                <a:gd name="T38" fmla="*/ 221 w 35"/>
                <a:gd name="T39" fmla="*/ 68 h 107"/>
                <a:gd name="T40" fmla="*/ 213 w 35"/>
                <a:gd name="T41" fmla="*/ 75 h 107"/>
                <a:gd name="T42" fmla="*/ 213 w 35"/>
                <a:gd name="T43" fmla="*/ 81 h 107"/>
                <a:gd name="T44" fmla="*/ 213 w 35"/>
                <a:gd name="T45" fmla="*/ 85 h 107"/>
                <a:gd name="T46" fmla="*/ 213 w 35"/>
                <a:gd name="T47" fmla="*/ 87 h 107"/>
                <a:gd name="T48" fmla="*/ 221 w 35"/>
                <a:gd name="T49" fmla="*/ 84 h 107"/>
                <a:gd name="T50" fmla="*/ 221 w 35"/>
                <a:gd name="T51" fmla="*/ 80 h 107"/>
                <a:gd name="T52" fmla="*/ 229 w 35"/>
                <a:gd name="T53" fmla="*/ 75 h 107"/>
                <a:gd name="T54" fmla="*/ 244 w 35"/>
                <a:gd name="T55" fmla="*/ 69 h 107"/>
                <a:gd name="T56" fmla="*/ 260 w 35"/>
                <a:gd name="T57" fmla="*/ 64 h 107"/>
                <a:gd name="T58" fmla="*/ 260 w 35"/>
                <a:gd name="T59" fmla="*/ 59 h 107"/>
                <a:gd name="T60" fmla="*/ 260 w 35"/>
                <a:gd name="T61" fmla="*/ 54 h 107"/>
                <a:gd name="T62" fmla="*/ 260 w 35"/>
                <a:gd name="T63" fmla="*/ 50 h 107"/>
                <a:gd name="T64" fmla="*/ 229 w 35"/>
                <a:gd name="T65" fmla="*/ 48 h 107"/>
                <a:gd name="T66" fmla="*/ 183 w 35"/>
                <a:gd name="T67" fmla="*/ 42 h 107"/>
                <a:gd name="T68" fmla="*/ 144 w 35"/>
                <a:gd name="T69" fmla="*/ 34 h 107"/>
                <a:gd name="T70" fmla="*/ 108 w 35"/>
                <a:gd name="T71" fmla="*/ 25 h 107"/>
                <a:gd name="T72" fmla="*/ 69 w 35"/>
                <a:gd name="T73" fmla="*/ 19 h 107"/>
                <a:gd name="T74" fmla="*/ 39 w 35"/>
                <a:gd name="T75" fmla="*/ 10 h 107"/>
                <a:gd name="T76" fmla="*/ 16 w 35"/>
                <a:gd name="T77" fmla="*/ 6 h 107"/>
                <a:gd name="T78" fmla="*/ 8 w 35"/>
                <a:gd name="T79" fmla="*/ 1 h 107"/>
                <a:gd name="T80" fmla="*/ 8 w 35"/>
                <a:gd name="T81" fmla="*/ 1 h 107"/>
                <a:gd name="T82" fmla="*/ 8 w 35"/>
                <a:gd name="T83" fmla="*/ 1 h 107"/>
                <a:gd name="T84" fmla="*/ 8 w 35"/>
                <a:gd name="T85" fmla="*/ 1 h 107"/>
                <a:gd name="T86" fmla="*/ 8 w 35"/>
                <a:gd name="T87" fmla="*/ 1 h 107"/>
                <a:gd name="T88" fmla="*/ 8 w 35"/>
                <a:gd name="T89" fmla="*/ 1 h 107"/>
                <a:gd name="T90" fmla="*/ 8 w 35"/>
                <a:gd name="T91" fmla="*/ 1 h 107"/>
                <a:gd name="T92" fmla="*/ 8 w 35"/>
                <a:gd name="T93" fmla="*/ 1 h 107"/>
                <a:gd name="T94" fmla="*/ 8 w 35"/>
                <a:gd name="T95" fmla="*/ 1 h 107"/>
                <a:gd name="T96" fmla="*/ 8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1" y="1"/>
                  </a:moveTo>
                  <a:lnTo>
                    <a:pt x="1" y="3"/>
                  </a:lnTo>
                  <a:lnTo>
                    <a:pt x="1" y="5"/>
                  </a:lnTo>
                  <a:lnTo>
                    <a:pt x="3" y="6"/>
                  </a:lnTo>
                  <a:lnTo>
                    <a:pt x="3" y="9"/>
                  </a:lnTo>
                  <a:lnTo>
                    <a:pt x="5" y="10"/>
                  </a:lnTo>
                  <a:lnTo>
                    <a:pt x="5" y="13"/>
                  </a:lnTo>
                  <a:lnTo>
                    <a:pt x="6" y="14"/>
                  </a:lnTo>
                  <a:lnTo>
                    <a:pt x="6" y="18"/>
                  </a:lnTo>
                  <a:lnTo>
                    <a:pt x="6" y="22"/>
                  </a:lnTo>
                  <a:lnTo>
                    <a:pt x="6" y="25"/>
                  </a:lnTo>
                  <a:lnTo>
                    <a:pt x="6" y="28"/>
                  </a:lnTo>
                  <a:lnTo>
                    <a:pt x="5" y="31"/>
                  </a:lnTo>
                  <a:lnTo>
                    <a:pt x="4" y="35"/>
                  </a:lnTo>
                  <a:lnTo>
                    <a:pt x="2" y="38"/>
                  </a:lnTo>
                  <a:lnTo>
                    <a:pt x="0" y="41"/>
                  </a:lnTo>
                  <a:lnTo>
                    <a:pt x="0" y="42"/>
                  </a:lnTo>
                  <a:lnTo>
                    <a:pt x="1" y="43"/>
                  </a:lnTo>
                  <a:lnTo>
                    <a:pt x="3" y="44"/>
                  </a:lnTo>
                  <a:lnTo>
                    <a:pt x="5" y="45"/>
                  </a:lnTo>
                  <a:lnTo>
                    <a:pt x="6" y="46"/>
                  </a:lnTo>
                  <a:lnTo>
                    <a:pt x="9" y="48"/>
                  </a:lnTo>
                  <a:lnTo>
                    <a:pt x="11" y="50"/>
                  </a:lnTo>
                  <a:lnTo>
                    <a:pt x="15" y="51"/>
                  </a:lnTo>
                  <a:lnTo>
                    <a:pt x="17" y="54"/>
                  </a:lnTo>
                  <a:lnTo>
                    <a:pt x="20" y="56"/>
                  </a:lnTo>
                  <a:lnTo>
                    <a:pt x="22" y="58"/>
                  </a:lnTo>
                  <a:lnTo>
                    <a:pt x="25" y="60"/>
                  </a:lnTo>
                  <a:lnTo>
                    <a:pt x="26" y="61"/>
                  </a:lnTo>
                  <a:lnTo>
                    <a:pt x="28" y="63"/>
                  </a:lnTo>
                  <a:lnTo>
                    <a:pt x="29" y="64"/>
                  </a:lnTo>
                  <a:lnTo>
                    <a:pt x="30" y="64"/>
                  </a:lnTo>
                  <a:lnTo>
                    <a:pt x="30" y="65"/>
                  </a:lnTo>
                  <a:lnTo>
                    <a:pt x="30" y="66"/>
                  </a:lnTo>
                  <a:lnTo>
                    <a:pt x="30" y="69"/>
                  </a:lnTo>
                  <a:lnTo>
                    <a:pt x="30" y="72"/>
                  </a:lnTo>
                  <a:lnTo>
                    <a:pt x="29" y="76"/>
                  </a:lnTo>
                  <a:lnTo>
                    <a:pt x="29" y="79"/>
                  </a:lnTo>
                  <a:lnTo>
                    <a:pt x="29" y="83"/>
                  </a:lnTo>
                  <a:lnTo>
                    <a:pt x="29" y="87"/>
                  </a:lnTo>
                  <a:lnTo>
                    <a:pt x="28" y="92"/>
                  </a:lnTo>
                  <a:lnTo>
                    <a:pt x="28" y="95"/>
                  </a:lnTo>
                  <a:lnTo>
                    <a:pt x="28" y="99"/>
                  </a:lnTo>
                  <a:lnTo>
                    <a:pt x="28" y="101"/>
                  </a:lnTo>
                  <a:lnTo>
                    <a:pt x="28" y="104"/>
                  </a:lnTo>
                  <a:lnTo>
                    <a:pt x="28" y="105"/>
                  </a:lnTo>
                  <a:lnTo>
                    <a:pt x="28" y="106"/>
                  </a:lnTo>
                  <a:lnTo>
                    <a:pt x="29" y="105"/>
                  </a:lnTo>
                  <a:lnTo>
                    <a:pt x="29" y="103"/>
                  </a:lnTo>
                  <a:lnTo>
                    <a:pt x="29" y="100"/>
                  </a:lnTo>
                  <a:lnTo>
                    <a:pt x="29" y="98"/>
                  </a:lnTo>
                  <a:lnTo>
                    <a:pt x="30" y="95"/>
                  </a:lnTo>
                  <a:lnTo>
                    <a:pt x="30" y="92"/>
                  </a:lnTo>
                  <a:lnTo>
                    <a:pt x="32" y="88"/>
                  </a:lnTo>
                  <a:lnTo>
                    <a:pt x="32" y="84"/>
                  </a:lnTo>
                  <a:lnTo>
                    <a:pt x="34" y="80"/>
                  </a:lnTo>
                  <a:lnTo>
                    <a:pt x="34" y="78"/>
                  </a:lnTo>
                  <a:lnTo>
                    <a:pt x="34" y="75"/>
                  </a:lnTo>
                  <a:lnTo>
                    <a:pt x="34" y="72"/>
                  </a:lnTo>
                  <a:lnTo>
                    <a:pt x="34" y="68"/>
                  </a:lnTo>
                  <a:lnTo>
                    <a:pt x="34" y="66"/>
                  </a:lnTo>
                  <a:lnTo>
                    <a:pt x="34" y="64"/>
                  </a:lnTo>
                  <a:lnTo>
                    <a:pt x="34" y="62"/>
                  </a:lnTo>
                  <a:lnTo>
                    <a:pt x="34" y="60"/>
                  </a:lnTo>
                  <a:lnTo>
                    <a:pt x="30" y="59"/>
                  </a:lnTo>
                  <a:lnTo>
                    <a:pt x="28" y="55"/>
                  </a:lnTo>
                  <a:lnTo>
                    <a:pt x="24" y="51"/>
                  </a:lnTo>
                  <a:lnTo>
                    <a:pt x="22" y="46"/>
                  </a:lnTo>
                  <a:lnTo>
                    <a:pt x="19" y="42"/>
                  </a:lnTo>
                  <a:lnTo>
                    <a:pt x="17" y="37"/>
                  </a:lnTo>
                  <a:lnTo>
                    <a:pt x="14" y="31"/>
                  </a:lnTo>
                  <a:lnTo>
                    <a:pt x="12" y="26"/>
                  </a:lnTo>
                  <a:lnTo>
                    <a:pt x="9" y="22"/>
                  </a:lnTo>
                  <a:lnTo>
                    <a:pt x="7" y="17"/>
                  </a:lnTo>
                  <a:lnTo>
                    <a:pt x="5" y="13"/>
                  </a:lnTo>
                  <a:lnTo>
                    <a:pt x="4" y="8"/>
                  </a:lnTo>
                  <a:lnTo>
                    <a:pt x="2" y="6"/>
                  </a:lnTo>
                  <a:lnTo>
                    <a:pt x="2" y="3"/>
                  </a:lnTo>
                  <a:lnTo>
                    <a:pt x="1" y="1"/>
                  </a:lnTo>
                  <a:lnTo>
                    <a:pt x="1" y="0"/>
                  </a:lnTo>
                  <a:lnTo>
                    <a:pt x="1" y="1"/>
                  </a:lnTo>
                </a:path>
              </a:pathLst>
            </a:custGeom>
            <a:solidFill>
              <a:srgbClr val="F8F8F8"/>
            </a:solidFill>
            <a:ln w="9048">
              <a:solidFill>
                <a:srgbClr val="DDDDDD"/>
              </a:solidFill>
              <a:round/>
              <a:headEnd/>
              <a:tailEnd/>
            </a:ln>
          </p:spPr>
          <p:txBody>
            <a:bodyPr/>
            <a:lstStyle/>
            <a:p>
              <a:endParaRPr lang="it-IT"/>
            </a:p>
          </p:txBody>
        </p:sp>
        <p:sp>
          <p:nvSpPr>
            <p:cNvPr id="16468" name="Freeform 78"/>
            <p:cNvSpPr>
              <a:spLocks/>
            </p:cNvSpPr>
            <p:nvPr/>
          </p:nvSpPr>
          <p:spPr bwMode="auto">
            <a:xfrm>
              <a:off x="4418" y="1319"/>
              <a:ext cx="155" cy="70"/>
            </a:xfrm>
            <a:custGeom>
              <a:avLst/>
              <a:gdLst>
                <a:gd name="T0" fmla="*/ 308 w 79"/>
                <a:gd name="T1" fmla="*/ 0 h 76"/>
                <a:gd name="T2" fmla="*/ 243 w 79"/>
                <a:gd name="T3" fmla="*/ 4 h 76"/>
                <a:gd name="T4" fmla="*/ 173 w 79"/>
                <a:gd name="T5" fmla="*/ 10 h 76"/>
                <a:gd name="T6" fmla="*/ 120 w 79"/>
                <a:gd name="T7" fmla="*/ 19 h 76"/>
                <a:gd name="T8" fmla="*/ 104 w 79"/>
                <a:gd name="T9" fmla="*/ 29 h 76"/>
                <a:gd name="T10" fmla="*/ 135 w 79"/>
                <a:gd name="T11" fmla="*/ 39 h 76"/>
                <a:gd name="T12" fmla="*/ 243 w 79"/>
                <a:gd name="T13" fmla="*/ 47 h 76"/>
                <a:gd name="T14" fmla="*/ 447 w 79"/>
                <a:gd name="T15" fmla="*/ 52 h 76"/>
                <a:gd name="T16" fmla="*/ 581 w 79"/>
                <a:gd name="T17" fmla="*/ 53 h 76"/>
                <a:gd name="T18" fmla="*/ 551 w 79"/>
                <a:gd name="T19" fmla="*/ 54 h 76"/>
                <a:gd name="T20" fmla="*/ 496 w 79"/>
                <a:gd name="T21" fmla="*/ 55 h 76"/>
                <a:gd name="T22" fmla="*/ 432 w 79"/>
                <a:gd name="T23" fmla="*/ 57 h 76"/>
                <a:gd name="T24" fmla="*/ 361 w 79"/>
                <a:gd name="T25" fmla="*/ 59 h 76"/>
                <a:gd name="T26" fmla="*/ 288 w 79"/>
                <a:gd name="T27" fmla="*/ 59 h 76"/>
                <a:gd name="T28" fmla="*/ 204 w 79"/>
                <a:gd name="T29" fmla="*/ 59 h 76"/>
                <a:gd name="T30" fmla="*/ 143 w 79"/>
                <a:gd name="T31" fmla="*/ 55 h 76"/>
                <a:gd name="T32" fmla="*/ 84 w 79"/>
                <a:gd name="T33" fmla="*/ 52 h 76"/>
                <a:gd name="T34" fmla="*/ 47 w 79"/>
                <a:gd name="T35" fmla="*/ 48 h 76"/>
                <a:gd name="T36" fmla="*/ 16 w 79"/>
                <a:gd name="T37" fmla="*/ 43 h 76"/>
                <a:gd name="T38" fmla="*/ 8 w 79"/>
                <a:gd name="T39" fmla="*/ 39 h 76"/>
                <a:gd name="T40" fmla="*/ 0 w 79"/>
                <a:gd name="T41" fmla="*/ 35 h 76"/>
                <a:gd name="T42" fmla="*/ 0 w 79"/>
                <a:gd name="T43" fmla="*/ 32 h 76"/>
                <a:gd name="T44" fmla="*/ 8 w 79"/>
                <a:gd name="T45" fmla="*/ 29 h 76"/>
                <a:gd name="T46" fmla="*/ 8 w 79"/>
                <a:gd name="T47" fmla="*/ 28 h 76"/>
                <a:gd name="T48" fmla="*/ 16 w 79"/>
                <a:gd name="T49" fmla="*/ 23 h 76"/>
                <a:gd name="T50" fmla="*/ 47 w 79"/>
                <a:gd name="T51" fmla="*/ 14 h 76"/>
                <a:gd name="T52" fmla="*/ 84 w 79"/>
                <a:gd name="T53" fmla="*/ 7 h 76"/>
                <a:gd name="T54" fmla="*/ 143 w 79"/>
                <a:gd name="T55" fmla="*/ 4 h 76"/>
                <a:gd name="T56" fmla="*/ 204 w 79"/>
                <a:gd name="T57" fmla="*/ 2 h 76"/>
                <a:gd name="T58" fmla="*/ 257 w 79"/>
                <a:gd name="T59" fmla="*/ 1 h 76"/>
                <a:gd name="T60" fmla="*/ 300 w 79"/>
                <a:gd name="T61" fmla="*/ 0 h 76"/>
                <a:gd name="T62" fmla="*/ 332 w 79"/>
                <a:gd name="T63" fmla="*/ 0 h 76"/>
                <a:gd name="T64" fmla="*/ 339 w 79"/>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9"/>
                <a:gd name="T100" fmla="*/ 0 h 76"/>
                <a:gd name="T101" fmla="*/ 79 w 79"/>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9" h="76">
                  <a:moveTo>
                    <a:pt x="45" y="0"/>
                  </a:moveTo>
                  <a:lnTo>
                    <a:pt x="41" y="0"/>
                  </a:lnTo>
                  <a:lnTo>
                    <a:pt x="37" y="1"/>
                  </a:lnTo>
                  <a:lnTo>
                    <a:pt x="32" y="4"/>
                  </a:lnTo>
                  <a:lnTo>
                    <a:pt x="28" y="8"/>
                  </a:lnTo>
                  <a:lnTo>
                    <a:pt x="23" y="13"/>
                  </a:lnTo>
                  <a:lnTo>
                    <a:pt x="20" y="19"/>
                  </a:lnTo>
                  <a:lnTo>
                    <a:pt x="16" y="25"/>
                  </a:lnTo>
                  <a:lnTo>
                    <a:pt x="15" y="31"/>
                  </a:lnTo>
                  <a:lnTo>
                    <a:pt x="14" y="38"/>
                  </a:lnTo>
                  <a:lnTo>
                    <a:pt x="15" y="44"/>
                  </a:lnTo>
                  <a:lnTo>
                    <a:pt x="18" y="50"/>
                  </a:lnTo>
                  <a:lnTo>
                    <a:pt x="25" y="55"/>
                  </a:lnTo>
                  <a:lnTo>
                    <a:pt x="32" y="60"/>
                  </a:lnTo>
                  <a:lnTo>
                    <a:pt x="44" y="64"/>
                  </a:lnTo>
                  <a:lnTo>
                    <a:pt x="59" y="66"/>
                  </a:lnTo>
                  <a:lnTo>
                    <a:pt x="78" y="67"/>
                  </a:lnTo>
                  <a:lnTo>
                    <a:pt x="77" y="68"/>
                  </a:lnTo>
                  <a:lnTo>
                    <a:pt x="76" y="68"/>
                  </a:lnTo>
                  <a:lnTo>
                    <a:pt x="73" y="70"/>
                  </a:lnTo>
                  <a:lnTo>
                    <a:pt x="70" y="70"/>
                  </a:lnTo>
                  <a:lnTo>
                    <a:pt x="66" y="71"/>
                  </a:lnTo>
                  <a:lnTo>
                    <a:pt x="62" y="71"/>
                  </a:lnTo>
                  <a:lnTo>
                    <a:pt x="57" y="73"/>
                  </a:lnTo>
                  <a:lnTo>
                    <a:pt x="54" y="73"/>
                  </a:lnTo>
                  <a:lnTo>
                    <a:pt x="48" y="75"/>
                  </a:lnTo>
                  <a:lnTo>
                    <a:pt x="43" y="75"/>
                  </a:lnTo>
                  <a:lnTo>
                    <a:pt x="38" y="75"/>
                  </a:lnTo>
                  <a:lnTo>
                    <a:pt x="33" y="75"/>
                  </a:lnTo>
                  <a:lnTo>
                    <a:pt x="27" y="75"/>
                  </a:lnTo>
                  <a:lnTo>
                    <a:pt x="23" y="73"/>
                  </a:lnTo>
                  <a:lnTo>
                    <a:pt x="19" y="71"/>
                  </a:lnTo>
                  <a:lnTo>
                    <a:pt x="15" y="68"/>
                  </a:lnTo>
                  <a:lnTo>
                    <a:pt x="11" y="66"/>
                  </a:lnTo>
                  <a:lnTo>
                    <a:pt x="8" y="63"/>
                  </a:lnTo>
                  <a:lnTo>
                    <a:pt x="6" y="61"/>
                  </a:lnTo>
                  <a:lnTo>
                    <a:pt x="4" y="57"/>
                  </a:lnTo>
                  <a:lnTo>
                    <a:pt x="2" y="55"/>
                  </a:lnTo>
                  <a:lnTo>
                    <a:pt x="2" y="52"/>
                  </a:lnTo>
                  <a:lnTo>
                    <a:pt x="1" y="50"/>
                  </a:lnTo>
                  <a:lnTo>
                    <a:pt x="1" y="46"/>
                  </a:lnTo>
                  <a:lnTo>
                    <a:pt x="0" y="44"/>
                  </a:lnTo>
                  <a:lnTo>
                    <a:pt x="0" y="43"/>
                  </a:lnTo>
                  <a:lnTo>
                    <a:pt x="0" y="41"/>
                  </a:lnTo>
                  <a:lnTo>
                    <a:pt x="1" y="38"/>
                  </a:lnTo>
                  <a:lnTo>
                    <a:pt x="1" y="36"/>
                  </a:lnTo>
                  <a:lnTo>
                    <a:pt x="2" y="35"/>
                  </a:lnTo>
                  <a:lnTo>
                    <a:pt x="2" y="29"/>
                  </a:lnTo>
                  <a:lnTo>
                    <a:pt x="4" y="22"/>
                  </a:lnTo>
                  <a:lnTo>
                    <a:pt x="6" y="17"/>
                  </a:lnTo>
                  <a:lnTo>
                    <a:pt x="8" y="12"/>
                  </a:lnTo>
                  <a:lnTo>
                    <a:pt x="11" y="10"/>
                  </a:lnTo>
                  <a:lnTo>
                    <a:pt x="15" y="6"/>
                  </a:lnTo>
                  <a:lnTo>
                    <a:pt x="19" y="4"/>
                  </a:lnTo>
                  <a:lnTo>
                    <a:pt x="23" y="2"/>
                  </a:lnTo>
                  <a:lnTo>
                    <a:pt x="27" y="2"/>
                  </a:lnTo>
                  <a:lnTo>
                    <a:pt x="30" y="1"/>
                  </a:lnTo>
                  <a:lnTo>
                    <a:pt x="34" y="1"/>
                  </a:lnTo>
                  <a:lnTo>
                    <a:pt x="38" y="0"/>
                  </a:lnTo>
                  <a:lnTo>
                    <a:pt x="40" y="0"/>
                  </a:lnTo>
                  <a:lnTo>
                    <a:pt x="42" y="0"/>
                  </a:lnTo>
                  <a:lnTo>
                    <a:pt x="44" y="0"/>
                  </a:lnTo>
                  <a:lnTo>
                    <a:pt x="45" y="0"/>
                  </a:lnTo>
                </a:path>
              </a:pathLst>
            </a:custGeom>
            <a:solidFill>
              <a:srgbClr val="F8F8F8"/>
            </a:solidFill>
            <a:ln w="9048">
              <a:solidFill>
                <a:srgbClr val="DDDDDD"/>
              </a:solidFill>
              <a:round/>
              <a:headEnd/>
              <a:tailEnd/>
            </a:ln>
          </p:spPr>
          <p:txBody>
            <a:bodyPr/>
            <a:lstStyle/>
            <a:p>
              <a:endParaRPr lang="it-IT"/>
            </a:p>
          </p:txBody>
        </p:sp>
        <p:sp>
          <p:nvSpPr>
            <p:cNvPr id="16469" name="Freeform 79"/>
            <p:cNvSpPr>
              <a:spLocks/>
            </p:cNvSpPr>
            <p:nvPr/>
          </p:nvSpPr>
          <p:spPr bwMode="auto">
            <a:xfrm>
              <a:off x="5203" y="1318"/>
              <a:ext cx="134" cy="72"/>
            </a:xfrm>
            <a:custGeom>
              <a:avLst/>
              <a:gdLst>
                <a:gd name="T0" fmla="*/ 128 w 67"/>
                <a:gd name="T1" fmla="*/ 1 h 78"/>
                <a:gd name="T2" fmla="*/ 208 w 67"/>
                <a:gd name="T3" fmla="*/ 5 h 78"/>
                <a:gd name="T4" fmla="*/ 296 w 67"/>
                <a:gd name="T5" fmla="*/ 11 h 78"/>
                <a:gd name="T6" fmla="*/ 368 w 67"/>
                <a:gd name="T7" fmla="*/ 20 h 78"/>
                <a:gd name="T8" fmla="*/ 416 w 67"/>
                <a:gd name="T9" fmla="*/ 30 h 78"/>
                <a:gd name="T10" fmla="*/ 408 w 67"/>
                <a:gd name="T11" fmla="*/ 41 h 78"/>
                <a:gd name="T12" fmla="*/ 320 w 67"/>
                <a:gd name="T13" fmla="*/ 50 h 78"/>
                <a:gd name="T14" fmla="*/ 128 w 67"/>
                <a:gd name="T15" fmla="*/ 56 h 78"/>
                <a:gd name="T16" fmla="*/ 0 w 67"/>
                <a:gd name="T17" fmla="*/ 60 h 78"/>
                <a:gd name="T18" fmla="*/ 16 w 67"/>
                <a:gd name="T19" fmla="*/ 60 h 78"/>
                <a:gd name="T20" fmla="*/ 64 w 67"/>
                <a:gd name="T21" fmla="*/ 61 h 78"/>
                <a:gd name="T22" fmla="*/ 112 w 67"/>
                <a:gd name="T23" fmla="*/ 61 h 78"/>
                <a:gd name="T24" fmla="*/ 176 w 67"/>
                <a:gd name="T25" fmla="*/ 61 h 78"/>
                <a:gd name="T26" fmla="*/ 248 w 67"/>
                <a:gd name="T27" fmla="*/ 61 h 78"/>
                <a:gd name="T28" fmla="*/ 320 w 67"/>
                <a:gd name="T29" fmla="*/ 58 h 78"/>
                <a:gd name="T30" fmla="*/ 384 w 67"/>
                <a:gd name="T31" fmla="*/ 56 h 78"/>
                <a:gd name="T32" fmla="*/ 448 w 67"/>
                <a:gd name="T33" fmla="*/ 52 h 78"/>
                <a:gd name="T34" fmla="*/ 480 w 67"/>
                <a:gd name="T35" fmla="*/ 48 h 78"/>
                <a:gd name="T36" fmla="*/ 504 w 67"/>
                <a:gd name="T37" fmla="*/ 44 h 78"/>
                <a:gd name="T38" fmla="*/ 512 w 67"/>
                <a:gd name="T39" fmla="*/ 40 h 78"/>
                <a:gd name="T40" fmla="*/ 528 w 67"/>
                <a:gd name="T41" fmla="*/ 36 h 78"/>
                <a:gd name="T42" fmla="*/ 528 w 67"/>
                <a:gd name="T43" fmla="*/ 33 h 78"/>
                <a:gd name="T44" fmla="*/ 528 w 67"/>
                <a:gd name="T45" fmla="*/ 30 h 78"/>
                <a:gd name="T46" fmla="*/ 528 w 67"/>
                <a:gd name="T47" fmla="*/ 29 h 78"/>
                <a:gd name="T48" fmla="*/ 512 w 67"/>
                <a:gd name="T49" fmla="*/ 24 h 78"/>
                <a:gd name="T50" fmla="*/ 472 w 67"/>
                <a:gd name="T51" fmla="*/ 15 h 78"/>
                <a:gd name="T52" fmla="*/ 408 w 67"/>
                <a:gd name="T53" fmla="*/ 7 h 78"/>
                <a:gd name="T54" fmla="*/ 344 w 67"/>
                <a:gd name="T55" fmla="*/ 5 h 78"/>
                <a:gd name="T56" fmla="*/ 264 w 67"/>
                <a:gd name="T57" fmla="*/ 2 h 78"/>
                <a:gd name="T58" fmla="*/ 200 w 67"/>
                <a:gd name="T59" fmla="*/ 1 h 78"/>
                <a:gd name="T60" fmla="*/ 136 w 67"/>
                <a:gd name="T61" fmla="*/ 0 h 78"/>
                <a:gd name="T62" fmla="*/ 112 w 67"/>
                <a:gd name="T63" fmla="*/ 0 h 78"/>
                <a:gd name="T64" fmla="*/ 112 w 6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78"/>
                <a:gd name="T101" fmla="*/ 67 w 6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78">
                  <a:moveTo>
                    <a:pt x="14" y="0"/>
                  </a:moveTo>
                  <a:lnTo>
                    <a:pt x="16" y="1"/>
                  </a:lnTo>
                  <a:lnTo>
                    <a:pt x="21" y="2"/>
                  </a:lnTo>
                  <a:lnTo>
                    <a:pt x="26" y="5"/>
                  </a:lnTo>
                  <a:lnTo>
                    <a:pt x="31" y="9"/>
                  </a:lnTo>
                  <a:lnTo>
                    <a:pt x="37" y="14"/>
                  </a:lnTo>
                  <a:lnTo>
                    <a:pt x="42" y="19"/>
                  </a:lnTo>
                  <a:lnTo>
                    <a:pt x="46" y="26"/>
                  </a:lnTo>
                  <a:lnTo>
                    <a:pt x="51" y="31"/>
                  </a:lnTo>
                  <a:lnTo>
                    <a:pt x="52" y="38"/>
                  </a:lnTo>
                  <a:lnTo>
                    <a:pt x="52" y="45"/>
                  </a:lnTo>
                  <a:lnTo>
                    <a:pt x="51" y="52"/>
                  </a:lnTo>
                  <a:lnTo>
                    <a:pt x="47" y="58"/>
                  </a:lnTo>
                  <a:lnTo>
                    <a:pt x="40" y="64"/>
                  </a:lnTo>
                  <a:lnTo>
                    <a:pt x="31" y="68"/>
                  </a:lnTo>
                  <a:lnTo>
                    <a:pt x="16" y="72"/>
                  </a:lnTo>
                  <a:lnTo>
                    <a:pt x="0" y="74"/>
                  </a:lnTo>
                  <a:lnTo>
                    <a:pt x="0" y="76"/>
                  </a:lnTo>
                  <a:lnTo>
                    <a:pt x="2" y="76"/>
                  </a:lnTo>
                  <a:lnTo>
                    <a:pt x="5" y="76"/>
                  </a:lnTo>
                  <a:lnTo>
                    <a:pt x="8" y="77"/>
                  </a:lnTo>
                  <a:lnTo>
                    <a:pt x="11" y="77"/>
                  </a:lnTo>
                  <a:lnTo>
                    <a:pt x="14" y="77"/>
                  </a:lnTo>
                  <a:lnTo>
                    <a:pt x="19" y="77"/>
                  </a:lnTo>
                  <a:lnTo>
                    <a:pt x="22" y="77"/>
                  </a:lnTo>
                  <a:lnTo>
                    <a:pt x="27" y="77"/>
                  </a:lnTo>
                  <a:lnTo>
                    <a:pt x="31" y="77"/>
                  </a:lnTo>
                  <a:lnTo>
                    <a:pt x="36" y="76"/>
                  </a:lnTo>
                  <a:lnTo>
                    <a:pt x="40" y="74"/>
                  </a:lnTo>
                  <a:lnTo>
                    <a:pt x="44" y="72"/>
                  </a:lnTo>
                  <a:lnTo>
                    <a:pt x="48" y="71"/>
                  </a:lnTo>
                  <a:lnTo>
                    <a:pt x="53" y="68"/>
                  </a:lnTo>
                  <a:lnTo>
                    <a:pt x="56" y="66"/>
                  </a:lnTo>
                  <a:lnTo>
                    <a:pt x="59" y="63"/>
                  </a:lnTo>
                  <a:lnTo>
                    <a:pt x="60" y="61"/>
                  </a:lnTo>
                  <a:lnTo>
                    <a:pt x="63" y="58"/>
                  </a:lnTo>
                  <a:lnTo>
                    <a:pt x="63" y="56"/>
                  </a:lnTo>
                  <a:lnTo>
                    <a:pt x="64" y="52"/>
                  </a:lnTo>
                  <a:lnTo>
                    <a:pt x="64" y="51"/>
                  </a:lnTo>
                  <a:lnTo>
                    <a:pt x="66" y="47"/>
                  </a:lnTo>
                  <a:lnTo>
                    <a:pt x="66" y="45"/>
                  </a:lnTo>
                  <a:lnTo>
                    <a:pt x="66" y="44"/>
                  </a:lnTo>
                  <a:lnTo>
                    <a:pt x="66" y="42"/>
                  </a:lnTo>
                  <a:lnTo>
                    <a:pt x="66" y="39"/>
                  </a:lnTo>
                  <a:lnTo>
                    <a:pt x="66" y="37"/>
                  </a:lnTo>
                  <a:lnTo>
                    <a:pt x="66" y="36"/>
                  </a:lnTo>
                  <a:lnTo>
                    <a:pt x="64" y="30"/>
                  </a:lnTo>
                  <a:lnTo>
                    <a:pt x="62" y="23"/>
                  </a:lnTo>
                  <a:lnTo>
                    <a:pt x="59" y="18"/>
                  </a:lnTo>
                  <a:lnTo>
                    <a:pt x="56" y="13"/>
                  </a:lnTo>
                  <a:lnTo>
                    <a:pt x="51" y="10"/>
                  </a:lnTo>
                  <a:lnTo>
                    <a:pt x="48" y="7"/>
                  </a:lnTo>
                  <a:lnTo>
                    <a:pt x="43" y="5"/>
                  </a:lnTo>
                  <a:lnTo>
                    <a:pt x="39" y="2"/>
                  </a:lnTo>
                  <a:lnTo>
                    <a:pt x="33" y="2"/>
                  </a:lnTo>
                  <a:lnTo>
                    <a:pt x="29" y="1"/>
                  </a:lnTo>
                  <a:lnTo>
                    <a:pt x="25" y="1"/>
                  </a:lnTo>
                  <a:lnTo>
                    <a:pt x="21" y="0"/>
                  </a:lnTo>
                  <a:lnTo>
                    <a:pt x="17" y="0"/>
                  </a:lnTo>
                  <a:lnTo>
                    <a:pt x="16" y="0"/>
                  </a:lnTo>
                  <a:lnTo>
                    <a:pt x="14" y="0"/>
                  </a:lnTo>
                </a:path>
              </a:pathLst>
            </a:custGeom>
            <a:solidFill>
              <a:srgbClr val="F8F8F8"/>
            </a:solidFill>
            <a:ln w="9048">
              <a:solidFill>
                <a:srgbClr val="DDDDDD"/>
              </a:solidFill>
              <a:round/>
              <a:headEnd/>
              <a:tailEnd/>
            </a:ln>
          </p:spPr>
          <p:txBody>
            <a:bodyPr/>
            <a:lstStyle/>
            <a:p>
              <a:endParaRPr lang="it-IT"/>
            </a:p>
          </p:txBody>
        </p:sp>
        <p:sp>
          <p:nvSpPr>
            <p:cNvPr id="16470" name="Freeform 80"/>
            <p:cNvSpPr>
              <a:spLocks/>
            </p:cNvSpPr>
            <p:nvPr/>
          </p:nvSpPr>
          <p:spPr bwMode="auto">
            <a:xfrm>
              <a:off x="4493" y="1326"/>
              <a:ext cx="209" cy="48"/>
            </a:xfrm>
            <a:custGeom>
              <a:avLst/>
              <a:gdLst>
                <a:gd name="T0" fmla="*/ 789 w 106"/>
                <a:gd name="T1" fmla="*/ 35 h 51"/>
                <a:gd name="T2" fmla="*/ 751 w 106"/>
                <a:gd name="T3" fmla="*/ 29 h 51"/>
                <a:gd name="T4" fmla="*/ 688 w 106"/>
                <a:gd name="T5" fmla="*/ 21 h 51"/>
                <a:gd name="T6" fmla="*/ 584 w 106"/>
                <a:gd name="T7" fmla="*/ 11 h 51"/>
                <a:gd name="T8" fmla="*/ 459 w 106"/>
                <a:gd name="T9" fmla="*/ 4 h 51"/>
                <a:gd name="T10" fmla="*/ 353 w 106"/>
                <a:gd name="T11" fmla="*/ 0 h 51"/>
                <a:gd name="T12" fmla="*/ 323 w 106"/>
                <a:gd name="T13" fmla="*/ 0 h 51"/>
                <a:gd name="T14" fmla="*/ 260 w 106"/>
                <a:gd name="T15" fmla="*/ 1 h 51"/>
                <a:gd name="T16" fmla="*/ 199 w 106"/>
                <a:gd name="T17" fmla="*/ 3 h 51"/>
                <a:gd name="T18" fmla="*/ 136 w 106"/>
                <a:gd name="T19" fmla="*/ 4 h 51"/>
                <a:gd name="T20" fmla="*/ 101 w 106"/>
                <a:gd name="T21" fmla="*/ 4 h 51"/>
                <a:gd name="T22" fmla="*/ 63 w 106"/>
                <a:gd name="T23" fmla="*/ 8 h 51"/>
                <a:gd name="T24" fmla="*/ 32 w 106"/>
                <a:gd name="T25" fmla="*/ 11 h 51"/>
                <a:gd name="T26" fmla="*/ 8 w 106"/>
                <a:gd name="T27" fmla="*/ 17 h 51"/>
                <a:gd name="T28" fmla="*/ 0 w 106"/>
                <a:gd name="T29" fmla="*/ 22 h 51"/>
                <a:gd name="T30" fmla="*/ 0 w 106"/>
                <a:gd name="T31" fmla="*/ 25 h 51"/>
                <a:gd name="T32" fmla="*/ 8 w 106"/>
                <a:gd name="T33" fmla="*/ 30 h 51"/>
                <a:gd name="T34" fmla="*/ 24 w 106"/>
                <a:gd name="T35" fmla="*/ 35 h 51"/>
                <a:gd name="T36" fmla="*/ 47 w 106"/>
                <a:gd name="T37" fmla="*/ 37 h 51"/>
                <a:gd name="T38" fmla="*/ 63 w 106"/>
                <a:gd name="T39" fmla="*/ 40 h 51"/>
                <a:gd name="T40" fmla="*/ 101 w 106"/>
                <a:gd name="T41" fmla="*/ 41 h 51"/>
                <a:gd name="T42" fmla="*/ 136 w 106"/>
                <a:gd name="T43" fmla="*/ 41 h 51"/>
                <a:gd name="T44" fmla="*/ 175 w 106"/>
                <a:gd name="T45" fmla="*/ 40 h 51"/>
                <a:gd name="T46" fmla="*/ 213 w 106"/>
                <a:gd name="T47" fmla="*/ 39 h 51"/>
                <a:gd name="T48" fmla="*/ 260 w 106"/>
                <a:gd name="T49" fmla="*/ 37 h 51"/>
                <a:gd name="T50" fmla="*/ 292 w 106"/>
                <a:gd name="T51" fmla="*/ 36 h 51"/>
                <a:gd name="T52" fmla="*/ 315 w 106"/>
                <a:gd name="T53" fmla="*/ 35 h 51"/>
                <a:gd name="T54" fmla="*/ 284 w 106"/>
                <a:gd name="T55" fmla="*/ 36 h 51"/>
                <a:gd name="T56" fmla="*/ 260 w 106"/>
                <a:gd name="T57" fmla="*/ 35 h 51"/>
                <a:gd name="T58" fmla="*/ 229 w 106"/>
                <a:gd name="T59" fmla="*/ 33 h 51"/>
                <a:gd name="T60" fmla="*/ 183 w 106"/>
                <a:gd name="T61" fmla="*/ 30 h 51"/>
                <a:gd name="T62" fmla="*/ 116 w 106"/>
                <a:gd name="T63" fmla="*/ 28 h 51"/>
                <a:gd name="T64" fmla="*/ 93 w 106"/>
                <a:gd name="T65" fmla="*/ 26 h 51"/>
                <a:gd name="T66" fmla="*/ 101 w 106"/>
                <a:gd name="T67" fmla="*/ 24 h 51"/>
                <a:gd name="T68" fmla="*/ 136 w 106"/>
                <a:gd name="T69" fmla="*/ 21 h 51"/>
                <a:gd name="T70" fmla="*/ 160 w 106"/>
                <a:gd name="T71" fmla="*/ 18 h 51"/>
                <a:gd name="T72" fmla="*/ 175 w 106"/>
                <a:gd name="T73" fmla="*/ 14 h 51"/>
                <a:gd name="T74" fmla="*/ 260 w 106"/>
                <a:gd name="T75" fmla="*/ 13 h 51"/>
                <a:gd name="T76" fmla="*/ 444 w 106"/>
                <a:gd name="T77" fmla="*/ 13 h 51"/>
                <a:gd name="T78" fmla="*/ 592 w 106"/>
                <a:gd name="T79" fmla="*/ 21 h 51"/>
                <a:gd name="T80" fmla="*/ 704 w 106"/>
                <a:gd name="T81" fmla="*/ 27 h 51"/>
                <a:gd name="T82" fmla="*/ 773 w 106"/>
                <a:gd name="T83" fmla="*/ 35 h 51"/>
                <a:gd name="T84" fmla="*/ 804 w 106"/>
                <a:gd name="T85" fmla="*/ 36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6"/>
                <a:gd name="T130" fmla="*/ 0 h 51"/>
                <a:gd name="T131" fmla="*/ 106 w 106"/>
                <a:gd name="T132" fmla="*/ 51 h 5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6" h="51">
                  <a:moveTo>
                    <a:pt x="105" y="42"/>
                  </a:moveTo>
                  <a:lnTo>
                    <a:pt x="104" y="42"/>
                  </a:lnTo>
                  <a:lnTo>
                    <a:pt x="103" y="41"/>
                  </a:lnTo>
                  <a:lnTo>
                    <a:pt x="101" y="39"/>
                  </a:lnTo>
                  <a:lnTo>
                    <a:pt x="101" y="37"/>
                  </a:lnTo>
                  <a:lnTo>
                    <a:pt x="98" y="35"/>
                  </a:lnTo>
                  <a:lnTo>
                    <a:pt x="96" y="31"/>
                  </a:lnTo>
                  <a:lnTo>
                    <a:pt x="92" y="27"/>
                  </a:lnTo>
                  <a:lnTo>
                    <a:pt x="90" y="24"/>
                  </a:lnTo>
                  <a:lnTo>
                    <a:pt x="85" y="21"/>
                  </a:lnTo>
                  <a:lnTo>
                    <a:pt x="82" y="17"/>
                  </a:lnTo>
                  <a:lnTo>
                    <a:pt x="76" y="14"/>
                  </a:lnTo>
                  <a:lnTo>
                    <a:pt x="72" y="10"/>
                  </a:lnTo>
                  <a:lnTo>
                    <a:pt x="66" y="8"/>
                  </a:lnTo>
                  <a:lnTo>
                    <a:pt x="60" y="4"/>
                  </a:lnTo>
                  <a:lnTo>
                    <a:pt x="54" y="3"/>
                  </a:lnTo>
                  <a:lnTo>
                    <a:pt x="48" y="0"/>
                  </a:lnTo>
                  <a:lnTo>
                    <a:pt x="46" y="0"/>
                  </a:lnTo>
                  <a:lnTo>
                    <a:pt x="44" y="0"/>
                  </a:lnTo>
                  <a:lnTo>
                    <a:pt x="42" y="0"/>
                  </a:lnTo>
                  <a:lnTo>
                    <a:pt x="39" y="1"/>
                  </a:lnTo>
                  <a:lnTo>
                    <a:pt x="37" y="1"/>
                  </a:lnTo>
                  <a:lnTo>
                    <a:pt x="34" y="1"/>
                  </a:lnTo>
                  <a:lnTo>
                    <a:pt x="32" y="1"/>
                  </a:lnTo>
                  <a:lnTo>
                    <a:pt x="29" y="3"/>
                  </a:lnTo>
                  <a:lnTo>
                    <a:pt x="26" y="3"/>
                  </a:lnTo>
                  <a:lnTo>
                    <a:pt x="22" y="3"/>
                  </a:lnTo>
                  <a:lnTo>
                    <a:pt x="21" y="3"/>
                  </a:lnTo>
                  <a:lnTo>
                    <a:pt x="18" y="4"/>
                  </a:lnTo>
                  <a:lnTo>
                    <a:pt x="16" y="4"/>
                  </a:lnTo>
                  <a:lnTo>
                    <a:pt x="14" y="4"/>
                  </a:lnTo>
                  <a:lnTo>
                    <a:pt x="13" y="4"/>
                  </a:lnTo>
                  <a:lnTo>
                    <a:pt x="11" y="6"/>
                  </a:lnTo>
                  <a:lnTo>
                    <a:pt x="10" y="8"/>
                  </a:lnTo>
                  <a:lnTo>
                    <a:pt x="8" y="9"/>
                  </a:lnTo>
                  <a:lnTo>
                    <a:pt x="7" y="10"/>
                  </a:lnTo>
                  <a:lnTo>
                    <a:pt x="5" y="12"/>
                  </a:lnTo>
                  <a:lnTo>
                    <a:pt x="4" y="14"/>
                  </a:lnTo>
                  <a:lnTo>
                    <a:pt x="3" y="16"/>
                  </a:lnTo>
                  <a:lnTo>
                    <a:pt x="3" y="17"/>
                  </a:lnTo>
                  <a:lnTo>
                    <a:pt x="1" y="20"/>
                  </a:lnTo>
                  <a:lnTo>
                    <a:pt x="1" y="22"/>
                  </a:lnTo>
                  <a:lnTo>
                    <a:pt x="0" y="24"/>
                  </a:lnTo>
                  <a:lnTo>
                    <a:pt x="0" y="26"/>
                  </a:lnTo>
                  <a:lnTo>
                    <a:pt x="0" y="27"/>
                  </a:lnTo>
                  <a:lnTo>
                    <a:pt x="0" y="29"/>
                  </a:lnTo>
                  <a:lnTo>
                    <a:pt x="0" y="31"/>
                  </a:lnTo>
                  <a:lnTo>
                    <a:pt x="1" y="32"/>
                  </a:lnTo>
                  <a:lnTo>
                    <a:pt x="1" y="34"/>
                  </a:lnTo>
                  <a:lnTo>
                    <a:pt x="1" y="36"/>
                  </a:lnTo>
                  <a:lnTo>
                    <a:pt x="1" y="38"/>
                  </a:lnTo>
                  <a:lnTo>
                    <a:pt x="3" y="39"/>
                  </a:lnTo>
                  <a:lnTo>
                    <a:pt x="3" y="41"/>
                  </a:lnTo>
                  <a:lnTo>
                    <a:pt x="4" y="42"/>
                  </a:lnTo>
                  <a:lnTo>
                    <a:pt x="4" y="44"/>
                  </a:lnTo>
                  <a:lnTo>
                    <a:pt x="6" y="44"/>
                  </a:lnTo>
                  <a:lnTo>
                    <a:pt x="6" y="46"/>
                  </a:lnTo>
                  <a:lnTo>
                    <a:pt x="8" y="46"/>
                  </a:lnTo>
                  <a:lnTo>
                    <a:pt x="8" y="48"/>
                  </a:lnTo>
                  <a:lnTo>
                    <a:pt x="10" y="48"/>
                  </a:lnTo>
                  <a:lnTo>
                    <a:pt x="11" y="50"/>
                  </a:lnTo>
                  <a:lnTo>
                    <a:pt x="13" y="50"/>
                  </a:lnTo>
                  <a:lnTo>
                    <a:pt x="15" y="50"/>
                  </a:lnTo>
                  <a:lnTo>
                    <a:pt x="16" y="50"/>
                  </a:lnTo>
                  <a:lnTo>
                    <a:pt x="18" y="50"/>
                  </a:lnTo>
                  <a:lnTo>
                    <a:pt x="19" y="50"/>
                  </a:lnTo>
                  <a:lnTo>
                    <a:pt x="21" y="50"/>
                  </a:lnTo>
                  <a:lnTo>
                    <a:pt x="23" y="49"/>
                  </a:lnTo>
                  <a:lnTo>
                    <a:pt x="24" y="49"/>
                  </a:lnTo>
                  <a:lnTo>
                    <a:pt x="26" y="47"/>
                  </a:lnTo>
                  <a:lnTo>
                    <a:pt x="28" y="47"/>
                  </a:lnTo>
                  <a:lnTo>
                    <a:pt x="31" y="45"/>
                  </a:lnTo>
                  <a:lnTo>
                    <a:pt x="32" y="45"/>
                  </a:lnTo>
                  <a:lnTo>
                    <a:pt x="34" y="44"/>
                  </a:lnTo>
                  <a:lnTo>
                    <a:pt x="35" y="44"/>
                  </a:lnTo>
                  <a:lnTo>
                    <a:pt x="37" y="42"/>
                  </a:lnTo>
                  <a:lnTo>
                    <a:pt x="38" y="42"/>
                  </a:lnTo>
                  <a:lnTo>
                    <a:pt x="39" y="42"/>
                  </a:lnTo>
                  <a:lnTo>
                    <a:pt x="41" y="41"/>
                  </a:lnTo>
                  <a:lnTo>
                    <a:pt x="39" y="42"/>
                  </a:lnTo>
                  <a:lnTo>
                    <a:pt x="38" y="42"/>
                  </a:lnTo>
                  <a:lnTo>
                    <a:pt x="37" y="42"/>
                  </a:lnTo>
                  <a:lnTo>
                    <a:pt x="35" y="42"/>
                  </a:lnTo>
                  <a:lnTo>
                    <a:pt x="34" y="41"/>
                  </a:lnTo>
                  <a:lnTo>
                    <a:pt x="32" y="41"/>
                  </a:lnTo>
                  <a:lnTo>
                    <a:pt x="32" y="39"/>
                  </a:lnTo>
                  <a:lnTo>
                    <a:pt x="30" y="39"/>
                  </a:lnTo>
                  <a:lnTo>
                    <a:pt x="28" y="38"/>
                  </a:lnTo>
                  <a:lnTo>
                    <a:pt x="26" y="38"/>
                  </a:lnTo>
                  <a:lnTo>
                    <a:pt x="24" y="36"/>
                  </a:lnTo>
                  <a:lnTo>
                    <a:pt x="21" y="36"/>
                  </a:lnTo>
                  <a:lnTo>
                    <a:pt x="18" y="34"/>
                  </a:lnTo>
                  <a:lnTo>
                    <a:pt x="15" y="34"/>
                  </a:lnTo>
                  <a:lnTo>
                    <a:pt x="12" y="32"/>
                  </a:lnTo>
                  <a:lnTo>
                    <a:pt x="13" y="30"/>
                  </a:lnTo>
                  <a:lnTo>
                    <a:pt x="15" y="28"/>
                  </a:lnTo>
                  <a:lnTo>
                    <a:pt x="16" y="26"/>
                  </a:lnTo>
                  <a:lnTo>
                    <a:pt x="18" y="24"/>
                  </a:lnTo>
                  <a:lnTo>
                    <a:pt x="20" y="23"/>
                  </a:lnTo>
                  <a:lnTo>
                    <a:pt x="21" y="21"/>
                  </a:lnTo>
                  <a:lnTo>
                    <a:pt x="22" y="19"/>
                  </a:lnTo>
                  <a:lnTo>
                    <a:pt x="23" y="17"/>
                  </a:lnTo>
                  <a:lnTo>
                    <a:pt x="24" y="16"/>
                  </a:lnTo>
                  <a:lnTo>
                    <a:pt x="34" y="16"/>
                  </a:lnTo>
                  <a:lnTo>
                    <a:pt x="42" y="14"/>
                  </a:lnTo>
                  <a:lnTo>
                    <a:pt x="50" y="15"/>
                  </a:lnTo>
                  <a:lnTo>
                    <a:pt x="58" y="16"/>
                  </a:lnTo>
                  <a:lnTo>
                    <a:pt x="65" y="19"/>
                  </a:lnTo>
                  <a:lnTo>
                    <a:pt x="72" y="20"/>
                  </a:lnTo>
                  <a:lnTo>
                    <a:pt x="77" y="24"/>
                  </a:lnTo>
                  <a:lnTo>
                    <a:pt x="83" y="26"/>
                  </a:lnTo>
                  <a:lnTo>
                    <a:pt x="87" y="29"/>
                  </a:lnTo>
                  <a:lnTo>
                    <a:pt x="92" y="33"/>
                  </a:lnTo>
                  <a:lnTo>
                    <a:pt x="95" y="36"/>
                  </a:lnTo>
                  <a:lnTo>
                    <a:pt x="99" y="38"/>
                  </a:lnTo>
                  <a:lnTo>
                    <a:pt x="101" y="41"/>
                  </a:lnTo>
                  <a:lnTo>
                    <a:pt x="102" y="42"/>
                  </a:lnTo>
                  <a:lnTo>
                    <a:pt x="103" y="42"/>
                  </a:lnTo>
                  <a:lnTo>
                    <a:pt x="105" y="42"/>
                  </a:lnTo>
                </a:path>
              </a:pathLst>
            </a:custGeom>
            <a:solidFill>
              <a:srgbClr val="F8F8F8"/>
            </a:solidFill>
            <a:ln w="6350">
              <a:solidFill>
                <a:srgbClr val="DDDDDD"/>
              </a:solidFill>
              <a:round/>
              <a:headEnd/>
              <a:tailEnd/>
            </a:ln>
          </p:spPr>
          <p:txBody>
            <a:bodyPr/>
            <a:lstStyle/>
            <a:p>
              <a:endParaRPr lang="it-IT"/>
            </a:p>
          </p:txBody>
        </p:sp>
        <p:sp>
          <p:nvSpPr>
            <p:cNvPr id="16471" name="Freeform 81"/>
            <p:cNvSpPr>
              <a:spLocks/>
            </p:cNvSpPr>
            <p:nvPr/>
          </p:nvSpPr>
          <p:spPr bwMode="auto">
            <a:xfrm>
              <a:off x="5063" y="1328"/>
              <a:ext cx="206" cy="47"/>
            </a:xfrm>
            <a:custGeom>
              <a:avLst/>
              <a:gdLst>
                <a:gd name="T0" fmla="*/ 8 w 105"/>
                <a:gd name="T1" fmla="*/ 35 h 50"/>
                <a:gd name="T2" fmla="*/ 47 w 105"/>
                <a:gd name="T3" fmla="*/ 29 h 50"/>
                <a:gd name="T4" fmla="*/ 112 w 105"/>
                <a:gd name="T5" fmla="*/ 21 h 50"/>
                <a:gd name="T6" fmla="*/ 204 w 105"/>
                <a:gd name="T7" fmla="*/ 11 h 50"/>
                <a:gd name="T8" fmla="*/ 324 w 105"/>
                <a:gd name="T9" fmla="*/ 5 h 50"/>
                <a:gd name="T10" fmla="*/ 432 w 105"/>
                <a:gd name="T11" fmla="*/ 1 h 50"/>
                <a:gd name="T12" fmla="*/ 469 w 105"/>
                <a:gd name="T13" fmla="*/ 1 h 50"/>
                <a:gd name="T14" fmla="*/ 520 w 105"/>
                <a:gd name="T15" fmla="*/ 1 h 50"/>
                <a:gd name="T16" fmla="*/ 589 w 105"/>
                <a:gd name="T17" fmla="*/ 2 h 50"/>
                <a:gd name="T18" fmla="*/ 644 w 105"/>
                <a:gd name="T19" fmla="*/ 4 h 50"/>
                <a:gd name="T20" fmla="*/ 693 w 105"/>
                <a:gd name="T21" fmla="*/ 4 h 50"/>
                <a:gd name="T22" fmla="*/ 724 w 105"/>
                <a:gd name="T23" fmla="*/ 8 h 50"/>
                <a:gd name="T24" fmla="*/ 747 w 105"/>
                <a:gd name="T25" fmla="*/ 12 h 50"/>
                <a:gd name="T26" fmla="*/ 769 w 105"/>
                <a:gd name="T27" fmla="*/ 18 h 50"/>
                <a:gd name="T28" fmla="*/ 785 w 105"/>
                <a:gd name="T29" fmla="*/ 22 h 50"/>
                <a:gd name="T30" fmla="*/ 785 w 105"/>
                <a:gd name="T31" fmla="*/ 25 h 50"/>
                <a:gd name="T32" fmla="*/ 777 w 105"/>
                <a:gd name="T33" fmla="*/ 30 h 50"/>
                <a:gd name="T34" fmla="*/ 747 w 105"/>
                <a:gd name="T35" fmla="*/ 35 h 50"/>
                <a:gd name="T36" fmla="*/ 747 w 105"/>
                <a:gd name="T37" fmla="*/ 37 h 50"/>
                <a:gd name="T38" fmla="*/ 708 w 105"/>
                <a:gd name="T39" fmla="*/ 40 h 50"/>
                <a:gd name="T40" fmla="*/ 689 w 105"/>
                <a:gd name="T41" fmla="*/ 40 h 50"/>
                <a:gd name="T42" fmla="*/ 657 w 105"/>
                <a:gd name="T43" fmla="*/ 40 h 50"/>
                <a:gd name="T44" fmla="*/ 620 w 105"/>
                <a:gd name="T45" fmla="*/ 40 h 50"/>
                <a:gd name="T46" fmla="*/ 581 w 105"/>
                <a:gd name="T47" fmla="*/ 40 h 50"/>
                <a:gd name="T48" fmla="*/ 543 w 105"/>
                <a:gd name="T49" fmla="*/ 40 h 50"/>
                <a:gd name="T50" fmla="*/ 512 w 105"/>
                <a:gd name="T51" fmla="*/ 39 h 50"/>
                <a:gd name="T52" fmla="*/ 512 w 105"/>
                <a:gd name="T53" fmla="*/ 37 h 50"/>
                <a:gd name="T54" fmla="*/ 504 w 105"/>
                <a:gd name="T55" fmla="*/ 35 h 50"/>
                <a:gd name="T56" fmla="*/ 512 w 105"/>
                <a:gd name="T57" fmla="*/ 33 h 50"/>
                <a:gd name="T58" fmla="*/ 543 w 105"/>
                <a:gd name="T59" fmla="*/ 31 h 50"/>
                <a:gd name="T60" fmla="*/ 589 w 105"/>
                <a:gd name="T61" fmla="*/ 29 h 50"/>
                <a:gd name="T62" fmla="*/ 657 w 105"/>
                <a:gd name="T63" fmla="*/ 28 h 50"/>
                <a:gd name="T64" fmla="*/ 681 w 105"/>
                <a:gd name="T65" fmla="*/ 26 h 50"/>
                <a:gd name="T66" fmla="*/ 665 w 105"/>
                <a:gd name="T67" fmla="*/ 24 h 50"/>
                <a:gd name="T68" fmla="*/ 651 w 105"/>
                <a:gd name="T69" fmla="*/ 22 h 50"/>
                <a:gd name="T70" fmla="*/ 628 w 105"/>
                <a:gd name="T71" fmla="*/ 18 h 50"/>
                <a:gd name="T72" fmla="*/ 620 w 105"/>
                <a:gd name="T73" fmla="*/ 15 h 50"/>
                <a:gd name="T74" fmla="*/ 543 w 105"/>
                <a:gd name="T75" fmla="*/ 12 h 50"/>
                <a:gd name="T76" fmla="*/ 361 w 105"/>
                <a:gd name="T77" fmla="*/ 12 h 50"/>
                <a:gd name="T78" fmla="*/ 212 w 105"/>
                <a:gd name="T79" fmla="*/ 20 h 50"/>
                <a:gd name="T80" fmla="*/ 92 w 105"/>
                <a:gd name="T81" fmla="*/ 26 h 50"/>
                <a:gd name="T82" fmla="*/ 24 w 105"/>
                <a:gd name="T83" fmla="*/ 34 h 50"/>
                <a:gd name="T84" fmla="*/ 0 w 105"/>
                <a:gd name="T85" fmla="*/ 35 h 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5"/>
                <a:gd name="T130" fmla="*/ 0 h 50"/>
                <a:gd name="T131" fmla="*/ 105 w 105"/>
                <a:gd name="T132" fmla="*/ 50 h 5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5" h="50">
                  <a:moveTo>
                    <a:pt x="0" y="41"/>
                  </a:moveTo>
                  <a:lnTo>
                    <a:pt x="0" y="41"/>
                  </a:lnTo>
                  <a:lnTo>
                    <a:pt x="1" y="41"/>
                  </a:lnTo>
                  <a:lnTo>
                    <a:pt x="2" y="39"/>
                  </a:lnTo>
                  <a:lnTo>
                    <a:pt x="4" y="37"/>
                  </a:lnTo>
                  <a:lnTo>
                    <a:pt x="6" y="35"/>
                  </a:lnTo>
                  <a:lnTo>
                    <a:pt x="8" y="31"/>
                  </a:lnTo>
                  <a:lnTo>
                    <a:pt x="11" y="28"/>
                  </a:lnTo>
                  <a:lnTo>
                    <a:pt x="15" y="24"/>
                  </a:lnTo>
                  <a:lnTo>
                    <a:pt x="18" y="21"/>
                  </a:lnTo>
                  <a:lnTo>
                    <a:pt x="22" y="18"/>
                  </a:lnTo>
                  <a:lnTo>
                    <a:pt x="27" y="14"/>
                  </a:lnTo>
                  <a:lnTo>
                    <a:pt x="32" y="10"/>
                  </a:lnTo>
                  <a:lnTo>
                    <a:pt x="37" y="8"/>
                  </a:lnTo>
                  <a:lnTo>
                    <a:pt x="43" y="5"/>
                  </a:lnTo>
                  <a:lnTo>
                    <a:pt x="50" y="3"/>
                  </a:lnTo>
                  <a:lnTo>
                    <a:pt x="57" y="0"/>
                  </a:lnTo>
                  <a:lnTo>
                    <a:pt x="57" y="1"/>
                  </a:lnTo>
                  <a:lnTo>
                    <a:pt x="58" y="1"/>
                  </a:lnTo>
                  <a:lnTo>
                    <a:pt x="60" y="1"/>
                  </a:lnTo>
                  <a:lnTo>
                    <a:pt x="62" y="1"/>
                  </a:lnTo>
                  <a:lnTo>
                    <a:pt x="64" y="1"/>
                  </a:lnTo>
                  <a:lnTo>
                    <a:pt x="67" y="1"/>
                  </a:lnTo>
                  <a:lnTo>
                    <a:pt x="69" y="1"/>
                  </a:lnTo>
                  <a:lnTo>
                    <a:pt x="73" y="1"/>
                  </a:lnTo>
                  <a:lnTo>
                    <a:pt x="75" y="2"/>
                  </a:lnTo>
                  <a:lnTo>
                    <a:pt x="78" y="2"/>
                  </a:lnTo>
                  <a:lnTo>
                    <a:pt x="80" y="2"/>
                  </a:lnTo>
                  <a:lnTo>
                    <a:pt x="84" y="2"/>
                  </a:lnTo>
                  <a:lnTo>
                    <a:pt x="85" y="4"/>
                  </a:lnTo>
                  <a:lnTo>
                    <a:pt x="88" y="4"/>
                  </a:lnTo>
                  <a:lnTo>
                    <a:pt x="89" y="4"/>
                  </a:lnTo>
                  <a:lnTo>
                    <a:pt x="92" y="4"/>
                  </a:lnTo>
                  <a:lnTo>
                    <a:pt x="92" y="6"/>
                  </a:lnTo>
                  <a:lnTo>
                    <a:pt x="94" y="7"/>
                  </a:lnTo>
                  <a:lnTo>
                    <a:pt x="96" y="9"/>
                  </a:lnTo>
                  <a:lnTo>
                    <a:pt x="97" y="11"/>
                  </a:lnTo>
                  <a:lnTo>
                    <a:pt x="97" y="13"/>
                  </a:lnTo>
                  <a:lnTo>
                    <a:pt x="99" y="15"/>
                  </a:lnTo>
                  <a:lnTo>
                    <a:pt x="100" y="17"/>
                  </a:lnTo>
                  <a:lnTo>
                    <a:pt x="102" y="18"/>
                  </a:lnTo>
                  <a:lnTo>
                    <a:pt x="102" y="21"/>
                  </a:lnTo>
                  <a:lnTo>
                    <a:pt x="103" y="22"/>
                  </a:lnTo>
                  <a:lnTo>
                    <a:pt x="103" y="24"/>
                  </a:lnTo>
                  <a:lnTo>
                    <a:pt x="104" y="26"/>
                  </a:lnTo>
                  <a:lnTo>
                    <a:pt x="104" y="28"/>
                  </a:lnTo>
                  <a:lnTo>
                    <a:pt x="104" y="30"/>
                  </a:lnTo>
                  <a:lnTo>
                    <a:pt x="104" y="31"/>
                  </a:lnTo>
                  <a:lnTo>
                    <a:pt x="104" y="33"/>
                  </a:lnTo>
                  <a:lnTo>
                    <a:pt x="103" y="34"/>
                  </a:lnTo>
                  <a:lnTo>
                    <a:pt x="103" y="36"/>
                  </a:lnTo>
                  <a:lnTo>
                    <a:pt x="101" y="38"/>
                  </a:lnTo>
                  <a:lnTo>
                    <a:pt x="101" y="39"/>
                  </a:lnTo>
                  <a:lnTo>
                    <a:pt x="99" y="41"/>
                  </a:lnTo>
                  <a:lnTo>
                    <a:pt x="99" y="42"/>
                  </a:lnTo>
                  <a:lnTo>
                    <a:pt x="99" y="44"/>
                  </a:lnTo>
                  <a:lnTo>
                    <a:pt x="97" y="46"/>
                  </a:lnTo>
                  <a:lnTo>
                    <a:pt x="96" y="47"/>
                  </a:lnTo>
                  <a:lnTo>
                    <a:pt x="94" y="49"/>
                  </a:lnTo>
                  <a:lnTo>
                    <a:pt x="92" y="49"/>
                  </a:lnTo>
                  <a:lnTo>
                    <a:pt x="91" y="49"/>
                  </a:lnTo>
                  <a:lnTo>
                    <a:pt x="89" y="49"/>
                  </a:lnTo>
                  <a:lnTo>
                    <a:pt x="87" y="49"/>
                  </a:lnTo>
                  <a:lnTo>
                    <a:pt x="85" y="49"/>
                  </a:lnTo>
                  <a:lnTo>
                    <a:pt x="84" y="49"/>
                  </a:lnTo>
                  <a:lnTo>
                    <a:pt x="82" y="49"/>
                  </a:lnTo>
                  <a:lnTo>
                    <a:pt x="81" y="49"/>
                  </a:lnTo>
                  <a:lnTo>
                    <a:pt x="79" y="49"/>
                  </a:lnTo>
                  <a:lnTo>
                    <a:pt x="77" y="49"/>
                  </a:lnTo>
                  <a:lnTo>
                    <a:pt x="76" y="49"/>
                  </a:lnTo>
                  <a:lnTo>
                    <a:pt x="74" y="49"/>
                  </a:lnTo>
                  <a:lnTo>
                    <a:pt x="72" y="49"/>
                  </a:lnTo>
                  <a:lnTo>
                    <a:pt x="70" y="49"/>
                  </a:lnTo>
                  <a:lnTo>
                    <a:pt x="70" y="47"/>
                  </a:lnTo>
                  <a:lnTo>
                    <a:pt x="68" y="47"/>
                  </a:lnTo>
                  <a:lnTo>
                    <a:pt x="68" y="45"/>
                  </a:lnTo>
                  <a:lnTo>
                    <a:pt x="68" y="44"/>
                  </a:lnTo>
                  <a:lnTo>
                    <a:pt x="67" y="44"/>
                  </a:lnTo>
                  <a:lnTo>
                    <a:pt x="67" y="42"/>
                  </a:lnTo>
                  <a:lnTo>
                    <a:pt x="67" y="40"/>
                  </a:lnTo>
                  <a:lnTo>
                    <a:pt x="68" y="39"/>
                  </a:lnTo>
                  <a:lnTo>
                    <a:pt x="69" y="39"/>
                  </a:lnTo>
                  <a:lnTo>
                    <a:pt x="70" y="37"/>
                  </a:lnTo>
                  <a:lnTo>
                    <a:pt x="72" y="37"/>
                  </a:lnTo>
                  <a:lnTo>
                    <a:pt x="73" y="37"/>
                  </a:lnTo>
                  <a:lnTo>
                    <a:pt x="75" y="37"/>
                  </a:lnTo>
                  <a:lnTo>
                    <a:pt x="78" y="35"/>
                  </a:lnTo>
                  <a:lnTo>
                    <a:pt x="80" y="35"/>
                  </a:lnTo>
                  <a:lnTo>
                    <a:pt x="84" y="34"/>
                  </a:lnTo>
                  <a:lnTo>
                    <a:pt x="87" y="34"/>
                  </a:lnTo>
                  <a:lnTo>
                    <a:pt x="91" y="32"/>
                  </a:lnTo>
                  <a:lnTo>
                    <a:pt x="90" y="32"/>
                  </a:lnTo>
                  <a:lnTo>
                    <a:pt x="89" y="32"/>
                  </a:lnTo>
                  <a:lnTo>
                    <a:pt x="89" y="30"/>
                  </a:lnTo>
                  <a:lnTo>
                    <a:pt x="88" y="30"/>
                  </a:lnTo>
                  <a:lnTo>
                    <a:pt x="88" y="28"/>
                  </a:lnTo>
                  <a:lnTo>
                    <a:pt x="86" y="26"/>
                  </a:lnTo>
                  <a:lnTo>
                    <a:pt x="86" y="25"/>
                  </a:lnTo>
                  <a:lnTo>
                    <a:pt x="85" y="25"/>
                  </a:lnTo>
                  <a:lnTo>
                    <a:pt x="85" y="23"/>
                  </a:lnTo>
                  <a:lnTo>
                    <a:pt x="83" y="21"/>
                  </a:lnTo>
                  <a:lnTo>
                    <a:pt x="83" y="20"/>
                  </a:lnTo>
                  <a:lnTo>
                    <a:pt x="82" y="20"/>
                  </a:lnTo>
                  <a:lnTo>
                    <a:pt x="82" y="18"/>
                  </a:lnTo>
                  <a:lnTo>
                    <a:pt x="82" y="17"/>
                  </a:lnTo>
                  <a:lnTo>
                    <a:pt x="72" y="15"/>
                  </a:lnTo>
                  <a:lnTo>
                    <a:pt x="64" y="14"/>
                  </a:lnTo>
                  <a:lnTo>
                    <a:pt x="55" y="15"/>
                  </a:lnTo>
                  <a:lnTo>
                    <a:pt x="48" y="15"/>
                  </a:lnTo>
                  <a:lnTo>
                    <a:pt x="40" y="18"/>
                  </a:lnTo>
                  <a:lnTo>
                    <a:pt x="34" y="20"/>
                  </a:lnTo>
                  <a:lnTo>
                    <a:pt x="28" y="23"/>
                  </a:lnTo>
                  <a:lnTo>
                    <a:pt x="22" y="25"/>
                  </a:lnTo>
                  <a:lnTo>
                    <a:pt x="17" y="28"/>
                  </a:lnTo>
                  <a:lnTo>
                    <a:pt x="12" y="32"/>
                  </a:lnTo>
                  <a:lnTo>
                    <a:pt x="9" y="36"/>
                  </a:lnTo>
                  <a:lnTo>
                    <a:pt x="6" y="37"/>
                  </a:lnTo>
                  <a:lnTo>
                    <a:pt x="3" y="40"/>
                  </a:lnTo>
                  <a:lnTo>
                    <a:pt x="1" y="41"/>
                  </a:lnTo>
                  <a:lnTo>
                    <a:pt x="0" y="42"/>
                  </a:lnTo>
                  <a:lnTo>
                    <a:pt x="0" y="41"/>
                  </a:lnTo>
                </a:path>
              </a:pathLst>
            </a:custGeom>
            <a:solidFill>
              <a:srgbClr val="F8F8F8"/>
            </a:solidFill>
            <a:ln w="6350">
              <a:solidFill>
                <a:srgbClr val="DDDDDD"/>
              </a:solidFill>
              <a:round/>
              <a:headEnd/>
              <a:tailEnd/>
            </a:ln>
          </p:spPr>
          <p:txBody>
            <a:bodyPr/>
            <a:lstStyle/>
            <a:p>
              <a:endParaRPr lang="it-IT"/>
            </a:p>
          </p:txBody>
        </p:sp>
        <p:sp>
          <p:nvSpPr>
            <p:cNvPr id="16472" name="Freeform 82"/>
            <p:cNvSpPr>
              <a:spLocks/>
            </p:cNvSpPr>
            <p:nvPr/>
          </p:nvSpPr>
          <p:spPr bwMode="auto">
            <a:xfrm>
              <a:off x="5056" y="1351"/>
              <a:ext cx="112" cy="73"/>
            </a:xfrm>
            <a:custGeom>
              <a:avLst/>
              <a:gdLst>
                <a:gd name="T0" fmla="*/ 409 w 57"/>
                <a:gd name="T1" fmla="*/ 1 h 78"/>
                <a:gd name="T2" fmla="*/ 379 w 57"/>
                <a:gd name="T3" fmla="*/ 6 h 78"/>
                <a:gd name="T4" fmla="*/ 312 w 57"/>
                <a:gd name="T5" fmla="*/ 8 h 78"/>
                <a:gd name="T6" fmla="*/ 244 w 57"/>
                <a:gd name="T7" fmla="*/ 14 h 78"/>
                <a:gd name="T8" fmla="*/ 165 w 57"/>
                <a:gd name="T9" fmla="*/ 21 h 78"/>
                <a:gd name="T10" fmla="*/ 84 w 57"/>
                <a:gd name="T11" fmla="*/ 26 h 78"/>
                <a:gd name="T12" fmla="*/ 31 w 57"/>
                <a:gd name="T13" fmla="*/ 31 h 78"/>
                <a:gd name="T14" fmla="*/ 0 w 57"/>
                <a:gd name="T15" fmla="*/ 34 h 78"/>
                <a:gd name="T16" fmla="*/ 16 w 57"/>
                <a:gd name="T17" fmla="*/ 36 h 78"/>
                <a:gd name="T18" fmla="*/ 39 w 57"/>
                <a:gd name="T19" fmla="*/ 42 h 78"/>
                <a:gd name="T20" fmla="*/ 55 w 57"/>
                <a:gd name="T21" fmla="*/ 46 h 78"/>
                <a:gd name="T22" fmla="*/ 47 w 57"/>
                <a:gd name="T23" fmla="*/ 51 h 78"/>
                <a:gd name="T24" fmla="*/ 39 w 57"/>
                <a:gd name="T25" fmla="*/ 56 h 78"/>
                <a:gd name="T26" fmla="*/ 16 w 57"/>
                <a:gd name="T27" fmla="*/ 60 h 78"/>
                <a:gd name="T28" fmla="*/ 0 w 57"/>
                <a:gd name="T29" fmla="*/ 62 h 78"/>
                <a:gd name="T30" fmla="*/ 0 w 57"/>
                <a:gd name="T31" fmla="*/ 63 h 78"/>
                <a:gd name="T32" fmla="*/ 0 w 57"/>
                <a:gd name="T33" fmla="*/ 62 h 78"/>
                <a:gd name="T34" fmla="*/ 39 w 57"/>
                <a:gd name="T35" fmla="*/ 58 h 78"/>
                <a:gd name="T36" fmla="*/ 92 w 57"/>
                <a:gd name="T37" fmla="*/ 49 h 78"/>
                <a:gd name="T38" fmla="*/ 165 w 57"/>
                <a:gd name="T39" fmla="*/ 37 h 78"/>
                <a:gd name="T40" fmla="*/ 244 w 57"/>
                <a:gd name="T41" fmla="*/ 26 h 78"/>
                <a:gd name="T42" fmla="*/ 312 w 57"/>
                <a:gd name="T43" fmla="*/ 15 h 78"/>
                <a:gd name="T44" fmla="*/ 379 w 57"/>
                <a:gd name="T45" fmla="*/ 7 h 78"/>
                <a:gd name="T46" fmla="*/ 409 w 57"/>
                <a:gd name="T47" fmla="*/ 1 h 78"/>
                <a:gd name="T48" fmla="*/ 424 w 57"/>
                <a:gd name="T49" fmla="*/ 0 h 78"/>
                <a:gd name="T50" fmla="*/ 424 w 57"/>
                <a:gd name="T51" fmla="*/ 0 h 78"/>
                <a:gd name="T52" fmla="*/ 424 w 57"/>
                <a:gd name="T53" fmla="*/ 0 h 78"/>
                <a:gd name="T54" fmla="*/ 424 w 57"/>
                <a:gd name="T55" fmla="*/ 0 h 78"/>
                <a:gd name="T56" fmla="*/ 424 w 57"/>
                <a:gd name="T57" fmla="*/ 0 h 78"/>
                <a:gd name="T58" fmla="*/ 424 w 57"/>
                <a:gd name="T59" fmla="*/ 0 h 78"/>
                <a:gd name="T60" fmla="*/ 424 w 57"/>
                <a:gd name="T61" fmla="*/ 0 h 78"/>
                <a:gd name="T62" fmla="*/ 424 w 57"/>
                <a:gd name="T63" fmla="*/ 0 h 78"/>
                <a:gd name="T64" fmla="*/ 424 w 5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7"/>
                <a:gd name="T100" fmla="*/ 0 h 78"/>
                <a:gd name="T101" fmla="*/ 57 w 5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7" h="78">
                  <a:moveTo>
                    <a:pt x="56" y="0"/>
                  </a:moveTo>
                  <a:lnTo>
                    <a:pt x="54" y="1"/>
                  </a:lnTo>
                  <a:lnTo>
                    <a:pt x="53" y="2"/>
                  </a:lnTo>
                  <a:lnTo>
                    <a:pt x="50" y="6"/>
                  </a:lnTo>
                  <a:lnTo>
                    <a:pt x="47" y="7"/>
                  </a:lnTo>
                  <a:lnTo>
                    <a:pt x="41" y="11"/>
                  </a:lnTo>
                  <a:lnTo>
                    <a:pt x="37" y="14"/>
                  </a:lnTo>
                  <a:lnTo>
                    <a:pt x="32" y="17"/>
                  </a:lnTo>
                  <a:lnTo>
                    <a:pt x="27" y="20"/>
                  </a:lnTo>
                  <a:lnTo>
                    <a:pt x="22" y="25"/>
                  </a:lnTo>
                  <a:lnTo>
                    <a:pt x="17" y="29"/>
                  </a:lnTo>
                  <a:lnTo>
                    <a:pt x="11" y="32"/>
                  </a:lnTo>
                  <a:lnTo>
                    <a:pt x="8" y="35"/>
                  </a:lnTo>
                  <a:lnTo>
                    <a:pt x="4" y="37"/>
                  </a:lnTo>
                  <a:lnTo>
                    <a:pt x="2" y="39"/>
                  </a:lnTo>
                  <a:lnTo>
                    <a:pt x="0" y="41"/>
                  </a:lnTo>
                  <a:lnTo>
                    <a:pt x="2" y="44"/>
                  </a:lnTo>
                  <a:lnTo>
                    <a:pt x="5" y="47"/>
                  </a:lnTo>
                  <a:lnTo>
                    <a:pt x="5" y="51"/>
                  </a:lnTo>
                  <a:lnTo>
                    <a:pt x="7" y="52"/>
                  </a:lnTo>
                  <a:lnTo>
                    <a:pt x="7" y="56"/>
                  </a:lnTo>
                  <a:lnTo>
                    <a:pt x="7" y="59"/>
                  </a:lnTo>
                  <a:lnTo>
                    <a:pt x="6" y="63"/>
                  </a:lnTo>
                  <a:lnTo>
                    <a:pt x="6" y="65"/>
                  </a:lnTo>
                  <a:lnTo>
                    <a:pt x="5" y="68"/>
                  </a:lnTo>
                  <a:lnTo>
                    <a:pt x="4" y="70"/>
                  </a:lnTo>
                  <a:lnTo>
                    <a:pt x="2" y="73"/>
                  </a:lnTo>
                  <a:lnTo>
                    <a:pt x="2" y="74"/>
                  </a:lnTo>
                  <a:lnTo>
                    <a:pt x="0" y="76"/>
                  </a:lnTo>
                  <a:lnTo>
                    <a:pt x="0" y="77"/>
                  </a:lnTo>
                  <a:lnTo>
                    <a:pt x="0" y="76"/>
                  </a:lnTo>
                  <a:lnTo>
                    <a:pt x="2" y="74"/>
                  </a:lnTo>
                  <a:lnTo>
                    <a:pt x="5" y="70"/>
                  </a:lnTo>
                  <a:lnTo>
                    <a:pt x="8" y="65"/>
                  </a:lnTo>
                  <a:lnTo>
                    <a:pt x="12" y="60"/>
                  </a:lnTo>
                  <a:lnTo>
                    <a:pt x="17" y="52"/>
                  </a:lnTo>
                  <a:lnTo>
                    <a:pt x="22" y="45"/>
                  </a:lnTo>
                  <a:lnTo>
                    <a:pt x="28" y="38"/>
                  </a:lnTo>
                  <a:lnTo>
                    <a:pt x="32" y="32"/>
                  </a:lnTo>
                  <a:lnTo>
                    <a:pt x="37" y="25"/>
                  </a:lnTo>
                  <a:lnTo>
                    <a:pt x="41" y="18"/>
                  </a:lnTo>
                  <a:lnTo>
                    <a:pt x="47" y="12"/>
                  </a:lnTo>
                  <a:lnTo>
                    <a:pt x="50" y="8"/>
                  </a:lnTo>
                  <a:lnTo>
                    <a:pt x="53" y="3"/>
                  </a:lnTo>
                  <a:lnTo>
                    <a:pt x="54" y="1"/>
                  </a:lnTo>
                  <a:lnTo>
                    <a:pt x="56" y="0"/>
                  </a:lnTo>
                </a:path>
              </a:pathLst>
            </a:custGeom>
            <a:solidFill>
              <a:srgbClr val="F8F8F8"/>
            </a:solidFill>
            <a:ln w="9048">
              <a:solidFill>
                <a:srgbClr val="DDDDDD"/>
              </a:solidFill>
              <a:round/>
              <a:headEnd/>
              <a:tailEnd/>
            </a:ln>
          </p:spPr>
          <p:txBody>
            <a:bodyPr/>
            <a:lstStyle/>
            <a:p>
              <a:endParaRPr lang="it-IT"/>
            </a:p>
          </p:txBody>
        </p:sp>
        <p:sp>
          <p:nvSpPr>
            <p:cNvPr id="16473" name="Freeform 83"/>
            <p:cNvSpPr>
              <a:spLocks/>
            </p:cNvSpPr>
            <p:nvPr/>
          </p:nvSpPr>
          <p:spPr bwMode="auto">
            <a:xfrm>
              <a:off x="4585" y="1351"/>
              <a:ext cx="117" cy="73"/>
            </a:xfrm>
            <a:custGeom>
              <a:avLst/>
              <a:gdLst>
                <a:gd name="T0" fmla="*/ 0 w 59"/>
                <a:gd name="T1" fmla="*/ 1 h 78"/>
                <a:gd name="T2" fmla="*/ 40 w 59"/>
                <a:gd name="T3" fmla="*/ 6 h 78"/>
                <a:gd name="T4" fmla="*/ 95 w 59"/>
                <a:gd name="T5" fmla="*/ 8 h 78"/>
                <a:gd name="T6" fmla="*/ 180 w 59"/>
                <a:gd name="T7" fmla="*/ 14 h 78"/>
                <a:gd name="T8" fmla="*/ 256 w 59"/>
                <a:gd name="T9" fmla="*/ 21 h 78"/>
                <a:gd name="T10" fmla="*/ 335 w 59"/>
                <a:gd name="T11" fmla="*/ 26 h 78"/>
                <a:gd name="T12" fmla="*/ 397 w 59"/>
                <a:gd name="T13" fmla="*/ 31 h 78"/>
                <a:gd name="T14" fmla="*/ 444 w 59"/>
                <a:gd name="T15" fmla="*/ 33 h 78"/>
                <a:gd name="T16" fmla="*/ 420 w 59"/>
                <a:gd name="T17" fmla="*/ 36 h 78"/>
                <a:gd name="T18" fmla="*/ 381 w 59"/>
                <a:gd name="T19" fmla="*/ 41 h 78"/>
                <a:gd name="T20" fmla="*/ 373 w 59"/>
                <a:gd name="T21" fmla="*/ 45 h 78"/>
                <a:gd name="T22" fmla="*/ 373 w 59"/>
                <a:gd name="T23" fmla="*/ 51 h 78"/>
                <a:gd name="T24" fmla="*/ 381 w 59"/>
                <a:gd name="T25" fmla="*/ 55 h 78"/>
                <a:gd name="T26" fmla="*/ 397 w 59"/>
                <a:gd name="T27" fmla="*/ 59 h 78"/>
                <a:gd name="T28" fmla="*/ 405 w 59"/>
                <a:gd name="T29" fmla="*/ 62 h 78"/>
                <a:gd name="T30" fmla="*/ 420 w 59"/>
                <a:gd name="T31" fmla="*/ 63 h 78"/>
                <a:gd name="T32" fmla="*/ 420 w 59"/>
                <a:gd name="T33" fmla="*/ 62 h 78"/>
                <a:gd name="T34" fmla="*/ 381 w 59"/>
                <a:gd name="T35" fmla="*/ 58 h 78"/>
                <a:gd name="T36" fmla="*/ 319 w 59"/>
                <a:gd name="T37" fmla="*/ 49 h 78"/>
                <a:gd name="T38" fmla="*/ 240 w 59"/>
                <a:gd name="T39" fmla="*/ 37 h 78"/>
                <a:gd name="T40" fmla="*/ 173 w 59"/>
                <a:gd name="T41" fmla="*/ 26 h 78"/>
                <a:gd name="T42" fmla="*/ 87 w 59"/>
                <a:gd name="T43" fmla="*/ 15 h 78"/>
                <a:gd name="T44" fmla="*/ 32 w 59"/>
                <a:gd name="T45" fmla="*/ 7 h 78"/>
                <a:gd name="T46" fmla="*/ 0 w 59"/>
                <a:gd name="T47" fmla="*/ 1 h 78"/>
                <a:gd name="T48" fmla="*/ 0 w 59"/>
                <a:gd name="T49" fmla="*/ 0 h 78"/>
                <a:gd name="T50" fmla="*/ 0 w 59"/>
                <a:gd name="T51" fmla="*/ 0 h 78"/>
                <a:gd name="T52" fmla="*/ 0 w 59"/>
                <a:gd name="T53" fmla="*/ 0 h 78"/>
                <a:gd name="T54" fmla="*/ 0 w 59"/>
                <a:gd name="T55" fmla="*/ 0 h 78"/>
                <a:gd name="T56" fmla="*/ 0 w 59"/>
                <a:gd name="T57" fmla="*/ 0 h 78"/>
                <a:gd name="T58" fmla="*/ 0 w 59"/>
                <a:gd name="T59" fmla="*/ 0 h 78"/>
                <a:gd name="T60" fmla="*/ 0 w 59"/>
                <a:gd name="T61" fmla="*/ 0 h 78"/>
                <a:gd name="T62" fmla="*/ 0 w 59"/>
                <a:gd name="T63" fmla="*/ 0 h 78"/>
                <a:gd name="T64" fmla="*/ 0 w 59"/>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9"/>
                <a:gd name="T100" fmla="*/ 0 h 78"/>
                <a:gd name="T101" fmla="*/ 59 w 59"/>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9" h="78">
                  <a:moveTo>
                    <a:pt x="0" y="0"/>
                  </a:moveTo>
                  <a:lnTo>
                    <a:pt x="0" y="1"/>
                  </a:lnTo>
                  <a:lnTo>
                    <a:pt x="2" y="2"/>
                  </a:lnTo>
                  <a:lnTo>
                    <a:pt x="5" y="6"/>
                  </a:lnTo>
                  <a:lnTo>
                    <a:pt x="9" y="7"/>
                  </a:lnTo>
                  <a:lnTo>
                    <a:pt x="12" y="11"/>
                  </a:lnTo>
                  <a:lnTo>
                    <a:pt x="18" y="14"/>
                  </a:lnTo>
                  <a:lnTo>
                    <a:pt x="23" y="17"/>
                  </a:lnTo>
                  <a:lnTo>
                    <a:pt x="29" y="20"/>
                  </a:lnTo>
                  <a:lnTo>
                    <a:pt x="33" y="25"/>
                  </a:lnTo>
                  <a:lnTo>
                    <a:pt x="39" y="28"/>
                  </a:lnTo>
                  <a:lnTo>
                    <a:pt x="43" y="32"/>
                  </a:lnTo>
                  <a:lnTo>
                    <a:pt x="48" y="34"/>
                  </a:lnTo>
                  <a:lnTo>
                    <a:pt x="51" y="37"/>
                  </a:lnTo>
                  <a:lnTo>
                    <a:pt x="55" y="39"/>
                  </a:lnTo>
                  <a:lnTo>
                    <a:pt x="57" y="40"/>
                  </a:lnTo>
                  <a:lnTo>
                    <a:pt x="58" y="40"/>
                  </a:lnTo>
                  <a:lnTo>
                    <a:pt x="54" y="44"/>
                  </a:lnTo>
                  <a:lnTo>
                    <a:pt x="51" y="47"/>
                  </a:lnTo>
                  <a:lnTo>
                    <a:pt x="49" y="50"/>
                  </a:lnTo>
                  <a:lnTo>
                    <a:pt x="49" y="52"/>
                  </a:lnTo>
                  <a:lnTo>
                    <a:pt x="48" y="55"/>
                  </a:lnTo>
                  <a:lnTo>
                    <a:pt x="48" y="58"/>
                  </a:lnTo>
                  <a:lnTo>
                    <a:pt x="48" y="62"/>
                  </a:lnTo>
                  <a:lnTo>
                    <a:pt x="49" y="64"/>
                  </a:lnTo>
                  <a:lnTo>
                    <a:pt x="49" y="67"/>
                  </a:lnTo>
                  <a:lnTo>
                    <a:pt x="51" y="70"/>
                  </a:lnTo>
                  <a:lnTo>
                    <a:pt x="51" y="72"/>
                  </a:lnTo>
                  <a:lnTo>
                    <a:pt x="52" y="74"/>
                  </a:lnTo>
                  <a:lnTo>
                    <a:pt x="52" y="76"/>
                  </a:lnTo>
                  <a:lnTo>
                    <a:pt x="54" y="77"/>
                  </a:lnTo>
                  <a:lnTo>
                    <a:pt x="55" y="77"/>
                  </a:lnTo>
                  <a:lnTo>
                    <a:pt x="54" y="76"/>
                  </a:lnTo>
                  <a:lnTo>
                    <a:pt x="52" y="74"/>
                  </a:lnTo>
                  <a:lnTo>
                    <a:pt x="49" y="70"/>
                  </a:lnTo>
                  <a:lnTo>
                    <a:pt x="46" y="65"/>
                  </a:lnTo>
                  <a:lnTo>
                    <a:pt x="41" y="60"/>
                  </a:lnTo>
                  <a:lnTo>
                    <a:pt x="37" y="52"/>
                  </a:lnTo>
                  <a:lnTo>
                    <a:pt x="31" y="45"/>
                  </a:lnTo>
                  <a:lnTo>
                    <a:pt x="27" y="38"/>
                  </a:lnTo>
                  <a:lnTo>
                    <a:pt x="22" y="32"/>
                  </a:lnTo>
                  <a:lnTo>
                    <a:pt x="17" y="25"/>
                  </a:lnTo>
                  <a:lnTo>
                    <a:pt x="11" y="18"/>
                  </a:lnTo>
                  <a:lnTo>
                    <a:pt x="8" y="12"/>
                  </a:lnTo>
                  <a:lnTo>
                    <a:pt x="4" y="8"/>
                  </a:lnTo>
                  <a:lnTo>
                    <a:pt x="2" y="3"/>
                  </a:lnTo>
                  <a:lnTo>
                    <a:pt x="0" y="1"/>
                  </a:lnTo>
                  <a:lnTo>
                    <a:pt x="0" y="0"/>
                  </a:lnTo>
                </a:path>
              </a:pathLst>
            </a:custGeom>
            <a:solidFill>
              <a:srgbClr val="F8F8F8"/>
            </a:solidFill>
            <a:ln w="9048">
              <a:solidFill>
                <a:srgbClr val="DDDDDD"/>
              </a:solidFill>
              <a:round/>
              <a:headEnd/>
              <a:tailEnd/>
            </a:ln>
          </p:spPr>
          <p:txBody>
            <a:bodyPr/>
            <a:lstStyle/>
            <a:p>
              <a:endParaRPr lang="it-IT"/>
            </a:p>
          </p:txBody>
        </p:sp>
        <p:sp>
          <p:nvSpPr>
            <p:cNvPr id="16474" name="Freeform 84"/>
            <p:cNvSpPr>
              <a:spLocks/>
            </p:cNvSpPr>
            <p:nvPr/>
          </p:nvSpPr>
          <p:spPr bwMode="auto">
            <a:xfrm>
              <a:off x="4768" y="1383"/>
              <a:ext cx="71" cy="37"/>
            </a:xfrm>
            <a:custGeom>
              <a:avLst/>
              <a:gdLst>
                <a:gd name="T0" fmla="*/ 0 w 36"/>
                <a:gd name="T1" fmla="*/ 7 h 39"/>
                <a:gd name="T2" fmla="*/ 16 w 36"/>
                <a:gd name="T3" fmla="*/ 6 h 39"/>
                <a:gd name="T4" fmla="*/ 47 w 36"/>
                <a:gd name="T5" fmla="*/ 3 h 39"/>
                <a:gd name="T6" fmla="*/ 77 w 36"/>
                <a:gd name="T7" fmla="*/ 3 h 39"/>
                <a:gd name="T8" fmla="*/ 124 w 36"/>
                <a:gd name="T9" fmla="*/ 1 h 39"/>
                <a:gd name="T10" fmla="*/ 152 w 36"/>
                <a:gd name="T11" fmla="*/ 1 h 39"/>
                <a:gd name="T12" fmla="*/ 183 w 36"/>
                <a:gd name="T13" fmla="*/ 1 h 39"/>
                <a:gd name="T14" fmla="*/ 213 w 36"/>
                <a:gd name="T15" fmla="*/ 4 h 39"/>
                <a:gd name="T16" fmla="*/ 237 w 36"/>
                <a:gd name="T17" fmla="*/ 7 h 39"/>
                <a:gd name="T18" fmla="*/ 252 w 36"/>
                <a:gd name="T19" fmla="*/ 10 h 39"/>
                <a:gd name="T20" fmla="*/ 268 w 36"/>
                <a:gd name="T21" fmla="*/ 15 h 39"/>
                <a:gd name="T22" fmla="*/ 260 w 36"/>
                <a:gd name="T23" fmla="*/ 20 h 39"/>
                <a:gd name="T24" fmla="*/ 252 w 36"/>
                <a:gd name="T25" fmla="*/ 25 h 39"/>
                <a:gd name="T26" fmla="*/ 237 w 36"/>
                <a:gd name="T27" fmla="*/ 27 h 39"/>
                <a:gd name="T28" fmla="*/ 221 w 36"/>
                <a:gd name="T29" fmla="*/ 29 h 39"/>
                <a:gd name="T30" fmla="*/ 183 w 36"/>
                <a:gd name="T31" fmla="*/ 31 h 39"/>
                <a:gd name="T32" fmla="*/ 132 w 36"/>
                <a:gd name="T33" fmla="*/ 32 h 39"/>
                <a:gd name="T34" fmla="*/ 77 w 36"/>
                <a:gd name="T35" fmla="*/ 30 h 39"/>
                <a:gd name="T36" fmla="*/ 47 w 36"/>
                <a:gd name="T37" fmla="*/ 27 h 39"/>
                <a:gd name="T38" fmla="*/ 24 w 36"/>
                <a:gd name="T39" fmla="*/ 25 h 39"/>
                <a:gd name="T40" fmla="*/ 16 w 36"/>
                <a:gd name="T41" fmla="*/ 22 h 39"/>
                <a:gd name="T42" fmla="*/ 16 w 36"/>
                <a:gd name="T43" fmla="*/ 19 h 39"/>
                <a:gd name="T44" fmla="*/ 32 w 36"/>
                <a:gd name="T45" fmla="*/ 14 h 39"/>
                <a:gd name="T46" fmla="*/ 47 w 36"/>
                <a:gd name="T47" fmla="*/ 13 h 39"/>
                <a:gd name="T48" fmla="*/ 77 w 36"/>
                <a:gd name="T49" fmla="*/ 12 h 39"/>
                <a:gd name="T50" fmla="*/ 93 w 36"/>
                <a:gd name="T51" fmla="*/ 12 h 39"/>
                <a:gd name="T52" fmla="*/ 116 w 36"/>
                <a:gd name="T53" fmla="*/ 12 h 39"/>
                <a:gd name="T54" fmla="*/ 116 w 36"/>
                <a:gd name="T55" fmla="*/ 13 h 39"/>
                <a:gd name="T56" fmla="*/ 101 w 36"/>
                <a:gd name="T57" fmla="*/ 15 h 39"/>
                <a:gd name="T58" fmla="*/ 93 w 36"/>
                <a:gd name="T59" fmla="*/ 18 h 39"/>
                <a:gd name="T60" fmla="*/ 93 w 36"/>
                <a:gd name="T61" fmla="*/ 20 h 39"/>
                <a:gd name="T62" fmla="*/ 93 w 36"/>
                <a:gd name="T63" fmla="*/ 20 h 39"/>
                <a:gd name="T64" fmla="*/ 93 w 36"/>
                <a:gd name="T65" fmla="*/ 25 h 39"/>
                <a:gd name="T66" fmla="*/ 101 w 36"/>
                <a:gd name="T67" fmla="*/ 27 h 39"/>
                <a:gd name="T68" fmla="*/ 132 w 36"/>
                <a:gd name="T69" fmla="*/ 27 h 39"/>
                <a:gd name="T70" fmla="*/ 140 w 36"/>
                <a:gd name="T71" fmla="*/ 27 h 39"/>
                <a:gd name="T72" fmla="*/ 152 w 36"/>
                <a:gd name="T73" fmla="*/ 27 h 39"/>
                <a:gd name="T74" fmla="*/ 176 w 36"/>
                <a:gd name="T75" fmla="*/ 27 h 39"/>
                <a:gd name="T76" fmla="*/ 221 w 36"/>
                <a:gd name="T77" fmla="*/ 22 h 39"/>
                <a:gd name="T78" fmla="*/ 221 w 36"/>
                <a:gd name="T79" fmla="*/ 17 h 39"/>
                <a:gd name="T80" fmla="*/ 199 w 36"/>
                <a:gd name="T81" fmla="*/ 10 h 39"/>
                <a:gd name="T82" fmla="*/ 152 w 36"/>
                <a:gd name="T83" fmla="*/ 9 h 39"/>
                <a:gd name="T84" fmla="*/ 116 w 36"/>
                <a:gd name="T85" fmla="*/ 6 h 39"/>
                <a:gd name="T86" fmla="*/ 71 w 36"/>
                <a:gd name="T87" fmla="*/ 7 h 39"/>
                <a:gd name="T88" fmla="*/ 39 w 36"/>
                <a:gd name="T89" fmla="*/ 7 h 39"/>
                <a:gd name="T90" fmla="*/ 16 w 36"/>
                <a:gd name="T91" fmla="*/ 7 h 39"/>
                <a:gd name="T92" fmla="*/ 8 w 36"/>
                <a:gd name="T93" fmla="*/ 7 h 39"/>
                <a:gd name="T94" fmla="*/ 0 w 36"/>
                <a:gd name="T95" fmla="*/ 7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39"/>
                <a:gd name="T146" fmla="*/ 36 w 36"/>
                <a:gd name="T147" fmla="*/ 39 h 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39">
                  <a:moveTo>
                    <a:pt x="0" y="7"/>
                  </a:moveTo>
                  <a:lnTo>
                    <a:pt x="0" y="7"/>
                  </a:lnTo>
                  <a:lnTo>
                    <a:pt x="2" y="6"/>
                  </a:lnTo>
                  <a:lnTo>
                    <a:pt x="3" y="5"/>
                  </a:lnTo>
                  <a:lnTo>
                    <a:pt x="5" y="5"/>
                  </a:lnTo>
                  <a:lnTo>
                    <a:pt x="6" y="3"/>
                  </a:lnTo>
                  <a:lnTo>
                    <a:pt x="7" y="3"/>
                  </a:lnTo>
                  <a:lnTo>
                    <a:pt x="9" y="3"/>
                  </a:lnTo>
                  <a:lnTo>
                    <a:pt x="10" y="3"/>
                  </a:lnTo>
                  <a:lnTo>
                    <a:pt x="12" y="1"/>
                  </a:lnTo>
                  <a:lnTo>
                    <a:pt x="14" y="1"/>
                  </a:lnTo>
                  <a:lnTo>
                    <a:pt x="16" y="1"/>
                  </a:lnTo>
                  <a:lnTo>
                    <a:pt x="18" y="1"/>
                  </a:lnTo>
                  <a:lnTo>
                    <a:pt x="20" y="0"/>
                  </a:lnTo>
                  <a:lnTo>
                    <a:pt x="20" y="1"/>
                  </a:lnTo>
                  <a:lnTo>
                    <a:pt x="21" y="1"/>
                  </a:lnTo>
                  <a:lnTo>
                    <a:pt x="22" y="1"/>
                  </a:lnTo>
                  <a:lnTo>
                    <a:pt x="24" y="1"/>
                  </a:lnTo>
                  <a:lnTo>
                    <a:pt x="24" y="2"/>
                  </a:lnTo>
                  <a:lnTo>
                    <a:pt x="26" y="2"/>
                  </a:lnTo>
                  <a:lnTo>
                    <a:pt x="28" y="4"/>
                  </a:lnTo>
                  <a:lnTo>
                    <a:pt x="29" y="4"/>
                  </a:lnTo>
                  <a:lnTo>
                    <a:pt x="29" y="6"/>
                  </a:lnTo>
                  <a:lnTo>
                    <a:pt x="31" y="7"/>
                  </a:lnTo>
                  <a:lnTo>
                    <a:pt x="31" y="9"/>
                  </a:lnTo>
                  <a:lnTo>
                    <a:pt x="33" y="10"/>
                  </a:lnTo>
                  <a:lnTo>
                    <a:pt x="33" y="13"/>
                  </a:lnTo>
                  <a:lnTo>
                    <a:pt x="34" y="15"/>
                  </a:lnTo>
                  <a:lnTo>
                    <a:pt x="34" y="17"/>
                  </a:lnTo>
                  <a:lnTo>
                    <a:pt x="35" y="18"/>
                  </a:lnTo>
                  <a:lnTo>
                    <a:pt x="34" y="20"/>
                  </a:lnTo>
                  <a:lnTo>
                    <a:pt x="34" y="22"/>
                  </a:lnTo>
                  <a:lnTo>
                    <a:pt x="34" y="23"/>
                  </a:lnTo>
                  <a:lnTo>
                    <a:pt x="34" y="24"/>
                  </a:lnTo>
                  <a:lnTo>
                    <a:pt x="33" y="26"/>
                  </a:lnTo>
                  <a:lnTo>
                    <a:pt x="33" y="28"/>
                  </a:lnTo>
                  <a:lnTo>
                    <a:pt x="33" y="30"/>
                  </a:lnTo>
                  <a:lnTo>
                    <a:pt x="31" y="32"/>
                  </a:lnTo>
                  <a:lnTo>
                    <a:pt x="31" y="33"/>
                  </a:lnTo>
                  <a:lnTo>
                    <a:pt x="29" y="35"/>
                  </a:lnTo>
                  <a:lnTo>
                    <a:pt x="28" y="37"/>
                  </a:lnTo>
                  <a:lnTo>
                    <a:pt x="26" y="37"/>
                  </a:lnTo>
                  <a:lnTo>
                    <a:pt x="24" y="37"/>
                  </a:lnTo>
                  <a:lnTo>
                    <a:pt x="22" y="37"/>
                  </a:lnTo>
                  <a:lnTo>
                    <a:pt x="19" y="38"/>
                  </a:lnTo>
                  <a:lnTo>
                    <a:pt x="17" y="38"/>
                  </a:lnTo>
                  <a:lnTo>
                    <a:pt x="14" y="38"/>
                  </a:lnTo>
                  <a:lnTo>
                    <a:pt x="12" y="36"/>
                  </a:lnTo>
                  <a:lnTo>
                    <a:pt x="10" y="36"/>
                  </a:lnTo>
                  <a:lnTo>
                    <a:pt x="9" y="34"/>
                  </a:lnTo>
                  <a:lnTo>
                    <a:pt x="7" y="33"/>
                  </a:lnTo>
                  <a:lnTo>
                    <a:pt x="6" y="31"/>
                  </a:lnTo>
                  <a:lnTo>
                    <a:pt x="5" y="31"/>
                  </a:lnTo>
                  <a:lnTo>
                    <a:pt x="4" y="30"/>
                  </a:lnTo>
                  <a:lnTo>
                    <a:pt x="3" y="28"/>
                  </a:lnTo>
                  <a:lnTo>
                    <a:pt x="3" y="26"/>
                  </a:lnTo>
                  <a:lnTo>
                    <a:pt x="2" y="26"/>
                  </a:lnTo>
                  <a:lnTo>
                    <a:pt x="2" y="25"/>
                  </a:lnTo>
                  <a:lnTo>
                    <a:pt x="2" y="24"/>
                  </a:lnTo>
                  <a:lnTo>
                    <a:pt x="2" y="22"/>
                  </a:lnTo>
                  <a:lnTo>
                    <a:pt x="2" y="20"/>
                  </a:lnTo>
                  <a:lnTo>
                    <a:pt x="2" y="18"/>
                  </a:lnTo>
                  <a:lnTo>
                    <a:pt x="4" y="17"/>
                  </a:lnTo>
                  <a:lnTo>
                    <a:pt x="6" y="16"/>
                  </a:lnTo>
                  <a:lnTo>
                    <a:pt x="8" y="14"/>
                  </a:lnTo>
                  <a:lnTo>
                    <a:pt x="8" y="15"/>
                  </a:lnTo>
                  <a:lnTo>
                    <a:pt x="10" y="15"/>
                  </a:lnTo>
                  <a:lnTo>
                    <a:pt x="12" y="15"/>
                  </a:lnTo>
                  <a:lnTo>
                    <a:pt x="13" y="15"/>
                  </a:lnTo>
                  <a:lnTo>
                    <a:pt x="15" y="15"/>
                  </a:lnTo>
                  <a:lnTo>
                    <a:pt x="15" y="16"/>
                  </a:lnTo>
                  <a:lnTo>
                    <a:pt x="13" y="18"/>
                  </a:lnTo>
                  <a:lnTo>
                    <a:pt x="13" y="19"/>
                  </a:lnTo>
                  <a:lnTo>
                    <a:pt x="12" y="21"/>
                  </a:lnTo>
                  <a:lnTo>
                    <a:pt x="12" y="23"/>
                  </a:lnTo>
                  <a:lnTo>
                    <a:pt x="12" y="26"/>
                  </a:lnTo>
                  <a:lnTo>
                    <a:pt x="12" y="28"/>
                  </a:lnTo>
                  <a:lnTo>
                    <a:pt x="12" y="30"/>
                  </a:lnTo>
                  <a:lnTo>
                    <a:pt x="13" y="31"/>
                  </a:lnTo>
                  <a:lnTo>
                    <a:pt x="13" y="32"/>
                  </a:lnTo>
                  <a:lnTo>
                    <a:pt x="15" y="32"/>
                  </a:lnTo>
                  <a:lnTo>
                    <a:pt x="17" y="32"/>
                  </a:lnTo>
                  <a:lnTo>
                    <a:pt x="18" y="32"/>
                  </a:lnTo>
                  <a:lnTo>
                    <a:pt x="20" y="32"/>
                  </a:lnTo>
                  <a:lnTo>
                    <a:pt x="21" y="31"/>
                  </a:lnTo>
                  <a:lnTo>
                    <a:pt x="23" y="31"/>
                  </a:lnTo>
                  <a:lnTo>
                    <a:pt x="26" y="29"/>
                  </a:lnTo>
                  <a:lnTo>
                    <a:pt x="28" y="27"/>
                  </a:lnTo>
                  <a:lnTo>
                    <a:pt x="29" y="25"/>
                  </a:lnTo>
                  <a:lnTo>
                    <a:pt x="29" y="23"/>
                  </a:lnTo>
                  <a:lnTo>
                    <a:pt x="29" y="22"/>
                  </a:lnTo>
                  <a:lnTo>
                    <a:pt x="29" y="20"/>
                  </a:lnTo>
                  <a:lnTo>
                    <a:pt x="29" y="16"/>
                  </a:lnTo>
                  <a:lnTo>
                    <a:pt x="27" y="15"/>
                  </a:lnTo>
                  <a:lnTo>
                    <a:pt x="26" y="13"/>
                  </a:lnTo>
                  <a:lnTo>
                    <a:pt x="24" y="11"/>
                  </a:lnTo>
                  <a:lnTo>
                    <a:pt x="22" y="9"/>
                  </a:lnTo>
                  <a:lnTo>
                    <a:pt x="20" y="9"/>
                  </a:lnTo>
                  <a:lnTo>
                    <a:pt x="18" y="7"/>
                  </a:lnTo>
                  <a:lnTo>
                    <a:pt x="17" y="7"/>
                  </a:lnTo>
                  <a:lnTo>
                    <a:pt x="15" y="6"/>
                  </a:lnTo>
                  <a:lnTo>
                    <a:pt x="12" y="7"/>
                  </a:lnTo>
                  <a:lnTo>
                    <a:pt x="10" y="7"/>
                  </a:lnTo>
                  <a:lnTo>
                    <a:pt x="9" y="7"/>
                  </a:lnTo>
                  <a:lnTo>
                    <a:pt x="7" y="7"/>
                  </a:lnTo>
                  <a:lnTo>
                    <a:pt x="6" y="7"/>
                  </a:lnTo>
                  <a:lnTo>
                    <a:pt x="5" y="7"/>
                  </a:lnTo>
                  <a:lnTo>
                    <a:pt x="3" y="7"/>
                  </a:lnTo>
                  <a:lnTo>
                    <a:pt x="2" y="7"/>
                  </a:lnTo>
                  <a:lnTo>
                    <a:pt x="1" y="7"/>
                  </a:lnTo>
                  <a:lnTo>
                    <a:pt x="0" y="7"/>
                  </a:lnTo>
                </a:path>
              </a:pathLst>
            </a:custGeom>
            <a:solidFill>
              <a:srgbClr val="F8F8F8"/>
            </a:solidFill>
            <a:ln w="9048">
              <a:solidFill>
                <a:srgbClr val="DDDDDD"/>
              </a:solidFill>
              <a:round/>
              <a:headEnd/>
              <a:tailEnd/>
            </a:ln>
          </p:spPr>
          <p:txBody>
            <a:bodyPr/>
            <a:lstStyle/>
            <a:p>
              <a:endParaRPr lang="it-IT"/>
            </a:p>
          </p:txBody>
        </p:sp>
        <p:sp>
          <p:nvSpPr>
            <p:cNvPr id="16475" name="Freeform 85"/>
            <p:cNvSpPr>
              <a:spLocks/>
            </p:cNvSpPr>
            <p:nvPr/>
          </p:nvSpPr>
          <p:spPr bwMode="auto">
            <a:xfrm>
              <a:off x="4916" y="1383"/>
              <a:ext cx="75" cy="36"/>
            </a:xfrm>
            <a:custGeom>
              <a:avLst/>
              <a:gdLst>
                <a:gd name="T0" fmla="*/ 276 w 38"/>
                <a:gd name="T1" fmla="*/ 13 h 38"/>
                <a:gd name="T2" fmla="*/ 245 w 38"/>
                <a:gd name="T3" fmla="*/ 10 h 38"/>
                <a:gd name="T4" fmla="*/ 223 w 38"/>
                <a:gd name="T5" fmla="*/ 8 h 38"/>
                <a:gd name="T6" fmla="*/ 176 w 38"/>
                <a:gd name="T7" fmla="*/ 4 h 38"/>
                <a:gd name="T8" fmla="*/ 140 w 38"/>
                <a:gd name="T9" fmla="*/ 1 h 38"/>
                <a:gd name="T10" fmla="*/ 116 w 38"/>
                <a:gd name="T11" fmla="*/ 1 h 38"/>
                <a:gd name="T12" fmla="*/ 77 w 38"/>
                <a:gd name="T13" fmla="*/ 1 h 38"/>
                <a:gd name="T14" fmla="*/ 39 w 38"/>
                <a:gd name="T15" fmla="*/ 4 h 38"/>
                <a:gd name="T16" fmla="*/ 16 w 38"/>
                <a:gd name="T17" fmla="*/ 7 h 38"/>
                <a:gd name="T18" fmla="*/ 0 w 38"/>
                <a:gd name="T19" fmla="*/ 10 h 38"/>
                <a:gd name="T20" fmla="*/ 8 w 38"/>
                <a:gd name="T21" fmla="*/ 15 h 38"/>
                <a:gd name="T22" fmla="*/ 8 w 38"/>
                <a:gd name="T23" fmla="*/ 20 h 38"/>
                <a:gd name="T24" fmla="*/ 8 w 38"/>
                <a:gd name="T25" fmla="*/ 25 h 38"/>
                <a:gd name="T26" fmla="*/ 16 w 38"/>
                <a:gd name="T27" fmla="*/ 27 h 38"/>
                <a:gd name="T28" fmla="*/ 47 w 38"/>
                <a:gd name="T29" fmla="*/ 29 h 38"/>
                <a:gd name="T30" fmla="*/ 93 w 38"/>
                <a:gd name="T31" fmla="*/ 30 h 38"/>
                <a:gd name="T32" fmla="*/ 148 w 38"/>
                <a:gd name="T33" fmla="*/ 31 h 38"/>
                <a:gd name="T34" fmla="*/ 176 w 38"/>
                <a:gd name="T35" fmla="*/ 29 h 38"/>
                <a:gd name="T36" fmla="*/ 207 w 38"/>
                <a:gd name="T37" fmla="*/ 26 h 38"/>
                <a:gd name="T38" fmla="*/ 207 w 38"/>
                <a:gd name="T39" fmla="*/ 25 h 38"/>
                <a:gd name="T40" fmla="*/ 215 w 38"/>
                <a:gd name="T41" fmla="*/ 22 h 38"/>
                <a:gd name="T42" fmla="*/ 215 w 38"/>
                <a:gd name="T43" fmla="*/ 19 h 38"/>
                <a:gd name="T44" fmla="*/ 215 w 38"/>
                <a:gd name="T45" fmla="*/ 13 h 38"/>
                <a:gd name="T46" fmla="*/ 199 w 38"/>
                <a:gd name="T47" fmla="*/ 13 h 38"/>
                <a:gd name="T48" fmla="*/ 191 w 38"/>
                <a:gd name="T49" fmla="*/ 13 h 38"/>
                <a:gd name="T50" fmla="*/ 176 w 38"/>
                <a:gd name="T51" fmla="*/ 15 h 38"/>
                <a:gd name="T52" fmla="*/ 176 w 38"/>
                <a:gd name="T53" fmla="*/ 15 h 38"/>
                <a:gd name="T54" fmla="*/ 160 w 38"/>
                <a:gd name="T55" fmla="*/ 17 h 38"/>
                <a:gd name="T56" fmla="*/ 152 w 38"/>
                <a:gd name="T57" fmla="*/ 19 h 38"/>
                <a:gd name="T58" fmla="*/ 148 w 38"/>
                <a:gd name="T59" fmla="*/ 23 h 38"/>
                <a:gd name="T60" fmla="*/ 148 w 38"/>
                <a:gd name="T61" fmla="*/ 25 h 38"/>
                <a:gd name="T62" fmla="*/ 148 w 38"/>
                <a:gd name="T63" fmla="*/ 26 h 38"/>
                <a:gd name="T64" fmla="*/ 101 w 38"/>
                <a:gd name="T65" fmla="*/ 25 h 38"/>
                <a:gd name="T66" fmla="*/ 71 w 38"/>
                <a:gd name="T67" fmla="*/ 24 h 38"/>
                <a:gd name="T68" fmla="*/ 63 w 38"/>
                <a:gd name="T69" fmla="*/ 19 h 38"/>
                <a:gd name="T70" fmla="*/ 55 w 38"/>
                <a:gd name="T71" fmla="*/ 17 h 38"/>
                <a:gd name="T72" fmla="*/ 63 w 38"/>
                <a:gd name="T73" fmla="*/ 14 h 38"/>
                <a:gd name="T74" fmla="*/ 71 w 38"/>
                <a:gd name="T75" fmla="*/ 11 h 38"/>
                <a:gd name="T76" fmla="*/ 85 w 38"/>
                <a:gd name="T77" fmla="*/ 9 h 38"/>
                <a:gd name="T78" fmla="*/ 101 w 38"/>
                <a:gd name="T79" fmla="*/ 8 h 38"/>
                <a:gd name="T80" fmla="*/ 132 w 38"/>
                <a:gd name="T81" fmla="*/ 6 h 38"/>
                <a:gd name="T82" fmla="*/ 148 w 38"/>
                <a:gd name="T83" fmla="*/ 6 h 38"/>
                <a:gd name="T84" fmla="*/ 152 w 38"/>
                <a:gd name="T85" fmla="*/ 6 h 38"/>
                <a:gd name="T86" fmla="*/ 176 w 38"/>
                <a:gd name="T87" fmla="*/ 8 h 38"/>
                <a:gd name="T88" fmla="*/ 199 w 38"/>
                <a:gd name="T89" fmla="*/ 9 h 38"/>
                <a:gd name="T90" fmla="*/ 229 w 38"/>
                <a:gd name="T91" fmla="*/ 10 h 38"/>
                <a:gd name="T92" fmla="*/ 261 w 38"/>
                <a:gd name="T93" fmla="*/ 12 h 38"/>
                <a:gd name="T94" fmla="*/ 268 w 38"/>
                <a:gd name="T95" fmla="*/ 13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38"/>
                <a:gd name="T146" fmla="*/ 38 w 38"/>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38">
                  <a:moveTo>
                    <a:pt x="37" y="16"/>
                  </a:moveTo>
                  <a:lnTo>
                    <a:pt x="36" y="16"/>
                  </a:lnTo>
                  <a:lnTo>
                    <a:pt x="34" y="16"/>
                  </a:lnTo>
                  <a:lnTo>
                    <a:pt x="34" y="14"/>
                  </a:lnTo>
                  <a:lnTo>
                    <a:pt x="32" y="13"/>
                  </a:lnTo>
                  <a:lnTo>
                    <a:pt x="31" y="12"/>
                  </a:lnTo>
                  <a:lnTo>
                    <a:pt x="29" y="10"/>
                  </a:lnTo>
                  <a:lnTo>
                    <a:pt x="29" y="8"/>
                  </a:lnTo>
                  <a:lnTo>
                    <a:pt x="27" y="8"/>
                  </a:lnTo>
                  <a:lnTo>
                    <a:pt x="25" y="6"/>
                  </a:lnTo>
                  <a:lnTo>
                    <a:pt x="23" y="4"/>
                  </a:lnTo>
                  <a:lnTo>
                    <a:pt x="21" y="2"/>
                  </a:lnTo>
                  <a:lnTo>
                    <a:pt x="20" y="2"/>
                  </a:lnTo>
                  <a:lnTo>
                    <a:pt x="18" y="1"/>
                  </a:lnTo>
                  <a:lnTo>
                    <a:pt x="16" y="1"/>
                  </a:lnTo>
                  <a:lnTo>
                    <a:pt x="16" y="0"/>
                  </a:lnTo>
                  <a:lnTo>
                    <a:pt x="15" y="1"/>
                  </a:lnTo>
                  <a:lnTo>
                    <a:pt x="13" y="1"/>
                  </a:lnTo>
                  <a:lnTo>
                    <a:pt x="11" y="1"/>
                  </a:lnTo>
                  <a:lnTo>
                    <a:pt x="10" y="1"/>
                  </a:lnTo>
                  <a:lnTo>
                    <a:pt x="9" y="2"/>
                  </a:lnTo>
                  <a:lnTo>
                    <a:pt x="7" y="2"/>
                  </a:lnTo>
                  <a:lnTo>
                    <a:pt x="5" y="4"/>
                  </a:lnTo>
                  <a:lnTo>
                    <a:pt x="3" y="6"/>
                  </a:lnTo>
                  <a:lnTo>
                    <a:pt x="2" y="7"/>
                  </a:lnTo>
                  <a:lnTo>
                    <a:pt x="1" y="9"/>
                  </a:lnTo>
                  <a:lnTo>
                    <a:pt x="1" y="10"/>
                  </a:lnTo>
                  <a:lnTo>
                    <a:pt x="0" y="13"/>
                  </a:lnTo>
                  <a:lnTo>
                    <a:pt x="0" y="15"/>
                  </a:lnTo>
                  <a:lnTo>
                    <a:pt x="0" y="17"/>
                  </a:lnTo>
                  <a:lnTo>
                    <a:pt x="1" y="18"/>
                  </a:lnTo>
                  <a:lnTo>
                    <a:pt x="1" y="20"/>
                  </a:lnTo>
                  <a:lnTo>
                    <a:pt x="1" y="22"/>
                  </a:lnTo>
                  <a:lnTo>
                    <a:pt x="1" y="23"/>
                  </a:lnTo>
                  <a:lnTo>
                    <a:pt x="1" y="24"/>
                  </a:lnTo>
                  <a:lnTo>
                    <a:pt x="1" y="26"/>
                  </a:lnTo>
                  <a:lnTo>
                    <a:pt x="1" y="28"/>
                  </a:lnTo>
                  <a:lnTo>
                    <a:pt x="1" y="30"/>
                  </a:lnTo>
                  <a:lnTo>
                    <a:pt x="2" y="30"/>
                  </a:lnTo>
                  <a:lnTo>
                    <a:pt x="2" y="32"/>
                  </a:lnTo>
                  <a:lnTo>
                    <a:pt x="4" y="33"/>
                  </a:lnTo>
                  <a:lnTo>
                    <a:pt x="4" y="35"/>
                  </a:lnTo>
                  <a:lnTo>
                    <a:pt x="6" y="35"/>
                  </a:lnTo>
                  <a:lnTo>
                    <a:pt x="8" y="36"/>
                  </a:lnTo>
                  <a:lnTo>
                    <a:pt x="10" y="36"/>
                  </a:lnTo>
                  <a:lnTo>
                    <a:pt x="12" y="36"/>
                  </a:lnTo>
                  <a:lnTo>
                    <a:pt x="15" y="36"/>
                  </a:lnTo>
                  <a:lnTo>
                    <a:pt x="17" y="37"/>
                  </a:lnTo>
                  <a:lnTo>
                    <a:pt x="19" y="37"/>
                  </a:lnTo>
                  <a:lnTo>
                    <a:pt x="20" y="37"/>
                  </a:lnTo>
                  <a:lnTo>
                    <a:pt x="22" y="35"/>
                  </a:lnTo>
                  <a:lnTo>
                    <a:pt x="23" y="35"/>
                  </a:lnTo>
                  <a:lnTo>
                    <a:pt x="25" y="33"/>
                  </a:lnTo>
                  <a:lnTo>
                    <a:pt x="25" y="32"/>
                  </a:lnTo>
                  <a:lnTo>
                    <a:pt x="27" y="31"/>
                  </a:lnTo>
                  <a:lnTo>
                    <a:pt x="27" y="29"/>
                  </a:lnTo>
                  <a:lnTo>
                    <a:pt x="27" y="28"/>
                  </a:lnTo>
                  <a:lnTo>
                    <a:pt x="28" y="26"/>
                  </a:lnTo>
                  <a:lnTo>
                    <a:pt x="28" y="25"/>
                  </a:lnTo>
                  <a:lnTo>
                    <a:pt x="29" y="23"/>
                  </a:lnTo>
                  <a:lnTo>
                    <a:pt x="28" y="22"/>
                  </a:lnTo>
                  <a:lnTo>
                    <a:pt x="28" y="19"/>
                  </a:lnTo>
                  <a:lnTo>
                    <a:pt x="28" y="18"/>
                  </a:lnTo>
                  <a:lnTo>
                    <a:pt x="28" y="16"/>
                  </a:lnTo>
                  <a:lnTo>
                    <a:pt x="26" y="16"/>
                  </a:lnTo>
                  <a:lnTo>
                    <a:pt x="26" y="15"/>
                  </a:lnTo>
                  <a:lnTo>
                    <a:pt x="25" y="16"/>
                  </a:lnTo>
                  <a:lnTo>
                    <a:pt x="25" y="17"/>
                  </a:lnTo>
                  <a:lnTo>
                    <a:pt x="23" y="18"/>
                  </a:lnTo>
                  <a:lnTo>
                    <a:pt x="21" y="19"/>
                  </a:lnTo>
                  <a:lnTo>
                    <a:pt x="21" y="20"/>
                  </a:lnTo>
                  <a:lnTo>
                    <a:pt x="20" y="22"/>
                  </a:lnTo>
                  <a:lnTo>
                    <a:pt x="20" y="24"/>
                  </a:lnTo>
                  <a:lnTo>
                    <a:pt x="19" y="26"/>
                  </a:lnTo>
                  <a:lnTo>
                    <a:pt x="19" y="27"/>
                  </a:lnTo>
                  <a:lnTo>
                    <a:pt x="19" y="29"/>
                  </a:lnTo>
                  <a:lnTo>
                    <a:pt x="19" y="30"/>
                  </a:lnTo>
                  <a:lnTo>
                    <a:pt x="16" y="30"/>
                  </a:lnTo>
                  <a:lnTo>
                    <a:pt x="13" y="29"/>
                  </a:lnTo>
                  <a:lnTo>
                    <a:pt x="12" y="29"/>
                  </a:lnTo>
                  <a:lnTo>
                    <a:pt x="10" y="27"/>
                  </a:lnTo>
                  <a:lnTo>
                    <a:pt x="9" y="27"/>
                  </a:lnTo>
                  <a:lnTo>
                    <a:pt x="8" y="25"/>
                  </a:lnTo>
                  <a:lnTo>
                    <a:pt x="8" y="24"/>
                  </a:lnTo>
                  <a:lnTo>
                    <a:pt x="8" y="22"/>
                  </a:lnTo>
                  <a:lnTo>
                    <a:pt x="7" y="22"/>
                  </a:lnTo>
                  <a:lnTo>
                    <a:pt x="7" y="20"/>
                  </a:lnTo>
                  <a:lnTo>
                    <a:pt x="8" y="18"/>
                  </a:lnTo>
                  <a:lnTo>
                    <a:pt x="8" y="17"/>
                  </a:lnTo>
                  <a:lnTo>
                    <a:pt x="9" y="16"/>
                  </a:lnTo>
                  <a:lnTo>
                    <a:pt x="9" y="14"/>
                  </a:lnTo>
                  <a:lnTo>
                    <a:pt x="9" y="12"/>
                  </a:lnTo>
                  <a:lnTo>
                    <a:pt x="9" y="11"/>
                  </a:lnTo>
                  <a:lnTo>
                    <a:pt x="11" y="9"/>
                  </a:lnTo>
                  <a:lnTo>
                    <a:pt x="13" y="8"/>
                  </a:lnTo>
                  <a:lnTo>
                    <a:pt x="15" y="6"/>
                  </a:lnTo>
                  <a:lnTo>
                    <a:pt x="17" y="6"/>
                  </a:lnTo>
                  <a:lnTo>
                    <a:pt x="19" y="6"/>
                  </a:lnTo>
                  <a:lnTo>
                    <a:pt x="20" y="6"/>
                  </a:lnTo>
                  <a:lnTo>
                    <a:pt x="20" y="7"/>
                  </a:lnTo>
                  <a:lnTo>
                    <a:pt x="22" y="7"/>
                  </a:lnTo>
                  <a:lnTo>
                    <a:pt x="23" y="8"/>
                  </a:lnTo>
                  <a:lnTo>
                    <a:pt x="25" y="8"/>
                  </a:lnTo>
                  <a:lnTo>
                    <a:pt x="25" y="10"/>
                  </a:lnTo>
                  <a:lnTo>
                    <a:pt x="26" y="10"/>
                  </a:lnTo>
                  <a:lnTo>
                    <a:pt x="28" y="12"/>
                  </a:lnTo>
                  <a:lnTo>
                    <a:pt x="30" y="12"/>
                  </a:lnTo>
                  <a:lnTo>
                    <a:pt x="30" y="13"/>
                  </a:lnTo>
                  <a:lnTo>
                    <a:pt x="32" y="13"/>
                  </a:lnTo>
                  <a:lnTo>
                    <a:pt x="32" y="15"/>
                  </a:lnTo>
                  <a:lnTo>
                    <a:pt x="34" y="15"/>
                  </a:lnTo>
                  <a:lnTo>
                    <a:pt x="34" y="16"/>
                  </a:lnTo>
                  <a:lnTo>
                    <a:pt x="35" y="16"/>
                  </a:lnTo>
                  <a:lnTo>
                    <a:pt x="37" y="16"/>
                  </a:lnTo>
                </a:path>
              </a:pathLst>
            </a:custGeom>
            <a:solidFill>
              <a:srgbClr val="F8F8F8"/>
            </a:solidFill>
            <a:ln w="9048">
              <a:solidFill>
                <a:srgbClr val="DDDDDD"/>
              </a:solidFill>
              <a:round/>
              <a:headEnd/>
              <a:tailEnd/>
            </a:ln>
          </p:spPr>
          <p:txBody>
            <a:bodyPr/>
            <a:lstStyle/>
            <a:p>
              <a:endParaRPr lang="it-IT"/>
            </a:p>
          </p:txBody>
        </p:sp>
        <p:sp>
          <p:nvSpPr>
            <p:cNvPr id="16476" name="Freeform 86"/>
            <p:cNvSpPr>
              <a:spLocks/>
            </p:cNvSpPr>
            <p:nvPr/>
          </p:nvSpPr>
          <p:spPr bwMode="auto">
            <a:xfrm>
              <a:off x="1220" y="1593"/>
              <a:ext cx="535" cy="1911"/>
            </a:xfrm>
            <a:custGeom>
              <a:avLst/>
              <a:gdLst>
                <a:gd name="T0" fmla="*/ 0 w 271"/>
                <a:gd name="T1" fmla="*/ 1646 h 2059"/>
                <a:gd name="T2" fmla="*/ 2077 w 271"/>
                <a:gd name="T3" fmla="*/ 1646 h 2059"/>
                <a:gd name="T4" fmla="*/ 2077 w 271"/>
                <a:gd name="T5" fmla="*/ 0 h 2059"/>
                <a:gd name="T6" fmla="*/ 0 w 271"/>
                <a:gd name="T7" fmla="*/ 0 h 2059"/>
                <a:gd name="T8" fmla="*/ 0 w 271"/>
                <a:gd name="T9" fmla="*/ 1646 h 2059"/>
                <a:gd name="T10" fmla="*/ 0 w 271"/>
                <a:gd name="T11" fmla="*/ 1646 h 2059"/>
                <a:gd name="T12" fmla="*/ 0 60000 65536"/>
                <a:gd name="T13" fmla="*/ 0 60000 65536"/>
                <a:gd name="T14" fmla="*/ 0 60000 65536"/>
                <a:gd name="T15" fmla="*/ 0 60000 65536"/>
                <a:gd name="T16" fmla="*/ 0 60000 65536"/>
                <a:gd name="T17" fmla="*/ 0 60000 65536"/>
                <a:gd name="T18" fmla="*/ 0 w 271"/>
                <a:gd name="T19" fmla="*/ 0 h 2059"/>
                <a:gd name="T20" fmla="*/ 271 w 271"/>
                <a:gd name="T21" fmla="*/ 2059 h 2059"/>
              </a:gdLst>
              <a:ahLst/>
              <a:cxnLst>
                <a:cxn ang="T12">
                  <a:pos x="T0" y="T1"/>
                </a:cxn>
                <a:cxn ang="T13">
                  <a:pos x="T2" y="T3"/>
                </a:cxn>
                <a:cxn ang="T14">
                  <a:pos x="T4" y="T5"/>
                </a:cxn>
                <a:cxn ang="T15">
                  <a:pos x="T6" y="T7"/>
                </a:cxn>
                <a:cxn ang="T16">
                  <a:pos x="T8" y="T9"/>
                </a:cxn>
                <a:cxn ang="T17">
                  <a:pos x="T10" y="T11"/>
                </a:cxn>
              </a:cxnLst>
              <a:rect l="T18" t="T19" r="T20" b="T21"/>
              <a:pathLst>
                <a:path w="271" h="2059">
                  <a:moveTo>
                    <a:pt x="0" y="2058"/>
                  </a:moveTo>
                  <a:lnTo>
                    <a:pt x="270" y="2058"/>
                  </a:lnTo>
                  <a:lnTo>
                    <a:pt x="270" y="0"/>
                  </a:lnTo>
                  <a:lnTo>
                    <a:pt x="0" y="0"/>
                  </a:lnTo>
                  <a:lnTo>
                    <a:pt x="0" y="2058"/>
                  </a:lnTo>
                </a:path>
              </a:pathLst>
            </a:custGeom>
            <a:solidFill>
              <a:srgbClr val="F8F8F8"/>
            </a:solidFill>
            <a:ln w="9048">
              <a:solidFill>
                <a:srgbClr val="C0C0C0"/>
              </a:solidFill>
              <a:round/>
              <a:headEnd/>
              <a:tailEnd/>
            </a:ln>
          </p:spPr>
          <p:txBody>
            <a:bodyPr/>
            <a:lstStyle/>
            <a:p>
              <a:endParaRPr lang="it-IT"/>
            </a:p>
          </p:txBody>
        </p:sp>
        <p:grpSp>
          <p:nvGrpSpPr>
            <p:cNvPr id="16477" name="Group 87"/>
            <p:cNvGrpSpPr>
              <a:grpSpLocks/>
            </p:cNvGrpSpPr>
            <p:nvPr/>
          </p:nvGrpSpPr>
          <p:grpSpPr bwMode="auto">
            <a:xfrm>
              <a:off x="1130" y="3474"/>
              <a:ext cx="702" cy="203"/>
              <a:chOff x="3110" y="3961"/>
              <a:chExt cx="356" cy="218"/>
            </a:xfrm>
          </p:grpSpPr>
          <p:sp>
            <p:nvSpPr>
              <p:cNvPr id="16523" name="Freeform 88"/>
              <p:cNvSpPr>
                <a:spLocks/>
              </p:cNvSpPr>
              <p:nvPr/>
            </p:nvSpPr>
            <p:spPr bwMode="auto">
              <a:xfrm>
                <a:off x="3137" y="3961"/>
                <a:ext cx="300" cy="106"/>
              </a:xfrm>
              <a:custGeom>
                <a:avLst/>
                <a:gdLst>
                  <a:gd name="T0" fmla="*/ 285 w 300"/>
                  <a:gd name="T1" fmla="*/ 2 h 106"/>
                  <a:gd name="T2" fmla="*/ 290 w 300"/>
                  <a:gd name="T3" fmla="*/ 5 h 106"/>
                  <a:gd name="T4" fmla="*/ 295 w 300"/>
                  <a:gd name="T5" fmla="*/ 9 h 106"/>
                  <a:gd name="T6" fmla="*/ 295 w 300"/>
                  <a:gd name="T7" fmla="*/ 16 h 106"/>
                  <a:gd name="T8" fmla="*/ 297 w 300"/>
                  <a:gd name="T9" fmla="*/ 23 h 106"/>
                  <a:gd name="T10" fmla="*/ 298 w 300"/>
                  <a:gd name="T11" fmla="*/ 30 h 106"/>
                  <a:gd name="T12" fmla="*/ 297 w 300"/>
                  <a:gd name="T13" fmla="*/ 39 h 106"/>
                  <a:gd name="T14" fmla="*/ 293 w 300"/>
                  <a:gd name="T15" fmla="*/ 46 h 106"/>
                  <a:gd name="T16" fmla="*/ 290 w 300"/>
                  <a:gd name="T17" fmla="*/ 52 h 106"/>
                  <a:gd name="T18" fmla="*/ 285 w 300"/>
                  <a:gd name="T19" fmla="*/ 53 h 106"/>
                  <a:gd name="T20" fmla="*/ 281 w 300"/>
                  <a:gd name="T21" fmla="*/ 52 h 106"/>
                  <a:gd name="T22" fmla="*/ 283 w 300"/>
                  <a:gd name="T23" fmla="*/ 53 h 106"/>
                  <a:gd name="T24" fmla="*/ 287 w 300"/>
                  <a:gd name="T25" fmla="*/ 56 h 106"/>
                  <a:gd name="T26" fmla="*/ 293 w 300"/>
                  <a:gd name="T27" fmla="*/ 59 h 106"/>
                  <a:gd name="T28" fmla="*/ 294 w 300"/>
                  <a:gd name="T29" fmla="*/ 66 h 106"/>
                  <a:gd name="T30" fmla="*/ 296 w 300"/>
                  <a:gd name="T31" fmla="*/ 74 h 106"/>
                  <a:gd name="T32" fmla="*/ 296 w 300"/>
                  <a:gd name="T33" fmla="*/ 82 h 106"/>
                  <a:gd name="T34" fmla="*/ 295 w 300"/>
                  <a:gd name="T35" fmla="*/ 90 h 106"/>
                  <a:gd name="T36" fmla="*/ 291 w 300"/>
                  <a:gd name="T37" fmla="*/ 96 h 106"/>
                  <a:gd name="T38" fmla="*/ 288 w 300"/>
                  <a:gd name="T39" fmla="*/ 101 h 106"/>
                  <a:gd name="T40" fmla="*/ 284 w 300"/>
                  <a:gd name="T41" fmla="*/ 104 h 106"/>
                  <a:gd name="T42" fmla="*/ 281 w 300"/>
                  <a:gd name="T43" fmla="*/ 103 h 106"/>
                  <a:gd name="T44" fmla="*/ 17 w 300"/>
                  <a:gd name="T45" fmla="*/ 103 h 106"/>
                  <a:gd name="T46" fmla="*/ 12 w 300"/>
                  <a:gd name="T47" fmla="*/ 105 h 106"/>
                  <a:gd name="T48" fmla="*/ 7 w 300"/>
                  <a:gd name="T49" fmla="*/ 101 h 106"/>
                  <a:gd name="T50" fmla="*/ 3 w 300"/>
                  <a:gd name="T51" fmla="*/ 96 h 106"/>
                  <a:gd name="T52" fmla="*/ 1 w 300"/>
                  <a:gd name="T53" fmla="*/ 90 h 106"/>
                  <a:gd name="T54" fmla="*/ 0 w 300"/>
                  <a:gd name="T55" fmla="*/ 82 h 106"/>
                  <a:gd name="T56" fmla="*/ 0 w 300"/>
                  <a:gd name="T57" fmla="*/ 74 h 106"/>
                  <a:gd name="T58" fmla="*/ 1 w 300"/>
                  <a:gd name="T59" fmla="*/ 66 h 106"/>
                  <a:gd name="T60" fmla="*/ 5 w 300"/>
                  <a:gd name="T61" fmla="*/ 59 h 106"/>
                  <a:gd name="T62" fmla="*/ 9 w 300"/>
                  <a:gd name="T63" fmla="*/ 56 h 106"/>
                  <a:gd name="T64" fmla="*/ 14 w 300"/>
                  <a:gd name="T65" fmla="*/ 53 h 106"/>
                  <a:gd name="T66" fmla="*/ 17 w 300"/>
                  <a:gd name="T67" fmla="*/ 53 h 106"/>
                  <a:gd name="T68" fmla="*/ 12 w 300"/>
                  <a:gd name="T69" fmla="*/ 54 h 106"/>
                  <a:gd name="T70" fmla="*/ 8 w 300"/>
                  <a:gd name="T71" fmla="*/ 52 h 106"/>
                  <a:gd name="T72" fmla="*/ 4 w 300"/>
                  <a:gd name="T73" fmla="*/ 46 h 106"/>
                  <a:gd name="T74" fmla="*/ 2 w 300"/>
                  <a:gd name="T75" fmla="*/ 39 h 106"/>
                  <a:gd name="T76" fmla="*/ 1 w 300"/>
                  <a:gd name="T77" fmla="*/ 31 h 106"/>
                  <a:gd name="T78" fmla="*/ 1 w 300"/>
                  <a:gd name="T79" fmla="*/ 22 h 106"/>
                  <a:gd name="T80" fmla="*/ 3 w 300"/>
                  <a:gd name="T81" fmla="*/ 15 h 106"/>
                  <a:gd name="T82" fmla="*/ 8 w 300"/>
                  <a:gd name="T83" fmla="*/ 7 h 106"/>
                  <a:gd name="T84" fmla="*/ 13 w 300"/>
                  <a:gd name="T85" fmla="*/ 4 h 106"/>
                  <a:gd name="T86" fmla="*/ 18 w 300"/>
                  <a:gd name="T87" fmla="*/ 1 h 106"/>
                  <a:gd name="T88" fmla="*/ 24 w 300"/>
                  <a:gd name="T89" fmla="*/ 0 h 106"/>
                  <a:gd name="T90" fmla="*/ 61 w 300"/>
                  <a:gd name="T91" fmla="*/ 0 h 106"/>
                  <a:gd name="T92" fmla="*/ 125 w 300"/>
                  <a:gd name="T93" fmla="*/ 0 h 106"/>
                  <a:gd name="T94" fmla="*/ 197 w 300"/>
                  <a:gd name="T95" fmla="*/ 0 h 106"/>
                  <a:gd name="T96" fmla="*/ 256 w 300"/>
                  <a:gd name="T97" fmla="*/ 0 h 106"/>
                  <a:gd name="T98" fmla="*/ 283 w 300"/>
                  <a:gd name="T99" fmla="*/ 0 h 10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00"/>
                  <a:gd name="T151" fmla="*/ 0 h 106"/>
                  <a:gd name="T152" fmla="*/ 300 w 300"/>
                  <a:gd name="T153" fmla="*/ 106 h 10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00" h="106">
                    <a:moveTo>
                      <a:pt x="281" y="1"/>
                    </a:moveTo>
                    <a:lnTo>
                      <a:pt x="283" y="2"/>
                    </a:lnTo>
                    <a:lnTo>
                      <a:pt x="285" y="2"/>
                    </a:lnTo>
                    <a:lnTo>
                      <a:pt x="287" y="4"/>
                    </a:lnTo>
                    <a:lnTo>
                      <a:pt x="290" y="4"/>
                    </a:lnTo>
                    <a:lnTo>
                      <a:pt x="290" y="5"/>
                    </a:lnTo>
                    <a:lnTo>
                      <a:pt x="292" y="6"/>
                    </a:lnTo>
                    <a:lnTo>
                      <a:pt x="293" y="8"/>
                    </a:lnTo>
                    <a:lnTo>
                      <a:pt x="295" y="9"/>
                    </a:lnTo>
                    <a:lnTo>
                      <a:pt x="295" y="12"/>
                    </a:lnTo>
                    <a:lnTo>
                      <a:pt x="295" y="14"/>
                    </a:lnTo>
                    <a:lnTo>
                      <a:pt x="295" y="16"/>
                    </a:lnTo>
                    <a:lnTo>
                      <a:pt x="297" y="18"/>
                    </a:lnTo>
                    <a:lnTo>
                      <a:pt x="297" y="21"/>
                    </a:lnTo>
                    <a:lnTo>
                      <a:pt x="297" y="23"/>
                    </a:lnTo>
                    <a:lnTo>
                      <a:pt x="297" y="25"/>
                    </a:lnTo>
                    <a:lnTo>
                      <a:pt x="299" y="26"/>
                    </a:lnTo>
                    <a:lnTo>
                      <a:pt x="298" y="30"/>
                    </a:lnTo>
                    <a:lnTo>
                      <a:pt x="298" y="34"/>
                    </a:lnTo>
                    <a:lnTo>
                      <a:pt x="297" y="37"/>
                    </a:lnTo>
                    <a:lnTo>
                      <a:pt x="297" y="39"/>
                    </a:lnTo>
                    <a:lnTo>
                      <a:pt x="295" y="43"/>
                    </a:lnTo>
                    <a:lnTo>
                      <a:pt x="295" y="44"/>
                    </a:lnTo>
                    <a:lnTo>
                      <a:pt x="293" y="46"/>
                    </a:lnTo>
                    <a:lnTo>
                      <a:pt x="293" y="48"/>
                    </a:lnTo>
                    <a:lnTo>
                      <a:pt x="291" y="50"/>
                    </a:lnTo>
                    <a:lnTo>
                      <a:pt x="290" y="52"/>
                    </a:lnTo>
                    <a:lnTo>
                      <a:pt x="288" y="53"/>
                    </a:lnTo>
                    <a:lnTo>
                      <a:pt x="287" y="53"/>
                    </a:lnTo>
                    <a:lnTo>
                      <a:pt x="285" y="53"/>
                    </a:lnTo>
                    <a:lnTo>
                      <a:pt x="283" y="53"/>
                    </a:lnTo>
                    <a:lnTo>
                      <a:pt x="281" y="53"/>
                    </a:lnTo>
                    <a:lnTo>
                      <a:pt x="281" y="52"/>
                    </a:lnTo>
                    <a:lnTo>
                      <a:pt x="281" y="53"/>
                    </a:lnTo>
                    <a:lnTo>
                      <a:pt x="283" y="53"/>
                    </a:lnTo>
                    <a:lnTo>
                      <a:pt x="285" y="54"/>
                    </a:lnTo>
                    <a:lnTo>
                      <a:pt x="287" y="54"/>
                    </a:lnTo>
                    <a:lnTo>
                      <a:pt x="287" y="56"/>
                    </a:lnTo>
                    <a:lnTo>
                      <a:pt x="289" y="57"/>
                    </a:lnTo>
                    <a:lnTo>
                      <a:pt x="291" y="59"/>
                    </a:lnTo>
                    <a:lnTo>
                      <a:pt x="293" y="59"/>
                    </a:lnTo>
                    <a:lnTo>
                      <a:pt x="293" y="62"/>
                    </a:lnTo>
                    <a:lnTo>
                      <a:pt x="294" y="64"/>
                    </a:lnTo>
                    <a:lnTo>
                      <a:pt x="294" y="66"/>
                    </a:lnTo>
                    <a:lnTo>
                      <a:pt x="295" y="68"/>
                    </a:lnTo>
                    <a:lnTo>
                      <a:pt x="295" y="72"/>
                    </a:lnTo>
                    <a:lnTo>
                      <a:pt x="296" y="74"/>
                    </a:lnTo>
                    <a:lnTo>
                      <a:pt x="296" y="76"/>
                    </a:lnTo>
                    <a:lnTo>
                      <a:pt x="297" y="78"/>
                    </a:lnTo>
                    <a:lnTo>
                      <a:pt x="296" y="82"/>
                    </a:lnTo>
                    <a:lnTo>
                      <a:pt x="296" y="84"/>
                    </a:lnTo>
                    <a:lnTo>
                      <a:pt x="295" y="88"/>
                    </a:lnTo>
                    <a:lnTo>
                      <a:pt x="295" y="90"/>
                    </a:lnTo>
                    <a:lnTo>
                      <a:pt x="294" y="93"/>
                    </a:lnTo>
                    <a:lnTo>
                      <a:pt x="293" y="94"/>
                    </a:lnTo>
                    <a:lnTo>
                      <a:pt x="291" y="96"/>
                    </a:lnTo>
                    <a:lnTo>
                      <a:pt x="291" y="98"/>
                    </a:lnTo>
                    <a:lnTo>
                      <a:pt x="290" y="100"/>
                    </a:lnTo>
                    <a:lnTo>
                      <a:pt x="288" y="101"/>
                    </a:lnTo>
                    <a:lnTo>
                      <a:pt x="286" y="103"/>
                    </a:lnTo>
                    <a:lnTo>
                      <a:pt x="284" y="104"/>
                    </a:lnTo>
                    <a:lnTo>
                      <a:pt x="282" y="104"/>
                    </a:lnTo>
                    <a:lnTo>
                      <a:pt x="281" y="104"/>
                    </a:lnTo>
                    <a:lnTo>
                      <a:pt x="281" y="103"/>
                    </a:lnTo>
                    <a:lnTo>
                      <a:pt x="280" y="103"/>
                    </a:lnTo>
                    <a:lnTo>
                      <a:pt x="17" y="103"/>
                    </a:lnTo>
                    <a:lnTo>
                      <a:pt x="16" y="105"/>
                    </a:lnTo>
                    <a:lnTo>
                      <a:pt x="14" y="105"/>
                    </a:lnTo>
                    <a:lnTo>
                      <a:pt x="12" y="105"/>
                    </a:lnTo>
                    <a:lnTo>
                      <a:pt x="11" y="103"/>
                    </a:lnTo>
                    <a:lnTo>
                      <a:pt x="9" y="103"/>
                    </a:lnTo>
                    <a:lnTo>
                      <a:pt x="7" y="101"/>
                    </a:lnTo>
                    <a:lnTo>
                      <a:pt x="5" y="100"/>
                    </a:lnTo>
                    <a:lnTo>
                      <a:pt x="5" y="98"/>
                    </a:lnTo>
                    <a:lnTo>
                      <a:pt x="3" y="96"/>
                    </a:lnTo>
                    <a:lnTo>
                      <a:pt x="3" y="94"/>
                    </a:lnTo>
                    <a:lnTo>
                      <a:pt x="1" y="93"/>
                    </a:lnTo>
                    <a:lnTo>
                      <a:pt x="1" y="90"/>
                    </a:lnTo>
                    <a:lnTo>
                      <a:pt x="0" y="88"/>
                    </a:lnTo>
                    <a:lnTo>
                      <a:pt x="0" y="84"/>
                    </a:lnTo>
                    <a:lnTo>
                      <a:pt x="0" y="82"/>
                    </a:lnTo>
                    <a:lnTo>
                      <a:pt x="0" y="78"/>
                    </a:lnTo>
                    <a:lnTo>
                      <a:pt x="0" y="76"/>
                    </a:lnTo>
                    <a:lnTo>
                      <a:pt x="0" y="74"/>
                    </a:lnTo>
                    <a:lnTo>
                      <a:pt x="0" y="72"/>
                    </a:lnTo>
                    <a:lnTo>
                      <a:pt x="1" y="68"/>
                    </a:lnTo>
                    <a:lnTo>
                      <a:pt x="1" y="66"/>
                    </a:lnTo>
                    <a:lnTo>
                      <a:pt x="3" y="64"/>
                    </a:lnTo>
                    <a:lnTo>
                      <a:pt x="3" y="62"/>
                    </a:lnTo>
                    <a:lnTo>
                      <a:pt x="5" y="59"/>
                    </a:lnTo>
                    <a:lnTo>
                      <a:pt x="6" y="59"/>
                    </a:lnTo>
                    <a:lnTo>
                      <a:pt x="8" y="57"/>
                    </a:lnTo>
                    <a:lnTo>
                      <a:pt x="9" y="56"/>
                    </a:lnTo>
                    <a:lnTo>
                      <a:pt x="11" y="54"/>
                    </a:lnTo>
                    <a:lnTo>
                      <a:pt x="13" y="54"/>
                    </a:lnTo>
                    <a:lnTo>
                      <a:pt x="14" y="53"/>
                    </a:lnTo>
                    <a:lnTo>
                      <a:pt x="16" y="53"/>
                    </a:lnTo>
                    <a:lnTo>
                      <a:pt x="18" y="53"/>
                    </a:lnTo>
                    <a:lnTo>
                      <a:pt x="17" y="53"/>
                    </a:lnTo>
                    <a:lnTo>
                      <a:pt x="16" y="54"/>
                    </a:lnTo>
                    <a:lnTo>
                      <a:pt x="14" y="54"/>
                    </a:lnTo>
                    <a:lnTo>
                      <a:pt x="12" y="54"/>
                    </a:lnTo>
                    <a:lnTo>
                      <a:pt x="11" y="53"/>
                    </a:lnTo>
                    <a:lnTo>
                      <a:pt x="9" y="53"/>
                    </a:lnTo>
                    <a:lnTo>
                      <a:pt x="8" y="52"/>
                    </a:lnTo>
                    <a:lnTo>
                      <a:pt x="6" y="50"/>
                    </a:lnTo>
                    <a:lnTo>
                      <a:pt x="6" y="48"/>
                    </a:lnTo>
                    <a:lnTo>
                      <a:pt x="4" y="46"/>
                    </a:lnTo>
                    <a:lnTo>
                      <a:pt x="4" y="44"/>
                    </a:lnTo>
                    <a:lnTo>
                      <a:pt x="2" y="43"/>
                    </a:lnTo>
                    <a:lnTo>
                      <a:pt x="2" y="39"/>
                    </a:lnTo>
                    <a:lnTo>
                      <a:pt x="1" y="37"/>
                    </a:lnTo>
                    <a:lnTo>
                      <a:pt x="1" y="34"/>
                    </a:lnTo>
                    <a:lnTo>
                      <a:pt x="1" y="31"/>
                    </a:lnTo>
                    <a:lnTo>
                      <a:pt x="1" y="28"/>
                    </a:lnTo>
                    <a:lnTo>
                      <a:pt x="1" y="26"/>
                    </a:lnTo>
                    <a:lnTo>
                      <a:pt x="1" y="22"/>
                    </a:lnTo>
                    <a:lnTo>
                      <a:pt x="1" y="21"/>
                    </a:lnTo>
                    <a:lnTo>
                      <a:pt x="3" y="17"/>
                    </a:lnTo>
                    <a:lnTo>
                      <a:pt x="3" y="15"/>
                    </a:lnTo>
                    <a:lnTo>
                      <a:pt x="5" y="12"/>
                    </a:lnTo>
                    <a:lnTo>
                      <a:pt x="6" y="10"/>
                    </a:lnTo>
                    <a:lnTo>
                      <a:pt x="8" y="7"/>
                    </a:lnTo>
                    <a:lnTo>
                      <a:pt x="9" y="6"/>
                    </a:lnTo>
                    <a:lnTo>
                      <a:pt x="11" y="5"/>
                    </a:lnTo>
                    <a:lnTo>
                      <a:pt x="13" y="4"/>
                    </a:lnTo>
                    <a:lnTo>
                      <a:pt x="14" y="2"/>
                    </a:lnTo>
                    <a:lnTo>
                      <a:pt x="16" y="2"/>
                    </a:lnTo>
                    <a:lnTo>
                      <a:pt x="18" y="1"/>
                    </a:lnTo>
                    <a:lnTo>
                      <a:pt x="20" y="1"/>
                    </a:lnTo>
                    <a:lnTo>
                      <a:pt x="22" y="0"/>
                    </a:lnTo>
                    <a:lnTo>
                      <a:pt x="24" y="0"/>
                    </a:lnTo>
                    <a:lnTo>
                      <a:pt x="32" y="0"/>
                    </a:lnTo>
                    <a:lnTo>
                      <a:pt x="44" y="0"/>
                    </a:lnTo>
                    <a:lnTo>
                      <a:pt x="61" y="0"/>
                    </a:lnTo>
                    <a:lnTo>
                      <a:pt x="80" y="0"/>
                    </a:lnTo>
                    <a:lnTo>
                      <a:pt x="102" y="0"/>
                    </a:lnTo>
                    <a:lnTo>
                      <a:pt x="125" y="0"/>
                    </a:lnTo>
                    <a:lnTo>
                      <a:pt x="150" y="0"/>
                    </a:lnTo>
                    <a:lnTo>
                      <a:pt x="173" y="0"/>
                    </a:lnTo>
                    <a:lnTo>
                      <a:pt x="197" y="0"/>
                    </a:lnTo>
                    <a:lnTo>
                      <a:pt x="219" y="0"/>
                    </a:lnTo>
                    <a:lnTo>
                      <a:pt x="240" y="0"/>
                    </a:lnTo>
                    <a:lnTo>
                      <a:pt x="256" y="0"/>
                    </a:lnTo>
                    <a:lnTo>
                      <a:pt x="270" y="0"/>
                    </a:lnTo>
                    <a:lnTo>
                      <a:pt x="279" y="0"/>
                    </a:lnTo>
                    <a:lnTo>
                      <a:pt x="283" y="0"/>
                    </a:lnTo>
                    <a:lnTo>
                      <a:pt x="281" y="1"/>
                    </a:lnTo>
                  </a:path>
                </a:pathLst>
              </a:custGeom>
              <a:solidFill>
                <a:srgbClr val="F8F8F8"/>
              </a:solidFill>
              <a:ln w="18732">
                <a:solidFill>
                  <a:srgbClr val="C0C0C0"/>
                </a:solidFill>
                <a:round/>
                <a:headEnd/>
                <a:tailEnd/>
              </a:ln>
            </p:spPr>
            <p:txBody>
              <a:bodyPr/>
              <a:lstStyle/>
              <a:p>
                <a:endParaRPr lang="it-IT"/>
              </a:p>
            </p:txBody>
          </p:sp>
          <p:sp>
            <p:nvSpPr>
              <p:cNvPr id="16524" name="Freeform 89"/>
              <p:cNvSpPr>
                <a:spLocks/>
              </p:cNvSpPr>
              <p:nvPr/>
            </p:nvSpPr>
            <p:spPr bwMode="auto">
              <a:xfrm>
                <a:off x="3209" y="3964"/>
                <a:ext cx="230" cy="51"/>
              </a:xfrm>
              <a:custGeom>
                <a:avLst/>
                <a:gdLst>
                  <a:gd name="T0" fmla="*/ 217 w 230"/>
                  <a:gd name="T1" fmla="*/ 5 h 51"/>
                  <a:gd name="T2" fmla="*/ 213 w 230"/>
                  <a:gd name="T3" fmla="*/ 13 h 51"/>
                  <a:gd name="T4" fmla="*/ 209 w 230"/>
                  <a:gd name="T5" fmla="*/ 21 h 51"/>
                  <a:gd name="T6" fmla="*/ 204 w 230"/>
                  <a:gd name="T7" fmla="*/ 28 h 51"/>
                  <a:gd name="T8" fmla="*/ 194 w 230"/>
                  <a:gd name="T9" fmla="*/ 34 h 51"/>
                  <a:gd name="T10" fmla="*/ 181 w 230"/>
                  <a:gd name="T11" fmla="*/ 39 h 51"/>
                  <a:gd name="T12" fmla="*/ 161 w 230"/>
                  <a:gd name="T13" fmla="*/ 42 h 51"/>
                  <a:gd name="T14" fmla="*/ 135 w 230"/>
                  <a:gd name="T15" fmla="*/ 42 h 51"/>
                  <a:gd name="T16" fmla="*/ 111 w 230"/>
                  <a:gd name="T17" fmla="*/ 42 h 51"/>
                  <a:gd name="T18" fmla="*/ 95 w 230"/>
                  <a:gd name="T19" fmla="*/ 43 h 51"/>
                  <a:gd name="T20" fmla="*/ 77 w 230"/>
                  <a:gd name="T21" fmla="*/ 45 h 51"/>
                  <a:gd name="T22" fmla="*/ 59 w 230"/>
                  <a:gd name="T23" fmla="*/ 45 h 51"/>
                  <a:gd name="T24" fmla="*/ 41 w 230"/>
                  <a:gd name="T25" fmla="*/ 47 h 51"/>
                  <a:gd name="T26" fmla="*/ 25 w 230"/>
                  <a:gd name="T27" fmla="*/ 48 h 51"/>
                  <a:gd name="T28" fmla="*/ 11 w 230"/>
                  <a:gd name="T29" fmla="*/ 50 h 51"/>
                  <a:gd name="T30" fmla="*/ 2 w 230"/>
                  <a:gd name="T31" fmla="*/ 50 h 51"/>
                  <a:gd name="T32" fmla="*/ 0 w 230"/>
                  <a:gd name="T33" fmla="*/ 50 h 51"/>
                  <a:gd name="T34" fmla="*/ 6 w 230"/>
                  <a:gd name="T35" fmla="*/ 50 h 51"/>
                  <a:gd name="T36" fmla="*/ 19 w 230"/>
                  <a:gd name="T37" fmla="*/ 50 h 51"/>
                  <a:gd name="T38" fmla="*/ 34 w 230"/>
                  <a:gd name="T39" fmla="*/ 50 h 51"/>
                  <a:gd name="T40" fmla="*/ 50 w 230"/>
                  <a:gd name="T41" fmla="*/ 50 h 51"/>
                  <a:gd name="T42" fmla="*/ 67 w 230"/>
                  <a:gd name="T43" fmla="*/ 50 h 51"/>
                  <a:gd name="T44" fmla="*/ 81 w 230"/>
                  <a:gd name="T45" fmla="*/ 50 h 51"/>
                  <a:gd name="T46" fmla="*/ 91 w 230"/>
                  <a:gd name="T47" fmla="*/ 50 h 51"/>
                  <a:gd name="T48" fmla="*/ 95 w 230"/>
                  <a:gd name="T49" fmla="*/ 50 h 51"/>
                  <a:gd name="T50" fmla="*/ 103 w 230"/>
                  <a:gd name="T51" fmla="*/ 50 h 51"/>
                  <a:gd name="T52" fmla="*/ 119 w 230"/>
                  <a:gd name="T53" fmla="*/ 50 h 51"/>
                  <a:gd name="T54" fmla="*/ 139 w 230"/>
                  <a:gd name="T55" fmla="*/ 50 h 51"/>
                  <a:gd name="T56" fmla="*/ 158 w 230"/>
                  <a:gd name="T57" fmla="*/ 50 h 51"/>
                  <a:gd name="T58" fmla="*/ 178 w 230"/>
                  <a:gd name="T59" fmla="*/ 50 h 51"/>
                  <a:gd name="T60" fmla="*/ 193 w 230"/>
                  <a:gd name="T61" fmla="*/ 50 h 51"/>
                  <a:gd name="T62" fmla="*/ 202 w 230"/>
                  <a:gd name="T63" fmla="*/ 50 h 51"/>
                  <a:gd name="T64" fmla="*/ 210 w 230"/>
                  <a:gd name="T65" fmla="*/ 50 h 51"/>
                  <a:gd name="T66" fmla="*/ 219 w 230"/>
                  <a:gd name="T67" fmla="*/ 48 h 51"/>
                  <a:gd name="T68" fmla="*/ 225 w 230"/>
                  <a:gd name="T69" fmla="*/ 41 h 51"/>
                  <a:gd name="T70" fmla="*/ 228 w 230"/>
                  <a:gd name="T71" fmla="*/ 33 h 51"/>
                  <a:gd name="T72" fmla="*/ 228 w 230"/>
                  <a:gd name="T73" fmla="*/ 23 h 51"/>
                  <a:gd name="T74" fmla="*/ 225 w 230"/>
                  <a:gd name="T75" fmla="*/ 14 h 51"/>
                  <a:gd name="T76" fmla="*/ 223 w 230"/>
                  <a:gd name="T77" fmla="*/ 6 h 51"/>
                  <a:gd name="T78" fmla="*/ 219 w 230"/>
                  <a:gd name="T79" fmla="*/ 2 h 51"/>
                  <a:gd name="T80" fmla="*/ 218 w 230"/>
                  <a:gd name="T81" fmla="*/ 0 h 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51"/>
                  <a:gd name="T125" fmla="*/ 230 w 230"/>
                  <a:gd name="T126" fmla="*/ 51 h 5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51">
                    <a:moveTo>
                      <a:pt x="218" y="0"/>
                    </a:moveTo>
                    <a:lnTo>
                      <a:pt x="217" y="5"/>
                    </a:lnTo>
                    <a:lnTo>
                      <a:pt x="215" y="9"/>
                    </a:lnTo>
                    <a:lnTo>
                      <a:pt x="213" y="13"/>
                    </a:lnTo>
                    <a:lnTo>
                      <a:pt x="212" y="17"/>
                    </a:lnTo>
                    <a:lnTo>
                      <a:pt x="209" y="21"/>
                    </a:lnTo>
                    <a:lnTo>
                      <a:pt x="207" y="24"/>
                    </a:lnTo>
                    <a:lnTo>
                      <a:pt x="204" y="28"/>
                    </a:lnTo>
                    <a:lnTo>
                      <a:pt x="201" y="31"/>
                    </a:lnTo>
                    <a:lnTo>
                      <a:pt x="194" y="34"/>
                    </a:lnTo>
                    <a:lnTo>
                      <a:pt x="188" y="37"/>
                    </a:lnTo>
                    <a:lnTo>
                      <a:pt x="181" y="39"/>
                    </a:lnTo>
                    <a:lnTo>
                      <a:pt x="172" y="40"/>
                    </a:lnTo>
                    <a:lnTo>
                      <a:pt x="161" y="42"/>
                    </a:lnTo>
                    <a:lnTo>
                      <a:pt x="149" y="42"/>
                    </a:lnTo>
                    <a:lnTo>
                      <a:pt x="135" y="42"/>
                    </a:lnTo>
                    <a:lnTo>
                      <a:pt x="119" y="41"/>
                    </a:lnTo>
                    <a:lnTo>
                      <a:pt x="111" y="42"/>
                    </a:lnTo>
                    <a:lnTo>
                      <a:pt x="103" y="42"/>
                    </a:lnTo>
                    <a:lnTo>
                      <a:pt x="95" y="43"/>
                    </a:lnTo>
                    <a:lnTo>
                      <a:pt x="86" y="43"/>
                    </a:lnTo>
                    <a:lnTo>
                      <a:pt x="77" y="45"/>
                    </a:lnTo>
                    <a:lnTo>
                      <a:pt x="68" y="45"/>
                    </a:lnTo>
                    <a:lnTo>
                      <a:pt x="59" y="45"/>
                    </a:lnTo>
                    <a:lnTo>
                      <a:pt x="50" y="45"/>
                    </a:lnTo>
                    <a:lnTo>
                      <a:pt x="41" y="47"/>
                    </a:lnTo>
                    <a:lnTo>
                      <a:pt x="32" y="47"/>
                    </a:lnTo>
                    <a:lnTo>
                      <a:pt x="25" y="48"/>
                    </a:lnTo>
                    <a:lnTo>
                      <a:pt x="18" y="48"/>
                    </a:lnTo>
                    <a:lnTo>
                      <a:pt x="11" y="50"/>
                    </a:lnTo>
                    <a:lnTo>
                      <a:pt x="6" y="50"/>
                    </a:lnTo>
                    <a:lnTo>
                      <a:pt x="2" y="50"/>
                    </a:lnTo>
                    <a:lnTo>
                      <a:pt x="0" y="50"/>
                    </a:lnTo>
                    <a:lnTo>
                      <a:pt x="3" y="50"/>
                    </a:lnTo>
                    <a:lnTo>
                      <a:pt x="6" y="50"/>
                    </a:lnTo>
                    <a:lnTo>
                      <a:pt x="12" y="50"/>
                    </a:lnTo>
                    <a:lnTo>
                      <a:pt x="19" y="50"/>
                    </a:lnTo>
                    <a:lnTo>
                      <a:pt x="26" y="50"/>
                    </a:lnTo>
                    <a:lnTo>
                      <a:pt x="34" y="50"/>
                    </a:lnTo>
                    <a:lnTo>
                      <a:pt x="43" y="50"/>
                    </a:lnTo>
                    <a:lnTo>
                      <a:pt x="50" y="50"/>
                    </a:lnTo>
                    <a:lnTo>
                      <a:pt x="59" y="50"/>
                    </a:lnTo>
                    <a:lnTo>
                      <a:pt x="67" y="50"/>
                    </a:lnTo>
                    <a:lnTo>
                      <a:pt x="75" y="50"/>
                    </a:lnTo>
                    <a:lnTo>
                      <a:pt x="81" y="50"/>
                    </a:lnTo>
                    <a:lnTo>
                      <a:pt x="87" y="50"/>
                    </a:lnTo>
                    <a:lnTo>
                      <a:pt x="91" y="50"/>
                    </a:lnTo>
                    <a:lnTo>
                      <a:pt x="95" y="50"/>
                    </a:lnTo>
                    <a:lnTo>
                      <a:pt x="99" y="50"/>
                    </a:lnTo>
                    <a:lnTo>
                      <a:pt x="103" y="50"/>
                    </a:lnTo>
                    <a:lnTo>
                      <a:pt x="111" y="50"/>
                    </a:lnTo>
                    <a:lnTo>
                      <a:pt x="119" y="50"/>
                    </a:lnTo>
                    <a:lnTo>
                      <a:pt x="129" y="50"/>
                    </a:lnTo>
                    <a:lnTo>
                      <a:pt x="139" y="50"/>
                    </a:lnTo>
                    <a:lnTo>
                      <a:pt x="149" y="50"/>
                    </a:lnTo>
                    <a:lnTo>
                      <a:pt x="158" y="50"/>
                    </a:lnTo>
                    <a:lnTo>
                      <a:pt x="169" y="50"/>
                    </a:lnTo>
                    <a:lnTo>
                      <a:pt x="178" y="50"/>
                    </a:lnTo>
                    <a:lnTo>
                      <a:pt x="187" y="50"/>
                    </a:lnTo>
                    <a:lnTo>
                      <a:pt x="193" y="50"/>
                    </a:lnTo>
                    <a:lnTo>
                      <a:pt x="199" y="50"/>
                    </a:lnTo>
                    <a:lnTo>
                      <a:pt x="202" y="50"/>
                    </a:lnTo>
                    <a:lnTo>
                      <a:pt x="204" y="50"/>
                    </a:lnTo>
                    <a:lnTo>
                      <a:pt x="210" y="50"/>
                    </a:lnTo>
                    <a:lnTo>
                      <a:pt x="215" y="50"/>
                    </a:lnTo>
                    <a:lnTo>
                      <a:pt x="219" y="48"/>
                    </a:lnTo>
                    <a:lnTo>
                      <a:pt x="223" y="44"/>
                    </a:lnTo>
                    <a:lnTo>
                      <a:pt x="225" y="41"/>
                    </a:lnTo>
                    <a:lnTo>
                      <a:pt x="227" y="37"/>
                    </a:lnTo>
                    <a:lnTo>
                      <a:pt x="228" y="33"/>
                    </a:lnTo>
                    <a:lnTo>
                      <a:pt x="229" y="27"/>
                    </a:lnTo>
                    <a:lnTo>
                      <a:pt x="228" y="23"/>
                    </a:lnTo>
                    <a:lnTo>
                      <a:pt x="227" y="18"/>
                    </a:lnTo>
                    <a:lnTo>
                      <a:pt x="225" y="14"/>
                    </a:lnTo>
                    <a:lnTo>
                      <a:pt x="225" y="9"/>
                    </a:lnTo>
                    <a:lnTo>
                      <a:pt x="223" y="6"/>
                    </a:lnTo>
                    <a:lnTo>
                      <a:pt x="221" y="3"/>
                    </a:lnTo>
                    <a:lnTo>
                      <a:pt x="219" y="2"/>
                    </a:lnTo>
                    <a:lnTo>
                      <a:pt x="218" y="0"/>
                    </a:lnTo>
                  </a:path>
                </a:pathLst>
              </a:custGeom>
              <a:solidFill>
                <a:srgbClr val="F8F8F8"/>
              </a:solidFill>
              <a:ln w="9525">
                <a:solidFill>
                  <a:srgbClr val="C0C0C0"/>
                </a:solidFill>
                <a:round/>
                <a:headEnd/>
                <a:tailEnd/>
              </a:ln>
            </p:spPr>
            <p:txBody>
              <a:bodyPr/>
              <a:lstStyle/>
              <a:p>
                <a:endParaRPr lang="it-IT"/>
              </a:p>
            </p:txBody>
          </p:sp>
          <p:sp>
            <p:nvSpPr>
              <p:cNvPr id="16525" name="Freeform 90"/>
              <p:cNvSpPr>
                <a:spLocks/>
              </p:cNvSpPr>
              <p:nvPr/>
            </p:nvSpPr>
            <p:spPr bwMode="auto">
              <a:xfrm>
                <a:off x="3110" y="4077"/>
                <a:ext cx="354" cy="102"/>
              </a:xfrm>
              <a:custGeom>
                <a:avLst/>
                <a:gdLst>
                  <a:gd name="T0" fmla="*/ 0 w 354"/>
                  <a:gd name="T1" fmla="*/ 0 h 102"/>
                  <a:gd name="T2" fmla="*/ 0 w 354"/>
                  <a:gd name="T3" fmla="*/ 101 h 102"/>
                  <a:gd name="T4" fmla="*/ 353 w 354"/>
                  <a:gd name="T5" fmla="*/ 101 h 102"/>
                  <a:gd name="T6" fmla="*/ 353 w 354"/>
                  <a:gd name="T7" fmla="*/ 0 h 102"/>
                  <a:gd name="T8" fmla="*/ 0 w 354"/>
                  <a:gd name="T9" fmla="*/ 0 h 102"/>
                  <a:gd name="T10" fmla="*/ 0 w 354"/>
                  <a:gd name="T11" fmla="*/ 0 h 102"/>
                  <a:gd name="T12" fmla="*/ 0 60000 65536"/>
                  <a:gd name="T13" fmla="*/ 0 60000 65536"/>
                  <a:gd name="T14" fmla="*/ 0 60000 65536"/>
                  <a:gd name="T15" fmla="*/ 0 60000 65536"/>
                  <a:gd name="T16" fmla="*/ 0 60000 65536"/>
                  <a:gd name="T17" fmla="*/ 0 60000 65536"/>
                  <a:gd name="T18" fmla="*/ 0 w 354"/>
                  <a:gd name="T19" fmla="*/ 0 h 102"/>
                  <a:gd name="T20" fmla="*/ 354 w 354"/>
                  <a:gd name="T21" fmla="*/ 102 h 102"/>
                </a:gdLst>
                <a:ahLst/>
                <a:cxnLst>
                  <a:cxn ang="T12">
                    <a:pos x="T0" y="T1"/>
                  </a:cxn>
                  <a:cxn ang="T13">
                    <a:pos x="T2" y="T3"/>
                  </a:cxn>
                  <a:cxn ang="T14">
                    <a:pos x="T4" y="T5"/>
                  </a:cxn>
                  <a:cxn ang="T15">
                    <a:pos x="T6" y="T7"/>
                  </a:cxn>
                  <a:cxn ang="T16">
                    <a:pos x="T8" y="T9"/>
                  </a:cxn>
                  <a:cxn ang="T17">
                    <a:pos x="T10" y="T11"/>
                  </a:cxn>
                </a:cxnLst>
                <a:rect l="T18" t="T19" r="T20" b="T21"/>
                <a:pathLst>
                  <a:path w="354" h="102">
                    <a:moveTo>
                      <a:pt x="0" y="0"/>
                    </a:moveTo>
                    <a:lnTo>
                      <a:pt x="0" y="101"/>
                    </a:lnTo>
                    <a:lnTo>
                      <a:pt x="353" y="101"/>
                    </a:lnTo>
                    <a:lnTo>
                      <a:pt x="353" y="0"/>
                    </a:lnTo>
                    <a:lnTo>
                      <a:pt x="0" y="0"/>
                    </a:lnTo>
                  </a:path>
                </a:pathLst>
              </a:custGeom>
              <a:solidFill>
                <a:srgbClr val="F8F8F8"/>
              </a:solidFill>
              <a:ln w="18732">
                <a:solidFill>
                  <a:srgbClr val="C0C0C0"/>
                </a:solidFill>
                <a:round/>
                <a:headEnd/>
                <a:tailEnd/>
              </a:ln>
            </p:spPr>
            <p:txBody>
              <a:bodyPr/>
              <a:lstStyle/>
              <a:p>
                <a:endParaRPr lang="it-IT"/>
              </a:p>
            </p:txBody>
          </p:sp>
          <p:sp>
            <p:nvSpPr>
              <p:cNvPr id="16526" name="Freeform 91"/>
              <p:cNvSpPr>
                <a:spLocks/>
              </p:cNvSpPr>
              <p:nvPr/>
            </p:nvSpPr>
            <p:spPr bwMode="auto">
              <a:xfrm>
                <a:off x="3115" y="4079"/>
                <a:ext cx="351" cy="100"/>
              </a:xfrm>
              <a:custGeom>
                <a:avLst/>
                <a:gdLst>
                  <a:gd name="T0" fmla="*/ 348 w 351"/>
                  <a:gd name="T1" fmla="*/ 4 h 100"/>
                  <a:gd name="T2" fmla="*/ 348 w 351"/>
                  <a:gd name="T3" fmla="*/ 18 h 100"/>
                  <a:gd name="T4" fmla="*/ 349 w 351"/>
                  <a:gd name="T5" fmla="*/ 39 h 100"/>
                  <a:gd name="T6" fmla="*/ 349 w 351"/>
                  <a:gd name="T7" fmla="*/ 65 h 100"/>
                  <a:gd name="T8" fmla="*/ 349 w 351"/>
                  <a:gd name="T9" fmla="*/ 87 h 100"/>
                  <a:gd name="T10" fmla="*/ 346 w 351"/>
                  <a:gd name="T11" fmla="*/ 99 h 100"/>
                  <a:gd name="T12" fmla="*/ 295 w 351"/>
                  <a:gd name="T13" fmla="*/ 99 h 100"/>
                  <a:gd name="T14" fmla="*/ 207 w 351"/>
                  <a:gd name="T15" fmla="*/ 99 h 100"/>
                  <a:gd name="T16" fmla="*/ 110 w 351"/>
                  <a:gd name="T17" fmla="*/ 99 h 100"/>
                  <a:gd name="T18" fmla="*/ 31 w 351"/>
                  <a:gd name="T19" fmla="*/ 99 h 100"/>
                  <a:gd name="T20" fmla="*/ 0 w 351"/>
                  <a:gd name="T21" fmla="*/ 99 h 100"/>
                  <a:gd name="T22" fmla="*/ 5 w 351"/>
                  <a:gd name="T23" fmla="*/ 99 h 100"/>
                  <a:gd name="T24" fmla="*/ 15 w 351"/>
                  <a:gd name="T25" fmla="*/ 96 h 100"/>
                  <a:gd name="T26" fmla="*/ 23 w 351"/>
                  <a:gd name="T27" fmla="*/ 95 h 100"/>
                  <a:gd name="T28" fmla="*/ 34 w 351"/>
                  <a:gd name="T29" fmla="*/ 93 h 100"/>
                  <a:gd name="T30" fmla="*/ 40 w 351"/>
                  <a:gd name="T31" fmla="*/ 92 h 100"/>
                  <a:gd name="T32" fmla="*/ 49 w 351"/>
                  <a:gd name="T33" fmla="*/ 90 h 100"/>
                  <a:gd name="T34" fmla="*/ 63 w 351"/>
                  <a:gd name="T35" fmla="*/ 89 h 100"/>
                  <a:gd name="T36" fmla="*/ 84 w 351"/>
                  <a:gd name="T37" fmla="*/ 87 h 100"/>
                  <a:gd name="T38" fmla="*/ 102 w 351"/>
                  <a:gd name="T39" fmla="*/ 87 h 100"/>
                  <a:gd name="T40" fmla="*/ 118 w 351"/>
                  <a:gd name="T41" fmla="*/ 85 h 100"/>
                  <a:gd name="T42" fmla="*/ 126 w 351"/>
                  <a:gd name="T43" fmla="*/ 83 h 100"/>
                  <a:gd name="T44" fmla="*/ 139 w 351"/>
                  <a:gd name="T45" fmla="*/ 82 h 100"/>
                  <a:gd name="T46" fmla="*/ 155 w 351"/>
                  <a:gd name="T47" fmla="*/ 81 h 100"/>
                  <a:gd name="T48" fmla="*/ 173 w 351"/>
                  <a:gd name="T49" fmla="*/ 80 h 100"/>
                  <a:gd name="T50" fmla="*/ 189 w 351"/>
                  <a:gd name="T51" fmla="*/ 78 h 100"/>
                  <a:gd name="T52" fmla="*/ 200 w 351"/>
                  <a:gd name="T53" fmla="*/ 75 h 100"/>
                  <a:gd name="T54" fmla="*/ 207 w 351"/>
                  <a:gd name="T55" fmla="*/ 75 h 100"/>
                  <a:gd name="T56" fmla="*/ 220 w 351"/>
                  <a:gd name="T57" fmla="*/ 74 h 100"/>
                  <a:gd name="T58" fmla="*/ 233 w 351"/>
                  <a:gd name="T59" fmla="*/ 73 h 100"/>
                  <a:gd name="T60" fmla="*/ 248 w 351"/>
                  <a:gd name="T61" fmla="*/ 71 h 100"/>
                  <a:gd name="T62" fmla="*/ 257 w 351"/>
                  <a:gd name="T63" fmla="*/ 71 h 100"/>
                  <a:gd name="T64" fmla="*/ 271 w 351"/>
                  <a:gd name="T65" fmla="*/ 66 h 100"/>
                  <a:gd name="T66" fmla="*/ 285 w 351"/>
                  <a:gd name="T67" fmla="*/ 61 h 100"/>
                  <a:gd name="T68" fmla="*/ 297 w 351"/>
                  <a:gd name="T69" fmla="*/ 55 h 100"/>
                  <a:gd name="T70" fmla="*/ 303 w 351"/>
                  <a:gd name="T71" fmla="*/ 50 h 100"/>
                  <a:gd name="T72" fmla="*/ 309 w 351"/>
                  <a:gd name="T73" fmla="*/ 46 h 100"/>
                  <a:gd name="T74" fmla="*/ 312 w 351"/>
                  <a:gd name="T75" fmla="*/ 44 h 100"/>
                  <a:gd name="T76" fmla="*/ 314 w 351"/>
                  <a:gd name="T77" fmla="*/ 38 h 100"/>
                  <a:gd name="T78" fmla="*/ 318 w 351"/>
                  <a:gd name="T79" fmla="*/ 29 h 100"/>
                  <a:gd name="T80" fmla="*/ 323 w 351"/>
                  <a:gd name="T81" fmla="*/ 20 h 100"/>
                  <a:gd name="T82" fmla="*/ 328 w 351"/>
                  <a:gd name="T83" fmla="*/ 10 h 100"/>
                  <a:gd name="T84" fmla="*/ 334 w 351"/>
                  <a:gd name="T85" fmla="*/ 0 h 100"/>
                  <a:gd name="T86" fmla="*/ 334 w 351"/>
                  <a:gd name="T87" fmla="*/ 0 h 100"/>
                  <a:gd name="T88" fmla="*/ 338 w 351"/>
                  <a:gd name="T89" fmla="*/ 0 h 100"/>
                  <a:gd name="T90" fmla="*/ 341 w 351"/>
                  <a:gd name="T91" fmla="*/ 0 h 100"/>
                  <a:gd name="T92" fmla="*/ 346 w 351"/>
                  <a:gd name="T93" fmla="*/ 0 h 100"/>
                  <a:gd name="T94" fmla="*/ 347 w 351"/>
                  <a:gd name="T95" fmla="*/ 0 h 1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1"/>
                  <a:gd name="T145" fmla="*/ 0 h 100"/>
                  <a:gd name="T146" fmla="*/ 351 w 351"/>
                  <a:gd name="T147" fmla="*/ 100 h 1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1" h="100">
                    <a:moveTo>
                      <a:pt x="348" y="0"/>
                    </a:moveTo>
                    <a:lnTo>
                      <a:pt x="348" y="1"/>
                    </a:lnTo>
                    <a:lnTo>
                      <a:pt x="348" y="4"/>
                    </a:lnTo>
                    <a:lnTo>
                      <a:pt x="348" y="8"/>
                    </a:lnTo>
                    <a:lnTo>
                      <a:pt x="348" y="12"/>
                    </a:lnTo>
                    <a:lnTo>
                      <a:pt x="348" y="18"/>
                    </a:lnTo>
                    <a:lnTo>
                      <a:pt x="348" y="25"/>
                    </a:lnTo>
                    <a:lnTo>
                      <a:pt x="348" y="32"/>
                    </a:lnTo>
                    <a:lnTo>
                      <a:pt x="349" y="39"/>
                    </a:lnTo>
                    <a:lnTo>
                      <a:pt x="349" y="48"/>
                    </a:lnTo>
                    <a:lnTo>
                      <a:pt x="349" y="56"/>
                    </a:lnTo>
                    <a:lnTo>
                      <a:pt x="349" y="65"/>
                    </a:lnTo>
                    <a:lnTo>
                      <a:pt x="349" y="72"/>
                    </a:lnTo>
                    <a:lnTo>
                      <a:pt x="349" y="80"/>
                    </a:lnTo>
                    <a:lnTo>
                      <a:pt x="349" y="87"/>
                    </a:lnTo>
                    <a:lnTo>
                      <a:pt x="349" y="94"/>
                    </a:lnTo>
                    <a:lnTo>
                      <a:pt x="350" y="99"/>
                    </a:lnTo>
                    <a:lnTo>
                      <a:pt x="346" y="99"/>
                    </a:lnTo>
                    <a:lnTo>
                      <a:pt x="335" y="99"/>
                    </a:lnTo>
                    <a:lnTo>
                      <a:pt x="317" y="99"/>
                    </a:lnTo>
                    <a:lnTo>
                      <a:pt x="295" y="99"/>
                    </a:lnTo>
                    <a:lnTo>
                      <a:pt x="268" y="99"/>
                    </a:lnTo>
                    <a:lnTo>
                      <a:pt x="239" y="99"/>
                    </a:lnTo>
                    <a:lnTo>
                      <a:pt x="207" y="99"/>
                    </a:lnTo>
                    <a:lnTo>
                      <a:pt x="175" y="99"/>
                    </a:lnTo>
                    <a:lnTo>
                      <a:pt x="142" y="99"/>
                    </a:lnTo>
                    <a:lnTo>
                      <a:pt x="110" y="99"/>
                    </a:lnTo>
                    <a:lnTo>
                      <a:pt x="80" y="99"/>
                    </a:lnTo>
                    <a:lnTo>
                      <a:pt x="54" y="99"/>
                    </a:lnTo>
                    <a:lnTo>
                      <a:pt x="31" y="99"/>
                    </a:lnTo>
                    <a:lnTo>
                      <a:pt x="15" y="99"/>
                    </a:lnTo>
                    <a:lnTo>
                      <a:pt x="4" y="99"/>
                    </a:lnTo>
                    <a:lnTo>
                      <a:pt x="0" y="99"/>
                    </a:lnTo>
                    <a:lnTo>
                      <a:pt x="1" y="99"/>
                    </a:lnTo>
                    <a:lnTo>
                      <a:pt x="3" y="99"/>
                    </a:lnTo>
                    <a:lnTo>
                      <a:pt x="5" y="99"/>
                    </a:lnTo>
                    <a:lnTo>
                      <a:pt x="9" y="97"/>
                    </a:lnTo>
                    <a:lnTo>
                      <a:pt x="11" y="97"/>
                    </a:lnTo>
                    <a:lnTo>
                      <a:pt x="15" y="96"/>
                    </a:lnTo>
                    <a:lnTo>
                      <a:pt x="18" y="96"/>
                    </a:lnTo>
                    <a:lnTo>
                      <a:pt x="22" y="95"/>
                    </a:lnTo>
                    <a:lnTo>
                      <a:pt x="23" y="95"/>
                    </a:lnTo>
                    <a:lnTo>
                      <a:pt x="27" y="95"/>
                    </a:lnTo>
                    <a:lnTo>
                      <a:pt x="30" y="95"/>
                    </a:lnTo>
                    <a:lnTo>
                      <a:pt x="34" y="93"/>
                    </a:lnTo>
                    <a:lnTo>
                      <a:pt x="35" y="93"/>
                    </a:lnTo>
                    <a:lnTo>
                      <a:pt x="38" y="92"/>
                    </a:lnTo>
                    <a:lnTo>
                      <a:pt x="40" y="92"/>
                    </a:lnTo>
                    <a:lnTo>
                      <a:pt x="43" y="90"/>
                    </a:lnTo>
                    <a:lnTo>
                      <a:pt x="45" y="90"/>
                    </a:lnTo>
                    <a:lnTo>
                      <a:pt x="49" y="90"/>
                    </a:lnTo>
                    <a:lnTo>
                      <a:pt x="53" y="90"/>
                    </a:lnTo>
                    <a:lnTo>
                      <a:pt x="58" y="89"/>
                    </a:lnTo>
                    <a:lnTo>
                      <a:pt x="63" y="89"/>
                    </a:lnTo>
                    <a:lnTo>
                      <a:pt x="70" y="89"/>
                    </a:lnTo>
                    <a:lnTo>
                      <a:pt x="76" y="89"/>
                    </a:lnTo>
                    <a:lnTo>
                      <a:pt x="84" y="87"/>
                    </a:lnTo>
                    <a:lnTo>
                      <a:pt x="89" y="87"/>
                    </a:lnTo>
                    <a:lnTo>
                      <a:pt x="96" y="87"/>
                    </a:lnTo>
                    <a:lnTo>
                      <a:pt x="102" y="87"/>
                    </a:lnTo>
                    <a:lnTo>
                      <a:pt x="108" y="85"/>
                    </a:lnTo>
                    <a:lnTo>
                      <a:pt x="113" y="85"/>
                    </a:lnTo>
                    <a:lnTo>
                      <a:pt x="118" y="85"/>
                    </a:lnTo>
                    <a:lnTo>
                      <a:pt x="121" y="85"/>
                    </a:lnTo>
                    <a:lnTo>
                      <a:pt x="124" y="83"/>
                    </a:lnTo>
                    <a:lnTo>
                      <a:pt x="126" y="83"/>
                    </a:lnTo>
                    <a:lnTo>
                      <a:pt x="130" y="83"/>
                    </a:lnTo>
                    <a:lnTo>
                      <a:pt x="134" y="83"/>
                    </a:lnTo>
                    <a:lnTo>
                      <a:pt x="139" y="82"/>
                    </a:lnTo>
                    <a:lnTo>
                      <a:pt x="143" y="82"/>
                    </a:lnTo>
                    <a:lnTo>
                      <a:pt x="150" y="81"/>
                    </a:lnTo>
                    <a:lnTo>
                      <a:pt x="155" y="81"/>
                    </a:lnTo>
                    <a:lnTo>
                      <a:pt x="162" y="80"/>
                    </a:lnTo>
                    <a:lnTo>
                      <a:pt x="167" y="80"/>
                    </a:lnTo>
                    <a:lnTo>
                      <a:pt x="173" y="80"/>
                    </a:lnTo>
                    <a:lnTo>
                      <a:pt x="178" y="80"/>
                    </a:lnTo>
                    <a:lnTo>
                      <a:pt x="185" y="78"/>
                    </a:lnTo>
                    <a:lnTo>
                      <a:pt x="189" y="78"/>
                    </a:lnTo>
                    <a:lnTo>
                      <a:pt x="193" y="77"/>
                    </a:lnTo>
                    <a:lnTo>
                      <a:pt x="196" y="77"/>
                    </a:lnTo>
                    <a:lnTo>
                      <a:pt x="200" y="75"/>
                    </a:lnTo>
                    <a:lnTo>
                      <a:pt x="201" y="75"/>
                    </a:lnTo>
                    <a:lnTo>
                      <a:pt x="204" y="75"/>
                    </a:lnTo>
                    <a:lnTo>
                      <a:pt x="207" y="75"/>
                    </a:lnTo>
                    <a:lnTo>
                      <a:pt x="211" y="74"/>
                    </a:lnTo>
                    <a:lnTo>
                      <a:pt x="215" y="74"/>
                    </a:lnTo>
                    <a:lnTo>
                      <a:pt x="220" y="74"/>
                    </a:lnTo>
                    <a:lnTo>
                      <a:pt x="224" y="74"/>
                    </a:lnTo>
                    <a:lnTo>
                      <a:pt x="229" y="73"/>
                    </a:lnTo>
                    <a:lnTo>
                      <a:pt x="233" y="73"/>
                    </a:lnTo>
                    <a:lnTo>
                      <a:pt x="239" y="73"/>
                    </a:lnTo>
                    <a:lnTo>
                      <a:pt x="243" y="73"/>
                    </a:lnTo>
                    <a:lnTo>
                      <a:pt x="248" y="71"/>
                    </a:lnTo>
                    <a:lnTo>
                      <a:pt x="251" y="71"/>
                    </a:lnTo>
                    <a:lnTo>
                      <a:pt x="255" y="71"/>
                    </a:lnTo>
                    <a:lnTo>
                      <a:pt x="257" y="71"/>
                    </a:lnTo>
                    <a:lnTo>
                      <a:pt x="260" y="69"/>
                    </a:lnTo>
                    <a:lnTo>
                      <a:pt x="265" y="68"/>
                    </a:lnTo>
                    <a:lnTo>
                      <a:pt x="271" y="66"/>
                    </a:lnTo>
                    <a:lnTo>
                      <a:pt x="276" y="64"/>
                    </a:lnTo>
                    <a:lnTo>
                      <a:pt x="281" y="62"/>
                    </a:lnTo>
                    <a:lnTo>
                      <a:pt x="285" y="61"/>
                    </a:lnTo>
                    <a:lnTo>
                      <a:pt x="290" y="59"/>
                    </a:lnTo>
                    <a:lnTo>
                      <a:pt x="293" y="57"/>
                    </a:lnTo>
                    <a:lnTo>
                      <a:pt x="297" y="55"/>
                    </a:lnTo>
                    <a:lnTo>
                      <a:pt x="298" y="54"/>
                    </a:lnTo>
                    <a:lnTo>
                      <a:pt x="301" y="52"/>
                    </a:lnTo>
                    <a:lnTo>
                      <a:pt x="303" y="50"/>
                    </a:lnTo>
                    <a:lnTo>
                      <a:pt x="306" y="48"/>
                    </a:lnTo>
                    <a:lnTo>
                      <a:pt x="307" y="48"/>
                    </a:lnTo>
                    <a:lnTo>
                      <a:pt x="309" y="46"/>
                    </a:lnTo>
                    <a:lnTo>
                      <a:pt x="311" y="45"/>
                    </a:lnTo>
                    <a:lnTo>
                      <a:pt x="312" y="44"/>
                    </a:lnTo>
                    <a:lnTo>
                      <a:pt x="312" y="42"/>
                    </a:lnTo>
                    <a:lnTo>
                      <a:pt x="312" y="41"/>
                    </a:lnTo>
                    <a:lnTo>
                      <a:pt x="314" y="38"/>
                    </a:lnTo>
                    <a:lnTo>
                      <a:pt x="315" y="36"/>
                    </a:lnTo>
                    <a:lnTo>
                      <a:pt x="316" y="33"/>
                    </a:lnTo>
                    <a:lnTo>
                      <a:pt x="318" y="29"/>
                    </a:lnTo>
                    <a:lnTo>
                      <a:pt x="320" y="26"/>
                    </a:lnTo>
                    <a:lnTo>
                      <a:pt x="321" y="23"/>
                    </a:lnTo>
                    <a:lnTo>
                      <a:pt x="323" y="20"/>
                    </a:lnTo>
                    <a:lnTo>
                      <a:pt x="325" y="16"/>
                    </a:lnTo>
                    <a:lnTo>
                      <a:pt x="327" y="12"/>
                    </a:lnTo>
                    <a:lnTo>
                      <a:pt x="328" y="10"/>
                    </a:lnTo>
                    <a:lnTo>
                      <a:pt x="330" y="7"/>
                    </a:lnTo>
                    <a:lnTo>
                      <a:pt x="332" y="4"/>
                    </a:lnTo>
                    <a:lnTo>
                      <a:pt x="334" y="0"/>
                    </a:lnTo>
                    <a:lnTo>
                      <a:pt x="336" y="0"/>
                    </a:lnTo>
                    <a:lnTo>
                      <a:pt x="338" y="0"/>
                    </a:lnTo>
                    <a:lnTo>
                      <a:pt x="339" y="0"/>
                    </a:lnTo>
                    <a:lnTo>
                      <a:pt x="341" y="0"/>
                    </a:lnTo>
                    <a:lnTo>
                      <a:pt x="343" y="0"/>
                    </a:lnTo>
                    <a:lnTo>
                      <a:pt x="344" y="0"/>
                    </a:lnTo>
                    <a:lnTo>
                      <a:pt x="346" y="0"/>
                    </a:lnTo>
                    <a:lnTo>
                      <a:pt x="347" y="0"/>
                    </a:lnTo>
                    <a:lnTo>
                      <a:pt x="348" y="0"/>
                    </a:lnTo>
                  </a:path>
                </a:pathLst>
              </a:custGeom>
              <a:solidFill>
                <a:srgbClr val="F8F8F8"/>
              </a:solidFill>
              <a:ln w="9525">
                <a:solidFill>
                  <a:srgbClr val="C0C0C0"/>
                </a:solidFill>
                <a:round/>
                <a:headEnd/>
                <a:tailEnd/>
              </a:ln>
            </p:spPr>
            <p:txBody>
              <a:bodyPr/>
              <a:lstStyle/>
              <a:p>
                <a:endParaRPr lang="it-IT"/>
              </a:p>
            </p:txBody>
          </p:sp>
          <p:sp>
            <p:nvSpPr>
              <p:cNvPr id="16527" name="Freeform 92"/>
              <p:cNvSpPr>
                <a:spLocks/>
              </p:cNvSpPr>
              <p:nvPr/>
            </p:nvSpPr>
            <p:spPr bwMode="auto">
              <a:xfrm>
                <a:off x="3160" y="4013"/>
                <a:ext cx="277" cy="55"/>
              </a:xfrm>
              <a:custGeom>
                <a:avLst/>
                <a:gdLst>
                  <a:gd name="T0" fmla="*/ 264 w 277"/>
                  <a:gd name="T1" fmla="*/ 2 h 55"/>
                  <a:gd name="T2" fmla="*/ 263 w 277"/>
                  <a:gd name="T3" fmla="*/ 2 h 55"/>
                  <a:gd name="T4" fmla="*/ 261 w 277"/>
                  <a:gd name="T5" fmla="*/ 2 h 55"/>
                  <a:gd name="T6" fmla="*/ 261 w 277"/>
                  <a:gd name="T7" fmla="*/ 2 h 55"/>
                  <a:gd name="T8" fmla="*/ 259 w 277"/>
                  <a:gd name="T9" fmla="*/ 1 h 55"/>
                  <a:gd name="T10" fmla="*/ 258 w 277"/>
                  <a:gd name="T11" fmla="*/ 1 h 55"/>
                  <a:gd name="T12" fmla="*/ 257 w 277"/>
                  <a:gd name="T13" fmla="*/ 1 h 55"/>
                  <a:gd name="T14" fmla="*/ 257 w 277"/>
                  <a:gd name="T15" fmla="*/ 1 h 55"/>
                  <a:gd name="T16" fmla="*/ 256 w 277"/>
                  <a:gd name="T17" fmla="*/ 4 h 55"/>
                  <a:gd name="T18" fmla="*/ 255 w 277"/>
                  <a:gd name="T19" fmla="*/ 10 h 55"/>
                  <a:gd name="T20" fmla="*/ 252 w 277"/>
                  <a:gd name="T21" fmla="*/ 16 h 55"/>
                  <a:gd name="T22" fmla="*/ 247 w 277"/>
                  <a:gd name="T23" fmla="*/ 23 h 55"/>
                  <a:gd name="T24" fmla="*/ 238 w 277"/>
                  <a:gd name="T25" fmla="*/ 29 h 55"/>
                  <a:gd name="T26" fmla="*/ 224 w 277"/>
                  <a:gd name="T27" fmla="*/ 34 h 55"/>
                  <a:gd name="T28" fmla="*/ 205 w 277"/>
                  <a:gd name="T29" fmla="*/ 38 h 55"/>
                  <a:gd name="T30" fmla="*/ 180 w 277"/>
                  <a:gd name="T31" fmla="*/ 40 h 55"/>
                  <a:gd name="T32" fmla="*/ 157 w 277"/>
                  <a:gd name="T33" fmla="*/ 42 h 55"/>
                  <a:gd name="T34" fmla="*/ 136 w 277"/>
                  <a:gd name="T35" fmla="*/ 42 h 55"/>
                  <a:gd name="T36" fmla="*/ 112 w 277"/>
                  <a:gd name="T37" fmla="*/ 44 h 55"/>
                  <a:gd name="T38" fmla="*/ 85 w 277"/>
                  <a:gd name="T39" fmla="*/ 45 h 55"/>
                  <a:gd name="T40" fmla="*/ 59 w 277"/>
                  <a:gd name="T41" fmla="*/ 47 h 55"/>
                  <a:gd name="T42" fmla="*/ 36 w 277"/>
                  <a:gd name="T43" fmla="*/ 49 h 55"/>
                  <a:gd name="T44" fmla="*/ 16 w 277"/>
                  <a:gd name="T45" fmla="*/ 51 h 55"/>
                  <a:gd name="T46" fmla="*/ 2 w 277"/>
                  <a:gd name="T47" fmla="*/ 51 h 55"/>
                  <a:gd name="T48" fmla="*/ 0 w 277"/>
                  <a:gd name="T49" fmla="*/ 52 h 55"/>
                  <a:gd name="T50" fmla="*/ 10 w 277"/>
                  <a:gd name="T51" fmla="*/ 52 h 55"/>
                  <a:gd name="T52" fmla="*/ 29 w 277"/>
                  <a:gd name="T53" fmla="*/ 52 h 55"/>
                  <a:gd name="T54" fmla="*/ 53 w 277"/>
                  <a:gd name="T55" fmla="*/ 52 h 55"/>
                  <a:gd name="T56" fmla="*/ 78 w 277"/>
                  <a:gd name="T57" fmla="*/ 52 h 55"/>
                  <a:gd name="T58" fmla="*/ 102 w 277"/>
                  <a:gd name="T59" fmla="*/ 52 h 55"/>
                  <a:gd name="T60" fmla="*/ 124 w 277"/>
                  <a:gd name="T61" fmla="*/ 52 h 55"/>
                  <a:gd name="T62" fmla="*/ 137 w 277"/>
                  <a:gd name="T63" fmla="*/ 52 h 55"/>
                  <a:gd name="T64" fmla="*/ 146 w 277"/>
                  <a:gd name="T65" fmla="*/ 52 h 55"/>
                  <a:gd name="T66" fmla="*/ 160 w 277"/>
                  <a:gd name="T67" fmla="*/ 52 h 55"/>
                  <a:gd name="T68" fmla="*/ 178 w 277"/>
                  <a:gd name="T69" fmla="*/ 52 h 55"/>
                  <a:gd name="T70" fmla="*/ 196 w 277"/>
                  <a:gd name="T71" fmla="*/ 52 h 55"/>
                  <a:gd name="T72" fmla="*/ 214 w 277"/>
                  <a:gd name="T73" fmla="*/ 53 h 55"/>
                  <a:gd name="T74" fmla="*/ 230 w 277"/>
                  <a:gd name="T75" fmla="*/ 53 h 55"/>
                  <a:gd name="T76" fmla="*/ 242 w 277"/>
                  <a:gd name="T77" fmla="*/ 53 h 55"/>
                  <a:gd name="T78" fmla="*/ 250 w 277"/>
                  <a:gd name="T79" fmla="*/ 53 h 55"/>
                  <a:gd name="T80" fmla="*/ 257 w 277"/>
                  <a:gd name="T81" fmla="*/ 54 h 55"/>
                  <a:gd name="T82" fmla="*/ 267 w 277"/>
                  <a:gd name="T83" fmla="*/ 50 h 55"/>
                  <a:gd name="T84" fmla="*/ 272 w 277"/>
                  <a:gd name="T85" fmla="*/ 43 h 55"/>
                  <a:gd name="T86" fmla="*/ 275 w 277"/>
                  <a:gd name="T87" fmla="*/ 33 h 55"/>
                  <a:gd name="T88" fmla="*/ 274 w 277"/>
                  <a:gd name="T89" fmla="*/ 24 h 55"/>
                  <a:gd name="T90" fmla="*/ 272 w 277"/>
                  <a:gd name="T91" fmla="*/ 14 h 55"/>
                  <a:gd name="T92" fmla="*/ 270 w 277"/>
                  <a:gd name="T93" fmla="*/ 7 h 55"/>
                  <a:gd name="T94" fmla="*/ 266 w 277"/>
                  <a:gd name="T95" fmla="*/ 3 h 55"/>
                  <a:gd name="T96" fmla="*/ 265 w 277"/>
                  <a:gd name="T97" fmla="*/ 2 h 5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7"/>
                  <a:gd name="T148" fmla="*/ 0 h 55"/>
                  <a:gd name="T149" fmla="*/ 277 w 277"/>
                  <a:gd name="T150" fmla="*/ 55 h 5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7" h="55">
                    <a:moveTo>
                      <a:pt x="265" y="2"/>
                    </a:moveTo>
                    <a:lnTo>
                      <a:pt x="264" y="2"/>
                    </a:lnTo>
                    <a:lnTo>
                      <a:pt x="263" y="2"/>
                    </a:lnTo>
                    <a:lnTo>
                      <a:pt x="261" y="2"/>
                    </a:lnTo>
                    <a:lnTo>
                      <a:pt x="261" y="1"/>
                    </a:lnTo>
                    <a:lnTo>
                      <a:pt x="259" y="1"/>
                    </a:lnTo>
                    <a:lnTo>
                      <a:pt x="258" y="1"/>
                    </a:lnTo>
                    <a:lnTo>
                      <a:pt x="257" y="1"/>
                    </a:lnTo>
                    <a:lnTo>
                      <a:pt x="258" y="0"/>
                    </a:lnTo>
                    <a:lnTo>
                      <a:pt x="256" y="4"/>
                    </a:lnTo>
                    <a:lnTo>
                      <a:pt x="256" y="7"/>
                    </a:lnTo>
                    <a:lnTo>
                      <a:pt x="255" y="10"/>
                    </a:lnTo>
                    <a:lnTo>
                      <a:pt x="254" y="13"/>
                    </a:lnTo>
                    <a:lnTo>
                      <a:pt x="252" y="16"/>
                    </a:lnTo>
                    <a:lnTo>
                      <a:pt x="250" y="20"/>
                    </a:lnTo>
                    <a:lnTo>
                      <a:pt x="247" y="23"/>
                    </a:lnTo>
                    <a:lnTo>
                      <a:pt x="243" y="25"/>
                    </a:lnTo>
                    <a:lnTo>
                      <a:pt x="238" y="29"/>
                    </a:lnTo>
                    <a:lnTo>
                      <a:pt x="232" y="31"/>
                    </a:lnTo>
                    <a:lnTo>
                      <a:pt x="224" y="34"/>
                    </a:lnTo>
                    <a:lnTo>
                      <a:pt x="216" y="36"/>
                    </a:lnTo>
                    <a:lnTo>
                      <a:pt x="205" y="38"/>
                    </a:lnTo>
                    <a:lnTo>
                      <a:pt x="194" y="39"/>
                    </a:lnTo>
                    <a:lnTo>
                      <a:pt x="180" y="40"/>
                    </a:lnTo>
                    <a:lnTo>
                      <a:pt x="165" y="40"/>
                    </a:lnTo>
                    <a:lnTo>
                      <a:pt x="157" y="42"/>
                    </a:lnTo>
                    <a:lnTo>
                      <a:pt x="148" y="42"/>
                    </a:lnTo>
                    <a:lnTo>
                      <a:pt x="136" y="42"/>
                    </a:lnTo>
                    <a:lnTo>
                      <a:pt x="125" y="42"/>
                    </a:lnTo>
                    <a:lnTo>
                      <a:pt x="112" y="44"/>
                    </a:lnTo>
                    <a:lnTo>
                      <a:pt x="99" y="44"/>
                    </a:lnTo>
                    <a:lnTo>
                      <a:pt x="85" y="45"/>
                    </a:lnTo>
                    <a:lnTo>
                      <a:pt x="73" y="45"/>
                    </a:lnTo>
                    <a:lnTo>
                      <a:pt x="59" y="47"/>
                    </a:lnTo>
                    <a:lnTo>
                      <a:pt x="47" y="47"/>
                    </a:lnTo>
                    <a:lnTo>
                      <a:pt x="36" y="49"/>
                    </a:lnTo>
                    <a:lnTo>
                      <a:pt x="25" y="49"/>
                    </a:lnTo>
                    <a:lnTo>
                      <a:pt x="16" y="51"/>
                    </a:lnTo>
                    <a:lnTo>
                      <a:pt x="8" y="51"/>
                    </a:lnTo>
                    <a:lnTo>
                      <a:pt x="2" y="51"/>
                    </a:lnTo>
                    <a:lnTo>
                      <a:pt x="0" y="51"/>
                    </a:lnTo>
                    <a:lnTo>
                      <a:pt x="0" y="52"/>
                    </a:lnTo>
                    <a:lnTo>
                      <a:pt x="4" y="52"/>
                    </a:lnTo>
                    <a:lnTo>
                      <a:pt x="10" y="52"/>
                    </a:lnTo>
                    <a:lnTo>
                      <a:pt x="20" y="52"/>
                    </a:lnTo>
                    <a:lnTo>
                      <a:pt x="29" y="52"/>
                    </a:lnTo>
                    <a:lnTo>
                      <a:pt x="40" y="52"/>
                    </a:lnTo>
                    <a:lnTo>
                      <a:pt x="53" y="52"/>
                    </a:lnTo>
                    <a:lnTo>
                      <a:pt x="66" y="52"/>
                    </a:lnTo>
                    <a:lnTo>
                      <a:pt x="78" y="52"/>
                    </a:lnTo>
                    <a:lnTo>
                      <a:pt x="91" y="52"/>
                    </a:lnTo>
                    <a:lnTo>
                      <a:pt x="102" y="52"/>
                    </a:lnTo>
                    <a:lnTo>
                      <a:pt x="114" y="52"/>
                    </a:lnTo>
                    <a:lnTo>
                      <a:pt x="124" y="52"/>
                    </a:lnTo>
                    <a:lnTo>
                      <a:pt x="131" y="52"/>
                    </a:lnTo>
                    <a:lnTo>
                      <a:pt x="137" y="52"/>
                    </a:lnTo>
                    <a:lnTo>
                      <a:pt x="141" y="51"/>
                    </a:lnTo>
                    <a:lnTo>
                      <a:pt x="146" y="52"/>
                    </a:lnTo>
                    <a:lnTo>
                      <a:pt x="153" y="52"/>
                    </a:lnTo>
                    <a:lnTo>
                      <a:pt x="160" y="52"/>
                    </a:lnTo>
                    <a:lnTo>
                      <a:pt x="169" y="52"/>
                    </a:lnTo>
                    <a:lnTo>
                      <a:pt x="178" y="52"/>
                    </a:lnTo>
                    <a:lnTo>
                      <a:pt x="187" y="52"/>
                    </a:lnTo>
                    <a:lnTo>
                      <a:pt x="196" y="52"/>
                    </a:lnTo>
                    <a:lnTo>
                      <a:pt x="206" y="52"/>
                    </a:lnTo>
                    <a:lnTo>
                      <a:pt x="214" y="53"/>
                    </a:lnTo>
                    <a:lnTo>
                      <a:pt x="223" y="53"/>
                    </a:lnTo>
                    <a:lnTo>
                      <a:pt x="230" y="53"/>
                    </a:lnTo>
                    <a:lnTo>
                      <a:pt x="237" y="53"/>
                    </a:lnTo>
                    <a:lnTo>
                      <a:pt x="242" y="53"/>
                    </a:lnTo>
                    <a:lnTo>
                      <a:pt x="247" y="53"/>
                    </a:lnTo>
                    <a:lnTo>
                      <a:pt x="250" y="53"/>
                    </a:lnTo>
                    <a:lnTo>
                      <a:pt x="251" y="53"/>
                    </a:lnTo>
                    <a:lnTo>
                      <a:pt x="257" y="54"/>
                    </a:lnTo>
                    <a:lnTo>
                      <a:pt x="263" y="53"/>
                    </a:lnTo>
                    <a:lnTo>
                      <a:pt x="267" y="50"/>
                    </a:lnTo>
                    <a:lnTo>
                      <a:pt x="271" y="46"/>
                    </a:lnTo>
                    <a:lnTo>
                      <a:pt x="272" y="43"/>
                    </a:lnTo>
                    <a:lnTo>
                      <a:pt x="274" y="38"/>
                    </a:lnTo>
                    <a:lnTo>
                      <a:pt x="275" y="33"/>
                    </a:lnTo>
                    <a:lnTo>
                      <a:pt x="276" y="27"/>
                    </a:lnTo>
                    <a:lnTo>
                      <a:pt x="274" y="24"/>
                    </a:lnTo>
                    <a:lnTo>
                      <a:pt x="274" y="19"/>
                    </a:lnTo>
                    <a:lnTo>
                      <a:pt x="272" y="14"/>
                    </a:lnTo>
                    <a:lnTo>
                      <a:pt x="271" y="9"/>
                    </a:lnTo>
                    <a:lnTo>
                      <a:pt x="270" y="7"/>
                    </a:lnTo>
                    <a:lnTo>
                      <a:pt x="268" y="4"/>
                    </a:lnTo>
                    <a:lnTo>
                      <a:pt x="266" y="3"/>
                    </a:lnTo>
                    <a:lnTo>
                      <a:pt x="265" y="2"/>
                    </a:lnTo>
                  </a:path>
                </a:pathLst>
              </a:custGeom>
              <a:solidFill>
                <a:srgbClr val="F8F8F8"/>
              </a:solidFill>
              <a:ln w="9525">
                <a:solidFill>
                  <a:srgbClr val="C0C0C0"/>
                </a:solidFill>
                <a:round/>
                <a:headEnd/>
                <a:tailEnd/>
              </a:ln>
            </p:spPr>
            <p:txBody>
              <a:bodyPr/>
              <a:lstStyle/>
              <a:p>
                <a:endParaRPr lang="it-IT"/>
              </a:p>
            </p:txBody>
          </p:sp>
          <p:sp>
            <p:nvSpPr>
              <p:cNvPr id="16528" name="Freeform 93"/>
              <p:cNvSpPr>
                <a:spLocks/>
              </p:cNvSpPr>
              <p:nvPr/>
            </p:nvSpPr>
            <p:spPr bwMode="auto">
              <a:xfrm>
                <a:off x="3110" y="4064"/>
                <a:ext cx="354" cy="14"/>
              </a:xfrm>
              <a:custGeom>
                <a:avLst/>
                <a:gdLst>
                  <a:gd name="T0" fmla="*/ 36 w 354"/>
                  <a:gd name="T1" fmla="*/ 0 h 14"/>
                  <a:gd name="T2" fmla="*/ 0 w 354"/>
                  <a:gd name="T3" fmla="*/ 13 h 14"/>
                  <a:gd name="T4" fmla="*/ 353 w 354"/>
                  <a:gd name="T5" fmla="*/ 13 h 14"/>
                  <a:gd name="T6" fmla="*/ 317 w 354"/>
                  <a:gd name="T7" fmla="*/ 0 h 14"/>
                  <a:gd name="T8" fmla="*/ 36 w 354"/>
                  <a:gd name="T9" fmla="*/ 0 h 14"/>
                  <a:gd name="T10" fmla="*/ 36 w 354"/>
                  <a:gd name="T11" fmla="*/ 0 h 14"/>
                  <a:gd name="T12" fmla="*/ 0 60000 65536"/>
                  <a:gd name="T13" fmla="*/ 0 60000 65536"/>
                  <a:gd name="T14" fmla="*/ 0 60000 65536"/>
                  <a:gd name="T15" fmla="*/ 0 60000 65536"/>
                  <a:gd name="T16" fmla="*/ 0 60000 65536"/>
                  <a:gd name="T17" fmla="*/ 0 60000 65536"/>
                  <a:gd name="T18" fmla="*/ 0 w 354"/>
                  <a:gd name="T19" fmla="*/ 0 h 14"/>
                  <a:gd name="T20" fmla="*/ 354 w 354"/>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354" h="14">
                    <a:moveTo>
                      <a:pt x="36" y="0"/>
                    </a:moveTo>
                    <a:lnTo>
                      <a:pt x="0" y="13"/>
                    </a:lnTo>
                    <a:lnTo>
                      <a:pt x="353" y="13"/>
                    </a:lnTo>
                    <a:lnTo>
                      <a:pt x="317" y="0"/>
                    </a:lnTo>
                    <a:lnTo>
                      <a:pt x="36" y="0"/>
                    </a:lnTo>
                  </a:path>
                </a:pathLst>
              </a:custGeom>
              <a:solidFill>
                <a:srgbClr val="F8F8F8"/>
              </a:solidFill>
              <a:ln w="9048">
                <a:solidFill>
                  <a:srgbClr val="C0C0C0"/>
                </a:solidFill>
                <a:round/>
                <a:headEnd/>
                <a:tailEnd/>
              </a:ln>
            </p:spPr>
            <p:txBody>
              <a:bodyPr/>
              <a:lstStyle/>
              <a:p>
                <a:endParaRPr lang="it-IT"/>
              </a:p>
            </p:txBody>
          </p:sp>
          <p:sp>
            <p:nvSpPr>
              <p:cNvPr id="16529" name="Line 94"/>
              <p:cNvSpPr>
                <a:spLocks noChangeShapeType="1"/>
              </p:cNvSpPr>
              <p:nvPr/>
            </p:nvSpPr>
            <p:spPr bwMode="auto">
              <a:xfrm flipH="1">
                <a:off x="3110" y="4178"/>
                <a:ext cx="353" cy="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16530" name="Freeform 95"/>
              <p:cNvSpPr>
                <a:spLocks/>
              </p:cNvSpPr>
              <p:nvPr/>
            </p:nvSpPr>
            <p:spPr bwMode="auto">
              <a:xfrm>
                <a:off x="3150" y="401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9048">
                <a:solidFill>
                  <a:srgbClr val="C0C0C0"/>
                </a:solidFill>
                <a:round/>
                <a:headEnd/>
                <a:tailEnd/>
              </a:ln>
            </p:spPr>
            <p:txBody>
              <a:bodyPr/>
              <a:lstStyle/>
              <a:p>
                <a:endParaRPr lang="it-IT"/>
              </a:p>
            </p:txBody>
          </p:sp>
          <p:sp>
            <p:nvSpPr>
              <p:cNvPr id="16531" name="Freeform 96"/>
              <p:cNvSpPr>
                <a:spLocks/>
              </p:cNvSpPr>
              <p:nvPr/>
            </p:nvSpPr>
            <p:spPr bwMode="auto">
              <a:xfrm>
                <a:off x="3150" y="406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18732">
                <a:solidFill>
                  <a:srgbClr val="C0C0C0"/>
                </a:solidFill>
                <a:round/>
                <a:headEnd/>
                <a:tailEnd/>
              </a:ln>
            </p:spPr>
            <p:txBody>
              <a:bodyPr/>
              <a:lstStyle/>
              <a:p>
                <a:endParaRPr lang="it-IT"/>
              </a:p>
            </p:txBody>
          </p:sp>
          <p:sp>
            <p:nvSpPr>
              <p:cNvPr id="16532" name="Line 97"/>
              <p:cNvSpPr>
                <a:spLocks noChangeShapeType="1"/>
              </p:cNvSpPr>
              <p:nvPr/>
            </p:nvSpPr>
            <p:spPr bwMode="auto">
              <a:xfrm>
                <a:off x="3111" y="4080"/>
                <a:ext cx="181" cy="0"/>
              </a:xfrm>
              <a:prstGeom prst="line">
                <a:avLst/>
              </a:prstGeom>
              <a:noFill/>
              <a:ln w="9048">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16478" name="Freeform 98"/>
            <p:cNvSpPr>
              <a:spLocks/>
            </p:cNvSpPr>
            <p:nvPr/>
          </p:nvSpPr>
          <p:spPr bwMode="auto">
            <a:xfrm>
              <a:off x="1292" y="1582"/>
              <a:ext cx="463" cy="212"/>
            </a:xfrm>
            <a:custGeom>
              <a:avLst/>
              <a:gdLst>
                <a:gd name="T0" fmla="*/ 757 w 235"/>
                <a:gd name="T1" fmla="*/ 1 h 227"/>
                <a:gd name="T2" fmla="*/ 985 w 235"/>
                <a:gd name="T3" fmla="*/ 3 h 227"/>
                <a:gd name="T4" fmla="*/ 1200 w 235"/>
                <a:gd name="T5" fmla="*/ 4 h 227"/>
                <a:gd name="T6" fmla="*/ 1363 w 235"/>
                <a:gd name="T7" fmla="*/ 7 h 227"/>
                <a:gd name="T8" fmla="*/ 1491 w 235"/>
                <a:gd name="T9" fmla="*/ 7 h 227"/>
                <a:gd name="T10" fmla="*/ 1568 w 235"/>
                <a:gd name="T11" fmla="*/ 10 h 227"/>
                <a:gd name="T12" fmla="*/ 1623 w 235"/>
                <a:gd name="T13" fmla="*/ 10 h 227"/>
                <a:gd name="T14" fmla="*/ 1673 w 235"/>
                <a:gd name="T15" fmla="*/ 11 h 227"/>
                <a:gd name="T16" fmla="*/ 1728 w 235"/>
                <a:gd name="T17" fmla="*/ 11 h 227"/>
                <a:gd name="T18" fmla="*/ 1759 w 235"/>
                <a:gd name="T19" fmla="*/ 11 h 227"/>
                <a:gd name="T20" fmla="*/ 1789 w 235"/>
                <a:gd name="T21" fmla="*/ 11 h 227"/>
                <a:gd name="T22" fmla="*/ 1789 w 235"/>
                <a:gd name="T23" fmla="*/ 26 h 227"/>
                <a:gd name="T24" fmla="*/ 1789 w 235"/>
                <a:gd name="T25" fmla="*/ 60 h 227"/>
                <a:gd name="T26" fmla="*/ 1789 w 235"/>
                <a:gd name="T27" fmla="*/ 105 h 227"/>
                <a:gd name="T28" fmla="*/ 1789 w 235"/>
                <a:gd name="T29" fmla="*/ 147 h 227"/>
                <a:gd name="T30" fmla="*/ 1789 w 235"/>
                <a:gd name="T31" fmla="*/ 178 h 227"/>
                <a:gd name="T32" fmla="*/ 1773 w 235"/>
                <a:gd name="T33" fmla="*/ 181 h 227"/>
                <a:gd name="T34" fmla="*/ 1752 w 235"/>
                <a:gd name="T35" fmla="*/ 173 h 227"/>
                <a:gd name="T36" fmla="*/ 1752 w 235"/>
                <a:gd name="T37" fmla="*/ 157 h 227"/>
                <a:gd name="T38" fmla="*/ 1720 w 235"/>
                <a:gd name="T39" fmla="*/ 142 h 227"/>
                <a:gd name="T40" fmla="*/ 1696 w 235"/>
                <a:gd name="T41" fmla="*/ 127 h 227"/>
                <a:gd name="T42" fmla="*/ 1669 w 235"/>
                <a:gd name="T43" fmla="*/ 119 h 227"/>
                <a:gd name="T44" fmla="*/ 1592 w 235"/>
                <a:gd name="T45" fmla="*/ 108 h 227"/>
                <a:gd name="T46" fmla="*/ 1468 w 235"/>
                <a:gd name="T47" fmla="*/ 95 h 227"/>
                <a:gd name="T48" fmla="*/ 1340 w 235"/>
                <a:gd name="T49" fmla="*/ 81 h 227"/>
                <a:gd name="T50" fmla="*/ 1216 w 235"/>
                <a:gd name="T51" fmla="*/ 70 h 227"/>
                <a:gd name="T52" fmla="*/ 1141 w 235"/>
                <a:gd name="T53" fmla="*/ 61 h 227"/>
                <a:gd name="T54" fmla="*/ 1040 w 235"/>
                <a:gd name="T55" fmla="*/ 55 h 227"/>
                <a:gd name="T56" fmla="*/ 889 w 235"/>
                <a:gd name="T57" fmla="*/ 46 h 227"/>
                <a:gd name="T58" fmla="*/ 717 w 235"/>
                <a:gd name="T59" fmla="*/ 35 h 227"/>
                <a:gd name="T60" fmla="*/ 575 w 235"/>
                <a:gd name="T61" fmla="*/ 27 h 227"/>
                <a:gd name="T62" fmla="*/ 481 w 235"/>
                <a:gd name="T63" fmla="*/ 22 h 227"/>
                <a:gd name="T64" fmla="*/ 457 w 235"/>
                <a:gd name="T65" fmla="*/ 21 h 227"/>
                <a:gd name="T66" fmla="*/ 361 w 235"/>
                <a:gd name="T67" fmla="*/ 19 h 227"/>
                <a:gd name="T68" fmla="*/ 236 w 235"/>
                <a:gd name="T69" fmla="*/ 14 h 227"/>
                <a:gd name="T70" fmla="*/ 100 w 235"/>
                <a:gd name="T71" fmla="*/ 10 h 227"/>
                <a:gd name="T72" fmla="*/ 16 w 235"/>
                <a:gd name="T73" fmla="*/ 7 h 227"/>
                <a:gd name="T74" fmla="*/ 16 w 235"/>
                <a:gd name="T75" fmla="*/ 7 h 227"/>
                <a:gd name="T76" fmla="*/ 77 w 235"/>
                <a:gd name="T77" fmla="*/ 6 h 227"/>
                <a:gd name="T78" fmla="*/ 152 w 235"/>
                <a:gd name="T79" fmla="*/ 5 h 227"/>
                <a:gd name="T80" fmla="*/ 252 w 235"/>
                <a:gd name="T81" fmla="*/ 3 h 227"/>
                <a:gd name="T82" fmla="*/ 388 w 235"/>
                <a:gd name="T83" fmla="*/ 1 h 227"/>
                <a:gd name="T84" fmla="*/ 589 w 235"/>
                <a:gd name="T85" fmla="*/ 0 h 2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5"/>
                <a:gd name="T130" fmla="*/ 0 h 227"/>
                <a:gd name="T131" fmla="*/ 235 w 235"/>
                <a:gd name="T132" fmla="*/ 227 h 2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5" h="227">
                  <a:moveTo>
                    <a:pt x="77" y="0"/>
                  </a:moveTo>
                  <a:lnTo>
                    <a:pt x="87" y="1"/>
                  </a:lnTo>
                  <a:lnTo>
                    <a:pt x="99" y="1"/>
                  </a:lnTo>
                  <a:lnTo>
                    <a:pt x="109" y="1"/>
                  </a:lnTo>
                  <a:lnTo>
                    <a:pt x="120" y="1"/>
                  </a:lnTo>
                  <a:lnTo>
                    <a:pt x="129" y="3"/>
                  </a:lnTo>
                  <a:lnTo>
                    <a:pt x="139" y="3"/>
                  </a:lnTo>
                  <a:lnTo>
                    <a:pt x="148" y="4"/>
                  </a:lnTo>
                  <a:lnTo>
                    <a:pt x="157" y="4"/>
                  </a:lnTo>
                  <a:lnTo>
                    <a:pt x="164" y="6"/>
                  </a:lnTo>
                  <a:lnTo>
                    <a:pt x="171" y="7"/>
                  </a:lnTo>
                  <a:lnTo>
                    <a:pt x="178" y="9"/>
                  </a:lnTo>
                  <a:lnTo>
                    <a:pt x="185" y="9"/>
                  </a:lnTo>
                  <a:lnTo>
                    <a:pt x="189" y="10"/>
                  </a:lnTo>
                  <a:lnTo>
                    <a:pt x="195" y="10"/>
                  </a:lnTo>
                  <a:lnTo>
                    <a:pt x="199" y="11"/>
                  </a:lnTo>
                  <a:lnTo>
                    <a:pt x="203" y="11"/>
                  </a:lnTo>
                  <a:lnTo>
                    <a:pt x="205" y="13"/>
                  </a:lnTo>
                  <a:lnTo>
                    <a:pt x="207" y="13"/>
                  </a:lnTo>
                  <a:lnTo>
                    <a:pt x="208" y="13"/>
                  </a:lnTo>
                  <a:lnTo>
                    <a:pt x="212" y="13"/>
                  </a:lnTo>
                  <a:lnTo>
                    <a:pt x="214" y="14"/>
                  </a:lnTo>
                  <a:lnTo>
                    <a:pt x="217" y="14"/>
                  </a:lnTo>
                  <a:lnTo>
                    <a:pt x="219" y="14"/>
                  </a:lnTo>
                  <a:lnTo>
                    <a:pt x="222" y="14"/>
                  </a:lnTo>
                  <a:lnTo>
                    <a:pt x="224" y="14"/>
                  </a:lnTo>
                  <a:lnTo>
                    <a:pt x="226" y="14"/>
                  </a:lnTo>
                  <a:lnTo>
                    <a:pt x="227" y="14"/>
                  </a:lnTo>
                  <a:lnTo>
                    <a:pt x="230" y="14"/>
                  </a:lnTo>
                  <a:lnTo>
                    <a:pt x="232" y="14"/>
                  </a:lnTo>
                  <a:lnTo>
                    <a:pt x="233" y="14"/>
                  </a:lnTo>
                  <a:lnTo>
                    <a:pt x="234" y="14"/>
                  </a:lnTo>
                  <a:lnTo>
                    <a:pt x="234" y="17"/>
                  </a:lnTo>
                  <a:lnTo>
                    <a:pt x="234" y="22"/>
                  </a:lnTo>
                  <a:lnTo>
                    <a:pt x="234" y="32"/>
                  </a:lnTo>
                  <a:lnTo>
                    <a:pt x="234" y="44"/>
                  </a:lnTo>
                  <a:lnTo>
                    <a:pt x="234" y="59"/>
                  </a:lnTo>
                  <a:lnTo>
                    <a:pt x="234" y="74"/>
                  </a:lnTo>
                  <a:lnTo>
                    <a:pt x="234" y="92"/>
                  </a:lnTo>
                  <a:lnTo>
                    <a:pt x="234" y="109"/>
                  </a:lnTo>
                  <a:lnTo>
                    <a:pt x="234" y="129"/>
                  </a:lnTo>
                  <a:lnTo>
                    <a:pt x="234" y="146"/>
                  </a:lnTo>
                  <a:lnTo>
                    <a:pt x="234" y="164"/>
                  </a:lnTo>
                  <a:lnTo>
                    <a:pt x="234" y="180"/>
                  </a:lnTo>
                  <a:lnTo>
                    <a:pt x="234" y="196"/>
                  </a:lnTo>
                  <a:lnTo>
                    <a:pt x="234" y="209"/>
                  </a:lnTo>
                  <a:lnTo>
                    <a:pt x="234" y="219"/>
                  </a:lnTo>
                  <a:lnTo>
                    <a:pt x="234" y="226"/>
                  </a:lnTo>
                  <a:lnTo>
                    <a:pt x="232" y="226"/>
                  </a:lnTo>
                  <a:lnTo>
                    <a:pt x="232" y="223"/>
                  </a:lnTo>
                  <a:lnTo>
                    <a:pt x="230" y="221"/>
                  </a:lnTo>
                  <a:lnTo>
                    <a:pt x="230" y="217"/>
                  </a:lnTo>
                  <a:lnTo>
                    <a:pt x="229" y="212"/>
                  </a:lnTo>
                  <a:lnTo>
                    <a:pt x="229" y="206"/>
                  </a:lnTo>
                  <a:lnTo>
                    <a:pt x="229" y="200"/>
                  </a:lnTo>
                  <a:lnTo>
                    <a:pt x="229" y="193"/>
                  </a:lnTo>
                  <a:lnTo>
                    <a:pt x="227" y="187"/>
                  </a:lnTo>
                  <a:lnTo>
                    <a:pt x="227" y="180"/>
                  </a:lnTo>
                  <a:lnTo>
                    <a:pt x="225" y="174"/>
                  </a:lnTo>
                  <a:lnTo>
                    <a:pt x="225" y="167"/>
                  </a:lnTo>
                  <a:lnTo>
                    <a:pt x="223" y="162"/>
                  </a:lnTo>
                  <a:lnTo>
                    <a:pt x="222" y="156"/>
                  </a:lnTo>
                  <a:lnTo>
                    <a:pt x="220" y="152"/>
                  </a:lnTo>
                  <a:lnTo>
                    <a:pt x="220" y="148"/>
                  </a:lnTo>
                  <a:lnTo>
                    <a:pt x="218" y="146"/>
                  </a:lnTo>
                  <a:lnTo>
                    <a:pt x="216" y="142"/>
                  </a:lnTo>
                  <a:lnTo>
                    <a:pt x="212" y="138"/>
                  </a:lnTo>
                  <a:lnTo>
                    <a:pt x="208" y="133"/>
                  </a:lnTo>
                  <a:lnTo>
                    <a:pt x="203" y="128"/>
                  </a:lnTo>
                  <a:lnTo>
                    <a:pt x="198" y="123"/>
                  </a:lnTo>
                  <a:lnTo>
                    <a:pt x="192" y="117"/>
                  </a:lnTo>
                  <a:lnTo>
                    <a:pt x="187" y="111"/>
                  </a:lnTo>
                  <a:lnTo>
                    <a:pt x="180" y="105"/>
                  </a:lnTo>
                  <a:lnTo>
                    <a:pt x="175" y="100"/>
                  </a:lnTo>
                  <a:lnTo>
                    <a:pt x="169" y="95"/>
                  </a:lnTo>
                  <a:lnTo>
                    <a:pt x="164" y="89"/>
                  </a:lnTo>
                  <a:lnTo>
                    <a:pt x="159" y="86"/>
                  </a:lnTo>
                  <a:lnTo>
                    <a:pt x="154" y="81"/>
                  </a:lnTo>
                  <a:lnTo>
                    <a:pt x="151" y="78"/>
                  </a:lnTo>
                  <a:lnTo>
                    <a:pt x="149" y="75"/>
                  </a:lnTo>
                  <a:lnTo>
                    <a:pt x="146" y="73"/>
                  </a:lnTo>
                  <a:lnTo>
                    <a:pt x="141" y="70"/>
                  </a:lnTo>
                  <a:lnTo>
                    <a:pt x="136" y="67"/>
                  </a:lnTo>
                  <a:lnTo>
                    <a:pt x="131" y="63"/>
                  </a:lnTo>
                  <a:lnTo>
                    <a:pt x="124" y="60"/>
                  </a:lnTo>
                  <a:lnTo>
                    <a:pt x="116" y="56"/>
                  </a:lnTo>
                  <a:lnTo>
                    <a:pt x="109" y="52"/>
                  </a:lnTo>
                  <a:lnTo>
                    <a:pt x="102" y="47"/>
                  </a:lnTo>
                  <a:lnTo>
                    <a:pt x="94" y="44"/>
                  </a:lnTo>
                  <a:lnTo>
                    <a:pt x="87" y="40"/>
                  </a:lnTo>
                  <a:lnTo>
                    <a:pt x="80" y="37"/>
                  </a:lnTo>
                  <a:lnTo>
                    <a:pt x="75" y="33"/>
                  </a:lnTo>
                  <a:lnTo>
                    <a:pt x="69" y="32"/>
                  </a:lnTo>
                  <a:lnTo>
                    <a:pt x="66" y="29"/>
                  </a:lnTo>
                  <a:lnTo>
                    <a:pt x="63" y="28"/>
                  </a:lnTo>
                  <a:lnTo>
                    <a:pt x="63" y="26"/>
                  </a:lnTo>
                  <a:lnTo>
                    <a:pt x="62" y="26"/>
                  </a:lnTo>
                  <a:lnTo>
                    <a:pt x="60" y="26"/>
                  </a:lnTo>
                  <a:lnTo>
                    <a:pt x="56" y="26"/>
                  </a:lnTo>
                  <a:lnTo>
                    <a:pt x="52" y="24"/>
                  </a:lnTo>
                  <a:lnTo>
                    <a:pt x="47" y="23"/>
                  </a:lnTo>
                  <a:lnTo>
                    <a:pt x="42" y="21"/>
                  </a:lnTo>
                  <a:lnTo>
                    <a:pt x="36" y="19"/>
                  </a:lnTo>
                  <a:lnTo>
                    <a:pt x="31" y="17"/>
                  </a:lnTo>
                  <a:lnTo>
                    <a:pt x="25" y="16"/>
                  </a:lnTo>
                  <a:lnTo>
                    <a:pt x="19" y="14"/>
                  </a:lnTo>
                  <a:lnTo>
                    <a:pt x="13" y="13"/>
                  </a:lnTo>
                  <a:lnTo>
                    <a:pt x="10" y="11"/>
                  </a:lnTo>
                  <a:lnTo>
                    <a:pt x="6" y="11"/>
                  </a:lnTo>
                  <a:lnTo>
                    <a:pt x="2" y="9"/>
                  </a:lnTo>
                  <a:lnTo>
                    <a:pt x="0" y="9"/>
                  </a:lnTo>
                  <a:lnTo>
                    <a:pt x="0" y="8"/>
                  </a:lnTo>
                  <a:lnTo>
                    <a:pt x="2" y="8"/>
                  </a:lnTo>
                  <a:lnTo>
                    <a:pt x="4" y="8"/>
                  </a:lnTo>
                  <a:lnTo>
                    <a:pt x="6" y="8"/>
                  </a:lnTo>
                  <a:lnTo>
                    <a:pt x="10" y="6"/>
                  </a:lnTo>
                  <a:lnTo>
                    <a:pt x="12" y="6"/>
                  </a:lnTo>
                  <a:lnTo>
                    <a:pt x="16" y="5"/>
                  </a:lnTo>
                  <a:lnTo>
                    <a:pt x="20" y="5"/>
                  </a:lnTo>
                  <a:lnTo>
                    <a:pt x="25" y="3"/>
                  </a:lnTo>
                  <a:lnTo>
                    <a:pt x="28" y="3"/>
                  </a:lnTo>
                  <a:lnTo>
                    <a:pt x="33" y="3"/>
                  </a:lnTo>
                  <a:lnTo>
                    <a:pt x="38" y="3"/>
                  </a:lnTo>
                  <a:lnTo>
                    <a:pt x="45" y="1"/>
                  </a:lnTo>
                  <a:lnTo>
                    <a:pt x="51" y="1"/>
                  </a:lnTo>
                  <a:lnTo>
                    <a:pt x="59" y="1"/>
                  </a:lnTo>
                  <a:lnTo>
                    <a:pt x="67" y="1"/>
                  </a:lnTo>
                  <a:lnTo>
                    <a:pt x="77" y="0"/>
                  </a:lnTo>
                </a:path>
              </a:pathLst>
            </a:custGeom>
            <a:solidFill>
              <a:srgbClr val="F8F8F8"/>
            </a:solidFill>
            <a:ln w="9525">
              <a:solidFill>
                <a:srgbClr val="C0C0C0"/>
              </a:solidFill>
              <a:round/>
              <a:headEnd/>
              <a:tailEnd/>
            </a:ln>
          </p:spPr>
          <p:txBody>
            <a:bodyPr/>
            <a:lstStyle/>
            <a:p>
              <a:endParaRPr lang="it-IT"/>
            </a:p>
          </p:txBody>
        </p:sp>
        <p:sp>
          <p:nvSpPr>
            <p:cNvPr id="16479" name="Freeform 99"/>
            <p:cNvSpPr>
              <a:spLocks/>
            </p:cNvSpPr>
            <p:nvPr/>
          </p:nvSpPr>
          <p:spPr bwMode="auto">
            <a:xfrm>
              <a:off x="1195" y="1567"/>
              <a:ext cx="574" cy="33"/>
            </a:xfrm>
            <a:custGeom>
              <a:avLst/>
              <a:gdLst>
                <a:gd name="T0" fmla="*/ 176 w 291"/>
                <a:gd name="T1" fmla="*/ 8 h 35"/>
                <a:gd name="T2" fmla="*/ 436 w 291"/>
                <a:gd name="T3" fmla="*/ 5 h 35"/>
                <a:gd name="T4" fmla="*/ 696 w 291"/>
                <a:gd name="T5" fmla="*/ 3 h 35"/>
                <a:gd name="T6" fmla="*/ 969 w 291"/>
                <a:gd name="T7" fmla="*/ 1 h 35"/>
                <a:gd name="T8" fmla="*/ 1229 w 291"/>
                <a:gd name="T9" fmla="*/ 1 h 35"/>
                <a:gd name="T10" fmla="*/ 1497 w 291"/>
                <a:gd name="T11" fmla="*/ 3 h 35"/>
                <a:gd name="T12" fmla="*/ 1752 w 291"/>
                <a:gd name="T13" fmla="*/ 5 h 35"/>
                <a:gd name="T14" fmla="*/ 2020 w 291"/>
                <a:gd name="T15" fmla="*/ 8 h 35"/>
                <a:gd name="T16" fmla="*/ 2148 w 291"/>
                <a:gd name="T17" fmla="*/ 8 h 35"/>
                <a:gd name="T18" fmla="*/ 2156 w 291"/>
                <a:gd name="T19" fmla="*/ 9 h 35"/>
                <a:gd name="T20" fmla="*/ 2172 w 291"/>
                <a:gd name="T21" fmla="*/ 9 h 35"/>
                <a:gd name="T22" fmla="*/ 2188 w 291"/>
                <a:gd name="T23" fmla="*/ 10 h 35"/>
                <a:gd name="T24" fmla="*/ 2201 w 291"/>
                <a:gd name="T25" fmla="*/ 11 h 35"/>
                <a:gd name="T26" fmla="*/ 2201 w 291"/>
                <a:gd name="T27" fmla="*/ 14 h 35"/>
                <a:gd name="T28" fmla="*/ 2217 w 291"/>
                <a:gd name="T29" fmla="*/ 16 h 35"/>
                <a:gd name="T30" fmla="*/ 2217 w 291"/>
                <a:gd name="T31" fmla="*/ 18 h 35"/>
                <a:gd name="T32" fmla="*/ 2225 w 291"/>
                <a:gd name="T33" fmla="*/ 20 h 35"/>
                <a:gd name="T34" fmla="*/ 2217 w 291"/>
                <a:gd name="T35" fmla="*/ 23 h 35"/>
                <a:gd name="T36" fmla="*/ 2217 w 291"/>
                <a:gd name="T37" fmla="*/ 24 h 35"/>
                <a:gd name="T38" fmla="*/ 2201 w 291"/>
                <a:gd name="T39" fmla="*/ 24 h 35"/>
                <a:gd name="T40" fmla="*/ 2201 w 291"/>
                <a:gd name="T41" fmla="*/ 25 h 35"/>
                <a:gd name="T42" fmla="*/ 2188 w 291"/>
                <a:gd name="T43" fmla="*/ 26 h 35"/>
                <a:gd name="T44" fmla="*/ 2180 w 291"/>
                <a:gd name="T45" fmla="*/ 27 h 35"/>
                <a:gd name="T46" fmla="*/ 2164 w 291"/>
                <a:gd name="T47" fmla="*/ 27 h 35"/>
                <a:gd name="T48" fmla="*/ 2156 w 291"/>
                <a:gd name="T49" fmla="*/ 25 h 35"/>
                <a:gd name="T50" fmla="*/ 2028 w 291"/>
                <a:gd name="T51" fmla="*/ 25 h 35"/>
                <a:gd name="T52" fmla="*/ 1767 w 291"/>
                <a:gd name="T53" fmla="*/ 23 h 35"/>
                <a:gd name="T54" fmla="*/ 1505 w 291"/>
                <a:gd name="T55" fmla="*/ 19 h 35"/>
                <a:gd name="T56" fmla="*/ 1237 w 291"/>
                <a:gd name="T57" fmla="*/ 17 h 35"/>
                <a:gd name="T58" fmla="*/ 976 w 291"/>
                <a:gd name="T59" fmla="*/ 17 h 35"/>
                <a:gd name="T60" fmla="*/ 696 w 291"/>
                <a:gd name="T61" fmla="*/ 19 h 35"/>
                <a:gd name="T62" fmla="*/ 436 w 291"/>
                <a:gd name="T63" fmla="*/ 23 h 35"/>
                <a:gd name="T64" fmla="*/ 191 w 291"/>
                <a:gd name="T65" fmla="*/ 25 h 35"/>
                <a:gd name="T66" fmla="*/ 71 w 291"/>
                <a:gd name="T67" fmla="*/ 26 h 35"/>
                <a:gd name="T68" fmla="*/ 55 w 291"/>
                <a:gd name="T69" fmla="*/ 28 h 35"/>
                <a:gd name="T70" fmla="*/ 47 w 291"/>
                <a:gd name="T71" fmla="*/ 28 h 35"/>
                <a:gd name="T72" fmla="*/ 32 w 291"/>
                <a:gd name="T73" fmla="*/ 27 h 35"/>
                <a:gd name="T74" fmla="*/ 24 w 291"/>
                <a:gd name="T75" fmla="*/ 25 h 35"/>
                <a:gd name="T76" fmla="*/ 16 w 291"/>
                <a:gd name="T77" fmla="*/ 25 h 35"/>
                <a:gd name="T78" fmla="*/ 8 w 291"/>
                <a:gd name="T79" fmla="*/ 24 h 35"/>
                <a:gd name="T80" fmla="*/ 0 w 291"/>
                <a:gd name="T81" fmla="*/ 23 h 35"/>
                <a:gd name="T82" fmla="*/ 0 w 291"/>
                <a:gd name="T83" fmla="*/ 20 h 35"/>
                <a:gd name="T84" fmla="*/ 0 w 291"/>
                <a:gd name="T85" fmla="*/ 18 h 35"/>
                <a:gd name="T86" fmla="*/ 8 w 291"/>
                <a:gd name="T87" fmla="*/ 16 h 35"/>
                <a:gd name="T88" fmla="*/ 16 w 291"/>
                <a:gd name="T89" fmla="*/ 14 h 35"/>
                <a:gd name="T90" fmla="*/ 24 w 291"/>
                <a:gd name="T91" fmla="*/ 11 h 35"/>
                <a:gd name="T92" fmla="*/ 39 w 291"/>
                <a:gd name="T93" fmla="*/ 11 h 35"/>
                <a:gd name="T94" fmla="*/ 47 w 291"/>
                <a:gd name="T95" fmla="*/ 9 h 35"/>
                <a:gd name="T96" fmla="*/ 63 w 291"/>
                <a:gd name="T97" fmla="*/ 9 h 35"/>
                <a:gd name="T98" fmla="*/ 77 w 291"/>
                <a:gd name="T99" fmla="*/ 8 h 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1"/>
                <a:gd name="T151" fmla="*/ 0 h 35"/>
                <a:gd name="T152" fmla="*/ 291 w 291"/>
                <a:gd name="T153" fmla="*/ 35 h 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1" h="35">
                  <a:moveTo>
                    <a:pt x="7" y="11"/>
                  </a:moveTo>
                  <a:lnTo>
                    <a:pt x="23" y="9"/>
                  </a:lnTo>
                  <a:lnTo>
                    <a:pt x="41" y="6"/>
                  </a:lnTo>
                  <a:lnTo>
                    <a:pt x="57" y="5"/>
                  </a:lnTo>
                  <a:lnTo>
                    <a:pt x="75" y="3"/>
                  </a:lnTo>
                  <a:lnTo>
                    <a:pt x="91" y="3"/>
                  </a:lnTo>
                  <a:lnTo>
                    <a:pt x="109" y="1"/>
                  </a:lnTo>
                  <a:lnTo>
                    <a:pt x="126" y="1"/>
                  </a:lnTo>
                  <a:lnTo>
                    <a:pt x="144" y="0"/>
                  </a:lnTo>
                  <a:lnTo>
                    <a:pt x="160" y="1"/>
                  </a:lnTo>
                  <a:lnTo>
                    <a:pt x="177" y="1"/>
                  </a:lnTo>
                  <a:lnTo>
                    <a:pt x="195" y="3"/>
                  </a:lnTo>
                  <a:lnTo>
                    <a:pt x="212" y="3"/>
                  </a:lnTo>
                  <a:lnTo>
                    <a:pt x="228" y="5"/>
                  </a:lnTo>
                  <a:lnTo>
                    <a:pt x="246" y="6"/>
                  </a:lnTo>
                  <a:lnTo>
                    <a:pt x="263" y="9"/>
                  </a:lnTo>
                  <a:lnTo>
                    <a:pt x="281" y="11"/>
                  </a:lnTo>
                  <a:lnTo>
                    <a:pt x="280" y="11"/>
                  </a:lnTo>
                  <a:lnTo>
                    <a:pt x="280" y="12"/>
                  </a:lnTo>
                  <a:lnTo>
                    <a:pt x="281" y="12"/>
                  </a:lnTo>
                  <a:lnTo>
                    <a:pt x="283" y="12"/>
                  </a:lnTo>
                  <a:lnTo>
                    <a:pt x="283" y="13"/>
                  </a:lnTo>
                  <a:lnTo>
                    <a:pt x="285" y="13"/>
                  </a:lnTo>
                  <a:lnTo>
                    <a:pt x="285" y="14"/>
                  </a:lnTo>
                  <a:lnTo>
                    <a:pt x="287" y="14"/>
                  </a:lnTo>
                  <a:lnTo>
                    <a:pt x="287" y="16"/>
                  </a:lnTo>
                  <a:lnTo>
                    <a:pt x="287" y="17"/>
                  </a:lnTo>
                  <a:lnTo>
                    <a:pt x="287" y="19"/>
                  </a:lnTo>
                  <a:lnTo>
                    <a:pt x="289" y="19"/>
                  </a:lnTo>
                  <a:lnTo>
                    <a:pt x="289" y="21"/>
                  </a:lnTo>
                  <a:lnTo>
                    <a:pt x="289" y="23"/>
                  </a:lnTo>
                  <a:lnTo>
                    <a:pt x="290" y="23"/>
                  </a:lnTo>
                  <a:lnTo>
                    <a:pt x="289" y="25"/>
                  </a:lnTo>
                  <a:lnTo>
                    <a:pt x="289" y="26"/>
                  </a:lnTo>
                  <a:lnTo>
                    <a:pt x="289" y="28"/>
                  </a:lnTo>
                  <a:lnTo>
                    <a:pt x="287" y="29"/>
                  </a:lnTo>
                  <a:lnTo>
                    <a:pt x="287" y="31"/>
                  </a:lnTo>
                  <a:lnTo>
                    <a:pt x="285" y="32"/>
                  </a:lnTo>
                  <a:lnTo>
                    <a:pt x="284" y="33"/>
                  </a:lnTo>
                  <a:lnTo>
                    <a:pt x="282" y="33"/>
                  </a:lnTo>
                  <a:lnTo>
                    <a:pt x="281" y="33"/>
                  </a:lnTo>
                  <a:lnTo>
                    <a:pt x="281" y="31"/>
                  </a:lnTo>
                  <a:lnTo>
                    <a:pt x="282" y="34"/>
                  </a:lnTo>
                  <a:lnTo>
                    <a:pt x="264" y="31"/>
                  </a:lnTo>
                  <a:lnTo>
                    <a:pt x="248" y="28"/>
                  </a:lnTo>
                  <a:lnTo>
                    <a:pt x="230" y="26"/>
                  </a:lnTo>
                  <a:lnTo>
                    <a:pt x="214" y="23"/>
                  </a:lnTo>
                  <a:lnTo>
                    <a:pt x="196" y="22"/>
                  </a:lnTo>
                  <a:lnTo>
                    <a:pt x="179" y="20"/>
                  </a:lnTo>
                  <a:lnTo>
                    <a:pt x="161" y="20"/>
                  </a:lnTo>
                  <a:lnTo>
                    <a:pt x="145" y="19"/>
                  </a:lnTo>
                  <a:lnTo>
                    <a:pt x="127" y="20"/>
                  </a:lnTo>
                  <a:lnTo>
                    <a:pt x="109" y="20"/>
                  </a:lnTo>
                  <a:lnTo>
                    <a:pt x="91" y="22"/>
                  </a:lnTo>
                  <a:lnTo>
                    <a:pt x="75" y="23"/>
                  </a:lnTo>
                  <a:lnTo>
                    <a:pt x="57" y="26"/>
                  </a:lnTo>
                  <a:lnTo>
                    <a:pt x="41" y="28"/>
                  </a:lnTo>
                  <a:lnTo>
                    <a:pt x="25" y="31"/>
                  </a:lnTo>
                  <a:lnTo>
                    <a:pt x="8" y="34"/>
                  </a:lnTo>
                  <a:lnTo>
                    <a:pt x="9" y="32"/>
                  </a:lnTo>
                  <a:lnTo>
                    <a:pt x="7" y="34"/>
                  </a:lnTo>
                  <a:lnTo>
                    <a:pt x="6" y="34"/>
                  </a:lnTo>
                  <a:lnTo>
                    <a:pt x="4" y="34"/>
                  </a:lnTo>
                  <a:lnTo>
                    <a:pt x="4" y="33"/>
                  </a:lnTo>
                  <a:lnTo>
                    <a:pt x="3" y="33"/>
                  </a:lnTo>
                  <a:lnTo>
                    <a:pt x="3" y="31"/>
                  </a:lnTo>
                  <a:lnTo>
                    <a:pt x="2" y="31"/>
                  </a:lnTo>
                  <a:lnTo>
                    <a:pt x="2" y="30"/>
                  </a:lnTo>
                  <a:lnTo>
                    <a:pt x="1" y="30"/>
                  </a:lnTo>
                  <a:lnTo>
                    <a:pt x="1" y="28"/>
                  </a:lnTo>
                  <a:lnTo>
                    <a:pt x="0" y="28"/>
                  </a:lnTo>
                  <a:lnTo>
                    <a:pt x="0" y="27"/>
                  </a:lnTo>
                  <a:lnTo>
                    <a:pt x="0" y="25"/>
                  </a:lnTo>
                  <a:lnTo>
                    <a:pt x="0" y="23"/>
                  </a:lnTo>
                  <a:lnTo>
                    <a:pt x="0" y="21"/>
                  </a:lnTo>
                  <a:lnTo>
                    <a:pt x="1" y="19"/>
                  </a:lnTo>
                  <a:lnTo>
                    <a:pt x="2" y="17"/>
                  </a:lnTo>
                  <a:lnTo>
                    <a:pt x="2" y="16"/>
                  </a:lnTo>
                  <a:lnTo>
                    <a:pt x="3" y="14"/>
                  </a:lnTo>
                  <a:lnTo>
                    <a:pt x="5" y="14"/>
                  </a:lnTo>
                  <a:lnTo>
                    <a:pt x="6" y="12"/>
                  </a:lnTo>
                  <a:lnTo>
                    <a:pt x="8" y="12"/>
                  </a:lnTo>
                  <a:lnTo>
                    <a:pt x="10" y="11"/>
                  </a:lnTo>
                  <a:lnTo>
                    <a:pt x="7" y="11"/>
                  </a:lnTo>
                </a:path>
              </a:pathLst>
            </a:custGeom>
            <a:solidFill>
              <a:srgbClr val="F8F8F8"/>
            </a:solidFill>
            <a:ln w="18732">
              <a:solidFill>
                <a:srgbClr val="DDDDDD"/>
              </a:solidFill>
              <a:round/>
              <a:headEnd/>
              <a:tailEnd/>
            </a:ln>
          </p:spPr>
          <p:txBody>
            <a:bodyPr/>
            <a:lstStyle/>
            <a:p>
              <a:endParaRPr lang="it-IT"/>
            </a:p>
          </p:txBody>
        </p:sp>
        <p:sp>
          <p:nvSpPr>
            <p:cNvPr id="16480" name="Freeform 100"/>
            <p:cNvSpPr>
              <a:spLocks/>
            </p:cNvSpPr>
            <p:nvPr/>
          </p:nvSpPr>
          <p:spPr bwMode="auto">
            <a:xfrm>
              <a:off x="1025" y="1270"/>
              <a:ext cx="911" cy="309"/>
            </a:xfrm>
            <a:custGeom>
              <a:avLst/>
              <a:gdLst>
                <a:gd name="T0" fmla="*/ 2201 w 462"/>
                <a:gd name="T1" fmla="*/ 255 h 333"/>
                <a:gd name="T2" fmla="*/ 2668 w 462"/>
                <a:gd name="T3" fmla="*/ 261 h 333"/>
                <a:gd name="T4" fmla="*/ 2838 w 462"/>
                <a:gd name="T5" fmla="*/ 265 h 333"/>
                <a:gd name="T6" fmla="*/ 2861 w 462"/>
                <a:gd name="T7" fmla="*/ 252 h 333"/>
                <a:gd name="T8" fmla="*/ 2897 w 462"/>
                <a:gd name="T9" fmla="*/ 227 h 333"/>
                <a:gd name="T10" fmla="*/ 2974 w 462"/>
                <a:gd name="T11" fmla="*/ 201 h 333"/>
                <a:gd name="T12" fmla="*/ 3052 w 462"/>
                <a:gd name="T13" fmla="*/ 184 h 333"/>
                <a:gd name="T14" fmla="*/ 3321 w 462"/>
                <a:gd name="T15" fmla="*/ 182 h 333"/>
                <a:gd name="T16" fmla="*/ 3220 w 462"/>
                <a:gd name="T17" fmla="*/ 148 h 333"/>
                <a:gd name="T18" fmla="*/ 2981 w 462"/>
                <a:gd name="T19" fmla="*/ 150 h 333"/>
                <a:gd name="T20" fmla="*/ 2865 w 462"/>
                <a:gd name="T21" fmla="*/ 144 h 333"/>
                <a:gd name="T22" fmla="*/ 2832 w 462"/>
                <a:gd name="T23" fmla="*/ 150 h 333"/>
                <a:gd name="T24" fmla="*/ 2713 w 462"/>
                <a:gd name="T25" fmla="*/ 151 h 333"/>
                <a:gd name="T26" fmla="*/ 2713 w 462"/>
                <a:gd name="T27" fmla="*/ 136 h 333"/>
                <a:gd name="T28" fmla="*/ 2816 w 462"/>
                <a:gd name="T29" fmla="*/ 143 h 333"/>
                <a:gd name="T30" fmla="*/ 2865 w 462"/>
                <a:gd name="T31" fmla="*/ 137 h 333"/>
                <a:gd name="T32" fmla="*/ 2997 w 462"/>
                <a:gd name="T33" fmla="*/ 133 h 333"/>
                <a:gd name="T34" fmla="*/ 3037 w 462"/>
                <a:gd name="T35" fmla="*/ 109 h 333"/>
                <a:gd name="T36" fmla="*/ 2952 w 462"/>
                <a:gd name="T37" fmla="*/ 102 h 333"/>
                <a:gd name="T38" fmla="*/ 2952 w 462"/>
                <a:gd name="T39" fmla="*/ 98 h 333"/>
                <a:gd name="T40" fmla="*/ 3084 w 462"/>
                <a:gd name="T41" fmla="*/ 101 h 333"/>
                <a:gd name="T42" fmla="*/ 3376 w 462"/>
                <a:gd name="T43" fmla="*/ 99 h 333"/>
                <a:gd name="T44" fmla="*/ 3512 w 462"/>
                <a:gd name="T45" fmla="*/ 87 h 333"/>
                <a:gd name="T46" fmla="*/ 3488 w 462"/>
                <a:gd name="T47" fmla="*/ 56 h 333"/>
                <a:gd name="T48" fmla="*/ 3305 w 462"/>
                <a:gd name="T49" fmla="*/ 43 h 333"/>
                <a:gd name="T50" fmla="*/ 3417 w 462"/>
                <a:gd name="T51" fmla="*/ 42 h 333"/>
                <a:gd name="T52" fmla="*/ 3433 w 462"/>
                <a:gd name="T53" fmla="*/ 28 h 333"/>
                <a:gd name="T54" fmla="*/ 3281 w 462"/>
                <a:gd name="T55" fmla="*/ 28 h 333"/>
                <a:gd name="T56" fmla="*/ 3329 w 462"/>
                <a:gd name="T57" fmla="*/ 18 h 333"/>
                <a:gd name="T58" fmla="*/ 3390 w 462"/>
                <a:gd name="T59" fmla="*/ 17 h 333"/>
                <a:gd name="T60" fmla="*/ 3433 w 462"/>
                <a:gd name="T61" fmla="*/ 2 h 333"/>
                <a:gd name="T62" fmla="*/ 1863 w 462"/>
                <a:gd name="T63" fmla="*/ 6 h 333"/>
                <a:gd name="T64" fmla="*/ 183 w 462"/>
                <a:gd name="T65" fmla="*/ 5 h 333"/>
                <a:gd name="T66" fmla="*/ 108 w 462"/>
                <a:gd name="T67" fmla="*/ 16 h 333"/>
                <a:gd name="T68" fmla="*/ 175 w 462"/>
                <a:gd name="T69" fmla="*/ 17 h 333"/>
                <a:gd name="T70" fmla="*/ 260 w 462"/>
                <a:gd name="T71" fmla="*/ 28 h 333"/>
                <a:gd name="T72" fmla="*/ 63 w 462"/>
                <a:gd name="T73" fmla="*/ 28 h 333"/>
                <a:gd name="T74" fmla="*/ 55 w 462"/>
                <a:gd name="T75" fmla="*/ 41 h 333"/>
                <a:gd name="T76" fmla="*/ 175 w 462"/>
                <a:gd name="T77" fmla="*/ 42 h 333"/>
                <a:gd name="T78" fmla="*/ 32 w 462"/>
                <a:gd name="T79" fmla="*/ 54 h 333"/>
                <a:gd name="T80" fmla="*/ 0 w 462"/>
                <a:gd name="T81" fmla="*/ 76 h 333"/>
                <a:gd name="T82" fmla="*/ 77 w 462"/>
                <a:gd name="T83" fmla="*/ 96 h 333"/>
                <a:gd name="T84" fmla="*/ 552 w 462"/>
                <a:gd name="T85" fmla="*/ 97 h 333"/>
                <a:gd name="T86" fmla="*/ 568 w 462"/>
                <a:gd name="T87" fmla="*/ 101 h 333"/>
                <a:gd name="T88" fmla="*/ 489 w 462"/>
                <a:gd name="T89" fmla="*/ 105 h 333"/>
                <a:gd name="T90" fmla="*/ 467 w 462"/>
                <a:gd name="T91" fmla="*/ 124 h 333"/>
                <a:gd name="T92" fmla="*/ 536 w 462"/>
                <a:gd name="T93" fmla="*/ 135 h 333"/>
                <a:gd name="T94" fmla="*/ 637 w 462"/>
                <a:gd name="T95" fmla="*/ 137 h 333"/>
                <a:gd name="T96" fmla="*/ 680 w 462"/>
                <a:gd name="T97" fmla="*/ 142 h 333"/>
                <a:gd name="T98" fmla="*/ 789 w 462"/>
                <a:gd name="T99" fmla="*/ 137 h 333"/>
                <a:gd name="T100" fmla="*/ 797 w 462"/>
                <a:gd name="T101" fmla="*/ 149 h 333"/>
                <a:gd name="T102" fmla="*/ 696 w 462"/>
                <a:gd name="T103" fmla="*/ 151 h 333"/>
                <a:gd name="T104" fmla="*/ 653 w 462"/>
                <a:gd name="T105" fmla="*/ 144 h 333"/>
                <a:gd name="T106" fmla="*/ 544 w 462"/>
                <a:gd name="T107" fmla="*/ 150 h 333"/>
                <a:gd name="T108" fmla="*/ 315 w 462"/>
                <a:gd name="T109" fmla="*/ 148 h 333"/>
                <a:gd name="T110" fmla="*/ 183 w 462"/>
                <a:gd name="T111" fmla="*/ 179 h 333"/>
                <a:gd name="T112" fmla="*/ 408 w 462"/>
                <a:gd name="T113" fmla="*/ 186 h 333"/>
                <a:gd name="T114" fmla="*/ 467 w 462"/>
                <a:gd name="T115" fmla="*/ 200 h 333"/>
                <a:gd name="T116" fmla="*/ 592 w 462"/>
                <a:gd name="T117" fmla="*/ 222 h 333"/>
                <a:gd name="T118" fmla="*/ 661 w 462"/>
                <a:gd name="T119" fmla="*/ 248 h 333"/>
                <a:gd name="T120" fmla="*/ 720 w 462"/>
                <a:gd name="T121" fmla="*/ 264 h 333"/>
                <a:gd name="T122" fmla="*/ 1280 w 462"/>
                <a:gd name="T123" fmla="*/ 257 h 333"/>
                <a:gd name="T124" fmla="*/ 1556 w 462"/>
                <a:gd name="T125" fmla="*/ 255 h 3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2"/>
                <a:gd name="T190" fmla="*/ 0 h 333"/>
                <a:gd name="T191" fmla="*/ 462 w 462"/>
                <a:gd name="T192" fmla="*/ 333 h 3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2" h="333">
                  <a:moveTo>
                    <a:pt x="228" y="318"/>
                  </a:moveTo>
                  <a:lnTo>
                    <a:pt x="228" y="319"/>
                  </a:lnTo>
                  <a:lnTo>
                    <a:pt x="230" y="319"/>
                  </a:lnTo>
                  <a:lnTo>
                    <a:pt x="232" y="319"/>
                  </a:lnTo>
                  <a:lnTo>
                    <a:pt x="235" y="319"/>
                  </a:lnTo>
                  <a:lnTo>
                    <a:pt x="239" y="319"/>
                  </a:lnTo>
                  <a:lnTo>
                    <a:pt x="244" y="319"/>
                  </a:lnTo>
                  <a:lnTo>
                    <a:pt x="250" y="319"/>
                  </a:lnTo>
                  <a:lnTo>
                    <a:pt x="255" y="319"/>
                  </a:lnTo>
                  <a:lnTo>
                    <a:pt x="260" y="319"/>
                  </a:lnTo>
                  <a:lnTo>
                    <a:pt x="265" y="319"/>
                  </a:lnTo>
                  <a:lnTo>
                    <a:pt x="270" y="319"/>
                  </a:lnTo>
                  <a:lnTo>
                    <a:pt x="276" y="319"/>
                  </a:lnTo>
                  <a:lnTo>
                    <a:pt x="279" y="319"/>
                  </a:lnTo>
                  <a:lnTo>
                    <a:pt x="284" y="319"/>
                  </a:lnTo>
                  <a:lnTo>
                    <a:pt x="287" y="319"/>
                  </a:lnTo>
                  <a:lnTo>
                    <a:pt x="291" y="319"/>
                  </a:lnTo>
                  <a:lnTo>
                    <a:pt x="294" y="321"/>
                  </a:lnTo>
                  <a:lnTo>
                    <a:pt x="297" y="321"/>
                  </a:lnTo>
                  <a:lnTo>
                    <a:pt x="301" y="321"/>
                  </a:lnTo>
                  <a:lnTo>
                    <a:pt x="305" y="321"/>
                  </a:lnTo>
                  <a:lnTo>
                    <a:pt x="308" y="323"/>
                  </a:lnTo>
                  <a:lnTo>
                    <a:pt x="312" y="323"/>
                  </a:lnTo>
                  <a:lnTo>
                    <a:pt x="316" y="323"/>
                  </a:lnTo>
                  <a:lnTo>
                    <a:pt x="321" y="323"/>
                  </a:lnTo>
                  <a:lnTo>
                    <a:pt x="324" y="325"/>
                  </a:lnTo>
                  <a:lnTo>
                    <a:pt x="328" y="325"/>
                  </a:lnTo>
                  <a:lnTo>
                    <a:pt x="332" y="326"/>
                  </a:lnTo>
                  <a:lnTo>
                    <a:pt x="337" y="326"/>
                  </a:lnTo>
                  <a:lnTo>
                    <a:pt x="340" y="327"/>
                  </a:lnTo>
                  <a:lnTo>
                    <a:pt x="344" y="327"/>
                  </a:lnTo>
                  <a:lnTo>
                    <a:pt x="348" y="327"/>
                  </a:lnTo>
                  <a:lnTo>
                    <a:pt x="351" y="327"/>
                  </a:lnTo>
                  <a:lnTo>
                    <a:pt x="351" y="328"/>
                  </a:lnTo>
                  <a:lnTo>
                    <a:pt x="353" y="328"/>
                  </a:lnTo>
                  <a:lnTo>
                    <a:pt x="354" y="328"/>
                  </a:lnTo>
                  <a:lnTo>
                    <a:pt x="356" y="328"/>
                  </a:lnTo>
                  <a:lnTo>
                    <a:pt x="358" y="328"/>
                  </a:lnTo>
                  <a:lnTo>
                    <a:pt x="359" y="328"/>
                  </a:lnTo>
                  <a:lnTo>
                    <a:pt x="361" y="328"/>
                  </a:lnTo>
                  <a:lnTo>
                    <a:pt x="361" y="330"/>
                  </a:lnTo>
                  <a:lnTo>
                    <a:pt x="363" y="330"/>
                  </a:lnTo>
                  <a:lnTo>
                    <a:pt x="364" y="330"/>
                  </a:lnTo>
                  <a:lnTo>
                    <a:pt x="366" y="330"/>
                  </a:lnTo>
                  <a:lnTo>
                    <a:pt x="367" y="332"/>
                  </a:lnTo>
                  <a:lnTo>
                    <a:pt x="369" y="332"/>
                  </a:lnTo>
                  <a:lnTo>
                    <a:pt x="370" y="332"/>
                  </a:lnTo>
                  <a:lnTo>
                    <a:pt x="372" y="332"/>
                  </a:lnTo>
                  <a:lnTo>
                    <a:pt x="370" y="332"/>
                  </a:lnTo>
                  <a:lnTo>
                    <a:pt x="370" y="331"/>
                  </a:lnTo>
                  <a:lnTo>
                    <a:pt x="370" y="330"/>
                  </a:lnTo>
                  <a:lnTo>
                    <a:pt x="370" y="328"/>
                  </a:lnTo>
                  <a:lnTo>
                    <a:pt x="370" y="327"/>
                  </a:lnTo>
                  <a:lnTo>
                    <a:pt x="371" y="325"/>
                  </a:lnTo>
                  <a:lnTo>
                    <a:pt x="371" y="323"/>
                  </a:lnTo>
                  <a:lnTo>
                    <a:pt x="371" y="321"/>
                  </a:lnTo>
                  <a:lnTo>
                    <a:pt x="373" y="319"/>
                  </a:lnTo>
                  <a:lnTo>
                    <a:pt x="373" y="318"/>
                  </a:lnTo>
                  <a:lnTo>
                    <a:pt x="373" y="316"/>
                  </a:lnTo>
                  <a:lnTo>
                    <a:pt x="374" y="315"/>
                  </a:lnTo>
                  <a:lnTo>
                    <a:pt x="374" y="313"/>
                  </a:lnTo>
                  <a:lnTo>
                    <a:pt x="374" y="312"/>
                  </a:lnTo>
                  <a:lnTo>
                    <a:pt x="374" y="310"/>
                  </a:lnTo>
                  <a:lnTo>
                    <a:pt x="374" y="308"/>
                  </a:lnTo>
                  <a:lnTo>
                    <a:pt x="374" y="306"/>
                  </a:lnTo>
                  <a:lnTo>
                    <a:pt x="374" y="303"/>
                  </a:lnTo>
                  <a:lnTo>
                    <a:pt x="374" y="302"/>
                  </a:lnTo>
                  <a:lnTo>
                    <a:pt x="375" y="298"/>
                  </a:lnTo>
                  <a:lnTo>
                    <a:pt x="375" y="296"/>
                  </a:lnTo>
                  <a:lnTo>
                    <a:pt x="375" y="295"/>
                  </a:lnTo>
                  <a:lnTo>
                    <a:pt x="375" y="293"/>
                  </a:lnTo>
                  <a:lnTo>
                    <a:pt x="377" y="289"/>
                  </a:lnTo>
                  <a:lnTo>
                    <a:pt x="377" y="287"/>
                  </a:lnTo>
                  <a:lnTo>
                    <a:pt x="378" y="286"/>
                  </a:lnTo>
                  <a:lnTo>
                    <a:pt x="378" y="284"/>
                  </a:lnTo>
                  <a:lnTo>
                    <a:pt x="380" y="281"/>
                  </a:lnTo>
                  <a:lnTo>
                    <a:pt x="380" y="280"/>
                  </a:lnTo>
                  <a:lnTo>
                    <a:pt x="380" y="278"/>
                  </a:lnTo>
                  <a:lnTo>
                    <a:pt x="380" y="277"/>
                  </a:lnTo>
                  <a:lnTo>
                    <a:pt x="381" y="274"/>
                  </a:lnTo>
                  <a:lnTo>
                    <a:pt x="381" y="273"/>
                  </a:lnTo>
                  <a:lnTo>
                    <a:pt x="383" y="271"/>
                  </a:lnTo>
                  <a:lnTo>
                    <a:pt x="383" y="269"/>
                  </a:lnTo>
                  <a:lnTo>
                    <a:pt x="385" y="265"/>
                  </a:lnTo>
                  <a:lnTo>
                    <a:pt x="385" y="263"/>
                  </a:lnTo>
                  <a:lnTo>
                    <a:pt x="385" y="262"/>
                  </a:lnTo>
                  <a:lnTo>
                    <a:pt x="385" y="260"/>
                  </a:lnTo>
                  <a:lnTo>
                    <a:pt x="386" y="257"/>
                  </a:lnTo>
                  <a:lnTo>
                    <a:pt x="386" y="255"/>
                  </a:lnTo>
                  <a:lnTo>
                    <a:pt x="388" y="254"/>
                  </a:lnTo>
                  <a:lnTo>
                    <a:pt x="388" y="252"/>
                  </a:lnTo>
                  <a:lnTo>
                    <a:pt x="389" y="249"/>
                  </a:lnTo>
                  <a:lnTo>
                    <a:pt x="389" y="247"/>
                  </a:lnTo>
                  <a:lnTo>
                    <a:pt x="389" y="245"/>
                  </a:lnTo>
                  <a:lnTo>
                    <a:pt x="390" y="243"/>
                  </a:lnTo>
                  <a:lnTo>
                    <a:pt x="390" y="242"/>
                  </a:lnTo>
                  <a:lnTo>
                    <a:pt x="391" y="240"/>
                  </a:lnTo>
                  <a:lnTo>
                    <a:pt x="393" y="238"/>
                  </a:lnTo>
                  <a:lnTo>
                    <a:pt x="393" y="236"/>
                  </a:lnTo>
                  <a:lnTo>
                    <a:pt x="394" y="235"/>
                  </a:lnTo>
                  <a:lnTo>
                    <a:pt x="394" y="234"/>
                  </a:lnTo>
                  <a:lnTo>
                    <a:pt x="396" y="232"/>
                  </a:lnTo>
                  <a:lnTo>
                    <a:pt x="398" y="230"/>
                  </a:lnTo>
                  <a:lnTo>
                    <a:pt x="400" y="228"/>
                  </a:lnTo>
                  <a:lnTo>
                    <a:pt x="401" y="228"/>
                  </a:lnTo>
                  <a:lnTo>
                    <a:pt x="403" y="227"/>
                  </a:lnTo>
                  <a:lnTo>
                    <a:pt x="405" y="227"/>
                  </a:lnTo>
                  <a:lnTo>
                    <a:pt x="408" y="226"/>
                  </a:lnTo>
                  <a:lnTo>
                    <a:pt x="409" y="226"/>
                  </a:lnTo>
                  <a:lnTo>
                    <a:pt x="413" y="226"/>
                  </a:lnTo>
                  <a:lnTo>
                    <a:pt x="415" y="226"/>
                  </a:lnTo>
                  <a:lnTo>
                    <a:pt x="419" y="226"/>
                  </a:lnTo>
                  <a:lnTo>
                    <a:pt x="421" y="227"/>
                  </a:lnTo>
                  <a:lnTo>
                    <a:pt x="424" y="227"/>
                  </a:lnTo>
                  <a:lnTo>
                    <a:pt x="425" y="227"/>
                  </a:lnTo>
                  <a:lnTo>
                    <a:pt x="428" y="227"/>
                  </a:lnTo>
                  <a:lnTo>
                    <a:pt x="430" y="227"/>
                  </a:lnTo>
                  <a:lnTo>
                    <a:pt x="432" y="227"/>
                  </a:lnTo>
                  <a:lnTo>
                    <a:pt x="433" y="227"/>
                  </a:lnTo>
                  <a:lnTo>
                    <a:pt x="434" y="226"/>
                  </a:lnTo>
                  <a:lnTo>
                    <a:pt x="433" y="226"/>
                  </a:lnTo>
                  <a:lnTo>
                    <a:pt x="433" y="224"/>
                  </a:lnTo>
                  <a:lnTo>
                    <a:pt x="431" y="222"/>
                  </a:lnTo>
                  <a:lnTo>
                    <a:pt x="431" y="219"/>
                  </a:lnTo>
                  <a:lnTo>
                    <a:pt x="429" y="215"/>
                  </a:lnTo>
                  <a:lnTo>
                    <a:pt x="428" y="212"/>
                  </a:lnTo>
                  <a:lnTo>
                    <a:pt x="427" y="208"/>
                  </a:lnTo>
                  <a:lnTo>
                    <a:pt x="427" y="205"/>
                  </a:lnTo>
                  <a:lnTo>
                    <a:pt x="425" y="202"/>
                  </a:lnTo>
                  <a:lnTo>
                    <a:pt x="423" y="198"/>
                  </a:lnTo>
                  <a:lnTo>
                    <a:pt x="421" y="195"/>
                  </a:lnTo>
                  <a:lnTo>
                    <a:pt x="421" y="191"/>
                  </a:lnTo>
                  <a:lnTo>
                    <a:pt x="420" y="189"/>
                  </a:lnTo>
                  <a:lnTo>
                    <a:pt x="420" y="187"/>
                  </a:lnTo>
                  <a:lnTo>
                    <a:pt x="420" y="185"/>
                  </a:lnTo>
                  <a:lnTo>
                    <a:pt x="420" y="183"/>
                  </a:lnTo>
                  <a:lnTo>
                    <a:pt x="418" y="185"/>
                  </a:lnTo>
                  <a:lnTo>
                    <a:pt x="417" y="185"/>
                  </a:lnTo>
                  <a:lnTo>
                    <a:pt x="415" y="185"/>
                  </a:lnTo>
                  <a:lnTo>
                    <a:pt x="413" y="185"/>
                  </a:lnTo>
                  <a:lnTo>
                    <a:pt x="410" y="187"/>
                  </a:lnTo>
                  <a:lnTo>
                    <a:pt x="408" y="187"/>
                  </a:lnTo>
                  <a:lnTo>
                    <a:pt x="406" y="187"/>
                  </a:lnTo>
                  <a:lnTo>
                    <a:pt x="404" y="187"/>
                  </a:lnTo>
                  <a:lnTo>
                    <a:pt x="401" y="188"/>
                  </a:lnTo>
                  <a:lnTo>
                    <a:pt x="399" y="188"/>
                  </a:lnTo>
                  <a:lnTo>
                    <a:pt x="396" y="188"/>
                  </a:lnTo>
                  <a:lnTo>
                    <a:pt x="394" y="188"/>
                  </a:lnTo>
                  <a:lnTo>
                    <a:pt x="392" y="189"/>
                  </a:lnTo>
                  <a:lnTo>
                    <a:pt x="390" y="189"/>
                  </a:lnTo>
                  <a:lnTo>
                    <a:pt x="389" y="189"/>
                  </a:lnTo>
                  <a:lnTo>
                    <a:pt x="388" y="189"/>
                  </a:lnTo>
                  <a:lnTo>
                    <a:pt x="386" y="189"/>
                  </a:lnTo>
                  <a:lnTo>
                    <a:pt x="386" y="188"/>
                  </a:lnTo>
                  <a:lnTo>
                    <a:pt x="384" y="188"/>
                  </a:lnTo>
                  <a:lnTo>
                    <a:pt x="384" y="186"/>
                  </a:lnTo>
                  <a:lnTo>
                    <a:pt x="382" y="186"/>
                  </a:lnTo>
                  <a:lnTo>
                    <a:pt x="382" y="184"/>
                  </a:lnTo>
                  <a:lnTo>
                    <a:pt x="380" y="184"/>
                  </a:lnTo>
                  <a:lnTo>
                    <a:pt x="380" y="182"/>
                  </a:lnTo>
                  <a:lnTo>
                    <a:pt x="378" y="182"/>
                  </a:lnTo>
                  <a:lnTo>
                    <a:pt x="378" y="180"/>
                  </a:lnTo>
                  <a:lnTo>
                    <a:pt x="376" y="180"/>
                  </a:lnTo>
                  <a:lnTo>
                    <a:pt x="374" y="180"/>
                  </a:lnTo>
                  <a:lnTo>
                    <a:pt x="374" y="179"/>
                  </a:lnTo>
                  <a:lnTo>
                    <a:pt x="373" y="180"/>
                  </a:lnTo>
                  <a:lnTo>
                    <a:pt x="373" y="181"/>
                  </a:lnTo>
                  <a:lnTo>
                    <a:pt x="372" y="183"/>
                  </a:lnTo>
                  <a:lnTo>
                    <a:pt x="372" y="184"/>
                  </a:lnTo>
                  <a:lnTo>
                    <a:pt x="370" y="186"/>
                  </a:lnTo>
                  <a:lnTo>
                    <a:pt x="370" y="188"/>
                  </a:lnTo>
                  <a:lnTo>
                    <a:pt x="369" y="189"/>
                  </a:lnTo>
                  <a:lnTo>
                    <a:pt x="367" y="190"/>
                  </a:lnTo>
                  <a:lnTo>
                    <a:pt x="365" y="190"/>
                  </a:lnTo>
                  <a:lnTo>
                    <a:pt x="364" y="190"/>
                  </a:lnTo>
                  <a:lnTo>
                    <a:pt x="362" y="190"/>
                  </a:lnTo>
                  <a:lnTo>
                    <a:pt x="360" y="190"/>
                  </a:lnTo>
                  <a:lnTo>
                    <a:pt x="359" y="190"/>
                  </a:lnTo>
                  <a:lnTo>
                    <a:pt x="358" y="190"/>
                  </a:lnTo>
                  <a:lnTo>
                    <a:pt x="356" y="190"/>
                  </a:lnTo>
                  <a:lnTo>
                    <a:pt x="354" y="190"/>
                  </a:lnTo>
                  <a:lnTo>
                    <a:pt x="354" y="189"/>
                  </a:lnTo>
                  <a:lnTo>
                    <a:pt x="354" y="188"/>
                  </a:lnTo>
                  <a:lnTo>
                    <a:pt x="354" y="187"/>
                  </a:lnTo>
                  <a:lnTo>
                    <a:pt x="354" y="185"/>
                  </a:lnTo>
                  <a:lnTo>
                    <a:pt x="354" y="183"/>
                  </a:lnTo>
                  <a:lnTo>
                    <a:pt x="354" y="182"/>
                  </a:lnTo>
                  <a:lnTo>
                    <a:pt x="354" y="180"/>
                  </a:lnTo>
                  <a:lnTo>
                    <a:pt x="354" y="178"/>
                  </a:lnTo>
                  <a:lnTo>
                    <a:pt x="354" y="177"/>
                  </a:lnTo>
                  <a:lnTo>
                    <a:pt x="354" y="176"/>
                  </a:lnTo>
                  <a:lnTo>
                    <a:pt x="354" y="174"/>
                  </a:lnTo>
                  <a:lnTo>
                    <a:pt x="354" y="172"/>
                  </a:lnTo>
                  <a:lnTo>
                    <a:pt x="354" y="170"/>
                  </a:lnTo>
                  <a:lnTo>
                    <a:pt x="354" y="169"/>
                  </a:lnTo>
                  <a:lnTo>
                    <a:pt x="354" y="171"/>
                  </a:lnTo>
                  <a:lnTo>
                    <a:pt x="354" y="173"/>
                  </a:lnTo>
                  <a:lnTo>
                    <a:pt x="355" y="173"/>
                  </a:lnTo>
                  <a:lnTo>
                    <a:pt x="355" y="174"/>
                  </a:lnTo>
                  <a:lnTo>
                    <a:pt x="356" y="174"/>
                  </a:lnTo>
                  <a:lnTo>
                    <a:pt x="358" y="176"/>
                  </a:lnTo>
                  <a:lnTo>
                    <a:pt x="359" y="176"/>
                  </a:lnTo>
                  <a:lnTo>
                    <a:pt x="359" y="178"/>
                  </a:lnTo>
                  <a:lnTo>
                    <a:pt x="361" y="178"/>
                  </a:lnTo>
                  <a:lnTo>
                    <a:pt x="362" y="179"/>
                  </a:lnTo>
                  <a:lnTo>
                    <a:pt x="364" y="179"/>
                  </a:lnTo>
                  <a:lnTo>
                    <a:pt x="366" y="179"/>
                  </a:lnTo>
                  <a:lnTo>
                    <a:pt x="367" y="179"/>
                  </a:lnTo>
                  <a:lnTo>
                    <a:pt x="369" y="179"/>
                  </a:lnTo>
                  <a:lnTo>
                    <a:pt x="371" y="178"/>
                  </a:lnTo>
                  <a:lnTo>
                    <a:pt x="371" y="177"/>
                  </a:lnTo>
                  <a:lnTo>
                    <a:pt x="373" y="175"/>
                  </a:lnTo>
                  <a:lnTo>
                    <a:pt x="373" y="174"/>
                  </a:lnTo>
                  <a:lnTo>
                    <a:pt x="374" y="172"/>
                  </a:lnTo>
                  <a:lnTo>
                    <a:pt x="374" y="171"/>
                  </a:lnTo>
                  <a:lnTo>
                    <a:pt x="374" y="169"/>
                  </a:lnTo>
                  <a:lnTo>
                    <a:pt x="374" y="171"/>
                  </a:lnTo>
                  <a:lnTo>
                    <a:pt x="376" y="171"/>
                  </a:lnTo>
                  <a:lnTo>
                    <a:pt x="378" y="171"/>
                  </a:lnTo>
                  <a:lnTo>
                    <a:pt x="380" y="171"/>
                  </a:lnTo>
                  <a:lnTo>
                    <a:pt x="381" y="170"/>
                  </a:lnTo>
                  <a:lnTo>
                    <a:pt x="382" y="170"/>
                  </a:lnTo>
                  <a:lnTo>
                    <a:pt x="384" y="170"/>
                  </a:lnTo>
                  <a:lnTo>
                    <a:pt x="386" y="170"/>
                  </a:lnTo>
                  <a:lnTo>
                    <a:pt x="388" y="169"/>
                  </a:lnTo>
                  <a:lnTo>
                    <a:pt x="390" y="167"/>
                  </a:lnTo>
                  <a:lnTo>
                    <a:pt x="391" y="166"/>
                  </a:lnTo>
                  <a:lnTo>
                    <a:pt x="393" y="164"/>
                  </a:lnTo>
                  <a:lnTo>
                    <a:pt x="394" y="163"/>
                  </a:lnTo>
                  <a:lnTo>
                    <a:pt x="394" y="161"/>
                  </a:lnTo>
                  <a:lnTo>
                    <a:pt x="396" y="159"/>
                  </a:lnTo>
                  <a:lnTo>
                    <a:pt x="396" y="157"/>
                  </a:lnTo>
                  <a:lnTo>
                    <a:pt x="396" y="155"/>
                  </a:lnTo>
                  <a:lnTo>
                    <a:pt x="396" y="154"/>
                  </a:lnTo>
                  <a:lnTo>
                    <a:pt x="398" y="151"/>
                  </a:lnTo>
                  <a:lnTo>
                    <a:pt x="397" y="149"/>
                  </a:lnTo>
                  <a:lnTo>
                    <a:pt x="397" y="147"/>
                  </a:lnTo>
                  <a:lnTo>
                    <a:pt x="397" y="145"/>
                  </a:lnTo>
                  <a:lnTo>
                    <a:pt x="397" y="142"/>
                  </a:lnTo>
                  <a:lnTo>
                    <a:pt x="396" y="140"/>
                  </a:lnTo>
                  <a:lnTo>
                    <a:pt x="396" y="139"/>
                  </a:lnTo>
                  <a:lnTo>
                    <a:pt x="396" y="137"/>
                  </a:lnTo>
                  <a:lnTo>
                    <a:pt x="396" y="135"/>
                  </a:lnTo>
                  <a:lnTo>
                    <a:pt x="394" y="135"/>
                  </a:lnTo>
                  <a:lnTo>
                    <a:pt x="394" y="133"/>
                  </a:lnTo>
                  <a:lnTo>
                    <a:pt x="393" y="133"/>
                  </a:lnTo>
                  <a:lnTo>
                    <a:pt x="393" y="131"/>
                  </a:lnTo>
                  <a:lnTo>
                    <a:pt x="391" y="131"/>
                  </a:lnTo>
                  <a:lnTo>
                    <a:pt x="390" y="131"/>
                  </a:lnTo>
                  <a:lnTo>
                    <a:pt x="390" y="129"/>
                  </a:lnTo>
                  <a:lnTo>
                    <a:pt x="388" y="129"/>
                  </a:lnTo>
                  <a:lnTo>
                    <a:pt x="387" y="129"/>
                  </a:lnTo>
                  <a:lnTo>
                    <a:pt x="387" y="128"/>
                  </a:lnTo>
                  <a:lnTo>
                    <a:pt x="385" y="128"/>
                  </a:lnTo>
                  <a:lnTo>
                    <a:pt x="385" y="127"/>
                  </a:lnTo>
                  <a:lnTo>
                    <a:pt x="385" y="126"/>
                  </a:lnTo>
                  <a:lnTo>
                    <a:pt x="385" y="124"/>
                  </a:lnTo>
                  <a:lnTo>
                    <a:pt x="385" y="123"/>
                  </a:lnTo>
                  <a:lnTo>
                    <a:pt x="385" y="122"/>
                  </a:lnTo>
                  <a:lnTo>
                    <a:pt x="385" y="124"/>
                  </a:lnTo>
                  <a:lnTo>
                    <a:pt x="387" y="124"/>
                  </a:lnTo>
                  <a:lnTo>
                    <a:pt x="387" y="126"/>
                  </a:lnTo>
                  <a:lnTo>
                    <a:pt x="389" y="126"/>
                  </a:lnTo>
                  <a:lnTo>
                    <a:pt x="390" y="126"/>
                  </a:lnTo>
                  <a:lnTo>
                    <a:pt x="392" y="126"/>
                  </a:lnTo>
                  <a:lnTo>
                    <a:pt x="393" y="127"/>
                  </a:lnTo>
                  <a:lnTo>
                    <a:pt x="394" y="127"/>
                  </a:lnTo>
                  <a:lnTo>
                    <a:pt x="396" y="127"/>
                  </a:lnTo>
                  <a:lnTo>
                    <a:pt x="398" y="127"/>
                  </a:lnTo>
                  <a:lnTo>
                    <a:pt x="399" y="127"/>
                  </a:lnTo>
                  <a:lnTo>
                    <a:pt x="401" y="127"/>
                  </a:lnTo>
                  <a:lnTo>
                    <a:pt x="402" y="127"/>
                  </a:lnTo>
                  <a:lnTo>
                    <a:pt x="404" y="127"/>
                  </a:lnTo>
                  <a:lnTo>
                    <a:pt x="406" y="127"/>
                  </a:lnTo>
                  <a:lnTo>
                    <a:pt x="408" y="127"/>
                  </a:lnTo>
                  <a:lnTo>
                    <a:pt x="409" y="127"/>
                  </a:lnTo>
                  <a:lnTo>
                    <a:pt x="412" y="127"/>
                  </a:lnTo>
                  <a:lnTo>
                    <a:pt x="414" y="127"/>
                  </a:lnTo>
                  <a:lnTo>
                    <a:pt x="418" y="127"/>
                  </a:lnTo>
                  <a:lnTo>
                    <a:pt x="421" y="127"/>
                  </a:lnTo>
                  <a:lnTo>
                    <a:pt x="424" y="126"/>
                  </a:lnTo>
                  <a:lnTo>
                    <a:pt x="426" y="126"/>
                  </a:lnTo>
                  <a:lnTo>
                    <a:pt x="429" y="126"/>
                  </a:lnTo>
                  <a:lnTo>
                    <a:pt x="431" y="126"/>
                  </a:lnTo>
                  <a:lnTo>
                    <a:pt x="434" y="125"/>
                  </a:lnTo>
                  <a:lnTo>
                    <a:pt x="436" y="125"/>
                  </a:lnTo>
                  <a:lnTo>
                    <a:pt x="439" y="124"/>
                  </a:lnTo>
                  <a:lnTo>
                    <a:pt x="440" y="124"/>
                  </a:lnTo>
                  <a:lnTo>
                    <a:pt x="443" y="122"/>
                  </a:lnTo>
                  <a:lnTo>
                    <a:pt x="445" y="122"/>
                  </a:lnTo>
                  <a:lnTo>
                    <a:pt x="447" y="121"/>
                  </a:lnTo>
                  <a:lnTo>
                    <a:pt x="448" y="120"/>
                  </a:lnTo>
                  <a:lnTo>
                    <a:pt x="449" y="120"/>
                  </a:lnTo>
                  <a:lnTo>
                    <a:pt x="451" y="119"/>
                  </a:lnTo>
                  <a:lnTo>
                    <a:pt x="453" y="117"/>
                  </a:lnTo>
                  <a:lnTo>
                    <a:pt x="453" y="116"/>
                  </a:lnTo>
                  <a:lnTo>
                    <a:pt x="455" y="115"/>
                  </a:lnTo>
                  <a:lnTo>
                    <a:pt x="455" y="113"/>
                  </a:lnTo>
                  <a:lnTo>
                    <a:pt x="456" y="111"/>
                  </a:lnTo>
                  <a:lnTo>
                    <a:pt x="458" y="109"/>
                  </a:lnTo>
                  <a:lnTo>
                    <a:pt x="459" y="105"/>
                  </a:lnTo>
                  <a:lnTo>
                    <a:pt x="459" y="103"/>
                  </a:lnTo>
                  <a:lnTo>
                    <a:pt x="460" y="100"/>
                  </a:lnTo>
                  <a:lnTo>
                    <a:pt x="460" y="96"/>
                  </a:lnTo>
                  <a:lnTo>
                    <a:pt x="461" y="93"/>
                  </a:lnTo>
                  <a:lnTo>
                    <a:pt x="460" y="91"/>
                  </a:lnTo>
                  <a:lnTo>
                    <a:pt x="460" y="87"/>
                  </a:lnTo>
                  <a:lnTo>
                    <a:pt x="460" y="85"/>
                  </a:lnTo>
                  <a:lnTo>
                    <a:pt x="460" y="82"/>
                  </a:lnTo>
                  <a:lnTo>
                    <a:pt x="459" y="80"/>
                  </a:lnTo>
                  <a:lnTo>
                    <a:pt x="459" y="78"/>
                  </a:lnTo>
                  <a:lnTo>
                    <a:pt x="458" y="77"/>
                  </a:lnTo>
                  <a:lnTo>
                    <a:pt x="458" y="75"/>
                  </a:lnTo>
                  <a:lnTo>
                    <a:pt x="456" y="73"/>
                  </a:lnTo>
                  <a:lnTo>
                    <a:pt x="456" y="72"/>
                  </a:lnTo>
                  <a:lnTo>
                    <a:pt x="455" y="70"/>
                  </a:lnTo>
                  <a:lnTo>
                    <a:pt x="455" y="68"/>
                  </a:lnTo>
                  <a:lnTo>
                    <a:pt x="453" y="68"/>
                  </a:lnTo>
                  <a:lnTo>
                    <a:pt x="453" y="67"/>
                  </a:lnTo>
                  <a:lnTo>
                    <a:pt x="452" y="67"/>
                  </a:lnTo>
                  <a:lnTo>
                    <a:pt x="451" y="65"/>
                  </a:lnTo>
                  <a:lnTo>
                    <a:pt x="449" y="65"/>
                  </a:lnTo>
                  <a:lnTo>
                    <a:pt x="447" y="64"/>
                  </a:lnTo>
                  <a:lnTo>
                    <a:pt x="445" y="62"/>
                  </a:lnTo>
                  <a:lnTo>
                    <a:pt x="444" y="60"/>
                  </a:lnTo>
                  <a:lnTo>
                    <a:pt x="442" y="60"/>
                  </a:lnTo>
                  <a:lnTo>
                    <a:pt x="440" y="58"/>
                  </a:lnTo>
                  <a:lnTo>
                    <a:pt x="439" y="57"/>
                  </a:lnTo>
                  <a:lnTo>
                    <a:pt x="437" y="56"/>
                  </a:lnTo>
                  <a:lnTo>
                    <a:pt x="435" y="56"/>
                  </a:lnTo>
                  <a:lnTo>
                    <a:pt x="433" y="54"/>
                  </a:lnTo>
                  <a:lnTo>
                    <a:pt x="431" y="54"/>
                  </a:lnTo>
                  <a:lnTo>
                    <a:pt x="431" y="53"/>
                  </a:lnTo>
                  <a:lnTo>
                    <a:pt x="432" y="53"/>
                  </a:lnTo>
                  <a:lnTo>
                    <a:pt x="434" y="53"/>
                  </a:lnTo>
                  <a:lnTo>
                    <a:pt x="436" y="53"/>
                  </a:lnTo>
                  <a:lnTo>
                    <a:pt x="437" y="53"/>
                  </a:lnTo>
                  <a:lnTo>
                    <a:pt x="439" y="53"/>
                  </a:lnTo>
                  <a:lnTo>
                    <a:pt x="441" y="53"/>
                  </a:lnTo>
                  <a:lnTo>
                    <a:pt x="442" y="53"/>
                  </a:lnTo>
                  <a:lnTo>
                    <a:pt x="444" y="53"/>
                  </a:lnTo>
                  <a:lnTo>
                    <a:pt x="445" y="53"/>
                  </a:lnTo>
                  <a:lnTo>
                    <a:pt x="446" y="53"/>
                  </a:lnTo>
                  <a:lnTo>
                    <a:pt x="448" y="53"/>
                  </a:lnTo>
                  <a:lnTo>
                    <a:pt x="448" y="51"/>
                  </a:lnTo>
                  <a:lnTo>
                    <a:pt x="448" y="50"/>
                  </a:lnTo>
                  <a:lnTo>
                    <a:pt x="448" y="49"/>
                  </a:lnTo>
                  <a:lnTo>
                    <a:pt x="448" y="48"/>
                  </a:lnTo>
                  <a:lnTo>
                    <a:pt x="448" y="46"/>
                  </a:lnTo>
                  <a:lnTo>
                    <a:pt x="448" y="44"/>
                  </a:lnTo>
                  <a:lnTo>
                    <a:pt x="448" y="42"/>
                  </a:lnTo>
                  <a:lnTo>
                    <a:pt x="448" y="40"/>
                  </a:lnTo>
                  <a:lnTo>
                    <a:pt x="448" y="39"/>
                  </a:lnTo>
                  <a:lnTo>
                    <a:pt x="448" y="37"/>
                  </a:lnTo>
                  <a:lnTo>
                    <a:pt x="448" y="35"/>
                  </a:lnTo>
                  <a:lnTo>
                    <a:pt x="448" y="34"/>
                  </a:lnTo>
                  <a:lnTo>
                    <a:pt x="446" y="34"/>
                  </a:lnTo>
                  <a:lnTo>
                    <a:pt x="444" y="34"/>
                  </a:lnTo>
                  <a:lnTo>
                    <a:pt x="443" y="34"/>
                  </a:lnTo>
                  <a:lnTo>
                    <a:pt x="441" y="34"/>
                  </a:lnTo>
                  <a:lnTo>
                    <a:pt x="439" y="34"/>
                  </a:lnTo>
                  <a:lnTo>
                    <a:pt x="438" y="34"/>
                  </a:lnTo>
                  <a:lnTo>
                    <a:pt x="436" y="34"/>
                  </a:lnTo>
                  <a:lnTo>
                    <a:pt x="434" y="34"/>
                  </a:lnTo>
                  <a:lnTo>
                    <a:pt x="433" y="34"/>
                  </a:lnTo>
                  <a:lnTo>
                    <a:pt x="431" y="34"/>
                  </a:lnTo>
                  <a:lnTo>
                    <a:pt x="429" y="34"/>
                  </a:lnTo>
                  <a:lnTo>
                    <a:pt x="428" y="34"/>
                  </a:lnTo>
                  <a:lnTo>
                    <a:pt x="429" y="33"/>
                  </a:lnTo>
                  <a:lnTo>
                    <a:pt x="430" y="31"/>
                  </a:lnTo>
                  <a:lnTo>
                    <a:pt x="430" y="30"/>
                  </a:lnTo>
                  <a:lnTo>
                    <a:pt x="432" y="28"/>
                  </a:lnTo>
                  <a:lnTo>
                    <a:pt x="432" y="26"/>
                  </a:lnTo>
                  <a:lnTo>
                    <a:pt x="434" y="24"/>
                  </a:lnTo>
                  <a:lnTo>
                    <a:pt x="434" y="22"/>
                  </a:lnTo>
                  <a:lnTo>
                    <a:pt x="434" y="20"/>
                  </a:lnTo>
                  <a:lnTo>
                    <a:pt x="434" y="21"/>
                  </a:lnTo>
                  <a:lnTo>
                    <a:pt x="435" y="21"/>
                  </a:lnTo>
                  <a:lnTo>
                    <a:pt x="436" y="21"/>
                  </a:lnTo>
                  <a:lnTo>
                    <a:pt x="438" y="20"/>
                  </a:lnTo>
                  <a:lnTo>
                    <a:pt x="439" y="20"/>
                  </a:lnTo>
                  <a:lnTo>
                    <a:pt x="441" y="20"/>
                  </a:lnTo>
                  <a:lnTo>
                    <a:pt x="442" y="20"/>
                  </a:lnTo>
                  <a:lnTo>
                    <a:pt x="443" y="20"/>
                  </a:lnTo>
                  <a:lnTo>
                    <a:pt x="443" y="19"/>
                  </a:lnTo>
                  <a:lnTo>
                    <a:pt x="443" y="18"/>
                  </a:lnTo>
                  <a:lnTo>
                    <a:pt x="443" y="16"/>
                  </a:lnTo>
                  <a:lnTo>
                    <a:pt x="443" y="15"/>
                  </a:lnTo>
                  <a:lnTo>
                    <a:pt x="444" y="13"/>
                  </a:lnTo>
                  <a:lnTo>
                    <a:pt x="444" y="11"/>
                  </a:lnTo>
                  <a:lnTo>
                    <a:pt x="445" y="10"/>
                  </a:lnTo>
                  <a:lnTo>
                    <a:pt x="445" y="9"/>
                  </a:lnTo>
                  <a:lnTo>
                    <a:pt x="447" y="7"/>
                  </a:lnTo>
                  <a:lnTo>
                    <a:pt x="447" y="5"/>
                  </a:lnTo>
                  <a:lnTo>
                    <a:pt x="448" y="3"/>
                  </a:lnTo>
                  <a:lnTo>
                    <a:pt x="448" y="2"/>
                  </a:lnTo>
                  <a:lnTo>
                    <a:pt x="449" y="0"/>
                  </a:lnTo>
                  <a:lnTo>
                    <a:pt x="443" y="3"/>
                  </a:lnTo>
                  <a:lnTo>
                    <a:pt x="434" y="5"/>
                  </a:lnTo>
                  <a:lnTo>
                    <a:pt x="421" y="6"/>
                  </a:lnTo>
                  <a:lnTo>
                    <a:pt x="408" y="6"/>
                  </a:lnTo>
                  <a:lnTo>
                    <a:pt x="391" y="8"/>
                  </a:lnTo>
                  <a:lnTo>
                    <a:pt x="374" y="8"/>
                  </a:lnTo>
                  <a:lnTo>
                    <a:pt x="355" y="8"/>
                  </a:lnTo>
                  <a:lnTo>
                    <a:pt x="338" y="8"/>
                  </a:lnTo>
                  <a:lnTo>
                    <a:pt x="319" y="8"/>
                  </a:lnTo>
                  <a:lnTo>
                    <a:pt x="301" y="8"/>
                  </a:lnTo>
                  <a:lnTo>
                    <a:pt x="284" y="8"/>
                  </a:lnTo>
                  <a:lnTo>
                    <a:pt x="270" y="8"/>
                  </a:lnTo>
                  <a:lnTo>
                    <a:pt x="257" y="8"/>
                  </a:lnTo>
                  <a:lnTo>
                    <a:pt x="249" y="8"/>
                  </a:lnTo>
                  <a:lnTo>
                    <a:pt x="243" y="8"/>
                  </a:lnTo>
                  <a:lnTo>
                    <a:pt x="241" y="6"/>
                  </a:lnTo>
                  <a:lnTo>
                    <a:pt x="218" y="6"/>
                  </a:lnTo>
                  <a:lnTo>
                    <a:pt x="215" y="8"/>
                  </a:lnTo>
                  <a:lnTo>
                    <a:pt x="210" y="8"/>
                  </a:lnTo>
                  <a:lnTo>
                    <a:pt x="200" y="8"/>
                  </a:lnTo>
                  <a:lnTo>
                    <a:pt x="188" y="8"/>
                  </a:lnTo>
                  <a:lnTo>
                    <a:pt x="173" y="8"/>
                  </a:lnTo>
                  <a:lnTo>
                    <a:pt x="156" y="8"/>
                  </a:lnTo>
                  <a:lnTo>
                    <a:pt x="139" y="8"/>
                  </a:lnTo>
                  <a:lnTo>
                    <a:pt x="121" y="8"/>
                  </a:lnTo>
                  <a:lnTo>
                    <a:pt x="101" y="8"/>
                  </a:lnTo>
                  <a:lnTo>
                    <a:pt x="83" y="8"/>
                  </a:lnTo>
                  <a:lnTo>
                    <a:pt x="66" y="8"/>
                  </a:lnTo>
                  <a:lnTo>
                    <a:pt x="50" y="6"/>
                  </a:lnTo>
                  <a:lnTo>
                    <a:pt x="35" y="6"/>
                  </a:lnTo>
                  <a:lnTo>
                    <a:pt x="24" y="5"/>
                  </a:lnTo>
                  <a:lnTo>
                    <a:pt x="15" y="3"/>
                  </a:lnTo>
                  <a:lnTo>
                    <a:pt x="10" y="0"/>
                  </a:lnTo>
                  <a:lnTo>
                    <a:pt x="8" y="2"/>
                  </a:lnTo>
                  <a:lnTo>
                    <a:pt x="8" y="3"/>
                  </a:lnTo>
                  <a:lnTo>
                    <a:pt x="8" y="5"/>
                  </a:lnTo>
                  <a:lnTo>
                    <a:pt x="10" y="7"/>
                  </a:lnTo>
                  <a:lnTo>
                    <a:pt x="10" y="9"/>
                  </a:lnTo>
                  <a:lnTo>
                    <a:pt x="11" y="10"/>
                  </a:lnTo>
                  <a:lnTo>
                    <a:pt x="11" y="11"/>
                  </a:lnTo>
                  <a:lnTo>
                    <a:pt x="13" y="13"/>
                  </a:lnTo>
                  <a:lnTo>
                    <a:pt x="13" y="15"/>
                  </a:lnTo>
                  <a:lnTo>
                    <a:pt x="14" y="16"/>
                  </a:lnTo>
                  <a:lnTo>
                    <a:pt x="14" y="18"/>
                  </a:lnTo>
                  <a:lnTo>
                    <a:pt x="14" y="19"/>
                  </a:lnTo>
                  <a:lnTo>
                    <a:pt x="14" y="20"/>
                  </a:lnTo>
                  <a:lnTo>
                    <a:pt x="16" y="20"/>
                  </a:lnTo>
                  <a:lnTo>
                    <a:pt x="18" y="20"/>
                  </a:lnTo>
                  <a:lnTo>
                    <a:pt x="20" y="20"/>
                  </a:lnTo>
                  <a:lnTo>
                    <a:pt x="20" y="21"/>
                  </a:lnTo>
                  <a:lnTo>
                    <a:pt x="22" y="21"/>
                  </a:lnTo>
                  <a:lnTo>
                    <a:pt x="23" y="21"/>
                  </a:lnTo>
                  <a:lnTo>
                    <a:pt x="24" y="20"/>
                  </a:lnTo>
                  <a:lnTo>
                    <a:pt x="24" y="22"/>
                  </a:lnTo>
                  <a:lnTo>
                    <a:pt x="24" y="24"/>
                  </a:lnTo>
                  <a:lnTo>
                    <a:pt x="25" y="24"/>
                  </a:lnTo>
                  <a:lnTo>
                    <a:pt x="25" y="26"/>
                  </a:lnTo>
                  <a:lnTo>
                    <a:pt x="27" y="26"/>
                  </a:lnTo>
                  <a:lnTo>
                    <a:pt x="27" y="27"/>
                  </a:lnTo>
                  <a:lnTo>
                    <a:pt x="29" y="27"/>
                  </a:lnTo>
                  <a:lnTo>
                    <a:pt x="29" y="29"/>
                  </a:lnTo>
                  <a:lnTo>
                    <a:pt x="31" y="30"/>
                  </a:lnTo>
                  <a:lnTo>
                    <a:pt x="31" y="32"/>
                  </a:lnTo>
                  <a:lnTo>
                    <a:pt x="33" y="32"/>
                  </a:lnTo>
                  <a:lnTo>
                    <a:pt x="33" y="34"/>
                  </a:lnTo>
                  <a:lnTo>
                    <a:pt x="34" y="34"/>
                  </a:lnTo>
                  <a:lnTo>
                    <a:pt x="35" y="34"/>
                  </a:lnTo>
                  <a:lnTo>
                    <a:pt x="34" y="34"/>
                  </a:lnTo>
                  <a:lnTo>
                    <a:pt x="33" y="34"/>
                  </a:lnTo>
                  <a:lnTo>
                    <a:pt x="31" y="34"/>
                  </a:lnTo>
                  <a:lnTo>
                    <a:pt x="30" y="34"/>
                  </a:lnTo>
                  <a:lnTo>
                    <a:pt x="27" y="34"/>
                  </a:lnTo>
                  <a:lnTo>
                    <a:pt x="25" y="34"/>
                  </a:lnTo>
                  <a:lnTo>
                    <a:pt x="22" y="34"/>
                  </a:lnTo>
                  <a:lnTo>
                    <a:pt x="20" y="34"/>
                  </a:lnTo>
                  <a:lnTo>
                    <a:pt x="17" y="34"/>
                  </a:lnTo>
                  <a:lnTo>
                    <a:pt x="15" y="34"/>
                  </a:lnTo>
                  <a:lnTo>
                    <a:pt x="13" y="34"/>
                  </a:lnTo>
                  <a:lnTo>
                    <a:pt x="11" y="34"/>
                  </a:lnTo>
                  <a:lnTo>
                    <a:pt x="9" y="34"/>
                  </a:lnTo>
                  <a:lnTo>
                    <a:pt x="8" y="34"/>
                  </a:lnTo>
                  <a:lnTo>
                    <a:pt x="7" y="34"/>
                  </a:lnTo>
                  <a:lnTo>
                    <a:pt x="7" y="35"/>
                  </a:lnTo>
                  <a:lnTo>
                    <a:pt x="7" y="37"/>
                  </a:lnTo>
                  <a:lnTo>
                    <a:pt x="7" y="39"/>
                  </a:lnTo>
                  <a:lnTo>
                    <a:pt x="7" y="41"/>
                  </a:lnTo>
                  <a:lnTo>
                    <a:pt x="7" y="43"/>
                  </a:lnTo>
                  <a:lnTo>
                    <a:pt x="7" y="45"/>
                  </a:lnTo>
                  <a:lnTo>
                    <a:pt x="7" y="47"/>
                  </a:lnTo>
                  <a:lnTo>
                    <a:pt x="7" y="49"/>
                  </a:lnTo>
                  <a:lnTo>
                    <a:pt x="7" y="50"/>
                  </a:lnTo>
                  <a:lnTo>
                    <a:pt x="7" y="51"/>
                  </a:lnTo>
                  <a:lnTo>
                    <a:pt x="7" y="52"/>
                  </a:lnTo>
                  <a:lnTo>
                    <a:pt x="8" y="52"/>
                  </a:lnTo>
                  <a:lnTo>
                    <a:pt x="8" y="53"/>
                  </a:lnTo>
                  <a:lnTo>
                    <a:pt x="10" y="53"/>
                  </a:lnTo>
                  <a:lnTo>
                    <a:pt x="12" y="53"/>
                  </a:lnTo>
                  <a:lnTo>
                    <a:pt x="14" y="53"/>
                  </a:lnTo>
                  <a:lnTo>
                    <a:pt x="16" y="53"/>
                  </a:lnTo>
                  <a:lnTo>
                    <a:pt x="18" y="53"/>
                  </a:lnTo>
                  <a:lnTo>
                    <a:pt x="20" y="53"/>
                  </a:lnTo>
                  <a:lnTo>
                    <a:pt x="22" y="53"/>
                  </a:lnTo>
                  <a:lnTo>
                    <a:pt x="23" y="53"/>
                  </a:lnTo>
                  <a:lnTo>
                    <a:pt x="24" y="53"/>
                  </a:lnTo>
                  <a:lnTo>
                    <a:pt x="26" y="53"/>
                  </a:lnTo>
                  <a:lnTo>
                    <a:pt x="24" y="54"/>
                  </a:lnTo>
                  <a:lnTo>
                    <a:pt x="23" y="54"/>
                  </a:lnTo>
                  <a:lnTo>
                    <a:pt x="21" y="54"/>
                  </a:lnTo>
                  <a:lnTo>
                    <a:pt x="20" y="54"/>
                  </a:lnTo>
                  <a:lnTo>
                    <a:pt x="19" y="56"/>
                  </a:lnTo>
                  <a:lnTo>
                    <a:pt x="17" y="56"/>
                  </a:lnTo>
                  <a:lnTo>
                    <a:pt x="15" y="57"/>
                  </a:lnTo>
                  <a:lnTo>
                    <a:pt x="14" y="57"/>
                  </a:lnTo>
                  <a:lnTo>
                    <a:pt x="12" y="59"/>
                  </a:lnTo>
                  <a:lnTo>
                    <a:pt x="10" y="61"/>
                  </a:lnTo>
                  <a:lnTo>
                    <a:pt x="8" y="63"/>
                  </a:lnTo>
                  <a:lnTo>
                    <a:pt x="7" y="64"/>
                  </a:lnTo>
                  <a:lnTo>
                    <a:pt x="5" y="66"/>
                  </a:lnTo>
                  <a:lnTo>
                    <a:pt x="4" y="68"/>
                  </a:lnTo>
                  <a:lnTo>
                    <a:pt x="3" y="69"/>
                  </a:lnTo>
                  <a:lnTo>
                    <a:pt x="3" y="71"/>
                  </a:lnTo>
                  <a:lnTo>
                    <a:pt x="2" y="73"/>
                  </a:lnTo>
                  <a:lnTo>
                    <a:pt x="2" y="75"/>
                  </a:lnTo>
                  <a:lnTo>
                    <a:pt x="2" y="77"/>
                  </a:lnTo>
                  <a:lnTo>
                    <a:pt x="2" y="78"/>
                  </a:lnTo>
                  <a:lnTo>
                    <a:pt x="0" y="80"/>
                  </a:lnTo>
                  <a:lnTo>
                    <a:pt x="0" y="81"/>
                  </a:lnTo>
                  <a:lnTo>
                    <a:pt x="0" y="83"/>
                  </a:lnTo>
                  <a:lnTo>
                    <a:pt x="0" y="84"/>
                  </a:lnTo>
                  <a:lnTo>
                    <a:pt x="0" y="86"/>
                  </a:lnTo>
                  <a:lnTo>
                    <a:pt x="0" y="88"/>
                  </a:lnTo>
                  <a:lnTo>
                    <a:pt x="0" y="89"/>
                  </a:lnTo>
                  <a:lnTo>
                    <a:pt x="0" y="91"/>
                  </a:lnTo>
                  <a:lnTo>
                    <a:pt x="0" y="93"/>
                  </a:lnTo>
                  <a:lnTo>
                    <a:pt x="0" y="95"/>
                  </a:lnTo>
                  <a:lnTo>
                    <a:pt x="0" y="97"/>
                  </a:lnTo>
                  <a:lnTo>
                    <a:pt x="0" y="99"/>
                  </a:lnTo>
                  <a:lnTo>
                    <a:pt x="0" y="100"/>
                  </a:lnTo>
                  <a:lnTo>
                    <a:pt x="0" y="102"/>
                  </a:lnTo>
                  <a:lnTo>
                    <a:pt x="0" y="104"/>
                  </a:lnTo>
                  <a:lnTo>
                    <a:pt x="0" y="105"/>
                  </a:lnTo>
                  <a:lnTo>
                    <a:pt x="0" y="107"/>
                  </a:lnTo>
                  <a:lnTo>
                    <a:pt x="2" y="108"/>
                  </a:lnTo>
                  <a:lnTo>
                    <a:pt x="2" y="111"/>
                  </a:lnTo>
                  <a:lnTo>
                    <a:pt x="4" y="113"/>
                  </a:lnTo>
                  <a:lnTo>
                    <a:pt x="4" y="115"/>
                  </a:lnTo>
                  <a:lnTo>
                    <a:pt x="6" y="116"/>
                  </a:lnTo>
                  <a:lnTo>
                    <a:pt x="8" y="118"/>
                  </a:lnTo>
                  <a:lnTo>
                    <a:pt x="10" y="120"/>
                  </a:lnTo>
                  <a:lnTo>
                    <a:pt x="11" y="122"/>
                  </a:lnTo>
                  <a:lnTo>
                    <a:pt x="14" y="122"/>
                  </a:lnTo>
                  <a:lnTo>
                    <a:pt x="16" y="124"/>
                  </a:lnTo>
                  <a:lnTo>
                    <a:pt x="20" y="124"/>
                  </a:lnTo>
                  <a:lnTo>
                    <a:pt x="23" y="126"/>
                  </a:lnTo>
                  <a:lnTo>
                    <a:pt x="29" y="126"/>
                  </a:lnTo>
                  <a:lnTo>
                    <a:pt x="33" y="126"/>
                  </a:lnTo>
                  <a:lnTo>
                    <a:pt x="38" y="126"/>
                  </a:lnTo>
                  <a:lnTo>
                    <a:pt x="43" y="126"/>
                  </a:lnTo>
                  <a:lnTo>
                    <a:pt x="49" y="124"/>
                  </a:lnTo>
                  <a:lnTo>
                    <a:pt x="53" y="124"/>
                  </a:lnTo>
                  <a:lnTo>
                    <a:pt x="58" y="124"/>
                  </a:lnTo>
                  <a:lnTo>
                    <a:pt x="61" y="124"/>
                  </a:lnTo>
                  <a:lnTo>
                    <a:pt x="66" y="122"/>
                  </a:lnTo>
                  <a:lnTo>
                    <a:pt x="69" y="122"/>
                  </a:lnTo>
                  <a:lnTo>
                    <a:pt x="72" y="122"/>
                  </a:lnTo>
                  <a:lnTo>
                    <a:pt x="73" y="122"/>
                  </a:lnTo>
                  <a:lnTo>
                    <a:pt x="74" y="120"/>
                  </a:lnTo>
                  <a:lnTo>
                    <a:pt x="74" y="121"/>
                  </a:lnTo>
                  <a:lnTo>
                    <a:pt x="74" y="122"/>
                  </a:lnTo>
                  <a:lnTo>
                    <a:pt x="74" y="123"/>
                  </a:lnTo>
                  <a:lnTo>
                    <a:pt x="74" y="125"/>
                  </a:lnTo>
                  <a:lnTo>
                    <a:pt x="74" y="126"/>
                  </a:lnTo>
                  <a:lnTo>
                    <a:pt x="74" y="127"/>
                  </a:lnTo>
                  <a:lnTo>
                    <a:pt x="72" y="129"/>
                  </a:lnTo>
                  <a:lnTo>
                    <a:pt x="71" y="129"/>
                  </a:lnTo>
                  <a:lnTo>
                    <a:pt x="69" y="129"/>
                  </a:lnTo>
                  <a:lnTo>
                    <a:pt x="67" y="131"/>
                  </a:lnTo>
                  <a:lnTo>
                    <a:pt x="66" y="131"/>
                  </a:lnTo>
                  <a:lnTo>
                    <a:pt x="64" y="131"/>
                  </a:lnTo>
                  <a:lnTo>
                    <a:pt x="63" y="133"/>
                  </a:lnTo>
                  <a:lnTo>
                    <a:pt x="63" y="134"/>
                  </a:lnTo>
                  <a:lnTo>
                    <a:pt x="62" y="135"/>
                  </a:lnTo>
                  <a:lnTo>
                    <a:pt x="62" y="136"/>
                  </a:lnTo>
                  <a:lnTo>
                    <a:pt x="61" y="138"/>
                  </a:lnTo>
                  <a:lnTo>
                    <a:pt x="61" y="139"/>
                  </a:lnTo>
                  <a:lnTo>
                    <a:pt x="61" y="141"/>
                  </a:lnTo>
                  <a:lnTo>
                    <a:pt x="61" y="143"/>
                  </a:lnTo>
                  <a:lnTo>
                    <a:pt x="60" y="146"/>
                  </a:lnTo>
                  <a:lnTo>
                    <a:pt x="60" y="148"/>
                  </a:lnTo>
                  <a:lnTo>
                    <a:pt x="60" y="150"/>
                  </a:lnTo>
                  <a:lnTo>
                    <a:pt x="60" y="152"/>
                  </a:lnTo>
                  <a:lnTo>
                    <a:pt x="60" y="153"/>
                  </a:lnTo>
                  <a:lnTo>
                    <a:pt x="61" y="155"/>
                  </a:lnTo>
                  <a:lnTo>
                    <a:pt x="62" y="157"/>
                  </a:lnTo>
                  <a:lnTo>
                    <a:pt x="64" y="158"/>
                  </a:lnTo>
                  <a:lnTo>
                    <a:pt x="64" y="160"/>
                  </a:lnTo>
                  <a:lnTo>
                    <a:pt x="64" y="162"/>
                  </a:lnTo>
                  <a:lnTo>
                    <a:pt x="64" y="163"/>
                  </a:lnTo>
                  <a:lnTo>
                    <a:pt x="66" y="163"/>
                  </a:lnTo>
                  <a:lnTo>
                    <a:pt x="66" y="164"/>
                  </a:lnTo>
                  <a:lnTo>
                    <a:pt x="67" y="164"/>
                  </a:lnTo>
                  <a:lnTo>
                    <a:pt x="67" y="166"/>
                  </a:lnTo>
                  <a:lnTo>
                    <a:pt x="69" y="166"/>
                  </a:lnTo>
                  <a:lnTo>
                    <a:pt x="69" y="168"/>
                  </a:lnTo>
                  <a:lnTo>
                    <a:pt x="70" y="168"/>
                  </a:lnTo>
                  <a:lnTo>
                    <a:pt x="72" y="169"/>
                  </a:lnTo>
                  <a:lnTo>
                    <a:pt x="74" y="169"/>
                  </a:lnTo>
                  <a:lnTo>
                    <a:pt x="74" y="171"/>
                  </a:lnTo>
                  <a:lnTo>
                    <a:pt x="76" y="172"/>
                  </a:lnTo>
                  <a:lnTo>
                    <a:pt x="77" y="173"/>
                  </a:lnTo>
                  <a:lnTo>
                    <a:pt x="78" y="173"/>
                  </a:lnTo>
                  <a:lnTo>
                    <a:pt x="80" y="173"/>
                  </a:lnTo>
                  <a:lnTo>
                    <a:pt x="81" y="173"/>
                  </a:lnTo>
                  <a:lnTo>
                    <a:pt x="83" y="172"/>
                  </a:lnTo>
                  <a:lnTo>
                    <a:pt x="83" y="171"/>
                  </a:lnTo>
                  <a:lnTo>
                    <a:pt x="85" y="169"/>
                  </a:lnTo>
                  <a:lnTo>
                    <a:pt x="84" y="171"/>
                  </a:lnTo>
                  <a:lnTo>
                    <a:pt x="84" y="172"/>
                  </a:lnTo>
                  <a:lnTo>
                    <a:pt x="84" y="174"/>
                  </a:lnTo>
                  <a:lnTo>
                    <a:pt x="86" y="174"/>
                  </a:lnTo>
                  <a:lnTo>
                    <a:pt x="86" y="176"/>
                  </a:lnTo>
                  <a:lnTo>
                    <a:pt x="86" y="177"/>
                  </a:lnTo>
                  <a:lnTo>
                    <a:pt x="88" y="177"/>
                  </a:lnTo>
                  <a:lnTo>
                    <a:pt x="88" y="178"/>
                  </a:lnTo>
                  <a:lnTo>
                    <a:pt x="89" y="178"/>
                  </a:lnTo>
                  <a:lnTo>
                    <a:pt x="91" y="178"/>
                  </a:lnTo>
                  <a:lnTo>
                    <a:pt x="91" y="179"/>
                  </a:lnTo>
                  <a:lnTo>
                    <a:pt x="92" y="179"/>
                  </a:lnTo>
                  <a:lnTo>
                    <a:pt x="93" y="178"/>
                  </a:lnTo>
                  <a:lnTo>
                    <a:pt x="95" y="177"/>
                  </a:lnTo>
                  <a:lnTo>
                    <a:pt x="96" y="177"/>
                  </a:lnTo>
                  <a:lnTo>
                    <a:pt x="98" y="176"/>
                  </a:lnTo>
                  <a:lnTo>
                    <a:pt x="100" y="174"/>
                  </a:lnTo>
                  <a:lnTo>
                    <a:pt x="102" y="173"/>
                  </a:lnTo>
                  <a:lnTo>
                    <a:pt x="103" y="171"/>
                  </a:lnTo>
                  <a:lnTo>
                    <a:pt x="104" y="169"/>
                  </a:lnTo>
                  <a:lnTo>
                    <a:pt x="104" y="170"/>
                  </a:lnTo>
                  <a:lnTo>
                    <a:pt x="104" y="172"/>
                  </a:lnTo>
                  <a:lnTo>
                    <a:pt x="104" y="174"/>
                  </a:lnTo>
                  <a:lnTo>
                    <a:pt x="104" y="176"/>
                  </a:lnTo>
                  <a:lnTo>
                    <a:pt x="104" y="177"/>
                  </a:lnTo>
                  <a:lnTo>
                    <a:pt x="104" y="178"/>
                  </a:lnTo>
                  <a:lnTo>
                    <a:pt x="104" y="180"/>
                  </a:lnTo>
                  <a:lnTo>
                    <a:pt x="104" y="182"/>
                  </a:lnTo>
                  <a:lnTo>
                    <a:pt x="104" y="183"/>
                  </a:lnTo>
                  <a:lnTo>
                    <a:pt x="104" y="185"/>
                  </a:lnTo>
                  <a:lnTo>
                    <a:pt x="104" y="187"/>
                  </a:lnTo>
                  <a:lnTo>
                    <a:pt x="104" y="188"/>
                  </a:lnTo>
                  <a:lnTo>
                    <a:pt x="104" y="189"/>
                  </a:lnTo>
                  <a:lnTo>
                    <a:pt x="102" y="190"/>
                  </a:lnTo>
                  <a:lnTo>
                    <a:pt x="101" y="190"/>
                  </a:lnTo>
                  <a:lnTo>
                    <a:pt x="99" y="190"/>
                  </a:lnTo>
                  <a:lnTo>
                    <a:pt x="97" y="190"/>
                  </a:lnTo>
                  <a:lnTo>
                    <a:pt x="96" y="190"/>
                  </a:lnTo>
                  <a:lnTo>
                    <a:pt x="94" y="190"/>
                  </a:lnTo>
                  <a:lnTo>
                    <a:pt x="92" y="190"/>
                  </a:lnTo>
                  <a:lnTo>
                    <a:pt x="91" y="190"/>
                  </a:lnTo>
                  <a:lnTo>
                    <a:pt x="89" y="190"/>
                  </a:lnTo>
                  <a:lnTo>
                    <a:pt x="89" y="189"/>
                  </a:lnTo>
                  <a:lnTo>
                    <a:pt x="88" y="189"/>
                  </a:lnTo>
                  <a:lnTo>
                    <a:pt x="88" y="188"/>
                  </a:lnTo>
                  <a:lnTo>
                    <a:pt x="87" y="188"/>
                  </a:lnTo>
                  <a:lnTo>
                    <a:pt x="87" y="186"/>
                  </a:lnTo>
                  <a:lnTo>
                    <a:pt x="87" y="184"/>
                  </a:lnTo>
                  <a:lnTo>
                    <a:pt x="85" y="184"/>
                  </a:lnTo>
                  <a:lnTo>
                    <a:pt x="85" y="183"/>
                  </a:lnTo>
                  <a:lnTo>
                    <a:pt x="85" y="181"/>
                  </a:lnTo>
                  <a:lnTo>
                    <a:pt x="85" y="180"/>
                  </a:lnTo>
                  <a:lnTo>
                    <a:pt x="85" y="179"/>
                  </a:lnTo>
                  <a:lnTo>
                    <a:pt x="83" y="180"/>
                  </a:lnTo>
                  <a:lnTo>
                    <a:pt x="81" y="180"/>
                  </a:lnTo>
                  <a:lnTo>
                    <a:pt x="80" y="180"/>
                  </a:lnTo>
                  <a:lnTo>
                    <a:pt x="78" y="182"/>
                  </a:lnTo>
                  <a:lnTo>
                    <a:pt x="76" y="184"/>
                  </a:lnTo>
                  <a:lnTo>
                    <a:pt x="74" y="186"/>
                  </a:lnTo>
                  <a:lnTo>
                    <a:pt x="73" y="188"/>
                  </a:lnTo>
                  <a:lnTo>
                    <a:pt x="71" y="189"/>
                  </a:lnTo>
                  <a:lnTo>
                    <a:pt x="70" y="189"/>
                  </a:lnTo>
                  <a:lnTo>
                    <a:pt x="68" y="189"/>
                  </a:lnTo>
                  <a:lnTo>
                    <a:pt x="67" y="189"/>
                  </a:lnTo>
                  <a:lnTo>
                    <a:pt x="65" y="189"/>
                  </a:lnTo>
                  <a:lnTo>
                    <a:pt x="63" y="188"/>
                  </a:lnTo>
                  <a:lnTo>
                    <a:pt x="60" y="188"/>
                  </a:lnTo>
                  <a:lnTo>
                    <a:pt x="58" y="188"/>
                  </a:lnTo>
                  <a:lnTo>
                    <a:pt x="57" y="188"/>
                  </a:lnTo>
                  <a:lnTo>
                    <a:pt x="55" y="187"/>
                  </a:lnTo>
                  <a:lnTo>
                    <a:pt x="51" y="187"/>
                  </a:lnTo>
                  <a:lnTo>
                    <a:pt x="50" y="187"/>
                  </a:lnTo>
                  <a:lnTo>
                    <a:pt x="46" y="187"/>
                  </a:lnTo>
                  <a:lnTo>
                    <a:pt x="45" y="185"/>
                  </a:lnTo>
                  <a:lnTo>
                    <a:pt x="43" y="185"/>
                  </a:lnTo>
                  <a:lnTo>
                    <a:pt x="41" y="185"/>
                  </a:lnTo>
                  <a:lnTo>
                    <a:pt x="40" y="185"/>
                  </a:lnTo>
                  <a:lnTo>
                    <a:pt x="40" y="183"/>
                  </a:lnTo>
                  <a:lnTo>
                    <a:pt x="39" y="185"/>
                  </a:lnTo>
                  <a:lnTo>
                    <a:pt x="39" y="187"/>
                  </a:lnTo>
                  <a:lnTo>
                    <a:pt x="37" y="189"/>
                  </a:lnTo>
                  <a:lnTo>
                    <a:pt x="37" y="191"/>
                  </a:lnTo>
                  <a:lnTo>
                    <a:pt x="35" y="195"/>
                  </a:lnTo>
                  <a:lnTo>
                    <a:pt x="34" y="198"/>
                  </a:lnTo>
                  <a:lnTo>
                    <a:pt x="32" y="202"/>
                  </a:lnTo>
                  <a:lnTo>
                    <a:pt x="32" y="205"/>
                  </a:lnTo>
                  <a:lnTo>
                    <a:pt x="30" y="208"/>
                  </a:lnTo>
                  <a:lnTo>
                    <a:pt x="28" y="212"/>
                  </a:lnTo>
                  <a:lnTo>
                    <a:pt x="26" y="215"/>
                  </a:lnTo>
                  <a:lnTo>
                    <a:pt x="26" y="219"/>
                  </a:lnTo>
                  <a:lnTo>
                    <a:pt x="24" y="222"/>
                  </a:lnTo>
                  <a:lnTo>
                    <a:pt x="24" y="224"/>
                  </a:lnTo>
                  <a:lnTo>
                    <a:pt x="24" y="226"/>
                  </a:lnTo>
                  <a:lnTo>
                    <a:pt x="24" y="227"/>
                  </a:lnTo>
                  <a:lnTo>
                    <a:pt x="25" y="227"/>
                  </a:lnTo>
                  <a:lnTo>
                    <a:pt x="27" y="229"/>
                  </a:lnTo>
                  <a:lnTo>
                    <a:pt x="29" y="229"/>
                  </a:lnTo>
                  <a:lnTo>
                    <a:pt x="30" y="231"/>
                  </a:lnTo>
                  <a:lnTo>
                    <a:pt x="34" y="231"/>
                  </a:lnTo>
                  <a:lnTo>
                    <a:pt x="35" y="231"/>
                  </a:lnTo>
                  <a:lnTo>
                    <a:pt x="39" y="231"/>
                  </a:lnTo>
                  <a:lnTo>
                    <a:pt x="41" y="232"/>
                  </a:lnTo>
                  <a:lnTo>
                    <a:pt x="43" y="232"/>
                  </a:lnTo>
                  <a:lnTo>
                    <a:pt x="45" y="232"/>
                  </a:lnTo>
                  <a:lnTo>
                    <a:pt x="49" y="232"/>
                  </a:lnTo>
                  <a:lnTo>
                    <a:pt x="51" y="232"/>
                  </a:lnTo>
                  <a:lnTo>
                    <a:pt x="53" y="232"/>
                  </a:lnTo>
                  <a:lnTo>
                    <a:pt x="55" y="232"/>
                  </a:lnTo>
                  <a:lnTo>
                    <a:pt x="57" y="230"/>
                  </a:lnTo>
                  <a:lnTo>
                    <a:pt x="55" y="232"/>
                  </a:lnTo>
                  <a:lnTo>
                    <a:pt x="55" y="233"/>
                  </a:lnTo>
                  <a:lnTo>
                    <a:pt x="55" y="235"/>
                  </a:lnTo>
                  <a:lnTo>
                    <a:pt x="55" y="237"/>
                  </a:lnTo>
                  <a:lnTo>
                    <a:pt x="56" y="239"/>
                  </a:lnTo>
                  <a:lnTo>
                    <a:pt x="56" y="241"/>
                  </a:lnTo>
                  <a:lnTo>
                    <a:pt x="57" y="241"/>
                  </a:lnTo>
                  <a:lnTo>
                    <a:pt x="57" y="243"/>
                  </a:lnTo>
                  <a:lnTo>
                    <a:pt x="58" y="244"/>
                  </a:lnTo>
                  <a:lnTo>
                    <a:pt x="58" y="246"/>
                  </a:lnTo>
                  <a:lnTo>
                    <a:pt x="59" y="247"/>
                  </a:lnTo>
                  <a:lnTo>
                    <a:pt x="59" y="249"/>
                  </a:lnTo>
                  <a:lnTo>
                    <a:pt x="61" y="250"/>
                  </a:lnTo>
                  <a:lnTo>
                    <a:pt x="61" y="252"/>
                  </a:lnTo>
                  <a:lnTo>
                    <a:pt x="62" y="252"/>
                  </a:lnTo>
                  <a:lnTo>
                    <a:pt x="62" y="254"/>
                  </a:lnTo>
                  <a:lnTo>
                    <a:pt x="63" y="256"/>
                  </a:lnTo>
                  <a:lnTo>
                    <a:pt x="63" y="258"/>
                  </a:lnTo>
                  <a:lnTo>
                    <a:pt x="65" y="259"/>
                  </a:lnTo>
                  <a:lnTo>
                    <a:pt x="65" y="261"/>
                  </a:lnTo>
                  <a:lnTo>
                    <a:pt x="67" y="263"/>
                  </a:lnTo>
                  <a:lnTo>
                    <a:pt x="69" y="265"/>
                  </a:lnTo>
                  <a:lnTo>
                    <a:pt x="70" y="266"/>
                  </a:lnTo>
                  <a:lnTo>
                    <a:pt x="70" y="270"/>
                  </a:lnTo>
                  <a:lnTo>
                    <a:pt x="72" y="271"/>
                  </a:lnTo>
                  <a:lnTo>
                    <a:pt x="73" y="273"/>
                  </a:lnTo>
                  <a:lnTo>
                    <a:pt x="75" y="275"/>
                  </a:lnTo>
                  <a:lnTo>
                    <a:pt x="75" y="277"/>
                  </a:lnTo>
                  <a:lnTo>
                    <a:pt x="77" y="278"/>
                  </a:lnTo>
                  <a:lnTo>
                    <a:pt x="77" y="280"/>
                  </a:lnTo>
                  <a:lnTo>
                    <a:pt x="79" y="281"/>
                  </a:lnTo>
                  <a:lnTo>
                    <a:pt x="79" y="284"/>
                  </a:lnTo>
                  <a:lnTo>
                    <a:pt x="79" y="286"/>
                  </a:lnTo>
                  <a:lnTo>
                    <a:pt x="79" y="287"/>
                  </a:lnTo>
                  <a:lnTo>
                    <a:pt x="80" y="289"/>
                  </a:lnTo>
                  <a:lnTo>
                    <a:pt x="80" y="292"/>
                  </a:lnTo>
                  <a:lnTo>
                    <a:pt x="82" y="294"/>
                  </a:lnTo>
                  <a:lnTo>
                    <a:pt x="82" y="296"/>
                  </a:lnTo>
                  <a:lnTo>
                    <a:pt x="84" y="297"/>
                  </a:lnTo>
                  <a:lnTo>
                    <a:pt x="84" y="301"/>
                  </a:lnTo>
                  <a:lnTo>
                    <a:pt x="84" y="303"/>
                  </a:lnTo>
                  <a:lnTo>
                    <a:pt x="84" y="305"/>
                  </a:lnTo>
                  <a:lnTo>
                    <a:pt x="86" y="306"/>
                  </a:lnTo>
                  <a:lnTo>
                    <a:pt x="86" y="308"/>
                  </a:lnTo>
                  <a:lnTo>
                    <a:pt x="86" y="310"/>
                  </a:lnTo>
                  <a:lnTo>
                    <a:pt x="86" y="312"/>
                  </a:lnTo>
                  <a:lnTo>
                    <a:pt x="86" y="313"/>
                  </a:lnTo>
                  <a:lnTo>
                    <a:pt x="86" y="315"/>
                  </a:lnTo>
                  <a:lnTo>
                    <a:pt x="86" y="316"/>
                  </a:lnTo>
                  <a:lnTo>
                    <a:pt x="86" y="318"/>
                  </a:lnTo>
                  <a:lnTo>
                    <a:pt x="86" y="320"/>
                  </a:lnTo>
                  <a:lnTo>
                    <a:pt x="86" y="322"/>
                  </a:lnTo>
                  <a:lnTo>
                    <a:pt x="86" y="324"/>
                  </a:lnTo>
                  <a:lnTo>
                    <a:pt x="88" y="324"/>
                  </a:lnTo>
                  <a:lnTo>
                    <a:pt x="88" y="325"/>
                  </a:lnTo>
                  <a:lnTo>
                    <a:pt x="90" y="327"/>
                  </a:lnTo>
                  <a:lnTo>
                    <a:pt x="91" y="328"/>
                  </a:lnTo>
                  <a:lnTo>
                    <a:pt x="92" y="328"/>
                  </a:lnTo>
                  <a:lnTo>
                    <a:pt x="93" y="330"/>
                  </a:lnTo>
                  <a:lnTo>
                    <a:pt x="94" y="330"/>
                  </a:lnTo>
                  <a:lnTo>
                    <a:pt x="96" y="330"/>
                  </a:lnTo>
                  <a:lnTo>
                    <a:pt x="98" y="330"/>
                  </a:lnTo>
                  <a:lnTo>
                    <a:pt x="104" y="330"/>
                  </a:lnTo>
                  <a:lnTo>
                    <a:pt x="109" y="329"/>
                  </a:lnTo>
                  <a:lnTo>
                    <a:pt x="114" y="329"/>
                  </a:lnTo>
                  <a:lnTo>
                    <a:pt x="120" y="327"/>
                  </a:lnTo>
                  <a:lnTo>
                    <a:pt x="126" y="327"/>
                  </a:lnTo>
                  <a:lnTo>
                    <a:pt x="131" y="326"/>
                  </a:lnTo>
                  <a:lnTo>
                    <a:pt x="136" y="326"/>
                  </a:lnTo>
                  <a:lnTo>
                    <a:pt x="142" y="324"/>
                  </a:lnTo>
                  <a:lnTo>
                    <a:pt x="145" y="324"/>
                  </a:lnTo>
                  <a:lnTo>
                    <a:pt x="150" y="324"/>
                  </a:lnTo>
                  <a:lnTo>
                    <a:pt x="154" y="324"/>
                  </a:lnTo>
                  <a:lnTo>
                    <a:pt x="160" y="322"/>
                  </a:lnTo>
                  <a:lnTo>
                    <a:pt x="163" y="322"/>
                  </a:lnTo>
                  <a:lnTo>
                    <a:pt x="167" y="322"/>
                  </a:lnTo>
                  <a:lnTo>
                    <a:pt x="171" y="322"/>
                  </a:lnTo>
                  <a:lnTo>
                    <a:pt x="176" y="321"/>
                  </a:lnTo>
                  <a:lnTo>
                    <a:pt x="177" y="321"/>
                  </a:lnTo>
                  <a:lnTo>
                    <a:pt x="179" y="321"/>
                  </a:lnTo>
                  <a:lnTo>
                    <a:pt x="181" y="321"/>
                  </a:lnTo>
                  <a:lnTo>
                    <a:pt x="184" y="321"/>
                  </a:lnTo>
                  <a:lnTo>
                    <a:pt x="185" y="321"/>
                  </a:lnTo>
                  <a:lnTo>
                    <a:pt x="188" y="321"/>
                  </a:lnTo>
                  <a:lnTo>
                    <a:pt x="190" y="321"/>
                  </a:lnTo>
                  <a:lnTo>
                    <a:pt x="194" y="320"/>
                  </a:lnTo>
                  <a:lnTo>
                    <a:pt x="196" y="320"/>
                  </a:lnTo>
                  <a:lnTo>
                    <a:pt x="197" y="320"/>
                  </a:lnTo>
                  <a:lnTo>
                    <a:pt x="199" y="320"/>
                  </a:lnTo>
                  <a:lnTo>
                    <a:pt x="201" y="319"/>
                  </a:lnTo>
                  <a:lnTo>
                    <a:pt x="203" y="319"/>
                  </a:lnTo>
                  <a:lnTo>
                    <a:pt x="204" y="318"/>
                  </a:lnTo>
                  <a:lnTo>
                    <a:pt x="228" y="318"/>
                  </a:lnTo>
                </a:path>
              </a:pathLst>
            </a:custGeom>
            <a:solidFill>
              <a:srgbClr val="F8F8F8"/>
            </a:solidFill>
            <a:ln w="18732">
              <a:solidFill>
                <a:srgbClr val="DDDDDD"/>
              </a:solidFill>
              <a:round/>
              <a:headEnd/>
              <a:tailEnd/>
            </a:ln>
          </p:spPr>
          <p:txBody>
            <a:bodyPr/>
            <a:lstStyle/>
            <a:p>
              <a:endParaRPr lang="it-IT"/>
            </a:p>
          </p:txBody>
        </p:sp>
        <p:sp>
          <p:nvSpPr>
            <p:cNvPr id="16481" name="Freeform 101"/>
            <p:cNvSpPr>
              <a:spLocks/>
            </p:cNvSpPr>
            <p:nvPr/>
          </p:nvSpPr>
          <p:spPr bwMode="auto">
            <a:xfrm>
              <a:off x="1398" y="1469"/>
              <a:ext cx="72" cy="98"/>
            </a:xfrm>
            <a:custGeom>
              <a:avLst/>
              <a:gdLst>
                <a:gd name="T0" fmla="*/ 0 w 36"/>
                <a:gd name="T1" fmla="*/ 0 h 103"/>
                <a:gd name="T2" fmla="*/ 0 w 36"/>
                <a:gd name="T3" fmla="*/ 1 h 103"/>
                <a:gd name="T4" fmla="*/ 0 w 36"/>
                <a:gd name="T5" fmla="*/ 1 h 103"/>
                <a:gd name="T6" fmla="*/ 8 w 36"/>
                <a:gd name="T7" fmla="*/ 3 h 103"/>
                <a:gd name="T8" fmla="*/ 24 w 36"/>
                <a:gd name="T9" fmla="*/ 3 h 103"/>
                <a:gd name="T10" fmla="*/ 32 w 36"/>
                <a:gd name="T11" fmla="*/ 5 h 103"/>
                <a:gd name="T12" fmla="*/ 48 w 36"/>
                <a:gd name="T13" fmla="*/ 6 h 103"/>
                <a:gd name="T14" fmla="*/ 56 w 36"/>
                <a:gd name="T15" fmla="*/ 8 h 103"/>
                <a:gd name="T16" fmla="*/ 72 w 36"/>
                <a:gd name="T17" fmla="*/ 8 h 103"/>
                <a:gd name="T18" fmla="*/ 88 w 36"/>
                <a:gd name="T19" fmla="*/ 10 h 103"/>
                <a:gd name="T20" fmla="*/ 96 w 36"/>
                <a:gd name="T21" fmla="*/ 10 h 103"/>
                <a:gd name="T22" fmla="*/ 112 w 36"/>
                <a:gd name="T23" fmla="*/ 10 h 103"/>
                <a:gd name="T24" fmla="*/ 128 w 36"/>
                <a:gd name="T25" fmla="*/ 11 h 103"/>
                <a:gd name="T26" fmla="*/ 136 w 36"/>
                <a:gd name="T27" fmla="*/ 13 h 103"/>
                <a:gd name="T28" fmla="*/ 152 w 36"/>
                <a:gd name="T29" fmla="*/ 14 h 103"/>
                <a:gd name="T30" fmla="*/ 152 w 36"/>
                <a:gd name="T31" fmla="*/ 16 h 103"/>
                <a:gd name="T32" fmla="*/ 168 w 36"/>
                <a:gd name="T33" fmla="*/ 16 h 103"/>
                <a:gd name="T34" fmla="*/ 176 w 36"/>
                <a:gd name="T35" fmla="*/ 22 h 103"/>
                <a:gd name="T36" fmla="*/ 184 w 36"/>
                <a:gd name="T37" fmla="*/ 26 h 103"/>
                <a:gd name="T38" fmla="*/ 200 w 36"/>
                <a:gd name="T39" fmla="*/ 30 h 103"/>
                <a:gd name="T40" fmla="*/ 216 w 36"/>
                <a:gd name="T41" fmla="*/ 35 h 103"/>
                <a:gd name="T42" fmla="*/ 216 w 36"/>
                <a:gd name="T43" fmla="*/ 42 h 103"/>
                <a:gd name="T44" fmla="*/ 224 w 36"/>
                <a:gd name="T45" fmla="*/ 47 h 103"/>
                <a:gd name="T46" fmla="*/ 240 w 36"/>
                <a:gd name="T47" fmla="*/ 53 h 103"/>
                <a:gd name="T48" fmla="*/ 248 w 36"/>
                <a:gd name="T49" fmla="*/ 59 h 103"/>
                <a:gd name="T50" fmla="*/ 248 w 36"/>
                <a:gd name="T51" fmla="*/ 66 h 103"/>
                <a:gd name="T52" fmla="*/ 256 w 36"/>
                <a:gd name="T53" fmla="*/ 70 h 103"/>
                <a:gd name="T54" fmla="*/ 256 w 36"/>
                <a:gd name="T55" fmla="*/ 76 h 103"/>
                <a:gd name="T56" fmla="*/ 272 w 36"/>
                <a:gd name="T57" fmla="*/ 80 h 103"/>
                <a:gd name="T58" fmla="*/ 272 w 36"/>
                <a:gd name="T59" fmla="*/ 84 h 103"/>
                <a:gd name="T60" fmla="*/ 272 w 36"/>
                <a:gd name="T61" fmla="*/ 86 h 103"/>
                <a:gd name="T62" fmla="*/ 272 w 36"/>
                <a:gd name="T63" fmla="*/ 88 h 103"/>
                <a:gd name="T64" fmla="*/ 280 w 36"/>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103"/>
                <a:gd name="T101" fmla="*/ 36 w 36"/>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103">
                  <a:moveTo>
                    <a:pt x="0" y="0"/>
                  </a:moveTo>
                  <a:lnTo>
                    <a:pt x="0" y="1"/>
                  </a:lnTo>
                  <a:lnTo>
                    <a:pt x="1" y="3"/>
                  </a:lnTo>
                  <a:lnTo>
                    <a:pt x="3" y="3"/>
                  </a:lnTo>
                  <a:lnTo>
                    <a:pt x="4" y="5"/>
                  </a:lnTo>
                  <a:lnTo>
                    <a:pt x="6" y="6"/>
                  </a:lnTo>
                  <a:lnTo>
                    <a:pt x="7" y="8"/>
                  </a:lnTo>
                  <a:lnTo>
                    <a:pt x="9" y="8"/>
                  </a:lnTo>
                  <a:lnTo>
                    <a:pt x="11" y="10"/>
                  </a:lnTo>
                  <a:lnTo>
                    <a:pt x="12" y="11"/>
                  </a:lnTo>
                  <a:lnTo>
                    <a:pt x="14" y="13"/>
                  </a:lnTo>
                  <a:lnTo>
                    <a:pt x="16" y="14"/>
                  </a:lnTo>
                  <a:lnTo>
                    <a:pt x="17" y="16"/>
                  </a:lnTo>
                  <a:lnTo>
                    <a:pt x="19" y="17"/>
                  </a:lnTo>
                  <a:lnTo>
                    <a:pt x="19" y="19"/>
                  </a:lnTo>
                  <a:lnTo>
                    <a:pt x="21" y="19"/>
                  </a:lnTo>
                  <a:lnTo>
                    <a:pt x="22" y="25"/>
                  </a:lnTo>
                  <a:lnTo>
                    <a:pt x="23" y="29"/>
                  </a:lnTo>
                  <a:lnTo>
                    <a:pt x="25" y="36"/>
                  </a:lnTo>
                  <a:lnTo>
                    <a:pt x="27" y="41"/>
                  </a:lnTo>
                  <a:lnTo>
                    <a:pt x="27" y="48"/>
                  </a:lnTo>
                  <a:lnTo>
                    <a:pt x="28" y="55"/>
                  </a:lnTo>
                  <a:lnTo>
                    <a:pt x="30" y="62"/>
                  </a:lnTo>
                  <a:lnTo>
                    <a:pt x="31" y="68"/>
                  </a:lnTo>
                  <a:lnTo>
                    <a:pt x="31" y="76"/>
                  </a:lnTo>
                  <a:lnTo>
                    <a:pt x="32" y="82"/>
                  </a:lnTo>
                  <a:lnTo>
                    <a:pt x="32" y="88"/>
                  </a:lnTo>
                  <a:lnTo>
                    <a:pt x="34" y="93"/>
                  </a:lnTo>
                  <a:lnTo>
                    <a:pt x="34" y="97"/>
                  </a:lnTo>
                  <a:lnTo>
                    <a:pt x="34" y="100"/>
                  </a:lnTo>
                  <a:lnTo>
                    <a:pt x="34" y="102"/>
                  </a:lnTo>
                  <a:lnTo>
                    <a:pt x="35" y="102"/>
                  </a:lnTo>
                </a:path>
              </a:pathLst>
            </a:custGeom>
            <a:solidFill>
              <a:srgbClr val="F8F8F8"/>
            </a:solidFill>
            <a:ln w="18732">
              <a:solidFill>
                <a:srgbClr val="DDDDDD"/>
              </a:solidFill>
              <a:round/>
              <a:headEnd/>
              <a:tailEnd/>
            </a:ln>
          </p:spPr>
          <p:txBody>
            <a:bodyPr/>
            <a:lstStyle/>
            <a:p>
              <a:endParaRPr lang="it-IT"/>
            </a:p>
          </p:txBody>
        </p:sp>
        <p:sp>
          <p:nvSpPr>
            <p:cNvPr id="16482" name="Freeform 102"/>
            <p:cNvSpPr>
              <a:spLocks/>
            </p:cNvSpPr>
            <p:nvPr/>
          </p:nvSpPr>
          <p:spPr bwMode="auto">
            <a:xfrm>
              <a:off x="1490" y="1469"/>
              <a:ext cx="74" cy="98"/>
            </a:xfrm>
            <a:custGeom>
              <a:avLst/>
              <a:gdLst>
                <a:gd name="T0" fmla="*/ 288 w 37"/>
                <a:gd name="T1" fmla="*/ 0 h 103"/>
                <a:gd name="T2" fmla="*/ 280 w 37"/>
                <a:gd name="T3" fmla="*/ 1 h 103"/>
                <a:gd name="T4" fmla="*/ 280 w 37"/>
                <a:gd name="T5" fmla="*/ 1 h 103"/>
                <a:gd name="T6" fmla="*/ 264 w 37"/>
                <a:gd name="T7" fmla="*/ 3 h 103"/>
                <a:gd name="T8" fmla="*/ 264 w 37"/>
                <a:gd name="T9" fmla="*/ 3 h 103"/>
                <a:gd name="T10" fmla="*/ 248 w 37"/>
                <a:gd name="T11" fmla="*/ 5 h 103"/>
                <a:gd name="T12" fmla="*/ 240 w 37"/>
                <a:gd name="T13" fmla="*/ 6 h 103"/>
                <a:gd name="T14" fmla="*/ 224 w 37"/>
                <a:gd name="T15" fmla="*/ 8 h 103"/>
                <a:gd name="T16" fmla="*/ 216 w 37"/>
                <a:gd name="T17" fmla="*/ 8 h 103"/>
                <a:gd name="T18" fmla="*/ 192 w 37"/>
                <a:gd name="T19" fmla="*/ 10 h 103"/>
                <a:gd name="T20" fmla="*/ 184 w 37"/>
                <a:gd name="T21" fmla="*/ 10 h 103"/>
                <a:gd name="T22" fmla="*/ 168 w 37"/>
                <a:gd name="T23" fmla="*/ 10 h 103"/>
                <a:gd name="T24" fmla="*/ 152 w 37"/>
                <a:gd name="T25" fmla="*/ 11 h 103"/>
                <a:gd name="T26" fmla="*/ 136 w 37"/>
                <a:gd name="T27" fmla="*/ 13 h 103"/>
                <a:gd name="T28" fmla="*/ 128 w 37"/>
                <a:gd name="T29" fmla="*/ 14 h 103"/>
                <a:gd name="T30" fmla="*/ 120 w 37"/>
                <a:gd name="T31" fmla="*/ 16 h 103"/>
                <a:gd name="T32" fmla="*/ 120 w 37"/>
                <a:gd name="T33" fmla="*/ 16 h 103"/>
                <a:gd name="T34" fmla="*/ 104 w 37"/>
                <a:gd name="T35" fmla="*/ 22 h 103"/>
                <a:gd name="T36" fmla="*/ 88 w 37"/>
                <a:gd name="T37" fmla="*/ 26 h 103"/>
                <a:gd name="T38" fmla="*/ 72 w 37"/>
                <a:gd name="T39" fmla="*/ 30 h 103"/>
                <a:gd name="T40" fmla="*/ 56 w 37"/>
                <a:gd name="T41" fmla="*/ 35 h 103"/>
                <a:gd name="T42" fmla="*/ 40 w 37"/>
                <a:gd name="T43" fmla="*/ 42 h 103"/>
                <a:gd name="T44" fmla="*/ 40 w 37"/>
                <a:gd name="T45" fmla="*/ 47 h 103"/>
                <a:gd name="T46" fmla="*/ 24 w 37"/>
                <a:gd name="T47" fmla="*/ 53 h 103"/>
                <a:gd name="T48" fmla="*/ 24 w 37"/>
                <a:gd name="T49" fmla="*/ 59 h 103"/>
                <a:gd name="T50" fmla="*/ 8 w 37"/>
                <a:gd name="T51" fmla="*/ 66 h 103"/>
                <a:gd name="T52" fmla="*/ 8 w 37"/>
                <a:gd name="T53" fmla="*/ 70 h 103"/>
                <a:gd name="T54" fmla="*/ 0 w 37"/>
                <a:gd name="T55" fmla="*/ 76 h 103"/>
                <a:gd name="T56" fmla="*/ 0 w 37"/>
                <a:gd name="T57" fmla="*/ 80 h 103"/>
                <a:gd name="T58" fmla="*/ 0 w 37"/>
                <a:gd name="T59" fmla="*/ 84 h 103"/>
                <a:gd name="T60" fmla="*/ 0 w 37"/>
                <a:gd name="T61" fmla="*/ 86 h 103"/>
                <a:gd name="T62" fmla="*/ 0 w 37"/>
                <a:gd name="T63" fmla="*/ 88 h 103"/>
                <a:gd name="T64" fmla="*/ 0 w 37"/>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103"/>
                <a:gd name="T101" fmla="*/ 37 w 37"/>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103">
                  <a:moveTo>
                    <a:pt x="36" y="0"/>
                  </a:moveTo>
                  <a:lnTo>
                    <a:pt x="35" y="1"/>
                  </a:lnTo>
                  <a:lnTo>
                    <a:pt x="33" y="3"/>
                  </a:lnTo>
                  <a:lnTo>
                    <a:pt x="31" y="5"/>
                  </a:lnTo>
                  <a:lnTo>
                    <a:pt x="30" y="6"/>
                  </a:lnTo>
                  <a:lnTo>
                    <a:pt x="28" y="8"/>
                  </a:lnTo>
                  <a:lnTo>
                    <a:pt x="27" y="8"/>
                  </a:lnTo>
                  <a:lnTo>
                    <a:pt x="24" y="10"/>
                  </a:lnTo>
                  <a:lnTo>
                    <a:pt x="23" y="11"/>
                  </a:lnTo>
                  <a:lnTo>
                    <a:pt x="21" y="13"/>
                  </a:lnTo>
                  <a:lnTo>
                    <a:pt x="19" y="14"/>
                  </a:lnTo>
                  <a:lnTo>
                    <a:pt x="17" y="16"/>
                  </a:lnTo>
                  <a:lnTo>
                    <a:pt x="16" y="17"/>
                  </a:lnTo>
                  <a:lnTo>
                    <a:pt x="15" y="19"/>
                  </a:lnTo>
                  <a:lnTo>
                    <a:pt x="13" y="25"/>
                  </a:lnTo>
                  <a:lnTo>
                    <a:pt x="11" y="29"/>
                  </a:lnTo>
                  <a:lnTo>
                    <a:pt x="9" y="36"/>
                  </a:lnTo>
                  <a:lnTo>
                    <a:pt x="7" y="41"/>
                  </a:lnTo>
                  <a:lnTo>
                    <a:pt x="5" y="48"/>
                  </a:lnTo>
                  <a:lnTo>
                    <a:pt x="5" y="55"/>
                  </a:lnTo>
                  <a:lnTo>
                    <a:pt x="3" y="62"/>
                  </a:lnTo>
                  <a:lnTo>
                    <a:pt x="3" y="68"/>
                  </a:lnTo>
                  <a:lnTo>
                    <a:pt x="1" y="76"/>
                  </a:lnTo>
                  <a:lnTo>
                    <a:pt x="1" y="82"/>
                  </a:lnTo>
                  <a:lnTo>
                    <a:pt x="0" y="88"/>
                  </a:lnTo>
                  <a:lnTo>
                    <a:pt x="0" y="93"/>
                  </a:lnTo>
                  <a:lnTo>
                    <a:pt x="0" y="97"/>
                  </a:lnTo>
                  <a:lnTo>
                    <a:pt x="0" y="100"/>
                  </a:lnTo>
                  <a:lnTo>
                    <a:pt x="0" y="102"/>
                  </a:lnTo>
                </a:path>
              </a:pathLst>
            </a:custGeom>
            <a:solidFill>
              <a:srgbClr val="F8F8F8"/>
            </a:solidFill>
            <a:ln w="18732">
              <a:solidFill>
                <a:srgbClr val="DDDDDD"/>
              </a:solidFill>
              <a:round/>
              <a:headEnd/>
              <a:tailEnd/>
            </a:ln>
          </p:spPr>
          <p:txBody>
            <a:bodyPr/>
            <a:lstStyle/>
            <a:p>
              <a:endParaRPr lang="it-IT"/>
            </a:p>
          </p:txBody>
        </p:sp>
        <p:sp>
          <p:nvSpPr>
            <p:cNvPr id="16483" name="Freeform 103"/>
            <p:cNvSpPr>
              <a:spLocks/>
            </p:cNvSpPr>
            <p:nvPr/>
          </p:nvSpPr>
          <p:spPr bwMode="auto">
            <a:xfrm>
              <a:off x="1452" y="1468"/>
              <a:ext cx="69" cy="100"/>
            </a:xfrm>
            <a:custGeom>
              <a:avLst/>
              <a:gdLst>
                <a:gd name="T0" fmla="*/ 0 w 36"/>
                <a:gd name="T1" fmla="*/ 5 h 106"/>
                <a:gd name="T2" fmla="*/ 0 w 36"/>
                <a:gd name="T3" fmla="*/ 7 h 106"/>
                <a:gd name="T4" fmla="*/ 8 w 36"/>
                <a:gd name="T5" fmla="*/ 8 h 106"/>
                <a:gd name="T6" fmla="*/ 23 w 36"/>
                <a:gd name="T7" fmla="*/ 10 h 106"/>
                <a:gd name="T8" fmla="*/ 36 w 36"/>
                <a:gd name="T9" fmla="*/ 13 h 106"/>
                <a:gd name="T10" fmla="*/ 40 w 36"/>
                <a:gd name="T11" fmla="*/ 17 h 106"/>
                <a:gd name="T12" fmla="*/ 56 w 36"/>
                <a:gd name="T13" fmla="*/ 21 h 106"/>
                <a:gd name="T14" fmla="*/ 63 w 36"/>
                <a:gd name="T15" fmla="*/ 23 h 106"/>
                <a:gd name="T16" fmla="*/ 77 w 36"/>
                <a:gd name="T17" fmla="*/ 26 h 106"/>
                <a:gd name="T18" fmla="*/ 77 w 36"/>
                <a:gd name="T19" fmla="*/ 36 h 106"/>
                <a:gd name="T20" fmla="*/ 84 w 36"/>
                <a:gd name="T21" fmla="*/ 44 h 106"/>
                <a:gd name="T22" fmla="*/ 84 w 36"/>
                <a:gd name="T23" fmla="*/ 54 h 106"/>
                <a:gd name="T24" fmla="*/ 77 w 36"/>
                <a:gd name="T25" fmla="*/ 64 h 106"/>
                <a:gd name="T26" fmla="*/ 77 w 36"/>
                <a:gd name="T27" fmla="*/ 73 h 106"/>
                <a:gd name="T28" fmla="*/ 77 w 36"/>
                <a:gd name="T29" fmla="*/ 81 h 106"/>
                <a:gd name="T30" fmla="*/ 77 w 36"/>
                <a:gd name="T31" fmla="*/ 86 h 106"/>
                <a:gd name="T32" fmla="*/ 77 w 36"/>
                <a:gd name="T33" fmla="*/ 87 h 106"/>
                <a:gd name="T34" fmla="*/ 77 w 36"/>
                <a:gd name="T35" fmla="*/ 87 h 106"/>
                <a:gd name="T36" fmla="*/ 84 w 36"/>
                <a:gd name="T37" fmla="*/ 87 h 106"/>
                <a:gd name="T38" fmla="*/ 84 w 36"/>
                <a:gd name="T39" fmla="*/ 87 h 106"/>
                <a:gd name="T40" fmla="*/ 100 w 36"/>
                <a:gd name="T41" fmla="*/ 88 h 106"/>
                <a:gd name="T42" fmla="*/ 100 w 36"/>
                <a:gd name="T43" fmla="*/ 88 h 106"/>
                <a:gd name="T44" fmla="*/ 107 w 36"/>
                <a:gd name="T45" fmla="*/ 88 h 106"/>
                <a:gd name="T46" fmla="*/ 107 w 36"/>
                <a:gd name="T47" fmla="*/ 88 h 106"/>
                <a:gd name="T48" fmla="*/ 113 w 36"/>
                <a:gd name="T49" fmla="*/ 88 h 106"/>
                <a:gd name="T50" fmla="*/ 113 w 36"/>
                <a:gd name="T51" fmla="*/ 85 h 106"/>
                <a:gd name="T52" fmla="*/ 113 w 36"/>
                <a:gd name="T53" fmla="*/ 79 h 106"/>
                <a:gd name="T54" fmla="*/ 113 w 36"/>
                <a:gd name="T55" fmla="*/ 72 h 106"/>
                <a:gd name="T56" fmla="*/ 113 w 36"/>
                <a:gd name="T57" fmla="*/ 66 h 106"/>
                <a:gd name="T58" fmla="*/ 113 w 36"/>
                <a:gd name="T59" fmla="*/ 58 h 106"/>
                <a:gd name="T60" fmla="*/ 121 w 36"/>
                <a:gd name="T61" fmla="*/ 51 h 106"/>
                <a:gd name="T62" fmla="*/ 121 w 36"/>
                <a:gd name="T63" fmla="*/ 43 h 106"/>
                <a:gd name="T64" fmla="*/ 132 w 36"/>
                <a:gd name="T65" fmla="*/ 40 h 106"/>
                <a:gd name="T66" fmla="*/ 132 w 36"/>
                <a:gd name="T67" fmla="*/ 38 h 106"/>
                <a:gd name="T68" fmla="*/ 132 w 36"/>
                <a:gd name="T69" fmla="*/ 34 h 106"/>
                <a:gd name="T70" fmla="*/ 132 w 36"/>
                <a:gd name="T71" fmla="*/ 28 h 106"/>
                <a:gd name="T72" fmla="*/ 132 w 36"/>
                <a:gd name="T73" fmla="*/ 24 h 106"/>
                <a:gd name="T74" fmla="*/ 132 w 36"/>
                <a:gd name="T75" fmla="*/ 21 h 106"/>
                <a:gd name="T76" fmla="*/ 148 w 36"/>
                <a:gd name="T77" fmla="*/ 15 h 106"/>
                <a:gd name="T78" fmla="*/ 155 w 36"/>
                <a:gd name="T79" fmla="*/ 11 h 106"/>
                <a:gd name="T80" fmla="*/ 161 w 36"/>
                <a:gd name="T81" fmla="*/ 8 h 106"/>
                <a:gd name="T82" fmla="*/ 161 w 36"/>
                <a:gd name="T83" fmla="*/ 8 h 106"/>
                <a:gd name="T84" fmla="*/ 176 w 36"/>
                <a:gd name="T85" fmla="*/ 8 h 106"/>
                <a:gd name="T86" fmla="*/ 199 w 36"/>
                <a:gd name="T87" fmla="*/ 6 h 106"/>
                <a:gd name="T88" fmla="*/ 209 w 36"/>
                <a:gd name="T89" fmla="*/ 5 h 106"/>
                <a:gd name="T90" fmla="*/ 217 w 36"/>
                <a:gd name="T91" fmla="*/ 4 h 106"/>
                <a:gd name="T92" fmla="*/ 232 w 36"/>
                <a:gd name="T93" fmla="*/ 2 h 106"/>
                <a:gd name="T94" fmla="*/ 240 w 36"/>
                <a:gd name="T95" fmla="*/ 1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106"/>
                <a:gd name="T146" fmla="*/ 36 w 36"/>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106">
                  <a:moveTo>
                    <a:pt x="0" y="4"/>
                  </a:moveTo>
                  <a:lnTo>
                    <a:pt x="0" y="5"/>
                  </a:lnTo>
                  <a:lnTo>
                    <a:pt x="0" y="7"/>
                  </a:lnTo>
                  <a:lnTo>
                    <a:pt x="1" y="8"/>
                  </a:lnTo>
                  <a:lnTo>
                    <a:pt x="1" y="9"/>
                  </a:lnTo>
                  <a:lnTo>
                    <a:pt x="3" y="11"/>
                  </a:lnTo>
                  <a:lnTo>
                    <a:pt x="3" y="13"/>
                  </a:lnTo>
                  <a:lnTo>
                    <a:pt x="5" y="14"/>
                  </a:lnTo>
                  <a:lnTo>
                    <a:pt x="5" y="16"/>
                  </a:lnTo>
                  <a:lnTo>
                    <a:pt x="6" y="18"/>
                  </a:lnTo>
                  <a:lnTo>
                    <a:pt x="6" y="20"/>
                  </a:lnTo>
                  <a:lnTo>
                    <a:pt x="8" y="22"/>
                  </a:lnTo>
                  <a:lnTo>
                    <a:pt x="8" y="24"/>
                  </a:lnTo>
                  <a:lnTo>
                    <a:pt x="9" y="25"/>
                  </a:lnTo>
                  <a:lnTo>
                    <a:pt x="9" y="27"/>
                  </a:lnTo>
                  <a:lnTo>
                    <a:pt x="11" y="28"/>
                  </a:lnTo>
                  <a:lnTo>
                    <a:pt x="11" y="32"/>
                  </a:lnTo>
                  <a:lnTo>
                    <a:pt x="11" y="36"/>
                  </a:lnTo>
                  <a:lnTo>
                    <a:pt x="11" y="42"/>
                  </a:lnTo>
                  <a:lnTo>
                    <a:pt x="12" y="47"/>
                  </a:lnTo>
                  <a:lnTo>
                    <a:pt x="12" y="53"/>
                  </a:lnTo>
                  <a:lnTo>
                    <a:pt x="12" y="59"/>
                  </a:lnTo>
                  <a:lnTo>
                    <a:pt x="12" y="64"/>
                  </a:lnTo>
                  <a:lnTo>
                    <a:pt x="12" y="70"/>
                  </a:lnTo>
                  <a:lnTo>
                    <a:pt x="11" y="76"/>
                  </a:lnTo>
                  <a:lnTo>
                    <a:pt x="11" y="82"/>
                  </a:lnTo>
                  <a:lnTo>
                    <a:pt x="11" y="87"/>
                  </a:lnTo>
                  <a:lnTo>
                    <a:pt x="11" y="91"/>
                  </a:lnTo>
                  <a:lnTo>
                    <a:pt x="11" y="96"/>
                  </a:lnTo>
                  <a:lnTo>
                    <a:pt x="11" y="99"/>
                  </a:lnTo>
                  <a:lnTo>
                    <a:pt x="11" y="102"/>
                  </a:lnTo>
                  <a:lnTo>
                    <a:pt x="11" y="103"/>
                  </a:lnTo>
                  <a:lnTo>
                    <a:pt x="11" y="104"/>
                  </a:lnTo>
                  <a:lnTo>
                    <a:pt x="12" y="104"/>
                  </a:lnTo>
                  <a:lnTo>
                    <a:pt x="14" y="104"/>
                  </a:lnTo>
                  <a:lnTo>
                    <a:pt x="14" y="105"/>
                  </a:lnTo>
                  <a:lnTo>
                    <a:pt x="15" y="105"/>
                  </a:lnTo>
                  <a:lnTo>
                    <a:pt x="16" y="105"/>
                  </a:lnTo>
                  <a:lnTo>
                    <a:pt x="16" y="103"/>
                  </a:lnTo>
                  <a:lnTo>
                    <a:pt x="16" y="101"/>
                  </a:lnTo>
                  <a:lnTo>
                    <a:pt x="16" y="97"/>
                  </a:lnTo>
                  <a:lnTo>
                    <a:pt x="16" y="94"/>
                  </a:lnTo>
                  <a:lnTo>
                    <a:pt x="16" y="90"/>
                  </a:lnTo>
                  <a:lnTo>
                    <a:pt x="16" y="86"/>
                  </a:lnTo>
                  <a:lnTo>
                    <a:pt x="16" y="81"/>
                  </a:lnTo>
                  <a:lnTo>
                    <a:pt x="16" y="78"/>
                  </a:lnTo>
                  <a:lnTo>
                    <a:pt x="16" y="73"/>
                  </a:lnTo>
                  <a:lnTo>
                    <a:pt x="16" y="69"/>
                  </a:lnTo>
                  <a:lnTo>
                    <a:pt x="17" y="64"/>
                  </a:lnTo>
                  <a:lnTo>
                    <a:pt x="17" y="60"/>
                  </a:lnTo>
                  <a:lnTo>
                    <a:pt x="17" y="56"/>
                  </a:lnTo>
                  <a:lnTo>
                    <a:pt x="17" y="52"/>
                  </a:lnTo>
                  <a:lnTo>
                    <a:pt x="19" y="49"/>
                  </a:lnTo>
                  <a:lnTo>
                    <a:pt x="19" y="48"/>
                  </a:lnTo>
                  <a:lnTo>
                    <a:pt x="19" y="46"/>
                  </a:lnTo>
                  <a:lnTo>
                    <a:pt x="19" y="44"/>
                  </a:lnTo>
                  <a:lnTo>
                    <a:pt x="19" y="41"/>
                  </a:lnTo>
                  <a:lnTo>
                    <a:pt x="19" y="40"/>
                  </a:lnTo>
                  <a:lnTo>
                    <a:pt x="19" y="36"/>
                  </a:lnTo>
                  <a:lnTo>
                    <a:pt x="19" y="34"/>
                  </a:lnTo>
                  <a:lnTo>
                    <a:pt x="19" y="30"/>
                  </a:lnTo>
                  <a:lnTo>
                    <a:pt x="19" y="29"/>
                  </a:lnTo>
                  <a:lnTo>
                    <a:pt x="19" y="25"/>
                  </a:lnTo>
                  <a:lnTo>
                    <a:pt x="19" y="24"/>
                  </a:lnTo>
                  <a:lnTo>
                    <a:pt x="21" y="20"/>
                  </a:lnTo>
                  <a:lnTo>
                    <a:pt x="21" y="18"/>
                  </a:lnTo>
                  <a:lnTo>
                    <a:pt x="22" y="16"/>
                  </a:lnTo>
                  <a:lnTo>
                    <a:pt x="22" y="14"/>
                  </a:lnTo>
                  <a:lnTo>
                    <a:pt x="23" y="11"/>
                  </a:lnTo>
                  <a:lnTo>
                    <a:pt x="23" y="10"/>
                  </a:lnTo>
                  <a:lnTo>
                    <a:pt x="25" y="8"/>
                  </a:lnTo>
                  <a:lnTo>
                    <a:pt x="27" y="6"/>
                  </a:lnTo>
                  <a:lnTo>
                    <a:pt x="28" y="6"/>
                  </a:lnTo>
                  <a:lnTo>
                    <a:pt x="30" y="5"/>
                  </a:lnTo>
                  <a:lnTo>
                    <a:pt x="31" y="4"/>
                  </a:lnTo>
                  <a:lnTo>
                    <a:pt x="33" y="2"/>
                  </a:lnTo>
                  <a:lnTo>
                    <a:pt x="34" y="1"/>
                  </a:lnTo>
                  <a:lnTo>
                    <a:pt x="35" y="0"/>
                  </a:lnTo>
                </a:path>
              </a:pathLst>
            </a:custGeom>
            <a:solidFill>
              <a:srgbClr val="F8F8F8"/>
            </a:solidFill>
            <a:ln w="6350">
              <a:solidFill>
                <a:srgbClr val="DDDDDD"/>
              </a:solidFill>
              <a:round/>
              <a:headEnd/>
              <a:tailEnd/>
            </a:ln>
          </p:spPr>
          <p:txBody>
            <a:bodyPr/>
            <a:lstStyle/>
            <a:p>
              <a:endParaRPr lang="it-IT"/>
            </a:p>
          </p:txBody>
        </p:sp>
        <p:sp>
          <p:nvSpPr>
            <p:cNvPr id="16484" name="AutoShape 104"/>
            <p:cNvSpPr>
              <a:spLocks noChangeArrowheads="1"/>
            </p:cNvSpPr>
            <p:nvPr/>
          </p:nvSpPr>
          <p:spPr bwMode="auto">
            <a:xfrm flipV="1">
              <a:off x="1043" y="1302"/>
              <a:ext cx="867" cy="17"/>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6485" name="AutoShape 105"/>
            <p:cNvSpPr>
              <a:spLocks noChangeArrowheads="1"/>
            </p:cNvSpPr>
            <p:nvPr/>
          </p:nvSpPr>
          <p:spPr bwMode="auto">
            <a:xfrm flipV="1">
              <a:off x="1083" y="1293"/>
              <a:ext cx="788" cy="9"/>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6486" name="Oval 106"/>
            <p:cNvSpPr>
              <a:spLocks noChangeArrowheads="1"/>
            </p:cNvSpPr>
            <p:nvPr/>
          </p:nvSpPr>
          <p:spPr bwMode="auto">
            <a:xfrm>
              <a:off x="1316" y="1473"/>
              <a:ext cx="40"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6487" name="Oval 107"/>
            <p:cNvSpPr>
              <a:spLocks noChangeArrowheads="1"/>
            </p:cNvSpPr>
            <p:nvPr/>
          </p:nvSpPr>
          <p:spPr bwMode="auto">
            <a:xfrm>
              <a:off x="1602" y="1475"/>
              <a:ext cx="41"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6488" name="Freeform 108"/>
            <p:cNvSpPr>
              <a:spLocks/>
            </p:cNvSpPr>
            <p:nvPr/>
          </p:nvSpPr>
          <p:spPr bwMode="auto">
            <a:xfrm>
              <a:off x="1247" y="1320"/>
              <a:ext cx="63" cy="35"/>
            </a:xfrm>
            <a:custGeom>
              <a:avLst/>
              <a:gdLst>
                <a:gd name="T0" fmla="*/ 8 w 32"/>
                <a:gd name="T1" fmla="*/ 0 h 38"/>
                <a:gd name="T2" fmla="*/ 8 w 32"/>
                <a:gd name="T3" fmla="*/ 0 h 38"/>
                <a:gd name="T4" fmla="*/ 24 w 32"/>
                <a:gd name="T5" fmla="*/ 0 h 38"/>
                <a:gd name="T6" fmla="*/ 47 w 32"/>
                <a:gd name="T7" fmla="*/ 0 h 38"/>
                <a:gd name="T8" fmla="*/ 63 w 32"/>
                <a:gd name="T9" fmla="*/ 0 h 38"/>
                <a:gd name="T10" fmla="*/ 93 w 32"/>
                <a:gd name="T11" fmla="*/ 0 h 38"/>
                <a:gd name="T12" fmla="*/ 108 w 32"/>
                <a:gd name="T13" fmla="*/ 0 h 38"/>
                <a:gd name="T14" fmla="*/ 116 w 32"/>
                <a:gd name="T15" fmla="*/ 0 h 38"/>
                <a:gd name="T16" fmla="*/ 124 w 32"/>
                <a:gd name="T17" fmla="*/ 2 h 38"/>
                <a:gd name="T18" fmla="*/ 124 w 32"/>
                <a:gd name="T19" fmla="*/ 3 h 38"/>
                <a:gd name="T20" fmla="*/ 136 w 32"/>
                <a:gd name="T21" fmla="*/ 5 h 38"/>
                <a:gd name="T22" fmla="*/ 167 w 32"/>
                <a:gd name="T23" fmla="*/ 6 h 38"/>
                <a:gd name="T24" fmla="*/ 183 w 32"/>
                <a:gd name="T25" fmla="*/ 8 h 38"/>
                <a:gd name="T26" fmla="*/ 205 w 32"/>
                <a:gd name="T27" fmla="*/ 12 h 38"/>
                <a:gd name="T28" fmla="*/ 221 w 32"/>
                <a:gd name="T29" fmla="*/ 15 h 38"/>
                <a:gd name="T30" fmla="*/ 228 w 32"/>
                <a:gd name="T31" fmla="*/ 15 h 38"/>
                <a:gd name="T32" fmla="*/ 228 w 32"/>
                <a:gd name="T33" fmla="*/ 15 h 38"/>
                <a:gd name="T34" fmla="*/ 228 w 32"/>
                <a:gd name="T35" fmla="*/ 17 h 38"/>
                <a:gd name="T36" fmla="*/ 213 w 32"/>
                <a:gd name="T37" fmla="*/ 18 h 38"/>
                <a:gd name="T38" fmla="*/ 197 w 32"/>
                <a:gd name="T39" fmla="*/ 21 h 38"/>
                <a:gd name="T40" fmla="*/ 183 w 32"/>
                <a:gd name="T41" fmla="*/ 24 h 38"/>
                <a:gd name="T42" fmla="*/ 167 w 32"/>
                <a:gd name="T43" fmla="*/ 27 h 38"/>
                <a:gd name="T44" fmla="*/ 159 w 32"/>
                <a:gd name="T45" fmla="*/ 29 h 38"/>
                <a:gd name="T46" fmla="*/ 159 w 32"/>
                <a:gd name="T47" fmla="*/ 29 h 38"/>
                <a:gd name="T48" fmla="*/ 144 w 32"/>
                <a:gd name="T49" fmla="*/ 29 h 38"/>
                <a:gd name="T50" fmla="*/ 136 w 32"/>
                <a:gd name="T51" fmla="*/ 27 h 38"/>
                <a:gd name="T52" fmla="*/ 124 w 32"/>
                <a:gd name="T53" fmla="*/ 26 h 38"/>
                <a:gd name="T54" fmla="*/ 108 w 32"/>
                <a:gd name="T55" fmla="*/ 23 h 38"/>
                <a:gd name="T56" fmla="*/ 93 w 32"/>
                <a:gd name="T57" fmla="*/ 20 h 38"/>
                <a:gd name="T58" fmla="*/ 63 w 32"/>
                <a:gd name="T59" fmla="*/ 18 h 38"/>
                <a:gd name="T60" fmla="*/ 47 w 32"/>
                <a:gd name="T61" fmla="*/ 16 h 38"/>
                <a:gd name="T62" fmla="*/ 47 w 32"/>
                <a:gd name="T63" fmla="*/ 15 h 38"/>
                <a:gd name="T64" fmla="*/ 39 w 32"/>
                <a:gd name="T65" fmla="*/ 14 h 38"/>
                <a:gd name="T66" fmla="*/ 32 w 32"/>
                <a:gd name="T67" fmla="*/ 13 h 38"/>
                <a:gd name="T68" fmla="*/ 16 w 32"/>
                <a:gd name="T69" fmla="*/ 11 h 38"/>
                <a:gd name="T70" fmla="*/ 16 w 32"/>
                <a:gd name="T71" fmla="*/ 8 h 38"/>
                <a:gd name="T72" fmla="*/ 0 w 32"/>
                <a:gd name="T73" fmla="*/ 7 h 38"/>
                <a:gd name="T74" fmla="*/ 0 w 32"/>
                <a:gd name="T75" fmla="*/ 6 h 38"/>
                <a:gd name="T76" fmla="*/ 0 w 32"/>
                <a:gd name="T77" fmla="*/ 5 h 38"/>
                <a:gd name="T78" fmla="*/ 0 w 32"/>
                <a:gd name="T79" fmla="*/ 2 h 38"/>
                <a:gd name="T80" fmla="*/ 8 w 32"/>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
                <a:gd name="T124" fmla="*/ 0 h 38"/>
                <a:gd name="T125" fmla="*/ 32 w 32"/>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 h="38">
                  <a:moveTo>
                    <a:pt x="1" y="0"/>
                  </a:moveTo>
                  <a:lnTo>
                    <a:pt x="1" y="0"/>
                  </a:lnTo>
                  <a:lnTo>
                    <a:pt x="3" y="0"/>
                  </a:lnTo>
                  <a:lnTo>
                    <a:pt x="5" y="0"/>
                  </a:lnTo>
                  <a:lnTo>
                    <a:pt x="6" y="0"/>
                  </a:lnTo>
                  <a:lnTo>
                    <a:pt x="8" y="0"/>
                  </a:lnTo>
                  <a:lnTo>
                    <a:pt x="10" y="0"/>
                  </a:lnTo>
                  <a:lnTo>
                    <a:pt x="12" y="0"/>
                  </a:lnTo>
                  <a:lnTo>
                    <a:pt x="14" y="0"/>
                  </a:lnTo>
                  <a:lnTo>
                    <a:pt x="15" y="0"/>
                  </a:lnTo>
                  <a:lnTo>
                    <a:pt x="16" y="0"/>
                  </a:lnTo>
                  <a:lnTo>
                    <a:pt x="16" y="2"/>
                  </a:lnTo>
                  <a:lnTo>
                    <a:pt x="16" y="3"/>
                  </a:lnTo>
                  <a:lnTo>
                    <a:pt x="18" y="3"/>
                  </a:lnTo>
                  <a:lnTo>
                    <a:pt x="18" y="5"/>
                  </a:lnTo>
                  <a:lnTo>
                    <a:pt x="20" y="7"/>
                  </a:lnTo>
                  <a:lnTo>
                    <a:pt x="22" y="9"/>
                  </a:lnTo>
                  <a:lnTo>
                    <a:pt x="24" y="10"/>
                  </a:lnTo>
                  <a:lnTo>
                    <a:pt x="24" y="11"/>
                  </a:lnTo>
                  <a:lnTo>
                    <a:pt x="25" y="13"/>
                  </a:lnTo>
                  <a:lnTo>
                    <a:pt x="27" y="15"/>
                  </a:lnTo>
                  <a:lnTo>
                    <a:pt x="29" y="16"/>
                  </a:lnTo>
                  <a:lnTo>
                    <a:pt x="29" y="18"/>
                  </a:lnTo>
                  <a:lnTo>
                    <a:pt x="30" y="18"/>
                  </a:lnTo>
                  <a:lnTo>
                    <a:pt x="31" y="17"/>
                  </a:lnTo>
                  <a:lnTo>
                    <a:pt x="30" y="18"/>
                  </a:lnTo>
                  <a:lnTo>
                    <a:pt x="30" y="19"/>
                  </a:lnTo>
                  <a:lnTo>
                    <a:pt x="30" y="21"/>
                  </a:lnTo>
                  <a:lnTo>
                    <a:pt x="28" y="23"/>
                  </a:lnTo>
                  <a:lnTo>
                    <a:pt x="28" y="25"/>
                  </a:lnTo>
                  <a:lnTo>
                    <a:pt x="26" y="27"/>
                  </a:lnTo>
                  <a:lnTo>
                    <a:pt x="26" y="28"/>
                  </a:lnTo>
                  <a:lnTo>
                    <a:pt x="24" y="30"/>
                  </a:lnTo>
                  <a:lnTo>
                    <a:pt x="24" y="32"/>
                  </a:lnTo>
                  <a:lnTo>
                    <a:pt x="22" y="34"/>
                  </a:lnTo>
                  <a:lnTo>
                    <a:pt x="22" y="35"/>
                  </a:lnTo>
                  <a:lnTo>
                    <a:pt x="21" y="37"/>
                  </a:lnTo>
                  <a:lnTo>
                    <a:pt x="19" y="37"/>
                  </a:lnTo>
                  <a:lnTo>
                    <a:pt x="19" y="36"/>
                  </a:lnTo>
                  <a:lnTo>
                    <a:pt x="18" y="35"/>
                  </a:lnTo>
                  <a:lnTo>
                    <a:pt x="18" y="34"/>
                  </a:lnTo>
                  <a:lnTo>
                    <a:pt x="16" y="33"/>
                  </a:lnTo>
                  <a:lnTo>
                    <a:pt x="15" y="31"/>
                  </a:lnTo>
                  <a:lnTo>
                    <a:pt x="14" y="29"/>
                  </a:lnTo>
                  <a:lnTo>
                    <a:pt x="14" y="27"/>
                  </a:lnTo>
                  <a:lnTo>
                    <a:pt x="12" y="26"/>
                  </a:lnTo>
                  <a:lnTo>
                    <a:pt x="10" y="24"/>
                  </a:lnTo>
                  <a:lnTo>
                    <a:pt x="8" y="23"/>
                  </a:lnTo>
                  <a:lnTo>
                    <a:pt x="8" y="21"/>
                  </a:lnTo>
                  <a:lnTo>
                    <a:pt x="6" y="20"/>
                  </a:lnTo>
                  <a:lnTo>
                    <a:pt x="6" y="18"/>
                  </a:lnTo>
                  <a:lnTo>
                    <a:pt x="6" y="17"/>
                  </a:lnTo>
                  <a:lnTo>
                    <a:pt x="5" y="17"/>
                  </a:lnTo>
                  <a:lnTo>
                    <a:pt x="5" y="16"/>
                  </a:lnTo>
                  <a:lnTo>
                    <a:pt x="4" y="16"/>
                  </a:lnTo>
                  <a:lnTo>
                    <a:pt x="4" y="14"/>
                  </a:lnTo>
                  <a:lnTo>
                    <a:pt x="2" y="14"/>
                  </a:lnTo>
                  <a:lnTo>
                    <a:pt x="2" y="12"/>
                  </a:lnTo>
                  <a:lnTo>
                    <a:pt x="2" y="11"/>
                  </a:lnTo>
                  <a:lnTo>
                    <a:pt x="2" y="10"/>
                  </a:lnTo>
                  <a:lnTo>
                    <a:pt x="0" y="10"/>
                  </a:lnTo>
                  <a:lnTo>
                    <a:pt x="0" y="8"/>
                  </a:lnTo>
                  <a:lnTo>
                    <a:pt x="0" y="7"/>
                  </a:lnTo>
                  <a:lnTo>
                    <a:pt x="0" y="5"/>
                  </a:lnTo>
                  <a:lnTo>
                    <a:pt x="0" y="3"/>
                  </a:lnTo>
                  <a:lnTo>
                    <a:pt x="0" y="2"/>
                  </a:lnTo>
                  <a:lnTo>
                    <a:pt x="1" y="0"/>
                  </a:lnTo>
                </a:path>
              </a:pathLst>
            </a:custGeom>
            <a:solidFill>
              <a:srgbClr val="F8F8F8"/>
            </a:solidFill>
            <a:ln w="9525">
              <a:solidFill>
                <a:srgbClr val="DDDDDD"/>
              </a:solidFill>
              <a:round/>
              <a:headEnd/>
              <a:tailEnd/>
            </a:ln>
          </p:spPr>
          <p:txBody>
            <a:bodyPr/>
            <a:lstStyle/>
            <a:p>
              <a:endParaRPr lang="it-IT"/>
            </a:p>
          </p:txBody>
        </p:sp>
        <p:sp>
          <p:nvSpPr>
            <p:cNvPr id="16489" name="Freeform 109"/>
            <p:cNvSpPr>
              <a:spLocks/>
            </p:cNvSpPr>
            <p:nvPr/>
          </p:nvSpPr>
          <p:spPr bwMode="auto">
            <a:xfrm>
              <a:off x="1172" y="1319"/>
              <a:ext cx="311" cy="141"/>
            </a:xfrm>
            <a:custGeom>
              <a:avLst/>
              <a:gdLst>
                <a:gd name="T0" fmla="*/ 833 w 158"/>
                <a:gd name="T1" fmla="*/ 1 h 152"/>
                <a:gd name="T2" fmla="*/ 1112 w 158"/>
                <a:gd name="T3" fmla="*/ 20 h 152"/>
                <a:gd name="T4" fmla="*/ 1136 w 158"/>
                <a:gd name="T5" fmla="*/ 42 h 152"/>
                <a:gd name="T6" fmla="*/ 1173 w 158"/>
                <a:gd name="T7" fmla="*/ 42 h 152"/>
                <a:gd name="T8" fmla="*/ 1197 w 158"/>
                <a:gd name="T9" fmla="*/ 46 h 152"/>
                <a:gd name="T10" fmla="*/ 1197 w 158"/>
                <a:gd name="T11" fmla="*/ 90 h 152"/>
                <a:gd name="T12" fmla="*/ 1197 w 158"/>
                <a:gd name="T13" fmla="*/ 121 h 152"/>
                <a:gd name="T14" fmla="*/ 1008 w 158"/>
                <a:gd name="T15" fmla="*/ 118 h 152"/>
                <a:gd name="T16" fmla="*/ 779 w 158"/>
                <a:gd name="T17" fmla="*/ 112 h 152"/>
                <a:gd name="T18" fmla="*/ 685 w 158"/>
                <a:gd name="T19" fmla="*/ 111 h 152"/>
                <a:gd name="T20" fmla="*/ 520 w 158"/>
                <a:gd name="T21" fmla="*/ 111 h 152"/>
                <a:gd name="T22" fmla="*/ 472 w 158"/>
                <a:gd name="T23" fmla="*/ 113 h 152"/>
                <a:gd name="T24" fmla="*/ 472 w 158"/>
                <a:gd name="T25" fmla="*/ 116 h 152"/>
                <a:gd name="T26" fmla="*/ 449 w 158"/>
                <a:gd name="T27" fmla="*/ 119 h 152"/>
                <a:gd name="T28" fmla="*/ 372 w 158"/>
                <a:gd name="T29" fmla="*/ 114 h 152"/>
                <a:gd name="T30" fmla="*/ 299 w 158"/>
                <a:gd name="T31" fmla="*/ 105 h 152"/>
                <a:gd name="T32" fmla="*/ 268 w 158"/>
                <a:gd name="T33" fmla="*/ 89 h 152"/>
                <a:gd name="T34" fmla="*/ 136 w 158"/>
                <a:gd name="T35" fmla="*/ 71 h 152"/>
                <a:gd name="T36" fmla="*/ 31 w 158"/>
                <a:gd name="T37" fmla="*/ 67 h 152"/>
                <a:gd name="T38" fmla="*/ 159 w 158"/>
                <a:gd name="T39" fmla="*/ 66 h 152"/>
                <a:gd name="T40" fmla="*/ 291 w 158"/>
                <a:gd name="T41" fmla="*/ 71 h 152"/>
                <a:gd name="T42" fmla="*/ 380 w 158"/>
                <a:gd name="T43" fmla="*/ 85 h 152"/>
                <a:gd name="T44" fmla="*/ 411 w 158"/>
                <a:gd name="T45" fmla="*/ 98 h 152"/>
                <a:gd name="T46" fmla="*/ 488 w 158"/>
                <a:gd name="T47" fmla="*/ 101 h 152"/>
                <a:gd name="T48" fmla="*/ 589 w 158"/>
                <a:gd name="T49" fmla="*/ 101 h 152"/>
                <a:gd name="T50" fmla="*/ 604 w 158"/>
                <a:gd name="T51" fmla="*/ 94 h 152"/>
                <a:gd name="T52" fmla="*/ 616 w 158"/>
                <a:gd name="T53" fmla="*/ 74 h 152"/>
                <a:gd name="T54" fmla="*/ 616 w 158"/>
                <a:gd name="T55" fmla="*/ 72 h 152"/>
                <a:gd name="T56" fmla="*/ 640 w 158"/>
                <a:gd name="T57" fmla="*/ 90 h 152"/>
                <a:gd name="T58" fmla="*/ 817 w 158"/>
                <a:gd name="T59" fmla="*/ 99 h 152"/>
                <a:gd name="T60" fmla="*/ 1053 w 158"/>
                <a:gd name="T61" fmla="*/ 90 h 152"/>
                <a:gd name="T62" fmla="*/ 1128 w 158"/>
                <a:gd name="T63" fmla="*/ 75 h 152"/>
                <a:gd name="T64" fmla="*/ 1085 w 158"/>
                <a:gd name="T65" fmla="*/ 58 h 152"/>
                <a:gd name="T66" fmla="*/ 984 w 158"/>
                <a:gd name="T67" fmla="*/ 53 h 152"/>
                <a:gd name="T68" fmla="*/ 844 w 158"/>
                <a:gd name="T69" fmla="*/ 53 h 152"/>
                <a:gd name="T70" fmla="*/ 640 w 158"/>
                <a:gd name="T71" fmla="*/ 59 h 152"/>
                <a:gd name="T72" fmla="*/ 581 w 158"/>
                <a:gd name="T73" fmla="*/ 61 h 152"/>
                <a:gd name="T74" fmla="*/ 581 w 158"/>
                <a:gd name="T75" fmla="*/ 58 h 152"/>
                <a:gd name="T76" fmla="*/ 581 w 158"/>
                <a:gd name="T77" fmla="*/ 53 h 152"/>
                <a:gd name="T78" fmla="*/ 756 w 158"/>
                <a:gd name="T79" fmla="*/ 50 h 152"/>
                <a:gd name="T80" fmla="*/ 961 w 158"/>
                <a:gd name="T81" fmla="*/ 45 h 152"/>
                <a:gd name="T82" fmla="*/ 1031 w 158"/>
                <a:gd name="T83" fmla="*/ 37 h 152"/>
                <a:gd name="T84" fmla="*/ 1061 w 158"/>
                <a:gd name="T85" fmla="*/ 19 h 152"/>
                <a:gd name="T86" fmla="*/ 907 w 158"/>
                <a:gd name="T87" fmla="*/ 13 h 152"/>
                <a:gd name="T88" fmla="*/ 809 w 158"/>
                <a:gd name="T89" fmla="*/ 24 h 152"/>
                <a:gd name="T90" fmla="*/ 900 w 158"/>
                <a:gd name="T91" fmla="*/ 32 h 152"/>
                <a:gd name="T92" fmla="*/ 937 w 158"/>
                <a:gd name="T93" fmla="*/ 28 h 152"/>
                <a:gd name="T94" fmla="*/ 945 w 158"/>
                <a:gd name="T95" fmla="*/ 24 h 152"/>
                <a:gd name="T96" fmla="*/ 968 w 158"/>
                <a:gd name="T97" fmla="*/ 28 h 152"/>
                <a:gd name="T98" fmla="*/ 1000 w 158"/>
                <a:gd name="T99" fmla="*/ 35 h 152"/>
                <a:gd name="T100" fmla="*/ 900 w 158"/>
                <a:gd name="T101" fmla="*/ 39 h 152"/>
                <a:gd name="T102" fmla="*/ 716 w 158"/>
                <a:gd name="T103" fmla="*/ 44 h 152"/>
                <a:gd name="T104" fmla="*/ 693 w 158"/>
                <a:gd name="T105" fmla="*/ 42 h 152"/>
                <a:gd name="T106" fmla="*/ 740 w 158"/>
                <a:gd name="T107" fmla="*/ 34 h 152"/>
                <a:gd name="T108" fmla="*/ 748 w 158"/>
                <a:gd name="T109" fmla="*/ 17 h 152"/>
                <a:gd name="T110" fmla="*/ 701 w 158"/>
                <a:gd name="T111" fmla="*/ 9 h 152"/>
                <a:gd name="T112" fmla="*/ 663 w 158"/>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8"/>
                <a:gd name="T172" fmla="*/ 0 h 152"/>
                <a:gd name="T173" fmla="*/ 158 w 158"/>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8" h="152">
                  <a:moveTo>
                    <a:pt x="87" y="0"/>
                  </a:moveTo>
                  <a:lnTo>
                    <a:pt x="87" y="0"/>
                  </a:lnTo>
                  <a:lnTo>
                    <a:pt x="89" y="0"/>
                  </a:lnTo>
                  <a:lnTo>
                    <a:pt x="92" y="0"/>
                  </a:lnTo>
                  <a:lnTo>
                    <a:pt x="98" y="0"/>
                  </a:lnTo>
                  <a:lnTo>
                    <a:pt x="103" y="1"/>
                  </a:lnTo>
                  <a:lnTo>
                    <a:pt x="109" y="1"/>
                  </a:lnTo>
                  <a:lnTo>
                    <a:pt x="116" y="3"/>
                  </a:lnTo>
                  <a:lnTo>
                    <a:pt x="123" y="3"/>
                  </a:lnTo>
                  <a:lnTo>
                    <a:pt x="128" y="7"/>
                  </a:lnTo>
                  <a:lnTo>
                    <a:pt x="135" y="10"/>
                  </a:lnTo>
                  <a:lnTo>
                    <a:pt x="139" y="15"/>
                  </a:lnTo>
                  <a:lnTo>
                    <a:pt x="144" y="19"/>
                  </a:lnTo>
                  <a:lnTo>
                    <a:pt x="146" y="26"/>
                  </a:lnTo>
                  <a:lnTo>
                    <a:pt x="149" y="33"/>
                  </a:lnTo>
                  <a:lnTo>
                    <a:pt x="149" y="43"/>
                  </a:lnTo>
                  <a:lnTo>
                    <a:pt x="149" y="52"/>
                  </a:lnTo>
                  <a:lnTo>
                    <a:pt x="151" y="52"/>
                  </a:lnTo>
                  <a:lnTo>
                    <a:pt x="153" y="52"/>
                  </a:lnTo>
                  <a:lnTo>
                    <a:pt x="154" y="52"/>
                  </a:lnTo>
                  <a:lnTo>
                    <a:pt x="156" y="52"/>
                  </a:lnTo>
                  <a:lnTo>
                    <a:pt x="157" y="52"/>
                  </a:lnTo>
                  <a:lnTo>
                    <a:pt x="157" y="55"/>
                  </a:lnTo>
                  <a:lnTo>
                    <a:pt x="157" y="58"/>
                  </a:lnTo>
                  <a:lnTo>
                    <a:pt x="157" y="63"/>
                  </a:lnTo>
                  <a:lnTo>
                    <a:pt x="157" y="69"/>
                  </a:lnTo>
                  <a:lnTo>
                    <a:pt x="157" y="78"/>
                  </a:lnTo>
                  <a:lnTo>
                    <a:pt x="157" y="85"/>
                  </a:lnTo>
                  <a:lnTo>
                    <a:pt x="157" y="94"/>
                  </a:lnTo>
                  <a:lnTo>
                    <a:pt x="157" y="102"/>
                  </a:lnTo>
                  <a:lnTo>
                    <a:pt x="157" y="113"/>
                  </a:lnTo>
                  <a:lnTo>
                    <a:pt x="157" y="121"/>
                  </a:lnTo>
                  <a:lnTo>
                    <a:pt x="157" y="130"/>
                  </a:lnTo>
                  <a:lnTo>
                    <a:pt x="157" y="136"/>
                  </a:lnTo>
                  <a:lnTo>
                    <a:pt x="157" y="143"/>
                  </a:lnTo>
                  <a:lnTo>
                    <a:pt x="157" y="148"/>
                  </a:lnTo>
                  <a:lnTo>
                    <a:pt x="157" y="151"/>
                  </a:lnTo>
                  <a:lnTo>
                    <a:pt x="156" y="151"/>
                  </a:lnTo>
                  <a:lnTo>
                    <a:pt x="154" y="151"/>
                  </a:lnTo>
                  <a:lnTo>
                    <a:pt x="150" y="151"/>
                  </a:lnTo>
                  <a:lnTo>
                    <a:pt x="147" y="150"/>
                  </a:lnTo>
                  <a:lnTo>
                    <a:pt x="142" y="150"/>
                  </a:lnTo>
                  <a:lnTo>
                    <a:pt x="138" y="148"/>
                  </a:lnTo>
                  <a:lnTo>
                    <a:pt x="132" y="148"/>
                  </a:lnTo>
                  <a:lnTo>
                    <a:pt x="127" y="146"/>
                  </a:lnTo>
                  <a:lnTo>
                    <a:pt x="122" y="146"/>
                  </a:lnTo>
                  <a:lnTo>
                    <a:pt x="117" y="144"/>
                  </a:lnTo>
                  <a:lnTo>
                    <a:pt x="111" y="144"/>
                  </a:lnTo>
                  <a:lnTo>
                    <a:pt x="108" y="142"/>
                  </a:lnTo>
                  <a:lnTo>
                    <a:pt x="104" y="142"/>
                  </a:lnTo>
                  <a:lnTo>
                    <a:pt x="102" y="140"/>
                  </a:lnTo>
                  <a:lnTo>
                    <a:pt x="100" y="140"/>
                  </a:lnTo>
                  <a:lnTo>
                    <a:pt x="100" y="138"/>
                  </a:lnTo>
                  <a:lnTo>
                    <a:pt x="98" y="139"/>
                  </a:lnTo>
                  <a:lnTo>
                    <a:pt x="95" y="139"/>
                  </a:lnTo>
                  <a:lnTo>
                    <a:pt x="94" y="139"/>
                  </a:lnTo>
                  <a:lnTo>
                    <a:pt x="90" y="139"/>
                  </a:lnTo>
                  <a:lnTo>
                    <a:pt x="87" y="139"/>
                  </a:lnTo>
                  <a:lnTo>
                    <a:pt x="84" y="139"/>
                  </a:lnTo>
                  <a:lnTo>
                    <a:pt x="81" y="139"/>
                  </a:lnTo>
                  <a:lnTo>
                    <a:pt x="77" y="139"/>
                  </a:lnTo>
                  <a:lnTo>
                    <a:pt x="73" y="139"/>
                  </a:lnTo>
                  <a:lnTo>
                    <a:pt x="70" y="139"/>
                  </a:lnTo>
                  <a:lnTo>
                    <a:pt x="68" y="139"/>
                  </a:lnTo>
                  <a:lnTo>
                    <a:pt x="65" y="139"/>
                  </a:lnTo>
                  <a:lnTo>
                    <a:pt x="63" y="139"/>
                  </a:lnTo>
                  <a:lnTo>
                    <a:pt x="62" y="139"/>
                  </a:lnTo>
                  <a:lnTo>
                    <a:pt x="62" y="140"/>
                  </a:lnTo>
                  <a:lnTo>
                    <a:pt x="62" y="141"/>
                  </a:lnTo>
                  <a:lnTo>
                    <a:pt x="62" y="143"/>
                  </a:lnTo>
                  <a:lnTo>
                    <a:pt x="62" y="144"/>
                  </a:lnTo>
                  <a:lnTo>
                    <a:pt x="62" y="146"/>
                  </a:lnTo>
                  <a:lnTo>
                    <a:pt x="62" y="148"/>
                  </a:lnTo>
                  <a:lnTo>
                    <a:pt x="62" y="149"/>
                  </a:lnTo>
                  <a:lnTo>
                    <a:pt x="59" y="149"/>
                  </a:lnTo>
                  <a:lnTo>
                    <a:pt x="57" y="149"/>
                  </a:lnTo>
                  <a:lnTo>
                    <a:pt x="56" y="149"/>
                  </a:lnTo>
                  <a:lnTo>
                    <a:pt x="54" y="147"/>
                  </a:lnTo>
                  <a:lnTo>
                    <a:pt x="52" y="147"/>
                  </a:lnTo>
                  <a:lnTo>
                    <a:pt x="50" y="145"/>
                  </a:lnTo>
                  <a:lnTo>
                    <a:pt x="49" y="145"/>
                  </a:lnTo>
                  <a:lnTo>
                    <a:pt x="49" y="143"/>
                  </a:lnTo>
                  <a:lnTo>
                    <a:pt x="47" y="143"/>
                  </a:lnTo>
                  <a:lnTo>
                    <a:pt x="45" y="141"/>
                  </a:lnTo>
                  <a:lnTo>
                    <a:pt x="43" y="139"/>
                  </a:lnTo>
                  <a:lnTo>
                    <a:pt x="43" y="138"/>
                  </a:lnTo>
                  <a:lnTo>
                    <a:pt x="41" y="136"/>
                  </a:lnTo>
                  <a:lnTo>
                    <a:pt x="41" y="134"/>
                  </a:lnTo>
                  <a:lnTo>
                    <a:pt x="39" y="132"/>
                  </a:lnTo>
                  <a:lnTo>
                    <a:pt x="39" y="130"/>
                  </a:lnTo>
                  <a:lnTo>
                    <a:pt x="38" y="129"/>
                  </a:lnTo>
                  <a:lnTo>
                    <a:pt x="37" y="126"/>
                  </a:lnTo>
                  <a:lnTo>
                    <a:pt x="37" y="123"/>
                  </a:lnTo>
                  <a:lnTo>
                    <a:pt x="37" y="119"/>
                  </a:lnTo>
                  <a:lnTo>
                    <a:pt x="35" y="116"/>
                  </a:lnTo>
                  <a:lnTo>
                    <a:pt x="35" y="112"/>
                  </a:lnTo>
                  <a:lnTo>
                    <a:pt x="34" y="108"/>
                  </a:lnTo>
                  <a:lnTo>
                    <a:pt x="34" y="103"/>
                  </a:lnTo>
                  <a:lnTo>
                    <a:pt x="31" y="100"/>
                  </a:lnTo>
                  <a:lnTo>
                    <a:pt x="30" y="96"/>
                  </a:lnTo>
                  <a:lnTo>
                    <a:pt x="26" y="94"/>
                  </a:lnTo>
                  <a:lnTo>
                    <a:pt x="23" y="90"/>
                  </a:lnTo>
                  <a:lnTo>
                    <a:pt x="18" y="88"/>
                  </a:lnTo>
                  <a:lnTo>
                    <a:pt x="13" y="86"/>
                  </a:lnTo>
                  <a:lnTo>
                    <a:pt x="6" y="86"/>
                  </a:lnTo>
                  <a:lnTo>
                    <a:pt x="0" y="85"/>
                  </a:lnTo>
                  <a:lnTo>
                    <a:pt x="2" y="85"/>
                  </a:lnTo>
                  <a:lnTo>
                    <a:pt x="4" y="84"/>
                  </a:lnTo>
                  <a:lnTo>
                    <a:pt x="6" y="84"/>
                  </a:lnTo>
                  <a:lnTo>
                    <a:pt x="9" y="84"/>
                  </a:lnTo>
                  <a:lnTo>
                    <a:pt x="11" y="84"/>
                  </a:lnTo>
                  <a:lnTo>
                    <a:pt x="15" y="82"/>
                  </a:lnTo>
                  <a:lnTo>
                    <a:pt x="17" y="82"/>
                  </a:lnTo>
                  <a:lnTo>
                    <a:pt x="19" y="82"/>
                  </a:lnTo>
                  <a:lnTo>
                    <a:pt x="21" y="82"/>
                  </a:lnTo>
                  <a:lnTo>
                    <a:pt x="25" y="81"/>
                  </a:lnTo>
                  <a:lnTo>
                    <a:pt x="27" y="81"/>
                  </a:lnTo>
                  <a:lnTo>
                    <a:pt x="28" y="80"/>
                  </a:lnTo>
                  <a:lnTo>
                    <a:pt x="29" y="80"/>
                  </a:lnTo>
                  <a:lnTo>
                    <a:pt x="30" y="79"/>
                  </a:lnTo>
                  <a:lnTo>
                    <a:pt x="34" y="84"/>
                  </a:lnTo>
                  <a:lnTo>
                    <a:pt x="38" y="89"/>
                  </a:lnTo>
                  <a:lnTo>
                    <a:pt x="41" y="92"/>
                  </a:lnTo>
                  <a:lnTo>
                    <a:pt x="44" y="95"/>
                  </a:lnTo>
                  <a:lnTo>
                    <a:pt x="46" y="99"/>
                  </a:lnTo>
                  <a:lnTo>
                    <a:pt x="47" y="101"/>
                  </a:lnTo>
                  <a:lnTo>
                    <a:pt x="48" y="103"/>
                  </a:lnTo>
                  <a:lnTo>
                    <a:pt x="50" y="105"/>
                  </a:lnTo>
                  <a:lnTo>
                    <a:pt x="50" y="107"/>
                  </a:lnTo>
                  <a:lnTo>
                    <a:pt x="50" y="109"/>
                  </a:lnTo>
                  <a:lnTo>
                    <a:pt x="50" y="111"/>
                  </a:lnTo>
                  <a:lnTo>
                    <a:pt x="51" y="113"/>
                  </a:lnTo>
                  <a:lnTo>
                    <a:pt x="51" y="116"/>
                  </a:lnTo>
                  <a:lnTo>
                    <a:pt x="52" y="118"/>
                  </a:lnTo>
                  <a:lnTo>
                    <a:pt x="53" y="121"/>
                  </a:lnTo>
                  <a:lnTo>
                    <a:pt x="54" y="123"/>
                  </a:lnTo>
                  <a:lnTo>
                    <a:pt x="54" y="125"/>
                  </a:lnTo>
                  <a:lnTo>
                    <a:pt x="56" y="126"/>
                  </a:lnTo>
                  <a:lnTo>
                    <a:pt x="57" y="127"/>
                  </a:lnTo>
                  <a:lnTo>
                    <a:pt x="59" y="127"/>
                  </a:lnTo>
                  <a:lnTo>
                    <a:pt x="60" y="127"/>
                  </a:lnTo>
                  <a:lnTo>
                    <a:pt x="62" y="127"/>
                  </a:lnTo>
                  <a:lnTo>
                    <a:pt x="64" y="127"/>
                  </a:lnTo>
                  <a:lnTo>
                    <a:pt x="67" y="127"/>
                  </a:lnTo>
                  <a:lnTo>
                    <a:pt x="69" y="127"/>
                  </a:lnTo>
                  <a:lnTo>
                    <a:pt x="71" y="127"/>
                  </a:lnTo>
                  <a:lnTo>
                    <a:pt x="72" y="127"/>
                  </a:lnTo>
                  <a:lnTo>
                    <a:pt x="74" y="127"/>
                  </a:lnTo>
                  <a:lnTo>
                    <a:pt x="75" y="127"/>
                  </a:lnTo>
                  <a:lnTo>
                    <a:pt x="77" y="127"/>
                  </a:lnTo>
                  <a:lnTo>
                    <a:pt x="78" y="127"/>
                  </a:lnTo>
                  <a:lnTo>
                    <a:pt x="79" y="126"/>
                  </a:lnTo>
                  <a:lnTo>
                    <a:pt x="79" y="124"/>
                  </a:lnTo>
                  <a:lnTo>
                    <a:pt x="79" y="123"/>
                  </a:lnTo>
                  <a:lnTo>
                    <a:pt x="79" y="120"/>
                  </a:lnTo>
                  <a:lnTo>
                    <a:pt x="79" y="117"/>
                  </a:lnTo>
                  <a:lnTo>
                    <a:pt x="79" y="114"/>
                  </a:lnTo>
                  <a:lnTo>
                    <a:pt x="79" y="110"/>
                  </a:lnTo>
                  <a:lnTo>
                    <a:pt x="80" y="106"/>
                  </a:lnTo>
                  <a:lnTo>
                    <a:pt x="80" y="103"/>
                  </a:lnTo>
                  <a:lnTo>
                    <a:pt x="80" y="100"/>
                  </a:lnTo>
                  <a:lnTo>
                    <a:pt x="80" y="97"/>
                  </a:lnTo>
                  <a:lnTo>
                    <a:pt x="81" y="93"/>
                  </a:lnTo>
                  <a:lnTo>
                    <a:pt x="81" y="91"/>
                  </a:lnTo>
                  <a:lnTo>
                    <a:pt x="81" y="88"/>
                  </a:lnTo>
                  <a:lnTo>
                    <a:pt x="81" y="87"/>
                  </a:lnTo>
                  <a:lnTo>
                    <a:pt x="82" y="86"/>
                  </a:lnTo>
                  <a:lnTo>
                    <a:pt x="81" y="87"/>
                  </a:lnTo>
                  <a:lnTo>
                    <a:pt x="81" y="89"/>
                  </a:lnTo>
                  <a:lnTo>
                    <a:pt x="81" y="91"/>
                  </a:lnTo>
                  <a:lnTo>
                    <a:pt x="81" y="93"/>
                  </a:lnTo>
                  <a:lnTo>
                    <a:pt x="81" y="97"/>
                  </a:lnTo>
                  <a:lnTo>
                    <a:pt x="81" y="100"/>
                  </a:lnTo>
                  <a:lnTo>
                    <a:pt x="81" y="103"/>
                  </a:lnTo>
                  <a:lnTo>
                    <a:pt x="82" y="106"/>
                  </a:lnTo>
                  <a:lnTo>
                    <a:pt x="82" y="110"/>
                  </a:lnTo>
                  <a:lnTo>
                    <a:pt x="84" y="113"/>
                  </a:lnTo>
                  <a:lnTo>
                    <a:pt x="86" y="117"/>
                  </a:lnTo>
                  <a:lnTo>
                    <a:pt x="88" y="119"/>
                  </a:lnTo>
                  <a:lnTo>
                    <a:pt x="89" y="122"/>
                  </a:lnTo>
                  <a:lnTo>
                    <a:pt x="93" y="124"/>
                  </a:lnTo>
                  <a:lnTo>
                    <a:pt x="97" y="124"/>
                  </a:lnTo>
                  <a:lnTo>
                    <a:pt x="103" y="124"/>
                  </a:lnTo>
                  <a:lnTo>
                    <a:pt x="107" y="124"/>
                  </a:lnTo>
                  <a:lnTo>
                    <a:pt x="113" y="124"/>
                  </a:lnTo>
                  <a:lnTo>
                    <a:pt x="118" y="123"/>
                  </a:lnTo>
                  <a:lnTo>
                    <a:pt x="123" y="121"/>
                  </a:lnTo>
                  <a:lnTo>
                    <a:pt x="126" y="120"/>
                  </a:lnTo>
                  <a:lnTo>
                    <a:pt x="130" y="119"/>
                  </a:lnTo>
                  <a:lnTo>
                    <a:pt x="134" y="117"/>
                  </a:lnTo>
                  <a:lnTo>
                    <a:pt x="138" y="113"/>
                  </a:lnTo>
                  <a:lnTo>
                    <a:pt x="139" y="111"/>
                  </a:lnTo>
                  <a:lnTo>
                    <a:pt x="142" y="108"/>
                  </a:lnTo>
                  <a:lnTo>
                    <a:pt x="143" y="107"/>
                  </a:lnTo>
                  <a:lnTo>
                    <a:pt x="146" y="103"/>
                  </a:lnTo>
                  <a:lnTo>
                    <a:pt x="146" y="101"/>
                  </a:lnTo>
                  <a:lnTo>
                    <a:pt x="148" y="98"/>
                  </a:lnTo>
                  <a:lnTo>
                    <a:pt x="148" y="94"/>
                  </a:lnTo>
                  <a:lnTo>
                    <a:pt x="149" y="91"/>
                  </a:lnTo>
                  <a:lnTo>
                    <a:pt x="148" y="87"/>
                  </a:lnTo>
                  <a:lnTo>
                    <a:pt x="148" y="84"/>
                  </a:lnTo>
                  <a:lnTo>
                    <a:pt x="146" y="81"/>
                  </a:lnTo>
                  <a:lnTo>
                    <a:pt x="146" y="77"/>
                  </a:lnTo>
                  <a:lnTo>
                    <a:pt x="144" y="75"/>
                  </a:lnTo>
                  <a:lnTo>
                    <a:pt x="142" y="73"/>
                  </a:lnTo>
                  <a:lnTo>
                    <a:pt x="141" y="71"/>
                  </a:lnTo>
                  <a:lnTo>
                    <a:pt x="139" y="69"/>
                  </a:lnTo>
                  <a:lnTo>
                    <a:pt x="136" y="69"/>
                  </a:lnTo>
                  <a:lnTo>
                    <a:pt x="134" y="68"/>
                  </a:lnTo>
                  <a:lnTo>
                    <a:pt x="132" y="68"/>
                  </a:lnTo>
                  <a:lnTo>
                    <a:pt x="130" y="66"/>
                  </a:lnTo>
                  <a:lnTo>
                    <a:pt x="129" y="66"/>
                  </a:lnTo>
                  <a:lnTo>
                    <a:pt x="127" y="66"/>
                  </a:lnTo>
                  <a:lnTo>
                    <a:pt x="125" y="66"/>
                  </a:lnTo>
                  <a:lnTo>
                    <a:pt x="123" y="64"/>
                  </a:lnTo>
                  <a:lnTo>
                    <a:pt x="120" y="65"/>
                  </a:lnTo>
                  <a:lnTo>
                    <a:pt x="118" y="65"/>
                  </a:lnTo>
                  <a:lnTo>
                    <a:pt x="114" y="66"/>
                  </a:lnTo>
                  <a:lnTo>
                    <a:pt x="111" y="66"/>
                  </a:lnTo>
                  <a:lnTo>
                    <a:pt x="106" y="67"/>
                  </a:lnTo>
                  <a:lnTo>
                    <a:pt x="103" y="67"/>
                  </a:lnTo>
                  <a:lnTo>
                    <a:pt x="99" y="69"/>
                  </a:lnTo>
                  <a:lnTo>
                    <a:pt x="95" y="69"/>
                  </a:lnTo>
                  <a:lnTo>
                    <a:pt x="91" y="71"/>
                  </a:lnTo>
                  <a:lnTo>
                    <a:pt x="88" y="72"/>
                  </a:lnTo>
                  <a:lnTo>
                    <a:pt x="84" y="74"/>
                  </a:lnTo>
                  <a:lnTo>
                    <a:pt x="82" y="74"/>
                  </a:lnTo>
                  <a:lnTo>
                    <a:pt x="79" y="76"/>
                  </a:lnTo>
                  <a:lnTo>
                    <a:pt x="77" y="76"/>
                  </a:lnTo>
                  <a:lnTo>
                    <a:pt x="76" y="77"/>
                  </a:lnTo>
                  <a:lnTo>
                    <a:pt x="76" y="76"/>
                  </a:lnTo>
                  <a:lnTo>
                    <a:pt x="76" y="74"/>
                  </a:lnTo>
                  <a:lnTo>
                    <a:pt x="76" y="72"/>
                  </a:lnTo>
                  <a:lnTo>
                    <a:pt x="76" y="71"/>
                  </a:lnTo>
                  <a:lnTo>
                    <a:pt x="76" y="69"/>
                  </a:lnTo>
                  <a:lnTo>
                    <a:pt x="76" y="68"/>
                  </a:lnTo>
                  <a:lnTo>
                    <a:pt x="76" y="66"/>
                  </a:lnTo>
                  <a:lnTo>
                    <a:pt x="78" y="66"/>
                  </a:lnTo>
                  <a:lnTo>
                    <a:pt x="81" y="66"/>
                  </a:lnTo>
                  <a:lnTo>
                    <a:pt x="85" y="66"/>
                  </a:lnTo>
                  <a:lnTo>
                    <a:pt x="88" y="65"/>
                  </a:lnTo>
                  <a:lnTo>
                    <a:pt x="92" y="65"/>
                  </a:lnTo>
                  <a:lnTo>
                    <a:pt x="95" y="63"/>
                  </a:lnTo>
                  <a:lnTo>
                    <a:pt x="99" y="63"/>
                  </a:lnTo>
                  <a:lnTo>
                    <a:pt x="104" y="62"/>
                  </a:lnTo>
                  <a:lnTo>
                    <a:pt x="108" y="62"/>
                  </a:lnTo>
                  <a:lnTo>
                    <a:pt x="111" y="60"/>
                  </a:lnTo>
                  <a:lnTo>
                    <a:pt x="115" y="60"/>
                  </a:lnTo>
                  <a:lnTo>
                    <a:pt x="120" y="58"/>
                  </a:lnTo>
                  <a:lnTo>
                    <a:pt x="122" y="58"/>
                  </a:lnTo>
                  <a:lnTo>
                    <a:pt x="126" y="56"/>
                  </a:lnTo>
                  <a:lnTo>
                    <a:pt x="128" y="55"/>
                  </a:lnTo>
                  <a:lnTo>
                    <a:pt x="132" y="53"/>
                  </a:lnTo>
                  <a:lnTo>
                    <a:pt x="133" y="52"/>
                  </a:lnTo>
                  <a:lnTo>
                    <a:pt x="134" y="50"/>
                  </a:lnTo>
                  <a:lnTo>
                    <a:pt x="135" y="48"/>
                  </a:lnTo>
                  <a:lnTo>
                    <a:pt x="135" y="46"/>
                  </a:lnTo>
                  <a:lnTo>
                    <a:pt x="137" y="43"/>
                  </a:lnTo>
                  <a:lnTo>
                    <a:pt x="138" y="41"/>
                  </a:lnTo>
                  <a:lnTo>
                    <a:pt x="140" y="37"/>
                  </a:lnTo>
                  <a:lnTo>
                    <a:pt x="140" y="35"/>
                  </a:lnTo>
                  <a:lnTo>
                    <a:pt x="140" y="32"/>
                  </a:lnTo>
                  <a:lnTo>
                    <a:pt x="139" y="29"/>
                  </a:lnTo>
                  <a:lnTo>
                    <a:pt x="139" y="25"/>
                  </a:lnTo>
                  <a:lnTo>
                    <a:pt x="138" y="24"/>
                  </a:lnTo>
                  <a:lnTo>
                    <a:pt x="137" y="20"/>
                  </a:lnTo>
                  <a:lnTo>
                    <a:pt x="134" y="19"/>
                  </a:lnTo>
                  <a:lnTo>
                    <a:pt x="132" y="16"/>
                  </a:lnTo>
                  <a:lnTo>
                    <a:pt x="126" y="16"/>
                  </a:lnTo>
                  <a:lnTo>
                    <a:pt x="122" y="15"/>
                  </a:lnTo>
                  <a:lnTo>
                    <a:pt x="119" y="16"/>
                  </a:lnTo>
                  <a:lnTo>
                    <a:pt x="116" y="16"/>
                  </a:lnTo>
                  <a:lnTo>
                    <a:pt x="112" y="18"/>
                  </a:lnTo>
                  <a:lnTo>
                    <a:pt x="110" y="20"/>
                  </a:lnTo>
                  <a:lnTo>
                    <a:pt x="108" y="22"/>
                  </a:lnTo>
                  <a:lnTo>
                    <a:pt x="107" y="24"/>
                  </a:lnTo>
                  <a:lnTo>
                    <a:pt x="106" y="28"/>
                  </a:lnTo>
                  <a:lnTo>
                    <a:pt x="106" y="30"/>
                  </a:lnTo>
                  <a:lnTo>
                    <a:pt x="106" y="32"/>
                  </a:lnTo>
                  <a:lnTo>
                    <a:pt x="107" y="34"/>
                  </a:lnTo>
                  <a:lnTo>
                    <a:pt x="108" y="36"/>
                  </a:lnTo>
                  <a:lnTo>
                    <a:pt x="111" y="38"/>
                  </a:lnTo>
                  <a:lnTo>
                    <a:pt x="114" y="40"/>
                  </a:lnTo>
                  <a:lnTo>
                    <a:pt x="118" y="40"/>
                  </a:lnTo>
                  <a:lnTo>
                    <a:pt x="120" y="39"/>
                  </a:lnTo>
                  <a:lnTo>
                    <a:pt x="121" y="37"/>
                  </a:lnTo>
                  <a:lnTo>
                    <a:pt x="121" y="36"/>
                  </a:lnTo>
                  <a:lnTo>
                    <a:pt x="123" y="34"/>
                  </a:lnTo>
                  <a:lnTo>
                    <a:pt x="123" y="32"/>
                  </a:lnTo>
                  <a:lnTo>
                    <a:pt x="124" y="31"/>
                  </a:lnTo>
                  <a:lnTo>
                    <a:pt x="124" y="30"/>
                  </a:lnTo>
                  <a:lnTo>
                    <a:pt x="126" y="28"/>
                  </a:lnTo>
                  <a:lnTo>
                    <a:pt x="126" y="30"/>
                  </a:lnTo>
                  <a:lnTo>
                    <a:pt x="126" y="31"/>
                  </a:lnTo>
                  <a:lnTo>
                    <a:pt x="127" y="31"/>
                  </a:lnTo>
                  <a:lnTo>
                    <a:pt x="127" y="33"/>
                  </a:lnTo>
                  <a:lnTo>
                    <a:pt x="127" y="35"/>
                  </a:lnTo>
                  <a:lnTo>
                    <a:pt x="127" y="36"/>
                  </a:lnTo>
                  <a:lnTo>
                    <a:pt x="129" y="36"/>
                  </a:lnTo>
                  <a:lnTo>
                    <a:pt x="129" y="38"/>
                  </a:lnTo>
                  <a:lnTo>
                    <a:pt x="129" y="40"/>
                  </a:lnTo>
                  <a:lnTo>
                    <a:pt x="129" y="42"/>
                  </a:lnTo>
                  <a:lnTo>
                    <a:pt x="131" y="42"/>
                  </a:lnTo>
                  <a:lnTo>
                    <a:pt x="131" y="44"/>
                  </a:lnTo>
                  <a:lnTo>
                    <a:pt x="132" y="44"/>
                  </a:lnTo>
                  <a:lnTo>
                    <a:pt x="128" y="46"/>
                  </a:lnTo>
                  <a:lnTo>
                    <a:pt x="124" y="47"/>
                  </a:lnTo>
                  <a:lnTo>
                    <a:pt x="121" y="49"/>
                  </a:lnTo>
                  <a:lnTo>
                    <a:pt x="118" y="49"/>
                  </a:lnTo>
                  <a:lnTo>
                    <a:pt x="113" y="50"/>
                  </a:lnTo>
                  <a:lnTo>
                    <a:pt x="110" y="51"/>
                  </a:lnTo>
                  <a:lnTo>
                    <a:pt x="106" y="52"/>
                  </a:lnTo>
                  <a:lnTo>
                    <a:pt x="103" y="52"/>
                  </a:lnTo>
                  <a:lnTo>
                    <a:pt x="100" y="54"/>
                  </a:lnTo>
                  <a:lnTo>
                    <a:pt x="97" y="55"/>
                  </a:lnTo>
                  <a:lnTo>
                    <a:pt x="94" y="55"/>
                  </a:lnTo>
                  <a:lnTo>
                    <a:pt x="92" y="55"/>
                  </a:lnTo>
                  <a:lnTo>
                    <a:pt x="91" y="55"/>
                  </a:lnTo>
                  <a:lnTo>
                    <a:pt x="89" y="55"/>
                  </a:lnTo>
                  <a:lnTo>
                    <a:pt x="89" y="54"/>
                  </a:lnTo>
                  <a:lnTo>
                    <a:pt x="91" y="52"/>
                  </a:lnTo>
                  <a:lnTo>
                    <a:pt x="93" y="51"/>
                  </a:lnTo>
                  <a:lnTo>
                    <a:pt x="93" y="50"/>
                  </a:lnTo>
                  <a:lnTo>
                    <a:pt x="95" y="49"/>
                  </a:lnTo>
                  <a:lnTo>
                    <a:pt x="95" y="47"/>
                  </a:lnTo>
                  <a:lnTo>
                    <a:pt x="97" y="45"/>
                  </a:lnTo>
                  <a:lnTo>
                    <a:pt x="97" y="43"/>
                  </a:lnTo>
                  <a:lnTo>
                    <a:pt x="97" y="41"/>
                  </a:lnTo>
                  <a:lnTo>
                    <a:pt x="97" y="40"/>
                  </a:lnTo>
                  <a:lnTo>
                    <a:pt x="98" y="36"/>
                  </a:lnTo>
                  <a:lnTo>
                    <a:pt x="98" y="33"/>
                  </a:lnTo>
                  <a:lnTo>
                    <a:pt x="98" y="30"/>
                  </a:lnTo>
                  <a:lnTo>
                    <a:pt x="98" y="26"/>
                  </a:lnTo>
                  <a:lnTo>
                    <a:pt x="98" y="20"/>
                  </a:lnTo>
                  <a:lnTo>
                    <a:pt x="96" y="20"/>
                  </a:lnTo>
                  <a:lnTo>
                    <a:pt x="96" y="19"/>
                  </a:lnTo>
                  <a:lnTo>
                    <a:pt x="95" y="19"/>
                  </a:lnTo>
                  <a:lnTo>
                    <a:pt x="95" y="17"/>
                  </a:lnTo>
                  <a:lnTo>
                    <a:pt x="93" y="15"/>
                  </a:lnTo>
                  <a:lnTo>
                    <a:pt x="93" y="13"/>
                  </a:lnTo>
                  <a:lnTo>
                    <a:pt x="92" y="12"/>
                  </a:lnTo>
                  <a:lnTo>
                    <a:pt x="92" y="10"/>
                  </a:lnTo>
                  <a:lnTo>
                    <a:pt x="90" y="9"/>
                  </a:lnTo>
                  <a:lnTo>
                    <a:pt x="90" y="7"/>
                  </a:lnTo>
                  <a:lnTo>
                    <a:pt x="88" y="5"/>
                  </a:lnTo>
                  <a:lnTo>
                    <a:pt x="88" y="3"/>
                  </a:lnTo>
                  <a:lnTo>
                    <a:pt x="87" y="3"/>
                  </a:lnTo>
                  <a:lnTo>
                    <a:pt x="87" y="1"/>
                  </a:lnTo>
                  <a:lnTo>
                    <a:pt x="87" y="0"/>
                  </a:lnTo>
                </a:path>
              </a:pathLst>
            </a:custGeom>
            <a:solidFill>
              <a:srgbClr val="F8F8F8"/>
            </a:solidFill>
            <a:ln w="6350">
              <a:solidFill>
                <a:srgbClr val="DDDDDD"/>
              </a:solidFill>
              <a:round/>
              <a:headEnd/>
              <a:tailEnd/>
            </a:ln>
          </p:spPr>
          <p:txBody>
            <a:bodyPr/>
            <a:lstStyle/>
            <a:p>
              <a:endParaRPr lang="it-IT"/>
            </a:p>
          </p:txBody>
        </p:sp>
        <p:sp>
          <p:nvSpPr>
            <p:cNvPr id="16490" name="Freeform 110"/>
            <p:cNvSpPr>
              <a:spLocks/>
            </p:cNvSpPr>
            <p:nvPr/>
          </p:nvSpPr>
          <p:spPr bwMode="auto">
            <a:xfrm>
              <a:off x="1655" y="1320"/>
              <a:ext cx="59" cy="35"/>
            </a:xfrm>
            <a:custGeom>
              <a:avLst/>
              <a:gdLst>
                <a:gd name="T0" fmla="*/ 212 w 30"/>
                <a:gd name="T1" fmla="*/ 0 h 38"/>
                <a:gd name="T2" fmla="*/ 197 w 30"/>
                <a:gd name="T3" fmla="*/ 0 h 38"/>
                <a:gd name="T4" fmla="*/ 181 w 30"/>
                <a:gd name="T5" fmla="*/ 0 h 38"/>
                <a:gd name="T6" fmla="*/ 159 w 30"/>
                <a:gd name="T7" fmla="*/ 0 h 38"/>
                <a:gd name="T8" fmla="*/ 151 w 30"/>
                <a:gd name="T9" fmla="*/ 0 h 38"/>
                <a:gd name="T10" fmla="*/ 120 w 30"/>
                <a:gd name="T11" fmla="*/ 0 h 38"/>
                <a:gd name="T12" fmla="*/ 116 w 30"/>
                <a:gd name="T13" fmla="*/ 0 h 38"/>
                <a:gd name="T14" fmla="*/ 116 w 30"/>
                <a:gd name="T15" fmla="*/ 0 h 38"/>
                <a:gd name="T16" fmla="*/ 100 w 30"/>
                <a:gd name="T17" fmla="*/ 2 h 38"/>
                <a:gd name="T18" fmla="*/ 85 w 30"/>
                <a:gd name="T19" fmla="*/ 3 h 38"/>
                <a:gd name="T20" fmla="*/ 77 w 30"/>
                <a:gd name="T21" fmla="*/ 5 h 38"/>
                <a:gd name="T22" fmla="*/ 55 w 30"/>
                <a:gd name="T23" fmla="*/ 6 h 38"/>
                <a:gd name="T24" fmla="*/ 39 w 30"/>
                <a:gd name="T25" fmla="*/ 8 h 38"/>
                <a:gd name="T26" fmla="*/ 8 w 30"/>
                <a:gd name="T27" fmla="*/ 12 h 38"/>
                <a:gd name="T28" fmla="*/ 0 w 30"/>
                <a:gd name="T29" fmla="*/ 15 h 38"/>
                <a:gd name="T30" fmla="*/ 0 w 30"/>
                <a:gd name="T31" fmla="*/ 15 h 38"/>
                <a:gd name="T32" fmla="*/ 0 w 30"/>
                <a:gd name="T33" fmla="*/ 15 h 38"/>
                <a:gd name="T34" fmla="*/ 0 w 30"/>
                <a:gd name="T35" fmla="*/ 17 h 38"/>
                <a:gd name="T36" fmla="*/ 0 w 30"/>
                <a:gd name="T37" fmla="*/ 18 h 38"/>
                <a:gd name="T38" fmla="*/ 16 w 30"/>
                <a:gd name="T39" fmla="*/ 21 h 38"/>
                <a:gd name="T40" fmla="*/ 31 w 30"/>
                <a:gd name="T41" fmla="*/ 24 h 38"/>
                <a:gd name="T42" fmla="*/ 39 w 30"/>
                <a:gd name="T43" fmla="*/ 27 h 38"/>
                <a:gd name="T44" fmla="*/ 55 w 30"/>
                <a:gd name="T45" fmla="*/ 29 h 38"/>
                <a:gd name="T46" fmla="*/ 61 w 30"/>
                <a:gd name="T47" fmla="*/ 29 h 38"/>
                <a:gd name="T48" fmla="*/ 77 w 30"/>
                <a:gd name="T49" fmla="*/ 29 h 38"/>
                <a:gd name="T50" fmla="*/ 77 w 30"/>
                <a:gd name="T51" fmla="*/ 27 h 38"/>
                <a:gd name="T52" fmla="*/ 85 w 30"/>
                <a:gd name="T53" fmla="*/ 26 h 38"/>
                <a:gd name="T54" fmla="*/ 116 w 30"/>
                <a:gd name="T55" fmla="*/ 23 h 38"/>
                <a:gd name="T56" fmla="*/ 128 w 30"/>
                <a:gd name="T57" fmla="*/ 20 h 38"/>
                <a:gd name="T58" fmla="*/ 151 w 30"/>
                <a:gd name="T59" fmla="*/ 18 h 38"/>
                <a:gd name="T60" fmla="*/ 159 w 30"/>
                <a:gd name="T61" fmla="*/ 16 h 38"/>
                <a:gd name="T62" fmla="*/ 175 w 30"/>
                <a:gd name="T63" fmla="*/ 15 h 38"/>
                <a:gd name="T64" fmla="*/ 181 w 30"/>
                <a:gd name="T65" fmla="*/ 14 h 38"/>
                <a:gd name="T66" fmla="*/ 181 w 30"/>
                <a:gd name="T67" fmla="*/ 13 h 38"/>
                <a:gd name="T68" fmla="*/ 189 w 30"/>
                <a:gd name="T69" fmla="*/ 11 h 38"/>
                <a:gd name="T70" fmla="*/ 189 w 30"/>
                <a:gd name="T71" fmla="*/ 8 h 38"/>
                <a:gd name="T72" fmla="*/ 205 w 30"/>
                <a:gd name="T73" fmla="*/ 7 h 38"/>
                <a:gd name="T74" fmla="*/ 205 w 30"/>
                <a:gd name="T75" fmla="*/ 6 h 38"/>
                <a:gd name="T76" fmla="*/ 220 w 30"/>
                <a:gd name="T77" fmla="*/ 5 h 38"/>
                <a:gd name="T78" fmla="*/ 220 w 30"/>
                <a:gd name="T79" fmla="*/ 2 h 38"/>
                <a:gd name="T80" fmla="*/ 220 w 30"/>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
                <a:gd name="T124" fmla="*/ 0 h 38"/>
                <a:gd name="T125" fmla="*/ 30 w 30"/>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 h="38">
                  <a:moveTo>
                    <a:pt x="29" y="0"/>
                  </a:moveTo>
                  <a:lnTo>
                    <a:pt x="28" y="0"/>
                  </a:lnTo>
                  <a:lnTo>
                    <a:pt x="26" y="0"/>
                  </a:lnTo>
                  <a:lnTo>
                    <a:pt x="24" y="0"/>
                  </a:lnTo>
                  <a:lnTo>
                    <a:pt x="23" y="0"/>
                  </a:lnTo>
                  <a:lnTo>
                    <a:pt x="21" y="0"/>
                  </a:lnTo>
                  <a:lnTo>
                    <a:pt x="20" y="0"/>
                  </a:lnTo>
                  <a:lnTo>
                    <a:pt x="18" y="0"/>
                  </a:lnTo>
                  <a:lnTo>
                    <a:pt x="16" y="0"/>
                  </a:lnTo>
                  <a:lnTo>
                    <a:pt x="15" y="0"/>
                  </a:lnTo>
                  <a:lnTo>
                    <a:pt x="13" y="2"/>
                  </a:lnTo>
                  <a:lnTo>
                    <a:pt x="11" y="3"/>
                  </a:lnTo>
                  <a:lnTo>
                    <a:pt x="10" y="5"/>
                  </a:lnTo>
                  <a:lnTo>
                    <a:pt x="8" y="7"/>
                  </a:lnTo>
                  <a:lnTo>
                    <a:pt x="7" y="9"/>
                  </a:lnTo>
                  <a:lnTo>
                    <a:pt x="7" y="10"/>
                  </a:lnTo>
                  <a:lnTo>
                    <a:pt x="5" y="11"/>
                  </a:lnTo>
                  <a:lnTo>
                    <a:pt x="3" y="13"/>
                  </a:lnTo>
                  <a:lnTo>
                    <a:pt x="1" y="15"/>
                  </a:lnTo>
                  <a:lnTo>
                    <a:pt x="1" y="16"/>
                  </a:lnTo>
                  <a:lnTo>
                    <a:pt x="0" y="18"/>
                  </a:lnTo>
                  <a:lnTo>
                    <a:pt x="0" y="17"/>
                  </a:lnTo>
                  <a:lnTo>
                    <a:pt x="0" y="18"/>
                  </a:lnTo>
                  <a:lnTo>
                    <a:pt x="0" y="19"/>
                  </a:lnTo>
                  <a:lnTo>
                    <a:pt x="0" y="21"/>
                  </a:lnTo>
                  <a:lnTo>
                    <a:pt x="0" y="23"/>
                  </a:lnTo>
                  <a:lnTo>
                    <a:pt x="2" y="25"/>
                  </a:lnTo>
                  <a:lnTo>
                    <a:pt x="2" y="27"/>
                  </a:lnTo>
                  <a:lnTo>
                    <a:pt x="4" y="28"/>
                  </a:lnTo>
                  <a:lnTo>
                    <a:pt x="4" y="30"/>
                  </a:lnTo>
                  <a:lnTo>
                    <a:pt x="5" y="32"/>
                  </a:lnTo>
                  <a:lnTo>
                    <a:pt x="5" y="34"/>
                  </a:lnTo>
                  <a:lnTo>
                    <a:pt x="7" y="35"/>
                  </a:lnTo>
                  <a:lnTo>
                    <a:pt x="7" y="37"/>
                  </a:lnTo>
                  <a:lnTo>
                    <a:pt x="8" y="37"/>
                  </a:lnTo>
                  <a:lnTo>
                    <a:pt x="10" y="37"/>
                  </a:lnTo>
                  <a:lnTo>
                    <a:pt x="10" y="36"/>
                  </a:lnTo>
                  <a:lnTo>
                    <a:pt x="10" y="35"/>
                  </a:lnTo>
                  <a:lnTo>
                    <a:pt x="11" y="34"/>
                  </a:lnTo>
                  <a:lnTo>
                    <a:pt x="11" y="33"/>
                  </a:lnTo>
                  <a:lnTo>
                    <a:pt x="13" y="31"/>
                  </a:lnTo>
                  <a:lnTo>
                    <a:pt x="15" y="29"/>
                  </a:lnTo>
                  <a:lnTo>
                    <a:pt x="17" y="27"/>
                  </a:lnTo>
                  <a:lnTo>
                    <a:pt x="17" y="26"/>
                  </a:lnTo>
                  <a:lnTo>
                    <a:pt x="19" y="24"/>
                  </a:lnTo>
                  <a:lnTo>
                    <a:pt x="20" y="23"/>
                  </a:lnTo>
                  <a:lnTo>
                    <a:pt x="21" y="21"/>
                  </a:lnTo>
                  <a:lnTo>
                    <a:pt x="21" y="20"/>
                  </a:lnTo>
                  <a:lnTo>
                    <a:pt x="23" y="18"/>
                  </a:lnTo>
                  <a:lnTo>
                    <a:pt x="24" y="17"/>
                  </a:lnTo>
                  <a:lnTo>
                    <a:pt x="24" y="16"/>
                  </a:lnTo>
                  <a:lnTo>
                    <a:pt x="25" y="14"/>
                  </a:lnTo>
                  <a:lnTo>
                    <a:pt x="25" y="12"/>
                  </a:lnTo>
                  <a:lnTo>
                    <a:pt x="25" y="11"/>
                  </a:lnTo>
                  <a:lnTo>
                    <a:pt x="27" y="10"/>
                  </a:lnTo>
                  <a:lnTo>
                    <a:pt x="27" y="8"/>
                  </a:lnTo>
                  <a:lnTo>
                    <a:pt x="27" y="7"/>
                  </a:lnTo>
                  <a:lnTo>
                    <a:pt x="29" y="5"/>
                  </a:lnTo>
                  <a:lnTo>
                    <a:pt x="29" y="3"/>
                  </a:lnTo>
                  <a:lnTo>
                    <a:pt x="29" y="2"/>
                  </a:lnTo>
                  <a:lnTo>
                    <a:pt x="29" y="0"/>
                  </a:lnTo>
                </a:path>
              </a:pathLst>
            </a:custGeom>
            <a:solidFill>
              <a:srgbClr val="F8F8F8"/>
            </a:solidFill>
            <a:ln w="9525">
              <a:solidFill>
                <a:srgbClr val="DDDDDD"/>
              </a:solidFill>
              <a:round/>
              <a:headEnd/>
              <a:tailEnd/>
            </a:ln>
          </p:spPr>
          <p:txBody>
            <a:bodyPr/>
            <a:lstStyle/>
            <a:p>
              <a:endParaRPr lang="it-IT"/>
            </a:p>
          </p:txBody>
        </p:sp>
        <p:sp>
          <p:nvSpPr>
            <p:cNvPr id="16491" name="Freeform 111"/>
            <p:cNvSpPr>
              <a:spLocks/>
            </p:cNvSpPr>
            <p:nvPr/>
          </p:nvSpPr>
          <p:spPr bwMode="auto">
            <a:xfrm>
              <a:off x="1480" y="1319"/>
              <a:ext cx="312" cy="141"/>
            </a:xfrm>
            <a:custGeom>
              <a:avLst/>
              <a:gdLst>
                <a:gd name="T0" fmla="*/ 347 w 159"/>
                <a:gd name="T1" fmla="*/ 1 h 152"/>
                <a:gd name="T2" fmla="*/ 61 w 159"/>
                <a:gd name="T3" fmla="*/ 20 h 152"/>
                <a:gd name="T4" fmla="*/ 47 w 159"/>
                <a:gd name="T5" fmla="*/ 42 h 152"/>
                <a:gd name="T6" fmla="*/ 8 w 159"/>
                <a:gd name="T7" fmla="*/ 42 h 152"/>
                <a:gd name="T8" fmla="*/ 0 w 159"/>
                <a:gd name="T9" fmla="*/ 46 h 152"/>
                <a:gd name="T10" fmla="*/ 0 w 159"/>
                <a:gd name="T11" fmla="*/ 90 h 152"/>
                <a:gd name="T12" fmla="*/ 0 w 159"/>
                <a:gd name="T13" fmla="*/ 121 h 152"/>
                <a:gd name="T14" fmla="*/ 181 w 159"/>
                <a:gd name="T15" fmla="*/ 118 h 152"/>
                <a:gd name="T16" fmla="*/ 416 w 159"/>
                <a:gd name="T17" fmla="*/ 112 h 152"/>
                <a:gd name="T18" fmla="*/ 493 w 159"/>
                <a:gd name="T19" fmla="*/ 111 h 152"/>
                <a:gd name="T20" fmla="*/ 673 w 159"/>
                <a:gd name="T21" fmla="*/ 111 h 152"/>
                <a:gd name="T22" fmla="*/ 716 w 159"/>
                <a:gd name="T23" fmla="*/ 113 h 152"/>
                <a:gd name="T24" fmla="*/ 716 w 159"/>
                <a:gd name="T25" fmla="*/ 116 h 152"/>
                <a:gd name="T26" fmla="*/ 732 w 159"/>
                <a:gd name="T27" fmla="*/ 119 h 152"/>
                <a:gd name="T28" fmla="*/ 816 w 159"/>
                <a:gd name="T29" fmla="*/ 114 h 152"/>
                <a:gd name="T30" fmla="*/ 877 w 159"/>
                <a:gd name="T31" fmla="*/ 105 h 152"/>
                <a:gd name="T32" fmla="*/ 905 w 159"/>
                <a:gd name="T33" fmla="*/ 89 h 152"/>
                <a:gd name="T34" fmla="*/ 1036 w 159"/>
                <a:gd name="T35" fmla="*/ 71 h 152"/>
                <a:gd name="T36" fmla="*/ 1148 w 159"/>
                <a:gd name="T37" fmla="*/ 67 h 152"/>
                <a:gd name="T38" fmla="*/ 1013 w 159"/>
                <a:gd name="T39" fmla="*/ 66 h 152"/>
                <a:gd name="T40" fmla="*/ 893 w 159"/>
                <a:gd name="T41" fmla="*/ 71 h 152"/>
                <a:gd name="T42" fmla="*/ 793 w 159"/>
                <a:gd name="T43" fmla="*/ 85 h 152"/>
                <a:gd name="T44" fmla="*/ 785 w 159"/>
                <a:gd name="T45" fmla="*/ 98 h 152"/>
                <a:gd name="T46" fmla="*/ 689 w 159"/>
                <a:gd name="T47" fmla="*/ 101 h 152"/>
                <a:gd name="T48" fmla="*/ 597 w 159"/>
                <a:gd name="T49" fmla="*/ 101 h 152"/>
                <a:gd name="T50" fmla="*/ 573 w 159"/>
                <a:gd name="T51" fmla="*/ 94 h 152"/>
                <a:gd name="T52" fmla="*/ 565 w 159"/>
                <a:gd name="T53" fmla="*/ 74 h 152"/>
                <a:gd name="T54" fmla="*/ 559 w 159"/>
                <a:gd name="T55" fmla="*/ 72 h 152"/>
                <a:gd name="T56" fmla="*/ 536 w 159"/>
                <a:gd name="T57" fmla="*/ 90 h 152"/>
                <a:gd name="T58" fmla="*/ 361 w 159"/>
                <a:gd name="T59" fmla="*/ 99 h 152"/>
                <a:gd name="T60" fmla="*/ 143 w 159"/>
                <a:gd name="T61" fmla="*/ 90 h 152"/>
                <a:gd name="T62" fmla="*/ 61 w 159"/>
                <a:gd name="T63" fmla="*/ 75 h 152"/>
                <a:gd name="T64" fmla="*/ 100 w 159"/>
                <a:gd name="T65" fmla="*/ 58 h 152"/>
                <a:gd name="T66" fmla="*/ 204 w 159"/>
                <a:gd name="T67" fmla="*/ 53 h 152"/>
                <a:gd name="T68" fmla="*/ 339 w 159"/>
                <a:gd name="T69" fmla="*/ 53 h 152"/>
                <a:gd name="T70" fmla="*/ 536 w 159"/>
                <a:gd name="T71" fmla="*/ 59 h 152"/>
                <a:gd name="T72" fmla="*/ 604 w 159"/>
                <a:gd name="T73" fmla="*/ 61 h 152"/>
                <a:gd name="T74" fmla="*/ 604 w 159"/>
                <a:gd name="T75" fmla="*/ 58 h 152"/>
                <a:gd name="T76" fmla="*/ 612 w 159"/>
                <a:gd name="T77" fmla="*/ 53 h 152"/>
                <a:gd name="T78" fmla="*/ 424 w 159"/>
                <a:gd name="T79" fmla="*/ 50 h 152"/>
                <a:gd name="T80" fmla="*/ 228 w 159"/>
                <a:gd name="T81" fmla="*/ 45 h 152"/>
                <a:gd name="T82" fmla="*/ 143 w 159"/>
                <a:gd name="T83" fmla="*/ 37 h 152"/>
                <a:gd name="T84" fmla="*/ 128 w 159"/>
                <a:gd name="T85" fmla="*/ 19 h 152"/>
                <a:gd name="T86" fmla="*/ 281 w 159"/>
                <a:gd name="T87" fmla="*/ 13 h 152"/>
                <a:gd name="T88" fmla="*/ 369 w 159"/>
                <a:gd name="T89" fmla="*/ 24 h 152"/>
                <a:gd name="T90" fmla="*/ 281 w 159"/>
                <a:gd name="T91" fmla="*/ 32 h 152"/>
                <a:gd name="T92" fmla="*/ 251 w 159"/>
                <a:gd name="T93" fmla="*/ 28 h 152"/>
                <a:gd name="T94" fmla="*/ 243 w 159"/>
                <a:gd name="T95" fmla="*/ 24 h 152"/>
                <a:gd name="T96" fmla="*/ 204 w 159"/>
                <a:gd name="T97" fmla="*/ 28 h 152"/>
                <a:gd name="T98" fmla="*/ 188 w 159"/>
                <a:gd name="T99" fmla="*/ 35 h 152"/>
                <a:gd name="T100" fmla="*/ 296 w 159"/>
                <a:gd name="T101" fmla="*/ 39 h 152"/>
                <a:gd name="T102" fmla="*/ 461 w 159"/>
                <a:gd name="T103" fmla="*/ 44 h 152"/>
                <a:gd name="T104" fmla="*/ 485 w 159"/>
                <a:gd name="T105" fmla="*/ 42 h 152"/>
                <a:gd name="T106" fmla="*/ 447 w 159"/>
                <a:gd name="T107" fmla="*/ 34 h 152"/>
                <a:gd name="T108" fmla="*/ 447 w 159"/>
                <a:gd name="T109" fmla="*/ 17 h 152"/>
                <a:gd name="T110" fmla="*/ 469 w 159"/>
                <a:gd name="T111" fmla="*/ 9 h 152"/>
                <a:gd name="T112" fmla="*/ 520 w 159"/>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9"/>
                <a:gd name="T172" fmla="*/ 0 h 152"/>
                <a:gd name="T173" fmla="*/ 159 w 159"/>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9" h="152">
                  <a:moveTo>
                    <a:pt x="70" y="0"/>
                  </a:moveTo>
                  <a:lnTo>
                    <a:pt x="69" y="0"/>
                  </a:lnTo>
                  <a:lnTo>
                    <a:pt x="67" y="0"/>
                  </a:lnTo>
                  <a:lnTo>
                    <a:pt x="62" y="0"/>
                  </a:lnTo>
                  <a:lnTo>
                    <a:pt x="58" y="0"/>
                  </a:lnTo>
                  <a:lnTo>
                    <a:pt x="52" y="1"/>
                  </a:lnTo>
                  <a:lnTo>
                    <a:pt x="46" y="1"/>
                  </a:lnTo>
                  <a:lnTo>
                    <a:pt x="39" y="3"/>
                  </a:lnTo>
                  <a:lnTo>
                    <a:pt x="34" y="3"/>
                  </a:lnTo>
                  <a:lnTo>
                    <a:pt x="27" y="7"/>
                  </a:lnTo>
                  <a:lnTo>
                    <a:pt x="21" y="10"/>
                  </a:lnTo>
                  <a:lnTo>
                    <a:pt x="16" y="15"/>
                  </a:lnTo>
                  <a:lnTo>
                    <a:pt x="11" y="19"/>
                  </a:lnTo>
                  <a:lnTo>
                    <a:pt x="8" y="26"/>
                  </a:lnTo>
                  <a:lnTo>
                    <a:pt x="6" y="33"/>
                  </a:lnTo>
                  <a:lnTo>
                    <a:pt x="6" y="43"/>
                  </a:lnTo>
                  <a:lnTo>
                    <a:pt x="8" y="52"/>
                  </a:lnTo>
                  <a:lnTo>
                    <a:pt x="7" y="52"/>
                  </a:lnTo>
                  <a:lnTo>
                    <a:pt x="6" y="52"/>
                  </a:lnTo>
                  <a:lnTo>
                    <a:pt x="5" y="52"/>
                  </a:lnTo>
                  <a:lnTo>
                    <a:pt x="4" y="52"/>
                  </a:lnTo>
                  <a:lnTo>
                    <a:pt x="2" y="52"/>
                  </a:lnTo>
                  <a:lnTo>
                    <a:pt x="1" y="52"/>
                  </a:lnTo>
                  <a:lnTo>
                    <a:pt x="0" y="52"/>
                  </a:lnTo>
                  <a:lnTo>
                    <a:pt x="0" y="55"/>
                  </a:lnTo>
                  <a:lnTo>
                    <a:pt x="0" y="58"/>
                  </a:lnTo>
                  <a:lnTo>
                    <a:pt x="0" y="63"/>
                  </a:lnTo>
                  <a:lnTo>
                    <a:pt x="0" y="69"/>
                  </a:lnTo>
                  <a:lnTo>
                    <a:pt x="0" y="78"/>
                  </a:lnTo>
                  <a:lnTo>
                    <a:pt x="0" y="85"/>
                  </a:lnTo>
                  <a:lnTo>
                    <a:pt x="0" y="94"/>
                  </a:lnTo>
                  <a:lnTo>
                    <a:pt x="0" y="102"/>
                  </a:lnTo>
                  <a:lnTo>
                    <a:pt x="0" y="113"/>
                  </a:lnTo>
                  <a:lnTo>
                    <a:pt x="0" y="121"/>
                  </a:lnTo>
                  <a:lnTo>
                    <a:pt x="0" y="130"/>
                  </a:lnTo>
                  <a:lnTo>
                    <a:pt x="0" y="136"/>
                  </a:lnTo>
                  <a:lnTo>
                    <a:pt x="0" y="143"/>
                  </a:lnTo>
                  <a:lnTo>
                    <a:pt x="0" y="148"/>
                  </a:lnTo>
                  <a:lnTo>
                    <a:pt x="0" y="151"/>
                  </a:lnTo>
                  <a:lnTo>
                    <a:pt x="2" y="151"/>
                  </a:lnTo>
                  <a:lnTo>
                    <a:pt x="5" y="151"/>
                  </a:lnTo>
                  <a:lnTo>
                    <a:pt x="9" y="150"/>
                  </a:lnTo>
                  <a:lnTo>
                    <a:pt x="13" y="150"/>
                  </a:lnTo>
                  <a:lnTo>
                    <a:pt x="19" y="148"/>
                  </a:lnTo>
                  <a:lnTo>
                    <a:pt x="24" y="148"/>
                  </a:lnTo>
                  <a:lnTo>
                    <a:pt x="29" y="146"/>
                  </a:lnTo>
                  <a:lnTo>
                    <a:pt x="34" y="146"/>
                  </a:lnTo>
                  <a:lnTo>
                    <a:pt x="39" y="144"/>
                  </a:lnTo>
                  <a:lnTo>
                    <a:pt x="43" y="144"/>
                  </a:lnTo>
                  <a:lnTo>
                    <a:pt x="49" y="142"/>
                  </a:lnTo>
                  <a:lnTo>
                    <a:pt x="52" y="142"/>
                  </a:lnTo>
                  <a:lnTo>
                    <a:pt x="55" y="140"/>
                  </a:lnTo>
                  <a:lnTo>
                    <a:pt x="56" y="140"/>
                  </a:lnTo>
                  <a:lnTo>
                    <a:pt x="57" y="138"/>
                  </a:lnTo>
                  <a:lnTo>
                    <a:pt x="57" y="139"/>
                  </a:lnTo>
                  <a:lnTo>
                    <a:pt x="58" y="139"/>
                  </a:lnTo>
                  <a:lnTo>
                    <a:pt x="60" y="139"/>
                  </a:lnTo>
                  <a:lnTo>
                    <a:pt x="63" y="139"/>
                  </a:lnTo>
                  <a:lnTo>
                    <a:pt x="65" y="139"/>
                  </a:lnTo>
                  <a:lnTo>
                    <a:pt x="69" y="139"/>
                  </a:lnTo>
                  <a:lnTo>
                    <a:pt x="72" y="139"/>
                  </a:lnTo>
                  <a:lnTo>
                    <a:pt x="76" y="139"/>
                  </a:lnTo>
                  <a:lnTo>
                    <a:pt x="79" y="139"/>
                  </a:lnTo>
                  <a:lnTo>
                    <a:pt x="83" y="139"/>
                  </a:lnTo>
                  <a:lnTo>
                    <a:pt x="86" y="139"/>
                  </a:lnTo>
                  <a:lnTo>
                    <a:pt x="89" y="139"/>
                  </a:lnTo>
                  <a:lnTo>
                    <a:pt x="91" y="139"/>
                  </a:lnTo>
                  <a:lnTo>
                    <a:pt x="93" y="139"/>
                  </a:lnTo>
                  <a:lnTo>
                    <a:pt x="94" y="139"/>
                  </a:lnTo>
                  <a:lnTo>
                    <a:pt x="95" y="139"/>
                  </a:lnTo>
                  <a:lnTo>
                    <a:pt x="95" y="140"/>
                  </a:lnTo>
                  <a:lnTo>
                    <a:pt x="95" y="141"/>
                  </a:lnTo>
                  <a:lnTo>
                    <a:pt x="95" y="143"/>
                  </a:lnTo>
                  <a:lnTo>
                    <a:pt x="95" y="144"/>
                  </a:lnTo>
                  <a:lnTo>
                    <a:pt x="95" y="146"/>
                  </a:lnTo>
                  <a:lnTo>
                    <a:pt x="95" y="148"/>
                  </a:lnTo>
                  <a:lnTo>
                    <a:pt x="95" y="149"/>
                  </a:lnTo>
                  <a:lnTo>
                    <a:pt x="97" y="149"/>
                  </a:lnTo>
                  <a:lnTo>
                    <a:pt x="99" y="149"/>
                  </a:lnTo>
                  <a:lnTo>
                    <a:pt x="100" y="149"/>
                  </a:lnTo>
                  <a:lnTo>
                    <a:pt x="102" y="147"/>
                  </a:lnTo>
                  <a:lnTo>
                    <a:pt x="103" y="147"/>
                  </a:lnTo>
                  <a:lnTo>
                    <a:pt x="105" y="145"/>
                  </a:lnTo>
                  <a:lnTo>
                    <a:pt x="106" y="145"/>
                  </a:lnTo>
                  <a:lnTo>
                    <a:pt x="108" y="143"/>
                  </a:lnTo>
                  <a:lnTo>
                    <a:pt x="110" y="141"/>
                  </a:lnTo>
                  <a:lnTo>
                    <a:pt x="110" y="139"/>
                  </a:lnTo>
                  <a:lnTo>
                    <a:pt x="112" y="138"/>
                  </a:lnTo>
                  <a:lnTo>
                    <a:pt x="112" y="136"/>
                  </a:lnTo>
                  <a:lnTo>
                    <a:pt x="114" y="134"/>
                  </a:lnTo>
                  <a:lnTo>
                    <a:pt x="116" y="132"/>
                  </a:lnTo>
                  <a:lnTo>
                    <a:pt x="118" y="130"/>
                  </a:lnTo>
                  <a:lnTo>
                    <a:pt x="118" y="129"/>
                  </a:lnTo>
                  <a:lnTo>
                    <a:pt x="118" y="126"/>
                  </a:lnTo>
                  <a:lnTo>
                    <a:pt x="118" y="123"/>
                  </a:lnTo>
                  <a:lnTo>
                    <a:pt x="120" y="119"/>
                  </a:lnTo>
                  <a:lnTo>
                    <a:pt x="120" y="116"/>
                  </a:lnTo>
                  <a:lnTo>
                    <a:pt x="120" y="112"/>
                  </a:lnTo>
                  <a:lnTo>
                    <a:pt x="121" y="108"/>
                  </a:lnTo>
                  <a:lnTo>
                    <a:pt x="123" y="103"/>
                  </a:lnTo>
                  <a:lnTo>
                    <a:pt x="124" y="100"/>
                  </a:lnTo>
                  <a:lnTo>
                    <a:pt x="125" y="96"/>
                  </a:lnTo>
                  <a:lnTo>
                    <a:pt x="128" y="94"/>
                  </a:lnTo>
                  <a:lnTo>
                    <a:pt x="132" y="90"/>
                  </a:lnTo>
                  <a:lnTo>
                    <a:pt x="137" y="88"/>
                  </a:lnTo>
                  <a:lnTo>
                    <a:pt x="143" y="86"/>
                  </a:lnTo>
                  <a:lnTo>
                    <a:pt x="149" y="86"/>
                  </a:lnTo>
                  <a:lnTo>
                    <a:pt x="158" y="85"/>
                  </a:lnTo>
                  <a:lnTo>
                    <a:pt x="156" y="85"/>
                  </a:lnTo>
                  <a:lnTo>
                    <a:pt x="154" y="85"/>
                  </a:lnTo>
                  <a:lnTo>
                    <a:pt x="152" y="84"/>
                  </a:lnTo>
                  <a:lnTo>
                    <a:pt x="148" y="84"/>
                  </a:lnTo>
                  <a:lnTo>
                    <a:pt x="147" y="84"/>
                  </a:lnTo>
                  <a:lnTo>
                    <a:pt x="144" y="84"/>
                  </a:lnTo>
                  <a:lnTo>
                    <a:pt x="142" y="82"/>
                  </a:lnTo>
                  <a:lnTo>
                    <a:pt x="139" y="82"/>
                  </a:lnTo>
                  <a:lnTo>
                    <a:pt x="137" y="82"/>
                  </a:lnTo>
                  <a:lnTo>
                    <a:pt x="134" y="82"/>
                  </a:lnTo>
                  <a:lnTo>
                    <a:pt x="132" y="81"/>
                  </a:lnTo>
                  <a:lnTo>
                    <a:pt x="130" y="81"/>
                  </a:lnTo>
                  <a:lnTo>
                    <a:pt x="128" y="80"/>
                  </a:lnTo>
                  <a:lnTo>
                    <a:pt x="128" y="79"/>
                  </a:lnTo>
                  <a:lnTo>
                    <a:pt x="122" y="84"/>
                  </a:lnTo>
                  <a:lnTo>
                    <a:pt x="118" y="89"/>
                  </a:lnTo>
                  <a:lnTo>
                    <a:pt x="114" y="92"/>
                  </a:lnTo>
                  <a:lnTo>
                    <a:pt x="112" y="95"/>
                  </a:lnTo>
                  <a:lnTo>
                    <a:pt x="109" y="99"/>
                  </a:lnTo>
                  <a:lnTo>
                    <a:pt x="108" y="101"/>
                  </a:lnTo>
                  <a:lnTo>
                    <a:pt x="106" y="103"/>
                  </a:lnTo>
                  <a:lnTo>
                    <a:pt x="106" y="105"/>
                  </a:lnTo>
                  <a:lnTo>
                    <a:pt x="105" y="107"/>
                  </a:lnTo>
                  <a:lnTo>
                    <a:pt x="105" y="109"/>
                  </a:lnTo>
                  <a:lnTo>
                    <a:pt x="105" y="111"/>
                  </a:lnTo>
                  <a:lnTo>
                    <a:pt x="105" y="113"/>
                  </a:lnTo>
                  <a:lnTo>
                    <a:pt x="104" y="116"/>
                  </a:lnTo>
                  <a:lnTo>
                    <a:pt x="104" y="118"/>
                  </a:lnTo>
                  <a:lnTo>
                    <a:pt x="104" y="121"/>
                  </a:lnTo>
                  <a:lnTo>
                    <a:pt x="104" y="123"/>
                  </a:lnTo>
                  <a:lnTo>
                    <a:pt x="102" y="125"/>
                  </a:lnTo>
                  <a:lnTo>
                    <a:pt x="100" y="126"/>
                  </a:lnTo>
                  <a:lnTo>
                    <a:pt x="99" y="127"/>
                  </a:lnTo>
                  <a:lnTo>
                    <a:pt x="97" y="127"/>
                  </a:lnTo>
                  <a:lnTo>
                    <a:pt x="94" y="127"/>
                  </a:lnTo>
                  <a:lnTo>
                    <a:pt x="93" y="127"/>
                  </a:lnTo>
                  <a:lnTo>
                    <a:pt x="91" y="127"/>
                  </a:lnTo>
                  <a:lnTo>
                    <a:pt x="89" y="127"/>
                  </a:lnTo>
                  <a:lnTo>
                    <a:pt x="86" y="127"/>
                  </a:lnTo>
                  <a:lnTo>
                    <a:pt x="84" y="127"/>
                  </a:lnTo>
                  <a:lnTo>
                    <a:pt x="83" y="127"/>
                  </a:lnTo>
                  <a:lnTo>
                    <a:pt x="81" y="127"/>
                  </a:lnTo>
                  <a:lnTo>
                    <a:pt x="80" y="127"/>
                  </a:lnTo>
                  <a:lnTo>
                    <a:pt x="79" y="127"/>
                  </a:lnTo>
                  <a:lnTo>
                    <a:pt x="78" y="127"/>
                  </a:lnTo>
                  <a:lnTo>
                    <a:pt x="78" y="126"/>
                  </a:lnTo>
                  <a:lnTo>
                    <a:pt x="76" y="126"/>
                  </a:lnTo>
                  <a:lnTo>
                    <a:pt x="76" y="124"/>
                  </a:lnTo>
                  <a:lnTo>
                    <a:pt x="76" y="123"/>
                  </a:lnTo>
                  <a:lnTo>
                    <a:pt x="76" y="120"/>
                  </a:lnTo>
                  <a:lnTo>
                    <a:pt x="76" y="117"/>
                  </a:lnTo>
                  <a:lnTo>
                    <a:pt x="76" y="114"/>
                  </a:lnTo>
                  <a:lnTo>
                    <a:pt x="76" y="110"/>
                  </a:lnTo>
                  <a:lnTo>
                    <a:pt x="76" y="106"/>
                  </a:lnTo>
                  <a:lnTo>
                    <a:pt x="75" y="103"/>
                  </a:lnTo>
                  <a:lnTo>
                    <a:pt x="75" y="100"/>
                  </a:lnTo>
                  <a:lnTo>
                    <a:pt x="75" y="97"/>
                  </a:lnTo>
                  <a:lnTo>
                    <a:pt x="75" y="93"/>
                  </a:lnTo>
                  <a:lnTo>
                    <a:pt x="75" y="91"/>
                  </a:lnTo>
                  <a:lnTo>
                    <a:pt x="75" y="88"/>
                  </a:lnTo>
                  <a:lnTo>
                    <a:pt x="75" y="87"/>
                  </a:lnTo>
                  <a:lnTo>
                    <a:pt x="75" y="86"/>
                  </a:lnTo>
                  <a:lnTo>
                    <a:pt x="74" y="87"/>
                  </a:lnTo>
                  <a:lnTo>
                    <a:pt x="74" y="89"/>
                  </a:lnTo>
                  <a:lnTo>
                    <a:pt x="74" y="91"/>
                  </a:lnTo>
                  <a:lnTo>
                    <a:pt x="74" y="93"/>
                  </a:lnTo>
                  <a:lnTo>
                    <a:pt x="74" y="97"/>
                  </a:lnTo>
                  <a:lnTo>
                    <a:pt x="74" y="100"/>
                  </a:lnTo>
                  <a:lnTo>
                    <a:pt x="74" y="103"/>
                  </a:lnTo>
                  <a:lnTo>
                    <a:pt x="74" y="106"/>
                  </a:lnTo>
                  <a:lnTo>
                    <a:pt x="72" y="110"/>
                  </a:lnTo>
                  <a:lnTo>
                    <a:pt x="71" y="113"/>
                  </a:lnTo>
                  <a:lnTo>
                    <a:pt x="70" y="117"/>
                  </a:lnTo>
                  <a:lnTo>
                    <a:pt x="68" y="119"/>
                  </a:lnTo>
                  <a:lnTo>
                    <a:pt x="65" y="122"/>
                  </a:lnTo>
                  <a:lnTo>
                    <a:pt x="62" y="124"/>
                  </a:lnTo>
                  <a:lnTo>
                    <a:pt x="58" y="124"/>
                  </a:lnTo>
                  <a:lnTo>
                    <a:pt x="55" y="124"/>
                  </a:lnTo>
                  <a:lnTo>
                    <a:pt x="48" y="124"/>
                  </a:lnTo>
                  <a:lnTo>
                    <a:pt x="43" y="124"/>
                  </a:lnTo>
                  <a:lnTo>
                    <a:pt x="37" y="123"/>
                  </a:lnTo>
                  <a:lnTo>
                    <a:pt x="33" y="121"/>
                  </a:lnTo>
                  <a:lnTo>
                    <a:pt x="29" y="120"/>
                  </a:lnTo>
                  <a:lnTo>
                    <a:pt x="25" y="119"/>
                  </a:lnTo>
                  <a:lnTo>
                    <a:pt x="21" y="117"/>
                  </a:lnTo>
                  <a:lnTo>
                    <a:pt x="19" y="113"/>
                  </a:lnTo>
                  <a:lnTo>
                    <a:pt x="16" y="111"/>
                  </a:lnTo>
                  <a:lnTo>
                    <a:pt x="14" y="108"/>
                  </a:lnTo>
                  <a:lnTo>
                    <a:pt x="12" y="107"/>
                  </a:lnTo>
                  <a:lnTo>
                    <a:pt x="11" y="103"/>
                  </a:lnTo>
                  <a:lnTo>
                    <a:pt x="9" y="101"/>
                  </a:lnTo>
                  <a:lnTo>
                    <a:pt x="8" y="98"/>
                  </a:lnTo>
                  <a:lnTo>
                    <a:pt x="8" y="94"/>
                  </a:lnTo>
                  <a:lnTo>
                    <a:pt x="8" y="91"/>
                  </a:lnTo>
                  <a:lnTo>
                    <a:pt x="8" y="87"/>
                  </a:lnTo>
                  <a:lnTo>
                    <a:pt x="8" y="84"/>
                  </a:lnTo>
                  <a:lnTo>
                    <a:pt x="8" y="81"/>
                  </a:lnTo>
                  <a:lnTo>
                    <a:pt x="10" y="77"/>
                  </a:lnTo>
                  <a:lnTo>
                    <a:pt x="11" y="75"/>
                  </a:lnTo>
                  <a:lnTo>
                    <a:pt x="13" y="73"/>
                  </a:lnTo>
                  <a:lnTo>
                    <a:pt x="15" y="71"/>
                  </a:lnTo>
                  <a:lnTo>
                    <a:pt x="17" y="69"/>
                  </a:lnTo>
                  <a:lnTo>
                    <a:pt x="19" y="69"/>
                  </a:lnTo>
                  <a:lnTo>
                    <a:pt x="21" y="68"/>
                  </a:lnTo>
                  <a:lnTo>
                    <a:pt x="22" y="68"/>
                  </a:lnTo>
                  <a:lnTo>
                    <a:pt x="25" y="66"/>
                  </a:lnTo>
                  <a:lnTo>
                    <a:pt x="27" y="66"/>
                  </a:lnTo>
                  <a:lnTo>
                    <a:pt x="29" y="66"/>
                  </a:lnTo>
                  <a:lnTo>
                    <a:pt x="31" y="66"/>
                  </a:lnTo>
                  <a:lnTo>
                    <a:pt x="34" y="64"/>
                  </a:lnTo>
                  <a:lnTo>
                    <a:pt x="36" y="65"/>
                  </a:lnTo>
                  <a:lnTo>
                    <a:pt x="38" y="65"/>
                  </a:lnTo>
                  <a:lnTo>
                    <a:pt x="41" y="66"/>
                  </a:lnTo>
                  <a:lnTo>
                    <a:pt x="45" y="66"/>
                  </a:lnTo>
                  <a:lnTo>
                    <a:pt x="49" y="67"/>
                  </a:lnTo>
                  <a:lnTo>
                    <a:pt x="52" y="67"/>
                  </a:lnTo>
                  <a:lnTo>
                    <a:pt x="56" y="69"/>
                  </a:lnTo>
                  <a:lnTo>
                    <a:pt x="61" y="69"/>
                  </a:lnTo>
                  <a:lnTo>
                    <a:pt x="64" y="71"/>
                  </a:lnTo>
                  <a:lnTo>
                    <a:pt x="68" y="72"/>
                  </a:lnTo>
                  <a:lnTo>
                    <a:pt x="71" y="74"/>
                  </a:lnTo>
                  <a:lnTo>
                    <a:pt x="74" y="74"/>
                  </a:lnTo>
                  <a:lnTo>
                    <a:pt x="76" y="76"/>
                  </a:lnTo>
                  <a:lnTo>
                    <a:pt x="79" y="76"/>
                  </a:lnTo>
                  <a:lnTo>
                    <a:pt x="80" y="77"/>
                  </a:lnTo>
                  <a:lnTo>
                    <a:pt x="81" y="77"/>
                  </a:lnTo>
                  <a:lnTo>
                    <a:pt x="80" y="77"/>
                  </a:lnTo>
                  <a:lnTo>
                    <a:pt x="80" y="76"/>
                  </a:lnTo>
                  <a:lnTo>
                    <a:pt x="80" y="74"/>
                  </a:lnTo>
                  <a:lnTo>
                    <a:pt x="80" y="72"/>
                  </a:lnTo>
                  <a:lnTo>
                    <a:pt x="80" y="71"/>
                  </a:lnTo>
                  <a:lnTo>
                    <a:pt x="80" y="69"/>
                  </a:lnTo>
                  <a:lnTo>
                    <a:pt x="80" y="68"/>
                  </a:lnTo>
                  <a:lnTo>
                    <a:pt x="81" y="66"/>
                  </a:lnTo>
                  <a:lnTo>
                    <a:pt x="77" y="66"/>
                  </a:lnTo>
                  <a:lnTo>
                    <a:pt x="74" y="66"/>
                  </a:lnTo>
                  <a:lnTo>
                    <a:pt x="71" y="66"/>
                  </a:lnTo>
                  <a:lnTo>
                    <a:pt x="68" y="65"/>
                  </a:lnTo>
                  <a:lnTo>
                    <a:pt x="63" y="65"/>
                  </a:lnTo>
                  <a:lnTo>
                    <a:pt x="59" y="63"/>
                  </a:lnTo>
                  <a:lnTo>
                    <a:pt x="56" y="63"/>
                  </a:lnTo>
                  <a:lnTo>
                    <a:pt x="52" y="62"/>
                  </a:lnTo>
                  <a:lnTo>
                    <a:pt x="48" y="62"/>
                  </a:lnTo>
                  <a:lnTo>
                    <a:pt x="44" y="60"/>
                  </a:lnTo>
                  <a:lnTo>
                    <a:pt x="40" y="60"/>
                  </a:lnTo>
                  <a:lnTo>
                    <a:pt x="37" y="58"/>
                  </a:lnTo>
                  <a:lnTo>
                    <a:pt x="33" y="58"/>
                  </a:lnTo>
                  <a:lnTo>
                    <a:pt x="30" y="56"/>
                  </a:lnTo>
                  <a:lnTo>
                    <a:pt x="28" y="55"/>
                  </a:lnTo>
                  <a:lnTo>
                    <a:pt x="26" y="53"/>
                  </a:lnTo>
                  <a:lnTo>
                    <a:pt x="24" y="53"/>
                  </a:lnTo>
                  <a:lnTo>
                    <a:pt x="23" y="52"/>
                  </a:lnTo>
                  <a:lnTo>
                    <a:pt x="21" y="50"/>
                  </a:lnTo>
                  <a:lnTo>
                    <a:pt x="21" y="48"/>
                  </a:lnTo>
                  <a:lnTo>
                    <a:pt x="19" y="46"/>
                  </a:lnTo>
                  <a:lnTo>
                    <a:pt x="18" y="43"/>
                  </a:lnTo>
                  <a:lnTo>
                    <a:pt x="17" y="41"/>
                  </a:lnTo>
                  <a:lnTo>
                    <a:pt x="17" y="37"/>
                  </a:lnTo>
                  <a:lnTo>
                    <a:pt x="16" y="35"/>
                  </a:lnTo>
                  <a:lnTo>
                    <a:pt x="16" y="32"/>
                  </a:lnTo>
                  <a:lnTo>
                    <a:pt x="16" y="29"/>
                  </a:lnTo>
                  <a:lnTo>
                    <a:pt x="17" y="25"/>
                  </a:lnTo>
                  <a:lnTo>
                    <a:pt x="17" y="24"/>
                  </a:lnTo>
                  <a:lnTo>
                    <a:pt x="19" y="20"/>
                  </a:lnTo>
                  <a:lnTo>
                    <a:pt x="22" y="19"/>
                  </a:lnTo>
                  <a:lnTo>
                    <a:pt x="26" y="16"/>
                  </a:lnTo>
                  <a:lnTo>
                    <a:pt x="30" y="16"/>
                  </a:lnTo>
                  <a:lnTo>
                    <a:pt x="34" y="15"/>
                  </a:lnTo>
                  <a:lnTo>
                    <a:pt x="37" y="16"/>
                  </a:lnTo>
                  <a:lnTo>
                    <a:pt x="40" y="16"/>
                  </a:lnTo>
                  <a:lnTo>
                    <a:pt x="42" y="18"/>
                  </a:lnTo>
                  <a:lnTo>
                    <a:pt x="45" y="20"/>
                  </a:lnTo>
                  <a:lnTo>
                    <a:pt x="47" y="22"/>
                  </a:lnTo>
                  <a:lnTo>
                    <a:pt x="49" y="24"/>
                  </a:lnTo>
                  <a:lnTo>
                    <a:pt x="49" y="28"/>
                  </a:lnTo>
                  <a:lnTo>
                    <a:pt x="49" y="30"/>
                  </a:lnTo>
                  <a:lnTo>
                    <a:pt x="48" y="32"/>
                  </a:lnTo>
                  <a:lnTo>
                    <a:pt x="48" y="34"/>
                  </a:lnTo>
                  <a:lnTo>
                    <a:pt x="46" y="36"/>
                  </a:lnTo>
                  <a:lnTo>
                    <a:pt x="45" y="38"/>
                  </a:lnTo>
                  <a:lnTo>
                    <a:pt x="41" y="40"/>
                  </a:lnTo>
                  <a:lnTo>
                    <a:pt x="39" y="40"/>
                  </a:lnTo>
                  <a:lnTo>
                    <a:pt x="37" y="40"/>
                  </a:lnTo>
                  <a:lnTo>
                    <a:pt x="36" y="40"/>
                  </a:lnTo>
                  <a:lnTo>
                    <a:pt x="36" y="39"/>
                  </a:lnTo>
                  <a:lnTo>
                    <a:pt x="34" y="39"/>
                  </a:lnTo>
                  <a:lnTo>
                    <a:pt x="34" y="37"/>
                  </a:lnTo>
                  <a:lnTo>
                    <a:pt x="33" y="36"/>
                  </a:lnTo>
                  <a:lnTo>
                    <a:pt x="33" y="34"/>
                  </a:lnTo>
                  <a:lnTo>
                    <a:pt x="32" y="34"/>
                  </a:lnTo>
                  <a:lnTo>
                    <a:pt x="32" y="32"/>
                  </a:lnTo>
                  <a:lnTo>
                    <a:pt x="32" y="31"/>
                  </a:lnTo>
                  <a:lnTo>
                    <a:pt x="32" y="30"/>
                  </a:lnTo>
                  <a:lnTo>
                    <a:pt x="32" y="28"/>
                  </a:lnTo>
                  <a:lnTo>
                    <a:pt x="30" y="30"/>
                  </a:lnTo>
                  <a:lnTo>
                    <a:pt x="29" y="31"/>
                  </a:lnTo>
                  <a:lnTo>
                    <a:pt x="27" y="33"/>
                  </a:lnTo>
                  <a:lnTo>
                    <a:pt x="27" y="35"/>
                  </a:lnTo>
                  <a:lnTo>
                    <a:pt x="27" y="36"/>
                  </a:lnTo>
                  <a:lnTo>
                    <a:pt x="25" y="38"/>
                  </a:lnTo>
                  <a:lnTo>
                    <a:pt x="25" y="40"/>
                  </a:lnTo>
                  <a:lnTo>
                    <a:pt x="25" y="42"/>
                  </a:lnTo>
                  <a:lnTo>
                    <a:pt x="25" y="44"/>
                  </a:lnTo>
                  <a:lnTo>
                    <a:pt x="26" y="44"/>
                  </a:lnTo>
                  <a:lnTo>
                    <a:pt x="28" y="46"/>
                  </a:lnTo>
                  <a:lnTo>
                    <a:pt x="32" y="47"/>
                  </a:lnTo>
                  <a:lnTo>
                    <a:pt x="35" y="49"/>
                  </a:lnTo>
                  <a:lnTo>
                    <a:pt x="39" y="49"/>
                  </a:lnTo>
                  <a:lnTo>
                    <a:pt x="42" y="50"/>
                  </a:lnTo>
                  <a:lnTo>
                    <a:pt x="46" y="51"/>
                  </a:lnTo>
                  <a:lnTo>
                    <a:pt x="49" y="52"/>
                  </a:lnTo>
                  <a:lnTo>
                    <a:pt x="54" y="52"/>
                  </a:lnTo>
                  <a:lnTo>
                    <a:pt x="55" y="54"/>
                  </a:lnTo>
                  <a:lnTo>
                    <a:pt x="59" y="55"/>
                  </a:lnTo>
                  <a:lnTo>
                    <a:pt x="61" y="55"/>
                  </a:lnTo>
                  <a:lnTo>
                    <a:pt x="64" y="55"/>
                  </a:lnTo>
                  <a:lnTo>
                    <a:pt x="66" y="55"/>
                  </a:lnTo>
                  <a:lnTo>
                    <a:pt x="66" y="54"/>
                  </a:lnTo>
                  <a:lnTo>
                    <a:pt x="66" y="52"/>
                  </a:lnTo>
                  <a:lnTo>
                    <a:pt x="64" y="52"/>
                  </a:lnTo>
                  <a:lnTo>
                    <a:pt x="63" y="52"/>
                  </a:lnTo>
                  <a:lnTo>
                    <a:pt x="63" y="51"/>
                  </a:lnTo>
                  <a:lnTo>
                    <a:pt x="61" y="50"/>
                  </a:lnTo>
                  <a:lnTo>
                    <a:pt x="61" y="49"/>
                  </a:lnTo>
                  <a:lnTo>
                    <a:pt x="61" y="47"/>
                  </a:lnTo>
                  <a:lnTo>
                    <a:pt x="61" y="45"/>
                  </a:lnTo>
                  <a:lnTo>
                    <a:pt x="59" y="43"/>
                  </a:lnTo>
                  <a:lnTo>
                    <a:pt x="59" y="41"/>
                  </a:lnTo>
                  <a:lnTo>
                    <a:pt x="58" y="40"/>
                  </a:lnTo>
                  <a:lnTo>
                    <a:pt x="58" y="36"/>
                  </a:lnTo>
                  <a:lnTo>
                    <a:pt x="58" y="33"/>
                  </a:lnTo>
                  <a:lnTo>
                    <a:pt x="58" y="30"/>
                  </a:lnTo>
                  <a:lnTo>
                    <a:pt x="58" y="26"/>
                  </a:lnTo>
                  <a:lnTo>
                    <a:pt x="59" y="20"/>
                  </a:lnTo>
                  <a:lnTo>
                    <a:pt x="59" y="19"/>
                  </a:lnTo>
                  <a:lnTo>
                    <a:pt x="61" y="17"/>
                  </a:lnTo>
                  <a:lnTo>
                    <a:pt x="61" y="15"/>
                  </a:lnTo>
                  <a:lnTo>
                    <a:pt x="62" y="13"/>
                  </a:lnTo>
                  <a:lnTo>
                    <a:pt x="62" y="12"/>
                  </a:lnTo>
                  <a:lnTo>
                    <a:pt x="64" y="10"/>
                  </a:lnTo>
                  <a:lnTo>
                    <a:pt x="64" y="9"/>
                  </a:lnTo>
                  <a:lnTo>
                    <a:pt x="66" y="7"/>
                  </a:lnTo>
                  <a:lnTo>
                    <a:pt x="66" y="5"/>
                  </a:lnTo>
                  <a:lnTo>
                    <a:pt x="68" y="3"/>
                  </a:lnTo>
                  <a:lnTo>
                    <a:pt x="69" y="1"/>
                  </a:lnTo>
                  <a:lnTo>
                    <a:pt x="70" y="0"/>
                  </a:lnTo>
                </a:path>
              </a:pathLst>
            </a:custGeom>
            <a:solidFill>
              <a:srgbClr val="F8F8F8"/>
            </a:solidFill>
            <a:ln w="6350">
              <a:solidFill>
                <a:srgbClr val="DDDDDD"/>
              </a:solidFill>
              <a:round/>
              <a:headEnd/>
              <a:tailEnd/>
            </a:ln>
          </p:spPr>
          <p:txBody>
            <a:bodyPr/>
            <a:lstStyle/>
            <a:p>
              <a:endParaRPr lang="it-IT"/>
            </a:p>
          </p:txBody>
        </p:sp>
        <p:sp>
          <p:nvSpPr>
            <p:cNvPr id="16492" name="Freeform 112"/>
            <p:cNvSpPr>
              <a:spLocks/>
            </p:cNvSpPr>
            <p:nvPr/>
          </p:nvSpPr>
          <p:spPr bwMode="auto">
            <a:xfrm>
              <a:off x="1130" y="1465"/>
              <a:ext cx="324" cy="105"/>
            </a:xfrm>
            <a:custGeom>
              <a:avLst/>
              <a:gdLst>
                <a:gd name="T0" fmla="*/ 8 w 164"/>
                <a:gd name="T1" fmla="*/ 6 h 114"/>
                <a:gd name="T2" fmla="*/ 55 w 164"/>
                <a:gd name="T3" fmla="*/ 6 h 114"/>
                <a:gd name="T4" fmla="*/ 109 w 164"/>
                <a:gd name="T5" fmla="*/ 4 h 114"/>
                <a:gd name="T6" fmla="*/ 140 w 164"/>
                <a:gd name="T7" fmla="*/ 1 h 114"/>
                <a:gd name="T8" fmla="*/ 332 w 164"/>
                <a:gd name="T9" fmla="*/ 9 h 114"/>
                <a:gd name="T10" fmla="*/ 524 w 164"/>
                <a:gd name="T11" fmla="*/ 15 h 114"/>
                <a:gd name="T12" fmla="*/ 632 w 164"/>
                <a:gd name="T13" fmla="*/ 16 h 114"/>
                <a:gd name="T14" fmla="*/ 688 w 164"/>
                <a:gd name="T15" fmla="*/ 16 h 114"/>
                <a:gd name="T16" fmla="*/ 664 w 164"/>
                <a:gd name="T17" fmla="*/ 30 h 114"/>
                <a:gd name="T18" fmla="*/ 664 w 164"/>
                <a:gd name="T19" fmla="*/ 53 h 114"/>
                <a:gd name="T20" fmla="*/ 719 w 164"/>
                <a:gd name="T21" fmla="*/ 73 h 114"/>
                <a:gd name="T22" fmla="*/ 780 w 164"/>
                <a:gd name="T23" fmla="*/ 84 h 114"/>
                <a:gd name="T24" fmla="*/ 824 w 164"/>
                <a:gd name="T25" fmla="*/ 82 h 114"/>
                <a:gd name="T26" fmla="*/ 840 w 164"/>
                <a:gd name="T27" fmla="*/ 69 h 114"/>
                <a:gd name="T28" fmla="*/ 885 w 164"/>
                <a:gd name="T29" fmla="*/ 53 h 114"/>
                <a:gd name="T30" fmla="*/ 1012 w 164"/>
                <a:gd name="T31" fmla="*/ 41 h 114"/>
                <a:gd name="T32" fmla="*/ 1073 w 164"/>
                <a:gd name="T33" fmla="*/ 37 h 114"/>
                <a:gd name="T34" fmla="*/ 1081 w 164"/>
                <a:gd name="T35" fmla="*/ 28 h 114"/>
                <a:gd name="T36" fmla="*/ 1096 w 164"/>
                <a:gd name="T37" fmla="*/ 19 h 114"/>
                <a:gd name="T38" fmla="*/ 1108 w 164"/>
                <a:gd name="T39" fmla="*/ 14 h 114"/>
                <a:gd name="T40" fmla="*/ 1124 w 164"/>
                <a:gd name="T41" fmla="*/ 34 h 114"/>
                <a:gd name="T42" fmla="*/ 1179 w 164"/>
                <a:gd name="T43" fmla="*/ 57 h 114"/>
                <a:gd name="T44" fmla="*/ 1217 w 164"/>
                <a:gd name="T45" fmla="*/ 75 h 114"/>
                <a:gd name="T46" fmla="*/ 1249 w 164"/>
                <a:gd name="T47" fmla="*/ 83 h 114"/>
                <a:gd name="T48" fmla="*/ 1201 w 164"/>
                <a:gd name="T49" fmla="*/ 85 h 114"/>
                <a:gd name="T50" fmla="*/ 1108 w 164"/>
                <a:gd name="T51" fmla="*/ 87 h 114"/>
                <a:gd name="T52" fmla="*/ 988 w 164"/>
                <a:gd name="T53" fmla="*/ 88 h 114"/>
                <a:gd name="T54" fmla="*/ 840 w 164"/>
                <a:gd name="T55" fmla="*/ 88 h 114"/>
                <a:gd name="T56" fmla="*/ 780 w 164"/>
                <a:gd name="T57" fmla="*/ 88 h 114"/>
                <a:gd name="T58" fmla="*/ 719 w 164"/>
                <a:gd name="T59" fmla="*/ 84 h 114"/>
                <a:gd name="T60" fmla="*/ 624 w 164"/>
                <a:gd name="T61" fmla="*/ 79 h 114"/>
                <a:gd name="T62" fmla="*/ 561 w 164"/>
                <a:gd name="T63" fmla="*/ 74 h 114"/>
                <a:gd name="T64" fmla="*/ 516 w 164"/>
                <a:gd name="T65" fmla="*/ 70 h 114"/>
                <a:gd name="T66" fmla="*/ 492 w 164"/>
                <a:gd name="T67" fmla="*/ 64 h 114"/>
                <a:gd name="T68" fmla="*/ 448 w 164"/>
                <a:gd name="T69" fmla="*/ 61 h 114"/>
                <a:gd name="T70" fmla="*/ 417 w 164"/>
                <a:gd name="T71" fmla="*/ 59 h 114"/>
                <a:gd name="T72" fmla="*/ 379 w 164"/>
                <a:gd name="T73" fmla="*/ 59 h 114"/>
                <a:gd name="T74" fmla="*/ 332 w 164"/>
                <a:gd name="T75" fmla="*/ 54 h 114"/>
                <a:gd name="T76" fmla="*/ 277 w 164"/>
                <a:gd name="T77" fmla="*/ 49 h 114"/>
                <a:gd name="T78" fmla="*/ 253 w 164"/>
                <a:gd name="T79" fmla="*/ 45 h 114"/>
                <a:gd name="T80" fmla="*/ 269 w 164"/>
                <a:gd name="T81" fmla="*/ 43 h 114"/>
                <a:gd name="T82" fmla="*/ 316 w 164"/>
                <a:gd name="T83" fmla="*/ 42 h 114"/>
                <a:gd name="T84" fmla="*/ 379 w 164"/>
                <a:gd name="T85" fmla="*/ 41 h 114"/>
                <a:gd name="T86" fmla="*/ 417 w 164"/>
                <a:gd name="T87" fmla="*/ 41 h 114"/>
                <a:gd name="T88" fmla="*/ 379 w 164"/>
                <a:gd name="T89" fmla="*/ 25 h 114"/>
                <a:gd name="T90" fmla="*/ 277 w 164"/>
                <a:gd name="T91" fmla="*/ 15 h 114"/>
                <a:gd name="T92" fmla="*/ 140 w 164"/>
                <a:gd name="T93" fmla="*/ 13 h 114"/>
                <a:gd name="T94" fmla="*/ 24 w 164"/>
                <a:gd name="T95" fmla="*/ 7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0" y="8"/>
                  </a:moveTo>
                  <a:lnTo>
                    <a:pt x="0" y="8"/>
                  </a:lnTo>
                  <a:lnTo>
                    <a:pt x="1" y="8"/>
                  </a:lnTo>
                  <a:lnTo>
                    <a:pt x="3" y="7"/>
                  </a:lnTo>
                  <a:lnTo>
                    <a:pt x="4" y="7"/>
                  </a:lnTo>
                  <a:lnTo>
                    <a:pt x="5" y="6"/>
                  </a:lnTo>
                  <a:lnTo>
                    <a:pt x="7" y="6"/>
                  </a:lnTo>
                  <a:lnTo>
                    <a:pt x="9" y="4"/>
                  </a:lnTo>
                  <a:lnTo>
                    <a:pt x="10" y="4"/>
                  </a:lnTo>
                  <a:lnTo>
                    <a:pt x="12" y="4"/>
                  </a:lnTo>
                  <a:lnTo>
                    <a:pt x="14" y="4"/>
                  </a:lnTo>
                  <a:lnTo>
                    <a:pt x="16" y="2"/>
                  </a:lnTo>
                  <a:lnTo>
                    <a:pt x="17" y="1"/>
                  </a:lnTo>
                  <a:lnTo>
                    <a:pt x="18" y="1"/>
                  </a:lnTo>
                  <a:lnTo>
                    <a:pt x="19" y="0"/>
                  </a:lnTo>
                  <a:lnTo>
                    <a:pt x="27" y="5"/>
                  </a:lnTo>
                  <a:lnTo>
                    <a:pt x="36" y="9"/>
                  </a:lnTo>
                  <a:lnTo>
                    <a:pt x="43" y="12"/>
                  </a:lnTo>
                  <a:lnTo>
                    <a:pt x="51" y="13"/>
                  </a:lnTo>
                  <a:lnTo>
                    <a:pt x="56" y="16"/>
                  </a:lnTo>
                  <a:lnTo>
                    <a:pt x="63" y="17"/>
                  </a:lnTo>
                  <a:lnTo>
                    <a:pt x="68" y="18"/>
                  </a:lnTo>
                  <a:lnTo>
                    <a:pt x="73" y="18"/>
                  </a:lnTo>
                  <a:lnTo>
                    <a:pt x="76" y="19"/>
                  </a:lnTo>
                  <a:lnTo>
                    <a:pt x="80" y="19"/>
                  </a:lnTo>
                  <a:lnTo>
                    <a:pt x="82" y="19"/>
                  </a:lnTo>
                  <a:lnTo>
                    <a:pt x="85" y="19"/>
                  </a:lnTo>
                  <a:lnTo>
                    <a:pt x="86" y="19"/>
                  </a:lnTo>
                  <a:lnTo>
                    <a:pt x="88" y="19"/>
                  </a:lnTo>
                  <a:lnTo>
                    <a:pt x="89" y="19"/>
                  </a:lnTo>
                  <a:lnTo>
                    <a:pt x="90" y="18"/>
                  </a:lnTo>
                  <a:lnTo>
                    <a:pt x="88" y="26"/>
                  </a:lnTo>
                  <a:lnTo>
                    <a:pt x="87" y="32"/>
                  </a:lnTo>
                  <a:lnTo>
                    <a:pt x="86" y="39"/>
                  </a:lnTo>
                  <a:lnTo>
                    <a:pt x="86" y="45"/>
                  </a:lnTo>
                  <a:lnTo>
                    <a:pt x="86" y="52"/>
                  </a:lnTo>
                  <a:lnTo>
                    <a:pt x="86" y="60"/>
                  </a:lnTo>
                  <a:lnTo>
                    <a:pt x="86" y="67"/>
                  </a:lnTo>
                  <a:lnTo>
                    <a:pt x="88" y="73"/>
                  </a:lnTo>
                  <a:lnTo>
                    <a:pt x="89" y="80"/>
                  </a:lnTo>
                  <a:lnTo>
                    <a:pt x="91" y="87"/>
                  </a:lnTo>
                  <a:lnTo>
                    <a:pt x="93" y="93"/>
                  </a:lnTo>
                  <a:lnTo>
                    <a:pt x="94" y="98"/>
                  </a:lnTo>
                  <a:lnTo>
                    <a:pt x="96" y="102"/>
                  </a:lnTo>
                  <a:lnTo>
                    <a:pt x="99" y="105"/>
                  </a:lnTo>
                  <a:lnTo>
                    <a:pt x="101" y="108"/>
                  </a:lnTo>
                  <a:lnTo>
                    <a:pt x="105" y="108"/>
                  </a:lnTo>
                  <a:lnTo>
                    <a:pt x="105" y="109"/>
                  </a:lnTo>
                  <a:lnTo>
                    <a:pt x="107" y="107"/>
                  </a:lnTo>
                  <a:lnTo>
                    <a:pt x="107" y="105"/>
                  </a:lnTo>
                  <a:lnTo>
                    <a:pt x="108" y="102"/>
                  </a:lnTo>
                  <a:lnTo>
                    <a:pt x="108" y="98"/>
                  </a:lnTo>
                  <a:lnTo>
                    <a:pt x="109" y="94"/>
                  </a:lnTo>
                  <a:lnTo>
                    <a:pt x="109" y="88"/>
                  </a:lnTo>
                  <a:lnTo>
                    <a:pt x="110" y="83"/>
                  </a:lnTo>
                  <a:lnTo>
                    <a:pt x="111" y="79"/>
                  </a:lnTo>
                  <a:lnTo>
                    <a:pt x="113" y="73"/>
                  </a:lnTo>
                  <a:lnTo>
                    <a:pt x="115" y="68"/>
                  </a:lnTo>
                  <a:lnTo>
                    <a:pt x="118" y="63"/>
                  </a:lnTo>
                  <a:lnTo>
                    <a:pt x="121" y="60"/>
                  </a:lnTo>
                  <a:lnTo>
                    <a:pt x="126" y="55"/>
                  </a:lnTo>
                  <a:lnTo>
                    <a:pt x="131" y="52"/>
                  </a:lnTo>
                  <a:lnTo>
                    <a:pt x="139" y="49"/>
                  </a:lnTo>
                  <a:lnTo>
                    <a:pt x="139" y="47"/>
                  </a:lnTo>
                  <a:lnTo>
                    <a:pt x="140" y="45"/>
                  </a:lnTo>
                  <a:lnTo>
                    <a:pt x="140" y="43"/>
                  </a:lnTo>
                  <a:lnTo>
                    <a:pt x="140" y="39"/>
                  </a:lnTo>
                  <a:lnTo>
                    <a:pt x="140" y="36"/>
                  </a:lnTo>
                  <a:lnTo>
                    <a:pt x="142" y="33"/>
                  </a:lnTo>
                  <a:lnTo>
                    <a:pt x="142" y="31"/>
                  </a:lnTo>
                  <a:lnTo>
                    <a:pt x="142" y="28"/>
                  </a:lnTo>
                  <a:lnTo>
                    <a:pt x="142" y="25"/>
                  </a:lnTo>
                  <a:lnTo>
                    <a:pt x="143" y="21"/>
                  </a:lnTo>
                  <a:lnTo>
                    <a:pt x="143" y="20"/>
                  </a:lnTo>
                  <a:lnTo>
                    <a:pt x="144" y="18"/>
                  </a:lnTo>
                  <a:lnTo>
                    <a:pt x="144" y="17"/>
                  </a:lnTo>
                  <a:lnTo>
                    <a:pt x="145" y="16"/>
                  </a:lnTo>
                  <a:lnTo>
                    <a:pt x="145" y="25"/>
                  </a:lnTo>
                  <a:lnTo>
                    <a:pt x="146" y="34"/>
                  </a:lnTo>
                  <a:lnTo>
                    <a:pt x="146" y="43"/>
                  </a:lnTo>
                  <a:lnTo>
                    <a:pt x="148" y="51"/>
                  </a:lnTo>
                  <a:lnTo>
                    <a:pt x="149" y="59"/>
                  </a:lnTo>
                  <a:lnTo>
                    <a:pt x="151" y="66"/>
                  </a:lnTo>
                  <a:lnTo>
                    <a:pt x="153" y="73"/>
                  </a:lnTo>
                  <a:lnTo>
                    <a:pt x="155" y="79"/>
                  </a:lnTo>
                  <a:lnTo>
                    <a:pt x="155" y="86"/>
                  </a:lnTo>
                  <a:lnTo>
                    <a:pt x="156" y="91"/>
                  </a:lnTo>
                  <a:lnTo>
                    <a:pt x="158" y="96"/>
                  </a:lnTo>
                  <a:lnTo>
                    <a:pt x="160" y="100"/>
                  </a:lnTo>
                  <a:lnTo>
                    <a:pt x="160" y="103"/>
                  </a:lnTo>
                  <a:lnTo>
                    <a:pt x="162" y="105"/>
                  </a:lnTo>
                  <a:lnTo>
                    <a:pt x="162" y="106"/>
                  </a:lnTo>
                  <a:lnTo>
                    <a:pt x="163" y="106"/>
                  </a:lnTo>
                  <a:lnTo>
                    <a:pt x="160" y="108"/>
                  </a:lnTo>
                  <a:lnTo>
                    <a:pt x="158" y="108"/>
                  </a:lnTo>
                  <a:lnTo>
                    <a:pt x="156" y="109"/>
                  </a:lnTo>
                  <a:lnTo>
                    <a:pt x="154" y="109"/>
                  </a:lnTo>
                  <a:lnTo>
                    <a:pt x="150" y="111"/>
                  </a:lnTo>
                  <a:lnTo>
                    <a:pt x="148" y="111"/>
                  </a:lnTo>
                  <a:lnTo>
                    <a:pt x="144" y="111"/>
                  </a:lnTo>
                  <a:lnTo>
                    <a:pt x="142" y="111"/>
                  </a:lnTo>
                  <a:lnTo>
                    <a:pt x="137" y="112"/>
                  </a:lnTo>
                  <a:lnTo>
                    <a:pt x="134" y="112"/>
                  </a:lnTo>
                  <a:lnTo>
                    <a:pt x="128" y="112"/>
                  </a:lnTo>
                  <a:lnTo>
                    <a:pt x="125" y="112"/>
                  </a:lnTo>
                  <a:lnTo>
                    <a:pt x="119" y="113"/>
                  </a:lnTo>
                  <a:lnTo>
                    <a:pt x="115" y="113"/>
                  </a:lnTo>
                  <a:lnTo>
                    <a:pt x="109" y="113"/>
                  </a:lnTo>
                  <a:lnTo>
                    <a:pt x="105" y="113"/>
                  </a:lnTo>
                  <a:lnTo>
                    <a:pt x="103" y="113"/>
                  </a:lnTo>
                  <a:lnTo>
                    <a:pt x="101" y="113"/>
                  </a:lnTo>
                  <a:lnTo>
                    <a:pt x="100" y="111"/>
                  </a:lnTo>
                  <a:lnTo>
                    <a:pt x="97" y="111"/>
                  </a:lnTo>
                  <a:lnTo>
                    <a:pt x="95" y="109"/>
                  </a:lnTo>
                  <a:lnTo>
                    <a:pt x="93" y="107"/>
                  </a:lnTo>
                  <a:lnTo>
                    <a:pt x="91" y="105"/>
                  </a:lnTo>
                  <a:lnTo>
                    <a:pt x="88" y="104"/>
                  </a:lnTo>
                  <a:lnTo>
                    <a:pt x="85" y="102"/>
                  </a:lnTo>
                  <a:lnTo>
                    <a:pt x="81" y="101"/>
                  </a:lnTo>
                  <a:lnTo>
                    <a:pt x="80" y="99"/>
                  </a:lnTo>
                  <a:lnTo>
                    <a:pt x="76" y="98"/>
                  </a:lnTo>
                  <a:lnTo>
                    <a:pt x="74" y="96"/>
                  </a:lnTo>
                  <a:lnTo>
                    <a:pt x="73" y="94"/>
                  </a:lnTo>
                  <a:lnTo>
                    <a:pt x="71" y="92"/>
                  </a:lnTo>
                  <a:lnTo>
                    <a:pt x="70" y="92"/>
                  </a:lnTo>
                  <a:lnTo>
                    <a:pt x="69" y="90"/>
                  </a:lnTo>
                  <a:lnTo>
                    <a:pt x="67" y="89"/>
                  </a:lnTo>
                  <a:lnTo>
                    <a:pt x="67" y="87"/>
                  </a:lnTo>
                  <a:lnTo>
                    <a:pt x="65" y="86"/>
                  </a:lnTo>
                  <a:lnTo>
                    <a:pt x="65" y="85"/>
                  </a:lnTo>
                  <a:lnTo>
                    <a:pt x="64" y="83"/>
                  </a:lnTo>
                  <a:lnTo>
                    <a:pt x="64" y="81"/>
                  </a:lnTo>
                  <a:lnTo>
                    <a:pt x="62" y="81"/>
                  </a:lnTo>
                  <a:lnTo>
                    <a:pt x="60" y="79"/>
                  </a:lnTo>
                  <a:lnTo>
                    <a:pt x="58" y="78"/>
                  </a:lnTo>
                  <a:lnTo>
                    <a:pt x="58" y="76"/>
                  </a:lnTo>
                  <a:lnTo>
                    <a:pt x="56" y="76"/>
                  </a:lnTo>
                  <a:lnTo>
                    <a:pt x="56" y="75"/>
                  </a:lnTo>
                  <a:lnTo>
                    <a:pt x="54" y="75"/>
                  </a:lnTo>
                  <a:lnTo>
                    <a:pt x="54" y="74"/>
                  </a:lnTo>
                  <a:lnTo>
                    <a:pt x="52" y="75"/>
                  </a:lnTo>
                  <a:lnTo>
                    <a:pt x="51" y="75"/>
                  </a:lnTo>
                  <a:lnTo>
                    <a:pt x="49" y="75"/>
                  </a:lnTo>
                  <a:lnTo>
                    <a:pt x="49" y="73"/>
                  </a:lnTo>
                  <a:lnTo>
                    <a:pt x="47" y="72"/>
                  </a:lnTo>
                  <a:lnTo>
                    <a:pt x="45" y="71"/>
                  </a:lnTo>
                  <a:lnTo>
                    <a:pt x="43" y="69"/>
                  </a:lnTo>
                  <a:lnTo>
                    <a:pt x="41" y="67"/>
                  </a:lnTo>
                  <a:lnTo>
                    <a:pt x="40" y="66"/>
                  </a:lnTo>
                  <a:lnTo>
                    <a:pt x="38" y="64"/>
                  </a:lnTo>
                  <a:lnTo>
                    <a:pt x="36" y="63"/>
                  </a:lnTo>
                  <a:lnTo>
                    <a:pt x="35" y="61"/>
                  </a:lnTo>
                  <a:lnTo>
                    <a:pt x="33" y="60"/>
                  </a:lnTo>
                  <a:lnTo>
                    <a:pt x="33" y="58"/>
                  </a:lnTo>
                  <a:lnTo>
                    <a:pt x="33" y="57"/>
                  </a:lnTo>
                  <a:lnTo>
                    <a:pt x="33" y="55"/>
                  </a:lnTo>
                  <a:lnTo>
                    <a:pt x="34" y="55"/>
                  </a:lnTo>
                  <a:lnTo>
                    <a:pt x="35" y="55"/>
                  </a:lnTo>
                  <a:lnTo>
                    <a:pt x="36" y="54"/>
                  </a:lnTo>
                  <a:lnTo>
                    <a:pt x="38" y="54"/>
                  </a:lnTo>
                  <a:lnTo>
                    <a:pt x="40" y="54"/>
                  </a:lnTo>
                  <a:lnTo>
                    <a:pt x="41" y="54"/>
                  </a:lnTo>
                  <a:lnTo>
                    <a:pt x="44" y="52"/>
                  </a:lnTo>
                  <a:lnTo>
                    <a:pt x="46" y="52"/>
                  </a:lnTo>
                  <a:lnTo>
                    <a:pt x="48" y="52"/>
                  </a:lnTo>
                  <a:lnTo>
                    <a:pt x="49" y="52"/>
                  </a:lnTo>
                  <a:lnTo>
                    <a:pt x="51" y="52"/>
                  </a:lnTo>
                  <a:lnTo>
                    <a:pt x="52" y="52"/>
                  </a:lnTo>
                  <a:lnTo>
                    <a:pt x="54" y="52"/>
                  </a:lnTo>
                  <a:lnTo>
                    <a:pt x="55" y="52"/>
                  </a:lnTo>
                  <a:lnTo>
                    <a:pt x="54" y="44"/>
                  </a:lnTo>
                  <a:lnTo>
                    <a:pt x="52" y="37"/>
                  </a:lnTo>
                  <a:lnTo>
                    <a:pt x="49" y="32"/>
                  </a:lnTo>
                  <a:lnTo>
                    <a:pt x="47" y="26"/>
                  </a:lnTo>
                  <a:lnTo>
                    <a:pt x="43" y="24"/>
                  </a:lnTo>
                  <a:lnTo>
                    <a:pt x="39" y="20"/>
                  </a:lnTo>
                  <a:lnTo>
                    <a:pt x="36" y="18"/>
                  </a:lnTo>
                  <a:lnTo>
                    <a:pt x="32" y="16"/>
                  </a:lnTo>
                  <a:lnTo>
                    <a:pt x="27" y="16"/>
                  </a:lnTo>
                  <a:lnTo>
                    <a:pt x="23" y="16"/>
                  </a:lnTo>
                  <a:lnTo>
                    <a:pt x="18" y="16"/>
                  </a:lnTo>
                  <a:lnTo>
                    <a:pt x="14" y="14"/>
                  </a:lnTo>
                  <a:lnTo>
                    <a:pt x="9" y="14"/>
                  </a:lnTo>
                  <a:lnTo>
                    <a:pt x="6" y="12"/>
                  </a:lnTo>
                  <a:lnTo>
                    <a:pt x="3" y="10"/>
                  </a:lnTo>
                  <a:lnTo>
                    <a:pt x="0" y="8"/>
                  </a:lnTo>
                </a:path>
              </a:pathLst>
            </a:custGeom>
            <a:solidFill>
              <a:srgbClr val="F8F8F8"/>
            </a:solidFill>
            <a:ln w="6350">
              <a:solidFill>
                <a:srgbClr val="DDDDDD"/>
              </a:solidFill>
              <a:round/>
              <a:headEnd/>
              <a:tailEnd/>
            </a:ln>
          </p:spPr>
          <p:txBody>
            <a:bodyPr/>
            <a:lstStyle/>
            <a:p>
              <a:endParaRPr lang="it-IT"/>
            </a:p>
          </p:txBody>
        </p:sp>
        <p:sp>
          <p:nvSpPr>
            <p:cNvPr id="16493" name="Freeform 113"/>
            <p:cNvSpPr>
              <a:spLocks/>
            </p:cNvSpPr>
            <p:nvPr/>
          </p:nvSpPr>
          <p:spPr bwMode="auto">
            <a:xfrm>
              <a:off x="1509" y="1464"/>
              <a:ext cx="323" cy="105"/>
            </a:xfrm>
            <a:custGeom>
              <a:avLst/>
              <a:gdLst>
                <a:gd name="T0" fmla="*/ 1221 w 164"/>
                <a:gd name="T1" fmla="*/ 6 h 114"/>
                <a:gd name="T2" fmla="*/ 1176 w 164"/>
                <a:gd name="T3" fmla="*/ 6 h 114"/>
                <a:gd name="T4" fmla="*/ 1125 w 164"/>
                <a:gd name="T5" fmla="*/ 4 h 114"/>
                <a:gd name="T6" fmla="*/ 1093 w 164"/>
                <a:gd name="T7" fmla="*/ 2 h 114"/>
                <a:gd name="T8" fmla="*/ 892 w 164"/>
                <a:gd name="T9" fmla="*/ 9 h 114"/>
                <a:gd name="T10" fmla="*/ 709 w 164"/>
                <a:gd name="T11" fmla="*/ 15 h 114"/>
                <a:gd name="T12" fmla="*/ 597 w 164"/>
                <a:gd name="T13" fmla="*/ 16 h 114"/>
                <a:gd name="T14" fmla="*/ 551 w 164"/>
                <a:gd name="T15" fmla="*/ 16 h 114"/>
                <a:gd name="T16" fmla="*/ 567 w 164"/>
                <a:gd name="T17" fmla="*/ 30 h 114"/>
                <a:gd name="T18" fmla="*/ 559 w 164"/>
                <a:gd name="T19" fmla="*/ 53 h 114"/>
                <a:gd name="T20" fmla="*/ 520 w 164"/>
                <a:gd name="T21" fmla="*/ 73 h 114"/>
                <a:gd name="T22" fmla="*/ 457 w 164"/>
                <a:gd name="T23" fmla="*/ 84 h 114"/>
                <a:gd name="T24" fmla="*/ 404 w 164"/>
                <a:gd name="T25" fmla="*/ 82 h 114"/>
                <a:gd name="T26" fmla="*/ 380 w 164"/>
                <a:gd name="T27" fmla="*/ 69 h 114"/>
                <a:gd name="T28" fmla="*/ 337 w 164"/>
                <a:gd name="T29" fmla="*/ 54 h 114"/>
                <a:gd name="T30" fmla="*/ 213 w 164"/>
                <a:gd name="T31" fmla="*/ 41 h 114"/>
                <a:gd name="T32" fmla="*/ 160 w 164"/>
                <a:gd name="T33" fmla="*/ 37 h 114"/>
                <a:gd name="T34" fmla="*/ 152 w 164"/>
                <a:gd name="T35" fmla="*/ 29 h 114"/>
                <a:gd name="T36" fmla="*/ 136 w 164"/>
                <a:gd name="T37" fmla="*/ 20 h 114"/>
                <a:gd name="T38" fmla="*/ 128 w 164"/>
                <a:gd name="T39" fmla="*/ 15 h 114"/>
                <a:gd name="T40" fmla="*/ 100 w 164"/>
                <a:gd name="T41" fmla="*/ 34 h 114"/>
                <a:gd name="T42" fmla="*/ 55 w 164"/>
                <a:gd name="T43" fmla="*/ 57 h 114"/>
                <a:gd name="T44" fmla="*/ 16 w 164"/>
                <a:gd name="T45" fmla="*/ 75 h 114"/>
                <a:gd name="T46" fmla="*/ 0 w 164"/>
                <a:gd name="T47" fmla="*/ 84 h 114"/>
                <a:gd name="T48" fmla="*/ 39 w 164"/>
                <a:gd name="T49" fmla="*/ 86 h 114"/>
                <a:gd name="T50" fmla="*/ 124 w 164"/>
                <a:gd name="T51" fmla="*/ 87 h 114"/>
                <a:gd name="T52" fmla="*/ 236 w 164"/>
                <a:gd name="T53" fmla="*/ 88 h 114"/>
                <a:gd name="T54" fmla="*/ 396 w 164"/>
                <a:gd name="T55" fmla="*/ 88 h 114"/>
                <a:gd name="T56" fmla="*/ 457 w 164"/>
                <a:gd name="T57" fmla="*/ 88 h 114"/>
                <a:gd name="T58" fmla="*/ 520 w 164"/>
                <a:gd name="T59" fmla="*/ 84 h 114"/>
                <a:gd name="T60" fmla="*/ 597 w 164"/>
                <a:gd name="T61" fmla="*/ 79 h 114"/>
                <a:gd name="T62" fmla="*/ 672 w 164"/>
                <a:gd name="T63" fmla="*/ 74 h 114"/>
                <a:gd name="T64" fmla="*/ 701 w 164"/>
                <a:gd name="T65" fmla="*/ 70 h 114"/>
                <a:gd name="T66" fmla="*/ 725 w 164"/>
                <a:gd name="T67" fmla="*/ 64 h 114"/>
                <a:gd name="T68" fmla="*/ 764 w 164"/>
                <a:gd name="T69" fmla="*/ 61 h 114"/>
                <a:gd name="T70" fmla="*/ 811 w 164"/>
                <a:gd name="T71" fmla="*/ 59 h 114"/>
                <a:gd name="T72" fmla="*/ 841 w 164"/>
                <a:gd name="T73" fmla="*/ 59 h 114"/>
                <a:gd name="T74" fmla="*/ 892 w 164"/>
                <a:gd name="T75" fmla="*/ 54 h 114"/>
                <a:gd name="T76" fmla="*/ 947 w 164"/>
                <a:gd name="T77" fmla="*/ 49 h 114"/>
                <a:gd name="T78" fmla="*/ 977 w 164"/>
                <a:gd name="T79" fmla="*/ 45 h 114"/>
                <a:gd name="T80" fmla="*/ 955 w 164"/>
                <a:gd name="T81" fmla="*/ 44 h 114"/>
                <a:gd name="T82" fmla="*/ 908 w 164"/>
                <a:gd name="T83" fmla="*/ 42 h 114"/>
                <a:gd name="T84" fmla="*/ 849 w 164"/>
                <a:gd name="T85" fmla="*/ 41 h 114"/>
                <a:gd name="T86" fmla="*/ 827 w 164"/>
                <a:gd name="T87" fmla="*/ 41 h 114"/>
                <a:gd name="T88" fmla="*/ 849 w 164"/>
                <a:gd name="T89" fmla="*/ 25 h 114"/>
                <a:gd name="T90" fmla="*/ 955 w 164"/>
                <a:gd name="T91" fmla="*/ 15 h 114"/>
                <a:gd name="T92" fmla="*/ 1079 w 164"/>
                <a:gd name="T93" fmla="*/ 12 h 114"/>
                <a:gd name="T94" fmla="*/ 1213 w 164"/>
                <a:gd name="T95" fmla="*/ 8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163" y="8"/>
                  </a:moveTo>
                  <a:lnTo>
                    <a:pt x="162" y="8"/>
                  </a:lnTo>
                  <a:lnTo>
                    <a:pt x="161" y="8"/>
                  </a:lnTo>
                  <a:lnTo>
                    <a:pt x="160" y="8"/>
                  </a:lnTo>
                  <a:lnTo>
                    <a:pt x="159" y="8"/>
                  </a:lnTo>
                  <a:lnTo>
                    <a:pt x="157" y="8"/>
                  </a:lnTo>
                  <a:lnTo>
                    <a:pt x="156" y="6"/>
                  </a:lnTo>
                  <a:lnTo>
                    <a:pt x="154" y="6"/>
                  </a:lnTo>
                  <a:lnTo>
                    <a:pt x="152" y="5"/>
                  </a:lnTo>
                  <a:lnTo>
                    <a:pt x="151" y="5"/>
                  </a:lnTo>
                  <a:lnTo>
                    <a:pt x="149" y="4"/>
                  </a:lnTo>
                  <a:lnTo>
                    <a:pt x="147" y="4"/>
                  </a:lnTo>
                  <a:lnTo>
                    <a:pt x="146" y="2"/>
                  </a:lnTo>
                  <a:lnTo>
                    <a:pt x="144" y="2"/>
                  </a:lnTo>
                  <a:lnTo>
                    <a:pt x="143" y="2"/>
                  </a:lnTo>
                  <a:lnTo>
                    <a:pt x="143" y="0"/>
                  </a:lnTo>
                  <a:lnTo>
                    <a:pt x="133" y="5"/>
                  </a:lnTo>
                  <a:lnTo>
                    <a:pt x="125" y="9"/>
                  </a:lnTo>
                  <a:lnTo>
                    <a:pt x="117" y="12"/>
                  </a:lnTo>
                  <a:lnTo>
                    <a:pt x="110" y="14"/>
                  </a:lnTo>
                  <a:lnTo>
                    <a:pt x="103" y="15"/>
                  </a:lnTo>
                  <a:lnTo>
                    <a:pt x="98" y="17"/>
                  </a:lnTo>
                  <a:lnTo>
                    <a:pt x="93" y="18"/>
                  </a:lnTo>
                  <a:lnTo>
                    <a:pt x="89" y="18"/>
                  </a:lnTo>
                  <a:lnTo>
                    <a:pt x="84" y="19"/>
                  </a:lnTo>
                  <a:lnTo>
                    <a:pt x="80" y="19"/>
                  </a:lnTo>
                  <a:lnTo>
                    <a:pt x="78" y="19"/>
                  </a:lnTo>
                  <a:lnTo>
                    <a:pt x="76" y="19"/>
                  </a:lnTo>
                  <a:lnTo>
                    <a:pt x="74" y="19"/>
                  </a:lnTo>
                  <a:lnTo>
                    <a:pt x="73" y="19"/>
                  </a:lnTo>
                  <a:lnTo>
                    <a:pt x="72" y="19"/>
                  </a:lnTo>
                  <a:lnTo>
                    <a:pt x="72" y="26"/>
                  </a:lnTo>
                  <a:lnTo>
                    <a:pt x="74" y="32"/>
                  </a:lnTo>
                  <a:lnTo>
                    <a:pt x="74" y="39"/>
                  </a:lnTo>
                  <a:lnTo>
                    <a:pt x="75" y="45"/>
                  </a:lnTo>
                  <a:lnTo>
                    <a:pt x="74" y="53"/>
                  </a:lnTo>
                  <a:lnTo>
                    <a:pt x="74" y="60"/>
                  </a:lnTo>
                  <a:lnTo>
                    <a:pt x="73" y="67"/>
                  </a:lnTo>
                  <a:lnTo>
                    <a:pt x="73" y="73"/>
                  </a:lnTo>
                  <a:lnTo>
                    <a:pt x="71" y="81"/>
                  </a:lnTo>
                  <a:lnTo>
                    <a:pt x="69" y="87"/>
                  </a:lnTo>
                  <a:lnTo>
                    <a:pt x="68" y="93"/>
                  </a:lnTo>
                  <a:lnTo>
                    <a:pt x="66" y="98"/>
                  </a:lnTo>
                  <a:lnTo>
                    <a:pt x="63" y="102"/>
                  </a:lnTo>
                  <a:lnTo>
                    <a:pt x="61" y="105"/>
                  </a:lnTo>
                  <a:lnTo>
                    <a:pt x="60" y="107"/>
                  </a:lnTo>
                  <a:lnTo>
                    <a:pt x="58" y="108"/>
                  </a:lnTo>
                  <a:lnTo>
                    <a:pt x="56" y="109"/>
                  </a:lnTo>
                  <a:lnTo>
                    <a:pt x="55" y="107"/>
                  </a:lnTo>
                  <a:lnTo>
                    <a:pt x="53" y="105"/>
                  </a:lnTo>
                  <a:lnTo>
                    <a:pt x="53" y="102"/>
                  </a:lnTo>
                  <a:lnTo>
                    <a:pt x="51" y="98"/>
                  </a:lnTo>
                  <a:lnTo>
                    <a:pt x="51" y="94"/>
                  </a:lnTo>
                  <a:lnTo>
                    <a:pt x="50" y="88"/>
                  </a:lnTo>
                  <a:lnTo>
                    <a:pt x="50" y="83"/>
                  </a:lnTo>
                  <a:lnTo>
                    <a:pt x="49" y="79"/>
                  </a:lnTo>
                  <a:lnTo>
                    <a:pt x="47" y="73"/>
                  </a:lnTo>
                  <a:lnTo>
                    <a:pt x="44" y="69"/>
                  </a:lnTo>
                  <a:lnTo>
                    <a:pt x="42" y="64"/>
                  </a:lnTo>
                  <a:lnTo>
                    <a:pt x="38" y="60"/>
                  </a:lnTo>
                  <a:lnTo>
                    <a:pt x="34" y="55"/>
                  </a:lnTo>
                  <a:lnTo>
                    <a:pt x="28" y="52"/>
                  </a:lnTo>
                  <a:lnTo>
                    <a:pt x="22" y="49"/>
                  </a:lnTo>
                  <a:lnTo>
                    <a:pt x="21" y="49"/>
                  </a:lnTo>
                  <a:lnTo>
                    <a:pt x="21" y="47"/>
                  </a:lnTo>
                  <a:lnTo>
                    <a:pt x="21" y="45"/>
                  </a:lnTo>
                  <a:lnTo>
                    <a:pt x="20" y="43"/>
                  </a:lnTo>
                  <a:lnTo>
                    <a:pt x="20" y="40"/>
                  </a:lnTo>
                  <a:lnTo>
                    <a:pt x="20" y="37"/>
                  </a:lnTo>
                  <a:lnTo>
                    <a:pt x="20" y="33"/>
                  </a:lnTo>
                  <a:lnTo>
                    <a:pt x="18" y="32"/>
                  </a:lnTo>
                  <a:lnTo>
                    <a:pt x="18" y="28"/>
                  </a:lnTo>
                  <a:lnTo>
                    <a:pt x="18" y="26"/>
                  </a:lnTo>
                  <a:lnTo>
                    <a:pt x="18" y="22"/>
                  </a:lnTo>
                  <a:lnTo>
                    <a:pt x="17" y="20"/>
                  </a:lnTo>
                  <a:lnTo>
                    <a:pt x="17" y="18"/>
                  </a:lnTo>
                  <a:lnTo>
                    <a:pt x="17" y="17"/>
                  </a:lnTo>
                  <a:lnTo>
                    <a:pt x="15" y="26"/>
                  </a:lnTo>
                  <a:lnTo>
                    <a:pt x="15" y="34"/>
                  </a:lnTo>
                  <a:lnTo>
                    <a:pt x="13" y="43"/>
                  </a:lnTo>
                  <a:lnTo>
                    <a:pt x="13" y="51"/>
                  </a:lnTo>
                  <a:lnTo>
                    <a:pt x="11" y="59"/>
                  </a:lnTo>
                  <a:lnTo>
                    <a:pt x="9" y="67"/>
                  </a:lnTo>
                  <a:lnTo>
                    <a:pt x="7" y="73"/>
                  </a:lnTo>
                  <a:lnTo>
                    <a:pt x="7" y="80"/>
                  </a:lnTo>
                  <a:lnTo>
                    <a:pt x="6" y="86"/>
                  </a:lnTo>
                  <a:lnTo>
                    <a:pt x="4" y="91"/>
                  </a:lnTo>
                  <a:lnTo>
                    <a:pt x="2" y="96"/>
                  </a:lnTo>
                  <a:lnTo>
                    <a:pt x="2" y="100"/>
                  </a:lnTo>
                  <a:lnTo>
                    <a:pt x="0" y="103"/>
                  </a:lnTo>
                  <a:lnTo>
                    <a:pt x="0" y="105"/>
                  </a:lnTo>
                  <a:lnTo>
                    <a:pt x="0" y="107"/>
                  </a:lnTo>
                  <a:lnTo>
                    <a:pt x="1" y="109"/>
                  </a:lnTo>
                  <a:lnTo>
                    <a:pt x="3" y="109"/>
                  </a:lnTo>
                  <a:lnTo>
                    <a:pt x="5" y="110"/>
                  </a:lnTo>
                  <a:lnTo>
                    <a:pt x="7" y="110"/>
                  </a:lnTo>
                  <a:lnTo>
                    <a:pt x="9" y="111"/>
                  </a:lnTo>
                  <a:lnTo>
                    <a:pt x="12" y="111"/>
                  </a:lnTo>
                  <a:lnTo>
                    <a:pt x="16" y="111"/>
                  </a:lnTo>
                  <a:lnTo>
                    <a:pt x="20" y="111"/>
                  </a:lnTo>
                  <a:lnTo>
                    <a:pt x="23" y="112"/>
                  </a:lnTo>
                  <a:lnTo>
                    <a:pt x="26" y="112"/>
                  </a:lnTo>
                  <a:lnTo>
                    <a:pt x="31" y="112"/>
                  </a:lnTo>
                  <a:lnTo>
                    <a:pt x="36" y="112"/>
                  </a:lnTo>
                  <a:lnTo>
                    <a:pt x="41" y="113"/>
                  </a:lnTo>
                  <a:lnTo>
                    <a:pt x="46" y="113"/>
                  </a:lnTo>
                  <a:lnTo>
                    <a:pt x="52" y="113"/>
                  </a:lnTo>
                  <a:lnTo>
                    <a:pt x="58" y="113"/>
                  </a:lnTo>
                  <a:lnTo>
                    <a:pt x="59" y="113"/>
                  </a:lnTo>
                  <a:lnTo>
                    <a:pt x="60" y="113"/>
                  </a:lnTo>
                  <a:lnTo>
                    <a:pt x="61" y="111"/>
                  </a:lnTo>
                  <a:lnTo>
                    <a:pt x="63" y="110"/>
                  </a:lnTo>
                  <a:lnTo>
                    <a:pt x="66" y="109"/>
                  </a:lnTo>
                  <a:lnTo>
                    <a:pt x="68" y="107"/>
                  </a:lnTo>
                  <a:lnTo>
                    <a:pt x="71" y="105"/>
                  </a:lnTo>
                  <a:lnTo>
                    <a:pt x="73" y="104"/>
                  </a:lnTo>
                  <a:lnTo>
                    <a:pt x="76" y="102"/>
                  </a:lnTo>
                  <a:lnTo>
                    <a:pt x="78" y="101"/>
                  </a:lnTo>
                  <a:lnTo>
                    <a:pt x="82" y="99"/>
                  </a:lnTo>
                  <a:lnTo>
                    <a:pt x="84" y="97"/>
                  </a:lnTo>
                  <a:lnTo>
                    <a:pt x="86" y="96"/>
                  </a:lnTo>
                  <a:lnTo>
                    <a:pt x="88" y="94"/>
                  </a:lnTo>
                  <a:lnTo>
                    <a:pt x="91" y="92"/>
                  </a:lnTo>
                  <a:lnTo>
                    <a:pt x="92" y="91"/>
                  </a:lnTo>
                  <a:lnTo>
                    <a:pt x="92" y="89"/>
                  </a:lnTo>
                  <a:lnTo>
                    <a:pt x="94" y="88"/>
                  </a:lnTo>
                  <a:lnTo>
                    <a:pt x="94" y="87"/>
                  </a:lnTo>
                  <a:lnTo>
                    <a:pt x="95" y="85"/>
                  </a:lnTo>
                  <a:lnTo>
                    <a:pt x="95" y="83"/>
                  </a:lnTo>
                  <a:lnTo>
                    <a:pt x="97" y="81"/>
                  </a:lnTo>
                  <a:lnTo>
                    <a:pt x="99" y="80"/>
                  </a:lnTo>
                  <a:lnTo>
                    <a:pt x="100" y="78"/>
                  </a:lnTo>
                  <a:lnTo>
                    <a:pt x="102" y="77"/>
                  </a:lnTo>
                  <a:lnTo>
                    <a:pt x="103" y="77"/>
                  </a:lnTo>
                  <a:lnTo>
                    <a:pt x="105" y="75"/>
                  </a:lnTo>
                  <a:lnTo>
                    <a:pt x="106" y="75"/>
                  </a:lnTo>
                  <a:lnTo>
                    <a:pt x="108" y="75"/>
                  </a:lnTo>
                  <a:lnTo>
                    <a:pt x="109" y="75"/>
                  </a:lnTo>
                  <a:lnTo>
                    <a:pt x="110" y="75"/>
                  </a:lnTo>
                  <a:lnTo>
                    <a:pt x="111" y="73"/>
                  </a:lnTo>
                  <a:lnTo>
                    <a:pt x="113" y="73"/>
                  </a:lnTo>
                  <a:lnTo>
                    <a:pt x="115" y="71"/>
                  </a:lnTo>
                  <a:lnTo>
                    <a:pt x="117" y="69"/>
                  </a:lnTo>
                  <a:lnTo>
                    <a:pt x="119" y="68"/>
                  </a:lnTo>
                  <a:lnTo>
                    <a:pt x="120" y="67"/>
                  </a:lnTo>
                  <a:lnTo>
                    <a:pt x="122" y="65"/>
                  </a:lnTo>
                  <a:lnTo>
                    <a:pt x="124" y="63"/>
                  </a:lnTo>
                  <a:lnTo>
                    <a:pt x="126" y="61"/>
                  </a:lnTo>
                  <a:lnTo>
                    <a:pt x="128" y="59"/>
                  </a:lnTo>
                  <a:lnTo>
                    <a:pt x="128" y="57"/>
                  </a:lnTo>
                  <a:lnTo>
                    <a:pt x="129" y="56"/>
                  </a:lnTo>
                  <a:lnTo>
                    <a:pt x="127" y="56"/>
                  </a:lnTo>
                  <a:lnTo>
                    <a:pt x="126" y="56"/>
                  </a:lnTo>
                  <a:lnTo>
                    <a:pt x="125" y="56"/>
                  </a:lnTo>
                  <a:lnTo>
                    <a:pt x="124" y="54"/>
                  </a:lnTo>
                  <a:lnTo>
                    <a:pt x="122" y="54"/>
                  </a:lnTo>
                  <a:lnTo>
                    <a:pt x="120" y="54"/>
                  </a:lnTo>
                  <a:lnTo>
                    <a:pt x="119" y="54"/>
                  </a:lnTo>
                  <a:lnTo>
                    <a:pt x="117" y="52"/>
                  </a:lnTo>
                  <a:lnTo>
                    <a:pt x="115" y="52"/>
                  </a:lnTo>
                  <a:lnTo>
                    <a:pt x="113" y="52"/>
                  </a:lnTo>
                  <a:lnTo>
                    <a:pt x="111" y="52"/>
                  </a:lnTo>
                  <a:lnTo>
                    <a:pt x="110" y="52"/>
                  </a:lnTo>
                  <a:lnTo>
                    <a:pt x="109" y="52"/>
                  </a:lnTo>
                  <a:lnTo>
                    <a:pt x="108" y="52"/>
                  </a:lnTo>
                  <a:lnTo>
                    <a:pt x="108" y="44"/>
                  </a:lnTo>
                  <a:lnTo>
                    <a:pt x="109" y="37"/>
                  </a:lnTo>
                  <a:lnTo>
                    <a:pt x="111" y="32"/>
                  </a:lnTo>
                  <a:lnTo>
                    <a:pt x="114" y="26"/>
                  </a:lnTo>
                  <a:lnTo>
                    <a:pt x="117" y="24"/>
                  </a:lnTo>
                  <a:lnTo>
                    <a:pt x="121" y="20"/>
                  </a:lnTo>
                  <a:lnTo>
                    <a:pt x="125" y="18"/>
                  </a:lnTo>
                  <a:lnTo>
                    <a:pt x="129" y="16"/>
                  </a:lnTo>
                  <a:lnTo>
                    <a:pt x="133" y="16"/>
                  </a:lnTo>
                  <a:lnTo>
                    <a:pt x="138" y="15"/>
                  </a:lnTo>
                  <a:lnTo>
                    <a:pt x="141" y="15"/>
                  </a:lnTo>
                  <a:lnTo>
                    <a:pt x="146" y="14"/>
                  </a:lnTo>
                  <a:lnTo>
                    <a:pt x="150" y="14"/>
                  </a:lnTo>
                  <a:lnTo>
                    <a:pt x="155" y="13"/>
                  </a:lnTo>
                  <a:lnTo>
                    <a:pt x="159" y="11"/>
                  </a:lnTo>
                  <a:lnTo>
                    <a:pt x="163" y="8"/>
                  </a:lnTo>
                </a:path>
              </a:pathLst>
            </a:custGeom>
            <a:solidFill>
              <a:srgbClr val="F8F8F8"/>
            </a:solidFill>
            <a:ln w="6350">
              <a:solidFill>
                <a:srgbClr val="DDDDDD"/>
              </a:solidFill>
              <a:round/>
              <a:headEnd/>
              <a:tailEnd/>
            </a:ln>
          </p:spPr>
          <p:txBody>
            <a:bodyPr/>
            <a:lstStyle/>
            <a:p>
              <a:endParaRPr lang="it-IT"/>
            </a:p>
          </p:txBody>
        </p:sp>
        <p:sp>
          <p:nvSpPr>
            <p:cNvPr id="16494" name="Freeform 114"/>
            <p:cNvSpPr>
              <a:spLocks/>
            </p:cNvSpPr>
            <p:nvPr/>
          </p:nvSpPr>
          <p:spPr bwMode="auto">
            <a:xfrm>
              <a:off x="1072" y="1477"/>
              <a:ext cx="169" cy="100"/>
            </a:xfrm>
            <a:custGeom>
              <a:avLst/>
              <a:gdLst>
                <a:gd name="T0" fmla="*/ 8 w 86"/>
                <a:gd name="T1" fmla="*/ 6 h 109"/>
                <a:gd name="T2" fmla="*/ 55 w 86"/>
                <a:gd name="T3" fmla="*/ 6 h 109"/>
                <a:gd name="T4" fmla="*/ 128 w 86"/>
                <a:gd name="T5" fmla="*/ 6 h 109"/>
                <a:gd name="T6" fmla="*/ 189 w 86"/>
                <a:gd name="T7" fmla="*/ 6 h 109"/>
                <a:gd name="T8" fmla="*/ 244 w 86"/>
                <a:gd name="T9" fmla="*/ 6 h 109"/>
                <a:gd name="T10" fmla="*/ 252 w 86"/>
                <a:gd name="T11" fmla="*/ 6 h 109"/>
                <a:gd name="T12" fmla="*/ 252 w 86"/>
                <a:gd name="T13" fmla="*/ 10 h 109"/>
                <a:gd name="T14" fmla="*/ 259 w 86"/>
                <a:gd name="T15" fmla="*/ 16 h 109"/>
                <a:gd name="T16" fmla="*/ 289 w 86"/>
                <a:gd name="T17" fmla="*/ 23 h 109"/>
                <a:gd name="T18" fmla="*/ 312 w 86"/>
                <a:gd name="T19" fmla="*/ 29 h 109"/>
                <a:gd name="T20" fmla="*/ 356 w 86"/>
                <a:gd name="T21" fmla="*/ 34 h 109"/>
                <a:gd name="T22" fmla="*/ 387 w 86"/>
                <a:gd name="T23" fmla="*/ 40 h 109"/>
                <a:gd name="T24" fmla="*/ 417 w 86"/>
                <a:gd name="T25" fmla="*/ 49 h 109"/>
                <a:gd name="T26" fmla="*/ 440 w 86"/>
                <a:gd name="T27" fmla="*/ 58 h 109"/>
                <a:gd name="T28" fmla="*/ 472 w 86"/>
                <a:gd name="T29" fmla="*/ 67 h 109"/>
                <a:gd name="T30" fmla="*/ 479 w 86"/>
                <a:gd name="T31" fmla="*/ 75 h 109"/>
                <a:gd name="T32" fmla="*/ 479 w 86"/>
                <a:gd name="T33" fmla="*/ 78 h 109"/>
                <a:gd name="T34" fmla="*/ 487 w 86"/>
                <a:gd name="T35" fmla="*/ 79 h 109"/>
                <a:gd name="T36" fmla="*/ 501 w 86"/>
                <a:gd name="T37" fmla="*/ 79 h 109"/>
                <a:gd name="T38" fmla="*/ 509 w 86"/>
                <a:gd name="T39" fmla="*/ 82 h 109"/>
                <a:gd name="T40" fmla="*/ 533 w 86"/>
                <a:gd name="T41" fmla="*/ 83 h 109"/>
                <a:gd name="T42" fmla="*/ 540 w 86"/>
                <a:gd name="T43" fmla="*/ 83 h 109"/>
                <a:gd name="T44" fmla="*/ 560 w 86"/>
                <a:gd name="T45" fmla="*/ 83 h 109"/>
                <a:gd name="T46" fmla="*/ 592 w 86"/>
                <a:gd name="T47" fmla="*/ 83 h 109"/>
                <a:gd name="T48" fmla="*/ 613 w 86"/>
                <a:gd name="T49" fmla="*/ 83 h 109"/>
                <a:gd name="T50" fmla="*/ 629 w 86"/>
                <a:gd name="T51" fmla="*/ 83 h 109"/>
                <a:gd name="T52" fmla="*/ 645 w 86"/>
                <a:gd name="T53" fmla="*/ 82 h 109"/>
                <a:gd name="T54" fmla="*/ 613 w 86"/>
                <a:gd name="T55" fmla="*/ 75 h 109"/>
                <a:gd name="T56" fmla="*/ 552 w 86"/>
                <a:gd name="T57" fmla="*/ 58 h 109"/>
                <a:gd name="T58" fmla="*/ 479 w 86"/>
                <a:gd name="T59" fmla="*/ 37 h 109"/>
                <a:gd name="T60" fmla="*/ 401 w 86"/>
                <a:gd name="T61" fmla="*/ 17 h 109"/>
                <a:gd name="T62" fmla="*/ 356 w 86"/>
                <a:gd name="T63" fmla="*/ 6 h 109"/>
                <a:gd name="T64" fmla="*/ 332 w 86"/>
                <a:gd name="T65" fmla="*/ 3 h 109"/>
                <a:gd name="T66" fmla="*/ 259 w 86"/>
                <a:gd name="T67" fmla="*/ 1 h 109"/>
                <a:gd name="T68" fmla="*/ 173 w 86"/>
                <a:gd name="T69" fmla="*/ 0 h 109"/>
                <a:gd name="T70" fmla="*/ 85 w 86"/>
                <a:gd name="T71" fmla="*/ 1 h 109"/>
                <a:gd name="T72" fmla="*/ 24 w 86"/>
                <a:gd name="T73" fmla="*/ 1 h 109"/>
                <a:gd name="T74" fmla="*/ 0 w 86"/>
                <a:gd name="T75" fmla="*/ 2 h 109"/>
                <a:gd name="T76" fmla="*/ 0 w 86"/>
                <a:gd name="T77" fmla="*/ 2 h 109"/>
                <a:gd name="T78" fmla="*/ 0 w 86"/>
                <a:gd name="T79" fmla="*/ 4 h 109"/>
                <a:gd name="T80" fmla="*/ 0 w 86"/>
                <a:gd name="T81" fmla="*/ 6 h 109"/>
                <a:gd name="T82" fmla="*/ 0 w 86"/>
                <a:gd name="T83" fmla="*/ 6 h 109"/>
                <a:gd name="T84" fmla="*/ 0 w 86"/>
                <a:gd name="T85" fmla="*/ 6 h 10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6"/>
                <a:gd name="T130" fmla="*/ 0 h 109"/>
                <a:gd name="T131" fmla="*/ 86 w 86"/>
                <a:gd name="T132" fmla="*/ 109 h 10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6" h="109">
                  <a:moveTo>
                    <a:pt x="0" y="6"/>
                  </a:moveTo>
                  <a:lnTo>
                    <a:pt x="0" y="8"/>
                  </a:lnTo>
                  <a:lnTo>
                    <a:pt x="1" y="8"/>
                  </a:lnTo>
                  <a:lnTo>
                    <a:pt x="3" y="8"/>
                  </a:lnTo>
                  <a:lnTo>
                    <a:pt x="5" y="8"/>
                  </a:lnTo>
                  <a:lnTo>
                    <a:pt x="7" y="8"/>
                  </a:lnTo>
                  <a:lnTo>
                    <a:pt x="11" y="8"/>
                  </a:lnTo>
                  <a:lnTo>
                    <a:pt x="14" y="8"/>
                  </a:lnTo>
                  <a:lnTo>
                    <a:pt x="17" y="8"/>
                  </a:lnTo>
                  <a:lnTo>
                    <a:pt x="19" y="8"/>
                  </a:lnTo>
                  <a:lnTo>
                    <a:pt x="22" y="8"/>
                  </a:lnTo>
                  <a:lnTo>
                    <a:pt x="25" y="8"/>
                  </a:lnTo>
                  <a:lnTo>
                    <a:pt x="28" y="8"/>
                  </a:lnTo>
                  <a:lnTo>
                    <a:pt x="30" y="8"/>
                  </a:lnTo>
                  <a:lnTo>
                    <a:pt x="32" y="8"/>
                  </a:lnTo>
                  <a:lnTo>
                    <a:pt x="33" y="8"/>
                  </a:lnTo>
                  <a:lnTo>
                    <a:pt x="34" y="8"/>
                  </a:lnTo>
                  <a:lnTo>
                    <a:pt x="33" y="9"/>
                  </a:lnTo>
                  <a:lnTo>
                    <a:pt x="33" y="10"/>
                  </a:lnTo>
                  <a:lnTo>
                    <a:pt x="33" y="12"/>
                  </a:lnTo>
                  <a:lnTo>
                    <a:pt x="33" y="13"/>
                  </a:lnTo>
                  <a:lnTo>
                    <a:pt x="33" y="16"/>
                  </a:lnTo>
                  <a:lnTo>
                    <a:pt x="34" y="18"/>
                  </a:lnTo>
                  <a:lnTo>
                    <a:pt x="34" y="21"/>
                  </a:lnTo>
                  <a:lnTo>
                    <a:pt x="36" y="22"/>
                  </a:lnTo>
                  <a:lnTo>
                    <a:pt x="36" y="26"/>
                  </a:lnTo>
                  <a:lnTo>
                    <a:pt x="38" y="29"/>
                  </a:lnTo>
                  <a:lnTo>
                    <a:pt x="38" y="33"/>
                  </a:lnTo>
                  <a:lnTo>
                    <a:pt x="40" y="35"/>
                  </a:lnTo>
                  <a:lnTo>
                    <a:pt x="41" y="38"/>
                  </a:lnTo>
                  <a:lnTo>
                    <a:pt x="43" y="40"/>
                  </a:lnTo>
                  <a:lnTo>
                    <a:pt x="45" y="42"/>
                  </a:lnTo>
                  <a:lnTo>
                    <a:pt x="47" y="44"/>
                  </a:lnTo>
                  <a:lnTo>
                    <a:pt x="47" y="47"/>
                  </a:lnTo>
                  <a:lnTo>
                    <a:pt x="49" y="49"/>
                  </a:lnTo>
                  <a:lnTo>
                    <a:pt x="51" y="52"/>
                  </a:lnTo>
                  <a:lnTo>
                    <a:pt x="53" y="55"/>
                  </a:lnTo>
                  <a:lnTo>
                    <a:pt x="53" y="59"/>
                  </a:lnTo>
                  <a:lnTo>
                    <a:pt x="55" y="63"/>
                  </a:lnTo>
                  <a:lnTo>
                    <a:pt x="57" y="67"/>
                  </a:lnTo>
                  <a:lnTo>
                    <a:pt x="58" y="70"/>
                  </a:lnTo>
                  <a:lnTo>
                    <a:pt x="58" y="75"/>
                  </a:lnTo>
                  <a:lnTo>
                    <a:pt x="60" y="79"/>
                  </a:lnTo>
                  <a:lnTo>
                    <a:pt x="60" y="83"/>
                  </a:lnTo>
                  <a:lnTo>
                    <a:pt x="62" y="87"/>
                  </a:lnTo>
                  <a:lnTo>
                    <a:pt x="62" y="90"/>
                  </a:lnTo>
                  <a:lnTo>
                    <a:pt x="63" y="94"/>
                  </a:lnTo>
                  <a:lnTo>
                    <a:pt x="63" y="97"/>
                  </a:lnTo>
                  <a:lnTo>
                    <a:pt x="63" y="100"/>
                  </a:lnTo>
                  <a:lnTo>
                    <a:pt x="63" y="101"/>
                  </a:lnTo>
                  <a:lnTo>
                    <a:pt x="63" y="102"/>
                  </a:lnTo>
                  <a:lnTo>
                    <a:pt x="64" y="102"/>
                  </a:lnTo>
                  <a:lnTo>
                    <a:pt x="64" y="103"/>
                  </a:lnTo>
                  <a:lnTo>
                    <a:pt x="65" y="103"/>
                  </a:lnTo>
                  <a:lnTo>
                    <a:pt x="66" y="103"/>
                  </a:lnTo>
                  <a:lnTo>
                    <a:pt x="66" y="105"/>
                  </a:lnTo>
                  <a:lnTo>
                    <a:pt x="67" y="105"/>
                  </a:lnTo>
                  <a:lnTo>
                    <a:pt x="67" y="106"/>
                  </a:lnTo>
                  <a:lnTo>
                    <a:pt x="69" y="106"/>
                  </a:lnTo>
                  <a:lnTo>
                    <a:pt x="69" y="107"/>
                  </a:lnTo>
                  <a:lnTo>
                    <a:pt x="70" y="107"/>
                  </a:lnTo>
                  <a:lnTo>
                    <a:pt x="71" y="107"/>
                  </a:lnTo>
                  <a:lnTo>
                    <a:pt x="71" y="108"/>
                  </a:lnTo>
                  <a:lnTo>
                    <a:pt x="73" y="108"/>
                  </a:lnTo>
                  <a:lnTo>
                    <a:pt x="74" y="108"/>
                  </a:lnTo>
                  <a:lnTo>
                    <a:pt x="76" y="108"/>
                  </a:lnTo>
                  <a:lnTo>
                    <a:pt x="78" y="108"/>
                  </a:lnTo>
                  <a:lnTo>
                    <a:pt x="79" y="107"/>
                  </a:lnTo>
                  <a:lnTo>
                    <a:pt x="81" y="107"/>
                  </a:lnTo>
                  <a:lnTo>
                    <a:pt x="83" y="107"/>
                  </a:lnTo>
                  <a:lnTo>
                    <a:pt x="84" y="107"/>
                  </a:lnTo>
                  <a:lnTo>
                    <a:pt x="85" y="106"/>
                  </a:lnTo>
                  <a:lnTo>
                    <a:pt x="84" y="105"/>
                  </a:lnTo>
                  <a:lnTo>
                    <a:pt x="84" y="102"/>
                  </a:lnTo>
                  <a:lnTo>
                    <a:pt x="81" y="97"/>
                  </a:lnTo>
                  <a:lnTo>
                    <a:pt x="79" y="91"/>
                  </a:lnTo>
                  <a:lnTo>
                    <a:pt x="76" y="84"/>
                  </a:lnTo>
                  <a:lnTo>
                    <a:pt x="73" y="75"/>
                  </a:lnTo>
                  <a:lnTo>
                    <a:pt x="69" y="67"/>
                  </a:lnTo>
                  <a:lnTo>
                    <a:pt x="67" y="56"/>
                  </a:lnTo>
                  <a:lnTo>
                    <a:pt x="63" y="48"/>
                  </a:lnTo>
                  <a:lnTo>
                    <a:pt x="60" y="39"/>
                  </a:lnTo>
                  <a:lnTo>
                    <a:pt x="56" y="30"/>
                  </a:lnTo>
                  <a:lnTo>
                    <a:pt x="53" y="22"/>
                  </a:lnTo>
                  <a:lnTo>
                    <a:pt x="50" y="16"/>
                  </a:lnTo>
                  <a:lnTo>
                    <a:pt x="49" y="10"/>
                  </a:lnTo>
                  <a:lnTo>
                    <a:pt x="47" y="6"/>
                  </a:lnTo>
                  <a:lnTo>
                    <a:pt x="47" y="4"/>
                  </a:lnTo>
                  <a:lnTo>
                    <a:pt x="46" y="4"/>
                  </a:lnTo>
                  <a:lnTo>
                    <a:pt x="44" y="3"/>
                  </a:lnTo>
                  <a:lnTo>
                    <a:pt x="40" y="3"/>
                  </a:lnTo>
                  <a:lnTo>
                    <a:pt x="38" y="1"/>
                  </a:lnTo>
                  <a:lnTo>
                    <a:pt x="34" y="1"/>
                  </a:lnTo>
                  <a:lnTo>
                    <a:pt x="30" y="1"/>
                  </a:lnTo>
                  <a:lnTo>
                    <a:pt x="27" y="1"/>
                  </a:lnTo>
                  <a:lnTo>
                    <a:pt x="23" y="0"/>
                  </a:lnTo>
                  <a:lnTo>
                    <a:pt x="18" y="1"/>
                  </a:lnTo>
                  <a:lnTo>
                    <a:pt x="15" y="1"/>
                  </a:lnTo>
                  <a:lnTo>
                    <a:pt x="11" y="1"/>
                  </a:lnTo>
                  <a:lnTo>
                    <a:pt x="8" y="1"/>
                  </a:lnTo>
                  <a:lnTo>
                    <a:pt x="5" y="1"/>
                  </a:lnTo>
                  <a:lnTo>
                    <a:pt x="3" y="1"/>
                  </a:lnTo>
                  <a:lnTo>
                    <a:pt x="2" y="1"/>
                  </a:lnTo>
                  <a:lnTo>
                    <a:pt x="0" y="2"/>
                  </a:lnTo>
                  <a:lnTo>
                    <a:pt x="0" y="4"/>
                  </a:lnTo>
                  <a:lnTo>
                    <a:pt x="0" y="6"/>
                  </a:lnTo>
                </a:path>
              </a:pathLst>
            </a:custGeom>
            <a:solidFill>
              <a:srgbClr val="F8F8F8"/>
            </a:solidFill>
            <a:ln w="9525">
              <a:solidFill>
                <a:srgbClr val="DDDDDD"/>
              </a:solidFill>
              <a:round/>
              <a:headEnd/>
              <a:tailEnd/>
            </a:ln>
          </p:spPr>
          <p:txBody>
            <a:bodyPr/>
            <a:lstStyle/>
            <a:p>
              <a:endParaRPr lang="it-IT"/>
            </a:p>
          </p:txBody>
        </p:sp>
        <p:sp>
          <p:nvSpPr>
            <p:cNvPr id="16495" name="Freeform 115"/>
            <p:cNvSpPr>
              <a:spLocks/>
            </p:cNvSpPr>
            <p:nvPr/>
          </p:nvSpPr>
          <p:spPr bwMode="auto">
            <a:xfrm>
              <a:off x="1724" y="1481"/>
              <a:ext cx="171" cy="99"/>
            </a:xfrm>
            <a:custGeom>
              <a:avLst/>
              <a:gdLst>
                <a:gd name="T0" fmla="*/ 637 w 87"/>
                <a:gd name="T1" fmla="*/ 6 h 108"/>
                <a:gd name="T2" fmla="*/ 584 w 87"/>
                <a:gd name="T3" fmla="*/ 6 h 108"/>
                <a:gd name="T4" fmla="*/ 525 w 87"/>
                <a:gd name="T5" fmla="*/ 6 h 108"/>
                <a:gd name="T6" fmla="*/ 448 w 87"/>
                <a:gd name="T7" fmla="*/ 6 h 108"/>
                <a:gd name="T8" fmla="*/ 401 w 87"/>
                <a:gd name="T9" fmla="*/ 6 h 108"/>
                <a:gd name="T10" fmla="*/ 387 w 87"/>
                <a:gd name="T11" fmla="*/ 6 h 108"/>
                <a:gd name="T12" fmla="*/ 387 w 87"/>
                <a:gd name="T13" fmla="*/ 9 h 108"/>
                <a:gd name="T14" fmla="*/ 371 w 87"/>
                <a:gd name="T15" fmla="*/ 16 h 108"/>
                <a:gd name="T16" fmla="*/ 348 w 87"/>
                <a:gd name="T17" fmla="*/ 23 h 108"/>
                <a:gd name="T18" fmla="*/ 328 w 87"/>
                <a:gd name="T19" fmla="*/ 29 h 108"/>
                <a:gd name="T20" fmla="*/ 297 w 87"/>
                <a:gd name="T21" fmla="*/ 34 h 108"/>
                <a:gd name="T22" fmla="*/ 259 w 87"/>
                <a:gd name="T23" fmla="*/ 41 h 108"/>
                <a:gd name="T24" fmla="*/ 212 w 87"/>
                <a:gd name="T25" fmla="*/ 49 h 108"/>
                <a:gd name="T26" fmla="*/ 181 w 87"/>
                <a:gd name="T27" fmla="*/ 58 h 108"/>
                <a:gd name="T28" fmla="*/ 167 w 87"/>
                <a:gd name="T29" fmla="*/ 67 h 108"/>
                <a:gd name="T30" fmla="*/ 167 w 87"/>
                <a:gd name="T31" fmla="*/ 76 h 108"/>
                <a:gd name="T32" fmla="*/ 167 w 87"/>
                <a:gd name="T33" fmla="*/ 78 h 108"/>
                <a:gd name="T34" fmla="*/ 143 w 87"/>
                <a:gd name="T35" fmla="*/ 80 h 108"/>
                <a:gd name="T36" fmla="*/ 143 w 87"/>
                <a:gd name="T37" fmla="*/ 80 h 108"/>
                <a:gd name="T38" fmla="*/ 120 w 87"/>
                <a:gd name="T39" fmla="*/ 82 h 108"/>
                <a:gd name="T40" fmla="*/ 108 w 87"/>
                <a:gd name="T41" fmla="*/ 83 h 108"/>
                <a:gd name="T42" fmla="*/ 100 w 87"/>
                <a:gd name="T43" fmla="*/ 83 h 108"/>
                <a:gd name="T44" fmla="*/ 77 w 87"/>
                <a:gd name="T45" fmla="*/ 83 h 108"/>
                <a:gd name="T46" fmla="*/ 47 w 87"/>
                <a:gd name="T47" fmla="*/ 83 h 108"/>
                <a:gd name="T48" fmla="*/ 31 w 87"/>
                <a:gd name="T49" fmla="*/ 83 h 108"/>
                <a:gd name="T50" fmla="*/ 8 w 87"/>
                <a:gd name="T51" fmla="*/ 83 h 108"/>
                <a:gd name="T52" fmla="*/ 8 w 87"/>
                <a:gd name="T53" fmla="*/ 82 h 108"/>
                <a:gd name="T54" fmla="*/ 24 w 87"/>
                <a:gd name="T55" fmla="*/ 76 h 108"/>
                <a:gd name="T56" fmla="*/ 85 w 87"/>
                <a:gd name="T57" fmla="*/ 58 h 108"/>
                <a:gd name="T58" fmla="*/ 167 w 87"/>
                <a:gd name="T59" fmla="*/ 36 h 108"/>
                <a:gd name="T60" fmla="*/ 244 w 87"/>
                <a:gd name="T61" fmla="*/ 16 h 108"/>
                <a:gd name="T62" fmla="*/ 281 w 87"/>
                <a:gd name="T63" fmla="*/ 6 h 108"/>
                <a:gd name="T64" fmla="*/ 305 w 87"/>
                <a:gd name="T65" fmla="*/ 3 h 108"/>
                <a:gd name="T66" fmla="*/ 379 w 87"/>
                <a:gd name="T67" fmla="*/ 1 h 108"/>
                <a:gd name="T68" fmla="*/ 472 w 87"/>
                <a:gd name="T69" fmla="*/ 0 h 108"/>
                <a:gd name="T70" fmla="*/ 552 w 87"/>
                <a:gd name="T71" fmla="*/ 0 h 108"/>
                <a:gd name="T72" fmla="*/ 621 w 87"/>
                <a:gd name="T73" fmla="*/ 0 h 108"/>
                <a:gd name="T74" fmla="*/ 637 w 87"/>
                <a:gd name="T75" fmla="*/ 1 h 108"/>
                <a:gd name="T76" fmla="*/ 637 w 87"/>
                <a:gd name="T77" fmla="*/ 2 h 108"/>
                <a:gd name="T78" fmla="*/ 637 w 87"/>
                <a:gd name="T79" fmla="*/ 4 h 108"/>
                <a:gd name="T80" fmla="*/ 645 w 87"/>
                <a:gd name="T81" fmla="*/ 5 h 108"/>
                <a:gd name="T82" fmla="*/ 645 w 87"/>
                <a:gd name="T83" fmla="*/ 6 h 108"/>
                <a:gd name="T84" fmla="*/ 653 w 87"/>
                <a:gd name="T85" fmla="*/ 6 h 1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
                <a:gd name="T130" fmla="*/ 0 h 108"/>
                <a:gd name="T131" fmla="*/ 87 w 87"/>
                <a:gd name="T132" fmla="*/ 108 h 1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 h="108">
                  <a:moveTo>
                    <a:pt x="86" y="6"/>
                  </a:moveTo>
                  <a:lnTo>
                    <a:pt x="85" y="7"/>
                  </a:lnTo>
                  <a:lnTo>
                    <a:pt x="84" y="7"/>
                  </a:lnTo>
                  <a:lnTo>
                    <a:pt x="82" y="7"/>
                  </a:lnTo>
                  <a:lnTo>
                    <a:pt x="80" y="7"/>
                  </a:lnTo>
                  <a:lnTo>
                    <a:pt x="77" y="7"/>
                  </a:lnTo>
                  <a:lnTo>
                    <a:pt x="74" y="7"/>
                  </a:lnTo>
                  <a:lnTo>
                    <a:pt x="71" y="7"/>
                  </a:lnTo>
                  <a:lnTo>
                    <a:pt x="69" y="7"/>
                  </a:lnTo>
                  <a:lnTo>
                    <a:pt x="66" y="7"/>
                  </a:lnTo>
                  <a:lnTo>
                    <a:pt x="62" y="7"/>
                  </a:lnTo>
                  <a:lnTo>
                    <a:pt x="59" y="7"/>
                  </a:lnTo>
                  <a:lnTo>
                    <a:pt x="57" y="7"/>
                  </a:lnTo>
                  <a:lnTo>
                    <a:pt x="55" y="7"/>
                  </a:lnTo>
                  <a:lnTo>
                    <a:pt x="53" y="7"/>
                  </a:lnTo>
                  <a:lnTo>
                    <a:pt x="51" y="8"/>
                  </a:lnTo>
                  <a:lnTo>
                    <a:pt x="51" y="9"/>
                  </a:lnTo>
                  <a:lnTo>
                    <a:pt x="51" y="11"/>
                  </a:lnTo>
                  <a:lnTo>
                    <a:pt x="51" y="12"/>
                  </a:lnTo>
                  <a:lnTo>
                    <a:pt x="50" y="15"/>
                  </a:lnTo>
                  <a:lnTo>
                    <a:pt x="50" y="17"/>
                  </a:lnTo>
                  <a:lnTo>
                    <a:pt x="49" y="20"/>
                  </a:lnTo>
                  <a:lnTo>
                    <a:pt x="49" y="22"/>
                  </a:lnTo>
                  <a:lnTo>
                    <a:pt x="47" y="26"/>
                  </a:lnTo>
                  <a:lnTo>
                    <a:pt x="46" y="29"/>
                  </a:lnTo>
                  <a:lnTo>
                    <a:pt x="45" y="33"/>
                  </a:lnTo>
                  <a:lnTo>
                    <a:pt x="45" y="35"/>
                  </a:lnTo>
                  <a:lnTo>
                    <a:pt x="43" y="38"/>
                  </a:lnTo>
                  <a:lnTo>
                    <a:pt x="41" y="40"/>
                  </a:lnTo>
                  <a:lnTo>
                    <a:pt x="39" y="42"/>
                  </a:lnTo>
                  <a:lnTo>
                    <a:pt x="39" y="44"/>
                  </a:lnTo>
                  <a:lnTo>
                    <a:pt x="37" y="47"/>
                  </a:lnTo>
                  <a:lnTo>
                    <a:pt x="35" y="50"/>
                  </a:lnTo>
                  <a:lnTo>
                    <a:pt x="34" y="53"/>
                  </a:lnTo>
                  <a:lnTo>
                    <a:pt x="32" y="55"/>
                  </a:lnTo>
                  <a:lnTo>
                    <a:pt x="30" y="59"/>
                  </a:lnTo>
                  <a:lnTo>
                    <a:pt x="28" y="63"/>
                  </a:lnTo>
                  <a:lnTo>
                    <a:pt x="26" y="67"/>
                  </a:lnTo>
                  <a:lnTo>
                    <a:pt x="26" y="70"/>
                  </a:lnTo>
                  <a:lnTo>
                    <a:pt x="24" y="75"/>
                  </a:lnTo>
                  <a:lnTo>
                    <a:pt x="23" y="79"/>
                  </a:lnTo>
                  <a:lnTo>
                    <a:pt x="22" y="83"/>
                  </a:lnTo>
                  <a:lnTo>
                    <a:pt x="22" y="87"/>
                  </a:lnTo>
                  <a:lnTo>
                    <a:pt x="22" y="90"/>
                  </a:lnTo>
                  <a:lnTo>
                    <a:pt x="22" y="94"/>
                  </a:lnTo>
                  <a:lnTo>
                    <a:pt x="22" y="98"/>
                  </a:lnTo>
                  <a:lnTo>
                    <a:pt x="23" y="100"/>
                  </a:lnTo>
                  <a:lnTo>
                    <a:pt x="22" y="101"/>
                  </a:lnTo>
                  <a:lnTo>
                    <a:pt x="21" y="102"/>
                  </a:lnTo>
                  <a:lnTo>
                    <a:pt x="19" y="104"/>
                  </a:lnTo>
                  <a:lnTo>
                    <a:pt x="17" y="105"/>
                  </a:lnTo>
                  <a:lnTo>
                    <a:pt x="16" y="106"/>
                  </a:lnTo>
                  <a:lnTo>
                    <a:pt x="14" y="107"/>
                  </a:lnTo>
                  <a:lnTo>
                    <a:pt x="13" y="107"/>
                  </a:lnTo>
                  <a:lnTo>
                    <a:pt x="12" y="107"/>
                  </a:lnTo>
                  <a:lnTo>
                    <a:pt x="10" y="107"/>
                  </a:lnTo>
                  <a:lnTo>
                    <a:pt x="8" y="107"/>
                  </a:lnTo>
                  <a:lnTo>
                    <a:pt x="6" y="107"/>
                  </a:lnTo>
                  <a:lnTo>
                    <a:pt x="4" y="107"/>
                  </a:lnTo>
                  <a:lnTo>
                    <a:pt x="2" y="107"/>
                  </a:lnTo>
                  <a:lnTo>
                    <a:pt x="1" y="107"/>
                  </a:lnTo>
                  <a:lnTo>
                    <a:pt x="1" y="106"/>
                  </a:lnTo>
                  <a:lnTo>
                    <a:pt x="0" y="105"/>
                  </a:lnTo>
                  <a:lnTo>
                    <a:pt x="1" y="102"/>
                  </a:lnTo>
                  <a:lnTo>
                    <a:pt x="3" y="98"/>
                  </a:lnTo>
                  <a:lnTo>
                    <a:pt x="5" y="90"/>
                  </a:lnTo>
                  <a:lnTo>
                    <a:pt x="8" y="83"/>
                  </a:lnTo>
                  <a:lnTo>
                    <a:pt x="11" y="75"/>
                  </a:lnTo>
                  <a:lnTo>
                    <a:pt x="15" y="66"/>
                  </a:lnTo>
                  <a:lnTo>
                    <a:pt x="19" y="56"/>
                  </a:lnTo>
                  <a:lnTo>
                    <a:pt x="22" y="47"/>
                  </a:lnTo>
                  <a:lnTo>
                    <a:pt x="25" y="38"/>
                  </a:lnTo>
                  <a:lnTo>
                    <a:pt x="28" y="30"/>
                  </a:lnTo>
                  <a:lnTo>
                    <a:pt x="32" y="21"/>
                  </a:lnTo>
                  <a:lnTo>
                    <a:pt x="34" y="16"/>
                  </a:lnTo>
                  <a:lnTo>
                    <a:pt x="36" y="10"/>
                  </a:lnTo>
                  <a:lnTo>
                    <a:pt x="37" y="7"/>
                  </a:lnTo>
                  <a:lnTo>
                    <a:pt x="39" y="4"/>
                  </a:lnTo>
                  <a:lnTo>
                    <a:pt x="40" y="3"/>
                  </a:lnTo>
                  <a:lnTo>
                    <a:pt x="43" y="3"/>
                  </a:lnTo>
                  <a:lnTo>
                    <a:pt x="46" y="1"/>
                  </a:lnTo>
                  <a:lnTo>
                    <a:pt x="50" y="1"/>
                  </a:lnTo>
                  <a:lnTo>
                    <a:pt x="54" y="1"/>
                  </a:lnTo>
                  <a:lnTo>
                    <a:pt x="57" y="1"/>
                  </a:lnTo>
                  <a:lnTo>
                    <a:pt x="62" y="0"/>
                  </a:lnTo>
                  <a:lnTo>
                    <a:pt x="66" y="0"/>
                  </a:lnTo>
                  <a:lnTo>
                    <a:pt x="70" y="0"/>
                  </a:lnTo>
                  <a:lnTo>
                    <a:pt x="73" y="0"/>
                  </a:lnTo>
                  <a:lnTo>
                    <a:pt x="77" y="0"/>
                  </a:lnTo>
                  <a:lnTo>
                    <a:pt x="78" y="0"/>
                  </a:lnTo>
                  <a:lnTo>
                    <a:pt x="82" y="0"/>
                  </a:lnTo>
                  <a:lnTo>
                    <a:pt x="83" y="0"/>
                  </a:lnTo>
                  <a:lnTo>
                    <a:pt x="84" y="0"/>
                  </a:lnTo>
                  <a:lnTo>
                    <a:pt x="84" y="1"/>
                  </a:lnTo>
                  <a:lnTo>
                    <a:pt x="84" y="2"/>
                  </a:lnTo>
                  <a:lnTo>
                    <a:pt x="84" y="4"/>
                  </a:lnTo>
                  <a:lnTo>
                    <a:pt x="85" y="4"/>
                  </a:lnTo>
                  <a:lnTo>
                    <a:pt x="85" y="5"/>
                  </a:lnTo>
                  <a:lnTo>
                    <a:pt x="85" y="6"/>
                  </a:lnTo>
                  <a:lnTo>
                    <a:pt x="86" y="6"/>
                  </a:lnTo>
                </a:path>
              </a:pathLst>
            </a:custGeom>
            <a:solidFill>
              <a:srgbClr val="F8F8F8"/>
            </a:solidFill>
            <a:ln w="9525">
              <a:solidFill>
                <a:srgbClr val="DDDDDD"/>
              </a:solidFill>
              <a:round/>
              <a:headEnd/>
              <a:tailEnd/>
            </a:ln>
          </p:spPr>
          <p:txBody>
            <a:bodyPr/>
            <a:lstStyle/>
            <a:p>
              <a:endParaRPr lang="it-IT"/>
            </a:p>
          </p:txBody>
        </p:sp>
        <p:sp>
          <p:nvSpPr>
            <p:cNvPr id="16496" name="Freeform 116"/>
            <p:cNvSpPr>
              <a:spLocks/>
            </p:cNvSpPr>
            <p:nvPr/>
          </p:nvSpPr>
          <p:spPr bwMode="auto">
            <a:xfrm>
              <a:off x="1321" y="1454"/>
              <a:ext cx="69" cy="100"/>
            </a:xfrm>
            <a:custGeom>
              <a:avLst/>
              <a:gdLst>
                <a:gd name="T0" fmla="*/ 252 w 35"/>
                <a:gd name="T1" fmla="*/ 3 h 107"/>
                <a:gd name="T2" fmla="*/ 237 w 35"/>
                <a:gd name="T3" fmla="*/ 5 h 107"/>
                <a:gd name="T4" fmla="*/ 229 w 35"/>
                <a:gd name="T5" fmla="*/ 7 h 107"/>
                <a:gd name="T6" fmla="*/ 205 w 35"/>
                <a:gd name="T7" fmla="*/ 12 h 107"/>
                <a:gd name="T8" fmla="*/ 199 w 35"/>
                <a:gd name="T9" fmla="*/ 18 h 107"/>
                <a:gd name="T10" fmla="*/ 199 w 35"/>
                <a:gd name="T11" fmla="*/ 22 h 107"/>
                <a:gd name="T12" fmla="*/ 205 w 35"/>
                <a:gd name="T13" fmla="*/ 29 h 107"/>
                <a:gd name="T14" fmla="*/ 237 w 35"/>
                <a:gd name="T15" fmla="*/ 34 h 107"/>
                <a:gd name="T16" fmla="*/ 252 w 35"/>
                <a:gd name="T17" fmla="*/ 37 h 107"/>
                <a:gd name="T18" fmla="*/ 237 w 35"/>
                <a:gd name="T19" fmla="*/ 39 h 107"/>
                <a:gd name="T20" fmla="*/ 199 w 35"/>
                <a:gd name="T21" fmla="*/ 40 h 107"/>
                <a:gd name="T22" fmla="*/ 160 w 35"/>
                <a:gd name="T23" fmla="*/ 44 h 107"/>
                <a:gd name="T24" fmla="*/ 116 w 35"/>
                <a:gd name="T25" fmla="*/ 45 h 107"/>
                <a:gd name="T26" fmla="*/ 77 w 35"/>
                <a:gd name="T27" fmla="*/ 48 h 107"/>
                <a:gd name="T28" fmla="*/ 47 w 35"/>
                <a:gd name="T29" fmla="*/ 50 h 107"/>
                <a:gd name="T30" fmla="*/ 32 w 35"/>
                <a:gd name="T31" fmla="*/ 52 h 107"/>
                <a:gd name="T32" fmla="*/ 24 w 35"/>
                <a:gd name="T33" fmla="*/ 53 h 107"/>
                <a:gd name="T34" fmla="*/ 24 w 35"/>
                <a:gd name="T35" fmla="*/ 56 h 107"/>
                <a:gd name="T36" fmla="*/ 24 w 35"/>
                <a:gd name="T37" fmla="*/ 62 h 107"/>
                <a:gd name="T38" fmla="*/ 24 w 35"/>
                <a:gd name="T39" fmla="*/ 68 h 107"/>
                <a:gd name="T40" fmla="*/ 39 w 35"/>
                <a:gd name="T41" fmla="*/ 75 h 107"/>
                <a:gd name="T42" fmla="*/ 39 w 35"/>
                <a:gd name="T43" fmla="*/ 81 h 107"/>
                <a:gd name="T44" fmla="*/ 47 w 35"/>
                <a:gd name="T45" fmla="*/ 85 h 107"/>
                <a:gd name="T46" fmla="*/ 47 w 35"/>
                <a:gd name="T47" fmla="*/ 87 h 107"/>
                <a:gd name="T48" fmla="*/ 39 w 35"/>
                <a:gd name="T49" fmla="*/ 84 h 107"/>
                <a:gd name="T50" fmla="*/ 24 w 35"/>
                <a:gd name="T51" fmla="*/ 80 h 107"/>
                <a:gd name="T52" fmla="*/ 8 w 35"/>
                <a:gd name="T53" fmla="*/ 75 h 107"/>
                <a:gd name="T54" fmla="*/ 8 w 35"/>
                <a:gd name="T55" fmla="*/ 69 h 107"/>
                <a:gd name="T56" fmla="*/ 0 w 35"/>
                <a:gd name="T57" fmla="*/ 64 h 107"/>
                <a:gd name="T58" fmla="*/ 0 w 35"/>
                <a:gd name="T59" fmla="*/ 59 h 107"/>
                <a:gd name="T60" fmla="*/ 0 w 35"/>
                <a:gd name="T61" fmla="*/ 54 h 107"/>
                <a:gd name="T62" fmla="*/ 0 w 35"/>
                <a:gd name="T63" fmla="*/ 50 h 107"/>
                <a:gd name="T64" fmla="*/ 24 w 35"/>
                <a:gd name="T65" fmla="*/ 48 h 107"/>
                <a:gd name="T66" fmla="*/ 63 w 35"/>
                <a:gd name="T67" fmla="*/ 42 h 107"/>
                <a:gd name="T68" fmla="*/ 101 w 35"/>
                <a:gd name="T69" fmla="*/ 34 h 107"/>
                <a:gd name="T70" fmla="*/ 144 w 35"/>
                <a:gd name="T71" fmla="*/ 25 h 107"/>
                <a:gd name="T72" fmla="*/ 191 w 35"/>
                <a:gd name="T73" fmla="*/ 19 h 107"/>
                <a:gd name="T74" fmla="*/ 213 w 35"/>
                <a:gd name="T75" fmla="*/ 10 h 107"/>
                <a:gd name="T76" fmla="*/ 237 w 35"/>
                <a:gd name="T77" fmla="*/ 6 h 107"/>
                <a:gd name="T78" fmla="*/ 252 w 35"/>
                <a:gd name="T79" fmla="*/ 1 h 107"/>
                <a:gd name="T80" fmla="*/ 260 w 35"/>
                <a:gd name="T81" fmla="*/ 1 h 107"/>
                <a:gd name="T82" fmla="*/ 260 w 35"/>
                <a:gd name="T83" fmla="*/ 1 h 107"/>
                <a:gd name="T84" fmla="*/ 260 w 35"/>
                <a:gd name="T85" fmla="*/ 1 h 107"/>
                <a:gd name="T86" fmla="*/ 260 w 35"/>
                <a:gd name="T87" fmla="*/ 1 h 107"/>
                <a:gd name="T88" fmla="*/ 260 w 35"/>
                <a:gd name="T89" fmla="*/ 1 h 107"/>
                <a:gd name="T90" fmla="*/ 260 w 35"/>
                <a:gd name="T91" fmla="*/ 1 h 107"/>
                <a:gd name="T92" fmla="*/ 260 w 35"/>
                <a:gd name="T93" fmla="*/ 1 h 107"/>
                <a:gd name="T94" fmla="*/ 260 w 35"/>
                <a:gd name="T95" fmla="*/ 1 h 107"/>
                <a:gd name="T96" fmla="*/ 260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34" y="1"/>
                  </a:moveTo>
                  <a:lnTo>
                    <a:pt x="33" y="3"/>
                  </a:lnTo>
                  <a:lnTo>
                    <a:pt x="31" y="5"/>
                  </a:lnTo>
                  <a:lnTo>
                    <a:pt x="31" y="6"/>
                  </a:lnTo>
                  <a:lnTo>
                    <a:pt x="30" y="10"/>
                  </a:lnTo>
                  <a:lnTo>
                    <a:pt x="29" y="11"/>
                  </a:lnTo>
                  <a:lnTo>
                    <a:pt x="27" y="15"/>
                  </a:lnTo>
                  <a:lnTo>
                    <a:pt x="27" y="17"/>
                  </a:lnTo>
                  <a:lnTo>
                    <a:pt x="26" y="21"/>
                  </a:lnTo>
                  <a:lnTo>
                    <a:pt x="26" y="24"/>
                  </a:lnTo>
                  <a:lnTo>
                    <a:pt x="26" y="28"/>
                  </a:lnTo>
                  <a:lnTo>
                    <a:pt x="26" y="31"/>
                  </a:lnTo>
                  <a:lnTo>
                    <a:pt x="27" y="35"/>
                  </a:lnTo>
                  <a:lnTo>
                    <a:pt x="28" y="38"/>
                  </a:lnTo>
                  <a:lnTo>
                    <a:pt x="31" y="42"/>
                  </a:lnTo>
                  <a:lnTo>
                    <a:pt x="34" y="45"/>
                  </a:lnTo>
                  <a:lnTo>
                    <a:pt x="33" y="46"/>
                  </a:lnTo>
                  <a:lnTo>
                    <a:pt x="32" y="46"/>
                  </a:lnTo>
                  <a:lnTo>
                    <a:pt x="31" y="48"/>
                  </a:lnTo>
                  <a:lnTo>
                    <a:pt x="29" y="48"/>
                  </a:lnTo>
                  <a:lnTo>
                    <a:pt x="26" y="49"/>
                  </a:lnTo>
                  <a:lnTo>
                    <a:pt x="24" y="51"/>
                  </a:lnTo>
                  <a:lnTo>
                    <a:pt x="21" y="53"/>
                  </a:lnTo>
                  <a:lnTo>
                    <a:pt x="19" y="53"/>
                  </a:lnTo>
                  <a:lnTo>
                    <a:pt x="15" y="55"/>
                  </a:lnTo>
                  <a:lnTo>
                    <a:pt x="13" y="57"/>
                  </a:lnTo>
                  <a:lnTo>
                    <a:pt x="10" y="59"/>
                  </a:lnTo>
                  <a:lnTo>
                    <a:pt x="8" y="60"/>
                  </a:lnTo>
                  <a:lnTo>
                    <a:pt x="6" y="61"/>
                  </a:lnTo>
                  <a:lnTo>
                    <a:pt x="5" y="63"/>
                  </a:lnTo>
                  <a:lnTo>
                    <a:pt x="4" y="64"/>
                  </a:lnTo>
                  <a:lnTo>
                    <a:pt x="3" y="65"/>
                  </a:lnTo>
                  <a:lnTo>
                    <a:pt x="3" y="66"/>
                  </a:lnTo>
                  <a:lnTo>
                    <a:pt x="3" y="69"/>
                  </a:lnTo>
                  <a:lnTo>
                    <a:pt x="3" y="72"/>
                  </a:lnTo>
                  <a:lnTo>
                    <a:pt x="3" y="76"/>
                  </a:lnTo>
                  <a:lnTo>
                    <a:pt x="3" y="79"/>
                  </a:lnTo>
                  <a:lnTo>
                    <a:pt x="3" y="83"/>
                  </a:lnTo>
                  <a:lnTo>
                    <a:pt x="5" y="87"/>
                  </a:lnTo>
                  <a:lnTo>
                    <a:pt x="5" y="92"/>
                  </a:lnTo>
                  <a:lnTo>
                    <a:pt x="5" y="95"/>
                  </a:lnTo>
                  <a:lnTo>
                    <a:pt x="5" y="99"/>
                  </a:lnTo>
                  <a:lnTo>
                    <a:pt x="6" y="101"/>
                  </a:lnTo>
                  <a:lnTo>
                    <a:pt x="6" y="104"/>
                  </a:lnTo>
                  <a:lnTo>
                    <a:pt x="6" y="105"/>
                  </a:lnTo>
                  <a:lnTo>
                    <a:pt x="6" y="106"/>
                  </a:lnTo>
                  <a:lnTo>
                    <a:pt x="6" y="105"/>
                  </a:lnTo>
                  <a:lnTo>
                    <a:pt x="5" y="103"/>
                  </a:lnTo>
                  <a:lnTo>
                    <a:pt x="5" y="100"/>
                  </a:lnTo>
                  <a:lnTo>
                    <a:pt x="3" y="98"/>
                  </a:lnTo>
                  <a:lnTo>
                    <a:pt x="3" y="95"/>
                  </a:lnTo>
                  <a:lnTo>
                    <a:pt x="1" y="92"/>
                  </a:lnTo>
                  <a:lnTo>
                    <a:pt x="1" y="88"/>
                  </a:lnTo>
                  <a:lnTo>
                    <a:pt x="1" y="84"/>
                  </a:lnTo>
                  <a:lnTo>
                    <a:pt x="1" y="80"/>
                  </a:lnTo>
                  <a:lnTo>
                    <a:pt x="0" y="78"/>
                  </a:lnTo>
                  <a:lnTo>
                    <a:pt x="0" y="75"/>
                  </a:lnTo>
                  <a:lnTo>
                    <a:pt x="0" y="72"/>
                  </a:lnTo>
                  <a:lnTo>
                    <a:pt x="0" y="68"/>
                  </a:lnTo>
                  <a:lnTo>
                    <a:pt x="0" y="66"/>
                  </a:lnTo>
                  <a:lnTo>
                    <a:pt x="0" y="64"/>
                  </a:lnTo>
                  <a:lnTo>
                    <a:pt x="0" y="62"/>
                  </a:lnTo>
                  <a:lnTo>
                    <a:pt x="1" y="60"/>
                  </a:lnTo>
                  <a:lnTo>
                    <a:pt x="3" y="59"/>
                  </a:lnTo>
                  <a:lnTo>
                    <a:pt x="6" y="55"/>
                  </a:lnTo>
                  <a:lnTo>
                    <a:pt x="8" y="51"/>
                  </a:lnTo>
                  <a:lnTo>
                    <a:pt x="12" y="46"/>
                  </a:lnTo>
                  <a:lnTo>
                    <a:pt x="13" y="42"/>
                  </a:lnTo>
                  <a:lnTo>
                    <a:pt x="17" y="37"/>
                  </a:lnTo>
                  <a:lnTo>
                    <a:pt x="19" y="31"/>
                  </a:lnTo>
                  <a:lnTo>
                    <a:pt x="23" y="26"/>
                  </a:lnTo>
                  <a:lnTo>
                    <a:pt x="25" y="22"/>
                  </a:lnTo>
                  <a:lnTo>
                    <a:pt x="27" y="17"/>
                  </a:lnTo>
                  <a:lnTo>
                    <a:pt x="28" y="13"/>
                  </a:lnTo>
                  <a:lnTo>
                    <a:pt x="31" y="8"/>
                  </a:lnTo>
                  <a:lnTo>
                    <a:pt x="31" y="6"/>
                  </a:lnTo>
                  <a:lnTo>
                    <a:pt x="33" y="3"/>
                  </a:lnTo>
                  <a:lnTo>
                    <a:pt x="33" y="1"/>
                  </a:lnTo>
                  <a:lnTo>
                    <a:pt x="34" y="0"/>
                  </a:lnTo>
                  <a:lnTo>
                    <a:pt x="34" y="1"/>
                  </a:lnTo>
                </a:path>
              </a:pathLst>
            </a:custGeom>
            <a:solidFill>
              <a:srgbClr val="F8F8F8"/>
            </a:solidFill>
            <a:ln w="9048">
              <a:solidFill>
                <a:srgbClr val="DDDDDD"/>
              </a:solidFill>
              <a:round/>
              <a:headEnd/>
              <a:tailEnd/>
            </a:ln>
          </p:spPr>
          <p:txBody>
            <a:bodyPr/>
            <a:lstStyle/>
            <a:p>
              <a:endParaRPr lang="it-IT"/>
            </a:p>
          </p:txBody>
        </p:sp>
        <p:sp>
          <p:nvSpPr>
            <p:cNvPr id="16497" name="Freeform 117"/>
            <p:cNvSpPr>
              <a:spLocks/>
            </p:cNvSpPr>
            <p:nvPr/>
          </p:nvSpPr>
          <p:spPr bwMode="auto">
            <a:xfrm>
              <a:off x="1570" y="1454"/>
              <a:ext cx="69" cy="100"/>
            </a:xfrm>
            <a:custGeom>
              <a:avLst/>
              <a:gdLst>
                <a:gd name="T0" fmla="*/ 8 w 35"/>
                <a:gd name="T1" fmla="*/ 3 h 107"/>
                <a:gd name="T2" fmla="*/ 8 w 35"/>
                <a:gd name="T3" fmla="*/ 5 h 107"/>
                <a:gd name="T4" fmla="*/ 24 w 35"/>
                <a:gd name="T5" fmla="*/ 7 h 107"/>
                <a:gd name="T6" fmla="*/ 39 w 35"/>
                <a:gd name="T7" fmla="*/ 10 h 107"/>
                <a:gd name="T8" fmla="*/ 47 w 35"/>
                <a:gd name="T9" fmla="*/ 15 h 107"/>
                <a:gd name="T10" fmla="*/ 47 w 35"/>
                <a:gd name="T11" fmla="*/ 20 h 107"/>
                <a:gd name="T12" fmla="*/ 39 w 35"/>
                <a:gd name="T13" fmla="*/ 25 h 107"/>
                <a:gd name="T14" fmla="*/ 16 w 35"/>
                <a:gd name="T15" fmla="*/ 32 h 107"/>
                <a:gd name="T16" fmla="*/ 0 w 35"/>
                <a:gd name="T17" fmla="*/ 34 h 107"/>
                <a:gd name="T18" fmla="*/ 24 w 35"/>
                <a:gd name="T19" fmla="*/ 36 h 107"/>
                <a:gd name="T20" fmla="*/ 47 w 35"/>
                <a:gd name="T21" fmla="*/ 37 h 107"/>
                <a:gd name="T22" fmla="*/ 85 w 35"/>
                <a:gd name="T23" fmla="*/ 41 h 107"/>
                <a:gd name="T24" fmla="*/ 132 w 35"/>
                <a:gd name="T25" fmla="*/ 44 h 107"/>
                <a:gd name="T26" fmla="*/ 168 w 35"/>
                <a:gd name="T27" fmla="*/ 47 h 107"/>
                <a:gd name="T28" fmla="*/ 199 w 35"/>
                <a:gd name="T29" fmla="*/ 50 h 107"/>
                <a:gd name="T30" fmla="*/ 221 w 35"/>
                <a:gd name="T31" fmla="*/ 52 h 107"/>
                <a:gd name="T32" fmla="*/ 229 w 35"/>
                <a:gd name="T33" fmla="*/ 53 h 107"/>
                <a:gd name="T34" fmla="*/ 229 w 35"/>
                <a:gd name="T35" fmla="*/ 56 h 107"/>
                <a:gd name="T36" fmla="*/ 221 w 35"/>
                <a:gd name="T37" fmla="*/ 62 h 107"/>
                <a:gd name="T38" fmla="*/ 221 w 35"/>
                <a:gd name="T39" fmla="*/ 68 h 107"/>
                <a:gd name="T40" fmla="*/ 213 w 35"/>
                <a:gd name="T41" fmla="*/ 75 h 107"/>
                <a:gd name="T42" fmla="*/ 213 w 35"/>
                <a:gd name="T43" fmla="*/ 81 h 107"/>
                <a:gd name="T44" fmla="*/ 213 w 35"/>
                <a:gd name="T45" fmla="*/ 85 h 107"/>
                <a:gd name="T46" fmla="*/ 213 w 35"/>
                <a:gd name="T47" fmla="*/ 87 h 107"/>
                <a:gd name="T48" fmla="*/ 221 w 35"/>
                <a:gd name="T49" fmla="*/ 84 h 107"/>
                <a:gd name="T50" fmla="*/ 221 w 35"/>
                <a:gd name="T51" fmla="*/ 80 h 107"/>
                <a:gd name="T52" fmla="*/ 229 w 35"/>
                <a:gd name="T53" fmla="*/ 75 h 107"/>
                <a:gd name="T54" fmla="*/ 244 w 35"/>
                <a:gd name="T55" fmla="*/ 69 h 107"/>
                <a:gd name="T56" fmla="*/ 260 w 35"/>
                <a:gd name="T57" fmla="*/ 64 h 107"/>
                <a:gd name="T58" fmla="*/ 260 w 35"/>
                <a:gd name="T59" fmla="*/ 59 h 107"/>
                <a:gd name="T60" fmla="*/ 260 w 35"/>
                <a:gd name="T61" fmla="*/ 54 h 107"/>
                <a:gd name="T62" fmla="*/ 260 w 35"/>
                <a:gd name="T63" fmla="*/ 50 h 107"/>
                <a:gd name="T64" fmla="*/ 229 w 35"/>
                <a:gd name="T65" fmla="*/ 48 h 107"/>
                <a:gd name="T66" fmla="*/ 183 w 35"/>
                <a:gd name="T67" fmla="*/ 42 h 107"/>
                <a:gd name="T68" fmla="*/ 144 w 35"/>
                <a:gd name="T69" fmla="*/ 34 h 107"/>
                <a:gd name="T70" fmla="*/ 108 w 35"/>
                <a:gd name="T71" fmla="*/ 25 h 107"/>
                <a:gd name="T72" fmla="*/ 69 w 35"/>
                <a:gd name="T73" fmla="*/ 19 h 107"/>
                <a:gd name="T74" fmla="*/ 39 w 35"/>
                <a:gd name="T75" fmla="*/ 10 h 107"/>
                <a:gd name="T76" fmla="*/ 16 w 35"/>
                <a:gd name="T77" fmla="*/ 6 h 107"/>
                <a:gd name="T78" fmla="*/ 8 w 35"/>
                <a:gd name="T79" fmla="*/ 1 h 107"/>
                <a:gd name="T80" fmla="*/ 8 w 35"/>
                <a:gd name="T81" fmla="*/ 1 h 107"/>
                <a:gd name="T82" fmla="*/ 8 w 35"/>
                <a:gd name="T83" fmla="*/ 1 h 107"/>
                <a:gd name="T84" fmla="*/ 8 w 35"/>
                <a:gd name="T85" fmla="*/ 1 h 107"/>
                <a:gd name="T86" fmla="*/ 8 w 35"/>
                <a:gd name="T87" fmla="*/ 1 h 107"/>
                <a:gd name="T88" fmla="*/ 8 w 35"/>
                <a:gd name="T89" fmla="*/ 1 h 107"/>
                <a:gd name="T90" fmla="*/ 8 w 35"/>
                <a:gd name="T91" fmla="*/ 1 h 107"/>
                <a:gd name="T92" fmla="*/ 8 w 35"/>
                <a:gd name="T93" fmla="*/ 1 h 107"/>
                <a:gd name="T94" fmla="*/ 8 w 35"/>
                <a:gd name="T95" fmla="*/ 1 h 107"/>
                <a:gd name="T96" fmla="*/ 8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1" y="1"/>
                  </a:moveTo>
                  <a:lnTo>
                    <a:pt x="1" y="3"/>
                  </a:lnTo>
                  <a:lnTo>
                    <a:pt x="1" y="5"/>
                  </a:lnTo>
                  <a:lnTo>
                    <a:pt x="3" y="6"/>
                  </a:lnTo>
                  <a:lnTo>
                    <a:pt x="3" y="9"/>
                  </a:lnTo>
                  <a:lnTo>
                    <a:pt x="5" y="10"/>
                  </a:lnTo>
                  <a:lnTo>
                    <a:pt x="5" y="13"/>
                  </a:lnTo>
                  <a:lnTo>
                    <a:pt x="6" y="14"/>
                  </a:lnTo>
                  <a:lnTo>
                    <a:pt x="6" y="18"/>
                  </a:lnTo>
                  <a:lnTo>
                    <a:pt x="6" y="22"/>
                  </a:lnTo>
                  <a:lnTo>
                    <a:pt x="6" y="25"/>
                  </a:lnTo>
                  <a:lnTo>
                    <a:pt x="6" y="28"/>
                  </a:lnTo>
                  <a:lnTo>
                    <a:pt x="5" y="31"/>
                  </a:lnTo>
                  <a:lnTo>
                    <a:pt x="4" y="35"/>
                  </a:lnTo>
                  <a:lnTo>
                    <a:pt x="2" y="38"/>
                  </a:lnTo>
                  <a:lnTo>
                    <a:pt x="0" y="41"/>
                  </a:lnTo>
                  <a:lnTo>
                    <a:pt x="0" y="42"/>
                  </a:lnTo>
                  <a:lnTo>
                    <a:pt x="1" y="43"/>
                  </a:lnTo>
                  <a:lnTo>
                    <a:pt x="3" y="44"/>
                  </a:lnTo>
                  <a:lnTo>
                    <a:pt x="5" y="45"/>
                  </a:lnTo>
                  <a:lnTo>
                    <a:pt x="6" y="46"/>
                  </a:lnTo>
                  <a:lnTo>
                    <a:pt x="9" y="48"/>
                  </a:lnTo>
                  <a:lnTo>
                    <a:pt x="11" y="50"/>
                  </a:lnTo>
                  <a:lnTo>
                    <a:pt x="15" y="51"/>
                  </a:lnTo>
                  <a:lnTo>
                    <a:pt x="17" y="54"/>
                  </a:lnTo>
                  <a:lnTo>
                    <a:pt x="20" y="56"/>
                  </a:lnTo>
                  <a:lnTo>
                    <a:pt x="22" y="58"/>
                  </a:lnTo>
                  <a:lnTo>
                    <a:pt x="25" y="60"/>
                  </a:lnTo>
                  <a:lnTo>
                    <a:pt x="26" y="61"/>
                  </a:lnTo>
                  <a:lnTo>
                    <a:pt x="28" y="63"/>
                  </a:lnTo>
                  <a:lnTo>
                    <a:pt x="29" y="64"/>
                  </a:lnTo>
                  <a:lnTo>
                    <a:pt x="30" y="64"/>
                  </a:lnTo>
                  <a:lnTo>
                    <a:pt x="30" y="65"/>
                  </a:lnTo>
                  <a:lnTo>
                    <a:pt x="30" y="66"/>
                  </a:lnTo>
                  <a:lnTo>
                    <a:pt x="30" y="69"/>
                  </a:lnTo>
                  <a:lnTo>
                    <a:pt x="30" y="72"/>
                  </a:lnTo>
                  <a:lnTo>
                    <a:pt x="29" y="76"/>
                  </a:lnTo>
                  <a:lnTo>
                    <a:pt x="29" y="79"/>
                  </a:lnTo>
                  <a:lnTo>
                    <a:pt x="29" y="83"/>
                  </a:lnTo>
                  <a:lnTo>
                    <a:pt x="29" y="87"/>
                  </a:lnTo>
                  <a:lnTo>
                    <a:pt x="28" y="92"/>
                  </a:lnTo>
                  <a:lnTo>
                    <a:pt x="28" y="95"/>
                  </a:lnTo>
                  <a:lnTo>
                    <a:pt x="28" y="99"/>
                  </a:lnTo>
                  <a:lnTo>
                    <a:pt x="28" y="101"/>
                  </a:lnTo>
                  <a:lnTo>
                    <a:pt x="28" y="104"/>
                  </a:lnTo>
                  <a:lnTo>
                    <a:pt x="28" y="105"/>
                  </a:lnTo>
                  <a:lnTo>
                    <a:pt x="28" y="106"/>
                  </a:lnTo>
                  <a:lnTo>
                    <a:pt x="29" y="105"/>
                  </a:lnTo>
                  <a:lnTo>
                    <a:pt x="29" y="103"/>
                  </a:lnTo>
                  <a:lnTo>
                    <a:pt x="29" y="100"/>
                  </a:lnTo>
                  <a:lnTo>
                    <a:pt x="29" y="98"/>
                  </a:lnTo>
                  <a:lnTo>
                    <a:pt x="30" y="95"/>
                  </a:lnTo>
                  <a:lnTo>
                    <a:pt x="30" y="92"/>
                  </a:lnTo>
                  <a:lnTo>
                    <a:pt x="32" y="88"/>
                  </a:lnTo>
                  <a:lnTo>
                    <a:pt x="32" y="84"/>
                  </a:lnTo>
                  <a:lnTo>
                    <a:pt x="34" y="80"/>
                  </a:lnTo>
                  <a:lnTo>
                    <a:pt x="34" y="78"/>
                  </a:lnTo>
                  <a:lnTo>
                    <a:pt x="34" y="75"/>
                  </a:lnTo>
                  <a:lnTo>
                    <a:pt x="34" y="72"/>
                  </a:lnTo>
                  <a:lnTo>
                    <a:pt x="34" y="68"/>
                  </a:lnTo>
                  <a:lnTo>
                    <a:pt x="34" y="66"/>
                  </a:lnTo>
                  <a:lnTo>
                    <a:pt x="34" y="64"/>
                  </a:lnTo>
                  <a:lnTo>
                    <a:pt x="34" y="62"/>
                  </a:lnTo>
                  <a:lnTo>
                    <a:pt x="34" y="60"/>
                  </a:lnTo>
                  <a:lnTo>
                    <a:pt x="30" y="59"/>
                  </a:lnTo>
                  <a:lnTo>
                    <a:pt x="28" y="55"/>
                  </a:lnTo>
                  <a:lnTo>
                    <a:pt x="24" y="51"/>
                  </a:lnTo>
                  <a:lnTo>
                    <a:pt x="22" y="46"/>
                  </a:lnTo>
                  <a:lnTo>
                    <a:pt x="19" y="42"/>
                  </a:lnTo>
                  <a:lnTo>
                    <a:pt x="17" y="37"/>
                  </a:lnTo>
                  <a:lnTo>
                    <a:pt x="14" y="31"/>
                  </a:lnTo>
                  <a:lnTo>
                    <a:pt x="12" y="26"/>
                  </a:lnTo>
                  <a:lnTo>
                    <a:pt x="9" y="22"/>
                  </a:lnTo>
                  <a:lnTo>
                    <a:pt x="7" y="17"/>
                  </a:lnTo>
                  <a:lnTo>
                    <a:pt x="5" y="13"/>
                  </a:lnTo>
                  <a:lnTo>
                    <a:pt x="4" y="8"/>
                  </a:lnTo>
                  <a:lnTo>
                    <a:pt x="2" y="6"/>
                  </a:lnTo>
                  <a:lnTo>
                    <a:pt x="2" y="3"/>
                  </a:lnTo>
                  <a:lnTo>
                    <a:pt x="1" y="1"/>
                  </a:lnTo>
                  <a:lnTo>
                    <a:pt x="1" y="0"/>
                  </a:lnTo>
                  <a:lnTo>
                    <a:pt x="1" y="1"/>
                  </a:lnTo>
                </a:path>
              </a:pathLst>
            </a:custGeom>
            <a:solidFill>
              <a:srgbClr val="F8F8F8"/>
            </a:solidFill>
            <a:ln w="9048">
              <a:solidFill>
                <a:srgbClr val="DDDDDD"/>
              </a:solidFill>
              <a:round/>
              <a:headEnd/>
              <a:tailEnd/>
            </a:ln>
          </p:spPr>
          <p:txBody>
            <a:bodyPr/>
            <a:lstStyle/>
            <a:p>
              <a:endParaRPr lang="it-IT"/>
            </a:p>
          </p:txBody>
        </p:sp>
        <p:sp>
          <p:nvSpPr>
            <p:cNvPr id="16498" name="Freeform 118"/>
            <p:cNvSpPr>
              <a:spLocks/>
            </p:cNvSpPr>
            <p:nvPr/>
          </p:nvSpPr>
          <p:spPr bwMode="auto">
            <a:xfrm>
              <a:off x="1020" y="1319"/>
              <a:ext cx="156" cy="70"/>
            </a:xfrm>
            <a:custGeom>
              <a:avLst/>
              <a:gdLst>
                <a:gd name="T0" fmla="*/ 316 w 79"/>
                <a:gd name="T1" fmla="*/ 0 h 76"/>
                <a:gd name="T2" fmla="*/ 245 w 79"/>
                <a:gd name="T3" fmla="*/ 4 h 76"/>
                <a:gd name="T4" fmla="*/ 176 w 79"/>
                <a:gd name="T5" fmla="*/ 10 h 76"/>
                <a:gd name="T6" fmla="*/ 124 w 79"/>
                <a:gd name="T7" fmla="*/ 19 h 76"/>
                <a:gd name="T8" fmla="*/ 109 w 79"/>
                <a:gd name="T9" fmla="*/ 29 h 76"/>
                <a:gd name="T10" fmla="*/ 140 w 79"/>
                <a:gd name="T11" fmla="*/ 39 h 76"/>
                <a:gd name="T12" fmla="*/ 245 w 79"/>
                <a:gd name="T13" fmla="*/ 47 h 76"/>
                <a:gd name="T14" fmla="*/ 456 w 79"/>
                <a:gd name="T15" fmla="*/ 52 h 76"/>
                <a:gd name="T16" fmla="*/ 592 w 79"/>
                <a:gd name="T17" fmla="*/ 53 h 76"/>
                <a:gd name="T18" fmla="*/ 561 w 79"/>
                <a:gd name="T19" fmla="*/ 54 h 76"/>
                <a:gd name="T20" fmla="*/ 507 w 79"/>
                <a:gd name="T21" fmla="*/ 55 h 76"/>
                <a:gd name="T22" fmla="*/ 440 w 79"/>
                <a:gd name="T23" fmla="*/ 57 h 76"/>
                <a:gd name="T24" fmla="*/ 371 w 79"/>
                <a:gd name="T25" fmla="*/ 59 h 76"/>
                <a:gd name="T26" fmla="*/ 292 w 79"/>
                <a:gd name="T27" fmla="*/ 59 h 76"/>
                <a:gd name="T28" fmla="*/ 207 w 79"/>
                <a:gd name="T29" fmla="*/ 59 h 76"/>
                <a:gd name="T30" fmla="*/ 148 w 79"/>
                <a:gd name="T31" fmla="*/ 55 h 76"/>
                <a:gd name="T32" fmla="*/ 85 w 79"/>
                <a:gd name="T33" fmla="*/ 52 h 76"/>
                <a:gd name="T34" fmla="*/ 47 w 79"/>
                <a:gd name="T35" fmla="*/ 48 h 76"/>
                <a:gd name="T36" fmla="*/ 16 w 79"/>
                <a:gd name="T37" fmla="*/ 43 h 76"/>
                <a:gd name="T38" fmla="*/ 8 w 79"/>
                <a:gd name="T39" fmla="*/ 39 h 76"/>
                <a:gd name="T40" fmla="*/ 0 w 79"/>
                <a:gd name="T41" fmla="*/ 35 h 76"/>
                <a:gd name="T42" fmla="*/ 0 w 79"/>
                <a:gd name="T43" fmla="*/ 32 h 76"/>
                <a:gd name="T44" fmla="*/ 8 w 79"/>
                <a:gd name="T45" fmla="*/ 29 h 76"/>
                <a:gd name="T46" fmla="*/ 8 w 79"/>
                <a:gd name="T47" fmla="*/ 28 h 76"/>
                <a:gd name="T48" fmla="*/ 16 w 79"/>
                <a:gd name="T49" fmla="*/ 23 h 76"/>
                <a:gd name="T50" fmla="*/ 47 w 79"/>
                <a:gd name="T51" fmla="*/ 14 h 76"/>
                <a:gd name="T52" fmla="*/ 85 w 79"/>
                <a:gd name="T53" fmla="*/ 7 h 76"/>
                <a:gd name="T54" fmla="*/ 148 w 79"/>
                <a:gd name="T55" fmla="*/ 4 h 76"/>
                <a:gd name="T56" fmla="*/ 207 w 79"/>
                <a:gd name="T57" fmla="*/ 2 h 76"/>
                <a:gd name="T58" fmla="*/ 261 w 79"/>
                <a:gd name="T59" fmla="*/ 1 h 76"/>
                <a:gd name="T60" fmla="*/ 308 w 79"/>
                <a:gd name="T61" fmla="*/ 0 h 76"/>
                <a:gd name="T62" fmla="*/ 340 w 79"/>
                <a:gd name="T63" fmla="*/ 0 h 76"/>
                <a:gd name="T64" fmla="*/ 348 w 79"/>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9"/>
                <a:gd name="T100" fmla="*/ 0 h 76"/>
                <a:gd name="T101" fmla="*/ 79 w 79"/>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9" h="76">
                  <a:moveTo>
                    <a:pt x="45" y="0"/>
                  </a:moveTo>
                  <a:lnTo>
                    <a:pt x="41" y="0"/>
                  </a:lnTo>
                  <a:lnTo>
                    <a:pt x="37" y="1"/>
                  </a:lnTo>
                  <a:lnTo>
                    <a:pt x="32" y="4"/>
                  </a:lnTo>
                  <a:lnTo>
                    <a:pt x="28" y="8"/>
                  </a:lnTo>
                  <a:lnTo>
                    <a:pt x="23" y="13"/>
                  </a:lnTo>
                  <a:lnTo>
                    <a:pt x="20" y="19"/>
                  </a:lnTo>
                  <a:lnTo>
                    <a:pt x="16" y="25"/>
                  </a:lnTo>
                  <a:lnTo>
                    <a:pt x="15" y="31"/>
                  </a:lnTo>
                  <a:lnTo>
                    <a:pt x="14" y="38"/>
                  </a:lnTo>
                  <a:lnTo>
                    <a:pt x="15" y="44"/>
                  </a:lnTo>
                  <a:lnTo>
                    <a:pt x="18" y="50"/>
                  </a:lnTo>
                  <a:lnTo>
                    <a:pt x="25" y="55"/>
                  </a:lnTo>
                  <a:lnTo>
                    <a:pt x="32" y="60"/>
                  </a:lnTo>
                  <a:lnTo>
                    <a:pt x="44" y="64"/>
                  </a:lnTo>
                  <a:lnTo>
                    <a:pt x="59" y="66"/>
                  </a:lnTo>
                  <a:lnTo>
                    <a:pt x="78" y="67"/>
                  </a:lnTo>
                  <a:lnTo>
                    <a:pt x="77" y="68"/>
                  </a:lnTo>
                  <a:lnTo>
                    <a:pt x="76" y="68"/>
                  </a:lnTo>
                  <a:lnTo>
                    <a:pt x="73" y="70"/>
                  </a:lnTo>
                  <a:lnTo>
                    <a:pt x="70" y="70"/>
                  </a:lnTo>
                  <a:lnTo>
                    <a:pt x="66" y="71"/>
                  </a:lnTo>
                  <a:lnTo>
                    <a:pt x="62" y="71"/>
                  </a:lnTo>
                  <a:lnTo>
                    <a:pt x="57" y="73"/>
                  </a:lnTo>
                  <a:lnTo>
                    <a:pt x="54" y="73"/>
                  </a:lnTo>
                  <a:lnTo>
                    <a:pt x="48" y="75"/>
                  </a:lnTo>
                  <a:lnTo>
                    <a:pt x="43" y="75"/>
                  </a:lnTo>
                  <a:lnTo>
                    <a:pt x="38" y="75"/>
                  </a:lnTo>
                  <a:lnTo>
                    <a:pt x="33" y="75"/>
                  </a:lnTo>
                  <a:lnTo>
                    <a:pt x="27" y="75"/>
                  </a:lnTo>
                  <a:lnTo>
                    <a:pt x="23" y="73"/>
                  </a:lnTo>
                  <a:lnTo>
                    <a:pt x="19" y="71"/>
                  </a:lnTo>
                  <a:lnTo>
                    <a:pt x="15" y="68"/>
                  </a:lnTo>
                  <a:lnTo>
                    <a:pt x="11" y="66"/>
                  </a:lnTo>
                  <a:lnTo>
                    <a:pt x="8" y="63"/>
                  </a:lnTo>
                  <a:lnTo>
                    <a:pt x="6" y="61"/>
                  </a:lnTo>
                  <a:lnTo>
                    <a:pt x="4" y="57"/>
                  </a:lnTo>
                  <a:lnTo>
                    <a:pt x="2" y="55"/>
                  </a:lnTo>
                  <a:lnTo>
                    <a:pt x="2" y="52"/>
                  </a:lnTo>
                  <a:lnTo>
                    <a:pt x="1" y="50"/>
                  </a:lnTo>
                  <a:lnTo>
                    <a:pt x="1" y="46"/>
                  </a:lnTo>
                  <a:lnTo>
                    <a:pt x="0" y="44"/>
                  </a:lnTo>
                  <a:lnTo>
                    <a:pt x="0" y="43"/>
                  </a:lnTo>
                  <a:lnTo>
                    <a:pt x="0" y="41"/>
                  </a:lnTo>
                  <a:lnTo>
                    <a:pt x="1" y="38"/>
                  </a:lnTo>
                  <a:lnTo>
                    <a:pt x="1" y="36"/>
                  </a:lnTo>
                  <a:lnTo>
                    <a:pt x="2" y="35"/>
                  </a:lnTo>
                  <a:lnTo>
                    <a:pt x="2" y="29"/>
                  </a:lnTo>
                  <a:lnTo>
                    <a:pt x="4" y="22"/>
                  </a:lnTo>
                  <a:lnTo>
                    <a:pt x="6" y="17"/>
                  </a:lnTo>
                  <a:lnTo>
                    <a:pt x="8" y="12"/>
                  </a:lnTo>
                  <a:lnTo>
                    <a:pt x="11" y="10"/>
                  </a:lnTo>
                  <a:lnTo>
                    <a:pt x="15" y="6"/>
                  </a:lnTo>
                  <a:lnTo>
                    <a:pt x="19" y="4"/>
                  </a:lnTo>
                  <a:lnTo>
                    <a:pt x="23" y="2"/>
                  </a:lnTo>
                  <a:lnTo>
                    <a:pt x="27" y="2"/>
                  </a:lnTo>
                  <a:lnTo>
                    <a:pt x="30" y="1"/>
                  </a:lnTo>
                  <a:lnTo>
                    <a:pt x="34" y="1"/>
                  </a:lnTo>
                  <a:lnTo>
                    <a:pt x="38" y="0"/>
                  </a:lnTo>
                  <a:lnTo>
                    <a:pt x="40" y="0"/>
                  </a:lnTo>
                  <a:lnTo>
                    <a:pt x="42" y="0"/>
                  </a:lnTo>
                  <a:lnTo>
                    <a:pt x="44" y="0"/>
                  </a:lnTo>
                  <a:lnTo>
                    <a:pt x="45" y="0"/>
                  </a:lnTo>
                </a:path>
              </a:pathLst>
            </a:custGeom>
            <a:solidFill>
              <a:srgbClr val="F8F8F8"/>
            </a:solidFill>
            <a:ln w="9048">
              <a:solidFill>
                <a:srgbClr val="DDDDDD"/>
              </a:solidFill>
              <a:round/>
              <a:headEnd/>
              <a:tailEnd/>
            </a:ln>
          </p:spPr>
          <p:txBody>
            <a:bodyPr/>
            <a:lstStyle/>
            <a:p>
              <a:endParaRPr lang="it-IT"/>
            </a:p>
          </p:txBody>
        </p:sp>
        <p:sp>
          <p:nvSpPr>
            <p:cNvPr id="16499" name="Freeform 119"/>
            <p:cNvSpPr>
              <a:spLocks/>
            </p:cNvSpPr>
            <p:nvPr/>
          </p:nvSpPr>
          <p:spPr bwMode="auto">
            <a:xfrm>
              <a:off x="1806" y="1318"/>
              <a:ext cx="132" cy="72"/>
            </a:xfrm>
            <a:custGeom>
              <a:avLst/>
              <a:gdLst>
                <a:gd name="T0" fmla="*/ 124 w 67"/>
                <a:gd name="T1" fmla="*/ 1 h 78"/>
                <a:gd name="T2" fmla="*/ 197 w 67"/>
                <a:gd name="T3" fmla="*/ 5 h 78"/>
                <a:gd name="T4" fmla="*/ 284 w 67"/>
                <a:gd name="T5" fmla="*/ 11 h 78"/>
                <a:gd name="T6" fmla="*/ 353 w 67"/>
                <a:gd name="T7" fmla="*/ 20 h 78"/>
                <a:gd name="T8" fmla="*/ 396 w 67"/>
                <a:gd name="T9" fmla="*/ 30 h 78"/>
                <a:gd name="T10" fmla="*/ 388 w 67"/>
                <a:gd name="T11" fmla="*/ 41 h 78"/>
                <a:gd name="T12" fmla="*/ 307 w 67"/>
                <a:gd name="T13" fmla="*/ 50 h 78"/>
                <a:gd name="T14" fmla="*/ 124 w 67"/>
                <a:gd name="T15" fmla="*/ 56 h 78"/>
                <a:gd name="T16" fmla="*/ 0 w 67"/>
                <a:gd name="T17" fmla="*/ 60 h 78"/>
                <a:gd name="T18" fmla="*/ 16 w 67"/>
                <a:gd name="T19" fmla="*/ 60 h 78"/>
                <a:gd name="T20" fmla="*/ 63 w 67"/>
                <a:gd name="T21" fmla="*/ 61 h 78"/>
                <a:gd name="T22" fmla="*/ 108 w 67"/>
                <a:gd name="T23" fmla="*/ 61 h 78"/>
                <a:gd name="T24" fmla="*/ 167 w 67"/>
                <a:gd name="T25" fmla="*/ 61 h 78"/>
                <a:gd name="T26" fmla="*/ 236 w 67"/>
                <a:gd name="T27" fmla="*/ 61 h 78"/>
                <a:gd name="T28" fmla="*/ 307 w 67"/>
                <a:gd name="T29" fmla="*/ 58 h 78"/>
                <a:gd name="T30" fmla="*/ 368 w 67"/>
                <a:gd name="T31" fmla="*/ 56 h 78"/>
                <a:gd name="T32" fmla="*/ 428 w 67"/>
                <a:gd name="T33" fmla="*/ 52 h 78"/>
                <a:gd name="T34" fmla="*/ 457 w 67"/>
                <a:gd name="T35" fmla="*/ 48 h 78"/>
                <a:gd name="T36" fmla="*/ 481 w 67"/>
                <a:gd name="T37" fmla="*/ 44 h 78"/>
                <a:gd name="T38" fmla="*/ 489 w 67"/>
                <a:gd name="T39" fmla="*/ 40 h 78"/>
                <a:gd name="T40" fmla="*/ 504 w 67"/>
                <a:gd name="T41" fmla="*/ 36 h 78"/>
                <a:gd name="T42" fmla="*/ 504 w 67"/>
                <a:gd name="T43" fmla="*/ 33 h 78"/>
                <a:gd name="T44" fmla="*/ 504 w 67"/>
                <a:gd name="T45" fmla="*/ 30 h 78"/>
                <a:gd name="T46" fmla="*/ 504 w 67"/>
                <a:gd name="T47" fmla="*/ 29 h 78"/>
                <a:gd name="T48" fmla="*/ 489 w 67"/>
                <a:gd name="T49" fmla="*/ 24 h 78"/>
                <a:gd name="T50" fmla="*/ 451 w 67"/>
                <a:gd name="T51" fmla="*/ 15 h 78"/>
                <a:gd name="T52" fmla="*/ 388 w 67"/>
                <a:gd name="T53" fmla="*/ 7 h 78"/>
                <a:gd name="T54" fmla="*/ 329 w 67"/>
                <a:gd name="T55" fmla="*/ 5 h 78"/>
                <a:gd name="T56" fmla="*/ 252 w 67"/>
                <a:gd name="T57" fmla="*/ 2 h 78"/>
                <a:gd name="T58" fmla="*/ 191 w 67"/>
                <a:gd name="T59" fmla="*/ 1 h 78"/>
                <a:gd name="T60" fmla="*/ 128 w 67"/>
                <a:gd name="T61" fmla="*/ 0 h 78"/>
                <a:gd name="T62" fmla="*/ 108 w 67"/>
                <a:gd name="T63" fmla="*/ 0 h 78"/>
                <a:gd name="T64" fmla="*/ 108 w 6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78"/>
                <a:gd name="T101" fmla="*/ 67 w 6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78">
                  <a:moveTo>
                    <a:pt x="14" y="0"/>
                  </a:moveTo>
                  <a:lnTo>
                    <a:pt x="16" y="1"/>
                  </a:lnTo>
                  <a:lnTo>
                    <a:pt x="21" y="2"/>
                  </a:lnTo>
                  <a:lnTo>
                    <a:pt x="26" y="5"/>
                  </a:lnTo>
                  <a:lnTo>
                    <a:pt x="31" y="9"/>
                  </a:lnTo>
                  <a:lnTo>
                    <a:pt x="37" y="14"/>
                  </a:lnTo>
                  <a:lnTo>
                    <a:pt x="42" y="19"/>
                  </a:lnTo>
                  <a:lnTo>
                    <a:pt x="46" y="26"/>
                  </a:lnTo>
                  <a:lnTo>
                    <a:pt x="51" y="31"/>
                  </a:lnTo>
                  <a:lnTo>
                    <a:pt x="52" y="38"/>
                  </a:lnTo>
                  <a:lnTo>
                    <a:pt x="52" y="45"/>
                  </a:lnTo>
                  <a:lnTo>
                    <a:pt x="51" y="52"/>
                  </a:lnTo>
                  <a:lnTo>
                    <a:pt x="47" y="58"/>
                  </a:lnTo>
                  <a:lnTo>
                    <a:pt x="40" y="64"/>
                  </a:lnTo>
                  <a:lnTo>
                    <a:pt x="31" y="68"/>
                  </a:lnTo>
                  <a:lnTo>
                    <a:pt x="16" y="72"/>
                  </a:lnTo>
                  <a:lnTo>
                    <a:pt x="0" y="74"/>
                  </a:lnTo>
                  <a:lnTo>
                    <a:pt x="0" y="76"/>
                  </a:lnTo>
                  <a:lnTo>
                    <a:pt x="2" y="76"/>
                  </a:lnTo>
                  <a:lnTo>
                    <a:pt x="5" y="76"/>
                  </a:lnTo>
                  <a:lnTo>
                    <a:pt x="8" y="77"/>
                  </a:lnTo>
                  <a:lnTo>
                    <a:pt x="11" y="77"/>
                  </a:lnTo>
                  <a:lnTo>
                    <a:pt x="14" y="77"/>
                  </a:lnTo>
                  <a:lnTo>
                    <a:pt x="19" y="77"/>
                  </a:lnTo>
                  <a:lnTo>
                    <a:pt x="22" y="77"/>
                  </a:lnTo>
                  <a:lnTo>
                    <a:pt x="27" y="77"/>
                  </a:lnTo>
                  <a:lnTo>
                    <a:pt x="31" y="77"/>
                  </a:lnTo>
                  <a:lnTo>
                    <a:pt x="36" y="76"/>
                  </a:lnTo>
                  <a:lnTo>
                    <a:pt x="40" y="74"/>
                  </a:lnTo>
                  <a:lnTo>
                    <a:pt x="44" y="72"/>
                  </a:lnTo>
                  <a:lnTo>
                    <a:pt x="48" y="71"/>
                  </a:lnTo>
                  <a:lnTo>
                    <a:pt x="53" y="68"/>
                  </a:lnTo>
                  <a:lnTo>
                    <a:pt x="56" y="66"/>
                  </a:lnTo>
                  <a:lnTo>
                    <a:pt x="59" y="63"/>
                  </a:lnTo>
                  <a:lnTo>
                    <a:pt x="60" y="61"/>
                  </a:lnTo>
                  <a:lnTo>
                    <a:pt x="63" y="58"/>
                  </a:lnTo>
                  <a:lnTo>
                    <a:pt x="63" y="56"/>
                  </a:lnTo>
                  <a:lnTo>
                    <a:pt x="64" y="52"/>
                  </a:lnTo>
                  <a:lnTo>
                    <a:pt x="64" y="51"/>
                  </a:lnTo>
                  <a:lnTo>
                    <a:pt x="66" y="47"/>
                  </a:lnTo>
                  <a:lnTo>
                    <a:pt x="66" y="45"/>
                  </a:lnTo>
                  <a:lnTo>
                    <a:pt x="66" y="44"/>
                  </a:lnTo>
                  <a:lnTo>
                    <a:pt x="66" y="42"/>
                  </a:lnTo>
                  <a:lnTo>
                    <a:pt x="66" y="39"/>
                  </a:lnTo>
                  <a:lnTo>
                    <a:pt x="66" y="37"/>
                  </a:lnTo>
                  <a:lnTo>
                    <a:pt x="66" y="36"/>
                  </a:lnTo>
                  <a:lnTo>
                    <a:pt x="64" y="30"/>
                  </a:lnTo>
                  <a:lnTo>
                    <a:pt x="62" y="23"/>
                  </a:lnTo>
                  <a:lnTo>
                    <a:pt x="59" y="18"/>
                  </a:lnTo>
                  <a:lnTo>
                    <a:pt x="56" y="13"/>
                  </a:lnTo>
                  <a:lnTo>
                    <a:pt x="51" y="10"/>
                  </a:lnTo>
                  <a:lnTo>
                    <a:pt x="48" y="7"/>
                  </a:lnTo>
                  <a:lnTo>
                    <a:pt x="43" y="5"/>
                  </a:lnTo>
                  <a:lnTo>
                    <a:pt x="39" y="2"/>
                  </a:lnTo>
                  <a:lnTo>
                    <a:pt x="33" y="2"/>
                  </a:lnTo>
                  <a:lnTo>
                    <a:pt x="29" y="1"/>
                  </a:lnTo>
                  <a:lnTo>
                    <a:pt x="25" y="1"/>
                  </a:lnTo>
                  <a:lnTo>
                    <a:pt x="21" y="0"/>
                  </a:lnTo>
                  <a:lnTo>
                    <a:pt x="17" y="0"/>
                  </a:lnTo>
                  <a:lnTo>
                    <a:pt x="16" y="0"/>
                  </a:lnTo>
                  <a:lnTo>
                    <a:pt x="14" y="0"/>
                  </a:lnTo>
                </a:path>
              </a:pathLst>
            </a:custGeom>
            <a:solidFill>
              <a:srgbClr val="F8F8F8"/>
            </a:solidFill>
            <a:ln w="9048">
              <a:solidFill>
                <a:srgbClr val="DDDDDD"/>
              </a:solidFill>
              <a:round/>
              <a:headEnd/>
              <a:tailEnd/>
            </a:ln>
          </p:spPr>
          <p:txBody>
            <a:bodyPr/>
            <a:lstStyle/>
            <a:p>
              <a:endParaRPr lang="it-IT"/>
            </a:p>
          </p:txBody>
        </p:sp>
        <p:sp>
          <p:nvSpPr>
            <p:cNvPr id="16500" name="Freeform 120"/>
            <p:cNvSpPr>
              <a:spLocks/>
            </p:cNvSpPr>
            <p:nvPr/>
          </p:nvSpPr>
          <p:spPr bwMode="auto">
            <a:xfrm>
              <a:off x="1095" y="1326"/>
              <a:ext cx="209" cy="48"/>
            </a:xfrm>
            <a:custGeom>
              <a:avLst/>
              <a:gdLst>
                <a:gd name="T0" fmla="*/ 789 w 106"/>
                <a:gd name="T1" fmla="*/ 35 h 51"/>
                <a:gd name="T2" fmla="*/ 751 w 106"/>
                <a:gd name="T3" fmla="*/ 29 h 51"/>
                <a:gd name="T4" fmla="*/ 688 w 106"/>
                <a:gd name="T5" fmla="*/ 21 h 51"/>
                <a:gd name="T6" fmla="*/ 584 w 106"/>
                <a:gd name="T7" fmla="*/ 11 h 51"/>
                <a:gd name="T8" fmla="*/ 459 w 106"/>
                <a:gd name="T9" fmla="*/ 4 h 51"/>
                <a:gd name="T10" fmla="*/ 353 w 106"/>
                <a:gd name="T11" fmla="*/ 0 h 51"/>
                <a:gd name="T12" fmla="*/ 323 w 106"/>
                <a:gd name="T13" fmla="*/ 0 h 51"/>
                <a:gd name="T14" fmla="*/ 260 w 106"/>
                <a:gd name="T15" fmla="*/ 1 h 51"/>
                <a:gd name="T16" fmla="*/ 199 w 106"/>
                <a:gd name="T17" fmla="*/ 3 h 51"/>
                <a:gd name="T18" fmla="*/ 136 w 106"/>
                <a:gd name="T19" fmla="*/ 4 h 51"/>
                <a:gd name="T20" fmla="*/ 101 w 106"/>
                <a:gd name="T21" fmla="*/ 4 h 51"/>
                <a:gd name="T22" fmla="*/ 63 w 106"/>
                <a:gd name="T23" fmla="*/ 8 h 51"/>
                <a:gd name="T24" fmla="*/ 32 w 106"/>
                <a:gd name="T25" fmla="*/ 11 h 51"/>
                <a:gd name="T26" fmla="*/ 8 w 106"/>
                <a:gd name="T27" fmla="*/ 17 h 51"/>
                <a:gd name="T28" fmla="*/ 0 w 106"/>
                <a:gd name="T29" fmla="*/ 22 h 51"/>
                <a:gd name="T30" fmla="*/ 0 w 106"/>
                <a:gd name="T31" fmla="*/ 25 h 51"/>
                <a:gd name="T32" fmla="*/ 8 w 106"/>
                <a:gd name="T33" fmla="*/ 30 h 51"/>
                <a:gd name="T34" fmla="*/ 24 w 106"/>
                <a:gd name="T35" fmla="*/ 35 h 51"/>
                <a:gd name="T36" fmla="*/ 47 w 106"/>
                <a:gd name="T37" fmla="*/ 37 h 51"/>
                <a:gd name="T38" fmla="*/ 63 w 106"/>
                <a:gd name="T39" fmla="*/ 40 h 51"/>
                <a:gd name="T40" fmla="*/ 101 w 106"/>
                <a:gd name="T41" fmla="*/ 41 h 51"/>
                <a:gd name="T42" fmla="*/ 136 w 106"/>
                <a:gd name="T43" fmla="*/ 41 h 51"/>
                <a:gd name="T44" fmla="*/ 175 w 106"/>
                <a:gd name="T45" fmla="*/ 40 h 51"/>
                <a:gd name="T46" fmla="*/ 213 w 106"/>
                <a:gd name="T47" fmla="*/ 39 h 51"/>
                <a:gd name="T48" fmla="*/ 260 w 106"/>
                <a:gd name="T49" fmla="*/ 37 h 51"/>
                <a:gd name="T50" fmla="*/ 292 w 106"/>
                <a:gd name="T51" fmla="*/ 36 h 51"/>
                <a:gd name="T52" fmla="*/ 315 w 106"/>
                <a:gd name="T53" fmla="*/ 35 h 51"/>
                <a:gd name="T54" fmla="*/ 284 w 106"/>
                <a:gd name="T55" fmla="*/ 36 h 51"/>
                <a:gd name="T56" fmla="*/ 260 w 106"/>
                <a:gd name="T57" fmla="*/ 35 h 51"/>
                <a:gd name="T58" fmla="*/ 229 w 106"/>
                <a:gd name="T59" fmla="*/ 33 h 51"/>
                <a:gd name="T60" fmla="*/ 183 w 106"/>
                <a:gd name="T61" fmla="*/ 30 h 51"/>
                <a:gd name="T62" fmla="*/ 116 w 106"/>
                <a:gd name="T63" fmla="*/ 28 h 51"/>
                <a:gd name="T64" fmla="*/ 93 w 106"/>
                <a:gd name="T65" fmla="*/ 26 h 51"/>
                <a:gd name="T66" fmla="*/ 101 w 106"/>
                <a:gd name="T67" fmla="*/ 24 h 51"/>
                <a:gd name="T68" fmla="*/ 136 w 106"/>
                <a:gd name="T69" fmla="*/ 21 h 51"/>
                <a:gd name="T70" fmla="*/ 160 w 106"/>
                <a:gd name="T71" fmla="*/ 18 h 51"/>
                <a:gd name="T72" fmla="*/ 175 w 106"/>
                <a:gd name="T73" fmla="*/ 14 h 51"/>
                <a:gd name="T74" fmla="*/ 260 w 106"/>
                <a:gd name="T75" fmla="*/ 13 h 51"/>
                <a:gd name="T76" fmla="*/ 444 w 106"/>
                <a:gd name="T77" fmla="*/ 13 h 51"/>
                <a:gd name="T78" fmla="*/ 592 w 106"/>
                <a:gd name="T79" fmla="*/ 21 h 51"/>
                <a:gd name="T80" fmla="*/ 704 w 106"/>
                <a:gd name="T81" fmla="*/ 27 h 51"/>
                <a:gd name="T82" fmla="*/ 773 w 106"/>
                <a:gd name="T83" fmla="*/ 35 h 51"/>
                <a:gd name="T84" fmla="*/ 804 w 106"/>
                <a:gd name="T85" fmla="*/ 36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6"/>
                <a:gd name="T130" fmla="*/ 0 h 51"/>
                <a:gd name="T131" fmla="*/ 106 w 106"/>
                <a:gd name="T132" fmla="*/ 51 h 5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6" h="51">
                  <a:moveTo>
                    <a:pt x="105" y="42"/>
                  </a:moveTo>
                  <a:lnTo>
                    <a:pt x="104" y="42"/>
                  </a:lnTo>
                  <a:lnTo>
                    <a:pt x="103" y="41"/>
                  </a:lnTo>
                  <a:lnTo>
                    <a:pt x="101" y="39"/>
                  </a:lnTo>
                  <a:lnTo>
                    <a:pt x="101" y="37"/>
                  </a:lnTo>
                  <a:lnTo>
                    <a:pt x="98" y="35"/>
                  </a:lnTo>
                  <a:lnTo>
                    <a:pt x="96" y="31"/>
                  </a:lnTo>
                  <a:lnTo>
                    <a:pt x="92" y="27"/>
                  </a:lnTo>
                  <a:lnTo>
                    <a:pt x="90" y="24"/>
                  </a:lnTo>
                  <a:lnTo>
                    <a:pt x="85" y="21"/>
                  </a:lnTo>
                  <a:lnTo>
                    <a:pt x="82" y="17"/>
                  </a:lnTo>
                  <a:lnTo>
                    <a:pt x="76" y="14"/>
                  </a:lnTo>
                  <a:lnTo>
                    <a:pt x="72" y="10"/>
                  </a:lnTo>
                  <a:lnTo>
                    <a:pt x="66" y="8"/>
                  </a:lnTo>
                  <a:lnTo>
                    <a:pt x="60" y="4"/>
                  </a:lnTo>
                  <a:lnTo>
                    <a:pt x="54" y="3"/>
                  </a:lnTo>
                  <a:lnTo>
                    <a:pt x="48" y="0"/>
                  </a:lnTo>
                  <a:lnTo>
                    <a:pt x="46" y="0"/>
                  </a:lnTo>
                  <a:lnTo>
                    <a:pt x="44" y="0"/>
                  </a:lnTo>
                  <a:lnTo>
                    <a:pt x="42" y="0"/>
                  </a:lnTo>
                  <a:lnTo>
                    <a:pt x="39" y="1"/>
                  </a:lnTo>
                  <a:lnTo>
                    <a:pt x="37" y="1"/>
                  </a:lnTo>
                  <a:lnTo>
                    <a:pt x="34" y="1"/>
                  </a:lnTo>
                  <a:lnTo>
                    <a:pt x="32" y="1"/>
                  </a:lnTo>
                  <a:lnTo>
                    <a:pt x="29" y="3"/>
                  </a:lnTo>
                  <a:lnTo>
                    <a:pt x="26" y="3"/>
                  </a:lnTo>
                  <a:lnTo>
                    <a:pt x="22" y="3"/>
                  </a:lnTo>
                  <a:lnTo>
                    <a:pt x="21" y="3"/>
                  </a:lnTo>
                  <a:lnTo>
                    <a:pt x="18" y="4"/>
                  </a:lnTo>
                  <a:lnTo>
                    <a:pt x="16" y="4"/>
                  </a:lnTo>
                  <a:lnTo>
                    <a:pt x="14" y="4"/>
                  </a:lnTo>
                  <a:lnTo>
                    <a:pt x="13" y="4"/>
                  </a:lnTo>
                  <a:lnTo>
                    <a:pt x="11" y="6"/>
                  </a:lnTo>
                  <a:lnTo>
                    <a:pt x="10" y="8"/>
                  </a:lnTo>
                  <a:lnTo>
                    <a:pt x="8" y="9"/>
                  </a:lnTo>
                  <a:lnTo>
                    <a:pt x="7" y="10"/>
                  </a:lnTo>
                  <a:lnTo>
                    <a:pt x="5" y="12"/>
                  </a:lnTo>
                  <a:lnTo>
                    <a:pt x="4" y="14"/>
                  </a:lnTo>
                  <a:lnTo>
                    <a:pt x="3" y="16"/>
                  </a:lnTo>
                  <a:lnTo>
                    <a:pt x="3" y="17"/>
                  </a:lnTo>
                  <a:lnTo>
                    <a:pt x="1" y="20"/>
                  </a:lnTo>
                  <a:lnTo>
                    <a:pt x="1" y="22"/>
                  </a:lnTo>
                  <a:lnTo>
                    <a:pt x="0" y="24"/>
                  </a:lnTo>
                  <a:lnTo>
                    <a:pt x="0" y="26"/>
                  </a:lnTo>
                  <a:lnTo>
                    <a:pt x="0" y="27"/>
                  </a:lnTo>
                  <a:lnTo>
                    <a:pt x="0" y="29"/>
                  </a:lnTo>
                  <a:lnTo>
                    <a:pt x="0" y="31"/>
                  </a:lnTo>
                  <a:lnTo>
                    <a:pt x="1" y="32"/>
                  </a:lnTo>
                  <a:lnTo>
                    <a:pt x="1" y="34"/>
                  </a:lnTo>
                  <a:lnTo>
                    <a:pt x="1" y="36"/>
                  </a:lnTo>
                  <a:lnTo>
                    <a:pt x="1" y="38"/>
                  </a:lnTo>
                  <a:lnTo>
                    <a:pt x="3" y="39"/>
                  </a:lnTo>
                  <a:lnTo>
                    <a:pt x="3" y="41"/>
                  </a:lnTo>
                  <a:lnTo>
                    <a:pt x="4" y="42"/>
                  </a:lnTo>
                  <a:lnTo>
                    <a:pt x="4" y="44"/>
                  </a:lnTo>
                  <a:lnTo>
                    <a:pt x="6" y="44"/>
                  </a:lnTo>
                  <a:lnTo>
                    <a:pt x="6" y="46"/>
                  </a:lnTo>
                  <a:lnTo>
                    <a:pt x="8" y="46"/>
                  </a:lnTo>
                  <a:lnTo>
                    <a:pt x="8" y="48"/>
                  </a:lnTo>
                  <a:lnTo>
                    <a:pt x="10" y="48"/>
                  </a:lnTo>
                  <a:lnTo>
                    <a:pt x="11" y="50"/>
                  </a:lnTo>
                  <a:lnTo>
                    <a:pt x="13" y="50"/>
                  </a:lnTo>
                  <a:lnTo>
                    <a:pt x="15" y="50"/>
                  </a:lnTo>
                  <a:lnTo>
                    <a:pt x="16" y="50"/>
                  </a:lnTo>
                  <a:lnTo>
                    <a:pt x="18" y="50"/>
                  </a:lnTo>
                  <a:lnTo>
                    <a:pt x="19" y="50"/>
                  </a:lnTo>
                  <a:lnTo>
                    <a:pt x="21" y="50"/>
                  </a:lnTo>
                  <a:lnTo>
                    <a:pt x="23" y="49"/>
                  </a:lnTo>
                  <a:lnTo>
                    <a:pt x="24" y="49"/>
                  </a:lnTo>
                  <a:lnTo>
                    <a:pt x="26" y="47"/>
                  </a:lnTo>
                  <a:lnTo>
                    <a:pt x="28" y="47"/>
                  </a:lnTo>
                  <a:lnTo>
                    <a:pt x="31" y="45"/>
                  </a:lnTo>
                  <a:lnTo>
                    <a:pt x="32" y="45"/>
                  </a:lnTo>
                  <a:lnTo>
                    <a:pt x="34" y="44"/>
                  </a:lnTo>
                  <a:lnTo>
                    <a:pt x="35" y="44"/>
                  </a:lnTo>
                  <a:lnTo>
                    <a:pt x="37" y="42"/>
                  </a:lnTo>
                  <a:lnTo>
                    <a:pt x="38" y="42"/>
                  </a:lnTo>
                  <a:lnTo>
                    <a:pt x="39" y="42"/>
                  </a:lnTo>
                  <a:lnTo>
                    <a:pt x="41" y="41"/>
                  </a:lnTo>
                  <a:lnTo>
                    <a:pt x="39" y="42"/>
                  </a:lnTo>
                  <a:lnTo>
                    <a:pt x="38" y="42"/>
                  </a:lnTo>
                  <a:lnTo>
                    <a:pt x="37" y="42"/>
                  </a:lnTo>
                  <a:lnTo>
                    <a:pt x="35" y="42"/>
                  </a:lnTo>
                  <a:lnTo>
                    <a:pt x="34" y="41"/>
                  </a:lnTo>
                  <a:lnTo>
                    <a:pt x="32" y="41"/>
                  </a:lnTo>
                  <a:lnTo>
                    <a:pt x="32" y="39"/>
                  </a:lnTo>
                  <a:lnTo>
                    <a:pt x="30" y="39"/>
                  </a:lnTo>
                  <a:lnTo>
                    <a:pt x="28" y="38"/>
                  </a:lnTo>
                  <a:lnTo>
                    <a:pt x="26" y="38"/>
                  </a:lnTo>
                  <a:lnTo>
                    <a:pt x="24" y="36"/>
                  </a:lnTo>
                  <a:lnTo>
                    <a:pt x="21" y="36"/>
                  </a:lnTo>
                  <a:lnTo>
                    <a:pt x="18" y="34"/>
                  </a:lnTo>
                  <a:lnTo>
                    <a:pt x="15" y="34"/>
                  </a:lnTo>
                  <a:lnTo>
                    <a:pt x="12" y="32"/>
                  </a:lnTo>
                  <a:lnTo>
                    <a:pt x="13" y="30"/>
                  </a:lnTo>
                  <a:lnTo>
                    <a:pt x="15" y="28"/>
                  </a:lnTo>
                  <a:lnTo>
                    <a:pt x="16" y="26"/>
                  </a:lnTo>
                  <a:lnTo>
                    <a:pt x="18" y="24"/>
                  </a:lnTo>
                  <a:lnTo>
                    <a:pt x="20" y="23"/>
                  </a:lnTo>
                  <a:lnTo>
                    <a:pt x="21" y="21"/>
                  </a:lnTo>
                  <a:lnTo>
                    <a:pt x="22" y="19"/>
                  </a:lnTo>
                  <a:lnTo>
                    <a:pt x="23" y="17"/>
                  </a:lnTo>
                  <a:lnTo>
                    <a:pt x="24" y="16"/>
                  </a:lnTo>
                  <a:lnTo>
                    <a:pt x="34" y="16"/>
                  </a:lnTo>
                  <a:lnTo>
                    <a:pt x="42" y="14"/>
                  </a:lnTo>
                  <a:lnTo>
                    <a:pt x="50" y="15"/>
                  </a:lnTo>
                  <a:lnTo>
                    <a:pt x="58" y="16"/>
                  </a:lnTo>
                  <a:lnTo>
                    <a:pt x="65" y="19"/>
                  </a:lnTo>
                  <a:lnTo>
                    <a:pt x="72" y="20"/>
                  </a:lnTo>
                  <a:lnTo>
                    <a:pt x="77" y="24"/>
                  </a:lnTo>
                  <a:lnTo>
                    <a:pt x="83" y="26"/>
                  </a:lnTo>
                  <a:lnTo>
                    <a:pt x="87" y="29"/>
                  </a:lnTo>
                  <a:lnTo>
                    <a:pt x="92" y="33"/>
                  </a:lnTo>
                  <a:lnTo>
                    <a:pt x="95" y="36"/>
                  </a:lnTo>
                  <a:lnTo>
                    <a:pt x="99" y="38"/>
                  </a:lnTo>
                  <a:lnTo>
                    <a:pt x="101" y="41"/>
                  </a:lnTo>
                  <a:lnTo>
                    <a:pt x="102" y="42"/>
                  </a:lnTo>
                  <a:lnTo>
                    <a:pt x="103" y="42"/>
                  </a:lnTo>
                  <a:lnTo>
                    <a:pt x="105" y="42"/>
                  </a:lnTo>
                </a:path>
              </a:pathLst>
            </a:custGeom>
            <a:solidFill>
              <a:srgbClr val="F8F8F8"/>
            </a:solidFill>
            <a:ln w="6350">
              <a:solidFill>
                <a:srgbClr val="DDDDDD"/>
              </a:solidFill>
              <a:round/>
              <a:headEnd/>
              <a:tailEnd/>
            </a:ln>
          </p:spPr>
          <p:txBody>
            <a:bodyPr/>
            <a:lstStyle/>
            <a:p>
              <a:endParaRPr lang="it-IT"/>
            </a:p>
          </p:txBody>
        </p:sp>
        <p:sp>
          <p:nvSpPr>
            <p:cNvPr id="16501" name="Freeform 121"/>
            <p:cNvSpPr>
              <a:spLocks/>
            </p:cNvSpPr>
            <p:nvPr/>
          </p:nvSpPr>
          <p:spPr bwMode="auto">
            <a:xfrm>
              <a:off x="1665" y="1328"/>
              <a:ext cx="206" cy="47"/>
            </a:xfrm>
            <a:custGeom>
              <a:avLst/>
              <a:gdLst>
                <a:gd name="T0" fmla="*/ 8 w 105"/>
                <a:gd name="T1" fmla="*/ 35 h 50"/>
                <a:gd name="T2" fmla="*/ 47 w 105"/>
                <a:gd name="T3" fmla="*/ 29 h 50"/>
                <a:gd name="T4" fmla="*/ 112 w 105"/>
                <a:gd name="T5" fmla="*/ 21 h 50"/>
                <a:gd name="T6" fmla="*/ 204 w 105"/>
                <a:gd name="T7" fmla="*/ 11 h 50"/>
                <a:gd name="T8" fmla="*/ 324 w 105"/>
                <a:gd name="T9" fmla="*/ 5 h 50"/>
                <a:gd name="T10" fmla="*/ 432 w 105"/>
                <a:gd name="T11" fmla="*/ 1 h 50"/>
                <a:gd name="T12" fmla="*/ 469 w 105"/>
                <a:gd name="T13" fmla="*/ 1 h 50"/>
                <a:gd name="T14" fmla="*/ 520 w 105"/>
                <a:gd name="T15" fmla="*/ 1 h 50"/>
                <a:gd name="T16" fmla="*/ 589 w 105"/>
                <a:gd name="T17" fmla="*/ 2 h 50"/>
                <a:gd name="T18" fmla="*/ 644 w 105"/>
                <a:gd name="T19" fmla="*/ 4 h 50"/>
                <a:gd name="T20" fmla="*/ 693 w 105"/>
                <a:gd name="T21" fmla="*/ 4 h 50"/>
                <a:gd name="T22" fmla="*/ 724 w 105"/>
                <a:gd name="T23" fmla="*/ 8 h 50"/>
                <a:gd name="T24" fmla="*/ 747 w 105"/>
                <a:gd name="T25" fmla="*/ 12 h 50"/>
                <a:gd name="T26" fmla="*/ 769 w 105"/>
                <a:gd name="T27" fmla="*/ 18 h 50"/>
                <a:gd name="T28" fmla="*/ 785 w 105"/>
                <a:gd name="T29" fmla="*/ 22 h 50"/>
                <a:gd name="T30" fmla="*/ 785 w 105"/>
                <a:gd name="T31" fmla="*/ 25 h 50"/>
                <a:gd name="T32" fmla="*/ 777 w 105"/>
                <a:gd name="T33" fmla="*/ 30 h 50"/>
                <a:gd name="T34" fmla="*/ 747 w 105"/>
                <a:gd name="T35" fmla="*/ 35 h 50"/>
                <a:gd name="T36" fmla="*/ 747 w 105"/>
                <a:gd name="T37" fmla="*/ 37 h 50"/>
                <a:gd name="T38" fmla="*/ 708 w 105"/>
                <a:gd name="T39" fmla="*/ 40 h 50"/>
                <a:gd name="T40" fmla="*/ 689 w 105"/>
                <a:gd name="T41" fmla="*/ 40 h 50"/>
                <a:gd name="T42" fmla="*/ 657 w 105"/>
                <a:gd name="T43" fmla="*/ 40 h 50"/>
                <a:gd name="T44" fmla="*/ 620 w 105"/>
                <a:gd name="T45" fmla="*/ 40 h 50"/>
                <a:gd name="T46" fmla="*/ 581 w 105"/>
                <a:gd name="T47" fmla="*/ 40 h 50"/>
                <a:gd name="T48" fmla="*/ 543 w 105"/>
                <a:gd name="T49" fmla="*/ 40 h 50"/>
                <a:gd name="T50" fmla="*/ 512 w 105"/>
                <a:gd name="T51" fmla="*/ 39 h 50"/>
                <a:gd name="T52" fmla="*/ 512 w 105"/>
                <a:gd name="T53" fmla="*/ 37 h 50"/>
                <a:gd name="T54" fmla="*/ 504 w 105"/>
                <a:gd name="T55" fmla="*/ 35 h 50"/>
                <a:gd name="T56" fmla="*/ 512 w 105"/>
                <a:gd name="T57" fmla="*/ 33 h 50"/>
                <a:gd name="T58" fmla="*/ 543 w 105"/>
                <a:gd name="T59" fmla="*/ 31 h 50"/>
                <a:gd name="T60" fmla="*/ 589 w 105"/>
                <a:gd name="T61" fmla="*/ 29 h 50"/>
                <a:gd name="T62" fmla="*/ 657 w 105"/>
                <a:gd name="T63" fmla="*/ 28 h 50"/>
                <a:gd name="T64" fmla="*/ 681 w 105"/>
                <a:gd name="T65" fmla="*/ 26 h 50"/>
                <a:gd name="T66" fmla="*/ 665 w 105"/>
                <a:gd name="T67" fmla="*/ 24 h 50"/>
                <a:gd name="T68" fmla="*/ 651 w 105"/>
                <a:gd name="T69" fmla="*/ 22 h 50"/>
                <a:gd name="T70" fmla="*/ 628 w 105"/>
                <a:gd name="T71" fmla="*/ 18 h 50"/>
                <a:gd name="T72" fmla="*/ 620 w 105"/>
                <a:gd name="T73" fmla="*/ 15 h 50"/>
                <a:gd name="T74" fmla="*/ 543 w 105"/>
                <a:gd name="T75" fmla="*/ 12 h 50"/>
                <a:gd name="T76" fmla="*/ 361 w 105"/>
                <a:gd name="T77" fmla="*/ 12 h 50"/>
                <a:gd name="T78" fmla="*/ 212 w 105"/>
                <a:gd name="T79" fmla="*/ 20 h 50"/>
                <a:gd name="T80" fmla="*/ 92 w 105"/>
                <a:gd name="T81" fmla="*/ 26 h 50"/>
                <a:gd name="T82" fmla="*/ 24 w 105"/>
                <a:gd name="T83" fmla="*/ 34 h 50"/>
                <a:gd name="T84" fmla="*/ 0 w 105"/>
                <a:gd name="T85" fmla="*/ 35 h 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5"/>
                <a:gd name="T130" fmla="*/ 0 h 50"/>
                <a:gd name="T131" fmla="*/ 105 w 105"/>
                <a:gd name="T132" fmla="*/ 50 h 5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5" h="50">
                  <a:moveTo>
                    <a:pt x="0" y="41"/>
                  </a:moveTo>
                  <a:lnTo>
                    <a:pt x="0" y="41"/>
                  </a:lnTo>
                  <a:lnTo>
                    <a:pt x="1" y="41"/>
                  </a:lnTo>
                  <a:lnTo>
                    <a:pt x="2" y="39"/>
                  </a:lnTo>
                  <a:lnTo>
                    <a:pt x="4" y="37"/>
                  </a:lnTo>
                  <a:lnTo>
                    <a:pt x="6" y="35"/>
                  </a:lnTo>
                  <a:lnTo>
                    <a:pt x="8" y="31"/>
                  </a:lnTo>
                  <a:lnTo>
                    <a:pt x="11" y="28"/>
                  </a:lnTo>
                  <a:lnTo>
                    <a:pt x="15" y="24"/>
                  </a:lnTo>
                  <a:lnTo>
                    <a:pt x="18" y="21"/>
                  </a:lnTo>
                  <a:lnTo>
                    <a:pt x="22" y="18"/>
                  </a:lnTo>
                  <a:lnTo>
                    <a:pt x="27" y="14"/>
                  </a:lnTo>
                  <a:lnTo>
                    <a:pt x="32" y="10"/>
                  </a:lnTo>
                  <a:lnTo>
                    <a:pt x="37" y="8"/>
                  </a:lnTo>
                  <a:lnTo>
                    <a:pt x="43" y="5"/>
                  </a:lnTo>
                  <a:lnTo>
                    <a:pt x="50" y="3"/>
                  </a:lnTo>
                  <a:lnTo>
                    <a:pt x="57" y="0"/>
                  </a:lnTo>
                  <a:lnTo>
                    <a:pt x="57" y="1"/>
                  </a:lnTo>
                  <a:lnTo>
                    <a:pt x="58" y="1"/>
                  </a:lnTo>
                  <a:lnTo>
                    <a:pt x="60" y="1"/>
                  </a:lnTo>
                  <a:lnTo>
                    <a:pt x="62" y="1"/>
                  </a:lnTo>
                  <a:lnTo>
                    <a:pt x="64" y="1"/>
                  </a:lnTo>
                  <a:lnTo>
                    <a:pt x="67" y="1"/>
                  </a:lnTo>
                  <a:lnTo>
                    <a:pt x="69" y="1"/>
                  </a:lnTo>
                  <a:lnTo>
                    <a:pt x="73" y="1"/>
                  </a:lnTo>
                  <a:lnTo>
                    <a:pt x="75" y="2"/>
                  </a:lnTo>
                  <a:lnTo>
                    <a:pt x="78" y="2"/>
                  </a:lnTo>
                  <a:lnTo>
                    <a:pt x="80" y="2"/>
                  </a:lnTo>
                  <a:lnTo>
                    <a:pt x="84" y="2"/>
                  </a:lnTo>
                  <a:lnTo>
                    <a:pt x="85" y="4"/>
                  </a:lnTo>
                  <a:lnTo>
                    <a:pt x="88" y="4"/>
                  </a:lnTo>
                  <a:lnTo>
                    <a:pt x="89" y="4"/>
                  </a:lnTo>
                  <a:lnTo>
                    <a:pt x="92" y="4"/>
                  </a:lnTo>
                  <a:lnTo>
                    <a:pt x="92" y="6"/>
                  </a:lnTo>
                  <a:lnTo>
                    <a:pt x="94" y="7"/>
                  </a:lnTo>
                  <a:lnTo>
                    <a:pt x="96" y="9"/>
                  </a:lnTo>
                  <a:lnTo>
                    <a:pt x="97" y="11"/>
                  </a:lnTo>
                  <a:lnTo>
                    <a:pt x="97" y="13"/>
                  </a:lnTo>
                  <a:lnTo>
                    <a:pt x="99" y="15"/>
                  </a:lnTo>
                  <a:lnTo>
                    <a:pt x="100" y="17"/>
                  </a:lnTo>
                  <a:lnTo>
                    <a:pt x="102" y="18"/>
                  </a:lnTo>
                  <a:lnTo>
                    <a:pt x="102" y="21"/>
                  </a:lnTo>
                  <a:lnTo>
                    <a:pt x="103" y="22"/>
                  </a:lnTo>
                  <a:lnTo>
                    <a:pt x="103" y="24"/>
                  </a:lnTo>
                  <a:lnTo>
                    <a:pt x="104" y="26"/>
                  </a:lnTo>
                  <a:lnTo>
                    <a:pt x="104" y="28"/>
                  </a:lnTo>
                  <a:lnTo>
                    <a:pt x="104" y="30"/>
                  </a:lnTo>
                  <a:lnTo>
                    <a:pt x="104" y="31"/>
                  </a:lnTo>
                  <a:lnTo>
                    <a:pt x="104" y="33"/>
                  </a:lnTo>
                  <a:lnTo>
                    <a:pt x="103" y="34"/>
                  </a:lnTo>
                  <a:lnTo>
                    <a:pt x="103" y="36"/>
                  </a:lnTo>
                  <a:lnTo>
                    <a:pt x="101" y="38"/>
                  </a:lnTo>
                  <a:lnTo>
                    <a:pt x="101" y="39"/>
                  </a:lnTo>
                  <a:lnTo>
                    <a:pt x="99" y="41"/>
                  </a:lnTo>
                  <a:lnTo>
                    <a:pt x="99" y="42"/>
                  </a:lnTo>
                  <a:lnTo>
                    <a:pt x="99" y="44"/>
                  </a:lnTo>
                  <a:lnTo>
                    <a:pt x="97" y="46"/>
                  </a:lnTo>
                  <a:lnTo>
                    <a:pt x="96" y="47"/>
                  </a:lnTo>
                  <a:lnTo>
                    <a:pt x="94" y="49"/>
                  </a:lnTo>
                  <a:lnTo>
                    <a:pt x="92" y="49"/>
                  </a:lnTo>
                  <a:lnTo>
                    <a:pt x="91" y="49"/>
                  </a:lnTo>
                  <a:lnTo>
                    <a:pt x="89" y="49"/>
                  </a:lnTo>
                  <a:lnTo>
                    <a:pt x="87" y="49"/>
                  </a:lnTo>
                  <a:lnTo>
                    <a:pt x="85" y="49"/>
                  </a:lnTo>
                  <a:lnTo>
                    <a:pt x="84" y="49"/>
                  </a:lnTo>
                  <a:lnTo>
                    <a:pt x="82" y="49"/>
                  </a:lnTo>
                  <a:lnTo>
                    <a:pt x="81" y="49"/>
                  </a:lnTo>
                  <a:lnTo>
                    <a:pt x="79" y="49"/>
                  </a:lnTo>
                  <a:lnTo>
                    <a:pt x="77" y="49"/>
                  </a:lnTo>
                  <a:lnTo>
                    <a:pt x="76" y="49"/>
                  </a:lnTo>
                  <a:lnTo>
                    <a:pt x="74" y="49"/>
                  </a:lnTo>
                  <a:lnTo>
                    <a:pt x="72" y="49"/>
                  </a:lnTo>
                  <a:lnTo>
                    <a:pt x="70" y="49"/>
                  </a:lnTo>
                  <a:lnTo>
                    <a:pt x="70" y="47"/>
                  </a:lnTo>
                  <a:lnTo>
                    <a:pt x="68" y="47"/>
                  </a:lnTo>
                  <a:lnTo>
                    <a:pt x="68" y="45"/>
                  </a:lnTo>
                  <a:lnTo>
                    <a:pt x="68" y="44"/>
                  </a:lnTo>
                  <a:lnTo>
                    <a:pt x="67" y="44"/>
                  </a:lnTo>
                  <a:lnTo>
                    <a:pt x="67" y="42"/>
                  </a:lnTo>
                  <a:lnTo>
                    <a:pt x="67" y="40"/>
                  </a:lnTo>
                  <a:lnTo>
                    <a:pt x="68" y="39"/>
                  </a:lnTo>
                  <a:lnTo>
                    <a:pt x="69" y="39"/>
                  </a:lnTo>
                  <a:lnTo>
                    <a:pt x="70" y="37"/>
                  </a:lnTo>
                  <a:lnTo>
                    <a:pt x="72" y="37"/>
                  </a:lnTo>
                  <a:lnTo>
                    <a:pt x="73" y="37"/>
                  </a:lnTo>
                  <a:lnTo>
                    <a:pt x="75" y="37"/>
                  </a:lnTo>
                  <a:lnTo>
                    <a:pt x="78" y="35"/>
                  </a:lnTo>
                  <a:lnTo>
                    <a:pt x="80" y="35"/>
                  </a:lnTo>
                  <a:lnTo>
                    <a:pt x="84" y="34"/>
                  </a:lnTo>
                  <a:lnTo>
                    <a:pt x="87" y="34"/>
                  </a:lnTo>
                  <a:lnTo>
                    <a:pt x="91" y="32"/>
                  </a:lnTo>
                  <a:lnTo>
                    <a:pt x="90" y="32"/>
                  </a:lnTo>
                  <a:lnTo>
                    <a:pt x="89" y="32"/>
                  </a:lnTo>
                  <a:lnTo>
                    <a:pt x="89" y="30"/>
                  </a:lnTo>
                  <a:lnTo>
                    <a:pt x="88" y="30"/>
                  </a:lnTo>
                  <a:lnTo>
                    <a:pt x="88" y="28"/>
                  </a:lnTo>
                  <a:lnTo>
                    <a:pt x="86" y="26"/>
                  </a:lnTo>
                  <a:lnTo>
                    <a:pt x="86" y="25"/>
                  </a:lnTo>
                  <a:lnTo>
                    <a:pt x="85" y="25"/>
                  </a:lnTo>
                  <a:lnTo>
                    <a:pt x="85" y="23"/>
                  </a:lnTo>
                  <a:lnTo>
                    <a:pt x="83" y="21"/>
                  </a:lnTo>
                  <a:lnTo>
                    <a:pt x="83" y="20"/>
                  </a:lnTo>
                  <a:lnTo>
                    <a:pt x="82" y="20"/>
                  </a:lnTo>
                  <a:lnTo>
                    <a:pt x="82" y="18"/>
                  </a:lnTo>
                  <a:lnTo>
                    <a:pt x="82" y="17"/>
                  </a:lnTo>
                  <a:lnTo>
                    <a:pt x="72" y="15"/>
                  </a:lnTo>
                  <a:lnTo>
                    <a:pt x="64" y="14"/>
                  </a:lnTo>
                  <a:lnTo>
                    <a:pt x="55" y="15"/>
                  </a:lnTo>
                  <a:lnTo>
                    <a:pt x="48" y="15"/>
                  </a:lnTo>
                  <a:lnTo>
                    <a:pt x="40" y="18"/>
                  </a:lnTo>
                  <a:lnTo>
                    <a:pt x="34" y="20"/>
                  </a:lnTo>
                  <a:lnTo>
                    <a:pt x="28" y="23"/>
                  </a:lnTo>
                  <a:lnTo>
                    <a:pt x="22" y="25"/>
                  </a:lnTo>
                  <a:lnTo>
                    <a:pt x="17" y="28"/>
                  </a:lnTo>
                  <a:lnTo>
                    <a:pt x="12" y="32"/>
                  </a:lnTo>
                  <a:lnTo>
                    <a:pt x="9" y="36"/>
                  </a:lnTo>
                  <a:lnTo>
                    <a:pt x="6" y="37"/>
                  </a:lnTo>
                  <a:lnTo>
                    <a:pt x="3" y="40"/>
                  </a:lnTo>
                  <a:lnTo>
                    <a:pt x="1" y="41"/>
                  </a:lnTo>
                  <a:lnTo>
                    <a:pt x="0" y="42"/>
                  </a:lnTo>
                  <a:lnTo>
                    <a:pt x="0" y="41"/>
                  </a:lnTo>
                </a:path>
              </a:pathLst>
            </a:custGeom>
            <a:solidFill>
              <a:srgbClr val="F8F8F8"/>
            </a:solidFill>
            <a:ln w="6350">
              <a:solidFill>
                <a:srgbClr val="DDDDDD"/>
              </a:solidFill>
              <a:round/>
              <a:headEnd/>
              <a:tailEnd/>
            </a:ln>
          </p:spPr>
          <p:txBody>
            <a:bodyPr/>
            <a:lstStyle/>
            <a:p>
              <a:endParaRPr lang="it-IT"/>
            </a:p>
          </p:txBody>
        </p:sp>
        <p:sp>
          <p:nvSpPr>
            <p:cNvPr id="16502" name="Freeform 122"/>
            <p:cNvSpPr>
              <a:spLocks/>
            </p:cNvSpPr>
            <p:nvPr/>
          </p:nvSpPr>
          <p:spPr bwMode="auto">
            <a:xfrm>
              <a:off x="1657" y="1351"/>
              <a:ext cx="114" cy="73"/>
            </a:xfrm>
            <a:custGeom>
              <a:avLst/>
              <a:gdLst>
                <a:gd name="T0" fmla="*/ 432 w 57"/>
                <a:gd name="T1" fmla="*/ 1 h 78"/>
                <a:gd name="T2" fmla="*/ 400 w 57"/>
                <a:gd name="T3" fmla="*/ 6 h 78"/>
                <a:gd name="T4" fmla="*/ 328 w 57"/>
                <a:gd name="T5" fmla="*/ 8 h 78"/>
                <a:gd name="T6" fmla="*/ 256 w 57"/>
                <a:gd name="T7" fmla="*/ 14 h 78"/>
                <a:gd name="T8" fmla="*/ 176 w 57"/>
                <a:gd name="T9" fmla="*/ 21 h 78"/>
                <a:gd name="T10" fmla="*/ 88 w 57"/>
                <a:gd name="T11" fmla="*/ 26 h 78"/>
                <a:gd name="T12" fmla="*/ 32 w 57"/>
                <a:gd name="T13" fmla="*/ 31 h 78"/>
                <a:gd name="T14" fmla="*/ 0 w 57"/>
                <a:gd name="T15" fmla="*/ 34 h 78"/>
                <a:gd name="T16" fmla="*/ 16 w 57"/>
                <a:gd name="T17" fmla="*/ 36 h 78"/>
                <a:gd name="T18" fmla="*/ 40 w 57"/>
                <a:gd name="T19" fmla="*/ 42 h 78"/>
                <a:gd name="T20" fmla="*/ 56 w 57"/>
                <a:gd name="T21" fmla="*/ 46 h 78"/>
                <a:gd name="T22" fmla="*/ 48 w 57"/>
                <a:gd name="T23" fmla="*/ 51 h 78"/>
                <a:gd name="T24" fmla="*/ 40 w 57"/>
                <a:gd name="T25" fmla="*/ 56 h 78"/>
                <a:gd name="T26" fmla="*/ 16 w 57"/>
                <a:gd name="T27" fmla="*/ 60 h 78"/>
                <a:gd name="T28" fmla="*/ 0 w 57"/>
                <a:gd name="T29" fmla="*/ 62 h 78"/>
                <a:gd name="T30" fmla="*/ 0 w 57"/>
                <a:gd name="T31" fmla="*/ 63 h 78"/>
                <a:gd name="T32" fmla="*/ 0 w 57"/>
                <a:gd name="T33" fmla="*/ 62 h 78"/>
                <a:gd name="T34" fmla="*/ 40 w 57"/>
                <a:gd name="T35" fmla="*/ 58 h 78"/>
                <a:gd name="T36" fmla="*/ 96 w 57"/>
                <a:gd name="T37" fmla="*/ 49 h 78"/>
                <a:gd name="T38" fmla="*/ 176 w 57"/>
                <a:gd name="T39" fmla="*/ 37 h 78"/>
                <a:gd name="T40" fmla="*/ 256 w 57"/>
                <a:gd name="T41" fmla="*/ 26 h 78"/>
                <a:gd name="T42" fmla="*/ 328 w 57"/>
                <a:gd name="T43" fmla="*/ 15 h 78"/>
                <a:gd name="T44" fmla="*/ 400 w 57"/>
                <a:gd name="T45" fmla="*/ 7 h 78"/>
                <a:gd name="T46" fmla="*/ 432 w 57"/>
                <a:gd name="T47" fmla="*/ 1 h 78"/>
                <a:gd name="T48" fmla="*/ 448 w 57"/>
                <a:gd name="T49" fmla="*/ 0 h 78"/>
                <a:gd name="T50" fmla="*/ 448 w 57"/>
                <a:gd name="T51" fmla="*/ 0 h 78"/>
                <a:gd name="T52" fmla="*/ 448 w 57"/>
                <a:gd name="T53" fmla="*/ 0 h 78"/>
                <a:gd name="T54" fmla="*/ 448 w 57"/>
                <a:gd name="T55" fmla="*/ 0 h 78"/>
                <a:gd name="T56" fmla="*/ 448 w 57"/>
                <a:gd name="T57" fmla="*/ 0 h 78"/>
                <a:gd name="T58" fmla="*/ 448 w 57"/>
                <a:gd name="T59" fmla="*/ 0 h 78"/>
                <a:gd name="T60" fmla="*/ 448 w 57"/>
                <a:gd name="T61" fmla="*/ 0 h 78"/>
                <a:gd name="T62" fmla="*/ 448 w 57"/>
                <a:gd name="T63" fmla="*/ 0 h 78"/>
                <a:gd name="T64" fmla="*/ 448 w 5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7"/>
                <a:gd name="T100" fmla="*/ 0 h 78"/>
                <a:gd name="T101" fmla="*/ 57 w 5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7" h="78">
                  <a:moveTo>
                    <a:pt x="56" y="0"/>
                  </a:moveTo>
                  <a:lnTo>
                    <a:pt x="54" y="1"/>
                  </a:lnTo>
                  <a:lnTo>
                    <a:pt x="53" y="2"/>
                  </a:lnTo>
                  <a:lnTo>
                    <a:pt x="50" y="6"/>
                  </a:lnTo>
                  <a:lnTo>
                    <a:pt x="47" y="7"/>
                  </a:lnTo>
                  <a:lnTo>
                    <a:pt x="41" y="11"/>
                  </a:lnTo>
                  <a:lnTo>
                    <a:pt x="37" y="14"/>
                  </a:lnTo>
                  <a:lnTo>
                    <a:pt x="32" y="17"/>
                  </a:lnTo>
                  <a:lnTo>
                    <a:pt x="27" y="20"/>
                  </a:lnTo>
                  <a:lnTo>
                    <a:pt x="22" y="25"/>
                  </a:lnTo>
                  <a:lnTo>
                    <a:pt x="17" y="29"/>
                  </a:lnTo>
                  <a:lnTo>
                    <a:pt x="11" y="32"/>
                  </a:lnTo>
                  <a:lnTo>
                    <a:pt x="8" y="35"/>
                  </a:lnTo>
                  <a:lnTo>
                    <a:pt x="4" y="37"/>
                  </a:lnTo>
                  <a:lnTo>
                    <a:pt x="2" y="39"/>
                  </a:lnTo>
                  <a:lnTo>
                    <a:pt x="0" y="41"/>
                  </a:lnTo>
                  <a:lnTo>
                    <a:pt x="2" y="44"/>
                  </a:lnTo>
                  <a:lnTo>
                    <a:pt x="5" y="47"/>
                  </a:lnTo>
                  <a:lnTo>
                    <a:pt x="5" y="51"/>
                  </a:lnTo>
                  <a:lnTo>
                    <a:pt x="7" y="52"/>
                  </a:lnTo>
                  <a:lnTo>
                    <a:pt x="7" y="56"/>
                  </a:lnTo>
                  <a:lnTo>
                    <a:pt x="7" y="59"/>
                  </a:lnTo>
                  <a:lnTo>
                    <a:pt x="6" y="63"/>
                  </a:lnTo>
                  <a:lnTo>
                    <a:pt x="6" y="65"/>
                  </a:lnTo>
                  <a:lnTo>
                    <a:pt x="5" y="68"/>
                  </a:lnTo>
                  <a:lnTo>
                    <a:pt x="4" y="70"/>
                  </a:lnTo>
                  <a:lnTo>
                    <a:pt x="2" y="73"/>
                  </a:lnTo>
                  <a:lnTo>
                    <a:pt x="2" y="74"/>
                  </a:lnTo>
                  <a:lnTo>
                    <a:pt x="0" y="76"/>
                  </a:lnTo>
                  <a:lnTo>
                    <a:pt x="0" y="77"/>
                  </a:lnTo>
                  <a:lnTo>
                    <a:pt x="0" y="76"/>
                  </a:lnTo>
                  <a:lnTo>
                    <a:pt x="2" y="74"/>
                  </a:lnTo>
                  <a:lnTo>
                    <a:pt x="5" y="70"/>
                  </a:lnTo>
                  <a:lnTo>
                    <a:pt x="8" y="65"/>
                  </a:lnTo>
                  <a:lnTo>
                    <a:pt x="12" y="60"/>
                  </a:lnTo>
                  <a:lnTo>
                    <a:pt x="17" y="52"/>
                  </a:lnTo>
                  <a:lnTo>
                    <a:pt x="22" y="45"/>
                  </a:lnTo>
                  <a:lnTo>
                    <a:pt x="28" y="38"/>
                  </a:lnTo>
                  <a:lnTo>
                    <a:pt x="32" y="32"/>
                  </a:lnTo>
                  <a:lnTo>
                    <a:pt x="37" y="25"/>
                  </a:lnTo>
                  <a:lnTo>
                    <a:pt x="41" y="18"/>
                  </a:lnTo>
                  <a:lnTo>
                    <a:pt x="47" y="12"/>
                  </a:lnTo>
                  <a:lnTo>
                    <a:pt x="50" y="8"/>
                  </a:lnTo>
                  <a:lnTo>
                    <a:pt x="53" y="3"/>
                  </a:lnTo>
                  <a:lnTo>
                    <a:pt x="54" y="1"/>
                  </a:lnTo>
                  <a:lnTo>
                    <a:pt x="56" y="0"/>
                  </a:lnTo>
                </a:path>
              </a:pathLst>
            </a:custGeom>
            <a:solidFill>
              <a:srgbClr val="F8F8F8"/>
            </a:solidFill>
            <a:ln w="9048">
              <a:solidFill>
                <a:srgbClr val="DDDDDD"/>
              </a:solidFill>
              <a:round/>
              <a:headEnd/>
              <a:tailEnd/>
            </a:ln>
          </p:spPr>
          <p:txBody>
            <a:bodyPr/>
            <a:lstStyle/>
            <a:p>
              <a:endParaRPr lang="it-IT"/>
            </a:p>
          </p:txBody>
        </p:sp>
        <p:sp>
          <p:nvSpPr>
            <p:cNvPr id="16503" name="Freeform 123"/>
            <p:cNvSpPr>
              <a:spLocks/>
            </p:cNvSpPr>
            <p:nvPr/>
          </p:nvSpPr>
          <p:spPr bwMode="auto">
            <a:xfrm>
              <a:off x="1187" y="1351"/>
              <a:ext cx="117" cy="73"/>
            </a:xfrm>
            <a:custGeom>
              <a:avLst/>
              <a:gdLst>
                <a:gd name="T0" fmla="*/ 0 w 59"/>
                <a:gd name="T1" fmla="*/ 1 h 78"/>
                <a:gd name="T2" fmla="*/ 40 w 59"/>
                <a:gd name="T3" fmla="*/ 6 h 78"/>
                <a:gd name="T4" fmla="*/ 95 w 59"/>
                <a:gd name="T5" fmla="*/ 8 h 78"/>
                <a:gd name="T6" fmla="*/ 180 w 59"/>
                <a:gd name="T7" fmla="*/ 14 h 78"/>
                <a:gd name="T8" fmla="*/ 256 w 59"/>
                <a:gd name="T9" fmla="*/ 21 h 78"/>
                <a:gd name="T10" fmla="*/ 335 w 59"/>
                <a:gd name="T11" fmla="*/ 26 h 78"/>
                <a:gd name="T12" fmla="*/ 397 w 59"/>
                <a:gd name="T13" fmla="*/ 31 h 78"/>
                <a:gd name="T14" fmla="*/ 444 w 59"/>
                <a:gd name="T15" fmla="*/ 33 h 78"/>
                <a:gd name="T16" fmla="*/ 420 w 59"/>
                <a:gd name="T17" fmla="*/ 36 h 78"/>
                <a:gd name="T18" fmla="*/ 381 w 59"/>
                <a:gd name="T19" fmla="*/ 41 h 78"/>
                <a:gd name="T20" fmla="*/ 373 w 59"/>
                <a:gd name="T21" fmla="*/ 45 h 78"/>
                <a:gd name="T22" fmla="*/ 373 w 59"/>
                <a:gd name="T23" fmla="*/ 51 h 78"/>
                <a:gd name="T24" fmla="*/ 381 w 59"/>
                <a:gd name="T25" fmla="*/ 55 h 78"/>
                <a:gd name="T26" fmla="*/ 397 w 59"/>
                <a:gd name="T27" fmla="*/ 59 h 78"/>
                <a:gd name="T28" fmla="*/ 405 w 59"/>
                <a:gd name="T29" fmla="*/ 62 h 78"/>
                <a:gd name="T30" fmla="*/ 420 w 59"/>
                <a:gd name="T31" fmla="*/ 63 h 78"/>
                <a:gd name="T32" fmla="*/ 420 w 59"/>
                <a:gd name="T33" fmla="*/ 62 h 78"/>
                <a:gd name="T34" fmla="*/ 381 w 59"/>
                <a:gd name="T35" fmla="*/ 58 h 78"/>
                <a:gd name="T36" fmla="*/ 319 w 59"/>
                <a:gd name="T37" fmla="*/ 49 h 78"/>
                <a:gd name="T38" fmla="*/ 240 w 59"/>
                <a:gd name="T39" fmla="*/ 37 h 78"/>
                <a:gd name="T40" fmla="*/ 173 w 59"/>
                <a:gd name="T41" fmla="*/ 26 h 78"/>
                <a:gd name="T42" fmla="*/ 87 w 59"/>
                <a:gd name="T43" fmla="*/ 15 h 78"/>
                <a:gd name="T44" fmla="*/ 32 w 59"/>
                <a:gd name="T45" fmla="*/ 7 h 78"/>
                <a:gd name="T46" fmla="*/ 0 w 59"/>
                <a:gd name="T47" fmla="*/ 1 h 78"/>
                <a:gd name="T48" fmla="*/ 0 w 59"/>
                <a:gd name="T49" fmla="*/ 0 h 78"/>
                <a:gd name="T50" fmla="*/ 0 w 59"/>
                <a:gd name="T51" fmla="*/ 0 h 78"/>
                <a:gd name="T52" fmla="*/ 0 w 59"/>
                <a:gd name="T53" fmla="*/ 0 h 78"/>
                <a:gd name="T54" fmla="*/ 0 w 59"/>
                <a:gd name="T55" fmla="*/ 0 h 78"/>
                <a:gd name="T56" fmla="*/ 0 w 59"/>
                <a:gd name="T57" fmla="*/ 0 h 78"/>
                <a:gd name="T58" fmla="*/ 0 w 59"/>
                <a:gd name="T59" fmla="*/ 0 h 78"/>
                <a:gd name="T60" fmla="*/ 0 w 59"/>
                <a:gd name="T61" fmla="*/ 0 h 78"/>
                <a:gd name="T62" fmla="*/ 0 w 59"/>
                <a:gd name="T63" fmla="*/ 0 h 78"/>
                <a:gd name="T64" fmla="*/ 0 w 59"/>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9"/>
                <a:gd name="T100" fmla="*/ 0 h 78"/>
                <a:gd name="T101" fmla="*/ 59 w 59"/>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9" h="78">
                  <a:moveTo>
                    <a:pt x="0" y="0"/>
                  </a:moveTo>
                  <a:lnTo>
                    <a:pt x="0" y="1"/>
                  </a:lnTo>
                  <a:lnTo>
                    <a:pt x="2" y="2"/>
                  </a:lnTo>
                  <a:lnTo>
                    <a:pt x="5" y="6"/>
                  </a:lnTo>
                  <a:lnTo>
                    <a:pt x="9" y="7"/>
                  </a:lnTo>
                  <a:lnTo>
                    <a:pt x="12" y="11"/>
                  </a:lnTo>
                  <a:lnTo>
                    <a:pt x="18" y="14"/>
                  </a:lnTo>
                  <a:lnTo>
                    <a:pt x="23" y="17"/>
                  </a:lnTo>
                  <a:lnTo>
                    <a:pt x="29" y="20"/>
                  </a:lnTo>
                  <a:lnTo>
                    <a:pt x="33" y="25"/>
                  </a:lnTo>
                  <a:lnTo>
                    <a:pt x="39" y="28"/>
                  </a:lnTo>
                  <a:lnTo>
                    <a:pt x="43" y="32"/>
                  </a:lnTo>
                  <a:lnTo>
                    <a:pt x="48" y="34"/>
                  </a:lnTo>
                  <a:lnTo>
                    <a:pt x="51" y="37"/>
                  </a:lnTo>
                  <a:lnTo>
                    <a:pt x="55" y="39"/>
                  </a:lnTo>
                  <a:lnTo>
                    <a:pt x="57" y="40"/>
                  </a:lnTo>
                  <a:lnTo>
                    <a:pt x="58" y="40"/>
                  </a:lnTo>
                  <a:lnTo>
                    <a:pt x="54" y="44"/>
                  </a:lnTo>
                  <a:lnTo>
                    <a:pt x="51" y="47"/>
                  </a:lnTo>
                  <a:lnTo>
                    <a:pt x="49" y="50"/>
                  </a:lnTo>
                  <a:lnTo>
                    <a:pt x="49" y="52"/>
                  </a:lnTo>
                  <a:lnTo>
                    <a:pt x="48" y="55"/>
                  </a:lnTo>
                  <a:lnTo>
                    <a:pt x="48" y="58"/>
                  </a:lnTo>
                  <a:lnTo>
                    <a:pt x="48" y="62"/>
                  </a:lnTo>
                  <a:lnTo>
                    <a:pt x="49" y="64"/>
                  </a:lnTo>
                  <a:lnTo>
                    <a:pt x="49" y="67"/>
                  </a:lnTo>
                  <a:lnTo>
                    <a:pt x="51" y="70"/>
                  </a:lnTo>
                  <a:lnTo>
                    <a:pt x="51" y="72"/>
                  </a:lnTo>
                  <a:lnTo>
                    <a:pt x="52" y="74"/>
                  </a:lnTo>
                  <a:lnTo>
                    <a:pt x="52" y="76"/>
                  </a:lnTo>
                  <a:lnTo>
                    <a:pt x="54" y="77"/>
                  </a:lnTo>
                  <a:lnTo>
                    <a:pt x="55" y="77"/>
                  </a:lnTo>
                  <a:lnTo>
                    <a:pt x="54" y="76"/>
                  </a:lnTo>
                  <a:lnTo>
                    <a:pt x="52" y="74"/>
                  </a:lnTo>
                  <a:lnTo>
                    <a:pt x="49" y="70"/>
                  </a:lnTo>
                  <a:lnTo>
                    <a:pt x="46" y="65"/>
                  </a:lnTo>
                  <a:lnTo>
                    <a:pt x="41" y="60"/>
                  </a:lnTo>
                  <a:lnTo>
                    <a:pt x="37" y="52"/>
                  </a:lnTo>
                  <a:lnTo>
                    <a:pt x="31" y="45"/>
                  </a:lnTo>
                  <a:lnTo>
                    <a:pt x="27" y="38"/>
                  </a:lnTo>
                  <a:lnTo>
                    <a:pt x="22" y="32"/>
                  </a:lnTo>
                  <a:lnTo>
                    <a:pt x="17" y="25"/>
                  </a:lnTo>
                  <a:lnTo>
                    <a:pt x="11" y="18"/>
                  </a:lnTo>
                  <a:lnTo>
                    <a:pt x="8" y="12"/>
                  </a:lnTo>
                  <a:lnTo>
                    <a:pt x="4" y="8"/>
                  </a:lnTo>
                  <a:lnTo>
                    <a:pt x="2" y="3"/>
                  </a:lnTo>
                  <a:lnTo>
                    <a:pt x="0" y="1"/>
                  </a:lnTo>
                  <a:lnTo>
                    <a:pt x="0" y="0"/>
                  </a:lnTo>
                </a:path>
              </a:pathLst>
            </a:custGeom>
            <a:solidFill>
              <a:srgbClr val="F8F8F8"/>
            </a:solidFill>
            <a:ln w="9048">
              <a:solidFill>
                <a:srgbClr val="DDDDDD"/>
              </a:solidFill>
              <a:round/>
              <a:headEnd/>
              <a:tailEnd/>
            </a:ln>
          </p:spPr>
          <p:txBody>
            <a:bodyPr/>
            <a:lstStyle/>
            <a:p>
              <a:endParaRPr lang="it-IT"/>
            </a:p>
          </p:txBody>
        </p:sp>
        <p:sp>
          <p:nvSpPr>
            <p:cNvPr id="16504" name="Freeform 124"/>
            <p:cNvSpPr>
              <a:spLocks/>
            </p:cNvSpPr>
            <p:nvPr/>
          </p:nvSpPr>
          <p:spPr bwMode="auto">
            <a:xfrm>
              <a:off x="1371" y="1383"/>
              <a:ext cx="71" cy="37"/>
            </a:xfrm>
            <a:custGeom>
              <a:avLst/>
              <a:gdLst>
                <a:gd name="T0" fmla="*/ 0 w 36"/>
                <a:gd name="T1" fmla="*/ 7 h 39"/>
                <a:gd name="T2" fmla="*/ 16 w 36"/>
                <a:gd name="T3" fmla="*/ 6 h 39"/>
                <a:gd name="T4" fmla="*/ 47 w 36"/>
                <a:gd name="T5" fmla="*/ 3 h 39"/>
                <a:gd name="T6" fmla="*/ 77 w 36"/>
                <a:gd name="T7" fmla="*/ 3 h 39"/>
                <a:gd name="T8" fmla="*/ 124 w 36"/>
                <a:gd name="T9" fmla="*/ 1 h 39"/>
                <a:gd name="T10" fmla="*/ 152 w 36"/>
                <a:gd name="T11" fmla="*/ 1 h 39"/>
                <a:gd name="T12" fmla="*/ 183 w 36"/>
                <a:gd name="T13" fmla="*/ 1 h 39"/>
                <a:gd name="T14" fmla="*/ 213 w 36"/>
                <a:gd name="T15" fmla="*/ 4 h 39"/>
                <a:gd name="T16" fmla="*/ 237 w 36"/>
                <a:gd name="T17" fmla="*/ 7 h 39"/>
                <a:gd name="T18" fmla="*/ 252 w 36"/>
                <a:gd name="T19" fmla="*/ 10 h 39"/>
                <a:gd name="T20" fmla="*/ 268 w 36"/>
                <a:gd name="T21" fmla="*/ 15 h 39"/>
                <a:gd name="T22" fmla="*/ 260 w 36"/>
                <a:gd name="T23" fmla="*/ 20 h 39"/>
                <a:gd name="T24" fmla="*/ 252 w 36"/>
                <a:gd name="T25" fmla="*/ 25 h 39"/>
                <a:gd name="T26" fmla="*/ 237 w 36"/>
                <a:gd name="T27" fmla="*/ 27 h 39"/>
                <a:gd name="T28" fmla="*/ 221 w 36"/>
                <a:gd name="T29" fmla="*/ 29 h 39"/>
                <a:gd name="T30" fmla="*/ 183 w 36"/>
                <a:gd name="T31" fmla="*/ 31 h 39"/>
                <a:gd name="T32" fmla="*/ 132 w 36"/>
                <a:gd name="T33" fmla="*/ 32 h 39"/>
                <a:gd name="T34" fmla="*/ 77 w 36"/>
                <a:gd name="T35" fmla="*/ 30 h 39"/>
                <a:gd name="T36" fmla="*/ 47 w 36"/>
                <a:gd name="T37" fmla="*/ 27 h 39"/>
                <a:gd name="T38" fmla="*/ 24 w 36"/>
                <a:gd name="T39" fmla="*/ 25 h 39"/>
                <a:gd name="T40" fmla="*/ 16 w 36"/>
                <a:gd name="T41" fmla="*/ 22 h 39"/>
                <a:gd name="T42" fmla="*/ 16 w 36"/>
                <a:gd name="T43" fmla="*/ 19 h 39"/>
                <a:gd name="T44" fmla="*/ 32 w 36"/>
                <a:gd name="T45" fmla="*/ 14 h 39"/>
                <a:gd name="T46" fmla="*/ 47 w 36"/>
                <a:gd name="T47" fmla="*/ 13 h 39"/>
                <a:gd name="T48" fmla="*/ 77 w 36"/>
                <a:gd name="T49" fmla="*/ 12 h 39"/>
                <a:gd name="T50" fmla="*/ 93 w 36"/>
                <a:gd name="T51" fmla="*/ 12 h 39"/>
                <a:gd name="T52" fmla="*/ 116 w 36"/>
                <a:gd name="T53" fmla="*/ 12 h 39"/>
                <a:gd name="T54" fmla="*/ 116 w 36"/>
                <a:gd name="T55" fmla="*/ 13 h 39"/>
                <a:gd name="T56" fmla="*/ 101 w 36"/>
                <a:gd name="T57" fmla="*/ 15 h 39"/>
                <a:gd name="T58" fmla="*/ 93 w 36"/>
                <a:gd name="T59" fmla="*/ 18 h 39"/>
                <a:gd name="T60" fmla="*/ 93 w 36"/>
                <a:gd name="T61" fmla="*/ 20 h 39"/>
                <a:gd name="T62" fmla="*/ 93 w 36"/>
                <a:gd name="T63" fmla="*/ 20 h 39"/>
                <a:gd name="T64" fmla="*/ 93 w 36"/>
                <a:gd name="T65" fmla="*/ 25 h 39"/>
                <a:gd name="T66" fmla="*/ 101 w 36"/>
                <a:gd name="T67" fmla="*/ 27 h 39"/>
                <a:gd name="T68" fmla="*/ 132 w 36"/>
                <a:gd name="T69" fmla="*/ 27 h 39"/>
                <a:gd name="T70" fmla="*/ 140 w 36"/>
                <a:gd name="T71" fmla="*/ 27 h 39"/>
                <a:gd name="T72" fmla="*/ 152 w 36"/>
                <a:gd name="T73" fmla="*/ 27 h 39"/>
                <a:gd name="T74" fmla="*/ 176 w 36"/>
                <a:gd name="T75" fmla="*/ 27 h 39"/>
                <a:gd name="T76" fmla="*/ 221 w 36"/>
                <a:gd name="T77" fmla="*/ 22 h 39"/>
                <a:gd name="T78" fmla="*/ 221 w 36"/>
                <a:gd name="T79" fmla="*/ 17 h 39"/>
                <a:gd name="T80" fmla="*/ 199 w 36"/>
                <a:gd name="T81" fmla="*/ 10 h 39"/>
                <a:gd name="T82" fmla="*/ 152 w 36"/>
                <a:gd name="T83" fmla="*/ 9 h 39"/>
                <a:gd name="T84" fmla="*/ 116 w 36"/>
                <a:gd name="T85" fmla="*/ 6 h 39"/>
                <a:gd name="T86" fmla="*/ 71 w 36"/>
                <a:gd name="T87" fmla="*/ 7 h 39"/>
                <a:gd name="T88" fmla="*/ 39 w 36"/>
                <a:gd name="T89" fmla="*/ 7 h 39"/>
                <a:gd name="T90" fmla="*/ 16 w 36"/>
                <a:gd name="T91" fmla="*/ 7 h 39"/>
                <a:gd name="T92" fmla="*/ 8 w 36"/>
                <a:gd name="T93" fmla="*/ 7 h 39"/>
                <a:gd name="T94" fmla="*/ 0 w 36"/>
                <a:gd name="T95" fmla="*/ 7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39"/>
                <a:gd name="T146" fmla="*/ 36 w 36"/>
                <a:gd name="T147" fmla="*/ 39 h 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39">
                  <a:moveTo>
                    <a:pt x="0" y="7"/>
                  </a:moveTo>
                  <a:lnTo>
                    <a:pt x="0" y="7"/>
                  </a:lnTo>
                  <a:lnTo>
                    <a:pt x="2" y="6"/>
                  </a:lnTo>
                  <a:lnTo>
                    <a:pt x="3" y="5"/>
                  </a:lnTo>
                  <a:lnTo>
                    <a:pt x="5" y="5"/>
                  </a:lnTo>
                  <a:lnTo>
                    <a:pt x="6" y="3"/>
                  </a:lnTo>
                  <a:lnTo>
                    <a:pt x="7" y="3"/>
                  </a:lnTo>
                  <a:lnTo>
                    <a:pt x="9" y="3"/>
                  </a:lnTo>
                  <a:lnTo>
                    <a:pt x="10" y="3"/>
                  </a:lnTo>
                  <a:lnTo>
                    <a:pt x="12" y="1"/>
                  </a:lnTo>
                  <a:lnTo>
                    <a:pt x="14" y="1"/>
                  </a:lnTo>
                  <a:lnTo>
                    <a:pt x="16" y="1"/>
                  </a:lnTo>
                  <a:lnTo>
                    <a:pt x="18" y="1"/>
                  </a:lnTo>
                  <a:lnTo>
                    <a:pt x="20" y="0"/>
                  </a:lnTo>
                  <a:lnTo>
                    <a:pt x="20" y="1"/>
                  </a:lnTo>
                  <a:lnTo>
                    <a:pt x="21" y="1"/>
                  </a:lnTo>
                  <a:lnTo>
                    <a:pt x="22" y="1"/>
                  </a:lnTo>
                  <a:lnTo>
                    <a:pt x="24" y="1"/>
                  </a:lnTo>
                  <a:lnTo>
                    <a:pt x="24" y="2"/>
                  </a:lnTo>
                  <a:lnTo>
                    <a:pt x="26" y="2"/>
                  </a:lnTo>
                  <a:lnTo>
                    <a:pt x="28" y="4"/>
                  </a:lnTo>
                  <a:lnTo>
                    <a:pt x="29" y="4"/>
                  </a:lnTo>
                  <a:lnTo>
                    <a:pt x="29" y="6"/>
                  </a:lnTo>
                  <a:lnTo>
                    <a:pt x="31" y="7"/>
                  </a:lnTo>
                  <a:lnTo>
                    <a:pt x="31" y="9"/>
                  </a:lnTo>
                  <a:lnTo>
                    <a:pt x="33" y="10"/>
                  </a:lnTo>
                  <a:lnTo>
                    <a:pt x="33" y="13"/>
                  </a:lnTo>
                  <a:lnTo>
                    <a:pt x="34" y="15"/>
                  </a:lnTo>
                  <a:lnTo>
                    <a:pt x="34" y="17"/>
                  </a:lnTo>
                  <a:lnTo>
                    <a:pt x="35" y="18"/>
                  </a:lnTo>
                  <a:lnTo>
                    <a:pt x="34" y="20"/>
                  </a:lnTo>
                  <a:lnTo>
                    <a:pt x="34" y="22"/>
                  </a:lnTo>
                  <a:lnTo>
                    <a:pt x="34" y="23"/>
                  </a:lnTo>
                  <a:lnTo>
                    <a:pt x="34" y="24"/>
                  </a:lnTo>
                  <a:lnTo>
                    <a:pt x="33" y="26"/>
                  </a:lnTo>
                  <a:lnTo>
                    <a:pt x="33" y="28"/>
                  </a:lnTo>
                  <a:lnTo>
                    <a:pt x="33" y="30"/>
                  </a:lnTo>
                  <a:lnTo>
                    <a:pt x="31" y="32"/>
                  </a:lnTo>
                  <a:lnTo>
                    <a:pt x="31" y="33"/>
                  </a:lnTo>
                  <a:lnTo>
                    <a:pt x="29" y="35"/>
                  </a:lnTo>
                  <a:lnTo>
                    <a:pt x="28" y="37"/>
                  </a:lnTo>
                  <a:lnTo>
                    <a:pt x="26" y="37"/>
                  </a:lnTo>
                  <a:lnTo>
                    <a:pt x="24" y="37"/>
                  </a:lnTo>
                  <a:lnTo>
                    <a:pt x="22" y="37"/>
                  </a:lnTo>
                  <a:lnTo>
                    <a:pt x="19" y="38"/>
                  </a:lnTo>
                  <a:lnTo>
                    <a:pt x="17" y="38"/>
                  </a:lnTo>
                  <a:lnTo>
                    <a:pt x="14" y="38"/>
                  </a:lnTo>
                  <a:lnTo>
                    <a:pt x="12" y="36"/>
                  </a:lnTo>
                  <a:lnTo>
                    <a:pt x="10" y="36"/>
                  </a:lnTo>
                  <a:lnTo>
                    <a:pt x="9" y="34"/>
                  </a:lnTo>
                  <a:lnTo>
                    <a:pt x="7" y="33"/>
                  </a:lnTo>
                  <a:lnTo>
                    <a:pt x="6" y="31"/>
                  </a:lnTo>
                  <a:lnTo>
                    <a:pt x="5" y="31"/>
                  </a:lnTo>
                  <a:lnTo>
                    <a:pt x="4" y="30"/>
                  </a:lnTo>
                  <a:lnTo>
                    <a:pt x="3" y="28"/>
                  </a:lnTo>
                  <a:lnTo>
                    <a:pt x="3" y="26"/>
                  </a:lnTo>
                  <a:lnTo>
                    <a:pt x="2" y="26"/>
                  </a:lnTo>
                  <a:lnTo>
                    <a:pt x="2" y="25"/>
                  </a:lnTo>
                  <a:lnTo>
                    <a:pt x="2" y="24"/>
                  </a:lnTo>
                  <a:lnTo>
                    <a:pt x="2" y="22"/>
                  </a:lnTo>
                  <a:lnTo>
                    <a:pt x="2" y="20"/>
                  </a:lnTo>
                  <a:lnTo>
                    <a:pt x="2" y="18"/>
                  </a:lnTo>
                  <a:lnTo>
                    <a:pt x="4" y="17"/>
                  </a:lnTo>
                  <a:lnTo>
                    <a:pt x="6" y="16"/>
                  </a:lnTo>
                  <a:lnTo>
                    <a:pt x="8" y="14"/>
                  </a:lnTo>
                  <a:lnTo>
                    <a:pt x="8" y="15"/>
                  </a:lnTo>
                  <a:lnTo>
                    <a:pt x="10" y="15"/>
                  </a:lnTo>
                  <a:lnTo>
                    <a:pt x="12" y="15"/>
                  </a:lnTo>
                  <a:lnTo>
                    <a:pt x="13" y="15"/>
                  </a:lnTo>
                  <a:lnTo>
                    <a:pt x="15" y="15"/>
                  </a:lnTo>
                  <a:lnTo>
                    <a:pt x="15" y="16"/>
                  </a:lnTo>
                  <a:lnTo>
                    <a:pt x="13" y="18"/>
                  </a:lnTo>
                  <a:lnTo>
                    <a:pt x="13" y="19"/>
                  </a:lnTo>
                  <a:lnTo>
                    <a:pt x="12" y="21"/>
                  </a:lnTo>
                  <a:lnTo>
                    <a:pt x="12" y="23"/>
                  </a:lnTo>
                  <a:lnTo>
                    <a:pt x="12" y="26"/>
                  </a:lnTo>
                  <a:lnTo>
                    <a:pt x="12" y="28"/>
                  </a:lnTo>
                  <a:lnTo>
                    <a:pt x="12" y="30"/>
                  </a:lnTo>
                  <a:lnTo>
                    <a:pt x="13" y="31"/>
                  </a:lnTo>
                  <a:lnTo>
                    <a:pt x="13" y="32"/>
                  </a:lnTo>
                  <a:lnTo>
                    <a:pt x="15" y="32"/>
                  </a:lnTo>
                  <a:lnTo>
                    <a:pt x="17" y="32"/>
                  </a:lnTo>
                  <a:lnTo>
                    <a:pt x="18" y="32"/>
                  </a:lnTo>
                  <a:lnTo>
                    <a:pt x="20" y="32"/>
                  </a:lnTo>
                  <a:lnTo>
                    <a:pt x="21" y="31"/>
                  </a:lnTo>
                  <a:lnTo>
                    <a:pt x="23" y="31"/>
                  </a:lnTo>
                  <a:lnTo>
                    <a:pt x="26" y="29"/>
                  </a:lnTo>
                  <a:lnTo>
                    <a:pt x="28" y="27"/>
                  </a:lnTo>
                  <a:lnTo>
                    <a:pt x="29" y="25"/>
                  </a:lnTo>
                  <a:lnTo>
                    <a:pt x="29" y="23"/>
                  </a:lnTo>
                  <a:lnTo>
                    <a:pt x="29" y="22"/>
                  </a:lnTo>
                  <a:lnTo>
                    <a:pt x="29" y="20"/>
                  </a:lnTo>
                  <a:lnTo>
                    <a:pt x="29" y="16"/>
                  </a:lnTo>
                  <a:lnTo>
                    <a:pt x="27" y="15"/>
                  </a:lnTo>
                  <a:lnTo>
                    <a:pt x="26" y="13"/>
                  </a:lnTo>
                  <a:lnTo>
                    <a:pt x="24" y="11"/>
                  </a:lnTo>
                  <a:lnTo>
                    <a:pt x="22" y="9"/>
                  </a:lnTo>
                  <a:lnTo>
                    <a:pt x="20" y="9"/>
                  </a:lnTo>
                  <a:lnTo>
                    <a:pt x="18" y="7"/>
                  </a:lnTo>
                  <a:lnTo>
                    <a:pt x="17" y="7"/>
                  </a:lnTo>
                  <a:lnTo>
                    <a:pt x="15" y="6"/>
                  </a:lnTo>
                  <a:lnTo>
                    <a:pt x="12" y="7"/>
                  </a:lnTo>
                  <a:lnTo>
                    <a:pt x="10" y="7"/>
                  </a:lnTo>
                  <a:lnTo>
                    <a:pt x="9" y="7"/>
                  </a:lnTo>
                  <a:lnTo>
                    <a:pt x="7" y="7"/>
                  </a:lnTo>
                  <a:lnTo>
                    <a:pt x="6" y="7"/>
                  </a:lnTo>
                  <a:lnTo>
                    <a:pt x="5" y="7"/>
                  </a:lnTo>
                  <a:lnTo>
                    <a:pt x="3" y="7"/>
                  </a:lnTo>
                  <a:lnTo>
                    <a:pt x="2" y="7"/>
                  </a:lnTo>
                  <a:lnTo>
                    <a:pt x="1" y="7"/>
                  </a:lnTo>
                  <a:lnTo>
                    <a:pt x="0" y="7"/>
                  </a:lnTo>
                </a:path>
              </a:pathLst>
            </a:custGeom>
            <a:solidFill>
              <a:srgbClr val="F8F8F8"/>
            </a:solidFill>
            <a:ln w="9048">
              <a:solidFill>
                <a:srgbClr val="DDDDDD"/>
              </a:solidFill>
              <a:round/>
              <a:headEnd/>
              <a:tailEnd/>
            </a:ln>
          </p:spPr>
          <p:txBody>
            <a:bodyPr/>
            <a:lstStyle/>
            <a:p>
              <a:endParaRPr lang="it-IT"/>
            </a:p>
          </p:txBody>
        </p:sp>
        <p:sp>
          <p:nvSpPr>
            <p:cNvPr id="16505" name="Freeform 125"/>
            <p:cNvSpPr>
              <a:spLocks/>
            </p:cNvSpPr>
            <p:nvPr/>
          </p:nvSpPr>
          <p:spPr bwMode="auto">
            <a:xfrm>
              <a:off x="1519" y="1383"/>
              <a:ext cx="74" cy="36"/>
            </a:xfrm>
            <a:custGeom>
              <a:avLst/>
              <a:gdLst>
                <a:gd name="T0" fmla="*/ 265 w 38"/>
                <a:gd name="T1" fmla="*/ 13 h 38"/>
                <a:gd name="T2" fmla="*/ 236 w 38"/>
                <a:gd name="T3" fmla="*/ 10 h 38"/>
                <a:gd name="T4" fmla="*/ 212 w 38"/>
                <a:gd name="T5" fmla="*/ 8 h 38"/>
                <a:gd name="T6" fmla="*/ 171 w 38"/>
                <a:gd name="T7" fmla="*/ 4 h 38"/>
                <a:gd name="T8" fmla="*/ 132 w 38"/>
                <a:gd name="T9" fmla="*/ 1 h 38"/>
                <a:gd name="T10" fmla="*/ 109 w 38"/>
                <a:gd name="T11" fmla="*/ 1 h 38"/>
                <a:gd name="T12" fmla="*/ 72 w 38"/>
                <a:gd name="T13" fmla="*/ 1 h 38"/>
                <a:gd name="T14" fmla="*/ 37 w 38"/>
                <a:gd name="T15" fmla="*/ 4 h 38"/>
                <a:gd name="T16" fmla="*/ 16 w 38"/>
                <a:gd name="T17" fmla="*/ 7 h 38"/>
                <a:gd name="T18" fmla="*/ 0 w 38"/>
                <a:gd name="T19" fmla="*/ 10 h 38"/>
                <a:gd name="T20" fmla="*/ 8 w 38"/>
                <a:gd name="T21" fmla="*/ 15 h 38"/>
                <a:gd name="T22" fmla="*/ 8 w 38"/>
                <a:gd name="T23" fmla="*/ 20 h 38"/>
                <a:gd name="T24" fmla="*/ 8 w 38"/>
                <a:gd name="T25" fmla="*/ 25 h 38"/>
                <a:gd name="T26" fmla="*/ 16 w 38"/>
                <a:gd name="T27" fmla="*/ 27 h 38"/>
                <a:gd name="T28" fmla="*/ 45 w 38"/>
                <a:gd name="T29" fmla="*/ 29 h 38"/>
                <a:gd name="T30" fmla="*/ 88 w 38"/>
                <a:gd name="T31" fmla="*/ 30 h 38"/>
                <a:gd name="T32" fmla="*/ 140 w 38"/>
                <a:gd name="T33" fmla="*/ 31 h 38"/>
                <a:gd name="T34" fmla="*/ 171 w 38"/>
                <a:gd name="T35" fmla="*/ 29 h 38"/>
                <a:gd name="T36" fmla="*/ 201 w 38"/>
                <a:gd name="T37" fmla="*/ 26 h 38"/>
                <a:gd name="T38" fmla="*/ 201 w 38"/>
                <a:gd name="T39" fmla="*/ 25 h 38"/>
                <a:gd name="T40" fmla="*/ 208 w 38"/>
                <a:gd name="T41" fmla="*/ 22 h 38"/>
                <a:gd name="T42" fmla="*/ 208 w 38"/>
                <a:gd name="T43" fmla="*/ 19 h 38"/>
                <a:gd name="T44" fmla="*/ 208 w 38"/>
                <a:gd name="T45" fmla="*/ 13 h 38"/>
                <a:gd name="T46" fmla="*/ 193 w 38"/>
                <a:gd name="T47" fmla="*/ 13 h 38"/>
                <a:gd name="T48" fmla="*/ 185 w 38"/>
                <a:gd name="T49" fmla="*/ 13 h 38"/>
                <a:gd name="T50" fmla="*/ 171 w 38"/>
                <a:gd name="T51" fmla="*/ 15 h 38"/>
                <a:gd name="T52" fmla="*/ 171 w 38"/>
                <a:gd name="T53" fmla="*/ 15 h 38"/>
                <a:gd name="T54" fmla="*/ 156 w 38"/>
                <a:gd name="T55" fmla="*/ 17 h 38"/>
                <a:gd name="T56" fmla="*/ 148 w 38"/>
                <a:gd name="T57" fmla="*/ 19 h 38"/>
                <a:gd name="T58" fmla="*/ 140 w 38"/>
                <a:gd name="T59" fmla="*/ 23 h 38"/>
                <a:gd name="T60" fmla="*/ 140 w 38"/>
                <a:gd name="T61" fmla="*/ 25 h 38"/>
                <a:gd name="T62" fmla="*/ 140 w 38"/>
                <a:gd name="T63" fmla="*/ 26 h 38"/>
                <a:gd name="T64" fmla="*/ 95 w 38"/>
                <a:gd name="T65" fmla="*/ 25 h 38"/>
                <a:gd name="T66" fmla="*/ 68 w 38"/>
                <a:gd name="T67" fmla="*/ 24 h 38"/>
                <a:gd name="T68" fmla="*/ 60 w 38"/>
                <a:gd name="T69" fmla="*/ 19 h 38"/>
                <a:gd name="T70" fmla="*/ 53 w 38"/>
                <a:gd name="T71" fmla="*/ 17 h 38"/>
                <a:gd name="T72" fmla="*/ 60 w 38"/>
                <a:gd name="T73" fmla="*/ 14 h 38"/>
                <a:gd name="T74" fmla="*/ 68 w 38"/>
                <a:gd name="T75" fmla="*/ 11 h 38"/>
                <a:gd name="T76" fmla="*/ 80 w 38"/>
                <a:gd name="T77" fmla="*/ 9 h 38"/>
                <a:gd name="T78" fmla="*/ 95 w 38"/>
                <a:gd name="T79" fmla="*/ 8 h 38"/>
                <a:gd name="T80" fmla="*/ 125 w 38"/>
                <a:gd name="T81" fmla="*/ 6 h 38"/>
                <a:gd name="T82" fmla="*/ 140 w 38"/>
                <a:gd name="T83" fmla="*/ 6 h 38"/>
                <a:gd name="T84" fmla="*/ 148 w 38"/>
                <a:gd name="T85" fmla="*/ 6 h 38"/>
                <a:gd name="T86" fmla="*/ 171 w 38"/>
                <a:gd name="T87" fmla="*/ 8 h 38"/>
                <a:gd name="T88" fmla="*/ 193 w 38"/>
                <a:gd name="T89" fmla="*/ 9 h 38"/>
                <a:gd name="T90" fmla="*/ 220 w 38"/>
                <a:gd name="T91" fmla="*/ 10 h 38"/>
                <a:gd name="T92" fmla="*/ 251 w 38"/>
                <a:gd name="T93" fmla="*/ 12 h 38"/>
                <a:gd name="T94" fmla="*/ 257 w 38"/>
                <a:gd name="T95" fmla="*/ 13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38"/>
                <a:gd name="T146" fmla="*/ 38 w 38"/>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38">
                  <a:moveTo>
                    <a:pt x="37" y="16"/>
                  </a:moveTo>
                  <a:lnTo>
                    <a:pt x="36" y="16"/>
                  </a:lnTo>
                  <a:lnTo>
                    <a:pt x="34" y="16"/>
                  </a:lnTo>
                  <a:lnTo>
                    <a:pt x="34" y="14"/>
                  </a:lnTo>
                  <a:lnTo>
                    <a:pt x="32" y="13"/>
                  </a:lnTo>
                  <a:lnTo>
                    <a:pt x="31" y="12"/>
                  </a:lnTo>
                  <a:lnTo>
                    <a:pt x="29" y="10"/>
                  </a:lnTo>
                  <a:lnTo>
                    <a:pt x="29" y="8"/>
                  </a:lnTo>
                  <a:lnTo>
                    <a:pt x="27" y="8"/>
                  </a:lnTo>
                  <a:lnTo>
                    <a:pt x="25" y="6"/>
                  </a:lnTo>
                  <a:lnTo>
                    <a:pt x="23" y="4"/>
                  </a:lnTo>
                  <a:lnTo>
                    <a:pt x="21" y="2"/>
                  </a:lnTo>
                  <a:lnTo>
                    <a:pt x="20" y="2"/>
                  </a:lnTo>
                  <a:lnTo>
                    <a:pt x="18" y="1"/>
                  </a:lnTo>
                  <a:lnTo>
                    <a:pt x="16" y="1"/>
                  </a:lnTo>
                  <a:lnTo>
                    <a:pt x="16" y="0"/>
                  </a:lnTo>
                  <a:lnTo>
                    <a:pt x="15" y="1"/>
                  </a:lnTo>
                  <a:lnTo>
                    <a:pt x="13" y="1"/>
                  </a:lnTo>
                  <a:lnTo>
                    <a:pt x="11" y="1"/>
                  </a:lnTo>
                  <a:lnTo>
                    <a:pt x="10" y="1"/>
                  </a:lnTo>
                  <a:lnTo>
                    <a:pt x="9" y="2"/>
                  </a:lnTo>
                  <a:lnTo>
                    <a:pt x="7" y="2"/>
                  </a:lnTo>
                  <a:lnTo>
                    <a:pt x="5" y="4"/>
                  </a:lnTo>
                  <a:lnTo>
                    <a:pt x="3" y="6"/>
                  </a:lnTo>
                  <a:lnTo>
                    <a:pt x="2" y="7"/>
                  </a:lnTo>
                  <a:lnTo>
                    <a:pt x="1" y="9"/>
                  </a:lnTo>
                  <a:lnTo>
                    <a:pt x="1" y="10"/>
                  </a:lnTo>
                  <a:lnTo>
                    <a:pt x="0" y="13"/>
                  </a:lnTo>
                  <a:lnTo>
                    <a:pt x="0" y="15"/>
                  </a:lnTo>
                  <a:lnTo>
                    <a:pt x="0" y="17"/>
                  </a:lnTo>
                  <a:lnTo>
                    <a:pt x="1" y="18"/>
                  </a:lnTo>
                  <a:lnTo>
                    <a:pt x="1" y="20"/>
                  </a:lnTo>
                  <a:lnTo>
                    <a:pt x="1" y="22"/>
                  </a:lnTo>
                  <a:lnTo>
                    <a:pt x="1" y="23"/>
                  </a:lnTo>
                  <a:lnTo>
                    <a:pt x="1" y="24"/>
                  </a:lnTo>
                  <a:lnTo>
                    <a:pt x="1" y="26"/>
                  </a:lnTo>
                  <a:lnTo>
                    <a:pt x="1" y="28"/>
                  </a:lnTo>
                  <a:lnTo>
                    <a:pt x="1" y="30"/>
                  </a:lnTo>
                  <a:lnTo>
                    <a:pt x="2" y="30"/>
                  </a:lnTo>
                  <a:lnTo>
                    <a:pt x="2" y="32"/>
                  </a:lnTo>
                  <a:lnTo>
                    <a:pt x="4" y="33"/>
                  </a:lnTo>
                  <a:lnTo>
                    <a:pt x="4" y="35"/>
                  </a:lnTo>
                  <a:lnTo>
                    <a:pt x="6" y="35"/>
                  </a:lnTo>
                  <a:lnTo>
                    <a:pt x="8" y="36"/>
                  </a:lnTo>
                  <a:lnTo>
                    <a:pt x="10" y="36"/>
                  </a:lnTo>
                  <a:lnTo>
                    <a:pt x="12" y="36"/>
                  </a:lnTo>
                  <a:lnTo>
                    <a:pt x="15" y="36"/>
                  </a:lnTo>
                  <a:lnTo>
                    <a:pt x="17" y="37"/>
                  </a:lnTo>
                  <a:lnTo>
                    <a:pt x="19" y="37"/>
                  </a:lnTo>
                  <a:lnTo>
                    <a:pt x="20" y="37"/>
                  </a:lnTo>
                  <a:lnTo>
                    <a:pt x="22" y="35"/>
                  </a:lnTo>
                  <a:lnTo>
                    <a:pt x="23" y="35"/>
                  </a:lnTo>
                  <a:lnTo>
                    <a:pt x="25" y="33"/>
                  </a:lnTo>
                  <a:lnTo>
                    <a:pt x="25" y="32"/>
                  </a:lnTo>
                  <a:lnTo>
                    <a:pt x="27" y="31"/>
                  </a:lnTo>
                  <a:lnTo>
                    <a:pt x="27" y="29"/>
                  </a:lnTo>
                  <a:lnTo>
                    <a:pt x="27" y="28"/>
                  </a:lnTo>
                  <a:lnTo>
                    <a:pt x="28" y="26"/>
                  </a:lnTo>
                  <a:lnTo>
                    <a:pt x="28" y="25"/>
                  </a:lnTo>
                  <a:lnTo>
                    <a:pt x="29" y="23"/>
                  </a:lnTo>
                  <a:lnTo>
                    <a:pt x="28" y="22"/>
                  </a:lnTo>
                  <a:lnTo>
                    <a:pt x="28" y="19"/>
                  </a:lnTo>
                  <a:lnTo>
                    <a:pt x="28" y="18"/>
                  </a:lnTo>
                  <a:lnTo>
                    <a:pt x="28" y="16"/>
                  </a:lnTo>
                  <a:lnTo>
                    <a:pt x="26" y="16"/>
                  </a:lnTo>
                  <a:lnTo>
                    <a:pt x="26" y="15"/>
                  </a:lnTo>
                  <a:lnTo>
                    <a:pt x="25" y="16"/>
                  </a:lnTo>
                  <a:lnTo>
                    <a:pt x="25" y="17"/>
                  </a:lnTo>
                  <a:lnTo>
                    <a:pt x="23" y="18"/>
                  </a:lnTo>
                  <a:lnTo>
                    <a:pt x="21" y="19"/>
                  </a:lnTo>
                  <a:lnTo>
                    <a:pt x="21" y="20"/>
                  </a:lnTo>
                  <a:lnTo>
                    <a:pt x="20" y="22"/>
                  </a:lnTo>
                  <a:lnTo>
                    <a:pt x="20" y="24"/>
                  </a:lnTo>
                  <a:lnTo>
                    <a:pt x="19" y="26"/>
                  </a:lnTo>
                  <a:lnTo>
                    <a:pt x="19" y="27"/>
                  </a:lnTo>
                  <a:lnTo>
                    <a:pt x="19" y="29"/>
                  </a:lnTo>
                  <a:lnTo>
                    <a:pt x="19" y="30"/>
                  </a:lnTo>
                  <a:lnTo>
                    <a:pt x="16" y="30"/>
                  </a:lnTo>
                  <a:lnTo>
                    <a:pt x="13" y="29"/>
                  </a:lnTo>
                  <a:lnTo>
                    <a:pt x="12" y="29"/>
                  </a:lnTo>
                  <a:lnTo>
                    <a:pt x="10" y="27"/>
                  </a:lnTo>
                  <a:lnTo>
                    <a:pt x="9" y="27"/>
                  </a:lnTo>
                  <a:lnTo>
                    <a:pt x="8" y="25"/>
                  </a:lnTo>
                  <a:lnTo>
                    <a:pt x="8" y="24"/>
                  </a:lnTo>
                  <a:lnTo>
                    <a:pt x="8" y="22"/>
                  </a:lnTo>
                  <a:lnTo>
                    <a:pt x="7" y="22"/>
                  </a:lnTo>
                  <a:lnTo>
                    <a:pt x="7" y="20"/>
                  </a:lnTo>
                  <a:lnTo>
                    <a:pt x="8" y="18"/>
                  </a:lnTo>
                  <a:lnTo>
                    <a:pt x="8" y="17"/>
                  </a:lnTo>
                  <a:lnTo>
                    <a:pt x="9" y="16"/>
                  </a:lnTo>
                  <a:lnTo>
                    <a:pt x="9" y="14"/>
                  </a:lnTo>
                  <a:lnTo>
                    <a:pt x="9" y="12"/>
                  </a:lnTo>
                  <a:lnTo>
                    <a:pt x="9" y="11"/>
                  </a:lnTo>
                  <a:lnTo>
                    <a:pt x="11" y="9"/>
                  </a:lnTo>
                  <a:lnTo>
                    <a:pt x="13" y="8"/>
                  </a:lnTo>
                  <a:lnTo>
                    <a:pt x="15" y="6"/>
                  </a:lnTo>
                  <a:lnTo>
                    <a:pt x="17" y="6"/>
                  </a:lnTo>
                  <a:lnTo>
                    <a:pt x="19" y="6"/>
                  </a:lnTo>
                  <a:lnTo>
                    <a:pt x="20" y="6"/>
                  </a:lnTo>
                  <a:lnTo>
                    <a:pt x="20" y="7"/>
                  </a:lnTo>
                  <a:lnTo>
                    <a:pt x="22" y="7"/>
                  </a:lnTo>
                  <a:lnTo>
                    <a:pt x="23" y="8"/>
                  </a:lnTo>
                  <a:lnTo>
                    <a:pt x="25" y="8"/>
                  </a:lnTo>
                  <a:lnTo>
                    <a:pt x="25" y="10"/>
                  </a:lnTo>
                  <a:lnTo>
                    <a:pt x="26" y="10"/>
                  </a:lnTo>
                  <a:lnTo>
                    <a:pt x="28" y="12"/>
                  </a:lnTo>
                  <a:lnTo>
                    <a:pt x="30" y="12"/>
                  </a:lnTo>
                  <a:lnTo>
                    <a:pt x="30" y="13"/>
                  </a:lnTo>
                  <a:lnTo>
                    <a:pt x="32" y="13"/>
                  </a:lnTo>
                  <a:lnTo>
                    <a:pt x="32" y="15"/>
                  </a:lnTo>
                  <a:lnTo>
                    <a:pt x="34" y="15"/>
                  </a:lnTo>
                  <a:lnTo>
                    <a:pt x="34" y="16"/>
                  </a:lnTo>
                  <a:lnTo>
                    <a:pt x="35" y="16"/>
                  </a:lnTo>
                  <a:lnTo>
                    <a:pt x="37" y="16"/>
                  </a:lnTo>
                </a:path>
              </a:pathLst>
            </a:custGeom>
            <a:solidFill>
              <a:srgbClr val="F8F8F8"/>
            </a:solidFill>
            <a:ln w="9048">
              <a:solidFill>
                <a:srgbClr val="DDDDDD"/>
              </a:solidFill>
              <a:round/>
              <a:headEnd/>
              <a:tailEnd/>
            </a:ln>
          </p:spPr>
          <p:txBody>
            <a:bodyPr/>
            <a:lstStyle/>
            <a:p>
              <a:endParaRPr lang="it-IT"/>
            </a:p>
          </p:txBody>
        </p:sp>
        <p:sp>
          <p:nvSpPr>
            <p:cNvPr id="16506" name="AutoShape 126"/>
            <p:cNvSpPr>
              <a:spLocks noChangeArrowheads="1"/>
            </p:cNvSpPr>
            <p:nvPr/>
          </p:nvSpPr>
          <p:spPr bwMode="auto">
            <a:xfrm flipV="1">
              <a:off x="794" y="1073"/>
              <a:ext cx="4822" cy="16"/>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6507" name="AutoShape 127"/>
            <p:cNvSpPr>
              <a:spLocks noChangeArrowheads="1"/>
            </p:cNvSpPr>
            <p:nvPr/>
          </p:nvSpPr>
          <p:spPr bwMode="auto">
            <a:xfrm flipV="1">
              <a:off x="786" y="1025"/>
              <a:ext cx="4830" cy="60"/>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6508" name="AutoShape 128"/>
            <p:cNvSpPr>
              <a:spLocks noChangeArrowheads="1"/>
            </p:cNvSpPr>
            <p:nvPr/>
          </p:nvSpPr>
          <p:spPr bwMode="auto">
            <a:xfrm flipV="1">
              <a:off x="876" y="1076"/>
              <a:ext cx="4609" cy="142"/>
            </a:xfrm>
            <a:prstGeom prst="roundRect">
              <a:avLst>
                <a:gd name="adj" fmla="val 0"/>
              </a:avLst>
            </a:prstGeom>
            <a:solidFill>
              <a:srgbClr val="F8F8F8"/>
            </a:solidFill>
            <a:ln w="9525">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6509" name="Freeform 129"/>
            <p:cNvSpPr>
              <a:spLocks/>
            </p:cNvSpPr>
            <p:nvPr/>
          </p:nvSpPr>
          <p:spPr bwMode="auto">
            <a:xfrm>
              <a:off x="798" y="236"/>
              <a:ext cx="4782" cy="791"/>
            </a:xfrm>
            <a:custGeom>
              <a:avLst/>
              <a:gdLst>
                <a:gd name="T0" fmla="*/ 0 w 5435"/>
                <a:gd name="T1" fmla="*/ 684 h 850"/>
                <a:gd name="T2" fmla="*/ 97 w 5435"/>
                <a:gd name="T3" fmla="*/ 435 h 850"/>
                <a:gd name="T4" fmla="*/ 1805 w 5435"/>
                <a:gd name="T5" fmla="*/ 0 h 850"/>
                <a:gd name="T6" fmla="*/ 3619 w 5435"/>
                <a:gd name="T7" fmla="*/ 435 h 850"/>
                <a:gd name="T8" fmla="*/ 3702 w 5435"/>
                <a:gd name="T9" fmla="*/ 684 h 850"/>
                <a:gd name="T10" fmla="*/ 0 w 5435"/>
                <a:gd name="T11" fmla="*/ 684 h 850"/>
                <a:gd name="T12" fmla="*/ 0 w 5435"/>
                <a:gd name="T13" fmla="*/ 684 h 850"/>
                <a:gd name="T14" fmla="*/ 0 60000 65536"/>
                <a:gd name="T15" fmla="*/ 0 60000 65536"/>
                <a:gd name="T16" fmla="*/ 0 60000 65536"/>
                <a:gd name="T17" fmla="*/ 0 60000 65536"/>
                <a:gd name="T18" fmla="*/ 0 60000 65536"/>
                <a:gd name="T19" fmla="*/ 0 60000 65536"/>
                <a:gd name="T20" fmla="*/ 0 60000 65536"/>
                <a:gd name="T21" fmla="*/ 0 w 5435"/>
                <a:gd name="T22" fmla="*/ 0 h 850"/>
                <a:gd name="T23" fmla="*/ 5435 w 5435"/>
                <a:gd name="T24" fmla="*/ 850 h 85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35" h="850">
                  <a:moveTo>
                    <a:pt x="0" y="849"/>
                  </a:moveTo>
                  <a:lnTo>
                    <a:pt x="142" y="539"/>
                  </a:lnTo>
                  <a:lnTo>
                    <a:pt x="2651" y="0"/>
                  </a:lnTo>
                  <a:lnTo>
                    <a:pt x="5313" y="539"/>
                  </a:lnTo>
                  <a:lnTo>
                    <a:pt x="5434" y="849"/>
                  </a:lnTo>
                  <a:lnTo>
                    <a:pt x="0" y="849"/>
                  </a:lnTo>
                </a:path>
              </a:pathLst>
            </a:custGeom>
            <a:solidFill>
              <a:srgbClr val="F8F8F8"/>
            </a:solidFill>
            <a:ln w="9048">
              <a:solidFill>
                <a:srgbClr val="C0C0C0"/>
              </a:solidFill>
              <a:round/>
              <a:headEnd/>
              <a:tailEnd/>
            </a:ln>
          </p:spPr>
          <p:txBody>
            <a:bodyPr/>
            <a:lstStyle/>
            <a:p>
              <a:endParaRPr lang="it-IT"/>
            </a:p>
          </p:txBody>
        </p:sp>
        <p:sp>
          <p:nvSpPr>
            <p:cNvPr id="16510" name="Freeform 130"/>
            <p:cNvSpPr>
              <a:spLocks/>
            </p:cNvSpPr>
            <p:nvPr/>
          </p:nvSpPr>
          <p:spPr bwMode="auto">
            <a:xfrm>
              <a:off x="765" y="236"/>
              <a:ext cx="2343" cy="785"/>
            </a:xfrm>
            <a:custGeom>
              <a:avLst/>
              <a:gdLst>
                <a:gd name="T0" fmla="*/ 1814 w 2662"/>
                <a:gd name="T1" fmla="*/ 0 h 846"/>
                <a:gd name="T2" fmla="*/ 0 w 2662"/>
                <a:gd name="T3" fmla="*/ 675 h 846"/>
                <a:gd name="T4" fmla="*/ 103 w 2662"/>
                <a:gd name="T5" fmla="*/ 430 h 846"/>
                <a:gd name="T6" fmla="*/ 1791 w 2662"/>
                <a:gd name="T7" fmla="*/ 12 h 846"/>
                <a:gd name="T8" fmla="*/ 1803 w 2662"/>
                <a:gd name="T9" fmla="*/ 0 h 846"/>
                <a:gd name="T10" fmla="*/ 1814 w 2662"/>
                <a:gd name="T11" fmla="*/ 0 h 846"/>
                <a:gd name="T12" fmla="*/ 1814 w 2662"/>
                <a:gd name="T13" fmla="*/ 0 h 846"/>
                <a:gd name="T14" fmla="*/ 0 60000 65536"/>
                <a:gd name="T15" fmla="*/ 0 60000 65536"/>
                <a:gd name="T16" fmla="*/ 0 60000 65536"/>
                <a:gd name="T17" fmla="*/ 0 60000 65536"/>
                <a:gd name="T18" fmla="*/ 0 60000 65536"/>
                <a:gd name="T19" fmla="*/ 0 60000 65536"/>
                <a:gd name="T20" fmla="*/ 0 60000 65536"/>
                <a:gd name="T21" fmla="*/ 0 w 2662"/>
                <a:gd name="T22" fmla="*/ 0 h 846"/>
                <a:gd name="T23" fmla="*/ 2662 w 2662"/>
                <a:gd name="T24" fmla="*/ 846 h 84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62" h="846">
                  <a:moveTo>
                    <a:pt x="2661" y="0"/>
                  </a:moveTo>
                  <a:lnTo>
                    <a:pt x="0" y="845"/>
                  </a:lnTo>
                  <a:lnTo>
                    <a:pt x="151" y="538"/>
                  </a:lnTo>
                  <a:lnTo>
                    <a:pt x="2627" y="15"/>
                  </a:lnTo>
                  <a:lnTo>
                    <a:pt x="2644" y="0"/>
                  </a:lnTo>
                  <a:lnTo>
                    <a:pt x="2661" y="0"/>
                  </a:lnTo>
                </a:path>
              </a:pathLst>
            </a:custGeom>
            <a:solidFill>
              <a:srgbClr val="F8F8F8"/>
            </a:solidFill>
            <a:ln w="18732">
              <a:solidFill>
                <a:srgbClr val="C0C0C0"/>
              </a:solidFill>
              <a:round/>
              <a:headEnd/>
              <a:tailEnd/>
            </a:ln>
          </p:spPr>
          <p:txBody>
            <a:bodyPr/>
            <a:lstStyle/>
            <a:p>
              <a:endParaRPr lang="it-IT"/>
            </a:p>
          </p:txBody>
        </p:sp>
        <p:sp>
          <p:nvSpPr>
            <p:cNvPr id="16511" name="Line 131"/>
            <p:cNvSpPr>
              <a:spLocks noChangeShapeType="1"/>
            </p:cNvSpPr>
            <p:nvPr/>
          </p:nvSpPr>
          <p:spPr bwMode="auto">
            <a:xfrm flipH="1">
              <a:off x="838" y="236"/>
              <a:ext cx="2282" cy="77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16512" name="Freeform 132"/>
            <p:cNvSpPr>
              <a:spLocks/>
            </p:cNvSpPr>
            <p:nvPr/>
          </p:nvSpPr>
          <p:spPr bwMode="auto">
            <a:xfrm>
              <a:off x="3136" y="220"/>
              <a:ext cx="2448" cy="772"/>
            </a:xfrm>
            <a:custGeom>
              <a:avLst/>
              <a:gdLst>
                <a:gd name="T0" fmla="*/ 0 w 2782"/>
                <a:gd name="T1" fmla="*/ 0 h 830"/>
                <a:gd name="T2" fmla="*/ 1895 w 2782"/>
                <a:gd name="T3" fmla="*/ 667 h 830"/>
                <a:gd name="T4" fmla="*/ 1814 w 2782"/>
                <a:gd name="T5" fmla="*/ 444 h 830"/>
                <a:gd name="T6" fmla="*/ 0 w 2782"/>
                <a:gd name="T7" fmla="*/ 0 h 830"/>
                <a:gd name="T8" fmla="*/ 0 w 2782"/>
                <a:gd name="T9" fmla="*/ 0 h 830"/>
                <a:gd name="T10" fmla="*/ 0 60000 65536"/>
                <a:gd name="T11" fmla="*/ 0 60000 65536"/>
                <a:gd name="T12" fmla="*/ 0 60000 65536"/>
                <a:gd name="T13" fmla="*/ 0 60000 65536"/>
                <a:gd name="T14" fmla="*/ 0 60000 65536"/>
                <a:gd name="T15" fmla="*/ 0 w 2782"/>
                <a:gd name="T16" fmla="*/ 0 h 830"/>
                <a:gd name="T17" fmla="*/ 2782 w 2782"/>
                <a:gd name="T18" fmla="*/ 830 h 830"/>
              </a:gdLst>
              <a:ahLst/>
              <a:cxnLst>
                <a:cxn ang="T10">
                  <a:pos x="T0" y="T1"/>
                </a:cxn>
                <a:cxn ang="T11">
                  <a:pos x="T2" y="T3"/>
                </a:cxn>
                <a:cxn ang="T12">
                  <a:pos x="T4" y="T5"/>
                </a:cxn>
                <a:cxn ang="T13">
                  <a:pos x="T6" y="T7"/>
                </a:cxn>
                <a:cxn ang="T14">
                  <a:pos x="T8" y="T9"/>
                </a:cxn>
              </a:cxnLst>
              <a:rect l="T15" t="T16" r="T17" b="T18"/>
              <a:pathLst>
                <a:path w="2782" h="830">
                  <a:moveTo>
                    <a:pt x="0" y="0"/>
                  </a:moveTo>
                  <a:lnTo>
                    <a:pt x="2781" y="829"/>
                  </a:lnTo>
                  <a:lnTo>
                    <a:pt x="2662" y="552"/>
                  </a:lnTo>
                  <a:lnTo>
                    <a:pt x="0" y="0"/>
                  </a:lnTo>
                </a:path>
              </a:pathLst>
            </a:custGeom>
            <a:solidFill>
              <a:srgbClr val="F8F8F8"/>
            </a:solidFill>
            <a:ln w="18732">
              <a:solidFill>
                <a:srgbClr val="C0C0C0"/>
              </a:solidFill>
              <a:round/>
              <a:headEnd/>
              <a:tailEnd/>
            </a:ln>
          </p:spPr>
          <p:txBody>
            <a:bodyPr/>
            <a:lstStyle/>
            <a:p>
              <a:endParaRPr lang="it-IT"/>
            </a:p>
          </p:txBody>
        </p:sp>
        <p:sp>
          <p:nvSpPr>
            <p:cNvPr id="16513" name="Line 133"/>
            <p:cNvSpPr>
              <a:spLocks noChangeShapeType="1"/>
            </p:cNvSpPr>
            <p:nvPr/>
          </p:nvSpPr>
          <p:spPr bwMode="auto">
            <a:xfrm>
              <a:off x="3136" y="250"/>
              <a:ext cx="2461" cy="756"/>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16514" name="AutoShape 134"/>
            <p:cNvSpPr>
              <a:spLocks noChangeArrowheads="1"/>
            </p:cNvSpPr>
            <p:nvPr/>
          </p:nvSpPr>
          <p:spPr bwMode="auto">
            <a:xfrm flipV="1">
              <a:off x="789" y="1028"/>
              <a:ext cx="4825" cy="17"/>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6515" name="AutoShape 135"/>
            <p:cNvSpPr>
              <a:spLocks noChangeArrowheads="1"/>
            </p:cNvSpPr>
            <p:nvPr/>
          </p:nvSpPr>
          <p:spPr bwMode="auto">
            <a:xfrm flipV="1">
              <a:off x="774" y="967"/>
              <a:ext cx="4829" cy="61"/>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6516" name="AutoShape 136"/>
            <p:cNvSpPr>
              <a:spLocks noChangeArrowheads="1"/>
            </p:cNvSpPr>
            <p:nvPr/>
          </p:nvSpPr>
          <p:spPr bwMode="auto">
            <a:xfrm flipV="1">
              <a:off x="874" y="1150"/>
              <a:ext cx="4607" cy="145"/>
            </a:xfrm>
            <a:prstGeom prst="roundRect">
              <a:avLst>
                <a:gd name="adj" fmla="val 0"/>
              </a:avLst>
            </a:prstGeom>
            <a:solidFill>
              <a:srgbClr val="F8F8F8"/>
            </a:solidFill>
            <a:ln w="9525">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6517" name="Freeform 137"/>
            <p:cNvSpPr>
              <a:spLocks/>
            </p:cNvSpPr>
            <p:nvPr/>
          </p:nvSpPr>
          <p:spPr bwMode="auto">
            <a:xfrm>
              <a:off x="794" y="190"/>
              <a:ext cx="4782" cy="792"/>
            </a:xfrm>
            <a:custGeom>
              <a:avLst/>
              <a:gdLst>
                <a:gd name="T0" fmla="*/ 0 w 5435"/>
                <a:gd name="T1" fmla="*/ 683 h 852"/>
                <a:gd name="T2" fmla="*/ 98 w 5435"/>
                <a:gd name="T3" fmla="*/ 435 h 852"/>
                <a:gd name="T4" fmla="*/ 1806 w 5435"/>
                <a:gd name="T5" fmla="*/ 0 h 852"/>
                <a:gd name="T6" fmla="*/ 3620 w 5435"/>
                <a:gd name="T7" fmla="*/ 435 h 852"/>
                <a:gd name="T8" fmla="*/ 3702 w 5435"/>
                <a:gd name="T9" fmla="*/ 683 h 852"/>
                <a:gd name="T10" fmla="*/ 0 w 5435"/>
                <a:gd name="T11" fmla="*/ 683 h 852"/>
                <a:gd name="T12" fmla="*/ 0 w 5435"/>
                <a:gd name="T13" fmla="*/ 683 h 852"/>
                <a:gd name="T14" fmla="*/ 0 60000 65536"/>
                <a:gd name="T15" fmla="*/ 0 60000 65536"/>
                <a:gd name="T16" fmla="*/ 0 60000 65536"/>
                <a:gd name="T17" fmla="*/ 0 60000 65536"/>
                <a:gd name="T18" fmla="*/ 0 60000 65536"/>
                <a:gd name="T19" fmla="*/ 0 60000 65536"/>
                <a:gd name="T20" fmla="*/ 0 60000 65536"/>
                <a:gd name="T21" fmla="*/ 0 w 5435"/>
                <a:gd name="T22" fmla="*/ 0 h 852"/>
                <a:gd name="T23" fmla="*/ 5435 w 5435"/>
                <a:gd name="T24" fmla="*/ 852 h 8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35" h="852">
                  <a:moveTo>
                    <a:pt x="0" y="851"/>
                  </a:moveTo>
                  <a:lnTo>
                    <a:pt x="143" y="541"/>
                  </a:lnTo>
                  <a:lnTo>
                    <a:pt x="2652" y="0"/>
                  </a:lnTo>
                  <a:lnTo>
                    <a:pt x="5314" y="541"/>
                  </a:lnTo>
                  <a:lnTo>
                    <a:pt x="5434" y="851"/>
                  </a:lnTo>
                  <a:lnTo>
                    <a:pt x="0" y="851"/>
                  </a:lnTo>
                </a:path>
              </a:pathLst>
            </a:custGeom>
            <a:solidFill>
              <a:srgbClr val="F8F8F8"/>
            </a:solidFill>
            <a:ln w="9048">
              <a:solidFill>
                <a:srgbClr val="C0C0C0"/>
              </a:solidFill>
              <a:round/>
              <a:headEnd/>
              <a:tailEnd/>
            </a:ln>
          </p:spPr>
          <p:txBody>
            <a:bodyPr/>
            <a:lstStyle/>
            <a:p>
              <a:endParaRPr lang="it-IT"/>
            </a:p>
          </p:txBody>
        </p:sp>
        <p:sp>
          <p:nvSpPr>
            <p:cNvPr id="16518" name="Line 138"/>
            <p:cNvSpPr>
              <a:spLocks noChangeShapeType="1"/>
            </p:cNvSpPr>
            <p:nvPr/>
          </p:nvSpPr>
          <p:spPr bwMode="auto">
            <a:xfrm flipH="1">
              <a:off x="800" y="205"/>
              <a:ext cx="2314" cy="747"/>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16519" name="Line 139"/>
            <p:cNvSpPr>
              <a:spLocks noChangeShapeType="1"/>
            </p:cNvSpPr>
            <p:nvPr/>
          </p:nvSpPr>
          <p:spPr bwMode="auto">
            <a:xfrm>
              <a:off x="3120" y="203"/>
              <a:ext cx="2442" cy="727"/>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16520" name="Freeform 140"/>
            <p:cNvSpPr>
              <a:spLocks/>
            </p:cNvSpPr>
            <p:nvPr/>
          </p:nvSpPr>
          <p:spPr bwMode="auto">
            <a:xfrm>
              <a:off x="1204" y="276"/>
              <a:ext cx="4079" cy="644"/>
            </a:xfrm>
            <a:custGeom>
              <a:avLst/>
              <a:gdLst>
                <a:gd name="T0" fmla="*/ 1466 w 4636"/>
                <a:gd name="T1" fmla="*/ 11 h 693"/>
                <a:gd name="T2" fmla="*/ 0 w 4636"/>
                <a:gd name="T3" fmla="*/ 544 h 693"/>
                <a:gd name="T4" fmla="*/ 3071 w 4636"/>
                <a:gd name="T5" fmla="*/ 556 h 693"/>
                <a:gd name="T6" fmla="*/ 3157 w 4636"/>
                <a:gd name="T7" fmla="*/ 556 h 693"/>
                <a:gd name="T8" fmla="*/ 1479 w 4636"/>
                <a:gd name="T9" fmla="*/ 0 h 693"/>
                <a:gd name="T10" fmla="*/ 1466 w 4636"/>
                <a:gd name="T11" fmla="*/ 11 h 693"/>
                <a:gd name="T12" fmla="*/ 1466 w 4636"/>
                <a:gd name="T13" fmla="*/ 11 h 693"/>
                <a:gd name="T14" fmla="*/ 0 60000 65536"/>
                <a:gd name="T15" fmla="*/ 0 60000 65536"/>
                <a:gd name="T16" fmla="*/ 0 60000 65536"/>
                <a:gd name="T17" fmla="*/ 0 60000 65536"/>
                <a:gd name="T18" fmla="*/ 0 60000 65536"/>
                <a:gd name="T19" fmla="*/ 0 60000 65536"/>
                <a:gd name="T20" fmla="*/ 0 60000 65536"/>
                <a:gd name="T21" fmla="*/ 0 w 4636"/>
                <a:gd name="T22" fmla="*/ 0 h 693"/>
                <a:gd name="T23" fmla="*/ 4636 w 4636"/>
                <a:gd name="T24" fmla="*/ 693 h 6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36" h="693">
                  <a:moveTo>
                    <a:pt x="2153" y="14"/>
                  </a:moveTo>
                  <a:lnTo>
                    <a:pt x="0" y="677"/>
                  </a:lnTo>
                  <a:lnTo>
                    <a:pt x="4509" y="692"/>
                  </a:lnTo>
                  <a:lnTo>
                    <a:pt x="4635" y="692"/>
                  </a:lnTo>
                  <a:lnTo>
                    <a:pt x="2171" y="0"/>
                  </a:lnTo>
                  <a:lnTo>
                    <a:pt x="2153" y="14"/>
                  </a:lnTo>
                </a:path>
              </a:pathLst>
            </a:custGeom>
            <a:solidFill>
              <a:srgbClr val="F8F8F8"/>
            </a:solidFill>
            <a:ln w="18732">
              <a:solidFill>
                <a:srgbClr val="C0C0C0"/>
              </a:solidFill>
              <a:round/>
              <a:headEnd/>
              <a:tailEnd/>
            </a:ln>
          </p:spPr>
          <p:txBody>
            <a:bodyPr/>
            <a:lstStyle/>
            <a:p>
              <a:endParaRPr lang="it-IT"/>
            </a:p>
          </p:txBody>
        </p:sp>
        <p:sp>
          <p:nvSpPr>
            <p:cNvPr id="16521" name="Line 141"/>
            <p:cNvSpPr>
              <a:spLocks noChangeShapeType="1"/>
            </p:cNvSpPr>
            <p:nvPr/>
          </p:nvSpPr>
          <p:spPr bwMode="auto">
            <a:xfrm flipH="1">
              <a:off x="863" y="194"/>
              <a:ext cx="2251" cy="631"/>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16522" name="Line 142"/>
            <p:cNvSpPr>
              <a:spLocks noChangeShapeType="1"/>
            </p:cNvSpPr>
            <p:nvPr/>
          </p:nvSpPr>
          <p:spPr bwMode="auto">
            <a:xfrm>
              <a:off x="3117" y="194"/>
              <a:ext cx="2399" cy="631"/>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16388" name="Rectangle 143"/>
          <p:cNvSpPr>
            <a:spLocks noChangeArrowheads="1"/>
          </p:cNvSpPr>
          <p:nvPr/>
        </p:nvSpPr>
        <p:spPr bwMode="auto">
          <a:xfrm>
            <a:off x="7956550" y="6092825"/>
            <a:ext cx="971550" cy="554038"/>
          </a:xfrm>
          <a:prstGeom prst="rect">
            <a:avLst/>
          </a:prstGeom>
          <a:solidFill>
            <a:schemeClr val="accent1"/>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spcBef>
                <a:spcPct val="0"/>
              </a:spcBef>
              <a:buFontTx/>
              <a:buNone/>
            </a:pPr>
            <a:r>
              <a:rPr lang="it-IT" altLang="it-IT" sz="1800" b="1"/>
              <a:t>AT</a:t>
            </a:r>
            <a:endParaRPr lang="en-US" altLang="it-IT" sz="1800" b="1"/>
          </a:p>
        </p:txBody>
      </p:sp>
      <p:sp>
        <p:nvSpPr>
          <p:cNvPr id="16389" name="Text Box 145"/>
          <p:cNvSpPr txBox="1">
            <a:spLocks noChangeArrowheads="1"/>
          </p:cNvSpPr>
          <p:nvPr/>
        </p:nvSpPr>
        <p:spPr bwMode="auto">
          <a:xfrm>
            <a:off x="1836738" y="620713"/>
            <a:ext cx="60483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GB" altLang="it-IT" sz="2000" b="1" i="1"/>
              <a:t>RISCHI OPERATIVI E CONTROLLO INTERNO</a:t>
            </a:r>
            <a:endParaRPr lang="en-US" altLang="it-IT" sz="2000" b="1" i="1"/>
          </a:p>
        </p:txBody>
      </p:sp>
      <p:sp>
        <p:nvSpPr>
          <p:cNvPr id="16390" name="Rectangle 147"/>
          <p:cNvSpPr>
            <a:spLocks noChangeArrowheads="1"/>
          </p:cNvSpPr>
          <p:nvPr/>
        </p:nvSpPr>
        <p:spPr bwMode="auto">
          <a:xfrm>
            <a:off x="1404938" y="1557338"/>
            <a:ext cx="6767512" cy="1873250"/>
          </a:xfrm>
          <a:prstGeom prst="rect">
            <a:avLst/>
          </a:prstGeom>
          <a:solidFill>
            <a:schemeClr val="bg1"/>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spcBef>
                <a:spcPct val="0"/>
              </a:spcBef>
              <a:buFontTx/>
              <a:buNone/>
            </a:pPr>
            <a:endParaRPr lang="it-IT" altLang="it-IT" sz="1400"/>
          </a:p>
        </p:txBody>
      </p:sp>
      <p:sp>
        <p:nvSpPr>
          <p:cNvPr id="16391" name="Line 148"/>
          <p:cNvSpPr>
            <a:spLocks noChangeShapeType="1"/>
          </p:cNvSpPr>
          <p:nvPr/>
        </p:nvSpPr>
        <p:spPr bwMode="auto">
          <a:xfrm>
            <a:off x="2916238" y="1557338"/>
            <a:ext cx="0" cy="18716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it-IT"/>
          </a:p>
        </p:txBody>
      </p:sp>
      <p:sp>
        <p:nvSpPr>
          <p:cNvPr id="16392" name="Line 149"/>
          <p:cNvSpPr>
            <a:spLocks noChangeShapeType="1"/>
          </p:cNvSpPr>
          <p:nvPr/>
        </p:nvSpPr>
        <p:spPr bwMode="auto">
          <a:xfrm>
            <a:off x="4859338" y="1557338"/>
            <a:ext cx="0" cy="18716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it-IT"/>
          </a:p>
        </p:txBody>
      </p:sp>
      <p:sp>
        <p:nvSpPr>
          <p:cNvPr id="16393" name="Line 150"/>
          <p:cNvSpPr>
            <a:spLocks noChangeShapeType="1"/>
          </p:cNvSpPr>
          <p:nvPr/>
        </p:nvSpPr>
        <p:spPr bwMode="auto">
          <a:xfrm>
            <a:off x="2916238" y="2060575"/>
            <a:ext cx="19431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it-IT"/>
          </a:p>
        </p:txBody>
      </p:sp>
      <p:sp>
        <p:nvSpPr>
          <p:cNvPr id="16394" name="Line 151"/>
          <p:cNvSpPr>
            <a:spLocks noChangeShapeType="1"/>
          </p:cNvSpPr>
          <p:nvPr/>
        </p:nvSpPr>
        <p:spPr bwMode="auto">
          <a:xfrm>
            <a:off x="2916238" y="2924175"/>
            <a:ext cx="19431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it-IT"/>
          </a:p>
        </p:txBody>
      </p:sp>
      <p:sp>
        <p:nvSpPr>
          <p:cNvPr id="16395" name="Text Box 152"/>
          <p:cNvSpPr txBox="1">
            <a:spLocks noChangeArrowheads="1"/>
          </p:cNvSpPr>
          <p:nvPr/>
        </p:nvSpPr>
        <p:spPr bwMode="auto">
          <a:xfrm>
            <a:off x="1527175" y="2190750"/>
            <a:ext cx="13112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it-IT" altLang="it-IT" sz="1400"/>
              <a:t>CORPORATE</a:t>
            </a:r>
          </a:p>
          <a:p>
            <a:pPr eaLnBrk="1" hangingPunct="1">
              <a:spcBef>
                <a:spcPct val="0"/>
              </a:spcBef>
              <a:buFontTx/>
              <a:buNone/>
            </a:pPr>
            <a:r>
              <a:rPr lang="it-IT" altLang="it-IT" sz="1400"/>
              <a:t>FINANCE</a:t>
            </a:r>
            <a:endParaRPr lang="en-US" altLang="it-IT" sz="1400"/>
          </a:p>
        </p:txBody>
      </p:sp>
      <p:sp>
        <p:nvSpPr>
          <p:cNvPr id="16396" name="Text Box 153"/>
          <p:cNvSpPr txBox="1">
            <a:spLocks noChangeArrowheads="1"/>
          </p:cNvSpPr>
          <p:nvPr/>
        </p:nvSpPr>
        <p:spPr bwMode="auto">
          <a:xfrm>
            <a:off x="3040063" y="1649413"/>
            <a:ext cx="1760537"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it-IT" altLang="it-IT" sz="1200"/>
              <a:t>FINANZA DI IMPRESA</a:t>
            </a:r>
            <a:endParaRPr lang="en-US" altLang="it-IT" sz="1200"/>
          </a:p>
        </p:txBody>
      </p:sp>
      <p:sp>
        <p:nvSpPr>
          <p:cNvPr id="16397" name="Text Box 154"/>
          <p:cNvSpPr txBox="1">
            <a:spLocks noChangeArrowheads="1"/>
          </p:cNvSpPr>
          <p:nvPr/>
        </p:nvSpPr>
        <p:spPr bwMode="auto">
          <a:xfrm>
            <a:off x="3040063" y="2297113"/>
            <a:ext cx="17748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it-IT" altLang="it-IT" sz="1200"/>
              <a:t>MERCHANT BANKING</a:t>
            </a:r>
            <a:endParaRPr lang="en-US" altLang="it-IT" sz="1200"/>
          </a:p>
        </p:txBody>
      </p:sp>
      <p:sp>
        <p:nvSpPr>
          <p:cNvPr id="16398" name="Text Box 155"/>
          <p:cNvSpPr txBox="1">
            <a:spLocks noChangeArrowheads="1"/>
          </p:cNvSpPr>
          <p:nvPr/>
        </p:nvSpPr>
        <p:spPr bwMode="auto">
          <a:xfrm>
            <a:off x="2987675" y="3017838"/>
            <a:ext cx="18605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it-IT" altLang="it-IT" sz="1200"/>
              <a:t>SERVIZI CONSULENZA</a:t>
            </a:r>
            <a:endParaRPr lang="en-US" altLang="it-IT" sz="1200"/>
          </a:p>
        </p:txBody>
      </p:sp>
      <p:sp>
        <p:nvSpPr>
          <p:cNvPr id="16399" name="Text Box 156"/>
          <p:cNvSpPr txBox="1">
            <a:spLocks noChangeArrowheads="1"/>
          </p:cNvSpPr>
          <p:nvPr/>
        </p:nvSpPr>
        <p:spPr bwMode="auto">
          <a:xfrm>
            <a:off x="4859338" y="1865313"/>
            <a:ext cx="3297237" cy="1370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it-IT" altLang="it-IT" sz="1200"/>
              <a:t>Fusioni e Acquisizioni (M&amp;A),sottoscrizioni a</a:t>
            </a:r>
          </a:p>
          <a:p>
            <a:pPr eaLnBrk="1" hangingPunct="1">
              <a:spcBef>
                <a:spcPct val="0"/>
              </a:spcBef>
              <a:buFontTx/>
              <a:buNone/>
            </a:pPr>
            <a:r>
              <a:rPr lang="it-IT" altLang="it-IT" sz="1200"/>
              <a:t>Fermo,privatizzazioni,emissioni obbligazioni</a:t>
            </a:r>
          </a:p>
          <a:p>
            <a:pPr eaLnBrk="1" hangingPunct="1">
              <a:spcBef>
                <a:spcPct val="0"/>
              </a:spcBef>
              <a:buFontTx/>
              <a:buNone/>
            </a:pPr>
            <a:r>
              <a:rPr lang="it-IT" altLang="it-IT" sz="1200"/>
              <a:t>(debito pubblico,alto rendimento), ricerca,</a:t>
            </a:r>
          </a:p>
          <a:p>
            <a:pPr eaLnBrk="1" hangingPunct="1">
              <a:spcBef>
                <a:spcPct val="0"/>
              </a:spcBef>
              <a:buFontTx/>
              <a:buNone/>
            </a:pPr>
            <a:r>
              <a:rPr lang="it-IT" altLang="it-IT" sz="1200"/>
              <a:t>Cartolarizzazioni, aumenti di capitale,sindacati</a:t>
            </a:r>
          </a:p>
          <a:p>
            <a:pPr eaLnBrk="1" hangingPunct="1">
              <a:spcBef>
                <a:spcPct val="0"/>
              </a:spcBef>
              <a:buFontTx/>
              <a:buNone/>
            </a:pPr>
            <a:r>
              <a:rPr lang="it-IT" altLang="it-IT" sz="1200"/>
              <a:t>di collocamento a garanzia,IPO, collocamenti</a:t>
            </a:r>
          </a:p>
          <a:p>
            <a:pPr eaLnBrk="1" hangingPunct="1">
              <a:spcBef>
                <a:spcPct val="0"/>
              </a:spcBef>
              <a:buFontTx/>
              <a:buNone/>
            </a:pPr>
            <a:r>
              <a:rPr lang="it-IT" altLang="it-IT" sz="1200"/>
              <a:t>Titoli settore priveto</a:t>
            </a:r>
          </a:p>
          <a:p>
            <a:pPr eaLnBrk="1" hangingPunct="1">
              <a:spcBef>
                <a:spcPct val="0"/>
              </a:spcBef>
              <a:buFontTx/>
              <a:buNone/>
            </a:pPr>
            <a:endParaRPr lang="en-US" altLang="it-IT" sz="1200"/>
          </a:p>
        </p:txBody>
      </p:sp>
      <p:sp>
        <p:nvSpPr>
          <p:cNvPr id="16400" name="Rectangle 157"/>
          <p:cNvSpPr>
            <a:spLocks noChangeArrowheads="1"/>
          </p:cNvSpPr>
          <p:nvPr/>
        </p:nvSpPr>
        <p:spPr bwMode="auto">
          <a:xfrm>
            <a:off x="1403350" y="3933825"/>
            <a:ext cx="6769100" cy="1800225"/>
          </a:xfrm>
          <a:prstGeom prst="rect">
            <a:avLst/>
          </a:prstGeom>
          <a:solidFill>
            <a:schemeClr val="bg1"/>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spcBef>
                <a:spcPct val="0"/>
              </a:spcBef>
              <a:buFontTx/>
              <a:buNone/>
            </a:pPr>
            <a:endParaRPr lang="it-IT" altLang="it-IT" sz="1200"/>
          </a:p>
        </p:txBody>
      </p:sp>
      <p:sp>
        <p:nvSpPr>
          <p:cNvPr id="16401" name="Line 158"/>
          <p:cNvSpPr>
            <a:spLocks noChangeShapeType="1"/>
          </p:cNvSpPr>
          <p:nvPr/>
        </p:nvSpPr>
        <p:spPr bwMode="auto">
          <a:xfrm>
            <a:off x="2916238" y="3933825"/>
            <a:ext cx="0" cy="1800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it-IT"/>
          </a:p>
        </p:txBody>
      </p:sp>
      <p:sp>
        <p:nvSpPr>
          <p:cNvPr id="16402" name="Line 159"/>
          <p:cNvSpPr>
            <a:spLocks noChangeShapeType="1"/>
          </p:cNvSpPr>
          <p:nvPr/>
        </p:nvSpPr>
        <p:spPr bwMode="auto">
          <a:xfrm>
            <a:off x="4859338" y="3933825"/>
            <a:ext cx="0" cy="1800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it-IT"/>
          </a:p>
        </p:txBody>
      </p:sp>
      <p:sp>
        <p:nvSpPr>
          <p:cNvPr id="16403" name="Line 161"/>
          <p:cNvSpPr>
            <a:spLocks noChangeShapeType="1"/>
          </p:cNvSpPr>
          <p:nvPr/>
        </p:nvSpPr>
        <p:spPr bwMode="auto">
          <a:xfrm>
            <a:off x="2916238" y="5013325"/>
            <a:ext cx="19431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it-IT"/>
          </a:p>
        </p:txBody>
      </p:sp>
      <p:sp>
        <p:nvSpPr>
          <p:cNvPr id="16404" name="Line 162"/>
          <p:cNvSpPr>
            <a:spLocks noChangeShapeType="1"/>
          </p:cNvSpPr>
          <p:nvPr/>
        </p:nvSpPr>
        <p:spPr bwMode="auto">
          <a:xfrm>
            <a:off x="2916238" y="4508500"/>
            <a:ext cx="19431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it-IT"/>
          </a:p>
        </p:txBody>
      </p:sp>
      <p:sp>
        <p:nvSpPr>
          <p:cNvPr id="16405" name="Text Box 164"/>
          <p:cNvSpPr txBox="1">
            <a:spLocks noChangeArrowheads="1"/>
          </p:cNvSpPr>
          <p:nvPr/>
        </p:nvSpPr>
        <p:spPr bwMode="auto">
          <a:xfrm>
            <a:off x="1419225" y="4354513"/>
            <a:ext cx="184150" cy="1370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it-IT" altLang="it-IT" sz="1200"/>
              <a:t>Trading</a:t>
            </a:r>
            <a:endParaRPr lang="en-US" altLang="it-IT" sz="1200"/>
          </a:p>
        </p:txBody>
      </p:sp>
      <p:sp>
        <p:nvSpPr>
          <p:cNvPr id="16406" name="Text Box 166"/>
          <p:cNvSpPr txBox="1">
            <a:spLocks noChangeArrowheads="1"/>
          </p:cNvSpPr>
          <p:nvPr/>
        </p:nvSpPr>
        <p:spPr bwMode="auto">
          <a:xfrm>
            <a:off x="1600200" y="4495800"/>
            <a:ext cx="98425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it-IT" altLang="it-IT" sz="1400"/>
              <a:t>TRADING</a:t>
            </a:r>
          </a:p>
          <a:p>
            <a:pPr eaLnBrk="1" hangingPunct="1">
              <a:spcBef>
                <a:spcPct val="0"/>
              </a:spcBef>
              <a:buFontTx/>
              <a:buNone/>
            </a:pPr>
            <a:r>
              <a:rPr lang="it-IT" altLang="it-IT" sz="1400"/>
              <a:t>&amp; SALES</a:t>
            </a:r>
            <a:endParaRPr lang="en-US" altLang="it-IT" sz="1400"/>
          </a:p>
        </p:txBody>
      </p:sp>
      <p:sp>
        <p:nvSpPr>
          <p:cNvPr id="16407" name="Text Box 167"/>
          <p:cNvSpPr txBox="1">
            <a:spLocks noChangeArrowheads="1"/>
          </p:cNvSpPr>
          <p:nvPr/>
        </p:nvSpPr>
        <p:spPr bwMode="auto">
          <a:xfrm>
            <a:off x="3040063" y="4097338"/>
            <a:ext cx="1462087"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it-IT" altLang="it-IT" sz="1200"/>
              <a:t>COLLOCAMENTO</a:t>
            </a:r>
            <a:endParaRPr lang="en-US" altLang="it-IT" sz="1200"/>
          </a:p>
        </p:txBody>
      </p:sp>
      <p:sp>
        <p:nvSpPr>
          <p:cNvPr id="16408" name="Text Box 169"/>
          <p:cNvSpPr txBox="1">
            <a:spLocks noChangeArrowheads="1"/>
          </p:cNvSpPr>
          <p:nvPr/>
        </p:nvSpPr>
        <p:spPr bwMode="auto">
          <a:xfrm>
            <a:off x="3059113" y="4652963"/>
            <a:ext cx="146367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it-IT" altLang="it-IT" sz="1200"/>
              <a:t>MARKET MAKING</a:t>
            </a:r>
            <a:endParaRPr lang="en-US" altLang="it-IT" sz="1200"/>
          </a:p>
        </p:txBody>
      </p:sp>
      <p:sp>
        <p:nvSpPr>
          <p:cNvPr id="16409" name="Line 170"/>
          <p:cNvSpPr>
            <a:spLocks noChangeShapeType="1"/>
          </p:cNvSpPr>
          <p:nvPr/>
        </p:nvSpPr>
        <p:spPr bwMode="auto">
          <a:xfrm>
            <a:off x="2916238" y="5373688"/>
            <a:ext cx="19431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it-IT"/>
          </a:p>
        </p:txBody>
      </p:sp>
      <p:sp>
        <p:nvSpPr>
          <p:cNvPr id="16410" name="Text Box 171"/>
          <p:cNvSpPr txBox="1">
            <a:spLocks noChangeArrowheads="1"/>
          </p:cNvSpPr>
          <p:nvPr/>
        </p:nvSpPr>
        <p:spPr bwMode="auto">
          <a:xfrm>
            <a:off x="2967038" y="5033963"/>
            <a:ext cx="1830387"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it-IT" altLang="it-IT" sz="1200"/>
              <a:t>ATTIVITA’ IN PROPRIO</a:t>
            </a:r>
            <a:endParaRPr lang="en-US" altLang="it-IT" sz="1200"/>
          </a:p>
        </p:txBody>
      </p:sp>
      <p:sp>
        <p:nvSpPr>
          <p:cNvPr id="16411" name="Text Box 172"/>
          <p:cNvSpPr txBox="1">
            <a:spLocks noChangeArrowheads="1"/>
          </p:cNvSpPr>
          <p:nvPr/>
        </p:nvSpPr>
        <p:spPr bwMode="auto">
          <a:xfrm>
            <a:off x="3040063" y="5394325"/>
            <a:ext cx="106521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it-IT" altLang="it-IT" sz="1200"/>
              <a:t>TESORERIA</a:t>
            </a:r>
            <a:endParaRPr lang="en-US" altLang="it-IT" sz="1200"/>
          </a:p>
        </p:txBody>
      </p:sp>
      <p:sp>
        <p:nvSpPr>
          <p:cNvPr id="16412" name="Text Box 173"/>
          <p:cNvSpPr txBox="1">
            <a:spLocks noChangeArrowheads="1"/>
          </p:cNvSpPr>
          <p:nvPr/>
        </p:nvSpPr>
        <p:spPr bwMode="auto">
          <a:xfrm>
            <a:off x="4932363" y="4170363"/>
            <a:ext cx="3222625"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it-IT" altLang="it-IT" sz="1200"/>
              <a:t>Reddito fisso,azioni,valute,merci,gestione del</a:t>
            </a:r>
          </a:p>
          <a:p>
            <a:pPr eaLnBrk="1" hangingPunct="1">
              <a:spcBef>
                <a:spcPct val="0"/>
              </a:spcBef>
              <a:buFontTx/>
              <a:buNone/>
            </a:pPr>
            <a:r>
              <a:rPr lang="it-IT" altLang="it-IT" sz="1200"/>
              <a:t>Credito,funding,negoziazioni in c/proprio di</a:t>
            </a:r>
          </a:p>
          <a:p>
            <a:pPr eaLnBrk="1" hangingPunct="1">
              <a:spcBef>
                <a:spcPct val="0"/>
              </a:spcBef>
              <a:buFontTx/>
              <a:buNone/>
            </a:pPr>
            <a:r>
              <a:rPr lang="it-IT" altLang="it-IT" sz="1200"/>
              <a:t>Strumenti finanziari,prestiti e PcT, raccolta</a:t>
            </a:r>
          </a:p>
          <a:p>
            <a:pPr eaLnBrk="1" hangingPunct="1">
              <a:spcBef>
                <a:spcPct val="0"/>
              </a:spcBef>
              <a:buFontTx/>
              <a:buNone/>
            </a:pPr>
            <a:r>
              <a:rPr lang="it-IT" altLang="it-IT" sz="1200"/>
              <a:t>ordini e negoziazioni c/terzi di strumenti</a:t>
            </a:r>
          </a:p>
          <a:p>
            <a:pPr eaLnBrk="1" hangingPunct="1">
              <a:spcBef>
                <a:spcPct val="0"/>
              </a:spcBef>
              <a:buFontTx/>
              <a:buNone/>
            </a:pPr>
            <a:r>
              <a:rPr lang="it-IT" altLang="it-IT" sz="1200"/>
              <a:t>Finanziari (v. operatori qualificati),gestione</a:t>
            </a:r>
          </a:p>
          <a:p>
            <a:pPr eaLnBrk="1" hangingPunct="1">
              <a:spcBef>
                <a:spcPct val="0"/>
              </a:spcBef>
              <a:buFontTx/>
              <a:buNone/>
            </a:pPr>
            <a:r>
              <a:rPr lang="it-IT" altLang="it-IT" sz="1200"/>
              <a:t>debito,prime brokerage</a:t>
            </a:r>
            <a:endParaRPr lang="en-US" altLang="it-IT" sz="1200"/>
          </a:p>
        </p:txBody>
      </p:sp>
    </p:spTree>
    <p:extLst>
      <p:ext uri="{BB962C8B-B14F-4D97-AF65-F5344CB8AC3E}">
        <p14:creationId xmlns:p14="http://schemas.microsoft.com/office/powerpoint/2010/main" val="1212773016"/>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Segnaposto numero diapositiva 5"/>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fld id="{1EA9691A-E7DE-44C0-81AB-8CC48DFE3A61}" type="slidenum">
              <a:rPr lang="en-US" altLang="it-IT" sz="1400" smtClean="0"/>
              <a:pPr eaLnBrk="1" hangingPunct="1">
                <a:spcBef>
                  <a:spcPct val="0"/>
                </a:spcBef>
                <a:buFontTx/>
                <a:buNone/>
              </a:pPr>
              <a:t>18</a:t>
            </a:fld>
            <a:endParaRPr lang="en-US" altLang="it-IT" sz="1400" smtClean="0"/>
          </a:p>
        </p:txBody>
      </p:sp>
      <p:grpSp>
        <p:nvGrpSpPr>
          <p:cNvPr id="17411" name="Group 2"/>
          <p:cNvGrpSpPr>
            <a:grpSpLocks/>
          </p:cNvGrpSpPr>
          <p:nvPr/>
        </p:nvGrpSpPr>
        <p:grpSpPr bwMode="auto">
          <a:xfrm>
            <a:off x="0" y="765175"/>
            <a:ext cx="8697913" cy="6270625"/>
            <a:chOff x="385" y="190"/>
            <a:chExt cx="5479" cy="3950"/>
          </a:xfrm>
        </p:grpSpPr>
        <p:sp>
          <p:nvSpPr>
            <p:cNvPr id="17433" name="AutoShape 3"/>
            <p:cNvSpPr>
              <a:spLocks noChangeArrowheads="1"/>
            </p:cNvSpPr>
            <p:nvPr/>
          </p:nvSpPr>
          <p:spPr bwMode="auto">
            <a:xfrm flipV="1">
              <a:off x="385" y="4083"/>
              <a:ext cx="5479" cy="57"/>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7434" name="AutoShape 4"/>
            <p:cNvSpPr>
              <a:spLocks noChangeArrowheads="1"/>
            </p:cNvSpPr>
            <p:nvPr/>
          </p:nvSpPr>
          <p:spPr bwMode="auto">
            <a:xfrm flipV="1">
              <a:off x="583" y="3675"/>
              <a:ext cx="5128" cy="256"/>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7435" name="Freeform 5"/>
            <p:cNvSpPr>
              <a:spLocks/>
            </p:cNvSpPr>
            <p:nvPr/>
          </p:nvSpPr>
          <p:spPr bwMode="auto">
            <a:xfrm>
              <a:off x="2873" y="1593"/>
              <a:ext cx="535" cy="1911"/>
            </a:xfrm>
            <a:custGeom>
              <a:avLst/>
              <a:gdLst>
                <a:gd name="T0" fmla="*/ 0 w 271"/>
                <a:gd name="T1" fmla="*/ 1646 h 2059"/>
                <a:gd name="T2" fmla="*/ 2077 w 271"/>
                <a:gd name="T3" fmla="*/ 1646 h 2059"/>
                <a:gd name="T4" fmla="*/ 2077 w 271"/>
                <a:gd name="T5" fmla="*/ 0 h 2059"/>
                <a:gd name="T6" fmla="*/ 0 w 271"/>
                <a:gd name="T7" fmla="*/ 0 h 2059"/>
                <a:gd name="T8" fmla="*/ 0 w 271"/>
                <a:gd name="T9" fmla="*/ 1646 h 2059"/>
                <a:gd name="T10" fmla="*/ 0 w 271"/>
                <a:gd name="T11" fmla="*/ 1646 h 2059"/>
                <a:gd name="T12" fmla="*/ 0 60000 65536"/>
                <a:gd name="T13" fmla="*/ 0 60000 65536"/>
                <a:gd name="T14" fmla="*/ 0 60000 65536"/>
                <a:gd name="T15" fmla="*/ 0 60000 65536"/>
                <a:gd name="T16" fmla="*/ 0 60000 65536"/>
                <a:gd name="T17" fmla="*/ 0 60000 65536"/>
                <a:gd name="T18" fmla="*/ 0 w 271"/>
                <a:gd name="T19" fmla="*/ 0 h 2059"/>
                <a:gd name="T20" fmla="*/ 271 w 271"/>
                <a:gd name="T21" fmla="*/ 2059 h 2059"/>
              </a:gdLst>
              <a:ahLst/>
              <a:cxnLst>
                <a:cxn ang="T12">
                  <a:pos x="T0" y="T1"/>
                </a:cxn>
                <a:cxn ang="T13">
                  <a:pos x="T2" y="T3"/>
                </a:cxn>
                <a:cxn ang="T14">
                  <a:pos x="T4" y="T5"/>
                </a:cxn>
                <a:cxn ang="T15">
                  <a:pos x="T6" y="T7"/>
                </a:cxn>
                <a:cxn ang="T16">
                  <a:pos x="T8" y="T9"/>
                </a:cxn>
                <a:cxn ang="T17">
                  <a:pos x="T10" y="T11"/>
                </a:cxn>
              </a:cxnLst>
              <a:rect l="T18" t="T19" r="T20" b="T21"/>
              <a:pathLst>
                <a:path w="271" h="2059">
                  <a:moveTo>
                    <a:pt x="0" y="2058"/>
                  </a:moveTo>
                  <a:lnTo>
                    <a:pt x="270" y="2058"/>
                  </a:lnTo>
                  <a:lnTo>
                    <a:pt x="270" y="0"/>
                  </a:lnTo>
                  <a:lnTo>
                    <a:pt x="0" y="0"/>
                  </a:lnTo>
                  <a:lnTo>
                    <a:pt x="0" y="2058"/>
                  </a:lnTo>
                </a:path>
              </a:pathLst>
            </a:custGeom>
            <a:solidFill>
              <a:srgbClr val="F8F8F8"/>
            </a:solidFill>
            <a:ln w="9048">
              <a:solidFill>
                <a:srgbClr val="C0C0C0"/>
              </a:solidFill>
              <a:round/>
              <a:headEnd/>
              <a:tailEnd/>
            </a:ln>
          </p:spPr>
          <p:txBody>
            <a:bodyPr/>
            <a:lstStyle/>
            <a:p>
              <a:endParaRPr lang="it-IT"/>
            </a:p>
          </p:txBody>
        </p:sp>
        <p:grpSp>
          <p:nvGrpSpPr>
            <p:cNvPr id="17436" name="Group 6"/>
            <p:cNvGrpSpPr>
              <a:grpSpLocks/>
            </p:cNvGrpSpPr>
            <p:nvPr/>
          </p:nvGrpSpPr>
          <p:grpSpPr bwMode="auto">
            <a:xfrm>
              <a:off x="2782" y="3474"/>
              <a:ext cx="703" cy="203"/>
              <a:chOff x="3110" y="3961"/>
              <a:chExt cx="356" cy="218"/>
            </a:xfrm>
          </p:grpSpPr>
          <p:sp>
            <p:nvSpPr>
              <p:cNvPr id="17563" name="Freeform 7"/>
              <p:cNvSpPr>
                <a:spLocks/>
              </p:cNvSpPr>
              <p:nvPr/>
            </p:nvSpPr>
            <p:spPr bwMode="auto">
              <a:xfrm>
                <a:off x="3137" y="3961"/>
                <a:ext cx="300" cy="106"/>
              </a:xfrm>
              <a:custGeom>
                <a:avLst/>
                <a:gdLst>
                  <a:gd name="T0" fmla="*/ 285 w 300"/>
                  <a:gd name="T1" fmla="*/ 2 h 106"/>
                  <a:gd name="T2" fmla="*/ 290 w 300"/>
                  <a:gd name="T3" fmla="*/ 5 h 106"/>
                  <a:gd name="T4" fmla="*/ 295 w 300"/>
                  <a:gd name="T5" fmla="*/ 9 h 106"/>
                  <a:gd name="T6" fmla="*/ 295 w 300"/>
                  <a:gd name="T7" fmla="*/ 16 h 106"/>
                  <a:gd name="T8" fmla="*/ 297 w 300"/>
                  <a:gd name="T9" fmla="*/ 23 h 106"/>
                  <a:gd name="T10" fmla="*/ 298 w 300"/>
                  <a:gd name="T11" fmla="*/ 30 h 106"/>
                  <a:gd name="T12" fmla="*/ 297 w 300"/>
                  <a:gd name="T13" fmla="*/ 39 h 106"/>
                  <a:gd name="T14" fmla="*/ 293 w 300"/>
                  <a:gd name="T15" fmla="*/ 46 h 106"/>
                  <a:gd name="T16" fmla="*/ 290 w 300"/>
                  <a:gd name="T17" fmla="*/ 52 h 106"/>
                  <a:gd name="T18" fmla="*/ 285 w 300"/>
                  <a:gd name="T19" fmla="*/ 53 h 106"/>
                  <a:gd name="T20" fmla="*/ 281 w 300"/>
                  <a:gd name="T21" fmla="*/ 52 h 106"/>
                  <a:gd name="T22" fmla="*/ 283 w 300"/>
                  <a:gd name="T23" fmla="*/ 53 h 106"/>
                  <a:gd name="T24" fmla="*/ 287 w 300"/>
                  <a:gd name="T25" fmla="*/ 56 h 106"/>
                  <a:gd name="T26" fmla="*/ 293 w 300"/>
                  <a:gd name="T27" fmla="*/ 59 h 106"/>
                  <a:gd name="T28" fmla="*/ 294 w 300"/>
                  <a:gd name="T29" fmla="*/ 66 h 106"/>
                  <a:gd name="T30" fmla="*/ 296 w 300"/>
                  <a:gd name="T31" fmla="*/ 74 h 106"/>
                  <a:gd name="T32" fmla="*/ 296 w 300"/>
                  <a:gd name="T33" fmla="*/ 82 h 106"/>
                  <a:gd name="T34" fmla="*/ 295 w 300"/>
                  <a:gd name="T35" fmla="*/ 90 h 106"/>
                  <a:gd name="T36" fmla="*/ 291 w 300"/>
                  <a:gd name="T37" fmla="*/ 96 h 106"/>
                  <a:gd name="T38" fmla="*/ 288 w 300"/>
                  <a:gd name="T39" fmla="*/ 101 h 106"/>
                  <a:gd name="T40" fmla="*/ 284 w 300"/>
                  <a:gd name="T41" fmla="*/ 104 h 106"/>
                  <a:gd name="T42" fmla="*/ 281 w 300"/>
                  <a:gd name="T43" fmla="*/ 103 h 106"/>
                  <a:gd name="T44" fmla="*/ 17 w 300"/>
                  <a:gd name="T45" fmla="*/ 103 h 106"/>
                  <a:gd name="T46" fmla="*/ 12 w 300"/>
                  <a:gd name="T47" fmla="*/ 105 h 106"/>
                  <a:gd name="T48" fmla="*/ 7 w 300"/>
                  <a:gd name="T49" fmla="*/ 101 h 106"/>
                  <a:gd name="T50" fmla="*/ 3 w 300"/>
                  <a:gd name="T51" fmla="*/ 96 h 106"/>
                  <a:gd name="T52" fmla="*/ 1 w 300"/>
                  <a:gd name="T53" fmla="*/ 90 h 106"/>
                  <a:gd name="T54" fmla="*/ 0 w 300"/>
                  <a:gd name="T55" fmla="*/ 82 h 106"/>
                  <a:gd name="T56" fmla="*/ 0 w 300"/>
                  <a:gd name="T57" fmla="*/ 74 h 106"/>
                  <a:gd name="T58" fmla="*/ 1 w 300"/>
                  <a:gd name="T59" fmla="*/ 66 h 106"/>
                  <a:gd name="T60" fmla="*/ 5 w 300"/>
                  <a:gd name="T61" fmla="*/ 59 h 106"/>
                  <a:gd name="T62" fmla="*/ 9 w 300"/>
                  <a:gd name="T63" fmla="*/ 56 h 106"/>
                  <a:gd name="T64" fmla="*/ 14 w 300"/>
                  <a:gd name="T65" fmla="*/ 53 h 106"/>
                  <a:gd name="T66" fmla="*/ 17 w 300"/>
                  <a:gd name="T67" fmla="*/ 53 h 106"/>
                  <a:gd name="T68" fmla="*/ 12 w 300"/>
                  <a:gd name="T69" fmla="*/ 54 h 106"/>
                  <a:gd name="T70" fmla="*/ 8 w 300"/>
                  <a:gd name="T71" fmla="*/ 52 h 106"/>
                  <a:gd name="T72" fmla="*/ 4 w 300"/>
                  <a:gd name="T73" fmla="*/ 46 h 106"/>
                  <a:gd name="T74" fmla="*/ 2 w 300"/>
                  <a:gd name="T75" fmla="*/ 39 h 106"/>
                  <a:gd name="T76" fmla="*/ 1 w 300"/>
                  <a:gd name="T77" fmla="*/ 31 h 106"/>
                  <a:gd name="T78" fmla="*/ 1 w 300"/>
                  <a:gd name="T79" fmla="*/ 22 h 106"/>
                  <a:gd name="T80" fmla="*/ 3 w 300"/>
                  <a:gd name="T81" fmla="*/ 15 h 106"/>
                  <a:gd name="T82" fmla="*/ 8 w 300"/>
                  <a:gd name="T83" fmla="*/ 7 h 106"/>
                  <a:gd name="T84" fmla="*/ 13 w 300"/>
                  <a:gd name="T85" fmla="*/ 4 h 106"/>
                  <a:gd name="T86" fmla="*/ 18 w 300"/>
                  <a:gd name="T87" fmla="*/ 1 h 106"/>
                  <a:gd name="T88" fmla="*/ 24 w 300"/>
                  <a:gd name="T89" fmla="*/ 0 h 106"/>
                  <a:gd name="T90" fmla="*/ 61 w 300"/>
                  <a:gd name="T91" fmla="*/ 0 h 106"/>
                  <a:gd name="T92" fmla="*/ 125 w 300"/>
                  <a:gd name="T93" fmla="*/ 0 h 106"/>
                  <a:gd name="T94" fmla="*/ 197 w 300"/>
                  <a:gd name="T95" fmla="*/ 0 h 106"/>
                  <a:gd name="T96" fmla="*/ 256 w 300"/>
                  <a:gd name="T97" fmla="*/ 0 h 106"/>
                  <a:gd name="T98" fmla="*/ 283 w 300"/>
                  <a:gd name="T99" fmla="*/ 0 h 10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00"/>
                  <a:gd name="T151" fmla="*/ 0 h 106"/>
                  <a:gd name="T152" fmla="*/ 300 w 300"/>
                  <a:gd name="T153" fmla="*/ 106 h 10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00" h="106">
                    <a:moveTo>
                      <a:pt x="281" y="1"/>
                    </a:moveTo>
                    <a:lnTo>
                      <a:pt x="283" y="2"/>
                    </a:lnTo>
                    <a:lnTo>
                      <a:pt x="285" y="2"/>
                    </a:lnTo>
                    <a:lnTo>
                      <a:pt x="287" y="4"/>
                    </a:lnTo>
                    <a:lnTo>
                      <a:pt x="290" y="4"/>
                    </a:lnTo>
                    <a:lnTo>
                      <a:pt x="290" y="5"/>
                    </a:lnTo>
                    <a:lnTo>
                      <a:pt x="292" y="6"/>
                    </a:lnTo>
                    <a:lnTo>
                      <a:pt x="293" y="8"/>
                    </a:lnTo>
                    <a:lnTo>
                      <a:pt x="295" y="9"/>
                    </a:lnTo>
                    <a:lnTo>
                      <a:pt x="295" y="12"/>
                    </a:lnTo>
                    <a:lnTo>
                      <a:pt x="295" y="14"/>
                    </a:lnTo>
                    <a:lnTo>
                      <a:pt x="295" y="16"/>
                    </a:lnTo>
                    <a:lnTo>
                      <a:pt x="297" y="18"/>
                    </a:lnTo>
                    <a:lnTo>
                      <a:pt x="297" y="21"/>
                    </a:lnTo>
                    <a:lnTo>
                      <a:pt x="297" y="23"/>
                    </a:lnTo>
                    <a:lnTo>
                      <a:pt x="297" y="25"/>
                    </a:lnTo>
                    <a:lnTo>
                      <a:pt x="299" y="26"/>
                    </a:lnTo>
                    <a:lnTo>
                      <a:pt x="298" y="30"/>
                    </a:lnTo>
                    <a:lnTo>
                      <a:pt x="298" y="34"/>
                    </a:lnTo>
                    <a:lnTo>
                      <a:pt x="297" y="37"/>
                    </a:lnTo>
                    <a:lnTo>
                      <a:pt x="297" y="39"/>
                    </a:lnTo>
                    <a:lnTo>
                      <a:pt x="295" y="43"/>
                    </a:lnTo>
                    <a:lnTo>
                      <a:pt x="295" y="44"/>
                    </a:lnTo>
                    <a:lnTo>
                      <a:pt x="293" y="46"/>
                    </a:lnTo>
                    <a:lnTo>
                      <a:pt x="293" y="48"/>
                    </a:lnTo>
                    <a:lnTo>
                      <a:pt x="291" y="50"/>
                    </a:lnTo>
                    <a:lnTo>
                      <a:pt x="290" y="52"/>
                    </a:lnTo>
                    <a:lnTo>
                      <a:pt x="288" y="53"/>
                    </a:lnTo>
                    <a:lnTo>
                      <a:pt x="287" y="53"/>
                    </a:lnTo>
                    <a:lnTo>
                      <a:pt x="285" y="53"/>
                    </a:lnTo>
                    <a:lnTo>
                      <a:pt x="283" y="53"/>
                    </a:lnTo>
                    <a:lnTo>
                      <a:pt x="281" y="53"/>
                    </a:lnTo>
                    <a:lnTo>
                      <a:pt x="281" y="52"/>
                    </a:lnTo>
                    <a:lnTo>
                      <a:pt x="281" y="53"/>
                    </a:lnTo>
                    <a:lnTo>
                      <a:pt x="283" y="53"/>
                    </a:lnTo>
                    <a:lnTo>
                      <a:pt x="285" y="54"/>
                    </a:lnTo>
                    <a:lnTo>
                      <a:pt x="287" y="54"/>
                    </a:lnTo>
                    <a:lnTo>
                      <a:pt x="287" y="56"/>
                    </a:lnTo>
                    <a:lnTo>
                      <a:pt x="289" y="57"/>
                    </a:lnTo>
                    <a:lnTo>
                      <a:pt x="291" y="59"/>
                    </a:lnTo>
                    <a:lnTo>
                      <a:pt x="293" y="59"/>
                    </a:lnTo>
                    <a:lnTo>
                      <a:pt x="293" y="62"/>
                    </a:lnTo>
                    <a:lnTo>
                      <a:pt x="294" y="64"/>
                    </a:lnTo>
                    <a:lnTo>
                      <a:pt x="294" y="66"/>
                    </a:lnTo>
                    <a:lnTo>
                      <a:pt x="295" y="68"/>
                    </a:lnTo>
                    <a:lnTo>
                      <a:pt x="295" y="72"/>
                    </a:lnTo>
                    <a:lnTo>
                      <a:pt x="296" y="74"/>
                    </a:lnTo>
                    <a:lnTo>
                      <a:pt x="296" y="76"/>
                    </a:lnTo>
                    <a:lnTo>
                      <a:pt x="297" y="78"/>
                    </a:lnTo>
                    <a:lnTo>
                      <a:pt x="296" y="82"/>
                    </a:lnTo>
                    <a:lnTo>
                      <a:pt x="296" y="84"/>
                    </a:lnTo>
                    <a:lnTo>
                      <a:pt x="295" y="88"/>
                    </a:lnTo>
                    <a:lnTo>
                      <a:pt x="295" y="90"/>
                    </a:lnTo>
                    <a:lnTo>
                      <a:pt x="294" y="93"/>
                    </a:lnTo>
                    <a:lnTo>
                      <a:pt x="293" y="94"/>
                    </a:lnTo>
                    <a:lnTo>
                      <a:pt x="291" y="96"/>
                    </a:lnTo>
                    <a:lnTo>
                      <a:pt x="291" y="98"/>
                    </a:lnTo>
                    <a:lnTo>
                      <a:pt x="290" y="100"/>
                    </a:lnTo>
                    <a:lnTo>
                      <a:pt x="288" y="101"/>
                    </a:lnTo>
                    <a:lnTo>
                      <a:pt x="286" y="103"/>
                    </a:lnTo>
                    <a:lnTo>
                      <a:pt x="284" y="104"/>
                    </a:lnTo>
                    <a:lnTo>
                      <a:pt x="282" y="104"/>
                    </a:lnTo>
                    <a:lnTo>
                      <a:pt x="281" y="104"/>
                    </a:lnTo>
                    <a:lnTo>
                      <a:pt x="281" y="103"/>
                    </a:lnTo>
                    <a:lnTo>
                      <a:pt x="280" y="103"/>
                    </a:lnTo>
                    <a:lnTo>
                      <a:pt x="17" y="103"/>
                    </a:lnTo>
                    <a:lnTo>
                      <a:pt x="16" y="105"/>
                    </a:lnTo>
                    <a:lnTo>
                      <a:pt x="14" y="105"/>
                    </a:lnTo>
                    <a:lnTo>
                      <a:pt x="12" y="105"/>
                    </a:lnTo>
                    <a:lnTo>
                      <a:pt x="11" y="103"/>
                    </a:lnTo>
                    <a:lnTo>
                      <a:pt x="9" y="103"/>
                    </a:lnTo>
                    <a:lnTo>
                      <a:pt x="7" y="101"/>
                    </a:lnTo>
                    <a:lnTo>
                      <a:pt x="5" y="100"/>
                    </a:lnTo>
                    <a:lnTo>
                      <a:pt x="5" y="98"/>
                    </a:lnTo>
                    <a:lnTo>
                      <a:pt x="3" y="96"/>
                    </a:lnTo>
                    <a:lnTo>
                      <a:pt x="3" y="94"/>
                    </a:lnTo>
                    <a:lnTo>
                      <a:pt x="1" y="93"/>
                    </a:lnTo>
                    <a:lnTo>
                      <a:pt x="1" y="90"/>
                    </a:lnTo>
                    <a:lnTo>
                      <a:pt x="0" y="88"/>
                    </a:lnTo>
                    <a:lnTo>
                      <a:pt x="0" y="84"/>
                    </a:lnTo>
                    <a:lnTo>
                      <a:pt x="0" y="82"/>
                    </a:lnTo>
                    <a:lnTo>
                      <a:pt x="0" y="78"/>
                    </a:lnTo>
                    <a:lnTo>
                      <a:pt x="0" y="76"/>
                    </a:lnTo>
                    <a:lnTo>
                      <a:pt x="0" y="74"/>
                    </a:lnTo>
                    <a:lnTo>
                      <a:pt x="0" y="72"/>
                    </a:lnTo>
                    <a:lnTo>
                      <a:pt x="1" y="68"/>
                    </a:lnTo>
                    <a:lnTo>
                      <a:pt x="1" y="66"/>
                    </a:lnTo>
                    <a:lnTo>
                      <a:pt x="3" y="64"/>
                    </a:lnTo>
                    <a:lnTo>
                      <a:pt x="3" y="62"/>
                    </a:lnTo>
                    <a:lnTo>
                      <a:pt x="5" y="59"/>
                    </a:lnTo>
                    <a:lnTo>
                      <a:pt x="6" y="59"/>
                    </a:lnTo>
                    <a:lnTo>
                      <a:pt x="8" y="57"/>
                    </a:lnTo>
                    <a:lnTo>
                      <a:pt x="9" y="56"/>
                    </a:lnTo>
                    <a:lnTo>
                      <a:pt x="11" y="54"/>
                    </a:lnTo>
                    <a:lnTo>
                      <a:pt x="13" y="54"/>
                    </a:lnTo>
                    <a:lnTo>
                      <a:pt x="14" y="53"/>
                    </a:lnTo>
                    <a:lnTo>
                      <a:pt x="16" y="53"/>
                    </a:lnTo>
                    <a:lnTo>
                      <a:pt x="18" y="53"/>
                    </a:lnTo>
                    <a:lnTo>
                      <a:pt x="17" y="53"/>
                    </a:lnTo>
                    <a:lnTo>
                      <a:pt x="16" y="54"/>
                    </a:lnTo>
                    <a:lnTo>
                      <a:pt x="14" y="54"/>
                    </a:lnTo>
                    <a:lnTo>
                      <a:pt x="12" y="54"/>
                    </a:lnTo>
                    <a:lnTo>
                      <a:pt x="11" y="53"/>
                    </a:lnTo>
                    <a:lnTo>
                      <a:pt x="9" y="53"/>
                    </a:lnTo>
                    <a:lnTo>
                      <a:pt x="8" y="52"/>
                    </a:lnTo>
                    <a:lnTo>
                      <a:pt x="6" y="50"/>
                    </a:lnTo>
                    <a:lnTo>
                      <a:pt x="6" y="48"/>
                    </a:lnTo>
                    <a:lnTo>
                      <a:pt x="4" y="46"/>
                    </a:lnTo>
                    <a:lnTo>
                      <a:pt x="4" y="44"/>
                    </a:lnTo>
                    <a:lnTo>
                      <a:pt x="2" y="43"/>
                    </a:lnTo>
                    <a:lnTo>
                      <a:pt x="2" y="39"/>
                    </a:lnTo>
                    <a:lnTo>
                      <a:pt x="1" y="37"/>
                    </a:lnTo>
                    <a:lnTo>
                      <a:pt x="1" y="34"/>
                    </a:lnTo>
                    <a:lnTo>
                      <a:pt x="1" y="31"/>
                    </a:lnTo>
                    <a:lnTo>
                      <a:pt x="1" y="28"/>
                    </a:lnTo>
                    <a:lnTo>
                      <a:pt x="1" y="26"/>
                    </a:lnTo>
                    <a:lnTo>
                      <a:pt x="1" y="22"/>
                    </a:lnTo>
                    <a:lnTo>
                      <a:pt x="1" y="21"/>
                    </a:lnTo>
                    <a:lnTo>
                      <a:pt x="3" y="17"/>
                    </a:lnTo>
                    <a:lnTo>
                      <a:pt x="3" y="15"/>
                    </a:lnTo>
                    <a:lnTo>
                      <a:pt x="5" y="12"/>
                    </a:lnTo>
                    <a:lnTo>
                      <a:pt x="6" y="10"/>
                    </a:lnTo>
                    <a:lnTo>
                      <a:pt x="8" y="7"/>
                    </a:lnTo>
                    <a:lnTo>
                      <a:pt x="9" y="6"/>
                    </a:lnTo>
                    <a:lnTo>
                      <a:pt x="11" y="5"/>
                    </a:lnTo>
                    <a:lnTo>
                      <a:pt x="13" y="4"/>
                    </a:lnTo>
                    <a:lnTo>
                      <a:pt x="14" y="2"/>
                    </a:lnTo>
                    <a:lnTo>
                      <a:pt x="16" y="2"/>
                    </a:lnTo>
                    <a:lnTo>
                      <a:pt x="18" y="1"/>
                    </a:lnTo>
                    <a:lnTo>
                      <a:pt x="20" y="1"/>
                    </a:lnTo>
                    <a:lnTo>
                      <a:pt x="22" y="0"/>
                    </a:lnTo>
                    <a:lnTo>
                      <a:pt x="24" y="0"/>
                    </a:lnTo>
                    <a:lnTo>
                      <a:pt x="32" y="0"/>
                    </a:lnTo>
                    <a:lnTo>
                      <a:pt x="44" y="0"/>
                    </a:lnTo>
                    <a:lnTo>
                      <a:pt x="61" y="0"/>
                    </a:lnTo>
                    <a:lnTo>
                      <a:pt x="80" y="0"/>
                    </a:lnTo>
                    <a:lnTo>
                      <a:pt x="102" y="0"/>
                    </a:lnTo>
                    <a:lnTo>
                      <a:pt x="125" y="0"/>
                    </a:lnTo>
                    <a:lnTo>
                      <a:pt x="150" y="0"/>
                    </a:lnTo>
                    <a:lnTo>
                      <a:pt x="173" y="0"/>
                    </a:lnTo>
                    <a:lnTo>
                      <a:pt x="197" y="0"/>
                    </a:lnTo>
                    <a:lnTo>
                      <a:pt x="219" y="0"/>
                    </a:lnTo>
                    <a:lnTo>
                      <a:pt x="240" y="0"/>
                    </a:lnTo>
                    <a:lnTo>
                      <a:pt x="256" y="0"/>
                    </a:lnTo>
                    <a:lnTo>
                      <a:pt x="270" y="0"/>
                    </a:lnTo>
                    <a:lnTo>
                      <a:pt x="279" y="0"/>
                    </a:lnTo>
                    <a:lnTo>
                      <a:pt x="283" y="0"/>
                    </a:lnTo>
                    <a:lnTo>
                      <a:pt x="281" y="1"/>
                    </a:lnTo>
                  </a:path>
                </a:pathLst>
              </a:custGeom>
              <a:solidFill>
                <a:srgbClr val="F8F8F8"/>
              </a:solidFill>
              <a:ln w="18732">
                <a:solidFill>
                  <a:srgbClr val="C0C0C0"/>
                </a:solidFill>
                <a:round/>
                <a:headEnd/>
                <a:tailEnd/>
              </a:ln>
            </p:spPr>
            <p:txBody>
              <a:bodyPr/>
              <a:lstStyle/>
              <a:p>
                <a:endParaRPr lang="it-IT"/>
              </a:p>
            </p:txBody>
          </p:sp>
          <p:sp>
            <p:nvSpPr>
              <p:cNvPr id="17564" name="Freeform 8"/>
              <p:cNvSpPr>
                <a:spLocks/>
              </p:cNvSpPr>
              <p:nvPr/>
            </p:nvSpPr>
            <p:spPr bwMode="auto">
              <a:xfrm>
                <a:off x="3209" y="3964"/>
                <a:ext cx="230" cy="51"/>
              </a:xfrm>
              <a:custGeom>
                <a:avLst/>
                <a:gdLst>
                  <a:gd name="T0" fmla="*/ 217 w 230"/>
                  <a:gd name="T1" fmla="*/ 5 h 51"/>
                  <a:gd name="T2" fmla="*/ 213 w 230"/>
                  <a:gd name="T3" fmla="*/ 13 h 51"/>
                  <a:gd name="T4" fmla="*/ 209 w 230"/>
                  <a:gd name="T5" fmla="*/ 21 h 51"/>
                  <a:gd name="T6" fmla="*/ 204 w 230"/>
                  <a:gd name="T7" fmla="*/ 28 h 51"/>
                  <a:gd name="T8" fmla="*/ 194 w 230"/>
                  <a:gd name="T9" fmla="*/ 34 h 51"/>
                  <a:gd name="T10" fmla="*/ 181 w 230"/>
                  <a:gd name="T11" fmla="*/ 39 h 51"/>
                  <a:gd name="T12" fmla="*/ 161 w 230"/>
                  <a:gd name="T13" fmla="*/ 42 h 51"/>
                  <a:gd name="T14" fmla="*/ 135 w 230"/>
                  <a:gd name="T15" fmla="*/ 42 h 51"/>
                  <a:gd name="T16" fmla="*/ 111 w 230"/>
                  <a:gd name="T17" fmla="*/ 42 h 51"/>
                  <a:gd name="T18" fmla="*/ 95 w 230"/>
                  <a:gd name="T19" fmla="*/ 43 h 51"/>
                  <a:gd name="T20" fmla="*/ 77 w 230"/>
                  <a:gd name="T21" fmla="*/ 45 h 51"/>
                  <a:gd name="T22" fmla="*/ 59 w 230"/>
                  <a:gd name="T23" fmla="*/ 45 h 51"/>
                  <a:gd name="T24" fmla="*/ 41 w 230"/>
                  <a:gd name="T25" fmla="*/ 47 h 51"/>
                  <a:gd name="T26" fmla="*/ 25 w 230"/>
                  <a:gd name="T27" fmla="*/ 48 h 51"/>
                  <a:gd name="T28" fmla="*/ 11 w 230"/>
                  <a:gd name="T29" fmla="*/ 50 h 51"/>
                  <a:gd name="T30" fmla="*/ 2 w 230"/>
                  <a:gd name="T31" fmla="*/ 50 h 51"/>
                  <a:gd name="T32" fmla="*/ 0 w 230"/>
                  <a:gd name="T33" fmla="*/ 50 h 51"/>
                  <a:gd name="T34" fmla="*/ 6 w 230"/>
                  <a:gd name="T35" fmla="*/ 50 h 51"/>
                  <a:gd name="T36" fmla="*/ 19 w 230"/>
                  <a:gd name="T37" fmla="*/ 50 h 51"/>
                  <a:gd name="T38" fmla="*/ 34 w 230"/>
                  <a:gd name="T39" fmla="*/ 50 h 51"/>
                  <a:gd name="T40" fmla="*/ 50 w 230"/>
                  <a:gd name="T41" fmla="*/ 50 h 51"/>
                  <a:gd name="T42" fmla="*/ 67 w 230"/>
                  <a:gd name="T43" fmla="*/ 50 h 51"/>
                  <a:gd name="T44" fmla="*/ 81 w 230"/>
                  <a:gd name="T45" fmla="*/ 50 h 51"/>
                  <a:gd name="T46" fmla="*/ 91 w 230"/>
                  <a:gd name="T47" fmla="*/ 50 h 51"/>
                  <a:gd name="T48" fmla="*/ 95 w 230"/>
                  <a:gd name="T49" fmla="*/ 50 h 51"/>
                  <a:gd name="T50" fmla="*/ 103 w 230"/>
                  <a:gd name="T51" fmla="*/ 50 h 51"/>
                  <a:gd name="T52" fmla="*/ 119 w 230"/>
                  <a:gd name="T53" fmla="*/ 50 h 51"/>
                  <a:gd name="T54" fmla="*/ 139 w 230"/>
                  <a:gd name="T55" fmla="*/ 50 h 51"/>
                  <a:gd name="T56" fmla="*/ 158 w 230"/>
                  <a:gd name="T57" fmla="*/ 50 h 51"/>
                  <a:gd name="T58" fmla="*/ 178 w 230"/>
                  <a:gd name="T59" fmla="*/ 50 h 51"/>
                  <a:gd name="T60" fmla="*/ 193 w 230"/>
                  <a:gd name="T61" fmla="*/ 50 h 51"/>
                  <a:gd name="T62" fmla="*/ 202 w 230"/>
                  <a:gd name="T63" fmla="*/ 50 h 51"/>
                  <a:gd name="T64" fmla="*/ 210 w 230"/>
                  <a:gd name="T65" fmla="*/ 50 h 51"/>
                  <a:gd name="T66" fmla="*/ 219 w 230"/>
                  <a:gd name="T67" fmla="*/ 48 h 51"/>
                  <a:gd name="T68" fmla="*/ 225 w 230"/>
                  <a:gd name="T69" fmla="*/ 41 h 51"/>
                  <a:gd name="T70" fmla="*/ 228 w 230"/>
                  <a:gd name="T71" fmla="*/ 33 h 51"/>
                  <a:gd name="T72" fmla="*/ 228 w 230"/>
                  <a:gd name="T73" fmla="*/ 23 h 51"/>
                  <a:gd name="T74" fmla="*/ 225 w 230"/>
                  <a:gd name="T75" fmla="*/ 14 h 51"/>
                  <a:gd name="T76" fmla="*/ 223 w 230"/>
                  <a:gd name="T77" fmla="*/ 6 h 51"/>
                  <a:gd name="T78" fmla="*/ 219 w 230"/>
                  <a:gd name="T79" fmla="*/ 2 h 51"/>
                  <a:gd name="T80" fmla="*/ 218 w 230"/>
                  <a:gd name="T81" fmla="*/ 0 h 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51"/>
                  <a:gd name="T125" fmla="*/ 230 w 230"/>
                  <a:gd name="T126" fmla="*/ 51 h 5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51">
                    <a:moveTo>
                      <a:pt x="218" y="0"/>
                    </a:moveTo>
                    <a:lnTo>
                      <a:pt x="217" y="5"/>
                    </a:lnTo>
                    <a:lnTo>
                      <a:pt x="215" y="9"/>
                    </a:lnTo>
                    <a:lnTo>
                      <a:pt x="213" y="13"/>
                    </a:lnTo>
                    <a:lnTo>
                      <a:pt x="212" y="17"/>
                    </a:lnTo>
                    <a:lnTo>
                      <a:pt x="209" y="21"/>
                    </a:lnTo>
                    <a:lnTo>
                      <a:pt x="207" y="24"/>
                    </a:lnTo>
                    <a:lnTo>
                      <a:pt x="204" y="28"/>
                    </a:lnTo>
                    <a:lnTo>
                      <a:pt x="201" y="31"/>
                    </a:lnTo>
                    <a:lnTo>
                      <a:pt x="194" y="34"/>
                    </a:lnTo>
                    <a:lnTo>
                      <a:pt x="188" y="37"/>
                    </a:lnTo>
                    <a:lnTo>
                      <a:pt x="181" y="39"/>
                    </a:lnTo>
                    <a:lnTo>
                      <a:pt x="172" y="40"/>
                    </a:lnTo>
                    <a:lnTo>
                      <a:pt x="161" y="42"/>
                    </a:lnTo>
                    <a:lnTo>
                      <a:pt x="149" y="42"/>
                    </a:lnTo>
                    <a:lnTo>
                      <a:pt x="135" y="42"/>
                    </a:lnTo>
                    <a:lnTo>
                      <a:pt x="119" y="41"/>
                    </a:lnTo>
                    <a:lnTo>
                      <a:pt x="111" y="42"/>
                    </a:lnTo>
                    <a:lnTo>
                      <a:pt x="103" y="42"/>
                    </a:lnTo>
                    <a:lnTo>
                      <a:pt x="95" y="43"/>
                    </a:lnTo>
                    <a:lnTo>
                      <a:pt x="86" y="43"/>
                    </a:lnTo>
                    <a:lnTo>
                      <a:pt x="77" y="45"/>
                    </a:lnTo>
                    <a:lnTo>
                      <a:pt x="68" y="45"/>
                    </a:lnTo>
                    <a:lnTo>
                      <a:pt x="59" y="45"/>
                    </a:lnTo>
                    <a:lnTo>
                      <a:pt x="50" y="45"/>
                    </a:lnTo>
                    <a:lnTo>
                      <a:pt x="41" y="47"/>
                    </a:lnTo>
                    <a:lnTo>
                      <a:pt x="32" y="47"/>
                    </a:lnTo>
                    <a:lnTo>
                      <a:pt x="25" y="48"/>
                    </a:lnTo>
                    <a:lnTo>
                      <a:pt x="18" y="48"/>
                    </a:lnTo>
                    <a:lnTo>
                      <a:pt x="11" y="50"/>
                    </a:lnTo>
                    <a:lnTo>
                      <a:pt x="6" y="50"/>
                    </a:lnTo>
                    <a:lnTo>
                      <a:pt x="2" y="50"/>
                    </a:lnTo>
                    <a:lnTo>
                      <a:pt x="0" y="50"/>
                    </a:lnTo>
                    <a:lnTo>
                      <a:pt x="3" y="50"/>
                    </a:lnTo>
                    <a:lnTo>
                      <a:pt x="6" y="50"/>
                    </a:lnTo>
                    <a:lnTo>
                      <a:pt x="12" y="50"/>
                    </a:lnTo>
                    <a:lnTo>
                      <a:pt x="19" y="50"/>
                    </a:lnTo>
                    <a:lnTo>
                      <a:pt x="26" y="50"/>
                    </a:lnTo>
                    <a:lnTo>
                      <a:pt x="34" y="50"/>
                    </a:lnTo>
                    <a:lnTo>
                      <a:pt x="43" y="50"/>
                    </a:lnTo>
                    <a:lnTo>
                      <a:pt x="50" y="50"/>
                    </a:lnTo>
                    <a:lnTo>
                      <a:pt x="59" y="50"/>
                    </a:lnTo>
                    <a:lnTo>
                      <a:pt x="67" y="50"/>
                    </a:lnTo>
                    <a:lnTo>
                      <a:pt x="75" y="50"/>
                    </a:lnTo>
                    <a:lnTo>
                      <a:pt x="81" y="50"/>
                    </a:lnTo>
                    <a:lnTo>
                      <a:pt x="87" y="50"/>
                    </a:lnTo>
                    <a:lnTo>
                      <a:pt x="91" y="50"/>
                    </a:lnTo>
                    <a:lnTo>
                      <a:pt x="95" y="50"/>
                    </a:lnTo>
                    <a:lnTo>
                      <a:pt x="99" y="50"/>
                    </a:lnTo>
                    <a:lnTo>
                      <a:pt x="103" y="50"/>
                    </a:lnTo>
                    <a:lnTo>
                      <a:pt x="111" y="50"/>
                    </a:lnTo>
                    <a:lnTo>
                      <a:pt x="119" y="50"/>
                    </a:lnTo>
                    <a:lnTo>
                      <a:pt x="129" y="50"/>
                    </a:lnTo>
                    <a:lnTo>
                      <a:pt x="139" y="50"/>
                    </a:lnTo>
                    <a:lnTo>
                      <a:pt x="149" y="50"/>
                    </a:lnTo>
                    <a:lnTo>
                      <a:pt x="158" y="50"/>
                    </a:lnTo>
                    <a:lnTo>
                      <a:pt x="169" y="50"/>
                    </a:lnTo>
                    <a:lnTo>
                      <a:pt x="178" y="50"/>
                    </a:lnTo>
                    <a:lnTo>
                      <a:pt x="187" y="50"/>
                    </a:lnTo>
                    <a:lnTo>
                      <a:pt x="193" y="50"/>
                    </a:lnTo>
                    <a:lnTo>
                      <a:pt x="199" y="50"/>
                    </a:lnTo>
                    <a:lnTo>
                      <a:pt x="202" y="50"/>
                    </a:lnTo>
                    <a:lnTo>
                      <a:pt x="204" y="50"/>
                    </a:lnTo>
                    <a:lnTo>
                      <a:pt x="210" y="50"/>
                    </a:lnTo>
                    <a:lnTo>
                      <a:pt x="215" y="50"/>
                    </a:lnTo>
                    <a:lnTo>
                      <a:pt x="219" y="48"/>
                    </a:lnTo>
                    <a:lnTo>
                      <a:pt x="223" y="44"/>
                    </a:lnTo>
                    <a:lnTo>
                      <a:pt x="225" y="41"/>
                    </a:lnTo>
                    <a:lnTo>
                      <a:pt x="227" y="37"/>
                    </a:lnTo>
                    <a:lnTo>
                      <a:pt x="228" y="33"/>
                    </a:lnTo>
                    <a:lnTo>
                      <a:pt x="229" y="27"/>
                    </a:lnTo>
                    <a:lnTo>
                      <a:pt x="228" y="23"/>
                    </a:lnTo>
                    <a:lnTo>
                      <a:pt x="227" y="18"/>
                    </a:lnTo>
                    <a:lnTo>
                      <a:pt x="225" y="14"/>
                    </a:lnTo>
                    <a:lnTo>
                      <a:pt x="225" y="9"/>
                    </a:lnTo>
                    <a:lnTo>
                      <a:pt x="223" y="6"/>
                    </a:lnTo>
                    <a:lnTo>
                      <a:pt x="221" y="3"/>
                    </a:lnTo>
                    <a:lnTo>
                      <a:pt x="219" y="2"/>
                    </a:lnTo>
                    <a:lnTo>
                      <a:pt x="218" y="0"/>
                    </a:lnTo>
                  </a:path>
                </a:pathLst>
              </a:custGeom>
              <a:solidFill>
                <a:srgbClr val="F8F8F8"/>
              </a:solidFill>
              <a:ln w="9525">
                <a:solidFill>
                  <a:srgbClr val="C0C0C0"/>
                </a:solidFill>
                <a:round/>
                <a:headEnd/>
                <a:tailEnd/>
              </a:ln>
            </p:spPr>
            <p:txBody>
              <a:bodyPr/>
              <a:lstStyle/>
              <a:p>
                <a:endParaRPr lang="it-IT"/>
              </a:p>
            </p:txBody>
          </p:sp>
          <p:sp>
            <p:nvSpPr>
              <p:cNvPr id="17565" name="Freeform 9"/>
              <p:cNvSpPr>
                <a:spLocks/>
              </p:cNvSpPr>
              <p:nvPr/>
            </p:nvSpPr>
            <p:spPr bwMode="auto">
              <a:xfrm>
                <a:off x="3110" y="4077"/>
                <a:ext cx="354" cy="102"/>
              </a:xfrm>
              <a:custGeom>
                <a:avLst/>
                <a:gdLst>
                  <a:gd name="T0" fmla="*/ 0 w 354"/>
                  <a:gd name="T1" fmla="*/ 0 h 102"/>
                  <a:gd name="T2" fmla="*/ 0 w 354"/>
                  <a:gd name="T3" fmla="*/ 101 h 102"/>
                  <a:gd name="T4" fmla="*/ 353 w 354"/>
                  <a:gd name="T5" fmla="*/ 101 h 102"/>
                  <a:gd name="T6" fmla="*/ 353 w 354"/>
                  <a:gd name="T7" fmla="*/ 0 h 102"/>
                  <a:gd name="T8" fmla="*/ 0 w 354"/>
                  <a:gd name="T9" fmla="*/ 0 h 102"/>
                  <a:gd name="T10" fmla="*/ 0 w 354"/>
                  <a:gd name="T11" fmla="*/ 0 h 102"/>
                  <a:gd name="T12" fmla="*/ 0 60000 65536"/>
                  <a:gd name="T13" fmla="*/ 0 60000 65536"/>
                  <a:gd name="T14" fmla="*/ 0 60000 65536"/>
                  <a:gd name="T15" fmla="*/ 0 60000 65536"/>
                  <a:gd name="T16" fmla="*/ 0 60000 65536"/>
                  <a:gd name="T17" fmla="*/ 0 60000 65536"/>
                  <a:gd name="T18" fmla="*/ 0 w 354"/>
                  <a:gd name="T19" fmla="*/ 0 h 102"/>
                  <a:gd name="T20" fmla="*/ 354 w 354"/>
                  <a:gd name="T21" fmla="*/ 102 h 102"/>
                </a:gdLst>
                <a:ahLst/>
                <a:cxnLst>
                  <a:cxn ang="T12">
                    <a:pos x="T0" y="T1"/>
                  </a:cxn>
                  <a:cxn ang="T13">
                    <a:pos x="T2" y="T3"/>
                  </a:cxn>
                  <a:cxn ang="T14">
                    <a:pos x="T4" y="T5"/>
                  </a:cxn>
                  <a:cxn ang="T15">
                    <a:pos x="T6" y="T7"/>
                  </a:cxn>
                  <a:cxn ang="T16">
                    <a:pos x="T8" y="T9"/>
                  </a:cxn>
                  <a:cxn ang="T17">
                    <a:pos x="T10" y="T11"/>
                  </a:cxn>
                </a:cxnLst>
                <a:rect l="T18" t="T19" r="T20" b="T21"/>
                <a:pathLst>
                  <a:path w="354" h="102">
                    <a:moveTo>
                      <a:pt x="0" y="0"/>
                    </a:moveTo>
                    <a:lnTo>
                      <a:pt x="0" y="101"/>
                    </a:lnTo>
                    <a:lnTo>
                      <a:pt x="353" y="101"/>
                    </a:lnTo>
                    <a:lnTo>
                      <a:pt x="353" y="0"/>
                    </a:lnTo>
                    <a:lnTo>
                      <a:pt x="0" y="0"/>
                    </a:lnTo>
                  </a:path>
                </a:pathLst>
              </a:custGeom>
              <a:solidFill>
                <a:srgbClr val="F8F8F8"/>
              </a:solidFill>
              <a:ln w="18732">
                <a:solidFill>
                  <a:srgbClr val="C0C0C0"/>
                </a:solidFill>
                <a:round/>
                <a:headEnd/>
                <a:tailEnd/>
              </a:ln>
            </p:spPr>
            <p:txBody>
              <a:bodyPr/>
              <a:lstStyle/>
              <a:p>
                <a:endParaRPr lang="it-IT"/>
              </a:p>
            </p:txBody>
          </p:sp>
          <p:sp>
            <p:nvSpPr>
              <p:cNvPr id="17566" name="Freeform 10"/>
              <p:cNvSpPr>
                <a:spLocks/>
              </p:cNvSpPr>
              <p:nvPr/>
            </p:nvSpPr>
            <p:spPr bwMode="auto">
              <a:xfrm>
                <a:off x="3115" y="4079"/>
                <a:ext cx="351" cy="100"/>
              </a:xfrm>
              <a:custGeom>
                <a:avLst/>
                <a:gdLst>
                  <a:gd name="T0" fmla="*/ 348 w 351"/>
                  <a:gd name="T1" fmla="*/ 4 h 100"/>
                  <a:gd name="T2" fmla="*/ 348 w 351"/>
                  <a:gd name="T3" fmla="*/ 18 h 100"/>
                  <a:gd name="T4" fmla="*/ 349 w 351"/>
                  <a:gd name="T5" fmla="*/ 39 h 100"/>
                  <a:gd name="T6" fmla="*/ 349 w 351"/>
                  <a:gd name="T7" fmla="*/ 65 h 100"/>
                  <a:gd name="T8" fmla="*/ 349 w 351"/>
                  <a:gd name="T9" fmla="*/ 87 h 100"/>
                  <a:gd name="T10" fmla="*/ 346 w 351"/>
                  <a:gd name="T11" fmla="*/ 99 h 100"/>
                  <a:gd name="T12" fmla="*/ 295 w 351"/>
                  <a:gd name="T13" fmla="*/ 99 h 100"/>
                  <a:gd name="T14" fmla="*/ 207 w 351"/>
                  <a:gd name="T15" fmla="*/ 99 h 100"/>
                  <a:gd name="T16" fmla="*/ 110 w 351"/>
                  <a:gd name="T17" fmla="*/ 99 h 100"/>
                  <a:gd name="T18" fmla="*/ 31 w 351"/>
                  <a:gd name="T19" fmla="*/ 99 h 100"/>
                  <a:gd name="T20" fmla="*/ 0 w 351"/>
                  <a:gd name="T21" fmla="*/ 99 h 100"/>
                  <a:gd name="T22" fmla="*/ 5 w 351"/>
                  <a:gd name="T23" fmla="*/ 99 h 100"/>
                  <a:gd name="T24" fmla="*/ 15 w 351"/>
                  <a:gd name="T25" fmla="*/ 96 h 100"/>
                  <a:gd name="T26" fmla="*/ 23 w 351"/>
                  <a:gd name="T27" fmla="*/ 95 h 100"/>
                  <a:gd name="T28" fmla="*/ 34 w 351"/>
                  <a:gd name="T29" fmla="*/ 93 h 100"/>
                  <a:gd name="T30" fmla="*/ 40 w 351"/>
                  <a:gd name="T31" fmla="*/ 92 h 100"/>
                  <a:gd name="T32" fmla="*/ 49 w 351"/>
                  <a:gd name="T33" fmla="*/ 90 h 100"/>
                  <a:gd name="T34" fmla="*/ 63 w 351"/>
                  <a:gd name="T35" fmla="*/ 89 h 100"/>
                  <a:gd name="T36" fmla="*/ 84 w 351"/>
                  <a:gd name="T37" fmla="*/ 87 h 100"/>
                  <a:gd name="T38" fmla="*/ 102 w 351"/>
                  <a:gd name="T39" fmla="*/ 87 h 100"/>
                  <a:gd name="T40" fmla="*/ 118 w 351"/>
                  <a:gd name="T41" fmla="*/ 85 h 100"/>
                  <a:gd name="T42" fmla="*/ 126 w 351"/>
                  <a:gd name="T43" fmla="*/ 83 h 100"/>
                  <a:gd name="T44" fmla="*/ 139 w 351"/>
                  <a:gd name="T45" fmla="*/ 82 h 100"/>
                  <a:gd name="T46" fmla="*/ 155 w 351"/>
                  <a:gd name="T47" fmla="*/ 81 h 100"/>
                  <a:gd name="T48" fmla="*/ 173 w 351"/>
                  <a:gd name="T49" fmla="*/ 80 h 100"/>
                  <a:gd name="T50" fmla="*/ 189 w 351"/>
                  <a:gd name="T51" fmla="*/ 78 h 100"/>
                  <a:gd name="T52" fmla="*/ 200 w 351"/>
                  <a:gd name="T53" fmla="*/ 75 h 100"/>
                  <a:gd name="T54" fmla="*/ 207 w 351"/>
                  <a:gd name="T55" fmla="*/ 75 h 100"/>
                  <a:gd name="T56" fmla="*/ 220 w 351"/>
                  <a:gd name="T57" fmla="*/ 74 h 100"/>
                  <a:gd name="T58" fmla="*/ 233 w 351"/>
                  <a:gd name="T59" fmla="*/ 73 h 100"/>
                  <a:gd name="T60" fmla="*/ 248 w 351"/>
                  <a:gd name="T61" fmla="*/ 71 h 100"/>
                  <a:gd name="T62" fmla="*/ 257 w 351"/>
                  <a:gd name="T63" fmla="*/ 71 h 100"/>
                  <a:gd name="T64" fmla="*/ 271 w 351"/>
                  <a:gd name="T65" fmla="*/ 66 h 100"/>
                  <a:gd name="T66" fmla="*/ 285 w 351"/>
                  <a:gd name="T67" fmla="*/ 61 h 100"/>
                  <a:gd name="T68" fmla="*/ 297 w 351"/>
                  <a:gd name="T69" fmla="*/ 55 h 100"/>
                  <a:gd name="T70" fmla="*/ 303 w 351"/>
                  <a:gd name="T71" fmla="*/ 50 h 100"/>
                  <a:gd name="T72" fmla="*/ 309 w 351"/>
                  <a:gd name="T73" fmla="*/ 46 h 100"/>
                  <a:gd name="T74" fmla="*/ 312 w 351"/>
                  <a:gd name="T75" fmla="*/ 44 h 100"/>
                  <a:gd name="T76" fmla="*/ 314 w 351"/>
                  <a:gd name="T77" fmla="*/ 38 h 100"/>
                  <a:gd name="T78" fmla="*/ 318 w 351"/>
                  <a:gd name="T79" fmla="*/ 29 h 100"/>
                  <a:gd name="T80" fmla="*/ 323 w 351"/>
                  <a:gd name="T81" fmla="*/ 20 h 100"/>
                  <a:gd name="T82" fmla="*/ 328 w 351"/>
                  <a:gd name="T83" fmla="*/ 10 h 100"/>
                  <a:gd name="T84" fmla="*/ 334 w 351"/>
                  <a:gd name="T85" fmla="*/ 0 h 100"/>
                  <a:gd name="T86" fmla="*/ 334 w 351"/>
                  <a:gd name="T87" fmla="*/ 0 h 100"/>
                  <a:gd name="T88" fmla="*/ 338 w 351"/>
                  <a:gd name="T89" fmla="*/ 0 h 100"/>
                  <a:gd name="T90" fmla="*/ 341 w 351"/>
                  <a:gd name="T91" fmla="*/ 0 h 100"/>
                  <a:gd name="T92" fmla="*/ 346 w 351"/>
                  <a:gd name="T93" fmla="*/ 0 h 100"/>
                  <a:gd name="T94" fmla="*/ 347 w 351"/>
                  <a:gd name="T95" fmla="*/ 0 h 1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1"/>
                  <a:gd name="T145" fmla="*/ 0 h 100"/>
                  <a:gd name="T146" fmla="*/ 351 w 351"/>
                  <a:gd name="T147" fmla="*/ 100 h 1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1" h="100">
                    <a:moveTo>
                      <a:pt x="348" y="0"/>
                    </a:moveTo>
                    <a:lnTo>
                      <a:pt x="348" y="1"/>
                    </a:lnTo>
                    <a:lnTo>
                      <a:pt x="348" y="4"/>
                    </a:lnTo>
                    <a:lnTo>
                      <a:pt x="348" y="8"/>
                    </a:lnTo>
                    <a:lnTo>
                      <a:pt x="348" y="12"/>
                    </a:lnTo>
                    <a:lnTo>
                      <a:pt x="348" y="18"/>
                    </a:lnTo>
                    <a:lnTo>
                      <a:pt x="348" y="25"/>
                    </a:lnTo>
                    <a:lnTo>
                      <a:pt x="348" y="32"/>
                    </a:lnTo>
                    <a:lnTo>
                      <a:pt x="349" y="39"/>
                    </a:lnTo>
                    <a:lnTo>
                      <a:pt x="349" y="48"/>
                    </a:lnTo>
                    <a:lnTo>
                      <a:pt x="349" y="56"/>
                    </a:lnTo>
                    <a:lnTo>
                      <a:pt x="349" y="65"/>
                    </a:lnTo>
                    <a:lnTo>
                      <a:pt x="349" y="72"/>
                    </a:lnTo>
                    <a:lnTo>
                      <a:pt x="349" y="80"/>
                    </a:lnTo>
                    <a:lnTo>
                      <a:pt x="349" y="87"/>
                    </a:lnTo>
                    <a:lnTo>
                      <a:pt x="349" y="94"/>
                    </a:lnTo>
                    <a:lnTo>
                      <a:pt x="350" y="99"/>
                    </a:lnTo>
                    <a:lnTo>
                      <a:pt x="346" y="99"/>
                    </a:lnTo>
                    <a:lnTo>
                      <a:pt x="335" y="99"/>
                    </a:lnTo>
                    <a:lnTo>
                      <a:pt x="317" y="99"/>
                    </a:lnTo>
                    <a:lnTo>
                      <a:pt x="295" y="99"/>
                    </a:lnTo>
                    <a:lnTo>
                      <a:pt x="268" y="99"/>
                    </a:lnTo>
                    <a:lnTo>
                      <a:pt x="239" y="99"/>
                    </a:lnTo>
                    <a:lnTo>
                      <a:pt x="207" y="99"/>
                    </a:lnTo>
                    <a:lnTo>
                      <a:pt x="175" y="99"/>
                    </a:lnTo>
                    <a:lnTo>
                      <a:pt x="142" y="99"/>
                    </a:lnTo>
                    <a:lnTo>
                      <a:pt x="110" y="99"/>
                    </a:lnTo>
                    <a:lnTo>
                      <a:pt x="80" y="99"/>
                    </a:lnTo>
                    <a:lnTo>
                      <a:pt x="54" y="99"/>
                    </a:lnTo>
                    <a:lnTo>
                      <a:pt x="31" y="99"/>
                    </a:lnTo>
                    <a:lnTo>
                      <a:pt x="15" y="99"/>
                    </a:lnTo>
                    <a:lnTo>
                      <a:pt x="4" y="99"/>
                    </a:lnTo>
                    <a:lnTo>
                      <a:pt x="0" y="99"/>
                    </a:lnTo>
                    <a:lnTo>
                      <a:pt x="1" y="99"/>
                    </a:lnTo>
                    <a:lnTo>
                      <a:pt x="3" y="99"/>
                    </a:lnTo>
                    <a:lnTo>
                      <a:pt x="5" y="99"/>
                    </a:lnTo>
                    <a:lnTo>
                      <a:pt x="9" y="97"/>
                    </a:lnTo>
                    <a:lnTo>
                      <a:pt x="11" y="97"/>
                    </a:lnTo>
                    <a:lnTo>
                      <a:pt x="15" y="96"/>
                    </a:lnTo>
                    <a:lnTo>
                      <a:pt x="18" y="96"/>
                    </a:lnTo>
                    <a:lnTo>
                      <a:pt x="22" y="95"/>
                    </a:lnTo>
                    <a:lnTo>
                      <a:pt x="23" y="95"/>
                    </a:lnTo>
                    <a:lnTo>
                      <a:pt x="27" y="95"/>
                    </a:lnTo>
                    <a:lnTo>
                      <a:pt x="30" y="95"/>
                    </a:lnTo>
                    <a:lnTo>
                      <a:pt x="34" y="93"/>
                    </a:lnTo>
                    <a:lnTo>
                      <a:pt x="35" y="93"/>
                    </a:lnTo>
                    <a:lnTo>
                      <a:pt x="38" y="92"/>
                    </a:lnTo>
                    <a:lnTo>
                      <a:pt x="40" y="92"/>
                    </a:lnTo>
                    <a:lnTo>
                      <a:pt x="43" y="90"/>
                    </a:lnTo>
                    <a:lnTo>
                      <a:pt x="45" y="90"/>
                    </a:lnTo>
                    <a:lnTo>
                      <a:pt x="49" y="90"/>
                    </a:lnTo>
                    <a:lnTo>
                      <a:pt x="53" y="90"/>
                    </a:lnTo>
                    <a:lnTo>
                      <a:pt x="58" y="89"/>
                    </a:lnTo>
                    <a:lnTo>
                      <a:pt x="63" y="89"/>
                    </a:lnTo>
                    <a:lnTo>
                      <a:pt x="70" y="89"/>
                    </a:lnTo>
                    <a:lnTo>
                      <a:pt x="76" y="89"/>
                    </a:lnTo>
                    <a:lnTo>
                      <a:pt x="84" y="87"/>
                    </a:lnTo>
                    <a:lnTo>
                      <a:pt x="89" y="87"/>
                    </a:lnTo>
                    <a:lnTo>
                      <a:pt x="96" y="87"/>
                    </a:lnTo>
                    <a:lnTo>
                      <a:pt x="102" y="87"/>
                    </a:lnTo>
                    <a:lnTo>
                      <a:pt x="108" y="85"/>
                    </a:lnTo>
                    <a:lnTo>
                      <a:pt x="113" y="85"/>
                    </a:lnTo>
                    <a:lnTo>
                      <a:pt x="118" y="85"/>
                    </a:lnTo>
                    <a:lnTo>
                      <a:pt x="121" y="85"/>
                    </a:lnTo>
                    <a:lnTo>
                      <a:pt x="124" y="83"/>
                    </a:lnTo>
                    <a:lnTo>
                      <a:pt x="126" y="83"/>
                    </a:lnTo>
                    <a:lnTo>
                      <a:pt x="130" y="83"/>
                    </a:lnTo>
                    <a:lnTo>
                      <a:pt x="134" y="83"/>
                    </a:lnTo>
                    <a:lnTo>
                      <a:pt x="139" y="82"/>
                    </a:lnTo>
                    <a:lnTo>
                      <a:pt x="143" y="82"/>
                    </a:lnTo>
                    <a:lnTo>
                      <a:pt x="150" y="81"/>
                    </a:lnTo>
                    <a:lnTo>
                      <a:pt x="155" y="81"/>
                    </a:lnTo>
                    <a:lnTo>
                      <a:pt x="162" y="80"/>
                    </a:lnTo>
                    <a:lnTo>
                      <a:pt x="167" y="80"/>
                    </a:lnTo>
                    <a:lnTo>
                      <a:pt x="173" y="80"/>
                    </a:lnTo>
                    <a:lnTo>
                      <a:pt x="178" y="80"/>
                    </a:lnTo>
                    <a:lnTo>
                      <a:pt x="185" y="78"/>
                    </a:lnTo>
                    <a:lnTo>
                      <a:pt x="189" y="78"/>
                    </a:lnTo>
                    <a:lnTo>
                      <a:pt x="193" y="77"/>
                    </a:lnTo>
                    <a:lnTo>
                      <a:pt x="196" y="77"/>
                    </a:lnTo>
                    <a:lnTo>
                      <a:pt x="200" y="75"/>
                    </a:lnTo>
                    <a:lnTo>
                      <a:pt x="201" y="75"/>
                    </a:lnTo>
                    <a:lnTo>
                      <a:pt x="204" y="75"/>
                    </a:lnTo>
                    <a:lnTo>
                      <a:pt x="207" y="75"/>
                    </a:lnTo>
                    <a:lnTo>
                      <a:pt x="211" y="74"/>
                    </a:lnTo>
                    <a:lnTo>
                      <a:pt x="215" y="74"/>
                    </a:lnTo>
                    <a:lnTo>
                      <a:pt x="220" y="74"/>
                    </a:lnTo>
                    <a:lnTo>
                      <a:pt x="224" y="74"/>
                    </a:lnTo>
                    <a:lnTo>
                      <a:pt x="229" y="73"/>
                    </a:lnTo>
                    <a:lnTo>
                      <a:pt x="233" y="73"/>
                    </a:lnTo>
                    <a:lnTo>
                      <a:pt x="239" y="73"/>
                    </a:lnTo>
                    <a:lnTo>
                      <a:pt x="243" y="73"/>
                    </a:lnTo>
                    <a:lnTo>
                      <a:pt x="248" y="71"/>
                    </a:lnTo>
                    <a:lnTo>
                      <a:pt x="251" y="71"/>
                    </a:lnTo>
                    <a:lnTo>
                      <a:pt x="255" y="71"/>
                    </a:lnTo>
                    <a:lnTo>
                      <a:pt x="257" y="71"/>
                    </a:lnTo>
                    <a:lnTo>
                      <a:pt x="260" y="69"/>
                    </a:lnTo>
                    <a:lnTo>
                      <a:pt x="265" y="68"/>
                    </a:lnTo>
                    <a:lnTo>
                      <a:pt x="271" y="66"/>
                    </a:lnTo>
                    <a:lnTo>
                      <a:pt x="276" y="64"/>
                    </a:lnTo>
                    <a:lnTo>
                      <a:pt x="281" y="62"/>
                    </a:lnTo>
                    <a:lnTo>
                      <a:pt x="285" y="61"/>
                    </a:lnTo>
                    <a:lnTo>
                      <a:pt x="290" y="59"/>
                    </a:lnTo>
                    <a:lnTo>
                      <a:pt x="293" y="57"/>
                    </a:lnTo>
                    <a:lnTo>
                      <a:pt x="297" y="55"/>
                    </a:lnTo>
                    <a:lnTo>
                      <a:pt x="298" y="54"/>
                    </a:lnTo>
                    <a:lnTo>
                      <a:pt x="301" y="52"/>
                    </a:lnTo>
                    <a:lnTo>
                      <a:pt x="303" y="50"/>
                    </a:lnTo>
                    <a:lnTo>
                      <a:pt x="306" y="48"/>
                    </a:lnTo>
                    <a:lnTo>
                      <a:pt x="307" y="48"/>
                    </a:lnTo>
                    <a:lnTo>
                      <a:pt x="309" y="46"/>
                    </a:lnTo>
                    <a:lnTo>
                      <a:pt x="311" y="45"/>
                    </a:lnTo>
                    <a:lnTo>
                      <a:pt x="312" y="44"/>
                    </a:lnTo>
                    <a:lnTo>
                      <a:pt x="312" y="42"/>
                    </a:lnTo>
                    <a:lnTo>
                      <a:pt x="312" y="41"/>
                    </a:lnTo>
                    <a:lnTo>
                      <a:pt x="314" y="38"/>
                    </a:lnTo>
                    <a:lnTo>
                      <a:pt x="315" y="36"/>
                    </a:lnTo>
                    <a:lnTo>
                      <a:pt x="316" y="33"/>
                    </a:lnTo>
                    <a:lnTo>
                      <a:pt x="318" y="29"/>
                    </a:lnTo>
                    <a:lnTo>
                      <a:pt x="320" y="26"/>
                    </a:lnTo>
                    <a:lnTo>
                      <a:pt x="321" y="23"/>
                    </a:lnTo>
                    <a:lnTo>
                      <a:pt x="323" y="20"/>
                    </a:lnTo>
                    <a:lnTo>
                      <a:pt x="325" y="16"/>
                    </a:lnTo>
                    <a:lnTo>
                      <a:pt x="327" y="12"/>
                    </a:lnTo>
                    <a:lnTo>
                      <a:pt x="328" y="10"/>
                    </a:lnTo>
                    <a:lnTo>
                      <a:pt x="330" y="7"/>
                    </a:lnTo>
                    <a:lnTo>
                      <a:pt x="332" y="4"/>
                    </a:lnTo>
                    <a:lnTo>
                      <a:pt x="334" y="0"/>
                    </a:lnTo>
                    <a:lnTo>
                      <a:pt x="336" y="0"/>
                    </a:lnTo>
                    <a:lnTo>
                      <a:pt x="338" y="0"/>
                    </a:lnTo>
                    <a:lnTo>
                      <a:pt x="339" y="0"/>
                    </a:lnTo>
                    <a:lnTo>
                      <a:pt x="341" y="0"/>
                    </a:lnTo>
                    <a:lnTo>
                      <a:pt x="343" y="0"/>
                    </a:lnTo>
                    <a:lnTo>
                      <a:pt x="344" y="0"/>
                    </a:lnTo>
                    <a:lnTo>
                      <a:pt x="346" y="0"/>
                    </a:lnTo>
                    <a:lnTo>
                      <a:pt x="347" y="0"/>
                    </a:lnTo>
                    <a:lnTo>
                      <a:pt x="348" y="0"/>
                    </a:lnTo>
                  </a:path>
                </a:pathLst>
              </a:custGeom>
              <a:solidFill>
                <a:srgbClr val="F8F8F8"/>
              </a:solidFill>
              <a:ln w="9525">
                <a:solidFill>
                  <a:srgbClr val="C0C0C0"/>
                </a:solidFill>
                <a:round/>
                <a:headEnd/>
                <a:tailEnd/>
              </a:ln>
            </p:spPr>
            <p:txBody>
              <a:bodyPr/>
              <a:lstStyle/>
              <a:p>
                <a:endParaRPr lang="it-IT"/>
              </a:p>
            </p:txBody>
          </p:sp>
          <p:sp>
            <p:nvSpPr>
              <p:cNvPr id="17567" name="Freeform 11"/>
              <p:cNvSpPr>
                <a:spLocks/>
              </p:cNvSpPr>
              <p:nvPr/>
            </p:nvSpPr>
            <p:spPr bwMode="auto">
              <a:xfrm>
                <a:off x="3160" y="4013"/>
                <a:ext cx="277" cy="55"/>
              </a:xfrm>
              <a:custGeom>
                <a:avLst/>
                <a:gdLst>
                  <a:gd name="T0" fmla="*/ 264 w 277"/>
                  <a:gd name="T1" fmla="*/ 2 h 55"/>
                  <a:gd name="T2" fmla="*/ 263 w 277"/>
                  <a:gd name="T3" fmla="*/ 2 h 55"/>
                  <a:gd name="T4" fmla="*/ 261 w 277"/>
                  <a:gd name="T5" fmla="*/ 2 h 55"/>
                  <a:gd name="T6" fmla="*/ 261 w 277"/>
                  <a:gd name="T7" fmla="*/ 2 h 55"/>
                  <a:gd name="T8" fmla="*/ 259 w 277"/>
                  <a:gd name="T9" fmla="*/ 1 h 55"/>
                  <a:gd name="T10" fmla="*/ 258 w 277"/>
                  <a:gd name="T11" fmla="*/ 1 h 55"/>
                  <a:gd name="T12" fmla="*/ 257 w 277"/>
                  <a:gd name="T13" fmla="*/ 1 h 55"/>
                  <a:gd name="T14" fmla="*/ 257 w 277"/>
                  <a:gd name="T15" fmla="*/ 1 h 55"/>
                  <a:gd name="T16" fmla="*/ 256 w 277"/>
                  <a:gd name="T17" fmla="*/ 4 h 55"/>
                  <a:gd name="T18" fmla="*/ 255 w 277"/>
                  <a:gd name="T19" fmla="*/ 10 h 55"/>
                  <a:gd name="T20" fmla="*/ 252 w 277"/>
                  <a:gd name="T21" fmla="*/ 16 h 55"/>
                  <a:gd name="T22" fmla="*/ 247 w 277"/>
                  <a:gd name="T23" fmla="*/ 23 h 55"/>
                  <a:gd name="T24" fmla="*/ 238 w 277"/>
                  <a:gd name="T25" fmla="*/ 29 h 55"/>
                  <a:gd name="T26" fmla="*/ 224 w 277"/>
                  <a:gd name="T27" fmla="*/ 34 h 55"/>
                  <a:gd name="T28" fmla="*/ 205 w 277"/>
                  <a:gd name="T29" fmla="*/ 38 h 55"/>
                  <a:gd name="T30" fmla="*/ 180 w 277"/>
                  <a:gd name="T31" fmla="*/ 40 h 55"/>
                  <a:gd name="T32" fmla="*/ 157 w 277"/>
                  <a:gd name="T33" fmla="*/ 42 h 55"/>
                  <a:gd name="T34" fmla="*/ 136 w 277"/>
                  <a:gd name="T35" fmla="*/ 42 h 55"/>
                  <a:gd name="T36" fmla="*/ 112 w 277"/>
                  <a:gd name="T37" fmla="*/ 44 h 55"/>
                  <a:gd name="T38" fmla="*/ 85 w 277"/>
                  <a:gd name="T39" fmla="*/ 45 h 55"/>
                  <a:gd name="T40" fmla="*/ 59 w 277"/>
                  <a:gd name="T41" fmla="*/ 47 h 55"/>
                  <a:gd name="T42" fmla="*/ 36 w 277"/>
                  <a:gd name="T43" fmla="*/ 49 h 55"/>
                  <a:gd name="T44" fmla="*/ 16 w 277"/>
                  <a:gd name="T45" fmla="*/ 51 h 55"/>
                  <a:gd name="T46" fmla="*/ 2 w 277"/>
                  <a:gd name="T47" fmla="*/ 51 h 55"/>
                  <a:gd name="T48" fmla="*/ 0 w 277"/>
                  <a:gd name="T49" fmla="*/ 52 h 55"/>
                  <a:gd name="T50" fmla="*/ 10 w 277"/>
                  <a:gd name="T51" fmla="*/ 52 h 55"/>
                  <a:gd name="T52" fmla="*/ 29 w 277"/>
                  <a:gd name="T53" fmla="*/ 52 h 55"/>
                  <a:gd name="T54" fmla="*/ 53 w 277"/>
                  <a:gd name="T55" fmla="*/ 52 h 55"/>
                  <a:gd name="T56" fmla="*/ 78 w 277"/>
                  <a:gd name="T57" fmla="*/ 52 h 55"/>
                  <a:gd name="T58" fmla="*/ 102 w 277"/>
                  <a:gd name="T59" fmla="*/ 52 h 55"/>
                  <a:gd name="T60" fmla="*/ 124 w 277"/>
                  <a:gd name="T61" fmla="*/ 52 h 55"/>
                  <a:gd name="T62" fmla="*/ 137 w 277"/>
                  <a:gd name="T63" fmla="*/ 52 h 55"/>
                  <a:gd name="T64" fmla="*/ 146 w 277"/>
                  <a:gd name="T65" fmla="*/ 52 h 55"/>
                  <a:gd name="T66" fmla="*/ 160 w 277"/>
                  <a:gd name="T67" fmla="*/ 52 h 55"/>
                  <a:gd name="T68" fmla="*/ 178 w 277"/>
                  <a:gd name="T69" fmla="*/ 52 h 55"/>
                  <a:gd name="T70" fmla="*/ 196 w 277"/>
                  <a:gd name="T71" fmla="*/ 52 h 55"/>
                  <a:gd name="T72" fmla="*/ 214 w 277"/>
                  <a:gd name="T73" fmla="*/ 53 h 55"/>
                  <a:gd name="T74" fmla="*/ 230 w 277"/>
                  <a:gd name="T75" fmla="*/ 53 h 55"/>
                  <a:gd name="T76" fmla="*/ 242 w 277"/>
                  <a:gd name="T77" fmla="*/ 53 h 55"/>
                  <a:gd name="T78" fmla="*/ 250 w 277"/>
                  <a:gd name="T79" fmla="*/ 53 h 55"/>
                  <a:gd name="T80" fmla="*/ 257 w 277"/>
                  <a:gd name="T81" fmla="*/ 54 h 55"/>
                  <a:gd name="T82" fmla="*/ 267 w 277"/>
                  <a:gd name="T83" fmla="*/ 50 h 55"/>
                  <a:gd name="T84" fmla="*/ 272 w 277"/>
                  <a:gd name="T85" fmla="*/ 43 h 55"/>
                  <a:gd name="T86" fmla="*/ 275 w 277"/>
                  <a:gd name="T87" fmla="*/ 33 h 55"/>
                  <a:gd name="T88" fmla="*/ 274 w 277"/>
                  <a:gd name="T89" fmla="*/ 24 h 55"/>
                  <a:gd name="T90" fmla="*/ 272 w 277"/>
                  <a:gd name="T91" fmla="*/ 14 h 55"/>
                  <a:gd name="T92" fmla="*/ 270 w 277"/>
                  <a:gd name="T93" fmla="*/ 7 h 55"/>
                  <a:gd name="T94" fmla="*/ 266 w 277"/>
                  <a:gd name="T95" fmla="*/ 3 h 55"/>
                  <a:gd name="T96" fmla="*/ 265 w 277"/>
                  <a:gd name="T97" fmla="*/ 2 h 5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7"/>
                  <a:gd name="T148" fmla="*/ 0 h 55"/>
                  <a:gd name="T149" fmla="*/ 277 w 277"/>
                  <a:gd name="T150" fmla="*/ 55 h 5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7" h="55">
                    <a:moveTo>
                      <a:pt x="265" y="2"/>
                    </a:moveTo>
                    <a:lnTo>
                      <a:pt x="264" y="2"/>
                    </a:lnTo>
                    <a:lnTo>
                      <a:pt x="263" y="2"/>
                    </a:lnTo>
                    <a:lnTo>
                      <a:pt x="261" y="2"/>
                    </a:lnTo>
                    <a:lnTo>
                      <a:pt x="261" y="1"/>
                    </a:lnTo>
                    <a:lnTo>
                      <a:pt x="259" y="1"/>
                    </a:lnTo>
                    <a:lnTo>
                      <a:pt x="258" y="1"/>
                    </a:lnTo>
                    <a:lnTo>
                      <a:pt x="257" y="1"/>
                    </a:lnTo>
                    <a:lnTo>
                      <a:pt x="258" y="0"/>
                    </a:lnTo>
                    <a:lnTo>
                      <a:pt x="256" y="4"/>
                    </a:lnTo>
                    <a:lnTo>
                      <a:pt x="256" y="7"/>
                    </a:lnTo>
                    <a:lnTo>
                      <a:pt x="255" y="10"/>
                    </a:lnTo>
                    <a:lnTo>
                      <a:pt x="254" y="13"/>
                    </a:lnTo>
                    <a:lnTo>
                      <a:pt x="252" y="16"/>
                    </a:lnTo>
                    <a:lnTo>
                      <a:pt x="250" y="20"/>
                    </a:lnTo>
                    <a:lnTo>
                      <a:pt x="247" y="23"/>
                    </a:lnTo>
                    <a:lnTo>
                      <a:pt x="243" y="25"/>
                    </a:lnTo>
                    <a:lnTo>
                      <a:pt x="238" y="29"/>
                    </a:lnTo>
                    <a:lnTo>
                      <a:pt x="232" y="31"/>
                    </a:lnTo>
                    <a:lnTo>
                      <a:pt x="224" y="34"/>
                    </a:lnTo>
                    <a:lnTo>
                      <a:pt x="216" y="36"/>
                    </a:lnTo>
                    <a:lnTo>
                      <a:pt x="205" y="38"/>
                    </a:lnTo>
                    <a:lnTo>
                      <a:pt x="194" y="39"/>
                    </a:lnTo>
                    <a:lnTo>
                      <a:pt x="180" y="40"/>
                    </a:lnTo>
                    <a:lnTo>
                      <a:pt x="165" y="40"/>
                    </a:lnTo>
                    <a:lnTo>
                      <a:pt x="157" y="42"/>
                    </a:lnTo>
                    <a:lnTo>
                      <a:pt x="148" y="42"/>
                    </a:lnTo>
                    <a:lnTo>
                      <a:pt x="136" y="42"/>
                    </a:lnTo>
                    <a:lnTo>
                      <a:pt x="125" y="42"/>
                    </a:lnTo>
                    <a:lnTo>
                      <a:pt x="112" y="44"/>
                    </a:lnTo>
                    <a:lnTo>
                      <a:pt x="99" y="44"/>
                    </a:lnTo>
                    <a:lnTo>
                      <a:pt x="85" y="45"/>
                    </a:lnTo>
                    <a:lnTo>
                      <a:pt x="73" y="45"/>
                    </a:lnTo>
                    <a:lnTo>
                      <a:pt x="59" y="47"/>
                    </a:lnTo>
                    <a:lnTo>
                      <a:pt x="47" y="47"/>
                    </a:lnTo>
                    <a:lnTo>
                      <a:pt x="36" y="49"/>
                    </a:lnTo>
                    <a:lnTo>
                      <a:pt x="25" y="49"/>
                    </a:lnTo>
                    <a:lnTo>
                      <a:pt x="16" y="51"/>
                    </a:lnTo>
                    <a:lnTo>
                      <a:pt x="8" y="51"/>
                    </a:lnTo>
                    <a:lnTo>
                      <a:pt x="2" y="51"/>
                    </a:lnTo>
                    <a:lnTo>
                      <a:pt x="0" y="51"/>
                    </a:lnTo>
                    <a:lnTo>
                      <a:pt x="0" y="52"/>
                    </a:lnTo>
                    <a:lnTo>
                      <a:pt x="4" y="52"/>
                    </a:lnTo>
                    <a:lnTo>
                      <a:pt x="10" y="52"/>
                    </a:lnTo>
                    <a:lnTo>
                      <a:pt x="20" y="52"/>
                    </a:lnTo>
                    <a:lnTo>
                      <a:pt x="29" y="52"/>
                    </a:lnTo>
                    <a:lnTo>
                      <a:pt x="40" y="52"/>
                    </a:lnTo>
                    <a:lnTo>
                      <a:pt x="53" y="52"/>
                    </a:lnTo>
                    <a:lnTo>
                      <a:pt x="66" y="52"/>
                    </a:lnTo>
                    <a:lnTo>
                      <a:pt x="78" y="52"/>
                    </a:lnTo>
                    <a:lnTo>
                      <a:pt x="91" y="52"/>
                    </a:lnTo>
                    <a:lnTo>
                      <a:pt x="102" y="52"/>
                    </a:lnTo>
                    <a:lnTo>
                      <a:pt x="114" y="52"/>
                    </a:lnTo>
                    <a:lnTo>
                      <a:pt x="124" y="52"/>
                    </a:lnTo>
                    <a:lnTo>
                      <a:pt x="131" y="52"/>
                    </a:lnTo>
                    <a:lnTo>
                      <a:pt x="137" y="52"/>
                    </a:lnTo>
                    <a:lnTo>
                      <a:pt x="141" y="51"/>
                    </a:lnTo>
                    <a:lnTo>
                      <a:pt x="146" y="52"/>
                    </a:lnTo>
                    <a:lnTo>
                      <a:pt x="153" y="52"/>
                    </a:lnTo>
                    <a:lnTo>
                      <a:pt x="160" y="52"/>
                    </a:lnTo>
                    <a:lnTo>
                      <a:pt x="169" y="52"/>
                    </a:lnTo>
                    <a:lnTo>
                      <a:pt x="178" y="52"/>
                    </a:lnTo>
                    <a:lnTo>
                      <a:pt x="187" y="52"/>
                    </a:lnTo>
                    <a:lnTo>
                      <a:pt x="196" y="52"/>
                    </a:lnTo>
                    <a:lnTo>
                      <a:pt x="206" y="52"/>
                    </a:lnTo>
                    <a:lnTo>
                      <a:pt x="214" y="53"/>
                    </a:lnTo>
                    <a:lnTo>
                      <a:pt x="223" y="53"/>
                    </a:lnTo>
                    <a:lnTo>
                      <a:pt x="230" y="53"/>
                    </a:lnTo>
                    <a:lnTo>
                      <a:pt x="237" y="53"/>
                    </a:lnTo>
                    <a:lnTo>
                      <a:pt x="242" y="53"/>
                    </a:lnTo>
                    <a:lnTo>
                      <a:pt x="247" y="53"/>
                    </a:lnTo>
                    <a:lnTo>
                      <a:pt x="250" y="53"/>
                    </a:lnTo>
                    <a:lnTo>
                      <a:pt x="251" y="53"/>
                    </a:lnTo>
                    <a:lnTo>
                      <a:pt x="257" y="54"/>
                    </a:lnTo>
                    <a:lnTo>
                      <a:pt x="263" y="53"/>
                    </a:lnTo>
                    <a:lnTo>
                      <a:pt x="267" y="50"/>
                    </a:lnTo>
                    <a:lnTo>
                      <a:pt x="271" y="46"/>
                    </a:lnTo>
                    <a:lnTo>
                      <a:pt x="272" y="43"/>
                    </a:lnTo>
                    <a:lnTo>
                      <a:pt x="274" y="38"/>
                    </a:lnTo>
                    <a:lnTo>
                      <a:pt x="275" y="33"/>
                    </a:lnTo>
                    <a:lnTo>
                      <a:pt x="276" y="27"/>
                    </a:lnTo>
                    <a:lnTo>
                      <a:pt x="274" y="24"/>
                    </a:lnTo>
                    <a:lnTo>
                      <a:pt x="274" y="19"/>
                    </a:lnTo>
                    <a:lnTo>
                      <a:pt x="272" y="14"/>
                    </a:lnTo>
                    <a:lnTo>
                      <a:pt x="271" y="9"/>
                    </a:lnTo>
                    <a:lnTo>
                      <a:pt x="270" y="7"/>
                    </a:lnTo>
                    <a:lnTo>
                      <a:pt x="268" y="4"/>
                    </a:lnTo>
                    <a:lnTo>
                      <a:pt x="266" y="3"/>
                    </a:lnTo>
                    <a:lnTo>
                      <a:pt x="265" y="2"/>
                    </a:lnTo>
                  </a:path>
                </a:pathLst>
              </a:custGeom>
              <a:solidFill>
                <a:srgbClr val="F8F8F8"/>
              </a:solidFill>
              <a:ln w="9525">
                <a:solidFill>
                  <a:srgbClr val="C0C0C0"/>
                </a:solidFill>
                <a:round/>
                <a:headEnd/>
                <a:tailEnd/>
              </a:ln>
            </p:spPr>
            <p:txBody>
              <a:bodyPr/>
              <a:lstStyle/>
              <a:p>
                <a:endParaRPr lang="it-IT"/>
              </a:p>
            </p:txBody>
          </p:sp>
          <p:sp>
            <p:nvSpPr>
              <p:cNvPr id="17568" name="Freeform 12"/>
              <p:cNvSpPr>
                <a:spLocks/>
              </p:cNvSpPr>
              <p:nvPr/>
            </p:nvSpPr>
            <p:spPr bwMode="auto">
              <a:xfrm>
                <a:off x="3110" y="4064"/>
                <a:ext cx="354" cy="14"/>
              </a:xfrm>
              <a:custGeom>
                <a:avLst/>
                <a:gdLst>
                  <a:gd name="T0" fmla="*/ 36 w 354"/>
                  <a:gd name="T1" fmla="*/ 0 h 14"/>
                  <a:gd name="T2" fmla="*/ 0 w 354"/>
                  <a:gd name="T3" fmla="*/ 13 h 14"/>
                  <a:gd name="T4" fmla="*/ 353 w 354"/>
                  <a:gd name="T5" fmla="*/ 13 h 14"/>
                  <a:gd name="T6" fmla="*/ 317 w 354"/>
                  <a:gd name="T7" fmla="*/ 0 h 14"/>
                  <a:gd name="T8" fmla="*/ 36 w 354"/>
                  <a:gd name="T9" fmla="*/ 0 h 14"/>
                  <a:gd name="T10" fmla="*/ 36 w 354"/>
                  <a:gd name="T11" fmla="*/ 0 h 14"/>
                  <a:gd name="T12" fmla="*/ 0 60000 65536"/>
                  <a:gd name="T13" fmla="*/ 0 60000 65536"/>
                  <a:gd name="T14" fmla="*/ 0 60000 65536"/>
                  <a:gd name="T15" fmla="*/ 0 60000 65536"/>
                  <a:gd name="T16" fmla="*/ 0 60000 65536"/>
                  <a:gd name="T17" fmla="*/ 0 60000 65536"/>
                  <a:gd name="T18" fmla="*/ 0 w 354"/>
                  <a:gd name="T19" fmla="*/ 0 h 14"/>
                  <a:gd name="T20" fmla="*/ 354 w 354"/>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354" h="14">
                    <a:moveTo>
                      <a:pt x="36" y="0"/>
                    </a:moveTo>
                    <a:lnTo>
                      <a:pt x="0" y="13"/>
                    </a:lnTo>
                    <a:lnTo>
                      <a:pt x="353" y="13"/>
                    </a:lnTo>
                    <a:lnTo>
                      <a:pt x="317" y="0"/>
                    </a:lnTo>
                    <a:lnTo>
                      <a:pt x="36" y="0"/>
                    </a:lnTo>
                  </a:path>
                </a:pathLst>
              </a:custGeom>
              <a:solidFill>
                <a:srgbClr val="F8F8F8"/>
              </a:solidFill>
              <a:ln w="9048">
                <a:solidFill>
                  <a:srgbClr val="C0C0C0"/>
                </a:solidFill>
                <a:round/>
                <a:headEnd/>
                <a:tailEnd/>
              </a:ln>
            </p:spPr>
            <p:txBody>
              <a:bodyPr/>
              <a:lstStyle/>
              <a:p>
                <a:endParaRPr lang="it-IT"/>
              </a:p>
            </p:txBody>
          </p:sp>
          <p:sp>
            <p:nvSpPr>
              <p:cNvPr id="17569" name="Line 13"/>
              <p:cNvSpPr>
                <a:spLocks noChangeShapeType="1"/>
              </p:cNvSpPr>
              <p:nvPr/>
            </p:nvSpPr>
            <p:spPr bwMode="auto">
              <a:xfrm flipH="1">
                <a:off x="3110" y="4178"/>
                <a:ext cx="353" cy="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17570" name="Freeform 14"/>
              <p:cNvSpPr>
                <a:spLocks/>
              </p:cNvSpPr>
              <p:nvPr/>
            </p:nvSpPr>
            <p:spPr bwMode="auto">
              <a:xfrm>
                <a:off x="3150" y="401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9048">
                <a:solidFill>
                  <a:srgbClr val="C0C0C0"/>
                </a:solidFill>
                <a:round/>
                <a:headEnd/>
                <a:tailEnd/>
              </a:ln>
            </p:spPr>
            <p:txBody>
              <a:bodyPr/>
              <a:lstStyle/>
              <a:p>
                <a:endParaRPr lang="it-IT"/>
              </a:p>
            </p:txBody>
          </p:sp>
          <p:sp>
            <p:nvSpPr>
              <p:cNvPr id="17571" name="Freeform 15"/>
              <p:cNvSpPr>
                <a:spLocks/>
              </p:cNvSpPr>
              <p:nvPr/>
            </p:nvSpPr>
            <p:spPr bwMode="auto">
              <a:xfrm>
                <a:off x="3150" y="406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18732">
                <a:solidFill>
                  <a:srgbClr val="C0C0C0"/>
                </a:solidFill>
                <a:round/>
                <a:headEnd/>
                <a:tailEnd/>
              </a:ln>
            </p:spPr>
            <p:txBody>
              <a:bodyPr/>
              <a:lstStyle/>
              <a:p>
                <a:endParaRPr lang="it-IT"/>
              </a:p>
            </p:txBody>
          </p:sp>
          <p:sp>
            <p:nvSpPr>
              <p:cNvPr id="17572" name="Line 16"/>
              <p:cNvSpPr>
                <a:spLocks noChangeShapeType="1"/>
              </p:cNvSpPr>
              <p:nvPr/>
            </p:nvSpPr>
            <p:spPr bwMode="auto">
              <a:xfrm>
                <a:off x="3111" y="4080"/>
                <a:ext cx="181" cy="0"/>
              </a:xfrm>
              <a:prstGeom prst="line">
                <a:avLst/>
              </a:prstGeom>
              <a:noFill/>
              <a:ln w="9048">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17437" name="Freeform 17"/>
            <p:cNvSpPr>
              <a:spLocks/>
            </p:cNvSpPr>
            <p:nvPr/>
          </p:nvSpPr>
          <p:spPr bwMode="auto">
            <a:xfrm>
              <a:off x="2944" y="1582"/>
              <a:ext cx="464" cy="212"/>
            </a:xfrm>
            <a:custGeom>
              <a:avLst/>
              <a:gdLst>
                <a:gd name="T0" fmla="*/ 760 w 235"/>
                <a:gd name="T1" fmla="*/ 1 h 227"/>
                <a:gd name="T2" fmla="*/ 993 w 235"/>
                <a:gd name="T3" fmla="*/ 3 h 227"/>
                <a:gd name="T4" fmla="*/ 1208 w 235"/>
                <a:gd name="T5" fmla="*/ 4 h 227"/>
                <a:gd name="T6" fmla="*/ 1368 w 235"/>
                <a:gd name="T7" fmla="*/ 7 h 227"/>
                <a:gd name="T8" fmla="*/ 1501 w 235"/>
                <a:gd name="T9" fmla="*/ 7 h 227"/>
                <a:gd name="T10" fmla="*/ 1580 w 235"/>
                <a:gd name="T11" fmla="*/ 10 h 227"/>
                <a:gd name="T12" fmla="*/ 1633 w 235"/>
                <a:gd name="T13" fmla="*/ 10 h 227"/>
                <a:gd name="T14" fmla="*/ 1684 w 235"/>
                <a:gd name="T15" fmla="*/ 11 h 227"/>
                <a:gd name="T16" fmla="*/ 1740 w 235"/>
                <a:gd name="T17" fmla="*/ 11 h 227"/>
                <a:gd name="T18" fmla="*/ 1769 w 235"/>
                <a:gd name="T19" fmla="*/ 11 h 227"/>
                <a:gd name="T20" fmla="*/ 1801 w 235"/>
                <a:gd name="T21" fmla="*/ 11 h 227"/>
                <a:gd name="T22" fmla="*/ 1801 w 235"/>
                <a:gd name="T23" fmla="*/ 26 h 227"/>
                <a:gd name="T24" fmla="*/ 1801 w 235"/>
                <a:gd name="T25" fmla="*/ 60 h 227"/>
                <a:gd name="T26" fmla="*/ 1801 w 235"/>
                <a:gd name="T27" fmla="*/ 105 h 227"/>
                <a:gd name="T28" fmla="*/ 1801 w 235"/>
                <a:gd name="T29" fmla="*/ 147 h 227"/>
                <a:gd name="T30" fmla="*/ 1801 w 235"/>
                <a:gd name="T31" fmla="*/ 178 h 227"/>
                <a:gd name="T32" fmla="*/ 1785 w 235"/>
                <a:gd name="T33" fmla="*/ 181 h 227"/>
                <a:gd name="T34" fmla="*/ 1761 w 235"/>
                <a:gd name="T35" fmla="*/ 173 h 227"/>
                <a:gd name="T36" fmla="*/ 1761 w 235"/>
                <a:gd name="T37" fmla="*/ 157 h 227"/>
                <a:gd name="T38" fmla="*/ 1732 w 235"/>
                <a:gd name="T39" fmla="*/ 142 h 227"/>
                <a:gd name="T40" fmla="*/ 1708 w 235"/>
                <a:gd name="T41" fmla="*/ 127 h 227"/>
                <a:gd name="T42" fmla="*/ 1676 w 235"/>
                <a:gd name="T43" fmla="*/ 119 h 227"/>
                <a:gd name="T44" fmla="*/ 1603 w 235"/>
                <a:gd name="T45" fmla="*/ 108 h 227"/>
                <a:gd name="T46" fmla="*/ 1477 w 235"/>
                <a:gd name="T47" fmla="*/ 95 h 227"/>
                <a:gd name="T48" fmla="*/ 1349 w 235"/>
                <a:gd name="T49" fmla="*/ 81 h 227"/>
                <a:gd name="T50" fmla="*/ 1224 w 235"/>
                <a:gd name="T51" fmla="*/ 70 h 227"/>
                <a:gd name="T52" fmla="*/ 1145 w 235"/>
                <a:gd name="T53" fmla="*/ 61 h 227"/>
                <a:gd name="T54" fmla="*/ 1048 w 235"/>
                <a:gd name="T55" fmla="*/ 55 h 227"/>
                <a:gd name="T56" fmla="*/ 892 w 235"/>
                <a:gd name="T57" fmla="*/ 46 h 227"/>
                <a:gd name="T58" fmla="*/ 725 w 235"/>
                <a:gd name="T59" fmla="*/ 35 h 227"/>
                <a:gd name="T60" fmla="*/ 577 w 235"/>
                <a:gd name="T61" fmla="*/ 27 h 227"/>
                <a:gd name="T62" fmla="*/ 484 w 235"/>
                <a:gd name="T63" fmla="*/ 22 h 227"/>
                <a:gd name="T64" fmla="*/ 460 w 235"/>
                <a:gd name="T65" fmla="*/ 21 h 227"/>
                <a:gd name="T66" fmla="*/ 363 w 235"/>
                <a:gd name="T67" fmla="*/ 19 h 227"/>
                <a:gd name="T68" fmla="*/ 237 w 235"/>
                <a:gd name="T69" fmla="*/ 14 h 227"/>
                <a:gd name="T70" fmla="*/ 101 w 235"/>
                <a:gd name="T71" fmla="*/ 10 h 227"/>
                <a:gd name="T72" fmla="*/ 16 w 235"/>
                <a:gd name="T73" fmla="*/ 7 h 227"/>
                <a:gd name="T74" fmla="*/ 16 w 235"/>
                <a:gd name="T75" fmla="*/ 7 h 227"/>
                <a:gd name="T76" fmla="*/ 77 w 235"/>
                <a:gd name="T77" fmla="*/ 6 h 227"/>
                <a:gd name="T78" fmla="*/ 152 w 235"/>
                <a:gd name="T79" fmla="*/ 5 h 227"/>
                <a:gd name="T80" fmla="*/ 253 w 235"/>
                <a:gd name="T81" fmla="*/ 3 h 227"/>
                <a:gd name="T82" fmla="*/ 393 w 235"/>
                <a:gd name="T83" fmla="*/ 1 h 227"/>
                <a:gd name="T84" fmla="*/ 592 w 235"/>
                <a:gd name="T85" fmla="*/ 0 h 2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5"/>
                <a:gd name="T130" fmla="*/ 0 h 227"/>
                <a:gd name="T131" fmla="*/ 235 w 235"/>
                <a:gd name="T132" fmla="*/ 227 h 2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5" h="227">
                  <a:moveTo>
                    <a:pt x="77" y="0"/>
                  </a:moveTo>
                  <a:lnTo>
                    <a:pt x="87" y="1"/>
                  </a:lnTo>
                  <a:lnTo>
                    <a:pt x="99" y="1"/>
                  </a:lnTo>
                  <a:lnTo>
                    <a:pt x="109" y="1"/>
                  </a:lnTo>
                  <a:lnTo>
                    <a:pt x="120" y="1"/>
                  </a:lnTo>
                  <a:lnTo>
                    <a:pt x="129" y="3"/>
                  </a:lnTo>
                  <a:lnTo>
                    <a:pt x="139" y="3"/>
                  </a:lnTo>
                  <a:lnTo>
                    <a:pt x="148" y="4"/>
                  </a:lnTo>
                  <a:lnTo>
                    <a:pt x="157" y="4"/>
                  </a:lnTo>
                  <a:lnTo>
                    <a:pt x="164" y="6"/>
                  </a:lnTo>
                  <a:lnTo>
                    <a:pt x="171" y="7"/>
                  </a:lnTo>
                  <a:lnTo>
                    <a:pt x="178" y="9"/>
                  </a:lnTo>
                  <a:lnTo>
                    <a:pt x="185" y="9"/>
                  </a:lnTo>
                  <a:lnTo>
                    <a:pt x="189" y="10"/>
                  </a:lnTo>
                  <a:lnTo>
                    <a:pt x="195" y="10"/>
                  </a:lnTo>
                  <a:lnTo>
                    <a:pt x="199" y="11"/>
                  </a:lnTo>
                  <a:lnTo>
                    <a:pt x="203" y="11"/>
                  </a:lnTo>
                  <a:lnTo>
                    <a:pt x="205" y="13"/>
                  </a:lnTo>
                  <a:lnTo>
                    <a:pt x="207" y="13"/>
                  </a:lnTo>
                  <a:lnTo>
                    <a:pt x="208" y="13"/>
                  </a:lnTo>
                  <a:lnTo>
                    <a:pt x="212" y="13"/>
                  </a:lnTo>
                  <a:lnTo>
                    <a:pt x="214" y="14"/>
                  </a:lnTo>
                  <a:lnTo>
                    <a:pt x="217" y="14"/>
                  </a:lnTo>
                  <a:lnTo>
                    <a:pt x="219" y="14"/>
                  </a:lnTo>
                  <a:lnTo>
                    <a:pt x="222" y="14"/>
                  </a:lnTo>
                  <a:lnTo>
                    <a:pt x="224" y="14"/>
                  </a:lnTo>
                  <a:lnTo>
                    <a:pt x="226" y="14"/>
                  </a:lnTo>
                  <a:lnTo>
                    <a:pt x="227" y="14"/>
                  </a:lnTo>
                  <a:lnTo>
                    <a:pt x="230" y="14"/>
                  </a:lnTo>
                  <a:lnTo>
                    <a:pt x="232" y="14"/>
                  </a:lnTo>
                  <a:lnTo>
                    <a:pt x="233" y="14"/>
                  </a:lnTo>
                  <a:lnTo>
                    <a:pt x="234" y="14"/>
                  </a:lnTo>
                  <a:lnTo>
                    <a:pt x="234" y="17"/>
                  </a:lnTo>
                  <a:lnTo>
                    <a:pt x="234" y="22"/>
                  </a:lnTo>
                  <a:lnTo>
                    <a:pt x="234" y="32"/>
                  </a:lnTo>
                  <a:lnTo>
                    <a:pt x="234" y="44"/>
                  </a:lnTo>
                  <a:lnTo>
                    <a:pt x="234" y="59"/>
                  </a:lnTo>
                  <a:lnTo>
                    <a:pt x="234" y="74"/>
                  </a:lnTo>
                  <a:lnTo>
                    <a:pt x="234" y="92"/>
                  </a:lnTo>
                  <a:lnTo>
                    <a:pt x="234" y="109"/>
                  </a:lnTo>
                  <a:lnTo>
                    <a:pt x="234" y="129"/>
                  </a:lnTo>
                  <a:lnTo>
                    <a:pt x="234" y="146"/>
                  </a:lnTo>
                  <a:lnTo>
                    <a:pt x="234" y="164"/>
                  </a:lnTo>
                  <a:lnTo>
                    <a:pt x="234" y="180"/>
                  </a:lnTo>
                  <a:lnTo>
                    <a:pt x="234" y="196"/>
                  </a:lnTo>
                  <a:lnTo>
                    <a:pt x="234" y="209"/>
                  </a:lnTo>
                  <a:lnTo>
                    <a:pt x="234" y="219"/>
                  </a:lnTo>
                  <a:lnTo>
                    <a:pt x="234" y="226"/>
                  </a:lnTo>
                  <a:lnTo>
                    <a:pt x="232" y="226"/>
                  </a:lnTo>
                  <a:lnTo>
                    <a:pt x="232" y="223"/>
                  </a:lnTo>
                  <a:lnTo>
                    <a:pt x="230" y="221"/>
                  </a:lnTo>
                  <a:lnTo>
                    <a:pt x="230" y="217"/>
                  </a:lnTo>
                  <a:lnTo>
                    <a:pt x="229" y="212"/>
                  </a:lnTo>
                  <a:lnTo>
                    <a:pt x="229" y="206"/>
                  </a:lnTo>
                  <a:lnTo>
                    <a:pt x="229" y="200"/>
                  </a:lnTo>
                  <a:lnTo>
                    <a:pt x="229" y="193"/>
                  </a:lnTo>
                  <a:lnTo>
                    <a:pt x="227" y="187"/>
                  </a:lnTo>
                  <a:lnTo>
                    <a:pt x="227" y="180"/>
                  </a:lnTo>
                  <a:lnTo>
                    <a:pt x="225" y="174"/>
                  </a:lnTo>
                  <a:lnTo>
                    <a:pt x="225" y="167"/>
                  </a:lnTo>
                  <a:lnTo>
                    <a:pt x="223" y="162"/>
                  </a:lnTo>
                  <a:lnTo>
                    <a:pt x="222" y="156"/>
                  </a:lnTo>
                  <a:lnTo>
                    <a:pt x="220" y="152"/>
                  </a:lnTo>
                  <a:lnTo>
                    <a:pt x="220" y="148"/>
                  </a:lnTo>
                  <a:lnTo>
                    <a:pt x="218" y="146"/>
                  </a:lnTo>
                  <a:lnTo>
                    <a:pt x="216" y="142"/>
                  </a:lnTo>
                  <a:lnTo>
                    <a:pt x="212" y="138"/>
                  </a:lnTo>
                  <a:lnTo>
                    <a:pt x="208" y="133"/>
                  </a:lnTo>
                  <a:lnTo>
                    <a:pt x="203" y="128"/>
                  </a:lnTo>
                  <a:lnTo>
                    <a:pt x="198" y="123"/>
                  </a:lnTo>
                  <a:lnTo>
                    <a:pt x="192" y="117"/>
                  </a:lnTo>
                  <a:lnTo>
                    <a:pt x="187" y="111"/>
                  </a:lnTo>
                  <a:lnTo>
                    <a:pt x="180" y="105"/>
                  </a:lnTo>
                  <a:lnTo>
                    <a:pt x="175" y="100"/>
                  </a:lnTo>
                  <a:lnTo>
                    <a:pt x="169" y="95"/>
                  </a:lnTo>
                  <a:lnTo>
                    <a:pt x="164" y="89"/>
                  </a:lnTo>
                  <a:lnTo>
                    <a:pt x="159" y="86"/>
                  </a:lnTo>
                  <a:lnTo>
                    <a:pt x="154" y="81"/>
                  </a:lnTo>
                  <a:lnTo>
                    <a:pt x="151" y="78"/>
                  </a:lnTo>
                  <a:lnTo>
                    <a:pt x="149" y="75"/>
                  </a:lnTo>
                  <a:lnTo>
                    <a:pt x="146" y="73"/>
                  </a:lnTo>
                  <a:lnTo>
                    <a:pt x="141" y="70"/>
                  </a:lnTo>
                  <a:lnTo>
                    <a:pt x="136" y="67"/>
                  </a:lnTo>
                  <a:lnTo>
                    <a:pt x="131" y="63"/>
                  </a:lnTo>
                  <a:lnTo>
                    <a:pt x="124" y="60"/>
                  </a:lnTo>
                  <a:lnTo>
                    <a:pt x="116" y="56"/>
                  </a:lnTo>
                  <a:lnTo>
                    <a:pt x="109" y="52"/>
                  </a:lnTo>
                  <a:lnTo>
                    <a:pt x="102" y="47"/>
                  </a:lnTo>
                  <a:lnTo>
                    <a:pt x="94" y="44"/>
                  </a:lnTo>
                  <a:lnTo>
                    <a:pt x="87" y="40"/>
                  </a:lnTo>
                  <a:lnTo>
                    <a:pt x="80" y="37"/>
                  </a:lnTo>
                  <a:lnTo>
                    <a:pt x="75" y="33"/>
                  </a:lnTo>
                  <a:lnTo>
                    <a:pt x="69" y="32"/>
                  </a:lnTo>
                  <a:lnTo>
                    <a:pt x="66" y="29"/>
                  </a:lnTo>
                  <a:lnTo>
                    <a:pt x="63" y="28"/>
                  </a:lnTo>
                  <a:lnTo>
                    <a:pt x="63" y="26"/>
                  </a:lnTo>
                  <a:lnTo>
                    <a:pt x="62" y="26"/>
                  </a:lnTo>
                  <a:lnTo>
                    <a:pt x="60" y="26"/>
                  </a:lnTo>
                  <a:lnTo>
                    <a:pt x="56" y="26"/>
                  </a:lnTo>
                  <a:lnTo>
                    <a:pt x="52" y="24"/>
                  </a:lnTo>
                  <a:lnTo>
                    <a:pt x="47" y="23"/>
                  </a:lnTo>
                  <a:lnTo>
                    <a:pt x="42" y="21"/>
                  </a:lnTo>
                  <a:lnTo>
                    <a:pt x="36" y="19"/>
                  </a:lnTo>
                  <a:lnTo>
                    <a:pt x="31" y="17"/>
                  </a:lnTo>
                  <a:lnTo>
                    <a:pt x="25" y="16"/>
                  </a:lnTo>
                  <a:lnTo>
                    <a:pt x="19" y="14"/>
                  </a:lnTo>
                  <a:lnTo>
                    <a:pt x="13" y="13"/>
                  </a:lnTo>
                  <a:lnTo>
                    <a:pt x="10" y="11"/>
                  </a:lnTo>
                  <a:lnTo>
                    <a:pt x="6" y="11"/>
                  </a:lnTo>
                  <a:lnTo>
                    <a:pt x="2" y="9"/>
                  </a:lnTo>
                  <a:lnTo>
                    <a:pt x="0" y="9"/>
                  </a:lnTo>
                  <a:lnTo>
                    <a:pt x="0" y="8"/>
                  </a:lnTo>
                  <a:lnTo>
                    <a:pt x="2" y="8"/>
                  </a:lnTo>
                  <a:lnTo>
                    <a:pt x="4" y="8"/>
                  </a:lnTo>
                  <a:lnTo>
                    <a:pt x="6" y="8"/>
                  </a:lnTo>
                  <a:lnTo>
                    <a:pt x="10" y="6"/>
                  </a:lnTo>
                  <a:lnTo>
                    <a:pt x="12" y="6"/>
                  </a:lnTo>
                  <a:lnTo>
                    <a:pt x="16" y="5"/>
                  </a:lnTo>
                  <a:lnTo>
                    <a:pt x="20" y="5"/>
                  </a:lnTo>
                  <a:lnTo>
                    <a:pt x="25" y="3"/>
                  </a:lnTo>
                  <a:lnTo>
                    <a:pt x="28" y="3"/>
                  </a:lnTo>
                  <a:lnTo>
                    <a:pt x="33" y="3"/>
                  </a:lnTo>
                  <a:lnTo>
                    <a:pt x="38" y="3"/>
                  </a:lnTo>
                  <a:lnTo>
                    <a:pt x="45" y="1"/>
                  </a:lnTo>
                  <a:lnTo>
                    <a:pt x="51" y="1"/>
                  </a:lnTo>
                  <a:lnTo>
                    <a:pt x="59" y="1"/>
                  </a:lnTo>
                  <a:lnTo>
                    <a:pt x="67" y="1"/>
                  </a:lnTo>
                  <a:lnTo>
                    <a:pt x="77" y="0"/>
                  </a:lnTo>
                </a:path>
              </a:pathLst>
            </a:custGeom>
            <a:solidFill>
              <a:srgbClr val="F8F8F8"/>
            </a:solidFill>
            <a:ln w="9525">
              <a:solidFill>
                <a:srgbClr val="C0C0C0"/>
              </a:solidFill>
              <a:round/>
              <a:headEnd/>
              <a:tailEnd/>
            </a:ln>
          </p:spPr>
          <p:txBody>
            <a:bodyPr/>
            <a:lstStyle/>
            <a:p>
              <a:endParaRPr lang="it-IT"/>
            </a:p>
          </p:txBody>
        </p:sp>
        <p:sp>
          <p:nvSpPr>
            <p:cNvPr id="17438" name="Freeform 18"/>
            <p:cNvSpPr>
              <a:spLocks/>
            </p:cNvSpPr>
            <p:nvPr/>
          </p:nvSpPr>
          <p:spPr bwMode="auto">
            <a:xfrm>
              <a:off x="2848" y="1567"/>
              <a:ext cx="574" cy="33"/>
            </a:xfrm>
            <a:custGeom>
              <a:avLst/>
              <a:gdLst>
                <a:gd name="T0" fmla="*/ 176 w 291"/>
                <a:gd name="T1" fmla="*/ 8 h 35"/>
                <a:gd name="T2" fmla="*/ 436 w 291"/>
                <a:gd name="T3" fmla="*/ 5 h 35"/>
                <a:gd name="T4" fmla="*/ 696 w 291"/>
                <a:gd name="T5" fmla="*/ 3 h 35"/>
                <a:gd name="T6" fmla="*/ 969 w 291"/>
                <a:gd name="T7" fmla="*/ 1 h 35"/>
                <a:gd name="T8" fmla="*/ 1229 w 291"/>
                <a:gd name="T9" fmla="*/ 1 h 35"/>
                <a:gd name="T10" fmla="*/ 1497 w 291"/>
                <a:gd name="T11" fmla="*/ 3 h 35"/>
                <a:gd name="T12" fmla="*/ 1752 w 291"/>
                <a:gd name="T13" fmla="*/ 5 h 35"/>
                <a:gd name="T14" fmla="*/ 2020 w 291"/>
                <a:gd name="T15" fmla="*/ 8 h 35"/>
                <a:gd name="T16" fmla="*/ 2148 w 291"/>
                <a:gd name="T17" fmla="*/ 8 h 35"/>
                <a:gd name="T18" fmla="*/ 2156 w 291"/>
                <a:gd name="T19" fmla="*/ 9 h 35"/>
                <a:gd name="T20" fmla="*/ 2172 w 291"/>
                <a:gd name="T21" fmla="*/ 9 h 35"/>
                <a:gd name="T22" fmla="*/ 2188 w 291"/>
                <a:gd name="T23" fmla="*/ 10 h 35"/>
                <a:gd name="T24" fmla="*/ 2201 w 291"/>
                <a:gd name="T25" fmla="*/ 11 h 35"/>
                <a:gd name="T26" fmla="*/ 2201 w 291"/>
                <a:gd name="T27" fmla="*/ 14 h 35"/>
                <a:gd name="T28" fmla="*/ 2217 w 291"/>
                <a:gd name="T29" fmla="*/ 16 h 35"/>
                <a:gd name="T30" fmla="*/ 2217 w 291"/>
                <a:gd name="T31" fmla="*/ 18 h 35"/>
                <a:gd name="T32" fmla="*/ 2225 w 291"/>
                <a:gd name="T33" fmla="*/ 20 h 35"/>
                <a:gd name="T34" fmla="*/ 2217 w 291"/>
                <a:gd name="T35" fmla="*/ 23 h 35"/>
                <a:gd name="T36" fmla="*/ 2217 w 291"/>
                <a:gd name="T37" fmla="*/ 24 h 35"/>
                <a:gd name="T38" fmla="*/ 2201 w 291"/>
                <a:gd name="T39" fmla="*/ 24 h 35"/>
                <a:gd name="T40" fmla="*/ 2201 w 291"/>
                <a:gd name="T41" fmla="*/ 25 h 35"/>
                <a:gd name="T42" fmla="*/ 2188 w 291"/>
                <a:gd name="T43" fmla="*/ 26 h 35"/>
                <a:gd name="T44" fmla="*/ 2180 w 291"/>
                <a:gd name="T45" fmla="*/ 27 h 35"/>
                <a:gd name="T46" fmla="*/ 2164 w 291"/>
                <a:gd name="T47" fmla="*/ 27 h 35"/>
                <a:gd name="T48" fmla="*/ 2156 w 291"/>
                <a:gd name="T49" fmla="*/ 25 h 35"/>
                <a:gd name="T50" fmla="*/ 2028 w 291"/>
                <a:gd name="T51" fmla="*/ 25 h 35"/>
                <a:gd name="T52" fmla="*/ 1767 w 291"/>
                <a:gd name="T53" fmla="*/ 23 h 35"/>
                <a:gd name="T54" fmla="*/ 1505 w 291"/>
                <a:gd name="T55" fmla="*/ 19 h 35"/>
                <a:gd name="T56" fmla="*/ 1237 w 291"/>
                <a:gd name="T57" fmla="*/ 17 h 35"/>
                <a:gd name="T58" fmla="*/ 976 w 291"/>
                <a:gd name="T59" fmla="*/ 17 h 35"/>
                <a:gd name="T60" fmla="*/ 696 w 291"/>
                <a:gd name="T61" fmla="*/ 19 h 35"/>
                <a:gd name="T62" fmla="*/ 436 w 291"/>
                <a:gd name="T63" fmla="*/ 23 h 35"/>
                <a:gd name="T64" fmla="*/ 191 w 291"/>
                <a:gd name="T65" fmla="*/ 25 h 35"/>
                <a:gd name="T66" fmla="*/ 71 w 291"/>
                <a:gd name="T67" fmla="*/ 26 h 35"/>
                <a:gd name="T68" fmla="*/ 55 w 291"/>
                <a:gd name="T69" fmla="*/ 28 h 35"/>
                <a:gd name="T70" fmla="*/ 47 w 291"/>
                <a:gd name="T71" fmla="*/ 28 h 35"/>
                <a:gd name="T72" fmla="*/ 32 w 291"/>
                <a:gd name="T73" fmla="*/ 27 h 35"/>
                <a:gd name="T74" fmla="*/ 24 w 291"/>
                <a:gd name="T75" fmla="*/ 25 h 35"/>
                <a:gd name="T76" fmla="*/ 16 w 291"/>
                <a:gd name="T77" fmla="*/ 25 h 35"/>
                <a:gd name="T78" fmla="*/ 8 w 291"/>
                <a:gd name="T79" fmla="*/ 24 h 35"/>
                <a:gd name="T80" fmla="*/ 0 w 291"/>
                <a:gd name="T81" fmla="*/ 23 h 35"/>
                <a:gd name="T82" fmla="*/ 0 w 291"/>
                <a:gd name="T83" fmla="*/ 20 h 35"/>
                <a:gd name="T84" fmla="*/ 0 w 291"/>
                <a:gd name="T85" fmla="*/ 18 h 35"/>
                <a:gd name="T86" fmla="*/ 8 w 291"/>
                <a:gd name="T87" fmla="*/ 16 h 35"/>
                <a:gd name="T88" fmla="*/ 16 w 291"/>
                <a:gd name="T89" fmla="*/ 14 h 35"/>
                <a:gd name="T90" fmla="*/ 24 w 291"/>
                <a:gd name="T91" fmla="*/ 11 h 35"/>
                <a:gd name="T92" fmla="*/ 39 w 291"/>
                <a:gd name="T93" fmla="*/ 11 h 35"/>
                <a:gd name="T94" fmla="*/ 47 w 291"/>
                <a:gd name="T95" fmla="*/ 9 h 35"/>
                <a:gd name="T96" fmla="*/ 63 w 291"/>
                <a:gd name="T97" fmla="*/ 9 h 35"/>
                <a:gd name="T98" fmla="*/ 77 w 291"/>
                <a:gd name="T99" fmla="*/ 8 h 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1"/>
                <a:gd name="T151" fmla="*/ 0 h 35"/>
                <a:gd name="T152" fmla="*/ 291 w 291"/>
                <a:gd name="T153" fmla="*/ 35 h 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1" h="35">
                  <a:moveTo>
                    <a:pt x="7" y="11"/>
                  </a:moveTo>
                  <a:lnTo>
                    <a:pt x="23" y="9"/>
                  </a:lnTo>
                  <a:lnTo>
                    <a:pt x="41" y="6"/>
                  </a:lnTo>
                  <a:lnTo>
                    <a:pt x="57" y="5"/>
                  </a:lnTo>
                  <a:lnTo>
                    <a:pt x="75" y="3"/>
                  </a:lnTo>
                  <a:lnTo>
                    <a:pt x="91" y="3"/>
                  </a:lnTo>
                  <a:lnTo>
                    <a:pt x="109" y="1"/>
                  </a:lnTo>
                  <a:lnTo>
                    <a:pt x="126" y="1"/>
                  </a:lnTo>
                  <a:lnTo>
                    <a:pt x="144" y="0"/>
                  </a:lnTo>
                  <a:lnTo>
                    <a:pt x="160" y="1"/>
                  </a:lnTo>
                  <a:lnTo>
                    <a:pt x="177" y="1"/>
                  </a:lnTo>
                  <a:lnTo>
                    <a:pt x="195" y="3"/>
                  </a:lnTo>
                  <a:lnTo>
                    <a:pt x="212" y="3"/>
                  </a:lnTo>
                  <a:lnTo>
                    <a:pt x="228" y="5"/>
                  </a:lnTo>
                  <a:lnTo>
                    <a:pt x="246" y="6"/>
                  </a:lnTo>
                  <a:lnTo>
                    <a:pt x="263" y="9"/>
                  </a:lnTo>
                  <a:lnTo>
                    <a:pt x="281" y="11"/>
                  </a:lnTo>
                  <a:lnTo>
                    <a:pt x="280" y="11"/>
                  </a:lnTo>
                  <a:lnTo>
                    <a:pt x="280" y="12"/>
                  </a:lnTo>
                  <a:lnTo>
                    <a:pt x="281" y="12"/>
                  </a:lnTo>
                  <a:lnTo>
                    <a:pt x="283" y="12"/>
                  </a:lnTo>
                  <a:lnTo>
                    <a:pt x="283" y="13"/>
                  </a:lnTo>
                  <a:lnTo>
                    <a:pt x="285" y="13"/>
                  </a:lnTo>
                  <a:lnTo>
                    <a:pt x="285" y="14"/>
                  </a:lnTo>
                  <a:lnTo>
                    <a:pt x="287" y="14"/>
                  </a:lnTo>
                  <a:lnTo>
                    <a:pt x="287" y="16"/>
                  </a:lnTo>
                  <a:lnTo>
                    <a:pt x="287" y="17"/>
                  </a:lnTo>
                  <a:lnTo>
                    <a:pt x="287" y="19"/>
                  </a:lnTo>
                  <a:lnTo>
                    <a:pt x="289" y="19"/>
                  </a:lnTo>
                  <a:lnTo>
                    <a:pt x="289" y="21"/>
                  </a:lnTo>
                  <a:lnTo>
                    <a:pt x="289" y="23"/>
                  </a:lnTo>
                  <a:lnTo>
                    <a:pt x="290" y="23"/>
                  </a:lnTo>
                  <a:lnTo>
                    <a:pt x="289" y="25"/>
                  </a:lnTo>
                  <a:lnTo>
                    <a:pt x="289" y="26"/>
                  </a:lnTo>
                  <a:lnTo>
                    <a:pt x="289" y="28"/>
                  </a:lnTo>
                  <a:lnTo>
                    <a:pt x="287" y="29"/>
                  </a:lnTo>
                  <a:lnTo>
                    <a:pt x="287" y="31"/>
                  </a:lnTo>
                  <a:lnTo>
                    <a:pt x="285" y="32"/>
                  </a:lnTo>
                  <a:lnTo>
                    <a:pt x="284" y="33"/>
                  </a:lnTo>
                  <a:lnTo>
                    <a:pt x="282" y="33"/>
                  </a:lnTo>
                  <a:lnTo>
                    <a:pt x="281" y="33"/>
                  </a:lnTo>
                  <a:lnTo>
                    <a:pt x="281" y="31"/>
                  </a:lnTo>
                  <a:lnTo>
                    <a:pt x="282" y="34"/>
                  </a:lnTo>
                  <a:lnTo>
                    <a:pt x="264" y="31"/>
                  </a:lnTo>
                  <a:lnTo>
                    <a:pt x="248" y="28"/>
                  </a:lnTo>
                  <a:lnTo>
                    <a:pt x="230" y="26"/>
                  </a:lnTo>
                  <a:lnTo>
                    <a:pt x="214" y="23"/>
                  </a:lnTo>
                  <a:lnTo>
                    <a:pt x="196" y="22"/>
                  </a:lnTo>
                  <a:lnTo>
                    <a:pt x="179" y="20"/>
                  </a:lnTo>
                  <a:lnTo>
                    <a:pt x="161" y="20"/>
                  </a:lnTo>
                  <a:lnTo>
                    <a:pt x="145" y="19"/>
                  </a:lnTo>
                  <a:lnTo>
                    <a:pt x="127" y="20"/>
                  </a:lnTo>
                  <a:lnTo>
                    <a:pt x="109" y="20"/>
                  </a:lnTo>
                  <a:lnTo>
                    <a:pt x="91" y="22"/>
                  </a:lnTo>
                  <a:lnTo>
                    <a:pt x="75" y="23"/>
                  </a:lnTo>
                  <a:lnTo>
                    <a:pt x="57" y="26"/>
                  </a:lnTo>
                  <a:lnTo>
                    <a:pt x="41" y="28"/>
                  </a:lnTo>
                  <a:lnTo>
                    <a:pt x="25" y="31"/>
                  </a:lnTo>
                  <a:lnTo>
                    <a:pt x="8" y="34"/>
                  </a:lnTo>
                  <a:lnTo>
                    <a:pt x="9" y="32"/>
                  </a:lnTo>
                  <a:lnTo>
                    <a:pt x="7" y="34"/>
                  </a:lnTo>
                  <a:lnTo>
                    <a:pt x="6" y="34"/>
                  </a:lnTo>
                  <a:lnTo>
                    <a:pt x="4" y="34"/>
                  </a:lnTo>
                  <a:lnTo>
                    <a:pt x="4" y="33"/>
                  </a:lnTo>
                  <a:lnTo>
                    <a:pt x="3" y="33"/>
                  </a:lnTo>
                  <a:lnTo>
                    <a:pt x="3" y="31"/>
                  </a:lnTo>
                  <a:lnTo>
                    <a:pt x="2" y="31"/>
                  </a:lnTo>
                  <a:lnTo>
                    <a:pt x="2" y="30"/>
                  </a:lnTo>
                  <a:lnTo>
                    <a:pt x="1" y="30"/>
                  </a:lnTo>
                  <a:lnTo>
                    <a:pt x="1" y="28"/>
                  </a:lnTo>
                  <a:lnTo>
                    <a:pt x="0" y="28"/>
                  </a:lnTo>
                  <a:lnTo>
                    <a:pt x="0" y="27"/>
                  </a:lnTo>
                  <a:lnTo>
                    <a:pt x="0" y="25"/>
                  </a:lnTo>
                  <a:lnTo>
                    <a:pt x="0" y="23"/>
                  </a:lnTo>
                  <a:lnTo>
                    <a:pt x="0" y="21"/>
                  </a:lnTo>
                  <a:lnTo>
                    <a:pt x="1" y="19"/>
                  </a:lnTo>
                  <a:lnTo>
                    <a:pt x="2" y="17"/>
                  </a:lnTo>
                  <a:lnTo>
                    <a:pt x="2" y="16"/>
                  </a:lnTo>
                  <a:lnTo>
                    <a:pt x="3" y="14"/>
                  </a:lnTo>
                  <a:lnTo>
                    <a:pt x="5" y="14"/>
                  </a:lnTo>
                  <a:lnTo>
                    <a:pt x="6" y="12"/>
                  </a:lnTo>
                  <a:lnTo>
                    <a:pt x="8" y="12"/>
                  </a:lnTo>
                  <a:lnTo>
                    <a:pt x="10" y="11"/>
                  </a:lnTo>
                  <a:lnTo>
                    <a:pt x="7" y="11"/>
                  </a:lnTo>
                </a:path>
              </a:pathLst>
            </a:custGeom>
            <a:solidFill>
              <a:srgbClr val="F8F8F8"/>
            </a:solidFill>
            <a:ln w="18732">
              <a:solidFill>
                <a:srgbClr val="DDDDDD"/>
              </a:solidFill>
              <a:round/>
              <a:headEnd/>
              <a:tailEnd/>
            </a:ln>
          </p:spPr>
          <p:txBody>
            <a:bodyPr/>
            <a:lstStyle/>
            <a:p>
              <a:endParaRPr lang="it-IT"/>
            </a:p>
          </p:txBody>
        </p:sp>
        <p:sp>
          <p:nvSpPr>
            <p:cNvPr id="17439" name="Freeform 19"/>
            <p:cNvSpPr>
              <a:spLocks/>
            </p:cNvSpPr>
            <p:nvPr/>
          </p:nvSpPr>
          <p:spPr bwMode="auto">
            <a:xfrm>
              <a:off x="2678" y="1270"/>
              <a:ext cx="911" cy="309"/>
            </a:xfrm>
            <a:custGeom>
              <a:avLst/>
              <a:gdLst>
                <a:gd name="T0" fmla="*/ 2201 w 462"/>
                <a:gd name="T1" fmla="*/ 255 h 333"/>
                <a:gd name="T2" fmla="*/ 2668 w 462"/>
                <a:gd name="T3" fmla="*/ 261 h 333"/>
                <a:gd name="T4" fmla="*/ 2838 w 462"/>
                <a:gd name="T5" fmla="*/ 265 h 333"/>
                <a:gd name="T6" fmla="*/ 2861 w 462"/>
                <a:gd name="T7" fmla="*/ 252 h 333"/>
                <a:gd name="T8" fmla="*/ 2897 w 462"/>
                <a:gd name="T9" fmla="*/ 227 h 333"/>
                <a:gd name="T10" fmla="*/ 2974 w 462"/>
                <a:gd name="T11" fmla="*/ 201 h 333"/>
                <a:gd name="T12" fmla="*/ 3052 w 462"/>
                <a:gd name="T13" fmla="*/ 184 h 333"/>
                <a:gd name="T14" fmla="*/ 3321 w 462"/>
                <a:gd name="T15" fmla="*/ 182 h 333"/>
                <a:gd name="T16" fmla="*/ 3220 w 462"/>
                <a:gd name="T17" fmla="*/ 148 h 333"/>
                <a:gd name="T18" fmla="*/ 2981 w 462"/>
                <a:gd name="T19" fmla="*/ 150 h 333"/>
                <a:gd name="T20" fmla="*/ 2865 w 462"/>
                <a:gd name="T21" fmla="*/ 144 h 333"/>
                <a:gd name="T22" fmla="*/ 2832 w 462"/>
                <a:gd name="T23" fmla="*/ 150 h 333"/>
                <a:gd name="T24" fmla="*/ 2713 w 462"/>
                <a:gd name="T25" fmla="*/ 151 h 333"/>
                <a:gd name="T26" fmla="*/ 2713 w 462"/>
                <a:gd name="T27" fmla="*/ 136 h 333"/>
                <a:gd name="T28" fmla="*/ 2816 w 462"/>
                <a:gd name="T29" fmla="*/ 143 h 333"/>
                <a:gd name="T30" fmla="*/ 2865 w 462"/>
                <a:gd name="T31" fmla="*/ 137 h 333"/>
                <a:gd name="T32" fmla="*/ 2997 w 462"/>
                <a:gd name="T33" fmla="*/ 133 h 333"/>
                <a:gd name="T34" fmla="*/ 3037 w 462"/>
                <a:gd name="T35" fmla="*/ 109 h 333"/>
                <a:gd name="T36" fmla="*/ 2952 w 462"/>
                <a:gd name="T37" fmla="*/ 102 h 333"/>
                <a:gd name="T38" fmla="*/ 2952 w 462"/>
                <a:gd name="T39" fmla="*/ 98 h 333"/>
                <a:gd name="T40" fmla="*/ 3084 w 462"/>
                <a:gd name="T41" fmla="*/ 101 h 333"/>
                <a:gd name="T42" fmla="*/ 3376 w 462"/>
                <a:gd name="T43" fmla="*/ 99 h 333"/>
                <a:gd name="T44" fmla="*/ 3512 w 462"/>
                <a:gd name="T45" fmla="*/ 87 h 333"/>
                <a:gd name="T46" fmla="*/ 3488 w 462"/>
                <a:gd name="T47" fmla="*/ 56 h 333"/>
                <a:gd name="T48" fmla="*/ 3305 w 462"/>
                <a:gd name="T49" fmla="*/ 43 h 333"/>
                <a:gd name="T50" fmla="*/ 3417 w 462"/>
                <a:gd name="T51" fmla="*/ 42 h 333"/>
                <a:gd name="T52" fmla="*/ 3433 w 462"/>
                <a:gd name="T53" fmla="*/ 28 h 333"/>
                <a:gd name="T54" fmla="*/ 3281 w 462"/>
                <a:gd name="T55" fmla="*/ 28 h 333"/>
                <a:gd name="T56" fmla="*/ 3329 w 462"/>
                <a:gd name="T57" fmla="*/ 18 h 333"/>
                <a:gd name="T58" fmla="*/ 3390 w 462"/>
                <a:gd name="T59" fmla="*/ 17 h 333"/>
                <a:gd name="T60" fmla="*/ 3433 w 462"/>
                <a:gd name="T61" fmla="*/ 2 h 333"/>
                <a:gd name="T62" fmla="*/ 1863 w 462"/>
                <a:gd name="T63" fmla="*/ 6 h 333"/>
                <a:gd name="T64" fmla="*/ 183 w 462"/>
                <a:gd name="T65" fmla="*/ 5 h 333"/>
                <a:gd name="T66" fmla="*/ 108 w 462"/>
                <a:gd name="T67" fmla="*/ 16 h 333"/>
                <a:gd name="T68" fmla="*/ 175 w 462"/>
                <a:gd name="T69" fmla="*/ 17 h 333"/>
                <a:gd name="T70" fmla="*/ 260 w 462"/>
                <a:gd name="T71" fmla="*/ 28 h 333"/>
                <a:gd name="T72" fmla="*/ 63 w 462"/>
                <a:gd name="T73" fmla="*/ 28 h 333"/>
                <a:gd name="T74" fmla="*/ 55 w 462"/>
                <a:gd name="T75" fmla="*/ 41 h 333"/>
                <a:gd name="T76" fmla="*/ 175 w 462"/>
                <a:gd name="T77" fmla="*/ 42 h 333"/>
                <a:gd name="T78" fmla="*/ 32 w 462"/>
                <a:gd name="T79" fmla="*/ 54 h 333"/>
                <a:gd name="T80" fmla="*/ 0 w 462"/>
                <a:gd name="T81" fmla="*/ 76 h 333"/>
                <a:gd name="T82" fmla="*/ 77 w 462"/>
                <a:gd name="T83" fmla="*/ 96 h 333"/>
                <a:gd name="T84" fmla="*/ 552 w 462"/>
                <a:gd name="T85" fmla="*/ 97 h 333"/>
                <a:gd name="T86" fmla="*/ 568 w 462"/>
                <a:gd name="T87" fmla="*/ 101 h 333"/>
                <a:gd name="T88" fmla="*/ 489 w 462"/>
                <a:gd name="T89" fmla="*/ 105 h 333"/>
                <a:gd name="T90" fmla="*/ 467 w 462"/>
                <a:gd name="T91" fmla="*/ 124 h 333"/>
                <a:gd name="T92" fmla="*/ 536 w 462"/>
                <a:gd name="T93" fmla="*/ 135 h 333"/>
                <a:gd name="T94" fmla="*/ 637 w 462"/>
                <a:gd name="T95" fmla="*/ 137 h 333"/>
                <a:gd name="T96" fmla="*/ 680 w 462"/>
                <a:gd name="T97" fmla="*/ 142 h 333"/>
                <a:gd name="T98" fmla="*/ 789 w 462"/>
                <a:gd name="T99" fmla="*/ 137 h 333"/>
                <a:gd name="T100" fmla="*/ 797 w 462"/>
                <a:gd name="T101" fmla="*/ 149 h 333"/>
                <a:gd name="T102" fmla="*/ 696 w 462"/>
                <a:gd name="T103" fmla="*/ 151 h 333"/>
                <a:gd name="T104" fmla="*/ 653 w 462"/>
                <a:gd name="T105" fmla="*/ 144 h 333"/>
                <a:gd name="T106" fmla="*/ 544 w 462"/>
                <a:gd name="T107" fmla="*/ 150 h 333"/>
                <a:gd name="T108" fmla="*/ 315 w 462"/>
                <a:gd name="T109" fmla="*/ 148 h 333"/>
                <a:gd name="T110" fmla="*/ 183 w 462"/>
                <a:gd name="T111" fmla="*/ 179 h 333"/>
                <a:gd name="T112" fmla="*/ 408 w 462"/>
                <a:gd name="T113" fmla="*/ 186 h 333"/>
                <a:gd name="T114" fmla="*/ 467 w 462"/>
                <a:gd name="T115" fmla="*/ 200 h 333"/>
                <a:gd name="T116" fmla="*/ 592 w 462"/>
                <a:gd name="T117" fmla="*/ 222 h 333"/>
                <a:gd name="T118" fmla="*/ 661 w 462"/>
                <a:gd name="T119" fmla="*/ 248 h 333"/>
                <a:gd name="T120" fmla="*/ 720 w 462"/>
                <a:gd name="T121" fmla="*/ 264 h 333"/>
                <a:gd name="T122" fmla="*/ 1280 w 462"/>
                <a:gd name="T123" fmla="*/ 257 h 333"/>
                <a:gd name="T124" fmla="*/ 1556 w 462"/>
                <a:gd name="T125" fmla="*/ 255 h 3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2"/>
                <a:gd name="T190" fmla="*/ 0 h 333"/>
                <a:gd name="T191" fmla="*/ 462 w 462"/>
                <a:gd name="T192" fmla="*/ 333 h 3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2" h="333">
                  <a:moveTo>
                    <a:pt x="228" y="318"/>
                  </a:moveTo>
                  <a:lnTo>
                    <a:pt x="228" y="319"/>
                  </a:lnTo>
                  <a:lnTo>
                    <a:pt x="230" y="319"/>
                  </a:lnTo>
                  <a:lnTo>
                    <a:pt x="232" y="319"/>
                  </a:lnTo>
                  <a:lnTo>
                    <a:pt x="235" y="319"/>
                  </a:lnTo>
                  <a:lnTo>
                    <a:pt x="239" y="319"/>
                  </a:lnTo>
                  <a:lnTo>
                    <a:pt x="244" y="319"/>
                  </a:lnTo>
                  <a:lnTo>
                    <a:pt x="250" y="319"/>
                  </a:lnTo>
                  <a:lnTo>
                    <a:pt x="255" y="319"/>
                  </a:lnTo>
                  <a:lnTo>
                    <a:pt x="260" y="319"/>
                  </a:lnTo>
                  <a:lnTo>
                    <a:pt x="265" y="319"/>
                  </a:lnTo>
                  <a:lnTo>
                    <a:pt x="270" y="319"/>
                  </a:lnTo>
                  <a:lnTo>
                    <a:pt x="276" y="319"/>
                  </a:lnTo>
                  <a:lnTo>
                    <a:pt x="279" y="319"/>
                  </a:lnTo>
                  <a:lnTo>
                    <a:pt x="284" y="319"/>
                  </a:lnTo>
                  <a:lnTo>
                    <a:pt x="287" y="319"/>
                  </a:lnTo>
                  <a:lnTo>
                    <a:pt x="291" y="319"/>
                  </a:lnTo>
                  <a:lnTo>
                    <a:pt x="294" y="321"/>
                  </a:lnTo>
                  <a:lnTo>
                    <a:pt x="297" y="321"/>
                  </a:lnTo>
                  <a:lnTo>
                    <a:pt x="301" y="321"/>
                  </a:lnTo>
                  <a:lnTo>
                    <a:pt x="305" y="321"/>
                  </a:lnTo>
                  <a:lnTo>
                    <a:pt x="308" y="323"/>
                  </a:lnTo>
                  <a:lnTo>
                    <a:pt x="312" y="323"/>
                  </a:lnTo>
                  <a:lnTo>
                    <a:pt x="316" y="323"/>
                  </a:lnTo>
                  <a:lnTo>
                    <a:pt x="321" y="323"/>
                  </a:lnTo>
                  <a:lnTo>
                    <a:pt x="324" y="325"/>
                  </a:lnTo>
                  <a:lnTo>
                    <a:pt x="328" y="325"/>
                  </a:lnTo>
                  <a:lnTo>
                    <a:pt x="332" y="326"/>
                  </a:lnTo>
                  <a:lnTo>
                    <a:pt x="337" y="326"/>
                  </a:lnTo>
                  <a:lnTo>
                    <a:pt x="340" y="327"/>
                  </a:lnTo>
                  <a:lnTo>
                    <a:pt x="344" y="327"/>
                  </a:lnTo>
                  <a:lnTo>
                    <a:pt x="348" y="327"/>
                  </a:lnTo>
                  <a:lnTo>
                    <a:pt x="351" y="327"/>
                  </a:lnTo>
                  <a:lnTo>
                    <a:pt x="351" y="328"/>
                  </a:lnTo>
                  <a:lnTo>
                    <a:pt x="353" y="328"/>
                  </a:lnTo>
                  <a:lnTo>
                    <a:pt x="354" y="328"/>
                  </a:lnTo>
                  <a:lnTo>
                    <a:pt x="356" y="328"/>
                  </a:lnTo>
                  <a:lnTo>
                    <a:pt x="358" y="328"/>
                  </a:lnTo>
                  <a:lnTo>
                    <a:pt x="359" y="328"/>
                  </a:lnTo>
                  <a:lnTo>
                    <a:pt x="361" y="328"/>
                  </a:lnTo>
                  <a:lnTo>
                    <a:pt x="361" y="330"/>
                  </a:lnTo>
                  <a:lnTo>
                    <a:pt x="363" y="330"/>
                  </a:lnTo>
                  <a:lnTo>
                    <a:pt x="364" y="330"/>
                  </a:lnTo>
                  <a:lnTo>
                    <a:pt x="366" y="330"/>
                  </a:lnTo>
                  <a:lnTo>
                    <a:pt x="367" y="332"/>
                  </a:lnTo>
                  <a:lnTo>
                    <a:pt x="369" y="332"/>
                  </a:lnTo>
                  <a:lnTo>
                    <a:pt x="370" y="332"/>
                  </a:lnTo>
                  <a:lnTo>
                    <a:pt x="372" y="332"/>
                  </a:lnTo>
                  <a:lnTo>
                    <a:pt x="370" y="332"/>
                  </a:lnTo>
                  <a:lnTo>
                    <a:pt x="370" y="331"/>
                  </a:lnTo>
                  <a:lnTo>
                    <a:pt x="370" y="330"/>
                  </a:lnTo>
                  <a:lnTo>
                    <a:pt x="370" y="328"/>
                  </a:lnTo>
                  <a:lnTo>
                    <a:pt x="370" y="327"/>
                  </a:lnTo>
                  <a:lnTo>
                    <a:pt x="371" y="325"/>
                  </a:lnTo>
                  <a:lnTo>
                    <a:pt x="371" y="323"/>
                  </a:lnTo>
                  <a:lnTo>
                    <a:pt x="371" y="321"/>
                  </a:lnTo>
                  <a:lnTo>
                    <a:pt x="373" y="319"/>
                  </a:lnTo>
                  <a:lnTo>
                    <a:pt x="373" y="318"/>
                  </a:lnTo>
                  <a:lnTo>
                    <a:pt x="373" y="316"/>
                  </a:lnTo>
                  <a:lnTo>
                    <a:pt x="374" y="315"/>
                  </a:lnTo>
                  <a:lnTo>
                    <a:pt x="374" y="313"/>
                  </a:lnTo>
                  <a:lnTo>
                    <a:pt x="374" y="312"/>
                  </a:lnTo>
                  <a:lnTo>
                    <a:pt x="374" y="310"/>
                  </a:lnTo>
                  <a:lnTo>
                    <a:pt x="374" y="308"/>
                  </a:lnTo>
                  <a:lnTo>
                    <a:pt x="374" y="306"/>
                  </a:lnTo>
                  <a:lnTo>
                    <a:pt x="374" y="303"/>
                  </a:lnTo>
                  <a:lnTo>
                    <a:pt x="374" y="302"/>
                  </a:lnTo>
                  <a:lnTo>
                    <a:pt x="375" y="298"/>
                  </a:lnTo>
                  <a:lnTo>
                    <a:pt x="375" y="296"/>
                  </a:lnTo>
                  <a:lnTo>
                    <a:pt x="375" y="295"/>
                  </a:lnTo>
                  <a:lnTo>
                    <a:pt x="375" y="293"/>
                  </a:lnTo>
                  <a:lnTo>
                    <a:pt x="377" y="289"/>
                  </a:lnTo>
                  <a:lnTo>
                    <a:pt x="377" y="287"/>
                  </a:lnTo>
                  <a:lnTo>
                    <a:pt x="378" y="286"/>
                  </a:lnTo>
                  <a:lnTo>
                    <a:pt x="378" y="284"/>
                  </a:lnTo>
                  <a:lnTo>
                    <a:pt x="380" y="281"/>
                  </a:lnTo>
                  <a:lnTo>
                    <a:pt x="380" y="280"/>
                  </a:lnTo>
                  <a:lnTo>
                    <a:pt x="380" y="278"/>
                  </a:lnTo>
                  <a:lnTo>
                    <a:pt x="380" y="277"/>
                  </a:lnTo>
                  <a:lnTo>
                    <a:pt x="381" y="274"/>
                  </a:lnTo>
                  <a:lnTo>
                    <a:pt x="381" y="273"/>
                  </a:lnTo>
                  <a:lnTo>
                    <a:pt x="383" y="271"/>
                  </a:lnTo>
                  <a:lnTo>
                    <a:pt x="383" y="269"/>
                  </a:lnTo>
                  <a:lnTo>
                    <a:pt x="385" y="265"/>
                  </a:lnTo>
                  <a:lnTo>
                    <a:pt x="385" y="263"/>
                  </a:lnTo>
                  <a:lnTo>
                    <a:pt x="385" y="262"/>
                  </a:lnTo>
                  <a:lnTo>
                    <a:pt x="385" y="260"/>
                  </a:lnTo>
                  <a:lnTo>
                    <a:pt x="386" y="257"/>
                  </a:lnTo>
                  <a:lnTo>
                    <a:pt x="386" y="255"/>
                  </a:lnTo>
                  <a:lnTo>
                    <a:pt x="388" y="254"/>
                  </a:lnTo>
                  <a:lnTo>
                    <a:pt x="388" y="252"/>
                  </a:lnTo>
                  <a:lnTo>
                    <a:pt x="389" y="249"/>
                  </a:lnTo>
                  <a:lnTo>
                    <a:pt x="389" y="247"/>
                  </a:lnTo>
                  <a:lnTo>
                    <a:pt x="389" y="245"/>
                  </a:lnTo>
                  <a:lnTo>
                    <a:pt x="390" y="243"/>
                  </a:lnTo>
                  <a:lnTo>
                    <a:pt x="390" y="242"/>
                  </a:lnTo>
                  <a:lnTo>
                    <a:pt x="391" y="240"/>
                  </a:lnTo>
                  <a:lnTo>
                    <a:pt x="393" y="238"/>
                  </a:lnTo>
                  <a:lnTo>
                    <a:pt x="393" y="236"/>
                  </a:lnTo>
                  <a:lnTo>
                    <a:pt x="394" y="235"/>
                  </a:lnTo>
                  <a:lnTo>
                    <a:pt x="394" y="234"/>
                  </a:lnTo>
                  <a:lnTo>
                    <a:pt x="396" y="232"/>
                  </a:lnTo>
                  <a:lnTo>
                    <a:pt x="398" y="230"/>
                  </a:lnTo>
                  <a:lnTo>
                    <a:pt x="400" y="228"/>
                  </a:lnTo>
                  <a:lnTo>
                    <a:pt x="401" y="228"/>
                  </a:lnTo>
                  <a:lnTo>
                    <a:pt x="403" y="227"/>
                  </a:lnTo>
                  <a:lnTo>
                    <a:pt x="405" y="227"/>
                  </a:lnTo>
                  <a:lnTo>
                    <a:pt x="408" y="226"/>
                  </a:lnTo>
                  <a:lnTo>
                    <a:pt x="409" y="226"/>
                  </a:lnTo>
                  <a:lnTo>
                    <a:pt x="413" y="226"/>
                  </a:lnTo>
                  <a:lnTo>
                    <a:pt x="415" y="226"/>
                  </a:lnTo>
                  <a:lnTo>
                    <a:pt x="419" y="226"/>
                  </a:lnTo>
                  <a:lnTo>
                    <a:pt x="421" y="227"/>
                  </a:lnTo>
                  <a:lnTo>
                    <a:pt x="424" y="227"/>
                  </a:lnTo>
                  <a:lnTo>
                    <a:pt x="425" y="227"/>
                  </a:lnTo>
                  <a:lnTo>
                    <a:pt x="428" y="227"/>
                  </a:lnTo>
                  <a:lnTo>
                    <a:pt x="430" y="227"/>
                  </a:lnTo>
                  <a:lnTo>
                    <a:pt x="432" y="227"/>
                  </a:lnTo>
                  <a:lnTo>
                    <a:pt x="433" y="227"/>
                  </a:lnTo>
                  <a:lnTo>
                    <a:pt x="434" y="226"/>
                  </a:lnTo>
                  <a:lnTo>
                    <a:pt x="433" y="226"/>
                  </a:lnTo>
                  <a:lnTo>
                    <a:pt x="433" y="224"/>
                  </a:lnTo>
                  <a:lnTo>
                    <a:pt x="431" y="222"/>
                  </a:lnTo>
                  <a:lnTo>
                    <a:pt x="431" y="219"/>
                  </a:lnTo>
                  <a:lnTo>
                    <a:pt x="429" y="215"/>
                  </a:lnTo>
                  <a:lnTo>
                    <a:pt x="428" y="212"/>
                  </a:lnTo>
                  <a:lnTo>
                    <a:pt x="427" y="208"/>
                  </a:lnTo>
                  <a:lnTo>
                    <a:pt x="427" y="205"/>
                  </a:lnTo>
                  <a:lnTo>
                    <a:pt x="425" y="202"/>
                  </a:lnTo>
                  <a:lnTo>
                    <a:pt x="423" y="198"/>
                  </a:lnTo>
                  <a:lnTo>
                    <a:pt x="421" y="195"/>
                  </a:lnTo>
                  <a:lnTo>
                    <a:pt x="421" y="191"/>
                  </a:lnTo>
                  <a:lnTo>
                    <a:pt x="420" y="189"/>
                  </a:lnTo>
                  <a:lnTo>
                    <a:pt x="420" y="187"/>
                  </a:lnTo>
                  <a:lnTo>
                    <a:pt x="420" y="185"/>
                  </a:lnTo>
                  <a:lnTo>
                    <a:pt x="420" y="183"/>
                  </a:lnTo>
                  <a:lnTo>
                    <a:pt x="418" y="185"/>
                  </a:lnTo>
                  <a:lnTo>
                    <a:pt x="417" y="185"/>
                  </a:lnTo>
                  <a:lnTo>
                    <a:pt x="415" y="185"/>
                  </a:lnTo>
                  <a:lnTo>
                    <a:pt x="413" y="185"/>
                  </a:lnTo>
                  <a:lnTo>
                    <a:pt x="410" y="187"/>
                  </a:lnTo>
                  <a:lnTo>
                    <a:pt x="408" y="187"/>
                  </a:lnTo>
                  <a:lnTo>
                    <a:pt x="406" y="187"/>
                  </a:lnTo>
                  <a:lnTo>
                    <a:pt x="404" y="187"/>
                  </a:lnTo>
                  <a:lnTo>
                    <a:pt x="401" y="188"/>
                  </a:lnTo>
                  <a:lnTo>
                    <a:pt x="399" y="188"/>
                  </a:lnTo>
                  <a:lnTo>
                    <a:pt x="396" y="188"/>
                  </a:lnTo>
                  <a:lnTo>
                    <a:pt x="394" y="188"/>
                  </a:lnTo>
                  <a:lnTo>
                    <a:pt x="392" y="189"/>
                  </a:lnTo>
                  <a:lnTo>
                    <a:pt x="390" y="189"/>
                  </a:lnTo>
                  <a:lnTo>
                    <a:pt x="389" y="189"/>
                  </a:lnTo>
                  <a:lnTo>
                    <a:pt x="388" y="189"/>
                  </a:lnTo>
                  <a:lnTo>
                    <a:pt x="386" y="189"/>
                  </a:lnTo>
                  <a:lnTo>
                    <a:pt x="386" y="188"/>
                  </a:lnTo>
                  <a:lnTo>
                    <a:pt x="384" y="188"/>
                  </a:lnTo>
                  <a:lnTo>
                    <a:pt x="384" y="186"/>
                  </a:lnTo>
                  <a:lnTo>
                    <a:pt x="382" y="186"/>
                  </a:lnTo>
                  <a:lnTo>
                    <a:pt x="382" y="184"/>
                  </a:lnTo>
                  <a:lnTo>
                    <a:pt x="380" y="184"/>
                  </a:lnTo>
                  <a:lnTo>
                    <a:pt x="380" y="182"/>
                  </a:lnTo>
                  <a:lnTo>
                    <a:pt x="378" y="182"/>
                  </a:lnTo>
                  <a:lnTo>
                    <a:pt x="378" y="180"/>
                  </a:lnTo>
                  <a:lnTo>
                    <a:pt x="376" y="180"/>
                  </a:lnTo>
                  <a:lnTo>
                    <a:pt x="374" y="180"/>
                  </a:lnTo>
                  <a:lnTo>
                    <a:pt x="374" y="179"/>
                  </a:lnTo>
                  <a:lnTo>
                    <a:pt x="373" y="180"/>
                  </a:lnTo>
                  <a:lnTo>
                    <a:pt x="373" y="181"/>
                  </a:lnTo>
                  <a:lnTo>
                    <a:pt x="372" y="183"/>
                  </a:lnTo>
                  <a:lnTo>
                    <a:pt x="372" y="184"/>
                  </a:lnTo>
                  <a:lnTo>
                    <a:pt x="370" y="186"/>
                  </a:lnTo>
                  <a:lnTo>
                    <a:pt x="370" y="188"/>
                  </a:lnTo>
                  <a:lnTo>
                    <a:pt x="369" y="189"/>
                  </a:lnTo>
                  <a:lnTo>
                    <a:pt x="367" y="190"/>
                  </a:lnTo>
                  <a:lnTo>
                    <a:pt x="365" y="190"/>
                  </a:lnTo>
                  <a:lnTo>
                    <a:pt x="364" y="190"/>
                  </a:lnTo>
                  <a:lnTo>
                    <a:pt x="362" y="190"/>
                  </a:lnTo>
                  <a:lnTo>
                    <a:pt x="360" y="190"/>
                  </a:lnTo>
                  <a:lnTo>
                    <a:pt x="359" y="190"/>
                  </a:lnTo>
                  <a:lnTo>
                    <a:pt x="358" y="190"/>
                  </a:lnTo>
                  <a:lnTo>
                    <a:pt x="356" y="190"/>
                  </a:lnTo>
                  <a:lnTo>
                    <a:pt x="354" y="190"/>
                  </a:lnTo>
                  <a:lnTo>
                    <a:pt x="354" y="189"/>
                  </a:lnTo>
                  <a:lnTo>
                    <a:pt x="354" y="188"/>
                  </a:lnTo>
                  <a:lnTo>
                    <a:pt x="354" y="187"/>
                  </a:lnTo>
                  <a:lnTo>
                    <a:pt x="354" y="185"/>
                  </a:lnTo>
                  <a:lnTo>
                    <a:pt x="354" y="183"/>
                  </a:lnTo>
                  <a:lnTo>
                    <a:pt x="354" y="182"/>
                  </a:lnTo>
                  <a:lnTo>
                    <a:pt x="354" y="180"/>
                  </a:lnTo>
                  <a:lnTo>
                    <a:pt x="354" y="178"/>
                  </a:lnTo>
                  <a:lnTo>
                    <a:pt x="354" y="177"/>
                  </a:lnTo>
                  <a:lnTo>
                    <a:pt x="354" y="176"/>
                  </a:lnTo>
                  <a:lnTo>
                    <a:pt x="354" y="174"/>
                  </a:lnTo>
                  <a:lnTo>
                    <a:pt x="354" y="172"/>
                  </a:lnTo>
                  <a:lnTo>
                    <a:pt x="354" y="170"/>
                  </a:lnTo>
                  <a:lnTo>
                    <a:pt x="354" y="169"/>
                  </a:lnTo>
                  <a:lnTo>
                    <a:pt x="354" y="171"/>
                  </a:lnTo>
                  <a:lnTo>
                    <a:pt x="354" y="173"/>
                  </a:lnTo>
                  <a:lnTo>
                    <a:pt x="355" y="173"/>
                  </a:lnTo>
                  <a:lnTo>
                    <a:pt x="355" y="174"/>
                  </a:lnTo>
                  <a:lnTo>
                    <a:pt x="356" y="174"/>
                  </a:lnTo>
                  <a:lnTo>
                    <a:pt x="358" y="176"/>
                  </a:lnTo>
                  <a:lnTo>
                    <a:pt x="359" y="176"/>
                  </a:lnTo>
                  <a:lnTo>
                    <a:pt x="359" y="178"/>
                  </a:lnTo>
                  <a:lnTo>
                    <a:pt x="361" y="178"/>
                  </a:lnTo>
                  <a:lnTo>
                    <a:pt x="362" y="179"/>
                  </a:lnTo>
                  <a:lnTo>
                    <a:pt x="364" y="179"/>
                  </a:lnTo>
                  <a:lnTo>
                    <a:pt x="366" y="179"/>
                  </a:lnTo>
                  <a:lnTo>
                    <a:pt x="367" y="179"/>
                  </a:lnTo>
                  <a:lnTo>
                    <a:pt x="369" y="179"/>
                  </a:lnTo>
                  <a:lnTo>
                    <a:pt x="371" y="178"/>
                  </a:lnTo>
                  <a:lnTo>
                    <a:pt x="371" y="177"/>
                  </a:lnTo>
                  <a:lnTo>
                    <a:pt x="373" y="175"/>
                  </a:lnTo>
                  <a:lnTo>
                    <a:pt x="373" y="174"/>
                  </a:lnTo>
                  <a:lnTo>
                    <a:pt x="374" y="172"/>
                  </a:lnTo>
                  <a:lnTo>
                    <a:pt x="374" y="171"/>
                  </a:lnTo>
                  <a:lnTo>
                    <a:pt x="374" y="169"/>
                  </a:lnTo>
                  <a:lnTo>
                    <a:pt x="374" y="171"/>
                  </a:lnTo>
                  <a:lnTo>
                    <a:pt x="376" y="171"/>
                  </a:lnTo>
                  <a:lnTo>
                    <a:pt x="378" y="171"/>
                  </a:lnTo>
                  <a:lnTo>
                    <a:pt x="380" y="171"/>
                  </a:lnTo>
                  <a:lnTo>
                    <a:pt x="381" y="170"/>
                  </a:lnTo>
                  <a:lnTo>
                    <a:pt x="382" y="170"/>
                  </a:lnTo>
                  <a:lnTo>
                    <a:pt x="384" y="170"/>
                  </a:lnTo>
                  <a:lnTo>
                    <a:pt x="386" y="170"/>
                  </a:lnTo>
                  <a:lnTo>
                    <a:pt x="388" y="169"/>
                  </a:lnTo>
                  <a:lnTo>
                    <a:pt x="390" y="167"/>
                  </a:lnTo>
                  <a:lnTo>
                    <a:pt x="391" y="166"/>
                  </a:lnTo>
                  <a:lnTo>
                    <a:pt x="393" y="164"/>
                  </a:lnTo>
                  <a:lnTo>
                    <a:pt x="394" y="163"/>
                  </a:lnTo>
                  <a:lnTo>
                    <a:pt x="394" y="161"/>
                  </a:lnTo>
                  <a:lnTo>
                    <a:pt x="396" y="159"/>
                  </a:lnTo>
                  <a:lnTo>
                    <a:pt x="396" y="157"/>
                  </a:lnTo>
                  <a:lnTo>
                    <a:pt x="396" y="155"/>
                  </a:lnTo>
                  <a:lnTo>
                    <a:pt x="396" y="154"/>
                  </a:lnTo>
                  <a:lnTo>
                    <a:pt x="398" y="151"/>
                  </a:lnTo>
                  <a:lnTo>
                    <a:pt x="397" y="149"/>
                  </a:lnTo>
                  <a:lnTo>
                    <a:pt x="397" y="147"/>
                  </a:lnTo>
                  <a:lnTo>
                    <a:pt x="397" y="145"/>
                  </a:lnTo>
                  <a:lnTo>
                    <a:pt x="397" y="142"/>
                  </a:lnTo>
                  <a:lnTo>
                    <a:pt x="396" y="140"/>
                  </a:lnTo>
                  <a:lnTo>
                    <a:pt x="396" y="139"/>
                  </a:lnTo>
                  <a:lnTo>
                    <a:pt x="396" y="137"/>
                  </a:lnTo>
                  <a:lnTo>
                    <a:pt x="396" y="135"/>
                  </a:lnTo>
                  <a:lnTo>
                    <a:pt x="394" y="135"/>
                  </a:lnTo>
                  <a:lnTo>
                    <a:pt x="394" y="133"/>
                  </a:lnTo>
                  <a:lnTo>
                    <a:pt x="393" y="133"/>
                  </a:lnTo>
                  <a:lnTo>
                    <a:pt x="393" y="131"/>
                  </a:lnTo>
                  <a:lnTo>
                    <a:pt x="391" y="131"/>
                  </a:lnTo>
                  <a:lnTo>
                    <a:pt x="390" y="131"/>
                  </a:lnTo>
                  <a:lnTo>
                    <a:pt x="390" y="129"/>
                  </a:lnTo>
                  <a:lnTo>
                    <a:pt x="388" y="129"/>
                  </a:lnTo>
                  <a:lnTo>
                    <a:pt x="387" y="129"/>
                  </a:lnTo>
                  <a:lnTo>
                    <a:pt x="387" y="128"/>
                  </a:lnTo>
                  <a:lnTo>
                    <a:pt x="385" y="128"/>
                  </a:lnTo>
                  <a:lnTo>
                    <a:pt x="385" y="127"/>
                  </a:lnTo>
                  <a:lnTo>
                    <a:pt x="385" y="126"/>
                  </a:lnTo>
                  <a:lnTo>
                    <a:pt x="385" y="124"/>
                  </a:lnTo>
                  <a:lnTo>
                    <a:pt x="385" y="123"/>
                  </a:lnTo>
                  <a:lnTo>
                    <a:pt x="385" y="122"/>
                  </a:lnTo>
                  <a:lnTo>
                    <a:pt x="385" y="124"/>
                  </a:lnTo>
                  <a:lnTo>
                    <a:pt x="387" y="124"/>
                  </a:lnTo>
                  <a:lnTo>
                    <a:pt x="387" y="126"/>
                  </a:lnTo>
                  <a:lnTo>
                    <a:pt x="389" y="126"/>
                  </a:lnTo>
                  <a:lnTo>
                    <a:pt x="390" y="126"/>
                  </a:lnTo>
                  <a:lnTo>
                    <a:pt x="392" y="126"/>
                  </a:lnTo>
                  <a:lnTo>
                    <a:pt x="393" y="127"/>
                  </a:lnTo>
                  <a:lnTo>
                    <a:pt x="394" y="127"/>
                  </a:lnTo>
                  <a:lnTo>
                    <a:pt x="396" y="127"/>
                  </a:lnTo>
                  <a:lnTo>
                    <a:pt x="398" y="127"/>
                  </a:lnTo>
                  <a:lnTo>
                    <a:pt x="399" y="127"/>
                  </a:lnTo>
                  <a:lnTo>
                    <a:pt x="401" y="127"/>
                  </a:lnTo>
                  <a:lnTo>
                    <a:pt x="402" y="127"/>
                  </a:lnTo>
                  <a:lnTo>
                    <a:pt x="404" y="127"/>
                  </a:lnTo>
                  <a:lnTo>
                    <a:pt x="406" y="127"/>
                  </a:lnTo>
                  <a:lnTo>
                    <a:pt x="408" y="127"/>
                  </a:lnTo>
                  <a:lnTo>
                    <a:pt x="409" y="127"/>
                  </a:lnTo>
                  <a:lnTo>
                    <a:pt x="412" y="127"/>
                  </a:lnTo>
                  <a:lnTo>
                    <a:pt x="414" y="127"/>
                  </a:lnTo>
                  <a:lnTo>
                    <a:pt x="418" y="127"/>
                  </a:lnTo>
                  <a:lnTo>
                    <a:pt x="421" y="127"/>
                  </a:lnTo>
                  <a:lnTo>
                    <a:pt x="424" y="126"/>
                  </a:lnTo>
                  <a:lnTo>
                    <a:pt x="426" y="126"/>
                  </a:lnTo>
                  <a:lnTo>
                    <a:pt x="429" y="126"/>
                  </a:lnTo>
                  <a:lnTo>
                    <a:pt x="431" y="126"/>
                  </a:lnTo>
                  <a:lnTo>
                    <a:pt x="434" y="125"/>
                  </a:lnTo>
                  <a:lnTo>
                    <a:pt x="436" y="125"/>
                  </a:lnTo>
                  <a:lnTo>
                    <a:pt x="439" y="124"/>
                  </a:lnTo>
                  <a:lnTo>
                    <a:pt x="440" y="124"/>
                  </a:lnTo>
                  <a:lnTo>
                    <a:pt x="443" y="122"/>
                  </a:lnTo>
                  <a:lnTo>
                    <a:pt x="445" y="122"/>
                  </a:lnTo>
                  <a:lnTo>
                    <a:pt x="447" y="121"/>
                  </a:lnTo>
                  <a:lnTo>
                    <a:pt x="448" y="120"/>
                  </a:lnTo>
                  <a:lnTo>
                    <a:pt x="449" y="120"/>
                  </a:lnTo>
                  <a:lnTo>
                    <a:pt x="451" y="119"/>
                  </a:lnTo>
                  <a:lnTo>
                    <a:pt x="453" y="117"/>
                  </a:lnTo>
                  <a:lnTo>
                    <a:pt x="453" y="116"/>
                  </a:lnTo>
                  <a:lnTo>
                    <a:pt x="455" y="115"/>
                  </a:lnTo>
                  <a:lnTo>
                    <a:pt x="455" y="113"/>
                  </a:lnTo>
                  <a:lnTo>
                    <a:pt x="456" y="111"/>
                  </a:lnTo>
                  <a:lnTo>
                    <a:pt x="458" y="109"/>
                  </a:lnTo>
                  <a:lnTo>
                    <a:pt x="459" y="105"/>
                  </a:lnTo>
                  <a:lnTo>
                    <a:pt x="459" y="103"/>
                  </a:lnTo>
                  <a:lnTo>
                    <a:pt x="460" y="100"/>
                  </a:lnTo>
                  <a:lnTo>
                    <a:pt x="460" y="96"/>
                  </a:lnTo>
                  <a:lnTo>
                    <a:pt x="461" y="93"/>
                  </a:lnTo>
                  <a:lnTo>
                    <a:pt x="460" y="91"/>
                  </a:lnTo>
                  <a:lnTo>
                    <a:pt x="460" y="87"/>
                  </a:lnTo>
                  <a:lnTo>
                    <a:pt x="460" y="85"/>
                  </a:lnTo>
                  <a:lnTo>
                    <a:pt x="460" y="82"/>
                  </a:lnTo>
                  <a:lnTo>
                    <a:pt x="459" y="80"/>
                  </a:lnTo>
                  <a:lnTo>
                    <a:pt x="459" y="78"/>
                  </a:lnTo>
                  <a:lnTo>
                    <a:pt x="458" y="77"/>
                  </a:lnTo>
                  <a:lnTo>
                    <a:pt x="458" y="75"/>
                  </a:lnTo>
                  <a:lnTo>
                    <a:pt x="456" y="73"/>
                  </a:lnTo>
                  <a:lnTo>
                    <a:pt x="456" y="72"/>
                  </a:lnTo>
                  <a:lnTo>
                    <a:pt x="455" y="70"/>
                  </a:lnTo>
                  <a:lnTo>
                    <a:pt x="455" y="68"/>
                  </a:lnTo>
                  <a:lnTo>
                    <a:pt x="453" y="68"/>
                  </a:lnTo>
                  <a:lnTo>
                    <a:pt x="453" y="67"/>
                  </a:lnTo>
                  <a:lnTo>
                    <a:pt x="452" y="67"/>
                  </a:lnTo>
                  <a:lnTo>
                    <a:pt x="451" y="65"/>
                  </a:lnTo>
                  <a:lnTo>
                    <a:pt x="449" y="65"/>
                  </a:lnTo>
                  <a:lnTo>
                    <a:pt x="447" y="64"/>
                  </a:lnTo>
                  <a:lnTo>
                    <a:pt x="445" y="62"/>
                  </a:lnTo>
                  <a:lnTo>
                    <a:pt x="444" y="60"/>
                  </a:lnTo>
                  <a:lnTo>
                    <a:pt x="442" y="60"/>
                  </a:lnTo>
                  <a:lnTo>
                    <a:pt x="440" y="58"/>
                  </a:lnTo>
                  <a:lnTo>
                    <a:pt x="439" y="57"/>
                  </a:lnTo>
                  <a:lnTo>
                    <a:pt x="437" y="56"/>
                  </a:lnTo>
                  <a:lnTo>
                    <a:pt x="435" y="56"/>
                  </a:lnTo>
                  <a:lnTo>
                    <a:pt x="433" y="54"/>
                  </a:lnTo>
                  <a:lnTo>
                    <a:pt x="431" y="54"/>
                  </a:lnTo>
                  <a:lnTo>
                    <a:pt x="431" y="53"/>
                  </a:lnTo>
                  <a:lnTo>
                    <a:pt x="432" y="53"/>
                  </a:lnTo>
                  <a:lnTo>
                    <a:pt x="434" y="53"/>
                  </a:lnTo>
                  <a:lnTo>
                    <a:pt x="436" y="53"/>
                  </a:lnTo>
                  <a:lnTo>
                    <a:pt x="437" y="53"/>
                  </a:lnTo>
                  <a:lnTo>
                    <a:pt x="439" y="53"/>
                  </a:lnTo>
                  <a:lnTo>
                    <a:pt x="441" y="53"/>
                  </a:lnTo>
                  <a:lnTo>
                    <a:pt x="442" y="53"/>
                  </a:lnTo>
                  <a:lnTo>
                    <a:pt x="444" y="53"/>
                  </a:lnTo>
                  <a:lnTo>
                    <a:pt x="445" y="53"/>
                  </a:lnTo>
                  <a:lnTo>
                    <a:pt x="446" y="53"/>
                  </a:lnTo>
                  <a:lnTo>
                    <a:pt x="448" y="53"/>
                  </a:lnTo>
                  <a:lnTo>
                    <a:pt x="448" y="51"/>
                  </a:lnTo>
                  <a:lnTo>
                    <a:pt x="448" y="50"/>
                  </a:lnTo>
                  <a:lnTo>
                    <a:pt x="448" y="49"/>
                  </a:lnTo>
                  <a:lnTo>
                    <a:pt x="448" y="48"/>
                  </a:lnTo>
                  <a:lnTo>
                    <a:pt x="448" y="46"/>
                  </a:lnTo>
                  <a:lnTo>
                    <a:pt x="448" y="44"/>
                  </a:lnTo>
                  <a:lnTo>
                    <a:pt x="448" y="42"/>
                  </a:lnTo>
                  <a:lnTo>
                    <a:pt x="448" y="40"/>
                  </a:lnTo>
                  <a:lnTo>
                    <a:pt x="448" y="39"/>
                  </a:lnTo>
                  <a:lnTo>
                    <a:pt x="448" y="37"/>
                  </a:lnTo>
                  <a:lnTo>
                    <a:pt x="448" y="35"/>
                  </a:lnTo>
                  <a:lnTo>
                    <a:pt x="448" y="34"/>
                  </a:lnTo>
                  <a:lnTo>
                    <a:pt x="446" y="34"/>
                  </a:lnTo>
                  <a:lnTo>
                    <a:pt x="444" y="34"/>
                  </a:lnTo>
                  <a:lnTo>
                    <a:pt x="443" y="34"/>
                  </a:lnTo>
                  <a:lnTo>
                    <a:pt x="441" y="34"/>
                  </a:lnTo>
                  <a:lnTo>
                    <a:pt x="439" y="34"/>
                  </a:lnTo>
                  <a:lnTo>
                    <a:pt x="438" y="34"/>
                  </a:lnTo>
                  <a:lnTo>
                    <a:pt x="436" y="34"/>
                  </a:lnTo>
                  <a:lnTo>
                    <a:pt x="434" y="34"/>
                  </a:lnTo>
                  <a:lnTo>
                    <a:pt x="433" y="34"/>
                  </a:lnTo>
                  <a:lnTo>
                    <a:pt x="431" y="34"/>
                  </a:lnTo>
                  <a:lnTo>
                    <a:pt x="429" y="34"/>
                  </a:lnTo>
                  <a:lnTo>
                    <a:pt x="428" y="34"/>
                  </a:lnTo>
                  <a:lnTo>
                    <a:pt x="429" y="33"/>
                  </a:lnTo>
                  <a:lnTo>
                    <a:pt x="430" y="31"/>
                  </a:lnTo>
                  <a:lnTo>
                    <a:pt x="430" y="30"/>
                  </a:lnTo>
                  <a:lnTo>
                    <a:pt x="432" y="28"/>
                  </a:lnTo>
                  <a:lnTo>
                    <a:pt x="432" y="26"/>
                  </a:lnTo>
                  <a:lnTo>
                    <a:pt x="434" y="24"/>
                  </a:lnTo>
                  <a:lnTo>
                    <a:pt x="434" y="22"/>
                  </a:lnTo>
                  <a:lnTo>
                    <a:pt x="434" y="20"/>
                  </a:lnTo>
                  <a:lnTo>
                    <a:pt x="434" y="21"/>
                  </a:lnTo>
                  <a:lnTo>
                    <a:pt x="435" y="21"/>
                  </a:lnTo>
                  <a:lnTo>
                    <a:pt x="436" y="21"/>
                  </a:lnTo>
                  <a:lnTo>
                    <a:pt x="438" y="20"/>
                  </a:lnTo>
                  <a:lnTo>
                    <a:pt x="439" y="20"/>
                  </a:lnTo>
                  <a:lnTo>
                    <a:pt x="441" y="20"/>
                  </a:lnTo>
                  <a:lnTo>
                    <a:pt x="442" y="20"/>
                  </a:lnTo>
                  <a:lnTo>
                    <a:pt x="443" y="20"/>
                  </a:lnTo>
                  <a:lnTo>
                    <a:pt x="443" y="19"/>
                  </a:lnTo>
                  <a:lnTo>
                    <a:pt x="443" y="18"/>
                  </a:lnTo>
                  <a:lnTo>
                    <a:pt x="443" y="16"/>
                  </a:lnTo>
                  <a:lnTo>
                    <a:pt x="443" y="15"/>
                  </a:lnTo>
                  <a:lnTo>
                    <a:pt x="444" y="13"/>
                  </a:lnTo>
                  <a:lnTo>
                    <a:pt x="444" y="11"/>
                  </a:lnTo>
                  <a:lnTo>
                    <a:pt x="445" y="10"/>
                  </a:lnTo>
                  <a:lnTo>
                    <a:pt x="445" y="9"/>
                  </a:lnTo>
                  <a:lnTo>
                    <a:pt x="447" y="7"/>
                  </a:lnTo>
                  <a:lnTo>
                    <a:pt x="447" y="5"/>
                  </a:lnTo>
                  <a:lnTo>
                    <a:pt x="448" y="3"/>
                  </a:lnTo>
                  <a:lnTo>
                    <a:pt x="448" y="2"/>
                  </a:lnTo>
                  <a:lnTo>
                    <a:pt x="449" y="0"/>
                  </a:lnTo>
                  <a:lnTo>
                    <a:pt x="443" y="3"/>
                  </a:lnTo>
                  <a:lnTo>
                    <a:pt x="434" y="5"/>
                  </a:lnTo>
                  <a:lnTo>
                    <a:pt x="421" y="6"/>
                  </a:lnTo>
                  <a:lnTo>
                    <a:pt x="408" y="6"/>
                  </a:lnTo>
                  <a:lnTo>
                    <a:pt x="391" y="8"/>
                  </a:lnTo>
                  <a:lnTo>
                    <a:pt x="374" y="8"/>
                  </a:lnTo>
                  <a:lnTo>
                    <a:pt x="355" y="8"/>
                  </a:lnTo>
                  <a:lnTo>
                    <a:pt x="338" y="8"/>
                  </a:lnTo>
                  <a:lnTo>
                    <a:pt x="319" y="8"/>
                  </a:lnTo>
                  <a:lnTo>
                    <a:pt x="301" y="8"/>
                  </a:lnTo>
                  <a:lnTo>
                    <a:pt x="284" y="8"/>
                  </a:lnTo>
                  <a:lnTo>
                    <a:pt x="270" y="8"/>
                  </a:lnTo>
                  <a:lnTo>
                    <a:pt x="257" y="8"/>
                  </a:lnTo>
                  <a:lnTo>
                    <a:pt x="249" y="8"/>
                  </a:lnTo>
                  <a:lnTo>
                    <a:pt x="243" y="8"/>
                  </a:lnTo>
                  <a:lnTo>
                    <a:pt x="241" y="6"/>
                  </a:lnTo>
                  <a:lnTo>
                    <a:pt x="218" y="6"/>
                  </a:lnTo>
                  <a:lnTo>
                    <a:pt x="215" y="8"/>
                  </a:lnTo>
                  <a:lnTo>
                    <a:pt x="210" y="8"/>
                  </a:lnTo>
                  <a:lnTo>
                    <a:pt x="200" y="8"/>
                  </a:lnTo>
                  <a:lnTo>
                    <a:pt x="188" y="8"/>
                  </a:lnTo>
                  <a:lnTo>
                    <a:pt x="173" y="8"/>
                  </a:lnTo>
                  <a:lnTo>
                    <a:pt x="156" y="8"/>
                  </a:lnTo>
                  <a:lnTo>
                    <a:pt x="139" y="8"/>
                  </a:lnTo>
                  <a:lnTo>
                    <a:pt x="121" y="8"/>
                  </a:lnTo>
                  <a:lnTo>
                    <a:pt x="101" y="8"/>
                  </a:lnTo>
                  <a:lnTo>
                    <a:pt x="83" y="8"/>
                  </a:lnTo>
                  <a:lnTo>
                    <a:pt x="66" y="8"/>
                  </a:lnTo>
                  <a:lnTo>
                    <a:pt x="50" y="6"/>
                  </a:lnTo>
                  <a:lnTo>
                    <a:pt x="35" y="6"/>
                  </a:lnTo>
                  <a:lnTo>
                    <a:pt x="24" y="5"/>
                  </a:lnTo>
                  <a:lnTo>
                    <a:pt x="15" y="3"/>
                  </a:lnTo>
                  <a:lnTo>
                    <a:pt x="10" y="0"/>
                  </a:lnTo>
                  <a:lnTo>
                    <a:pt x="8" y="2"/>
                  </a:lnTo>
                  <a:lnTo>
                    <a:pt x="8" y="3"/>
                  </a:lnTo>
                  <a:lnTo>
                    <a:pt x="8" y="5"/>
                  </a:lnTo>
                  <a:lnTo>
                    <a:pt x="10" y="7"/>
                  </a:lnTo>
                  <a:lnTo>
                    <a:pt x="10" y="9"/>
                  </a:lnTo>
                  <a:lnTo>
                    <a:pt x="11" y="10"/>
                  </a:lnTo>
                  <a:lnTo>
                    <a:pt x="11" y="11"/>
                  </a:lnTo>
                  <a:lnTo>
                    <a:pt x="13" y="13"/>
                  </a:lnTo>
                  <a:lnTo>
                    <a:pt x="13" y="15"/>
                  </a:lnTo>
                  <a:lnTo>
                    <a:pt x="14" y="16"/>
                  </a:lnTo>
                  <a:lnTo>
                    <a:pt x="14" y="18"/>
                  </a:lnTo>
                  <a:lnTo>
                    <a:pt x="14" y="19"/>
                  </a:lnTo>
                  <a:lnTo>
                    <a:pt x="14" y="20"/>
                  </a:lnTo>
                  <a:lnTo>
                    <a:pt x="16" y="20"/>
                  </a:lnTo>
                  <a:lnTo>
                    <a:pt x="18" y="20"/>
                  </a:lnTo>
                  <a:lnTo>
                    <a:pt x="20" y="20"/>
                  </a:lnTo>
                  <a:lnTo>
                    <a:pt x="20" y="21"/>
                  </a:lnTo>
                  <a:lnTo>
                    <a:pt x="22" y="21"/>
                  </a:lnTo>
                  <a:lnTo>
                    <a:pt x="23" y="21"/>
                  </a:lnTo>
                  <a:lnTo>
                    <a:pt x="24" y="20"/>
                  </a:lnTo>
                  <a:lnTo>
                    <a:pt x="24" y="22"/>
                  </a:lnTo>
                  <a:lnTo>
                    <a:pt x="24" y="24"/>
                  </a:lnTo>
                  <a:lnTo>
                    <a:pt x="25" y="24"/>
                  </a:lnTo>
                  <a:lnTo>
                    <a:pt x="25" y="26"/>
                  </a:lnTo>
                  <a:lnTo>
                    <a:pt x="27" y="26"/>
                  </a:lnTo>
                  <a:lnTo>
                    <a:pt x="27" y="27"/>
                  </a:lnTo>
                  <a:lnTo>
                    <a:pt x="29" y="27"/>
                  </a:lnTo>
                  <a:lnTo>
                    <a:pt x="29" y="29"/>
                  </a:lnTo>
                  <a:lnTo>
                    <a:pt x="31" y="30"/>
                  </a:lnTo>
                  <a:lnTo>
                    <a:pt x="31" y="32"/>
                  </a:lnTo>
                  <a:lnTo>
                    <a:pt x="33" y="32"/>
                  </a:lnTo>
                  <a:lnTo>
                    <a:pt x="33" y="34"/>
                  </a:lnTo>
                  <a:lnTo>
                    <a:pt x="34" y="34"/>
                  </a:lnTo>
                  <a:lnTo>
                    <a:pt x="35" y="34"/>
                  </a:lnTo>
                  <a:lnTo>
                    <a:pt x="34" y="34"/>
                  </a:lnTo>
                  <a:lnTo>
                    <a:pt x="33" y="34"/>
                  </a:lnTo>
                  <a:lnTo>
                    <a:pt x="31" y="34"/>
                  </a:lnTo>
                  <a:lnTo>
                    <a:pt x="30" y="34"/>
                  </a:lnTo>
                  <a:lnTo>
                    <a:pt x="27" y="34"/>
                  </a:lnTo>
                  <a:lnTo>
                    <a:pt x="25" y="34"/>
                  </a:lnTo>
                  <a:lnTo>
                    <a:pt x="22" y="34"/>
                  </a:lnTo>
                  <a:lnTo>
                    <a:pt x="20" y="34"/>
                  </a:lnTo>
                  <a:lnTo>
                    <a:pt x="17" y="34"/>
                  </a:lnTo>
                  <a:lnTo>
                    <a:pt x="15" y="34"/>
                  </a:lnTo>
                  <a:lnTo>
                    <a:pt x="13" y="34"/>
                  </a:lnTo>
                  <a:lnTo>
                    <a:pt x="11" y="34"/>
                  </a:lnTo>
                  <a:lnTo>
                    <a:pt x="9" y="34"/>
                  </a:lnTo>
                  <a:lnTo>
                    <a:pt x="8" y="34"/>
                  </a:lnTo>
                  <a:lnTo>
                    <a:pt x="7" y="34"/>
                  </a:lnTo>
                  <a:lnTo>
                    <a:pt x="7" y="35"/>
                  </a:lnTo>
                  <a:lnTo>
                    <a:pt x="7" y="37"/>
                  </a:lnTo>
                  <a:lnTo>
                    <a:pt x="7" y="39"/>
                  </a:lnTo>
                  <a:lnTo>
                    <a:pt x="7" y="41"/>
                  </a:lnTo>
                  <a:lnTo>
                    <a:pt x="7" y="43"/>
                  </a:lnTo>
                  <a:lnTo>
                    <a:pt x="7" y="45"/>
                  </a:lnTo>
                  <a:lnTo>
                    <a:pt x="7" y="47"/>
                  </a:lnTo>
                  <a:lnTo>
                    <a:pt x="7" y="49"/>
                  </a:lnTo>
                  <a:lnTo>
                    <a:pt x="7" y="50"/>
                  </a:lnTo>
                  <a:lnTo>
                    <a:pt x="7" y="51"/>
                  </a:lnTo>
                  <a:lnTo>
                    <a:pt x="7" y="52"/>
                  </a:lnTo>
                  <a:lnTo>
                    <a:pt x="8" y="52"/>
                  </a:lnTo>
                  <a:lnTo>
                    <a:pt x="8" y="53"/>
                  </a:lnTo>
                  <a:lnTo>
                    <a:pt x="10" y="53"/>
                  </a:lnTo>
                  <a:lnTo>
                    <a:pt x="12" y="53"/>
                  </a:lnTo>
                  <a:lnTo>
                    <a:pt x="14" y="53"/>
                  </a:lnTo>
                  <a:lnTo>
                    <a:pt x="16" y="53"/>
                  </a:lnTo>
                  <a:lnTo>
                    <a:pt x="18" y="53"/>
                  </a:lnTo>
                  <a:lnTo>
                    <a:pt x="20" y="53"/>
                  </a:lnTo>
                  <a:lnTo>
                    <a:pt x="22" y="53"/>
                  </a:lnTo>
                  <a:lnTo>
                    <a:pt x="23" y="53"/>
                  </a:lnTo>
                  <a:lnTo>
                    <a:pt x="24" y="53"/>
                  </a:lnTo>
                  <a:lnTo>
                    <a:pt x="26" y="53"/>
                  </a:lnTo>
                  <a:lnTo>
                    <a:pt x="24" y="54"/>
                  </a:lnTo>
                  <a:lnTo>
                    <a:pt x="23" y="54"/>
                  </a:lnTo>
                  <a:lnTo>
                    <a:pt x="21" y="54"/>
                  </a:lnTo>
                  <a:lnTo>
                    <a:pt x="20" y="54"/>
                  </a:lnTo>
                  <a:lnTo>
                    <a:pt x="19" y="56"/>
                  </a:lnTo>
                  <a:lnTo>
                    <a:pt x="17" y="56"/>
                  </a:lnTo>
                  <a:lnTo>
                    <a:pt x="15" y="57"/>
                  </a:lnTo>
                  <a:lnTo>
                    <a:pt x="14" y="57"/>
                  </a:lnTo>
                  <a:lnTo>
                    <a:pt x="12" y="59"/>
                  </a:lnTo>
                  <a:lnTo>
                    <a:pt x="10" y="61"/>
                  </a:lnTo>
                  <a:lnTo>
                    <a:pt x="8" y="63"/>
                  </a:lnTo>
                  <a:lnTo>
                    <a:pt x="7" y="64"/>
                  </a:lnTo>
                  <a:lnTo>
                    <a:pt x="5" y="66"/>
                  </a:lnTo>
                  <a:lnTo>
                    <a:pt x="4" y="68"/>
                  </a:lnTo>
                  <a:lnTo>
                    <a:pt x="3" y="69"/>
                  </a:lnTo>
                  <a:lnTo>
                    <a:pt x="3" y="71"/>
                  </a:lnTo>
                  <a:lnTo>
                    <a:pt x="2" y="73"/>
                  </a:lnTo>
                  <a:lnTo>
                    <a:pt x="2" y="75"/>
                  </a:lnTo>
                  <a:lnTo>
                    <a:pt x="2" y="77"/>
                  </a:lnTo>
                  <a:lnTo>
                    <a:pt x="2" y="78"/>
                  </a:lnTo>
                  <a:lnTo>
                    <a:pt x="0" y="80"/>
                  </a:lnTo>
                  <a:lnTo>
                    <a:pt x="0" y="81"/>
                  </a:lnTo>
                  <a:lnTo>
                    <a:pt x="0" y="83"/>
                  </a:lnTo>
                  <a:lnTo>
                    <a:pt x="0" y="84"/>
                  </a:lnTo>
                  <a:lnTo>
                    <a:pt x="0" y="86"/>
                  </a:lnTo>
                  <a:lnTo>
                    <a:pt x="0" y="88"/>
                  </a:lnTo>
                  <a:lnTo>
                    <a:pt x="0" y="89"/>
                  </a:lnTo>
                  <a:lnTo>
                    <a:pt x="0" y="91"/>
                  </a:lnTo>
                  <a:lnTo>
                    <a:pt x="0" y="93"/>
                  </a:lnTo>
                  <a:lnTo>
                    <a:pt x="0" y="95"/>
                  </a:lnTo>
                  <a:lnTo>
                    <a:pt x="0" y="97"/>
                  </a:lnTo>
                  <a:lnTo>
                    <a:pt x="0" y="99"/>
                  </a:lnTo>
                  <a:lnTo>
                    <a:pt x="0" y="100"/>
                  </a:lnTo>
                  <a:lnTo>
                    <a:pt x="0" y="102"/>
                  </a:lnTo>
                  <a:lnTo>
                    <a:pt x="0" y="104"/>
                  </a:lnTo>
                  <a:lnTo>
                    <a:pt x="0" y="105"/>
                  </a:lnTo>
                  <a:lnTo>
                    <a:pt x="0" y="107"/>
                  </a:lnTo>
                  <a:lnTo>
                    <a:pt x="2" y="108"/>
                  </a:lnTo>
                  <a:lnTo>
                    <a:pt x="2" y="111"/>
                  </a:lnTo>
                  <a:lnTo>
                    <a:pt x="4" y="113"/>
                  </a:lnTo>
                  <a:lnTo>
                    <a:pt x="4" y="115"/>
                  </a:lnTo>
                  <a:lnTo>
                    <a:pt x="6" y="116"/>
                  </a:lnTo>
                  <a:lnTo>
                    <a:pt x="8" y="118"/>
                  </a:lnTo>
                  <a:lnTo>
                    <a:pt x="10" y="120"/>
                  </a:lnTo>
                  <a:lnTo>
                    <a:pt x="11" y="122"/>
                  </a:lnTo>
                  <a:lnTo>
                    <a:pt x="14" y="122"/>
                  </a:lnTo>
                  <a:lnTo>
                    <a:pt x="16" y="124"/>
                  </a:lnTo>
                  <a:lnTo>
                    <a:pt x="20" y="124"/>
                  </a:lnTo>
                  <a:lnTo>
                    <a:pt x="23" y="126"/>
                  </a:lnTo>
                  <a:lnTo>
                    <a:pt x="29" y="126"/>
                  </a:lnTo>
                  <a:lnTo>
                    <a:pt x="33" y="126"/>
                  </a:lnTo>
                  <a:lnTo>
                    <a:pt x="38" y="126"/>
                  </a:lnTo>
                  <a:lnTo>
                    <a:pt x="43" y="126"/>
                  </a:lnTo>
                  <a:lnTo>
                    <a:pt x="49" y="124"/>
                  </a:lnTo>
                  <a:lnTo>
                    <a:pt x="53" y="124"/>
                  </a:lnTo>
                  <a:lnTo>
                    <a:pt x="58" y="124"/>
                  </a:lnTo>
                  <a:lnTo>
                    <a:pt x="61" y="124"/>
                  </a:lnTo>
                  <a:lnTo>
                    <a:pt x="66" y="122"/>
                  </a:lnTo>
                  <a:lnTo>
                    <a:pt x="69" y="122"/>
                  </a:lnTo>
                  <a:lnTo>
                    <a:pt x="72" y="122"/>
                  </a:lnTo>
                  <a:lnTo>
                    <a:pt x="73" y="122"/>
                  </a:lnTo>
                  <a:lnTo>
                    <a:pt x="74" y="120"/>
                  </a:lnTo>
                  <a:lnTo>
                    <a:pt x="74" y="121"/>
                  </a:lnTo>
                  <a:lnTo>
                    <a:pt x="74" y="122"/>
                  </a:lnTo>
                  <a:lnTo>
                    <a:pt x="74" y="123"/>
                  </a:lnTo>
                  <a:lnTo>
                    <a:pt x="74" y="125"/>
                  </a:lnTo>
                  <a:lnTo>
                    <a:pt x="74" y="126"/>
                  </a:lnTo>
                  <a:lnTo>
                    <a:pt x="74" y="127"/>
                  </a:lnTo>
                  <a:lnTo>
                    <a:pt x="72" y="129"/>
                  </a:lnTo>
                  <a:lnTo>
                    <a:pt x="71" y="129"/>
                  </a:lnTo>
                  <a:lnTo>
                    <a:pt x="69" y="129"/>
                  </a:lnTo>
                  <a:lnTo>
                    <a:pt x="67" y="131"/>
                  </a:lnTo>
                  <a:lnTo>
                    <a:pt x="66" y="131"/>
                  </a:lnTo>
                  <a:lnTo>
                    <a:pt x="64" y="131"/>
                  </a:lnTo>
                  <a:lnTo>
                    <a:pt x="63" y="133"/>
                  </a:lnTo>
                  <a:lnTo>
                    <a:pt x="63" y="134"/>
                  </a:lnTo>
                  <a:lnTo>
                    <a:pt x="62" y="135"/>
                  </a:lnTo>
                  <a:lnTo>
                    <a:pt x="62" y="136"/>
                  </a:lnTo>
                  <a:lnTo>
                    <a:pt x="61" y="138"/>
                  </a:lnTo>
                  <a:lnTo>
                    <a:pt x="61" y="139"/>
                  </a:lnTo>
                  <a:lnTo>
                    <a:pt x="61" y="141"/>
                  </a:lnTo>
                  <a:lnTo>
                    <a:pt x="61" y="143"/>
                  </a:lnTo>
                  <a:lnTo>
                    <a:pt x="60" y="146"/>
                  </a:lnTo>
                  <a:lnTo>
                    <a:pt x="60" y="148"/>
                  </a:lnTo>
                  <a:lnTo>
                    <a:pt x="60" y="150"/>
                  </a:lnTo>
                  <a:lnTo>
                    <a:pt x="60" y="152"/>
                  </a:lnTo>
                  <a:lnTo>
                    <a:pt x="60" y="153"/>
                  </a:lnTo>
                  <a:lnTo>
                    <a:pt x="61" y="155"/>
                  </a:lnTo>
                  <a:lnTo>
                    <a:pt x="62" y="157"/>
                  </a:lnTo>
                  <a:lnTo>
                    <a:pt x="64" y="158"/>
                  </a:lnTo>
                  <a:lnTo>
                    <a:pt x="64" y="160"/>
                  </a:lnTo>
                  <a:lnTo>
                    <a:pt x="64" y="162"/>
                  </a:lnTo>
                  <a:lnTo>
                    <a:pt x="64" y="163"/>
                  </a:lnTo>
                  <a:lnTo>
                    <a:pt x="66" y="163"/>
                  </a:lnTo>
                  <a:lnTo>
                    <a:pt x="66" y="164"/>
                  </a:lnTo>
                  <a:lnTo>
                    <a:pt x="67" y="164"/>
                  </a:lnTo>
                  <a:lnTo>
                    <a:pt x="67" y="166"/>
                  </a:lnTo>
                  <a:lnTo>
                    <a:pt x="69" y="166"/>
                  </a:lnTo>
                  <a:lnTo>
                    <a:pt x="69" y="168"/>
                  </a:lnTo>
                  <a:lnTo>
                    <a:pt x="70" y="168"/>
                  </a:lnTo>
                  <a:lnTo>
                    <a:pt x="72" y="169"/>
                  </a:lnTo>
                  <a:lnTo>
                    <a:pt x="74" y="169"/>
                  </a:lnTo>
                  <a:lnTo>
                    <a:pt x="74" y="171"/>
                  </a:lnTo>
                  <a:lnTo>
                    <a:pt x="76" y="172"/>
                  </a:lnTo>
                  <a:lnTo>
                    <a:pt x="77" y="173"/>
                  </a:lnTo>
                  <a:lnTo>
                    <a:pt x="78" y="173"/>
                  </a:lnTo>
                  <a:lnTo>
                    <a:pt x="80" y="173"/>
                  </a:lnTo>
                  <a:lnTo>
                    <a:pt x="81" y="173"/>
                  </a:lnTo>
                  <a:lnTo>
                    <a:pt x="83" y="172"/>
                  </a:lnTo>
                  <a:lnTo>
                    <a:pt x="83" y="171"/>
                  </a:lnTo>
                  <a:lnTo>
                    <a:pt x="85" y="169"/>
                  </a:lnTo>
                  <a:lnTo>
                    <a:pt x="84" y="171"/>
                  </a:lnTo>
                  <a:lnTo>
                    <a:pt x="84" y="172"/>
                  </a:lnTo>
                  <a:lnTo>
                    <a:pt x="84" y="174"/>
                  </a:lnTo>
                  <a:lnTo>
                    <a:pt x="86" y="174"/>
                  </a:lnTo>
                  <a:lnTo>
                    <a:pt x="86" y="176"/>
                  </a:lnTo>
                  <a:lnTo>
                    <a:pt x="86" y="177"/>
                  </a:lnTo>
                  <a:lnTo>
                    <a:pt x="88" y="177"/>
                  </a:lnTo>
                  <a:lnTo>
                    <a:pt x="88" y="178"/>
                  </a:lnTo>
                  <a:lnTo>
                    <a:pt x="89" y="178"/>
                  </a:lnTo>
                  <a:lnTo>
                    <a:pt x="91" y="178"/>
                  </a:lnTo>
                  <a:lnTo>
                    <a:pt x="91" y="179"/>
                  </a:lnTo>
                  <a:lnTo>
                    <a:pt x="92" y="179"/>
                  </a:lnTo>
                  <a:lnTo>
                    <a:pt x="93" y="178"/>
                  </a:lnTo>
                  <a:lnTo>
                    <a:pt x="95" y="177"/>
                  </a:lnTo>
                  <a:lnTo>
                    <a:pt x="96" y="177"/>
                  </a:lnTo>
                  <a:lnTo>
                    <a:pt x="98" y="176"/>
                  </a:lnTo>
                  <a:lnTo>
                    <a:pt x="100" y="174"/>
                  </a:lnTo>
                  <a:lnTo>
                    <a:pt x="102" y="173"/>
                  </a:lnTo>
                  <a:lnTo>
                    <a:pt x="103" y="171"/>
                  </a:lnTo>
                  <a:lnTo>
                    <a:pt x="104" y="169"/>
                  </a:lnTo>
                  <a:lnTo>
                    <a:pt x="104" y="170"/>
                  </a:lnTo>
                  <a:lnTo>
                    <a:pt x="104" y="172"/>
                  </a:lnTo>
                  <a:lnTo>
                    <a:pt x="104" y="174"/>
                  </a:lnTo>
                  <a:lnTo>
                    <a:pt x="104" y="176"/>
                  </a:lnTo>
                  <a:lnTo>
                    <a:pt x="104" y="177"/>
                  </a:lnTo>
                  <a:lnTo>
                    <a:pt x="104" y="178"/>
                  </a:lnTo>
                  <a:lnTo>
                    <a:pt x="104" y="180"/>
                  </a:lnTo>
                  <a:lnTo>
                    <a:pt x="104" y="182"/>
                  </a:lnTo>
                  <a:lnTo>
                    <a:pt x="104" y="183"/>
                  </a:lnTo>
                  <a:lnTo>
                    <a:pt x="104" y="185"/>
                  </a:lnTo>
                  <a:lnTo>
                    <a:pt x="104" y="187"/>
                  </a:lnTo>
                  <a:lnTo>
                    <a:pt x="104" y="188"/>
                  </a:lnTo>
                  <a:lnTo>
                    <a:pt x="104" y="189"/>
                  </a:lnTo>
                  <a:lnTo>
                    <a:pt x="102" y="190"/>
                  </a:lnTo>
                  <a:lnTo>
                    <a:pt x="101" y="190"/>
                  </a:lnTo>
                  <a:lnTo>
                    <a:pt x="99" y="190"/>
                  </a:lnTo>
                  <a:lnTo>
                    <a:pt x="97" y="190"/>
                  </a:lnTo>
                  <a:lnTo>
                    <a:pt x="96" y="190"/>
                  </a:lnTo>
                  <a:lnTo>
                    <a:pt x="94" y="190"/>
                  </a:lnTo>
                  <a:lnTo>
                    <a:pt x="92" y="190"/>
                  </a:lnTo>
                  <a:lnTo>
                    <a:pt x="91" y="190"/>
                  </a:lnTo>
                  <a:lnTo>
                    <a:pt x="89" y="190"/>
                  </a:lnTo>
                  <a:lnTo>
                    <a:pt x="89" y="189"/>
                  </a:lnTo>
                  <a:lnTo>
                    <a:pt x="88" y="189"/>
                  </a:lnTo>
                  <a:lnTo>
                    <a:pt x="88" y="188"/>
                  </a:lnTo>
                  <a:lnTo>
                    <a:pt x="87" y="188"/>
                  </a:lnTo>
                  <a:lnTo>
                    <a:pt x="87" y="186"/>
                  </a:lnTo>
                  <a:lnTo>
                    <a:pt x="87" y="184"/>
                  </a:lnTo>
                  <a:lnTo>
                    <a:pt x="85" y="184"/>
                  </a:lnTo>
                  <a:lnTo>
                    <a:pt x="85" y="183"/>
                  </a:lnTo>
                  <a:lnTo>
                    <a:pt x="85" y="181"/>
                  </a:lnTo>
                  <a:lnTo>
                    <a:pt x="85" y="180"/>
                  </a:lnTo>
                  <a:lnTo>
                    <a:pt x="85" y="179"/>
                  </a:lnTo>
                  <a:lnTo>
                    <a:pt x="83" y="180"/>
                  </a:lnTo>
                  <a:lnTo>
                    <a:pt x="81" y="180"/>
                  </a:lnTo>
                  <a:lnTo>
                    <a:pt x="80" y="180"/>
                  </a:lnTo>
                  <a:lnTo>
                    <a:pt x="78" y="182"/>
                  </a:lnTo>
                  <a:lnTo>
                    <a:pt x="76" y="184"/>
                  </a:lnTo>
                  <a:lnTo>
                    <a:pt x="74" y="186"/>
                  </a:lnTo>
                  <a:lnTo>
                    <a:pt x="73" y="188"/>
                  </a:lnTo>
                  <a:lnTo>
                    <a:pt x="71" y="189"/>
                  </a:lnTo>
                  <a:lnTo>
                    <a:pt x="70" y="189"/>
                  </a:lnTo>
                  <a:lnTo>
                    <a:pt x="68" y="189"/>
                  </a:lnTo>
                  <a:lnTo>
                    <a:pt x="67" y="189"/>
                  </a:lnTo>
                  <a:lnTo>
                    <a:pt x="65" y="189"/>
                  </a:lnTo>
                  <a:lnTo>
                    <a:pt x="63" y="188"/>
                  </a:lnTo>
                  <a:lnTo>
                    <a:pt x="60" y="188"/>
                  </a:lnTo>
                  <a:lnTo>
                    <a:pt x="58" y="188"/>
                  </a:lnTo>
                  <a:lnTo>
                    <a:pt x="57" y="188"/>
                  </a:lnTo>
                  <a:lnTo>
                    <a:pt x="55" y="187"/>
                  </a:lnTo>
                  <a:lnTo>
                    <a:pt x="51" y="187"/>
                  </a:lnTo>
                  <a:lnTo>
                    <a:pt x="50" y="187"/>
                  </a:lnTo>
                  <a:lnTo>
                    <a:pt x="46" y="187"/>
                  </a:lnTo>
                  <a:lnTo>
                    <a:pt x="45" y="185"/>
                  </a:lnTo>
                  <a:lnTo>
                    <a:pt x="43" y="185"/>
                  </a:lnTo>
                  <a:lnTo>
                    <a:pt x="41" y="185"/>
                  </a:lnTo>
                  <a:lnTo>
                    <a:pt x="40" y="185"/>
                  </a:lnTo>
                  <a:lnTo>
                    <a:pt x="40" y="183"/>
                  </a:lnTo>
                  <a:lnTo>
                    <a:pt x="39" y="185"/>
                  </a:lnTo>
                  <a:lnTo>
                    <a:pt x="39" y="187"/>
                  </a:lnTo>
                  <a:lnTo>
                    <a:pt x="37" y="189"/>
                  </a:lnTo>
                  <a:lnTo>
                    <a:pt x="37" y="191"/>
                  </a:lnTo>
                  <a:lnTo>
                    <a:pt x="35" y="195"/>
                  </a:lnTo>
                  <a:lnTo>
                    <a:pt x="34" y="198"/>
                  </a:lnTo>
                  <a:lnTo>
                    <a:pt x="32" y="202"/>
                  </a:lnTo>
                  <a:lnTo>
                    <a:pt x="32" y="205"/>
                  </a:lnTo>
                  <a:lnTo>
                    <a:pt x="30" y="208"/>
                  </a:lnTo>
                  <a:lnTo>
                    <a:pt x="28" y="212"/>
                  </a:lnTo>
                  <a:lnTo>
                    <a:pt x="26" y="215"/>
                  </a:lnTo>
                  <a:lnTo>
                    <a:pt x="26" y="219"/>
                  </a:lnTo>
                  <a:lnTo>
                    <a:pt x="24" y="222"/>
                  </a:lnTo>
                  <a:lnTo>
                    <a:pt x="24" y="224"/>
                  </a:lnTo>
                  <a:lnTo>
                    <a:pt x="24" y="226"/>
                  </a:lnTo>
                  <a:lnTo>
                    <a:pt x="24" y="227"/>
                  </a:lnTo>
                  <a:lnTo>
                    <a:pt x="25" y="227"/>
                  </a:lnTo>
                  <a:lnTo>
                    <a:pt x="27" y="229"/>
                  </a:lnTo>
                  <a:lnTo>
                    <a:pt x="29" y="229"/>
                  </a:lnTo>
                  <a:lnTo>
                    <a:pt x="30" y="231"/>
                  </a:lnTo>
                  <a:lnTo>
                    <a:pt x="34" y="231"/>
                  </a:lnTo>
                  <a:lnTo>
                    <a:pt x="35" y="231"/>
                  </a:lnTo>
                  <a:lnTo>
                    <a:pt x="39" y="231"/>
                  </a:lnTo>
                  <a:lnTo>
                    <a:pt x="41" y="232"/>
                  </a:lnTo>
                  <a:lnTo>
                    <a:pt x="43" y="232"/>
                  </a:lnTo>
                  <a:lnTo>
                    <a:pt x="45" y="232"/>
                  </a:lnTo>
                  <a:lnTo>
                    <a:pt x="49" y="232"/>
                  </a:lnTo>
                  <a:lnTo>
                    <a:pt x="51" y="232"/>
                  </a:lnTo>
                  <a:lnTo>
                    <a:pt x="53" y="232"/>
                  </a:lnTo>
                  <a:lnTo>
                    <a:pt x="55" y="232"/>
                  </a:lnTo>
                  <a:lnTo>
                    <a:pt x="57" y="230"/>
                  </a:lnTo>
                  <a:lnTo>
                    <a:pt x="55" y="232"/>
                  </a:lnTo>
                  <a:lnTo>
                    <a:pt x="55" y="233"/>
                  </a:lnTo>
                  <a:lnTo>
                    <a:pt x="55" y="235"/>
                  </a:lnTo>
                  <a:lnTo>
                    <a:pt x="55" y="237"/>
                  </a:lnTo>
                  <a:lnTo>
                    <a:pt x="56" y="239"/>
                  </a:lnTo>
                  <a:lnTo>
                    <a:pt x="56" y="241"/>
                  </a:lnTo>
                  <a:lnTo>
                    <a:pt x="57" y="241"/>
                  </a:lnTo>
                  <a:lnTo>
                    <a:pt x="57" y="243"/>
                  </a:lnTo>
                  <a:lnTo>
                    <a:pt x="58" y="244"/>
                  </a:lnTo>
                  <a:lnTo>
                    <a:pt x="58" y="246"/>
                  </a:lnTo>
                  <a:lnTo>
                    <a:pt x="59" y="247"/>
                  </a:lnTo>
                  <a:lnTo>
                    <a:pt x="59" y="249"/>
                  </a:lnTo>
                  <a:lnTo>
                    <a:pt x="61" y="250"/>
                  </a:lnTo>
                  <a:lnTo>
                    <a:pt x="61" y="252"/>
                  </a:lnTo>
                  <a:lnTo>
                    <a:pt x="62" y="252"/>
                  </a:lnTo>
                  <a:lnTo>
                    <a:pt x="62" y="254"/>
                  </a:lnTo>
                  <a:lnTo>
                    <a:pt x="63" y="256"/>
                  </a:lnTo>
                  <a:lnTo>
                    <a:pt x="63" y="258"/>
                  </a:lnTo>
                  <a:lnTo>
                    <a:pt x="65" y="259"/>
                  </a:lnTo>
                  <a:lnTo>
                    <a:pt x="65" y="261"/>
                  </a:lnTo>
                  <a:lnTo>
                    <a:pt x="67" y="263"/>
                  </a:lnTo>
                  <a:lnTo>
                    <a:pt x="69" y="265"/>
                  </a:lnTo>
                  <a:lnTo>
                    <a:pt x="70" y="266"/>
                  </a:lnTo>
                  <a:lnTo>
                    <a:pt x="70" y="270"/>
                  </a:lnTo>
                  <a:lnTo>
                    <a:pt x="72" y="271"/>
                  </a:lnTo>
                  <a:lnTo>
                    <a:pt x="73" y="273"/>
                  </a:lnTo>
                  <a:lnTo>
                    <a:pt x="75" y="275"/>
                  </a:lnTo>
                  <a:lnTo>
                    <a:pt x="75" y="277"/>
                  </a:lnTo>
                  <a:lnTo>
                    <a:pt x="77" y="278"/>
                  </a:lnTo>
                  <a:lnTo>
                    <a:pt x="77" y="280"/>
                  </a:lnTo>
                  <a:lnTo>
                    <a:pt x="79" y="281"/>
                  </a:lnTo>
                  <a:lnTo>
                    <a:pt x="79" y="284"/>
                  </a:lnTo>
                  <a:lnTo>
                    <a:pt x="79" y="286"/>
                  </a:lnTo>
                  <a:lnTo>
                    <a:pt x="79" y="287"/>
                  </a:lnTo>
                  <a:lnTo>
                    <a:pt x="80" y="289"/>
                  </a:lnTo>
                  <a:lnTo>
                    <a:pt x="80" y="292"/>
                  </a:lnTo>
                  <a:lnTo>
                    <a:pt x="82" y="294"/>
                  </a:lnTo>
                  <a:lnTo>
                    <a:pt x="82" y="296"/>
                  </a:lnTo>
                  <a:lnTo>
                    <a:pt x="84" y="297"/>
                  </a:lnTo>
                  <a:lnTo>
                    <a:pt x="84" y="301"/>
                  </a:lnTo>
                  <a:lnTo>
                    <a:pt x="84" y="303"/>
                  </a:lnTo>
                  <a:lnTo>
                    <a:pt x="84" y="305"/>
                  </a:lnTo>
                  <a:lnTo>
                    <a:pt x="86" y="306"/>
                  </a:lnTo>
                  <a:lnTo>
                    <a:pt x="86" y="308"/>
                  </a:lnTo>
                  <a:lnTo>
                    <a:pt x="86" y="310"/>
                  </a:lnTo>
                  <a:lnTo>
                    <a:pt x="86" y="312"/>
                  </a:lnTo>
                  <a:lnTo>
                    <a:pt x="86" y="313"/>
                  </a:lnTo>
                  <a:lnTo>
                    <a:pt x="86" y="315"/>
                  </a:lnTo>
                  <a:lnTo>
                    <a:pt x="86" y="316"/>
                  </a:lnTo>
                  <a:lnTo>
                    <a:pt x="86" y="318"/>
                  </a:lnTo>
                  <a:lnTo>
                    <a:pt x="86" y="320"/>
                  </a:lnTo>
                  <a:lnTo>
                    <a:pt x="86" y="322"/>
                  </a:lnTo>
                  <a:lnTo>
                    <a:pt x="86" y="324"/>
                  </a:lnTo>
                  <a:lnTo>
                    <a:pt x="88" y="324"/>
                  </a:lnTo>
                  <a:lnTo>
                    <a:pt x="88" y="325"/>
                  </a:lnTo>
                  <a:lnTo>
                    <a:pt x="90" y="327"/>
                  </a:lnTo>
                  <a:lnTo>
                    <a:pt x="91" y="328"/>
                  </a:lnTo>
                  <a:lnTo>
                    <a:pt x="92" y="328"/>
                  </a:lnTo>
                  <a:lnTo>
                    <a:pt x="93" y="330"/>
                  </a:lnTo>
                  <a:lnTo>
                    <a:pt x="94" y="330"/>
                  </a:lnTo>
                  <a:lnTo>
                    <a:pt x="96" y="330"/>
                  </a:lnTo>
                  <a:lnTo>
                    <a:pt x="98" y="330"/>
                  </a:lnTo>
                  <a:lnTo>
                    <a:pt x="104" y="330"/>
                  </a:lnTo>
                  <a:lnTo>
                    <a:pt x="109" y="329"/>
                  </a:lnTo>
                  <a:lnTo>
                    <a:pt x="114" y="329"/>
                  </a:lnTo>
                  <a:lnTo>
                    <a:pt x="120" y="327"/>
                  </a:lnTo>
                  <a:lnTo>
                    <a:pt x="126" y="327"/>
                  </a:lnTo>
                  <a:lnTo>
                    <a:pt x="131" y="326"/>
                  </a:lnTo>
                  <a:lnTo>
                    <a:pt x="136" y="326"/>
                  </a:lnTo>
                  <a:lnTo>
                    <a:pt x="142" y="324"/>
                  </a:lnTo>
                  <a:lnTo>
                    <a:pt x="145" y="324"/>
                  </a:lnTo>
                  <a:lnTo>
                    <a:pt x="150" y="324"/>
                  </a:lnTo>
                  <a:lnTo>
                    <a:pt x="154" y="324"/>
                  </a:lnTo>
                  <a:lnTo>
                    <a:pt x="160" y="322"/>
                  </a:lnTo>
                  <a:lnTo>
                    <a:pt x="163" y="322"/>
                  </a:lnTo>
                  <a:lnTo>
                    <a:pt x="167" y="322"/>
                  </a:lnTo>
                  <a:lnTo>
                    <a:pt x="171" y="322"/>
                  </a:lnTo>
                  <a:lnTo>
                    <a:pt x="176" y="321"/>
                  </a:lnTo>
                  <a:lnTo>
                    <a:pt x="177" y="321"/>
                  </a:lnTo>
                  <a:lnTo>
                    <a:pt x="179" y="321"/>
                  </a:lnTo>
                  <a:lnTo>
                    <a:pt x="181" y="321"/>
                  </a:lnTo>
                  <a:lnTo>
                    <a:pt x="184" y="321"/>
                  </a:lnTo>
                  <a:lnTo>
                    <a:pt x="185" y="321"/>
                  </a:lnTo>
                  <a:lnTo>
                    <a:pt x="188" y="321"/>
                  </a:lnTo>
                  <a:lnTo>
                    <a:pt x="190" y="321"/>
                  </a:lnTo>
                  <a:lnTo>
                    <a:pt x="194" y="320"/>
                  </a:lnTo>
                  <a:lnTo>
                    <a:pt x="196" y="320"/>
                  </a:lnTo>
                  <a:lnTo>
                    <a:pt x="197" y="320"/>
                  </a:lnTo>
                  <a:lnTo>
                    <a:pt x="199" y="320"/>
                  </a:lnTo>
                  <a:lnTo>
                    <a:pt x="201" y="319"/>
                  </a:lnTo>
                  <a:lnTo>
                    <a:pt x="203" y="319"/>
                  </a:lnTo>
                  <a:lnTo>
                    <a:pt x="204" y="318"/>
                  </a:lnTo>
                  <a:lnTo>
                    <a:pt x="228" y="318"/>
                  </a:lnTo>
                </a:path>
              </a:pathLst>
            </a:custGeom>
            <a:solidFill>
              <a:srgbClr val="F8F8F8"/>
            </a:solidFill>
            <a:ln w="18732">
              <a:solidFill>
                <a:srgbClr val="DDDDDD"/>
              </a:solidFill>
              <a:round/>
              <a:headEnd/>
              <a:tailEnd/>
            </a:ln>
          </p:spPr>
          <p:txBody>
            <a:bodyPr/>
            <a:lstStyle/>
            <a:p>
              <a:endParaRPr lang="it-IT"/>
            </a:p>
          </p:txBody>
        </p:sp>
        <p:sp>
          <p:nvSpPr>
            <p:cNvPr id="17440" name="Freeform 20"/>
            <p:cNvSpPr>
              <a:spLocks/>
            </p:cNvSpPr>
            <p:nvPr/>
          </p:nvSpPr>
          <p:spPr bwMode="auto">
            <a:xfrm>
              <a:off x="3051" y="1469"/>
              <a:ext cx="72" cy="98"/>
            </a:xfrm>
            <a:custGeom>
              <a:avLst/>
              <a:gdLst>
                <a:gd name="T0" fmla="*/ 0 w 36"/>
                <a:gd name="T1" fmla="*/ 0 h 103"/>
                <a:gd name="T2" fmla="*/ 0 w 36"/>
                <a:gd name="T3" fmla="*/ 1 h 103"/>
                <a:gd name="T4" fmla="*/ 0 w 36"/>
                <a:gd name="T5" fmla="*/ 1 h 103"/>
                <a:gd name="T6" fmla="*/ 8 w 36"/>
                <a:gd name="T7" fmla="*/ 3 h 103"/>
                <a:gd name="T8" fmla="*/ 24 w 36"/>
                <a:gd name="T9" fmla="*/ 3 h 103"/>
                <a:gd name="T10" fmla="*/ 32 w 36"/>
                <a:gd name="T11" fmla="*/ 5 h 103"/>
                <a:gd name="T12" fmla="*/ 48 w 36"/>
                <a:gd name="T13" fmla="*/ 6 h 103"/>
                <a:gd name="T14" fmla="*/ 56 w 36"/>
                <a:gd name="T15" fmla="*/ 8 h 103"/>
                <a:gd name="T16" fmla="*/ 72 w 36"/>
                <a:gd name="T17" fmla="*/ 8 h 103"/>
                <a:gd name="T18" fmla="*/ 88 w 36"/>
                <a:gd name="T19" fmla="*/ 10 h 103"/>
                <a:gd name="T20" fmla="*/ 96 w 36"/>
                <a:gd name="T21" fmla="*/ 10 h 103"/>
                <a:gd name="T22" fmla="*/ 112 w 36"/>
                <a:gd name="T23" fmla="*/ 10 h 103"/>
                <a:gd name="T24" fmla="*/ 128 w 36"/>
                <a:gd name="T25" fmla="*/ 11 h 103"/>
                <a:gd name="T26" fmla="*/ 136 w 36"/>
                <a:gd name="T27" fmla="*/ 13 h 103"/>
                <a:gd name="T28" fmla="*/ 152 w 36"/>
                <a:gd name="T29" fmla="*/ 14 h 103"/>
                <a:gd name="T30" fmla="*/ 152 w 36"/>
                <a:gd name="T31" fmla="*/ 16 h 103"/>
                <a:gd name="T32" fmla="*/ 168 w 36"/>
                <a:gd name="T33" fmla="*/ 16 h 103"/>
                <a:gd name="T34" fmla="*/ 176 w 36"/>
                <a:gd name="T35" fmla="*/ 22 h 103"/>
                <a:gd name="T36" fmla="*/ 184 w 36"/>
                <a:gd name="T37" fmla="*/ 26 h 103"/>
                <a:gd name="T38" fmla="*/ 200 w 36"/>
                <a:gd name="T39" fmla="*/ 30 h 103"/>
                <a:gd name="T40" fmla="*/ 216 w 36"/>
                <a:gd name="T41" fmla="*/ 35 h 103"/>
                <a:gd name="T42" fmla="*/ 216 w 36"/>
                <a:gd name="T43" fmla="*/ 42 h 103"/>
                <a:gd name="T44" fmla="*/ 224 w 36"/>
                <a:gd name="T45" fmla="*/ 47 h 103"/>
                <a:gd name="T46" fmla="*/ 240 w 36"/>
                <a:gd name="T47" fmla="*/ 53 h 103"/>
                <a:gd name="T48" fmla="*/ 248 w 36"/>
                <a:gd name="T49" fmla="*/ 59 h 103"/>
                <a:gd name="T50" fmla="*/ 248 w 36"/>
                <a:gd name="T51" fmla="*/ 66 h 103"/>
                <a:gd name="T52" fmla="*/ 256 w 36"/>
                <a:gd name="T53" fmla="*/ 70 h 103"/>
                <a:gd name="T54" fmla="*/ 256 w 36"/>
                <a:gd name="T55" fmla="*/ 76 h 103"/>
                <a:gd name="T56" fmla="*/ 272 w 36"/>
                <a:gd name="T57" fmla="*/ 80 h 103"/>
                <a:gd name="T58" fmla="*/ 272 w 36"/>
                <a:gd name="T59" fmla="*/ 84 h 103"/>
                <a:gd name="T60" fmla="*/ 272 w 36"/>
                <a:gd name="T61" fmla="*/ 86 h 103"/>
                <a:gd name="T62" fmla="*/ 272 w 36"/>
                <a:gd name="T63" fmla="*/ 88 h 103"/>
                <a:gd name="T64" fmla="*/ 280 w 36"/>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103"/>
                <a:gd name="T101" fmla="*/ 36 w 36"/>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103">
                  <a:moveTo>
                    <a:pt x="0" y="0"/>
                  </a:moveTo>
                  <a:lnTo>
                    <a:pt x="0" y="1"/>
                  </a:lnTo>
                  <a:lnTo>
                    <a:pt x="1" y="3"/>
                  </a:lnTo>
                  <a:lnTo>
                    <a:pt x="3" y="3"/>
                  </a:lnTo>
                  <a:lnTo>
                    <a:pt x="4" y="5"/>
                  </a:lnTo>
                  <a:lnTo>
                    <a:pt x="6" y="6"/>
                  </a:lnTo>
                  <a:lnTo>
                    <a:pt x="7" y="8"/>
                  </a:lnTo>
                  <a:lnTo>
                    <a:pt x="9" y="8"/>
                  </a:lnTo>
                  <a:lnTo>
                    <a:pt x="11" y="10"/>
                  </a:lnTo>
                  <a:lnTo>
                    <a:pt x="12" y="11"/>
                  </a:lnTo>
                  <a:lnTo>
                    <a:pt x="14" y="13"/>
                  </a:lnTo>
                  <a:lnTo>
                    <a:pt x="16" y="14"/>
                  </a:lnTo>
                  <a:lnTo>
                    <a:pt x="17" y="16"/>
                  </a:lnTo>
                  <a:lnTo>
                    <a:pt x="19" y="17"/>
                  </a:lnTo>
                  <a:lnTo>
                    <a:pt x="19" y="19"/>
                  </a:lnTo>
                  <a:lnTo>
                    <a:pt x="21" y="19"/>
                  </a:lnTo>
                  <a:lnTo>
                    <a:pt x="22" y="25"/>
                  </a:lnTo>
                  <a:lnTo>
                    <a:pt x="23" y="29"/>
                  </a:lnTo>
                  <a:lnTo>
                    <a:pt x="25" y="36"/>
                  </a:lnTo>
                  <a:lnTo>
                    <a:pt x="27" y="41"/>
                  </a:lnTo>
                  <a:lnTo>
                    <a:pt x="27" y="48"/>
                  </a:lnTo>
                  <a:lnTo>
                    <a:pt x="28" y="55"/>
                  </a:lnTo>
                  <a:lnTo>
                    <a:pt x="30" y="62"/>
                  </a:lnTo>
                  <a:lnTo>
                    <a:pt x="31" y="68"/>
                  </a:lnTo>
                  <a:lnTo>
                    <a:pt x="31" y="76"/>
                  </a:lnTo>
                  <a:lnTo>
                    <a:pt x="32" y="82"/>
                  </a:lnTo>
                  <a:lnTo>
                    <a:pt x="32" y="88"/>
                  </a:lnTo>
                  <a:lnTo>
                    <a:pt x="34" y="93"/>
                  </a:lnTo>
                  <a:lnTo>
                    <a:pt x="34" y="97"/>
                  </a:lnTo>
                  <a:lnTo>
                    <a:pt x="34" y="100"/>
                  </a:lnTo>
                  <a:lnTo>
                    <a:pt x="34" y="102"/>
                  </a:lnTo>
                  <a:lnTo>
                    <a:pt x="35" y="102"/>
                  </a:lnTo>
                </a:path>
              </a:pathLst>
            </a:custGeom>
            <a:solidFill>
              <a:srgbClr val="F8F8F8"/>
            </a:solidFill>
            <a:ln w="18732">
              <a:solidFill>
                <a:srgbClr val="DDDDDD"/>
              </a:solidFill>
              <a:round/>
              <a:headEnd/>
              <a:tailEnd/>
            </a:ln>
          </p:spPr>
          <p:txBody>
            <a:bodyPr/>
            <a:lstStyle/>
            <a:p>
              <a:endParaRPr lang="it-IT"/>
            </a:p>
          </p:txBody>
        </p:sp>
        <p:sp>
          <p:nvSpPr>
            <p:cNvPr id="17441" name="Freeform 21"/>
            <p:cNvSpPr>
              <a:spLocks/>
            </p:cNvSpPr>
            <p:nvPr/>
          </p:nvSpPr>
          <p:spPr bwMode="auto">
            <a:xfrm>
              <a:off x="3142" y="1469"/>
              <a:ext cx="74" cy="98"/>
            </a:xfrm>
            <a:custGeom>
              <a:avLst/>
              <a:gdLst>
                <a:gd name="T0" fmla="*/ 288 w 37"/>
                <a:gd name="T1" fmla="*/ 0 h 103"/>
                <a:gd name="T2" fmla="*/ 280 w 37"/>
                <a:gd name="T3" fmla="*/ 1 h 103"/>
                <a:gd name="T4" fmla="*/ 280 w 37"/>
                <a:gd name="T5" fmla="*/ 1 h 103"/>
                <a:gd name="T6" fmla="*/ 264 w 37"/>
                <a:gd name="T7" fmla="*/ 3 h 103"/>
                <a:gd name="T8" fmla="*/ 264 w 37"/>
                <a:gd name="T9" fmla="*/ 3 h 103"/>
                <a:gd name="T10" fmla="*/ 248 w 37"/>
                <a:gd name="T11" fmla="*/ 5 h 103"/>
                <a:gd name="T12" fmla="*/ 240 w 37"/>
                <a:gd name="T13" fmla="*/ 6 h 103"/>
                <a:gd name="T14" fmla="*/ 224 w 37"/>
                <a:gd name="T15" fmla="*/ 8 h 103"/>
                <a:gd name="T16" fmla="*/ 216 w 37"/>
                <a:gd name="T17" fmla="*/ 8 h 103"/>
                <a:gd name="T18" fmla="*/ 192 w 37"/>
                <a:gd name="T19" fmla="*/ 10 h 103"/>
                <a:gd name="T20" fmla="*/ 184 w 37"/>
                <a:gd name="T21" fmla="*/ 10 h 103"/>
                <a:gd name="T22" fmla="*/ 168 w 37"/>
                <a:gd name="T23" fmla="*/ 10 h 103"/>
                <a:gd name="T24" fmla="*/ 152 w 37"/>
                <a:gd name="T25" fmla="*/ 11 h 103"/>
                <a:gd name="T26" fmla="*/ 136 w 37"/>
                <a:gd name="T27" fmla="*/ 13 h 103"/>
                <a:gd name="T28" fmla="*/ 128 w 37"/>
                <a:gd name="T29" fmla="*/ 14 h 103"/>
                <a:gd name="T30" fmla="*/ 120 w 37"/>
                <a:gd name="T31" fmla="*/ 16 h 103"/>
                <a:gd name="T32" fmla="*/ 120 w 37"/>
                <a:gd name="T33" fmla="*/ 16 h 103"/>
                <a:gd name="T34" fmla="*/ 104 w 37"/>
                <a:gd name="T35" fmla="*/ 22 h 103"/>
                <a:gd name="T36" fmla="*/ 88 w 37"/>
                <a:gd name="T37" fmla="*/ 26 h 103"/>
                <a:gd name="T38" fmla="*/ 72 w 37"/>
                <a:gd name="T39" fmla="*/ 30 h 103"/>
                <a:gd name="T40" fmla="*/ 56 w 37"/>
                <a:gd name="T41" fmla="*/ 35 h 103"/>
                <a:gd name="T42" fmla="*/ 40 w 37"/>
                <a:gd name="T43" fmla="*/ 42 h 103"/>
                <a:gd name="T44" fmla="*/ 40 w 37"/>
                <a:gd name="T45" fmla="*/ 47 h 103"/>
                <a:gd name="T46" fmla="*/ 24 w 37"/>
                <a:gd name="T47" fmla="*/ 53 h 103"/>
                <a:gd name="T48" fmla="*/ 24 w 37"/>
                <a:gd name="T49" fmla="*/ 59 h 103"/>
                <a:gd name="T50" fmla="*/ 8 w 37"/>
                <a:gd name="T51" fmla="*/ 66 h 103"/>
                <a:gd name="T52" fmla="*/ 8 w 37"/>
                <a:gd name="T53" fmla="*/ 70 h 103"/>
                <a:gd name="T54" fmla="*/ 0 w 37"/>
                <a:gd name="T55" fmla="*/ 76 h 103"/>
                <a:gd name="T56" fmla="*/ 0 w 37"/>
                <a:gd name="T57" fmla="*/ 80 h 103"/>
                <a:gd name="T58" fmla="*/ 0 w 37"/>
                <a:gd name="T59" fmla="*/ 84 h 103"/>
                <a:gd name="T60" fmla="*/ 0 w 37"/>
                <a:gd name="T61" fmla="*/ 86 h 103"/>
                <a:gd name="T62" fmla="*/ 0 w 37"/>
                <a:gd name="T63" fmla="*/ 88 h 103"/>
                <a:gd name="T64" fmla="*/ 0 w 37"/>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103"/>
                <a:gd name="T101" fmla="*/ 37 w 37"/>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103">
                  <a:moveTo>
                    <a:pt x="36" y="0"/>
                  </a:moveTo>
                  <a:lnTo>
                    <a:pt x="35" y="1"/>
                  </a:lnTo>
                  <a:lnTo>
                    <a:pt x="33" y="3"/>
                  </a:lnTo>
                  <a:lnTo>
                    <a:pt x="31" y="5"/>
                  </a:lnTo>
                  <a:lnTo>
                    <a:pt x="30" y="6"/>
                  </a:lnTo>
                  <a:lnTo>
                    <a:pt x="28" y="8"/>
                  </a:lnTo>
                  <a:lnTo>
                    <a:pt x="27" y="8"/>
                  </a:lnTo>
                  <a:lnTo>
                    <a:pt x="24" y="10"/>
                  </a:lnTo>
                  <a:lnTo>
                    <a:pt x="23" y="11"/>
                  </a:lnTo>
                  <a:lnTo>
                    <a:pt x="21" y="13"/>
                  </a:lnTo>
                  <a:lnTo>
                    <a:pt x="19" y="14"/>
                  </a:lnTo>
                  <a:lnTo>
                    <a:pt x="17" y="16"/>
                  </a:lnTo>
                  <a:lnTo>
                    <a:pt x="16" y="17"/>
                  </a:lnTo>
                  <a:lnTo>
                    <a:pt x="15" y="19"/>
                  </a:lnTo>
                  <a:lnTo>
                    <a:pt x="13" y="25"/>
                  </a:lnTo>
                  <a:lnTo>
                    <a:pt x="11" y="29"/>
                  </a:lnTo>
                  <a:lnTo>
                    <a:pt x="9" y="36"/>
                  </a:lnTo>
                  <a:lnTo>
                    <a:pt x="7" y="41"/>
                  </a:lnTo>
                  <a:lnTo>
                    <a:pt x="5" y="48"/>
                  </a:lnTo>
                  <a:lnTo>
                    <a:pt x="5" y="55"/>
                  </a:lnTo>
                  <a:lnTo>
                    <a:pt x="3" y="62"/>
                  </a:lnTo>
                  <a:lnTo>
                    <a:pt x="3" y="68"/>
                  </a:lnTo>
                  <a:lnTo>
                    <a:pt x="1" y="76"/>
                  </a:lnTo>
                  <a:lnTo>
                    <a:pt x="1" y="82"/>
                  </a:lnTo>
                  <a:lnTo>
                    <a:pt x="0" y="88"/>
                  </a:lnTo>
                  <a:lnTo>
                    <a:pt x="0" y="93"/>
                  </a:lnTo>
                  <a:lnTo>
                    <a:pt x="0" y="97"/>
                  </a:lnTo>
                  <a:lnTo>
                    <a:pt x="0" y="100"/>
                  </a:lnTo>
                  <a:lnTo>
                    <a:pt x="0" y="102"/>
                  </a:lnTo>
                </a:path>
              </a:pathLst>
            </a:custGeom>
            <a:solidFill>
              <a:srgbClr val="F8F8F8"/>
            </a:solidFill>
            <a:ln w="18732">
              <a:solidFill>
                <a:srgbClr val="DDDDDD"/>
              </a:solidFill>
              <a:round/>
              <a:headEnd/>
              <a:tailEnd/>
            </a:ln>
          </p:spPr>
          <p:txBody>
            <a:bodyPr/>
            <a:lstStyle/>
            <a:p>
              <a:endParaRPr lang="it-IT"/>
            </a:p>
          </p:txBody>
        </p:sp>
        <p:sp>
          <p:nvSpPr>
            <p:cNvPr id="17442" name="Freeform 22"/>
            <p:cNvSpPr>
              <a:spLocks/>
            </p:cNvSpPr>
            <p:nvPr/>
          </p:nvSpPr>
          <p:spPr bwMode="auto">
            <a:xfrm>
              <a:off x="3104" y="1468"/>
              <a:ext cx="71" cy="100"/>
            </a:xfrm>
            <a:custGeom>
              <a:avLst/>
              <a:gdLst>
                <a:gd name="T0" fmla="*/ 0 w 36"/>
                <a:gd name="T1" fmla="*/ 5 h 106"/>
                <a:gd name="T2" fmla="*/ 0 w 36"/>
                <a:gd name="T3" fmla="*/ 7 h 106"/>
                <a:gd name="T4" fmla="*/ 8 w 36"/>
                <a:gd name="T5" fmla="*/ 8 h 106"/>
                <a:gd name="T6" fmla="*/ 24 w 36"/>
                <a:gd name="T7" fmla="*/ 10 h 106"/>
                <a:gd name="T8" fmla="*/ 39 w 36"/>
                <a:gd name="T9" fmla="*/ 13 h 106"/>
                <a:gd name="T10" fmla="*/ 47 w 36"/>
                <a:gd name="T11" fmla="*/ 17 h 106"/>
                <a:gd name="T12" fmla="*/ 63 w 36"/>
                <a:gd name="T13" fmla="*/ 21 h 106"/>
                <a:gd name="T14" fmla="*/ 71 w 36"/>
                <a:gd name="T15" fmla="*/ 23 h 106"/>
                <a:gd name="T16" fmla="*/ 85 w 36"/>
                <a:gd name="T17" fmla="*/ 26 h 106"/>
                <a:gd name="T18" fmla="*/ 85 w 36"/>
                <a:gd name="T19" fmla="*/ 36 h 106"/>
                <a:gd name="T20" fmla="*/ 93 w 36"/>
                <a:gd name="T21" fmla="*/ 44 h 106"/>
                <a:gd name="T22" fmla="*/ 93 w 36"/>
                <a:gd name="T23" fmla="*/ 54 h 106"/>
                <a:gd name="T24" fmla="*/ 85 w 36"/>
                <a:gd name="T25" fmla="*/ 64 h 106"/>
                <a:gd name="T26" fmla="*/ 85 w 36"/>
                <a:gd name="T27" fmla="*/ 73 h 106"/>
                <a:gd name="T28" fmla="*/ 85 w 36"/>
                <a:gd name="T29" fmla="*/ 81 h 106"/>
                <a:gd name="T30" fmla="*/ 85 w 36"/>
                <a:gd name="T31" fmla="*/ 86 h 106"/>
                <a:gd name="T32" fmla="*/ 85 w 36"/>
                <a:gd name="T33" fmla="*/ 87 h 106"/>
                <a:gd name="T34" fmla="*/ 85 w 36"/>
                <a:gd name="T35" fmla="*/ 87 h 106"/>
                <a:gd name="T36" fmla="*/ 93 w 36"/>
                <a:gd name="T37" fmla="*/ 87 h 106"/>
                <a:gd name="T38" fmla="*/ 93 w 36"/>
                <a:gd name="T39" fmla="*/ 87 h 106"/>
                <a:gd name="T40" fmla="*/ 108 w 36"/>
                <a:gd name="T41" fmla="*/ 88 h 106"/>
                <a:gd name="T42" fmla="*/ 108 w 36"/>
                <a:gd name="T43" fmla="*/ 88 h 106"/>
                <a:gd name="T44" fmla="*/ 116 w 36"/>
                <a:gd name="T45" fmla="*/ 88 h 106"/>
                <a:gd name="T46" fmla="*/ 116 w 36"/>
                <a:gd name="T47" fmla="*/ 88 h 106"/>
                <a:gd name="T48" fmla="*/ 124 w 36"/>
                <a:gd name="T49" fmla="*/ 88 h 106"/>
                <a:gd name="T50" fmla="*/ 124 w 36"/>
                <a:gd name="T51" fmla="*/ 85 h 106"/>
                <a:gd name="T52" fmla="*/ 124 w 36"/>
                <a:gd name="T53" fmla="*/ 79 h 106"/>
                <a:gd name="T54" fmla="*/ 124 w 36"/>
                <a:gd name="T55" fmla="*/ 72 h 106"/>
                <a:gd name="T56" fmla="*/ 124 w 36"/>
                <a:gd name="T57" fmla="*/ 66 h 106"/>
                <a:gd name="T58" fmla="*/ 124 w 36"/>
                <a:gd name="T59" fmla="*/ 58 h 106"/>
                <a:gd name="T60" fmla="*/ 132 w 36"/>
                <a:gd name="T61" fmla="*/ 51 h 106"/>
                <a:gd name="T62" fmla="*/ 132 w 36"/>
                <a:gd name="T63" fmla="*/ 43 h 106"/>
                <a:gd name="T64" fmla="*/ 144 w 36"/>
                <a:gd name="T65" fmla="*/ 40 h 106"/>
                <a:gd name="T66" fmla="*/ 144 w 36"/>
                <a:gd name="T67" fmla="*/ 38 h 106"/>
                <a:gd name="T68" fmla="*/ 144 w 36"/>
                <a:gd name="T69" fmla="*/ 34 h 106"/>
                <a:gd name="T70" fmla="*/ 144 w 36"/>
                <a:gd name="T71" fmla="*/ 28 h 106"/>
                <a:gd name="T72" fmla="*/ 144 w 36"/>
                <a:gd name="T73" fmla="*/ 24 h 106"/>
                <a:gd name="T74" fmla="*/ 144 w 36"/>
                <a:gd name="T75" fmla="*/ 21 h 106"/>
                <a:gd name="T76" fmla="*/ 160 w 36"/>
                <a:gd name="T77" fmla="*/ 15 h 106"/>
                <a:gd name="T78" fmla="*/ 168 w 36"/>
                <a:gd name="T79" fmla="*/ 11 h 106"/>
                <a:gd name="T80" fmla="*/ 176 w 36"/>
                <a:gd name="T81" fmla="*/ 8 h 106"/>
                <a:gd name="T82" fmla="*/ 176 w 36"/>
                <a:gd name="T83" fmla="*/ 8 h 106"/>
                <a:gd name="T84" fmla="*/ 191 w 36"/>
                <a:gd name="T85" fmla="*/ 8 h 106"/>
                <a:gd name="T86" fmla="*/ 213 w 36"/>
                <a:gd name="T87" fmla="*/ 6 h 106"/>
                <a:gd name="T88" fmla="*/ 229 w 36"/>
                <a:gd name="T89" fmla="*/ 5 h 106"/>
                <a:gd name="T90" fmla="*/ 237 w 36"/>
                <a:gd name="T91" fmla="*/ 4 h 106"/>
                <a:gd name="T92" fmla="*/ 252 w 36"/>
                <a:gd name="T93" fmla="*/ 2 h 106"/>
                <a:gd name="T94" fmla="*/ 260 w 36"/>
                <a:gd name="T95" fmla="*/ 1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106"/>
                <a:gd name="T146" fmla="*/ 36 w 36"/>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106">
                  <a:moveTo>
                    <a:pt x="0" y="4"/>
                  </a:moveTo>
                  <a:lnTo>
                    <a:pt x="0" y="5"/>
                  </a:lnTo>
                  <a:lnTo>
                    <a:pt x="0" y="7"/>
                  </a:lnTo>
                  <a:lnTo>
                    <a:pt x="1" y="8"/>
                  </a:lnTo>
                  <a:lnTo>
                    <a:pt x="1" y="9"/>
                  </a:lnTo>
                  <a:lnTo>
                    <a:pt x="3" y="11"/>
                  </a:lnTo>
                  <a:lnTo>
                    <a:pt x="3" y="13"/>
                  </a:lnTo>
                  <a:lnTo>
                    <a:pt x="5" y="14"/>
                  </a:lnTo>
                  <a:lnTo>
                    <a:pt x="5" y="16"/>
                  </a:lnTo>
                  <a:lnTo>
                    <a:pt x="6" y="18"/>
                  </a:lnTo>
                  <a:lnTo>
                    <a:pt x="6" y="20"/>
                  </a:lnTo>
                  <a:lnTo>
                    <a:pt x="8" y="22"/>
                  </a:lnTo>
                  <a:lnTo>
                    <a:pt x="8" y="24"/>
                  </a:lnTo>
                  <a:lnTo>
                    <a:pt x="9" y="25"/>
                  </a:lnTo>
                  <a:lnTo>
                    <a:pt x="9" y="27"/>
                  </a:lnTo>
                  <a:lnTo>
                    <a:pt x="11" y="28"/>
                  </a:lnTo>
                  <a:lnTo>
                    <a:pt x="11" y="32"/>
                  </a:lnTo>
                  <a:lnTo>
                    <a:pt x="11" y="36"/>
                  </a:lnTo>
                  <a:lnTo>
                    <a:pt x="11" y="42"/>
                  </a:lnTo>
                  <a:lnTo>
                    <a:pt x="12" y="47"/>
                  </a:lnTo>
                  <a:lnTo>
                    <a:pt x="12" y="53"/>
                  </a:lnTo>
                  <a:lnTo>
                    <a:pt x="12" y="59"/>
                  </a:lnTo>
                  <a:lnTo>
                    <a:pt x="12" y="64"/>
                  </a:lnTo>
                  <a:lnTo>
                    <a:pt x="12" y="70"/>
                  </a:lnTo>
                  <a:lnTo>
                    <a:pt x="11" y="76"/>
                  </a:lnTo>
                  <a:lnTo>
                    <a:pt x="11" y="82"/>
                  </a:lnTo>
                  <a:lnTo>
                    <a:pt x="11" y="87"/>
                  </a:lnTo>
                  <a:lnTo>
                    <a:pt x="11" y="91"/>
                  </a:lnTo>
                  <a:lnTo>
                    <a:pt x="11" y="96"/>
                  </a:lnTo>
                  <a:lnTo>
                    <a:pt x="11" y="99"/>
                  </a:lnTo>
                  <a:lnTo>
                    <a:pt x="11" y="102"/>
                  </a:lnTo>
                  <a:lnTo>
                    <a:pt x="11" y="103"/>
                  </a:lnTo>
                  <a:lnTo>
                    <a:pt x="11" y="104"/>
                  </a:lnTo>
                  <a:lnTo>
                    <a:pt x="12" y="104"/>
                  </a:lnTo>
                  <a:lnTo>
                    <a:pt x="14" y="104"/>
                  </a:lnTo>
                  <a:lnTo>
                    <a:pt x="14" y="105"/>
                  </a:lnTo>
                  <a:lnTo>
                    <a:pt x="15" y="105"/>
                  </a:lnTo>
                  <a:lnTo>
                    <a:pt x="16" y="105"/>
                  </a:lnTo>
                  <a:lnTo>
                    <a:pt x="16" y="103"/>
                  </a:lnTo>
                  <a:lnTo>
                    <a:pt x="16" y="101"/>
                  </a:lnTo>
                  <a:lnTo>
                    <a:pt x="16" y="97"/>
                  </a:lnTo>
                  <a:lnTo>
                    <a:pt x="16" y="94"/>
                  </a:lnTo>
                  <a:lnTo>
                    <a:pt x="16" y="90"/>
                  </a:lnTo>
                  <a:lnTo>
                    <a:pt x="16" y="86"/>
                  </a:lnTo>
                  <a:lnTo>
                    <a:pt x="16" y="81"/>
                  </a:lnTo>
                  <a:lnTo>
                    <a:pt x="16" y="78"/>
                  </a:lnTo>
                  <a:lnTo>
                    <a:pt x="16" y="73"/>
                  </a:lnTo>
                  <a:lnTo>
                    <a:pt x="16" y="69"/>
                  </a:lnTo>
                  <a:lnTo>
                    <a:pt x="17" y="64"/>
                  </a:lnTo>
                  <a:lnTo>
                    <a:pt x="17" y="60"/>
                  </a:lnTo>
                  <a:lnTo>
                    <a:pt x="17" y="56"/>
                  </a:lnTo>
                  <a:lnTo>
                    <a:pt x="17" y="52"/>
                  </a:lnTo>
                  <a:lnTo>
                    <a:pt x="19" y="49"/>
                  </a:lnTo>
                  <a:lnTo>
                    <a:pt x="19" y="48"/>
                  </a:lnTo>
                  <a:lnTo>
                    <a:pt x="19" y="46"/>
                  </a:lnTo>
                  <a:lnTo>
                    <a:pt x="19" y="44"/>
                  </a:lnTo>
                  <a:lnTo>
                    <a:pt x="19" y="41"/>
                  </a:lnTo>
                  <a:lnTo>
                    <a:pt x="19" y="40"/>
                  </a:lnTo>
                  <a:lnTo>
                    <a:pt x="19" y="36"/>
                  </a:lnTo>
                  <a:lnTo>
                    <a:pt x="19" y="34"/>
                  </a:lnTo>
                  <a:lnTo>
                    <a:pt x="19" y="30"/>
                  </a:lnTo>
                  <a:lnTo>
                    <a:pt x="19" y="29"/>
                  </a:lnTo>
                  <a:lnTo>
                    <a:pt x="19" y="25"/>
                  </a:lnTo>
                  <a:lnTo>
                    <a:pt x="19" y="24"/>
                  </a:lnTo>
                  <a:lnTo>
                    <a:pt x="21" y="20"/>
                  </a:lnTo>
                  <a:lnTo>
                    <a:pt x="21" y="18"/>
                  </a:lnTo>
                  <a:lnTo>
                    <a:pt x="22" y="16"/>
                  </a:lnTo>
                  <a:lnTo>
                    <a:pt x="22" y="14"/>
                  </a:lnTo>
                  <a:lnTo>
                    <a:pt x="23" y="11"/>
                  </a:lnTo>
                  <a:lnTo>
                    <a:pt x="23" y="10"/>
                  </a:lnTo>
                  <a:lnTo>
                    <a:pt x="25" y="8"/>
                  </a:lnTo>
                  <a:lnTo>
                    <a:pt x="27" y="6"/>
                  </a:lnTo>
                  <a:lnTo>
                    <a:pt x="28" y="6"/>
                  </a:lnTo>
                  <a:lnTo>
                    <a:pt x="30" y="5"/>
                  </a:lnTo>
                  <a:lnTo>
                    <a:pt x="31" y="4"/>
                  </a:lnTo>
                  <a:lnTo>
                    <a:pt x="33" y="2"/>
                  </a:lnTo>
                  <a:lnTo>
                    <a:pt x="34" y="1"/>
                  </a:lnTo>
                  <a:lnTo>
                    <a:pt x="35" y="0"/>
                  </a:lnTo>
                </a:path>
              </a:pathLst>
            </a:custGeom>
            <a:solidFill>
              <a:srgbClr val="F8F8F8"/>
            </a:solidFill>
            <a:ln w="6350">
              <a:solidFill>
                <a:srgbClr val="DDDDDD"/>
              </a:solidFill>
              <a:round/>
              <a:headEnd/>
              <a:tailEnd/>
            </a:ln>
          </p:spPr>
          <p:txBody>
            <a:bodyPr/>
            <a:lstStyle/>
            <a:p>
              <a:endParaRPr lang="it-IT"/>
            </a:p>
          </p:txBody>
        </p:sp>
        <p:sp>
          <p:nvSpPr>
            <p:cNvPr id="17443" name="AutoShape 23"/>
            <p:cNvSpPr>
              <a:spLocks noChangeArrowheads="1"/>
            </p:cNvSpPr>
            <p:nvPr/>
          </p:nvSpPr>
          <p:spPr bwMode="auto">
            <a:xfrm flipV="1">
              <a:off x="2695" y="1302"/>
              <a:ext cx="868" cy="17"/>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7444" name="AutoShape 24"/>
            <p:cNvSpPr>
              <a:spLocks noChangeArrowheads="1"/>
            </p:cNvSpPr>
            <p:nvPr/>
          </p:nvSpPr>
          <p:spPr bwMode="auto">
            <a:xfrm flipV="1">
              <a:off x="2737" y="1293"/>
              <a:ext cx="787" cy="9"/>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7445" name="Oval 25"/>
            <p:cNvSpPr>
              <a:spLocks noChangeArrowheads="1"/>
            </p:cNvSpPr>
            <p:nvPr/>
          </p:nvSpPr>
          <p:spPr bwMode="auto">
            <a:xfrm>
              <a:off x="2968" y="1473"/>
              <a:ext cx="41"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7446" name="Oval 26"/>
            <p:cNvSpPr>
              <a:spLocks noChangeArrowheads="1"/>
            </p:cNvSpPr>
            <p:nvPr/>
          </p:nvSpPr>
          <p:spPr bwMode="auto">
            <a:xfrm>
              <a:off x="3254" y="1475"/>
              <a:ext cx="42"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7447" name="Freeform 27"/>
            <p:cNvSpPr>
              <a:spLocks/>
            </p:cNvSpPr>
            <p:nvPr/>
          </p:nvSpPr>
          <p:spPr bwMode="auto">
            <a:xfrm>
              <a:off x="2900" y="1320"/>
              <a:ext cx="63" cy="35"/>
            </a:xfrm>
            <a:custGeom>
              <a:avLst/>
              <a:gdLst>
                <a:gd name="T0" fmla="*/ 8 w 32"/>
                <a:gd name="T1" fmla="*/ 0 h 38"/>
                <a:gd name="T2" fmla="*/ 8 w 32"/>
                <a:gd name="T3" fmla="*/ 0 h 38"/>
                <a:gd name="T4" fmla="*/ 24 w 32"/>
                <a:gd name="T5" fmla="*/ 0 h 38"/>
                <a:gd name="T6" fmla="*/ 47 w 32"/>
                <a:gd name="T7" fmla="*/ 0 h 38"/>
                <a:gd name="T8" fmla="*/ 63 w 32"/>
                <a:gd name="T9" fmla="*/ 0 h 38"/>
                <a:gd name="T10" fmla="*/ 93 w 32"/>
                <a:gd name="T11" fmla="*/ 0 h 38"/>
                <a:gd name="T12" fmla="*/ 108 w 32"/>
                <a:gd name="T13" fmla="*/ 0 h 38"/>
                <a:gd name="T14" fmla="*/ 116 w 32"/>
                <a:gd name="T15" fmla="*/ 0 h 38"/>
                <a:gd name="T16" fmla="*/ 124 w 32"/>
                <a:gd name="T17" fmla="*/ 2 h 38"/>
                <a:gd name="T18" fmla="*/ 124 w 32"/>
                <a:gd name="T19" fmla="*/ 3 h 38"/>
                <a:gd name="T20" fmla="*/ 136 w 32"/>
                <a:gd name="T21" fmla="*/ 5 h 38"/>
                <a:gd name="T22" fmla="*/ 167 w 32"/>
                <a:gd name="T23" fmla="*/ 6 h 38"/>
                <a:gd name="T24" fmla="*/ 183 w 32"/>
                <a:gd name="T25" fmla="*/ 8 h 38"/>
                <a:gd name="T26" fmla="*/ 205 w 32"/>
                <a:gd name="T27" fmla="*/ 12 h 38"/>
                <a:gd name="T28" fmla="*/ 221 w 32"/>
                <a:gd name="T29" fmla="*/ 15 h 38"/>
                <a:gd name="T30" fmla="*/ 228 w 32"/>
                <a:gd name="T31" fmla="*/ 15 h 38"/>
                <a:gd name="T32" fmla="*/ 228 w 32"/>
                <a:gd name="T33" fmla="*/ 15 h 38"/>
                <a:gd name="T34" fmla="*/ 228 w 32"/>
                <a:gd name="T35" fmla="*/ 17 h 38"/>
                <a:gd name="T36" fmla="*/ 213 w 32"/>
                <a:gd name="T37" fmla="*/ 18 h 38"/>
                <a:gd name="T38" fmla="*/ 197 w 32"/>
                <a:gd name="T39" fmla="*/ 21 h 38"/>
                <a:gd name="T40" fmla="*/ 183 w 32"/>
                <a:gd name="T41" fmla="*/ 24 h 38"/>
                <a:gd name="T42" fmla="*/ 167 w 32"/>
                <a:gd name="T43" fmla="*/ 27 h 38"/>
                <a:gd name="T44" fmla="*/ 159 w 32"/>
                <a:gd name="T45" fmla="*/ 29 h 38"/>
                <a:gd name="T46" fmla="*/ 159 w 32"/>
                <a:gd name="T47" fmla="*/ 29 h 38"/>
                <a:gd name="T48" fmla="*/ 144 w 32"/>
                <a:gd name="T49" fmla="*/ 29 h 38"/>
                <a:gd name="T50" fmla="*/ 136 w 32"/>
                <a:gd name="T51" fmla="*/ 27 h 38"/>
                <a:gd name="T52" fmla="*/ 124 w 32"/>
                <a:gd name="T53" fmla="*/ 26 h 38"/>
                <a:gd name="T54" fmla="*/ 108 w 32"/>
                <a:gd name="T55" fmla="*/ 23 h 38"/>
                <a:gd name="T56" fmla="*/ 93 w 32"/>
                <a:gd name="T57" fmla="*/ 20 h 38"/>
                <a:gd name="T58" fmla="*/ 63 w 32"/>
                <a:gd name="T59" fmla="*/ 18 h 38"/>
                <a:gd name="T60" fmla="*/ 47 w 32"/>
                <a:gd name="T61" fmla="*/ 16 h 38"/>
                <a:gd name="T62" fmla="*/ 47 w 32"/>
                <a:gd name="T63" fmla="*/ 15 h 38"/>
                <a:gd name="T64" fmla="*/ 39 w 32"/>
                <a:gd name="T65" fmla="*/ 14 h 38"/>
                <a:gd name="T66" fmla="*/ 32 w 32"/>
                <a:gd name="T67" fmla="*/ 13 h 38"/>
                <a:gd name="T68" fmla="*/ 16 w 32"/>
                <a:gd name="T69" fmla="*/ 11 h 38"/>
                <a:gd name="T70" fmla="*/ 16 w 32"/>
                <a:gd name="T71" fmla="*/ 8 h 38"/>
                <a:gd name="T72" fmla="*/ 0 w 32"/>
                <a:gd name="T73" fmla="*/ 7 h 38"/>
                <a:gd name="T74" fmla="*/ 0 w 32"/>
                <a:gd name="T75" fmla="*/ 6 h 38"/>
                <a:gd name="T76" fmla="*/ 0 w 32"/>
                <a:gd name="T77" fmla="*/ 5 h 38"/>
                <a:gd name="T78" fmla="*/ 0 w 32"/>
                <a:gd name="T79" fmla="*/ 2 h 38"/>
                <a:gd name="T80" fmla="*/ 8 w 32"/>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
                <a:gd name="T124" fmla="*/ 0 h 38"/>
                <a:gd name="T125" fmla="*/ 32 w 32"/>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 h="38">
                  <a:moveTo>
                    <a:pt x="1" y="0"/>
                  </a:moveTo>
                  <a:lnTo>
                    <a:pt x="1" y="0"/>
                  </a:lnTo>
                  <a:lnTo>
                    <a:pt x="3" y="0"/>
                  </a:lnTo>
                  <a:lnTo>
                    <a:pt x="5" y="0"/>
                  </a:lnTo>
                  <a:lnTo>
                    <a:pt x="6" y="0"/>
                  </a:lnTo>
                  <a:lnTo>
                    <a:pt x="8" y="0"/>
                  </a:lnTo>
                  <a:lnTo>
                    <a:pt x="10" y="0"/>
                  </a:lnTo>
                  <a:lnTo>
                    <a:pt x="12" y="0"/>
                  </a:lnTo>
                  <a:lnTo>
                    <a:pt x="14" y="0"/>
                  </a:lnTo>
                  <a:lnTo>
                    <a:pt x="15" y="0"/>
                  </a:lnTo>
                  <a:lnTo>
                    <a:pt x="16" y="0"/>
                  </a:lnTo>
                  <a:lnTo>
                    <a:pt x="16" y="2"/>
                  </a:lnTo>
                  <a:lnTo>
                    <a:pt x="16" y="3"/>
                  </a:lnTo>
                  <a:lnTo>
                    <a:pt x="18" y="3"/>
                  </a:lnTo>
                  <a:lnTo>
                    <a:pt x="18" y="5"/>
                  </a:lnTo>
                  <a:lnTo>
                    <a:pt x="20" y="7"/>
                  </a:lnTo>
                  <a:lnTo>
                    <a:pt x="22" y="9"/>
                  </a:lnTo>
                  <a:lnTo>
                    <a:pt x="24" y="10"/>
                  </a:lnTo>
                  <a:lnTo>
                    <a:pt x="24" y="11"/>
                  </a:lnTo>
                  <a:lnTo>
                    <a:pt x="25" y="13"/>
                  </a:lnTo>
                  <a:lnTo>
                    <a:pt x="27" y="15"/>
                  </a:lnTo>
                  <a:lnTo>
                    <a:pt x="29" y="16"/>
                  </a:lnTo>
                  <a:lnTo>
                    <a:pt x="29" y="18"/>
                  </a:lnTo>
                  <a:lnTo>
                    <a:pt x="30" y="18"/>
                  </a:lnTo>
                  <a:lnTo>
                    <a:pt x="31" y="17"/>
                  </a:lnTo>
                  <a:lnTo>
                    <a:pt x="30" y="18"/>
                  </a:lnTo>
                  <a:lnTo>
                    <a:pt x="30" y="19"/>
                  </a:lnTo>
                  <a:lnTo>
                    <a:pt x="30" y="21"/>
                  </a:lnTo>
                  <a:lnTo>
                    <a:pt x="28" y="23"/>
                  </a:lnTo>
                  <a:lnTo>
                    <a:pt x="28" y="25"/>
                  </a:lnTo>
                  <a:lnTo>
                    <a:pt x="26" y="27"/>
                  </a:lnTo>
                  <a:lnTo>
                    <a:pt x="26" y="28"/>
                  </a:lnTo>
                  <a:lnTo>
                    <a:pt x="24" y="30"/>
                  </a:lnTo>
                  <a:lnTo>
                    <a:pt x="24" y="32"/>
                  </a:lnTo>
                  <a:lnTo>
                    <a:pt x="22" y="34"/>
                  </a:lnTo>
                  <a:lnTo>
                    <a:pt x="22" y="35"/>
                  </a:lnTo>
                  <a:lnTo>
                    <a:pt x="21" y="37"/>
                  </a:lnTo>
                  <a:lnTo>
                    <a:pt x="19" y="37"/>
                  </a:lnTo>
                  <a:lnTo>
                    <a:pt x="19" y="36"/>
                  </a:lnTo>
                  <a:lnTo>
                    <a:pt x="18" y="35"/>
                  </a:lnTo>
                  <a:lnTo>
                    <a:pt x="18" y="34"/>
                  </a:lnTo>
                  <a:lnTo>
                    <a:pt x="16" y="33"/>
                  </a:lnTo>
                  <a:lnTo>
                    <a:pt x="15" y="31"/>
                  </a:lnTo>
                  <a:lnTo>
                    <a:pt x="14" y="29"/>
                  </a:lnTo>
                  <a:lnTo>
                    <a:pt x="14" y="27"/>
                  </a:lnTo>
                  <a:lnTo>
                    <a:pt x="12" y="26"/>
                  </a:lnTo>
                  <a:lnTo>
                    <a:pt x="10" y="24"/>
                  </a:lnTo>
                  <a:lnTo>
                    <a:pt x="8" y="23"/>
                  </a:lnTo>
                  <a:lnTo>
                    <a:pt x="8" y="21"/>
                  </a:lnTo>
                  <a:lnTo>
                    <a:pt x="6" y="20"/>
                  </a:lnTo>
                  <a:lnTo>
                    <a:pt x="6" y="18"/>
                  </a:lnTo>
                  <a:lnTo>
                    <a:pt x="6" y="17"/>
                  </a:lnTo>
                  <a:lnTo>
                    <a:pt x="5" y="17"/>
                  </a:lnTo>
                  <a:lnTo>
                    <a:pt x="5" y="16"/>
                  </a:lnTo>
                  <a:lnTo>
                    <a:pt x="4" y="16"/>
                  </a:lnTo>
                  <a:lnTo>
                    <a:pt x="4" y="14"/>
                  </a:lnTo>
                  <a:lnTo>
                    <a:pt x="2" y="14"/>
                  </a:lnTo>
                  <a:lnTo>
                    <a:pt x="2" y="12"/>
                  </a:lnTo>
                  <a:lnTo>
                    <a:pt x="2" y="11"/>
                  </a:lnTo>
                  <a:lnTo>
                    <a:pt x="2" y="10"/>
                  </a:lnTo>
                  <a:lnTo>
                    <a:pt x="0" y="10"/>
                  </a:lnTo>
                  <a:lnTo>
                    <a:pt x="0" y="8"/>
                  </a:lnTo>
                  <a:lnTo>
                    <a:pt x="0" y="7"/>
                  </a:lnTo>
                  <a:lnTo>
                    <a:pt x="0" y="5"/>
                  </a:lnTo>
                  <a:lnTo>
                    <a:pt x="0" y="3"/>
                  </a:lnTo>
                  <a:lnTo>
                    <a:pt x="0" y="2"/>
                  </a:lnTo>
                  <a:lnTo>
                    <a:pt x="1" y="0"/>
                  </a:lnTo>
                </a:path>
              </a:pathLst>
            </a:custGeom>
            <a:solidFill>
              <a:srgbClr val="F8F8F8"/>
            </a:solidFill>
            <a:ln w="9525">
              <a:solidFill>
                <a:srgbClr val="DDDDDD"/>
              </a:solidFill>
              <a:round/>
              <a:headEnd/>
              <a:tailEnd/>
            </a:ln>
          </p:spPr>
          <p:txBody>
            <a:bodyPr/>
            <a:lstStyle/>
            <a:p>
              <a:endParaRPr lang="it-IT"/>
            </a:p>
          </p:txBody>
        </p:sp>
        <p:sp>
          <p:nvSpPr>
            <p:cNvPr id="17448" name="Freeform 28"/>
            <p:cNvSpPr>
              <a:spLocks/>
            </p:cNvSpPr>
            <p:nvPr/>
          </p:nvSpPr>
          <p:spPr bwMode="auto">
            <a:xfrm>
              <a:off x="2825" y="1319"/>
              <a:ext cx="311" cy="141"/>
            </a:xfrm>
            <a:custGeom>
              <a:avLst/>
              <a:gdLst>
                <a:gd name="T0" fmla="*/ 833 w 158"/>
                <a:gd name="T1" fmla="*/ 1 h 152"/>
                <a:gd name="T2" fmla="*/ 1112 w 158"/>
                <a:gd name="T3" fmla="*/ 20 h 152"/>
                <a:gd name="T4" fmla="*/ 1136 w 158"/>
                <a:gd name="T5" fmla="*/ 42 h 152"/>
                <a:gd name="T6" fmla="*/ 1173 w 158"/>
                <a:gd name="T7" fmla="*/ 42 h 152"/>
                <a:gd name="T8" fmla="*/ 1197 w 158"/>
                <a:gd name="T9" fmla="*/ 46 h 152"/>
                <a:gd name="T10" fmla="*/ 1197 w 158"/>
                <a:gd name="T11" fmla="*/ 90 h 152"/>
                <a:gd name="T12" fmla="*/ 1197 w 158"/>
                <a:gd name="T13" fmla="*/ 121 h 152"/>
                <a:gd name="T14" fmla="*/ 1008 w 158"/>
                <a:gd name="T15" fmla="*/ 118 h 152"/>
                <a:gd name="T16" fmla="*/ 779 w 158"/>
                <a:gd name="T17" fmla="*/ 112 h 152"/>
                <a:gd name="T18" fmla="*/ 685 w 158"/>
                <a:gd name="T19" fmla="*/ 111 h 152"/>
                <a:gd name="T20" fmla="*/ 520 w 158"/>
                <a:gd name="T21" fmla="*/ 111 h 152"/>
                <a:gd name="T22" fmla="*/ 472 w 158"/>
                <a:gd name="T23" fmla="*/ 113 h 152"/>
                <a:gd name="T24" fmla="*/ 472 w 158"/>
                <a:gd name="T25" fmla="*/ 116 h 152"/>
                <a:gd name="T26" fmla="*/ 449 w 158"/>
                <a:gd name="T27" fmla="*/ 119 h 152"/>
                <a:gd name="T28" fmla="*/ 372 w 158"/>
                <a:gd name="T29" fmla="*/ 114 h 152"/>
                <a:gd name="T30" fmla="*/ 299 w 158"/>
                <a:gd name="T31" fmla="*/ 105 h 152"/>
                <a:gd name="T32" fmla="*/ 268 w 158"/>
                <a:gd name="T33" fmla="*/ 89 h 152"/>
                <a:gd name="T34" fmla="*/ 136 w 158"/>
                <a:gd name="T35" fmla="*/ 71 h 152"/>
                <a:gd name="T36" fmla="*/ 31 w 158"/>
                <a:gd name="T37" fmla="*/ 67 h 152"/>
                <a:gd name="T38" fmla="*/ 159 w 158"/>
                <a:gd name="T39" fmla="*/ 66 h 152"/>
                <a:gd name="T40" fmla="*/ 291 w 158"/>
                <a:gd name="T41" fmla="*/ 71 h 152"/>
                <a:gd name="T42" fmla="*/ 380 w 158"/>
                <a:gd name="T43" fmla="*/ 85 h 152"/>
                <a:gd name="T44" fmla="*/ 411 w 158"/>
                <a:gd name="T45" fmla="*/ 98 h 152"/>
                <a:gd name="T46" fmla="*/ 488 w 158"/>
                <a:gd name="T47" fmla="*/ 101 h 152"/>
                <a:gd name="T48" fmla="*/ 589 w 158"/>
                <a:gd name="T49" fmla="*/ 101 h 152"/>
                <a:gd name="T50" fmla="*/ 604 w 158"/>
                <a:gd name="T51" fmla="*/ 94 h 152"/>
                <a:gd name="T52" fmla="*/ 616 w 158"/>
                <a:gd name="T53" fmla="*/ 74 h 152"/>
                <a:gd name="T54" fmla="*/ 616 w 158"/>
                <a:gd name="T55" fmla="*/ 72 h 152"/>
                <a:gd name="T56" fmla="*/ 640 w 158"/>
                <a:gd name="T57" fmla="*/ 90 h 152"/>
                <a:gd name="T58" fmla="*/ 817 w 158"/>
                <a:gd name="T59" fmla="*/ 99 h 152"/>
                <a:gd name="T60" fmla="*/ 1053 w 158"/>
                <a:gd name="T61" fmla="*/ 90 h 152"/>
                <a:gd name="T62" fmla="*/ 1128 w 158"/>
                <a:gd name="T63" fmla="*/ 75 h 152"/>
                <a:gd name="T64" fmla="*/ 1085 w 158"/>
                <a:gd name="T65" fmla="*/ 58 h 152"/>
                <a:gd name="T66" fmla="*/ 984 w 158"/>
                <a:gd name="T67" fmla="*/ 53 h 152"/>
                <a:gd name="T68" fmla="*/ 844 w 158"/>
                <a:gd name="T69" fmla="*/ 53 h 152"/>
                <a:gd name="T70" fmla="*/ 640 w 158"/>
                <a:gd name="T71" fmla="*/ 59 h 152"/>
                <a:gd name="T72" fmla="*/ 581 w 158"/>
                <a:gd name="T73" fmla="*/ 61 h 152"/>
                <a:gd name="T74" fmla="*/ 581 w 158"/>
                <a:gd name="T75" fmla="*/ 58 h 152"/>
                <a:gd name="T76" fmla="*/ 581 w 158"/>
                <a:gd name="T77" fmla="*/ 53 h 152"/>
                <a:gd name="T78" fmla="*/ 756 w 158"/>
                <a:gd name="T79" fmla="*/ 50 h 152"/>
                <a:gd name="T80" fmla="*/ 961 w 158"/>
                <a:gd name="T81" fmla="*/ 45 h 152"/>
                <a:gd name="T82" fmla="*/ 1031 w 158"/>
                <a:gd name="T83" fmla="*/ 37 h 152"/>
                <a:gd name="T84" fmla="*/ 1061 w 158"/>
                <a:gd name="T85" fmla="*/ 19 h 152"/>
                <a:gd name="T86" fmla="*/ 907 w 158"/>
                <a:gd name="T87" fmla="*/ 13 h 152"/>
                <a:gd name="T88" fmla="*/ 809 w 158"/>
                <a:gd name="T89" fmla="*/ 24 h 152"/>
                <a:gd name="T90" fmla="*/ 900 w 158"/>
                <a:gd name="T91" fmla="*/ 32 h 152"/>
                <a:gd name="T92" fmla="*/ 937 w 158"/>
                <a:gd name="T93" fmla="*/ 28 h 152"/>
                <a:gd name="T94" fmla="*/ 945 w 158"/>
                <a:gd name="T95" fmla="*/ 24 h 152"/>
                <a:gd name="T96" fmla="*/ 968 w 158"/>
                <a:gd name="T97" fmla="*/ 28 h 152"/>
                <a:gd name="T98" fmla="*/ 1000 w 158"/>
                <a:gd name="T99" fmla="*/ 35 h 152"/>
                <a:gd name="T100" fmla="*/ 900 w 158"/>
                <a:gd name="T101" fmla="*/ 39 h 152"/>
                <a:gd name="T102" fmla="*/ 716 w 158"/>
                <a:gd name="T103" fmla="*/ 44 h 152"/>
                <a:gd name="T104" fmla="*/ 693 w 158"/>
                <a:gd name="T105" fmla="*/ 42 h 152"/>
                <a:gd name="T106" fmla="*/ 740 w 158"/>
                <a:gd name="T107" fmla="*/ 34 h 152"/>
                <a:gd name="T108" fmla="*/ 748 w 158"/>
                <a:gd name="T109" fmla="*/ 17 h 152"/>
                <a:gd name="T110" fmla="*/ 701 w 158"/>
                <a:gd name="T111" fmla="*/ 9 h 152"/>
                <a:gd name="T112" fmla="*/ 663 w 158"/>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8"/>
                <a:gd name="T172" fmla="*/ 0 h 152"/>
                <a:gd name="T173" fmla="*/ 158 w 158"/>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8" h="152">
                  <a:moveTo>
                    <a:pt x="87" y="0"/>
                  </a:moveTo>
                  <a:lnTo>
                    <a:pt x="87" y="0"/>
                  </a:lnTo>
                  <a:lnTo>
                    <a:pt x="89" y="0"/>
                  </a:lnTo>
                  <a:lnTo>
                    <a:pt x="92" y="0"/>
                  </a:lnTo>
                  <a:lnTo>
                    <a:pt x="98" y="0"/>
                  </a:lnTo>
                  <a:lnTo>
                    <a:pt x="103" y="1"/>
                  </a:lnTo>
                  <a:lnTo>
                    <a:pt x="109" y="1"/>
                  </a:lnTo>
                  <a:lnTo>
                    <a:pt x="116" y="3"/>
                  </a:lnTo>
                  <a:lnTo>
                    <a:pt x="123" y="3"/>
                  </a:lnTo>
                  <a:lnTo>
                    <a:pt x="128" y="7"/>
                  </a:lnTo>
                  <a:lnTo>
                    <a:pt x="135" y="10"/>
                  </a:lnTo>
                  <a:lnTo>
                    <a:pt x="139" y="15"/>
                  </a:lnTo>
                  <a:lnTo>
                    <a:pt x="144" y="19"/>
                  </a:lnTo>
                  <a:lnTo>
                    <a:pt x="146" y="26"/>
                  </a:lnTo>
                  <a:lnTo>
                    <a:pt x="149" y="33"/>
                  </a:lnTo>
                  <a:lnTo>
                    <a:pt x="149" y="43"/>
                  </a:lnTo>
                  <a:lnTo>
                    <a:pt x="149" y="52"/>
                  </a:lnTo>
                  <a:lnTo>
                    <a:pt x="151" y="52"/>
                  </a:lnTo>
                  <a:lnTo>
                    <a:pt x="153" y="52"/>
                  </a:lnTo>
                  <a:lnTo>
                    <a:pt x="154" y="52"/>
                  </a:lnTo>
                  <a:lnTo>
                    <a:pt x="156" y="52"/>
                  </a:lnTo>
                  <a:lnTo>
                    <a:pt x="157" y="52"/>
                  </a:lnTo>
                  <a:lnTo>
                    <a:pt x="157" y="55"/>
                  </a:lnTo>
                  <a:lnTo>
                    <a:pt x="157" y="58"/>
                  </a:lnTo>
                  <a:lnTo>
                    <a:pt x="157" y="63"/>
                  </a:lnTo>
                  <a:lnTo>
                    <a:pt x="157" y="69"/>
                  </a:lnTo>
                  <a:lnTo>
                    <a:pt x="157" y="78"/>
                  </a:lnTo>
                  <a:lnTo>
                    <a:pt x="157" y="85"/>
                  </a:lnTo>
                  <a:lnTo>
                    <a:pt x="157" y="94"/>
                  </a:lnTo>
                  <a:lnTo>
                    <a:pt x="157" y="102"/>
                  </a:lnTo>
                  <a:lnTo>
                    <a:pt x="157" y="113"/>
                  </a:lnTo>
                  <a:lnTo>
                    <a:pt x="157" y="121"/>
                  </a:lnTo>
                  <a:lnTo>
                    <a:pt x="157" y="130"/>
                  </a:lnTo>
                  <a:lnTo>
                    <a:pt x="157" y="136"/>
                  </a:lnTo>
                  <a:lnTo>
                    <a:pt x="157" y="143"/>
                  </a:lnTo>
                  <a:lnTo>
                    <a:pt x="157" y="148"/>
                  </a:lnTo>
                  <a:lnTo>
                    <a:pt x="157" y="151"/>
                  </a:lnTo>
                  <a:lnTo>
                    <a:pt x="156" y="151"/>
                  </a:lnTo>
                  <a:lnTo>
                    <a:pt x="154" y="151"/>
                  </a:lnTo>
                  <a:lnTo>
                    <a:pt x="150" y="151"/>
                  </a:lnTo>
                  <a:lnTo>
                    <a:pt x="147" y="150"/>
                  </a:lnTo>
                  <a:lnTo>
                    <a:pt x="142" y="150"/>
                  </a:lnTo>
                  <a:lnTo>
                    <a:pt x="138" y="148"/>
                  </a:lnTo>
                  <a:lnTo>
                    <a:pt x="132" y="148"/>
                  </a:lnTo>
                  <a:lnTo>
                    <a:pt x="127" y="146"/>
                  </a:lnTo>
                  <a:lnTo>
                    <a:pt x="122" y="146"/>
                  </a:lnTo>
                  <a:lnTo>
                    <a:pt x="117" y="144"/>
                  </a:lnTo>
                  <a:lnTo>
                    <a:pt x="111" y="144"/>
                  </a:lnTo>
                  <a:lnTo>
                    <a:pt x="108" y="142"/>
                  </a:lnTo>
                  <a:lnTo>
                    <a:pt x="104" y="142"/>
                  </a:lnTo>
                  <a:lnTo>
                    <a:pt x="102" y="140"/>
                  </a:lnTo>
                  <a:lnTo>
                    <a:pt x="100" y="140"/>
                  </a:lnTo>
                  <a:lnTo>
                    <a:pt x="100" y="138"/>
                  </a:lnTo>
                  <a:lnTo>
                    <a:pt x="98" y="139"/>
                  </a:lnTo>
                  <a:lnTo>
                    <a:pt x="95" y="139"/>
                  </a:lnTo>
                  <a:lnTo>
                    <a:pt x="94" y="139"/>
                  </a:lnTo>
                  <a:lnTo>
                    <a:pt x="90" y="139"/>
                  </a:lnTo>
                  <a:lnTo>
                    <a:pt x="87" y="139"/>
                  </a:lnTo>
                  <a:lnTo>
                    <a:pt x="84" y="139"/>
                  </a:lnTo>
                  <a:lnTo>
                    <a:pt x="81" y="139"/>
                  </a:lnTo>
                  <a:lnTo>
                    <a:pt x="77" y="139"/>
                  </a:lnTo>
                  <a:lnTo>
                    <a:pt x="73" y="139"/>
                  </a:lnTo>
                  <a:lnTo>
                    <a:pt x="70" y="139"/>
                  </a:lnTo>
                  <a:lnTo>
                    <a:pt x="68" y="139"/>
                  </a:lnTo>
                  <a:lnTo>
                    <a:pt x="65" y="139"/>
                  </a:lnTo>
                  <a:lnTo>
                    <a:pt x="63" y="139"/>
                  </a:lnTo>
                  <a:lnTo>
                    <a:pt x="62" y="139"/>
                  </a:lnTo>
                  <a:lnTo>
                    <a:pt x="62" y="140"/>
                  </a:lnTo>
                  <a:lnTo>
                    <a:pt x="62" y="141"/>
                  </a:lnTo>
                  <a:lnTo>
                    <a:pt x="62" y="143"/>
                  </a:lnTo>
                  <a:lnTo>
                    <a:pt x="62" y="144"/>
                  </a:lnTo>
                  <a:lnTo>
                    <a:pt x="62" y="146"/>
                  </a:lnTo>
                  <a:lnTo>
                    <a:pt x="62" y="148"/>
                  </a:lnTo>
                  <a:lnTo>
                    <a:pt x="62" y="149"/>
                  </a:lnTo>
                  <a:lnTo>
                    <a:pt x="59" y="149"/>
                  </a:lnTo>
                  <a:lnTo>
                    <a:pt x="57" y="149"/>
                  </a:lnTo>
                  <a:lnTo>
                    <a:pt x="56" y="149"/>
                  </a:lnTo>
                  <a:lnTo>
                    <a:pt x="54" y="147"/>
                  </a:lnTo>
                  <a:lnTo>
                    <a:pt x="52" y="147"/>
                  </a:lnTo>
                  <a:lnTo>
                    <a:pt x="50" y="145"/>
                  </a:lnTo>
                  <a:lnTo>
                    <a:pt x="49" y="145"/>
                  </a:lnTo>
                  <a:lnTo>
                    <a:pt x="49" y="143"/>
                  </a:lnTo>
                  <a:lnTo>
                    <a:pt x="47" y="143"/>
                  </a:lnTo>
                  <a:lnTo>
                    <a:pt x="45" y="141"/>
                  </a:lnTo>
                  <a:lnTo>
                    <a:pt x="43" y="139"/>
                  </a:lnTo>
                  <a:lnTo>
                    <a:pt x="43" y="138"/>
                  </a:lnTo>
                  <a:lnTo>
                    <a:pt x="41" y="136"/>
                  </a:lnTo>
                  <a:lnTo>
                    <a:pt x="41" y="134"/>
                  </a:lnTo>
                  <a:lnTo>
                    <a:pt x="39" y="132"/>
                  </a:lnTo>
                  <a:lnTo>
                    <a:pt x="39" y="130"/>
                  </a:lnTo>
                  <a:lnTo>
                    <a:pt x="38" y="129"/>
                  </a:lnTo>
                  <a:lnTo>
                    <a:pt x="37" y="126"/>
                  </a:lnTo>
                  <a:lnTo>
                    <a:pt x="37" y="123"/>
                  </a:lnTo>
                  <a:lnTo>
                    <a:pt x="37" y="119"/>
                  </a:lnTo>
                  <a:lnTo>
                    <a:pt x="35" y="116"/>
                  </a:lnTo>
                  <a:lnTo>
                    <a:pt x="35" y="112"/>
                  </a:lnTo>
                  <a:lnTo>
                    <a:pt x="34" y="108"/>
                  </a:lnTo>
                  <a:lnTo>
                    <a:pt x="34" y="103"/>
                  </a:lnTo>
                  <a:lnTo>
                    <a:pt x="31" y="100"/>
                  </a:lnTo>
                  <a:lnTo>
                    <a:pt x="30" y="96"/>
                  </a:lnTo>
                  <a:lnTo>
                    <a:pt x="26" y="94"/>
                  </a:lnTo>
                  <a:lnTo>
                    <a:pt x="23" y="90"/>
                  </a:lnTo>
                  <a:lnTo>
                    <a:pt x="18" y="88"/>
                  </a:lnTo>
                  <a:lnTo>
                    <a:pt x="13" y="86"/>
                  </a:lnTo>
                  <a:lnTo>
                    <a:pt x="6" y="86"/>
                  </a:lnTo>
                  <a:lnTo>
                    <a:pt x="0" y="85"/>
                  </a:lnTo>
                  <a:lnTo>
                    <a:pt x="2" y="85"/>
                  </a:lnTo>
                  <a:lnTo>
                    <a:pt x="4" y="84"/>
                  </a:lnTo>
                  <a:lnTo>
                    <a:pt x="6" y="84"/>
                  </a:lnTo>
                  <a:lnTo>
                    <a:pt x="9" y="84"/>
                  </a:lnTo>
                  <a:lnTo>
                    <a:pt x="11" y="84"/>
                  </a:lnTo>
                  <a:lnTo>
                    <a:pt x="15" y="82"/>
                  </a:lnTo>
                  <a:lnTo>
                    <a:pt x="17" y="82"/>
                  </a:lnTo>
                  <a:lnTo>
                    <a:pt x="19" y="82"/>
                  </a:lnTo>
                  <a:lnTo>
                    <a:pt x="21" y="82"/>
                  </a:lnTo>
                  <a:lnTo>
                    <a:pt x="25" y="81"/>
                  </a:lnTo>
                  <a:lnTo>
                    <a:pt x="27" y="81"/>
                  </a:lnTo>
                  <a:lnTo>
                    <a:pt x="28" y="80"/>
                  </a:lnTo>
                  <a:lnTo>
                    <a:pt x="29" y="80"/>
                  </a:lnTo>
                  <a:lnTo>
                    <a:pt x="30" y="79"/>
                  </a:lnTo>
                  <a:lnTo>
                    <a:pt x="34" y="84"/>
                  </a:lnTo>
                  <a:lnTo>
                    <a:pt x="38" y="89"/>
                  </a:lnTo>
                  <a:lnTo>
                    <a:pt x="41" y="92"/>
                  </a:lnTo>
                  <a:lnTo>
                    <a:pt x="44" y="95"/>
                  </a:lnTo>
                  <a:lnTo>
                    <a:pt x="46" y="99"/>
                  </a:lnTo>
                  <a:lnTo>
                    <a:pt x="47" y="101"/>
                  </a:lnTo>
                  <a:lnTo>
                    <a:pt x="48" y="103"/>
                  </a:lnTo>
                  <a:lnTo>
                    <a:pt x="50" y="105"/>
                  </a:lnTo>
                  <a:lnTo>
                    <a:pt x="50" y="107"/>
                  </a:lnTo>
                  <a:lnTo>
                    <a:pt x="50" y="109"/>
                  </a:lnTo>
                  <a:lnTo>
                    <a:pt x="50" y="111"/>
                  </a:lnTo>
                  <a:lnTo>
                    <a:pt x="51" y="113"/>
                  </a:lnTo>
                  <a:lnTo>
                    <a:pt x="51" y="116"/>
                  </a:lnTo>
                  <a:lnTo>
                    <a:pt x="52" y="118"/>
                  </a:lnTo>
                  <a:lnTo>
                    <a:pt x="53" y="121"/>
                  </a:lnTo>
                  <a:lnTo>
                    <a:pt x="54" y="123"/>
                  </a:lnTo>
                  <a:lnTo>
                    <a:pt x="54" y="125"/>
                  </a:lnTo>
                  <a:lnTo>
                    <a:pt x="56" y="126"/>
                  </a:lnTo>
                  <a:lnTo>
                    <a:pt x="57" y="127"/>
                  </a:lnTo>
                  <a:lnTo>
                    <a:pt x="59" y="127"/>
                  </a:lnTo>
                  <a:lnTo>
                    <a:pt x="60" y="127"/>
                  </a:lnTo>
                  <a:lnTo>
                    <a:pt x="62" y="127"/>
                  </a:lnTo>
                  <a:lnTo>
                    <a:pt x="64" y="127"/>
                  </a:lnTo>
                  <a:lnTo>
                    <a:pt x="67" y="127"/>
                  </a:lnTo>
                  <a:lnTo>
                    <a:pt x="69" y="127"/>
                  </a:lnTo>
                  <a:lnTo>
                    <a:pt x="71" y="127"/>
                  </a:lnTo>
                  <a:lnTo>
                    <a:pt x="72" y="127"/>
                  </a:lnTo>
                  <a:lnTo>
                    <a:pt x="74" y="127"/>
                  </a:lnTo>
                  <a:lnTo>
                    <a:pt x="75" y="127"/>
                  </a:lnTo>
                  <a:lnTo>
                    <a:pt x="77" y="127"/>
                  </a:lnTo>
                  <a:lnTo>
                    <a:pt x="78" y="127"/>
                  </a:lnTo>
                  <a:lnTo>
                    <a:pt x="79" y="126"/>
                  </a:lnTo>
                  <a:lnTo>
                    <a:pt x="79" y="124"/>
                  </a:lnTo>
                  <a:lnTo>
                    <a:pt x="79" y="123"/>
                  </a:lnTo>
                  <a:lnTo>
                    <a:pt x="79" y="120"/>
                  </a:lnTo>
                  <a:lnTo>
                    <a:pt x="79" y="117"/>
                  </a:lnTo>
                  <a:lnTo>
                    <a:pt x="79" y="114"/>
                  </a:lnTo>
                  <a:lnTo>
                    <a:pt x="79" y="110"/>
                  </a:lnTo>
                  <a:lnTo>
                    <a:pt x="80" y="106"/>
                  </a:lnTo>
                  <a:lnTo>
                    <a:pt x="80" y="103"/>
                  </a:lnTo>
                  <a:lnTo>
                    <a:pt x="80" y="100"/>
                  </a:lnTo>
                  <a:lnTo>
                    <a:pt x="80" y="97"/>
                  </a:lnTo>
                  <a:lnTo>
                    <a:pt x="81" y="93"/>
                  </a:lnTo>
                  <a:lnTo>
                    <a:pt x="81" y="91"/>
                  </a:lnTo>
                  <a:lnTo>
                    <a:pt x="81" y="88"/>
                  </a:lnTo>
                  <a:lnTo>
                    <a:pt x="81" y="87"/>
                  </a:lnTo>
                  <a:lnTo>
                    <a:pt x="82" y="86"/>
                  </a:lnTo>
                  <a:lnTo>
                    <a:pt x="81" y="87"/>
                  </a:lnTo>
                  <a:lnTo>
                    <a:pt x="81" y="89"/>
                  </a:lnTo>
                  <a:lnTo>
                    <a:pt x="81" y="91"/>
                  </a:lnTo>
                  <a:lnTo>
                    <a:pt x="81" y="93"/>
                  </a:lnTo>
                  <a:lnTo>
                    <a:pt x="81" y="97"/>
                  </a:lnTo>
                  <a:lnTo>
                    <a:pt x="81" y="100"/>
                  </a:lnTo>
                  <a:lnTo>
                    <a:pt x="81" y="103"/>
                  </a:lnTo>
                  <a:lnTo>
                    <a:pt x="82" y="106"/>
                  </a:lnTo>
                  <a:lnTo>
                    <a:pt x="82" y="110"/>
                  </a:lnTo>
                  <a:lnTo>
                    <a:pt x="84" y="113"/>
                  </a:lnTo>
                  <a:lnTo>
                    <a:pt x="86" y="117"/>
                  </a:lnTo>
                  <a:lnTo>
                    <a:pt x="88" y="119"/>
                  </a:lnTo>
                  <a:lnTo>
                    <a:pt x="89" y="122"/>
                  </a:lnTo>
                  <a:lnTo>
                    <a:pt x="93" y="124"/>
                  </a:lnTo>
                  <a:lnTo>
                    <a:pt x="97" y="124"/>
                  </a:lnTo>
                  <a:lnTo>
                    <a:pt x="103" y="124"/>
                  </a:lnTo>
                  <a:lnTo>
                    <a:pt x="107" y="124"/>
                  </a:lnTo>
                  <a:lnTo>
                    <a:pt x="113" y="124"/>
                  </a:lnTo>
                  <a:lnTo>
                    <a:pt x="118" y="123"/>
                  </a:lnTo>
                  <a:lnTo>
                    <a:pt x="123" y="121"/>
                  </a:lnTo>
                  <a:lnTo>
                    <a:pt x="126" y="120"/>
                  </a:lnTo>
                  <a:lnTo>
                    <a:pt x="130" y="119"/>
                  </a:lnTo>
                  <a:lnTo>
                    <a:pt x="134" y="117"/>
                  </a:lnTo>
                  <a:lnTo>
                    <a:pt x="138" y="113"/>
                  </a:lnTo>
                  <a:lnTo>
                    <a:pt x="139" y="111"/>
                  </a:lnTo>
                  <a:lnTo>
                    <a:pt x="142" y="108"/>
                  </a:lnTo>
                  <a:lnTo>
                    <a:pt x="143" y="107"/>
                  </a:lnTo>
                  <a:lnTo>
                    <a:pt x="146" y="103"/>
                  </a:lnTo>
                  <a:lnTo>
                    <a:pt x="146" y="101"/>
                  </a:lnTo>
                  <a:lnTo>
                    <a:pt x="148" y="98"/>
                  </a:lnTo>
                  <a:lnTo>
                    <a:pt x="148" y="94"/>
                  </a:lnTo>
                  <a:lnTo>
                    <a:pt x="149" y="91"/>
                  </a:lnTo>
                  <a:lnTo>
                    <a:pt x="148" y="87"/>
                  </a:lnTo>
                  <a:lnTo>
                    <a:pt x="148" y="84"/>
                  </a:lnTo>
                  <a:lnTo>
                    <a:pt x="146" y="81"/>
                  </a:lnTo>
                  <a:lnTo>
                    <a:pt x="146" y="77"/>
                  </a:lnTo>
                  <a:lnTo>
                    <a:pt x="144" y="75"/>
                  </a:lnTo>
                  <a:lnTo>
                    <a:pt x="142" y="73"/>
                  </a:lnTo>
                  <a:lnTo>
                    <a:pt x="141" y="71"/>
                  </a:lnTo>
                  <a:lnTo>
                    <a:pt x="139" y="69"/>
                  </a:lnTo>
                  <a:lnTo>
                    <a:pt x="136" y="69"/>
                  </a:lnTo>
                  <a:lnTo>
                    <a:pt x="134" y="68"/>
                  </a:lnTo>
                  <a:lnTo>
                    <a:pt x="132" y="68"/>
                  </a:lnTo>
                  <a:lnTo>
                    <a:pt x="130" y="66"/>
                  </a:lnTo>
                  <a:lnTo>
                    <a:pt x="129" y="66"/>
                  </a:lnTo>
                  <a:lnTo>
                    <a:pt x="127" y="66"/>
                  </a:lnTo>
                  <a:lnTo>
                    <a:pt x="125" y="66"/>
                  </a:lnTo>
                  <a:lnTo>
                    <a:pt x="123" y="64"/>
                  </a:lnTo>
                  <a:lnTo>
                    <a:pt x="120" y="65"/>
                  </a:lnTo>
                  <a:lnTo>
                    <a:pt x="118" y="65"/>
                  </a:lnTo>
                  <a:lnTo>
                    <a:pt x="114" y="66"/>
                  </a:lnTo>
                  <a:lnTo>
                    <a:pt x="111" y="66"/>
                  </a:lnTo>
                  <a:lnTo>
                    <a:pt x="106" y="67"/>
                  </a:lnTo>
                  <a:lnTo>
                    <a:pt x="103" y="67"/>
                  </a:lnTo>
                  <a:lnTo>
                    <a:pt x="99" y="69"/>
                  </a:lnTo>
                  <a:lnTo>
                    <a:pt x="95" y="69"/>
                  </a:lnTo>
                  <a:lnTo>
                    <a:pt x="91" y="71"/>
                  </a:lnTo>
                  <a:lnTo>
                    <a:pt x="88" y="72"/>
                  </a:lnTo>
                  <a:lnTo>
                    <a:pt x="84" y="74"/>
                  </a:lnTo>
                  <a:lnTo>
                    <a:pt x="82" y="74"/>
                  </a:lnTo>
                  <a:lnTo>
                    <a:pt x="79" y="76"/>
                  </a:lnTo>
                  <a:lnTo>
                    <a:pt x="77" y="76"/>
                  </a:lnTo>
                  <a:lnTo>
                    <a:pt x="76" y="77"/>
                  </a:lnTo>
                  <a:lnTo>
                    <a:pt x="76" y="76"/>
                  </a:lnTo>
                  <a:lnTo>
                    <a:pt x="76" y="74"/>
                  </a:lnTo>
                  <a:lnTo>
                    <a:pt x="76" y="72"/>
                  </a:lnTo>
                  <a:lnTo>
                    <a:pt x="76" y="71"/>
                  </a:lnTo>
                  <a:lnTo>
                    <a:pt x="76" y="69"/>
                  </a:lnTo>
                  <a:lnTo>
                    <a:pt x="76" y="68"/>
                  </a:lnTo>
                  <a:lnTo>
                    <a:pt x="76" y="66"/>
                  </a:lnTo>
                  <a:lnTo>
                    <a:pt x="78" y="66"/>
                  </a:lnTo>
                  <a:lnTo>
                    <a:pt x="81" y="66"/>
                  </a:lnTo>
                  <a:lnTo>
                    <a:pt x="85" y="66"/>
                  </a:lnTo>
                  <a:lnTo>
                    <a:pt x="88" y="65"/>
                  </a:lnTo>
                  <a:lnTo>
                    <a:pt x="92" y="65"/>
                  </a:lnTo>
                  <a:lnTo>
                    <a:pt x="95" y="63"/>
                  </a:lnTo>
                  <a:lnTo>
                    <a:pt x="99" y="63"/>
                  </a:lnTo>
                  <a:lnTo>
                    <a:pt x="104" y="62"/>
                  </a:lnTo>
                  <a:lnTo>
                    <a:pt x="108" y="62"/>
                  </a:lnTo>
                  <a:lnTo>
                    <a:pt x="111" y="60"/>
                  </a:lnTo>
                  <a:lnTo>
                    <a:pt x="115" y="60"/>
                  </a:lnTo>
                  <a:lnTo>
                    <a:pt x="120" y="58"/>
                  </a:lnTo>
                  <a:lnTo>
                    <a:pt x="122" y="58"/>
                  </a:lnTo>
                  <a:lnTo>
                    <a:pt x="126" y="56"/>
                  </a:lnTo>
                  <a:lnTo>
                    <a:pt x="128" y="55"/>
                  </a:lnTo>
                  <a:lnTo>
                    <a:pt x="132" y="53"/>
                  </a:lnTo>
                  <a:lnTo>
                    <a:pt x="133" y="52"/>
                  </a:lnTo>
                  <a:lnTo>
                    <a:pt x="134" y="50"/>
                  </a:lnTo>
                  <a:lnTo>
                    <a:pt x="135" y="48"/>
                  </a:lnTo>
                  <a:lnTo>
                    <a:pt x="135" y="46"/>
                  </a:lnTo>
                  <a:lnTo>
                    <a:pt x="137" y="43"/>
                  </a:lnTo>
                  <a:lnTo>
                    <a:pt x="138" y="41"/>
                  </a:lnTo>
                  <a:lnTo>
                    <a:pt x="140" y="37"/>
                  </a:lnTo>
                  <a:lnTo>
                    <a:pt x="140" y="35"/>
                  </a:lnTo>
                  <a:lnTo>
                    <a:pt x="140" y="32"/>
                  </a:lnTo>
                  <a:lnTo>
                    <a:pt x="139" y="29"/>
                  </a:lnTo>
                  <a:lnTo>
                    <a:pt x="139" y="25"/>
                  </a:lnTo>
                  <a:lnTo>
                    <a:pt x="138" y="24"/>
                  </a:lnTo>
                  <a:lnTo>
                    <a:pt x="137" y="20"/>
                  </a:lnTo>
                  <a:lnTo>
                    <a:pt x="134" y="19"/>
                  </a:lnTo>
                  <a:lnTo>
                    <a:pt x="132" y="16"/>
                  </a:lnTo>
                  <a:lnTo>
                    <a:pt x="126" y="16"/>
                  </a:lnTo>
                  <a:lnTo>
                    <a:pt x="122" y="15"/>
                  </a:lnTo>
                  <a:lnTo>
                    <a:pt x="119" y="16"/>
                  </a:lnTo>
                  <a:lnTo>
                    <a:pt x="116" y="16"/>
                  </a:lnTo>
                  <a:lnTo>
                    <a:pt x="112" y="18"/>
                  </a:lnTo>
                  <a:lnTo>
                    <a:pt x="110" y="20"/>
                  </a:lnTo>
                  <a:lnTo>
                    <a:pt x="108" y="22"/>
                  </a:lnTo>
                  <a:lnTo>
                    <a:pt x="107" y="24"/>
                  </a:lnTo>
                  <a:lnTo>
                    <a:pt x="106" y="28"/>
                  </a:lnTo>
                  <a:lnTo>
                    <a:pt x="106" y="30"/>
                  </a:lnTo>
                  <a:lnTo>
                    <a:pt x="106" y="32"/>
                  </a:lnTo>
                  <a:lnTo>
                    <a:pt x="107" y="34"/>
                  </a:lnTo>
                  <a:lnTo>
                    <a:pt x="108" y="36"/>
                  </a:lnTo>
                  <a:lnTo>
                    <a:pt x="111" y="38"/>
                  </a:lnTo>
                  <a:lnTo>
                    <a:pt x="114" y="40"/>
                  </a:lnTo>
                  <a:lnTo>
                    <a:pt x="118" y="40"/>
                  </a:lnTo>
                  <a:lnTo>
                    <a:pt x="120" y="39"/>
                  </a:lnTo>
                  <a:lnTo>
                    <a:pt x="121" y="37"/>
                  </a:lnTo>
                  <a:lnTo>
                    <a:pt x="121" y="36"/>
                  </a:lnTo>
                  <a:lnTo>
                    <a:pt x="123" y="34"/>
                  </a:lnTo>
                  <a:lnTo>
                    <a:pt x="123" y="32"/>
                  </a:lnTo>
                  <a:lnTo>
                    <a:pt x="124" y="31"/>
                  </a:lnTo>
                  <a:lnTo>
                    <a:pt x="124" y="30"/>
                  </a:lnTo>
                  <a:lnTo>
                    <a:pt x="126" y="28"/>
                  </a:lnTo>
                  <a:lnTo>
                    <a:pt x="126" y="30"/>
                  </a:lnTo>
                  <a:lnTo>
                    <a:pt x="126" y="31"/>
                  </a:lnTo>
                  <a:lnTo>
                    <a:pt x="127" y="31"/>
                  </a:lnTo>
                  <a:lnTo>
                    <a:pt x="127" y="33"/>
                  </a:lnTo>
                  <a:lnTo>
                    <a:pt x="127" y="35"/>
                  </a:lnTo>
                  <a:lnTo>
                    <a:pt x="127" y="36"/>
                  </a:lnTo>
                  <a:lnTo>
                    <a:pt x="129" y="36"/>
                  </a:lnTo>
                  <a:lnTo>
                    <a:pt x="129" y="38"/>
                  </a:lnTo>
                  <a:lnTo>
                    <a:pt x="129" y="40"/>
                  </a:lnTo>
                  <a:lnTo>
                    <a:pt x="129" y="42"/>
                  </a:lnTo>
                  <a:lnTo>
                    <a:pt x="131" y="42"/>
                  </a:lnTo>
                  <a:lnTo>
                    <a:pt x="131" y="44"/>
                  </a:lnTo>
                  <a:lnTo>
                    <a:pt x="132" y="44"/>
                  </a:lnTo>
                  <a:lnTo>
                    <a:pt x="128" y="46"/>
                  </a:lnTo>
                  <a:lnTo>
                    <a:pt x="124" y="47"/>
                  </a:lnTo>
                  <a:lnTo>
                    <a:pt x="121" y="49"/>
                  </a:lnTo>
                  <a:lnTo>
                    <a:pt x="118" y="49"/>
                  </a:lnTo>
                  <a:lnTo>
                    <a:pt x="113" y="50"/>
                  </a:lnTo>
                  <a:lnTo>
                    <a:pt x="110" y="51"/>
                  </a:lnTo>
                  <a:lnTo>
                    <a:pt x="106" y="52"/>
                  </a:lnTo>
                  <a:lnTo>
                    <a:pt x="103" y="52"/>
                  </a:lnTo>
                  <a:lnTo>
                    <a:pt x="100" y="54"/>
                  </a:lnTo>
                  <a:lnTo>
                    <a:pt x="97" y="55"/>
                  </a:lnTo>
                  <a:lnTo>
                    <a:pt x="94" y="55"/>
                  </a:lnTo>
                  <a:lnTo>
                    <a:pt x="92" y="55"/>
                  </a:lnTo>
                  <a:lnTo>
                    <a:pt x="91" y="55"/>
                  </a:lnTo>
                  <a:lnTo>
                    <a:pt x="89" y="55"/>
                  </a:lnTo>
                  <a:lnTo>
                    <a:pt x="89" y="54"/>
                  </a:lnTo>
                  <a:lnTo>
                    <a:pt x="91" y="52"/>
                  </a:lnTo>
                  <a:lnTo>
                    <a:pt x="93" y="51"/>
                  </a:lnTo>
                  <a:lnTo>
                    <a:pt x="93" y="50"/>
                  </a:lnTo>
                  <a:lnTo>
                    <a:pt x="95" y="49"/>
                  </a:lnTo>
                  <a:lnTo>
                    <a:pt x="95" y="47"/>
                  </a:lnTo>
                  <a:lnTo>
                    <a:pt x="97" y="45"/>
                  </a:lnTo>
                  <a:lnTo>
                    <a:pt x="97" y="43"/>
                  </a:lnTo>
                  <a:lnTo>
                    <a:pt x="97" y="41"/>
                  </a:lnTo>
                  <a:lnTo>
                    <a:pt x="97" y="40"/>
                  </a:lnTo>
                  <a:lnTo>
                    <a:pt x="98" y="36"/>
                  </a:lnTo>
                  <a:lnTo>
                    <a:pt x="98" y="33"/>
                  </a:lnTo>
                  <a:lnTo>
                    <a:pt x="98" y="30"/>
                  </a:lnTo>
                  <a:lnTo>
                    <a:pt x="98" y="26"/>
                  </a:lnTo>
                  <a:lnTo>
                    <a:pt x="98" y="20"/>
                  </a:lnTo>
                  <a:lnTo>
                    <a:pt x="96" y="20"/>
                  </a:lnTo>
                  <a:lnTo>
                    <a:pt x="96" y="19"/>
                  </a:lnTo>
                  <a:lnTo>
                    <a:pt x="95" y="19"/>
                  </a:lnTo>
                  <a:lnTo>
                    <a:pt x="95" y="17"/>
                  </a:lnTo>
                  <a:lnTo>
                    <a:pt x="93" y="15"/>
                  </a:lnTo>
                  <a:lnTo>
                    <a:pt x="93" y="13"/>
                  </a:lnTo>
                  <a:lnTo>
                    <a:pt x="92" y="12"/>
                  </a:lnTo>
                  <a:lnTo>
                    <a:pt x="92" y="10"/>
                  </a:lnTo>
                  <a:lnTo>
                    <a:pt x="90" y="9"/>
                  </a:lnTo>
                  <a:lnTo>
                    <a:pt x="90" y="7"/>
                  </a:lnTo>
                  <a:lnTo>
                    <a:pt x="88" y="5"/>
                  </a:lnTo>
                  <a:lnTo>
                    <a:pt x="88" y="3"/>
                  </a:lnTo>
                  <a:lnTo>
                    <a:pt x="87" y="3"/>
                  </a:lnTo>
                  <a:lnTo>
                    <a:pt x="87" y="1"/>
                  </a:lnTo>
                  <a:lnTo>
                    <a:pt x="87" y="0"/>
                  </a:lnTo>
                </a:path>
              </a:pathLst>
            </a:custGeom>
            <a:solidFill>
              <a:srgbClr val="F8F8F8"/>
            </a:solidFill>
            <a:ln w="6350">
              <a:solidFill>
                <a:srgbClr val="DDDDDD"/>
              </a:solidFill>
              <a:round/>
              <a:headEnd/>
              <a:tailEnd/>
            </a:ln>
          </p:spPr>
          <p:txBody>
            <a:bodyPr/>
            <a:lstStyle/>
            <a:p>
              <a:endParaRPr lang="it-IT"/>
            </a:p>
          </p:txBody>
        </p:sp>
        <p:sp>
          <p:nvSpPr>
            <p:cNvPr id="17449" name="Freeform 29"/>
            <p:cNvSpPr>
              <a:spLocks/>
            </p:cNvSpPr>
            <p:nvPr/>
          </p:nvSpPr>
          <p:spPr bwMode="auto">
            <a:xfrm>
              <a:off x="3308" y="1320"/>
              <a:ext cx="58" cy="35"/>
            </a:xfrm>
            <a:custGeom>
              <a:avLst/>
              <a:gdLst>
                <a:gd name="T0" fmla="*/ 201 w 30"/>
                <a:gd name="T1" fmla="*/ 0 h 38"/>
                <a:gd name="T2" fmla="*/ 188 w 30"/>
                <a:gd name="T3" fmla="*/ 0 h 38"/>
                <a:gd name="T4" fmla="*/ 172 w 30"/>
                <a:gd name="T5" fmla="*/ 0 h 38"/>
                <a:gd name="T6" fmla="*/ 153 w 30"/>
                <a:gd name="T7" fmla="*/ 0 h 38"/>
                <a:gd name="T8" fmla="*/ 145 w 30"/>
                <a:gd name="T9" fmla="*/ 0 h 38"/>
                <a:gd name="T10" fmla="*/ 116 w 30"/>
                <a:gd name="T11" fmla="*/ 0 h 38"/>
                <a:gd name="T12" fmla="*/ 108 w 30"/>
                <a:gd name="T13" fmla="*/ 0 h 38"/>
                <a:gd name="T14" fmla="*/ 108 w 30"/>
                <a:gd name="T15" fmla="*/ 0 h 38"/>
                <a:gd name="T16" fmla="*/ 93 w 30"/>
                <a:gd name="T17" fmla="*/ 2 h 38"/>
                <a:gd name="T18" fmla="*/ 79 w 30"/>
                <a:gd name="T19" fmla="*/ 3 h 38"/>
                <a:gd name="T20" fmla="*/ 72 w 30"/>
                <a:gd name="T21" fmla="*/ 5 h 38"/>
                <a:gd name="T22" fmla="*/ 52 w 30"/>
                <a:gd name="T23" fmla="*/ 6 h 38"/>
                <a:gd name="T24" fmla="*/ 37 w 30"/>
                <a:gd name="T25" fmla="*/ 8 h 38"/>
                <a:gd name="T26" fmla="*/ 8 w 30"/>
                <a:gd name="T27" fmla="*/ 12 h 38"/>
                <a:gd name="T28" fmla="*/ 0 w 30"/>
                <a:gd name="T29" fmla="*/ 15 h 38"/>
                <a:gd name="T30" fmla="*/ 0 w 30"/>
                <a:gd name="T31" fmla="*/ 15 h 38"/>
                <a:gd name="T32" fmla="*/ 0 w 30"/>
                <a:gd name="T33" fmla="*/ 15 h 38"/>
                <a:gd name="T34" fmla="*/ 0 w 30"/>
                <a:gd name="T35" fmla="*/ 17 h 38"/>
                <a:gd name="T36" fmla="*/ 0 w 30"/>
                <a:gd name="T37" fmla="*/ 18 h 38"/>
                <a:gd name="T38" fmla="*/ 15 w 30"/>
                <a:gd name="T39" fmla="*/ 21 h 38"/>
                <a:gd name="T40" fmla="*/ 29 w 30"/>
                <a:gd name="T41" fmla="*/ 24 h 38"/>
                <a:gd name="T42" fmla="*/ 37 w 30"/>
                <a:gd name="T43" fmla="*/ 27 h 38"/>
                <a:gd name="T44" fmla="*/ 52 w 30"/>
                <a:gd name="T45" fmla="*/ 29 h 38"/>
                <a:gd name="T46" fmla="*/ 56 w 30"/>
                <a:gd name="T47" fmla="*/ 29 h 38"/>
                <a:gd name="T48" fmla="*/ 72 w 30"/>
                <a:gd name="T49" fmla="*/ 29 h 38"/>
                <a:gd name="T50" fmla="*/ 72 w 30"/>
                <a:gd name="T51" fmla="*/ 27 h 38"/>
                <a:gd name="T52" fmla="*/ 79 w 30"/>
                <a:gd name="T53" fmla="*/ 26 h 38"/>
                <a:gd name="T54" fmla="*/ 108 w 30"/>
                <a:gd name="T55" fmla="*/ 23 h 38"/>
                <a:gd name="T56" fmla="*/ 124 w 30"/>
                <a:gd name="T57" fmla="*/ 20 h 38"/>
                <a:gd name="T58" fmla="*/ 145 w 30"/>
                <a:gd name="T59" fmla="*/ 18 h 38"/>
                <a:gd name="T60" fmla="*/ 153 w 30"/>
                <a:gd name="T61" fmla="*/ 16 h 38"/>
                <a:gd name="T62" fmla="*/ 164 w 30"/>
                <a:gd name="T63" fmla="*/ 15 h 38"/>
                <a:gd name="T64" fmla="*/ 172 w 30"/>
                <a:gd name="T65" fmla="*/ 14 h 38"/>
                <a:gd name="T66" fmla="*/ 172 w 30"/>
                <a:gd name="T67" fmla="*/ 13 h 38"/>
                <a:gd name="T68" fmla="*/ 180 w 30"/>
                <a:gd name="T69" fmla="*/ 11 h 38"/>
                <a:gd name="T70" fmla="*/ 180 w 30"/>
                <a:gd name="T71" fmla="*/ 8 h 38"/>
                <a:gd name="T72" fmla="*/ 195 w 30"/>
                <a:gd name="T73" fmla="*/ 7 h 38"/>
                <a:gd name="T74" fmla="*/ 195 w 30"/>
                <a:gd name="T75" fmla="*/ 6 h 38"/>
                <a:gd name="T76" fmla="*/ 209 w 30"/>
                <a:gd name="T77" fmla="*/ 5 h 38"/>
                <a:gd name="T78" fmla="*/ 209 w 30"/>
                <a:gd name="T79" fmla="*/ 2 h 38"/>
                <a:gd name="T80" fmla="*/ 209 w 30"/>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
                <a:gd name="T124" fmla="*/ 0 h 38"/>
                <a:gd name="T125" fmla="*/ 30 w 30"/>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 h="38">
                  <a:moveTo>
                    <a:pt x="29" y="0"/>
                  </a:moveTo>
                  <a:lnTo>
                    <a:pt x="28" y="0"/>
                  </a:lnTo>
                  <a:lnTo>
                    <a:pt x="26" y="0"/>
                  </a:lnTo>
                  <a:lnTo>
                    <a:pt x="24" y="0"/>
                  </a:lnTo>
                  <a:lnTo>
                    <a:pt x="23" y="0"/>
                  </a:lnTo>
                  <a:lnTo>
                    <a:pt x="21" y="0"/>
                  </a:lnTo>
                  <a:lnTo>
                    <a:pt x="20" y="0"/>
                  </a:lnTo>
                  <a:lnTo>
                    <a:pt x="18" y="0"/>
                  </a:lnTo>
                  <a:lnTo>
                    <a:pt x="16" y="0"/>
                  </a:lnTo>
                  <a:lnTo>
                    <a:pt x="15" y="0"/>
                  </a:lnTo>
                  <a:lnTo>
                    <a:pt x="13" y="2"/>
                  </a:lnTo>
                  <a:lnTo>
                    <a:pt x="11" y="3"/>
                  </a:lnTo>
                  <a:lnTo>
                    <a:pt x="10" y="5"/>
                  </a:lnTo>
                  <a:lnTo>
                    <a:pt x="8" y="7"/>
                  </a:lnTo>
                  <a:lnTo>
                    <a:pt x="7" y="9"/>
                  </a:lnTo>
                  <a:lnTo>
                    <a:pt x="7" y="10"/>
                  </a:lnTo>
                  <a:lnTo>
                    <a:pt x="5" y="11"/>
                  </a:lnTo>
                  <a:lnTo>
                    <a:pt x="3" y="13"/>
                  </a:lnTo>
                  <a:lnTo>
                    <a:pt x="1" y="15"/>
                  </a:lnTo>
                  <a:lnTo>
                    <a:pt x="1" y="16"/>
                  </a:lnTo>
                  <a:lnTo>
                    <a:pt x="0" y="18"/>
                  </a:lnTo>
                  <a:lnTo>
                    <a:pt x="0" y="17"/>
                  </a:lnTo>
                  <a:lnTo>
                    <a:pt x="0" y="18"/>
                  </a:lnTo>
                  <a:lnTo>
                    <a:pt x="0" y="19"/>
                  </a:lnTo>
                  <a:lnTo>
                    <a:pt x="0" y="21"/>
                  </a:lnTo>
                  <a:lnTo>
                    <a:pt x="0" y="23"/>
                  </a:lnTo>
                  <a:lnTo>
                    <a:pt x="2" y="25"/>
                  </a:lnTo>
                  <a:lnTo>
                    <a:pt x="2" y="27"/>
                  </a:lnTo>
                  <a:lnTo>
                    <a:pt x="4" y="28"/>
                  </a:lnTo>
                  <a:lnTo>
                    <a:pt x="4" y="30"/>
                  </a:lnTo>
                  <a:lnTo>
                    <a:pt x="5" y="32"/>
                  </a:lnTo>
                  <a:lnTo>
                    <a:pt x="5" y="34"/>
                  </a:lnTo>
                  <a:lnTo>
                    <a:pt x="7" y="35"/>
                  </a:lnTo>
                  <a:lnTo>
                    <a:pt x="7" y="37"/>
                  </a:lnTo>
                  <a:lnTo>
                    <a:pt x="8" y="37"/>
                  </a:lnTo>
                  <a:lnTo>
                    <a:pt x="10" y="37"/>
                  </a:lnTo>
                  <a:lnTo>
                    <a:pt x="10" y="36"/>
                  </a:lnTo>
                  <a:lnTo>
                    <a:pt x="10" y="35"/>
                  </a:lnTo>
                  <a:lnTo>
                    <a:pt x="11" y="34"/>
                  </a:lnTo>
                  <a:lnTo>
                    <a:pt x="11" y="33"/>
                  </a:lnTo>
                  <a:lnTo>
                    <a:pt x="13" y="31"/>
                  </a:lnTo>
                  <a:lnTo>
                    <a:pt x="15" y="29"/>
                  </a:lnTo>
                  <a:lnTo>
                    <a:pt x="17" y="27"/>
                  </a:lnTo>
                  <a:lnTo>
                    <a:pt x="17" y="26"/>
                  </a:lnTo>
                  <a:lnTo>
                    <a:pt x="19" y="24"/>
                  </a:lnTo>
                  <a:lnTo>
                    <a:pt x="20" y="23"/>
                  </a:lnTo>
                  <a:lnTo>
                    <a:pt x="21" y="21"/>
                  </a:lnTo>
                  <a:lnTo>
                    <a:pt x="21" y="20"/>
                  </a:lnTo>
                  <a:lnTo>
                    <a:pt x="23" y="18"/>
                  </a:lnTo>
                  <a:lnTo>
                    <a:pt x="24" y="17"/>
                  </a:lnTo>
                  <a:lnTo>
                    <a:pt x="24" y="16"/>
                  </a:lnTo>
                  <a:lnTo>
                    <a:pt x="25" y="14"/>
                  </a:lnTo>
                  <a:lnTo>
                    <a:pt x="25" y="12"/>
                  </a:lnTo>
                  <a:lnTo>
                    <a:pt x="25" y="11"/>
                  </a:lnTo>
                  <a:lnTo>
                    <a:pt x="27" y="10"/>
                  </a:lnTo>
                  <a:lnTo>
                    <a:pt x="27" y="8"/>
                  </a:lnTo>
                  <a:lnTo>
                    <a:pt x="27" y="7"/>
                  </a:lnTo>
                  <a:lnTo>
                    <a:pt x="29" y="5"/>
                  </a:lnTo>
                  <a:lnTo>
                    <a:pt x="29" y="3"/>
                  </a:lnTo>
                  <a:lnTo>
                    <a:pt x="29" y="2"/>
                  </a:lnTo>
                  <a:lnTo>
                    <a:pt x="29" y="0"/>
                  </a:lnTo>
                </a:path>
              </a:pathLst>
            </a:custGeom>
            <a:solidFill>
              <a:srgbClr val="F8F8F8"/>
            </a:solidFill>
            <a:ln w="9525">
              <a:solidFill>
                <a:srgbClr val="DDDDDD"/>
              </a:solidFill>
              <a:round/>
              <a:headEnd/>
              <a:tailEnd/>
            </a:ln>
          </p:spPr>
          <p:txBody>
            <a:bodyPr/>
            <a:lstStyle/>
            <a:p>
              <a:endParaRPr lang="it-IT"/>
            </a:p>
          </p:txBody>
        </p:sp>
        <p:sp>
          <p:nvSpPr>
            <p:cNvPr id="17450" name="Freeform 30"/>
            <p:cNvSpPr>
              <a:spLocks/>
            </p:cNvSpPr>
            <p:nvPr/>
          </p:nvSpPr>
          <p:spPr bwMode="auto">
            <a:xfrm>
              <a:off x="3133" y="1319"/>
              <a:ext cx="313" cy="141"/>
            </a:xfrm>
            <a:custGeom>
              <a:avLst/>
              <a:gdLst>
                <a:gd name="T0" fmla="*/ 352 w 159"/>
                <a:gd name="T1" fmla="*/ 1 h 152"/>
                <a:gd name="T2" fmla="*/ 61 w 159"/>
                <a:gd name="T3" fmla="*/ 20 h 152"/>
                <a:gd name="T4" fmla="*/ 47 w 159"/>
                <a:gd name="T5" fmla="*/ 42 h 152"/>
                <a:gd name="T6" fmla="*/ 8 w 159"/>
                <a:gd name="T7" fmla="*/ 42 h 152"/>
                <a:gd name="T8" fmla="*/ 0 w 159"/>
                <a:gd name="T9" fmla="*/ 46 h 152"/>
                <a:gd name="T10" fmla="*/ 0 w 159"/>
                <a:gd name="T11" fmla="*/ 90 h 152"/>
                <a:gd name="T12" fmla="*/ 0 w 159"/>
                <a:gd name="T13" fmla="*/ 121 h 152"/>
                <a:gd name="T14" fmla="*/ 183 w 159"/>
                <a:gd name="T15" fmla="*/ 118 h 152"/>
                <a:gd name="T16" fmla="*/ 419 w 159"/>
                <a:gd name="T17" fmla="*/ 112 h 152"/>
                <a:gd name="T18" fmla="*/ 496 w 159"/>
                <a:gd name="T19" fmla="*/ 111 h 152"/>
                <a:gd name="T20" fmla="*/ 677 w 159"/>
                <a:gd name="T21" fmla="*/ 111 h 152"/>
                <a:gd name="T22" fmla="*/ 724 w 159"/>
                <a:gd name="T23" fmla="*/ 113 h 152"/>
                <a:gd name="T24" fmla="*/ 724 w 159"/>
                <a:gd name="T25" fmla="*/ 116 h 152"/>
                <a:gd name="T26" fmla="*/ 740 w 159"/>
                <a:gd name="T27" fmla="*/ 119 h 152"/>
                <a:gd name="T28" fmla="*/ 825 w 159"/>
                <a:gd name="T29" fmla="*/ 114 h 152"/>
                <a:gd name="T30" fmla="*/ 884 w 159"/>
                <a:gd name="T31" fmla="*/ 105 h 152"/>
                <a:gd name="T32" fmla="*/ 915 w 159"/>
                <a:gd name="T33" fmla="*/ 89 h 152"/>
                <a:gd name="T34" fmla="*/ 1047 w 159"/>
                <a:gd name="T35" fmla="*/ 71 h 152"/>
                <a:gd name="T36" fmla="*/ 1159 w 159"/>
                <a:gd name="T37" fmla="*/ 67 h 152"/>
                <a:gd name="T38" fmla="*/ 1024 w 159"/>
                <a:gd name="T39" fmla="*/ 66 h 152"/>
                <a:gd name="T40" fmla="*/ 900 w 159"/>
                <a:gd name="T41" fmla="*/ 71 h 152"/>
                <a:gd name="T42" fmla="*/ 801 w 159"/>
                <a:gd name="T43" fmla="*/ 85 h 152"/>
                <a:gd name="T44" fmla="*/ 795 w 159"/>
                <a:gd name="T45" fmla="*/ 98 h 152"/>
                <a:gd name="T46" fmla="*/ 693 w 159"/>
                <a:gd name="T47" fmla="*/ 101 h 152"/>
                <a:gd name="T48" fmla="*/ 604 w 159"/>
                <a:gd name="T49" fmla="*/ 101 h 152"/>
                <a:gd name="T50" fmla="*/ 581 w 159"/>
                <a:gd name="T51" fmla="*/ 94 h 152"/>
                <a:gd name="T52" fmla="*/ 573 w 159"/>
                <a:gd name="T53" fmla="*/ 74 h 152"/>
                <a:gd name="T54" fmla="*/ 565 w 159"/>
                <a:gd name="T55" fmla="*/ 72 h 152"/>
                <a:gd name="T56" fmla="*/ 543 w 159"/>
                <a:gd name="T57" fmla="*/ 90 h 152"/>
                <a:gd name="T58" fmla="*/ 364 w 159"/>
                <a:gd name="T59" fmla="*/ 99 h 152"/>
                <a:gd name="T60" fmla="*/ 144 w 159"/>
                <a:gd name="T61" fmla="*/ 90 h 152"/>
                <a:gd name="T62" fmla="*/ 61 w 159"/>
                <a:gd name="T63" fmla="*/ 75 h 152"/>
                <a:gd name="T64" fmla="*/ 100 w 159"/>
                <a:gd name="T65" fmla="*/ 58 h 152"/>
                <a:gd name="T66" fmla="*/ 205 w 159"/>
                <a:gd name="T67" fmla="*/ 53 h 152"/>
                <a:gd name="T68" fmla="*/ 344 w 159"/>
                <a:gd name="T69" fmla="*/ 53 h 152"/>
                <a:gd name="T70" fmla="*/ 543 w 159"/>
                <a:gd name="T71" fmla="*/ 59 h 152"/>
                <a:gd name="T72" fmla="*/ 608 w 159"/>
                <a:gd name="T73" fmla="*/ 61 h 152"/>
                <a:gd name="T74" fmla="*/ 608 w 159"/>
                <a:gd name="T75" fmla="*/ 58 h 152"/>
                <a:gd name="T76" fmla="*/ 616 w 159"/>
                <a:gd name="T77" fmla="*/ 53 h 152"/>
                <a:gd name="T78" fmla="*/ 427 w 159"/>
                <a:gd name="T79" fmla="*/ 50 h 152"/>
                <a:gd name="T80" fmla="*/ 228 w 159"/>
                <a:gd name="T81" fmla="*/ 45 h 152"/>
                <a:gd name="T82" fmla="*/ 144 w 159"/>
                <a:gd name="T83" fmla="*/ 37 h 152"/>
                <a:gd name="T84" fmla="*/ 128 w 159"/>
                <a:gd name="T85" fmla="*/ 19 h 152"/>
                <a:gd name="T86" fmla="*/ 283 w 159"/>
                <a:gd name="T87" fmla="*/ 13 h 152"/>
                <a:gd name="T88" fmla="*/ 372 w 159"/>
                <a:gd name="T89" fmla="*/ 24 h 152"/>
                <a:gd name="T90" fmla="*/ 283 w 159"/>
                <a:gd name="T91" fmla="*/ 32 h 152"/>
                <a:gd name="T92" fmla="*/ 252 w 159"/>
                <a:gd name="T93" fmla="*/ 28 h 152"/>
                <a:gd name="T94" fmla="*/ 244 w 159"/>
                <a:gd name="T95" fmla="*/ 24 h 152"/>
                <a:gd name="T96" fmla="*/ 205 w 159"/>
                <a:gd name="T97" fmla="*/ 28 h 152"/>
                <a:gd name="T98" fmla="*/ 189 w 159"/>
                <a:gd name="T99" fmla="*/ 35 h 152"/>
                <a:gd name="T100" fmla="*/ 299 w 159"/>
                <a:gd name="T101" fmla="*/ 39 h 152"/>
                <a:gd name="T102" fmla="*/ 465 w 159"/>
                <a:gd name="T103" fmla="*/ 44 h 152"/>
                <a:gd name="T104" fmla="*/ 488 w 159"/>
                <a:gd name="T105" fmla="*/ 42 h 152"/>
                <a:gd name="T106" fmla="*/ 449 w 159"/>
                <a:gd name="T107" fmla="*/ 34 h 152"/>
                <a:gd name="T108" fmla="*/ 449 w 159"/>
                <a:gd name="T109" fmla="*/ 17 h 152"/>
                <a:gd name="T110" fmla="*/ 472 w 159"/>
                <a:gd name="T111" fmla="*/ 9 h 152"/>
                <a:gd name="T112" fmla="*/ 528 w 159"/>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9"/>
                <a:gd name="T172" fmla="*/ 0 h 152"/>
                <a:gd name="T173" fmla="*/ 159 w 159"/>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9" h="152">
                  <a:moveTo>
                    <a:pt x="70" y="0"/>
                  </a:moveTo>
                  <a:lnTo>
                    <a:pt x="69" y="0"/>
                  </a:lnTo>
                  <a:lnTo>
                    <a:pt x="67" y="0"/>
                  </a:lnTo>
                  <a:lnTo>
                    <a:pt x="62" y="0"/>
                  </a:lnTo>
                  <a:lnTo>
                    <a:pt x="58" y="0"/>
                  </a:lnTo>
                  <a:lnTo>
                    <a:pt x="52" y="1"/>
                  </a:lnTo>
                  <a:lnTo>
                    <a:pt x="46" y="1"/>
                  </a:lnTo>
                  <a:lnTo>
                    <a:pt x="39" y="3"/>
                  </a:lnTo>
                  <a:lnTo>
                    <a:pt x="34" y="3"/>
                  </a:lnTo>
                  <a:lnTo>
                    <a:pt x="27" y="7"/>
                  </a:lnTo>
                  <a:lnTo>
                    <a:pt x="21" y="10"/>
                  </a:lnTo>
                  <a:lnTo>
                    <a:pt x="16" y="15"/>
                  </a:lnTo>
                  <a:lnTo>
                    <a:pt x="11" y="19"/>
                  </a:lnTo>
                  <a:lnTo>
                    <a:pt x="8" y="26"/>
                  </a:lnTo>
                  <a:lnTo>
                    <a:pt x="6" y="33"/>
                  </a:lnTo>
                  <a:lnTo>
                    <a:pt x="6" y="43"/>
                  </a:lnTo>
                  <a:lnTo>
                    <a:pt x="8" y="52"/>
                  </a:lnTo>
                  <a:lnTo>
                    <a:pt x="7" y="52"/>
                  </a:lnTo>
                  <a:lnTo>
                    <a:pt x="6" y="52"/>
                  </a:lnTo>
                  <a:lnTo>
                    <a:pt x="5" y="52"/>
                  </a:lnTo>
                  <a:lnTo>
                    <a:pt x="4" y="52"/>
                  </a:lnTo>
                  <a:lnTo>
                    <a:pt x="2" y="52"/>
                  </a:lnTo>
                  <a:lnTo>
                    <a:pt x="1" y="52"/>
                  </a:lnTo>
                  <a:lnTo>
                    <a:pt x="0" y="52"/>
                  </a:lnTo>
                  <a:lnTo>
                    <a:pt x="0" y="55"/>
                  </a:lnTo>
                  <a:lnTo>
                    <a:pt x="0" y="58"/>
                  </a:lnTo>
                  <a:lnTo>
                    <a:pt x="0" y="63"/>
                  </a:lnTo>
                  <a:lnTo>
                    <a:pt x="0" y="69"/>
                  </a:lnTo>
                  <a:lnTo>
                    <a:pt x="0" y="78"/>
                  </a:lnTo>
                  <a:lnTo>
                    <a:pt x="0" y="85"/>
                  </a:lnTo>
                  <a:lnTo>
                    <a:pt x="0" y="94"/>
                  </a:lnTo>
                  <a:lnTo>
                    <a:pt x="0" y="102"/>
                  </a:lnTo>
                  <a:lnTo>
                    <a:pt x="0" y="113"/>
                  </a:lnTo>
                  <a:lnTo>
                    <a:pt x="0" y="121"/>
                  </a:lnTo>
                  <a:lnTo>
                    <a:pt x="0" y="130"/>
                  </a:lnTo>
                  <a:lnTo>
                    <a:pt x="0" y="136"/>
                  </a:lnTo>
                  <a:lnTo>
                    <a:pt x="0" y="143"/>
                  </a:lnTo>
                  <a:lnTo>
                    <a:pt x="0" y="148"/>
                  </a:lnTo>
                  <a:lnTo>
                    <a:pt x="0" y="151"/>
                  </a:lnTo>
                  <a:lnTo>
                    <a:pt x="2" y="151"/>
                  </a:lnTo>
                  <a:lnTo>
                    <a:pt x="5" y="151"/>
                  </a:lnTo>
                  <a:lnTo>
                    <a:pt x="9" y="150"/>
                  </a:lnTo>
                  <a:lnTo>
                    <a:pt x="13" y="150"/>
                  </a:lnTo>
                  <a:lnTo>
                    <a:pt x="19" y="148"/>
                  </a:lnTo>
                  <a:lnTo>
                    <a:pt x="24" y="148"/>
                  </a:lnTo>
                  <a:lnTo>
                    <a:pt x="29" y="146"/>
                  </a:lnTo>
                  <a:lnTo>
                    <a:pt x="34" y="146"/>
                  </a:lnTo>
                  <a:lnTo>
                    <a:pt x="39" y="144"/>
                  </a:lnTo>
                  <a:lnTo>
                    <a:pt x="43" y="144"/>
                  </a:lnTo>
                  <a:lnTo>
                    <a:pt x="49" y="142"/>
                  </a:lnTo>
                  <a:lnTo>
                    <a:pt x="52" y="142"/>
                  </a:lnTo>
                  <a:lnTo>
                    <a:pt x="55" y="140"/>
                  </a:lnTo>
                  <a:lnTo>
                    <a:pt x="56" y="140"/>
                  </a:lnTo>
                  <a:lnTo>
                    <a:pt x="57" y="138"/>
                  </a:lnTo>
                  <a:lnTo>
                    <a:pt x="57" y="139"/>
                  </a:lnTo>
                  <a:lnTo>
                    <a:pt x="58" y="139"/>
                  </a:lnTo>
                  <a:lnTo>
                    <a:pt x="60" y="139"/>
                  </a:lnTo>
                  <a:lnTo>
                    <a:pt x="63" y="139"/>
                  </a:lnTo>
                  <a:lnTo>
                    <a:pt x="65" y="139"/>
                  </a:lnTo>
                  <a:lnTo>
                    <a:pt x="69" y="139"/>
                  </a:lnTo>
                  <a:lnTo>
                    <a:pt x="72" y="139"/>
                  </a:lnTo>
                  <a:lnTo>
                    <a:pt x="76" y="139"/>
                  </a:lnTo>
                  <a:lnTo>
                    <a:pt x="79" y="139"/>
                  </a:lnTo>
                  <a:lnTo>
                    <a:pt x="83" y="139"/>
                  </a:lnTo>
                  <a:lnTo>
                    <a:pt x="86" y="139"/>
                  </a:lnTo>
                  <a:lnTo>
                    <a:pt x="89" y="139"/>
                  </a:lnTo>
                  <a:lnTo>
                    <a:pt x="91" y="139"/>
                  </a:lnTo>
                  <a:lnTo>
                    <a:pt x="93" y="139"/>
                  </a:lnTo>
                  <a:lnTo>
                    <a:pt x="94" y="139"/>
                  </a:lnTo>
                  <a:lnTo>
                    <a:pt x="95" y="139"/>
                  </a:lnTo>
                  <a:lnTo>
                    <a:pt x="95" y="140"/>
                  </a:lnTo>
                  <a:lnTo>
                    <a:pt x="95" y="141"/>
                  </a:lnTo>
                  <a:lnTo>
                    <a:pt x="95" y="143"/>
                  </a:lnTo>
                  <a:lnTo>
                    <a:pt x="95" y="144"/>
                  </a:lnTo>
                  <a:lnTo>
                    <a:pt x="95" y="146"/>
                  </a:lnTo>
                  <a:lnTo>
                    <a:pt x="95" y="148"/>
                  </a:lnTo>
                  <a:lnTo>
                    <a:pt x="95" y="149"/>
                  </a:lnTo>
                  <a:lnTo>
                    <a:pt x="97" y="149"/>
                  </a:lnTo>
                  <a:lnTo>
                    <a:pt x="99" y="149"/>
                  </a:lnTo>
                  <a:lnTo>
                    <a:pt x="100" y="149"/>
                  </a:lnTo>
                  <a:lnTo>
                    <a:pt x="102" y="147"/>
                  </a:lnTo>
                  <a:lnTo>
                    <a:pt x="103" y="147"/>
                  </a:lnTo>
                  <a:lnTo>
                    <a:pt x="105" y="145"/>
                  </a:lnTo>
                  <a:lnTo>
                    <a:pt x="106" y="145"/>
                  </a:lnTo>
                  <a:lnTo>
                    <a:pt x="108" y="143"/>
                  </a:lnTo>
                  <a:lnTo>
                    <a:pt x="110" y="141"/>
                  </a:lnTo>
                  <a:lnTo>
                    <a:pt x="110" y="139"/>
                  </a:lnTo>
                  <a:lnTo>
                    <a:pt x="112" y="138"/>
                  </a:lnTo>
                  <a:lnTo>
                    <a:pt x="112" y="136"/>
                  </a:lnTo>
                  <a:lnTo>
                    <a:pt x="114" y="134"/>
                  </a:lnTo>
                  <a:lnTo>
                    <a:pt x="116" y="132"/>
                  </a:lnTo>
                  <a:lnTo>
                    <a:pt x="118" y="130"/>
                  </a:lnTo>
                  <a:lnTo>
                    <a:pt x="118" y="129"/>
                  </a:lnTo>
                  <a:lnTo>
                    <a:pt x="118" y="126"/>
                  </a:lnTo>
                  <a:lnTo>
                    <a:pt x="118" y="123"/>
                  </a:lnTo>
                  <a:lnTo>
                    <a:pt x="120" y="119"/>
                  </a:lnTo>
                  <a:lnTo>
                    <a:pt x="120" y="116"/>
                  </a:lnTo>
                  <a:lnTo>
                    <a:pt x="120" y="112"/>
                  </a:lnTo>
                  <a:lnTo>
                    <a:pt x="121" y="108"/>
                  </a:lnTo>
                  <a:lnTo>
                    <a:pt x="123" y="103"/>
                  </a:lnTo>
                  <a:lnTo>
                    <a:pt x="124" y="100"/>
                  </a:lnTo>
                  <a:lnTo>
                    <a:pt x="125" y="96"/>
                  </a:lnTo>
                  <a:lnTo>
                    <a:pt x="128" y="94"/>
                  </a:lnTo>
                  <a:lnTo>
                    <a:pt x="132" y="90"/>
                  </a:lnTo>
                  <a:lnTo>
                    <a:pt x="137" y="88"/>
                  </a:lnTo>
                  <a:lnTo>
                    <a:pt x="143" y="86"/>
                  </a:lnTo>
                  <a:lnTo>
                    <a:pt x="149" y="86"/>
                  </a:lnTo>
                  <a:lnTo>
                    <a:pt x="158" y="85"/>
                  </a:lnTo>
                  <a:lnTo>
                    <a:pt x="156" y="85"/>
                  </a:lnTo>
                  <a:lnTo>
                    <a:pt x="154" y="85"/>
                  </a:lnTo>
                  <a:lnTo>
                    <a:pt x="152" y="84"/>
                  </a:lnTo>
                  <a:lnTo>
                    <a:pt x="148" y="84"/>
                  </a:lnTo>
                  <a:lnTo>
                    <a:pt x="147" y="84"/>
                  </a:lnTo>
                  <a:lnTo>
                    <a:pt x="144" y="84"/>
                  </a:lnTo>
                  <a:lnTo>
                    <a:pt x="142" y="82"/>
                  </a:lnTo>
                  <a:lnTo>
                    <a:pt x="139" y="82"/>
                  </a:lnTo>
                  <a:lnTo>
                    <a:pt x="137" y="82"/>
                  </a:lnTo>
                  <a:lnTo>
                    <a:pt x="134" y="82"/>
                  </a:lnTo>
                  <a:lnTo>
                    <a:pt x="132" y="81"/>
                  </a:lnTo>
                  <a:lnTo>
                    <a:pt x="130" y="81"/>
                  </a:lnTo>
                  <a:lnTo>
                    <a:pt x="128" y="80"/>
                  </a:lnTo>
                  <a:lnTo>
                    <a:pt x="128" y="79"/>
                  </a:lnTo>
                  <a:lnTo>
                    <a:pt x="122" y="84"/>
                  </a:lnTo>
                  <a:lnTo>
                    <a:pt x="118" y="89"/>
                  </a:lnTo>
                  <a:lnTo>
                    <a:pt x="114" y="92"/>
                  </a:lnTo>
                  <a:lnTo>
                    <a:pt x="112" y="95"/>
                  </a:lnTo>
                  <a:lnTo>
                    <a:pt x="109" y="99"/>
                  </a:lnTo>
                  <a:lnTo>
                    <a:pt x="108" y="101"/>
                  </a:lnTo>
                  <a:lnTo>
                    <a:pt x="106" y="103"/>
                  </a:lnTo>
                  <a:lnTo>
                    <a:pt x="106" y="105"/>
                  </a:lnTo>
                  <a:lnTo>
                    <a:pt x="105" y="107"/>
                  </a:lnTo>
                  <a:lnTo>
                    <a:pt x="105" y="109"/>
                  </a:lnTo>
                  <a:lnTo>
                    <a:pt x="105" y="111"/>
                  </a:lnTo>
                  <a:lnTo>
                    <a:pt x="105" y="113"/>
                  </a:lnTo>
                  <a:lnTo>
                    <a:pt x="104" y="116"/>
                  </a:lnTo>
                  <a:lnTo>
                    <a:pt x="104" y="118"/>
                  </a:lnTo>
                  <a:lnTo>
                    <a:pt x="104" y="121"/>
                  </a:lnTo>
                  <a:lnTo>
                    <a:pt x="104" y="123"/>
                  </a:lnTo>
                  <a:lnTo>
                    <a:pt x="102" y="125"/>
                  </a:lnTo>
                  <a:lnTo>
                    <a:pt x="100" y="126"/>
                  </a:lnTo>
                  <a:lnTo>
                    <a:pt x="99" y="127"/>
                  </a:lnTo>
                  <a:lnTo>
                    <a:pt x="97" y="127"/>
                  </a:lnTo>
                  <a:lnTo>
                    <a:pt x="94" y="127"/>
                  </a:lnTo>
                  <a:lnTo>
                    <a:pt x="93" y="127"/>
                  </a:lnTo>
                  <a:lnTo>
                    <a:pt x="91" y="127"/>
                  </a:lnTo>
                  <a:lnTo>
                    <a:pt x="89" y="127"/>
                  </a:lnTo>
                  <a:lnTo>
                    <a:pt x="86" y="127"/>
                  </a:lnTo>
                  <a:lnTo>
                    <a:pt x="84" y="127"/>
                  </a:lnTo>
                  <a:lnTo>
                    <a:pt x="83" y="127"/>
                  </a:lnTo>
                  <a:lnTo>
                    <a:pt x="81" y="127"/>
                  </a:lnTo>
                  <a:lnTo>
                    <a:pt x="80" y="127"/>
                  </a:lnTo>
                  <a:lnTo>
                    <a:pt x="79" y="127"/>
                  </a:lnTo>
                  <a:lnTo>
                    <a:pt x="78" y="127"/>
                  </a:lnTo>
                  <a:lnTo>
                    <a:pt x="78" y="126"/>
                  </a:lnTo>
                  <a:lnTo>
                    <a:pt x="76" y="126"/>
                  </a:lnTo>
                  <a:lnTo>
                    <a:pt x="76" y="124"/>
                  </a:lnTo>
                  <a:lnTo>
                    <a:pt x="76" y="123"/>
                  </a:lnTo>
                  <a:lnTo>
                    <a:pt x="76" y="120"/>
                  </a:lnTo>
                  <a:lnTo>
                    <a:pt x="76" y="117"/>
                  </a:lnTo>
                  <a:lnTo>
                    <a:pt x="76" y="114"/>
                  </a:lnTo>
                  <a:lnTo>
                    <a:pt x="76" y="110"/>
                  </a:lnTo>
                  <a:lnTo>
                    <a:pt x="76" y="106"/>
                  </a:lnTo>
                  <a:lnTo>
                    <a:pt x="75" y="103"/>
                  </a:lnTo>
                  <a:lnTo>
                    <a:pt x="75" y="100"/>
                  </a:lnTo>
                  <a:lnTo>
                    <a:pt x="75" y="97"/>
                  </a:lnTo>
                  <a:lnTo>
                    <a:pt x="75" y="93"/>
                  </a:lnTo>
                  <a:lnTo>
                    <a:pt x="75" y="91"/>
                  </a:lnTo>
                  <a:lnTo>
                    <a:pt x="75" y="88"/>
                  </a:lnTo>
                  <a:lnTo>
                    <a:pt x="75" y="87"/>
                  </a:lnTo>
                  <a:lnTo>
                    <a:pt x="75" y="86"/>
                  </a:lnTo>
                  <a:lnTo>
                    <a:pt x="74" y="87"/>
                  </a:lnTo>
                  <a:lnTo>
                    <a:pt x="74" y="89"/>
                  </a:lnTo>
                  <a:lnTo>
                    <a:pt x="74" y="91"/>
                  </a:lnTo>
                  <a:lnTo>
                    <a:pt x="74" y="93"/>
                  </a:lnTo>
                  <a:lnTo>
                    <a:pt x="74" y="97"/>
                  </a:lnTo>
                  <a:lnTo>
                    <a:pt x="74" y="100"/>
                  </a:lnTo>
                  <a:lnTo>
                    <a:pt x="74" y="103"/>
                  </a:lnTo>
                  <a:lnTo>
                    <a:pt x="74" y="106"/>
                  </a:lnTo>
                  <a:lnTo>
                    <a:pt x="72" y="110"/>
                  </a:lnTo>
                  <a:lnTo>
                    <a:pt x="71" y="113"/>
                  </a:lnTo>
                  <a:lnTo>
                    <a:pt x="70" y="117"/>
                  </a:lnTo>
                  <a:lnTo>
                    <a:pt x="68" y="119"/>
                  </a:lnTo>
                  <a:lnTo>
                    <a:pt x="65" y="122"/>
                  </a:lnTo>
                  <a:lnTo>
                    <a:pt x="62" y="124"/>
                  </a:lnTo>
                  <a:lnTo>
                    <a:pt x="58" y="124"/>
                  </a:lnTo>
                  <a:lnTo>
                    <a:pt x="55" y="124"/>
                  </a:lnTo>
                  <a:lnTo>
                    <a:pt x="48" y="124"/>
                  </a:lnTo>
                  <a:lnTo>
                    <a:pt x="43" y="124"/>
                  </a:lnTo>
                  <a:lnTo>
                    <a:pt x="37" y="123"/>
                  </a:lnTo>
                  <a:lnTo>
                    <a:pt x="33" y="121"/>
                  </a:lnTo>
                  <a:lnTo>
                    <a:pt x="29" y="120"/>
                  </a:lnTo>
                  <a:lnTo>
                    <a:pt x="25" y="119"/>
                  </a:lnTo>
                  <a:lnTo>
                    <a:pt x="21" y="117"/>
                  </a:lnTo>
                  <a:lnTo>
                    <a:pt x="19" y="113"/>
                  </a:lnTo>
                  <a:lnTo>
                    <a:pt x="16" y="111"/>
                  </a:lnTo>
                  <a:lnTo>
                    <a:pt x="14" y="108"/>
                  </a:lnTo>
                  <a:lnTo>
                    <a:pt x="12" y="107"/>
                  </a:lnTo>
                  <a:lnTo>
                    <a:pt x="11" y="103"/>
                  </a:lnTo>
                  <a:lnTo>
                    <a:pt x="9" y="101"/>
                  </a:lnTo>
                  <a:lnTo>
                    <a:pt x="8" y="98"/>
                  </a:lnTo>
                  <a:lnTo>
                    <a:pt x="8" y="94"/>
                  </a:lnTo>
                  <a:lnTo>
                    <a:pt x="8" y="91"/>
                  </a:lnTo>
                  <a:lnTo>
                    <a:pt x="8" y="87"/>
                  </a:lnTo>
                  <a:lnTo>
                    <a:pt x="8" y="84"/>
                  </a:lnTo>
                  <a:lnTo>
                    <a:pt x="8" y="81"/>
                  </a:lnTo>
                  <a:lnTo>
                    <a:pt x="10" y="77"/>
                  </a:lnTo>
                  <a:lnTo>
                    <a:pt x="11" y="75"/>
                  </a:lnTo>
                  <a:lnTo>
                    <a:pt x="13" y="73"/>
                  </a:lnTo>
                  <a:lnTo>
                    <a:pt x="15" y="71"/>
                  </a:lnTo>
                  <a:lnTo>
                    <a:pt x="17" y="69"/>
                  </a:lnTo>
                  <a:lnTo>
                    <a:pt x="19" y="69"/>
                  </a:lnTo>
                  <a:lnTo>
                    <a:pt x="21" y="68"/>
                  </a:lnTo>
                  <a:lnTo>
                    <a:pt x="22" y="68"/>
                  </a:lnTo>
                  <a:lnTo>
                    <a:pt x="25" y="66"/>
                  </a:lnTo>
                  <a:lnTo>
                    <a:pt x="27" y="66"/>
                  </a:lnTo>
                  <a:lnTo>
                    <a:pt x="29" y="66"/>
                  </a:lnTo>
                  <a:lnTo>
                    <a:pt x="31" y="66"/>
                  </a:lnTo>
                  <a:lnTo>
                    <a:pt x="34" y="64"/>
                  </a:lnTo>
                  <a:lnTo>
                    <a:pt x="36" y="65"/>
                  </a:lnTo>
                  <a:lnTo>
                    <a:pt x="38" y="65"/>
                  </a:lnTo>
                  <a:lnTo>
                    <a:pt x="41" y="66"/>
                  </a:lnTo>
                  <a:lnTo>
                    <a:pt x="45" y="66"/>
                  </a:lnTo>
                  <a:lnTo>
                    <a:pt x="49" y="67"/>
                  </a:lnTo>
                  <a:lnTo>
                    <a:pt x="52" y="67"/>
                  </a:lnTo>
                  <a:lnTo>
                    <a:pt x="56" y="69"/>
                  </a:lnTo>
                  <a:lnTo>
                    <a:pt x="61" y="69"/>
                  </a:lnTo>
                  <a:lnTo>
                    <a:pt x="64" y="71"/>
                  </a:lnTo>
                  <a:lnTo>
                    <a:pt x="68" y="72"/>
                  </a:lnTo>
                  <a:lnTo>
                    <a:pt x="71" y="74"/>
                  </a:lnTo>
                  <a:lnTo>
                    <a:pt x="74" y="74"/>
                  </a:lnTo>
                  <a:lnTo>
                    <a:pt x="76" y="76"/>
                  </a:lnTo>
                  <a:lnTo>
                    <a:pt x="79" y="76"/>
                  </a:lnTo>
                  <a:lnTo>
                    <a:pt x="80" y="77"/>
                  </a:lnTo>
                  <a:lnTo>
                    <a:pt x="81" y="77"/>
                  </a:lnTo>
                  <a:lnTo>
                    <a:pt x="80" y="77"/>
                  </a:lnTo>
                  <a:lnTo>
                    <a:pt x="80" y="76"/>
                  </a:lnTo>
                  <a:lnTo>
                    <a:pt x="80" y="74"/>
                  </a:lnTo>
                  <a:lnTo>
                    <a:pt x="80" y="72"/>
                  </a:lnTo>
                  <a:lnTo>
                    <a:pt x="80" y="71"/>
                  </a:lnTo>
                  <a:lnTo>
                    <a:pt x="80" y="69"/>
                  </a:lnTo>
                  <a:lnTo>
                    <a:pt x="80" y="68"/>
                  </a:lnTo>
                  <a:lnTo>
                    <a:pt x="81" y="66"/>
                  </a:lnTo>
                  <a:lnTo>
                    <a:pt x="77" y="66"/>
                  </a:lnTo>
                  <a:lnTo>
                    <a:pt x="74" y="66"/>
                  </a:lnTo>
                  <a:lnTo>
                    <a:pt x="71" y="66"/>
                  </a:lnTo>
                  <a:lnTo>
                    <a:pt x="68" y="65"/>
                  </a:lnTo>
                  <a:lnTo>
                    <a:pt x="63" y="65"/>
                  </a:lnTo>
                  <a:lnTo>
                    <a:pt x="59" y="63"/>
                  </a:lnTo>
                  <a:lnTo>
                    <a:pt x="56" y="63"/>
                  </a:lnTo>
                  <a:lnTo>
                    <a:pt x="52" y="62"/>
                  </a:lnTo>
                  <a:lnTo>
                    <a:pt x="48" y="62"/>
                  </a:lnTo>
                  <a:lnTo>
                    <a:pt x="44" y="60"/>
                  </a:lnTo>
                  <a:lnTo>
                    <a:pt x="40" y="60"/>
                  </a:lnTo>
                  <a:lnTo>
                    <a:pt x="37" y="58"/>
                  </a:lnTo>
                  <a:lnTo>
                    <a:pt x="33" y="58"/>
                  </a:lnTo>
                  <a:lnTo>
                    <a:pt x="30" y="56"/>
                  </a:lnTo>
                  <a:lnTo>
                    <a:pt x="28" y="55"/>
                  </a:lnTo>
                  <a:lnTo>
                    <a:pt x="26" y="53"/>
                  </a:lnTo>
                  <a:lnTo>
                    <a:pt x="24" y="53"/>
                  </a:lnTo>
                  <a:lnTo>
                    <a:pt x="23" y="52"/>
                  </a:lnTo>
                  <a:lnTo>
                    <a:pt x="21" y="50"/>
                  </a:lnTo>
                  <a:lnTo>
                    <a:pt x="21" y="48"/>
                  </a:lnTo>
                  <a:lnTo>
                    <a:pt x="19" y="46"/>
                  </a:lnTo>
                  <a:lnTo>
                    <a:pt x="18" y="43"/>
                  </a:lnTo>
                  <a:lnTo>
                    <a:pt x="17" y="41"/>
                  </a:lnTo>
                  <a:lnTo>
                    <a:pt x="17" y="37"/>
                  </a:lnTo>
                  <a:lnTo>
                    <a:pt x="16" y="35"/>
                  </a:lnTo>
                  <a:lnTo>
                    <a:pt x="16" y="32"/>
                  </a:lnTo>
                  <a:lnTo>
                    <a:pt x="16" y="29"/>
                  </a:lnTo>
                  <a:lnTo>
                    <a:pt x="17" y="25"/>
                  </a:lnTo>
                  <a:lnTo>
                    <a:pt x="17" y="24"/>
                  </a:lnTo>
                  <a:lnTo>
                    <a:pt x="19" y="20"/>
                  </a:lnTo>
                  <a:lnTo>
                    <a:pt x="22" y="19"/>
                  </a:lnTo>
                  <a:lnTo>
                    <a:pt x="26" y="16"/>
                  </a:lnTo>
                  <a:lnTo>
                    <a:pt x="30" y="16"/>
                  </a:lnTo>
                  <a:lnTo>
                    <a:pt x="34" y="15"/>
                  </a:lnTo>
                  <a:lnTo>
                    <a:pt x="37" y="16"/>
                  </a:lnTo>
                  <a:lnTo>
                    <a:pt x="40" y="16"/>
                  </a:lnTo>
                  <a:lnTo>
                    <a:pt x="42" y="18"/>
                  </a:lnTo>
                  <a:lnTo>
                    <a:pt x="45" y="20"/>
                  </a:lnTo>
                  <a:lnTo>
                    <a:pt x="47" y="22"/>
                  </a:lnTo>
                  <a:lnTo>
                    <a:pt x="49" y="24"/>
                  </a:lnTo>
                  <a:lnTo>
                    <a:pt x="49" y="28"/>
                  </a:lnTo>
                  <a:lnTo>
                    <a:pt x="49" y="30"/>
                  </a:lnTo>
                  <a:lnTo>
                    <a:pt x="48" y="32"/>
                  </a:lnTo>
                  <a:lnTo>
                    <a:pt x="48" y="34"/>
                  </a:lnTo>
                  <a:lnTo>
                    <a:pt x="46" y="36"/>
                  </a:lnTo>
                  <a:lnTo>
                    <a:pt x="45" y="38"/>
                  </a:lnTo>
                  <a:lnTo>
                    <a:pt x="41" y="40"/>
                  </a:lnTo>
                  <a:lnTo>
                    <a:pt x="39" y="40"/>
                  </a:lnTo>
                  <a:lnTo>
                    <a:pt x="37" y="40"/>
                  </a:lnTo>
                  <a:lnTo>
                    <a:pt x="36" y="40"/>
                  </a:lnTo>
                  <a:lnTo>
                    <a:pt x="36" y="39"/>
                  </a:lnTo>
                  <a:lnTo>
                    <a:pt x="34" y="39"/>
                  </a:lnTo>
                  <a:lnTo>
                    <a:pt x="34" y="37"/>
                  </a:lnTo>
                  <a:lnTo>
                    <a:pt x="33" y="36"/>
                  </a:lnTo>
                  <a:lnTo>
                    <a:pt x="33" y="34"/>
                  </a:lnTo>
                  <a:lnTo>
                    <a:pt x="32" y="34"/>
                  </a:lnTo>
                  <a:lnTo>
                    <a:pt x="32" y="32"/>
                  </a:lnTo>
                  <a:lnTo>
                    <a:pt x="32" y="31"/>
                  </a:lnTo>
                  <a:lnTo>
                    <a:pt x="32" y="30"/>
                  </a:lnTo>
                  <a:lnTo>
                    <a:pt x="32" y="28"/>
                  </a:lnTo>
                  <a:lnTo>
                    <a:pt x="30" y="30"/>
                  </a:lnTo>
                  <a:lnTo>
                    <a:pt x="29" y="31"/>
                  </a:lnTo>
                  <a:lnTo>
                    <a:pt x="27" y="33"/>
                  </a:lnTo>
                  <a:lnTo>
                    <a:pt x="27" y="35"/>
                  </a:lnTo>
                  <a:lnTo>
                    <a:pt x="27" y="36"/>
                  </a:lnTo>
                  <a:lnTo>
                    <a:pt x="25" y="38"/>
                  </a:lnTo>
                  <a:lnTo>
                    <a:pt x="25" y="40"/>
                  </a:lnTo>
                  <a:lnTo>
                    <a:pt x="25" y="42"/>
                  </a:lnTo>
                  <a:lnTo>
                    <a:pt x="25" y="44"/>
                  </a:lnTo>
                  <a:lnTo>
                    <a:pt x="26" y="44"/>
                  </a:lnTo>
                  <a:lnTo>
                    <a:pt x="28" y="46"/>
                  </a:lnTo>
                  <a:lnTo>
                    <a:pt x="32" y="47"/>
                  </a:lnTo>
                  <a:lnTo>
                    <a:pt x="35" y="49"/>
                  </a:lnTo>
                  <a:lnTo>
                    <a:pt x="39" y="49"/>
                  </a:lnTo>
                  <a:lnTo>
                    <a:pt x="42" y="50"/>
                  </a:lnTo>
                  <a:lnTo>
                    <a:pt x="46" y="51"/>
                  </a:lnTo>
                  <a:lnTo>
                    <a:pt x="49" y="52"/>
                  </a:lnTo>
                  <a:lnTo>
                    <a:pt x="54" y="52"/>
                  </a:lnTo>
                  <a:lnTo>
                    <a:pt x="55" y="54"/>
                  </a:lnTo>
                  <a:lnTo>
                    <a:pt x="59" y="55"/>
                  </a:lnTo>
                  <a:lnTo>
                    <a:pt x="61" y="55"/>
                  </a:lnTo>
                  <a:lnTo>
                    <a:pt x="64" y="55"/>
                  </a:lnTo>
                  <a:lnTo>
                    <a:pt x="66" y="55"/>
                  </a:lnTo>
                  <a:lnTo>
                    <a:pt x="66" y="54"/>
                  </a:lnTo>
                  <a:lnTo>
                    <a:pt x="66" y="52"/>
                  </a:lnTo>
                  <a:lnTo>
                    <a:pt x="64" y="52"/>
                  </a:lnTo>
                  <a:lnTo>
                    <a:pt x="63" y="52"/>
                  </a:lnTo>
                  <a:lnTo>
                    <a:pt x="63" y="51"/>
                  </a:lnTo>
                  <a:lnTo>
                    <a:pt x="61" y="50"/>
                  </a:lnTo>
                  <a:lnTo>
                    <a:pt x="61" y="49"/>
                  </a:lnTo>
                  <a:lnTo>
                    <a:pt x="61" y="47"/>
                  </a:lnTo>
                  <a:lnTo>
                    <a:pt x="61" y="45"/>
                  </a:lnTo>
                  <a:lnTo>
                    <a:pt x="59" y="43"/>
                  </a:lnTo>
                  <a:lnTo>
                    <a:pt x="59" y="41"/>
                  </a:lnTo>
                  <a:lnTo>
                    <a:pt x="58" y="40"/>
                  </a:lnTo>
                  <a:lnTo>
                    <a:pt x="58" y="36"/>
                  </a:lnTo>
                  <a:lnTo>
                    <a:pt x="58" y="33"/>
                  </a:lnTo>
                  <a:lnTo>
                    <a:pt x="58" y="30"/>
                  </a:lnTo>
                  <a:lnTo>
                    <a:pt x="58" y="26"/>
                  </a:lnTo>
                  <a:lnTo>
                    <a:pt x="59" y="20"/>
                  </a:lnTo>
                  <a:lnTo>
                    <a:pt x="59" y="19"/>
                  </a:lnTo>
                  <a:lnTo>
                    <a:pt x="61" y="17"/>
                  </a:lnTo>
                  <a:lnTo>
                    <a:pt x="61" y="15"/>
                  </a:lnTo>
                  <a:lnTo>
                    <a:pt x="62" y="13"/>
                  </a:lnTo>
                  <a:lnTo>
                    <a:pt x="62" y="12"/>
                  </a:lnTo>
                  <a:lnTo>
                    <a:pt x="64" y="10"/>
                  </a:lnTo>
                  <a:lnTo>
                    <a:pt x="64" y="9"/>
                  </a:lnTo>
                  <a:lnTo>
                    <a:pt x="66" y="7"/>
                  </a:lnTo>
                  <a:lnTo>
                    <a:pt x="66" y="5"/>
                  </a:lnTo>
                  <a:lnTo>
                    <a:pt x="68" y="3"/>
                  </a:lnTo>
                  <a:lnTo>
                    <a:pt x="69" y="1"/>
                  </a:lnTo>
                  <a:lnTo>
                    <a:pt x="70" y="0"/>
                  </a:lnTo>
                </a:path>
              </a:pathLst>
            </a:custGeom>
            <a:solidFill>
              <a:srgbClr val="F8F8F8"/>
            </a:solidFill>
            <a:ln w="6350">
              <a:solidFill>
                <a:srgbClr val="DDDDDD"/>
              </a:solidFill>
              <a:round/>
              <a:headEnd/>
              <a:tailEnd/>
            </a:ln>
          </p:spPr>
          <p:txBody>
            <a:bodyPr/>
            <a:lstStyle/>
            <a:p>
              <a:endParaRPr lang="it-IT"/>
            </a:p>
          </p:txBody>
        </p:sp>
        <p:sp>
          <p:nvSpPr>
            <p:cNvPr id="17451" name="Freeform 31"/>
            <p:cNvSpPr>
              <a:spLocks/>
            </p:cNvSpPr>
            <p:nvPr/>
          </p:nvSpPr>
          <p:spPr bwMode="auto">
            <a:xfrm>
              <a:off x="2782" y="1465"/>
              <a:ext cx="325" cy="105"/>
            </a:xfrm>
            <a:custGeom>
              <a:avLst/>
              <a:gdLst>
                <a:gd name="T0" fmla="*/ 8 w 164"/>
                <a:gd name="T1" fmla="*/ 6 h 114"/>
                <a:gd name="T2" fmla="*/ 55 w 164"/>
                <a:gd name="T3" fmla="*/ 6 h 114"/>
                <a:gd name="T4" fmla="*/ 109 w 164"/>
                <a:gd name="T5" fmla="*/ 4 h 114"/>
                <a:gd name="T6" fmla="*/ 141 w 164"/>
                <a:gd name="T7" fmla="*/ 1 h 114"/>
                <a:gd name="T8" fmla="*/ 333 w 164"/>
                <a:gd name="T9" fmla="*/ 9 h 114"/>
                <a:gd name="T10" fmla="*/ 531 w 164"/>
                <a:gd name="T11" fmla="*/ 15 h 114"/>
                <a:gd name="T12" fmla="*/ 640 w 164"/>
                <a:gd name="T13" fmla="*/ 16 h 114"/>
                <a:gd name="T14" fmla="*/ 692 w 164"/>
                <a:gd name="T15" fmla="*/ 16 h 114"/>
                <a:gd name="T16" fmla="*/ 668 w 164"/>
                <a:gd name="T17" fmla="*/ 30 h 114"/>
                <a:gd name="T18" fmla="*/ 668 w 164"/>
                <a:gd name="T19" fmla="*/ 53 h 114"/>
                <a:gd name="T20" fmla="*/ 723 w 164"/>
                <a:gd name="T21" fmla="*/ 73 h 114"/>
                <a:gd name="T22" fmla="*/ 785 w 164"/>
                <a:gd name="T23" fmla="*/ 84 h 114"/>
                <a:gd name="T24" fmla="*/ 832 w 164"/>
                <a:gd name="T25" fmla="*/ 82 h 114"/>
                <a:gd name="T26" fmla="*/ 848 w 164"/>
                <a:gd name="T27" fmla="*/ 69 h 114"/>
                <a:gd name="T28" fmla="*/ 896 w 164"/>
                <a:gd name="T29" fmla="*/ 53 h 114"/>
                <a:gd name="T30" fmla="*/ 1021 w 164"/>
                <a:gd name="T31" fmla="*/ 41 h 114"/>
                <a:gd name="T32" fmla="*/ 1080 w 164"/>
                <a:gd name="T33" fmla="*/ 37 h 114"/>
                <a:gd name="T34" fmla="*/ 1088 w 164"/>
                <a:gd name="T35" fmla="*/ 28 h 114"/>
                <a:gd name="T36" fmla="*/ 1104 w 164"/>
                <a:gd name="T37" fmla="*/ 19 h 114"/>
                <a:gd name="T38" fmla="*/ 1120 w 164"/>
                <a:gd name="T39" fmla="*/ 14 h 114"/>
                <a:gd name="T40" fmla="*/ 1136 w 164"/>
                <a:gd name="T41" fmla="*/ 34 h 114"/>
                <a:gd name="T42" fmla="*/ 1189 w 164"/>
                <a:gd name="T43" fmla="*/ 57 h 114"/>
                <a:gd name="T44" fmla="*/ 1229 w 164"/>
                <a:gd name="T45" fmla="*/ 75 h 114"/>
                <a:gd name="T46" fmla="*/ 1260 w 164"/>
                <a:gd name="T47" fmla="*/ 83 h 114"/>
                <a:gd name="T48" fmla="*/ 1213 w 164"/>
                <a:gd name="T49" fmla="*/ 85 h 114"/>
                <a:gd name="T50" fmla="*/ 1120 w 164"/>
                <a:gd name="T51" fmla="*/ 87 h 114"/>
                <a:gd name="T52" fmla="*/ 997 w 164"/>
                <a:gd name="T53" fmla="*/ 88 h 114"/>
                <a:gd name="T54" fmla="*/ 848 w 164"/>
                <a:gd name="T55" fmla="*/ 88 h 114"/>
                <a:gd name="T56" fmla="*/ 785 w 164"/>
                <a:gd name="T57" fmla="*/ 88 h 114"/>
                <a:gd name="T58" fmla="*/ 723 w 164"/>
                <a:gd name="T59" fmla="*/ 84 h 114"/>
                <a:gd name="T60" fmla="*/ 632 w 164"/>
                <a:gd name="T61" fmla="*/ 79 h 114"/>
                <a:gd name="T62" fmla="*/ 569 w 164"/>
                <a:gd name="T63" fmla="*/ 74 h 114"/>
                <a:gd name="T64" fmla="*/ 523 w 164"/>
                <a:gd name="T65" fmla="*/ 70 h 114"/>
                <a:gd name="T66" fmla="*/ 499 w 164"/>
                <a:gd name="T67" fmla="*/ 64 h 114"/>
                <a:gd name="T68" fmla="*/ 452 w 164"/>
                <a:gd name="T69" fmla="*/ 61 h 114"/>
                <a:gd name="T70" fmla="*/ 420 w 164"/>
                <a:gd name="T71" fmla="*/ 59 h 114"/>
                <a:gd name="T72" fmla="*/ 380 w 164"/>
                <a:gd name="T73" fmla="*/ 59 h 114"/>
                <a:gd name="T74" fmla="*/ 333 w 164"/>
                <a:gd name="T75" fmla="*/ 54 h 114"/>
                <a:gd name="T76" fmla="*/ 279 w 164"/>
                <a:gd name="T77" fmla="*/ 49 h 114"/>
                <a:gd name="T78" fmla="*/ 256 w 164"/>
                <a:gd name="T79" fmla="*/ 45 h 114"/>
                <a:gd name="T80" fmla="*/ 271 w 164"/>
                <a:gd name="T81" fmla="*/ 43 h 114"/>
                <a:gd name="T82" fmla="*/ 319 w 164"/>
                <a:gd name="T83" fmla="*/ 42 h 114"/>
                <a:gd name="T84" fmla="*/ 380 w 164"/>
                <a:gd name="T85" fmla="*/ 41 h 114"/>
                <a:gd name="T86" fmla="*/ 420 w 164"/>
                <a:gd name="T87" fmla="*/ 41 h 114"/>
                <a:gd name="T88" fmla="*/ 380 w 164"/>
                <a:gd name="T89" fmla="*/ 25 h 114"/>
                <a:gd name="T90" fmla="*/ 279 w 164"/>
                <a:gd name="T91" fmla="*/ 15 h 114"/>
                <a:gd name="T92" fmla="*/ 141 w 164"/>
                <a:gd name="T93" fmla="*/ 13 h 114"/>
                <a:gd name="T94" fmla="*/ 24 w 164"/>
                <a:gd name="T95" fmla="*/ 7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0" y="8"/>
                  </a:moveTo>
                  <a:lnTo>
                    <a:pt x="0" y="8"/>
                  </a:lnTo>
                  <a:lnTo>
                    <a:pt x="1" y="8"/>
                  </a:lnTo>
                  <a:lnTo>
                    <a:pt x="3" y="7"/>
                  </a:lnTo>
                  <a:lnTo>
                    <a:pt x="4" y="7"/>
                  </a:lnTo>
                  <a:lnTo>
                    <a:pt x="5" y="6"/>
                  </a:lnTo>
                  <a:lnTo>
                    <a:pt x="7" y="6"/>
                  </a:lnTo>
                  <a:lnTo>
                    <a:pt x="9" y="4"/>
                  </a:lnTo>
                  <a:lnTo>
                    <a:pt x="10" y="4"/>
                  </a:lnTo>
                  <a:lnTo>
                    <a:pt x="12" y="4"/>
                  </a:lnTo>
                  <a:lnTo>
                    <a:pt x="14" y="4"/>
                  </a:lnTo>
                  <a:lnTo>
                    <a:pt x="16" y="2"/>
                  </a:lnTo>
                  <a:lnTo>
                    <a:pt x="17" y="1"/>
                  </a:lnTo>
                  <a:lnTo>
                    <a:pt x="18" y="1"/>
                  </a:lnTo>
                  <a:lnTo>
                    <a:pt x="19" y="0"/>
                  </a:lnTo>
                  <a:lnTo>
                    <a:pt x="27" y="5"/>
                  </a:lnTo>
                  <a:lnTo>
                    <a:pt x="36" y="9"/>
                  </a:lnTo>
                  <a:lnTo>
                    <a:pt x="43" y="12"/>
                  </a:lnTo>
                  <a:lnTo>
                    <a:pt x="51" y="13"/>
                  </a:lnTo>
                  <a:lnTo>
                    <a:pt x="56" y="16"/>
                  </a:lnTo>
                  <a:lnTo>
                    <a:pt x="63" y="17"/>
                  </a:lnTo>
                  <a:lnTo>
                    <a:pt x="68" y="18"/>
                  </a:lnTo>
                  <a:lnTo>
                    <a:pt x="73" y="18"/>
                  </a:lnTo>
                  <a:lnTo>
                    <a:pt x="76" y="19"/>
                  </a:lnTo>
                  <a:lnTo>
                    <a:pt x="80" y="19"/>
                  </a:lnTo>
                  <a:lnTo>
                    <a:pt x="82" y="19"/>
                  </a:lnTo>
                  <a:lnTo>
                    <a:pt x="85" y="19"/>
                  </a:lnTo>
                  <a:lnTo>
                    <a:pt x="86" y="19"/>
                  </a:lnTo>
                  <a:lnTo>
                    <a:pt x="88" y="19"/>
                  </a:lnTo>
                  <a:lnTo>
                    <a:pt x="89" y="19"/>
                  </a:lnTo>
                  <a:lnTo>
                    <a:pt x="90" y="18"/>
                  </a:lnTo>
                  <a:lnTo>
                    <a:pt x="88" y="26"/>
                  </a:lnTo>
                  <a:lnTo>
                    <a:pt x="87" y="32"/>
                  </a:lnTo>
                  <a:lnTo>
                    <a:pt x="86" y="39"/>
                  </a:lnTo>
                  <a:lnTo>
                    <a:pt x="86" y="45"/>
                  </a:lnTo>
                  <a:lnTo>
                    <a:pt x="86" y="52"/>
                  </a:lnTo>
                  <a:lnTo>
                    <a:pt x="86" y="60"/>
                  </a:lnTo>
                  <a:lnTo>
                    <a:pt x="86" y="67"/>
                  </a:lnTo>
                  <a:lnTo>
                    <a:pt x="88" y="73"/>
                  </a:lnTo>
                  <a:lnTo>
                    <a:pt x="89" y="80"/>
                  </a:lnTo>
                  <a:lnTo>
                    <a:pt x="91" y="87"/>
                  </a:lnTo>
                  <a:lnTo>
                    <a:pt x="93" y="93"/>
                  </a:lnTo>
                  <a:lnTo>
                    <a:pt x="94" y="98"/>
                  </a:lnTo>
                  <a:lnTo>
                    <a:pt x="96" y="102"/>
                  </a:lnTo>
                  <a:lnTo>
                    <a:pt x="99" y="105"/>
                  </a:lnTo>
                  <a:lnTo>
                    <a:pt x="101" y="108"/>
                  </a:lnTo>
                  <a:lnTo>
                    <a:pt x="105" y="108"/>
                  </a:lnTo>
                  <a:lnTo>
                    <a:pt x="105" y="109"/>
                  </a:lnTo>
                  <a:lnTo>
                    <a:pt x="107" y="107"/>
                  </a:lnTo>
                  <a:lnTo>
                    <a:pt x="107" y="105"/>
                  </a:lnTo>
                  <a:lnTo>
                    <a:pt x="108" y="102"/>
                  </a:lnTo>
                  <a:lnTo>
                    <a:pt x="108" y="98"/>
                  </a:lnTo>
                  <a:lnTo>
                    <a:pt x="109" y="94"/>
                  </a:lnTo>
                  <a:lnTo>
                    <a:pt x="109" y="88"/>
                  </a:lnTo>
                  <a:lnTo>
                    <a:pt x="110" y="83"/>
                  </a:lnTo>
                  <a:lnTo>
                    <a:pt x="111" y="79"/>
                  </a:lnTo>
                  <a:lnTo>
                    <a:pt x="113" y="73"/>
                  </a:lnTo>
                  <a:lnTo>
                    <a:pt x="115" y="68"/>
                  </a:lnTo>
                  <a:lnTo>
                    <a:pt x="118" y="63"/>
                  </a:lnTo>
                  <a:lnTo>
                    <a:pt x="121" y="60"/>
                  </a:lnTo>
                  <a:lnTo>
                    <a:pt x="126" y="55"/>
                  </a:lnTo>
                  <a:lnTo>
                    <a:pt x="131" y="52"/>
                  </a:lnTo>
                  <a:lnTo>
                    <a:pt x="139" y="49"/>
                  </a:lnTo>
                  <a:lnTo>
                    <a:pt x="139" y="47"/>
                  </a:lnTo>
                  <a:lnTo>
                    <a:pt x="140" y="45"/>
                  </a:lnTo>
                  <a:lnTo>
                    <a:pt x="140" y="43"/>
                  </a:lnTo>
                  <a:lnTo>
                    <a:pt x="140" y="39"/>
                  </a:lnTo>
                  <a:lnTo>
                    <a:pt x="140" y="36"/>
                  </a:lnTo>
                  <a:lnTo>
                    <a:pt x="142" y="33"/>
                  </a:lnTo>
                  <a:lnTo>
                    <a:pt x="142" y="31"/>
                  </a:lnTo>
                  <a:lnTo>
                    <a:pt x="142" y="28"/>
                  </a:lnTo>
                  <a:lnTo>
                    <a:pt x="142" y="25"/>
                  </a:lnTo>
                  <a:lnTo>
                    <a:pt x="143" y="21"/>
                  </a:lnTo>
                  <a:lnTo>
                    <a:pt x="143" y="20"/>
                  </a:lnTo>
                  <a:lnTo>
                    <a:pt x="144" y="18"/>
                  </a:lnTo>
                  <a:lnTo>
                    <a:pt x="144" y="17"/>
                  </a:lnTo>
                  <a:lnTo>
                    <a:pt x="145" y="16"/>
                  </a:lnTo>
                  <a:lnTo>
                    <a:pt x="145" y="25"/>
                  </a:lnTo>
                  <a:lnTo>
                    <a:pt x="146" y="34"/>
                  </a:lnTo>
                  <a:lnTo>
                    <a:pt x="146" y="43"/>
                  </a:lnTo>
                  <a:lnTo>
                    <a:pt x="148" y="51"/>
                  </a:lnTo>
                  <a:lnTo>
                    <a:pt x="149" y="59"/>
                  </a:lnTo>
                  <a:lnTo>
                    <a:pt x="151" y="66"/>
                  </a:lnTo>
                  <a:lnTo>
                    <a:pt x="153" y="73"/>
                  </a:lnTo>
                  <a:lnTo>
                    <a:pt x="155" y="79"/>
                  </a:lnTo>
                  <a:lnTo>
                    <a:pt x="155" y="86"/>
                  </a:lnTo>
                  <a:lnTo>
                    <a:pt x="156" y="91"/>
                  </a:lnTo>
                  <a:lnTo>
                    <a:pt x="158" y="96"/>
                  </a:lnTo>
                  <a:lnTo>
                    <a:pt x="160" y="100"/>
                  </a:lnTo>
                  <a:lnTo>
                    <a:pt x="160" y="103"/>
                  </a:lnTo>
                  <a:lnTo>
                    <a:pt x="162" y="105"/>
                  </a:lnTo>
                  <a:lnTo>
                    <a:pt x="162" y="106"/>
                  </a:lnTo>
                  <a:lnTo>
                    <a:pt x="163" y="106"/>
                  </a:lnTo>
                  <a:lnTo>
                    <a:pt x="160" y="108"/>
                  </a:lnTo>
                  <a:lnTo>
                    <a:pt x="158" y="108"/>
                  </a:lnTo>
                  <a:lnTo>
                    <a:pt x="156" y="109"/>
                  </a:lnTo>
                  <a:lnTo>
                    <a:pt x="154" y="109"/>
                  </a:lnTo>
                  <a:lnTo>
                    <a:pt x="150" y="111"/>
                  </a:lnTo>
                  <a:lnTo>
                    <a:pt x="148" y="111"/>
                  </a:lnTo>
                  <a:lnTo>
                    <a:pt x="144" y="111"/>
                  </a:lnTo>
                  <a:lnTo>
                    <a:pt x="142" y="111"/>
                  </a:lnTo>
                  <a:lnTo>
                    <a:pt x="137" y="112"/>
                  </a:lnTo>
                  <a:lnTo>
                    <a:pt x="134" y="112"/>
                  </a:lnTo>
                  <a:lnTo>
                    <a:pt x="128" y="112"/>
                  </a:lnTo>
                  <a:lnTo>
                    <a:pt x="125" y="112"/>
                  </a:lnTo>
                  <a:lnTo>
                    <a:pt x="119" y="113"/>
                  </a:lnTo>
                  <a:lnTo>
                    <a:pt x="115" y="113"/>
                  </a:lnTo>
                  <a:lnTo>
                    <a:pt x="109" y="113"/>
                  </a:lnTo>
                  <a:lnTo>
                    <a:pt x="105" y="113"/>
                  </a:lnTo>
                  <a:lnTo>
                    <a:pt x="103" y="113"/>
                  </a:lnTo>
                  <a:lnTo>
                    <a:pt x="101" y="113"/>
                  </a:lnTo>
                  <a:lnTo>
                    <a:pt x="100" y="111"/>
                  </a:lnTo>
                  <a:lnTo>
                    <a:pt x="97" y="111"/>
                  </a:lnTo>
                  <a:lnTo>
                    <a:pt x="95" y="109"/>
                  </a:lnTo>
                  <a:lnTo>
                    <a:pt x="93" y="107"/>
                  </a:lnTo>
                  <a:lnTo>
                    <a:pt x="91" y="105"/>
                  </a:lnTo>
                  <a:lnTo>
                    <a:pt x="88" y="104"/>
                  </a:lnTo>
                  <a:lnTo>
                    <a:pt x="85" y="102"/>
                  </a:lnTo>
                  <a:lnTo>
                    <a:pt x="81" y="101"/>
                  </a:lnTo>
                  <a:lnTo>
                    <a:pt x="80" y="99"/>
                  </a:lnTo>
                  <a:lnTo>
                    <a:pt x="76" y="98"/>
                  </a:lnTo>
                  <a:lnTo>
                    <a:pt x="74" y="96"/>
                  </a:lnTo>
                  <a:lnTo>
                    <a:pt x="73" y="94"/>
                  </a:lnTo>
                  <a:lnTo>
                    <a:pt x="71" y="92"/>
                  </a:lnTo>
                  <a:lnTo>
                    <a:pt x="70" y="92"/>
                  </a:lnTo>
                  <a:lnTo>
                    <a:pt x="69" y="90"/>
                  </a:lnTo>
                  <a:lnTo>
                    <a:pt x="67" y="89"/>
                  </a:lnTo>
                  <a:lnTo>
                    <a:pt x="67" y="87"/>
                  </a:lnTo>
                  <a:lnTo>
                    <a:pt x="65" y="86"/>
                  </a:lnTo>
                  <a:lnTo>
                    <a:pt x="65" y="85"/>
                  </a:lnTo>
                  <a:lnTo>
                    <a:pt x="64" y="83"/>
                  </a:lnTo>
                  <a:lnTo>
                    <a:pt x="64" y="81"/>
                  </a:lnTo>
                  <a:lnTo>
                    <a:pt x="62" y="81"/>
                  </a:lnTo>
                  <a:lnTo>
                    <a:pt x="60" y="79"/>
                  </a:lnTo>
                  <a:lnTo>
                    <a:pt x="58" y="78"/>
                  </a:lnTo>
                  <a:lnTo>
                    <a:pt x="58" y="76"/>
                  </a:lnTo>
                  <a:lnTo>
                    <a:pt x="56" y="76"/>
                  </a:lnTo>
                  <a:lnTo>
                    <a:pt x="56" y="75"/>
                  </a:lnTo>
                  <a:lnTo>
                    <a:pt x="54" y="75"/>
                  </a:lnTo>
                  <a:lnTo>
                    <a:pt x="54" y="74"/>
                  </a:lnTo>
                  <a:lnTo>
                    <a:pt x="52" y="75"/>
                  </a:lnTo>
                  <a:lnTo>
                    <a:pt x="51" y="75"/>
                  </a:lnTo>
                  <a:lnTo>
                    <a:pt x="49" y="75"/>
                  </a:lnTo>
                  <a:lnTo>
                    <a:pt x="49" y="73"/>
                  </a:lnTo>
                  <a:lnTo>
                    <a:pt x="47" y="72"/>
                  </a:lnTo>
                  <a:lnTo>
                    <a:pt x="45" y="71"/>
                  </a:lnTo>
                  <a:lnTo>
                    <a:pt x="43" y="69"/>
                  </a:lnTo>
                  <a:lnTo>
                    <a:pt x="41" y="67"/>
                  </a:lnTo>
                  <a:lnTo>
                    <a:pt x="40" y="66"/>
                  </a:lnTo>
                  <a:lnTo>
                    <a:pt x="38" y="64"/>
                  </a:lnTo>
                  <a:lnTo>
                    <a:pt x="36" y="63"/>
                  </a:lnTo>
                  <a:lnTo>
                    <a:pt x="35" y="61"/>
                  </a:lnTo>
                  <a:lnTo>
                    <a:pt x="33" y="60"/>
                  </a:lnTo>
                  <a:lnTo>
                    <a:pt x="33" y="58"/>
                  </a:lnTo>
                  <a:lnTo>
                    <a:pt x="33" y="57"/>
                  </a:lnTo>
                  <a:lnTo>
                    <a:pt x="33" y="55"/>
                  </a:lnTo>
                  <a:lnTo>
                    <a:pt x="34" y="55"/>
                  </a:lnTo>
                  <a:lnTo>
                    <a:pt x="35" y="55"/>
                  </a:lnTo>
                  <a:lnTo>
                    <a:pt x="36" y="54"/>
                  </a:lnTo>
                  <a:lnTo>
                    <a:pt x="38" y="54"/>
                  </a:lnTo>
                  <a:lnTo>
                    <a:pt x="40" y="54"/>
                  </a:lnTo>
                  <a:lnTo>
                    <a:pt x="41" y="54"/>
                  </a:lnTo>
                  <a:lnTo>
                    <a:pt x="44" y="52"/>
                  </a:lnTo>
                  <a:lnTo>
                    <a:pt x="46" y="52"/>
                  </a:lnTo>
                  <a:lnTo>
                    <a:pt x="48" y="52"/>
                  </a:lnTo>
                  <a:lnTo>
                    <a:pt x="49" y="52"/>
                  </a:lnTo>
                  <a:lnTo>
                    <a:pt x="51" y="52"/>
                  </a:lnTo>
                  <a:lnTo>
                    <a:pt x="52" y="52"/>
                  </a:lnTo>
                  <a:lnTo>
                    <a:pt x="54" y="52"/>
                  </a:lnTo>
                  <a:lnTo>
                    <a:pt x="55" y="52"/>
                  </a:lnTo>
                  <a:lnTo>
                    <a:pt x="54" y="44"/>
                  </a:lnTo>
                  <a:lnTo>
                    <a:pt x="52" y="37"/>
                  </a:lnTo>
                  <a:lnTo>
                    <a:pt x="49" y="32"/>
                  </a:lnTo>
                  <a:lnTo>
                    <a:pt x="47" y="26"/>
                  </a:lnTo>
                  <a:lnTo>
                    <a:pt x="43" y="24"/>
                  </a:lnTo>
                  <a:lnTo>
                    <a:pt x="39" y="20"/>
                  </a:lnTo>
                  <a:lnTo>
                    <a:pt x="36" y="18"/>
                  </a:lnTo>
                  <a:lnTo>
                    <a:pt x="32" y="16"/>
                  </a:lnTo>
                  <a:lnTo>
                    <a:pt x="27" y="16"/>
                  </a:lnTo>
                  <a:lnTo>
                    <a:pt x="23" y="16"/>
                  </a:lnTo>
                  <a:lnTo>
                    <a:pt x="18" y="16"/>
                  </a:lnTo>
                  <a:lnTo>
                    <a:pt x="14" y="14"/>
                  </a:lnTo>
                  <a:lnTo>
                    <a:pt x="9" y="14"/>
                  </a:lnTo>
                  <a:lnTo>
                    <a:pt x="6" y="12"/>
                  </a:lnTo>
                  <a:lnTo>
                    <a:pt x="3" y="10"/>
                  </a:lnTo>
                  <a:lnTo>
                    <a:pt x="0" y="8"/>
                  </a:lnTo>
                </a:path>
              </a:pathLst>
            </a:custGeom>
            <a:solidFill>
              <a:srgbClr val="F8F8F8"/>
            </a:solidFill>
            <a:ln w="6350">
              <a:solidFill>
                <a:srgbClr val="DDDDDD"/>
              </a:solidFill>
              <a:round/>
              <a:headEnd/>
              <a:tailEnd/>
            </a:ln>
          </p:spPr>
          <p:txBody>
            <a:bodyPr/>
            <a:lstStyle/>
            <a:p>
              <a:endParaRPr lang="it-IT"/>
            </a:p>
          </p:txBody>
        </p:sp>
        <p:sp>
          <p:nvSpPr>
            <p:cNvPr id="17452" name="Freeform 32"/>
            <p:cNvSpPr>
              <a:spLocks/>
            </p:cNvSpPr>
            <p:nvPr/>
          </p:nvSpPr>
          <p:spPr bwMode="auto">
            <a:xfrm>
              <a:off x="3162" y="1464"/>
              <a:ext cx="323" cy="105"/>
            </a:xfrm>
            <a:custGeom>
              <a:avLst/>
              <a:gdLst>
                <a:gd name="T0" fmla="*/ 1221 w 164"/>
                <a:gd name="T1" fmla="*/ 6 h 114"/>
                <a:gd name="T2" fmla="*/ 1176 w 164"/>
                <a:gd name="T3" fmla="*/ 6 h 114"/>
                <a:gd name="T4" fmla="*/ 1125 w 164"/>
                <a:gd name="T5" fmla="*/ 4 h 114"/>
                <a:gd name="T6" fmla="*/ 1093 w 164"/>
                <a:gd name="T7" fmla="*/ 2 h 114"/>
                <a:gd name="T8" fmla="*/ 892 w 164"/>
                <a:gd name="T9" fmla="*/ 9 h 114"/>
                <a:gd name="T10" fmla="*/ 709 w 164"/>
                <a:gd name="T11" fmla="*/ 15 h 114"/>
                <a:gd name="T12" fmla="*/ 597 w 164"/>
                <a:gd name="T13" fmla="*/ 16 h 114"/>
                <a:gd name="T14" fmla="*/ 551 w 164"/>
                <a:gd name="T15" fmla="*/ 16 h 114"/>
                <a:gd name="T16" fmla="*/ 567 w 164"/>
                <a:gd name="T17" fmla="*/ 30 h 114"/>
                <a:gd name="T18" fmla="*/ 559 w 164"/>
                <a:gd name="T19" fmla="*/ 53 h 114"/>
                <a:gd name="T20" fmla="*/ 520 w 164"/>
                <a:gd name="T21" fmla="*/ 73 h 114"/>
                <a:gd name="T22" fmla="*/ 457 w 164"/>
                <a:gd name="T23" fmla="*/ 84 h 114"/>
                <a:gd name="T24" fmla="*/ 404 w 164"/>
                <a:gd name="T25" fmla="*/ 82 h 114"/>
                <a:gd name="T26" fmla="*/ 380 w 164"/>
                <a:gd name="T27" fmla="*/ 69 h 114"/>
                <a:gd name="T28" fmla="*/ 337 w 164"/>
                <a:gd name="T29" fmla="*/ 54 h 114"/>
                <a:gd name="T30" fmla="*/ 213 w 164"/>
                <a:gd name="T31" fmla="*/ 41 h 114"/>
                <a:gd name="T32" fmla="*/ 160 w 164"/>
                <a:gd name="T33" fmla="*/ 37 h 114"/>
                <a:gd name="T34" fmla="*/ 152 w 164"/>
                <a:gd name="T35" fmla="*/ 29 h 114"/>
                <a:gd name="T36" fmla="*/ 136 w 164"/>
                <a:gd name="T37" fmla="*/ 20 h 114"/>
                <a:gd name="T38" fmla="*/ 128 w 164"/>
                <a:gd name="T39" fmla="*/ 15 h 114"/>
                <a:gd name="T40" fmla="*/ 100 w 164"/>
                <a:gd name="T41" fmla="*/ 34 h 114"/>
                <a:gd name="T42" fmla="*/ 55 w 164"/>
                <a:gd name="T43" fmla="*/ 57 h 114"/>
                <a:gd name="T44" fmla="*/ 16 w 164"/>
                <a:gd name="T45" fmla="*/ 75 h 114"/>
                <a:gd name="T46" fmla="*/ 0 w 164"/>
                <a:gd name="T47" fmla="*/ 84 h 114"/>
                <a:gd name="T48" fmla="*/ 39 w 164"/>
                <a:gd name="T49" fmla="*/ 86 h 114"/>
                <a:gd name="T50" fmla="*/ 124 w 164"/>
                <a:gd name="T51" fmla="*/ 87 h 114"/>
                <a:gd name="T52" fmla="*/ 236 w 164"/>
                <a:gd name="T53" fmla="*/ 88 h 114"/>
                <a:gd name="T54" fmla="*/ 396 w 164"/>
                <a:gd name="T55" fmla="*/ 88 h 114"/>
                <a:gd name="T56" fmla="*/ 457 w 164"/>
                <a:gd name="T57" fmla="*/ 88 h 114"/>
                <a:gd name="T58" fmla="*/ 520 w 164"/>
                <a:gd name="T59" fmla="*/ 84 h 114"/>
                <a:gd name="T60" fmla="*/ 597 w 164"/>
                <a:gd name="T61" fmla="*/ 79 h 114"/>
                <a:gd name="T62" fmla="*/ 672 w 164"/>
                <a:gd name="T63" fmla="*/ 74 h 114"/>
                <a:gd name="T64" fmla="*/ 701 w 164"/>
                <a:gd name="T65" fmla="*/ 70 h 114"/>
                <a:gd name="T66" fmla="*/ 725 w 164"/>
                <a:gd name="T67" fmla="*/ 64 h 114"/>
                <a:gd name="T68" fmla="*/ 764 w 164"/>
                <a:gd name="T69" fmla="*/ 61 h 114"/>
                <a:gd name="T70" fmla="*/ 811 w 164"/>
                <a:gd name="T71" fmla="*/ 59 h 114"/>
                <a:gd name="T72" fmla="*/ 841 w 164"/>
                <a:gd name="T73" fmla="*/ 59 h 114"/>
                <a:gd name="T74" fmla="*/ 892 w 164"/>
                <a:gd name="T75" fmla="*/ 54 h 114"/>
                <a:gd name="T76" fmla="*/ 947 w 164"/>
                <a:gd name="T77" fmla="*/ 49 h 114"/>
                <a:gd name="T78" fmla="*/ 977 w 164"/>
                <a:gd name="T79" fmla="*/ 45 h 114"/>
                <a:gd name="T80" fmla="*/ 955 w 164"/>
                <a:gd name="T81" fmla="*/ 44 h 114"/>
                <a:gd name="T82" fmla="*/ 908 w 164"/>
                <a:gd name="T83" fmla="*/ 42 h 114"/>
                <a:gd name="T84" fmla="*/ 849 w 164"/>
                <a:gd name="T85" fmla="*/ 41 h 114"/>
                <a:gd name="T86" fmla="*/ 827 w 164"/>
                <a:gd name="T87" fmla="*/ 41 h 114"/>
                <a:gd name="T88" fmla="*/ 849 w 164"/>
                <a:gd name="T89" fmla="*/ 25 h 114"/>
                <a:gd name="T90" fmla="*/ 955 w 164"/>
                <a:gd name="T91" fmla="*/ 15 h 114"/>
                <a:gd name="T92" fmla="*/ 1079 w 164"/>
                <a:gd name="T93" fmla="*/ 12 h 114"/>
                <a:gd name="T94" fmla="*/ 1213 w 164"/>
                <a:gd name="T95" fmla="*/ 8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163" y="8"/>
                  </a:moveTo>
                  <a:lnTo>
                    <a:pt x="162" y="8"/>
                  </a:lnTo>
                  <a:lnTo>
                    <a:pt x="161" y="8"/>
                  </a:lnTo>
                  <a:lnTo>
                    <a:pt x="160" y="8"/>
                  </a:lnTo>
                  <a:lnTo>
                    <a:pt x="159" y="8"/>
                  </a:lnTo>
                  <a:lnTo>
                    <a:pt x="157" y="8"/>
                  </a:lnTo>
                  <a:lnTo>
                    <a:pt x="156" y="6"/>
                  </a:lnTo>
                  <a:lnTo>
                    <a:pt x="154" y="6"/>
                  </a:lnTo>
                  <a:lnTo>
                    <a:pt x="152" y="5"/>
                  </a:lnTo>
                  <a:lnTo>
                    <a:pt x="151" y="5"/>
                  </a:lnTo>
                  <a:lnTo>
                    <a:pt x="149" y="4"/>
                  </a:lnTo>
                  <a:lnTo>
                    <a:pt x="147" y="4"/>
                  </a:lnTo>
                  <a:lnTo>
                    <a:pt x="146" y="2"/>
                  </a:lnTo>
                  <a:lnTo>
                    <a:pt x="144" y="2"/>
                  </a:lnTo>
                  <a:lnTo>
                    <a:pt x="143" y="2"/>
                  </a:lnTo>
                  <a:lnTo>
                    <a:pt x="143" y="0"/>
                  </a:lnTo>
                  <a:lnTo>
                    <a:pt x="133" y="5"/>
                  </a:lnTo>
                  <a:lnTo>
                    <a:pt x="125" y="9"/>
                  </a:lnTo>
                  <a:lnTo>
                    <a:pt x="117" y="12"/>
                  </a:lnTo>
                  <a:lnTo>
                    <a:pt x="110" y="14"/>
                  </a:lnTo>
                  <a:lnTo>
                    <a:pt x="103" y="15"/>
                  </a:lnTo>
                  <a:lnTo>
                    <a:pt x="98" y="17"/>
                  </a:lnTo>
                  <a:lnTo>
                    <a:pt x="93" y="18"/>
                  </a:lnTo>
                  <a:lnTo>
                    <a:pt x="89" y="18"/>
                  </a:lnTo>
                  <a:lnTo>
                    <a:pt x="84" y="19"/>
                  </a:lnTo>
                  <a:lnTo>
                    <a:pt x="80" y="19"/>
                  </a:lnTo>
                  <a:lnTo>
                    <a:pt x="78" y="19"/>
                  </a:lnTo>
                  <a:lnTo>
                    <a:pt x="76" y="19"/>
                  </a:lnTo>
                  <a:lnTo>
                    <a:pt x="74" y="19"/>
                  </a:lnTo>
                  <a:lnTo>
                    <a:pt x="73" y="19"/>
                  </a:lnTo>
                  <a:lnTo>
                    <a:pt x="72" y="19"/>
                  </a:lnTo>
                  <a:lnTo>
                    <a:pt x="72" y="26"/>
                  </a:lnTo>
                  <a:lnTo>
                    <a:pt x="74" y="32"/>
                  </a:lnTo>
                  <a:lnTo>
                    <a:pt x="74" y="39"/>
                  </a:lnTo>
                  <a:lnTo>
                    <a:pt x="75" y="45"/>
                  </a:lnTo>
                  <a:lnTo>
                    <a:pt x="74" y="53"/>
                  </a:lnTo>
                  <a:lnTo>
                    <a:pt x="74" y="60"/>
                  </a:lnTo>
                  <a:lnTo>
                    <a:pt x="73" y="67"/>
                  </a:lnTo>
                  <a:lnTo>
                    <a:pt x="73" y="73"/>
                  </a:lnTo>
                  <a:lnTo>
                    <a:pt x="71" y="81"/>
                  </a:lnTo>
                  <a:lnTo>
                    <a:pt x="69" y="87"/>
                  </a:lnTo>
                  <a:lnTo>
                    <a:pt x="68" y="93"/>
                  </a:lnTo>
                  <a:lnTo>
                    <a:pt x="66" y="98"/>
                  </a:lnTo>
                  <a:lnTo>
                    <a:pt x="63" y="102"/>
                  </a:lnTo>
                  <a:lnTo>
                    <a:pt x="61" y="105"/>
                  </a:lnTo>
                  <a:lnTo>
                    <a:pt x="60" y="107"/>
                  </a:lnTo>
                  <a:lnTo>
                    <a:pt x="58" y="108"/>
                  </a:lnTo>
                  <a:lnTo>
                    <a:pt x="56" y="109"/>
                  </a:lnTo>
                  <a:lnTo>
                    <a:pt x="55" y="107"/>
                  </a:lnTo>
                  <a:lnTo>
                    <a:pt x="53" y="105"/>
                  </a:lnTo>
                  <a:lnTo>
                    <a:pt x="53" y="102"/>
                  </a:lnTo>
                  <a:lnTo>
                    <a:pt x="51" y="98"/>
                  </a:lnTo>
                  <a:lnTo>
                    <a:pt x="51" y="94"/>
                  </a:lnTo>
                  <a:lnTo>
                    <a:pt x="50" y="88"/>
                  </a:lnTo>
                  <a:lnTo>
                    <a:pt x="50" y="83"/>
                  </a:lnTo>
                  <a:lnTo>
                    <a:pt x="49" y="79"/>
                  </a:lnTo>
                  <a:lnTo>
                    <a:pt x="47" y="73"/>
                  </a:lnTo>
                  <a:lnTo>
                    <a:pt x="44" y="69"/>
                  </a:lnTo>
                  <a:lnTo>
                    <a:pt x="42" y="64"/>
                  </a:lnTo>
                  <a:lnTo>
                    <a:pt x="38" y="60"/>
                  </a:lnTo>
                  <a:lnTo>
                    <a:pt x="34" y="55"/>
                  </a:lnTo>
                  <a:lnTo>
                    <a:pt x="28" y="52"/>
                  </a:lnTo>
                  <a:lnTo>
                    <a:pt x="22" y="49"/>
                  </a:lnTo>
                  <a:lnTo>
                    <a:pt x="21" y="49"/>
                  </a:lnTo>
                  <a:lnTo>
                    <a:pt x="21" y="47"/>
                  </a:lnTo>
                  <a:lnTo>
                    <a:pt x="21" y="45"/>
                  </a:lnTo>
                  <a:lnTo>
                    <a:pt x="20" y="43"/>
                  </a:lnTo>
                  <a:lnTo>
                    <a:pt x="20" y="40"/>
                  </a:lnTo>
                  <a:lnTo>
                    <a:pt x="20" y="37"/>
                  </a:lnTo>
                  <a:lnTo>
                    <a:pt x="20" y="33"/>
                  </a:lnTo>
                  <a:lnTo>
                    <a:pt x="18" y="32"/>
                  </a:lnTo>
                  <a:lnTo>
                    <a:pt x="18" y="28"/>
                  </a:lnTo>
                  <a:lnTo>
                    <a:pt x="18" y="26"/>
                  </a:lnTo>
                  <a:lnTo>
                    <a:pt x="18" y="22"/>
                  </a:lnTo>
                  <a:lnTo>
                    <a:pt x="17" y="20"/>
                  </a:lnTo>
                  <a:lnTo>
                    <a:pt x="17" y="18"/>
                  </a:lnTo>
                  <a:lnTo>
                    <a:pt x="17" y="17"/>
                  </a:lnTo>
                  <a:lnTo>
                    <a:pt x="15" y="26"/>
                  </a:lnTo>
                  <a:lnTo>
                    <a:pt x="15" y="34"/>
                  </a:lnTo>
                  <a:lnTo>
                    <a:pt x="13" y="43"/>
                  </a:lnTo>
                  <a:lnTo>
                    <a:pt x="13" y="51"/>
                  </a:lnTo>
                  <a:lnTo>
                    <a:pt x="11" y="59"/>
                  </a:lnTo>
                  <a:lnTo>
                    <a:pt x="9" y="67"/>
                  </a:lnTo>
                  <a:lnTo>
                    <a:pt x="7" y="73"/>
                  </a:lnTo>
                  <a:lnTo>
                    <a:pt x="7" y="80"/>
                  </a:lnTo>
                  <a:lnTo>
                    <a:pt x="6" y="86"/>
                  </a:lnTo>
                  <a:lnTo>
                    <a:pt x="4" y="91"/>
                  </a:lnTo>
                  <a:lnTo>
                    <a:pt x="2" y="96"/>
                  </a:lnTo>
                  <a:lnTo>
                    <a:pt x="2" y="100"/>
                  </a:lnTo>
                  <a:lnTo>
                    <a:pt x="0" y="103"/>
                  </a:lnTo>
                  <a:lnTo>
                    <a:pt x="0" y="105"/>
                  </a:lnTo>
                  <a:lnTo>
                    <a:pt x="0" y="107"/>
                  </a:lnTo>
                  <a:lnTo>
                    <a:pt x="1" y="109"/>
                  </a:lnTo>
                  <a:lnTo>
                    <a:pt x="3" y="109"/>
                  </a:lnTo>
                  <a:lnTo>
                    <a:pt x="5" y="110"/>
                  </a:lnTo>
                  <a:lnTo>
                    <a:pt x="7" y="110"/>
                  </a:lnTo>
                  <a:lnTo>
                    <a:pt x="9" y="111"/>
                  </a:lnTo>
                  <a:lnTo>
                    <a:pt x="12" y="111"/>
                  </a:lnTo>
                  <a:lnTo>
                    <a:pt x="16" y="111"/>
                  </a:lnTo>
                  <a:lnTo>
                    <a:pt x="20" y="111"/>
                  </a:lnTo>
                  <a:lnTo>
                    <a:pt x="23" y="112"/>
                  </a:lnTo>
                  <a:lnTo>
                    <a:pt x="26" y="112"/>
                  </a:lnTo>
                  <a:lnTo>
                    <a:pt x="31" y="112"/>
                  </a:lnTo>
                  <a:lnTo>
                    <a:pt x="36" y="112"/>
                  </a:lnTo>
                  <a:lnTo>
                    <a:pt x="41" y="113"/>
                  </a:lnTo>
                  <a:lnTo>
                    <a:pt x="46" y="113"/>
                  </a:lnTo>
                  <a:lnTo>
                    <a:pt x="52" y="113"/>
                  </a:lnTo>
                  <a:lnTo>
                    <a:pt x="58" y="113"/>
                  </a:lnTo>
                  <a:lnTo>
                    <a:pt x="59" y="113"/>
                  </a:lnTo>
                  <a:lnTo>
                    <a:pt x="60" y="113"/>
                  </a:lnTo>
                  <a:lnTo>
                    <a:pt x="61" y="111"/>
                  </a:lnTo>
                  <a:lnTo>
                    <a:pt x="63" y="110"/>
                  </a:lnTo>
                  <a:lnTo>
                    <a:pt x="66" y="109"/>
                  </a:lnTo>
                  <a:lnTo>
                    <a:pt x="68" y="107"/>
                  </a:lnTo>
                  <a:lnTo>
                    <a:pt x="71" y="105"/>
                  </a:lnTo>
                  <a:lnTo>
                    <a:pt x="73" y="104"/>
                  </a:lnTo>
                  <a:lnTo>
                    <a:pt x="76" y="102"/>
                  </a:lnTo>
                  <a:lnTo>
                    <a:pt x="78" y="101"/>
                  </a:lnTo>
                  <a:lnTo>
                    <a:pt x="82" y="99"/>
                  </a:lnTo>
                  <a:lnTo>
                    <a:pt x="84" y="97"/>
                  </a:lnTo>
                  <a:lnTo>
                    <a:pt x="86" y="96"/>
                  </a:lnTo>
                  <a:lnTo>
                    <a:pt x="88" y="94"/>
                  </a:lnTo>
                  <a:lnTo>
                    <a:pt x="91" y="92"/>
                  </a:lnTo>
                  <a:lnTo>
                    <a:pt x="92" y="91"/>
                  </a:lnTo>
                  <a:lnTo>
                    <a:pt x="92" y="89"/>
                  </a:lnTo>
                  <a:lnTo>
                    <a:pt x="94" y="88"/>
                  </a:lnTo>
                  <a:lnTo>
                    <a:pt x="94" y="87"/>
                  </a:lnTo>
                  <a:lnTo>
                    <a:pt x="95" y="85"/>
                  </a:lnTo>
                  <a:lnTo>
                    <a:pt x="95" y="83"/>
                  </a:lnTo>
                  <a:lnTo>
                    <a:pt x="97" y="81"/>
                  </a:lnTo>
                  <a:lnTo>
                    <a:pt x="99" y="80"/>
                  </a:lnTo>
                  <a:lnTo>
                    <a:pt x="100" y="78"/>
                  </a:lnTo>
                  <a:lnTo>
                    <a:pt x="102" y="77"/>
                  </a:lnTo>
                  <a:lnTo>
                    <a:pt x="103" y="77"/>
                  </a:lnTo>
                  <a:lnTo>
                    <a:pt x="105" y="75"/>
                  </a:lnTo>
                  <a:lnTo>
                    <a:pt x="106" y="75"/>
                  </a:lnTo>
                  <a:lnTo>
                    <a:pt x="108" y="75"/>
                  </a:lnTo>
                  <a:lnTo>
                    <a:pt x="109" y="75"/>
                  </a:lnTo>
                  <a:lnTo>
                    <a:pt x="110" y="75"/>
                  </a:lnTo>
                  <a:lnTo>
                    <a:pt x="111" y="73"/>
                  </a:lnTo>
                  <a:lnTo>
                    <a:pt x="113" y="73"/>
                  </a:lnTo>
                  <a:lnTo>
                    <a:pt x="115" y="71"/>
                  </a:lnTo>
                  <a:lnTo>
                    <a:pt x="117" y="69"/>
                  </a:lnTo>
                  <a:lnTo>
                    <a:pt x="119" y="68"/>
                  </a:lnTo>
                  <a:lnTo>
                    <a:pt x="120" y="67"/>
                  </a:lnTo>
                  <a:lnTo>
                    <a:pt x="122" y="65"/>
                  </a:lnTo>
                  <a:lnTo>
                    <a:pt x="124" y="63"/>
                  </a:lnTo>
                  <a:lnTo>
                    <a:pt x="126" y="61"/>
                  </a:lnTo>
                  <a:lnTo>
                    <a:pt x="128" y="59"/>
                  </a:lnTo>
                  <a:lnTo>
                    <a:pt x="128" y="57"/>
                  </a:lnTo>
                  <a:lnTo>
                    <a:pt x="129" y="56"/>
                  </a:lnTo>
                  <a:lnTo>
                    <a:pt x="127" y="56"/>
                  </a:lnTo>
                  <a:lnTo>
                    <a:pt x="126" y="56"/>
                  </a:lnTo>
                  <a:lnTo>
                    <a:pt x="125" y="56"/>
                  </a:lnTo>
                  <a:lnTo>
                    <a:pt x="124" y="54"/>
                  </a:lnTo>
                  <a:lnTo>
                    <a:pt x="122" y="54"/>
                  </a:lnTo>
                  <a:lnTo>
                    <a:pt x="120" y="54"/>
                  </a:lnTo>
                  <a:lnTo>
                    <a:pt x="119" y="54"/>
                  </a:lnTo>
                  <a:lnTo>
                    <a:pt x="117" y="52"/>
                  </a:lnTo>
                  <a:lnTo>
                    <a:pt x="115" y="52"/>
                  </a:lnTo>
                  <a:lnTo>
                    <a:pt x="113" y="52"/>
                  </a:lnTo>
                  <a:lnTo>
                    <a:pt x="111" y="52"/>
                  </a:lnTo>
                  <a:lnTo>
                    <a:pt x="110" y="52"/>
                  </a:lnTo>
                  <a:lnTo>
                    <a:pt x="109" y="52"/>
                  </a:lnTo>
                  <a:lnTo>
                    <a:pt x="108" y="52"/>
                  </a:lnTo>
                  <a:lnTo>
                    <a:pt x="108" y="44"/>
                  </a:lnTo>
                  <a:lnTo>
                    <a:pt x="109" y="37"/>
                  </a:lnTo>
                  <a:lnTo>
                    <a:pt x="111" y="32"/>
                  </a:lnTo>
                  <a:lnTo>
                    <a:pt x="114" y="26"/>
                  </a:lnTo>
                  <a:lnTo>
                    <a:pt x="117" y="24"/>
                  </a:lnTo>
                  <a:lnTo>
                    <a:pt x="121" y="20"/>
                  </a:lnTo>
                  <a:lnTo>
                    <a:pt x="125" y="18"/>
                  </a:lnTo>
                  <a:lnTo>
                    <a:pt x="129" y="16"/>
                  </a:lnTo>
                  <a:lnTo>
                    <a:pt x="133" y="16"/>
                  </a:lnTo>
                  <a:lnTo>
                    <a:pt x="138" y="15"/>
                  </a:lnTo>
                  <a:lnTo>
                    <a:pt x="141" y="15"/>
                  </a:lnTo>
                  <a:lnTo>
                    <a:pt x="146" y="14"/>
                  </a:lnTo>
                  <a:lnTo>
                    <a:pt x="150" y="14"/>
                  </a:lnTo>
                  <a:lnTo>
                    <a:pt x="155" y="13"/>
                  </a:lnTo>
                  <a:lnTo>
                    <a:pt x="159" y="11"/>
                  </a:lnTo>
                  <a:lnTo>
                    <a:pt x="163" y="8"/>
                  </a:lnTo>
                </a:path>
              </a:pathLst>
            </a:custGeom>
            <a:solidFill>
              <a:srgbClr val="F8F8F8"/>
            </a:solidFill>
            <a:ln w="6350">
              <a:solidFill>
                <a:srgbClr val="DDDDDD"/>
              </a:solidFill>
              <a:round/>
              <a:headEnd/>
              <a:tailEnd/>
            </a:ln>
          </p:spPr>
          <p:txBody>
            <a:bodyPr/>
            <a:lstStyle/>
            <a:p>
              <a:endParaRPr lang="it-IT"/>
            </a:p>
          </p:txBody>
        </p:sp>
        <p:sp>
          <p:nvSpPr>
            <p:cNvPr id="17453" name="Freeform 33"/>
            <p:cNvSpPr>
              <a:spLocks/>
            </p:cNvSpPr>
            <p:nvPr/>
          </p:nvSpPr>
          <p:spPr bwMode="auto">
            <a:xfrm>
              <a:off x="2725" y="1477"/>
              <a:ext cx="168" cy="100"/>
            </a:xfrm>
            <a:custGeom>
              <a:avLst/>
              <a:gdLst>
                <a:gd name="T0" fmla="*/ 8 w 86"/>
                <a:gd name="T1" fmla="*/ 6 h 109"/>
                <a:gd name="T2" fmla="*/ 53 w 86"/>
                <a:gd name="T3" fmla="*/ 6 h 109"/>
                <a:gd name="T4" fmla="*/ 125 w 86"/>
                <a:gd name="T5" fmla="*/ 6 h 109"/>
                <a:gd name="T6" fmla="*/ 188 w 86"/>
                <a:gd name="T7" fmla="*/ 6 h 109"/>
                <a:gd name="T8" fmla="*/ 240 w 86"/>
                <a:gd name="T9" fmla="*/ 6 h 109"/>
                <a:gd name="T10" fmla="*/ 244 w 86"/>
                <a:gd name="T11" fmla="*/ 6 h 109"/>
                <a:gd name="T12" fmla="*/ 244 w 86"/>
                <a:gd name="T13" fmla="*/ 10 h 109"/>
                <a:gd name="T14" fmla="*/ 252 w 86"/>
                <a:gd name="T15" fmla="*/ 16 h 109"/>
                <a:gd name="T16" fmla="*/ 283 w 86"/>
                <a:gd name="T17" fmla="*/ 23 h 109"/>
                <a:gd name="T18" fmla="*/ 305 w 86"/>
                <a:gd name="T19" fmla="*/ 29 h 109"/>
                <a:gd name="T20" fmla="*/ 352 w 86"/>
                <a:gd name="T21" fmla="*/ 34 h 109"/>
                <a:gd name="T22" fmla="*/ 381 w 86"/>
                <a:gd name="T23" fmla="*/ 40 h 109"/>
                <a:gd name="T24" fmla="*/ 408 w 86"/>
                <a:gd name="T25" fmla="*/ 49 h 109"/>
                <a:gd name="T26" fmla="*/ 432 w 86"/>
                <a:gd name="T27" fmla="*/ 58 h 109"/>
                <a:gd name="T28" fmla="*/ 461 w 86"/>
                <a:gd name="T29" fmla="*/ 67 h 109"/>
                <a:gd name="T30" fmla="*/ 469 w 86"/>
                <a:gd name="T31" fmla="*/ 75 h 109"/>
                <a:gd name="T32" fmla="*/ 469 w 86"/>
                <a:gd name="T33" fmla="*/ 78 h 109"/>
                <a:gd name="T34" fmla="*/ 477 w 86"/>
                <a:gd name="T35" fmla="*/ 79 h 109"/>
                <a:gd name="T36" fmla="*/ 492 w 86"/>
                <a:gd name="T37" fmla="*/ 79 h 109"/>
                <a:gd name="T38" fmla="*/ 500 w 86"/>
                <a:gd name="T39" fmla="*/ 82 h 109"/>
                <a:gd name="T40" fmla="*/ 524 w 86"/>
                <a:gd name="T41" fmla="*/ 83 h 109"/>
                <a:gd name="T42" fmla="*/ 531 w 86"/>
                <a:gd name="T43" fmla="*/ 83 h 109"/>
                <a:gd name="T44" fmla="*/ 553 w 86"/>
                <a:gd name="T45" fmla="*/ 83 h 109"/>
                <a:gd name="T46" fmla="*/ 580 w 86"/>
                <a:gd name="T47" fmla="*/ 83 h 109"/>
                <a:gd name="T48" fmla="*/ 604 w 86"/>
                <a:gd name="T49" fmla="*/ 83 h 109"/>
                <a:gd name="T50" fmla="*/ 617 w 86"/>
                <a:gd name="T51" fmla="*/ 83 h 109"/>
                <a:gd name="T52" fmla="*/ 633 w 86"/>
                <a:gd name="T53" fmla="*/ 82 h 109"/>
                <a:gd name="T54" fmla="*/ 604 w 86"/>
                <a:gd name="T55" fmla="*/ 75 h 109"/>
                <a:gd name="T56" fmla="*/ 545 w 86"/>
                <a:gd name="T57" fmla="*/ 58 h 109"/>
                <a:gd name="T58" fmla="*/ 469 w 86"/>
                <a:gd name="T59" fmla="*/ 37 h 109"/>
                <a:gd name="T60" fmla="*/ 397 w 86"/>
                <a:gd name="T61" fmla="*/ 17 h 109"/>
                <a:gd name="T62" fmla="*/ 352 w 86"/>
                <a:gd name="T63" fmla="*/ 6 h 109"/>
                <a:gd name="T64" fmla="*/ 328 w 86"/>
                <a:gd name="T65" fmla="*/ 3 h 109"/>
                <a:gd name="T66" fmla="*/ 252 w 86"/>
                <a:gd name="T67" fmla="*/ 1 h 109"/>
                <a:gd name="T68" fmla="*/ 172 w 86"/>
                <a:gd name="T69" fmla="*/ 0 h 109"/>
                <a:gd name="T70" fmla="*/ 80 w 86"/>
                <a:gd name="T71" fmla="*/ 1 h 109"/>
                <a:gd name="T72" fmla="*/ 23 w 86"/>
                <a:gd name="T73" fmla="*/ 1 h 109"/>
                <a:gd name="T74" fmla="*/ 0 w 86"/>
                <a:gd name="T75" fmla="*/ 2 h 109"/>
                <a:gd name="T76" fmla="*/ 0 w 86"/>
                <a:gd name="T77" fmla="*/ 2 h 109"/>
                <a:gd name="T78" fmla="*/ 0 w 86"/>
                <a:gd name="T79" fmla="*/ 4 h 109"/>
                <a:gd name="T80" fmla="*/ 0 w 86"/>
                <a:gd name="T81" fmla="*/ 6 h 109"/>
                <a:gd name="T82" fmla="*/ 0 w 86"/>
                <a:gd name="T83" fmla="*/ 6 h 109"/>
                <a:gd name="T84" fmla="*/ 0 w 86"/>
                <a:gd name="T85" fmla="*/ 6 h 10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6"/>
                <a:gd name="T130" fmla="*/ 0 h 109"/>
                <a:gd name="T131" fmla="*/ 86 w 86"/>
                <a:gd name="T132" fmla="*/ 109 h 10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6" h="109">
                  <a:moveTo>
                    <a:pt x="0" y="6"/>
                  </a:moveTo>
                  <a:lnTo>
                    <a:pt x="0" y="8"/>
                  </a:lnTo>
                  <a:lnTo>
                    <a:pt x="1" y="8"/>
                  </a:lnTo>
                  <a:lnTo>
                    <a:pt x="3" y="8"/>
                  </a:lnTo>
                  <a:lnTo>
                    <a:pt x="5" y="8"/>
                  </a:lnTo>
                  <a:lnTo>
                    <a:pt x="7" y="8"/>
                  </a:lnTo>
                  <a:lnTo>
                    <a:pt x="11" y="8"/>
                  </a:lnTo>
                  <a:lnTo>
                    <a:pt x="14" y="8"/>
                  </a:lnTo>
                  <a:lnTo>
                    <a:pt x="17" y="8"/>
                  </a:lnTo>
                  <a:lnTo>
                    <a:pt x="19" y="8"/>
                  </a:lnTo>
                  <a:lnTo>
                    <a:pt x="22" y="8"/>
                  </a:lnTo>
                  <a:lnTo>
                    <a:pt x="25" y="8"/>
                  </a:lnTo>
                  <a:lnTo>
                    <a:pt x="28" y="8"/>
                  </a:lnTo>
                  <a:lnTo>
                    <a:pt x="30" y="8"/>
                  </a:lnTo>
                  <a:lnTo>
                    <a:pt x="32" y="8"/>
                  </a:lnTo>
                  <a:lnTo>
                    <a:pt x="33" y="8"/>
                  </a:lnTo>
                  <a:lnTo>
                    <a:pt x="34" y="8"/>
                  </a:lnTo>
                  <a:lnTo>
                    <a:pt x="33" y="9"/>
                  </a:lnTo>
                  <a:lnTo>
                    <a:pt x="33" y="10"/>
                  </a:lnTo>
                  <a:lnTo>
                    <a:pt x="33" y="12"/>
                  </a:lnTo>
                  <a:lnTo>
                    <a:pt x="33" y="13"/>
                  </a:lnTo>
                  <a:lnTo>
                    <a:pt x="33" y="16"/>
                  </a:lnTo>
                  <a:lnTo>
                    <a:pt x="34" y="18"/>
                  </a:lnTo>
                  <a:lnTo>
                    <a:pt x="34" y="21"/>
                  </a:lnTo>
                  <a:lnTo>
                    <a:pt x="36" y="22"/>
                  </a:lnTo>
                  <a:lnTo>
                    <a:pt x="36" y="26"/>
                  </a:lnTo>
                  <a:lnTo>
                    <a:pt x="38" y="29"/>
                  </a:lnTo>
                  <a:lnTo>
                    <a:pt x="38" y="33"/>
                  </a:lnTo>
                  <a:lnTo>
                    <a:pt x="40" y="35"/>
                  </a:lnTo>
                  <a:lnTo>
                    <a:pt x="41" y="38"/>
                  </a:lnTo>
                  <a:lnTo>
                    <a:pt x="43" y="40"/>
                  </a:lnTo>
                  <a:lnTo>
                    <a:pt x="45" y="42"/>
                  </a:lnTo>
                  <a:lnTo>
                    <a:pt x="47" y="44"/>
                  </a:lnTo>
                  <a:lnTo>
                    <a:pt x="47" y="47"/>
                  </a:lnTo>
                  <a:lnTo>
                    <a:pt x="49" y="49"/>
                  </a:lnTo>
                  <a:lnTo>
                    <a:pt x="51" y="52"/>
                  </a:lnTo>
                  <a:lnTo>
                    <a:pt x="53" y="55"/>
                  </a:lnTo>
                  <a:lnTo>
                    <a:pt x="53" y="59"/>
                  </a:lnTo>
                  <a:lnTo>
                    <a:pt x="55" y="63"/>
                  </a:lnTo>
                  <a:lnTo>
                    <a:pt x="57" y="67"/>
                  </a:lnTo>
                  <a:lnTo>
                    <a:pt x="58" y="70"/>
                  </a:lnTo>
                  <a:lnTo>
                    <a:pt x="58" y="75"/>
                  </a:lnTo>
                  <a:lnTo>
                    <a:pt x="60" y="79"/>
                  </a:lnTo>
                  <a:lnTo>
                    <a:pt x="60" y="83"/>
                  </a:lnTo>
                  <a:lnTo>
                    <a:pt x="62" y="87"/>
                  </a:lnTo>
                  <a:lnTo>
                    <a:pt x="62" y="90"/>
                  </a:lnTo>
                  <a:lnTo>
                    <a:pt x="63" y="94"/>
                  </a:lnTo>
                  <a:lnTo>
                    <a:pt x="63" y="97"/>
                  </a:lnTo>
                  <a:lnTo>
                    <a:pt x="63" y="100"/>
                  </a:lnTo>
                  <a:lnTo>
                    <a:pt x="63" y="101"/>
                  </a:lnTo>
                  <a:lnTo>
                    <a:pt x="63" y="102"/>
                  </a:lnTo>
                  <a:lnTo>
                    <a:pt x="64" y="102"/>
                  </a:lnTo>
                  <a:lnTo>
                    <a:pt x="64" y="103"/>
                  </a:lnTo>
                  <a:lnTo>
                    <a:pt x="65" y="103"/>
                  </a:lnTo>
                  <a:lnTo>
                    <a:pt x="66" y="103"/>
                  </a:lnTo>
                  <a:lnTo>
                    <a:pt x="66" y="105"/>
                  </a:lnTo>
                  <a:lnTo>
                    <a:pt x="67" y="105"/>
                  </a:lnTo>
                  <a:lnTo>
                    <a:pt x="67" y="106"/>
                  </a:lnTo>
                  <a:lnTo>
                    <a:pt x="69" y="106"/>
                  </a:lnTo>
                  <a:lnTo>
                    <a:pt x="69" y="107"/>
                  </a:lnTo>
                  <a:lnTo>
                    <a:pt x="70" y="107"/>
                  </a:lnTo>
                  <a:lnTo>
                    <a:pt x="71" y="107"/>
                  </a:lnTo>
                  <a:lnTo>
                    <a:pt x="71" y="108"/>
                  </a:lnTo>
                  <a:lnTo>
                    <a:pt x="73" y="108"/>
                  </a:lnTo>
                  <a:lnTo>
                    <a:pt x="74" y="108"/>
                  </a:lnTo>
                  <a:lnTo>
                    <a:pt x="76" y="108"/>
                  </a:lnTo>
                  <a:lnTo>
                    <a:pt x="78" y="108"/>
                  </a:lnTo>
                  <a:lnTo>
                    <a:pt x="79" y="107"/>
                  </a:lnTo>
                  <a:lnTo>
                    <a:pt x="81" y="107"/>
                  </a:lnTo>
                  <a:lnTo>
                    <a:pt x="83" y="107"/>
                  </a:lnTo>
                  <a:lnTo>
                    <a:pt x="84" y="107"/>
                  </a:lnTo>
                  <a:lnTo>
                    <a:pt x="85" y="106"/>
                  </a:lnTo>
                  <a:lnTo>
                    <a:pt x="84" y="105"/>
                  </a:lnTo>
                  <a:lnTo>
                    <a:pt x="84" y="102"/>
                  </a:lnTo>
                  <a:lnTo>
                    <a:pt x="81" y="97"/>
                  </a:lnTo>
                  <a:lnTo>
                    <a:pt x="79" y="91"/>
                  </a:lnTo>
                  <a:lnTo>
                    <a:pt x="76" y="84"/>
                  </a:lnTo>
                  <a:lnTo>
                    <a:pt x="73" y="75"/>
                  </a:lnTo>
                  <a:lnTo>
                    <a:pt x="69" y="67"/>
                  </a:lnTo>
                  <a:lnTo>
                    <a:pt x="67" y="56"/>
                  </a:lnTo>
                  <a:lnTo>
                    <a:pt x="63" y="48"/>
                  </a:lnTo>
                  <a:lnTo>
                    <a:pt x="60" y="39"/>
                  </a:lnTo>
                  <a:lnTo>
                    <a:pt x="56" y="30"/>
                  </a:lnTo>
                  <a:lnTo>
                    <a:pt x="53" y="22"/>
                  </a:lnTo>
                  <a:lnTo>
                    <a:pt x="50" y="16"/>
                  </a:lnTo>
                  <a:lnTo>
                    <a:pt x="49" y="10"/>
                  </a:lnTo>
                  <a:lnTo>
                    <a:pt x="47" y="6"/>
                  </a:lnTo>
                  <a:lnTo>
                    <a:pt x="47" y="4"/>
                  </a:lnTo>
                  <a:lnTo>
                    <a:pt x="46" y="4"/>
                  </a:lnTo>
                  <a:lnTo>
                    <a:pt x="44" y="3"/>
                  </a:lnTo>
                  <a:lnTo>
                    <a:pt x="40" y="3"/>
                  </a:lnTo>
                  <a:lnTo>
                    <a:pt x="38" y="1"/>
                  </a:lnTo>
                  <a:lnTo>
                    <a:pt x="34" y="1"/>
                  </a:lnTo>
                  <a:lnTo>
                    <a:pt x="30" y="1"/>
                  </a:lnTo>
                  <a:lnTo>
                    <a:pt x="27" y="1"/>
                  </a:lnTo>
                  <a:lnTo>
                    <a:pt x="23" y="0"/>
                  </a:lnTo>
                  <a:lnTo>
                    <a:pt x="18" y="1"/>
                  </a:lnTo>
                  <a:lnTo>
                    <a:pt x="15" y="1"/>
                  </a:lnTo>
                  <a:lnTo>
                    <a:pt x="11" y="1"/>
                  </a:lnTo>
                  <a:lnTo>
                    <a:pt x="8" y="1"/>
                  </a:lnTo>
                  <a:lnTo>
                    <a:pt x="5" y="1"/>
                  </a:lnTo>
                  <a:lnTo>
                    <a:pt x="3" y="1"/>
                  </a:lnTo>
                  <a:lnTo>
                    <a:pt x="2" y="1"/>
                  </a:lnTo>
                  <a:lnTo>
                    <a:pt x="0" y="2"/>
                  </a:lnTo>
                  <a:lnTo>
                    <a:pt x="0" y="4"/>
                  </a:lnTo>
                  <a:lnTo>
                    <a:pt x="0" y="6"/>
                  </a:lnTo>
                </a:path>
              </a:pathLst>
            </a:custGeom>
            <a:solidFill>
              <a:srgbClr val="F8F8F8"/>
            </a:solidFill>
            <a:ln w="9525">
              <a:solidFill>
                <a:srgbClr val="DDDDDD"/>
              </a:solidFill>
              <a:round/>
              <a:headEnd/>
              <a:tailEnd/>
            </a:ln>
          </p:spPr>
          <p:txBody>
            <a:bodyPr/>
            <a:lstStyle/>
            <a:p>
              <a:endParaRPr lang="it-IT"/>
            </a:p>
          </p:txBody>
        </p:sp>
        <p:sp>
          <p:nvSpPr>
            <p:cNvPr id="17454" name="Freeform 34"/>
            <p:cNvSpPr>
              <a:spLocks/>
            </p:cNvSpPr>
            <p:nvPr/>
          </p:nvSpPr>
          <p:spPr bwMode="auto">
            <a:xfrm>
              <a:off x="3371" y="1478"/>
              <a:ext cx="170" cy="99"/>
            </a:xfrm>
            <a:custGeom>
              <a:avLst/>
              <a:gdLst>
                <a:gd name="T0" fmla="*/ 625 w 87"/>
                <a:gd name="T1" fmla="*/ 6 h 108"/>
                <a:gd name="T2" fmla="*/ 573 w 87"/>
                <a:gd name="T3" fmla="*/ 6 h 108"/>
                <a:gd name="T4" fmla="*/ 516 w 87"/>
                <a:gd name="T5" fmla="*/ 6 h 108"/>
                <a:gd name="T6" fmla="*/ 440 w 87"/>
                <a:gd name="T7" fmla="*/ 6 h 108"/>
                <a:gd name="T8" fmla="*/ 397 w 87"/>
                <a:gd name="T9" fmla="*/ 6 h 108"/>
                <a:gd name="T10" fmla="*/ 381 w 87"/>
                <a:gd name="T11" fmla="*/ 6 h 108"/>
                <a:gd name="T12" fmla="*/ 381 w 87"/>
                <a:gd name="T13" fmla="*/ 9 h 108"/>
                <a:gd name="T14" fmla="*/ 367 w 87"/>
                <a:gd name="T15" fmla="*/ 16 h 108"/>
                <a:gd name="T16" fmla="*/ 344 w 87"/>
                <a:gd name="T17" fmla="*/ 23 h 108"/>
                <a:gd name="T18" fmla="*/ 320 w 87"/>
                <a:gd name="T19" fmla="*/ 29 h 108"/>
                <a:gd name="T20" fmla="*/ 291 w 87"/>
                <a:gd name="T21" fmla="*/ 34 h 108"/>
                <a:gd name="T22" fmla="*/ 252 w 87"/>
                <a:gd name="T23" fmla="*/ 41 h 108"/>
                <a:gd name="T24" fmla="*/ 209 w 87"/>
                <a:gd name="T25" fmla="*/ 49 h 108"/>
                <a:gd name="T26" fmla="*/ 180 w 87"/>
                <a:gd name="T27" fmla="*/ 58 h 108"/>
                <a:gd name="T28" fmla="*/ 164 w 87"/>
                <a:gd name="T29" fmla="*/ 67 h 108"/>
                <a:gd name="T30" fmla="*/ 164 w 87"/>
                <a:gd name="T31" fmla="*/ 76 h 108"/>
                <a:gd name="T32" fmla="*/ 164 w 87"/>
                <a:gd name="T33" fmla="*/ 78 h 108"/>
                <a:gd name="T34" fmla="*/ 141 w 87"/>
                <a:gd name="T35" fmla="*/ 80 h 108"/>
                <a:gd name="T36" fmla="*/ 141 w 87"/>
                <a:gd name="T37" fmla="*/ 80 h 108"/>
                <a:gd name="T38" fmla="*/ 119 w 87"/>
                <a:gd name="T39" fmla="*/ 82 h 108"/>
                <a:gd name="T40" fmla="*/ 104 w 87"/>
                <a:gd name="T41" fmla="*/ 83 h 108"/>
                <a:gd name="T42" fmla="*/ 96 w 87"/>
                <a:gd name="T43" fmla="*/ 83 h 108"/>
                <a:gd name="T44" fmla="*/ 76 w 87"/>
                <a:gd name="T45" fmla="*/ 83 h 108"/>
                <a:gd name="T46" fmla="*/ 45 w 87"/>
                <a:gd name="T47" fmla="*/ 83 h 108"/>
                <a:gd name="T48" fmla="*/ 31 w 87"/>
                <a:gd name="T49" fmla="*/ 83 h 108"/>
                <a:gd name="T50" fmla="*/ 8 w 87"/>
                <a:gd name="T51" fmla="*/ 83 h 108"/>
                <a:gd name="T52" fmla="*/ 8 w 87"/>
                <a:gd name="T53" fmla="*/ 82 h 108"/>
                <a:gd name="T54" fmla="*/ 23 w 87"/>
                <a:gd name="T55" fmla="*/ 76 h 108"/>
                <a:gd name="T56" fmla="*/ 80 w 87"/>
                <a:gd name="T57" fmla="*/ 58 h 108"/>
                <a:gd name="T58" fmla="*/ 164 w 87"/>
                <a:gd name="T59" fmla="*/ 36 h 108"/>
                <a:gd name="T60" fmla="*/ 240 w 87"/>
                <a:gd name="T61" fmla="*/ 16 h 108"/>
                <a:gd name="T62" fmla="*/ 276 w 87"/>
                <a:gd name="T63" fmla="*/ 6 h 108"/>
                <a:gd name="T64" fmla="*/ 297 w 87"/>
                <a:gd name="T65" fmla="*/ 3 h 108"/>
                <a:gd name="T66" fmla="*/ 373 w 87"/>
                <a:gd name="T67" fmla="*/ 1 h 108"/>
                <a:gd name="T68" fmla="*/ 461 w 87"/>
                <a:gd name="T69" fmla="*/ 0 h 108"/>
                <a:gd name="T70" fmla="*/ 545 w 87"/>
                <a:gd name="T71" fmla="*/ 0 h 108"/>
                <a:gd name="T72" fmla="*/ 612 w 87"/>
                <a:gd name="T73" fmla="*/ 0 h 108"/>
                <a:gd name="T74" fmla="*/ 625 w 87"/>
                <a:gd name="T75" fmla="*/ 1 h 108"/>
                <a:gd name="T76" fmla="*/ 625 w 87"/>
                <a:gd name="T77" fmla="*/ 2 h 108"/>
                <a:gd name="T78" fmla="*/ 625 w 87"/>
                <a:gd name="T79" fmla="*/ 4 h 108"/>
                <a:gd name="T80" fmla="*/ 633 w 87"/>
                <a:gd name="T81" fmla="*/ 5 h 108"/>
                <a:gd name="T82" fmla="*/ 633 w 87"/>
                <a:gd name="T83" fmla="*/ 6 h 108"/>
                <a:gd name="T84" fmla="*/ 641 w 87"/>
                <a:gd name="T85" fmla="*/ 6 h 1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
                <a:gd name="T130" fmla="*/ 0 h 108"/>
                <a:gd name="T131" fmla="*/ 87 w 87"/>
                <a:gd name="T132" fmla="*/ 108 h 1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 h="108">
                  <a:moveTo>
                    <a:pt x="86" y="6"/>
                  </a:moveTo>
                  <a:lnTo>
                    <a:pt x="85" y="7"/>
                  </a:lnTo>
                  <a:lnTo>
                    <a:pt x="84" y="7"/>
                  </a:lnTo>
                  <a:lnTo>
                    <a:pt x="82" y="7"/>
                  </a:lnTo>
                  <a:lnTo>
                    <a:pt x="80" y="7"/>
                  </a:lnTo>
                  <a:lnTo>
                    <a:pt x="77" y="7"/>
                  </a:lnTo>
                  <a:lnTo>
                    <a:pt x="74" y="7"/>
                  </a:lnTo>
                  <a:lnTo>
                    <a:pt x="71" y="7"/>
                  </a:lnTo>
                  <a:lnTo>
                    <a:pt x="69" y="7"/>
                  </a:lnTo>
                  <a:lnTo>
                    <a:pt x="66" y="7"/>
                  </a:lnTo>
                  <a:lnTo>
                    <a:pt x="62" y="7"/>
                  </a:lnTo>
                  <a:lnTo>
                    <a:pt x="59" y="7"/>
                  </a:lnTo>
                  <a:lnTo>
                    <a:pt x="57" y="7"/>
                  </a:lnTo>
                  <a:lnTo>
                    <a:pt x="55" y="7"/>
                  </a:lnTo>
                  <a:lnTo>
                    <a:pt x="53" y="7"/>
                  </a:lnTo>
                  <a:lnTo>
                    <a:pt x="51" y="8"/>
                  </a:lnTo>
                  <a:lnTo>
                    <a:pt x="51" y="9"/>
                  </a:lnTo>
                  <a:lnTo>
                    <a:pt x="51" y="11"/>
                  </a:lnTo>
                  <a:lnTo>
                    <a:pt x="51" y="12"/>
                  </a:lnTo>
                  <a:lnTo>
                    <a:pt x="50" y="15"/>
                  </a:lnTo>
                  <a:lnTo>
                    <a:pt x="50" y="17"/>
                  </a:lnTo>
                  <a:lnTo>
                    <a:pt x="49" y="20"/>
                  </a:lnTo>
                  <a:lnTo>
                    <a:pt x="49" y="22"/>
                  </a:lnTo>
                  <a:lnTo>
                    <a:pt x="47" y="26"/>
                  </a:lnTo>
                  <a:lnTo>
                    <a:pt x="46" y="29"/>
                  </a:lnTo>
                  <a:lnTo>
                    <a:pt x="45" y="33"/>
                  </a:lnTo>
                  <a:lnTo>
                    <a:pt x="45" y="35"/>
                  </a:lnTo>
                  <a:lnTo>
                    <a:pt x="43" y="38"/>
                  </a:lnTo>
                  <a:lnTo>
                    <a:pt x="41" y="40"/>
                  </a:lnTo>
                  <a:lnTo>
                    <a:pt x="39" y="42"/>
                  </a:lnTo>
                  <a:lnTo>
                    <a:pt x="39" y="44"/>
                  </a:lnTo>
                  <a:lnTo>
                    <a:pt x="37" y="47"/>
                  </a:lnTo>
                  <a:lnTo>
                    <a:pt x="35" y="50"/>
                  </a:lnTo>
                  <a:lnTo>
                    <a:pt x="34" y="53"/>
                  </a:lnTo>
                  <a:lnTo>
                    <a:pt x="32" y="55"/>
                  </a:lnTo>
                  <a:lnTo>
                    <a:pt x="30" y="59"/>
                  </a:lnTo>
                  <a:lnTo>
                    <a:pt x="28" y="63"/>
                  </a:lnTo>
                  <a:lnTo>
                    <a:pt x="26" y="67"/>
                  </a:lnTo>
                  <a:lnTo>
                    <a:pt x="26" y="70"/>
                  </a:lnTo>
                  <a:lnTo>
                    <a:pt x="24" y="75"/>
                  </a:lnTo>
                  <a:lnTo>
                    <a:pt x="23" y="79"/>
                  </a:lnTo>
                  <a:lnTo>
                    <a:pt x="22" y="83"/>
                  </a:lnTo>
                  <a:lnTo>
                    <a:pt x="22" y="87"/>
                  </a:lnTo>
                  <a:lnTo>
                    <a:pt x="22" y="90"/>
                  </a:lnTo>
                  <a:lnTo>
                    <a:pt x="22" y="94"/>
                  </a:lnTo>
                  <a:lnTo>
                    <a:pt x="22" y="98"/>
                  </a:lnTo>
                  <a:lnTo>
                    <a:pt x="23" y="100"/>
                  </a:lnTo>
                  <a:lnTo>
                    <a:pt x="22" y="101"/>
                  </a:lnTo>
                  <a:lnTo>
                    <a:pt x="21" y="102"/>
                  </a:lnTo>
                  <a:lnTo>
                    <a:pt x="19" y="104"/>
                  </a:lnTo>
                  <a:lnTo>
                    <a:pt x="17" y="105"/>
                  </a:lnTo>
                  <a:lnTo>
                    <a:pt x="16" y="106"/>
                  </a:lnTo>
                  <a:lnTo>
                    <a:pt x="14" y="107"/>
                  </a:lnTo>
                  <a:lnTo>
                    <a:pt x="13" y="107"/>
                  </a:lnTo>
                  <a:lnTo>
                    <a:pt x="12" y="107"/>
                  </a:lnTo>
                  <a:lnTo>
                    <a:pt x="10" y="107"/>
                  </a:lnTo>
                  <a:lnTo>
                    <a:pt x="8" y="107"/>
                  </a:lnTo>
                  <a:lnTo>
                    <a:pt x="6" y="107"/>
                  </a:lnTo>
                  <a:lnTo>
                    <a:pt x="4" y="107"/>
                  </a:lnTo>
                  <a:lnTo>
                    <a:pt x="2" y="107"/>
                  </a:lnTo>
                  <a:lnTo>
                    <a:pt x="1" y="107"/>
                  </a:lnTo>
                  <a:lnTo>
                    <a:pt x="1" y="106"/>
                  </a:lnTo>
                  <a:lnTo>
                    <a:pt x="0" y="105"/>
                  </a:lnTo>
                  <a:lnTo>
                    <a:pt x="1" y="102"/>
                  </a:lnTo>
                  <a:lnTo>
                    <a:pt x="3" y="98"/>
                  </a:lnTo>
                  <a:lnTo>
                    <a:pt x="5" y="90"/>
                  </a:lnTo>
                  <a:lnTo>
                    <a:pt x="8" y="83"/>
                  </a:lnTo>
                  <a:lnTo>
                    <a:pt x="11" y="75"/>
                  </a:lnTo>
                  <a:lnTo>
                    <a:pt x="15" y="66"/>
                  </a:lnTo>
                  <a:lnTo>
                    <a:pt x="19" y="56"/>
                  </a:lnTo>
                  <a:lnTo>
                    <a:pt x="22" y="47"/>
                  </a:lnTo>
                  <a:lnTo>
                    <a:pt x="25" y="38"/>
                  </a:lnTo>
                  <a:lnTo>
                    <a:pt x="28" y="30"/>
                  </a:lnTo>
                  <a:lnTo>
                    <a:pt x="32" y="21"/>
                  </a:lnTo>
                  <a:lnTo>
                    <a:pt x="34" y="16"/>
                  </a:lnTo>
                  <a:lnTo>
                    <a:pt x="36" y="10"/>
                  </a:lnTo>
                  <a:lnTo>
                    <a:pt x="37" y="7"/>
                  </a:lnTo>
                  <a:lnTo>
                    <a:pt x="39" y="4"/>
                  </a:lnTo>
                  <a:lnTo>
                    <a:pt x="40" y="3"/>
                  </a:lnTo>
                  <a:lnTo>
                    <a:pt x="43" y="3"/>
                  </a:lnTo>
                  <a:lnTo>
                    <a:pt x="46" y="1"/>
                  </a:lnTo>
                  <a:lnTo>
                    <a:pt x="50" y="1"/>
                  </a:lnTo>
                  <a:lnTo>
                    <a:pt x="54" y="1"/>
                  </a:lnTo>
                  <a:lnTo>
                    <a:pt x="57" y="1"/>
                  </a:lnTo>
                  <a:lnTo>
                    <a:pt x="62" y="0"/>
                  </a:lnTo>
                  <a:lnTo>
                    <a:pt x="66" y="0"/>
                  </a:lnTo>
                  <a:lnTo>
                    <a:pt x="70" y="0"/>
                  </a:lnTo>
                  <a:lnTo>
                    <a:pt x="73" y="0"/>
                  </a:lnTo>
                  <a:lnTo>
                    <a:pt x="77" y="0"/>
                  </a:lnTo>
                  <a:lnTo>
                    <a:pt x="78" y="0"/>
                  </a:lnTo>
                  <a:lnTo>
                    <a:pt x="82" y="0"/>
                  </a:lnTo>
                  <a:lnTo>
                    <a:pt x="83" y="0"/>
                  </a:lnTo>
                  <a:lnTo>
                    <a:pt x="84" y="0"/>
                  </a:lnTo>
                  <a:lnTo>
                    <a:pt x="84" y="1"/>
                  </a:lnTo>
                  <a:lnTo>
                    <a:pt x="84" y="2"/>
                  </a:lnTo>
                  <a:lnTo>
                    <a:pt x="84" y="4"/>
                  </a:lnTo>
                  <a:lnTo>
                    <a:pt x="85" y="4"/>
                  </a:lnTo>
                  <a:lnTo>
                    <a:pt x="85" y="5"/>
                  </a:lnTo>
                  <a:lnTo>
                    <a:pt x="85" y="6"/>
                  </a:lnTo>
                  <a:lnTo>
                    <a:pt x="86" y="6"/>
                  </a:lnTo>
                </a:path>
              </a:pathLst>
            </a:custGeom>
            <a:solidFill>
              <a:srgbClr val="F8F8F8"/>
            </a:solidFill>
            <a:ln w="9525">
              <a:solidFill>
                <a:srgbClr val="DDDDDD"/>
              </a:solidFill>
              <a:round/>
              <a:headEnd/>
              <a:tailEnd/>
            </a:ln>
          </p:spPr>
          <p:txBody>
            <a:bodyPr/>
            <a:lstStyle/>
            <a:p>
              <a:endParaRPr lang="it-IT"/>
            </a:p>
          </p:txBody>
        </p:sp>
        <p:sp>
          <p:nvSpPr>
            <p:cNvPr id="17455" name="Freeform 35"/>
            <p:cNvSpPr>
              <a:spLocks/>
            </p:cNvSpPr>
            <p:nvPr/>
          </p:nvSpPr>
          <p:spPr bwMode="auto">
            <a:xfrm>
              <a:off x="2974" y="1454"/>
              <a:ext cx="68" cy="100"/>
            </a:xfrm>
            <a:custGeom>
              <a:avLst/>
              <a:gdLst>
                <a:gd name="T0" fmla="*/ 241 w 35"/>
                <a:gd name="T1" fmla="*/ 3 h 107"/>
                <a:gd name="T2" fmla="*/ 227 w 35"/>
                <a:gd name="T3" fmla="*/ 5 h 107"/>
                <a:gd name="T4" fmla="*/ 220 w 35"/>
                <a:gd name="T5" fmla="*/ 7 h 107"/>
                <a:gd name="T6" fmla="*/ 196 w 35"/>
                <a:gd name="T7" fmla="*/ 12 h 107"/>
                <a:gd name="T8" fmla="*/ 192 w 35"/>
                <a:gd name="T9" fmla="*/ 18 h 107"/>
                <a:gd name="T10" fmla="*/ 192 w 35"/>
                <a:gd name="T11" fmla="*/ 22 h 107"/>
                <a:gd name="T12" fmla="*/ 196 w 35"/>
                <a:gd name="T13" fmla="*/ 29 h 107"/>
                <a:gd name="T14" fmla="*/ 227 w 35"/>
                <a:gd name="T15" fmla="*/ 34 h 107"/>
                <a:gd name="T16" fmla="*/ 241 w 35"/>
                <a:gd name="T17" fmla="*/ 37 h 107"/>
                <a:gd name="T18" fmla="*/ 227 w 35"/>
                <a:gd name="T19" fmla="*/ 39 h 107"/>
                <a:gd name="T20" fmla="*/ 192 w 35"/>
                <a:gd name="T21" fmla="*/ 40 h 107"/>
                <a:gd name="T22" fmla="*/ 155 w 35"/>
                <a:gd name="T23" fmla="*/ 44 h 107"/>
                <a:gd name="T24" fmla="*/ 109 w 35"/>
                <a:gd name="T25" fmla="*/ 45 h 107"/>
                <a:gd name="T26" fmla="*/ 72 w 35"/>
                <a:gd name="T27" fmla="*/ 48 h 107"/>
                <a:gd name="T28" fmla="*/ 45 w 35"/>
                <a:gd name="T29" fmla="*/ 50 h 107"/>
                <a:gd name="T30" fmla="*/ 31 w 35"/>
                <a:gd name="T31" fmla="*/ 52 h 107"/>
                <a:gd name="T32" fmla="*/ 23 w 35"/>
                <a:gd name="T33" fmla="*/ 53 h 107"/>
                <a:gd name="T34" fmla="*/ 23 w 35"/>
                <a:gd name="T35" fmla="*/ 56 h 107"/>
                <a:gd name="T36" fmla="*/ 23 w 35"/>
                <a:gd name="T37" fmla="*/ 62 h 107"/>
                <a:gd name="T38" fmla="*/ 23 w 35"/>
                <a:gd name="T39" fmla="*/ 68 h 107"/>
                <a:gd name="T40" fmla="*/ 37 w 35"/>
                <a:gd name="T41" fmla="*/ 75 h 107"/>
                <a:gd name="T42" fmla="*/ 37 w 35"/>
                <a:gd name="T43" fmla="*/ 81 h 107"/>
                <a:gd name="T44" fmla="*/ 45 w 35"/>
                <a:gd name="T45" fmla="*/ 85 h 107"/>
                <a:gd name="T46" fmla="*/ 45 w 35"/>
                <a:gd name="T47" fmla="*/ 87 h 107"/>
                <a:gd name="T48" fmla="*/ 37 w 35"/>
                <a:gd name="T49" fmla="*/ 84 h 107"/>
                <a:gd name="T50" fmla="*/ 23 w 35"/>
                <a:gd name="T51" fmla="*/ 80 h 107"/>
                <a:gd name="T52" fmla="*/ 8 w 35"/>
                <a:gd name="T53" fmla="*/ 75 h 107"/>
                <a:gd name="T54" fmla="*/ 8 w 35"/>
                <a:gd name="T55" fmla="*/ 69 h 107"/>
                <a:gd name="T56" fmla="*/ 0 w 35"/>
                <a:gd name="T57" fmla="*/ 64 h 107"/>
                <a:gd name="T58" fmla="*/ 0 w 35"/>
                <a:gd name="T59" fmla="*/ 59 h 107"/>
                <a:gd name="T60" fmla="*/ 0 w 35"/>
                <a:gd name="T61" fmla="*/ 54 h 107"/>
                <a:gd name="T62" fmla="*/ 0 w 35"/>
                <a:gd name="T63" fmla="*/ 50 h 107"/>
                <a:gd name="T64" fmla="*/ 23 w 35"/>
                <a:gd name="T65" fmla="*/ 48 h 107"/>
                <a:gd name="T66" fmla="*/ 60 w 35"/>
                <a:gd name="T67" fmla="*/ 42 h 107"/>
                <a:gd name="T68" fmla="*/ 95 w 35"/>
                <a:gd name="T69" fmla="*/ 34 h 107"/>
                <a:gd name="T70" fmla="*/ 140 w 35"/>
                <a:gd name="T71" fmla="*/ 25 h 107"/>
                <a:gd name="T72" fmla="*/ 185 w 35"/>
                <a:gd name="T73" fmla="*/ 19 h 107"/>
                <a:gd name="T74" fmla="*/ 204 w 35"/>
                <a:gd name="T75" fmla="*/ 10 h 107"/>
                <a:gd name="T76" fmla="*/ 227 w 35"/>
                <a:gd name="T77" fmla="*/ 6 h 107"/>
                <a:gd name="T78" fmla="*/ 241 w 35"/>
                <a:gd name="T79" fmla="*/ 1 h 107"/>
                <a:gd name="T80" fmla="*/ 249 w 35"/>
                <a:gd name="T81" fmla="*/ 1 h 107"/>
                <a:gd name="T82" fmla="*/ 249 w 35"/>
                <a:gd name="T83" fmla="*/ 1 h 107"/>
                <a:gd name="T84" fmla="*/ 249 w 35"/>
                <a:gd name="T85" fmla="*/ 1 h 107"/>
                <a:gd name="T86" fmla="*/ 249 w 35"/>
                <a:gd name="T87" fmla="*/ 1 h 107"/>
                <a:gd name="T88" fmla="*/ 249 w 35"/>
                <a:gd name="T89" fmla="*/ 1 h 107"/>
                <a:gd name="T90" fmla="*/ 249 w 35"/>
                <a:gd name="T91" fmla="*/ 1 h 107"/>
                <a:gd name="T92" fmla="*/ 249 w 35"/>
                <a:gd name="T93" fmla="*/ 1 h 107"/>
                <a:gd name="T94" fmla="*/ 249 w 35"/>
                <a:gd name="T95" fmla="*/ 1 h 107"/>
                <a:gd name="T96" fmla="*/ 249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34" y="1"/>
                  </a:moveTo>
                  <a:lnTo>
                    <a:pt x="33" y="3"/>
                  </a:lnTo>
                  <a:lnTo>
                    <a:pt x="31" y="5"/>
                  </a:lnTo>
                  <a:lnTo>
                    <a:pt x="31" y="6"/>
                  </a:lnTo>
                  <a:lnTo>
                    <a:pt x="30" y="10"/>
                  </a:lnTo>
                  <a:lnTo>
                    <a:pt x="29" y="11"/>
                  </a:lnTo>
                  <a:lnTo>
                    <a:pt x="27" y="15"/>
                  </a:lnTo>
                  <a:lnTo>
                    <a:pt x="27" y="17"/>
                  </a:lnTo>
                  <a:lnTo>
                    <a:pt x="26" y="21"/>
                  </a:lnTo>
                  <a:lnTo>
                    <a:pt x="26" y="24"/>
                  </a:lnTo>
                  <a:lnTo>
                    <a:pt x="26" y="28"/>
                  </a:lnTo>
                  <a:lnTo>
                    <a:pt x="26" y="31"/>
                  </a:lnTo>
                  <a:lnTo>
                    <a:pt x="27" y="35"/>
                  </a:lnTo>
                  <a:lnTo>
                    <a:pt x="28" y="38"/>
                  </a:lnTo>
                  <a:lnTo>
                    <a:pt x="31" y="42"/>
                  </a:lnTo>
                  <a:lnTo>
                    <a:pt x="34" y="45"/>
                  </a:lnTo>
                  <a:lnTo>
                    <a:pt x="33" y="46"/>
                  </a:lnTo>
                  <a:lnTo>
                    <a:pt x="32" y="46"/>
                  </a:lnTo>
                  <a:lnTo>
                    <a:pt x="31" y="48"/>
                  </a:lnTo>
                  <a:lnTo>
                    <a:pt x="29" y="48"/>
                  </a:lnTo>
                  <a:lnTo>
                    <a:pt x="26" y="49"/>
                  </a:lnTo>
                  <a:lnTo>
                    <a:pt x="24" y="51"/>
                  </a:lnTo>
                  <a:lnTo>
                    <a:pt x="21" y="53"/>
                  </a:lnTo>
                  <a:lnTo>
                    <a:pt x="19" y="53"/>
                  </a:lnTo>
                  <a:lnTo>
                    <a:pt x="15" y="55"/>
                  </a:lnTo>
                  <a:lnTo>
                    <a:pt x="13" y="57"/>
                  </a:lnTo>
                  <a:lnTo>
                    <a:pt x="10" y="59"/>
                  </a:lnTo>
                  <a:lnTo>
                    <a:pt x="8" y="60"/>
                  </a:lnTo>
                  <a:lnTo>
                    <a:pt x="6" y="61"/>
                  </a:lnTo>
                  <a:lnTo>
                    <a:pt x="5" y="63"/>
                  </a:lnTo>
                  <a:lnTo>
                    <a:pt x="4" y="64"/>
                  </a:lnTo>
                  <a:lnTo>
                    <a:pt x="3" y="65"/>
                  </a:lnTo>
                  <a:lnTo>
                    <a:pt x="3" y="66"/>
                  </a:lnTo>
                  <a:lnTo>
                    <a:pt x="3" y="69"/>
                  </a:lnTo>
                  <a:lnTo>
                    <a:pt x="3" y="72"/>
                  </a:lnTo>
                  <a:lnTo>
                    <a:pt x="3" y="76"/>
                  </a:lnTo>
                  <a:lnTo>
                    <a:pt x="3" y="79"/>
                  </a:lnTo>
                  <a:lnTo>
                    <a:pt x="3" y="83"/>
                  </a:lnTo>
                  <a:lnTo>
                    <a:pt x="5" y="87"/>
                  </a:lnTo>
                  <a:lnTo>
                    <a:pt x="5" y="92"/>
                  </a:lnTo>
                  <a:lnTo>
                    <a:pt x="5" y="95"/>
                  </a:lnTo>
                  <a:lnTo>
                    <a:pt x="5" y="99"/>
                  </a:lnTo>
                  <a:lnTo>
                    <a:pt x="6" y="101"/>
                  </a:lnTo>
                  <a:lnTo>
                    <a:pt x="6" y="104"/>
                  </a:lnTo>
                  <a:lnTo>
                    <a:pt x="6" y="105"/>
                  </a:lnTo>
                  <a:lnTo>
                    <a:pt x="6" y="106"/>
                  </a:lnTo>
                  <a:lnTo>
                    <a:pt x="6" y="105"/>
                  </a:lnTo>
                  <a:lnTo>
                    <a:pt x="5" y="103"/>
                  </a:lnTo>
                  <a:lnTo>
                    <a:pt x="5" y="100"/>
                  </a:lnTo>
                  <a:lnTo>
                    <a:pt x="3" y="98"/>
                  </a:lnTo>
                  <a:lnTo>
                    <a:pt x="3" y="95"/>
                  </a:lnTo>
                  <a:lnTo>
                    <a:pt x="1" y="92"/>
                  </a:lnTo>
                  <a:lnTo>
                    <a:pt x="1" y="88"/>
                  </a:lnTo>
                  <a:lnTo>
                    <a:pt x="1" y="84"/>
                  </a:lnTo>
                  <a:lnTo>
                    <a:pt x="1" y="80"/>
                  </a:lnTo>
                  <a:lnTo>
                    <a:pt x="0" y="78"/>
                  </a:lnTo>
                  <a:lnTo>
                    <a:pt x="0" y="75"/>
                  </a:lnTo>
                  <a:lnTo>
                    <a:pt x="0" y="72"/>
                  </a:lnTo>
                  <a:lnTo>
                    <a:pt x="0" y="68"/>
                  </a:lnTo>
                  <a:lnTo>
                    <a:pt x="0" y="66"/>
                  </a:lnTo>
                  <a:lnTo>
                    <a:pt x="0" y="64"/>
                  </a:lnTo>
                  <a:lnTo>
                    <a:pt x="0" y="62"/>
                  </a:lnTo>
                  <a:lnTo>
                    <a:pt x="1" y="60"/>
                  </a:lnTo>
                  <a:lnTo>
                    <a:pt x="3" y="59"/>
                  </a:lnTo>
                  <a:lnTo>
                    <a:pt x="6" y="55"/>
                  </a:lnTo>
                  <a:lnTo>
                    <a:pt x="8" y="51"/>
                  </a:lnTo>
                  <a:lnTo>
                    <a:pt x="12" y="46"/>
                  </a:lnTo>
                  <a:lnTo>
                    <a:pt x="13" y="42"/>
                  </a:lnTo>
                  <a:lnTo>
                    <a:pt x="17" y="37"/>
                  </a:lnTo>
                  <a:lnTo>
                    <a:pt x="19" y="31"/>
                  </a:lnTo>
                  <a:lnTo>
                    <a:pt x="23" y="26"/>
                  </a:lnTo>
                  <a:lnTo>
                    <a:pt x="25" y="22"/>
                  </a:lnTo>
                  <a:lnTo>
                    <a:pt x="27" y="17"/>
                  </a:lnTo>
                  <a:lnTo>
                    <a:pt x="28" y="13"/>
                  </a:lnTo>
                  <a:lnTo>
                    <a:pt x="31" y="8"/>
                  </a:lnTo>
                  <a:lnTo>
                    <a:pt x="31" y="6"/>
                  </a:lnTo>
                  <a:lnTo>
                    <a:pt x="33" y="3"/>
                  </a:lnTo>
                  <a:lnTo>
                    <a:pt x="33" y="1"/>
                  </a:lnTo>
                  <a:lnTo>
                    <a:pt x="34" y="0"/>
                  </a:lnTo>
                  <a:lnTo>
                    <a:pt x="34" y="1"/>
                  </a:lnTo>
                </a:path>
              </a:pathLst>
            </a:custGeom>
            <a:solidFill>
              <a:srgbClr val="F8F8F8"/>
            </a:solidFill>
            <a:ln w="9048">
              <a:solidFill>
                <a:srgbClr val="DDDDDD"/>
              </a:solidFill>
              <a:round/>
              <a:headEnd/>
              <a:tailEnd/>
            </a:ln>
          </p:spPr>
          <p:txBody>
            <a:bodyPr/>
            <a:lstStyle/>
            <a:p>
              <a:endParaRPr lang="it-IT"/>
            </a:p>
          </p:txBody>
        </p:sp>
        <p:sp>
          <p:nvSpPr>
            <p:cNvPr id="17456" name="Freeform 36"/>
            <p:cNvSpPr>
              <a:spLocks/>
            </p:cNvSpPr>
            <p:nvPr/>
          </p:nvSpPr>
          <p:spPr bwMode="auto">
            <a:xfrm>
              <a:off x="3223" y="1454"/>
              <a:ext cx="68" cy="100"/>
            </a:xfrm>
            <a:custGeom>
              <a:avLst/>
              <a:gdLst>
                <a:gd name="T0" fmla="*/ 8 w 35"/>
                <a:gd name="T1" fmla="*/ 3 h 107"/>
                <a:gd name="T2" fmla="*/ 8 w 35"/>
                <a:gd name="T3" fmla="*/ 5 h 107"/>
                <a:gd name="T4" fmla="*/ 23 w 35"/>
                <a:gd name="T5" fmla="*/ 7 h 107"/>
                <a:gd name="T6" fmla="*/ 37 w 35"/>
                <a:gd name="T7" fmla="*/ 10 h 107"/>
                <a:gd name="T8" fmla="*/ 45 w 35"/>
                <a:gd name="T9" fmla="*/ 15 h 107"/>
                <a:gd name="T10" fmla="*/ 45 w 35"/>
                <a:gd name="T11" fmla="*/ 20 h 107"/>
                <a:gd name="T12" fmla="*/ 37 w 35"/>
                <a:gd name="T13" fmla="*/ 25 h 107"/>
                <a:gd name="T14" fmla="*/ 16 w 35"/>
                <a:gd name="T15" fmla="*/ 32 h 107"/>
                <a:gd name="T16" fmla="*/ 0 w 35"/>
                <a:gd name="T17" fmla="*/ 34 h 107"/>
                <a:gd name="T18" fmla="*/ 23 w 35"/>
                <a:gd name="T19" fmla="*/ 36 h 107"/>
                <a:gd name="T20" fmla="*/ 45 w 35"/>
                <a:gd name="T21" fmla="*/ 37 h 107"/>
                <a:gd name="T22" fmla="*/ 80 w 35"/>
                <a:gd name="T23" fmla="*/ 41 h 107"/>
                <a:gd name="T24" fmla="*/ 124 w 35"/>
                <a:gd name="T25" fmla="*/ 44 h 107"/>
                <a:gd name="T26" fmla="*/ 163 w 35"/>
                <a:gd name="T27" fmla="*/ 47 h 107"/>
                <a:gd name="T28" fmla="*/ 192 w 35"/>
                <a:gd name="T29" fmla="*/ 50 h 107"/>
                <a:gd name="T30" fmla="*/ 212 w 35"/>
                <a:gd name="T31" fmla="*/ 52 h 107"/>
                <a:gd name="T32" fmla="*/ 220 w 35"/>
                <a:gd name="T33" fmla="*/ 53 h 107"/>
                <a:gd name="T34" fmla="*/ 220 w 35"/>
                <a:gd name="T35" fmla="*/ 56 h 107"/>
                <a:gd name="T36" fmla="*/ 212 w 35"/>
                <a:gd name="T37" fmla="*/ 62 h 107"/>
                <a:gd name="T38" fmla="*/ 212 w 35"/>
                <a:gd name="T39" fmla="*/ 68 h 107"/>
                <a:gd name="T40" fmla="*/ 204 w 35"/>
                <a:gd name="T41" fmla="*/ 75 h 107"/>
                <a:gd name="T42" fmla="*/ 204 w 35"/>
                <a:gd name="T43" fmla="*/ 81 h 107"/>
                <a:gd name="T44" fmla="*/ 204 w 35"/>
                <a:gd name="T45" fmla="*/ 85 h 107"/>
                <a:gd name="T46" fmla="*/ 204 w 35"/>
                <a:gd name="T47" fmla="*/ 87 h 107"/>
                <a:gd name="T48" fmla="*/ 212 w 35"/>
                <a:gd name="T49" fmla="*/ 84 h 107"/>
                <a:gd name="T50" fmla="*/ 212 w 35"/>
                <a:gd name="T51" fmla="*/ 80 h 107"/>
                <a:gd name="T52" fmla="*/ 220 w 35"/>
                <a:gd name="T53" fmla="*/ 75 h 107"/>
                <a:gd name="T54" fmla="*/ 233 w 35"/>
                <a:gd name="T55" fmla="*/ 69 h 107"/>
                <a:gd name="T56" fmla="*/ 249 w 35"/>
                <a:gd name="T57" fmla="*/ 64 h 107"/>
                <a:gd name="T58" fmla="*/ 249 w 35"/>
                <a:gd name="T59" fmla="*/ 59 h 107"/>
                <a:gd name="T60" fmla="*/ 249 w 35"/>
                <a:gd name="T61" fmla="*/ 54 h 107"/>
                <a:gd name="T62" fmla="*/ 249 w 35"/>
                <a:gd name="T63" fmla="*/ 50 h 107"/>
                <a:gd name="T64" fmla="*/ 220 w 35"/>
                <a:gd name="T65" fmla="*/ 48 h 107"/>
                <a:gd name="T66" fmla="*/ 177 w 35"/>
                <a:gd name="T67" fmla="*/ 42 h 107"/>
                <a:gd name="T68" fmla="*/ 140 w 35"/>
                <a:gd name="T69" fmla="*/ 34 h 107"/>
                <a:gd name="T70" fmla="*/ 101 w 35"/>
                <a:gd name="T71" fmla="*/ 25 h 107"/>
                <a:gd name="T72" fmla="*/ 64 w 35"/>
                <a:gd name="T73" fmla="*/ 19 h 107"/>
                <a:gd name="T74" fmla="*/ 37 w 35"/>
                <a:gd name="T75" fmla="*/ 10 h 107"/>
                <a:gd name="T76" fmla="*/ 16 w 35"/>
                <a:gd name="T77" fmla="*/ 6 h 107"/>
                <a:gd name="T78" fmla="*/ 8 w 35"/>
                <a:gd name="T79" fmla="*/ 1 h 107"/>
                <a:gd name="T80" fmla="*/ 8 w 35"/>
                <a:gd name="T81" fmla="*/ 1 h 107"/>
                <a:gd name="T82" fmla="*/ 8 w 35"/>
                <a:gd name="T83" fmla="*/ 1 h 107"/>
                <a:gd name="T84" fmla="*/ 8 w 35"/>
                <a:gd name="T85" fmla="*/ 1 h 107"/>
                <a:gd name="T86" fmla="*/ 8 w 35"/>
                <a:gd name="T87" fmla="*/ 1 h 107"/>
                <a:gd name="T88" fmla="*/ 8 w 35"/>
                <a:gd name="T89" fmla="*/ 1 h 107"/>
                <a:gd name="T90" fmla="*/ 8 w 35"/>
                <a:gd name="T91" fmla="*/ 1 h 107"/>
                <a:gd name="T92" fmla="*/ 8 w 35"/>
                <a:gd name="T93" fmla="*/ 1 h 107"/>
                <a:gd name="T94" fmla="*/ 8 w 35"/>
                <a:gd name="T95" fmla="*/ 1 h 107"/>
                <a:gd name="T96" fmla="*/ 8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1" y="1"/>
                  </a:moveTo>
                  <a:lnTo>
                    <a:pt x="1" y="3"/>
                  </a:lnTo>
                  <a:lnTo>
                    <a:pt x="1" y="5"/>
                  </a:lnTo>
                  <a:lnTo>
                    <a:pt x="3" y="6"/>
                  </a:lnTo>
                  <a:lnTo>
                    <a:pt x="3" y="9"/>
                  </a:lnTo>
                  <a:lnTo>
                    <a:pt x="5" y="10"/>
                  </a:lnTo>
                  <a:lnTo>
                    <a:pt x="5" y="13"/>
                  </a:lnTo>
                  <a:lnTo>
                    <a:pt x="6" y="14"/>
                  </a:lnTo>
                  <a:lnTo>
                    <a:pt x="6" y="18"/>
                  </a:lnTo>
                  <a:lnTo>
                    <a:pt x="6" y="22"/>
                  </a:lnTo>
                  <a:lnTo>
                    <a:pt x="6" y="25"/>
                  </a:lnTo>
                  <a:lnTo>
                    <a:pt x="6" y="28"/>
                  </a:lnTo>
                  <a:lnTo>
                    <a:pt x="5" y="31"/>
                  </a:lnTo>
                  <a:lnTo>
                    <a:pt x="4" y="35"/>
                  </a:lnTo>
                  <a:lnTo>
                    <a:pt x="2" y="38"/>
                  </a:lnTo>
                  <a:lnTo>
                    <a:pt x="0" y="41"/>
                  </a:lnTo>
                  <a:lnTo>
                    <a:pt x="0" y="42"/>
                  </a:lnTo>
                  <a:lnTo>
                    <a:pt x="1" y="43"/>
                  </a:lnTo>
                  <a:lnTo>
                    <a:pt x="3" y="44"/>
                  </a:lnTo>
                  <a:lnTo>
                    <a:pt x="5" y="45"/>
                  </a:lnTo>
                  <a:lnTo>
                    <a:pt x="6" y="46"/>
                  </a:lnTo>
                  <a:lnTo>
                    <a:pt x="9" y="48"/>
                  </a:lnTo>
                  <a:lnTo>
                    <a:pt x="11" y="50"/>
                  </a:lnTo>
                  <a:lnTo>
                    <a:pt x="15" y="51"/>
                  </a:lnTo>
                  <a:lnTo>
                    <a:pt x="17" y="54"/>
                  </a:lnTo>
                  <a:lnTo>
                    <a:pt x="20" y="56"/>
                  </a:lnTo>
                  <a:lnTo>
                    <a:pt x="22" y="58"/>
                  </a:lnTo>
                  <a:lnTo>
                    <a:pt x="25" y="60"/>
                  </a:lnTo>
                  <a:lnTo>
                    <a:pt x="26" y="61"/>
                  </a:lnTo>
                  <a:lnTo>
                    <a:pt x="28" y="63"/>
                  </a:lnTo>
                  <a:lnTo>
                    <a:pt x="29" y="64"/>
                  </a:lnTo>
                  <a:lnTo>
                    <a:pt x="30" y="64"/>
                  </a:lnTo>
                  <a:lnTo>
                    <a:pt x="30" y="65"/>
                  </a:lnTo>
                  <a:lnTo>
                    <a:pt x="30" y="66"/>
                  </a:lnTo>
                  <a:lnTo>
                    <a:pt x="30" y="69"/>
                  </a:lnTo>
                  <a:lnTo>
                    <a:pt x="30" y="72"/>
                  </a:lnTo>
                  <a:lnTo>
                    <a:pt x="29" y="76"/>
                  </a:lnTo>
                  <a:lnTo>
                    <a:pt x="29" y="79"/>
                  </a:lnTo>
                  <a:lnTo>
                    <a:pt x="29" y="83"/>
                  </a:lnTo>
                  <a:lnTo>
                    <a:pt x="29" y="87"/>
                  </a:lnTo>
                  <a:lnTo>
                    <a:pt x="28" y="92"/>
                  </a:lnTo>
                  <a:lnTo>
                    <a:pt x="28" y="95"/>
                  </a:lnTo>
                  <a:lnTo>
                    <a:pt x="28" y="99"/>
                  </a:lnTo>
                  <a:lnTo>
                    <a:pt x="28" y="101"/>
                  </a:lnTo>
                  <a:lnTo>
                    <a:pt x="28" y="104"/>
                  </a:lnTo>
                  <a:lnTo>
                    <a:pt x="28" y="105"/>
                  </a:lnTo>
                  <a:lnTo>
                    <a:pt x="28" y="106"/>
                  </a:lnTo>
                  <a:lnTo>
                    <a:pt x="29" y="105"/>
                  </a:lnTo>
                  <a:lnTo>
                    <a:pt x="29" y="103"/>
                  </a:lnTo>
                  <a:lnTo>
                    <a:pt x="29" y="100"/>
                  </a:lnTo>
                  <a:lnTo>
                    <a:pt x="29" y="98"/>
                  </a:lnTo>
                  <a:lnTo>
                    <a:pt x="30" y="95"/>
                  </a:lnTo>
                  <a:lnTo>
                    <a:pt x="30" y="92"/>
                  </a:lnTo>
                  <a:lnTo>
                    <a:pt x="32" y="88"/>
                  </a:lnTo>
                  <a:lnTo>
                    <a:pt x="32" y="84"/>
                  </a:lnTo>
                  <a:lnTo>
                    <a:pt x="34" y="80"/>
                  </a:lnTo>
                  <a:lnTo>
                    <a:pt x="34" y="78"/>
                  </a:lnTo>
                  <a:lnTo>
                    <a:pt x="34" y="75"/>
                  </a:lnTo>
                  <a:lnTo>
                    <a:pt x="34" y="72"/>
                  </a:lnTo>
                  <a:lnTo>
                    <a:pt x="34" y="68"/>
                  </a:lnTo>
                  <a:lnTo>
                    <a:pt x="34" y="66"/>
                  </a:lnTo>
                  <a:lnTo>
                    <a:pt x="34" y="64"/>
                  </a:lnTo>
                  <a:lnTo>
                    <a:pt x="34" y="62"/>
                  </a:lnTo>
                  <a:lnTo>
                    <a:pt x="34" y="60"/>
                  </a:lnTo>
                  <a:lnTo>
                    <a:pt x="30" y="59"/>
                  </a:lnTo>
                  <a:lnTo>
                    <a:pt x="28" y="55"/>
                  </a:lnTo>
                  <a:lnTo>
                    <a:pt x="24" y="51"/>
                  </a:lnTo>
                  <a:lnTo>
                    <a:pt x="22" y="46"/>
                  </a:lnTo>
                  <a:lnTo>
                    <a:pt x="19" y="42"/>
                  </a:lnTo>
                  <a:lnTo>
                    <a:pt x="17" y="37"/>
                  </a:lnTo>
                  <a:lnTo>
                    <a:pt x="14" y="31"/>
                  </a:lnTo>
                  <a:lnTo>
                    <a:pt x="12" y="26"/>
                  </a:lnTo>
                  <a:lnTo>
                    <a:pt x="9" y="22"/>
                  </a:lnTo>
                  <a:lnTo>
                    <a:pt x="7" y="17"/>
                  </a:lnTo>
                  <a:lnTo>
                    <a:pt x="5" y="13"/>
                  </a:lnTo>
                  <a:lnTo>
                    <a:pt x="4" y="8"/>
                  </a:lnTo>
                  <a:lnTo>
                    <a:pt x="2" y="6"/>
                  </a:lnTo>
                  <a:lnTo>
                    <a:pt x="2" y="3"/>
                  </a:lnTo>
                  <a:lnTo>
                    <a:pt x="1" y="1"/>
                  </a:lnTo>
                  <a:lnTo>
                    <a:pt x="1" y="0"/>
                  </a:lnTo>
                  <a:lnTo>
                    <a:pt x="1" y="1"/>
                  </a:lnTo>
                </a:path>
              </a:pathLst>
            </a:custGeom>
            <a:solidFill>
              <a:srgbClr val="F8F8F8"/>
            </a:solidFill>
            <a:ln w="9048">
              <a:solidFill>
                <a:srgbClr val="DDDDDD"/>
              </a:solidFill>
              <a:round/>
              <a:headEnd/>
              <a:tailEnd/>
            </a:ln>
          </p:spPr>
          <p:txBody>
            <a:bodyPr/>
            <a:lstStyle/>
            <a:p>
              <a:endParaRPr lang="it-IT"/>
            </a:p>
          </p:txBody>
        </p:sp>
        <p:sp>
          <p:nvSpPr>
            <p:cNvPr id="17457" name="Freeform 37"/>
            <p:cNvSpPr>
              <a:spLocks/>
            </p:cNvSpPr>
            <p:nvPr/>
          </p:nvSpPr>
          <p:spPr bwMode="auto">
            <a:xfrm>
              <a:off x="2673" y="1319"/>
              <a:ext cx="156" cy="70"/>
            </a:xfrm>
            <a:custGeom>
              <a:avLst/>
              <a:gdLst>
                <a:gd name="T0" fmla="*/ 316 w 79"/>
                <a:gd name="T1" fmla="*/ 0 h 76"/>
                <a:gd name="T2" fmla="*/ 245 w 79"/>
                <a:gd name="T3" fmla="*/ 4 h 76"/>
                <a:gd name="T4" fmla="*/ 176 w 79"/>
                <a:gd name="T5" fmla="*/ 10 h 76"/>
                <a:gd name="T6" fmla="*/ 124 w 79"/>
                <a:gd name="T7" fmla="*/ 19 h 76"/>
                <a:gd name="T8" fmla="*/ 109 w 79"/>
                <a:gd name="T9" fmla="*/ 29 h 76"/>
                <a:gd name="T10" fmla="*/ 140 w 79"/>
                <a:gd name="T11" fmla="*/ 39 h 76"/>
                <a:gd name="T12" fmla="*/ 245 w 79"/>
                <a:gd name="T13" fmla="*/ 47 h 76"/>
                <a:gd name="T14" fmla="*/ 456 w 79"/>
                <a:gd name="T15" fmla="*/ 52 h 76"/>
                <a:gd name="T16" fmla="*/ 592 w 79"/>
                <a:gd name="T17" fmla="*/ 53 h 76"/>
                <a:gd name="T18" fmla="*/ 561 w 79"/>
                <a:gd name="T19" fmla="*/ 54 h 76"/>
                <a:gd name="T20" fmla="*/ 507 w 79"/>
                <a:gd name="T21" fmla="*/ 55 h 76"/>
                <a:gd name="T22" fmla="*/ 440 w 79"/>
                <a:gd name="T23" fmla="*/ 57 h 76"/>
                <a:gd name="T24" fmla="*/ 371 w 79"/>
                <a:gd name="T25" fmla="*/ 59 h 76"/>
                <a:gd name="T26" fmla="*/ 292 w 79"/>
                <a:gd name="T27" fmla="*/ 59 h 76"/>
                <a:gd name="T28" fmla="*/ 207 w 79"/>
                <a:gd name="T29" fmla="*/ 59 h 76"/>
                <a:gd name="T30" fmla="*/ 148 w 79"/>
                <a:gd name="T31" fmla="*/ 55 h 76"/>
                <a:gd name="T32" fmla="*/ 85 w 79"/>
                <a:gd name="T33" fmla="*/ 52 h 76"/>
                <a:gd name="T34" fmla="*/ 47 w 79"/>
                <a:gd name="T35" fmla="*/ 48 h 76"/>
                <a:gd name="T36" fmla="*/ 16 w 79"/>
                <a:gd name="T37" fmla="*/ 43 h 76"/>
                <a:gd name="T38" fmla="*/ 8 w 79"/>
                <a:gd name="T39" fmla="*/ 39 h 76"/>
                <a:gd name="T40" fmla="*/ 0 w 79"/>
                <a:gd name="T41" fmla="*/ 35 h 76"/>
                <a:gd name="T42" fmla="*/ 0 w 79"/>
                <a:gd name="T43" fmla="*/ 32 h 76"/>
                <a:gd name="T44" fmla="*/ 8 w 79"/>
                <a:gd name="T45" fmla="*/ 29 h 76"/>
                <a:gd name="T46" fmla="*/ 8 w 79"/>
                <a:gd name="T47" fmla="*/ 28 h 76"/>
                <a:gd name="T48" fmla="*/ 16 w 79"/>
                <a:gd name="T49" fmla="*/ 23 h 76"/>
                <a:gd name="T50" fmla="*/ 47 w 79"/>
                <a:gd name="T51" fmla="*/ 14 h 76"/>
                <a:gd name="T52" fmla="*/ 85 w 79"/>
                <a:gd name="T53" fmla="*/ 7 h 76"/>
                <a:gd name="T54" fmla="*/ 148 w 79"/>
                <a:gd name="T55" fmla="*/ 4 h 76"/>
                <a:gd name="T56" fmla="*/ 207 w 79"/>
                <a:gd name="T57" fmla="*/ 2 h 76"/>
                <a:gd name="T58" fmla="*/ 261 w 79"/>
                <a:gd name="T59" fmla="*/ 1 h 76"/>
                <a:gd name="T60" fmla="*/ 308 w 79"/>
                <a:gd name="T61" fmla="*/ 0 h 76"/>
                <a:gd name="T62" fmla="*/ 340 w 79"/>
                <a:gd name="T63" fmla="*/ 0 h 76"/>
                <a:gd name="T64" fmla="*/ 348 w 79"/>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9"/>
                <a:gd name="T100" fmla="*/ 0 h 76"/>
                <a:gd name="T101" fmla="*/ 79 w 79"/>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9" h="76">
                  <a:moveTo>
                    <a:pt x="45" y="0"/>
                  </a:moveTo>
                  <a:lnTo>
                    <a:pt x="41" y="0"/>
                  </a:lnTo>
                  <a:lnTo>
                    <a:pt x="37" y="1"/>
                  </a:lnTo>
                  <a:lnTo>
                    <a:pt x="32" y="4"/>
                  </a:lnTo>
                  <a:lnTo>
                    <a:pt x="28" y="8"/>
                  </a:lnTo>
                  <a:lnTo>
                    <a:pt x="23" y="13"/>
                  </a:lnTo>
                  <a:lnTo>
                    <a:pt x="20" y="19"/>
                  </a:lnTo>
                  <a:lnTo>
                    <a:pt x="16" y="25"/>
                  </a:lnTo>
                  <a:lnTo>
                    <a:pt x="15" y="31"/>
                  </a:lnTo>
                  <a:lnTo>
                    <a:pt x="14" y="38"/>
                  </a:lnTo>
                  <a:lnTo>
                    <a:pt x="15" y="44"/>
                  </a:lnTo>
                  <a:lnTo>
                    <a:pt x="18" y="50"/>
                  </a:lnTo>
                  <a:lnTo>
                    <a:pt x="25" y="55"/>
                  </a:lnTo>
                  <a:lnTo>
                    <a:pt x="32" y="60"/>
                  </a:lnTo>
                  <a:lnTo>
                    <a:pt x="44" y="64"/>
                  </a:lnTo>
                  <a:lnTo>
                    <a:pt x="59" y="66"/>
                  </a:lnTo>
                  <a:lnTo>
                    <a:pt x="78" y="67"/>
                  </a:lnTo>
                  <a:lnTo>
                    <a:pt x="77" y="68"/>
                  </a:lnTo>
                  <a:lnTo>
                    <a:pt x="76" y="68"/>
                  </a:lnTo>
                  <a:lnTo>
                    <a:pt x="73" y="70"/>
                  </a:lnTo>
                  <a:lnTo>
                    <a:pt x="70" y="70"/>
                  </a:lnTo>
                  <a:lnTo>
                    <a:pt x="66" y="71"/>
                  </a:lnTo>
                  <a:lnTo>
                    <a:pt x="62" y="71"/>
                  </a:lnTo>
                  <a:lnTo>
                    <a:pt x="57" y="73"/>
                  </a:lnTo>
                  <a:lnTo>
                    <a:pt x="54" y="73"/>
                  </a:lnTo>
                  <a:lnTo>
                    <a:pt x="48" y="75"/>
                  </a:lnTo>
                  <a:lnTo>
                    <a:pt x="43" y="75"/>
                  </a:lnTo>
                  <a:lnTo>
                    <a:pt x="38" y="75"/>
                  </a:lnTo>
                  <a:lnTo>
                    <a:pt x="33" y="75"/>
                  </a:lnTo>
                  <a:lnTo>
                    <a:pt x="27" y="75"/>
                  </a:lnTo>
                  <a:lnTo>
                    <a:pt x="23" y="73"/>
                  </a:lnTo>
                  <a:lnTo>
                    <a:pt x="19" y="71"/>
                  </a:lnTo>
                  <a:lnTo>
                    <a:pt x="15" y="68"/>
                  </a:lnTo>
                  <a:lnTo>
                    <a:pt x="11" y="66"/>
                  </a:lnTo>
                  <a:lnTo>
                    <a:pt x="8" y="63"/>
                  </a:lnTo>
                  <a:lnTo>
                    <a:pt x="6" y="61"/>
                  </a:lnTo>
                  <a:lnTo>
                    <a:pt x="4" y="57"/>
                  </a:lnTo>
                  <a:lnTo>
                    <a:pt x="2" y="55"/>
                  </a:lnTo>
                  <a:lnTo>
                    <a:pt x="2" y="52"/>
                  </a:lnTo>
                  <a:lnTo>
                    <a:pt x="1" y="50"/>
                  </a:lnTo>
                  <a:lnTo>
                    <a:pt x="1" y="46"/>
                  </a:lnTo>
                  <a:lnTo>
                    <a:pt x="0" y="44"/>
                  </a:lnTo>
                  <a:lnTo>
                    <a:pt x="0" y="43"/>
                  </a:lnTo>
                  <a:lnTo>
                    <a:pt x="0" y="41"/>
                  </a:lnTo>
                  <a:lnTo>
                    <a:pt x="1" y="38"/>
                  </a:lnTo>
                  <a:lnTo>
                    <a:pt x="1" y="36"/>
                  </a:lnTo>
                  <a:lnTo>
                    <a:pt x="2" y="35"/>
                  </a:lnTo>
                  <a:lnTo>
                    <a:pt x="2" y="29"/>
                  </a:lnTo>
                  <a:lnTo>
                    <a:pt x="4" y="22"/>
                  </a:lnTo>
                  <a:lnTo>
                    <a:pt x="6" y="17"/>
                  </a:lnTo>
                  <a:lnTo>
                    <a:pt x="8" y="12"/>
                  </a:lnTo>
                  <a:lnTo>
                    <a:pt x="11" y="10"/>
                  </a:lnTo>
                  <a:lnTo>
                    <a:pt x="15" y="6"/>
                  </a:lnTo>
                  <a:lnTo>
                    <a:pt x="19" y="4"/>
                  </a:lnTo>
                  <a:lnTo>
                    <a:pt x="23" y="2"/>
                  </a:lnTo>
                  <a:lnTo>
                    <a:pt x="27" y="2"/>
                  </a:lnTo>
                  <a:lnTo>
                    <a:pt x="30" y="1"/>
                  </a:lnTo>
                  <a:lnTo>
                    <a:pt x="34" y="1"/>
                  </a:lnTo>
                  <a:lnTo>
                    <a:pt x="38" y="0"/>
                  </a:lnTo>
                  <a:lnTo>
                    <a:pt x="40" y="0"/>
                  </a:lnTo>
                  <a:lnTo>
                    <a:pt x="42" y="0"/>
                  </a:lnTo>
                  <a:lnTo>
                    <a:pt x="44" y="0"/>
                  </a:lnTo>
                  <a:lnTo>
                    <a:pt x="45" y="0"/>
                  </a:lnTo>
                </a:path>
              </a:pathLst>
            </a:custGeom>
            <a:solidFill>
              <a:srgbClr val="F8F8F8"/>
            </a:solidFill>
            <a:ln w="9048">
              <a:solidFill>
                <a:srgbClr val="DDDDDD"/>
              </a:solidFill>
              <a:round/>
              <a:headEnd/>
              <a:tailEnd/>
            </a:ln>
          </p:spPr>
          <p:txBody>
            <a:bodyPr/>
            <a:lstStyle/>
            <a:p>
              <a:endParaRPr lang="it-IT"/>
            </a:p>
          </p:txBody>
        </p:sp>
        <p:sp>
          <p:nvSpPr>
            <p:cNvPr id="17458" name="Freeform 38"/>
            <p:cNvSpPr>
              <a:spLocks/>
            </p:cNvSpPr>
            <p:nvPr/>
          </p:nvSpPr>
          <p:spPr bwMode="auto">
            <a:xfrm>
              <a:off x="3459" y="1318"/>
              <a:ext cx="131" cy="72"/>
            </a:xfrm>
            <a:custGeom>
              <a:avLst/>
              <a:gdLst>
                <a:gd name="T0" fmla="*/ 119 w 67"/>
                <a:gd name="T1" fmla="*/ 1 h 78"/>
                <a:gd name="T2" fmla="*/ 196 w 67"/>
                <a:gd name="T3" fmla="*/ 5 h 78"/>
                <a:gd name="T4" fmla="*/ 276 w 67"/>
                <a:gd name="T5" fmla="*/ 11 h 78"/>
                <a:gd name="T6" fmla="*/ 344 w 67"/>
                <a:gd name="T7" fmla="*/ 20 h 78"/>
                <a:gd name="T8" fmla="*/ 389 w 67"/>
                <a:gd name="T9" fmla="*/ 30 h 78"/>
                <a:gd name="T10" fmla="*/ 383 w 67"/>
                <a:gd name="T11" fmla="*/ 41 h 78"/>
                <a:gd name="T12" fmla="*/ 299 w 67"/>
                <a:gd name="T13" fmla="*/ 50 h 78"/>
                <a:gd name="T14" fmla="*/ 119 w 67"/>
                <a:gd name="T15" fmla="*/ 56 h 78"/>
                <a:gd name="T16" fmla="*/ 0 w 67"/>
                <a:gd name="T17" fmla="*/ 60 h 78"/>
                <a:gd name="T18" fmla="*/ 16 w 67"/>
                <a:gd name="T19" fmla="*/ 60 h 78"/>
                <a:gd name="T20" fmla="*/ 61 w 67"/>
                <a:gd name="T21" fmla="*/ 61 h 78"/>
                <a:gd name="T22" fmla="*/ 104 w 67"/>
                <a:gd name="T23" fmla="*/ 61 h 78"/>
                <a:gd name="T24" fmla="*/ 164 w 67"/>
                <a:gd name="T25" fmla="*/ 61 h 78"/>
                <a:gd name="T26" fmla="*/ 233 w 67"/>
                <a:gd name="T27" fmla="*/ 61 h 78"/>
                <a:gd name="T28" fmla="*/ 299 w 67"/>
                <a:gd name="T29" fmla="*/ 58 h 78"/>
                <a:gd name="T30" fmla="*/ 360 w 67"/>
                <a:gd name="T31" fmla="*/ 56 h 78"/>
                <a:gd name="T32" fmla="*/ 416 w 67"/>
                <a:gd name="T33" fmla="*/ 52 h 78"/>
                <a:gd name="T34" fmla="*/ 448 w 67"/>
                <a:gd name="T35" fmla="*/ 48 h 78"/>
                <a:gd name="T36" fmla="*/ 469 w 67"/>
                <a:gd name="T37" fmla="*/ 44 h 78"/>
                <a:gd name="T38" fmla="*/ 477 w 67"/>
                <a:gd name="T39" fmla="*/ 40 h 78"/>
                <a:gd name="T40" fmla="*/ 493 w 67"/>
                <a:gd name="T41" fmla="*/ 36 h 78"/>
                <a:gd name="T42" fmla="*/ 493 w 67"/>
                <a:gd name="T43" fmla="*/ 33 h 78"/>
                <a:gd name="T44" fmla="*/ 493 w 67"/>
                <a:gd name="T45" fmla="*/ 30 h 78"/>
                <a:gd name="T46" fmla="*/ 493 w 67"/>
                <a:gd name="T47" fmla="*/ 29 h 78"/>
                <a:gd name="T48" fmla="*/ 477 w 67"/>
                <a:gd name="T49" fmla="*/ 24 h 78"/>
                <a:gd name="T50" fmla="*/ 440 w 67"/>
                <a:gd name="T51" fmla="*/ 15 h 78"/>
                <a:gd name="T52" fmla="*/ 383 w 67"/>
                <a:gd name="T53" fmla="*/ 7 h 78"/>
                <a:gd name="T54" fmla="*/ 321 w 67"/>
                <a:gd name="T55" fmla="*/ 5 h 78"/>
                <a:gd name="T56" fmla="*/ 248 w 67"/>
                <a:gd name="T57" fmla="*/ 2 h 78"/>
                <a:gd name="T58" fmla="*/ 188 w 67"/>
                <a:gd name="T59" fmla="*/ 1 h 78"/>
                <a:gd name="T60" fmla="*/ 127 w 67"/>
                <a:gd name="T61" fmla="*/ 0 h 78"/>
                <a:gd name="T62" fmla="*/ 104 w 67"/>
                <a:gd name="T63" fmla="*/ 0 h 78"/>
                <a:gd name="T64" fmla="*/ 104 w 6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78"/>
                <a:gd name="T101" fmla="*/ 67 w 6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78">
                  <a:moveTo>
                    <a:pt x="14" y="0"/>
                  </a:moveTo>
                  <a:lnTo>
                    <a:pt x="16" y="1"/>
                  </a:lnTo>
                  <a:lnTo>
                    <a:pt x="21" y="2"/>
                  </a:lnTo>
                  <a:lnTo>
                    <a:pt x="26" y="5"/>
                  </a:lnTo>
                  <a:lnTo>
                    <a:pt x="31" y="9"/>
                  </a:lnTo>
                  <a:lnTo>
                    <a:pt x="37" y="14"/>
                  </a:lnTo>
                  <a:lnTo>
                    <a:pt x="42" y="19"/>
                  </a:lnTo>
                  <a:lnTo>
                    <a:pt x="46" y="26"/>
                  </a:lnTo>
                  <a:lnTo>
                    <a:pt x="51" y="31"/>
                  </a:lnTo>
                  <a:lnTo>
                    <a:pt x="52" y="38"/>
                  </a:lnTo>
                  <a:lnTo>
                    <a:pt x="52" y="45"/>
                  </a:lnTo>
                  <a:lnTo>
                    <a:pt x="51" y="52"/>
                  </a:lnTo>
                  <a:lnTo>
                    <a:pt x="47" y="58"/>
                  </a:lnTo>
                  <a:lnTo>
                    <a:pt x="40" y="64"/>
                  </a:lnTo>
                  <a:lnTo>
                    <a:pt x="31" y="68"/>
                  </a:lnTo>
                  <a:lnTo>
                    <a:pt x="16" y="72"/>
                  </a:lnTo>
                  <a:lnTo>
                    <a:pt x="0" y="74"/>
                  </a:lnTo>
                  <a:lnTo>
                    <a:pt x="0" y="76"/>
                  </a:lnTo>
                  <a:lnTo>
                    <a:pt x="2" y="76"/>
                  </a:lnTo>
                  <a:lnTo>
                    <a:pt x="5" y="76"/>
                  </a:lnTo>
                  <a:lnTo>
                    <a:pt x="8" y="77"/>
                  </a:lnTo>
                  <a:lnTo>
                    <a:pt x="11" y="77"/>
                  </a:lnTo>
                  <a:lnTo>
                    <a:pt x="14" y="77"/>
                  </a:lnTo>
                  <a:lnTo>
                    <a:pt x="19" y="77"/>
                  </a:lnTo>
                  <a:lnTo>
                    <a:pt x="22" y="77"/>
                  </a:lnTo>
                  <a:lnTo>
                    <a:pt x="27" y="77"/>
                  </a:lnTo>
                  <a:lnTo>
                    <a:pt x="31" y="77"/>
                  </a:lnTo>
                  <a:lnTo>
                    <a:pt x="36" y="76"/>
                  </a:lnTo>
                  <a:lnTo>
                    <a:pt x="40" y="74"/>
                  </a:lnTo>
                  <a:lnTo>
                    <a:pt x="44" y="72"/>
                  </a:lnTo>
                  <a:lnTo>
                    <a:pt x="48" y="71"/>
                  </a:lnTo>
                  <a:lnTo>
                    <a:pt x="53" y="68"/>
                  </a:lnTo>
                  <a:lnTo>
                    <a:pt x="56" y="66"/>
                  </a:lnTo>
                  <a:lnTo>
                    <a:pt x="59" y="63"/>
                  </a:lnTo>
                  <a:lnTo>
                    <a:pt x="60" y="61"/>
                  </a:lnTo>
                  <a:lnTo>
                    <a:pt x="63" y="58"/>
                  </a:lnTo>
                  <a:lnTo>
                    <a:pt x="63" y="56"/>
                  </a:lnTo>
                  <a:lnTo>
                    <a:pt x="64" y="52"/>
                  </a:lnTo>
                  <a:lnTo>
                    <a:pt x="64" y="51"/>
                  </a:lnTo>
                  <a:lnTo>
                    <a:pt x="66" y="47"/>
                  </a:lnTo>
                  <a:lnTo>
                    <a:pt x="66" y="45"/>
                  </a:lnTo>
                  <a:lnTo>
                    <a:pt x="66" y="44"/>
                  </a:lnTo>
                  <a:lnTo>
                    <a:pt x="66" y="42"/>
                  </a:lnTo>
                  <a:lnTo>
                    <a:pt x="66" y="39"/>
                  </a:lnTo>
                  <a:lnTo>
                    <a:pt x="66" y="37"/>
                  </a:lnTo>
                  <a:lnTo>
                    <a:pt x="66" y="36"/>
                  </a:lnTo>
                  <a:lnTo>
                    <a:pt x="64" y="30"/>
                  </a:lnTo>
                  <a:lnTo>
                    <a:pt x="62" y="23"/>
                  </a:lnTo>
                  <a:lnTo>
                    <a:pt x="59" y="18"/>
                  </a:lnTo>
                  <a:lnTo>
                    <a:pt x="56" y="13"/>
                  </a:lnTo>
                  <a:lnTo>
                    <a:pt x="51" y="10"/>
                  </a:lnTo>
                  <a:lnTo>
                    <a:pt x="48" y="7"/>
                  </a:lnTo>
                  <a:lnTo>
                    <a:pt x="43" y="5"/>
                  </a:lnTo>
                  <a:lnTo>
                    <a:pt x="39" y="2"/>
                  </a:lnTo>
                  <a:lnTo>
                    <a:pt x="33" y="2"/>
                  </a:lnTo>
                  <a:lnTo>
                    <a:pt x="29" y="1"/>
                  </a:lnTo>
                  <a:lnTo>
                    <a:pt x="25" y="1"/>
                  </a:lnTo>
                  <a:lnTo>
                    <a:pt x="21" y="0"/>
                  </a:lnTo>
                  <a:lnTo>
                    <a:pt x="17" y="0"/>
                  </a:lnTo>
                  <a:lnTo>
                    <a:pt x="16" y="0"/>
                  </a:lnTo>
                  <a:lnTo>
                    <a:pt x="14" y="0"/>
                  </a:lnTo>
                </a:path>
              </a:pathLst>
            </a:custGeom>
            <a:solidFill>
              <a:srgbClr val="F8F8F8"/>
            </a:solidFill>
            <a:ln w="9048">
              <a:solidFill>
                <a:srgbClr val="DDDDDD"/>
              </a:solidFill>
              <a:round/>
              <a:headEnd/>
              <a:tailEnd/>
            </a:ln>
          </p:spPr>
          <p:txBody>
            <a:bodyPr/>
            <a:lstStyle/>
            <a:p>
              <a:endParaRPr lang="it-IT"/>
            </a:p>
          </p:txBody>
        </p:sp>
        <p:sp>
          <p:nvSpPr>
            <p:cNvPr id="17459" name="Freeform 39"/>
            <p:cNvSpPr>
              <a:spLocks/>
            </p:cNvSpPr>
            <p:nvPr/>
          </p:nvSpPr>
          <p:spPr bwMode="auto">
            <a:xfrm>
              <a:off x="2748" y="1326"/>
              <a:ext cx="208" cy="48"/>
            </a:xfrm>
            <a:custGeom>
              <a:avLst/>
              <a:gdLst>
                <a:gd name="T0" fmla="*/ 777 w 106"/>
                <a:gd name="T1" fmla="*/ 35 h 51"/>
                <a:gd name="T2" fmla="*/ 740 w 106"/>
                <a:gd name="T3" fmla="*/ 29 h 51"/>
                <a:gd name="T4" fmla="*/ 681 w 106"/>
                <a:gd name="T5" fmla="*/ 21 h 51"/>
                <a:gd name="T6" fmla="*/ 573 w 106"/>
                <a:gd name="T7" fmla="*/ 11 h 51"/>
                <a:gd name="T8" fmla="*/ 455 w 106"/>
                <a:gd name="T9" fmla="*/ 4 h 51"/>
                <a:gd name="T10" fmla="*/ 347 w 106"/>
                <a:gd name="T11" fmla="*/ 0 h 51"/>
                <a:gd name="T12" fmla="*/ 316 w 106"/>
                <a:gd name="T13" fmla="*/ 0 h 51"/>
                <a:gd name="T14" fmla="*/ 257 w 106"/>
                <a:gd name="T15" fmla="*/ 1 h 51"/>
                <a:gd name="T16" fmla="*/ 196 w 106"/>
                <a:gd name="T17" fmla="*/ 3 h 51"/>
                <a:gd name="T18" fmla="*/ 135 w 106"/>
                <a:gd name="T19" fmla="*/ 4 h 51"/>
                <a:gd name="T20" fmla="*/ 100 w 106"/>
                <a:gd name="T21" fmla="*/ 4 h 51"/>
                <a:gd name="T22" fmla="*/ 61 w 106"/>
                <a:gd name="T23" fmla="*/ 8 h 51"/>
                <a:gd name="T24" fmla="*/ 31 w 106"/>
                <a:gd name="T25" fmla="*/ 11 h 51"/>
                <a:gd name="T26" fmla="*/ 8 w 106"/>
                <a:gd name="T27" fmla="*/ 17 h 51"/>
                <a:gd name="T28" fmla="*/ 0 w 106"/>
                <a:gd name="T29" fmla="*/ 22 h 51"/>
                <a:gd name="T30" fmla="*/ 0 w 106"/>
                <a:gd name="T31" fmla="*/ 25 h 51"/>
                <a:gd name="T32" fmla="*/ 8 w 106"/>
                <a:gd name="T33" fmla="*/ 30 h 51"/>
                <a:gd name="T34" fmla="*/ 24 w 106"/>
                <a:gd name="T35" fmla="*/ 35 h 51"/>
                <a:gd name="T36" fmla="*/ 47 w 106"/>
                <a:gd name="T37" fmla="*/ 37 h 51"/>
                <a:gd name="T38" fmla="*/ 61 w 106"/>
                <a:gd name="T39" fmla="*/ 40 h 51"/>
                <a:gd name="T40" fmla="*/ 100 w 106"/>
                <a:gd name="T41" fmla="*/ 41 h 51"/>
                <a:gd name="T42" fmla="*/ 135 w 106"/>
                <a:gd name="T43" fmla="*/ 41 h 51"/>
                <a:gd name="T44" fmla="*/ 173 w 106"/>
                <a:gd name="T45" fmla="*/ 40 h 51"/>
                <a:gd name="T46" fmla="*/ 212 w 106"/>
                <a:gd name="T47" fmla="*/ 39 h 51"/>
                <a:gd name="T48" fmla="*/ 257 w 106"/>
                <a:gd name="T49" fmla="*/ 37 h 51"/>
                <a:gd name="T50" fmla="*/ 288 w 106"/>
                <a:gd name="T51" fmla="*/ 36 h 51"/>
                <a:gd name="T52" fmla="*/ 308 w 106"/>
                <a:gd name="T53" fmla="*/ 35 h 51"/>
                <a:gd name="T54" fmla="*/ 281 w 106"/>
                <a:gd name="T55" fmla="*/ 36 h 51"/>
                <a:gd name="T56" fmla="*/ 257 w 106"/>
                <a:gd name="T57" fmla="*/ 35 h 51"/>
                <a:gd name="T58" fmla="*/ 228 w 106"/>
                <a:gd name="T59" fmla="*/ 33 h 51"/>
                <a:gd name="T60" fmla="*/ 181 w 106"/>
                <a:gd name="T61" fmla="*/ 30 h 51"/>
                <a:gd name="T62" fmla="*/ 112 w 106"/>
                <a:gd name="T63" fmla="*/ 28 h 51"/>
                <a:gd name="T64" fmla="*/ 92 w 106"/>
                <a:gd name="T65" fmla="*/ 26 h 51"/>
                <a:gd name="T66" fmla="*/ 100 w 106"/>
                <a:gd name="T67" fmla="*/ 24 h 51"/>
                <a:gd name="T68" fmla="*/ 135 w 106"/>
                <a:gd name="T69" fmla="*/ 21 h 51"/>
                <a:gd name="T70" fmla="*/ 157 w 106"/>
                <a:gd name="T71" fmla="*/ 18 h 51"/>
                <a:gd name="T72" fmla="*/ 173 w 106"/>
                <a:gd name="T73" fmla="*/ 14 h 51"/>
                <a:gd name="T74" fmla="*/ 257 w 106"/>
                <a:gd name="T75" fmla="*/ 13 h 51"/>
                <a:gd name="T76" fmla="*/ 440 w 106"/>
                <a:gd name="T77" fmla="*/ 13 h 51"/>
                <a:gd name="T78" fmla="*/ 581 w 106"/>
                <a:gd name="T79" fmla="*/ 21 h 51"/>
                <a:gd name="T80" fmla="*/ 697 w 106"/>
                <a:gd name="T81" fmla="*/ 27 h 51"/>
                <a:gd name="T82" fmla="*/ 763 w 106"/>
                <a:gd name="T83" fmla="*/ 35 h 51"/>
                <a:gd name="T84" fmla="*/ 793 w 106"/>
                <a:gd name="T85" fmla="*/ 36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6"/>
                <a:gd name="T130" fmla="*/ 0 h 51"/>
                <a:gd name="T131" fmla="*/ 106 w 106"/>
                <a:gd name="T132" fmla="*/ 51 h 5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6" h="51">
                  <a:moveTo>
                    <a:pt x="105" y="42"/>
                  </a:moveTo>
                  <a:lnTo>
                    <a:pt x="104" y="42"/>
                  </a:lnTo>
                  <a:lnTo>
                    <a:pt x="103" y="41"/>
                  </a:lnTo>
                  <a:lnTo>
                    <a:pt x="101" y="39"/>
                  </a:lnTo>
                  <a:lnTo>
                    <a:pt x="101" y="37"/>
                  </a:lnTo>
                  <a:lnTo>
                    <a:pt x="98" y="35"/>
                  </a:lnTo>
                  <a:lnTo>
                    <a:pt x="96" y="31"/>
                  </a:lnTo>
                  <a:lnTo>
                    <a:pt x="92" y="27"/>
                  </a:lnTo>
                  <a:lnTo>
                    <a:pt x="90" y="24"/>
                  </a:lnTo>
                  <a:lnTo>
                    <a:pt x="85" y="21"/>
                  </a:lnTo>
                  <a:lnTo>
                    <a:pt x="82" y="17"/>
                  </a:lnTo>
                  <a:lnTo>
                    <a:pt x="76" y="14"/>
                  </a:lnTo>
                  <a:lnTo>
                    <a:pt x="72" y="10"/>
                  </a:lnTo>
                  <a:lnTo>
                    <a:pt x="66" y="8"/>
                  </a:lnTo>
                  <a:lnTo>
                    <a:pt x="60" y="4"/>
                  </a:lnTo>
                  <a:lnTo>
                    <a:pt x="54" y="3"/>
                  </a:lnTo>
                  <a:lnTo>
                    <a:pt x="48" y="0"/>
                  </a:lnTo>
                  <a:lnTo>
                    <a:pt x="46" y="0"/>
                  </a:lnTo>
                  <a:lnTo>
                    <a:pt x="44" y="0"/>
                  </a:lnTo>
                  <a:lnTo>
                    <a:pt x="42" y="0"/>
                  </a:lnTo>
                  <a:lnTo>
                    <a:pt x="39" y="1"/>
                  </a:lnTo>
                  <a:lnTo>
                    <a:pt x="37" y="1"/>
                  </a:lnTo>
                  <a:lnTo>
                    <a:pt x="34" y="1"/>
                  </a:lnTo>
                  <a:lnTo>
                    <a:pt x="32" y="1"/>
                  </a:lnTo>
                  <a:lnTo>
                    <a:pt x="29" y="3"/>
                  </a:lnTo>
                  <a:lnTo>
                    <a:pt x="26" y="3"/>
                  </a:lnTo>
                  <a:lnTo>
                    <a:pt x="22" y="3"/>
                  </a:lnTo>
                  <a:lnTo>
                    <a:pt x="21" y="3"/>
                  </a:lnTo>
                  <a:lnTo>
                    <a:pt x="18" y="4"/>
                  </a:lnTo>
                  <a:lnTo>
                    <a:pt x="16" y="4"/>
                  </a:lnTo>
                  <a:lnTo>
                    <a:pt x="14" y="4"/>
                  </a:lnTo>
                  <a:lnTo>
                    <a:pt x="13" y="4"/>
                  </a:lnTo>
                  <a:lnTo>
                    <a:pt x="11" y="6"/>
                  </a:lnTo>
                  <a:lnTo>
                    <a:pt x="10" y="8"/>
                  </a:lnTo>
                  <a:lnTo>
                    <a:pt x="8" y="9"/>
                  </a:lnTo>
                  <a:lnTo>
                    <a:pt x="7" y="10"/>
                  </a:lnTo>
                  <a:lnTo>
                    <a:pt x="5" y="12"/>
                  </a:lnTo>
                  <a:lnTo>
                    <a:pt x="4" y="14"/>
                  </a:lnTo>
                  <a:lnTo>
                    <a:pt x="3" y="16"/>
                  </a:lnTo>
                  <a:lnTo>
                    <a:pt x="3" y="17"/>
                  </a:lnTo>
                  <a:lnTo>
                    <a:pt x="1" y="20"/>
                  </a:lnTo>
                  <a:lnTo>
                    <a:pt x="1" y="22"/>
                  </a:lnTo>
                  <a:lnTo>
                    <a:pt x="0" y="24"/>
                  </a:lnTo>
                  <a:lnTo>
                    <a:pt x="0" y="26"/>
                  </a:lnTo>
                  <a:lnTo>
                    <a:pt x="0" y="27"/>
                  </a:lnTo>
                  <a:lnTo>
                    <a:pt x="0" y="29"/>
                  </a:lnTo>
                  <a:lnTo>
                    <a:pt x="0" y="31"/>
                  </a:lnTo>
                  <a:lnTo>
                    <a:pt x="1" y="32"/>
                  </a:lnTo>
                  <a:lnTo>
                    <a:pt x="1" y="34"/>
                  </a:lnTo>
                  <a:lnTo>
                    <a:pt x="1" y="36"/>
                  </a:lnTo>
                  <a:lnTo>
                    <a:pt x="1" y="38"/>
                  </a:lnTo>
                  <a:lnTo>
                    <a:pt x="3" y="39"/>
                  </a:lnTo>
                  <a:lnTo>
                    <a:pt x="3" y="41"/>
                  </a:lnTo>
                  <a:lnTo>
                    <a:pt x="4" y="42"/>
                  </a:lnTo>
                  <a:lnTo>
                    <a:pt x="4" y="44"/>
                  </a:lnTo>
                  <a:lnTo>
                    <a:pt x="6" y="44"/>
                  </a:lnTo>
                  <a:lnTo>
                    <a:pt x="6" y="46"/>
                  </a:lnTo>
                  <a:lnTo>
                    <a:pt x="8" y="46"/>
                  </a:lnTo>
                  <a:lnTo>
                    <a:pt x="8" y="48"/>
                  </a:lnTo>
                  <a:lnTo>
                    <a:pt x="10" y="48"/>
                  </a:lnTo>
                  <a:lnTo>
                    <a:pt x="11" y="50"/>
                  </a:lnTo>
                  <a:lnTo>
                    <a:pt x="13" y="50"/>
                  </a:lnTo>
                  <a:lnTo>
                    <a:pt x="15" y="50"/>
                  </a:lnTo>
                  <a:lnTo>
                    <a:pt x="16" y="50"/>
                  </a:lnTo>
                  <a:lnTo>
                    <a:pt x="18" y="50"/>
                  </a:lnTo>
                  <a:lnTo>
                    <a:pt x="19" y="50"/>
                  </a:lnTo>
                  <a:lnTo>
                    <a:pt x="21" y="50"/>
                  </a:lnTo>
                  <a:lnTo>
                    <a:pt x="23" y="49"/>
                  </a:lnTo>
                  <a:lnTo>
                    <a:pt x="24" y="49"/>
                  </a:lnTo>
                  <a:lnTo>
                    <a:pt x="26" y="47"/>
                  </a:lnTo>
                  <a:lnTo>
                    <a:pt x="28" y="47"/>
                  </a:lnTo>
                  <a:lnTo>
                    <a:pt x="31" y="45"/>
                  </a:lnTo>
                  <a:lnTo>
                    <a:pt x="32" y="45"/>
                  </a:lnTo>
                  <a:lnTo>
                    <a:pt x="34" y="44"/>
                  </a:lnTo>
                  <a:lnTo>
                    <a:pt x="35" y="44"/>
                  </a:lnTo>
                  <a:lnTo>
                    <a:pt x="37" y="42"/>
                  </a:lnTo>
                  <a:lnTo>
                    <a:pt x="38" y="42"/>
                  </a:lnTo>
                  <a:lnTo>
                    <a:pt x="39" y="42"/>
                  </a:lnTo>
                  <a:lnTo>
                    <a:pt x="41" y="41"/>
                  </a:lnTo>
                  <a:lnTo>
                    <a:pt x="39" y="42"/>
                  </a:lnTo>
                  <a:lnTo>
                    <a:pt x="38" y="42"/>
                  </a:lnTo>
                  <a:lnTo>
                    <a:pt x="37" y="42"/>
                  </a:lnTo>
                  <a:lnTo>
                    <a:pt x="35" y="42"/>
                  </a:lnTo>
                  <a:lnTo>
                    <a:pt x="34" y="41"/>
                  </a:lnTo>
                  <a:lnTo>
                    <a:pt x="32" y="41"/>
                  </a:lnTo>
                  <a:lnTo>
                    <a:pt x="32" y="39"/>
                  </a:lnTo>
                  <a:lnTo>
                    <a:pt x="30" y="39"/>
                  </a:lnTo>
                  <a:lnTo>
                    <a:pt x="28" y="38"/>
                  </a:lnTo>
                  <a:lnTo>
                    <a:pt x="26" y="38"/>
                  </a:lnTo>
                  <a:lnTo>
                    <a:pt x="24" y="36"/>
                  </a:lnTo>
                  <a:lnTo>
                    <a:pt x="21" y="36"/>
                  </a:lnTo>
                  <a:lnTo>
                    <a:pt x="18" y="34"/>
                  </a:lnTo>
                  <a:lnTo>
                    <a:pt x="15" y="34"/>
                  </a:lnTo>
                  <a:lnTo>
                    <a:pt x="12" y="32"/>
                  </a:lnTo>
                  <a:lnTo>
                    <a:pt x="13" y="30"/>
                  </a:lnTo>
                  <a:lnTo>
                    <a:pt x="15" y="28"/>
                  </a:lnTo>
                  <a:lnTo>
                    <a:pt x="16" y="26"/>
                  </a:lnTo>
                  <a:lnTo>
                    <a:pt x="18" y="24"/>
                  </a:lnTo>
                  <a:lnTo>
                    <a:pt x="20" y="23"/>
                  </a:lnTo>
                  <a:lnTo>
                    <a:pt x="21" y="21"/>
                  </a:lnTo>
                  <a:lnTo>
                    <a:pt x="22" y="19"/>
                  </a:lnTo>
                  <a:lnTo>
                    <a:pt x="23" y="17"/>
                  </a:lnTo>
                  <a:lnTo>
                    <a:pt x="24" y="16"/>
                  </a:lnTo>
                  <a:lnTo>
                    <a:pt x="34" y="16"/>
                  </a:lnTo>
                  <a:lnTo>
                    <a:pt x="42" y="14"/>
                  </a:lnTo>
                  <a:lnTo>
                    <a:pt x="50" y="15"/>
                  </a:lnTo>
                  <a:lnTo>
                    <a:pt x="58" y="16"/>
                  </a:lnTo>
                  <a:lnTo>
                    <a:pt x="65" y="19"/>
                  </a:lnTo>
                  <a:lnTo>
                    <a:pt x="72" y="20"/>
                  </a:lnTo>
                  <a:lnTo>
                    <a:pt x="77" y="24"/>
                  </a:lnTo>
                  <a:lnTo>
                    <a:pt x="83" y="26"/>
                  </a:lnTo>
                  <a:lnTo>
                    <a:pt x="87" y="29"/>
                  </a:lnTo>
                  <a:lnTo>
                    <a:pt x="92" y="33"/>
                  </a:lnTo>
                  <a:lnTo>
                    <a:pt x="95" y="36"/>
                  </a:lnTo>
                  <a:lnTo>
                    <a:pt x="99" y="38"/>
                  </a:lnTo>
                  <a:lnTo>
                    <a:pt x="101" y="41"/>
                  </a:lnTo>
                  <a:lnTo>
                    <a:pt x="102" y="42"/>
                  </a:lnTo>
                  <a:lnTo>
                    <a:pt x="103" y="42"/>
                  </a:lnTo>
                  <a:lnTo>
                    <a:pt x="105" y="42"/>
                  </a:lnTo>
                </a:path>
              </a:pathLst>
            </a:custGeom>
            <a:solidFill>
              <a:srgbClr val="F8F8F8"/>
            </a:solidFill>
            <a:ln w="6350">
              <a:solidFill>
                <a:srgbClr val="DDDDDD"/>
              </a:solidFill>
              <a:round/>
              <a:headEnd/>
              <a:tailEnd/>
            </a:ln>
          </p:spPr>
          <p:txBody>
            <a:bodyPr/>
            <a:lstStyle/>
            <a:p>
              <a:endParaRPr lang="it-IT"/>
            </a:p>
          </p:txBody>
        </p:sp>
        <p:sp>
          <p:nvSpPr>
            <p:cNvPr id="17460" name="Freeform 40"/>
            <p:cNvSpPr>
              <a:spLocks/>
            </p:cNvSpPr>
            <p:nvPr/>
          </p:nvSpPr>
          <p:spPr bwMode="auto">
            <a:xfrm>
              <a:off x="3317" y="1328"/>
              <a:ext cx="207" cy="47"/>
            </a:xfrm>
            <a:custGeom>
              <a:avLst/>
              <a:gdLst>
                <a:gd name="T0" fmla="*/ 8 w 105"/>
                <a:gd name="T1" fmla="*/ 35 h 50"/>
                <a:gd name="T2" fmla="*/ 47 w 105"/>
                <a:gd name="T3" fmla="*/ 29 h 50"/>
                <a:gd name="T4" fmla="*/ 116 w 105"/>
                <a:gd name="T5" fmla="*/ 21 h 50"/>
                <a:gd name="T6" fmla="*/ 205 w 105"/>
                <a:gd name="T7" fmla="*/ 11 h 50"/>
                <a:gd name="T8" fmla="*/ 331 w 105"/>
                <a:gd name="T9" fmla="*/ 5 h 50"/>
                <a:gd name="T10" fmla="*/ 436 w 105"/>
                <a:gd name="T11" fmla="*/ 1 h 50"/>
                <a:gd name="T12" fmla="*/ 475 w 105"/>
                <a:gd name="T13" fmla="*/ 1 h 50"/>
                <a:gd name="T14" fmla="*/ 528 w 105"/>
                <a:gd name="T15" fmla="*/ 1 h 50"/>
                <a:gd name="T16" fmla="*/ 599 w 105"/>
                <a:gd name="T17" fmla="*/ 2 h 50"/>
                <a:gd name="T18" fmla="*/ 653 w 105"/>
                <a:gd name="T19" fmla="*/ 4 h 50"/>
                <a:gd name="T20" fmla="*/ 704 w 105"/>
                <a:gd name="T21" fmla="*/ 4 h 50"/>
                <a:gd name="T22" fmla="*/ 735 w 105"/>
                <a:gd name="T23" fmla="*/ 8 h 50"/>
                <a:gd name="T24" fmla="*/ 757 w 105"/>
                <a:gd name="T25" fmla="*/ 12 h 50"/>
                <a:gd name="T26" fmla="*/ 781 w 105"/>
                <a:gd name="T27" fmla="*/ 18 h 50"/>
                <a:gd name="T28" fmla="*/ 796 w 105"/>
                <a:gd name="T29" fmla="*/ 22 h 50"/>
                <a:gd name="T30" fmla="*/ 796 w 105"/>
                <a:gd name="T31" fmla="*/ 25 h 50"/>
                <a:gd name="T32" fmla="*/ 789 w 105"/>
                <a:gd name="T33" fmla="*/ 30 h 50"/>
                <a:gd name="T34" fmla="*/ 757 w 105"/>
                <a:gd name="T35" fmla="*/ 35 h 50"/>
                <a:gd name="T36" fmla="*/ 757 w 105"/>
                <a:gd name="T37" fmla="*/ 37 h 50"/>
                <a:gd name="T38" fmla="*/ 720 w 105"/>
                <a:gd name="T39" fmla="*/ 40 h 50"/>
                <a:gd name="T40" fmla="*/ 696 w 105"/>
                <a:gd name="T41" fmla="*/ 40 h 50"/>
                <a:gd name="T42" fmla="*/ 668 w 105"/>
                <a:gd name="T43" fmla="*/ 40 h 50"/>
                <a:gd name="T44" fmla="*/ 629 w 105"/>
                <a:gd name="T45" fmla="*/ 40 h 50"/>
                <a:gd name="T46" fmla="*/ 591 w 105"/>
                <a:gd name="T47" fmla="*/ 40 h 50"/>
                <a:gd name="T48" fmla="*/ 552 w 105"/>
                <a:gd name="T49" fmla="*/ 40 h 50"/>
                <a:gd name="T50" fmla="*/ 520 w 105"/>
                <a:gd name="T51" fmla="*/ 39 h 50"/>
                <a:gd name="T52" fmla="*/ 520 w 105"/>
                <a:gd name="T53" fmla="*/ 37 h 50"/>
                <a:gd name="T54" fmla="*/ 513 w 105"/>
                <a:gd name="T55" fmla="*/ 35 h 50"/>
                <a:gd name="T56" fmla="*/ 520 w 105"/>
                <a:gd name="T57" fmla="*/ 33 h 50"/>
                <a:gd name="T58" fmla="*/ 552 w 105"/>
                <a:gd name="T59" fmla="*/ 31 h 50"/>
                <a:gd name="T60" fmla="*/ 599 w 105"/>
                <a:gd name="T61" fmla="*/ 29 h 50"/>
                <a:gd name="T62" fmla="*/ 668 w 105"/>
                <a:gd name="T63" fmla="*/ 28 h 50"/>
                <a:gd name="T64" fmla="*/ 688 w 105"/>
                <a:gd name="T65" fmla="*/ 26 h 50"/>
                <a:gd name="T66" fmla="*/ 672 w 105"/>
                <a:gd name="T67" fmla="*/ 24 h 50"/>
                <a:gd name="T68" fmla="*/ 660 w 105"/>
                <a:gd name="T69" fmla="*/ 22 h 50"/>
                <a:gd name="T70" fmla="*/ 637 w 105"/>
                <a:gd name="T71" fmla="*/ 18 h 50"/>
                <a:gd name="T72" fmla="*/ 629 w 105"/>
                <a:gd name="T73" fmla="*/ 15 h 50"/>
                <a:gd name="T74" fmla="*/ 552 w 105"/>
                <a:gd name="T75" fmla="*/ 12 h 50"/>
                <a:gd name="T76" fmla="*/ 369 w 105"/>
                <a:gd name="T77" fmla="*/ 12 h 50"/>
                <a:gd name="T78" fmla="*/ 213 w 105"/>
                <a:gd name="T79" fmla="*/ 20 h 50"/>
                <a:gd name="T80" fmla="*/ 93 w 105"/>
                <a:gd name="T81" fmla="*/ 26 h 50"/>
                <a:gd name="T82" fmla="*/ 24 w 105"/>
                <a:gd name="T83" fmla="*/ 34 h 50"/>
                <a:gd name="T84" fmla="*/ 0 w 105"/>
                <a:gd name="T85" fmla="*/ 35 h 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5"/>
                <a:gd name="T130" fmla="*/ 0 h 50"/>
                <a:gd name="T131" fmla="*/ 105 w 105"/>
                <a:gd name="T132" fmla="*/ 50 h 5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5" h="50">
                  <a:moveTo>
                    <a:pt x="0" y="41"/>
                  </a:moveTo>
                  <a:lnTo>
                    <a:pt x="0" y="41"/>
                  </a:lnTo>
                  <a:lnTo>
                    <a:pt x="1" y="41"/>
                  </a:lnTo>
                  <a:lnTo>
                    <a:pt x="2" y="39"/>
                  </a:lnTo>
                  <a:lnTo>
                    <a:pt x="4" y="37"/>
                  </a:lnTo>
                  <a:lnTo>
                    <a:pt x="6" y="35"/>
                  </a:lnTo>
                  <a:lnTo>
                    <a:pt x="8" y="31"/>
                  </a:lnTo>
                  <a:lnTo>
                    <a:pt x="11" y="28"/>
                  </a:lnTo>
                  <a:lnTo>
                    <a:pt x="15" y="24"/>
                  </a:lnTo>
                  <a:lnTo>
                    <a:pt x="18" y="21"/>
                  </a:lnTo>
                  <a:lnTo>
                    <a:pt x="22" y="18"/>
                  </a:lnTo>
                  <a:lnTo>
                    <a:pt x="27" y="14"/>
                  </a:lnTo>
                  <a:lnTo>
                    <a:pt x="32" y="10"/>
                  </a:lnTo>
                  <a:lnTo>
                    <a:pt x="37" y="8"/>
                  </a:lnTo>
                  <a:lnTo>
                    <a:pt x="43" y="5"/>
                  </a:lnTo>
                  <a:lnTo>
                    <a:pt x="50" y="3"/>
                  </a:lnTo>
                  <a:lnTo>
                    <a:pt x="57" y="0"/>
                  </a:lnTo>
                  <a:lnTo>
                    <a:pt x="57" y="1"/>
                  </a:lnTo>
                  <a:lnTo>
                    <a:pt x="58" y="1"/>
                  </a:lnTo>
                  <a:lnTo>
                    <a:pt x="60" y="1"/>
                  </a:lnTo>
                  <a:lnTo>
                    <a:pt x="62" y="1"/>
                  </a:lnTo>
                  <a:lnTo>
                    <a:pt x="64" y="1"/>
                  </a:lnTo>
                  <a:lnTo>
                    <a:pt x="67" y="1"/>
                  </a:lnTo>
                  <a:lnTo>
                    <a:pt x="69" y="1"/>
                  </a:lnTo>
                  <a:lnTo>
                    <a:pt x="73" y="1"/>
                  </a:lnTo>
                  <a:lnTo>
                    <a:pt x="75" y="2"/>
                  </a:lnTo>
                  <a:lnTo>
                    <a:pt x="78" y="2"/>
                  </a:lnTo>
                  <a:lnTo>
                    <a:pt x="80" y="2"/>
                  </a:lnTo>
                  <a:lnTo>
                    <a:pt x="84" y="2"/>
                  </a:lnTo>
                  <a:lnTo>
                    <a:pt x="85" y="4"/>
                  </a:lnTo>
                  <a:lnTo>
                    <a:pt x="88" y="4"/>
                  </a:lnTo>
                  <a:lnTo>
                    <a:pt x="89" y="4"/>
                  </a:lnTo>
                  <a:lnTo>
                    <a:pt x="92" y="4"/>
                  </a:lnTo>
                  <a:lnTo>
                    <a:pt x="92" y="6"/>
                  </a:lnTo>
                  <a:lnTo>
                    <a:pt x="94" y="7"/>
                  </a:lnTo>
                  <a:lnTo>
                    <a:pt x="96" y="9"/>
                  </a:lnTo>
                  <a:lnTo>
                    <a:pt x="97" y="11"/>
                  </a:lnTo>
                  <a:lnTo>
                    <a:pt x="97" y="13"/>
                  </a:lnTo>
                  <a:lnTo>
                    <a:pt x="99" y="15"/>
                  </a:lnTo>
                  <a:lnTo>
                    <a:pt x="100" y="17"/>
                  </a:lnTo>
                  <a:lnTo>
                    <a:pt x="102" y="18"/>
                  </a:lnTo>
                  <a:lnTo>
                    <a:pt x="102" y="21"/>
                  </a:lnTo>
                  <a:lnTo>
                    <a:pt x="103" y="22"/>
                  </a:lnTo>
                  <a:lnTo>
                    <a:pt x="103" y="24"/>
                  </a:lnTo>
                  <a:lnTo>
                    <a:pt x="104" y="26"/>
                  </a:lnTo>
                  <a:lnTo>
                    <a:pt x="104" y="28"/>
                  </a:lnTo>
                  <a:lnTo>
                    <a:pt x="104" y="30"/>
                  </a:lnTo>
                  <a:lnTo>
                    <a:pt x="104" y="31"/>
                  </a:lnTo>
                  <a:lnTo>
                    <a:pt x="104" y="33"/>
                  </a:lnTo>
                  <a:lnTo>
                    <a:pt x="103" y="34"/>
                  </a:lnTo>
                  <a:lnTo>
                    <a:pt x="103" y="36"/>
                  </a:lnTo>
                  <a:lnTo>
                    <a:pt x="101" y="38"/>
                  </a:lnTo>
                  <a:lnTo>
                    <a:pt x="101" y="39"/>
                  </a:lnTo>
                  <a:lnTo>
                    <a:pt x="99" y="41"/>
                  </a:lnTo>
                  <a:lnTo>
                    <a:pt x="99" y="42"/>
                  </a:lnTo>
                  <a:lnTo>
                    <a:pt x="99" y="44"/>
                  </a:lnTo>
                  <a:lnTo>
                    <a:pt x="97" y="46"/>
                  </a:lnTo>
                  <a:lnTo>
                    <a:pt x="96" y="47"/>
                  </a:lnTo>
                  <a:lnTo>
                    <a:pt x="94" y="49"/>
                  </a:lnTo>
                  <a:lnTo>
                    <a:pt x="92" y="49"/>
                  </a:lnTo>
                  <a:lnTo>
                    <a:pt x="91" y="49"/>
                  </a:lnTo>
                  <a:lnTo>
                    <a:pt x="89" y="49"/>
                  </a:lnTo>
                  <a:lnTo>
                    <a:pt x="87" y="49"/>
                  </a:lnTo>
                  <a:lnTo>
                    <a:pt x="85" y="49"/>
                  </a:lnTo>
                  <a:lnTo>
                    <a:pt x="84" y="49"/>
                  </a:lnTo>
                  <a:lnTo>
                    <a:pt x="82" y="49"/>
                  </a:lnTo>
                  <a:lnTo>
                    <a:pt x="81" y="49"/>
                  </a:lnTo>
                  <a:lnTo>
                    <a:pt x="79" y="49"/>
                  </a:lnTo>
                  <a:lnTo>
                    <a:pt x="77" y="49"/>
                  </a:lnTo>
                  <a:lnTo>
                    <a:pt x="76" y="49"/>
                  </a:lnTo>
                  <a:lnTo>
                    <a:pt x="74" y="49"/>
                  </a:lnTo>
                  <a:lnTo>
                    <a:pt x="72" y="49"/>
                  </a:lnTo>
                  <a:lnTo>
                    <a:pt x="70" y="49"/>
                  </a:lnTo>
                  <a:lnTo>
                    <a:pt x="70" y="47"/>
                  </a:lnTo>
                  <a:lnTo>
                    <a:pt x="68" y="47"/>
                  </a:lnTo>
                  <a:lnTo>
                    <a:pt x="68" y="45"/>
                  </a:lnTo>
                  <a:lnTo>
                    <a:pt x="68" y="44"/>
                  </a:lnTo>
                  <a:lnTo>
                    <a:pt x="67" y="44"/>
                  </a:lnTo>
                  <a:lnTo>
                    <a:pt x="67" y="42"/>
                  </a:lnTo>
                  <a:lnTo>
                    <a:pt x="67" y="40"/>
                  </a:lnTo>
                  <a:lnTo>
                    <a:pt x="68" y="39"/>
                  </a:lnTo>
                  <a:lnTo>
                    <a:pt x="69" y="39"/>
                  </a:lnTo>
                  <a:lnTo>
                    <a:pt x="70" y="37"/>
                  </a:lnTo>
                  <a:lnTo>
                    <a:pt x="72" y="37"/>
                  </a:lnTo>
                  <a:lnTo>
                    <a:pt x="73" y="37"/>
                  </a:lnTo>
                  <a:lnTo>
                    <a:pt x="75" y="37"/>
                  </a:lnTo>
                  <a:lnTo>
                    <a:pt x="78" y="35"/>
                  </a:lnTo>
                  <a:lnTo>
                    <a:pt x="80" y="35"/>
                  </a:lnTo>
                  <a:lnTo>
                    <a:pt x="84" y="34"/>
                  </a:lnTo>
                  <a:lnTo>
                    <a:pt x="87" y="34"/>
                  </a:lnTo>
                  <a:lnTo>
                    <a:pt x="91" y="32"/>
                  </a:lnTo>
                  <a:lnTo>
                    <a:pt x="90" y="32"/>
                  </a:lnTo>
                  <a:lnTo>
                    <a:pt x="89" y="32"/>
                  </a:lnTo>
                  <a:lnTo>
                    <a:pt x="89" y="30"/>
                  </a:lnTo>
                  <a:lnTo>
                    <a:pt x="88" y="30"/>
                  </a:lnTo>
                  <a:lnTo>
                    <a:pt x="88" y="28"/>
                  </a:lnTo>
                  <a:lnTo>
                    <a:pt x="86" y="26"/>
                  </a:lnTo>
                  <a:lnTo>
                    <a:pt x="86" y="25"/>
                  </a:lnTo>
                  <a:lnTo>
                    <a:pt x="85" y="25"/>
                  </a:lnTo>
                  <a:lnTo>
                    <a:pt x="85" y="23"/>
                  </a:lnTo>
                  <a:lnTo>
                    <a:pt x="83" y="21"/>
                  </a:lnTo>
                  <a:lnTo>
                    <a:pt x="83" y="20"/>
                  </a:lnTo>
                  <a:lnTo>
                    <a:pt x="82" y="20"/>
                  </a:lnTo>
                  <a:lnTo>
                    <a:pt x="82" y="18"/>
                  </a:lnTo>
                  <a:lnTo>
                    <a:pt x="82" y="17"/>
                  </a:lnTo>
                  <a:lnTo>
                    <a:pt x="72" y="15"/>
                  </a:lnTo>
                  <a:lnTo>
                    <a:pt x="64" y="14"/>
                  </a:lnTo>
                  <a:lnTo>
                    <a:pt x="55" y="15"/>
                  </a:lnTo>
                  <a:lnTo>
                    <a:pt x="48" y="15"/>
                  </a:lnTo>
                  <a:lnTo>
                    <a:pt x="40" y="18"/>
                  </a:lnTo>
                  <a:lnTo>
                    <a:pt x="34" y="20"/>
                  </a:lnTo>
                  <a:lnTo>
                    <a:pt x="28" y="23"/>
                  </a:lnTo>
                  <a:lnTo>
                    <a:pt x="22" y="25"/>
                  </a:lnTo>
                  <a:lnTo>
                    <a:pt x="17" y="28"/>
                  </a:lnTo>
                  <a:lnTo>
                    <a:pt x="12" y="32"/>
                  </a:lnTo>
                  <a:lnTo>
                    <a:pt x="9" y="36"/>
                  </a:lnTo>
                  <a:lnTo>
                    <a:pt x="6" y="37"/>
                  </a:lnTo>
                  <a:lnTo>
                    <a:pt x="3" y="40"/>
                  </a:lnTo>
                  <a:lnTo>
                    <a:pt x="1" y="41"/>
                  </a:lnTo>
                  <a:lnTo>
                    <a:pt x="0" y="42"/>
                  </a:lnTo>
                  <a:lnTo>
                    <a:pt x="0" y="41"/>
                  </a:lnTo>
                </a:path>
              </a:pathLst>
            </a:custGeom>
            <a:solidFill>
              <a:srgbClr val="F8F8F8"/>
            </a:solidFill>
            <a:ln w="6350">
              <a:solidFill>
                <a:srgbClr val="DDDDDD"/>
              </a:solidFill>
              <a:round/>
              <a:headEnd/>
              <a:tailEnd/>
            </a:ln>
          </p:spPr>
          <p:txBody>
            <a:bodyPr/>
            <a:lstStyle/>
            <a:p>
              <a:endParaRPr lang="it-IT"/>
            </a:p>
          </p:txBody>
        </p:sp>
        <p:sp>
          <p:nvSpPr>
            <p:cNvPr id="17461" name="Freeform 41"/>
            <p:cNvSpPr>
              <a:spLocks/>
            </p:cNvSpPr>
            <p:nvPr/>
          </p:nvSpPr>
          <p:spPr bwMode="auto">
            <a:xfrm>
              <a:off x="3311" y="1351"/>
              <a:ext cx="113" cy="73"/>
            </a:xfrm>
            <a:custGeom>
              <a:avLst/>
              <a:gdLst>
                <a:gd name="T0" fmla="*/ 420 w 57"/>
                <a:gd name="T1" fmla="*/ 1 h 78"/>
                <a:gd name="T2" fmla="*/ 389 w 57"/>
                <a:gd name="T3" fmla="*/ 6 h 78"/>
                <a:gd name="T4" fmla="*/ 319 w 57"/>
                <a:gd name="T5" fmla="*/ 8 h 78"/>
                <a:gd name="T6" fmla="*/ 248 w 57"/>
                <a:gd name="T7" fmla="*/ 14 h 78"/>
                <a:gd name="T8" fmla="*/ 172 w 57"/>
                <a:gd name="T9" fmla="*/ 21 h 78"/>
                <a:gd name="T10" fmla="*/ 87 w 57"/>
                <a:gd name="T11" fmla="*/ 26 h 78"/>
                <a:gd name="T12" fmla="*/ 32 w 57"/>
                <a:gd name="T13" fmla="*/ 31 h 78"/>
                <a:gd name="T14" fmla="*/ 0 w 57"/>
                <a:gd name="T15" fmla="*/ 34 h 78"/>
                <a:gd name="T16" fmla="*/ 16 w 57"/>
                <a:gd name="T17" fmla="*/ 36 h 78"/>
                <a:gd name="T18" fmla="*/ 40 w 57"/>
                <a:gd name="T19" fmla="*/ 42 h 78"/>
                <a:gd name="T20" fmla="*/ 56 w 57"/>
                <a:gd name="T21" fmla="*/ 46 h 78"/>
                <a:gd name="T22" fmla="*/ 48 w 57"/>
                <a:gd name="T23" fmla="*/ 51 h 78"/>
                <a:gd name="T24" fmla="*/ 40 w 57"/>
                <a:gd name="T25" fmla="*/ 56 h 78"/>
                <a:gd name="T26" fmla="*/ 16 w 57"/>
                <a:gd name="T27" fmla="*/ 60 h 78"/>
                <a:gd name="T28" fmla="*/ 0 w 57"/>
                <a:gd name="T29" fmla="*/ 62 h 78"/>
                <a:gd name="T30" fmla="*/ 0 w 57"/>
                <a:gd name="T31" fmla="*/ 63 h 78"/>
                <a:gd name="T32" fmla="*/ 0 w 57"/>
                <a:gd name="T33" fmla="*/ 62 h 78"/>
                <a:gd name="T34" fmla="*/ 40 w 57"/>
                <a:gd name="T35" fmla="*/ 58 h 78"/>
                <a:gd name="T36" fmla="*/ 95 w 57"/>
                <a:gd name="T37" fmla="*/ 49 h 78"/>
                <a:gd name="T38" fmla="*/ 172 w 57"/>
                <a:gd name="T39" fmla="*/ 37 h 78"/>
                <a:gd name="T40" fmla="*/ 248 w 57"/>
                <a:gd name="T41" fmla="*/ 26 h 78"/>
                <a:gd name="T42" fmla="*/ 319 w 57"/>
                <a:gd name="T43" fmla="*/ 15 h 78"/>
                <a:gd name="T44" fmla="*/ 389 w 57"/>
                <a:gd name="T45" fmla="*/ 7 h 78"/>
                <a:gd name="T46" fmla="*/ 420 w 57"/>
                <a:gd name="T47" fmla="*/ 1 h 78"/>
                <a:gd name="T48" fmla="*/ 436 w 57"/>
                <a:gd name="T49" fmla="*/ 0 h 78"/>
                <a:gd name="T50" fmla="*/ 436 w 57"/>
                <a:gd name="T51" fmla="*/ 0 h 78"/>
                <a:gd name="T52" fmla="*/ 436 w 57"/>
                <a:gd name="T53" fmla="*/ 0 h 78"/>
                <a:gd name="T54" fmla="*/ 436 w 57"/>
                <a:gd name="T55" fmla="*/ 0 h 78"/>
                <a:gd name="T56" fmla="*/ 436 w 57"/>
                <a:gd name="T57" fmla="*/ 0 h 78"/>
                <a:gd name="T58" fmla="*/ 436 w 57"/>
                <a:gd name="T59" fmla="*/ 0 h 78"/>
                <a:gd name="T60" fmla="*/ 436 w 57"/>
                <a:gd name="T61" fmla="*/ 0 h 78"/>
                <a:gd name="T62" fmla="*/ 436 w 57"/>
                <a:gd name="T63" fmla="*/ 0 h 78"/>
                <a:gd name="T64" fmla="*/ 436 w 5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7"/>
                <a:gd name="T100" fmla="*/ 0 h 78"/>
                <a:gd name="T101" fmla="*/ 57 w 5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7" h="78">
                  <a:moveTo>
                    <a:pt x="56" y="0"/>
                  </a:moveTo>
                  <a:lnTo>
                    <a:pt x="54" y="1"/>
                  </a:lnTo>
                  <a:lnTo>
                    <a:pt x="53" y="2"/>
                  </a:lnTo>
                  <a:lnTo>
                    <a:pt x="50" y="6"/>
                  </a:lnTo>
                  <a:lnTo>
                    <a:pt x="47" y="7"/>
                  </a:lnTo>
                  <a:lnTo>
                    <a:pt x="41" y="11"/>
                  </a:lnTo>
                  <a:lnTo>
                    <a:pt x="37" y="14"/>
                  </a:lnTo>
                  <a:lnTo>
                    <a:pt x="32" y="17"/>
                  </a:lnTo>
                  <a:lnTo>
                    <a:pt x="27" y="20"/>
                  </a:lnTo>
                  <a:lnTo>
                    <a:pt x="22" y="25"/>
                  </a:lnTo>
                  <a:lnTo>
                    <a:pt x="17" y="29"/>
                  </a:lnTo>
                  <a:lnTo>
                    <a:pt x="11" y="32"/>
                  </a:lnTo>
                  <a:lnTo>
                    <a:pt x="8" y="35"/>
                  </a:lnTo>
                  <a:lnTo>
                    <a:pt x="4" y="37"/>
                  </a:lnTo>
                  <a:lnTo>
                    <a:pt x="2" y="39"/>
                  </a:lnTo>
                  <a:lnTo>
                    <a:pt x="0" y="41"/>
                  </a:lnTo>
                  <a:lnTo>
                    <a:pt x="2" y="44"/>
                  </a:lnTo>
                  <a:lnTo>
                    <a:pt x="5" y="47"/>
                  </a:lnTo>
                  <a:lnTo>
                    <a:pt x="5" y="51"/>
                  </a:lnTo>
                  <a:lnTo>
                    <a:pt x="7" y="52"/>
                  </a:lnTo>
                  <a:lnTo>
                    <a:pt x="7" y="56"/>
                  </a:lnTo>
                  <a:lnTo>
                    <a:pt x="7" y="59"/>
                  </a:lnTo>
                  <a:lnTo>
                    <a:pt x="6" y="63"/>
                  </a:lnTo>
                  <a:lnTo>
                    <a:pt x="6" y="65"/>
                  </a:lnTo>
                  <a:lnTo>
                    <a:pt x="5" y="68"/>
                  </a:lnTo>
                  <a:lnTo>
                    <a:pt x="4" y="70"/>
                  </a:lnTo>
                  <a:lnTo>
                    <a:pt x="2" y="73"/>
                  </a:lnTo>
                  <a:lnTo>
                    <a:pt x="2" y="74"/>
                  </a:lnTo>
                  <a:lnTo>
                    <a:pt x="0" y="76"/>
                  </a:lnTo>
                  <a:lnTo>
                    <a:pt x="0" y="77"/>
                  </a:lnTo>
                  <a:lnTo>
                    <a:pt x="0" y="76"/>
                  </a:lnTo>
                  <a:lnTo>
                    <a:pt x="2" y="74"/>
                  </a:lnTo>
                  <a:lnTo>
                    <a:pt x="5" y="70"/>
                  </a:lnTo>
                  <a:lnTo>
                    <a:pt x="8" y="65"/>
                  </a:lnTo>
                  <a:lnTo>
                    <a:pt x="12" y="60"/>
                  </a:lnTo>
                  <a:lnTo>
                    <a:pt x="17" y="52"/>
                  </a:lnTo>
                  <a:lnTo>
                    <a:pt x="22" y="45"/>
                  </a:lnTo>
                  <a:lnTo>
                    <a:pt x="28" y="38"/>
                  </a:lnTo>
                  <a:lnTo>
                    <a:pt x="32" y="32"/>
                  </a:lnTo>
                  <a:lnTo>
                    <a:pt x="37" y="25"/>
                  </a:lnTo>
                  <a:lnTo>
                    <a:pt x="41" y="18"/>
                  </a:lnTo>
                  <a:lnTo>
                    <a:pt x="47" y="12"/>
                  </a:lnTo>
                  <a:lnTo>
                    <a:pt x="50" y="8"/>
                  </a:lnTo>
                  <a:lnTo>
                    <a:pt x="53" y="3"/>
                  </a:lnTo>
                  <a:lnTo>
                    <a:pt x="54" y="1"/>
                  </a:lnTo>
                  <a:lnTo>
                    <a:pt x="56" y="0"/>
                  </a:lnTo>
                </a:path>
              </a:pathLst>
            </a:custGeom>
            <a:solidFill>
              <a:srgbClr val="F8F8F8"/>
            </a:solidFill>
            <a:ln w="9048">
              <a:solidFill>
                <a:srgbClr val="DDDDDD"/>
              </a:solidFill>
              <a:round/>
              <a:headEnd/>
              <a:tailEnd/>
            </a:ln>
          </p:spPr>
          <p:txBody>
            <a:bodyPr/>
            <a:lstStyle/>
            <a:p>
              <a:endParaRPr lang="it-IT"/>
            </a:p>
          </p:txBody>
        </p:sp>
        <p:sp>
          <p:nvSpPr>
            <p:cNvPr id="17462" name="Freeform 42"/>
            <p:cNvSpPr>
              <a:spLocks/>
            </p:cNvSpPr>
            <p:nvPr/>
          </p:nvSpPr>
          <p:spPr bwMode="auto">
            <a:xfrm>
              <a:off x="2840" y="1351"/>
              <a:ext cx="116" cy="73"/>
            </a:xfrm>
            <a:custGeom>
              <a:avLst/>
              <a:gdLst>
                <a:gd name="T0" fmla="*/ 0 w 59"/>
                <a:gd name="T1" fmla="*/ 1 h 78"/>
                <a:gd name="T2" fmla="*/ 39 w 59"/>
                <a:gd name="T3" fmla="*/ 6 h 78"/>
                <a:gd name="T4" fmla="*/ 92 w 59"/>
                <a:gd name="T5" fmla="*/ 8 h 78"/>
                <a:gd name="T6" fmla="*/ 173 w 59"/>
                <a:gd name="T7" fmla="*/ 14 h 78"/>
                <a:gd name="T8" fmla="*/ 252 w 59"/>
                <a:gd name="T9" fmla="*/ 21 h 78"/>
                <a:gd name="T10" fmla="*/ 328 w 59"/>
                <a:gd name="T11" fmla="*/ 26 h 78"/>
                <a:gd name="T12" fmla="*/ 387 w 59"/>
                <a:gd name="T13" fmla="*/ 31 h 78"/>
                <a:gd name="T14" fmla="*/ 433 w 59"/>
                <a:gd name="T15" fmla="*/ 33 h 78"/>
                <a:gd name="T16" fmla="*/ 409 w 59"/>
                <a:gd name="T17" fmla="*/ 36 h 78"/>
                <a:gd name="T18" fmla="*/ 372 w 59"/>
                <a:gd name="T19" fmla="*/ 41 h 78"/>
                <a:gd name="T20" fmla="*/ 364 w 59"/>
                <a:gd name="T21" fmla="*/ 45 h 78"/>
                <a:gd name="T22" fmla="*/ 364 w 59"/>
                <a:gd name="T23" fmla="*/ 51 h 78"/>
                <a:gd name="T24" fmla="*/ 372 w 59"/>
                <a:gd name="T25" fmla="*/ 55 h 78"/>
                <a:gd name="T26" fmla="*/ 387 w 59"/>
                <a:gd name="T27" fmla="*/ 59 h 78"/>
                <a:gd name="T28" fmla="*/ 395 w 59"/>
                <a:gd name="T29" fmla="*/ 62 h 78"/>
                <a:gd name="T30" fmla="*/ 409 w 59"/>
                <a:gd name="T31" fmla="*/ 63 h 78"/>
                <a:gd name="T32" fmla="*/ 409 w 59"/>
                <a:gd name="T33" fmla="*/ 62 h 78"/>
                <a:gd name="T34" fmla="*/ 372 w 59"/>
                <a:gd name="T35" fmla="*/ 58 h 78"/>
                <a:gd name="T36" fmla="*/ 313 w 59"/>
                <a:gd name="T37" fmla="*/ 49 h 78"/>
                <a:gd name="T38" fmla="*/ 236 w 59"/>
                <a:gd name="T39" fmla="*/ 37 h 78"/>
                <a:gd name="T40" fmla="*/ 167 w 59"/>
                <a:gd name="T41" fmla="*/ 26 h 78"/>
                <a:gd name="T42" fmla="*/ 85 w 59"/>
                <a:gd name="T43" fmla="*/ 15 h 78"/>
                <a:gd name="T44" fmla="*/ 31 w 59"/>
                <a:gd name="T45" fmla="*/ 7 h 78"/>
                <a:gd name="T46" fmla="*/ 0 w 59"/>
                <a:gd name="T47" fmla="*/ 1 h 78"/>
                <a:gd name="T48" fmla="*/ 0 w 59"/>
                <a:gd name="T49" fmla="*/ 0 h 78"/>
                <a:gd name="T50" fmla="*/ 0 w 59"/>
                <a:gd name="T51" fmla="*/ 0 h 78"/>
                <a:gd name="T52" fmla="*/ 0 w 59"/>
                <a:gd name="T53" fmla="*/ 0 h 78"/>
                <a:gd name="T54" fmla="*/ 0 w 59"/>
                <a:gd name="T55" fmla="*/ 0 h 78"/>
                <a:gd name="T56" fmla="*/ 0 w 59"/>
                <a:gd name="T57" fmla="*/ 0 h 78"/>
                <a:gd name="T58" fmla="*/ 0 w 59"/>
                <a:gd name="T59" fmla="*/ 0 h 78"/>
                <a:gd name="T60" fmla="*/ 0 w 59"/>
                <a:gd name="T61" fmla="*/ 0 h 78"/>
                <a:gd name="T62" fmla="*/ 0 w 59"/>
                <a:gd name="T63" fmla="*/ 0 h 78"/>
                <a:gd name="T64" fmla="*/ 0 w 59"/>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9"/>
                <a:gd name="T100" fmla="*/ 0 h 78"/>
                <a:gd name="T101" fmla="*/ 59 w 59"/>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9" h="78">
                  <a:moveTo>
                    <a:pt x="0" y="0"/>
                  </a:moveTo>
                  <a:lnTo>
                    <a:pt x="0" y="1"/>
                  </a:lnTo>
                  <a:lnTo>
                    <a:pt x="2" y="2"/>
                  </a:lnTo>
                  <a:lnTo>
                    <a:pt x="5" y="6"/>
                  </a:lnTo>
                  <a:lnTo>
                    <a:pt x="9" y="7"/>
                  </a:lnTo>
                  <a:lnTo>
                    <a:pt x="12" y="11"/>
                  </a:lnTo>
                  <a:lnTo>
                    <a:pt x="18" y="14"/>
                  </a:lnTo>
                  <a:lnTo>
                    <a:pt x="23" y="17"/>
                  </a:lnTo>
                  <a:lnTo>
                    <a:pt x="29" y="20"/>
                  </a:lnTo>
                  <a:lnTo>
                    <a:pt x="33" y="25"/>
                  </a:lnTo>
                  <a:lnTo>
                    <a:pt x="39" y="28"/>
                  </a:lnTo>
                  <a:lnTo>
                    <a:pt x="43" y="32"/>
                  </a:lnTo>
                  <a:lnTo>
                    <a:pt x="48" y="34"/>
                  </a:lnTo>
                  <a:lnTo>
                    <a:pt x="51" y="37"/>
                  </a:lnTo>
                  <a:lnTo>
                    <a:pt x="55" y="39"/>
                  </a:lnTo>
                  <a:lnTo>
                    <a:pt x="57" y="40"/>
                  </a:lnTo>
                  <a:lnTo>
                    <a:pt x="58" y="40"/>
                  </a:lnTo>
                  <a:lnTo>
                    <a:pt x="54" y="44"/>
                  </a:lnTo>
                  <a:lnTo>
                    <a:pt x="51" y="47"/>
                  </a:lnTo>
                  <a:lnTo>
                    <a:pt x="49" y="50"/>
                  </a:lnTo>
                  <a:lnTo>
                    <a:pt x="49" y="52"/>
                  </a:lnTo>
                  <a:lnTo>
                    <a:pt x="48" y="55"/>
                  </a:lnTo>
                  <a:lnTo>
                    <a:pt x="48" y="58"/>
                  </a:lnTo>
                  <a:lnTo>
                    <a:pt x="48" y="62"/>
                  </a:lnTo>
                  <a:lnTo>
                    <a:pt x="49" y="64"/>
                  </a:lnTo>
                  <a:lnTo>
                    <a:pt x="49" y="67"/>
                  </a:lnTo>
                  <a:lnTo>
                    <a:pt x="51" y="70"/>
                  </a:lnTo>
                  <a:lnTo>
                    <a:pt x="51" y="72"/>
                  </a:lnTo>
                  <a:lnTo>
                    <a:pt x="52" y="74"/>
                  </a:lnTo>
                  <a:lnTo>
                    <a:pt x="52" y="76"/>
                  </a:lnTo>
                  <a:lnTo>
                    <a:pt x="54" y="77"/>
                  </a:lnTo>
                  <a:lnTo>
                    <a:pt x="55" y="77"/>
                  </a:lnTo>
                  <a:lnTo>
                    <a:pt x="54" y="76"/>
                  </a:lnTo>
                  <a:lnTo>
                    <a:pt x="52" y="74"/>
                  </a:lnTo>
                  <a:lnTo>
                    <a:pt x="49" y="70"/>
                  </a:lnTo>
                  <a:lnTo>
                    <a:pt x="46" y="65"/>
                  </a:lnTo>
                  <a:lnTo>
                    <a:pt x="41" y="60"/>
                  </a:lnTo>
                  <a:lnTo>
                    <a:pt x="37" y="52"/>
                  </a:lnTo>
                  <a:lnTo>
                    <a:pt x="31" y="45"/>
                  </a:lnTo>
                  <a:lnTo>
                    <a:pt x="27" y="38"/>
                  </a:lnTo>
                  <a:lnTo>
                    <a:pt x="22" y="32"/>
                  </a:lnTo>
                  <a:lnTo>
                    <a:pt x="17" y="25"/>
                  </a:lnTo>
                  <a:lnTo>
                    <a:pt x="11" y="18"/>
                  </a:lnTo>
                  <a:lnTo>
                    <a:pt x="8" y="12"/>
                  </a:lnTo>
                  <a:lnTo>
                    <a:pt x="4" y="8"/>
                  </a:lnTo>
                  <a:lnTo>
                    <a:pt x="2" y="3"/>
                  </a:lnTo>
                  <a:lnTo>
                    <a:pt x="0" y="1"/>
                  </a:lnTo>
                  <a:lnTo>
                    <a:pt x="0" y="0"/>
                  </a:lnTo>
                </a:path>
              </a:pathLst>
            </a:custGeom>
            <a:solidFill>
              <a:srgbClr val="F8F8F8"/>
            </a:solidFill>
            <a:ln w="9048">
              <a:solidFill>
                <a:srgbClr val="DDDDDD"/>
              </a:solidFill>
              <a:round/>
              <a:headEnd/>
              <a:tailEnd/>
            </a:ln>
          </p:spPr>
          <p:txBody>
            <a:bodyPr/>
            <a:lstStyle/>
            <a:p>
              <a:endParaRPr lang="it-IT"/>
            </a:p>
          </p:txBody>
        </p:sp>
        <p:sp>
          <p:nvSpPr>
            <p:cNvPr id="17463" name="Freeform 43"/>
            <p:cNvSpPr>
              <a:spLocks/>
            </p:cNvSpPr>
            <p:nvPr/>
          </p:nvSpPr>
          <p:spPr bwMode="auto">
            <a:xfrm>
              <a:off x="3024" y="1383"/>
              <a:ext cx="71" cy="37"/>
            </a:xfrm>
            <a:custGeom>
              <a:avLst/>
              <a:gdLst>
                <a:gd name="T0" fmla="*/ 0 w 36"/>
                <a:gd name="T1" fmla="*/ 7 h 39"/>
                <a:gd name="T2" fmla="*/ 16 w 36"/>
                <a:gd name="T3" fmla="*/ 6 h 39"/>
                <a:gd name="T4" fmla="*/ 47 w 36"/>
                <a:gd name="T5" fmla="*/ 3 h 39"/>
                <a:gd name="T6" fmla="*/ 77 w 36"/>
                <a:gd name="T7" fmla="*/ 3 h 39"/>
                <a:gd name="T8" fmla="*/ 124 w 36"/>
                <a:gd name="T9" fmla="*/ 1 h 39"/>
                <a:gd name="T10" fmla="*/ 152 w 36"/>
                <a:gd name="T11" fmla="*/ 1 h 39"/>
                <a:gd name="T12" fmla="*/ 183 w 36"/>
                <a:gd name="T13" fmla="*/ 1 h 39"/>
                <a:gd name="T14" fmla="*/ 213 w 36"/>
                <a:gd name="T15" fmla="*/ 4 h 39"/>
                <a:gd name="T16" fmla="*/ 237 w 36"/>
                <a:gd name="T17" fmla="*/ 7 h 39"/>
                <a:gd name="T18" fmla="*/ 252 w 36"/>
                <a:gd name="T19" fmla="*/ 10 h 39"/>
                <a:gd name="T20" fmla="*/ 268 w 36"/>
                <a:gd name="T21" fmla="*/ 15 h 39"/>
                <a:gd name="T22" fmla="*/ 260 w 36"/>
                <a:gd name="T23" fmla="*/ 20 h 39"/>
                <a:gd name="T24" fmla="*/ 252 w 36"/>
                <a:gd name="T25" fmla="*/ 25 h 39"/>
                <a:gd name="T26" fmla="*/ 237 w 36"/>
                <a:gd name="T27" fmla="*/ 27 h 39"/>
                <a:gd name="T28" fmla="*/ 221 w 36"/>
                <a:gd name="T29" fmla="*/ 29 h 39"/>
                <a:gd name="T30" fmla="*/ 183 w 36"/>
                <a:gd name="T31" fmla="*/ 31 h 39"/>
                <a:gd name="T32" fmla="*/ 132 w 36"/>
                <a:gd name="T33" fmla="*/ 32 h 39"/>
                <a:gd name="T34" fmla="*/ 77 w 36"/>
                <a:gd name="T35" fmla="*/ 30 h 39"/>
                <a:gd name="T36" fmla="*/ 47 w 36"/>
                <a:gd name="T37" fmla="*/ 27 h 39"/>
                <a:gd name="T38" fmla="*/ 24 w 36"/>
                <a:gd name="T39" fmla="*/ 25 h 39"/>
                <a:gd name="T40" fmla="*/ 16 w 36"/>
                <a:gd name="T41" fmla="*/ 22 h 39"/>
                <a:gd name="T42" fmla="*/ 16 w 36"/>
                <a:gd name="T43" fmla="*/ 19 h 39"/>
                <a:gd name="T44" fmla="*/ 32 w 36"/>
                <a:gd name="T45" fmla="*/ 14 h 39"/>
                <a:gd name="T46" fmla="*/ 47 w 36"/>
                <a:gd name="T47" fmla="*/ 13 h 39"/>
                <a:gd name="T48" fmla="*/ 77 w 36"/>
                <a:gd name="T49" fmla="*/ 12 h 39"/>
                <a:gd name="T50" fmla="*/ 93 w 36"/>
                <a:gd name="T51" fmla="*/ 12 h 39"/>
                <a:gd name="T52" fmla="*/ 116 w 36"/>
                <a:gd name="T53" fmla="*/ 12 h 39"/>
                <a:gd name="T54" fmla="*/ 116 w 36"/>
                <a:gd name="T55" fmla="*/ 13 h 39"/>
                <a:gd name="T56" fmla="*/ 101 w 36"/>
                <a:gd name="T57" fmla="*/ 15 h 39"/>
                <a:gd name="T58" fmla="*/ 93 w 36"/>
                <a:gd name="T59" fmla="*/ 18 h 39"/>
                <a:gd name="T60" fmla="*/ 93 w 36"/>
                <a:gd name="T61" fmla="*/ 20 h 39"/>
                <a:gd name="T62" fmla="*/ 93 w 36"/>
                <a:gd name="T63" fmla="*/ 20 h 39"/>
                <a:gd name="T64" fmla="*/ 93 w 36"/>
                <a:gd name="T65" fmla="*/ 25 h 39"/>
                <a:gd name="T66" fmla="*/ 101 w 36"/>
                <a:gd name="T67" fmla="*/ 27 h 39"/>
                <a:gd name="T68" fmla="*/ 132 w 36"/>
                <a:gd name="T69" fmla="*/ 27 h 39"/>
                <a:gd name="T70" fmla="*/ 140 w 36"/>
                <a:gd name="T71" fmla="*/ 27 h 39"/>
                <a:gd name="T72" fmla="*/ 152 w 36"/>
                <a:gd name="T73" fmla="*/ 27 h 39"/>
                <a:gd name="T74" fmla="*/ 176 w 36"/>
                <a:gd name="T75" fmla="*/ 27 h 39"/>
                <a:gd name="T76" fmla="*/ 221 w 36"/>
                <a:gd name="T77" fmla="*/ 22 h 39"/>
                <a:gd name="T78" fmla="*/ 221 w 36"/>
                <a:gd name="T79" fmla="*/ 17 h 39"/>
                <a:gd name="T80" fmla="*/ 199 w 36"/>
                <a:gd name="T81" fmla="*/ 10 h 39"/>
                <a:gd name="T82" fmla="*/ 152 w 36"/>
                <a:gd name="T83" fmla="*/ 9 h 39"/>
                <a:gd name="T84" fmla="*/ 116 w 36"/>
                <a:gd name="T85" fmla="*/ 6 h 39"/>
                <a:gd name="T86" fmla="*/ 71 w 36"/>
                <a:gd name="T87" fmla="*/ 7 h 39"/>
                <a:gd name="T88" fmla="*/ 39 w 36"/>
                <a:gd name="T89" fmla="*/ 7 h 39"/>
                <a:gd name="T90" fmla="*/ 16 w 36"/>
                <a:gd name="T91" fmla="*/ 7 h 39"/>
                <a:gd name="T92" fmla="*/ 8 w 36"/>
                <a:gd name="T93" fmla="*/ 7 h 39"/>
                <a:gd name="T94" fmla="*/ 0 w 36"/>
                <a:gd name="T95" fmla="*/ 7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39"/>
                <a:gd name="T146" fmla="*/ 36 w 36"/>
                <a:gd name="T147" fmla="*/ 39 h 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39">
                  <a:moveTo>
                    <a:pt x="0" y="7"/>
                  </a:moveTo>
                  <a:lnTo>
                    <a:pt x="0" y="7"/>
                  </a:lnTo>
                  <a:lnTo>
                    <a:pt x="2" y="6"/>
                  </a:lnTo>
                  <a:lnTo>
                    <a:pt x="3" y="5"/>
                  </a:lnTo>
                  <a:lnTo>
                    <a:pt x="5" y="5"/>
                  </a:lnTo>
                  <a:lnTo>
                    <a:pt x="6" y="3"/>
                  </a:lnTo>
                  <a:lnTo>
                    <a:pt x="7" y="3"/>
                  </a:lnTo>
                  <a:lnTo>
                    <a:pt x="9" y="3"/>
                  </a:lnTo>
                  <a:lnTo>
                    <a:pt x="10" y="3"/>
                  </a:lnTo>
                  <a:lnTo>
                    <a:pt x="12" y="1"/>
                  </a:lnTo>
                  <a:lnTo>
                    <a:pt x="14" y="1"/>
                  </a:lnTo>
                  <a:lnTo>
                    <a:pt x="16" y="1"/>
                  </a:lnTo>
                  <a:lnTo>
                    <a:pt x="18" y="1"/>
                  </a:lnTo>
                  <a:lnTo>
                    <a:pt x="20" y="0"/>
                  </a:lnTo>
                  <a:lnTo>
                    <a:pt x="20" y="1"/>
                  </a:lnTo>
                  <a:lnTo>
                    <a:pt x="21" y="1"/>
                  </a:lnTo>
                  <a:lnTo>
                    <a:pt x="22" y="1"/>
                  </a:lnTo>
                  <a:lnTo>
                    <a:pt x="24" y="1"/>
                  </a:lnTo>
                  <a:lnTo>
                    <a:pt x="24" y="2"/>
                  </a:lnTo>
                  <a:lnTo>
                    <a:pt x="26" y="2"/>
                  </a:lnTo>
                  <a:lnTo>
                    <a:pt x="28" y="4"/>
                  </a:lnTo>
                  <a:lnTo>
                    <a:pt x="29" y="4"/>
                  </a:lnTo>
                  <a:lnTo>
                    <a:pt x="29" y="6"/>
                  </a:lnTo>
                  <a:lnTo>
                    <a:pt x="31" y="7"/>
                  </a:lnTo>
                  <a:lnTo>
                    <a:pt x="31" y="9"/>
                  </a:lnTo>
                  <a:lnTo>
                    <a:pt x="33" y="10"/>
                  </a:lnTo>
                  <a:lnTo>
                    <a:pt x="33" y="13"/>
                  </a:lnTo>
                  <a:lnTo>
                    <a:pt x="34" y="15"/>
                  </a:lnTo>
                  <a:lnTo>
                    <a:pt x="34" y="17"/>
                  </a:lnTo>
                  <a:lnTo>
                    <a:pt x="35" y="18"/>
                  </a:lnTo>
                  <a:lnTo>
                    <a:pt x="34" y="20"/>
                  </a:lnTo>
                  <a:lnTo>
                    <a:pt x="34" y="22"/>
                  </a:lnTo>
                  <a:lnTo>
                    <a:pt x="34" y="23"/>
                  </a:lnTo>
                  <a:lnTo>
                    <a:pt x="34" y="24"/>
                  </a:lnTo>
                  <a:lnTo>
                    <a:pt x="33" y="26"/>
                  </a:lnTo>
                  <a:lnTo>
                    <a:pt x="33" y="28"/>
                  </a:lnTo>
                  <a:lnTo>
                    <a:pt x="33" y="30"/>
                  </a:lnTo>
                  <a:lnTo>
                    <a:pt x="31" y="32"/>
                  </a:lnTo>
                  <a:lnTo>
                    <a:pt x="31" y="33"/>
                  </a:lnTo>
                  <a:lnTo>
                    <a:pt x="29" y="35"/>
                  </a:lnTo>
                  <a:lnTo>
                    <a:pt x="28" y="37"/>
                  </a:lnTo>
                  <a:lnTo>
                    <a:pt x="26" y="37"/>
                  </a:lnTo>
                  <a:lnTo>
                    <a:pt x="24" y="37"/>
                  </a:lnTo>
                  <a:lnTo>
                    <a:pt x="22" y="37"/>
                  </a:lnTo>
                  <a:lnTo>
                    <a:pt x="19" y="38"/>
                  </a:lnTo>
                  <a:lnTo>
                    <a:pt x="17" y="38"/>
                  </a:lnTo>
                  <a:lnTo>
                    <a:pt x="14" y="38"/>
                  </a:lnTo>
                  <a:lnTo>
                    <a:pt x="12" y="36"/>
                  </a:lnTo>
                  <a:lnTo>
                    <a:pt x="10" y="36"/>
                  </a:lnTo>
                  <a:lnTo>
                    <a:pt x="9" y="34"/>
                  </a:lnTo>
                  <a:lnTo>
                    <a:pt x="7" y="33"/>
                  </a:lnTo>
                  <a:lnTo>
                    <a:pt x="6" y="31"/>
                  </a:lnTo>
                  <a:lnTo>
                    <a:pt x="5" y="31"/>
                  </a:lnTo>
                  <a:lnTo>
                    <a:pt x="4" y="30"/>
                  </a:lnTo>
                  <a:lnTo>
                    <a:pt x="3" y="28"/>
                  </a:lnTo>
                  <a:lnTo>
                    <a:pt x="3" y="26"/>
                  </a:lnTo>
                  <a:lnTo>
                    <a:pt x="2" y="26"/>
                  </a:lnTo>
                  <a:lnTo>
                    <a:pt x="2" y="25"/>
                  </a:lnTo>
                  <a:lnTo>
                    <a:pt x="2" y="24"/>
                  </a:lnTo>
                  <a:lnTo>
                    <a:pt x="2" y="22"/>
                  </a:lnTo>
                  <a:lnTo>
                    <a:pt x="2" y="20"/>
                  </a:lnTo>
                  <a:lnTo>
                    <a:pt x="2" y="18"/>
                  </a:lnTo>
                  <a:lnTo>
                    <a:pt x="4" y="17"/>
                  </a:lnTo>
                  <a:lnTo>
                    <a:pt x="6" y="16"/>
                  </a:lnTo>
                  <a:lnTo>
                    <a:pt x="8" y="14"/>
                  </a:lnTo>
                  <a:lnTo>
                    <a:pt x="8" y="15"/>
                  </a:lnTo>
                  <a:lnTo>
                    <a:pt x="10" y="15"/>
                  </a:lnTo>
                  <a:lnTo>
                    <a:pt x="12" y="15"/>
                  </a:lnTo>
                  <a:lnTo>
                    <a:pt x="13" y="15"/>
                  </a:lnTo>
                  <a:lnTo>
                    <a:pt x="15" y="15"/>
                  </a:lnTo>
                  <a:lnTo>
                    <a:pt x="15" y="16"/>
                  </a:lnTo>
                  <a:lnTo>
                    <a:pt x="13" y="18"/>
                  </a:lnTo>
                  <a:lnTo>
                    <a:pt x="13" y="19"/>
                  </a:lnTo>
                  <a:lnTo>
                    <a:pt x="12" y="21"/>
                  </a:lnTo>
                  <a:lnTo>
                    <a:pt x="12" y="23"/>
                  </a:lnTo>
                  <a:lnTo>
                    <a:pt x="12" y="26"/>
                  </a:lnTo>
                  <a:lnTo>
                    <a:pt x="12" y="28"/>
                  </a:lnTo>
                  <a:lnTo>
                    <a:pt x="12" y="30"/>
                  </a:lnTo>
                  <a:lnTo>
                    <a:pt x="13" y="31"/>
                  </a:lnTo>
                  <a:lnTo>
                    <a:pt x="13" y="32"/>
                  </a:lnTo>
                  <a:lnTo>
                    <a:pt x="15" y="32"/>
                  </a:lnTo>
                  <a:lnTo>
                    <a:pt x="17" y="32"/>
                  </a:lnTo>
                  <a:lnTo>
                    <a:pt x="18" y="32"/>
                  </a:lnTo>
                  <a:lnTo>
                    <a:pt x="20" y="32"/>
                  </a:lnTo>
                  <a:lnTo>
                    <a:pt x="21" y="31"/>
                  </a:lnTo>
                  <a:lnTo>
                    <a:pt x="23" y="31"/>
                  </a:lnTo>
                  <a:lnTo>
                    <a:pt x="26" y="29"/>
                  </a:lnTo>
                  <a:lnTo>
                    <a:pt x="28" y="27"/>
                  </a:lnTo>
                  <a:lnTo>
                    <a:pt x="29" y="25"/>
                  </a:lnTo>
                  <a:lnTo>
                    <a:pt x="29" y="23"/>
                  </a:lnTo>
                  <a:lnTo>
                    <a:pt x="29" y="22"/>
                  </a:lnTo>
                  <a:lnTo>
                    <a:pt x="29" y="20"/>
                  </a:lnTo>
                  <a:lnTo>
                    <a:pt x="29" y="16"/>
                  </a:lnTo>
                  <a:lnTo>
                    <a:pt x="27" y="15"/>
                  </a:lnTo>
                  <a:lnTo>
                    <a:pt x="26" y="13"/>
                  </a:lnTo>
                  <a:lnTo>
                    <a:pt x="24" y="11"/>
                  </a:lnTo>
                  <a:lnTo>
                    <a:pt x="22" y="9"/>
                  </a:lnTo>
                  <a:lnTo>
                    <a:pt x="20" y="9"/>
                  </a:lnTo>
                  <a:lnTo>
                    <a:pt x="18" y="7"/>
                  </a:lnTo>
                  <a:lnTo>
                    <a:pt x="17" y="7"/>
                  </a:lnTo>
                  <a:lnTo>
                    <a:pt x="15" y="6"/>
                  </a:lnTo>
                  <a:lnTo>
                    <a:pt x="12" y="7"/>
                  </a:lnTo>
                  <a:lnTo>
                    <a:pt x="10" y="7"/>
                  </a:lnTo>
                  <a:lnTo>
                    <a:pt x="9" y="7"/>
                  </a:lnTo>
                  <a:lnTo>
                    <a:pt x="7" y="7"/>
                  </a:lnTo>
                  <a:lnTo>
                    <a:pt x="6" y="7"/>
                  </a:lnTo>
                  <a:lnTo>
                    <a:pt x="5" y="7"/>
                  </a:lnTo>
                  <a:lnTo>
                    <a:pt x="3" y="7"/>
                  </a:lnTo>
                  <a:lnTo>
                    <a:pt x="2" y="7"/>
                  </a:lnTo>
                  <a:lnTo>
                    <a:pt x="1" y="7"/>
                  </a:lnTo>
                  <a:lnTo>
                    <a:pt x="0" y="7"/>
                  </a:lnTo>
                </a:path>
              </a:pathLst>
            </a:custGeom>
            <a:solidFill>
              <a:srgbClr val="F8F8F8"/>
            </a:solidFill>
            <a:ln w="9048">
              <a:solidFill>
                <a:srgbClr val="DDDDDD"/>
              </a:solidFill>
              <a:round/>
              <a:headEnd/>
              <a:tailEnd/>
            </a:ln>
          </p:spPr>
          <p:txBody>
            <a:bodyPr/>
            <a:lstStyle/>
            <a:p>
              <a:endParaRPr lang="it-IT"/>
            </a:p>
          </p:txBody>
        </p:sp>
        <p:sp>
          <p:nvSpPr>
            <p:cNvPr id="17464" name="Freeform 44"/>
            <p:cNvSpPr>
              <a:spLocks/>
            </p:cNvSpPr>
            <p:nvPr/>
          </p:nvSpPr>
          <p:spPr bwMode="auto">
            <a:xfrm>
              <a:off x="3172" y="1383"/>
              <a:ext cx="74" cy="36"/>
            </a:xfrm>
            <a:custGeom>
              <a:avLst/>
              <a:gdLst>
                <a:gd name="T0" fmla="*/ 265 w 38"/>
                <a:gd name="T1" fmla="*/ 13 h 38"/>
                <a:gd name="T2" fmla="*/ 236 w 38"/>
                <a:gd name="T3" fmla="*/ 10 h 38"/>
                <a:gd name="T4" fmla="*/ 212 w 38"/>
                <a:gd name="T5" fmla="*/ 8 h 38"/>
                <a:gd name="T6" fmla="*/ 171 w 38"/>
                <a:gd name="T7" fmla="*/ 4 h 38"/>
                <a:gd name="T8" fmla="*/ 132 w 38"/>
                <a:gd name="T9" fmla="*/ 1 h 38"/>
                <a:gd name="T10" fmla="*/ 109 w 38"/>
                <a:gd name="T11" fmla="*/ 1 h 38"/>
                <a:gd name="T12" fmla="*/ 72 w 38"/>
                <a:gd name="T13" fmla="*/ 1 h 38"/>
                <a:gd name="T14" fmla="*/ 37 w 38"/>
                <a:gd name="T15" fmla="*/ 4 h 38"/>
                <a:gd name="T16" fmla="*/ 16 w 38"/>
                <a:gd name="T17" fmla="*/ 7 h 38"/>
                <a:gd name="T18" fmla="*/ 0 w 38"/>
                <a:gd name="T19" fmla="*/ 10 h 38"/>
                <a:gd name="T20" fmla="*/ 8 w 38"/>
                <a:gd name="T21" fmla="*/ 15 h 38"/>
                <a:gd name="T22" fmla="*/ 8 w 38"/>
                <a:gd name="T23" fmla="*/ 20 h 38"/>
                <a:gd name="T24" fmla="*/ 8 w 38"/>
                <a:gd name="T25" fmla="*/ 25 h 38"/>
                <a:gd name="T26" fmla="*/ 16 w 38"/>
                <a:gd name="T27" fmla="*/ 27 h 38"/>
                <a:gd name="T28" fmla="*/ 45 w 38"/>
                <a:gd name="T29" fmla="*/ 29 h 38"/>
                <a:gd name="T30" fmla="*/ 88 w 38"/>
                <a:gd name="T31" fmla="*/ 30 h 38"/>
                <a:gd name="T32" fmla="*/ 140 w 38"/>
                <a:gd name="T33" fmla="*/ 31 h 38"/>
                <a:gd name="T34" fmla="*/ 171 w 38"/>
                <a:gd name="T35" fmla="*/ 29 h 38"/>
                <a:gd name="T36" fmla="*/ 201 w 38"/>
                <a:gd name="T37" fmla="*/ 26 h 38"/>
                <a:gd name="T38" fmla="*/ 201 w 38"/>
                <a:gd name="T39" fmla="*/ 25 h 38"/>
                <a:gd name="T40" fmla="*/ 208 w 38"/>
                <a:gd name="T41" fmla="*/ 22 h 38"/>
                <a:gd name="T42" fmla="*/ 208 w 38"/>
                <a:gd name="T43" fmla="*/ 19 h 38"/>
                <a:gd name="T44" fmla="*/ 208 w 38"/>
                <a:gd name="T45" fmla="*/ 13 h 38"/>
                <a:gd name="T46" fmla="*/ 193 w 38"/>
                <a:gd name="T47" fmla="*/ 13 h 38"/>
                <a:gd name="T48" fmla="*/ 185 w 38"/>
                <a:gd name="T49" fmla="*/ 13 h 38"/>
                <a:gd name="T50" fmla="*/ 171 w 38"/>
                <a:gd name="T51" fmla="*/ 15 h 38"/>
                <a:gd name="T52" fmla="*/ 171 w 38"/>
                <a:gd name="T53" fmla="*/ 15 h 38"/>
                <a:gd name="T54" fmla="*/ 156 w 38"/>
                <a:gd name="T55" fmla="*/ 17 h 38"/>
                <a:gd name="T56" fmla="*/ 148 w 38"/>
                <a:gd name="T57" fmla="*/ 19 h 38"/>
                <a:gd name="T58" fmla="*/ 140 w 38"/>
                <a:gd name="T59" fmla="*/ 23 h 38"/>
                <a:gd name="T60" fmla="*/ 140 w 38"/>
                <a:gd name="T61" fmla="*/ 25 h 38"/>
                <a:gd name="T62" fmla="*/ 140 w 38"/>
                <a:gd name="T63" fmla="*/ 26 h 38"/>
                <a:gd name="T64" fmla="*/ 95 w 38"/>
                <a:gd name="T65" fmla="*/ 25 h 38"/>
                <a:gd name="T66" fmla="*/ 68 w 38"/>
                <a:gd name="T67" fmla="*/ 24 h 38"/>
                <a:gd name="T68" fmla="*/ 60 w 38"/>
                <a:gd name="T69" fmla="*/ 19 h 38"/>
                <a:gd name="T70" fmla="*/ 53 w 38"/>
                <a:gd name="T71" fmla="*/ 17 h 38"/>
                <a:gd name="T72" fmla="*/ 60 w 38"/>
                <a:gd name="T73" fmla="*/ 14 h 38"/>
                <a:gd name="T74" fmla="*/ 68 w 38"/>
                <a:gd name="T75" fmla="*/ 11 h 38"/>
                <a:gd name="T76" fmla="*/ 80 w 38"/>
                <a:gd name="T77" fmla="*/ 9 h 38"/>
                <a:gd name="T78" fmla="*/ 95 w 38"/>
                <a:gd name="T79" fmla="*/ 8 h 38"/>
                <a:gd name="T80" fmla="*/ 125 w 38"/>
                <a:gd name="T81" fmla="*/ 6 h 38"/>
                <a:gd name="T82" fmla="*/ 140 w 38"/>
                <a:gd name="T83" fmla="*/ 6 h 38"/>
                <a:gd name="T84" fmla="*/ 148 w 38"/>
                <a:gd name="T85" fmla="*/ 6 h 38"/>
                <a:gd name="T86" fmla="*/ 171 w 38"/>
                <a:gd name="T87" fmla="*/ 8 h 38"/>
                <a:gd name="T88" fmla="*/ 193 w 38"/>
                <a:gd name="T89" fmla="*/ 9 h 38"/>
                <a:gd name="T90" fmla="*/ 220 w 38"/>
                <a:gd name="T91" fmla="*/ 10 h 38"/>
                <a:gd name="T92" fmla="*/ 251 w 38"/>
                <a:gd name="T93" fmla="*/ 12 h 38"/>
                <a:gd name="T94" fmla="*/ 257 w 38"/>
                <a:gd name="T95" fmla="*/ 13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38"/>
                <a:gd name="T146" fmla="*/ 38 w 38"/>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38">
                  <a:moveTo>
                    <a:pt x="37" y="16"/>
                  </a:moveTo>
                  <a:lnTo>
                    <a:pt x="36" y="16"/>
                  </a:lnTo>
                  <a:lnTo>
                    <a:pt x="34" y="16"/>
                  </a:lnTo>
                  <a:lnTo>
                    <a:pt x="34" y="14"/>
                  </a:lnTo>
                  <a:lnTo>
                    <a:pt x="32" y="13"/>
                  </a:lnTo>
                  <a:lnTo>
                    <a:pt x="31" y="12"/>
                  </a:lnTo>
                  <a:lnTo>
                    <a:pt x="29" y="10"/>
                  </a:lnTo>
                  <a:lnTo>
                    <a:pt x="29" y="8"/>
                  </a:lnTo>
                  <a:lnTo>
                    <a:pt x="27" y="8"/>
                  </a:lnTo>
                  <a:lnTo>
                    <a:pt x="25" y="6"/>
                  </a:lnTo>
                  <a:lnTo>
                    <a:pt x="23" y="4"/>
                  </a:lnTo>
                  <a:lnTo>
                    <a:pt x="21" y="2"/>
                  </a:lnTo>
                  <a:lnTo>
                    <a:pt x="20" y="2"/>
                  </a:lnTo>
                  <a:lnTo>
                    <a:pt x="18" y="1"/>
                  </a:lnTo>
                  <a:lnTo>
                    <a:pt x="16" y="1"/>
                  </a:lnTo>
                  <a:lnTo>
                    <a:pt x="16" y="0"/>
                  </a:lnTo>
                  <a:lnTo>
                    <a:pt x="15" y="1"/>
                  </a:lnTo>
                  <a:lnTo>
                    <a:pt x="13" y="1"/>
                  </a:lnTo>
                  <a:lnTo>
                    <a:pt x="11" y="1"/>
                  </a:lnTo>
                  <a:lnTo>
                    <a:pt x="10" y="1"/>
                  </a:lnTo>
                  <a:lnTo>
                    <a:pt x="9" y="2"/>
                  </a:lnTo>
                  <a:lnTo>
                    <a:pt x="7" y="2"/>
                  </a:lnTo>
                  <a:lnTo>
                    <a:pt x="5" y="4"/>
                  </a:lnTo>
                  <a:lnTo>
                    <a:pt x="3" y="6"/>
                  </a:lnTo>
                  <a:lnTo>
                    <a:pt x="2" y="7"/>
                  </a:lnTo>
                  <a:lnTo>
                    <a:pt x="1" y="9"/>
                  </a:lnTo>
                  <a:lnTo>
                    <a:pt x="1" y="10"/>
                  </a:lnTo>
                  <a:lnTo>
                    <a:pt x="0" y="13"/>
                  </a:lnTo>
                  <a:lnTo>
                    <a:pt x="0" y="15"/>
                  </a:lnTo>
                  <a:lnTo>
                    <a:pt x="0" y="17"/>
                  </a:lnTo>
                  <a:lnTo>
                    <a:pt x="1" y="18"/>
                  </a:lnTo>
                  <a:lnTo>
                    <a:pt x="1" y="20"/>
                  </a:lnTo>
                  <a:lnTo>
                    <a:pt x="1" y="22"/>
                  </a:lnTo>
                  <a:lnTo>
                    <a:pt x="1" y="23"/>
                  </a:lnTo>
                  <a:lnTo>
                    <a:pt x="1" y="24"/>
                  </a:lnTo>
                  <a:lnTo>
                    <a:pt x="1" y="26"/>
                  </a:lnTo>
                  <a:lnTo>
                    <a:pt x="1" y="28"/>
                  </a:lnTo>
                  <a:lnTo>
                    <a:pt x="1" y="30"/>
                  </a:lnTo>
                  <a:lnTo>
                    <a:pt x="2" y="30"/>
                  </a:lnTo>
                  <a:lnTo>
                    <a:pt x="2" y="32"/>
                  </a:lnTo>
                  <a:lnTo>
                    <a:pt x="4" y="33"/>
                  </a:lnTo>
                  <a:lnTo>
                    <a:pt x="4" y="35"/>
                  </a:lnTo>
                  <a:lnTo>
                    <a:pt x="6" y="35"/>
                  </a:lnTo>
                  <a:lnTo>
                    <a:pt x="8" y="36"/>
                  </a:lnTo>
                  <a:lnTo>
                    <a:pt x="10" y="36"/>
                  </a:lnTo>
                  <a:lnTo>
                    <a:pt x="12" y="36"/>
                  </a:lnTo>
                  <a:lnTo>
                    <a:pt x="15" y="36"/>
                  </a:lnTo>
                  <a:lnTo>
                    <a:pt x="17" y="37"/>
                  </a:lnTo>
                  <a:lnTo>
                    <a:pt x="19" y="37"/>
                  </a:lnTo>
                  <a:lnTo>
                    <a:pt x="20" y="37"/>
                  </a:lnTo>
                  <a:lnTo>
                    <a:pt x="22" y="35"/>
                  </a:lnTo>
                  <a:lnTo>
                    <a:pt x="23" y="35"/>
                  </a:lnTo>
                  <a:lnTo>
                    <a:pt x="25" y="33"/>
                  </a:lnTo>
                  <a:lnTo>
                    <a:pt x="25" y="32"/>
                  </a:lnTo>
                  <a:lnTo>
                    <a:pt x="27" y="31"/>
                  </a:lnTo>
                  <a:lnTo>
                    <a:pt x="27" y="29"/>
                  </a:lnTo>
                  <a:lnTo>
                    <a:pt x="27" y="28"/>
                  </a:lnTo>
                  <a:lnTo>
                    <a:pt x="28" y="26"/>
                  </a:lnTo>
                  <a:lnTo>
                    <a:pt x="28" y="25"/>
                  </a:lnTo>
                  <a:lnTo>
                    <a:pt x="29" y="23"/>
                  </a:lnTo>
                  <a:lnTo>
                    <a:pt x="28" y="22"/>
                  </a:lnTo>
                  <a:lnTo>
                    <a:pt x="28" y="19"/>
                  </a:lnTo>
                  <a:lnTo>
                    <a:pt x="28" y="18"/>
                  </a:lnTo>
                  <a:lnTo>
                    <a:pt x="28" y="16"/>
                  </a:lnTo>
                  <a:lnTo>
                    <a:pt x="26" y="16"/>
                  </a:lnTo>
                  <a:lnTo>
                    <a:pt x="26" y="15"/>
                  </a:lnTo>
                  <a:lnTo>
                    <a:pt x="25" y="16"/>
                  </a:lnTo>
                  <a:lnTo>
                    <a:pt x="25" y="17"/>
                  </a:lnTo>
                  <a:lnTo>
                    <a:pt x="23" y="18"/>
                  </a:lnTo>
                  <a:lnTo>
                    <a:pt x="21" y="19"/>
                  </a:lnTo>
                  <a:lnTo>
                    <a:pt x="21" y="20"/>
                  </a:lnTo>
                  <a:lnTo>
                    <a:pt x="20" y="22"/>
                  </a:lnTo>
                  <a:lnTo>
                    <a:pt x="20" y="24"/>
                  </a:lnTo>
                  <a:lnTo>
                    <a:pt x="19" y="26"/>
                  </a:lnTo>
                  <a:lnTo>
                    <a:pt x="19" y="27"/>
                  </a:lnTo>
                  <a:lnTo>
                    <a:pt x="19" y="29"/>
                  </a:lnTo>
                  <a:lnTo>
                    <a:pt x="19" y="30"/>
                  </a:lnTo>
                  <a:lnTo>
                    <a:pt x="16" y="30"/>
                  </a:lnTo>
                  <a:lnTo>
                    <a:pt x="13" y="29"/>
                  </a:lnTo>
                  <a:lnTo>
                    <a:pt x="12" y="29"/>
                  </a:lnTo>
                  <a:lnTo>
                    <a:pt x="10" y="27"/>
                  </a:lnTo>
                  <a:lnTo>
                    <a:pt x="9" y="27"/>
                  </a:lnTo>
                  <a:lnTo>
                    <a:pt x="8" y="25"/>
                  </a:lnTo>
                  <a:lnTo>
                    <a:pt x="8" y="24"/>
                  </a:lnTo>
                  <a:lnTo>
                    <a:pt x="8" y="22"/>
                  </a:lnTo>
                  <a:lnTo>
                    <a:pt x="7" y="22"/>
                  </a:lnTo>
                  <a:lnTo>
                    <a:pt x="7" y="20"/>
                  </a:lnTo>
                  <a:lnTo>
                    <a:pt x="8" y="18"/>
                  </a:lnTo>
                  <a:lnTo>
                    <a:pt x="8" y="17"/>
                  </a:lnTo>
                  <a:lnTo>
                    <a:pt x="9" y="16"/>
                  </a:lnTo>
                  <a:lnTo>
                    <a:pt x="9" y="14"/>
                  </a:lnTo>
                  <a:lnTo>
                    <a:pt x="9" y="12"/>
                  </a:lnTo>
                  <a:lnTo>
                    <a:pt x="9" y="11"/>
                  </a:lnTo>
                  <a:lnTo>
                    <a:pt x="11" y="9"/>
                  </a:lnTo>
                  <a:lnTo>
                    <a:pt x="13" y="8"/>
                  </a:lnTo>
                  <a:lnTo>
                    <a:pt x="15" y="6"/>
                  </a:lnTo>
                  <a:lnTo>
                    <a:pt x="17" y="6"/>
                  </a:lnTo>
                  <a:lnTo>
                    <a:pt x="19" y="6"/>
                  </a:lnTo>
                  <a:lnTo>
                    <a:pt x="20" y="6"/>
                  </a:lnTo>
                  <a:lnTo>
                    <a:pt x="20" y="7"/>
                  </a:lnTo>
                  <a:lnTo>
                    <a:pt x="22" y="7"/>
                  </a:lnTo>
                  <a:lnTo>
                    <a:pt x="23" y="8"/>
                  </a:lnTo>
                  <a:lnTo>
                    <a:pt x="25" y="8"/>
                  </a:lnTo>
                  <a:lnTo>
                    <a:pt x="25" y="10"/>
                  </a:lnTo>
                  <a:lnTo>
                    <a:pt x="26" y="10"/>
                  </a:lnTo>
                  <a:lnTo>
                    <a:pt x="28" y="12"/>
                  </a:lnTo>
                  <a:lnTo>
                    <a:pt x="30" y="12"/>
                  </a:lnTo>
                  <a:lnTo>
                    <a:pt x="30" y="13"/>
                  </a:lnTo>
                  <a:lnTo>
                    <a:pt x="32" y="13"/>
                  </a:lnTo>
                  <a:lnTo>
                    <a:pt x="32" y="15"/>
                  </a:lnTo>
                  <a:lnTo>
                    <a:pt x="34" y="15"/>
                  </a:lnTo>
                  <a:lnTo>
                    <a:pt x="34" y="16"/>
                  </a:lnTo>
                  <a:lnTo>
                    <a:pt x="35" y="16"/>
                  </a:lnTo>
                  <a:lnTo>
                    <a:pt x="37" y="16"/>
                  </a:lnTo>
                </a:path>
              </a:pathLst>
            </a:custGeom>
            <a:solidFill>
              <a:srgbClr val="F8F8F8"/>
            </a:solidFill>
            <a:ln w="9048">
              <a:solidFill>
                <a:srgbClr val="DDDDDD"/>
              </a:solidFill>
              <a:round/>
              <a:headEnd/>
              <a:tailEnd/>
            </a:ln>
          </p:spPr>
          <p:txBody>
            <a:bodyPr/>
            <a:lstStyle/>
            <a:p>
              <a:endParaRPr lang="it-IT"/>
            </a:p>
          </p:txBody>
        </p:sp>
        <p:sp>
          <p:nvSpPr>
            <p:cNvPr id="17465" name="AutoShape 45"/>
            <p:cNvSpPr>
              <a:spLocks noChangeArrowheads="1"/>
            </p:cNvSpPr>
            <p:nvPr/>
          </p:nvSpPr>
          <p:spPr bwMode="auto">
            <a:xfrm flipV="1">
              <a:off x="403" y="3831"/>
              <a:ext cx="5437" cy="259"/>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7466" name="Freeform 46"/>
            <p:cNvSpPr>
              <a:spLocks/>
            </p:cNvSpPr>
            <p:nvPr/>
          </p:nvSpPr>
          <p:spPr bwMode="auto">
            <a:xfrm>
              <a:off x="4619" y="1593"/>
              <a:ext cx="533" cy="1911"/>
            </a:xfrm>
            <a:custGeom>
              <a:avLst/>
              <a:gdLst>
                <a:gd name="T0" fmla="*/ 0 w 271"/>
                <a:gd name="T1" fmla="*/ 1646 h 2059"/>
                <a:gd name="T2" fmla="*/ 2053 w 271"/>
                <a:gd name="T3" fmla="*/ 1646 h 2059"/>
                <a:gd name="T4" fmla="*/ 2053 w 271"/>
                <a:gd name="T5" fmla="*/ 0 h 2059"/>
                <a:gd name="T6" fmla="*/ 0 w 271"/>
                <a:gd name="T7" fmla="*/ 0 h 2059"/>
                <a:gd name="T8" fmla="*/ 0 w 271"/>
                <a:gd name="T9" fmla="*/ 1646 h 2059"/>
                <a:gd name="T10" fmla="*/ 0 w 271"/>
                <a:gd name="T11" fmla="*/ 1646 h 2059"/>
                <a:gd name="T12" fmla="*/ 0 60000 65536"/>
                <a:gd name="T13" fmla="*/ 0 60000 65536"/>
                <a:gd name="T14" fmla="*/ 0 60000 65536"/>
                <a:gd name="T15" fmla="*/ 0 60000 65536"/>
                <a:gd name="T16" fmla="*/ 0 60000 65536"/>
                <a:gd name="T17" fmla="*/ 0 60000 65536"/>
                <a:gd name="T18" fmla="*/ 0 w 271"/>
                <a:gd name="T19" fmla="*/ 0 h 2059"/>
                <a:gd name="T20" fmla="*/ 271 w 271"/>
                <a:gd name="T21" fmla="*/ 2059 h 2059"/>
              </a:gdLst>
              <a:ahLst/>
              <a:cxnLst>
                <a:cxn ang="T12">
                  <a:pos x="T0" y="T1"/>
                </a:cxn>
                <a:cxn ang="T13">
                  <a:pos x="T2" y="T3"/>
                </a:cxn>
                <a:cxn ang="T14">
                  <a:pos x="T4" y="T5"/>
                </a:cxn>
                <a:cxn ang="T15">
                  <a:pos x="T6" y="T7"/>
                </a:cxn>
                <a:cxn ang="T16">
                  <a:pos x="T8" y="T9"/>
                </a:cxn>
                <a:cxn ang="T17">
                  <a:pos x="T10" y="T11"/>
                </a:cxn>
              </a:cxnLst>
              <a:rect l="T18" t="T19" r="T20" b="T21"/>
              <a:pathLst>
                <a:path w="271" h="2059">
                  <a:moveTo>
                    <a:pt x="0" y="2058"/>
                  </a:moveTo>
                  <a:lnTo>
                    <a:pt x="270" y="2058"/>
                  </a:lnTo>
                  <a:lnTo>
                    <a:pt x="270" y="0"/>
                  </a:lnTo>
                  <a:lnTo>
                    <a:pt x="0" y="0"/>
                  </a:lnTo>
                  <a:lnTo>
                    <a:pt x="0" y="2058"/>
                  </a:lnTo>
                </a:path>
              </a:pathLst>
            </a:custGeom>
            <a:solidFill>
              <a:srgbClr val="F8F8F8"/>
            </a:solidFill>
            <a:ln w="9048">
              <a:solidFill>
                <a:srgbClr val="C0C0C0"/>
              </a:solidFill>
              <a:round/>
              <a:headEnd/>
              <a:tailEnd/>
            </a:ln>
          </p:spPr>
          <p:txBody>
            <a:bodyPr/>
            <a:lstStyle/>
            <a:p>
              <a:endParaRPr lang="it-IT"/>
            </a:p>
          </p:txBody>
        </p:sp>
        <p:grpSp>
          <p:nvGrpSpPr>
            <p:cNvPr id="17467" name="Group 47"/>
            <p:cNvGrpSpPr>
              <a:grpSpLocks/>
            </p:cNvGrpSpPr>
            <p:nvPr/>
          </p:nvGrpSpPr>
          <p:grpSpPr bwMode="auto">
            <a:xfrm>
              <a:off x="4527" y="3474"/>
              <a:ext cx="703" cy="203"/>
              <a:chOff x="3110" y="3961"/>
              <a:chExt cx="356" cy="218"/>
            </a:xfrm>
          </p:grpSpPr>
          <p:sp>
            <p:nvSpPr>
              <p:cNvPr id="17553" name="Freeform 48"/>
              <p:cNvSpPr>
                <a:spLocks/>
              </p:cNvSpPr>
              <p:nvPr/>
            </p:nvSpPr>
            <p:spPr bwMode="auto">
              <a:xfrm>
                <a:off x="3137" y="3961"/>
                <a:ext cx="300" cy="106"/>
              </a:xfrm>
              <a:custGeom>
                <a:avLst/>
                <a:gdLst>
                  <a:gd name="T0" fmla="*/ 285 w 300"/>
                  <a:gd name="T1" fmla="*/ 2 h 106"/>
                  <a:gd name="T2" fmla="*/ 290 w 300"/>
                  <a:gd name="T3" fmla="*/ 5 h 106"/>
                  <a:gd name="T4" fmla="*/ 295 w 300"/>
                  <a:gd name="T5" fmla="*/ 9 h 106"/>
                  <a:gd name="T6" fmla="*/ 295 w 300"/>
                  <a:gd name="T7" fmla="*/ 16 h 106"/>
                  <a:gd name="T8" fmla="*/ 297 w 300"/>
                  <a:gd name="T9" fmla="*/ 23 h 106"/>
                  <a:gd name="T10" fmla="*/ 298 w 300"/>
                  <a:gd name="T11" fmla="*/ 30 h 106"/>
                  <a:gd name="T12" fmla="*/ 297 w 300"/>
                  <a:gd name="T13" fmla="*/ 39 h 106"/>
                  <a:gd name="T14" fmla="*/ 293 w 300"/>
                  <a:gd name="T15" fmla="*/ 46 h 106"/>
                  <a:gd name="T16" fmla="*/ 290 w 300"/>
                  <a:gd name="T17" fmla="*/ 52 h 106"/>
                  <a:gd name="T18" fmla="*/ 285 w 300"/>
                  <a:gd name="T19" fmla="*/ 53 h 106"/>
                  <a:gd name="T20" fmla="*/ 281 w 300"/>
                  <a:gd name="T21" fmla="*/ 52 h 106"/>
                  <a:gd name="T22" fmla="*/ 283 w 300"/>
                  <a:gd name="T23" fmla="*/ 53 h 106"/>
                  <a:gd name="T24" fmla="*/ 287 w 300"/>
                  <a:gd name="T25" fmla="*/ 56 h 106"/>
                  <a:gd name="T26" fmla="*/ 293 w 300"/>
                  <a:gd name="T27" fmla="*/ 59 h 106"/>
                  <a:gd name="T28" fmla="*/ 294 w 300"/>
                  <a:gd name="T29" fmla="*/ 66 h 106"/>
                  <a:gd name="T30" fmla="*/ 296 w 300"/>
                  <a:gd name="T31" fmla="*/ 74 h 106"/>
                  <a:gd name="T32" fmla="*/ 296 w 300"/>
                  <a:gd name="T33" fmla="*/ 82 h 106"/>
                  <a:gd name="T34" fmla="*/ 295 w 300"/>
                  <a:gd name="T35" fmla="*/ 90 h 106"/>
                  <a:gd name="T36" fmla="*/ 291 w 300"/>
                  <a:gd name="T37" fmla="*/ 96 h 106"/>
                  <a:gd name="T38" fmla="*/ 288 w 300"/>
                  <a:gd name="T39" fmla="*/ 101 h 106"/>
                  <a:gd name="T40" fmla="*/ 284 w 300"/>
                  <a:gd name="T41" fmla="*/ 104 h 106"/>
                  <a:gd name="T42" fmla="*/ 281 w 300"/>
                  <a:gd name="T43" fmla="*/ 103 h 106"/>
                  <a:gd name="T44" fmla="*/ 17 w 300"/>
                  <a:gd name="T45" fmla="*/ 103 h 106"/>
                  <a:gd name="T46" fmla="*/ 12 w 300"/>
                  <a:gd name="T47" fmla="*/ 105 h 106"/>
                  <a:gd name="T48" fmla="*/ 7 w 300"/>
                  <a:gd name="T49" fmla="*/ 101 h 106"/>
                  <a:gd name="T50" fmla="*/ 3 w 300"/>
                  <a:gd name="T51" fmla="*/ 96 h 106"/>
                  <a:gd name="T52" fmla="*/ 1 w 300"/>
                  <a:gd name="T53" fmla="*/ 90 h 106"/>
                  <a:gd name="T54" fmla="*/ 0 w 300"/>
                  <a:gd name="T55" fmla="*/ 82 h 106"/>
                  <a:gd name="T56" fmla="*/ 0 w 300"/>
                  <a:gd name="T57" fmla="*/ 74 h 106"/>
                  <a:gd name="T58" fmla="*/ 1 w 300"/>
                  <a:gd name="T59" fmla="*/ 66 h 106"/>
                  <a:gd name="T60" fmla="*/ 5 w 300"/>
                  <a:gd name="T61" fmla="*/ 59 h 106"/>
                  <a:gd name="T62" fmla="*/ 9 w 300"/>
                  <a:gd name="T63" fmla="*/ 56 h 106"/>
                  <a:gd name="T64" fmla="*/ 14 w 300"/>
                  <a:gd name="T65" fmla="*/ 53 h 106"/>
                  <a:gd name="T66" fmla="*/ 17 w 300"/>
                  <a:gd name="T67" fmla="*/ 53 h 106"/>
                  <a:gd name="T68" fmla="*/ 12 w 300"/>
                  <a:gd name="T69" fmla="*/ 54 h 106"/>
                  <a:gd name="T70" fmla="*/ 8 w 300"/>
                  <a:gd name="T71" fmla="*/ 52 h 106"/>
                  <a:gd name="T72" fmla="*/ 4 w 300"/>
                  <a:gd name="T73" fmla="*/ 46 h 106"/>
                  <a:gd name="T74" fmla="*/ 2 w 300"/>
                  <a:gd name="T75" fmla="*/ 39 h 106"/>
                  <a:gd name="T76" fmla="*/ 1 w 300"/>
                  <a:gd name="T77" fmla="*/ 31 h 106"/>
                  <a:gd name="T78" fmla="*/ 1 w 300"/>
                  <a:gd name="T79" fmla="*/ 22 h 106"/>
                  <a:gd name="T80" fmla="*/ 3 w 300"/>
                  <a:gd name="T81" fmla="*/ 15 h 106"/>
                  <a:gd name="T82" fmla="*/ 8 w 300"/>
                  <a:gd name="T83" fmla="*/ 7 h 106"/>
                  <a:gd name="T84" fmla="*/ 13 w 300"/>
                  <a:gd name="T85" fmla="*/ 4 h 106"/>
                  <a:gd name="T86" fmla="*/ 18 w 300"/>
                  <a:gd name="T87" fmla="*/ 1 h 106"/>
                  <a:gd name="T88" fmla="*/ 24 w 300"/>
                  <a:gd name="T89" fmla="*/ 0 h 106"/>
                  <a:gd name="T90" fmla="*/ 61 w 300"/>
                  <a:gd name="T91" fmla="*/ 0 h 106"/>
                  <a:gd name="T92" fmla="*/ 125 w 300"/>
                  <a:gd name="T93" fmla="*/ 0 h 106"/>
                  <a:gd name="T94" fmla="*/ 197 w 300"/>
                  <a:gd name="T95" fmla="*/ 0 h 106"/>
                  <a:gd name="T96" fmla="*/ 256 w 300"/>
                  <a:gd name="T97" fmla="*/ 0 h 106"/>
                  <a:gd name="T98" fmla="*/ 283 w 300"/>
                  <a:gd name="T99" fmla="*/ 0 h 10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00"/>
                  <a:gd name="T151" fmla="*/ 0 h 106"/>
                  <a:gd name="T152" fmla="*/ 300 w 300"/>
                  <a:gd name="T153" fmla="*/ 106 h 10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00" h="106">
                    <a:moveTo>
                      <a:pt x="281" y="1"/>
                    </a:moveTo>
                    <a:lnTo>
                      <a:pt x="283" y="2"/>
                    </a:lnTo>
                    <a:lnTo>
                      <a:pt x="285" y="2"/>
                    </a:lnTo>
                    <a:lnTo>
                      <a:pt x="287" y="4"/>
                    </a:lnTo>
                    <a:lnTo>
                      <a:pt x="290" y="4"/>
                    </a:lnTo>
                    <a:lnTo>
                      <a:pt x="290" y="5"/>
                    </a:lnTo>
                    <a:lnTo>
                      <a:pt x="292" y="6"/>
                    </a:lnTo>
                    <a:lnTo>
                      <a:pt x="293" y="8"/>
                    </a:lnTo>
                    <a:lnTo>
                      <a:pt x="295" y="9"/>
                    </a:lnTo>
                    <a:lnTo>
                      <a:pt x="295" y="12"/>
                    </a:lnTo>
                    <a:lnTo>
                      <a:pt x="295" y="14"/>
                    </a:lnTo>
                    <a:lnTo>
                      <a:pt x="295" y="16"/>
                    </a:lnTo>
                    <a:lnTo>
                      <a:pt x="297" y="18"/>
                    </a:lnTo>
                    <a:lnTo>
                      <a:pt x="297" y="21"/>
                    </a:lnTo>
                    <a:lnTo>
                      <a:pt x="297" y="23"/>
                    </a:lnTo>
                    <a:lnTo>
                      <a:pt x="297" y="25"/>
                    </a:lnTo>
                    <a:lnTo>
                      <a:pt x="299" y="26"/>
                    </a:lnTo>
                    <a:lnTo>
                      <a:pt x="298" y="30"/>
                    </a:lnTo>
                    <a:lnTo>
                      <a:pt x="298" y="34"/>
                    </a:lnTo>
                    <a:lnTo>
                      <a:pt x="297" y="37"/>
                    </a:lnTo>
                    <a:lnTo>
                      <a:pt x="297" y="39"/>
                    </a:lnTo>
                    <a:lnTo>
                      <a:pt x="295" y="43"/>
                    </a:lnTo>
                    <a:lnTo>
                      <a:pt x="295" y="44"/>
                    </a:lnTo>
                    <a:lnTo>
                      <a:pt x="293" y="46"/>
                    </a:lnTo>
                    <a:lnTo>
                      <a:pt x="293" y="48"/>
                    </a:lnTo>
                    <a:lnTo>
                      <a:pt x="291" y="50"/>
                    </a:lnTo>
                    <a:lnTo>
                      <a:pt x="290" y="52"/>
                    </a:lnTo>
                    <a:lnTo>
                      <a:pt x="288" y="53"/>
                    </a:lnTo>
                    <a:lnTo>
                      <a:pt x="287" y="53"/>
                    </a:lnTo>
                    <a:lnTo>
                      <a:pt x="285" y="53"/>
                    </a:lnTo>
                    <a:lnTo>
                      <a:pt x="283" y="53"/>
                    </a:lnTo>
                    <a:lnTo>
                      <a:pt x="281" y="53"/>
                    </a:lnTo>
                    <a:lnTo>
                      <a:pt x="281" y="52"/>
                    </a:lnTo>
                    <a:lnTo>
                      <a:pt x="281" y="53"/>
                    </a:lnTo>
                    <a:lnTo>
                      <a:pt x="283" y="53"/>
                    </a:lnTo>
                    <a:lnTo>
                      <a:pt x="285" y="54"/>
                    </a:lnTo>
                    <a:lnTo>
                      <a:pt x="287" y="54"/>
                    </a:lnTo>
                    <a:lnTo>
                      <a:pt x="287" y="56"/>
                    </a:lnTo>
                    <a:lnTo>
                      <a:pt x="289" y="57"/>
                    </a:lnTo>
                    <a:lnTo>
                      <a:pt x="291" y="59"/>
                    </a:lnTo>
                    <a:lnTo>
                      <a:pt x="293" y="59"/>
                    </a:lnTo>
                    <a:lnTo>
                      <a:pt x="293" y="62"/>
                    </a:lnTo>
                    <a:lnTo>
                      <a:pt x="294" y="64"/>
                    </a:lnTo>
                    <a:lnTo>
                      <a:pt x="294" y="66"/>
                    </a:lnTo>
                    <a:lnTo>
                      <a:pt x="295" y="68"/>
                    </a:lnTo>
                    <a:lnTo>
                      <a:pt x="295" y="72"/>
                    </a:lnTo>
                    <a:lnTo>
                      <a:pt x="296" y="74"/>
                    </a:lnTo>
                    <a:lnTo>
                      <a:pt x="296" y="76"/>
                    </a:lnTo>
                    <a:lnTo>
                      <a:pt x="297" y="78"/>
                    </a:lnTo>
                    <a:lnTo>
                      <a:pt x="296" y="82"/>
                    </a:lnTo>
                    <a:lnTo>
                      <a:pt x="296" y="84"/>
                    </a:lnTo>
                    <a:lnTo>
                      <a:pt x="295" y="88"/>
                    </a:lnTo>
                    <a:lnTo>
                      <a:pt x="295" y="90"/>
                    </a:lnTo>
                    <a:lnTo>
                      <a:pt x="294" y="93"/>
                    </a:lnTo>
                    <a:lnTo>
                      <a:pt x="293" y="94"/>
                    </a:lnTo>
                    <a:lnTo>
                      <a:pt x="291" y="96"/>
                    </a:lnTo>
                    <a:lnTo>
                      <a:pt x="291" y="98"/>
                    </a:lnTo>
                    <a:lnTo>
                      <a:pt x="290" y="100"/>
                    </a:lnTo>
                    <a:lnTo>
                      <a:pt x="288" y="101"/>
                    </a:lnTo>
                    <a:lnTo>
                      <a:pt x="286" y="103"/>
                    </a:lnTo>
                    <a:lnTo>
                      <a:pt x="284" y="104"/>
                    </a:lnTo>
                    <a:lnTo>
                      <a:pt x="282" y="104"/>
                    </a:lnTo>
                    <a:lnTo>
                      <a:pt x="281" y="104"/>
                    </a:lnTo>
                    <a:lnTo>
                      <a:pt x="281" y="103"/>
                    </a:lnTo>
                    <a:lnTo>
                      <a:pt x="280" y="103"/>
                    </a:lnTo>
                    <a:lnTo>
                      <a:pt x="17" y="103"/>
                    </a:lnTo>
                    <a:lnTo>
                      <a:pt x="16" y="105"/>
                    </a:lnTo>
                    <a:lnTo>
                      <a:pt x="14" y="105"/>
                    </a:lnTo>
                    <a:lnTo>
                      <a:pt x="12" y="105"/>
                    </a:lnTo>
                    <a:lnTo>
                      <a:pt x="11" y="103"/>
                    </a:lnTo>
                    <a:lnTo>
                      <a:pt x="9" y="103"/>
                    </a:lnTo>
                    <a:lnTo>
                      <a:pt x="7" y="101"/>
                    </a:lnTo>
                    <a:lnTo>
                      <a:pt x="5" y="100"/>
                    </a:lnTo>
                    <a:lnTo>
                      <a:pt x="5" y="98"/>
                    </a:lnTo>
                    <a:lnTo>
                      <a:pt x="3" y="96"/>
                    </a:lnTo>
                    <a:lnTo>
                      <a:pt x="3" y="94"/>
                    </a:lnTo>
                    <a:lnTo>
                      <a:pt x="1" y="93"/>
                    </a:lnTo>
                    <a:lnTo>
                      <a:pt x="1" y="90"/>
                    </a:lnTo>
                    <a:lnTo>
                      <a:pt x="0" y="88"/>
                    </a:lnTo>
                    <a:lnTo>
                      <a:pt x="0" y="84"/>
                    </a:lnTo>
                    <a:lnTo>
                      <a:pt x="0" y="82"/>
                    </a:lnTo>
                    <a:lnTo>
                      <a:pt x="0" y="78"/>
                    </a:lnTo>
                    <a:lnTo>
                      <a:pt x="0" y="76"/>
                    </a:lnTo>
                    <a:lnTo>
                      <a:pt x="0" y="74"/>
                    </a:lnTo>
                    <a:lnTo>
                      <a:pt x="0" y="72"/>
                    </a:lnTo>
                    <a:lnTo>
                      <a:pt x="1" y="68"/>
                    </a:lnTo>
                    <a:lnTo>
                      <a:pt x="1" y="66"/>
                    </a:lnTo>
                    <a:lnTo>
                      <a:pt x="3" y="64"/>
                    </a:lnTo>
                    <a:lnTo>
                      <a:pt x="3" y="62"/>
                    </a:lnTo>
                    <a:lnTo>
                      <a:pt x="5" y="59"/>
                    </a:lnTo>
                    <a:lnTo>
                      <a:pt x="6" y="59"/>
                    </a:lnTo>
                    <a:lnTo>
                      <a:pt x="8" y="57"/>
                    </a:lnTo>
                    <a:lnTo>
                      <a:pt x="9" y="56"/>
                    </a:lnTo>
                    <a:lnTo>
                      <a:pt x="11" y="54"/>
                    </a:lnTo>
                    <a:lnTo>
                      <a:pt x="13" y="54"/>
                    </a:lnTo>
                    <a:lnTo>
                      <a:pt x="14" y="53"/>
                    </a:lnTo>
                    <a:lnTo>
                      <a:pt x="16" y="53"/>
                    </a:lnTo>
                    <a:lnTo>
                      <a:pt x="18" y="53"/>
                    </a:lnTo>
                    <a:lnTo>
                      <a:pt x="17" y="53"/>
                    </a:lnTo>
                    <a:lnTo>
                      <a:pt x="16" y="54"/>
                    </a:lnTo>
                    <a:lnTo>
                      <a:pt x="14" y="54"/>
                    </a:lnTo>
                    <a:lnTo>
                      <a:pt x="12" y="54"/>
                    </a:lnTo>
                    <a:lnTo>
                      <a:pt x="11" y="53"/>
                    </a:lnTo>
                    <a:lnTo>
                      <a:pt x="9" y="53"/>
                    </a:lnTo>
                    <a:lnTo>
                      <a:pt x="8" y="52"/>
                    </a:lnTo>
                    <a:lnTo>
                      <a:pt x="6" y="50"/>
                    </a:lnTo>
                    <a:lnTo>
                      <a:pt x="6" y="48"/>
                    </a:lnTo>
                    <a:lnTo>
                      <a:pt x="4" y="46"/>
                    </a:lnTo>
                    <a:lnTo>
                      <a:pt x="4" y="44"/>
                    </a:lnTo>
                    <a:lnTo>
                      <a:pt x="2" y="43"/>
                    </a:lnTo>
                    <a:lnTo>
                      <a:pt x="2" y="39"/>
                    </a:lnTo>
                    <a:lnTo>
                      <a:pt x="1" y="37"/>
                    </a:lnTo>
                    <a:lnTo>
                      <a:pt x="1" y="34"/>
                    </a:lnTo>
                    <a:lnTo>
                      <a:pt x="1" y="31"/>
                    </a:lnTo>
                    <a:lnTo>
                      <a:pt x="1" y="28"/>
                    </a:lnTo>
                    <a:lnTo>
                      <a:pt x="1" y="26"/>
                    </a:lnTo>
                    <a:lnTo>
                      <a:pt x="1" y="22"/>
                    </a:lnTo>
                    <a:lnTo>
                      <a:pt x="1" y="21"/>
                    </a:lnTo>
                    <a:lnTo>
                      <a:pt x="3" y="17"/>
                    </a:lnTo>
                    <a:lnTo>
                      <a:pt x="3" y="15"/>
                    </a:lnTo>
                    <a:lnTo>
                      <a:pt x="5" y="12"/>
                    </a:lnTo>
                    <a:lnTo>
                      <a:pt x="6" y="10"/>
                    </a:lnTo>
                    <a:lnTo>
                      <a:pt x="8" y="7"/>
                    </a:lnTo>
                    <a:lnTo>
                      <a:pt x="9" y="6"/>
                    </a:lnTo>
                    <a:lnTo>
                      <a:pt x="11" y="5"/>
                    </a:lnTo>
                    <a:lnTo>
                      <a:pt x="13" y="4"/>
                    </a:lnTo>
                    <a:lnTo>
                      <a:pt x="14" y="2"/>
                    </a:lnTo>
                    <a:lnTo>
                      <a:pt x="16" y="2"/>
                    </a:lnTo>
                    <a:lnTo>
                      <a:pt x="18" y="1"/>
                    </a:lnTo>
                    <a:lnTo>
                      <a:pt x="20" y="1"/>
                    </a:lnTo>
                    <a:lnTo>
                      <a:pt x="22" y="0"/>
                    </a:lnTo>
                    <a:lnTo>
                      <a:pt x="24" y="0"/>
                    </a:lnTo>
                    <a:lnTo>
                      <a:pt x="32" y="0"/>
                    </a:lnTo>
                    <a:lnTo>
                      <a:pt x="44" y="0"/>
                    </a:lnTo>
                    <a:lnTo>
                      <a:pt x="61" y="0"/>
                    </a:lnTo>
                    <a:lnTo>
                      <a:pt x="80" y="0"/>
                    </a:lnTo>
                    <a:lnTo>
                      <a:pt x="102" y="0"/>
                    </a:lnTo>
                    <a:lnTo>
                      <a:pt x="125" y="0"/>
                    </a:lnTo>
                    <a:lnTo>
                      <a:pt x="150" y="0"/>
                    </a:lnTo>
                    <a:lnTo>
                      <a:pt x="173" y="0"/>
                    </a:lnTo>
                    <a:lnTo>
                      <a:pt x="197" y="0"/>
                    </a:lnTo>
                    <a:lnTo>
                      <a:pt x="219" y="0"/>
                    </a:lnTo>
                    <a:lnTo>
                      <a:pt x="240" y="0"/>
                    </a:lnTo>
                    <a:lnTo>
                      <a:pt x="256" y="0"/>
                    </a:lnTo>
                    <a:lnTo>
                      <a:pt x="270" y="0"/>
                    </a:lnTo>
                    <a:lnTo>
                      <a:pt x="279" y="0"/>
                    </a:lnTo>
                    <a:lnTo>
                      <a:pt x="283" y="0"/>
                    </a:lnTo>
                    <a:lnTo>
                      <a:pt x="281" y="1"/>
                    </a:lnTo>
                  </a:path>
                </a:pathLst>
              </a:custGeom>
              <a:solidFill>
                <a:srgbClr val="F8F8F8"/>
              </a:solidFill>
              <a:ln w="18732">
                <a:solidFill>
                  <a:srgbClr val="C0C0C0"/>
                </a:solidFill>
                <a:round/>
                <a:headEnd/>
                <a:tailEnd/>
              </a:ln>
            </p:spPr>
            <p:txBody>
              <a:bodyPr/>
              <a:lstStyle/>
              <a:p>
                <a:endParaRPr lang="it-IT"/>
              </a:p>
            </p:txBody>
          </p:sp>
          <p:sp>
            <p:nvSpPr>
              <p:cNvPr id="17554" name="Freeform 49"/>
              <p:cNvSpPr>
                <a:spLocks/>
              </p:cNvSpPr>
              <p:nvPr/>
            </p:nvSpPr>
            <p:spPr bwMode="auto">
              <a:xfrm>
                <a:off x="3209" y="3964"/>
                <a:ext cx="230" cy="51"/>
              </a:xfrm>
              <a:custGeom>
                <a:avLst/>
                <a:gdLst>
                  <a:gd name="T0" fmla="*/ 217 w 230"/>
                  <a:gd name="T1" fmla="*/ 5 h 51"/>
                  <a:gd name="T2" fmla="*/ 213 w 230"/>
                  <a:gd name="T3" fmla="*/ 13 h 51"/>
                  <a:gd name="T4" fmla="*/ 209 w 230"/>
                  <a:gd name="T5" fmla="*/ 21 h 51"/>
                  <a:gd name="T6" fmla="*/ 204 w 230"/>
                  <a:gd name="T7" fmla="*/ 28 h 51"/>
                  <a:gd name="T8" fmla="*/ 194 w 230"/>
                  <a:gd name="T9" fmla="*/ 34 h 51"/>
                  <a:gd name="T10" fmla="*/ 181 w 230"/>
                  <a:gd name="T11" fmla="*/ 39 h 51"/>
                  <a:gd name="T12" fmla="*/ 161 w 230"/>
                  <a:gd name="T13" fmla="*/ 42 h 51"/>
                  <a:gd name="T14" fmla="*/ 135 w 230"/>
                  <a:gd name="T15" fmla="*/ 42 h 51"/>
                  <a:gd name="T16" fmla="*/ 111 w 230"/>
                  <a:gd name="T17" fmla="*/ 42 h 51"/>
                  <a:gd name="T18" fmla="*/ 95 w 230"/>
                  <a:gd name="T19" fmla="*/ 43 h 51"/>
                  <a:gd name="T20" fmla="*/ 77 w 230"/>
                  <a:gd name="T21" fmla="*/ 45 h 51"/>
                  <a:gd name="T22" fmla="*/ 59 w 230"/>
                  <a:gd name="T23" fmla="*/ 45 h 51"/>
                  <a:gd name="T24" fmla="*/ 41 w 230"/>
                  <a:gd name="T25" fmla="*/ 47 h 51"/>
                  <a:gd name="T26" fmla="*/ 25 w 230"/>
                  <a:gd name="T27" fmla="*/ 48 h 51"/>
                  <a:gd name="T28" fmla="*/ 11 w 230"/>
                  <a:gd name="T29" fmla="*/ 50 h 51"/>
                  <a:gd name="T30" fmla="*/ 2 w 230"/>
                  <a:gd name="T31" fmla="*/ 50 h 51"/>
                  <a:gd name="T32" fmla="*/ 0 w 230"/>
                  <a:gd name="T33" fmla="*/ 50 h 51"/>
                  <a:gd name="T34" fmla="*/ 6 w 230"/>
                  <a:gd name="T35" fmla="*/ 50 h 51"/>
                  <a:gd name="T36" fmla="*/ 19 w 230"/>
                  <a:gd name="T37" fmla="*/ 50 h 51"/>
                  <a:gd name="T38" fmla="*/ 34 w 230"/>
                  <a:gd name="T39" fmla="*/ 50 h 51"/>
                  <a:gd name="T40" fmla="*/ 50 w 230"/>
                  <a:gd name="T41" fmla="*/ 50 h 51"/>
                  <a:gd name="T42" fmla="*/ 67 w 230"/>
                  <a:gd name="T43" fmla="*/ 50 h 51"/>
                  <a:gd name="T44" fmla="*/ 81 w 230"/>
                  <a:gd name="T45" fmla="*/ 50 h 51"/>
                  <a:gd name="T46" fmla="*/ 91 w 230"/>
                  <a:gd name="T47" fmla="*/ 50 h 51"/>
                  <a:gd name="T48" fmla="*/ 95 w 230"/>
                  <a:gd name="T49" fmla="*/ 50 h 51"/>
                  <a:gd name="T50" fmla="*/ 103 w 230"/>
                  <a:gd name="T51" fmla="*/ 50 h 51"/>
                  <a:gd name="T52" fmla="*/ 119 w 230"/>
                  <a:gd name="T53" fmla="*/ 50 h 51"/>
                  <a:gd name="T54" fmla="*/ 139 w 230"/>
                  <a:gd name="T55" fmla="*/ 50 h 51"/>
                  <a:gd name="T56" fmla="*/ 158 w 230"/>
                  <a:gd name="T57" fmla="*/ 50 h 51"/>
                  <a:gd name="T58" fmla="*/ 178 w 230"/>
                  <a:gd name="T59" fmla="*/ 50 h 51"/>
                  <a:gd name="T60" fmla="*/ 193 w 230"/>
                  <a:gd name="T61" fmla="*/ 50 h 51"/>
                  <a:gd name="T62" fmla="*/ 202 w 230"/>
                  <a:gd name="T63" fmla="*/ 50 h 51"/>
                  <a:gd name="T64" fmla="*/ 210 w 230"/>
                  <a:gd name="T65" fmla="*/ 50 h 51"/>
                  <a:gd name="T66" fmla="*/ 219 w 230"/>
                  <a:gd name="T67" fmla="*/ 48 h 51"/>
                  <a:gd name="T68" fmla="*/ 225 w 230"/>
                  <a:gd name="T69" fmla="*/ 41 h 51"/>
                  <a:gd name="T70" fmla="*/ 228 w 230"/>
                  <a:gd name="T71" fmla="*/ 33 h 51"/>
                  <a:gd name="T72" fmla="*/ 228 w 230"/>
                  <a:gd name="T73" fmla="*/ 23 h 51"/>
                  <a:gd name="T74" fmla="*/ 225 w 230"/>
                  <a:gd name="T75" fmla="*/ 14 h 51"/>
                  <a:gd name="T76" fmla="*/ 223 w 230"/>
                  <a:gd name="T77" fmla="*/ 6 h 51"/>
                  <a:gd name="T78" fmla="*/ 219 w 230"/>
                  <a:gd name="T79" fmla="*/ 2 h 51"/>
                  <a:gd name="T80" fmla="*/ 218 w 230"/>
                  <a:gd name="T81" fmla="*/ 0 h 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51"/>
                  <a:gd name="T125" fmla="*/ 230 w 230"/>
                  <a:gd name="T126" fmla="*/ 51 h 5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51">
                    <a:moveTo>
                      <a:pt x="218" y="0"/>
                    </a:moveTo>
                    <a:lnTo>
                      <a:pt x="217" y="5"/>
                    </a:lnTo>
                    <a:lnTo>
                      <a:pt x="215" y="9"/>
                    </a:lnTo>
                    <a:lnTo>
                      <a:pt x="213" y="13"/>
                    </a:lnTo>
                    <a:lnTo>
                      <a:pt x="212" y="17"/>
                    </a:lnTo>
                    <a:lnTo>
                      <a:pt x="209" y="21"/>
                    </a:lnTo>
                    <a:lnTo>
                      <a:pt x="207" y="24"/>
                    </a:lnTo>
                    <a:lnTo>
                      <a:pt x="204" y="28"/>
                    </a:lnTo>
                    <a:lnTo>
                      <a:pt x="201" y="31"/>
                    </a:lnTo>
                    <a:lnTo>
                      <a:pt x="194" y="34"/>
                    </a:lnTo>
                    <a:lnTo>
                      <a:pt x="188" y="37"/>
                    </a:lnTo>
                    <a:lnTo>
                      <a:pt x="181" y="39"/>
                    </a:lnTo>
                    <a:lnTo>
                      <a:pt x="172" y="40"/>
                    </a:lnTo>
                    <a:lnTo>
                      <a:pt x="161" y="42"/>
                    </a:lnTo>
                    <a:lnTo>
                      <a:pt x="149" y="42"/>
                    </a:lnTo>
                    <a:lnTo>
                      <a:pt x="135" y="42"/>
                    </a:lnTo>
                    <a:lnTo>
                      <a:pt x="119" y="41"/>
                    </a:lnTo>
                    <a:lnTo>
                      <a:pt x="111" y="42"/>
                    </a:lnTo>
                    <a:lnTo>
                      <a:pt x="103" y="42"/>
                    </a:lnTo>
                    <a:lnTo>
                      <a:pt x="95" y="43"/>
                    </a:lnTo>
                    <a:lnTo>
                      <a:pt x="86" y="43"/>
                    </a:lnTo>
                    <a:lnTo>
                      <a:pt x="77" y="45"/>
                    </a:lnTo>
                    <a:lnTo>
                      <a:pt x="68" y="45"/>
                    </a:lnTo>
                    <a:lnTo>
                      <a:pt x="59" y="45"/>
                    </a:lnTo>
                    <a:lnTo>
                      <a:pt x="50" y="45"/>
                    </a:lnTo>
                    <a:lnTo>
                      <a:pt x="41" y="47"/>
                    </a:lnTo>
                    <a:lnTo>
                      <a:pt x="32" y="47"/>
                    </a:lnTo>
                    <a:lnTo>
                      <a:pt x="25" y="48"/>
                    </a:lnTo>
                    <a:lnTo>
                      <a:pt x="18" y="48"/>
                    </a:lnTo>
                    <a:lnTo>
                      <a:pt x="11" y="50"/>
                    </a:lnTo>
                    <a:lnTo>
                      <a:pt x="6" y="50"/>
                    </a:lnTo>
                    <a:lnTo>
                      <a:pt x="2" y="50"/>
                    </a:lnTo>
                    <a:lnTo>
                      <a:pt x="0" y="50"/>
                    </a:lnTo>
                    <a:lnTo>
                      <a:pt x="3" y="50"/>
                    </a:lnTo>
                    <a:lnTo>
                      <a:pt x="6" y="50"/>
                    </a:lnTo>
                    <a:lnTo>
                      <a:pt x="12" y="50"/>
                    </a:lnTo>
                    <a:lnTo>
                      <a:pt x="19" y="50"/>
                    </a:lnTo>
                    <a:lnTo>
                      <a:pt x="26" y="50"/>
                    </a:lnTo>
                    <a:lnTo>
                      <a:pt x="34" y="50"/>
                    </a:lnTo>
                    <a:lnTo>
                      <a:pt x="43" y="50"/>
                    </a:lnTo>
                    <a:lnTo>
                      <a:pt x="50" y="50"/>
                    </a:lnTo>
                    <a:lnTo>
                      <a:pt x="59" y="50"/>
                    </a:lnTo>
                    <a:lnTo>
                      <a:pt x="67" y="50"/>
                    </a:lnTo>
                    <a:lnTo>
                      <a:pt x="75" y="50"/>
                    </a:lnTo>
                    <a:lnTo>
                      <a:pt x="81" y="50"/>
                    </a:lnTo>
                    <a:lnTo>
                      <a:pt x="87" y="50"/>
                    </a:lnTo>
                    <a:lnTo>
                      <a:pt x="91" y="50"/>
                    </a:lnTo>
                    <a:lnTo>
                      <a:pt x="95" y="50"/>
                    </a:lnTo>
                    <a:lnTo>
                      <a:pt x="99" y="50"/>
                    </a:lnTo>
                    <a:lnTo>
                      <a:pt x="103" y="50"/>
                    </a:lnTo>
                    <a:lnTo>
                      <a:pt x="111" y="50"/>
                    </a:lnTo>
                    <a:lnTo>
                      <a:pt x="119" y="50"/>
                    </a:lnTo>
                    <a:lnTo>
                      <a:pt x="129" y="50"/>
                    </a:lnTo>
                    <a:lnTo>
                      <a:pt x="139" y="50"/>
                    </a:lnTo>
                    <a:lnTo>
                      <a:pt x="149" y="50"/>
                    </a:lnTo>
                    <a:lnTo>
                      <a:pt x="158" y="50"/>
                    </a:lnTo>
                    <a:lnTo>
                      <a:pt x="169" y="50"/>
                    </a:lnTo>
                    <a:lnTo>
                      <a:pt x="178" y="50"/>
                    </a:lnTo>
                    <a:lnTo>
                      <a:pt x="187" y="50"/>
                    </a:lnTo>
                    <a:lnTo>
                      <a:pt x="193" y="50"/>
                    </a:lnTo>
                    <a:lnTo>
                      <a:pt x="199" y="50"/>
                    </a:lnTo>
                    <a:lnTo>
                      <a:pt x="202" y="50"/>
                    </a:lnTo>
                    <a:lnTo>
                      <a:pt x="204" y="50"/>
                    </a:lnTo>
                    <a:lnTo>
                      <a:pt x="210" y="50"/>
                    </a:lnTo>
                    <a:lnTo>
                      <a:pt x="215" y="50"/>
                    </a:lnTo>
                    <a:lnTo>
                      <a:pt x="219" y="48"/>
                    </a:lnTo>
                    <a:lnTo>
                      <a:pt x="223" y="44"/>
                    </a:lnTo>
                    <a:lnTo>
                      <a:pt x="225" y="41"/>
                    </a:lnTo>
                    <a:lnTo>
                      <a:pt x="227" y="37"/>
                    </a:lnTo>
                    <a:lnTo>
                      <a:pt x="228" y="33"/>
                    </a:lnTo>
                    <a:lnTo>
                      <a:pt x="229" y="27"/>
                    </a:lnTo>
                    <a:lnTo>
                      <a:pt x="228" y="23"/>
                    </a:lnTo>
                    <a:lnTo>
                      <a:pt x="227" y="18"/>
                    </a:lnTo>
                    <a:lnTo>
                      <a:pt x="225" y="14"/>
                    </a:lnTo>
                    <a:lnTo>
                      <a:pt x="225" y="9"/>
                    </a:lnTo>
                    <a:lnTo>
                      <a:pt x="223" y="6"/>
                    </a:lnTo>
                    <a:lnTo>
                      <a:pt x="221" y="3"/>
                    </a:lnTo>
                    <a:lnTo>
                      <a:pt x="219" y="2"/>
                    </a:lnTo>
                    <a:lnTo>
                      <a:pt x="218" y="0"/>
                    </a:lnTo>
                  </a:path>
                </a:pathLst>
              </a:custGeom>
              <a:solidFill>
                <a:srgbClr val="F8F8F8"/>
              </a:solidFill>
              <a:ln w="9525">
                <a:solidFill>
                  <a:srgbClr val="C0C0C0"/>
                </a:solidFill>
                <a:round/>
                <a:headEnd/>
                <a:tailEnd/>
              </a:ln>
            </p:spPr>
            <p:txBody>
              <a:bodyPr/>
              <a:lstStyle/>
              <a:p>
                <a:endParaRPr lang="it-IT"/>
              </a:p>
            </p:txBody>
          </p:sp>
          <p:sp>
            <p:nvSpPr>
              <p:cNvPr id="17555" name="Freeform 50"/>
              <p:cNvSpPr>
                <a:spLocks/>
              </p:cNvSpPr>
              <p:nvPr/>
            </p:nvSpPr>
            <p:spPr bwMode="auto">
              <a:xfrm>
                <a:off x="3110" y="4077"/>
                <a:ext cx="354" cy="102"/>
              </a:xfrm>
              <a:custGeom>
                <a:avLst/>
                <a:gdLst>
                  <a:gd name="T0" fmla="*/ 0 w 354"/>
                  <a:gd name="T1" fmla="*/ 0 h 102"/>
                  <a:gd name="T2" fmla="*/ 0 w 354"/>
                  <a:gd name="T3" fmla="*/ 101 h 102"/>
                  <a:gd name="T4" fmla="*/ 353 w 354"/>
                  <a:gd name="T5" fmla="*/ 101 h 102"/>
                  <a:gd name="T6" fmla="*/ 353 w 354"/>
                  <a:gd name="T7" fmla="*/ 0 h 102"/>
                  <a:gd name="T8" fmla="*/ 0 w 354"/>
                  <a:gd name="T9" fmla="*/ 0 h 102"/>
                  <a:gd name="T10" fmla="*/ 0 w 354"/>
                  <a:gd name="T11" fmla="*/ 0 h 102"/>
                  <a:gd name="T12" fmla="*/ 0 60000 65536"/>
                  <a:gd name="T13" fmla="*/ 0 60000 65536"/>
                  <a:gd name="T14" fmla="*/ 0 60000 65536"/>
                  <a:gd name="T15" fmla="*/ 0 60000 65536"/>
                  <a:gd name="T16" fmla="*/ 0 60000 65536"/>
                  <a:gd name="T17" fmla="*/ 0 60000 65536"/>
                  <a:gd name="T18" fmla="*/ 0 w 354"/>
                  <a:gd name="T19" fmla="*/ 0 h 102"/>
                  <a:gd name="T20" fmla="*/ 354 w 354"/>
                  <a:gd name="T21" fmla="*/ 102 h 102"/>
                </a:gdLst>
                <a:ahLst/>
                <a:cxnLst>
                  <a:cxn ang="T12">
                    <a:pos x="T0" y="T1"/>
                  </a:cxn>
                  <a:cxn ang="T13">
                    <a:pos x="T2" y="T3"/>
                  </a:cxn>
                  <a:cxn ang="T14">
                    <a:pos x="T4" y="T5"/>
                  </a:cxn>
                  <a:cxn ang="T15">
                    <a:pos x="T6" y="T7"/>
                  </a:cxn>
                  <a:cxn ang="T16">
                    <a:pos x="T8" y="T9"/>
                  </a:cxn>
                  <a:cxn ang="T17">
                    <a:pos x="T10" y="T11"/>
                  </a:cxn>
                </a:cxnLst>
                <a:rect l="T18" t="T19" r="T20" b="T21"/>
                <a:pathLst>
                  <a:path w="354" h="102">
                    <a:moveTo>
                      <a:pt x="0" y="0"/>
                    </a:moveTo>
                    <a:lnTo>
                      <a:pt x="0" y="101"/>
                    </a:lnTo>
                    <a:lnTo>
                      <a:pt x="353" y="101"/>
                    </a:lnTo>
                    <a:lnTo>
                      <a:pt x="353" y="0"/>
                    </a:lnTo>
                    <a:lnTo>
                      <a:pt x="0" y="0"/>
                    </a:lnTo>
                  </a:path>
                </a:pathLst>
              </a:custGeom>
              <a:solidFill>
                <a:srgbClr val="F8F8F8"/>
              </a:solidFill>
              <a:ln w="18732">
                <a:solidFill>
                  <a:srgbClr val="C0C0C0"/>
                </a:solidFill>
                <a:round/>
                <a:headEnd/>
                <a:tailEnd/>
              </a:ln>
            </p:spPr>
            <p:txBody>
              <a:bodyPr/>
              <a:lstStyle/>
              <a:p>
                <a:endParaRPr lang="it-IT"/>
              </a:p>
            </p:txBody>
          </p:sp>
          <p:sp>
            <p:nvSpPr>
              <p:cNvPr id="17556" name="Freeform 51"/>
              <p:cNvSpPr>
                <a:spLocks/>
              </p:cNvSpPr>
              <p:nvPr/>
            </p:nvSpPr>
            <p:spPr bwMode="auto">
              <a:xfrm>
                <a:off x="3115" y="4079"/>
                <a:ext cx="351" cy="100"/>
              </a:xfrm>
              <a:custGeom>
                <a:avLst/>
                <a:gdLst>
                  <a:gd name="T0" fmla="*/ 348 w 351"/>
                  <a:gd name="T1" fmla="*/ 4 h 100"/>
                  <a:gd name="T2" fmla="*/ 348 w 351"/>
                  <a:gd name="T3" fmla="*/ 18 h 100"/>
                  <a:gd name="T4" fmla="*/ 349 w 351"/>
                  <a:gd name="T5" fmla="*/ 39 h 100"/>
                  <a:gd name="T6" fmla="*/ 349 w 351"/>
                  <a:gd name="T7" fmla="*/ 65 h 100"/>
                  <a:gd name="T8" fmla="*/ 349 w 351"/>
                  <a:gd name="T9" fmla="*/ 87 h 100"/>
                  <a:gd name="T10" fmla="*/ 346 w 351"/>
                  <a:gd name="T11" fmla="*/ 99 h 100"/>
                  <a:gd name="T12" fmla="*/ 295 w 351"/>
                  <a:gd name="T13" fmla="*/ 99 h 100"/>
                  <a:gd name="T14" fmla="*/ 207 w 351"/>
                  <a:gd name="T15" fmla="*/ 99 h 100"/>
                  <a:gd name="T16" fmla="*/ 110 w 351"/>
                  <a:gd name="T17" fmla="*/ 99 h 100"/>
                  <a:gd name="T18" fmla="*/ 31 w 351"/>
                  <a:gd name="T19" fmla="*/ 99 h 100"/>
                  <a:gd name="T20" fmla="*/ 0 w 351"/>
                  <a:gd name="T21" fmla="*/ 99 h 100"/>
                  <a:gd name="T22" fmla="*/ 5 w 351"/>
                  <a:gd name="T23" fmla="*/ 99 h 100"/>
                  <a:gd name="T24" fmla="*/ 15 w 351"/>
                  <a:gd name="T25" fmla="*/ 96 h 100"/>
                  <a:gd name="T26" fmla="*/ 23 w 351"/>
                  <a:gd name="T27" fmla="*/ 95 h 100"/>
                  <a:gd name="T28" fmla="*/ 34 w 351"/>
                  <a:gd name="T29" fmla="*/ 93 h 100"/>
                  <a:gd name="T30" fmla="*/ 40 w 351"/>
                  <a:gd name="T31" fmla="*/ 92 h 100"/>
                  <a:gd name="T32" fmla="*/ 49 w 351"/>
                  <a:gd name="T33" fmla="*/ 90 h 100"/>
                  <a:gd name="T34" fmla="*/ 63 w 351"/>
                  <a:gd name="T35" fmla="*/ 89 h 100"/>
                  <a:gd name="T36" fmla="*/ 84 w 351"/>
                  <a:gd name="T37" fmla="*/ 87 h 100"/>
                  <a:gd name="T38" fmla="*/ 102 w 351"/>
                  <a:gd name="T39" fmla="*/ 87 h 100"/>
                  <a:gd name="T40" fmla="*/ 118 w 351"/>
                  <a:gd name="T41" fmla="*/ 85 h 100"/>
                  <a:gd name="T42" fmla="*/ 126 w 351"/>
                  <a:gd name="T43" fmla="*/ 83 h 100"/>
                  <a:gd name="T44" fmla="*/ 139 w 351"/>
                  <a:gd name="T45" fmla="*/ 82 h 100"/>
                  <a:gd name="T46" fmla="*/ 155 w 351"/>
                  <a:gd name="T47" fmla="*/ 81 h 100"/>
                  <a:gd name="T48" fmla="*/ 173 w 351"/>
                  <a:gd name="T49" fmla="*/ 80 h 100"/>
                  <a:gd name="T50" fmla="*/ 189 w 351"/>
                  <a:gd name="T51" fmla="*/ 78 h 100"/>
                  <a:gd name="T52" fmla="*/ 200 w 351"/>
                  <a:gd name="T53" fmla="*/ 75 h 100"/>
                  <a:gd name="T54" fmla="*/ 207 w 351"/>
                  <a:gd name="T55" fmla="*/ 75 h 100"/>
                  <a:gd name="T56" fmla="*/ 220 w 351"/>
                  <a:gd name="T57" fmla="*/ 74 h 100"/>
                  <a:gd name="T58" fmla="*/ 233 w 351"/>
                  <a:gd name="T59" fmla="*/ 73 h 100"/>
                  <a:gd name="T60" fmla="*/ 248 w 351"/>
                  <a:gd name="T61" fmla="*/ 71 h 100"/>
                  <a:gd name="T62" fmla="*/ 257 w 351"/>
                  <a:gd name="T63" fmla="*/ 71 h 100"/>
                  <a:gd name="T64" fmla="*/ 271 w 351"/>
                  <a:gd name="T65" fmla="*/ 66 h 100"/>
                  <a:gd name="T66" fmla="*/ 285 w 351"/>
                  <a:gd name="T67" fmla="*/ 61 h 100"/>
                  <a:gd name="T68" fmla="*/ 297 w 351"/>
                  <a:gd name="T69" fmla="*/ 55 h 100"/>
                  <a:gd name="T70" fmla="*/ 303 w 351"/>
                  <a:gd name="T71" fmla="*/ 50 h 100"/>
                  <a:gd name="T72" fmla="*/ 309 w 351"/>
                  <a:gd name="T73" fmla="*/ 46 h 100"/>
                  <a:gd name="T74" fmla="*/ 312 w 351"/>
                  <a:gd name="T75" fmla="*/ 44 h 100"/>
                  <a:gd name="T76" fmla="*/ 314 w 351"/>
                  <a:gd name="T77" fmla="*/ 38 h 100"/>
                  <a:gd name="T78" fmla="*/ 318 w 351"/>
                  <a:gd name="T79" fmla="*/ 29 h 100"/>
                  <a:gd name="T80" fmla="*/ 323 w 351"/>
                  <a:gd name="T81" fmla="*/ 20 h 100"/>
                  <a:gd name="T82" fmla="*/ 328 w 351"/>
                  <a:gd name="T83" fmla="*/ 10 h 100"/>
                  <a:gd name="T84" fmla="*/ 334 w 351"/>
                  <a:gd name="T85" fmla="*/ 0 h 100"/>
                  <a:gd name="T86" fmla="*/ 334 w 351"/>
                  <a:gd name="T87" fmla="*/ 0 h 100"/>
                  <a:gd name="T88" fmla="*/ 338 w 351"/>
                  <a:gd name="T89" fmla="*/ 0 h 100"/>
                  <a:gd name="T90" fmla="*/ 341 w 351"/>
                  <a:gd name="T91" fmla="*/ 0 h 100"/>
                  <a:gd name="T92" fmla="*/ 346 w 351"/>
                  <a:gd name="T93" fmla="*/ 0 h 100"/>
                  <a:gd name="T94" fmla="*/ 347 w 351"/>
                  <a:gd name="T95" fmla="*/ 0 h 1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1"/>
                  <a:gd name="T145" fmla="*/ 0 h 100"/>
                  <a:gd name="T146" fmla="*/ 351 w 351"/>
                  <a:gd name="T147" fmla="*/ 100 h 1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1" h="100">
                    <a:moveTo>
                      <a:pt x="348" y="0"/>
                    </a:moveTo>
                    <a:lnTo>
                      <a:pt x="348" y="1"/>
                    </a:lnTo>
                    <a:lnTo>
                      <a:pt x="348" y="4"/>
                    </a:lnTo>
                    <a:lnTo>
                      <a:pt x="348" y="8"/>
                    </a:lnTo>
                    <a:lnTo>
                      <a:pt x="348" y="12"/>
                    </a:lnTo>
                    <a:lnTo>
                      <a:pt x="348" y="18"/>
                    </a:lnTo>
                    <a:lnTo>
                      <a:pt x="348" y="25"/>
                    </a:lnTo>
                    <a:lnTo>
                      <a:pt x="348" y="32"/>
                    </a:lnTo>
                    <a:lnTo>
                      <a:pt x="349" y="39"/>
                    </a:lnTo>
                    <a:lnTo>
                      <a:pt x="349" y="48"/>
                    </a:lnTo>
                    <a:lnTo>
                      <a:pt x="349" y="56"/>
                    </a:lnTo>
                    <a:lnTo>
                      <a:pt x="349" y="65"/>
                    </a:lnTo>
                    <a:lnTo>
                      <a:pt x="349" y="72"/>
                    </a:lnTo>
                    <a:lnTo>
                      <a:pt x="349" y="80"/>
                    </a:lnTo>
                    <a:lnTo>
                      <a:pt x="349" y="87"/>
                    </a:lnTo>
                    <a:lnTo>
                      <a:pt x="349" y="94"/>
                    </a:lnTo>
                    <a:lnTo>
                      <a:pt x="350" y="99"/>
                    </a:lnTo>
                    <a:lnTo>
                      <a:pt x="346" y="99"/>
                    </a:lnTo>
                    <a:lnTo>
                      <a:pt x="335" y="99"/>
                    </a:lnTo>
                    <a:lnTo>
                      <a:pt x="317" y="99"/>
                    </a:lnTo>
                    <a:lnTo>
                      <a:pt x="295" y="99"/>
                    </a:lnTo>
                    <a:lnTo>
                      <a:pt x="268" y="99"/>
                    </a:lnTo>
                    <a:lnTo>
                      <a:pt x="239" y="99"/>
                    </a:lnTo>
                    <a:lnTo>
                      <a:pt x="207" y="99"/>
                    </a:lnTo>
                    <a:lnTo>
                      <a:pt x="175" y="99"/>
                    </a:lnTo>
                    <a:lnTo>
                      <a:pt x="142" y="99"/>
                    </a:lnTo>
                    <a:lnTo>
                      <a:pt x="110" y="99"/>
                    </a:lnTo>
                    <a:lnTo>
                      <a:pt x="80" y="99"/>
                    </a:lnTo>
                    <a:lnTo>
                      <a:pt x="54" y="99"/>
                    </a:lnTo>
                    <a:lnTo>
                      <a:pt x="31" y="99"/>
                    </a:lnTo>
                    <a:lnTo>
                      <a:pt x="15" y="99"/>
                    </a:lnTo>
                    <a:lnTo>
                      <a:pt x="4" y="99"/>
                    </a:lnTo>
                    <a:lnTo>
                      <a:pt x="0" y="99"/>
                    </a:lnTo>
                    <a:lnTo>
                      <a:pt x="1" y="99"/>
                    </a:lnTo>
                    <a:lnTo>
                      <a:pt x="3" y="99"/>
                    </a:lnTo>
                    <a:lnTo>
                      <a:pt x="5" y="99"/>
                    </a:lnTo>
                    <a:lnTo>
                      <a:pt x="9" y="97"/>
                    </a:lnTo>
                    <a:lnTo>
                      <a:pt x="11" y="97"/>
                    </a:lnTo>
                    <a:lnTo>
                      <a:pt x="15" y="96"/>
                    </a:lnTo>
                    <a:lnTo>
                      <a:pt x="18" y="96"/>
                    </a:lnTo>
                    <a:lnTo>
                      <a:pt x="22" y="95"/>
                    </a:lnTo>
                    <a:lnTo>
                      <a:pt x="23" y="95"/>
                    </a:lnTo>
                    <a:lnTo>
                      <a:pt x="27" y="95"/>
                    </a:lnTo>
                    <a:lnTo>
                      <a:pt x="30" y="95"/>
                    </a:lnTo>
                    <a:lnTo>
                      <a:pt x="34" y="93"/>
                    </a:lnTo>
                    <a:lnTo>
                      <a:pt x="35" y="93"/>
                    </a:lnTo>
                    <a:lnTo>
                      <a:pt x="38" y="92"/>
                    </a:lnTo>
                    <a:lnTo>
                      <a:pt x="40" y="92"/>
                    </a:lnTo>
                    <a:lnTo>
                      <a:pt x="43" y="90"/>
                    </a:lnTo>
                    <a:lnTo>
                      <a:pt x="45" y="90"/>
                    </a:lnTo>
                    <a:lnTo>
                      <a:pt x="49" y="90"/>
                    </a:lnTo>
                    <a:lnTo>
                      <a:pt x="53" y="90"/>
                    </a:lnTo>
                    <a:lnTo>
                      <a:pt x="58" y="89"/>
                    </a:lnTo>
                    <a:lnTo>
                      <a:pt x="63" y="89"/>
                    </a:lnTo>
                    <a:lnTo>
                      <a:pt x="70" y="89"/>
                    </a:lnTo>
                    <a:lnTo>
                      <a:pt x="76" y="89"/>
                    </a:lnTo>
                    <a:lnTo>
                      <a:pt x="84" y="87"/>
                    </a:lnTo>
                    <a:lnTo>
                      <a:pt x="89" y="87"/>
                    </a:lnTo>
                    <a:lnTo>
                      <a:pt x="96" y="87"/>
                    </a:lnTo>
                    <a:lnTo>
                      <a:pt x="102" y="87"/>
                    </a:lnTo>
                    <a:lnTo>
                      <a:pt x="108" y="85"/>
                    </a:lnTo>
                    <a:lnTo>
                      <a:pt x="113" y="85"/>
                    </a:lnTo>
                    <a:lnTo>
                      <a:pt x="118" y="85"/>
                    </a:lnTo>
                    <a:lnTo>
                      <a:pt x="121" y="85"/>
                    </a:lnTo>
                    <a:lnTo>
                      <a:pt x="124" y="83"/>
                    </a:lnTo>
                    <a:lnTo>
                      <a:pt x="126" y="83"/>
                    </a:lnTo>
                    <a:lnTo>
                      <a:pt x="130" y="83"/>
                    </a:lnTo>
                    <a:lnTo>
                      <a:pt x="134" y="83"/>
                    </a:lnTo>
                    <a:lnTo>
                      <a:pt x="139" y="82"/>
                    </a:lnTo>
                    <a:lnTo>
                      <a:pt x="143" y="82"/>
                    </a:lnTo>
                    <a:lnTo>
                      <a:pt x="150" y="81"/>
                    </a:lnTo>
                    <a:lnTo>
                      <a:pt x="155" y="81"/>
                    </a:lnTo>
                    <a:lnTo>
                      <a:pt x="162" y="80"/>
                    </a:lnTo>
                    <a:lnTo>
                      <a:pt x="167" y="80"/>
                    </a:lnTo>
                    <a:lnTo>
                      <a:pt x="173" y="80"/>
                    </a:lnTo>
                    <a:lnTo>
                      <a:pt x="178" y="80"/>
                    </a:lnTo>
                    <a:lnTo>
                      <a:pt x="185" y="78"/>
                    </a:lnTo>
                    <a:lnTo>
                      <a:pt x="189" y="78"/>
                    </a:lnTo>
                    <a:lnTo>
                      <a:pt x="193" y="77"/>
                    </a:lnTo>
                    <a:lnTo>
                      <a:pt x="196" y="77"/>
                    </a:lnTo>
                    <a:lnTo>
                      <a:pt x="200" y="75"/>
                    </a:lnTo>
                    <a:lnTo>
                      <a:pt x="201" y="75"/>
                    </a:lnTo>
                    <a:lnTo>
                      <a:pt x="204" y="75"/>
                    </a:lnTo>
                    <a:lnTo>
                      <a:pt x="207" y="75"/>
                    </a:lnTo>
                    <a:lnTo>
                      <a:pt x="211" y="74"/>
                    </a:lnTo>
                    <a:lnTo>
                      <a:pt x="215" y="74"/>
                    </a:lnTo>
                    <a:lnTo>
                      <a:pt x="220" y="74"/>
                    </a:lnTo>
                    <a:lnTo>
                      <a:pt x="224" y="74"/>
                    </a:lnTo>
                    <a:lnTo>
                      <a:pt x="229" y="73"/>
                    </a:lnTo>
                    <a:lnTo>
                      <a:pt x="233" y="73"/>
                    </a:lnTo>
                    <a:lnTo>
                      <a:pt x="239" y="73"/>
                    </a:lnTo>
                    <a:lnTo>
                      <a:pt x="243" y="73"/>
                    </a:lnTo>
                    <a:lnTo>
                      <a:pt x="248" y="71"/>
                    </a:lnTo>
                    <a:lnTo>
                      <a:pt x="251" y="71"/>
                    </a:lnTo>
                    <a:lnTo>
                      <a:pt x="255" y="71"/>
                    </a:lnTo>
                    <a:lnTo>
                      <a:pt x="257" y="71"/>
                    </a:lnTo>
                    <a:lnTo>
                      <a:pt x="260" y="69"/>
                    </a:lnTo>
                    <a:lnTo>
                      <a:pt x="265" y="68"/>
                    </a:lnTo>
                    <a:lnTo>
                      <a:pt x="271" y="66"/>
                    </a:lnTo>
                    <a:lnTo>
                      <a:pt x="276" y="64"/>
                    </a:lnTo>
                    <a:lnTo>
                      <a:pt x="281" y="62"/>
                    </a:lnTo>
                    <a:lnTo>
                      <a:pt x="285" y="61"/>
                    </a:lnTo>
                    <a:lnTo>
                      <a:pt x="290" y="59"/>
                    </a:lnTo>
                    <a:lnTo>
                      <a:pt x="293" y="57"/>
                    </a:lnTo>
                    <a:lnTo>
                      <a:pt x="297" y="55"/>
                    </a:lnTo>
                    <a:lnTo>
                      <a:pt x="298" y="54"/>
                    </a:lnTo>
                    <a:lnTo>
                      <a:pt x="301" y="52"/>
                    </a:lnTo>
                    <a:lnTo>
                      <a:pt x="303" y="50"/>
                    </a:lnTo>
                    <a:lnTo>
                      <a:pt x="306" y="48"/>
                    </a:lnTo>
                    <a:lnTo>
                      <a:pt x="307" y="48"/>
                    </a:lnTo>
                    <a:lnTo>
                      <a:pt x="309" y="46"/>
                    </a:lnTo>
                    <a:lnTo>
                      <a:pt x="311" y="45"/>
                    </a:lnTo>
                    <a:lnTo>
                      <a:pt x="312" y="44"/>
                    </a:lnTo>
                    <a:lnTo>
                      <a:pt x="312" y="42"/>
                    </a:lnTo>
                    <a:lnTo>
                      <a:pt x="312" y="41"/>
                    </a:lnTo>
                    <a:lnTo>
                      <a:pt x="314" y="38"/>
                    </a:lnTo>
                    <a:lnTo>
                      <a:pt x="315" y="36"/>
                    </a:lnTo>
                    <a:lnTo>
                      <a:pt x="316" y="33"/>
                    </a:lnTo>
                    <a:lnTo>
                      <a:pt x="318" y="29"/>
                    </a:lnTo>
                    <a:lnTo>
                      <a:pt x="320" y="26"/>
                    </a:lnTo>
                    <a:lnTo>
                      <a:pt x="321" y="23"/>
                    </a:lnTo>
                    <a:lnTo>
                      <a:pt x="323" y="20"/>
                    </a:lnTo>
                    <a:lnTo>
                      <a:pt x="325" y="16"/>
                    </a:lnTo>
                    <a:lnTo>
                      <a:pt x="327" y="12"/>
                    </a:lnTo>
                    <a:lnTo>
                      <a:pt x="328" y="10"/>
                    </a:lnTo>
                    <a:lnTo>
                      <a:pt x="330" y="7"/>
                    </a:lnTo>
                    <a:lnTo>
                      <a:pt x="332" y="4"/>
                    </a:lnTo>
                    <a:lnTo>
                      <a:pt x="334" y="0"/>
                    </a:lnTo>
                    <a:lnTo>
                      <a:pt x="336" y="0"/>
                    </a:lnTo>
                    <a:lnTo>
                      <a:pt x="338" y="0"/>
                    </a:lnTo>
                    <a:lnTo>
                      <a:pt x="339" y="0"/>
                    </a:lnTo>
                    <a:lnTo>
                      <a:pt x="341" y="0"/>
                    </a:lnTo>
                    <a:lnTo>
                      <a:pt x="343" y="0"/>
                    </a:lnTo>
                    <a:lnTo>
                      <a:pt x="344" y="0"/>
                    </a:lnTo>
                    <a:lnTo>
                      <a:pt x="346" y="0"/>
                    </a:lnTo>
                    <a:lnTo>
                      <a:pt x="347" y="0"/>
                    </a:lnTo>
                    <a:lnTo>
                      <a:pt x="348" y="0"/>
                    </a:lnTo>
                  </a:path>
                </a:pathLst>
              </a:custGeom>
              <a:solidFill>
                <a:srgbClr val="F8F8F8"/>
              </a:solidFill>
              <a:ln w="9525">
                <a:solidFill>
                  <a:srgbClr val="C0C0C0"/>
                </a:solidFill>
                <a:round/>
                <a:headEnd/>
                <a:tailEnd/>
              </a:ln>
            </p:spPr>
            <p:txBody>
              <a:bodyPr/>
              <a:lstStyle/>
              <a:p>
                <a:endParaRPr lang="it-IT"/>
              </a:p>
            </p:txBody>
          </p:sp>
          <p:sp>
            <p:nvSpPr>
              <p:cNvPr id="17557" name="Freeform 52"/>
              <p:cNvSpPr>
                <a:spLocks/>
              </p:cNvSpPr>
              <p:nvPr/>
            </p:nvSpPr>
            <p:spPr bwMode="auto">
              <a:xfrm>
                <a:off x="3160" y="4013"/>
                <a:ext cx="277" cy="55"/>
              </a:xfrm>
              <a:custGeom>
                <a:avLst/>
                <a:gdLst>
                  <a:gd name="T0" fmla="*/ 264 w 277"/>
                  <a:gd name="T1" fmla="*/ 2 h 55"/>
                  <a:gd name="T2" fmla="*/ 263 w 277"/>
                  <a:gd name="T3" fmla="*/ 2 h 55"/>
                  <a:gd name="T4" fmla="*/ 261 w 277"/>
                  <a:gd name="T5" fmla="*/ 2 h 55"/>
                  <a:gd name="T6" fmla="*/ 261 w 277"/>
                  <a:gd name="T7" fmla="*/ 2 h 55"/>
                  <a:gd name="T8" fmla="*/ 259 w 277"/>
                  <a:gd name="T9" fmla="*/ 1 h 55"/>
                  <a:gd name="T10" fmla="*/ 258 w 277"/>
                  <a:gd name="T11" fmla="*/ 1 h 55"/>
                  <a:gd name="T12" fmla="*/ 257 w 277"/>
                  <a:gd name="T13" fmla="*/ 1 h 55"/>
                  <a:gd name="T14" fmla="*/ 257 w 277"/>
                  <a:gd name="T15" fmla="*/ 1 h 55"/>
                  <a:gd name="T16" fmla="*/ 256 w 277"/>
                  <a:gd name="T17" fmla="*/ 4 h 55"/>
                  <a:gd name="T18" fmla="*/ 255 w 277"/>
                  <a:gd name="T19" fmla="*/ 10 h 55"/>
                  <a:gd name="T20" fmla="*/ 252 w 277"/>
                  <a:gd name="T21" fmla="*/ 16 h 55"/>
                  <a:gd name="T22" fmla="*/ 247 w 277"/>
                  <a:gd name="T23" fmla="*/ 23 h 55"/>
                  <a:gd name="T24" fmla="*/ 238 w 277"/>
                  <a:gd name="T25" fmla="*/ 29 h 55"/>
                  <a:gd name="T26" fmla="*/ 224 w 277"/>
                  <a:gd name="T27" fmla="*/ 34 h 55"/>
                  <a:gd name="T28" fmla="*/ 205 w 277"/>
                  <a:gd name="T29" fmla="*/ 38 h 55"/>
                  <a:gd name="T30" fmla="*/ 180 w 277"/>
                  <a:gd name="T31" fmla="*/ 40 h 55"/>
                  <a:gd name="T32" fmla="*/ 157 w 277"/>
                  <a:gd name="T33" fmla="*/ 42 h 55"/>
                  <a:gd name="T34" fmla="*/ 136 w 277"/>
                  <a:gd name="T35" fmla="*/ 42 h 55"/>
                  <a:gd name="T36" fmla="*/ 112 w 277"/>
                  <a:gd name="T37" fmla="*/ 44 h 55"/>
                  <a:gd name="T38" fmla="*/ 85 w 277"/>
                  <a:gd name="T39" fmla="*/ 45 h 55"/>
                  <a:gd name="T40" fmla="*/ 59 w 277"/>
                  <a:gd name="T41" fmla="*/ 47 h 55"/>
                  <a:gd name="T42" fmla="*/ 36 w 277"/>
                  <a:gd name="T43" fmla="*/ 49 h 55"/>
                  <a:gd name="T44" fmla="*/ 16 w 277"/>
                  <a:gd name="T45" fmla="*/ 51 h 55"/>
                  <a:gd name="T46" fmla="*/ 2 w 277"/>
                  <a:gd name="T47" fmla="*/ 51 h 55"/>
                  <a:gd name="T48" fmla="*/ 0 w 277"/>
                  <a:gd name="T49" fmla="*/ 52 h 55"/>
                  <a:gd name="T50" fmla="*/ 10 w 277"/>
                  <a:gd name="T51" fmla="*/ 52 h 55"/>
                  <a:gd name="T52" fmla="*/ 29 w 277"/>
                  <a:gd name="T53" fmla="*/ 52 h 55"/>
                  <a:gd name="T54" fmla="*/ 53 w 277"/>
                  <a:gd name="T55" fmla="*/ 52 h 55"/>
                  <a:gd name="T56" fmla="*/ 78 w 277"/>
                  <a:gd name="T57" fmla="*/ 52 h 55"/>
                  <a:gd name="T58" fmla="*/ 102 w 277"/>
                  <a:gd name="T59" fmla="*/ 52 h 55"/>
                  <a:gd name="T60" fmla="*/ 124 w 277"/>
                  <a:gd name="T61" fmla="*/ 52 h 55"/>
                  <a:gd name="T62" fmla="*/ 137 w 277"/>
                  <a:gd name="T63" fmla="*/ 52 h 55"/>
                  <a:gd name="T64" fmla="*/ 146 w 277"/>
                  <a:gd name="T65" fmla="*/ 52 h 55"/>
                  <a:gd name="T66" fmla="*/ 160 w 277"/>
                  <a:gd name="T67" fmla="*/ 52 h 55"/>
                  <a:gd name="T68" fmla="*/ 178 w 277"/>
                  <a:gd name="T69" fmla="*/ 52 h 55"/>
                  <a:gd name="T70" fmla="*/ 196 w 277"/>
                  <a:gd name="T71" fmla="*/ 52 h 55"/>
                  <a:gd name="T72" fmla="*/ 214 w 277"/>
                  <a:gd name="T73" fmla="*/ 53 h 55"/>
                  <a:gd name="T74" fmla="*/ 230 w 277"/>
                  <a:gd name="T75" fmla="*/ 53 h 55"/>
                  <a:gd name="T76" fmla="*/ 242 w 277"/>
                  <a:gd name="T77" fmla="*/ 53 h 55"/>
                  <a:gd name="T78" fmla="*/ 250 w 277"/>
                  <a:gd name="T79" fmla="*/ 53 h 55"/>
                  <a:gd name="T80" fmla="*/ 257 w 277"/>
                  <a:gd name="T81" fmla="*/ 54 h 55"/>
                  <a:gd name="T82" fmla="*/ 267 w 277"/>
                  <a:gd name="T83" fmla="*/ 50 h 55"/>
                  <a:gd name="T84" fmla="*/ 272 w 277"/>
                  <a:gd name="T85" fmla="*/ 43 h 55"/>
                  <a:gd name="T86" fmla="*/ 275 w 277"/>
                  <a:gd name="T87" fmla="*/ 33 h 55"/>
                  <a:gd name="T88" fmla="*/ 274 w 277"/>
                  <a:gd name="T89" fmla="*/ 24 h 55"/>
                  <a:gd name="T90" fmla="*/ 272 w 277"/>
                  <a:gd name="T91" fmla="*/ 14 h 55"/>
                  <a:gd name="T92" fmla="*/ 270 w 277"/>
                  <a:gd name="T93" fmla="*/ 7 h 55"/>
                  <a:gd name="T94" fmla="*/ 266 w 277"/>
                  <a:gd name="T95" fmla="*/ 3 h 55"/>
                  <a:gd name="T96" fmla="*/ 265 w 277"/>
                  <a:gd name="T97" fmla="*/ 2 h 5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7"/>
                  <a:gd name="T148" fmla="*/ 0 h 55"/>
                  <a:gd name="T149" fmla="*/ 277 w 277"/>
                  <a:gd name="T150" fmla="*/ 55 h 5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7" h="55">
                    <a:moveTo>
                      <a:pt x="265" y="2"/>
                    </a:moveTo>
                    <a:lnTo>
                      <a:pt x="264" y="2"/>
                    </a:lnTo>
                    <a:lnTo>
                      <a:pt x="263" y="2"/>
                    </a:lnTo>
                    <a:lnTo>
                      <a:pt x="261" y="2"/>
                    </a:lnTo>
                    <a:lnTo>
                      <a:pt x="261" y="1"/>
                    </a:lnTo>
                    <a:lnTo>
                      <a:pt x="259" y="1"/>
                    </a:lnTo>
                    <a:lnTo>
                      <a:pt x="258" y="1"/>
                    </a:lnTo>
                    <a:lnTo>
                      <a:pt x="257" y="1"/>
                    </a:lnTo>
                    <a:lnTo>
                      <a:pt x="258" y="0"/>
                    </a:lnTo>
                    <a:lnTo>
                      <a:pt x="256" y="4"/>
                    </a:lnTo>
                    <a:lnTo>
                      <a:pt x="256" y="7"/>
                    </a:lnTo>
                    <a:lnTo>
                      <a:pt x="255" y="10"/>
                    </a:lnTo>
                    <a:lnTo>
                      <a:pt x="254" y="13"/>
                    </a:lnTo>
                    <a:lnTo>
                      <a:pt x="252" y="16"/>
                    </a:lnTo>
                    <a:lnTo>
                      <a:pt x="250" y="20"/>
                    </a:lnTo>
                    <a:lnTo>
                      <a:pt x="247" y="23"/>
                    </a:lnTo>
                    <a:lnTo>
                      <a:pt x="243" y="25"/>
                    </a:lnTo>
                    <a:lnTo>
                      <a:pt x="238" y="29"/>
                    </a:lnTo>
                    <a:lnTo>
                      <a:pt x="232" y="31"/>
                    </a:lnTo>
                    <a:lnTo>
                      <a:pt x="224" y="34"/>
                    </a:lnTo>
                    <a:lnTo>
                      <a:pt x="216" y="36"/>
                    </a:lnTo>
                    <a:lnTo>
                      <a:pt x="205" y="38"/>
                    </a:lnTo>
                    <a:lnTo>
                      <a:pt x="194" y="39"/>
                    </a:lnTo>
                    <a:lnTo>
                      <a:pt x="180" y="40"/>
                    </a:lnTo>
                    <a:lnTo>
                      <a:pt x="165" y="40"/>
                    </a:lnTo>
                    <a:lnTo>
                      <a:pt x="157" y="42"/>
                    </a:lnTo>
                    <a:lnTo>
                      <a:pt x="148" y="42"/>
                    </a:lnTo>
                    <a:lnTo>
                      <a:pt x="136" y="42"/>
                    </a:lnTo>
                    <a:lnTo>
                      <a:pt x="125" y="42"/>
                    </a:lnTo>
                    <a:lnTo>
                      <a:pt x="112" y="44"/>
                    </a:lnTo>
                    <a:lnTo>
                      <a:pt x="99" y="44"/>
                    </a:lnTo>
                    <a:lnTo>
                      <a:pt x="85" y="45"/>
                    </a:lnTo>
                    <a:lnTo>
                      <a:pt x="73" y="45"/>
                    </a:lnTo>
                    <a:lnTo>
                      <a:pt x="59" y="47"/>
                    </a:lnTo>
                    <a:lnTo>
                      <a:pt x="47" y="47"/>
                    </a:lnTo>
                    <a:lnTo>
                      <a:pt x="36" y="49"/>
                    </a:lnTo>
                    <a:lnTo>
                      <a:pt x="25" y="49"/>
                    </a:lnTo>
                    <a:lnTo>
                      <a:pt x="16" y="51"/>
                    </a:lnTo>
                    <a:lnTo>
                      <a:pt x="8" y="51"/>
                    </a:lnTo>
                    <a:lnTo>
                      <a:pt x="2" y="51"/>
                    </a:lnTo>
                    <a:lnTo>
                      <a:pt x="0" y="51"/>
                    </a:lnTo>
                    <a:lnTo>
                      <a:pt x="0" y="52"/>
                    </a:lnTo>
                    <a:lnTo>
                      <a:pt x="4" y="52"/>
                    </a:lnTo>
                    <a:lnTo>
                      <a:pt x="10" y="52"/>
                    </a:lnTo>
                    <a:lnTo>
                      <a:pt x="20" y="52"/>
                    </a:lnTo>
                    <a:lnTo>
                      <a:pt x="29" y="52"/>
                    </a:lnTo>
                    <a:lnTo>
                      <a:pt x="40" y="52"/>
                    </a:lnTo>
                    <a:lnTo>
                      <a:pt x="53" y="52"/>
                    </a:lnTo>
                    <a:lnTo>
                      <a:pt x="66" y="52"/>
                    </a:lnTo>
                    <a:lnTo>
                      <a:pt x="78" y="52"/>
                    </a:lnTo>
                    <a:lnTo>
                      <a:pt x="91" y="52"/>
                    </a:lnTo>
                    <a:lnTo>
                      <a:pt x="102" y="52"/>
                    </a:lnTo>
                    <a:lnTo>
                      <a:pt x="114" y="52"/>
                    </a:lnTo>
                    <a:lnTo>
                      <a:pt x="124" y="52"/>
                    </a:lnTo>
                    <a:lnTo>
                      <a:pt x="131" y="52"/>
                    </a:lnTo>
                    <a:lnTo>
                      <a:pt x="137" y="52"/>
                    </a:lnTo>
                    <a:lnTo>
                      <a:pt x="141" y="51"/>
                    </a:lnTo>
                    <a:lnTo>
                      <a:pt x="146" y="52"/>
                    </a:lnTo>
                    <a:lnTo>
                      <a:pt x="153" y="52"/>
                    </a:lnTo>
                    <a:lnTo>
                      <a:pt x="160" y="52"/>
                    </a:lnTo>
                    <a:lnTo>
                      <a:pt x="169" y="52"/>
                    </a:lnTo>
                    <a:lnTo>
                      <a:pt x="178" y="52"/>
                    </a:lnTo>
                    <a:lnTo>
                      <a:pt x="187" y="52"/>
                    </a:lnTo>
                    <a:lnTo>
                      <a:pt x="196" y="52"/>
                    </a:lnTo>
                    <a:lnTo>
                      <a:pt x="206" y="52"/>
                    </a:lnTo>
                    <a:lnTo>
                      <a:pt x="214" y="53"/>
                    </a:lnTo>
                    <a:lnTo>
                      <a:pt x="223" y="53"/>
                    </a:lnTo>
                    <a:lnTo>
                      <a:pt x="230" y="53"/>
                    </a:lnTo>
                    <a:lnTo>
                      <a:pt x="237" y="53"/>
                    </a:lnTo>
                    <a:lnTo>
                      <a:pt x="242" y="53"/>
                    </a:lnTo>
                    <a:lnTo>
                      <a:pt x="247" y="53"/>
                    </a:lnTo>
                    <a:lnTo>
                      <a:pt x="250" y="53"/>
                    </a:lnTo>
                    <a:lnTo>
                      <a:pt x="251" y="53"/>
                    </a:lnTo>
                    <a:lnTo>
                      <a:pt x="257" y="54"/>
                    </a:lnTo>
                    <a:lnTo>
                      <a:pt x="263" y="53"/>
                    </a:lnTo>
                    <a:lnTo>
                      <a:pt x="267" y="50"/>
                    </a:lnTo>
                    <a:lnTo>
                      <a:pt x="271" y="46"/>
                    </a:lnTo>
                    <a:lnTo>
                      <a:pt x="272" y="43"/>
                    </a:lnTo>
                    <a:lnTo>
                      <a:pt x="274" y="38"/>
                    </a:lnTo>
                    <a:lnTo>
                      <a:pt x="275" y="33"/>
                    </a:lnTo>
                    <a:lnTo>
                      <a:pt x="276" y="27"/>
                    </a:lnTo>
                    <a:lnTo>
                      <a:pt x="274" y="24"/>
                    </a:lnTo>
                    <a:lnTo>
                      <a:pt x="274" y="19"/>
                    </a:lnTo>
                    <a:lnTo>
                      <a:pt x="272" y="14"/>
                    </a:lnTo>
                    <a:lnTo>
                      <a:pt x="271" y="9"/>
                    </a:lnTo>
                    <a:lnTo>
                      <a:pt x="270" y="7"/>
                    </a:lnTo>
                    <a:lnTo>
                      <a:pt x="268" y="4"/>
                    </a:lnTo>
                    <a:lnTo>
                      <a:pt x="266" y="3"/>
                    </a:lnTo>
                    <a:lnTo>
                      <a:pt x="265" y="2"/>
                    </a:lnTo>
                  </a:path>
                </a:pathLst>
              </a:custGeom>
              <a:solidFill>
                <a:srgbClr val="F8F8F8"/>
              </a:solidFill>
              <a:ln w="9525">
                <a:solidFill>
                  <a:srgbClr val="C0C0C0"/>
                </a:solidFill>
                <a:round/>
                <a:headEnd/>
                <a:tailEnd/>
              </a:ln>
            </p:spPr>
            <p:txBody>
              <a:bodyPr/>
              <a:lstStyle/>
              <a:p>
                <a:endParaRPr lang="it-IT"/>
              </a:p>
            </p:txBody>
          </p:sp>
          <p:sp>
            <p:nvSpPr>
              <p:cNvPr id="17558" name="Freeform 53"/>
              <p:cNvSpPr>
                <a:spLocks/>
              </p:cNvSpPr>
              <p:nvPr/>
            </p:nvSpPr>
            <p:spPr bwMode="auto">
              <a:xfrm>
                <a:off x="3110" y="4064"/>
                <a:ext cx="354" cy="14"/>
              </a:xfrm>
              <a:custGeom>
                <a:avLst/>
                <a:gdLst>
                  <a:gd name="T0" fmla="*/ 36 w 354"/>
                  <a:gd name="T1" fmla="*/ 0 h 14"/>
                  <a:gd name="T2" fmla="*/ 0 w 354"/>
                  <a:gd name="T3" fmla="*/ 13 h 14"/>
                  <a:gd name="T4" fmla="*/ 353 w 354"/>
                  <a:gd name="T5" fmla="*/ 13 h 14"/>
                  <a:gd name="T6" fmla="*/ 317 w 354"/>
                  <a:gd name="T7" fmla="*/ 0 h 14"/>
                  <a:gd name="T8" fmla="*/ 36 w 354"/>
                  <a:gd name="T9" fmla="*/ 0 h 14"/>
                  <a:gd name="T10" fmla="*/ 36 w 354"/>
                  <a:gd name="T11" fmla="*/ 0 h 14"/>
                  <a:gd name="T12" fmla="*/ 0 60000 65536"/>
                  <a:gd name="T13" fmla="*/ 0 60000 65536"/>
                  <a:gd name="T14" fmla="*/ 0 60000 65536"/>
                  <a:gd name="T15" fmla="*/ 0 60000 65536"/>
                  <a:gd name="T16" fmla="*/ 0 60000 65536"/>
                  <a:gd name="T17" fmla="*/ 0 60000 65536"/>
                  <a:gd name="T18" fmla="*/ 0 w 354"/>
                  <a:gd name="T19" fmla="*/ 0 h 14"/>
                  <a:gd name="T20" fmla="*/ 354 w 354"/>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354" h="14">
                    <a:moveTo>
                      <a:pt x="36" y="0"/>
                    </a:moveTo>
                    <a:lnTo>
                      <a:pt x="0" y="13"/>
                    </a:lnTo>
                    <a:lnTo>
                      <a:pt x="353" y="13"/>
                    </a:lnTo>
                    <a:lnTo>
                      <a:pt x="317" y="0"/>
                    </a:lnTo>
                    <a:lnTo>
                      <a:pt x="36" y="0"/>
                    </a:lnTo>
                  </a:path>
                </a:pathLst>
              </a:custGeom>
              <a:solidFill>
                <a:srgbClr val="F8F8F8"/>
              </a:solidFill>
              <a:ln w="9048">
                <a:solidFill>
                  <a:srgbClr val="C0C0C0"/>
                </a:solidFill>
                <a:round/>
                <a:headEnd/>
                <a:tailEnd/>
              </a:ln>
            </p:spPr>
            <p:txBody>
              <a:bodyPr/>
              <a:lstStyle/>
              <a:p>
                <a:endParaRPr lang="it-IT"/>
              </a:p>
            </p:txBody>
          </p:sp>
          <p:sp>
            <p:nvSpPr>
              <p:cNvPr id="17559" name="Line 54"/>
              <p:cNvSpPr>
                <a:spLocks noChangeShapeType="1"/>
              </p:cNvSpPr>
              <p:nvPr/>
            </p:nvSpPr>
            <p:spPr bwMode="auto">
              <a:xfrm flipH="1">
                <a:off x="3110" y="4178"/>
                <a:ext cx="353" cy="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17560" name="Freeform 55"/>
              <p:cNvSpPr>
                <a:spLocks/>
              </p:cNvSpPr>
              <p:nvPr/>
            </p:nvSpPr>
            <p:spPr bwMode="auto">
              <a:xfrm>
                <a:off x="3150" y="401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9048">
                <a:solidFill>
                  <a:srgbClr val="C0C0C0"/>
                </a:solidFill>
                <a:round/>
                <a:headEnd/>
                <a:tailEnd/>
              </a:ln>
            </p:spPr>
            <p:txBody>
              <a:bodyPr/>
              <a:lstStyle/>
              <a:p>
                <a:endParaRPr lang="it-IT"/>
              </a:p>
            </p:txBody>
          </p:sp>
          <p:sp>
            <p:nvSpPr>
              <p:cNvPr id="17561" name="Freeform 56"/>
              <p:cNvSpPr>
                <a:spLocks/>
              </p:cNvSpPr>
              <p:nvPr/>
            </p:nvSpPr>
            <p:spPr bwMode="auto">
              <a:xfrm>
                <a:off x="3150" y="406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18732">
                <a:solidFill>
                  <a:srgbClr val="C0C0C0"/>
                </a:solidFill>
                <a:round/>
                <a:headEnd/>
                <a:tailEnd/>
              </a:ln>
            </p:spPr>
            <p:txBody>
              <a:bodyPr/>
              <a:lstStyle/>
              <a:p>
                <a:endParaRPr lang="it-IT"/>
              </a:p>
            </p:txBody>
          </p:sp>
          <p:sp>
            <p:nvSpPr>
              <p:cNvPr id="17562" name="Line 57"/>
              <p:cNvSpPr>
                <a:spLocks noChangeShapeType="1"/>
              </p:cNvSpPr>
              <p:nvPr/>
            </p:nvSpPr>
            <p:spPr bwMode="auto">
              <a:xfrm>
                <a:off x="3111" y="4080"/>
                <a:ext cx="181" cy="0"/>
              </a:xfrm>
              <a:prstGeom prst="line">
                <a:avLst/>
              </a:prstGeom>
              <a:noFill/>
              <a:ln w="9048">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17468" name="Freeform 58"/>
            <p:cNvSpPr>
              <a:spLocks/>
            </p:cNvSpPr>
            <p:nvPr/>
          </p:nvSpPr>
          <p:spPr bwMode="auto">
            <a:xfrm>
              <a:off x="4690" y="1582"/>
              <a:ext cx="462" cy="212"/>
            </a:xfrm>
            <a:custGeom>
              <a:avLst/>
              <a:gdLst>
                <a:gd name="T0" fmla="*/ 753 w 235"/>
                <a:gd name="T1" fmla="*/ 1 h 227"/>
                <a:gd name="T2" fmla="*/ 981 w 235"/>
                <a:gd name="T3" fmla="*/ 3 h 227"/>
                <a:gd name="T4" fmla="*/ 1193 w 235"/>
                <a:gd name="T5" fmla="*/ 4 h 227"/>
                <a:gd name="T6" fmla="*/ 1353 w 235"/>
                <a:gd name="T7" fmla="*/ 7 h 227"/>
                <a:gd name="T8" fmla="*/ 1480 w 235"/>
                <a:gd name="T9" fmla="*/ 7 h 227"/>
                <a:gd name="T10" fmla="*/ 1557 w 235"/>
                <a:gd name="T11" fmla="*/ 10 h 227"/>
                <a:gd name="T12" fmla="*/ 1612 w 235"/>
                <a:gd name="T13" fmla="*/ 10 h 227"/>
                <a:gd name="T14" fmla="*/ 1665 w 235"/>
                <a:gd name="T15" fmla="*/ 11 h 227"/>
                <a:gd name="T16" fmla="*/ 1716 w 235"/>
                <a:gd name="T17" fmla="*/ 11 h 227"/>
                <a:gd name="T18" fmla="*/ 1748 w 235"/>
                <a:gd name="T19" fmla="*/ 11 h 227"/>
                <a:gd name="T20" fmla="*/ 1777 w 235"/>
                <a:gd name="T21" fmla="*/ 11 h 227"/>
                <a:gd name="T22" fmla="*/ 1777 w 235"/>
                <a:gd name="T23" fmla="*/ 26 h 227"/>
                <a:gd name="T24" fmla="*/ 1777 w 235"/>
                <a:gd name="T25" fmla="*/ 60 h 227"/>
                <a:gd name="T26" fmla="*/ 1777 w 235"/>
                <a:gd name="T27" fmla="*/ 105 h 227"/>
                <a:gd name="T28" fmla="*/ 1777 w 235"/>
                <a:gd name="T29" fmla="*/ 147 h 227"/>
                <a:gd name="T30" fmla="*/ 1777 w 235"/>
                <a:gd name="T31" fmla="*/ 178 h 227"/>
                <a:gd name="T32" fmla="*/ 1761 w 235"/>
                <a:gd name="T33" fmla="*/ 181 h 227"/>
                <a:gd name="T34" fmla="*/ 1740 w 235"/>
                <a:gd name="T35" fmla="*/ 173 h 227"/>
                <a:gd name="T36" fmla="*/ 1740 w 235"/>
                <a:gd name="T37" fmla="*/ 157 h 227"/>
                <a:gd name="T38" fmla="*/ 1708 w 235"/>
                <a:gd name="T39" fmla="*/ 142 h 227"/>
                <a:gd name="T40" fmla="*/ 1685 w 235"/>
                <a:gd name="T41" fmla="*/ 127 h 227"/>
                <a:gd name="T42" fmla="*/ 1657 w 235"/>
                <a:gd name="T43" fmla="*/ 119 h 227"/>
                <a:gd name="T44" fmla="*/ 1581 w 235"/>
                <a:gd name="T45" fmla="*/ 108 h 227"/>
                <a:gd name="T46" fmla="*/ 1457 w 235"/>
                <a:gd name="T47" fmla="*/ 95 h 227"/>
                <a:gd name="T48" fmla="*/ 1329 w 235"/>
                <a:gd name="T49" fmla="*/ 81 h 227"/>
                <a:gd name="T50" fmla="*/ 1209 w 235"/>
                <a:gd name="T51" fmla="*/ 70 h 227"/>
                <a:gd name="T52" fmla="*/ 1132 w 235"/>
                <a:gd name="T53" fmla="*/ 61 h 227"/>
                <a:gd name="T54" fmla="*/ 1032 w 235"/>
                <a:gd name="T55" fmla="*/ 55 h 227"/>
                <a:gd name="T56" fmla="*/ 881 w 235"/>
                <a:gd name="T57" fmla="*/ 46 h 227"/>
                <a:gd name="T58" fmla="*/ 716 w 235"/>
                <a:gd name="T59" fmla="*/ 35 h 227"/>
                <a:gd name="T60" fmla="*/ 568 w 235"/>
                <a:gd name="T61" fmla="*/ 27 h 227"/>
                <a:gd name="T62" fmla="*/ 480 w 235"/>
                <a:gd name="T63" fmla="*/ 22 h 227"/>
                <a:gd name="T64" fmla="*/ 456 w 235"/>
                <a:gd name="T65" fmla="*/ 21 h 227"/>
                <a:gd name="T66" fmla="*/ 356 w 235"/>
                <a:gd name="T67" fmla="*/ 19 h 227"/>
                <a:gd name="T68" fmla="*/ 236 w 235"/>
                <a:gd name="T69" fmla="*/ 14 h 227"/>
                <a:gd name="T70" fmla="*/ 100 w 235"/>
                <a:gd name="T71" fmla="*/ 10 h 227"/>
                <a:gd name="T72" fmla="*/ 16 w 235"/>
                <a:gd name="T73" fmla="*/ 7 h 227"/>
                <a:gd name="T74" fmla="*/ 16 w 235"/>
                <a:gd name="T75" fmla="*/ 7 h 227"/>
                <a:gd name="T76" fmla="*/ 77 w 235"/>
                <a:gd name="T77" fmla="*/ 6 h 227"/>
                <a:gd name="T78" fmla="*/ 151 w 235"/>
                <a:gd name="T79" fmla="*/ 5 h 227"/>
                <a:gd name="T80" fmla="*/ 252 w 235"/>
                <a:gd name="T81" fmla="*/ 3 h 227"/>
                <a:gd name="T82" fmla="*/ 387 w 235"/>
                <a:gd name="T83" fmla="*/ 1 h 227"/>
                <a:gd name="T84" fmla="*/ 584 w 235"/>
                <a:gd name="T85" fmla="*/ 0 h 2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5"/>
                <a:gd name="T130" fmla="*/ 0 h 227"/>
                <a:gd name="T131" fmla="*/ 235 w 235"/>
                <a:gd name="T132" fmla="*/ 227 h 2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5" h="227">
                  <a:moveTo>
                    <a:pt x="77" y="0"/>
                  </a:moveTo>
                  <a:lnTo>
                    <a:pt x="87" y="1"/>
                  </a:lnTo>
                  <a:lnTo>
                    <a:pt x="99" y="1"/>
                  </a:lnTo>
                  <a:lnTo>
                    <a:pt x="109" y="1"/>
                  </a:lnTo>
                  <a:lnTo>
                    <a:pt x="120" y="1"/>
                  </a:lnTo>
                  <a:lnTo>
                    <a:pt x="129" y="3"/>
                  </a:lnTo>
                  <a:lnTo>
                    <a:pt x="139" y="3"/>
                  </a:lnTo>
                  <a:lnTo>
                    <a:pt x="148" y="4"/>
                  </a:lnTo>
                  <a:lnTo>
                    <a:pt x="157" y="4"/>
                  </a:lnTo>
                  <a:lnTo>
                    <a:pt x="164" y="6"/>
                  </a:lnTo>
                  <a:lnTo>
                    <a:pt x="171" y="7"/>
                  </a:lnTo>
                  <a:lnTo>
                    <a:pt x="178" y="9"/>
                  </a:lnTo>
                  <a:lnTo>
                    <a:pt x="185" y="9"/>
                  </a:lnTo>
                  <a:lnTo>
                    <a:pt x="189" y="10"/>
                  </a:lnTo>
                  <a:lnTo>
                    <a:pt x="195" y="10"/>
                  </a:lnTo>
                  <a:lnTo>
                    <a:pt x="199" y="11"/>
                  </a:lnTo>
                  <a:lnTo>
                    <a:pt x="203" y="11"/>
                  </a:lnTo>
                  <a:lnTo>
                    <a:pt x="205" y="13"/>
                  </a:lnTo>
                  <a:lnTo>
                    <a:pt x="207" y="13"/>
                  </a:lnTo>
                  <a:lnTo>
                    <a:pt x="208" y="13"/>
                  </a:lnTo>
                  <a:lnTo>
                    <a:pt x="212" y="13"/>
                  </a:lnTo>
                  <a:lnTo>
                    <a:pt x="214" y="14"/>
                  </a:lnTo>
                  <a:lnTo>
                    <a:pt x="217" y="14"/>
                  </a:lnTo>
                  <a:lnTo>
                    <a:pt x="219" y="14"/>
                  </a:lnTo>
                  <a:lnTo>
                    <a:pt x="222" y="14"/>
                  </a:lnTo>
                  <a:lnTo>
                    <a:pt x="224" y="14"/>
                  </a:lnTo>
                  <a:lnTo>
                    <a:pt x="226" y="14"/>
                  </a:lnTo>
                  <a:lnTo>
                    <a:pt x="227" y="14"/>
                  </a:lnTo>
                  <a:lnTo>
                    <a:pt x="230" y="14"/>
                  </a:lnTo>
                  <a:lnTo>
                    <a:pt x="232" y="14"/>
                  </a:lnTo>
                  <a:lnTo>
                    <a:pt x="233" y="14"/>
                  </a:lnTo>
                  <a:lnTo>
                    <a:pt x="234" y="14"/>
                  </a:lnTo>
                  <a:lnTo>
                    <a:pt x="234" y="17"/>
                  </a:lnTo>
                  <a:lnTo>
                    <a:pt x="234" y="22"/>
                  </a:lnTo>
                  <a:lnTo>
                    <a:pt x="234" y="32"/>
                  </a:lnTo>
                  <a:lnTo>
                    <a:pt x="234" y="44"/>
                  </a:lnTo>
                  <a:lnTo>
                    <a:pt x="234" y="59"/>
                  </a:lnTo>
                  <a:lnTo>
                    <a:pt x="234" y="74"/>
                  </a:lnTo>
                  <a:lnTo>
                    <a:pt x="234" y="92"/>
                  </a:lnTo>
                  <a:lnTo>
                    <a:pt x="234" y="109"/>
                  </a:lnTo>
                  <a:lnTo>
                    <a:pt x="234" y="129"/>
                  </a:lnTo>
                  <a:lnTo>
                    <a:pt x="234" y="146"/>
                  </a:lnTo>
                  <a:lnTo>
                    <a:pt x="234" y="164"/>
                  </a:lnTo>
                  <a:lnTo>
                    <a:pt x="234" y="180"/>
                  </a:lnTo>
                  <a:lnTo>
                    <a:pt x="234" y="196"/>
                  </a:lnTo>
                  <a:lnTo>
                    <a:pt x="234" y="209"/>
                  </a:lnTo>
                  <a:lnTo>
                    <a:pt x="234" y="219"/>
                  </a:lnTo>
                  <a:lnTo>
                    <a:pt x="234" y="226"/>
                  </a:lnTo>
                  <a:lnTo>
                    <a:pt x="232" y="226"/>
                  </a:lnTo>
                  <a:lnTo>
                    <a:pt x="232" y="223"/>
                  </a:lnTo>
                  <a:lnTo>
                    <a:pt x="230" y="221"/>
                  </a:lnTo>
                  <a:lnTo>
                    <a:pt x="230" y="217"/>
                  </a:lnTo>
                  <a:lnTo>
                    <a:pt x="229" y="212"/>
                  </a:lnTo>
                  <a:lnTo>
                    <a:pt x="229" y="206"/>
                  </a:lnTo>
                  <a:lnTo>
                    <a:pt x="229" y="200"/>
                  </a:lnTo>
                  <a:lnTo>
                    <a:pt x="229" y="193"/>
                  </a:lnTo>
                  <a:lnTo>
                    <a:pt x="227" y="187"/>
                  </a:lnTo>
                  <a:lnTo>
                    <a:pt x="227" y="180"/>
                  </a:lnTo>
                  <a:lnTo>
                    <a:pt x="225" y="174"/>
                  </a:lnTo>
                  <a:lnTo>
                    <a:pt x="225" y="167"/>
                  </a:lnTo>
                  <a:lnTo>
                    <a:pt x="223" y="162"/>
                  </a:lnTo>
                  <a:lnTo>
                    <a:pt x="222" y="156"/>
                  </a:lnTo>
                  <a:lnTo>
                    <a:pt x="220" y="152"/>
                  </a:lnTo>
                  <a:lnTo>
                    <a:pt x="220" y="148"/>
                  </a:lnTo>
                  <a:lnTo>
                    <a:pt x="218" y="146"/>
                  </a:lnTo>
                  <a:lnTo>
                    <a:pt x="216" y="142"/>
                  </a:lnTo>
                  <a:lnTo>
                    <a:pt x="212" y="138"/>
                  </a:lnTo>
                  <a:lnTo>
                    <a:pt x="208" y="133"/>
                  </a:lnTo>
                  <a:lnTo>
                    <a:pt x="203" y="128"/>
                  </a:lnTo>
                  <a:lnTo>
                    <a:pt x="198" y="123"/>
                  </a:lnTo>
                  <a:lnTo>
                    <a:pt x="192" y="117"/>
                  </a:lnTo>
                  <a:lnTo>
                    <a:pt x="187" y="111"/>
                  </a:lnTo>
                  <a:lnTo>
                    <a:pt x="180" y="105"/>
                  </a:lnTo>
                  <a:lnTo>
                    <a:pt x="175" y="100"/>
                  </a:lnTo>
                  <a:lnTo>
                    <a:pt x="169" y="95"/>
                  </a:lnTo>
                  <a:lnTo>
                    <a:pt x="164" y="89"/>
                  </a:lnTo>
                  <a:lnTo>
                    <a:pt x="159" y="86"/>
                  </a:lnTo>
                  <a:lnTo>
                    <a:pt x="154" y="81"/>
                  </a:lnTo>
                  <a:lnTo>
                    <a:pt x="151" y="78"/>
                  </a:lnTo>
                  <a:lnTo>
                    <a:pt x="149" y="75"/>
                  </a:lnTo>
                  <a:lnTo>
                    <a:pt x="146" y="73"/>
                  </a:lnTo>
                  <a:lnTo>
                    <a:pt x="141" y="70"/>
                  </a:lnTo>
                  <a:lnTo>
                    <a:pt x="136" y="67"/>
                  </a:lnTo>
                  <a:lnTo>
                    <a:pt x="131" y="63"/>
                  </a:lnTo>
                  <a:lnTo>
                    <a:pt x="124" y="60"/>
                  </a:lnTo>
                  <a:lnTo>
                    <a:pt x="116" y="56"/>
                  </a:lnTo>
                  <a:lnTo>
                    <a:pt x="109" y="52"/>
                  </a:lnTo>
                  <a:lnTo>
                    <a:pt x="102" y="47"/>
                  </a:lnTo>
                  <a:lnTo>
                    <a:pt x="94" y="44"/>
                  </a:lnTo>
                  <a:lnTo>
                    <a:pt x="87" y="40"/>
                  </a:lnTo>
                  <a:lnTo>
                    <a:pt x="80" y="37"/>
                  </a:lnTo>
                  <a:lnTo>
                    <a:pt x="75" y="33"/>
                  </a:lnTo>
                  <a:lnTo>
                    <a:pt x="69" y="32"/>
                  </a:lnTo>
                  <a:lnTo>
                    <a:pt x="66" y="29"/>
                  </a:lnTo>
                  <a:lnTo>
                    <a:pt x="63" y="28"/>
                  </a:lnTo>
                  <a:lnTo>
                    <a:pt x="63" y="26"/>
                  </a:lnTo>
                  <a:lnTo>
                    <a:pt x="62" y="26"/>
                  </a:lnTo>
                  <a:lnTo>
                    <a:pt x="60" y="26"/>
                  </a:lnTo>
                  <a:lnTo>
                    <a:pt x="56" y="26"/>
                  </a:lnTo>
                  <a:lnTo>
                    <a:pt x="52" y="24"/>
                  </a:lnTo>
                  <a:lnTo>
                    <a:pt x="47" y="23"/>
                  </a:lnTo>
                  <a:lnTo>
                    <a:pt x="42" y="21"/>
                  </a:lnTo>
                  <a:lnTo>
                    <a:pt x="36" y="19"/>
                  </a:lnTo>
                  <a:lnTo>
                    <a:pt x="31" y="17"/>
                  </a:lnTo>
                  <a:lnTo>
                    <a:pt x="25" y="16"/>
                  </a:lnTo>
                  <a:lnTo>
                    <a:pt x="19" y="14"/>
                  </a:lnTo>
                  <a:lnTo>
                    <a:pt x="13" y="13"/>
                  </a:lnTo>
                  <a:lnTo>
                    <a:pt x="10" y="11"/>
                  </a:lnTo>
                  <a:lnTo>
                    <a:pt x="6" y="11"/>
                  </a:lnTo>
                  <a:lnTo>
                    <a:pt x="2" y="9"/>
                  </a:lnTo>
                  <a:lnTo>
                    <a:pt x="0" y="9"/>
                  </a:lnTo>
                  <a:lnTo>
                    <a:pt x="0" y="8"/>
                  </a:lnTo>
                  <a:lnTo>
                    <a:pt x="2" y="8"/>
                  </a:lnTo>
                  <a:lnTo>
                    <a:pt x="4" y="8"/>
                  </a:lnTo>
                  <a:lnTo>
                    <a:pt x="6" y="8"/>
                  </a:lnTo>
                  <a:lnTo>
                    <a:pt x="10" y="6"/>
                  </a:lnTo>
                  <a:lnTo>
                    <a:pt x="12" y="6"/>
                  </a:lnTo>
                  <a:lnTo>
                    <a:pt x="16" y="5"/>
                  </a:lnTo>
                  <a:lnTo>
                    <a:pt x="20" y="5"/>
                  </a:lnTo>
                  <a:lnTo>
                    <a:pt x="25" y="3"/>
                  </a:lnTo>
                  <a:lnTo>
                    <a:pt x="28" y="3"/>
                  </a:lnTo>
                  <a:lnTo>
                    <a:pt x="33" y="3"/>
                  </a:lnTo>
                  <a:lnTo>
                    <a:pt x="38" y="3"/>
                  </a:lnTo>
                  <a:lnTo>
                    <a:pt x="45" y="1"/>
                  </a:lnTo>
                  <a:lnTo>
                    <a:pt x="51" y="1"/>
                  </a:lnTo>
                  <a:lnTo>
                    <a:pt x="59" y="1"/>
                  </a:lnTo>
                  <a:lnTo>
                    <a:pt x="67" y="1"/>
                  </a:lnTo>
                  <a:lnTo>
                    <a:pt x="77" y="0"/>
                  </a:lnTo>
                </a:path>
              </a:pathLst>
            </a:custGeom>
            <a:solidFill>
              <a:srgbClr val="F8F8F8"/>
            </a:solidFill>
            <a:ln w="9525">
              <a:solidFill>
                <a:srgbClr val="C0C0C0"/>
              </a:solidFill>
              <a:round/>
              <a:headEnd/>
              <a:tailEnd/>
            </a:ln>
          </p:spPr>
          <p:txBody>
            <a:bodyPr/>
            <a:lstStyle/>
            <a:p>
              <a:endParaRPr lang="it-IT"/>
            </a:p>
          </p:txBody>
        </p:sp>
        <p:sp>
          <p:nvSpPr>
            <p:cNvPr id="17469" name="Freeform 59"/>
            <p:cNvSpPr>
              <a:spLocks/>
            </p:cNvSpPr>
            <p:nvPr/>
          </p:nvSpPr>
          <p:spPr bwMode="auto">
            <a:xfrm>
              <a:off x="4593" y="1567"/>
              <a:ext cx="574" cy="33"/>
            </a:xfrm>
            <a:custGeom>
              <a:avLst/>
              <a:gdLst>
                <a:gd name="T0" fmla="*/ 176 w 291"/>
                <a:gd name="T1" fmla="*/ 8 h 35"/>
                <a:gd name="T2" fmla="*/ 436 w 291"/>
                <a:gd name="T3" fmla="*/ 5 h 35"/>
                <a:gd name="T4" fmla="*/ 696 w 291"/>
                <a:gd name="T5" fmla="*/ 3 h 35"/>
                <a:gd name="T6" fmla="*/ 969 w 291"/>
                <a:gd name="T7" fmla="*/ 1 h 35"/>
                <a:gd name="T8" fmla="*/ 1229 w 291"/>
                <a:gd name="T9" fmla="*/ 1 h 35"/>
                <a:gd name="T10" fmla="*/ 1497 w 291"/>
                <a:gd name="T11" fmla="*/ 3 h 35"/>
                <a:gd name="T12" fmla="*/ 1752 w 291"/>
                <a:gd name="T13" fmla="*/ 5 h 35"/>
                <a:gd name="T14" fmla="*/ 2020 w 291"/>
                <a:gd name="T15" fmla="*/ 8 h 35"/>
                <a:gd name="T16" fmla="*/ 2148 w 291"/>
                <a:gd name="T17" fmla="*/ 8 h 35"/>
                <a:gd name="T18" fmla="*/ 2156 w 291"/>
                <a:gd name="T19" fmla="*/ 9 h 35"/>
                <a:gd name="T20" fmla="*/ 2172 w 291"/>
                <a:gd name="T21" fmla="*/ 9 h 35"/>
                <a:gd name="T22" fmla="*/ 2188 w 291"/>
                <a:gd name="T23" fmla="*/ 10 h 35"/>
                <a:gd name="T24" fmla="*/ 2201 w 291"/>
                <a:gd name="T25" fmla="*/ 11 h 35"/>
                <a:gd name="T26" fmla="*/ 2201 w 291"/>
                <a:gd name="T27" fmla="*/ 14 h 35"/>
                <a:gd name="T28" fmla="*/ 2217 w 291"/>
                <a:gd name="T29" fmla="*/ 16 h 35"/>
                <a:gd name="T30" fmla="*/ 2217 w 291"/>
                <a:gd name="T31" fmla="*/ 18 h 35"/>
                <a:gd name="T32" fmla="*/ 2225 w 291"/>
                <a:gd name="T33" fmla="*/ 20 h 35"/>
                <a:gd name="T34" fmla="*/ 2217 w 291"/>
                <a:gd name="T35" fmla="*/ 23 h 35"/>
                <a:gd name="T36" fmla="*/ 2217 w 291"/>
                <a:gd name="T37" fmla="*/ 24 h 35"/>
                <a:gd name="T38" fmla="*/ 2201 w 291"/>
                <a:gd name="T39" fmla="*/ 24 h 35"/>
                <a:gd name="T40" fmla="*/ 2201 w 291"/>
                <a:gd name="T41" fmla="*/ 25 h 35"/>
                <a:gd name="T42" fmla="*/ 2188 w 291"/>
                <a:gd name="T43" fmla="*/ 26 h 35"/>
                <a:gd name="T44" fmla="*/ 2180 w 291"/>
                <a:gd name="T45" fmla="*/ 27 h 35"/>
                <a:gd name="T46" fmla="*/ 2164 w 291"/>
                <a:gd name="T47" fmla="*/ 27 h 35"/>
                <a:gd name="T48" fmla="*/ 2156 w 291"/>
                <a:gd name="T49" fmla="*/ 25 h 35"/>
                <a:gd name="T50" fmla="*/ 2028 w 291"/>
                <a:gd name="T51" fmla="*/ 25 h 35"/>
                <a:gd name="T52" fmla="*/ 1767 w 291"/>
                <a:gd name="T53" fmla="*/ 23 h 35"/>
                <a:gd name="T54" fmla="*/ 1505 w 291"/>
                <a:gd name="T55" fmla="*/ 19 h 35"/>
                <a:gd name="T56" fmla="*/ 1237 w 291"/>
                <a:gd name="T57" fmla="*/ 17 h 35"/>
                <a:gd name="T58" fmla="*/ 976 w 291"/>
                <a:gd name="T59" fmla="*/ 17 h 35"/>
                <a:gd name="T60" fmla="*/ 696 w 291"/>
                <a:gd name="T61" fmla="*/ 19 h 35"/>
                <a:gd name="T62" fmla="*/ 436 w 291"/>
                <a:gd name="T63" fmla="*/ 23 h 35"/>
                <a:gd name="T64" fmla="*/ 191 w 291"/>
                <a:gd name="T65" fmla="*/ 25 h 35"/>
                <a:gd name="T66" fmla="*/ 71 w 291"/>
                <a:gd name="T67" fmla="*/ 26 h 35"/>
                <a:gd name="T68" fmla="*/ 55 w 291"/>
                <a:gd name="T69" fmla="*/ 28 h 35"/>
                <a:gd name="T70" fmla="*/ 47 w 291"/>
                <a:gd name="T71" fmla="*/ 28 h 35"/>
                <a:gd name="T72" fmla="*/ 32 w 291"/>
                <a:gd name="T73" fmla="*/ 27 h 35"/>
                <a:gd name="T74" fmla="*/ 24 w 291"/>
                <a:gd name="T75" fmla="*/ 25 h 35"/>
                <a:gd name="T76" fmla="*/ 16 w 291"/>
                <a:gd name="T77" fmla="*/ 25 h 35"/>
                <a:gd name="T78" fmla="*/ 8 w 291"/>
                <a:gd name="T79" fmla="*/ 24 h 35"/>
                <a:gd name="T80" fmla="*/ 0 w 291"/>
                <a:gd name="T81" fmla="*/ 23 h 35"/>
                <a:gd name="T82" fmla="*/ 0 w 291"/>
                <a:gd name="T83" fmla="*/ 20 h 35"/>
                <a:gd name="T84" fmla="*/ 0 w 291"/>
                <a:gd name="T85" fmla="*/ 18 h 35"/>
                <a:gd name="T86" fmla="*/ 8 w 291"/>
                <a:gd name="T87" fmla="*/ 16 h 35"/>
                <a:gd name="T88" fmla="*/ 16 w 291"/>
                <a:gd name="T89" fmla="*/ 14 h 35"/>
                <a:gd name="T90" fmla="*/ 24 w 291"/>
                <a:gd name="T91" fmla="*/ 11 h 35"/>
                <a:gd name="T92" fmla="*/ 39 w 291"/>
                <a:gd name="T93" fmla="*/ 11 h 35"/>
                <a:gd name="T94" fmla="*/ 47 w 291"/>
                <a:gd name="T95" fmla="*/ 9 h 35"/>
                <a:gd name="T96" fmla="*/ 63 w 291"/>
                <a:gd name="T97" fmla="*/ 9 h 35"/>
                <a:gd name="T98" fmla="*/ 77 w 291"/>
                <a:gd name="T99" fmla="*/ 8 h 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1"/>
                <a:gd name="T151" fmla="*/ 0 h 35"/>
                <a:gd name="T152" fmla="*/ 291 w 291"/>
                <a:gd name="T153" fmla="*/ 35 h 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1" h="35">
                  <a:moveTo>
                    <a:pt x="7" y="11"/>
                  </a:moveTo>
                  <a:lnTo>
                    <a:pt x="23" y="9"/>
                  </a:lnTo>
                  <a:lnTo>
                    <a:pt x="41" y="6"/>
                  </a:lnTo>
                  <a:lnTo>
                    <a:pt x="57" y="5"/>
                  </a:lnTo>
                  <a:lnTo>
                    <a:pt x="75" y="3"/>
                  </a:lnTo>
                  <a:lnTo>
                    <a:pt x="91" y="3"/>
                  </a:lnTo>
                  <a:lnTo>
                    <a:pt x="109" y="1"/>
                  </a:lnTo>
                  <a:lnTo>
                    <a:pt x="126" y="1"/>
                  </a:lnTo>
                  <a:lnTo>
                    <a:pt x="144" y="0"/>
                  </a:lnTo>
                  <a:lnTo>
                    <a:pt x="160" y="1"/>
                  </a:lnTo>
                  <a:lnTo>
                    <a:pt x="177" y="1"/>
                  </a:lnTo>
                  <a:lnTo>
                    <a:pt x="195" y="3"/>
                  </a:lnTo>
                  <a:lnTo>
                    <a:pt x="212" y="3"/>
                  </a:lnTo>
                  <a:lnTo>
                    <a:pt x="228" y="5"/>
                  </a:lnTo>
                  <a:lnTo>
                    <a:pt x="246" y="6"/>
                  </a:lnTo>
                  <a:lnTo>
                    <a:pt x="263" y="9"/>
                  </a:lnTo>
                  <a:lnTo>
                    <a:pt x="281" y="11"/>
                  </a:lnTo>
                  <a:lnTo>
                    <a:pt x="280" y="11"/>
                  </a:lnTo>
                  <a:lnTo>
                    <a:pt x="280" y="12"/>
                  </a:lnTo>
                  <a:lnTo>
                    <a:pt x="281" y="12"/>
                  </a:lnTo>
                  <a:lnTo>
                    <a:pt x="283" y="12"/>
                  </a:lnTo>
                  <a:lnTo>
                    <a:pt x="283" y="13"/>
                  </a:lnTo>
                  <a:lnTo>
                    <a:pt x="285" y="13"/>
                  </a:lnTo>
                  <a:lnTo>
                    <a:pt x="285" y="14"/>
                  </a:lnTo>
                  <a:lnTo>
                    <a:pt x="287" y="14"/>
                  </a:lnTo>
                  <a:lnTo>
                    <a:pt x="287" y="16"/>
                  </a:lnTo>
                  <a:lnTo>
                    <a:pt x="287" y="17"/>
                  </a:lnTo>
                  <a:lnTo>
                    <a:pt x="287" y="19"/>
                  </a:lnTo>
                  <a:lnTo>
                    <a:pt x="289" y="19"/>
                  </a:lnTo>
                  <a:lnTo>
                    <a:pt x="289" y="21"/>
                  </a:lnTo>
                  <a:lnTo>
                    <a:pt x="289" y="23"/>
                  </a:lnTo>
                  <a:lnTo>
                    <a:pt x="290" y="23"/>
                  </a:lnTo>
                  <a:lnTo>
                    <a:pt x="289" y="25"/>
                  </a:lnTo>
                  <a:lnTo>
                    <a:pt x="289" y="26"/>
                  </a:lnTo>
                  <a:lnTo>
                    <a:pt x="289" y="28"/>
                  </a:lnTo>
                  <a:lnTo>
                    <a:pt x="287" y="29"/>
                  </a:lnTo>
                  <a:lnTo>
                    <a:pt x="287" y="31"/>
                  </a:lnTo>
                  <a:lnTo>
                    <a:pt x="285" y="32"/>
                  </a:lnTo>
                  <a:lnTo>
                    <a:pt x="284" y="33"/>
                  </a:lnTo>
                  <a:lnTo>
                    <a:pt x="282" y="33"/>
                  </a:lnTo>
                  <a:lnTo>
                    <a:pt x="281" y="33"/>
                  </a:lnTo>
                  <a:lnTo>
                    <a:pt x="281" y="31"/>
                  </a:lnTo>
                  <a:lnTo>
                    <a:pt x="282" y="34"/>
                  </a:lnTo>
                  <a:lnTo>
                    <a:pt x="264" y="31"/>
                  </a:lnTo>
                  <a:lnTo>
                    <a:pt x="248" y="28"/>
                  </a:lnTo>
                  <a:lnTo>
                    <a:pt x="230" y="26"/>
                  </a:lnTo>
                  <a:lnTo>
                    <a:pt x="214" y="23"/>
                  </a:lnTo>
                  <a:lnTo>
                    <a:pt x="196" y="22"/>
                  </a:lnTo>
                  <a:lnTo>
                    <a:pt x="179" y="20"/>
                  </a:lnTo>
                  <a:lnTo>
                    <a:pt x="161" y="20"/>
                  </a:lnTo>
                  <a:lnTo>
                    <a:pt x="145" y="19"/>
                  </a:lnTo>
                  <a:lnTo>
                    <a:pt x="127" y="20"/>
                  </a:lnTo>
                  <a:lnTo>
                    <a:pt x="109" y="20"/>
                  </a:lnTo>
                  <a:lnTo>
                    <a:pt x="91" y="22"/>
                  </a:lnTo>
                  <a:lnTo>
                    <a:pt x="75" y="23"/>
                  </a:lnTo>
                  <a:lnTo>
                    <a:pt x="57" y="26"/>
                  </a:lnTo>
                  <a:lnTo>
                    <a:pt x="41" y="28"/>
                  </a:lnTo>
                  <a:lnTo>
                    <a:pt x="25" y="31"/>
                  </a:lnTo>
                  <a:lnTo>
                    <a:pt x="8" y="34"/>
                  </a:lnTo>
                  <a:lnTo>
                    <a:pt x="9" y="32"/>
                  </a:lnTo>
                  <a:lnTo>
                    <a:pt x="7" y="34"/>
                  </a:lnTo>
                  <a:lnTo>
                    <a:pt x="6" y="34"/>
                  </a:lnTo>
                  <a:lnTo>
                    <a:pt x="4" y="34"/>
                  </a:lnTo>
                  <a:lnTo>
                    <a:pt x="4" y="33"/>
                  </a:lnTo>
                  <a:lnTo>
                    <a:pt x="3" y="33"/>
                  </a:lnTo>
                  <a:lnTo>
                    <a:pt x="3" y="31"/>
                  </a:lnTo>
                  <a:lnTo>
                    <a:pt x="2" y="31"/>
                  </a:lnTo>
                  <a:lnTo>
                    <a:pt x="2" y="30"/>
                  </a:lnTo>
                  <a:lnTo>
                    <a:pt x="1" y="30"/>
                  </a:lnTo>
                  <a:lnTo>
                    <a:pt x="1" y="28"/>
                  </a:lnTo>
                  <a:lnTo>
                    <a:pt x="0" y="28"/>
                  </a:lnTo>
                  <a:lnTo>
                    <a:pt x="0" y="27"/>
                  </a:lnTo>
                  <a:lnTo>
                    <a:pt x="0" y="25"/>
                  </a:lnTo>
                  <a:lnTo>
                    <a:pt x="0" y="23"/>
                  </a:lnTo>
                  <a:lnTo>
                    <a:pt x="0" y="21"/>
                  </a:lnTo>
                  <a:lnTo>
                    <a:pt x="1" y="19"/>
                  </a:lnTo>
                  <a:lnTo>
                    <a:pt x="2" y="17"/>
                  </a:lnTo>
                  <a:lnTo>
                    <a:pt x="2" y="16"/>
                  </a:lnTo>
                  <a:lnTo>
                    <a:pt x="3" y="14"/>
                  </a:lnTo>
                  <a:lnTo>
                    <a:pt x="5" y="14"/>
                  </a:lnTo>
                  <a:lnTo>
                    <a:pt x="6" y="12"/>
                  </a:lnTo>
                  <a:lnTo>
                    <a:pt x="8" y="12"/>
                  </a:lnTo>
                  <a:lnTo>
                    <a:pt x="10" y="11"/>
                  </a:lnTo>
                  <a:lnTo>
                    <a:pt x="7" y="11"/>
                  </a:lnTo>
                </a:path>
              </a:pathLst>
            </a:custGeom>
            <a:solidFill>
              <a:srgbClr val="F8F8F8"/>
            </a:solidFill>
            <a:ln w="18732">
              <a:solidFill>
                <a:srgbClr val="DDDDDD"/>
              </a:solidFill>
              <a:round/>
              <a:headEnd/>
              <a:tailEnd/>
            </a:ln>
          </p:spPr>
          <p:txBody>
            <a:bodyPr/>
            <a:lstStyle/>
            <a:p>
              <a:endParaRPr lang="it-IT"/>
            </a:p>
          </p:txBody>
        </p:sp>
        <p:sp>
          <p:nvSpPr>
            <p:cNvPr id="17470" name="Freeform 60"/>
            <p:cNvSpPr>
              <a:spLocks/>
            </p:cNvSpPr>
            <p:nvPr/>
          </p:nvSpPr>
          <p:spPr bwMode="auto">
            <a:xfrm>
              <a:off x="4423" y="1270"/>
              <a:ext cx="912" cy="309"/>
            </a:xfrm>
            <a:custGeom>
              <a:avLst/>
              <a:gdLst>
                <a:gd name="T0" fmla="*/ 2209 w 462"/>
                <a:gd name="T1" fmla="*/ 255 h 333"/>
                <a:gd name="T2" fmla="*/ 2677 w 462"/>
                <a:gd name="T3" fmla="*/ 261 h 333"/>
                <a:gd name="T4" fmla="*/ 2845 w 462"/>
                <a:gd name="T5" fmla="*/ 265 h 333"/>
                <a:gd name="T6" fmla="*/ 2868 w 462"/>
                <a:gd name="T7" fmla="*/ 252 h 333"/>
                <a:gd name="T8" fmla="*/ 2908 w 462"/>
                <a:gd name="T9" fmla="*/ 227 h 333"/>
                <a:gd name="T10" fmla="*/ 2985 w 462"/>
                <a:gd name="T11" fmla="*/ 201 h 333"/>
                <a:gd name="T12" fmla="*/ 3064 w 462"/>
                <a:gd name="T13" fmla="*/ 184 h 333"/>
                <a:gd name="T14" fmla="*/ 3332 w 462"/>
                <a:gd name="T15" fmla="*/ 182 h 333"/>
                <a:gd name="T16" fmla="*/ 3230 w 462"/>
                <a:gd name="T17" fmla="*/ 148 h 333"/>
                <a:gd name="T18" fmla="*/ 2993 w 462"/>
                <a:gd name="T19" fmla="*/ 150 h 333"/>
                <a:gd name="T20" fmla="*/ 2876 w 462"/>
                <a:gd name="T21" fmla="*/ 144 h 333"/>
                <a:gd name="T22" fmla="*/ 2837 w 462"/>
                <a:gd name="T23" fmla="*/ 150 h 333"/>
                <a:gd name="T24" fmla="*/ 2724 w 462"/>
                <a:gd name="T25" fmla="*/ 151 h 333"/>
                <a:gd name="T26" fmla="*/ 2724 w 462"/>
                <a:gd name="T27" fmla="*/ 136 h 333"/>
                <a:gd name="T28" fmla="*/ 2821 w 462"/>
                <a:gd name="T29" fmla="*/ 143 h 333"/>
                <a:gd name="T30" fmla="*/ 2876 w 462"/>
                <a:gd name="T31" fmla="*/ 137 h 333"/>
                <a:gd name="T32" fmla="*/ 3008 w 462"/>
                <a:gd name="T33" fmla="*/ 133 h 333"/>
                <a:gd name="T34" fmla="*/ 3048 w 462"/>
                <a:gd name="T35" fmla="*/ 109 h 333"/>
                <a:gd name="T36" fmla="*/ 2961 w 462"/>
                <a:gd name="T37" fmla="*/ 102 h 333"/>
                <a:gd name="T38" fmla="*/ 2961 w 462"/>
                <a:gd name="T39" fmla="*/ 98 h 333"/>
                <a:gd name="T40" fmla="*/ 3093 w 462"/>
                <a:gd name="T41" fmla="*/ 101 h 333"/>
                <a:gd name="T42" fmla="*/ 3385 w 462"/>
                <a:gd name="T43" fmla="*/ 99 h 333"/>
                <a:gd name="T44" fmla="*/ 3524 w 462"/>
                <a:gd name="T45" fmla="*/ 87 h 333"/>
                <a:gd name="T46" fmla="*/ 3500 w 462"/>
                <a:gd name="T47" fmla="*/ 56 h 333"/>
                <a:gd name="T48" fmla="*/ 3316 w 462"/>
                <a:gd name="T49" fmla="*/ 43 h 333"/>
                <a:gd name="T50" fmla="*/ 3429 w 462"/>
                <a:gd name="T51" fmla="*/ 42 h 333"/>
                <a:gd name="T52" fmla="*/ 3445 w 462"/>
                <a:gd name="T53" fmla="*/ 28 h 333"/>
                <a:gd name="T54" fmla="*/ 3293 w 462"/>
                <a:gd name="T55" fmla="*/ 28 h 333"/>
                <a:gd name="T56" fmla="*/ 3340 w 462"/>
                <a:gd name="T57" fmla="*/ 18 h 333"/>
                <a:gd name="T58" fmla="*/ 3401 w 462"/>
                <a:gd name="T59" fmla="*/ 17 h 333"/>
                <a:gd name="T60" fmla="*/ 3445 w 462"/>
                <a:gd name="T61" fmla="*/ 2 h 333"/>
                <a:gd name="T62" fmla="*/ 1871 w 462"/>
                <a:gd name="T63" fmla="*/ 6 h 333"/>
                <a:gd name="T64" fmla="*/ 184 w 462"/>
                <a:gd name="T65" fmla="*/ 5 h 333"/>
                <a:gd name="T66" fmla="*/ 109 w 462"/>
                <a:gd name="T67" fmla="*/ 16 h 333"/>
                <a:gd name="T68" fmla="*/ 176 w 462"/>
                <a:gd name="T69" fmla="*/ 17 h 333"/>
                <a:gd name="T70" fmla="*/ 261 w 462"/>
                <a:gd name="T71" fmla="*/ 28 h 333"/>
                <a:gd name="T72" fmla="*/ 63 w 462"/>
                <a:gd name="T73" fmla="*/ 28 h 333"/>
                <a:gd name="T74" fmla="*/ 55 w 462"/>
                <a:gd name="T75" fmla="*/ 41 h 333"/>
                <a:gd name="T76" fmla="*/ 176 w 462"/>
                <a:gd name="T77" fmla="*/ 42 h 333"/>
                <a:gd name="T78" fmla="*/ 32 w 462"/>
                <a:gd name="T79" fmla="*/ 54 h 333"/>
                <a:gd name="T80" fmla="*/ 0 w 462"/>
                <a:gd name="T81" fmla="*/ 76 h 333"/>
                <a:gd name="T82" fmla="*/ 77 w 462"/>
                <a:gd name="T83" fmla="*/ 96 h 333"/>
                <a:gd name="T84" fmla="*/ 553 w 462"/>
                <a:gd name="T85" fmla="*/ 97 h 333"/>
                <a:gd name="T86" fmla="*/ 569 w 462"/>
                <a:gd name="T87" fmla="*/ 101 h 333"/>
                <a:gd name="T88" fmla="*/ 492 w 462"/>
                <a:gd name="T89" fmla="*/ 105 h 333"/>
                <a:gd name="T90" fmla="*/ 468 w 462"/>
                <a:gd name="T91" fmla="*/ 124 h 333"/>
                <a:gd name="T92" fmla="*/ 537 w 462"/>
                <a:gd name="T93" fmla="*/ 135 h 333"/>
                <a:gd name="T94" fmla="*/ 640 w 462"/>
                <a:gd name="T95" fmla="*/ 137 h 333"/>
                <a:gd name="T96" fmla="*/ 685 w 462"/>
                <a:gd name="T97" fmla="*/ 142 h 333"/>
                <a:gd name="T98" fmla="*/ 792 w 462"/>
                <a:gd name="T99" fmla="*/ 137 h 333"/>
                <a:gd name="T100" fmla="*/ 799 w 462"/>
                <a:gd name="T101" fmla="*/ 149 h 333"/>
                <a:gd name="T102" fmla="*/ 701 w 462"/>
                <a:gd name="T103" fmla="*/ 151 h 333"/>
                <a:gd name="T104" fmla="*/ 655 w 462"/>
                <a:gd name="T105" fmla="*/ 144 h 333"/>
                <a:gd name="T106" fmla="*/ 545 w 462"/>
                <a:gd name="T107" fmla="*/ 150 h 333"/>
                <a:gd name="T108" fmla="*/ 316 w 462"/>
                <a:gd name="T109" fmla="*/ 148 h 333"/>
                <a:gd name="T110" fmla="*/ 184 w 462"/>
                <a:gd name="T111" fmla="*/ 179 h 333"/>
                <a:gd name="T112" fmla="*/ 409 w 462"/>
                <a:gd name="T113" fmla="*/ 186 h 333"/>
                <a:gd name="T114" fmla="*/ 468 w 462"/>
                <a:gd name="T115" fmla="*/ 200 h 333"/>
                <a:gd name="T116" fmla="*/ 592 w 462"/>
                <a:gd name="T117" fmla="*/ 222 h 333"/>
                <a:gd name="T118" fmla="*/ 663 w 462"/>
                <a:gd name="T119" fmla="*/ 248 h 333"/>
                <a:gd name="T120" fmla="*/ 724 w 462"/>
                <a:gd name="T121" fmla="*/ 264 h 333"/>
                <a:gd name="T122" fmla="*/ 1285 w 462"/>
                <a:gd name="T123" fmla="*/ 257 h 333"/>
                <a:gd name="T124" fmla="*/ 1563 w 462"/>
                <a:gd name="T125" fmla="*/ 255 h 3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2"/>
                <a:gd name="T190" fmla="*/ 0 h 333"/>
                <a:gd name="T191" fmla="*/ 462 w 462"/>
                <a:gd name="T192" fmla="*/ 333 h 3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2" h="333">
                  <a:moveTo>
                    <a:pt x="228" y="318"/>
                  </a:moveTo>
                  <a:lnTo>
                    <a:pt x="228" y="319"/>
                  </a:lnTo>
                  <a:lnTo>
                    <a:pt x="230" y="319"/>
                  </a:lnTo>
                  <a:lnTo>
                    <a:pt x="232" y="319"/>
                  </a:lnTo>
                  <a:lnTo>
                    <a:pt x="235" y="319"/>
                  </a:lnTo>
                  <a:lnTo>
                    <a:pt x="239" y="319"/>
                  </a:lnTo>
                  <a:lnTo>
                    <a:pt x="244" y="319"/>
                  </a:lnTo>
                  <a:lnTo>
                    <a:pt x="250" y="319"/>
                  </a:lnTo>
                  <a:lnTo>
                    <a:pt x="255" y="319"/>
                  </a:lnTo>
                  <a:lnTo>
                    <a:pt x="260" y="319"/>
                  </a:lnTo>
                  <a:lnTo>
                    <a:pt x="265" y="319"/>
                  </a:lnTo>
                  <a:lnTo>
                    <a:pt x="270" y="319"/>
                  </a:lnTo>
                  <a:lnTo>
                    <a:pt x="276" y="319"/>
                  </a:lnTo>
                  <a:lnTo>
                    <a:pt x="279" y="319"/>
                  </a:lnTo>
                  <a:lnTo>
                    <a:pt x="284" y="319"/>
                  </a:lnTo>
                  <a:lnTo>
                    <a:pt x="287" y="319"/>
                  </a:lnTo>
                  <a:lnTo>
                    <a:pt x="291" y="319"/>
                  </a:lnTo>
                  <a:lnTo>
                    <a:pt x="294" y="321"/>
                  </a:lnTo>
                  <a:lnTo>
                    <a:pt x="297" y="321"/>
                  </a:lnTo>
                  <a:lnTo>
                    <a:pt x="301" y="321"/>
                  </a:lnTo>
                  <a:lnTo>
                    <a:pt x="305" y="321"/>
                  </a:lnTo>
                  <a:lnTo>
                    <a:pt x="308" y="323"/>
                  </a:lnTo>
                  <a:lnTo>
                    <a:pt x="312" y="323"/>
                  </a:lnTo>
                  <a:lnTo>
                    <a:pt x="316" y="323"/>
                  </a:lnTo>
                  <a:lnTo>
                    <a:pt x="321" y="323"/>
                  </a:lnTo>
                  <a:lnTo>
                    <a:pt x="324" y="325"/>
                  </a:lnTo>
                  <a:lnTo>
                    <a:pt x="328" y="325"/>
                  </a:lnTo>
                  <a:lnTo>
                    <a:pt x="332" y="326"/>
                  </a:lnTo>
                  <a:lnTo>
                    <a:pt x="337" y="326"/>
                  </a:lnTo>
                  <a:lnTo>
                    <a:pt x="340" y="327"/>
                  </a:lnTo>
                  <a:lnTo>
                    <a:pt x="344" y="327"/>
                  </a:lnTo>
                  <a:lnTo>
                    <a:pt x="348" y="327"/>
                  </a:lnTo>
                  <a:lnTo>
                    <a:pt x="351" y="327"/>
                  </a:lnTo>
                  <a:lnTo>
                    <a:pt x="351" y="328"/>
                  </a:lnTo>
                  <a:lnTo>
                    <a:pt x="353" y="328"/>
                  </a:lnTo>
                  <a:lnTo>
                    <a:pt x="354" y="328"/>
                  </a:lnTo>
                  <a:lnTo>
                    <a:pt x="356" y="328"/>
                  </a:lnTo>
                  <a:lnTo>
                    <a:pt x="358" y="328"/>
                  </a:lnTo>
                  <a:lnTo>
                    <a:pt x="359" y="328"/>
                  </a:lnTo>
                  <a:lnTo>
                    <a:pt x="361" y="328"/>
                  </a:lnTo>
                  <a:lnTo>
                    <a:pt x="361" y="330"/>
                  </a:lnTo>
                  <a:lnTo>
                    <a:pt x="363" y="330"/>
                  </a:lnTo>
                  <a:lnTo>
                    <a:pt x="364" y="330"/>
                  </a:lnTo>
                  <a:lnTo>
                    <a:pt x="366" y="330"/>
                  </a:lnTo>
                  <a:lnTo>
                    <a:pt x="367" y="332"/>
                  </a:lnTo>
                  <a:lnTo>
                    <a:pt x="369" y="332"/>
                  </a:lnTo>
                  <a:lnTo>
                    <a:pt x="370" y="332"/>
                  </a:lnTo>
                  <a:lnTo>
                    <a:pt x="372" y="332"/>
                  </a:lnTo>
                  <a:lnTo>
                    <a:pt x="370" y="332"/>
                  </a:lnTo>
                  <a:lnTo>
                    <a:pt x="370" y="331"/>
                  </a:lnTo>
                  <a:lnTo>
                    <a:pt x="370" y="330"/>
                  </a:lnTo>
                  <a:lnTo>
                    <a:pt x="370" y="328"/>
                  </a:lnTo>
                  <a:lnTo>
                    <a:pt x="370" y="327"/>
                  </a:lnTo>
                  <a:lnTo>
                    <a:pt x="371" y="325"/>
                  </a:lnTo>
                  <a:lnTo>
                    <a:pt x="371" y="323"/>
                  </a:lnTo>
                  <a:lnTo>
                    <a:pt x="371" y="321"/>
                  </a:lnTo>
                  <a:lnTo>
                    <a:pt x="373" y="319"/>
                  </a:lnTo>
                  <a:lnTo>
                    <a:pt x="373" y="318"/>
                  </a:lnTo>
                  <a:lnTo>
                    <a:pt x="373" y="316"/>
                  </a:lnTo>
                  <a:lnTo>
                    <a:pt x="374" y="315"/>
                  </a:lnTo>
                  <a:lnTo>
                    <a:pt x="374" y="313"/>
                  </a:lnTo>
                  <a:lnTo>
                    <a:pt x="374" y="312"/>
                  </a:lnTo>
                  <a:lnTo>
                    <a:pt x="374" y="310"/>
                  </a:lnTo>
                  <a:lnTo>
                    <a:pt x="374" y="308"/>
                  </a:lnTo>
                  <a:lnTo>
                    <a:pt x="374" y="306"/>
                  </a:lnTo>
                  <a:lnTo>
                    <a:pt x="374" y="303"/>
                  </a:lnTo>
                  <a:lnTo>
                    <a:pt x="374" y="302"/>
                  </a:lnTo>
                  <a:lnTo>
                    <a:pt x="375" y="298"/>
                  </a:lnTo>
                  <a:lnTo>
                    <a:pt x="375" y="296"/>
                  </a:lnTo>
                  <a:lnTo>
                    <a:pt x="375" y="295"/>
                  </a:lnTo>
                  <a:lnTo>
                    <a:pt x="375" y="293"/>
                  </a:lnTo>
                  <a:lnTo>
                    <a:pt x="377" y="289"/>
                  </a:lnTo>
                  <a:lnTo>
                    <a:pt x="377" y="287"/>
                  </a:lnTo>
                  <a:lnTo>
                    <a:pt x="378" y="286"/>
                  </a:lnTo>
                  <a:lnTo>
                    <a:pt x="378" y="284"/>
                  </a:lnTo>
                  <a:lnTo>
                    <a:pt x="380" y="281"/>
                  </a:lnTo>
                  <a:lnTo>
                    <a:pt x="380" y="280"/>
                  </a:lnTo>
                  <a:lnTo>
                    <a:pt x="380" y="278"/>
                  </a:lnTo>
                  <a:lnTo>
                    <a:pt x="380" y="277"/>
                  </a:lnTo>
                  <a:lnTo>
                    <a:pt x="381" y="274"/>
                  </a:lnTo>
                  <a:lnTo>
                    <a:pt x="381" y="273"/>
                  </a:lnTo>
                  <a:lnTo>
                    <a:pt x="383" y="271"/>
                  </a:lnTo>
                  <a:lnTo>
                    <a:pt x="383" y="269"/>
                  </a:lnTo>
                  <a:lnTo>
                    <a:pt x="385" y="265"/>
                  </a:lnTo>
                  <a:lnTo>
                    <a:pt x="385" y="263"/>
                  </a:lnTo>
                  <a:lnTo>
                    <a:pt x="385" y="262"/>
                  </a:lnTo>
                  <a:lnTo>
                    <a:pt x="385" y="260"/>
                  </a:lnTo>
                  <a:lnTo>
                    <a:pt x="386" y="257"/>
                  </a:lnTo>
                  <a:lnTo>
                    <a:pt x="386" y="255"/>
                  </a:lnTo>
                  <a:lnTo>
                    <a:pt x="388" y="254"/>
                  </a:lnTo>
                  <a:lnTo>
                    <a:pt x="388" y="252"/>
                  </a:lnTo>
                  <a:lnTo>
                    <a:pt x="389" y="249"/>
                  </a:lnTo>
                  <a:lnTo>
                    <a:pt x="389" y="247"/>
                  </a:lnTo>
                  <a:lnTo>
                    <a:pt x="389" y="245"/>
                  </a:lnTo>
                  <a:lnTo>
                    <a:pt x="390" y="243"/>
                  </a:lnTo>
                  <a:lnTo>
                    <a:pt x="390" y="242"/>
                  </a:lnTo>
                  <a:lnTo>
                    <a:pt x="391" y="240"/>
                  </a:lnTo>
                  <a:lnTo>
                    <a:pt x="393" y="238"/>
                  </a:lnTo>
                  <a:lnTo>
                    <a:pt x="393" y="236"/>
                  </a:lnTo>
                  <a:lnTo>
                    <a:pt x="394" y="235"/>
                  </a:lnTo>
                  <a:lnTo>
                    <a:pt x="394" y="234"/>
                  </a:lnTo>
                  <a:lnTo>
                    <a:pt x="396" y="232"/>
                  </a:lnTo>
                  <a:lnTo>
                    <a:pt x="398" y="230"/>
                  </a:lnTo>
                  <a:lnTo>
                    <a:pt x="400" y="228"/>
                  </a:lnTo>
                  <a:lnTo>
                    <a:pt x="401" y="228"/>
                  </a:lnTo>
                  <a:lnTo>
                    <a:pt x="403" y="227"/>
                  </a:lnTo>
                  <a:lnTo>
                    <a:pt x="405" y="227"/>
                  </a:lnTo>
                  <a:lnTo>
                    <a:pt x="408" y="226"/>
                  </a:lnTo>
                  <a:lnTo>
                    <a:pt x="409" y="226"/>
                  </a:lnTo>
                  <a:lnTo>
                    <a:pt x="413" y="226"/>
                  </a:lnTo>
                  <a:lnTo>
                    <a:pt x="415" y="226"/>
                  </a:lnTo>
                  <a:lnTo>
                    <a:pt x="419" y="226"/>
                  </a:lnTo>
                  <a:lnTo>
                    <a:pt x="421" y="227"/>
                  </a:lnTo>
                  <a:lnTo>
                    <a:pt x="424" y="227"/>
                  </a:lnTo>
                  <a:lnTo>
                    <a:pt x="425" y="227"/>
                  </a:lnTo>
                  <a:lnTo>
                    <a:pt x="428" y="227"/>
                  </a:lnTo>
                  <a:lnTo>
                    <a:pt x="430" y="227"/>
                  </a:lnTo>
                  <a:lnTo>
                    <a:pt x="432" y="227"/>
                  </a:lnTo>
                  <a:lnTo>
                    <a:pt x="433" y="227"/>
                  </a:lnTo>
                  <a:lnTo>
                    <a:pt x="434" y="226"/>
                  </a:lnTo>
                  <a:lnTo>
                    <a:pt x="433" y="226"/>
                  </a:lnTo>
                  <a:lnTo>
                    <a:pt x="433" y="224"/>
                  </a:lnTo>
                  <a:lnTo>
                    <a:pt x="431" y="222"/>
                  </a:lnTo>
                  <a:lnTo>
                    <a:pt x="431" y="219"/>
                  </a:lnTo>
                  <a:lnTo>
                    <a:pt x="429" y="215"/>
                  </a:lnTo>
                  <a:lnTo>
                    <a:pt x="428" y="212"/>
                  </a:lnTo>
                  <a:lnTo>
                    <a:pt x="427" y="208"/>
                  </a:lnTo>
                  <a:lnTo>
                    <a:pt x="427" y="205"/>
                  </a:lnTo>
                  <a:lnTo>
                    <a:pt x="425" y="202"/>
                  </a:lnTo>
                  <a:lnTo>
                    <a:pt x="423" y="198"/>
                  </a:lnTo>
                  <a:lnTo>
                    <a:pt x="421" y="195"/>
                  </a:lnTo>
                  <a:lnTo>
                    <a:pt x="421" y="191"/>
                  </a:lnTo>
                  <a:lnTo>
                    <a:pt x="420" y="189"/>
                  </a:lnTo>
                  <a:lnTo>
                    <a:pt x="420" y="187"/>
                  </a:lnTo>
                  <a:lnTo>
                    <a:pt x="420" y="185"/>
                  </a:lnTo>
                  <a:lnTo>
                    <a:pt x="420" y="183"/>
                  </a:lnTo>
                  <a:lnTo>
                    <a:pt x="418" y="185"/>
                  </a:lnTo>
                  <a:lnTo>
                    <a:pt x="417" y="185"/>
                  </a:lnTo>
                  <a:lnTo>
                    <a:pt x="415" y="185"/>
                  </a:lnTo>
                  <a:lnTo>
                    <a:pt x="413" y="185"/>
                  </a:lnTo>
                  <a:lnTo>
                    <a:pt x="410" y="187"/>
                  </a:lnTo>
                  <a:lnTo>
                    <a:pt x="408" y="187"/>
                  </a:lnTo>
                  <a:lnTo>
                    <a:pt x="406" y="187"/>
                  </a:lnTo>
                  <a:lnTo>
                    <a:pt x="404" y="187"/>
                  </a:lnTo>
                  <a:lnTo>
                    <a:pt x="401" y="188"/>
                  </a:lnTo>
                  <a:lnTo>
                    <a:pt x="399" y="188"/>
                  </a:lnTo>
                  <a:lnTo>
                    <a:pt x="396" y="188"/>
                  </a:lnTo>
                  <a:lnTo>
                    <a:pt x="394" y="188"/>
                  </a:lnTo>
                  <a:lnTo>
                    <a:pt x="392" y="189"/>
                  </a:lnTo>
                  <a:lnTo>
                    <a:pt x="390" y="189"/>
                  </a:lnTo>
                  <a:lnTo>
                    <a:pt x="389" y="189"/>
                  </a:lnTo>
                  <a:lnTo>
                    <a:pt x="388" y="189"/>
                  </a:lnTo>
                  <a:lnTo>
                    <a:pt x="386" y="189"/>
                  </a:lnTo>
                  <a:lnTo>
                    <a:pt x="386" y="188"/>
                  </a:lnTo>
                  <a:lnTo>
                    <a:pt x="384" y="188"/>
                  </a:lnTo>
                  <a:lnTo>
                    <a:pt x="384" y="186"/>
                  </a:lnTo>
                  <a:lnTo>
                    <a:pt x="382" y="186"/>
                  </a:lnTo>
                  <a:lnTo>
                    <a:pt x="382" y="184"/>
                  </a:lnTo>
                  <a:lnTo>
                    <a:pt x="380" y="184"/>
                  </a:lnTo>
                  <a:lnTo>
                    <a:pt x="380" y="182"/>
                  </a:lnTo>
                  <a:lnTo>
                    <a:pt x="378" y="182"/>
                  </a:lnTo>
                  <a:lnTo>
                    <a:pt x="378" y="180"/>
                  </a:lnTo>
                  <a:lnTo>
                    <a:pt x="376" y="180"/>
                  </a:lnTo>
                  <a:lnTo>
                    <a:pt x="374" y="180"/>
                  </a:lnTo>
                  <a:lnTo>
                    <a:pt x="374" y="179"/>
                  </a:lnTo>
                  <a:lnTo>
                    <a:pt x="373" y="180"/>
                  </a:lnTo>
                  <a:lnTo>
                    <a:pt x="373" y="181"/>
                  </a:lnTo>
                  <a:lnTo>
                    <a:pt x="372" y="183"/>
                  </a:lnTo>
                  <a:lnTo>
                    <a:pt x="372" y="184"/>
                  </a:lnTo>
                  <a:lnTo>
                    <a:pt x="370" y="186"/>
                  </a:lnTo>
                  <a:lnTo>
                    <a:pt x="370" y="188"/>
                  </a:lnTo>
                  <a:lnTo>
                    <a:pt x="369" y="189"/>
                  </a:lnTo>
                  <a:lnTo>
                    <a:pt x="367" y="190"/>
                  </a:lnTo>
                  <a:lnTo>
                    <a:pt x="365" y="190"/>
                  </a:lnTo>
                  <a:lnTo>
                    <a:pt x="364" y="190"/>
                  </a:lnTo>
                  <a:lnTo>
                    <a:pt x="362" y="190"/>
                  </a:lnTo>
                  <a:lnTo>
                    <a:pt x="360" y="190"/>
                  </a:lnTo>
                  <a:lnTo>
                    <a:pt x="359" y="190"/>
                  </a:lnTo>
                  <a:lnTo>
                    <a:pt x="358" y="190"/>
                  </a:lnTo>
                  <a:lnTo>
                    <a:pt x="356" y="190"/>
                  </a:lnTo>
                  <a:lnTo>
                    <a:pt x="354" y="190"/>
                  </a:lnTo>
                  <a:lnTo>
                    <a:pt x="354" y="189"/>
                  </a:lnTo>
                  <a:lnTo>
                    <a:pt x="354" y="188"/>
                  </a:lnTo>
                  <a:lnTo>
                    <a:pt x="354" y="187"/>
                  </a:lnTo>
                  <a:lnTo>
                    <a:pt x="354" y="185"/>
                  </a:lnTo>
                  <a:lnTo>
                    <a:pt x="354" y="183"/>
                  </a:lnTo>
                  <a:lnTo>
                    <a:pt x="354" y="182"/>
                  </a:lnTo>
                  <a:lnTo>
                    <a:pt x="354" y="180"/>
                  </a:lnTo>
                  <a:lnTo>
                    <a:pt x="354" y="178"/>
                  </a:lnTo>
                  <a:lnTo>
                    <a:pt x="354" y="177"/>
                  </a:lnTo>
                  <a:lnTo>
                    <a:pt x="354" y="176"/>
                  </a:lnTo>
                  <a:lnTo>
                    <a:pt x="354" y="174"/>
                  </a:lnTo>
                  <a:lnTo>
                    <a:pt x="354" y="172"/>
                  </a:lnTo>
                  <a:lnTo>
                    <a:pt x="354" y="170"/>
                  </a:lnTo>
                  <a:lnTo>
                    <a:pt x="354" y="169"/>
                  </a:lnTo>
                  <a:lnTo>
                    <a:pt x="354" y="171"/>
                  </a:lnTo>
                  <a:lnTo>
                    <a:pt x="354" y="173"/>
                  </a:lnTo>
                  <a:lnTo>
                    <a:pt x="355" y="173"/>
                  </a:lnTo>
                  <a:lnTo>
                    <a:pt x="355" y="174"/>
                  </a:lnTo>
                  <a:lnTo>
                    <a:pt x="356" y="174"/>
                  </a:lnTo>
                  <a:lnTo>
                    <a:pt x="358" y="176"/>
                  </a:lnTo>
                  <a:lnTo>
                    <a:pt x="359" y="176"/>
                  </a:lnTo>
                  <a:lnTo>
                    <a:pt x="359" y="178"/>
                  </a:lnTo>
                  <a:lnTo>
                    <a:pt x="361" y="178"/>
                  </a:lnTo>
                  <a:lnTo>
                    <a:pt x="362" y="179"/>
                  </a:lnTo>
                  <a:lnTo>
                    <a:pt x="364" y="179"/>
                  </a:lnTo>
                  <a:lnTo>
                    <a:pt x="366" y="179"/>
                  </a:lnTo>
                  <a:lnTo>
                    <a:pt x="367" y="179"/>
                  </a:lnTo>
                  <a:lnTo>
                    <a:pt x="369" y="179"/>
                  </a:lnTo>
                  <a:lnTo>
                    <a:pt x="371" y="178"/>
                  </a:lnTo>
                  <a:lnTo>
                    <a:pt x="371" y="177"/>
                  </a:lnTo>
                  <a:lnTo>
                    <a:pt x="373" y="175"/>
                  </a:lnTo>
                  <a:lnTo>
                    <a:pt x="373" y="174"/>
                  </a:lnTo>
                  <a:lnTo>
                    <a:pt x="374" y="172"/>
                  </a:lnTo>
                  <a:lnTo>
                    <a:pt x="374" y="171"/>
                  </a:lnTo>
                  <a:lnTo>
                    <a:pt x="374" y="169"/>
                  </a:lnTo>
                  <a:lnTo>
                    <a:pt x="374" y="171"/>
                  </a:lnTo>
                  <a:lnTo>
                    <a:pt x="376" y="171"/>
                  </a:lnTo>
                  <a:lnTo>
                    <a:pt x="378" y="171"/>
                  </a:lnTo>
                  <a:lnTo>
                    <a:pt x="380" y="171"/>
                  </a:lnTo>
                  <a:lnTo>
                    <a:pt x="381" y="170"/>
                  </a:lnTo>
                  <a:lnTo>
                    <a:pt x="382" y="170"/>
                  </a:lnTo>
                  <a:lnTo>
                    <a:pt x="384" y="170"/>
                  </a:lnTo>
                  <a:lnTo>
                    <a:pt x="386" y="170"/>
                  </a:lnTo>
                  <a:lnTo>
                    <a:pt x="388" y="169"/>
                  </a:lnTo>
                  <a:lnTo>
                    <a:pt x="390" y="167"/>
                  </a:lnTo>
                  <a:lnTo>
                    <a:pt x="391" y="166"/>
                  </a:lnTo>
                  <a:lnTo>
                    <a:pt x="393" y="164"/>
                  </a:lnTo>
                  <a:lnTo>
                    <a:pt x="394" y="163"/>
                  </a:lnTo>
                  <a:lnTo>
                    <a:pt x="394" y="161"/>
                  </a:lnTo>
                  <a:lnTo>
                    <a:pt x="396" y="159"/>
                  </a:lnTo>
                  <a:lnTo>
                    <a:pt x="396" y="157"/>
                  </a:lnTo>
                  <a:lnTo>
                    <a:pt x="396" y="155"/>
                  </a:lnTo>
                  <a:lnTo>
                    <a:pt x="396" y="154"/>
                  </a:lnTo>
                  <a:lnTo>
                    <a:pt x="398" y="151"/>
                  </a:lnTo>
                  <a:lnTo>
                    <a:pt x="397" y="149"/>
                  </a:lnTo>
                  <a:lnTo>
                    <a:pt x="397" y="147"/>
                  </a:lnTo>
                  <a:lnTo>
                    <a:pt x="397" y="145"/>
                  </a:lnTo>
                  <a:lnTo>
                    <a:pt x="397" y="142"/>
                  </a:lnTo>
                  <a:lnTo>
                    <a:pt x="396" y="140"/>
                  </a:lnTo>
                  <a:lnTo>
                    <a:pt x="396" y="139"/>
                  </a:lnTo>
                  <a:lnTo>
                    <a:pt x="396" y="137"/>
                  </a:lnTo>
                  <a:lnTo>
                    <a:pt x="396" y="135"/>
                  </a:lnTo>
                  <a:lnTo>
                    <a:pt x="394" y="135"/>
                  </a:lnTo>
                  <a:lnTo>
                    <a:pt x="394" y="133"/>
                  </a:lnTo>
                  <a:lnTo>
                    <a:pt x="393" y="133"/>
                  </a:lnTo>
                  <a:lnTo>
                    <a:pt x="393" y="131"/>
                  </a:lnTo>
                  <a:lnTo>
                    <a:pt x="391" y="131"/>
                  </a:lnTo>
                  <a:lnTo>
                    <a:pt x="390" y="131"/>
                  </a:lnTo>
                  <a:lnTo>
                    <a:pt x="390" y="129"/>
                  </a:lnTo>
                  <a:lnTo>
                    <a:pt x="388" y="129"/>
                  </a:lnTo>
                  <a:lnTo>
                    <a:pt x="387" y="129"/>
                  </a:lnTo>
                  <a:lnTo>
                    <a:pt x="387" y="128"/>
                  </a:lnTo>
                  <a:lnTo>
                    <a:pt x="385" y="128"/>
                  </a:lnTo>
                  <a:lnTo>
                    <a:pt x="385" y="127"/>
                  </a:lnTo>
                  <a:lnTo>
                    <a:pt x="385" y="126"/>
                  </a:lnTo>
                  <a:lnTo>
                    <a:pt x="385" y="124"/>
                  </a:lnTo>
                  <a:lnTo>
                    <a:pt x="385" y="123"/>
                  </a:lnTo>
                  <a:lnTo>
                    <a:pt x="385" y="122"/>
                  </a:lnTo>
                  <a:lnTo>
                    <a:pt x="385" y="124"/>
                  </a:lnTo>
                  <a:lnTo>
                    <a:pt x="387" y="124"/>
                  </a:lnTo>
                  <a:lnTo>
                    <a:pt x="387" y="126"/>
                  </a:lnTo>
                  <a:lnTo>
                    <a:pt x="389" y="126"/>
                  </a:lnTo>
                  <a:lnTo>
                    <a:pt x="390" y="126"/>
                  </a:lnTo>
                  <a:lnTo>
                    <a:pt x="392" y="126"/>
                  </a:lnTo>
                  <a:lnTo>
                    <a:pt x="393" y="127"/>
                  </a:lnTo>
                  <a:lnTo>
                    <a:pt x="394" y="127"/>
                  </a:lnTo>
                  <a:lnTo>
                    <a:pt x="396" y="127"/>
                  </a:lnTo>
                  <a:lnTo>
                    <a:pt x="398" y="127"/>
                  </a:lnTo>
                  <a:lnTo>
                    <a:pt x="399" y="127"/>
                  </a:lnTo>
                  <a:lnTo>
                    <a:pt x="401" y="127"/>
                  </a:lnTo>
                  <a:lnTo>
                    <a:pt x="402" y="127"/>
                  </a:lnTo>
                  <a:lnTo>
                    <a:pt x="404" y="127"/>
                  </a:lnTo>
                  <a:lnTo>
                    <a:pt x="406" y="127"/>
                  </a:lnTo>
                  <a:lnTo>
                    <a:pt x="408" y="127"/>
                  </a:lnTo>
                  <a:lnTo>
                    <a:pt x="409" y="127"/>
                  </a:lnTo>
                  <a:lnTo>
                    <a:pt x="412" y="127"/>
                  </a:lnTo>
                  <a:lnTo>
                    <a:pt x="414" y="127"/>
                  </a:lnTo>
                  <a:lnTo>
                    <a:pt x="418" y="127"/>
                  </a:lnTo>
                  <a:lnTo>
                    <a:pt x="421" y="127"/>
                  </a:lnTo>
                  <a:lnTo>
                    <a:pt x="424" y="126"/>
                  </a:lnTo>
                  <a:lnTo>
                    <a:pt x="426" y="126"/>
                  </a:lnTo>
                  <a:lnTo>
                    <a:pt x="429" y="126"/>
                  </a:lnTo>
                  <a:lnTo>
                    <a:pt x="431" y="126"/>
                  </a:lnTo>
                  <a:lnTo>
                    <a:pt x="434" y="125"/>
                  </a:lnTo>
                  <a:lnTo>
                    <a:pt x="436" y="125"/>
                  </a:lnTo>
                  <a:lnTo>
                    <a:pt x="439" y="124"/>
                  </a:lnTo>
                  <a:lnTo>
                    <a:pt x="440" y="124"/>
                  </a:lnTo>
                  <a:lnTo>
                    <a:pt x="443" y="122"/>
                  </a:lnTo>
                  <a:lnTo>
                    <a:pt x="445" y="122"/>
                  </a:lnTo>
                  <a:lnTo>
                    <a:pt x="447" y="121"/>
                  </a:lnTo>
                  <a:lnTo>
                    <a:pt x="448" y="120"/>
                  </a:lnTo>
                  <a:lnTo>
                    <a:pt x="449" y="120"/>
                  </a:lnTo>
                  <a:lnTo>
                    <a:pt x="451" y="119"/>
                  </a:lnTo>
                  <a:lnTo>
                    <a:pt x="453" y="117"/>
                  </a:lnTo>
                  <a:lnTo>
                    <a:pt x="453" y="116"/>
                  </a:lnTo>
                  <a:lnTo>
                    <a:pt x="455" y="115"/>
                  </a:lnTo>
                  <a:lnTo>
                    <a:pt x="455" y="113"/>
                  </a:lnTo>
                  <a:lnTo>
                    <a:pt x="456" y="111"/>
                  </a:lnTo>
                  <a:lnTo>
                    <a:pt x="458" y="109"/>
                  </a:lnTo>
                  <a:lnTo>
                    <a:pt x="459" y="105"/>
                  </a:lnTo>
                  <a:lnTo>
                    <a:pt x="459" y="103"/>
                  </a:lnTo>
                  <a:lnTo>
                    <a:pt x="460" y="100"/>
                  </a:lnTo>
                  <a:lnTo>
                    <a:pt x="460" y="96"/>
                  </a:lnTo>
                  <a:lnTo>
                    <a:pt x="461" y="93"/>
                  </a:lnTo>
                  <a:lnTo>
                    <a:pt x="460" y="91"/>
                  </a:lnTo>
                  <a:lnTo>
                    <a:pt x="460" y="87"/>
                  </a:lnTo>
                  <a:lnTo>
                    <a:pt x="460" y="85"/>
                  </a:lnTo>
                  <a:lnTo>
                    <a:pt x="460" y="82"/>
                  </a:lnTo>
                  <a:lnTo>
                    <a:pt x="459" y="80"/>
                  </a:lnTo>
                  <a:lnTo>
                    <a:pt x="459" y="78"/>
                  </a:lnTo>
                  <a:lnTo>
                    <a:pt x="458" y="77"/>
                  </a:lnTo>
                  <a:lnTo>
                    <a:pt x="458" y="75"/>
                  </a:lnTo>
                  <a:lnTo>
                    <a:pt x="456" y="73"/>
                  </a:lnTo>
                  <a:lnTo>
                    <a:pt x="456" y="72"/>
                  </a:lnTo>
                  <a:lnTo>
                    <a:pt x="455" y="70"/>
                  </a:lnTo>
                  <a:lnTo>
                    <a:pt x="455" y="68"/>
                  </a:lnTo>
                  <a:lnTo>
                    <a:pt x="453" y="68"/>
                  </a:lnTo>
                  <a:lnTo>
                    <a:pt x="453" y="67"/>
                  </a:lnTo>
                  <a:lnTo>
                    <a:pt x="452" y="67"/>
                  </a:lnTo>
                  <a:lnTo>
                    <a:pt x="451" y="65"/>
                  </a:lnTo>
                  <a:lnTo>
                    <a:pt x="449" y="65"/>
                  </a:lnTo>
                  <a:lnTo>
                    <a:pt x="447" y="64"/>
                  </a:lnTo>
                  <a:lnTo>
                    <a:pt x="445" y="62"/>
                  </a:lnTo>
                  <a:lnTo>
                    <a:pt x="444" y="60"/>
                  </a:lnTo>
                  <a:lnTo>
                    <a:pt x="442" y="60"/>
                  </a:lnTo>
                  <a:lnTo>
                    <a:pt x="440" y="58"/>
                  </a:lnTo>
                  <a:lnTo>
                    <a:pt x="439" y="57"/>
                  </a:lnTo>
                  <a:lnTo>
                    <a:pt x="437" y="56"/>
                  </a:lnTo>
                  <a:lnTo>
                    <a:pt x="435" y="56"/>
                  </a:lnTo>
                  <a:lnTo>
                    <a:pt x="433" y="54"/>
                  </a:lnTo>
                  <a:lnTo>
                    <a:pt x="431" y="54"/>
                  </a:lnTo>
                  <a:lnTo>
                    <a:pt x="431" y="53"/>
                  </a:lnTo>
                  <a:lnTo>
                    <a:pt x="432" y="53"/>
                  </a:lnTo>
                  <a:lnTo>
                    <a:pt x="434" y="53"/>
                  </a:lnTo>
                  <a:lnTo>
                    <a:pt x="436" y="53"/>
                  </a:lnTo>
                  <a:lnTo>
                    <a:pt x="437" y="53"/>
                  </a:lnTo>
                  <a:lnTo>
                    <a:pt x="439" y="53"/>
                  </a:lnTo>
                  <a:lnTo>
                    <a:pt x="441" y="53"/>
                  </a:lnTo>
                  <a:lnTo>
                    <a:pt x="442" y="53"/>
                  </a:lnTo>
                  <a:lnTo>
                    <a:pt x="444" y="53"/>
                  </a:lnTo>
                  <a:lnTo>
                    <a:pt x="445" y="53"/>
                  </a:lnTo>
                  <a:lnTo>
                    <a:pt x="446" y="53"/>
                  </a:lnTo>
                  <a:lnTo>
                    <a:pt x="448" y="53"/>
                  </a:lnTo>
                  <a:lnTo>
                    <a:pt x="448" y="51"/>
                  </a:lnTo>
                  <a:lnTo>
                    <a:pt x="448" y="50"/>
                  </a:lnTo>
                  <a:lnTo>
                    <a:pt x="448" y="49"/>
                  </a:lnTo>
                  <a:lnTo>
                    <a:pt x="448" y="48"/>
                  </a:lnTo>
                  <a:lnTo>
                    <a:pt x="448" y="46"/>
                  </a:lnTo>
                  <a:lnTo>
                    <a:pt x="448" y="44"/>
                  </a:lnTo>
                  <a:lnTo>
                    <a:pt x="448" y="42"/>
                  </a:lnTo>
                  <a:lnTo>
                    <a:pt x="448" y="40"/>
                  </a:lnTo>
                  <a:lnTo>
                    <a:pt x="448" y="39"/>
                  </a:lnTo>
                  <a:lnTo>
                    <a:pt x="448" y="37"/>
                  </a:lnTo>
                  <a:lnTo>
                    <a:pt x="448" y="35"/>
                  </a:lnTo>
                  <a:lnTo>
                    <a:pt x="448" y="34"/>
                  </a:lnTo>
                  <a:lnTo>
                    <a:pt x="446" y="34"/>
                  </a:lnTo>
                  <a:lnTo>
                    <a:pt x="444" y="34"/>
                  </a:lnTo>
                  <a:lnTo>
                    <a:pt x="443" y="34"/>
                  </a:lnTo>
                  <a:lnTo>
                    <a:pt x="441" y="34"/>
                  </a:lnTo>
                  <a:lnTo>
                    <a:pt x="439" y="34"/>
                  </a:lnTo>
                  <a:lnTo>
                    <a:pt x="438" y="34"/>
                  </a:lnTo>
                  <a:lnTo>
                    <a:pt x="436" y="34"/>
                  </a:lnTo>
                  <a:lnTo>
                    <a:pt x="434" y="34"/>
                  </a:lnTo>
                  <a:lnTo>
                    <a:pt x="433" y="34"/>
                  </a:lnTo>
                  <a:lnTo>
                    <a:pt x="431" y="34"/>
                  </a:lnTo>
                  <a:lnTo>
                    <a:pt x="429" y="34"/>
                  </a:lnTo>
                  <a:lnTo>
                    <a:pt x="428" y="34"/>
                  </a:lnTo>
                  <a:lnTo>
                    <a:pt x="429" y="33"/>
                  </a:lnTo>
                  <a:lnTo>
                    <a:pt x="430" y="31"/>
                  </a:lnTo>
                  <a:lnTo>
                    <a:pt x="430" y="30"/>
                  </a:lnTo>
                  <a:lnTo>
                    <a:pt x="432" y="28"/>
                  </a:lnTo>
                  <a:lnTo>
                    <a:pt x="432" y="26"/>
                  </a:lnTo>
                  <a:lnTo>
                    <a:pt x="434" y="24"/>
                  </a:lnTo>
                  <a:lnTo>
                    <a:pt x="434" y="22"/>
                  </a:lnTo>
                  <a:lnTo>
                    <a:pt x="434" y="20"/>
                  </a:lnTo>
                  <a:lnTo>
                    <a:pt x="434" y="21"/>
                  </a:lnTo>
                  <a:lnTo>
                    <a:pt x="435" y="21"/>
                  </a:lnTo>
                  <a:lnTo>
                    <a:pt x="436" y="21"/>
                  </a:lnTo>
                  <a:lnTo>
                    <a:pt x="438" y="20"/>
                  </a:lnTo>
                  <a:lnTo>
                    <a:pt x="439" y="20"/>
                  </a:lnTo>
                  <a:lnTo>
                    <a:pt x="441" y="20"/>
                  </a:lnTo>
                  <a:lnTo>
                    <a:pt x="442" y="20"/>
                  </a:lnTo>
                  <a:lnTo>
                    <a:pt x="443" y="20"/>
                  </a:lnTo>
                  <a:lnTo>
                    <a:pt x="443" y="19"/>
                  </a:lnTo>
                  <a:lnTo>
                    <a:pt x="443" y="18"/>
                  </a:lnTo>
                  <a:lnTo>
                    <a:pt x="443" y="16"/>
                  </a:lnTo>
                  <a:lnTo>
                    <a:pt x="443" y="15"/>
                  </a:lnTo>
                  <a:lnTo>
                    <a:pt x="444" y="13"/>
                  </a:lnTo>
                  <a:lnTo>
                    <a:pt x="444" y="11"/>
                  </a:lnTo>
                  <a:lnTo>
                    <a:pt x="445" y="10"/>
                  </a:lnTo>
                  <a:lnTo>
                    <a:pt x="445" y="9"/>
                  </a:lnTo>
                  <a:lnTo>
                    <a:pt x="447" y="7"/>
                  </a:lnTo>
                  <a:lnTo>
                    <a:pt x="447" y="5"/>
                  </a:lnTo>
                  <a:lnTo>
                    <a:pt x="448" y="3"/>
                  </a:lnTo>
                  <a:lnTo>
                    <a:pt x="448" y="2"/>
                  </a:lnTo>
                  <a:lnTo>
                    <a:pt x="449" y="0"/>
                  </a:lnTo>
                  <a:lnTo>
                    <a:pt x="443" y="3"/>
                  </a:lnTo>
                  <a:lnTo>
                    <a:pt x="434" y="5"/>
                  </a:lnTo>
                  <a:lnTo>
                    <a:pt x="421" y="6"/>
                  </a:lnTo>
                  <a:lnTo>
                    <a:pt x="408" y="6"/>
                  </a:lnTo>
                  <a:lnTo>
                    <a:pt x="391" y="8"/>
                  </a:lnTo>
                  <a:lnTo>
                    <a:pt x="374" y="8"/>
                  </a:lnTo>
                  <a:lnTo>
                    <a:pt x="355" y="8"/>
                  </a:lnTo>
                  <a:lnTo>
                    <a:pt x="338" y="8"/>
                  </a:lnTo>
                  <a:lnTo>
                    <a:pt x="319" y="8"/>
                  </a:lnTo>
                  <a:lnTo>
                    <a:pt x="301" y="8"/>
                  </a:lnTo>
                  <a:lnTo>
                    <a:pt x="284" y="8"/>
                  </a:lnTo>
                  <a:lnTo>
                    <a:pt x="270" y="8"/>
                  </a:lnTo>
                  <a:lnTo>
                    <a:pt x="257" y="8"/>
                  </a:lnTo>
                  <a:lnTo>
                    <a:pt x="249" y="8"/>
                  </a:lnTo>
                  <a:lnTo>
                    <a:pt x="243" y="8"/>
                  </a:lnTo>
                  <a:lnTo>
                    <a:pt x="241" y="6"/>
                  </a:lnTo>
                  <a:lnTo>
                    <a:pt x="218" y="6"/>
                  </a:lnTo>
                  <a:lnTo>
                    <a:pt x="215" y="8"/>
                  </a:lnTo>
                  <a:lnTo>
                    <a:pt x="210" y="8"/>
                  </a:lnTo>
                  <a:lnTo>
                    <a:pt x="200" y="8"/>
                  </a:lnTo>
                  <a:lnTo>
                    <a:pt x="188" y="8"/>
                  </a:lnTo>
                  <a:lnTo>
                    <a:pt x="173" y="8"/>
                  </a:lnTo>
                  <a:lnTo>
                    <a:pt x="156" y="8"/>
                  </a:lnTo>
                  <a:lnTo>
                    <a:pt x="139" y="8"/>
                  </a:lnTo>
                  <a:lnTo>
                    <a:pt x="121" y="8"/>
                  </a:lnTo>
                  <a:lnTo>
                    <a:pt x="101" y="8"/>
                  </a:lnTo>
                  <a:lnTo>
                    <a:pt x="83" y="8"/>
                  </a:lnTo>
                  <a:lnTo>
                    <a:pt x="66" y="8"/>
                  </a:lnTo>
                  <a:lnTo>
                    <a:pt x="50" y="6"/>
                  </a:lnTo>
                  <a:lnTo>
                    <a:pt x="35" y="6"/>
                  </a:lnTo>
                  <a:lnTo>
                    <a:pt x="24" y="5"/>
                  </a:lnTo>
                  <a:lnTo>
                    <a:pt x="15" y="3"/>
                  </a:lnTo>
                  <a:lnTo>
                    <a:pt x="10" y="0"/>
                  </a:lnTo>
                  <a:lnTo>
                    <a:pt x="8" y="2"/>
                  </a:lnTo>
                  <a:lnTo>
                    <a:pt x="8" y="3"/>
                  </a:lnTo>
                  <a:lnTo>
                    <a:pt x="8" y="5"/>
                  </a:lnTo>
                  <a:lnTo>
                    <a:pt x="10" y="7"/>
                  </a:lnTo>
                  <a:lnTo>
                    <a:pt x="10" y="9"/>
                  </a:lnTo>
                  <a:lnTo>
                    <a:pt x="11" y="10"/>
                  </a:lnTo>
                  <a:lnTo>
                    <a:pt x="11" y="11"/>
                  </a:lnTo>
                  <a:lnTo>
                    <a:pt x="13" y="13"/>
                  </a:lnTo>
                  <a:lnTo>
                    <a:pt x="13" y="15"/>
                  </a:lnTo>
                  <a:lnTo>
                    <a:pt x="14" y="16"/>
                  </a:lnTo>
                  <a:lnTo>
                    <a:pt x="14" y="18"/>
                  </a:lnTo>
                  <a:lnTo>
                    <a:pt x="14" y="19"/>
                  </a:lnTo>
                  <a:lnTo>
                    <a:pt x="14" y="20"/>
                  </a:lnTo>
                  <a:lnTo>
                    <a:pt x="16" y="20"/>
                  </a:lnTo>
                  <a:lnTo>
                    <a:pt x="18" y="20"/>
                  </a:lnTo>
                  <a:lnTo>
                    <a:pt x="20" y="20"/>
                  </a:lnTo>
                  <a:lnTo>
                    <a:pt x="20" y="21"/>
                  </a:lnTo>
                  <a:lnTo>
                    <a:pt x="22" y="21"/>
                  </a:lnTo>
                  <a:lnTo>
                    <a:pt x="23" y="21"/>
                  </a:lnTo>
                  <a:lnTo>
                    <a:pt x="24" y="20"/>
                  </a:lnTo>
                  <a:lnTo>
                    <a:pt x="24" y="22"/>
                  </a:lnTo>
                  <a:lnTo>
                    <a:pt x="24" y="24"/>
                  </a:lnTo>
                  <a:lnTo>
                    <a:pt x="25" y="24"/>
                  </a:lnTo>
                  <a:lnTo>
                    <a:pt x="25" y="26"/>
                  </a:lnTo>
                  <a:lnTo>
                    <a:pt x="27" y="26"/>
                  </a:lnTo>
                  <a:lnTo>
                    <a:pt x="27" y="27"/>
                  </a:lnTo>
                  <a:lnTo>
                    <a:pt x="29" y="27"/>
                  </a:lnTo>
                  <a:lnTo>
                    <a:pt x="29" y="29"/>
                  </a:lnTo>
                  <a:lnTo>
                    <a:pt x="31" y="30"/>
                  </a:lnTo>
                  <a:lnTo>
                    <a:pt x="31" y="32"/>
                  </a:lnTo>
                  <a:lnTo>
                    <a:pt x="33" y="32"/>
                  </a:lnTo>
                  <a:lnTo>
                    <a:pt x="33" y="34"/>
                  </a:lnTo>
                  <a:lnTo>
                    <a:pt x="34" y="34"/>
                  </a:lnTo>
                  <a:lnTo>
                    <a:pt x="35" y="34"/>
                  </a:lnTo>
                  <a:lnTo>
                    <a:pt x="34" y="34"/>
                  </a:lnTo>
                  <a:lnTo>
                    <a:pt x="33" y="34"/>
                  </a:lnTo>
                  <a:lnTo>
                    <a:pt x="31" y="34"/>
                  </a:lnTo>
                  <a:lnTo>
                    <a:pt x="30" y="34"/>
                  </a:lnTo>
                  <a:lnTo>
                    <a:pt x="27" y="34"/>
                  </a:lnTo>
                  <a:lnTo>
                    <a:pt x="25" y="34"/>
                  </a:lnTo>
                  <a:lnTo>
                    <a:pt x="22" y="34"/>
                  </a:lnTo>
                  <a:lnTo>
                    <a:pt x="20" y="34"/>
                  </a:lnTo>
                  <a:lnTo>
                    <a:pt x="17" y="34"/>
                  </a:lnTo>
                  <a:lnTo>
                    <a:pt x="15" y="34"/>
                  </a:lnTo>
                  <a:lnTo>
                    <a:pt x="13" y="34"/>
                  </a:lnTo>
                  <a:lnTo>
                    <a:pt x="11" y="34"/>
                  </a:lnTo>
                  <a:lnTo>
                    <a:pt x="9" y="34"/>
                  </a:lnTo>
                  <a:lnTo>
                    <a:pt x="8" y="34"/>
                  </a:lnTo>
                  <a:lnTo>
                    <a:pt x="7" y="34"/>
                  </a:lnTo>
                  <a:lnTo>
                    <a:pt x="7" y="35"/>
                  </a:lnTo>
                  <a:lnTo>
                    <a:pt x="7" y="37"/>
                  </a:lnTo>
                  <a:lnTo>
                    <a:pt x="7" y="39"/>
                  </a:lnTo>
                  <a:lnTo>
                    <a:pt x="7" y="41"/>
                  </a:lnTo>
                  <a:lnTo>
                    <a:pt x="7" y="43"/>
                  </a:lnTo>
                  <a:lnTo>
                    <a:pt x="7" y="45"/>
                  </a:lnTo>
                  <a:lnTo>
                    <a:pt x="7" y="47"/>
                  </a:lnTo>
                  <a:lnTo>
                    <a:pt x="7" y="49"/>
                  </a:lnTo>
                  <a:lnTo>
                    <a:pt x="7" y="50"/>
                  </a:lnTo>
                  <a:lnTo>
                    <a:pt x="7" y="51"/>
                  </a:lnTo>
                  <a:lnTo>
                    <a:pt x="7" y="52"/>
                  </a:lnTo>
                  <a:lnTo>
                    <a:pt x="8" y="52"/>
                  </a:lnTo>
                  <a:lnTo>
                    <a:pt x="8" y="53"/>
                  </a:lnTo>
                  <a:lnTo>
                    <a:pt x="10" y="53"/>
                  </a:lnTo>
                  <a:lnTo>
                    <a:pt x="12" y="53"/>
                  </a:lnTo>
                  <a:lnTo>
                    <a:pt x="14" y="53"/>
                  </a:lnTo>
                  <a:lnTo>
                    <a:pt x="16" y="53"/>
                  </a:lnTo>
                  <a:lnTo>
                    <a:pt x="18" y="53"/>
                  </a:lnTo>
                  <a:lnTo>
                    <a:pt x="20" y="53"/>
                  </a:lnTo>
                  <a:lnTo>
                    <a:pt x="22" y="53"/>
                  </a:lnTo>
                  <a:lnTo>
                    <a:pt x="23" y="53"/>
                  </a:lnTo>
                  <a:lnTo>
                    <a:pt x="24" y="53"/>
                  </a:lnTo>
                  <a:lnTo>
                    <a:pt x="26" y="53"/>
                  </a:lnTo>
                  <a:lnTo>
                    <a:pt x="24" y="54"/>
                  </a:lnTo>
                  <a:lnTo>
                    <a:pt x="23" y="54"/>
                  </a:lnTo>
                  <a:lnTo>
                    <a:pt x="21" y="54"/>
                  </a:lnTo>
                  <a:lnTo>
                    <a:pt x="20" y="54"/>
                  </a:lnTo>
                  <a:lnTo>
                    <a:pt x="19" y="56"/>
                  </a:lnTo>
                  <a:lnTo>
                    <a:pt x="17" y="56"/>
                  </a:lnTo>
                  <a:lnTo>
                    <a:pt x="15" y="57"/>
                  </a:lnTo>
                  <a:lnTo>
                    <a:pt x="14" y="57"/>
                  </a:lnTo>
                  <a:lnTo>
                    <a:pt x="12" y="59"/>
                  </a:lnTo>
                  <a:lnTo>
                    <a:pt x="10" y="61"/>
                  </a:lnTo>
                  <a:lnTo>
                    <a:pt x="8" y="63"/>
                  </a:lnTo>
                  <a:lnTo>
                    <a:pt x="7" y="64"/>
                  </a:lnTo>
                  <a:lnTo>
                    <a:pt x="5" y="66"/>
                  </a:lnTo>
                  <a:lnTo>
                    <a:pt x="4" y="68"/>
                  </a:lnTo>
                  <a:lnTo>
                    <a:pt x="3" y="69"/>
                  </a:lnTo>
                  <a:lnTo>
                    <a:pt x="3" y="71"/>
                  </a:lnTo>
                  <a:lnTo>
                    <a:pt x="2" y="73"/>
                  </a:lnTo>
                  <a:lnTo>
                    <a:pt x="2" y="75"/>
                  </a:lnTo>
                  <a:lnTo>
                    <a:pt x="2" y="77"/>
                  </a:lnTo>
                  <a:lnTo>
                    <a:pt x="2" y="78"/>
                  </a:lnTo>
                  <a:lnTo>
                    <a:pt x="0" y="80"/>
                  </a:lnTo>
                  <a:lnTo>
                    <a:pt x="0" y="81"/>
                  </a:lnTo>
                  <a:lnTo>
                    <a:pt x="0" y="83"/>
                  </a:lnTo>
                  <a:lnTo>
                    <a:pt x="0" y="84"/>
                  </a:lnTo>
                  <a:lnTo>
                    <a:pt x="0" y="86"/>
                  </a:lnTo>
                  <a:lnTo>
                    <a:pt x="0" y="88"/>
                  </a:lnTo>
                  <a:lnTo>
                    <a:pt x="0" y="89"/>
                  </a:lnTo>
                  <a:lnTo>
                    <a:pt x="0" y="91"/>
                  </a:lnTo>
                  <a:lnTo>
                    <a:pt x="0" y="93"/>
                  </a:lnTo>
                  <a:lnTo>
                    <a:pt x="0" y="95"/>
                  </a:lnTo>
                  <a:lnTo>
                    <a:pt x="0" y="97"/>
                  </a:lnTo>
                  <a:lnTo>
                    <a:pt x="0" y="99"/>
                  </a:lnTo>
                  <a:lnTo>
                    <a:pt x="0" y="100"/>
                  </a:lnTo>
                  <a:lnTo>
                    <a:pt x="0" y="102"/>
                  </a:lnTo>
                  <a:lnTo>
                    <a:pt x="0" y="104"/>
                  </a:lnTo>
                  <a:lnTo>
                    <a:pt x="0" y="105"/>
                  </a:lnTo>
                  <a:lnTo>
                    <a:pt x="0" y="107"/>
                  </a:lnTo>
                  <a:lnTo>
                    <a:pt x="2" y="108"/>
                  </a:lnTo>
                  <a:lnTo>
                    <a:pt x="2" y="111"/>
                  </a:lnTo>
                  <a:lnTo>
                    <a:pt x="4" y="113"/>
                  </a:lnTo>
                  <a:lnTo>
                    <a:pt x="4" y="115"/>
                  </a:lnTo>
                  <a:lnTo>
                    <a:pt x="6" y="116"/>
                  </a:lnTo>
                  <a:lnTo>
                    <a:pt x="8" y="118"/>
                  </a:lnTo>
                  <a:lnTo>
                    <a:pt x="10" y="120"/>
                  </a:lnTo>
                  <a:lnTo>
                    <a:pt x="11" y="122"/>
                  </a:lnTo>
                  <a:lnTo>
                    <a:pt x="14" y="122"/>
                  </a:lnTo>
                  <a:lnTo>
                    <a:pt x="16" y="124"/>
                  </a:lnTo>
                  <a:lnTo>
                    <a:pt x="20" y="124"/>
                  </a:lnTo>
                  <a:lnTo>
                    <a:pt x="23" y="126"/>
                  </a:lnTo>
                  <a:lnTo>
                    <a:pt x="29" y="126"/>
                  </a:lnTo>
                  <a:lnTo>
                    <a:pt x="33" y="126"/>
                  </a:lnTo>
                  <a:lnTo>
                    <a:pt x="38" y="126"/>
                  </a:lnTo>
                  <a:lnTo>
                    <a:pt x="43" y="126"/>
                  </a:lnTo>
                  <a:lnTo>
                    <a:pt x="49" y="124"/>
                  </a:lnTo>
                  <a:lnTo>
                    <a:pt x="53" y="124"/>
                  </a:lnTo>
                  <a:lnTo>
                    <a:pt x="58" y="124"/>
                  </a:lnTo>
                  <a:lnTo>
                    <a:pt x="61" y="124"/>
                  </a:lnTo>
                  <a:lnTo>
                    <a:pt x="66" y="122"/>
                  </a:lnTo>
                  <a:lnTo>
                    <a:pt x="69" y="122"/>
                  </a:lnTo>
                  <a:lnTo>
                    <a:pt x="72" y="122"/>
                  </a:lnTo>
                  <a:lnTo>
                    <a:pt x="73" y="122"/>
                  </a:lnTo>
                  <a:lnTo>
                    <a:pt x="74" y="120"/>
                  </a:lnTo>
                  <a:lnTo>
                    <a:pt x="74" y="121"/>
                  </a:lnTo>
                  <a:lnTo>
                    <a:pt x="74" y="122"/>
                  </a:lnTo>
                  <a:lnTo>
                    <a:pt x="74" y="123"/>
                  </a:lnTo>
                  <a:lnTo>
                    <a:pt x="74" y="125"/>
                  </a:lnTo>
                  <a:lnTo>
                    <a:pt x="74" y="126"/>
                  </a:lnTo>
                  <a:lnTo>
                    <a:pt x="74" y="127"/>
                  </a:lnTo>
                  <a:lnTo>
                    <a:pt x="72" y="129"/>
                  </a:lnTo>
                  <a:lnTo>
                    <a:pt x="71" y="129"/>
                  </a:lnTo>
                  <a:lnTo>
                    <a:pt x="69" y="129"/>
                  </a:lnTo>
                  <a:lnTo>
                    <a:pt x="67" y="131"/>
                  </a:lnTo>
                  <a:lnTo>
                    <a:pt x="66" y="131"/>
                  </a:lnTo>
                  <a:lnTo>
                    <a:pt x="64" y="131"/>
                  </a:lnTo>
                  <a:lnTo>
                    <a:pt x="63" y="133"/>
                  </a:lnTo>
                  <a:lnTo>
                    <a:pt x="63" y="134"/>
                  </a:lnTo>
                  <a:lnTo>
                    <a:pt x="62" y="135"/>
                  </a:lnTo>
                  <a:lnTo>
                    <a:pt x="62" y="136"/>
                  </a:lnTo>
                  <a:lnTo>
                    <a:pt x="61" y="138"/>
                  </a:lnTo>
                  <a:lnTo>
                    <a:pt x="61" y="139"/>
                  </a:lnTo>
                  <a:lnTo>
                    <a:pt x="61" y="141"/>
                  </a:lnTo>
                  <a:lnTo>
                    <a:pt x="61" y="143"/>
                  </a:lnTo>
                  <a:lnTo>
                    <a:pt x="60" y="146"/>
                  </a:lnTo>
                  <a:lnTo>
                    <a:pt x="60" y="148"/>
                  </a:lnTo>
                  <a:lnTo>
                    <a:pt x="60" y="150"/>
                  </a:lnTo>
                  <a:lnTo>
                    <a:pt x="60" y="152"/>
                  </a:lnTo>
                  <a:lnTo>
                    <a:pt x="60" y="153"/>
                  </a:lnTo>
                  <a:lnTo>
                    <a:pt x="61" y="155"/>
                  </a:lnTo>
                  <a:lnTo>
                    <a:pt x="62" y="157"/>
                  </a:lnTo>
                  <a:lnTo>
                    <a:pt x="64" y="158"/>
                  </a:lnTo>
                  <a:lnTo>
                    <a:pt x="64" y="160"/>
                  </a:lnTo>
                  <a:lnTo>
                    <a:pt x="64" y="162"/>
                  </a:lnTo>
                  <a:lnTo>
                    <a:pt x="64" y="163"/>
                  </a:lnTo>
                  <a:lnTo>
                    <a:pt x="66" y="163"/>
                  </a:lnTo>
                  <a:lnTo>
                    <a:pt x="66" y="164"/>
                  </a:lnTo>
                  <a:lnTo>
                    <a:pt x="67" y="164"/>
                  </a:lnTo>
                  <a:lnTo>
                    <a:pt x="67" y="166"/>
                  </a:lnTo>
                  <a:lnTo>
                    <a:pt x="69" y="166"/>
                  </a:lnTo>
                  <a:lnTo>
                    <a:pt x="69" y="168"/>
                  </a:lnTo>
                  <a:lnTo>
                    <a:pt x="70" y="168"/>
                  </a:lnTo>
                  <a:lnTo>
                    <a:pt x="72" y="169"/>
                  </a:lnTo>
                  <a:lnTo>
                    <a:pt x="74" y="169"/>
                  </a:lnTo>
                  <a:lnTo>
                    <a:pt x="74" y="171"/>
                  </a:lnTo>
                  <a:lnTo>
                    <a:pt x="76" y="172"/>
                  </a:lnTo>
                  <a:lnTo>
                    <a:pt x="77" y="173"/>
                  </a:lnTo>
                  <a:lnTo>
                    <a:pt x="78" y="173"/>
                  </a:lnTo>
                  <a:lnTo>
                    <a:pt x="80" y="173"/>
                  </a:lnTo>
                  <a:lnTo>
                    <a:pt x="81" y="173"/>
                  </a:lnTo>
                  <a:lnTo>
                    <a:pt x="83" y="172"/>
                  </a:lnTo>
                  <a:lnTo>
                    <a:pt x="83" y="171"/>
                  </a:lnTo>
                  <a:lnTo>
                    <a:pt x="85" y="169"/>
                  </a:lnTo>
                  <a:lnTo>
                    <a:pt x="84" y="171"/>
                  </a:lnTo>
                  <a:lnTo>
                    <a:pt x="84" y="172"/>
                  </a:lnTo>
                  <a:lnTo>
                    <a:pt x="84" y="174"/>
                  </a:lnTo>
                  <a:lnTo>
                    <a:pt x="86" y="174"/>
                  </a:lnTo>
                  <a:lnTo>
                    <a:pt x="86" y="176"/>
                  </a:lnTo>
                  <a:lnTo>
                    <a:pt x="86" y="177"/>
                  </a:lnTo>
                  <a:lnTo>
                    <a:pt x="88" y="177"/>
                  </a:lnTo>
                  <a:lnTo>
                    <a:pt x="88" y="178"/>
                  </a:lnTo>
                  <a:lnTo>
                    <a:pt x="89" y="178"/>
                  </a:lnTo>
                  <a:lnTo>
                    <a:pt x="91" y="178"/>
                  </a:lnTo>
                  <a:lnTo>
                    <a:pt x="91" y="179"/>
                  </a:lnTo>
                  <a:lnTo>
                    <a:pt x="92" y="179"/>
                  </a:lnTo>
                  <a:lnTo>
                    <a:pt x="93" y="178"/>
                  </a:lnTo>
                  <a:lnTo>
                    <a:pt x="95" y="177"/>
                  </a:lnTo>
                  <a:lnTo>
                    <a:pt x="96" y="177"/>
                  </a:lnTo>
                  <a:lnTo>
                    <a:pt x="98" y="176"/>
                  </a:lnTo>
                  <a:lnTo>
                    <a:pt x="100" y="174"/>
                  </a:lnTo>
                  <a:lnTo>
                    <a:pt x="102" y="173"/>
                  </a:lnTo>
                  <a:lnTo>
                    <a:pt x="103" y="171"/>
                  </a:lnTo>
                  <a:lnTo>
                    <a:pt x="104" y="169"/>
                  </a:lnTo>
                  <a:lnTo>
                    <a:pt x="104" y="170"/>
                  </a:lnTo>
                  <a:lnTo>
                    <a:pt x="104" y="172"/>
                  </a:lnTo>
                  <a:lnTo>
                    <a:pt x="104" y="174"/>
                  </a:lnTo>
                  <a:lnTo>
                    <a:pt x="104" y="176"/>
                  </a:lnTo>
                  <a:lnTo>
                    <a:pt x="104" y="177"/>
                  </a:lnTo>
                  <a:lnTo>
                    <a:pt x="104" y="178"/>
                  </a:lnTo>
                  <a:lnTo>
                    <a:pt x="104" y="180"/>
                  </a:lnTo>
                  <a:lnTo>
                    <a:pt x="104" y="182"/>
                  </a:lnTo>
                  <a:lnTo>
                    <a:pt x="104" y="183"/>
                  </a:lnTo>
                  <a:lnTo>
                    <a:pt x="104" y="185"/>
                  </a:lnTo>
                  <a:lnTo>
                    <a:pt x="104" y="187"/>
                  </a:lnTo>
                  <a:lnTo>
                    <a:pt x="104" y="188"/>
                  </a:lnTo>
                  <a:lnTo>
                    <a:pt x="104" y="189"/>
                  </a:lnTo>
                  <a:lnTo>
                    <a:pt x="102" y="190"/>
                  </a:lnTo>
                  <a:lnTo>
                    <a:pt x="101" y="190"/>
                  </a:lnTo>
                  <a:lnTo>
                    <a:pt x="99" y="190"/>
                  </a:lnTo>
                  <a:lnTo>
                    <a:pt x="97" y="190"/>
                  </a:lnTo>
                  <a:lnTo>
                    <a:pt x="96" y="190"/>
                  </a:lnTo>
                  <a:lnTo>
                    <a:pt x="94" y="190"/>
                  </a:lnTo>
                  <a:lnTo>
                    <a:pt x="92" y="190"/>
                  </a:lnTo>
                  <a:lnTo>
                    <a:pt x="91" y="190"/>
                  </a:lnTo>
                  <a:lnTo>
                    <a:pt x="89" y="190"/>
                  </a:lnTo>
                  <a:lnTo>
                    <a:pt x="89" y="189"/>
                  </a:lnTo>
                  <a:lnTo>
                    <a:pt x="88" y="189"/>
                  </a:lnTo>
                  <a:lnTo>
                    <a:pt x="88" y="188"/>
                  </a:lnTo>
                  <a:lnTo>
                    <a:pt x="87" y="188"/>
                  </a:lnTo>
                  <a:lnTo>
                    <a:pt x="87" y="186"/>
                  </a:lnTo>
                  <a:lnTo>
                    <a:pt x="87" y="184"/>
                  </a:lnTo>
                  <a:lnTo>
                    <a:pt x="85" y="184"/>
                  </a:lnTo>
                  <a:lnTo>
                    <a:pt x="85" y="183"/>
                  </a:lnTo>
                  <a:lnTo>
                    <a:pt x="85" y="181"/>
                  </a:lnTo>
                  <a:lnTo>
                    <a:pt x="85" y="180"/>
                  </a:lnTo>
                  <a:lnTo>
                    <a:pt x="85" y="179"/>
                  </a:lnTo>
                  <a:lnTo>
                    <a:pt x="83" y="180"/>
                  </a:lnTo>
                  <a:lnTo>
                    <a:pt x="81" y="180"/>
                  </a:lnTo>
                  <a:lnTo>
                    <a:pt x="80" y="180"/>
                  </a:lnTo>
                  <a:lnTo>
                    <a:pt x="78" y="182"/>
                  </a:lnTo>
                  <a:lnTo>
                    <a:pt x="76" y="184"/>
                  </a:lnTo>
                  <a:lnTo>
                    <a:pt x="74" y="186"/>
                  </a:lnTo>
                  <a:lnTo>
                    <a:pt x="73" y="188"/>
                  </a:lnTo>
                  <a:lnTo>
                    <a:pt x="71" y="189"/>
                  </a:lnTo>
                  <a:lnTo>
                    <a:pt x="70" y="189"/>
                  </a:lnTo>
                  <a:lnTo>
                    <a:pt x="68" y="189"/>
                  </a:lnTo>
                  <a:lnTo>
                    <a:pt x="67" y="189"/>
                  </a:lnTo>
                  <a:lnTo>
                    <a:pt x="65" y="189"/>
                  </a:lnTo>
                  <a:lnTo>
                    <a:pt x="63" y="188"/>
                  </a:lnTo>
                  <a:lnTo>
                    <a:pt x="60" y="188"/>
                  </a:lnTo>
                  <a:lnTo>
                    <a:pt x="58" y="188"/>
                  </a:lnTo>
                  <a:lnTo>
                    <a:pt x="57" y="188"/>
                  </a:lnTo>
                  <a:lnTo>
                    <a:pt x="55" y="187"/>
                  </a:lnTo>
                  <a:lnTo>
                    <a:pt x="51" y="187"/>
                  </a:lnTo>
                  <a:lnTo>
                    <a:pt x="50" y="187"/>
                  </a:lnTo>
                  <a:lnTo>
                    <a:pt x="46" y="187"/>
                  </a:lnTo>
                  <a:lnTo>
                    <a:pt x="45" y="185"/>
                  </a:lnTo>
                  <a:lnTo>
                    <a:pt x="43" y="185"/>
                  </a:lnTo>
                  <a:lnTo>
                    <a:pt x="41" y="185"/>
                  </a:lnTo>
                  <a:lnTo>
                    <a:pt x="40" y="185"/>
                  </a:lnTo>
                  <a:lnTo>
                    <a:pt x="40" y="183"/>
                  </a:lnTo>
                  <a:lnTo>
                    <a:pt x="39" y="185"/>
                  </a:lnTo>
                  <a:lnTo>
                    <a:pt x="39" y="187"/>
                  </a:lnTo>
                  <a:lnTo>
                    <a:pt x="37" y="189"/>
                  </a:lnTo>
                  <a:lnTo>
                    <a:pt x="37" y="191"/>
                  </a:lnTo>
                  <a:lnTo>
                    <a:pt x="35" y="195"/>
                  </a:lnTo>
                  <a:lnTo>
                    <a:pt x="34" y="198"/>
                  </a:lnTo>
                  <a:lnTo>
                    <a:pt x="32" y="202"/>
                  </a:lnTo>
                  <a:lnTo>
                    <a:pt x="32" y="205"/>
                  </a:lnTo>
                  <a:lnTo>
                    <a:pt x="30" y="208"/>
                  </a:lnTo>
                  <a:lnTo>
                    <a:pt x="28" y="212"/>
                  </a:lnTo>
                  <a:lnTo>
                    <a:pt x="26" y="215"/>
                  </a:lnTo>
                  <a:lnTo>
                    <a:pt x="26" y="219"/>
                  </a:lnTo>
                  <a:lnTo>
                    <a:pt x="24" y="222"/>
                  </a:lnTo>
                  <a:lnTo>
                    <a:pt x="24" y="224"/>
                  </a:lnTo>
                  <a:lnTo>
                    <a:pt x="24" y="226"/>
                  </a:lnTo>
                  <a:lnTo>
                    <a:pt x="24" y="227"/>
                  </a:lnTo>
                  <a:lnTo>
                    <a:pt x="25" y="227"/>
                  </a:lnTo>
                  <a:lnTo>
                    <a:pt x="27" y="229"/>
                  </a:lnTo>
                  <a:lnTo>
                    <a:pt x="29" y="229"/>
                  </a:lnTo>
                  <a:lnTo>
                    <a:pt x="30" y="231"/>
                  </a:lnTo>
                  <a:lnTo>
                    <a:pt x="34" y="231"/>
                  </a:lnTo>
                  <a:lnTo>
                    <a:pt x="35" y="231"/>
                  </a:lnTo>
                  <a:lnTo>
                    <a:pt x="39" y="231"/>
                  </a:lnTo>
                  <a:lnTo>
                    <a:pt x="41" y="232"/>
                  </a:lnTo>
                  <a:lnTo>
                    <a:pt x="43" y="232"/>
                  </a:lnTo>
                  <a:lnTo>
                    <a:pt x="45" y="232"/>
                  </a:lnTo>
                  <a:lnTo>
                    <a:pt x="49" y="232"/>
                  </a:lnTo>
                  <a:lnTo>
                    <a:pt x="51" y="232"/>
                  </a:lnTo>
                  <a:lnTo>
                    <a:pt x="53" y="232"/>
                  </a:lnTo>
                  <a:lnTo>
                    <a:pt x="55" y="232"/>
                  </a:lnTo>
                  <a:lnTo>
                    <a:pt x="57" y="230"/>
                  </a:lnTo>
                  <a:lnTo>
                    <a:pt x="55" y="232"/>
                  </a:lnTo>
                  <a:lnTo>
                    <a:pt x="55" y="233"/>
                  </a:lnTo>
                  <a:lnTo>
                    <a:pt x="55" y="235"/>
                  </a:lnTo>
                  <a:lnTo>
                    <a:pt x="55" y="237"/>
                  </a:lnTo>
                  <a:lnTo>
                    <a:pt x="56" y="239"/>
                  </a:lnTo>
                  <a:lnTo>
                    <a:pt x="56" y="241"/>
                  </a:lnTo>
                  <a:lnTo>
                    <a:pt x="57" y="241"/>
                  </a:lnTo>
                  <a:lnTo>
                    <a:pt x="57" y="243"/>
                  </a:lnTo>
                  <a:lnTo>
                    <a:pt x="58" y="244"/>
                  </a:lnTo>
                  <a:lnTo>
                    <a:pt x="58" y="246"/>
                  </a:lnTo>
                  <a:lnTo>
                    <a:pt x="59" y="247"/>
                  </a:lnTo>
                  <a:lnTo>
                    <a:pt x="59" y="249"/>
                  </a:lnTo>
                  <a:lnTo>
                    <a:pt x="61" y="250"/>
                  </a:lnTo>
                  <a:lnTo>
                    <a:pt x="61" y="252"/>
                  </a:lnTo>
                  <a:lnTo>
                    <a:pt x="62" y="252"/>
                  </a:lnTo>
                  <a:lnTo>
                    <a:pt x="62" y="254"/>
                  </a:lnTo>
                  <a:lnTo>
                    <a:pt x="63" y="256"/>
                  </a:lnTo>
                  <a:lnTo>
                    <a:pt x="63" y="258"/>
                  </a:lnTo>
                  <a:lnTo>
                    <a:pt x="65" y="259"/>
                  </a:lnTo>
                  <a:lnTo>
                    <a:pt x="65" y="261"/>
                  </a:lnTo>
                  <a:lnTo>
                    <a:pt x="67" y="263"/>
                  </a:lnTo>
                  <a:lnTo>
                    <a:pt x="69" y="265"/>
                  </a:lnTo>
                  <a:lnTo>
                    <a:pt x="70" y="266"/>
                  </a:lnTo>
                  <a:lnTo>
                    <a:pt x="70" y="270"/>
                  </a:lnTo>
                  <a:lnTo>
                    <a:pt x="72" y="271"/>
                  </a:lnTo>
                  <a:lnTo>
                    <a:pt x="73" y="273"/>
                  </a:lnTo>
                  <a:lnTo>
                    <a:pt x="75" y="275"/>
                  </a:lnTo>
                  <a:lnTo>
                    <a:pt x="75" y="277"/>
                  </a:lnTo>
                  <a:lnTo>
                    <a:pt x="77" y="278"/>
                  </a:lnTo>
                  <a:lnTo>
                    <a:pt x="77" y="280"/>
                  </a:lnTo>
                  <a:lnTo>
                    <a:pt x="79" y="281"/>
                  </a:lnTo>
                  <a:lnTo>
                    <a:pt x="79" y="284"/>
                  </a:lnTo>
                  <a:lnTo>
                    <a:pt x="79" y="286"/>
                  </a:lnTo>
                  <a:lnTo>
                    <a:pt x="79" y="287"/>
                  </a:lnTo>
                  <a:lnTo>
                    <a:pt x="80" y="289"/>
                  </a:lnTo>
                  <a:lnTo>
                    <a:pt x="80" y="292"/>
                  </a:lnTo>
                  <a:lnTo>
                    <a:pt x="82" y="294"/>
                  </a:lnTo>
                  <a:lnTo>
                    <a:pt x="82" y="296"/>
                  </a:lnTo>
                  <a:lnTo>
                    <a:pt x="84" y="297"/>
                  </a:lnTo>
                  <a:lnTo>
                    <a:pt x="84" y="301"/>
                  </a:lnTo>
                  <a:lnTo>
                    <a:pt x="84" y="303"/>
                  </a:lnTo>
                  <a:lnTo>
                    <a:pt x="84" y="305"/>
                  </a:lnTo>
                  <a:lnTo>
                    <a:pt x="86" y="306"/>
                  </a:lnTo>
                  <a:lnTo>
                    <a:pt x="86" y="308"/>
                  </a:lnTo>
                  <a:lnTo>
                    <a:pt x="86" y="310"/>
                  </a:lnTo>
                  <a:lnTo>
                    <a:pt x="86" y="312"/>
                  </a:lnTo>
                  <a:lnTo>
                    <a:pt x="86" y="313"/>
                  </a:lnTo>
                  <a:lnTo>
                    <a:pt x="86" y="315"/>
                  </a:lnTo>
                  <a:lnTo>
                    <a:pt x="86" y="316"/>
                  </a:lnTo>
                  <a:lnTo>
                    <a:pt x="86" y="318"/>
                  </a:lnTo>
                  <a:lnTo>
                    <a:pt x="86" y="320"/>
                  </a:lnTo>
                  <a:lnTo>
                    <a:pt x="86" y="322"/>
                  </a:lnTo>
                  <a:lnTo>
                    <a:pt x="86" y="324"/>
                  </a:lnTo>
                  <a:lnTo>
                    <a:pt x="88" y="324"/>
                  </a:lnTo>
                  <a:lnTo>
                    <a:pt x="88" y="325"/>
                  </a:lnTo>
                  <a:lnTo>
                    <a:pt x="90" y="327"/>
                  </a:lnTo>
                  <a:lnTo>
                    <a:pt x="91" y="328"/>
                  </a:lnTo>
                  <a:lnTo>
                    <a:pt x="92" y="328"/>
                  </a:lnTo>
                  <a:lnTo>
                    <a:pt x="93" y="330"/>
                  </a:lnTo>
                  <a:lnTo>
                    <a:pt x="94" y="330"/>
                  </a:lnTo>
                  <a:lnTo>
                    <a:pt x="96" y="330"/>
                  </a:lnTo>
                  <a:lnTo>
                    <a:pt x="98" y="330"/>
                  </a:lnTo>
                  <a:lnTo>
                    <a:pt x="104" y="330"/>
                  </a:lnTo>
                  <a:lnTo>
                    <a:pt x="109" y="329"/>
                  </a:lnTo>
                  <a:lnTo>
                    <a:pt x="114" y="329"/>
                  </a:lnTo>
                  <a:lnTo>
                    <a:pt x="120" y="327"/>
                  </a:lnTo>
                  <a:lnTo>
                    <a:pt x="126" y="327"/>
                  </a:lnTo>
                  <a:lnTo>
                    <a:pt x="131" y="326"/>
                  </a:lnTo>
                  <a:lnTo>
                    <a:pt x="136" y="326"/>
                  </a:lnTo>
                  <a:lnTo>
                    <a:pt x="142" y="324"/>
                  </a:lnTo>
                  <a:lnTo>
                    <a:pt x="145" y="324"/>
                  </a:lnTo>
                  <a:lnTo>
                    <a:pt x="150" y="324"/>
                  </a:lnTo>
                  <a:lnTo>
                    <a:pt x="154" y="324"/>
                  </a:lnTo>
                  <a:lnTo>
                    <a:pt x="160" y="322"/>
                  </a:lnTo>
                  <a:lnTo>
                    <a:pt x="163" y="322"/>
                  </a:lnTo>
                  <a:lnTo>
                    <a:pt x="167" y="322"/>
                  </a:lnTo>
                  <a:lnTo>
                    <a:pt x="171" y="322"/>
                  </a:lnTo>
                  <a:lnTo>
                    <a:pt x="176" y="321"/>
                  </a:lnTo>
                  <a:lnTo>
                    <a:pt x="177" y="321"/>
                  </a:lnTo>
                  <a:lnTo>
                    <a:pt x="179" y="321"/>
                  </a:lnTo>
                  <a:lnTo>
                    <a:pt x="181" y="321"/>
                  </a:lnTo>
                  <a:lnTo>
                    <a:pt x="184" y="321"/>
                  </a:lnTo>
                  <a:lnTo>
                    <a:pt x="185" y="321"/>
                  </a:lnTo>
                  <a:lnTo>
                    <a:pt x="188" y="321"/>
                  </a:lnTo>
                  <a:lnTo>
                    <a:pt x="190" y="321"/>
                  </a:lnTo>
                  <a:lnTo>
                    <a:pt x="194" y="320"/>
                  </a:lnTo>
                  <a:lnTo>
                    <a:pt x="196" y="320"/>
                  </a:lnTo>
                  <a:lnTo>
                    <a:pt x="197" y="320"/>
                  </a:lnTo>
                  <a:lnTo>
                    <a:pt x="199" y="320"/>
                  </a:lnTo>
                  <a:lnTo>
                    <a:pt x="201" y="319"/>
                  </a:lnTo>
                  <a:lnTo>
                    <a:pt x="203" y="319"/>
                  </a:lnTo>
                  <a:lnTo>
                    <a:pt x="204" y="318"/>
                  </a:lnTo>
                  <a:lnTo>
                    <a:pt x="228" y="318"/>
                  </a:lnTo>
                </a:path>
              </a:pathLst>
            </a:custGeom>
            <a:solidFill>
              <a:srgbClr val="F8F8F8"/>
            </a:solidFill>
            <a:ln w="18732">
              <a:solidFill>
                <a:srgbClr val="DDDDDD"/>
              </a:solidFill>
              <a:round/>
              <a:headEnd/>
              <a:tailEnd/>
            </a:ln>
          </p:spPr>
          <p:txBody>
            <a:bodyPr/>
            <a:lstStyle/>
            <a:p>
              <a:endParaRPr lang="it-IT"/>
            </a:p>
          </p:txBody>
        </p:sp>
        <p:sp>
          <p:nvSpPr>
            <p:cNvPr id="17471" name="Freeform 61"/>
            <p:cNvSpPr>
              <a:spLocks/>
            </p:cNvSpPr>
            <p:nvPr/>
          </p:nvSpPr>
          <p:spPr bwMode="auto">
            <a:xfrm>
              <a:off x="4796" y="1469"/>
              <a:ext cx="71" cy="98"/>
            </a:xfrm>
            <a:custGeom>
              <a:avLst/>
              <a:gdLst>
                <a:gd name="T0" fmla="*/ 0 w 36"/>
                <a:gd name="T1" fmla="*/ 0 h 103"/>
                <a:gd name="T2" fmla="*/ 0 w 36"/>
                <a:gd name="T3" fmla="*/ 1 h 103"/>
                <a:gd name="T4" fmla="*/ 0 w 36"/>
                <a:gd name="T5" fmla="*/ 1 h 103"/>
                <a:gd name="T6" fmla="*/ 8 w 36"/>
                <a:gd name="T7" fmla="*/ 3 h 103"/>
                <a:gd name="T8" fmla="*/ 24 w 36"/>
                <a:gd name="T9" fmla="*/ 3 h 103"/>
                <a:gd name="T10" fmla="*/ 32 w 36"/>
                <a:gd name="T11" fmla="*/ 5 h 103"/>
                <a:gd name="T12" fmla="*/ 47 w 36"/>
                <a:gd name="T13" fmla="*/ 6 h 103"/>
                <a:gd name="T14" fmla="*/ 55 w 36"/>
                <a:gd name="T15" fmla="*/ 8 h 103"/>
                <a:gd name="T16" fmla="*/ 71 w 36"/>
                <a:gd name="T17" fmla="*/ 8 h 103"/>
                <a:gd name="T18" fmla="*/ 85 w 36"/>
                <a:gd name="T19" fmla="*/ 10 h 103"/>
                <a:gd name="T20" fmla="*/ 93 w 36"/>
                <a:gd name="T21" fmla="*/ 10 h 103"/>
                <a:gd name="T22" fmla="*/ 108 w 36"/>
                <a:gd name="T23" fmla="*/ 10 h 103"/>
                <a:gd name="T24" fmla="*/ 124 w 36"/>
                <a:gd name="T25" fmla="*/ 11 h 103"/>
                <a:gd name="T26" fmla="*/ 132 w 36"/>
                <a:gd name="T27" fmla="*/ 13 h 103"/>
                <a:gd name="T28" fmla="*/ 144 w 36"/>
                <a:gd name="T29" fmla="*/ 14 h 103"/>
                <a:gd name="T30" fmla="*/ 144 w 36"/>
                <a:gd name="T31" fmla="*/ 16 h 103"/>
                <a:gd name="T32" fmla="*/ 160 w 36"/>
                <a:gd name="T33" fmla="*/ 16 h 103"/>
                <a:gd name="T34" fmla="*/ 168 w 36"/>
                <a:gd name="T35" fmla="*/ 22 h 103"/>
                <a:gd name="T36" fmla="*/ 176 w 36"/>
                <a:gd name="T37" fmla="*/ 26 h 103"/>
                <a:gd name="T38" fmla="*/ 191 w 36"/>
                <a:gd name="T39" fmla="*/ 30 h 103"/>
                <a:gd name="T40" fmla="*/ 207 w 36"/>
                <a:gd name="T41" fmla="*/ 35 h 103"/>
                <a:gd name="T42" fmla="*/ 207 w 36"/>
                <a:gd name="T43" fmla="*/ 42 h 103"/>
                <a:gd name="T44" fmla="*/ 213 w 36"/>
                <a:gd name="T45" fmla="*/ 47 h 103"/>
                <a:gd name="T46" fmla="*/ 229 w 36"/>
                <a:gd name="T47" fmla="*/ 53 h 103"/>
                <a:gd name="T48" fmla="*/ 237 w 36"/>
                <a:gd name="T49" fmla="*/ 59 h 103"/>
                <a:gd name="T50" fmla="*/ 237 w 36"/>
                <a:gd name="T51" fmla="*/ 66 h 103"/>
                <a:gd name="T52" fmla="*/ 245 w 36"/>
                <a:gd name="T53" fmla="*/ 70 h 103"/>
                <a:gd name="T54" fmla="*/ 245 w 36"/>
                <a:gd name="T55" fmla="*/ 76 h 103"/>
                <a:gd name="T56" fmla="*/ 260 w 36"/>
                <a:gd name="T57" fmla="*/ 80 h 103"/>
                <a:gd name="T58" fmla="*/ 260 w 36"/>
                <a:gd name="T59" fmla="*/ 84 h 103"/>
                <a:gd name="T60" fmla="*/ 260 w 36"/>
                <a:gd name="T61" fmla="*/ 86 h 103"/>
                <a:gd name="T62" fmla="*/ 260 w 36"/>
                <a:gd name="T63" fmla="*/ 88 h 103"/>
                <a:gd name="T64" fmla="*/ 268 w 36"/>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103"/>
                <a:gd name="T101" fmla="*/ 36 w 36"/>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103">
                  <a:moveTo>
                    <a:pt x="0" y="0"/>
                  </a:moveTo>
                  <a:lnTo>
                    <a:pt x="0" y="1"/>
                  </a:lnTo>
                  <a:lnTo>
                    <a:pt x="1" y="3"/>
                  </a:lnTo>
                  <a:lnTo>
                    <a:pt x="3" y="3"/>
                  </a:lnTo>
                  <a:lnTo>
                    <a:pt x="4" y="5"/>
                  </a:lnTo>
                  <a:lnTo>
                    <a:pt x="6" y="6"/>
                  </a:lnTo>
                  <a:lnTo>
                    <a:pt x="7" y="8"/>
                  </a:lnTo>
                  <a:lnTo>
                    <a:pt x="9" y="8"/>
                  </a:lnTo>
                  <a:lnTo>
                    <a:pt x="11" y="10"/>
                  </a:lnTo>
                  <a:lnTo>
                    <a:pt x="12" y="11"/>
                  </a:lnTo>
                  <a:lnTo>
                    <a:pt x="14" y="13"/>
                  </a:lnTo>
                  <a:lnTo>
                    <a:pt x="16" y="14"/>
                  </a:lnTo>
                  <a:lnTo>
                    <a:pt x="17" y="16"/>
                  </a:lnTo>
                  <a:lnTo>
                    <a:pt x="19" y="17"/>
                  </a:lnTo>
                  <a:lnTo>
                    <a:pt x="19" y="19"/>
                  </a:lnTo>
                  <a:lnTo>
                    <a:pt x="21" y="19"/>
                  </a:lnTo>
                  <a:lnTo>
                    <a:pt x="22" y="25"/>
                  </a:lnTo>
                  <a:lnTo>
                    <a:pt x="23" y="29"/>
                  </a:lnTo>
                  <a:lnTo>
                    <a:pt x="25" y="36"/>
                  </a:lnTo>
                  <a:lnTo>
                    <a:pt x="27" y="41"/>
                  </a:lnTo>
                  <a:lnTo>
                    <a:pt x="27" y="48"/>
                  </a:lnTo>
                  <a:lnTo>
                    <a:pt x="28" y="55"/>
                  </a:lnTo>
                  <a:lnTo>
                    <a:pt x="30" y="62"/>
                  </a:lnTo>
                  <a:lnTo>
                    <a:pt x="31" y="68"/>
                  </a:lnTo>
                  <a:lnTo>
                    <a:pt x="31" y="76"/>
                  </a:lnTo>
                  <a:lnTo>
                    <a:pt x="32" y="82"/>
                  </a:lnTo>
                  <a:lnTo>
                    <a:pt x="32" y="88"/>
                  </a:lnTo>
                  <a:lnTo>
                    <a:pt x="34" y="93"/>
                  </a:lnTo>
                  <a:lnTo>
                    <a:pt x="34" y="97"/>
                  </a:lnTo>
                  <a:lnTo>
                    <a:pt x="34" y="100"/>
                  </a:lnTo>
                  <a:lnTo>
                    <a:pt x="34" y="102"/>
                  </a:lnTo>
                  <a:lnTo>
                    <a:pt x="35" y="102"/>
                  </a:lnTo>
                </a:path>
              </a:pathLst>
            </a:custGeom>
            <a:solidFill>
              <a:srgbClr val="F8F8F8"/>
            </a:solidFill>
            <a:ln w="18732">
              <a:solidFill>
                <a:srgbClr val="DDDDDD"/>
              </a:solidFill>
              <a:round/>
              <a:headEnd/>
              <a:tailEnd/>
            </a:ln>
          </p:spPr>
          <p:txBody>
            <a:bodyPr/>
            <a:lstStyle/>
            <a:p>
              <a:endParaRPr lang="it-IT"/>
            </a:p>
          </p:txBody>
        </p:sp>
        <p:sp>
          <p:nvSpPr>
            <p:cNvPr id="17472" name="Freeform 62"/>
            <p:cNvSpPr>
              <a:spLocks/>
            </p:cNvSpPr>
            <p:nvPr/>
          </p:nvSpPr>
          <p:spPr bwMode="auto">
            <a:xfrm>
              <a:off x="4889" y="1469"/>
              <a:ext cx="74" cy="98"/>
            </a:xfrm>
            <a:custGeom>
              <a:avLst/>
              <a:gdLst>
                <a:gd name="T0" fmla="*/ 288 w 37"/>
                <a:gd name="T1" fmla="*/ 0 h 103"/>
                <a:gd name="T2" fmla="*/ 280 w 37"/>
                <a:gd name="T3" fmla="*/ 1 h 103"/>
                <a:gd name="T4" fmla="*/ 280 w 37"/>
                <a:gd name="T5" fmla="*/ 1 h 103"/>
                <a:gd name="T6" fmla="*/ 264 w 37"/>
                <a:gd name="T7" fmla="*/ 3 h 103"/>
                <a:gd name="T8" fmla="*/ 264 w 37"/>
                <a:gd name="T9" fmla="*/ 3 h 103"/>
                <a:gd name="T10" fmla="*/ 248 w 37"/>
                <a:gd name="T11" fmla="*/ 5 h 103"/>
                <a:gd name="T12" fmla="*/ 240 w 37"/>
                <a:gd name="T13" fmla="*/ 6 h 103"/>
                <a:gd name="T14" fmla="*/ 224 w 37"/>
                <a:gd name="T15" fmla="*/ 8 h 103"/>
                <a:gd name="T16" fmla="*/ 216 w 37"/>
                <a:gd name="T17" fmla="*/ 8 h 103"/>
                <a:gd name="T18" fmla="*/ 192 w 37"/>
                <a:gd name="T19" fmla="*/ 10 h 103"/>
                <a:gd name="T20" fmla="*/ 184 w 37"/>
                <a:gd name="T21" fmla="*/ 10 h 103"/>
                <a:gd name="T22" fmla="*/ 168 w 37"/>
                <a:gd name="T23" fmla="*/ 10 h 103"/>
                <a:gd name="T24" fmla="*/ 152 w 37"/>
                <a:gd name="T25" fmla="*/ 11 h 103"/>
                <a:gd name="T26" fmla="*/ 136 w 37"/>
                <a:gd name="T27" fmla="*/ 13 h 103"/>
                <a:gd name="T28" fmla="*/ 128 w 37"/>
                <a:gd name="T29" fmla="*/ 14 h 103"/>
                <a:gd name="T30" fmla="*/ 120 w 37"/>
                <a:gd name="T31" fmla="*/ 16 h 103"/>
                <a:gd name="T32" fmla="*/ 120 w 37"/>
                <a:gd name="T33" fmla="*/ 16 h 103"/>
                <a:gd name="T34" fmla="*/ 104 w 37"/>
                <a:gd name="T35" fmla="*/ 22 h 103"/>
                <a:gd name="T36" fmla="*/ 88 w 37"/>
                <a:gd name="T37" fmla="*/ 26 h 103"/>
                <a:gd name="T38" fmla="*/ 72 w 37"/>
                <a:gd name="T39" fmla="*/ 30 h 103"/>
                <a:gd name="T40" fmla="*/ 56 w 37"/>
                <a:gd name="T41" fmla="*/ 35 h 103"/>
                <a:gd name="T42" fmla="*/ 40 w 37"/>
                <a:gd name="T43" fmla="*/ 42 h 103"/>
                <a:gd name="T44" fmla="*/ 40 w 37"/>
                <a:gd name="T45" fmla="*/ 47 h 103"/>
                <a:gd name="T46" fmla="*/ 24 w 37"/>
                <a:gd name="T47" fmla="*/ 53 h 103"/>
                <a:gd name="T48" fmla="*/ 24 w 37"/>
                <a:gd name="T49" fmla="*/ 59 h 103"/>
                <a:gd name="T50" fmla="*/ 8 w 37"/>
                <a:gd name="T51" fmla="*/ 66 h 103"/>
                <a:gd name="T52" fmla="*/ 8 w 37"/>
                <a:gd name="T53" fmla="*/ 70 h 103"/>
                <a:gd name="T54" fmla="*/ 0 w 37"/>
                <a:gd name="T55" fmla="*/ 76 h 103"/>
                <a:gd name="T56" fmla="*/ 0 w 37"/>
                <a:gd name="T57" fmla="*/ 80 h 103"/>
                <a:gd name="T58" fmla="*/ 0 w 37"/>
                <a:gd name="T59" fmla="*/ 84 h 103"/>
                <a:gd name="T60" fmla="*/ 0 w 37"/>
                <a:gd name="T61" fmla="*/ 86 h 103"/>
                <a:gd name="T62" fmla="*/ 0 w 37"/>
                <a:gd name="T63" fmla="*/ 88 h 103"/>
                <a:gd name="T64" fmla="*/ 0 w 37"/>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103"/>
                <a:gd name="T101" fmla="*/ 37 w 37"/>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103">
                  <a:moveTo>
                    <a:pt x="36" y="0"/>
                  </a:moveTo>
                  <a:lnTo>
                    <a:pt x="35" y="1"/>
                  </a:lnTo>
                  <a:lnTo>
                    <a:pt x="33" y="3"/>
                  </a:lnTo>
                  <a:lnTo>
                    <a:pt x="31" y="5"/>
                  </a:lnTo>
                  <a:lnTo>
                    <a:pt x="30" y="6"/>
                  </a:lnTo>
                  <a:lnTo>
                    <a:pt x="28" y="8"/>
                  </a:lnTo>
                  <a:lnTo>
                    <a:pt x="27" y="8"/>
                  </a:lnTo>
                  <a:lnTo>
                    <a:pt x="24" y="10"/>
                  </a:lnTo>
                  <a:lnTo>
                    <a:pt x="23" y="11"/>
                  </a:lnTo>
                  <a:lnTo>
                    <a:pt x="21" y="13"/>
                  </a:lnTo>
                  <a:lnTo>
                    <a:pt x="19" y="14"/>
                  </a:lnTo>
                  <a:lnTo>
                    <a:pt x="17" y="16"/>
                  </a:lnTo>
                  <a:lnTo>
                    <a:pt x="16" y="17"/>
                  </a:lnTo>
                  <a:lnTo>
                    <a:pt x="15" y="19"/>
                  </a:lnTo>
                  <a:lnTo>
                    <a:pt x="13" y="25"/>
                  </a:lnTo>
                  <a:lnTo>
                    <a:pt x="11" y="29"/>
                  </a:lnTo>
                  <a:lnTo>
                    <a:pt x="9" y="36"/>
                  </a:lnTo>
                  <a:lnTo>
                    <a:pt x="7" y="41"/>
                  </a:lnTo>
                  <a:lnTo>
                    <a:pt x="5" y="48"/>
                  </a:lnTo>
                  <a:lnTo>
                    <a:pt x="5" y="55"/>
                  </a:lnTo>
                  <a:lnTo>
                    <a:pt x="3" y="62"/>
                  </a:lnTo>
                  <a:lnTo>
                    <a:pt x="3" y="68"/>
                  </a:lnTo>
                  <a:lnTo>
                    <a:pt x="1" y="76"/>
                  </a:lnTo>
                  <a:lnTo>
                    <a:pt x="1" y="82"/>
                  </a:lnTo>
                  <a:lnTo>
                    <a:pt x="0" y="88"/>
                  </a:lnTo>
                  <a:lnTo>
                    <a:pt x="0" y="93"/>
                  </a:lnTo>
                  <a:lnTo>
                    <a:pt x="0" y="97"/>
                  </a:lnTo>
                  <a:lnTo>
                    <a:pt x="0" y="100"/>
                  </a:lnTo>
                  <a:lnTo>
                    <a:pt x="0" y="102"/>
                  </a:lnTo>
                </a:path>
              </a:pathLst>
            </a:custGeom>
            <a:solidFill>
              <a:srgbClr val="F8F8F8"/>
            </a:solidFill>
            <a:ln w="18732">
              <a:solidFill>
                <a:srgbClr val="DDDDDD"/>
              </a:solidFill>
              <a:round/>
              <a:headEnd/>
              <a:tailEnd/>
            </a:ln>
          </p:spPr>
          <p:txBody>
            <a:bodyPr/>
            <a:lstStyle/>
            <a:p>
              <a:endParaRPr lang="it-IT"/>
            </a:p>
          </p:txBody>
        </p:sp>
        <p:sp>
          <p:nvSpPr>
            <p:cNvPr id="17473" name="Freeform 63"/>
            <p:cNvSpPr>
              <a:spLocks/>
            </p:cNvSpPr>
            <p:nvPr/>
          </p:nvSpPr>
          <p:spPr bwMode="auto">
            <a:xfrm>
              <a:off x="4849" y="1468"/>
              <a:ext cx="71" cy="100"/>
            </a:xfrm>
            <a:custGeom>
              <a:avLst/>
              <a:gdLst>
                <a:gd name="T0" fmla="*/ 0 w 36"/>
                <a:gd name="T1" fmla="*/ 5 h 106"/>
                <a:gd name="T2" fmla="*/ 0 w 36"/>
                <a:gd name="T3" fmla="*/ 7 h 106"/>
                <a:gd name="T4" fmla="*/ 8 w 36"/>
                <a:gd name="T5" fmla="*/ 8 h 106"/>
                <a:gd name="T6" fmla="*/ 24 w 36"/>
                <a:gd name="T7" fmla="*/ 10 h 106"/>
                <a:gd name="T8" fmla="*/ 39 w 36"/>
                <a:gd name="T9" fmla="*/ 13 h 106"/>
                <a:gd name="T10" fmla="*/ 47 w 36"/>
                <a:gd name="T11" fmla="*/ 17 h 106"/>
                <a:gd name="T12" fmla="*/ 63 w 36"/>
                <a:gd name="T13" fmla="*/ 21 h 106"/>
                <a:gd name="T14" fmla="*/ 71 w 36"/>
                <a:gd name="T15" fmla="*/ 23 h 106"/>
                <a:gd name="T16" fmla="*/ 85 w 36"/>
                <a:gd name="T17" fmla="*/ 26 h 106"/>
                <a:gd name="T18" fmla="*/ 85 w 36"/>
                <a:gd name="T19" fmla="*/ 36 h 106"/>
                <a:gd name="T20" fmla="*/ 93 w 36"/>
                <a:gd name="T21" fmla="*/ 44 h 106"/>
                <a:gd name="T22" fmla="*/ 93 w 36"/>
                <a:gd name="T23" fmla="*/ 54 h 106"/>
                <a:gd name="T24" fmla="*/ 85 w 36"/>
                <a:gd name="T25" fmla="*/ 64 h 106"/>
                <a:gd name="T26" fmla="*/ 85 w 36"/>
                <a:gd name="T27" fmla="*/ 73 h 106"/>
                <a:gd name="T28" fmla="*/ 85 w 36"/>
                <a:gd name="T29" fmla="*/ 81 h 106"/>
                <a:gd name="T30" fmla="*/ 85 w 36"/>
                <a:gd name="T31" fmla="*/ 86 h 106"/>
                <a:gd name="T32" fmla="*/ 85 w 36"/>
                <a:gd name="T33" fmla="*/ 87 h 106"/>
                <a:gd name="T34" fmla="*/ 85 w 36"/>
                <a:gd name="T35" fmla="*/ 87 h 106"/>
                <a:gd name="T36" fmla="*/ 93 w 36"/>
                <a:gd name="T37" fmla="*/ 87 h 106"/>
                <a:gd name="T38" fmla="*/ 93 w 36"/>
                <a:gd name="T39" fmla="*/ 87 h 106"/>
                <a:gd name="T40" fmla="*/ 108 w 36"/>
                <a:gd name="T41" fmla="*/ 88 h 106"/>
                <a:gd name="T42" fmla="*/ 108 w 36"/>
                <a:gd name="T43" fmla="*/ 88 h 106"/>
                <a:gd name="T44" fmla="*/ 116 w 36"/>
                <a:gd name="T45" fmla="*/ 88 h 106"/>
                <a:gd name="T46" fmla="*/ 116 w 36"/>
                <a:gd name="T47" fmla="*/ 88 h 106"/>
                <a:gd name="T48" fmla="*/ 124 w 36"/>
                <a:gd name="T49" fmla="*/ 88 h 106"/>
                <a:gd name="T50" fmla="*/ 124 w 36"/>
                <a:gd name="T51" fmla="*/ 85 h 106"/>
                <a:gd name="T52" fmla="*/ 124 w 36"/>
                <a:gd name="T53" fmla="*/ 79 h 106"/>
                <a:gd name="T54" fmla="*/ 124 w 36"/>
                <a:gd name="T55" fmla="*/ 72 h 106"/>
                <a:gd name="T56" fmla="*/ 124 w 36"/>
                <a:gd name="T57" fmla="*/ 66 h 106"/>
                <a:gd name="T58" fmla="*/ 124 w 36"/>
                <a:gd name="T59" fmla="*/ 58 h 106"/>
                <a:gd name="T60" fmla="*/ 132 w 36"/>
                <a:gd name="T61" fmla="*/ 51 h 106"/>
                <a:gd name="T62" fmla="*/ 132 w 36"/>
                <a:gd name="T63" fmla="*/ 43 h 106"/>
                <a:gd name="T64" fmla="*/ 144 w 36"/>
                <a:gd name="T65" fmla="*/ 40 h 106"/>
                <a:gd name="T66" fmla="*/ 144 w 36"/>
                <a:gd name="T67" fmla="*/ 38 h 106"/>
                <a:gd name="T68" fmla="*/ 144 w 36"/>
                <a:gd name="T69" fmla="*/ 34 h 106"/>
                <a:gd name="T70" fmla="*/ 144 w 36"/>
                <a:gd name="T71" fmla="*/ 28 h 106"/>
                <a:gd name="T72" fmla="*/ 144 w 36"/>
                <a:gd name="T73" fmla="*/ 24 h 106"/>
                <a:gd name="T74" fmla="*/ 144 w 36"/>
                <a:gd name="T75" fmla="*/ 21 h 106"/>
                <a:gd name="T76" fmla="*/ 160 w 36"/>
                <a:gd name="T77" fmla="*/ 15 h 106"/>
                <a:gd name="T78" fmla="*/ 168 w 36"/>
                <a:gd name="T79" fmla="*/ 11 h 106"/>
                <a:gd name="T80" fmla="*/ 176 w 36"/>
                <a:gd name="T81" fmla="*/ 8 h 106"/>
                <a:gd name="T82" fmla="*/ 176 w 36"/>
                <a:gd name="T83" fmla="*/ 8 h 106"/>
                <a:gd name="T84" fmla="*/ 191 w 36"/>
                <a:gd name="T85" fmla="*/ 8 h 106"/>
                <a:gd name="T86" fmla="*/ 213 w 36"/>
                <a:gd name="T87" fmla="*/ 6 h 106"/>
                <a:gd name="T88" fmla="*/ 229 w 36"/>
                <a:gd name="T89" fmla="*/ 5 h 106"/>
                <a:gd name="T90" fmla="*/ 237 w 36"/>
                <a:gd name="T91" fmla="*/ 4 h 106"/>
                <a:gd name="T92" fmla="*/ 252 w 36"/>
                <a:gd name="T93" fmla="*/ 2 h 106"/>
                <a:gd name="T94" fmla="*/ 260 w 36"/>
                <a:gd name="T95" fmla="*/ 1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106"/>
                <a:gd name="T146" fmla="*/ 36 w 36"/>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106">
                  <a:moveTo>
                    <a:pt x="0" y="4"/>
                  </a:moveTo>
                  <a:lnTo>
                    <a:pt x="0" y="5"/>
                  </a:lnTo>
                  <a:lnTo>
                    <a:pt x="0" y="7"/>
                  </a:lnTo>
                  <a:lnTo>
                    <a:pt x="1" y="8"/>
                  </a:lnTo>
                  <a:lnTo>
                    <a:pt x="1" y="9"/>
                  </a:lnTo>
                  <a:lnTo>
                    <a:pt x="3" y="11"/>
                  </a:lnTo>
                  <a:lnTo>
                    <a:pt x="3" y="13"/>
                  </a:lnTo>
                  <a:lnTo>
                    <a:pt x="5" y="14"/>
                  </a:lnTo>
                  <a:lnTo>
                    <a:pt x="5" y="16"/>
                  </a:lnTo>
                  <a:lnTo>
                    <a:pt x="6" y="18"/>
                  </a:lnTo>
                  <a:lnTo>
                    <a:pt x="6" y="20"/>
                  </a:lnTo>
                  <a:lnTo>
                    <a:pt x="8" y="22"/>
                  </a:lnTo>
                  <a:lnTo>
                    <a:pt x="8" y="24"/>
                  </a:lnTo>
                  <a:lnTo>
                    <a:pt x="9" y="25"/>
                  </a:lnTo>
                  <a:lnTo>
                    <a:pt x="9" y="27"/>
                  </a:lnTo>
                  <a:lnTo>
                    <a:pt x="11" y="28"/>
                  </a:lnTo>
                  <a:lnTo>
                    <a:pt x="11" y="32"/>
                  </a:lnTo>
                  <a:lnTo>
                    <a:pt x="11" y="36"/>
                  </a:lnTo>
                  <a:lnTo>
                    <a:pt x="11" y="42"/>
                  </a:lnTo>
                  <a:lnTo>
                    <a:pt x="12" y="47"/>
                  </a:lnTo>
                  <a:lnTo>
                    <a:pt x="12" y="53"/>
                  </a:lnTo>
                  <a:lnTo>
                    <a:pt x="12" y="59"/>
                  </a:lnTo>
                  <a:lnTo>
                    <a:pt x="12" y="64"/>
                  </a:lnTo>
                  <a:lnTo>
                    <a:pt x="12" y="70"/>
                  </a:lnTo>
                  <a:lnTo>
                    <a:pt x="11" y="76"/>
                  </a:lnTo>
                  <a:lnTo>
                    <a:pt x="11" y="82"/>
                  </a:lnTo>
                  <a:lnTo>
                    <a:pt x="11" y="87"/>
                  </a:lnTo>
                  <a:lnTo>
                    <a:pt x="11" y="91"/>
                  </a:lnTo>
                  <a:lnTo>
                    <a:pt x="11" y="96"/>
                  </a:lnTo>
                  <a:lnTo>
                    <a:pt x="11" y="99"/>
                  </a:lnTo>
                  <a:lnTo>
                    <a:pt x="11" y="102"/>
                  </a:lnTo>
                  <a:lnTo>
                    <a:pt x="11" y="103"/>
                  </a:lnTo>
                  <a:lnTo>
                    <a:pt x="11" y="104"/>
                  </a:lnTo>
                  <a:lnTo>
                    <a:pt x="12" y="104"/>
                  </a:lnTo>
                  <a:lnTo>
                    <a:pt x="14" y="104"/>
                  </a:lnTo>
                  <a:lnTo>
                    <a:pt x="14" y="105"/>
                  </a:lnTo>
                  <a:lnTo>
                    <a:pt x="15" y="105"/>
                  </a:lnTo>
                  <a:lnTo>
                    <a:pt x="16" y="105"/>
                  </a:lnTo>
                  <a:lnTo>
                    <a:pt x="16" y="103"/>
                  </a:lnTo>
                  <a:lnTo>
                    <a:pt x="16" y="101"/>
                  </a:lnTo>
                  <a:lnTo>
                    <a:pt x="16" y="97"/>
                  </a:lnTo>
                  <a:lnTo>
                    <a:pt x="16" y="94"/>
                  </a:lnTo>
                  <a:lnTo>
                    <a:pt x="16" y="90"/>
                  </a:lnTo>
                  <a:lnTo>
                    <a:pt x="16" y="86"/>
                  </a:lnTo>
                  <a:lnTo>
                    <a:pt x="16" y="81"/>
                  </a:lnTo>
                  <a:lnTo>
                    <a:pt x="16" y="78"/>
                  </a:lnTo>
                  <a:lnTo>
                    <a:pt x="16" y="73"/>
                  </a:lnTo>
                  <a:lnTo>
                    <a:pt x="16" y="69"/>
                  </a:lnTo>
                  <a:lnTo>
                    <a:pt x="17" y="64"/>
                  </a:lnTo>
                  <a:lnTo>
                    <a:pt x="17" y="60"/>
                  </a:lnTo>
                  <a:lnTo>
                    <a:pt x="17" y="56"/>
                  </a:lnTo>
                  <a:lnTo>
                    <a:pt x="17" y="52"/>
                  </a:lnTo>
                  <a:lnTo>
                    <a:pt x="19" y="49"/>
                  </a:lnTo>
                  <a:lnTo>
                    <a:pt x="19" y="48"/>
                  </a:lnTo>
                  <a:lnTo>
                    <a:pt x="19" y="46"/>
                  </a:lnTo>
                  <a:lnTo>
                    <a:pt x="19" y="44"/>
                  </a:lnTo>
                  <a:lnTo>
                    <a:pt x="19" y="41"/>
                  </a:lnTo>
                  <a:lnTo>
                    <a:pt x="19" y="40"/>
                  </a:lnTo>
                  <a:lnTo>
                    <a:pt x="19" y="36"/>
                  </a:lnTo>
                  <a:lnTo>
                    <a:pt x="19" y="34"/>
                  </a:lnTo>
                  <a:lnTo>
                    <a:pt x="19" y="30"/>
                  </a:lnTo>
                  <a:lnTo>
                    <a:pt x="19" y="29"/>
                  </a:lnTo>
                  <a:lnTo>
                    <a:pt x="19" y="25"/>
                  </a:lnTo>
                  <a:lnTo>
                    <a:pt x="19" y="24"/>
                  </a:lnTo>
                  <a:lnTo>
                    <a:pt x="21" y="20"/>
                  </a:lnTo>
                  <a:lnTo>
                    <a:pt x="21" y="18"/>
                  </a:lnTo>
                  <a:lnTo>
                    <a:pt x="22" y="16"/>
                  </a:lnTo>
                  <a:lnTo>
                    <a:pt x="22" y="14"/>
                  </a:lnTo>
                  <a:lnTo>
                    <a:pt x="23" y="11"/>
                  </a:lnTo>
                  <a:lnTo>
                    <a:pt x="23" y="10"/>
                  </a:lnTo>
                  <a:lnTo>
                    <a:pt x="25" y="8"/>
                  </a:lnTo>
                  <a:lnTo>
                    <a:pt x="27" y="6"/>
                  </a:lnTo>
                  <a:lnTo>
                    <a:pt x="28" y="6"/>
                  </a:lnTo>
                  <a:lnTo>
                    <a:pt x="30" y="5"/>
                  </a:lnTo>
                  <a:lnTo>
                    <a:pt x="31" y="4"/>
                  </a:lnTo>
                  <a:lnTo>
                    <a:pt x="33" y="2"/>
                  </a:lnTo>
                  <a:lnTo>
                    <a:pt x="34" y="1"/>
                  </a:lnTo>
                  <a:lnTo>
                    <a:pt x="35" y="0"/>
                  </a:lnTo>
                </a:path>
              </a:pathLst>
            </a:custGeom>
            <a:solidFill>
              <a:srgbClr val="F8F8F8"/>
            </a:solidFill>
            <a:ln w="6350">
              <a:solidFill>
                <a:srgbClr val="DDDDDD"/>
              </a:solidFill>
              <a:round/>
              <a:headEnd/>
              <a:tailEnd/>
            </a:ln>
          </p:spPr>
          <p:txBody>
            <a:bodyPr/>
            <a:lstStyle/>
            <a:p>
              <a:endParaRPr lang="it-IT"/>
            </a:p>
          </p:txBody>
        </p:sp>
        <p:sp>
          <p:nvSpPr>
            <p:cNvPr id="17474" name="AutoShape 64"/>
            <p:cNvSpPr>
              <a:spLocks noChangeArrowheads="1"/>
            </p:cNvSpPr>
            <p:nvPr/>
          </p:nvSpPr>
          <p:spPr bwMode="auto">
            <a:xfrm flipV="1">
              <a:off x="4440" y="1302"/>
              <a:ext cx="867" cy="17"/>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7475" name="AutoShape 65"/>
            <p:cNvSpPr>
              <a:spLocks noChangeArrowheads="1"/>
            </p:cNvSpPr>
            <p:nvPr/>
          </p:nvSpPr>
          <p:spPr bwMode="auto">
            <a:xfrm flipV="1">
              <a:off x="4481" y="1293"/>
              <a:ext cx="788" cy="9"/>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7476" name="Oval 66"/>
            <p:cNvSpPr>
              <a:spLocks noChangeArrowheads="1"/>
            </p:cNvSpPr>
            <p:nvPr/>
          </p:nvSpPr>
          <p:spPr bwMode="auto">
            <a:xfrm>
              <a:off x="4713" y="1473"/>
              <a:ext cx="42"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7477" name="Oval 67"/>
            <p:cNvSpPr>
              <a:spLocks noChangeArrowheads="1"/>
            </p:cNvSpPr>
            <p:nvPr/>
          </p:nvSpPr>
          <p:spPr bwMode="auto">
            <a:xfrm>
              <a:off x="5000" y="1475"/>
              <a:ext cx="40"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7478" name="Freeform 68"/>
            <p:cNvSpPr>
              <a:spLocks/>
            </p:cNvSpPr>
            <p:nvPr/>
          </p:nvSpPr>
          <p:spPr bwMode="auto">
            <a:xfrm>
              <a:off x="4644" y="1320"/>
              <a:ext cx="63" cy="35"/>
            </a:xfrm>
            <a:custGeom>
              <a:avLst/>
              <a:gdLst>
                <a:gd name="T0" fmla="*/ 8 w 32"/>
                <a:gd name="T1" fmla="*/ 0 h 38"/>
                <a:gd name="T2" fmla="*/ 8 w 32"/>
                <a:gd name="T3" fmla="*/ 0 h 38"/>
                <a:gd name="T4" fmla="*/ 24 w 32"/>
                <a:gd name="T5" fmla="*/ 0 h 38"/>
                <a:gd name="T6" fmla="*/ 47 w 32"/>
                <a:gd name="T7" fmla="*/ 0 h 38"/>
                <a:gd name="T8" fmla="*/ 63 w 32"/>
                <a:gd name="T9" fmla="*/ 0 h 38"/>
                <a:gd name="T10" fmla="*/ 93 w 32"/>
                <a:gd name="T11" fmla="*/ 0 h 38"/>
                <a:gd name="T12" fmla="*/ 108 w 32"/>
                <a:gd name="T13" fmla="*/ 0 h 38"/>
                <a:gd name="T14" fmla="*/ 116 w 32"/>
                <a:gd name="T15" fmla="*/ 0 h 38"/>
                <a:gd name="T16" fmla="*/ 124 w 32"/>
                <a:gd name="T17" fmla="*/ 2 h 38"/>
                <a:gd name="T18" fmla="*/ 124 w 32"/>
                <a:gd name="T19" fmla="*/ 3 h 38"/>
                <a:gd name="T20" fmla="*/ 136 w 32"/>
                <a:gd name="T21" fmla="*/ 5 h 38"/>
                <a:gd name="T22" fmla="*/ 167 w 32"/>
                <a:gd name="T23" fmla="*/ 6 h 38"/>
                <a:gd name="T24" fmla="*/ 183 w 32"/>
                <a:gd name="T25" fmla="*/ 8 h 38"/>
                <a:gd name="T26" fmla="*/ 205 w 32"/>
                <a:gd name="T27" fmla="*/ 12 h 38"/>
                <a:gd name="T28" fmla="*/ 221 w 32"/>
                <a:gd name="T29" fmla="*/ 15 h 38"/>
                <a:gd name="T30" fmla="*/ 228 w 32"/>
                <a:gd name="T31" fmla="*/ 15 h 38"/>
                <a:gd name="T32" fmla="*/ 228 w 32"/>
                <a:gd name="T33" fmla="*/ 15 h 38"/>
                <a:gd name="T34" fmla="*/ 228 w 32"/>
                <a:gd name="T35" fmla="*/ 17 h 38"/>
                <a:gd name="T36" fmla="*/ 213 w 32"/>
                <a:gd name="T37" fmla="*/ 18 h 38"/>
                <a:gd name="T38" fmla="*/ 197 w 32"/>
                <a:gd name="T39" fmla="*/ 21 h 38"/>
                <a:gd name="T40" fmla="*/ 183 w 32"/>
                <a:gd name="T41" fmla="*/ 24 h 38"/>
                <a:gd name="T42" fmla="*/ 167 w 32"/>
                <a:gd name="T43" fmla="*/ 27 h 38"/>
                <a:gd name="T44" fmla="*/ 159 w 32"/>
                <a:gd name="T45" fmla="*/ 29 h 38"/>
                <a:gd name="T46" fmla="*/ 159 w 32"/>
                <a:gd name="T47" fmla="*/ 29 h 38"/>
                <a:gd name="T48" fmla="*/ 144 w 32"/>
                <a:gd name="T49" fmla="*/ 29 h 38"/>
                <a:gd name="T50" fmla="*/ 136 w 32"/>
                <a:gd name="T51" fmla="*/ 27 h 38"/>
                <a:gd name="T52" fmla="*/ 124 w 32"/>
                <a:gd name="T53" fmla="*/ 26 h 38"/>
                <a:gd name="T54" fmla="*/ 108 w 32"/>
                <a:gd name="T55" fmla="*/ 23 h 38"/>
                <a:gd name="T56" fmla="*/ 93 w 32"/>
                <a:gd name="T57" fmla="*/ 20 h 38"/>
                <a:gd name="T58" fmla="*/ 63 w 32"/>
                <a:gd name="T59" fmla="*/ 18 h 38"/>
                <a:gd name="T60" fmla="*/ 47 w 32"/>
                <a:gd name="T61" fmla="*/ 16 h 38"/>
                <a:gd name="T62" fmla="*/ 47 w 32"/>
                <a:gd name="T63" fmla="*/ 15 h 38"/>
                <a:gd name="T64" fmla="*/ 39 w 32"/>
                <a:gd name="T65" fmla="*/ 14 h 38"/>
                <a:gd name="T66" fmla="*/ 32 w 32"/>
                <a:gd name="T67" fmla="*/ 13 h 38"/>
                <a:gd name="T68" fmla="*/ 16 w 32"/>
                <a:gd name="T69" fmla="*/ 11 h 38"/>
                <a:gd name="T70" fmla="*/ 16 w 32"/>
                <a:gd name="T71" fmla="*/ 8 h 38"/>
                <a:gd name="T72" fmla="*/ 0 w 32"/>
                <a:gd name="T73" fmla="*/ 7 h 38"/>
                <a:gd name="T74" fmla="*/ 0 w 32"/>
                <a:gd name="T75" fmla="*/ 6 h 38"/>
                <a:gd name="T76" fmla="*/ 0 w 32"/>
                <a:gd name="T77" fmla="*/ 5 h 38"/>
                <a:gd name="T78" fmla="*/ 0 w 32"/>
                <a:gd name="T79" fmla="*/ 2 h 38"/>
                <a:gd name="T80" fmla="*/ 8 w 32"/>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
                <a:gd name="T124" fmla="*/ 0 h 38"/>
                <a:gd name="T125" fmla="*/ 32 w 32"/>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 h="38">
                  <a:moveTo>
                    <a:pt x="1" y="0"/>
                  </a:moveTo>
                  <a:lnTo>
                    <a:pt x="1" y="0"/>
                  </a:lnTo>
                  <a:lnTo>
                    <a:pt x="3" y="0"/>
                  </a:lnTo>
                  <a:lnTo>
                    <a:pt x="5" y="0"/>
                  </a:lnTo>
                  <a:lnTo>
                    <a:pt x="6" y="0"/>
                  </a:lnTo>
                  <a:lnTo>
                    <a:pt x="8" y="0"/>
                  </a:lnTo>
                  <a:lnTo>
                    <a:pt x="10" y="0"/>
                  </a:lnTo>
                  <a:lnTo>
                    <a:pt x="12" y="0"/>
                  </a:lnTo>
                  <a:lnTo>
                    <a:pt x="14" y="0"/>
                  </a:lnTo>
                  <a:lnTo>
                    <a:pt x="15" y="0"/>
                  </a:lnTo>
                  <a:lnTo>
                    <a:pt x="16" y="0"/>
                  </a:lnTo>
                  <a:lnTo>
                    <a:pt x="16" y="2"/>
                  </a:lnTo>
                  <a:lnTo>
                    <a:pt x="16" y="3"/>
                  </a:lnTo>
                  <a:lnTo>
                    <a:pt x="18" y="3"/>
                  </a:lnTo>
                  <a:lnTo>
                    <a:pt x="18" y="5"/>
                  </a:lnTo>
                  <a:lnTo>
                    <a:pt x="20" y="7"/>
                  </a:lnTo>
                  <a:lnTo>
                    <a:pt x="22" y="9"/>
                  </a:lnTo>
                  <a:lnTo>
                    <a:pt x="24" y="10"/>
                  </a:lnTo>
                  <a:lnTo>
                    <a:pt x="24" y="11"/>
                  </a:lnTo>
                  <a:lnTo>
                    <a:pt x="25" y="13"/>
                  </a:lnTo>
                  <a:lnTo>
                    <a:pt x="27" y="15"/>
                  </a:lnTo>
                  <a:lnTo>
                    <a:pt x="29" y="16"/>
                  </a:lnTo>
                  <a:lnTo>
                    <a:pt x="29" y="18"/>
                  </a:lnTo>
                  <a:lnTo>
                    <a:pt x="30" y="18"/>
                  </a:lnTo>
                  <a:lnTo>
                    <a:pt x="31" y="17"/>
                  </a:lnTo>
                  <a:lnTo>
                    <a:pt x="30" y="18"/>
                  </a:lnTo>
                  <a:lnTo>
                    <a:pt x="30" y="19"/>
                  </a:lnTo>
                  <a:lnTo>
                    <a:pt x="30" y="21"/>
                  </a:lnTo>
                  <a:lnTo>
                    <a:pt x="28" y="23"/>
                  </a:lnTo>
                  <a:lnTo>
                    <a:pt x="28" y="25"/>
                  </a:lnTo>
                  <a:lnTo>
                    <a:pt x="26" y="27"/>
                  </a:lnTo>
                  <a:lnTo>
                    <a:pt x="26" y="28"/>
                  </a:lnTo>
                  <a:lnTo>
                    <a:pt x="24" y="30"/>
                  </a:lnTo>
                  <a:lnTo>
                    <a:pt x="24" y="32"/>
                  </a:lnTo>
                  <a:lnTo>
                    <a:pt x="22" y="34"/>
                  </a:lnTo>
                  <a:lnTo>
                    <a:pt x="22" y="35"/>
                  </a:lnTo>
                  <a:lnTo>
                    <a:pt x="21" y="37"/>
                  </a:lnTo>
                  <a:lnTo>
                    <a:pt x="19" y="37"/>
                  </a:lnTo>
                  <a:lnTo>
                    <a:pt x="19" y="36"/>
                  </a:lnTo>
                  <a:lnTo>
                    <a:pt x="18" y="35"/>
                  </a:lnTo>
                  <a:lnTo>
                    <a:pt x="18" y="34"/>
                  </a:lnTo>
                  <a:lnTo>
                    <a:pt x="16" y="33"/>
                  </a:lnTo>
                  <a:lnTo>
                    <a:pt x="15" y="31"/>
                  </a:lnTo>
                  <a:lnTo>
                    <a:pt x="14" y="29"/>
                  </a:lnTo>
                  <a:lnTo>
                    <a:pt x="14" y="27"/>
                  </a:lnTo>
                  <a:lnTo>
                    <a:pt x="12" y="26"/>
                  </a:lnTo>
                  <a:lnTo>
                    <a:pt x="10" y="24"/>
                  </a:lnTo>
                  <a:lnTo>
                    <a:pt x="8" y="23"/>
                  </a:lnTo>
                  <a:lnTo>
                    <a:pt x="8" y="21"/>
                  </a:lnTo>
                  <a:lnTo>
                    <a:pt x="6" y="20"/>
                  </a:lnTo>
                  <a:lnTo>
                    <a:pt x="6" y="18"/>
                  </a:lnTo>
                  <a:lnTo>
                    <a:pt x="6" y="17"/>
                  </a:lnTo>
                  <a:lnTo>
                    <a:pt x="5" y="17"/>
                  </a:lnTo>
                  <a:lnTo>
                    <a:pt x="5" y="16"/>
                  </a:lnTo>
                  <a:lnTo>
                    <a:pt x="4" y="16"/>
                  </a:lnTo>
                  <a:lnTo>
                    <a:pt x="4" y="14"/>
                  </a:lnTo>
                  <a:lnTo>
                    <a:pt x="2" y="14"/>
                  </a:lnTo>
                  <a:lnTo>
                    <a:pt x="2" y="12"/>
                  </a:lnTo>
                  <a:lnTo>
                    <a:pt x="2" y="11"/>
                  </a:lnTo>
                  <a:lnTo>
                    <a:pt x="2" y="10"/>
                  </a:lnTo>
                  <a:lnTo>
                    <a:pt x="0" y="10"/>
                  </a:lnTo>
                  <a:lnTo>
                    <a:pt x="0" y="8"/>
                  </a:lnTo>
                  <a:lnTo>
                    <a:pt x="0" y="7"/>
                  </a:lnTo>
                  <a:lnTo>
                    <a:pt x="0" y="5"/>
                  </a:lnTo>
                  <a:lnTo>
                    <a:pt x="0" y="3"/>
                  </a:lnTo>
                  <a:lnTo>
                    <a:pt x="0" y="2"/>
                  </a:lnTo>
                  <a:lnTo>
                    <a:pt x="1" y="0"/>
                  </a:lnTo>
                </a:path>
              </a:pathLst>
            </a:custGeom>
            <a:solidFill>
              <a:srgbClr val="F8F8F8"/>
            </a:solidFill>
            <a:ln w="9525">
              <a:solidFill>
                <a:srgbClr val="DDDDDD"/>
              </a:solidFill>
              <a:round/>
              <a:headEnd/>
              <a:tailEnd/>
            </a:ln>
          </p:spPr>
          <p:txBody>
            <a:bodyPr/>
            <a:lstStyle/>
            <a:p>
              <a:endParaRPr lang="it-IT"/>
            </a:p>
          </p:txBody>
        </p:sp>
        <p:sp>
          <p:nvSpPr>
            <p:cNvPr id="17479" name="Freeform 69"/>
            <p:cNvSpPr>
              <a:spLocks/>
            </p:cNvSpPr>
            <p:nvPr/>
          </p:nvSpPr>
          <p:spPr bwMode="auto">
            <a:xfrm>
              <a:off x="4569" y="1319"/>
              <a:ext cx="311" cy="141"/>
            </a:xfrm>
            <a:custGeom>
              <a:avLst/>
              <a:gdLst>
                <a:gd name="T0" fmla="*/ 833 w 158"/>
                <a:gd name="T1" fmla="*/ 1 h 152"/>
                <a:gd name="T2" fmla="*/ 1112 w 158"/>
                <a:gd name="T3" fmla="*/ 20 h 152"/>
                <a:gd name="T4" fmla="*/ 1136 w 158"/>
                <a:gd name="T5" fmla="*/ 42 h 152"/>
                <a:gd name="T6" fmla="*/ 1173 w 158"/>
                <a:gd name="T7" fmla="*/ 42 h 152"/>
                <a:gd name="T8" fmla="*/ 1197 w 158"/>
                <a:gd name="T9" fmla="*/ 46 h 152"/>
                <a:gd name="T10" fmla="*/ 1197 w 158"/>
                <a:gd name="T11" fmla="*/ 90 h 152"/>
                <a:gd name="T12" fmla="*/ 1197 w 158"/>
                <a:gd name="T13" fmla="*/ 121 h 152"/>
                <a:gd name="T14" fmla="*/ 1008 w 158"/>
                <a:gd name="T15" fmla="*/ 118 h 152"/>
                <a:gd name="T16" fmla="*/ 779 w 158"/>
                <a:gd name="T17" fmla="*/ 112 h 152"/>
                <a:gd name="T18" fmla="*/ 685 w 158"/>
                <a:gd name="T19" fmla="*/ 111 h 152"/>
                <a:gd name="T20" fmla="*/ 520 w 158"/>
                <a:gd name="T21" fmla="*/ 111 h 152"/>
                <a:gd name="T22" fmla="*/ 472 w 158"/>
                <a:gd name="T23" fmla="*/ 113 h 152"/>
                <a:gd name="T24" fmla="*/ 472 w 158"/>
                <a:gd name="T25" fmla="*/ 116 h 152"/>
                <a:gd name="T26" fmla="*/ 449 w 158"/>
                <a:gd name="T27" fmla="*/ 119 h 152"/>
                <a:gd name="T28" fmla="*/ 372 w 158"/>
                <a:gd name="T29" fmla="*/ 114 h 152"/>
                <a:gd name="T30" fmla="*/ 299 w 158"/>
                <a:gd name="T31" fmla="*/ 105 h 152"/>
                <a:gd name="T32" fmla="*/ 268 w 158"/>
                <a:gd name="T33" fmla="*/ 89 h 152"/>
                <a:gd name="T34" fmla="*/ 136 w 158"/>
                <a:gd name="T35" fmla="*/ 71 h 152"/>
                <a:gd name="T36" fmla="*/ 31 w 158"/>
                <a:gd name="T37" fmla="*/ 67 h 152"/>
                <a:gd name="T38" fmla="*/ 159 w 158"/>
                <a:gd name="T39" fmla="*/ 66 h 152"/>
                <a:gd name="T40" fmla="*/ 291 w 158"/>
                <a:gd name="T41" fmla="*/ 71 h 152"/>
                <a:gd name="T42" fmla="*/ 380 w 158"/>
                <a:gd name="T43" fmla="*/ 85 h 152"/>
                <a:gd name="T44" fmla="*/ 411 w 158"/>
                <a:gd name="T45" fmla="*/ 98 h 152"/>
                <a:gd name="T46" fmla="*/ 488 w 158"/>
                <a:gd name="T47" fmla="*/ 101 h 152"/>
                <a:gd name="T48" fmla="*/ 589 w 158"/>
                <a:gd name="T49" fmla="*/ 101 h 152"/>
                <a:gd name="T50" fmla="*/ 604 w 158"/>
                <a:gd name="T51" fmla="*/ 94 h 152"/>
                <a:gd name="T52" fmla="*/ 616 w 158"/>
                <a:gd name="T53" fmla="*/ 74 h 152"/>
                <a:gd name="T54" fmla="*/ 616 w 158"/>
                <a:gd name="T55" fmla="*/ 72 h 152"/>
                <a:gd name="T56" fmla="*/ 640 w 158"/>
                <a:gd name="T57" fmla="*/ 90 h 152"/>
                <a:gd name="T58" fmla="*/ 817 w 158"/>
                <a:gd name="T59" fmla="*/ 99 h 152"/>
                <a:gd name="T60" fmla="*/ 1053 w 158"/>
                <a:gd name="T61" fmla="*/ 90 h 152"/>
                <a:gd name="T62" fmla="*/ 1128 w 158"/>
                <a:gd name="T63" fmla="*/ 75 h 152"/>
                <a:gd name="T64" fmla="*/ 1085 w 158"/>
                <a:gd name="T65" fmla="*/ 58 h 152"/>
                <a:gd name="T66" fmla="*/ 984 w 158"/>
                <a:gd name="T67" fmla="*/ 53 h 152"/>
                <a:gd name="T68" fmla="*/ 844 w 158"/>
                <a:gd name="T69" fmla="*/ 53 h 152"/>
                <a:gd name="T70" fmla="*/ 640 w 158"/>
                <a:gd name="T71" fmla="*/ 59 h 152"/>
                <a:gd name="T72" fmla="*/ 581 w 158"/>
                <a:gd name="T73" fmla="*/ 61 h 152"/>
                <a:gd name="T74" fmla="*/ 581 w 158"/>
                <a:gd name="T75" fmla="*/ 58 h 152"/>
                <a:gd name="T76" fmla="*/ 581 w 158"/>
                <a:gd name="T77" fmla="*/ 53 h 152"/>
                <a:gd name="T78" fmla="*/ 756 w 158"/>
                <a:gd name="T79" fmla="*/ 50 h 152"/>
                <a:gd name="T80" fmla="*/ 961 w 158"/>
                <a:gd name="T81" fmla="*/ 45 h 152"/>
                <a:gd name="T82" fmla="*/ 1031 w 158"/>
                <a:gd name="T83" fmla="*/ 37 h 152"/>
                <a:gd name="T84" fmla="*/ 1061 w 158"/>
                <a:gd name="T85" fmla="*/ 19 h 152"/>
                <a:gd name="T86" fmla="*/ 907 w 158"/>
                <a:gd name="T87" fmla="*/ 13 h 152"/>
                <a:gd name="T88" fmla="*/ 809 w 158"/>
                <a:gd name="T89" fmla="*/ 24 h 152"/>
                <a:gd name="T90" fmla="*/ 900 w 158"/>
                <a:gd name="T91" fmla="*/ 32 h 152"/>
                <a:gd name="T92" fmla="*/ 937 w 158"/>
                <a:gd name="T93" fmla="*/ 28 h 152"/>
                <a:gd name="T94" fmla="*/ 945 w 158"/>
                <a:gd name="T95" fmla="*/ 24 h 152"/>
                <a:gd name="T96" fmla="*/ 968 w 158"/>
                <a:gd name="T97" fmla="*/ 28 h 152"/>
                <a:gd name="T98" fmla="*/ 1000 w 158"/>
                <a:gd name="T99" fmla="*/ 35 h 152"/>
                <a:gd name="T100" fmla="*/ 900 w 158"/>
                <a:gd name="T101" fmla="*/ 39 h 152"/>
                <a:gd name="T102" fmla="*/ 716 w 158"/>
                <a:gd name="T103" fmla="*/ 44 h 152"/>
                <a:gd name="T104" fmla="*/ 693 w 158"/>
                <a:gd name="T105" fmla="*/ 42 h 152"/>
                <a:gd name="T106" fmla="*/ 740 w 158"/>
                <a:gd name="T107" fmla="*/ 34 h 152"/>
                <a:gd name="T108" fmla="*/ 748 w 158"/>
                <a:gd name="T109" fmla="*/ 17 h 152"/>
                <a:gd name="T110" fmla="*/ 701 w 158"/>
                <a:gd name="T111" fmla="*/ 9 h 152"/>
                <a:gd name="T112" fmla="*/ 663 w 158"/>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8"/>
                <a:gd name="T172" fmla="*/ 0 h 152"/>
                <a:gd name="T173" fmla="*/ 158 w 158"/>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8" h="152">
                  <a:moveTo>
                    <a:pt x="87" y="0"/>
                  </a:moveTo>
                  <a:lnTo>
                    <a:pt x="87" y="0"/>
                  </a:lnTo>
                  <a:lnTo>
                    <a:pt x="89" y="0"/>
                  </a:lnTo>
                  <a:lnTo>
                    <a:pt x="92" y="0"/>
                  </a:lnTo>
                  <a:lnTo>
                    <a:pt x="98" y="0"/>
                  </a:lnTo>
                  <a:lnTo>
                    <a:pt x="103" y="1"/>
                  </a:lnTo>
                  <a:lnTo>
                    <a:pt x="109" y="1"/>
                  </a:lnTo>
                  <a:lnTo>
                    <a:pt x="116" y="3"/>
                  </a:lnTo>
                  <a:lnTo>
                    <a:pt x="123" y="3"/>
                  </a:lnTo>
                  <a:lnTo>
                    <a:pt x="128" y="7"/>
                  </a:lnTo>
                  <a:lnTo>
                    <a:pt x="135" y="10"/>
                  </a:lnTo>
                  <a:lnTo>
                    <a:pt x="139" y="15"/>
                  </a:lnTo>
                  <a:lnTo>
                    <a:pt x="144" y="19"/>
                  </a:lnTo>
                  <a:lnTo>
                    <a:pt x="146" y="26"/>
                  </a:lnTo>
                  <a:lnTo>
                    <a:pt x="149" y="33"/>
                  </a:lnTo>
                  <a:lnTo>
                    <a:pt x="149" y="43"/>
                  </a:lnTo>
                  <a:lnTo>
                    <a:pt x="149" y="52"/>
                  </a:lnTo>
                  <a:lnTo>
                    <a:pt x="151" y="52"/>
                  </a:lnTo>
                  <a:lnTo>
                    <a:pt x="153" y="52"/>
                  </a:lnTo>
                  <a:lnTo>
                    <a:pt x="154" y="52"/>
                  </a:lnTo>
                  <a:lnTo>
                    <a:pt x="156" y="52"/>
                  </a:lnTo>
                  <a:lnTo>
                    <a:pt x="157" y="52"/>
                  </a:lnTo>
                  <a:lnTo>
                    <a:pt x="157" y="55"/>
                  </a:lnTo>
                  <a:lnTo>
                    <a:pt x="157" y="58"/>
                  </a:lnTo>
                  <a:lnTo>
                    <a:pt x="157" y="63"/>
                  </a:lnTo>
                  <a:lnTo>
                    <a:pt x="157" y="69"/>
                  </a:lnTo>
                  <a:lnTo>
                    <a:pt x="157" y="78"/>
                  </a:lnTo>
                  <a:lnTo>
                    <a:pt x="157" y="85"/>
                  </a:lnTo>
                  <a:lnTo>
                    <a:pt x="157" y="94"/>
                  </a:lnTo>
                  <a:lnTo>
                    <a:pt x="157" y="102"/>
                  </a:lnTo>
                  <a:lnTo>
                    <a:pt x="157" y="113"/>
                  </a:lnTo>
                  <a:lnTo>
                    <a:pt x="157" y="121"/>
                  </a:lnTo>
                  <a:lnTo>
                    <a:pt x="157" y="130"/>
                  </a:lnTo>
                  <a:lnTo>
                    <a:pt x="157" y="136"/>
                  </a:lnTo>
                  <a:lnTo>
                    <a:pt x="157" y="143"/>
                  </a:lnTo>
                  <a:lnTo>
                    <a:pt x="157" y="148"/>
                  </a:lnTo>
                  <a:lnTo>
                    <a:pt x="157" y="151"/>
                  </a:lnTo>
                  <a:lnTo>
                    <a:pt x="156" y="151"/>
                  </a:lnTo>
                  <a:lnTo>
                    <a:pt x="154" y="151"/>
                  </a:lnTo>
                  <a:lnTo>
                    <a:pt x="150" y="151"/>
                  </a:lnTo>
                  <a:lnTo>
                    <a:pt x="147" y="150"/>
                  </a:lnTo>
                  <a:lnTo>
                    <a:pt x="142" y="150"/>
                  </a:lnTo>
                  <a:lnTo>
                    <a:pt x="138" y="148"/>
                  </a:lnTo>
                  <a:lnTo>
                    <a:pt x="132" y="148"/>
                  </a:lnTo>
                  <a:lnTo>
                    <a:pt x="127" y="146"/>
                  </a:lnTo>
                  <a:lnTo>
                    <a:pt x="122" y="146"/>
                  </a:lnTo>
                  <a:lnTo>
                    <a:pt x="117" y="144"/>
                  </a:lnTo>
                  <a:lnTo>
                    <a:pt x="111" y="144"/>
                  </a:lnTo>
                  <a:lnTo>
                    <a:pt x="108" y="142"/>
                  </a:lnTo>
                  <a:lnTo>
                    <a:pt x="104" y="142"/>
                  </a:lnTo>
                  <a:lnTo>
                    <a:pt x="102" y="140"/>
                  </a:lnTo>
                  <a:lnTo>
                    <a:pt x="100" y="140"/>
                  </a:lnTo>
                  <a:lnTo>
                    <a:pt x="100" y="138"/>
                  </a:lnTo>
                  <a:lnTo>
                    <a:pt x="98" y="139"/>
                  </a:lnTo>
                  <a:lnTo>
                    <a:pt x="95" y="139"/>
                  </a:lnTo>
                  <a:lnTo>
                    <a:pt x="94" y="139"/>
                  </a:lnTo>
                  <a:lnTo>
                    <a:pt x="90" y="139"/>
                  </a:lnTo>
                  <a:lnTo>
                    <a:pt x="87" y="139"/>
                  </a:lnTo>
                  <a:lnTo>
                    <a:pt x="84" y="139"/>
                  </a:lnTo>
                  <a:lnTo>
                    <a:pt x="81" y="139"/>
                  </a:lnTo>
                  <a:lnTo>
                    <a:pt x="77" y="139"/>
                  </a:lnTo>
                  <a:lnTo>
                    <a:pt x="73" y="139"/>
                  </a:lnTo>
                  <a:lnTo>
                    <a:pt x="70" y="139"/>
                  </a:lnTo>
                  <a:lnTo>
                    <a:pt x="68" y="139"/>
                  </a:lnTo>
                  <a:lnTo>
                    <a:pt x="65" y="139"/>
                  </a:lnTo>
                  <a:lnTo>
                    <a:pt x="63" y="139"/>
                  </a:lnTo>
                  <a:lnTo>
                    <a:pt x="62" y="139"/>
                  </a:lnTo>
                  <a:lnTo>
                    <a:pt x="62" y="140"/>
                  </a:lnTo>
                  <a:lnTo>
                    <a:pt x="62" y="141"/>
                  </a:lnTo>
                  <a:lnTo>
                    <a:pt x="62" y="143"/>
                  </a:lnTo>
                  <a:lnTo>
                    <a:pt x="62" y="144"/>
                  </a:lnTo>
                  <a:lnTo>
                    <a:pt x="62" y="146"/>
                  </a:lnTo>
                  <a:lnTo>
                    <a:pt x="62" y="148"/>
                  </a:lnTo>
                  <a:lnTo>
                    <a:pt x="62" y="149"/>
                  </a:lnTo>
                  <a:lnTo>
                    <a:pt x="59" y="149"/>
                  </a:lnTo>
                  <a:lnTo>
                    <a:pt x="57" y="149"/>
                  </a:lnTo>
                  <a:lnTo>
                    <a:pt x="56" y="149"/>
                  </a:lnTo>
                  <a:lnTo>
                    <a:pt x="54" y="147"/>
                  </a:lnTo>
                  <a:lnTo>
                    <a:pt x="52" y="147"/>
                  </a:lnTo>
                  <a:lnTo>
                    <a:pt x="50" y="145"/>
                  </a:lnTo>
                  <a:lnTo>
                    <a:pt x="49" y="145"/>
                  </a:lnTo>
                  <a:lnTo>
                    <a:pt x="49" y="143"/>
                  </a:lnTo>
                  <a:lnTo>
                    <a:pt x="47" y="143"/>
                  </a:lnTo>
                  <a:lnTo>
                    <a:pt x="45" y="141"/>
                  </a:lnTo>
                  <a:lnTo>
                    <a:pt x="43" y="139"/>
                  </a:lnTo>
                  <a:lnTo>
                    <a:pt x="43" y="138"/>
                  </a:lnTo>
                  <a:lnTo>
                    <a:pt x="41" y="136"/>
                  </a:lnTo>
                  <a:lnTo>
                    <a:pt x="41" y="134"/>
                  </a:lnTo>
                  <a:lnTo>
                    <a:pt x="39" y="132"/>
                  </a:lnTo>
                  <a:lnTo>
                    <a:pt x="39" y="130"/>
                  </a:lnTo>
                  <a:lnTo>
                    <a:pt x="38" y="129"/>
                  </a:lnTo>
                  <a:lnTo>
                    <a:pt x="37" y="126"/>
                  </a:lnTo>
                  <a:lnTo>
                    <a:pt x="37" y="123"/>
                  </a:lnTo>
                  <a:lnTo>
                    <a:pt x="37" y="119"/>
                  </a:lnTo>
                  <a:lnTo>
                    <a:pt x="35" y="116"/>
                  </a:lnTo>
                  <a:lnTo>
                    <a:pt x="35" y="112"/>
                  </a:lnTo>
                  <a:lnTo>
                    <a:pt x="34" y="108"/>
                  </a:lnTo>
                  <a:lnTo>
                    <a:pt x="34" y="103"/>
                  </a:lnTo>
                  <a:lnTo>
                    <a:pt x="31" y="100"/>
                  </a:lnTo>
                  <a:lnTo>
                    <a:pt x="30" y="96"/>
                  </a:lnTo>
                  <a:lnTo>
                    <a:pt x="26" y="94"/>
                  </a:lnTo>
                  <a:lnTo>
                    <a:pt x="23" y="90"/>
                  </a:lnTo>
                  <a:lnTo>
                    <a:pt x="18" y="88"/>
                  </a:lnTo>
                  <a:lnTo>
                    <a:pt x="13" y="86"/>
                  </a:lnTo>
                  <a:lnTo>
                    <a:pt x="6" y="86"/>
                  </a:lnTo>
                  <a:lnTo>
                    <a:pt x="0" y="85"/>
                  </a:lnTo>
                  <a:lnTo>
                    <a:pt x="2" y="85"/>
                  </a:lnTo>
                  <a:lnTo>
                    <a:pt x="4" y="84"/>
                  </a:lnTo>
                  <a:lnTo>
                    <a:pt x="6" y="84"/>
                  </a:lnTo>
                  <a:lnTo>
                    <a:pt x="9" y="84"/>
                  </a:lnTo>
                  <a:lnTo>
                    <a:pt x="11" y="84"/>
                  </a:lnTo>
                  <a:lnTo>
                    <a:pt x="15" y="82"/>
                  </a:lnTo>
                  <a:lnTo>
                    <a:pt x="17" y="82"/>
                  </a:lnTo>
                  <a:lnTo>
                    <a:pt x="19" y="82"/>
                  </a:lnTo>
                  <a:lnTo>
                    <a:pt x="21" y="82"/>
                  </a:lnTo>
                  <a:lnTo>
                    <a:pt x="25" y="81"/>
                  </a:lnTo>
                  <a:lnTo>
                    <a:pt x="27" y="81"/>
                  </a:lnTo>
                  <a:lnTo>
                    <a:pt x="28" y="80"/>
                  </a:lnTo>
                  <a:lnTo>
                    <a:pt x="29" y="80"/>
                  </a:lnTo>
                  <a:lnTo>
                    <a:pt x="30" y="79"/>
                  </a:lnTo>
                  <a:lnTo>
                    <a:pt x="34" y="84"/>
                  </a:lnTo>
                  <a:lnTo>
                    <a:pt x="38" y="89"/>
                  </a:lnTo>
                  <a:lnTo>
                    <a:pt x="41" y="92"/>
                  </a:lnTo>
                  <a:lnTo>
                    <a:pt x="44" y="95"/>
                  </a:lnTo>
                  <a:lnTo>
                    <a:pt x="46" y="99"/>
                  </a:lnTo>
                  <a:lnTo>
                    <a:pt x="47" y="101"/>
                  </a:lnTo>
                  <a:lnTo>
                    <a:pt x="48" y="103"/>
                  </a:lnTo>
                  <a:lnTo>
                    <a:pt x="50" y="105"/>
                  </a:lnTo>
                  <a:lnTo>
                    <a:pt x="50" y="107"/>
                  </a:lnTo>
                  <a:lnTo>
                    <a:pt x="50" y="109"/>
                  </a:lnTo>
                  <a:lnTo>
                    <a:pt x="50" y="111"/>
                  </a:lnTo>
                  <a:lnTo>
                    <a:pt x="51" y="113"/>
                  </a:lnTo>
                  <a:lnTo>
                    <a:pt x="51" y="116"/>
                  </a:lnTo>
                  <a:lnTo>
                    <a:pt x="52" y="118"/>
                  </a:lnTo>
                  <a:lnTo>
                    <a:pt x="53" y="121"/>
                  </a:lnTo>
                  <a:lnTo>
                    <a:pt x="54" y="123"/>
                  </a:lnTo>
                  <a:lnTo>
                    <a:pt x="54" y="125"/>
                  </a:lnTo>
                  <a:lnTo>
                    <a:pt x="56" y="126"/>
                  </a:lnTo>
                  <a:lnTo>
                    <a:pt x="57" y="127"/>
                  </a:lnTo>
                  <a:lnTo>
                    <a:pt x="59" y="127"/>
                  </a:lnTo>
                  <a:lnTo>
                    <a:pt x="60" y="127"/>
                  </a:lnTo>
                  <a:lnTo>
                    <a:pt x="62" y="127"/>
                  </a:lnTo>
                  <a:lnTo>
                    <a:pt x="64" y="127"/>
                  </a:lnTo>
                  <a:lnTo>
                    <a:pt x="67" y="127"/>
                  </a:lnTo>
                  <a:lnTo>
                    <a:pt x="69" y="127"/>
                  </a:lnTo>
                  <a:lnTo>
                    <a:pt x="71" y="127"/>
                  </a:lnTo>
                  <a:lnTo>
                    <a:pt x="72" y="127"/>
                  </a:lnTo>
                  <a:lnTo>
                    <a:pt x="74" y="127"/>
                  </a:lnTo>
                  <a:lnTo>
                    <a:pt x="75" y="127"/>
                  </a:lnTo>
                  <a:lnTo>
                    <a:pt x="77" y="127"/>
                  </a:lnTo>
                  <a:lnTo>
                    <a:pt x="78" y="127"/>
                  </a:lnTo>
                  <a:lnTo>
                    <a:pt x="79" y="126"/>
                  </a:lnTo>
                  <a:lnTo>
                    <a:pt x="79" y="124"/>
                  </a:lnTo>
                  <a:lnTo>
                    <a:pt x="79" y="123"/>
                  </a:lnTo>
                  <a:lnTo>
                    <a:pt x="79" y="120"/>
                  </a:lnTo>
                  <a:lnTo>
                    <a:pt x="79" y="117"/>
                  </a:lnTo>
                  <a:lnTo>
                    <a:pt x="79" y="114"/>
                  </a:lnTo>
                  <a:lnTo>
                    <a:pt x="79" y="110"/>
                  </a:lnTo>
                  <a:lnTo>
                    <a:pt x="80" y="106"/>
                  </a:lnTo>
                  <a:lnTo>
                    <a:pt x="80" y="103"/>
                  </a:lnTo>
                  <a:lnTo>
                    <a:pt x="80" y="100"/>
                  </a:lnTo>
                  <a:lnTo>
                    <a:pt x="80" y="97"/>
                  </a:lnTo>
                  <a:lnTo>
                    <a:pt x="81" y="93"/>
                  </a:lnTo>
                  <a:lnTo>
                    <a:pt x="81" y="91"/>
                  </a:lnTo>
                  <a:lnTo>
                    <a:pt x="81" y="88"/>
                  </a:lnTo>
                  <a:lnTo>
                    <a:pt x="81" y="87"/>
                  </a:lnTo>
                  <a:lnTo>
                    <a:pt x="82" y="86"/>
                  </a:lnTo>
                  <a:lnTo>
                    <a:pt x="81" y="87"/>
                  </a:lnTo>
                  <a:lnTo>
                    <a:pt x="81" y="89"/>
                  </a:lnTo>
                  <a:lnTo>
                    <a:pt x="81" y="91"/>
                  </a:lnTo>
                  <a:lnTo>
                    <a:pt x="81" y="93"/>
                  </a:lnTo>
                  <a:lnTo>
                    <a:pt x="81" y="97"/>
                  </a:lnTo>
                  <a:lnTo>
                    <a:pt x="81" y="100"/>
                  </a:lnTo>
                  <a:lnTo>
                    <a:pt x="81" y="103"/>
                  </a:lnTo>
                  <a:lnTo>
                    <a:pt x="82" y="106"/>
                  </a:lnTo>
                  <a:lnTo>
                    <a:pt x="82" y="110"/>
                  </a:lnTo>
                  <a:lnTo>
                    <a:pt x="84" y="113"/>
                  </a:lnTo>
                  <a:lnTo>
                    <a:pt x="86" y="117"/>
                  </a:lnTo>
                  <a:lnTo>
                    <a:pt x="88" y="119"/>
                  </a:lnTo>
                  <a:lnTo>
                    <a:pt x="89" y="122"/>
                  </a:lnTo>
                  <a:lnTo>
                    <a:pt x="93" y="124"/>
                  </a:lnTo>
                  <a:lnTo>
                    <a:pt x="97" y="124"/>
                  </a:lnTo>
                  <a:lnTo>
                    <a:pt x="103" y="124"/>
                  </a:lnTo>
                  <a:lnTo>
                    <a:pt x="107" y="124"/>
                  </a:lnTo>
                  <a:lnTo>
                    <a:pt x="113" y="124"/>
                  </a:lnTo>
                  <a:lnTo>
                    <a:pt x="118" y="123"/>
                  </a:lnTo>
                  <a:lnTo>
                    <a:pt x="123" y="121"/>
                  </a:lnTo>
                  <a:lnTo>
                    <a:pt x="126" y="120"/>
                  </a:lnTo>
                  <a:lnTo>
                    <a:pt x="130" y="119"/>
                  </a:lnTo>
                  <a:lnTo>
                    <a:pt x="134" y="117"/>
                  </a:lnTo>
                  <a:lnTo>
                    <a:pt x="138" y="113"/>
                  </a:lnTo>
                  <a:lnTo>
                    <a:pt x="139" y="111"/>
                  </a:lnTo>
                  <a:lnTo>
                    <a:pt x="142" y="108"/>
                  </a:lnTo>
                  <a:lnTo>
                    <a:pt x="143" y="107"/>
                  </a:lnTo>
                  <a:lnTo>
                    <a:pt x="146" y="103"/>
                  </a:lnTo>
                  <a:lnTo>
                    <a:pt x="146" y="101"/>
                  </a:lnTo>
                  <a:lnTo>
                    <a:pt x="148" y="98"/>
                  </a:lnTo>
                  <a:lnTo>
                    <a:pt x="148" y="94"/>
                  </a:lnTo>
                  <a:lnTo>
                    <a:pt x="149" y="91"/>
                  </a:lnTo>
                  <a:lnTo>
                    <a:pt x="148" y="87"/>
                  </a:lnTo>
                  <a:lnTo>
                    <a:pt x="148" y="84"/>
                  </a:lnTo>
                  <a:lnTo>
                    <a:pt x="146" y="81"/>
                  </a:lnTo>
                  <a:lnTo>
                    <a:pt x="146" y="77"/>
                  </a:lnTo>
                  <a:lnTo>
                    <a:pt x="144" y="75"/>
                  </a:lnTo>
                  <a:lnTo>
                    <a:pt x="142" y="73"/>
                  </a:lnTo>
                  <a:lnTo>
                    <a:pt x="141" y="71"/>
                  </a:lnTo>
                  <a:lnTo>
                    <a:pt x="139" y="69"/>
                  </a:lnTo>
                  <a:lnTo>
                    <a:pt x="136" y="69"/>
                  </a:lnTo>
                  <a:lnTo>
                    <a:pt x="134" y="68"/>
                  </a:lnTo>
                  <a:lnTo>
                    <a:pt x="132" y="68"/>
                  </a:lnTo>
                  <a:lnTo>
                    <a:pt x="130" y="66"/>
                  </a:lnTo>
                  <a:lnTo>
                    <a:pt x="129" y="66"/>
                  </a:lnTo>
                  <a:lnTo>
                    <a:pt x="127" y="66"/>
                  </a:lnTo>
                  <a:lnTo>
                    <a:pt x="125" y="66"/>
                  </a:lnTo>
                  <a:lnTo>
                    <a:pt x="123" y="64"/>
                  </a:lnTo>
                  <a:lnTo>
                    <a:pt x="120" y="65"/>
                  </a:lnTo>
                  <a:lnTo>
                    <a:pt x="118" y="65"/>
                  </a:lnTo>
                  <a:lnTo>
                    <a:pt x="114" y="66"/>
                  </a:lnTo>
                  <a:lnTo>
                    <a:pt x="111" y="66"/>
                  </a:lnTo>
                  <a:lnTo>
                    <a:pt x="106" y="67"/>
                  </a:lnTo>
                  <a:lnTo>
                    <a:pt x="103" y="67"/>
                  </a:lnTo>
                  <a:lnTo>
                    <a:pt x="99" y="69"/>
                  </a:lnTo>
                  <a:lnTo>
                    <a:pt x="95" y="69"/>
                  </a:lnTo>
                  <a:lnTo>
                    <a:pt x="91" y="71"/>
                  </a:lnTo>
                  <a:lnTo>
                    <a:pt x="88" y="72"/>
                  </a:lnTo>
                  <a:lnTo>
                    <a:pt x="84" y="74"/>
                  </a:lnTo>
                  <a:lnTo>
                    <a:pt x="82" y="74"/>
                  </a:lnTo>
                  <a:lnTo>
                    <a:pt x="79" y="76"/>
                  </a:lnTo>
                  <a:lnTo>
                    <a:pt x="77" y="76"/>
                  </a:lnTo>
                  <a:lnTo>
                    <a:pt x="76" y="77"/>
                  </a:lnTo>
                  <a:lnTo>
                    <a:pt x="76" y="76"/>
                  </a:lnTo>
                  <a:lnTo>
                    <a:pt x="76" y="74"/>
                  </a:lnTo>
                  <a:lnTo>
                    <a:pt x="76" y="72"/>
                  </a:lnTo>
                  <a:lnTo>
                    <a:pt x="76" y="71"/>
                  </a:lnTo>
                  <a:lnTo>
                    <a:pt x="76" y="69"/>
                  </a:lnTo>
                  <a:lnTo>
                    <a:pt x="76" y="68"/>
                  </a:lnTo>
                  <a:lnTo>
                    <a:pt x="76" y="66"/>
                  </a:lnTo>
                  <a:lnTo>
                    <a:pt x="78" y="66"/>
                  </a:lnTo>
                  <a:lnTo>
                    <a:pt x="81" y="66"/>
                  </a:lnTo>
                  <a:lnTo>
                    <a:pt x="85" y="66"/>
                  </a:lnTo>
                  <a:lnTo>
                    <a:pt x="88" y="65"/>
                  </a:lnTo>
                  <a:lnTo>
                    <a:pt x="92" y="65"/>
                  </a:lnTo>
                  <a:lnTo>
                    <a:pt x="95" y="63"/>
                  </a:lnTo>
                  <a:lnTo>
                    <a:pt x="99" y="63"/>
                  </a:lnTo>
                  <a:lnTo>
                    <a:pt x="104" y="62"/>
                  </a:lnTo>
                  <a:lnTo>
                    <a:pt x="108" y="62"/>
                  </a:lnTo>
                  <a:lnTo>
                    <a:pt x="111" y="60"/>
                  </a:lnTo>
                  <a:lnTo>
                    <a:pt x="115" y="60"/>
                  </a:lnTo>
                  <a:lnTo>
                    <a:pt x="120" y="58"/>
                  </a:lnTo>
                  <a:lnTo>
                    <a:pt x="122" y="58"/>
                  </a:lnTo>
                  <a:lnTo>
                    <a:pt x="126" y="56"/>
                  </a:lnTo>
                  <a:lnTo>
                    <a:pt x="128" y="55"/>
                  </a:lnTo>
                  <a:lnTo>
                    <a:pt x="132" y="53"/>
                  </a:lnTo>
                  <a:lnTo>
                    <a:pt x="133" y="52"/>
                  </a:lnTo>
                  <a:lnTo>
                    <a:pt x="134" y="50"/>
                  </a:lnTo>
                  <a:lnTo>
                    <a:pt x="135" y="48"/>
                  </a:lnTo>
                  <a:lnTo>
                    <a:pt x="135" y="46"/>
                  </a:lnTo>
                  <a:lnTo>
                    <a:pt x="137" y="43"/>
                  </a:lnTo>
                  <a:lnTo>
                    <a:pt x="138" y="41"/>
                  </a:lnTo>
                  <a:lnTo>
                    <a:pt x="140" y="37"/>
                  </a:lnTo>
                  <a:lnTo>
                    <a:pt x="140" y="35"/>
                  </a:lnTo>
                  <a:lnTo>
                    <a:pt x="140" y="32"/>
                  </a:lnTo>
                  <a:lnTo>
                    <a:pt x="139" y="29"/>
                  </a:lnTo>
                  <a:lnTo>
                    <a:pt x="139" y="25"/>
                  </a:lnTo>
                  <a:lnTo>
                    <a:pt x="138" y="24"/>
                  </a:lnTo>
                  <a:lnTo>
                    <a:pt x="137" y="20"/>
                  </a:lnTo>
                  <a:lnTo>
                    <a:pt x="134" y="19"/>
                  </a:lnTo>
                  <a:lnTo>
                    <a:pt x="132" y="16"/>
                  </a:lnTo>
                  <a:lnTo>
                    <a:pt x="126" y="16"/>
                  </a:lnTo>
                  <a:lnTo>
                    <a:pt x="122" y="15"/>
                  </a:lnTo>
                  <a:lnTo>
                    <a:pt x="119" y="16"/>
                  </a:lnTo>
                  <a:lnTo>
                    <a:pt x="116" y="16"/>
                  </a:lnTo>
                  <a:lnTo>
                    <a:pt x="112" y="18"/>
                  </a:lnTo>
                  <a:lnTo>
                    <a:pt x="110" y="20"/>
                  </a:lnTo>
                  <a:lnTo>
                    <a:pt x="108" y="22"/>
                  </a:lnTo>
                  <a:lnTo>
                    <a:pt x="107" y="24"/>
                  </a:lnTo>
                  <a:lnTo>
                    <a:pt x="106" y="28"/>
                  </a:lnTo>
                  <a:lnTo>
                    <a:pt x="106" y="30"/>
                  </a:lnTo>
                  <a:lnTo>
                    <a:pt x="106" y="32"/>
                  </a:lnTo>
                  <a:lnTo>
                    <a:pt x="107" y="34"/>
                  </a:lnTo>
                  <a:lnTo>
                    <a:pt x="108" y="36"/>
                  </a:lnTo>
                  <a:lnTo>
                    <a:pt x="111" y="38"/>
                  </a:lnTo>
                  <a:lnTo>
                    <a:pt x="114" y="40"/>
                  </a:lnTo>
                  <a:lnTo>
                    <a:pt x="118" y="40"/>
                  </a:lnTo>
                  <a:lnTo>
                    <a:pt x="120" y="39"/>
                  </a:lnTo>
                  <a:lnTo>
                    <a:pt x="121" y="37"/>
                  </a:lnTo>
                  <a:lnTo>
                    <a:pt x="121" y="36"/>
                  </a:lnTo>
                  <a:lnTo>
                    <a:pt x="123" y="34"/>
                  </a:lnTo>
                  <a:lnTo>
                    <a:pt x="123" y="32"/>
                  </a:lnTo>
                  <a:lnTo>
                    <a:pt x="124" y="31"/>
                  </a:lnTo>
                  <a:lnTo>
                    <a:pt x="124" y="30"/>
                  </a:lnTo>
                  <a:lnTo>
                    <a:pt x="126" y="28"/>
                  </a:lnTo>
                  <a:lnTo>
                    <a:pt x="126" y="30"/>
                  </a:lnTo>
                  <a:lnTo>
                    <a:pt x="126" y="31"/>
                  </a:lnTo>
                  <a:lnTo>
                    <a:pt x="127" y="31"/>
                  </a:lnTo>
                  <a:lnTo>
                    <a:pt x="127" y="33"/>
                  </a:lnTo>
                  <a:lnTo>
                    <a:pt x="127" y="35"/>
                  </a:lnTo>
                  <a:lnTo>
                    <a:pt x="127" y="36"/>
                  </a:lnTo>
                  <a:lnTo>
                    <a:pt x="129" y="36"/>
                  </a:lnTo>
                  <a:lnTo>
                    <a:pt x="129" y="38"/>
                  </a:lnTo>
                  <a:lnTo>
                    <a:pt x="129" y="40"/>
                  </a:lnTo>
                  <a:lnTo>
                    <a:pt x="129" y="42"/>
                  </a:lnTo>
                  <a:lnTo>
                    <a:pt x="131" y="42"/>
                  </a:lnTo>
                  <a:lnTo>
                    <a:pt x="131" y="44"/>
                  </a:lnTo>
                  <a:lnTo>
                    <a:pt x="132" y="44"/>
                  </a:lnTo>
                  <a:lnTo>
                    <a:pt x="128" y="46"/>
                  </a:lnTo>
                  <a:lnTo>
                    <a:pt x="124" y="47"/>
                  </a:lnTo>
                  <a:lnTo>
                    <a:pt x="121" y="49"/>
                  </a:lnTo>
                  <a:lnTo>
                    <a:pt x="118" y="49"/>
                  </a:lnTo>
                  <a:lnTo>
                    <a:pt x="113" y="50"/>
                  </a:lnTo>
                  <a:lnTo>
                    <a:pt x="110" y="51"/>
                  </a:lnTo>
                  <a:lnTo>
                    <a:pt x="106" y="52"/>
                  </a:lnTo>
                  <a:lnTo>
                    <a:pt x="103" y="52"/>
                  </a:lnTo>
                  <a:lnTo>
                    <a:pt x="100" y="54"/>
                  </a:lnTo>
                  <a:lnTo>
                    <a:pt x="97" y="55"/>
                  </a:lnTo>
                  <a:lnTo>
                    <a:pt x="94" y="55"/>
                  </a:lnTo>
                  <a:lnTo>
                    <a:pt x="92" y="55"/>
                  </a:lnTo>
                  <a:lnTo>
                    <a:pt x="91" y="55"/>
                  </a:lnTo>
                  <a:lnTo>
                    <a:pt x="89" y="55"/>
                  </a:lnTo>
                  <a:lnTo>
                    <a:pt x="89" y="54"/>
                  </a:lnTo>
                  <a:lnTo>
                    <a:pt x="91" y="52"/>
                  </a:lnTo>
                  <a:lnTo>
                    <a:pt x="93" y="51"/>
                  </a:lnTo>
                  <a:lnTo>
                    <a:pt x="93" y="50"/>
                  </a:lnTo>
                  <a:lnTo>
                    <a:pt x="95" y="49"/>
                  </a:lnTo>
                  <a:lnTo>
                    <a:pt x="95" y="47"/>
                  </a:lnTo>
                  <a:lnTo>
                    <a:pt x="97" y="45"/>
                  </a:lnTo>
                  <a:lnTo>
                    <a:pt x="97" y="43"/>
                  </a:lnTo>
                  <a:lnTo>
                    <a:pt x="97" y="41"/>
                  </a:lnTo>
                  <a:lnTo>
                    <a:pt x="97" y="40"/>
                  </a:lnTo>
                  <a:lnTo>
                    <a:pt x="98" y="36"/>
                  </a:lnTo>
                  <a:lnTo>
                    <a:pt x="98" y="33"/>
                  </a:lnTo>
                  <a:lnTo>
                    <a:pt x="98" y="30"/>
                  </a:lnTo>
                  <a:lnTo>
                    <a:pt x="98" y="26"/>
                  </a:lnTo>
                  <a:lnTo>
                    <a:pt x="98" y="20"/>
                  </a:lnTo>
                  <a:lnTo>
                    <a:pt x="96" y="20"/>
                  </a:lnTo>
                  <a:lnTo>
                    <a:pt x="96" y="19"/>
                  </a:lnTo>
                  <a:lnTo>
                    <a:pt x="95" y="19"/>
                  </a:lnTo>
                  <a:lnTo>
                    <a:pt x="95" y="17"/>
                  </a:lnTo>
                  <a:lnTo>
                    <a:pt x="93" y="15"/>
                  </a:lnTo>
                  <a:lnTo>
                    <a:pt x="93" y="13"/>
                  </a:lnTo>
                  <a:lnTo>
                    <a:pt x="92" y="12"/>
                  </a:lnTo>
                  <a:lnTo>
                    <a:pt x="92" y="10"/>
                  </a:lnTo>
                  <a:lnTo>
                    <a:pt x="90" y="9"/>
                  </a:lnTo>
                  <a:lnTo>
                    <a:pt x="90" y="7"/>
                  </a:lnTo>
                  <a:lnTo>
                    <a:pt x="88" y="5"/>
                  </a:lnTo>
                  <a:lnTo>
                    <a:pt x="88" y="3"/>
                  </a:lnTo>
                  <a:lnTo>
                    <a:pt x="87" y="3"/>
                  </a:lnTo>
                  <a:lnTo>
                    <a:pt x="87" y="1"/>
                  </a:lnTo>
                  <a:lnTo>
                    <a:pt x="87" y="0"/>
                  </a:lnTo>
                </a:path>
              </a:pathLst>
            </a:custGeom>
            <a:solidFill>
              <a:srgbClr val="F8F8F8"/>
            </a:solidFill>
            <a:ln w="6350">
              <a:solidFill>
                <a:srgbClr val="DDDDDD"/>
              </a:solidFill>
              <a:round/>
              <a:headEnd/>
              <a:tailEnd/>
            </a:ln>
          </p:spPr>
          <p:txBody>
            <a:bodyPr/>
            <a:lstStyle/>
            <a:p>
              <a:endParaRPr lang="it-IT"/>
            </a:p>
          </p:txBody>
        </p:sp>
        <p:sp>
          <p:nvSpPr>
            <p:cNvPr id="17480" name="Freeform 70"/>
            <p:cNvSpPr>
              <a:spLocks/>
            </p:cNvSpPr>
            <p:nvPr/>
          </p:nvSpPr>
          <p:spPr bwMode="auto">
            <a:xfrm>
              <a:off x="5052" y="1320"/>
              <a:ext cx="59" cy="35"/>
            </a:xfrm>
            <a:custGeom>
              <a:avLst/>
              <a:gdLst>
                <a:gd name="T0" fmla="*/ 212 w 30"/>
                <a:gd name="T1" fmla="*/ 0 h 38"/>
                <a:gd name="T2" fmla="*/ 197 w 30"/>
                <a:gd name="T3" fmla="*/ 0 h 38"/>
                <a:gd name="T4" fmla="*/ 181 w 30"/>
                <a:gd name="T5" fmla="*/ 0 h 38"/>
                <a:gd name="T6" fmla="*/ 159 w 30"/>
                <a:gd name="T7" fmla="*/ 0 h 38"/>
                <a:gd name="T8" fmla="*/ 151 w 30"/>
                <a:gd name="T9" fmla="*/ 0 h 38"/>
                <a:gd name="T10" fmla="*/ 120 w 30"/>
                <a:gd name="T11" fmla="*/ 0 h 38"/>
                <a:gd name="T12" fmla="*/ 116 w 30"/>
                <a:gd name="T13" fmla="*/ 0 h 38"/>
                <a:gd name="T14" fmla="*/ 116 w 30"/>
                <a:gd name="T15" fmla="*/ 0 h 38"/>
                <a:gd name="T16" fmla="*/ 100 w 30"/>
                <a:gd name="T17" fmla="*/ 2 h 38"/>
                <a:gd name="T18" fmla="*/ 85 w 30"/>
                <a:gd name="T19" fmla="*/ 3 h 38"/>
                <a:gd name="T20" fmla="*/ 77 w 30"/>
                <a:gd name="T21" fmla="*/ 5 h 38"/>
                <a:gd name="T22" fmla="*/ 55 w 30"/>
                <a:gd name="T23" fmla="*/ 6 h 38"/>
                <a:gd name="T24" fmla="*/ 39 w 30"/>
                <a:gd name="T25" fmla="*/ 8 h 38"/>
                <a:gd name="T26" fmla="*/ 8 w 30"/>
                <a:gd name="T27" fmla="*/ 12 h 38"/>
                <a:gd name="T28" fmla="*/ 0 w 30"/>
                <a:gd name="T29" fmla="*/ 15 h 38"/>
                <a:gd name="T30" fmla="*/ 0 w 30"/>
                <a:gd name="T31" fmla="*/ 15 h 38"/>
                <a:gd name="T32" fmla="*/ 0 w 30"/>
                <a:gd name="T33" fmla="*/ 15 h 38"/>
                <a:gd name="T34" fmla="*/ 0 w 30"/>
                <a:gd name="T35" fmla="*/ 17 h 38"/>
                <a:gd name="T36" fmla="*/ 0 w 30"/>
                <a:gd name="T37" fmla="*/ 18 h 38"/>
                <a:gd name="T38" fmla="*/ 16 w 30"/>
                <a:gd name="T39" fmla="*/ 21 h 38"/>
                <a:gd name="T40" fmla="*/ 31 w 30"/>
                <a:gd name="T41" fmla="*/ 24 h 38"/>
                <a:gd name="T42" fmla="*/ 39 w 30"/>
                <a:gd name="T43" fmla="*/ 27 h 38"/>
                <a:gd name="T44" fmla="*/ 55 w 30"/>
                <a:gd name="T45" fmla="*/ 29 h 38"/>
                <a:gd name="T46" fmla="*/ 61 w 30"/>
                <a:gd name="T47" fmla="*/ 29 h 38"/>
                <a:gd name="T48" fmla="*/ 77 w 30"/>
                <a:gd name="T49" fmla="*/ 29 h 38"/>
                <a:gd name="T50" fmla="*/ 77 w 30"/>
                <a:gd name="T51" fmla="*/ 27 h 38"/>
                <a:gd name="T52" fmla="*/ 85 w 30"/>
                <a:gd name="T53" fmla="*/ 26 h 38"/>
                <a:gd name="T54" fmla="*/ 116 w 30"/>
                <a:gd name="T55" fmla="*/ 23 h 38"/>
                <a:gd name="T56" fmla="*/ 128 w 30"/>
                <a:gd name="T57" fmla="*/ 20 h 38"/>
                <a:gd name="T58" fmla="*/ 151 w 30"/>
                <a:gd name="T59" fmla="*/ 18 h 38"/>
                <a:gd name="T60" fmla="*/ 159 w 30"/>
                <a:gd name="T61" fmla="*/ 16 h 38"/>
                <a:gd name="T62" fmla="*/ 175 w 30"/>
                <a:gd name="T63" fmla="*/ 15 h 38"/>
                <a:gd name="T64" fmla="*/ 181 w 30"/>
                <a:gd name="T65" fmla="*/ 14 h 38"/>
                <a:gd name="T66" fmla="*/ 181 w 30"/>
                <a:gd name="T67" fmla="*/ 13 h 38"/>
                <a:gd name="T68" fmla="*/ 189 w 30"/>
                <a:gd name="T69" fmla="*/ 11 h 38"/>
                <a:gd name="T70" fmla="*/ 189 w 30"/>
                <a:gd name="T71" fmla="*/ 8 h 38"/>
                <a:gd name="T72" fmla="*/ 205 w 30"/>
                <a:gd name="T73" fmla="*/ 7 h 38"/>
                <a:gd name="T74" fmla="*/ 205 w 30"/>
                <a:gd name="T75" fmla="*/ 6 h 38"/>
                <a:gd name="T76" fmla="*/ 220 w 30"/>
                <a:gd name="T77" fmla="*/ 5 h 38"/>
                <a:gd name="T78" fmla="*/ 220 w 30"/>
                <a:gd name="T79" fmla="*/ 2 h 38"/>
                <a:gd name="T80" fmla="*/ 220 w 30"/>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
                <a:gd name="T124" fmla="*/ 0 h 38"/>
                <a:gd name="T125" fmla="*/ 30 w 30"/>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 h="38">
                  <a:moveTo>
                    <a:pt x="29" y="0"/>
                  </a:moveTo>
                  <a:lnTo>
                    <a:pt x="28" y="0"/>
                  </a:lnTo>
                  <a:lnTo>
                    <a:pt x="26" y="0"/>
                  </a:lnTo>
                  <a:lnTo>
                    <a:pt x="24" y="0"/>
                  </a:lnTo>
                  <a:lnTo>
                    <a:pt x="23" y="0"/>
                  </a:lnTo>
                  <a:lnTo>
                    <a:pt x="21" y="0"/>
                  </a:lnTo>
                  <a:lnTo>
                    <a:pt x="20" y="0"/>
                  </a:lnTo>
                  <a:lnTo>
                    <a:pt x="18" y="0"/>
                  </a:lnTo>
                  <a:lnTo>
                    <a:pt x="16" y="0"/>
                  </a:lnTo>
                  <a:lnTo>
                    <a:pt x="15" y="0"/>
                  </a:lnTo>
                  <a:lnTo>
                    <a:pt x="13" y="2"/>
                  </a:lnTo>
                  <a:lnTo>
                    <a:pt x="11" y="3"/>
                  </a:lnTo>
                  <a:lnTo>
                    <a:pt x="10" y="5"/>
                  </a:lnTo>
                  <a:lnTo>
                    <a:pt x="8" y="7"/>
                  </a:lnTo>
                  <a:lnTo>
                    <a:pt x="7" y="9"/>
                  </a:lnTo>
                  <a:lnTo>
                    <a:pt x="7" y="10"/>
                  </a:lnTo>
                  <a:lnTo>
                    <a:pt x="5" y="11"/>
                  </a:lnTo>
                  <a:lnTo>
                    <a:pt x="3" y="13"/>
                  </a:lnTo>
                  <a:lnTo>
                    <a:pt x="1" y="15"/>
                  </a:lnTo>
                  <a:lnTo>
                    <a:pt x="1" y="16"/>
                  </a:lnTo>
                  <a:lnTo>
                    <a:pt x="0" y="18"/>
                  </a:lnTo>
                  <a:lnTo>
                    <a:pt x="0" y="17"/>
                  </a:lnTo>
                  <a:lnTo>
                    <a:pt x="0" y="18"/>
                  </a:lnTo>
                  <a:lnTo>
                    <a:pt x="0" y="19"/>
                  </a:lnTo>
                  <a:lnTo>
                    <a:pt x="0" y="21"/>
                  </a:lnTo>
                  <a:lnTo>
                    <a:pt x="0" y="23"/>
                  </a:lnTo>
                  <a:lnTo>
                    <a:pt x="2" y="25"/>
                  </a:lnTo>
                  <a:lnTo>
                    <a:pt x="2" y="27"/>
                  </a:lnTo>
                  <a:lnTo>
                    <a:pt x="4" y="28"/>
                  </a:lnTo>
                  <a:lnTo>
                    <a:pt x="4" y="30"/>
                  </a:lnTo>
                  <a:lnTo>
                    <a:pt x="5" y="32"/>
                  </a:lnTo>
                  <a:lnTo>
                    <a:pt x="5" y="34"/>
                  </a:lnTo>
                  <a:lnTo>
                    <a:pt x="7" y="35"/>
                  </a:lnTo>
                  <a:lnTo>
                    <a:pt x="7" y="37"/>
                  </a:lnTo>
                  <a:lnTo>
                    <a:pt x="8" y="37"/>
                  </a:lnTo>
                  <a:lnTo>
                    <a:pt x="10" y="37"/>
                  </a:lnTo>
                  <a:lnTo>
                    <a:pt x="10" y="36"/>
                  </a:lnTo>
                  <a:lnTo>
                    <a:pt x="10" y="35"/>
                  </a:lnTo>
                  <a:lnTo>
                    <a:pt x="11" y="34"/>
                  </a:lnTo>
                  <a:lnTo>
                    <a:pt x="11" y="33"/>
                  </a:lnTo>
                  <a:lnTo>
                    <a:pt x="13" y="31"/>
                  </a:lnTo>
                  <a:lnTo>
                    <a:pt x="15" y="29"/>
                  </a:lnTo>
                  <a:lnTo>
                    <a:pt x="17" y="27"/>
                  </a:lnTo>
                  <a:lnTo>
                    <a:pt x="17" y="26"/>
                  </a:lnTo>
                  <a:lnTo>
                    <a:pt x="19" y="24"/>
                  </a:lnTo>
                  <a:lnTo>
                    <a:pt x="20" y="23"/>
                  </a:lnTo>
                  <a:lnTo>
                    <a:pt x="21" y="21"/>
                  </a:lnTo>
                  <a:lnTo>
                    <a:pt x="21" y="20"/>
                  </a:lnTo>
                  <a:lnTo>
                    <a:pt x="23" y="18"/>
                  </a:lnTo>
                  <a:lnTo>
                    <a:pt x="24" y="17"/>
                  </a:lnTo>
                  <a:lnTo>
                    <a:pt x="24" y="16"/>
                  </a:lnTo>
                  <a:lnTo>
                    <a:pt x="25" y="14"/>
                  </a:lnTo>
                  <a:lnTo>
                    <a:pt x="25" y="12"/>
                  </a:lnTo>
                  <a:lnTo>
                    <a:pt x="25" y="11"/>
                  </a:lnTo>
                  <a:lnTo>
                    <a:pt x="27" y="10"/>
                  </a:lnTo>
                  <a:lnTo>
                    <a:pt x="27" y="8"/>
                  </a:lnTo>
                  <a:lnTo>
                    <a:pt x="27" y="7"/>
                  </a:lnTo>
                  <a:lnTo>
                    <a:pt x="29" y="5"/>
                  </a:lnTo>
                  <a:lnTo>
                    <a:pt x="29" y="3"/>
                  </a:lnTo>
                  <a:lnTo>
                    <a:pt x="29" y="2"/>
                  </a:lnTo>
                  <a:lnTo>
                    <a:pt x="29" y="0"/>
                  </a:lnTo>
                </a:path>
              </a:pathLst>
            </a:custGeom>
            <a:solidFill>
              <a:srgbClr val="F8F8F8"/>
            </a:solidFill>
            <a:ln w="9525">
              <a:solidFill>
                <a:srgbClr val="DDDDDD"/>
              </a:solidFill>
              <a:round/>
              <a:headEnd/>
              <a:tailEnd/>
            </a:ln>
          </p:spPr>
          <p:txBody>
            <a:bodyPr/>
            <a:lstStyle/>
            <a:p>
              <a:endParaRPr lang="it-IT"/>
            </a:p>
          </p:txBody>
        </p:sp>
        <p:sp>
          <p:nvSpPr>
            <p:cNvPr id="17481" name="Freeform 71"/>
            <p:cNvSpPr>
              <a:spLocks/>
            </p:cNvSpPr>
            <p:nvPr/>
          </p:nvSpPr>
          <p:spPr bwMode="auto">
            <a:xfrm>
              <a:off x="4877" y="1319"/>
              <a:ext cx="314" cy="141"/>
            </a:xfrm>
            <a:custGeom>
              <a:avLst/>
              <a:gdLst>
                <a:gd name="T0" fmla="*/ 355 w 159"/>
                <a:gd name="T1" fmla="*/ 1 h 152"/>
                <a:gd name="T2" fmla="*/ 63 w 159"/>
                <a:gd name="T3" fmla="*/ 20 h 152"/>
                <a:gd name="T4" fmla="*/ 47 w 159"/>
                <a:gd name="T5" fmla="*/ 42 h 152"/>
                <a:gd name="T6" fmla="*/ 8 w 159"/>
                <a:gd name="T7" fmla="*/ 42 h 152"/>
                <a:gd name="T8" fmla="*/ 0 w 159"/>
                <a:gd name="T9" fmla="*/ 46 h 152"/>
                <a:gd name="T10" fmla="*/ 0 w 159"/>
                <a:gd name="T11" fmla="*/ 90 h 152"/>
                <a:gd name="T12" fmla="*/ 0 w 159"/>
                <a:gd name="T13" fmla="*/ 121 h 152"/>
                <a:gd name="T14" fmla="*/ 184 w 159"/>
                <a:gd name="T15" fmla="*/ 118 h 152"/>
                <a:gd name="T16" fmla="*/ 425 w 159"/>
                <a:gd name="T17" fmla="*/ 112 h 152"/>
                <a:gd name="T18" fmla="*/ 500 w 159"/>
                <a:gd name="T19" fmla="*/ 111 h 152"/>
                <a:gd name="T20" fmla="*/ 687 w 159"/>
                <a:gd name="T21" fmla="*/ 111 h 152"/>
                <a:gd name="T22" fmla="*/ 733 w 159"/>
                <a:gd name="T23" fmla="*/ 113 h 152"/>
                <a:gd name="T24" fmla="*/ 733 w 159"/>
                <a:gd name="T25" fmla="*/ 116 h 152"/>
                <a:gd name="T26" fmla="*/ 748 w 159"/>
                <a:gd name="T27" fmla="*/ 119 h 152"/>
                <a:gd name="T28" fmla="*/ 831 w 159"/>
                <a:gd name="T29" fmla="*/ 114 h 152"/>
                <a:gd name="T30" fmla="*/ 893 w 159"/>
                <a:gd name="T31" fmla="*/ 105 h 152"/>
                <a:gd name="T32" fmla="*/ 924 w 159"/>
                <a:gd name="T33" fmla="*/ 89 h 152"/>
                <a:gd name="T34" fmla="*/ 1057 w 159"/>
                <a:gd name="T35" fmla="*/ 71 h 152"/>
                <a:gd name="T36" fmla="*/ 1169 w 159"/>
                <a:gd name="T37" fmla="*/ 67 h 152"/>
                <a:gd name="T38" fmla="*/ 1033 w 159"/>
                <a:gd name="T39" fmla="*/ 66 h 152"/>
                <a:gd name="T40" fmla="*/ 908 w 159"/>
                <a:gd name="T41" fmla="*/ 71 h 152"/>
                <a:gd name="T42" fmla="*/ 808 w 159"/>
                <a:gd name="T43" fmla="*/ 85 h 152"/>
                <a:gd name="T44" fmla="*/ 800 w 159"/>
                <a:gd name="T45" fmla="*/ 98 h 152"/>
                <a:gd name="T46" fmla="*/ 701 w 159"/>
                <a:gd name="T47" fmla="*/ 101 h 152"/>
                <a:gd name="T48" fmla="*/ 608 w 159"/>
                <a:gd name="T49" fmla="*/ 101 h 152"/>
                <a:gd name="T50" fmla="*/ 585 w 159"/>
                <a:gd name="T51" fmla="*/ 94 h 152"/>
                <a:gd name="T52" fmla="*/ 577 w 159"/>
                <a:gd name="T53" fmla="*/ 74 h 152"/>
                <a:gd name="T54" fmla="*/ 569 w 159"/>
                <a:gd name="T55" fmla="*/ 72 h 152"/>
                <a:gd name="T56" fmla="*/ 545 w 159"/>
                <a:gd name="T57" fmla="*/ 90 h 152"/>
                <a:gd name="T58" fmla="*/ 371 w 159"/>
                <a:gd name="T59" fmla="*/ 99 h 152"/>
                <a:gd name="T60" fmla="*/ 148 w 159"/>
                <a:gd name="T61" fmla="*/ 90 h 152"/>
                <a:gd name="T62" fmla="*/ 63 w 159"/>
                <a:gd name="T63" fmla="*/ 75 h 152"/>
                <a:gd name="T64" fmla="*/ 101 w 159"/>
                <a:gd name="T65" fmla="*/ 58 h 152"/>
                <a:gd name="T66" fmla="*/ 207 w 159"/>
                <a:gd name="T67" fmla="*/ 53 h 152"/>
                <a:gd name="T68" fmla="*/ 348 w 159"/>
                <a:gd name="T69" fmla="*/ 53 h 152"/>
                <a:gd name="T70" fmla="*/ 545 w 159"/>
                <a:gd name="T71" fmla="*/ 59 h 152"/>
                <a:gd name="T72" fmla="*/ 616 w 159"/>
                <a:gd name="T73" fmla="*/ 61 h 152"/>
                <a:gd name="T74" fmla="*/ 616 w 159"/>
                <a:gd name="T75" fmla="*/ 58 h 152"/>
                <a:gd name="T76" fmla="*/ 624 w 159"/>
                <a:gd name="T77" fmla="*/ 53 h 152"/>
                <a:gd name="T78" fmla="*/ 432 w 159"/>
                <a:gd name="T79" fmla="*/ 50 h 152"/>
                <a:gd name="T80" fmla="*/ 231 w 159"/>
                <a:gd name="T81" fmla="*/ 45 h 152"/>
                <a:gd name="T82" fmla="*/ 148 w 159"/>
                <a:gd name="T83" fmla="*/ 37 h 152"/>
                <a:gd name="T84" fmla="*/ 132 w 159"/>
                <a:gd name="T85" fmla="*/ 19 h 152"/>
                <a:gd name="T86" fmla="*/ 284 w 159"/>
                <a:gd name="T87" fmla="*/ 13 h 152"/>
                <a:gd name="T88" fmla="*/ 379 w 159"/>
                <a:gd name="T89" fmla="*/ 24 h 152"/>
                <a:gd name="T90" fmla="*/ 284 w 159"/>
                <a:gd name="T91" fmla="*/ 32 h 152"/>
                <a:gd name="T92" fmla="*/ 253 w 159"/>
                <a:gd name="T93" fmla="*/ 28 h 152"/>
                <a:gd name="T94" fmla="*/ 245 w 159"/>
                <a:gd name="T95" fmla="*/ 24 h 152"/>
                <a:gd name="T96" fmla="*/ 207 w 159"/>
                <a:gd name="T97" fmla="*/ 28 h 152"/>
                <a:gd name="T98" fmla="*/ 192 w 159"/>
                <a:gd name="T99" fmla="*/ 35 h 152"/>
                <a:gd name="T100" fmla="*/ 300 w 159"/>
                <a:gd name="T101" fmla="*/ 39 h 152"/>
                <a:gd name="T102" fmla="*/ 468 w 159"/>
                <a:gd name="T103" fmla="*/ 44 h 152"/>
                <a:gd name="T104" fmla="*/ 492 w 159"/>
                <a:gd name="T105" fmla="*/ 42 h 152"/>
                <a:gd name="T106" fmla="*/ 456 w 159"/>
                <a:gd name="T107" fmla="*/ 34 h 152"/>
                <a:gd name="T108" fmla="*/ 456 w 159"/>
                <a:gd name="T109" fmla="*/ 17 h 152"/>
                <a:gd name="T110" fmla="*/ 476 w 159"/>
                <a:gd name="T111" fmla="*/ 9 h 152"/>
                <a:gd name="T112" fmla="*/ 531 w 159"/>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9"/>
                <a:gd name="T172" fmla="*/ 0 h 152"/>
                <a:gd name="T173" fmla="*/ 159 w 159"/>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9" h="152">
                  <a:moveTo>
                    <a:pt x="70" y="0"/>
                  </a:moveTo>
                  <a:lnTo>
                    <a:pt x="69" y="0"/>
                  </a:lnTo>
                  <a:lnTo>
                    <a:pt x="67" y="0"/>
                  </a:lnTo>
                  <a:lnTo>
                    <a:pt x="62" y="0"/>
                  </a:lnTo>
                  <a:lnTo>
                    <a:pt x="58" y="0"/>
                  </a:lnTo>
                  <a:lnTo>
                    <a:pt x="52" y="1"/>
                  </a:lnTo>
                  <a:lnTo>
                    <a:pt x="46" y="1"/>
                  </a:lnTo>
                  <a:lnTo>
                    <a:pt x="39" y="3"/>
                  </a:lnTo>
                  <a:lnTo>
                    <a:pt x="34" y="3"/>
                  </a:lnTo>
                  <a:lnTo>
                    <a:pt x="27" y="7"/>
                  </a:lnTo>
                  <a:lnTo>
                    <a:pt x="21" y="10"/>
                  </a:lnTo>
                  <a:lnTo>
                    <a:pt x="16" y="15"/>
                  </a:lnTo>
                  <a:lnTo>
                    <a:pt x="11" y="19"/>
                  </a:lnTo>
                  <a:lnTo>
                    <a:pt x="8" y="26"/>
                  </a:lnTo>
                  <a:lnTo>
                    <a:pt x="6" y="33"/>
                  </a:lnTo>
                  <a:lnTo>
                    <a:pt x="6" y="43"/>
                  </a:lnTo>
                  <a:lnTo>
                    <a:pt x="8" y="52"/>
                  </a:lnTo>
                  <a:lnTo>
                    <a:pt x="7" y="52"/>
                  </a:lnTo>
                  <a:lnTo>
                    <a:pt x="6" y="52"/>
                  </a:lnTo>
                  <a:lnTo>
                    <a:pt x="5" y="52"/>
                  </a:lnTo>
                  <a:lnTo>
                    <a:pt x="4" y="52"/>
                  </a:lnTo>
                  <a:lnTo>
                    <a:pt x="2" y="52"/>
                  </a:lnTo>
                  <a:lnTo>
                    <a:pt x="1" y="52"/>
                  </a:lnTo>
                  <a:lnTo>
                    <a:pt x="0" y="52"/>
                  </a:lnTo>
                  <a:lnTo>
                    <a:pt x="0" y="55"/>
                  </a:lnTo>
                  <a:lnTo>
                    <a:pt x="0" y="58"/>
                  </a:lnTo>
                  <a:lnTo>
                    <a:pt x="0" y="63"/>
                  </a:lnTo>
                  <a:lnTo>
                    <a:pt x="0" y="69"/>
                  </a:lnTo>
                  <a:lnTo>
                    <a:pt x="0" y="78"/>
                  </a:lnTo>
                  <a:lnTo>
                    <a:pt x="0" y="85"/>
                  </a:lnTo>
                  <a:lnTo>
                    <a:pt x="0" y="94"/>
                  </a:lnTo>
                  <a:lnTo>
                    <a:pt x="0" y="102"/>
                  </a:lnTo>
                  <a:lnTo>
                    <a:pt x="0" y="113"/>
                  </a:lnTo>
                  <a:lnTo>
                    <a:pt x="0" y="121"/>
                  </a:lnTo>
                  <a:lnTo>
                    <a:pt x="0" y="130"/>
                  </a:lnTo>
                  <a:lnTo>
                    <a:pt x="0" y="136"/>
                  </a:lnTo>
                  <a:lnTo>
                    <a:pt x="0" y="143"/>
                  </a:lnTo>
                  <a:lnTo>
                    <a:pt x="0" y="148"/>
                  </a:lnTo>
                  <a:lnTo>
                    <a:pt x="0" y="151"/>
                  </a:lnTo>
                  <a:lnTo>
                    <a:pt x="2" y="151"/>
                  </a:lnTo>
                  <a:lnTo>
                    <a:pt x="5" y="151"/>
                  </a:lnTo>
                  <a:lnTo>
                    <a:pt x="9" y="150"/>
                  </a:lnTo>
                  <a:lnTo>
                    <a:pt x="13" y="150"/>
                  </a:lnTo>
                  <a:lnTo>
                    <a:pt x="19" y="148"/>
                  </a:lnTo>
                  <a:lnTo>
                    <a:pt x="24" y="148"/>
                  </a:lnTo>
                  <a:lnTo>
                    <a:pt x="29" y="146"/>
                  </a:lnTo>
                  <a:lnTo>
                    <a:pt x="34" y="146"/>
                  </a:lnTo>
                  <a:lnTo>
                    <a:pt x="39" y="144"/>
                  </a:lnTo>
                  <a:lnTo>
                    <a:pt x="43" y="144"/>
                  </a:lnTo>
                  <a:lnTo>
                    <a:pt x="49" y="142"/>
                  </a:lnTo>
                  <a:lnTo>
                    <a:pt x="52" y="142"/>
                  </a:lnTo>
                  <a:lnTo>
                    <a:pt x="55" y="140"/>
                  </a:lnTo>
                  <a:lnTo>
                    <a:pt x="56" y="140"/>
                  </a:lnTo>
                  <a:lnTo>
                    <a:pt x="57" y="138"/>
                  </a:lnTo>
                  <a:lnTo>
                    <a:pt x="57" y="139"/>
                  </a:lnTo>
                  <a:lnTo>
                    <a:pt x="58" y="139"/>
                  </a:lnTo>
                  <a:lnTo>
                    <a:pt x="60" y="139"/>
                  </a:lnTo>
                  <a:lnTo>
                    <a:pt x="63" y="139"/>
                  </a:lnTo>
                  <a:lnTo>
                    <a:pt x="65" y="139"/>
                  </a:lnTo>
                  <a:lnTo>
                    <a:pt x="69" y="139"/>
                  </a:lnTo>
                  <a:lnTo>
                    <a:pt x="72" y="139"/>
                  </a:lnTo>
                  <a:lnTo>
                    <a:pt x="76" y="139"/>
                  </a:lnTo>
                  <a:lnTo>
                    <a:pt x="79" y="139"/>
                  </a:lnTo>
                  <a:lnTo>
                    <a:pt x="83" y="139"/>
                  </a:lnTo>
                  <a:lnTo>
                    <a:pt x="86" y="139"/>
                  </a:lnTo>
                  <a:lnTo>
                    <a:pt x="89" y="139"/>
                  </a:lnTo>
                  <a:lnTo>
                    <a:pt x="91" y="139"/>
                  </a:lnTo>
                  <a:lnTo>
                    <a:pt x="93" y="139"/>
                  </a:lnTo>
                  <a:lnTo>
                    <a:pt x="94" y="139"/>
                  </a:lnTo>
                  <a:lnTo>
                    <a:pt x="95" y="139"/>
                  </a:lnTo>
                  <a:lnTo>
                    <a:pt x="95" y="140"/>
                  </a:lnTo>
                  <a:lnTo>
                    <a:pt x="95" y="141"/>
                  </a:lnTo>
                  <a:lnTo>
                    <a:pt x="95" y="143"/>
                  </a:lnTo>
                  <a:lnTo>
                    <a:pt x="95" y="144"/>
                  </a:lnTo>
                  <a:lnTo>
                    <a:pt x="95" y="146"/>
                  </a:lnTo>
                  <a:lnTo>
                    <a:pt x="95" y="148"/>
                  </a:lnTo>
                  <a:lnTo>
                    <a:pt x="95" y="149"/>
                  </a:lnTo>
                  <a:lnTo>
                    <a:pt x="97" y="149"/>
                  </a:lnTo>
                  <a:lnTo>
                    <a:pt x="99" y="149"/>
                  </a:lnTo>
                  <a:lnTo>
                    <a:pt x="100" y="149"/>
                  </a:lnTo>
                  <a:lnTo>
                    <a:pt x="102" y="147"/>
                  </a:lnTo>
                  <a:lnTo>
                    <a:pt x="103" y="147"/>
                  </a:lnTo>
                  <a:lnTo>
                    <a:pt x="105" y="145"/>
                  </a:lnTo>
                  <a:lnTo>
                    <a:pt x="106" y="145"/>
                  </a:lnTo>
                  <a:lnTo>
                    <a:pt x="108" y="143"/>
                  </a:lnTo>
                  <a:lnTo>
                    <a:pt x="110" y="141"/>
                  </a:lnTo>
                  <a:lnTo>
                    <a:pt x="110" y="139"/>
                  </a:lnTo>
                  <a:lnTo>
                    <a:pt x="112" y="138"/>
                  </a:lnTo>
                  <a:lnTo>
                    <a:pt x="112" y="136"/>
                  </a:lnTo>
                  <a:lnTo>
                    <a:pt x="114" y="134"/>
                  </a:lnTo>
                  <a:lnTo>
                    <a:pt x="116" y="132"/>
                  </a:lnTo>
                  <a:lnTo>
                    <a:pt x="118" y="130"/>
                  </a:lnTo>
                  <a:lnTo>
                    <a:pt x="118" y="129"/>
                  </a:lnTo>
                  <a:lnTo>
                    <a:pt x="118" y="126"/>
                  </a:lnTo>
                  <a:lnTo>
                    <a:pt x="118" y="123"/>
                  </a:lnTo>
                  <a:lnTo>
                    <a:pt x="120" y="119"/>
                  </a:lnTo>
                  <a:lnTo>
                    <a:pt x="120" y="116"/>
                  </a:lnTo>
                  <a:lnTo>
                    <a:pt x="120" y="112"/>
                  </a:lnTo>
                  <a:lnTo>
                    <a:pt x="121" y="108"/>
                  </a:lnTo>
                  <a:lnTo>
                    <a:pt x="123" y="103"/>
                  </a:lnTo>
                  <a:lnTo>
                    <a:pt x="124" y="100"/>
                  </a:lnTo>
                  <a:lnTo>
                    <a:pt x="125" y="96"/>
                  </a:lnTo>
                  <a:lnTo>
                    <a:pt x="128" y="94"/>
                  </a:lnTo>
                  <a:lnTo>
                    <a:pt x="132" y="90"/>
                  </a:lnTo>
                  <a:lnTo>
                    <a:pt x="137" y="88"/>
                  </a:lnTo>
                  <a:lnTo>
                    <a:pt x="143" y="86"/>
                  </a:lnTo>
                  <a:lnTo>
                    <a:pt x="149" y="86"/>
                  </a:lnTo>
                  <a:lnTo>
                    <a:pt x="158" y="85"/>
                  </a:lnTo>
                  <a:lnTo>
                    <a:pt x="156" y="85"/>
                  </a:lnTo>
                  <a:lnTo>
                    <a:pt x="154" y="85"/>
                  </a:lnTo>
                  <a:lnTo>
                    <a:pt x="152" y="84"/>
                  </a:lnTo>
                  <a:lnTo>
                    <a:pt x="148" y="84"/>
                  </a:lnTo>
                  <a:lnTo>
                    <a:pt x="147" y="84"/>
                  </a:lnTo>
                  <a:lnTo>
                    <a:pt x="144" y="84"/>
                  </a:lnTo>
                  <a:lnTo>
                    <a:pt x="142" y="82"/>
                  </a:lnTo>
                  <a:lnTo>
                    <a:pt x="139" y="82"/>
                  </a:lnTo>
                  <a:lnTo>
                    <a:pt x="137" y="82"/>
                  </a:lnTo>
                  <a:lnTo>
                    <a:pt x="134" y="82"/>
                  </a:lnTo>
                  <a:lnTo>
                    <a:pt x="132" y="81"/>
                  </a:lnTo>
                  <a:lnTo>
                    <a:pt x="130" y="81"/>
                  </a:lnTo>
                  <a:lnTo>
                    <a:pt x="128" y="80"/>
                  </a:lnTo>
                  <a:lnTo>
                    <a:pt x="128" y="79"/>
                  </a:lnTo>
                  <a:lnTo>
                    <a:pt x="122" y="84"/>
                  </a:lnTo>
                  <a:lnTo>
                    <a:pt x="118" y="89"/>
                  </a:lnTo>
                  <a:lnTo>
                    <a:pt x="114" y="92"/>
                  </a:lnTo>
                  <a:lnTo>
                    <a:pt x="112" y="95"/>
                  </a:lnTo>
                  <a:lnTo>
                    <a:pt x="109" y="99"/>
                  </a:lnTo>
                  <a:lnTo>
                    <a:pt x="108" y="101"/>
                  </a:lnTo>
                  <a:lnTo>
                    <a:pt x="106" y="103"/>
                  </a:lnTo>
                  <a:lnTo>
                    <a:pt x="106" y="105"/>
                  </a:lnTo>
                  <a:lnTo>
                    <a:pt x="105" y="107"/>
                  </a:lnTo>
                  <a:lnTo>
                    <a:pt x="105" y="109"/>
                  </a:lnTo>
                  <a:lnTo>
                    <a:pt x="105" y="111"/>
                  </a:lnTo>
                  <a:lnTo>
                    <a:pt x="105" y="113"/>
                  </a:lnTo>
                  <a:lnTo>
                    <a:pt x="104" y="116"/>
                  </a:lnTo>
                  <a:lnTo>
                    <a:pt x="104" y="118"/>
                  </a:lnTo>
                  <a:lnTo>
                    <a:pt x="104" y="121"/>
                  </a:lnTo>
                  <a:lnTo>
                    <a:pt x="104" y="123"/>
                  </a:lnTo>
                  <a:lnTo>
                    <a:pt x="102" y="125"/>
                  </a:lnTo>
                  <a:lnTo>
                    <a:pt x="100" y="126"/>
                  </a:lnTo>
                  <a:lnTo>
                    <a:pt x="99" y="127"/>
                  </a:lnTo>
                  <a:lnTo>
                    <a:pt x="97" y="127"/>
                  </a:lnTo>
                  <a:lnTo>
                    <a:pt x="94" y="127"/>
                  </a:lnTo>
                  <a:lnTo>
                    <a:pt x="93" y="127"/>
                  </a:lnTo>
                  <a:lnTo>
                    <a:pt x="91" y="127"/>
                  </a:lnTo>
                  <a:lnTo>
                    <a:pt x="89" y="127"/>
                  </a:lnTo>
                  <a:lnTo>
                    <a:pt x="86" y="127"/>
                  </a:lnTo>
                  <a:lnTo>
                    <a:pt x="84" y="127"/>
                  </a:lnTo>
                  <a:lnTo>
                    <a:pt x="83" y="127"/>
                  </a:lnTo>
                  <a:lnTo>
                    <a:pt x="81" y="127"/>
                  </a:lnTo>
                  <a:lnTo>
                    <a:pt x="80" y="127"/>
                  </a:lnTo>
                  <a:lnTo>
                    <a:pt x="79" y="127"/>
                  </a:lnTo>
                  <a:lnTo>
                    <a:pt x="78" y="127"/>
                  </a:lnTo>
                  <a:lnTo>
                    <a:pt x="78" y="126"/>
                  </a:lnTo>
                  <a:lnTo>
                    <a:pt x="76" y="126"/>
                  </a:lnTo>
                  <a:lnTo>
                    <a:pt x="76" y="124"/>
                  </a:lnTo>
                  <a:lnTo>
                    <a:pt x="76" y="123"/>
                  </a:lnTo>
                  <a:lnTo>
                    <a:pt x="76" y="120"/>
                  </a:lnTo>
                  <a:lnTo>
                    <a:pt x="76" y="117"/>
                  </a:lnTo>
                  <a:lnTo>
                    <a:pt x="76" y="114"/>
                  </a:lnTo>
                  <a:lnTo>
                    <a:pt x="76" y="110"/>
                  </a:lnTo>
                  <a:lnTo>
                    <a:pt x="76" y="106"/>
                  </a:lnTo>
                  <a:lnTo>
                    <a:pt x="75" y="103"/>
                  </a:lnTo>
                  <a:lnTo>
                    <a:pt x="75" y="100"/>
                  </a:lnTo>
                  <a:lnTo>
                    <a:pt x="75" y="97"/>
                  </a:lnTo>
                  <a:lnTo>
                    <a:pt x="75" y="93"/>
                  </a:lnTo>
                  <a:lnTo>
                    <a:pt x="75" y="91"/>
                  </a:lnTo>
                  <a:lnTo>
                    <a:pt x="75" y="88"/>
                  </a:lnTo>
                  <a:lnTo>
                    <a:pt x="75" y="87"/>
                  </a:lnTo>
                  <a:lnTo>
                    <a:pt x="75" y="86"/>
                  </a:lnTo>
                  <a:lnTo>
                    <a:pt x="74" y="87"/>
                  </a:lnTo>
                  <a:lnTo>
                    <a:pt x="74" y="89"/>
                  </a:lnTo>
                  <a:lnTo>
                    <a:pt x="74" y="91"/>
                  </a:lnTo>
                  <a:lnTo>
                    <a:pt x="74" y="93"/>
                  </a:lnTo>
                  <a:lnTo>
                    <a:pt x="74" y="97"/>
                  </a:lnTo>
                  <a:lnTo>
                    <a:pt x="74" y="100"/>
                  </a:lnTo>
                  <a:lnTo>
                    <a:pt x="74" y="103"/>
                  </a:lnTo>
                  <a:lnTo>
                    <a:pt x="74" y="106"/>
                  </a:lnTo>
                  <a:lnTo>
                    <a:pt x="72" y="110"/>
                  </a:lnTo>
                  <a:lnTo>
                    <a:pt x="71" y="113"/>
                  </a:lnTo>
                  <a:lnTo>
                    <a:pt x="70" y="117"/>
                  </a:lnTo>
                  <a:lnTo>
                    <a:pt x="68" y="119"/>
                  </a:lnTo>
                  <a:lnTo>
                    <a:pt x="65" y="122"/>
                  </a:lnTo>
                  <a:lnTo>
                    <a:pt x="62" y="124"/>
                  </a:lnTo>
                  <a:lnTo>
                    <a:pt x="58" y="124"/>
                  </a:lnTo>
                  <a:lnTo>
                    <a:pt x="55" y="124"/>
                  </a:lnTo>
                  <a:lnTo>
                    <a:pt x="48" y="124"/>
                  </a:lnTo>
                  <a:lnTo>
                    <a:pt x="43" y="124"/>
                  </a:lnTo>
                  <a:lnTo>
                    <a:pt x="37" y="123"/>
                  </a:lnTo>
                  <a:lnTo>
                    <a:pt x="33" y="121"/>
                  </a:lnTo>
                  <a:lnTo>
                    <a:pt x="29" y="120"/>
                  </a:lnTo>
                  <a:lnTo>
                    <a:pt x="25" y="119"/>
                  </a:lnTo>
                  <a:lnTo>
                    <a:pt x="21" y="117"/>
                  </a:lnTo>
                  <a:lnTo>
                    <a:pt x="19" y="113"/>
                  </a:lnTo>
                  <a:lnTo>
                    <a:pt x="16" y="111"/>
                  </a:lnTo>
                  <a:lnTo>
                    <a:pt x="14" y="108"/>
                  </a:lnTo>
                  <a:lnTo>
                    <a:pt x="12" y="107"/>
                  </a:lnTo>
                  <a:lnTo>
                    <a:pt x="11" y="103"/>
                  </a:lnTo>
                  <a:lnTo>
                    <a:pt x="9" y="101"/>
                  </a:lnTo>
                  <a:lnTo>
                    <a:pt x="8" y="98"/>
                  </a:lnTo>
                  <a:lnTo>
                    <a:pt x="8" y="94"/>
                  </a:lnTo>
                  <a:lnTo>
                    <a:pt x="8" y="91"/>
                  </a:lnTo>
                  <a:lnTo>
                    <a:pt x="8" y="87"/>
                  </a:lnTo>
                  <a:lnTo>
                    <a:pt x="8" y="84"/>
                  </a:lnTo>
                  <a:lnTo>
                    <a:pt x="8" y="81"/>
                  </a:lnTo>
                  <a:lnTo>
                    <a:pt x="10" y="77"/>
                  </a:lnTo>
                  <a:lnTo>
                    <a:pt x="11" y="75"/>
                  </a:lnTo>
                  <a:lnTo>
                    <a:pt x="13" y="73"/>
                  </a:lnTo>
                  <a:lnTo>
                    <a:pt x="15" y="71"/>
                  </a:lnTo>
                  <a:lnTo>
                    <a:pt x="17" y="69"/>
                  </a:lnTo>
                  <a:lnTo>
                    <a:pt x="19" y="69"/>
                  </a:lnTo>
                  <a:lnTo>
                    <a:pt x="21" y="68"/>
                  </a:lnTo>
                  <a:lnTo>
                    <a:pt x="22" y="68"/>
                  </a:lnTo>
                  <a:lnTo>
                    <a:pt x="25" y="66"/>
                  </a:lnTo>
                  <a:lnTo>
                    <a:pt x="27" y="66"/>
                  </a:lnTo>
                  <a:lnTo>
                    <a:pt x="29" y="66"/>
                  </a:lnTo>
                  <a:lnTo>
                    <a:pt x="31" y="66"/>
                  </a:lnTo>
                  <a:lnTo>
                    <a:pt x="34" y="64"/>
                  </a:lnTo>
                  <a:lnTo>
                    <a:pt x="36" y="65"/>
                  </a:lnTo>
                  <a:lnTo>
                    <a:pt x="38" y="65"/>
                  </a:lnTo>
                  <a:lnTo>
                    <a:pt x="41" y="66"/>
                  </a:lnTo>
                  <a:lnTo>
                    <a:pt x="45" y="66"/>
                  </a:lnTo>
                  <a:lnTo>
                    <a:pt x="49" y="67"/>
                  </a:lnTo>
                  <a:lnTo>
                    <a:pt x="52" y="67"/>
                  </a:lnTo>
                  <a:lnTo>
                    <a:pt x="56" y="69"/>
                  </a:lnTo>
                  <a:lnTo>
                    <a:pt x="61" y="69"/>
                  </a:lnTo>
                  <a:lnTo>
                    <a:pt x="64" y="71"/>
                  </a:lnTo>
                  <a:lnTo>
                    <a:pt x="68" y="72"/>
                  </a:lnTo>
                  <a:lnTo>
                    <a:pt x="71" y="74"/>
                  </a:lnTo>
                  <a:lnTo>
                    <a:pt x="74" y="74"/>
                  </a:lnTo>
                  <a:lnTo>
                    <a:pt x="76" y="76"/>
                  </a:lnTo>
                  <a:lnTo>
                    <a:pt x="79" y="76"/>
                  </a:lnTo>
                  <a:lnTo>
                    <a:pt x="80" y="77"/>
                  </a:lnTo>
                  <a:lnTo>
                    <a:pt x="81" y="77"/>
                  </a:lnTo>
                  <a:lnTo>
                    <a:pt x="80" y="77"/>
                  </a:lnTo>
                  <a:lnTo>
                    <a:pt x="80" y="76"/>
                  </a:lnTo>
                  <a:lnTo>
                    <a:pt x="80" y="74"/>
                  </a:lnTo>
                  <a:lnTo>
                    <a:pt x="80" y="72"/>
                  </a:lnTo>
                  <a:lnTo>
                    <a:pt x="80" y="71"/>
                  </a:lnTo>
                  <a:lnTo>
                    <a:pt x="80" y="69"/>
                  </a:lnTo>
                  <a:lnTo>
                    <a:pt x="80" y="68"/>
                  </a:lnTo>
                  <a:lnTo>
                    <a:pt x="81" y="66"/>
                  </a:lnTo>
                  <a:lnTo>
                    <a:pt x="77" y="66"/>
                  </a:lnTo>
                  <a:lnTo>
                    <a:pt x="74" y="66"/>
                  </a:lnTo>
                  <a:lnTo>
                    <a:pt x="71" y="66"/>
                  </a:lnTo>
                  <a:lnTo>
                    <a:pt x="68" y="65"/>
                  </a:lnTo>
                  <a:lnTo>
                    <a:pt x="63" y="65"/>
                  </a:lnTo>
                  <a:lnTo>
                    <a:pt x="59" y="63"/>
                  </a:lnTo>
                  <a:lnTo>
                    <a:pt x="56" y="63"/>
                  </a:lnTo>
                  <a:lnTo>
                    <a:pt x="52" y="62"/>
                  </a:lnTo>
                  <a:lnTo>
                    <a:pt x="48" y="62"/>
                  </a:lnTo>
                  <a:lnTo>
                    <a:pt x="44" y="60"/>
                  </a:lnTo>
                  <a:lnTo>
                    <a:pt x="40" y="60"/>
                  </a:lnTo>
                  <a:lnTo>
                    <a:pt x="37" y="58"/>
                  </a:lnTo>
                  <a:lnTo>
                    <a:pt x="33" y="58"/>
                  </a:lnTo>
                  <a:lnTo>
                    <a:pt x="30" y="56"/>
                  </a:lnTo>
                  <a:lnTo>
                    <a:pt x="28" y="55"/>
                  </a:lnTo>
                  <a:lnTo>
                    <a:pt x="26" y="53"/>
                  </a:lnTo>
                  <a:lnTo>
                    <a:pt x="24" y="53"/>
                  </a:lnTo>
                  <a:lnTo>
                    <a:pt x="23" y="52"/>
                  </a:lnTo>
                  <a:lnTo>
                    <a:pt x="21" y="50"/>
                  </a:lnTo>
                  <a:lnTo>
                    <a:pt x="21" y="48"/>
                  </a:lnTo>
                  <a:lnTo>
                    <a:pt x="19" y="46"/>
                  </a:lnTo>
                  <a:lnTo>
                    <a:pt x="18" y="43"/>
                  </a:lnTo>
                  <a:lnTo>
                    <a:pt x="17" y="41"/>
                  </a:lnTo>
                  <a:lnTo>
                    <a:pt x="17" y="37"/>
                  </a:lnTo>
                  <a:lnTo>
                    <a:pt x="16" y="35"/>
                  </a:lnTo>
                  <a:lnTo>
                    <a:pt x="16" y="32"/>
                  </a:lnTo>
                  <a:lnTo>
                    <a:pt x="16" y="29"/>
                  </a:lnTo>
                  <a:lnTo>
                    <a:pt x="17" y="25"/>
                  </a:lnTo>
                  <a:lnTo>
                    <a:pt x="17" y="24"/>
                  </a:lnTo>
                  <a:lnTo>
                    <a:pt x="19" y="20"/>
                  </a:lnTo>
                  <a:lnTo>
                    <a:pt x="22" y="19"/>
                  </a:lnTo>
                  <a:lnTo>
                    <a:pt x="26" y="16"/>
                  </a:lnTo>
                  <a:lnTo>
                    <a:pt x="30" y="16"/>
                  </a:lnTo>
                  <a:lnTo>
                    <a:pt x="34" y="15"/>
                  </a:lnTo>
                  <a:lnTo>
                    <a:pt x="37" y="16"/>
                  </a:lnTo>
                  <a:lnTo>
                    <a:pt x="40" y="16"/>
                  </a:lnTo>
                  <a:lnTo>
                    <a:pt x="42" y="18"/>
                  </a:lnTo>
                  <a:lnTo>
                    <a:pt x="45" y="20"/>
                  </a:lnTo>
                  <a:lnTo>
                    <a:pt x="47" y="22"/>
                  </a:lnTo>
                  <a:lnTo>
                    <a:pt x="49" y="24"/>
                  </a:lnTo>
                  <a:lnTo>
                    <a:pt x="49" y="28"/>
                  </a:lnTo>
                  <a:lnTo>
                    <a:pt x="49" y="30"/>
                  </a:lnTo>
                  <a:lnTo>
                    <a:pt x="48" y="32"/>
                  </a:lnTo>
                  <a:lnTo>
                    <a:pt x="48" y="34"/>
                  </a:lnTo>
                  <a:lnTo>
                    <a:pt x="46" y="36"/>
                  </a:lnTo>
                  <a:lnTo>
                    <a:pt x="45" y="38"/>
                  </a:lnTo>
                  <a:lnTo>
                    <a:pt x="41" y="40"/>
                  </a:lnTo>
                  <a:lnTo>
                    <a:pt x="39" y="40"/>
                  </a:lnTo>
                  <a:lnTo>
                    <a:pt x="37" y="40"/>
                  </a:lnTo>
                  <a:lnTo>
                    <a:pt x="36" y="40"/>
                  </a:lnTo>
                  <a:lnTo>
                    <a:pt x="36" y="39"/>
                  </a:lnTo>
                  <a:lnTo>
                    <a:pt x="34" y="39"/>
                  </a:lnTo>
                  <a:lnTo>
                    <a:pt x="34" y="37"/>
                  </a:lnTo>
                  <a:lnTo>
                    <a:pt x="33" y="36"/>
                  </a:lnTo>
                  <a:lnTo>
                    <a:pt x="33" y="34"/>
                  </a:lnTo>
                  <a:lnTo>
                    <a:pt x="32" y="34"/>
                  </a:lnTo>
                  <a:lnTo>
                    <a:pt x="32" y="32"/>
                  </a:lnTo>
                  <a:lnTo>
                    <a:pt x="32" y="31"/>
                  </a:lnTo>
                  <a:lnTo>
                    <a:pt x="32" y="30"/>
                  </a:lnTo>
                  <a:lnTo>
                    <a:pt x="32" y="28"/>
                  </a:lnTo>
                  <a:lnTo>
                    <a:pt x="30" y="30"/>
                  </a:lnTo>
                  <a:lnTo>
                    <a:pt x="29" y="31"/>
                  </a:lnTo>
                  <a:lnTo>
                    <a:pt x="27" y="33"/>
                  </a:lnTo>
                  <a:lnTo>
                    <a:pt x="27" y="35"/>
                  </a:lnTo>
                  <a:lnTo>
                    <a:pt x="27" y="36"/>
                  </a:lnTo>
                  <a:lnTo>
                    <a:pt x="25" y="38"/>
                  </a:lnTo>
                  <a:lnTo>
                    <a:pt x="25" y="40"/>
                  </a:lnTo>
                  <a:lnTo>
                    <a:pt x="25" y="42"/>
                  </a:lnTo>
                  <a:lnTo>
                    <a:pt x="25" y="44"/>
                  </a:lnTo>
                  <a:lnTo>
                    <a:pt x="26" y="44"/>
                  </a:lnTo>
                  <a:lnTo>
                    <a:pt x="28" y="46"/>
                  </a:lnTo>
                  <a:lnTo>
                    <a:pt x="32" y="47"/>
                  </a:lnTo>
                  <a:lnTo>
                    <a:pt x="35" y="49"/>
                  </a:lnTo>
                  <a:lnTo>
                    <a:pt x="39" y="49"/>
                  </a:lnTo>
                  <a:lnTo>
                    <a:pt x="42" y="50"/>
                  </a:lnTo>
                  <a:lnTo>
                    <a:pt x="46" y="51"/>
                  </a:lnTo>
                  <a:lnTo>
                    <a:pt x="49" y="52"/>
                  </a:lnTo>
                  <a:lnTo>
                    <a:pt x="54" y="52"/>
                  </a:lnTo>
                  <a:lnTo>
                    <a:pt x="55" y="54"/>
                  </a:lnTo>
                  <a:lnTo>
                    <a:pt x="59" y="55"/>
                  </a:lnTo>
                  <a:lnTo>
                    <a:pt x="61" y="55"/>
                  </a:lnTo>
                  <a:lnTo>
                    <a:pt x="64" y="55"/>
                  </a:lnTo>
                  <a:lnTo>
                    <a:pt x="66" y="55"/>
                  </a:lnTo>
                  <a:lnTo>
                    <a:pt x="66" y="54"/>
                  </a:lnTo>
                  <a:lnTo>
                    <a:pt x="66" y="52"/>
                  </a:lnTo>
                  <a:lnTo>
                    <a:pt x="64" y="52"/>
                  </a:lnTo>
                  <a:lnTo>
                    <a:pt x="63" y="52"/>
                  </a:lnTo>
                  <a:lnTo>
                    <a:pt x="63" y="51"/>
                  </a:lnTo>
                  <a:lnTo>
                    <a:pt x="61" y="50"/>
                  </a:lnTo>
                  <a:lnTo>
                    <a:pt x="61" y="49"/>
                  </a:lnTo>
                  <a:lnTo>
                    <a:pt x="61" y="47"/>
                  </a:lnTo>
                  <a:lnTo>
                    <a:pt x="61" y="45"/>
                  </a:lnTo>
                  <a:lnTo>
                    <a:pt x="59" y="43"/>
                  </a:lnTo>
                  <a:lnTo>
                    <a:pt x="59" y="41"/>
                  </a:lnTo>
                  <a:lnTo>
                    <a:pt x="58" y="40"/>
                  </a:lnTo>
                  <a:lnTo>
                    <a:pt x="58" y="36"/>
                  </a:lnTo>
                  <a:lnTo>
                    <a:pt x="58" y="33"/>
                  </a:lnTo>
                  <a:lnTo>
                    <a:pt x="58" y="30"/>
                  </a:lnTo>
                  <a:lnTo>
                    <a:pt x="58" y="26"/>
                  </a:lnTo>
                  <a:lnTo>
                    <a:pt x="59" y="20"/>
                  </a:lnTo>
                  <a:lnTo>
                    <a:pt x="59" y="19"/>
                  </a:lnTo>
                  <a:lnTo>
                    <a:pt x="61" y="17"/>
                  </a:lnTo>
                  <a:lnTo>
                    <a:pt x="61" y="15"/>
                  </a:lnTo>
                  <a:lnTo>
                    <a:pt x="62" y="13"/>
                  </a:lnTo>
                  <a:lnTo>
                    <a:pt x="62" y="12"/>
                  </a:lnTo>
                  <a:lnTo>
                    <a:pt x="64" y="10"/>
                  </a:lnTo>
                  <a:lnTo>
                    <a:pt x="64" y="9"/>
                  </a:lnTo>
                  <a:lnTo>
                    <a:pt x="66" y="7"/>
                  </a:lnTo>
                  <a:lnTo>
                    <a:pt x="66" y="5"/>
                  </a:lnTo>
                  <a:lnTo>
                    <a:pt x="68" y="3"/>
                  </a:lnTo>
                  <a:lnTo>
                    <a:pt x="69" y="1"/>
                  </a:lnTo>
                  <a:lnTo>
                    <a:pt x="70" y="0"/>
                  </a:lnTo>
                </a:path>
              </a:pathLst>
            </a:custGeom>
            <a:solidFill>
              <a:srgbClr val="F8F8F8"/>
            </a:solidFill>
            <a:ln w="6350">
              <a:solidFill>
                <a:srgbClr val="DDDDDD"/>
              </a:solidFill>
              <a:round/>
              <a:headEnd/>
              <a:tailEnd/>
            </a:ln>
          </p:spPr>
          <p:txBody>
            <a:bodyPr/>
            <a:lstStyle/>
            <a:p>
              <a:endParaRPr lang="it-IT"/>
            </a:p>
          </p:txBody>
        </p:sp>
        <p:sp>
          <p:nvSpPr>
            <p:cNvPr id="17482" name="Freeform 72"/>
            <p:cNvSpPr>
              <a:spLocks/>
            </p:cNvSpPr>
            <p:nvPr/>
          </p:nvSpPr>
          <p:spPr bwMode="auto">
            <a:xfrm>
              <a:off x="4527" y="1465"/>
              <a:ext cx="324" cy="105"/>
            </a:xfrm>
            <a:custGeom>
              <a:avLst/>
              <a:gdLst>
                <a:gd name="T0" fmla="*/ 8 w 164"/>
                <a:gd name="T1" fmla="*/ 6 h 114"/>
                <a:gd name="T2" fmla="*/ 55 w 164"/>
                <a:gd name="T3" fmla="*/ 6 h 114"/>
                <a:gd name="T4" fmla="*/ 109 w 164"/>
                <a:gd name="T5" fmla="*/ 4 h 114"/>
                <a:gd name="T6" fmla="*/ 140 w 164"/>
                <a:gd name="T7" fmla="*/ 1 h 114"/>
                <a:gd name="T8" fmla="*/ 332 w 164"/>
                <a:gd name="T9" fmla="*/ 9 h 114"/>
                <a:gd name="T10" fmla="*/ 524 w 164"/>
                <a:gd name="T11" fmla="*/ 15 h 114"/>
                <a:gd name="T12" fmla="*/ 632 w 164"/>
                <a:gd name="T13" fmla="*/ 16 h 114"/>
                <a:gd name="T14" fmla="*/ 688 w 164"/>
                <a:gd name="T15" fmla="*/ 16 h 114"/>
                <a:gd name="T16" fmla="*/ 664 w 164"/>
                <a:gd name="T17" fmla="*/ 30 h 114"/>
                <a:gd name="T18" fmla="*/ 664 w 164"/>
                <a:gd name="T19" fmla="*/ 53 h 114"/>
                <a:gd name="T20" fmla="*/ 719 w 164"/>
                <a:gd name="T21" fmla="*/ 73 h 114"/>
                <a:gd name="T22" fmla="*/ 780 w 164"/>
                <a:gd name="T23" fmla="*/ 84 h 114"/>
                <a:gd name="T24" fmla="*/ 824 w 164"/>
                <a:gd name="T25" fmla="*/ 82 h 114"/>
                <a:gd name="T26" fmla="*/ 840 w 164"/>
                <a:gd name="T27" fmla="*/ 69 h 114"/>
                <a:gd name="T28" fmla="*/ 885 w 164"/>
                <a:gd name="T29" fmla="*/ 53 h 114"/>
                <a:gd name="T30" fmla="*/ 1012 w 164"/>
                <a:gd name="T31" fmla="*/ 41 h 114"/>
                <a:gd name="T32" fmla="*/ 1073 w 164"/>
                <a:gd name="T33" fmla="*/ 37 h 114"/>
                <a:gd name="T34" fmla="*/ 1081 w 164"/>
                <a:gd name="T35" fmla="*/ 28 h 114"/>
                <a:gd name="T36" fmla="*/ 1096 w 164"/>
                <a:gd name="T37" fmla="*/ 19 h 114"/>
                <a:gd name="T38" fmla="*/ 1108 w 164"/>
                <a:gd name="T39" fmla="*/ 14 h 114"/>
                <a:gd name="T40" fmla="*/ 1124 w 164"/>
                <a:gd name="T41" fmla="*/ 34 h 114"/>
                <a:gd name="T42" fmla="*/ 1179 w 164"/>
                <a:gd name="T43" fmla="*/ 57 h 114"/>
                <a:gd name="T44" fmla="*/ 1217 w 164"/>
                <a:gd name="T45" fmla="*/ 75 h 114"/>
                <a:gd name="T46" fmla="*/ 1249 w 164"/>
                <a:gd name="T47" fmla="*/ 83 h 114"/>
                <a:gd name="T48" fmla="*/ 1201 w 164"/>
                <a:gd name="T49" fmla="*/ 85 h 114"/>
                <a:gd name="T50" fmla="*/ 1108 w 164"/>
                <a:gd name="T51" fmla="*/ 87 h 114"/>
                <a:gd name="T52" fmla="*/ 988 w 164"/>
                <a:gd name="T53" fmla="*/ 88 h 114"/>
                <a:gd name="T54" fmla="*/ 840 w 164"/>
                <a:gd name="T55" fmla="*/ 88 h 114"/>
                <a:gd name="T56" fmla="*/ 780 w 164"/>
                <a:gd name="T57" fmla="*/ 88 h 114"/>
                <a:gd name="T58" fmla="*/ 719 w 164"/>
                <a:gd name="T59" fmla="*/ 84 h 114"/>
                <a:gd name="T60" fmla="*/ 624 w 164"/>
                <a:gd name="T61" fmla="*/ 79 h 114"/>
                <a:gd name="T62" fmla="*/ 561 w 164"/>
                <a:gd name="T63" fmla="*/ 74 h 114"/>
                <a:gd name="T64" fmla="*/ 516 w 164"/>
                <a:gd name="T65" fmla="*/ 70 h 114"/>
                <a:gd name="T66" fmla="*/ 492 w 164"/>
                <a:gd name="T67" fmla="*/ 64 h 114"/>
                <a:gd name="T68" fmla="*/ 448 w 164"/>
                <a:gd name="T69" fmla="*/ 61 h 114"/>
                <a:gd name="T70" fmla="*/ 417 w 164"/>
                <a:gd name="T71" fmla="*/ 59 h 114"/>
                <a:gd name="T72" fmla="*/ 379 w 164"/>
                <a:gd name="T73" fmla="*/ 59 h 114"/>
                <a:gd name="T74" fmla="*/ 332 w 164"/>
                <a:gd name="T75" fmla="*/ 54 h 114"/>
                <a:gd name="T76" fmla="*/ 277 w 164"/>
                <a:gd name="T77" fmla="*/ 49 h 114"/>
                <a:gd name="T78" fmla="*/ 253 w 164"/>
                <a:gd name="T79" fmla="*/ 45 h 114"/>
                <a:gd name="T80" fmla="*/ 269 w 164"/>
                <a:gd name="T81" fmla="*/ 43 h 114"/>
                <a:gd name="T82" fmla="*/ 316 w 164"/>
                <a:gd name="T83" fmla="*/ 42 h 114"/>
                <a:gd name="T84" fmla="*/ 379 w 164"/>
                <a:gd name="T85" fmla="*/ 41 h 114"/>
                <a:gd name="T86" fmla="*/ 417 w 164"/>
                <a:gd name="T87" fmla="*/ 41 h 114"/>
                <a:gd name="T88" fmla="*/ 379 w 164"/>
                <a:gd name="T89" fmla="*/ 25 h 114"/>
                <a:gd name="T90" fmla="*/ 277 w 164"/>
                <a:gd name="T91" fmla="*/ 15 h 114"/>
                <a:gd name="T92" fmla="*/ 140 w 164"/>
                <a:gd name="T93" fmla="*/ 13 h 114"/>
                <a:gd name="T94" fmla="*/ 24 w 164"/>
                <a:gd name="T95" fmla="*/ 7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0" y="8"/>
                  </a:moveTo>
                  <a:lnTo>
                    <a:pt x="0" y="8"/>
                  </a:lnTo>
                  <a:lnTo>
                    <a:pt x="1" y="8"/>
                  </a:lnTo>
                  <a:lnTo>
                    <a:pt x="3" y="7"/>
                  </a:lnTo>
                  <a:lnTo>
                    <a:pt x="4" y="7"/>
                  </a:lnTo>
                  <a:lnTo>
                    <a:pt x="5" y="6"/>
                  </a:lnTo>
                  <a:lnTo>
                    <a:pt x="7" y="6"/>
                  </a:lnTo>
                  <a:lnTo>
                    <a:pt x="9" y="4"/>
                  </a:lnTo>
                  <a:lnTo>
                    <a:pt x="10" y="4"/>
                  </a:lnTo>
                  <a:lnTo>
                    <a:pt x="12" y="4"/>
                  </a:lnTo>
                  <a:lnTo>
                    <a:pt x="14" y="4"/>
                  </a:lnTo>
                  <a:lnTo>
                    <a:pt x="16" y="2"/>
                  </a:lnTo>
                  <a:lnTo>
                    <a:pt x="17" y="1"/>
                  </a:lnTo>
                  <a:lnTo>
                    <a:pt x="18" y="1"/>
                  </a:lnTo>
                  <a:lnTo>
                    <a:pt x="19" y="0"/>
                  </a:lnTo>
                  <a:lnTo>
                    <a:pt x="27" y="5"/>
                  </a:lnTo>
                  <a:lnTo>
                    <a:pt x="36" y="9"/>
                  </a:lnTo>
                  <a:lnTo>
                    <a:pt x="43" y="12"/>
                  </a:lnTo>
                  <a:lnTo>
                    <a:pt x="51" y="13"/>
                  </a:lnTo>
                  <a:lnTo>
                    <a:pt x="56" y="16"/>
                  </a:lnTo>
                  <a:lnTo>
                    <a:pt x="63" y="17"/>
                  </a:lnTo>
                  <a:lnTo>
                    <a:pt x="68" y="18"/>
                  </a:lnTo>
                  <a:lnTo>
                    <a:pt x="73" y="18"/>
                  </a:lnTo>
                  <a:lnTo>
                    <a:pt x="76" y="19"/>
                  </a:lnTo>
                  <a:lnTo>
                    <a:pt x="80" y="19"/>
                  </a:lnTo>
                  <a:lnTo>
                    <a:pt x="82" y="19"/>
                  </a:lnTo>
                  <a:lnTo>
                    <a:pt x="85" y="19"/>
                  </a:lnTo>
                  <a:lnTo>
                    <a:pt x="86" y="19"/>
                  </a:lnTo>
                  <a:lnTo>
                    <a:pt x="88" y="19"/>
                  </a:lnTo>
                  <a:lnTo>
                    <a:pt x="89" y="19"/>
                  </a:lnTo>
                  <a:lnTo>
                    <a:pt x="90" y="18"/>
                  </a:lnTo>
                  <a:lnTo>
                    <a:pt x="88" y="26"/>
                  </a:lnTo>
                  <a:lnTo>
                    <a:pt x="87" y="32"/>
                  </a:lnTo>
                  <a:lnTo>
                    <a:pt x="86" y="39"/>
                  </a:lnTo>
                  <a:lnTo>
                    <a:pt x="86" y="45"/>
                  </a:lnTo>
                  <a:lnTo>
                    <a:pt x="86" y="52"/>
                  </a:lnTo>
                  <a:lnTo>
                    <a:pt x="86" y="60"/>
                  </a:lnTo>
                  <a:lnTo>
                    <a:pt x="86" y="67"/>
                  </a:lnTo>
                  <a:lnTo>
                    <a:pt x="88" y="73"/>
                  </a:lnTo>
                  <a:lnTo>
                    <a:pt x="89" y="80"/>
                  </a:lnTo>
                  <a:lnTo>
                    <a:pt x="91" y="87"/>
                  </a:lnTo>
                  <a:lnTo>
                    <a:pt x="93" y="93"/>
                  </a:lnTo>
                  <a:lnTo>
                    <a:pt x="94" y="98"/>
                  </a:lnTo>
                  <a:lnTo>
                    <a:pt x="96" y="102"/>
                  </a:lnTo>
                  <a:lnTo>
                    <a:pt x="99" y="105"/>
                  </a:lnTo>
                  <a:lnTo>
                    <a:pt x="101" y="108"/>
                  </a:lnTo>
                  <a:lnTo>
                    <a:pt x="105" y="108"/>
                  </a:lnTo>
                  <a:lnTo>
                    <a:pt x="105" y="109"/>
                  </a:lnTo>
                  <a:lnTo>
                    <a:pt x="107" y="107"/>
                  </a:lnTo>
                  <a:lnTo>
                    <a:pt x="107" y="105"/>
                  </a:lnTo>
                  <a:lnTo>
                    <a:pt x="108" y="102"/>
                  </a:lnTo>
                  <a:lnTo>
                    <a:pt x="108" y="98"/>
                  </a:lnTo>
                  <a:lnTo>
                    <a:pt x="109" y="94"/>
                  </a:lnTo>
                  <a:lnTo>
                    <a:pt x="109" y="88"/>
                  </a:lnTo>
                  <a:lnTo>
                    <a:pt x="110" y="83"/>
                  </a:lnTo>
                  <a:lnTo>
                    <a:pt x="111" y="79"/>
                  </a:lnTo>
                  <a:lnTo>
                    <a:pt x="113" y="73"/>
                  </a:lnTo>
                  <a:lnTo>
                    <a:pt x="115" y="68"/>
                  </a:lnTo>
                  <a:lnTo>
                    <a:pt x="118" y="63"/>
                  </a:lnTo>
                  <a:lnTo>
                    <a:pt x="121" y="60"/>
                  </a:lnTo>
                  <a:lnTo>
                    <a:pt x="126" y="55"/>
                  </a:lnTo>
                  <a:lnTo>
                    <a:pt x="131" y="52"/>
                  </a:lnTo>
                  <a:lnTo>
                    <a:pt x="139" y="49"/>
                  </a:lnTo>
                  <a:lnTo>
                    <a:pt x="139" y="47"/>
                  </a:lnTo>
                  <a:lnTo>
                    <a:pt x="140" y="45"/>
                  </a:lnTo>
                  <a:lnTo>
                    <a:pt x="140" y="43"/>
                  </a:lnTo>
                  <a:lnTo>
                    <a:pt x="140" y="39"/>
                  </a:lnTo>
                  <a:lnTo>
                    <a:pt x="140" y="36"/>
                  </a:lnTo>
                  <a:lnTo>
                    <a:pt x="142" y="33"/>
                  </a:lnTo>
                  <a:lnTo>
                    <a:pt x="142" y="31"/>
                  </a:lnTo>
                  <a:lnTo>
                    <a:pt x="142" y="28"/>
                  </a:lnTo>
                  <a:lnTo>
                    <a:pt x="142" y="25"/>
                  </a:lnTo>
                  <a:lnTo>
                    <a:pt x="143" y="21"/>
                  </a:lnTo>
                  <a:lnTo>
                    <a:pt x="143" y="20"/>
                  </a:lnTo>
                  <a:lnTo>
                    <a:pt x="144" y="18"/>
                  </a:lnTo>
                  <a:lnTo>
                    <a:pt x="144" y="17"/>
                  </a:lnTo>
                  <a:lnTo>
                    <a:pt x="145" y="16"/>
                  </a:lnTo>
                  <a:lnTo>
                    <a:pt x="145" y="25"/>
                  </a:lnTo>
                  <a:lnTo>
                    <a:pt x="146" y="34"/>
                  </a:lnTo>
                  <a:lnTo>
                    <a:pt x="146" y="43"/>
                  </a:lnTo>
                  <a:lnTo>
                    <a:pt x="148" y="51"/>
                  </a:lnTo>
                  <a:lnTo>
                    <a:pt x="149" y="59"/>
                  </a:lnTo>
                  <a:lnTo>
                    <a:pt x="151" y="66"/>
                  </a:lnTo>
                  <a:lnTo>
                    <a:pt x="153" y="73"/>
                  </a:lnTo>
                  <a:lnTo>
                    <a:pt x="155" y="79"/>
                  </a:lnTo>
                  <a:lnTo>
                    <a:pt x="155" y="86"/>
                  </a:lnTo>
                  <a:lnTo>
                    <a:pt x="156" y="91"/>
                  </a:lnTo>
                  <a:lnTo>
                    <a:pt x="158" y="96"/>
                  </a:lnTo>
                  <a:lnTo>
                    <a:pt x="160" y="100"/>
                  </a:lnTo>
                  <a:lnTo>
                    <a:pt x="160" y="103"/>
                  </a:lnTo>
                  <a:lnTo>
                    <a:pt x="162" y="105"/>
                  </a:lnTo>
                  <a:lnTo>
                    <a:pt x="162" y="106"/>
                  </a:lnTo>
                  <a:lnTo>
                    <a:pt x="163" y="106"/>
                  </a:lnTo>
                  <a:lnTo>
                    <a:pt x="160" y="108"/>
                  </a:lnTo>
                  <a:lnTo>
                    <a:pt x="158" y="108"/>
                  </a:lnTo>
                  <a:lnTo>
                    <a:pt x="156" y="109"/>
                  </a:lnTo>
                  <a:lnTo>
                    <a:pt x="154" y="109"/>
                  </a:lnTo>
                  <a:lnTo>
                    <a:pt x="150" y="111"/>
                  </a:lnTo>
                  <a:lnTo>
                    <a:pt x="148" y="111"/>
                  </a:lnTo>
                  <a:lnTo>
                    <a:pt x="144" y="111"/>
                  </a:lnTo>
                  <a:lnTo>
                    <a:pt x="142" y="111"/>
                  </a:lnTo>
                  <a:lnTo>
                    <a:pt x="137" y="112"/>
                  </a:lnTo>
                  <a:lnTo>
                    <a:pt x="134" y="112"/>
                  </a:lnTo>
                  <a:lnTo>
                    <a:pt x="128" y="112"/>
                  </a:lnTo>
                  <a:lnTo>
                    <a:pt x="125" y="112"/>
                  </a:lnTo>
                  <a:lnTo>
                    <a:pt x="119" y="113"/>
                  </a:lnTo>
                  <a:lnTo>
                    <a:pt x="115" y="113"/>
                  </a:lnTo>
                  <a:lnTo>
                    <a:pt x="109" y="113"/>
                  </a:lnTo>
                  <a:lnTo>
                    <a:pt x="105" y="113"/>
                  </a:lnTo>
                  <a:lnTo>
                    <a:pt x="103" y="113"/>
                  </a:lnTo>
                  <a:lnTo>
                    <a:pt x="101" y="113"/>
                  </a:lnTo>
                  <a:lnTo>
                    <a:pt x="100" y="111"/>
                  </a:lnTo>
                  <a:lnTo>
                    <a:pt x="97" y="111"/>
                  </a:lnTo>
                  <a:lnTo>
                    <a:pt x="95" y="109"/>
                  </a:lnTo>
                  <a:lnTo>
                    <a:pt x="93" y="107"/>
                  </a:lnTo>
                  <a:lnTo>
                    <a:pt x="91" y="105"/>
                  </a:lnTo>
                  <a:lnTo>
                    <a:pt x="88" y="104"/>
                  </a:lnTo>
                  <a:lnTo>
                    <a:pt x="85" y="102"/>
                  </a:lnTo>
                  <a:lnTo>
                    <a:pt x="81" y="101"/>
                  </a:lnTo>
                  <a:lnTo>
                    <a:pt x="80" y="99"/>
                  </a:lnTo>
                  <a:lnTo>
                    <a:pt x="76" y="98"/>
                  </a:lnTo>
                  <a:lnTo>
                    <a:pt x="74" y="96"/>
                  </a:lnTo>
                  <a:lnTo>
                    <a:pt x="73" y="94"/>
                  </a:lnTo>
                  <a:lnTo>
                    <a:pt x="71" y="92"/>
                  </a:lnTo>
                  <a:lnTo>
                    <a:pt x="70" y="92"/>
                  </a:lnTo>
                  <a:lnTo>
                    <a:pt x="69" y="90"/>
                  </a:lnTo>
                  <a:lnTo>
                    <a:pt x="67" y="89"/>
                  </a:lnTo>
                  <a:lnTo>
                    <a:pt x="67" y="87"/>
                  </a:lnTo>
                  <a:lnTo>
                    <a:pt x="65" y="86"/>
                  </a:lnTo>
                  <a:lnTo>
                    <a:pt x="65" y="85"/>
                  </a:lnTo>
                  <a:lnTo>
                    <a:pt x="64" y="83"/>
                  </a:lnTo>
                  <a:lnTo>
                    <a:pt x="64" y="81"/>
                  </a:lnTo>
                  <a:lnTo>
                    <a:pt x="62" y="81"/>
                  </a:lnTo>
                  <a:lnTo>
                    <a:pt x="60" y="79"/>
                  </a:lnTo>
                  <a:lnTo>
                    <a:pt x="58" y="78"/>
                  </a:lnTo>
                  <a:lnTo>
                    <a:pt x="58" y="76"/>
                  </a:lnTo>
                  <a:lnTo>
                    <a:pt x="56" y="76"/>
                  </a:lnTo>
                  <a:lnTo>
                    <a:pt x="56" y="75"/>
                  </a:lnTo>
                  <a:lnTo>
                    <a:pt x="54" y="75"/>
                  </a:lnTo>
                  <a:lnTo>
                    <a:pt x="54" y="74"/>
                  </a:lnTo>
                  <a:lnTo>
                    <a:pt x="52" y="75"/>
                  </a:lnTo>
                  <a:lnTo>
                    <a:pt x="51" y="75"/>
                  </a:lnTo>
                  <a:lnTo>
                    <a:pt x="49" y="75"/>
                  </a:lnTo>
                  <a:lnTo>
                    <a:pt x="49" y="73"/>
                  </a:lnTo>
                  <a:lnTo>
                    <a:pt x="47" y="72"/>
                  </a:lnTo>
                  <a:lnTo>
                    <a:pt x="45" y="71"/>
                  </a:lnTo>
                  <a:lnTo>
                    <a:pt x="43" y="69"/>
                  </a:lnTo>
                  <a:lnTo>
                    <a:pt x="41" y="67"/>
                  </a:lnTo>
                  <a:lnTo>
                    <a:pt x="40" y="66"/>
                  </a:lnTo>
                  <a:lnTo>
                    <a:pt x="38" y="64"/>
                  </a:lnTo>
                  <a:lnTo>
                    <a:pt x="36" y="63"/>
                  </a:lnTo>
                  <a:lnTo>
                    <a:pt x="35" y="61"/>
                  </a:lnTo>
                  <a:lnTo>
                    <a:pt x="33" y="60"/>
                  </a:lnTo>
                  <a:lnTo>
                    <a:pt x="33" y="58"/>
                  </a:lnTo>
                  <a:lnTo>
                    <a:pt x="33" y="57"/>
                  </a:lnTo>
                  <a:lnTo>
                    <a:pt x="33" y="55"/>
                  </a:lnTo>
                  <a:lnTo>
                    <a:pt x="34" y="55"/>
                  </a:lnTo>
                  <a:lnTo>
                    <a:pt x="35" y="55"/>
                  </a:lnTo>
                  <a:lnTo>
                    <a:pt x="36" y="54"/>
                  </a:lnTo>
                  <a:lnTo>
                    <a:pt x="38" y="54"/>
                  </a:lnTo>
                  <a:lnTo>
                    <a:pt x="40" y="54"/>
                  </a:lnTo>
                  <a:lnTo>
                    <a:pt x="41" y="54"/>
                  </a:lnTo>
                  <a:lnTo>
                    <a:pt x="44" y="52"/>
                  </a:lnTo>
                  <a:lnTo>
                    <a:pt x="46" y="52"/>
                  </a:lnTo>
                  <a:lnTo>
                    <a:pt x="48" y="52"/>
                  </a:lnTo>
                  <a:lnTo>
                    <a:pt x="49" y="52"/>
                  </a:lnTo>
                  <a:lnTo>
                    <a:pt x="51" y="52"/>
                  </a:lnTo>
                  <a:lnTo>
                    <a:pt x="52" y="52"/>
                  </a:lnTo>
                  <a:lnTo>
                    <a:pt x="54" y="52"/>
                  </a:lnTo>
                  <a:lnTo>
                    <a:pt x="55" y="52"/>
                  </a:lnTo>
                  <a:lnTo>
                    <a:pt x="54" y="44"/>
                  </a:lnTo>
                  <a:lnTo>
                    <a:pt x="52" y="37"/>
                  </a:lnTo>
                  <a:lnTo>
                    <a:pt x="49" y="32"/>
                  </a:lnTo>
                  <a:lnTo>
                    <a:pt x="47" y="26"/>
                  </a:lnTo>
                  <a:lnTo>
                    <a:pt x="43" y="24"/>
                  </a:lnTo>
                  <a:lnTo>
                    <a:pt x="39" y="20"/>
                  </a:lnTo>
                  <a:lnTo>
                    <a:pt x="36" y="18"/>
                  </a:lnTo>
                  <a:lnTo>
                    <a:pt x="32" y="16"/>
                  </a:lnTo>
                  <a:lnTo>
                    <a:pt x="27" y="16"/>
                  </a:lnTo>
                  <a:lnTo>
                    <a:pt x="23" y="16"/>
                  </a:lnTo>
                  <a:lnTo>
                    <a:pt x="18" y="16"/>
                  </a:lnTo>
                  <a:lnTo>
                    <a:pt x="14" y="14"/>
                  </a:lnTo>
                  <a:lnTo>
                    <a:pt x="9" y="14"/>
                  </a:lnTo>
                  <a:lnTo>
                    <a:pt x="6" y="12"/>
                  </a:lnTo>
                  <a:lnTo>
                    <a:pt x="3" y="10"/>
                  </a:lnTo>
                  <a:lnTo>
                    <a:pt x="0" y="8"/>
                  </a:lnTo>
                </a:path>
              </a:pathLst>
            </a:custGeom>
            <a:solidFill>
              <a:srgbClr val="F8F8F8"/>
            </a:solidFill>
            <a:ln w="6350">
              <a:solidFill>
                <a:srgbClr val="DDDDDD"/>
              </a:solidFill>
              <a:round/>
              <a:headEnd/>
              <a:tailEnd/>
            </a:ln>
          </p:spPr>
          <p:txBody>
            <a:bodyPr/>
            <a:lstStyle/>
            <a:p>
              <a:endParaRPr lang="it-IT"/>
            </a:p>
          </p:txBody>
        </p:sp>
        <p:sp>
          <p:nvSpPr>
            <p:cNvPr id="17483" name="Freeform 73"/>
            <p:cNvSpPr>
              <a:spLocks/>
            </p:cNvSpPr>
            <p:nvPr/>
          </p:nvSpPr>
          <p:spPr bwMode="auto">
            <a:xfrm>
              <a:off x="4906" y="1464"/>
              <a:ext cx="324" cy="105"/>
            </a:xfrm>
            <a:custGeom>
              <a:avLst/>
              <a:gdLst>
                <a:gd name="T0" fmla="*/ 1233 w 164"/>
                <a:gd name="T1" fmla="*/ 6 h 114"/>
                <a:gd name="T2" fmla="*/ 1187 w 164"/>
                <a:gd name="T3" fmla="*/ 6 h 114"/>
                <a:gd name="T4" fmla="*/ 1132 w 164"/>
                <a:gd name="T5" fmla="*/ 4 h 114"/>
                <a:gd name="T6" fmla="*/ 1104 w 164"/>
                <a:gd name="T7" fmla="*/ 2 h 114"/>
                <a:gd name="T8" fmla="*/ 901 w 164"/>
                <a:gd name="T9" fmla="*/ 9 h 114"/>
                <a:gd name="T10" fmla="*/ 719 w 164"/>
                <a:gd name="T11" fmla="*/ 15 h 114"/>
                <a:gd name="T12" fmla="*/ 601 w 164"/>
                <a:gd name="T13" fmla="*/ 16 h 114"/>
                <a:gd name="T14" fmla="*/ 555 w 164"/>
                <a:gd name="T15" fmla="*/ 16 h 114"/>
                <a:gd name="T16" fmla="*/ 569 w 164"/>
                <a:gd name="T17" fmla="*/ 30 h 114"/>
                <a:gd name="T18" fmla="*/ 561 w 164"/>
                <a:gd name="T19" fmla="*/ 53 h 114"/>
                <a:gd name="T20" fmla="*/ 524 w 164"/>
                <a:gd name="T21" fmla="*/ 73 h 114"/>
                <a:gd name="T22" fmla="*/ 464 w 164"/>
                <a:gd name="T23" fmla="*/ 84 h 114"/>
                <a:gd name="T24" fmla="*/ 409 w 164"/>
                <a:gd name="T25" fmla="*/ 82 h 114"/>
                <a:gd name="T26" fmla="*/ 387 w 164"/>
                <a:gd name="T27" fmla="*/ 69 h 114"/>
                <a:gd name="T28" fmla="*/ 340 w 164"/>
                <a:gd name="T29" fmla="*/ 54 h 114"/>
                <a:gd name="T30" fmla="*/ 215 w 164"/>
                <a:gd name="T31" fmla="*/ 41 h 114"/>
                <a:gd name="T32" fmla="*/ 160 w 164"/>
                <a:gd name="T33" fmla="*/ 37 h 114"/>
                <a:gd name="T34" fmla="*/ 156 w 164"/>
                <a:gd name="T35" fmla="*/ 29 h 114"/>
                <a:gd name="T36" fmla="*/ 140 w 164"/>
                <a:gd name="T37" fmla="*/ 20 h 114"/>
                <a:gd name="T38" fmla="*/ 132 w 164"/>
                <a:gd name="T39" fmla="*/ 15 h 114"/>
                <a:gd name="T40" fmla="*/ 101 w 164"/>
                <a:gd name="T41" fmla="*/ 34 h 114"/>
                <a:gd name="T42" fmla="*/ 55 w 164"/>
                <a:gd name="T43" fmla="*/ 57 h 114"/>
                <a:gd name="T44" fmla="*/ 16 w 164"/>
                <a:gd name="T45" fmla="*/ 75 h 114"/>
                <a:gd name="T46" fmla="*/ 0 w 164"/>
                <a:gd name="T47" fmla="*/ 84 h 114"/>
                <a:gd name="T48" fmla="*/ 40 w 164"/>
                <a:gd name="T49" fmla="*/ 86 h 114"/>
                <a:gd name="T50" fmla="*/ 124 w 164"/>
                <a:gd name="T51" fmla="*/ 87 h 114"/>
                <a:gd name="T52" fmla="*/ 239 w 164"/>
                <a:gd name="T53" fmla="*/ 88 h 114"/>
                <a:gd name="T54" fmla="*/ 401 w 164"/>
                <a:gd name="T55" fmla="*/ 88 h 114"/>
                <a:gd name="T56" fmla="*/ 464 w 164"/>
                <a:gd name="T57" fmla="*/ 88 h 114"/>
                <a:gd name="T58" fmla="*/ 524 w 164"/>
                <a:gd name="T59" fmla="*/ 84 h 114"/>
                <a:gd name="T60" fmla="*/ 601 w 164"/>
                <a:gd name="T61" fmla="*/ 79 h 114"/>
                <a:gd name="T62" fmla="*/ 680 w 164"/>
                <a:gd name="T63" fmla="*/ 74 h 114"/>
                <a:gd name="T64" fmla="*/ 711 w 164"/>
                <a:gd name="T65" fmla="*/ 70 h 114"/>
                <a:gd name="T66" fmla="*/ 733 w 164"/>
                <a:gd name="T67" fmla="*/ 64 h 114"/>
                <a:gd name="T68" fmla="*/ 772 w 164"/>
                <a:gd name="T69" fmla="*/ 61 h 114"/>
                <a:gd name="T70" fmla="*/ 816 w 164"/>
                <a:gd name="T71" fmla="*/ 59 h 114"/>
                <a:gd name="T72" fmla="*/ 848 w 164"/>
                <a:gd name="T73" fmla="*/ 59 h 114"/>
                <a:gd name="T74" fmla="*/ 901 w 164"/>
                <a:gd name="T75" fmla="*/ 54 h 114"/>
                <a:gd name="T76" fmla="*/ 956 w 164"/>
                <a:gd name="T77" fmla="*/ 49 h 114"/>
                <a:gd name="T78" fmla="*/ 988 w 164"/>
                <a:gd name="T79" fmla="*/ 45 h 114"/>
                <a:gd name="T80" fmla="*/ 964 w 164"/>
                <a:gd name="T81" fmla="*/ 44 h 114"/>
                <a:gd name="T82" fmla="*/ 917 w 164"/>
                <a:gd name="T83" fmla="*/ 42 h 114"/>
                <a:gd name="T84" fmla="*/ 855 w 164"/>
                <a:gd name="T85" fmla="*/ 41 h 114"/>
                <a:gd name="T86" fmla="*/ 832 w 164"/>
                <a:gd name="T87" fmla="*/ 41 h 114"/>
                <a:gd name="T88" fmla="*/ 855 w 164"/>
                <a:gd name="T89" fmla="*/ 25 h 114"/>
                <a:gd name="T90" fmla="*/ 964 w 164"/>
                <a:gd name="T91" fmla="*/ 15 h 114"/>
                <a:gd name="T92" fmla="*/ 1089 w 164"/>
                <a:gd name="T93" fmla="*/ 12 h 114"/>
                <a:gd name="T94" fmla="*/ 1225 w 164"/>
                <a:gd name="T95" fmla="*/ 8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163" y="8"/>
                  </a:moveTo>
                  <a:lnTo>
                    <a:pt x="162" y="8"/>
                  </a:lnTo>
                  <a:lnTo>
                    <a:pt x="161" y="8"/>
                  </a:lnTo>
                  <a:lnTo>
                    <a:pt x="160" y="8"/>
                  </a:lnTo>
                  <a:lnTo>
                    <a:pt x="159" y="8"/>
                  </a:lnTo>
                  <a:lnTo>
                    <a:pt x="157" y="8"/>
                  </a:lnTo>
                  <a:lnTo>
                    <a:pt x="156" y="6"/>
                  </a:lnTo>
                  <a:lnTo>
                    <a:pt x="154" y="6"/>
                  </a:lnTo>
                  <a:lnTo>
                    <a:pt x="152" y="5"/>
                  </a:lnTo>
                  <a:lnTo>
                    <a:pt x="151" y="5"/>
                  </a:lnTo>
                  <a:lnTo>
                    <a:pt x="149" y="4"/>
                  </a:lnTo>
                  <a:lnTo>
                    <a:pt x="147" y="4"/>
                  </a:lnTo>
                  <a:lnTo>
                    <a:pt x="146" y="2"/>
                  </a:lnTo>
                  <a:lnTo>
                    <a:pt x="144" y="2"/>
                  </a:lnTo>
                  <a:lnTo>
                    <a:pt x="143" y="2"/>
                  </a:lnTo>
                  <a:lnTo>
                    <a:pt x="143" y="0"/>
                  </a:lnTo>
                  <a:lnTo>
                    <a:pt x="133" y="5"/>
                  </a:lnTo>
                  <a:lnTo>
                    <a:pt x="125" y="9"/>
                  </a:lnTo>
                  <a:lnTo>
                    <a:pt x="117" y="12"/>
                  </a:lnTo>
                  <a:lnTo>
                    <a:pt x="110" y="14"/>
                  </a:lnTo>
                  <a:lnTo>
                    <a:pt x="103" y="15"/>
                  </a:lnTo>
                  <a:lnTo>
                    <a:pt x="98" y="17"/>
                  </a:lnTo>
                  <a:lnTo>
                    <a:pt x="93" y="18"/>
                  </a:lnTo>
                  <a:lnTo>
                    <a:pt x="89" y="18"/>
                  </a:lnTo>
                  <a:lnTo>
                    <a:pt x="84" y="19"/>
                  </a:lnTo>
                  <a:lnTo>
                    <a:pt x="80" y="19"/>
                  </a:lnTo>
                  <a:lnTo>
                    <a:pt x="78" y="19"/>
                  </a:lnTo>
                  <a:lnTo>
                    <a:pt x="76" y="19"/>
                  </a:lnTo>
                  <a:lnTo>
                    <a:pt x="74" y="19"/>
                  </a:lnTo>
                  <a:lnTo>
                    <a:pt x="73" y="19"/>
                  </a:lnTo>
                  <a:lnTo>
                    <a:pt x="72" y="19"/>
                  </a:lnTo>
                  <a:lnTo>
                    <a:pt x="72" y="26"/>
                  </a:lnTo>
                  <a:lnTo>
                    <a:pt x="74" y="32"/>
                  </a:lnTo>
                  <a:lnTo>
                    <a:pt x="74" y="39"/>
                  </a:lnTo>
                  <a:lnTo>
                    <a:pt x="75" y="45"/>
                  </a:lnTo>
                  <a:lnTo>
                    <a:pt x="74" y="53"/>
                  </a:lnTo>
                  <a:lnTo>
                    <a:pt x="74" y="60"/>
                  </a:lnTo>
                  <a:lnTo>
                    <a:pt x="73" y="67"/>
                  </a:lnTo>
                  <a:lnTo>
                    <a:pt x="73" y="73"/>
                  </a:lnTo>
                  <a:lnTo>
                    <a:pt x="71" y="81"/>
                  </a:lnTo>
                  <a:lnTo>
                    <a:pt x="69" y="87"/>
                  </a:lnTo>
                  <a:lnTo>
                    <a:pt x="68" y="93"/>
                  </a:lnTo>
                  <a:lnTo>
                    <a:pt x="66" y="98"/>
                  </a:lnTo>
                  <a:lnTo>
                    <a:pt x="63" y="102"/>
                  </a:lnTo>
                  <a:lnTo>
                    <a:pt x="61" y="105"/>
                  </a:lnTo>
                  <a:lnTo>
                    <a:pt x="60" y="107"/>
                  </a:lnTo>
                  <a:lnTo>
                    <a:pt x="58" y="108"/>
                  </a:lnTo>
                  <a:lnTo>
                    <a:pt x="56" y="109"/>
                  </a:lnTo>
                  <a:lnTo>
                    <a:pt x="55" y="107"/>
                  </a:lnTo>
                  <a:lnTo>
                    <a:pt x="53" y="105"/>
                  </a:lnTo>
                  <a:lnTo>
                    <a:pt x="53" y="102"/>
                  </a:lnTo>
                  <a:lnTo>
                    <a:pt x="51" y="98"/>
                  </a:lnTo>
                  <a:lnTo>
                    <a:pt x="51" y="94"/>
                  </a:lnTo>
                  <a:lnTo>
                    <a:pt x="50" y="88"/>
                  </a:lnTo>
                  <a:lnTo>
                    <a:pt x="50" y="83"/>
                  </a:lnTo>
                  <a:lnTo>
                    <a:pt x="49" y="79"/>
                  </a:lnTo>
                  <a:lnTo>
                    <a:pt x="47" y="73"/>
                  </a:lnTo>
                  <a:lnTo>
                    <a:pt x="44" y="69"/>
                  </a:lnTo>
                  <a:lnTo>
                    <a:pt x="42" y="64"/>
                  </a:lnTo>
                  <a:lnTo>
                    <a:pt x="38" y="60"/>
                  </a:lnTo>
                  <a:lnTo>
                    <a:pt x="34" y="55"/>
                  </a:lnTo>
                  <a:lnTo>
                    <a:pt x="28" y="52"/>
                  </a:lnTo>
                  <a:lnTo>
                    <a:pt x="22" y="49"/>
                  </a:lnTo>
                  <a:lnTo>
                    <a:pt x="21" y="49"/>
                  </a:lnTo>
                  <a:lnTo>
                    <a:pt x="21" y="47"/>
                  </a:lnTo>
                  <a:lnTo>
                    <a:pt x="21" y="45"/>
                  </a:lnTo>
                  <a:lnTo>
                    <a:pt x="20" y="43"/>
                  </a:lnTo>
                  <a:lnTo>
                    <a:pt x="20" y="40"/>
                  </a:lnTo>
                  <a:lnTo>
                    <a:pt x="20" y="37"/>
                  </a:lnTo>
                  <a:lnTo>
                    <a:pt x="20" y="33"/>
                  </a:lnTo>
                  <a:lnTo>
                    <a:pt x="18" y="32"/>
                  </a:lnTo>
                  <a:lnTo>
                    <a:pt x="18" y="28"/>
                  </a:lnTo>
                  <a:lnTo>
                    <a:pt x="18" y="26"/>
                  </a:lnTo>
                  <a:lnTo>
                    <a:pt x="18" y="22"/>
                  </a:lnTo>
                  <a:lnTo>
                    <a:pt x="17" y="20"/>
                  </a:lnTo>
                  <a:lnTo>
                    <a:pt x="17" y="18"/>
                  </a:lnTo>
                  <a:lnTo>
                    <a:pt x="17" y="17"/>
                  </a:lnTo>
                  <a:lnTo>
                    <a:pt x="15" y="26"/>
                  </a:lnTo>
                  <a:lnTo>
                    <a:pt x="15" y="34"/>
                  </a:lnTo>
                  <a:lnTo>
                    <a:pt x="13" y="43"/>
                  </a:lnTo>
                  <a:lnTo>
                    <a:pt x="13" y="51"/>
                  </a:lnTo>
                  <a:lnTo>
                    <a:pt x="11" y="59"/>
                  </a:lnTo>
                  <a:lnTo>
                    <a:pt x="9" y="67"/>
                  </a:lnTo>
                  <a:lnTo>
                    <a:pt x="7" y="73"/>
                  </a:lnTo>
                  <a:lnTo>
                    <a:pt x="7" y="80"/>
                  </a:lnTo>
                  <a:lnTo>
                    <a:pt x="6" y="86"/>
                  </a:lnTo>
                  <a:lnTo>
                    <a:pt x="4" y="91"/>
                  </a:lnTo>
                  <a:lnTo>
                    <a:pt x="2" y="96"/>
                  </a:lnTo>
                  <a:lnTo>
                    <a:pt x="2" y="100"/>
                  </a:lnTo>
                  <a:lnTo>
                    <a:pt x="0" y="103"/>
                  </a:lnTo>
                  <a:lnTo>
                    <a:pt x="0" y="105"/>
                  </a:lnTo>
                  <a:lnTo>
                    <a:pt x="0" y="107"/>
                  </a:lnTo>
                  <a:lnTo>
                    <a:pt x="1" y="109"/>
                  </a:lnTo>
                  <a:lnTo>
                    <a:pt x="3" y="109"/>
                  </a:lnTo>
                  <a:lnTo>
                    <a:pt x="5" y="110"/>
                  </a:lnTo>
                  <a:lnTo>
                    <a:pt x="7" y="110"/>
                  </a:lnTo>
                  <a:lnTo>
                    <a:pt x="9" y="111"/>
                  </a:lnTo>
                  <a:lnTo>
                    <a:pt x="12" y="111"/>
                  </a:lnTo>
                  <a:lnTo>
                    <a:pt x="16" y="111"/>
                  </a:lnTo>
                  <a:lnTo>
                    <a:pt x="20" y="111"/>
                  </a:lnTo>
                  <a:lnTo>
                    <a:pt x="23" y="112"/>
                  </a:lnTo>
                  <a:lnTo>
                    <a:pt x="26" y="112"/>
                  </a:lnTo>
                  <a:lnTo>
                    <a:pt x="31" y="112"/>
                  </a:lnTo>
                  <a:lnTo>
                    <a:pt x="36" y="112"/>
                  </a:lnTo>
                  <a:lnTo>
                    <a:pt x="41" y="113"/>
                  </a:lnTo>
                  <a:lnTo>
                    <a:pt x="46" y="113"/>
                  </a:lnTo>
                  <a:lnTo>
                    <a:pt x="52" y="113"/>
                  </a:lnTo>
                  <a:lnTo>
                    <a:pt x="58" y="113"/>
                  </a:lnTo>
                  <a:lnTo>
                    <a:pt x="59" y="113"/>
                  </a:lnTo>
                  <a:lnTo>
                    <a:pt x="60" y="113"/>
                  </a:lnTo>
                  <a:lnTo>
                    <a:pt x="61" y="111"/>
                  </a:lnTo>
                  <a:lnTo>
                    <a:pt x="63" y="110"/>
                  </a:lnTo>
                  <a:lnTo>
                    <a:pt x="66" y="109"/>
                  </a:lnTo>
                  <a:lnTo>
                    <a:pt x="68" y="107"/>
                  </a:lnTo>
                  <a:lnTo>
                    <a:pt x="71" y="105"/>
                  </a:lnTo>
                  <a:lnTo>
                    <a:pt x="73" y="104"/>
                  </a:lnTo>
                  <a:lnTo>
                    <a:pt x="76" y="102"/>
                  </a:lnTo>
                  <a:lnTo>
                    <a:pt x="78" y="101"/>
                  </a:lnTo>
                  <a:lnTo>
                    <a:pt x="82" y="99"/>
                  </a:lnTo>
                  <a:lnTo>
                    <a:pt x="84" y="97"/>
                  </a:lnTo>
                  <a:lnTo>
                    <a:pt x="86" y="96"/>
                  </a:lnTo>
                  <a:lnTo>
                    <a:pt x="88" y="94"/>
                  </a:lnTo>
                  <a:lnTo>
                    <a:pt x="91" y="92"/>
                  </a:lnTo>
                  <a:lnTo>
                    <a:pt x="92" y="91"/>
                  </a:lnTo>
                  <a:lnTo>
                    <a:pt x="92" y="89"/>
                  </a:lnTo>
                  <a:lnTo>
                    <a:pt x="94" y="88"/>
                  </a:lnTo>
                  <a:lnTo>
                    <a:pt x="94" y="87"/>
                  </a:lnTo>
                  <a:lnTo>
                    <a:pt x="95" y="85"/>
                  </a:lnTo>
                  <a:lnTo>
                    <a:pt x="95" y="83"/>
                  </a:lnTo>
                  <a:lnTo>
                    <a:pt x="97" y="81"/>
                  </a:lnTo>
                  <a:lnTo>
                    <a:pt x="99" y="80"/>
                  </a:lnTo>
                  <a:lnTo>
                    <a:pt x="100" y="78"/>
                  </a:lnTo>
                  <a:lnTo>
                    <a:pt x="102" y="77"/>
                  </a:lnTo>
                  <a:lnTo>
                    <a:pt x="103" y="77"/>
                  </a:lnTo>
                  <a:lnTo>
                    <a:pt x="105" y="75"/>
                  </a:lnTo>
                  <a:lnTo>
                    <a:pt x="106" y="75"/>
                  </a:lnTo>
                  <a:lnTo>
                    <a:pt x="108" y="75"/>
                  </a:lnTo>
                  <a:lnTo>
                    <a:pt x="109" y="75"/>
                  </a:lnTo>
                  <a:lnTo>
                    <a:pt x="110" y="75"/>
                  </a:lnTo>
                  <a:lnTo>
                    <a:pt x="111" y="73"/>
                  </a:lnTo>
                  <a:lnTo>
                    <a:pt x="113" y="73"/>
                  </a:lnTo>
                  <a:lnTo>
                    <a:pt x="115" y="71"/>
                  </a:lnTo>
                  <a:lnTo>
                    <a:pt x="117" y="69"/>
                  </a:lnTo>
                  <a:lnTo>
                    <a:pt x="119" y="68"/>
                  </a:lnTo>
                  <a:lnTo>
                    <a:pt x="120" y="67"/>
                  </a:lnTo>
                  <a:lnTo>
                    <a:pt x="122" y="65"/>
                  </a:lnTo>
                  <a:lnTo>
                    <a:pt x="124" y="63"/>
                  </a:lnTo>
                  <a:lnTo>
                    <a:pt x="126" y="61"/>
                  </a:lnTo>
                  <a:lnTo>
                    <a:pt x="128" y="59"/>
                  </a:lnTo>
                  <a:lnTo>
                    <a:pt x="128" y="57"/>
                  </a:lnTo>
                  <a:lnTo>
                    <a:pt x="129" y="56"/>
                  </a:lnTo>
                  <a:lnTo>
                    <a:pt x="127" y="56"/>
                  </a:lnTo>
                  <a:lnTo>
                    <a:pt x="126" y="56"/>
                  </a:lnTo>
                  <a:lnTo>
                    <a:pt x="125" y="56"/>
                  </a:lnTo>
                  <a:lnTo>
                    <a:pt x="124" y="54"/>
                  </a:lnTo>
                  <a:lnTo>
                    <a:pt x="122" y="54"/>
                  </a:lnTo>
                  <a:lnTo>
                    <a:pt x="120" y="54"/>
                  </a:lnTo>
                  <a:lnTo>
                    <a:pt x="119" y="54"/>
                  </a:lnTo>
                  <a:lnTo>
                    <a:pt x="117" y="52"/>
                  </a:lnTo>
                  <a:lnTo>
                    <a:pt x="115" y="52"/>
                  </a:lnTo>
                  <a:lnTo>
                    <a:pt x="113" y="52"/>
                  </a:lnTo>
                  <a:lnTo>
                    <a:pt x="111" y="52"/>
                  </a:lnTo>
                  <a:lnTo>
                    <a:pt x="110" y="52"/>
                  </a:lnTo>
                  <a:lnTo>
                    <a:pt x="109" y="52"/>
                  </a:lnTo>
                  <a:lnTo>
                    <a:pt x="108" y="52"/>
                  </a:lnTo>
                  <a:lnTo>
                    <a:pt x="108" y="44"/>
                  </a:lnTo>
                  <a:lnTo>
                    <a:pt x="109" y="37"/>
                  </a:lnTo>
                  <a:lnTo>
                    <a:pt x="111" y="32"/>
                  </a:lnTo>
                  <a:lnTo>
                    <a:pt x="114" y="26"/>
                  </a:lnTo>
                  <a:lnTo>
                    <a:pt x="117" y="24"/>
                  </a:lnTo>
                  <a:lnTo>
                    <a:pt x="121" y="20"/>
                  </a:lnTo>
                  <a:lnTo>
                    <a:pt x="125" y="18"/>
                  </a:lnTo>
                  <a:lnTo>
                    <a:pt x="129" y="16"/>
                  </a:lnTo>
                  <a:lnTo>
                    <a:pt x="133" y="16"/>
                  </a:lnTo>
                  <a:lnTo>
                    <a:pt x="138" y="15"/>
                  </a:lnTo>
                  <a:lnTo>
                    <a:pt x="141" y="15"/>
                  </a:lnTo>
                  <a:lnTo>
                    <a:pt x="146" y="14"/>
                  </a:lnTo>
                  <a:lnTo>
                    <a:pt x="150" y="14"/>
                  </a:lnTo>
                  <a:lnTo>
                    <a:pt x="155" y="13"/>
                  </a:lnTo>
                  <a:lnTo>
                    <a:pt x="159" y="11"/>
                  </a:lnTo>
                  <a:lnTo>
                    <a:pt x="163" y="8"/>
                  </a:lnTo>
                </a:path>
              </a:pathLst>
            </a:custGeom>
            <a:solidFill>
              <a:srgbClr val="F8F8F8"/>
            </a:solidFill>
            <a:ln w="6350">
              <a:solidFill>
                <a:srgbClr val="DDDDDD"/>
              </a:solidFill>
              <a:round/>
              <a:headEnd/>
              <a:tailEnd/>
            </a:ln>
          </p:spPr>
          <p:txBody>
            <a:bodyPr/>
            <a:lstStyle/>
            <a:p>
              <a:endParaRPr lang="it-IT"/>
            </a:p>
          </p:txBody>
        </p:sp>
        <p:sp>
          <p:nvSpPr>
            <p:cNvPr id="17484" name="Freeform 74"/>
            <p:cNvSpPr>
              <a:spLocks/>
            </p:cNvSpPr>
            <p:nvPr/>
          </p:nvSpPr>
          <p:spPr bwMode="auto">
            <a:xfrm>
              <a:off x="4469" y="1477"/>
              <a:ext cx="170" cy="100"/>
            </a:xfrm>
            <a:custGeom>
              <a:avLst/>
              <a:gdLst>
                <a:gd name="T0" fmla="*/ 8 w 86"/>
                <a:gd name="T1" fmla="*/ 6 h 109"/>
                <a:gd name="T2" fmla="*/ 55 w 86"/>
                <a:gd name="T3" fmla="*/ 6 h 109"/>
                <a:gd name="T4" fmla="*/ 132 w 86"/>
                <a:gd name="T5" fmla="*/ 6 h 109"/>
                <a:gd name="T6" fmla="*/ 192 w 86"/>
                <a:gd name="T7" fmla="*/ 6 h 109"/>
                <a:gd name="T8" fmla="*/ 247 w 86"/>
                <a:gd name="T9" fmla="*/ 6 h 109"/>
                <a:gd name="T10" fmla="*/ 253 w 86"/>
                <a:gd name="T11" fmla="*/ 6 h 109"/>
                <a:gd name="T12" fmla="*/ 253 w 86"/>
                <a:gd name="T13" fmla="*/ 10 h 109"/>
                <a:gd name="T14" fmla="*/ 261 w 86"/>
                <a:gd name="T15" fmla="*/ 16 h 109"/>
                <a:gd name="T16" fmla="*/ 293 w 86"/>
                <a:gd name="T17" fmla="*/ 23 h 109"/>
                <a:gd name="T18" fmla="*/ 316 w 86"/>
                <a:gd name="T19" fmla="*/ 29 h 109"/>
                <a:gd name="T20" fmla="*/ 364 w 86"/>
                <a:gd name="T21" fmla="*/ 34 h 109"/>
                <a:gd name="T22" fmla="*/ 395 w 86"/>
                <a:gd name="T23" fmla="*/ 40 h 109"/>
                <a:gd name="T24" fmla="*/ 425 w 86"/>
                <a:gd name="T25" fmla="*/ 49 h 109"/>
                <a:gd name="T26" fmla="*/ 449 w 86"/>
                <a:gd name="T27" fmla="*/ 58 h 109"/>
                <a:gd name="T28" fmla="*/ 480 w 86"/>
                <a:gd name="T29" fmla="*/ 67 h 109"/>
                <a:gd name="T30" fmla="*/ 488 w 86"/>
                <a:gd name="T31" fmla="*/ 75 h 109"/>
                <a:gd name="T32" fmla="*/ 488 w 86"/>
                <a:gd name="T33" fmla="*/ 78 h 109"/>
                <a:gd name="T34" fmla="*/ 496 w 86"/>
                <a:gd name="T35" fmla="*/ 79 h 109"/>
                <a:gd name="T36" fmla="*/ 508 w 86"/>
                <a:gd name="T37" fmla="*/ 79 h 109"/>
                <a:gd name="T38" fmla="*/ 516 w 86"/>
                <a:gd name="T39" fmla="*/ 82 h 109"/>
                <a:gd name="T40" fmla="*/ 540 w 86"/>
                <a:gd name="T41" fmla="*/ 83 h 109"/>
                <a:gd name="T42" fmla="*/ 548 w 86"/>
                <a:gd name="T43" fmla="*/ 83 h 109"/>
                <a:gd name="T44" fmla="*/ 571 w 86"/>
                <a:gd name="T45" fmla="*/ 83 h 109"/>
                <a:gd name="T46" fmla="*/ 601 w 86"/>
                <a:gd name="T47" fmla="*/ 83 h 109"/>
                <a:gd name="T48" fmla="*/ 625 w 86"/>
                <a:gd name="T49" fmla="*/ 83 h 109"/>
                <a:gd name="T50" fmla="*/ 640 w 86"/>
                <a:gd name="T51" fmla="*/ 83 h 109"/>
                <a:gd name="T52" fmla="*/ 656 w 86"/>
                <a:gd name="T53" fmla="*/ 82 h 109"/>
                <a:gd name="T54" fmla="*/ 625 w 86"/>
                <a:gd name="T55" fmla="*/ 75 h 109"/>
                <a:gd name="T56" fmla="*/ 563 w 86"/>
                <a:gd name="T57" fmla="*/ 58 h 109"/>
                <a:gd name="T58" fmla="*/ 488 w 86"/>
                <a:gd name="T59" fmla="*/ 37 h 109"/>
                <a:gd name="T60" fmla="*/ 411 w 86"/>
                <a:gd name="T61" fmla="*/ 17 h 109"/>
                <a:gd name="T62" fmla="*/ 364 w 86"/>
                <a:gd name="T63" fmla="*/ 6 h 109"/>
                <a:gd name="T64" fmla="*/ 340 w 86"/>
                <a:gd name="T65" fmla="*/ 3 h 109"/>
                <a:gd name="T66" fmla="*/ 261 w 86"/>
                <a:gd name="T67" fmla="*/ 1 h 109"/>
                <a:gd name="T68" fmla="*/ 176 w 86"/>
                <a:gd name="T69" fmla="*/ 0 h 109"/>
                <a:gd name="T70" fmla="*/ 85 w 86"/>
                <a:gd name="T71" fmla="*/ 1 h 109"/>
                <a:gd name="T72" fmla="*/ 24 w 86"/>
                <a:gd name="T73" fmla="*/ 1 h 109"/>
                <a:gd name="T74" fmla="*/ 0 w 86"/>
                <a:gd name="T75" fmla="*/ 2 h 109"/>
                <a:gd name="T76" fmla="*/ 0 w 86"/>
                <a:gd name="T77" fmla="*/ 2 h 109"/>
                <a:gd name="T78" fmla="*/ 0 w 86"/>
                <a:gd name="T79" fmla="*/ 4 h 109"/>
                <a:gd name="T80" fmla="*/ 0 w 86"/>
                <a:gd name="T81" fmla="*/ 6 h 109"/>
                <a:gd name="T82" fmla="*/ 0 w 86"/>
                <a:gd name="T83" fmla="*/ 6 h 109"/>
                <a:gd name="T84" fmla="*/ 0 w 86"/>
                <a:gd name="T85" fmla="*/ 6 h 10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6"/>
                <a:gd name="T130" fmla="*/ 0 h 109"/>
                <a:gd name="T131" fmla="*/ 86 w 86"/>
                <a:gd name="T132" fmla="*/ 109 h 10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6" h="109">
                  <a:moveTo>
                    <a:pt x="0" y="6"/>
                  </a:moveTo>
                  <a:lnTo>
                    <a:pt x="0" y="8"/>
                  </a:lnTo>
                  <a:lnTo>
                    <a:pt x="1" y="8"/>
                  </a:lnTo>
                  <a:lnTo>
                    <a:pt x="3" y="8"/>
                  </a:lnTo>
                  <a:lnTo>
                    <a:pt x="5" y="8"/>
                  </a:lnTo>
                  <a:lnTo>
                    <a:pt x="7" y="8"/>
                  </a:lnTo>
                  <a:lnTo>
                    <a:pt x="11" y="8"/>
                  </a:lnTo>
                  <a:lnTo>
                    <a:pt x="14" y="8"/>
                  </a:lnTo>
                  <a:lnTo>
                    <a:pt x="17" y="8"/>
                  </a:lnTo>
                  <a:lnTo>
                    <a:pt x="19" y="8"/>
                  </a:lnTo>
                  <a:lnTo>
                    <a:pt x="22" y="8"/>
                  </a:lnTo>
                  <a:lnTo>
                    <a:pt x="25" y="8"/>
                  </a:lnTo>
                  <a:lnTo>
                    <a:pt x="28" y="8"/>
                  </a:lnTo>
                  <a:lnTo>
                    <a:pt x="30" y="8"/>
                  </a:lnTo>
                  <a:lnTo>
                    <a:pt x="32" y="8"/>
                  </a:lnTo>
                  <a:lnTo>
                    <a:pt x="33" y="8"/>
                  </a:lnTo>
                  <a:lnTo>
                    <a:pt x="34" y="8"/>
                  </a:lnTo>
                  <a:lnTo>
                    <a:pt x="33" y="9"/>
                  </a:lnTo>
                  <a:lnTo>
                    <a:pt x="33" y="10"/>
                  </a:lnTo>
                  <a:lnTo>
                    <a:pt x="33" y="12"/>
                  </a:lnTo>
                  <a:lnTo>
                    <a:pt x="33" y="13"/>
                  </a:lnTo>
                  <a:lnTo>
                    <a:pt x="33" y="16"/>
                  </a:lnTo>
                  <a:lnTo>
                    <a:pt x="34" y="18"/>
                  </a:lnTo>
                  <a:lnTo>
                    <a:pt x="34" y="21"/>
                  </a:lnTo>
                  <a:lnTo>
                    <a:pt x="36" y="22"/>
                  </a:lnTo>
                  <a:lnTo>
                    <a:pt x="36" y="26"/>
                  </a:lnTo>
                  <a:lnTo>
                    <a:pt x="38" y="29"/>
                  </a:lnTo>
                  <a:lnTo>
                    <a:pt x="38" y="33"/>
                  </a:lnTo>
                  <a:lnTo>
                    <a:pt x="40" y="35"/>
                  </a:lnTo>
                  <a:lnTo>
                    <a:pt x="41" y="38"/>
                  </a:lnTo>
                  <a:lnTo>
                    <a:pt x="43" y="40"/>
                  </a:lnTo>
                  <a:lnTo>
                    <a:pt x="45" y="42"/>
                  </a:lnTo>
                  <a:lnTo>
                    <a:pt x="47" y="44"/>
                  </a:lnTo>
                  <a:lnTo>
                    <a:pt x="47" y="47"/>
                  </a:lnTo>
                  <a:lnTo>
                    <a:pt x="49" y="49"/>
                  </a:lnTo>
                  <a:lnTo>
                    <a:pt x="51" y="52"/>
                  </a:lnTo>
                  <a:lnTo>
                    <a:pt x="53" y="55"/>
                  </a:lnTo>
                  <a:lnTo>
                    <a:pt x="53" y="59"/>
                  </a:lnTo>
                  <a:lnTo>
                    <a:pt x="55" y="63"/>
                  </a:lnTo>
                  <a:lnTo>
                    <a:pt x="57" y="67"/>
                  </a:lnTo>
                  <a:lnTo>
                    <a:pt x="58" y="70"/>
                  </a:lnTo>
                  <a:lnTo>
                    <a:pt x="58" y="75"/>
                  </a:lnTo>
                  <a:lnTo>
                    <a:pt x="60" y="79"/>
                  </a:lnTo>
                  <a:lnTo>
                    <a:pt x="60" y="83"/>
                  </a:lnTo>
                  <a:lnTo>
                    <a:pt x="62" y="87"/>
                  </a:lnTo>
                  <a:lnTo>
                    <a:pt x="62" y="90"/>
                  </a:lnTo>
                  <a:lnTo>
                    <a:pt x="63" y="94"/>
                  </a:lnTo>
                  <a:lnTo>
                    <a:pt x="63" y="97"/>
                  </a:lnTo>
                  <a:lnTo>
                    <a:pt x="63" y="100"/>
                  </a:lnTo>
                  <a:lnTo>
                    <a:pt x="63" y="101"/>
                  </a:lnTo>
                  <a:lnTo>
                    <a:pt x="63" y="102"/>
                  </a:lnTo>
                  <a:lnTo>
                    <a:pt x="64" y="102"/>
                  </a:lnTo>
                  <a:lnTo>
                    <a:pt x="64" y="103"/>
                  </a:lnTo>
                  <a:lnTo>
                    <a:pt x="65" y="103"/>
                  </a:lnTo>
                  <a:lnTo>
                    <a:pt x="66" y="103"/>
                  </a:lnTo>
                  <a:lnTo>
                    <a:pt x="66" y="105"/>
                  </a:lnTo>
                  <a:lnTo>
                    <a:pt x="67" y="105"/>
                  </a:lnTo>
                  <a:lnTo>
                    <a:pt x="67" y="106"/>
                  </a:lnTo>
                  <a:lnTo>
                    <a:pt x="69" y="106"/>
                  </a:lnTo>
                  <a:lnTo>
                    <a:pt x="69" y="107"/>
                  </a:lnTo>
                  <a:lnTo>
                    <a:pt x="70" y="107"/>
                  </a:lnTo>
                  <a:lnTo>
                    <a:pt x="71" y="107"/>
                  </a:lnTo>
                  <a:lnTo>
                    <a:pt x="71" y="108"/>
                  </a:lnTo>
                  <a:lnTo>
                    <a:pt x="73" y="108"/>
                  </a:lnTo>
                  <a:lnTo>
                    <a:pt x="74" y="108"/>
                  </a:lnTo>
                  <a:lnTo>
                    <a:pt x="76" y="108"/>
                  </a:lnTo>
                  <a:lnTo>
                    <a:pt x="78" y="108"/>
                  </a:lnTo>
                  <a:lnTo>
                    <a:pt x="79" y="107"/>
                  </a:lnTo>
                  <a:lnTo>
                    <a:pt x="81" y="107"/>
                  </a:lnTo>
                  <a:lnTo>
                    <a:pt x="83" y="107"/>
                  </a:lnTo>
                  <a:lnTo>
                    <a:pt x="84" y="107"/>
                  </a:lnTo>
                  <a:lnTo>
                    <a:pt x="85" y="106"/>
                  </a:lnTo>
                  <a:lnTo>
                    <a:pt x="84" y="105"/>
                  </a:lnTo>
                  <a:lnTo>
                    <a:pt x="84" y="102"/>
                  </a:lnTo>
                  <a:lnTo>
                    <a:pt x="81" y="97"/>
                  </a:lnTo>
                  <a:lnTo>
                    <a:pt x="79" y="91"/>
                  </a:lnTo>
                  <a:lnTo>
                    <a:pt x="76" y="84"/>
                  </a:lnTo>
                  <a:lnTo>
                    <a:pt x="73" y="75"/>
                  </a:lnTo>
                  <a:lnTo>
                    <a:pt x="69" y="67"/>
                  </a:lnTo>
                  <a:lnTo>
                    <a:pt x="67" y="56"/>
                  </a:lnTo>
                  <a:lnTo>
                    <a:pt x="63" y="48"/>
                  </a:lnTo>
                  <a:lnTo>
                    <a:pt x="60" y="39"/>
                  </a:lnTo>
                  <a:lnTo>
                    <a:pt x="56" y="30"/>
                  </a:lnTo>
                  <a:lnTo>
                    <a:pt x="53" y="22"/>
                  </a:lnTo>
                  <a:lnTo>
                    <a:pt x="50" y="16"/>
                  </a:lnTo>
                  <a:lnTo>
                    <a:pt x="49" y="10"/>
                  </a:lnTo>
                  <a:lnTo>
                    <a:pt x="47" y="6"/>
                  </a:lnTo>
                  <a:lnTo>
                    <a:pt x="47" y="4"/>
                  </a:lnTo>
                  <a:lnTo>
                    <a:pt x="46" y="4"/>
                  </a:lnTo>
                  <a:lnTo>
                    <a:pt x="44" y="3"/>
                  </a:lnTo>
                  <a:lnTo>
                    <a:pt x="40" y="3"/>
                  </a:lnTo>
                  <a:lnTo>
                    <a:pt x="38" y="1"/>
                  </a:lnTo>
                  <a:lnTo>
                    <a:pt x="34" y="1"/>
                  </a:lnTo>
                  <a:lnTo>
                    <a:pt x="30" y="1"/>
                  </a:lnTo>
                  <a:lnTo>
                    <a:pt x="27" y="1"/>
                  </a:lnTo>
                  <a:lnTo>
                    <a:pt x="23" y="0"/>
                  </a:lnTo>
                  <a:lnTo>
                    <a:pt x="18" y="1"/>
                  </a:lnTo>
                  <a:lnTo>
                    <a:pt x="15" y="1"/>
                  </a:lnTo>
                  <a:lnTo>
                    <a:pt x="11" y="1"/>
                  </a:lnTo>
                  <a:lnTo>
                    <a:pt x="8" y="1"/>
                  </a:lnTo>
                  <a:lnTo>
                    <a:pt x="5" y="1"/>
                  </a:lnTo>
                  <a:lnTo>
                    <a:pt x="3" y="1"/>
                  </a:lnTo>
                  <a:lnTo>
                    <a:pt x="2" y="1"/>
                  </a:lnTo>
                  <a:lnTo>
                    <a:pt x="0" y="2"/>
                  </a:lnTo>
                  <a:lnTo>
                    <a:pt x="0" y="4"/>
                  </a:lnTo>
                  <a:lnTo>
                    <a:pt x="0" y="6"/>
                  </a:lnTo>
                </a:path>
              </a:pathLst>
            </a:custGeom>
            <a:solidFill>
              <a:srgbClr val="F8F8F8"/>
            </a:solidFill>
            <a:ln w="9525">
              <a:solidFill>
                <a:srgbClr val="DDDDDD"/>
              </a:solidFill>
              <a:round/>
              <a:headEnd/>
              <a:tailEnd/>
            </a:ln>
          </p:spPr>
          <p:txBody>
            <a:bodyPr/>
            <a:lstStyle/>
            <a:p>
              <a:endParaRPr lang="it-IT"/>
            </a:p>
          </p:txBody>
        </p:sp>
        <p:sp>
          <p:nvSpPr>
            <p:cNvPr id="17485" name="Freeform 75"/>
            <p:cNvSpPr>
              <a:spLocks/>
            </p:cNvSpPr>
            <p:nvPr/>
          </p:nvSpPr>
          <p:spPr bwMode="auto">
            <a:xfrm>
              <a:off x="5115" y="1478"/>
              <a:ext cx="171" cy="99"/>
            </a:xfrm>
            <a:custGeom>
              <a:avLst/>
              <a:gdLst>
                <a:gd name="T0" fmla="*/ 637 w 87"/>
                <a:gd name="T1" fmla="*/ 6 h 108"/>
                <a:gd name="T2" fmla="*/ 584 w 87"/>
                <a:gd name="T3" fmla="*/ 6 h 108"/>
                <a:gd name="T4" fmla="*/ 525 w 87"/>
                <a:gd name="T5" fmla="*/ 6 h 108"/>
                <a:gd name="T6" fmla="*/ 448 w 87"/>
                <a:gd name="T7" fmla="*/ 6 h 108"/>
                <a:gd name="T8" fmla="*/ 401 w 87"/>
                <a:gd name="T9" fmla="*/ 6 h 108"/>
                <a:gd name="T10" fmla="*/ 387 w 87"/>
                <a:gd name="T11" fmla="*/ 6 h 108"/>
                <a:gd name="T12" fmla="*/ 387 w 87"/>
                <a:gd name="T13" fmla="*/ 9 h 108"/>
                <a:gd name="T14" fmla="*/ 371 w 87"/>
                <a:gd name="T15" fmla="*/ 16 h 108"/>
                <a:gd name="T16" fmla="*/ 348 w 87"/>
                <a:gd name="T17" fmla="*/ 23 h 108"/>
                <a:gd name="T18" fmla="*/ 328 w 87"/>
                <a:gd name="T19" fmla="*/ 29 h 108"/>
                <a:gd name="T20" fmla="*/ 297 w 87"/>
                <a:gd name="T21" fmla="*/ 34 h 108"/>
                <a:gd name="T22" fmla="*/ 259 w 87"/>
                <a:gd name="T23" fmla="*/ 41 h 108"/>
                <a:gd name="T24" fmla="*/ 212 w 87"/>
                <a:gd name="T25" fmla="*/ 49 h 108"/>
                <a:gd name="T26" fmla="*/ 181 w 87"/>
                <a:gd name="T27" fmla="*/ 58 h 108"/>
                <a:gd name="T28" fmla="*/ 167 w 87"/>
                <a:gd name="T29" fmla="*/ 67 h 108"/>
                <a:gd name="T30" fmla="*/ 167 w 87"/>
                <a:gd name="T31" fmla="*/ 76 h 108"/>
                <a:gd name="T32" fmla="*/ 167 w 87"/>
                <a:gd name="T33" fmla="*/ 78 h 108"/>
                <a:gd name="T34" fmla="*/ 143 w 87"/>
                <a:gd name="T35" fmla="*/ 80 h 108"/>
                <a:gd name="T36" fmla="*/ 143 w 87"/>
                <a:gd name="T37" fmla="*/ 80 h 108"/>
                <a:gd name="T38" fmla="*/ 120 w 87"/>
                <a:gd name="T39" fmla="*/ 82 h 108"/>
                <a:gd name="T40" fmla="*/ 108 w 87"/>
                <a:gd name="T41" fmla="*/ 83 h 108"/>
                <a:gd name="T42" fmla="*/ 100 w 87"/>
                <a:gd name="T43" fmla="*/ 83 h 108"/>
                <a:gd name="T44" fmla="*/ 77 w 87"/>
                <a:gd name="T45" fmla="*/ 83 h 108"/>
                <a:gd name="T46" fmla="*/ 47 w 87"/>
                <a:gd name="T47" fmla="*/ 83 h 108"/>
                <a:gd name="T48" fmla="*/ 31 w 87"/>
                <a:gd name="T49" fmla="*/ 83 h 108"/>
                <a:gd name="T50" fmla="*/ 8 w 87"/>
                <a:gd name="T51" fmla="*/ 83 h 108"/>
                <a:gd name="T52" fmla="*/ 8 w 87"/>
                <a:gd name="T53" fmla="*/ 82 h 108"/>
                <a:gd name="T54" fmla="*/ 24 w 87"/>
                <a:gd name="T55" fmla="*/ 76 h 108"/>
                <a:gd name="T56" fmla="*/ 85 w 87"/>
                <a:gd name="T57" fmla="*/ 58 h 108"/>
                <a:gd name="T58" fmla="*/ 167 w 87"/>
                <a:gd name="T59" fmla="*/ 36 h 108"/>
                <a:gd name="T60" fmla="*/ 244 w 87"/>
                <a:gd name="T61" fmla="*/ 16 h 108"/>
                <a:gd name="T62" fmla="*/ 281 w 87"/>
                <a:gd name="T63" fmla="*/ 6 h 108"/>
                <a:gd name="T64" fmla="*/ 305 w 87"/>
                <a:gd name="T65" fmla="*/ 3 h 108"/>
                <a:gd name="T66" fmla="*/ 379 w 87"/>
                <a:gd name="T67" fmla="*/ 1 h 108"/>
                <a:gd name="T68" fmla="*/ 472 w 87"/>
                <a:gd name="T69" fmla="*/ 0 h 108"/>
                <a:gd name="T70" fmla="*/ 552 w 87"/>
                <a:gd name="T71" fmla="*/ 0 h 108"/>
                <a:gd name="T72" fmla="*/ 621 w 87"/>
                <a:gd name="T73" fmla="*/ 0 h 108"/>
                <a:gd name="T74" fmla="*/ 637 w 87"/>
                <a:gd name="T75" fmla="*/ 1 h 108"/>
                <a:gd name="T76" fmla="*/ 637 w 87"/>
                <a:gd name="T77" fmla="*/ 2 h 108"/>
                <a:gd name="T78" fmla="*/ 637 w 87"/>
                <a:gd name="T79" fmla="*/ 4 h 108"/>
                <a:gd name="T80" fmla="*/ 645 w 87"/>
                <a:gd name="T81" fmla="*/ 5 h 108"/>
                <a:gd name="T82" fmla="*/ 645 w 87"/>
                <a:gd name="T83" fmla="*/ 6 h 108"/>
                <a:gd name="T84" fmla="*/ 653 w 87"/>
                <a:gd name="T85" fmla="*/ 6 h 1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
                <a:gd name="T130" fmla="*/ 0 h 108"/>
                <a:gd name="T131" fmla="*/ 87 w 87"/>
                <a:gd name="T132" fmla="*/ 108 h 1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 h="108">
                  <a:moveTo>
                    <a:pt x="86" y="6"/>
                  </a:moveTo>
                  <a:lnTo>
                    <a:pt x="85" y="7"/>
                  </a:lnTo>
                  <a:lnTo>
                    <a:pt x="84" y="7"/>
                  </a:lnTo>
                  <a:lnTo>
                    <a:pt x="82" y="7"/>
                  </a:lnTo>
                  <a:lnTo>
                    <a:pt x="80" y="7"/>
                  </a:lnTo>
                  <a:lnTo>
                    <a:pt x="77" y="7"/>
                  </a:lnTo>
                  <a:lnTo>
                    <a:pt x="74" y="7"/>
                  </a:lnTo>
                  <a:lnTo>
                    <a:pt x="71" y="7"/>
                  </a:lnTo>
                  <a:lnTo>
                    <a:pt x="69" y="7"/>
                  </a:lnTo>
                  <a:lnTo>
                    <a:pt x="66" y="7"/>
                  </a:lnTo>
                  <a:lnTo>
                    <a:pt x="62" y="7"/>
                  </a:lnTo>
                  <a:lnTo>
                    <a:pt x="59" y="7"/>
                  </a:lnTo>
                  <a:lnTo>
                    <a:pt x="57" y="7"/>
                  </a:lnTo>
                  <a:lnTo>
                    <a:pt x="55" y="7"/>
                  </a:lnTo>
                  <a:lnTo>
                    <a:pt x="53" y="7"/>
                  </a:lnTo>
                  <a:lnTo>
                    <a:pt x="51" y="8"/>
                  </a:lnTo>
                  <a:lnTo>
                    <a:pt x="51" y="9"/>
                  </a:lnTo>
                  <a:lnTo>
                    <a:pt x="51" y="11"/>
                  </a:lnTo>
                  <a:lnTo>
                    <a:pt x="51" y="12"/>
                  </a:lnTo>
                  <a:lnTo>
                    <a:pt x="50" y="15"/>
                  </a:lnTo>
                  <a:lnTo>
                    <a:pt x="50" y="17"/>
                  </a:lnTo>
                  <a:lnTo>
                    <a:pt x="49" y="20"/>
                  </a:lnTo>
                  <a:lnTo>
                    <a:pt x="49" y="22"/>
                  </a:lnTo>
                  <a:lnTo>
                    <a:pt x="47" y="26"/>
                  </a:lnTo>
                  <a:lnTo>
                    <a:pt x="46" y="29"/>
                  </a:lnTo>
                  <a:lnTo>
                    <a:pt x="45" y="33"/>
                  </a:lnTo>
                  <a:lnTo>
                    <a:pt x="45" y="35"/>
                  </a:lnTo>
                  <a:lnTo>
                    <a:pt x="43" y="38"/>
                  </a:lnTo>
                  <a:lnTo>
                    <a:pt x="41" y="40"/>
                  </a:lnTo>
                  <a:lnTo>
                    <a:pt x="39" y="42"/>
                  </a:lnTo>
                  <a:lnTo>
                    <a:pt x="39" y="44"/>
                  </a:lnTo>
                  <a:lnTo>
                    <a:pt x="37" y="47"/>
                  </a:lnTo>
                  <a:lnTo>
                    <a:pt x="35" y="50"/>
                  </a:lnTo>
                  <a:lnTo>
                    <a:pt x="34" y="53"/>
                  </a:lnTo>
                  <a:lnTo>
                    <a:pt x="32" y="55"/>
                  </a:lnTo>
                  <a:lnTo>
                    <a:pt x="30" y="59"/>
                  </a:lnTo>
                  <a:lnTo>
                    <a:pt x="28" y="63"/>
                  </a:lnTo>
                  <a:lnTo>
                    <a:pt x="26" y="67"/>
                  </a:lnTo>
                  <a:lnTo>
                    <a:pt x="26" y="70"/>
                  </a:lnTo>
                  <a:lnTo>
                    <a:pt x="24" y="75"/>
                  </a:lnTo>
                  <a:lnTo>
                    <a:pt x="23" y="79"/>
                  </a:lnTo>
                  <a:lnTo>
                    <a:pt x="22" y="83"/>
                  </a:lnTo>
                  <a:lnTo>
                    <a:pt x="22" y="87"/>
                  </a:lnTo>
                  <a:lnTo>
                    <a:pt x="22" y="90"/>
                  </a:lnTo>
                  <a:lnTo>
                    <a:pt x="22" y="94"/>
                  </a:lnTo>
                  <a:lnTo>
                    <a:pt x="22" y="98"/>
                  </a:lnTo>
                  <a:lnTo>
                    <a:pt x="23" y="100"/>
                  </a:lnTo>
                  <a:lnTo>
                    <a:pt x="22" y="101"/>
                  </a:lnTo>
                  <a:lnTo>
                    <a:pt x="21" y="102"/>
                  </a:lnTo>
                  <a:lnTo>
                    <a:pt x="19" y="104"/>
                  </a:lnTo>
                  <a:lnTo>
                    <a:pt x="17" y="105"/>
                  </a:lnTo>
                  <a:lnTo>
                    <a:pt x="16" y="106"/>
                  </a:lnTo>
                  <a:lnTo>
                    <a:pt x="14" y="107"/>
                  </a:lnTo>
                  <a:lnTo>
                    <a:pt x="13" y="107"/>
                  </a:lnTo>
                  <a:lnTo>
                    <a:pt x="12" y="107"/>
                  </a:lnTo>
                  <a:lnTo>
                    <a:pt x="10" y="107"/>
                  </a:lnTo>
                  <a:lnTo>
                    <a:pt x="8" y="107"/>
                  </a:lnTo>
                  <a:lnTo>
                    <a:pt x="6" y="107"/>
                  </a:lnTo>
                  <a:lnTo>
                    <a:pt x="4" y="107"/>
                  </a:lnTo>
                  <a:lnTo>
                    <a:pt x="2" y="107"/>
                  </a:lnTo>
                  <a:lnTo>
                    <a:pt x="1" y="107"/>
                  </a:lnTo>
                  <a:lnTo>
                    <a:pt x="1" y="106"/>
                  </a:lnTo>
                  <a:lnTo>
                    <a:pt x="0" y="105"/>
                  </a:lnTo>
                  <a:lnTo>
                    <a:pt x="1" y="102"/>
                  </a:lnTo>
                  <a:lnTo>
                    <a:pt x="3" y="98"/>
                  </a:lnTo>
                  <a:lnTo>
                    <a:pt x="5" y="90"/>
                  </a:lnTo>
                  <a:lnTo>
                    <a:pt x="8" y="83"/>
                  </a:lnTo>
                  <a:lnTo>
                    <a:pt x="11" y="75"/>
                  </a:lnTo>
                  <a:lnTo>
                    <a:pt x="15" y="66"/>
                  </a:lnTo>
                  <a:lnTo>
                    <a:pt x="19" y="56"/>
                  </a:lnTo>
                  <a:lnTo>
                    <a:pt x="22" y="47"/>
                  </a:lnTo>
                  <a:lnTo>
                    <a:pt x="25" y="38"/>
                  </a:lnTo>
                  <a:lnTo>
                    <a:pt x="28" y="30"/>
                  </a:lnTo>
                  <a:lnTo>
                    <a:pt x="32" y="21"/>
                  </a:lnTo>
                  <a:lnTo>
                    <a:pt x="34" y="16"/>
                  </a:lnTo>
                  <a:lnTo>
                    <a:pt x="36" y="10"/>
                  </a:lnTo>
                  <a:lnTo>
                    <a:pt x="37" y="7"/>
                  </a:lnTo>
                  <a:lnTo>
                    <a:pt x="39" y="4"/>
                  </a:lnTo>
                  <a:lnTo>
                    <a:pt x="40" y="3"/>
                  </a:lnTo>
                  <a:lnTo>
                    <a:pt x="43" y="3"/>
                  </a:lnTo>
                  <a:lnTo>
                    <a:pt x="46" y="1"/>
                  </a:lnTo>
                  <a:lnTo>
                    <a:pt x="50" y="1"/>
                  </a:lnTo>
                  <a:lnTo>
                    <a:pt x="54" y="1"/>
                  </a:lnTo>
                  <a:lnTo>
                    <a:pt x="57" y="1"/>
                  </a:lnTo>
                  <a:lnTo>
                    <a:pt x="62" y="0"/>
                  </a:lnTo>
                  <a:lnTo>
                    <a:pt x="66" y="0"/>
                  </a:lnTo>
                  <a:lnTo>
                    <a:pt x="70" y="0"/>
                  </a:lnTo>
                  <a:lnTo>
                    <a:pt x="73" y="0"/>
                  </a:lnTo>
                  <a:lnTo>
                    <a:pt x="77" y="0"/>
                  </a:lnTo>
                  <a:lnTo>
                    <a:pt x="78" y="0"/>
                  </a:lnTo>
                  <a:lnTo>
                    <a:pt x="82" y="0"/>
                  </a:lnTo>
                  <a:lnTo>
                    <a:pt x="83" y="0"/>
                  </a:lnTo>
                  <a:lnTo>
                    <a:pt x="84" y="0"/>
                  </a:lnTo>
                  <a:lnTo>
                    <a:pt x="84" y="1"/>
                  </a:lnTo>
                  <a:lnTo>
                    <a:pt x="84" y="2"/>
                  </a:lnTo>
                  <a:lnTo>
                    <a:pt x="84" y="4"/>
                  </a:lnTo>
                  <a:lnTo>
                    <a:pt x="85" y="4"/>
                  </a:lnTo>
                  <a:lnTo>
                    <a:pt x="85" y="5"/>
                  </a:lnTo>
                  <a:lnTo>
                    <a:pt x="85" y="6"/>
                  </a:lnTo>
                  <a:lnTo>
                    <a:pt x="86" y="6"/>
                  </a:lnTo>
                </a:path>
              </a:pathLst>
            </a:custGeom>
            <a:solidFill>
              <a:srgbClr val="F8F8F8"/>
            </a:solidFill>
            <a:ln w="9525">
              <a:solidFill>
                <a:srgbClr val="DDDDDD"/>
              </a:solidFill>
              <a:round/>
              <a:headEnd/>
              <a:tailEnd/>
            </a:ln>
          </p:spPr>
          <p:txBody>
            <a:bodyPr/>
            <a:lstStyle/>
            <a:p>
              <a:endParaRPr lang="it-IT"/>
            </a:p>
          </p:txBody>
        </p:sp>
        <p:sp>
          <p:nvSpPr>
            <p:cNvPr id="17486" name="Freeform 76"/>
            <p:cNvSpPr>
              <a:spLocks/>
            </p:cNvSpPr>
            <p:nvPr/>
          </p:nvSpPr>
          <p:spPr bwMode="auto">
            <a:xfrm>
              <a:off x="4719" y="1454"/>
              <a:ext cx="69" cy="100"/>
            </a:xfrm>
            <a:custGeom>
              <a:avLst/>
              <a:gdLst>
                <a:gd name="T0" fmla="*/ 252 w 35"/>
                <a:gd name="T1" fmla="*/ 3 h 107"/>
                <a:gd name="T2" fmla="*/ 237 w 35"/>
                <a:gd name="T3" fmla="*/ 5 h 107"/>
                <a:gd name="T4" fmla="*/ 229 w 35"/>
                <a:gd name="T5" fmla="*/ 7 h 107"/>
                <a:gd name="T6" fmla="*/ 205 w 35"/>
                <a:gd name="T7" fmla="*/ 12 h 107"/>
                <a:gd name="T8" fmla="*/ 199 w 35"/>
                <a:gd name="T9" fmla="*/ 18 h 107"/>
                <a:gd name="T10" fmla="*/ 199 w 35"/>
                <a:gd name="T11" fmla="*/ 22 h 107"/>
                <a:gd name="T12" fmla="*/ 205 w 35"/>
                <a:gd name="T13" fmla="*/ 29 h 107"/>
                <a:gd name="T14" fmla="*/ 237 w 35"/>
                <a:gd name="T15" fmla="*/ 34 h 107"/>
                <a:gd name="T16" fmla="*/ 252 w 35"/>
                <a:gd name="T17" fmla="*/ 37 h 107"/>
                <a:gd name="T18" fmla="*/ 237 w 35"/>
                <a:gd name="T19" fmla="*/ 39 h 107"/>
                <a:gd name="T20" fmla="*/ 199 w 35"/>
                <a:gd name="T21" fmla="*/ 40 h 107"/>
                <a:gd name="T22" fmla="*/ 160 w 35"/>
                <a:gd name="T23" fmla="*/ 44 h 107"/>
                <a:gd name="T24" fmla="*/ 116 w 35"/>
                <a:gd name="T25" fmla="*/ 45 h 107"/>
                <a:gd name="T26" fmla="*/ 77 w 35"/>
                <a:gd name="T27" fmla="*/ 48 h 107"/>
                <a:gd name="T28" fmla="*/ 47 w 35"/>
                <a:gd name="T29" fmla="*/ 50 h 107"/>
                <a:gd name="T30" fmla="*/ 32 w 35"/>
                <a:gd name="T31" fmla="*/ 52 h 107"/>
                <a:gd name="T32" fmla="*/ 24 w 35"/>
                <a:gd name="T33" fmla="*/ 53 h 107"/>
                <a:gd name="T34" fmla="*/ 24 w 35"/>
                <a:gd name="T35" fmla="*/ 56 h 107"/>
                <a:gd name="T36" fmla="*/ 24 w 35"/>
                <a:gd name="T37" fmla="*/ 62 h 107"/>
                <a:gd name="T38" fmla="*/ 24 w 35"/>
                <a:gd name="T39" fmla="*/ 68 h 107"/>
                <a:gd name="T40" fmla="*/ 39 w 35"/>
                <a:gd name="T41" fmla="*/ 75 h 107"/>
                <a:gd name="T42" fmla="*/ 39 w 35"/>
                <a:gd name="T43" fmla="*/ 81 h 107"/>
                <a:gd name="T44" fmla="*/ 47 w 35"/>
                <a:gd name="T45" fmla="*/ 85 h 107"/>
                <a:gd name="T46" fmla="*/ 47 w 35"/>
                <a:gd name="T47" fmla="*/ 87 h 107"/>
                <a:gd name="T48" fmla="*/ 39 w 35"/>
                <a:gd name="T49" fmla="*/ 84 h 107"/>
                <a:gd name="T50" fmla="*/ 24 w 35"/>
                <a:gd name="T51" fmla="*/ 80 h 107"/>
                <a:gd name="T52" fmla="*/ 8 w 35"/>
                <a:gd name="T53" fmla="*/ 75 h 107"/>
                <a:gd name="T54" fmla="*/ 8 w 35"/>
                <a:gd name="T55" fmla="*/ 69 h 107"/>
                <a:gd name="T56" fmla="*/ 0 w 35"/>
                <a:gd name="T57" fmla="*/ 64 h 107"/>
                <a:gd name="T58" fmla="*/ 0 w 35"/>
                <a:gd name="T59" fmla="*/ 59 h 107"/>
                <a:gd name="T60" fmla="*/ 0 w 35"/>
                <a:gd name="T61" fmla="*/ 54 h 107"/>
                <a:gd name="T62" fmla="*/ 0 w 35"/>
                <a:gd name="T63" fmla="*/ 50 h 107"/>
                <a:gd name="T64" fmla="*/ 24 w 35"/>
                <a:gd name="T65" fmla="*/ 48 h 107"/>
                <a:gd name="T66" fmla="*/ 63 w 35"/>
                <a:gd name="T67" fmla="*/ 42 h 107"/>
                <a:gd name="T68" fmla="*/ 101 w 35"/>
                <a:gd name="T69" fmla="*/ 34 h 107"/>
                <a:gd name="T70" fmla="*/ 144 w 35"/>
                <a:gd name="T71" fmla="*/ 25 h 107"/>
                <a:gd name="T72" fmla="*/ 191 w 35"/>
                <a:gd name="T73" fmla="*/ 19 h 107"/>
                <a:gd name="T74" fmla="*/ 213 w 35"/>
                <a:gd name="T75" fmla="*/ 10 h 107"/>
                <a:gd name="T76" fmla="*/ 237 w 35"/>
                <a:gd name="T77" fmla="*/ 6 h 107"/>
                <a:gd name="T78" fmla="*/ 252 w 35"/>
                <a:gd name="T79" fmla="*/ 1 h 107"/>
                <a:gd name="T80" fmla="*/ 260 w 35"/>
                <a:gd name="T81" fmla="*/ 1 h 107"/>
                <a:gd name="T82" fmla="*/ 260 w 35"/>
                <a:gd name="T83" fmla="*/ 1 h 107"/>
                <a:gd name="T84" fmla="*/ 260 w 35"/>
                <a:gd name="T85" fmla="*/ 1 h 107"/>
                <a:gd name="T86" fmla="*/ 260 w 35"/>
                <a:gd name="T87" fmla="*/ 1 h 107"/>
                <a:gd name="T88" fmla="*/ 260 w 35"/>
                <a:gd name="T89" fmla="*/ 1 h 107"/>
                <a:gd name="T90" fmla="*/ 260 w 35"/>
                <a:gd name="T91" fmla="*/ 1 h 107"/>
                <a:gd name="T92" fmla="*/ 260 w 35"/>
                <a:gd name="T93" fmla="*/ 1 h 107"/>
                <a:gd name="T94" fmla="*/ 260 w 35"/>
                <a:gd name="T95" fmla="*/ 1 h 107"/>
                <a:gd name="T96" fmla="*/ 260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34" y="1"/>
                  </a:moveTo>
                  <a:lnTo>
                    <a:pt x="33" y="3"/>
                  </a:lnTo>
                  <a:lnTo>
                    <a:pt x="31" y="5"/>
                  </a:lnTo>
                  <a:lnTo>
                    <a:pt x="31" y="6"/>
                  </a:lnTo>
                  <a:lnTo>
                    <a:pt x="30" y="10"/>
                  </a:lnTo>
                  <a:lnTo>
                    <a:pt x="29" y="11"/>
                  </a:lnTo>
                  <a:lnTo>
                    <a:pt x="27" y="15"/>
                  </a:lnTo>
                  <a:lnTo>
                    <a:pt x="27" y="17"/>
                  </a:lnTo>
                  <a:lnTo>
                    <a:pt x="26" y="21"/>
                  </a:lnTo>
                  <a:lnTo>
                    <a:pt x="26" y="24"/>
                  </a:lnTo>
                  <a:lnTo>
                    <a:pt x="26" y="28"/>
                  </a:lnTo>
                  <a:lnTo>
                    <a:pt x="26" y="31"/>
                  </a:lnTo>
                  <a:lnTo>
                    <a:pt x="27" y="35"/>
                  </a:lnTo>
                  <a:lnTo>
                    <a:pt x="28" y="38"/>
                  </a:lnTo>
                  <a:lnTo>
                    <a:pt x="31" y="42"/>
                  </a:lnTo>
                  <a:lnTo>
                    <a:pt x="34" y="45"/>
                  </a:lnTo>
                  <a:lnTo>
                    <a:pt x="33" y="46"/>
                  </a:lnTo>
                  <a:lnTo>
                    <a:pt x="32" y="46"/>
                  </a:lnTo>
                  <a:lnTo>
                    <a:pt x="31" y="48"/>
                  </a:lnTo>
                  <a:lnTo>
                    <a:pt x="29" y="48"/>
                  </a:lnTo>
                  <a:lnTo>
                    <a:pt x="26" y="49"/>
                  </a:lnTo>
                  <a:lnTo>
                    <a:pt x="24" y="51"/>
                  </a:lnTo>
                  <a:lnTo>
                    <a:pt x="21" y="53"/>
                  </a:lnTo>
                  <a:lnTo>
                    <a:pt x="19" y="53"/>
                  </a:lnTo>
                  <a:lnTo>
                    <a:pt x="15" y="55"/>
                  </a:lnTo>
                  <a:lnTo>
                    <a:pt x="13" y="57"/>
                  </a:lnTo>
                  <a:lnTo>
                    <a:pt x="10" y="59"/>
                  </a:lnTo>
                  <a:lnTo>
                    <a:pt x="8" y="60"/>
                  </a:lnTo>
                  <a:lnTo>
                    <a:pt x="6" y="61"/>
                  </a:lnTo>
                  <a:lnTo>
                    <a:pt x="5" y="63"/>
                  </a:lnTo>
                  <a:lnTo>
                    <a:pt x="4" y="64"/>
                  </a:lnTo>
                  <a:lnTo>
                    <a:pt x="3" y="65"/>
                  </a:lnTo>
                  <a:lnTo>
                    <a:pt x="3" y="66"/>
                  </a:lnTo>
                  <a:lnTo>
                    <a:pt x="3" y="69"/>
                  </a:lnTo>
                  <a:lnTo>
                    <a:pt x="3" y="72"/>
                  </a:lnTo>
                  <a:lnTo>
                    <a:pt x="3" y="76"/>
                  </a:lnTo>
                  <a:lnTo>
                    <a:pt x="3" y="79"/>
                  </a:lnTo>
                  <a:lnTo>
                    <a:pt x="3" y="83"/>
                  </a:lnTo>
                  <a:lnTo>
                    <a:pt x="5" y="87"/>
                  </a:lnTo>
                  <a:lnTo>
                    <a:pt x="5" y="92"/>
                  </a:lnTo>
                  <a:lnTo>
                    <a:pt x="5" y="95"/>
                  </a:lnTo>
                  <a:lnTo>
                    <a:pt x="5" y="99"/>
                  </a:lnTo>
                  <a:lnTo>
                    <a:pt x="6" y="101"/>
                  </a:lnTo>
                  <a:lnTo>
                    <a:pt x="6" y="104"/>
                  </a:lnTo>
                  <a:lnTo>
                    <a:pt x="6" y="105"/>
                  </a:lnTo>
                  <a:lnTo>
                    <a:pt x="6" y="106"/>
                  </a:lnTo>
                  <a:lnTo>
                    <a:pt x="6" y="105"/>
                  </a:lnTo>
                  <a:lnTo>
                    <a:pt x="5" y="103"/>
                  </a:lnTo>
                  <a:lnTo>
                    <a:pt x="5" y="100"/>
                  </a:lnTo>
                  <a:lnTo>
                    <a:pt x="3" y="98"/>
                  </a:lnTo>
                  <a:lnTo>
                    <a:pt x="3" y="95"/>
                  </a:lnTo>
                  <a:lnTo>
                    <a:pt x="1" y="92"/>
                  </a:lnTo>
                  <a:lnTo>
                    <a:pt x="1" y="88"/>
                  </a:lnTo>
                  <a:lnTo>
                    <a:pt x="1" y="84"/>
                  </a:lnTo>
                  <a:lnTo>
                    <a:pt x="1" y="80"/>
                  </a:lnTo>
                  <a:lnTo>
                    <a:pt x="0" y="78"/>
                  </a:lnTo>
                  <a:lnTo>
                    <a:pt x="0" y="75"/>
                  </a:lnTo>
                  <a:lnTo>
                    <a:pt x="0" y="72"/>
                  </a:lnTo>
                  <a:lnTo>
                    <a:pt x="0" y="68"/>
                  </a:lnTo>
                  <a:lnTo>
                    <a:pt x="0" y="66"/>
                  </a:lnTo>
                  <a:lnTo>
                    <a:pt x="0" y="64"/>
                  </a:lnTo>
                  <a:lnTo>
                    <a:pt x="0" y="62"/>
                  </a:lnTo>
                  <a:lnTo>
                    <a:pt x="1" y="60"/>
                  </a:lnTo>
                  <a:lnTo>
                    <a:pt x="3" y="59"/>
                  </a:lnTo>
                  <a:lnTo>
                    <a:pt x="6" y="55"/>
                  </a:lnTo>
                  <a:lnTo>
                    <a:pt x="8" y="51"/>
                  </a:lnTo>
                  <a:lnTo>
                    <a:pt x="12" y="46"/>
                  </a:lnTo>
                  <a:lnTo>
                    <a:pt x="13" y="42"/>
                  </a:lnTo>
                  <a:lnTo>
                    <a:pt x="17" y="37"/>
                  </a:lnTo>
                  <a:lnTo>
                    <a:pt x="19" y="31"/>
                  </a:lnTo>
                  <a:lnTo>
                    <a:pt x="23" y="26"/>
                  </a:lnTo>
                  <a:lnTo>
                    <a:pt x="25" y="22"/>
                  </a:lnTo>
                  <a:lnTo>
                    <a:pt x="27" y="17"/>
                  </a:lnTo>
                  <a:lnTo>
                    <a:pt x="28" y="13"/>
                  </a:lnTo>
                  <a:lnTo>
                    <a:pt x="31" y="8"/>
                  </a:lnTo>
                  <a:lnTo>
                    <a:pt x="31" y="6"/>
                  </a:lnTo>
                  <a:lnTo>
                    <a:pt x="33" y="3"/>
                  </a:lnTo>
                  <a:lnTo>
                    <a:pt x="33" y="1"/>
                  </a:lnTo>
                  <a:lnTo>
                    <a:pt x="34" y="0"/>
                  </a:lnTo>
                  <a:lnTo>
                    <a:pt x="34" y="1"/>
                  </a:lnTo>
                </a:path>
              </a:pathLst>
            </a:custGeom>
            <a:solidFill>
              <a:srgbClr val="F8F8F8"/>
            </a:solidFill>
            <a:ln w="9048">
              <a:solidFill>
                <a:srgbClr val="DDDDDD"/>
              </a:solidFill>
              <a:round/>
              <a:headEnd/>
              <a:tailEnd/>
            </a:ln>
          </p:spPr>
          <p:txBody>
            <a:bodyPr/>
            <a:lstStyle/>
            <a:p>
              <a:endParaRPr lang="it-IT"/>
            </a:p>
          </p:txBody>
        </p:sp>
        <p:sp>
          <p:nvSpPr>
            <p:cNvPr id="17487" name="Freeform 77"/>
            <p:cNvSpPr>
              <a:spLocks/>
            </p:cNvSpPr>
            <p:nvPr/>
          </p:nvSpPr>
          <p:spPr bwMode="auto">
            <a:xfrm>
              <a:off x="4967" y="1454"/>
              <a:ext cx="69" cy="100"/>
            </a:xfrm>
            <a:custGeom>
              <a:avLst/>
              <a:gdLst>
                <a:gd name="T0" fmla="*/ 8 w 35"/>
                <a:gd name="T1" fmla="*/ 3 h 107"/>
                <a:gd name="T2" fmla="*/ 8 w 35"/>
                <a:gd name="T3" fmla="*/ 5 h 107"/>
                <a:gd name="T4" fmla="*/ 24 w 35"/>
                <a:gd name="T5" fmla="*/ 7 h 107"/>
                <a:gd name="T6" fmla="*/ 39 w 35"/>
                <a:gd name="T7" fmla="*/ 10 h 107"/>
                <a:gd name="T8" fmla="*/ 47 w 35"/>
                <a:gd name="T9" fmla="*/ 15 h 107"/>
                <a:gd name="T10" fmla="*/ 47 w 35"/>
                <a:gd name="T11" fmla="*/ 20 h 107"/>
                <a:gd name="T12" fmla="*/ 39 w 35"/>
                <a:gd name="T13" fmla="*/ 25 h 107"/>
                <a:gd name="T14" fmla="*/ 16 w 35"/>
                <a:gd name="T15" fmla="*/ 32 h 107"/>
                <a:gd name="T16" fmla="*/ 0 w 35"/>
                <a:gd name="T17" fmla="*/ 34 h 107"/>
                <a:gd name="T18" fmla="*/ 24 w 35"/>
                <a:gd name="T19" fmla="*/ 36 h 107"/>
                <a:gd name="T20" fmla="*/ 47 w 35"/>
                <a:gd name="T21" fmla="*/ 37 h 107"/>
                <a:gd name="T22" fmla="*/ 85 w 35"/>
                <a:gd name="T23" fmla="*/ 41 h 107"/>
                <a:gd name="T24" fmla="*/ 132 w 35"/>
                <a:gd name="T25" fmla="*/ 44 h 107"/>
                <a:gd name="T26" fmla="*/ 168 w 35"/>
                <a:gd name="T27" fmla="*/ 47 h 107"/>
                <a:gd name="T28" fmla="*/ 199 w 35"/>
                <a:gd name="T29" fmla="*/ 50 h 107"/>
                <a:gd name="T30" fmla="*/ 221 w 35"/>
                <a:gd name="T31" fmla="*/ 52 h 107"/>
                <a:gd name="T32" fmla="*/ 229 w 35"/>
                <a:gd name="T33" fmla="*/ 53 h 107"/>
                <a:gd name="T34" fmla="*/ 229 w 35"/>
                <a:gd name="T35" fmla="*/ 56 h 107"/>
                <a:gd name="T36" fmla="*/ 221 w 35"/>
                <a:gd name="T37" fmla="*/ 62 h 107"/>
                <a:gd name="T38" fmla="*/ 221 w 35"/>
                <a:gd name="T39" fmla="*/ 68 h 107"/>
                <a:gd name="T40" fmla="*/ 213 w 35"/>
                <a:gd name="T41" fmla="*/ 75 h 107"/>
                <a:gd name="T42" fmla="*/ 213 w 35"/>
                <a:gd name="T43" fmla="*/ 81 h 107"/>
                <a:gd name="T44" fmla="*/ 213 w 35"/>
                <a:gd name="T45" fmla="*/ 85 h 107"/>
                <a:gd name="T46" fmla="*/ 213 w 35"/>
                <a:gd name="T47" fmla="*/ 87 h 107"/>
                <a:gd name="T48" fmla="*/ 221 w 35"/>
                <a:gd name="T49" fmla="*/ 84 h 107"/>
                <a:gd name="T50" fmla="*/ 221 w 35"/>
                <a:gd name="T51" fmla="*/ 80 h 107"/>
                <a:gd name="T52" fmla="*/ 229 w 35"/>
                <a:gd name="T53" fmla="*/ 75 h 107"/>
                <a:gd name="T54" fmla="*/ 244 w 35"/>
                <a:gd name="T55" fmla="*/ 69 h 107"/>
                <a:gd name="T56" fmla="*/ 260 w 35"/>
                <a:gd name="T57" fmla="*/ 64 h 107"/>
                <a:gd name="T58" fmla="*/ 260 w 35"/>
                <a:gd name="T59" fmla="*/ 59 h 107"/>
                <a:gd name="T60" fmla="*/ 260 w 35"/>
                <a:gd name="T61" fmla="*/ 54 h 107"/>
                <a:gd name="T62" fmla="*/ 260 w 35"/>
                <a:gd name="T63" fmla="*/ 50 h 107"/>
                <a:gd name="T64" fmla="*/ 229 w 35"/>
                <a:gd name="T65" fmla="*/ 48 h 107"/>
                <a:gd name="T66" fmla="*/ 183 w 35"/>
                <a:gd name="T67" fmla="*/ 42 h 107"/>
                <a:gd name="T68" fmla="*/ 144 w 35"/>
                <a:gd name="T69" fmla="*/ 34 h 107"/>
                <a:gd name="T70" fmla="*/ 108 w 35"/>
                <a:gd name="T71" fmla="*/ 25 h 107"/>
                <a:gd name="T72" fmla="*/ 69 w 35"/>
                <a:gd name="T73" fmla="*/ 19 h 107"/>
                <a:gd name="T74" fmla="*/ 39 w 35"/>
                <a:gd name="T75" fmla="*/ 10 h 107"/>
                <a:gd name="T76" fmla="*/ 16 w 35"/>
                <a:gd name="T77" fmla="*/ 6 h 107"/>
                <a:gd name="T78" fmla="*/ 8 w 35"/>
                <a:gd name="T79" fmla="*/ 1 h 107"/>
                <a:gd name="T80" fmla="*/ 8 w 35"/>
                <a:gd name="T81" fmla="*/ 1 h 107"/>
                <a:gd name="T82" fmla="*/ 8 w 35"/>
                <a:gd name="T83" fmla="*/ 1 h 107"/>
                <a:gd name="T84" fmla="*/ 8 w 35"/>
                <a:gd name="T85" fmla="*/ 1 h 107"/>
                <a:gd name="T86" fmla="*/ 8 w 35"/>
                <a:gd name="T87" fmla="*/ 1 h 107"/>
                <a:gd name="T88" fmla="*/ 8 w 35"/>
                <a:gd name="T89" fmla="*/ 1 h 107"/>
                <a:gd name="T90" fmla="*/ 8 w 35"/>
                <a:gd name="T91" fmla="*/ 1 h 107"/>
                <a:gd name="T92" fmla="*/ 8 w 35"/>
                <a:gd name="T93" fmla="*/ 1 h 107"/>
                <a:gd name="T94" fmla="*/ 8 w 35"/>
                <a:gd name="T95" fmla="*/ 1 h 107"/>
                <a:gd name="T96" fmla="*/ 8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1" y="1"/>
                  </a:moveTo>
                  <a:lnTo>
                    <a:pt x="1" y="3"/>
                  </a:lnTo>
                  <a:lnTo>
                    <a:pt x="1" y="5"/>
                  </a:lnTo>
                  <a:lnTo>
                    <a:pt x="3" y="6"/>
                  </a:lnTo>
                  <a:lnTo>
                    <a:pt x="3" y="9"/>
                  </a:lnTo>
                  <a:lnTo>
                    <a:pt x="5" y="10"/>
                  </a:lnTo>
                  <a:lnTo>
                    <a:pt x="5" y="13"/>
                  </a:lnTo>
                  <a:lnTo>
                    <a:pt x="6" y="14"/>
                  </a:lnTo>
                  <a:lnTo>
                    <a:pt x="6" y="18"/>
                  </a:lnTo>
                  <a:lnTo>
                    <a:pt x="6" y="22"/>
                  </a:lnTo>
                  <a:lnTo>
                    <a:pt x="6" y="25"/>
                  </a:lnTo>
                  <a:lnTo>
                    <a:pt x="6" y="28"/>
                  </a:lnTo>
                  <a:lnTo>
                    <a:pt x="5" y="31"/>
                  </a:lnTo>
                  <a:lnTo>
                    <a:pt x="4" y="35"/>
                  </a:lnTo>
                  <a:lnTo>
                    <a:pt x="2" y="38"/>
                  </a:lnTo>
                  <a:lnTo>
                    <a:pt x="0" y="41"/>
                  </a:lnTo>
                  <a:lnTo>
                    <a:pt x="0" y="42"/>
                  </a:lnTo>
                  <a:lnTo>
                    <a:pt x="1" y="43"/>
                  </a:lnTo>
                  <a:lnTo>
                    <a:pt x="3" y="44"/>
                  </a:lnTo>
                  <a:lnTo>
                    <a:pt x="5" y="45"/>
                  </a:lnTo>
                  <a:lnTo>
                    <a:pt x="6" y="46"/>
                  </a:lnTo>
                  <a:lnTo>
                    <a:pt x="9" y="48"/>
                  </a:lnTo>
                  <a:lnTo>
                    <a:pt x="11" y="50"/>
                  </a:lnTo>
                  <a:lnTo>
                    <a:pt x="15" y="51"/>
                  </a:lnTo>
                  <a:lnTo>
                    <a:pt x="17" y="54"/>
                  </a:lnTo>
                  <a:lnTo>
                    <a:pt x="20" y="56"/>
                  </a:lnTo>
                  <a:lnTo>
                    <a:pt x="22" y="58"/>
                  </a:lnTo>
                  <a:lnTo>
                    <a:pt x="25" y="60"/>
                  </a:lnTo>
                  <a:lnTo>
                    <a:pt x="26" y="61"/>
                  </a:lnTo>
                  <a:lnTo>
                    <a:pt x="28" y="63"/>
                  </a:lnTo>
                  <a:lnTo>
                    <a:pt x="29" y="64"/>
                  </a:lnTo>
                  <a:lnTo>
                    <a:pt x="30" y="64"/>
                  </a:lnTo>
                  <a:lnTo>
                    <a:pt x="30" y="65"/>
                  </a:lnTo>
                  <a:lnTo>
                    <a:pt x="30" y="66"/>
                  </a:lnTo>
                  <a:lnTo>
                    <a:pt x="30" y="69"/>
                  </a:lnTo>
                  <a:lnTo>
                    <a:pt x="30" y="72"/>
                  </a:lnTo>
                  <a:lnTo>
                    <a:pt x="29" y="76"/>
                  </a:lnTo>
                  <a:lnTo>
                    <a:pt x="29" y="79"/>
                  </a:lnTo>
                  <a:lnTo>
                    <a:pt x="29" y="83"/>
                  </a:lnTo>
                  <a:lnTo>
                    <a:pt x="29" y="87"/>
                  </a:lnTo>
                  <a:lnTo>
                    <a:pt x="28" y="92"/>
                  </a:lnTo>
                  <a:lnTo>
                    <a:pt x="28" y="95"/>
                  </a:lnTo>
                  <a:lnTo>
                    <a:pt x="28" y="99"/>
                  </a:lnTo>
                  <a:lnTo>
                    <a:pt x="28" y="101"/>
                  </a:lnTo>
                  <a:lnTo>
                    <a:pt x="28" y="104"/>
                  </a:lnTo>
                  <a:lnTo>
                    <a:pt x="28" y="105"/>
                  </a:lnTo>
                  <a:lnTo>
                    <a:pt x="28" y="106"/>
                  </a:lnTo>
                  <a:lnTo>
                    <a:pt x="29" y="105"/>
                  </a:lnTo>
                  <a:lnTo>
                    <a:pt x="29" y="103"/>
                  </a:lnTo>
                  <a:lnTo>
                    <a:pt x="29" y="100"/>
                  </a:lnTo>
                  <a:lnTo>
                    <a:pt x="29" y="98"/>
                  </a:lnTo>
                  <a:lnTo>
                    <a:pt x="30" y="95"/>
                  </a:lnTo>
                  <a:lnTo>
                    <a:pt x="30" y="92"/>
                  </a:lnTo>
                  <a:lnTo>
                    <a:pt x="32" y="88"/>
                  </a:lnTo>
                  <a:lnTo>
                    <a:pt x="32" y="84"/>
                  </a:lnTo>
                  <a:lnTo>
                    <a:pt x="34" y="80"/>
                  </a:lnTo>
                  <a:lnTo>
                    <a:pt x="34" y="78"/>
                  </a:lnTo>
                  <a:lnTo>
                    <a:pt x="34" y="75"/>
                  </a:lnTo>
                  <a:lnTo>
                    <a:pt x="34" y="72"/>
                  </a:lnTo>
                  <a:lnTo>
                    <a:pt x="34" y="68"/>
                  </a:lnTo>
                  <a:lnTo>
                    <a:pt x="34" y="66"/>
                  </a:lnTo>
                  <a:lnTo>
                    <a:pt x="34" y="64"/>
                  </a:lnTo>
                  <a:lnTo>
                    <a:pt x="34" y="62"/>
                  </a:lnTo>
                  <a:lnTo>
                    <a:pt x="34" y="60"/>
                  </a:lnTo>
                  <a:lnTo>
                    <a:pt x="30" y="59"/>
                  </a:lnTo>
                  <a:lnTo>
                    <a:pt x="28" y="55"/>
                  </a:lnTo>
                  <a:lnTo>
                    <a:pt x="24" y="51"/>
                  </a:lnTo>
                  <a:lnTo>
                    <a:pt x="22" y="46"/>
                  </a:lnTo>
                  <a:lnTo>
                    <a:pt x="19" y="42"/>
                  </a:lnTo>
                  <a:lnTo>
                    <a:pt x="17" y="37"/>
                  </a:lnTo>
                  <a:lnTo>
                    <a:pt x="14" y="31"/>
                  </a:lnTo>
                  <a:lnTo>
                    <a:pt x="12" y="26"/>
                  </a:lnTo>
                  <a:lnTo>
                    <a:pt x="9" y="22"/>
                  </a:lnTo>
                  <a:lnTo>
                    <a:pt x="7" y="17"/>
                  </a:lnTo>
                  <a:lnTo>
                    <a:pt x="5" y="13"/>
                  </a:lnTo>
                  <a:lnTo>
                    <a:pt x="4" y="8"/>
                  </a:lnTo>
                  <a:lnTo>
                    <a:pt x="2" y="6"/>
                  </a:lnTo>
                  <a:lnTo>
                    <a:pt x="2" y="3"/>
                  </a:lnTo>
                  <a:lnTo>
                    <a:pt x="1" y="1"/>
                  </a:lnTo>
                  <a:lnTo>
                    <a:pt x="1" y="0"/>
                  </a:lnTo>
                  <a:lnTo>
                    <a:pt x="1" y="1"/>
                  </a:lnTo>
                </a:path>
              </a:pathLst>
            </a:custGeom>
            <a:solidFill>
              <a:srgbClr val="F8F8F8"/>
            </a:solidFill>
            <a:ln w="9048">
              <a:solidFill>
                <a:srgbClr val="DDDDDD"/>
              </a:solidFill>
              <a:round/>
              <a:headEnd/>
              <a:tailEnd/>
            </a:ln>
          </p:spPr>
          <p:txBody>
            <a:bodyPr/>
            <a:lstStyle/>
            <a:p>
              <a:endParaRPr lang="it-IT"/>
            </a:p>
          </p:txBody>
        </p:sp>
        <p:sp>
          <p:nvSpPr>
            <p:cNvPr id="17488" name="Freeform 78"/>
            <p:cNvSpPr>
              <a:spLocks/>
            </p:cNvSpPr>
            <p:nvPr/>
          </p:nvSpPr>
          <p:spPr bwMode="auto">
            <a:xfrm>
              <a:off x="4418" y="1319"/>
              <a:ext cx="155" cy="70"/>
            </a:xfrm>
            <a:custGeom>
              <a:avLst/>
              <a:gdLst>
                <a:gd name="T0" fmla="*/ 308 w 79"/>
                <a:gd name="T1" fmla="*/ 0 h 76"/>
                <a:gd name="T2" fmla="*/ 243 w 79"/>
                <a:gd name="T3" fmla="*/ 4 h 76"/>
                <a:gd name="T4" fmla="*/ 173 w 79"/>
                <a:gd name="T5" fmla="*/ 10 h 76"/>
                <a:gd name="T6" fmla="*/ 120 w 79"/>
                <a:gd name="T7" fmla="*/ 19 h 76"/>
                <a:gd name="T8" fmla="*/ 104 w 79"/>
                <a:gd name="T9" fmla="*/ 29 h 76"/>
                <a:gd name="T10" fmla="*/ 135 w 79"/>
                <a:gd name="T11" fmla="*/ 39 h 76"/>
                <a:gd name="T12" fmla="*/ 243 w 79"/>
                <a:gd name="T13" fmla="*/ 47 h 76"/>
                <a:gd name="T14" fmla="*/ 447 w 79"/>
                <a:gd name="T15" fmla="*/ 52 h 76"/>
                <a:gd name="T16" fmla="*/ 581 w 79"/>
                <a:gd name="T17" fmla="*/ 53 h 76"/>
                <a:gd name="T18" fmla="*/ 551 w 79"/>
                <a:gd name="T19" fmla="*/ 54 h 76"/>
                <a:gd name="T20" fmla="*/ 496 w 79"/>
                <a:gd name="T21" fmla="*/ 55 h 76"/>
                <a:gd name="T22" fmla="*/ 432 w 79"/>
                <a:gd name="T23" fmla="*/ 57 h 76"/>
                <a:gd name="T24" fmla="*/ 361 w 79"/>
                <a:gd name="T25" fmla="*/ 59 h 76"/>
                <a:gd name="T26" fmla="*/ 288 w 79"/>
                <a:gd name="T27" fmla="*/ 59 h 76"/>
                <a:gd name="T28" fmla="*/ 204 w 79"/>
                <a:gd name="T29" fmla="*/ 59 h 76"/>
                <a:gd name="T30" fmla="*/ 143 w 79"/>
                <a:gd name="T31" fmla="*/ 55 h 76"/>
                <a:gd name="T32" fmla="*/ 84 w 79"/>
                <a:gd name="T33" fmla="*/ 52 h 76"/>
                <a:gd name="T34" fmla="*/ 47 w 79"/>
                <a:gd name="T35" fmla="*/ 48 h 76"/>
                <a:gd name="T36" fmla="*/ 16 w 79"/>
                <a:gd name="T37" fmla="*/ 43 h 76"/>
                <a:gd name="T38" fmla="*/ 8 w 79"/>
                <a:gd name="T39" fmla="*/ 39 h 76"/>
                <a:gd name="T40" fmla="*/ 0 w 79"/>
                <a:gd name="T41" fmla="*/ 35 h 76"/>
                <a:gd name="T42" fmla="*/ 0 w 79"/>
                <a:gd name="T43" fmla="*/ 32 h 76"/>
                <a:gd name="T44" fmla="*/ 8 w 79"/>
                <a:gd name="T45" fmla="*/ 29 h 76"/>
                <a:gd name="T46" fmla="*/ 8 w 79"/>
                <a:gd name="T47" fmla="*/ 28 h 76"/>
                <a:gd name="T48" fmla="*/ 16 w 79"/>
                <a:gd name="T49" fmla="*/ 23 h 76"/>
                <a:gd name="T50" fmla="*/ 47 w 79"/>
                <a:gd name="T51" fmla="*/ 14 h 76"/>
                <a:gd name="T52" fmla="*/ 84 w 79"/>
                <a:gd name="T53" fmla="*/ 7 h 76"/>
                <a:gd name="T54" fmla="*/ 143 w 79"/>
                <a:gd name="T55" fmla="*/ 4 h 76"/>
                <a:gd name="T56" fmla="*/ 204 w 79"/>
                <a:gd name="T57" fmla="*/ 2 h 76"/>
                <a:gd name="T58" fmla="*/ 257 w 79"/>
                <a:gd name="T59" fmla="*/ 1 h 76"/>
                <a:gd name="T60" fmla="*/ 300 w 79"/>
                <a:gd name="T61" fmla="*/ 0 h 76"/>
                <a:gd name="T62" fmla="*/ 332 w 79"/>
                <a:gd name="T63" fmla="*/ 0 h 76"/>
                <a:gd name="T64" fmla="*/ 339 w 79"/>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9"/>
                <a:gd name="T100" fmla="*/ 0 h 76"/>
                <a:gd name="T101" fmla="*/ 79 w 79"/>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9" h="76">
                  <a:moveTo>
                    <a:pt x="45" y="0"/>
                  </a:moveTo>
                  <a:lnTo>
                    <a:pt x="41" y="0"/>
                  </a:lnTo>
                  <a:lnTo>
                    <a:pt x="37" y="1"/>
                  </a:lnTo>
                  <a:lnTo>
                    <a:pt x="32" y="4"/>
                  </a:lnTo>
                  <a:lnTo>
                    <a:pt x="28" y="8"/>
                  </a:lnTo>
                  <a:lnTo>
                    <a:pt x="23" y="13"/>
                  </a:lnTo>
                  <a:lnTo>
                    <a:pt x="20" y="19"/>
                  </a:lnTo>
                  <a:lnTo>
                    <a:pt x="16" y="25"/>
                  </a:lnTo>
                  <a:lnTo>
                    <a:pt x="15" y="31"/>
                  </a:lnTo>
                  <a:lnTo>
                    <a:pt x="14" y="38"/>
                  </a:lnTo>
                  <a:lnTo>
                    <a:pt x="15" y="44"/>
                  </a:lnTo>
                  <a:lnTo>
                    <a:pt x="18" y="50"/>
                  </a:lnTo>
                  <a:lnTo>
                    <a:pt x="25" y="55"/>
                  </a:lnTo>
                  <a:lnTo>
                    <a:pt x="32" y="60"/>
                  </a:lnTo>
                  <a:lnTo>
                    <a:pt x="44" y="64"/>
                  </a:lnTo>
                  <a:lnTo>
                    <a:pt x="59" y="66"/>
                  </a:lnTo>
                  <a:lnTo>
                    <a:pt x="78" y="67"/>
                  </a:lnTo>
                  <a:lnTo>
                    <a:pt x="77" y="68"/>
                  </a:lnTo>
                  <a:lnTo>
                    <a:pt x="76" y="68"/>
                  </a:lnTo>
                  <a:lnTo>
                    <a:pt x="73" y="70"/>
                  </a:lnTo>
                  <a:lnTo>
                    <a:pt x="70" y="70"/>
                  </a:lnTo>
                  <a:lnTo>
                    <a:pt x="66" y="71"/>
                  </a:lnTo>
                  <a:lnTo>
                    <a:pt x="62" y="71"/>
                  </a:lnTo>
                  <a:lnTo>
                    <a:pt x="57" y="73"/>
                  </a:lnTo>
                  <a:lnTo>
                    <a:pt x="54" y="73"/>
                  </a:lnTo>
                  <a:lnTo>
                    <a:pt x="48" y="75"/>
                  </a:lnTo>
                  <a:lnTo>
                    <a:pt x="43" y="75"/>
                  </a:lnTo>
                  <a:lnTo>
                    <a:pt x="38" y="75"/>
                  </a:lnTo>
                  <a:lnTo>
                    <a:pt x="33" y="75"/>
                  </a:lnTo>
                  <a:lnTo>
                    <a:pt x="27" y="75"/>
                  </a:lnTo>
                  <a:lnTo>
                    <a:pt x="23" y="73"/>
                  </a:lnTo>
                  <a:lnTo>
                    <a:pt x="19" y="71"/>
                  </a:lnTo>
                  <a:lnTo>
                    <a:pt x="15" y="68"/>
                  </a:lnTo>
                  <a:lnTo>
                    <a:pt x="11" y="66"/>
                  </a:lnTo>
                  <a:lnTo>
                    <a:pt x="8" y="63"/>
                  </a:lnTo>
                  <a:lnTo>
                    <a:pt x="6" y="61"/>
                  </a:lnTo>
                  <a:lnTo>
                    <a:pt x="4" y="57"/>
                  </a:lnTo>
                  <a:lnTo>
                    <a:pt x="2" y="55"/>
                  </a:lnTo>
                  <a:lnTo>
                    <a:pt x="2" y="52"/>
                  </a:lnTo>
                  <a:lnTo>
                    <a:pt x="1" y="50"/>
                  </a:lnTo>
                  <a:lnTo>
                    <a:pt x="1" y="46"/>
                  </a:lnTo>
                  <a:lnTo>
                    <a:pt x="0" y="44"/>
                  </a:lnTo>
                  <a:lnTo>
                    <a:pt x="0" y="43"/>
                  </a:lnTo>
                  <a:lnTo>
                    <a:pt x="0" y="41"/>
                  </a:lnTo>
                  <a:lnTo>
                    <a:pt x="1" y="38"/>
                  </a:lnTo>
                  <a:lnTo>
                    <a:pt x="1" y="36"/>
                  </a:lnTo>
                  <a:lnTo>
                    <a:pt x="2" y="35"/>
                  </a:lnTo>
                  <a:lnTo>
                    <a:pt x="2" y="29"/>
                  </a:lnTo>
                  <a:lnTo>
                    <a:pt x="4" y="22"/>
                  </a:lnTo>
                  <a:lnTo>
                    <a:pt x="6" y="17"/>
                  </a:lnTo>
                  <a:lnTo>
                    <a:pt x="8" y="12"/>
                  </a:lnTo>
                  <a:lnTo>
                    <a:pt x="11" y="10"/>
                  </a:lnTo>
                  <a:lnTo>
                    <a:pt x="15" y="6"/>
                  </a:lnTo>
                  <a:lnTo>
                    <a:pt x="19" y="4"/>
                  </a:lnTo>
                  <a:lnTo>
                    <a:pt x="23" y="2"/>
                  </a:lnTo>
                  <a:lnTo>
                    <a:pt x="27" y="2"/>
                  </a:lnTo>
                  <a:lnTo>
                    <a:pt x="30" y="1"/>
                  </a:lnTo>
                  <a:lnTo>
                    <a:pt x="34" y="1"/>
                  </a:lnTo>
                  <a:lnTo>
                    <a:pt x="38" y="0"/>
                  </a:lnTo>
                  <a:lnTo>
                    <a:pt x="40" y="0"/>
                  </a:lnTo>
                  <a:lnTo>
                    <a:pt x="42" y="0"/>
                  </a:lnTo>
                  <a:lnTo>
                    <a:pt x="44" y="0"/>
                  </a:lnTo>
                  <a:lnTo>
                    <a:pt x="45" y="0"/>
                  </a:lnTo>
                </a:path>
              </a:pathLst>
            </a:custGeom>
            <a:solidFill>
              <a:srgbClr val="F8F8F8"/>
            </a:solidFill>
            <a:ln w="9048">
              <a:solidFill>
                <a:srgbClr val="DDDDDD"/>
              </a:solidFill>
              <a:round/>
              <a:headEnd/>
              <a:tailEnd/>
            </a:ln>
          </p:spPr>
          <p:txBody>
            <a:bodyPr/>
            <a:lstStyle/>
            <a:p>
              <a:endParaRPr lang="it-IT"/>
            </a:p>
          </p:txBody>
        </p:sp>
        <p:sp>
          <p:nvSpPr>
            <p:cNvPr id="17489" name="Freeform 79"/>
            <p:cNvSpPr>
              <a:spLocks/>
            </p:cNvSpPr>
            <p:nvPr/>
          </p:nvSpPr>
          <p:spPr bwMode="auto">
            <a:xfrm>
              <a:off x="5203" y="1318"/>
              <a:ext cx="134" cy="72"/>
            </a:xfrm>
            <a:custGeom>
              <a:avLst/>
              <a:gdLst>
                <a:gd name="T0" fmla="*/ 128 w 67"/>
                <a:gd name="T1" fmla="*/ 1 h 78"/>
                <a:gd name="T2" fmla="*/ 208 w 67"/>
                <a:gd name="T3" fmla="*/ 5 h 78"/>
                <a:gd name="T4" fmla="*/ 296 w 67"/>
                <a:gd name="T5" fmla="*/ 11 h 78"/>
                <a:gd name="T6" fmla="*/ 368 w 67"/>
                <a:gd name="T7" fmla="*/ 20 h 78"/>
                <a:gd name="T8" fmla="*/ 416 w 67"/>
                <a:gd name="T9" fmla="*/ 30 h 78"/>
                <a:gd name="T10" fmla="*/ 408 w 67"/>
                <a:gd name="T11" fmla="*/ 41 h 78"/>
                <a:gd name="T12" fmla="*/ 320 w 67"/>
                <a:gd name="T13" fmla="*/ 50 h 78"/>
                <a:gd name="T14" fmla="*/ 128 w 67"/>
                <a:gd name="T15" fmla="*/ 56 h 78"/>
                <a:gd name="T16" fmla="*/ 0 w 67"/>
                <a:gd name="T17" fmla="*/ 60 h 78"/>
                <a:gd name="T18" fmla="*/ 16 w 67"/>
                <a:gd name="T19" fmla="*/ 60 h 78"/>
                <a:gd name="T20" fmla="*/ 64 w 67"/>
                <a:gd name="T21" fmla="*/ 61 h 78"/>
                <a:gd name="T22" fmla="*/ 112 w 67"/>
                <a:gd name="T23" fmla="*/ 61 h 78"/>
                <a:gd name="T24" fmla="*/ 176 w 67"/>
                <a:gd name="T25" fmla="*/ 61 h 78"/>
                <a:gd name="T26" fmla="*/ 248 w 67"/>
                <a:gd name="T27" fmla="*/ 61 h 78"/>
                <a:gd name="T28" fmla="*/ 320 w 67"/>
                <a:gd name="T29" fmla="*/ 58 h 78"/>
                <a:gd name="T30" fmla="*/ 384 w 67"/>
                <a:gd name="T31" fmla="*/ 56 h 78"/>
                <a:gd name="T32" fmla="*/ 448 w 67"/>
                <a:gd name="T33" fmla="*/ 52 h 78"/>
                <a:gd name="T34" fmla="*/ 480 w 67"/>
                <a:gd name="T35" fmla="*/ 48 h 78"/>
                <a:gd name="T36" fmla="*/ 504 w 67"/>
                <a:gd name="T37" fmla="*/ 44 h 78"/>
                <a:gd name="T38" fmla="*/ 512 w 67"/>
                <a:gd name="T39" fmla="*/ 40 h 78"/>
                <a:gd name="T40" fmla="*/ 528 w 67"/>
                <a:gd name="T41" fmla="*/ 36 h 78"/>
                <a:gd name="T42" fmla="*/ 528 w 67"/>
                <a:gd name="T43" fmla="*/ 33 h 78"/>
                <a:gd name="T44" fmla="*/ 528 w 67"/>
                <a:gd name="T45" fmla="*/ 30 h 78"/>
                <a:gd name="T46" fmla="*/ 528 w 67"/>
                <a:gd name="T47" fmla="*/ 29 h 78"/>
                <a:gd name="T48" fmla="*/ 512 w 67"/>
                <a:gd name="T49" fmla="*/ 24 h 78"/>
                <a:gd name="T50" fmla="*/ 472 w 67"/>
                <a:gd name="T51" fmla="*/ 15 h 78"/>
                <a:gd name="T52" fmla="*/ 408 w 67"/>
                <a:gd name="T53" fmla="*/ 7 h 78"/>
                <a:gd name="T54" fmla="*/ 344 w 67"/>
                <a:gd name="T55" fmla="*/ 5 h 78"/>
                <a:gd name="T56" fmla="*/ 264 w 67"/>
                <a:gd name="T57" fmla="*/ 2 h 78"/>
                <a:gd name="T58" fmla="*/ 200 w 67"/>
                <a:gd name="T59" fmla="*/ 1 h 78"/>
                <a:gd name="T60" fmla="*/ 136 w 67"/>
                <a:gd name="T61" fmla="*/ 0 h 78"/>
                <a:gd name="T62" fmla="*/ 112 w 67"/>
                <a:gd name="T63" fmla="*/ 0 h 78"/>
                <a:gd name="T64" fmla="*/ 112 w 6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78"/>
                <a:gd name="T101" fmla="*/ 67 w 6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78">
                  <a:moveTo>
                    <a:pt x="14" y="0"/>
                  </a:moveTo>
                  <a:lnTo>
                    <a:pt x="16" y="1"/>
                  </a:lnTo>
                  <a:lnTo>
                    <a:pt x="21" y="2"/>
                  </a:lnTo>
                  <a:lnTo>
                    <a:pt x="26" y="5"/>
                  </a:lnTo>
                  <a:lnTo>
                    <a:pt x="31" y="9"/>
                  </a:lnTo>
                  <a:lnTo>
                    <a:pt x="37" y="14"/>
                  </a:lnTo>
                  <a:lnTo>
                    <a:pt x="42" y="19"/>
                  </a:lnTo>
                  <a:lnTo>
                    <a:pt x="46" y="26"/>
                  </a:lnTo>
                  <a:lnTo>
                    <a:pt x="51" y="31"/>
                  </a:lnTo>
                  <a:lnTo>
                    <a:pt x="52" y="38"/>
                  </a:lnTo>
                  <a:lnTo>
                    <a:pt x="52" y="45"/>
                  </a:lnTo>
                  <a:lnTo>
                    <a:pt x="51" y="52"/>
                  </a:lnTo>
                  <a:lnTo>
                    <a:pt x="47" y="58"/>
                  </a:lnTo>
                  <a:lnTo>
                    <a:pt x="40" y="64"/>
                  </a:lnTo>
                  <a:lnTo>
                    <a:pt x="31" y="68"/>
                  </a:lnTo>
                  <a:lnTo>
                    <a:pt x="16" y="72"/>
                  </a:lnTo>
                  <a:lnTo>
                    <a:pt x="0" y="74"/>
                  </a:lnTo>
                  <a:lnTo>
                    <a:pt x="0" y="76"/>
                  </a:lnTo>
                  <a:lnTo>
                    <a:pt x="2" y="76"/>
                  </a:lnTo>
                  <a:lnTo>
                    <a:pt x="5" y="76"/>
                  </a:lnTo>
                  <a:lnTo>
                    <a:pt x="8" y="77"/>
                  </a:lnTo>
                  <a:lnTo>
                    <a:pt x="11" y="77"/>
                  </a:lnTo>
                  <a:lnTo>
                    <a:pt x="14" y="77"/>
                  </a:lnTo>
                  <a:lnTo>
                    <a:pt x="19" y="77"/>
                  </a:lnTo>
                  <a:lnTo>
                    <a:pt x="22" y="77"/>
                  </a:lnTo>
                  <a:lnTo>
                    <a:pt x="27" y="77"/>
                  </a:lnTo>
                  <a:lnTo>
                    <a:pt x="31" y="77"/>
                  </a:lnTo>
                  <a:lnTo>
                    <a:pt x="36" y="76"/>
                  </a:lnTo>
                  <a:lnTo>
                    <a:pt x="40" y="74"/>
                  </a:lnTo>
                  <a:lnTo>
                    <a:pt x="44" y="72"/>
                  </a:lnTo>
                  <a:lnTo>
                    <a:pt x="48" y="71"/>
                  </a:lnTo>
                  <a:lnTo>
                    <a:pt x="53" y="68"/>
                  </a:lnTo>
                  <a:lnTo>
                    <a:pt x="56" y="66"/>
                  </a:lnTo>
                  <a:lnTo>
                    <a:pt x="59" y="63"/>
                  </a:lnTo>
                  <a:lnTo>
                    <a:pt x="60" y="61"/>
                  </a:lnTo>
                  <a:lnTo>
                    <a:pt x="63" y="58"/>
                  </a:lnTo>
                  <a:lnTo>
                    <a:pt x="63" y="56"/>
                  </a:lnTo>
                  <a:lnTo>
                    <a:pt x="64" y="52"/>
                  </a:lnTo>
                  <a:lnTo>
                    <a:pt x="64" y="51"/>
                  </a:lnTo>
                  <a:lnTo>
                    <a:pt x="66" y="47"/>
                  </a:lnTo>
                  <a:lnTo>
                    <a:pt x="66" y="45"/>
                  </a:lnTo>
                  <a:lnTo>
                    <a:pt x="66" y="44"/>
                  </a:lnTo>
                  <a:lnTo>
                    <a:pt x="66" y="42"/>
                  </a:lnTo>
                  <a:lnTo>
                    <a:pt x="66" y="39"/>
                  </a:lnTo>
                  <a:lnTo>
                    <a:pt x="66" y="37"/>
                  </a:lnTo>
                  <a:lnTo>
                    <a:pt x="66" y="36"/>
                  </a:lnTo>
                  <a:lnTo>
                    <a:pt x="64" y="30"/>
                  </a:lnTo>
                  <a:lnTo>
                    <a:pt x="62" y="23"/>
                  </a:lnTo>
                  <a:lnTo>
                    <a:pt x="59" y="18"/>
                  </a:lnTo>
                  <a:lnTo>
                    <a:pt x="56" y="13"/>
                  </a:lnTo>
                  <a:lnTo>
                    <a:pt x="51" y="10"/>
                  </a:lnTo>
                  <a:lnTo>
                    <a:pt x="48" y="7"/>
                  </a:lnTo>
                  <a:lnTo>
                    <a:pt x="43" y="5"/>
                  </a:lnTo>
                  <a:lnTo>
                    <a:pt x="39" y="2"/>
                  </a:lnTo>
                  <a:lnTo>
                    <a:pt x="33" y="2"/>
                  </a:lnTo>
                  <a:lnTo>
                    <a:pt x="29" y="1"/>
                  </a:lnTo>
                  <a:lnTo>
                    <a:pt x="25" y="1"/>
                  </a:lnTo>
                  <a:lnTo>
                    <a:pt x="21" y="0"/>
                  </a:lnTo>
                  <a:lnTo>
                    <a:pt x="17" y="0"/>
                  </a:lnTo>
                  <a:lnTo>
                    <a:pt x="16" y="0"/>
                  </a:lnTo>
                  <a:lnTo>
                    <a:pt x="14" y="0"/>
                  </a:lnTo>
                </a:path>
              </a:pathLst>
            </a:custGeom>
            <a:solidFill>
              <a:srgbClr val="F8F8F8"/>
            </a:solidFill>
            <a:ln w="9048">
              <a:solidFill>
                <a:srgbClr val="DDDDDD"/>
              </a:solidFill>
              <a:round/>
              <a:headEnd/>
              <a:tailEnd/>
            </a:ln>
          </p:spPr>
          <p:txBody>
            <a:bodyPr/>
            <a:lstStyle/>
            <a:p>
              <a:endParaRPr lang="it-IT"/>
            </a:p>
          </p:txBody>
        </p:sp>
        <p:sp>
          <p:nvSpPr>
            <p:cNvPr id="17490" name="Freeform 80"/>
            <p:cNvSpPr>
              <a:spLocks/>
            </p:cNvSpPr>
            <p:nvPr/>
          </p:nvSpPr>
          <p:spPr bwMode="auto">
            <a:xfrm>
              <a:off x="4493" y="1326"/>
              <a:ext cx="209" cy="48"/>
            </a:xfrm>
            <a:custGeom>
              <a:avLst/>
              <a:gdLst>
                <a:gd name="T0" fmla="*/ 789 w 106"/>
                <a:gd name="T1" fmla="*/ 35 h 51"/>
                <a:gd name="T2" fmla="*/ 751 w 106"/>
                <a:gd name="T3" fmla="*/ 29 h 51"/>
                <a:gd name="T4" fmla="*/ 688 w 106"/>
                <a:gd name="T5" fmla="*/ 21 h 51"/>
                <a:gd name="T6" fmla="*/ 584 w 106"/>
                <a:gd name="T7" fmla="*/ 11 h 51"/>
                <a:gd name="T8" fmla="*/ 459 w 106"/>
                <a:gd name="T9" fmla="*/ 4 h 51"/>
                <a:gd name="T10" fmla="*/ 353 w 106"/>
                <a:gd name="T11" fmla="*/ 0 h 51"/>
                <a:gd name="T12" fmla="*/ 323 w 106"/>
                <a:gd name="T13" fmla="*/ 0 h 51"/>
                <a:gd name="T14" fmla="*/ 260 w 106"/>
                <a:gd name="T15" fmla="*/ 1 h 51"/>
                <a:gd name="T16" fmla="*/ 199 w 106"/>
                <a:gd name="T17" fmla="*/ 3 h 51"/>
                <a:gd name="T18" fmla="*/ 136 w 106"/>
                <a:gd name="T19" fmla="*/ 4 h 51"/>
                <a:gd name="T20" fmla="*/ 101 w 106"/>
                <a:gd name="T21" fmla="*/ 4 h 51"/>
                <a:gd name="T22" fmla="*/ 63 w 106"/>
                <a:gd name="T23" fmla="*/ 8 h 51"/>
                <a:gd name="T24" fmla="*/ 32 w 106"/>
                <a:gd name="T25" fmla="*/ 11 h 51"/>
                <a:gd name="T26" fmla="*/ 8 w 106"/>
                <a:gd name="T27" fmla="*/ 17 h 51"/>
                <a:gd name="T28" fmla="*/ 0 w 106"/>
                <a:gd name="T29" fmla="*/ 22 h 51"/>
                <a:gd name="T30" fmla="*/ 0 w 106"/>
                <a:gd name="T31" fmla="*/ 25 h 51"/>
                <a:gd name="T32" fmla="*/ 8 w 106"/>
                <a:gd name="T33" fmla="*/ 30 h 51"/>
                <a:gd name="T34" fmla="*/ 24 w 106"/>
                <a:gd name="T35" fmla="*/ 35 h 51"/>
                <a:gd name="T36" fmla="*/ 47 w 106"/>
                <a:gd name="T37" fmla="*/ 37 h 51"/>
                <a:gd name="T38" fmla="*/ 63 w 106"/>
                <a:gd name="T39" fmla="*/ 40 h 51"/>
                <a:gd name="T40" fmla="*/ 101 w 106"/>
                <a:gd name="T41" fmla="*/ 41 h 51"/>
                <a:gd name="T42" fmla="*/ 136 w 106"/>
                <a:gd name="T43" fmla="*/ 41 h 51"/>
                <a:gd name="T44" fmla="*/ 175 w 106"/>
                <a:gd name="T45" fmla="*/ 40 h 51"/>
                <a:gd name="T46" fmla="*/ 213 w 106"/>
                <a:gd name="T47" fmla="*/ 39 h 51"/>
                <a:gd name="T48" fmla="*/ 260 w 106"/>
                <a:gd name="T49" fmla="*/ 37 h 51"/>
                <a:gd name="T50" fmla="*/ 292 w 106"/>
                <a:gd name="T51" fmla="*/ 36 h 51"/>
                <a:gd name="T52" fmla="*/ 315 w 106"/>
                <a:gd name="T53" fmla="*/ 35 h 51"/>
                <a:gd name="T54" fmla="*/ 284 w 106"/>
                <a:gd name="T55" fmla="*/ 36 h 51"/>
                <a:gd name="T56" fmla="*/ 260 w 106"/>
                <a:gd name="T57" fmla="*/ 35 h 51"/>
                <a:gd name="T58" fmla="*/ 229 w 106"/>
                <a:gd name="T59" fmla="*/ 33 h 51"/>
                <a:gd name="T60" fmla="*/ 183 w 106"/>
                <a:gd name="T61" fmla="*/ 30 h 51"/>
                <a:gd name="T62" fmla="*/ 116 w 106"/>
                <a:gd name="T63" fmla="*/ 28 h 51"/>
                <a:gd name="T64" fmla="*/ 93 w 106"/>
                <a:gd name="T65" fmla="*/ 26 h 51"/>
                <a:gd name="T66" fmla="*/ 101 w 106"/>
                <a:gd name="T67" fmla="*/ 24 h 51"/>
                <a:gd name="T68" fmla="*/ 136 w 106"/>
                <a:gd name="T69" fmla="*/ 21 h 51"/>
                <a:gd name="T70" fmla="*/ 160 w 106"/>
                <a:gd name="T71" fmla="*/ 18 h 51"/>
                <a:gd name="T72" fmla="*/ 175 w 106"/>
                <a:gd name="T73" fmla="*/ 14 h 51"/>
                <a:gd name="T74" fmla="*/ 260 w 106"/>
                <a:gd name="T75" fmla="*/ 13 h 51"/>
                <a:gd name="T76" fmla="*/ 444 w 106"/>
                <a:gd name="T77" fmla="*/ 13 h 51"/>
                <a:gd name="T78" fmla="*/ 592 w 106"/>
                <a:gd name="T79" fmla="*/ 21 h 51"/>
                <a:gd name="T80" fmla="*/ 704 w 106"/>
                <a:gd name="T81" fmla="*/ 27 h 51"/>
                <a:gd name="T82" fmla="*/ 773 w 106"/>
                <a:gd name="T83" fmla="*/ 35 h 51"/>
                <a:gd name="T84" fmla="*/ 804 w 106"/>
                <a:gd name="T85" fmla="*/ 36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6"/>
                <a:gd name="T130" fmla="*/ 0 h 51"/>
                <a:gd name="T131" fmla="*/ 106 w 106"/>
                <a:gd name="T132" fmla="*/ 51 h 5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6" h="51">
                  <a:moveTo>
                    <a:pt x="105" y="42"/>
                  </a:moveTo>
                  <a:lnTo>
                    <a:pt x="104" y="42"/>
                  </a:lnTo>
                  <a:lnTo>
                    <a:pt x="103" y="41"/>
                  </a:lnTo>
                  <a:lnTo>
                    <a:pt x="101" y="39"/>
                  </a:lnTo>
                  <a:lnTo>
                    <a:pt x="101" y="37"/>
                  </a:lnTo>
                  <a:lnTo>
                    <a:pt x="98" y="35"/>
                  </a:lnTo>
                  <a:lnTo>
                    <a:pt x="96" y="31"/>
                  </a:lnTo>
                  <a:lnTo>
                    <a:pt x="92" y="27"/>
                  </a:lnTo>
                  <a:lnTo>
                    <a:pt x="90" y="24"/>
                  </a:lnTo>
                  <a:lnTo>
                    <a:pt x="85" y="21"/>
                  </a:lnTo>
                  <a:lnTo>
                    <a:pt x="82" y="17"/>
                  </a:lnTo>
                  <a:lnTo>
                    <a:pt x="76" y="14"/>
                  </a:lnTo>
                  <a:lnTo>
                    <a:pt x="72" y="10"/>
                  </a:lnTo>
                  <a:lnTo>
                    <a:pt x="66" y="8"/>
                  </a:lnTo>
                  <a:lnTo>
                    <a:pt x="60" y="4"/>
                  </a:lnTo>
                  <a:lnTo>
                    <a:pt x="54" y="3"/>
                  </a:lnTo>
                  <a:lnTo>
                    <a:pt x="48" y="0"/>
                  </a:lnTo>
                  <a:lnTo>
                    <a:pt x="46" y="0"/>
                  </a:lnTo>
                  <a:lnTo>
                    <a:pt x="44" y="0"/>
                  </a:lnTo>
                  <a:lnTo>
                    <a:pt x="42" y="0"/>
                  </a:lnTo>
                  <a:lnTo>
                    <a:pt x="39" y="1"/>
                  </a:lnTo>
                  <a:lnTo>
                    <a:pt x="37" y="1"/>
                  </a:lnTo>
                  <a:lnTo>
                    <a:pt x="34" y="1"/>
                  </a:lnTo>
                  <a:lnTo>
                    <a:pt x="32" y="1"/>
                  </a:lnTo>
                  <a:lnTo>
                    <a:pt x="29" y="3"/>
                  </a:lnTo>
                  <a:lnTo>
                    <a:pt x="26" y="3"/>
                  </a:lnTo>
                  <a:lnTo>
                    <a:pt x="22" y="3"/>
                  </a:lnTo>
                  <a:lnTo>
                    <a:pt x="21" y="3"/>
                  </a:lnTo>
                  <a:lnTo>
                    <a:pt x="18" y="4"/>
                  </a:lnTo>
                  <a:lnTo>
                    <a:pt x="16" y="4"/>
                  </a:lnTo>
                  <a:lnTo>
                    <a:pt x="14" y="4"/>
                  </a:lnTo>
                  <a:lnTo>
                    <a:pt x="13" y="4"/>
                  </a:lnTo>
                  <a:lnTo>
                    <a:pt x="11" y="6"/>
                  </a:lnTo>
                  <a:lnTo>
                    <a:pt x="10" y="8"/>
                  </a:lnTo>
                  <a:lnTo>
                    <a:pt x="8" y="9"/>
                  </a:lnTo>
                  <a:lnTo>
                    <a:pt x="7" y="10"/>
                  </a:lnTo>
                  <a:lnTo>
                    <a:pt x="5" y="12"/>
                  </a:lnTo>
                  <a:lnTo>
                    <a:pt x="4" y="14"/>
                  </a:lnTo>
                  <a:lnTo>
                    <a:pt x="3" y="16"/>
                  </a:lnTo>
                  <a:lnTo>
                    <a:pt x="3" y="17"/>
                  </a:lnTo>
                  <a:lnTo>
                    <a:pt x="1" y="20"/>
                  </a:lnTo>
                  <a:lnTo>
                    <a:pt x="1" y="22"/>
                  </a:lnTo>
                  <a:lnTo>
                    <a:pt x="0" y="24"/>
                  </a:lnTo>
                  <a:lnTo>
                    <a:pt x="0" y="26"/>
                  </a:lnTo>
                  <a:lnTo>
                    <a:pt x="0" y="27"/>
                  </a:lnTo>
                  <a:lnTo>
                    <a:pt x="0" y="29"/>
                  </a:lnTo>
                  <a:lnTo>
                    <a:pt x="0" y="31"/>
                  </a:lnTo>
                  <a:lnTo>
                    <a:pt x="1" y="32"/>
                  </a:lnTo>
                  <a:lnTo>
                    <a:pt x="1" y="34"/>
                  </a:lnTo>
                  <a:lnTo>
                    <a:pt x="1" y="36"/>
                  </a:lnTo>
                  <a:lnTo>
                    <a:pt x="1" y="38"/>
                  </a:lnTo>
                  <a:lnTo>
                    <a:pt x="3" y="39"/>
                  </a:lnTo>
                  <a:lnTo>
                    <a:pt x="3" y="41"/>
                  </a:lnTo>
                  <a:lnTo>
                    <a:pt x="4" y="42"/>
                  </a:lnTo>
                  <a:lnTo>
                    <a:pt x="4" y="44"/>
                  </a:lnTo>
                  <a:lnTo>
                    <a:pt x="6" y="44"/>
                  </a:lnTo>
                  <a:lnTo>
                    <a:pt x="6" y="46"/>
                  </a:lnTo>
                  <a:lnTo>
                    <a:pt x="8" y="46"/>
                  </a:lnTo>
                  <a:lnTo>
                    <a:pt x="8" y="48"/>
                  </a:lnTo>
                  <a:lnTo>
                    <a:pt x="10" y="48"/>
                  </a:lnTo>
                  <a:lnTo>
                    <a:pt x="11" y="50"/>
                  </a:lnTo>
                  <a:lnTo>
                    <a:pt x="13" y="50"/>
                  </a:lnTo>
                  <a:lnTo>
                    <a:pt x="15" y="50"/>
                  </a:lnTo>
                  <a:lnTo>
                    <a:pt x="16" y="50"/>
                  </a:lnTo>
                  <a:lnTo>
                    <a:pt x="18" y="50"/>
                  </a:lnTo>
                  <a:lnTo>
                    <a:pt x="19" y="50"/>
                  </a:lnTo>
                  <a:lnTo>
                    <a:pt x="21" y="50"/>
                  </a:lnTo>
                  <a:lnTo>
                    <a:pt x="23" y="49"/>
                  </a:lnTo>
                  <a:lnTo>
                    <a:pt x="24" y="49"/>
                  </a:lnTo>
                  <a:lnTo>
                    <a:pt x="26" y="47"/>
                  </a:lnTo>
                  <a:lnTo>
                    <a:pt x="28" y="47"/>
                  </a:lnTo>
                  <a:lnTo>
                    <a:pt x="31" y="45"/>
                  </a:lnTo>
                  <a:lnTo>
                    <a:pt x="32" y="45"/>
                  </a:lnTo>
                  <a:lnTo>
                    <a:pt x="34" y="44"/>
                  </a:lnTo>
                  <a:lnTo>
                    <a:pt x="35" y="44"/>
                  </a:lnTo>
                  <a:lnTo>
                    <a:pt x="37" y="42"/>
                  </a:lnTo>
                  <a:lnTo>
                    <a:pt x="38" y="42"/>
                  </a:lnTo>
                  <a:lnTo>
                    <a:pt x="39" y="42"/>
                  </a:lnTo>
                  <a:lnTo>
                    <a:pt x="41" y="41"/>
                  </a:lnTo>
                  <a:lnTo>
                    <a:pt x="39" y="42"/>
                  </a:lnTo>
                  <a:lnTo>
                    <a:pt x="38" y="42"/>
                  </a:lnTo>
                  <a:lnTo>
                    <a:pt x="37" y="42"/>
                  </a:lnTo>
                  <a:lnTo>
                    <a:pt x="35" y="42"/>
                  </a:lnTo>
                  <a:lnTo>
                    <a:pt x="34" y="41"/>
                  </a:lnTo>
                  <a:lnTo>
                    <a:pt x="32" y="41"/>
                  </a:lnTo>
                  <a:lnTo>
                    <a:pt x="32" y="39"/>
                  </a:lnTo>
                  <a:lnTo>
                    <a:pt x="30" y="39"/>
                  </a:lnTo>
                  <a:lnTo>
                    <a:pt x="28" y="38"/>
                  </a:lnTo>
                  <a:lnTo>
                    <a:pt x="26" y="38"/>
                  </a:lnTo>
                  <a:lnTo>
                    <a:pt x="24" y="36"/>
                  </a:lnTo>
                  <a:lnTo>
                    <a:pt x="21" y="36"/>
                  </a:lnTo>
                  <a:lnTo>
                    <a:pt x="18" y="34"/>
                  </a:lnTo>
                  <a:lnTo>
                    <a:pt x="15" y="34"/>
                  </a:lnTo>
                  <a:lnTo>
                    <a:pt x="12" y="32"/>
                  </a:lnTo>
                  <a:lnTo>
                    <a:pt x="13" y="30"/>
                  </a:lnTo>
                  <a:lnTo>
                    <a:pt x="15" y="28"/>
                  </a:lnTo>
                  <a:lnTo>
                    <a:pt x="16" y="26"/>
                  </a:lnTo>
                  <a:lnTo>
                    <a:pt x="18" y="24"/>
                  </a:lnTo>
                  <a:lnTo>
                    <a:pt x="20" y="23"/>
                  </a:lnTo>
                  <a:lnTo>
                    <a:pt x="21" y="21"/>
                  </a:lnTo>
                  <a:lnTo>
                    <a:pt x="22" y="19"/>
                  </a:lnTo>
                  <a:lnTo>
                    <a:pt x="23" y="17"/>
                  </a:lnTo>
                  <a:lnTo>
                    <a:pt x="24" y="16"/>
                  </a:lnTo>
                  <a:lnTo>
                    <a:pt x="34" y="16"/>
                  </a:lnTo>
                  <a:lnTo>
                    <a:pt x="42" y="14"/>
                  </a:lnTo>
                  <a:lnTo>
                    <a:pt x="50" y="15"/>
                  </a:lnTo>
                  <a:lnTo>
                    <a:pt x="58" y="16"/>
                  </a:lnTo>
                  <a:lnTo>
                    <a:pt x="65" y="19"/>
                  </a:lnTo>
                  <a:lnTo>
                    <a:pt x="72" y="20"/>
                  </a:lnTo>
                  <a:lnTo>
                    <a:pt x="77" y="24"/>
                  </a:lnTo>
                  <a:lnTo>
                    <a:pt x="83" y="26"/>
                  </a:lnTo>
                  <a:lnTo>
                    <a:pt x="87" y="29"/>
                  </a:lnTo>
                  <a:lnTo>
                    <a:pt x="92" y="33"/>
                  </a:lnTo>
                  <a:lnTo>
                    <a:pt x="95" y="36"/>
                  </a:lnTo>
                  <a:lnTo>
                    <a:pt x="99" y="38"/>
                  </a:lnTo>
                  <a:lnTo>
                    <a:pt x="101" y="41"/>
                  </a:lnTo>
                  <a:lnTo>
                    <a:pt x="102" y="42"/>
                  </a:lnTo>
                  <a:lnTo>
                    <a:pt x="103" y="42"/>
                  </a:lnTo>
                  <a:lnTo>
                    <a:pt x="105" y="42"/>
                  </a:lnTo>
                </a:path>
              </a:pathLst>
            </a:custGeom>
            <a:solidFill>
              <a:srgbClr val="F8F8F8"/>
            </a:solidFill>
            <a:ln w="6350">
              <a:solidFill>
                <a:srgbClr val="DDDDDD"/>
              </a:solidFill>
              <a:round/>
              <a:headEnd/>
              <a:tailEnd/>
            </a:ln>
          </p:spPr>
          <p:txBody>
            <a:bodyPr/>
            <a:lstStyle/>
            <a:p>
              <a:endParaRPr lang="it-IT"/>
            </a:p>
          </p:txBody>
        </p:sp>
        <p:sp>
          <p:nvSpPr>
            <p:cNvPr id="17491" name="Freeform 81"/>
            <p:cNvSpPr>
              <a:spLocks/>
            </p:cNvSpPr>
            <p:nvPr/>
          </p:nvSpPr>
          <p:spPr bwMode="auto">
            <a:xfrm>
              <a:off x="5063" y="1328"/>
              <a:ext cx="206" cy="47"/>
            </a:xfrm>
            <a:custGeom>
              <a:avLst/>
              <a:gdLst>
                <a:gd name="T0" fmla="*/ 8 w 105"/>
                <a:gd name="T1" fmla="*/ 35 h 50"/>
                <a:gd name="T2" fmla="*/ 47 w 105"/>
                <a:gd name="T3" fmla="*/ 29 h 50"/>
                <a:gd name="T4" fmla="*/ 112 w 105"/>
                <a:gd name="T5" fmla="*/ 21 h 50"/>
                <a:gd name="T6" fmla="*/ 204 w 105"/>
                <a:gd name="T7" fmla="*/ 11 h 50"/>
                <a:gd name="T8" fmla="*/ 324 w 105"/>
                <a:gd name="T9" fmla="*/ 5 h 50"/>
                <a:gd name="T10" fmla="*/ 432 w 105"/>
                <a:gd name="T11" fmla="*/ 1 h 50"/>
                <a:gd name="T12" fmla="*/ 469 w 105"/>
                <a:gd name="T13" fmla="*/ 1 h 50"/>
                <a:gd name="T14" fmla="*/ 520 w 105"/>
                <a:gd name="T15" fmla="*/ 1 h 50"/>
                <a:gd name="T16" fmla="*/ 589 w 105"/>
                <a:gd name="T17" fmla="*/ 2 h 50"/>
                <a:gd name="T18" fmla="*/ 644 w 105"/>
                <a:gd name="T19" fmla="*/ 4 h 50"/>
                <a:gd name="T20" fmla="*/ 693 w 105"/>
                <a:gd name="T21" fmla="*/ 4 h 50"/>
                <a:gd name="T22" fmla="*/ 724 w 105"/>
                <a:gd name="T23" fmla="*/ 8 h 50"/>
                <a:gd name="T24" fmla="*/ 747 w 105"/>
                <a:gd name="T25" fmla="*/ 12 h 50"/>
                <a:gd name="T26" fmla="*/ 769 w 105"/>
                <a:gd name="T27" fmla="*/ 18 h 50"/>
                <a:gd name="T28" fmla="*/ 785 w 105"/>
                <a:gd name="T29" fmla="*/ 22 h 50"/>
                <a:gd name="T30" fmla="*/ 785 w 105"/>
                <a:gd name="T31" fmla="*/ 25 h 50"/>
                <a:gd name="T32" fmla="*/ 777 w 105"/>
                <a:gd name="T33" fmla="*/ 30 h 50"/>
                <a:gd name="T34" fmla="*/ 747 w 105"/>
                <a:gd name="T35" fmla="*/ 35 h 50"/>
                <a:gd name="T36" fmla="*/ 747 w 105"/>
                <a:gd name="T37" fmla="*/ 37 h 50"/>
                <a:gd name="T38" fmla="*/ 708 w 105"/>
                <a:gd name="T39" fmla="*/ 40 h 50"/>
                <a:gd name="T40" fmla="*/ 689 w 105"/>
                <a:gd name="T41" fmla="*/ 40 h 50"/>
                <a:gd name="T42" fmla="*/ 657 w 105"/>
                <a:gd name="T43" fmla="*/ 40 h 50"/>
                <a:gd name="T44" fmla="*/ 620 w 105"/>
                <a:gd name="T45" fmla="*/ 40 h 50"/>
                <a:gd name="T46" fmla="*/ 581 w 105"/>
                <a:gd name="T47" fmla="*/ 40 h 50"/>
                <a:gd name="T48" fmla="*/ 543 w 105"/>
                <a:gd name="T49" fmla="*/ 40 h 50"/>
                <a:gd name="T50" fmla="*/ 512 w 105"/>
                <a:gd name="T51" fmla="*/ 39 h 50"/>
                <a:gd name="T52" fmla="*/ 512 w 105"/>
                <a:gd name="T53" fmla="*/ 37 h 50"/>
                <a:gd name="T54" fmla="*/ 504 w 105"/>
                <a:gd name="T55" fmla="*/ 35 h 50"/>
                <a:gd name="T56" fmla="*/ 512 w 105"/>
                <a:gd name="T57" fmla="*/ 33 h 50"/>
                <a:gd name="T58" fmla="*/ 543 w 105"/>
                <a:gd name="T59" fmla="*/ 31 h 50"/>
                <a:gd name="T60" fmla="*/ 589 w 105"/>
                <a:gd name="T61" fmla="*/ 29 h 50"/>
                <a:gd name="T62" fmla="*/ 657 w 105"/>
                <a:gd name="T63" fmla="*/ 28 h 50"/>
                <a:gd name="T64" fmla="*/ 681 w 105"/>
                <a:gd name="T65" fmla="*/ 26 h 50"/>
                <a:gd name="T66" fmla="*/ 665 w 105"/>
                <a:gd name="T67" fmla="*/ 24 h 50"/>
                <a:gd name="T68" fmla="*/ 651 w 105"/>
                <a:gd name="T69" fmla="*/ 22 h 50"/>
                <a:gd name="T70" fmla="*/ 628 w 105"/>
                <a:gd name="T71" fmla="*/ 18 h 50"/>
                <a:gd name="T72" fmla="*/ 620 w 105"/>
                <a:gd name="T73" fmla="*/ 15 h 50"/>
                <a:gd name="T74" fmla="*/ 543 w 105"/>
                <a:gd name="T75" fmla="*/ 12 h 50"/>
                <a:gd name="T76" fmla="*/ 361 w 105"/>
                <a:gd name="T77" fmla="*/ 12 h 50"/>
                <a:gd name="T78" fmla="*/ 212 w 105"/>
                <a:gd name="T79" fmla="*/ 20 h 50"/>
                <a:gd name="T80" fmla="*/ 92 w 105"/>
                <a:gd name="T81" fmla="*/ 26 h 50"/>
                <a:gd name="T82" fmla="*/ 24 w 105"/>
                <a:gd name="T83" fmla="*/ 34 h 50"/>
                <a:gd name="T84" fmla="*/ 0 w 105"/>
                <a:gd name="T85" fmla="*/ 35 h 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5"/>
                <a:gd name="T130" fmla="*/ 0 h 50"/>
                <a:gd name="T131" fmla="*/ 105 w 105"/>
                <a:gd name="T132" fmla="*/ 50 h 5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5" h="50">
                  <a:moveTo>
                    <a:pt x="0" y="41"/>
                  </a:moveTo>
                  <a:lnTo>
                    <a:pt x="0" y="41"/>
                  </a:lnTo>
                  <a:lnTo>
                    <a:pt x="1" y="41"/>
                  </a:lnTo>
                  <a:lnTo>
                    <a:pt x="2" y="39"/>
                  </a:lnTo>
                  <a:lnTo>
                    <a:pt x="4" y="37"/>
                  </a:lnTo>
                  <a:lnTo>
                    <a:pt x="6" y="35"/>
                  </a:lnTo>
                  <a:lnTo>
                    <a:pt x="8" y="31"/>
                  </a:lnTo>
                  <a:lnTo>
                    <a:pt x="11" y="28"/>
                  </a:lnTo>
                  <a:lnTo>
                    <a:pt x="15" y="24"/>
                  </a:lnTo>
                  <a:lnTo>
                    <a:pt x="18" y="21"/>
                  </a:lnTo>
                  <a:lnTo>
                    <a:pt x="22" y="18"/>
                  </a:lnTo>
                  <a:lnTo>
                    <a:pt x="27" y="14"/>
                  </a:lnTo>
                  <a:lnTo>
                    <a:pt x="32" y="10"/>
                  </a:lnTo>
                  <a:lnTo>
                    <a:pt x="37" y="8"/>
                  </a:lnTo>
                  <a:lnTo>
                    <a:pt x="43" y="5"/>
                  </a:lnTo>
                  <a:lnTo>
                    <a:pt x="50" y="3"/>
                  </a:lnTo>
                  <a:lnTo>
                    <a:pt x="57" y="0"/>
                  </a:lnTo>
                  <a:lnTo>
                    <a:pt x="57" y="1"/>
                  </a:lnTo>
                  <a:lnTo>
                    <a:pt x="58" y="1"/>
                  </a:lnTo>
                  <a:lnTo>
                    <a:pt x="60" y="1"/>
                  </a:lnTo>
                  <a:lnTo>
                    <a:pt x="62" y="1"/>
                  </a:lnTo>
                  <a:lnTo>
                    <a:pt x="64" y="1"/>
                  </a:lnTo>
                  <a:lnTo>
                    <a:pt x="67" y="1"/>
                  </a:lnTo>
                  <a:lnTo>
                    <a:pt x="69" y="1"/>
                  </a:lnTo>
                  <a:lnTo>
                    <a:pt x="73" y="1"/>
                  </a:lnTo>
                  <a:lnTo>
                    <a:pt x="75" y="2"/>
                  </a:lnTo>
                  <a:lnTo>
                    <a:pt x="78" y="2"/>
                  </a:lnTo>
                  <a:lnTo>
                    <a:pt x="80" y="2"/>
                  </a:lnTo>
                  <a:lnTo>
                    <a:pt x="84" y="2"/>
                  </a:lnTo>
                  <a:lnTo>
                    <a:pt x="85" y="4"/>
                  </a:lnTo>
                  <a:lnTo>
                    <a:pt x="88" y="4"/>
                  </a:lnTo>
                  <a:lnTo>
                    <a:pt x="89" y="4"/>
                  </a:lnTo>
                  <a:lnTo>
                    <a:pt x="92" y="4"/>
                  </a:lnTo>
                  <a:lnTo>
                    <a:pt x="92" y="6"/>
                  </a:lnTo>
                  <a:lnTo>
                    <a:pt x="94" y="7"/>
                  </a:lnTo>
                  <a:lnTo>
                    <a:pt x="96" y="9"/>
                  </a:lnTo>
                  <a:lnTo>
                    <a:pt x="97" y="11"/>
                  </a:lnTo>
                  <a:lnTo>
                    <a:pt x="97" y="13"/>
                  </a:lnTo>
                  <a:lnTo>
                    <a:pt x="99" y="15"/>
                  </a:lnTo>
                  <a:lnTo>
                    <a:pt x="100" y="17"/>
                  </a:lnTo>
                  <a:lnTo>
                    <a:pt x="102" y="18"/>
                  </a:lnTo>
                  <a:lnTo>
                    <a:pt x="102" y="21"/>
                  </a:lnTo>
                  <a:lnTo>
                    <a:pt x="103" y="22"/>
                  </a:lnTo>
                  <a:lnTo>
                    <a:pt x="103" y="24"/>
                  </a:lnTo>
                  <a:lnTo>
                    <a:pt x="104" y="26"/>
                  </a:lnTo>
                  <a:lnTo>
                    <a:pt x="104" y="28"/>
                  </a:lnTo>
                  <a:lnTo>
                    <a:pt x="104" y="30"/>
                  </a:lnTo>
                  <a:lnTo>
                    <a:pt x="104" y="31"/>
                  </a:lnTo>
                  <a:lnTo>
                    <a:pt x="104" y="33"/>
                  </a:lnTo>
                  <a:lnTo>
                    <a:pt x="103" y="34"/>
                  </a:lnTo>
                  <a:lnTo>
                    <a:pt x="103" y="36"/>
                  </a:lnTo>
                  <a:lnTo>
                    <a:pt x="101" y="38"/>
                  </a:lnTo>
                  <a:lnTo>
                    <a:pt x="101" y="39"/>
                  </a:lnTo>
                  <a:lnTo>
                    <a:pt x="99" y="41"/>
                  </a:lnTo>
                  <a:lnTo>
                    <a:pt x="99" y="42"/>
                  </a:lnTo>
                  <a:lnTo>
                    <a:pt x="99" y="44"/>
                  </a:lnTo>
                  <a:lnTo>
                    <a:pt x="97" y="46"/>
                  </a:lnTo>
                  <a:lnTo>
                    <a:pt x="96" y="47"/>
                  </a:lnTo>
                  <a:lnTo>
                    <a:pt x="94" y="49"/>
                  </a:lnTo>
                  <a:lnTo>
                    <a:pt x="92" y="49"/>
                  </a:lnTo>
                  <a:lnTo>
                    <a:pt x="91" y="49"/>
                  </a:lnTo>
                  <a:lnTo>
                    <a:pt x="89" y="49"/>
                  </a:lnTo>
                  <a:lnTo>
                    <a:pt x="87" y="49"/>
                  </a:lnTo>
                  <a:lnTo>
                    <a:pt x="85" y="49"/>
                  </a:lnTo>
                  <a:lnTo>
                    <a:pt x="84" y="49"/>
                  </a:lnTo>
                  <a:lnTo>
                    <a:pt x="82" y="49"/>
                  </a:lnTo>
                  <a:lnTo>
                    <a:pt x="81" y="49"/>
                  </a:lnTo>
                  <a:lnTo>
                    <a:pt x="79" y="49"/>
                  </a:lnTo>
                  <a:lnTo>
                    <a:pt x="77" y="49"/>
                  </a:lnTo>
                  <a:lnTo>
                    <a:pt x="76" y="49"/>
                  </a:lnTo>
                  <a:lnTo>
                    <a:pt x="74" y="49"/>
                  </a:lnTo>
                  <a:lnTo>
                    <a:pt x="72" y="49"/>
                  </a:lnTo>
                  <a:lnTo>
                    <a:pt x="70" y="49"/>
                  </a:lnTo>
                  <a:lnTo>
                    <a:pt x="70" y="47"/>
                  </a:lnTo>
                  <a:lnTo>
                    <a:pt x="68" y="47"/>
                  </a:lnTo>
                  <a:lnTo>
                    <a:pt x="68" y="45"/>
                  </a:lnTo>
                  <a:lnTo>
                    <a:pt x="68" y="44"/>
                  </a:lnTo>
                  <a:lnTo>
                    <a:pt x="67" y="44"/>
                  </a:lnTo>
                  <a:lnTo>
                    <a:pt x="67" y="42"/>
                  </a:lnTo>
                  <a:lnTo>
                    <a:pt x="67" y="40"/>
                  </a:lnTo>
                  <a:lnTo>
                    <a:pt x="68" y="39"/>
                  </a:lnTo>
                  <a:lnTo>
                    <a:pt x="69" y="39"/>
                  </a:lnTo>
                  <a:lnTo>
                    <a:pt x="70" y="37"/>
                  </a:lnTo>
                  <a:lnTo>
                    <a:pt x="72" y="37"/>
                  </a:lnTo>
                  <a:lnTo>
                    <a:pt x="73" y="37"/>
                  </a:lnTo>
                  <a:lnTo>
                    <a:pt x="75" y="37"/>
                  </a:lnTo>
                  <a:lnTo>
                    <a:pt x="78" y="35"/>
                  </a:lnTo>
                  <a:lnTo>
                    <a:pt x="80" y="35"/>
                  </a:lnTo>
                  <a:lnTo>
                    <a:pt x="84" y="34"/>
                  </a:lnTo>
                  <a:lnTo>
                    <a:pt x="87" y="34"/>
                  </a:lnTo>
                  <a:lnTo>
                    <a:pt x="91" y="32"/>
                  </a:lnTo>
                  <a:lnTo>
                    <a:pt x="90" y="32"/>
                  </a:lnTo>
                  <a:lnTo>
                    <a:pt x="89" y="32"/>
                  </a:lnTo>
                  <a:lnTo>
                    <a:pt x="89" y="30"/>
                  </a:lnTo>
                  <a:lnTo>
                    <a:pt x="88" y="30"/>
                  </a:lnTo>
                  <a:lnTo>
                    <a:pt x="88" y="28"/>
                  </a:lnTo>
                  <a:lnTo>
                    <a:pt x="86" y="26"/>
                  </a:lnTo>
                  <a:lnTo>
                    <a:pt x="86" y="25"/>
                  </a:lnTo>
                  <a:lnTo>
                    <a:pt x="85" y="25"/>
                  </a:lnTo>
                  <a:lnTo>
                    <a:pt x="85" y="23"/>
                  </a:lnTo>
                  <a:lnTo>
                    <a:pt x="83" y="21"/>
                  </a:lnTo>
                  <a:lnTo>
                    <a:pt x="83" y="20"/>
                  </a:lnTo>
                  <a:lnTo>
                    <a:pt x="82" y="20"/>
                  </a:lnTo>
                  <a:lnTo>
                    <a:pt x="82" y="18"/>
                  </a:lnTo>
                  <a:lnTo>
                    <a:pt x="82" y="17"/>
                  </a:lnTo>
                  <a:lnTo>
                    <a:pt x="72" y="15"/>
                  </a:lnTo>
                  <a:lnTo>
                    <a:pt x="64" y="14"/>
                  </a:lnTo>
                  <a:lnTo>
                    <a:pt x="55" y="15"/>
                  </a:lnTo>
                  <a:lnTo>
                    <a:pt x="48" y="15"/>
                  </a:lnTo>
                  <a:lnTo>
                    <a:pt x="40" y="18"/>
                  </a:lnTo>
                  <a:lnTo>
                    <a:pt x="34" y="20"/>
                  </a:lnTo>
                  <a:lnTo>
                    <a:pt x="28" y="23"/>
                  </a:lnTo>
                  <a:lnTo>
                    <a:pt x="22" y="25"/>
                  </a:lnTo>
                  <a:lnTo>
                    <a:pt x="17" y="28"/>
                  </a:lnTo>
                  <a:lnTo>
                    <a:pt x="12" y="32"/>
                  </a:lnTo>
                  <a:lnTo>
                    <a:pt x="9" y="36"/>
                  </a:lnTo>
                  <a:lnTo>
                    <a:pt x="6" y="37"/>
                  </a:lnTo>
                  <a:lnTo>
                    <a:pt x="3" y="40"/>
                  </a:lnTo>
                  <a:lnTo>
                    <a:pt x="1" y="41"/>
                  </a:lnTo>
                  <a:lnTo>
                    <a:pt x="0" y="42"/>
                  </a:lnTo>
                  <a:lnTo>
                    <a:pt x="0" y="41"/>
                  </a:lnTo>
                </a:path>
              </a:pathLst>
            </a:custGeom>
            <a:solidFill>
              <a:srgbClr val="F8F8F8"/>
            </a:solidFill>
            <a:ln w="6350">
              <a:solidFill>
                <a:srgbClr val="DDDDDD"/>
              </a:solidFill>
              <a:round/>
              <a:headEnd/>
              <a:tailEnd/>
            </a:ln>
          </p:spPr>
          <p:txBody>
            <a:bodyPr/>
            <a:lstStyle/>
            <a:p>
              <a:endParaRPr lang="it-IT"/>
            </a:p>
          </p:txBody>
        </p:sp>
        <p:sp>
          <p:nvSpPr>
            <p:cNvPr id="17492" name="Freeform 82"/>
            <p:cNvSpPr>
              <a:spLocks/>
            </p:cNvSpPr>
            <p:nvPr/>
          </p:nvSpPr>
          <p:spPr bwMode="auto">
            <a:xfrm>
              <a:off x="5056" y="1351"/>
              <a:ext cx="112" cy="73"/>
            </a:xfrm>
            <a:custGeom>
              <a:avLst/>
              <a:gdLst>
                <a:gd name="T0" fmla="*/ 409 w 57"/>
                <a:gd name="T1" fmla="*/ 1 h 78"/>
                <a:gd name="T2" fmla="*/ 379 w 57"/>
                <a:gd name="T3" fmla="*/ 6 h 78"/>
                <a:gd name="T4" fmla="*/ 312 w 57"/>
                <a:gd name="T5" fmla="*/ 8 h 78"/>
                <a:gd name="T6" fmla="*/ 244 w 57"/>
                <a:gd name="T7" fmla="*/ 14 h 78"/>
                <a:gd name="T8" fmla="*/ 165 w 57"/>
                <a:gd name="T9" fmla="*/ 21 h 78"/>
                <a:gd name="T10" fmla="*/ 84 w 57"/>
                <a:gd name="T11" fmla="*/ 26 h 78"/>
                <a:gd name="T12" fmla="*/ 31 w 57"/>
                <a:gd name="T13" fmla="*/ 31 h 78"/>
                <a:gd name="T14" fmla="*/ 0 w 57"/>
                <a:gd name="T15" fmla="*/ 34 h 78"/>
                <a:gd name="T16" fmla="*/ 16 w 57"/>
                <a:gd name="T17" fmla="*/ 36 h 78"/>
                <a:gd name="T18" fmla="*/ 39 w 57"/>
                <a:gd name="T19" fmla="*/ 42 h 78"/>
                <a:gd name="T20" fmla="*/ 55 w 57"/>
                <a:gd name="T21" fmla="*/ 46 h 78"/>
                <a:gd name="T22" fmla="*/ 47 w 57"/>
                <a:gd name="T23" fmla="*/ 51 h 78"/>
                <a:gd name="T24" fmla="*/ 39 w 57"/>
                <a:gd name="T25" fmla="*/ 56 h 78"/>
                <a:gd name="T26" fmla="*/ 16 w 57"/>
                <a:gd name="T27" fmla="*/ 60 h 78"/>
                <a:gd name="T28" fmla="*/ 0 w 57"/>
                <a:gd name="T29" fmla="*/ 62 h 78"/>
                <a:gd name="T30" fmla="*/ 0 w 57"/>
                <a:gd name="T31" fmla="*/ 63 h 78"/>
                <a:gd name="T32" fmla="*/ 0 w 57"/>
                <a:gd name="T33" fmla="*/ 62 h 78"/>
                <a:gd name="T34" fmla="*/ 39 w 57"/>
                <a:gd name="T35" fmla="*/ 58 h 78"/>
                <a:gd name="T36" fmla="*/ 92 w 57"/>
                <a:gd name="T37" fmla="*/ 49 h 78"/>
                <a:gd name="T38" fmla="*/ 165 w 57"/>
                <a:gd name="T39" fmla="*/ 37 h 78"/>
                <a:gd name="T40" fmla="*/ 244 w 57"/>
                <a:gd name="T41" fmla="*/ 26 h 78"/>
                <a:gd name="T42" fmla="*/ 312 w 57"/>
                <a:gd name="T43" fmla="*/ 15 h 78"/>
                <a:gd name="T44" fmla="*/ 379 w 57"/>
                <a:gd name="T45" fmla="*/ 7 h 78"/>
                <a:gd name="T46" fmla="*/ 409 w 57"/>
                <a:gd name="T47" fmla="*/ 1 h 78"/>
                <a:gd name="T48" fmla="*/ 424 w 57"/>
                <a:gd name="T49" fmla="*/ 0 h 78"/>
                <a:gd name="T50" fmla="*/ 424 w 57"/>
                <a:gd name="T51" fmla="*/ 0 h 78"/>
                <a:gd name="T52" fmla="*/ 424 w 57"/>
                <a:gd name="T53" fmla="*/ 0 h 78"/>
                <a:gd name="T54" fmla="*/ 424 w 57"/>
                <a:gd name="T55" fmla="*/ 0 h 78"/>
                <a:gd name="T56" fmla="*/ 424 w 57"/>
                <a:gd name="T57" fmla="*/ 0 h 78"/>
                <a:gd name="T58" fmla="*/ 424 w 57"/>
                <a:gd name="T59" fmla="*/ 0 h 78"/>
                <a:gd name="T60" fmla="*/ 424 w 57"/>
                <a:gd name="T61" fmla="*/ 0 h 78"/>
                <a:gd name="T62" fmla="*/ 424 w 57"/>
                <a:gd name="T63" fmla="*/ 0 h 78"/>
                <a:gd name="T64" fmla="*/ 424 w 5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7"/>
                <a:gd name="T100" fmla="*/ 0 h 78"/>
                <a:gd name="T101" fmla="*/ 57 w 5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7" h="78">
                  <a:moveTo>
                    <a:pt x="56" y="0"/>
                  </a:moveTo>
                  <a:lnTo>
                    <a:pt x="54" y="1"/>
                  </a:lnTo>
                  <a:lnTo>
                    <a:pt x="53" y="2"/>
                  </a:lnTo>
                  <a:lnTo>
                    <a:pt x="50" y="6"/>
                  </a:lnTo>
                  <a:lnTo>
                    <a:pt x="47" y="7"/>
                  </a:lnTo>
                  <a:lnTo>
                    <a:pt x="41" y="11"/>
                  </a:lnTo>
                  <a:lnTo>
                    <a:pt x="37" y="14"/>
                  </a:lnTo>
                  <a:lnTo>
                    <a:pt x="32" y="17"/>
                  </a:lnTo>
                  <a:lnTo>
                    <a:pt x="27" y="20"/>
                  </a:lnTo>
                  <a:lnTo>
                    <a:pt x="22" y="25"/>
                  </a:lnTo>
                  <a:lnTo>
                    <a:pt x="17" y="29"/>
                  </a:lnTo>
                  <a:lnTo>
                    <a:pt x="11" y="32"/>
                  </a:lnTo>
                  <a:lnTo>
                    <a:pt x="8" y="35"/>
                  </a:lnTo>
                  <a:lnTo>
                    <a:pt x="4" y="37"/>
                  </a:lnTo>
                  <a:lnTo>
                    <a:pt x="2" y="39"/>
                  </a:lnTo>
                  <a:lnTo>
                    <a:pt x="0" y="41"/>
                  </a:lnTo>
                  <a:lnTo>
                    <a:pt x="2" y="44"/>
                  </a:lnTo>
                  <a:lnTo>
                    <a:pt x="5" y="47"/>
                  </a:lnTo>
                  <a:lnTo>
                    <a:pt x="5" y="51"/>
                  </a:lnTo>
                  <a:lnTo>
                    <a:pt x="7" y="52"/>
                  </a:lnTo>
                  <a:lnTo>
                    <a:pt x="7" y="56"/>
                  </a:lnTo>
                  <a:lnTo>
                    <a:pt x="7" y="59"/>
                  </a:lnTo>
                  <a:lnTo>
                    <a:pt x="6" y="63"/>
                  </a:lnTo>
                  <a:lnTo>
                    <a:pt x="6" y="65"/>
                  </a:lnTo>
                  <a:lnTo>
                    <a:pt x="5" y="68"/>
                  </a:lnTo>
                  <a:lnTo>
                    <a:pt x="4" y="70"/>
                  </a:lnTo>
                  <a:lnTo>
                    <a:pt x="2" y="73"/>
                  </a:lnTo>
                  <a:lnTo>
                    <a:pt x="2" y="74"/>
                  </a:lnTo>
                  <a:lnTo>
                    <a:pt x="0" y="76"/>
                  </a:lnTo>
                  <a:lnTo>
                    <a:pt x="0" y="77"/>
                  </a:lnTo>
                  <a:lnTo>
                    <a:pt x="0" y="76"/>
                  </a:lnTo>
                  <a:lnTo>
                    <a:pt x="2" y="74"/>
                  </a:lnTo>
                  <a:lnTo>
                    <a:pt x="5" y="70"/>
                  </a:lnTo>
                  <a:lnTo>
                    <a:pt x="8" y="65"/>
                  </a:lnTo>
                  <a:lnTo>
                    <a:pt x="12" y="60"/>
                  </a:lnTo>
                  <a:lnTo>
                    <a:pt x="17" y="52"/>
                  </a:lnTo>
                  <a:lnTo>
                    <a:pt x="22" y="45"/>
                  </a:lnTo>
                  <a:lnTo>
                    <a:pt x="28" y="38"/>
                  </a:lnTo>
                  <a:lnTo>
                    <a:pt x="32" y="32"/>
                  </a:lnTo>
                  <a:lnTo>
                    <a:pt x="37" y="25"/>
                  </a:lnTo>
                  <a:lnTo>
                    <a:pt x="41" y="18"/>
                  </a:lnTo>
                  <a:lnTo>
                    <a:pt x="47" y="12"/>
                  </a:lnTo>
                  <a:lnTo>
                    <a:pt x="50" y="8"/>
                  </a:lnTo>
                  <a:lnTo>
                    <a:pt x="53" y="3"/>
                  </a:lnTo>
                  <a:lnTo>
                    <a:pt x="54" y="1"/>
                  </a:lnTo>
                  <a:lnTo>
                    <a:pt x="56" y="0"/>
                  </a:lnTo>
                </a:path>
              </a:pathLst>
            </a:custGeom>
            <a:solidFill>
              <a:srgbClr val="F8F8F8"/>
            </a:solidFill>
            <a:ln w="9048">
              <a:solidFill>
                <a:srgbClr val="DDDDDD"/>
              </a:solidFill>
              <a:round/>
              <a:headEnd/>
              <a:tailEnd/>
            </a:ln>
          </p:spPr>
          <p:txBody>
            <a:bodyPr/>
            <a:lstStyle/>
            <a:p>
              <a:endParaRPr lang="it-IT"/>
            </a:p>
          </p:txBody>
        </p:sp>
        <p:sp>
          <p:nvSpPr>
            <p:cNvPr id="17493" name="Freeform 83"/>
            <p:cNvSpPr>
              <a:spLocks/>
            </p:cNvSpPr>
            <p:nvPr/>
          </p:nvSpPr>
          <p:spPr bwMode="auto">
            <a:xfrm>
              <a:off x="4585" y="1351"/>
              <a:ext cx="117" cy="73"/>
            </a:xfrm>
            <a:custGeom>
              <a:avLst/>
              <a:gdLst>
                <a:gd name="T0" fmla="*/ 0 w 59"/>
                <a:gd name="T1" fmla="*/ 1 h 78"/>
                <a:gd name="T2" fmla="*/ 40 w 59"/>
                <a:gd name="T3" fmla="*/ 6 h 78"/>
                <a:gd name="T4" fmla="*/ 95 w 59"/>
                <a:gd name="T5" fmla="*/ 8 h 78"/>
                <a:gd name="T6" fmla="*/ 180 w 59"/>
                <a:gd name="T7" fmla="*/ 14 h 78"/>
                <a:gd name="T8" fmla="*/ 256 w 59"/>
                <a:gd name="T9" fmla="*/ 21 h 78"/>
                <a:gd name="T10" fmla="*/ 335 w 59"/>
                <a:gd name="T11" fmla="*/ 26 h 78"/>
                <a:gd name="T12" fmla="*/ 397 w 59"/>
                <a:gd name="T13" fmla="*/ 31 h 78"/>
                <a:gd name="T14" fmla="*/ 444 w 59"/>
                <a:gd name="T15" fmla="*/ 33 h 78"/>
                <a:gd name="T16" fmla="*/ 420 w 59"/>
                <a:gd name="T17" fmla="*/ 36 h 78"/>
                <a:gd name="T18" fmla="*/ 381 w 59"/>
                <a:gd name="T19" fmla="*/ 41 h 78"/>
                <a:gd name="T20" fmla="*/ 373 w 59"/>
                <a:gd name="T21" fmla="*/ 45 h 78"/>
                <a:gd name="T22" fmla="*/ 373 w 59"/>
                <a:gd name="T23" fmla="*/ 51 h 78"/>
                <a:gd name="T24" fmla="*/ 381 w 59"/>
                <a:gd name="T25" fmla="*/ 55 h 78"/>
                <a:gd name="T26" fmla="*/ 397 w 59"/>
                <a:gd name="T27" fmla="*/ 59 h 78"/>
                <a:gd name="T28" fmla="*/ 405 w 59"/>
                <a:gd name="T29" fmla="*/ 62 h 78"/>
                <a:gd name="T30" fmla="*/ 420 w 59"/>
                <a:gd name="T31" fmla="*/ 63 h 78"/>
                <a:gd name="T32" fmla="*/ 420 w 59"/>
                <a:gd name="T33" fmla="*/ 62 h 78"/>
                <a:gd name="T34" fmla="*/ 381 w 59"/>
                <a:gd name="T35" fmla="*/ 58 h 78"/>
                <a:gd name="T36" fmla="*/ 319 w 59"/>
                <a:gd name="T37" fmla="*/ 49 h 78"/>
                <a:gd name="T38" fmla="*/ 240 w 59"/>
                <a:gd name="T39" fmla="*/ 37 h 78"/>
                <a:gd name="T40" fmla="*/ 173 w 59"/>
                <a:gd name="T41" fmla="*/ 26 h 78"/>
                <a:gd name="T42" fmla="*/ 87 w 59"/>
                <a:gd name="T43" fmla="*/ 15 h 78"/>
                <a:gd name="T44" fmla="*/ 32 w 59"/>
                <a:gd name="T45" fmla="*/ 7 h 78"/>
                <a:gd name="T46" fmla="*/ 0 w 59"/>
                <a:gd name="T47" fmla="*/ 1 h 78"/>
                <a:gd name="T48" fmla="*/ 0 w 59"/>
                <a:gd name="T49" fmla="*/ 0 h 78"/>
                <a:gd name="T50" fmla="*/ 0 w 59"/>
                <a:gd name="T51" fmla="*/ 0 h 78"/>
                <a:gd name="T52" fmla="*/ 0 w 59"/>
                <a:gd name="T53" fmla="*/ 0 h 78"/>
                <a:gd name="T54" fmla="*/ 0 w 59"/>
                <a:gd name="T55" fmla="*/ 0 h 78"/>
                <a:gd name="T56" fmla="*/ 0 w 59"/>
                <a:gd name="T57" fmla="*/ 0 h 78"/>
                <a:gd name="T58" fmla="*/ 0 w 59"/>
                <a:gd name="T59" fmla="*/ 0 h 78"/>
                <a:gd name="T60" fmla="*/ 0 w 59"/>
                <a:gd name="T61" fmla="*/ 0 h 78"/>
                <a:gd name="T62" fmla="*/ 0 w 59"/>
                <a:gd name="T63" fmla="*/ 0 h 78"/>
                <a:gd name="T64" fmla="*/ 0 w 59"/>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9"/>
                <a:gd name="T100" fmla="*/ 0 h 78"/>
                <a:gd name="T101" fmla="*/ 59 w 59"/>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9" h="78">
                  <a:moveTo>
                    <a:pt x="0" y="0"/>
                  </a:moveTo>
                  <a:lnTo>
                    <a:pt x="0" y="1"/>
                  </a:lnTo>
                  <a:lnTo>
                    <a:pt x="2" y="2"/>
                  </a:lnTo>
                  <a:lnTo>
                    <a:pt x="5" y="6"/>
                  </a:lnTo>
                  <a:lnTo>
                    <a:pt x="9" y="7"/>
                  </a:lnTo>
                  <a:lnTo>
                    <a:pt x="12" y="11"/>
                  </a:lnTo>
                  <a:lnTo>
                    <a:pt x="18" y="14"/>
                  </a:lnTo>
                  <a:lnTo>
                    <a:pt x="23" y="17"/>
                  </a:lnTo>
                  <a:lnTo>
                    <a:pt x="29" y="20"/>
                  </a:lnTo>
                  <a:lnTo>
                    <a:pt x="33" y="25"/>
                  </a:lnTo>
                  <a:lnTo>
                    <a:pt x="39" y="28"/>
                  </a:lnTo>
                  <a:lnTo>
                    <a:pt x="43" y="32"/>
                  </a:lnTo>
                  <a:lnTo>
                    <a:pt x="48" y="34"/>
                  </a:lnTo>
                  <a:lnTo>
                    <a:pt x="51" y="37"/>
                  </a:lnTo>
                  <a:lnTo>
                    <a:pt x="55" y="39"/>
                  </a:lnTo>
                  <a:lnTo>
                    <a:pt x="57" y="40"/>
                  </a:lnTo>
                  <a:lnTo>
                    <a:pt x="58" y="40"/>
                  </a:lnTo>
                  <a:lnTo>
                    <a:pt x="54" y="44"/>
                  </a:lnTo>
                  <a:lnTo>
                    <a:pt x="51" y="47"/>
                  </a:lnTo>
                  <a:lnTo>
                    <a:pt x="49" y="50"/>
                  </a:lnTo>
                  <a:lnTo>
                    <a:pt x="49" y="52"/>
                  </a:lnTo>
                  <a:lnTo>
                    <a:pt x="48" y="55"/>
                  </a:lnTo>
                  <a:lnTo>
                    <a:pt x="48" y="58"/>
                  </a:lnTo>
                  <a:lnTo>
                    <a:pt x="48" y="62"/>
                  </a:lnTo>
                  <a:lnTo>
                    <a:pt x="49" y="64"/>
                  </a:lnTo>
                  <a:lnTo>
                    <a:pt x="49" y="67"/>
                  </a:lnTo>
                  <a:lnTo>
                    <a:pt x="51" y="70"/>
                  </a:lnTo>
                  <a:lnTo>
                    <a:pt x="51" y="72"/>
                  </a:lnTo>
                  <a:lnTo>
                    <a:pt x="52" y="74"/>
                  </a:lnTo>
                  <a:lnTo>
                    <a:pt x="52" y="76"/>
                  </a:lnTo>
                  <a:lnTo>
                    <a:pt x="54" y="77"/>
                  </a:lnTo>
                  <a:lnTo>
                    <a:pt x="55" y="77"/>
                  </a:lnTo>
                  <a:lnTo>
                    <a:pt x="54" y="76"/>
                  </a:lnTo>
                  <a:lnTo>
                    <a:pt x="52" y="74"/>
                  </a:lnTo>
                  <a:lnTo>
                    <a:pt x="49" y="70"/>
                  </a:lnTo>
                  <a:lnTo>
                    <a:pt x="46" y="65"/>
                  </a:lnTo>
                  <a:lnTo>
                    <a:pt x="41" y="60"/>
                  </a:lnTo>
                  <a:lnTo>
                    <a:pt x="37" y="52"/>
                  </a:lnTo>
                  <a:lnTo>
                    <a:pt x="31" y="45"/>
                  </a:lnTo>
                  <a:lnTo>
                    <a:pt x="27" y="38"/>
                  </a:lnTo>
                  <a:lnTo>
                    <a:pt x="22" y="32"/>
                  </a:lnTo>
                  <a:lnTo>
                    <a:pt x="17" y="25"/>
                  </a:lnTo>
                  <a:lnTo>
                    <a:pt x="11" y="18"/>
                  </a:lnTo>
                  <a:lnTo>
                    <a:pt x="8" y="12"/>
                  </a:lnTo>
                  <a:lnTo>
                    <a:pt x="4" y="8"/>
                  </a:lnTo>
                  <a:lnTo>
                    <a:pt x="2" y="3"/>
                  </a:lnTo>
                  <a:lnTo>
                    <a:pt x="0" y="1"/>
                  </a:lnTo>
                  <a:lnTo>
                    <a:pt x="0" y="0"/>
                  </a:lnTo>
                </a:path>
              </a:pathLst>
            </a:custGeom>
            <a:solidFill>
              <a:srgbClr val="F8F8F8"/>
            </a:solidFill>
            <a:ln w="9048">
              <a:solidFill>
                <a:srgbClr val="DDDDDD"/>
              </a:solidFill>
              <a:round/>
              <a:headEnd/>
              <a:tailEnd/>
            </a:ln>
          </p:spPr>
          <p:txBody>
            <a:bodyPr/>
            <a:lstStyle/>
            <a:p>
              <a:endParaRPr lang="it-IT"/>
            </a:p>
          </p:txBody>
        </p:sp>
        <p:sp>
          <p:nvSpPr>
            <p:cNvPr id="17494" name="Freeform 84"/>
            <p:cNvSpPr>
              <a:spLocks/>
            </p:cNvSpPr>
            <p:nvPr/>
          </p:nvSpPr>
          <p:spPr bwMode="auto">
            <a:xfrm>
              <a:off x="4768" y="1383"/>
              <a:ext cx="71" cy="37"/>
            </a:xfrm>
            <a:custGeom>
              <a:avLst/>
              <a:gdLst>
                <a:gd name="T0" fmla="*/ 0 w 36"/>
                <a:gd name="T1" fmla="*/ 7 h 39"/>
                <a:gd name="T2" fmla="*/ 16 w 36"/>
                <a:gd name="T3" fmla="*/ 6 h 39"/>
                <a:gd name="T4" fmla="*/ 47 w 36"/>
                <a:gd name="T5" fmla="*/ 3 h 39"/>
                <a:gd name="T6" fmla="*/ 77 w 36"/>
                <a:gd name="T7" fmla="*/ 3 h 39"/>
                <a:gd name="T8" fmla="*/ 124 w 36"/>
                <a:gd name="T9" fmla="*/ 1 h 39"/>
                <a:gd name="T10" fmla="*/ 152 w 36"/>
                <a:gd name="T11" fmla="*/ 1 h 39"/>
                <a:gd name="T12" fmla="*/ 183 w 36"/>
                <a:gd name="T13" fmla="*/ 1 h 39"/>
                <a:gd name="T14" fmla="*/ 213 w 36"/>
                <a:gd name="T15" fmla="*/ 4 h 39"/>
                <a:gd name="T16" fmla="*/ 237 w 36"/>
                <a:gd name="T17" fmla="*/ 7 h 39"/>
                <a:gd name="T18" fmla="*/ 252 w 36"/>
                <a:gd name="T19" fmla="*/ 10 h 39"/>
                <a:gd name="T20" fmla="*/ 268 w 36"/>
                <a:gd name="T21" fmla="*/ 15 h 39"/>
                <a:gd name="T22" fmla="*/ 260 w 36"/>
                <a:gd name="T23" fmla="*/ 20 h 39"/>
                <a:gd name="T24" fmla="*/ 252 w 36"/>
                <a:gd name="T25" fmla="*/ 25 h 39"/>
                <a:gd name="T26" fmla="*/ 237 w 36"/>
                <a:gd name="T27" fmla="*/ 27 h 39"/>
                <a:gd name="T28" fmla="*/ 221 w 36"/>
                <a:gd name="T29" fmla="*/ 29 h 39"/>
                <a:gd name="T30" fmla="*/ 183 w 36"/>
                <a:gd name="T31" fmla="*/ 31 h 39"/>
                <a:gd name="T32" fmla="*/ 132 w 36"/>
                <a:gd name="T33" fmla="*/ 32 h 39"/>
                <a:gd name="T34" fmla="*/ 77 w 36"/>
                <a:gd name="T35" fmla="*/ 30 h 39"/>
                <a:gd name="T36" fmla="*/ 47 w 36"/>
                <a:gd name="T37" fmla="*/ 27 h 39"/>
                <a:gd name="T38" fmla="*/ 24 w 36"/>
                <a:gd name="T39" fmla="*/ 25 h 39"/>
                <a:gd name="T40" fmla="*/ 16 w 36"/>
                <a:gd name="T41" fmla="*/ 22 h 39"/>
                <a:gd name="T42" fmla="*/ 16 w 36"/>
                <a:gd name="T43" fmla="*/ 19 h 39"/>
                <a:gd name="T44" fmla="*/ 32 w 36"/>
                <a:gd name="T45" fmla="*/ 14 h 39"/>
                <a:gd name="T46" fmla="*/ 47 w 36"/>
                <a:gd name="T47" fmla="*/ 13 h 39"/>
                <a:gd name="T48" fmla="*/ 77 w 36"/>
                <a:gd name="T49" fmla="*/ 12 h 39"/>
                <a:gd name="T50" fmla="*/ 93 w 36"/>
                <a:gd name="T51" fmla="*/ 12 h 39"/>
                <a:gd name="T52" fmla="*/ 116 w 36"/>
                <a:gd name="T53" fmla="*/ 12 h 39"/>
                <a:gd name="T54" fmla="*/ 116 w 36"/>
                <a:gd name="T55" fmla="*/ 13 h 39"/>
                <a:gd name="T56" fmla="*/ 101 w 36"/>
                <a:gd name="T57" fmla="*/ 15 h 39"/>
                <a:gd name="T58" fmla="*/ 93 w 36"/>
                <a:gd name="T59" fmla="*/ 18 h 39"/>
                <a:gd name="T60" fmla="*/ 93 w 36"/>
                <a:gd name="T61" fmla="*/ 20 h 39"/>
                <a:gd name="T62" fmla="*/ 93 w 36"/>
                <a:gd name="T63" fmla="*/ 20 h 39"/>
                <a:gd name="T64" fmla="*/ 93 w 36"/>
                <a:gd name="T65" fmla="*/ 25 h 39"/>
                <a:gd name="T66" fmla="*/ 101 w 36"/>
                <a:gd name="T67" fmla="*/ 27 h 39"/>
                <a:gd name="T68" fmla="*/ 132 w 36"/>
                <a:gd name="T69" fmla="*/ 27 h 39"/>
                <a:gd name="T70" fmla="*/ 140 w 36"/>
                <a:gd name="T71" fmla="*/ 27 h 39"/>
                <a:gd name="T72" fmla="*/ 152 w 36"/>
                <a:gd name="T73" fmla="*/ 27 h 39"/>
                <a:gd name="T74" fmla="*/ 176 w 36"/>
                <a:gd name="T75" fmla="*/ 27 h 39"/>
                <a:gd name="T76" fmla="*/ 221 w 36"/>
                <a:gd name="T77" fmla="*/ 22 h 39"/>
                <a:gd name="T78" fmla="*/ 221 w 36"/>
                <a:gd name="T79" fmla="*/ 17 h 39"/>
                <a:gd name="T80" fmla="*/ 199 w 36"/>
                <a:gd name="T81" fmla="*/ 10 h 39"/>
                <a:gd name="T82" fmla="*/ 152 w 36"/>
                <a:gd name="T83" fmla="*/ 9 h 39"/>
                <a:gd name="T84" fmla="*/ 116 w 36"/>
                <a:gd name="T85" fmla="*/ 6 h 39"/>
                <a:gd name="T86" fmla="*/ 71 w 36"/>
                <a:gd name="T87" fmla="*/ 7 h 39"/>
                <a:gd name="T88" fmla="*/ 39 w 36"/>
                <a:gd name="T89" fmla="*/ 7 h 39"/>
                <a:gd name="T90" fmla="*/ 16 w 36"/>
                <a:gd name="T91" fmla="*/ 7 h 39"/>
                <a:gd name="T92" fmla="*/ 8 w 36"/>
                <a:gd name="T93" fmla="*/ 7 h 39"/>
                <a:gd name="T94" fmla="*/ 0 w 36"/>
                <a:gd name="T95" fmla="*/ 7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39"/>
                <a:gd name="T146" fmla="*/ 36 w 36"/>
                <a:gd name="T147" fmla="*/ 39 h 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39">
                  <a:moveTo>
                    <a:pt x="0" y="7"/>
                  </a:moveTo>
                  <a:lnTo>
                    <a:pt x="0" y="7"/>
                  </a:lnTo>
                  <a:lnTo>
                    <a:pt x="2" y="6"/>
                  </a:lnTo>
                  <a:lnTo>
                    <a:pt x="3" y="5"/>
                  </a:lnTo>
                  <a:lnTo>
                    <a:pt x="5" y="5"/>
                  </a:lnTo>
                  <a:lnTo>
                    <a:pt x="6" y="3"/>
                  </a:lnTo>
                  <a:lnTo>
                    <a:pt x="7" y="3"/>
                  </a:lnTo>
                  <a:lnTo>
                    <a:pt x="9" y="3"/>
                  </a:lnTo>
                  <a:lnTo>
                    <a:pt x="10" y="3"/>
                  </a:lnTo>
                  <a:lnTo>
                    <a:pt x="12" y="1"/>
                  </a:lnTo>
                  <a:lnTo>
                    <a:pt x="14" y="1"/>
                  </a:lnTo>
                  <a:lnTo>
                    <a:pt x="16" y="1"/>
                  </a:lnTo>
                  <a:lnTo>
                    <a:pt x="18" y="1"/>
                  </a:lnTo>
                  <a:lnTo>
                    <a:pt x="20" y="0"/>
                  </a:lnTo>
                  <a:lnTo>
                    <a:pt x="20" y="1"/>
                  </a:lnTo>
                  <a:lnTo>
                    <a:pt x="21" y="1"/>
                  </a:lnTo>
                  <a:lnTo>
                    <a:pt x="22" y="1"/>
                  </a:lnTo>
                  <a:lnTo>
                    <a:pt x="24" y="1"/>
                  </a:lnTo>
                  <a:lnTo>
                    <a:pt x="24" y="2"/>
                  </a:lnTo>
                  <a:lnTo>
                    <a:pt x="26" y="2"/>
                  </a:lnTo>
                  <a:lnTo>
                    <a:pt x="28" y="4"/>
                  </a:lnTo>
                  <a:lnTo>
                    <a:pt x="29" y="4"/>
                  </a:lnTo>
                  <a:lnTo>
                    <a:pt x="29" y="6"/>
                  </a:lnTo>
                  <a:lnTo>
                    <a:pt x="31" y="7"/>
                  </a:lnTo>
                  <a:lnTo>
                    <a:pt x="31" y="9"/>
                  </a:lnTo>
                  <a:lnTo>
                    <a:pt x="33" y="10"/>
                  </a:lnTo>
                  <a:lnTo>
                    <a:pt x="33" y="13"/>
                  </a:lnTo>
                  <a:lnTo>
                    <a:pt x="34" y="15"/>
                  </a:lnTo>
                  <a:lnTo>
                    <a:pt x="34" y="17"/>
                  </a:lnTo>
                  <a:lnTo>
                    <a:pt x="35" y="18"/>
                  </a:lnTo>
                  <a:lnTo>
                    <a:pt x="34" y="20"/>
                  </a:lnTo>
                  <a:lnTo>
                    <a:pt x="34" y="22"/>
                  </a:lnTo>
                  <a:lnTo>
                    <a:pt x="34" y="23"/>
                  </a:lnTo>
                  <a:lnTo>
                    <a:pt x="34" y="24"/>
                  </a:lnTo>
                  <a:lnTo>
                    <a:pt x="33" y="26"/>
                  </a:lnTo>
                  <a:lnTo>
                    <a:pt x="33" y="28"/>
                  </a:lnTo>
                  <a:lnTo>
                    <a:pt x="33" y="30"/>
                  </a:lnTo>
                  <a:lnTo>
                    <a:pt x="31" y="32"/>
                  </a:lnTo>
                  <a:lnTo>
                    <a:pt x="31" y="33"/>
                  </a:lnTo>
                  <a:lnTo>
                    <a:pt x="29" y="35"/>
                  </a:lnTo>
                  <a:lnTo>
                    <a:pt x="28" y="37"/>
                  </a:lnTo>
                  <a:lnTo>
                    <a:pt x="26" y="37"/>
                  </a:lnTo>
                  <a:lnTo>
                    <a:pt x="24" y="37"/>
                  </a:lnTo>
                  <a:lnTo>
                    <a:pt x="22" y="37"/>
                  </a:lnTo>
                  <a:lnTo>
                    <a:pt x="19" y="38"/>
                  </a:lnTo>
                  <a:lnTo>
                    <a:pt x="17" y="38"/>
                  </a:lnTo>
                  <a:lnTo>
                    <a:pt x="14" y="38"/>
                  </a:lnTo>
                  <a:lnTo>
                    <a:pt x="12" y="36"/>
                  </a:lnTo>
                  <a:lnTo>
                    <a:pt x="10" y="36"/>
                  </a:lnTo>
                  <a:lnTo>
                    <a:pt x="9" y="34"/>
                  </a:lnTo>
                  <a:lnTo>
                    <a:pt x="7" y="33"/>
                  </a:lnTo>
                  <a:lnTo>
                    <a:pt x="6" y="31"/>
                  </a:lnTo>
                  <a:lnTo>
                    <a:pt x="5" y="31"/>
                  </a:lnTo>
                  <a:lnTo>
                    <a:pt x="4" y="30"/>
                  </a:lnTo>
                  <a:lnTo>
                    <a:pt x="3" y="28"/>
                  </a:lnTo>
                  <a:lnTo>
                    <a:pt x="3" y="26"/>
                  </a:lnTo>
                  <a:lnTo>
                    <a:pt x="2" y="26"/>
                  </a:lnTo>
                  <a:lnTo>
                    <a:pt x="2" y="25"/>
                  </a:lnTo>
                  <a:lnTo>
                    <a:pt x="2" y="24"/>
                  </a:lnTo>
                  <a:lnTo>
                    <a:pt x="2" y="22"/>
                  </a:lnTo>
                  <a:lnTo>
                    <a:pt x="2" y="20"/>
                  </a:lnTo>
                  <a:lnTo>
                    <a:pt x="2" y="18"/>
                  </a:lnTo>
                  <a:lnTo>
                    <a:pt x="4" y="17"/>
                  </a:lnTo>
                  <a:lnTo>
                    <a:pt x="6" y="16"/>
                  </a:lnTo>
                  <a:lnTo>
                    <a:pt x="8" y="14"/>
                  </a:lnTo>
                  <a:lnTo>
                    <a:pt x="8" y="15"/>
                  </a:lnTo>
                  <a:lnTo>
                    <a:pt x="10" y="15"/>
                  </a:lnTo>
                  <a:lnTo>
                    <a:pt x="12" y="15"/>
                  </a:lnTo>
                  <a:lnTo>
                    <a:pt x="13" y="15"/>
                  </a:lnTo>
                  <a:lnTo>
                    <a:pt x="15" y="15"/>
                  </a:lnTo>
                  <a:lnTo>
                    <a:pt x="15" y="16"/>
                  </a:lnTo>
                  <a:lnTo>
                    <a:pt x="13" y="18"/>
                  </a:lnTo>
                  <a:lnTo>
                    <a:pt x="13" y="19"/>
                  </a:lnTo>
                  <a:lnTo>
                    <a:pt x="12" y="21"/>
                  </a:lnTo>
                  <a:lnTo>
                    <a:pt x="12" y="23"/>
                  </a:lnTo>
                  <a:lnTo>
                    <a:pt x="12" y="26"/>
                  </a:lnTo>
                  <a:lnTo>
                    <a:pt x="12" y="28"/>
                  </a:lnTo>
                  <a:lnTo>
                    <a:pt x="12" y="30"/>
                  </a:lnTo>
                  <a:lnTo>
                    <a:pt x="13" y="31"/>
                  </a:lnTo>
                  <a:lnTo>
                    <a:pt x="13" y="32"/>
                  </a:lnTo>
                  <a:lnTo>
                    <a:pt x="15" y="32"/>
                  </a:lnTo>
                  <a:lnTo>
                    <a:pt x="17" y="32"/>
                  </a:lnTo>
                  <a:lnTo>
                    <a:pt x="18" y="32"/>
                  </a:lnTo>
                  <a:lnTo>
                    <a:pt x="20" y="32"/>
                  </a:lnTo>
                  <a:lnTo>
                    <a:pt x="21" y="31"/>
                  </a:lnTo>
                  <a:lnTo>
                    <a:pt x="23" y="31"/>
                  </a:lnTo>
                  <a:lnTo>
                    <a:pt x="26" y="29"/>
                  </a:lnTo>
                  <a:lnTo>
                    <a:pt x="28" y="27"/>
                  </a:lnTo>
                  <a:lnTo>
                    <a:pt x="29" y="25"/>
                  </a:lnTo>
                  <a:lnTo>
                    <a:pt x="29" y="23"/>
                  </a:lnTo>
                  <a:lnTo>
                    <a:pt x="29" y="22"/>
                  </a:lnTo>
                  <a:lnTo>
                    <a:pt x="29" y="20"/>
                  </a:lnTo>
                  <a:lnTo>
                    <a:pt x="29" y="16"/>
                  </a:lnTo>
                  <a:lnTo>
                    <a:pt x="27" y="15"/>
                  </a:lnTo>
                  <a:lnTo>
                    <a:pt x="26" y="13"/>
                  </a:lnTo>
                  <a:lnTo>
                    <a:pt x="24" y="11"/>
                  </a:lnTo>
                  <a:lnTo>
                    <a:pt x="22" y="9"/>
                  </a:lnTo>
                  <a:lnTo>
                    <a:pt x="20" y="9"/>
                  </a:lnTo>
                  <a:lnTo>
                    <a:pt x="18" y="7"/>
                  </a:lnTo>
                  <a:lnTo>
                    <a:pt x="17" y="7"/>
                  </a:lnTo>
                  <a:lnTo>
                    <a:pt x="15" y="6"/>
                  </a:lnTo>
                  <a:lnTo>
                    <a:pt x="12" y="7"/>
                  </a:lnTo>
                  <a:lnTo>
                    <a:pt x="10" y="7"/>
                  </a:lnTo>
                  <a:lnTo>
                    <a:pt x="9" y="7"/>
                  </a:lnTo>
                  <a:lnTo>
                    <a:pt x="7" y="7"/>
                  </a:lnTo>
                  <a:lnTo>
                    <a:pt x="6" y="7"/>
                  </a:lnTo>
                  <a:lnTo>
                    <a:pt x="5" y="7"/>
                  </a:lnTo>
                  <a:lnTo>
                    <a:pt x="3" y="7"/>
                  </a:lnTo>
                  <a:lnTo>
                    <a:pt x="2" y="7"/>
                  </a:lnTo>
                  <a:lnTo>
                    <a:pt x="1" y="7"/>
                  </a:lnTo>
                  <a:lnTo>
                    <a:pt x="0" y="7"/>
                  </a:lnTo>
                </a:path>
              </a:pathLst>
            </a:custGeom>
            <a:solidFill>
              <a:srgbClr val="F8F8F8"/>
            </a:solidFill>
            <a:ln w="9048">
              <a:solidFill>
                <a:srgbClr val="DDDDDD"/>
              </a:solidFill>
              <a:round/>
              <a:headEnd/>
              <a:tailEnd/>
            </a:ln>
          </p:spPr>
          <p:txBody>
            <a:bodyPr/>
            <a:lstStyle/>
            <a:p>
              <a:endParaRPr lang="it-IT"/>
            </a:p>
          </p:txBody>
        </p:sp>
        <p:sp>
          <p:nvSpPr>
            <p:cNvPr id="17495" name="Freeform 85"/>
            <p:cNvSpPr>
              <a:spLocks/>
            </p:cNvSpPr>
            <p:nvPr/>
          </p:nvSpPr>
          <p:spPr bwMode="auto">
            <a:xfrm>
              <a:off x="4916" y="1383"/>
              <a:ext cx="75" cy="36"/>
            </a:xfrm>
            <a:custGeom>
              <a:avLst/>
              <a:gdLst>
                <a:gd name="T0" fmla="*/ 276 w 38"/>
                <a:gd name="T1" fmla="*/ 13 h 38"/>
                <a:gd name="T2" fmla="*/ 245 w 38"/>
                <a:gd name="T3" fmla="*/ 10 h 38"/>
                <a:gd name="T4" fmla="*/ 223 w 38"/>
                <a:gd name="T5" fmla="*/ 8 h 38"/>
                <a:gd name="T6" fmla="*/ 176 w 38"/>
                <a:gd name="T7" fmla="*/ 4 h 38"/>
                <a:gd name="T8" fmla="*/ 140 w 38"/>
                <a:gd name="T9" fmla="*/ 1 h 38"/>
                <a:gd name="T10" fmla="*/ 116 w 38"/>
                <a:gd name="T11" fmla="*/ 1 h 38"/>
                <a:gd name="T12" fmla="*/ 77 w 38"/>
                <a:gd name="T13" fmla="*/ 1 h 38"/>
                <a:gd name="T14" fmla="*/ 39 w 38"/>
                <a:gd name="T15" fmla="*/ 4 h 38"/>
                <a:gd name="T16" fmla="*/ 16 w 38"/>
                <a:gd name="T17" fmla="*/ 7 h 38"/>
                <a:gd name="T18" fmla="*/ 0 w 38"/>
                <a:gd name="T19" fmla="*/ 10 h 38"/>
                <a:gd name="T20" fmla="*/ 8 w 38"/>
                <a:gd name="T21" fmla="*/ 15 h 38"/>
                <a:gd name="T22" fmla="*/ 8 w 38"/>
                <a:gd name="T23" fmla="*/ 20 h 38"/>
                <a:gd name="T24" fmla="*/ 8 w 38"/>
                <a:gd name="T25" fmla="*/ 25 h 38"/>
                <a:gd name="T26" fmla="*/ 16 w 38"/>
                <a:gd name="T27" fmla="*/ 27 h 38"/>
                <a:gd name="T28" fmla="*/ 47 w 38"/>
                <a:gd name="T29" fmla="*/ 29 h 38"/>
                <a:gd name="T30" fmla="*/ 93 w 38"/>
                <a:gd name="T31" fmla="*/ 30 h 38"/>
                <a:gd name="T32" fmla="*/ 148 w 38"/>
                <a:gd name="T33" fmla="*/ 31 h 38"/>
                <a:gd name="T34" fmla="*/ 176 w 38"/>
                <a:gd name="T35" fmla="*/ 29 h 38"/>
                <a:gd name="T36" fmla="*/ 207 w 38"/>
                <a:gd name="T37" fmla="*/ 26 h 38"/>
                <a:gd name="T38" fmla="*/ 207 w 38"/>
                <a:gd name="T39" fmla="*/ 25 h 38"/>
                <a:gd name="T40" fmla="*/ 215 w 38"/>
                <a:gd name="T41" fmla="*/ 22 h 38"/>
                <a:gd name="T42" fmla="*/ 215 w 38"/>
                <a:gd name="T43" fmla="*/ 19 h 38"/>
                <a:gd name="T44" fmla="*/ 215 w 38"/>
                <a:gd name="T45" fmla="*/ 13 h 38"/>
                <a:gd name="T46" fmla="*/ 199 w 38"/>
                <a:gd name="T47" fmla="*/ 13 h 38"/>
                <a:gd name="T48" fmla="*/ 191 w 38"/>
                <a:gd name="T49" fmla="*/ 13 h 38"/>
                <a:gd name="T50" fmla="*/ 176 w 38"/>
                <a:gd name="T51" fmla="*/ 15 h 38"/>
                <a:gd name="T52" fmla="*/ 176 w 38"/>
                <a:gd name="T53" fmla="*/ 15 h 38"/>
                <a:gd name="T54" fmla="*/ 160 w 38"/>
                <a:gd name="T55" fmla="*/ 17 h 38"/>
                <a:gd name="T56" fmla="*/ 152 w 38"/>
                <a:gd name="T57" fmla="*/ 19 h 38"/>
                <a:gd name="T58" fmla="*/ 148 w 38"/>
                <a:gd name="T59" fmla="*/ 23 h 38"/>
                <a:gd name="T60" fmla="*/ 148 w 38"/>
                <a:gd name="T61" fmla="*/ 25 h 38"/>
                <a:gd name="T62" fmla="*/ 148 w 38"/>
                <a:gd name="T63" fmla="*/ 26 h 38"/>
                <a:gd name="T64" fmla="*/ 101 w 38"/>
                <a:gd name="T65" fmla="*/ 25 h 38"/>
                <a:gd name="T66" fmla="*/ 71 w 38"/>
                <a:gd name="T67" fmla="*/ 24 h 38"/>
                <a:gd name="T68" fmla="*/ 63 w 38"/>
                <a:gd name="T69" fmla="*/ 19 h 38"/>
                <a:gd name="T70" fmla="*/ 55 w 38"/>
                <a:gd name="T71" fmla="*/ 17 h 38"/>
                <a:gd name="T72" fmla="*/ 63 w 38"/>
                <a:gd name="T73" fmla="*/ 14 h 38"/>
                <a:gd name="T74" fmla="*/ 71 w 38"/>
                <a:gd name="T75" fmla="*/ 11 h 38"/>
                <a:gd name="T76" fmla="*/ 85 w 38"/>
                <a:gd name="T77" fmla="*/ 9 h 38"/>
                <a:gd name="T78" fmla="*/ 101 w 38"/>
                <a:gd name="T79" fmla="*/ 8 h 38"/>
                <a:gd name="T80" fmla="*/ 132 w 38"/>
                <a:gd name="T81" fmla="*/ 6 h 38"/>
                <a:gd name="T82" fmla="*/ 148 w 38"/>
                <a:gd name="T83" fmla="*/ 6 h 38"/>
                <a:gd name="T84" fmla="*/ 152 w 38"/>
                <a:gd name="T85" fmla="*/ 6 h 38"/>
                <a:gd name="T86" fmla="*/ 176 w 38"/>
                <a:gd name="T87" fmla="*/ 8 h 38"/>
                <a:gd name="T88" fmla="*/ 199 w 38"/>
                <a:gd name="T89" fmla="*/ 9 h 38"/>
                <a:gd name="T90" fmla="*/ 229 w 38"/>
                <a:gd name="T91" fmla="*/ 10 h 38"/>
                <a:gd name="T92" fmla="*/ 261 w 38"/>
                <a:gd name="T93" fmla="*/ 12 h 38"/>
                <a:gd name="T94" fmla="*/ 268 w 38"/>
                <a:gd name="T95" fmla="*/ 13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38"/>
                <a:gd name="T146" fmla="*/ 38 w 38"/>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38">
                  <a:moveTo>
                    <a:pt x="37" y="16"/>
                  </a:moveTo>
                  <a:lnTo>
                    <a:pt x="36" y="16"/>
                  </a:lnTo>
                  <a:lnTo>
                    <a:pt x="34" y="16"/>
                  </a:lnTo>
                  <a:lnTo>
                    <a:pt x="34" y="14"/>
                  </a:lnTo>
                  <a:lnTo>
                    <a:pt x="32" y="13"/>
                  </a:lnTo>
                  <a:lnTo>
                    <a:pt x="31" y="12"/>
                  </a:lnTo>
                  <a:lnTo>
                    <a:pt x="29" y="10"/>
                  </a:lnTo>
                  <a:lnTo>
                    <a:pt x="29" y="8"/>
                  </a:lnTo>
                  <a:lnTo>
                    <a:pt x="27" y="8"/>
                  </a:lnTo>
                  <a:lnTo>
                    <a:pt x="25" y="6"/>
                  </a:lnTo>
                  <a:lnTo>
                    <a:pt x="23" y="4"/>
                  </a:lnTo>
                  <a:lnTo>
                    <a:pt x="21" y="2"/>
                  </a:lnTo>
                  <a:lnTo>
                    <a:pt x="20" y="2"/>
                  </a:lnTo>
                  <a:lnTo>
                    <a:pt x="18" y="1"/>
                  </a:lnTo>
                  <a:lnTo>
                    <a:pt x="16" y="1"/>
                  </a:lnTo>
                  <a:lnTo>
                    <a:pt x="16" y="0"/>
                  </a:lnTo>
                  <a:lnTo>
                    <a:pt x="15" y="1"/>
                  </a:lnTo>
                  <a:lnTo>
                    <a:pt x="13" y="1"/>
                  </a:lnTo>
                  <a:lnTo>
                    <a:pt x="11" y="1"/>
                  </a:lnTo>
                  <a:lnTo>
                    <a:pt x="10" y="1"/>
                  </a:lnTo>
                  <a:lnTo>
                    <a:pt x="9" y="2"/>
                  </a:lnTo>
                  <a:lnTo>
                    <a:pt x="7" y="2"/>
                  </a:lnTo>
                  <a:lnTo>
                    <a:pt x="5" y="4"/>
                  </a:lnTo>
                  <a:lnTo>
                    <a:pt x="3" y="6"/>
                  </a:lnTo>
                  <a:lnTo>
                    <a:pt x="2" y="7"/>
                  </a:lnTo>
                  <a:lnTo>
                    <a:pt x="1" y="9"/>
                  </a:lnTo>
                  <a:lnTo>
                    <a:pt x="1" y="10"/>
                  </a:lnTo>
                  <a:lnTo>
                    <a:pt x="0" y="13"/>
                  </a:lnTo>
                  <a:lnTo>
                    <a:pt x="0" y="15"/>
                  </a:lnTo>
                  <a:lnTo>
                    <a:pt x="0" y="17"/>
                  </a:lnTo>
                  <a:lnTo>
                    <a:pt x="1" y="18"/>
                  </a:lnTo>
                  <a:lnTo>
                    <a:pt x="1" y="20"/>
                  </a:lnTo>
                  <a:lnTo>
                    <a:pt x="1" y="22"/>
                  </a:lnTo>
                  <a:lnTo>
                    <a:pt x="1" y="23"/>
                  </a:lnTo>
                  <a:lnTo>
                    <a:pt x="1" y="24"/>
                  </a:lnTo>
                  <a:lnTo>
                    <a:pt x="1" y="26"/>
                  </a:lnTo>
                  <a:lnTo>
                    <a:pt x="1" y="28"/>
                  </a:lnTo>
                  <a:lnTo>
                    <a:pt x="1" y="30"/>
                  </a:lnTo>
                  <a:lnTo>
                    <a:pt x="2" y="30"/>
                  </a:lnTo>
                  <a:lnTo>
                    <a:pt x="2" y="32"/>
                  </a:lnTo>
                  <a:lnTo>
                    <a:pt x="4" y="33"/>
                  </a:lnTo>
                  <a:lnTo>
                    <a:pt x="4" y="35"/>
                  </a:lnTo>
                  <a:lnTo>
                    <a:pt x="6" y="35"/>
                  </a:lnTo>
                  <a:lnTo>
                    <a:pt x="8" y="36"/>
                  </a:lnTo>
                  <a:lnTo>
                    <a:pt x="10" y="36"/>
                  </a:lnTo>
                  <a:lnTo>
                    <a:pt x="12" y="36"/>
                  </a:lnTo>
                  <a:lnTo>
                    <a:pt x="15" y="36"/>
                  </a:lnTo>
                  <a:lnTo>
                    <a:pt x="17" y="37"/>
                  </a:lnTo>
                  <a:lnTo>
                    <a:pt x="19" y="37"/>
                  </a:lnTo>
                  <a:lnTo>
                    <a:pt x="20" y="37"/>
                  </a:lnTo>
                  <a:lnTo>
                    <a:pt x="22" y="35"/>
                  </a:lnTo>
                  <a:lnTo>
                    <a:pt x="23" y="35"/>
                  </a:lnTo>
                  <a:lnTo>
                    <a:pt x="25" y="33"/>
                  </a:lnTo>
                  <a:lnTo>
                    <a:pt x="25" y="32"/>
                  </a:lnTo>
                  <a:lnTo>
                    <a:pt x="27" y="31"/>
                  </a:lnTo>
                  <a:lnTo>
                    <a:pt x="27" y="29"/>
                  </a:lnTo>
                  <a:lnTo>
                    <a:pt x="27" y="28"/>
                  </a:lnTo>
                  <a:lnTo>
                    <a:pt x="28" y="26"/>
                  </a:lnTo>
                  <a:lnTo>
                    <a:pt x="28" y="25"/>
                  </a:lnTo>
                  <a:lnTo>
                    <a:pt x="29" y="23"/>
                  </a:lnTo>
                  <a:lnTo>
                    <a:pt x="28" y="22"/>
                  </a:lnTo>
                  <a:lnTo>
                    <a:pt x="28" y="19"/>
                  </a:lnTo>
                  <a:lnTo>
                    <a:pt x="28" y="18"/>
                  </a:lnTo>
                  <a:lnTo>
                    <a:pt x="28" y="16"/>
                  </a:lnTo>
                  <a:lnTo>
                    <a:pt x="26" y="16"/>
                  </a:lnTo>
                  <a:lnTo>
                    <a:pt x="26" y="15"/>
                  </a:lnTo>
                  <a:lnTo>
                    <a:pt x="25" y="16"/>
                  </a:lnTo>
                  <a:lnTo>
                    <a:pt x="25" y="17"/>
                  </a:lnTo>
                  <a:lnTo>
                    <a:pt x="23" y="18"/>
                  </a:lnTo>
                  <a:lnTo>
                    <a:pt x="21" y="19"/>
                  </a:lnTo>
                  <a:lnTo>
                    <a:pt x="21" y="20"/>
                  </a:lnTo>
                  <a:lnTo>
                    <a:pt x="20" y="22"/>
                  </a:lnTo>
                  <a:lnTo>
                    <a:pt x="20" y="24"/>
                  </a:lnTo>
                  <a:lnTo>
                    <a:pt x="19" y="26"/>
                  </a:lnTo>
                  <a:lnTo>
                    <a:pt x="19" y="27"/>
                  </a:lnTo>
                  <a:lnTo>
                    <a:pt x="19" y="29"/>
                  </a:lnTo>
                  <a:lnTo>
                    <a:pt x="19" y="30"/>
                  </a:lnTo>
                  <a:lnTo>
                    <a:pt x="16" y="30"/>
                  </a:lnTo>
                  <a:lnTo>
                    <a:pt x="13" y="29"/>
                  </a:lnTo>
                  <a:lnTo>
                    <a:pt x="12" y="29"/>
                  </a:lnTo>
                  <a:lnTo>
                    <a:pt x="10" y="27"/>
                  </a:lnTo>
                  <a:lnTo>
                    <a:pt x="9" y="27"/>
                  </a:lnTo>
                  <a:lnTo>
                    <a:pt x="8" y="25"/>
                  </a:lnTo>
                  <a:lnTo>
                    <a:pt x="8" y="24"/>
                  </a:lnTo>
                  <a:lnTo>
                    <a:pt x="8" y="22"/>
                  </a:lnTo>
                  <a:lnTo>
                    <a:pt x="7" y="22"/>
                  </a:lnTo>
                  <a:lnTo>
                    <a:pt x="7" y="20"/>
                  </a:lnTo>
                  <a:lnTo>
                    <a:pt x="8" y="18"/>
                  </a:lnTo>
                  <a:lnTo>
                    <a:pt x="8" y="17"/>
                  </a:lnTo>
                  <a:lnTo>
                    <a:pt x="9" y="16"/>
                  </a:lnTo>
                  <a:lnTo>
                    <a:pt x="9" y="14"/>
                  </a:lnTo>
                  <a:lnTo>
                    <a:pt x="9" y="12"/>
                  </a:lnTo>
                  <a:lnTo>
                    <a:pt x="9" y="11"/>
                  </a:lnTo>
                  <a:lnTo>
                    <a:pt x="11" y="9"/>
                  </a:lnTo>
                  <a:lnTo>
                    <a:pt x="13" y="8"/>
                  </a:lnTo>
                  <a:lnTo>
                    <a:pt x="15" y="6"/>
                  </a:lnTo>
                  <a:lnTo>
                    <a:pt x="17" y="6"/>
                  </a:lnTo>
                  <a:lnTo>
                    <a:pt x="19" y="6"/>
                  </a:lnTo>
                  <a:lnTo>
                    <a:pt x="20" y="6"/>
                  </a:lnTo>
                  <a:lnTo>
                    <a:pt x="20" y="7"/>
                  </a:lnTo>
                  <a:lnTo>
                    <a:pt x="22" y="7"/>
                  </a:lnTo>
                  <a:lnTo>
                    <a:pt x="23" y="8"/>
                  </a:lnTo>
                  <a:lnTo>
                    <a:pt x="25" y="8"/>
                  </a:lnTo>
                  <a:lnTo>
                    <a:pt x="25" y="10"/>
                  </a:lnTo>
                  <a:lnTo>
                    <a:pt x="26" y="10"/>
                  </a:lnTo>
                  <a:lnTo>
                    <a:pt x="28" y="12"/>
                  </a:lnTo>
                  <a:lnTo>
                    <a:pt x="30" y="12"/>
                  </a:lnTo>
                  <a:lnTo>
                    <a:pt x="30" y="13"/>
                  </a:lnTo>
                  <a:lnTo>
                    <a:pt x="32" y="13"/>
                  </a:lnTo>
                  <a:lnTo>
                    <a:pt x="32" y="15"/>
                  </a:lnTo>
                  <a:lnTo>
                    <a:pt x="34" y="15"/>
                  </a:lnTo>
                  <a:lnTo>
                    <a:pt x="34" y="16"/>
                  </a:lnTo>
                  <a:lnTo>
                    <a:pt x="35" y="16"/>
                  </a:lnTo>
                  <a:lnTo>
                    <a:pt x="37" y="16"/>
                  </a:lnTo>
                </a:path>
              </a:pathLst>
            </a:custGeom>
            <a:solidFill>
              <a:srgbClr val="F8F8F8"/>
            </a:solidFill>
            <a:ln w="9048">
              <a:solidFill>
                <a:srgbClr val="DDDDDD"/>
              </a:solidFill>
              <a:round/>
              <a:headEnd/>
              <a:tailEnd/>
            </a:ln>
          </p:spPr>
          <p:txBody>
            <a:bodyPr/>
            <a:lstStyle/>
            <a:p>
              <a:endParaRPr lang="it-IT"/>
            </a:p>
          </p:txBody>
        </p:sp>
        <p:sp>
          <p:nvSpPr>
            <p:cNvPr id="17496" name="Freeform 86"/>
            <p:cNvSpPr>
              <a:spLocks/>
            </p:cNvSpPr>
            <p:nvPr/>
          </p:nvSpPr>
          <p:spPr bwMode="auto">
            <a:xfrm>
              <a:off x="1220" y="1593"/>
              <a:ext cx="535" cy="1911"/>
            </a:xfrm>
            <a:custGeom>
              <a:avLst/>
              <a:gdLst>
                <a:gd name="T0" fmla="*/ 0 w 271"/>
                <a:gd name="T1" fmla="*/ 1646 h 2059"/>
                <a:gd name="T2" fmla="*/ 2077 w 271"/>
                <a:gd name="T3" fmla="*/ 1646 h 2059"/>
                <a:gd name="T4" fmla="*/ 2077 w 271"/>
                <a:gd name="T5" fmla="*/ 0 h 2059"/>
                <a:gd name="T6" fmla="*/ 0 w 271"/>
                <a:gd name="T7" fmla="*/ 0 h 2059"/>
                <a:gd name="T8" fmla="*/ 0 w 271"/>
                <a:gd name="T9" fmla="*/ 1646 h 2059"/>
                <a:gd name="T10" fmla="*/ 0 w 271"/>
                <a:gd name="T11" fmla="*/ 1646 h 2059"/>
                <a:gd name="T12" fmla="*/ 0 60000 65536"/>
                <a:gd name="T13" fmla="*/ 0 60000 65536"/>
                <a:gd name="T14" fmla="*/ 0 60000 65536"/>
                <a:gd name="T15" fmla="*/ 0 60000 65536"/>
                <a:gd name="T16" fmla="*/ 0 60000 65536"/>
                <a:gd name="T17" fmla="*/ 0 60000 65536"/>
                <a:gd name="T18" fmla="*/ 0 w 271"/>
                <a:gd name="T19" fmla="*/ 0 h 2059"/>
                <a:gd name="T20" fmla="*/ 271 w 271"/>
                <a:gd name="T21" fmla="*/ 2059 h 2059"/>
              </a:gdLst>
              <a:ahLst/>
              <a:cxnLst>
                <a:cxn ang="T12">
                  <a:pos x="T0" y="T1"/>
                </a:cxn>
                <a:cxn ang="T13">
                  <a:pos x="T2" y="T3"/>
                </a:cxn>
                <a:cxn ang="T14">
                  <a:pos x="T4" y="T5"/>
                </a:cxn>
                <a:cxn ang="T15">
                  <a:pos x="T6" y="T7"/>
                </a:cxn>
                <a:cxn ang="T16">
                  <a:pos x="T8" y="T9"/>
                </a:cxn>
                <a:cxn ang="T17">
                  <a:pos x="T10" y="T11"/>
                </a:cxn>
              </a:cxnLst>
              <a:rect l="T18" t="T19" r="T20" b="T21"/>
              <a:pathLst>
                <a:path w="271" h="2059">
                  <a:moveTo>
                    <a:pt x="0" y="2058"/>
                  </a:moveTo>
                  <a:lnTo>
                    <a:pt x="270" y="2058"/>
                  </a:lnTo>
                  <a:lnTo>
                    <a:pt x="270" y="0"/>
                  </a:lnTo>
                  <a:lnTo>
                    <a:pt x="0" y="0"/>
                  </a:lnTo>
                  <a:lnTo>
                    <a:pt x="0" y="2058"/>
                  </a:lnTo>
                </a:path>
              </a:pathLst>
            </a:custGeom>
            <a:solidFill>
              <a:srgbClr val="F8F8F8"/>
            </a:solidFill>
            <a:ln w="9048">
              <a:solidFill>
                <a:srgbClr val="C0C0C0"/>
              </a:solidFill>
              <a:round/>
              <a:headEnd/>
              <a:tailEnd/>
            </a:ln>
          </p:spPr>
          <p:txBody>
            <a:bodyPr/>
            <a:lstStyle/>
            <a:p>
              <a:endParaRPr lang="it-IT"/>
            </a:p>
          </p:txBody>
        </p:sp>
        <p:grpSp>
          <p:nvGrpSpPr>
            <p:cNvPr id="17497" name="Group 87"/>
            <p:cNvGrpSpPr>
              <a:grpSpLocks/>
            </p:cNvGrpSpPr>
            <p:nvPr/>
          </p:nvGrpSpPr>
          <p:grpSpPr bwMode="auto">
            <a:xfrm>
              <a:off x="1130" y="3474"/>
              <a:ext cx="702" cy="203"/>
              <a:chOff x="3110" y="3961"/>
              <a:chExt cx="356" cy="218"/>
            </a:xfrm>
          </p:grpSpPr>
          <p:sp>
            <p:nvSpPr>
              <p:cNvPr id="17543" name="Freeform 88"/>
              <p:cNvSpPr>
                <a:spLocks/>
              </p:cNvSpPr>
              <p:nvPr/>
            </p:nvSpPr>
            <p:spPr bwMode="auto">
              <a:xfrm>
                <a:off x="3137" y="3961"/>
                <a:ext cx="300" cy="106"/>
              </a:xfrm>
              <a:custGeom>
                <a:avLst/>
                <a:gdLst>
                  <a:gd name="T0" fmla="*/ 285 w 300"/>
                  <a:gd name="T1" fmla="*/ 2 h 106"/>
                  <a:gd name="T2" fmla="*/ 290 w 300"/>
                  <a:gd name="T3" fmla="*/ 5 h 106"/>
                  <a:gd name="T4" fmla="*/ 295 w 300"/>
                  <a:gd name="T5" fmla="*/ 9 h 106"/>
                  <a:gd name="T6" fmla="*/ 295 w 300"/>
                  <a:gd name="T7" fmla="*/ 16 h 106"/>
                  <a:gd name="T8" fmla="*/ 297 w 300"/>
                  <a:gd name="T9" fmla="*/ 23 h 106"/>
                  <a:gd name="T10" fmla="*/ 298 w 300"/>
                  <a:gd name="T11" fmla="*/ 30 h 106"/>
                  <a:gd name="T12" fmla="*/ 297 w 300"/>
                  <a:gd name="T13" fmla="*/ 39 h 106"/>
                  <a:gd name="T14" fmla="*/ 293 w 300"/>
                  <a:gd name="T15" fmla="*/ 46 h 106"/>
                  <a:gd name="T16" fmla="*/ 290 w 300"/>
                  <a:gd name="T17" fmla="*/ 52 h 106"/>
                  <a:gd name="T18" fmla="*/ 285 w 300"/>
                  <a:gd name="T19" fmla="*/ 53 h 106"/>
                  <a:gd name="T20" fmla="*/ 281 w 300"/>
                  <a:gd name="T21" fmla="*/ 52 h 106"/>
                  <a:gd name="T22" fmla="*/ 283 w 300"/>
                  <a:gd name="T23" fmla="*/ 53 h 106"/>
                  <a:gd name="T24" fmla="*/ 287 w 300"/>
                  <a:gd name="T25" fmla="*/ 56 h 106"/>
                  <a:gd name="T26" fmla="*/ 293 w 300"/>
                  <a:gd name="T27" fmla="*/ 59 h 106"/>
                  <a:gd name="T28" fmla="*/ 294 w 300"/>
                  <a:gd name="T29" fmla="*/ 66 h 106"/>
                  <a:gd name="T30" fmla="*/ 296 w 300"/>
                  <a:gd name="T31" fmla="*/ 74 h 106"/>
                  <a:gd name="T32" fmla="*/ 296 w 300"/>
                  <a:gd name="T33" fmla="*/ 82 h 106"/>
                  <a:gd name="T34" fmla="*/ 295 w 300"/>
                  <a:gd name="T35" fmla="*/ 90 h 106"/>
                  <a:gd name="T36" fmla="*/ 291 w 300"/>
                  <a:gd name="T37" fmla="*/ 96 h 106"/>
                  <a:gd name="T38" fmla="*/ 288 w 300"/>
                  <a:gd name="T39" fmla="*/ 101 h 106"/>
                  <a:gd name="T40" fmla="*/ 284 w 300"/>
                  <a:gd name="T41" fmla="*/ 104 h 106"/>
                  <a:gd name="T42" fmla="*/ 281 w 300"/>
                  <a:gd name="T43" fmla="*/ 103 h 106"/>
                  <a:gd name="T44" fmla="*/ 17 w 300"/>
                  <a:gd name="T45" fmla="*/ 103 h 106"/>
                  <a:gd name="T46" fmla="*/ 12 w 300"/>
                  <a:gd name="T47" fmla="*/ 105 h 106"/>
                  <a:gd name="T48" fmla="*/ 7 w 300"/>
                  <a:gd name="T49" fmla="*/ 101 h 106"/>
                  <a:gd name="T50" fmla="*/ 3 w 300"/>
                  <a:gd name="T51" fmla="*/ 96 h 106"/>
                  <a:gd name="T52" fmla="*/ 1 w 300"/>
                  <a:gd name="T53" fmla="*/ 90 h 106"/>
                  <a:gd name="T54" fmla="*/ 0 w 300"/>
                  <a:gd name="T55" fmla="*/ 82 h 106"/>
                  <a:gd name="T56" fmla="*/ 0 w 300"/>
                  <a:gd name="T57" fmla="*/ 74 h 106"/>
                  <a:gd name="T58" fmla="*/ 1 w 300"/>
                  <a:gd name="T59" fmla="*/ 66 h 106"/>
                  <a:gd name="T60" fmla="*/ 5 w 300"/>
                  <a:gd name="T61" fmla="*/ 59 h 106"/>
                  <a:gd name="T62" fmla="*/ 9 w 300"/>
                  <a:gd name="T63" fmla="*/ 56 h 106"/>
                  <a:gd name="T64" fmla="*/ 14 w 300"/>
                  <a:gd name="T65" fmla="*/ 53 h 106"/>
                  <a:gd name="T66" fmla="*/ 17 w 300"/>
                  <a:gd name="T67" fmla="*/ 53 h 106"/>
                  <a:gd name="T68" fmla="*/ 12 w 300"/>
                  <a:gd name="T69" fmla="*/ 54 h 106"/>
                  <a:gd name="T70" fmla="*/ 8 w 300"/>
                  <a:gd name="T71" fmla="*/ 52 h 106"/>
                  <a:gd name="T72" fmla="*/ 4 w 300"/>
                  <a:gd name="T73" fmla="*/ 46 h 106"/>
                  <a:gd name="T74" fmla="*/ 2 w 300"/>
                  <a:gd name="T75" fmla="*/ 39 h 106"/>
                  <a:gd name="T76" fmla="*/ 1 w 300"/>
                  <a:gd name="T77" fmla="*/ 31 h 106"/>
                  <a:gd name="T78" fmla="*/ 1 w 300"/>
                  <a:gd name="T79" fmla="*/ 22 h 106"/>
                  <a:gd name="T80" fmla="*/ 3 w 300"/>
                  <a:gd name="T81" fmla="*/ 15 h 106"/>
                  <a:gd name="T82" fmla="*/ 8 w 300"/>
                  <a:gd name="T83" fmla="*/ 7 h 106"/>
                  <a:gd name="T84" fmla="*/ 13 w 300"/>
                  <a:gd name="T85" fmla="*/ 4 h 106"/>
                  <a:gd name="T86" fmla="*/ 18 w 300"/>
                  <a:gd name="T87" fmla="*/ 1 h 106"/>
                  <a:gd name="T88" fmla="*/ 24 w 300"/>
                  <a:gd name="T89" fmla="*/ 0 h 106"/>
                  <a:gd name="T90" fmla="*/ 61 w 300"/>
                  <a:gd name="T91" fmla="*/ 0 h 106"/>
                  <a:gd name="T92" fmla="*/ 125 w 300"/>
                  <a:gd name="T93" fmla="*/ 0 h 106"/>
                  <a:gd name="T94" fmla="*/ 197 w 300"/>
                  <a:gd name="T95" fmla="*/ 0 h 106"/>
                  <a:gd name="T96" fmla="*/ 256 w 300"/>
                  <a:gd name="T97" fmla="*/ 0 h 106"/>
                  <a:gd name="T98" fmla="*/ 283 w 300"/>
                  <a:gd name="T99" fmla="*/ 0 h 10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00"/>
                  <a:gd name="T151" fmla="*/ 0 h 106"/>
                  <a:gd name="T152" fmla="*/ 300 w 300"/>
                  <a:gd name="T153" fmla="*/ 106 h 10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00" h="106">
                    <a:moveTo>
                      <a:pt x="281" y="1"/>
                    </a:moveTo>
                    <a:lnTo>
                      <a:pt x="283" y="2"/>
                    </a:lnTo>
                    <a:lnTo>
                      <a:pt x="285" y="2"/>
                    </a:lnTo>
                    <a:lnTo>
                      <a:pt x="287" y="4"/>
                    </a:lnTo>
                    <a:lnTo>
                      <a:pt x="290" y="4"/>
                    </a:lnTo>
                    <a:lnTo>
                      <a:pt x="290" y="5"/>
                    </a:lnTo>
                    <a:lnTo>
                      <a:pt x="292" y="6"/>
                    </a:lnTo>
                    <a:lnTo>
                      <a:pt x="293" y="8"/>
                    </a:lnTo>
                    <a:lnTo>
                      <a:pt x="295" y="9"/>
                    </a:lnTo>
                    <a:lnTo>
                      <a:pt x="295" y="12"/>
                    </a:lnTo>
                    <a:lnTo>
                      <a:pt x="295" y="14"/>
                    </a:lnTo>
                    <a:lnTo>
                      <a:pt x="295" y="16"/>
                    </a:lnTo>
                    <a:lnTo>
                      <a:pt x="297" y="18"/>
                    </a:lnTo>
                    <a:lnTo>
                      <a:pt x="297" y="21"/>
                    </a:lnTo>
                    <a:lnTo>
                      <a:pt x="297" y="23"/>
                    </a:lnTo>
                    <a:lnTo>
                      <a:pt x="297" y="25"/>
                    </a:lnTo>
                    <a:lnTo>
                      <a:pt x="299" y="26"/>
                    </a:lnTo>
                    <a:lnTo>
                      <a:pt x="298" y="30"/>
                    </a:lnTo>
                    <a:lnTo>
                      <a:pt x="298" y="34"/>
                    </a:lnTo>
                    <a:lnTo>
                      <a:pt x="297" y="37"/>
                    </a:lnTo>
                    <a:lnTo>
                      <a:pt x="297" y="39"/>
                    </a:lnTo>
                    <a:lnTo>
                      <a:pt x="295" y="43"/>
                    </a:lnTo>
                    <a:lnTo>
                      <a:pt x="295" y="44"/>
                    </a:lnTo>
                    <a:lnTo>
                      <a:pt x="293" y="46"/>
                    </a:lnTo>
                    <a:lnTo>
                      <a:pt x="293" y="48"/>
                    </a:lnTo>
                    <a:lnTo>
                      <a:pt x="291" y="50"/>
                    </a:lnTo>
                    <a:lnTo>
                      <a:pt x="290" y="52"/>
                    </a:lnTo>
                    <a:lnTo>
                      <a:pt x="288" y="53"/>
                    </a:lnTo>
                    <a:lnTo>
                      <a:pt x="287" y="53"/>
                    </a:lnTo>
                    <a:lnTo>
                      <a:pt x="285" y="53"/>
                    </a:lnTo>
                    <a:lnTo>
                      <a:pt x="283" y="53"/>
                    </a:lnTo>
                    <a:lnTo>
                      <a:pt x="281" y="53"/>
                    </a:lnTo>
                    <a:lnTo>
                      <a:pt x="281" y="52"/>
                    </a:lnTo>
                    <a:lnTo>
                      <a:pt x="281" y="53"/>
                    </a:lnTo>
                    <a:lnTo>
                      <a:pt x="283" y="53"/>
                    </a:lnTo>
                    <a:lnTo>
                      <a:pt x="285" y="54"/>
                    </a:lnTo>
                    <a:lnTo>
                      <a:pt x="287" y="54"/>
                    </a:lnTo>
                    <a:lnTo>
                      <a:pt x="287" y="56"/>
                    </a:lnTo>
                    <a:lnTo>
                      <a:pt x="289" y="57"/>
                    </a:lnTo>
                    <a:lnTo>
                      <a:pt x="291" y="59"/>
                    </a:lnTo>
                    <a:lnTo>
                      <a:pt x="293" y="59"/>
                    </a:lnTo>
                    <a:lnTo>
                      <a:pt x="293" y="62"/>
                    </a:lnTo>
                    <a:lnTo>
                      <a:pt x="294" y="64"/>
                    </a:lnTo>
                    <a:lnTo>
                      <a:pt x="294" y="66"/>
                    </a:lnTo>
                    <a:lnTo>
                      <a:pt x="295" y="68"/>
                    </a:lnTo>
                    <a:lnTo>
                      <a:pt x="295" y="72"/>
                    </a:lnTo>
                    <a:lnTo>
                      <a:pt x="296" y="74"/>
                    </a:lnTo>
                    <a:lnTo>
                      <a:pt x="296" y="76"/>
                    </a:lnTo>
                    <a:lnTo>
                      <a:pt x="297" y="78"/>
                    </a:lnTo>
                    <a:lnTo>
                      <a:pt x="296" y="82"/>
                    </a:lnTo>
                    <a:lnTo>
                      <a:pt x="296" y="84"/>
                    </a:lnTo>
                    <a:lnTo>
                      <a:pt x="295" y="88"/>
                    </a:lnTo>
                    <a:lnTo>
                      <a:pt x="295" y="90"/>
                    </a:lnTo>
                    <a:lnTo>
                      <a:pt x="294" y="93"/>
                    </a:lnTo>
                    <a:lnTo>
                      <a:pt x="293" y="94"/>
                    </a:lnTo>
                    <a:lnTo>
                      <a:pt x="291" y="96"/>
                    </a:lnTo>
                    <a:lnTo>
                      <a:pt x="291" y="98"/>
                    </a:lnTo>
                    <a:lnTo>
                      <a:pt x="290" y="100"/>
                    </a:lnTo>
                    <a:lnTo>
                      <a:pt x="288" y="101"/>
                    </a:lnTo>
                    <a:lnTo>
                      <a:pt x="286" y="103"/>
                    </a:lnTo>
                    <a:lnTo>
                      <a:pt x="284" y="104"/>
                    </a:lnTo>
                    <a:lnTo>
                      <a:pt x="282" y="104"/>
                    </a:lnTo>
                    <a:lnTo>
                      <a:pt x="281" y="104"/>
                    </a:lnTo>
                    <a:lnTo>
                      <a:pt x="281" y="103"/>
                    </a:lnTo>
                    <a:lnTo>
                      <a:pt x="280" y="103"/>
                    </a:lnTo>
                    <a:lnTo>
                      <a:pt x="17" y="103"/>
                    </a:lnTo>
                    <a:lnTo>
                      <a:pt x="16" y="105"/>
                    </a:lnTo>
                    <a:lnTo>
                      <a:pt x="14" y="105"/>
                    </a:lnTo>
                    <a:lnTo>
                      <a:pt x="12" y="105"/>
                    </a:lnTo>
                    <a:lnTo>
                      <a:pt x="11" y="103"/>
                    </a:lnTo>
                    <a:lnTo>
                      <a:pt x="9" y="103"/>
                    </a:lnTo>
                    <a:lnTo>
                      <a:pt x="7" y="101"/>
                    </a:lnTo>
                    <a:lnTo>
                      <a:pt x="5" y="100"/>
                    </a:lnTo>
                    <a:lnTo>
                      <a:pt x="5" y="98"/>
                    </a:lnTo>
                    <a:lnTo>
                      <a:pt x="3" y="96"/>
                    </a:lnTo>
                    <a:lnTo>
                      <a:pt x="3" y="94"/>
                    </a:lnTo>
                    <a:lnTo>
                      <a:pt x="1" y="93"/>
                    </a:lnTo>
                    <a:lnTo>
                      <a:pt x="1" y="90"/>
                    </a:lnTo>
                    <a:lnTo>
                      <a:pt x="0" y="88"/>
                    </a:lnTo>
                    <a:lnTo>
                      <a:pt x="0" y="84"/>
                    </a:lnTo>
                    <a:lnTo>
                      <a:pt x="0" y="82"/>
                    </a:lnTo>
                    <a:lnTo>
                      <a:pt x="0" y="78"/>
                    </a:lnTo>
                    <a:lnTo>
                      <a:pt x="0" y="76"/>
                    </a:lnTo>
                    <a:lnTo>
                      <a:pt x="0" y="74"/>
                    </a:lnTo>
                    <a:lnTo>
                      <a:pt x="0" y="72"/>
                    </a:lnTo>
                    <a:lnTo>
                      <a:pt x="1" y="68"/>
                    </a:lnTo>
                    <a:lnTo>
                      <a:pt x="1" y="66"/>
                    </a:lnTo>
                    <a:lnTo>
                      <a:pt x="3" y="64"/>
                    </a:lnTo>
                    <a:lnTo>
                      <a:pt x="3" y="62"/>
                    </a:lnTo>
                    <a:lnTo>
                      <a:pt x="5" y="59"/>
                    </a:lnTo>
                    <a:lnTo>
                      <a:pt x="6" y="59"/>
                    </a:lnTo>
                    <a:lnTo>
                      <a:pt x="8" y="57"/>
                    </a:lnTo>
                    <a:lnTo>
                      <a:pt x="9" y="56"/>
                    </a:lnTo>
                    <a:lnTo>
                      <a:pt x="11" y="54"/>
                    </a:lnTo>
                    <a:lnTo>
                      <a:pt x="13" y="54"/>
                    </a:lnTo>
                    <a:lnTo>
                      <a:pt x="14" y="53"/>
                    </a:lnTo>
                    <a:lnTo>
                      <a:pt x="16" y="53"/>
                    </a:lnTo>
                    <a:lnTo>
                      <a:pt x="18" y="53"/>
                    </a:lnTo>
                    <a:lnTo>
                      <a:pt x="17" y="53"/>
                    </a:lnTo>
                    <a:lnTo>
                      <a:pt x="16" y="54"/>
                    </a:lnTo>
                    <a:lnTo>
                      <a:pt x="14" y="54"/>
                    </a:lnTo>
                    <a:lnTo>
                      <a:pt x="12" y="54"/>
                    </a:lnTo>
                    <a:lnTo>
                      <a:pt x="11" y="53"/>
                    </a:lnTo>
                    <a:lnTo>
                      <a:pt x="9" y="53"/>
                    </a:lnTo>
                    <a:lnTo>
                      <a:pt x="8" y="52"/>
                    </a:lnTo>
                    <a:lnTo>
                      <a:pt x="6" y="50"/>
                    </a:lnTo>
                    <a:lnTo>
                      <a:pt x="6" y="48"/>
                    </a:lnTo>
                    <a:lnTo>
                      <a:pt x="4" y="46"/>
                    </a:lnTo>
                    <a:lnTo>
                      <a:pt x="4" y="44"/>
                    </a:lnTo>
                    <a:lnTo>
                      <a:pt x="2" y="43"/>
                    </a:lnTo>
                    <a:lnTo>
                      <a:pt x="2" y="39"/>
                    </a:lnTo>
                    <a:lnTo>
                      <a:pt x="1" y="37"/>
                    </a:lnTo>
                    <a:lnTo>
                      <a:pt x="1" y="34"/>
                    </a:lnTo>
                    <a:lnTo>
                      <a:pt x="1" y="31"/>
                    </a:lnTo>
                    <a:lnTo>
                      <a:pt x="1" y="28"/>
                    </a:lnTo>
                    <a:lnTo>
                      <a:pt x="1" y="26"/>
                    </a:lnTo>
                    <a:lnTo>
                      <a:pt x="1" y="22"/>
                    </a:lnTo>
                    <a:lnTo>
                      <a:pt x="1" y="21"/>
                    </a:lnTo>
                    <a:lnTo>
                      <a:pt x="3" y="17"/>
                    </a:lnTo>
                    <a:lnTo>
                      <a:pt x="3" y="15"/>
                    </a:lnTo>
                    <a:lnTo>
                      <a:pt x="5" y="12"/>
                    </a:lnTo>
                    <a:lnTo>
                      <a:pt x="6" y="10"/>
                    </a:lnTo>
                    <a:lnTo>
                      <a:pt x="8" y="7"/>
                    </a:lnTo>
                    <a:lnTo>
                      <a:pt x="9" y="6"/>
                    </a:lnTo>
                    <a:lnTo>
                      <a:pt x="11" y="5"/>
                    </a:lnTo>
                    <a:lnTo>
                      <a:pt x="13" y="4"/>
                    </a:lnTo>
                    <a:lnTo>
                      <a:pt x="14" y="2"/>
                    </a:lnTo>
                    <a:lnTo>
                      <a:pt x="16" y="2"/>
                    </a:lnTo>
                    <a:lnTo>
                      <a:pt x="18" y="1"/>
                    </a:lnTo>
                    <a:lnTo>
                      <a:pt x="20" y="1"/>
                    </a:lnTo>
                    <a:lnTo>
                      <a:pt x="22" y="0"/>
                    </a:lnTo>
                    <a:lnTo>
                      <a:pt x="24" y="0"/>
                    </a:lnTo>
                    <a:lnTo>
                      <a:pt x="32" y="0"/>
                    </a:lnTo>
                    <a:lnTo>
                      <a:pt x="44" y="0"/>
                    </a:lnTo>
                    <a:lnTo>
                      <a:pt x="61" y="0"/>
                    </a:lnTo>
                    <a:lnTo>
                      <a:pt x="80" y="0"/>
                    </a:lnTo>
                    <a:lnTo>
                      <a:pt x="102" y="0"/>
                    </a:lnTo>
                    <a:lnTo>
                      <a:pt x="125" y="0"/>
                    </a:lnTo>
                    <a:lnTo>
                      <a:pt x="150" y="0"/>
                    </a:lnTo>
                    <a:lnTo>
                      <a:pt x="173" y="0"/>
                    </a:lnTo>
                    <a:lnTo>
                      <a:pt x="197" y="0"/>
                    </a:lnTo>
                    <a:lnTo>
                      <a:pt x="219" y="0"/>
                    </a:lnTo>
                    <a:lnTo>
                      <a:pt x="240" y="0"/>
                    </a:lnTo>
                    <a:lnTo>
                      <a:pt x="256" y="0"/>
                    </a:lnTo>
                    <a:lnTo>
                      <a:pt x="270" y="0"/>
                    </a:lnTo>
                    <a:lnTo>
                      <a:pt x="279" y="0"/>
                    </a:lnTo>
                    <a:lnTo>
                      <a:pt x="283" y="0"/>
                    </a:lnTo>
                    <a:lnTo>
                      <a:pt x="281" y="1"/>
                    </a:lnTo>
                  </a:path>
                </a:pathLst>
              </a:custGeom>
              <a:solidFill>
                <a:srgbClr val="F8F8F8"/>
              </a:solidFill>
              <a:ln w="18732">
                <a:solidFill>
                  <a:srgbClr val="C0C0C0"/>
                </a:solidFill>
                <a:round/>
                <a:headEnd/>
                <a:tailEnd/>
              </a:ln>
            </p:spPr>
            <p:txBody>
              <a:bodyPr/>
              <a:lstStyle/>
              <a:p>
                <a:endParaRPr lang="it-IT"/>
              </a:p>
            </p:txBody>
          </p:sp>
          <p:sp>
            <p:nvSpPr>
              <p:cNvPr id="17544" name="Freeform 89"/>
              <p:cNvSpPr>
                <a:spLocks/>
              </p:cNvSpPr>
              <p:nvPr/>
            </p:nvSpPr>
            <p:spPr bwMode="auto">
              <a:xfrm>
                <a:off x="3209" y="3964"/>
                <a:ext cx="230" cy="51"/>
              </a:xfrm>
              <a:custGeom>
                <a:avLst/>
                <a:gdLst>
                  <a:gd name="T0" fmla="*/ 217 w 230"/>
                  <a:gd name="T1" fmla="*/ 5 h 51"/>
                  <a:gd name="T2" fmla="*/ 213 w 230"/>
                  <a:gd name="T3" fmla="*/ 13 h 51"/>
                  <a:gd name="T4" fmla="*/ 209 w 230"/>
                  <a:gd name="T5" fmla="*/ 21 h 51"/>
                  <a:gd name="T6" fmla="*/ 204 w 230"/>
                  <a:gd name="T7" fmla="*/ 28 h 51"/>
                  <a:gd name="T8" fmla="*/ 194 w 230"/>
                  <a:gd name="T9" fmla="*/ 34 h 51"/>
                  <a:gd name="T10" fmla="*/ 181 w 230"/>
                  <a:gd name="T11" fmla="*/ 39 h 51"/>
                  <a:gd name="T12" fmla="*/ 161 w 230"/>
                  <a:gd name="T13" fmla="*/ 42 h 51"/>
                  <a:gd name="T14" fmla="*/ 135 w 230"/>
                  <a:gd name="T15" fmla="*/ 42 h 51"/>
                  <a:gd name="T16" fmla="*/ 111 w 230"/>
                  <a:gd name="T17" fmla="*/ 42 h 51"/>
                  <a:gd name="T18" fmla="*/ 95 w 230"/>
                  <a:gd name="T19" fmla="*/ 43 h 51"/>
                  <a:gd name="T20" fmla="*/ 77 w 230"/>
                  <a:gd name="T21" fmla="*/ 45 h 51"/>
                  <a:gd name="T22" fmla="*/ 59 w 230"/>
                  <a:gd name="T23" fmla="*/ 45 h 51"/>
                  <a:gd name="T24" fmla="*/ 41 w 230"/>
                  <a:gd name="T25" fmla="*/ 47 h 51"/>
                  <a:gd name="T26" fmla="*/ 25 w 230"/>
                  <a:gd name="T27" fmla="*/ 48 h 51"/>
                  <a:gd name="T28" fmla="*/ 11 w 230"/>
                  <a:gd name="T29" fmla="*/ 50 h 51"/>
                  <a:gd name="T30" fmla="*/ 2 w 230"/>
                  <a:gd name="T31" fmla="*/ 50 h 51"/>
                  <a:gd name="T32" fmla="*/ 0 w 230"/>
                  <a:gd name="T33" fmla="*/ 50 h 51"/>
                  <a:gd name="T34" fmla="*/ 6 w 230"/>
                  <a:gd name="T35" fmla="*/ 50 h 51"/>
                  <a:gd name="T36" fmla="*/ 19 w 230"/>
                  <a:gd name="T37" fmla="*/ 50 h 51"/>
                  <a:gd name="T38" fmla="*/ 34 w 230"/>
                  <a:gd name="T39" fmla="*/ 50 h 51"/>
                  <a:gd name="T40" fmla="*/ 50 w 230"/>
                  <a:gd name="T41" fmla="*/ 50 h 51"/>
                  <a:gd name="T42" fmla="*/ 67 w 230"/>
                  <a:gd name="T43" fmla="*/ 50 h 51"/>
                  <a:gd name="T44" fmla="*/ 81 w 230"/>
                  <a:gd name="T45" fmla="*/ 50 h 51"/>
                  <a:gd name="T46" fmla="*/ 91 w 230"/>
                  <a:gd name="T47" fmla="*/ 50 h 51"/>
                  <a:gd name="T48" fmla="*/ 95 w 230"/>
                  <a:gd name="T49" fmla="*/ 50 h 51"/>
                  <a:gd name="T50" fmla="*/ 103 w 230"/>
                  <a:gd name="T51" fmla="*/ 50 h 51"/>
                  <a:gd name="T52" fmla="*/ 119 w 230"/>
                  <a:gd name="T53" fmla="*/ 50 h 51"/>
                  <a:gd name="T54" fmla="*/ 139 w 230"/>
                  <a:gd name="T55" fmla="*/ 50 h 51"/>
                  <a:gd name="T56" fmla="*/ 158 w 230"/>
                  <a:gd name="T57" fmla="*/ 50 h 51"/>
                  <a:gd name="T58" fmla="*/ 178 w 230"/>
                  <a:gd name="T59" fmla="*/ 50 h 51"/>
                  <a:gd name="T60" fmla="*/ 193 w 230"/>
                  <a:gd name="T61" fmla="*/ 50 h 51"/>
                  <a:gd name="T62" fmla="*/ 202 w 230"/>
                  <a:gd name="T63" fmla="*/ 50 h 51"/>
                  <a:gd name="T64" fmla="*/ 210 w 230"/>
                  <a:gd name="T65" fmla="*/ 50 h 51"/>
                  <a:gd name="T66" fmla="*/ 219 w 230"/>
                  <a:gd name="T67" fmla="*/ 48 h 51"/>
                  <a:gd name="T68" fmla="*/ 225 w 230"/>
                  <a:gd name="T69" fmla="*/ 41 h 51"/>
                  <a:gd name="T70" fmla="*/ 228 w 230"/>
                  <a:gd name="T71" fmla="*/ 33 h 51"/>
                  <a:gd name="T72" fmla="*/ 228 w 230"/>
                  <a:gd name="T73" fmla="*/ 23 h 51"/>
                  <a:gd name="T74" fmla="*/ 225 w 230"/>
                  <a:gd name="T75" fmla="*/ 14 h 51"/>
                  <a:gd name="T76" fmla="*/ 223 w 230"/>
                  <a:gd name="T77" fmla="*/ 6 h 51"/>
                  <a:gd name="T78" fmla="*/ 219 w 230"/>
                  <a:gd name="T79" fmla="*/ 2 h 51"/>
                  <a:gd name="T80" fmla="*/ 218 w 230"/>
                  <a:gd name="T81" fmla="*/ 0 h 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51"/>
                  <a:gd name="T125" fmla="*/ 230 w 230"/>
                  <a:gd name="T126" fmla="*/ 51 h 5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51">
                    <a:moveTo>
                      <a:pt x="218" y="0"/>
                    </a:moveTo>
                    <a:lnTo>
                      <a:pt x="217" y="5"/>
                    </a:lnTo>
                    <a:lnTo>
                      <a:pt x="215" y="9"/>
                    </a:lnTo>
                    <a:lnTo>
                      <a:pt x="213" y="13"/>
                    </a:lnTo>
                    <a:lnTo>
                      <a:pt x="212" y="17"/>
                    </a:lnTo>
                    <a:lnTo>
                      <a:pt x="209" y="21"/>
                    </a:lnTo>
                    <a:lnTo>
                      <a:pt x="207" y="24"/>
                    </a:lnTo>
                    <a:lnTo>
                      <a:pt x="204" y="28"/>
                    </a:lnTo>
                    <a:lnTo>
                      <a:pt x="201" y="31"/>
                    </a:lnTo>
                    <a:lnTo>
                      <a:pt x="194" y="34"/>
                    </a:lnTo>
                    <a:lnTo>
                      <a:pt x="188" y="37"/>
                    </a:lnTo>
                    <a:lnTo>
                      <a:pt x="181" y="39"/>
                    </a:lnTo>
                    <a:lnTo>
                      <a:pt x="172" y="40"/>
                    </a:lnTo>
                    <a:lnTo>
                      <a:pt x="161" y="42"/>
                    </a:lnTo>
                    <a:lnTo>
                      <a:pt x="149" y="42"/>
                    </a:lnTo>
                    <a:lnTo>
                      <a:pt x="135" y="42"/>
                    </a:lnTo>
                    <a:lnTo>
                      <a:pt x="119" y="41"/>
                    </a:lnTo>
                    <a:lnTo>
                      <a:pt x="111" y="42"/>
                    </a:lnTo>
                    <a:lnTo>
                      <a:pt x="103" y="42"/>
                    </a:lnTo>
                    <a:lnTo>
                      <a:pt x="95" y="43"/>
                    </a:lnTo>
                    <a:lnTo>
                      <a:pt x="86" y="43"/>
                    </a:lnTo>
                    <a:lnTo>
                      <a:pt x="77" y="45"/>
                    </a:lnTo>
                    <a:lnTo>
                      <a:pt x="68" y="45"/>
                    </a:lnTo>
                    <a:lnTo>
                      <a:pt x="59" y="45"/>
                    </a:lnTo>
                    <a:lnTo>
                      <a:pt x="50" y="45"/>
                    </a:lnTo>
                    <a:lnTo>
                      <a:pt x="41" y="47"/>
                    </a:lnTo>
                    <a:lnTo>
                      <a:pt x="32" y="47"/>
                    </a:lnTo>
                    <a:lnTo>
                      <a:pt x="25" y="48"/>
                    </a:lnTo>
                    <a:lnTo>
                      <a:pt x="18" y="48"/>
                    </a:lnTo>
                    <a:lnTo>
                      <a:pt x="11" y="50"/>
                    </a:lnTo>
                    <a:lnTo>
                      <a:pt x="6" y="50"/>
                    </a:lnTo>
                    <a:lnTo>
                      <a:pt x="2" y="50"/>
                    </a:lnTo>
                    <a:lnTo>
                      <a:pt x="0" y="50"/>
                    </a:lnTo>
                    <a:lnTo>
                      <a:pt x="3" y="50"/>
                    </a:lnTo>
                    <a:lnTo>
                      <a:pt x="6" y="50"/>
                    </a:lnTo>
                    <a:lnTo>
                      <a:pt x="12" y="50"/>
                    </a:lnTo>
                    <a:lnTo>
                      <a:pt x="19" y="50"/>
                    </a:lnTo>
                    <a:lnTo>
                      <a:pt x="26" y="50"/>
                    </a:lnTo>
                    <a:lnTo>
                      <a:pt x="34" y="50"/>
                    </a:lnTo>
                    <a:lnTo>
                      <a:pt x="43" y="50"/>
                    </a:lnTo>
                    <a:lnTo>
                      <a:pt x="50" y="50"/>
                    </a:lnTo>
                    <a:lnTo>
                      <a:pt x="59" y="50"/>
                    </a:lnTo>
                    <a:lnTo>
                      <a:pt x="67" y="50"/>
                    </a:lnTo>
                    <a:lnTo>
                      <a:pt x="75" y="50"/>
                    </a:lnTo>
                    <a:lnTo>
                      <a:pt x="81" y="50"/>
                    </a:lnTo>
                    <a:lnTo>
                      <a:pt x="87" y="50"/>
                    </a:lnTo>
                    <a:lnTo>
                      <a:pt x="91" y="50"/>
                    </a:lnTo>
                    <a:lnTo>
                      <a:pt x="95" y="50"/>
                    </a:lnTo>
                    <a:lnTo>
                      <a:pt x="99" y="50"/>
                    </a:lnTo>
                    <a:lnTo>
                      <a:pt x="103" y="50"/>
                    </a:lnTo>
                    <a:lnTo>
                      <a:pt x="111" y="50"/>
                    </a:lnTo>
                    <a:lnTo>
                      <a:pt x="119" y="50"/>
                    </a:lnTo>
                    <a:lnTo>
                      <a:pt x="129" y="50"/>
                    </a:lnTo>
                    <a:lnTo>
                      <a:pt x="139" y="50"/>
                    </a:lnTo>
                    <a:lnTo>
                      <a:pt x="149" y="50"/>
                    </a:lnTo>
                    <a:lnTo>
                      <a:pt x="158" y="50"/>
                    </a:lnTo>
                    <a:lnTo>
                      <a:pt x="169" y="50"/>
                    </a:lnTo>
                    <a:lnTo>
                      <a:pt x="178" y="50"/>
                    </a:lnTo>
                    <a:lnTo>
                      <a:pt x="187" y="50"/>
                    </a:lnTo>
                    <a:lnTo>
                      <a:pt x="193" y="50"/>
                    </a:lnTo>
                    <a:lnTo>
                      <a:pt x="199" y="50"/>
                    </a:lnTo>
                    <a:lnTo>
                      <a:pt x="202" y="50"/>
                    </a:lnTo>
                    <a:lnTo>
                      <a:pt x="204" y="50"/>
                    </a:lnTo>
                    <a:lnTo>
                      <a:pt x="210" y="50"/>
                    </a:lnTo>
                    <a:lnTo>
                      <a:pt x="215" y="50"/>
                    </a:lnTo>
                    <a:lnTo>
                      <a:pt x="219" y="48"/>
                    </a:lnTo>
                    <a:lnTo>
                      <a:pt x="223" y="44"/>
                    </a:lnTo>
                    <a:lnTo>
                      <a:pt x="225" y="41"/>
                    </a:lnTo>
                    <a:lnTo>
                      <a:pt x="227" y="37"/>
                    </a:lnTo>
                    <a:lnTo>
                      <a:pt x="228" y="33"/>
                    </a:lnTo>
                    <a:lnTo>
                      <a:pt x="229" y="27"/>
                    </a:lnTo>
                    <a:lnTo>
                      <a:pt x="228" y="23"/>
                    </a:lnTo>
                    <a:lnTo>
                      <a:pt x="227" y="18"/>
                    </a:lnTo>
                    <a:lnTo>
                      <a:pt x="225" y="14"/>
                    </a:lnTo>
                    <a:lnTo>
                      <a:pt x="225" y="9"/>
                    </a:lnTo>
                    <a:lnTo>
                      <a:pt x="223" y="6"/>
                    </a:lnTo>
                    <a:lnTo>
                      <a:pt x="221" y="3"/>
                    </a:lnTo>
                    <a:lnTo>
                      <a:pt x="219" y="2"/>
                    </a:lnTo>
                    <a:lnTo>
                      <a:pt x="218" y="0"/>
                    </a:lnTo>
                  </a:path>
                </a:pathLst>
              </a:custGeom>
              <a:solidFill>
                <a:srgbClr val="F8F8F8"/>
              </a:solidFill>
              <a:ln w="9525">
                <a:solidFill>
                  <a:srgbClr val="C0C0C0"/>
                </a:solidFill>
                <a:round/>
                <a:headEnd/>
                <a:tailEnd/>
              </a:ln>
            </p:spPr>
            <p:txBody>
              <a:bodyPr/>
              <a:lstStyle/>
              <a:p>
                <a:endParaRPr lang="it-IT"/>
              </a:p>
            </p:txBody>
          </p:sp>
          <p:sp>
            <p:nvSpPr>
              <p:cNvPr id="17545" name="Freeform 90"/>
              <p:cNvSpPr>
                <a:spLocks/>
              </p:cNvSpPr>
              <p:nvPr/>
            </p:nvSpPr>
            <p:spPr bwMode="auto">
              <a:xfrm>
                <a:off x="3110" y="4077"/>
                <a:ext cx="354" cy="102"/>
              </a:xfrm>
              <a:custGeom>
                <a:avLst/>
                <a:gdLst>
                  <a:gd name="T0" fmla="*/ 0 w 354"/>
                  <a:gd name="T1" fmla="*/ 0 h 102"/>
                  <a:gd name="T2" fmla="*/ 0 w 354"/>
                  <a:gd name="T3" fmla="*/ 101 h 102"/>
                  <a:gd name="T4" fmla="*/ 353 w 354"/>
                  <a:gd name="T5" fmla="*/ 101 h 102"/>
                  <a:gd name="T6" fmla="*/ 353 w 354"/>
                  <a:gd name="T7" fmla="*/ 0 h 102"/>
                  <a:gd name="T8" fmla="*/ 0 w 354"/>
                  <a:gd name="T9" fmla="*/ 0 h 102"/>
                  <a:gd name="T10" fmla="*/ 0 w 354"/>
                  <a:gd name="T11" fmla="*/ 0 h 102"/>
                  <a:gd name="T12" fmla="*/ 0 60000 65536"/>
                  <a:gd name="T13" fmla="*/ 0 60000 65536"/>
                  <a:gd name="T14" fmla="*/ 0 60000 65536"/>
                  <a:gd name="T15" fmla="*/ 0 60000 65536"/>
                  <a:gd name="T16" fmla="*/ 0 60000 65536"/>
                  <a:gd name="T17" fmla="*/ 0 60000 65536"/>
                  <a:gd name="T18" fmla="*/ 0 w 354"/>
                  <a:gd name="T19" fmla="*/ 0 h 102"/>
                  <a:gd name="T20" fmla="*/ 354 w 354"/>
                  <a:gd name="T21" fmla="*/ 102 h 102"/>
                </a:gdLst>
                <a:ahLst/>
                <a:cxnLst>
                  <a:cxn ang="T12">
                    <a:pos x="T0" y="T1"/>
                  </a:cxn>
                  <a:cxn ang="T13">
                    <a:pos x="T2" y="T3"/>
                  </a:cxn>
                  <a:cxn ang="T14">
                    <a:pos x="T4" y="T5"/>
                  </a:cxn>
                  <a:cxn ang="T15">
                    <a:pos x="T6" y="T7"/>
                  </a:cxn>
                  <a:cxn ang="T16">
                    <a:pos x="T8" y="T9"/>
                  </a:cxn>
                  <a:cxn ang="T17">
                    <a:pos x="T10" y="T11"/>
                  </a:cxn>
                </a:cxnLst>
                <a:rect l="T18" t="T19" r="T20" b="T21"/>
                <a:pathLst>
                  <a:path w="354" h="102">
                    <a:moveTo>
                      <a:pt x="0" y="0"/>
                    </a:moveTo>
                    <a:lnTo>
                      <a:pt x="0" y="101"/>
                    </a:lnTo>
                    <a:lnTo>
                      <a:pt x="353" y="101"/>
                    </a:lnTo>
                    <a:lnTo>
                      <a:pt x="353" y="0"/>
                    </a:lnTo>
                    <a:lnTo>
                      <a:pt x="0" y="0"/>
                    </a:lnTo>
                  </a:path>
                </a:pathLst>
              </a:custGeom>
              <a:solidFill>
                <a:srgbClr val="F8F8F8"/>
              </a:solidFill>
              <a:ln w="18732">
                <a:solidFill>
                  <a:srgbClr val="C0C0C0"/>
                </a:solidFill>
                <a:round/>
                <a:headEnd/>
                <a:tailEnd/>
              </a:ln>
            </p:spPr>
            <p:txBody>
              <a:bodyPr/>
              <a:lstStyle/>
              <a:p>
                <a:endParaRPr lang="it-IT"/>
              </a:p>
            </p:txBody>
          </p:sp>
          <p:sp>
            <p:nvSpPr>
              <p:cNvPr id="17546" name="Freeform 91"/>
              <p:cNvSpPr>
                <a:spLocks/>
              </p:cNvSpPr>
              <p:nvPr/>
            </p:nvSpPr>
            <p:spPr bwMode="auto">
              <a:xfrm>
                <a:off x="3115" y="4079"/>
                <a:ext cx="351" cy="100"/>
              </a:xfrm>
              <a:custGeom>
                <a:avLst/>
                <a:gdLst>
                  <a:gd name="T0" fmla="*/ 348 w 351"/>
                  <a:gd name="T1" fmla="*/ 4 h 100"/>
                  <a:gd name="T2" fmla="*/ 348 w 351"/>
                  <a:gd name="T3" fmla="*/ 18 h 100"/>
                  <a:gd name="T4" fmla="*/ 349 w 351"/>
                  <a:gd name="T5" fmla="*/ 39 h 100"/>
                  <a:gd name="T6" fmla="*/ 349 w 351"/>
                  <a:gd name="T7" fmla="*/ 65 h 100"/>
                  <a:gd name="T8" fmla="*/ 349 w 351"/>
                  <a:gd name="T9" fmla="*/ 87 h 100"/>
                  <a:gd name="T10" fmla="*/ 346 w 351"/>
                  <a:gd name="T11" fmla="*/ 99 h 100"/>
                  <a:gd name="T12" fmla="*/ 295 w 351"/>
                  <a:gd name="T13" fmla="*/ 99 h 100"/>
                  <a:gd name="T14" fmla="*/ 207 w 351"/>
                  <a:gd name="T15" fmla="*/ 99 h 100"/>
                  <a:gd name="T16" fmla="*/ 110 w 351"/>
                  <a:gd name="T17" fmla="*/ 99 h 100"/>
                  <a:gd name="T18" fmla="*/ 31 w 351"/>
                  <a:gd name="T19" fmla="*/ 99 h 100"/>
                  <a:gd name="T20" fmla="*/ 0 w 351"/>
                  <a:gd name="T21" fmla="*/ 99 h 100"/>
                  <a:gd name="T22" fmla="*/ 5 w 351"/>
                  <a:gd name="T23" fmla="*/ 99 h 100"/>
                  <a:gd name="T24" fmla="*/ 15 w 351"/>
                  <a:gd name="T25" fmla="*/ 96 h 100"/>
                  <a:gd name="T26" fmla="*/ 23 w 351"/>
                  <a:gd name="T27" fmla="*/ 95 h 100"/>
                  <a:gd name="T28" fmla="*/ 34 w 351"/>
                  <a:gd name="T29" fmla="*/ 93 h 100"/>
                  <a:gd name="T30" fmla="*/ 40 w 351"/>
                  <a:gd name="T31" fmla="*/ 92 h 100"/>
                  <a:gd name="T32" fmla="*/ 49 w 351"/>
                  <a:gd name="T33" fmla="*/ 90 h 100"/>
                  <a:gd name="T34" fmla="*/ 63 w 351"/>
                  <a:gd name="T35" fmla="*/ 89 h 100"/>
                  <a:gd name="T36" fmla="*/ 84 w 351"/>
                  <a:gd name="T37" fmla="*/ 87 h 100"/>
                  <a:gd name="T38" fmla="*/ 102 w 351"/>
                  <a:gd name="T39" fmla="*/ 87 h 100"/>
                  <a:gd name="T40" fmla="*/ 118 w 351"/>
                  <a:gd name="T41" fmla="*/ 85 h 100"/>
                  <a:gd name="T42" fmla="*/ 126 w 351"/>
                  <a:gd name="T43" fmla="*/ 83 h 100"/>
                  <a:gd name="T44" fmla="*/ 139 w 351"/>
                  <a:gd name="T45" fmla="*/ 82 h 100"/>
                  <a:gd name="T46" fmla="*/ 155 w 351"/>
                  <a:gd name="T47" fmla="*/ 81 h 100"/>
                  <a:gd name="T48" fmla="*/ 173 w 351"/>
                  <a:gd name="T49" fmla="*/ 80 h 100"/>
                  <a:gd name="T50" fmla="*/ 189 w 351"/>
                  <a:gd name="T51" fmla="*/ 78 h 100"/>
                  <a:gd name="T52" fmla="*/ 200 w 351"/>
                  <a:gd name="T53" fmla="*/ 75 h 100"/>
                  <a:gd name="T54" fmla="*/ 207 w 351"/>
                  <a:gd name="T55" fmla="*/ 75 h 100"/>
                  <a:gd name="T56" fmla="*/ 220 w 351"/>
                  <a:gd name="T57" fmla="*/ 74 h 100"/>
                  <a:gd name="T58" fmla="*/ 233 w 351"/>
                  <a:gd name="T59" fmla="*/ 73 h 100"/>
                  <a:gd name="T60" fmla="*/ 248 w 351"/>
                  <a:gd name="T61" fmla="*/ 71 h 100"/>
                  <a:gd name="T62" fmla="*/ 257 w 351"/>
                  <a:gd name="T63" fmla="*/ 71 h 100"/>
                  <a:gd name="T64" fmla="*/ 271 w 351"/>
                  <a:gd name="T65" fmla="*/ 66 h 100"/>
                  <a:gd name="T66" fmla="*/ 285 w 351"/>
                  <a:gd name="T67" fmla="*/ 61 h 100"/>
                  <a:gd name="T68" fmla="*/ 297 w 351"/>
                  <a:gd name="T69" fmla="*/ 55 h 100"/>
                  <a:gd name="T70" fmla="*/ 303 w 351"/>
                  <a:gd name="T71" fmla="*/ 50 h 100"/>
                  <a:gd name="T72" fmla="*/ 309 w 351"/>
                  <a:gd name="T73" fmla="*/ 46 h 100"/>
                  <a:gd name="T74" fmla="*/ 312 w 351"/>
                  <a:gd name="T75" fmla="*/ 44 h 100"/>
                  <a:gd name="T76" fmla="*/ 314 w 351"/>
                  <a:gd name="T77" fmla="*/ 38 h 100"/>
                  <a:gd name="T78" fmla="*/ 318 w 351"/>
                  <a:gd name="T79" fmla="*/ 29 h 100"/>
                  <a:gd name="T80" fmla="*/ 323 w 351"/>
                  <a:gd name="T81" fmla="*/ 20 h 100"/>
                  <a:gd name="T82" fmla="*/ 328 w 351"/>
                  <a:gd name="T83" fmla="*/ 10 h 100"/>
                  <a:gd name="T84" fmla="*/ 334 w 351"/>
                  <a:gd name="T85" fmla="*/ 0 h 100"/>
                  <a:gd name="T86" fmla="*/ 334 w 351"/>
                  <a:gd name="T87" fmla="*/ 0 h 100"/>
                  <a:gd name="T88" fmla="*/ 338 w 351"/>
                  <a:gd name="T89" fmla="*/ 0 h 100"/>
                  <a:gd name="T90" fmla="*/ 341 w 351"/>
                  <a:gd name="T91" fmla="*/ 0 h 100"/>
                  <a:gd name="T92" fmla="*/ 346 w 351"/>
                  <a:gd name="T93" fmla="*/ 0 h 100"/>
                  <a:gd name="T94" fmla="*/ 347 w 351"/>
                  <a:gd name="T95" fmla="*/ 0 h 1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1"/>
                  <a:gd name="T145" fmla="*/ 0 h 100"/>
                  <a:gd name="T146" fmla="*/ 351 w 351"/>
                  <a:gd name="T147" fmla="*/ 100 h 1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1" h="100">
                    <a:moveTo>
                      <a:pt x="348" y="0"/>
                    </a:moveTo>
                    <a:lnTo>
                      <a:pt x="348" y="1"/>
                    </a:lnTo>
                    <a:lnTo>
                      <a:pt x="348" y="4"/>
                    </a:lnTo>
                    <a:lnTo>
                      <a:pt x="348" y="8"/>
                    </a:lnTo>
                    <a:lnTo>
                      <a:pt x="348" y="12"/>
                    </a:lnTo>
                    <a:lnTo>
                      <a:pt x="348" y="18"/>
                    </a:lnTo>
                    <a:lnTo>
                      <a:pt x="348" y="25"/>
                    </a:lnTo>
                    <a:lnTo>
                      <a:pt x="348" y="32"/>
                    </a:lnTo>
                    <a:lnTo>
                      <a:pt x="349" y="39"/>
                    </a:lnTo>
                    <a:lnTo>
                      <a:pt x="349" y="48"/>
                    </a:lnTo>
                    <a:lnTo>
                      <a:pt x="349" y="56"/>
                    </a:lnTo>
                    <a:lnTo>
                      <a:pt x="349" y="65"/>
                    </a:lnTo>
                    <a:lnTo>
                      <a:pt x="349" y="72"/>
                    </a:lnTo>
                    <a:lnTo>
                      <a:pt x="349" y="80"/>
                    </a:lnTo>
                    <a:lnTo>
                      <a:pt x="349" y="87"/>
                    </a:lnTo>
                    <a:lnTo>
                      <a:pt x="349" y="94"/>
                    </a:lnTo>
                    <a:lnTo>
                      <a:pt x="350" y="99"/>
                    </a:lnTo>
                    <a:lnTo>
                      <a:pt x="346" y="99"/>
                    </a:lnTo>
                    <a:lnTo>
                      <a:pt x="335" y="99"/>
                    </a:lnTo>
                    <a:lnTo>
                      <a:pt x="317" y="99"/>
                    </a:lnTo>
                    <a:lnTo>
                      <a:pt x="295" y="99"/>
                    </a:lnTo>
                    <a:lnTo>
                      <a:pt x="268" y="99"/>
                    </a:lnTo>
                    <a:lnTo>
                      <a:pt x="239" y="99"/>
                    </a:lnTo>
                    <a:lnTo>
                      <a:pt x="207" y="99"/>
                    </a:lnTo>
                    <a:lnTo>
                      <a:pt x="175" y="99"/>
                    </a:lnTo>
                    <a:lnTo>
                      <a:pt x="142" y="99"/>
                    </a:lnTo>
                    <a:lnTo>
                      <a:pt x="110" y="99"/>
                    </a:lnTo>
                    <a:lnTo>
                      <a:pt x="80" y="99"/>
                    </a:lnTo>
                    <a:lnTo>
                      <a:pt x="54" y="99"/>
                    </a:lnTo>
                    <a:lnTo>
                      <a:pt x="31" y="99"/>
                    </a:lnTo>
                    <a:lnTo>
                      <a:pt x="15" y="99"/>
                    </a:lnTo>
                    <a:lnTo>
                      <a:pt x="4" y="99"/>
                    </a:lnTo>
                    <a:lnTo>
                      <a:pt x="0" y="99"/>
                    </a:lnTo>
                    <a:lnTo>
                      <a:pt x="1" y="99"/>
                    </a:lnTo>
                    <a:lnTo>
                      <a:pt x="3" y="99"/>
                    </a:lnTo>
                    <a:lnTo>
                      <a:pt x="5" y="99"/>
                    </a:lnTo>
                    <a:lnTo>
                      <a:pt x="9" y="97"/>
                    </a:lnTo>
                    <a:lnTo>
                      <a:pt x="11" y="97"/>
                    </a:lnTo>
                    <a:lnTo>
                      <a:pt x="15" y="96"/>
                    </a:lnTo>
                    <a:lnTo>
                      <a:pt x="18" y="96"/>
                    </a:lnTo>
                    <a:lnTo>
                      <a:pt x="22" y="95"/>
                    </a:lnTo>
                    <a:lnTo>
                      <a:pt x="23" y="95"/>
                    </a:lnTo>
                    <a:lnTo>
                      <a:pt x="27" y="95"/>
                    </a:lnTo>
                    <a:lnTo>
                      <a:pt x="30" y="95"/>
                    </a:lnTo>
                    <a:lnTo>
                      <a:pt x="34" y="93"/>
                    </a:lnTo>
                    <a:lnTo>
                      <a:pt x="35" y="93"/>
                    </a:lnTo>
                    <a:lnTo>
                      <a:pt x="38" y="92"/>
                    </a:lnTo>
                    <a:lnTo>
                      <a:pt x="40" y="92"/>
                    </a:lnTo>
                    <a:lnTo>
                      <a:pt x="43" y="90"/>
                    </a:lnTo>
                    <a:lnTo>
                      <a:pt x="45" y="90"/>
                    </a:lnTo>
                    <a:lnTo>
                      <a:pt x="49" y="90"/>
                    </a:lnTo>
                    <a:lnTo>
                      <a:pt x="53" y="90"/>
                    </a:lnTo>
                    <a:lnTo>
                      <a:pt x="58" y="89"/>
                    </a:lnTo>
                    <a:lnTo>
                      <a:pt x="63" y="89"/>
                    </a:lnTo>
                    <a:lnTo>
                      <a:pt x="70" y="89"/>
                    </a:lnTo>
                    <a:lnTo>
                      <a:pt x="76" y="89"/>
                    </a:lnTo>
                    <a:lnTo>
                      <a:pt x="84" y="87"/>
                    </a:lnTo>
                    <a:lnTo>
                      <a:pt x="89" y="87"/>
                    </a:lnTo>
                    <a:lnTo>
                      <a:pt x="96" y="87"/>
                    </a:lnTo>
                    <a:lnTo>
                      <a:pt x="102" y="87"/>
                    </a:lnTo>
                    <a:lnTo>
                      <a:pt x="108" y="85"/>
                    </a:lnTo>
                    <a:lnTo>
                      <a:pt x="113" y="85"/>
                    </a:lnTo>
                    <a:lnTo>
                      <a:pt x="118" y="85"/>
                    </a:lnTo>
                    <a:lnTo>
                      <a:pt x="121" y="85"/>
                    </a:lnTo>
                    <a:lnTo>
                      <a:pt x="124" y="83"/>
                    </a:lnTo>
                    <a:lnTo>
                      <a:pt x="126" y="83"/>
                    </a:lnTo>
                    <a:lnTo>
                      <a:pt x="130" y="83"/>
                    </a:lnTo>
                    <a:lnTo>
                      <a:pt x="134" y="83"/>
                    </a:lnTo>
                    <a:lnTo>
                      <a:pt x="139" y="82"/>
                    </a:lnTo>
                    <a:lnTo>
                      <a:pt x="143" y="82"/>
                    </a:lnTo>
                    <a:lnTo>
                      <a:pt x="150" y="81"/>
                    </a:lnTo>
                    <a:lnTo>
                      <a:pt x="155" y="81"/>
                    </a:lnTo>
                    <a:lnTo>
                      <a:pt x="162" y="80"/>
                    </a:lnTo>
                    <a:lnTo>
                      <a:pt x="167" y="80"/>
                    </a:lnTo>
                    <a:lnTo>
                      <a:pt x="173" y="80"/>
                    </a:lnTo>
                    <a:lnTo>
                      <a:pt x="178" y="80"/>
                    </a:lnTo>
                    <a:lnTo>
                      <a:pt x="185" y="78"/>
                    </a:lnTo>
                    <a:lnTo>
                      <a:pt x="189" y="78"/>
                    </a:lnTo>
                    <a:lnTo>
                      <a:pt x="193" y="77"/>
                    </a:lnTo>
                    <a:lnTo>
                      <a:pt x="196" y="77"/>
                    </a:lnTo>
                    <a:lnTo>
                      <a:pt x="200" y="75"/>
                    </a:lnTo>
                    <a:lnTo>
                      <a:pt x="201" y="75"/>
                    </a:lnTo>
                    <a:lnTo>
                      <a:pt x="204" y="75"/>
                    </a:lnTo>
                    <a:lnTo>
                      <a:pt x="207" y="75"/>
                    </a:lnTo>
                    <a:lnTo>
                      <a:pt x="211" y="74"/>
                    </a:lnTo>
                    <a:lnTo>
                      <a:pt x="215" y="74"/>
                    </a:lnTo>
                    <a:lnTo>
                      <a:pt x="220" y="74"/>
                    </a:lnTo>
                    <a:lnTo>
                      <a:pt x="224" y="74"/>
                    </a:lnTo>
                    <a:lnTo>
                      <a:pt x="229" y="73"/>
                    </a:lnTo>
                    <a:lnTo>
                      <a:pt x="233" y="73"/>
                    </a:lnTo>
                    <a:lnTo>
                      <a:pt x="239" y="73"/>
                    </a:lnTo>
                    <a:lnTo>
                      <a:pt x="243" y="73"/>
                    </a:lnTo>
                    <a:lnTo>
                      <a:pt x="248" y="71"/>
                    </a:lnTo>
                    <a:lnTo>
                      <a:pt x="251" y="71"/>
                    </a:lnTo>
                    <a:lnTo>
                      <a:pt x="255" y="71"/>
                    </a:lnTo>
                    <a:lnTo>
                      <a:pt x="257" y="71"/>
                    </a:lnTo>
                    <a:lnTo>
                      <a:pt x="260" y="69"/>
                    </a:lnTo>
                    <a:lnTo>
                      <a:pt x="265" y="68"/>
                    </a:lnTo>
                    <a:lnTo>
                      <a:pt x="271" y="66"/>
                    </a:lnTo>
                    <a:lnTo>
                      <a:pt x="276" y="64"/>
                    </a:lnTo>
                    <a:lnTo>
                      <a:pt x="281" y="62"/>
                    </a:lnTo>
                    <a:lnTo>
                      <a:pt x="285" y="61"/>
                    </a:lnTo>
                    <a:lnTo>
                      <a:pt x="290" y="59"/>
                    </a:lnTo>
                    <a:lnTo>
                      <a:pt x="293" y="57"/>
                    </a:lnTo>
                    <a:lnTo>
                      <a:pt x="297" y="55"/>
                    </a:lnTo>
                    <a:lnTo>
                      <a:pt x="298" y="54"/>
                    </a:lnTo>
                    <a:lnTo>
                      <a:pt x="301" y="52"/>
                    </a:lnTo>
                    <a:lnTo>
                      <a:pt x="303" y="50"/>
                    </a:lnTo>
                    <a:lnTo>
                      <a:pt x="306" y="48"/>
                    </a:lnTo>
                    <a:lnTo>
                      <a:pt x="307" y="48"/>
                    </a:lnTo>
                    <a:lnTo>
                      <a:pt x="309" y="46"/>
                    </a:lnTo>
                    <a:lnTo>
                      <a:pt x="311" y="45"/>
                    </a:lnTo>
                    <a:lnTo>
                      <a:pt x="312" y="44"/>
                    </a:lnTo>
                    <a:lnTo>
                      <a:pt x="312" y="42"/>
                    </a:lnTo>
                    <a:lnTo>
                      <a:pt x="312" y="41"/>
                    </a:lnTo>
                    <a:lnTo>
                      <a:pt x="314" y="38"/>
                    </a:lnTo>
                    <a:lnTo>
                      <a:pt x="315" y="36"/>
                    </a:lnTo>
                    <a:lnTo>
                      <a:pt x="316" y="33"/>
                    </a:lnTo>
                    <a:lnTo>
                      <a:pt x="318" y="29"/>
                    </a:lnTo>
                    <a:lnTo>
                      <a:pt x="320" y="26"/>
                    </a:lnTo>
                    <a:lnTo>
                      <a:pt x="321" y="23"/>
                    </a:lnTo>
                    <a:lnTo>
                      <a:pt x="323" y="20"/>
                    </a:lnTo>
                    <a:lnTo>
                      <a:pt x="325" y="16"/>
                    </a:lnTo>
                    <a:lnTo>
                      <a:pt x="327" y="12"/>
                    </a:lnTo>
                    <a:lnTo>
                      <a:pt x="328" y="10"/>
                    </a:lnTo>
                    <a:lnTo>
                      <a:pt x="330" y="7"/>
                    </a:lnTo>
                    <a:lnTo>
                      <a:pt x="332" y="4"/>
                    </a:lnTo>
                    <a:lnTo>
                      <a:pt x="334" y="0"/>
                    </a:lnTo>
                    <a:lnTo>
                      <a:pt x="336" y="0"/>
                    </a:lnTo>
                    <a:lnTo>
                      <a:pt x="338" y="0"/>
                    </a:lnTo>
                    <a:lnTo>
                      <a:pt x="339" y="0"/>
                    </a:lnTo>
                    <a:lnTo>
                      <a:pt x="341" y="0"/>
                    </a:lnTo>
                    <a:lnTo>
                      <a:pt x="343" y="0"/>
                    </a:lnTo>
                    <a:lnTo>
                      <a:pt x="344" y="0"/>
                    </a:lnTo>
                    <a:lnTo>
                      <a:pt x="346" y="0"/>
                    </a:lnTo>
                    <a:lnTo>
                      <a:pt x="347" y="0"/>
                    </a:lnTo>
                    <a:lnTo>
                      <a:pt x="348" y="0"/>
                    </a:lnTo>
                  </a:path>
                </a:pathLst>
              </a:custGeom>
              <a:solidFill>
                <a:srgbClr val="F8F8F8"/>
              </a:solidFill>
              <a:ln w="9525">
                <a:solidFill>
                  <a:srgbClr val="C0C0C0"/>
                </a:solidFill>
                <a:round/>
                <a:headEnd/>
                <a:tailEnd/>
              </a:ln>
            </p:spPr>
            <p:txBody>
              <a:bodyPr/>
              <a:lstStyle/>
              <a:p>
                <a:endParaRPr lang="it-IT"/>
              </a:p>
            </p:txBody>
          </p:sp>
          <p:sp>
            <p:nvSpPr>
              <p:cNvPr id="17547" name="Freeform 92"/>
              <p:cNvSpPr>
                <a:spLocks/>
              </p:cNvSpPr>
              <p:nvPr/>
            </p:nvSpPr>
            <p:spPr bwMode="auto">
              <a:xfrm>
                <a:off x="3160" y="4013"/>
                <a:ext cx="277" cy="55"/>
              </a:xfrm>
              <a:custGeom>
                <a:avLst/>
                <a:gdLst>
                  <a:gd name="T0" fmla="*/ 264 w 277"/>
                  <a:gd name="T1" fmla="*/ 2 h 55"/>
                  <a:gd name="T2" fmla="*/ 263 w 277"/>
                  <a:gd name="T3" fmla="*/ 2 h 55"/>
                  <a:gd name="T4" fmla="*/ 261 w 277"/>
                  <a:gd name="T5" fmla="*/ 2 h 55"/>
                  <a:gd name="T6" fmla="*/ 261 w 277"/>
                  <a:gd name="T7" fmla="*/ 2 h 55"/>
                  <a:gd name="T8" fmla="*/ 259 w 277"/>
                  <a:gd name="T9" fmla="*/ 1 h 55"/>
                  <a:gd name="T10" fmla="*/ 258 w 277"/>
                  <a:gd name="T11" fmla="*/ 1 h 55"/>
                  <a:gd name="T12" fmla="*/ 257 w 277"/>
                  <a:gd name="T13" fmla="*/ 1 h 55"/>
                  <a:gd name="T14" fmla="*/ 257 w 277"/>
                  <a:gd name="T15" fmla="*/ 1 h 55"/>
                  <a:gd name="T16" fmla="*/ 256 w 277"/>
                  <a:gd name="T17" fmla="*/ 4 h 55"/>
                  <a:gd name="T18" fmla="*/ 255 w 277"/>
                  <a:gd name="T19" fmla="*/ 10 h 55"/>
                  <a:gd name="T20" fmla="*/ 252 w 277"/>
                  <a:gd name="T21" fmla="*/ 16 h 55"/>
                  <a:gd name="T22" fmla="*/ 247 w 277"/>
                  <a:gd name="T23" fmla="*/ 23 h 55"/>
                  <a:gd name="T24" fmla="*/ 238 w 277"/>
                  <a:gd name="T25" fmla="*/ 29 h 55"/>
                  <a:gd name="T26" fmla="*/ 224 w 277"/>
                  <a:gd name="T27" fmla="*/ 34 h 55"/>
                  <a:gd name="T28" fmla="*/ 205 w 277"/>
                  <a:gd name="T29" fmla="*/ 38 h 55"/>
                  <a:gd name="T30" fmla="*/ 180 w 277"/>
                  <a:gd name="T31" fmla="*/ 40 h 55"/>
                  <a:gd name="T32" fmla="*/ 157 w 277"/>
                  <a:gd name="T33" fmla="*/ 42 h 55"/>
                  <a:gd name="T34" fmla="*/ 136 w 277"/>
                  <a:gd name="T35" fmla="*/ 42 h 55"/>
                  <a:gd name="T36" fmla="*/ 112 w 277"/>
                  <a:gd name="T37" fmla="*/ 44 h 55"/>
                  <a:gd name="T38" fmla="*/ 85 w 277"/>
                  <a:gd name="T39" fmla="*/ 45 h 55"/>
                  <a:gd name="T40" fmla="*/ 59 w 277"/>
                  <a:gd name="T41" fmla="*/ 47 h 55"/>
                  <a:gd name="T42" fmla="*/ 36 w 277"/>
                  <a:gd name="T43" fmla="*/ 49 h 55"/>
                  <a:gd name="T44" fmla="*/ 16 w 277"/>
                  <a:gd name="T45" fmla="*/ 51 h 55"/>
                  <a:gd name="T46" fmla="*/ 2 w 277"/>
                  <a:gd name="T47" fmla="*/ 51 h 55"/>
                  <a:gd name="T48" fmla="*/ 0 w 277"/>
                  <a:gd name="T49" fmla="*/ 52 h 55"/>
                  <a:gd name="T50" fmla="*/ 10 w 277"/>
                  <a:gd name="T51" fmla="*/ 52 h 55"/>
                  <a:gd name="T52" fmla="*/ 29 w 277"/>
                  <a:gd name="T53" fmla="*/ 52 h 55"/>
                  <a:gd name="T54" fmla="*/ 53 w 277"/>
                  <a:gd name="T55" fmla="*/ 52 h 55"/>
                  <a:gd name="T56" fmla="*/ 78 w 277"/>
                  <a:gd name="T57" fmla="*/ 52 h 55"/>
                  <a:gd name="T58" fmla="*/ 102 w 277"/>
                  <a:gd name="T59" fmla="*/ 52 h 55"/>
                  <a:gd name="T60" fmla="*/ 124 w 277"/>
                  <a:gd name="T61" fmla="*/ 52 h 55"/>
                  <a:gd name="T62" fmla="*/ 137 w 277"/>
                  <a:gd name="T63" fmla="*/ 52 h 55"/>
                  <a:gd name="T64" fmla="*/ 146 w 277"/>
                  <a:gd name="T65" fmla="*/ 52 h 55"/>
                  <a:gd name="T66" fmla="*/ 160 w 277"/>
                  <a:gd name="T67" fmla="*/ 52 h 55"/>
                  <a:gd name="T68" fmla="*/ 178 w 277"/>
                  <a:gd name="T69" fmla="*/ 52 h 55"/>
                  <a:gd name="T70" fmla="*/ 196 w 277"/>
                  <a:gd name="T71" fmla="*/ 52 h 55"/>
                  <a:gd name="T72" fmla="*/ 214 w 277"/>
                  <a:gd name="T73" fmla="*/ 53 h 55"/>
                  <a:gd name="T74" fmla="*/ 230 w 277"/>
                  <a:gd name="T75" fmla="*/ 53 h 55"/>
                  <a:gd name="T76" fmla="*/ 242 w 277"/>
                  <a:gd name="T77" fmla="*/ 53 h 55"/>
                  <a:gd name="T78" fmla="*/ 250 w 277"/>
                  <a:gd name="T79" fmla="*/ 53 h 55"/>
                  <a:gd name="T80" fmla="*/ 257 w 277"/>
                  <a:gd name="T81" fmla="*/ 54 h 55"/>
                  <a:gd name="T82" fmla="*/ 267 w 277"/>
                  <a:gd name="T83" fmla="*/ 50 h 55"/>
                  <a:gd name="T84" fmla="*/ 272 w 277"/>
                  <a:gd name="T85" fmla="*/ 43 h 55"/>
                  <a:gd name="T86" fmla="*/ 275 w 277"/>
                  <a:gd name="T87" fmla="*/ 33 h 55"/>
                  <a:gd name="T88" fmla="*/ 274 w 277"/>
                  <a:gd name="T89" fmla="*/ 24 h 55"/>
                  <a:gd name="T90" fmla="*/ 272 w 277"/>
                  <a:gd name="T91" fmla="*/ 14 h 55"/>
                  <a:gd name="T92" fmla="*/ 270 w 277"/>
                  <a:gd name="T93" fmla="*/ 7 h 55"/>
                  <a:gd name="T94" fmla="*/ 266 w 277"/>
                  <a:gd name="T95" fmla="*/ 3 h 55"/>
                  <a:gd name="T96" fmla="*/ 265 w 277"/>
                  <a:gd name="T97" fmla="*/ 2 h 5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7"/>
                  <a:gd name="T148" fmla="*/ 0 h 55"/>
                  <a:gd name="T149" fmla="*/ 277 w 277"/>
                  <a:gd name="T150" fmla="*/ 55 h 5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7" h="55">
                    <a:moveTo>
                      <a:pt x="265" y="2"/>
                    </a:moveTo>
                    <a:lnTo>
                      <a:pt x="264" y="2"/>
                    </a:lnTo>
                    <a:lnTo>
                      <a:pt x="263" y="2"/>
                    </a:lnTo>
                    <a:lnTo>
                      <a:pt x="261" y="2"/>
                    </a:lnTo>
                    <a:lnTo>
                      <a:pt x="261" y="1"/>
                    </a:lnTo>
                    <a:lnTo>
                      <a:pt x="259" y="1"/>
                    </a:lnTo>
                    <a:lnTo>
                      <a:pt x="258" y="1"/>
                    </a:lnTo>
                    <a:lnTo>
                      <a:pt x="257" y="1"/>
                    </a:lnTo>
                    <a:lnTo>
                      <a:pt x="258" y="0"/>
                    </a:lnTo>
                    <a:lnTo>
                      <a:pt x="256" y="4"/>
                    </a:lnTo>
                    <a:lnTo>
                      <a:pt x="256" y="7"/>
                    </a:lnTo>
                    <a:lnTo>
                      <a:pt x="255" y="10"/>
                    </a:lnTo>
                    <a:lnTo>
                      <a:pt x="254" y="13"/>
                    </a:lnTo>
                    <a:lnTo>
                      <a:pt x="252" y="16"/>
                    </a:lnTo>
                    <a:lnTo>
                      <a:pt x="250" y="20"/>
                    </a:lnTo>
                    <a:lnTo>
                      <a:pt x="247" y="23"/>
                    </a:lnTo>
                    <a:lnTo>
                      <a:pt x="243" y="25"/>
                    </a:lnTo>
                    <a:lnTo>
                      <a:pt x="238" y="29"/>
                    </a:lnTo>
                    <a:lnTo>
                      <a:pt x="232" y="31"/>
                    </a:lnTo>
                    <a:lnTo>
                      <a:pt x="224" y="34"/>
                    </a:lnTo>
                    <a:lnTo>
                      <a:pt x="216" y="36"/>
                    </a:lnTo>
                    <a:lnTo>
                      <a:pt x="205" y="38"/>
                    </a:lnTo>
                    <a:lnTo>
                      <a:pt x="194" y="39"/>
                    </a:lnTo>
                    <a:lnTo>
                      <a:pt x="180" y="40"/>
                    </a:lnTo>
                    <a:lnTo>
                      <a:pt x="165" y="40"/>
                    </a:lnTo>
                    <a:lnTo>
                      <a:pt x="157" y="42"/>
                    </a:lnTo>
                    <a:lnTo>
                      <a:pt x="148" y="42"/>
                    </a:lnTo>
                    <a:lnTo>
                      <a:pt x="136" y="42"/>
                    </a:lnTo>
                    <a:lnTo>
                      <a:pt x="125" y="42"/>
                    </a:lnTo>
                    <a:lnTo>
                      <a:pt x="112" y="44"/>
                    </a:lnTo>
                    <a:lnTo>
                      <a:pt x="99" y="44"/>
                    </a:lnTo>
                    <a:lnTo>
                      <a:pt x="85" y="45"/>
                    </a:lnTo>
                    <a:lnTo>
                      <a:pt x="73" y="45"/>
                    </a:lnTo>
                    <a:lnTo>
                      <a:pt x="59" y="47"/>
                    </a:lnTo>
                    <a:lnTo>
                      <a:pt x="47" y="47"/>
                    </a:lnTo>
                    <a:lnTo>
                      <a:pt x="36" y="49"/>
                    </a:lnTo>
                    <a:lnTo>
                      <a:pt x="25" y="49"/>
                    </a:lnTo>
                    <a:lnTo>
                      <a:pt x="16" y="51"/>
                    </a:lnTo>
                    <a:lnTo>
                      <a:pt x="8" y="51"/>
                    </a:lnTo>
                    <a:lnTo>
                      <a:pt x="2" y="51"/>
                    </a:lnTo>
                    <a:lnTo>
                      <a:pt x="0" y="51"/>
                    </a:lnTo>
                    <a:lnTo>
                      <a:pt x="0" y="52"/>
                    </a:lnTo>
                    <a:lnTo>
                      <a:pt x="4" y="52"/>
                    </a:lnTo>
                    <a:lnTo>
                      <a:pt x="10" y="52"/>
                    </a:lnTo>
                    <a:lnTo>
                      <a:pt x="20" y="52"/>
                    </a:lnTo>
                    <a:lnTo>
                      <a:pt x="29" y="52"/>
                    </a:lnTo>
                    <a:lnTo>
                      <a:pt x="40" y="52"/>
                    </a:lnTo>
                    <a:lnTo>
                      <a:pt x="53" y="52"/>
                    </a:lnTo>
                    <a:lnTo>
                      <a:pt x="66" y="52"/>
                    </a:lnTo>
                    <a:lnTo>
                      <a:pt x="78" y="52"/>
                    </a:lnTo>
                    <a:lnTo>
                      <a:pt x="91" y="52"/>
                    </a:lnTo>
                    <a:lnTo>
                      <a:pt x="102" y="52"/>
                    </a:lnTo>
                    <a:lnTo>
                      <a:pt x="114" y="52"/>
                    </a:lnTo>
                    <a:lnTo>
                      <a:pt x="124" y="52"/>
                    </a:lnTo>
                    <a:lnTo>
                      <a:pt x="131" y="52"/>
                    </a:lnTo>
                    <a:lnTo>
                      <a:pt x="137" y="52"/>
                    </a:lnTo>
                    <a:lnTo>
                      <a:pt x="141" y="51"/>
                    </a:lnTo>
                    <a:lnTo>
                      <a:pt x="146" y="52"/>
                    </a:lnTo>
                    <a:lnTo>
                      <a:pt x="153" y="52"/>
                    </a:lnTo>
                    <a:lnTo>
                      <a:pt x="160" y="52"/>
                    </a:lnTo>
                    <a:lnTo>
                      <a:pt x="169" y="52"/>
                    </a:lnTo>
                    <a:lnTo>
                      <a:pt x="178" y="52"/>
                    </a:lnTo>
                    <a:lnTo>
                      <a:pt x="187" y="52"/>
                    </a:lnTo>
                    <a:lnTo>
                      <a:pt x="196" y="52"/>
                    </a:lnTo>
                    <a:lnTo>
                      <a:pt x="206" y="52"/>
                    </a:lnTo>
                    <a:lnTo>
                      <a:pt x="214" y="53"/>
                    </a:lnTo>
                    <a:lnTo>
                      <a:pt x="223" y="53"/>
                    </a:lnTo>
                    <a:lnTo>
                      <a:pt x="230" y="53"/>
                    </a:lnTo>
                    <a:lnTo>
                      <a:pt x="237" y="53"/>
                    </a:lnTo>
                    <a:lnTo>
                      <a:pt x="242" y="53"/>
                    </a:lnTo>
                    <a:lnTo>
                      <a:pt x="247" y="53"/>
                    </a:lnTo>
                    <a:lnTo>
                      <a:pt x="250" y="53"/>
                    </a:lnTo>
                    <a:lnTo>
                      <a:pt x="251" y="53"/>
                    </a:lnTo>
                    <a:lnTo>
                      <a:pt x="257" y="54"/>
                    </a:lnTo>
                    <a:lnTo>
                      <a:pt x="263" y="53"/>
                    </a:lnTo>
                    <a:lnTo>
                      <a:pt x="267" y="50"/>
                    </a:lnTo>
                    <a:lnTo>
                      <a:pt x="271" y="46"/>
                    </a:lnTo>
                    <a:lnTo>
                      <a:pt x="272" y="43"/>
                    </a:lnTo>
                    <a:lnTo>
                      <a:pt x="274" y="38"/>
                    </a:lnTo>
                    <a:lnTo>
                      <a:pt x="275" y="33"/>
                    </a:lnTo>
                    <a:lnTo>
                      <a:pt x="276" y="27"/>
                    </a:lnTo>
                    <a:lnTo>
                      <a:pt x="274" y="24"/>
                    </a:lnTo>
                    <a:lnTo>
                      <a:pt x="274" y="19"/>
                    </a:lnTo>
                    <a:lnTo>
                      <a:pt x="272" y="14"/>
                    </a:lnTo>
                    <a:lnTo>
                      <a:pt x="271" y="9"/>
                    </a:lnTo>
                    <a:lnTo>
                      <a:pt x="270" y="7"/>
                    </a:lnTo>
                    <a:lnTo>
                      <a:pt x="268" y="4"/>
                    </a:lnTo>
                    <a:lnTo>
                      <a:pt x="266" y="3"/>
                    </a:lnTo>
                    <a:lnTo>
                      <a:pt x="265" y="2"/>
                    </a:lnTo>
                  </a:path>
                </a:pathLst>
              </a:custGeom>
              <a:solidFill>
                <a:srgbClr val="F8F8F8"/>
              </a:solidFill>
              <a:ln w="9525">
                <a:solidFill>
                  <a:srgbClr val="C0C0C0"/>
                </a:solidFill>
                <a:round/>
                <a:headEnd/>
                <a:tailEnd/>
              </a:ln>
            </p:spPr>
            <p:txBody>
              <a:bodyPr/>
              <a:lstStyle/>
              <a:p>
                <a:endParaRPr lang="it-IT"/>
              </a:p>
            </p:txBody>
          </p:sp>
          <p:sp>
            <p:nvSpPr>
              <p:cNvPr id="17548" name="Freeform 93"/>
              <p:cNvSpPr>
                <a:spLocks/>
              </p:cNvSpPr>
              <p:nvPr/>
            </p:nvSpPr>
            <p:spPr bwMode="auto">
              <a:xfrm>
                <a:off x="3110" y="4064"/>
                <a:ext cx="354" cy="14"/>
              </a:xfrm>
              <a:custGeom>
                <a:avLst/>
                <a:gdLst>
                  <a:gd name="T0" fmla="*/ 36 w 354"/>
                  <a:gd name="T1" fmla="*/ 0 h 14"/>
                  <a:gd name="T2" fmla="*/ 0 w 354"/>
                  <a:gd name="T3" fmla="*/ 13 h 14"/>
                  <a:gd name="T4" fmla="*/ 353 w 354"/>
                  <a:gd name="T5" fmla="*/ 13 h 14"/>
                  <a:gd name="T6" fmla="*/ 317 w 354"/>
                  <a:gd name="T7" fmla="*/ 0 h 14"/>
                  <a:gd name="T8" fmla="*/ 36 w 354"/>
                  <a:gd name="T9" fmla="*/ 0 h 14"/>
                  <a:gd name="T10" fmla="*/ 36 w 354"/>
                  <a:gd name="T11" fmla="*/ 0 h 14"/>
                  <a:gd name="T12" fmla="*/ 0 60000 65536"/>
                  <a:gd name="T13" fmla="*/ 0 60000 65536"/>
                  <a:gd name="T14" fmla="*/ 0 60000 65536"/>
                  <a:gd name="T15" fmla="*/ 0 60000 65536"/>
                  <a:gd name="T16" fmla="*/ 0 60000 65536"/>
                  <a:gd name="T17" fmla="*/ 0 60000 65536"/>
                  <a:gd name="T18" fmla="*/ 0 w 354"/>
                  <a:gd name="T19" fmla="*/ 0 h 14"/>
                  <a:gd name="T20" fmla="*/ 354 w 354"/>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354" h="14">
                    <a:moveTo>
                      <a:pt x="36" y="0"/>
                    </a:moveTo>
                    <a:lnTo>
                      <a:pt x="0" y="13"/>
                    </a:lnTo>
                    <a:lnTo>
                      <a:pt x="353" y="13"/>
                    </a:lnTo>
                    <a:lnTo>
                      <a:pt x="317" y="0"/>
                    </a:lnTo>
                    <a:lnTo>
                      <a:pt x="36" y="0"/>
                    </a:lnTo>
                  </a:path>
                </a:pathLst>
              </a:custGeom>
              <a:solidFill>
                <a:srgbClr val="F8F8F8"/>
              </a:solidFill>
              <a:ln w="9048">
                <a:solidFill>
                  <a:srgbClr val="C0C0C0"/>
                </a:solidFill>
                <a:round/>
                <a:headEnd/>
                <a:tailEnd/>
              </a:ln>
            </p:spPr>
            <p:txBody>
              <a:bodyPr/>
              <a:lstStyle/>
              <a:p>
                <a:endParaRPr lang="it-IT"/>
              </a:p>
            </p:txBody>
          </p:sp>
          <p:sp>
            <p:nvSpPr>
              <p:cNvPr id="17549" name="Line 94"/>
              <p:cNvSpPr>
                <a:spLocks noChangeShapeType="1"/>
              </p:cNvSpPr>
              <p:nvPr/>
            </p:nvSpPr>
            <p:spPr bwMode="auto">
              <a:xfrm flipH="1">
                <a:off x="3110" y="4178"/>
                <a:ext cx="353" cy="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17550" name="Freeform 95"/>
              <p:cNvSpPr>
                <a:spLocks/>
              </p:cNvSpPr>
              <p:nvPr/>
            </p:nvSpPr>
            <p:spPr bwMode="auto">
              <a:xfrm>
                <a:off x="3150" y="401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9048">
                <a:solidFill>
                  <a:srgbClr val="C0C0C0"/>
                </a:solidFill>
                <a:round/>
                <a:headEnd/>
                <a:tailEnd/>
              </a:ln>
            </p:spPr>
            <p:txBody>
              <a:bodyPr/>
              <a:lstStyle/>
              <a:p>
                <a:endParaRPr lang="it-IT"/>
              </a:p>
            </p:txBody>
          </p:sp>
          <p:sp>
            <p:nvSpPr>
              <p:cNvPr id="17551" name="Freeform 96"/>
              <p:cNvSpPr>
                <a:spLocks/>
              </p:cNvSpPr>
              <p:nvPr/>
            </p:nvSpPr>
            <p:spPr bwMode="auto">
              <a:xfrm>
                <a:off x="3150" y="406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18732">
                <a:solidFill>
                  <a:srgbClr val="C0C0C0"/>
                </a:solidFill>
                <a:round/>
                <a:headEnd/>
                <a:tailEnd/>
              </a:ln>
            </p:spPr>
            <p:txBody>
              <a:bodyPr/>
              <a:lstStyle/>
              <a:p>
                <a:endParaRPr lang="it-IT"/>
              </a:p>
            </p:txBody>
          </p:sp>
          <p:sp>
            <p:nvSpPr>
              <p:cNvPr id="17552" name="Line 97"/>
              <p:cNvSpPr>
                <a:spLocks noChangeShapeType="1"/>
              </p:cNvSpPr>
              <p:nvPr/>
            </p:nvSpPr>
            <p:spPr bwMode="auto">
              <a:xfrm>
                <a:off x="3111" y="4080"/>
                <a:ext cx="181" cy="0"/>
              </a:xfrm>
              <a:prstGeom prst="line">
                <a:avLst/>
              </a:prstGeom>
              <a:noFill/>
              <a:ln w="9048">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17498" name="Freeform 98"/>
            <p:cNvSpPr>
              <a:spLocks/>
            </p:cNvSpPr>
            <p:nvPr/>
          </p:nvSpPr>
          <p:spPr bwMode="auto">
            <a:xfrm>
              <a:off x="1292" y="1582"/>
              <a:ext cx="463" cy="212"/>
            </a:xfrm>
            <a:custGeom>
              <a:avLst/>
              <a:gdLst>
                <a:gd name="T0" fmla="*/ 757 w 235"/>
                <a:gd name="T1" fmla="*/ 1 h 227"/>
                <a:gd name="T2" fmla="*/ 985 w 235"/>
                <a:gd name="T3" fmla="*/ 3 h 227"/>
                <a:gd name="T4" fmla="*/ 1200 w 235"/>
                <a:gd name="T5" fmla="*/ 4 h 227"/>
                <a:gd name="T6" fmla="*/ 1363 w 235"/>
                <a:gd name="T7" fmla="*/ 7 h 227"/>
                <a:gd name="T8" fmla="*/ 1491 w 235"/>
                <a:gd name="T9" fmla="*/ 7 h 227"/>
                <a:gd name="T10" fmla="*/ 1568 w 235"/>
                <a:gd name="T11" fmla="*/ 10 h 227"/>
                <a:gd name="T12" fmla="*/ 1623 w 235"/>
                <a:gd name="T13" fmla="*/ 10 h 227"/>
                <a:gd name="T14" fmla="*/ 1673 w 235"/>
                <a:gd name="T15" fmla="*/ 11 h 227"/>
                <a:gd name="T16" fmla="*/ 1728 w 235"/>
                <a:gd name="T17" fmla="*/ 11 h 227"/>
                <a:gd name="T18" fmla="*/ 1759 w 235"/>
                <a:gd name="T19" fmla="*/ 11 h 227"/>
                <a:gd name="T20" fmla="*/ 1789 w 235"/>
                <a:gd name="T21" fmla="*/ 11 h 227"/>
                <a:gd name="T22" fmla="*/ 1789 w 235"/>
                <a:gd name="T23" fmla="*/ 26 h 227"/>
                <a:gd name="T24" fmla="*/ 1789 w 235"/>
                <a:gd name="T25" fmla="*/ 60 h 227"/>
                <a:gd name="T26" fmla="*/ 1789 w 235"/>
                <a:gd name="T27" fmla="*/ 105 h 227"/>
                <a:gd name="T28" fmla="*/ 1789 w 235"/>
                <a:gd name="T29" fmla="*/ 147 h 227"/>
                <a:gd name="T30" fmla="*/ 1789 w 235"/>
                <a:gd name="T31" fmla="*/ 178 h 227"/>
                <a:gd name="T32" fmla="*/ 1773 w 235"/>
                <a:gd name="T33" fmla="*/ 181 h 227"/>
                <a:gd name="T34" fmla="*/ 1752 w 235"/>
                <a:gd name="T35" fmla="*/ 173 h 227"/>
                <a:gd name="T36" fmla="*/ 1752 w 235"/>
                <a:gd name="T37" fmla="*/ 157 h 227"/>
                <a:gd name="T38" fmla="*/ 1720 w 235"/>
                <a:gd name="T39" fmla="*/ 142 h 227"/>
                <a:gd name="T40" fmla="*/ 1696 w 235"/>
                <a:gd name="T41" fmla="*/ 127 h 227"/>
                <a:gd name="T42" fmla="*/ 1669 w 235"/>
                <a:gd name="T43" fmla="*/ 119 h 227"/>
                <a:gd name="T44" fmla="*/ 1592 w 235"/>
                <a:gd name="T45" fmla="*/ 108 h 227"/>
                <a:gd name="T46" fmla="*/ 1468 w 235"/>
                <a:gd name="T47" fmla="*/ 95 h 227"/>
                <a:gd name="T48" fmla="*/ 1340 w 235"/>
                <a:gd name="T49" fmla="*/ 81 h 227"/>
                <a:gd name="T50" fmla="*/ 1216 w 235"/>
                <a:gd name="T51" fmla="*/ 70 h 227"/>
                <a:gd name="T52" fmla="*/ 1141 w 235"/>
                <a:gd name="T53" fmla="*/ 61 h 227"/>
                <a:gd name="T54" fmla="*/ 1040 w 235"/>
                <a:gd name="T55" fmla="*/ 55 h 227"/>
                <a:gd name="T56" fmla="*/ 889 w 235"/>
                <a:gd name="T57" fmla="*/ 46 h 227"/>
                <a:gd name="T58" fmla="*/ 717 w 235"/>
                <a:gd name="T59" fmla="*/ 35 h 227"/>
                <a:gd name="T60" fmla="*/ 575 w 235"/>
                <a:gd name="T61" fmla="*/ 27 h 227"/>
                <a:gd name="T62" fmla="*/ 481 w 235"/>
                <a:gd name="T63" fmla="*/ 22 h 227"/>
                <a:gd name="T64" fmla="*/ 457 w 235"/>
                <a:gd name="T65" fmla="*/ 21 h 227"/>
                <a:gd name="T66" fmla="*/ 361 w 235"/>
                <a:gd name="T67" fmla="*/ 19 h 227"/>
                <a:gd name="T68" fmla="*/ 236 w 235"/>
                <a:gd name="T69" fmla="*/ 14 h 227"/>
                <a:gd name="T70" fmla="*/ 100 w 235"/>
                <a:gd name="T71" fmla="*/ 10 h 227"/>
                <a:gd name="T72" fmla="*/ 16 w 235"/>
                <a:gd name="T73" fmla="*/ 7 h 227"/>
                <a:gd name="T74" fmla="*/ 16 w 235"/>
                <a:gd name="T75" fmla="*/ 7 h 227"/>
                <a:gd name="T76" fmla="*/ 77 w 235"/>
                <a:gd name="T77" fmla="*/ 6 h 227"/>
                <a:gd name="T78" fmla="*/ 152 w 235"/>
                <a:gd name="T79" fmla="*/ 5 h 227"/>
                <a:gd name="T80" fmla="*/ 252 w 235"/>
                <a:gd name="T81" fmla="*/ 3 h 227"/>
                <a:gd name="T82" fmla="*/ 388 w 235"/>
                <a:gd name="T83" fmla="*/ 1 h 227"/>
                <a:gd name="T84" fmla="*/ 589 w 235"/>
                <a:gd name="T85" fmla="*/ 0 h 2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5"/>
                <a:gd name="T130" fmla="*/ 0 h 227"/>
                <a:gd name="T131" fmla="*/ 235 w 235"/>
                <a:gd name="T132" fmla="*/ 227 h 2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5" h="227">
                  <a:moveTo>
                    <a:pt x="77" y="0"/>
                  </a:moveTo>
                  <a:lnTo>
                    <a:pt x="87" y="1"/>
                  </a:lnTo>
                  <a:lnTo>
                    <a:pt x="99" y="1"/>
                  </a:lnTo>
                  <a:lnTo>
                    <a:pt x="109" y="1"/>
                  </a:lnTo>
                  <a:lnTo>
                    <a:pt x="120" y="1"/>
                  </a:lnTo>
                  <a:lnTo>
                    <a:pt x="129" y="3"/>
                  </a:lnTo>
                  <a:lnTo>
                    <a:pt x="139" y="3"/>
                  </a:lnTo>
                  <a:lnTo>
                    <a:pt x="148" y="4"/>
                  </a:lnTo>
                  <a:lnTo>
                    <a:pt x="157" y="4"/>
                  </a:lnTo>
                  <a:lnTo>
                    <a:pt x="164" y="6"/>
                  </a:lnTo>
                  <a:lnTo>
                    <a:pt x="171" y="7"/>
                  </a:lnTo>
                  <a:lnTo>
                    <a:pt x="178" y="9"/>
                  </a:lnTo>
                  <a:lnTo>
                    <a:pt x="185" y="9"/>
                  </a:lnTo>
                  <a:lnTo>
                    <a:pt x="189" y="10"/>
                  </a:lnTo>
                  <a:lnTo>
                    <a:pt x="195" y="10"/>
                  </a:lnTo>
                  <a:lnTo>
                    <a:pt x="199" y="11"/>
                  </a:lnTo>
                  <a:lnTo>
                    <a:pt x="203" y="11"/>
                  </a:lnTo>
                  <a:lnTo>
                    <a:pt x="205" y="13"/>
                  </a:lnTo>
                  <a:lnTo>
                    <a:pt x="207" y="13"/>
                  </a:lnTo>
                  <a:lnTo>
                    <a:pt x="208" y="13"/>
                  </a:lnTo>
                  <a:lnTo>
                    <a:pt x="212" y="13"/>
                  </a:lnTo>
                  <a:lnTo>
                    <a:pt x="214" y="14"/>
                  </a:lnTo>
                  <a:lnTo>
                    <a:pt x="217" y="14"/>
                  </a:lnTo>
                  <a:lnTo>
                    <a:pt x="219" y="14"/>
                  </a:lnTo>
                  <a:lnTo>
                    <a:pt x="222" y="14"/>
                  </a:lnTo>
                  <a:lnTo>
                    <a:pt x="224" y="14"/>
                  </a:lnTo>
                  <a:lnTo>
                    <a:pt x="226" y="14"/>
                  </a:lnTo>
                  <a:lnTo>
                    <a:pt x="227" y="14"/>
                  </a:lnTo>
                  <a:lnTo>
                    <a:pt x="230" y="14"/>
                  </a:lnTo>
                  <a:lnTo>
                    <a:pt x="232" y="14"/>
                  </a:lnTo>
                  <a:lnTo>
                    <a:pt x="233" y="14"/>
                  </a:lnTo>
                  <a:lnTo>
                    <a:pt x="234" y="14"/>
                  </a:lnTo>
                  <a:lnTo>
                    <a:pt x="234" y="17"/>
                  </a:lnTo>
                  <a:lnTo>
                    <a:pt x="234" y="22"/>
                  </a:lnTo>
                  <a:lnTo>
                    <a:pt x="234" y="32"/>
                  </a:lnTo>
                  <a:lnTo>
                    <a:pt x="234" y="44"/>
                  </a:lnTo>
                  <a:lnTo>
                    <a:pt x="234" y="59"/>
                  </a:lnTo>
                  <a:lnTo>
                    <a:pt x="234" y="74"/>
                  </a:lnTo>
                  <a:lnTo>
                    <a:pt x="234" y="92"/>
                  </a:lnTo>
                  <a:lnTo>
                    <a:pt x="234" y="109"/>
                  </a:lnTo>
                  <a:lnTo>
                    <a:pt x="234" y="129"/>
                  </a:lnTo>
                  <a:lnTo>
                    <a:pt x="234" y="146"/>
                  </a:lnTo>
                  <a:lnTo>
                    <a:pt x="234" y="164"/>
                  </a:lnTo>
                  <a:lnTo>
                    <a:pt x="234" y="180"/>
                  </a:lnTo>
                  <a:lnTo>
                    <a:pt x="234" y="196"/>
                  </a:lnTo>
                  <a:lnTo>
                    <a:pt x="234" y="209"/>
                  </a:lnTo>
                  <a:lnTo>
                    <a:pt x="234" y="219"/>
                  </a:lnTo>
                  <a:lnTo>
                    <a:pt x="234" y="226"/>
                  </a:lnTo>
                  <a:lnTo>
                    <a:pt x="232" y="226"/>
                  </a:lnTo>
                  <a:lnTo>
                    <a:pt x="232" y="223"/>
                  </a:lnTo>
                  <a:lnTo>
                    <a:pt x="230" y="221"/>
                  </a:lnTo>
                  <a:lnTo>
                    <a:pt x="230" y="217"/>
                  </a:lnTo>
                  <a:lnTo>
                    <a:pt x="229" y="212"/>
                  </a:lnTo>
                  <a:lnTo>
                    <a:pt x="229" y="206"/>
                  </a:lnTo>
                  <a:lnTo>
                    <a:pt x="229" y="200"/>
                  </a:lnTo>
                  <a:lnTo>
                    <a:pt x="229" y="193"/>
                  </a:lnTo>
                  <a:lnTo>
                    <a:pt x="227" y="187"/>
                  </a:lnTo>
                  <a:lnTo>
                    <a:pt x="227" y="180"/>
                  </a:lnTo>
                  <a:lnTo>
                    <a:pt x="225" y="174"/>
                  </a:lnTo>
                  <a:lnTo>
                    <a:pt x="225" y="167"/>
                  </a:lnTo>
                  <a:lnTo>
                    <a:pt x="223" y="162"/>
                  </a:lnTo>
                  <a:lnTo>
                    <a:pt x="222" y="156"/>
                  </a:lnTo>
                  <a:lnTo>
                    <a:pt x="220" y="152"/>
                  </a:lnTo>
                  <a:lnTo>
                    <a:pt x="220" y="148"/>
                  </a:lnTo>
                  <a:lnTo>
                    <a:pt x="218" y="146"/>
                  </a:lnTo>
                  <a:lnTo>
                    <a:pt x="216" y="142"/>
                  </a:lnTo>
                  <a:lnTo>
                    <a:pt x="212" y="138"/>
                  </a:lnTo>
                  <a:lnTo>
                    <a:pt x="208" y="133"/>
                  </a:lnTo>
                  <a:lnTo>
                    <a:pt x="203" y="128"/>
                  </a:lnTo>
                  <a:lnTo>
                    <a:pt x="198" y="123"/>
                  </a:lnTo>
                  <a:lnTo>
                    <a:pt x="192" y="117"/>
                  </a:lnTo>
                  <a:lnTo>
                    <a:pt x="187" y="111"/>
                  </a:lnTo>
                  <a:lnTo>
                    <a:pt x="180" y="105"/>
                  </a:lnTo>
                  <a:lnTo>
                    <a:pt x="175" y="100"/>
                  </a:lnTo>
                  <a:lnTo>
                    <a:pt x="169" y="95"/>
                  </a:lnTo>
                  <a:lnTo>
                    <a:pt x="164" y="89"/>
                  </a:lnTo>
                  <a:lnTo>
                    <a:pt x="159" y="86"/>
                  </a:lnTo>
                  <a:lnTo>
                    <a:pt x="154" y="81"/>
                  </a:lnTo>
                  <a:lnTo>
                    <a:pt x="151" y="78"/>
                  </a:lnTo>
                  <a:lnTo>
                    <a:pt x="149" y="75"/>
                  </a:lnTo>
                  <a:lnTo>
                    <a:pt x="146" y="73"/>
                  </a:lnTo>
                  <a:lnTo>
                    <a:pt x="141" y="70"/>
                  </a:lnTo>
                  <a:lnTo>
                    <a:pt x="136" y="67"/>
                  </a:lnTo>
                  <a:lnTo>
                    <a:pt x="131" y="63"/>
                  </a:lnTo>
                  <a:lnTo>
                    <a:pt x="124" y="60"/>
                  </a:lnTo>
                  <a:lnTo>
                    <a:pt x="116" y="56"/>
                  </a:lnTo>
                  <a:lnTo>
                    <a:pt x="109" y="52"/>
                  </a:lnTo>
                  <a:lnTo>
                    <a:pt x="102" y="47"/>
                  </a:lnTo>
                  <a:lnTo>
                    <a:pt x="94" y="44"/>
                  </a:lnTo>
                  <a:lnTo>
                    <a:pt x="87" y="40"/>
                  </a:lnTo>
                  <a:lnTo>
                    <a:pt x="80" y="37"/>
                  </a:lnTo>
                  <a:lnTo>
                    <a:pt x="75" y="33"/>
                  </a:lnTo>
                  <a:lnTo>
                    <a:pt x="69" y="32"/>
                  </a:lnTo>
                  <a:lnTo>
                    <a:pt x="66" y="29"/>
                  </a:lnTo>
                  <a:lnTo>
                    <a:pt x="63" y="28"/>
                  </a:lnTo>
                  <a:lnTo>
                    <a:pt x="63" y="26"/>
                  </a:lnTo>
                  <a:lnTo>
                    <a:pt x="62" y="26"/>
                  </a:lnTo>
                  <a:lnTo>
                    <a:pt x="60" y="26"/>
                  </a:lnTo>
                  <a:lnTo>
                    <a:pt x="56" y="26"/>
                  </a:lnTo>
                  <a:lnTo>
                    <a:pt x="52" y="24"/>
                  </a:lnTo>
                  <a:lnTo>
                    <a:pt x="47" y="23"/>
                  </a:lnTo>
                  <a:lnTo>
                    <a:pt x="42" y="21"/>
                  </a:lnTo>
                  <a:lnTo>
                    <a:pt x="36" y="19"/>
                  </a:lnTo>
                  <a:lnTo>
                    <a:pt x="31" y="17"/>
                  </a:lnTo>
                  <a:lnTo>
                    <a:pt x="25" y="16"/>
                  </a:lnTo>
                  <a:lnTo>
                    <a:pt x="19" y="14"/>
                  </a:lnTo>
                  <a:lnTo>
                    <a:pt x="13" y="13"/>
                  </a:lnTo>
                  <a:lnTo>
                    <a:pt x="10" y="11"/>
                  </a:lnTo>
                  <a:lnTo>
                    <a:pt x="6" y="11"/>
                  </a:lnTo>
                  <a:lnTo>
                    <a:pt x="2" y="9"/>
                  </a:lnTo>
                  <a:lnTo>
                    <a:pt x="0" y="9"/>
                  </a:lnTo>
                  <a:lnTo>
                    <a:pt x="0" y="8"/>
                  </a:lnTo>
                  <a:lnTo>
                    <a:pt x="2" y="8"/>
                  </a:lnTo>
                  <a:lnTo>
                    <a:pt x="4" y="8"/>
                  </a:lnTo>
                  <a:lnTo>
                    <a:pt x="6" y="8"/>
                  </a:lnTo>
                  <a:lnTo>
                    <a:pt x="10" y="6"/>
                  </a:lnTo>
                  <a:lnTo>
                    <a:pt x="12" y="6"/>
                  </a:lnTo>
                  <a:lnTo>
                    <a:pt x="16" y="5"/>
                  </a:lnTo>
                  <a:lnTo>
                    <a:pt x="20" y="5"/>
                  </a:lnTo>
                  <a:lnTo>
                    <a:pt x="25" y="3"/>
                  </a:lnTo>
                  <a:lnTo>
                    <a:pt x="28" y="3"/>
                  </a:lnTo>
                  <a:lnTo>
                    <a:pt x="33" y="3"/>
                  </a:lnTo>
                  <a:lnTo>
                    <a:pt x="38" y="3"/>
                  </a:lnTo>
                  <a:lnTo>
                    <a:pt x="45" y="1"/>
                  </a:lnTo>
                  <a:lnTo>
                    <a:pt x="51" y="1"/>
                  </a:lnTo>
                  <a:lnTo>
                    <a:pt x="59" y="1"/>
                  </a:lnTo>
                  <a:lnTo>
                    <a:pt x="67" y="1"/>
                  </a:lnTo>
                  <a:lnTo>
                    <a:pt x="77" y="0"/>
                  </a:lnTo>
                </a:path>
              </a:pathLst>
            </a:custGeom>
            <a:solidFill>
              <a:srgbClr val="F8F8F8"/>
            </a:solidFill>
            <a:ln w="9525">
              <a:solidFill>
                <a:srgbClr val="C0C0C0"/>
              </a:solidFill>
              <a:round/>
              <a:headEnd/>
              <a:tailEnd/>
            </a:ln>
          </p:spPr>
          <p:txBody>
            <a:bodyPr/>
            <a:lstStyle/>
            <a:p>
              <a:endParaRPr lang="it-IT"/>
            </a:p>
          </p:txBody>
        </p:sp>
        <p:sp>
          <p:nvSpPr>
            <p:cNvPr id="17499" name="Freeform 99"/>
            <p:cNvSpPr>
              <a:spLocks/>
            </p:cNvSpPr>
            <p:nvPr/>
          </p:nvSpPr>
          <p:spPr bwMode="auto">
            <a:xfrm>
              <a:off x="1195" y="1567"/>
              <a:ext cx="574" cy="33"/>
            </a:xfrm>
            <a:custGeom>
              <a:avLst/>
              <a:gdLst>
                <a:gd name="T0" fmla="*/ 176 w 291"/>
                <a:gd name="T1" fmla="*/ 8 h 35"/>
                <a:gd name="T2" fmla="*/ 436 w 291"/>
                <a:gd name="T3" fmla="*/ 5 h 35"/>
                <a:gd name="T4" fmla="*/ 696 w 291"/>
                <a:gd name="T5" fmla="*/ 3 h 35"/>
                <a:gd name="T6" fmla="*/ 969 w 291"/>
                <a:gd name="T7" fmla="*/ 1 h 35"/>
                <a:gd name="T8" fmla="*/ 1229 w 291"/>
                <a:gd name="T9" fmla="*/ 1 h 35"/>
                <a:gd name="T10" fmla="*/ 1497 w 291"/>
                <a:gd name="T11" fmla="*/ 3 h 35"/>
                <a:gd name="T12" fmla="*/ 1752 w 291"/>
                <a:gd name="T13" fmla="*/ 5 h 35"/>
                <a:gd name="T14" fmla="*/ 2020 w 291"/>
                <a:gd name="T15" fmla="*/ 8 h 35"/>
                <a:gd name="T16" fmla="*/ 2148 w 291"/>
                <a:gd name="T17" fmla="*/ 8 h 35"/>
                <a:gd name="T18" fmla="*/ 2156 w 291"/>
                <a:gd name="T19" fmla="*/ 9 h 35"/>
                <a:gd name="T20" fmla="*/ 2172 w 291"/>
                <a:gd name="T21" fmla="*/ 9 h 35"/>
                <a:gd name="T22" fmla="*/ 2188 w 291"/>
                <a:gd name="T23" fmla="*/ 10 h 35"/>
                <a:gd name="T24" fmla="*/ 2201 w 291"/>
                <a:gd name="T25" fmla="*/ 11 h 35"/>
                <a:gd name="T26" fmla="*/ 2201 w 291"/>
                <a:gd name="T27" fmla="*/ 14 h 35"/>
                <a:gd name="T28" fmla="*/ 2217 w 291"/>
                <a:gd name="T29" fmla="*/ 16 h 35"/>
                <a:gd name="T30" fmla="*/ 2217 w 291"/>
                <a:gd name="T31" fmla="*/ 18 h 35"/>
                <a:gd name="T32" fmla="*/ 2225 w 291"/>
                <a:gd name="T33" fmla="*/ 20 h 35"/>
                <a:gd name="T34" fmla="*/ 2217 w 291"/>
                <a:gd name="T35" fmla="*/ 23 h 35"/>
                <a:gd name="T36" fmla="*/ 2217 w 291"/>
                <a:gd name="T37" fmla="*/ 24 h 35"/>
                <a:gd name="T38" fmla="*/ 2201 w 291"/>
                <a:gd name="T39" fmla="*/ 24 h 35"/>
                <a:gd name="T40" fmla="*/ 2201 w 291"/>
                <a:gd name="T41" fmla="*/ 25 h 35"/>
                <a:gd name="T42" fmla="*/ 2188 w 291"/>
                <a:gd name="T43" fmla="*/ 26 h 35"/>
                <a:gd name="T44" fmla="*/ 2180 w 291"/>
                <a:gd name="T45" fmla="*/ 27 h 35"/>
                <a:gd name="T46" fmla="*/ 2164 w 291"/>
                <a:gd name="T47" fmla="*/ 27 h 35"/>
                <a:gd name="T48" fmla="*/ 2156 w 291"/>
                <a:gd name="T49" fmla="*/ 25 h 35"/>
                <a:gd name="T50" fmla="*/ 2028 w 291"/>
                <a:gd name="T51" fmla="*/ 25 h 35"/>
                <a:gd name="T52" fmla="*/ 1767 w 291"/>
                <a:gd name="T53" fmla="*/ 23 h 35"/>
                <a:gd name="T54" fmla="*/ 1505 w 291"/>
                <a:gd name="T55" fmla="*/ 19 h 35"/>
                <a:gd name="T56" fmla="*/ 1237 w 291"/>
                <a:gd name="T57" fmla="*/ 17 h 35"/>
                <a:gd name="T58" fmla="*/ 976 w 291"/>
                <a:gd name="T59" fmla="*/ 17 h 35"/>
                <a:gd name="T60" fmla="*/ 696 w 291"/>
                <a:gd name="T61" fmla="*/ 19 h 35"/>
                <a:gd name="T62" fmla="*/ 436 w 291"/>
                <a:gd name="T63" fmla="*/ 23 h 35"/>
                <a:gd name="T64" fmla="*/ 191 w 291"/>
                <a:gd name="T65" fmla="*/ 25 h 35"/>
                <a:gd name="T66" fmla="*/ 71 w 291"/>
                <a:gd name="T67" fmla="*/ 26 h 35"/>
                <a:gd name="T68" fmla="*/ 55 w 291"/>
                <a:gd name="T69" fmla="*/ 28 h 35"/>
                <a:gd name="T70" fmla="*/ 47 w 291"/>
                <a:gd name="T71" fmla="*/ 28 h 35"/>
                <a:gd name="T72" fmla="*/ 32 w 291"/>
                <a:gd name="T73" fmla="*/ 27 h 35"/>
                <a:gd name="T74" fmla="*/ 24 w 291"/>
                <a:gd name="T75" fmla="*/ 25 h 35"/>
                <a:gd name="T76" fmla="*/ 16 w 291"/>
                <a:gd name="T77" fmla="*/ 25 h 35"/>
                <a:gd name="T78" fmla="*/ 8 w 291"/>
                <a:gd name="T79" fmla="*/ 24 h 35"/>
                <a:gd name="T80" fmla="*/ 0 w 291"/>
                <a:gd name="T81" fmla="*/ 23 h 35"/>
                <a:gd name="T82" fmla="*/ 0 w 291"/>
                <a:gd name="T83" fmla="*/ 20 h 35"/>
                <a:gd name="T84" fmla="*/ 0 w 291"/>
                <a:gd name="T85" fmla="*/ 18 h 35"/>
                <a:gd name="T86" fmla="*/ 8 w 291"/>
                <a:gd name="T87" fmla="*/ 16 h 35"/>
                <a:gd name="T88" fmla="*/ 16 w 291"/>
                <a:gd name="T89" fmla="*/ 14 h 35"/>
                <a:gd name="T90" fmla="*/ 24 w 291"/>
                <a:gd name="T91" fmla="*/ 11 h 35"/>
                <a:gd name="T92" fmla="*/ 39 w 291"/>
                <a:gd name="T93" fmla="*/ 11 h 35"/>
                <a:gd name="T94" fmla="*/ 47 w 291"/>
                <a:gd name="T95" fmla="*/ 9 h 35"/>
                <a:gd name="T96" fmla="*/ 63 w 291"/>
                <a:gd name="T97" fmla="*/ 9 h 35"/>
                <a:gd name="T98" fmla="*/ 77 w 291"/>
                <a:gd name="T99" fmla="*/ 8 h 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1"/>
                <a:gd name="T151" fmla="*/ 0 h 35"/>
                <a:gd name="T152" fmla="*/ 291 w 291"/>
                <a:gd name="T153" fmla="*/ 35 h 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1" h="35">
                  <a:moveTo>
                    <a:pt x="7" y="11"/>
                  </a:moveTo>
                  <a:lnTo>
                    <a:pt x="23" y="9"/>
                  </a:lnTo>
                  <a:lnTo>
                    <a:pt x="41" y="6"/>
                  </a:lnTo>
                  <a:lnTo>
                    <a:pt x="57" y="5"/>
                  </a:lnTo>
                  <a:lnTo>
                    <a:pt x="75" y="3"/>
                  </a:lnTo>
                  <a:lnTo>
                    <a:pt x="91" y="3"/>
                  </a:lnTo>
                  <a:lnTo>
                    <a:pt x="109" y="1"/>
                  </a:lnTo>
                  <a:lnTo>
                    <a:pt x="126" y="1"/>
                  </a:lnTo>
                  <a:lnTo>
                    <a:pt x="144" y="0"/>
                  </a:lnTo>
                  <a:lnTo>
                    <a:pt x="160" y="1"/>
                  </a:lnTo>
                  <a:lnTo>
                    <a:pt x="177" y="1"/>
                  </a:lnTo>
                  <a:lnTo>
                    <a:pt x="195" y="3"/>
                  </a:lnTo>
                  <a:lnTo>
                    <a:pt x="212" y="3"/>
                  </a:lnTo>
                  <a:lnTo>
                    <a:pt x="228" y="5"/>
                  </a:lnTo>
                  <a:lnTo>
                    <a:pt x="246" y="6"/>
                  </a:lnTo>
                  <a:lnTo>
                    <a:pt x="263" y="9"/>
                  </a:lnTo>
                  <a:lnTo>
                    <a:pt x="281" y="11"/>
                  </a:lnTo>
                  <a:lnTo>
                    <a:pt x="280" y="11"/>
                  </a:lnTo>
                  <a:lnTo>
                    <a:pt x="280" y="12"/>
                  </a:lnTo>
                  <a:lnTo>
                    <a:pt x="281" y="12"/>
                  </a:lnTo>
                  <a:lnTo>
                    <a:pt x="283" y="12"/>
                  </a:lnTo>
                  <a:lnTo>
                    <a:pt x="283" y="13"/>
                  </a:lnTo>
                  <a:lnTo>
                    <a:pt x="285" y="13"/>
                  </a:lnTo>
                  <a:lnTo>
                    <a:pt x="285" y="14"/>
                  </a:lnTo>
                  <a:lnTo>
                    <a:pt x="287" y="14"/>
                  </a:lnTo>
                  <a:lnTo>
                    <a:pt x="287" y="16"/>
                  </a:lnTo>
                  <a:lnTo>
                    <a:pt x="287" y="17"/>
                  </a:lnTo>
                  <a:lnTo>
                    <a:pt x="287" y="19"/>
                  </a:lnTo>
                  <a:lnTo>
                    <a:pt x="289" y="19"/>
                  </a:lnTo>
                  <a:lnTo>
                    <a:pt x="289" y="21"/>
                  </a:lnTo>
                  <a:lnTo>
                    <a:pt x="289" y="23"/>
                  </a:lnTo>
                  <a:lnTo>
                    <a:pt x="290" y="23"/>
                  </a:lnTo>
                  <a:lnTo>
                    <a:pt x="289" y="25"/>
                  </a:lnTo>
                  <a:lnTo>
                    <a:pt x="289" y="26"/>
                  </a:lnTo>
                  <a:lnTo>
                    <a:pt x="289" y="28"/>
                  </a:lnTo>
                  <a:lnTo>
                    <a:pt x="287" y="29"/>
                  </a:lnTo>
                  <a:lnTo>
                    <a:pt x="287" y="31"/>
                  </a:lnTo>
                  <a:lnTo>
                    <a:pt x="285" y="32"/>
                  </a:lnTo>
                  <a:lnTo>
                    <a:pt x="284" y="33"/>
                  </a:lnTo>
                  <a:lnTo>
                    <a:pt x="282" y="33"/>
                  </a:lnTo>
                  <a:lnTo>
                    <a:pt x="281" y="33"/>
                  </a:lnTo>
                  <a:lnTo>
                    <a:pt x="281" y="31"/>
                  </a:lnTo>
                  <a:lnTo>
                    <a:pt x="282" y="34"/>
                  </a:lnTo>
                  <a:lnTo>
                    <a:pt x="264" y="31"/>
                  </a:lnTo>
                  <a:lnTo>
                    <a:pt x="248" y="28"/>
                  </a:lnTo>
                  <a:lnTo>
                    <a:pt x="230" y="26"/>
                  </a:lnTo>
                  <a:lnTo>
                    <a:pt x="214" y="23"/>
                  </a:lnTo>
                  <a:lnTo>
                    <a:pt x="196" y="22"/>
                  </a:lnTo>
                  <a:lnTo>
                    <a:pt x="179" y="20"/>
                  </a:lnTo>
                  <a:lnTo>
                    <a:pt x="161" y="20"/>
                  </a:lnTo>
                  <a:lnTo>
                    <a:pt x="145" y="19"/>
                  </a:lnTo>
                  <a:lnTo>
                    <a:pt x="127" y="20"/>
                  </a:lnTo>
                  <a:lnTo>
                    <a:pt x="109" y="20"/>
                  </a:lnTo>
                  <a:lnTo>
                    <a:pt x="91" y="22"/>
                  </a:lnTo>
                  <a:lnTo>
                    <a:pt x="75" y="23"/>
                  </a:lnTo>
                  <a:lnTo>
                    <a:pt x="57" y="26"/>
                  </a:lnTo>
                  <a:lnTo>
                    <a:pt x="41" y="28"/>
                  </a:lnTo>
                  <a:lnTo>
                    <a:pt x="25" y="31"/>
                  </a:lnTo>
                  <a:lnTo>
                    <a:pt x="8" y="34"/>
                  </a:lnTo>
                  <a:lnTo>
                    <a:pt x="9" y="32"/>
                  </a:lnTo>
                  <a:lnTo>
                    <a:pt x="7" y="34"/>
                  </a:lnTo>
                  <a:lnTo>
                    <a:pt x="6" y="34"/>
                  </a:lnTo>
                  <a:lnTo>
                    <a:pt x="4" y="34"/>
                  </a:lnTo>
                  <a:lnTo>
                    <a:pt x="4" y="33"/>
                  </a:lnTo>
                  <a:lnTo>
                    <a:pt x="3" y="33"/>
                  </a:lnTo>
                  <a:lnTo>
                    <a:pt x="3" y="31"/>
                  </a:lnTo>
                  <a:lnTo>
                    <a:pt x="2" y="31"/>
                  </a:lnTo>
                  <a:lnTo>
                    <a:pt x="2" y="30"/>
                  </a:lnTo>
                  <a:lnTo>
                    <a:pt x="1" y="30"/>
                  </a:lnTo>
                  <a:lnTo>
                    <a:pt x="1" y="28"/>
                  </a:lnTo>
                  <a:lnTo>
                    <a:pt x="0" y="28"/>
                  </a:lnTo>
                  <a:lnTo>
                    <a:pt x="0" y="27"/>
                  </a:lnTo>
                  <a:lnTo>
                    <a:pt x="0" y="25"/>
                  </a:lnTo>
                  <a:lnTo>
                    <a:pt x="0" y="23"/>
                  </a:lnTo>
                  <a:lnTo>
                    <a:pt x="0" y="21"/>
                  </a:lnTo>
                  <a:lnTo>
                    <a:pt x="1" y="19"/>
                  </a:lnTo>
                  <a:lnTo>
                    <a:pt x="2" y="17"/>
                  </a:lnTo>
                  <a:lnTo>
                    <a:pt x="2" y="16"/>
                  </a:lnTo>
                  <a:lnTo>
                    <a:pt x="3" y="14"/>
                  </a:lnTo>
                  <a:lnTo>
                    <a:pt x="5" y="14"/>
                  </a:lnTo>
                  <a:lnTo>
                    <a:pt x="6" y="12"/>
                  </a:lnTo>
                  <a:lnTo>
                    <a:pt x="8" y="12"/>
                  </a:lnTo>
                  <a:lnTo>
                    <a:pt x="10" y="11"/>
                  </a:lnTo>
                  <a:lnTo>
                    <a:pt x="7" y="11"/>
                  </a:lnTo>
                </a:path>
              </a:pathLst>
            </a:custGeom>
            <a:solidFill>
              <a:srgbClr val="F8F8F8"/>
            </a:solidFill>
            <a:ln w="18732">
              <a:solidFill>
                <a:srgbClr val="DDDDDD"/>
              </a:solidFill>
              <a:round/>
              <a:headEnd/>
              <a:tailEnd/>
            </a:ln>
          </p:spPr>
          <p:txBody>
            <a:bodyPr/>
            <a:lstStyle/>
            <a:p>
              <a:endParaRPr lang="it-IT"/>
            </a:p>
          </p:txBody>
        </p:sp>
        <p:sp>
          <p:nvSpPr>
            <p:cNvPr id="17500" name="Freeform 100"/>
            <p:cNvSpPr>
              <a:spLocks/>
            </p:cNvSpPr>
            <p:nvPr/>
          </p:nvSpPr>
          <p:spPr bwMode="auto">
            <a:xfrm>
              <a:off x="1025" y="1270"/>
              <a:ext cx="911" cy="309"/>
            </a:xfrm>
            <a:custGeom>
              <a:avLst/>
              <a:gdLst>
                <a:gd name="T0" fmla="*/ 2201 w 462"/>
                <a:gd name="T1" fmla="*/ 255 h 333"/>
                <a:gd name="T2" fmla="*/ 2668 w 462"/>
                <a:gd name="T3" fmla="*/ 261 h 333"/>
                <a:gd name="T4" fmla="*/ 2838 w 462"/>
                <a:gd name="T5" fmla="*/ 265 h 333"/>
                <a:gd name="T6" fmla="*/ 2861 w 462"/>
                <a:gd name="T7" fmla="*/ 252 h 333"/>
                <a:gd name="T8" fmla="*/ 2897 w 462"/>
                <a:gd name="T9" fmla="*/ 227 h 333"/>
                <a:gd name="T10" fmla="*/ 2974 w 462"/>
                <a:gd name="T11" fmla="*/ 201 h 333"/>
                <a:gd name="T12" fmla="*/ 3052 w 462"/>
                <a:gd name="T13" fmla="*/ 184 h 333"/>
                <a:gd name="T14" fmla="*/ 3321 w 462"/>
                <a:gd name="T15" fmla="*/ 182 h 333"/>
                <a:gd name="T16" fmla="*/ 3220 w 462"/>
                <a:gd name="T17" fmla="*/ 148 h 333"/>
                <a:gd name="T18" fmla="*/ 2981 w 462"/>
                <a:gd name="T19" fmla="*/ 150 h 333"/>
                <a:gd name="T20" fmla="*/ 2865 w 462"/>
                <a:gd name="T21" fmla="*/ 144 h 333"/>
                <a:gd name="T22" fmla="*/ 2832 w 462"/>
                <a:gd name="T23" fmla="*/ 150 h 333"/>
                <a:gd name="T24" fmla="*/ 2713 w 462"/>
                <a:gd name="T25" fmla="*/ 151 h 333"/>
                <a:gd name="T26" fmla="*/ 2713 w 462"/>
                <a:gd name="T27" fmla="*/ 136 h 333"/>
                <a:gd name="T28" fmla="*/ 2816 w 462"/>
                <a:gd name="T29" fmla="*/ 143 h 333"/>
                <a:gd name="T30" fmla="*/ 2865 w 462"/>
                <a:gd name="T31" fmla="*/ 137 h 333"/>
                <a:gd name="T32" fmla="*/ 2997 w 462"/>
                <a:gd name="T33" fmla="*/ 133 h 333"/>
                <a:gd name="T34" fmla="*/ 3037 w 462"/>
                <a:gd name="T35" fmla="*/ 109 h 333"/>
                <a:gd name="T36" fmla="*/ 2952 w 462"/>
                <a:gd name="T37" fmla="*/ 102 h 333"/>
                <a:gd name="T38" fmla="*/ 2952 w 462"/>
                <a:gd name="T39" fmla="*/ 98 h 333"/>
                <a:gd name="T40" fmla="*/ 3084 w 462"/>
                <a:gd name="T41" fmla="*/ 101 h 333"/>
                <a:gd name="T42" fmla="*/ 3376 w 462"/>
                <a:gd name="T43" fmla="*/ 99 h 333"/>
                <a:gd name="T44" fmla="*/ 3512 w 462"/>
                <a:gd name="T45" fmla="*/ 87 h 333"/>
                <a:gd name="T46" fmla="*/ 3488 w 462"/>
                <a:gd name="T47" fmla="*/ 56 h 333"/>
                <a:gd name="T48" fmla="*/ 3305 w 462"/>
                <a:gd name="T49" fmla="*/ 43 h 333"/>
                <a:gd name="T50" fmla="*/ 3417 w 462"/>
                <a:gd name="T51" fmla="*/ 42 h 333"/>
                <a:gd name="T52" fmla="*/ 3433 w 462"/>
                <a:gd name="T53" fmla="*/ 28 h 333"/>
                <a:gd name="T54" fmla="*/ 3281 w 462"/>
                <a:gd name="T55" fmla="*/ 28 h 333"/>
                <a:gd name="T56" fmla="*/ 3329 w 462"/>
                <a:gd name="T57" fmla="*/ 18 h 333"/>
                <a:gd name="T58" fmla="*/ 3390 w 462"/>
                <a:gd name="T59" fmla="*/ 17 h 333"/>
                <a:gd name="T60" fmla="*/ 3433 w 462"/>
                <a:gd name="T61" fmla="*/ 2 h 333"/>
                <a:gd name="T62" fmla="*/ 1863 w 462"/>
                <a:gd name="T63" fmla="*/ 6 h 333"/>
                <a:gd name="T64" fmla="*/ 183 w 462"/>
                <a:gd name="T65" fmla="*/ 5 h 333"/>
                <a:gd name="T66" fmla="*/ 108 w 462"/>
                <a:gd name="T67" fmla="*/ 16 h 333"/>
                <a:gd name="T68" fmla="*/ 175 w 462"/>
                <a:gd name="T69" fmla="*/ 17 h 333"/>
                <a:gd name="T70" fmla="*/ 260 w 462"/>
                <a:gd name="T71" fmla="*/ 28 h 333"/>
                <a:gd name="T72" fmla="*/ 63 w 462"/>
                <a:gd name="T73" fmla="*/ 28 h 333"/>
                <a:gd name="T74" fmla="*/ 55 w 462"/>
                <a:gd name="T75" fmla="*/ 41 h 333"/>
                <a:gd name="T76" fmla="*/ 175 w 462"/>
                <a:gd name="T77" fmla="*/ 42 h 333"/>
                <a:gd name="T78" fmla="*/ 32 w 462"/>
                <a:gd name="T79" fmla="*/ 54 h 333"/>
                <a:gd name="T80" fmla="*/ 0 w 462"/>
                <a:gd name="T81" fmla="*/ 76 h 333"/>
                <a:gd name="T82" fmla="*/ 77 w 462"/>
                <a:gd name="T83" fmla="*/ 96 h 333"/>
                <a:gd name="T84" fmla="*/ 552 w 462"/>
                <a:gd name="T85" fmla="*/ 97 h 333"/>
                <a:gd name="T86" fmla="*/ 568 w 462"/>
                <a:gd name="T87" fmla="*/ 101 h 333"/>
                <a:gd name="T88" fmla="*/ 489 w 462"/>
                <a:gd name="T89" fmla="*/ 105 h 333"/>
                <a:gd name="T90" fmla="*/ 467 w 462"/>
                <a:gd name="T91" fmla="*/ 124 h 333"/>
                <a:gd name="T92" fmla="*/ 536 w 462"/>
                <a:gd name="T93" fmla="*/ 135 h 333"/>
                <a:gd name="T94" fmla="*/ 637 w 462"/>
                <a:gd name="T95" fmla="*/ 137 h 333"/>
                <a:gd name="T96" fmla="*/ 680 w 462"/>
                <a:gd name="T97" fmla="*/ 142 h 333"/>
                <a:gd name="T98" fmla="*/ 789 w 462"/>
                <a:gd name="T99" fmla="*/ 137 h 333"/>
                <a:gd name="T100" fmla="*/ 797 w 462"/>
                <a:gd name="T101" fmla="*/ 149 h 333"/>
                <a:gd name="T102" fmla="*/ 696 w 462"/>
                <a:gd name="T103" fmla="*/ 151 h 333"/>
                <a:gd name="T104" fmla="*/ 653 w 462"/>
                <a:gd name="T105" fmla="*/ 144 h 333"/>
                <a:gd name="T106" fmla="*/ 544 w 462"/>
                <a:gd name="T107" fmla="*/ 150 h 333"/>
                <a:gd name="T108" fmla="*/ 315 w 462"/>
                <a:gd name="T109" fmla="*/ 148 h 333"/>
                <a:gd name="T110" fmla="*/ 183 w 462"/>
                <a:gd name="T111" fmla="*/ 179 h 333"/>
                <a:gd name="T112" fmla="*/ 408 w 462"/>
                <a:gd name="T113" fmla="*/ 186 h 333"/>
                <a:gd name="T114" fmla="*/ 467 w 462"/>
                <a:gd name="T115" fmla="*/ 200 h 333"/>
                <a:gd name="T116" fmla="*/ 592 w 462"/>
                <a:gd name="T117" fmla="*/ 222 h 333"/>
                <a:gd name="T118" fmla="*/ 661 w 462"/>
                <a:gd name="T119" fmla="*/ 248 h 333"/>
                <a:gd name="T120" fmla="*/ 720 w 462"/>
                <a:gd name="T121" fmla="*/ 264 h 333"/>
                <a:gd name="T122" fmla="*/ 1280 w 462"/>
                <a:gd name="T123" fmla="*/ 257 h 333"/>
                <a:gd name="T124" fmla="*/ 1556 w 462"/>
                <a:gd name="T125" fmla="*/ 255 h 3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2"/>
                <a:gd name="T190" fmla="*/ 0 h 333"/>
                <a:gd name="T191" fmla="*/ 462 w 462"/>
                <a:gd name="T192" fmla="*/ 333 h 3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2" h="333">
                  <a:moveTo>
                    <a:pt x="228" y="318"/>
                  </a:moveTo>
                  <a:lnTo>
                    <a:pt x="228" y="319"/>
                  </a:lnTo>
                  <a:lnTo>
                    <a:pt x="230" y="319"/>
                  </a:lnTo>
                  <a:lnTo>
                    <a:pt x="232" y="319"/>
                  </a:lnTo>
                  <a:lnTo>
                    <a:pt x="235" y="319"/>
                  </a:lnTo>
                  <a:lnTo>
                    <a:pt x="239" y="319"/>
                  </a:lnTo>
                  <a:lnTo>
                    <a:pt x="244" y="319"/>
                  </a:lnTo>
                  <a:lnTo>
                    <a:pt x="250" y="319"/>
                  </a:lnTo>
                  <a:lnTo>
                    <a:pt x="255" y="319"/>
                  </a:lnTo>
                  <a:lnTo>
                    <a:pt x="260" y="319"/>
                  </a:lnTo>
                  <a:lnTo>
                    <a:pt x="265" y="319"/>
                  </a:lnTo>
                  <a:lnTo>
                    <a:pt x="270" y="319"/>
                  </a:lnTo>
                  <a:lnTo>
                    <a:pt x="276" y="319"/>
                  </a:lnTo>
                  <a:lnTo>
                    <a:pt x="279" y="319"/>
                  </a:lnTo>
                  <a:lnTo>
                    <a:pt x="284" y="319"/>
                  </a:lnTo>
                  <a:lnTo>
                    <a:pt x="287" y="319"/>
                  </a:lnTo>
                  <a:lnTo>
                    <a:pt x="291" y="319"/>
                  </a:lnTo>
                  <a:lnTo>
                    <a:pt x="294" y="321"/>
                  </a:lnTo>
                  <a:lnTo>
                    <a:pt x="297" y="321"/>
                  </a:lnTo>
                  <a:lnTo>
                    <a:pt x="301" y="321"/>
                  </a:lnTo>
                  <a:lnTo>
                    <a:pt x="305" y="321"/>
                  </a:lnTo>
                  <a:lnTo>
                    <a:pt x="308" y="323"/>
                  </a:lnTo>
                  <a:lnTo>
                    <a:pt x="312" y="323"/>
                  </a:lnTo>
                  <a:lnTo>
                    <a:pt x="316" y="323"/>
                  </a:lnTo>
                  <a:lnTo>
                    <a:pt x="321" y="323"/>
                  </a:lnTo>
                  <a:lnTo>
                    <a:pt x="324" y="325"/>
                  </a:lnTo>
                  <a:lnTo>
                    <a:pt x="328" y="325"/>
                  </a:lnTo>
                  <a:lnTo>
                    <a:pt x="332" y="326"/>
                  </a:lnTo>
                  <a:lnTo>
                    <a:pt x="337" y="326"/>
                  </a:lnTo>
                  <a:lnTo>
                    <a:pt x="340" y="327"/>
                  </a:lnTo>
                  <a:lnTo>
                    <a:pt x="344" y="327"/>
                  </a:lnTo>
                  <a:lnTo>
                    <a:pt x="348" y="327"/>
                  </a:lnTo>
                  <a:lnTo>
                    <a:pt x="351" y="327"/>
                  </a:lnTo>
                  <a:lnTo>
                    <a:pt x="351" y="328"/>
                  </a:lnTo>
                  <a:lnTo>
                    <a:pt x="353" y="328"/>
                  </a:lnTo>
                  <a:lnTo>
                    <a:pt x="354" y="328"/>
                  </a:lnTo>
                  <a:lnTo>
                    <a:pt x="356" y="328"/>
                  </a:lnTo>
                  <a:lnTo>
                    <a:pt x="358" y="328"/>
                  </a:lnTo>
                  <a:lnTo>
                    <a:pt x="359" y="328"/>
                  </a:lnTo>
                  <a:lnTo>
                    <a:pt x="361" y="328"/>
                  </a:lnTo>
                  <a:lnTo>
                    <a:pt x="361" y="330"/>
                  </a:lnTo>
                  <a:lnTo>
                    <a:pt x="363" y="330"/>
                  </a:lnTo>
                  <a:lnTo>
                    <a:pt x="364" y="330"/>
                  </a:lnTo>
                  <a:lnTo>
                    <a:pt x="366" y="330"/>
                  </a:lnTo>
                  <a:lnTo>
                    <a:pt x="367" y="332"/>
                  </a:lnTo>
                  <a:lnTo>
                    <a:pt x="369" y="332"/>
                  </a:lnTo>
                  <a:lnTo>
                    <a:pt x="370" y="332"/>
                  </a:lnTo>
                  <a:lnTo>
                    <a:pt x="372" y="332"/>
                  </a:lnTo>
                  <a:lnTo>
                    <a:pt x="370" y="332"/>
                  </a:lnTo>
                  <a:lnTo>
                    <a:pt x="370" y="331"/>
                  </a:lnTo>
                  <a:lnTo>
                    <a:pt x="370" y="330"/>
                  </a:lnTo>
                  <a:lnTo>
                    <a:pt x="370" y="328"/>
                  </a:lnTo>
                  <a:lnTo>
                    <a:pt x="370" y="327"/>
                  </a:lnTo>
                  <a:lnTo>
                    <a:pt x="371" y="325"/>
                  </a:lnTo>
                  <a:lnTo>
                    <a:pt x="371" y="323"/>
                  </a:lnTo>
                  <a:lnTo>
                    <a:pt x="371" y="321"/>
                  </a:lnTo>
                  <a:lnTo>
                    <a:pt x="373" y="319"/>
                  </a:lnTo>
                  <a:lnTo>
                    <a:pt x="373" y="318"/>
                  </a:lnTo>
                  <a:lnTo>
                    <a:pt x="373" y="316"/>
                  </a:lnTo>
                  <a:lnTo>
                    <a:pt x="374" y="315"/>
                  </a:lnTo>
                  <a:lnTo>
                    <a:pt x="374" y="313"/>
                  </a:lnTo>
                  <a:lnTo>
                    <a:pt x="374" y="312"/>
                  </a:lnTo>
                  <a:lnTo>
                    <a:pt x="374" y="310"/>
                  </a:lnTo>
                  <a:lnTo>
                    <a:pt x="374" y="308"/>
                  </a:lnTo>
                  <a:lnTo>
                    <a:pt x="374" y="306"/>
                  </a:lnTo>
                  <a:lnTo>
                    <a:pt x="374" y="303"/>
                  </a:lnTo>
                  <a:lnTo>
                    <a:pt x="374" y="302"/>
                  </a:lnTo>
                  <a:lnTo>
                    <a:pt x="375" y="298"/>
                  </a:lnTo>
                  <a:lnTo>
                    <a:pt x="375" y="296"/>
                  </a:lnTo>
                  <a:lnTo>
                    <a:pt x="375" y="295"/>
                  </a:lnTo>
                  <a:lnTo>
                    <a:pt x="375" y="293"/>
                  </a:lnTo>
                  <a:lnTo>
                    <a:pt x="377" y="289"/>
                  </a:lnTo>
                  <a:lnTo>
                    <a:pt x="377" y="287"/>
                  </a:lnTo>
                  <a:lnTo>
                    <a:pt x="378" y="286"/>
                  </a:lnTo>
                  <a:lnTo>
                    <a:pt x="378" y="284"/>
                  </a:lnTo>
                  <a:lnTo>
                    <a:pt x="380" y="281"/>
                  </a:lnTo>
                  <a:lnTo>
                    <a:pt x="380" y="280"/>
                  </a:lnTo>
                  <a:lnTo>
                    <a:pt x="380" y="278"/>
                  </a:lnTo>
                  <a:lnTo>
                    <a:pt x="380" y="277"/>
                  </a:lnTo>
                  <a:lnTo>
                    <a:pt x="381" y="274"/>
                  </a:lnTo>
                  <a:lnTo>
                    <a:pt x="381" y="273"/>
                  </a:lnTo>
                  <a:lnTo>
                    <a:pt x="383" y="271"/>
                  </a:lnTo>
                  <a:lnTo>
                    <a:pt x="383" y="269"/>
                  </a:lnTo>
                  <a:lnTo>
                    <a:pt x="385" y="265"/>
                  </a:lnTo>
                  <a:lnTo>
                    <a:pt x="385" y="263"/>
                  </a:lnTo>
                  <a:lnTo>
                    <a:pt x="385" y="262"/>
                  </a:lnTo>
                  <a:lnTo>
                    <a:pt x="385" y="260"/>
                  </a:lnTo>
                  <a:lnTo>
                    <a:pt x="386" y="257"/>
                  </a:lnTo>
                  <a:lnTo>
                    <a:pt x="386" y="255"/>
                  </a:lnTo>
                  <a:lnTo>
                    <a:pt x="388" y="254"/>
                  </a:lnTo>
                  <a:lnTo>
                    <a:pt x="388" y="252"/>
                  </a:lnTo>
                  <a:lnTo>
                    <a:pt x="389" y="249"/>
                  </a:lnTo>
                  <a:lnTo>
                    <a:pt x="389" y="247"/>
                  </a:lnTo>
                  <a:lnTo>
                    <a:pt x="389" y="245"/>
                  </a:lnTo>
                  <a:lnTo>
                    <a:pt x="390" y="243"/>
                  </a:lnTo>
                  <a:lnTo>
                    <a:pt x="390" y="242"/>
                  </a:lnTo>
                  <a:lnTo>
                    <a:pt x="391" y="240"/>
                  </a:lnTo>
                  <a:lnTo>
                    <a:pt x="393" y="238"/>
                  </a:lnTo>
                  <a:lnTo>
                    <a:pt x="393" y="236"/>
                  </a:lnTo>
                  <a:lnTo>
                    <a:pt x="394" y="235"/>
                  </a:lnTo>
                  <a:lnTo>
                    <a:pt x="394" y="234"/>
                  </a:lnTo>
                  <a:lnTo>
                    <a:pt x="396" y="232"/>
                  </a:lnTo>
                  <a:lnTo>
                    <a:pt x="398" y="230"/>
                  </a:lnTo>
                  <a:lnTo>
                    <a:pt x="400" y="228"/>
                  </a:lnTo>
                  <a:lnTo>
                    <a:pt x="401" y="228"/>
                  </a:lnTo>
                  <a:lnTo>
                    <a:pt x="403" y="227"/>
                  </a:lnTo>
                  <a:lnTo>
                    <a:pt x="405" y="227"/>
                  </a:lnTo>
                  <a:lnTo>
                    <a:pt x="408" y="226"/>
                  </a:lnTo>
                  <a:lnTo>
                    <a:pt x="409" y="226"/>
                  </a:lnTo>
                  <a:lnTo>
                    <a:pt x="413" y="226"/>
                  </a:lnTo>
                  <a:lnTo>
                    <a:pt x="415" y="226"/>
                  </a:lnTo>
                  <a:lnTo>
                    <a:pt x="419" y="226"/>
                  </a:lnTo>
                  <a:lnTo>
                    <a:pt x="421" y="227"/>
                  </a:lnTo>
                  <a:lnTo>
                    <a:pt x="424" y="227"/>
                  </a:lnTo>
                  <a:lnTo>
                    <a:pt x="425" y="227"/>
                  </a:lnTo>
                  <a:lnTo>
                    <a:pt x="428" y="227"/>
                  </a:lnTo>
                  <a:lnTo>
                    <a:pt x="430" y="227"/>
                  </a:lnTo>
                  <a:lnTo>
                    <a:pt x="432" y="227"/>
                  </a:lnTo>
                  <a:lnTo>
                    <a:pt x="433" y="227"/>
                  </a:lnTo>
                  <a:lnTo>
                    <a:pt x="434" y="226"/>
                  </a:lnTo>
                  <a:lnTo>
                    <a:pt x="433" y="226"/>
                  </a:lnTo>
                  <a:lnTo>
                    <a:pt x="433" y="224"/>
                  </a:lnTo>
                  <a:lnTo>
                    <a:pt x="431" y="222"/>
                  </a:lnTo>
                  <a:lnTo>
                    <a:pt x="431" y="219"/>
                  </a:lnTo>
                  <a:lnTo>
                    <a:pt x="429" y="215"/>
                  </a:lnTo>
                  <a:lnTo>
                    <a:pt x="428" y="212"/>
                  </a:lnTo>
                  <a:lnTo>
                    <a:pt x="427" y="208"/>
                  </a:lnTo>
                  <a:lnTo>
                    <a:pt x="427" y="205"/>
                  </a:lnTo>
                  <a:lnTo>
                    <a:pt x="425" y="202"/>
                  </a:lnTo>
                  <a:lnTo>
                    <a:pt x="423" y="198"/>
                  </a:lnTo>
                  <a:lnTo>
                    <a:pt x="421" y="195"/>
                  </a:lnTo>
                  <a:lnTo>
                    <a:pt x="421" y="191"/>
                  </a:lnTo>
                  <a:lnTo>
                    <a:pt x="420" y="189"/>
                  </a:lnTo>
                  <a:lnTo>
                    <a:pt x="420" y="187"/>
                  </a:lnTo>
                  <a:lnTo>
                    <a:pt x="420" y="185"/>
                  </a:lnTo>
                  <a:lnTo>
                    <a:pt x="420" y="183"/>
                  </a:lnTo>
                  <a:lnTo>
                    <a:pt x="418" y="185"/>
                  </a:lnTo>
                  <a:lnTo>
                    <a:pt x="417" y="185"/>
                  </a:lnTo>
                  <a:lnTo>
                    <a:pt x="415" y="185"/>
                  </a:lnTo>
                  <a:lnTo>
                    <a:pt x="413" y="185"/>
                  </a:lnTo>
                  <a:lnTo>
                    <a:pt x="410" y="187"/>
                  </a:lnTo>
                  <a:lnTo>
                    <a:pt x="408" y="187"/>
                  </a:lnTo>
                  <a:lnTo>
                    <a:pt x="406" y="187"/>
                  </a:lnTo>
                  <a:lnTo>
                    <a:pt x="404" y="187"/>
                  </a:lnTo>
                  <a:lnTo>
                    <a:pt x="401" y="188"/>
                  </a:lnTo>
                  <a:lnTo>
                    <a:pt x="399" y="188"/>
                  </a:lnTo>
                  <a:lnTo>
                    <a:pt x="396" y="188"/>
                  </a:lnTo>
                  <a:lnTo>
                    <a:pt x="394" y="188"/>
                  </a:lnTo>
                  <a:lnTo>
                    <a:pt x="392" y="189"/>
                  </a:lnTo>
                  <a:lnTo>
                    <a:pt x="390" y="189"/>
                  </a:lnTo>
                  <a:lnTo>
                    <a:pt x="389" y="189"/>
                  </a:lnTo>
                  <a:lnTo>
                    <a:pt x="388" y="189"/>
                  </a:lnTo>
                  <a:lnTo>
                    <a:pt x="386" y="189"/>
                  </a:lnTo>
                  <a:lnTo>
                    <a:pt x="386" y="188"/>
                  </a:lnTo>
                  <a:lnTo>
                    <a:pt x="384" y="188"/>
                  </a:lnTo>
                  <a:lnTo>
                    <a:pt x="384" y="186"/>
                  </a:lnTo>
                  <a:lnTo>
                    <a:pt x="382" y="186"/>
                  </a:lnTo>
                  <a:lnTo>
                    <a:pt x="382" y="184"/>
                  </a:lnTo>
                  <a:lnTo>
                    <a:pt x="380" y="184"/>
                  </a:lnTo>
                  <a:lnTo>
                    <a:pt x="380" y="182"/>
                  </a:lnTo>
                  <a:lnTo>
                    <a:pt x="378" y="182"/>
                  </a:lnTo>
                  <a:lnTo>
                    <a:pt x="378" y="180"/>
                  </a:lnTo>
                  <a:lnTo>
                    <a:pt x="376" y="180"/>
                  </a:lnTo>
                  <a:lnTo>
                    <a:pt x="374" y="180"/>
                  </a:lnTo>
                  <a:lnTo>
                    <a:pt x="374" y="179"/>
                  </a:lnTo>
                  <a:lnTo>
                    <a:pt x="373" y="180"/>
                  </a:lnTo>
                  <a:lnTo>
                    <a:pt x="373" y="181"/>
                  </a:lnTo>
                  <a:lnTo>
                    <a:pt x="372" y="183"/>
                  </a:lnTo>
                  <a:lnTo>
                    <a:pt x="372" y="184"/>
                  </a:lnTo>
                  <a:lnTo>
                    <a:pt x="370" y="186"/>
                  </a:lnTo>
                  <a:lnTo>
                    <a:pt x="370" y="188"/>
                  </a:lnTo>
                  <a:lnTo>
                    <a:pt x="369" y="189"/>
                  </a:lnTo>
                  <a:lnTo>
                    <a:pt x="367" y="190"/>
                  </a:lnTo>
                  <a:lnTo>
                    <a:pt x="365" y="190"/>
                  </a:lnTo>
                  <a:lnTo>
                    <a:pt x="364" y="190"/>
                  </a:lnTo>
                  <a:lnTo>
                    <a:pt x="362" y="190"/>
                  </a:lnTo>
                  <a:lnTo>
                    <a:pt x="360" y="190"/>
                  </a:lnTo>
                  <a:lnTo>
                    <a:pt x="359" y="190"/>
                  </a:lnTo>
                  <a:lnTo>
                    <a:pt x="358" y="190"/>
                  </a:lnTo>
                  <a:lnTo>
                    <a:pt x="356" y="190"/>
                  </a:lnTo>
                  <a:lnTo>
                    <a:pt x="354" y="190"/>
                  </a:lnTo>
                  <a:lnTo>
                    <a:pt x="354" y="189"/>
                  </a:lnTo>
                  <a:lnTo>
                    <a:pt x="354" y="188"/>
                  </a:lnTo>
                  <a:lnTo>
                    <a:pt x="354" y="187"/>
                  </a:lnTo>
                  <a:lnTo>
                    <a:pt x="354" y="185"/>
                  </a:lnTo>
                  <a:lnTo>
                    <a:pt x="354" y="183"/>
                  </a:lnTo>
                  <a:lnTo>
                    <a:pt x="354" y="182"/>
                  </a:lnTo>
                  <a:lnTo>
                    <a:pt x="354" y="180"/>
                  </a:lnTo>
                  <a:lnTo>
                    <a:pt x="354" y="178"/>
                  </a:lnTo>
                  <a:lnTo>
                    <a:pt x="354" y="177"/>
                  </a:lnTo>
                  <a:lnTo>
                    <a:pt x="354" y="176"/>
                  </a:lnTo>
                  <a:lnTo>
                    <a:pt x="354" y="174"/>
                  </a:lnTo>
                  <a:lnTo>
                    <a:pt x="354" y="172"/>
                  </a:lnTo>
                  <a:lnTo>
                    <a:pt x="354" y="170"/>
                  </a:lnTo>
                  <a:lnTo>
                    <a:pt x="354" y="169"/>
                  </a:lnTo>
                  <a:lnTo>
                    <a:pt x="354" y="171"/>
                  </a:lnTo>
                  <a:lnTo>
                    <a:pt x="354" y="173"/>
                  </a:lnTo>
                  <a:lnTo>
                    <a:pt x="355" y="173"/>
                  </a:lnTo>
                  <a:lnTo>
                    <a:pt x="355" y="174"/>
                  </a:lnTo>
                  <a:lnTo>
                    <a:pt x="356" y="174"/>
                  </a:lnTo>
                  <a:lnTo>
                    <a:pt x="358" y="176"/>
                  </a:lnTo>
                  <a:lnTo>
                    <a:pt x="359" y="176"/>
                  </a:lnTo>
                  <a:lnTo>
                    <a:pt x="359" y="178"/>
                  </a:lnTo>
                  <a:lnTo>
                    <a:pt x="361" y="178"/>
                  </a:lnTo>
                  <a:lnTo>
                    <a:pt x="362" y="179"/>
                  </a:lnTo>
                  <a:lnTo>
                    <a:pt x="364" y="179"/>
                  </a:lnTo>
                  <a:lnTo>
                    <a:pt x="366" y="179"/>
                  </a:lnTo>
                  <a:lnTo>
                    <a:pt x="367" y="179"/>
                  </a:lnTo>
                  <a:lnTo>
                    <a:pt x="369" y="179"/>
                  </a:lnTo>
                  <a:lnTo>
                    <a:pt x="371" y="178"/>
                  </a:lnTo>
                  <a:lnTo>
                    <a:pt x="371" y="177"/>
                  </a:lnTo>
                  <a:lnTo>
                    <a:pt x="373" y="175"/>
                  </a:lnTo>
                  <a:lnTo>
                    <a:pt x="373" y="174"/>
                  </a:lnTo>
                  <a:lnTo>
                    <a:pt x="374" y="172"/>
                  </a:lnTo>
                  <a:lnTo>
                    <a:pt x="374" y="171"/>
                  </a:lnTo>
                  <a:lnTo>
                    <a:pt x="374" y="169"/>
                  </a:lnTo>
                  <a:lnTo>
                    <a:pt x="374" y="171"/>
                  </a:lnTo>
                  <a:lnTo>
                    <a:pt x="376" y="171"/>
                  </a:lnTo>
                  <a:lnTo>
                    <a:pt x="378" y="171"/>
                  </a:lnTo>
                  <a:lnTo>
                    <a:pt x="380" y="171"/>
                  </a:lnTo>
                  <a:lnTo>
                    <a:pt x="381" y="170"/>
                  </a:lnTo>
                  <a:lnTo>
                    <a:pt x="382" y="170"/>
                  </a:lnTo>
                  <a:lnTo>
                    <a:pt x="384" y="170"/>
                  </a:lnTo>
                  <a:lnTo>
                    <a:pt x="386" y="170"/>
                  </a:lnTo>
                  <a:lnTo>
                    <a:pt x="388" y="169"/>
                  </a:lnTo>
                  <a:lnTo>
                    <a:pt x="390" y="167"/>
                  </a:lnTo>
                  <a:lnTo>
                    <a:pt x="391" y="166"/>
                  </a:lnTo>
                  <a:lnTo>
                    <a:pt x="393" y="164"/>
                  </a:lnTo>
                  <a:lnTo>
                    <a:pt x="394" y="163"/>
                  </a:lnTo>
                  <a:lnTo>
                    <a:pt x="394" y="161"/>
                  </a:lnTo>
                  <a:lnTo>
                    <a:pt x="396" y="159"/>
                  </a:lnTo>
                  <a:lnTo>
                    <a:pt x="396" y="157"/>
                  </a:lnTo>
                  <a:lnTo>
                    <a:pt x="396" y="155"/>
                  </a:lnTo>
                  <a:lnTo>
                    <a:pt x="396" y="154"/>
                  </a:lnTo>
                  <a:lnTo>
                    <a:pt x="398" y="151"/>
                  </a:lnTo>
                  <a:lnTo>
                    <a:pt x="397" y="149"/>
                  </a:lnTo>
                  <a:lnTo>
                    <a:pt x="397" y="147"/>
                  </a:lnTo>
                  <a:lnTo>
                    <a:pt x="397" y="145"/>
                  </a:lnTo>
                  <a:lnTo>
                    <a:pt x="397" y="142"/>
                  </a:lnTo>
                  <a:lnTo>
                    <a:pt x="396" y="140"/>
                  </a:lnTo>
                  <a:lnTo>
                    <a:pt x="396" y="139"/>
                  </a:lnTo>
                  <a:lnTo>
                    <a:pt x="396" y="137"/>
                  </a:lnTo>
                  <a:lnTo>
                    <a:pt x="396" y="135"/>
                  </a:lnTo>
                  <a:lnTo>
                    <a:pt x="394" y="135"/>
                  </a:lnTo>
                  <a:lnTo>
                    <a:pt x="394" y="133"/>
                  </a:lnTo>
                  <a:lnTo>
                    <a:pt x="393" y="133"/>
                  </a:lnTo>
                  <a:lnTo>
                    <a:pt x="393" y="131"/>
                  </a:lnTo>
                  <a:lnTo>
                    <a:pt x="391" y="131"/>
                  </a:lnTo>
                  <a:lnTo>
                    <a:pt x="390" y="131"/>
                  </a:lnTo>
                  <a:lnTo>
                    <a:pt x="390" y="129"/>
                  </a:lnTo>
                  <a:lnTo>
                    <a:pt x="388" y="129"/>
                  </a:lnTo>
                  <a:lnTo>
                    <a:pt x="387" y="129"/>
                  </a:lnTo>
                  <a:lnTo>
                    <a:pt x="387" y="128"/>
                  </a:lnTo>
                  <a:lnTo>
                    <a:pt x="385" y="128"/>
                  </a:lnTo>
                  <a:lnTo>
                    <a:pt x="385" y="127"/>
                  </a:lnTo>
                  <a:lnTo>
                    <a:pt x="385" y="126"/>
                  </a:lnTo>
                  <a:lnTo>
                    <a:pt x="385" y="124"/>
                  </a:lnTo>
                  <a:lnTo>
                    <a:pt x="385" y="123"/>
                  </a:lnTo>
                  <a:lnTo>
                    <a:pt x="385" y="122"/>
                  </a:lnTo>
                  <a:lnTo>
                    <a:pt x="385" y="124"/>
                  </a:lnTo>
                  <a:lnTo>
                    <a:pt x="387" y="124"/>
                  </a:lnTo>
                  <a:lnTo>
                    <a:pt x="387" y="126"/>
                  </a:lnTo>
                  <a:lnTo>
                    <a:pt x="389" y="126"/>
                  </a:lnTo>
                  <a:lnTo>
                    <a:pt x="390" y="126"/>
                  </a:lnTo>
                  <a:lnTo>
                    <a:pt x="392" y="126"/>
                  </a:lnTo>
                  <a:lnTo>
                    <a:pt x="393" y="127"/>
                  </a:lnTo>
                  <a:lnTo>
                    <a:pt x="394" y="127"/>
                  </a:lnTo>
                  <a:lnTo>
                    <a:pt x="396" y="127"/>
                  </a:lnTo>
                  <a:lnTo>
                    <a:pt x="398" y="127"/>
                  </a:lnTo>
                  <a:lnTo>
                    <a:pt x="399" y="127"/>
                  </a:lnTo>
                  <a:lnTo>
                    <a:pt x="401" y="127"/>
                  </a:lnTo>
                  <a:lnTo>
                    <a:pt x="402" y="127"/>
                  </a:lnTo>
                  <a:lnTo>
                    <a:pt x="404" y="127"/>
                  </a:lnTo>
                  <a:lnTo>
                    <a:pt x="406" y="127"/>
                  </a:lnTo>
                  <a:lnTo>
                    <a:pt x="408" y="127"/>
                  </a:lnTo>
                  <a:lnTo>
                    <a:pt x="409" y="127"/>
                  </a:lnTo>
                  <a:lnTo>
                    <a:pt x="412" y="127"/>
                  </a:lnTo>
                  <a:lnTo>
                    <a:pt x="414" y="127"/>
                  </a:lnTo>
                  <a:lnTo>
                    <a:pt x="418" y="127"/>
                  </a:lnTo>
                  <a:lnTo>
                    <a:pt x="421" y="127"/>
                  </a:lnTo>
                  <a:lnTo>
                    <a:pt x="424" y="126"/>
                  </a:lnTo>
                  <a:lnTo>
                    <a:pt x="426" y="126"/>
                  </a:lnTo>
                  <a:lnTo>
                    <a:pt x="429" y="126"/>
                  </a:lnTo>
                  <a:lnTo>
                    <a:pt x="431" y="126"/>
                  </a:lnTo>
                  <a:lnTo>
                    <a:pt x="434" y="125"/>
                  </a:lnTo>
                  <a:lnTo>
                    <a:pt x="436" y="125"/>
                  </a:lnTo>
                  <a:lnTo>
                    <a:pt x="439" y="124"/>
                  </a:lnTo>
                  <a:lnTo>
                    <a:pt x="440" y="124"/>
                  </a:lnTo>
                  <a:lnTo>
                    <a:pt x="443" y="122"/>
                  </a:lnTo>
                  <a:lnTo>
                    <a:pt x="445" y="122"/>
                  </a:lnTo>
                  <a:lnTo>
                    <a:pt x="447" y="121"/>
                  </a:lnTo>
                  <a:lnTo>
                    <a:pt x="448" y="120"/>
                  </a:lnTo>
                  <a:lnTo>
                    <a:pt x="449" y="120"/>
                  </a:lnTo>
                  <a:lnTo>
                    <a:pt x="451" y="119"/>
                  </a:lnTo>
                  <a:lnTo>
                    <a:pt x="453" y="117"/>
                  </a:lnTo>
                  <a:lnTo>
                    <a:pt x="453" y="116"/>
                  </a:lnTo>
                  <a:lnTo>
                    <a:pt x="455" y="115"/>
                  </a:lnTo>
                  <a:lnTo>
                    <a:pt x="455" y="113"/>
                  </a:lnTo>
                  <a:lnTo>
                    <a:pt x="456" y="111"/>
                  </a:lnTo>
                  <a:lnTo>
                    <a:pt x="458" y="109"/>
                  </a:lnTo>
                  <a:lnTo>
                    <a:pt x="459" y="105"/>
                  </a:lnTo>
                  <a:lnTo>
                    <a:pt x="459" y="103"/>
                  </a:lnTo>
                  <a:lnTo>
                    <a:pt x="460" y="100"/>
                  </a:lnTo>
                  <a:lnTo>
                    <a:pt x="460" y="96"/>
                  </a:lnTo>
                  <a:lnTo>
                    <a:pt x="461" y="93"/>
                  </a:lnTo>
                  <a:lnTo>
                    <a:pt x="460" y="91"/>
                  </a:lnTo>
                  <a:lnTo>
                    <a:pt x="460" y="87"/>
                  </a:lnTo>
                  <a:lnTo>
                    <a:pt x="460" y="85"/>
                  </a:lnTo>
                  <a:lnTo>
                    <a:pt x="460" y="82"/>
                  </a:lnTo>
                  <a:lnTo>
                    <a:pt x="459" y="80"/>
                  </a:lnTo>
                  <a:lnTo>
                    <a:pt x="459" y="78"/>
                  </a:lnTo>
                  <a:lnTo>
                    <a:pt x="458" y="77"/>
                  </a:lnTo>
                  <a:lnTo>
                    <a:pt x="458" y="75"/>
                  </a:lnTo>
                  <a:lnTo>
                    <a:pt x="456" y="73"/>
                  </a:lnTo>
                  <a:lnTo>
                    <a:pt x="456" y="72"/>
                  </a:lnTo>
                  <a:lnTo>
                    <a:pt x="455" y="70"/>
                  </a:lnTo>
                  <a:lnTo>
                    <a:pt x="455" y="68"/>
                  </a:lnTo>
                  <a:lnTo>
                    <a:pt x="453" y="68"/>
                  </a:lnTo>
                  <a:lnTo>
                    <a:pt x="453" y="67"/>
                  </a:lnTo>
                  <a:lnTo>
                    <a:pt x="452" y="67"/>
                  </a:lnTo>
                  <a:lnTo>
                    <a:pt x="451" y="65"/>
                  </a:lnTo>
                  <a:lnTo>
                    <a:pt x="449" y="65"/>
                  </a:lnTo>
                  <a:lnTo>
                    <a:pt x="447" y="64"/>
                  </a:lnTo>
                  <a:lnTo>
                    <a:pt x="445" y="62"/>
                  </a:lnTo>
                  <a:lnTo>
                    <a:pt x="444" y="60"/>
                  </a:lnTo>
                  <a:lnTo>
                    <a:pt x="442" y="60"/>
                  </a:lnTo>
                  <a:lnTo>
                    <a:pt x="440" y="58"/>
                  </a:lnTo>
                  <a:lnTo>
                    <a:pt x="439" y="57"/>
                  </a:lnTo>
                  <a:lnTo>
                    <a:pt x="437" y="56"/>
                  </a:lnTo>
                  <a:lnTo>
                    <a:pt x="435" y="56"/>
                  </a:lnTo>
                  <a:lnTo>
                    <a:pt x="433" y="54"/>
                  </a:lnTo>
                  <a:lnTo>
                    <a:pt x="431" y="54"/>
                  </a:lnTo>
                  <a:lnTo>
                    <a:pt x="431" y="53"/>
                  </a:lnTo>
                  <a:lnTo>
                    <a:pt x="432" y="53"/>
                  </a:lnTo>
                  <a:lnTo>
                    <a:pt x="434" y="53"/>
                  </a:lnTo>
                  <a:lnTo>
                    <a:pt x="436" y="53"/>
                  </a:lnTo>
                  <a:lnTo>
                    <a:pt x="437" y="53"/>
                  </a:lnTo>
                  <a:lnTo>
                    <a:pt x="439" y="53"/>
                  </a:lnTo>
                  <a:lnTo>
                    <a:pt x="441" y="53"/>
                  </a:lnTo>
                  <a:lnTo>
                    <a:pt x="442" y="53"/>
                  </a:lnTo>
                  <a:lnTo>
                    <a:pt x="444" y="53"/>
                  </a:lnTo>
                  <a:lnTo>
                    <a:pt x="445" y="53"/>
                  </a:lnTo>
                  <a:lnTo>
                    <a:pt x="446" y="53"/>
                  </a:lnTo>
                  <a:lnTo>
                    <a:pt x="448" y="53"/>
                  </a:lnTo>
                  <a:lnTo>
                    <a:pt x="448" y="51"/>
                  </a:lnTo>
                  <a:lnTo>
                    <a:pt x="448" y="50"/>
                  </a:lnTo>
                  <a:lnTo>
                    <a:pt x="448" y="49"/>
                  </a:lnTo>
                  <a:lnTo>
                    <a:pt x="448" y="48"/>
                  </a:lnTo>
                  <a:lnTo>
                    <a:pt x="448" y="46"/>
                  </a:lnTo>
                  <a:lnTo>
                    <a:pt x="448" y="44"/>
                  </a:lnTo>
                  <a:lnTo>
                    <a:pt x="448" y="42"/>
                  </a:lnTo>
                  <a:lnTo>
                    <a:pt x="448" y="40"/>
                  </a:lnTo>
                  <a:lnTo>
                    <a:pt x="448" y="39"/>
                  </a:lnTo>
                  <a:lnTo>
                    <a:pt x="448" y="37"/>
                  </a:lnTo>
                  <a:lnTo>
                    <a:pt x="448" y="35"/>
                  </a:lnTo>
                  <a:lnTo>
                    <a:pt x="448" y="34"/>
                  </a:lnTo>
                  <a:lnTo>
                    <a:pt x="446" y="34"/>
                  </a:lnTo>
                  <a:lnTo>
                    <a:pt x="444" y="34"/>
                  </a:lnTo>
                  <a:lnTo>
                    <a:pt x="443" y="34"/>
                  </a:lnTo>
                  <a:lnTo>
                    <a:pt x="441" y="34"/>
                  </a:lnTo>
                  <a:lnTo>
                    <a:pt x="439" y="34"/>
                  </a:lnTo>
                  <a:lnTo>
                    <a:pt x="438" y="34"/>
                  </a:lnTo>
                  <a:lnTo>
                    <a:pt x="436" y="34"/>
                  </a:lnTo>
                  <a:lnTo>
                    <a:pt x="434" y="34"/>
                  </a:lnTo>
                  <a:lnTo>
                    <a:pt x="433" y="34"/>
                  </a:lnTo>
                  <a:lnTo>
                    <a:pt x="431" y="34"/>
                  </a:lnTo>
                  <a:lnTo>
                    <a:pt x="429" y="34"/>
                  </a:lnTo>
                  <a:lnTo>
                    <a:pt x="428" y="34"/>
                  </a:lnTo>
                  <a:lnTo>
                    <a:pt x="429" y="33"/>
                  </a:lnTo>
                  <a:lnTo>
                    <a:pt x="430" y="31"/>
                  </a:lnTo>
                  <a:lnTo>
                    <a:pt x="430" y="30"/>
                  </a:lnTo>
                  <a:lnTo>
                    <a:pt x="432" y="28"/>
                  </a:lnTo>
                  <a:lnTo>
                    <a:pt x="432" y="26"/>
                  </a:lnTo>
                  <a:lnTo>
                    <a:pt x="434" y="24"/>
                  </a:lnTo>
                  <a:lnTo>
                    <a:pt x="434" y="22"/>
                  </a:lnTo>
                  <a:lnTo>
                    <a:pt x="434" y="20"/>
                  </a:lnTo>
                  <a:lnTo>
                    <a:pt x="434" y="21"/>
                  </a:lnTo>
                  <a:lnTo>
                    <a:pt x="435" y="21"/>
                  </a:lnTo>
                  <a:lnTo>
                    <a:pt x="436" y="21"/>
                  </a:lnTo>
                  <a:lnTo>
                    <a:pt x="438" y="20"/>
                  </a:lnTo>
                  <a:lnTo>
                    <a:pt x="439" y="20"/>
                  </a:lnTo>
                  <a:lnTo>
                    <a:pt x="441" y="20"/>
                  </a:lnTo>
                  <a:lnTo>
                    <a:pt x="442" y="20"/>
                  </a:lnTo>
                  <a:lnTo>
                    <a:pt x="443" y="20"/>
                  </a:lnTo>
                  <a:lnTo>
                    <a:pt x="443" y="19"/>
                  </a:lnTo>
                  <a:lnTo>
                    <a:pt x="443" y="18"/>
                  </a:lnTo>
                  <a:lnTo>
                    <a:pt x="443" y="16"/>
                  </a:lnTo>
                  <a:lnTo>
                    <a:pt x="443" y="15"/>
                  </a:lnTo>
                  <a:lnTo>
                    <a:pt x="444" y="13"/>
                  </a:lnTo>
                  <a:lnTo>
                    <a:pt x="444" y="11"/>
                  </a:lnTo>
                  <a:lnTo>
                    <a:pt x="445" y="10"/>
                  </a:lnTo>
                  <a:lnTo>
                    <a:pt x="445" y="9"/>
                  </a:lnTo>
                  <a:lnTo>
                    <a:pt x="447" y="7"/>
                  </a:lnTo>
                  <a:lnTo>
                    <a:pt x="447" y="5"/>
                  </a:lnTo>
                  <a:lnTo>
                    <a:pt x="448" y="3"/>
                  </a:lnTo>
                  <a:lnTo>
                    <a:pt x="448" y="2"/>
                  </a:lnTo>
                  <a:lnTo>
                    <a:pt x="449" y="0"/>
                  </a:lnTo>
                  <a:lnTo>
                    <a:pt x="443" y="3"/>
                  </a:lnTo>
                  <a:lnTo>
                    <a:pt x="434" y="5"/>
                  </a:lnTo>
                  <a:lnTo>
                    <a:pt x="421" y="6"/>
                  </a:lnTo>
                  <a:lnTo>
                    <a:pt x="408" y="6"/>
                  </a:lnTo>
                  <a:lnTo>
                    <a:pt x="391" y="8"/>
                  </a:lnTo>
                  <a:lnTo>
                    <a:pt x="374" y="8"/>
                  </a:lnTo>
                  <a:lnTo>
                    <a:pt x="355" y="8"/>
                  </a:lnTo>
                  <a:lnTo>
                    <a:pt x="338" y="8"/>
                  </a:lnTo>
                  <a:lnTo>
                    <a:pt x="319" y="8"/>
                  </a:lnTo>
                  <a:lnTo>
                    <a:pt x="301" y="8"/>
                  </a:lnTo>
                  <a:lnTo>
                    <a:pt x="284" y="8"/>
                  </a:lnTo>
                  <a:lnTo>
                    <a:pt x="270" y="8"/>
                  </a:lnTo>
                  <a:lnTo>
                    <a:pt x="257" y="8"/>
                  </a:lnTo>
                  <a:lnTo>
                    <a:pt x="249" y="8"/>
                  </a:lnTo>
                  <a:lnTo>
                    <a:pt x="243" y="8"/>
                  </a:lnTo>
                  <a:lnTo>
                    <a:pt x="241" y="6"/>
                  </a:lnTo>
                  <a:lnTo>
                    <a:pt x="218" y="6"/>
                  </a:lnTo>
                  <a:lnTo>
                    <a:pt x="215" y="8"/>
                  </a:lnTo>
                  <a:lnTo>
                    <a:pt x="210" y="8"/>
                  </a:lnTo>
                  <a:lnTo>
                    <a:pt x="200" y="8"/>
                  </a:lnTo>
                  <a:lnTo>
                    <a:pt x="188" y="8"/>
                  </a:lnTo>
                  <a:lnTo>
                    <a:pt x="173" y="8"/>
                  </a:lnTo>
                  <a:lnTo>
                    <a:pt x="156" y="8"/>
                  </a:lnTo>
                  <a:lnTo>
                    <a:pt x="139" y="8"/>
                  </a:lnTo>
                  <a:lnTo>
                    <a:pt x="121" y="8"/>
                  </a:lnTo>
                  <a:lnTo>
                    <a:pt x="101" y="8"/>
                  </a:lnTo>
                  <a:lnTo>
                    <a:pt x="83" y="8"/>
                  </a:lnTo>
                  <a:lnTo>
                    <a:pt x="66" y="8"/>
                  </a:lnTo>
                  <a:lnTo>
                    <a:pt x="50" y="6"/>
                  </a:lnTo>
                  <a:lnTo>
                    <a:pt x="35" y="6"/>
                  </a:lnTo>
                  <a:lnTo>
                    <a:pt x="24" y="5"/>
                  </a:lnTo>
                  <a:lnTo>
                    <a:pt x="15" y="3"/>
                  </a:lnTo>
                  <a:lnTo>
                    <a:pt x="10" y="0"/>
                  </a:lnTo>
                  <a:lnTo>
                    <a:pt x="8" y="2"/>
                  </a:lnTo>
                  <a:lnTo>
                    <a:pt x="8" y="3"/>
                  </a:lnTo>
                  <a:lnTo>
                    <a:pt x="8" y="5"/>
                  </a:lnTo>
                  <a:lnTo>
                    <a:pt x="10" y="7"/>
                  </a:lnTo>
                  <a:lnTo>
                    <a:pt x="10" y="9"/>
                  </a:lnTo>
                  <a:lnTo>
                    <a:pt x="11" y="10"/>
                  </a:lnTo>
                  <a:lnTo>
                    <a:pt x="11" y="11"/>
                  </a:lnTo>
                  <a:lnTo>
                    <a:pt x="13" y="13"/>
                  </a:lnTo>
                  <a:lnTo>
                    <a:pt x="13" y="15"/>
                  </a:lnTo>
                  <a:lnTo>
                    <a:pt x="14" y="16"/>
                  </a:lnTo>
                  <a:lnTo>
                    <a:pt x="14" y="18"/>
                  </a:lnTo>
                  <a:lnTo>
                    <a:pt x="14" y="19"/>
                  </a:lnTo>
                  <a:lnTo>
                    <a:pt x="14" y="20"/>
                  </a:lnTo>
                  <a:lnTo>
                    <a:pt x="16" y="20"/>
                  </a:lnTo>
                  <a:lnTo>
                    <a:pt x="18" y="20"/>
                  </a:lnTo>
                  <a:lnTo>
                    <a:pt x="20" y="20"/>
                  </a:lnTo>
                  <a:lnTo>
                    <a:pt x="20" y="21"/>
                  </a:lnTo>
                  <a:lnTo>
                    <a:pt x="22" y="21"/>
                  </a:lnTo>
                  <a:lnTo>
                    <a:pt x="23" y="21"/>
                  </a:lnTo>
                  <a:lnTo>
                    <a:pt x="24" y="20"/>
                  </a:lnTo>
                  <a:lnTo>
                    <a:pt x="24" y="22"/>
                  </a:lnTo>
                  <a:lnTo>
                    <a:pt x="24" y="24"/>
                  </a:lnTo>
                  <a:lnTo>
                    <a:pt x="25" y="24"/>
                  </a:lnTo>
                  <a:lnTo>
                    <a:pt x="25" y="26"/>
                  </a:lnTo>
                  <a:lnTo>
                    <a:pt x="27" y="26"/>
                  </a:lnTo>
                  <a:lnTo>
                    <a:pt x="27" y="27"/>
                  </a:lnTo>
                  <a:lnTo>
                    <a:pt x="29" y="27"/>
                  </a:lnTo>
                  <a:lnTo>
                    <a:pt x="29" y="29"/>
                  </a:lnTo>
                  <a:lnTo>
                    <a:pt x="31" y="30"/>
                  </a:lnTo>
                  <a:lnTo>
                    <a:pt x="31" y="32"/>
                  </a:lnTo>
                  <a:lnTo>
                    <a:pt x="33" y="32"/>
                  </a:lnTo>
                  <a:lnTo>
                    <a:pt x="33" y="34"/>
                  </a:lnTo>
                  <a:lnTo>
                    <a:pt x="34" y="34"/>
                  </a:lnTo>
                  <a:lnTo>
                    <a:pt x="35" y="34"/>
                  </a:lnTo>
                  <a:lnTo>
                    <a:pt x="34" y="34"/>
                  </a:lnTo>
                  <a:lnTo>
                    <a:pt x="33" y="34"/>
                  </a:lnTo>
                  <a:lnTo>
                    <a:pt x="31" y="34"/>
                  </a:lnTo>
                  <a:lnTo>
                    <a:pt x="30" y="34"/>
                  </a:lnTo>
                  <a:lnTo>
                    <a:pt x="27" y="34"/>
                  </a:lnTo>
                  <a:lnTo>
                    <a:pt x="25" y="34"/>
                  </a:lnTo>
                  <a:lnTo>
                    <a:pt x="22" y="34"/>
                  </a:lnTo>
                  <a:lnTo>
                    <a:pt x="20" y="34"/>
                  </a:lnTo>
                  <a:lnTo>
                    <a:pt x="17" y="34"/>
                  </a:lnTo>
                  <a:lnTo>
                    <a:pt x="15" y="34"/>
                  </a:lnTo>
                  <a:lnTo>
                    <a:pt x="13" y="34"/>
                  </a:lnTo>
                  <a:lnTo>
                    <a:pt x="11" y="34"/>
                  </a:lnTo>
                  <a:lnTo>
                    <a:pt x="9" y="34"/>
                  </a:lnTo>
                  <a:lnTo>
                    <a:pt x="8" y="34"/>
                  </a:lnTo>
                  <a:lnTo>
                    <a:pt x="7" y="34"/>
                  </a:lnTo>
                  <a:lnTo>
                    <a:pt x="7" y="35"/>
                  </a:lnTo>
                  <a:lnTo>
                    <a:pt x="7" y="37"/>
                  </a:lnTo>
                  <a:lnTo>
                    <a:pt x="7" y="39"/>
                  </a:lnTo>
                  <a:lnTo>
                    <a:pt x="7" y="41"/>
                  </a:lnTo>
                  <a:lnTo>
                    <a:pt x="7" y="43"/>
                  </a:lnTo>
                  <a:lnTo>
                    <a:pt x="7" y="45"/>
                  </a:lnTo>
                  <a:lnTo>
                    <a:pt x="7" y="47"/>
                  </a:lnTo>
                  <a:lnTo>
                    <a:pt x="7" y="49"/>
                  </a:lnTo>
                  <a:lnTo>
                    <a:pt x="7" y="50"/>
                  </a:lnTo>
                  <a:lnTo>
                    <a:pt x="7" y="51"/>
                  </a:lnTo>
                  <a:lnTo>
                    <a:pt x="7" y="52"/>
                  </a:lnTo>
                  <a:lnTo>
                    <a:pt x="8" y="52"/>
                  </a:lnTo>
                  <a:lnTo>
                    <a:pt x="8" y="53"/>
                  </a:lnTo>
                  <a:lnTo>
                    <a:pt x="10" y="53"/>
                  </a:lnTo>
                  <a:lnTo>
                    <a:pt x="12" y="53"/>
                  </a:lnTo>
                  <a:lnTo>
                    <a:pt x="14" y="53"/>
                  </a:lnTo>
                  <a:lnTo>
                    <a:pt x="16" y="53"/>
                  </a:lnTo>
                  <a:lnTo>
                    <a:pt x="18" y="53"/>
                  </a:lnTo>
                  <a:lnTo>
                    <a:pt x="20" y="53"/>
                  </a:lnTo>
                  <a:lnTo>
                    <a:pt x="22" y="53"/>
                  </a:lnTo>
                  <a:lnTo>
                    <a:pt x="23" y="53"/>
                  </a:lnTo>
                  <a:lnTo>
                    <a:pt x="24" y="53"/>
                  </a:lnTo>
                  <a:lnTo>
                    <a:pt x="26" y="53"/>
                  </a:lnTo>
                  <a:lnTo>
                    <a:pt x="24" y="54"/>
                  </a:lnTo>
                  <a:lnTo>
                    <a:pt x="23" y="54"/>
                  </a:lnTo>
                  <a:lnTo>
                    <a:pt x="21" y="54"/>
                  </a:lnTo>
                  <a:lnTo>
                    <a:pt x="20" y="54"/>
                  </a:lnTo>
                  <a:lnTo>
                    <a:pt x="19" y="56"/>
                  </a:lnTo>
                  <a:lnTo>
                    <a:pt x="17" y="56"/>
                  </a:lnTo>
                  <a:lnTo>
                    <a:pt x="15" y="57"/>
                  </a:lnTo>
                  <a:lnTo>
                    <a:pt x="14" y="57"/>
                  </a:lnTo>
                  <a:lnTo>
                    <a:pt x="12" y="59"/>
                  </a:lnTo>
                  <a:lnTo>
                    <a:pt x="10" y="61"/>
                  </a:lnTo>
                  <a:lnTo>
                    <a:pt x="8" y="63"/>
                  </a:lnTo>
                  <a:lnTo>
                    <a:pt x="7" y="64"/>
                  </a:lnTo>
                  <a:lnTo>
                    <a:pt x="5" y="66"/>
                  </a:lnTo>
                  <a:lnTo>
                    <a:pt x="4" y="68"/>
                  </a:lnTo>
                  <a:lnTo>
                    <a:pt x="3" y="69"/>
                  </a:lnTo>
                  <a:lnTo>
                    <a:pt x="3" y="71"/>
                  </a:lnTo>
                  <a:lnTo>
                    <a:pt x="2" y="73"/>
                  </a:lnTo>
                  <a:lnTo>
                    <a:pt x="2" y="75"/>
                  </a:lnTo>
                  <a:lnTo>
                    <a:pt x="2" y="77"/>
                  </a:lnTo>
                  <a:lnTo>
                    <a:pt x="2" y="78"/>
                  </a:lnTo>
                  <a:lnTo>
                    <a:pt x="0" y="80"/>
                  </a:lnTo>
                  <a:lnTo>
                    <a:pt x="0" y="81"/>
                  </a:lnTo>
                  <a:lnTo>
                    <a:pt x="0" y="83"/>
                  </a:lnTo>
                  <a:lnTo>
                    <a:pt x="0" y="84"/>
                  </a:lnTo>
                  <a:lnTo>
                    <a:pt x="0" y="86"/>
                  </a:lnTo>
                  <a:lnTo>
                    <a:pt x="0" y="88"/>
                  </a:lnTo>
                  <a:lnTo>
                    <a:pt x="0" y="89"/>
                  </a:lnTo>
                  <a:lnTo>
                    <a:pt x="0" y="91"/>
                  </a:lnTo>
                  <a:lnTo>
                    <a:pt x="0" y="93"/>
                  </a:lnTo>
                  <a:lnTo>
                    <a:pt x="0" y="95"/>
                  </a:lnTo>
                  <a:lnTo>
                    <a:pt x="0" y="97"/>
                  </a:lnTo>
                  <a:lnTo>
                    <a:pt x="0" y="99"/>
                  </a:lnTo>
                  <a:lnTo>
                    <a:pt x="0" y="100"/>
                  </a:lnTo>
                  <a:lnTo>
                    <a:pt x="0" y="102"/>
                  </a:lnTo>
                  <a:lnTo>
                    <a:pt x="0" y="104"/>
                  </a:lnTo>
                  <a:lnTo>
                    <a:pt x="0" y="105"/>
                  </a:lnTo>
                  <a:lnTo>
                    <a:pt x="0" y="107"/>
                  </a:lnTo>
                  <a:lnTo>
                    <a:pt x="2" y="108"/>
                  </a:lnTo>
                  <a:lnTo>
                    <a:pt x="2" y="111"/>
                  </a:lnTo>
                  <a:lnTo>
                    <a:pt x="4" y="113"/>
                  </a:lnTo>
                  <a:lnTo>
                    <a:pt x="4" y="115"/>
                  </a:lnTo>
                  <a:lnTo>
                    <a:pt x="6" y="116"/>
                  </a:lnTo>
                  <a:lnTo>
                    <a:pt x="8" y="118"/>
                  </a:lnTo>
                  <a:lnTo>
                    <a:pt x="10" y="120"/>
                  </a:lnTo>
                  <a:lnTo>
                    <a:pt x="11" y="122"/>
                  </a:lnTo>
                  <a:lnTo>
                    <a:pt x="14" y="122"/>
                  </a:lnTo>
                  <a:lnTo>
                    <a:pt x="16" y="124"/>
                  </a:lnTo>
                  <a:lnTo>
                    <a:pt x="20" y="124"/>
                  </a:lnTo>
                  <a:lnTo>
                    <a:pt x="23" y="126"/>
                  </a:lnTo>
                  <a:lnTo>
                    <a:pt x="29" y="126"/>
                  </a:lnTo>
                  <a:lnTo>
                    <a:pt x="33" y="126"/>
                  </a:lnTo>
                  <a:lnTo>
                    <a:pt x="38" y="126"/>
                  </a:lnTo>
                  <a:lnTo>
                    <a:pt x="43" y="126"/>
                  </a:lnTo>
                  <a:lnTo>
                    <a:pt x="49" y="124"/>
                  </a:lnTo>
                  <a:lnTo>
                    <a:pt x="53" y="124"/>
                  </a:lnTo>
                  <a:lnTo>
                    <a:pt x="58" y="124"/>
                  </a:lnTo>
                  <a:lnTo>
                    <a:pt x="61" y="124"/>
                  </a:lnTo>
                  <a:lnTo>
                    <a:pt x="66" y="122"/>
                  </a:lnTo>
                  <a:lnTo>
                    <a:pt x="69" y="122"/>
                  </a:lnTo>
                  <a:lnTo>
                    <a:pt x="72" y="122"/>
                  </a:lnTo>
                  <a:lnTo>
                    <a:pt x="73" y="122"/>
                  </a:lnTo>
                  <a:lnTo>
                    <a:pt x="74" y="120"/>
                  </a:lnTo>
                  <a:lnTo>
                    <a:pt x="74" y="121"/>
                  </a:lnTo>
                  <a:lnTo>
                    <a:pt x="74" y="122"/>
                  </a:lnTo>
                  <a:lnTo>
                    <a:pt x="74" y="123"/>
                  </a:lnTo>
                  <a:lnTo>
                    <a:pt x="74" y="125"/>
                  </a:lnTo>
                  <a:lnTo>
                    <a:pt x="74" y="126"/>
                  </a:lnTo>
                  <a:lnTo>
                    <a:pt x="74" y="127"/>
                  </a:lnTo>
                  <a:lnTo>
                    <a:pt x="72" y="129"/>
                  </a:lnTo>
                  <a:lnTo>
                    <a:pt x="71" y="129"/>
                  </a:lnTo>
                  <a:lnTo>
                    <a:pt x="69" y="129"/>
                  </a:lnTo>
                  <a:lnTo>
                    <a:pt x="67" y="131"/>
                  </a:lnTo>
                  <a:lnTo>
                    <a:pt x="66" y="131"/>
                  </a:lnTo>
                  <a:lnTo>
                    <a:pt x="64" y="131"/>
                  </a:lnTo>
                  <a:lnTo>
                    <a:pt x="63" y="133"/>
                  </a:lnTo>
                  <a:lnTo>
                    <a:pt x="63" y="134"/>
                  </a:lnTo>
                  <a:lnTo>
                    <a:pt x="62" y="135"/>
                  </a:lnTo>
                  <a:lnTo>
                    <a:pt x="62" y="136"/>
                  </a:lnTo>
                  <a:lnTo>
                    <a:pt x="61" y="138"/>
                  </a:lnTo>
                  <a:lnTo>
                    <a:pt x="61" y="139"/>
                  </a:lnTo>
                  <a:lnTo>
                    <a:pt x="61" y="141"/>
                  </a:lnTo>
                  <a:lnTo>
                    <a:pt x="61" y="143"/>
                  </a:lnTo>
                  <a:lnTo>
                    <a:pt x="60" y="146"/>
                  </a:lnTo>
                  <a:lnTo>
                    <a:pt x="60" y="148"/>
                  </a:lnTo>
                  <a:lnTo>
                    <a:pt x="60" y="150"/>
                  </a:lnTo>
                  <a:lnTo>
                    <a:pt x="60" y="152"/>
                  </a:lnTo>
                  <a:lnTo>
                    <a:pt x="60" y="153"/>
                  </a:lnTo>
                  <a:lnTo>
                    <a:pt x="61" y="155"/>
                  </a:lnTo>
                  <a:lnTo>
                    <a:pt x="62" y="157"/>
                  </a:lnTo>
                  <a:lnTo>
                    <a:pt x="64" y="158"/>
                  </a:lnTo>
                  <a:lnTo>
                    <a:pt x="64" y="160"/>
                  </a:lnTo>
                  <a:lnTo>
                    <a:pt x="64" y="162"/>
                  </a:lnTo>
                  <a:lnTo>
                    <a:pt x="64" y="163"/>
                  </a:lnTo>
                  <a:lnTo>
                    <a:pt x="66" y="163"/>
                  </a:lnTo>
                  <a:lnTo>
                    <a:pt x="66" y="164"/>
                  </a:lnTo>
                  <a:lnTo>
                    <a:pt x="67" y="164"/>
                  </a:lnTo>
                  <a:lnTo>
                    <a:pt x="67" y="166"/>
                  </a:lnTo>
                  <a:lnTo>
                    <a:pt x="69" y="166"/>
                  </a:lnTo>
                  <a:lnTo>
                    <a:pt x="69" y="168"/>
                  </a:lnTo>
                  <a:lnTo>
                    <a:pt x="70" y="168"/>
                  </a:lnTo>
                  <a:lnTo>
                    <a:pt x="72" y="169"/>
                  </a:lnTo>
                  <a:lnTo>
                    <a:pt x="74" y="169"/>
                  </a:lnTo>
                  <a:lnTo>
                    <a:pt x="74" y="171"/>
                  </a:lnTo>
                  <a:lnTo>
                    <a:pt x="76" y="172"/>
                  </a:lnTo>
                  <a:lnTo>
                    <a:pt x="77" y="173"/>
                  </a:lnTo>
                  <a:lnTo>
                    <a:pt x="78" y="173"/>
                  </a:lnTo>
                  <a:lnTo>
                    <a:pt x="80" y="173"/>
                  </a:lnTo>
                  <a:lnTo>
                    <a:pt x="81" y="173"/>
                  </a:lnTo>
                  <a:lnTo>
                    <a:pt x="83" y="172"/>
                  </a:lnTo>
                  <a:lnTo>
                    <a:pt x="83" y="171"/>
                  </a:lnTo>
                  <a:lnTo>
                    <a:pt x="85" y="169"/>
                  </a:lnTo>
                  <a:lnTo>
                    <a:pt x="84" y="171"/>
                  </a:lnTo>
                  <a:lnTo>
                    <a:pt x="84" y="172"/>
                  </a:lnTo>
                  <a:lnTo>
                    <a:pt x="84" y="174"/>
                  </a:lnTo>
                  <a:lnTo>
                    <a:pt x="86" y="174"/>
                  </a:lnTo>
                  <a:lnTo>
                    <a:pt x="86" y="176"/>
                  </a:lnTo>
                  <a:lnTo>
                    <a:pt x="86" y="177"/>
                  </a:lnTo>
                  <a:lnTo>
                    <a:pt x="88" y="177"/>
                  </a:lnTo>
                  <a:lnTo>
                    <a:pt x="88" y="178"/>
                  </a:lnTo>
                  <a:lnTo>
                    <a:pt x="89" y="178"/>
                  </a:lnTo>
                  <a:lnTo>
                    <a:pt x="91" y="178"/>
                  </a:lnTo>
                  <a:lnTo>
                    <a:pt x="91" y="179"/>
                  </a:lnTo>
                  <a:lnTo>
                    <a:pt x="92" y="179"/>
                  </a:lnTo>
                  <a:lnTo>
                    <a:pt x="93" y="178"/>
                  </a:lnTo>
                  <a:lnTo>
                    <a:pt x="95" y="177"/>
                  </a:lnTo>
                  <a:lnTo>
                    <a:pt x="96" y="177"/>
                  </a:lnTo>
                  <a:lnTo>
                    <a:pt x="98" y="176"/>
                  </a:lnTo>
                  <a:lnTo>
                    <a:pt x="100" y="174"/>
                  </a:lnTo>
                  <a:lnTo>
                    <a:pt x="102" y="173"/>
                  </a:lnTo>
                  <a:lnTo>
                    <a:pt x="103" y="171"/>
                  </a:lnTo>
                  <a:lnTo>
                    <a:pt x="104" y="169"/>
                  </a:lnTo>
                  <a:lnTo>
                    <a:pt x="104" y="170"/>
                  </a:lnTo>
                  <a:lnTo>
                    <a:pt x="104" y="172"/>
                  </a:lnTo>
                  <a:lnTo>
                    <a:pt x="104" y="174"/>
                  </a:lnTo>
                  <a:lnTo>
                    <a:pt x="104" y="176"/>
                  </a:lnTo>
                  <a:lnTo>
                    <a:pt x="104" y="177"/>
                  </a:lnTo>
                  <a:lnTo>
                    <a:pt x="104" y="178"/>
                  </a:lnTo>
                  <a:lnTo>
                    <a:pt x="104" y="180"/>
                  </a:lnTo>
                  <a:lnTo>
                    <a:pt x="104" y="182"/>
                  </a:lnTo>
                  <a:lnTo>
                    <a:pt x="104" y="183"/>
                  </a:lnTo>
                  <a:lnTo>
                    <a:pt x="104" y="185"/>
                  </a:lnTo>
                  <a:lnTo>
                    <a:pt x="104" y="187"/>
                  </a:lnTo>
                  <a:lnTo>
                    <a:pt x="104" y="188"/>
                  </a:lnTo>
                  <a:lnTo>
                    <a:pt x="104" y="189"/>
                  </a:lnTo>
                  <a:lnTo>
                    <a:pt x="102" y="190"/>
                  </a:lnTo>
                  <a:lnTo>
                    <a:pt x="101" y="190"/>
                  </a:lnTo>
                  <a:lnTo>
                    <a:pt x="99" y="190"/>
                  </a:lnTo>
                  <a:lnTo>
                    <a:pt x="97" y="190"/>
                  </a:lnTo>
                  <a:lnTo>
                    <a:pt x="96" y="190"/>
                  </a:lnTo>
                  <a:lnTo>
                    <a:pt x="94" y="190"/>
                  </a:lnTo>
                  <a:lnTo>
                    <a:pt x="92" y="190"/>
                  </a:lnTo>
                  <a:lnTo>
                    <a:pt x="91" y="190"/>
                  </a:lnTo>
                  <a:lnTo>
                    <a:pt x="89" y="190"/>
                  </a:lnTo>
                  <a:lnTo>
                    <a:pt x="89" y="189"/>
                  </a:lnTo>
                  <a:lnTo>
                    <a:pt x="88" y="189"/>
                  </a:lnTo>
                  <a:lnTo>
                    <a:pt x="88" y="188"/>
                  </a:lnTo>
                  <a:lnTo>
                    <a:pt x="87" y="188"/>
                  </a:lnTo>
                  <a:lnTo>
                    <a:pt x="87" y="186"/>
                  </a:lnTo>
                  <a:lnTo>
                    <a:pt x="87" y="184"/>
                  </a:lnTo>
                  <a:lnTo>
                    <a:pt x="85" y="184"/>
                  </a:lnTo>
                  <a:lnTo>
                    <a:pt x="85" y="183"/>
                  </a:lnTo>
                  <a:lnTo>
                    <a:pt x="85" y="181"/>
                  </a:lnTo>
                  <a:lnTo>
                    <a:pt x="85" y="180"/>
                  </a:lnTo>
                  <a:lnTo>
                    <a:pt x="85" y="179"/>
                  </a:lnTo>
                  <a:lnTo>
                    <a:pt x="83" y="180"/>
                  </a:lnTo>
                  <a:lnTo>
                    <a:pt x="81" y="180"/>
                  </a:lnTo>
                  <a:lnTo>
                    <a:pt x="80" y="180"/>
                  </a:lnTo>
                  <a:lnTo>
                    <a:pt x="78" y="182"/>
                  </a:lnTo>
                  <a:lnTo>
                    <a:pt x="76" y="184"/>
                  </a:lnTo>
                  <a:lnTo>
                    <a:pt x="74" y="186"/>
                  </a:lnTo>
                  <a:lnTo>
                    <a:pt x="73" y="188"/>
                  </a:lnTo>
                  <a:lnTo>
                    <a:pt x="71" y="189"/>
                  </a:lnTo>
                  <a:lnTo>
                    <a:pt x="70" y="189"/>
                  </a:lnTo>
                  <a:lnTo>
                    <a:pt x="68" y="189"/>
                  </a:lnTo>
                  <a:lnTo>
                    <a:pt x="67" y="189"/>
                  </a:lnTo>
                  <a:lnTo>
                    <a:pt x="65" y="189"/>
                  </a:lnTo>
                  <a:lnTo>
                    <a:pt x="63" y="188"/>
                  </a:lnTo>
                  <a:lnTo>
                    <a:pt x="60" y="188"/>
                  </a:lnTo>
                  <a:lnTo>
                    <a:pt x="58" y="188"/>
                  </a:lnTo>
                  <a:lnTo>
                    <a:pt x="57" y="188"/>
                  </a:lnTo>
                  <a:lnTo>
                    <a:pt x="55" y="187"/>
                  </a:lnTo>
                  <a:lnTo>
                    <a:pt x="51" y="187"/>
                  </a:lnTo>
                  <a:lnTo>
                    <a:pt x="50" y="187"/>
                  </a:lnTo>
                  <a:lnTo>
                    <a:pt x="46" y="187"/>
                  </a:lnTo>
                  <a:lnTo>
                    <a:pt x="45" y="185"/>
                  </a:lnTo>
                  <a:lnTo>
                    <a:pt x="43" y="185"/>
                  </a:lnTo>
                  <a:lnTo>
                    <a:pt x="41" y="185"/>
                  </a:lnTo>
                  <a:lnTo>
                    <a:pt x="40" y="185"/>
                  </a:lnTo>
                  <a:lnTo>
                    <a:pt x="40" y="183"/>
                  </a:lnTo>
                  <a:lnTo>
                    <a:pt x="39" y="185"/>
                  </a:lnTo>
                  <a:lnTo>
                    <a:pt x="39" y="187"/>
                  </a:lnTo>
                  <a:lnTo>
                    <a:pt x="37" y="189"/>
                  </a:lnTo>
                  <a:lnTo>
                    <a:pt x="37" y="191"/>
                  </a:lnTo>
                  <a:lnTo>
                    <a:pt x="35" y="195"/>
                  </a:lnTo>
                  <a:lnTo>
                    <a:pt x="34" y="198"/>
                  </a:lnTo>
                  <a:lnTo>
                    <a:pt x="32" y="202"/>
                  </a:lnTo>
                  <a:lnTo>
                    <a:pt x="32" y="205"/>
                  </a:lnTo>
                  <a:lnTo>
                    <a:pt x="30" y="208"/>
                  </a:lnTo>
                  <a:lnTo>
                    <a:pt x="28" y="212"/>
                  </a:lnTo>
                  <a:lnTo>
                    <a:pt x="26" y="215"/>
                  </a:lnTo>
                  <a:lnTo>
                    <a:pt x="26" y="219"/>
                  </a:lnTo>
                  <a:lnTo>
                    <a:pt x="24" y="222"/>
                  </a:lnTo>
                  <a:lnTo>
                    <a:pt x="24" y="224"/>
                  </a:lnTo>
                  <a:lnTo>
                    <a:pt x="24" y="226"/>
                  </a:lnTo>
                  <a:lnTo>
                    <a:pt x="24" y="227"/>
                  </a:lnTo>
                  <a:lnTo>
                    <a:pt x="25" y="227"/>
                  </a:lnTo>
                  <a:lnTo>
                    <a:pt x="27" y="229"/>
                  </a:lnTo>
                  <a:lnTo>
                    <a:pt x="29" y="229"/>
                  </a:lnTo>
                  <a:lnTo>
                    <a:pt x="30" y="231"/>
                  </a:lnTo>
                  <a:lnTo>
                    <a:pt x="34" y="231"/>
                  </a:lnTo>
                  <a:lnTo>
                    <a:pt x="35" y="231"/>
                  </a:lnTo>
                  <a:lnTo>
                    <a:pt x="39" y="231"/>
                  </a:lnTo>
                  <a:lnTo>
                    <a:pt x="41" y="232"/>
                  </a:lnTo>
                  <a:lnTo>
                    <a:pt x="43" y="232"/>
                  </a:lnTo>
                  <a:lnTo>
                    <a:pt x="45" y="232"/>
                  </a:lnTo>
                  <a:lnTo>
                    <a:pt x="49" y="232"/>
                  </a:lnTo>
                  <a:lnTo>
                    <a:pt x="51" y="232"/>
                  </a:lnTo>
                  <a:lnTo>
                    <a:pt x="53" y="232"/>
                  </a:lnTo>
                  <a:lnTo>
                    <a:pt x="55" y="232"/>
                  </a:lnTo>
                  <a:lnTo>
                    <a:pt x="57" y="230"/>
                  </a:lnTo>
                  <a:lnTo>
                    <a:pt x="55" y="232"/>
                  </a:lnTo>
                  <a:lnTo>
                    <a:pt x="55" y="233"/>
                  </a:lnTo>
                  <a:lnTo>
                    <a:pt x="55" y="235"/>
                  </a:lnTo>
                  <a:lnTo>
                    <a:pt x="55" y="237"/>
                  </a:lnTo>
                  <a:lnTo>
                    <a:pt x="56" y="239"/>
                  </a:lnTo>
                  <a:lnTo>
                    <a:pt x="56" y="241"/>
                  </a:lnTo>
                  <a:lnTo>
                    <a:pt x="57" y="241"/>
                  </a:lnTo>
                  <a:lnTo>
                    <a:pt x="57" y="243"/>
                  </a:lnTo>
                  <a:lnTo>
                    <a:pt x="58" y="244"/>
                  </a:lnTo>
                  <a:lnTo>
                    <a:pt x="58" y="246"/>
                  </a:lnTo>
                  <a:lnTo>
                    <a:pt x="59" y="247"/>
                  </a:lnTo>
                  <a:lnTo>
                    <a:pt x="59" y="249"/>
                  </a:lnTo>
                  <a:lnTo>
                    <a:pt x="61" y="250"/>
                  </a:lnTo>
                  <a:lnTo>
                    <a:pt x="61" y="252"/>
                  </a:lnTo>
                  <a:lnTo>
                    <a:pt x="62" y="252"/>
                  </a:lnTo>
                  <a:lnTo>
                    <a:pt x="62" y="254"/>
                  </a:lnTo>
                  <a:lnTo>
                    <a:pt x="63" y="256"/>
                  </a:lnTo>
                  <a:lnTo>
                    <a:pt x="63" y="258"/>
                  </a:lnTo>
                  <a:lnTo>
                    <a:pt x="65" y="259"/>
                  </a:lnTo>
                  <a:lnTo>
                    <a:pt x="65" y="261"/>
                  </a:lnTo>
                  <a:lnTo>
                    <a:pt x="67" y="263"/>
                  </a:lnTo>
                  <a:lnTo>
                    <a:pt x="69" y="265"/>
                  </a:lnTo>
                  <a:lnTo>
                    <a:pt x="70" y="266"/>
                  </a:lnTo>
                  <a:lnTo>
                    <a:pt x="70" y="270"/>
                  </a:lnTo>
                  <a:lnTo>
                    <a:pt x="72" y="271"/>
                  </a:lnTo>
                  <a:lnTo>
                    <a:pt x="73" y="273"/>
                  </a:lnTo>
                  <a:lnTo>
                    <a:pt x="75" y="275"/>
                  </a:lnTo>
                  <a:lnTo>
                    <a:pt x="75" y="277"/>
                  </a:lnTo>
                  <a:lnTo>
                    <a:pt x="77" y="278"/>
                  </a:lnTo>
                  <a:lnTo>
                    <a:pt x="77" y="280"/>
                  </a:lnTo>
                  <a:lnTo>
                    <a:pt x="79" y="281"/>
                  </a:lnTo>
                  <a:lnTo>
                    <a:pt x="79" y="284"/>
                  </a:lnTo>
                  <a:lnTo>
                    <a:pt x="79" y="286"/>
                  </a:lnTo>
                  <a:lnTo>
                    <a:pt x="79" y="287"/>
                  </a:lnTo>
                  <a:lnTo>
                    <a:pt x="80" y="289"/>
                  </a:lnTo>
                  <a:lnTo>
                    <a:pt x="80" y="292"/>
                  </a:lnTo>
                  <a:lnTo>
                    <a:pt x="82" y="294"/>
                  </a:lnTo>
                  <a:lnTo>
                    <a:pt x="82" y="296"/>
                  </a:lnTo>
                  <a:lnTo>
                    <a:pt x="84" y="297"/>
                  </a:lnTo>
                  <a:lnTo>
                    <a:pt x="84" y="301"/>
                  </a:lnTo>
                  <a:lnTo>
                    <a:pt x="84" y="303"/>
                  </a:lnTo>
                  <a:lnTo>
                    <a:pt x="84" y="305"/>
                  </a:lnTo>
                  <a:lnTo>
                    <a:pt x="86" y="306"/>
                  </a:lnTo>
                  <a:lnTo>
                    <a:pt x="86" y="308"/>
                  </a:lnTo>
                  <a:lnTo>
                    <a:pt x="86" y="310"/>
                  </a:lnTo>
                  <a:lnTo>
                    <a:pt x="86" y="312"/>
                  </a:lnTo>
                  <a:lnTo>
                    <a:pt x="86" y="313"/>
                  </a:lnTo>
                  <a:lnTo>
                    <a:pt x="86" y="315"/>
                  </a:lnTo>
                  <a:lnTo>
                    <a:pt x="86" y="316"/>
                  </a:lnTo>
                  <a:lnTo>
                    <a:pt x="86" y="318"/>
                  </a:lnTo>
                  <a:lnTo>
                    <a:pt x="86" y="320"/>
                  </a:lnTo>
                  <a:lnTo>
                    <a:pt x="86" y="322"/>
                  </a:lnTo>
                  <a:lnTo>
                    <a:pt x="86" y="324"/>
                  </a:lnTo>
                  <a:lnTo>
                    <a:pt x="88" y="324"/>
                  </a:lnTo>
                  <a:lnTo>
                    <a:pt x="88" y="325"/>
                  </a:lnTo>
                  <a:lnTo>
                    <a:pt x="90" y="327"/>
                  </a:lnTo>
                  <a:lnTo>
                    <a:pt x="91" y="328"/>
                  </a:lnTo>
                  <a:lnTo>
                    <a:pt x="92" y="328"/>
                  </a:lnTo>
                  <a:lnTo>
                    <a:pt x="93" y="330"/>
                  </a:lnTo>
                  <a:lnTo>
                    <a:pt x="94" y="330"/>
                  </a:lnTo>
                  <a:lnTo>
                    <a:pt x="96" y="330"/>
                  </a:lnTo>
                  <a:lnTo>
                    <a:pt x="98" y="330"/>
                  </a:lnTo>
                  <a:lnTo>
                    <a:pt x="104" y="330"/>
                  </a:lnTo>
                  <a:lnTo>
                    <a:pt x="109" y="329"/>
                  </a:lnTo>
                  <a:lnTo>
                    <a:pt x="114" y="329"/>
                  </a:lnTo>
                  <a:lnTo>
                    <a:pt x="120" y="327"/>
                  </a:lnTo>
                  <a:lnTo>
                    <a:pt x="126" y="327"/>
                  </a:lnTo>
                  <a:lnTo>
                    <a:pt x="131" y="326"/>
                  </a:lnTo>
                  <a:lnTo>
                    <a:pt x="136" y="326"/>
                  </a:lnTo>
                  <a:lnTo>
                    <a:pt x="142" y="324"/>
                  </a:lnTo>
                  <a:lnTo>
                    <a:pt x="145" y="324"/>
                  </a:lnTo>
                  <a:lnTo>
                    <a:pt x="150" y="324"/>
                  </a:lnTo>
                  <a:lnTo>
                    <a:pt x="154" y="324"/>
                  </a:lnTo>
                  <a:lnTo>
                    <a:pt x="160" y="322"/>
                  </a:lnTo>
                  <a:lnTo>
                    <a:pt x="163" y="322"/>
                  </a:lnTo>
                  <a:lnTo>
                    <a:pt x="167" y="322"/>
                  </a:lnTo>
                  <a:lnTo>
                    <a:pt x="171" y="322"/>
                  </a:lnTo>
                  <a:lnTo>
                    <a:pt x="176" y="321"/>
                  </a:lnTo>
                  <a:lnTo>
                    <a:pt x="177" y="321"/>
                  </a:lnTo>
                  <a:lnTo>
                    <a:pt x="179" y="321"/>
                  </a:lnTo>
                  <a:lnTo>
                    <a:pt x="181" y="321"/>
                  </a:lnTo>
                  <a:lnTo>
                    <a:pt x="184" y="321"/>
                  </a:lnTo>
                  <a:lnTo>
                    <a:pt x="185" y="321"/>
                  </a:lnTo>
                  <a:lnTo>
                    <a:pt x="188" y="321"/>
                  </a:lnTo>
                  <a:lnTo>
                    <a:pt x="190" y="321"/>
                  </a:lnTo>
                  <a:lnTo>
                    <a:pt x="194" y="320"/>
                  </a:lnTo>
                  <a:lnTo>
                    <a:pt x="196" y="320"/>
                  </a:lnTo>
                  <a:lnTo>
                    <a:pt x="197" y="320"/>
                  </a:lnTo>
                  <a:lnTo>
                    <a:pt x="199" y="320"/>
                  </a:lnTo>
                  <a:lnTo>
                    <a:pt x="201" y="319"/>
                  </a:lnTo>
                  <a:lnTo>
                    <a:pt x="203" y="319"/>
                  </a:lnTo>
                  <a:lnTo>
                    <a:pt x="204" y="318"/>
                  </a:lnTo>
                  <a:lnTo>
                    <a:pt x="228" y="318"/>
                  </a:lnTo>
                </a:path>
              </a:pathLst>
            </a:custGeom>
            <a:solidFill>
              <a:srgbClr val="F8F8F8"/>
            </a:solidFill>
            <a:ln w="18732">
              <a:solidFill>
                <a:srgbClr val="DDDDDD"/>
              </a:solidFill>
              <a:round/>
              <a:headEnd/>
              <a:tailEnd/>
            </a:ln>
          </p:spPr>
          <p:txBody>
            <a:bodyPr/>
            <a:lstStyle/>
            <a:p>
              <a:endParaRPr lang="it-IT"/>
            </a:p>
          </p:txBody>
        </p:sp>
        <p:sp>
          <p:nvSpPr>
            <p:cNvPr id="17501" name="Freeform 101"/>
            <p:cNvSpPr>
              <a:spLocks/>
            </p:cNvSpPr>
            <p:nvPr/>
          </p:nvSpPr>
          <p:spPr bwMode="auto">
            <a:xfrm>
              <a:off x="1398" y="1469"/>
              <a:ext cx="72" cy="98"/>
            </a:xfrm>
            <a:custGeom>
              <a:avLst/>
              <a:gdLst>
                <a:gd name="T0" fmla="*/ 0 w 36"/>
                <a:gd name="T1" fmla="*/ 0 h 103"/>
                <a:gd name="T2" fmla="*/ 0 w 36"/>
                <a:gd name="T3" fmla="*/ 1 h 103"/>
                <a:gd name="T4" fmla="*/ 0 w 36"/>
                <a:gd name="T5" fmla="*/ 1 h 103"/>
                <a:gd name="T6" fmla="*/ 8 w 36"/>
                <a:gd name="T7" fmla="*/ 3 h 103"/>
                <a:gd name="T8" fmla="*/ 24 w 36"/>
                <a:gd name="T9" fmla="*/ 3 h 103"/>
                <a:gd name="T10" fmla="*/ 32 w 36"/>
                <a:gd name="T11" fmla="*/ 5 h 103"/>
                <a:gd name="T12" fmla="*/ 48 w 36"/>
                <a:gd name="T13" fmla="*/ 6 h 103"/>
                <a:gd name="T14" fmla="*/ 56 w 36"/>
                <a:gd name="T15" fmla="*/ 8 h 103"/>
                <a:gd name="T16" fmla="*/ 72 w 36"/>
                <a:gd name="T17" fmla="*/ 8 h 103"/>
                <a:gd name="T18" fmla="*/ 88 w 36"/>
                <a:gd name="T19" fmla="*/ 10 h 103"/>
                <a:gd name="T20" fmla="*/ 96 w 36"/>
                <a:gd name="T21" fmla="*/ 10 h 103"/>
                <a:gd name="T22" fmla="*/ 112 w 36"/>
                <a:gd name="T23" fmla="*/ 10 h 103"/>
                <a:gd name="T24" fmla="*/ 128 w 36"/>
                <a:gd name="T25" fmla="*/ 11 h 103"/>
                <a:gd name="T26" fmla="*/ 136 w 36"/>
                <a:gd name="T27" fmla="*/ 13 h 103"/>
                <a:gd name="T28" fmla="*/ 152 w 36"/>
                <a:gd name="T29" fmla="*/ 14 h 103"/>
                <a:gd name="T30" fmla="*/ 152 w 36"/>
                <a:gd name="T31" fmla="*/ 16 h 103"/>
                <a:gd name="T32" fmla="*/ 168 w 36"/>
                <a:gd name="T33" fmla="*/ 16 h 103"/>
                <a:gd name="T34" fmla="*/ 176 w 36"/>
                <a:gd name="T35" fmla="*/ 22 h 103"/>
                <a:gd name="T36" fmla="*/ 184 w 36"/>
                <a:gd name="T37" fmla="*/ 26 h 103"/>
                <a:gd name="T38" fmla="*/ 200 w 36"/>
                <a:gd name="T39" fmla="*/ 30 h 103"/>
                <a:gd name="T40" fmla="*/ 216 w 36"/>
                <a:gd name="T41" fmla="*/ 35 h 103"/>
                <a:gd name="T42" fmla="*/ 216 w 36"/>
                <a:gd name="T43" fmla="*/ 42 h 103"/>
                <a:gd name="T44" fmla="*/ 224 w 36"/>
                <a:gd name="T45" fmla="*/ 47 h 103"/>
                <a:gd name="T46" fmla="*/ 240 w 36"/>
                <a:gd name="T47" fmla="*/ 53 h 103"/>
                <a:gd name="T48" fmla="*/ 248 w 36"/>
                <a:gd name="T49" fmla="*/ 59 h 103"/>
                <a:gd name="T50" fmla="*/ 248 w 36"/>
                <a:gd name="T51" fmla="*/ 66 h 103"/>
                <a:gd name="T52" fmla="*/ 256 w 36"/>
                <a:gd name="T53" fmla="*/ 70 h 103"/>
                <a:gd name="T54" fmla="*/ 256 w 36"/>
                <a:gd name="T55" fmla="*/ 76 h 103"/>
                <a:gd name="T56" fmla="*/ 272 w 36"/>
                <a:gd name="T57" fmla="*/ 80 h 103"/>
                <a:gd name="T58" fmla="*/ 272 w 36"/>
                <a:gd name="T59" fmla="*/ 84 h 103"/>
                <a:gd name="T60" fmla="*/ 272 w 36"/>
                <a:gd name="T61" fmla="*/ 86 h 103"/>
                <a:gd name="T62" fmla="*/ 272 w 36"/>
                <a:gd name="T63" fmla="*/ 88 h 103"/>
                <a:gd name="T64" fmla="*/ 280 w 36"/>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103"/>
                <a:gd name="T101" fmla="*/ 36 w 36"/>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103">
                  <a:moveTo>
                    <a:pt x="0" y="0"/>
                  </a:moveTo>
                  <a:lnTo>
                    <a:pt x="0" y="1"/>
                  </a:lnTo>
                  <a:lnTo>
                    <a:pt x="1" y="3"/>
                  </a:lnTo>
                  <a:lnTo>
                    <a:pt x="3" y="3"/>
                  </a:lnTo>
                  <a:lnTo>
                    <a:pt x="4" y="5"/>
                  </a:lnTo>
                  <a:lnTo>
                    <a:pt x="6" y="6"/>
                  </a:lnTo>
                  <a:lnTo>
                    <a:pt x="7" y="8"/>
                  </a:lnTo>
                  <a:lnTo>
                    <a:pt x="9" y="8"/>
                  </a:lnTo>
                  <a:lnTo>
                    <a:pt x="11" y="10"/>
                  </a:lnTo>
                  <a:lnTo>
                    <a:pt x="12" y="11"/>
                  </a:lnTo>
                  <a:lnTo>
                    <a:pt x="14" y="13"/>
                  </a:lnTo>
                  <a:lnTo>
                    <a:pt x="16" y="14"/>
                  </a:lnTo>
                  <a:lnTo>
                    <a:pt x="17" y="16"/>
                  </a:lnTo>
                  <a:lnTo>
                    <a:pt x="19" y="17"/>
                  </a:lnTo>
                  <a:lnTo>
                    <a:pt x="19" y="19"/>
                  </a:lnTo>
                  <a:lnTo>
                    <a:pt x="21" y="19"/>
                  </a:lnTo>
                  <a:lnTo>
                    <a:pt x="22" y="25"/>
                  </a:lnTo>
                  <a:lnTo>
                    <a:pt x="23" y="29"/>
                  </a:lnTo>
                  <a:lnTo>
                    <a:pt x="25" y="36"/>
                  </a:lnTo>
                  <a:lnTo>
                    <a:pt x="27" y="41"/>
                  </a:lnTo>
                  <a:lnTo>
                    <a:pt x="27" y="48"/>
                  </a:lnTo>
                  <a:lnTo>
                    <a:pt x="28" y="55"/>
                  </a:lnTo>
                  <a:lnTo>
                    <a:pt x="30" y="62"/>
                  </a:lnTo>
                  <a:lnTo>
                    <a:pt x="31" y="68"/>
                  </a:lnTo>
                  <a:lnTo>
                    <a:pt x="31" y="76"/>
                  </a:lnTo>
                  <a:lnTo>
                    <a:pt x="32" y="82"/>
                  </a:lnTo>
                  <a:lnTo>
                    <a:pt x="32" y="88"/>
                  </a:lnTo>
                  <a:lnTo>
                    <a:pt x="34" y="93"/>
                  </a:lnTo>
                  <a:lnTo>
                    <a:pt x="34" y="97"/>
                  </a:lnTo>
                  <a:lnTo>
                    <a:pt x="34" y="100"/>
                  </a:lnTo>
                  <a:lnTo>
                    <a:pt x="34" y="102"/>
                  </a:lnTo>
                  <a:lnTo>
                    <a:pt x="35" y="102"/>
                  </a:lnTo>
                </a:path>
              </a:pathLst>
            </a:custGeom>
            <a:solidFill>
              <a:srgbClr val="F8F8F8"/>
            </a:solidFill>
            <a:ln w="18732">
              <a:solidFill>
                <a:srgbClr val="DDDDDD"/>
              </a:solidFill>
              <a:round/>
              <a:headEnd/>
              <a:tailEnd/>
            </a:ln>
          </p:spPr>
          <p:txBody>
            <a:bodyPr/>
            <a:lstStyle/>
            <a:p>
              <a:endParaRPr lang="it-IT"/>
            </a:p>
          </p:txBody>
        </p:sp>
        <p:sp>
          <p:nvSpPr>
            <p:cNvPr id="17502" name="Freeform 102"/>
            <p:cNvSpPr>
              <a:spLocks/>
            </p:cNvSpPr>
            <p:nvPr/>
          </p:nvSpPr>
          <p:spPr bwMode="auto">
            <a:xfrm>
              <a:off x="1490" y="1469"/>
              <a:ext cx="74" cy="98"/>
            </a:xfrm>
            <a:custGeom>
              <a:avLst/>
              <a:gdLst>
                <a:gd name="T0" fmla="*/ 288 w 37"/>
                <a:gd name="T1" fmla="*/ 0 h 103"/>
                <a:gd name="T2" fmla="*/ 280 w 37"/>
                <a:gd name="T3" fmla="*/ 1 h 103"/>
                <a:gd name="T4" fmla="*/ 280 w 37"/>
                <a:gd name="T5" fmla="*/ 1 h 103"/>
                <a:gd name="T6" fmla="*/ 264 w 37"/>
                <a:gd name="T7" fmla="*/ 3 h 103"/>
                <a:gd name="T8" fmla="*/ 264 w 37"/>
                <a:gd name="T9" fmla="*/ 3 h 103"/>
                <a:gd name="T10" fmla="*/ 248 w 37"/>
                <a:gd name="T11" fmla="*/ 5 h 103"/>
                <a:gd name="T12" fmla="*/ 240 w 37"/>
                <a:gd name="T13" fmla="*/ 6 h 103"/>
                <a:gd name="T14" fmla="*/ 224 w 37"/>
                <a:gd name="T15" fmla="*/ 8 h 103"/>
                <a:gd name="T16" fmla="*/ 216 w 37"/>
                <a:gd name="T17" fmla="*/ 8 h 103"/>
                <a:gd name="T18" fmla="*/ 192 w 37"/>
                <a:gd name="T19" fmla="*/ 10 h 103"/>
                <a:gd name="T20" fmla="*/ 184 w 37"/>
                <a:gd name="T21" fmla="*/ 10 h 103"/>
                <a:gd name="T22" fmla="*/ 168 w 37"/>
                <a:gd name="T23" fmla="*/ 10 h 103"/>
                <a:gd name="T24" fmla="*/ 152 w 37"/>
                <a:gd name="T25" fmla="*/ 11 h 103"/>
                <a:gd name="T26" fmla="*/ 136 w 37"/>
                <a:gd name="T27" fmla="*/ 13 h 103"/>
                <a:gd name="T28" fmla="*/ 128 w 37"/>
                <a:gd name="T29" fmla="*/ 14 h 103"/>
                <a:gd name="T30" fmla="*/ 120 w 37"/>
                <a:gd name="T31" fmla="*/ 16 h 103"/>
                <a:gd name="T32" fmla="*/ 120 w 37"/>
                <a:gd name="T33" fmla="*/ 16 h 103"/>
                <a:gd name="T34" fmla="*/ 104 w 37"/>
                <a:gd name="T35" fmla="*/ 22 h 103"/>
                <a:gd name="T36" fmla="*/ 88 w 37"/>
                <a:gd name="T37" fmla="*/ 26 h 103"/>
                <a:gd name="T38" fmla="*/ 72 w 37"/>
                <a:gd name="T39" fmla="*/ 30 h 103"/>
                <a:gd name="T40" fmla="*/ 56 w 37"/>
                <a:gd name="T41" fmla="*/ 35 h 103"/>
                <a:gd name="T42" fmla="*/ 40 w 37"/>
                <a:gd name="T43" fmla="*/ 42 h 103"/>
                <a:gd name="T44" fmla="*/ 40 w 37"/>
                <a:gd name="T45" fmla="*/ 47 h 103"/>
                <a:gd name="T46" fmla="*/ 24 w 37"/>
                <a:gd name="T47" fmla="*/ 53 h 103"/>
                <a:gd name="T48" fmla="*/ 24 w 37"/>
                <a:gd name="T49" fmla="*/ 59 h 103"/>
                <a:gd name="T50" fmla="*/ 8 w 37"/>
                <a:gd name="T51" fmla="*/ 66 h 103"/>
                <a:gd name="T52" fmla="*/ 8 w 37"/>
                <a:gd name="T53" fmla="*/ 70 h 103"/>
                <a:gd name="T54" fmla="*/ 0 w 37"/>
                <a:gd name="T55" fmla="*/ 76 h 103"/>
                <a:gd name="T56" fmla="*/ 0 w 37"/>
                <a:gd name="T57" fmla="*/ 80 h 103"/>
                <a:gd name="T58" fmla="*/ 0 w 37"/>
                <a:gd name="T59" fmla="*/ 84 h 103"/>
                <a:gd name="T60" fmla="*/ 0 w 37"/>
                <a:gd name="T61" fmla="*/ 86 h 103"/>
                <a:gd name="T62" fmla="*/ 0 w 37"/>
                <a:gd name="T63" fmla="*/ 88 h 103"/>
                <a:gd name="T64" fmla="*/ 0 w 37"/>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103"/>
                <a:gd name="T101" fmla="*/ 37 w 37"/>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103">
                  <a:moveTo>
                    <a:pt x="36" y="0"/>
                  </a:moveTo>
                  <a:lnTo>
                    <a:pt x="35" y="1"/>
                  </a:lnTo>
                  <a:lnTo>
                    <a:pt x="33" y="3"/>
                  </a:lnTo>
                  <a:lnTo>
                    <a:pt x="31" y="5"/>
                  </a:lnTo>
                  <a:lnTo>
                    <a:pt x="30" y="6"/>
                  </a:lnTo>
                  <a:lnTo>
                    <a:pt x="28" y="8"/>
                  </a:lnTo>
                  <a:lnTo>
                    <a:pt x="27" y="8"/>
                  </a:lnTo>
                  <a:lnTo>
                    <a:pt x="24" y="10"/>
                  </a:lnTo>
                  <a:lnTo>
                    <a:pt x="23" y="11"/>
                  </a:lnTo>
                  <a:lnTo>
                    <a:pt x="21" y="13"/>
                  </a:lnTo>
                  <a:lnTo>
                    <a:pt x="19" y="14"/>
                  </a:lnTo>
                  <a:lnTo>
                    <a:pt x="17" y="16"/>
                  </a:lnTo>
                  <a:lnTo>
                    <a:pt x="16" y="17"/>
                  </a:lnTo>
                  <a:lnTo>
                    <a:pt x="15" y="19"/>
                  </a:lnTo>
                  <a:lnTo>
                    <a:pt x="13" y="25"/>
                  </a:lnTo>
                  <a:lnTo>
                    <a:pt x="11" y="29"/>
                  </a:lnTo>
                  <a:lnTo>
                    <a:pt x="9" y="36"/>
                  </a:lnTo>
                  <a:lnTo>
                    <a:pt x="7" y="41"/>
                  </a:lnTo>
                  <a:lnTo>
                    <a:pt x="5" y="48"/>
                  </a:lnTo>
                  <a:lnTo>
                    <a:pt x="5" y="55"/>
                  </a:lnTo>
                  <a:lnTo>
                    <a:pt x="3" y="62"/>
                  </a:lnTo>
                  <a:lnTo>
                    <a:pt x="3" y="68"/>
                  </a:lnTo>
                  <a:lnTo>
                    <a:pt x="1" y="76"/>
                  </a:lnTo>
                  <a:lnTo>
                    <a:pt x="1" y="82"/>
                  </a:lnTo>
                  <a:lnTo>
                    <a:pt x="0" y="88"/>
                  </a:lnTo>
                  <a:lnTo>
                    <a:pt x="0" y="93"/>
                  </a:lnTo>
                  <a:lnTo>
                    <a:pt x="0" y="97"/>
                  </a:lnTo>
                  <a:lnTo>
                    <a:pt x="0" y="100"/>
                  </a:lnTo>
                  <a:lnTo>
                    <a:pt x="0" y="102"/>
                  </a:lnTo>
                </a:path>
              </a:pathLst>
            </a:custGeom>
            <a:solidFill>
              <a:srgbClr val="F8F8F8"/>
            </a:solidFill>
            <a:ln w="18732">
              <a:solidFill>
                <a:srgbClr val="DDDDDD"/>
              </a:solidFill>
              <a:round/>
              <a:headEnd/>
              <a:tailEnd/>
            </a:ln>
          </p:spPr>
          <p:txBody>
            <a:bodyPr/>
            <a:lstStyle/>
            <a:p>
              <a:endParaRPr lang="it-IT"/>
            </a:p>
          </p:txBody>
        </p:sp>
        <p:sp>
          <p:nvSpPr>
            <p:cNvPr id="17503" name="Freeform 103"/>
            <p:cNvSpPr>
              <a:spLocks/>
            </p:cNvSpPr>
            <p:nvPr/>
          </p:nvSpPr>
          <p:spPr bwMode="auto">
            <a:xfrm>
              <a:off x="1452" y="1468"/>
              <a:ext cx="69" cy="100"/>
            </a:xfrm>
            <a:custGeom>
              <a:avLst/>
              <a:gdLst>
                <a:gd name="T0" fmla="*/ 0 w 36"/>
                <a:gd name="T1" fmla="*/ 5 h 106"/>
                <a:gd name="T2" fmla="*/ 0 w 36"/>
                <a:gd name="T3" fmla="*/ 7 h 106"/>
                <a:gd name="T4" fmla="*/ 8 w 36"/>
                <a:gd name="T5" fmla="*/ 8 h 106"/>
                <a:gd name="T6" fmla="*/ 23 w 36"/>
                <a:gd name="T7" fmla="*/ 10 h 106"/>
                <a:gd name="T8" fmla="*/ 36 w 36"/>
                <a:gd name="T9" fmla="*/ 13 h 106"/>
                <a:gd name="T10" fmla="*/ 40 w 36"/>
                <a:gd name="T11" fmla="*/ 17 h 106"/>
                <a:gd name="T12" fmla="*/ 56 w 36"/>
                <a:gd name="T13" fmla="*/ 21 h 106"/>
                <a:gd name="T14" fmla="*/ 63 w 36"/>
                <a:gd name="T15" fmla="*/ 23 h 106"/>
                <a:gd name="T16" fmla="*/ 77 w 36"/>
                <a:gd name="T17" fmla="*/ 26 h 106"/>
                <a:gd name="T18" fmla="*/ 77 w 36"/>
                <a:gd name="T19" fmla="*/ 36 h 106"/>
                <a:gd name="T20" fmla="*/ 84 w 36"/>
                <a:gd name="T21" fmla="*/ 44 h 106"/>
                <a:gd name="T22" fmla="*/ 84 w 36"/>
                <a:gd name="T23" fmla="*/ 54 h 106"/>
                <a:gd name="T24" fmla="*/ 77 w 36"/>
                <a:gd name="T25" fmla="*/ 64 h 106"/>
                <a:gd name="T26" fmla="*/ 77 w 36"/>
                <a:gd name="T27" fmla="*/ 73 h 106"/>
                <a:gd name="T28" fmla="*/ 77 w 36"/>
                <a:gd name="T29" fmla="*/ 81 h 106"/>
                <a:gd name="T30" fmla="*/ 77 w 36"/>
                <a:gd name="T31" fmla="*/ 86 h 106"/>
                <a:gd name="T32" fmla="*/ 77 w 36"/>
                <a:gd name="T33" fmla="*/ 87 h 106"/>
                <a:gd name="T34" fmla="*/ 77 w 36"/>
                <a:gd name="T35" fmla="*/ 87 h 106"/>
                <a:gd name="T36" fmla="*/ 84 w 36"/>
                <a:gd name="T37" fmla="*/ 87 h 106"/>
                <a:gd name="T38" fmla="*/ 84 w 36"/>
                <a:gd name="T39" fmla="*/ 87 h 106"/>
                <a:gd name="T40" fmla="*/ 100 w 36"/>
                <a:gd name="T41" fmla="*/ 88 h 106"/>
                <a:gd name="T42" fmla="*/ 100 w 36"/>
                <a:gd name="T43" fmla="*/ 88 h 106"/>
                <a:gd name="T44" fmla="*/ 107 w 36"/>
                <a:gd name="T45" fmla="*/ 88 h 106"/>
                <a:gd name="T46" fmla="*/ 107 w 36"/>
                <a:gd name="T47" fmla="*/ 88 h 106"/>
                <a:gd name="T48" fmla="*/ 113 w 36"/>
                <a:gd name="T49" fmla="*/ 88 h 106"/>
                <a:gd name="T50" fmla="*/ 113 w 36"/>
                <a:gd name="T51" fmla="*/ 85 h 106"/>
                <a:gd name="T52" fmla="*/ 113 w 36"/>
                <a:gd name="T53" fmla="*/ 79 h 106"/>
                <a:gd name="T54" fmla="*/ 113 w 36"/>
                <a:gd name="T55" fmla="*/ 72 h 106"/>
                <a:gd name="T56" fmla="*/ 113 w 36"/>
                <a:gd name="T57" fmla="*/ 66 h 106"/>
                <a:gd name="T58" fmla="*/ 113 w 36"/>
                <a:gd name="T59" fmla="*/ 58 h 106"/>
                <a:gd name="T60" fmla="*/ 121 w 36"/>
                <a:gd name="T61" fmla="*/ 51 h 106"/>
                <a:gd name="T62" fmla="*/ 121 w 36"/>
                <a:gd name="T63" fmla="*/ 43 h 106"/>
                <a:gd name="T64" fmla="*/ 132 w 36"/>
                <a:gd name="T65" fmla="*/ 40 h 106"/>
                <a:gd name="T66" fmla="*/ 132 w 36"/>
                <a:gd name="T67" fmla="*/ 38 h 106"/>
                <a:gd name="T68" fmla="*/ 132 w 36"/>
                <a:gd name="T69" fmla="*/ 34 h 106"/>
                <a:gd name="T70" fmla="*/ 132 w 36"/>
                <a:gd name="T71" fmla="*/ 28 h 106"/>
                <a:gd name="T72" fmla="*/ 132 w 36"/>
                <a:gd name="T73" fmla="*/ 24 h 106"/>
                <a:gd name="T74" fmla="*/ 132 w 36"/>
                <a:gd name="T75" fmla="*/ 21 h 106"/>
                <a:gd name="T76" fmla="*/ 148 w 36"/>
                <a:gd name="T77" fmla="*/ 15 h 106"/>
                <a:gd name="T78" fmla="*/ 155 w 36"/>
                <a:gd name="T79" fmla="*/ 11 h 106"/>
                <a:gd name="T80" fmla="*/ 161 w 36"/>
                <a:gd name="T81" fmla="*/ 8 h 106"/>
                <a:gd name="T82" fmla="*/ 161 w 36"/>
                <a:gd name="T83" fmla="*/ 8 h 106"/>
                <a:gd name="T84" fmla="*/ 176 w 36"/>
                <a:gd name="T85" fmla="*/ 8 h 106"/>
                <a:gd name="T86" fmla="*/ 199 w 36"/>
                <a:gd name="T87" fmla="*/ 6 h 106"/>
                <a:gd name="T88" fmla="*/ 209 w 36"/>
                <a:gd name="T89" fmla="*/ 5 h 106"/>
                <a:gd name="T90" fmla="*/ 217 w 36"/>
                <a:gd name="T91" fmla="*/ 4 h 106"/>
                <a:gd name="T92" fmla="*/ 232 w 36"/>
                <a:gd name="T93" fmla="*/ 2 h 106"/>
                <a:gd name="T94" fmla="*/ 240 w 36"/>
                <a:gd name="T95" fmla="*/ 1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106"/>
                <a:gd name="T146" fmla="*/ 36 w 36"/>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106">
                  <a:moveTo>
                    <a:pt x="0" y="4"/>
                  </a:moveTo>
                  <a:lnTo>
                    <a:pt x="0" y="5"/>
                  </a:lnTo>
                  <a:lnTo>
                    <a:pt x="0" y="7"/>
                  </a:lnTo>
                  <a:lnTo>
                    <a:pt x="1" y="8"/>
                  </a:lnTo>
                  <a:lnTo>
                    <a:pt x="1" y="9"/>
                  </a:lnTo>
                  <a:lnTo>
                    <a:pt x="3" y="11"/>
                  </a:lnTo>
                  <a:lnTo>
                    <a:pt x="3" y="13"/>
                  </a:lnTo>
                  <a:lnTo>
                    <a:pt x="5" y="14"/>
                  </a:lnTo>
                  <a:lnTo>
                    <a:pt x="5" y="16"/>
                  </a:lnTo>
                  <a:lnTo>
                    <a:pt x="6" y="18"/>
                  </a:lnTo>
                  <a:lnTo>
                    <a:pt x="6" y="20"/>
                  </a:lnTo>
                  <a:lnTo>
                    <a:pt x="8" y="22"/>
                  </a:lnTo>
                  <a:lnTo>
                    <a:pt x="8" y="24"/>
                  </a:lnTo>
                  <a:lnTo>
                    <a:pt x="9" y="25"/>
                  </a:lnTo>
                  <a:lnTo>
                    <a:pt x="9" y="27"/>
                  </a:lnTo>
                  <a:lnTo>
                    <a:pt x="11" y="28"/>
                  </a:lnTo>
                  <a:lnTo>
                    <a:pt x="11" y="32"/>
                  </a:lnTo>
                  <a:lnTo>
                    <a:pt x="11" y="36"/>
                  </a:lnTo>
                  <a:lnTo>
                    <a:pt x="11" y="42"/>
                  </a:lnTo>
                  <a:lnTo>
                    <a:pt x="12" y="47"/>
                  </a:lnTo>
                  <a:lnTo>
                    <a:pt x="12" y="53"/>
                  </a:lnTo>
                  <a:lnTo>
                    <a:pt x="12" y="59"/>
                  </a:lnTo>
                  <a:lnTo>
                    <a:pt x="12" y="64"/>
                  </a:lnTo>
                  <a:lnTo>
                    <a:pt x="12" y="70"/>
                  </a:lnTo>
                  <a:lnTo>
                    <a:pt x="11" y="76"/>
                  </a:lnTo>
                  <a:lnTo>
                    <a:pt x="11" y="82"/>
                  </a:lnTo>
                  <a:lnTo>
                    <a:pt x="11" y="87"/>
                  </a:lnTo>
                  <a:lnTo>
                    <a:pt x="11" y="91"/>
                  </a:lnTo>
                  <a:lnTo>
                    <a:pt x="11" y="96"/>
                  </a:lnTo>
                  <a:lnTo>
                    <a:pt x="11" y="99"/>
                  </a:lnTo>
                  <a:lnTo>
                    <a:pt x="11" y="102"/>
                  </a:lnTo>
                  <a:lnTo>
                    <a:pt x="11" y="103"/>
                  </a:lnTo>
                  <a:lnTo>
                    <a:pt x="11" y="104"/>
                  </a:lnTo>
                  <a:lnTo>
                    <a:pt x="12" y="104"/>
                  </a:lnTo>
                  <a:lnTo>
                    <a:pt x="14" y="104"/>
                  </a:lnTo>
                  <a:lnTo>
                    <a:pt x="14" y="105"/>
                  </a:lnTo>
                  <a:lnTo>
                    <a:pt x="15" y="105"/>
                  </a:lnTo>
                  <a:lnTo>
                    <a:pt x="16" y="105"/>
                  </a:lnTo>
                  <a:lnTo>
                    <a:pt x="16" y="103"/>
                  </a:lnTo>
                  <a:lnTo>
                    <a:pt x="16" y="101"/>
                  </a:lnTo>
                  <a:lnTo>
                    <a:pt x="16" y="97"/>
                  </a:lnTo>
                  <a:lnTo>
                    <a:pt x="16" y="94"/>
                  </a:lnTo>
                  <a:lnTo>
                    <a:pt x="16" y="90"/>
                  </a:lnTo>
                  <a:lnTo>
                    <a:pt x="16" y="86"/>
                  </a:lnTo>
                  <a:lnTo>
                    <a:pt x="16" y="81"/>
                  </a:lnTo>
                  <a:lnTo>
                    <a:pt x="16" y="78"/>
                  </a:lnTo>
                  <a:lnTo>
                    <a:pt x="16" y="73"/>
                  </a:lnTo>
                  <a:lnTo>
                    <a:pt x="16" y="69"/>
                  </a:lnTo>
                  <a:lnTo>
                    <a:pt x="17" y="64"/>
                  </a:lnTo>
                  <a:lnTo>
                    <a:pt x="17" y="60"/>
                  </a:lnTo>
                  <a:lnTo>
                    <a:pt x="17" y="56"/>
                  </a:lnTo>
                  <a:lnTo>
                    <a:pt x="17" y="52"/>
                  </a:lnTo>
                  <a:lnTo>
                    <a:pt x="19" y="49"/>
                  </a:lnTo>
                  <a:lnTo>
                    <a:pt x="19" y="48"/>
                  </a:lnTo>
                  <a:lnTo>
                    <a:pt x="19" y="46"/>
                  </a:lnTo>
                  <a:lnTo>
                    <a:pt x="19" y="44"/>
                  </a:lnTo>
                  <a:lnTo>
                    <a:pt x="19" y="41"/>
                  </a:lnTo>
                  <a:lnTo>
                    <a:pt x="19" y="40"/>
                  </a:lnTo>
                  <a:lnTo>
                    <a:pt x="19" y="36"/>
                  </a:lnTo>
                  <a:lnTo>
                    <a:pt x="19" y="34"/>
                  </a:lnTo>
                  <a:lnTo>
                    <a:pt x="19" y="30"/>
                  </a:lnTo>
                  <a:lnTo>
                    <a:pt x="19" y="29"/>
                  </a:lnTo>
                  <a:lnTo>
                    <a:pt x="19" y="25"/>
                  </a:lnTo>
                  <a:lnTo>
                    <a:pt x="19" y="24"/>
                  </a:lnTo>
                  <a:lnTo>
                    <a:pt x="21" y="20"/>
                  </a:lnTo>
                  <a:lnTo>
                    <a:pt x="21" y="18"/>
                  </a:lnTo>
                  <a:lnTo>
                    <a:pt x="22" y="16"/>
                  </a:lnTo>
                  <a:lnTo>
                    <a:pt x="22" y="14"/>
                  </a:lnTo>
                  <a:lnTo>
                    <a:pt x="23" y="11"/>
                  </a:lnTo>
                  <a:lnTo>
                    <a:pt x="23" y="10"/>
                  </a:lnTo>
                  <a:lnTo>
                    <a:pt x="25" y="8"/>
                  </a:lnTo>
                  <a:lnTo>
                    <a:pt x="27" y="6"/>
                  </a:lnTo>
                  <a:lnTo>
                    <a:pt x="28" y="6"/>
                  </a:lnTo>
                  <a:lnTo>
                    <a:pt x="30" y="5"/>
                  </a:lnTo>
                  <a:lnTo>
                    <a:pt x="31" y="4"/>
                  </a:lnTo>
                  <a:lnTo>
                    <a:pt x="33" y="2"/>
                  </a:lnTo>
                  <a:lnTo>
                    <a:pt x="34" y="1"/>
                  </a:lnTo>
                  <a:lnTo>
                    <a:pt x="35" y="0"/>
                  </a:lnTo>
                </a:path>
              </a:pathLst>
            </a:custGeom>
            <a:solidFill>
              <a:srgbClr val="F8F8F8"/>
            </a:solidFill>
            <a:ln w="6350">
              <a:solidFill>
                <a:srgbClr val="DDDDDD"/>
              </a:solidFill>
              <a:round/>
              <a:headEnd/>
              <a:tailEnd/>
            </a:ln>
          </p:spPr>
          <p:txBody>
            <a:bodyPr/>
            <a:lstStyle/>
            <a:p>
              <a:endParaRPr lang="it-IT"/>
            </a:p>
          </p:txBody>
        </p:sp>
        <p:sp>
          <p:nvSpPr>
            <p:cNvPr id="17504" name="AutoShape 104"/>
            <p:cNvSpPr>
              <a:spLocks noChangeArrowheads="1"/>
            </p:cNvSpPr>
            <p:nvPr/>
          </p:nvSpPr>
          <p:spPr bwMode="auto">
            <a:xfrm flipV="1">
              <a:off x="1043" y="1302"/>
              <a:ext cx="867" cy="17"/>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7505" name="AutoShape 105"/>
            <p:cNvSpPr>
              <a:spLocks noChangeArrowheads="1"/>
            </p:cNvSpPr>
            <p:nvPr/>
          </p:nvSpPr>
          <p:spPr bwMode="auto">
            <a:xfrm flipV="1">
              <a:off x="1083" y="1293"/>
              <a:ext cx="788" cy="9"/>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7506" name="Oval 106"/>
            <p:cNvSpPr>
              <a:spLocks noChangeArrowheads="1"/>
            </p:cNvSpPr>
            <p:nvPr/>
          </p:nvSpPr>
          <p:spPr bwMode="auto">
            <a:xfrm>
              <a:off x="1316" y="1473"/>
              <a:ext cx="40"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7507" name="Oval 107"/>
            <p:cNvSpPr>
              <a:spLocks noChangeArrowheads="1"/>
            </p:cNvSpPr>
            <p:nvPr/>
          </p:nvSpPr>
          <p:spPr bwMode="auto">
            <a:xfrm>
              <a:off x="1602" y="1475"/>
              <a:ext cx="41"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7508" name="Freeform 108"/>
            <p:cNvSpPr>
              <a:spLocks/>
            </p:cNvSpPr>
            <p:nvPr/>
          </p:nvSpPr>
          <p:spPr bwMode="auto">
            <a:xfrm>
              <a:off x="1247" y="1320"/>
              <a:ext cx="63" cy="35"/>
            </a:xfrm>
            <a:custGeom>
              <a:avLst/>
              <a:gdLst>
                <a:gd name="T0" fmla="*/ 8 w 32"/>
                <a:gd name="T1" fmla="*/ 0 h 38"/>
                <a:gd name="T2" fmla="*/ 8 w 32"/>
                <a:gd name="T3" fmla="*/ 0 h 38"/>
                <a:gd name="T4" fmla="*/ 24 w 32"/>
                <a:gd name="T5" fmla="*/ 0 h 38"/>
                <a:gd name="T6" fmla="*/ 47 w 32"/>
                <a:gd name="T7" fmla="*/ 0 h 38"/>
                <a:gd name="T8" fmla="*/ 63 w 32"/>
                <a:gd name="T9" fmla="*/ 0 h 38"/>
                <a:gd name="T10" fmla="*/ 93 w 32"/>
                <a:gd name="T11" fmla="*/ 0 h 38"/>
                <a:gd name="T12" fmla="*/ 108 w 32"/>
                <a:gd name="T13" fmla="*/ 0 h 38"/>
                <a:gd name="T14" fmla="*/ 116 w 32"/>
                <a:gd name="T15" fmla="*/ 0 h 38"/>
                <a:gd name="T16" fmla="*/ 124 w 32"/>
                <a:gd name="T17" fmla="*/ 2 h 38"/>
                <a:gd name="T18" fmla="*/ 124 w 32"/>
                <a:gd name="T19" fmla="*/ 3 h 38"/>
                <a:gd name="T20" fmla="*/ 136 w 32"/>
                <a:gd name="T21" fmla="*/ 5 h 38"/>
                <a:gd name="T22" fmla="*/ 167 w 32"/>
                <a:gd name="T23" fmla="*/ 6 h 38"/>
                <a:gd name="T24" fmla="*/ 183 w 32"/>
                <a:gd name="T25" fmla="*/ 8 h 38"/>
                <a:gd name="T26" fmla="*/ 205 w 32"/>
                <a:gd name="T27" fmla="*/ 12 h 38"/>
                <a:gd name="T28" fmla="*/ 221 w 32"/>
                <a:gd name="T29" fmla="*/ 15 h 38"/>
                <a:gd name="T30" fmla="*/ 228 w 32"/>
                <a:gd name="T31" fmla="*/ 15 h 38"/>
                <a:gd name="T32" fmla="*/ 228 w 32"/>
                <a:gd name="T33" fmla="*/ 15 h 38"/>
                <a:gd name="T34" fmla="*/ 228 w 32"/>
                <a:gd name="T35" fmla="*/ 17 h 38"/>
                <a:gd name="T36" fmla="*/ 213 w 32"/>
                <a:gd name="T37" fmla="*/ 18 h 38"/>
                <a:gd name="T38" fmla="*/ 197 w 32"/>
                <a:gd name="T39" fmla="*/ 21 h 38"/>
                <a:gd name="T40" fmla="*/ 183 w 32"/>
                <a:gd name="T41" fmla="*/ 24 h 38"/>
                <a:gd name="T42" fmla="*/ 167 w 32"/>
                <a:gd name="T43" fmla="*/ 27 h 38"/>
                <a:gd name="T44" fmla="*/ 159 w 32"/>
                <a:gd name="T45" fmla="*/ 29 h 38"/>
                <a:gd name="T46" fmla="*/ 159 w 32"/>
                <a:gd name="T47" fmla="*/ 29 h 38"/>
                <a:gd name="T48" fmla="*/ 144 w 32"/>
                <a:gd name="T49" fmla="*/ 29 h 38"/>
                <a:gd name="T50" fmla="*/ 136 w 32"/>
                <a:gd name="T51" fmla="*/ 27 h 38"/>
                <a:gd name="T52" fmla="*/ 124 w 32"/>
                <a:gd name="T53" fmla="*/ 26 h 38"/>
                <a:gd name="T54" fmla="*/ 108 w 32"/>
                <a:gd name="T55" fmla="*/ 23 h 38"/>
                <a:gd name="T56" fmla="*/ 93 w 32"/>
                <a:gd name="T57" fmla="*/ 20 h 38"/>
                <a:gd name="T58" fmla="*/ 63 w 32"/>
                <a:gd name="T59" fmla="*/ 18 h 38"/>
                <a:gd name="T60" fmla="*/ 47 w 32"/>
                <a:gd name="T61" fmla="*/ 16 h 38"/>
                <a:gd name="T62" fmla="*/ 47 w 32"/>
                <a:gd name="T63" fmla="*/ 15 h 38"/>
                <a:gd name="T64" fmla="*/ 39 w 32"/>
                <a:gd name="T65" fmla="*/ 14 h 38"/>
                <a:gd name="T66" fmla="*/ 32 w 32"/>
                <a:gd name="T67" fmla="*/ 13 h 38"/>
                <a:gd name="T68" fmla="*/ 16 w 32"/>
                <a:gd name="T69" fmla="*/ 11 h 38"/>
                <a:gd name="T70" fmla="*/ 16 w 32"/>
                <a:gd name="T71" fmla="*/ 8 h 38"/>
                <a:gd name="T72" fmla="*/ 0 w 32"/>
                <a:gd name="T73" fmla="*/ 7 h 38"/>
                <a:gd name="T74" fmla="*/ 0 w 32"/>
                <a:gd name="T75" fmla="*/ 6 h 38"/>
                <a:gd name="T76" fmla="*/ 0 w 32"/>
                <a:gd name="T77" fmla="*/ 5 h 38"/>
                <a:gd name="T78" fmla="*/ 0 w 32"/>
                <a:gd name="T79" fmla="*/ 2 h 38"/>
                <a:gd name="T80" fmla="*/ 8 w 32"/>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
                <a:gd name="T124" fmla="*/ 0 h 38"/>
                <a:gd name="T125" fmla="*/ 32 w 32"/>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 h="38">
                  <a:moveTo>
                    <a:pt x="1" y="0"/>
                  </a:moveTo>
                  <a:lnTo>
                    <a:pt x="1" y="0"/>
                  </a:lnTo>
                  <a:lnTo>
                    <a:pt x="3" y="0"/>
                  </a:lnTo>
                  <a:lnTo>
                    <a:pt x="5" y="0"/>
                  </a:lnTo>
                  <a:lnTo>
                    <a:pt x="6" y="0"/>
                  </a:lnTo>
                  <a:lnTo>
                    <a:pt x="8" y="0"/>
                  </a:lnTo>
                  <a:lnTo>
                    <a:pt x="10" y="0"/>
                  </a:lnTo>
                  <a:lnTo>
                    <a:pt x="12" y="0"/>
                  </a:lnTo>
                  <a:lnTo>
                    <a:pt x="14" y="0"/>
                  </a:lnTo>
                  <a:lnTo>
                    <a:pt x="15" y="0"/>
                  </a:lnTo>
                  <a:lnTo>
                    <a:pt x="16" y="0"/>
                  </a:lnTo>
                  <a:lnTo>
                    <a:pt x="16" y="2"/>
                  </a:lnTo>
                  <a:lnTo>
                    <a:pt x="16" y="3"/>
                  </a:lnTo>
                  <a:lnTo>
                    <a:pt x="18" y="3"/>
                  </a:lnTo>
                  <a:lnTo>
                    <a:pt x="18" y="5"/>
                  </a:lnTo>
                  <a:lnTo>
                    <a:pt x="20" y="7"/>
                  </a:lnTo>
                  <a:lnTo>
                    <a:pt x="22" y="9"/>
                  </a:lnTo>
                  <a:lnTo>
                    <a:pt x="24" y="10"/>
                  </a:lnTo>
                  <a:lnTo>
                    <a:pt x="24" y="11"/>
                  </a:lnTo>
                  <a:lnTo>
                    <a:pt x="25" y="13"/>
                  </a:lnTo>
                  <a:lnTo>
                    <a:pt x="27" y="15"/>
                  </a:lnTo>
                  <a:lnTo>
                    <a:pt x="29" y="16"/>
                  </a:lnTo>
                  <a:lnTo>
                    <a:pt x="29" y="18"/>
                  </a:lnTo>
                  <a:lnTo>
                    <a:pt x="30" y="18"/>
                  </a:lnTo>
                  <a:lnTo>
                    <a:pt x="31" y="17"/>
                  </a:lnTo>
                  <a:lnTo>
                    <a:pt x="30" y="18"/>
                  </a:lnTo>
                  <a:lnTo>
                    <a:pt x="30" y="19"/>
                  </a:lnTo>
                  <a:lnTo>
                    <a:pt x="30" y="21"/>
                  </a:lnTo>
                  <a:lnTo>
                    <a:pt x="28" y="23"/>
                  </a:lnTo>
                  <a:lnTo>
                    <a:pt x="28" y="25"/>
                  </a:lnTo>
                  <a:lnTo>
                    <a:pt x="26" y="27"/>
                  </a:lnTo>
                  <a:lnTo>
                    <a:pt x="26" y="28"/>
                  </a:lnTo>
                  <a:lnTo>
                    <a:pt x="24" y="30"/>
                  </a:lnTo>
                  <a:lnTo>
                    <a:pt x="24" y="32"/>
                  </a:lnTo>
                  <a:lnTo>
                    <a:pt x="22" y="34"/>
                  </a:lnTo>
                  <a:lnTo>
                    <a:pt x="22" y="35"/>
                  </a:lnTo>
                  <a:lnTo>
                    <a:pt x="21" y="37"/>
                  </a:lnTo>
                  <a:lnTo>
                    <a:pt x="19" y="37"/>
                  </a:lnTo>
                  <a:lnTo>
                    <a:pt x="19" y="36"/>
                  </a:lnTo>
                  <a:lnTo>
                    <a:pt x="18" y="35"/>
                  </a:lnTo>
                  <a:lnTo>
                    <a:pt x="18" y="34"/>
                  </a:lnTo>
                  <a:lnTo>
                    <a:pt x="16" y="33"/>
                  </a:lnTo>
                  <a:lnTo>
                    <a:pt x="15" y="31"/>
                  </a:lnTo>
                  <a:lnTo>
                    <a:pt x="14" y="29"/>
                  </a:lnTo>
                  <a:lnTo>
                    <a:pt x="14" y="27"/>
                  </a:lnTo>
                  <a:lnTo>
                    <a:pt x="12" y="26"/>
                  </a:lnTo>
                  <a:lnTo>
                    <a:pt x="10" y="24"/>
                  </a:lnTo>
                  <a:lnTo>
                    <a:pt x="8" y="23"/>
                  </a:lnTo>
                  <a:lnTo>
                    <a:pt x="8" y="21"/>
                  </a:lnTo>
                  <a:lnTo>
                    <a:pt x="6" y="20"/>
                  </a:lnTo>
                  <a:lnTo>
                    <a:pt x="6" y="18"/>
                  </a:lnTo>
                  <a:lnTo>
                    <a:pt x="6" y="17"/>
                  </a:lnTo>
                  <a:lnTo>
                    <a:pt x="5" y="17"/>
                  </a:lnTo>
                  <a:lnTo>
                    <a:pt x="5" y="16"/>
                  </a:lnTo>
                  <a:lnTo>
                    <a:pt x="4" y="16"/>
                  </a:lnTo>
                  <a:lnTo>
                    <a:pt x="4" y="14"/>
                  </a:lnTo>
                  <a:lnTo>
                    <a:pt x="2" y="14"/>
                  </a:lnTo>
                  <a:lnTo>
                    <a:pt x="2" y="12"/>
                  </a:lnTo>
                  <a:lnTo>
                    <a:pt x="2" y="11"/>
                  </a:lnTo>
                  <a:lnTo>
                    <a:pt x="2" y="10"/>
                  </a:lnTo>
                  <a:lnTo>
                    <a:pt x="0" y="10"/>
                  </a:lnTo>
                  <a:lnTo>
                    <a:pt x="0" y="8"/>
                  </a:lnTo>
                  <a:lnTo>
                    <a:pt x="0" y="7"/>
                  </a:lnTo>
                  <a:lnTo>
                    <a:pt x="0" y="5"/>
                  </a:lnTo>
                  <a:lnTo>
                    <a:pt x="0" y="3"/>
                  </a:lnTo>
                  <a:lnTo>
                    <a:pt x="0" y="2"/>
                  </a:lnTo>
                  <a:lnTo>
                    <a:pt x="1" y="0"/>
                  </a:lnTo>
                </a:path>
              </a:pathLst>
            </a:custGeom>
            <a:solidFill>
              <a:srgbClr val="F8F8F8"/>
            </a:solidFill>
            <a:ln w="9525">
              <a:solidFill>
                <a:srgbClr val="DDDDDD"/>
              </a:solidFill>
              <a:round/>
              <a:headEnd/>
              <a:tailEnd/>
            </a:ln>
          </p:spPr>
          <p:txBody>
            <a:bodyPr/>
            <a:lstStyle/>
            <a:p>
              <a:endParaRPr lang="it-IT"/>
            </a:p>
          </p:txBody>
        </p:sp>
        <p:sp>
          <p:nvSpPr>
            <p:cNvPr id="17509" name="Freeform 109"/>
            <p:cNvSpPr>
              <a:spLocks/>
            </p:cNvSpPr>
            <p:nvPr/>
          </p:nvSpPr>
          <p:spPr bwMode="auto">
            <a:xfrm>
              <a:off x="1172" y="1319"/>
              <a:ext cx="311" cy="141"/>
            </a:xfrm>
            <a:custGeom>
              <a:avLst/>
              <a:gdLst>
                <a:gd name="T0" fmla="*/ 833 w 158"/>
                <a:gd name="T1" fmla="*/ 1 h 152"/>
                <a:gd name="T2" fmla="*/ 1112 w 158"/>
                <a:gd name="T3" fmla="*/ 20 h 152"/>
                <a:gd name="T4" fmla="*/ 1136 w 158"/>
                <a:gd name="T5" fmla="*/ 42 h 152"/>
                <a:gd name="T6" fmla="*/ 1173 w 158"/>
                <a:gd name="T7" fmla="*/ 42 h 152"/>
                <a:gd name="T8" fmla="*/ 1197 w 158"/>
                <a:gd name="T9" fmla="*/ 46 h 152"/>
                <a:gd name="T10" fmla="*/ 1197 w 158"/>
                <a:gd name="T11" fmla="*/ 90 h 152"/>
                <a:gd name="T12" fmla="*/ 1197 w 158"/>
                <a:gd name="T13" fmla="*/ 121 h 152"/>
                <a:gd name="T14" fmla="*/ 1008 w 158"/>
                <a:gd name="T15" fmla="*/ 118 h 152"/>
                <a:gd name="T16" fmla="*/ 779 w 158"/>
                <a:gd name="T17" fmla="*/ 112 h 152"/>
                <a:gd name="T18" fmla="*/ 685 w 158"/>
                <a:gd name="T19" fmla="*/ 111 h 152"/>
                <a:gd name="T20" fmla="*/ 520 w 158"/>
                <a:gd name="T21" fmla="*/ 111 h 152"/>
                <a:gd name="T22" fmla="*/ 472 w 158"/>
                <a:gd name="T23" fmla="*/ 113 h 152"/>
                <a:gd name="T24" fmla="*/ 472 w 158"/>
                <a:gd name="T25" fmla="*/ 116 h 152"/>
                <a:gd name="T26" fmla="*/ 449 w 158"/>
                <a:gd name="T27" fmla="*/ 119 h 152"/>
                <a:gd name="T28" fmla="*/ 372 w 158"/>
                <a:gd name="T29" fmla="*/ 114 h 152"/>
                <a:gd name="T30" fmla="*/ 299 w 158"/>
                <a:gd name="T31" fmla="*/ 105 h 152"/>
                <a:gd name="T32" fmla="*/ 268 w 158"/>
                <a:gd name="T33" fmla="*/ 89 h 152"/>
                <a:gd name="T34" fmla="*/ 136 w 158"/>
                <a:gd name="T35" fmla="*/ 71 h 152"/>
                <a:gd name="T36" fmla="*/ 31 w 158"/>
                <a:gd name="T37" fmla="*/ 67 h 152"/>
                <a:gd name="T38" fmla="*/ 159 w 158"/>
                <a:gd name="T39" fmla="*/ 66 h 152"/>
                <a:gd name="T40" fmla="*/ 291 w 158"/>
                <a:gd name="T41" fmla="*/ 71 h 152"/>
                <a:gd name="T42" fmla="*/ 380 w 158"/>
                <a:gd name="T43" fmla="*/ 85 h 152"/>
                <a:gd name="T44" fmla="*/ 411 w 158"/>
                <a:gd name="T45" fmla="*/ 98 h 152"/>
                <a:gd name="T46" fmla="*/ 488 w 158"/>
                <a:gd name="T47" fmla="*/ 101 h 152"/>
                <a:gd name="T48" fmla="*/ 589 w 158"/>
                <a:gd name="T49" fmla="*/ 101 h 152"/>
                <a:gd name="T50" fmla="*/ 604 w 158"/>
                <a:gd name="T51" fmla="*/ 94 h 152"/>
                <a:gd name="T52" fmla="*/ 616 w 158"/>
                <a:gd name="T53" fmla="*/ 74 h 152"/>
                <a:gd name="T54" fmla="*/ 616 w 158"/>
                <a:gd name="T55" fmla="*/ 72 h 152"/>
                <a:gd name="T56" fmla="*/ 640 w 158"/>
                <a:gd name="T57" fmla="*/ 90 h 152"/>
                <a:gd name="T58" fmla="*/ 817 w 158"/>
                <a:gd name="T59" fmla="*/ 99 h 152"/>
                <a:gd name="T60" fmla="*/ 1053 w 158"/>
                <a:gd name="T61" fmla="*/ 90 h 152"/>
                <a:gd name="T62" fmla="*/ 1128 w 158"/>
                <a:gd name="T63" fmla="*/ 75 h 152"/>
                <a:gd name="T64" fmla="*/ 1085 w 158"/>
                <a:gd name="T65" fmla="*/ 58 h 152"/>
                <a:gd name="T66" fmla="*/ 984 w 158"/>
                <a:gd name="T67" fmla="*/ 53 h 152"/>
                <a:gd name="T68" fmla="*/ 844 w 158"/>
                <a:gd name="T69" fmla="*/ 53 h 152"/>
                <a:gd name="T70" fmla="*/ 640 w 158"/>
                <a:gd name="T71" fmla="*/ 59 h 152"/>
                <a:gd name="T72" fmla="*/ 581 w 158"/>
                <a:gd name="T73" fmla="*/ 61 h 152"/>
                <a:gd name="T74" fmla="*/ 581 w 158"/>
                <a:gd name="T75" fmla="*/ 58 h 152"/>
                <a:gd name="T76" fmla="*/ 581 w 158"/>
                <a:gd name="T77" fmla="*/ 53 h 152"/>
                <a:gd name="T78" fmla="*/ 756 w 158"/>
                <a:gd name="T79" fmla="*/ 50 h 152"/>
                <a:gd name="T80" fmla="*/ 961 w 158"/>
                <a:gd name="T81" fmla="*/ 45 h 152"/>
                <a:gd name="T82" fmla="*/ 1031 w 158"/>
                <a:gd name="T83" fmla="*/ 37 h 152"/>
                <a:gd name="T84" fmla="*/ 1061 w 158"/>
                <a:gd name="T85" fmla="*/ 19 h 152"/>
                <a:gd name="T86" fmla="*/ 907 w 158"/>
                <a:gd name="T87" fmla="*/ 13 h 152"/>
                <a:gd name="T88" fmla="*/ 809 w 158"/>
                <a:gd name="T89" fmla="*/ 24 h 152"/>
                <a:gd name="T90" fmla="*/ 900 w 158"/>
                <a:gd name="T91" fmla="*/ 32 h 152"/>
                <a:gd name="T92" fmla="*/ 937 w 158"/>
                <a:gd name="T93" fmla="*/ 28 h 152"/>
                <a:gd name="T94" fmla="*/ 945 w 158"/>
                <a:gd name="T95" fmla="*/ 24 h 152"/>
                <a:gd name="T96" fmla="*/ 968 w 158"/>
                <a:gd name="T97" fmla="*/ 28 h 152"/>
                <a:gd name="T98" fmla="*/ 1000 w 158"/>
                <a:gd name="T99" fmla="*/ 35 h 152"/>
                <a:gd name="T100" fmla="*/ 900 w 158"/>
                <a:gd name="T101" fmla="*/ 39 h 152"/>
                <a:gd name="T102" fmla="*/ 716 w 158"/>
                <a:gd name="T103" fmla="*/ 44 h 152"/>
                <a:gd name="T104" fmla="*/ 693 w 158"/>
                <a:gd name="T105" fmla="*/ 42 h 152"/>
                <a:gd name="T106" fmla="*/ 740 w 158"/>
                <a:gd name="T107" fmla="*/ 34 h 152"/>
                <a:gd name="T108" fmla="*/ 748 w 158"/>
                <a:gd name="T109" fmla="*/ 17 h 152"/>
                <a:gd name="T110" fmla="*/ 701 w 158"/>
                <a:gd name="T111" fmla="*/ 9 h 152"/>
                <a:gd name="T112" fmla="*/ 663 w 158"/>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8"/>
                <a:gd name="T172" fmla="*/ 0 h 152"/>
                <a:gd name="T173" fmla="*/ 158 w 158"/>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8" h="152">
                  <a:moveTo>
                    <a:pt x="87" y="0"/>
                  </a:moveTo>
                  <a:lnTo>
                    <a:pt x="87" y="0"/>
                  </a:lnTo>
                  <a:lnTo>
                    <a:pt x="89" y="0"/>
                  </a:lnTo>
                  <a:lnTo>
                    <a:pt x="92" y="0"/>
                  </a:lnTo>
                  <a:lnTo>
                    <a:pt x="98" y="0"/>
                  </a:lnTo>
                  <a:lnTo>
                    <a:pt x="103" y="1"/>
                  </a:lnTo>
                  <a:lnTo>
                    <a:pt x="109" y="1"/>
                  </a:lnTo>
                  <a:lnTo>
                    <a:pt x="116" y="3"/>
                  </a:lnTo>
                  <a:lnTo>
                    <a:pt x="123" y="3"/>
                  </a:lnTo>
                  <a:lnTo>
                    <a:pt x="128" y="7"/>
                  </a:lnTo>
                  <a:lnTo>
                    <a:pt x="135" y="10"/>
                  </a:lnTo>
                  <a:lnTo>
                    <a:pt x="139" y="15"/>
                  </a:lnTo>
                  <a:lnTo>
                    <a:pt x="144" y="19"/>
                  </a:lnTo>
                  <a:lnTo>
                    <a:pt x="146" y="26"/>
                  </a:lnTo>
                  <a:lnTo>
                    <a:pt x="149" y="33"/>
                  </a:lnTo>
                  <a:lnTo>
                    <a:pt x="149" y="43"/>
                  </a:lnTo>
                  <a:lnTo>
                    <a:pt x="149" y="52"/>
                  </a:lnTo>
                  <a:lnTo>
                    <a:pt x="151" y="52"/>
                  </a:lnTo>
                  <a:lnTo>
                    <a:pt x="153" y="52"/>
                  </a:lnTo>
                  <a:lnTo>
                    <a:pt x="154" y="52"/>
                  </a:lnTo>
                  <a:lnTo>
                    <a:pt x="156" y="52"/>
                  </a:lnTo>
                  <a:lnTo>
                    <a:pt x="157" y="52"/>
                  </a:lnTo>
                  <a:lnTo>
                    <a:pt x="157" y="55"/>
                  </a:lnTo>
                  <a:lnTo>
                    <a:pt x="157" y="58"/>
                  </a:lnTo>
                  <a:lnTo>
                    <a:pt x="157" y="63"/>
                  </a:lnTo>
                  <a:lnTo>
                    <a:pt x="157" y="69"/>
                  </a:lnTo>
                  <a:lnTo>
                    <a:pt x="157" y="78"/>
                  </a:lnTo>
                  <a:lnTo>
                    <a:pt x="157" y="85"/>
                  </a:lnTo>
                  <a:lnTo>
                    <a:pt x="157" y="94"/>
                  </a:lnTo>
                  <a:lnTo>
                    <a:pt x="157" y="102"/>
                  </a:lnTo>
                  <a:lnTo>
                    <a:pt x="157" y="113"/>
                  </a:lnTo>
                  <a:lnTo>
                    <a:pt x="157" y="121"/>
                  </a:lnTo>
                  <a:lnTo>
                    <a:pt x="157" y="130"/>
                  </a:lnTo>
                  <a:lnTo>
                    <a:pt x="157" y="136"/>
                  </a:lnTo>
                  <a:lnTo>
                    <a:pt x="157" y="143"/>
                  </a:lnTo>
                  <a:lnTo>
                    <a:pt x="157" y="148"/>
                  </a:lnTo>
                  <a:lnTo>
                    <a:pt x="157" y="151"/>
                  </a:lnTo>
                  <a:lnTo>
                    <a:pt x="156" y="151"/>
                  </a:lnTo>
                  <a:lnTo>
                    <a:pt x="154" y="151"/>
                  </a:lnTo>
                  <a:lnTo>
                    <a:pt x="150" y="151"/>
                  </a:lnTo>
                  <a:lnTo>
                    <a:pt x="147" y="150"/>
                  </a:lnTo>
                  <a:lnTo>
                    <a:pt x="142" y="150"/>
                  </a:lnTo>
                  <a:lnTo>
                    <a:pt x="138" y="148"/>
                  </a:lnTo>
                  <a:lnTo>
                    <a:pt x="132" y="148"/>
                  </a:lnTo>
                  <a:lnTo>
                    <a:pt x="127" y="146"/>
                  </a:lnTo>
                  <a:lnTo>
                    <a:pt x="122" y="146"/>
                  </a:lnTo>
                  <a:lnTo>
                    <a:pt x="117" y="144"/>
                  </a:lnTo>
                  <a:lnTo>
                    <a:pt x="111" y="144"/>
                  </a:lnTo>
                  <a:lnTo>
                    <a:pt x="108" y="142"/>
                  </a:lnTo>
                  <a:lnTo>
                    <a:pt x="104" y="142"/>
                  </a:lnTo>
                  <a:lnTo>
                    <a:pt x="102" y="140"/>
                  </a:lnTo>
                  <a:lnTo>
                    <a:pt x="100" y="140"/>
                  </a:lnTo>
                  <a:lnTo>
                    <a:pt x="100" y="138"/>
                  </a:lnTo>
                  <a:lnTo>
                    <a:pt x="98" y="139"/>
                  </a:lnTo>
                  <a:lnTo>
                    <a:pt x="95" y="139"/>
                  </a:lnTo>
                  <a:lnTo>
                    <a:pt x="94" y="139"/>
                  </a:lnTo>
                  <a:lnTo>
                    <a:pt x="90" y="139"/>
                  </a:lnTo>
                  <a:lnTo>
                    <a:pt x="87" y="139"/>
                  </a:lnTo>
                  <a:lnTo>
                    <a:pt x="84" y="139"/>
                  </a:lnTo>
                  <a:lnTo>
                    <a:pt x="81" y="139"/>
                  </a:lnTo>
                  <a:lnTo>
                    <a:pt x="77" y="139"/>
                  </a:lnTo>
                  <a:lnTo>
                    <a:pt x="73" y="139"/>
                  </a:lnTo>
                  <a:lnTo>
                    <a:pt x="70" y="139"/>
                  </a:lnTo>
                  <a:lnTo>
                    <a:pt x="68" y="139"/>
                  </a:lnTo>
                  <a:lnTo>
                    <a:pt x="65" y="139"/>
                  </a:lnTo>
                  <a:lnTo>
                    <a:pt x="63" y="139"/>
                  </a:lnTo>
                  <a:lnTo>
                    <a:pt x="62" y="139"/>
                  </a:lnTo>
                  <a:lnTo>
                    <a:pt x="62" y="140"/>
                  </a:lnTo>
                  <a:lnTo>
                    <a:pt x="62" y="141"/>
                  </a:lnTo>
                  <a:lnTo>
                    <a:pt x="62" y="143"/>
                  </a:lnTo>
                  <a:lnTo>
                    <a:pt x="62" y="144"/>
                  </a:lnTo>
                  <a:lnTo>
                    <a:pt x="62" y="146"/>
                  </a:lnTo>
                  <a:lnTo>
                    <a:pt x="62" y="148"/>
                  </a:lnTo>
                  <a:lnTo>
                    <a:pt x="62" y="149"/>
                  </a:lnTo>
                  <a:lnTo>
                    <a:pt x="59" y="149"/>
                  </a:lnTo>
                  <a:lnTo>
                    <a:pt x="57" y="149"/>
                  </a:lnTo>
                  <a:lnTo>
                    <a:pt x="56" y="149"/>
                  </a:lnTo>
                  <a:lnTo>
                    <a:pt x="54" y="147"/>
                  </a:lnTo>
                  <a:lnTo>
                    <a:pt x="52" y="147"/>
                  </a:lnTo>
                  <a:lnTo>
                    <a:pt x="50" y="145"/>
                  </a:lnTo>
                  <a:lnTo>
                    <a:pt x="49" y="145"/>
                  </a:lnTo>
                  <a:lnTo>
                    <a:pt x="49" y="143"/>
                  </a:lnTo>
                  <a:lnTo>
                    <a:pt x="47" y="143"/>
                  </a:lnTo>
                  <a:lnTo>
                    <a:pt x="45" y="141"/>
                  </a:lnTo>
                  <a:lnTo>
                    <a:pt x="43" y="139"/>
                  </a:lnTo>
                  <a:lnTo>
                    <a:pt x="43" y="138"/>
                  </a:lnTo>
                  <a:lnTo>
                    <a:pt x="41" y="136"/>
                  </a:lnTo>
                  <a:lnTo>
                    <a:pt x="41" y="134"/>
                  </a:lnTo>
                  <a:lnTo>
                    <a:pt x="39" y="132"/>
                  </a:lnTo>
                  <a:lnTo>
                    <a:pt x="39" y="130"/>
                  </a:lnTo>
                  <a:lnTo>
                    <a:pt x="38" y="129"/>
                  </a:lnTo>
                  <a:lnTo>
                    <a:pt x="37" y="126"/>
                  </a:lnTo>
                  <a:lnTo>
                    <a:pt x="37" y="123"/>
                  </a:lnTo>
                  <a:lnTo>
                    <a:pt x="37" y="119"/>
                  </a:lnTo>
                  <a:lnTo>
                    <a:pt x="35" y="116"/>
                  </a:lnTo>
                  <a:lnTo>
                    <a:pt x="35" y="112"/>
                  </a:lnTo>
                  <a:lnTo>
                    <a:pt x="34" y="108"/>
                  </a:lnTo>
                  <a:lnTo>
                    <a:pt x="34" y="103"/>
                  </a:lnTo>
                  <a:lnTo>
                    <a:pt x="31" y="100"/>
                  </a:lnTo>
                  <a:lnTo>
                    <a:pt x="30" y="96"/>
                  </a:lnTo>
                  <a:lnTo>
                    <a:pt x="26" y="94"/>
                  </a:lnTo>
                  <a:lnTo>
                    <a:pt x="23" y="90"/>
                  </a:lnTo>
                  <a:lnTo>
                    <a:pt x="18" y="88"/>
                  </a:lnTo>
                  <a:lnTo>
                    <a:pt x="13" y="86"/>
                  </a:lnTo>
                  <a:lnTo>
                    <a:pt x="6" y="86"/>
                  </a:lnTo>
                  <a:lnTo>
                    <a:pt x="0" y="85"/>
                  </a:lnTo>
                  <a:lnTo>
                    <a:pt x="2" y="85"/>
                  </a:lnTo>
                  <a:lnTo>
                    <a:pt x="4" y="84"/>
                  </a:lnTo>
                  <a:lnTo>
                    <a:pt x="6" y="84"/>
                  </a:lnTo>
                  <a:lnTo>
                    <a:pt x="9" y="84"/>
                  </a:lnTo>
                  <a:lnTo>
                    <a:pt x="11" y="84"/>
                  </a:lnTo>
                  <a:lnTo>
                    <a:pt x="15" y="82"/>
                  </a:lnTo>
                  <a:lnTo>
                    <a:pt x="17" y="82"/>
                  </a:lnTo>
                  <a:lnTo>
                    <a:pt x="19" y="82"/>
                  </a:lnTo>
                  <a:lnTo>
                    <a:pt x="21" y="82"/>
                  </a:lnTo>
                  <a:lnTo>
                    <a:pt x="25" y="81"/>
                  </a:lnTo>
                  <a:lnTo>
                    <a:pt x="27" y="81"/>
                  </a:lnTo>
                  <a:lnTo>
                    <a:pt x="28" y="80"/>
                  </a:lnTo>
                  <a:lnTo>
                    <a:pt x="29" y="80"/>
                  </a:lnTo>
                  <a:lnTo>
                    <a:pt x="30" y="79"/>
                  </a:lnTo>
                  <a:lnTo>
                    <a:pt x="34" y="84"/>
                  </a:lnTo>
                  <a:lnTo>
                    <a:pt x="38" y="89"/>
                  </a:lnTo>
                  <a:lnTo>
                    <a:pt x="41" y="92"/>
                  </a:lnTo>
                  <a:lnTo>
                    <a:pt x="44" y="95"/>
                  </a:lnTo>
                  <a:lnTo>
                    <a:pt x="46" y="99"/>
                  </a:lnTo>
                  <a:lnTo>
                    <a:pt x="47" y="101"/>
                  </a:lnTo>
                  <a:lnTo>
                    <a:pt x="48" y="103"/>
                  </a:lnTo>
                  <a:lnTo>
                    <a:pt x="50" y="105"/>
                  </a:lnTo>
                  <a:lnTo>
                    <a:pt x="50" y="107"/>
                  </a:lnTo>
                  <a:lnTo>
                    <a:pt x="50" y="109"/>
                  </a:lnTo>
                  <a:lnTo>
                    <a:pt x="50" y="111"/>
                  </a:lnTo>
                  <a:lnTo>
                    <a:pt x="51" y="113"/>
                  </a:lnTo>
                  <a:lnTo>
                    <a:pt x="51" y="116"/>
                  </a:lnTo>
                  <a:lnTo>
                    <a:pt x="52" y="118"/>
                  </a:lnTo>
                  <a:lnTo>
                    <a:pt x="53" y="121"/>
                  </a:lnTo>
                  <a:lnTo>
                    <a:pt x="54" y="123"/>
                  </a:lnTo>
                  <a:lnTo>
                    <a:pt x="54" y="125"/>
                  </a:lnTo>
                  <a:lnTo>
                    <a:pt x="56" y="126"/>
                  </a:lnTo>
                  <a:lnTo>
                    <a:pt x="57" y="127"/>
                  </a:lnTo>
                  <a:lnTo>
                    <a:pt x="59" y="127"/>
                  </a:lnTo>
                  <a:lnTo>
                    <a:pt x="60" y="127"/>
                  </a:lnTo>
                  <a:lnTo>
                    <a:pt x="62" y="127"/>
                  </a:lnTo>
                  <a:lnTo>
                    <a:pt x="64" y="127"/>
                  </a:lnTo>
                  <a:lnTo>
                    <a:pt x="67" y="127"/>
                  </a:lnTo>
                  <a:lnTo>
                    <a:pt x="69" y="127"/>
                  </a:lnTo>
                  <a:lnTo>
                    <a:pt x="71" y="127"/>
                  </a:lnTo>
                  <a:lnTo>
                    <a:pt x="72" y="127"/>
                  </a:lnTo>
                  <a:lnTo>
                    <a:pt x="74" y="127"/>
                  </a:lnTo>
                  <a:lnTo>
                    <a:pt x="75" y="127"/>
                  </a:lnTo>
                  <a:lnTo>
                    <a:pt x="77" y="127"/>
                  </a:lnTo>
                  <a:lnTo>
                    <a:pt x="78" y="127"/>
                  </a:lnTo>
                  <a:lnTo>
                    <a:pt x="79" y="126"/>
                  </a:lnTo>
                  <a:lnTo>
                    <a:pt x="79" y="124"/>
                  </a:lnTo>
                  <a:lnTo>
                    <a:pt x="79" y="123"/>
                  </a:lnTo>
                  <a:lnTo>
                    <a:pt x="79" y="120"/>
                  </a:lnTo>
                  <a:lnTo>
                    <a:pt x="79" y="117"/>
                  </a:lnTo>
                  <a:lnTo>
                    <a:pt x="79" y="114"/>
                  </a:lnTo>
                  <a:lnTo>
                    <a:pt x="79" y="110"/>
                  </a:lnTo>
                  <a:lnTo>
                    <a:pt x="80" y="106"/>
                  </a:lnTo>
                  <a:lnTo>
                    <a:pt x="80" y="103"/>
                  </a:lnTo>
                  <a:lnTo>
                    <a:pt x="80" y="100"/>
                  </a:lnTo>
                  <a:lnTo>
                    <a:pt x="80" y="97"/>
                  </a:lnTo>
                  <a:lnTo>
                    <a:pt x="81" y="93"/>
                  </a:lnTo>
                  <a:lnTo>
                    <a:pt x="81" y="91"/>
                  </a:lnTo>
                  <a:lnTo>
                    <a:pt x="81" y="88"/>
                  </a:lnTo>
                  <a:lnTo>
                    <a:pt x="81" y="87"/>
                  </a:lnTo>
                  <a:lnTo>
                    <a:pt x="82" y="86"/>
                  </a:lnTo>
                  <a:lnTo>
                    <a:pt x="81" y="87"/>
                  </a:lnTo>
                  <a:lnTo>
                    <a:pt x="81" y="89"/>
                  </a:lnTo>
                  <a:lnTo>
                    <a:pt x="81" y="91"/>
                  </a:lnTo>
                  <a:lnTo>
                    <a:pt x="81" y="93"/>
                  </a:lnTo>
                  <a:lnTo>
                    <a:pt x="81" y="97"/>
                  </a:lnTo>
                  <a:lnTo>
                    <a:pt x="81" y="100"/>
                  </a:lnTo>
                  <a:lnTo>
                    <a:pt x="81" y="103"/>
                  </a:lnTo>
                  <a:lnTo>
                    <a:pt x="82" y="106"/>
                  </a:lnTo>
                  <a:lnTo>
                    <a:pt x="82" y="110"/>
                  </a:lnTo>
                  <a:lnTo>
                    <a:pt x="84" y="113"/>
                  </a:lnTo>
                  <a:lnTo>
                    <a:pt x="86" y="117"/>
                  </a:lnTo>
                  <a:lnTo>
                    <a:pt x="88" y="119"/>
                  </a:lnTo>
                  <a:lnTo>
                    <a:pt x="89" y="122"/>
                  </a:lnTo>
                  <a:lnTo>
                    <a:pt x="93" y="124"/>
                  </a:lnTo>
                  <a:lnTo>
                    <a:pt x="97" y="124"/>
                  </a:lnTo>
                  <a:lnTo>
                    <a:pt x="103" y="124"/>
                  </a:lnTo>
                  <a:lnTo>
                    <a:pt x="107" y="124"/>
                  </a:lnTo>
                  <a:lnTo>
                    <a:pt x="113" y="124"/>
                  </a:lnTo>
                  <a:lnTo>
                    <a:pt x="118" y="123"/>
                  </a:lnTo>
                  <a:lnTo>
                    <a:pt x="123" y="121"/>
                  </a:lnTo>
                  <a:lnTo>
                    <a:pt x="126" y="120"/>
                  </a:lnTo>
                  <a:lnTo>
                    <a:pt x="130" y="119"/>
                  </a:lnTo>
                  <a:lnTo>
                    <a:pt x="134" y="117"/>
                  </a:lnTo>
                  <a:lnTo>
                    <a:pt x="138" y="113"/>
                  </a:lnTo>
                  <a:lnTo>
                    <a:pt x="139" y="111"/>
                  </a:lnTo>
                  <a:lnTo>
                    <a:pt x="142" y="108"/>
                  </a:lnTo>
                  <a:lnTo>
                    <a:pt x="143" y="107"/>
                  </a:lnTo>
                  <a:lnTo>
                    <a:pt x="146" y="103"/>
                  </a:lnTo>
                  <a:lnTo>
                    <a:pt x="146" y="101"/>
                  </a:lnTo>
                  <a:lnTo>
                    <a:pt x="148" y="98"/>
                  </a:lnTo>
                  <a:lnTo>
                    <a:pt x="148" y="94"/>
                  </a:lnTo>
                  <a:lnTo>
                    <a:pt x="149" y="91"/>
                  </a:lnTo>
                  <a:lnTo>
                    <a:pt x="148" y="87"/>
                  </a:lnTo>
                  <a:lnTo>
                    <a:pt x="148" y="84"/>
                  </a:lnTo>
                  <a:lnTo>
                    <a:pt x="146" y="81"/>
                  </a:lnTo>
                  <a:lnTo>
                    <a:pt x="146" y="77"/>
                  </a:lnTo>
                  <a:lnTo>
                    <a:pt x="144" y="75"/>
                  </a:lnTo>
                  <a:lnTo>
                    <a:pt x="142" y="73"/>
                  </a:lnTo>
                  <a:lnTo>
                    <a:pt x="141" y="71"/>
                  </a:lnTo>
                  <a:lnTo>
                    <a:pt x="139" y="69"/>
                  </a:lnTo>
                  <a:lnTo>
                    <a:pt x="136" y="69"/>
                  </a:lnTo>
                  <a:lnTo>
                    <a:pt x="134" y="68"/>
                  </a:lnTo>
                  <a:lnTo>
                    <a:pt x="132" y="68"/>
                  </a:lnTo>
                  <a:lnTo>
                    <a:pt x="130" y="66"/>
                  </a:lnTo>
                  <a:lnTo>
                    <a:pt x="129" y="66"/>
                  </a:lnTo>
                  <a:lnTo>
                    <a:pt x="127" y="66"/>
                  </a:lnTo>
                  <a:lnTo>
                    <a:pt x="125" y="66"/>
                  </a:lnTo>
                  <a:lnTo>
                    <a:pt x="123" y="64"/>
                  </a:lnTo>
                  <a:lnTo>
                    <a:pt x="120" y="65"/>
                  </a:lnTo>
                  <a:lnTo>
                    <a:pt x="118" y="65"/>
                  </a:lnTo>
                  <a:lnTo>
                    <a:pt x="114" y="66"/>
                  </a:lnTo>
                  <a:lnTo>
                    <a:pt x="111" y="66"/>
                  </a:lnTo>
                  <a:lnTo>
                    <a:pt x="106" y="67"/>
                  </a:lnTo>
                  <a:lnTo>
                    <a:pt x="103" y="67"/>
                  </a:lnTo>
                  <a:lnTo>
                    <a:pt x="99" y="69"/>
                  </a:lnTo>
                  <a:lnTo>
                    <a:pt x="95" y="69"/>
                  </a:lnTo>
                  <a:lnTo>
                    <a:pt x="91" y="71"/>
                  </a:lnTo>
                  <a:lnTo>
                    <a:pt x="88" y="72"/>
                  </a:lnTo>
                  <a:lnTo>
                    <a:pt x="84" y="74"/>
                  </a:lnTo>
                  <a:lnTo>
                    <a:pt x="82" y="74"/>
                  </a:lnTo>
                  <a:lnTo>
                    <a:pt x="79" y="76"/>
                  </a:lnTo>
                  <a:lnTo>
                    <a:pt x="77" y="76"/>
                  </a:lnTo>
                  <a:lnTo>
                    <a:pt x="76" y="77"/>
                  </a:lnTo>
                  <a:lnTo>
                    <a:pt x="76" y="76"/>
                  </a:lnTo>
                  <a:lnTo>
                    <a:pt x="76" y="74"/>
                  </a:lnTo>
                  <a:lnTo>
                    <a:pt x="76" y="72"/>
                  </a:lnTo>
                  <a:lnTo>
                    <a:pt x="76" y="71"/>
                  </a:lnTo>
                  <a:lnTo>
                    <a:pt x="76" y="69"/>
                  </a:lnTo>
                  <a:lnTo>
                    <a:pt x="76" y="68"/>
                  </a:lnTo>
                  <a:lnTo>
                    <a:pt x="76" y="66"/>
                  </a:lnTo>
                  <a:lnTo>
                    <a:pt x="78" y="66"/>
                  </a:lnTo>
                  <a:lnTo>
                    <a:pt x="81" y="66"/>
                  </a:lnTo>
                  <a:lnTo>
                    <a:pt x="85" y="66"/>
                  </a:lnTo>
                  <a:lnTo>
                    <a:pt x="88" y="65"/>
                  </a:lnTo>
                  <a:lnTo>
                    <a:pt x="92" y="65"/>
                  </a:lnTo>
                  <a:lnTo>
                    <a:pt x="95" y="63"/>
                  </a:lnTo>
                  <a:lnTo>
                    <a:pt x="99" y="63"/>
                  </a:lnTo>
                  <a:lnTo>
                    <a:pt x="104" y="62"/>
                  </a:lnTo>
                  <a:lnTo>
                    <a:pt x="108" y="62"/>
                  </a:lnTo>
                  <a:lnTo>
                    <a:pt x="111" y="60"/>
                  </a:lnTo>
                  <a:lnTo>
                    <a:pt x="115" y="60"/>
                  </a:lnTo>
                  <a:lnTo>
                    <a:pt x="120" y="58"/>
                  </a:lnTo>
                  <a:lnTo>
                    <a:pt x="122" y="58"/>
                  </a:lnTo>
                  <a:lnTo>
                    <a:pt x="126" y="56"/>
                  </a:lnTo>
                  <a:lnTo>
                    <a:pt x="128" y="55"/>
                  </a:lnTo>
                  <a:lnTo>
                    <a:pt x="132" y="53"/>
                  </a:lnTo>
                  <a:lnTo>
                    <a:pt x="133" y="52"/>
                  </a:lnTo>
                  <a:lnTo>
                    <a:pt x="134" y="50"/>
                  </a:lnTo>
                  <a:lnTo>
                    <a:pt x="135" y="48"/>
                  </a:lnTo>
                  <a:lnTo>
                    <a:pt x="135" y="46"/>
                  </a:lnTo>
                  <a:lnTo>
                    <a:pt x="137" y="43"/>
                  </a:lnTo>
                  <a:lnTo>
                    <a:pt x="138" y="41"/>
                  </a:lnTo>
                  <a:lnTo>
                    <a:pt x="140" y="37"/>
                  </a:lnTo>
                  <a:lnTo>
                    <a:pt x="140" y="35"/>
                  </a:lnTo>
                  <a:lnTo>
                    <a:pt x="140" y="32"/>
                  </a:lnTo>
                  <a:lnTo>
                    <a:pt x="139" y="29"/>
                  </a:lnTo>
                  <a:lnTo>
                    <a:pt x="139" y="25"/>
                  </a:lnTo>
                  <a:lnTo>
                    <a:pt x="138" y="24"/>
                  </a:lnTo>
                  <a:lnTo>
                    <a:pt x="137" y="20"/>
                  </a:lnTo>
                  <a:lnTo>
                    <a:pt x="134" y="19"/>
                  </a:lnTo>
                  <a:lnTo>
                    <a:pt x="132" y="16"/>
                  </a:lnTo>
                  <a:lnTo>
                    <a:pt x="126" y="16"/>
                  </a:lnTo>
                  <a:lnTo>
                    <a:pt x="122" y="15"/>
                  </a:lnTo>
                  <a:lnTo>
                    <a:pt x="119" y="16"/>
                  </a:lnTo>
                  <a:lnTo>
                    <a:pt x="116" y="16"/>
                  </a:lnTo>
                  <a:lnTo>
                    <a:pt x="112" y="18"/>
                  </a:lnTo>
                  <a:lnTo>
                    <a:pt x="110" y="20"/>
                  </a:lnTo>
                  <a:lnTo>
                    <a:pt x="108" y="22"/>
                  </a:lnTo>
                  <a:lnTo>
                    <a:pt x="107" y="24"/>
                  </a:lnTo>
                  <a:lnTo>
                    <a:pt x="106" y="28"/>
                  </a:lnTo>
                  <a:lnTo>
                    <a:pt x="106" y="30"/>
                  </a:lnTo>
                  <a:lnTo>
                    <a:pt x="106" y="32"/>
                  </a:lnTo>
                  <a:lnTo>
                    <a:pt x="107" y="34"/>
                  </a:lnTo>
                  <a:lnTo>
                    <a:pt x="108" y="36"/>
                  </a:lnTo>
                  <a:lnTo>
                    <a:pt x="111" y="38"/>
                  </a:lnTo>
                  <a:lnTo>
                    <a:pt x="114" y="40"/>
                  </a:lnTo>
                  <a:lnTo>
                    <a:pt x="118" y="40"/>
                  </a:lnTo>
                  <a:lnTo>
                    <a:pt x="120" y="39"/>
                  </a:lnTo>
                  <a:lnTo>
                    <a:pt x="121" y="37"/>
                  </a:lnTo>
                  <a:lnTo>
                    <a:pt x="121" y="36"/>
                  </a:lnTo>
                  <a:lnTo>
                    <a:pt x="123" y="34"/>
                  </a:lnTo>
                  <a:lnTo>
                    <a:pt x="123" y="32"/>
                  </a:lnTo>
                  <a:lnTo>
                    <a:pt x="124" y="31"/>
                  </a:lnTo>
                  <a:lnTo>
                    <a:pt x="124" y="30"/>
                  </a:lnTo>
                  <a:lnTo>
                    <a:pt x="126" y="28"/>
                  </a:lnTo>
                  <a:lnTo>
                    <a:pt x="126" y="30"/>
                  </a:lnTo>
                  <a:lnTo>
                    <a:pt x="126" y="31"/>
                  </a:lnTo>
                  <a:lnTo>
                    <a:pt x="127" y="31"/>
                  </a:lnTo>
                  <a:lnTo>
                    <a:pt x="127" y="33"/>
                  </a:lnTo>
                  <a:lnTo>
                    <a:pt x="127" y="35"/>
                  </a:lnTo>
                  <a:lnTo>
                    <a:pt x="127" y="36"/>
                  </a:lnTo>
                  <a:lnTo>
                    <a:pt x="129" y="36"/>
                  </a:lnTo>
                  <a:lnTo>
                    <a:pt x="129" y="38"/>
                  </a:lnTo>
                  <a:lnTo>
                    <a:pt x="129" y="40"/>
                  </a:lnTo>
                  <a:lnTo>
                    <a:pt x="129" y="42"/>
                  </a:lnTo>
                  <a:lnTo>
                    <a:pt x="131" y="42"/>
                  </a:lnTo>
                  <a:lnTo>
                    <a:pt x="131" y="44"/>
                  </a:lnTo>
                  <a:lnTo>
                    <a:pt x="132" y="44"/>
                  </a:lnTo>
                  <a:lnTo>
                    <a:pt x="128" y="46"/>
                  </a:lnTo>
                  <a:lnTo>
                    <a:pt x="124" y="47"/>
                  </a:lnTo>
                  <a:lnTo>
                    <a:pt x="121" y="49"/>
                  </a:lnTo>
                  <a:lnTo>
                    <a:pt x="118" y="49"/>
                  </a:lnTo>
                  <a:lnTo>
                    <a:pt x="113" y="50"/>
                  </a:lnTo>
                  <a:lnTo>
                    <a:pt x="110" y="51"/>
                  </a:lnTo>
                  <a:lnTo>
                    <a:pt x="106" y="52"/>
                  </a:lnTo>
                  <a:lnTo>
                    <a:pt x="103" y="52"/>
                  </a:lnTo>
                  <a:lnTo>
                    <a:pt x="100" y="54"/>
                  </a:lnTo>
                  <a:lnTo>
                    <a:pt x="97" y="55"/>
                  </a:lnTo>
                  <a:lnTo>
                    <a:pt x="94" y="55"/>
                  </a:lnTo>
                  <a:lnTo>
                    <a:pt x="92" y="55"/>
                  </a:lnTo>
                  <a:lnTo>
                    <a:pt x="91" y="55"/>
                  </a:lnTo>
                  <a:lnTo>
                    <a:pt x="89" y="55"/>
                  </a:lnTo>
                  <a:lnTo>
                    <a:pt x="89" y="54"/>
                  </a:lnTo>
                  <a:lnTo>
                    <a:pt x="91" y="52"/>
                  </a:lnTo>
                  <a:lnTo>
                    <a:pt x="93" y="51"/>
                  </a:lnTo>
                  <a:lnTo>
                    <a:pt x="93" y="50"/>
                  </a:lnTo>
                  <a:lnTo>
                    <a:pt x="95" y="49"/>
                  </a:lnTo>
                  <a:lnTo>
                    <a:pt x="95" y="47"/>
                  </a:lnTo>
                  <a:lnTo>
                    <a:pt x="97" y="45"/>
                  </a:lnTo>
                  <a:lnTo>
                    <a:pt x="97" y="43"/>
                  </a:lnTo>
                  <a:lnTo>
                    <a:pt x="97" y="41"/>
                  </a:lnTo>
                  <a:lnTo>
                    <a:pt x="97" y="40"/>
                  </a:lnTo>
                  <a:lnTo>
                    <a:pt x="98" y="36"/>
                  </a:lnTo>
                  <a:lnTo>
                    <a:pt x="98" y="33"/>
                  </a:lnTo>
                  <a:lnTo>
                    <a:pt x="98" y="30"/>
                  </a:lnTo>
                  <a:lnTo>
                    <a:pt x="98" y="26"/>
                  </a:lnTo>
                  <a:lnTo>
                    <a:pt x="98" y="20"/>
                  </a:lnTo>
                  <a:lnTo>
                    <a:pt x="96" y="20"/>
                  </a:lnTo>
                  <a:lnTo>
                    <a:pt x="96" y="19"/>
                  </a:lnTo>
                  <a:lnTo>
                    <a:pt x="95" y="19"/>
                  </a:lnTo>
                  <a:lnTo>
                    <a:pt x="95" y="17"/>
                  </a:lnTo>
                  <a:lnTo>
                    <a:pt x="93" y="15"/>
                  </a:lnTo>
                  <a:lnTo>
                    <a:pt x="93" y="13"/>
                  </a:lnTo>
                  <a:lnTo>
                    <a:pt x="92" y="12"/>
                  </a:lnTo>
                  <a:lnTo>
                    <a:pt x="92" y="10"/>
                  </a:lnTo>
                  <a:lnTo>
                    <a:pt x="90" y="9"/>
                  </a:lnTo>
                  <a:lnTo>
                    <a:pt x="90" y="7"/>
                  </a:lnTo>
                  <a:lnTo>
                    <a:pt x="88" y="5"/>
                  </a:lnTo>
                  <a:lnTo>
                    <a:pt x="88" y="3"/>
                  </a:lnTo>
                  <a:lnTo>
                    <a:pt x="87" y="3"/>
                  </a:lnTo>
                  <a:lnTo>
                    <a:pt x="87" y="1"/>
                  </a:lnTo>
                  <a:lnTo>
                    <a:pt x="87" y="0"/>
                  </a:lnTo>
                </a:path>
              </a:pathLst>
            </a:custGeom>
            <a:solidFill>
              <a:srgbClr val="F8F8F8"/>
            </a:solidFill>
            <a:ln w="6350">
              <a:solidFill>
                <a:srgbClr val="DDDDDD"/>
              </a:solidFill>
              <a:round/>
              <a:headEnd/>
              <a:tailEnd/>
            </a:ln>
          </p:spPr>
          <p:txBody>
            <a:bodyPr/>
            <a:lstStyle/>
            <a:p>
              <a:endParaRPr lang="it-IT"/>
            </a:p>
          </p:txBody>
        </p:sp>
        <p:sp>
          <p:nvSpPr>
            <p:cNvPr id="17510" name="Freeform 110"/>
            <p:cNvSpPr>
              <a:spLocks/>
            </p:cNvSpPr>
            <p:nvPr/>
          </p:nvSpPr>
          <p:spPr bwMode="auto">
            <a:xfrm>
              <a:off x="1655" y="1320"/>
              <a:ext cx="59" cy="35"/>
            </a:xfrm>
            <a:custGeom>
              <a:avLst/>
              <a:gdLst>
                <a:gd name="T0" fmla="*/ 212 w 30"/>
                <a:gd name="T1" fmla="*/ 0 h 38"/>
                <a:gd name="T2" fmla="*/ 197 w 30"/>
                <a:gd name="T3" fmla="*/ 0 h 38"/>
                <a:gd name="T4" fmla="*/ 181 w 30"/>
                <a:gd name="T5" fmla="*/ 0 h 38"/>
                <a:gd name="T6" fmla="*/ 159 w 30"/>
                <a:gd name="T7" fmla="*/ 0 h 38"/>
                <a:gd name="T8" fmla="*/ 151 w 30"/>
                <a:gd name="T9" fmla="*/ 0 h 38"/>
                <a:gd name="T10" fmla="*/ 120 w 30"/>
                <a:gd name="T11" fmla="*/ 0 h 38"/>
                <a:gd name="T12" fmla="*/ 116 w 30"/>
                <a:gd name="T13" fmla="*/ 0 h 38"/>
                <a:gd name="T14" fmla="*/ 116 w 30"/>
                <a:gd name="T15" fmla="*/ 0 h 38"/>
                <a:gd name="T16" fmla="*/ 100 w 30"/>
                <a:gd name="T17" fmla="*/ 2 h 38"/>
                <a:gd name="T18" fmla="*/ 85 w 30"/>
                <a:gd name="T19" fmla="*/ 3 h 38"/>
                <a:gd name="T20" fmla="*/ 77 w 30"/>
                <a:gd name="T21" fmla="*/ 5 h 38"/>
                <a:gd name="T22" fmla="*/ 55 w 30"/>
                <a:gd name="T23" fmla="*/ 6 h 38"/>
                <a:gd name="T24" fmla="*/ 39 w 30"/>
                <a:gd name="T25" fmla="*/ 8 h 38"/>
                <a:gd name="T26" fmla="*/ 8 w 30"/>
                <a:gd name="T27" fmla="*/ 12 h 38"/>
                <a:gd name="T28" fmla="*/ 0 w 30"/>
                <a:gd name="T29" fmla="*/ 15 h 38"/>
                <a:gd name="T30" fmla="*/ 0 w 30"/>
                <a:gd name="T31" fmla="*/ 15 h 38"/>
                <a:gd name="T32" fmla="*/ 0 w 30"/>
                <a:gd name="T33" fmla="*/ 15 h 38"/>
                <a:gd name="T34" fmla="*/ 0 w 30"/>
                <a:gd name="T35" fmla="*/ 17 h 38"/>
                <a:gd name="T36" fmla="*/ 0 w 30"/>
                <a:gd name="T37" fmla="*/ 18 h 38"/>
                <a:gd name="T38" fmla="*/ 16 w 30"/>
                <a:gd name="T39" fmla="*/ 21 h 38"/>
                <a:gd name="T40" fmla="*/ 31 w 30"/>
                <a:gd name="T41" fmla="*/ 24 h 38"/>
                <a:gd name="T42" fmla="*/ 39 w 30"/>
                <a:gd name="T43" fmla="*/ 27 h 38"/>
                <a:gd name="T44" fmla="*/ 55 w 30"/>
                <a:gd name="T45" fmla="*/ 29 h 38"/>
                <a:gd name="T46" fmla="*/ 61 w 30"/>
                <a:gd name="T47" fmla="*/ 29 h 38"/>
                <a:gd name="T48" fmla="*/ 77 w 30"/>
                <a:gd name="T49" fmla="*/ 29 h 38"/>
                <a:gd name="T50" fmla="*/ 77 w 30"/>
                <a:gd name="T51" fmla="*/ 27 h 38"/>
                <a:gd name="T52" fmla="*/ 85 w 30"/>
                <a:gd name="T53" fmla="*/ 26 h 38"/>
                <a:gd name="T54" fmla="*/ 116 w 30"/>
                <a:gd name="T55" fmla="*/ 23 h 38"/>
                <a:gd name="T56" fmla="*/ 128 w 30"/>
                <a:gd name="T57" fmla="*/ 20 h 38"/>
                <a:gd name="T58" fmla="*/ 151 w 30"/>
                <a:gd name="T59" fmla="*/ 18 h 38"/>
                <a:gd name="T60" fmla="*/ 159 w 30"/>
                <a:gd name="T61" fmla="*/ 16 h 38"/>
                <a:gd name="T62" fmla="*/ 175 w 30"/>
                <a:gd name="T63" fmla="*/ 15 h 38"/>
                <a:gd name="T64" fmla="*/ 181 w 30"/>
                <a:gd name="T65" fmla="*/ 14 h 38"/>
                <a:gd name="T66" fmla="*/ 181 w 30"/>
                <a:gd name="T67" fmla="*/ 13 h 38"/>
                <a:gd name="T68" fmla="*/ 189 w 30"/>
                <a:gd name="T69" fmla="*/ 11 h 38"/>
                <a:gd name="T70" fmla="*/ 189 w 30"/>
                <a:gd name="T71" fmla="*/ 8 h 38"/>
                <a:gd name="T72" fmla="*/ 205 w 30"/>
                <a:gd name="T73" fmla="*/ 7 h 38"/>
                <a:gd name="T74" fmla="*/ 205 w 30"/>
                <a:gd name="T75" fmla="*/ 6 h 38"/>
                <a:gd name="T76" fmla="*/ 220 w 30"/>
                <a:gd name="T77" fmla="*/ 5 h 38"/>
                <a:gd name="T78" fmla="*/ 220 w 30"/>
                <a:gd name="T79" fmla="*/ 2 h 38"/>
                <a:gd name="T80" fmla="*/ 220 w 30"/>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
                <a:gd name="T124" fmla="*/ 0 h 38"/>
                <a:gd name="T125" fmla="*/ 30 w 30"/>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 h="38">
                  <a:moveTo>
                    <a:pt x="29" y="0"/>
                  </a:moveTo>
                  <a:lnTo>
                    <a:pt x="28" y="0"/>
                  </a:lnTo>
                  <a:lnTo>
                    <a:pt x="26" y="0"/>
                  </a:lnTo>
                  <a:lnTo>
                    <a:pt x="24" y="0"/>
                  </a:lnTo>
                  <a:lnTo>
                    <a:pt x="23" y="0"/>
                  </a:lnTo>
                  <a:lnTo>
                    <a:pt x="21" y="0"/>
                  </a:lnTo>
                  <a:lnTo>
                    <a:pt x="20" y="0"/>
                  </a:lnTo>
                  <a:lnTo>
                    <a:pt x="18" y="0"/>
                  </a:lnTo>
                  <a:lnTo>
                    <a:pt x="16" y="0"/>
                  </a:lnTo>
                  <a:lnTo>
                    <a:pt x="15" y="0"/>
                  </a:lnTo>
                  <a:lnTo>
                    <a:pt x="13" y="2"/>
                  </a:lnTo>
                  <a:lnTo>
                    <a:pt x="11" y="3"/>
                  </a:lnTo>
                  <a:lnTo>
                    <a:pt x="10" y="5"/>
                  </a:lnTo>
                  <a:lnTo>
                    <a:pt x="8" y="7"/>
                  </a:lnTo>
                  <a:lnTo>
                    <a:pt x="7" y="9"/>
                  </a:lnTo>
                  <a:lnTo>
                    <a:pt x="7" y="10"/>
                  </a:lnTo>
                  <a:lnTo>
                    <a:pt x="5" y="11"/>
                  </a:lnTo>
                  <a:lnTo>
                    <a:pt x="3" y="13"/>
                  </a:lnTo>
                  <a:lnTo>
                    <a:pt x="1" y="15"/>
                  </a:lnTo>
                  <a:lnTo>
                    <a:pt x="1" y="16"/>
                  </a:lnTo>
                  <a:lnTo>
                    <a:pt x="0" y="18"/>
                  </a:lnTo>
                  <a:lnTo>
                    <a:pt x="0" y="17"/>
                  </a:lnTo>
                  <a:lnTo>
                    <a:pt x="0" y="18"/>
                  </a:lnTo>
                  <a:lnTo>
                    <a:pt x="0" y="19"/>
                  </a:lnTo>
                  <a:lnTo>
                    <a:pt x="0" y="21"/>
                  </a:lnTo>
                  <a:lnTo>
                    <a:pt x="0" y="23"/>
                  </a:lnTo>
                  <a:lnTo>
                    <a:pt x="2" y="25"/>
                  </a:lnTo>
                  <a:lnTo>
                    <a:pt x="2" y="27"/>
                  </a:lnTo>
                  <a:lnTo>
                    <a:pt x="4" y="28"/>
                  </a:lnTo>
                  <a:lnTo>
                    <a:pt x="4" y="30"/>
                  </a:lnTo>
                  <a:lnTo>
                    <a:pt x="5" y="32"/>
                  </a:lnTo>
                  <a:lnTo>
                    <a:pt x="5" y="34"/>
                  </a:lnTo>
                  <a:lnTo>
                    <a:pt x="7" y="35"/>
                  </a:lnTo>
                  <a:lnTo>
                    <a:pt x="7" y="37"/>
                  </a:lnTo>
                  <a:lnTo>
                    <a:pt x="8" y="37"/>
                  </a:lnTo>
                  <a:lnTo>
                    <a:pt x="10" y="37"/>
                  </a:lnTo>
                  <a:lnTo>
                    <a:pt x="10" y="36"/>
                  </a:lnTo>
                  <a:lnTo>
                    <a:pt x="10" y="35"/>
                  </a:lnTo>
                  <a:lnTo>
                    <a:pt x="11" y="34"/>
                  </a:lnTo>
                  <a:lnTo>
                    <a:pt x="11" y="33"/>
                  </a:lnTo>
                  <a:lnTo>
                    <a:pt x="13" y="31"/>
                  </a:lnTo>
                  <a:lnTo>
                    <a:pt x="15" y="29"/>
                  </a:lnTo>
                  <a:lnTo>
                    <a:pt x="17" y="27"/>
                  </a:lnTo>
                  <a:lnTo>
                    <a:pt x="17" y="26"/>
                  </a:lnTo>
                  <a:lnTo>
                    <a:pt x="19" y="24"/>
                  </a:lnTo>
                  <a:lnTo>
                    <a:pt x="20" y="23"/>
                  </a:lnTo>
                  <a:lnTo>
                    <a:pt x="21" y="21"/>
                  </a:lnTo>
                  <a:lnTo>
                    <a:pt x="21" y="20"/>
                  </a:lnTo>
                  <a:lnTo>
                    <a:pt x="23" y="18"/>
                  </a:lnTo>
                  <a:lnTo>
                    <a:pt x="24" y="17"/>
                  </a:lnTo>
                  <a:lnTo>
                    <a:pt x="24" y="16"/>
                  </a:lnTo>
                  <a:lnTo>
                    <a:pt x="25" y="14"/>
                  </a:lnTo>
                  <a:lnTo>
                    <a:pt x="25" y="12"/>
                  </a:lnTo>
                  <a:lnTo>
                    <a:pt x="25" y="11"/>
                  </a:lnTo>
                  <a:lnTo>
                    <a:pt x="27" y="10"/>
                  </a:lnTo>
                  <a:lnTo>
                    <a:pt x="27" y="8"/>
                  </a:lnTo>
                  <a:lnTo>
                    <a:pt x="27" y="7"/>
                  </a:lnTo>
                  <a:lnTo>
                    <a:pt x="29" y="5"/>
                  </a:lnTo>
                  <a:lnTo>
                    <a:pt x="29" y="3"/>
                  </a:lnTo>
                  <a:lnTo>
                    <a:pt x="29" y="2"/>
                  </a:lnTo>
                  <a:lnTo>
                    <a:pt x="29" y="0"/>
                  </a:lnTo>
                </a:path>
              </a:pathLst>
            </a:custGeom>
            <a:solidFill>
              <a:srgbClr val="F8F8F8"/>
            </a:solidFill>
            <a:ln w="9525">
              <a:solidFill>
                <a:srgbClr val="DDDDDD"/>
              </a:solidFill>
              <a:round/>
              <a:headEnd/>
              <a:tailEnd/>
            </a:ln>
          </p:spPr>
          <p:txBody>
            <a:bodyPr/>
            <a:lstStyle/>
            <a:p>
              <a:endParaRPr lang="it-IT"/>
            </a:p>
          </p:txBody>
        </p:sp>
        <p:sp>
          <p:nvSpPr>
            <p:cNvPr id="17511" name="Freeform 111"/>
            <p:cNvSpPr>
              <a:spLocks/>
            </p:cNvSpPr>
            <p:nvPr/>
          </p:nvSpPr>
          <p:spPr bwMode="auto">
            <a:xfrm>
              <a:off x="1480" y="1319"/>
              <a:ext cx="312" cy="141"/>
            </a:xfrm>
            <a:custGeom>
              <a:avLst/>
              <a:gdLst>
                <a:gd name="T0" fmla="*/ 347 w 159"/>
                <a:gd name="T1" fmla="*/ 1 h 152"/>
                <a:gd name="T2" fmla="*/ 61 w 159"/>
                <a:gd name="T3" fmla="*/ 20 h 152"/>
                <a:gd name="T4" fmla="*/ 47 w 159"/>
                <a:gd name="T5" fmla="*/ 42 h 152"/>
                <a:gd name="T6" fmla="*/ 8 w 159"/>
                <a:gd name="T7" fmla="*/ 42 h 152"/>
                <a:gd name="T8" fmla="*/ 0 w 159"/>
                <a:gd name="T9" fmla="*/ 46 h 152"/>
                <a:gd name="T10" fmla="*/ 0 w 159"/>
                <a:gd name="T11" fmla="*/ 90 h 152"/>
                <a:gd name="T12" fmla="*/ 0 w 159"/>
                <a:gd name="T13" fmla="*/ 121 h 152"/>
                <a:gd name="T14" fmla="*/ 181 w 159"/>
                <a:gd name="T15" fmla="*/ 118 h 152"/>
                <a:gd name="T16" fmla="*/ 416 w 159"/>
                <a:gd name="T17" fmla="*/ 112 h 152"/>
                <a:gd name="T18" fmla="*/ 493 w 159"/>
                <a:gd name="T19" fmla="*/ 111 h 152"/>
                <a:gd name="T20" fmla="*/ 673 w 159"/>
                <a:gd name="T21" fmla="*/ 111 h 152"/>
                <a:gd name="T22" fmla="*/ 716 w 159"/>
                <a:gd name="T23" fmla="*/ 113 h 152"/>
                <a:gd name="T24" fmla="*/ 716 w 159"/>
                <a:gd name="T25" fmla="*/ 116 h 152"/>
                <a:gd name="T26" fmla="*/ 732 w 159"/>
                <a:gd name="T27" fmla="*/ 119 h 152"/>
                <a:gd name="T28" fmla="*/ 816 w 159"/>
                <a:gd name="T29" fmla="*/ 114 h 152"/>
                <a:gd name="T30" fmla="*/ 877 w 159"/>
                <a:gd name="T31" fmla="*/ 105 h 152"/>
                <a:gd name="T32" fmla="*/ 905 w 159"/>
                <a:gd name="T33" fmla="*/ 89 h 152"/>
                <a:gd name="T34" fmla="*/ 1036 w 159"/>
                <a:gd name="T35" fmla="*/ 71 h 152"/>
                <a:gd name="T36" fmla="*/ 1148 w 159"/>
                <a:gd name="T37" fmla="*/ 67 h 152"/>
                <a:gd name="T38" fmla="*/ 1013 w 159"/>
                <a:gd name="T39" fmla="*/ 66 h 152"/>
                <a:gd name="T40" fmla="*/ 893 w 159"/>
                <a:gd name="T41" fmla="*/ 71 h 152"/>
                <a:gd name="T42" fmla="*/ 793 w 159"/>
                <a:gd name="T43" fmla="*/ 85 h 152"/>
                <a:gd name="T44" fmla="*/ 785 w 159"/>
                <a:gd name="T45" fmla="*/ 98 h 152"/>
                <a:gd name="T46" fmla="*/ 689 w 159"/>
                <a:gd name="T47" fmla="*/ 101 h 152"/>
                <a:gd name="T48" fmla="*/ 597 w 159"/>
                <a:gd name="T49" fmla="*/ 101 h 152"/>
                <a:gd name="T50" fmla="*/ 573 w 159"/>
                <a:gd name="T51" fmla="*/ 94 h 152"/>
                <a:gd name="T52" fmla="*/ 565 w 159"/>
                <a:gd name="T53" fmla="*/ 74 h 152"/>
                <a:gd name="T54" fmla="*/ 559 w 159"/>
                <a:gd name="T55" fmla="*/ 72 h 152"/>
                <a:gd name="T56" fmla="*/ 536 w 159"/>
                <a:gd name="T57" fmla="*/ 90 h 152"/>
                <a:gd name="T58" fmla="*/ 361 w 159"/>
                <a:gd name="T59" fmla="*/ 99 h 152"/>
                <a:gd name="T60" fmla="*/ 143 w 159"/>
                <a:gd name="T61" fmla="*/ 90 h 152"/>
                <a:gd name="T62" fmla="*/ 61 w 159"/>
                <a:gd name="T63" fmla="*/ 75 h 152"/>
                <a:gd name="T64" fmla="*/ 100 w 159"/>
                <a:gd name="T65" fmla="*/ 58 h 152"/>
                <a:gd name="T66" fmla="*/ 204 w 159"/>
                <a:gd name="T67" fmla="*/ 53 h 152"/>
                <a:gd name="T68" fmla="*/ 339 w 159"/>
                <a:gd name="T69" fmla="*/ 53 h 152"/>
                <a:gd name="T70" fmla="*/ 536 w 159"/>
                <a:gd name="T71" fmla="*/ 59 h 152"/>
                <a:gd name="T72" fmla="*/ 604 w 159"/>
                <a:gd name="T73" fmla="*/ 61 h 152"/>
                <a:gd name="T74" fmla="*/ 604 w 159"/>
                <a:gd name="T75" fmla="*/ 58 h 152"/>
                <a:gd name="T76" fmla="*/ 612 w 159"/>
                <a:gd name="T77" fmla="*/ 53 h 152"/>
                <a:gd name="T78" fmla="*/ 424 w 159"/>
                <a:gd name="T79" fmla="*/ 50 h 152"/>
                <a:gd name="T80" fmla="*/ 228 w 159"/>
                <a:gd name="T81" fmla="*/ 45 h 152"/>
                <a:gd name="T82" fmla="*/ 143 w 159"/>
                <a:gd name="T83" fmla="*/ 37 h 152"/>
                <a:gd name="T84" fmla="*/ 128 w 159"/>
                <a:gd name="T85" fmla="*/ 19 h 152"/>
                <a:gd name="T86" fmla="*/ 281 w 159"/>
                <a:gd name="T87" fmla="*/ 13 h 152"/>
                <a:gd name="T88" fmla="*/ 369 w 159"/>
                <a:gd name="T89" fmla="*/ 24 h 152"/>
                <a:gd name="T90" fmla="*/ 281 w 159"/>
                <a:gd name="T91" fmla="*/ 32 h 152"/>
                <a:gd name="T92" fmla="*/ 251 w 159"/>
                <a:gd name="T93" fmla="*/ 28 h 152"/>
                <a:gd name="T94" fmla="*/ 243 w 159"/>
                <a:gd name="T95" fmla="*/ 24 h 152"/>
                <a:gd name="T96" fmla="*/ 204 w 159"/>
                <a:gd name="T97" fmla="*/ 28 h 152"/>
                <a:gd name="T98" fmla="*/ 188 w 159"/>
                <a:gd name="T99" fmla="*/ 35 h 152"/>
                <a:gd name="T100" fmla="*/ 296 w 159"/>
                <a:gd name="T101" fmla="*/ 39 h 152"/>
                <a:gd name="T102" fmla="*/ 461 w 159"/>
                <a:gd name="T103" fmla="*/ 44 h 152"/>
                <a:gd name="T104" fmla="*/ 485 w 159"/>
                <a:gd name="T105" fmla="*/ 42 h 152"/>
                <a:gd name="T106" fmla="*/ 447 w 159"/>
                <a:gd name="T107" fmla="*/ 34 h 152"/>
                <a:gd name="T108" fmla="*/ 447 w 159"/>
                <a:gd name="T109" fmla="*/ 17 h 152"/>
                <a:gd name="T110" fmla="*/ 469 w 159"/>
                <a:gd name="T111" fmla="*/ 9 h 152"/>
                <a:gd name="T112" fmla="*/ 520 w 159"/>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9"/>
                <a:gd name="T172" fmla="*/ 0 h 152"/>
                <a:gd name="T173" fmla="*/ 159 w 159"/>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9" h="152">
                  <a:moveTo>
                    <a:pt x="70" y="0"/>
                  </a:moveTo>
                  <a:lnTo>
                    <a:pt x="69" y="0"/>
                  </a:lnTo>
                  <a:lnTo>
                    <a:pt x="67" y="0"/>
                  </a:lnTo>
                  <a:lnTo>
                    <a:pt x="62" y="0"/>
                  </a:lnTo>
                  <a:lnTo>
                    <a:pt x="58" y="0"/>
                  </a:lnTo>
                  <a:lnTo>
                    <a:pt x="52" y="1"/>
                  </a:lnTo>
                  <a:lnTo>
                    <a:pt x="46" y="1"/>
                  </a:lnTo>
                  <a:lnTo>
                    <a:pt x="39" y="3"/>
                  </a:lnTo>
                  <a:lnTo>
                    <a:pt x="34" y="3"/>
                  </a:lnTo>
                  <a:lnTo>
                    <a:pt x="27" y="7"/>
                  </a:lnTo>
                  <a:lnTo>
                    <a:pt x="21" y="10"/>
                  </a:lnTo>
                  <a:lnTo>
                    <a:pt x="16" y="15"/>
                  </a:lnTo>
                  <a:lnTo>
                    <a:pt x="11" y="19"/>
                  </a:lnTo>
                  <a:lnTo>
                    <a:pt x="8" y="26"/>
                  </a:lnTo>
                  <a:lnTo>
                    <a:pt x="6" y="33"/>
                  </a:lnTo>
                  <a:lnTo>
                    <a:pt x="6" y="43"/>
                  </a:lnTo>
                  <a:lnTo>
                    <a:pt x="8" y="52"/>
                  </a:lnTo>
                  <a:lnTo>
                    <a:pt x="7" y="52"/>
                  </a:lnTo>
                  <a:lnTo>
                    <a:pt x="6" y="52"/>
                  </a:lnTo>
                  <a:lnTo>
                    <a:pt x="5" y="52"/>
                  </a:lnTo>
                  <a:lnTo>
                    <a:pt x="4" y="52"/>
                  </a:lnTo>
                  <a:lnTo>
                    <a:pt x="2" y="52"/>
                  </a:lnTo>
                  <a:lnTo>
                    <a:pt x="1" y="52"/>
                  </a:lnTo>
                  <a:lnTo>
                    <a:pt x="0" y="52"/>
                  </a:lnTo>
                  <a:lnTo>
                    <a:pt x="0" y="55"/>
                  </a:lnTo>
                  <a:lnTo>
                    <a:pt x="0" y="58"/>
                  </a:lnTo>
                  <a:lnTo>
                    <a:pt x="0" y="63"/>
                  </a:lnTo>
                  <a:lnTo>
                    <a:pt x="0" y="69"/>
                  </a:lnTo>
                  <a:lnTo>
                    <a:pt x="0" y="78"/>
                  </a:lnTo>
                  <a:lnTo>
                    <a:pt x="0" y="85"/>
                  </a:lnTo>
                  <a:lnTo>
                    <a:pt x="0" y="94"/>
                  </a:lnTo>
                  <a:lnTo>
                    <a:pt x="0" y="102"/>
                  </a:lnTo>
                  <a:lnTo>
                    <a:pt x="0" y="113"/>
                  </a:lnTo>
                  <a:lnTo>
                    <a:pt x="0" y="121"/>
                  </a:lnTo>
                  <a:lnTo>
                    <a:pt x="0" y="130"/>
                  </a:lnTo>
                  <a:lnTo>
                    <a:pt x="0" y="136"/>
                  </a:lnTo>
                  <a:lnTo>
                    <a:pt x="0" y="143"/>
                  </a:lnTo>
                  <a:lnTo>
                    <a:pt x="0" y="148"/>
                  </a:lnTo>
                  <a:lnTo>
                    <a:pt x="0" y="151"/>
                  </a:lnTo>
                  <a:lnTo>
                    <a:pt x="2" y="151"/>
                  </a:lnTo>
                  <a:lnTo>
                    <a:pt x="5" y="151"/>
                  </a:lnTo>
                  <a:lnTo>
                    <a:pt x="9" y="150"/>
                  </a:lnTo>
                  <a:lnTo>
                    <a:pt x="13" y="150"/>
                  </a:lnTo>
                  <a:lnTo>
                    <a:pt x="19" y="148"/>
                  </a:lnTo>
                  <a:lnTo>
                    <a:pt x="24" y="148"/>
                  </a:lnTo>
                  <a:lnTo>
                    <a:pt x="29" y="146"/>
                  </a:lnTo>
                  <a:lnTo>
                    <a:pt x="34" y="146"/>
                  </a:lnTo>
                  <a:lnTo>
                    <a:pt x="39" y="144"/>
                  </a:lnTo>
                  <a:lnTo>
                    <a:pt x="43" y="144"/>
                  </a:lnTo>
                  <a:lnTo>
                    <a:pt x="49" y="142"/>
                  </a:lnTo>
                  <a:lnTo>
                    <a:pt x="52" y="142"/>
                  </a:lnTo>
                  <a:lnTo>
                    <a:pt x="55" y="140"/>
                  </a:lnTo>
                  <a:lnTo>
                    <a:pt x="56" y="140"/>
                  </a:lnTo>
                  <a:lnTo>
                    <a:pt x="57" y="138"/>
                  </a:lnTo>
                  <a:lnTo>
                    <a:pt x="57" y="139"/>
                  </a:lnTo>
                  <a:lnTo>
                    <a:pt x="58" y="139"/>
                  </a:lnTo>
                  <a:lnTo>
                    <a:pt x="60" y="139"/>
                  </a:lnTo>
                  <a:lnTo>
                    <a:pt x="63" y="139"/>
                  </a:lnTo>
                  <a:lnTo>
                    <a:pt x="65" y="139"/>
                  </a:lnTo>
                  <a:lnTo>
                    <a:pt x="69" y="139"/>
                  </a:lnTo>
                  <a:lnTo>
                    <a:pt x="72" y="139"/>
                  </a:lnTo>
                  <a:lnTo>
                    <a:pt x="76" y="139"/>
                  </a:lnTo>
                  <a:lnTo>
                    <a:pt x="79" y="139"/>
                  </a:lnTo>
                  <a:lnTo>
                    <a:pt x="83" y="139"/>
                  </a:lnTo>
                  <a:lnTo>
                    <a:pt x="86" y="139"/>
                  </a:lnTo>
                  <a:lnTo>
                    <a:pt x="89" y="139"/>
                  </a:lnTo>
                  <a:lnTo>
                    <a:pt x="91" y="139"/>
                  </a:lnTo>
                  <a:lnTo>
                    <a:pt x="93" y="139"/>
                  </a:lnTo>
                  <a:lnTo>
                    <a:pt x="94" y="139"/>
                  </a:lnTo>
                  <a:lnTo>
                    <a:pt x="95" y="139"/>
                  </a:lnTo>
                  <a:lnTo>
                    <a:pt x="95" y="140"/>
                  </a:lnTo>
                  <a:lnTo>
                    <a:pt x="95" y="141"/>
                  </a:lnTo>
                  <a:lnTo>
                    <a:pt x="95" y="143"/>
                  </a:lnTo>
                  <a:lnTo>
                    <a:pt x="95" y="144"/>
                  </a:lnTo>
                  <a:lnTo>
                    <a:pt x="95" y="146"/>
                  </a:lnTo>
                  <a:lnTo>
                    <a:pt x="95" y="148"/>
                  </a:lnTo>
                  <a:lnTo>
                    <a:pt x="95" y="149"/>
                  </a:lnTo>
                  <a:lnTo>
                    <a:pt x="97" y="149"/>
                  </a:lnTo>
                  <a:lnTo>
                    <a:pt x="99" y="149"/>
                  </a:lnTo>
                  <a:lnTo>
                    <a:pt x="100" y="149"/>
                  </a:lnTo>
                  <a:lnTo>
                    <a:pt x="102" y="147"/>
                  </a:lnTo>
                  <a:lnTo>
                    <a:pt x="103" y="147"/>
                  </a:lnTo>
                  <a:lnTo>
                    <a:pt x="105" y="145"/>
                  </a:lnTo>
                  <a:lnTo>
                    <a:pt x="106" y="145"/>
                  </a:lnTo>
                  <a:lnTo>
                    <a:pt x="108" y="143"/>
                  </a:lnTo>
                  <a:lnTo>
                    <a:pt x="110" y="141"/>
                  </a:lnTo>
                  <a:lnTo>
                    <a:pt x="110" y="139"/>
                  </a:lnTo>
                  <a:lnTo>
                    <a:pt x="112" y="138"/>
                  </a:lnTo>
                  <a:lnTo>
                    <a:pt x="112" y="136"/>
                  </a:lnTo>
                  <a:lnTo>
                    <a:pt x="114" y="134"/>
                  </a:lnTo>
                  <a:lnTo>
                    <a:pt x="116" y="132"/>
                  </a:lnTo>
                  <a:lnTo>
                    <a:pt x="118" y="130"/>
                  </a:lnTo>
                  <a:lnTo>
                    <a:pt x="118" y="129"/>
                  </a:lnTo>
                  <a:lnTo>
                    <a:pt x="118" y="126"/>
                  </a:lnTo>
                  <a:lnTo>
                    <a:pt x="118" y="123"/>
                  </a:lnTo>
                  <a:lnTo>
                    <a:pt x="120" y="119"/>
                  </a:lnTo>
                  <a:lnTo>
                    <a:pt x="120" y="116"/>
                  </a:lnTo>
                  <a:lnTo>
                    <a:pt x="120" y="112"/>
                  </a:lnTo>
                  <a:lnTo>
                    <a:pt x="121" y="108"/>
                  </a:lnTo>
                  <a:lnTo>
                    <a:pt x="123" y="103"/>
                  </a:lnTo>
                  <a:lnTo>
                    <a:pt x="124" y="100"/>
                  </a:lnTo>
                  <a:lnTo>
                    <a:pt x="125" y="96"/>
                  </a:lnTo>
                  <a:lnTo>
                    <a:pt x="128" y="94"/>
                  </a:lnTo>
                  <a:lnTo>
                    <a:pt x="132" y="90"/>
                  </a:lnTo>
                  <a:lnTo>
                    <a:pt x="137" y="88"/>
                  </a:lnTo>
                  <a:lnTo>
                    <a:pt x="143" y="86"/>
                  </a:lnTo>
                  <a:lnTo>
                    <a:pt x="149" y="86"/>
                  </a:lnTo>
                  <a:lnTo>
                    <a:pt x="158" y="85"/>
                  </a:lnTo>
                  <a:lnTo>
                    <a:pt x="156" y="85"/>
                  </a:lnTo>
                  <a:lnTo>
                    <a:pt x="154" y="85"/>
                  </a:lnTo>
                  <a:lnTo>
                    <a:pt x="152" y="84"/>
                  </a:lnTo>
                  <a:lnTo>
                    <a:pt x="148" y="84"/>
                  </a:lnTo>
                  <a:lnTo>
                    <a:pt x="147" y="84"/>
                  </a:lnTo>
                  <a:lnTo>
                    <a:pt x="144" y="84"/>
                  </a:lnTo>
                  <a:lnTo>
                    <a:pt x="142" y="82"/>
                  </a:lnTo>
                  <a:lnTo>
                    <a:pt x="139" y="82"/>
                  </a:lnTo>
                  <a:lnTo>
                    <a:pt x="137" y="82"/>
                  </a:lnTo>
                  <a:lnTo>
                    <a:pt x="134" y="82"/>
                  </a:lnTo>
                  <a:lnTo>
                    <a:pt x="132" y="81"/>
                  </a:lnTo>
                  <a:lnTo>
                    <a:pt x="130" y="81"/>
                  </a:lnTo>
                  <a:lnTo>
                    <a:pt x="128" y="80"/>
                  </a:lnTo>
                  <a:lnTo>
                    <a:pt x="128" y="79"/>
                  </a:lnTo>
                  <a:lnTo>
                    <a:pt x="122" y="84"/>
                  </a:lnTo>
                  <a:lnTo>
                    <a:pt x="118" y="89"/>
                  </a:lnTo>
                  <a:lnTo>
                    <a:pt x="114" y="92"/>
                  </a:lnTo>
                  <a:lnTo>
                    <a:pt x="112" y="95"/>
                  </a:lnTo>
                  <a:lnTo>
                    <a:pt x="109" y="99"/>
                  </a:lnTo>
                  <a:lnTo>
                    <a:pt x="108" y="101"/>
                  </a:lnTo>
                  <a:lnTo>
                    <a:pt x="106" y="103"/>
                  </a:lnTo>
                  <a:lnTo>
                    <a:pt x="106" y="105"/>
                  </a:lnTo>
                  <a:lnTo>
                    <a:pt x="105" y="107"/>
                  </a:lnTo>
                  <a:lnTo>
                    <a:pt x="105" y="109"/>
                  </a:lnTo>
                  <a:lnTo>
                    <a:pt x="105" y="111"/>
                  </a:lnTo>
                  <a:lnTo>
                    <a:pt x="105" y="113"/>
                  </a:lnTo>
                  <a:lnTo>
                    <a:pt x="104" y="116"/>
                  </a:lnTo>
                  <a:lnTo>
                    <a:pt x="104" y="118"/>
                  </a:lnTo>
                  <a:lnTo>
                    <a:pt x="104" y="121"/>
                  </a:lnTo>
                  <a:lnTo>
                    <a:pt x="104" y="123"/>
                  </a:lnTo>
                  <a:lnTo>
                    <a:pt x="102" y="125"/>
                  </a:lnTo>
                  <a:lnTo>
                    <a:pt x="100" y="126"/>
                  </a:lnTo>
                  <a:lnTo>
                    <a:pt x="99" y="127"/>
                  </a:lnTo>
                  <a:lnTo>
                    <a:pt x="97" y="127"/>
                  </a:lnTo>
                  <a:lnTo>
                    <a:pt x="94" y="127"/>
                  </a:lnTo>
                  <a:lnTo>
                    <a:pt x="93" y="127"/>
                  </a:lnTo>
                  <a:lnTo>
                    <a:pt x="91" y="127"/>
                  </a:lnTo>
                  <a:lnTo>
                    <a:pt x="89" y="127"/>
                  </a:lnTo>
                  <a:lnTo>
                    <a:pt x="86" y="127"/>
                  </a:lnTo>
                  <a:lnTo>
                    <a:pt x="84" y="127"/>
                  </a:lnTo>
                  <a:lnTo>
                    <a:pt x="83" y="127"/>
                  </a:lnTo>
                  <a:lnTo>
                    <a:pt x="81" y="127"/>
                  </a:lnTo>
                  <a:lnTo>
                    <a:pt x="80" y="127"/>
                  </a:lnTo>
                  <a:lnTo>
                    <a:pt x="79" y="127"/>
                  </a:lnTo>
                  <a:lnTo>
                    <a:pt x="78" y="127"/>
                  </a:lnTo>
                  <a:lnTo>
                    <a:pt x="78" y="126"/>
                  </a:lnTo>
                  <a:lnTo>
                    <a:pt x="76" y="126"/>
                  </a:lnTo>
                  <a:lnTo>
                    <a:pt x="76" y="124"/>
                  </a:lnTo>
                  <a:lnTo>
                    <a:pt x="76" y="123"/>
                  </a:lnTo>
                  <a:lnTo>
                    <a:pt x="76" y="120"/>
                  </a:lnTo>
                  <a:lnTo>
                    <a:pt x="76" y="117"/>
                  </a:lnTo>
                  <a:lnTo>
                    <a:pt x="76" y="114"/>
                  </a:lnTo>
                  <a:lnTo>
                    <a:pt x="76" y="110"/>
                  </a:lnTo>
                  <a:lnTo>
                    <a:pt x="76" y="106"/>
                  </a:lnTo>
                  <a:lnTo>
                    <a:pt x="75" y="103"/>
                  </a:lnTo>
                  <a:lnTo>
                    <a:pt x="75" y="100"/>
                  </a:lnTo>
                  <a:lnTo>
                    <a:pt x="75" y="97"/>
                  </a:lnTo>
                  <a:lnTo>
                    <a:pt x="75" y="93"/>
                  </a:lnTo>
                  <a:lnTo>
                    <a:pt x="75" y="91"/>
                  </a:lnTo>
                  <a:lnTo>
                    <a:pt x="75" y="88"/>
                  </a:lnTo>
                  <a:lnTo>
                    <a:pt x="75" y="87"/>
                  </a:lnTo>
                  <a:lnTo>
                    <a:pt x="75" y="86"/>
                  </a:lnTo>
                  <a:lnTo>
                    <a:pt x="74" y="87"/>
                  </a:lnTo>
                  <a:lnTo>
                    <a:pt x="74" y="89"/>
                  </a:lnTo>
                  <a:lnTo>
                    <a:pt x="74" y="91"/>
                  </a:lnTo>
                  <a:lnTo>
                    <a:pt x="74" y="93"/>
                  </a:lnTo>
                  <a:lnTo>
                    <a:pt x="74" y="97"/>
                  </a:lnTo>
                  <a:lnTo>
                    <a:pt x="74" y="100"/>
                  </a:lnTo>
                  <a:lnTo>
                    <a:pt x="74" y="103"/>
                  </a:lnTo>
                  <a:lnTo>
                    <a:pt x="74" y="106"/>
                  </a:lnTo>
                  <a:lnTo>
                    <a:pt x="72" y="110"/>
                  </a:lnTo>
                  <a:lnTo>
                    <a:pt x="71" y="113"/>
                  </a:lnTo>
                  <a:lnTo>
                    <a:pt x="70" y="117"/>
                  </a:lnTo>
                  <a:lnTo>
                    <a:pt x="68" y="119"/>
                  </a:lnTo>
                  <a:lnTo>
                    <a:pt x="65" y="122"/>
                  </a:lnTo>
                  <a:lnTo>
                    <a:pt x="62" y="124"/>
                  </a:lnTo>
                  <a:lnTo>
                    <a:pt x="58" y="124"/>
                  </a:lnTo>
                  <a:lnTo>
                    <a:pt x="55" y="124"/>
                  </a:lnTo>
                  <a:lnTo>
                    <a:pt x="48" y="124"/>
                  </a:lnTo>
                  <a:lnTo>
                    <a:pt x="43" y="124"/>
                  </a:lnTo>
                  <a:lnTo>
                    <a:pt x="37" y="123"/>
                  </a:lnTo>
                  <a:lnTo>
                    <a:pt x="33" y="121"/>
                  </a:lnTo>
                  <a:lnTo>
                    <a:pt x="29" y="120"/>
                  </a:lnTo>
                  <a:lnTo>
                    <a:pt x="25" y="119"/>
                  </a:lnTo>
                  <a:lnTo>
                    <a:pt x="21" y="117"/>
                  </a:lnTo>
                  <a:lnTo>
                    <a:pt x="19" y="113"/>
                  </a:lnTo>
                  <a:lnTo>
                    <a:pt x="16" y="111"/>
                  </a:lnTo>
                  <a:lnTo>
                    <a:pt x="14" y="108"/>
                  </a:lnTo>
                  <a:lnTo>
                    <a:pt x="12" y="107"/>
                  </a:lnTo>
                  <a:lnTo>
                    <a:pt x="11" y="103"/>
                  </a:lnTo>
                  <a:lnTo>
                    <a:pt x="9" y="101"/>
                  </a:lnTo>
                  <a:lnTo>
                    <a:pt x="8" y="98"/>
                  </a:lnTo>
                  <a:lnTo>
                    <a:pt x="8" y="94"/>
                  </a:lnTo>
                  <a:lnTo>
                    <a:pt x="8" y="91"/>
                  </a:lnTo>
                  <a:lnTo>
                    <a:pt x="8" y="87"/>
                  </a:lnTo>
                  <a:lnTo>
                    <a:pt x="8" y="84"/>
                  </a:lnTo>
                  <a:lnTo>
                    <a:pt x="8" y="81"/>
                  </a:lnTo>
                  <a:lnTo>
                    <a:pt x="10" y="77"/>
                  </a:lnTo>
                  <a:lnTo>
                    <a:pt x="11" y="75"/>
                  </a:lnTo>
                  <a:lnTo>
                    <a:pt x="13" y="73"/>
                  </a:lnTo>
                  <a:lnTo>
                    <a:pt x="15" y="71"/>
                  </a:lnTo>
                  <a:lnTo>
                    <a:pt x="17" y="69"/>
                  </a:lnTo>
                  <a:lnTo>
                    <a:pt x="19" y="69"/>
                  </a:lnTo>
                  <a:lnTo>
                    <a:pt x="21" y="68"/>
                  </a:lnTo>
                  <a:lnTo>
                    <a:pt x="22" y="68"/>
                  </a:lnTo>
                  <a:lnTo>
                    <a:pt x="25" y="66"/>
                  </a:lnTo>
                  <a:lnTo>
                    <a:pt x="27" y="66"/>
                  </a:lnTo>
                  <a:lnTo>
                    <a:pt x="29" y="66"/>
                  </a:lnTo>
                  <a:lnTo>
                    <a:pt x="31" y="66"/>
                  </a:lnTo>
                  <a:lnTo>
                    <a:pt x="34" y="64"/>
                  </a:lnTo>
                  <a:lnTo>
                    <a:pt x="36" y="65"/>
                  </a:lnTo>
                  <a:lnTo>
                    <a:pt x="38" y="65"/>
                  </a:lnTo>
                  <a:lnTo>
                    <a:pt x="41" y="66"/>
                  </a:lnTo>
                  <a:lnTo>
                    <a:pt x="45" y="66"/>
                  </a:lnTo>
                  <a:lnTo>
                    <a:pt x="49" y="67"/>
                  </a:lnTo>
                  <a:lnTo>
                    <a:pt x="52" y="67"/>
                  </a:lnTo>
                  <a:lnTo>
                    <a:pt x="56" y="69"/>
                  </a:lnTo>
                  <a:lnTo>
                    <a:pt x="61" y="69"/>
                  </a:lnTo>
                  <a:lnTo>
                    <a:pt x="64" y="71"/>
                  </a:lnTo>
                  <a:lnTo>
                    <a:pt x="68" y="72"/>
                  </a:lnTo>
                  <a:lnTo>
                    <a:pt x="71" y="74"/>
                  </a:lnTo>
                  <a:lnTo>
                    <a:pt x="74" y="74"/>
                  </a:lnTo>
                  <a:lnTo>
                    <a:pt x="76" y="76"/>
                  </a:lnTo>
                  <a:lnTo>
                    <a:pt x="79" y="76"/>
                  </a:lnTo>
                  <a:lnTo>
                    <a:pt x="80" y="77"/>
                  </a:lnTo>
                  <a:lnTo>
                    <a:pt x="81" y="77"/>
                  </a:lnTo>
                  <a:lnTo>
                    <a:pt x="80" y="77"/>
                  </a:lnTo>
                  <a:lnTo>
                    <a:pt x="80" y="76"/>
                  </a:lnTo>
                  <a:lnTo>
                    <a:pt x="80" y="74"/>
                  </a:lnTo>
                  <a:lnTo>
                    <a:pt x="80" y="72"/>
                  </a:lnTo>
                  <a:lnTo>
                    <a:pt x="80" y="71"/>
                  </a:lnTo>
                  <a:lnTo>
                    <a:pt x="80" y="69"/>
                  </a:lnTo>
                  <a:lnTo>
                    <a:pt x="80" y="68"/>
                  </a:lnTo>
                  <a:lnTo>
                    <a:pt x="81" y="66"/>
                  </a:lnTo>
                  <a:lnTo>
                    <a:pt x="77" y="66"/>
                  </a:lnTo>
                  <a:lnTo>
                    <a:pt x="74" y="66"/>
                  </a:lnTo>
                  <a:lnTo>
                    <a:pt x="71" y="66"/>
                  </a:lnTo>
                  <a:lnTo>
                    <a:pt x="68" y="65"/>
                  </a:lnTo>
                  <a:lnTo>
                    <a:pt x="63" y="65"/>
                  </a:lnTo>
                  <a:lnTo>
                    <a:pt x="59" y="63"/>
                  </a:lnTo>
                  <a:lnTo>
                    <a:pt x="56" y="63"/>
                  </a:lnTo>
                  <a:lnTo>
                    <a:pt x="52" y="62"/>
                  </a:lnTo>
                  <a:lnTo>
                    <a:pt x="48" y="62"/>
                  </a:lnTo>
                  <a:lnTo>
                    <a:pt x="44" y="60"/>
                  </a:lnTo>
                  <a:lnTo>
                    <a:pt x="40" y="60"/>
                  </a:lnTo>
                  <a:lnTo>
                    <a:pt x="37" y="58"/>
                  </a:lnTo>
                  <a:lnTo>
                    <a:pt x="33" y="58"/>
                  </a:lnTo>
                  <a:lnTo>
                    <a:pt x="30" y="56"/>
                  </a:lnTo>
                  <a:lnTo>
                    <a:pt x="28" y="55"/>
                  </a:lnTo>
                  <a:lnTo>
                    <a:pt x="26" y="53"/>
                  </a:lnTo>
                  <a:lnTo>
                    <a:pt x="24" y="53"/>
                  </a:lnTo>
                  <a:lnTo>
                    <a:pt x="23" y="52"/>
                  </a:lnTo>
                  <a:lnTo>
                    <a:pt x="21" y="50"/>
                  </a:lnTo>
                  <a:lnTo>
                    <a:pt x="21" y="48"/>
                  </a:lnTo>
                  <a:lnTo>
                    <a:pt x="19" y="46"/>
                  </a:lnTo>
                  <a:lnTo>
                    <a:pt x="18" y="43"/>
                  </a:lnTo>
                  <a:lnTo>
                    <a:pt x="17" y="41"/>
                  </a:lnTo>
                  <a:lnTo>
                    <a:pt x="17" y="37"/>
                  </a:lnTo>
                  <a:lnTo>
                    <a:pt x="16" y="35"/>
                  </a:lnTo>
                  <a:lnTo>
                    <a:pt x="16" y="32"/>
                  </a:lnTo>
                  <a:lnTo>
                    <a:pt x="16" y="29"/>
                  </a:lnTo>
                  <a:lnTo>
                    <a:pt x="17" y="25"/>
                  </a:lnTo>
                  <a:lnTo>
                    <a:pt x="17" y="24"/>
                  </a:lnTo>
                  <a:lnTo>
                    <a:pt x="19" y="20"/>
                  </a:lnTo>
                  <a:lnTo>
                    <a:pt x="22" y="19"/>
                  </a:lnTo>
                  <a:lnTo>
                    <a:pt x="26" y="16"/>
                  </a:lnTo>
                  <a:lnTo>
                    <a:pt x="30" y="16"/>
                  </a:lnTo>
                  <a:lnTo>
                    <a:pt x="34" y="15"/>
                  </a:lnTo>
                  <a:lnTo>
                    <a:pt x="37" y="16"/>
                  </a:lnTo>
                  <a:lnTo>
                    <a:pt x="40" y="16"/>
                  </a:lnTo>
                  <a:lnTo>
                    <a:pt x="42" y="18"/>
                  </a:lnTo>
                  <a:lnTo>
                    <a:pt x="45" y="20"/>
                  </a:lnTo>
                  <a:lnTo>
                    <a:pt x="47" y="22"/>
                  </a:lnTo>
                  <a:lnTo>
                    <a:pt x="49" y="24"/>
                  </a:lnTo>
                  <a:lnTo>
                    <a:pt x="49" y="28"/>
                  </a:lnTo>
                  <a:lnTo>
                    <a:pt x="49" y="30"/>
                  </a:lnTo>
                  <a:lnTo>
                    <a:pt x="48" y="32"/>
                  </a:lnTo>
                  <a:lnTo>
                    <a:pt x="48" y="34"/>
                  </a:lnTo>
                  <a:lnTo>
                    <a:pt x="46" y="36"/>
                  </a:lnTo>
                  <a:lnTo>
                    <a:pt x="45" y="38"/>
                  </a:lnTo>
                  <a:lnTo>
                    <a:pt x="41" y="40"/>
                  </a:lnTo>
                  <a:lnTo>
                    <a:pt x="39" y="40"/>
                  </a:lnTo>
                  <a:lnTo>
                    <a:pt x="37" y="40"/>
                  </a:lnTo>
                  <a:lnTo>
                    <a:pt x="36" y="40"/>
                  </a:lnTo>
                  <a:lnTo>
                    <a:pt x="36" y="39"/>
                  </a:lnTo>
                  <a:lnTo>
                    <a:pt x="34" y="39"/>
                  </a:lnTo>
                  <a:lnTo>
                    <a:pt x="34" y="37"/>
                  </a:lnTo>
                  <a:lnTo>
                    <a:pt x="33" y="36"/>
                  </a:lnTo>
                  <a:lnTo>
                    <a:pt x="33" y="34"/>
                  </a:lnTo>
                  <a:lnTo>
                    <a:pt x="32" y="34"/>
                  </a:lnTo>
                  <a:lnTo>
                    <a:pt x="32" y="32"/>
                  </a:lnTo>
                  <a:lnTo>
                    <a:pt x="32" y="31"/>
                  </a:lnTo>
                  <a:lnTo>
                    <a:pt x="32" y="30"/>
                  </a:lnTo>
                  <a:lnTo>
                    <a:pt x="32" y="28"/>
                  </a:lnTo>
                  <a:lnTo>
                    <a:pt x="30" y="30"/>
                  </a:lnTo>
                  <a:lnTo>
                    <a:pt x="29" y="31"/>
                  </a:lnTo>
                  <a:lnTo>
                    <a:pt x="27" y="33"/>
                  </a:lnTo>
                  <a:lnTo>
                    <a:pt x="27" y="35"/>
                  </a:lnTo>
                  <a:lnTo>
                    <a:pt x="27" y="36"/>
                  </a:lnTo>
                  <a:lnTo>
                    <a:pt x="25" y="38"/>
                  </a:lnTo>
                  <a:lnTo>
                    <a:pt x="25" y="40"/>
                  </a:lnTo>
                  <a:lnTo>
                    <a:pt x="25" y="42"/>
                  </a:lnTo>
                  <a:lnTo>
                    <a:pt x="25" y="44"/>
                  </a:lnTo>
                  <a:lnTo>
                    <a:pt x="26" y="44"/>
                  </a:lnTo>
                  <a:lnTo>
                    <a:pt x="28" y="46"/>
                  </a:lnTo>
                  <a:lnTo>
                    <a:pt x="32" y="47"/>
                  </a:lnTo>
                  <a:lnTo>
                    <a:pt x="35" y="49"/>
                  </a:lnTo>
                  <a:lnTo>
                    <a:pt x="39" y="49"/>
                  </a:lnTo>
                  <a:lnTo>
                    <a:pt x="42" y="50"/>
                  </a:lnTo>
                  <a:lnTo>
                    <a:pt x="46" y="51"/>
                  </a:lnTo>
                  <a:lnTo>
                    <a:pt x="49" y="52"/>
                  </a:lnTo>
                  <a:lnTo>
                    <a:pt x="54" y="52"/>
                  </a:lnTo>
                  <a:lnTo>
                    <a:pt x="55" y="54"/>
                  </a:lnTo>
                  <a:lnTo>
                    <a:pt x="59" y="55"/>
                  </a:lnTo>
                  <a:lnTo>
                    <a:pt x="61" y="55"/>
                  </a:lnTo>
                  <a:lnTo>
                    <a:pt x="64" y="55"/>
                  </a:lnTo>
                  <a:lnTo>
                    <a:pt x="66" y="55"/>
                  </a:lnTo>
                  <a:lnTo>
                    <a:pt x="66" y="54"/>
                  </a:lnTo>
                  <a:lnTo>
                    <a:pt x="66" y="52"/>
                  </a:lnTo>
                  <a:lnTo>
                    <a:pt x="64" y="52"/>
                  </a:lnTo>
                  <a:lnTo>
                    <a:pt x="63" y="52"/>
                  </a:lnTo>
                  <a:lnTo>
                    <a:pt x="63" y="51"/>
                  </a:lnTo>
                  <a:lnTo>
                    <a:pt x="61" y="50"/>
                  </a:lnTo>
                  <a:lnTo>
                    <a:pt x="61" y="49"/>
                  </a:lnTo>
                  <a:lnTo>
                    <a:pt x="61" y="47"/>
                  </a:lnTo>
                  <a:lnTo>
                    <a:pt x="61" y="45"/>
                  </a:lnTo>
                  <a:lnTo>
                    <a:pt x="59" y="43"/>
                  </a:lnTo>
                  <a:lnTo>
                    <a:pt x="59" y="41"/>
                  </a:lnTo>
                  <a:lnTo>
                    <a:pt x="58" y="40"/>
                  </a:lnTo>
                  <a:lnTo>
                    <a:pt x="58" y="36"/>
                  </a:lnTo>
                  <a:lnTo>
                    <a:pt x="58" y="33"/>
                  </a:lnTo>
                  <a:lnTo>
                    <a:pt x="58" y="30"/>
                  </a:lnTo>
                  <a:lnTo>
                    <a:pt x="58" y="26"/>
                  </a:lnTo>
                  <a:lnTo>
                    <a:pt x="59" y="20"/>
                  </a:lnTo>
                  <a:lnTo>
                    <a:pt x="59" y="19"/>
                  </a:lnTo>
                  <a:lnTo>
                    <a:pt x="61" y="17"/>
                  </a:lnTo>
                  <a:lnTo>
                    <a:pt x="61" y="15"/>
                  </a:lnTo>
                  <a:lnTo>
                    <a:pt x="62" y="13"/>
                  </a:lnTo>
                  <a:lnTo>
                    <a:pt x="62" y="12"/>
                  </a:lnTo>
                  <a:lnTo>
                    <a:pt x="64" y="10"/>
                  </a:lnTo>
                  <a:lnTo>
                    <a:pt x="64" y="9"/>
                  </a:lnTo>
                  <a:lnTo>
                    <a:pt x="66" y="7"/>
                  </a:lnTo>
                  <a:lnTo>
                    <a:pt x="66" y="5"/>
                  </a:lnTo>
                  <a:lnTo>
                    <a:pt x="68" y="3"/>
                  </a:lnTo>
                  <a:lnTo>
                    <a:pt x="69" y="1"/>
                  </a:lnTo>
                  <a:lnTo>
                    <a:pt x="70" y="0"/>
                  </a:lnTo>
                </a:path>
              </a:pathLst>
            </a:custGeom>
            <a:solidFill>
              <a:srgbClr val="F8F8F8"/>
            </a:solidFill>
            <a:ln w="6350">
              <a:solidFill>
                <a:srgbClr val="DDDDDD"/>
              </a:solidFill>
              <a:round/>
              <a:headEnd/>
              <a:tailEnd/>
            </a:ln>
          </p:spPr>
          <p:txBody>
            <a:bodyPr/>
            <a:lstStyle/>
            <a:p>
              <a:endParaRPr lang="it-IT"/>
            </a:p>
          </p:txBody>
        </p:sp>
        <p:sp>
          <p:nvSpPr>
            <p:cNvPr id="17512" name="Freeform 112"/>
            <p:cNvSpPr>
              <a:spLocks/>
            </p:cNvSpPr>
            <p:nvPr/>
          </p:nvSpPr>
          <p:spPr bwMode="auto">
            <a:xfrm>
              <a:off x="1130" y="1465"/>
              <a:ext cx="324" cy="105"/>
            </a:xfrm>
            <a:custGeom>
              <a:avLst/>
              <a:gdLst>
                <a:gd name="T0" fmla="*/ 8 w 164"/>
                <a:gd name="T1" fmla="*/ 6 h 114"/>
                <a:gd name="T2" fmla="*/ 55 w 164"/>
                <a:gd name="T3" fmla="*/ 6 h 114"/>
                <a:gd name="T4" fmla="*/ 109 w 164"/>
                <a:gd name="T5" fmla="*/ 4 h 114"/>
                <a:gd name="T6" fmla="*/ 140 w 164"/>
                <a:gd name="T7" fmla="*/ 1 h 114"/>
                <a:gd name="T8" fmla="*/ 332 w 164"/>
                <a:gd name="T9" fmla="*/ 9 h 114"/>
                <a:gd name="T10" fmla="*/ 524 w 164"/>
                <a:gd name="T11" fmla="*/ 15 h 114"/>
                <a:gd name="T12" fmla="*/ 632 w 164"/>
                <a:gd name="T13" fmla="*/ 16 h 114"/>
                <a:gd name="T14" fmla="*/ 688 w 164"/>
                <a:gd name="T15" fmla="*/ 16 h 114"/>
                <a:gd name="T16" fmla="*/ 664 w 164"/>
                <a:gd name="T17" fmla="*/ 30 h 114"/>
                <a:gd name="T18" fmla="*/ 664 w 164"/>
                <a:gd name="T19" fmla="*/ 53 h 114"/>
                <a:gd name="T20" fmla="*/ 719 w 164"/>
                <a:gd name="T21" fmla="*/ 73 h 114"/>
                <a:gd name="T22" fmla="*/ 780 w 164"/>
                <a:gd name="T23" fmla="*/ 84 h 114"/>
                <a:gd name="T24" fmla="*/ 824 w 164"/>
                <a:gd name="T25" fmla="*/ 82 h 114"/>
                <a:gd name="T26" fmla="*/ 840 w 164"/>
                <a:gd name="T27" fmla="*/ 69 h 114"/>
                <a:gd name="T28" fmla="*/ 885 w 164"/>
                <a:gd name="T29" fmla="*/ 53 h 114"/>
                <a:gd name="T30" fmla="*/ 1012 w 164"/>
                <a:gd name="T31" fmla="*/ 41 h 114"/>
                <a:gd name="T32" fmla="*/ 1073 w 164"/>
                <a:gd name="T33" fmla="*/ 37 h 114"/>
                <a:gd name="T34" fmla="*/ 1081 w 164"/>
                <a:gd name="T35" fmla="*/ 28 h 114"/>
                <a:gd name="T36" fmla="*/ 1096 w 164"/>
                <a:gd name="T37" fmla="*/ 19 h 114"/>
                <a:gd name="T38" fmla="*/ 1108 w 164"/>
                <a:gd name="T39" fmla="*/ 14 h 114"/>
                <a:gd name="T40" fmla="*/ 1124 w 164"/>
                <a:gd name="T41" fmla="*/ 34 h 114"/>
                <a:gd name="T42" fmla="*/ 1179 w 164"/>
                <a:gd name="T43" fmla="*/ 57 h 114"/>
                <a:gd name="T44" fmla="*/ 1217 w 164"/>
                <a:gd name="T45" fmla="*/ 75 h 114"/>
                <a:gd name="T46" fmla="*/ 1249 w 164"/>
                <a:gd name="T47" fmla="*/ 83 h 114"/>
                <a:gd name="T48" fmla="*/ 1201 w 164"/>
                <a:gd name="T49" fmla="*/ 85 h 114"/>
                <a:gd name="T50" fmla="*/ 1108 w 164"/>
                <a:gd name="T51" fmla="*/ 87 h 114"/>
                <a:gd name="T52" fmla="*/ 988 w 164"/>
                <a:gd name="T53" fmla="*/ 88 h 114"/>
                <a:gd name="T54" fmla="*/ 840 w 164"/>
                <a:gd name="T55" fmla="*/ 88 h 114"/>
                <a:gd name="T56" fmla="*/ 780 w 164"/>
                <a:gd name="T57" fmla="*/ 88 h 114"/>
                <a:gd name="T58" fmla="*/ 719 w 164"/>
                <a:gd name="T59" fmla="*/ 84 h 114"/>
                <a:gd name="T60" fmla="*/ 624 w 164"/>
                <a:gd name="T61" fmla="*/ 79 h 114"/>
                <a:gd name="T62" fmla="*/ 561 w 164"/>
                <a:gd name="T63" fmla="*/ 74 h 114"/>
                <a:gd name="T64" fmla="*/ 516 w 164"/>
                <a:gd name="T65" fmla="*/ 70 h 114"/>
                <a:gd name="T66" fmla="*/ 492 w 164"/>
                <a:gd name="T67" fmla="*/ 64 h 114"/>
                <a:gd name="T68" fmla="*/ 448 w 164"/>
                <a:gd name="T69" fmla="*/ 61 h 114"/>
                <a:gd name="T70" fmla="*/ 417 w 164"/>
                <a:gd name="T71" fmla="*/ 59 h 114"/>
                <a:gd name="T72" fmla="*/ 379 w 164"/>
                <a:gd name="T73" fmla="*/ 59 h 114"/>
                <a:gd name="T74" fmla="*/ 332 w 164"/>
                <a:gd name="T75" fmla="*/ 54 h 114"/>
                <a:gd name="T76" fmla="*/ 277 w 164"/>
                <a:gd name="T77" fmla="*/ 49 h 114"/>
                <a:gd name="T78" fmla="*/ 253 w 164"/>
                <a:gd name="T79" fmla="*/ 45 h 114"/>
                <a:gd name="T80" fmla="*/ 269 w 164"/>
                <a:gd name="T81" fmla="*/ 43 h 114"/>
                <a:gd name="T82" fmla="*/ 316 w 164"/>
                <a:gd name="T83" fmla="*/ 42 h 114"/>
                <a:gd name="T84" fmla="*/ 379 w 164"/>
                <a:gd name="T85" fmla="*/ 41 h 114"/>
                <a:gd name="T86" fmla="*/ 417 w 164"/>
                <a:gd name="T87" fmla="*/ 41 h 114"/>
                <a:gd name="T88" fmla="*/ 379 w 164"/>
                <a:gd name="T89" fmla="*/ 25 h 114"/>
                <a:gd name="T90" fmla="*/ 277 w 164"/>
                <a:gd name="T91" fmla="*/ 15 h 114"/>
                <a:gd name="T92" fmla="*/ 140 w 164"/>
                <a:gd name="T93" fmla="*/ 13 h 114"/>
                <a:gd name="T94" fmla="*/ 24 w 164"/>
                <a:gd name="T95" fmla="*/ 7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0" y="8"/>
                  </a:moveTo>
                  <a:lnTo>
                    <a:pt x="0" y="8"/>
                  </a:lnTo>
                  <a:lnTo>
                    <a:pt x="1" y="8"/>
                  </a:lnTo>
                  <a:lnTo>
                    <a:pt x="3" y="7"/>
                  </a:lnTo>
                  <a:lnTo>
                    <a:pt x="4" y="7"/>
                  </a:lnTo>
                  <a:lnTo>
                    <a:pt x="5" y="6"/>
                  </a:lnTo>
                  <a:lnTo>
                    <a:pt x="7" y="6"/>
                  </a:lnTo>
                  <a:lnTo>
                    <a:pt x="9" y="4"/>
                  </a:lnTo>
                  <a:lnTo>
                    <a:pt x="10" y="4"/>
                  </a:lnTo>
                  <a:lnTo>
                    <a:pt x="12" y="4"/>
                  </a:lnTo>
                  <a:lnTo>
                    <a:pt x="14" y="4"/>
                  </a:lnTo>
                  <a:lnTo>
                    <a:pt x="16" y="2"/>
                  </a:lnTo>
                  <a:lnTo>
                    <a:pt x="17" y="1"/>
                  </a:lnTo>
                  <a:lnTo>
                    <a:pt x="18" y="1"/>
                  </a:lnTo>
                  <a:lnTo>
                    <a:pt x="19" y="0"/>
                  </a:lnTo>
                  <a:lnTo>
                    <a:pt x="27" y="5"/>
                  </a:lnTo>
                  <a:lnTo>
                    <a:pt x="36" y="9"/>
                  </a:lnTo>
                  <a:lnTo>
                    <a:pt x="43" y="12"/>
                  </a:lnTo>
                  <a:lnTo>
                    <a:pt x="51" y="13"/>
                  </a:lnTo>
                  <a:lnTo>
                    <a:pt x="56" y="16"/>
                  </a:lnTo>
                  <a:lnTo>
                    <a:pt x="63" y="17"/>
                  </a:lnTo>
                  <a:lnTo>
                    <a:pt x="68" y="18"/>
                  </a:lnTo>
                  <a:lnTo>
                    <a:pt x="73" y="18"/>
                  </a:lnTo>
                  <a:lnTo>
                    <a:pt x="76" y="19"/>
                  </a:lnTo>
                  <a:lnTo>
                    <a:pt x="80" y="19"/>
                  </a:lnTo>
                  <a:lnTo>
                    <a:pt x="82" y="19"/>
                  </a:lnTo>
                  <a:lnTo>
                    <a:pt x="85" y="19"/>
                  </a:lnTo>
                  <a:lnTo>
                    <a:pt x="86" y="19"/>
                  </a:lnTo>
                  <a:lnTo>
                    <a:pt x="88" y="19"/>
                  </a:lnTo>
                  <a:lnTo>
                    <a:pt x="89" y="19"/>
                  </a:lnTo>
                  <a:lnTo>
                    <a:pt x="90" y="18"/>
                  </a:lnTo>
                  <a:lnTo>
                    <a:pt x="88" y="26"/>
                  </a:lnTo>
                  <a:lnTo>
                    <a:pt x="87" y="32"/>
                  </a:lnTo>
                  <a:lnTo>
                    <a:pt x="86" y="39"/>
                  </a:lnTo>
                  <a:lnTo>
                    <a:pt x="86" y="45"/>
                  </a:lnTo>
                  <a:lnTo>
                    <a:pt x="86" y="52"/>
                  </a:lnTo>
                  <a:lnTo>
                    <a:pt x="86" y="60"/>
                  </a:lnTo>
                  <a:lnTo>
                    <a:pt x="86" y="67"/>
                  </a:lnTo>
                  <a:lnTo>
                    <a:pt x="88" y="73"/>
                  </a:lnTo>
                  <a:lnTo>
                    <a:pt x="89" y="80"/>
                  </a:lnTo>
                  <a:lnTo>
                    <a:pt x="91" y="87"/>
                  </a:lnTo>
                  <a:lnTo>
                    <a:pt x="93" y="93"/>
                  </a:lnTo>
                  <a:lnTo>
                    <a:pt x="94" y="98"/>
                  </a:lnTo>
                  <a:lnTo>
                    <a:pt x="96" y="102"/>
                  </a:lnTo>
                  <a:lnTo>
                    <a:pt x="99" y="105"/>
                  </a:lnTo>
                  <a:lnTo>
                    <a:pt x="101" y="108"/>
                  </a:lnTo>
                  <a:lnTo>
                    <a:pt x="105" y="108"/>
                  </a:lnTo>
                  <a:lnTo>
                    <a:pt x="105" y="109"/>
                  </a:lnTo>
                  <a:lnTo>
                    <a:pt x="107" y="107"/>
                  </a:lnTo>
                  <a:lnTo>
                    <a:pt x="107" y="105"/>
                  </a:lnTo>
                  <a:lnTo>
                    <a:pt x="108" y="102"/>
                  </a:lnTo>
                  <a:lnTo>
                    <a:pt x="108" y="98"/>
                  </a:lnTo>
                  <a:lnTo>
                    <a:pt x="109" y="94"/>
                  </a:lnTo>
                  <a:lnTo>
                    <a:pt x="109" y="88"/>
                  </a:lnTo>
                  <a:lnTo>
                    <a:pt x="110" y="83"/>
                  </a:lnTo>
                  <a:lnTo>
                    <a:pt x="111" y="79"/>
                  </a:lnTo>
                  <a:lnTo>
                    <a:pt x="113" y="73"/>
                  </a:lnTo>
                  <a:lnTo>
                    <a:pt x="115" y="68"/>
                  </a:lnTo>
                  <a:lnTo>
                    <a:pt x="118" y="63"/>
                  </a:lnTo>
                  <a:lnTo>
                    <a:pt x="121" y="60"/>
                  </a:lnTo>
                  <a:lnTo>
                    <a:pt x="126" y="55"/>
                  </a:lnTo>
                  <a:lnTo>
                    <a:pt x="131" y="52"/>
                  </a:lnTo>
                  <a:lnTo>
                    <a:pt x="139" y="49"/>
                  </a:lnTo>
                  <a:lnTo>
                    <a:pt x="139" y="47"/>
                  </a:lnTo>
                  <a:lnTo>
                    <a:pt x="140" y="45"/>
                  </a:lnTo>
                  <a:lnTo>
                    <a:pt x="140" y="43"/>
                  </a:lnTo>
                  <a:lnTo>
                    <a:pt x="140" y="39"/>
                  </a:lnTo>
                  <a:lnTo>
                    <a:pt x="140" y="36"/>
                  </a:lnTo>
                  <a:lnTo>
                    <a:pt x="142" y="33"/>
                  </a:lnTo>
                  <a:lnTo>
                    <a:pt x="142" y="31"/>
                  </a:lnTo>
                  <a:lnTo>
                    <a:pt x="142" y="28"/>
                  </a:lnTo>
                  <a:lnTo>
                    <a:pt x="142" y="25"/>
                  </a:lnTo>
                  <a:lnTo>
                    <a:pt x="143" y="21"/>
                  </a:lnTo>
                  <a:lnTo>
                    <a:pt x="143" y="20"/>
                  </a:lnTo>
                  <a:lnTo>
                    <a:pt x="144" y="18"/>
                  </a:lnTo>
                  <a:lnTo>
                    <a:pt x="144" y="17"/>
                  </a:lnTo>
                  <a:lnTo>
                    <a:pt x="145" y="16"/>
                  </a:lnTo>
                  <a:lnTo>
                    <a:pt x="145" y="25"/>
                  </a:lnTo>
                  <a:lnTo>
                    <a:pt x="146" y="34"/>
                  </a:lnTo>
                  <a:lnTo>
                    <a:pt x="146" y="43"/>
                  </a:lnTo>
                  <a:lnTo>
                    <a:pt x="148" y="51"/>
                  </a:lnTo>
                  <a:lnTo>
                    <a:pt x="149" y="59"/>
                  </a:lnTo>
                  <a:lnTo>
                    <a:pt x="151" y="66"/>
                  </a:lnTo>
                  <a:lnTo>
                    <a:pt x="153" y="73"/>
                  </a:lnTo>
                  <a:lnTo>
                    <a:pt x="155" y="79"/>
                  </a:lnTo>
                  <a:lnTo>
                    <a:pt x="155" y="86"/>
                  </a:lnTo>
                  <a:lnTo>
                    <a:pt x="156" y="91"/>
                  </a:lnTo>
                  <a:lnTo>
                    <a:pt x="158" y="96"/>
                  </a:lnTo>
                  <a:lnTo>
                    <a:pt x="160" y="100"/>
                  </a:lnTo>
                  <a:lnTo>
                    <a:pt x="160" y="103"/>
                  </a:lnTo>
                  <a:lnTo>
                    <a:pt x="162" y="105"/>
                  </a:lnTo>
                  <a:lnTo>
                    <a:pt x="162" y="106"/>
                  </a:lnTo>
                  <a:lnTo>
                    <a:pt x="163" y="106"/>
                  </a:lnTo>
                  <a:lnTo>
                    <a:pt x="160" y="108"/>
                  </a:lnTo>
                  <a:lnTo>
                    <a:pt x="158" y="108"/>
                  </a:lnTo>
                  <a:lnTo>
                    <a:pt x="156" y="109"/>
                  </a:lnTo>
                  <a:lnTo>
                    <a:pt x="154" y="109"/>
                  </a:lnTo>
                  <a:lnTo>
                    <a:pt x="150" y="111"/>
                  </a:lnTo>
                  <a:lnTo>
                    <a:pt x="148" y="111"/>
                  </a:lnTo>
                  <a:lnTo>
                    <a:pt x="144" y="111"/>
                  </a:lnTo>
                  <a:lnTo>
                    <a:pt x="142" y="111"/>
                  </a:lnTo>
                  <a:lnTo>
                    <a:pt x="137" y="112"/>
                  </a:lnTo>
                  <a:lnTo>
                    <a:pt x="134" y="112"/>
                  </a:lnTo>
                  <a:lnTo>
                    <a:pt x="128" y="112"/>
                  </a:lnTo>
                  <a:lnTo>
                    <a:pt x="125" y="112"/>
                  </a:lnTo>
                  <a:lnTo>
                    <a:pt x="119" y="113"/>
                  </a:lnTo>
                  <a:lnTo>
                    <a:pt x="115" y="113"/>
                  </a:lnTo>
                  <a:lnTo>
                    <a:pt x="109" y="113"/>
                  </a:lnTo>
                  <a:lnTo>
                    <a:pt x="105" y="113"/>
                  </a:lnTo>
                  <a:lnTo>
                    <a:pt x="103" y="113"/>
                  </a:lnTo>
                  <a:lnTo>
                    <a:pt x="101" y="113"/>
                  </a:lnTo>
                  <a:lnTo>
                    <a:pt x="100" y="111"/>
                  </a:lnTo>
                  <a:lnTo>
                    <a:pt x="97" y="111"/>
                  </a:lnTo>
                  <a:lnTo>
                    <a:pt x="95" y="109"/>
                  </a:lnTo>
                  <a:lnTo>
                    <a:pt x="93" y="107"/>
                  </a:lnTo>
                  <a:lnTo>
                    <a:pt x="91" y="105"/>
                  </a:lnTo>
                  <a:lnTo>
                    <a:pt x="88" y="104"/>
                  </a:lnTo>
                  <a:lnTo>
                    <a:pt x="85" y="102"/>
                  </a:lnTo>
                  <a:lnTo>
                    <a:pt x="81" y="101"/>
                  </a:lnTo>
                  <a:lnTo>
                    <a:pt x="80" y="99"/>
                  </a:lnTo>
                  <a:lnTo>
                    <a:pt x="76" y="98"/>
                  </a:lnTo>
                  <a:lnTo>
                    <a:pt x="74" y="96"/>
                  </a:lnTo>
                  <a:lnTo>
                    <a:pt x="73" y="94"/>
                  </a:lnTo>
                  <a:lnTo>
                    <a:pt x="71" y="92"/>
                  </a:lnTo>
                  <a:lnTo>
                    <a:pt x="70" y="92"/>
                  </a:lnTo>
                  <a:lnTo>
                    <a:pt x="69" y="90"/>
                  </a:lnTo>
                  <a:lnTo>
                    <a:pt x="67" y="89"/>
                  </a:lnTo>
                  <a:lnTo>
                    <a:pt x="67" y="87"/>
                  </a:lnTo>
                  <a:lnTo>
                    <a:pt x="65" y="86"/>
                  </a:lnTo>
                  <a:lnTo>
                    <a:pt x="65" y="85"/>
                  </a:lnTo>
                  <a:lnTo>
                    <a:pt x="64" y="83"/>
                  </a:lnTo>
                  <a:lnTo>
                    <a:pt x="64" y="81"/>
                  </a:lnTo>
                  <a:lnTo>
                    <a:pt x="62" y="81"/>
                  </a:lnTo>
                  <a:lnTo>
                    <a:pt x="60" y="79"/>
                  </a:lnTo>
                  <a:lnTo>
                    <a:pt x="58" y="78"/>
                  </a:lnTo>
                  <a:lnTo>
                    <a:pt x="58" y="76"/>
                  </a:lnTo>
                  <a:lnTo>
                    <a:pt x="56" y="76"/>
                  </a:lnTo>
                  <a:lnTo>
                    <a:pt x="56" y="75"/>
                  </a:lnTo>
                  <a:lnTo>
                    <a:pt x="54" y="75"/>
                  </a:lnTo>
                  <a:lnTo>
                    <a:pt x="54" y="74"/>
                  </a:lnTo>
                  <a:lnTo>
                    <a:pt x="52" y="75"/>
                  </a:lnTo>
                  <a:lnTo>
                    <a:pt x="51" y="75"/>
                  </a:lnTo>
                  <a:lnTo>
                    <a:pt x="49" y="75"/>
                  </a:lnTo>
                  <a:lnTo>
                    <a:pt x="49" y="73"/>
                  </a:lnTo>
                  <a:lnTo>
                    <a:pt x="47" y="72"/>
                  </a:lnTo>
                  <a:lnTo>
                    <a:pt x="45" y="71"/>
                  </a:lnTo>
                  <a:lnTo>
                    <a:pt x="43" y="69"/>
                  </a:lnTo>
                  <a:lnTo>
                    <a:pt x="41" y="67"/>
                  </a:lnTo>
                  <a:lnTo>
                    <a:pt x="40" y="66"/>
                  </a:lnTo>
                  <a:lnTo>
                    <a:pt x="38" y="64"/>
                  </a:lnTo>
                  <a:lnTo>
                    <a:pt x="36" y="63"/>
                  </a:lnTo>
                  <a:lnTo>
                    <a:pt x="35" y="61"/>
                  </a:lnTo>
                  <a:lnTo>
                    <a:pt x="33" y="60"/>
                  </a:lnTo>
                  <a:lnTo>
                    <a:pt x="33" y="58"/>
                  </a:lnTo>
                  <a:lnTo>
                    <a:pt x="33" y="57"/>
                  </a:lnTo>
                  <a:lnTo>
                    <a:pt x="33" y="55"/>
                  </a:lnTo>
                  <a:lnTo>
                    <a:pt x="34" y="55"/>
                  </a:lnTo>
                  <a:lnTo>
                    <a:pt x="35" y="55"/>
                  </a:lnTo>
                  <a:lnTo>
                    <a:pt x="36" y="54"/>
                  </a:lnTo>
                  <a:lnTo>
                    <a:pt x="38" y="54"/>
                  </a:lnTo>
                  <a:lnTo>
                    <a:pt x="40" y="54"/>
                  </a:lnTo>
                  <a:lnTo>
                    <a:pt x="41" y="54"/>
                  </a:lnTo>
                  <a:lnTo>
                    <a:pt x="44" y="52"/>
                  </a:lnTo>
                  <a:lnTo>
                    <a:pt x="46" y="52"/>
                  </a:lnTo>
                  <a:lnTo>
                    <a:pt x="48" y="52"/>
                  </a:lnTo>
                  <a:lnTo>
                    <a:pt x="49" y="52"/>
                  </a:lnTo>
                  <a:lnTo>
                    <a:pt x="51" y="52"/>
                  </a:lnTo>
                  <a:lnTo>
                    <a:pt x="52" y="52"/>
                  </a:lnTo>
                  <a:lnTo>
                    <a:pt x="54" y="52"/>
                  </a:lnTo>
                  <a:lnTo>
                    <a:pt x="55" y="52"/>
                  </a:lnTo>
                  <a:lnTo>
                    <a:pt x="54" y="44"/>
                  </a:lnTo>
                  <a:lnTo>
                    <a:pt x="52" y="37"/>
                  </a:lnTo>
                  <a:lnTo>
                    <a:pt x="49" y="32"/>
                  </a:lnTo>
                  <a:lnTo>
                    <a:pt x="47" y="26"/>
                  </a:lnTo>
                  <a:lnTo>
                    <a:pt x="43" y="24"/>
                  </a:lnTo>
                  <a:lnTo>
                    <a:pt x="39" y="20"/>
                  </a:lnTo>
                  <a:lnTo>
                    <a:pt x="36" y="18"/>
                  </a:lnTo>
                  <a:lnTo>
                    <a:pt x="32" y="16"/>
                  </a:lnTo>
                  <a:lnTo>
                    <a:pt x="27" y="16"/>
                  </a:lnTo>
                  <a:lnTo>
                    <a:pt x="23" y="16"/>
                  </a:lnTo>
                  <a:lnTo>
                    <a:pt x="18" y="16"/>
                  </a:lnTo>
                  <a:lnTo>
                    <a:pt x="14" y="14"/>
                  </a:lnTo>
                  <a:lnTo>
                    <a:pt x="9" y="14"/>
                  </a:lnTo>
                  <a:lnTo>
                    <a:pt x="6" y="12"/>
                  </a:lnTo>
                  <a:lnTo>
                    <a:pt x="3" y="10"/>
                  </a:lnTo>
                  <a:lnTo>
                    <a:pt x="0" y="8"/>
                  </a:lnTo>
                </a:path>
              </a:pathLst>
            </a:custGeom>
            <a:solidFill>
              <a:srgbClr val="F8F8F8"/>
            </a:solidFill>
            <a:ln w="6350">
              <a:solidFill>
                <a:srgbClr val="DDDDDD"/>
              </a:solidFill>
              <a:round/>
              <a:headEnd/>
              <a:tailEnd/>
            </a:ln>
          </p:spPr>
          <p:txBody>
            <a:bodyPr/>
            <a:lstStyle/>
            <a:p>
              <a:endParaRPr lang="it-IT"/>
            </a:p>
          </p:txBody>
        </p:sp>
        <p:sp>
          <p:nvSpPr>
            <p:cNvPr id="17513" name="Freeform 113"/>
            <p:cNvSpPr>
              <a:spLocks/>
            </p:cNvSpPr>
            <p:nvPr/>
          </p:nvSpPr>
          <p:spPr bwMode="auto">
            <a:xfrm>
              <a:off x="1509" y="1464"/>
              <a:ext cx="323" cy="105"/>
            </a:xfrm>
            <a:custGeom>
              <a:avLst/>
              <a:gdLst>
                <a:gd name="T0" fmla="*/ 1221 w 164"/>
                <a:gd name="T1" fmla="*/ 6 h 114"/>
                <a:gd name="T2" fmla="*/ 1176 w 164"/>
                <a:gd name="T3" fmla="*/ 6 h 114"/>
                <a:gd name="T4" fmla="*/ 1125 w 164"/>
                <a:gd name="T5" fmla="*/ 4 h 114"/>
                <a:gd name="T6" fmla="*/ 1093 w 164"/>
                <a:gd name="T7" fmla="*/ 2 h 114"/>
                <a:gd name="T8" fmla="*/ 892 w 164"/>
                <a:gd name="T9" fmla="*/ 9 h 114"/>
                <a:gd name="T10" fmla="*/ 709 w 164"/>
                <a:gd name="T11" fmla="*/ 15 h 114"/>
                <a:gd name="T12" fmla="*/ 597 w 164"/>
                <a:gd name="T13" fmla="*/ 16 h 114"/>
                <a:gd name="T14" fmla="*/ 551 w 164"/>
                <a:gd name="T15" fmla="*/ 16 h 114"/>
                <a:gd name="T16" fmla="*/ 567 w 164"/>
                <a:gd name="T17" fmla="*/ 30 h 114"/>
                <a:gd name="T18" fmla="*/ 559 w 164"/>
                <a:gd name="T19" fmla="*/ 53 h 114"/>
                <a:gd name="T20" fmla="*/ 520 w 164"/>
                <a:gd name="T21" fmla="*/ 73 h 114"/>
                <a:gd name="T22" fmla="*/ 457 w 164"/>
                <a:gd name="T23" fmla="*/ 84 h 114"/>
                <a:gd name="T24" fmla="*/ 404 w 164"/>
                <a:gd name="T25" fmla="*/ 82 h 114"/>
                <a:gd name="T26" fmla="*/ 380 w 164"/>
                <a:gd name="T27" fmla="*/ 69 h 114"/>
                <a:gd name="T28" fmla="*/ 337 w 164"/>
                <a:gd name="T29" fmla="*/ 54 h 114"/>
                <a:gd name="T30" fmla="*/ 213 w 164"/>
                <a:gd name="T31" fmla="*/ 41 h 114"/>
                <a:gd name="T32" fmla="*/ 160 w 164"/>
                <a:gd name="T33" fmla="*/ 37 h 114"/>
                <a:gd name="T34" fmla="*/ 152 w 164"/>
                <a:gd name="T35" fmla="*/ 29 h 114"/>
                <a:gd name="T36" fmla="*/ 136 w 164"/>
                <a:gd name="T37" fmla="*/ 20 h 114"/>
                <a:gd name="T38" fmla="*/ 128 w 164"/>
                <a:gd name="T39" fmla="*/ 15 h 114"/>
                <a:gd name="T40" fmla="*/ 100 w 164"/>
                <a:gd name="T41" fmla="*/ 34 h 114"/>
                <a:gd name="T42" fmla="*/ 55 w 164"/>
                <a:gd name="T43" fmla="*/ 57 h 114"/>
                <a:gd name="T44" fmla="*/ 16 w 164"/>
                <a:gd name="T45" fmla="*/ 75 h 114"/>
                <a:gd name="T46" fmla="*/ 0 w 164"/>
                <a:gd name="T47" fmla="*/ 84 h 114"/>
                <a:gd name="T48" fmla="*/ 39 w 164"/>
                <a:gd name="T49" fmla="*/ 86 h 114"/>
                <a:gd name="T50" fmla="*/ 124 w 164"/>
                <a:gd name="T51" fmla="*/ 87 h 114"/>
                <a:gd name="T52" fmla="*/ 236 w 164"/>
                <a:gd name="T53" fmla="*/ 88 h 114"/>
                <a:gd name="T54" fmla="*/ 396 w 164"/>
                <a:gd name="T55" fmla="*/ 88 h 114"/>
                <a:gd name="T56" fmla="*/ 457 w 164"/>
                <a:gd name="T57" fmla="*/ 88 h 114"/>
                <a:gd name="T58" fmla="*/ 520 w 164"/>
                <a:gd name="T59" fmla="*/ 84 h 114"/>
                <a:gd name="T60" fmla="*/ 597 w 164"/>
                <a:gd name="T61" fmla="*/ 79 h 114"/>
                <a:gd name="T62" fmla="*/ 672 w 164"/>
                <a:gd name="T63" fmla="*/ 74 h 114"/>
                <a:gd name="T64" fmla="*/ 701 w 164"/>
                <a:gd name="T65" fmla="*/ 70 h 114"/>
                <a:gd name="T66" fmla="*/ 725 w 164"/>
                <a:gd name="T67" fmla="*/ 64 h 114"/>
                <a:gd name="T68" fmla="*/ 764 w 164"/>
                <a:gd name="T69" fmla="*/ 61 h 114"/>
                <a:gd name="T70" fmla="*/ 811 w 164"/>
                <a:gd name="T71" fmla="*/ 59 h 114"/>
                <a:gd name="T72" fmla="*/ 841 w 164"/>
                <a:gd name="T73" fmla="*/ 59 h 114"/>
                <a:gd name="T74" fmla="*/ 892 w 164"/>
                <a:gd name="T75" fmla="*/ 54 h 114"/>
                <a:gd name="T76" fmla="*/ 947 w 164"/>
                <a:gd name="T77" fmla="*/ 49 h 114"/>
                <a:gd name="T78" fmla="*/ 977 w 164"/>
                <a:gd name="T79" fmla="*/ 45 h 114"/>
                <a:gd name="T80" fmla="*/ 955 w 164"/>
                <a:gd name="T81" fmla="*/ 44 h 114"/>
                <a:gd name="T82" fmla="*/ 908 w 164"/>
                <a:gd name="T83" fmla="*/ 42 h 114"/>
                <a:gd name="T84" fmla="*/ 849 w 164"/>
                <a:gd name="T85" fmla="*/ 41 h 114"/>
                <a:gd name="T86" fmla="*/ 827 w 164"/>
                <a:gd name="T87" fmla="*/ 41 h 114"/>
                <a:gd name="T88" fmla="*/ 849 w 164"/>
                <a:gd name="T89" fmla="*/ 25 h 114"/>
                <a:gd name="T90" fmla="*/ 955 w 164"/>
                <a:gd name="T91" fmla="*/ 15 h 114"/>
                <a:gd name="T92" fmla="*/ 1079 w 164"/>
                <a:gd name="T93" fmla="*/ 12 h 114"/>
                <a:gd name="T94" fmla="*/ 1213 w 164"/>
                <a:gd name="T95" fmla="*/ 8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163" y="8"/>
                  </a:moveTo>
                  <a:lnTo>
                    <a:pt x="162" y="8"/>
                  </a:lnTo>
                  <a:lnTo>
                    <a:pt x="161" y="8"/>
                  </a:lnTo>
                  <a:lnTo>
                    <a:pt x="160" y="8"/>
                  </a:lnTo>
                  <a:lnTo>
                    <a:pt x="159" y="8"/>
                  </a:lnTo>
                  <a:lnTo>
                    <a:pt x="157" y="8"/>
                  </a:lnTo>
                  <a:lnTo>
                    <a:pt x="156" y="6"/>
                  </a:lnTo>
                  <a:lnTo>
                    <a:pt x="154" y="6"/>
                  </a:lnTo>
                  <a:lnTo>
                    <a:pt x="152" y="5"/>
                  </a:lnTo>
                  <a:lnTo>
                    <a:pt x="151" y="5"/>
                  </a:lnTo>
                  <a:lnTo>
                    <a:pt x="149" y="4"/>
                  </a:lnTo>
                  <a:lnTo>
                    <a:pt x="147" y="4"/>
                  </a:lnTo>
                  <a:lnTo>
                    <a:pt x="146" y="2"/>
                  </a:lnTo>
                  <a:lnTo>
                    <a:pt x="144" y="2"/>
                  </a:lnTo>
                  <a:lnTo>
                    <a:pt x="143" y="2"/>
                  </a:lnTo>
                  <a:lnTo>
                    <a:pt x="143" y="0"/>
                  </a:lnTo>
                  <a:lnTo>
                    <a:pt x="133" y="5"/>
                  </a:lnTo>
                  <a:lnTo>
                    <a:pt x="125" y="9"/>
                  </a:lnTo>
                  <a:lnTo>
                    <a:pt x="117" y="12"/>
                  </a:lnTo>
                  <a:lnTo>
                    <a:pt x="110" y="14"/>
                  </a:lnTo>
                  <a:lnTo>
                    <a:pt x="103" y="15"/>
                  </a:lnTo>
                  <a:lnTo>
                    <a:pt x="98" y="17"/>
                  </a:lnTo>
                  <a:lnTo>
                    <a:pt x="93" y="18"/>
                  </a:lnTo>
                  <a:lnTo>
                    <a:pt x="89" y="18"/>
                  </a:lnTo>
                  <a:lnTo>
                    <a:pt x="84" y="19"/>
                  </a:lnTo>
                  <a:lnTo>
                    <a:pt x="80" y="19"/>
                  </a:lnTo>
                  <a:lnTo>
                    <a:pt x="78" y="19"/>
                  </a:lnTo>
                  <a:lnTo>
                    <a:pt x="76" y="19"/>
                  </a:lnTo>
                  <a:lnTo>
                    <a:pt x="74" y="19"/>
                  </a:lnTo>
                  <a:lnTo>
                    <a:pt x="73" y="19"/>
                  </a:lnTo>
                  <a:lnTo>
                    <a:pt x="72" y="19"/>
                  </a:lnTo>
                  <a:lnTo>
                    <a:pt x="72" y="26"/>
                  </a:lnTo>
                  <a:lnTo>
                    <a:pt x="74" y="32"/>
                  </a:lnTo>
                  <a:lnTo>
                    <a:pt x="74" y="39"/>
                  </a:lnTo>
                  <a:lnTo>
                    <a:pt x="75" y="45"/>
                  </a:lnTo>
                  <a:lnTo>
                    <a:pt x="74" y="53"/>
                  </a:lnTo>
                  <a:lnTo>
                    <a:pt x="74" y="60"/>
                  </a:lnTo>
                  <a:lnTo>
                    <a:pt x="73" y="67"/>
                  </a:lnTo>
                  <a:lnTo>
                    <a:pt x="73" y="73"/>
                  </a:lnTo>
                  <a:lnTo>
                    <a:pt x="71" y="81"/>
                  </a:lnTo>
                  <a:lnTo>
                    <a:pt x="69" y="87"/>
                  </a:lnTo>
                  <a:lnTo>
                    <a:pt x="68" y="93"/>
                  </a:lnTo>
                  <a:lnTo>
                    <a:pt x="66" y="98"/>
                  </a:lnTo>
                  <a:lnTo>
                    <a:pt x="63" y="102"/>
                  </a:lnTo>
                  <a:lnTo>
                    <a:pt x="61" y="105"/>
                  </a:lnTo>
                  <a:lnTo>
                    <a:pt x="60" y="107"/>
                  </a:lnTo>
                  <a:lnTo>
                    <a:pt x="58" y="108"/>
                  </a:lnTo>
                  <a:lnTo>
                    <a:pt x="56" y="109"/>
                  </a:lnTo>
                  <a:lnTo>
                    <a:pt x="55" y="107"/>
                  </a:lnTo>
                  <a:lnTo>
                    <a:pt x="53" y="105"/>
                  </a:lnTo>
                  <a:lnTo>
                    <a:pt x="53" y="102"/>
                  </a:lnTo>
                  <a:lnTo>
                    <a:pt x="51" y="98"/>
                  </a:lnTo>
                  <a:lnTo>
                    <a:pt x="51" y="94"/>
                  </a:lnTo>
                  <a:lnTo>
                    <a:pt x="50" y="88"/>
                  </a:lnTo>
                  <a:lnTo>
                    <a:pt x="50" y="83"/>
                  </a:lnTo>
                  <a:lnTo>
                    <a:pt x="49" y="79"/>
                  </a:lnTo>
                  <a:lnTo>
                    <a:pt x="47" y="73"/>
                  </a:lnTo>
                  <a:lnTo>
                    <a:pt x="44" y="69"/>
                  </a:lnTo>
                  <a:lnTo>
                    <a:pt x="42" y="64"/>
                  </a:lnTo>
                  <a:lnTo>
                    <a:pt x="38" y="60"/>
                  </a:lnTo>
                  <a:lnTo>
                    <a:pt x="34" y="55"/>
                  </a:lnTo>
                  <a:lnTo>
                    <a:pt x="28" y="52"/>
                  </a:lnTo>
                  <a:lnTo>
                    <a:pt x="22" y="49"/>
                  </a:lnTo>
                  <a:lnTo>
                    <a:pt x="21" y="49"/>
                  </a:lnTo>
                  <a:lnTo>
                    <a:pt x="21" y="47"/>
                  </a:lnTo>
                  <a:lnTo>
                    <a:pt x="21" y="45"/>
                  </a:lnTo>
                  <a:lnTo>
                    <a:pt x="20" y="43"/>
                  </a:lnTo>
                  <a:lnTo>
                    <a:pt x="20" y="40"/>
                  </a:lnTo>
                  <a:lnTo>
                    <a:pt x="20" y="37"/>
                  </a:lnTo>
                  <a:lnTo>
                    <a:pt x="20" y="33"/>
                  </a:lnTo>
                  <a:lnTo>
                    <a:pt x="18" y="32"/>
                  </a:lnTo>
                  <a:lnTo>
                    <a:pt x="18" y="28"/>
                  </a:lnTo>
                  <a:lnTo>
                    <a:pt x="18" y="26"/>
                  </a:lnTo>
                  <a:lnTo>
                    <a:pt x="18" y="22"/>
                  </a:lnTo>
                  <a:lnTo>
                    <a:pt x="17" y="20"/>
                  </a:lnTo>
                  <a:lnTo>
                    <a:pt x="17" y="18"/>
                  </a:lnTo>
                  <a:lnTo>
                    <a:pt x="17" y="17"/>
                  </a:lnTo>
                  <a:lnTo>
                    <a:pt x="15" y="26"/>
                  </a:lnTo>
                  <a:lnTo>
                    <a:pt x="15" y="34"/>
                  </a:lnTo>
                  <a:lnTo>
                    <a:pt x="13" y="43"/>
                  </a:lnTo>
                  <a:lnTo>
                    <a:pt x="13" y="51"/>
                  </a:lnTo>
                  <a:lnTo>
                    <a:pt x="11" y="59"/>
                  </a:lnTo>
                  <a:lnTo>
                    <a:pt x="9" y="67"/>
                  </a:lnTo>
                  <a:lnTo>
                    <a:pt x="7" y="73"/>
                  </a:lnTo>
                  <a:lnTo>
                    <a:pt x="7" y="80"/>
                  </a:lnTo>
                  <a:lnTo>
                    <a:pt x="6" y="86"/>
                  </a:lnTo>
                  <a:lnTo>
                    <a:pt x="4" y="91"/>
                  </a:lnTo>
                  <a:lnTo>
                    <a:pt x="2" y="96"/>
                  </a:lnTo>
                  <a:lnTo>
                    <a:pt x="2" y="100"/>
                  </a:lnTo>
                  <a:lnTo>
                    <a:pt x="0" y="103"/>
                  </a:lnTo>
                  <a:lnTo>
                    <a:pt x="0" y="105"/>
                  </a:lnTo>
                  <a:lnTo>
                    <a:pt x="0" y="107"/>
                  </a:lnTo>
                  <a:lnTo>
                    <a:pt x="1" y="109"/>
                  </a:lnTo>
                  <a:lnTo>
                    <a:pt x="3" y="109"/>
                  </a:lnTo>
                  <a:lnTo>
                    <a:pt x="5" y="110"/>
                  </a:lnTo>
                  <a:lnTo>
                    <a:pt x="7" y="110"/>
                  </a:lnTo>
                  <a:lnTo>
                    <a:pt x="9" y="111"/>
                  </a:lnTo>
                  <a:lnTo>
                    <a:pt x="12" y="111"/>
                  </a:lnTo>
                  <a:lnTo>
                    <a:pt x="16" y="111"/>
                  </a:lnTo>
                  <a:lnTo>
                    <a:pt x="20" y="111"/>
                  </a:lnTo>
                  <a:lnTo>
                    <a:pt x="23" y="112"/>
                  </a:lnTo>
                  <a:lnTo>
                    <a:pt x="26" y="112"/>
                  </a:lnTo>
                  <a:lnTo>
                    <a:pt x="31" y="112"/>
                  </a:lnTo>
                  <a:lnTo>
                    <a:pt x="36" y="112"/>
                  </a:lnTo>
                  <a:lnTo>
                    <a:pt x="41" y="113"/>
                  </a:lnTo>
                  <a:lnTo>
                    <a:pt x="46" y="113"/>
                  </a:lnTo>
                  <a:lnTo>
                    <a:pt x="52" y="113"/>
                  </a:lnTo>
                  <a:lnTo>
                    <a:pt x="58" y="113"/>
                  </a:lnTo>
                  <a:lnTo>
                    <a:pt x="59" y="113"/>
                  </a:lnTo>
                  <a:lnTo>
                    <a:pt x="60" y="113"/>
                  </a:lnTo>
                  <a:lnTo>
                    <a:pt x="61" y="111"/>
                  </a:lnTo>
                  <a:lnTo>
                    <a:pt x="63" y="110"/>
                  </a:lnTo>
                  <a:lnTo>
                    <a:pt x="66" y="109"/>
                  </a:lnTo>
                  <a:lnTo>
                    <a:pt x="68" y="107"/>
                  </a:lnTo>
                  <a:lnTo>
                    <a:pt x="71" y="105"/>
                  </a:lnTo>
                  <a:lnTo>
                    <a:pt x="73" y="104"/>
                  </a:lnTo>
                  <a:lnTo>
                    <a:pt x="76" y="102"/>
                  </a:lnTo>
                  <a:lnTo>
                    <a:pt x="78" y="101"/>
                  </a:lnTo>
                  <a:lnTo>
                    <a:pt x="82" y="99"/>
                  </a:lnTo>
                  <a:lnTo>
                    <a:pt x="84" y="97"/>
                  </a:lnTo>
                  <a:lnTo>
                    <a:pt x="86" y="96"/>
                  </a:lnTo>
                  <a:lnTo>
                    <a:pt x="88" y="94"/>
                  </a:lnTo>
                  <a:lnTo>
                    <a:pt x="91" y="92"/>
                  </a:lnTo>
                  <a:lnTo>
                    <a:pt x="92" y="91"/>
                  </a:lnTo>
                  <a:lnTo>
                    <a:pt x="92" y="89"/>
                  </a:lnTo>
                  <a:lnTo>
                    <a:pt x="94" y="88"/>
                  </a:lnTo>
                  <a:lnTo>
                    <a:pt x="94" y="87"/>
                  </a:lnTo>
                  <a:lnTo>
                    <a:pt x="95" y="85"/>
                  </a:lnTo>
                  <a:lnTo>
                    <a:pt x="95" y="83"/>
                  </a:lnTo>
                  <a:lnTo>
                    <a:pt x="97" y="81"/>
                  </a:lnTo>
                  <a:lnTo>
                    <a:pt x="99" y="80"/>
                  </a:lnTo>
                  <a:lnTo>
                    <a:pt x="100" y="78"/>
                  </a:lnTo>
                  <a:lnTo>
                    <a:pt x="102" y="77"/>
                  </a:lnTo>
                  <a:lnTo>
                    <a:pt x="103" y="77"/>
                  </a:lnTo>
                  <a:lnTo>
                    <a:pt x="105" y="75"/>
                  </a:lnTo>
                  <a:lnTo>
                    <a:pt x="106" y="75"/>
                  </a:lnTo>
                  <a:lnTo>
                    <a:pt x="108" y="75"/>
                  </a:lnTo>
                  <a:lnTo>
                    <a:pt x="109" y="75"/>
                  </a:lnTo>
                  <a:lnTo>
                    <a:pt x="110" y="75"/>
                  </a:lnTo>
                  <a:lnTo>
                    <a:pt x="111" y="73"/>
                  </a:lnTo>
                  <a:lnTo>
                    <a:pt x="113" y="73"/>
                  </a:lnTo>
                  <a:lnTo>
                    <a:pt x="115" y="71"/>
                  </a:lnTo>
                  <a:lnTo>
                    <a:pt x="117" y="69"/>
                  </a:lnTo>
                  <a:lnTo>
                    <a:pt x="119" y="68"/>
                  </a:lnTo>
                  <a:lnTo>
                    <a:pt x="120" y="67"/>
                  </a:lnTo>
                  <a:lnTo>
                    <a:pt x="122" y="65"/>
                  </a:lnTo>
                  <a:lnTo>
                    <a:pt x="124" y="63"/>
                  </a:lnTo>
                  <a:lnTo>
                    <a:pt x="126" y="61"/>
                  </a:lnTo>
                  <a:lnTo>
                    <a:pt x="128" y="59"/>
                  </a:lnTo>
                  <a:lnTo>
                    <a:pt x="128" y="57"/>
                  </a:lnTo>
                  <a:lnTo>
                    <a:pt x="129" y="56"/>
                  </a:lnTo>
                  <a:lnTo>
                    <a:pt x="127" y="56"/>
                  </a:lnTo>
                  <a:lnTo>
                    <a:pt x="126" y="56"/>
                  </a:lnTo>
                  <a:lnTo>
                    <a:pt x="125" y="56"/>
                  </a:lnTo>
                  <a:lnTo>
                    <a:pt x="124" y="54"/>
                  </a:lnTo>
                  <a:lnTo>
                    <a:pt x="122" y="54"/>
                  </a:lnTo>
                  <a:lnTo>
                    <a:pt x="120" y="54"/>
                  </a:lnTo>
                  <a:lnTo>
                    <a:pt x="119" y="54"/>
                  </a:lnTo>
                  <a:lnTo>
                    <a:pt x="117" y="52"/>
                  </a:lnTo>
                  <a:lnTo>
                    <a:pt x="115" y="52"/>
                  </a:lnTo>
                  <a:lnTo>
                    <a:pt x="113" y="52"/>
                  </a:lnTo>
                  <a:lnTo>
                    <a:pt x="111" y="52"/>
                  </a:lnTo>
                  <a:lnTo>
                    <a:pt x="110" y="52"/>
                  </a:lnTo>
                  <a:lnTo>
                    <a:pt x="109" y="52"/>
                  </a:lnTo>
                  <a:lnTo>
                    <a:pt x="108" y="52"/>
                  </a:lnTo>
                  <a:lnTo>
                    <a:pt x="108" y="44"/>
                  </a:lnTo>
                  <a:lnTo>
                    <a:pt x="109" y="37"/>
                  </a:lnTo>
                  <a:lnTo>
                    <a:pt x="111" y="32"/>
                  </a:lnTo>
                  <a:lnTo>
                    <a:pt x="114" y="26"/>
                  </a:lnTo>
                  <a:lnTo>
                    <a:pt x="117" y="24"/>
                  </a:lnTo>
                  <a:lnTo>
                    <a:pt x="121" y="20"/>
                  </a:lnTo>
                  <a:lnTo>
                    <a:pt x="125" y="18"/>
                  </a:lnTo>
                  <a:lnTo>
                    <a:pt x="129" y="16"/>
                  </a:lnTo>
                  <a:lnTo>
                    <a:pt x="133" y="16"/>
                  </a:lnTo>
                  <a:lnTo>
                    <a:pt x="138" y="15"/>
                  </a:lnTo>
                  <a:lnTo>
                    <a:pt x="141" y="15"/>
                  </a:lnTo>
                  <a:lnTo>
                    <a:pt x="146" y="14"/>
                  </a:lnTo>
                  <a:lnTo>
                    <a:pt x="150" y="14"/>
                  </a:lnTo>
                  <a:lnTo>
                    <a:pt x="155" y="13"/>
                  </a:lnTo>
                  <a:lnTo>
                    <a:pt x="159" y="11"/>
                  </a:lnTo>
                  <a:lnTo>
                    <a:pt x="163" y="8"/>
                  </a:lnTo>
                </a:path>
              </a:pathLst>
            </a:custGeom>
            <a:solidFill>
              <a:srgbClr val="F8F8F8"/>
            </a:solidFill>
            <a:ln w="6350">
              <a:solidFill>
                <a:srgbClr val="DDDDDD"/>
              </a:solidFill>
              <a:round/>
              <a:headEnd/>
              <a:tailEnd/>
            </a:ln>
          </p:spPr>
          <p:txBody>
            <a:bodyPr/>
            <a:lstStyle/>
            <a:p>
              <a:endParaRPr lang="it-IT"/>
            </a:p>
          </p:txBody>
        </p:sp>
        <p:sp>
          <p:nvSpPr>
            <p:cNvPr id="17514" name="Freeform 114"/>
            <p:cNvSpPr>
              <a:spLocks/>
            </p:cNvSpPr>
            <p:nvPr/>
          </p:nvSpPr>
          <p:spPr bwMode="auto">
            <a:xfrm>
              <a:off x="1072" y="1477"/>
              <a:ext cx="169" cy="100"/>
            </a:xfrm>
            <a:custGeom>
              <a:avLst/>
              <a:gdLst>
                <a:gd name="T0" fmla="*/ 8 w 86"/>
                <a:gd name="T1" fmla="*/ 6 h 109"/>
                <a:gd name="T2" fmla="*/ 55 w 86"/>
                <a:gd name="T3" fmla="*/ 6 h 109"/>
                <a:gd name="T4" fmla="*/ 128 w 86"/>
                <a:gd name="T5" fmla="*/ 6 h 109"/>
                <a:gd name="T6" fmla="*/ 189 w 86"/>
                <a:gd name="T7" fmla="*/ 6 h 109"/>
                <a:gd name="T8" fmla="*/ 244 w 86"/>
                <a:gd name="T9" fmla="*/ 6 h 109"/>
                <a:gd name="T10" fmla="*/ 252 w 86"/>
                <a:gd name="T11" fmla="*/ 6 h 109"/>
                <a:gd name="T12" fmla="*/ 252 w 86"/>
                <a:gd name="T13" fmla="*/ 10 h 109"/>
                <a:gd name="T14" fmla="*/ 259 w 86"/>
                <a:gd name="T15" fmla="*/ 16 h 109"/>
                <a:gd name="T16" fmla="*/ 289 w 86"/>
                <a:gd name="T17" fmla="*/ 23 h 109"/>
                <a:gd name="T18" fmla="*/ 312 w 86"/>
                <a:gd name="T19" fmla="*/ 29 h 109"/>
                <a:gd name="T20" fmla="*/ 356 w 86"/>
                <a:gd name="T21" fmla="*/ 34 h 109"/>
                <a:gd name="T22" fmla="*/ 387 w 86"/>
                <a:gd name="T23" fmla="*/ 40 h 109"/>
                <a:gd name="T24" fmla="*/ 417 w 86"/>
                <a:gd name="T25" fmla="*/ 49 h 109"/>
                <a:gd name="T26" fmla="*/ 440 w 86"/>
                <a:gd name="T27" fmla="*/ 58 h 109"/>
                <a:gd name="T28" fmla="*/ 472 w 86"/>
                <a:gd name="T29" fmla="*/ 67 h 109"/>
                <a:gd name="T30" fmla="*/ 479 w 86"/>
                <a:gd name="T31" fmla="*/ 75 h 109"/>
                <a:gd name="T32" fmla="*/ 479 w 86"/>
                <a:gd name="T33" fmla="*/ 78 h 109"/>
                <a:gd name="T34" fmla="*/ 487 w 86"/>
                <a:gd name="T35" fmla="*/ 79 h 109"/>
                <a:gd name="T36" fmla="*/ 501 w 86"/>
                <a:gd name="T37" fmla="*/ 79 h 109"/>
                <a:gd name="T38" fmla="*/ 509 w 86"/>
                <a:gd name="T39" fmla="*/ 82 h 109"/>
                <a:gd name="T40" fmla="*/ 533 w 86"/>
                <a:gd name="T41" fmla="*/ 83 h 109"/>
                <a:gd name="T42" fmla="*/ 540 w 86"/>
                <a:gd name="T43" fmla="*/ 83 h 109"/>
                <a:gd name="T44" fmla="*/ 560 w 86"/>
                <a:gd name="T45" fmla="*/ 83 h 109"/>
                <a:gd name="T46" fmla="*/ 592 w 86"/>
                <a:gd name="T47" fmla="*/ 83 h 109"/>
                <a:gd name="T48" fmla="*/ 613 w 86"/>
                <a:gd name="T49" fmla="*/ 83 h 109"/>
                <a:gd name="T50" fmla="*/ 629 w 86"/>
                <a:gd name="T51" fmla="*/ 83 h 109"/>
                <a:gd name="T52" fmla="*/ 645 w 86"/>
                <a:gd name="T53" fmla="*/ 82 h 109"/>
                <a:gd name="T54" fmla="*/ 613 w 86"/>
                <a:gd name="T55" fmla="*/ 75 h 109"/>
                <a:gd name="T56" fmla="*/ 552 w 86"/>
                <a:gd name="T57" fmla="*/ 58 h 109"/>
                <a:gd name="T58" fmla="*/ 479 w 86"/>
                <a:gd name="T59" fmla="*/ 37 h 109"/>
                <a:gd name="T60" fmla="*/ 401 w 86"/>
                <a:gd name="T61" fmla="*/ 17 h 109"/>
                <a:gd name="T62" fmla="*/ 356 w 86"/>
                <a:gd name="T63" fmla="*/ 6 h 109"/>
                <a:gd name="T64" fmla="*/ 332 w 86"/>
                <a:gd name="T65" fmla="*/ 3 h 109"/>
                <a:gd name="T66" fmla="*/ 259 w 86"/>
                <a:gd name="T67" fmla="*/ 1 h 109"/>
                <a:gd name="T68" fmla="*/ 173 w 86"/>
                <a:gd name="T69" fmla="*/ 0 h 109"/>
                <a:gd name="T70" fmla="*/ 85 w 86"/>
                <a:gd name="T71" fmla="*/ 1 h 109"/>
                <a:gd name="T72" fmla="*/ 24 w 86"/>
                <a:gd name="T73" fmla="*/ 1 h 109"/>
                <a:gd name="T74" fmla="*/ 0 w 86"/>
                <a:gd name="T75" fmla="*/ 2 h 109"/>
                <a:gd name="T76" fmla="*/ 0 w 86"/>
                <a:gd name="T77" fmla="*/ 2 h 109"/>
                <a:gd name="T78" fmla="*/ 0 w 86"/>
                <a:gd name="T79" fmla="*/ 4 h 109"/>
                <a:gd name="T80" fmla="*/ 0 w 86"/>
                <a:gd name="T81" fmla="*/ 6 h 109"/>
                <a:gd name="T82" fmla="*/ 0 w 86"/>
                <a:gd name="T83" fmla="*/ 6 h 109"/>
                <a:gd name="T84" fmla="*/ 0 w 86"/>
                <a:gd name="T85" fmla="*/ 6 h 10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6"/>
                <a:gd name="T130" fmla="*/ 0 h 109"/>
                <a:gd name="T131" fmla="*/ 86 w 86"/>
                <a:gd name="T132" fmla="*/ 109 h 10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6" h="109">
                  <a:moveTo>
                    <a:pt x="0" y="6"/>
                  </a:moveTo>
                  <a:lnTo>
                    <a:pt x="0" y="8"/>
                  </a:lnTo>
                  <a:lnTo>
                    <a:pt x="1" y="8"/>
                  </a:lnTo>
                  <a:lnTo>
                    <a:pt x="3" y="8"/>
                  </a:lnTo>
                  <a:lnTo>
                    <a:pt x="5" y="8"/>
                  </a:lnTo>
                  <a:lnTo>
                    <a:pt x="7" y="8"/>
                  </a:lnTo>
                  <a:lnTo>
                    <a:pt x="11" y="8"/>
                  </a:lnTo>
                  <a:lnTo>
                    <a:pt x="14" y="8"/>
                  </a:lnTo>
                  <a:lnTo>
                    <a:pt x="17" y="8"/>
                  </a:lnTo>
                  <a:lnTo>
                    <a:pt x="19" y="8"/>
                  </a:lnTo>
                  <a:lnTo>
                    <a:pt x="22" y="8"/>
                  </a:lnTo>
                  <a:lnTo>
                    <a:pt x="25" y="8"/>
                  </a:lnTo>
                  <a:lnTo>
                    <a:pt x="28" y="8"/>
                  </a:lnTo>
                  <a:lnTo>
                    <a:pt x="30" y="8"/>
                  </a:lnTo>
                  <a:lnTo>
                    <a:pt x="32" y="8"/>
                  </a:lnTo>
                  <a:lnTo>
                    <a:pt x="33" y="8"/>
                  </a:lnTo>
                  <a:lnTo>
                    <a:pt x="34" y="8"/>
                  </a:lnTo>
                  <a:lnTo>
                    <a:pt x="33" y="9"/>
                  </a:lnTo>
                  <a:lnTo>
                    <a:pt x="33" y="10"/>
                  </a:lnTo>
                  <a:lnTo>
                    <a:pt x="33" y="12"/>
                  </a:lnTo>
                  <a:lnTo>
                    <a:pt x="33" y="13"/>
                  </a:lnTo>
                  <a:lnTo>
                    <a:pt x="33" y="16"/>
                  </a:lnTo>
                  <a:lnTo>
                    <a:pt x="34" y="18"/>
                  </a:lnTo>
                  <a:lnTo>
                    <a:pt x="34" y="21"/>
                  </a:lnTo>
                  <a:lnTo>
                    <a:pt x="36" y="22"/>
                  </a:lnTo>
                  <a:lnTo>
                    <a:pt x="36" y="26"/>
                  </a:lnTo>
                  <a:lnTo>
                    <a:pt x="38" y="29"/>
                  </a:lnTo>
                  <a:lnTo>
                    <a:pt x="38" y="33"/>
                  </a:lnTo>
                  <a:lnTo>
                    <a:pt x="40" y="35"/>
                  </a:lnTo>
                  <a:lnTo>
                    <a:pt x="41" y="38"/>
                  </a:lnTo>
                  <a:lnTo>
                    <a:pt x="43" y="40"/>
                  </a:lnTo>
                  <a:lnTo>
                    <a:pt x="45" y="42"/>
                  </a:lnTo>
                  <a:lnTo>
                    <a:pt x="47" y="44"/>
                  </a:lnTo>
                  <a:lnTo>
                    <a:pt x="47" y="47"/>
                  </a:lnTo>
                  <a:lnTo>
                    <a:pt x="49" y="49"/>
                  </a:lnTo>
                  <a:lnTo>
                    <a:pt x="51" y="52"/>
                  </a:lnTo>
                  <a:lnTo>
                    <a:pt x="53" y="55"/>
                  </a:lnTo>
                  <a:lnTo>
                    <a:pt x="53" y="59"/>
                  </a:lnTo>
                  <a:lnTo>
                    <a:pt x="55" y="63"/>
                  </a:lnTo>
                  <a:lnTo>
                    <a:pt x="57" y="67"/>
                  </a:lnTo>
                  <a:lnTo>
                    <a:pt x="58" y="70"/>
                  </a:lnTo>
                  <a:lnTo>
                    <a:pt x="58" y="75"/>
                  </a:lnTo>
                  <a:lnTo>
                    <a:pt x="60" y="79"/>
                  </a:lnTo>
                  <a:lnTo>
                    <a:pt x="60" y="83"/>
                  </a:lnTo>
                  <a:lnTo>
                    <a:pt x="62" y="87"/>
                  </a:lnTo>
                  <a:lnTo>
                    <a:pt x="62" y="90"/>
                  </a:lnTo>
                  <a:lnTo>
                    <a:pt x="63" y="94"/>
                  </a:lnTo>
                  <a:lnTo>
                    <a:pt x="63" y="97"/>
                  </a:lnTo>
                  <a:lnTo>
                    <a:pt x="63" y="100"/>
                  </a:lnTo>
                  <a:lnTo>
                    <a:pt x="63" y="101"/>
                  </a:lnTo>
                  <a:lnTo>
                    <a:pt x="63" y="102"/>
                  </a:lnTo>
                  <a:lnTo>
                    <a:pt x="64" y="102"/>
                  </a:lnTo>
                  <a:lnTo>
                    <a:pt x="64" y="103"/>
                  </a:lnTo>
                  <a:lnTo>
                    <a:pt x="65" y="103"/>
                  </a:lnTo>
                  <a:lnTo>
                    <a:pt x="66" y="103"/>
                  </a:lnTo>
                  <a:lnTo>
                    <a:pt x="66" y="105"/>
                  </a:lnTo>
                  <a:lnTo>
                    <a:pt x="67" y="105"/>
                  </a:lnTo>
                  <a:lnTo>
                    <a:pt x="67" y="106"/>
                  </a:lnTo>
                  <a:lnTo>
                    <a:pt x="69" y="106"/>
                  </a:lnTo>
                  <a:lnTo>
                    <a:pt x="69" y="107"/>
                  </a:lnTo>
                  <a:lnTo>
                    <a:pt x="70" y="107"/>
                  </a:lnTo>
                  <a:lnTo>
                    <a:pt x="71" y="107"/>
                  </a:lnTo>
                  <a:lnTo>
                    <a:pt x="71" y="108"/>
                  </a:lnTo>
                  <a:lnTo>
                    <a:pt x="73" y="108"/>
                  </a:lnTo>
                  <a:lnTo>
                    <a:pt x="74" y="108"/>
                  </a:lnTo>
                  <a:lnTo>
                    <a:pt x="76" y="108"/>
                  </a:lnTo>
                  <a:lnTo>
                    <a:pt x="78" y="108"/>
                  </a:lnTo>
                  <a:lnTo>
                    <a:pt x="79" y="107"/>
                  </a:lnTo>
                  <a:lnTo>
                    <a:pt x="81" y="107"/>
                  </a:lnTo>
                  <a:lnTo>
                    <a:pt x="83" y="107"/>
                  </a:lnTo>
                  <a:lnTo>
                    <a:pt x="84" y="107"/>
                  </a:lnTo>
                  <a:lnTo>
                    <a:pt x="85" y="106"/>
                  </a:lnTo>
                  <a:lnTo>
                    <a:pt x="84" y="105"/>
                  </a:lnTo>
                  <a:lnTo>
                    <a:pt x="84" y="102"/>
                  </a:lnTo>
                  <a:lnTo>
                    <a:pt x="81" y="97"/>
                  </a:lnTo>
                  <a:lnTo>
                    <a:pt x="79" y="91"/>
                  </a:lnTo>
                  <a:lnTo>
                    <a:pt x="76" y="84"/>
                  </a:lnTo>
                  <a:lnTo>
                    <a:pt x="73" y="75"/>
                  </a:lnTo>
                  <a:lnTo>
                    <a:pt x="69" y="67"/>
                  </a:lnTo>
                  <a:lnTo>
                    <a:pt x="67" y="56"/>
                  </a:lnTo>
                  <a:lnTo>
                    <a:pt x="63" y="48"/>
                  </a:lnTo>
                  <a:lnTo>
                    <a:pt x="60" y="39"/>
                  </a:lnTo>
                  <a:lnTo>
                    <a:pt x="56" y="30"/>
                  </a:lnTo>
                  <a:lnTo>
                    <a:pt x="53" y="22"/>
                  </a:lnTo>
                  <a:lnTo>
                    <a:pt x="50" y="16"/>
                  </a:lnTo>
                  <a:lnTo>
                    <a:pt x="49" y="10"/>
                  </a:lnTo>
                  <a:lnTo>
                    <a:pt x="47" y="6"/>
                  </a:lnTo>
                  <a:lnTo>
                    <a:pt x="47" y="4"/>
                  </a:lnTo>
                  <a:lnTo>
                    <a:pt x="46" y="4"/>
                  </a:lnTo>
                  <a:lnTo>
                    <a:pt x="44" y="3"/>
                  </a:lnTo>
                  <a:lnTo>
                    <a:pt x="40" y="3"/>
                  </a:lnTo>
                  <a:lnTo>
                    <a:pt x="38" y="1"/>
                  </a:lnTo>
                  <a:lnTo>
                    <a:pt x="34" y="1"/>
                  </a:lnTo>
                  <a:lnTo>
                    <a:pt x="30" y="1"/>
                  </a:lnTo>
                  <a:lnTo>
                    <a:pt x="27" y="1"/>
                  </a:lnTo>
                  <a:lnTo>
                    <a:pt x="23" y="0"/>
                  </a:lnTo>
                  <a:lnTo>
                    <a:pt x="18" y="1"/>
                  </a:lnTo>
                  <a:lnTo>
                    <a:pt x="15" y="1"/>
                  </a:lnTo>
                  <a:lnTo>
                    <a:pt x="11" y="1"/>
                  </a:lnTo>
                  <a:lnTo>
                    <a:pt x="8" y="1"/>
                  </a:lnTo>
                  <a:lnTo>
                    <a:pt x="5" y="1"/>
                  </a:lnTo>
                  <a:lnTo>
                    <a:pt x="3" y="1"/>
                  </a:lnTo>
                  <a:lnTo>
                    <a:pt x="2" y="1"/>
                  </a:lnTo>
                  <a:lnTo>
                    <a:pt x="0" y="2"/>
                  </a:lnTo>
                  <a:lnTo>
                    <a:pt x="0" y="4"/>
                  </a:lnTo>
                  <a:lnTo>
                    <a:pt x="0" y="6"/>
                  </a:lnTo>
                </a:path>
              </a:pathLst>
            </a:custGeom>
            <a:solidFill>
              <a:srgbClr val="F8F8F8"/>
            </a:solidFill>
            <a:ln w="9525">
              <a:solidFill>
                <a:srgbClr val="DDDDDD"/>
              </a:solidFill>
              <a:round/>
              <a:headEnd/>
              <a:tailEnd/>
            </a:ln>
          </p:spPr>
          <p:txBody>
            <a:bodyPr/>
            <a:lstStyle/>
            <a:p>
              <a:endParaRPr lang="it-IT"/>
            </a:p>
          </p:txBody>
        </p:sp>
        <p:sp>
          <p:nvSpPr>
            <p:cNvPr id="17515" name="Freeform 115"/>
            <p:cNvSpPr>
              <a:spLocks/>
            </p:cNvSpPr>
            <p:nvPr/>
          </p:nvSpPr>
          <p:spPr bwMode="auto">
            <a:xfrm>
              <a:off x="1724" y="1481"/>
              <a:ext cx="171" cy="99"/>
            </a:xfrm>
            <a:custGeom>
              <a:avLst/>
              <a:gdLst>
                <a:gd name="T0" fmla="*/ 637 w 87"/>
                <a:gd name="T1" fmla="*/ 6 h 108"/>
                <a:gd name="T2" fmla="*/ 584 w 87"/>
                <a:gd name="T3" fmla="*/ 6 h 108"/>
                <a:gd name="T4" fmla="*/ 525 w 87"/>
                <a:gd name="T5" fmla="*/ 6 h 108"/>
                <a:gd name="T6" fmla="*/ 448 w 87"/>
                <a:gd name="T7" fmla="*/ 6 h 108"/>
                <a:gd name="T8" fmla="*/ 401 w 87"/>
                <a:gd name="T9" fmla="*/ 6 h 108"/>
                <a:gd name="T10" fmla="*/ 387 w 87"/>
                <a:gd name="T11" fmla="*/ 6 h 108"/>
                <a:gd name="T12" fmla="*/ 387 w 87"/>
                <a:gd name="T13" fmla="*/ 9 h 108"/>
                <a:gd name="T14" fmla="*/ 371 w 87"/>
                <a:gd name="T15" fmla="*/ 16 h 108"/>
                <a:gd name="T16" fmla="*/ 348 w 87"/>
                <a:gd name="T17" fmla="*/ 23 h 108"/>
                <a:gd name="T18" fmla="*/ 328 w 87"/>
                <a:gd name="T19" fmla="*/ 29 h 108"/>
                <a:gd name="T20" fmla="*/ 297 w 87"/>
                <a:gd name="T21" fmla="*/ 34 h 108"/>
                <a:gd name="T22" fmla="*/ 259 w 87"/>
                <a:gd name="T23" fmla="*/ 41 h 108"/>
                <a:gd name="T24" fmla="*/ 212 w 87"/>
                <a:gd name="T25" fmla="*/ 49 h 108"/>
                <a:gd name="T26" fmla="*/ 181 w 87"/>
                <a:gd name="T27" fmla="*/ 58 h 108"/>
                <a:gd name="T28" fmla="*/ 167 w 87"/>
                <a:gd name="T29" fmla="*/ 67 h 108"/>
                <a:gd name="T30" fmla="*/ 167 w 87"/>
                <a:gd name="T31" fmla="*/ 76 h 108"/>
                <a:gd name="T32" fmla="*/ 167 w 87"/>
                <a:gd name="T33" fmla="*/ 78 h 108"/>
                <a:gd name="T34" fmla="*/ 143 w 87"/>
                <a:gd name="T35" fmla="*/ 80 h 108"/>
                <a:gd name="T36" fmla="*/ 143 w 87"/>
                <a:gd name="T37" fmla="*/ 80 h 108"/>
                <a:gd name="T38" fmla="*/ 120 w 87"/>
                <a:gd name="T39" fmla="*/ 82 h 108"/>
                <a:gd name="T40" fmla="*/ 108 w 87"/>
                <a:gd name="T41" fmla="*/ 83 h 108"/>
                <a:gd name="T42" fmla="*/ 100 w 87"/>
                <a:gd name="T43" fmla="*/ 83 h 108"/>
                <a:gd name="T44" fmla="*/ 77 w 87"/>
                <a:gd name="T45" fmla="*/ 83 h 108"/>
                <a:gd name="T46" fmla="*/ 47 w 87"/>
                <a:gd name="T47" fmla="*/ 83 h 108"/>
                <a:gd name="T48" fmla="*/ 31 w 87"/>
                <a:gd name="T49" fmla="*/ 83 h 108"/>
                <a:gd name="T50" fmla="*/ 8 w 87"/>
                <a:gd name="T51" fmla="*/ 83 h 108"/>
                <a:gd name="T52" fmla="*/ 8 w 87"/>
                <a:gd name="T53" fmla="*/ 82 h 108"/>
                <a:gd name="T54" fmla="*/ 24 w 87"/>
                <a:gd name="T55" fmla="*/ 76 h 108"/>
                <a:gd name="T56" fmla="*/ 85 w 87"/>
                <a:gd name="T57" fmla="*/ 58 h 108"/>
                <a:gd name="T58" fmla="*/ 167 w 87"/>
                <a:gd name="T59" fmla="*/ 36 h 108"/>
                <a:gd name="T60" fmla="*/ 244 w 87"/>
                <a:gd name="T61" fmla="*/ 16 h 108"/>
                <a:gd name="T62" fmla="*/ 281 w 87"/>
                <a:gd name="T63" fmla="*/ 6 h 108"/>
                <a:gd name="T64" fmla="*/ 305 w 87"/>
                <a:gd name="T65" fmla="*/ 3 h 108"/>
                <a:gd name="T66" fmla="*/ 379 w 87"/>
                <a:gd name="T67" fmla="*/ 1 h 108"/>
                <a:gd name="T68" fmla="*/ 472 w 87"/>
                <a:gd name="T69" fmla="*/ 0 h 108"/>
                <a:gd name="T70" fmla="*/ 552 w 87"/>
                <a:gd name="T71" fmla="*/ 0 h 108"/>
                <a:gd name="T72" fmla="*/ 621 w 87"/>
                <a:gd name="T73" fmla="*/ 0 h 108"/>
                <a:gd name="T74" fmla="*/ 637 w 87"/>
                <a:gd name="T75" fmla="*/ 1 h 108"/>
                <a:gd name="T76" fmla="*/ 637 w 87"/>
                <a:gd name="T77" fmla="*/ 2 h 108"/>
                <a:gd name="T78" fmla="*/ 637 w 87"/>
                <a:gd name="T79" fmla="*/ 4 h 108"/>
                <a:gd name="T80" fmla="*/ 645 w 87"/>
                <a:gd name="T81" fmla="*/ 5 h 108"/>
                <a:gd name="T82" fmla="*/ 645 w 87"/>
                <a:gd name="T83" fmla="*/ 6 h 108"/>
                <a:gd name="T84" fmla="*/ 653 w 87"/>
                <a:gd name="T85" fmla="*/ 6 h 1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
                <a:gd name="T130" fmla="*/ 0 h 108"/>
                <a:gd name="T131" fmla="*/ 87 w 87"/>
                <a:gd name="T132" fmla="*/ 108 h 1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 h="108">
                  <a:moveTo>
                    <a:pt x="86" y="6"/>
                  </a:moveTo>
                  <a:lnTo>
                    <a:pt x="85" y="7"/>
                  </a:lnTo>
                  <a:lnTo>
                    <a:pt x="84" y="7"/>
                  </a:lnTo>
                  <a:lnTo>
                    <a:pt x="82" y="7"/>
                  </a:lnTo>
                  <a:lnTo>
                    <a:pt x="80" y="7"/>
                  </a:lnTo>
                  <a:lnTo>
                    <a:pt x="77" y="7"/>
                  </a:lnTo>
                  <a:lnTo>
                    <a:pt x="74" y="7"/>
                  </a:lnTo>
                  <a:lnTo>
                    <a:pt x="71" y="7"/>
                  </a:lnTo>
                  <a:lnTo>
                    <a:pt x="69" y="7"/>
                  </a:lnTo>
                  <a:lnTo>
                    <a:pt x="66" y="7"/>
                  </a:lnTo>
                  <a:lnTo>
                    <a:pt x="62" y="7"/>
                  </a:lnTo>
                  <a:lnTo>
                    <a:pt x="59" y="7"/>
                  </a:lnTo>
                  <a:lnTo>
                    <a:pt x="57" y="7"/>
                  </a:lnTo>
                  <a:lnTo>
                    <a:pt x="55" y="7"/>
                  </a:lnTo>
                  <a:lnTo>
                    <a:pt x="53" y="7"/>
                  </a:lnTo>
                  <a:lnTo>
                    <a:pt x="51" y="8"/>
                  </a:lnTo>
                  <a:lnTo>
                    <a:pt x="51" y="9"/>
                  </a:lnTo>
                  <a:lnTo>
                    <a:pt x="51" y="11"/>
                  </a:lnTo>
                  <a:lnTo>
                    <a:pt x="51" y="12"/>
                  </a:lnTo>
                  <a:lnTo>
                    <a:pt x="50" y="15"/>
                  </a:lnTo>
                  <a:lnTo>
                    <a:pt x="50" y="17"/>
                  </a:lnTo>
                  <a:lnTo>
                    <a:pt x="49" y="20"/>
                  </a:lnTo>
                  <a:lnTo>
                    <a:pt x="49" y="22"/>
                  </a:lnTo>
                  <a:lnTo>
                    <a:pt x="47" y="26"/>
                  </a:lnTo>
                  <a:lnTo>
                    <a:pt x="46" y="29"/>
                  </a:lnTo>
                  <a:lnTo>
                    <a:pt x="45" y="33"/>
                  </a:lnTo>
                  <a:lnTo>
                    <a:pt x="45" y="35"/>
                  </a:lnTo>
                  <a:lnTo>
                    <a:pt x="43" y="38"/>
                  </a:lnTo>
                  <a:lnTo>
                    <a:pt x="41" y="40"/>
                  </a:lnTo>
                  <a:lnTo>
                    <a:pt x="39" y="42"/>
                  </a:lnTo>
                  <a:lnTo>
                    <a:pt x="39" y="44"/>
                  </a:lnTo>
                  <a:lnTo>
                    <a:pt x="37" y="47"/>
                  </a:lnTo>
                  <a:lnTo>
                    <a:pt x="35" y="50"/>
                  </a:lnTo>
                  <a:lnTo>
                    <a:pt x="34" y="53"/>
                  </a:lnTo>
                  <a:lnTo>
                    <a:pt x="32" y="55"/>
                  </a:lnTo>
                  <a:lnTo>
                    <a:pt x="30" y="59"/>
                  </a:lnTo>
                  <a:lnTo>
                    <a:pt x="28" y="63"/>
                  </a:lnTo>
                  <a:lnTo>
                    <a:pt x="26" y="67"/>
                  </a:lnTo>
                  <a:lnTo>
                    <a:pt x="26" y="70"/>
                  </a:lnTo>
                  <a:lnTo>
                    <a:pt x="24" y="75"/>
                  </a:lnTo>
                  <a:lnTo>
                    <a:pt x="23" y="79"/>
                  </a:lnTo>
                  <a:lnTo>
                    <a:pt x="22" y="83"/>
                  </a:lnTo>
                  <a:lnTo>
                    <a:pt x="22" y="87"/>
                  </a:lnTo>
                  <a:lnTo>
                    <a:pt x="22" y="90"/>
                  </a:lnTo>
                  <a:lnTo>
                    <a:pt x="22" y="94"/>
                  </a:lnTo>
                  <a:lnTo>
                    <a:pt x="22" y="98"/>
                  </a:lnTo>
                  <a:lnTo>
                    <a:pt x="23" y="100"/>
                  </a:lnTo>
                  <a:lnTo>
                    <a:pt x="22" y="101"/>
                  </a:lnTo>
                  <a:lnTo>
                    <a:pt x="21" y="102"/>
                  </a:lnTo>
                  <a:lnTo>
                    <a:pt x="19" y="104"/>
                  </a:lnTo>
                  <a:lnTo>
                    <a:pt x="17" y="105"/>
                  </a:lnTo>
                  <a:lnTo>
                    <a:pt x="16" y="106"/>
                  </a:lnTo>
                  <a:lnTo>
                    <a:pt x="14" y="107"/>
                  </a:lnTo>
                  <a:lnTo>
                    <a:pt x="13" y="107"/>
                  </a:lnTo>
                  <a:lnTo>
                    <a:pt x="12" y="107"/>
                  </a:lnTo>
                  <a:lnTo>
                    <a:pt x="10" y="107"/>
                  </a:lnTo>
                  <a:lnTo>
                    <a:pt x="8" y="107"/>
                  </a:lnTo>
                  <a:lnTo>
                    <a:pt x="6" y="107"/>
                  </a:lnTo>
                  <a:lnTo>
                    <a:pt x="4" y="107"/>
                  </a:lnTo>
                  <a:lnTo>
                    <a:pt x="2" y="107"/>
                  </a:lnTo>
                  <a:lnTo>
                    <a:pt x="1" y="107"/>
                  </a:lnTo>
                  <a:lnTo>
                    <a:pt x="1" y="106"/>
                  </a:lnTo>
                  <a:lnTo>
                    <a:pt x="0" y="105"/>
                  </a:lnTo>
                  <a:lnTo>
                    <a:pt x="1" y="102"/>
                  </a:lnTo>
                  <a:lnTo>
                    <a:pt x="3" y="98"/>
                  </a:lnTo>
                  <a:lnTo>
                    <a:pt x="5" y="90"/>
                  </a:lnTo>
                  <a:lnTo>
                    <a:pt x="8" y="83"/>
                  </a:lnTo>
                  <a:lnTo>
                    <a:pt x="11" y="75"/>
                  </a:lnTo>
                  <a:lnTo>
                    <a:pt x="15" y="66"/>
                  </a:lnTo>
                  <a:lnTo>
                    <a:pt x="19" y="56"/>
                  </a:lnTo>
                  <a:lnTo>
                    <a:pt x="22" y="47"/>
                  </a:lnTo>
                  <a:lnTo>
                    <a:pt x="25" y="38"/>
                  </a:lnTo>
                  <a:lnTo>
                    <a:pt x="28" y="30"/>
                  </a:lnTo>
                  <a:lnTo>
                    <a:pt x="32" y="21"/>
                  </a:lnTo>
                  <a:lnTo>
                    <a:pt x="34" y="16"/>
                  </a:lnTo>
                  <a:lnTo>
                    <a:pt x="36" y="10"/>
                  </a:lnTo>
                  <a:lnTo>
                    <a:pt x="37" y="7"/>
                  </a:lnTo>
                  <a:lnTo>
                    <a:pt x="39" y="4"/>
                  </a:lnTo>
                  <a:lnTo>
                    <a:pt x="40" y="3"/>
                  </a:lnTo>
                  <a:lnTo>
                    <a:pt x="43" y="3"/>
                  </a:lnTo>
                  <a:lnTo>
                    <a:pt x="46" y="1"/>
                  </a:lnTo>
                  <a:lnTo>
                    <a:pt x="50" y="1"/>
                  </a:lnTo>
                  <a:lnTo>
                    <a:pt x="54" y="1"/>
                  </a:lnTo>
                  <a:lnTo>
                    <a:pt x="57" y="1"/>
                  </a:lnTo>
                  <a:lnTo>
                    <a:pt x="62" y="0"/>
                  </a:lnTo>
                  <a:lnTo>
                    <a:pt x="66" y="0"/>
                  </a:lnTo>
                  <a:lnTo>
                    <a:pt x="70" y="0"/>
                  </a:lnTo>
                  <a:lnTo>
                    <a:pt x="73" y="0"/>
                  </a:lnTo>
                  <a:lnTo>
                    <a:pt x="77" y="0"/>
                  </a:lnTo>
                  <a:lnTo>
                    <a:pt x="78" y="0"/>
                  </a:lnTo>
                  <a:lnTo>
                    <a:pt x="82" y="0"/>
                  </a:lnTo>
                  <a:lnTo>
                    <a:pt x="83" y="0"/>
                  </a:lnTo>
                  <a:lnTo>
                    <a:pt x="84" y="0"/>
                  </a:lnTo>
                  <a:lnTo>
                    <a:pt x="84" y="1"/>
                  </a:lnTo>
                  <a:lnTo>
                    <a:pt x="84" y="2"/>
                  </a:lnTo>
                  <a:lnTo>
                    <a:pt x="84" y="4"/>
                  </a:lnTo>
                  <a:lnTo>
                    <a:pt x="85" y="4"/>
                  </a:lnTo>
                  <a:lnTo>
                    <a:pt x="85" y="5"/>
                  </a:lnTo>
                  <a:lnTo>
                    <a:pt x="85" y="6"/>
                  </a:lnTo>
                  <a:lnTo>
                    <a:pt x="86" y="6"/>
                  </a:lnTo>
                </a:path>
              </a:pathLst>
            </a:custGeom>
            <a:solidFill>
              <a:srgbClr val="F8F8F8"/>
            </a:solidFill>
            <a:ln w="9525">
              <a:solidFill>
                <a:srgbClr val="DDDDDD"/>
              </a:solidFill>
              <a:round/>
              <a:headEnd/>
              <a:tailEnd/>
            </a:ln>
          </p:spPr>
          <p:txBody>
            <a:bodyPr/>
            <a:lstStyle/>
            <a:p>
              <a:endParaRPr lang="it-IT"/>
            </a:p>
          </p:txBody>
        </p:sp>
        <p:sp>
          <p:nvSpPr>
            <p:cNvPr id="17516" name="Freeform 116"/>
            <p:cNvSpPr>
              <a:spLocks/>
            </p:cNvSpPr>
            <p:nvPr/>
          </p:nvSpPr>
          <p:spPr bwMode="auto">
            <a:xfrm>
              <a:off x="1321" y="1454"/>
              <a:ext cx="69" cy="100"/>
            </a:xfrm>
            <a:custGeom>
              <a:avLst/>
              <a:gdLst>
                <a:gd name="T0" fmla="*/ 252 w 35"/>
                <a:gd name="T1" fmla="*/ 3 h 107"/>
                <a:gd name="T2" fmla="*/ 237 w 35"/>
                <a:gd name="T3" fmla="*/ 5 h 107"/>
                <a:gd name="T4" fmla="*/ 229 w 35"/>
                <a:gd name="T5" fmla="*/ 7 h 107"/>
                <a:gd name="T6" fmla="*/ 205 w 35"/>
                <a:gd name="T7" fmla="*/ 12 h 107"/>
                <a:gd name="T8" fmla="*/ 199 w 35"/>
                <a:gd name="T9" fmla="*/ 18 h 107"/>
                <a:gd name="T10" fmla="*/ 199 w 35"/>
                <a:gd name="T11" fmla="*/ 22 h 107"/>
                <a:gd name="T12" fmla="*/ 205 w 35"/>
                <a:gd name="T13" fmla="*/ 29 h 107"/>
                <a:gd name="T14" fmla="*/ 237 w 35"/>
                <a:gd name="T15" fmla="*/ 34 h 107"/>
                <a:gd name="T16" fmla="*/ 252 w 35"/>
                <a:gd name="T17" fmla="*/ 37 h 107"/>
                <a:gd name="T18" fmla="*/ 237 w 35"/>
                <a:gd name="T19" fmla="*/ 39 h 107"/>
                <a:gd name="T20" fmla="*/ 199 w 35"/>
                <a:gd name="T21" fmla="*/ 40 h 107"/>
                <a:gd name="T22" fmla="*/ 160 w 35"/>
                <a:gd name="T23" fmla="*/ 44 h 107"/>
                <a:gd name="T24" fmla="*/ 116 w 35"/>
                <a:gd name="T25" fmla="*/ 45 h 107"/>
                <a:gd name="T26" fmla="*/ 77 w 35"/>
                <a:gd name="T27" fmla="*/ 48 h 107"/>
                <a:gd name="T28" fmla="*/ 47 w 35"/>
                <a:gd name="T29" fmla="*/ 50 h 107"/>
                <a:gd name="T30" fmla="*/ 32 w 35"/>
                <a:gd name="T31" fmla="*/ 52 h 107"/>
                <a:gd name="T32" fmla="*/ 24 w 35"/>
                <a:gd name="T33" fmla="*/ 53 h 107"/>
                <a:gd name="T34" fmla="*/ 24 w 35"/>
                <a:gd name="T35" fmla="*/ 56 h 107"/>
                <a:gd name="T36" fmla="*/ 24 w 35"/>
                <a:gd name="T37" fmla="*/ 62 h 107"/>
                <a:gd name="T38" fmla="*/ 24 w 35"/>
                <a:gd name="T39" fmla="*/ 68 h 107"/>
                <a:gd name="T40" fmla="*/ 39 w 35"/>
                <a:gd name="T41" fmla="*/ 75 h 107"/>
                <a:gd name="T42" fmla="*/ 39 w 35"/>
                <a:gd name="T43" fmla="*/ 81 h 107"/>
                <a:gd name="T44" fmla="*/ 47 w 35"/>
                <a:gd name="T45" fmla="*/ 85 h 107"/>
                <a:gd name="T46" fmla="*/ 47 w 35"/>
                <a:gd name="T47" fmla="*/ 87 h 107"/>
                <a:gd name="T48" fmla="*/ 39 w 35"/>
                <a:gd name="T49" fmla="*/ 84 h 107"/>
                <a:gd name="T50" fmla="*/ 24 w 35"/>
                <a:gd name="T51" fmla="*/ 80 h 107"/>
                <a:gd name="T52" fmla="*/ 8 w 35"/>
                <a:gd name="T53" fmla="*/ 75 h 107"/>
                <a:gd name="T54" fmla="*/ 8 w 35"/>
                <a:gd name="T55" fmla="*/ 69 h 107"/>
                <a:gd name="T56" fmla="*/ 0 w 35"/>
                <a:gd name="T57" fmla="*/ 64 h 107"/>
                <a:gd name="T58" fmla="*/ 0 w 35"/>
                <a:gd name="T59" fmla="*/ 59 h 107"/>
                <a:gd name="T60" fmla="*/ 0 w 35"/>
                <a:gd name="T61" fmla="*/ 54 h 107"/>
                <a:gd name="T62" fmla="*/ 0 w 35"/>
                <a:gd name="T63" fmla="*/ 50 h 107"/>
                <a:gd name="T64" fmla="*/ 24 w 35"/>
                <a:gd name="T65" fmla="*/ 48 h 107"/>
                <a:gd name="T66" fmla="*/ 63 w 35"/>
                <a:gd name="T67" fmla="*/ 42 h 107"/>
                <a:gd name="T68" fmla="*/ 101 w 35"/>
                <a:gd name="T69" fmla="*/ 34 h 107"/>
                <a:gd name="T70" fmla="*/ 144 w 35"/>
                <a:gd name="T71" fmla="*/ 25 h 107"/>
                <a:gd name="T72" fmla="*/ 191 w 35"/>
                <a:gd name="T73" fmla="*/ 19 h 107"/>
                <a:gd name="T74" fmla="*/ 213 w 35"/>
                <a:gd name="T75" fmla="*/ 10 h 107"/>
                <a:gd name="T76" fmla="*/ 237 w 35"/>
                <a:gd name="T77" fmla="*/ 6 h 107"/>
                <a:gd name="T78" fmla="*/ 252 w 35"/>
                <a:gd name="T79" fmla="*/ 1 h 107"/>
                <a:gd name="T80" fmla="*/ 260 w 35"/>
                <a:gd name="T81" fmla="*/ 1 h 107"/>
                <a:gd name="T82" fmla="*/ 260 w 35"/>
                <a:gd name="T83" fmla="*/ 1 h 107"/>
                <a:gd name="T84" fmla="*/ 260 w 35"/>
                <a:gd name="T85" fmla="*/ 1 h 107"/>
                <a:gd name="T86" fmla="*/ 260 w 35"/>
                <a:gd name="T87" fmla="*/ 1 h 107"/>
                <a:gd name="T88" fmla="*/ 260 w 35"/>
                <a:gd name="T89" fmla="*/ 1 h 107"/>
                <a:gd name="T90" fmla="*/ 260 w 35"/>
                <a:gd name="T91" fmla="*/ 1 h 107"/>
                <a:gd name="T92" fmla="*/ 260 w 35"/>
                <a:gd name="T93" fmla="*/ 1 h 107"/>
                <a:gd name="T94" fmla="*/ 260 w 35"/>
                <a:gd name="T95" fmla="*/ 1 h 107"/>
                <a:gd name="T96" fmla="*/ 260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34" y="1"/>
                  </a:moveTo>
                  <a:lnTo>
                    <a:pt x="33" y="3"/>
                  </a:lnTo>
                  <a:lnTo>
                    <a:pt x="31" y="5"/>
                  </a:lnTo>
                  <a:lnTo>
                    <a:pt x="31" y="6"/>
                  </a:lnTo>
                  <a:lnTo>
                    <a:pt x="30" y="10"/>
                  </a:lnTo>
                  <a:lnTo>
                    <a:pt x="29" y="11"/>
                  </a:lnTo>
                  <a:lnTo>
                    <a:pt x="27" y="15"/>
                  </a:lnTo>
                  <a:lnTo>
                    <a:pt x="27" y="17"/>
                  </a:lnTo>
                  <a:lnTo>
                    <a:pt x="26" y="21"/>
                  </a:lnTo>
                  <a:lnTo>
                    <a:pt x="26" y="24"/>
                  </a:lnTo>
                  <a:lnTo>
                    <a:pt x="26" y="28"/>
                  </a:lnTo>
                  <a:lnTo>
                    <a:pt x="26" y="31"/>
                  </a:lnTo>
                  <a:lnTo>
                    <a:pt x="27" y="35"/>
                  </a:lnTo>
                  <a:lnTo>
                    <a:pt x="28" y="38"/>
                  </a:lnTo>
                  <a:lnTo>
                    <a:pt x="31" y="42"/>
                  </a:lnTo>
                  <a:lnTo>
                    <a:pt x="34" y="45"/>
                  </a:lnTo>
                  <a:lnTo>
                    <a:pt x="33" y="46"/>
                  </a:lnTo>
                  <a:lnTo>
                    <a:pt x="32" y="46"/>
                  </a:lnTo>
                  <a:lnTo>
                    <a:pt x="31" y="48"/>
                  </a:lnTo>
                  <a:lnTo>
                    <a:pt x="29" y="48"/>
                  </a:lnTo>
                  <a:lnTo>
                    <a:pt x="26" y="49"/>
                  </a:lnTo>
                  <a:lnTo>
                    <a:pt x="24" y="51"/>
                  </a:lnTo>
                  <a:lnTo>
                    <a:pt x="21" y="53"/>
                  </a:lnTo>
                  <a:lnTo>
                    <a:pt x="19" y="53"/>
                  </a:lnTo>
                  <a:lnTo>
                    <a:pt x="15" y="55"/>
                  </a:lnTo>
                  <a:lnTo>
                    <a:pt x="13" y="57"/>
                  </a:lnTo>
                  <a:lnTo>
                    <a:pt x="10" y="59"/>
                  </a:lnTo>
                  <a:lnTo>
                    <a:pt x="8" y="60"/>
                  </a:lnTo>
                  <a:lnTo>
                    <a:pt x="6" y="61"/>
                  </a:lnTo>
                  <a:lnTo>
                    <a:pt x="5" y="63"/>
                  </a:lnTo>
                  <a:lnTo>
                    <a:pt x="4" y="64"/>
                  </a:lnTo>
                  <a:lnTo>
                    <a:pt x="3" y="65"/>
                  </a:lnTo>
                  <a:lnTo>
                    <a:pt x="3" y="66"/>
                  </a:lnTo>
                  <a:lnTo>
                    <a:pt x="3" y="69"/>
                  </a:lnTo>
                  <a:lnTo>
                    <a:pt x="3" y="72"/>
                  </a:lnTo>
                  <a:lnTo>
                    <a:pt x="3" y="76"/>
                  </a:lnTo>
                  <a:lnTo>
                    <a:pt x="3" y="79"/>
                  </a:lnTo>
                  <a:lnTo>
                    <a:pt x="3" y="83"/>
                  </a:lnTo>
                  <a:lnTo>
                    <a:pt x="5" y="87"/>
                  </a:lnTo>
                  <a:lnTo>
                    <a:pt x="5" y="92"/>
                  </a:lnTo>
                  <a:lnTo>
                    <a:pt x="5" y="95"/>
                  </a:lnTo>
                  <a:lnTo>
                    <a:pt x="5" y="99"/>
                  </a:lnTo>
                  <a:lnTo>
                    <a:pt x="6" y="101"/>
                  </a:lnTo>
                  <a:lnTo>
                    <a:pt x="6" y="104"/>
                  </a:lnTo>
                  <a:lnTo>
                    <a:pt x="6" y="105"/>
                  </a:lnTo>
                  <a:lnTo>
                    <a:pt x="6" y="106"/>
                  </a:lnTo>
                  <a:lnTo>
                    <a:pt x="6" y="105"/>
                  </a:lnTo>
                  <a:lnTo>
                    <a:pt x="5" y="103"/>
                  </a:lnTo>
                  <a:lnTo>
                    <a:pt x="5" y="100"/>
                  </a:lnTo>
                  <a:lnTo>
                    <a:pt x="3" y="98"/>
                  </a:lnTo>
                  <a:lnTo>
                    <a:pt x="3" y="95"/>
                  </a:lnTo>
                  <a:lnTo>
                    <a:pt x="1" y="92"/>
                  </a:lnTo>
                  <a:lnTo>
                    <a:pt x="1" y="88"/>
                  </a:lnTo>
                  <a:lnTo>
                    <a:pt x="1" y="84"/>
                  </a:lnTo>
                  <a:lnTo>
                    <a:pt x="1" y="80"/>
                  </a:lnTo>
                  <a:lnTo>
                    <a:pt x="0" y="78"/>
                  </a:lnTo>
                  <a:lnTo>
                    <a:pt x="0" y="75"/>
                  </a:lnTo>
                  <a:lnTo>
                    <a:pt x="0" y="72"/>
                  </a:lnTo>
                  <a:lnTo>
                    <a:pt x="0" y="68"/>
                  </a:lnTo>
                  <a:lnTo>
                    <a:pt x="0" y="66"/>
                  </a:lnTo>
                  <a:lnTo>
                    <a:pt x="0" y="64"/>
                  </a:lnTo>
                  <a:lnTo>
                    <a:pt x="0" y="62"/>
                  </a:lnTo>
                  <a:lnTo>
                    <a:pt x="1" y="60"/>
                  </a:lnTo>
                  <a:lnTo>
                    <a:pt x="3" y="59"/>
                  </a:lnTo>
                  <a:lnTo>
                    <a:pt x="6" y="55"/>
                  </a:lnTo>
                  <a:lnTo>
                    <a:pt x="8" y="51"/>
                  </a:lnTo>
                  <a:lnTo>
                    <a:pt x="12" y="46"/>
                  </a:lnTo>
                  <a:lnTo>
                    <a:pt x="13" y="42"/>
                  </a:lnTo>
                  <a:lnTo>
                    <a:pt x="17" y="37"/>
                  </a:lnTo>
                  <a:lnTo>
                    <a:pt x="19" y="31"/>
                  </a:lnTo>
                  <a:lnTo>
                    <a:pt x="23" y="26"/>
                  </a:lnTo>
                  <a:lnTo>
                    <a:pt x="25" y="22"/>
                  </a:lnTo>
                  <a:lnTo>
                    <a:pt x="27" y="17"/>
                  </a:lnTo>
                  <a:lnTo>
                    <a:pt x="28" y="13"/>
                  </a:lnTo>
                  <a:lnTo>
                    <a:pt x="31" y="8"/>
                  </a:lnTo>
                  <a:lnTo>
                    <a:pt x="31" y="6"/>
                  </a:lnTo>
                  <a:lnTo>
                    <a:pt x="33" y="3"/>
                  </a:lnTo>
                  <a:lnTo>
                    <a:pt x="33" y="1"/>
                  </a:lnTo>
                  <a:lnTo>
                    <a:pt x="34" y="0"/>
                  </a:lnTo>
                  <a:lnTo>
                    <a:pt x="34" y="1"/>
                  </a:lnTo>
                </a:path>
              </a:pathLst>
            </a:custGeom>
            <a:solidFill>
              <a:srgbClr val="F8F8F8"/>
            </a:solidFill>
            <a:ln w="9048">
              <a:solidFill>
                <a:srgbClr val="DDDDDD"/>
              </a:solidFill>
              <a:round/>
              <a:headEnd/>
              <a:tailEnd/>
            </a:ln>
          </p:spPr>
          <p:txBody>
            <a:bodyPr/>
            <a:lstStyle/>
            <a:p>
              <a:endParaRPr lang="it-IT"/>
            </a:p>
          </p:txBody>
        </p:sp>
        <p:sp>
          <p:nvSpPr>
            <p:cNvPr id="17517" name="Freeform 117"/>
            <p:cNvSpPr>
              <a:spLocks/>
            </p:cNvSpPr>
            <p:nvPr/>
          </p:nvSpPr>
          <p:spPr bwMode="auto">
            <a:xfrm>
              <a:off x="1570" y="1454"/>
              <a:ext cx="69" cy="100"/>
            </a:xfrm>
            <a:custGeom>
              <a:avLst/>
              <a:gdLst>
                <a:gd name="T0" fmla="*/ 8 w 35"/>
                <a:gd name="T1" fmla="*/ 3 h 107"/>
                <a:gd name="T2" fmla="*/ 8 w 35"/>
                <a:gd name="T3" fmla="*/ 5 h 107"/>
                <a:gd name="T4" fmla="*/ 24 w 35"/>
                <a:gd name="T5" fmla="*/ 7 h 107"/>
                <a:gd name="T6" fmla="*/ 39 w 35"/>
                <a:gd name="T7" fmla="*/ 10 h 107"/>
                <a:gd name="T8" fmla="*/ 47 w 35"/>
                <a:gd name="T9" fmla="*/ 15 h 107"/>
                <a:gd name="T10" fmla="*/ 47 w 35"/>
                <a:gd name="T11" fmla="*/ 20 h 107"/>
                <a:gd name="T12" fmla="*/ 39 w 35"/>
                <a:gd name="T13" fmla="*/ 25 h 107"/>
                <a:gd name="T14" fmla="*/ 16 w 35"/>
                <a:gd name="T15" fmla="*/ 32 h 107"/>
                <a:gd name="T16" fmla="*/ 0 w 35"/>
                <a:gd name="T17" fmla="*/ 34 h 107"/>
                <a:gd name="T18" fmla="*/ 24 w 35"/>
                <a:gd name="T19" fmla="*/ 36 h 107"/>
                <a:gd name="T20" fmla="*/ 47 w 35"/>
                <a:gd name="T21" fmla="*/ 37 h 107"/>
                <a:gd name="T22" fmla="*/ 85 w 35"/>
                <a:gd name="T23" fmla="*/ 41 h 107"/>
                <a:gd name="T24" fmla="*/ 132 w 35"/>
                <a:gd name="T25" fmla="*/ 44 h 107"/>
                <a:gd name="T26" fmla="*/ 168 w 35"/>
                <a:gd name="T27" fmla="*/ 47 h 107"/>
                <a:gd name="T28" fmla="*/ 199 w 35"/>
                <a:gd name="T29" fmla="*/ 50 h 107"/>
                <a:gd name="T30" fmla="*/ 221 w 35"/>
                <a:gd name="T31" fmla="*/ 52 h 107"/>
                <a:gd name="T32" fmla="*/ 229 w 35"/>
                <a:gd name="T33" fmla="*/ 53 h 107"/>
                <a:gd name="T34" fmla="*/ 229 w 35"/>
                <a:gd name="T35" fmla="*/ 56 h 107"/>
                <a:gd name="T36" fmla="*/ 221 w 35"/>
                <a:gd name="T37" fmla="*/ 62 h 107"/>
                <a:gd name="T38" fmla="*/ 221 w 35"/>
                <a:gd name="T39" fmla="*/ 68 h 107"/>
                <a:gd name="T40" fmla="*/ 213 w 35"/>
                <a:gd name="T41" fmla="*/ 75 h 107"/>
                <a:gd name="T42" fmla="*/ 213 w 35"/>
                <a:gd name="T43" fmla="*/ 81 h 107"/>
                <a:gd name="T44" fmla="*/ 213 w 35"/>
                <a:gd name="T45" fmla="*/ 85 h 107"/>
                <a:gd name="T46" fmla="*/ 213 w 35"/>
                <a:gd name="T47" fmla="*/ 87 h 107"/>
                <a:gd name="T48" fmla="*/ 221 w 35"/>
                <a:gd name="T49" fmla="*/ 84 h 107"/>
                <a:gd name="T50" fmla="*/ 221 w 35"/>
                <a:gd name="T51" fmla="*/ 80 h 107"/>
                <a:gd name="T52" fmla="*/ 229 w 35"/>
                <a:gd name="T53" fmla="*/ 75 h 107"/>
                <a:gd name="T54" fmla="*/ 244 w 35"/>
                <a:gd name="T55" fmla="*/ 69 h 107"/>
                <a:gd name="T56" fmla="*/ 260 w 35"/>
                <a:gd name="T57" fmla="*/ 64 h 107"/>
                <a:gd name="T58" fmla="*/ 260 w 35"/>
                <a:gd name="T59" fmla="*/ 59 h 107"/>
                <a:gd name="T60" fmla="*/ 260 w 35"/>
                <a:gd name="T61" fmla="*/ 54 h 107"/>
                <a:gd name="T62" fmla="*/ 260 w 35"/>
                <a:gd name="T63" fmla="*/ 50 h 107"/>
                <a:gd name="T64" fmla="*/ 229 w 35"/>
                <a:gd name="T65" fmla="*/ 48 h 107"/>
                <a:gd name="T66" fmla="*/ 183 w 35"/>
                <a:gd name="T67" fmla="*/ 42 h 107"/>
                <a:gd name="T68" fmla="*/ 144 w 35"/>
                <a:gd name="T69" fmla="*/ 34 h 107"/>
                <a:gd name="T70" fmla="*/ 108 w 35"/>
                <a:gd name="T71" fmla="*/ 25 h 107"/>
                <a:gd name="T72" fmla="*/ 69 w 35"/>
                <a:gd name="T73" fmla="*/ 19 h 107"/>
                <a:gd name="T74" fmla="*/ 39 w 35"/>
                <a:gd name="T75" fmla="*/ 10 h 107"/>
                <a:gd name="T76" fmla="*/ 16 w 35"/>
                <a:gd name="T77" fmla="*/ 6 h 107"/>
                <a:gd name="T78" fmla="*/ 8 w 35"/>
                <a:gd name="T79" fmla="*/ 1 h 107"/>
                <a:gd name="T80" fmla="*/ 8 w 35"/>
                <a:gd name="T81" fmla="*/ 1 h 107"/>
                <a:gd name="T82" fmla="*/ 8 w 35"/>
                <a:gd name="T83" fmla="*/ 1 h 107"/>
                <a:gd name="T84" fmla="*/ 8 w 35"/>
                <a:gd name="T85" fmla="*/ 1 h 107"/>
                <a:gd name="T86" fmla="*/ 8 w 35"/>
                <a:gd name="T87" fmla="*/ 1 h 107"/>
                <a:gd name="T88" fmla="*/ 8 w 35"/>
                <a:gd name="T89" fmla="*/ 1 h 107"/>
                <a:gd name="T90" fmla="*/ 8 w 35"/>
                <a:gd name="T91" fmla="*/ 1 h 107"/>
                <a:gd name="T92" fmla="*/ 8 w 35"/>
                <a:gd name="T93" fmla="*/ 1 h 107"/>
                <a:gd name="T94" fmla="*/ 8 w 35"/>
                <a:gd name="T95" fmla="*/ 1 h 107"/>
                <a:gd name="T96" fmla="*/ 8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1" y="1"/>
                  </a:moveTo>
                  <a:lnTo>
                    <a:pt x="1" y="3"/>
                  </a:lnTo>
                  <a:lnTo>
                    <a:pt x="1" y="5"/>
                  </a:lnTo>
                  <a:lnTo>
                    <a:pt x="3" y="6"/>
                  </a:lnTo>
                  <a:lnTo>
                    <a:pt x="3" y="9"/>
                  </a:lnTo>
                  <a:lnTo>
                    <a:pt x="5" y="10"/>
                  </a:lnTo>
                  <a:lnTo>
                    <a:pt x="5" y="13"/>
                  </a:lnTo>
                  <a:lnTo>
                    <a:pt x="6" y="14"/>
                  </a:lnTo>
                  <a:lnTo>
                    <a:pt x="6" y="18"/>
                  </a:lnTo>
                  <a:lnTo>
                    <a:pt x="6" y="22"/>
                  </a:lnTo>
                  <a:lnTo>
                    <a:pt x="6" y="25"/>
                  </a:lnTo>
                  <a:lnTo>
                    <a:pt x="6" y="28"/>
                  </a:lnTo>
                  <a:lnTo>
                    <a:pt x="5" y="31"/>
                  </a:lnTo>
                  <a:lnTo>
                    <a:pt x="4" y="35"/>
                  </a:lnTo>
                  <a:lnTo>
                    <a:pt x="2" y="38"/>
                  </a:lnTo>
                  <a:lnTo>
                    <a:pt x="0" y="41"/>
                  </a:lnTo>
                  <a:lnTo>
                    <a:pt x="0" y="42"/>
                  </a:lnTo>
                  <a:lnTo>
                    <a:pt x="1" y="43"/>
                  </a:lnTo>
                  <a:lnTo>
                    <a:pt x="3" y="44"/>
                  </a:lnTo>
                  <a:lnTo>
                    <a:pt x="5" y="45"/>
                  </a:lnTo>
                  <a:lnTo>
                    <a:pt x="6" y="46"/>
                  </a:lnTo>
                  <a:lnTo>
                    <a:pt x="9" y="48"/>
                  </a:lnTo>
                  <a:lnTo>
                    <a:pt x="11" y="50"/>
                  </a:lnTo>
                  <a:lnTo>
                    <a:pt x="15" y="51"/>
                  </a:lnTo>
                  <a:lnTo>
                    <a:pt x="17" y="54"/>
                  </a:lnTo>
                  <a:lnTo>
                    <a:pt x="20" y="56"/>
                  </a:lnTo>
                  <a:lnTo>
                    <a:pt x="22" y="58"/>
                  </a:lnTo>
                  <a:lnTo>
                    <a:pt x="25" y="60"/>
                  </a:lnTo>
                  <a:lnTo>
                    <a:pt x="26" y="61"/>
                  </a:lnTo>
                  <a:lnTo>
                    <a:pt x="28" y="63"/>
                  </a:lnTo>
                  <a:lnTo>
                    <a:pt x="29" y="64"/>
                  </a:lnTo>
                  <a:lnTo>
                    <a:pt x="30" y="64"/>
                  </a:lnTo>
                  <a:lnTo>
                    <a:pt x="30" y="65"/>
                  </a:lnTo>
                  <a:lnTo>
                    <a:pt x="30" y="66"/>
                  </a:lnTo>
                  <a:lnTo>
                    <a:pt x="30" y="69"/>
                  </a:lnTo>
                  <a:lnTo>
                    <a:pt x="30" y="72"/>
                  </a:lnTo>
                  <a:lnTo>
                    <a:pt x="29" y="76"/>
                  </a:lnTo>
                  <a:lnTo>
                    <a:pt x="29" y="79"/>
                  </a:lnTo>
                  <a:lnTo>
                    <a:pt x="29" y="83"/>
                  </a:lnTo>
                  <a:lnTo>
                    <a:pt x="29" y="87"/>
                  </a:lnTo>
                  <a:lnTo>
                    <a:pt x="28" y="92"/>
                  </a:lnTo>
                  <a:lnTo>
                    <a:pt x="28" y="95"/>
                  </a:lnTo>
                  <a:lnTo>
                    <a:pt x="28" y="99"/>
                  </a:lnTo>
                  <a:lnTo>
                    <a:pt x="28" y="101"/>
                  </a:lnTo>
                  <a:lnTo>
                    <a:pt x="28" y="104"/>
                  </a:lnTo>
                  <a:lnTo>
                    <a:pt x="28" y="105"/>
                  </a:lnTo>
                  <a:lnTo>
                    <a:pt x="28" y="106"/>
                  </a:lnTo>
                  <a:lnTo>
                    <a:pt x="29" y="105"/>
                  </a:lnTo>
                  <a:lnTo>
                    <a:pt x="29" y="103"/>
                  </a:lnTo>
                  <a:lnTo>
                    <a:pt x="29" y="100"/>
                  </a:lnTo>
                  <a:lnTo>
                    <a:pt x="29" y="98"/>
                  </a:lnTo>
                  <a:lnTo>
                    <a:pt x="30" y="95"/>
                  </a:lnTo>
                  <a:lnTo>
                    <a:pt x="30" y="92"/>
                  </a:lnTo>
                  <a:lnTo>
                    <a:pt x="32" y="88"/>
                  </a:lnTo>
                  <a:lnTo>
                    <a:pt x="32" y="84"/>
                  </a:lnTo>
                  <a:lnTo>
                    <a:pt x="34" y="80"/>
                  </a:lnTo>
                  <a:lnTo>
                    <a:pt x="34" y="78"/>
                  </a:lnTo>
                  <a:lnTo>
                    <a:pt x="34" y="75"/>
                  </a:lnTo>
                  <a:lnTo>
                    <a:pt x="34" y="72"/>
                  </a:lnTo>
                  <a:lnTo>
                    <a:pt x="34" y="68"/>
                  </a:lnTo>
                  <a:lnTo>
                    <a:pt x="34" y="66"/>
                  </a:lnTo>
                  <a:lnTo>
                    <a:pt x="34" y="64"/>
                  </a:lnTo>
                  <a:lnTo>
                    <a:pt x="34" y="62"/>
                  </a:lnTo>
                  <a:lnTo>
                    <a:pt x="34" y="60"/>
                  </a:lnTo>
                  <a:lnTo>
                    <a:pt x="30" y="59"/>
                  </a:lnTo>
                  <a:lnTo>
                    <a:pt x="28" y="55"/>
                  </a:lnTo>
                  <a:lnTo>
                    <a:pt x="24" y="51"/>
                  </a:lnTo>
                  <a:lnTo>
                    <a:pt x="22" y="46"/>
                  </a:lnTo>
                  <a:lnTo>
                    <a:pt x="19" y="42"/>
                  </a:lnTo>
                  <a:lnTo>
                    <a:pt x="17" y="37"/>
                  </a:lnTo>
                  <a:lnTo>
                    <a:pt x="14" y="31"/>
                  </a:lnTo>
                  <a:lnTo>
                    <a:pt x="12" y="26"/>
                  </a:lnTo>
                  <a:lnTo>
                    <a:pt x="9" y="22"/>
                  </a:lnTo>
                  <a:lnTo>
                    <a:pt x="7" y="17"/>
                  </a:lnTo>
                  <a:lnTo>
                    <a:pt x="5" y="13"/>
                  </a:lnTo>
                  <a:lnTo>
                    <a:pt x="4" y="8"/>
                  </a:lnTo>
                  <a:lnTo>
                    <a:pt x="2" y="6"/>
                  </a:lnTo>
                  <a:lnTo>
                    <a:pt x="2" y="3"/>
                  </a:lnTo>
                  <a:lnTo>
                    <a:pt x="1" y="1"/>
                  </a:lnTo>
                  <a:lnTo>
                    <a:pt x="1" y="0"/>
                  </a:lnTo>
                  <a:lnTo>
                    <a:pt x="1" y="1"/>
                  </a:lnTo>
                </a:path>
              </a:pathLst>
            </a:custGeom>
            <a:solidFill>
              <a:srgbClr val="F8F8F8"/>
            </a:solidFill>
            <a:ln w="9048">
              <a:solidFill>
                <a:srgbClr val="DDDDDD"/>
              </a:solidFill>
              <a:round/>
              <a:headEnd/>
              <a:tailEnd/>
            </a:ln>
          </p:spPr>
          <p:txBody>
            <a:bodyPr/>
            <a:lstStyle/>
            <a:p>
              <a:endParaRPr lang="it-IT"/>
            </a:p>
          </p:txBody>
        </p:sp>
        <p:sp>
          <p:nvSpPr>
            <p:cNvPr id="17518" name="Freeform 118"/>
            <p:cNvSpPr>
              <a:spLocks/>
            </p:cNvSpPr>
            <p:nvPr/>
          </p:nvSpPr>
          <p:spPr bwMode="auto">
            <a:xfrm>
              <a:off x="1020" y="1319"/>
              <a:ext cx="156" cy="70"/>
            </a:xfrm>
            <a:custGeom>
              <a:avLst/>
              <a:gdLst>
                <a:gd name="T0" fmla="*/ 316 w 79"/>
                <a:gd name="T1" fmla="*/ 0 h 76"/>
                <a:gd name="T2" fmla="*/ 245 w 79"/>
                <a:gd name="T3" fmla="*/ 4 h 76"/>
                <a:gd name="T4" fmla="*/ 176 w 79"/>
                <a:gd name="T5" fmla="*/ 10 h 76"/>
                <a:gd name="T6" fmla="*/ 124 w 79"/>
                <a:gd name="T7" fmla="*/ 19 h 76"/>
                <a:gd name="T8" fmla="*/ 109 w 79"/>
                <a:gd name="T9" fmla="*/ 29 h 76"/>
                <a:gd name="T10" fmla="*/ 140 w 79"/>
                <a:gd name="T11" fmla="*/ 39 h 76"/>
                <a:gd name="T12" fmla="*/ 245 w 79"/>
                <a:gd name="T13" fmla="*/ 47 h 76"/>
                <a:gd name="T14" fmla="*/ 456 w 79"/>
                <a:gd name="T15" fmla="*/ 52 h 76"/>
                <a:gd name="T16" fmla="*/ 592 w 79"/>
                <a:gd name="T17" fmla="*/ 53 h 76"/>
                <a:gd name="T18" fmla="*/ 561 w 79"/>
                <a:gd name="T19" fmla="*/ 54 h 76"/>
                <a:gd name="T20" fmla="*/ 507 w 79"/>
                <a:gd name="T21" fmla="*/ 55 h 76"/>
                <a:gd name="T22" fmla="*/ 440 w 79"/>
                <a:gd name="T23" fmla="*/ 57 h 76"/>
                <a:gd name="T24" fmla="*/ 371 w 79"/>
                <a:gd name="T25" fmla="*/ 59 h 76"/>
                <a:gd name="T26" fmla="*/ 292 w 79"/>
                <a:gd name="T27" fmla="*/ 59 h 76"/>
                <a:gd name="T28" fmla="*/ 207 w 79"/>
                <a:gd name="T29" fmla="*/ 59 h 76"/>
                <a:gd name="T30" fmla="*/ 148 w 79"/>
                <a:gd name="T31" fmla="*/ 55 h 76"/>
                <a:gd name="T32" fmla="*/ 85 w 79"/>
                <a:gd name="T33" fmla="*/ 52 h 76"/>
                <a:gd name="T34" fmla="*/ 47 w 79"/>
                <a:gd name="T35" fmla="*/ 48 h 76"/>
                <a:gd name="T36" fmla="*/ 16 w 79"/>
                <a:gd name="T37" fmla="*/ 43 h 76"/>
                <a:gd name="T38" fmla="*/ 8 w 79"/>
                <a:gd name="T39" fmla="*/ 39 h 76"/>
                <a:gd name="T40" fmla="*/ 0 w 79"/>
                <a:gd name="T41" fmla="*/ 35 h 76"/>
                <a:gd name="T42" fmla="*/ 0 w 79"/>
                <a:gd name="T43" fmla="*/ 32 h 76"/>
                <a:gd name="T44" fmla="*/ 8 w 79"/>
                <a:gd name="T45" fmla="*/ 29 h 76"/>
                <a:gd name="T46" fmla="*/ 8 w 79"/>
                <a:gd name="T47" fmla="*/ 28 h 76"/>
                <a:gd name="T48" fmla="*/ 16 w 79"/>
                <a:gd name="T49" fmla="*/ 23 h 76"/>
                <a:gd name="T50" fmla="*/ 47 w 79"/>
                <a:gd name="T51" fmla="*/ 14 h 76"/>
                <a:gd name="T52" fmla="*/ 85 w 79"/>
                <a:gd name="T53" fmla="*/ 7 h 76"/>
                <a:gd name="T54" fmla="*/ 148 w 79"/>
                <a:gd name="T55" fmla="*/ 4 h 76"/>
                <a:gd name="T56" fmla="*/ 207 w 79"/>
                <a:gd name="T57" fmla="*/ 2 h 76"/>
                <a:gd name="T58" fmla="*/ 261 w 79"/>
                <a:gd name="T59" fmla="*/ 1 h 76"/>
                <a:gd name="T60" fmla="*/ 308 w 79"/>
                <a:gd name="T61" fmla="*/ 0 h 76"/>
                <a:gd name="T62" fmla="*/ 340 w 79"/>
                <a:gd name="T63" fmla="*/ 0 h 76"/>
                <a:gd name="T64" fmla="*/ 348 w 79"/>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9"/>
                <a:gd name="T100" fmla="*/ 0 h 76"/>
                <a:gd name="T101" fmla="*/ 79 w 79"/>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9" h="76">
                  <a:moveTo>
                    <a:pt x="45" y="0"/>
                  </a:moveTo>
                  <a:lnTo>
                    <a:pt x="41" y="0"/>
                  </a:lnTo>
                  <a:lnTo>
                    <a:pt x="37" y="1"/>
                  </a:lnTo>
                  <a:lnTo>
                    <a:pt x="32" y="4"/>
                  </a:lnTo>
                  <a:lnTo>
                    <a:pt x="28" y="8"/>
                  </a:lnTo>
                  <a:lnTo>
                    <a:pt x="23" y="13"/>
                  </a:lnTo>
                  <a:lnTo>
                    <a:pt x="20" y="19"/>
                  </a:lnTo>
                  <a:lnTo>
                    <a:pt x="16" y="25"/>
                  </a:lnTo>
                  <a:lnTo>
                    <a:pt x="15" y="31"/>
                  </a:lnTo>
                  <a:lnTo>
                    <a:pt x="14" y="38"/>
                  </a:lnTo>
                  <a:lnTo>
                    <a:pt x="15" y="44"/>
                  </a:lnTo>
                  <a:lnTo>
                    <a:pt x="18" y="50"/>
                  </a:lnTo>
                  <a:lnTo>
                    <a:pt x="25" y="55"/>
                  </a:lnTo>
                  <a:lnTo>
                    <a:pt x="32" y="60"/>
                  </a:lnTo>
                  <a:lnTo>
                    <a:pt x="44" y="64"/>
                  </a:lnTo>
                  <a:lnTo>
                    <a:pt x="59" y="66"/>
                  </a:lnTo>
                  <a:lnTo>
                    <a:pt x="78" y="67"/>
                  </a:lnTo>
                  <a:lnTo>
                    <a:pt x="77" y="68"/>
                  </a:lnTo>
                  <a:lnTo>
                    <a:pt x="76" y="68"/>
                  </a:lnTo>
                  <a:lnTo>
                    <a:pt x="73" y="70"/>
                  </a:lnTo>
                  <a:lnTo>
                    <a:pt x="70" y="70"/>
                  </a:lnTo>
                  <a:lnTo>
                    <a:pt x="66" y="71"/>
                  </a:lnTo>
                  <a:lnTo>
                    <a:pt x="62" y="71"/>
                  </a:lnTo>
                  <a:lnTo>
                    <a:pt x="57" y="73"/>
                  </a:lnTo>
                  <a:lnTo>
                    <a:pt x="54" y="73"/>
                  </a:lnTo>
                  <a:lnTo>
                    <a:pt x="48" y="75"/>
                  </a:lnTo>
                  <a:lnTo>
                    <a:pt x="43" y="75"/>
                  </a:lnTo>
                  <a:lnTo>
                    <a:pt x="38" y="75"/>
                  </a:lnTo>
                  <a:lnTo>
                    <a:pt x="33" y="75"/>
                  </a:lnTo>
                  <a:lnTo>
                    <a:pt x="27" y="75"/>
                  </a:lnTo>
                  <a:lnTo>
                    <a:pt x="23" y="73"/>
                  </a:lnTo>
                  <a:lnTo>
                    <a:pt x="19" y="71"/>
                  </a:lnTo>
                  <a:lnTo>
                    <a:pt x="15" y="68"/>
                  </a:lnTo>
                  <a:lnTo>
                    <a:pt x="11" y="66"/>
                  </a:lnTo>
                  <a:lnTo>
                    <a:pt x="8" y="63"/>
                  </a:lnTo>
                  <a:lnTo>
                    <a:pt x="6" y="61"/>
                  </a:lnTo>
                  <a:lnTo>
                    <a:pt x="4" y="57"/>
                  </a:lnTo>
                  <a:lnTo>
                    <a:pt x="2" y="55"/>
                  </a:lnTo>
                  <a:lnTo>
                    <a:pt x="2" y="52"/>
                  </a:lnTo>
                  <a:lnTo>
                    <a:pt x="1" y="50"/>
                  </a:lnTo>
                  <a:lnTo>
                    <a:pt x="1" y="46"/>
                  </a:lnTo>
                  <a:lnTo>
                    <a:pt x="0" y="44"/>
                  </a:lnTo>
                  <a:lnTo>
                    <a:pt x="0" y="43"/>
                  </a:lnTo>
                  <a:lnTo>
                    <a:pt x="0" y="41"/>
                  </a:lnTo>
                  <a:lnTo>
                    <a:pt x="1" y="38"/>
                  </a:lnTo>
                  <a:lnTo>
                    <a:pt x="1" y="36"/>
                  </a:lnTo>
                  <a:lnTo>
                    <a:pt x="2" y="35"/>
                  </a:lnTo>
                  <a:lnTo>
                    <a:pt x="2" y="29"/>
                  </a:lnTo>
                  <a:lnTo>
                    <a:pt x="4" y="22"/>
                  </a:lnTo>
                  <a:lnTo>
                    <a:pt x="6" y="17"/>
                  </a:lnTo>
                  <a:lnTo>
                    <a:pt x="8" y="12"/>
                  </a:lnTo>
                  <a:lnTo>
                    <a:pt x="11" y="10"/>
                  </a:lnTo>
                  <a:lnTo>
                    <a:pt x="15" y="6"/>
                  </a:lnTo>
                  <a:lnTo>
                    <a:pt x="19" y="4"/>
                  </a:lnTo>
                  <a:lnTo>
                    <a:pt x="23" y="2"/>
                  </a:lnTo>
                  <a:lnTo>
                    <a:pt x="27" y="2"/>
                  </a:lnTo>
                  <a:lnTo>
                    <a:pt x="30" y="1"/>
                  </a:lnTo>
                  <a:lnTo>
                    <a:pt x="34" y="1"/>
                  </a:lnTo>
                  <a:lnTo>
                    <a:pt x="38" y="0"/>
                  </a:lnTo>
                  <a:lnTo>
                    <a:pt x="40" y="0"/>
                  </a:lnTo>
                  <a:lnTo>
                    <a:pt x="42" y="0"/>
                  </a:lnTo>
                  <a:lnTo>
                    <a:pt x="44" y="0"/>
                  </a:lnTo>
                  <a:lnTo>
                    <a:pt x="45" y="0"/>
                  </a:lnTo>
                </a:path>
              </a:pathLst>
            </a:custGeom>
            <a:solidFill>
              <a:srgbClr val="F8F8F8"/>
            </a:solidFill>
            <a:ln w="9048">
              <a:solidFill>
                <a:srgbClr val="DDDDDD"/>
              </a:solidFill>
              <a:round/>
              <a:headEnd/>
              <a:tailEnd/>
            </a:ln>
          </p:spPr>
          <p:txBody>
            <a:bodyPr/>
            <a:lstStyle/>
            <a:p>
              <a:endParaRPr lang="it-IT"/>
            </a:p>
          </p:txBody>
        </p:sp>
        <p:sp>
          <p:nvSpPr>
            <p:cNvPr id="17519" name="Freeform 119"/>
            <p:cNvSpPr>
              <a:spLocks/>
            </p:cNvSpPr>
            <p:nvPr/>
          </p:nvSpPr>
          <p:spPr bwMode="auto">
            <a:xfrm>
              <a:off x="1806" y="1318"/>
              <a:ext cx="132" cy="72"/>
            </a:xfrm>
            <a:custGeom>
              <a:avLst/>
              <a:gdLst>
                <a:gd name="T0" fmla="*/ 124 w 67"/>
                <a:gd name="T1" fmla="*/ 1 h 78"/>
                <a:gd name="T2" fmla="*/ 197 w 67"/>
                <a:gd name="T3" fmla="*/ 5 h 78"/>
                <a:gd name="T4" fmla="*/ 284 w 67"/>
                <a:gd name="T5" fmla="*/ 11 h 78"/>
                <a:gd name="T6" fmla="*/ 353 w 67"/>
                <a:gd name="T7" fmla="*/ 20 h 78"/>
                <a:gd name="T8" fmla="*/ 396 w 67"/>
                <a:gd name="T9" fmla="*/ 30 h 78"/>
                <a:gd name="T10" fmla="*/ 388 w 67"/>
                <a:gd name="T11" fmla="*/ 41 h 78"/>
                <a:gd name="T12" fmla="*/ 307 w 67"/>
                <a:gd name="T13" fmla="*/ 50 h 78"/>
                <a:gd name="T14" fmla="*/ 124 w 67"/>
                <a:gd name="T15" fmla="*/ 56 h 78"/>
                <a:gd name="T16" fmla="*/ 0 w 67"/>
                <a:gd name="T17" fmla="*/ 60 h 78"/>
                <a:gd name="T18" fmla="*/ 16 w 67"/>
                <a:gd name="T19" fmla="*/ 60 h 78"/>
                <a:gd name="T20" fmla="*/ 63 w 67"/>
                <a:gd name="T21" fmla="*/ 61 h 78"/>
                <a:gd name="T22" fmla="*/ 108 w 67"/>
                <a:gd name="T23" fmla="*/ 61 h 78"/>
                <a:gd name="T24" fmla="*/ 167 w 67"/>
                <a:gd name="T25" fmla="*/ 61 h 78"/>
                <a:gd name="T26" fmla="*/ 236 w 67"/>
                <a:gd name="T27" fmla="*/ 61 h 78"/>
                <a:gd name="T28" fmla="*/ 307 w 67"/>
                <a:gd name="T29" fmla="*/ 58 h 78"/>
                <a:gd name="T30" fmla="*/ 368 w 67"/>
                <a:gd name="T31" fmla="*/ 56 h 78"/>
                <a:gd name="T32" fmla="*/ 428 w 67"/>
                <a:gd name="T33" fmla="*/ 52 h 78"/>
                <a:gd name="T34" fmla="*/ 457 w 67"/>
                <a:gd name="T35" fmla="*/ 48 h 78"/>
                <a:gd name="T36" fmla="*/ 481 w 67"/>
                <a:gd name="T37" fmla="*/ 44 h 78"/>
                <a:gd name="T38" fmla="*/ 489 w 67"/>
                <a:gd name="T39" fmla="*/ 40 h 78"/>
                <a:gd name="T40" fmla="*/ 504 w 67"/>
                <a:gd name="T41" fmla="*/ 36 h 78"/>
                <a:gd name="T42" fmla="*/ 504 w 67"/>
                <a:gd name="T43" fmla="*/ 33 h 78"/>
                <a:gd name="T44" fmla="*/ 504 w 67"/>
                <a:gd name="T45" fmla="*/ 30 h 78"/>
                <a:gd name="T46" fmla="*/ 504 w 67"/>
                <a:gd name="T47" fmla="*/ 29 h 78"/>
                <a:gd name="T48" fmla="*/ 489 w 67"/>
                <a:gd name="T49" fmla="*/ 24 h 78"/>
                <a:gd name="T50" fmla="*/ 451 w 67"/>
                <a:gd name="T51" fmla="*/ 15 h 78"/>
                <a:gd name="T52" fmla="*/ 388 w 67"/>
                <a:gd name="T53" fmla="*/ 7 h 78"/>
                <a:gd name="T54" fmla="*/ 329 w 67"/>
                <a:gd name="T55" fmla="*/ 5 h 78"/>
                <a:gd name="T56" fmla="*/ 252 w 67"/>
                <a:gd name="T57" fmla="*/ 2 h 78"/>
                <a:gd name="T58" fmla="*/ 191 w 67"/>
                <a:gd name="T59" fmla="*/ 1 h 78"/>
                <a:gd name="T60" fmla="*/ 128 w 67"/>
                <a:gd name="T61" fmla="*/ 0 h 78"/>
                <a:gd name="T62" fmla="*/ 108 w 67"/>
                <a:gd name="T63" fmla="*/ 0 h 78"/>
                <a:gd name="T64" fmla="*/ 108 w 6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78"/>
                <a:gd name="T101" fmla="*/ 67 w 6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78">
                  <a:moveTo>
                    <a:pt x="14" y="0"/>
                  </a:moveTo>
                  <a:lnTo>
                    <a:pt x="16" y="1"/>
                  </a:lnTo>
                  <a:lnTo>
                    <a:pt x="21" y="2"/>
                  </a:lnTo>
                  <a:lnTo>
                    <a:pt x="26" y="5"/>
                  </a:lnTo>
                  <a:lnTo>
                    <a:pt x="31" y="9"/>
                  </a:lnTo>
                  <a:lnTo>
                    <a:pt x="37" y="14"/>
                  </a:lnTo>
                  <a:lnTo>
                    <a:pt x="42" y="19"/>
                  </a:lnTo>
                  <a:lnTo>
                    <a:pt x="46" y="26"/>
                  </a:lnTo>
                  <a:lnTo>
                    <a:pt x="51" y="31"/>
                  </a:lnTo>
                  <a:lnTo>
                    <a:pt x="52" y="38"/>
                  </a:lnTo>
                  <a:lnTo>
                    <a:pt x="52" y="45"/>
                  </a:lnTo>
                  <a:lnTo>
                    <a:pt x="51" y="52"/>
                  </a:lnTo>
                  <a:lnTo>
                    <a:pt x="47" y="58"/>
                  </a:lnTo>
                  <a:lnTo>
                    <a:pt x="40" y="64"/>
                  </a:lnTo>
                  <a:lnTo>
                    <a:pt x="31" y="68"/>
                  </a:lnTo>
                  <a:lnTo>
                    <a:pt x="16" y="72"/>
                  </a:lnTo>
                  <a:lnTo>
                    <a:pt x="0" y="74"/>
                  </a:lnTo>
                  <a:lnTo>
                    <a:pt x="0" y="76"/>
                  </a:lnTo>
                  <a:lnTo>
                    <a:pt x="2" y="76"/>
                  </a:lnTo>
                  <a:lnTo>
                    <a:pt x="5" y="76"/>
                  </a:lnTo>
                  <a:lnTo>
                    <a:pt x="8" y="77"/>
                  </a:lnTo>
                  <a:lnTo>
                    <a:pt x="11" y="77"/>
                  </a:lnTo>
                  <a:lnTo>
                    <a:pt x="14" y="77"/>
                  </a:lnTo>
                  <a:lnTo>
                    <a:pt x="19" y="77"/>
                  </a:lnTo>
                  <a:lnTo>
                    <a:pt x="22" y="77"/>
                  </a:lnTo>
                  <a:lnTo>
                    <a:pt x="27" y="77"/>
                  </a:lnTo>
                  <a:lnTo>
                    <a:pt x="31" y="77"/>
                  </a:lnTo>
                  <a:lnTo>
                    <a:pt x="36" y="76"/>
                  </a:lnTo>
                  <a:lnTo>
                    <a:pt x="40" y="74"/>
                  </a:lnTo>
                  <a:lnTo>
                    <a:pt x="44" y="72"/>
                  </a:lnTo>
                  <a:lnTo>
                    <a:pt x="48" y="71"/>
                  </a:lnTo>
                  <a:lnTo>
                    <a:pt x="53" y="68"/>
                  </a:lnTo>
                  <a:lnTo>
                    <a:pt x="56" y="66"/>
                  </a:lnTo>
                  <a:lnTo>
                    <a:pt x="59" y="63"/>
                  </a:lnTo>
                  <a:lnTo>
                    <a:pt x="60" y="61"/>
                  </a:lnTo>
                  <a:lnTo>
                    <a:pt x="63" y="58"/>
                  </a:lnTo>
                  <a:lnTo>
                    <a:pt x="63" y="56"/>
                  </a:lnTo>
                  <a:lnTo>
                    <a:pt x="64" y="52"/>
                  </a:lnTo>
                  <a:lnTo>
                    <a:pt x="64" y="51"/>
                  </a:lnTo>
                  <a:lnTo>
                    <a:pt x="66" y="47"/>
                  </a:lnTo>
                  <a:lnTo>
                    <a:pt x="66" y="45"/>
                  </a:lnTo>
                  <a:lnTo>
                    <a:pt x="66" y="44"/>
                  </a:lnTo>
                  <a:lnTo>
                    <a:pt x="66" y="42"/>
                  </a:lnTo>
                  <a:lnTo>
                    <a:pt x="66" y="39"/>
                  </a:lnTo>
                  <a:lnTo>
                    <a:pt x="66" y="37"/>
                  </a:lnTo>
                  <a:lnTo>
                    <a:pt x="66" y="36"/>
                  </a:lnTo>
                  <a:lnTo>
                    <a:pt x="64" y="30"/>
                  </a:lnTo>
                  <a:lnTo>
                    <a:pt x="62" y="23"/>
                  </a:lnTo>
                  <a:lnTo>
                    <a:pt x="59" y="18"/>
                  </a:lnTo>
                  <a:lnTo>
                    <a:pt x="56" y="13"/>
                  </a:lnTo>
                  <a:lnTo>
                    <a:pt x="51" y="10"/>
                  </a:lnTo>
                  <a:lnTo>
                    <a:pt x="48" y="7"/>
                  </a:lnTo>
                  <a:lnTo>
                    <a:pt x="43" y="5"/>
                  </a:lnTo>
                  <a:lnTo>
                    <a:pt x="39" y="2"/>
                  </a:lnTo>
                  <a:lnTo>
                    <a:pt x="33" y="2"/>
                  </a:lnTo>
                  <a:lnTo>
                    <a:pt x="29" y="1"/>
                  </a:lnTo>
                  <a:lnTo>
                    <a:pt x="25" y="1"/>
                  </a:lnTo>
                  <a:lnTo>
                    <a:pt x="21" y="0"/>
                  </a:lnTo>
                  <a:lnTo>
                    <a:pt x="17" y="0"/>
                  </a:lnTo>
                  <a:lnTo>
                    <a:pt x="16" y="0"/>
                  </a:lnTo>
                  <a:lnTo>
                    <a:pt x="14" y="0"/>
                  </a:lnTo>
                </a:path>
              </a:pathLst>
            </a:custGeom>
            <a:solidFill>
              <a:srgbClr val="F8F8F8"/>
            </a:solidFill>
            <a:ln w="9048">
              <a:solidFill>
                <a:srgbClr val="DDDDDD"/>
              </a:solidFill>
              <a:round/>
              <a:headEnd/>
              <a:tailEnd/>
            </a:ln>
          </p:spPr>
          <p:txBody>
            <a:bodyPr/>
            <a:lstStyle/>
            <a:p>
              <a:endParaRPr lang="it-IT"/>
            </a:p>
          </p:txBody>
        </p:sp>
        <p:sp>
          <p:nvSpPr>
            <p:cNvPr id="17520" name="Freeform 120"/>
            <p:cNvSpPr>
              <a:spLocks/>
            </p:cNvSpPr>
            <p:nvPr/>
          </p:nvSpPr>
          <p:spPr bwMode="auto">
            <a:xfrm>
              <a:off x="1095" y="1326"/>
              <a:ext cx="209" cy="48"/>
            </a:xfrm>
            <a:custGeom>
              <a:avLst/>
              <a:gdLst>
                <a:gd name="T0" fmla="*/ 789 w 106"/>
                <a:gd name="T1" fmla="*/ 35 h 51"/>
                <a:gd name="T2" fmla="*/ 751 w 106"/>
                <a:gd name="T3" fmla="*/ 29 h 51"/>
                <a:gd name="T4" fmla="*/ 688 w 106"/>
                <a:gd name="T5" fmla="*/ 21 h 51"/>
                <a:gd name="T6" fmla="*/ 584 w 106"/>
                <a:gd name="T7" fmla="*/ 11 h 51"/>
                <a:gd name="T8" fmla="*/ 459 w 106"/>
                <a:gd name="T9" fmla="*/ 4 h 51"/>
                <a:gd name="T10" fmla="*/ 353 w 106"/>
                <a:gd name="T11" fmla="*/ 0 h 51"/>
                <a:gd name="T12" fmla="*/ 323 w 106"/>
                <a:gd name="T13" fmla="*/ 0 h 51"/>
                <a:gd name="T14" fmla="*/ 260 w 106"/>
                <a:gd name="T15" fmla="*/ 1 h 51"/>
                <a:gd name="T16" fmla="*/ 199 w 106"/>
                <a:gd name="T17" fmla="*/ 3 h 51"/>
                <a:gd name="T18" fmla="*/ 136 w 106"/>
                <a:gd name="T19" fmla="*/ 4 h 51"/>
                <a:gd name="T20" fmla="*/ 101 w 106"/>
                <a:gd name="T21" fmla="*/ 4 h 51"/>
                <a:gd name="T22" fmla="*/ 63 w 106"/>
                <a:gd name="T23" fmla="*/ 8 h 51"/>
                <a:gd name="T24" fmla="*/ 32 w 106"/>
                <a:gd name="T25" fmla="*/ 11 h 51"/>
                <a:gd name="T26" fmla="*/ 8 w 106"/>
                <a:gd name="T27" fmla="*/ 17 h 51"/>
                <a:gd name="T28" fmla="*/ 0 w 106"/>
                <a:gd name="T29" fmla="*/ 22 h 51"/>
                <a:gd name="T30" fmla="*/ 0 w 106"/>
                <a:gd name="T31" fmla="*/ 25 h 51"/>
                <a:gd name="T32" fmla="*/ 8 w 106"/>
                <a:gd name="T33" fmla="*/ 30 h 51"/>
                <a:gd name="T34" fmla="*/ 24 w 106"/>
                <a:gd name="T35" fmla="*/ 35 h 51"/>
                <a:gd name="T36" fmla="*/ 47 w 106"/>
                <a:gd name="T37" fmla="*/ 37 h 51"/>
                <a:gd name="T38" fmla="*/ 63 w 106"/>
                <a:gd name="T39" fmla="*/ 40 h 51"/>
                <a:gd name="T40" fmla="*/ 101 w 106"/>
                <a:gd name="T41" fmla="*/ 41 h 51"/>
                <a:gd name="T42" fmla="*/ 136 w 106"/>
                <a:gd name="T43" fmla="*/ 41 h 51"/>
                <a:gd name="T44" fmla="*/ 175 w 106"/>
                <a:gd name="T45" fmla="*/ 40 h 51"/>
                <a:gd name="T46" fmla="*/ 213 w 106"/>
                <a:gd name="T47" fmla="*/ 39 h 51"/>
                <a:gd name="T48" fmla="*/ 260 w 106"/>
                <a:gd name="T49" fmla="*/ 37 h 51"/>
                <a:gd name="T50" fmla="*/ 292 w 106"/>
                <a:gd name="T51" fmla="*/ 36 h 51"/>
                <a:gd name="T52" fmla="*/ 315 w 106"/>
                <a:gd name="T53" fmla="*/ 35 h 51"/>
                <a:gd name="T54" fmla="*/ 284 w 106"/>
                <a:gd name="T55" fmla="*/ 36 h 51"/>
                <a:gd name="T56" fmla="*/ 260 w 106"/>
                <a:gd name="T57" fmla="*/ 35 h 51"/>
                <a:gd name="T58" fmla="*/ 229 w 106"/>
                <a:gd name="T59" fmla="*/ 33 h 51"/>
                <a:gd name="T60" fmla="*/ 183 w 106"/>
                <a:gd name="T61" fmla="*/ 30 h 51"/>
                <a:gd name="T62" fmla="*/ 116 w 106"/>
                <a:gd name="T63" fmla="*/ 28 h 51"/>
                <a:gd name="T64" fmla="*/ 93 w 106"/>
                <a:gd name="T65" fmla="*/ 26 h 51"/>
                <a:gd name="T66" fmla="*/ 101 w 106"/>
                <a:gd name="T67" fmla="*/ 24 h 51"/>
                <a:gd name="T68" fmla="*/ 136 w 106"/>
                <a:gd name="T69" fmla="*/ 21 h 51"/>
                <a:gd name="T70" fmla="*/ 160 w 106"/>
                <a:gd name="T71" fmla="*/ 18 h 51"/>
                <a:gd name="T72" fmla="*/ 175 w 106"/>
                <a:gd name="T73" fmla="*/ 14 h 51"/>
                <a:gd name="T74" fmla="*/ 260 w 106"/>
                <a:gd name="T75" fmla="*/ 13 h 51"/>
                <a:gd name="T76" fmla="*/ 444 w 106"/>
                <a:gd name="T77" fmla="*/ 13 h 51"/>
                <a:gd name="T78" fmla="*/ 592 w 106"/>
                <a:gd name="T79" fmla="*/ 21 h 51"/>
                <a:gd name="T80" fmla="*/ 704 w 106"/>
                <a:gd name="T81" fmla="*/ 27 h 51"/>
                <a:gd name="T82" fmla="*/ 773 w 106"/>
                <a:gd name="T83" fmla="*/ 35 h 51"/>
                <a:gd name="T84" fmla="*/ 804 w 106"/>
                <a:gd name="T85" fmla="*/ 36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6"/>
                <a:gd name="T130" fmla="*/ 0 h 51"/>
                <a:gd name="T131" fmla="*/ 106 w 106"/>
                <a:gd name="T132" fmla="*/ 51 h 5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6" h="51">
                  <a:moveTo>
                    <a:pt x="105" y="42"/>
                  </a:moveTo>
                  <a:lnTo>
                    <a:pt x="104" y="42"/>
                  </a:lnTo>
                  <a:lnTo>
                    <a:pt x="103" y="41"/>
                  </a:lnTo>
                  <a:lnTo>
                    <a:pt x="101" y="39"/>
                  </a:lnTo>
                  <a:lnTo>
                    <a:pt x="101" y="37"/>
                  </a:lnTo>
                  <a:lnTo>
                    <a:pt x="98" y="35"/>
                  </a:lnTo>
                  <a:lnTo>
                    <a:pt x="96" y="31"/>
                  </a:lnTo>
                  <a:lnTo>
                    <a:pt x="92" y="27"/>
                  </a:lnTo>
                  <a:lnTo>
                    <a:pt x="90" y="24"/>
                  </a:lnTo>
                  <a:lnTo>
                    <a:pt x="85" y="21"/>
                  </a:lnTo>
                  <a:lnTo>
                    <a:pt x="82" y="17"/>
                  </a:lnTo>
                  <a:lnTo>
                    <a:pt x="76" y="14"/>
                  </a:lnTo>
                  <a:lnTo>
                    <a:pt x="72" y="10"/>
                  </a:lnTo>
                  <a:lnTo>
                    <a:pt x="66" y="8"/>
                  </a:lnTo>
                  <a:lnTo>
                    <a:pt x="60" y="4"/>
                  </a:lnTo>
                  <a:lnTo>
                    <a:pt x="54" y="3"/>
                  </a:lnTo>
                  <a:lnTo>
                    <a:pt x="48" y="0"/>
                  </a:lnTo>
                  <a:lnTo>
                    <a:pt x="46" y="0"/>
                  </a:lnTo>
                  <a:lnTo>
                    <a:pt x="44" y="0"/>
                  </a:lnTo>
                  <a:lnTo>
                    <a:pt x="42" y="0"/>
                  </a:lnTo>
                  <a:lnTo>
                    <a:pt x="39" y="1"/>
                  </a:lnTo>
                  <a:lnTo>
                    <a:pt x="37" y="1"/>
                  </a:lnTo>
                  <a:lnTo>
                    <a:pt x="34" y="1"/>
                  </a:lnTo>
                  <a:lnTo>
                    <a:pt x="32" y="1"/>
                  </a:lnTo>
                  <a:lnTo>
                    <a:pt x="29" y="3"/>
                  </a:lnTo>
                  <a:lnTo>
                    <a:pt x="26" y="3"/>
                  </a:lnTo>
                  <a:lnTo>
                    <a:pt x="22" y="3"/>
                  </a:lnTo>
                  <a:lnTo>
                    <a:pt x="21" y="3"/>
                  </a:lnTo>
                  <a:lnTo>
                    <a:pt x="18" y="4"/>
                  </a:lnTo>
                  <a:lnTo>
                    <a:pt x="16" y="4"/>
                  </a:lnTo>
                  <a:lnTo>
                    <a:pt x="14" y="4"/>
                  </a:lnTo>
                  <a:lnTo>
                    <a:pt x="13" y="4"/>
                  </a:lnTo>
                  <a:lnTo>
                    <a:pt x="11" y="6"/>
                  </a:lnTo>
                  <a:lnTo>
                    <a:pt x="10" y="8"/>
                  </a:lnTo>
                  <a:lnTo>
                    <a:pt x="8" y="9"/>
                  </a:lnTo>
                  <a:lnTo>
                    <a:pt x="7" y="10"/>
                  </a:lnTo>
                  <a:lnTo>
                    <a:pt x="5" y="12"/>
                  </a:lnTo>
                  <a:lnTo>
                    <a:pt x="4" y="14"/>
                  </a:lnTo>
                  <a:lnTo>
                    <a:pt x="3" y="16"/>
                  </a:lnTo>
                  <a:lnTo>
                    <a:pt x="3" y="17"/>
                  </a:lnTo>
                  <a:lnTo>
                    <a:pt x="1" y="20"/>
                  </a:lnTo>
                  <a:lnTo>
                    <a:pt x="1" y="22"/>
                  </a:lnTo>
                  <a:lnTo>
                    <a:pt x="0" y="24"/>
                  </a:lnTo>
                  <a:lnTo>
                    <a:pt x="0" y="26"/>
                  </a:lnTo>
                  <a:lnTo>
                    <a:pt x="0" y="27"/>
                  </a:lnTo>
                  <a:lnTo>
                    <a:pt x="0" y="29"/>
                  </a:lnTo>
                  <a:lnTo>
                    <a:pt x="0" y="31"/>
                  </a:lnTo>
                  <a:lnTo>
                    <a:pt x="1" y="32"/>
                  </a:lnTo>
                  <a:lnTo>
                    <a:pt x="1" y="34"/>
                  </a:lnTo>
                  <a:lnTo>
                    <a:pt x="1" y="36"/>
                  </a:lnTo>
                  <a:lnTo>
                    <a:pt x="1" y="38"/>
                  </a:lnTo>
                  <a:lnTo>
                    <a:pt x="3" y="39"/>
                  </a:lnTo>
                  <a:lnTo>
                    <a:pt x="3" y="41"/>
                  </a:lnTo>
                  <a:lnTo>
                    <a:pt x="4" y="42"/>
                  </a:lnTo>
                  <a:lnTo>
                    <a:pt x="4" y="44"/>
                  </a:lnTo>
                  <a:lnTo>
                    <a:pt x="6" y="44"/>
                  </a:lnTo>
                  <a:lnTo>
                    <a:pt x="6" y="46"/>
                  </a:lnTo>
                  <a:lnTo>
                    <a:pt x="8" y="46"/>
                  </a:lnTo>
                  <a:lnTo>
                    <a:pt x="8" y="48"/>
                  </a:lnTo>
                  <a:lnTo>
                    <a:pt x="10" y="48"/>
                  </a:lnTo>
                  <a:lnTo>
                    <a:pt x="11" y="50"/>
                  </a:lnTo>
                  <a:lnTo>
                    <a:pt x="13" y="50"/>
                  </a:lnTo>
                  <a:lnTo>
                    <a:pt x="15" y="50"/>
                  </a:lnTo>
                  <a:lnTo>
                    <a:pt x="16" y="50"/>
                  </a:lnTo>
                  <a:lnTo>
                    <a:pt x="18" y="50"/>
                  </a:lnTo>
                  <a:lnTo>
                    <a:pt x="19" y="50"/>
                  </a:lnTo>
                  <a:lnTo>
                    <a:pt x="21" y="50"/>
                  </a:lnTo>
                  <a:lnTo>
                    <a:pt x="23" y="49"/>
                  </a:lnTo>
                  <a:lnTo>
                    <a:pt x="24" y="49"/>
                  </a:lnTo>
                  <a:lnTo>
                    <a:pt x="26" y="47"/>
                  </a:lnTo>
                  <a:lnTo>
                    <a:pt x="28" y="47"/>
                  </a:lnTo>
                  <a:lnTo>
                    <a:pt x="31" y="45"/>
                  </a:lnTo>
                  <a:lnTo>
                    <a:pt x="32" y="45"/>
                  </a:lnTo>
                  <a:lnTo>
                    <a:pt x="34" y="44"/>
                  </a:lnTo>
                  <a:lnTo>
                    <a:pt x="35" y="44"/>
                  </a:lnTo>
                  <a:lnTo>
                    <a:pt x="37" y="42"/>
                  </a:lnTo>
                  <a:lnTo>
                    <a:pt x="38" y="42"/>
                  </a:lnTo>
                  <a:lnTo>
                    <a:pt x="39" y="42"/>
                  </a:lnTo>
                  <a:lnTo>
                    <a:pt x="41" y="41"/>
                  </a:lnTo>
                  <a:lnTo>
                    <a:pt x="39" y="42"/>
                  </a:lnTo>
                  <a:lnTo>
                    <a:pt x="38" y="42"/>
                  </a:lnTo>
                  <a:lnTo>
                    <a:pt x="37" y="42"/>
                  </a:lnTo>
                  <a:lnTo>
                    <a:pt x="35" y="42"/>
                  </a:lnTo>
                  <a:lnTo>
                    <a:pt x="34" y="41"/>
                  </a:lnTo>
                  <a:lnTo>
                    <a:pt x="32" y="41"/>
                  </a:lnTo>
                  <a:lnTo>
                    <a:pt x="32" y="39"/>
                  </a:lnTo>
                  <a:lnTo>
                    <a:pt x="30" y="39"/>
                  </a:lnTo>
                  <a:lnTo>
                    <a:pt x="28" y="38"/>
                  </a:lnTo>
                  <a:lnTo>
                    <a:pt x="26" y="38"/>
                  </a:lnTo>
                  <a:lnTo>
                    <a:pt x="24" y="36"/>
                  </a:lnTo>
                  <a:lnTo>
                    <a:pt x="21" y="36"/>
                  </a:lnTo>
                  <a:lnTo>
                    <a:pt x="18" y="34"/>
                  </a:lnTo>
                  <a:lnTo>
                    <a:pt x="15" y="34"/>
                  </a:lnTo>
                  <a:lnTo>
                    <a:pt x="12" y="32"/>
                  </a:lnTo>
                  <a:lnTo>
                    <a:pt x="13" y="30"/>
                  </a:lnTo>
                  <a:lnTo>
                    <a:pt x="15" y="28"/>
                  </a:lnTo>
                  <a:lnTo>
                    <a:pt x="16" y="26"/>
                  </a:lnTo>
                  <a:lnTo>
                    <a:pt x="18" y="24"/>
                  </a:lnTo>
                  <a:lnTo>
                    <a:pt x="20" y="23"/>
                  </a:lnTo>
                  <a:lnTo>
                    <a:pt x="21" y="21"/>
                  </a:lnTo>
                  <a:lnTo>
                    <a:pt x="22" y="19"/>
                  </a:lnTo>
                  <a:lnTo>
                    <a:pt x="23" y="17"/>
                  </a:lnTo>
                  <a:lnTo>
                    <a:pt x="24" y="16"/>
                  </a:lnTo>
                  <a:lnTo>
                    <a:pt x="34" y="16"/>
                  </a:lnTo>
                  <a:lnTo>
                    <a:pt x="42" y="14"/>
                  </a:lnTo>
                  <a:lnTo>
                    <a:pt x="50" y="15"/>
                  </a:lnTo>
                  <a:lnTo>
                    <a:pt x="58" y="16"/>
                  </a:lnTo>
                  <a:lnTo>
                    <a:pt x="65" y="19"/>
                  </a:lnTo>
                  <a:lnTo>
                    <a:pt x="72" y="20"/>
                  </a:lnTo>
                  <a:lnTo>
                    <a:pt x="77" y="24"/>
                  </a:lnTo>
                  <a:lnTo>
                    <a:pt x="83" y="26"/>
                  </a:lnTo>
                  <a:lnTo>
                    <a:pt x="87" y="29"/>
                  </a:lnTo>
                  <a:lnTo>
                    <a:pt x="92" y="33"/>
                  </a:lnTo>
                  <a:lnTo>
                    <a:pt x="95" y="36"/>
                  </a:lnTo>
                  <a:lnTo>
                    <a:pt x="99" y="38"/>
                  </a:lnTo>
                  <a:lnTo>
                    <a:pt x="101" y="41"/>
                  </a:lnTo>
                  <a:lnTo>
                    <a:pt x="102" y="42"/>
                  </a:lnTo>
                  <a:lnTo>
                    <a:pt x="103" y="42"/>
                  </a:lnTo>
                  <a:lnTo>
                    <a:pt x="105" y="42"/>
                  </a:lnTo>
                </a:path>
              </a:pathLst>
            </a:custGeom>
            <a:solidFill>
              <a:srgbClr val="F8F8F8"/>
            </a:solidFill>
            <a:ln w="6350">
              <a:solidFill>
                <a:srgbClr val="DDDDDD"/>
              </a:solidFill>
              <a:round/>
              <a:headEnd/>
              <a:tailEnd/>
            </a:ln>
          </p:spPr>
          <p:txBody>
            <a:bodyPr/>
            <a:lstStyle/>
            <a:p>
              <a:endParaRPr lang="it-IT"/>
            </a:p>
          </p:txBody>
        </p:sp>
        <p:sp>
          <p:nvSpPr>
            <p:cNvPr id="17521" name="Freeform 121"/>
            <p:cNvSpPr>
              <a:spLocks/>
            </p:cNvSpPr>
            <p:nvPr/>
          </p:nvSpPr>
          <p:spPr bwMode="auto">
            <a:xfrm>
              <a:off x="1665" y="1328"/>
              <a:ext cx="206" cy="47"/>
            </a:xfrm>
            <a:custGeom>
              <a:avLst/>
              <a:gdLst>
                <a:gd name="T0" fmla="*/ 8 w 105"/>
                <a:gd name="T1" fmla="*/ 35 h 50"/>
                <a:gd name="T2" fmla="*/ 47 w 105"/>
                <a:gd name="T3" fmla="*/ 29 h 50"/>
                <a:gd name="T4" fmla="*/ 112 w 105"/>
                <a:gd name="T5" fmla="*/ 21 h 50"/>
                <a:gd name="T6" fmla="*/ 204 w 105"/>
                <a:gd name="T7" fmla="*/ 11 h 50"/>
                <a:gd name="T8" fmla="*/ 324 w 105"/>
                <a:gd name="T9" fmla="*/ 5 h 50"/>
                <a:gd name="T10" fmla="*/ 432 w 105"/>
                <a:gd name="T11" fmla="*/ 1 h 50"/>
                <a:gd name="T12" fmla="*/ 469 w 105"/>
                <a:gd name="T13" fmla="*/ 1 h 50"/>
                <a:gd name="T14" fmla="*/ 520 w 105"/>
                <a:gd name="T15" fmla="*/ 1 h 50"/>
                <a:gd name="T16" fmla="*/ 589 w 105"/>
                <a:gd name="T17" fmla="*/ 2 h 50"/>
                <a:gd name="T18" fmla="*/ 644 w 105"/>
                <a:gd name="T19" fmla="*/ 4 h 50"/>
                <a:gd name="T20" fmla="*/ 693 w 105"/>
                <a:gd name="T21" fmla="*/ 4 h 50"/>
                <a:gd name="T22" fmla="*/ 724 w 105"/>
                <a:gd name="T23" fmla="*/ 8 h 50"/>
                <a:gd name="T24" fmla="*/ 747 w 105"/>
                <a:gd name="T25" fmla="*/ 12 h 50"/>
                <a:gd name="T26" fmla="*/ 769 w 105"/>
                <a:gd name="T27" fmla="*/ 18 h 50"/>
                <a:gd name="T28" fmla="*/ 785 w 105"/>
                <a:gd name="T29" fmla="*/ 22 h 50"/>
                <a:gd name="T30" fmla="*/ 785 w 105"/>
                <a:gd name="T31" fmla="*/ 25 h 50"/>
                <a:gd name="T32" fmla="*/ 777 w 105"/>
                <a:gd name="T33" fmla="*/ 30 h 50"/>
                <a:gd name="T34" fmla="*/ 747 w 105"/>
                <a:gd name="T35" fmla="*/ 35 h 50"/>
                <a:gd name="T36" fmla="*/ 747 w 105"/>
                <a:gd name="T37" fmla="*/ 37 h 50"/>
                <a:gd name="T38" fmla="*/ 708 w 105"/>
                <a:gd name="T39" fmla="*/ 40 h 50"/>
                <a:gd name="T40" fmla="*/ 689 w 105"/>
                <a:gd name="T41" fmla="*/ 40 h 50"/>
                <a:gd name="T42" fmla="*/ 657 w 105"/>
                <a:gd name="T43" fmla="*/ 40 h 50"/>
                <a:gd name="T44" fmla="*/ 620 w 105"/>
                <a:gd name="T45" fmla="*/ 40 h 50"/>
                <a:gd name="T46" fmla="*/ 581 w 105"/>
                <a:gd name="T47" fmla="*/ 40 h 50"/>
                <a:gd name="T48" fmla="*/ 543 w 105"/>
                <a:gd name="T49" fmla="*/ 40 h 50"/>
                <a:gd name="T50" fmla="*/ 512 w 105"/>
                <a:gd name="T51" fmla="*/ 39 h 50"/>
                <a:gd name="T52" fmla="*/ 512 w 105"/>
                <a:gd name="T53" fmla="*/ 37 h 50"/>
                <a:gd name="T54" fmla="*/ 504 w 105"/>
                <a:gd name="T55" fmla="*/ 35 h 50"/>
                <a:gd name="T56" fmla="*/ 512 w 105"/>
                <a:gd name="T57" fmla="*/ 33 h 50"/>
                <a:gd name="T58" fmla="*/ 543 w 105"/>
                <a:gd name="T59" fmla="*/ 31 h 50"/>
                <a:gd name="T60" fmla="*/ 589 w 105"/>
                <a:gd name="T61" fmla="*/ 29 h 50"/>
                <a:gd name="T62" fmla="*/ 657 w 105"/>
                <a:gd name="T63" fmla="*/ 28 h 50"/>
                <a:gd name="T64" fmla="*/ 681 w 105"/>
                <a:gd name="T65" fmla="*/ 26 h 50"/>
                <a:gd name="T66" fmla="*/ 665 w 105"/>
                <a:gd name="T67" fmla="*/ 24 h 50"/>
                <a:gd name="T68" fmla="*/ 651 w 105"/>
                <a:gd name="T69" fmla="*/ 22 h 50"/>
                <a:gd name="T70" fmla="*/ 628 w 105"/>
                <a:gd name="T71" fmla="*/ 18 h 50"/>
                <a:gd name="T72" fmla="*/ 620 w 105"/>
                <a:gd name="T73" fmla="*/ 15 h 50"/>
                <a:gd name="T74" fmla="*/ 543 w 105"/>
                <a:gd name="T75" fmla="*/ 12 h 50"/>
                <a:gd name="T76" fmla="*/ 361 w 105"/>
                <a:gd name="T77" fmla="*/ 12 h 50"/>
                <a:gd name="T78" fmla="*/ 212 w 105"/>
                <a:gd name="T79" fmla="*/ 20 h 50"/>
                <a:gd name="T80" fmla="*/ 92 w 105"/>
                <a:gd name="T81" fmla="*/ 26 h 50"/>
                <a:gd name="T82" fmla="*/ 24 w 105"/>
                <a:gd name="T83" fmla="*/ 34 h 50"/>
                <a:gd name="T84" fmla="*/ 0 w 105"/>
                <a:gd name="T85" fmla="*/ 35 h 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5"/>
                <a:gd name="T130" fmla="*/ 0 h 50"/>
                <a:gd name="T131" fmla="*/ 105 w 105"/>
                <a:gd name="T132" fmla="*/ 50 h 5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5" h="50">
                  <a:moveTo>
                    <a:pt x="0" y="41"/>
                  </a:moveTo>
                  <a:lnTo>
                    <a:pt x="0" y="41"/>
                  </a:lnTo>
                  <a:lnTo>
                    <a:pt x="1" y="41"/>
                  </a:lnTo>
                  <a:lnTo>
                    <a:pt x="2" y="39"/>
                  </a:lnTo>
                  <a:lnTo>
                    <a:pt x="4" y="37"/>
                  </a:lnTo>
                  <a:lnTo>
                    <a:pt x="6" y="35"/>
                  </a:lnTo>
                  <a:lnTo>
                    <a:pt x="8" y="31"/>
                  </a:lnTo>
                  <a:lnTo>
                    <a:pt x="11" y="28"/>
                  </a:lnTo>
                  <a:lnTo>
                    <a:pt x="15" y="24"/>
                  </a:lnTo>
                  <a:lnTo>
                    <a:pt x="18" y="21"/>
                  </a:lnTo>
                  <a:lnTo>
                    <a:pt x="22" y="18"/>
                  </a:lnTo>
                  <a:lnTo>
                    <a:pt x="27" y="14"/>
                  </a:lnTo>
                  <a:lnTo>
                    <a:pt x="32" y="10"/>
                  </a:lnTo>
                  <a:lnTo>
                    <a:pt x="37" y="8"/>
                  </a:lnTo>
                  <a:lnTo>
                    <a:pt x="43" y="5"/>
                  </a:lnTo>
                  <a:lnTo>
                    <a:pt x="50" y="3"/>
                  </a:lnTo>
                  <a:lnTo>
                    <a:pt x="57" y="0"/>
                  </a:lnTo>
                  <a:lnTo>
                    <a:pt x="57" y="1"/>
                  </a:lnTo>
                  <a:lnTo>
                    <a:pt x="58" y="1"/>
                  </a:lnTo>
                  <a:lnTo>
                    <a:pt x="60" y="1"/>
                  </a:lnTo>
                  <a:lnTo>
                    <a:pt x="62" y="1"/>
                  </a:lnTo>
                  <a:lnTo>
                    <a:pt x="64" y="1"/>
                  </a:lnTo>
                  <a:lnTo>
                    <a:pt x="67" y="1"/>
                  </a:lnTo>
                  <a:lnTo>
                    <a:pt x="69" y="1"/>
                  </a:lnTo>
                  <a:lnTo>
                    <a:pt x="73" y="1"/>
                  </a:lnTo>
                  <a:lnTo>
                    <a:pt x="75" y="2"/>
                  </a:lnTo>
                  <a:lnTo>
                    <a:pt x="78" y="2"/>
                  </a:lnTo>
                  <a:lnTo>
                    <a:pt x="80" y="2"/>
                  </a:lnTo>
                  <a:lnTo>
                    <a:pt x="84" y="2"/>
                  </a:lnTo>
                  <a:lnTo>
                    <a:pt x="85" y="4"/>
                  </a:lnTo>
                  <a:lnTo>
                    <a:pt x="88" y="4"/>
                  </a:lnTo>
                  <a:lnTo>
                    <a:pt x="89" y="4"/>
                  </a:lnTo>
                  <a:lnTo>
                    <a:pt x="92" y="4"/>
                  </a:lnTo>
                  <a:lnTo>
                    <a:pt x="92" y="6"/>
                  </a:lnTo>
                  <a:lnTo>
                    <a:pt x="94" y="7"/>
                  </a:lnTo>
                  <a:lnTo>
                    <a:pt x="96" y="9"/>
                  </a:lnTo>
                  <a:lnTo>
                    <a:pt x="97" y="11"/>
                  </a:lnTo>
                  <a:lnTo>
                    <a:pt x="97" y="13"/>
                  </a:lnTo>
                  <a:lnTo>
                    <a:pt x="99" y="15"/>
                  </a:lnTo>
                  <a:lnTo>
                    <a:pt x="100" y="17"/>
                  </a:lnTo>
                  <a:lnTo>
                    <a:pt x="102" y="18"/>
                  </a:lnTo>
                  <a:lnTo>
                    <a:pt x="102" y="21"/>
                  </a:lnTo>
                  <a:lnTo>
                    <a:pt x="103" y="22"/>
                  </a:lnTo>
                  <a:lnTo>
                    <a:pt x="103" y="24"/>
                  </a:lnTo>
                  <a:lnTo>
                    <a:pt x="104" y="26"/>
                  </a:lnTo>
                  <a:lnTo>
                    <a:pt x="104" y="28"/>
                  </a:lnTo>
                  <a:lnTo>
                    <a:pt x="104" y="30"/>
                  </a:lnTo>
                  <a:lnTo>
                    <a:pt x="104" y="31"/>
                  </a:lnTo>
                  <a:lnTo>
                    <a:pt x="104" y="33"/>
                  </a:lnTo>
                  <a:lnTo>
                    <a:pt x="103" y="34"/>
                  </a:lnTo>
                  <a:lnTo>
                    <a:pt x="103" y="36"/>
                  </a:lnTo>
                  <a:lnTo>
                    <a:pt x="101" y="38"/>
                  </a:lnTo>
                  <a:lnTo>
                    <a:pt x="101" y="39"/>
                  </a:lnTo>
                  <a:lnTo>
                    <a:pt x="99" y="41"/>
                  </a:lnTo>
                  <a:lnTo>
                    <a:pt x="99" y="42"/>
                  </a:lnTo>
                  <a:lnTo>
                    <a:pt x="99" y="44"/>
                  </a:lnTo>
                  <a:lnTo>
                    <a:pt x="97" y="46"/>
                  </a:lnTo>
                  <a:lnTo>
                    <a:pt x="96" y="47"/>
                  </a:lnTo>
                  <a:lnTo>
                    <a:pt x="94" y="49"/>
                  </a:lnTo>
                  <a:lnTo>
                    <a:pt x="92" y="49"/>
                  </a:lnTo>
                  <a:lnTo>
                    <a:pt x="91" y="49"/>
                  </a:lnTo>
                  <a:lnTo>
                    <a:pt x="89" y="49"/>
                  </a:lnTo>
                  <a:lnTo>
                    <a:pt x="87" y="49"/>
                  </a:lnTo>
                  <a:lnTo>
                    <a:pt x="85" y="49"/>
                  </a:lnTo>
                  <a:lnTo>
                    <a:pt x="84" y="49"/>
                  </a:lnTo>
                  <a:lnTo>
                    <a:pt x="82" y="49"/>
                  </a:lnTo>
                  <a:lnTo>
                    <a:pt x="81" y="49"/>
                  </a:lnTo>
                  <a:lnTo>
                    <a:pt x="79" y="49"/>
                  </a:lnTo>
                  <a:lnTo>
                    <a:pt x="77" y="49"/>
                  </a:lnTo>
                  <a:lnTo>
                    <a:pt x="76" y="49"/>
                  </a:lnTo>
                  <a:lnTo>
                    <a:pt x="74" y="49"/>
                  </a:lnTo>
                  <a:lnTo>
                    <a:pt x="72" y="49"/>
                  </a:lnTo>
                  <a:lnTo>
                    <a:pt x="70" y="49"/>
                  </a:lnTo>
                  <a:lnTo>
                    <a:pt x="70" y="47"/>
                  </a:lnTo>
                  <a:lnTo>
                    <a:pt x="68" y="47"/>
                  </a:lnTo>
                  <a:lnTo>
                    <a:pt x="68" y="45"/>
                  </a:lnTo>
                  <a:lnTo>
                    <a:pt x="68" y="44"/>
                  </a:lnTo>
                  <a:lnTo>
                    <a:pt x="67" y="44"/>
                  </a:lnTo>
                  <a:lnTo>
                    <a:pt x="67" y="42"/>
                  </a:lnTo>
                  <a:lnTo>
                    <a:pt x="67" y="40"/>
                  </a:lnTo>
                  <a:lnTo>
                    <a:pt x="68" y="39"/>
                  </a:lnTo>
                  <a:lnTo>
                    <a:pt x="69" y="39"/>
                  </a:lnTo>
                  <a:lnTo>
                    <a:pt x="70" y="37"/>
                  </a:lnTo>
                  <a:lnTo>
                    <a:pt x="72" y="37"/>
                  </a:lnTo>
                  <a:lnTo>
                    <a:pt x="73" y="37"/>
                  </a:lnTo>
                  <a:lnTo>
                    <a:pt x="75" y="37"/>
                  </a:lnTo>
                  <a:lnTo>
                    <a:pt x="78" y="35"/>
                  </a:lnTo>
                  <a:lnTo>
                    <a:pt x="80" y="35"/>
                  </a:lnTo>
                  <a:lnTo>
                    <a:pt x="84" y="34"/>
                  </a:lnTo>
                  <a:lnTo>
                    <a:pt x="87" y="34"/>
                  </a:lnTo>
                  <a:lnTo>
                    <a:pt x="91" y="32"/>
                  </a:lnTo>
                  <a:lnTo>
                    <a:pt x="90" y="32"/>
                  </a:lnTo>
                  <a:lnTo>
                    <a:pt x="89" y="32"/>
                  </a:lnTo>
                  <a:lnTo>
                    <a:pt x="89" y="30"/>
                  </a:lnTo>
                  <a:lnTo>
                    <a:pt x="88" y="30"/>
                  </a:lnTo>
                  <a:lnTo>
                    <a:pt x="88" y="28"/>
                  </a:lnTo>
                  <a:lnTo>
                    <a:pt x="86" y="26"/>
                  </a:lnTo>
                  <a:lnTo>
                    <a:pt x="86" y="25"/>
                  </a:lnTo>
                  <a:lnTo>
                    <a:pt x="85" y="25"/>
                  </a:lnTo>
                  <a:lnTo>
                    <a:pt x="85" y="23"/>
                  </a:lnTo>
                  <a:lnTo>
                    <a:pt x="83" y="21"/>
                  </a:lnTo>
                  <a:lnTo>
                    <a:pt x="83" y="20"/>
                  </a:lnTo>
                  <a:lnTo>
                    <a:pt x="82" y="20"/>
                  </a:lnTo>
                  <a:lnTo>
                    <a:pt x="82" y="18"/>
                  </a:lnTo>
                  <a:lnTo>
                    <a:pt x="82" y="17"/>
                  </a:lnTo>
                  <a:lnTo>
                    <a:pt x="72" y="15"/>
                  </a:lnTo>
                  <a:lnTo>
                    <a:pt x="64" y="14"/>
                  </a:lnTo>
                  <a:lnTo>
                    <a:pt x="55" y="15"/>
                  </a:lnTo>
                  <a:lnTo>
                    <a:pt x="48" y="15"/>
                  </a:lnTo>
                  <a:lnTo>
                    <a:pt x="40" y="18"/>
                  </a:lnTo>
                  <a:lnTo>
                    <a:pt x="34" y="20"/>
                  </a:lnTo>
                  <a:lnTo>
                    <a:pt x="28" y="23"/>
                  </a:lnTo>
                  <a:lnTo>
                    <a:pt x="22" y="25"/>
                  </a:lnTo>
                  <a:lnTo>
                    <a:pt x="17" y="28"/>
                  </a:lnTo>
                  <a:lnTo>
                    <a:pt x="12" y="32"/>
                  </a:lnTo>
                  <a:lnTo>
                    <a:pt x="9" y="36"/>
                  </a:lnTo>
                  <a:lnTo>
                    <a:pt x="6" y="37"/>
                  </a:lnTo>
                  <a:lnTo>
                    <a:pt x="3" y="40"/>
                  </a:lnTo>
                  <a:lnTo>
                    <a:pt x="1" y="41"/>
                  </a:lnTo>
                  <a:lnTo>
                    <a:pt x="0" y="42"/>
                  </a:lnTo>
                  <a:lnTo>
                    <a:pt x="0" y="41"/>
                  </a:lnTo>
                </a:path>
              </a:pathLst>
            </a:custGeom>
            <a:solidFill>
              <a:srgbClr val="F8F8F8"/>
            </a:solidFill>
            <a:ln w="6350">
              <a:solidFill>
                <a:srgbClr val="DDDDDD"/>
              </a:solidFill>
              <a:round/>
              <a:headEnd/>
              <a:tailEnd/>
            </a:ln>
          </p:spPr>
          <p:txBody>
            <a:bodyPr/>
            <a:lstStyle/>
            <a:p>
              <a:endParaRPr lang="it-IT"/>
            </a:p>
          </p:txBody>
        </p:sp>
        <p:sp>
          <p:nvSpPr>
            <p:cNvPr id="17522" name="Freeform 122"/>
            <p:cNvSpPr>
              <a:spLocks/>
            </p:cNvSpPr>
            <p:nvPr/>
          </p:nvSpPr>
          <p:spPr bwMode="auto">
            <a:xfrm>
              <a:off x="1657" y="1351"/>
              <a:ext cx="114" cy="73"/>
            </a:xfrm>
            <a:custGeom>
              <a:avLst/>
              <a:gdLst>
                <a:gd name="T0" fmla="*/ 432 w 57"/>
                <a:gd name="T1" fmla="*/ 1 h 78"/>
                <a:gd name="T2" fmla="*/ 400 w 57"/>
                <a:gd name="T3" fmla="*/ 6 h 78"/>
                <a:gd name="T4" fmla="*/ 328 w 57"/>
                <a:gd name="T5" fmla="*/ 8 h 78"/>
                <a:gd name="T6" fmla="*/ 256 w 57"/>
                <a:gd name="T7" fmla="*/ 14 h 78"/>
                <a:gd name="T8" fmla="*/ 176 w 57"/>
                <a:gd name="T9" fmla="*/ 21 h 78"/>
                <a:gd name="T10" fmla="*/ 88 w 57"/>
                <a:gd name="T11" fmla="*/ 26 h 78"/>
                <a:gd name="T12" fmla="*/ 32 w 57"/>
                <a:gd name="T13" fmla="*/ 31 h 78"/>
                <a:gd name="T14" fmla="*/ 0 w 57"/>
                <a:gd name="T15" fmla="*/ 34 h 78"/>
                <a:gd name="T16" fmla="*/ 16 w 57"/>
                <a:gd name="T17" fmla="*/ 36 h 78"/>
                <a:gd name="T18" fmla="*/ 40 w 57"/>
                <a:gd name="T19" fmla="*/ 42 h 78"/>
                <a:gd name="T20" fmla="*/ 56 w 57"/>
                <a:gd name="T21" fmla="*/ 46 h 78"/>
                <a:gd name="T22" fmla="*/ 48 w 57"/>
                <a:gd name="T23" fmla="*/ 51 h 78"/>
                <a:gd name="T24" fmla="*/ 40 w 57"/>
                <a:gd name="T25" fmla="*/ 56 h 78"/>
                <a:gd name="T26" fmla="*/ 16 w 57"/>
                <a:gd name="T27" fmla="*/ 60 h 78"/>
                <a:gd name="T28" fmla="*/ 0 w 57"/>
                <a:gd name="T29" fmla="*/ 62 h 78"/>
                <a:gd name="T30" fmla="*/ 0 w 57"/>
                <a:gd name="T31" fmla="*/ 63 h 78"/>
                <a:gd name="T32" fmla="*/ 0 w 57"/>
                <a:gd name="T33" fmla="*/ 62 h 78"/>
                <a:gd name="T34" fmla="*/ 40 w 57"/>
                <a:gd name="T35" fmla="*/ 58 h 78"/>
                <a:gd name="T36" fmla="*/ 96 w 57"/>
                <a:gd name="T37" fmla="*/ 49 h 78"/>
                <a:gd name="T38" fmla="*/ 176 w 57"/>
                <a:gd name="T39" fmla="*/ 37 h 78"/>
                <a:gd name="T40" fmla="*/ 256 w 57"/>
                <a:gd name="T41" fmla="*/ 26 h 78"/>
                <a:gd name="T42" fmla="*/ 328 w 57"/>
                <a:gd name="T43" fmla="*/ 15 h 78"/>
                <a:gd name="T44" fmla="*/ 400 w 57"/>
                <a:gd name="T45" fmla="*/ 7 h 78"/>
                <a:gd name="T46" fmla="*/ 432 w 57"/>
                <a:gd name="T47" fmla="*/ 1 h 78"/>
                <a:gd name="T48" fmla="*/ 448 w 57"/>
                <a:gd name="T49" fmla="*/ 0 h 78"/>
                <a:gd name="T50" fmla="*/ 448 w 57"/>
                <a:gd name="T51" fmla="*/ 0 h 78"/>
                <a:gd name="T52" fmla="*/ 448 w 57"/>
                <a:gd name="T53" fmla="*/ 0 h 78"/>
                <a:gd name="T54" fmla="*/ 448 w 57"/>
                <a:gd name="T55" fmla="*/ 0 h 78"/>
                <a:gd name="T56" fmla="*/ 448 w 57"/>
                <a:gd name="T57" fmla="*/ 0 h 78"/>
                <a:gd name="T58" fmla="*/ 448 w 57"/>
                <a:gd name="T59" fmla="*/ 0 h 78"/>
                <a:gd name="T60" fmla="*/ 448 w 57"/>
                <a:gd name="T61" fmla="*/ 0 h 78"/>
                <a:gd name="T62" fmla="*/ 448 w 57"/>
                <a:gd name="T63" fmla="*/ 0 h 78"/>
                <a:gd name="T64" fmla="*/ 448 w 5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7"/>
                <a:gd name="T100" fmla="*/ 0 h 78"/>
                <a:gd name="T101" fmla="*/ 57 w 5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7" h="78">
                  <a:moveTo>
                    <a:pt x="56" y="0"/>
                  </a:moveTo>
                  <a:lnTo>
                    <a:pt x="54" y="1"/>
                  </a:lnTo>
                  <a:lnTo>
                    <a:pt x="53" y="2"/>
                  </a:lnTo>
                  <a:lnTo>
                    <a:pt x="50" y="6"/>
                  </a:lnTo>
                  <a:lnTo>
                    <a:pt x="47" y="7"/>
                  </a:lnTo>
                  <a:lnTo>
                    <a:pt x="41" y="11"/>
                  </a:lnTo>
                  <a:lnTo>
                    <a:pt x="37" y="14"/>
                  </a:lnTo>
                  <a:lnTo>
                    <a:pt x="32" y="17"/>
                  </a:lnTo>
                  <a:lnTo>
                    <a:pt x="27" y="20"/>
                  </a:lnTo>
                  <a:lnTo>
                    <a:pt x="22" y="25"/>
                  </a:lnTo>
                  <a:lnTo>
                    <a:pt x="17" y="29"/>
                  </a:lnTo>
                  <a:lnTo>
                    <a:pt x="11" y="32"/>
                  </a:lnTo>
                  <a:lnTo>
                    <a:pt x="8" y="35"/>
                  </a:lnTo>
                  <a:lnTo>
                    <a:pt x="4" y="37"/>
                  </a:lnTo>
                  <a:lnTo>
                    <a:pt x="2" y="39"/>
                  </a:lnTo>
                  <a:lnTo>
                    <a:pt x="0" y="41"/>
                  </a:lnTo>
                  <a:lnTo>
                    <a:pt x="2" y="44"/>
                  </a:lnTo>
                  <a:lnTo>
                    <a:pt x="5" y="47"/>
                  </a:lnTo>
                  <a:lnTo>
                    <a:pt x="5" y="51"/>
                  </a:lnTo>
                  <a:lnTo>
                    <a:pt x="7" y="52"/>
                  </a:lnTo>
                  <a:lnTo>
                    <a:pt x="7" y="56"/>
                  </a:lnTo>
                  <a:lnTo>
                    <a:pt x="7" y="59"/>
                  </a:lnTo>
                  <a:lnTo>
                    <a:pt x="6" y="63"/>
                  </a:lnTo>
                  <a:lnTo>
                    <a:pt x="6" y="65"/>
                  </a:lnTo>
                  <a:lnTo>
                    <a:pt x="5" y="68"/>
                  </a:lnTo>
                  <a:lnTo>
                    <a:pt x="4" y="70"/>
                  </a:lnTo>
                  <a:lnTo>
                    <a:pt x="2" y="73"/>
                  </a:lnTo>
                  <a:lnTo>
                    <a:pt x="2" y="74"/>
                  </a:lnTo>
                  <a:lnTo>
                    <a:pt x="0" y="76"/>
                  </a:lnTo>
                  <a:lnTo>
                    <a:pt x="0" y="77"/>
                  </a:lnTo>
                  <a:lnTo>
                    <a:pt x="0" y="76"/>
                  </a:lnTo>
                  <a:lnTo>
                    <a:pt x="2" y="74"/>
                  </a:lnTo>
                  <a:lnTo>
                    <a:pt x="5" y="70"/>
                  </a:lnTo>
                  <a:lnTo>
                    <a:pt x="8" y="65"/>
                  </a:lnTo>
                  <a:lnTo>
                    <a:pt x="12" y="60"/>
                  </a:lnTo>
                  <a:lnTo>
                    <a:pt x="17" y="52"/>
                  </a:lnTo>
                  <a:lnTo>
                    <a:pt x="22" y="45"/>
                  </a:lnTo>
                  <a:lnTo>
                    <a:pt x="28" y="38"/>
                  </a:lnTo>
                  <a:lnTo>
                    <a:pt x="32" y="32"/>
                  </a:lnTo>
                  <a:lnTo>
                    <a:pt x="37" y="25"/>
                  </a:lnTo>
                  <a:lnTo>
                    <a:pt x="41" y="18"/>
                  </a:lnTo>
                  <a:lnTo>
                    <a:pt x="47" y="12"/>
                  </a:lnTo>
                  <a:lnTo>
                    <a:pt x="50" y="8"/>
                  </a:lnTo>
                  <a:lnTo>
                    <a:pt x="53" y="3"/>
                  </a:lnTo>
                  <a:lnTo>
                    <a:pt x="54" y="1"/>
                  </a:lnTo>
                  <a:lnTo>
                    <a:pt x="56" y="0"/>
                  </a:lnTo>
                </a:path>
              </a:pathLst>
            </a:custGeom>
            <a:solidFill>
              <a:srgbClr val="F8F8F8"/>
            </a:solidFill>
            <a:ln w="9048">
              <a:solidFill>
                <a:srgbClr val="DDDDDD"/>
              </a:solidFill>
              <a:round/>
              <a:headEnd/>
              <a:tailEnd/>
            </a:ln>
          </p:spPr>
          <p:txBody>
            <a:bodyPr/>
            <a:lstStyle/>
            <a:p>
              <a:endParaRPr lang="it-IT"/>
            </a:p>
          </p:txBody>
        </p:sp>
        <p:sp>
          <p:nvSpPr>
            <p:cNvPr id="17523" name="Freeform 123"/>
            <p:cNvSpPr>
              <a:spLocks/>
            </p:cNvSpPr>
            <p:nvPr/>
          </p:nvSpPr>
          <p:spPr bwMode="auto">
            <a:xfrm>
              <a:off x="1187" y="1351"/>
              <a:ext cx="117" cy="73"/>
            </a:xfrm>
            <a:custGeom>
              <a:avLst/>
              <a:gdLst>
                <a:gd name="T0" fmla="*/ 0 w 59"/>
                <a:gd name="T1" fmla="*/ 1 h 78"/>
                <a:gd name="T2" fmla="*/ 40 w 59"/>
                <a:gd name="T3" fmla="*/ 6 h 78"/>
                <a:gd name="T4" fmla="*/ 95 w 59"/>
                <a:gd name="T5" fmla="*/ 8 h 78"/>
                <a:gd name="T6" fmla="*/ 180 w 59"/>
                <a:gd name="T7" fmla="*/ 14 h 78"/>
                <a:gd name="T8" fmla="*/ 256 w 59"/>
                <a:gd name="T9" fmla="*/ 21 h 78"/>
                <a:gd name="T10" fmla="*/ 335 w 59"/>
                <a:gd name="T11" fmla="*/ 26 h 78"/>
                <a:gd name="T12" fmla="*/ 397 w 59"/>
                <a:gd name="T13" fmla="*/ 31 h 78"/>
                <a:gd name="T14" fmla="*/ 444 w 59"/>
                <a:gd name="T15" fmla="*/ 33 h 78"/>
                <a:gd name="T16" fmla="*/ 420 w 59"/>
                <a:gd name="T17" fmla="*/ 36 h 78"/>
                <a:gd name="T18" fmla="*/ 381 w 59"/>
                <a:gd name="T19" fmla="*/ 41 h 78"/>
                <a:gd name="T20" fmla="*/ 373 w 59"/>
                <a:gd name="T21" fmla="*/ 45 h 78"/>
                <a:gd name="T22" fmla="*/ 373 w 59"/>
                <a:gd name="T23" fmla="*/ 51 h 78"/>
                <a:gd name="T24" fmla="*/ 381 w 59"/>
                <a:gd name="T25" fmla="*/ 55 h 78"/>
                <a:gd name="T26" fmla="*/ 397 w 59"/>
                <a:gd name="T27" fmla="*/ 59 h 78"/>
                <a:gd name="T28" fmla="*/ 405 w 59"/>
                <a:gd name="T29" fmla="*/ 62 h 78"/>
                <a:gd name="T30" fmla="*/ 420 w 59"/>
                <a:gd name="T31" fmla="*/ 63 h 78"/>
                <a:gd name="T32" fmla="*/ 420 w 59"/>
                <a:gd name="T33" fmla="*/ 62 h 78"/>
                <a:gd name="T34" fmla="*/ 381 w 59"/>
                <a:gd name="T35" fmla="*/ 58 h 78"/>
                <a:gd name="T36" fmla="*/ 319 w 59"/>
                <a:gd name="T37" fmla="*/ 49 h 78"/>
                <a:gd name="T38" fmla="*/ 240 w 59"/>
                <a:gd name="T39" fmla="*/ 37 h 78"/>
                <a:gd name="T40" fmla="*/ 173 w 59"/>
                <a:gd name="T41" fmla="*/ 26 h 78"/>
                <a:gd name="T42" fmla="*/ 87 w 59"/>
                <a:gd name="T43" fmla="*/ 15 h 78"/>
                <a:gd name="T44" fmla="*/ 32 w 59"/>
                <a:gd name="T45" fmla="*/ 7 h 78"/>
                <a:gd name="T46" fmla="*/ 0 w 59"/>
                <a:gd name="T47" fmla="*/ 1 h 78"/>
                <a:gd name="T48" fmla="*/ 0 w 59"/>
                <a:gd name="T49" fmla="*/ 0 h 78"/>
                <a:gd name="T50" fmla="*/ 0 w 59"/>
                <a:gd name="T51" fmla="*/ 0 h 78"/>
                <a:gd name="T52" fmla="*/ 0 w 59"/>
                <a:gd name="T53" fmla="*/ 0 h 78"/>
                <a:gd name="T54" fmla="*/ 0 w 59"/>
                <a:gd name="T55" fmla="*/ 0 h 78"/>
                <a:gd name="T56" fmla="*/ 0 w 59"/>
                <a:gd name="T57" fmla="*/ 0 h 78"/>
                <a:gd name="T58" fmla="*/ 0 w 59"/>
                <a:gd name="T59" fmla="*/ 0 h 78"/>
                <a:gd name="T60" fmla="*/ 0 w 59"/>
                <a:gd name="T61" fmla="*/ 0 h 78"/>
                <a:gd name="T62" fmla="*/ 0 w 59"/>
                <a:gd name="T63" fmla="*/ 0 h 78"/>
                <a:gd name="T64" fmla="*/ 0 w 59"/>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9"/>
                <a:gd name="T100" fmla="*/ 0 h 78"/>
                <a:gd name="T101" fmla="*/ 59 w 59"/>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9" h="78">
                  <a:moveTo>
                    <a:pt x="0" y="0"/>
                  </a:moveTo>
                  <a:lnTo>
                    <a:pt x="0" y="1"/>
                  </a:lnTo>
                  <a:lnTo>
                    <a:pt x="2" y="2"/>
                  </a:lnTo>
                  <a:lnTo>
                    <a:pt x="5" y="6"/>
                  </a:lnTo>
                  <a:lnTo>
                    <a:pt x="9" y="7"/>
                  </a:lnTo>
                  <a:lnTo>
                    <a:pt x="12" y="11"/>
                  </a:lnTo>
                  <a:lnTo>
                    <a:pt x="18" y="14"/>
                  </a:lnTo>
                  <a:lnTo>
                    <a:pt x="23" y="17"/>
                  </a:lnTo>
                  <a:lnTo>
                    <a:pt x="29" y="20"/>
                  </a:lnTo>
                  <a:lnTo>
                    <a:pt x="33" y="25"/>
                  </a:lnTo>
                  <a:lnTo>
                    <a:pt x="39" y="28"/>
                  </a:lnTo>
                  <a:lnTo>
                    <a:pt x="43" y="32"/>
                  </a:lnTo>
                  <a:lnTo>
                    <a:pt x="48" y="34"/>
                  </a:lnTo>
                  <a:lnTo>
                    <a:pt x="51" y="37"/>
                  </a:lnTo>
                  <a:lnTo>
                    <a:pt x="55" y="39"/>
                  </a:lnTo>
                  <a:lnTo>
                    <a:pt x="57" y="40"/>
                  </a:lnTo>
                  <a:lnTo>
                    <a:pt x="58" y="40"/>
                  </a:lnTo>
                  <a:lnTo>
                    <a:pt x="54" y="44"/>
                  </a:lnTo>
                  <a:lnTo>
                    <a:pt x="51" y="47"/>
                  </a:lnTo>
                  <a:lnTo>
                    <a:pt x="49" y="50"/>
                  </a:lnTo>
                  <a:lnTo>
                    <a:pt x="49" y="52"/>
                  </a:lnTo>
                  <a:lnTo>
                    <a:pt x="48" y="55"/>
                  </a:lnTo>
                  <a:lnTo>
                    <a:pt x="48" y="58"/>
                  </a:lnTo>
                  <a:lnTo>
                    <a:pt x="48" y="62"/>
                  </a:lnTo>
                  <a:lnTo>
                    <a:pt x="49" y="64"/>
                  </a:lnTo>
                  <a:lnTo>
                    <a:pt x="49" y="67"/>
                  </a:lnTo>
                  <a:lnTo>
                    <a:pt x="51" y="70"/>
                  </a:lnTo>
                  <a:lnTo>
                    <a:pt x="51" y="72"/>
                  </a:lnTo>
                  <a:lnTo>
                    <a:pt x="52" y="74"/>
                  </a:lnTo>
                  <a:lnTo>
                    <a:pt x="52" y="76"/>
                  </a:lnTo>
                  <a:lnTo>
                    <a:pt x="54" y="77"/>
                  </a:lnTo>
                  <a:lnTo>
                    <a:pt x="55" y="77"/>
                  </a:lnTo>
                  <a:lnTo>
                    <a:pt x="54" y="76"/>
                  </a:lnTo>
                  <a:lnTo>
                    <a:pt x="52" y="74"/>
                  </a:lnTo>
                  <a:lnTo>
                    <a:pt x="49" y="70"/>
                  </a:lnTo>
                  <a:lnTo>
                    <a:pt x="46" y="65"/>
                  </a:lnTo>
                  <a:lnTo>
                    <a:pt x="41" y="60"/>
                  </a:lnTo>
                  <a:lnTo>
                    <a:pt x="37" y="52"/>
                  </a:lnTo>
                  <a:lnTo>
                    <a:pt x="31" y="45"/>
                  </a:lnTo>
                  <a:lnTo>
                    <a:pt x="27" y="38"/>
                  </a:lnTo>
                  <a:lnTo>
                    <a:pt x="22" y="32"/>
                  </a:lnTo>
                  <a:lnTo>
                    <a:pt x="17" y="25"/>
                  </a:lnTo>
                  <a:lnTo>
                    <a:pt x="11" y="18"/>
                  </a:lnTo>
                  <a:lnTo>
                    <a:pt x="8" y="12"/>
                  </a:lnTo>
                  <a:lnTo>
                    <a:pt x="4" y="8"/>
                  </a:lnTo>
                  <a:lnTo>
                    <a:pt x="2" y="3"/>
                  </a:lnTo>
                  <a:lnTo>
                    <a:pt x="0" y="1"/>
                  </a:lnTo>
                  <a:lnTo>
                    <a:pt x="0" y="0"/>
                  </a:lnTo>
                </a:path>
              </a:pathLst>
            </a:custGeom>
            <a:solidFill>
              <a:srgbClr val="F8F8F8"/>
            </a:solidFill>
            <a:ln w="9048">
              <a:solidFill>
                <a:srgbClr val="DDDDDD"/>
              </a:solidFill>
              <a:round/>
              <a:headEnd/>
              <a:tailEnd/>
            </a:ln>
          </p:spPr>
          <p:txBody>
            <a:bodyPr/>
            <a:lstStyle/>
            <a:p>
              <a:endParaRPr lang="it-IT"/>
            </a:p>
          </p:txBody>
        </p:sp>
        <p:sp>
          <p:nvSpPr>
            <p:cNvPr id="17524" name="Freeform 124"/>
            <p:cNvSpPr>
              <a:spLocks/>
            </p:cNvSpPr>
            <p:nvPr/>
          </p:nvSpPr>
          <p:spPr bwMode="auto">
            <a:xfrm>
              <a:off x="1371" y="1383"/>
              <a:ext cx="71" cy="37"/>
            </a:xfrm>
            <a:custGeom>
              <a:avLst/>
              <a:gdLst>
                <a:gd name="T0" fmla="*/ 0 w 36"/>
                <a:gd name="T1" fmla="*/ 7 h 39"/>
                <a:gd name="T2" fmla="*/ 16 w 36"/>
                <a:gd name="T3" fmla="*/ 6 h 39"/>
                <a:gd name="T4" fmla="*/ 47 w 36"/>
                <a:gd name="T5" fmla="*/ 3 h 39"/>
                <a:gd name="T6" fmla="*/ 77 w 36"/>
                <a:gd name="T7" fmla="*/ 3 h 39"/>
                <a:gd name="T8" fmla="*/ 124 w 36"/>
                <a:gd name="T9" fmla="*/ 1 h 39"/>
                <a:gd name="T10" fmla="*/ 152 w 36"/>
                <a:gd name="T11" fmla="*/ 1 h 39"/>
                <a:gd name="T12" fmla="*/ 183 w 36"/>
                <a:gd name="T13" fmla="*/ 1 h 39"/>
                <a:gd name="T14" fmla="*/ 213 w 36"/>
                <a:gd name="T15" fmla="*/ 4 h 39"/>
                <a:gd name="T16" fmla="*/ 237 w 36"/>
                <a:gd name="T17" fmla="*/ 7 h 39"/>
                <a:gd name="T18" fmla="*/ 252 w 36"/>
                <a:gd name="T19" fmla="*/ 10 h 39"/>
                <a:gd name="T20" fmla="*/ 268 w 36"/>
                <a:gd name="T21" fmla="*/ 15 h 39"/>
                <a:gd name="T22" fmla="*/ 260 w 36"/>
                <a:gd name="T23" fmla="*/ 20 h 39"/>
                <a:gd name="T24" fmla="*/ 252 w 36"/>
                <a:gd name="T25" fmla="*/ 25 h 39"/>
                <a:gd name="T26" fmla="*/ 237 w 36"/>
                <a:gd name="T27" fmla="*/ 27 h 39"/>
                <a:gd name="T28" fmla="*/ 221 w 36"/>
                <a:gd name="T29" fmla="*/ 29 h 39"/>
                <a:gd name="T30" fmla="*/ 183 w 36"/>
                <a:gd name="T31" fmla="*/ 31 h 39"/>
                <a:gd name="T32" fmla="*/ 132 w 36"/>
                <a:gd name="T33" fmla="*/ 32 h 39"/>
                <a:gd name="T34" fmla="*/ 77 w 36"/>
                <a:gd name="T35" fmla="*/ 30 h 39"/>
                <a:gd name="T36" fmla="*/ 47 w 36"/>
                <a:gd name="T37" fmla="*/ 27 h 39"/>
                <a:gd name="T38" fmla="*/ 24 w 36"/>
                <a:gd name="T39" fmla="*/ 25 h 39"/>
                <a:gd name="T40" fmla="*/ 16 w 36"/>
                <a:gd name="T41" fmla="*/ 22 h 39"/>
                <a:gd name="T42" fmla="*/ 16 w 36"/>
                <a:gd name="T43" fmla="*/ 19 h 39"/>
                <a:gd name="T44" fmla="*/ 32 w 36"/>
                <a:gd name="T45" fmla="*/ 14 h 39"/>
                <a:gd name="T46" fmla="*/ 47 w 36"/>
                <a:gd name="T47" fmla="*/ 13 h 39"/>
                <a:gd name="T48" fmla="*/ 77 w 36"/>
                <a:gd name="T49" fmla="*/ 12 h 39"/>
                <a:gd name="T50" fmla="*/ 93 w 36"/>
                <a:gd name="T51" fmla="*/ 12 h 39"/>
                <a:gd name="T52" fmla="*/ 116 w 36"/>
                <a:gd name="T53" fmla="*/ 12 h 39"/>
                <a:gd name="T54" fmla="*/ 116 w 36"/>
                <a:gd name="T55" fmla="*/ 13 h 39"/>
                <a:gd name="T56" fmla="*/ 101 w 36"/>
                <a:gd name="T57" fmla="*/ 15 h 39"/>
                <a:gd name="T58" fmla="*/ 93 w 36"/>
                <a:gd name="T59" fmla="*/ 18 h 39"/>
                <a:gd name="T60" fmla="*/ 93 w 36"/>
                <a:gd name="T61" fmla="*/ 20 h 39"/>
                <a:gd name="T62" fmla="*/ 93 w 36"/>
                <a:gd name="T63" fmla="*/ 20 h 39"/>
                <a:gd name="T64" fmla="*/ 93 w 36"/>
                <a:gd name="T65" fmla="*/ 25 h 39"/>
                <a:gd name="T66" fmla="*/ 101 w 36"/>
                <a:gd name="T67" fmla="*/ 27 h 39"/>
                <a:gd name="T68" fmla="*/ 132 w 36"/>
                <a:gd name="T69" fmla="*/ 27 h 39"/>
                <a:gd name="T70" fmla="*/ 140 w 36"/>
                <a:gd name="T71" fmla="*/ 27 h 39"/>
                <a:gd name="T72" fmla="*/ 152 w 36"/>
                <a:gd name="T73" fmla="*/ 27 h 39"/>
                <a:gd name="T74" fmla="*/ 176 w 36"/>
                <a:gd name="T75" fmla="*/ 27 h 39"/>
                <a:gd name="T76" fmla="*/ 221 w 36"/>
                <a:gd name="T77" fmla="*/ 22 h 39"/>
                <a:gd name="T78" fmla="*/ 221 w 36"/>
                <a:gd name="T79" fmla="*/ 17 h 39"/>
                <a:gd name="T80" fmla="*/ 199 w 36"/>
                <a:gd name="T81" fmla="*/ 10 h 39"/>
                <a:gd name="T82" fmla="*/ 152 w 36"/>
                <a:gd name="T83" fmla="*/ 9 h 39"/>
                <a:gd name="T84" fmla="*/ 116 w 36"/>
                <a:gd name="T85" fmla="*/ 6 h 39"/>
                <a:gd name="T86" fmla="*/ 71 w 36"/>
                <a:gd name="T87" fmla="*/ 7 h 39"/>
                <a:gd name="T88" fmla="*/ 39 w 36"/>
                <a:gd name="T89" fmla="*/ 7 h 39"/>
                <a:gd name="T90" fmla="*/ 16 w 36"/>
                <a:gd name="T91" fmla="*/ 7 h 39"/>
                <a:gd name="T92" fmla="*/ 8 w 36"/>
                <a:gd name="T93" fmla="*/ 7 h 39"/>
                <a:gd name="T94" fmla="*/ 0 w 36"/>
                <a:gd name="T95" fmla="*/ 7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39"/>
                <a:gd name="T146" fmla="*/ 36 w 36"/>
                <a:gd name="T147" fmla="*/ 39 h 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39">
                  <a:moveTo>
                    <a:pt x="0" y="7"/>
                  </a:moveTo>
                  <a:lnTo>
                    <a:pt x="0" y="7"/>
                  </a:lnTo>
                  <a:lnTo>
                    <a:pt x="2" y="6"/>
                  </a:lnTo>
                  <a:lnTo>
                    <a:pt x="3" y="5"/>
                  </a:lnTo>
                  <a:lnTo>
                    <a:pt x="5" y="5"/>
                  </a:lnTo>
                  <a:lnTo>
                    <a:pt x="6" y="3"/>
                  </a:lnTo>
                  <a:lnTo>
                    <a:pt x="7" y="3"/>
                  </a:lnTo>
                  <a:lnTo>
                    <a:pt x="9" y="3"/>
                  </a:lnTo>
                  <a:lnTo>
                    <a:pt x="10" y="3"/>
                  </a:lnTo>
                  <a:lnTo>
                    <a:pt x="12" y="1"/>
                  </a:lnTo>
                  <a:lnTo>
                    <a:pt x="14" y="1"/>
                  </a:lnTo>
                  <a:lnTo>
                    <a:pt x="16" y="1"/>
                  </a:lnTo>
                  <a:lnTo>
                    <a:pt x="18" y="1"/>
                  </a:lnTo>
                  <a:lnTo>
                    <a:pt x="20" y="0"/>
                  </a:lnTo>
                  <a:lnTo>
                    <a:pt x="20" y="1"/>
                  </a:lnTo>
                  <a:lnTo>
                    <a:pt x="21" y="1"/>
                  </a:lnTo>
                  <a:lnTo>
                    <a:pt x="22" y="1"/>
                  </a:lnTo>
                  <a:lnTo>
                    <a:pt x="24" y="1"/>
                  </a:lnTo>
                  <a:lnTo>
                    <a:pt x="24" y="2"/>
                  </a:lnTo>
                  <a:lnTo>
                    <a:pt x="26" y="2"/>
                  </a:lnTo>
                  <a:lnTo>
                    <a:pt x="28" y="4"/>
                  </a:lnTo>
                  <a:lnTo>
                    <a:pt x="29" y="4"/>
                  </a:lnTo>
                  <a:lnTo>
                    <a:pt x="29" y="6"/>
                  </a:lnTo>
                  <a:lnTo>
                    <a:pt x="31" y="7"/>
                  </a:lnTo>
                  <a:lnTo>
                    <a:pt x="31" y="9"/>
                  </a:lnTo>
                  <a:lnTo>
                    <a:pt x="33" y="10"/>
                  </a:lnTo>
                  <a:lnTo>
                    <a:pt x="33" y="13"/>
                  </a:lnTo>
                  <a:lnTo>
                    <a:pt x="34" y="15"/>
                  </a:lnTo>
                  <a:lnTo>
                    <a:pt x="34" y="17"/>
                  </a:lnTo>
                  <a:lnTo>
                    <a:pt x="35" y="18"/>
                  </a:lnTo>
                  <a:lnTo>
                    <a:pt x="34" y="20"/>
                  </a:lnTo>
                  <a:lnTo>
                    <a:pt x="34" y="22"/>
                  </a:lnTo>
                  <a:lnTo>
                    <a:pt x="34" y="23"/>
                  </a:lnTo>
                  <a:lnTo>
                    <a:pt x="34" y="24"/>
                  </a:lnTo>
                  <a:lnTo>
                    <a:pt x="33" y="26"/>
                  </a:lnTo>
                  <a:lnTo>
                    <a:pt x="33" y="28"/>
                  </a:lnTo>
                  <a:lnTo>
                    <a:pt x="33" y="30"/>
                  </a:lnTo>
                  <a:lnTo>
                    <a:pt x="31" y="32"/>
                  </a:lnTo>
                  <a:lnTo>
                    <a:pt x="31" y="33"/>
                  </a:lnTo>
                  <a:lnTo>
                    <a:pt x="29" y="35"/>
                  </a:lnTo>
                  <a:lnTo>
                    <a:pt x="28" y="37"/>
                  </a:lnTo>
                  <a:lnTo>
                    <a:pt x="26" y="37"/>
                  </a:lnTo>
                  <a:lnTo>
                    <a:pt x="24" y="37"/>
                  </a:lnTo>
                  <a:lnTo>
                    <a:pt x="22" y="37"/>
                  </a:lnTo>
                  <a:lnTo>
                    <a:pt x="19" y="38"/>
                  </a:lnTo>
                  <a:lnTo>
                    <a:pt x="17" y="38"/>
                  </a:lnTo>
                  <a:lnTo>
                    <a:pt x="14" y="38"/>
                  </a:lnTo>
                  <a:lnTo>
                    <a:pt x="12" y="36"/>
                  </a:lnTo>
                  <a:lnTo>
                    <a:pt x="10" y="36"/>
                  </a:lnTo>
                  <a:lnTo>
                    <a:pt x="9" y="34"/>
                  </a:lnTo>
                  <a:lnTo>
                    <a:pt x="7" y="33"/>
                  </a:lnTo>
                  <a:lnTo>
                    <a:pt x="6" y="31"/>
                  </a:lnTo>
                  <a:lnTo>
                    <a:pt x="5" y="31"/>
                  </a:lnTo>
                  <a:lnTo>
                    <a:pt x="4" y="30"/>
                  </a:lnTo>
                  <a:lnTo>
                    <a:pt x="3" y="28"/>
                  </a:lnTo>
                  <a:lnTo>
                    <a:pt x="3" y="26"/>
                  </a:lnTo>
                  <a:lnTo>
                    <a:pt x="2" y="26"/>
                  </a:lnTo>
                  <a:lnTo>
                    <a:pt x="2" y="25"/>
                  </a:lnTo>
                  <a:lnTo>
                    <a:pt x="2" y="24"/>
                  </a:lnTo>
                  <a:lnTo>
                    <a:pt x="2" y="22"/>
                  </a:lnTo>
                  <a:lnTo>
                    <a:pt x="2" y="20"/>
                  </a:lnTo>
                  <a:lnTo>
                    <a:pt x="2" y="18"/>
                  </a:lnTo>
                  <a:lnTo>
                    <a:pt x="4" y="17"/>
                  </a:lnTo>
                  <a:lnTo>
                    <a:pt x="6" y="16"/>
                  </a:lnTo>
                  <a:lnTo>
                    <a:pt x="8" y="14"/>
                  </a:lnTo>
                  <a:lnTo>
                    <a:pt x="8" y="15"/>
                  </a:lnTo>
                  <a:lnTo>
                    <a:pt x="10" y="15"/>
                  </a:lnTo>
                  <a:lnTo>
                    <a:pt x="12" y="15"/>
                  </a:lnTo>
                  <a:lnTo>
                    <a:pt x="13" y="15"/>
                  </a:lnTo>
                  <a:lnTo>
                    <a:pt x="15" y="15"/>
                  </a:lnTo>
                  <a:lnTo>
                    <a:pt x="15" y="16"/>
                  </a:lnTo>
                  <a:lnTo>
                    <a:pt x="13" y="18"/>
                  </a:lnTo>
                  <a:lnTo>
                    <a:pt x="13" y="19"/>
                  </a:lnTo>
                  <a:lnTo>
                    <a:pt x="12" y="21"/>
                  </a:lnTo>
                  <a:lnTo>
                    <a:pt x="12" y="23"/>
                  </a:lnTo>
                  <a:lnTo>
                    <a:pt x="12" y="26"/>
                  </a:lnTo>
                  <a:lnTo>
                    <a:pt x="12" y="28"/>
                  </a:lnTo>
                  <a:lnTo>
                    <a:pt x="12" y="30"/>
                  </a:lnTo>
                  <a:lnTo>
                    <a:pt x="13" y="31"/>
                  </a:lnTo>
                  <a:lnTo>
                    <a:pt x="13" y="32"/>
                  </a:lnTo>
                  <a:lnTo>
                    <a:pt x="15" y="32"/>
                  </a:lnTo>
                  <a:lnTo>
                    <a:pt x="17" y="32"/>
                  </a:lnTo>
                  <a:lnTo>
                    <a:pt x="18" y="32"/>
                  </a:lnTo>
                  <a:lnTo>
                    <a:pt x="20" y="32"/>
                  </a:lnTo>
                  <a:lnTo>
                    <a:pt x="21" y="31"/>
                  </a:lnTo>
                  <a:lnTo>
                    <a:pt x="23" y="31"/>
                  </a:lnTo>
                  <a:lnTo>
                    <a:pt x="26" y="29"/>
                  </a:lnTo>
                  <a:lnTo>
                    <a:pt x="28" y="27"/>
                  </a:lnTo>
                  <a:lnTo>
                    <a:pt x="29" y="25"/>
                  </a:lnTo>
                  <a:lnTo>
                    <a:pt x="29" y="23"/>
                  </a:lnTo>
                  <a:lnTo>
                    <a:pt x="29" y="22"/>
                  </a:lnTo>
                  <a:lnTo>
                    <a:pt x="29" y="20"/>
                  </a:lnTo>
                  <a:lnTo>
                    <a:pt x="29" y="16"/>
                  </a:lnTo>
                  <a:lnTo>
                    <a:pt x="27" y="15"/>
                  </a:lnTo>
                  <a:lnTo>
                    <a:pt x="26" y="13"/>
                  </a:lnTo>
                  <a:lnTo>
                    <a:pt x="24" y="11"/>
                  </a:lnTo>
                  <a:lnTo>
                    <a:pt x="22" y="9"/>
                  </a:lnTo>
                  <a:lnTo>
                    <a:pt x="20" y="9"/>
                  </a:lnTo>
                  <a:lnTo>
                    <a:pt x="18" y="7"/>
                  </a:lnTo>
                  <a:lnTo>
                    <a:pt x="17" y="7"/>
                  </a:lnTo>
                  <a:lnTo>
                    <a:pt x="15" y="6"/>
                  </a:lnTo>
                  <a:lnTo>
                    <a:pt x="12" y="7"/>
                  </a:lnTo>
                  <a:lnTo>
                    <a:pt x="10" y="7"/>
                  </a:lnTo>
                  <a:lnTo>
                    <a:pt x="9" y="7"/>
                  </a:lnTo>
                  <a:lnTo>
                    <a:pt x="7" y="7"/>
                  </a:lnTo>
                  <a:lnTo>
                    <a:pt x="6" y="7"/>
                  </a:lnTo>
                  <a:lnTo>
                    <a:pt x="5" y="7"/>
                  </a:lnTo>
                  <a:lnTo>
                    <a:pt x="3" y="7"/>
                  </a:lnTo>
                  <a:lnTo>
                    <a:pt x="2" y="7"/>
                  </a:lnTo>
                  <a:lnTo>
                    <a:pt x="1" y="7"/>
                  </a:lnTo>
                  <a:lnTo>
                    <a:pt x="0" y="7"/>
                  </a:lnTo>
                </a:path>
              </a:pathLst>
            </a:custGeom>
            <a:solidFill>
              <a:srgbClr val="F8F8F8"/>
            </a:solidFill>
            <a:ln w="9048">
              <a:solidFill>
                <a:srgbClr val="DDDDDD"/>
              </a:solidFill>
              <a:round/>
              <a:headEnd/>
              <a:tailEnd/>
            </a:ln>
          </p:spPr>
          <p:txBody>
            <a:bodyPr/>
            <a:lstStyle/>
            <a:p>
              <a:endParaRPr lang="it-IT"/>
            </a:p>
          </p:txBody>
        </p:sp>
        <p:sp>
          <p:nvSpPr>
            <p:cNvPr id="17525" name="Freeform 125"/>
            <p:cNvSpPr>
              <a:spLocks/>
            </p:cNvSpPr>
            <p:nvPr/>
          </p:nvSpPr>
          <p:spPr bwMode="auto">
            <a:xfrm>
              <a:off x="1519" y="1383"/>
              <a:ext cx="74" cy="36"/>
            </a:xfrm>
            <a:custGeom>
              <a:avLst/>
              <a:gdLst>
                <a:gd name="T0" fmla="*/ 265 w 38"/>
                <a:gd name="T1" fmla="*/ 13 h 38"/>
                <a:gd name="T2" fmla="*/ 236 w 38"/>
                <a:gd name="T3" fmla="*/ 10 h 38"/>
                <a:gd name="T4" fmla="*/ 212 w 38"/>
                <a:gd name="T5" fmla="*/ 8 h 38"/>
                <a:gd name="T6" fmla="*/ 171 w 38"/>
                <a:gd name="T7" fmla="*/ 4 h 38"/>
                <a:gd name="T8" fmla="*/ 132 w 38"/>
                <a:gd name="T9" fmla="*/ 1 h 38"/>
                <a:gd name="T10" fmla="*/ 109 w 38"/>
                <a:gd name="T11" fmla="*/ 1 h 38"/>
                <a:gd name="T12" fmla="*/ 72 w 38"/>
                <a:gd name="T13" fmla="*/ 1 h 38"/>
                <a:gd name="T14" fmla="*/ 37 w 38"/>
                <a:gd name="T15" fmla="*/ 4 h 38"/>
                <a:gd name="T16" fmla="*/ 16 w 38"/>
                <a:gd name="T17" fmla="*/ 7 h 38"/>
                <a:gd name="T18" fmla="*/ 0 w 38"/>
                <a:gd name="T19" fmla="*/ 10 h 38"/>
                <a:gd name="T20" fmla="*/ 8 w 38"/>
                <a:gd name="T21" fmla="*/ 15 h 38"/>
                <a:gd name="T22" fmla="*/ 8 w 38"/>
                <a:gd name="T23" fmla="*/ 20 h 38"/>
                <a:gd name="T24" fmla="*/ 8 w 38"/>
                <a:gd name="T25" fmla="*/ 25 h 38"/>
                <a:gd name="T26" fmla="*/ 16 w 38"/>
                <a:gd name="T27" fmla="*/ 27 h 38"/>
                <a:gd name="T28" fmla="*/ 45 w 38"/>
                <a:gd name="T29" fmla="*/ 29 h 38"/>
                <a:gd name="T30" fmla="*/ 88 w 38"/>
                <a:gd name="T31" fmla="*/ 30 h 38"/>
                <a:gd name="T32" fmla="*/ 140 w 38"/>
                <a:gd name="T33" fmla="*/ 31 h 38"/>
                <a:gd name="T34" fmla="*/ 171 w 38"/>
                <a:gd name="T35" fmla="*/ 29 h 38"/>
                <a:gd name="T36" fmla="*/ 201 w 38"/>
                <a:gd name="T37" fmla="*/ 26 h 38"/>
                <a:gd name="T38" fmla="*/ 201 w 38"/>
                <a:gd name="T39" fmla="*/ 25 h 38"/>
                <a:gd name="T40" fmla="*/ 208 w 38"/>
                <a:gd name="T41" fmla="*/ 22 h 38"/>
                <a:gd name="T42" fmla="*/ 208 w 38"/>
                <a:gd name="T43" fmla="*/ 19 h 38"/>
                <a:gd name="T44" fmla="*/ 208 w 38"/>
                <a:gd name="T45" fmla="*/ 13 h 38"/>
                <a:gd name="T46" fmla="*/ 193 w 38"/>
                <a:gd name="T47" fmla="*/ 13 h 38"/>
                <a:gd name="T48" fmla="*/ 185 w 38"/>
                <a:gd name="T49" fmla="*/ 13 h 38"/>
                <a:gd name="T50" fmla="*/ 171 w 38"/>
                <a:gd name="T51" fmla="*/ 15 h 38"/>
                <a:gd name="T52" fmla="*/ 171 w 38"/>
                <a:gd name="T53" fmla="*/ 15 h 38"/>
                <a:gd name="T54" fmla="*/ 156 w 38"/>
                <a:gd name="T55" fmla="*/ 17 h 38"/>
                <a:gd name="T56" fmla="*/ 148 w 38"/>
                <a:gd name="T57" fmla="*/ 19 h 38"/>
                <a:gd name="T58" fmla="*/ 140 w 38"/>
                <a:gd name="T59" fmla="*/ 23 h 38"/>
                <a:gd name="T60" fmla="*/ 140 w 38"/>
                <a:gd name="T61" fmla="*/ 25 h 38"/>
                <a:gd name="T62" fmla="*/ 140 w 38"/>
                <a:gd name="T63" fmla="*/ 26 h 38"/>
                <a:gd name="T64" fmla="*/ 95 w 38"/>
                <a:gd name="T65" fmla="*/ 25 h 38"/>
                <a:gd name="T66" fmla="*/ 68 w 38"/>
                <a:gd name="T67" fmla="*/ 24 h 38"/>
                <a:gd name="T68" fmla="*/ 60 w 38"/>
                <a:gd name="T69" fmla="*/ 19 h 38"/>
                <a:gd name="T70" fmla="*/ 53 w 38"/>
                <a:gd name="T71" fmla="*/ 17 h 38"/>
                <a:gd name="T72" fmla="*/ 60 w 38"/>
                <a:gd name="T73" fmla="*/ 14 h 38"/>
                <a:gd name="T74" fmla="*/ 68 w 38"/>
                <a:gd name="T75" fmla="*/ 11 h 38"/>
                <a:gd name="T76" fmla="*/ 80 w 38"/>
                <a:gd name="T77" fmla="*/ 9 h 38"/>
                <a:gd name="T78" fmla="*/ 95 w 38"/>
                <a:gd name="T79" fmla="*/ 8 h 38"/>
                <a:gd name="T80" fmla="*/ 125 w 38"/>
                <a:gd name="T81" fmla="*/ 6 h 38"/>
                <a:gd name="T82" fmla="*/ 140 w 38"/>
                <a:gd name="T83" fmla="*/ 6 h 38"/>
                <a:gd name="T84" fmla="*/ 148 w 38"/>
                <a:gd name="T85" fmla="*/ 6 h 38"/>
                <a:gd name="T86" fmla="*/ 171 w 38"/>
                <a:gd name="T87" fmla="*/ 8 h 38"/>
                <a:gd name="T88" fmla="*/ 193 w 38"/>
                <a:gd name="T89" fmla="*/ 9 h 38"/>
                <a:gd name="T90" fmla="*/ 220 w 38"/>
                <a:gd name="T91" fmla="*/ 10 h 38"/>
                <a:gd name="T92" fmla="*/ 251 w 38"/>
                <a:gd name="T93" fmla="*/ 12 h 38"/>
                <a:gd name="T94" fmla="*/ 257 w 38"/>
                <a:gd name="T95" fmla="*/ 13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38"/>
                <a:gd name="T146" fmla="*/ 38 w 38"/>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38">
                  <a:moveTo>
                    <a:pt x="37" y="16"/>
                  </a:moveTo>
                  <a:lnTo>
                    <a:pt x="36" y="16"/>
                  </a:lnTo>
                  <a:lnTo>
                    <a:pt x="34" y="16"/>
                  </a:lnTo>
                  <a:lnTo>
                    <a:pt x="34" y="14"/>
                  </a:lnTo>
                  <a:lnTo>
                    <a:pt x="32" y="13"/>
                  </a:lnTo>
                  <a:lnTo>
                    <a:pt x="31" y="12"/>
                  </a:lnTo>
                  <a:lnTo>
                    <a:pt x="29" y="10"/>
                  </a:lnTo>
                  <a:lnTo>
                    <a:pt x="29" y="8"/>
                  </a:lnTo>
                  <a:lnTo>
                    <a:pt x="27" y="8"/>
                  </a:lnTo>
                  <a:lnTo>
                    <a:pt x="25" y="6"/>
                  </a:lnTo>
                  <a:lnTo>
                    <a:pt x="23" y="4"/>
                  </a:lnTo>
                  <a:lnTo>
                    <a:pt x="21" y="2"/>
                  </a:lnTo>
                  <a:lnTo>
                    <a:pt x="20" y="2"/>
                  </a:lnTo>
                  <a:lnTo>
                    <a:pt x="18" y="1"/>
                  </a:lnTo>
                  <a:lnTo>
                    <a:pt x="16" y="1"/>
                  </a:lnTo>
                  <a:lnTo>
                    <a:pt x="16" y="0"/>
                  </a:lnTo>
                  <a:lnTo>
                    <a:pt x="15" y="1"/>
                  </a:lnTo>
                  <a:lnTo>
                    <a:pt x="13" y="1"/>
                  </a:lnTo>
                  <a:lnTo>
                    <a:pt x="11" y="1"/>
                  </a:lnTo>
                  <a:lnTo>
                    <a:pt x="10" y="1"/>
                  </a:lnTo>
                  <a:lnTo>
                    <a:pt x="9" y="2"/>
                  </a:lnTo>
                  <a:lnTo>
                    <a:pt x="7" y="2"/>
                  </a:lnTo>
                  <a:lnTo>
                    <a:pt x="5" y="4"/>
                  </a:lnTo>
                  <a:lnTo>
                    <a:pt x="3" y="6"/>
                  </a:lnTo>
                  <a:lnTo>
                    <a:pt x="2" y="7"/>
                  </a:lnTo>
                  <a:lnTo>
                    <a:pt x="1" y="9"/>
                  </a:lnTo>
                  <a:lnTo>
                    <a:pt x="1" y="10"/>
                  </a:lnTo>
                  <a:lnTo>
                    <a:pt x="0" y="13"/>
                  </a:lnTo>
                  <a:lnTo>
                    <a:pt x="0" y="15"/>
                  </a:lnTo>
                  <a:lnTo>
                    <a:pt x="0" y="17"/>
                  </a:lnTo>
                  <a:lnTo>
                    <a:pt x="1" y="18"/>
                  </a:lnTo>
                  <a:lnTo>
                    <a:pt x="1" y="20"/>
                  </a:lnTo>
                  <a:lnTo>
                    <a:pt x="1" y="22"/>
                  </a:lnTo>
                  <a:lnTo>
                    <a:pt x="1" y="23"/>
                  </a:lnTo>
                  <a:lnTo>
                    <a:pt x="1" y="24"/>
                  </a:lnTo>
                  <a:lnTo>
                    <a:pt x="1" y="26"/>
                  </a:lnTo>
                  <a:lnTo>
                    <a:pt x="1" y="28"/>
                  </a:lnTo>
                  <a:lnTo>
                    <a:pt x="1" y="30"/>
                  </a:lnTo>
                  <a:lnTo>
                    <a:pt x="2" y="30"/>
                  </a:lnTo>
                  <a:lnTo>
                    <a:pt x="2" y="32"/>
                  </a:lnTo>
                  <a:lnTo>
                    <a:pt x="4" y="33"/>
                  </a:lnTo>
                  <a:lnTo>
                    <a:pt x="4" y="35"/>
                  </a:lnTo>
                  <a:lnTo>
                    <a:pt x="6" y="35"/>
                  </a:lnTo>
                  <a:lnTo>
                    <a:pt x="8" y="36"/>
                  </a:lnTo>
                  <a:lnTo>
                    <a:pt x="10" y="36"/>
                  </a:lnTo>
                  <a:lnTo>
                    <a:pt x="12" y="36"/>
                  </a:lnTo>
                  <a:lnTo>
                    <a:pt x="15" y="36"/>
                  </a:lnTo>
                  <a:lnTo>
                    <a:pt x="17" y="37"/>
                  </a:lnTo>
                  <a:lnTo>
                    <a:pt x="19" y="37"/>
                  </a:lnTo>
                  <a:lnTo>
                    <a:pt x="20" y="37"/>
                  </a:lnTo>
                  <a:lnTo>
                    <a:pt x="22" y="35"/>
                  </a:lnTo>
                  <a:lnTo>
                    <a:pt x="23" y="35"/>
                  </a:lnTo>
                  <a:lnTo>
                    <a:pt x="25" y="33"/>
                  </a:lnTo>
                  <a:lnTo>
                    <a:pt x="25" y="32"/>
                  </a:lnTo>
                  <a:lnTo>
                    <a:pt x="27" y="31"/>
                  </a:lnTo>
                  <a:lnTo>
                    <a:pt x="27" y="29"/>
                  </a:lnTo>
                  <a:lnTo>
                    <a:pt x="27" y="28"/>
                  </a:lnTo>
                  <a:lnTo>
                    <a:pt x="28" y="26"/>
                  </a:lnTo>
                  <a:lnTo>
                    <a:pt x="28" y="25"/>
                  </a:lnTo>
                  <a:lnTo>
                    <a:pt x="29" y="23"/>
                  </a:lnTo>
                  <a:lnTo>
                    <a:pt x="28" y="22"/>
                  </a:lnTo>
                  <a:lnTo>
                    <a:pt x="28" y="19"/>
                  </a:lnTo>
                  <a:lnTo>
                    <a:pt x="28" y="18"/>
                  </a:lnTo>
                  <a:lnTo>
                    <a:pt x="28" y="16"/>
                  </a:lnTo>
                  <a:lnTo>
                    <a:pt x="26" y="16"/>
                  </a:lnTo>
                  <a:lnTo>
                    <a:pt x="26" y="15"/>
                  </a:lnTo>
                  <a:lnTo>
                    <a:pt x="25" y="16"/>
                  </a:lnTo>
                  <a:lnTo>
                    <a:pt x="25" y="17"/>
                  </a:lnTo>
                  <a:lnTo>
                    <a:pt x="23" y="18"/>
                  </a:lnTo>
                  <a:lnTo>
                    <a:pt x="21" y="19"/>
                  </a:lnTo>
                  <a:lnTo>
                    <a:pt x="21" y="20"/>
                  </a:lnTo>
                  <a:lnTo>
                    <a:pt x="20" y="22"/>
                  </a:lnTo>
                  <a:lnTo>
                    <a:pt x="20" y="24"/>
                  </a:lnTo>
                  <a:lnTo>
                    <a:pt x="19" y="26"/>
                  </a:lnTo>
                  <a:lnTo>
                    <a:pt x="19" y="27"/>
                  </a:lnTo>
                  <a:lnTo>
                    <a:pt x="19" y="29"/>
                  </a:lnTo>
                  <a:lnTo>
                    <a:pt x="19" y="30"/>
                  </a:lnTo>
                  <a:lnTo>
                    <a:pt x="16" y="30"/>
                  </a:lnTo>
                  <a:lnTo>
                    <a:pt x="13" y="29"/>
                  </a:lnTo>
                  <a:lnTo>
                    <a:pt x="12" y="29"/>
                  </a:lnTo>
                  <a:lnTo>
                    <a:pt x="10" y="27"/>
                  </a:lnTo>
                  <a:lnTo>
                    <a:pt x="9" y="27"/>
                  </a:lnTo>
                  <a:lnTo>
                    <a:pt x="8" y="25"/>
                  </a:lnTo>
                  <a:lnTo>
                    <a:pt x="8" y="24"/>
                  </a:lnTo>
                  <a:lnTo>
                    <a:pt x="8" y="22"/>
                  </a:lnTo>
                  <a:lnTo>
                    <a:pt x="7" y="22"/>
                  </a:lnTo>
                  <a:lnTo>
                    <a:pt x="7" y="20"/>
                  </a:lnTo>
                  <a:lnTo>
                    <a:pt x="8" y="18"/>
                  </a:lnTo>
                  <a:lnTo>
                    <a:pt x="8" y="17"/>
                  </a:lnTo>
                  <a:lnTo>
                    <a:pt x="9" y="16"/>
                  </a:lnTo>
                  <a:lnTo>
                    <a:pt x="9" y="14"/>
                  </a:lnTo>
                  <a:lnTo>
                    <a:pt x="9" y="12"/>
                  </a:lnTo>
                  <a:lnTo>
                    <a:pt x="9" y="11"/>
                  </a:lnTo>
                  <a:lnTo>
                    <a:pt x="11" y="9"/>
                  </a:lnTo>
                  <a:lnTo>
                    <a:pt x="13" y="8"/>
                  </a:lnTo>
                  <a:lnTo>
                    <a:pt x="15" y="6"/>
                  </a:lnTo>
                  <a:lnTo>
                    <a:pt x="17" y="6"/>
                  </a:lnTo>
                  <a:lnTo>
                    <a:pt x="19" y="6"/>
                  </a:lnTo>
                  <a:lnTo>
                    <a:pt x="20" y="6"/>
                  </a:lnTo>
                  <a:lnTo>
                    <a:pt x="20" y="7"/>
                  </a:lnTo>
                  <a:lnTo>
                    <a:pt x="22" y="7"/>
                  </a:lnTo>
                  <a:lnTo>
                    <a:pt x="23" y="8"/>
                  </a:lnTo>
                  <a:lnTo>
                    <a:pt x="25" y="8"/>
                  </a:lnTo>
                  <a:lnTo>
                    <a:pt x="25" y="10"/>
                  </a:lnTo>
                  <a:lnTo>
                    <a:pt x="26" y="10"/>
                  </a:lnTo>
                  <a:lnTo>
                    <a:pt x="28" y="12"/>
                  </a:lnTo>
                  <a:lnTo>
                    <a:pt x="30" y="12"/>
                  </a:lnTo>
                  <a:lnTo>
                    <a:pt x="30" y="13"/>
                  </a:lnTo>
                  <a:lnTo>
                    <a:pt x="32" y="13"/>
                  </a:lnTo>
                  <a:lnTo>
                    <a:pt x="32" y="15"/>
                  </a:lnTo>
                  <a:lnTo>
                    <a:pt x="34" y="15"/>
                  </a:lnTo>
                  <a:lnTo>
                    <a:pt x="34" y="16"/>
                  </a:lnTo>
                  <a:lnTo>
                    <a:pt x="35" y="16"/>
                  </a:lnTo>
                  <a:lnTo>
                    <a:pt x="37" y="16"/>
                  </a:lnTo>
                </a:path>
              </a:pathLst>
            </a:custGeom>
            <a:solidFill>
              <a:srgbClr val="F8F8F8"/>
            </a:solidFill>
            <a:ln w="9048">
              <a:solidFill>
                <a:srgbClr val="DDDDDD"/>
              </a:solidFill>
              <a:round/>
              <a:headEnd/>
              <a:tailEnd/>
            </a:ln>
          </p:spPr>
          <p:txBody>
            <a:bodyPr/>
            <a:lstStyle/>
            <a:p>
              <a:endParaRPr lang="it-IT"/>
            </a:p>
          </p:txBody>
        </p:sp>
        <p:sp>
          <p:nvSpPr>
            <p:cNvPr id="17526" name="AutoShape 126"/>
            <p:cNvSpPr>
              <a:spLocks noChangeArrowheads="1"/>
            </p:cNvSpPr>
            <p:nvPr/>
          </p:nvSpPr>
          <p:spPr bwMode="auto">
            <a:xfrm flipV="1">
              <a:off x="794" y="1073"/>
              <a:ext cx="4822" cy="16"/>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7527" name="AutoShape 127"/>
            <p:cNvSpPr>
              <a:spLocks noChangeArrowheads="1"/>
            </p:cNvSpPr>
            <p:nvPr/>
          </p:nvSpPr>
          <p:spPr bwMode="auto">
            <a:xfrm flipV="1">
              <a:off x="786" y="1025"/>
              <a:ext cx="4830" cy="60"/>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7528" name="AutoShape 128"/>
            <p:cNvSpPr>
              <a:spLocks noChangeArrowheads="1"/>
            </p:cNvSpPr>
            <p:nvPr/>
          </p:nvSpPr>
          <p:spPr bwMode="auto">
            <a:xfrm flipV="1">
              <a:off x="876" y="1076"/>
              <a:ext cx="4609" cy="142"/>
            </a:xfrm>
            <a:prstGeom prst="roundRect">
              <a:avLst>
                <a:gd name="adj" fmla="val 0"/>
              </a:avLst>
            </a:prstGeom>
            <a:solidFill>
              <a:srgbClr val="F8F8F8"/>
            </a:solidFill>
            <a:ln w="9525">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7529" name="Freeform 129"/>
            <p:cNvSpPr>
              <a:spLocks/>
            </p:cNvSpPr>
            <p:nvPr/>
          </p:nvSpPr>
          <p:spPr bwMode="auto">
            <a:xfrm>
              <a:off x="798" y="236"/>
              <a:ext cx="4782" cy="791"/>
            </a:xfrm>
            <a:custGeom>
              <a:avLst/>
              <a:gdLst>
                <a:gd name="T0" fmla="*/ 0 w 5435"/>
                <a:gd name="T1" fmla="*/ 684 h 850"/>
                <a:gd name="T2" fmla="*/ 97 w 5435"/>
                <a:gd name="T3" fmla="*/ 435 h 850"/>
                <a:gd name="T4" fmla="*/ 1805 w 5435"/>
                <a:gd name="T5" fmla="*/ 0 h 850"/>
                <a:gd name="T6" fmla="*/ 3619 w 5435"/>
                <a:gd name="T7" fmla="*/ 435 h 850"/>
                <a:gd name="T8" fmla="*/ 3702 w 5435"/>
                <a:gd name="T9" fmla="*/ 684 h 850"/>
                <a:gd name="T10" fmla="*/ 0 w 5435"/>
                <a:gd name="T11" fmla="*/ 684 h 850"/>
                <a:gd name="T12" fmla="*/ 0 w 5435"/>
                <a:gd name="T13" fmla="*/ 684 h 850"/>
                <a:gd name="T14" fmla="*/ 0 60000 65536"/>
                <a:gd name="T15" fmla="*/ 0 60000 65536"/>
                <a:gd name="T16" fmla="*/ 0 60000 65536"/>
                <a:gd name="T17" fmla="*/ 0 60000 65536"/>
                <a:gd name="T18" fmla="*/ 0 60000 65536"/>
                <a:gd name="T19" fmla="*/ 0 60000 65536"/>
                <a:gd name="T20" fmla="*/ 0 60000 65536"/>
                <a:gd name="T21" fmla="*/ 0 w 5435"/>
                <a:gd name="T22" fmla="*/ 0 h 850"/>
                <a:gd name="T23" fmla="*/ 5435 w 5435"/>
                <a:gd name="T24" fmla="*/ 850 h 85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35" h="850">
                  <a:moveTo>
                    <a:pt x="0" y="849"/>
                  </a:moveTo>
                  <a:lnTo>
                    <a:pt x="142" y="539"/>
                  </a:lnTo>
                  <a:lnTo>
                    <a:pt x="2651" y="0"/>
                  </a:lnTo>
                  <a:lnTo>
                    <a:pt x="5313" y="539"/>
                  </a:lnTo>
                  <a:lnTo>
                    <a:pt x="5434" y="849"/>
                  </a:lnTo>
                  <a:lnTo>
                    <a:pt x="0" y="849"/>
                  </a:lnTo>
                </a:path>
              </a:pathLst>
            </a:custGeom>
            <a:solidFill>
              <a:srgbClr val="F8F8F8"/>
            </a:solidFill>
            <a:ln w="9048">
              <a:solidFill>
                <a:srgbClr val="C0C0C0"/>
              </a:solidFill>
              <a:round/>
              <a:headEnd/>
              <a:tailEnd/>
            </a:ln>
          </p:spPr>
          <p:txBody>
            <a:bodyPr/>
            <a:lstStyle/>
            <a:p>
              <a:endParaRPr lang="it-IT"/>
            </a:p>
          </p:txBody>
        </p:sp>
        <p:sp>
          <p:nvSpPr>
            <p:cNvPr id="17530" name="Freeform 130"/>
            <p:cNvSpPr>
              <a:spLocks/>
            </p:cNvSpPr>
            <p:nvPr/>
          </p:nvSpPr>
          <p:spPr bwMode="auto">
            <a:xfrm>
              <a:off x="765" y="236"/>
              <a:ext cx="2343" cy="785"/>
            </a:xfrm>
            <a:custGeom>
              <a:avLst/>
              <a:gdLst>
                <a:gd name="T0" fmla="*/ 1814 w 2662"/>
                <a:gd name="T1" fmla="*/ 0 h 846"/>
                <a:gd name="T2" fmla="*/ 0 w 2662"/>
                <a:gd name="T3" fmla="*/ 675 h 846"/>
                <a:gd name="T4" fmla="*/ 103 w 2662"/>
                <a:gd name="T5" fmla="*/ 430 h 846"/>
                <a:gd name="T6" fmla="*/ 1791 w 2662"/>
                <a:gd name="T7" fmla="*/ 12 h 846"/>
                <a:gd name="T8" fmla="*/ 1803 w 2662"/>
                <a:gd name="T9" fmla="*/ 0 h 846"/>
                <a:gd name="T10" fmla="*/ 1814 w 2662"/>
                <a:gd name="T11" fmla="*/ 0 h 846"/>
                <a:gd name="T12" fmla="*/ 1814 w 2662"/>
                <a:gd name="T13" fmla="*/ 0 h 846"/>
                <a:gd name="T14" fmla="*/ 0 60000 65536"/>
                <a:gd name="T15" fmla="*/ 0 60000 65536"/>
                <a:gd name="T16" fmla="*/ 0 60000 65536"/>
                <a:gd name="T17" fmla="*/ 0 60000 65536"/>
                <a:gd name="T18" fmla="*/ 0 60000 65536"/>
                <a:gd name="T19" fmla="*/ 0 60000 65536"/>
                <a:gd name="T20" fmla="*/ 0 60000 65536"/>
                <a:gd name="T21" fmla="*/ 0 w 2662"/>
                <a:gd name="T22" fmla="*/ 0 h 846"/>
                <a:gd name="T23" fmla="*/ 2662 w 2662"/>
                <a:gd name="T24" fmla="*/ 846 h 84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62" h="846">
                  <a:moveTo>
                    <a:pt x="2661" y="0"/>
                  </a:moveTo>
                  <a:lnTo>
                    <a:pt x="0" y="845"/>
                  </a:lnTo>
                  <a:lnTo>
                    <a:pt x="151" y="538"/>
                  </a:lnTo>
                  <a:lnTo>
                    <a:pt x="2627" y="15"/>
                  </a:lnTo>
                  <a:lnTo>
                    <a:pt x="2644" y="0"/>
                  </a:lnTo>
                  <a:lnTo>
                    <a:pt x="2661" y="0"/>
                  </a:lnTo>
                </a:path>
              </a:pathLst>
            </a:custGeom>
            <a:solidFill>
              <a:srgbClr val="F8F8F8"/>
            </a:solidFill>
            <a:ln w="18732">
              <a:solidFill>
                <a:srgbClr val="C0C0C0"/>
              </a:solidFill>
              <a:round/>
              <a:headEnd/>
              <a:tailEnd/>
            </a:ln>
          </p:spPr>
          <p:txBody>
            <a:bodyPr/>
            <a:lstStyle/>
            <a:p>
              <a:endParaRPr lang="it-IT"/>
            </a:p>
          </p:txBody>
        </p:sp>
        <p:sp>
          <p:nvSpPr>
            <p:cNvPr id="17531" name="Line 131"/>
            <p:cNvSpPr>
              <a:spLocks noChangeShapeType="1"/>
            </p:cNvSpPr>
            <p:nvPr/>
          </p:nvSpPr>
          <p:spPr bwMode="auto">
            <a:xfrm flipH="1">
              <a:off x="838" y="236"/>
              <a:ext cx="2282" cy="77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17532" name="Freeform 132"/>
            <p:cNvSpPr>
              <a:spLocks/>
            </p:cNvSpPr>
            <p:nvPr/>
          </p:nvSpPr>
          <p:spPr bwMode="auto">
            <a:xfrm>
              <a:off x="3136" y="220"/>
              <a:ext cx="2448" cy="772"/>
            </a:xfrm>
            <a:custGeom>
              <a:avLst/>
              <a:gdLst>
                <a:gd name="T0" fmla="*/ 0 w 2782"/>
                <a:gd name="T1" fmla="*/ 0 h 830"/>
                <a:gd name="T2" fmla="*/ 1895 w 2782"/>
                <a:gd name="T3" fmla="*/ 667 h 830"/>
                <a:gd name="T4" fmla="*/ 1814 w 2782"/>
                <a:gd name="T5" fmla="*/ 444 h 830"/>
                <a:gd name="T6" fmla="*/ 0 w 2782"/>
                <a:gd name="T7" fmla="*/ 0 h 830"/>
                <a:gd name="T8" fmla="*/ 0 w 2782"/>
                <a:gd name="T9" fmla="*/ 0 h 830"/>
                <a:gd name="T10" fmla="*/ 0 60000 65536"/>
                <a:gd name="T11" fmla="*/ 0 60000 65536"/>
                <a:gd name="T12" fmla="*/ 0 60000 65536"/>
                <a:gd name="T13" fmla="*/ 0 60000 65536"/>
                <a:gd name="T14" fmla="*/ 0 60000 65536"/>
                <a:gd name="T15" fmla="*/ 0 w 2782"/>
                <a:gd name="T16" fmla="*/ 0 h 830"/>
                <a:gd name="T17" fmla="*/ 2782 w 2782"/>
                <a:gd name="T18" fmla="*/ 830 h 830"/>
              </a:gdLst>
              <a:ahLst/>
              <a:cxnLst>
                <a:cxn ang="T10">
                  <a:pos x="T0" y="T1"/>
                </a:cxn>
                <a:cxn ang="T11">
                  <a:pos x="T2" y="T3"/>
                </a:cxn>
                <a:cxn ang="T12">
                  <a:pos x="T4" y="T5"/>
                </a:cxn>
                <a:cxn ang="T13">
                  <a:pos x="T6" y="T7"/>
                </a:cxn>
                <a:cxn ang="T14">
                  <a:pos x="T8" y="T9"/>
                </a:cxn>
              </a:cxnLst>
              <a:rect l="T15" t="T16" r="T17" b="T18"/>
              <a:pathLst>
                <a:path w="2782" h="830">
                  <a:moveTo>
                    <a:pt x="0" y="0"/>
                  </a:moveTo>
                  <a:lnTo>
                    <a:pt x="2781" y="829"/>
                  </a:lnTo>
                  <a:lnTo>
                    <a:pt x="2662" y="552"/>
                  </a:lnTo>
                  <a:lnTo>
                    <a:pt x="0" y="0"/>
                  </a:lnTo>
                </a:path>
              </a:pathLst>
            </a:custGeom>
            <a:solidFill>
              <a:srgbClr val="F8F8F8"/>
            </a:solidFill>
            <a:ln w="18732">
              <a:solidFill>
                <a:srgbClr val="C0C0C0"/>
              </a:solidFill>
              <a:round/>
              <a:headEnd/>
              <a:tailEnd/>
            </a:ln>
          </p:spPr>
          <p:txBody>
            <a:bodyPr/>
            <a:lstStyle/>
            <a:p>
              <a:endParaRPr lang="it-IT"/>
            </a:p>
          </p:txBody>
        </p:sp>
        <p:sp>
          <p:nvSpPr>
            <p:cNvPr id="17533" name="Line 133"/>
            <p:cNvSpPr>
              <a:spLocks noChangeShapeType="1"/>
            </p:cNvSpPr>
            <p:nvPr/>
          </p:nvSpPr>
          <p:spPr bwMode="auto">
            <a:xfrm>
              <a:off x="3136" y="250"/>
              <a:ext cx="2461" cy="756"/>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17534" name="AutoShape 134"/>
            <p:cNvSpPr>
              <a:spLocks noChangeArrowheads="1"/>
            </p:cNvSpPr>
            <p:nvPr/>
          </p:nvSpPr>
          <p:spPr bwMode="auto">
            <a:xfrm flipV="1">
              <a:off x="789" y="1028"/>
              <a:ext cx="4825" cy="17"/>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7535" name="AutoShape 135"/>
            <p:cNvSpPr>
              <a:spLocks noChangeArrowheads="1"/>
            </p:cNvSpPr>
            <p:nvPr/>
          </p:nvSpPr>
          <p:spPr bwMode="auto">
            <a:xfrm flipV="1">
              <a:off x="774" y="967"/>
              <a:ext cx="4829" cy="61"/>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7536" name="AutoShape 136"/>
            <p:cNvSpPr>
              <a:spLocks noChangeArrowheads="1"/>
            </p:cNvSpPr>
            <p:nvPr/>
          </p:nvSpPr>
          <p:spPr bwMode="auto">
            <a:xfrm flipV="1">
              <a:off x="874" y="1150"/>
              <a:ext cx="4607" cy="145"/>
            </a:xfrm>
            <a:prstGeom prst="roundRect">
              <a:avLst>
                <a:gd name="adj" fmla="val 0"/>
              </a:avLst>
            </a:prstGeom>
            <a:solidFill>
              <a:srgbClr val="F8F8F8"/>
            </a:solidFill>
            <a:ln w="9525">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7537" name="Freeform 137"/>
            <p:cNvSpPr>
              <a:spLocks/>
            </p:cNvSpPr>
            <p:nvPr/>
          </p:nvSpPr>
          <p:spPr bwMode="auto">
            <a:xfrm>
              <a:off x="794" y="190"/>
              <a:ext cx="4782" cy="792"/>
            </a:xfrm>
            <a:custGeom>
              <a:avLst/>
              <a:gdLst>
                <a:gd name="T0" fmla="*/ 0 w 5435"/>
                <a:gd name="T1" fmla="*/ 683 h 852"/>
                <a:gd name="T2" fmla="*/ 98 w 5435"/>
                <a:gd name="T3" fmla="*/ 435 h 852"/>
                <a:gd name="T4" fmla="*/ 1806 w 5435"/>
                <a:gd name="T5" fmla="*/ 0 h 852"/>
                <a:gd name="T6" fmla="*/ 3620 w 5435"/>
                <a:gd name="T7" fmla="*/ 435 h 852"/>
                <a:gd name="T8" fmla="*/ 3702 w 5435"/>
                <a:gd name="T9" fmla="*/ 683 h 852"/>
                <a:gd name="T10" fmla="*/ 0 w 5435"/>
                <a:gd name="T11" fmla="*/ 683 h 852"/>
                <a:gd name="T12" fmla="*/ 0 w 5435"/>
                <a:gd name="T13" fmla="*/ 683 h 852"/>
                <a:gd name="T14" fmla="*/ 0 60000 65536"/>
                <a:gd name="T15" fmla="*/ 0 60000 65536"/>
                <a:gd name="T16" fmla="*/ 0 60000 65536"/>
                <a:gd name="T17" fmla="*/ 0 60000 65536"/>
                <a:gd name="T18" fmla="*/ 0 60000 65536"/>
                <a:gd name="T19" fmla="*/ 0 60000 65536"/>
                <a:gd name="T20" fmla="*/ 0 60000 65536"/>
                <a:gd name="T21" fmla="*/ 0 w 5435"/>
                <a:gd name="T22" fmla="*/ 0 h 852"/>
                <a:gd name="T23" fmla="*/ 5435 w 5435"/>
                <a:gd name="T24" fmla="*/ 852 h 8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35" h="852">
                  <a:moveTo>
                    <a:pt x="0" y="851"/>
                  </a:moveTo>
                  <a:lnTo>
                    <a:pt x="143" y="541"/>
                  </a:lnTo>
                  <a:lnTo>
                    <a:pt x="2652" y="0"/>
                  </a:lnTo>
                  <a:lnTo>
                    <a:pt x="5314" y="541"/>
                  </a:lnTo>
                  <a:lnTo>
                    <a:pt x="5434" y="851"/>
                  </a:lnTo>
                  <a:lnTo>
                    <a:pt x="0" y="851"/>
                  </a:lnTo>
                </a:path>
              </a:pathLst>
            </a:custGeom>
            <a:solidFill>
              <a:srgbClr val="F8F8F8"/>
            </a:solidFill>
            <a:ln w="9048">
              <a:solidFill>
                <a:srgbClr val="C0C0C0"/>
              </a:solidFill>
              <a:round/>
              <a:headEnd/>
              <a:tailEnd/>
            </a:ln>
          </p:spPr>
          <p:txBody>
            <a:bodyPr/>
            <a:lstStyle/>
            <a:p>
              <a:endParaRPr lang="it-IT"/>
            </a:p>
          </p:txBody>
        </p:sp>
        <p:sp>
          <p:nvSpPr>
            <p:cNvPr id="17538" name="Line 138"/>
            <p:cNvSpPr>
              <a:spLocks noChangeShapeType="1"/>
            </p:cNvSpPr>
            <p:nvPr/>
          </p:nvSpPr>
          <p:spPr bwMode="auto">
            <a:xfrm flipH="1">
              <a:off x="800" y="205"/>
              <a:ext cx="2314" cy="747"/>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17539" name="Line 139"/>
            <p:cNvSpPr>
              <a:spLocks noChangeShapeType="1"/>
            </p:cNvSpPr>
            <p:nvPr/>
          </p:nvSpPr>
          <p:spPr bwMode="auto">
            <a:xfrm>
              <a:off x="3120" y="203"/>
              <a:ext cx="2442" cy="727"/>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17540" name="Freeform 140"/>
            <p:cNvSpPr>
              <a:spLocks/>
            </p:cNvSpPr>
            <p:nvPr/>
          </p:nvSpPr>
          <p:spPr bwMode="auto">
            <a:xfrm>
              <a:off x="1204" y="276"/>
              <a:ext cx="4079" cy="644"/>
            </a:xfrm>
            <a:custGeom>
              <a:avLst/>
              <a:gdLst>
                <a:gd name="T0" fmla="*/ 1466 w 4636"/>
                <a:gd name="T1" fmla="*/ 11 h 693"/>
                <a:gd name="T2" fmla="*/ 0 w 4636"/>
                <a:gd name="T3" fmla="*/ 544 h 693"/>
                <a:gd name="T4" fmla="*/ 3071 w 4636"/>
                <a:gd name="T5" fmla="*/ 556 h 693"/>
                <a:gd name="T6" fmla="*/ 3157 w 4636"/>
                <a:gd name="T7" fmla="*/ 556 h 693"/>
                <a:gd name="T8" fmla="*/ 1479 w 4636"/>
                <a:gd name="T9" fmla="*/ 0 h 693"/>
                <a:gd name="T10" fmla="*/ 1466 w 4636"/>
                <a:gd name="T11" fmla="*/ 11 h 693"/>
                <a:gd name="T12" fmla="*/ 1466 w 4636"/>
                <a:gd name="T13" fmla="*/ 11 h 693"/>
                <a:gd name="T14" fmla="*/ 0 60000 65536"/>
                <a:gd name="T15" fmla="*/ 0 60000 65536"/>
                <a:gd name="T16" fmla="*/ 0 60000 65536"/>
                <a:gd name="T17" fmla="*/ 0 60000 65536"/>
                <a:gd name="T18" fmla="*/ 0 60000 65536"/>
                <a:gd name="T19" fmla="*/ 0 60000 65536"/>
                <a:gd name="T20" fmla="*/ 0 60000 65536"/>
                <a:gd name="T21" fmla="*/ 0 w 4636"/>
                <a:gd name="T22" fmla="*/ 0 h 693"/>
                <a:gd name="T23" fmla="*/ 4636 w 4636"/>
                <a:gd name="T24" fmla="*/ 693 h 6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36" h="693">
                  <a:moveTo>
                    <a:pt x="2153" y="14"/>
                  </a:moveTo>
                  <a:lnTo>
                    <a:pt x="0" y="677"/>
                  </a:lnTo>
                  <a:lnTo>
                    <a:pt x="4509" y="692"/>
                  </a:lnTo>
                  <a:lnTo>
                    <a:pt x="4635" y="692"/>
                  </a:lnTo>
                  <a:lnTo>
                    <a:pt x="2171" y="0"/>
                  </a:lnTo>
                  <a:lnTo>
                    <a:pt x="2153" y="14"/>
                  </a:lnTo>
                </a:path>
              </a:pathLst>
            </a:custGeom>
            <a:solidFill>
              <a:srgbClr val="F8F8F8"/>
            </a:solidFill>
            <a:ln w="18732">
              <a:solidFill>
                <a:srgbClr val="C0C0C0"/>
              </a:solidFill>
              <a:round/>
              <a:headEnd/>
              <a:tailEnd/>
            </a:ln>
          </p:spPr>
          <p:txBody>
            <a:bodyPr/>
            <a:lstStyle/>
            <a:p>
              <a:endParaRPr lang="it-IT"/>
            </a:p>
          </p:txBody>
        </p:sp>
        <p:sp>
          <p:nvSpPr>
            <p:cNvPr id="17541" name="Line 141"/>
            <p:cNvSpPr>
              <a:spLocks noChangeShapeType="1"/>
            </p:cNvSpPr>
            <p:nvPr/>
          </p:nvSpPr>
          <p:spPr bwMode="auto">
            <a:xfrm flipH="1">
              <a:off x="863" y="194"/>
              <a:ext cx="2251" cy="631"/>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17542" name="Line 142"/>
            <p:cNvSpPr>
              <a:spLocks noChangeShapeType="1"/>
            </p:cNvSpPr>
            <p:nvPr/>
          </p:nvSpPr>
          <p:spPr bwMode="auto">
            <a:xfrm>
              <a:off x="3117" y="194"/>
              <a:ext cx="2399" cy="631"/>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17412" name="Rectangle 143"/>
          <p:cNvSpPr>
            <a:spLocks noChangeArrowheads="1"/>
          </p:cNvSpPr>
          <p:nvPr/>
        </p:nvSpPr>
        <p:spPr bwMode="auto">
          <a:xfrm>
            <a:off x="7956550" y="6092825"/>
            <a:ext cx="971550" cy="554038"/>
          </a:xfrm>
          <a:prstGeom prst="rect">
            <a:avLst/>
          </a:prstGeom>
          <a:solidFill>
            <a:schemeClr val="accent1"/>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spcBef>
                <a:spcPct val="0"/>
              </a:spcBef>
              <a:buFontTx/>
              <a:buNone/>
            </a:pPr>
            <a:r>
              <a:rPr lang="it-IT" altLang="it-IT" sz="1800" b="1"/>
              <a:t>AT</a:t>
            </a:r>
            <a:endParaRPr lang="en-US" altLang="it-IT" sz="1800" b="1"/>
          </a:p>
        </p:txBody>
      </p:sp>
      <p:sp>
        <p:nvSpPr>
          <p:cNvPr id="17413" name="Text Box 144"/>
          <p:cNvSpPr txBox="1">
            <a:spLocks noChangeArrowheads="1"/>
          </p:cNvSpPr>
          <p:nvPr/>
        </p:nvSpPr>
        <p:spPr bwMode="auto">
          <a:xfrm>
            <a:off x="1836738" y="620713"/>
            <a:ext cx="60483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GB" altLang="it-IT" sz="2000" b="1" i="1"/>
              <a:t>RISCHI OPERATIVI E CONTROLLO INTERNO</a:t>
            </a:r>
            <a:endParaRPr lang="en-US" altLang="it-IT" sz="2000" b="1" i="1"/>
          </a:p>
        </p:txBody>
      </p:sp>
      <p:sp>
        <p:nvSpPr>
          <p:cNvPr id="17414" name="Rectangle 145"/>
          <p:cNvSpPr>
            <a:spLocks noChangeArrowheads="1"/>
          </p:cNvSpPr>
          <p:nvPr/>
        </p:nvSpPr>
        <p:spPr bwMode="auto">
          <a:xfrm>
            <a:off x="1331913" y="1916113"/>
            <a:ext cx="6911975" cy="1728787"/>
          </a:xfrm>
          <a:prstGeom prst="rect">
            <a:avLst/>
          </a:prstGeom>
          <a:solidFill>
            <a:schemeClr val="bg1"/>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spcBef>
                <a:spcPct val="0"/>
              </a:spcBef>
              <a:buFontTx/>
              <a:buNone/>
            </a:pPr>
            <a:endParaRPr lang="it-IT" altLang="it-IT" sz="1200"/>
          </a:p>
        </p:txBody>
      </p:sp>
      <p:sp>
        <p:nvSpPr>
          <p:cNvPr id="17415" name="Line 146"/>
          <p:cNvSpPr>
            <a:spLocks noChangeShapeType="1"/>
          </p:cNvSpPr>
          <p:nvPr/>
        </p:nvSpPr>
        <p:spPr bwMode="auto">
          <a:xfrm>
            <a:off x="2771775" y="1916113"/>
            <a:ext cx="0" cy="17287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it-IT"/>
          </a:p>
        </p:txBody>
      </p:sp>
      <p:sp>
        <p:nvSpPr>
          <p:cNvPr id="17416" name="Line 147"/>
          <p:cNvSpPr>
            <a:spLocks noChangeShapeType="1"/>
          </p:cNvSpPr>
          <p:nvPr/>
        </p:nvSpPr>
        <p:spPr bwMode="auto">
          <a:xfrm>
            <a:off x="4356100" y="1916113"/>
            <a:ext cx="0" cy="17287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it-IT"/>
          </a:p>
        </p:txBody>
      </p:sp>
      <p:sp>
        <p:nvSpPr>
          <p:cNvPr id="17417" name="Line 148"/>
          <p:cNvSpPr>
            <a:spLocks noChangeShapeType="1"/>
          </p:cNvSpPr>
          <p:nvPr/>
        </p:nvSpPr>
        <p:spPr bwMode="auto">
          <a:xfrm>
            <a:off x="2771775" y="2420938"/>
            <a:ext cx="547211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it-IT"/>
          </a:p>
        </p:txBody>
      </p:sp>
      <p:sp>
        <p:nvSpPr>
          <p:cNvPr id="17418" name="Line 149"/>
          <p:cNvSpPr>
            <a:spLocks noChangeShapeType="1"/>
          </p:cNvSpPr>
          <p:nvPr/>
        </p:nvSpPr>
        <p:spPr bwMode="auto">
          <a:xfrm>
            <a:off x="2771775" y="3068638"/>
            <a:ext cx="547211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it-IT"/>
          </a:p>
        </p:txBody>
      </p:sp>
      <p:sp>
        <p:nvSpPr>
          <p:cNvPr id="17419" name="Text Box 151"/>
          <p:cNvSpPr txBox="1">
            <a:spLocks noChangeArrowheads="1"/>
          </p:cNvSpPr>
          <p:nvPr/>
        </p:nvSpPr>
        <p:spPr bwMode="auto">
          <a:xfrm>
            <a:off x="1600200" y="2565400"/>
            <a:ext cx="869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it-IT" altLang="it-IT" sz="1200"/>
              <a:t>RETAIL</a:t>
            </a:r>
          </a:p>
          <a:p>
            <a:pPr eaLnBrk="1" hangingPunct="1">
              <a:spcBef>
                <a:spcPct val="0"/>
              </a:spcBef>
              <a:buFontTx/>
              <a:buNone/>
            </a:pPr>
            <a:r>
              <a:rPr lang="it-IT" altLang="it-IT" sz="1200"/>
              <a:t>BANKING</a:t>
            </a:r>
            <a:endParaRPr lang="en-US" altLang="it-IT" sz="1200"/>
          </a:p>
        </p:txBody>
      </p:sp>
      <p:sp>
        <p:nvSpPr>
          <p:cNvPr id="17420" name="Text Box 152"/>
          <p:cNvSpPr txBox="1">
            <a:spLocks noChangeArrowheads="1"/>
          </p:cNvSpPr>
          <p:nvPr/>
        </p:nvSpPr>
        <p:spPr bwMode="auto">
          <a:xfrm>
            <a:off x="2838450" y="2060575"/>
            <a:ext cx="144621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it-IT" altLang="it-IT" sz="1200"/>
              <a:t>RETAIL BANKING</a:t>
            </a:r>
            <a:endParaRPr lang="en-US" altLang="it-IT" sz="1200"/>
          </a:p>
        </p:txBody>
      </p:sp>
      <p:sp>
        <p:nvSpPr>
          <p:cNvPr id="17421" name="Text Box 153"/>
          <p:cNvSpPr txBox="1">
            <a:spLocks noChangeArrowheads="1"/>
          </p:cNvSpPr>
          <p:nvPr/>
        </p:nvSpPr>
        <p:spPr bwMode="auto">
          <a:xfrm>
            <a:off x="2843213" y="2636838"/>
            <a:ext cx="156527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it-IT" altLang="it-IT" sz="1200"/>
              <a:t>PRIVATE BANKING</a:t>
            </a:r>
            <a:endParaRPr lang="en-US" altLang="it-IT" sz="1200"/>
          </a:p>
        </p:txBody>
      </p:sp>
      <p:sp>
        <p:nvSpPr>
          <p:cNvPr id="17422" name="Text Box 154"/>
          <p:cNvSpPr txBox="1">
            <a:spLocks noChangeArrowheads="1"/>
          </p:cNvSpPr>
          <p:nvPr/>
        </p:nvSpPr>
        <p:spPr bwMode="auto">
          <a:xfrm>
            <a:off x="2700338" y="3213100"/>
            <a:ext cx="172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it-IT" altLang="it-IT" sz="1200"/>
              <a:t>GESTIONE DI CARTE</a:t>
            </a:r>
            <a:endParaRPr lang="en-US" altLang="it-IT" sz="1200"/>
          </a:p>
        </p:txBody>
      </p:sp>
      <p:sp>
        <p:nvSpPr>
          <p:cNvPr id="17423" name="Text Box 155"/>
          <p:cNvSpPr txBox="1">
            <a:spLocks noChangeArrowheads="1"/>
          </p:cNvSpPr>
          <p:nvPr/>
        </p:nvSpPr>
        <p:spPr bwMode="auto">
          <a:xfrm>
            <a:off x="4284663" y="1989138"/>
            <a:ext cx="39671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it-IT" altLang="it-IT" sz="1200"/>
              <a:t>Attività principali e ancellari rivolta a clienti reatil: prestiti </a:t>
            </a:r>
          </a:p>
          <a:p>
            <a:pPr eaLnBrk="1" hangingPunct="1">
              <a:spcBef>
                <a:spcPct val="0"/>
              </a:spcBef>
              <a:buFontTx/>
              <a:buNone/>
            </a:pPr>
            <a:r>
              <a:rPr lang="it-IT" altLang="it-IT" sz="1200"/>
              <a:t>e depositi,servizi bancari,gestioni fiduciarie e immobiliari</a:t>
            </a:r>
            <a:endParaRPr lang="en-US" altLang="it-IT" sz="1200"/>
          </a:p>
        </p:txBody>
      </p:sp>
      <p:sp>
        <p:nvSpPr>
          <p:cNvPr id="17424" name="Text Box 156"/>
          <p:cNvSpPr txBox="1">
            <a:spLocks noChangeArrowheads="1"/>
          </p:cNvSpPr>
          <p:nvPr/>
        </p:nvSpPr>
        <p:spPr bwMode="auto">
          <a:xfrm>
            <a:off x="4284663" y="2420938"/>
            <a:ext cx="4005262"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it-IT" altLang="it-IT" sz="1200"/>
              <a:t>Attività principali e ancillari rivolti a clienti privati:prestiti </a:t>
            </a:r>
          </a:p>
          <a:p>
            <a:pPr eaLnBrk="1" hangingPunct="1">
              <a:spcBef>
                <a:spcPct val="0"/>
              </a:spcBef>
              <a:buFontTx/>
              <a:buNone/>
            </a:pPr>
            <a:r>
              <a:rPr lang="it-IT" altLang="it-IT" sz="1200"/>
              <a:t>e depositi,servizi bancari,gestione fiduciarie e immobiliari</a:t>
            </a:r>
          </a:p>
          <a:p>
            <a:pPr eaLnBrk="1" hangingPunct="1">
              <a:spcBef>
                <a:spcPct val="0"/>
              </a:spcBef>
              <a:buFontTx/>
              <a:buNone/>
            </a:pPr>
            <a:r>
              <a:rPr lang="it-IT" altLang="it-IT" sz="1200"/>
              <a:t>consulenze  agli investimenti</a:t>
            </a:r>
            <a:endParaRPr lang="en-US" altLang="it-IT" sz="1200"/>
          </a:p>
        </p:txBody>
      </p:sp>
      <p:sp>
        <p:nvSpPr>
          <p:cNvPr id="17425" name="Text Box 157"/>
          <p:cNvSpPr txBox="1">
            <a:spLocks noChangeArrowheads="1"/>
          </p:cNvSpPr>
          <p:nvPr/>
        </p:nvSpPr>
        <p:spPr bwMode="auto">
          <a:xfrm>
            <a:off x="4284663" y="3141663"/>
            <a:ext cx="3867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it-IT" altLang="it-IT" sz="1200"/>
              <a:t>Carte di debito e di credito per il settore commerciale e</a:t>
            </a:r>
          </a:p>
          <a:p>
            <a:pPr eaLnBrk="1" hangingPunct="1">
              <a:spcBef>
                <a:spcPct val="0"/>
              </a:spcBef>
              <a:buFontTx/>
              <a:buNone/>
            </a:pPr>
            <a:r>
              <a:rPr lang="it-IT" altLang="it-IT" sz="1200"/>
              <a:t>Imprenditoriale per clientela retail e privata</a:t>
            </a:r>
            <a:endParaRPr lang="en-US" altLang="it-IT" sz="1200"/>
          </a:p>
        </p:txBody>
      </p:sp>
      <p:sp>
        <p:nvSpPr>
          <p:cNvPr id="17426" name="Rectangle 158"/>
          <p:cNvSpPr>
            <a:spLocks noChangeArrowheads="1"/>
          </p:cNvSpPr>
          <p:nvPr/>
        </p:nvSpPr>
        <p:spPr bwMode="auto">
          <a:xfrm>
            <a:off x="1331913" y="4005263"/>
            <a:ext cx="6840537" cy="647700"/>
          </a:xfrm>
          <a:prstGeom prst="rect">
            <a:avLst/>
          </a:prstGeom>
          <a:solidFill>
            <a:schemeClr val="bg1"/>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7427" name="Line 159"/>
          <p:cNvSpPr>
            <a:spLocks noChangeShapeType="1"/>
          </p:cNvSpPr>
          <p:nvPr/>
        </p:nvSpPr>
        <p:spPr bwMode="auto">
          <a:xfrm>
            <a:off x="2771775" y="4005263"/>
            <a:ext cx="0" cy="6477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it-IT"/>
          </a:p>
        </p:txBody>
      </p:sp>
      <p:sp>
        <p:nvSpPr>
          <p:cNvPr id="17428" name="Line 160"/>
          <p:cNvSpPr>
            <a:spLocks noChangeShapeType="1"/>
          </p:cNvSpPr>
          <p:nvPr/>
        </p:nvSpPr>
        <p:spPr bwMode="auto">
          <a:xfrm>
            <a:off x="4356100" y="4005263"/>
            <a:ext cx="0" cy="6477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it-IT"/>
          </a:p>
        </p:txBody>
      </p:sp>
      <p:sp>
        <p:nvSpPr>
          <p:cNvPr id="17429" name="Text Box 161"/>
          <p:cNvSpPr txBox="1">
            <a:spLocks noChangeArrowheads="1"/>
          </p:cNvSpPr>
          <p:nvPr/>
        </p:nvSpPr>
        <p:spPr bwMode="auto">
          <a:xfrm>
            <a:off x="1403350" y="4076700"/>
            <a:ext cx="1216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it-IT" altLang="it-IT" sz="1200"/>
              <a:t>COMMERCIAL</a:t>
            </a:r>
          </a:p>
          <a:p>
            <a:pPr eaLnBrk="1" hangingPunct="1">
              <a:spcBef>
                <a:spcPct val="0"/>
              </a:spcBef>
              <a:buFontTx/>
              <a:buNone/>
            </a:pPr>
            <a:r>
              <a:rPr lang="it-IT" altLang="it-IT" sz="1200"/>
              <a:t>BANKING</a:t>
            </a:r>
            <a:endParaRPr lang="en-US" altLang="it-IT" sz="1200"/>
          </a:p>
        </p:txBody>
      </p:sp>
      <p:sp>
        <p:nvSpPr>
          <p:cNvPr id="17430" name="Text Box 162"/>
          <p:cNvSpPr txBox="1">
            <a:spLocks noChangeArrowheads="1"/>
          </p:cNvSpPr>
          <p:nvPr/>
        </p:nvSpPr>
        <p:spPr bwMode="auto">
          <a:xfrm>
            <a:off x="2851150" y="4076700"/>
            <a:ext cx="1216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it-IT" altLang="it-IT" sz="1200"/>
              <a:t>COMMERCIAL</a:t>
            </a:r>
          </a:p>
          <a:p>
            <a:pPr eaLnBrk="1" hangingPunct="1">
              <a:spcBef>
                <a:spcPct val="0"/>
              </a:spcBef>
              <a:buFontTx/>
              <a:buNone/>
            </a:pPr>
            <a:r>
              <a:rPr lang="it-IT" altLang="it-IT" sz="1200"/>
              <a:t> BANKING</a:t>
            </a:r>
            <a:endParaRPr lang="en-US" altLang="it-IT" sz="1200"/>
          </a:p>
        </p:txBody>
      </p:sp>
      <p:sp>
        <p:nvSpPr>
          <p:cNvPr id="17431" name="Text Box 163"/>
          <p:cNvSpPr txBox="1">
            <a:spLocks noChangeArrowheads="1"/>
          </p:cNvSpPr>
          <p:nvPr/>
        </p:nvSpPr>
        <p:spPr bwMode="auto">
          <a:xfrm>
            <a:off x="4284663" y="4005263"/>
            <a:ext cx="4002087"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it-IT" altLang="it-IT" sz="1200"/>
              <a:t>Attività principali e ancillari rivolte a clienti corporate</a:t>
            </a:r>
          </a:p>
          <a:p>
            <a:pPr eaLnBrk="1" hangingPunct="1">
              <a:spcBef>
                <a:spcPct val="0"/>
              </a:spcBef>
              <a:buFontTx/>
              <a:buNone/>
            </a:pPr>
            <a:r>
              <a:rPr lang="it-IT" altLang="it-IT" sz="1200"/>
              <a:t>Project finance,gestioni immobiliari, crediti export crediti</a:t>
            </a:r>
          </a:p>
          <a:p>
            <a:pPr eaLnBrk="1" hangingPunct="1">
              <a:spcBef>
                <a:spcPct val="0"/>
              </a:spcBef>
              <a:buFontTx/>
              <a:buNone/>
            </a:pPr>
            <a:r>
              <a:rPr lang="it-IT" altLang="it-IT" sz="1200"/>
              <a:t>a attività commerciali,factoring,leasing,prestiti,fidj,camb.li</a:t>
            </a:r>
            <a:endParaRPr lang="en-US" altLang="it-IT" sz="1200"/>
          </a:p>
        </p:txBody>
      </p:sp>
      <p:sp>
        <p:nvSpPr>
          <p:cNvPr id="17432" name="Text Box 164"/>
          <p:cNvSpPr txBox="1">
            <a:spLocks noChangeArrowheads="1"/>
          </p:cNvSpPr>
          <p:nvPr/>
        </p:nvSpPr>
        <p:spPr bwMode="auto">
          <a:xfrm>
            <a:off x="1527175" y="5222875"/>
            <a:ext cx="3105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it-IT" altLang="it-IT" sz="2000"/>
              <a:t>………………… </a:t>
            </a:r>
            <a:r>
              <a:rPr lang="it-IT" altLang="it-IT" sz="1400"/>
              <a:t>(v. allegato 6)</a:t>
            </a:r>
            <a:endParaRPr lang="en-US" altLang="it-IT" sz="2000"/>
          </a:p>
        </p:txBody>
      </p:sp>
    </p:spTree>
    <p:extLst>
      <p:ext uri="{BB962C8B-B14F-4D97-AF65-F5344CB8AC3E}">
        <p14:creationId xmlns:p14="http://schemas.microsoft.com/office/powerpoint/2010/main" val="196415575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Segnaposto numero diapositiva 5"/>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fld id="{83F1F885-66DD-43FF-A8AB-85B20E468EC9}" type="slidenum">
              <a:rPr lang="en-US" altLang="it-IT" sz="1400" smtClean="0"/>
              <a:pPr eaLnBrk="1" hangingPunct="1">
                <a:spcBef>
                  <a:spcPct val="0"/>
                </a:spcBef>
                <a:buFontTx/>
                <a:buNone/>
              </a:pPr>
              <a:t>19</a:t>
            </a:fld>
            <a:endParaRPr lang="en-US" altLang="it-IT" sz="1400" smtClean="0"/>
          </a:p>
        </p:txBody>
      </p:sp>
      <p:grpSp>
        <p:nvGrpSpPr>
          <p:cNvPr id="18435" name="Group 2"/>
          <p:cNvGrpSpPr>
            <a:grpSpLocks/>
          </p:cNvGrpSpPr>
          <p:nvPr/>
        </p:nvGrpSpPr>
        <p:grpSpPr bwMode="auto">
          <a:xfrm>
            <a:off x="250825" y="333375"/>
            <a:ext cx="8697913" cy="6270625"/>
            <a:chOff x="385" y="190"/>
            <a:chExt cx="5479" cy="3950"/>
          </a:xfrm>
        </p:grpSpPr>
        <p:sp>
          <p:nvSpPr>
            <p:cNvPr id="18440" name="AutoShape 3"/>
            <p:cNvSpPr>
              <a:spLocks noChangeArrowheads="1"/>
            </p:cNvSpPr>
            <p:nvPr/>
          </p:nvSpPr>
          <p:spPr bwMode="auto">
            <a:xfrm flipV="1">
              <a:off x="385" y="4083"/>
              <a:ext cx="5479" cy="57"/>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8441" name="AutoShape 4"/>
            <p:cNvSpPr>
              <a:spLocks noChangeArrowheads="1"/>
            </p:cNvSpPr>
            <p:nvPr/>
          </p:nvSpPr>
          <p:spPr bwMode="auto">
            <a:xfrm flipV="1">
              <a:off x="583" y="3675"/>
              <a:ext cx="5128" cy="256"/>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8442" name="Freeform 5"/>
            <p:cNvSpPr>
              <a:spLocks/>
            </p:cNvSpPr>
            <p:nvPr/>
          </p:nvSpPr>
          <p:spPr bwMode="auto">
            <a:xfrm>
              <a:off x="2873" y="1593"/>
              <a:ext cx="535" cy="1911"/>
            </a:xfrm>
            <a:custGeom>
              <a:avLst/>
              <a:gdLst>
                <a:gd name="T0" fmla="*/ 0 w 271"/>
                <a:gd name="T1" fmla="*/ 1646 h 2059"/>
                <a:gd name="T2" fmla="*/ 2077 w 271"/>
                <a:gd name="T3" fmla="*/ 1646 h 2059"/>
                <a:gd name="T4" fmla="*/ 2077 w 271"/>
                <a:gd name="T5" fmla="*/ 0 h 2059"/>
                <a:gd name="T6" fmla="*/ 0 w 271"/>
                <a:gd name="T7" fmla="*/ 0 h 2059"/>
                <a:gd name="T8" fmla="*/ 0 w 271"/>
                <a:gd name="T9" fmla="*/ 1646 h 2059"/>
                <a:gd name="T10" fmla="*/ 0 w 271"/>
                <a:gd name="T11" fmla="*/ 1646 h 2059"/>
                <a:gd name="T12" fmla="*/ 0 60000 65536"/>
                <a:gd name="T13" fmla="*/ 0 60000 65536"/>
                <a:gd name="T14" fmla="*/ 0 60000 65536"/>
                <a:gd name="T15" fmla="*/ 0 60000 65536"/>
                <a:gd name="T16" fmla="*/ 0 60000 65536"/>
                <a:gd name="T17" fmla="*/ 0 60000 65536"/>
                <a:gd name="T18" fmla="*/ 0 w 271"/>
                <a:gd name="T19" fmla="*/ 0 h 2059"/>
                <a:gd name="T20" fmla="*/ 271 w 271"/>
                <a:gd name="T21" fmla="*/ 2059 h 2059"/>
              </a:gdLst>
              <a:ahLst/>
              <a:cxnLst>
                <a:cxn ang="T12">
                  <a:pos x="T0" y="T1"/>
                </a:cxn>
                <a:cxn ang="T13">
                  <a:pos x="T2" y="T3"/>
                </a:cxn>
                <a:cxn ang="T14">
                  <a:pos x="T4" y="T5"/>
                </a:cxn>
                <a:cxn ang="T15">
                  <a:pos x="T6" y="T7"/>
                </a:cxn>
                <a:cxn ang="T16">
                  <a:pos x="T8" y="T9"/>
                </a:cxn>
                <a:cxn ang="T17">
                  <a:pos x="T10" y="T11"/>
                </a:cxn>
              </a:cxnLst>
              <a:rect l="T18" t="T19" r="T20" b="T21"/>
              <a:pathLst>
                <a:path w="271" h="2059">
                  <a:moveTo>
                    <a:pt x="0" y="2058"/>
                  </a:moveTo>
                  <a:lnTo>
                    <a:pt x="270" y="2058"/>
                  </a:lnTo>
                  <a:lnTo>
                    <a:pt x="270" y="0"/>
                  </a:lnTo>
                  <a:lnTo>
                    <a:pt x="0" y="0"/>
                  </a:lnTo>
                  <a:lnTo>
                    <a:pt x="0" y="2058"/>
                  </a:lnTo>
                </a:path>
              </a:pathLst>
            </a:custGeom>
            <a:solidFill>
              <a:srgbClr val="F8F8F8"/>
            </a:solidFill>
            <a:ln w="9048">
              <a:solidFill>
                <a:srgbClr val="C0C0C0"/>
              </a:solidFill>
              <a:round/>
              <a:headEnd/>
              <a:tailEnd/>
            </a:ln>
          </p:spPr>
          <p:txBody>
            <a:bodyPr/>
            <a:lstStyle/>
            <a:p>
              <a:endParaRPr lang="it-IT"/>
            </a:p>
          </p:txBody>
        </p:sp>
        <p:grpSp>
          <p:nvGrpSpPr>
            <p:cNvPr id="18443" name="Group 6"/>
            <p:cNvGrpSpPr>
              <a:grpSpLocks/>
            </p:cNvGrpSpPr>
            <p:nvPr/>
          </p:nvGrpSpPr>
          <p:grpSpPr bwMode="auto">
            <a:xfrm>
              <a:off x="2782" y="3474"/>
              <a:ext cx="703" cy="203"/>
              <a:chOff x="3110" y="3961"/>
              <a:chExt cx="356" cy="218"/>
            </a:xfrm>
          </p:grpSpPr>
          <p:sp>
            <p:nvSpPr>
              <p:cNvPr id="18570" name="Freeform 7"/>
              <p:cNvSpPr>
                <a:spLocks/>
              </p:cNvSpPr>
              <p:nvPr/>
            </p:nvSpPr>
            <p:spPr bwMode="auto">
              <a:xfrm>
                <a:off x="3137" y="3961"/>
                <a:ext cx="300" cy="106"/>
              </a:xfrm>
              <a:custGeom>
                <a:avLst/>
                <a:gdLst>
                  <a:gd name="T0" fmla="*/ 285 w 300"/>
                  <a:gd name="T1" fmla="*/ 2 h 106"/>
                  <a:gd name="T2" fmla="*/ 290 w 300"/>
                  <a:gd name="T3" fmla="*/ 5 h 106"/>
                  <a:gd name="T4" fmla="*/ 295 w 300"/>
                  <a:gd name="T5" fmla="*/ 9 h 106"/>
                  <a:gd name="T6" fmla="*/ 295 w 300"/>
                  <a:gd name="T7" fmla="*/ 16 h 106"/>
                  <a:gd name="T8" fmla="*/ 297 w 300"/>
                  <a:gd name="T9" fmla="*/ 23 h 106"/>
                  <a:gd name="T10" fmla="*/ 298 w 300"/>
                  <a:gd name="T11" fmla="*/ 30 h 106"/>
                  <a:gd name="T12" fmla="*/ 297 w 300"/>
                  <a:gd name="T13" fmla="*/ 39 h 106"/>
                  <a:gd name="T14" fmla="*/ 293 w 300"/>
                  <a:gd name="T15" fmla="*/ 46 h 106"/>
                  <a:gd name="T16" fmla="*/ 290 w 300"/>
                  <a:gd name="T17" fmla="*/ 52 h 106"/>
                  <a:gd name="T18" fmla="*/ 285 w 300"/>
                  <a:gd name="T19" fmla="*/ 53 h 106"/>
                  <a:gd name="T20" fmla="*/ 281 w 300"/>
                  <a:gd name="T21" fmla="*/ 52 h 106"/>
                  <a:gd name="T22" fmla="*/ 283 w 300"/>
                  <a:gd name="T23" fmla="*/ 53 h 106"/>
                  <a:gd name="T24" fmla="*/ 287 w 300"/>
                  <a:gd name="T25" fmla="*/ 56 h 106"/>
                  <a:gd name="T26" fmla="*/ 293 w 300"/>
                  <a:gd name="T27" fmla="*/ 59 h 106"/>
                  <a:gd name="T28" fmla="*/ 294 w 300"/>
                  <a:gd name="T29" fmla="*/ 66 h 106"/>
                  <a:gd name="T30" fmla="*/ 296 w 300"/>
                  <a:gd name="T31" fmla="*/ 74 h 106"/>
                  <a:gd name="T32" fmla="*/ 296 w 300"/>
                  <a:gd name="T33" fmla="*/ 82 h 106"/>
                  <a:gd name="T34" fmla="*/ 295 w 300"/>
                  <a:gd name="T35" fmla="*/ 90 h 106"/>
                  <a:gd name="T36" fmla="*/ 291 w 300"/>
                  <a:gd name="T37" fmla="*/ 96 h 106"/>
                  <a:gd name="T38" fmla="*/ 288 w 300"/>
                  <a:gd name="T39" fmla="*/ 101 h 106"/>
                  <a:gd name="T40" fmla="*/ 284 w 300"/>
                  <a:gd name="T41" fmla="*/ 104 h 106"/>
                  <a:gd name="T42" fmla="*/ 281 w 300"/>
                  <a:gd name="T43" fmla="*/ 103 h 106"/>
                  <a:gd name="T44" fmla="*/ 17 w 300"/>
                  <a:gd name="T45" fmla="*/ 103 h 106"/>
                  <a:gd name="T46" fmla="*/ 12 w 300"/>
                  <a:gd name="T47" fmla="*/ 105 h 106"/>
                  <a:gd name="T48" fmla="*/ 7 w 300"/>
                  <a:gd name="T49" fmla="*/ 101 h 106"/>
                  <a:gd name="T50" fmla="*/ 3 w 300"/>
                  <a:gd name="T51" fmla="*/ 96 h 106"/>
                  <a:gd name="T52" fmla="*/ 1 w 300"/>
                  <a:gd name="T53" fmla="*/ 90 h 106"/>
                  <a:gd name="T54" fmla="*/ 0 w 300"/>
                  <a:gd name="T55" fmla="*/ 82 h 106"/>
                  <a:gd name="T56" fmla="*/ 0 w 300"/>
                  <a:gd name="T57" fmla="*/ 74 h 106"/>
                  <a:gd name="T58" fmla="*/ 1 w 300"/>
                  <a:gd name="T59" fmla="*/ 66 h 106"/>
                  <a:gd name="T60" fmla="*/ 5 w 300"/>
                  <a:gd name="T61" fmla="*/ 59 h 106"/>
                  <a:gd name="T62" fmla="*/ 9 w 300"/>
                  <a:gd name="T63" fmla="*/ 56 h 106"/>
                  <a:gd name="T64" fmla="*/ 14 w 300"/>
                  <a:gd name="T65" fmla="*/ 53 h 106"/>
                  <a:gd name="T66" fmla="*/ 17 w 300"/>
                  <a:gd name="T67" fmla="*/ 53 h 106"/>
                  <a:gd name="T68" fmla="*/ 12 w 300"/>
                  <a:gd name="T69" fmla="*/ 54 h 106"/>
                  <a:gd name="T70" fmla="*/ 8 w 300"/>
                  <a:gd name="T71" fmla="*/ 52 h 106"/>
                  <a:gd name="T72" fmla="*/ 4 w 300"/>
                  <a:gd name="T73" fmla="*/ 46 h 106"/>
                  <a:gd name="T74" fmla="*/ 2 w 300"/>
                  <a:gd name="T75" fmla="*/ 39 h 106"/>
                  <a:gd name="T76" fmla="*/ 1 w 300"/>
                  <a:gd name="T77" fmla="*/ 31 h 106"/>
                  <a:gd name="T78" fmla="*/ 1 w 300"/>
                  <a:gd name="T79" fmla="*/ 22 h 106"/>
                  <a:gd name="T80" fmla="*/ 3 w 300"/>
                  <a:gd name="T81" fmla="*/ 15 h 106"/>
                  <a:gd name="T82" fmla="*/ 8 w 300"/>
                  <a:gd name="T83" fmla="*/ 7 h 106"/>
                  <a:gd name="T84" fmla="*/ 13 w 300"/>
                  <a:gd name="T85" fmla="*/ 4 h 106"/>
                  <a:gd name="T86" fmla="*/ 18 w 300"/>
                  <a:gd name="T87" fmla="*/ 1 h 106"/>
                  <a:gd name="T88" fmla="*/ 24 w 300"/>
                  <a:gd name="T89" fmla="*/ 0 h 106"/>
                  <a:gd name="T90" fmla="*/ 61 w 300"/>
                  <a:gd name="T91" fmla="*/ 0 h 106"/>
                  <a:gd name="T92" fmla="*/ 125 w 300"/>
                  <a:gd name="T93" fmla="*/ 0 h 106"/>
                  <a:gd name="T94" fmla="*/ 197 w 300"/>
                  <a:gd name="T95" fmla="*/ 0 h 106"/>
                  <a:gd name="T96" fmla="*/ 256 w 300"/>
                  <a:gd name="T97" fmla="*/ 0 h 106"/>
                  <a:gd name="T98" fmla="*/ 283 w 300"/>
                  <a:gd name="T99" fmla="*/ 0 h 10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00"/>
                  <a:gd name="T151" fmla="*/ 0 h 106"/>
                  <a:gd name="T152" fmla="*/ 300 w 300"/>
                  <a:gd name="T153" fmla="*/ 106 h 10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00" h="106">
                    <a:moveTo>
                      <a:pt x="281" y="1"/>
                    </a:moveTo>
                    <a:lnTo>
                      <a:pt x="283" y="2"/>
                    </a:lnTo>
                    <a:lnTo>
                      <a:pt x="285" y="2"/>
                    </a:lnTo>
                    <a:lnTo>
                      <a:pt x="287" y="4"/>
                    </a:lnTo>
                    <a:lnTo>
                      <a:pt x="290" y="4"/>
                    </a:lnTo>
                    <a:lnTo>
                      <a:pt x="290" y="5"/>
                    </a:lnTo>
                    <a:lnTo>
                      <a:pt x="292" y="6"/>
                    </a:lnTo>
                    <a:lnTo>
                      <a:pt x="293" y="8"/>
                    </a:lnTo>
                    <a:lnTo>
                      <a:pt x="295" y="9"/>
                    </a:lnTo>
                    <a:lnTo>
                      <a:pt x="295" y="12"/>
                    </a:lnTo>
                    <a:lnTo>
                      <a:pt x="295" y="14"/>
                    </a:lnTo>
                    <a:lnTo>
                      <a:pt x="295" y="16"/>
                    </a:lnTo>
                    <a:lnTo>
                      <a:pt x="297" y="18"/>
                    </a:lnTo>
                    <a:lnTo>
                      <a:pt x="297" y="21"/>
                    </a:lnTo>
                    <a:lnTo>
                      <a:pt x="297" y="23"/>
                    </a:lnTo>
                    <a:lnTo>
                      <a:pt x="297" y="25"/>
                    </a:lnTo>
                    <a:lnTo>
                      <a:pt x="299" y="26"/>
                    </a:lnTo>
                    <a:lnTo>
                      <a:pt x="298" y="30"/>
                    </a:lnTo>
                    <a:lnTo>
                      <a:pt x="298" y="34"/>
                    </a:lnTo>
                    <a:lnTo>
                      <a:pt x="297" y="37"/>
                    </a:lnTo>
                    <a:lnTo>
                      <a:pt x="297" y="39"/>
                    </a:lnTo>
                    <a:lnTo>
                      <a:pt x="295" y="43"/>
                    </a:lnTo>
                    <a:lnTo>
                      <a:pt x="295" y="44"/>
                    </a:lnTo>
                    <a:lnTo>
                      <a:pt x="293" y="46"/>
                    </a:lnTo>
                    <a:lnTo>
                      <a:pt x="293" y="48"/>
                    </a:lnTo>
                    <a:lnTo>
                      <a:pt x="291" y="50"/>
                    </a:lnTo>
                    <a:lnTo>
                      <a:pt x="290" y="52"/>
                    </a:lnTo>
                    <a:lnTo>
                      <a:pt x="288" y="53"/>
                    </a:lnTo>
                    <a:lnTo>
                      <a:pt x="287" y="53"/>
                    </a:lnTo>
                    <a:lnTo>
                      <a:pt x="285" y="53"/>
                    </a:lnTo>
                    <a:lnTo>
                      <a:pt x="283" y="53"/>
                    </a:lnTo>
                    <a:lnTo>
                      <a:pt x="281" y="53"/>
                    </a:lnTo>
                    <a:lnTo>
                      <a:pt x="281" y="52"/>
                    </a:lnTo>
                    <a:lnTo>
                      <a:pt x="281" y="53"/>
                    </a:lnTo>
                    <a:lnTo>
                      <a:pt x="283" y="53"/>
                    </a:lnTo>
                    <a:lnTo>
                      <a:pt x="285" y="54"/>
                    </a:lnTo>
                    <a:lnTo>
                      <a:pt x="287" y="54"/>
                    </a:lnTo>
                    <a:lnTo>
                      <a:pt x="287" y="56"/>
                    </a:lnTo>
                    <a:lnTo>
                      <a:pt x="289" y="57"/>
                    </a:lnTo>
                    <a:lnTo>
                      <a:pt x="291" y="59"/>
                    </a:lnTo>
                    <a:lnTo>
                      <a:pt x="293" y="59"/>
                    </a:lnTo>
                    <a:lnTo>
                      <a:pt x="293" y="62"/>
                    </a:lnTo>
                    <a:lnTo>
                      <a:pt x="294" y="64"/>
                    </a:lnTo>
                    <a:lnTo>
                      <a:pt x="294" y="66"/>
                    </a:lnTo>
                    <a:lnTo>
                      <a:pt x="295" y="68"/>
                    </a:lnTo>
                    <a:lnTo>
                      <a:pt x="295" y="72"/>
                    </a:lnTo>
                    <a:lnTo>
                      <a:pt x="296" y="74"/>
                    </a:lnTo>
                    <a:lnTo>
                      <a:pt x="296" y="76"/>
                    </a:lnTo>
                    <a:lnTo>
                      <a:pt x="297" y="78"/>
                    </a:lnTo>
                    <a:lnTo>
                      <a:pt x="296" y="82"/>
                    </a:lnTo>
                    <a:lnTo>
                      <a:pt x="296" y="84"/>
                    </a:lnTo>
                    <a:lnTo>
                      <a:pt x="295" y="88"/>
                    </a:lnTo>
                    <a:lnTo>
                      <a:pt x="295" y="90"/>
                    </a:lnTo>
                    <a:lnTo>
                      <a:pt x="294" y="93"/>
                    </a:lnTo>
                    <a:lnTo>
                      <a:pt x="293" y="94"/>
                    </a:lnTo>
                    <a:lnTo>
                      <a:pt x="291" y="96"/>
                    </a:lnTo>
                    <a:lnTo>
                      <a:pt x="291" y="98"/>
                    </a:lnTo>
                    <a:lnTo>
                      <a:pt x="290" y="100"/>
                    </a:lnTo>
                    <a:lnTo>
                      <a:pt x="288" y="101"/>
                    </a:lnTo>
                    <a:lnTo>
                      <a:pt x="286" y="103"/>
                    </a:lnTo>
                    <a:lnTo>
                      <a:pt x="284" y="104"/>
                    </a:lnTo>
                    <a:lnTo>
                      <a:pt x="282" y="104"/>
                    </a:lnTo>
                    <a:lnTo>
                      <a:pt x="281" y="104"/>
                    </a:lnTo>
                    <a:lnTo>
                      <a:pt x="281" y="103"/>
                    </a:lnTo>
                    <a:lnTo>
                      <a:pt x="280" y="103"/>
                    </a:lnTo>
                    <a:lnTo>
                      <a:pt x="17" y="103"/>
                    </a:lnTo>
                    <a:lnTo>
                      <a:pt x="16" y="105"/>
                    </a:lnTo>
                    <a:lnTo>
                      <a:pt x="14" y="105"/>
                    </a:lnTo>
                    <a:lnTo>
                      <a:pt x="12" y="105"/>
                    </a:lnTo>
                    <a:lnTo>
                      <a:pt x="11" y="103"/>
                    </a:lnTo>
                    <a:lnTo>
                      <a:pt x="9" y="103"/>
                    </a:lnTo>
                    <a:lnTo>
                      <a:pt x="7" y="101"/>
                    </a:lnTo>
                    <a:lnTo>
                      <a:pt x="5" y="100"/>
                    </a:lnTo>
                    <a:lnTo>
                      <a:pt x="5" y="98"/>
                    </a:lnTo>
                    <a:lnTo>
                      <a:pt x="3" y="96"/>
                    </a:lnTo>
                    <a:lnTo>
                      <a:pt x="3" y="94"/>
                    </a:lnTo>
                    <a:lnTo>
                      <a:pt x="1" y="93"/>
                    </a:lnTo>
                    <a:lnTo>
                      <a:pt x="1" y="90"/>
                    </a:lnTo>
                    <a:lnTo>
                      <a:pt x="0" y="88"/>
                    </a:lnTo>
                    <a:lnTo>
                      <a:pt x="0" y="84"/>
                    </a:lnTo>
                    <a:lnTo>
                      <a:pt x="0" y="82"/>
                    </a:lnTo>
                    <a:lnTo>
                      <a:pt x="0" y="78"/>
                    </a:lnTo>
                    <a:lnTo>
                      <a:pt x="0" y="76"/>
                    </a:lnTo>
                    <a:lnTo>
                      <a:pt x="0" y="74"/>
                    </a:lnTo>
                    <a:lnTo>
                      <a:pt x="0" y="72"/>
                    </a:lnTo>
                    <a:lnTo>
                      <a:pt x="1" y="68"/>
                    </a:lnTo>
                    <a:lnTo>
                      <a:pt x="1" y="66"/>
                    </a:lnTo>
                    <a:lnTo>
                      <a:pt x="3" y="64"/>
                    </a:lnTo>
                    <a:lnTo>
                      <a:pt x="3" y="62"/>
                    </a:lnTo>
                    <a:lnTo>
                      <a:pt x="5" y="59"/>
                    </a:lnTo>
                    <a:lnTo>
                      <a:pt x="6" y="59"/>
                    </a:lnTo>
                    <a:lnTo>
                      <a:pt x="8" y="57"/>
                    </a:lnTo>
                    <a:lnTo>
                      <a:pt x="9" y="56"/>
                    </a:lnTo>
                    <a:lnTo>
                      <a:pt x="11" y="54"/>
                    </a:lnTo>
                    <a:lnTo>
                      <a:pt x="13" y="54"/>
                    </a:lnTo>
                    <a:lnTo>
                      <a:pt x="14" y="53"/>
                    </a:lnTo>
                    <a:lnTo>
                      <a:pt x="16" y="53"/>
                    </a:lnTo>
                    <a:lnTo>
                      <a:pt x="18" y="53"/>
                    </a:lnTo>
                    <a:lnTo>
                      <a:pt x="17" y="53"/>
                    </a:lnTo>
                    <a:lnTo>
                      <a:pt x="16" y="54"/>
                    </a:lnTo>
                    <a:lnTo>
                      <a:pt x="14" y="54"/>
                    </a:lnTo>
                    <a:lnTo>
                      <a:pt x="12" y="54"/>
                    </a:lnTo>
                    <a:lnTo>
                      <a:pt x="11" y="53"/>
                    </a:lnTo>
                    <a:lnTo>
                      <a:pt x="9" y="53"/>
                    </a:lnTo>
                    <a:lnTo>
                      <a:pt x="8" y="52"/>
                    </a:lnTo>
                    <a:lnTo>
                      <a:pt x="6" y="50"/>
                    </a:lnTo>
                    <a:lnTo>
                      <a:pt x="6" y="48"/>
                    </a:lnTo>
                    <a:lnTo>
                      <a:pt x="4" y="46"/>
                    </a:lnTo>
                    <a:lnTo>
                      <a:pt x="4" y="44"/>
                    </a:lnTo>
                    <a:lnTo>
                      <a:pt x="2" y="43"/>
                    </a:lnTo>
                    <a:lnTo>
                      <a:pt x="2" y="39"/>
                    </a:lnTo>
                    <a:lnTo>
                      <a:pt x="1" y="37"/>
                    </a:lnTo>
                    <a:lnTo>
                      <a:pt x="1" y="34"/>
                    </a:lnTo>
                    <a:lnTo>
                      <a:pt x="1" y="31"/>
                    </a:lnTo>
                    <a:lnTo>
                      <a:pt x="1" y="28"/>
                    </a:lnTo>
                    <a:lnTo>
                      <a:pt x="1" y="26"/>
                    </a:lnTo>
                    <a:lnTo>
                      <a:pt x="1" y="22"/>
                    </a:lnTo>
                    <a:lnTo>
                      <a:pt x="1" y="21"/>
                    </a:lnTo>
                    <a:lnTo>
                      <a:pt x="3" y="17"/>
                    </a:lnTo>
                    <a:lnTo>
                      <a:pt x="3" y="15"/>
                    </a:lnTo>
                    <a:lnTo>
                      <a:pt x="5" y="12"/>
                    </a:lnTo>
                    <a:lnTo>
                      <a:pt x="6" y="10"/>
                    </a:lnTo>
                    <a:lnTo>
                      <a:pt x="8" y="7"/>
                    </a:lnTo>
                    <a:lnTo>
                      <a:pt x="9" y="6"/>
                    </a:lnTo>
                    <a:lnTo>
                      <a:pt x="11" y="5"/>
                    </a:lnTo>
                    <a:lnTo>
                      <a:pt x="13" y="4"/>
                    </a:lnTo>
                    <a:lnTo>
                      <a:pt x="14" y="2"/>
                    </a:lnTo>
                    <a:lnTo>
                      <a:pt x="16" y="2"/>
                    </a:lnTo>
                    <a:lnTo>
                      <a:pt x="18" y="1"/>
                    </a:lnTo>
                    <a:lnTo>
                      <a:pt x="20" y="1"/>
                    </a:lnTo>
                    <a:lnTo>
                      <a:pt x="22" y="0"/>
                    </a:lnTo>
                    <a:lnTo>
                      <a:pt x="24" y="0"/>
                    </a:lnTo>
                    <a:lnTo>
                      <a:pt x="32" y="0"/>
                    </a:lnTo>
                    <a:lnTo>
                      <a:pt x="44" y="0"/>
                    </a:lnTo>
                    <a:lnTo>
                      <a:pt x="61" y="0"/>
                    </a:lnTo>
                    <a:lnTo>
                      <a:pt x="80" y="0"/>
                    </a:lnTo>
                    <a:lnTo>
                      <a:pt x="102" y="0"/>
                    </a:lnTo>
                    <a:lnTo>
                      <a:pt x="125" y="0"/>
                    </a:lnTo>
                    <a:lnTo>
                      <a:pt x="150" y="0"/>
                    </a:lnTo>
                    <a:lnTo>
                      <a:pt x="173" y="0"/>
                    </a:lnTo>
                    <a:lnTo>
                      <a:pt x="197" y="0"/>
                    </a:lnTo>
                    <a:lnTo>
                      <a:pt x="219" y="0"/>
                    </a:lnTo>
                    <a:lnTo>
                      <a:pt x="240" y="0"/>
                    </a:lnTo>
                    <a:lnTo>
                      <a:pt x="256" y="0"/>
                    </a:lnTo>
                    <a:lnTo>
                      <a:pt x="270" y="0"/>
                    </a:lnTo>
                    <a:lnTo>
                      <a:pt x="279" y="0"/>
                    </a:lnTo>
                    <a:lnTo>
                      <a:pt x="283" y="0"/>
                    </a:lnTo>
                    <a:lnTo>
                      <a:pt x="281" y="1"/>
                    </a:lnTo>
                  </a:path>
                </a:pathLst>
              </a:custGeom>
              <a:solidFill>
                <a:srgbClr val="F8F8F8"/>
              </a:solidFill>
              <a:ln w="18732">
                <a:solidFill>
                  <a:srgbClr val="C0C0C0"/>
                </a:solidFill>
                <a:round/>
                <a:headEnd/>
                <a:tailEnd/>
              </a:ln>
            </p:spPr>
            <p:txBody>
              <a:bodyPr/>
              <a:lstStyle/>
              <a:p>
                <a:endParaRPr lang="it-IT"/>
              </a:p>
            </p:txBody>
          </p:sp>
          <p:sp>
            <p:nvSpPr>
              <p:cNvPr id="18571" name="Freeform 8"/>
              <p:cNvSpPr>
                <a:spLocks/>
              </p:cNvSpPr>
              <p:nvPr/>
            </p:nvSpPr>
            <p:spPr bwMode="auto">
              <a:xfrm>
                <a:off x="3209" y="3964"/>
                <a:ext cx="230" cy="51"/>
              </a:xfrm>
              <a:custGeom>
                <a:avLst/>
                <a:gdLst>
                  <a:gd name="T0" fmla="*/ 217 w 230"/>
                  <a:gd name="T1" fmla="*/ 5 h 51"/>
                  <a:gd name="T2" fmla="*/ 213 w 230"/>
                  <a:gd name="T3" fmla="*/ 13 h 51"/>
                  <a:gd name="T4" fmla="*/ 209 w 230"/>
                  <a:gd name="T5" fmla="*/ 21 h 51"/>
                  <a:gd name="T6" fmla="*/ 204 w 230"/>
                  <a:gd name="T7" fmla="*/ 28 h 51"/>
                  <a:gd name="T8" fmla="*/ 194 w 230"/>
                  <a:gd name="T9" fmla="*/ 34 h 51"/>
                  <a:gd name="T10" fmla="*/ 181 w 230"/>
                  <a:gd name="T11" fmla="*/ 39 h 51"/>
                  <a:gd name="T12" fmla="*/ 161 w 230"/>
                  <a:gd name="T13" fmla="*/ 42 h 51"/>
                  <a:gd name="T14" fmla="*/ 135 w 230"/>
                  <a:gd name="T15" fmla="*/ 42 h 51"/>
                  <a:gd name="T16" fmla="*/ 111 w 230"/>
                  <a:gd name="T17" fmla="*/ 42 h 51"/>
                  <a:gd name="T18" fmla="*/ 95 w 230"/>
                  <a:gd name="T19" fmla="*/ 43 h 51"/>
                  <a:gd name="T20" fmla="*/ 77 w 230"/>
                  <a:gd name="T21" fmla="*/ 45 h 51"/>
                  <a:gd name="T22" fmla="*/ 59 w 230"/>
                  <a:gd name="T23" fmla="*/ 45 h 51"/>
                  <a:gd name="T24" fmla="*/ 41 w 230"/>
                  <a:gd name="T25" fmla="*/ 47 h 51"/>
                  <a:gd name="T26" fmla="*/ 25 w 230"/>
                  <a:gd name="T27" fmla="*/ 48 h 51"/>
                  <a:gd name="T28" fmla="*/ 11 w 230"/>
                  <a:gd name="T29" fmla="*/ 50 h 51"/>
                  <a:gd name="T30" fmla="*/ 2 w 230"/>
                  <a:gd name="T31" fmla="*/ 50 h 51"/>
                  <a:gd name="T32" fmla="*/ 0 w 230"/>
                  <a:gd name="T33" fmla="*/ 50 h 51"/>
                  <a:gd name="T34" fmla="*/ 6 w 230"/>
                  <a:gd name="T35" fmla="*/ 50 h 51"/>
                  <a:gd name="T36" fmla="*/ 19 w 230"/>
                  <a:gd name="T37" fmla="*/ 50 h 51"/>
                  <a:gd name="T38" fmla="*/ 34 w 230"/>
                  <a:gd name="T39" fmla="*/ 50 h 51"/>
                  <a:gd name="T40" fmla="*/ 50 w 230"/>
                  <a:gd name="T41" fmla="*/ 50 h 51"/>
                  <a:gd name="T42" fmla="*/ 67 w 230"/>
                  <a:gd name="T43" fmla="*/ 50 h 51"/>
                  <a:gd name="T44" fmla="*/ 81 w 230"/>
                  <a:gd name="T45" fmla="*/ 50 h 51"/>
                  <a:gd name="T46" fmla="*/ 91 w 230"/>
                  <a:gd name="T47" fmla="*/ 50 h 51"/>
                  <a:gd name="T48" fmla="*/ 95 w 230"/>
                  <a:gd name="T49" fmla="*/ 50 h 51"/>
                  <a:gd name="T50" fmla="*/ 103 w 230"/>
                  <a:gd name="T51" fmla="*/ 50 h 51"/>
                  <a:gd name="T52" fmla="*/ 119 w 230"/>
                  <a:gd name="T53" fmla="*/ 50 h 51"/>
                  <a:gd name="T54" fmla="*/ 139 w 230"/>
                  <a:gd name="T55" fmla="*/ 50 h 51"/>
                  <a:gd name="T56" fmla="*/ 158 w 230"/>
                  <a:gd name="T57" fmla="*/ 50 h 51"/>
                  <a:gd name="T58" fmla="*/ 178 w 230"/>
                  <a:gd name="T59" fmla="*/ 50 h 51"/>
                  <a:gd name="T60" fmla="*/ 193 w 230"/>
                  <a:gd name="T61" fmla="*/ 50 h 51"/>
                  <a:gd name="T62" fmla="*/ 202 w 230"/>
                  <a:gd name="T63" fmla="*/ 50 h 51"/>
                  <a:gd name="T64" fmla="*/ 210 w 230"/>
                  <a:gd name="T65" fmla="*/ 50 h 51"/>
                  <a:gd name="T66" fmla="*/ 219 w 230"/>
                  <a:gd name="T67" fmla="*/ 48 h 51"/>
                  <a:gd name="T68" fmla="*/ 225 w 230"/>
                  <a:gd name="T69" fmla="*/ 41 h 51"/>
                  <a:gd name="T70" fmla="*/ 228 w 230"/>
                  <a:gd name="T71" fmla="*/ 33 h 51"/>
                  <a:gd name="T72" fmla="*/ 228 w 230"/>
                  <a:gd name="T73" fmla="*/ 23 h 51"/>
                  <a:gd name="T74" fmla="*/ 225 w 230"/>
                  <a:gd name="T75" fmla="*/ 14 h 51"/>
                  <a:gd name="T76" fmla="*/ 223 w 230"/>
                  <a:gd name="T77" fmla="*/ 6 h 51"/>
                  <a:gd name="T78" fmla="*/ 219 w 230"/>
                  <a:gd name="T79" fmla="*/ 2 h 51"/>
                  <a:gd name="T80" fmla="*/ 218 w 230"/>
                  <a:gd name="T81" fmla="*/ 0 h 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51"/>
                  <a:gd name="T125" fmla="*/ 230 w 230"/>
                  <a:gd name="T126" fmla="*/ 51 h 5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51">
                    <a:moveTo>
                      <a:pt x="218" y="0"/>
                    </a:moveTo>
                    <a:lnTo>
                      <a:pt x="217" y="5"/>
                    </a:lnTo>
                    <a:lnTo>
                      <a:pt x="215" y="9"/>
                    </a:lnTo>
                    <a:lnTo>
                      <a:pt x="213" y="13"/>
                    </a:lnTo>
                    <a:lnTo>
                      <a:pt x="212" y="17"/>
                    </a:lnTo>
                    <a:lnTo>
                      <a:pt x="209" y="21"/>
                    </a:lnTo>
                    <a:lnTo>
                      <a:pt x="207" y="24"/>
                    </a:lnTo>
                    <a:lnTo>
                      <a:pt x="204" y="28"/>
                    </a:lnTo>
                    <a:lnTo>
                      <a:pt x="201" y="31"/>
                    </a:lnTo>
                    <a:lnTo>
                      <a:pt x="194" y="34"/>
                    </a:lnTo>
                    <a:lnTo>
                      <a:pt x="188" y="37"/>
                    </a:lnTo>
                    <a:lnTo>
                      <a:pt x="181" y="39"/>
                    </a:lnTo>
                    <a:lnTo>
                      <a:pt x="172" y="40"/>
                    </a:lnTo>
                    <a:lnTo>
                      <a:pt x="161" y="42"/>
                    </a:lnTo>
                    <a:lnTo>
                      <a:pt x="149" y="42"/>
                    </a:lnTo>
                    <a:lnTo>
                      <a:pt x="135" y="42"/>
                    </a:lnTo>
                    <a:lnTo>
                      <a:pt x="119" y="41"/>
                    </a:lnTo>
                    <a:lnTo>
                      <a:pt x="111" y="42"/>
                    </a:lnTo>
                    <a:lnTo>
                      <a:pt x="103" y="42"/>
                    </a:lnTo>
                    <a:lnTo>
                      <a:pt x="95" y="43"/>
                    </a:lnTo>
                    <a:lnTo>
                      <a:pt x="86" y="43"/>
                    </a:lnTo>
                    <a:lnTo>
                      <a:pt x="77" y="45"/>
                    </a:lnTo>
                    <a:lnTo>
                      <a:pt x="68" y="45"/>
                    </a:lnTo>
                    <a:lnTo>
                      <a:pt x="59" y="45"/>
                    </a:lnTo>
                    <a:lnTo>
                      <a:pt x="50" y="45"/>
                    </a:lnTo>
                    <a:lnTo>
                      <a:pt x="41" y="47"/>
                    </a:lnTo>
                    <a:lnTo>
                      <a:pt x="32" y="47"/>
                    </a:lnTo>
                    <a:lnTo>
                      <a:pt x="25" y="48"/>
                    </a:lnTo>
                    <a:lnTo>
                      <a:pt x="18" y="48"/>
                    </a:lnTo>
                    <a:lnTo>
                      <a:pt x="11" y="50"/>
                    </a:lnTo>
                    <a:lnTo>
                      <a:pt x="6" y="50"/>
                    </a:lnTo>
                    <a:lnTo>
                      <a:pt x="2" y="50"/>
                    </a:lnTo>
                    <a:lnTo>
                      <a:pt x="0" y="50"/>
                    </a:lnTo>
                    <a:lnTo>
                      <a:pt x="3" y="50"/>
                    </a:lnTo>
                    <a:lnTo>
                      <a:pt x="6" y="50"/>
                    </a:lnTo>
                    <a:lnTo>
                      <a:pt x="12" y="50"/>
                    </a:lnTo>
                    <a:lnTo>
                      <a:pt x="19" y="50"/>
                    </a:lnTo>
                    <a:lnTo>
                      <a:pt x="26" y="50"/>
                    </a:lnTo>
                    <a:lnTo>
                      <a:pt x="34" y="50"/>
                    </a:lnTo>
                    <a:lnTo>
                      <a:pt x="43" y="50"/>
                    </a:lnTo>
                    <a:lnTo>
                      <a:pt x="50" y="50"/>
                    </a:lnTo>
                    <a:lnTo>
                      <a:pt x="59" y="50"/>
                    </a:lnTo>
                    <a:lnTo>
                      <a:pt x="67" y="50"/>
                    </a:lnTo>
                    <a:lnTo>
                      <a:pt x="75" y="50"/>
                    </a:lnTo>
                    <a:lnTo>
                      <a:pt x="81" y="50"/>
                    </a:lnTo>
                    <a:lnTo>
                      <a:pt x="87" y="50"/>
                    </a:lnTo>
                    <a:lnTo>
                      <a:pt x="91" y="50"/>
                    </a:lnTo>
                    <a:lnTo>
                      <a:pt x="95" y="50"/>
                    </a:lnTo>
                    <a:lnTo>
                      <a:pt x="99" y="50"/>
                    </a:lnTo>
                    <a:lnTo>
                      <a:pt x="103" y="50"/>
                    </a:lnTo>
                    <a:lnTo>
                      <a:pt x="111" y="50"/>
                    </a:lnTo>
                    <a:lnTo>
                      <a:pt x="119" y="50"/>
                    </a:lnTo>
                    <a:lnTo>
                      <a:pt x="129" y="50"/>
                    </a:lnTo>
                    <a:lnTo>
                      <a:pt x="139" y="50"/>
                    </a:lnTo>
                    <a:lnTo>
                      <a:pt x="149" y="50"/>
                    </a:lnTo>
                    <a:lnTo>
                      <a:pt x="158" y="50"/>
                    </a:lnTo>
                    <a:lnTo>
                      <a:pt x="169" y="50"/>
                    </a:lnTo>
                    <a:lnTo>
                      <a:pt x="178" y="50"/>
                    </a:lnTo>
                    <a:lnTo>
                      <a:pt x="187" y="50"/>
                    </a:lnTo>
                    <a:lnTo>
                      <a:pt x="193" y="50"/>
                    </a:lnTo>
                    <a:lnTo>
                      <a:pt x="199" y="50"/>
                    </a:lnTo>
                    <a:lnTo>
                      <a:pt x="202" y="50"/>
                    </a:lnTo>
                    <a:lnTo>
                      <a:pt x="204" y="50"/>
                    </a:lnTo>
                    <a:lnTo>
                      <a:pt x="210" y="50"/>
                    </a:lnTo>
                    <a:lnTo>
                      <a:pt x="215" y="50"/>
                    </a:lnTo>
                    <a:lnTo>
                      <a:pt x="219" y="48"/>
                    </a:lnTo>
                    <a:lnTo>
                      <a:pt x="223" y="44"/>
                    </a:lnTo>
                    <a:lnTo>
                      <a:pt x="225" y="41"/>
                    </a:lnTo>
                    <a:lnTo>
                      <a:pt x="227" y="37"/>
                    </a:lnTo>
                    <a:lnTo>
                      <a:pt x="228" y="33"/>
                    </a:lnTo>
                    <a:lnTo>
                      <a:pt x="229" y="27"/>
                    </a:lnTo>
                    <a:lnTo>
                      <a:pt x="228" y="23"/>
                    </a:lnTo>
                    <a:lnTo>
                      <a:pt x="227" y="18"/>
                    </a:lnTo>
                    <a:lnTo>
                      <a:pt x="225" y="14"/>
                    </a:lnTo>
                    <a:lnTo>
                      <a:pt x="225" y="9"/>
                    </a:lnTo>
                    <a:lnTo>
                      <a:pt x="223" y="6"/>
                    </a:lnTo>
                    <a:lnTo>
                      <a:pt x="221" y="3"/>
                    </a:lnTo>
                    <a:lnTo>
                      <a:pt x="219" y="2"/>
                    </a:lnTo>
                    <a:lnTo>
                      <a:pt x="218" y="0"/>
                    </a:lnTo>
                  </a:path>
                </a:pathLst>
              </a:custGeom>
              <a:solidFill>
                <a:srgbClr val="F8F8F8"/>
              </a:solidFill>
              <a:ln w="9525">
                <a:solidFill>
                  <a:srgbClr val="C0C0C0"/>
                </a:solidFill>
                <a:round/>
                <a:headEnd/>
                <a:tailEnd/>
              </a:ln>
            </p:spPr>
            <p:txBody>
              <a:bodyPr/>
              <a:lstStyle/>
              <a:p>
                <a:endParaRPr lang="it-IT"/>
              </a:p>
            </p:txBody>
          </p:sp>
          <p:sp>
            <p:nvSpPr>
              <p:cNvPr id="18572" name="Freeform 9"/>
              <p:cNvSpPr>
                <a:spLocks/>
              </p:cNvSpPr>
              <p:nvPr/>
            </p:nvSpPr>
            <p:spPr bwMode="auto">
              <a:xfrm>
                <a:off x="3110" y="4077"/>
                <a:ext cx="354" cy="102"/>
              </a:xfrm>
              <a:custGeom>
                <a:avLst/>
                <a:gdLst>
                  <a:gd name="T0" fmla="*/ 0 w 354"/>
                  <a:gd name="T1" fmla="*/ 0 h 102"/>
                  <a:gd name="T2" fmla="*/ 0 w 354"/>
                  <a:gd name="T3" fmla="*/ 101 h 102"/>
                  <a:gd name="T4" fmla="*/ 353 w 354"/>
                  <a:gd name="T5" fmla="*/ 101 h 102"/>
                  <a:gd name="T6" fmla="*/ 353 w 354"/>
                  <a:gd name="T7" fmla="*/ 0 h 102"/>
                  <a:gd name="T8" fmla="*/ 0 w 354"/>
                  <a:gd name="T9" fmla="*/ 0 h 102"/>
                  <a:gd name="T10" fmla="*/ 0 w 354"/>
                  <a:gd name="T11" fmla="*/ 0 h 102"/>
                  <a:gd name="T12" fmla="*/ 0 60000 65536"/>
                  <a:gd name="T13" fmla="*/ 0 60000 65536"/>
                  <a:gd name="T14" fmla="*/ 0 60000 65536"/>
                  <a:gd name="T15" fmla="*/ 0 60000 65536"/>
                  <a:gd name="T16" fmla="*/ 0 60000 65536"/>
                  <a:gd name="T17" fmla="*/ 0 60000 65536"/>
                  <a:gd name="T18" fmla="*/ 0 w 354"/>
                  <a:gd name="T19" fmla="*/ 0 h 102"/>
                  <a:gd name="T20" fmla="*/ 354 w 354"/>
                  <a:gd name="T21" fmla="*/ 102 h 102"/>
                </a:gdLst>
                <a:ahLst/>
                <a:cxnLst>
                  <a:cxn ang="T12">
                    <a:pos x="T0" y="T1"/>
                  </a:cxn>
                  <a:cxn ang="T13">
                    <a:pos x="T2" y="T3"/>
                  </a:cxn>
                  <a:cxn ang="T14">
                    <a:pos x="T4" y="T5"/>
                  </a:cxn>
                  <a:cxn ang="T15">
                    <a:pos x="T6" y="T7"/>
                  </a:cxn>
                  <a:cxn ang="T16">
                    <a:pos x="T8" y="T9"/>
                  </a:cxn>
                  <a:cxn ang="T17">
                    <a:pos x="T10" y="T11"/>
                  </a:cxn>
                </a:cxnLst>
                <a:rect l="T18" t="T19" r="T20" b="T21"/>
                <a:pathLst>
                  <a:path w="354" h="102">
                    <a:moveTo>
                      <a:pt x="0" y="0"/>
                    </a:moveTo>
                    <a:lnTo>
                      <a:pt x="0" y="101"/>
                    </a:lnTo>
                    <a:lnTo>
                      <a:pt x="353" y="101"/>
                    </a:lnTo>
                    <a:lnTo>
                      <a:pt x="353" y="0"/>
                    </a:lnTo>
                    <a:lnTo>
                      <a:pt x="0" y="0"/>
                    </a:lnTo>
                  </a:path>
                </a:pathLst>
              </a:custGeom>
              <a:solidFill>
                <a:srgbClr val="F8F8F8"/>
              </a:solidFill>
              <a:ln w="18732">
                <a:solidFill>
                  <a:srgbClr val="C0C0C0"/>
                </a:solidFill>
                <a:round/>
                <a:headEnd/>
                <a:tailEnd/>
              </a:ln>
            </p:spPr>
            <p:txBody>
              <a:bodyPr/>
              <a:lstStyle/>
              <a:p>
                <a:endParaRPr lang="it-IT"/>
              </a:p>
            </p:txBody>
          </p:sp>
          <p:sp>
            <p:nvSpPr>
              <p:cNvPr id="18573" name="Freeform 10"/>
              <p:cNvSpPr>
                <a:spLocks/>
              </p:cNvSpPr>
              <p:nvPr/>
            </p:nvSpPr>
            <p:spPr bwMode="auto">
              <a:xfrm>
                <a:off x="3115" y="4079"/>
                <a:ext cx="351" cy="100"/>
              </a:xfrm>
              <a:custGeom>
                <a:avLst/>
                <a:gdLst>
                  <a:gd name="T0" fmla="*/ 348 w 351"/>
                  <a:gd name="T1" fmla="*/ 4 h 100"/>
                  <a:gd name="T2" fmla="*/ 348 w 351"/>
                  <a:gd name="T3" fmla="*/ 18 h 100"/>
                  <a:gd name="T4" fmla="*/ 349 w 351"/>
                  <a:gd name="T5" fmla="*/ 39 h 100"/>
                  <a:gd name="T6" fmla="*/ 349 w 351"/>
                  <a:gd name="T7" fmla="*/ 65 h 100"/>
                  <a:gd name="T8" fmla="*/ 349 w 351"/>
                  <a:gd name="T9" fmla="*/ 87 h 100"/>
                  <a:gd name="T10" fmla="*/ 346 w 351"/>
                  <a:gd name="T11" fmla="*/ 99 h 100"/>
                  <a:gd name="T12" fmla="*/ 295 w 351"/>
                  <a:gd name="T13" fmla="*/ 99 h 100"/>
                  <a:gd name="T14" fmla="*/ 207 w 351"/>
                  <a:gd name="T15" fmla="*/ 99 h 100"/>
                  <a:gd name="T16" fmla="*/ 110 w 351"/>
                  <a:gd name="T17" fmla="*/ 99 h 100"/>
                  <a:gd name="T18" fmla="*/ 31 w 351"/>
                  <a:gd name="T19" fmla="*/ 99 h 100"/>
                  <a:gd name="T20" fmla="*/ 0 w 351"/>
                  <a:gd name="T21" fmla="*/ 99 h 100"/>
                  <a:gd name="T22" fmla="*/ 5 w 351"/>
                  <a:gd name="T23" fmla="*/ 99 h 100"/>
                  <a:gd name="T24" fmla="*/ 15 w 351"/>
                  <a:gd name="T25" fmla="*/ 96 h 100"/>
                  <a:gd name="T26" fmla="*/ 23 w 351"/>
                  <a:gd name="T27" fmla="*/ 95 h 100"/>
                  <a:gd name="T28" fmla="*/ 34 w 351"/>
                  <a:gd name="T29" fmla="*/ 93 h 100"/>
                  <a:gd name="T30" fmla="*/ 40 w 351"/>
                  <a:gd name="T31" fmla="*/ 92 h 100"/>
                  <a:gd name="T32" fmla="*/ 49 w 351"/>
                  <a:gd name="T33" fmla="*/ 90 h 100"/>
                  <a:gd name="T34" fmla="*/ 63 w 351"/>
                  <a:gd name="T35" fmla="*/ 89 h 100"/>
                  <a:gd name="T36" fmla="*/ 84 w 351"/>
                  <a:gd name="T37" fmla="*/ 87 h 100"/>
                  <a:gd name="T38" fmla="*/ 102 w 351"/>
                  <a:gd name="T39" fmla="*/ 87 h 100"/>
                  <a:gd name="T40" fmla="*/ 118 w 351"/>
                  <a:gd name="T41" fmla="*/ 85 h 100"/>
                  <a:gd name="T42" fmla="*/ 126 w 351"/>
                  <a:gd name="T43" fmla="*/ 83 h 100"/>
                  <a:gd name="T44" fmla="*/ 139 w 351"/>
                  <a:gd name="T45" fmla="*/ 82 h 100"/>
                  <a:gd name="T46" fmla="*/ 155 w 351"/>
                  <a:gd name="T47" fmla="*/ 81 h 100"/>
                  <a:gd name="T48" fmla="*/ 173 w 351"/>
                  <a:gd name="T49" fmla="*/ 80 h 100"/>
                  <a:gd name="T50" fmla="*/ 189 w 351"/>
                  <a:gd name="T51" fmla="*/ 78 h 100"/>
                  <a:gd name="T52" fmla="*/ 200 w 351"/>
                  <a:gd name="T53" fmla="*/ 75 h 100"/>
                  <a:gd name="T54" fmla="*/ 207 w 351"/>
                  <a:gd name="T55" fmla="*/ 75 h 100"/>
                  <a:gd name="T56" fmla="*/ 220 w 351"/>
                  <a:gd name="T57" fmla="*/ 74 h 100"/>
                  <a:gd name="T58" fmla="*/ 233 w 351"/>
                  <a:gd name="T59" fmla="*/ 73 h 100"/>
                  <a:gd name="T60" fmla="*/ 248 w 351"/>
                  <a:gd name="T61" fmla="*/ 71 h 100"/>
                  <a:gd name="T62" fmla="*/ 257 w 351"/>
                  <a:gd name="T63" fmla="*/ 71 h 100"/>
                  <a:gd name="T64" fmla="*/ 271 w 351"/>
                  <a:gd name="T65" fmla="*/ 66 h 100"/>
                  <a:gd name="T66" fmla="*/ 285 w 351"/>
                  <a:gd name="T67" fmla="*/ 61 h 100"/>
                  <a:gd name="T68" fmla="*/ 297 w 351"/>
                  <a:gd name="T69" fmla="*/ 55 h 100"/>
                  <a:gd name="T70" fmla="*/ 303 w 351"/>
                  <a:gd name="T71" fmla="*/ 50 h 100"/>
                  <a:gd name="T72" fmla="*/ 309 w 351"/>
                  <a:gd name="T73" fmla="*/ 46 h 100"/>
                  <a:gd name="T74" fmla="*/ 312 w 351"/>
                  <a:gd name="T75" fmla="*/ 44 h 100"/>
                  <a:gd name="T76" fmla="*/ 314 w 351"/>
                  <a:gd name="T77" fmla="*/ 38 h 100"/>
                  <a:gd name="T78" fmla="*/ 318 w 351"/>
                  <a:gd name="T79" fmla="*/ 29 h 100"/>
                  <a:gd name="T80" fmla="*/ 323 w 351"/>
                  <a:gd name="T81" fmla="*/ 20 h 100"/>
                  <a:gd name="T82" fmla="*/ 328 w 351"/>
                  <a:gd name="T83" fmla="*/ 10 h 100"/>
                  <a:gd name="T84" fmla="*/ 334 w 351"/>
                  <a:gd name="T85" fmla="*/ 0 h 100"/>
                  <a:gd name="T86" fmla="*/ 334 w 351"/>
                  <a:gd name="T87" fmla="*/ 0 h 100"/>
                  <a:gd name="T88" fmla="*/ 338 w 351"/>
                  <a:gd name="T89" fmla="*/ 0 h 100"/>
                  <a:gd name="T90" fmla="*/ 341 w 351"/>
                  <a:gd name="T91" fmla="*/ 0 h 100"/>
                  <a:gd name="T92" fmla="*/ 346 w 351"/>
                  <a:gd name="T93" fmla="*/ 0 h 100"/>
                  <a:gd name="T94" fmla="*/ 347 w 351"/>
                  <a:gd name="T95" fmla="*/ 0 h 1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1"/>
                  <a:gd name="T145" fmla="*/ 0 h 100"/>
                  <a:gd name="T146" fmla="*/ 351 w 351"/>
                  <a:gd name="T147" fmla="*/ 100 h 1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1" h="100">
                    <a:moveTo>
                      <a:pt x="348" y="0"/>
                    </a:moveTo>
                    <a:lnTo>
                      <a:pt x="348" y="1"/>
                    </a:lnTo>
                    <a:lnTo>
                      <a:pt x="348" y="4"/>
                    </a:lnTo>
                    <a:lnTo>
                      <a:pt x="348" y="8"/>
                    </a:lnTo>
                    <a:lnTo>
                      <a:pt x="348" y="12"/>
                    </a:lnTo>
                    <a:lnTo>
                      <a:pt x="348" y="18"/>
                    </a:lnTo>
                    <a:lnTo>
                      <a:pt x="348" y="25"/>
                    </a:lnTo>
                    <a:lnTo>
                      <a:pt x="348" y="32"/>
                    </a:lnTo>
                    <a:lnTo>
                      <a:pt x="349" y="39"/>
                    </a:lnTo>
                    <a:lnTo>
                      <a:pt x="349" y="48"/>
                    </a:lnTo>
                    <a:lnTo>
                      <a:pt x="349" y="56"/>
                    </a:lnTo>
                    <a:lnTo>
                      <a:pt x="349" y="65"/>
                    </a:lnTo>
                    <a:lnTo>
                      <a:pt x="349" y="72"/>
                    </a:lnTo>
                    <a:lnTo>
                      <a:pt x="349" y="80"/>
                    </a:lnTo>
                    <a:lnTo>
                      <a:pt x="349" y="87"/>
                    </a:lnTo>
                    <a:lnTo>
                      <a:pt x="349" y="94"/>
                    </a:lnTo>
                    <a:lnTo>
                      <a:pt x="350" y="99"/>
                    </a:lnTo>
                    <a:lnTo>
                      <a:pt x="346" y="99"/>
                    </a:lnTo>
                    <a:lnTo>
                      <a:pt x="335" y="99"/>
                    </a:lnTo>
                    <a:lnTo>
                      <a:pt x="317" y="99"/>
                    </a:lnTo>
                    <a:lnTo>
                      <a:pt x="295" y="99"/>
                    </a:lnTo>
                    <a:lnTo>
                      <a:pt x="268" y="99"/>
                    </a:lnTo>
                    <a:lnTo>
                      <a:pt x="239" y="99"/>
                    </a:lnTo>
                    <a:lnTo>
                      <a:pt x="207" y="99"/>
                    </a:lnTo>
                    <a:lnTo>
                      <a:pt x="175" y="99"/>
                    </a:lnTo>
                    <a:lnTo>
                      <a:pt x="142" y="99"/>
                    </a:lnTo>
                    <a:lnTo>
                      <a:pt x="110" y="99"/>
                    </a:lnTo>
                    <a:lnTo>
                      <a:pt x="80" y="99"/>
                    </a:lnTo>
                    <a:lnTo>
                      <a:pt x="54" y="99"/>
                    </a:lnTo>
                    <a:lnTo>
                      <a:pt x="31" y="99"/>
                    </a:lnTo>
                    <a:lnTo>
                      <a:pt x="15" y="99"/>
                    </a:lnTo>
                    <a:lnTo>
                      <a:pt x="4" y="99"/>
                    </a:lnTo>
                    <a:lnTo>
                      <a:pt x="0" y="99"/>
                    </a:lnTo>
                    <a:lnTo>
                      <a:pt x="1" y="99"/>
                    </a:lnTo>
                    <a:lnTo>
                      <a:pt x="3" y="99"/>
                    </a:lnTo>
                    <a:lnTo>
                      <a:pt x="5" y="99"/>
                    </a:lnTo>
                    <a:lnTo>
                      <a:pt x="9" y="97"/>
                    </a:lnTo>
                    <a:lnTo>
                      <a:pt x="11" y="97"/>
                    </a:lnTo>
                    <a:lnTo>
                      <a:pt x="15" y="96"/>
                    </a:lnTo>
                    <a:lnTo>
                      <a:pt x="18" y="96"/>
                    </a:lnTo>
                    <a:lnTo>
                      <a:pt x="22" y="95"/>
                    </a:lnTo>
                    <a:lnTo>
                      <a:pt x="23" y="95"/>
                    </a:lnTo>
                    <a:lnTo>
                      <a:pt x="27" y="95"/>
                    </a:lnTo>
                    <a:lnTo>
                      <a:pt x="30" y="95"/>
                    </a:lnTo>
                    <a:lnTo>
                      <a:pt x="34" y="93"/>
                    </a:lnTo>
                    <a:lnTo>
                      <a:pt x="35" y="93"/>
                    </a:lnTo>
                    <a:lnTo>
                      <a:pt x="38" y="92"/>
                    </a:lnTo>
                    <a:lnTo>
                      <a:pt x="40" y="92"/>
                    </a:lnTo>
                    <a:lnTo>
                      <a:pt x="43" y="90"/>
                    </a:lnTo>
                    <a:lnTo>
                      <a:pt x="45" y="90"/>
                    </a:lnTo>
                    <a:lnTo>
                      <a:pt x="49" y="90"/>
                    </a:lnTo>
                    <a:lnTo>
                      <a:pt x="53" y="90"/>
                    </a:lnTo>
                    <a:lnTo>
                      <a:pt x="58" y="89"/>
                    </a:lnTo>
                    <a:lnTo>
                      <a:pt x="63" y="89"/>
                    </a:lnTo>
                    <a:lnTo>
                      <a:pt x="70" y="89"/>
                    </a:lnTo>
                    <a:lnTo>
                      <a:pt x="76" y="89"/>
                    </a:lnTo>
                    <a:lnTo>
                      <a:pt x="84" y="87"/>
                    </a:lnTo>
                    <a:lnTo>
                      <a:pt x="89" y="87"/>
                    </a:lnTo>
                    <a:lnTo>
                      <a:pt x="96" y="87"/>
                    </a:lnTo>
                    <a:lnTo>
                      <a:pt x="102" y="87"/>
                    </a:lnTo>
                    <a:lnTo>
                      <a:pt x="108" y="85"/>
                    </a:lnTo>
                    <a:lnTo>
                      <a:pt x="113" y="85"/>
                    </a:lnTo>
                    <a:lnTo>
                      <a:pt x="118" y="85"/>
                    </a:lnTo>
                    <a:lnTo>
                      <a:pt x="121" y="85"/>
                    </a:lnTo>
                    <a:lnTo>
                      <a:pt x="124" y="83"/>
                    </a:lnTo>
                    <a:lnTo>
                      <a:pt x="126" y="83"/>
                    </a:lnTo>
                    <a:lnTo>
                      <a:pt x="130" y="83"/>
                    </a:lnTo>
                    <a:lnTo>
                      <a:pt x="134" y="83"/>
                    </a:lnTo>
                    <a:lnTo>
                      <a:pt x="139" y="82"/>
                    </a:lnTo>
                    <a:lnTo>
                      <a:pt x="143" y="82"/>
                    </a:lnTo>
                    <a:lnTo>
                      <a:pt x="150" y="81"/>
                    </a:lnTo>
                    <a:lnTo>
                      <a:pt x="155" y="81"/>
                    </a:lnTo>
                    <a:lnTo>
                      <a:pt x="162" y="80"/>
                    </a:lnTo>
                    <a:lnTo>
                      <a:pt x="167" y="80"/>
                    </a:lnTo>
                    <a:lnTo>
                      <a:pt x="173" y="80"/>
                    </a:lnTo>
                    <a:lnTo>
                      <a:pt x="178" y="80"/>
                    </a:lnTo>
                    <a:lnTo>
                      <a:pt x="185" y="78"/>
                    </a:lnTo>
                    <a:lnTo>
                      <a:pt x="189" y="78"/>
                    </a:lnTo>
                    <a:lnTo>
                      <a:pt x="193" y="77"/>
                    </a:lnTo>
                    <a:lnTo>
                      <a:pt x="196" y="77"/>
                    </a:lnTo>
                    <a:lnTo>
                      <a:pt x="200" y="75"/>
                    </a:lnTo>
                    <a:lnTo>
                      <a:pt x="201" y="75"/>
                    </a:lnTo>
                    <a:lnTo>
                      <a:pt x="204" y="75"/>
                    </a:lnTo>
                    <a:lnTo>
                      <a:pt x="207" y="75"/>
                    </a:lnTo>
                    <a:lnTo>
                      <a:pt x="211" y="74"/>
                    </a:lnTo>
                    <a:lnTo>
                      <a:pt x="215" y="74"/>
                    </a:lnTo>
                    <a:lnTo>
                      <a:pt x="220" y="74"/>
                    </a:lnTo>
                    <a:lnTo>
                      <a:pt x="224" y="74"/>
                    </a:lnTo>
                    <a:lnTo>
                      <a:pt x="229" y="73"/>
                    </a:lnTo>
                    <a:lnTo>
                      <a:pt x="233" y="73"/>
                    </a:lnTo>
                    <a:lnTo>
                      <a:pt x="239" y="73"/>
                    </a:lnTo>
                    <a:lnTo>
                      <a:pt x="243" y="73"/>
                    </a:lnTo>
                    <a:lnTo>
                      <a:pt x="248" y="71"/>
                    </a:lnTo>
                    <a:lnTo>
                      <a:pt x="251" y="71"/>
                    </a:lnTo>
                    <a:lnTo>
                      <a:pt x="255" y="71"/>
                    </a:lnTo>
                    <a:lnTo>
                      <a:pt x="257" y="71"/>
                    </a:lnTo>
                    <a:lnTo>
                      <a:pt x="260" y="69"/>
                    </a:lnTo>
                    <a:lnTo>
                      <a:pt x="265" y="68"/>
                    </a:lnTo>
                    <a:lnTo>
                      <a:pt x="271" y="66"/>
                    </a:lnTo>
                    <a:lnTo>
                      <a:pt x="276" y="64"/>
                    </a:lnTo>
                    <a:lnTo>
                      <a:pt x="281" y="62"/>
                    </a:lnTo>
                    <a:lnTo>
                      <a:pt x="285" y="61"/>
                    </a:lnTo>
                    <a:lnTo>
                      <a:pt x="290" y="59"/>
                    </a:lnTo>
                    <a:lnTo>
                      <a:pt x="293" y="57"/>
                    </a:lnTo>
                    <a:lnTo>
                      <a:pt x="297" y="55"/>
                    </a:lnTo>
                    <a:lnTo>
                      <a:pt x="298" y="54"/>
                    </a:lnTo>
                    <a:lnTo>
                      <a:pt x="301" y="52"/>
                    </a:lnTo>
                    <a:lnTo>
                      <a:pt x="303" y="50"/>
                    </a:lnTo>
                    <a:lnTo>
                      <a:pt x="306" y="48"/>
                    </a:lnTo>
                    <a:lnTo>
                      <a:pt x="307" y="48"/>
                    </a:lnTo>
                    <a:lnTo>
                      <a:pt x="309" y="46"/>
                    </a:lnTo>
                    <a:lnTo>
                      <a:pt x="311" y="45"/>
                    </a:lnTo>
                    <a:lnTo>
                      <a:pt x="312" y="44"/>
                    </a:lnTo>
                    <a:lnTo>
                      <a:pt x="312" y="42"/>
                    </a:lnTo>
                    <a:lnTo>
                      <a:pt x="312" y="41"/>
                    </a:lnTo>
                    <a:lnTo>
                      <a:pt x="314" y="38"/>
                    </a:lnTo>
                    <a:lnTo>
                      <a:pt x="315" y="36"/>
                    </a:lnTo>
                    <a:lnTo>
                      <a:pt x="316" y="33"/>
                    </a:lnTo>
                    <a:lnTo>
                      <a:pt x="318" y="29"/>
                    </a:lnTo>
                    <a:lnTo>
                      <a:pt x="320" y="26"/>
                    </a:lnTo>
                    <a:lnTo>
                      <a:pt x="321" y="23"/>
                    </a:lnTo>
                    <a:lnTo>
                      <a:pt x="323" y="20"/>
                    </a:lnTo>
                    <a:lnTo>
                      <a:pt x="325" y="16"/>
                    </a:lnTo>
                    <a:lnTo>
                      <a:pt x="327" y="12"/>
                    </a:lnTo>
                    <a:lnTo>
                      <a:pt x="328" y="10"/>
                    </a:lnTo>
                    <a:lnTo>
                      <a:pt x="330" y="7"/>
                    </a:lnTo>
                    <a:lnTo>
                      <a:pt x="332" y="4"/>
                    </a:lnTo>
                    <a:lnTo>
                      <a:pt x="334" y="0"/>
                    </a:lnTo>
                    <a:lnTo>
                      <a:pt x="336" y="0"/>
                    </a:lnTo>
                    <a:lnTo>
                      <a:pt x="338" y="0"/>
                    </a:lnTo>
                    <a:lnTo>
                      <a:pt x="339" y="0"/>
                    </a:lnTo>
                    <a:lnTo>
                      <a:pt x="341" y="0"/>
                    </a:lnTo>
                    <a:lnTo>
                      <a:pt x="343" y="0"/>
                    </a:lnTo>
                    <a:lnTo>
                      <a:pt x="344" y="0"/>
                    </a:lnTo>
                    <a:lnTo>
                      <a:pt x="346" y="0"/>
                    </a:lnTo>
                    <a:lnTo>
                      <a:pt x="347" y="0"/>
                    </a:lnTo>
                    <a:lnTo>
                      <a:pt x="348" y="0"/>
                    </a:lnTo>
                  </a:path>
                </a:pathLst>
              </a:custGeom>
              <a:solidFill>
                <a:srgbClr val="F8F8F8"/>
              </a:solidFill>
              <a:ln w="9525">
                <a:solidFill>
                  <a:srgbClr val="C0C0C0"/>
                </a:solidFill>
                <a:round/>
                <a:headEnd/>
                <a:tailEnd/>
              </a:ln>
            </p:spPr>
            <p:txBody>
              <a:bodyPr/>
              <a:lstStyle/>
              <a:p>
                <a:endParaRPr lang="it-IT"/>
              </a:p>
            </p:txBody>
          </p:sp>
          <p:sp>
            <p:nvSpPr>
              <p:cNvPr id="18574" name="Freeform 11"/>
              <p:cNvSpPr>
                <a:spLocks/>
              </p:cNvSpPr>
              <p:nvPr/>
            </p:nvSpPr>
            <p:spPr bwMode="auto">
              <a:xfrm>
                <a:off x="3160" y="4013"/>
                <a:ext cx="277" cy="55"/>
              </a:xfrm>
              <a:custGeom>
                <a:avLst/>
                <a:gdLst>
                  <a:gd name="T0" fmla="*/ 264 w 277"/>
                  <a:gd name="T1" fmla="*/ 2 h 55"/>
                  <a:gd name="T2" fmla="*/ 263 w 277"/>
                  <a:gd name="T3" fmla="*/ 2 h 55"/>
                  <a:gd name="T4" fmla="*/ 261 w 277"/>
                  <a:gd name="T5" fmla="*/ 2 h 55"/>
                  <a:gd name="T6" fmla="*/ 261 w 277"/>
                  <a:gd name="T7" fmla="*/ 2 h 55"/>
                  <a:gd name="T8" fmla="*/ 259 w 277"/>
                  <a:gd name="T9" fmla="*/ 1 h 55"/>
                  <a:gd name="T10" fmla="*/ 258 w 277"/>
                  <a:gd name="T11" fmla="*/ 1 h 55"/>
                  <a:gd name="T12" fmla="*/ 257 w 277"/>
                  <a:gd name="T13" fmla="*/ 1 h 55"/>
                  <a:gd name="T14" fmla="*/ 257 w 277"/>
                  <a:gd name="T15" fmla="*/ 1 h 55"/>
                  <a:gd name="T16" fmla="*/ 256 w 277"/>
                  <a:gd name="T17" fmla="*/ 4 h 55"/>
                  <a:gd name="T18" fmla="*/ 255 w 277"/>
                  <a:gd name="T19" fmla="*/ 10 h 55"/>
                  <a:gd name="T20" fmla="*/ 252 w 277"/>
                  <a:gd name="T21" fmla="*/ 16 h 55"/>
                  <a:gd name="T22" fmla="*/ 247 w 277"/>
                  <a:gd name="T23" fmla="*/ 23 h 55"/>
                  <a:gd name="T24" fmla="*/ 238 w 277"/>
                  <a:gd name="T25" fmla="*/ 29 h 55"/>
                  <a:gd name="T26" fmla="*/ 224 w 277"/>
                  <a:gd name="T27" fmla="*/ 34 h 55"/>
                  <a:gd name="T28" fmla="*/ 205 w 277"/>
                  <a:gd name="T29" fmla="*/ 38 h 55"/>
                  <a:gd name="T30" fmla="*/ 180 w 277"/>
                  <a:gd name="T31" fmla="*/ 40 h 55"/>
                  <a:gd name="T32" fmla="*/ 157 w 277"/>
                  <a:gd name="T33" fmla="*/ 42 h 55"/>
                  <a:gd name="T34" fmla="*/ 136 w 277"/>
                  <a:gd name="T35" fmla="*/ 42 h 55"/>
                  <a:gd name="T36" fmla="*/ 112 w 277"/>
                  <a:gd name="T37" fmla="*/ 44 h 55"/>
                  <a:gd name="T38" fmla="*/ 85 w 277"/>
                  <a:gd name="T39" fmla="*/ 45 h 55"/>
                  <a:gd name="T40" fmla="*/ 59 w 277"/>
                  <a:gd name="T41" fmla="*/ 47 h 55"/>
                  <a:gd name="T42" fmla="*/ 36 w 277"/>
                  <a:gd name="T43" fmla="*/ 49 h 55"/>
                  <a:gd name="T44" fmla="*/ 16 w 277"/>
                  <a:gd name="T45" fmla="*/ 51 h 55"/>
                  <a:gd name="T46" fmla="*/ 2 w 277"/>
                  <a:gd name="T47" fmla="*/ 51 h 55"/>
                  <a:gd name="T48" fmla="*/ 0 w 277"/>
                  <a:gd name="T49" fmla="*/ 52 h 55"/>
                  <a:gd name="T50" fmla="*/ 10 w 277"/>
                  <a:gd name="T51" fmla="*/ 52 h 55"/>
                  <a:gd name="T52" fmla="*/ 29 w 277"/>
                  <a:gd name="T53" fmla="*/ 52 h 55"/>
                  <a:gd name="T54" fmla="*/ 53 w 277"/>
                  <a:gd name="T55" fmla="*/ 52 h 55"/>
                  <a:gd name="T56" fmla="*/ 78 w 277"/>
                  <a:gd name="T57" fmla="*/ 52 h 55"/>
                  <a:gd name="T58" fmla="*/ 102 w 277"/>
                  <a:gd name="T59" fmla="*/ 52 h 55"/>
                  <a:gd name="T60" fmla="*/ 124 w 277"/>
                  <a:gd name="T61" fmla="*/ 52 h 55"/>
                  <a:gd name="T62" fmla="*/ 137 w 277"/>
                  <a:gd name="T63" fmla="*/ 52 h 55"/>
                  <a:gd name="T64" fmla="*/ 146 w 277"/>
                  <a:gd name="T65" fmla="*/ 52 h 55"/>
                  <a:gd name="T66" fmla="*/ 160 w 277"/>
                  <a:gd name="T67" fmla="*/ 52 h 55"/>
                  <a:gd name="T68" fmla="*/ 178 w 277"/>
                  <a:gd name="T69" fmla="*/ 52 h 55"/>
                  <a:gd name="T70" fmla="*/ 196 w 277"/>
                  <a:gd name="T71" fmla="*/ 52 h 55"/>
                  <a:gd name="T72" fmla="*/ 214 w 277"/>
                  <a:gd name="T73" fmla="*/ 53 h 55"/>
                  <a:gd name="T74" fmla="*/ 230 w 277"/>
                  <a:gd name="T75" fmla="*/ 53 h 55"/>
                  <a:gd name="T76" fmla="*/ 242 w 277"/>
                  <a:gd name="T77" fmla="*/ 53 h 55"/>
                  <a:gd name="T78" fmla="*/ 250 w 277"/>
                  <a:gd name="T79" fmla="*/ 53 h 55"/>
                  <a:gd name="T80" fmla="*/ 257 w 277"/>
                  <a:gd name="T81" fmla="*/ 54 h 55"/>
                  <a:gd name="T82" fmla="*/ 267 w 277"/>
                  <a:gd name="T83" fmla="*/ 50 h 55"/>
                  <a:gd name="T84" fmla="*/ 272 w 277"/>
                  <a:gd name="T85" fmla="*/ 43 h 55"/>
                  <a:gd name="T86" fmla="*/ 275 w 277"/>
                  <a:gd name="T87" fmla="*/ 33 h 55"/>
                  <a:gd name="T88" fmla="*/ 274 w 277"/>
                  <a:gd name="T89" fmla="*/ 24 h 55"/>
                  <a:gd name="T90" fmla="*/ 272 w 277"/>
                  <a:gd name="T91" fmla="*/ 14 h 55"/>
                  <a:gd name="T92" fmla="*/ 270 w 277"/>
                  <a:gd name="T93" fmla="*/ 7 h 55"/>
                  <a:gd name="T94" fmla="*/ 266 w 277"/>
                  <a:gd name="T95" fmla="*/ 3 h 55"/>
                  <a:gd name="T96" fmla="*/ 265 w 277"/>
                  <a:gd name="T97" fmla="*/ 2 h 5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7"/>
                  <a:gd name="T148" fmla="*/ 0 h 55"/>
                  <a:gd name="T149" fmla="*/ 277 w 277"/>
                  <a:gd name="T150" fmla="*/ 55 h 5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7" h="55">
                    <a:moveTo>
                      <a:pt x="265" y="2"/>
                    </a:moveTo>
                    <a:lnTo>
                      <a:pt x="264" y="2"/>
                    </a:lnTo>
                    <a:lnTo>
                      <a:pt x="263" y="2"/>
                    </a:lnTo>
                    <a:lnTo>
                      <a:pt x="261" y="2"/>
                    </a:lnTo>
                    <a:lnTo>
                      <a:pt x="261" y="1"/>
                    </a:lnTo>
                    <a:lnTo>
                      <a:pt x="259" y="1"/>
                    </a:lnTo>
                    <a:lnTo>
                      <a:pt x="258" y="1"/>
                    </a:lnTo>
                    <a:lnTo>
                      <a:pt x="257" y="1"/>
                    </a:lnTo>
                    <a:lnTo>
                      <a:pt x="258" y="0"/>
                    </a:lnTo>
                    <a:lnTo>
                      <a:pt x="256" y="4"/>
                    </a:lnTo>
                    <a:lnTo>
                      <a:pt x="256" y="7"/>
                    </a:lnTo>
                    <a:lnTo>
                      <a:pt x="255" y="10"/>
                    </a:lnTo>
                    <a:lnTo>
                      <a:pt x="254" y="13"/>
                    </a:lnTo>
                    <a:lnTo>
                      <a:pt x="252" y="16"/>
                    </a:lnTo>
                    <a:lnTo>
                      <a:pt x="250" y="20"/>
                    </a:lnTo>
                    <a:lnTo>
                      <a:pt x="247" y="23"/>
                    </a:lnTo>
                    <a:lnTo>
                      <a:pt x="243" y="25"/>
                    </a:lnTo>
                    <a:lnTo>
                      <a:pt x="238" y="29"/>
                    </a:lnTo>
                    <a:lnTo>
                      <a:pt x="232" y="31"/>
                    </a:lnTo>
                    <a:lnTo>
                      <a:pt x="224" y="34"/>
                    </a:lnTo>
                    <a:lnTo>
                      <a:pt x="216" y="36"/>
                    </a:lnTo>
                    <a:lnTo>
                      <a:pt x="205" y="38"/>
                    </a:lnTo>
                    <a:lnTo>
                      <a:pt x="194" y="39"/>
                    </a:lnTo>
                    <a:lnTo>
                      <a:pt x="180" y="40"/>
                    </a:lnTo>
                    <a:lnTo>
                      <a:pt x="165" y="40"/>
                    </a:lnTo>
                    <a:lnTo>
                      <a:pt x="157" y="42"/>
                    </a:lnTo>
                    <a:lnTo>
                      <a:pt x="148" y="42"/>
                    </a:lnTo>
                    <a:lnTo>
                      <a:pt x="136" y="42"/>
                    </a:lnTo>
                    <a:lnTo>
                      <a:pt x="125" y="42"/>
                    </a:lnTo>
                    <a:lnTo>
                      <a:pt x="112" y="44"/>
                    </a:lnTo>
                    <a:lnTo>
                      <a:pt x="99" y="44"/>
                    </a:lnTo>
                    <a:lnTo>
                      <a:pt x="85" y="45"/>
                    </a:lnTo>
                    <a:lnTo>
                      <a:pt x="73" y="45"/>
                    </a:lnTo>
                    <a:lnTo>
                      <a:pt x="59" y="47"/>
                    </a:lnTo>
                    <a:lnTo>
                      <a:pt x="47" y="47"/>
                    </a:lnTo>
                    <a:lnTo>
                      <a:pt x="36" y="49"/>
                    </a:lnTo>
                    <a:lnTo>
                      <a:pt x="25" y="49"/>
                    </a:lnTo>
                    <a:lnTo>
                      <a:pt x="16" y="51"/>
                    </a:lnTo>
                    <a:lnTo>
                      <a:pt x="8" y="51"/>
                    </a:lnTo>
                    <a:lnTo>
                      <a:pt x="2" y="51"/>
                    </a:lnTo>
                    <a:lnTo>
                      <a:pt x="0" y="51"/>
                    </a:lnTo>
                    <a:lnTo>
                      <a:pt x="0" y="52"/>
                    </a:lnTo>
                    <a:lnTo>
                      <a:pt x="4" y="52"/>
                    </a:lnTo>
                    <a:lnTo>
                      <a:pt x="10" y="52"/>
                    </a:lnTo>
                    <a:lnTo>
                      <a:pt x="20" y="52"/>
                    </a:lnTo>
                    <a:lnTo>
                      <a:pt x="29" y="52"/>
                    </a:lnTo>
                    <a:lnTo>
                      <a:pt x="40" y="52"/>
                    </a:lnTo>
                    <a:lnTo>
                      <a:pt x="53" y="52"/>
                    </a:lnTo>
                    <a:lnTo>
                      <a:pt x="66" y="52"/>
                    </a:lnTo>
                    <a:lnTo>
                      <a:pt x="78" y="52"/>
                    </a:lnTo>
                    <a:lnTo>
                      <a:pt x="91" y="52"/>
                    </a:lnTo>
                    <a:lnTo>
                      <a:pt x="102" y="52"/>
                    </a:lnTo>
                    <a:lnTo>
                      <a:pt x="114" y="52"/>
                    </a:lnTo>
                    <a:lnTo>
                      <a:pt x="124" y="52"/>
                    </a:lnTo>
                    <a:lnTo>
                      <a:pt x="131" y="52"/>
                    </a:lnTo>
                    <a:lnTo>
                      <a:pt x="137" y="52"/>
                    </a:lnTo>
                    <a:lnTo>
                      <a:pt x="141" y="51"/>
                    </a:lnTo>
                    <a:lnTo>
                      <a:pt x="146" y="52"/>
                    </a:lnTo>
                    <a:lnTo>
                      <a:pt x="153" y="52"/>
                    </a:lnTo>
                    <a:lnTo>
                      <a:pt x="160" y="52"/>
                    </a:lnTo>
                    <a:lnTo>
                      <a:pt x="169" y="52"/>
                    </a:lnTo>
                    <a:lnTo>
                      <a:pt x="178" y="52"/>
                    </a:lnTo>
                    <a:lnTo>
                      <a:pt x="187" y="52"/>
                    </a:lnTo>
                    <a:lnTo>
                      <a:pt x="196" y="52"/>
                    </a:lnTo>
                    <a:lnTo>
                      <a:pt x="206" y="52"/>
                    </a:lnTo>
                    <a:lnTo>
                      <a:pt x="214" y="53"/>
                    </a:lnTo>
                    <a:lnTo>
                      <a:pt x="223" y="53"/>
                    </a:lnTo>
                    <a:lnTo>
                      <a:pt x="230" y="53"/>
                    </a:lnTo>
                    <a:lnTo>
                      <a:pt x="237" y="53"/>
                    </a:lnTo>
                    <a:lnTo>
                      <a:pt x="242" y="53"/>
                    </a:lnTo>
                    <a:lnTo>
                      <a:pt x="247" y="53"/>
                    </a:lnTo>
                    <a:lnTo>
                      <a:pt x="250" y="53"/>
                    </a:lnTo>
                    <a:lnTo>
                      <a:pt x="251" y="53"/>
                    </a:lnTo>
                    <a:lnTo>
                      <a:pt x="257" y="54"/>
                    </a:lnTo>
                    <a:lnTo>
                      <a:pt x="263" y="53"/>
                    </a:lnTo>
                    <a:lnTo>
                      <a:pt x="267" y="50"/>
                    </a:lnTo>
                    <a:lnTo>
                      <a:pt x="271" y="46"/>
                    </a:lnTo>
                    <a:lnTo>
                      <a:pt x="272" y="43"/>
                    </a:lnTo>
                    <a:lnTo>
                      <a:pt x="274" y="38"/>
                    </a:lnTo>
                    <a:lnTo>
                      <a:pt x="275" y="33"/>
                    </a:lnTo>
                    <a:lnTo>
                      <a:pt x="276" y="27"/>
                    </a:lnTo>
                    <a:lnTo>
                      <a:pt x="274" y="24"/>
                    </a:lnTo>
                    <a:lnTo>
                      <a:pt x="274" y="19"/>
                    </a:lnTo>
                    <a:lnTo>
                      <a:pt x="272" y="14"/>
                    </a:lnTo>
                    <a:lnTo>
                      <a:pt x="271" y="9"/>
                    </a:lnTo>
                    <a:lnTo>
                      <a:pt x="270" y="7"/>
                    </a:lnTo>
                    <a:lnTo>
                      <a:pt x="268" y="4"/>
                    </a:lnTo>
                    <a:lnTo>
                      <a:pt x="266" y="3"/>
                    </a:lnTo>
                    <a:lnTo>
                      <a:pt x="265" y="2"/>
                    </a:lnTo>
                  </a:path>
                </a:pathLst>
              </a:custGeom>
              <a:solidFill>
                <a:srgbClr val="F8F8F8"/>
              </a:solidFill>
              <a:ln w="9525">
                <a:solidFill>
                  <a:srgbClr val="C0C0C0"/>
                </a:solidFill>
                <a:round/>
                <a:headEnd/>
                <a:tailEnd/>
              </a:ln>
            </p:spPr>
            <p:txBody>
              <a:bodyPr/>
              <a:lstStyle/>
              <a:p>
                <a:endParaRPr lang="it-IT"/>
              </a:p>
            </p:txBody>
          </p:sp>
          <p:sp>
            <p:nvSpPr>
              <p:cNvPr id="18575" name="Freeform 12"/>
              <p:cNvSpPr>
                <a:spLocks/>
              </p:cNvSpPr>
              <p:nvPr/>
            </p:nvSpPr>
            <p:spPr bwMode="auto">
              <a:xfrm>
                <a:off x="3110" y="4064"/>
                <a:ext cx="354" cy="14"/>
              </a:xfrm>
              <a:custGeom>
                <a:avLst/>
                <a:gdLst>
                  <a:gd name="T0" fmla="*/ 36 w 354"/>
                  <a:gd name="T1" fmla="*/ 0 h 14"/>
                  <a:gd name="T2" fmla="*/ 0 w 354"/>
                  <a:gd name="T3" fmla="*/ 13 h 14"/>
                  <a:gd name="T4" fmla="*/ 353 w 354"/>
                  <a:gd name="T5" fmla="*/ 13 h 14"/>
                  <a:gd name="T6" fmla="*/ 317 w 354"/>
                  <a:gd name="T7" fmla="*/ 0 h 14"/>
                  <a:gd name="T8" fmla="*/ 36 w 354"/>
                  <a:gd name="T9" fmla="*/ 0 h 14"/>
                  <a:gd name="T10" fmla="*/ 36 w 354"/>
                  <a:gd name="T11" fmla="*/ 0 h 14"/>
                  <a:gd name="T12" fmla="*/ 0 60000 65536"/>
                  <a:gd name="T13" fmla="*/ 0 60000 65536"/>
                  <a:gd name="T14" fmla="*/ 0 60000 65536"/>
                  <a:gd name="T15" fmla="*/ 0 60000 65536"/>
                  <a:gd name="T16" fmla="*/ 0 60000 65536"/>
                  <a:gd name="T17" fmla="*/ 0 60000 65536"/>
                  <a:gd name="T18" fmla="*/ 0 w 354"/>
                  <a:gd name="T19" fmla="*/ 0 h 14"/>
                  <a:gd name="T20" fmla="*/ 354 w 354"/>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354" h="14">
                    <a:moveTo>
                      <a:pt x="36" y="0"/>
                    </a:moveTo>
                    <a:lnTo>
                      <a:pt x="0" y="13"/>
                    </a:lnTo>
                    <a:lnTo>
                      <a:pt x="353" y="13"/>
                    </a:lnTo>
                    <a:lnTo>
                      <a:pt x="317" y="0"/>
                    </a:lnTo>
                    <a:lnTo>
                      <a:pt x="36" y="0"/>
                    </a:lnTo>
                  </a:path>
                </a:pathLst>
              </a:custGeom>
              <a:solidFill>
                <a:srgbClr val="F8F8F8"/>
              </a:solidFill>
              <a:ln w="9048">
                <a:solidFill>
                  <a:srgbClr val="C0C0C0"/>
                </a:solidFill>
                <a:round/>
                <a:headEnd/>
                <a:tailEnd/>
              </a:ln>
            </p:spPr>
            <p:txBody>
              <a:bodyPr/>
              <a:lstStyle/>
              <a:p>
                <a:endParaRPr lang="it-IT"/>
              </a:p>
            </p:txBody>
          </p:sp>
          <p:sp>
            <p:nvSpPr>
              <p:cNvPr id="18576" name="Line 13"/>
              <p:cNvSpPr>
                <a:spLocks noChangeShapeType="1"/>
              </p:cNvSpPr>
              <p:nvPr/>
            </p:nvSpPr>
            <p:spPr bwMode="auto">
              <a:xfrm flipH="1">
                <a:off x="3110" y="4178"/>
                <a:ext cx="353" cy="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18577" name="Freeform 14"/>
              <p:cNvSpPr>
                <a:spLocks/>
              </p:cNvSpPr>
              <p:nvPr/>
            </p:nvSpPr>
            <p:spPr bwMode="auto">
              <a:xfrm>
                <a:off x="3150" y="401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9048">
                <a:solidFill>
                  <a:srgbClr val="C0C0C0"/>
                </a:solidFill>
                <a:round/>
                <a:headEnd/>
                <a:tailEnd/>
              </a:ln>
            </p:spPr>
            <p:txBody>
              <a:bodyPr/>
              <a:lstStyle/>
              <a:p>
                <a:endParaRPr lang="it-IT"/>
              </a:p>
            </p:txBody>
          </p:sp>
          <p:sp>
            <p:nvSpPr>
              <p:cNvPr id="18578" name="Freeform 15"/>
              <p:cNvSpPr>
                <a:spLocks/>
              </p:cNvSpPr>
              <p:nvPr/>
            </p:nvSpPr>
            <p:spPr bwMode="auto">
              <a:xfrm>
                <a:off x="3150" y="406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18732">
                <a:solidFill>
                  <a:srgbClr val="C0C0C0"/>
                </a:solidFill>
                <a:round/>
                <a:headEnd/>
                <a:tailEnd/>
              </a:ln>
            </p:spPr>
            <p:txBody>
              <a:bodyPr/>
              <a:lstStyle/>
              <a:p>
                <a:endParaRPr lang="it-IT"/>
              </a:p>
            </p:txBody>
          </p:sp>
          <p:sp>
            <p:nvSpPr>
              <p:cNvPr id="18579" name="Line 16"/>
              <p:cNvSpPr>
                <a:spLocks noChangeShapeType="1"/>
              </p:cNvSpPr>
              <p:nvPr/>
            </p:nvSpPr>
            <p:spPr bwMode="auto">
              <a:xfrm>
                <a:off x="3111" y="4080"/>
                <a:ext cx="181" cy="0"/>
              </a:xfrm>
              <a:prstGeom prst="line">
                <a:avLst/>
              </a:prstGeom>
              <a:noFill/>
              <a:ln w="9048">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18444" name="Freeform 17"/>
            <p:cNvSpPr>
              <a:spLocks/>
            </p:cNvSpPr>
            <p:nvPr/>
          </p:nvSpPr>
          <p:spPr bwMode="auto">
            <a:xfrm>
              <a:off x="2944" y="1582"/>
              <a:ext cx="464" cy="212"/>
            </a:xfrm>
            <a:custGeom>
              <a:avLst/>
              <a:gdLst>
                <a:gd name="T0" fmla="*/ 760 w 235"/>
                <a:gd name="T1" fmla="*/ 1 h 227"/>
                <a:gd name="T2" fmla="*/ 993 w 235"/>
                <a:gd name="T3" fmla="*/ 3 h 227"/>
                <a:gd name="T4" fmla="*/ 1208 w 235"/>
                <a:gd name="T5" fmla="*/ 4 h 227"/>
                <a:gd name="T6" fmla="*/ 1368 w 235"/>
                <a:gd name="T7" fmla="*/ 7 h 227"/>
                <a:gd name="T8" fmla="*/ 1501 w 235"/>
                <a:gd name="T9" fmla="*/ 7 h 227"/>
                <a:gd name="T10" fmla="*/ 1580 w 235"/>
                <a:gd name="T11" fmla="*/ 10 h 227"/>
                <a:gd name="T12" fmla="*/ 1633 w 235"/>
                <a:gd name="T13" fmla="*/ 10 h 227"/>
                <a:gd name="T14" fmla="*/ 1684 w 235"/>
                <a:gd name="T15" fmla="*/ 11 h 227"/>
                <a:gd name="T16" fmla="*/ 1740 w 235"/>
                <a:gd name="T17" fmla="*/ 11 h 227"/>
                <a:gd name="T18" fmla="*/ 1769 w 235"/>
                <a:gd name="T19" fmla="*/ 11 h 227"/>
                <a:gd name="T20" fmla="*/ 1801 w 235"/>
                <a:gd name="T21" fmla="*/ 11 h 227"/>
                <a:gd name="T22" fmla="*/ 1801 w 235"/>
                <a:gd name="T23" fmla="*/ 26 h 227"/>
                <a:gd name="T24" fmla="*/ 1801 w 235"/>
                <a:gd name="T25" fmla="*/ 60 h 227"/>
                <a:gd name="T26" fmla="*/ 1801 w 235"/>
                <a:gd name="T27" fmla="*/ 105 h 227"/>
                <a:gd name="T28" fmla="*/ 1801 w 235"/>
                <a:gd name="T29" fmla="*/ 147 h 227"/>
                <a:gd name="T30" fmla="*/ 1801 w 235"/>
                <a:gd name="T31" fmla="*/ 178 h 227"/>
                <a:gd name="T32" fmla="*/ 1785 w 235"/>
                <a:gd name="T33" fmla="*/ 181 h 227"/>
                <a:gd name="T34" fmla="*/ 1761 w 235"/>
                <a:gd name="T35" fmla="*/ 173 h 227"/>
                <a:gd name="T36" fmla="*/ 1761 w 235"/>
                <a:gd name="T37" fmla="*/ 157 h 227"/>
                <a:gd name="T38" fmla="*/ 1732 w 235"/>
                <a:gd name="T39" fmla="*/ 142 h 227"/>
                <a:gd name="T40" fmla="*/ 1708 w 235"/>
                <a:gd name="T41" fmla="*/ 127 h 227"/>
                <a:gd name="T42" fmla="*/ 1676 w 235"/>
                <a:gd name="T43" fmla="*/ 119 h 227"/>
                <a:gd name="T44" fmla="*/ 1603 w 235"/>
                <a:gd name="T45" fmla="*/ 108 h 227"/>
                <a:gd name="T46" fmla="*/ 1477 w 235"/>
                <a:gd name="T47" fmla="*/ 95 h 227"/>
                <a:gd name="T48" fmla="*/ 1349 w 235"/>
                <a:gd name="T49" fmla="*/ 81 h 227"/>
                <a:gd name="T50" fmla="*/ 1224 w 235"/>
                <a:gd name="T51" fmla="*/ 70 h 227"/>
                <a:gd name="T52" fmla="*/ 1145 w 235"/>
                <a:gd name="T53" fmla="*/ 61 h 227"/>
                <a:gd name="T54" fmla="*/ 1048 w 235"/>
                <a:gd name="T55" fmla="*/ 55 h 227"/>
                <a:gd name="T56" fmla="*/ 892 w 235"/>
                <a:gd name="T57" fmla="*/ 46 h 227"/>
                <a:gd name="T58" fmla="*/ 725 w 235"/>
                <a:gd name="T59" fmla="*/ 35 h 227"/>
                <a:gd name="T60" fmla="*/ 577 w 235"/>
                <a:gd name="T61" fmla="*/ 27 h 227"/>
                <a:gd name="T62" fmla="*/ 484 w 235"/>
                <a:gd name="T63" fmla="*/ 22 h 227"/>
                <a:gd name="T64" fmla="*/ 460 w 235"/>
                <a:gd name="T65" fmla="*/ 21 h 227"/>
                <a:gd name="T66" fmla="*/ 363 w 235"/>
                <a:gd name="T67" fmla="*/ 19 h 227"/>
                <a:gd name="T68" fmla="*/ 237 w 235"/>
                <a:gd name="T69" fmla="*/ 14 h 227"/>
                <a:gd name="T70" fmla="*/ 101 w 235"/>
                <a:gd name="T71" fmla="*/ 10 h 227"/>
                <a:gd name="T72" fmla="*/ 16 w 235"/>
                <a:gd name="T73" fmla="*/ 7 h 227"/>
                <a:gd name="T74" fmla="*/ 16 w 235"/>
                <a:gd name="T75" fmla="*/ 7 h 227"/>
                <a:gd name="T76" fmla="*/ 77 w 235"/>
                <a:gd name="T77" fmla="*/ 6 h 227"/>
                <a:gd name="T78" fmla="*/ 152 w 235"/>
                <a:gd name="T79" fmla="*/ 5 h 227"/>
                <a:gd name="T80" fmla="*/ 253 w 235"/>
                <a:gd name="T81" fmla="*/ 3 h 227"/>
                <a:gd name="T82" fmla="*/ 393 w 235"/>
                <a:gd name="T83" fmla="*/ 1 h 227"/>
                <a:gd name="T84" fmla="*/ 592 w 235"/>
                <a:gd name="T85" fmla="*/ 0 h 2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5"/>
                <a:gd name="T130" fmla="*/ 0 h 227"/>
                <a:gd name="T131" fmla="*/ 235 w 235"/>
                <a:gd name="T132" fmla="*/ 227 h 2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5" h="227">
                  <a:moveTo>
                    <a:pt x="77" y="0"/>
                  </a:moveTo>
                  <a:lnTo>
                    <a:pt x="87" y="1"/>
                  </a:lnTo>
                  <a:lnTo>
                    <a:pt x="99" y="1"/>
                  </a:lnTo>
                  <a:lnTo>
                    <a:pt x="109" y="1"/>
                  </a:lnTo>
                  <a:lnTo>
                    <a:pt x="120" y="1"/>
                  </a:lnTo>
                  <a:lnTo>
                    <a:pt x="129" y="3"/>
                  </a:lnTo>
                  <a:lnTo>
                    <a:pt x="139" y="3"/>
                  </a:lnTo>
                  <a:lnTo>
                    <a:pt x="148" y="4"/>
                  </a:lnTo>
                  <a:lnTo>
                    <a:pt x="157" y="4"/>
                  </a:lnTo>
                  <a:lnTo>
                    <a:pt x="164" y="6"/>
                  </a:lnTo>
                  <a:lnTo>
                    <a:pt x="171" y="7"/>
                  </a:lnTo>
                  <a:lnTo>
                    <a:pt x="178" y="9"/>
                  </a:lnTo>
                  <a:lnTo>
                    <a:pt x="185" y="9"/>
                  </a:lnTo>
                  <a:lnTo>
                    <a:pt x="189" y="10"/>
                  </a:lnTo>
                  <a:lnTo>
                    <a:pt x="195" y="10"/>
                  </a:lnTo>
                  <a:lnTo>
                    <a:pt x="199" y="11"/>
                  </a:lnTo>
                  <a:lnTo>
                    <a:pt x="203" y="11"/>
                  </a:lnTo>
                  <a:lnTo>
                    <a:pt x="205" y="13"/>
                  </a:lnTo>
                  <a:lnTo>
                    <a:pt x="207" y="13"/>
                  </a:lnTo>
                  <a:lnTo>
                    <a:pt x="208" y="13"/>
                  </a:lnTo>
                  <a:lnTo>
                    <a:pt x="212" y="13"/>
                  </a:lnTo>
                  <a:lnTo>
                    <a:pt x="214" y="14"/>
                  </a:lnTo>
                  <a:lnTo>
                    <a:pt x="217" y="14"/>
                  </a:lnTo>
                  <a:lnTo>
                    <a:pt x="219" y="14"/>
                  </a:lnTo>
                  <a:lnTo>
                    <a:pt x="222" y="14"/>
                  </a:lnTo>
                  <a:lnTo>
                    <a:pt x="224" y="14"/>
                  </a:lnTo>
                  <a:lnTo>
                    <a:pt x="226" y="14"/>
                  </a:lnTo>
                  <a:lnTo>
                    <a:pt x="227" y="14"/>
                  </a:lnTo>
                  <a:lnTo>
                    <a:pt x="230" y="14"/>
                  </a:lnTo>
                  <a:lnTo>
                    <a:pt x="232" y="14"/>
                  </a:lnTo>
                  <a:lnTo>
                    <a:pt x="233" y="14"/>
                  </a:lnTo>
                  <a:lnTo>
                    <a:pt x="234" y="14"/>
                  </a:lnTo>
                  <a:lnTo>
                    <a:pt x="234" y="17"/>
                  </a:lnTo>
                  <a:lnTo>
                    <a:pt x="234" y="22"/>
                  </a:lnTo>
                  <a:lnTo>
                    <a:pt x="234" y="32"/>
                  </a:lnTo>
                  <a:lnTo>
                    <a:pt x="234" y="44"/>
                  </a:lnTo>
                  <a:lnTo>
                    <a:pt x="234" y="59"/>
                  </a:lnTo>
                  <a:lnTo>
                    <a:pt x="234" y="74"/>
                  </a:lnTo>
                  <a:lnTo>
                    <a:pt x="234" y="92"/>
                  </a:lnTo>
                  <a:lnTo>
                    <a:pt x="234" y="109"/>
                  </a:lnTo>
                  <a:lnTo>
                    <a:pt x="234" y="129"/>
                  </a:lnTo>
                  <a:lnTo>
                    <a:pt x="234" y="146"/>
                  </a:lnTo>
                  <a:lnTo>
                    <a:pt x="234" y="164"/>
                  </a:lnTo>
                  <a:lnTo>
                    <a:pt x="234" y="180"/>
                  </a:lnTo>
                  <a:lnTo>
                    <a:pt x="234" y="196"/>
                  </a:lnTo>
                  <a:lnTo>
                    <a:pt x="234" y="209"/>
                  </a:lnTo>
                  <a:lnTo>
                    <a:pt x="234" y="219"/>
                  </a:lnTo>
                  <a:lnTo>
                    <a:pt x="234" y="226"/>
                  </a:lnTo>
                  <a:lnTo>
                    <a:pt x="232" y="226"/>
                  </a:lnTo>
                  <a:lnTo>
                    <a:pt x="232" y="223"/>
                  </a:lnTo>
                  <a:lnTo>
                    <a:pt x="230" y="221"/>
                  </a:lnTo>
                  <a:lnTo>
                    <a:pt x="230" y="217"/>
                  </a:lnTo>
                  <a:lnTo>
                    <a:pt x="229" y="212"/>
                  </a:lnTo>
                  <a:lnTo>
                    <a:pt x="229" y="206"/>
                  </a:lnTo>
                  <a:lnTo>
                    <a:pt x="229" y="200"/>
                  </a:lnTo>
                  <a:lnTo>
                    <a:pt x="229" y="193"/>
                  </a:lnTo>
                  <a:lnTo>
                    <a:pt x="227" y="187"/>
                  </a:lnTo>
                  <a:lnTo>
                    <a:pt x="227" y="180"/>
                  </a:lnTo>
                  <a:lnTo>
                    <a:pt x="225" y="174"/>
                  </a:lnTo>
                  <a:lnTo>
                    <a:pt x="225" y="167"/>
                  </a:lnTo>
                  <a:lnTo>
                    <a:pt x="223" y="162"/>
                  </a:lnTo>
                  <a:lnTo>
                    <a:pt x="222" y="156"/>
                  </a:lnTo>
                  <a:lnTo>
                    <a:pt x="220" y="152"/>
                  </a:lnTo>
                  <a:lnTo>
                    <a:pt x="220" y="148"/>
                  </a:lnTo>
                  <a:lnTo>
                    <a:pt x="218" y="146"/>
                  </a:lnTo>
                  <a:lnTo>
                    <a:pt x="216" y="142"/>
                  </a:lnTo>
                  <a:lnTo>
                    <a:pt x="212" y="138"/>
                  </a:lnTo>
                  <a:lnTo>
                    <a:pt x="208" y="133"/>
                  </a:lnTo>
                  <a:lnTo>
                    <a:pt x="203" y="128"/>
                  </a:lnTo>
                  <a:lnTo>
                    <a:pt x="198" y="123"/>
                  </a:lnTo>
                  <a:lnTo>
                    <a:pt x="192" y="117"/>
                  </a:lnTo>
                  <a:lnTo>
                    <a:pt x="187" y="111"/>
                  </a:lnTo>
                  <a:lnTo>
                    <a:pt x="180" y="105"/>
                  </a:lnTo>
                  <a:lnTo>
                    <a:pt x="175" y="100"/>
                  </a:lnTo>
                  <a:lnTo>
                    <a:pt x="169" y="95"/>
                  </a:lnTo>
                  <a:lnTo>
                    <a:pt x="164" y="89"/>
                  </a:lnTo>
                  <a:lnTo>
                    <a:pt x="159" y="86"/>
                  </a:lnTo>
                  <a:lnTo>
                    <a:pt x="154" y="81"/>
                  </a:lnTo>
                  <a:lnTo>
                    <a:pt x="151" y="78"/>
                  </a:lnTo>
                  <a:lnTo>
                    <a:pt x="149" y="75"/>
                  </a:lnTo>
                  <a:lnTo>
                    <a:pt x="146" y="73"/>
                  </a:lnTo>
                  <a:lnTo>
                    <a:pt x="141" y="70"/>
                  </a:lnTo>
                  <a:lnTo>
                    <a:pt x="136" y="67"/>
                  </a:lnTo>
                  <a:lnTo>
                    <a:pt x="131" y="63"/>
                  </a:lnTo>
                  <a:lnTo>
                    <a:pt x="124" y="60"/>
                  </a:lnTo>
                  <a:lnTo>
                    <a:pt x="116" y="56"/>
                  </a:lnTo>
                  <a:lnTo>
                    <a:pt x="109" y="52"/>
                  </a:lnTo>
                  <a:lnTo>
                    <a:pt x="102" y="47"/>
                  </a:lnTo>
                  <a:lnTo>
                    <a:pt x="94" y="44"/>
                  </a:lnTo>
                  <a:lnTo>
                    <a:pt x="87" y="40"/>
                  </a:lnTo>
                  <a:lnTo>
                    <a:pt x="80" y="37"/>
                  </a:lnTo>
                  <a:lnTo>
                    <a:pt x="75" y="33"/>
                  </a:lnTo>
                  <a:lnTo>
                    <a:pt x="69" y="32"/>
                  </a:lnTo>
                  <a:lnTo>
                    <a:pt x="66" y="29"/>
                  </a:lnTo>
                  <a:lnTo>
                    <a:pt x="63" y="28"/>
                  </a:lnTo>
                  <a:lnTo>
                    <a:pt x="63" y="26"/>
                  </a:lnTo>
                  <a:lnTo>
                    <a:pt x="62" y="26"/>
                  </a:lnTo>
                  <a:lnTo>
                    <a:pt x="60" y="26"/>
                  </a:lnTo>
                  <a:lnTo>
                    <a:pt x="56" y="26"/>
                  </a:lnTo>
                  <a:lnTo>
                    <a:pt x="52" y="24"/>
                  </a:lnTo>
                  <a:lnTo>
                    <a:pt x="47" y="23"/>
                  </a:lnTo>
                  <a:lnTo>
                    <a:pt x="42" y="21"/>
                  </a:lnTo>
                  <a:lnTo>
                    <a:pt x="36" y="19"/>
                  </a:lnTo>
                  <a:lnTo>
                    <a:pt x="31" y="17"/>
                  </a:lnTo>
                  <a:lnTo>
                    <a:pt x="25" y="16"/>
                  </a:lnTo>
                  <a:lnTo>
                    <a:pt x="19" y="14"/>
                  </a:lnTo>
                  <a:lnTo>
                    <a:pt x="13" y="13"/>
                  </a:lnTo>
                  <a:lnTo>
                    <a:pt x="10" y="11"/>
                  </a:lnTo>
                  <a:lnTo>
                    <a:pt x="6" y="11"/>
                  </a:lnTo>
                  <a:lnTo>
                    <a:pt x="2" y="9"/>
                  </a:lnTo>
                  <a:lnTo>
                    <a:pt x="0" y="9"/>
                  </a:lnTo>
                  <a:lnTo>
                    <a:pt x="0" y="8"/>
                  </a:lnTo>
                  <a:lnTo>
                    <a:pt x="2" y="8"/>
                  </a:lnTo>
                  <a:lnTo>
                    <a:pt x="4" y="8"/>
                  </a:lnTo>
                  <a:lnTo>
                    <a:pt x="6" y="8"/>
                  </a:lnTo>
                  <a:lnTo>
                    <a:pt x="10" y="6"/>
                  </a:lnTo>
                  <a:lnTo>
                    <a:pt x="12" y="6"/>
                  </a:lnTo>
                  <a:lnTo>
                    <a:pt x="16" y="5"/>
                  </a:lnTo>
                  <a:lnTo>
                    <a:pt x="20" y="5"/>
                  </a:lnTo>
                  <a:lnTo>
                    <a:pt x="25" y="3"/>
                  </a:lnTo>
                  <a:lnTo>
                    <a:pt x="28" y="3"/>
                  </a:lnTo>
                  <a:lnTo>
                    <a:pt x="33" y="3"/>
                  </a:lnTo>
                  <a:lnTo>
                    <a:pt x="38" y="3"/>
                  </a:lnTo>
                  <a:lnTo>
                    <a:pt x="45" y="1"/>
                  </a:lnTo>
                  <a:lnTo>
                    <a:pt x="51" y="1"/>
                  </a:lnTo>
                  <a:lnTo>
                    <a:pt x="59" y="1"/>
                  </a:lnTo>
                  <a:lnTo>
                    <a:pt x="67" y="1"/>
                  </a:lnTo>
                  <a:lnTo>
                    <a:pt x="77" y="0"/>
                  </a:lnTo>
                </a:path>
              </a:pathLst>
            </a:custGeom>
            <a:solidFill>
              <a:srgbClr val="F8F8F8"/>
            </a:solidFill>
            <a:ln w="9525">
              <a:solidFill>
                <a:srgbClr val="C0C0C0"/>
              </a:solidFill>
              <a:round/>
              <a:headEnd/>
              <a:tailEnd/>
            </a:ln>
          </p:spPr>
          <p:txBody>
            <a:bodyPr/>
            <a:lstStyle/>
            <a:p>
              <a:endParaRPr lang="it-IT"/>
            </a:p>
          </p:txBody>
        </p:sp>
        <p:sp>
          <p:nvSpPr>
            <p:cNvPr id="18445" name="Freeform 18"/>
            <p:cNvSpPr>
              <a:spLocks/>
            </p:cNvSpPr>
            <p:nvPr/>
          </p:nvSpPr>
          <p:spPr bwMode="auto">
            <a:xfrm>
              <a:off x="2848" y="1567"/>
              <a:ext cx="574" cy="33"/>
            </a:xfrm>
            <a:custGeom>
              <a:avLst/>
              <a:gdLst>
                <a:gd name="T0" fmla="*/ 176 w 291"/>
                <a:gd name="T1" fmla="*/ 8 h 35"/>
                <a:gd name="T2" fmla="*/ 436 w 291"/>
                <a:gd name="T3" fmla="*/ 5 h 35"/>
                <a:gd name="T4" fmla="*/ 696 w 291"/>
                <a:gd name="T5" fmla="*/ 3 h 35"/>
                <a:gd name="T6" fmla="*/ 969 w 291"/>
                <a:gd name="T7" fmla="*/ 1 h 35"/>
                <a:gd name="T8" fmla="*/ 1229 w 291"/>
                <a:gd name="T9" fmla="*/ 1 h 35"/>
                <a:gd name="T10" fmla="*/ 1497 w 291"/>
                <a:gd name="T11" fmla="*/ 3 h 35"/>
                <a:gd name="T12" fmla="*/ 1752 w 291"/>
                <a:gd name="T13" fmla="*/ 5 h 35"/>
                <a:gd name="T14" fmla="*/ 2020 w 291"/>
                <a:gd name="T15" fmla="*/ 8 h 35"/>
                <a:gd name="T16" fmla="*/ 2148 w 291"/>
                <a:gd name="T17" fmla="*/ 8 h 35"/>
                <a:gd name="T18" fmla="*/ 2156 w 291"/>
                <a:gd name="T19" fmla="*/ 9 h 35"/>
                <a:gd name="T20" fmla="*/ 2172 w 291"/>
                <a:gd name="T21" fmla="*/ 9 h 35"/>
                <a:gd name="T22" fmla="*/ 2188 w 291"/>
                <a:gd name="T23" fmla="*/ 10 h 35"/>
                <a:gd name="T24" fmla="*/ 2201 w 291"/>
                <a:gd name="T25" fmla="*/ 11 h 35"/>
                <a:gd name="T26" fmla="*/ 2201 w 291"/>
                <a:gd name="T27" fmla="*/ 14 h 35"/>
                <a:gd name="T28" fmla="*/ 2217 w 291"/>
                <a:gd name="T29" fmla="*/ 16 h 35"/>
                <a:gd name="T30" fmla="*/ 2217 w 291"/>
                <a:gd name="T31" fmla="*/ 18 h 35"/>
                <a:gd name="T32" fmla="*/ 2225 w 291"/>
                <a:gd name="T33" fmla="*/ 20 h 35"/>
                <a:gd name="T34" fmla="*/ 2217 w 291"/>
                <a:gd name="T35" fmla="*/ 23 h 35"/>
                <a:gd name="T36" fmla="*/ 2217 w 291"/>
                <a:gd name="T37" fmla="*/ 24 h 35"/>
                <a:gd name="T38" fmla="*/ 2201 w 291"/>
                <a:gd name="T39" fmla="*/ 24 h 35"/>
                <a:gd name="T40" fmla="*/ 2201 w 291"/>
                <a:gd name="T41" fmla="*/ 25 h 35"/>
                <a:gd name="T42" fmla="*/ 2188 w 291"/>
                <a:gd name="T43" fmla="*/ 26 h 35"/>
                <a:gd name="T44" fmla="*/ 2180 w 291"/>
                <a:gd name="T45" fmla="*/ 27 h 35"/>
                <a:gd name="T46" fmla="*/ 2164 w 291"/>
                <a:gd name="T47" fmla="*/ 27 h 35"/>
                <a:gd name="T48" fmla="*/ 2156 w 291"/>
                <a:gd name="T49" fmla="*/ 25 h 35"/>
                <a:gd name="T50" fmla="*/ 2028 w 291"/>
                <a:gd name="T51" fmla="*/ 25 h 35"/>
                <a:gd name="T52" fmla="*/ 1767 w 291"/>
                <a:gd name="T53" fmla="*/ 23 h 35"/>
                <a:gd name="T54" fmla="*/ 1505 w 291"/>
                <a:gd name="T55" fmla="*/ 19 h 35"/>
                <a:gd name="T56" fmla="*/ 1237 w 291"/>
                <a:gd name="T57" fmla="*/ 17 h 35"/>
                <a:gd name="T58" fmla="*/ 976 w 291"/>
                <a:gd name="T59" fmla="*/ 17 h 35"/>
                <a:gd name="T60" fmla="*/ 696 w 291"/>
                <a:gd name="T61" fmla="*/ 19 h 35"/>
                <a:gd name="T62" fmla="*/ 436 w 291"/>
                <a:gd name="T63" fmla="*/ 23 h 35"/>
                <a:gd name="T64" fmla="*/ 191 w 291"/>
                <a:gd name="T65" fmla="*/ 25 h 35"/>
                <a:gd name="T66" fmla="*/ 71 w 291"/>
                <a:gd name="T67" fmla="*/ 26 h 35"/>
                <a:gd name="T68" fmla="*/ 55 w 291"/>
                <a:gd name="T69" fmla="*/ 28 h 35"/>
                <a:gd name="T70" fmla="*/ 47 w 291"/>
                <a:gd name="T71" fmla="*/ 28 h 35"/>
                <a:gd name="T72" fmla="*/ 32 w 291"/>
                <a:gd name="T73" fmla="*/ 27 h 35"/>
                <a:gd name="T74" fmla="*/ 24 w 291"/>
                <a:gd name="T75" fmla="*/ 25 h 35"/>
                <a:gd name="T76" fmla="*/ 16 w 291"/>
                <a:gd name="T77" fmla="*/ 25 h 35"/>
                <a:gd name="T78" fmla="*/ 8 w 291"/>
                <a:gd name="T79" fmla="*/ 24 h 35"/>
                <a:gd name="T80" fmla="*/ 0 w 291"/>
                <a:gd name="T81" fmla="*/ 23 h 35"/>
                <a:gd name="T82" fmla="*/ 0 w 291"/>
                <a:gd name="T83" fmla="*/ 20 h 35"/>
                <a:gd name="T84" fmla="*/ 0 w 291"/>
                <a:gd name="T85" fmla="*/ 18 h 35"/>
                <a:gd name="T86" fmla="*/ 8 w 291"/>
                <a:gd name="T87" fmla="*/ 16 h 35"/>
                <a:gd name="T88" fmla="*/ 16 w 291"/>
                <a:gd name="T89" fmla="*/ 14 h 35"/>
                <a:gd name="T90" fmla="*/ 24 w 291"/>
                <a:gd name="T91" fmla="*/ 11 h 35"/>
                <a:gd name="T92" fmla="*/ 39 w 291"/>
                <a:gd name="T93" fmla="*/ 11 h 35"/>
                <a:gd name="T94" fmla="*/ 47 w 291"/>
                <a:gd name="T95" fmla="*/ 9 h 35"/>
                <a:gd name="T96" fmla="*/ 63 w 291"/>
                <a:gd name="T97" fmla="*/ 9 h 35"/>
                <a:gd name="T98" fmla="*/ 77 w 291"/>
                <a:gd name="T99" fmla="*/ 8 h 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1"/>
                <a:gd name="T151" fmla="*/ 0 h 35"/>
                <a:gd name="T152" fmla="*/ 291 w 291"/>
                <a:gd name="T153" fmla="*/ 35 h 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1" h="35">
                  <a:moveTo>
                    <a:pt x="7" y="11"/>
                  </a:moveTo>
                  <a:lnTo>
                    <a:pt x="23" y="9"/>
                  </a:lnTo>
                  <a:lnTo>
                    <a:pt x="41" y="6"/>
                  </a:lnTo>
                  <a:lnTo>
                    <a:pt x="57" y="5"/>
                  </a:lnTo>
                  <a:lnTo>
                    <a:pt x="75" y="3"/>
                  </a:lnTo>
                  <a:lnTo>
                    <a:pt x="91" y="3"/>
                  </a:lnTo>
                  <a:lnTo>
                    <a:pt x="109" y="1"/>
                  </a:lnTo>
                  <a:lnTo>
                    <a:pt x="126" y="1"/>
                  </a:lnTo>
                  <a:lnTo>
                    <a:pt x="144" y="0"/>
                  </a:lnTo>
                  <a:lnTo>
                    <a:pt x="160" y="1"/>
                  </a:lnTo>
                  <a:lnTo>
                    <a:pt x="177" y="1"/>
                  </a:lnTo>
                  <a:lnTo>
                    <a:pt x="195" y="3"/>
                  </a:lnTo>
                  <a:lnTo>
                    <a:pt x="212" y="3"/>
                  </a:lnTo>
                  <a:lnTo>
                    <a:pt x="228" y="5"/>
                  </a:lnTo>
                  <a:lnTo>
                    <a:pt x="246" y="6"/>
                  </a:lnTo>
                  <a:lnTo>
                    <a:pt x="263" y="9"/>
                  </a:lnTo>
                  <a:lnTo>
                    <a:pt x="281" y="11"/>
                  </a:lnTo>
                  <a:lnTo>
                    <a:pt x="280" y="11"/>
                  </a:lnTo>
                  <a:lnTo>
                    <a:pt x="280" y="12"/>
                  </a:lnTo>
                  <a:lnTo>
                    <a:pt x="281" y="12"/>
                  </a:lnTo>
                  <a:lnTo>
                    <a:pt x="283" y="12"/>
                  </a:lnTo>
                  <a:lnTo>
                    <a:pt x="283" y="13"/>
                  </a:lnTo>
                  <a:lnTo>
                    <a:pt x="285" y="13"/>
                  </a:lnTo>
                  <a:lnTo>
                    <a:pt x="285" y="14"/>
                  </a:lnTo>
                  <a:lnTo>
                    <a:pt x="287" y="14"/>
                  </a:lnTo>
                  <a:lnTo>
                    <a:pt x="287" y="16"/>
                  </a:lnTo>
                  <a:lnTo>
                    <a:pt x="287" y="17"/>
                  </a:lnTo>
                  <a:lnTo>
                    <a:pt x="287" y="19"/>
                  </a:lnTo>
                  <a:lnTo>
                    <a:pt x="289" y="19"/>
                  </a:lnTo>
                  <a:lnTo>
                    <a:pt x="289" y="21"/>
                  </a:lnTo>
                  <a:lnTo>
                    <a:pt x="289" y="23"/>
                  </a:lnTo>
                  <a:lnTo>
                    <a:pt x="290" y="23"/>
                  </a:lnTo>
                  <a:lnTo>
                    <a:pt x="289" y="25"/>
                  </a:lnTo>
                  <a:lnTo>
                    <a:pt x="289" y="26"/>
                  </a:lnTo>
                  <a:lnTo>
                    <a:pt x="289" y="28"/>
                  </a:lnTo>
                  <a:lnTo>
                    <a:pt x="287" y="29"/>
                  </a:lnTo>
                  <a:lnTo>
                    <a:pt x="287" y="31"/>
                  </a:lnTo>
                  <a:lnTo>
                    <a:pt x="285" y="32"/>
                  </a:lnTo>
                  <a:lnTo>
                    <a:pt x="284" y="33"/>
                  </a:lnTo>
                  <a:lnTo>
                    <a:pt x="282" y="33"/>
                  </a:lnTo>
                  <a:lnTo>
                    <a:pt x="281" y="33"/>
                  </a:lnTo>
                  <a:lnTo>
                    <a:pt x="281" y="31"/>
                  </a:lnTo>
                  <a:lnTo>
                    <a:pt x="282" y="34"/>
                  </a:lnTo>
                  <a:lnTo>
                    <a:pt x="264" y="31"/>
                  </a:lnTo>
                  <a:lnTo>
                    <a:pt x="248" y="28"/>
                  </a:lnTo>
                  <a:lnTo>
                    <a:pt x="230" y="26"/>
                  </a:lnTo>
                  <a:lnTo>
                    <a:pt x="214" y="23"/>
                  </a:lnTo>
                  <a:lnTo>
                    <a:pt x="196" y="22"/>
                  </a:lnTo>
                  <a:lnTo>
                    <a:pt x="179" y="20"/>
                  </a:lnTo>
                  <a:lnTo>
                    <a:pt x="161" y="20"/>
                  </a:lnTo>
                  <a:lnTo>
                    <a:pt x="145" y="19"/>
                  </a:lnTo>
                  <a:lnTo>
                    <a:pt x="127" y="20"/>
                  </a:lnTo>
                  <a:lnTo>
                    <a:pt x="109" y="20"/>
                  </a:lnTo>
                  <a:lnTo>
                    <a:pt x="91" y="22"/>
                  </a:lnTo>
                  <a:lnTo>
                    <a:pt x="75" y="23"/>
                  </a:lnTo>
                  <a:lnTo>
                    <a:pt x="57" y="26"/>
                  </a:lnTo>
                  <a:lnTo>
                    <a:pt x="41" y="28"/>
                  </a:lnTo>
                  <a:lnTo>
                    <a:pt x="25" y="31"/>
                  </a:lnTo>
                  <a:lnTo>
                    <a:pt x="8" y="34"/>
                  </a:lnTo>
                  <a:lnTo>
                    <a:pt x="9" y="32"/>
                  </a:lnTo>
                  <a:lnTo>
                    <a:pt x="7" y="34"/>
                  </a:lnTo>
                  <a:lnTo>
                    <a:pt x="6" y="34"/>
                  </a:lnTo>
                  <a:lnTo>
                    <a:pt x="4" y="34"/>
                  </a:lnTo>
                  <a:lnTo>
                    <a:pt x="4" y="33"/>
                  </a:lnTo>
                  <a:lnTo>
                    <a:pt x="3" y="33"/>
                  </a:lnTo>
                  <a:lnTo>
                    <a:pt x="3" y="31"/>
                  </a:lnTo>
                  <a:lnTo>
                    <a:pt x="2" y="31"/>
                  </a:lnTo>
                  <a:lnTo>
                    <a:pt x="2" y="30"/>
                  </a:lnTo>
                  <a:lnTo>
                    <a:pt x="1" y="30"/>
                  </a:lnTo>
                  <a:lnTo>
                    <a:pt x="1" y="28"/>
                  </a:lnTo>
                  <a:lnTo>
                    <a:pt x="0" y="28"/>
                  </a:lnTo>
                  <a:lnTo>
                    <a:pt x="0" y="27"/>
                  </a:lnTo>
                  <a:lnTo>
                    <a:pt x="0" y="25"/>
                  </a:lnTo>
                  <a:lnTo>
                    <a:pt x="0" y="23"/>
                  </a:lnTo>
                  <a:lnTo>
                    <a:pt x="0" y="21"/>
                  </a:lnTo>
                  <a:lnTo>
                    <a:pt x="1" y="19"/>
                  </a:lnTo>
                  <a:lnTo>
                    <a:pt x="2" y="17"/>
                  </a:lnTo>
                  <a:lnTo>
                    <a:pt x="2" y="16"/>
                  </a:lnTo>
                  <a:lnTo>
                    <a:pt x="3" y="14"/>
                  </a:lnTo>
                  <a:lnTo>
                    <a:pt x="5" y="14"/>
                  </a:lnTo>
                  <a:lnTo>
                    <a:pt x="6" y="12"/>
                  </a:lnTo>
                  <a:lnTo>
                    <a:pt x="8" y="12"/>
                  </a:lnTo>
                  <a:lnTo>
                    <a:pt x="10" y="11"/>
                  </a:lnTo>
                  <a:lnTo>
                    <a:pt x="7" y="11"/>
                  </a:lnTo>
                </a:path>
              </a:pathLst>
            </a:custGeom>
            <a:solidFill>
              <a:srgbClr val="F8F8F8"/>
            </a:solidFill>
            <a:ln w="18732">
              <a:solidFill>
                <a:srgbClr val="DDDDDD"/>
              </a:solidFill>
              <a:round/>
              <a:headEnd/>
              <a:tailEnd/>
            </a:ln>
          </p:spPr>
          <p:txBody>
            <a:bodyPr/>
            <a:lstStyle/>
            <a:p>
              <a:endParaRPr lang="it-IT"/>
            </a:p>
          </p:txBody>
        </p:sp>
        <p:sp>
          <p:nvSpPr>
            <p:cNvPr id="18446" name="Freeform 19"/>
            <p:cNvSpPr>
              <a:spLocks/>
            </p:cNvSpPr>
            <p:nvPr/>
          </p:nvSpPr>
          <p:spPr bwMode="auto">
            <a:xfrm>
              <a:off x="2678" y="1270"/>
              <a:ext cx="911" cy="309"/>
            </a:xfrm>
            <a:custGeom>
              <a:avLst/>
              <a:gdLst>
                <a:gd name="T0" fmla="*/ 2201 w 462"/>
                <a:gd name="T1" fmla="*/ 255 h 333"/>
                <a:gd name="T2" fmla="*/ 2668 w 462"/>
                <a:gd name="T3" fmla="*/ 261 h 333"/>
                <a:gd name="T4" fmla="*/ 2838 w 462"/>
                <a:gd name="T5" fmla="*/ 265 h 333"/>
                <a:gd name="T6" fmla="*/ 2861 w 462"/>
                <a:gd name="T7" fmla="*/ 252 h 333"/>
                <a:gd name="T8" fmla="*/ 2897 w 462"/>
                <a:gd name="T9" fmla="*/ 227 h 333"/>
                <a:gd name="T10" fmla="*/ 2974 w 462"/>
                <a:gd name="T11" fmla="*/ 201 h 333"/>
                <a:gd name="T12" fmla="*/ 3052 w 462"/>
                <a:gd name="T13" fmla="*/ 184 h 333"/>
                <a:gd name="T14" fmla="*/ 3321 w 462"/>
                <a:gd name="T15" fmla="*/ 182 h 333"/>
                <a:gd name="T16" fmla="*/ 3220 w 462"/>
                <a:gd name="T17" fmla="*/ 148 h 333"/>
                <a:gd name="T18" fmla="*/ 2981 w 462"/>
                <a:gd name="T19" fmla="*/ 150 h 333"/>
                <a:gd name="T20" fmla="*/ 2865 w 462"/>
                <a:gd name="T21" fmla="*/ 144 h 333"/>
                <a:gd name="T22" fmla="*/ 2832 w 462"/>
                <a:gd name="T23" fmla="*/ 150 h 333"/>
                <a:gd name="T24" fmla="*/ 2713 w 462"/>
                <a:gd name="T25" fmla="*/ 151 h 333"/>
                <a:gd name="T26" fmla="*/ 2713 w 462"/>
                <a:gd name="T27" fmla="*/ 136 h 333"/>
                <a:gd name="T28" fmla="*/ 2816 w 462"/>
                <a:gd name="T29" fmla="*/ 143 h 333"/>
                <a:gd name="T30" fmla="*/ 2865 w 462"/>
                <a:gd name="T31" fmla="*/ 137 h 333"/>
                <a:gd name="T32" fmla="*/ 2997 w 462"/>
                <a:gd name="T33" fmla="*/ 133 h 333"/>
                <a:gd name="T34" fmla="*/ 3037 w 462"/>
                <a:gd name="T35" fmla="*/ 109 h 333"/>
                <a:gd name="T36" fmla="*/ 2952 w 462"/>
                <a:gd name="T37" fmla="*/ 102 h 333"/>
                <a:gd name="T38" fmla="*/ 2952 w 462"/>
                <a:gd name="T39" fmla="*/ 98 h 333"/>
                <a:gd name="T40" fmla="*/ 3084 w 462"/>
                <a:gd name="T41" fmla="*/ 101 h 333"/>
                <a:gd name="T42" fmla="*/ 3376 w 462"/>
                <a:gd name="T43" fmla="*/ 99 h 333"/>
                <a:gd name="T44" fmla="*/ 3512 w 462"/>
                <a:gd name="T45" fmla="*/ 87 h 333"/>
                <a:gd name="T46" fmla="*/ 3488 w 462"/>
                <a:gd name="T47" fmla="*/ 56 h 333"/>
                <a:gd name="T48" fmla="*/ 3305 w 462"/>
                <a:gd name="T49" fmla="*/ 43 h 333"/>
                <a:gd name="T50" fmla="*/ 3417 w 462"/>
                <a:gd name="T51" fmla="*/ 42 h 333"/>
                <a:gd name="T52" fmla="*/ 3433 w 462"/>
                <a:gd name="T53" fmla="*/ 28 h 333"/>
                <a:gd name="T54" fmla="*/ 3281 w 462"/>
                <a:gd name="T55" fmla="*/ 28 h 333"/>
                <a:gd name="T56" fmla="*/ 3329 w 462"/>
                <a:gd name="T57" fmla="*/ 18 h 333"/>
                <a:gd name="T58" fmla="*/ 3390 w 462"/>
                <a:gd name="T59" fmla="*/ 17 h 333"/>
                <a:gd name="T60" fmla="*/ 3433 w 462"/>
                <a:gd name="T61" fmla="*/ 2 h 333"/>
                <a:gd name="T62" fmla="*/ 1863 w 462"/>
                <a:gd name="T63" fmla="*/ 6 h 333"/>
                <a:gd name="T64" fmla="*/ 183 w 462"/>
                <a:gd name="T65" fmla="*/ 5 h 333"/>
                <a:gd name="T66" fmla="*/ 108 w 462"/>
                <a:gd name="T67" fmla="*/ 16 h 333"/>
                <a:gd name="T68" fmla="*/ 175 w 462"/>
                <a:gd name="T69" fmla="*/ 17 h 333"/>
                <a:gd name="T70" fmla="*/ 260 w 462"/>
                <a:gd name="T71" fmla="*/ 28 h 333"/>
                <a:gd name="T72" fmla="*/ 63 w 462"/>
                <a:gd name="T73" fmla="*/ 28 h 333"/>
                <a:gd name="T74" fmla="*/ 55 w 462"/>
                <a:gd name="T75" fmla="*/ 41 h 333"/>
                <a:gd name="T76" fmla="*/ 175 w 462"/>
                <a:gd name="T77" fmla="*/ 42 h 333"/>
                <a:gd name="T78" fmla="*/ 32 w 462"/>
                <a:gd name="T79" fmla="*/ 54 h 333"/>
                <a:gd name="T80" fmla="*/ 0 w 462"/>
                <a:gd name="T81" fmla="*/ 76 h 333"/>
                <a:gd name="T82" fmla="*/ 77 w 462"/>
                <a:gd name="T83" fmla="*/ 96 h 333"/>
                <a:gd name="T84" fmla="*/ 552 w 462"/>
                <a:gd name="T85" fmla="*/ 97 h 333"/>
                <a:gd name="T86" fmla="*/ 568 w 462"/>
                <a:gd name="T87" fmla="*/ 101 h 333"/>
                <a:gd name="T88" fmla="*/ 489 w 462"/>
                <a:gd name="T89" fmla="*/ 105 h 333"/>
                <a:gd name="T90" fmla="*/ 467 w 462"/>
                <a:gd name="T91" fmla="*/ 124 h 333"/>
                <a:gd name="T92" fmla="*/ 536 w 462"/>
                <a:gd name="T93" fmla="*/ 135 h 333"/>
                <a:gd name="T94" fmla="*/ 637 w 462"/>
                <a:gd name="T95" fmla="*/ 137 h 333"/>
                <a:gd name="T96" fmla="*/ 680 w 462"/>
                <a:gd name="T97" fmla="*/ 142 h 333"/>
                <a:gd name="T98" fmla="*/ 789 w 462"/>
                <a:gd name="T99" fmla="*/ 137 h 333"/>
                <a:gd name="T100" fmla="*/ 797 w 462"/>
                <a:gd name="T101" fmla="*/ 149 h 333"/>
                <a:gd name="T102" fmla="*/ 696 w 462"/>
                <a:gd name="T103" fmla="*/ 151 h 333"/>
                <a:gd name="T104" fmla="*/ 653 w 462"/>
                <a:gd name="T105" fmla="*/ 144 h 333"/>
                <a:gd name="T106" fmla="*/ 544 w 462"/>
                <a:gd name="T107" fmla="*/ 150 h 333"/>
                <a:gd name="T108" fmla="*/ 315 w 462"/>
                <a:gd name="T109" fmla="*/ 148 h 333"/>
                <a:gd name="T110" fmla="*/ 183 w 462"/>
                <a:gd name="T111" fmla="*/ 179 h 333"/>
                <a:gd name="T112" fmla="*/ 408 w 462"/>
                <a:gd name="T113" fmla="*/ 186 h 333"/>
                <a:gd name="T114" fmla="*/ 467 w 462"/>
                <a:gd name="T115" fmla="*/ 200 h 333"/>
                <a:gd name="T116" fmla="*/ 592 w 462"/>
                <a:gd name="T117" fmla="*/ 222 h 333"/>
                <a:gd name="T118" fmla="*/ 661 w 462"/>
                <a:gd name="T119" fmla="*/ 248 h 333"/>
                <a:gd name="T120" fmla="*/ 720 w 462"/>
                <a:gd name="T121" fmla="*/ 264 h 333"/>
                <a:gd name="T122" fmla="*/ 1280 w 462"/>
                <a:gd name="T123" fmla="*/ 257 h 333"/>
                <a:gd name="T124" fmla="*/ 1556 w 462"/>
                <a:gd name="T125" fmla="*/ 255 h 3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2"/>
                <a:gd name="T190" fmla="*/ 0 h 333"/>
                <a:gd name="T191" fmla="*/ 462 w 462"/>
                <a:gd name="T192" fmla="*/ 333 h 3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2" h="333">
                  <a:moveTo>
                    <a:pt x="228" y="318"/>
                  </a:moveTo>
                  <a:lnTo>
                    <a:pt x="228" y="319"/>
                  </a:lnTo>
                  <a:lnTo>
                    <a:pt x="230" y="319"/>
                  </a:lnTo>
                  <a:lnTo>
                    <a:pt x="232" y="319"/>
                  </a:lnTo>
                  <a:lnTo>
                    <a:pt x="235" y="319"/>
                  </a:lnTo>
                  <a:lnTo>
                    <a:pt x="239" y="319"/>
                  </a:lnTo>
                  <a:lnTo>
                    <a:pt x="244" y="319"/>
                  </a:lnTo>
                  <a:lnTo>
                    <a:pt x="250" y="319"/>
                  </a:lnTo>
                  <a:lnTo>
                    <a:pt x="255" y="319"/>
                  </a:lnTo>
                  <a:lnTo>
                    <a:pt x="260" y="319"/>
                  </a:lnTo>
                  <a:lnTo>
                    <a:pt x="265" y="319"/>
                  </a:lnTo>
                  <a:lnTo>
                    <a:pt x="270" y="319"/>
                  </a:lnTo>
                  <a:lnTo>
                    <a:pt x="276" y="319"/>
                  </a:lnTo>
                  <a:lnTo>
                    <a:pt x="279" y="319"/>
                  </a:lnTo>
                  <a:lnTo>
                    <a:pt x="284" y="319"/>
                  </a:lnTo>
                  <a:lnTo>
                    <a:pt x="287" y="319"/>
                  </a:lnTo>
                  <a:lnTo>
                    <a:pt x="291" y="319"/>
                  </a:lnTo>
                  <a:lnTo>
                    <a:pt x="294" y="321"/>
                  </a:lnTo>
                  <a:lnTo>
                    <a:pt x="297" y="321"/>
                  </a:lnTo>
                  <a:lnTo>
                    <a:pt x="301" y="321"/>
                  </a:lnTo>
                  <a:lnTo>
                    <a:pt x="305" y="321"/>
                  </a:lnTo>
                  <a:lnTo>
                    <a:pt x="308" y="323"/>
                  </a:lnTo>
                  <a:lnTo>
                    <a:pt x="312" y="323"/>
                  </a:lnTo>
                  <a:lnTo>
                    <a:pt x="316" y="323"/>
                  </a:lnTo>
                  <a:lnTo>
                    <a:pt x="321" y="323"/>
                  </a:lnTo>
                  <a:lnTo>
                    <a:pt x="324" y="325"/>
                  </a:lnTo>
                  <a:lnTo>
                    <a:pt x="328" y="325"/>
                  </a:lnTo>
                  <a:lnTo>
                    <a:pt x="332" y="326"/>
                  </a:lnTo>
                  <a:lnTo>
                    <a:pt x="337" y="326"/>
                  </a:lnTo>
                  <a:lnTo>
                    <a:pt x="340" y="327"/>
                  </a:lnTo>
                  <a:lnTo>
                    <a:pt x="344" y="327"/>
                  </a:lnTo>
                  <a:lnTo>
                    <a:pt x="348" y="327"/>
                  </a:lnTo>
                  <a:lnTo>
                    <a:pt x="351" y="327"/>
                  </a:lnTo>
                  <a:lnTo>
                    <a:pt x="351" y="328"/>
                  </a:lnTo>
                  <a:lnTo>
                    <a:pt x="353" y="328"/>
                  </a:lnTo>
                  <a:lnTo>
                    <a:pt x="354" y="328"/>
                  </a:lnTo>
                  <a:lnTo>
                    <a:pt x="356" y="328"/>
                  </a:lnTo>
                  <a:lnTo>
                    <a:pt x="358" y="328"/>
                  </a:lnTo>
                  <a:lnTo>
                    <a:pt x="359" y="328"/>
                  </a:lnTo>
                  <a:lnTo>
                    <a:pt x="361" y="328"/>
                  </a:lnTo>
                  <a:lnTo>
                    <a:pt x="361" y="330"/>
                  </a:lnTo>
                  <a:lnTo>
                    <a:pt x="363" y="330"/>
                  </a:lnTo>
                  <a:lnTo>
                    <a:pt x="364" y="330"/>
                  </a:lnTo>
                  <a:lnTo>
                    <a:pt x="366" y="330"/>
                  </a:lnTo>
                  <a:lnTo>
                    <a:pt x="367" y="332"/>
                  </a:lnTo>
                  <a:lnTo>
                    <a:pt x="369" y="332"/>
                  </a:lnTo>
                  <a:lnTo>
                    <a:pt x="370" y="332"/>
                  </a:lnTo>
                  <a:lnTo>
                    <a:pt x="372" y="332"/>
                  </a:lnTo>
                  <a:lnTo>
                    <a:pt x="370" y="332"/>
                  </a:lnTo>
                  <a:lnTo>
                    <a:pt x="370" y="331"/>
                  </a:lnTo>
                  <a:lnTo>
                    <a:pt x="370" y="330"/>
                  </a:lnTo>
                  <a:lnTo>
                    <a:pt x="370" y="328"/>
                  </a:lnTo>
                  <a:lnTo>
                    <a:pt x="370" y="327"/>
                  </a:lnTo>
                  <a:lnTo>
                    <a:pt x="371" y="325"/>
                  </a:lnTo>
                  <a:lnTo>
                    <a:pt x="371" y="323"/>
                  </a:lnTo>
                  <a:lnTo>
                    <a:pt x="371" y="321"/>
                  </a:lnTo>
                  <a:lnTo>
                    <a:pt x="373" y="319"/>
                  </a:lnTo>
                  <a:lnTo>
                    <a:pt x="373" y="318"/>
                  </a:lnTo>
                  <a:lnTo>
                    <a:pt x="373" y="316"/>
                  </a:lnTo>
                  <a:lnTo>
                    <a:pt x="374" y="315"/>
                  </a:lnTo>
                  <a:lnTo>
                    <a:pt x="374" y="313"/>
                  </a:lnTo>
                  <a:lnTo>
                    <a:pt x="374" y="312"/>
                  </a:lnTo>
                  <a:lnTo>
                    <a:pt x="374" y="310"/>
                  </a:lnTo>
                  <a:lnTo>
                    <a:pt x="374" y="308"/>
                  </a:lnTo>
                  <a:lnTo>
                    <a:pt x="374" y="306"/>
                  </a:lnTo>
                  <a:lnTo>
                    <a:pt x="374" y="303"/>
                  </a:lnTo>
                  <a:lnTo>
                    <a:pt x="374" y="302"/>
                  </a:lnTo>
                  <a:lnTo>
                    <a:pt x="375" y="298"/>
                  </a:lnTo>
                  <a:lnTo>
                    <a:pt x="375" y="296"/>
                  </a:lnTo>
                  <a:lnTo>
                    <a:pt x="375" y="295"/>
                  </a:lnTo>
                  <a:lnTo>
                    <a:pt x="375" y="293"/>
                  </a:lnTo>
                  <a:lnTo>
                    <a:pt x="377" y="289"/>
                  </a:lnTo>
                  <a:lnTo>
                    <a:pt x="377" y="287"/>
                  </a:lnTo>
                  <a:lnTo>
                    <a:pt x="378" y="286"/>
                  </a:lnTo>
                  <a:lnTo>
                    <a:pt x="378" y="284"/>
                  </a:lnTo>
                  <a:lnTo>
                    <a:pt x="380" y="281"/>
                  </a:lnTo>
                  <a:lnTo>
                    <a:pt x="380" y="280"/>
                  </a:lnTo>
                  <a:lnTo>
                    <a:pt x="380" y="278"/>
                  </a:lnTo>
                  <a:lnTo>
                    <a:pt x="380" y="277"/>
                  </a:lnTo>
                  <a:lnTo>
                    <a:pt x="381" y="274"/>
                  </a:lnTo>
                  <a:lnTo>
                    <a:pt x="381" y="273"/>
                  </a:lnTo>
                  <a:lnTo>
                    <a:pt x="383" y="271"/>
                  </a:lnTo>
                  <a:lnTo>
                    <a:pt x="383" y="269"/>
                  </a:lnTo>
                  <a:lnTo>
                    <a:pt x="385" y="265"/>
                  </a:lnTo>
                  <a:lnTo>
                    <a:pt x="385" y="263"/>
                  </a:lnTo>
                  <a:lnTo>
                    <a:pt x="385" y="262"/>
                  </a:lnTo>
                  <a:lnTo>
                    <a:pt x="385" y="260"/>
                  </a:lnTo>
                  <a:lnTo>
                    <a:pt x="386" y="257"/>
                  </a:lnTo>
                  <a:lnTo>
                    <a:pt x="386" y="255"/>
                  </a:lnTo>
                  <a:lnTo>
                    <a:pt x="388" y="254"/>
                  </a:lnTo>
                  <a:lnTo>
                    <a:pt x="388" y="252"/>
                  </a:lnTo>
                  <a:lnTo>
                    <a:pt x="389" y="249"/>
                  </a:lnTo>
                  <a:lnTo>
                    <a:pt x="389" y="247"/>
                  </a:lnTo>
                  <a:lnTo>
                    <a:pt x="389" y="245"/>
                  </a:lnTo>
                  <a:lnTo>
                    <a:pt x="390" y="243"/>
                  </a:lnTo>
                  <a:lnTo>
                    <a:pt x="390" y="242"/>
                  </a:lnTo>
                  <a:lnTo>
                    <a:pt x="391" y="240"/>
                  </a:lnTo>
                  <a:lnTo>
                    <a:pt x="393" y="238"/>
                  </a:lnTo>
                  <a:lnTo>
                    <a:pt x="393" y="236"/>
                  </a:lnTo>
                  <a:lnTo>
                    <a:pt x="394" y="235"/>
                  </a:lnTo>
                  <a:lnTo>
                    <a:pt x="394" y="234"/>
                  </a:lnTo>
                  <a:lnTo>
                    <a:pt x="396" y="232"/>
                  </a:lnTo>
                  <a:lnTo>
                    <a:pt x="398" y="230"/>
                  </a:lnTo>
                  <a:lnTo>
                    <a:pt x="400" y="228"/>
                  </a:lnTo>
                  <a:lnTo>
                    <a:pt x="401" y="228"/>
                  </a:lnTo>
                  <a:lnTo>
                    <a:pt x="403" y="227"/>
                  </a:lnTo>
                  <a:lnTo>
                    <a:pt x="405" y="227"/>
                  </a:lnTo>
                  <a:lnTo>
                    <a:pt x="408" y="226"/>
                  </a:lnTo>
                  <a:lnTo>
                    <a:pt x="409" y="226"/>
                  </a:lnTo>
                  <a:lnTo>
                    <a:pt x="413" y="226"/>
                  </a:lnTo>
                  <a:lnTo>
                    <a:pt x="415" y="226"/>
                  </a:lnTo>
                  <a:lnTo>
                    <a:pt x="419" y="226"/>
                  </a:lnTo>
                  <a:lnTo>
                    <a:pt x="421" y="227"/>
                  </a:lnTo>
                  <a:lnTo>
                    <a:pt x="424" y="227"/>
                  </a:lnTo>
                  <a:lnTo>
                    <a:pt x="425" y="227"/>
                  </a:lnTo>
                  <a:lnTo>
                    <a:pt x="428" y="227"/>
                  </a:lnTo>
                  <a:lnTo>
                    <a:pt x="430" y="227"/>
                  </a:lnTo>
                  <a:lnTo>
                    <a:pt x="432" y="227"/>
                  </a:lnTo>
                  <a:lnTo>
                    <a:pt x="433" y="227"/>
                  </a:lnTo>
                  <a:lnTo>
                    <a:pt x="434" y="226"/>
                  </a:lnTo>
                  <a:lnTo>
                    <a:pt x="433" y="226"/>
                  </a:lnTo>
                  <a:lnTo>
                    <a:pt x="433" y="224"/>
                  </a:lnTo>
                  <a:lnTo>
                    <a:pt x="431" y="222"/>
                  </a:lnTo>
                  <a:lnTo>
                    <a:pt x="431" y="219"/>
                  </a:lnTo>
                  <a:lnTo>
                    <a:pt x="429" y="215"/>
                  </a:lnTo>
                  <a:lnTo>
                    <a:pt x="428" y="212"/>
                  </a:lnTo>
                  <a:lnTo>
                    <a:pt x="427" y="208"/>
                  </a:lnTo>
                  <a:lnTo>
                    <a:pt x="427" y="205"/>
                  </a:lnTo>
                  <a:lnTo>
                    <a:pt x="425" y="202"/>
                  </a:lnTo>
                  <a:lnTo>
                    <a:pt x="423" y="198"/>
                  </a:lnTo>
                  <a:lnTo>
                    <a:pt x="421" y="195"/>
                  </a:lnTo>
                  <a:lnTo>
                    <a:pt x="421" y="191"/>
                  </a:lnTo>
                  <a:lnTo>
                    <a:pt x="420" y="189"/>
                  </a:lnTo>
                  <a:lnTo>
                    <a:pt x="420" y="187"/>
                  </a:lnTo>
                  <a:lnTo>
                    <a:pt x="420" y="185"/>
                  </a:lnTo>
                  <a:lnTo>
                    <a:pt x="420" y="183"/>
                  </a:lnTo>
                  <a:lnTo>
                    <a:pt x="418" y="185"/>
                  </a:lnTo>
                  <a:lnTo>
                    <a:pt x="417" y="185"/>
                  </a:lnTo>
                  <a:lnTo>
                    <a:pt x="415" y="185"/>
                  </a:lnTo>
                  <a:lnTo>
                    <a:pt x="413" y="185"/>
                  </a:lnTo>
                  <a:lnTo>
                    <a:pt x="410" y="187"/>
                  </a:lnTo>
                  <a:lnTo>
                    <a:pt x="408" y="187"/>
                  </a:lnTo>
                  <a:lnTo>
                    <a:pt x="406" y="187"/>
                  </a:lnTo>
                  <a:lnTo>
                    <a:pt x="404" y="187"/>
                  </a:lnTo>
                  <a:lnTo>
                    <a:pt x="401" y="188"/>
                  </a:lnTo>
                  <a:lnTo>
                    <a:pt x="399" y="188"/>
                  </a:lnTo>
                  <a:lnTo>
                    <a:pt x="396" y="188"/>
                  </a:lnTo>
                  <a:lnTo>
                    <a:pt x="394" y="188"/>
                  </a:lnTo>
                  <a:lnTo>
                    <a:pt x="392" y="189"/>
                  </a:lnTo>
                  <a:lnTo>
                    <a:pt x="390" y="189"/>
                  </a:lnTo>
                  <a:lnTo>
                    <a:pt x="389" y="189"/>
                  </a:lnTo>
                  <a:lnTo>
                    <a:pt x="388" y="189"/>
                  </a:lnTo>
                  <a:lnTo>
                    <a:pt x="386" y="189"/>
                  </a:lnTo>
                  <a:lnTo>
                    <a:pt x="386" y="188"/>
                  </a:lnTo>
                  <a:lnTo>
                    <a:pt x="384" y="188"/>
                  </a:lnTo>
                  <a:lnTo>
                    <a:pt x="384" y="186"/>
                  </a:lnTo>
                  <a:lnTo>
                    <a:pt x="382" y="186"/>
                  </a:lnTo>
                  <a:lnTo>
                    <a:pt x="382" y="184"/>
                  </a:lnTo>
                  <a:lnTo>
                    <a:pt x="380" y="184"/>
                  </a:lnTo>
                  <a:lnTo>
                    <a:pt x="380" y="182"/>
                  </a:lnTo>
                  <a:lnTo>
                    <a:pt x="378" y="182"/>
                  </a:lnTo>
                  <a:lnTo>
                    <a:pt x="378" y="180"/>
                  </a:lnTo>
                  <a:lnTo>
                    <a:pt x="376" y="180"/>
                  </a:lnTo>
                  <a:lnTo>
                    <a:pt x="374" y="180"/>
                  </a:lnTo>
                  <a:lnTo>
                    <a:pt x="374" y="179"/>
                  </a:lnTo>
                  <a:lnTo>
                    <a:pt x="373" y="180"/>
                  </a:lnTo>
                  <a:lnTo>
                    <a:pt x="373" y="181"/>
                  </a:lnTo>
                  <a:lnTo>
                    <a:pt x="372" y="183"/>
                  </a:lnTo>
                  <a:lnTo>
                    <a:pt x="372" y="184"/>
                  </a:lnTo>
                  <a:lnTo>
                    <a:pt x="370" y="186"/>
                  </a:lnTo>
                  <a:lnTo>
                    <a:pt x="370" y="188"/>
                  </a:lnTo>
                  <a:lnTo>
                    <a:pt x="369" y="189"/>
                  </a:lnTo>
                  <a:lnTo>
                    <a:pt x="367" y="190"/>
                  </a:lnTo>
                  <a:lnTo>
                    <a:pt x="365" y="190"/>
                  </a:lnTo>
                  <a:lnTo>
                    <a:pt x="364" y="190"/>
                  </a:lnTo>
                  <a:lnTo>
                    <a:pt x="362" y="190"/>
                  </a:lnTo>
                  <a:lnTo>
                    <a:pt x="360" y="190"/>
                  </a:lnTo>
                  <a:lnTo>
                    <a:pt x="359" y="190"/>
                  </a:lnTo>
                  <a:lnTo>
                    <a:pt x="358" y="190"/>
                  </a:lnTo>
                  <a:lnTo>
                    <a:pt x="356" y="190"/>
                  </a:lnTo>
                  <a:lnTo>
                    <a:pt x="354" y="190"/>
                  </a:lnTo>
                  <a:lnTo>
                    <a:pt x="354" y="189"/>
                  </a:lnTo>
                  <a:lnTo>
                    <a:pt x="354" y="188"/>
                  </a:lnTo>
                  <a:lnTo>
                    <a:pt x="354" y="187"/>
                  </a:lnTo>
                  <a:lnTo>
                    <a:pt x="354" y="185"/>
                  </a:lnTo>
                  <a:lnTo>
                    <a:pt x="354" y="183"/>
                  </a:lnTo>
                  <a:lnTo>
                    <a:pt x="354" y="182"/>
                  </a:lnTo>
                  <a:lnTo>
                    <a:pt x="354" y="180"/>
                  </a:lnTo>
                  <a:lnTo>
                    <a:pt x="354" y="178"/>
                  </a:lnTo>
                  <a:lnTo>
                    <a:pt x="354" y="177"/>
                  </a:lnTo>
                  <a:lnTo>
                    <a:pt x="354" y="176"/>
                  </a:lnTo>
                  <a:lnTo>
                    <a:pt x="354" y="174"/>
                  </a:lnTo>
                  <a:lnTo>
                    <a:pt x="354" y="172"/>
                  </a:lnTo>
                  <a:lnTo>
                    <a:pt x="354" y="170"/>
                  </a:lnTo>
                  <a:lnTo>
                    <a:pt x="354" y="169"/>
                  </a:lnTo>
                  <a:lnTo>
                    <a:pt x="354" y="171"/>
                  </a:lnTo>
                  <a:lnTo>
                    <a:pt x="354" y="173"/>
                  </a:lnTo>
                  <a:lnTo>
                    <a:pt x="355" y="173"/>
                  </a:lnTo>
                  <a:lnTo>
                    <a:pt x="355" y="174"/>
                  </a:lnTo>
                  <a:lnTo>
                    <a:pt x="356" y="174"/>
                  </a:lnTo>
                  <a:lnTo>
                    <a:pt x="358" y="176"/>
                  </a:lnTo>
                  <a:lnTo>
                    <a:pt x="359" y="176"/>
                  </a:lnTo>
                  <a:lnTo>
                    <a:pt x="359" y="178"/>
                  </a:lnTo>
                  <a:lnTo>
                    <a:pt x="361" y="178"/>
                  </a:lnTo>
                  <a:lnTo>
                    <a:pt x="362" y="179"/>
                  </a:lnTo>
                  <a:lnTo>
                    <a:pt x="364" y="179"/>
                  </a:lnTo>
                  <a:lnTo>
                    <a:pt x="366" y="179"/>
                  </a:lnTo>
                  <a:lnTo>
                    <a:pt x="367" y="179"/>
                  </a:lnTo>
                  <a:lnTo>
                    <a:pt x="369" y="179"/>
                  </a:lnTo>
                  <a:lnTo>
                    <a:pt x="371" y="178"/>
                  </a:lnTo>
                  <a:lnTo>
                    <a:pt x="371" y="177"/>
                  </a:lnTo>
                  <a:lnTo>
                    <a:pt x="373" y="175"/>
                  </a:lnTo>
                  <a:lnTo>
                    <a:pt x="373" y="174"/>
                  </a:lnTo>
                  <a:lnTo>
                    <a:pt x="374" y="172"/>
                  </a:lnTo>
                  <a:lnTo>
                    <a:pt x="374" y="171"/>
                  </a:lnTo>
                  <a:lnTo>
                    <a:pt x="374" y="169"/>
                  </a:lnTo>
                  <a:lnTo>
                    <a:pt x="374" y="171"/>
                  </a:lnTo>
                  <a:lnTo>
                    <a:pt x="376" y="171"/>
                  </a:lnTo>
                  <a:lnTo>
                    <a:pt x="378" y="171"/>
                  </a:lnTo>
                  <a:lnTo>
                    <a:pt x="380" y="171"/>
                  </a:lnTo>
                  <a:lnTo>
                    <a:pt x="381" y="170"/>
                  </a:lnTo>
                  <a:lnTo>
                    <a:pt x="382" y="170"/>
                  </a:lnTo>
                  <a:lnTo>
                    <a:pt x="384" y="170"/>
                  </a:lnTo>
                  <a:lnTo>
                    <a:pt x="386" y="170"/>
                  </a:lnTo>
                  <a:lnTo>
                    <a:pt x="388" y="169"/>
                  </a:lnTo>
                  <a:lnTo>
                    <a:pt x="390" y="167"/>
                  </a:lnTo>
                  <a:lnTo>
                    <a:pt x="391" y="166"/>
                  </a:lnTo>
                  <a:lnTo>
                    <a:pt x="393" y="164"/>
                  </a:lnTo>
                  <a:lnTo>
                    <a:pt x="394" y="163"/>
                  </a:lnTo>
                  <a:lnTo>
                    <a:pt x="394" y="161"/>
                  </a:lnTo>
                  <a:lnTo>
                    <a:pt x="396" y="159"/>
                  </a:lnTo>
                  <a:lnTo>
                    <a:pt x="396" y="157"/>
                  </a:lnTo>
                  <a:lnTo>
                    <a:pt x="396" y="155"/>
                  </a:lnTo>
                  <a:lnTo>
                    <a:pt x="396" y="154"/>
                  </a:lnTo>
                  <a:lnTo>
                    <a:pt x="398" y="151"/>
                  </a:lnTo>
                  <a:lnTo>
                    <a:pt x="397" y="149"/>
                  </a:lnTo>
                  <a:lnTo>
                    <a:pt x="397" y="147"/>
                  </a:lnTo>
                  <a:lnTo>
                    <a:pt x="397" y="145"/>
                  </a:lnTo>
                  <a:lnTo>
                    <a:pt x="397" y="142"/>
                  </a:lnTo>
                  <a:lnTo>
                    <a:pt x="396" y="140"/>
                  </a:lnTo>
                  <a:lnTo>
                    <a:pt x="396" y="139"/>
                  </a:lnTo>
                  <a:lnTo>
                    <a:pt x="396" y="137"/>
                  </a:lnTo>
                  <a:lnTo>
                    <a:pt x="396" y="135"/>
                  </a:lnTo>
                  <a:lnTo>
                    <a:pt x="394" y="135"/>
                  </a:lnTo>
                  <a:lnTo>
                    <a:pt x="394" y="133"/>
                  </a:lnTo>
                  <a:lnTo>
                    <a:pt x="393" y="133"/>
                  </a:lnTo>
                  <a:lnTo>
                    <a:pt x="393" y="131"/>
                  </a:lnTo>
                  <a:lnTo>
                    <a:pt x="391" y="131"/>
                  </a:lnTo>
                  <a:lnTo>
                    <a:pt x="390" y="131"/>
                  </a:lnTo>
                  <a:lnTo>
                    <a:pt x="390" y="129"/>
                  </a:lnTo>
                  <a:lnTo>
                    <a:pt x="388" y="129"/>
                  </a:lnTo>
                  <a:lnTo>
                    <a:pt x="387" y="129"/>
                  </a:lnTo>
                  <a:lnTo>
                    <a:pt x="387" y="128"/>
                  </a:lnTo>
                  <a:lnTo>
                    <a:pt x="385" y="128"/>
                  </a:lnTo>
                  <a:lnTo>
                    <a:pt x="385" y="127"/>
                  </a:lnTo>
                  <a:lnTo>
                    <a:pt x="385" y="126"/>
                  </a:lnTo>
                  <a:lnTo>
                    <a:pt x="385" y="124"/>
                  </a:lnTo>
                  <a:lnTo>
                    <a:pt x="385" y="123"/>
                  </a:lnTo>
                  <a:lnTo>
                    <a:pt x="385" y="122"/>
                  </a:lnTo>
                  <a:lnTo>
                    <a:pt x="385" y="124"/>
                  </a:lnTo>
                  <a:lnTo>
                    <a:pt x="387" y="124"/>
                  </a:lnTo>
                  <a:lnTo>
                    <a:pt x="387" y="126"/>
                  </a:lnTo>
                  <a:lnTo>
                    <a:pt x="389" y="126"/>
                  </a:lnTo>
                  <a:lnTo>
                    <a:pt x="390" y="126"/>
                  </a:lnTo>
                  <a:lnTo>
                    <a:pt x="392" y="126"/>
                  </a:lnTo>
                  <a:lnTo>
                    <a:pt x="393" y="127"/>
                  </a:lnTo>
                  <a:lnTo>
                    <a:pt x="394" y="127"/>
                  </a:lnTo>
                  <a:lnTo>
                    <a:pt x="396" y="127"/>
                  </a:lnTo>
                  <a:lnTo>
                    <a:pt x="398" y="127"/>
                  </a:lnTo>
                  <a:lnTo>
                    <a:pt x="399" y="127"/>
                  </a:lnTo>
                  <a:lnTo>
                    <a:pt x="401" y="127"/>
                  </a:lnTo>
                  <a:lnTo>
                    <a:pt x="402" y="127"/>
                  </a:lnTo>
                  <a:lnTo>
                    <a:pt x="404" y="127"/>
                  </a:lnTo>
                  <a:lnTo>
                    <a:pt x="406" y="127"/>
                  </a:lnTo>
                  <a:lnTo>
                    <a:pt x="408" y="127"/>
                  </a:lnTo>
                  <a:lnTo>
                    <a:pt x="409" y="127"/>
                  </a:lnTo>
                  <a:lnTo>
                    <a:pt x="412" y="127"/>
                  </a:lnTo>
                  <a:lnTo>
                    <a:pt x="414" y="127"/>
                  </a:lnTo>
                  <a:lnTo>
                    <a:pt x="418" y="127"/>
                  </a:lnTo>
                  <a:lnTo>
                    <a:pt x="421" y="127"/>
                  </a:lnTo>
                  <a:lnTo>
                    <a:pt x="424" y="126"/>
                  </a:lnTo>
                  <a:lnTo>
                    <a:pt x="426" y="126"/>
                  </a:lnTo>
                  <a:lnTo>
                    <a:pt x="429" y="126"/>
                  </a:lnTo>
                  <a:lnTo>
                    <a:pt x="431" y="126"/>
                  </a:lnTo>
                  <a:lnTo>
                    <a:pt x="434" y="125"/>
                  </a:lnTo>
                  <a:lnTo>
                    <a:pt x="436" y="125"/>
                  </a:lnTo>
                  <a:lnTo>
                    <a:pt x="439" y="124"/>
                  </a:lnTo>
                  <a:lnTo>
                    <a:pt x="440" y="124"/>
                  </a:lnTo>
                  <a:lnTo>
                    <a:pt x="443" y="122"/>
                  </a:lnTo>
                  <a:lnTo>
                    <a:pt x="445" y="122"/>
                  </a:lnTo>
                  <a:lnTo>
                    <a:pt x="447" y="121"/>
                  </a:lnTo>
                  <a:lnTo>
                    <a:pt x="448" y="120"/>
                  </a:lnTo>
                  <a:lnTo>
                    <a:pt x="449" y="120"/>
                  </a:lnTo>
                  <a:lnTo>
                    <a:pt x="451" y="119"/>
                  </a:lnTo>
                  <a:lnTo>
                    <a:pt x="453" y="117"/>
                  </a:lnTo>
                  <a:lnTo>
                    <a:pt x="453" y="116"/>
                  </a:lnTo>
                  <a:lnTo>
                    <a:pt x="455" y="115"/>
                  </a:lnTo>
                  <a:lnTo>
                    <a:pt x="455" y="113"/>
                  </a:lnTo>
                  <a:lnTo>
                    <a:pt x="456" y="111"/>
                  </a:lnTo>
                  <a:lnTo>
                    <a:pt x="458" y="109"/>
                  </a:lnTo>
                  <a:lnTo>
                    <a:pt x="459" y="105"/>
                  </a:lnTo>
                  <a:lnTo>
                    <a:pt x="459" y="103"/>
                  </a:lnTo>
                  <a:lnTo>
                    <a:pt x="460" y="100"/>
                  </a:lnTo>
                  <a:lnTo>
                    <a:pt x="460" y="96"/>
                  </a:lnTo>
                  <a:lnTo>
                    <a:pt x="461" y="93"/>
                  </a:lnTo>
                  <a:lnTo>
                    <a:pt x="460" y="91"/>
                  </a:lnTo>
                  <a:lnTo>
                    <a:pt x="460" y="87"/>
                  </a:lnTo>
                  <a:lnTo>
                    <a:pt x="460" y="85"/>
                  </a:lnTo>
                  <a:lnTo>
                    <a:pt x="460" y="82"/>
                  </a:lnTo>
                  <a:lnTo>
                    <a:pt x="459" y="80"/>
                  </a:lnTo>
                  <a:lnTo>
                    <a:pt x="459" y="78"/>
                  </a:lnTo>
                  <a:lnTo>
                    <a:pt x="458" y="77"/>
                  </a:lnTo>
                  <a:lnTo>
                    <a:pt x="458" y="75"/>
                  </a:lnTo>
                  <a:lnTo>
                    <a:pt x="456" y="73"/>
                  </a:lnTo>
                  <a:lnTo>
                    <a:pt x="456" y="72"/>
                  </a:lnTo>
                  <a:lnTo>
                    <a:pt x="455" y="70"/>
                  </a:lnTo>
                  <a:lnTo>
                    <a:pt x="455" y="68"/>
                  </a:lnTo>
                  <a:lnTo>
                    <a:pt x="453" y="68"/>
                  </a:lnTo>
                  <a:lnTo>
                    <a:pt x="453" y="67"/>
                  </a:lnTo>
                  <a:lnTo>
                    <a:pt x="452" y="67"/>
                  </a:lnTo>
                  <a:lnTo>
                    <a:pt x="451" y="65"/>
                  </a:lnTo>
                  <a:lnTo>
                    <a:pt x="449" y="65"/>
                  </a:lnTo>
                  <a:lnTo>
                    <a:pt x="447" y="64"/>
                  </a:lnTo>
                  <a:lnTo>
                    <a:pt x="445" y="62"/>
                  </a:lnTo>
                  <a:lnTo>
                    <a:pt x="444" y="60"/>
                  </a:lnTo>
                  <a:lnTo>
                    <a:pt x="442" y="60"/>
                  </a:lnTo>
                  <a:lnTo>
                    <a:pt x="440" y="58"/>
                  </a:lnTo>
                  <a:lnTo>
                    <a:pt x="439" y="57"/>
                  </a:lnTo>
                  <a:lnTo>
                    <a:pt x="437" y="56"/>
                  </a:lnTo>
                  <a:lnTo>
                    <a:pt x="435" y="56"/>
                  </a:lnTo>
                  <a:lnTo>
                    <a:pt x="433" y="54"/>
                  </a:lnTo>
                  <a:lnTo>
                    <a:pt x="431" y="54"/>
                  </a:lnTo>
                  <a:lnTo>
                    <a:pt x="431" y="53"/>
                  </a:lnTo>
                  <a:lnTo>
                    <a:pt x="432" y="53"/>
                  </a:lnTo>
                  <a:lnTo>
                    <a:pt x="434" y="53"/>
                  </a:lnTo>
                  <a:lnTo>
                    <a:pt x="436" y="53"/>
                  </a:lnTo>
                  <a:lnTo>
                    <a:pt x="437" y="53"/>
                  </a:lnTo>
                  <a:lnTo>
                    <a:pt x="439" y="53"/>
                  </a:lnTo>
                  <a:lnTo>
                    <a:pt x="441" y="53"/>
                  </a:lnTo>
                  <a:lnTo>
                    <a:pt x="442" y="53"/>
                  </a:lnTo>
                  <a:lnTo>
                    <a:pt x="444" y="53"/>
                  </a:lnTo>
                  <a:lnTo>
                    <a:pt x="445" y="53"/>
                  </a:lnTo>
                  <a:lnTo>
                    <a:pt x="446" y="53"/>
                  </a:lnTo>
                  <a:lnTo>
                    <a:pt x="448" y="53"/>
                  </a:lnTo>
                  <a:lnTo>
                    <a:pt x="448" y="51"/>
                  </a:lnTo>
                  <a:lnTo>
                    <a:pt x="448" y="50"/>
                  </a:lnTo>
                  <a:lnTo>
                    <a:pt x="448" y="49"/>
                  </a:lnTo>
                  <a:lnTo>
                    <a:pt x="448" y="48"/>
                  </a:lnTo>
                  <a:lnTo>
                    <a:pt x="448" y="46"/>
                  </a:lnTo>
                  <a:lnTo>
                    <a:pt x="448" y="44"/>
                  </a:lnTo>
                  <a:lnTo>
                    <a:pt x="448" y="42"/>
                  </a:lnTo>
                  <a:lnTo>
                    <a:pt x="448" y="40"/>
                  </a:lnTo>
                  <a:lnTo>
                    <a:pt x="448" y="39"/>
                  </a:lnTo>
                  <a:lnTo>
                    <a:pt x="448" y="37"/>
                  </a:lnTo>
                  <a:lnTo>
                    <a:pt x="448" y="35"/>
                  </a:lnTo>
                  <a:lnTo>
                    <a:pt x="448" y="34"/>
                  </a:lnTo>
                  <a:lnTo>
                    <a:pt x="446" y="34"/>
                  </a:lnTo>
                  <a:lnTo>
                    <a:pt x="444" y="34"/>
                  </a:lnTo>
                  <a:lnTo>
                    <a:pt x="443" y="34"/>
                  </a:lnTo>
                  <a:lnTo>
                    <a:pt x="441" y="34"/>
                  </a:lnTo>
                  <a:lnTo>
                    <a:pt x="439" y="34"/>
                  </a:lnTo>
                  <a:lnTo>
                    <a:pt x="438" y="34"/>
                  </a:lnTo>
                  <a:lnTo>
                    <a:pt x="436" y="34"/>
                  </a:lnTo>
                  <a:lnTo>
                    <a:pt x="434" y="34"/>
                  </a:lnTo>
                  <a:lnTo>
                    <a:pt x="433" y="34"/>
                  </a:lnTo>
                  <a:lnTo>
                    <a:pt x="431" y="34"/>
                  </a:lnTo>
                  <a:lnTo>
                    <a:pt x="429" y="34"/>
                  </a:lnTo>
                  <a:lnTo>
                    <a:pt x="428" y="34"/>
                  </a:lnTo>
                  <a:lnTo>
                    <a:pt x="429" y="33"/>
                  </a:lnTo>
                  <a:lnTo>
                    <a:pt x="430" y="31"/>
                  </a:lnTo>
                  <a:lnTo>
                    <a:pt x="430" y="30"/>
                  </a:lnTo>
                  <a:lnTo>
                    <a:pt x="432" y="28"/>
                  </a:lnTo>
                  <a:lnTo>
                    <a:pt x="432" y="26"/>
                  </a:lnTo>
                  <a:lnTo>
                    <a:pt x="434" y="24"/>
                  </a:lnTo>
                  <a:lnTo>
                    <a:pt x="434" y="22"/>
                  </a:lnTo>
                  <a:lnTo>
                    <a:pt x="434" y="20"/>
                  </a:lnTo>
                  <a:lnTo>
                    <a:pt x="434" y="21"/>
                  </a:lnTo>
                  <a:lnTo>
                    <a:pt x="435" y="21"/>
                  </a:lnTo>
                  <a:lnTo>
                    <a:pt x="436" y="21"/>
                  </a:lnTo>
                  <a:lnTo>
                    <a:pt x="438" y="20"/>
                  </a:lnTo>
                  <a:lnTo>
                    <a:pt x="439" y="20"/>
                  </a:lnTo>
                  <a:lnTo>
                    <a:pt x="441" y="20"/>
                  </a:lnTo>
                  <a:lnTo>
                    <a:pt x="442" y="20"/>
                  </a:lnTo>
                  <a:lnTo>
                    <a:pt x="443" y="20"/>
                  </a:lnTo>
                  <a:lnTo>
                    <a:pt x="443" y="19"/>
                  </a:lnTo>
                  <a:lnTo>
                    <a:pt x="443" y="18"/>
                  </a:lnTo>
                  <a:lnTo>
                    <a:pt x="443" y="16"/>
                  </a:lnTo>
                  <a:lnTo>
                    <a:pt x="443" y="15"/>
                  </a:lnTo>
                  <a:lnTo>
                    <a:pt x="444" y="13"/>
                  </a:lnTo>
                  <a:lnTo>
                    <a:pt x="444" y="11"/>
                  </a:lnTo>
                  <a:lnTo>
                    <a:pt x="445" y="10"/>
                  </a:lnTo>
                  <a:lnTo>
                    <a:pt x="445" y="9"/>
                  </a:lnTo>
                  <a:lnTo>
                    <a:pt x="447" y="7"/>
                  </a:lnTo>
                  <a:lnTo>
                    <a:pt x="447" y="5"/>
                  </a:lnTo>
                  <a:lnTo>
                    <a:pt x="448" y="3"/>
                  </a:lnTo>
                  <a:lnTo>
                    <a:pt x="448" y="2"/>
                  </a:lnTo>
                  <a:lnTo>
                    <a:pt x="449" y="0"/>
                  </a:lnTo>
                  <a:lnTo>
                    <a:pt x="443" y="3"/>
                  </a:lnTo>
                  <a:lnTo>
                    <a:pt x="434" y="5"/>
                  </a:lnTo>
                  <a:lnTo>
                    <a:pt x="421" y="6"/>
                  </a:lnTo>
                  <a:lnTo>
                    <a:pt x="408" y="6"/>
                  </a:lnTo>
                  <a:lnTo>
                    <a:pt x="391" y="8"/>
                  </a:lnTo>
                  <a:lnTo>
                    <a:pt x="374" y="8"/>
                  </a:lnTo>
                  <a:lnTo>
                    <a:pt x="355" y="8"/>
                  </a:lnTo>
                  <a:lnTo>
                    <a:pt x="338" y="8"/>
                  </a:lnTo>
                  <a:lnTo>
                    <a:pt x="319" y="8"/>
                  </a:lnTo>
                  <a:lnTo>
                    <a:pt x="301" y="8"/>
                  </a:lnTo>
                  <a:lnTo>
                    <a:pt x="284" y="8"/>
                  </a:lnTo>
                  <a:lnTo>
                    <a:pt x="270" y="8"/>
                  </a:lnTo>
                  <a:lnTo>
                    <a:pt x="257" y="8"/>
                  </a:lnTo>
                  <a:lnTo>
                    <a:pt x="249" y="8"/>
                  </a:lnTo>
                  <a:lnTo>
                    <a:pt x="243" y="8"/>
                  </a:lnTo>
                  <a:lnTo>
                    <a:pt x="241" y="6"/>
                  </a:lnTo>
                  <a:lnTo>
                    <a:pt x="218" y="6"/>
                  </a:lnTo>
                  <a:lnTo>
                    <a:pt x="215" y="8"/>
                  </a:lnTo>
                  <a:lnTo>
                    <a:pt x="210" y="8"/>
                  </a:lnTo>
                  <a:lnTo>
                    <a:pt x="200" y="8"/>
                  </a:lnTo>
                  <a:lnTo>
                    <a:pt x="188" y="8"/>
                  </a:lnTo>
                  <a:lnTo>
                    <a:pt x="173" y="8"/>
                  </a:lnTo>
                  <a:lnTo>
                    <a:pt x="156" y="8"/>
                  </a:lnTo>
                  <a:lnTo>
                    <a:pt x="139" y="8"/>
                  </a:lnTo>
                  <a:lnTo>
                    <a:pt x="121" y="8"/>
                  </a:lnTo>
                  <a:lnTo>
                    <a:pt x="101" y="8"/>
                  </a:lnTo>
                  <a:lnTo>
                    <a:pt x="83" y="8"/>
                  </a:lnTo>
                  <a:lnTo>
                    <a:pt x="66" y="8"/>
                  </a:lnTo>
                  <a:lnTo>
                    <a:pt x="50" y="6"/>
                  </a:lnTo>
                  <a:lnTo>
                    <a:pt x="35" y="6"/>
                  </a:lnTo>
                  <a:lnTo>
                    <a:pt x="24" y="5"/>
                  </a:lnTo>
                  <a:lnTo>
                    <a:pt x="15" y="3"/>
                  </a:lnTo>
                  <a:lnTo>
                    <a:pt x="10" y="0"/>
                  </a:lnTo>
                  <a:lnTo>
                    <a:pt x="8" y="2"/>
                  </a:lnTo>
                  <a:lnTo>
                    <a:pt x="8" y="3"/>
                  </a:lnTo>
                  <a:lnTo>
                    <a:pt x="8" y="5"/>
                  </a:lnTo>
                  <a:lnTo>
                    <a:pt x="10" y="7"/>
                  </a:lnTo>
                  <a:lnTo>
                    <a:pt x="10" y="9"/>
                  </a:lnTo>
                  <a:lnTo>
                    <a:pt x="11" y="10"/>
                  </a:lnTo>
                  <a:lnTo>
                    <a:pt x="11" y="11"/>
                  </a:lnTo>
                  <a:lnTo>
                    <a:pt x="13" y="13"/>
                  </a:lnTo>
                  <a:lnTo>
                    <a:pt x="13" y="15"/>
                  </a:lnTo>
                  <a:lnTo>
                    <a:pt x="14" y="16"/>
                  </a:lnTo>
                  <a:lnTo>
                    <a:pt x="14" y="18"/>
                  </a:lnTo>
                  <a:lnTo>
                    <a:pt x="14" y="19"/>
                  </a:lnTo>
                  <a:lnTo>
                    <a:pt x="14" y="20"/>
                  </a:lnTo>
                  <a:lnTo>
                    <a:pt x="16" y="20"/>
                  </a:lnTo>
                  <a:lnTo>
                    <a:pt x="18" y="20"/>
                  </a:lnTo>
                  <a:lnTo>
                    <a:pt x="20" y="20"/>
                  </a:lnTo>
                  <a:lnTo>
                    <a:pt x="20" y="21"/>
                  </a:lnTo>
                  <a:lnTo>
                    <a:pt x="22" y="21"/>
                  </a:lnTo>
                  <a:lnTo>
                    <a:pt x="23" y="21"/>
                  </a:lnTo>
                  <a:lnTo>
                    <a:pt x="24" y="20"/>
                  </a:lnTo>
                  <a:lnTo>
                    <a:pt x="24" y="22"/>
                  </a:lnTo>
                  <a:lnTo>
                    <a:pt x="24" y="24"/>
                  </a:lnTo>
                  <a:lnTo>
                    <a:pt x="25" y="24"/>
                  </a:lnTo>
                  <a:lnTo>
                    <a:pt x="25" y="26"/>
                  </a:lnTo>
                  <a:lnTo>
                    <a:pt x="27" y="26"/>
                  </a:lnTo>
                  <a:lnTo>
                    <a:pt x="27" y="27"/>
                  </a:lnTo>
                  <a:lnTo>
                    <a:pt x="29" y="27"/>
                  </a:lnTo>
                  <a:lnTo>
                    <a:pt x="29" y="29"/>
                  </a:lnTo>
                  <a:lnTo>
                    <a:pt x="31" y="30"/>
                  </a:lnTo>
                  <a:lnTo>
                    <a:pt x="31" y="32"/>
                  </a:lnTo>
                  <a:lnTo>
                    <a:pt x="33" y="32"/>
                  </a:lnTo>
                  <a:lnTo>
                    <a:pt x="33" y="34"/>
                  </a:lnTo>
                  <a:lnTo>
                    <a:pt x="34" y="34"/>
                  </a:lnTo>
                  <a:lnTo>
                    <a:pt x="35" y="34"/>
                  </a:lnTo>
                  <a:lnTo>
                    <a:pt x="34" y="34"/>
                  </a:lnTo>
                  <a:lnTo>
                    <a:pt x="33" y="34"/>
                  </a:lnTo>
                  <a:lnTo>
                    <a:pt x="31" y="34"/>
                  </a:lnTo>
                  <a:lnTo>
                    <a:pt x="30" y="34"/>
                  </a:lnTo>
                  <a:lnTo>
                    <a:pt x="27" y="34"/>
                  </a:lnTo>
                  <a:lnTo>
                    <a:pt x="25" y="34"/>
                  </a:lnTo>
                  <a:lnTo>
                    <a:pt x="22" y="34"/>
                  </a:lnTo>
                  <a:lnTo>
                    <a:pt x="20" y="34"/>
                  </a:lnTo>
                  <a:lnTo>
                    <a:pt x="17" y="34"/>
                  </a:lnTo>
                  <a:lnTo>
                    <a:pt x="15" y="34"/>
                  </a:lnTo>
                  <a:lnTo>
                    <a:pt x="13" y="34"/>
                  </a:lnTo>
                  <a:lnTo>
                    <a:pt x="11" y="34"/>
                  </a:lnTo>
                  <a:lnTo>
                    <a:pt x="9" y="34"/>
                  </a:lnTo>
                  <a:lnTo>
                    <a:pt x="8" y="34"/>
                  </a:lnTo>
                  <a:lnTo>
                    <a:pt x="7" y="34"/>
                  </a:lnTo>
                  <a:lnTo>
                    <a:pt x="7" y="35"/>
                  </a:lnTo>
                  <a:lnTo>
                    <a:pt x="7" y="37"/>
                  </a:lnTo>
                  <a:lnTo>
                    <a:pt x="7" y="39"/>
                  </a:lnTo>
                  <a:lnTo>
                    <a:pt x="7" y="41"/>
                  </a:lnTo>
                  <a:lnTo>
                    <a:pt x="7" y="43"/>
                  </a:lnTo>
                  <a:lnTo>
                    <a:pt x="7" y="45"/>
                  </a:lnTo>
                  <a:lnTo>
                    <a:pt x="7" y="47"/>
                  </a:lnTo>
                  <a:lnTo>
                    <a:pt x="7" y="49"/>
                  </a:lnTo>
                  <a:lnTo>
                    <a:pt x="7" y="50"/>
                  </a:lnTo>
                  <a:lnTo>
                    <a:pt x="7" y="51"/>
                  </a:lnTo>
                  <a:lnTo>
                    <a:pt x="7" y="52"/>
                  </a:lnTo>
                  <a:lnTo>
                    <a:pt x="8" y="52"/>
                  </a:lnTo>
                  <a:lnTo>
                    <a:pt x="8" y="53"/>
                  </a:lnTo>
                  <a:lnTo>
                    <a:pt x="10" y="53"/>
                  </a:lnTo>
                  <a:lnTo>
                    <a:pt x="12" y="53"/>
                  </a:lnTo>
                  <a:lnTo>
                    <a:pt x="14" y="53"/>
                  </a:lnTo>
                  <a:lnTo>
                    <a:pt x="16" y="53"/>
                  </a:lnTo>
                  <a:lnTo>
                    <a:pt x="18" y="53"/>
                  </a:lnTo>
                  <a:lnTo>
                    <a:pt x="20" y="53"/>
                  </a:lnTo>
                  <a:lnTo>
                    <a:pt x="22" y="53"/>
                  </a:lnTo>
                  <a:lnTo>
                    <a:pt x="23" y="53"/>
                  </a:lnTo>
                  <a:lnTo>
                    <a:pt x="24" y="53"/>
                  </a:lnTo>
                  <a:lnTo>
                    <a:pt x="26" y="53"/>
                  </a:lnTo>
                  <a:lnTo>
                    <a:pt x="24" y="54"/>
                  </a:lnTo>
                  <a:lnTo>
                    <a:pt x="23" y="54"/>
                  </a:lnTo>
                  <a:lnTo>
                    <a:pt x="21" y="54"/>
                  </a:lnTo>
                  <a:lnTo>
                    <a:pt x="20" y="54"/>
                  </a:lnTo>
                  <a:lnTo>
                    <a:pt x="19" y="56"/>
                  </a:lnTo>
                  <a:lnTo>
                    <a:pt x="17" y="56"/>
                  </a:lnTo>
                  <a:lnTo>
                    <a:pt x="15" y="57"/>
                  </a:lnTo>
                  <a:lnTo>
                    <a:pt x="14" y="57"/>
                  </a:lnTo>
                  <a:lnTo>
                    <a:pt x="12" y="59"/>
                  </a:lnTo>
                  <a:lnTo>
                    <a:pt x="10" y="61"/>
                  </a:lnTo>
                  <a:lnTo>
                    <a:pt x="8" y="63"/>
                  </a:lnTo>
                  <a:lnTo>
                    <a:pt x="7" y="64"/>
                  </a:lnTo>
                  <a:lnTo>
                    <a:pt x="5" y="66"/>
                  </a:lnTo>
                  <a:lnTo>
                    <a:pt x="4" y="68"/>
                  </a:lnTo>
                  <a:lnTo>
                    <a:pt x="3" y="69"/>
                  </a:lnTo>
                  <a:lnTo>
                    <a:pt x="3" y="71"/>
                  </a:lnTo>
                  <a:lnTo>
                    <a:pt x="2" y="73"/>
                  </a:lnTo>
                  <a:lnTo>
                    <a:pt x="2" y="75"/>
                  </a:lnTo>
                  <a:lnTo>
                    <a:pt x="2" y="77"/>
                  </a:lnTo>
                  <a:lnTo>
                    <a:pt x="2" y="78"/>
                  </a:lnTo>
                  <a:lnTo>
                    <a:pt x="0" y="80"/>
                  </a:lnTo>
                  <a:lnTo>
                    <a:pt x="0" y="81"/>
                  </a:lnTo>
                  <a:lnTo>
                    <a:pt x="0" y="83"/>
                  </a:lnTo>
                  <a:lnTo>
                    <a:pt x="0" y="84"/>
                  </a:lnTo>
                  <a:lnTo>
                    <a:pt x="0" y="86"/>
                  </a:lnTo>
                  <a:lnTo>
                    <a:pt x="0" y="88"/>
                  </a:lnTo>
                  <a:lnTo>
                    <a:pt x="0" y="89"/>
                  </a:lnTo>
                  <a:lnTo>
                    <a:pt x="0" y="91"/>
                  </a:lnTo>
                  <a:lnTo>
                    <a:pt x="0" y="93"/>
                  </a:lnTo>
                  <a:lnTo>
                    <a:pt x="0" y="95"/>
                  </a:lnTo>
                  <a:lnTo>
                    <a:pt x="0" y="97"/>
                  </a:lnTo>
                  <a:lnTo>
                    <a:pt x="0" y="99"/>
                  </a:lnTo>
                  <a:lnTo>
                    <a:pt x="0" y="100"/>
                  </a:lnTo>
                  <a:lnTo>
                    <a:pt x="0" y="102"/>
                  </a:lnTo>
                  <a:lnTo>
                    <a:pt x="0" y="104"/>
                  </a:lnTo>
                  <a:lnTo>
                    <a:pt x="0" y="105"/>
                  </a:lnTo>
                  <a:lnTo>
                    <a:pt x="0" y="107"/>
                  </a:lnTo>
                  <a:lnTo>
                    <a:pt x="2" y="108"/>
                  </a:lnTo>
                  <a:lnTo>
                    <a:pt x="2" y="111"/>
                  </a:lnTo>
                  <a:lnTo>
                    <a:pt x="4" y="113"/>
                  </a:lnTo>
                  <a:lnTo>
                    <a:pt x="4" y="115"/>
                  </a:lnTo>
                  <a:lnTo>
                    <a:pt x="6" y="116"/>
                  </a:lnTo>
                  <a:lnTo>
                    <a:pt x="8" y="118"/>
                  </a:lnTo>
                  <a:lnTo>
                    <a:pt x="10" y="120"/>
                  </a:lnTo>
                  <a:lnTo>
                    <a:pt x="11" y="122"/>
                  </a:lnTo>
                  <a:lnTo>
                    <a:pt x="14" y="122"/>
                  </a:lnTo>
                  <a:lnTo>
                    <a:pt x="16" y="124"/>
                  </a:lnTo>
                  <a:lnTo>
                    <a:pt x="20" y="124"/>
                  </a:lnTo>
                  <a:lnTo>
                    <a:pt x="23" y="126"/>
                  </a:lnTo>
                  <a:lnTo>
                    <a:pt x="29" y="126"/>
                  </a:lnTo>
                  <a:lnTo>
                    <a:pt x="33" y="126"/>
                  </a:lnTo>
                  <a:lnTo>
                    <a:pt x="38" y="126"/>
                  </a:lnTo>
                  <a:lnTo>
                    <a:pt x="43" y="126"/>
                  </a:lnTo>
                  <a:lnTo>
                    <a:pt x="49" y="124"/>
                  </a:lnTo>
                  <a:lnTo>
                    <a:pt x="53" y="124"/>
                  </a:lnTo>
                  <a:lnTo>
                    <a:pt x="58" y="124"/>
                  </a:lnTo>
                  <a:lnTo>
                    <a:pt x="61" y="124"/>
                  </a:lnTo>
                  <a:lnTo>
                    <a:pt x="66" y="122"/>
                  </a:lnTo>
                  <a:lnTo>
                    <a:pt x="69" y="122"/>
                  </a:lnTo>
                  <a:lnTo>
                    <a:pt x="72" y="122"/>
                  </a:lnTo>
                  <a:lnTo>
                    <a:pt x="73" y="122"/>
                  </a:lnTo>
                  <a:lnTo>
                    <a:pt x="74" y="120"/>
                  </a:lnTo>
                  <a:lnTo>
                    <a:pt x="74" y="121"/>
                  </a:lnTo>
                  <a:lnTo>
                    <a:pt x="74" y="122"/>
                  </a:lnTo>
                  <a:lnTo>
                    <a:pt x="74" y="123"/>
                  </a:lnTo>
                  <a:lnTo>
                    <a:pt x="74" y="125"/>
                  </a:lnTo>
                  <a:lnTo>
                    <a:pt x="74" y="126"/>
                  </a:lnTo>
                  <a:lnTo>
                    <a:pt x="74" y="127"/>
                  </a:lnTo>
                  <a:lnTo>
                    <a:pt x="72" y="129"/>
                  </a:lnTo>
                  <a:lnTo>
                    <a:pt x="71" y="129"/>
                  </a:lnTo>
                  <a:lnTo>
                    <a:pt x="69" y="129"/>
                  </a:lnTo>
                  <a:lnTo>
                    <a:pt x="67" y="131"/>
                  </a:lnTo>
                  <a:lnTo>
                    <a:pt x="66" y="131"/>
                  </a:lnTo>
                  <a:lnTo>
                    <a:pt x="64" y="131"/>
                  </a:lnTo>
                  <a:lnTo>
                    <a:pt x="63" y="133"/>
                  </a:lnTo>
                  <a:lnTo>
                    <a:pt x="63" y="134"/>
                  </a:lnTo>
                  <a:lnTo>
                    <a:pt x="62" y="135"/>
                  </a:lnTo>
                  <a:lnTo>
                    <a:pt x="62" y="136"/>
                  </a:lnTo>
                  <a:lnTo>
                    <a:pt x="61" y="138"/>
                  </a:lnTo>
                  <a:lnTo>
                    <a:pt x="61" y="139"/>
                  </a:lnTo>
                  <a:lnTo>
                    <a:pt x="61" y="141"/>
                  </a:lnTo>
                  <a:lnTo>
                    <a:pt x="61" y="143"/>
                  </a:lnTo>
                  <a:lnTo>
                    <a:pt x="60" y="146"/>
                  </a:lnTo>
                  <a:lnTo>
                    <a:pt x="60" y="148"/>
                  </a:lnTo>
                  <a:lnTo>
                    <a:pt x="60" y="150"/>
                  </a:lnTo>
                  <a:lnTo>
                    <a:pt x="60" y="152"/>
                  </a:lnTo>
                  <a:lnTo>
                    <a:pt x="60" y="153"/>
                  </a:lnTo>
                  <a:lnTo>
                    <a:pt x="61" y="155"/>
                  </a:lnTo>
                  <a:lnTo>
                    <a:pt x="62" y="157"/>
                  </a:lnTo>
                  <a:lnTo>
                    <a:pt x="64" y="158"/>
                  </a:lnTo>
                  <a:lnTo>
                    <a:pt x="64" y="160"/>
                  </a:lnTo>
                  <a:lnTo>
                    <a:pt x="64" y="162"/>
                  </a:lnTo>
                  <a:lnTo>
                    <a:pt x="64" y="163"/>
                  </a:lnTo>
                  <a:lnTo>
                    <a:pt x="66" y="163"/>
                  </a:lnTo>
                  <a:lnTo>
                    <a:pt x="66" y="164"/>
                  </a:lnTo>
                  <a:lnTo>
                    <a:pt x="67" y="164"/>
                  </a:lnTo>
                  <a:lnTo>
                    <a:pt x="67" y="166"/>
                  </a:lnTo>
                  <a:lnTo>
                    <a:pt x="69" y="166"/>
                  </a:lnTo>
                  <a:lnTo>
                    <a:pt x="69" y="168"/>
                  </a:lnTo>
                  <a:lnTo>
                    <a:pt x="70" y="168"/>
                  </a:lnTo>
                  <a:lnTo>
                    <a:pt x="72" y="169"/>
                  </a:lnTo>
                  <a:lnTo>
                    <a:pt x="74" y="169"/>
                  </a:lnTo>
                  <a:lnTo>
                    <a:pt x="74" y="171"/>
                  </a:lnTo>
                  <a:lnTo>
                    <a:pt x="76" y="172"/>
                  </a:lnTo>
                  <a:lnTo>
                    <a:pt x="77" y="173"/>
                  </a:lnTo>
                  <a:lnTo>
                    <a:pt x="78" y="173"/>
                  </a:lnTo>
                  <a:lnTo>
                    <a:pt x="80" y="173"/>
                  </a:lnTo>
                  <a:lnTo>
                    <a:pt x="81" y="173"/>
                  </a:lnTo>
                  <a:lnTo>
                    <a:pt x="83" y="172"/>
                  </a:lnTo>
                  <a:lnTo>
                    <a:pt x="83" y="171"/>
                  </a:lnTo>
                  <a:lnTo>
                    <a:pt x="85" y="169"/>
                  </a:lnTo>
                  <a:lnTo>
                    <a:pt x="84" y="171"/>
                  </a:lnTo>
                  <a:lnTo>
                    <a:pt x="84" y="172"/>
                  </a:lnTo>
                  <a:lnTo>
                    <a:pt x="84" y="174"/>
                  </a:lnTo>
                  <a:lnTo>
                    <a:pt x="86" y="174"/>
                  </a:lnTo>
                  <a:lnTo>
                    <a:pt x="86" y="176"/>
                  </a:lnTo>
                  <a:lnTo>
                    <a:pt x="86" y="177"/>
                  </a:lnTo>
                  <a:lnTo>
                    <a:pt x="88" y="177"/>
                  </a:lnTo>
                  <a:lnTo>
                    <a:pt x="88" y="178"/>
                  </a:lnTo>
                  <a:lnTo>
                    <a:pt x="89" y="178"/>
                  </a:lnTo>
                  <a:lnTo>
                    <a:pt x="91" y="178"/>
                  </a:lnTo>
                  <a:lnTo>
                    <a:pt x="91" y="179"/>
                  </a:lnTo>
                  <a:lnTo>
                    <a:pt x="92" y="179"/>
                  </a:lnTo>
                  <a:lnTo>
                    <a:pt x="93" y="178"/>
                  </a:lnTo>
                  <a:lnTo>
                    <a:pt x="95" y="177"/>
                  </a:lnTo>
                  <a:lnTo>
                    <a:pt x="96" y="177"/>
                  </a:lnTo>
                  <a:lnTo>
                    <a:pt x="98" y="176"/>
                  </a:lnTo>
                  <a:lnTo>
                    <a:pt x="100" y="174"/>
                  </a:lnTo>
                  <a:lnTo>
                    <a:pt x="102" y="173"/>
                  </a:lnTo>
                  <a:lnTo>
                    <a:pt x="103" y="171"/>
                  </a:lnTo>
                  <a:lnTo>
                    <a:pt x="104" y="169"/>
                  </a:lnTo>
                  <a:lnTo>
                    <a:pt x="104" y="170"/>
                  </a:lnTo>
                  <a:lnTo>
                    <a:pt x="104" y="172"/>
                  </a:lnTo>
                  <a:lnTo>
                    <a:pt x="104" y="174"/>
                  </a:lnTo>
                  <a:lnTo>
                    <a:pt x="104" y="176"/>
                  </a:lnTo>
                  <a:lnTo>
                    <a:pt x="104" y="177"/>
                  </a:lnTo>
                  <a:lnTo>
                    <a:pt x="104" y="178"/>
                  </a:lnTo>
                  <a:lnTo>
                    <a:pt x="104" y="180"/>
                  </a:lnTo>
                  <a:lnTo>
                    <a:pt x="104" y="182"/>
                  </a:lnTo>
                  <a:lnTo>
                    <a:pt x="104" y="183"/>
                  </a:lnTo>
                  <a:lnTo>
                    <a:pt x="104" y="185"/>
                  </a:lnTo>
                  <a:lnTo>
                    <a:pt x="104" y="187"/>
                  </a:lnTo>
                  <a:lnTo>
                    <a:pt x="104" y="188"/>
                  </a:lnTo>
                  <a:lnTo>
                    <a:pt x="104" y="189"/>
                  </a:lnTo>
                  <a:lnTo>
                    <a:pt x="102" y="190"/>
                  </a:lnTo>
                  <a:lnTo>
                    <a:pt x="101" y="190"/>
                  </a:lnTo>
                  <a:lnTo>
                    <a:pt x="99" y="190"/>
                  </a:lnTo>
                  <a:lnTo>
                    <a:pt x="97" y="190"/>
                  </a:lnTo>
                  <a:lnTo>
                    <a:pt x="96" y="190"/>
                  </a:lnTo>
                  <a:lnTo>
                    <a:pt x="94" y="190"/>
                  </a:lnTo>
                  <a:lnTo>
                    <a:pt x="92" y="190"/>
                  </a:lnTo>
                  <a:lnTo>
                    <a:pt x="91" y="190"/>
                  </a:lnTo>
                  <a:lnTo>
                    <a:pt x="89" y="190"/>
                  </a:lnTo>
                  <a:lnTo>
                    <a:pt x="89" y="189"/>
                  </a:lnTo>
                  <a:lnTo>
                    <a:pt x="88" y="189"/>
                  </a:lnTo>
                  <a:lnTo>
                    <a:pt x="88" y="188"/>
                  </a:lnTo>
                  <a:lnTo>
                    <a:pt x="87" y="188"/>
                  </a:lnTo>
                  <a:lnTo>
                    <a:pt x="87" y="186"/>
                  </a:lnTo>
                  <a:lnTo>
                    <a:pt x="87" y="184"/>
                  </a:lnTo>
                  <a:lnTo>
                    <a:pt x="85" y="184"/>
                  </a:lnTo>
                  <a:lnTo>
                    <a:pt x="85" y="183"/>
                  </a:lnTo>
                  <a:lnTo>
                    <a:pt x="85" y="181"/>
                  </a:lnTo>
                  <a:lnTo>
                    <a:pt x="85" y="180"/>
                  </a:lnTo>
                  <a:lnTo>
                    <a:pt x="85" y="179"/>
                  </a:lnTo>
                  <a:lnTo>
                    <a:pt x="83" y="180"/>
                  </a:lnTo>
                  <a:lnTo>
                    <a:pt x="81" y="180"/>
                  </a:lnTo>
                  <a:lnTo>
                    <a:pt x="80" y="180"/>
                  </a:lnTo>
                  <a:lnTo>
                    <a:pt x="78" y="182"/>
                  </a:lnTo>
                  <a:lnTo>
                    <a:pt x="76" y="184"/>
                  </a:lnTo>
                  <a:lnTo>
                    <a:pt x="74" y="186"/>
                  </a:lnTo>
                  <a:lnTo>
                    <a:pt x="73" y="188"/>
                  </a:lnTo>
                  <a:lnTo>
                    <a:pt x="71" y="189"/>
                  </a:lnTo>
                  <a:lnTo>
                    <a:pt x="70" y="189"/>
                  </a:lnTo>
                  <a:lnTo>
                    <a:pt x="68" y="189"/>
                  </a:lnTo>
                  <a:lnTo>
                    <a:pt x="67" y="189"/>
                  </a:lnTo>
                  <a:lnTo>
                    <a:pt x="65" y="189"/>
                  </a:lnTo>
                  <a:lnTo>
                    <a:pt x="63" y="188"/>
                  </a:lnTo>
                  <a:lnTo>
                    <a:pt x="60" y="188"/>
                  </a:lnTo>
                  <a:lnTo>
                    <a:pt x="58" y="188"/>
                  </a:lnTo>
                  <a:lnTo>
                    <a:pt x="57" y="188"/>
                  </a:lnTo>
                  <a:lnTo>
                    <a:pt x="55" y="187"/>
                  </a:lnTo>
                  <a:lnTo>
                    <a:pt x="51" y="187"/>
                  </a:lnTo>
                  <a:lnTo>
                    <a:pt x="50" y="187"/>
                  </a:lnTo>
                  <a:lnTo>
                    <a:pt x="46" y="187"/>
                  </a:lnTo>
                  <a:lnTo>
                    <a:pt x="45" y="185"/>
                  </a:lnTo>
                  <a:lnTo>
                    <a:pt x="43" y="185"/>
                  </a:lnTo>
                  <a:lnTo>
                    <a:pt x="41" y="185"/>
                  </a:lnTo>
                  <a:lnTo>
                    <a:pt x="40" y="185"/>
                  </a:lnTo>
                  <a:lnTo>
                    <a:pt x="40" y="183"/>
                  </a:lnTo>
                  <a:lnTo>
                    <a:pt x="39" y="185"/>
                  </a:lnTo>
                  <a:lnTo>
                    <a:pt x="39" y="187"/>
                  </a:lnTo>
                  <a:lnTo>
                    <a:pt x="37" y="189"/>
                  </a:lnTo>
                  <a:lnTo>
                    <a:pt x="37" y="191"/>
                  </a:lnTo>
                  <a:lnTo>
                    <a:pt x="35" y="195"/>
                  </a:lnTo>
                  <a:lnTo>
                    <a:pt x="34" y="198"/>
                  </a:lnTo>
                  <a:lnTo>
                    <a:pt x="32" y="202"/>
                  </a:lnTo>
                  <a:lnTo>
                    <a:pt x="32" y="205"/>
                  </a:lnTo>
                  <a:lnTo>
                    <a:pt x="30" y="208"/>
                  </a:lnTo>
                  <a:lnTo>
                    <a:pt x="28" y="212"/>
                  </a:lnTo>
                  <a:lnTo>
                    <a:pt x="26" y="215"/>
                  </a:lnTo>
                  <a:lnTo>
                    <a:pt x="26" y="219"/>
                  </a:lnTo>
                  <a:lnTo>
                    <a:pt x="24" y="222"/>
                  </a:lnTo>
                  <a:lnTo>
                    <a:pt x="24" y="224"/>
                  </a:lnTo>
                  <a:lnTo>
                    <a:pt x="24" y="226"/>
                  </a:lnTo>
                  <a:lnTo>
                    <a:pt x="24" y="227"/>
                  </a:lnTo>
                  <a:lnTo>
                    <a:pt x="25" y="227"/>
                  </a:lnTo>
                  <a:lnTo>
                    <a:pt x="27" y="229"/>
                  </a:lnTo>
                  <a:lnTo>
                    <a:pt x="29" y="229"/>
                  </a:lnTo>
                  <a:lnTo>
                    <a:pt x="30" y="231"/>
                  </a:lnTo>
                  <a:lnTo>
                    <a:pt x="34" y="231"/>
                  </a:lnTo>
                  <a:lnTo>
                    <a:pt x="35" y="231"/>
                  </a:lnTo>
                  <a:lnTo>
                    <a:pt x="39" y="231"/>
                  </a:lnTo>
                  <a:lnTo>
                    <a:pt x="41" y="232"/>
                  </a:lnTo>
                  <a:lnTo>
                    <a:pt x="43" y="232"/>
                  </a:lnTo>
                  <a:lnTo>
                    <a:pt x="45" y="232"/>
                  </a:lnTo>
                  <a:lnTo>
                    <a:pt x="49" y="232"/>
                  </a:lnTo>
                  <a:lnTo>
                    <a:pt x="51" y="232"/>
                  </a:lnTo>
                  <a:lnTo>
                    <a:pt x="53" y="232"/>
                  </a:lnTo>
                  <a:lnTo>
                    <a:pt x="55" y="232"/>
                  </a:lnTo>
                  <a:lnTo>
                    <a:pt x="57" y="230"/>
                  </a:lnTo>
                  <a:lnTo>
                    <a:pt x="55" y="232"/>
                  </a:lnTo>
                  <a:lnTo>
                    <a:pt x="55" y="233"/>
                  </a:lnTo>
                  <a:lnTo>
                    <a:pt x="55" y="235"/>
                  </a:lnTo>
                  <a:lnTo>
                    <a:pt x="55" y="237"/>
                  </a:lnTo>
                  <a:lnTo>
                    <a:pt x="56" y="239"/>
                  </a:lnTo>
                  <a:lnTo>
                    <a:pt x="56" y="241"/>
                  </a:lnTo>
                  <a:lnTo>
                    <a:pt x="57" y="241"/>
                  </a:lnTo>
                  <a:lnTo>
                    <a:pt x="57" y="243"/>
                  </a:lnTo>
                  <a:lnTo>
                    <a:pt x="58" y="244"/>
                  </a:lnTo>
                  <a:lnTo>
                    <a:pt x="58" y="246"/>
                  </a:lnTo>
                  <a:lnTo>
                    <a:pt x="59" y="247"/>
                  </a:lnTo>
                  <a:lnTo>
                    <a:pt x="59" y="249"/>
                  </a:lnTo>
                  <a:lnTo>
                    <a:pt x="61" y="250"/>
                  </a:lnTo>
                  <a:lnTo>
                    <a:pt x="61" y="252"/>
                  </a:lnTo>
                  <a:lnTo>
                    <a:pt x="62" y="252"/>
                  </a:lnTo>
                  <a:lnTo>
                    <a:pt x="62" y="254"/>
                  </a:lnTo>
                  <a:lnTo>
                    <a:pt x="63" y="256"/>
                  </a:lnTo>
                  <a:lnTo>
                    <a:pt x="63" y="258"/>
                  </a:lnTo>
                  <a:lnTo>
                    <a:pt x="65" y="259"/>
                  </a:lnTo>
                  <a:lnTo>
                    <a:pt x="65" y="261"/>
                  </a:lnTo>
                  <a:lnTo>
                    <a:pt x="67" y="263"/>
                  </a:lnTo>
                  <a:lnTo>
                    <a:pt x="69" y="265"/>
                  </a:lnTo>
                  <a:lnTo>
                    <a:pt x="70" y="266"/>
                  </a:lnTo>
                  <a:lnTo>
                    <a:pt x="70" y="270"/>
                  </a:lnTo>
                  <a:lnTo>
                    <a:pt x="72" y="271"/>
                  </a:lnTo>
                  <a:lnTo>
                    <a:pt x="73" y="273"/>
                  </a:lnTo>
                  <a:lnTo>
                    <a:pt x="75" y="275"/>
                  </a:lnTo>
                  <a:lnTo>
                    <a:pt x="75" y="277"/>
                  </a:lnTo>
                  <a:lnTo>
                    <a:pt x="77" y="278"/>
                  </a:lnTo>
                  <a:lnTo>
                    <a:pt x="77" y="280"/>
                  </a:lnTo>
                  <a:lnTo>
                    <a:pt x="79" y="281"/>
                  </a:lnTo>
                  <a:lnTo>
                    <a:pt x="79" y="284"/>
                  </a:lnTo>
                  <a:lnTo>
                    <a:pt x="79" y="286"/>
                  </a:lnTo>
                  <a:lnTo>
                    <a:pt x="79" y="287"/>
                  </a:lnTo>
                  <a:lnTo>
                    <a:pt x="80" y="289"/>
                  </a:lnTo>
                  <a:lnTo>
                    <a:pt x="80" y="292"/>
                  </a:lnTo>
                  <a:lnTo>
                    <a:pt x="82" y="294"/>
                  </a:lnTo>
                  <a:lnTo>
                    <a:pt x="82" y="296"/>
                  </a:lnTo>
                  <a:lnTo>
                    <a:pt x="84" y="297"/>
                  </a:lnTo>
                  <a:lnTo>
                    <a:pt x="84" y="301"/>
                  </a:lnTo>
                  <a:lnTo>
                    <a:pt x="84" y="303"/>
                  </a:lnTo>
                  <a:lnTo>
                    <a:pt x="84" y="305"/>
                  </a:lnTo>
                  <a:lnTo>
                    <a:pt x="86" y="306"/>
                  </a:lnTo>
                  <a:lnTo>
                    <a:pt x="86" y="308"/>
                  </a:lnTo>
                  <a:lnTo>
                    <a:pt x="86" y="310"/>
                  </a:lnTo>
                  <a:lnTo>
                    <a:pt x="86" y="312"/>
                  </a:lnTo>
                  <a:lnTo>
                    <a:pt x="86" y="313"/>
                  </a:lnTo>
                  <a:lnTo>
                    <a:pt x="86" y="315"/>
                  </a:lnTo>
                  <a:lnTo>
                    <a:pt x="86" y="316"/>
                  </a:lnTo>
                  <a:lnTo>
                    <a:pt x="86" y="318"/>
                  </a:lnTo>
                  <a:lnTo>
                    <a:pt x="86" y="320"/>
                  </a:lnTo>
                  <a:lnTo>
                    <a:pt x="86" y="322"/>
                  </a:lnTo>
                  <a:lnTo>
                    <a:pt x="86" y="324"/>
                  </a:lnTo>
                  <a:lnTo>
                    <a:pt x="88" y="324"/>
                  </a:lnTo>
                  <a:lnTo>
                    <a:pt x="88" y="325"/>
                  </a:lnTo>
                  <a:lnTo>
                    <a:pt x="90" y="327"/>
                  </a:lnTo>
                  <a:lnTo>
                    <a:pt x="91" y="328"/>
                  </a:lnTo>
                  <a:lnTo>
                    <a:pt x="92" y="328"/>
                  </a:lnTo>
                  <a:lnTo>
                    <a:pt x="93" y="330"/>
                  </a:lnTo>
                  <a:lnTo>
                    <a:pt x="94" y="330"/>
                  </a:lnTo>
                  <a:lnTo>
                    <a:pt x="96" y="330"/>
                  </a:lnTo>
                  <a:lnTo>
                    <a:pt x="98" y="330"/>
                  </a:lnTo>
                  <a:lnTo>
                    <a:pt x="104" y="330"/>
                  </a:lnTo>
                  <a:lnTo>
                    <a:pt x="109" y="329"/>
                  </a:lnTo>
                  <a:lnTo>
                    <a:pt x="114" y="329"/>
                  </a:lnTo>
                  <a:lnTo>
                    <a:pt x="120" y="327"/>
                  </a:lnTo>
                  <a:lnTo>
                    <a:pt x="126" y="327"/>
                  </a:lnTo>
                  <a:lnTo>
                    <a:pt x="131" y="326"/>
                  </a:lnTo>
                  <a:lnTo>
                    <a:pt x="136" y="326"/>
                  </a:lnTo>
                  <a:lnTo>
                    <a:pt x="142" y="324"/>
                  </a:lnTo>
                  <a:lnTo>
                    <a:pt x="145" y="324"/>
                  </a:lnTo>
                  <a:lnTo>
                    <a:pt x="150" y="324"/>
                  </a:lnTo>
                  <a:lnTo>
                    <a:pt x="154" y="324"/>
                  </a:lnTo>
                  <a:lnTo>
                    <a:pt x="160" y="322"/>
                  </a:lnTo>
                  <a:lnTo>
                    <a:pt x="163" y="322"/>
                  </a:lnTo>
                  <a:lnTo>
                    <a:pt x="167" y="322"/>
                  </a:lnTo>
                  <a:lnTo>
                    <a:pt x="171" y="322"/>
                  </a:lnTo>
                  <a:lnTo>
                    <a:pt x="176" y="321"/>
                  </a:lnTo>
                  <a:lnTo>
                    <a:pt x="177" y="321"/>
                  </a:lnTo>
                  <a:lnTo>
                    <a:pt x="179" y="321"/>
                  </a:lnTo>
                  <a:lnTo>
                    <a:pt x="181" y="321"/>
                  </a:lnTo>
                  <a:lnTo>
                    <a:pt x="184" y="321"/>
                  </a:lnTo>
                  <a:lnTo>
                    <a:pt x="185" y="321"/>
                  </a:lnTo>
                  <a:lnTo>
                    <a:pt x="188" y="321"/>
                  </a:lnTo>
                  <a:lnTo>
                    <a:pt x="190" y="321"/>
                  </a:lnTo>
                  <a:lnTo>
                    <a:pt x="194" y="320"/>
                  </a:lnTo>
                  <a:lnTo>
                    <a:pt x="196" y="320"/>
                  </a:lnTo>
                  <a:lnTo>
                    <a:pt x="197" y="320"/>
                  </a:lnTo>
                  <a:lnTo>
                    <a:pt x="199" y="320"/>
                  </a:lnTo>
                  <a:lnTo>
                    <a:pt x="201" y="319"/>
                  </a:lnTo>
                  <a:lnTo>
                    <a:pt x="203" y="319"/>
                  </a:lnTo>
                  <a:lnTo>
                    <a:pt x="204" y="318"/>
                  </a:lnTo>
                  <a:lnTo>
                    <a:pt x="228" y="318"/>
                  </a:lnTo>
                </a:path>
              </a:pathLst>
            </a:custGeom>
            <a:solidFill>
              <a:srgbClr val="F8F8F8"/>
            </a:solidFill>
            <a:ln w="18732">
              <a:solidFill>
                <a:srgbClr val="DDDDDD"/>
              </a:solidFill>
              <a:round/>
              <a:headEnd/>
              <a:tailEnd/>
            </a:ln>
          </p:spPr>
          <p:txBody>
            <a:bodyPr/>
            <a:lstStyle/>
            <a:p>
              <a:endParaRPr lang="it-IT"/>
            </a:p>
          </p:txBody>
        </p:sp>
        <p:sp>
          <p:nvSpPr>
            <p:cNvPr id="18447" name="Freeform 20"/>
            <p:cNvSpPr>
              <a:spLocks/>
            </p:cNvSpPr>
            <p:nvPr/>
          </p:nvSpPr>
          <p:spPr bwMode="auto">
            <a:xfrm>
              <a:off x="3051" y="1469"/>
              <a:ext cx="72" cy="98"/>
            </a:xfrm>
            <a:custGeom>
              <a:avLst/>
              <a:gdLst>
                <a:gd name="T0" fmla="*/ 0 w 36"/>
                <a:gd name="T1" fmla="*/ 0 h 103"/>
                <a:gd name="T2" fmla="*/ 0 w 36"/>
                <a:gd name="T3" fmla="*/ 1 h 103"/>
                <a:gd name="T4" fmla="*/ 0 w 36"/>
                <a:gd name="T5" fmla="*/ 1 h 103"/>
                <a:gd name="T6" fmla="*/ 8 w 36"/>
                <a:gd name="T7" fmla="*/ 3 h 103"/>
                <a:gd name="T8" fmla="*/ 24 w 36"/>
                <a:gd name="T9" fmla="*/ 3 h 103"/>
                <a:gd name="T10" fmla="*/ 32 w 36"/>
                <a:gd name="T11" fmla="*/ 5 h 103"/>
                <a:gd name="T12" fmla="*/ 48 w 36"/>
                <a:gd name="T13" fmla="*/ 6 h 103"/>
                <a:gd name="T14" fmla="*/ 56 w 36"/>
                <a:gd name="T15" fmla="*/ 8 h 103"/>
                <a:gd name="T16" fmla="*/ 72 w 36"/>
                <a:gd name="T17" fmla="*/ 8 h 103"/>
                <a:gd name="T18" fmla="*/ 88 w 36"/>
                <a:gd name="T19" fmla="*/ 10 h 103"/>
                <a:gd name="T20" fmla="*/ 96 w 36"/>
                <a:gd name="T21" fmla="*/ 10 h 103"/>
                <a:gd name="T22" fmla="*/ 112 w 36"/>
                <a:gd name="T23" fmla="*/ 10 h 103"/>
                <a:gd name="T24" fmla="*/ 128 w 36"/>
                <a:gd name="T25" fmla="*/ 11 h 103"/>
                <a:gd name="T26" fmla="*/ 136 w 36"/>
                <a:gd name="T27" fmla="*/ 13 h 103"/>
                <a:gd name="T28" fmla="*/ 152 w 36"/>
                <a:gd name="T29" fmla="*/ 14 h 103"/>
                <a:gd name="T30" fmla="*/ 152 w 36"/>
                <a:gd name="T31" fmla="*/ 16 h 103"/>
                <a:gd name="T32" fmla="*/ 168 w 36"/>
                <a:gd name="T33" fmla="*/ 16 h 103"/>
                <a:gd name="T34" fmla="*/ 176 w 36"/>
                <a:gd name="T35" fmla="*/ 22 h 103"/>
                <a:gd name="T36" fmla="*/ 184 w 36"/>
                <a:gd name="T37" fmla="*/ 26 h 103"/>
                <a:gd name="T38" fmla="*/ 200 w 36"/>
                <a:gd name="T39" fmla="*/ 30 h 103"/>
                <a:gd name="T40" fmla="*/ 216 w 36"/>
                <a:gd name="T41" fmla="*/ 35 h 103"/>
                <a:gd name="T42" fmla="*/ 216 w 36"/>
                <a:gd name="T43" fmla="*/ 42 h 103"/>
                <a:gd name="T44" fmla="*/ 224 w 36"/>
                <a:gd name="T45" fmla="*/ 47 h 103"/>
                <a:gd name="T46" fmla="*/ 240 w 36"/>
                <a:gd name="T47" fmla="*/ 53 h 103"/>
                <a:gd name="T48" fmla="*/ 248 w 36"/>
                <a:gd name="T49" fmla="*/ 59 h 103"/>
                <a:gd name="T50" fmla="*/ 248 w 36"/>
                <a:gd name="T51" fmla="*/ 66 h 103"/>
                <a:gd name="T52" fmla="*/ 256 w 36"/>
                <a:gd name="T53" fmla="*/ 70 h 103"/>
                <a:gd name="T54" fmla="*/ 256 w 36"/>
                <a:gd name="T55" fmla="*/ 76 h 103"/>
                <a:gd name="T56" fmla="*/ 272 w 36"/>
                <a:gd name="T57" fmla="*/ 80 h 103"/>
                <a:gd name="T58" fmla="*/ 272 w 36"/>
                <a:gd name="T59" fmla="*/ 84 h 103"/>
                <a:gd name="T60" fmla="*/ 272 w 36"/>
                <a:gd name="T61" fmla="*/ 86 h 103"/>
                <a:gd name="T62" fmla="*/ 272 w 36"/>
                <a:gd name="T63" fmla="*/ 88 h 103"/>
                <a:gd name="T64" fmla="*/ 280 w 36"/>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103"/>
                <a:gd name="T101" fmla="*/ 36 w 36"/>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103">
                  <a:moveTo>
                    <a:pt x="0" y="0"/>
                  </a:moveTo>
                  <a:lnTo>
                    <a:pt x="0" y="1"/>
                  </a:lnTo>
                  <a:lnTo>
                    <a:pt x="1" y="3"/>
                  </a:lnTo>
                  <a:lnTo>
                    <a:pt x="3" y="3"/>
                  </a:lnTo>
                  <a:lnTo>
                    <a:pt x="4" y="5"/>
                  </a:lnTo>
                  <a:lnTo>
                    <a:pt x="6" y="6"/>
                  </a:lnTo>
                  <a:lnTo>
                    <a:pt x="7" y="8"/>
                  </a:lnTo>
                  <a:lnTo>
                    <a:pt x="9" y="8"/>
                  </a:lnTo>
                  <a:lnTo>
                    <a:pt x="11" y="10"/>
                  </a:lnTo>
                  <a:lnTo>
                    <a:pt x="12" y="11"/>
                  </a:lnTo>
                  <a:lnTo>
                    <a:pt x="14" y="13"/>
                  </a:lnTo>
                  <a:lnTo>
                    <a:pt x="16" y="14"/>
                  </a:lnTo>
                  <a:lnTo>
                    <a:pt x="17" y="16"/>
                  </a:lnTo>
                  <a:lnTo>
                    <a:pt x="19" y="17"/>
                  </a:lnTo>
                  <a:lnTo>
                    <a:pt x="19" y="19"/>
                  </a:lnTo>
                  <a:lnTo>
                    <a:pt x="21" y="19"/>
                  </a:lnTo>
                  <a:lnTo>
                    <a:pt x="22" y="25"/>
                  </a:lnTo>
                  <a:lnTo>
                    <a:pt x="23" y="29"/>
                  </a:lnTo>
                  <a:lnTo>
                    <a:pt x="25" y="36"/>
                  </a:lnTo>
                  <a:lnTo>
                    <a:pt x="27" y="41"/>
                  </a:lnTo>
                  <a:lnTo>
                    <a:pt x="27" y="48"/>
                  </a:lnTo>
                  <a:lnTo>
                    <a:pt x="28" y="55"/>
                  </a:lnTo>
                  <a:lnTo>
                    <a:pt x="30" y="62"/>
                  </a:lnTo>
                  <a:lnTo>
                    <a:pt x="31" y="68"/>
                  </a:lnTo>
                  <a:lnTo>
                    <a:pt x="31" y="76"/>
                  </a:lnTo>
                  <a:lnTo>
                    <a:pt x="32" y="82"/>
                  </a:lnTo>
                  <a:lnTo>
                    <a:pt x="32" y="88"/>
                  </a:lnTo>
                  <a:lnTo>
                    <a:pt x="34" y="93"/>
                  </a:lnTo>
                  <a:lnTo>
                    <a:pt x="34" y="97"/>
                  </a:lnTo>
                  <a:lnTo>
                    <a:pt x="34" y="100"/>
                  </a:lnTo>
                  <a:lnTo>
                    <a:pt x="34" y="102"/>
                  </a:lnTo>
                  <a:lnTo>
                    <a:pt x="35" y="102"/>
                  </a:lnTo>
                </a:path>
              </a:pathLst>
            </a:custGeom>
            <a:solidFill>
              <a:srgbClr val="F8F8F8"/>
            </a:solidFill>
            <a:ln w="18732">
              <a:solidFill>
                <a:srgbClr val="DDDDDD"/>
              </a:solidFill>
              <a:round/>
              <a:headEnd/>
              <a:tailEnd/>
            </a:ln>
          </p:spPr>
          <p:txBody>
            <a:bodyPr/>
            <a:lstStyle/>
            <a:p>
              <a:endParaRPr lang="it-IT"/>
            </a:p>
          </p:txBody>
        </p:sp>
        <p:sp>
          <p:nvSpPr>
            <p:cNvPr id="18448" name="Freeform 21"/>
            <p:cNvSpPr>
              <a:spLocks/>
            </p:cNvSpPr>
            <p:nvPr/>
          </p:nvSpPr>
          <p:spPr bwMode="auto">
            <a:xfrm>
              <a:off x="3142" y="1469"/>
              <a:ext cx="74" cy="98"/>
            </a:xfrm>
            <a:custGeom>
              <a:avLst/>
              <a:gdLst>
                <a:gd name="T0" fmla="*/ 288 w 37"/>
                <a:gd name="T1" fmla="*/ 0 h 103"/>
                <a:gd name="T2" fmla="*/ 280 w 37"/>
                <a:gd name="T3" fmla="*/ 1 h 103"/>
                <a:gd name="T4" fmla="*/ 280 w 37"/>
                <a:gd name="T5" fmla="*/ 1 h 103"/>
                <a:gd name="T6" fmla="*/ 264 w 37"/>
                <a:gd name="T7" fmla="*/ 3 h 103"/>
                <a:gd name="T8" fmla="*/ 264 w 37"/>
                <a:gd name="T9" fmla="*/ 3 h 103"/>
                <a:gd name="T10" fmla="*/ 248 w 37"/>
                <a:gd name="T11" fmla="*/ 5 h 103"/>
                <a:gd name="T12" fmla="*/ 240 w 37"/>
                <a:gd name="T13" fmla="*/ 6 h 103"/>
                <a:gd name="T14" fmla="*/ 224 w 37"/>
                <a:gd name="T15" fmla="*/ 8 h 103"/>
                <a:gd name="T16" fmla="*/ 216 w 37"/>
                <a:gd name="T17" fmla="*/ 8 h 103"/>
                <a:gd name="T18" fmla="*/ 192 w 37"/>
                <a:gd name="T19" fmla="*/ 10 h 103"/>
                <a:gd name="T20" fmla="*/ 184 w 37"/>
                <a:gd name="T21" fmla="*/ 10 h 103"/>
                <a:gd name="T22" fmla="*/ 168 w 37"/>
                <a:gd name="T23" fmla="*/ 10 h 103"/>
                <a:gd name="T24" fmla="*/ 152 w 37"/>
                <a:gd name="T25" fmla="*/ 11 h 103"/>
                <a:gd name="T26" fmla="*/ 136 w 37"/>
                <a:gd name="T27" fmla="*/ 13 h 103"/>
                <a:gd name="T28" fmla="*/ 128 w 37"/>
                <a:gd name="T29" fmla="*/ 14 h 103"/>
                <a:gd name="T30" fmla="*/ 120 w 37"/>
                <a:gd name="T31" fmla="*/ 16 h 103"/>
                <a:gd name="T32" fmla="*/ 120 w 37"/>
                <a:gd name="T33" fmla="*/ 16 h 103"/>
                <a:gd name="T34" fmla="*/ 104 w 37"/>
                <a:gd name="T35" fmla="*/ 22 h 103"/>
                <a:gd name="T36" fmla="*/ 88 w 37"/>
                <a:gd name="T37" fmla="*/ 26 h 103"/>
                <a:gd name="T38" fmla="*/ 72 w 37"/>
                <a:gd name="T39" fmla="*/ 30 h 103"/>
                <a:gd name="T40" fmla="*/ 56 w 37"/>
                <a:gd name="T41" fmla="*/ 35 h 103"/>
                <a:gd name="T42" fmla="*/ 40 w 37"/>
                <a:gd name="T43" fmla="*/ 42 h 103"/>
                <a:gd name="T44" fmla="*/ 40 w 37"/>
                <a:gd name="T45" fmla="*/ 47 h 103"/>
                <a:gd name="T46" fmla="*/ 24 w 37"/>
                <a:gd name="T47" fmla="*/ 53 h 103"/>
                <a:gd name="T48" fmla="*/ 24 w 37"/>
                <a:gd name="T49" fmla="*/ 59 h 103"/>
                <a:gd name="T50" fmla="*/ 8 w 37"/>
                <a:gd name="T51" fmla="*/ 66 h 103"/>
                <a:gd name="T52" fmla="*/ 8 w 37"/>
                <a:gd name="T53" fmla="*/ 70 h 103"/>
                <a:gd name="T54" fmla="*/ 0 w 37"/>
                <a:gd name="T55" fmla="*/ 76 h 103"/>
                <a:gd name="T56" fmla="*/ 0 w 37"/>
                <a:gd name="T57" fmla="*/ 80 h 103"/>
                <a:gd name="T58" fmla="*/ 0 w 37"/>
                <a:gd name="T59" fmla="*/ 84 h 103"/>
                <a:gd name="T60" fmla="*/ 0 w 37"/>
                <a:gd name="T61" fmla="*/ 86 h 103"/>
                <a:gd name="T62" fmla="*/ 0 w 37"/>
                <a:gd name="T63" fmla="*/ 88 h 103"/>
                <a:gd name="T64" fmla="*/ 0 w 37"/>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103"/>
                <a:gd name="T101" fmla="*/ 37 w 37"/>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103">
                  <a:moveTo>
                    <a:pt x="36" y="0"/>
                  </a:moveTo>
                  <a:lnTo>
                    <a:pt x="35" y="1"/>
                  </a:lnTo>
                  <a:lnTo>
                    <a:pt x="33" y="3"/>
                  </a:lnTo>
                  <a:lnTo>
                    <a:pt x="31" y="5"/>
                  </a:lnTo>
                  <a:lnTo>
                    <a:pt x="30" y="6"/>
                  </a:lnTo>
                  <a:lnTo>
                    <a:pt x="28" y="8"/>
                  </a:lnTo>
                  <a:lnTo>
                    <a:pt x="27" y="8"/>
                  </a:lnTo>
                  <a:lnTo>
                    <a:pt x="24" y="10"/>
                  </a:lnTo>
                  <a:lnTo>
                    <a:pt x="23" y="11"/>
                  </a:lnTo>
                  <a:lnTo>
                    <a:pt x="21" y="13"/>
                  </a:lnTo>
                  <a:lnTo>
                    <a:pt x="19" y="14"/>
                  </a:lnTo>
                  <a:lnTo>
                    <a:pt x="17" y="16"/>
                  </a:lnTo>
                  <a:lnTo>
                    <a:pt x="16" y="17"/>
                  </a:lnTo>
                  <a:lnTo>
                    <a:pt x="15" y="19"/>
                  </a:lnTo>
                  <a:lnTo>
                    <a:pt x="13" y="25"/>
                  </a:lnTo>
                  <a:lnTo>
                    <a:pt x="11" y="29"/>
                  </a:lnTo>
                  <a:lnTo>
                    <a:pt x="9" y="36"/>
                  </a:lnTo>
                  <a:lnTo>
                    <a:pt x="7" y="41"/>
                  </a:lnTo>
                  <a:lnTo>
                    <a:pt x="5" y="48"/>
                  </a:lnTo>
                  <a:lnTo>
                    <a:pt x="5" y="55"/>
                  </a:lnTo>
                  <a:lnTo>
                    <a:pt x="3" y="62"/>
                  </a:lnTo>
                  <a:lnTo>
                    <a:pt x="3" y="68"/>
                  </a:lnTo>
                  <a:lnTo>
                    <a:pt x="1" y="76"/>
                  </a:lnTo>
                  <a:lnTo>
                    <a:pt x="1" y="82"/>
                  </a:lnTo>
                  <a:lnTo>
                    <a:pt x="0" y="88"/>
                  </a:lnTo>
                  <a:lnTo>
                    <a:pt x="0" y="93"/>
                  </a:lnTo>
                  <a:lnTo>
                    <a:pt x="0" y="97"/>
                  </a:lnTo>
                  <a:lnTo>
                    <a:pt x="0" y="100"/>
                  </a:lnTo>
                  <a:lnTo>
                    <a:pt x="0" y="102"/>
                  </a:lnTo>
                </a:path>
              </a:pathLst>
            </a:custGeom>
            <a:solidFill>
              <a:srgbClr val="F8F8F8"/>
            </a:solidFill>
            <a:ln w="18732">
              <a:solidFill>
                <a:srgbClr val="DDDDDD"/>
              </a:solidFill>
              <a:round/>
              <a:headEnd/>
              <a:tailEnd/>
            </a:ln>
          </p:spPr>
          <p:txBody>
            <a:bodyPr/>
            <a:lstStyle/>
            <a:p>
              <a:endParaRPr lang="it-IT"/>
            </a:p>
          </p:txBody>
        </p:sp>
        <p:sp>
          <p:nvSpPr>
            <p:cNvPr id="18449" name="Freeform 22"/>
            <p:cNvSpPr>
              <a:spLocks/>
            </p:cNvSpPr>
            <p:nvPr/>
          </p:nvSpPr>
          <p:spPr bwMode="auto">
            <a:xfrm>
              <a:off x="3104" y="1468"/>
              <a:ext cx="71" cy="100"/>
            </a:xfrm>
            <a:custGeom>
              <a:avLst/>
              <a:gdLst>
                <a:gd name="T0" fmla="*/ 0 w 36"/>
                <a:gd name="T1" fmla="*/ 5 h 106"/>
                <a:gd name="T2" fmla="*/ 0 w 36"/>
                <a:gd name="T3" fmla="*/ 7 h 106"/>
                <a:gd name="T4" fmla="*/ 8 w 36"/>
                <a:gd name="T5" fmla="*/ 8 h 106"/>
                <a:gd name="T6" fmla="*/ 24 w 36"/>
                <a:gd name="T7" fmla="*/ 10 h 106"/>
                <a:gd name="T8" fmla="*/ 39 w 36"/>
                <a:gd name="T9" fmla="*/ 13 h 106"/>
                <a:gd name="T10" fmla="*/ 47 w 36"/>
                <a:gd name="T11" fmla="*/ 17 h 106"/>
                <a:gd name="T12" fmla="*/ 63 w 36"/>
                <a:gd name="T13" fmla="*/ 21 h 106"/>
                <a:gd name="T14" fmla="*/ 71 w 36"/>
                <a:gd name="T15" fmla="*/ 23 h 106"/>
                <a:gd name="T16" fmla="*/ 85 w 36"/>
                <a:gd name="T17" fmla="*/ 26 h 106"/>
                <a:gd name="T18" fmla="*/ 85 w 36"/>
                <a:gd name="T19" fmla="*/ 36 h 106"/>
                <a:gd name="T20" fmla="*/ 93 w 36"/>
                <a:gd name="T21" fmla="*/ 44 h 106"/>
                <a:gd name="T22" fmla="*/ 93 w 36"/>
                <a:gd name="T23" fmla="*/ 54 h 106"/>
                <a:gd name="T24" fmla="*/ 85 w 36"/>
                <a:gd name="T25" fmla="*/ 64 h 106"/>
                <a:gd name="T26" fmla="*/ 85 w 36"/>
                <a:gd name="T27" fmla="*/ 73 h 106"/>
                <a:gd name="T28" fmla="*/ 85 w 36"/>
                <a:gd name="T29" fmla="*/ 81 h 106"/>
                <a:gd name="T30" fmla="*/ 85 w 36"/>
                <a:gd name="T31" fmla="*/ 86 h 106"/>
                <a:gd name="T32" fmla="*/ 85 w 36"/>
                <a:gd name="T33" fmla="*/ 87 h 106"/>
                <a:gd name="T34" fmla="*/ 85 w 36"/>
                <a:gd name="T35" fmla="*/ 87 h 106"/>
                <a:gd name="T36" fmla="*/ 93 w 36"/>
                <a:gd name="T37" fmla="*/ 87 h 106"/>
                <a:gd name="T38" fmla="*/ 93 w 36"/>
                <a:gd name="T39" fmla="*/ 87 h 106"/>
                <a:gd name="T40" fmla="*/ 108 w 36"/>
                <a:gd name="T41" fmla="*/ 88 h 106"/>
                <a:gd name="T42" fmla="*/ 108 w 36"/>
                <a:gd name="T43" fmla="*/ 88 h 106"/>
                <a:gd name="T44" fmla="*/ 116 w 36"/>
                <a:gd name="T45" fmla="*/ 88 h 106"/>
                <a:gd name="T46" fmla="*/ 116 w 36"/>
                <a:gd name="T47" fmla="*/ 88 h 106"/>
                <a:gd name="T48" fmla="*/ 124 w 36"/>
                <a:gd name="T49" fmla="*/ 88 h 106"/>
                <a:gd name="T50" fmla="*/ 124 w 36"/>
                <a:gd name="T51" fmla="*/ 85 h 106"/>
                <a:gd name="T52" fmla="*/ 124 w 36"/>
                <a:gd name="T53" fmla="*/ 79 h 106"/>
                <a:gd name="T54" fmla="*/ 124 w 36"/>
                <a:gd name="T55" fmla="*/ 72 h 106"/>
                <a:gd name="T56" fmla="*/ 124 w 36"/>
                <a:gd name="T57" fmla="*/ 66 h 106"/>
                <a:gd name="T58" fmla="*/ 124 w 36"/>
                <a:gd name="T59" fmla="*/ 58 h 106"/>
                <a:gd name="T60" fmla="*/ 132 w 36"/>
                <a:gd name="T61" fmla="*/ 51 h 106"/>
                <a:gd name="T62" fmla="*/ 132 w 36"/>
                <a:gd name="T63" fmla="*/ 43 h 106"/>
                <a:gd name="T64" fmla="*/ 144 w 36"/>
                <a:gd name="T65" fmla="*/ 40 h 106"/>
                <a:gd name="T66" fmla="*/ 144 w 36"/>
                <a:gd name="T67" fmla="*/ 38 h 106"/>
                <a:gd name="T68" fmla="*/ 144 w 36"/>
                <a:gd name="T69" fmla="*/ 34 h 106"/>
                <a:gd name="T70" fmla="*/ 144 w 36"/>
                <a:gd name="T71" fmla="*/ 28 h 106"/>
                <a:gd name="T72" fmla="*/ 144 w 36"/>
                <a:gd name="T73" fmla="*/ 24 h 106"/>
                <a:gd name="T74" fmla="*/ 144 w 36"/>
                <a:gd name="T75" fmla="*/ 21 h 106"/>
                <a:gd name="T76" fmla="*/ 160 w 36"/>
                <a:gd name="T77" fmla="*/ 15 h 106"/>
                <a:gd name="T78" fmla="*/ 168 w 36"/>
                <a:gd name="T79" fmla="*/ 11 h 106"/>
                <a:gd name="T80" fmla="*/ 176 w 36"/>
                <a:gd name="T81" fmla="*/ 8 h 106"/>
                <a:gd name="T82" fmla="*/ 176 w 36"/>
                <a:gd name="T83" fmla="*/ 8 h 106"/>
                <a:gd name="T84" fmla="*/ 191 w 36"/>
                <a:gd name="T85" fmla="*/ 8 h 106"/>
                <a:gd name="T86" fmla="*/ 213 w 36"/>
                <a:gd name="T87" fmla="*/ 6 h 106"/>
                <a:gd name="T88" fmla="*/ 229 w 36"/>
                <a:gd name="T89" fmla="*/ 5 h 106"/>
                <a:gd name="T90" fmla="*/ 237 w 36"/>
                <a:gd name="T91" fmla="*/ 4 h 106"/>
                <a:gd name="T92" fmla="*/ 252 w 36"/>
                <a:gd name="T93" fmla="*/ 2 h 106"/>
                <a:gd name="T94" fmla="*/ 260 w 36"/>
                <a:gd name="T95" fmla="*/ 1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106"/>
                <a:gd name="T146" fmla="*/ 36 w 36"/>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106">
                  <a:moveTo>
                    <a:pt x="0" y="4"/>
                  </a:moveTo>
                  <a:lnTo>
                    <a:pt x="0" y="5"/>
                  </a:lnTo>
                  <a:lnTo>
                    <a:pt x="0" y="7"/>
                  </a:lnTo>
                  <a:lnTo>
                    <a:pt x="1" y="8"/>
                  </a:lnTo>
                  <a:lnTo>
                    <a:pt x="1" y="9"/>
                  </a:lnTo>
                  <a:lnTo>
                    <a:pt x="3" y="11"/>
                  </a:lnTo>
                  <a:lnTo>
                    <a:pt x="3" y="13"/>
                  </a:lnTo>
                  <a:lnTo>
                    <a:pt x="5" y="14"/>
                  </a:lnTo>
                  <a:lnTo>
                    <a:pt x="5" y="16"/>
                  </a:lnTo>
                  <a:lnTo>
                    <a:pt x="6" y="18"/>
                  </a:lnTo>
                  <a:lnTo>
                    <a:pt x="6" y="20"/>
                  </a:lnTo>
                  <a:lnTo>
                    <a:pt x="8" y="22"/>
                  </a:lnTo>
                  <a:lnTo>
                    <a:pt x="8" y="24"/>
                  </a:lnTo>
                  <a:lnTo>
                    <a:pt x="9" y="25"/>
                  </a:lnTo>
                  <a:lnTo>
                    <a:pt x="9" y="27"/>
                  </a:lnTo>
                  <a:lnTo>
                    <a:pt x="11" y="28"/>
                  </a:lnTo>
                  <a:lnTo>
                    <a:pt x="11" y="32"/>
                  </a:lnTo>
                  <a:lnTo>
                    <a:pt x="11" y="36"/>
                  </a:lnTo>
                  <a:lnTo>
                    <a:pt x="11" y="42"/>
                  </a:lnTo>
                  <a:lnTo>
                    <a:pt x="12" y="47"/>
                  </a:lnTo>
                  <a:lnTo>
                    <a:pt x="12" y="53"/>
                  </a:lnTo>
                  <a:lnTo>
                    <a:pt x="12" y="59"/>
                  </a:lnTo>
                  <a:lnTo>
                    <a:pt x="12" y="64"/>
                  </a:lnTo>
                  <a:lnTo>
                    <a:pt x="12" y="70"/>
                  </a:lnTo>
                  <a:lnTo>
                    <a:pt x="11" y="76"/>
                  </a:lnTo>
                  <a:lnTo>
                    <a:pt x="11" y="82"/>
                  </a:lnTo>
                  <a:lnTo>
                    <a:pt x="11" y="87"/>
                  </a:lnTo>
                  <a:lnTo>
                    <a:pt x="11" y="91"/>
                  </a:lnTo>
                  <a:lnTo>
                    <a:pt x="11" y="96"/>
                  </a:lnTo>
                  <a:lnTo>
                    <a:pt x="11" y="99"/>
                  </a:lnTo>
                  <a:lnTo>
                    <a:pt x="11" y="102"/>
                  </a:lnTo>
                  <a:lnTo>
                    <a:pt x="11" y="103"/>
                  </a:lnTo>
                  <a:lnTo>
                    <a:pt x="11" y="104"/>
                  </a:lnTo>
                  <a:lnTo>
                    <a:pt x="12" y="104"/>
                  </a:lnTo>
                  <a:lnTo>
                    <a:pt x="14" y="104"/>
                  </a:lnTo>
                  <a:lnTo>
                    <a:pt x="14" y="105"/>
                  </a:lnTo>
                  <a:lnTo>
                    <a:pt x="15" y="105"/>
                  </a:lnTo>
                  <a:lnTo>
                    <a:pt x="16" y="105"/>
                  </a:lnTo>
                  <a:lnTo>
                    <a:pt x="16" y="103"/>
                  </a:lnTo>
                  <a:lnTo>
                    <a:pt x="16" y="101"/>
                  </a:lnTo>
                  <a:lnTo>
                    <a:pt x="16" y="97"/>
                  </a:lnTo>
                  <a:lnTo>
                    <a:pt x="16" y="94"/>
                  </a:lnTo>
                  <a:lnTo>
                    <a:pt x="16" y="90"/>
                  </a:lnTo>
                  <a:lnTo>
                    <a:pt x="16" y="86"/>
                  </a:lnTo>
                  <a:lnTo>
                    <a:pt x="16" y="81"/>
                  </a:lnTo>
                  <a:lnTo>
                    <a:pt x="16" y="78"/>
                  </a:lnTo>
                  <a:lnTo>
                    <a:pt x="16" y="73"/>
                  </a:lnTo>
                  <a:lnTo>
                    <a:pt x="16" y="69"/>
                  </a:lnTo>
                  <a:lnTo>
                    <a:pt x="17" y="64"/>
                  </a:lnTo>
                  <a:lnTo>
                    <a:pt x="17" y="60"/>
                  </a:lnTo>
                  <a:lnTo>
                    <a:pt x="17" y="56"/>
                  </a:lnTo>
                  <a:lnTo>
                    <a:pt x="17" y="52"/>
                  </a:lnTo>
                  <a:lnTo>
                    <a:pt x="19" y="49"/>
                  </a:lnTo>
                  <a:lnTo>
                    <a:pt x="19" y="48"/>
                  </a:lnTo>
                  <a:lnTo>
                    <a:pt x="19" y="46"/>
                  </a:lnTo>
                  <a:lnTo>
                    <a:pt x="19" y="44"/>
                  </a:lnTo>
                  <a:lnTo>
                    <a:pt x="19" y="41"/>
                  </a:lnTo>
                  <a:lnTo>
                    <a:pt x="19" y="40"/>
                  </a:lnTo>
                  <a:lnTo>
                    <a:pt x="19" y="36"/>
                  </a:lnTo>
                  <a:lnTo>
                    <a:pt x="19" y="34"/>
                  </a:lnTo>
                  <a:lnTo>
                    <a:pt x="19" y="30"/>
                  </a:lnTo>
                  <a:lnTo>
                    <a:pt x="19" y="29"/>
                  </a:lnTo>
                  <a:lnTo>
                    <a:pt x="19" y="25"/>
                  </a:lnTo>
                  <a:lnTo>
                    <a:pt x="19" y="24"/>
                  </a:lnTo>
                  <a:lnTo>
                    <a:pt x="21" y="20"/>
                  </a:lnTo>
                  <a:lnTo>
                    <a:pt x="21" y="18"/>
                  </a:lnTo>
                  <a:lnTo>
                    <a:pt x="22" y="16"/>
                  </a:lnTo>
                  <a:lnTo>
                    <a:pt x="22" y="14"/>
                  </a:lnTo>
                  <a:lnTo>
                    <a:pt x="23" y="11"/>
                  </a:lnTo>
                  <a:lnTo>
                    <a:pt x="23" y="10"/>
                  </a:lnTo>
                  <a:lnTo>
                    <a:pt x="25" y="8"/>
                  </a:lnTo>
                  <a:lnTo>
                    <a:pt x="27" y="6"/>
                  </a:lnTo>
                  <a:lnTo>
                    <a:pt x="28" y="6"/>
                  </a:lnTo>
                  <a:lnTo>
                    <a:pt x="30" y="5"/>
                  </a:lnTo>
                  <a:lnTo>
                    <a:pt x="31" y="4"/>
                  </a:lnTo>
                  <a:lnTo>
                    <a:pt x="33" y="2"/>
                  </a:lnTo>
                  <a:lnTo>
                    <a:pt x="34" y="1"/>
                  </a:lnTo>
                  <a:lnTo>
                    <a:pt x="35" y="0"/>
                  </a:lnTo>
                </a:path>
              </a:pathLst>
            </a:custGeom>
            <a:solidFill>
              <a:srgbClr val="F8F8F8"/>
            </a:solidFill>
            <a:ln w="6350">
              <a:solidFill>
                <a:srgbClr val="DDDDDD"/>
              </a:solidFill>
              <a:round/>
              <a:headEnd/>
              <a:tailEnd/>
            </a:ln>
          </p:spPr>
          <p:txBody>
            <a:bodyPr/>
            <a:lstStyle/>
            <a:p>
              <a:endParaRPr lang="it-IT"/>
            </a:p>
          </p:txBody>
        </p:sp>
        <p:sp>
          <p:nvSpPr>
            <p:cNvPr id="18450" name="AutoShape 23"/>
            <p:cNvSpPr>
              <a:spLocks noChangeArrowheads="1"/>
            </p:cNvSpPr>
            <p:nvPr/>
          </p:nvSpPr>
          <p:spPr bwMode="auto">
            <a:xfrm flipV="1">
              <a:off x="2695" y="1302"/>
              <a:ext cx="868" cy="17"/>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8451" name="AutoShape 24"/>
            <p:cNvSpPr>
              <a:spLocks noChangeArrowheads="1"/>
            </p:cNvSpPr>
            <p:nvPr/>
          </p:nvSpPr>
          <p:spPr bwMode="auto">
            <a:xfrm flipV="1">
              <a:off x="2737" y="1293"/>
              <a:ext cx="787" cy="9"/>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8452" name="Oval 25"/>
            <p:cNvSpPr>
              <a:spLocks noChangeArrowheads="1"/>
            </p:cNvSpPr>
            <p:nvPr/>
          </p:nvSpPr>
          <p:spPr bwMode="auto">
            <a:xfrm>
              <a:off x="2968" y="1473"/>
              <a:ext cx="41"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8453" name="Oval 26"/>
            <p:cNvSpPr>
              <a:spLocks noChangeArrowheads="1"/>
            </p:cNvSpPr>
            <p:nvPr/>
          </p:nvSpPr>
          <p:spPr bwMode="auto">
            <a:xfrm>
              <a:off x="3254" y="1475"/>
              <a:ext cx="42"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8454" name="Freeform 27"/>
            <p:cNvSpPr>
              <a:spLocks/>
            </p:cNvSpPr>
            <p:nvPr/>
          </p:nvSpPr>
          <p:spPr bwMode="auto">
            <a:xfrm>
              <a:off x="2900" y="1320"/>
              <a:ext cx="63" cy="35"/>
            </a:xfrm>
            <a:custGeom>
              <a:avLst/>
              <a:gdLst>
                <a:gd name="T0" fmla="*/ 8 w 32"/>
                <a:gd name="T1" fmla="*/ 0 h 38"/>
                <a:gd name="T2" fmla="*/ 8 w 32"/>
                <a:gd name="T3" fmla="*/ 0 h 38"/>
                <a:gd name="T4" fmla="*/ 24 w 32"/>
                <a:gd name="T5" fmla="*/ 0 h 38"/>
                <a:gd name="T6" fmla="*/ 47 w 32"/>
                <a:gd name="T7" fmla="*/ 0 h 38"/>
                <a:gd name="T8" fmla="*/ 63 w 32"/>
                <a:gd name="T9" fmla="*/ 0 h 38"/>
                <a:gd name="T10" fmla="*/ 93 w 32"/>
                <a:gd name="T11" fmla="*/ 0 h 38"/>
                <a:gd name="T12" fmla="*/ 108 w 32"/>
                <a:gd name="T13" fmla="*/ 0 h 38"/>
                <a:gd name="T14" fmla="*/ 116 w 32"/>
                <a:gd name="T15" fmla="*/ 0 h 38"/>
                <a:gd name="T16" fmla="*/ 124 w 32"/>
                <a:gd name="T17" fmla="*/ 2 h 38"/>
                <a:gd name="T18" fmla="*/ 124 w 32"/>
                <a:gd name="T19" fmla="*/ 3 h 38"/>
                <a:gd name="T20" fmla="*/ 136 w 32"/>
                <a:gd name="T21" fmla="*/ 5 h 38"/>
                <a:gd name="T22" fmla="*/ 167 w 32"/>
                <a:gd name="T23" fmla="*/ 6 h 38"/>
                <a:gd name="T24" fmla="*/ 183 w 32"/>
                <a:gd name="T25" fmla="*/ 8 h 38"/>
                <a:gd name="T26" fmla="*/ 205 w 32"/>
                <a:gd name="T27" fmla="*/ 12 h 38"/>
                <a:gd name="T28" fmla="*/ 221 w 32"/>
                <a:gd name="T29" fmla="*/ 15 h 38"/>
                <a:gd name="T30" fmla="*/ 228 w 32"/>
                <a:gd name="T31" fmla="*/ 15 h 38"/>
                <a:gd name="T32" fmla="*/ 228 w 32"/>
                <a:gd name="T33" fmla="*/ 15 h 38"/>
                <a:gd name="T34" fmla="*/ 228 w 32"/>
                <a:gd name="T35" fmla="*/ 17 h 38"/>
                <a:gd name="T36" fmla="*/ 213 w 32"/>
                <a:gd name="T37" fmla="*/ 18 h 38"/>
                <a:gd name="T38" fmla="*/ 197 w 32"/>
                <a:gd name="T39" fmla="*/ 21 h 38"/>
                <a:gd name="T40" fmla="*/ 183 w 32"/>
                <a:gd name="T41" fmla="*/ 24 h 38"/>
                <a:gd name="T42" fmla="*/ 167 w 32"/>
                <a:gd name="T43" fmla="*/ 27 h 38"/>
                <a:gd name="T44" fmla="*/ 159 w 32"/>
                <a:gd name="T45" fmla="*/ 29 h 38"/>
                <a:gd name="T46" fmla="*/ 159 w 32"/>
                <a:gd name="T47" fmla="*/ 29 h 38"/>
                <a:gd name="T48" fmla="*/ 144 w 32"/>
                <a:gd name="T49" fmla="*/ 29 h 38"/>
                <a:gd name="T50" fmla="*/ 136 w 32"/>
                <a:gd name="T51" fmla="*/ 27 h 38"/>
                <a:gd name="T52" fmla="*/ 124 w 32"/>
                <a:gd name="T53" fmla="*/ 26 h 38"/>
                <a:gd name="T54" fmla="*/ 108 w 32"/>
                <a:gd name="T55" fmla="*/ 23 h 38"/>
                <a:gd name="T56" fmla="*/ 93 w 32"/>
                <a:gd name="T57" fmla="*/ 20 h 38"/>
                <a:gd name="T58" fmla="*/ 63 w 32"/>
                <a:gd name="T59" fmla="*/ 18 h 38"/>
                <a:gd name="T60" fmla="*/ 47 w 32"/>
                <a:gd name="T61" fmla="*/ 16 h 38"/>
                <a:gd name="T62" fmla="*/ 47 w 32"/>
                <a:gd name="T63" fmla="*/ 15 h 38"/>
                <a:gd name="T64" fmla="*/ 39 w 32"/>
                <a:gd name="T65" fmla="*/ 14 h 38"/>
                <a:gd name="T66" fmla="*/ 32 w 32"/>
                <a:gd name="T67" fmla="*/ 13 h 38"/>
                <a:gd name="T68" fmla="*/ 16 w 32"/>
                <a:gd name="T69" fmla="*/ 11 h 38"/>
                <a:gd name="T70" fmla="*/ 16 w 32"/>
                <a:gd name="T71" fmla="*/ 8 h 38"/>
                <a:gd name="T72" fmla="*/ 0 w 32"/>
                <a:gd name="T73" fmla="*/ 7 h 38"/>
                <a:gd name="T74" fmla="*/ 0 w 32"/>
                <a:gd name="T75" fmla="*/ 6 h 38"/>
                <a:gd name="T76" fmla="*/ 0 w 32"/>
                <a:gd name="T77" fmla="*/ 5 h 38"/>
                <a:gd name="T78" fmla="*/ 0 w 32"/>
                <a:gd name="T79" fmla="*/ 2 h 38"/>
                <a:gd name="T80" fmla="*/ 8 w 32"/>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
                <a:gd name="T124" fmla="*/ 0 h 38"/>
                <a:gd name="T125" fmla="*/ 32 w 32"/>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 h="38">
                  <a:moveTo>
                    <a:pt x="1" y="0"/>
                  </a:moveTo>
                  <a:lnTo>
                    <a:pt x="1" y="0"/>
                  </a:lnTo>
                  <a:lnTo>
                    <a:pt x="3" y="0"/>
                  </a:lnTo>
                  <a:lnTo>
                    <a:pt x="5" y="0"/>
                  </a:lnTo>
                  <a:lnTo>
                    <a:pt x="6" y="0"/>
                  </a:lnTo>
                  <a:lnTo>
                    <a:pt x="8" y="0"/>
                  </a:lnTo>
                  <a:lnTo>
                    <a:pt x="10" y="0"/>
                  </a:lnTo>
                  <a:lnTo>
                    <a:pt x="12" y="0"/>
                  </a:lnTo>
                  <a:lnTo>
                    <a:pt x="14" y="0"/>
                  </a:lnTo>
                  <a:lnTo>
                    <a:pt x="15" y="0"/>
                  </a:lnTo>
                  <a:lnTo>
                    <a:pt x="16" y="0"/>
                  </a:lnTo>
                  <a:lnTo>
                    <a:pt x="16" y="2"/>
                  </a:lnTo>
                  <a:lnTo>
                    <a:pt x="16" y="3"/>
                  </a:lnTo>
                  <a:lnTo>
                    <a:pt x="18" y="3"/>
                  </a:lnTo>
                  <a:lnTo>
                    <a:pt x="18" y="5"/>
                  </a:lnTo>
                  <a:lnTo>
                    <a:pt x="20" y="7"/>
                  </a:lnTo>
                  <a:lnTo>
                    <a:pt x="22" y="9"/>
                  </a:lnTo>
                  <a:lnTo>
                    <a:pt x="24" y="10"/>
                  </a:lnTo>
                  <a:lnTo>
                    <a:pt x="24" y="11"/>
                  </a:lnTo>
                  <a:lnTo>
                    <a:pt x="25" y="13"/>
                  </a:lnTo>
                  <a:lnTo>
                    <a:pt x="27" y="15"/>
                  </a:lnTo>
                  <a:lnTo>
                    <a:pt x="29" y="16"/>
                  </a:lnTo>
                  <a:lnTo>
                    <a:pt x="29" y="18"/>
                  </a:lnTo>
                  <a:lnTo>
                    <a:pt x="30" y="18"/>
                  </a:lnTo>
                  <a:lnTo>
                    <a:pt x="31" y="17"/>
                  </a:lnTo>
                  <a:lnTo>
                    <a:pt x="30" y="18"/>
                  </a:lnTo>
                  <a:lnTo>
                    <a:pt x="30" y="19"/>
                  </a:lnTo>
                  <a:lnTo>
                    <a:pt x="30" y="21"/>
                  </a:lnTo>
                  <a:lnTo>
                    <a:pt x="28" y="23"/>
                  </a:lnTo>
                  <a:lnTo>
                    <a:pt x="28" y="25"/>
                  </a:lnTo>
                  <a:lnTo>
                    <a:pt x="26" y="27"/>
                  </a:lnTo>
                  <a:lnTo>
                    <a:pt x="26" y="28"/>
                  </a:lnTo>
                  <a:lnTo>
                    <a:pt x="24" y="30"/>
                  </a:lnTo>
                  <a:lnTo>
                    <a:pt x="24" y="32"/>
                  </a:lnTo>
                  <a:lnTo>
                    <a:pt x="22" y="34"/>
                  </a:lnTo>
                  <a:lnTo>
                    <a:pt x="22" y="35"/>
                  </a:lnTo>
                  <a:lnTo>
                    <a:pt x="21" y="37"/>
                  </a:lnTo>
                  <a:lnTo>
                    <a:pt x="19" y="37"/>
                  </a:lnTo>
                  <a:lnTo>
                    <a:pt x="19" y="36"/>
                  </a:lnTo>
                  <a:lnTo>
                    <a:pt x="18" y="35"/>
                  </a:lnTo>
                  <a:lnTo>
                    <a:pt x="18" y="34"/>
                  </a:lnTo>
                  <a:lnTo>
                    <a:pt x="16" y="33"/>
                  </a:lnTo>
                  <a:lnTo>
                    <a:pt x="15" y="31"/>
                  </a:lnTo>
                  <a:lnTo>
                    <a:pt x="14" y="29"/>
                  </a:lnTo>
                  <a:lnTo>
                    <a:pt x="14" y="27"/>
                  </a:lnTo>
                  <a:lnTo>
                    <a:pt x="12" y="26"/>
                  </a:lnTo>
                  <a:lnTo>
                    <a:pt x="10" y="24"/>
                  </a:lnTo>
                  <a:lnTo>
                    <a:pt x="8" y="23"/>
                  </a:lnTo>
                  <a:lnTo>
                    <a:pt x="8" y="21"/>
                  </a:lnTo>
                  <a:lnTo>
                    <a:pt x="6" y="20"/>
                  </a:lnTo>
                  <a:lnTo>
                    <a:pt x="6" y="18"/>
                  </a:lnTo>
                  <a:lnTo>
                    <a:pt x="6" y="17"/>
                  </a:lnTo>
                  <a:lnTo>
                    <a:pt x="5" y="17"/>
                  </a:lnTo>
                  <a:lnTo>
                    <a:pt x="5" y="16"/>
                  </a:lnTo>
                  <a:lnTo>
                    <a:pt x="4" y="16"/>
                  </a:lnTo>
                  <a:lnTo>
                    <a:pt x="4" y="14"/>
                  </a:lnTo>
                  <a:lnTo>
                    <a:pt x="2" y="14"/>
                  </a:lnTo>
                  <a:lnTo>
                    <a:pt x="2" y="12"/>
                  </a:lnTo>
                  <a:lnTo>
                    <a:pt x="2" y="11"/>
                  </a:lnTo>
                  <a:lnTo>
                    <a:pt x="2" y="10"/>
                  </a:lnTo>
                  <a:lnTo>
                    <a:pt x="0" y="10"/>
                  </a:lnTo>
                  <a:lnTo>
                    <a:pt x="0" y="8"/>
                  </a:lnTo>
                  <a:lnTo>
                    <a:pt x="0" y="7"/>
                  </a:lnTo>
                  <a:lnTo>
                    <a:pt x="0" y="5"/>
                  </a:lnTo>
                  <a:lnTo>
                    <a:pt x="0" y="3"/>
                  </a:lnTo>
                  <a:lnTo>
                    <a:pt x="0" y="2"/>
                  </a:lnTo>
                  <a:lnTo>
                    <a:pt x="1" y="0"/>
                  </a:lnTo>
                </a:path>
              </a:pathLst>
            </a:custGeom>
            <a:solidFill>
              <a:srgbClr val="F8F8F8"/>
            </a:solidFill>
            <a:ln w="9525">
              <a:solidFill>
                <a:srgbClr val="DDDDDD"/>
              </a:solidFill>
              <a:round/>
              <a:headEnd/>
              <a:tailEnd/>
            </a:ln>
          </p:spPr>
          <p:txBody>
            <a:bodyPr/>
            <a:lstStyle/>
            <a:p>
              <a:endParaRPr lang="it-IT"/>
            </a:p>
          </p:txBody>
        </p:sp>
        <p:sp>
          <p:nvSpPr>
            <p:cNvPr id="18455" name="Freeform 28"/>
            <p:cNvSpPr>
              <a:spLocks/>
            </p:cNvSpPr>
            <p:nvPr/>
          </p:nvSpPr>
          <p:spPr bwMode="auto">
            <a:xfrm>
              <a:off x="2825" y="1319"/>
              <a:ext cx="311" cy="141"/>
            </a:xfrm>
            <a:custGeom>
              <a:avLst/>
              <a:gdLst>
                <a:gd name="T0" fmla="*/ 833 w 158"/>
                <a:gd name="T1" fmla="*/ 1 h 152"/>
                <a:gd name="T2" fmla="*/ 1112 w 158"/>
                <a:gd name="T3" fmla="*/ 20 h 152"/>
                <a:gd name="T4" fmla="*/ 1136 w 158"/>
                <a:gd name="T5" fmla="*/ 42 h 152"/>
                <a:gd name="T6" fmla="*/ 1173 w 158"/>
                <a:gd name="T7" fmla="*/ 42 h 152"/>
                <a:gd name="T8" fmla="*/ 1197 w 158"/>
                <a:gd name="T9" fmla="*/ 46 h 152"/>
                <a:gd name="T10" fmla="*/ 1197 w 158"/>
                <a:gd name="T11" fmla="*/ 90 h 152"/>
                <a:gd name="T12" fmla="*/ 1197 w 158"/>
                <a:gd name="T13" fmla="*/ 121 h 152"/>
                <a:gd name="T14" fmla="*/ 1008 w 158"/>
                <a:gd name="T15" fmla="*/ 118 h 152"/>
                <a:gd name="T16" fmla="*/ 779 w 158"/>
                <a:gd name="T17" fmla="*/ 112 h 152"/>
                <a:gd name="T18" fmla="*/ 685 w 158"/>
                <a:gd name="T19" fmla="*/ 111 h 152"/>
                <a:gd name="T20" fmla="*/ 520 w 158"/>
                <a:gd name="T21" fmla="*/ 111 h 152"/>
                <a:gd name="T22" fmla="*/ 472 w 158"/>
                <a:gd name="T23" fmla="*/ 113 h 152"/>
                <a:gd name="T24" fmla="*/ 472 w 158"/>
                <a:gd name="T25" fmla="*/ 116 h 152"/>
                <a:gd name="T26" fmla="*/ 449 w 158"/>
                <a:gd name="T27" fmla="*/ 119 h 152"/>
                <a:gd name="T28" fmla="*/ 372 w 158"/>
                <a:gd name="T29" fmla="*/ 114 h 152"/>
                <a:gd name="T30" fmla="*/ 299 w 158"/>
                <a:gd name="T31" fmla="*/ 105 h 152"/>
                <a:gd name="T32" fmla="*/ 268 w 158"/>
                <a:gd name="T33" fmla="*/ 89 h 152"/>
                <a:gd name="T34" fmla="*/ 136 w 158"/>
                <a:gd name="T35" fmla="*/ 71 h 152"/>
                <a:gd name="T36" fmla="*/ 31 w 158"/>
                <a:gd name="T37" fmla="*/ 67 h 152"/>
                <a:gd name="T38" fmla="*/ 159 w 158"/>
                <a:gd name="T39" fmla="*/ 66 h 152"/>
                <a:gd name="T40" fmla="*/ 291 w 158"/>
                <a:gd name="T41" fmla="*/ 71 h 152"/>
                <a:gd name="T42" fmla="*/ 380 w 158"/>
                <a:gd name="T43" fmla="*/ 85 h 152"/>
                <a:gd name="T44" fmla="*/ 411 w 158"/>
                <a:gd name="T45" fmla="*/ 98 h 152"/>
                <a:gd name="T46" fmla="*/ 488 w 158"/>
                <a:gd name="T47" fmla="*/ 101 h 152"/>
                <a:gd name="T48" fmla="*/ 589 w 158"/>
                <a:gd name="T49" fmla="*/ 101 h 152"/>
                <a:gd name="T50" fmla="*/ 604 w 158"/>
                <a:gd name="T51" fmla="*/ 94 h 152"/>
                <a:gd name="T52" fmla="*/ 616 w 158"/>
                <a:gd name="T53" fmla="*/ 74 h 152"/>
                <a:gd name="T54" fmla="*/ 616 w 158"/>
                <a:gd name="T55" fmla="*/ 72 h 152"/>
                <a:gd name="T56" fmla="*/ 640 w 158"/>
                <a:gd name="T57" fmla="*/ 90 h 152"/>
                <a:gd name="T58" fmla="*/ 817 w 158"/>
                <a:gd name="T59" fmla="*/ 99 h 152"/>
                <a:gd name="T60" fmla="*/ 1053 w 158"/>
                <a:gd name="T61" fmla="*/ 90 h 152"/>
                <a:gd name="T62" fmla="*/ 1128 w 158"/>
                <a:gd name="T63" fmla="*/ 75 h 152"/>
                <a:gd name="T64" fmla="*/ 1085 w 158"/>
                <a:gd name="T65" fmla="*/ 58 h 152"/>
                <a:gd name="T66" fmla="*/ 984 w 158"/>
                <a:gd name="T67" fmla="*/ 53 h 152"/>
                <a:gd name="T68" fmla="*/ 844 w 158"/>
                <a:gd name="T69" fmla="*/ 53 h 152"/>
                <a:gd name="T70" fmla="*/ 640 w 158"/>
                <a:gd name="T71" fmla="*/ 59 h 152"/>
                <a:gd name="T72" fmla="*/ 581 w 158"/>
                <a:gd name="T73" fmla="*/ 61 h 152"/>
                <a:gd name="T74" fmla="*/ 581 w 158"/>
                <a:gd name="T75" fmla="*/ 58 h 152"/>
                <a:gd name="T76" fmla="*/ 581 w 158"/>
                <a:gd name="T77" fmla="*/ 53 h 152"/>
                <a:gd name="T78" fmla="*/ 756 w 158"/>
                <a:gd name="T79" fmla="*/ 50 h 152"/>
                <a:gd name="T80" fmla="*/ 961 w 158"/>
                <a:gd name="T81" fmla="*/ 45 h 152"/>
                <a:gd name="T82" fmla="*/ 1031 w 158"/>
                <a:gd name="T83" fmla="*/ 37 h 152"/>
                <a:gd name="T84" fmla="*/ 1061 w 158"/>
                <a:gd name="T85" fmla="*/ 19 h 152"/>
                <a:gd name="T86" fmla="*/ 907 w 158"/>
                <a:gd name="T87" fmla="*/ 13 h 152"/>
                <a:gd name="T88" fmla="*/ 809 w 158"/>
                <a:gd name="T89" fmla="*/ 24 h 152"/>
                <a:gd name="T90" fmla="*/ 900 w 158"/>
                <a:gd name="T91" fmla="*/ 32 h 152"/>
                <a:gd name="T92" fmla="*/ 937 w 158"/>
                <a:gd name="T93" fmla="*/ 28 h 152"/>
                <a:gd name="T94" fmla="*/ 945 w 158"/>
                <a:gd name="T95" fmla="*/ 24 h 152"/>
                <a:gd name="T96" fmla="*/ 968 w 158"/>
                <a:gd name="T97" fmla="*/ 28 h 152"/>
                <a:gd name="T98" fmla="*/ 1000 w 158"/>
                <a:gd name="T99" fmla="*/ 35 h 152"/>
                <a:gd name="T100" fmla="*/ 900 w 158"/>
                <a:gd name="T101" fmla="*/ 39 h 152"/>
                <a:gd name="T102" fmla="*/ 716 w 158"/>
                <a:gd name="T103" fmla="*/ 44 h 152"/>
                <a:gd name="T104" fmla="*/ 693 w 158"/>
                <a:gd name="T105" fmla="*/ 42 h 152"/>
                <a:gd name="T106" fmla="*/ 740 w 158"/>
                <a:gd name="T107" fmla="*/ 34 h 152"/>
                <a:gd name="T108" fmla="*/ 748 w 158"/>
                <a:gd name="T109" fmla="*/ 17 h 152"/>
                <a:gd name="T110" fmla="*/ 701 w 158"/>
                <a:gd name="T111" fmla="*/ 9 h 152"/>
                <a:gd name="T112" fmla="*/ 663 w 158"/>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8"/>
                <a:gd name="T172" fmla="*/ 0 h 152"/>
                <a:gd name="T173" fmla="*/ 158 w 158"/>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8" h="152">
                  <a:moveTo>
                    <a:pt x="87" y="0"/>
                  </a:moveTo>
                  <a:lnTo>
                    <a:pt x="87" y="0"/>
                  </a:lnTo>
                  <a:lnTo>
                    <a:pt x="89" y="0"/>
                  </a:lnTo>
                  <a:lnTo>
                    <a:pt x="92" y="0"/>
                  </a:lnTo>
                  <a:lnTo>
                    <a:pt x="98" y="0"/>
                  </a:lnTo>
                  <a:lnTo>
                    <a:pt x="103" y="1"/>
                  </a:lnTo>
                  <a:lnTo>
                    <a:pt x="109" y="1"/>
                  </a:lnTo>
                  <a:lnTo>
                    <a:pt x="116" y="3"/>
                  </a:lnTo>
                  <a:lnTo>
                    <a:pt x="123" y="3"/>
                  </a:lnTo>
                  <a:lnTo>
                    <a:pt x="128" y="7"/>
                  </a:lnTo>
                  <a:lnTo>
                    <a:pt x="135" y="10"/>
                  </a:lnTo>
                  <a:lnTo>
                    <a:pt x="139" y="15"/>
                  </a:lnTo>
                  <a:lnTo>
                    <a:pt x="144" y="19"/>
                  </a:lnTo>
                  <a:lnTo>
                    <a:pt x="146" y="26"/>
                  </a:lnTo>
                  <a:lnTo>
                    <a:pt x="149" y="33"/>
                  </a:lnTo>
                  <a:lnTo>
                    <a:pt x="149" y="43"/>
                  </a:lnTo>
                  <a:lnTo>
                    <a:pt x="149" y="52"/>
                  </a:lnTo>
                  <a:lnTo>
                    <a:pt x="151" y="52"/>
                  </a:lnTo>
                  <a:lnTo>
                    <a:pt x="153" y="52"/>
                  </a:lnTo>
                  <a:lnTo>
                    <a:pt x="154" y="52"/>
                  </a:lnTo>
                  <a:lnTo>
                    <a:pt x="156" y="52"/>
                  </a:lnTo>
                  <a:lnTo>
                    <a:pt x="157" y="52"/>
                  </a:lnTo>
                  <a:lnTo>
                    <a:pt x="157" y="55"/>
                  </a:lnTo>
                  <a:lnTo>
                    <a:pt x="157" y="58"/>
                  </a:lnTo>
                  <a:lnTo>
                    <a:pt x="157" y="63"/>
                  </a:lnTo>
                  <a:lnTo>
                    <a:pt x="157" y="69"/>
                  </a:lnTo>
                  <a:lnTo>
                    <a:pt x="157" y="78"/>
                  </a:lnTo>
                  <a:lnTo>
                    <a:pt x="157" y="85"/>
                  </a:lnTo>
                  <a:lnTo>
                    <a:pt x="157" y="94"/>
                  </a:lnTo>
                  <a:lnTo>
                    <a:pt x="157" y="102"/>
                  </a:lnTo>
                  <a:lnTo>
                    <a:pt x="157" y="113"/>
                  </a:lnTo>
                  <a:lnTo>
                    <a:pt x="157" y="121"/>
                  </a:lnTo>
                  <a:lnTo>
                    <a:pt x="157" y="130"/>
                  </a:lnTo>
                  <a:lnTo>
                    <a:pt x="157" y="136"/>
                  </a:lnTo>
                  <a:lnTo>
                    <a:pt x="157" y="143"/>
                  </a:lnTo>
                  <a:lnTo>
                    <a:pt x="157" y="148"/>
                  </a:lnTo>
                  <a:lnTo>
                    <a:pt x="157" y="151"/>
                  </a:lnTo>
                  <a:lnTo>
                    <a:pt x="156" y="151"/>
                  </a:lnTo>
                  <a:lnTo>
                    <a:pt x="154" y="151"/>
                  </a:lnTo>
                  <a:lnTo>
                    <a:pt x="150" y="151"/>
                  </a:lnTo>
                  <a:lnTo>
                    <a:pt x="147" y="150"/>
                  </a:lnTo>
                  <a:lnTo>
                    <a:pt x="142" y="150"/>
                  </a:lnTo>
                  <a:lnTo>
                    <a:pt x="138" y="148"/>
                  </a:lnTo>
                  <a:lnTo>
                    <a:pt x="132" y="148"/>
                  </a:lnTo>
                  <a:lnTo>
                    <a:pt x="127" y="146"/>
                  </a:lnTo>
                  <a:lnTo>
                    <a:pt x="122" y="146"/>
                  </a:lnTo>
                  <a:lnTo>
                    <a:pt x="117" y="144"/>
                  </a:lnTo>
                  <a:lnTo>
                    <a:pt x="111" y="144"/>
                  </a:lnTo>
                  <a:lnTo>
                    <a:pt x="108" y="142"/>
                  </a:lnTo>
                  <a:lnTo>
                    <a:pt x="104" y="142"/>
                  </a:lnTo>
                  <a:lnTo>
                    <a:pt x="102" y="140"/>
                  </a:lnTo>
                  <a:lnTo>
                    <a:pt x="100" y="140"/>
                  </a:lnTo>
                  <a:lnTo>
                    <a:pt x="100" y="138"/>
                  </a:lnTo>
                  <a:lnTo>
                    <a:pt x="98" y="139"/>
                  </a:lnTo>
                  <a:lnTo>
                    <a:pt x="95" y="139"/>
                  </a:lnTo>
                  <a:lnTo>
                    <a:pt x="94" y="139"/>
                  </a:lnTo>
                  <a:lnTo>
                    <a:pt x="90" y="139"/>
                  </a:lnTo>
                  <a:lnTo>
                    <a:pt x="87" y="139"/>
                  </a:lnTo>
                  <a:lnTo>
                    <a:pt x="84" y="139"/>
                  </a:lnTo>
                  <a:lnTo>
                    <a:pt x="81" y="139"/>
                  </a:lnTo>
                  <a:lnTo>
                    <a:pt x="77" y="139"/>
                  </a:lnTo>
                  <a:lnTo>
                    <a:pt x="73" y="139"/>
                  </a:lnTo>
                  <a:lnTo>
                    <a:pt x="70" y="139"/>
                  </a:lnTo>
                  <a:lnTo>
                    <a:pt x="68" y="139"/>
                  </a:lnTo>
                  <a:lnTo>
                    <a:pt x="65" y="139"/>
                  </a:lnTo>
                  <a:lnTo>
                    <a:pt x="63" y="139"/>
                  </a:lnTo>
                  <a:lnTo>
                    <a:pt x="62" y="139"/>
                  </a:lnTo>
                  <a:lnTo>
                    <a:pt x="62" y="140"/>
                  </a:lnTo>
                  <a:lnTo>
                    <a:pt x="62" y="141"/>
                  </a:lnTo>
                  <a:lnTo>
                    <a:pt x="62" y="143"/>
                  </a:lnTo>
                  <a:lnTo>
                    <a:pt x="62" y="144"/>
                  </a:lnTo>
                  <a:lnTo>
                    <a:pt x="62" y="146"/>
                  </a:lnTo>
                  <a:lnTo>
                    <a:pt x="62" y="148"/>
                  </a:lnTo>
                  <a:lnTo>
                    <a:pt x="62" y="149"/>
                  </a:lnTo>
                  <a:lnTo>
                    <a:pt x="59" y="149"/>
                  </a:lnTo>
                  <a:lnTo>
                    <a:pt x="57" y="149"/>
                  </a:lnTo>
                  <a:lnTo>
                    <a:pt x="56" y="149"/>
                  </a:lnTo>
                  <a:lnTo>
                    <a:pt x="54" y="147"/>
                  </a:lnTo>
                  <a:lnTo>
                    <a:pt x="52" y="147"/>
                  </a:lnTo>
                  <a:lnTo>
                    <a:pt x="50" y="145"/>
                  </a:lnTo>
                  <a:lnTo>
                    <a:pt x="49" y="145"/>
                  </a:lnTo>
                  <a:lnTo>
                    <a:pt x="49" y="143"/>
                  </a:lnTo>
                  <a:lnTo>
                    <a:pt x="47" y="143"/>
                  </a:lnTo>
                  <a:lnTo>
                    <a:pt x="45" y="141"/>
                  </a:lnTo>
                  <a:lnTo>
                    <a:pt x="43" y="139"/>
                  </a:lnTo>
                  <a:lnTo>
                    <a:pt x="43" y="138"/>
                  </a:lnTo>
                  <a:lnTo>
                    <a:pt x="41" y="136"/>
                  </a:lnTo>
                  <a:lnTo>
                    <a:pt x="41" y="134"/>
                  </a:lnTo>
                  <a:lnTo>
                    <a:pt x="39" y="132"/>
                  </a:lnTo>
                  <a:lnTo>
                    <a:pt x="39" y="130"/>
                  </a:lnTo>
                  <a:lnTo>
                    <a:pt x="38" y="129"/>
                  </a:lnTo>
                  <a:lnTo>
                    <a:pt x="37" y="126"/>
                  </a:lnTo>
                  <a:lnTo>
                    <a:pt x="37" y="123"/>
                  </a:lnTo>
                  <a:lnTo>
                    <a:pt x="37" y="119"/>
                  </a:lnTo>
                  <a:lnTo>
                    <a:pt x="35" y="116"/>
                  </a:lnTo>
                  <a:lnTo>
                    <a:pt x="35" y="112"/>
                  </a:lnTo>
                  <a:lnTo>
                    <a:pt x="34" y="108"/>
                  </a:lnTo>
                  <a:lnTo>
                    <a:pt x="34" y="103"/>
                  </a:lnTo>
                  <a:lnTo>
                    <a:pt x="31" y="100"/>
                  </a:lnTo>
                  <a:lnTo>
                    <a:pt x="30" y="96"/>
                  </a:lnTo>
                  <a:lnTo>
                    <a:pt x="26" y="94"/>
                  </a:lnTo>
                  <a:lnTo>
                    <a:pt x="23" y="90"/>
                  </a:lnTo>
                  <a:lnTo>
                    <a:pt x="18" y="88"/>
                  </a:lnTo>
                  <a:lnTo>
                    <a:pt x="13" y="86"/>
                  </a:lnTo>
                  <a:lnTo>
                    <a:pt x="6" y="86"/>
                  </a:lnTo>
                  <a:lnTo>
                    <a:pt x="0" y="85"/>
                  </a:lnTo>
                  <a:lnTo>
                    <a:pt x="2" y="85"/>
                  </a:lnTo>
                  <a:lnTo>
                    <a:pt x="4" y="84"/>
                  </a:lnTo>
                  <a:lnTo>
                    <a:pt x="6" y="84"/>
                  </a:lnTo>
                  <a:lnTo>
                    <a:pt x="9" y="84"/>
                  </a:lnTo>
                  <a:lnTo>
                    <a:pt x="11" y="84"/>
                  </a:lnTo>
                  <a:lnTo>
                    <a:pt x="15" y="82"/>
                  </a:lnTo>
                  <a:lnTo>
                    <a:pt x="17" y="82"/>
                  </a:lnTo>
                  <a:lnTo>
                    <a:pt x="19" y="82"/>
                  </a:lnTo>
                  <a:lnTo>
                    <a:pt x="21" y="82"/>
                  </a:lnTo>
                  <a:lnTo>
                    <a:pt x="25" y="81"/>
                  </a:lnTo>
                  <a:lnTo>
                    <a:pt x="27" y="81"/>
                  </a:lnTo>
                  <a:lnTo>
                    <a:pt x="28" y="80"/>
                  </a:lnTo>
                  <a:lnTo>
                    <a:pt x="29" y="80"/>
                  </a:lnTo>
                  <a:lnTo>
                    <a:pt x="30" y="79"/>
                  </a:lnTo>
                  <a:lnTo>
                    <a:pt x="34" y="84"/>
                  </a:lnTo>
                  <a:lnTo>
                    <a:pt x="38" y="89"/>
                  </a:lnTo>
                  <a:lnTo>
                    <a:pt x="41" y="92"/>
                  </a:lnTo>
                  <a:lnTo>
                    <a:pt x="44" y="95"/>
                  </a:lnTo>
                  <a:lnTo>
                    <a:pt x="46" y="99"/>
                  </a:lnTo>
                  <a:lnTo>
                    <a:pt x="47" y="101"/>
                  </a:lnTo>
                  <a:lnTo>
                    <a:pt x="48" y="103"/>
                  </a:lnTo>
                  <a:lnTo>
                    <a:pt x="50" y="105"/>
                  </a:lnTo>
                  <a:lnTo>
                    <a:pt x="50" y="107"/>
                  </a:lnTo>
                  <a:lnTo>
                    <a:pt x="50" y="109"/>
                  </a:lnTo>
                  <a:lnTo>
                    <a:pt x="50" y="111"/>
                  </a:lnTo>
                  <a:lnTo>
                    <a:pt x="51" y="113"/>
                  </a:lnTo>
                  <a:lnTo>
                    <a:pt x="51" y="116"/>
                  </a:lnTo>
                  <a:lnTo>
                    <a:pt x="52" y="118"/>
                  </a:lnTo>
                  <a:lnTo>
                    <a:pt x="53" y="121"/>
                  </a:lnTo>
                  <a:lnTo>
                    <a:pt x="54" y="123"/>
                  </a:lnTo>
                  <a:lnTo>
                    <a:pt x="54" y="125"/>
                  </a:lnTo>
                  <a:lnTo>
                    <a:pt x="56" y="126"/>
                  </a:lnTo>
                  <a:lnTo>
                    <a:pt x="57" y="127"/>
                  </a:lnTo>
                  <a:lnTo>
                    <a:pt x="59" y="127"/>
                  </a:lnTo>
                  <a:lnTo>
                    <a:pt x="60" y="127"/>
                  </a:lnTo>
                  <a:lnTo>
                    <a:pt x="62" y="127"/>
                  </a:lnTo>
                  <a:lnTo>
                    <a:pt x="64" y="127"/>
                  </a:lnTo>
                  <a:lnTo>
                    <a:pt x="67" y="127"/>
                  </a:lnTo>
                  <a:lnTo>
                    <a:pt x="69" y="127"/>
                  </a:lnTo>
                  <a:lnTo>
                    <a:pt x="71" y="127"/>
                  </a:lnTo>
                  <a:lnTo>
                    <a:pt x="72" y="127"/>
                  </a:lnTo>
                  <a:lnTo>
                    <a:pt x="74" y="127"/>
                  </a:lnTo>
                  <a:lnTo>
                    <a:pt x="75" y="127"/>
                  </a:lnTo>
                  <a:lnTo>
                    <a:pt x="77" y="127"/>
                  </a:lnTo>
                  <a:lnTo>
                    <a:pt x="78" y="127"/>
                  </a:lnTo>
                  <a:lnTo>
                    <a:pt x="79" y="126"/>
                  </a:lnTo>
                  <a:lnTo>
                    <a:pt x="79" y="124"/>
                  </a:lnTo>
                  <a:lnTo>
                    <a:pt x="79" y="123"/>
                  </a:lnTo>
                  <a:lnTo>
                    <a:pt x="79" y="120"/>
                  </a:lnTo>
                  <a:lnTo>
                    <a:pt x="79" y="117"/>
                  </a:lnTo>
                  <a:lnTo>
                    <a:pt x="79" y="114"/>
                  </a:lnTo>
                  <a:lnTo>
                    <a:pt x="79" y="110"/>
                  </a:lnTo>
                  <a:lnTo>
                    <a:pt x="80" y="106"/>
                  </a:lnTo>
                  <a:lnTo>
                    <a:pt x="80" y="103"/>
                  </a:lnTo>
                  <a:lnTo>
                    <a:pt x="80" y="100"/>
                  </a:lnTo>
                  <a:lnTo>
                    <a:pt x="80" y="97"/>
                  </a:lnTo>
                  <a:lnTo>
                    <a:pt x="81" y="93"/>
                  </a:lnTo>
                  <a:lnTo>
                    <a:pt x="81" y="91"/>
                  </a:lnTo>
                  <a:lnTo>
                    <a:pt x="81" y="88"/>
                  </a:lnTo>
                  <a:lnTo>
                    <a:pt x="81" y="87"/>
                  </a:lnTo>
                  <a:lnTo>
                    <a:pt x="82" y="86"/>
                  </a:lnTo>
                  <a:lnTo>
                    <a:pt x="81" y="87"/>
                  </a:lnTo>
                  <a:lnTo>
                    <a:pt x="81" y="89"/>
                  </a:lnTo>
                  <a:lnTo>
                    <a:pt x="81" y="91"/>
                  </a:lnTo>
                  <a:lnTo>
                    <a:pt x="81" y="93"/>
                  </a:lnTo>
                  <a:lnTo>
                    <a:pt x="81" y="97"/>
                  </a:lnTo>
                  <a:lnTo>
                    <a:pt x="81" y="100"/>
                  </a:lnTo>
                  <a:lnTo>
                    <a:pt x="81" y="103"/>
                  </a:lnTo>
                  <a:lnTo>
                    <a:pt x="82" y="106"/>
                  </a:lnTo>
                  <a:lnTo>
                    <a:pt x="82" y="110"/>
                  </a:lnTo>
                  <a:lnTo>
                    <a:pt x="84" y="113"/>
                  </a:lnTo>
                  <a:lnTo>
                    <a:pt x="86" y="117"/>
                  </a:lnTo>
                  <a:lnTo>
                    <a:pt x="88" y="119"/>
                  </a:lnTo>
                  <a:lnTo>
                    <a:pt x="89" y="122"/>
                  </a:lnTo>
                  <a:lnTo>
                    <a:pt x="93" y="124"/>
                  </a:lnTo>
                  <a:lnTo>
                    <a:pt x="97" y="124"/>
                  </a:lnTo>
                  <a:lnTo>
                    <a:pt x="103" y="124"/>
                  </a:lnTo>
                  <a:lnTo>
                    <a:pt x="107" y="124"/>
                  </a:lnTo>
                  <a:lnTo>
                    <a:pt x="113" y="124"/>
                  </a:lnTo>
                  <a:lnTo>
                    <a:pt x="118" y="123"/>
                  </a:lnTo>
                  <a:lnTo>
                    <a:pt x="123" y="121"/>
                  </a:lnTo>
                  <a:lnTo>
                    <a:pt x="126" y="120"/>
                  </a:lnTo>
                  <a:lnTo>
                    <a:pt x="130" y="119"/>
                  </a:lnTo>
                  <a:lnTo>
                    <a:pt x="134" y="117"/>
                  </a:lnTo>
                  <a:lnTo>
                    <a:pt x="138" y="113"/>
                  </a:lnTo>
                  <a:lnTo>
                    <a:pt x="139" y="111"/>
                  </a:lnTo>
                  <a:lnTo>
                    <a:pt x="142" y="108"/>
                  </a:lnTo>
                  <a:lnTo>
                    <a:pt x="143" y="107"/>
                  </a:lnTo>
                  <a:lnTo>
                    <a:pt x="146" y="103"/>
                  </a:lnTo>
                  <a:lnTo>
                    <a:pt x="146" y="101"/>
                  </a:lnTo>
                  <a:lnTo>
                    <a:pt x="148" y="98"/>
                  </a:lnTo>
                  <a:lnTo>
                    <a:pt x="148" y="94"/>
                  </a:lnTo>
                  <a:lnTo>
                    <a:pt x="149" y="91"/>
                  </a:lnTo>
                  <a:lnTo>
                    <a:pt x="148" y="87"/>
                  </a:lnTo>
                  <a:lnTo>
                    <a:pt x="148" y="84"/>
                  </a:lnTo>
                  <a:lnTo>
                    <a:pt x="146" y="81"/>
                  </a:lnTo>
                  <a:lnTo>
                    <a:pt x="146" y="77"/>
                  </a:lnTo>
                  <a:lnTo>
                    <a:pt x="144" y="75"/>
                  </a:lnTo>
                  <a:lnTo>
                    <a:pt x="142" y="73"/>
                  </a:lnTo>
                  <a:lnTo>
                    <a:pt x="141" y="71"/>
                  </a:lnTo>
                  <a:lnTo>
                    <a:pt x="139" y="69"/>
                  </a:lnTo>
                  <a:lnTo>
                    <a:pt x="136" y="69"/>
                  </a:lnTo>
                  <a:lnTo>
                    <a:pt x="134" y="68"/>
                  </a:lnTo>
                  <a:lnTo>
                    <a:pt x="132" y="68"/>
                  </a:lnTo>
                  <a:lnTo>
                    <a:pt x="130" y="66"/>
                  </a:lnTo>
                  <a:lnTo>
                    <a:pt x="129" y="66"/>
                  </a:lnTo>
                  <a:lnTo>
                    <a:pt x="127" y="66"/>
                  </a:lnTo>
                  <a:lnTo>
                    <a:pt x="125" y="66"/>
                  </a:lnTo>
                  <a:lnTo>
                    <a:pt x="123" y="64"/>
                  </a:lnTo>
                  <a:lnTo>
                    <a:pt x="120" y="65"/>
                  </a:lnTo>
                  <a:lnTo>
                    <a:pt x="118" y="65"/>
                  </a:lnTo>
                  <a:lnTo>
                    <a:pt x="114" y="66"/>
                  </a:lnTo>
                  <a:lnTo>
                    <a:pt x="111" y="66"/>
                  </a:lnTo>
                  <a:lnTo>
                    <a:pt x="106" y="67"/>
                  </a:lnTo>
                  <a:lnTo>
                    <a:pt x="103" y="67"/>
                  </a:lnTo>
                  <a:lnTo>
                    <a:pt x="99" y="69"/>
                  </a:lnTo>
                  <a:lnTo>
                    <a:pt x="95" y="69"/>
                  </a:lnTo>
                  <a:lnTo>
                    <a:pt x="91" y="71"/>
                  </a:lnTo>
                  <a:lnTo>
                    <a:pt x="88" y="72"/>
                  </a:lnTo>
                  <a:lnTo>
                    <a:pt x="84" y="74"/>
                  </a:lnTo>
                  <a:lnTo>
                    <a:pt x="82" y="74"/>
                  </a:lnTo>
                  <a:lnTo>
                    <a:pt x="79" y="76"/>
                  </a:lnTo>
                  <a:lnTo>
                    <a:pt x="77" y="76"/>
                  </a:lnTo>
                  <a:lnTo>
                    <a:pt x="76" y="77"/>
                  </a:lnTo>
                  <a:lnTo>
                    <a:pt x="76" y="76"/>
                  </a:lnTo>
                  <a:lnTo>
                    <a:pt x="76" y="74"/>
                  </a:lnTo>
                  <a:lnTo>
                    <a:pt x="76" y="72"/>
                  </a:lnTo>
                  <a:lnTo>
                    <a:pt x="76" y="71"/>
                  </a:lnTo>
                  <a:lnTo>
                    <a:pt x="76" y="69"/>
                  </a:lnTo>
                  <a:lnTo>
                    <a:pt x="76" y="68"/>
                  </a:lnTo>
                  <a:lnTo>
                    <a:pt x="76" y="66"/>
                  </a:lnTo>
                  <a:lnTo>
                    <a:pt x="78" y="66"/>
                  </a:lnTo>
                  <a:lnTo>
                    <a:pt x="81" y="66"/>
                  </a:lnTo>
                  <a:lnTo>
                    <a:pt x="85" y="66"/>
                  </a:lnTo>
                  <a:lnTo>
                    <a:pt x="88" y="65"/>
                  </a:lnTo>
                  <a:lnTo>
                    <a:pt x="92" y="65"/>
                  </a:lnTo>
                  <a:lnTo>
                    <a:pt x="95" y="63"/>
                  </a:lnTo>
                  <a:lnTo>
                    <a:pt x="99" y="63"/>
                  </a:lnTo>
                  <a:lnTo>
                    <a:pt x="104" y="62"/>
                  </a:lnTo>
                  <a:lnTo>
                    <a:pt x="108" y="62"/>
                  </a:lnTo>
                  <a:lnTo>
                    <a:pt x="111" y="60"/>
                  </a:lnTo>
                  <a:lnTo>
                    <a:pt x="115" y="60"/>
                  </a:lnTo>
                  <a:lnTo>
                    <a:pt x="120" y="58"/>
                  </a:lnTo>
                  <a:lnTo>
                    <a:pt x="122" y="58"/>
                  </a:lnTo>
                  <a:lnTo>
                    <a:pt x="126" y="56"/>
                  </a:lnTo>
                  <a:lnTo>
                    <a:pt x="128" y="55"/>
                  </a:lnTo>
                  <a:lnTo>
                    <a:pt x="132" y="53"/>
                  </a:lnTo>
                  <a:lnTo>
                    <a:pt x="133" y="52"/>
                  </a:lnTo>
                  <a:lnTo>
                    <a:pt x="134" y="50"/>
                  </a:lnTo>
                  <a:lnTo>
                    <a:pt x="135" y="48"/>
                  </a:lnTo>
                  <a:lnTo>
                    <a:pt x="135" y="46"/>
                  </a:lnTo>
                  <a:lnTo>
                    <a:pt x="137" y="43"/>
                  </a:lnTo>
                  <a:lnTo>
                    <a:pt x="138" y="41"/>
                  </a:lnTo>
                  <a:lnTo>
                    <a:pt x="140" y="37"/>
                  </a:lnTo>
                  <a:lnTo>
                    <a:pt x="140" y="35"/>
                  </a:lnTo>
                  <a:lnTo>
                    <a:pt x="140" y="32"/>
                  </a:lnTo>
                  <a:lnTo>
                    <a:pt x="139" y="29"/>
                  </a:lnTo>
                  <a:lnTo>
                    <a:pt x="139" y="25"/>
                  </a:lnTo>
                  <a:lnTo>
                    <a:pt x="138" y="24"/>
                  </a:lnTo>
                  <a:lnTo>
                    <a:pt x="137" y="20"/>
                  </a:lnTo>
                  <a:lnTo>
                    <a:pt x="134" y="19"/>
                  </a:lnTo>
                  <a:lnTo>
                    <a:pt x="132" y="16"/>
                  </a:lnTo>
                  <a:lnTo>
                    <a:pt x="126" y="16"/>
                  </a:lnTo>
                  <a:lnTo>
                    <a:pt x="122" y="15"/>
                  </a:lnTo>
                  <a:lnTo>
                    <a:pt x="119" y="16"/>
                  </a:lnTo>
                  <a:lnTo>
                    <a:pt x="116" y="16"/>
                  </a:lnTo>
                  <a:lnTo>
                    <a:pt x="112" y="18"/>
                  </a:lnTo>
                  <a:lnTo>
                    <a:pt x="110" y="20"/>
                  </a:lnTo>
                  <a:lnTo>
                    <a:pt x="108" y="22"/>
                  </a:lnTo>
                  <a:lnTo>
                    <a:pt x="107" y="24"/>
                  </a:lnTo>
                  <a:lnTo>
                    <a:pt x="106" y="28"/>
                  </a:lnTo>
                  <a:lnTo>
                    <a:pt x="106" y="30"/>
                  </a:lnTo>
                  <a:lnTo>
                    <a:pt x="106" y="32"/>
                  </a:lnTo>
                  <a:lnTo>
                    <a:pt x="107" y="34"/>
                  </a:lnTo>
                  <a:lnTo>
                    <a:pt x="108" y="36"/>
                  </a:lnTo>
                  <a:lnTo>
                    <a:pt x="111" y="38"/>
                  </a:lnTo>
                  <a:lnTo>
                    <a:pt x="114" y="40"/>
                  </a:lnTo>
                  <a:lnTo>
                    <a:pt x="118" y="40"/>
                  </a:lnTo>
                  <a:lnTo>
                    <a:pt x="120" y="39"/>
                  </a:lnTo>
                  <a:lnTo>
                    <a:pt x="121" y="37"/>
                  </a:lnTo>
                  <a:lnTo>
                    <a:pt x="121" y="36"/>
                  </a:lnTo>
                  <a:lnTo>
                    <a:pt x="123" y="34"/>
                  </a:lnTo>
                  <a:lnTo>
                    <a:pt x="123" y="32"/>
                  </a:lnTo>
                  <a:lnTo>
                    <a:pt x="124" y="31"/>
                  </a:lnTo>
                  <a:lnTo>
                    <a:pt x="124" y="30"/>
                  </a:lnTo>
                  <a:lnTo>
                    <a:pt x="126" y="28"/>
                  </a:lnTo>
                  <a:lnTo>
                    <a:pt x="126" y="30"/>
                  </a:lnTo>
                  <a:lnTo>
                    <a:pt x="126" y="31"/>
                  </a:lnTo>
                  <a:lnTo>
                    <a:pt x="127" y="31"/>
                  </a:lnTo>
                  <a:lnTo>
                    <a:pt x="127" y="33"/>
                  </a:lnTo>
                  <a:lnTo>
                    <a:pt x="127" y="35"/>
                  </a:lnTo>
                  <a:lnTo>
                    <a:pt x="127" y="36"/>
                  </a:lnTo>
                  <a:lnTo>
                    <a:pt x="129" y="36"/>
                  </a:lnTo>
                  <a:lnTo>
                    <a:pt x="129" y="38"/>
                  </a:lnTo>
                  <a:lnTo>
                    <a:pt x="129" y="40"/>
                  </a:lnTo>
                  <a:lnTo>
                    <a:pt x="129" y="42"/>
                  </a:lnTo>
                  <a:lnTo>
                    <a:pt x="131" y="42"/>
                  </a:lnTo>
                  <a:lnTo>
                    <a:pt x="131" y="44"/>
                  </a:lnTo>
                  <a:lnTo>
                    <a:pt x="132" y="44"/>
                  </a:lnTo>
                  <a:lnTo>
                    <a:pt x="128" y="46"/>
                  </a:lnTo>
                  <a:lnTo>
                    <a:pt x="124" y="47"/>
                  </a:lnTo>
                  <a:lnTo>
                    <a:pt x="121" y="49"/>
                  </a:lnTo>
                  <a:lnTo>
                    <a:pt x="118" y="49"/>
                  </a:lnTo>
                  <a:lnTo>
                    <a:pt x="113" y="50"/>
                  </a:lnTo>
                  <a:lnTo>
                    <a:pt x="110" y="51"/>
                  </a:lnTo>
                  <a:lnTo>
                    <a:pt x="106" y="52"/>
                  </a:lnTo>
                  <a:lnTo>
                    <a:pt x="103" y="52"/>
                  </a:lnTo>
                  <a:lnTo>
                    <a:pt x="100" y="54"/>
                  </a:lnTo>
                  <a:lnTo>
                    <a:pt x="97" y="55"/>
                  </a:lnTo>
                  <a:lnTo>
                    <a:pt x="94" y="55"/>
                  </a:lnTo>
                  <a:lnTo>
                    <a:pt x="92" y="55"/>
                  </a:lnTo>
                  <a:lnTo>
                    <a:pt x="91" y="55"/>
                  </a:lnTo>
                  <a:lnTo>
                    <a:pt x="89" y="55"/>
                  </a:lnTo>
                  <a:lnTo>
                    <a:pt x="89" y="54"/>
                  </a:lnTo>
                  <a:lnTo>
                    <a:pt x="91" y="52"/>
                  </a:lnTo>
                  <a:lnTo>
                    <a:pt x="93" y="51"/>
                  </a:lnTo>
                  <a:lnTo>
                    <a:pt x="93" y="50"/>
                  </a:lnTo>
                  <a:lnTo>
                    <a:pt x="95" y="49"/>
                  </a:lnTo>
                  <a:lnTo>
                    <a:pt x="95" y="47"/>
                  </a:lnTo>
                  <a:lnTo>
                    <a:pt x="97" y="45"/>
                  </a:lnTo>
                  <a:lnTo>
                    <a:pt x="97" y="43"/>
                  </a:lnTo>
                  <a:lnTo>
                    <a:pt x="97" y="41"/>
                  </a:lnTo>
                  <a:lnTo>
                    <a:pt x="97" y="40"/>
                  </a:lnTo>
                  <a:lnTo>
                    <a:pt x="98" y="36"/>
                  </a:lnTo>
                  <a:lnTo>
                    <a:pt x="98" y="33"/>
                  </a:lnTo>
                  <a:lnTo>
                    <a:pt x="98" y="30"/>
                  </a:lnTo>
                  <a:lnTo>
                    <a:pt x="98" y="26"/>
                  </a:lnTo>
                  <a:lnTo>
                    <a:pt x="98" y="20"/>
                  </a:lnTo>
                  <a:lnTo>
                    <a:pt x="96" y="20"/>
                  </a:lnTo>
                  <a:lnTo>
                    <a:pt x="96" y="19"/>
                  </a:lnTo>
                  <a:lnTo>
                    <a:pt x="95" y="19"/>
                  </a:lnTo>
                  <a:lnTo>
                    <a:pt x="95" y="17"/>
                  </a:lnTo>
                  <a:lnTo>
                    <a:pt x="93" y="15"/>
                  </a:lnTo>
                  <a:lnTo>
                    <a:pt x="93" y="13"/>
                  </a:lnTo>
                  <a:lnTo>
                    <a:pt x="92" y="12"/>
                  </a:lnTo>
                  <a:lnTo>
                    <a:pt x="92" y="10"/>
                  </a:lnTo>
                  <a:lnTo>
                    <a:pt x="90" y="9"/>
                  </a:lnTo>
                  <a:lnTo>
                    <a:pt x="90" y="7"/>
                  </a:lnTo>
                  <a:lnTo>
                    <a:pt x="88" y="5"/>
                  </a:lnTo>
                  <a:lnTo>
                    <a:pt x="88" y="3"/>
                  </a:lnTo>
                  <a:lnTo>
                    <a:pt x="87" y="3"/>
                  </a:lnTo>
                  <a:lnTo>
                    <a:pt x="87" y="1"/>
                  </a:lnTo>
                  <a:lnTo>
                    <a:pt x="87" y="0"/>
                  </a:lnTo>
                </a:path>
              </a:pathLst>
            </a:custGeom>
            <a:solidFill>
              <a:srgbClr val="F8F8F8"/>
            </a:solidFill>
            <a:ln w="6350">
              <a:solidFill>
                <a:srgbClr val="DDDDDD"/>
              </a:solidFill>
              <a:round/>
              <a:headEnd/>
              <a:tailEnd/>
            </a:ln>
          </p:spPr>
          <p:txBody>
            <a:bodyPr/>
            <a:lstStyle/>
            <a:p>
              <a:endParaRPr lang="it-IT"/>
            </a:p>
          </p:txBody>
        </p:sp>
        <p:sp>
          <p:nvSpPr>
            <p:cNvPr id="18456" name="Freeform 29"/>
            <p:cNvSpPr>
              <a:spLocks/>
            </p:cNvSpPr>
            <p:nvPr/>
          </p:nvSpPr>
          <p:spPr bwMode="auto">
            <a:xfrm>
              <a:off x="3308" y="1320"/>
              <a:ext cx="58" cy="35"/>
            </a:xfrm>
            <a:custGeom>
              <a:avLst/>
              <a:gdLst>
                <a:gd name="T0" fmla="*/ 201 w 30"/>
                <a:gd name="T1" fmla="*/ 0 h 38"/>
                <a:gd name="T2" fmla="*/ 188 w 30"/>
                <a:gd name="T3" fmla="*/ 0 h 38"/>
                <a:gd name="T4" fmla="*/ 172 w 30"/>
                <a:gd name="T5" fmla="*/ 0 h 38"/>
                <a:gd name="T6" fmla="*/ 153 w 30"/>
                <a:gd name="T7" fmla="*/ 0 h 38"/>
                <a:gd name="T8" fmla="*/ 145 w 30"/>
                <a:gd name="T9" fmla="*/ 0 h 38"/>
                <a:gd name="T10" fmla="*/ 116 w 30"/>
                <a:gd name="T11" fmla="*/ 0 h 38"/>
                <a:gd name="T12" fmla="*/ 108 w 30"/>
                <a:gd name="T13" fmla="*/ 0 h 38"/>
                <a:gd name="T14" fmla="*/ 108 w 30"/>
                <a:gd name="T15" fmla="*/ 0 h 38"/>
                <a:gd name="T16" fmla="*/ 93 w 30"/>
                <a:gd name="T17" fmla="*/ 2 h 38"/>
                <a:gd name="T18" fmla="*/ 79 w 30"/>
                <a:gd name="T19" fmla="*/ 3 h 38"/>
                <a:gd name="T20" fmla="*/ 72 w 30"/>
                <a:gd name="T21" fmla="*/ 5 h 38"/>
                <a:gd name="T22" fmla="*/ 52 w 30"/>
                <a:gd name="T23" fmla="*/ 6 h 38"/>
                <a:gd name="T24" fmla="*/ 37 w 30"/>
                <a:gd name="T25" fmla="*/ 8 h 38"/>
                <a:gd name="T26" fmla="*/ 8 w 30"/>
                <a:gd name="T27" fmla="*/ 12 h 38"/>
                <a:gd name="T28" fmla="*/ 0 w 30"/>
                <a:gd name="T29" fmla="*/ 15 h 38"/>
                <a:gd name="T30" fmla="*/ 0 w 30"/>
                <a:gd name="T31" fmla="*/ 15 h 38"/>
                <a:gd name="T32" fmla="*/ 0 w 30"/>
                <a:gd name="T33" fmla="*/ 15 h 38"/>
                <a:gd name="T34" fmla="*/ 0 w 30"/>
                <a:gd name="T35" fmla="*/ 17 h 38"/>
                <a:gd name="T36" fmla="*/ 0 w 30"/>
                <a:gd name="T37" fmla="*/ 18 h 38"/>
                <a:gd name="T38" fmla="*/ 15 w 30"/>
                <a:gd name="T39" fmla="*/ 21 h 38"/>
                <a:gd name="T40" fmla="*/ 29 w 30"/>
                <a:gd name="T41" fmla="*/ 24 h 38"/>
                <a:gd name="T42" fmla="*/ 37 w 30"/>
                <a:gd name="T43" fmla="*/ 27 h 38"/>
                <a:gd name="T44" fmla="*/ 52 w 30"/>
                <a:gd name="T45" fmla="*/ 29 h 38"/>
                <a:gd name="T46" fmla="*/ 56 w 30"/>
                <a:gd name="T47" fmla="*/ 29 h 38"/>
                <a:gd name="T48" fmla="*/ 72 w 30"/>
                <a:gd name="T49" fmla="*/ 29 h 38"/>
                <a:gd name="T50" fmla="*/ 72 w 30"/>
                <a:gd name="T51" fmla="*/ 27 h 38"/>
                <a:gd name="T52" fmla="*/ 79 w 30"/>
                <a:gd name="T53" fmla="*/ 26 h 38"/>
                <a:gd name="T54" fmla="*/ 108 w 30"/>
                <a:gd name="T55" fmla="*/ 23 h 38"/>
                <a:gd name="T56" fmla="*/ 124 w 30"/>
                <a:gd name="T57" fmla="*/ 20 h 38"/>
                <a:gd name="T58" fmla="*/ 145 w 30"/>
                <a:gd name="T59" fmla="*/ 18 h 38"/>
                <a:gd name="T60" fmla="*/ 153 w 30"/>
                <a:gd name="T61" fmla="*/ 16 h 38"/>
                <a:gd name="T62" fmla="*/ 164 w 30"/>
                <a:gd name="T63" fmla="*/ 15 h 38"/>
                <a:gd name="T64" fmla="*/ 172 w 30"/>
                <a:gd name="T65" fmla="*/ 14 h 38"/>
                <a:gd name="T66" fmla="*/ 172 w 30"/>
                <a:gd name="T67" fmla="*/ 13 h 38"/>
                <a:gd name="T68" fmla="*/ 180 w 30"/>
                <a:gd name="T69" fmla="*/ 11 h 38"/>
                <a:gd name="T70" fmla="*/ 180 w 30"/>
                <a:gd name="T71" fmla="*/ 8 h 38"/>
                <a:gd name="T72" fmla="*/ 195 w 30"/>
                <a:gd name="T73" fmla="*/ 7 h 38"/>
                <a:gd name="T74" fmla="*/ 195 w 30"/>
                <a:gd name="T75" fmla="*/ 6 h 38"/>
                <a:gd name="T76" fmla="*/ 209 w 30"/>
                <a:gd name="T77" fmla="*/ 5 h 38"/>
                <a:gd name="T78" fmla="*/ 209 w 30"/>
                <a:gd name="T79" fmla="*/ 2 h 38"/>
                <a:gd name="T80" fmla="*/ 209 w 30"/>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
                <a:gd name="T124" fmla="*/ 0 h 38"/>
                <a:gd name="T125" fmla="*/ 30 w 30"/>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 h="38">
                  <a:moveTo>
                    <a:pt x="29" y="0"/>
                  </a:moveTo>
                  <a:lnTo>
                    <a:pt x="28" y="0"/>
                  </a:lnTo>
                  <a:lnTo>
                    <a:pt x="26" y="0"/>
                  </a:lnTo>
                  <a:lnTo>
                    <a:pt x="24" y="0"/>
                  </a:lnTo>
                  <a:lnTo>
                    <a:pt x="23" y="0"/>
                  </a:lnTo>
                  <a:lnTo>
                    <a:pt x="21" y="0"/>
                  </a:lnTo>
                  <a:lnTo>
                    <a:pt x="20" y="0"/>
                  </a:lnTo>
                  <a:lnTo>
                    <a:pt x="18" y="0"/>
                  </a:lnTo>
                  <a:lnTo>
                    <a:pt x="16" y="0"/>
                  </a:lnTo>
                  <a:lnTo>
                    <a:pt x="15" y="0"/>
                  </a:lnTo>
                  <a:lnTo>
                    <a:pt x="13" y="2"/>
                  </a:lnTo>
                  <a:lnTo>
                    <a:pt x="11" y="3"/>
                  </a:lnTo>
                  <a:lnTo>
                    <a:pt x="10" y="5"/>
                  </a:lnTo>
                  <a:lnTo>
                    <a:pt x="8" y="7"/>
                  </a:lnTo>
                  <a:lnTo>
                    <a:pt x="7" y="9"/>
                  </a:lnTo>
                  <a:lnTo>
                    <a:pt x="7" y="10"/>
                  </a:lnTo>
                  <a:lnTo>
                    <a:pt x="5" y="11"/>
                  </a:lnTo>
                  <a:lnTo>
                    <a:pt x="3" y="13"/>
                  </a:lnTo>
                  <a:lnTo>
                    <a:pt x="1" y="15"/>
                  </a:lnTo>
                  <a:lnTo>
                    <a:pt x="1" y="16"/>
                  </a:lnTo>
                  <a:lnTo>
                    <a:pt x="0" y="18"/>
                  </a:lnTo>
                  <a:lnTo>
                    <a:pt x="0" y="17"/>
                  </a:lnTo>
                  <a:lnTo>
                    <a:pt x="0" y="18"/>
                  </a:lnTo>
                  <a:lnTo>
                    <a:pt x="0" y="19"/>
                  </a:lnTo>
                  <a:lnTo>
                    <a:pt x="0" y="21"/>
                  </a:lnTo>
                  <a:lnTo>
                    <a:pt x="0" y="23"/>
                  </a:lnTo>
                  <a:lnTo>
                    <a:pt x="2" y="25"/>
                  </a:lnTo>
                  <a:lnTo>
                    <a:pt x="2" y="27"/>
                  </a:lnTo>
                  <a:lnTo>
                    <a:pt x="4" y="28"/>
                  </a:lnTo>
                  <a:lnTo>
                    <a:pt x="4" y="30"/>
                  </a:lnTo>
                  <a:lnTo>
                    <a:pt x="5" y="32"/>
                  </a:lnTo>
                  <a:lnTo>
                    <a:pt x="5" y="34"/>
                  </a:lnTo>
                  <a:lnTo>
                    <a:pt x="7" y="35"/>
                  </a:lnTo>
                  <a:lnTo>
                    <a:pt x="7" y="37"/>
                  </a:lnTo>
                  <a:lnTo>
                    <a:pt x="8" y="37"/>
                  </a:lnTo>
                  <a:lnTo>
                    <a:pt x="10" y="37"/>
                  </a:lnTo>
                  <a:lnTo>
                    <a:pt x="10" y="36"/>
                  </a:lnTo>
                  <a:lnTo>
                    <a:pt x="10" y="35"/>
                  </a:lnTo>
                  <a:lnTo>
                    <a:pt x="11" y="34"/>
                  </a:lnTo>
                  <a:lnTo>
                    <a:pt x="11" y="33"/>
                  </a:lnTo>
                  <a:lnTo>
                    <a:pt x="13" y="31"/>
                  </a:lnTo>
                  <a:lnTo>
                    <a:pt x="15" y="29"/>
                  </a:lnTo>
                  <a:lnTo>
                    <a:pt x="17" y="27"/>
                  </a:lnTo>
                  <a:lnTo>
                    <a:pt x="17" y="26"/>
                  </a:lnTo>
                  <a:lnTo>
                    <a:pt x="19" y="24"/>
                  </a:lnTo>
                  <a:lnTo>
                    <a:pt x="20" y="23"/>
                  </a:lnTo>
                  <a:lnTo>
                    <a:pt x="21" y="21"/>
                  </a:lnTo>
                  <a:lnTo>
                    <a:pt x="21" y="20"/>
                  </a:lnTo>
                  <a:lnTo>
                    <a:pt x="23" y="18"/>
                  </a:lnTo>
                  <a:lnTo>
                    <a:pt x="24" y="17"/>
                  </a:lnTo>
                  <a:lnTo>
                    <a:pt x="24" y="16"/>
                  </a:lnTo>
                  <a:lnTo>
                    <a:pt x="25" y="14"/>
                  </a:lnTo>
                  <a:lnTo>
                    <a:pt x="25" y="12"/>
                  </a:lnTo>
                  <a:lnTo>
                    <a:pt x="25" y="11"/>
                  </a:lnTo>
                  <a:lnTo>
                    <a:pt x="27" y="10"/>
                  </a:lnTo>
                  <a:lnTo>
                    <a:pt x="27" y="8"/>
                  </a:lnTo>
                  <a:lnTo>
                    <a:pt x="27" y="7"/>
                  </a:lnTo>
                  <a:lnTo>
                    <a:pt x="29" y="5"/>
                  </a:lnTo>
                  <a:lnTo>
                    <a:pt x="29" y="3"/>
                  </a:lnTo>
                  <a:lnTo>
                    <a:pt x="29" y="2"/>
                  </a:lnTo>
                  <a:lnTo>
                    <a:pt x="29" y="0"/>
                  </a:lnTo>
                </a:path>
              </a:pathLst>
            </a:custGeom>
            <a:solidFill>
              <a:srgbClr val="F8F8F8"/>
            </a:solidFill>
            <a:ln w="9525">
              <a:solidFill>
                <a:srgbClr val="DDDDDD"/>
              </a:solidFill>
              <a:round/>
              <a:headEnd/>
              <a:tailEnd/>
            </a:ln>
          </p:spPr>
          <p:txBody>
            <a:bodyPr/>
            <a:lstStyle/>
            <a:p>
              <a:endParaRPr lang="it-IT"/>
            </a:p>
          </p:txBody>
        </p:sp>
        <p:sp>
          <p:nvSpPr>
            <p:cNvPr id="18457" name="Freeform 30"/>
            <p:cNvSpPr>
              <a:spLocks/>
            </p:cNvSpPr>
            <p:nvPr/>
          </p:nvSpPr>
          <p:spPr bwMode="auto">
            <a:xfrm>
              <a:off x="3133" y="1319"/>
              <a:ext cx="313" cy="141"/>
            </a:xfrm>
            <a:custGeom>
              <a:avLst/>
              <a:gdLst>
                <a:gd name="T0" fmla="*/ 352 w 159"/>
                <a:gd name="T1" fmla="*/ 1 h 152"/>
                <a:gd name="T2" fmla="*/ 61 w 159"/>
                <a:gd name="T3" fmla="*/ 20 h 152"/>
                <a:gd name="T4" fmla="*/ 47 w 159"/>
                <a:gd name="T5" fmla="*/ 42 h 152"/>
                <a:gd name="T6" fmla="*/ 8 w 159"/>
                <a:gd name="T7" fmla="*/ 42 h 152"/>
                <a:gd name="T8" fmla="*/ 0 w 159"/>
                <a:gd name="T9" fmla="*/ 46 h 152"/>
                <a:gd name="T10" fmla="*/ 0 w 159"/>
                <a:gd name="T11" fmla="*/ 90 h 152"/>
                <a:gd name="T12" fmla="*/ 0 w 159"/>
                <a:gd name="T13" fmla="*/ 121 h 152"/>
                <a:gd name="T14" fmla="*/ 183 w 159"/>
                <a:gd name="T15" fmla="*/ 118 h 152"/>
                <a:gd name="T16" fmla="*/ 419 w 159"/>
                <a:gd name="T17" fmla="*/ 112 h 152"/>
                <a:gd name="T18" fmla="*/ 496 w 159"/>
                <a:gd name="T19" fmla="*/ 111 h 152"/>
                <a:gd name="T20" fmla="*/ 677 w 159"/>
                <a:gd name="T21" fmla="*/ 111 h 152"/>
                <a:gd name="T22" fmla="*/ 724 w 159"/>
                <a:gd name="T23" fmla="*/ 113 h 152"/>
                <a:gd name="T24" fmla="*/ 724 w 159"/>
                <a:gd name="T25" fmla="*/ 116 h 152"/>
                <a:gd name="T26" fmla="*/ 740 w 159"/>
                <a:gd name="T27" fmla="*/ 119 h 152"/>
                <a:gd name="T28" fmla="*/ 825 w 159"/>
                <a:gd name="T29" fmla="*/ 114 h 152"/>
                <a:gd name="T30" fmla="*/ 884 w 159"/>
                <a:gd name="T31" fmla="*/ 105 h 152"/>
                <a:gd name="T32" fmla="*/ 915 w 159"/>
                <a:gd name="T33" fmla="*/ 89 h 152"/>
                <a:gd name="T34" fmla="*/ 1047 w 159"/>
                <a:gd name="T35" fmla="*/ 71 h 152"/>
                <a:gd name="T36" fmla="*/ 1159 w 159"/>
                <a:gd name="T37" fmla="*/ 67 h 152"/>
                <a:gd name="T38" fmla="*/ 1024 w 159"/>
                <a:gd name="T39" fmla="*/ 66 h 152"/>
                <a:gd name="T40" fmla="*/ 900 w 159"/>
                <a:gd name="T41" fmla="*/ 71 h 152"/>
                <a:gd name="T42" fmla="*/ 801 w 159"/>
                <a:gd name="T43" fmla="*/ 85 h 152"/>
                <a:gd name="T44" fmla="*/ 795 w 159"/>
                <a:gd name="T45" fmla="*/ 98 h 152"/>
                <a:gd name="T46" fmla="*/ 693 w 159"/>
                <a:gd name="T47" fmla="*/ 101 h 152"/>
                <a:gd name="T48" fmla="*/ 604 w 159"/>
                <a:gd name="T49" fmla="*/ 101 h 152"/>
                <a:gd name="T50" fmla="*/ 581 w 159"/>
                <a:gd name="T51" fmla="*/ 94 h 152"/>
                <a:gd name="T52" fmla="*/ 573 w 159"/>
                <a:gd name="T53" fmla="*/ 74 h 152"/>
                <a:gd name="T54" fmla="*/ 565 w 159"/>
                <a:gd name="T55" fmla="*/ 72 h 152"/>
                <a:gd name="T56" fmla="*/ 543 w 159"/>
                <a:gd name="T57" fmla="*/ 90 h 152"/>
                <a:gd name="T58" fmla="*/ 364 w 159"/>
                <a:gd name="T59" fmla="*/ 99 h 152"/>
                <a:gd name="T60" fmla="*/ 144 w 159"/>
                <a:gd name="T61" fmla="*/ 90 h 152"/>
                <a:gd name="T62" fmla="*/ 61 w 159"/>
                <a:gd name="T63" fmla="*/ 75 h 152"/>
                <a:gd name="T64" fmla="*/ 100 w 159"/>
                <a:gd name="T65" fmla="*/ 58 h 152"/>
                <a:gd name="T66" fmla="*/ 205 w 159"/>
                <a:gd name="T67" fmla="*/ 53 h 152"/>
                <a:gd name="T68" fmla="*/ 344 w 159"/>
                <a:gd name="T69" fmla="*/ 53 h 152"/>
                <a:gd name="T70" fmla="*/ 543 w 159"/>
                <a:gd name="T71" fmla="*/ 59 h 152"/>
                <a:gd name="T72" fmla="*/ 608 w 159"/>
                <a:gd name="T73" fmla="*/ 61 h 152"/>
                <a:gd name="T74" fmla="*/ 608 w 159"/>
                <a:gd name="T75" fmla="*/ 58 h 152"/>
                <a:gd name="T76" fmla="*/ 616 w 159"/>
                <a:gd name="T77" fmla="*/ 53 h 152"/>
                <a:gd name="T78" fmla="*/ 427 w 159"/>
                <a:gd name="T79" fmla="*/ 50 h 152"/>
                <a:gd name="T80" fmla="*/ 228 w 159"/>
                <a:gd name="T81" fmla="*/ 45 h 152"/>
                <a:gd name="T82" fmla="*/ 144 w 159"/>
                <a:gd name="T83" fmla="*/ 37 h 152"/>
                <a:gd name="T84" fmla="*/ 128 w 159"/>
                <a:gd name="T85" fmla="*/ 19 h 152"/>
                <a:gd name="T86" fmla="*/ 283 w 159"/>
                <a:gd name="T87" fmla="*/ 13 h 152"/>
                <a:gd name="T88" fmla="*/ 372 w 159"/>
                <a:gd name="T89" fmla="*/ 24 h 152"/>
                <a:gd name="T90" fmla="*/ 283 w 159"/>
                <a:gd name="T91" fmla="*/ 32 h 152"/>
                <a:gd name="T92" fmla="*/ 252 w 159"/>
                <a:gd name="T93" fmla="*/ 28 h 152"/>
                <a:gd name="T94" fmla="*/ 244 w 159"/>
                <a:gd name="T95" fmla="*/ 24 h 152"/>
                <a:gd name="T96" fmla="*/ 205 w 159"/>
                <a:gd name="T97" fmla="*/ 28 h 152"/>
                <a:gd name="T98" fmla="*/ 189 w 159"/>
                <a:gd name="T99" fmla="*/ 35 h 152"/>
                <a:gd name="T100" fmla="*/ 299 w 159"/>
                <a:gd name="T101" fmla="*/ 39 h 152"/>
                <a:gd name="T102" fmla="*/ 465 w 159"/>
                <a:gd name="T103" fmla="*/ 44 h 152"/>
                <a:gd name="T104" fmla="*/ 488 w 159"/>
                <a:gd name="T105" fmla="*/ 42 h 152"/>
                <a:gd name="T106" fmla="*/ 449 w 159"/>
                <a:gd name="T107" fmla="*/ 34 h 152"/>
                <a:gd name="T108" fmla="*/ 449 w 159"/>
                <a:gd name="T109" fmla="*/ 17 h 152"/>
                <a:gd name="T110" fmla="*/ 472 w 159"/>
                <a:gd name="T111" fmla="*/ 9 h 152"/>
                <a:gd name="T112" fmla="*/ 528 w 159"/>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9"/>
                <a:gd name="T172" fmla="*/ 0 h 152"/>
                <a:gd name="T173" fmla="*/ 159 w 159"/>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9" h="152">
                  <a:moveTo>
                    <a:pt x="70" y="0"/>
                  </a:moveTo>
                  <a:lnTo>
                    <a:pt x="69" y="0"/>
                  </a:lnTo>
                  <a:lnTo>
                    <a:pt x="67" y="0"/>
                  </a:lnTo>
                  <a:lnTo>
                    <a:pt x="62" y="0"/>
                  </a:lnTo>
                  <a:lnTo>
                    <a:pt x="58" y="0"/>
                  </a:lnTo>
                  <a:lnTo>
                    <a:pt x="52" y="1"/>
                  </a:lnTo>
                  <a:lnTo>
                    <a:pt x="46" y="1"/>
                  </a:lnTo>
                  <a:lnTo>
                    <a:pt x="39" y="3"/>
                  </a:lnTo>
                  <a:lnTo>
                    <a:pt x="34" y="3"/>
                  </a:lnTo>
                  <a:lnTo>
                    <a:pt x="27" y="7"/>
                  </a:lnTo>
                  <a:lnTo>
                    <a:pt x="21" y="10"/>
                  </a:lnTo>
                  <a:lnTo>
                    <a:pt x="16" y="15"/>
                  </a:lnTo>
                  <a:lnTo>
                    <a:pt x="11" y="19"/>
                  </a:lnTo>
                  <a:lnTo>
                    <a:pt x="8" y="26"/>
                  </a:lnTo>
                  <a:lnTo>
                    <a:pt x="6" y="33"/>
                  </a:lnTo>
                  <a:lnTo>
                    <a:pt x="6" y="43"/>
                  </a:lnTo>
                  <a:lnTo>
                    <a:pt x="8" y="52"/>
                  </a:lnTo>
                  <a:lnTo>
                    <a:pt x="7" y="52"/>
                  </a:lnTo>
                  <a:lnTo>
                    <a:pt x="6" y="52"/>
                  </a:lnTo>
                  <a:lnTo>
                    <a:pt x="5" y="52"/>
                  </a:lnTo>
                  <a:lnTo>
                    <a:pt x="4" y="52"/>
                  </a:lnTo>
                  <a:lnTo>
                    <a:pt x="2" y="52"/>
                  </a:lnTo>
                  <a:lnTo>
                    <a:pt x="1" y="52"/>
                  </a:lnTo>
                  <a:lnTo>
                    <a:pt x="0" y="52"/>
                  </a:lnTo>
                  <a:lnTo>
                    <a:pt x="0" y="55"/>
                  </a:lnTo>
                  <a:lnTo>
                    <a:pt x="0" y="58"/>
                  </a:lnTo>
                  <a:lnTo>
                    <a:pt x="0" y="63"/>
                  </a:lnTo>
                  <a:lnTo>
                    <a:pt x="0" y="69"/>
                  </a:lnTo>
                  <a:lnTo>
                    <a:pt x="0" y="78"/>
                  </a:lnTo>
                  <a:lnTo>
                    <a:pt x="0" y="85"/>
                  </a:lnTo>
                  <a:lnTo>
                    <a:pt x="0" y="94"/>
                  </a:lnTo>
                  <a:lnTo>
                    <a:pt x="0" y="102"/>
                  </a:lnTo>
                  <a:lnTo>
                    <a:pt x="0" y="113"/>
                  </a:lnTo>
                  <a:lnTo>
                    <a:pt x="0" y="121"/>
                  </a:lnTo>
                  <a:lnTo>
                    <a:pt x="0" y="130"/>
                  </a:lnTo>
                  <a:lnTo>
                    <a:pt x="0" y="136"/>
                  </a:lnTo>
                  <a:lnTo>
                    <a:pt x="0" y="143"/>
                  </a:lnTo>
                  <a:lnTo>
                    <a:pt x="0" y="148"/>
                  </a:lnTo>
                  <a:lnTo>
                    <a:pt x="0" y="151"/>
                  </a:lnTo>
                  <a:lnTo>
                    <a:pt x="2" y="151"/>
                  </a:lnTo>
                  <a:lnTo>
                    <a:pt x="5" y="151"/>
                  </a:lnTo>
                  <a:lnTo>
                    <a:pt x="9" y="150"/>
                  </a:lnTo>
                  <a:lnTo>
                    <a:pt x="13" y="150"/>
                  </a:lnTo>
                  <a:lnTo>
                    <a:pt x="19" y="148"/>
                  </a:lnTo>
                  <a:lnTo>
                    <a:pt x="24" y="148"/>
                  </a:lnTo>
                  <a:lnTo>
                    <a:pt x="29" y="146"/>
                  </a:lnTo>
                  <a:lnTo>
                    <a:pt x="34" y="146"/>
                  </a:lnTo>
                  <a:lnTo>
                    <a:pt x="39" y="144"/>
                  </a:lnTo>
                  <a:lnTo>
                    <a:pt x="43" y="144"/>
                  </a:lnTo>
                  <a:lnTo>
                    <a:pt x="49" y="142"/>
                  </a:lnTo>
                  <a:lnTo>
                    <a:pt x="52" y="142"/>
                  </a:lnTo>
                  <a:lnTo>
                    <a:pt x="55" y="140"/>
                  </a:lnTo>
                  <a:lnTo>
                    <a:pt x="56" y="140"/>
                  </a:lnTo>
                  <a:lnTo>
                    <a:pt x="57" y="138"/>
                  </a:lnTo>
                  <a:lnTo>
                    <a:pt x="57" y="139"/>
                  </a:lnTo>
                  <a:lnTo>
                    <a:pt x="58" y="139"/>
                  </a:lnTo>
                  <a:lnTo>
                    <a:pt x="60" y="139"/>
                  </a:lnTo>
                  <a:lnTo>
                    <a:pt x="63" y="139"/>
                  </a:lnTo>
                  <a:lnTo>
                    <a:pt x="65" y="139"/>
                  </a:lnTo>
                  <a:lnTo>
                    <a:pt x="69" y="139"/>
                  </a:lnTo>
                  <a:lnTo>
                    <a:pt x="72" y="139"/>
                  </a:lnTo>
                  <a:lnTo>
                    <a:pt x="76" y="139"/>
                  </a:lnTo>
                  <a:lnTo>
                    <a:pt x="79" y="139"/>
                  </a:lnTo>
                  <a:lnTo>
                    <a:pt x="83" y="139"/>
                  </a:lnTo>
                  <a:lnTo>
                    <a:pt x="86" y="139"/>
                  </a:lnTo>
                  <a:lnTo>
                    <a:pt x="89" y="139"/>
                  </a:lnTo>
                  <a:lnTo>
                    <a:pt x="91" y="139"/>
                  </a:lnTo>
                  <a:lnTo>
                    <a:pt x="93" y="139"/>
                  </a:lnTo>
                  <a:lnTo>
                    <a:pt x="94" y="139"/>
                  </a:lnTo>
                  <a:lnTo>
                    <a:pt x="95" y="139"/>
                  </a:lnTo>
                  <a:lnTo>
                    <a:pt x="95" y="140"/>
                  </a:lnTo>
                  <a:lnTo>
                    <a:pt x="95" y="141"/>
                  </a:lnTo>
                  <a:lnTo>
                    <a:pt x="95" y="143"/>
                  </a:lnTo>
                  <a:lnTo>
                    <a:pt x="95" y="144"/>
                  </a:lnTo>
                  <a:lnTo>
                    <a:pt x="95" y="146"/>
                  </a:lnTo>
                  <a:lnTo>
                    <a:pt x="95" y="148"/>
                  </a:lnTo>
                  <a:lnTo>
                    <a:pt x="95" y="149"/>
                  </a:lnTo>
                  <a:lnTo>
                    <a:pt x="97" y="149"/>
                  </a:lnTo>
                  <a:lnTo>
                    <a:pt x="99" y="149"/>
                  </a:lnTo>
                  <a:lnTo>
                    <a:pt x="100" y="149"/>
                  </a:lnTo>
                  <a:lnTo>
                    <a:pt x="102" y="147"/>
                  </a:lnTo>
                  <a:lnTo>
                    <a:pt x="103" y="147"/>
                  </a:lnTo>
                  <a:lnTo>
                    <a:pt x="105" y="145"/>
                  </a:lnTo>
                  <a:lnTo>
                    <a:pt x="106" y="145"/>
                  </a:lnTo>
                  <a:lnTo>
                    <a:pt x="108" y="143"/>
                  </a:lnTo>
                  <a:lnTo>
                    <a:pt x="110" y="141"/>
                  </a:lnTo>
                  <a:lnTo>
                    <a:pt x="110" y="139"/>
                  </a:lnTo>
                  <a:lnTo>
                    <a:pt x="112" y="138"/>
                  </a:lnTo>
                  <a:lnTo>
                    <a:pt x="112" y="136"/>
                  </a:lnTo>
                  <a:lnTo>
                    <a:pt x="114" y="134"/>
                  </a:lnTo>
                  <a:lnTo>
                    <a:pt x="116" y="132"/>
                  </a:lnTo>
                  <a:lnTo>
                    <a:pt x="118" y="130"/>
                  </a:lnTo>
                  <a:lnTo>
                    <a:pt x="118" y="129"/>
                  </a:lnTo>
                  <a:lnTo>
                    <a:pt x="118" y="126"/>
                  </a:lnTo>
                  <a:lnTo>
                    <a:pt x="118" y="123"/>
                  </a:lnTo>
                  <a:lnTo>
                    <a:pt x="120" y="119"/>
                  </a:lnTo>
                  <a:lnTo>
                    <a:pt x="120" y="116"/>
                  </a:lnTo>
                  <a:lnTo>
                    <a:pt x="120" y="112"/>
                  </a:lnTo>
                  <a:lnTo>
                    <a:pt x="121" y="108"/>
                  </a:lnTo>
                  <a:lnTo>
                    <a:pt x="123" y="103"/>
                  </a:lnTo>
                  <a:lnTo>
                    <a:pt x="124" y="100"/>
                  </a:lnTo>
                  <a:lnTo>
                    <a:pt x="125" y="96"/>
                  </a:lnTo>
                  <a:lnTo>
                    <a:pt x="128" y="94"/>
                  </a:lnTo>
                  <a:lnTo>
                    <a:pt x="132" y="90"/>
                  </a:lnTo>
                  <a:lnTo>
                    <a:pt x="137" y="88"/>
                  </a:lnTo>
                  <a:lnTo>
                    <a:pt x="143" y="86"/>
                  </a:lnTo>
                  <a:lnTo>
                    <a:pt x="149" y="86"/>
                  </a:lnTo>
                  <a:lnTo>
                    <a:pt x="158" y="85"/>
                  </a:lnTo>
                  <a:lnTo>
                    <a:pt x="156" y="85"/>
                  </a:lnTo>
                  <a:lnTo>
                    <a:pt x="154" y="85"/>
                  </a:lnTo>
                  <a:lnTo>
                    <a:pt x="152" y="84"/>
                  </a:lnTo>
                  <a:lnTo>
                    <a:pt x="148" y="84"/>
                  </a:lnTo>
                  <a:lnTo>
                    <a:pt x="147" y="84"/>
                  </a:lnTo>
                  <a:lnTo>
                    <a:pt x="144" y="84"/>
                  </a:lnTo>
                  <a:lnTo>
                    <a:pt x="142" y="82"/>
                  </a:lnTo>
                  <a:lnTo>
                    <a:pt x="139" y="82"/>
                  </a:lnTo>
                  <a:lnTo>
                    <a:pt x="137" y="82"/>
                  </a:lnTo>
                  <a:lnTo>
                    <a:pt x="134" y="82"/>
                  </a:lnTo>
                  <a:lnTo>
                    <a:pt x="132" y="81"/>
                  </a:lnTo>
                  <a:lnTo>
                    <a:pt x="130" y="81"/>
                  </a:lnTo>
                  <a:lnTo>
                    <a:pt x="128" y="80"/>
                  </a:lnTo>
                  <a:lnTo>
                    <a:pt x="128" y="79"/>
                  </a:lnTo>
                  <a:lnTo>
                    <a:pt x="122" y="84"/>
                  </a:lnTo>
                  <a:lnTo>
                    <a:pt x="118" y="89"/>
                  </a:lnTo>
                  <a:lnTo>
                    <a:pt x="114" y="92"/>
                  </a:lnTo>
                  <a:lnTo>
                    <a:pt x="112" y="95"/>
                  </a:lnTo>
                  <a:lnTo>
                    <a:pt x="109" y="99"/>
                  </a:lnTo>
                  <a:lnTo>
                    <a:pt x="108" y="101"/>
                  </a:lnTo>
                  <a:lnTo>
                    <a:pt x="106" y="103"/>
                  </a:lnTo>
                  <a:lnTo>
                    <a:pt x="106" y="105"/>
                  </a:lnTo>
                  <a:lnTo>
                    <a:pt x="105" y="107"/>
                  </a:lnTo>
                  <a:lnTo>
                    <a:pt x="105" y="109"/>
                  </a:lnTo>
                  <a:lnTo>
                    <a:pt x="105" y="111"/>
                  </a:lnTo>
                  <a:lnTo>
                    <a:pt x="105" y="113"/>
                  </a:lnTo>
                  <a:lnTo>
                    <a:pt x="104" y="116"/>
                  </a:lnTo>
                  <a:lnTo>
                    <a:pt x="104" y="118"/>
                  </a:lnTo>
                  <a:lnTo>
                    <a:pt x="104" y="121"/>
                  </a:lnTo>
                  <a:lnTo>
                    <a:pt x="104" y="123"/>
                  </a:lnTo>
                  <a:lnTo>
                    <a:pt x="102" y="125"/>
                  </a:lnTo>
                  <a:lnTo>
                    <a:pt x="100" y="126"/>
                  </a:lnTo>
                  <a:lnTo>
                    <a:pt x="99" y="127"/>
                  </a:lnTo>
                  <a:lnTo>
                    <a:pt x="97" y="127"/>
                  </a:lnTo>
                  <a:lnTo>
                    <a:pt x="94" y="127"/>
                  </a:lnTo>
                  <a:lnTo>
                    <a:pt x="93" y="127"/>
                  </a:lnTo>
                  <a:lnTo>
                    <a:pt x="91" y="127"/>
                  </a:lnTo>
                  <a:lnTo>
                    <a:pt x="89" y="127"/>
                  </a:lnTo>
                  <a:lnTo>
                    <a:pt x="86" y="127"/>
                  </a:lnTo>
                  <a:lnTo>
                    <a:pt x="84" y="127"/>
                  </a:lnTo>
                  <a:lnTo>
                    <a:pt x="83" y="127"/>
                  </a:lnTo>
                  <a:lnTo>
                    <a:pt x="81" y="127"/>
                  </a:lnTo>
                  <a:lnTo>
                    <a:pt x="80" y="127"/>
                  </a:lnTo>
                  <a:lnTo>
                    <a:pt x="79" y="127"/>
                  </a:lnTo>
                  <a:lnTo>
                    <a:pt x="78" y="127"/>
                  </a:lnTo>
                  <a:lnTo>
                    <a:pt x="78" y="126"/>
                  </a:lnTo>
                  <a:lnTo>
                    <a:pt x="76" y="126"/>
                  </a:lnTo>
                  <a:lnTo>
                    <a:pt x="76" y="124"/>
                  </a:lnTo>
                  <a:lnTo>
                    <a:pt x="76" y="123"/>
                  </a:lnTo>
                  <a:lnTo>
                    <a:pt x="76" y="120"/>
                  </a:lnTo>
                  <a:lnTo>
                    <a:pt x="76" y="117"/>
                  </a:lnTo>
                  <a:lnTo>
                    <a:pt x="76" y="114"/>
                  </a:lnTo>
                  <a:lnTo>
                    <a:pt x="76" y="110"/>
                  </a:lnTo>
                  <a:lnTo>
                    <a:pt x="76" y="106"/>
                  </a:lnTo>
                  <a:lnTo>
                    <a:pt x="75" y="103"/>
                  </a:lnTo>
                  <a:lnTo>
                    <a:pt x="75" y="100"/>
                  </a:lnTo>
                  <a:lnTo>
                    <a:pt x="75" y="97"/>
                  </a:lnTo>
                  <a:lnTo>
                    <a:pt x="75" y="93"/>
                  </a:lnTo>
                  <a:lnTo>
                    <a:pt x="75" y="91"/>
                  </a:lnTo>
                  <a:lnTo>
                    <a:pt x="75" y="88"/>
                  </a:lnTo>
                  <a:lnTo>
                    <a:pt x="75" y="87"/>
                  </a:lnTo>
                  <a:lnTo>
                    <a:pt x="75" y="86"/>
                  </a:lnTo>
                  <a:lnTo>
                    <a:pt x="74" y="87"/>
                  </a:lnTo>
                  <a:lnTo>
                    <a:pt x="74" y="89"/>
                  </a:lnTo>
                  <a:lnTo>
                    <a:pt x="74" y="91"/>
                  </a:lnTo>
                  <a:lnTo>
                    <a:pt x="74" y="93"/>
                  </a:lnTo>
                  <a:lnTo>
                    <a:pt x="74" y="97"/>
                  </a:lnTo>
                  <a:lnTo>
                    <a:pt x="74" y="100"/>
                  </a:lnTo>
                  <a:lnTo>
                    <a:pt x="74" y="103"/>
                  </a:lnTo>
                  <a:lnTo>
                    <a:pt x="74" y="106"/>
                  </a:lnTo>
                  <a:lnTo>
                    <a:pt x="72" y="110"/>
                  </a:lnTo>
                  <a:lnTo>
                    <a:pt x="71" y="113"/>
                  </a:lnTo>
                  <a:lnTo>
                    <a:pt x="70" y="117"/>
                  </a:lnTo>
                  <a:lnTo>
                    <a:pt x="68" y="119"/>
                  </a:lnTo>
                  <a:lnTo>
                    <a:pt x="65" y="122"/>
                  </a:lnTo>
                  <a:lnTo>
                    <a:pt x="62" y="124"/>
                  </a:lnTo>
                  <a:lnTo>
                    <a:pt x="58" y="124"/>
                  </a:lnTo>
                  <a:lnTo>
                    <a:pt x="55" y="124"/>
                  </a:lnTo>
                  <a:lnTo>
                    <a:pt x="48" y="124"/>
                  </a:lnTo>
                  <a:lnTo>
                    <a:pt x="43" y="124"/>
                  </a:lnTo>
                  <a:lnTo>
                    <a:pt x="37" y="123"/>
                  </a:lnTo>
                  <a:lnTo>
                    <a:pt x="33" y="121"/>
                  </a:lnTo>
                  <a:lnTo>
                    <a:pt x="29" y="120"/>
                  </a:lnTo>
                  <a:lnTo>
                    <a:pt x="25" y="119"/>
                  </a:lnTo>
                  <a:lnTo>
                    <a:pt x="21" y="117"/>
                  </a:lnTo>
                  <a:lnTo>
                    <a:pt x="19" y="113"/>
                  </a:lnTo>
                  <a:lnTo>
                    <a:pt x="16" y="111"/>
                  </a:lnTo>
                  <a:lnTo>
                    <a:pt x="14" y="108"/>
                  </a:lnTo>
                  <a:lnTo>
                    <a:pt x="12" y="107"/>
                  </a:lnTo>
                  <a:lnTo>
                    <a:pt x="11" y="103"/>
                  </a:lnTo>
                  <a:lnTo>
                    <a:pt x="9" y="101"/>
                  </a:lnTo>
                  <a:lnTo>
                    <a:pt x="8" y="98"/>
                  </a:lnTo>
                  <a:lnTo>
                    <a:pt x="8" y="94"/>
                  </a:lnTo>
                  <a:lnTo>
                    <a:pt x="8" y="91"/>
                  </a:lnTo>
                  <a:lnTo>
                    <a:pt x="8" y="87"/>
                  </a:lnTo>
                  <a:lnTo>
                    <a:pt x="8" y="84"/>
                  </a:lnTo>
                  <a:lnTo>
                    <a:pt x="8" y="81"/>
                  </a:lnTo>
                  <a:lnTo>
                    <a:pt x="10" y="77"/>
                  </a:lnTo>
                  <a:lnTo>
                    <a:pt x="11" y="75"/>
                  </a:lnTo>
                  <a:lnTo>
                    <a:pt x="13" y="73"/>
                  </a:lnTo>
                  <a:lnTo>
                    <a:pt x="15" y="71"/>
                  </a:lnTo>
                  <a:lnTo>
                    <a:pt x="17" y="69"/>
                  </a:lnTo>
                  <a:lnTo>
                    <a:pt x="19" y="69"/>
                  </a:lnTo>
                  <a:lnTo>
                    <a:pt x="21" y="68"/>
                  </a:lnTo>
                  <a:lnTo>
                    <a:pt x="22" y="68"/>
                  </a:lnTo>
                  <a:lnTo>
                    <a:pt x="25" y="66"/>
                  </a:lnTo>
                  <a:lnTo>
                    <a:pt x="27" y="66"/>
                  </a:lnTo>
                  <a:lnTo>
                    <a:pt x="29" y="66"/>
                  </a:lnTo>
                  <a:lnTo>
                    <a:pt x="31" y="66"/>
                  </a:lnTo>
                  <a:lnTo>
                    <a:pt x="34" y="64"/>
                  </a:lnTo>
                  <a:lnTo>
                    <a:pt x="36" y="65"/>
                  </a:lnTo>
                  <a:lnTo>
                    <a:pt x="38" y="65"/>
                  </a:lnTo>
                  <a:lnTo>
                    <a:pt x="41" y="66"/>
                  </a:lnTo>
                  <a:lnTo>
                    <a:pt x="45" y="66"/>
                  </a:lnTo>
                  <a:lnTo>
                    <a:pt x="49" y="67"/>
                  </a:lnTo>
                  <a:lnTo>
                    <a:pt x="52" y="67"/>
                  </a:lnTo>
                  <a:lnTo>
                    <a:pt x="56" y="69"/>
                  </a:lnTo>
                  <a:lnTo>
                    <a:pt x="61" y="69"/>
                  </a:lnTo>
                  <a:lnTo>
                    <a:pt x="64" y="71"/>
                  </a:lnTo>
                  <a:lnTo>
                    <a:pt x="68" y="72"/>
                  </a:lnTo>
                  <a:lnTo>
                    <a:pt x="71" y="74"/>
                  </a:lnTo>
                  <a:lnTo>
                    <a:pt x="74" y="74"/>
                  </a:lnTo>
                  <a:lnTo>
                    <a:pt x="76" y="76"/>
                  </a:lnTo>
                  <a:lnTo>
                    <a:pt x="79" y="76"/>
                  </a:lnTo>
                  <a:lnTo>
                    <a:pt x="80" y="77"/>
                  </a:lnTo>
                  <a:lnTo>
                    <a:pt x="81" y="77"/>
                  </a:lnTo>
                  <a:lnTo>
                    <a:pt x="80" y="77"/>
                  </a:lnTo>
                  <a:lnTo>
                    <a:pt x="80" y="76"/>
                  </a:lnTo>
                  <a:lnTo>
                    <a:pt x="80" y="74"/>
                  </a:lnTo>
                  <a:lnTo>
                    <a:pt x="80" y="72"/>
                  </a:lnTo>
                  <a:lnTo>
                    <a:pt x="80" y="71"/>
                  </a:lnTo>
                  <a:lnTo>
                    <a:pt x="80" y="69"/>
                  </a:lnTo>
                  <a:lnTo>
                    <a:pt x="80" y="68"/>
                  </a:lnTo>
                  <a:lnTo>
                    <a:pt x="81" y="66"/>
                  </a:lnTo>
                  <a:lnTo>
                    <a:pt x="77" y="66"/>
                  </a:lnTo>
                  <a:lnTo>
                    <a:pt x="74" y="66"/>
                  </a:lnTo>
                  <a:lnTo>
                    <a:pt x="71" y="66"/>
                  </a:lnTo>
                  <a:lnTo>
                    <a:pt x="68" y="65"/>
                  </a:lnTo>
                  <a:lnTo>
                    <a:pt x="63" y="65"/>
                  </a:lnTo>
                  <a:lnTo>
                    <a:pt x="59" y="63"/>
                  </a:lnTo>
                  <a:lnTo>
                    <a:pt x="56" y="63"/>
                  </a:lnTo>
                  <a:lnTo>
                    <a:pt x="52" y="62"/>
                  </a:lnTo>
                  <a:lnTo>
                    <a:pt x="48" y="62"/>
                  </a:lnTo>
                  <a:lnTo>
                    <a:pt x="44" y="60"/>
                  </a:lnTo>
                  <a:lnTo>
                    <a:pt x="40" y="60"/>
                  </a:lnTo>
                  <a:lnTo>
                    <a:pt x="37" y="58"/>
                  </a:lnTo>
                  <a:lnTo>
                    <a:pt x="33" y="58"/>
                  </a:lnTo>
                  <a:lnTo>
                    <a:pt x="30" y="56"/>
                  </a:lnTo>
                  <a:lnTo>
                    <a:pt x="28" y="55"/>
                  </a:lnTo>
                  <a:lnTo>
                    <a:pt x="26" y="53"/>
                  </a:lnTo>
                  <a:lnTo>
                    <a:pt x="24" y="53"/>
                  </a:lnTo>
                  <a:lnTo>
                    <a:pt x="23" y="52"/>
                  </a:lnTo>
                  <a:lnTo>
                    <a:pt x="21" y="50"/>
                  </a:lnTo>
                  <a:lnTo>
                    <a:pt x="21" y="48"/>
                  </a:lnTo>
                  <a:lnTo>
                    <a:pt x="19" y="46"/>
                  </a:lnTo>
                  <a:lnTo>
                    <a:pt x="18" y="43"/>
                  </a:lnTo>
                  <a:lnTo>
                    <a:pt x="17" y="41"/>
                  </a:lnTo>
                  <a:lnTo>
                    <a:pt x="17" y="37"/>
                  </a:lnTo>
                  <a:lnTo>
                    <a:pt x="16" y="35"/>
                  </a:lnTo>
                  <a:lnTo>
                    <a:pt x="16" y="32"/>
                  </a:lnTo>
                  <a:lnTo>
                    <a:pt x="16" y="29"/>
                  </a:lnTo>
                  <a:lnTo>
                    <a:pt x="17" y="25"/>
                  </a:lnTo>
                  <a:lnTo>
                    <a:pt x="17" y="24"/>
                  </a:lnTo>
                  <a:lnTo>
                    <a:pt x="19" y="20"/>
                  </a:lnTo>
                  <a:lnTo>
                    <a:pt x="22" y="19"/>
                  </a:lnTo>
                  <a:lnTo>
                    <a:pt x="26" y="16"/>
                  </a:lnTo>
                  <a:lnTo>
                    <a:pt x="30" y="16"/>
                  </a:lnTo>
                  <a:lnTo>
                    <a:pt x="34" y="15"/>
                  </a:lnTo>
                  <a:lnTo>
                    <a:pt x="37" y="16"/>
                  </a:lnTo>
                  <a:lnTo>
                    <a:pt x="40" y="16"/>
                  </a:lnTo>
                  <a:lnTo>
                    <a:pt x="42" y="18"/>
                  </a:lnTo>
                  <a:lnTo>
                    <a:pt x="45" y="20"/>
                  </a:lnTo>
                  <a:lnTo>
                    <a:pt x="47" y="22"/>
                  </a:lnTo>
                  <a:lnTo>
                    <a:pt x="49" y="24"/>
                  </a:lnTo>
                  <a:lnTo>
                    <a:pt x="49" y="28"/>
                  </a:lnTo>
                  <a:lnTo>
                    <a:pt x="49" y="30"/>
                  </a:lnTo>
                  <a:lnTo>
                    <a:pt x="48" y="32"/>
                  </a:lnTo>
                  <a:lnTo>
                    <a:pt x="48" y="34"/>
                  </a:lnTo>
                  <a:lnTo>
                    <a:pt x="46" y="36"/>
                  </a:lnTo>
                  <a:lnTo>
                    <a:pt x="45" y="38"/>
                  </a:lnTo>
                  <a:lnTo>
                    <a:pt x="41" y="40"/>
                  </a:lnTo>
                  <a:lnTo>
                    <a:pt x="39" y="40"/>
                  </a:lnTo>
                  <a:lnTo>
                    <a:pt x="37" y="40"/>
                  </a:lnTo>
                  <a:lnTo>
                    <a:pt x="36" y="40"/>
                  </a:lnTo>
                  <a:lnTo>
                    <a:pt x="36" y="39"/>
                  </a:lnTo>
                  <a:lnTo>
                    <a:pt x="34" y="39"/>
                  </a:lnTo>
                  <a:lnTo>
                    <a:pt x="34" y="37"/>
                  </a:lnTo>
                  <a:lnTo>
                    <a:pt x="33" y="36"/>
                  </a:lnTo>
                  <a:lnTo>
                    <a:pt x="33" y="34"/>
                  </a:lnTo>
                  <a:lnTo>
                    <a:pt x="32" y="34"/>
                  </a:lnTo>
                  <a:lnTo>
                    <a:pt x="32" y="32"/>
                  </a:lnTo>
                  <a:lnTo>
                    <a:pt x="32" y="31"/>
                  </a:lnTo>
                  <a:lnTo>
                    <a:pt x="32" y="30"/>
                  </a:lnTo>
                  <a:lnTo>
                    <a:pt x="32" y="28"/>
                  </a:lnTo>
                  <a:lnTo>
                    <a:pt x="30" y="30"/>
                  </a:lnTo>
                  <a:lnTo>
                    <a:pt x="29" y="31"/>
                  </a:lnTo>
                  <a:lnTo>
                    <a:pt x="27" y="33"/>
                  </a:lnTo>
                  <a:lnTo>
                    <a:pt x="27" y="35"/>
                  </a:lnTo>
                  <a:lnTo>
                    <a:pt x="27" y="36"/>
                  </a:lnTo>
                  <a:lnTo>
                    <a:pt x="25" y="38"/>
                  </a:lnTo>
                  <a:lnTo>
                    <a:pt x="25" y="40"/>
                  </a:lnTo>
                  <a:lnTo>
                    <a:pt x="25" y="42"/>
                  </a:lnTo>
                  <a:lnTo>
                    <a:pt x="25" y="44"/>
                  </a:lnTo>
                  <a:lnTo>
                    <a:pt x="26" y="44"/>
                  </a:lnTo>
                  <a:lnTo>
                    <a:pt x="28" y="46"/>
                  </a:lnTo>
                  <a:lnTo>
                    <a:pt x="32" y="47"/>
                  </a:lnTo>
                  <a:lnTo>
                    <a:pt x="35" y="49"/>
                  </a:lnTo>
                  <a:lnTo>
                    <a:pt x="39" y="49"/>
                  </a:lnTo>
                  <a:lnTo>
                    <a:pt x="42" y="50"/>
                  </a:lnTo>
                  <a:lnTo>
                    <a:pt x="46" y="51"/>
                  </a:lnTo>
                  <a:lnTo>
                    <a:pt x="49" y="52"/>
                  </a:lnTo>
                  <a:lnTo>
                    <a:pt x="54" y="52"/>
                  </a:lnTo>
                  <a:lnTo>
                    <a:pt x="55" y="54"/>
                  </a:lnTo>
                  <a:lnTo>
                    <a:pt x="59" y="55"/>
                  </a:lnTo>
                  <a:lnTo>
                    <a:pt x="61" y="55"/>
                  </a:lnTo>
                  <a:lnTo>
                    <a:pt x="64" y="55"/>
                  </a:lnTo>
                  <a:lnTo>
                    <a:pt x="66" y="55"/>
                  </a:lnTo>
                  <a:lnTo>
                    <a:pt x="66" y="54"/>
                  </a:lnTo>
                  <a:lnTo>
                    <a:pt x="66" y="52"/>
                  </a:lnTo>
                  <a:lnTo>
                    <a:pt x="64" y="52"/>
                  </a:lnTo>
                  <a:lnTo>
                    <a:pt x="63" y="52"/>
                  </a:lnTo>
                  <a:lnTo>
                    <a:pt x="63" y="51"/>
                  </a:lnTo>
                  <a:lnTo>
                    <a:pt x="61" y="50"/>
                  </a:lnTo>
                  <a:lnTo>
                    <a:pt x="61" y="49"/>
                  </a:lnTo>
                  <a:lnTo>
                    <a:pt x="61" y="47"/>
                  </a:lnTo>
                  <a:lnTo>
                    <a:pt x="61" y="45"/>
                  </a:lnTo>
                  <a:lnTo>
                    <a:pt x="59" y="43"/>
                  </a:lnTo>
                  <a:lnTo>
                    <a:pt x="59" y="41"/>
                  </a:lnTo>
                  <a:lnTo>
                    <a:pt x="58" y="40"/>
                  </a:lnTo>
                  <a:lnTo>
                    <a:pt x="58" y="36"/>
                  </a:lnTo>
                  <a:lnTo>
                    <a:pt x="58" y="33"/>
                  </a:lnTo>
                  <a:lnTo>
                    <a:pt x="58" y="30"/>
                  </a:lnTo>
                  <a:lnTo>
                    <a:pt x="58" y="26"/>
                  </a:lnTo>
                  <a:lnTo>
                    <a:pt x="59" y="20"/>
                  </a:lnTo>
                  <a:lnTo>
                    <a:pt x="59" y="19"/>
                  </a:lnTo>
                  <a:lnTo>
                    <a:pt x="61" y="17"/>
                  </a:lnTo>
                  <a:lnTo>
                    <a:pt x="61" y="15"/>
                  </a:lnTo>
                  <a:lnTo>
                    <a:pt x="62" y="13"/>
                  </a:lnTo>
                  <a:lnTo>
                    <a:pt x="62" y="12"/>
                  </a:lnTo>
                  <a:lnTo>
                    <a:pt x="64" y="10"/>
                  </a:lnTo>
                  <a:lnTo>
                    <a:pt x="64" y="9"/>
                  </a:lnTo>
                  <a:lnTo>
                    <a:pt x="66" y="7"/>
                  </a:lnTo>
                  <a:lnTo>
                    <a:pt x="66" y="5"/>
                  </a:lnTo>
                  <a:lnTo>
                    <a:pt x="68" y="3"/>
                  </a:lnTo>
                  <a:lnTo>
                    <a:pt x="69" y="1"/>
                  </a:lnTo>
                  <a:lnTo>
                    <a:pt x="70" y="0"/>
                  </a:lnTo>
                </a:path>
              </a:pathLst>
            </a:custGeom>
            <a:solidFill>
              <a:srgbClr val="F8F8F8"/>
            </a:solidFill>
            <a:ln w="6350">
              <a:solidFill>
                <a:srgbClr val="DDDDDD"/>
              </a:solidFill>
              <a:round/>
              <a:headEnd/>
              <a:tailEnd/>
            </a:ln>
          </p:spPr>
          <p:txBody>
            <a:bodyPr/>
            <a:lstStyle/>
            <a:p>
              <a:endParaRPr lang="it-IT"/>
            </a:p>
          </p:txBody>
        </p:sp>
        <p:sp>
          <p:nvSpPr>
            <p:cNvPr id="18458" name="Freeform 31"/>
            <p:cNvSpPr>
              <a:spLocks/>
            </p:cNvSpPr>
            <p:nvPr/>
          </p:nvSpPr>
          <p:spPr bwMode="auto">
            <a:xfrm>
              <a:off x="2782" y="1465"/>
              <a:ext cx="325" cy="105"/>
            </a:xfrm>
            <a:custGeom>
              <a:avLst/>
              <a:gdLst>
                <a:gd name="T0" fmla="*/ 8 w 164"/>
                <a:gd name="T1" fmla="*/ 6 h 114"/>
                <a:gd name="T2" fmla="*/ 55 w 164"/>
                <a:gd name="T3" fmla="*/ 6 h 114"/>
                <a:gd name="T4" fmla="*/ 109 w 164"/>
                <a:gd name="T5" fmla="*/ 4 h 114"/>
                <a:gd name="T6" fmla="*/ 141 w 164"/>
                <a:gd name="T7" fmla="*/ 1 h 114"/>
                <a:gd name="T8" fmla="*/ 333 w 164"/>
                <a:gd name="T9" fmla="*/ 9 h 114"/>
                <a:gd name="T10" fmla="*/ 531 w 164"/>
                <a:gd name="T11" fmla="*/ 15 h 114"/>
                <a:gd name="T12" fmla="*/ 640 w 164"/>
                <a:gd name="T13" fmla="*/ 16 h 114"/>
                <a:gd name="T14" fmla="*/ 692 w 164"/>
                <a:gd name="T15" fmla="*/ 16 h 114"/>
                <a:gd name="T16" fmla="*/ 668 w 164"/>
                <a:gd name="T17" fmla="*/ 30 h 114"/>
                <a:gd name="T18" fmla="*/ 668 w 164"/>
                <a:gd name="T19" fmla="*/ 53 h 114"/>
                <a:gd name="T20" fmla="*/ 723 w 164"/>
                <a:gd name="T21" fmla="*/ 73 h 114"/>
                <a:gd name="T22" fmla="*/ 785 w 164"/>
                <a:gd name="T23" fmla="*/ 84 h 114"/>
                <a:gd name="T24" fmla="*/ 832 w 164"/>
                <a:gd name="T25" fmla="*/ 82 h 114"/>
                <a:gd name="T26" fmla="*/ 848 w 164"/>
                <a:gd name="T27" fmla="*/ 69 h 114"/>
                <a:gd name="T28" fmla="*/ 896 w 164"/>
                <a:gd name="T29" fmla="*/ 53 h 114"/>
                <a:gd name="T30" fmla="*/ 1021 w 164"/>
                <a:gd name="T31" fmla="*/ 41 h 114"/>
                <a:gd name="T32" fmla="*/ 1080 w 164"/>
                <a:gd name="T33" fmla="*/ 37 h 114"/>
                <a:gd name="T34" fmla="*/ 1088 w 164"/>
                <a:gd name="T35" fmla="*/ 28 h 114"/>
                <a:gd name="T36" fmla="*/ 1104 w 164"/>
                <a:gd name="T37" fmla="*/ 19 h 114"/>
                <a:gd name="T38" fmla="*/ 1120 w 164"/>
                <a:gd name="T39" fmla="*/ 14 h 114"/>
                <a:gd name="T40" fmla="*/ 1136 w 164"/>
                <a:gd name="T41" fmla="*/ 34 h 114"/>
                <a:gd name="T42" fmla="*/ 1189 w 164"/>
                <a:gd name="T43" fmla="*/ 57 h 114"/>
                <a:gd name="T44" fmla="*/ 1229 w 164"/>
                <a:gd name="T45" fmla="*/ 75 h 114"/>
                <a:gd name="T46" fmla="*/ 1260 w 164"/>
                <a:gd name="T47" fmla="*/ 83 h 114"/>
                <a:gd name="T48" fmla="*/ 1213 w 164"/>
                <a:gd name="T49" fmla="*/ 85 h 114"/>
                <a:gd name="T50" fmla="*/ 1120 w 164"/>
                <a:gd name="T51" fmla="*/ 87 h 114"/>
                <a:gd name="T52" fmla="*/ 997 w 164"/>
                <a:gd name="T53" fmla="*/ 88 h 114"/>
                <a:gd name="T54" fmla="*/ 848 w 164"/>
                <a:gd name="T55" fmla="*/ 88 h 114"/>
                <a:gd name="T56" fmla="*/ 785 w 164"/>
                <a:gd name="T57" fmla="*/ 88 h 114"/>
                <a:gd name="T58" fmla="*/ 723 w 164"/>
                <a:gd name="T59" fmla="*/ 84 h 114"/>
                <a:gd name="T60" fmla="*/ 632 w 164"/>
                <a:gd name="T61" fmla="*/ 79 h 114"/>
                <a:gd name="T62" fmla="*/ 569 w 164"/>
                <a:gd name="T63" fmla="*/ 74 h 114"/>
                <a:gd name="T64" fmla="*/ 523 w 164"/>
                <a:gd name="T65" fmla="*/ 70 h 114"/>
                <a:gd name="T66" fmla="*/ 499 w 164"/>
                <a:gd name="T67" fmla="*/ 64 h 114"/>
                <a:gd name="T68" fmla="*/ 452 w 164"/>
                <a:gd name="T69" fmla="*/ 61 h 114"/>
                <a:gd name="T70" fmla="*/ 420 w 164"/>
                <a:gd name="T71" fmla="*/ 59 h 114"/>
                <a:gd name="T72" fmla="*/ 380 w 164"/>
                <a:gd name="T73" fmla="*/ 59 h 114"/>
                <a:gd name="T74" fmla="*/ 333 w 164"/>
                <a:gd name="T75" fmla="*/ 54 h 114"/>
                <a:gd name="T76" fmla="*/ 279 w 164"/>
                <a:gd name="T77" fmla="*/ 49 h 114"/>
                <a:gd name="T78" fmla="*/ 256 w 164"/>
                <a:gd name="T79" fmla="*/ 45 h 114"/>
                <a:gd name="T80" fmla="*/ 271 w 164"/>
                <a:gd name="T81" fmla="*/ 43 h 114"/>
                <a:gd name="T82" fmla="*/ 319 w 164"/>
                <a:gd name="T83" fmla="*/ 42 h 114"/>
                <a:gd name="T84" fmla="*/ 380 w 164"/>
                <a:gd name="T85" fmla="*/ 41 h 114"/>
                <a:gd name="T86" fmla="*/ 420 w 164"/>
                <a:gd name="T87" fmla="*/ 41 h 114"/>
                <a:gd name="T88" fmla="*/ 380 w 164"/>
                <a:gd name="T89" fmla="*/ 25 h 114"/>
                <a:gd name="T90" fmla="*/ 279 w 164"/>
                <a:gd name="T91" fmla="*/ 15 h 114"/>
                <a:gd name="T92" fmla="*/ 141 w 164"/>
                <a:gd name="T93" fmla="*/ 13 h 114"/>
                <a:gd name="T94" fmla="*/ 24 w 164"/>
                <a:gd name="T95" fmla="*/ 7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0" y="8"/>
                  </a:moveTo>
                  <a:lnTo>
                    <a:pt x="0" y="8"/>
                  </a:lnTo>
                  <a:lnTo>
                    <a:pt x="1" y="8"/>
                  </a:lnTo>
                  <a:lnTo>
                    <a:pt x="3" y="7"/>
                  </a:lnTo>
                  <a:lnTo>
                    <a:pt x="4" y="7"/>
                  </a:lnTo>
                  <a:lnTo>
                    <a:pt x="5" y="6"/>
                  </a:lnTo>
                  <a:lnTo>
                    <a:pt x="7" y="6"/>
                  </a:lnTo>
                  <a:lnTo>
                    <a:pt x="9" y="4"/>
                  </a:lnTo>
                  <a:lnTo>
                    <a:pt x="10" y="4"/>
                  </a:lnTo>
                  <a:lnTo>
                    <a:pt x="12" y="4"/>
                  </a:lnTo>
                  <a:lnTo>
                    <a:pt x="14" y="4"/>
                  </a:lnTo>
                  <a:lnTo>
                    <a:pt x="16" y="2"/>
                  </a:lnTo>
                  <a:lnTo>
                    <a:pt x="17" y="1"/>
                  </a:lnTo>
                  <a:lnTo>
                    <a:pt x="18" y="1"/>
                  </a:lnTo>
                  <a:lnTo>
                    <a:pt x="19" y="0"/>
                  </a:lnTo>
                  <a:lnTo>
                    <a:pt x="27" y="5"/>
                  </a:lnTo>
                  <a:lnTo>
                    <a:pt x="36" y="9"/>
                  </a:lnTo>
                  <a:lnTo>
                    <a:pt x="43" y="12"/>
                  </a:lnTo>
                  <a:lnTo>
                    <a:pt x="51" y="13"/>
                  </a:lnTo>
                  <a:lnTo>
                    <a:pt x="56" y="16"/>
                  </a:lnTo>
                  <a:lnTo>
                    <a:pt x="63" y="17"/>
                  </a:lnTo>
                  <a:lnTo>
                    <a:pt x="68" y="18"/>
                  </a:lnTo>
                  <a:lnTo>
                    <a:pt x="73" y="18"/>
                  </a:lnTo>
                  <a:lnTo>
                    <a:pt x="76" y="19"/>
                  </a:lnTo>
                  <a:lnTo>
                    <a:pt x="80" y="19"/>
                  </a:lnTo>
                  <a:lnTo>
                    <a:pt x="82" y="19"/>
                  </a:lnTo>
                  <a:lnTo>
                    <a:pt x="85" y="19"/>
                  </a:lnTo>
                  <a:lnTo>
                    <a:pt x="86" y="19"/>
                  </a:lnTo>
                  <a:lnTo>
                    <a:pt x="88" y="19"/>
                  </a:lnTo>
                  <a:lnTo>
                    <a:pt x="89" y="19"/>
                  </a:lnTo>
                  <a:lnTo>
                    <a:pt x="90" y="18"/>
                  </a:lnTo>
                  <a:lnTo>
                    <a:pt x="88" y="26"/>
                  </a:lnTo>
                  <a:lnTo>
                    <a:pt x="87" y="32"/>
                  </a:lnTo>
                  <a:lnTo>
                    <a:pt x="86" y="39"/>
                  </a:lnTo>
                  <a:lnTo>
                    <a:pt x="86" y="45"/>
                  </a:lnTo>
                  <a:lnTo>
                    <a:pt x="86" y="52"/>
                  </a:lnTo>
                  <a:lnTo>
                    <a:pt x="86" y="60"/>
                  </a:lnTo>
                  <a:lnTo>
                    <a:pt x="86" y="67"/>
                  </a:lnTo>
                  <a:lnTo>
                    <a:pt x="88" y="73"/>
                  </a:lnTo>
                  <a:lnTo>
                    <a:pt x="89" y="80"/>
                  </a:lnTo>
                  <a:lnTo>
                    <a:pt x="91" y="87"/>
                  </a:lnTo>
                  <a:lnTo>
                    <a:pt x="93" y="93"/>
                  </a:lnTo>
                  <a:lnTo>
                    <a:pt x="94" y="98"/>
                  </a:lnTo>
                  <a:lnTo>
                    <a:pt x="96" y="102"/>
                  </a:lnTo>
                  <a:lnTo>
                    <a:pt x="99" y="105"/>
                  </a:lnTo>
                  <a:lnTo>
                    <a:pt x="101" y="108"/>
                  </a:lnTo>
                  <a:lnTo>
                    <a:pt x="105" y="108"/>
                  </a:lnTo>
                  <a:lnTo>
                    <a:pt x="105" y="109"/>
                  </a:lnTo>
                  <a:lnTo>
                    <a:pt x="107" y="107"/>
                  </a:lnTo>
                  <a:lnTo>
                    <a:pt x="107" y="105"/>
                  </a:lnTo>
                  <a:lnTo>
                    <a:pt x="108" y="102"/>
                  </a:lnTo>
                  <a:lnTo>
                    <a:pt x="108" y="98"/>
                  </a:lnTo>
                  <a:lnTo>
                    <a:pt x="109" y="94"/>
                  </a:lnTo>
                  <a:lnTo>
                    <a:pt x="109" y="88"/>
                  </a:lnTo>
                  <a:lnTo>
                    <a:pt x="110" y="83"/>
                  </a:lnTo>
                  <a:lnTo>
                    <a:pt x="111" y="79"/>
                  </a:lnTo>
                  <a:lnTo>
                    <a:pt x="113" y="73"/>
                  </a:lnTo>
                  <a:lnTo>
                    <a:pt x="115" y="68"/>
                  </a:lnTo>
                  <a:lnTo>
                    <a:pt x="118" y="63"/>
                  </a:lnTo>
                  <a:lnTo>
                    <a:pt x="121" y="60"/>
                  </a:lnTo>
                  <a:lnTo>
                    <a:pt x="126" y="55"/>
                  </a:lnTo>
                  <a:lnTo>
                    <a:pt x="131" y="52"/>
                  </a:lnTo>
                  <a:lnTo>
                    <a:pt x="139" y="49"/>
                  </a:lnTo>
                  <a:lnTo>
                    <a:pt x="139" y="47"/>
                  </a:lnTo>
                  <a:lnTo>
                    <a:pt x="140" y="45"/>
                  </a:lnTo>
                  <a:lnTo>
                    <a:pt x="140" y="43"/>
                  </a:lnTo>
                  <a:lnTo>
                    <a:pt x="140" y="39"/>
                  </a:lnTo>
                  <a:lnTo>
                    <a:pt x="140" y="36"/>
                  </a:lnTo>
                  <a:lnTo>
                    <a:pt x="142" y="33"/>
                  </a:lnTo>
                  <a:lnTo>
                    <a:pt x="142" y="31"/>
                  </a:lnTo>
                  <a:lnTo>
                    <a:pt x="142" y="28"/>
                  </a:lnTo>
                  <a:lnTo>
                    <a:pt x="142" y="25"/>
                  </a:lnTo>
                  <a:lnTo>
                    <a:pt x="143" y="21"/>
                  </a:lnTo>
                  <a:lnTo>
                    <a:pt x="143" y="20"/>
                  </a:lnTo>
                  <a:lnTo>
                    <a:pt x="144" y="18"/>
                  </a:lnTo>
                  <a:lnTo>
                    <a:pt x="144" y="17"/>
                  </a:lnTo>
                  <a:lnTo>
                    <a:pt x="145" y="16"/>
                  </a:lnTo>
                  <a:lnTo>
                    <a:pt x="145" y="25"/>
                  </a:lnTo>
                  <a:lnTo>
                    <a:pt x="146" y="34"/>
                  </a:lnTo>
                  <a:lnTo>
                    <a:pt x="146" y="43"/>
                  </a:lnTo>
                  <a:lnTo>
                    <a:pt x="148" y="51"/>
                  </a:lnTo>
                  <a:lnTo>
                    <a:pt x="149" y="59"/>
                  </a:lnTo>
                  <a:lnTo>
                    <a:pt x="151" y="66"/>
                  </a:lnTo>
                  <a:lnTo>
                    <a:pt x="153" y="73"/>
                  </a:lnTo>
                  <a:lnTo>
                    <a:pt x="155" y="79"/>
                  </a:lnTo>
                  <a:lnTo>
                    <a:pt x="155" y="86"/>
                  </a:lnTo>
                  <a:lnTo>
                    <a:pt x="156" y="91"/>
                  </a:lnTo>
                  <a:lnTo>
                    <a:pt x="158" y="96"/>
                  </a:lnTo>
                  <a:lnTo>
                    <a:pt x="160" y="100"/>
                  </a:lnTo>
                  <a:lnTo>
                    <a:pt x="160" y="103"/>
                  </a:lnTo>
                  <a:lnTo>
                    <a:pt x="162" y="105"/>
                  </a:lnTo>
                  <a:lnTo>
                    <a:pt x="162" y="106"/>
                  </a:lnTo>
                  <a:lnTo>
                    <a:pt x="163" y="106"/>
                  </a:lnTo>
                  <a:lnTo>
                    <a:pt x="160" y="108"/>
                  </a:lnTo>
                  <a:lnTo>
                    <a:pt x="158" y="108"/>
                  </a:lnTo>
                  <a:lnTo>
                    <a:pt x="156" y="109"/>
                  </a:lnTo>
                  <a:lnTo>
                    <a:pt x="154" y="109"/>
                  </a:lnTo>
                  <a:lnTo>
                    <a:pt x="150" y="111"/>
                  </a:lnTo>
                  <a:lnTo>
                    <a:pt x="148" y="111"/>
                  </a:lnTo>
                  <a:lnTo>
                    <a:pt x="144" y="111"/>
                  </a:lnTo>
                  <a:lnTo>
                    <a:pt x="142" y="111"/>
                  </a:lnTo>
                  <a:lnTo>
                    <a:pt x="137" y="112"/>
                  </a:lnTo>
                  <a:lnTo>
                    <a:pt x="134" y="112"/>
                  </a:lnTo>
                  <a:lnTo>
                    <a:pt x="128" y="112"/>
                  </a:lnTo>
                  <a:lnTo>
                    <a:pt x="125" y="112"/>
                  </a:lnTo>
                  <a:lnTo>
                    <a:pt x="119" y="113"/>
                  </a:lnTo>
                  <a:lnTo>
                    <a:pt x="115" y="113"/>
                  </a:lnTo>
                  <a:lnTo>
                    <a:pt x="109" y="113"/>
                  </a:lnTo>
                  <a:lnTo>
                    <a:pt x="105" y="113"/>
                  </a:lnTo>
                  <a:lnTo>
                    <a:pt x="103" y="113"/>
                  </a:lnTo>
                  <a:lnTo>
                    <a:pt x="101" y="113"/>
                  </a:lnTo>
                  <a:lnTo>
                    <a:pt x="100" y="111"/>
                  </a:lnTo>
                  <a:lnTo>
                    <a:pt x="97" y="111"/>
                  </a:lnTo>
                  <a:lnTo>
                    <a:pt x="95" y="109"/>
                  </a:lnTo>
                  <a:lnTo>
                    <a:pt x="93" y="107"/>
                  </a:lnTo>
                  <a:lnTo>
                    <a:pt x="91" y="105"/>
                  </a:lnTo>
                  <a:lnTo>
                    <a:pt x="88" y="104"/>
                  </a:lnTo>
                  <a:lnTo>
                    <a:pt x="85" y="102"/>
                  </a:lnTo>
                  <a:lnTo>
                    <a:pt x="81" y="101"/>
                  </a:lnTo>
                  <a:lnTo>
                    <a:pt x="80" y="99"/>
                  </a:lnTo>
                  <a:lnTo>
                    <a:pt x="76" y="98"/>
                  </a:lnTo>
                  <a:lnTo>
                    <a:pt x="74" y="96"/>
                  </a:lnTo>
                  <a:lnTo>
                    <a:pt x="73" y="94"/>
                  </a:lnTo>
                  <a:lnTo>
                    <a:pt x="71" y="92"/>
                  </a:lnTo>
                  <a:lnTo>
                    <a:pt x="70" y="92"/>
                  </a:lnTo>
                  <a:lnTo>
                    <a:pt x="69" y="90"/>
                  </a:lnTo>
                  <a:lnTo>
                    <a:pt x="67" y="89"/>
                  </a:lnTo>
                  <a:lnTo>
                    <a:pt x="67" y="87"/>
                  </a:lnTo>
                  <a:lnTo>
                    <a:pt x="65" y="86"/>
                  </a:lnTo>
                  <a:lnTo>
                    <a:pt x="65" y="85"/>
                  </a:lnTo>
                  <a:lnTo>
                    <a:pt x="64" y="83"/>
                  </a:lnTo>
                  <a:lnTo>
                    <a:pt x="64" y="81"/>
                  </a:lnTo>
                  <a:lnTo>
                    <a:pt x="62" y="81"/>
                  </a:lnTo>
                  <a:lnTo>
                    <a:pt x="60" y="79"/>
                  </a:lnTo>
                  <a:lnTo>
                    <a:pt x="58" y="78"/>
                  </a:lnTo>
                  <a:lnTo>
                    <a:pt x="58" y="76"/>
                  </a:lnTo>
                  <a:lnTo>
                    <a:pt x="56" y="76"/>
                  </a:lnTo>
                  <a:lnTo>
                    <a:pt x="56" y="75"/>
                  </a:lnTo>
                  <a:lnTo>
                    <a:pt x="54" y="75"/>
                  </a:lnTo>
                  <a:lnTo>
                    <a:pt x="54" y="74"/>
                  </a:lnTo>
                  <a:lnTo>
                    <a:pt x="52" y="75"/>
                  </a:lnTo>
                  <a:lnTo>
                    <a:pt x="51" y="75"/>
                  </a:lnTo>
                  <a:lnTo>
                    <a:pt x="49" y="75"/>
                  </a:lnTo>
                  <a:lnTo>
                    <a:pt x="49" y="73"/>
                  </a:lnTo>
                  <a:lnTo>
                    <a:pt x="47" y="72"/>
                  </a:lnTo>
                  <a:lnTo>
                    <a:pt x="45" y="71"/>
                  </a:lnTo>
                  <a:lnTo>
                    <a:pt x="43" y="69"/>
                  </a:lnTo>
                  <a:lnTo>
                    <a:pt x="41" y="67"/>
                  </a:lnTo>
                  <a:lnTo>
                    <a:pt x="40" y="66"/>
                  </a:lnTo>
                  <a:lnTo>
                    <a:pt x="38" y="64"/>
                  </a:lnTo>
                  <a:lnTo>
                    <a:pt x="36" y="63"/>
                  </a:lnTo>
                  <a:lnTo>
                    <a:pt x="35" y="61"/>
                  </a:lnTo>
                  <a:lnTo>
                    <a:pt x="33" y="60"/>
                  </a:lnTo>
                  <a:lnTo>
                    <a:pt x="33" y="58"/>
                  </a:lnTo>
                  <a:lnTo>
                    <a:pt x="33" y="57"/>
                  </a:lnTo>
                  <a:lnTo>
                    <a:pt x="33" y="55"/>
                  </a:lnTo>
                  <a:lnTo>
                    <a:pt x="34" y="55"/>
                  </a:lnTo>
                  <a:lnTo>
                    <a:pt x="35" y="55"/>
                  </a:lnTo>
                  <a:lnTo>
                    <a:pt x="36" y="54"/>
                  </a:lnTo>
                  <a:lnTo>
                    <a:pt x="38" y="54"/>
                  </a:lnTo>
                  <a:lnTo>
                    <a:pt x="40" y="54"/>
                  </a:lnTo>
                  <a:lnTo>
                    <a:pt x="41" y="54"/>
                  </a:lnTo>
                  <a:lnTo>
                    <a:pt x="44" y="52"/>
                  </a:lnTo>
                  <a:lnTo>
                    <a:pt x="46" y="52"/>
                  </a:lnTo>
                  <a:lnTo>
                    <a:pt x="48" y="52"/>
                  </a:lnTo>
                  <a:lnTo>
                    <a:pt x="49" y="52"/>
                  </a:lnTo>
                  <a:lnTo>
                    <a:pt x="51" y="52"/>
                  </a:lnTo>
                  <a:lnTo>
                    <a:pt x="52" y="52"/>
                  </a:lnTo>
                  <a:lnTo>
                    <a:pt x="54" y="52"/>
                  </a:lnTo>
                  <a:lnTo>
                    <a:pt x="55" y="52"/>
                  </a:lnTo>
                  <a:lnTo>
                    <a:pt x="54" y="44"/>
                  </a:lnTo>
                  <a:lnTo>
                    <a:pt x="52" y="37"/>
                  </a:lnTo>
                  <a:lnTo>
                    <a:pt x="49" y="32"/>
                  </a:lnTo>
                  <a:lnTo>
                    <a:pt x="47" y="26"/>
                  </a:lnTo>
                  <a:lnTo>
                    <a:pt x="43" y="24"/>
                  </a:lnTo>
                  <a:lnTo>
                    <a:pt x="39" y="20"/>
                  </a:lnTo>
                  <a:lnTo>
                    <a:pt x="36" y="18"/>
                  </a:lnTo>
                  <a:lnTo>
                    <a:pt x="32" y="16"/>
                  </a:lnTo>
                  <a:lnTo>
                    <a:pt x="27" y="16"/>
                  </a:lnTo>
                  <a:lnTo>
                    <a:pt x="23" y="16"/>
                  </a:lnTo>
                  <a:lnTo>
                    <a:pt x="18" y="16"/>
                  </a:lnTo>
                  <a:lnTo>
                    <a:pt x="14" y="14"/>
                  </a:lnTo>
                  <a:lnTo>
                    <a:pt x="9" y="14"/>
                  </a:lnTo>
                  <a:lnTo>
                    <a:pt x="6" y="12"/>
                  </a:lnTo>
                  <a:lnTo>
                    <a:pt x="3" y="10"/>
                  </a:lnTo>
                  <a:lnTo>
                    <a:pt x="0" y="8"/>
                  </a:lnTo>
                </a:path>
              </a:pathLst>
            </a:custGeom>
            <a:solidFill>
              <a:srgbClr val="F8F8F8"/>
            </a:solidFill>
            <a:ln w="6350">
              <a:solidFill>
                <a:srgbClr val="DDDDDD"/>
              </a:solidFill>
              <a:round/>
              <a:headEnd/>
              <a:tailEnd/>
            </a:ln>
          </p:spPr>
          <p:txBody>
            <a:bodyPr/>
            <a:lstStyle/>
            <a:p>
              <a:endParaRPr lang="it-IT"/>
            </a:p>
          </p:txBody>
        </p:sp>
        <p:sp>
          <p:nvSpPr>
            <p:cNvPr id="18459" name="Freeform 32"/>
            <p:cNvSpPr>
              <a:spLocks/>
            </p:cNvSpPr>
            <p:nvPr/>
          </p:nvSpPr>
          <p:spPr bwMode="auto">
            <a:xfrm>
              <a:off x="3162" y="1464"/>
              <a:ext cx="323" cy="105"/>
            </a:xfrm>
            <a:custGeom>
              <a:avLst/>
              <a:gdLst>
                <a:gd name="T0" fmla="*/ 1221 w 164"/>
                <a:gd name="T1" fmla="*/ 6 h 114"/>
                <a:gd name="T2" fmla="*/ 1176 w 164"/>
                <a:gd name="T3" fmla="*/ 6 h 114"/>
                <a:gd name="T4" fmla="*/ 1125 w 164"/>
                <a:gd name="T5" fmla="*/ 4 h 114"/>
                <a:gd name="T6" fmla="*/ 1093 w 164"/>
                <a:gd name="T7" fmla="*/ 2 h 114"/>
                <a:gd name="T8" fmla="*/ 892 w 164"/>
                <a:gd name="T9" fmla="*/ 9 h 114"/>
                <a:gd name="T10" fmla="*/ 709 w 164"/>
                <a:gd name="T11" fmla="*/ 15 h 114"/>
                <a:gd name="T12" fmla="*/ 597 w 164"/>
                <a:gd name="T13" fmla="*/ 16 h 114"/>
                <a:gd name="T14" fmla="*/ 551 w 164"/>
                <a:gd name="T15" fmla="*/ 16 h 114"/>
                <a:gd name="T16" fmla="*/ 567 w 164"/>
                <a:gd name="T17" fmla="*/ 30 h 114"/>
                <a:gd name="T18" fmla="*/ 559 w 164"/>
                <a:gd name="T19" fmla="*/ 53 h 114"/>
                <a:gd name="T20" fmla="*/ 520 w 164"/>
                <a:gd name="T21" fmla="*/ 73 h 114"/>
                <a:gd name="T22" fmla="*/ 457 w 164"/>
                <a:gd name="T23" fmla="*/ 84 h 114"/>
                <a:gd name="T24" fmla="*/ 404 w 164"/>
                <a:gd name="T25" fmla="*/ 82 h 114"/>
                <a:gd name="T26" fmla="*/ 380 w 164"/>
                <a:gd name="T27" fmla="*/ 69 h 114"/>
                <a:gd name="T28" fmla="*/ 337 w 164"/>
                <a:gd name="T29" fmla="*/ 54 h 114"/>
                <a:gd name="T30" fmla="*/ 213 w 164"/>
                <a:gd name="T31" fmla="*/ 41 h 114"/>
                <a:gd name="T32" fmla="*/ 160 w 164"/>
                <a:gd name="T33" fmla="*/ 37 h 114"/>
                <a:gd name="T34" fmla="*/ 152 w 164"/>
                <a:gd name="T35" fmla="*/ 29 h 114"/>
                <a:gd name="T36" fmla="*/ 136 w 164"/>
                <a:gd name="T37" fmla="*/ 20 h 114"/>
                <a:gd name="T38" fmla="*/ 128 w 164"/>
                <a:gd name="T39" fmla="*/ 15 h 114"/>
                <a:gd name="T40" fmla="*/ 100 w 164"/>
                <a:gd name="T41" fmla="*/ 34 h 114"/>
                <a:gd name="T42" fmla="*/ 55 w 164"/>
                <a:gd name="T43" fmla="*/ 57 h 114"/>
                <a:gd name="T44" fmla="*/ 16 w 164"/>
                <a:gd name="T45" fmla="*/ 75 h 114"/>
                <a:gd name="T46" fmla="*/ 0 w 164"/>
                <a:gd name="T47" fmla="*/ 84 h 114"/>
                <a:gd name="T48" fmla="*/ 39 w 164"/>
                <a:gd name="T49" fmla="*/ 86 h 114"/>
                <a:gd name="T50" fmla="*/ 124 w 164"/>
                <a:gd name="T51" fmla="*/ 87 h 114"/>
                <a:gd name="T52" fmla="*/ 236 w 164"/>
                <a:gd name="T53" fmla="*/ 88 h 114"/>
                <a:gd name="T54" fmla="*/ 396 w 164"/>
                <a:gd name="T55" fmla="*/ 88 h 114"/>
                <a:gd name="T56" fmla="*/ 457 w 164"/>
                <a:gd name="T57" fmla="*/ 88 h 114"/>
                <a:gd name="T58" fmla="*/ 520 w 164"/>
                <a:gd name="T59" fmla="*/ 84 h 114"/>
                <a:gd name="T60" fmla="*/ 597 w 164"/>
                <a:gd name="T61" fmla="*/ 79 h 114"/>
                <a:gd name="T62" fmla="*/ 672 w 164"/>
                <a:gd name="T63" fmla="*/ 74 h 114"/>
                <a:gd name="T64" fmla="*/ 701 w 164"/>
                <a:gd name="T65" fmla="*/ 70 h 114"/>
                <a:gd name="T66" fmla="*/ 725 w 164"/>
                <a:gd name="T67" fmla="*/ 64 h 114"/>
                <a:gd name="T68" fmla="*/ 764 w 164"/>
                <a:gd name="T69" fmla="*/ 61 h 114"/>
                <a:gd name="T70" fmla="*/ 811 w 164"/>
                <a:gd name="T71" fmla="*/ 59 h 114"/>
                <a:gd name="T72" fmla="*/ 841 w 164"/>
                <a:gd name="T73" fmla="*/ 59 h 114"/>
                <a:gd name="T74" fmla="*/ 892 w 164"/>
                <a:gd name="T75" fmla="*/ 54 h 114"/>
                <a:gd name="T76" fmla="*/ 947 w 164"/>
                <a:gd name="T77" fmla="*/ 49 h 114"/>
                <a:gd name="T78" fmla="*/ 977 w 164"/>
                <a:gd name="T79" fmla="*/ 45 h 114"/>
                <a:gd name="T80" fmla="*/ 955 w 164"/>
                <a:gd name="T81" fmla="*/ 44 h 114"/>
                <a:gd name="T82" fmla="*/ 908 w 164"/>
                <a:gd name="T83" fmla="*/ 42 h 114"/>
                <a:gd name="T84" fmla="*/ 849 w 164"/>
                <a:gd name="T85" fmla="*/ 41 h 114"/>
                <a:gd name="T86" fmla="*/ 827 w 164"/>
                <a:gd name="T87" fmla="*/ 41 h 114"/>
                <a:gd name="T88" fmla="*/ 849 w 164"/>
                <a:gd name="T89" fmla="*/ 25 h 114"/>
                <a:gd name="T90" fmla="*/ 955 w 164"/>
                <a:gd name="T91" fmla="*/ 15 h 114"/>
                <a:gd name="T92" fmla="*/ 1079 w 164"/>
                <a:gd name="T93" fmla="*/ 12 h 114"/>
                <a:gd name="T94" fmla="*/ 1213 w 164"/>
                <a:gd name="T95" fmla="*/ 8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163" y="8"/>
                  </a:moveTo>
                  <a:lnTo>
                    <a:pt x="162" y="8"/>
                  </a:lnTo>
                  <a:lnTo>
                    <a:pt x="161" y="8"/>
                  </a:lnTo>
                  <a:lnTo>
                    <a:pt x="160" y="8"/>
                  </a:lnTo>
                  <a:lnTo>
                    <a:pt x="159" y="8"/>
                  </a:lnTo>
                  <a:lnTo>
                    <a:pt x="157" y="8"/>
                  </a:lnTo>
                  <a:lnTo>
                    <a:pt x="156" y="6"/>
                  </a:lnTo>
                  <a:lnTo>
                    <a:pt x="154" y="6"/>
                  </a:lnTo>
                  <a:lnTo>
                    <a:pt x="152" y="5"/>
                  </a:lnTo>
                  <a:lnTo>
                    <a:pt x="151" y="5"/>
                  </a:lnTo>
                  <a:lnTo>
                    <a:pt x="149" y="4"/>
                  </a:lnTo>
                  <a:lnTo>
                    <a:pt x="147" y="4"/>
                  </a:lnTo>
                  <a:lnTo>
                    <a:pt x="146" y="2"/>
                  </a:lnTo>
                  <a:lnTo>
                    <a:pt x="144" y="2"/>
                  </a:lnTo>
                  <a:lnTo>
                    <a:pt x="143" y="2"/>
                  </a:lnTo>
                  <a:lnTo>
                    <a:pt x="143" y="0"/>
                  </a:lnTo>
                  <a:lnTo>
                    <a:pt x="133" y="5"/>
                  </a:lnTo>
                  <a:lnTo>
                    <a:pt x="125" y="9"/>
                  </a:lnTo>
                  <a:lnTo>
                    <a:pt x="117" y="12"/>
                  </a:lnTo>
                  <a:lnTo>
                    <a:pt x="110" y="14"/>
                  </a:lnTo>
                  <a:lnTo>
                    <a:pt x="103" y="15"/>
                  </a:lnTo>
                  <a:lnTo>
                    <a:pt x="98" y="17"/>
                  </a:lnTo>
                  <a:lnTo>
                    <a:pt x="93" y="18"/>
                  </a:lnTo>
                  <a:lnTo>
                    <a:pt x="89" y="18"/>
                  </a:lnTo>
                  <a:lnTo>
                    <a:pt x="84" y="19"/>
                  </a:lnTo>
                  <a:lnTo>
                    <a:pt x="80" y="19"/>
                  </a:lnTo>
                  <a:lnTo>
                    <a:pt x="78" y="19"/>
                  </a:lnTo>
                  <a:lnTo>
                    <a:pt x="76" y="19"/>
                  </a:lnTo>
                  <a:lnTo>
                    <a:pt x="74" y="19"/>
                  </a:lnTo>
                  <a:lnTo>
                    <a:pt x="73" y="19"/>
                  </a:lnTo>
                  <a:lnTo>
                    <a:pt x="72" y="19"/>
                  </a:lnTo>
                  <a:lnTo>
                    <a:pt x="72" y="26"/>
                  </a:lnTo>
                  <a:lnTo>
                    <a:pt x="74" y="32"/>
                  </a:lnTo>
                  <a:lnTo>
                    <a:pt x="74" y="39"/>
                  </a:lnTo>
                  <a:lnTo>
                    <a:pt x="75" y="45"/>
                  </a:lnTo>
                  <a:lnTo>
                    <a:pt x="74" y="53"/>
                  </a:lnTo>
                  <a:lnTo>
                    <a:pt x="74" y="60"/>
                  </a:lnTo>
                  <a:lnTo>
                    <a:pt x="73" y="67"/>
                  </a:lnTo>
                  <a:lnTo>
                    <a:pt x="73" y="73"/>
                  </a:lnTo>
                  <a:lnTo>
                    <a:pt x="71" y="81"/>
                  </a:lnTo>
                  <a:lnTo>
                    <a:pt x="69" y="87"/>
                  </a:lnTo>
                  <a:lnTo>
                    <a:pt x="68" y="93"/>
                  </a:lnTo>
                  <a:lnTo>
                    <a:pt x="66" y="98"/>
                  </a:lnTo>
                  <a:lnTo>
                    <a:pt x="63" y="102"/>
                  </a:lnTo>
                  <a:lnTo>
                    <a:pt x="61" y="105"/>
                  </a:lnTo>
                  <a:lnTo>
                    <a:pt x="60" y="107"/>
                  </a:lnTo>
                  <a:lnTo>
                    <a:pt x="58" y="108"/>
                  </a:lnTo>
                  <a:lnTo>
                    <a:pt x="56" y="109"/>
                  </a:lnTo>
                  <a:lnTo>
                    <a:pt x="55" y="107"/>
                  </a:lnTo>
                  <a:lnTo>
                    <a:pt x="53" y="105"/>
                  </a:lnTo>
                  <a:lnTo>
                    <a:pt x="53" y="102"/>
                  </a:lnTo>
                  <a:lnTo>
                    <a:pt x="51" y="98"/>
                  </a:lnTo>
                  <a:lnTo>
                    <a:pt x="51" y="94"/>
                  </a:lnTo>
                  <a:lnTo>
                    <a:pt x="50" y="88"/>
                  </a:lnTo>
                  <a:lnTo>
                    <a:pt x="50" y="83"/>
                  </a:lnTo>
                  <a:lnTo>
                    <a:pt x="49" y="79"/>
                  </a:lnTo>
                  <a:lnTo>
                    <a:pt x="47" y="73"/>
                  </a:lnTo>
                  <a:lnTo>
                    <a:pt x="44" y="69"/>
                  </a:lnTo>
                  <a:lnTo>
                    <a:pt x="42" y="64"/>
                  </a:lnTo>
                  <a:lnTo>
                    <a:pt x="38" y="60"/>
                  </a:lnTo>
                  <a:lnTo>
                    <a:pt x="34" y="55"/>
                  </a:lnTo>
                  <a:lnTo>
                    <a:pt x="28" y="52"/>
                  </a:lnTo>
                  <a:lnTo>
                    <a:pt x="22" y="49"/>
                  </a:lnTo>
                  <a:lnTo>
                    <a:pt x="21" y="49"/>
                  </a:lnTo>
                  <a:lnTo>
                    <a:pt x="21" y="47"/>
                  </a:lnTo>
                  <a:lnTo>
                    <a:pt x="21" y="45"/>
                  </a:lnTo>
                  <a:lnTo>
                    <a:pt x="20" y="43"/>
                  </a:lnTo>
                  <a:lnTo>
                    <a:pt x="20" y="40"/>
                  </a:lnTo>
                  <a:lnTo>
                    <a:pt x="20" y="37"/>
                  </a:lnTo>
                  <a:lnTo>
                    <a:pt x="20" y="33"/>
                  </a:lnTo>
                  <a:lnTo>
                    <a:pt x="18" y="32"/>
                  </a:lnTo>
                  <a:lnTo>
                    <a:pt x="18" y="28"/>
                  </a:lnTo>
                  <a:lnTo>
                    <a:pt x="18" y="26"/>
                  </a:lnTo>
                  <a:lnTo>
                    <a:pt x="18" y="22"/>
                  </a:lnTo>
                  <a:lnTo>
                    <a:pt x="17" y="20"/>
                  </a:lnTo>
                  <a:lnTo>
                    <a:pt x="17" y="18"/>
                  </a:lnTo>
                  <a:lnTo>
                    <a:pt x="17" y="17"/>
                  </a:lnTo>
                  <a:lnTo>
                    <a:pt x="15" y="26"/>
                  </a:lnTo>
                  <a:lnTo>
                    <a:pt x="15" y="34"/>
                  </a:lnTo>
                  <a:lnTo>
                    <a:pt x="13" y="43"/>
                  </a:lnTo>
                  <a:lnTo>
                    <a:pt x="13" y="51"/>
                  </a:lnTo>
                  <a:lnTo>
                    <a:pt x="11" y="59"/>
                  </a:lnTo>
                  <a:lnTo>
                    <a:pt x="9" y="67"/>
                  </a:lnTo>
                  <a:lnTo>
                    <a:pt x="7" y="73"/>
                  </a:lnTo>
                  <a:lnTo>
                    <a:pt x="7" y="80"/>
                  </a:lnTo>
                  <a:lnTo>
                    <a:pt x="6" y="86"/>
                  </a:lnTo>
                  <a:lnTo>
                    <a:pt x="4" y="91"/>
                  </a:lnTo>
                  <a:lnTo>
                    <a:pt x="2" y="96"/>
                  </a:lnTo>
                  <a:lnTo>
                    <a:pt x="2" y="100"/>
                  </a:lnTo>
                  <a:lnTo>
                    <a:pt x="0" y="103"/>
                  </a:lnTo>
                  <a:lnTo>
                    <a:pt x="0" y="105"/>
                  </a:lnTo>
                  <a:lnTo>
                    <a:pt x="0" y="107"/>
                  </a:lnTo>
                  <a:lnTo>
                    <a:pt x="1" y="109"/>
                  </a:lnTo>
                  <a:lnTo>
                    <a:pt x="3" y="109"/>
                  </a:lnTo>
                  <a:lnTo>
                    <a:pt x="5" y="110"/>
                  </a:lnTo>
                  <a:lnTo>
                    <a:pt x="7" y="110"/>
                  </a:lnTo>
                  <a:lnTo>
                    <a:pt x="9" y="111"/>
                  </a:lnTo>
                  <a:lnTo>
                    <a:pt x="12" y="111"/>
                  </a:lnTo>
                  <a:lnTo>
                    <a:pt x="16" y="111"/>
                  </a:lnTo>
                  <a:lnTo>
                    <a:pt x="20" y="111"/>
                  </a:lnTo>
                  <a:lnTo>
                    <a:pt x="23" y="112"/>
                  </a:lnTo>
                  <a:lnTo>
                    <a:pt x="26" y="112"/>
                  </a:lnTo>
                  <a:lnTo>
                    <a:pt x="31" y="112"/>
                  </a:lnTo>
                  <a:lnTo>
                    <a:pt x="36" y="112"/>
                  </a:lnTo>
                  <a:lnTo>
                    <a:pt x="41" y="113"/>
                  </a:lnTo>
                  <a:lnTo>
                    <a:pt x="46" y="113"/>
                  </a:lnTo>
                  <a:lnTo>
                    <a:pt x="52" y="113"/>
                  </a:lnTo>
                  <a:lnTo>
                    <a:pt x="58" y="113"/>
                  </a:lnTo>
                  <a:lnTo>
                    <a:pt x="59" y="113"/>
                  </a:lnTo>
                  <a:lnTo>
                    <a:pt x="60" y="113"/>
                  </a:lnTo>
                  <a:lnTo>
                    <a:pt x="61" y="111"/>
                  </a:lnTo>
                  <a:lnTo>
                    <a:pt x="63" y="110"/>
                  </a:lnTo>
                  <a:lnTo>
                    <a:pt x="66" y="109"/>
                  </a:lnTo>
                  <a:lnTo>
                    <a:pt x="68" y="107"/>
                  </a:lnTo>
                  <a:lnTo>
                    <a:pt x="71" y="105"/>
                  </a:lnTo>
                  <a:lnTo>
                    <a:pt x="73" y="104"/>
                  </a:lnTo>
                  <a:lnTo>
                    <a:pt x="76" y="102"/>
                  </a:lnTo>
                  <a:lnTo>
                    <a:pt x="78" y="101"/>
                  </a:lnTo>
                  <a:lnTo>
                    <a:pt x="82" y="99"/>
                  </a:lnTo>
                  <a:lnTo>
                    <a:pt x="84" y="97"/>
                  </a:lnTo>
                  <a:lnTo>
                    <a:pt x="86" y="96"/>
                  </a:lnTo>
                  <a:lnTo>
                    <a:pt x="88" y="94"/>
                  </a:lnTo>
                  <a:lnTo>
                    <a:pt x="91" y="92"/>
                  </a:lnTo>
                  <a:lnTo>
                    <a:pt x="92" y="91"/>
                  </a:lnTo>
                  <a:lnTo>
                    <a:pt x="92" y="89"/>
                  </a:lnTo>
                  <a:lnTo>
                    <a:pt x="94" y="88"/>
                  </a:lnTo>
                  <a:lnTo>
                    <a:pt x="94" y="87"/>
                  </a:lnTo>
                  <a:lnTo>
                    <a:pt x="95" y="85"/>
                  </a:lnTo>
                  <a:lnTo>
                    <a:pt x="95" y="83"/>
                  </a:lnTo>
                  <a:lnTo>
                    <a:pt x="97" y="81"/>
                  </a:lnTo>
                  <a:lnTo>
                    <a:pt x="99" y="80"/>
                  </a:lnTo>
                  <a:lnTo>
                    <a:pt x="100" y="78"/>
                  </a:lnTo>
                  <a:lnTo>
                    <a:pt x="102" y="77"/>
                  </a:lnTo>
                  <a:lnTo>
                    <a:pt x="103" y="77"/>
                  </a:lnTo>
                  <a:lnTo>
                    <a:pt x="105" y="75"/>
                  </a:lnTo>
                  <a:lnTo>
                    <a:pt x="106" y="75"/>
                  </a:lnTo>
                  <a:lnTo>
                    <a:pt x="108" y="75"/>
                  </a:lnTo>
                  <a:lnTo>
                    <a:pt x="109" y="75"/>
                  </a:lnTo>
                  <a:lnTo>
                    <a:pt x="110" y="75"/>
                  </a:lnTo>
                  <a:lnTo>
                    <a:pt x="111" y="73"/>
                  </a:lnTo>
                  <a:lnTo>
                    <a:pt x="113" y="73"/>
                  </a:lnTo>
                  <a:lnTo>
                    <a:pt x="115" y="71"/>
                  </a:lnTo>
                  <a:lnTo>
                    <a:pt x="117" y="69"/>
                  </a:lnTo>
                  <a:lnTo>
                    <a:pt x="119" y="68"/>
                  </a:lnTo>
                  <a:lnTo>
                    <a:pt x="120" y="67"/>
                  </a:lnTo>
                  <a:lnTo>
                    <a:pt x="122" y="65"/>
                  </a:lnTo>
                  <a:lnTo>
                    <a:pt x="124" y="63"/>
                  </a:lnTo>
                  <a:lnTo>
                    <a:pt x="126" y="61"/>
                  </a:lnTo>
                  <a:lnTo>
                    <a:pt x="128" y="59"/>
                  </a:lnTo>
                  <a:lnTo>
                    <a:pt x="128" y="57"/>
                  </a:lnTo>
                  <a:lnTo>
                    <a:pt x="129" y="56"/>
                  </a:lnTo>
                  <a:lnTo>
                    <a:pt x="127" y="56"/>
                  </a:lnTo>
                  <a:lnTo>
                    <a:pt x="126" y="56"/>
                  </a:lnTo>
                  <a:lnTo>
                    <a:pt x="125" y="56"/>
                  </a:lnTo>
                  <a:lnTo>
                    <a:pt x="124" y="54"/>
                  </a:lnTo>
                  <a:lnTo>
                    <a:pt x="122" y="54"/>
                  </a:lnTo>
                  <a:lnTo>
                    <a:pt x="120" y="54"/>
                  </a:lnTo>
                  <a:lnTo>
                    <a:pt x="119" y="54"/>
                  </a:lnTo>
                  <a:lnTo>
                    <a:pt x="117" y="52"/>
                  </a:lnTo>
                  <a:lnTo>
                    <a:pt x="115" y="52"/>
                  </a:lnTo>
                  <a:lnTo>
                    <a:pt x="113" y="52"/>
                  </a:lnTo>
                  <a:lnTo>
                    <a:pt x="111" y="52"/>
                  </a:lnTo>
                  <a:lnTo>
                    <a:pt x="110" y="52"/>
                  </a:lnTo>
                  <a:lnTo>
                    <a:pt x="109" y="52"/>
                  </a:lnTo>
                  <a:lnTo>
                    <a:pt x="108" y="52"/>
                  </a:lnTo>
                  <a:lnTo>
                    <a:pt x="108" y="44"/>
                  </a:lnTo>
                  <a:lnTo>
                    <a:pt x="109" y="37"/>
                  </a:lnTo>
                  <a:lnTo>
                    <a:pt x="111" y="32"/>
                  </a:lnTo>
                  <a:lnTo>
                    <a:pt x="114" y="26"/>
                  </a:lnTo>
                  <a:lnTo>
                    <a:pt x="117" y="24"/>
                  </a:lnTo>
                  <a:lnTo>
                    <a:pt x="121" y="20"/>
                  </a:lnTo>
                  <a:lnTo>
                    <a:pt x="125" y="18"/>
                  </a:lnTo>
                  <a:lnTo>
                    <a:pt x="129" y="16"/>
                  </a:lnTo>
                  <a:lnTo>
                    <a:pt x="133" y="16"/>
                  </a:lnTo>
                  <a:lnTo>
                    <a:pt x="138" y="15"/>
                  </a:lnTo>
                  <a:lnTo>
                    <a:pt x="141" y="15"/>
                  </a:lnTo>
                  <a:lnTo>
                    <a:pt x="146" y="14"/>
                  </a:lnTo>
                  <a:lnTo>
                    <a:pt x="150" y="14"/>
                  </a:lnTo>
                  <a:lnTo>
                    <a:pt x="155" y="13"/>
                  </a:lnTo>
                  <a:lnTo>
                    <a:pt x="159" y="11"/>
                  </a:lnTo>
                  <a:lnTo>
                    <a:pt x="163" y="8"/>
                  </a:lnTo>
                </a:path>
              </a:pathLst>
            </a:custGeom>
            <a:solidFill>
              <a:srgbClr val="F8F8F8"/>
            </a:solidFill>
            <a:ln w="6350">
              <a:solidFill>
                <a:srgbClr val="DDDDDD"/>
              </a:solidFill>
              <a:round/>
              <a:headEnd/>
              <a:tailEnd/>
            </a:ln>
          </p:spPr>
          <p:txBody>
            <a:bodyPr/>
            <a:lstStyle/>
            <a:p>
              <a:endParaRPr lang="it-IT"/>
            </a:p>
          </p:txBody>
        </p:sp>
        <p:sp>
          <p:nvSpPr>
            <p:cNvPr id="18460" name="Freeform 33"/>
            <p:cNvSpPr>
              <a:spLocks/>
            </p:cNvSpPr>
            <p:nvPr/>
          </p:nvSpPr>
          <p:spPr bwMode="auto">
            <a:xfrm>
              <a:off x="2725" y="1477"/>
              <a:ext cx="168" cy="100"/>
            </a:xfrm>
            <a:custGeom>
              <a:avLst/>
              <a:gdLst>
                <a:gd name="T0" fmla="*/ 8 w 86"/>
                <a:gd name="T1" fmla="*/ 6 h 109"/>
                <a:gd name="T2" fmla="*/ 53 w 86"/>
                <a:gd name="T3" fmla="*/ 6 h 109"/>
                <a:gd name="T4" fmla="*/ 125 w 86"/>
                <a:gd name="T5" fmla="*/ 6 h 109"/>
                <a:gd name="T6" fmla="*/ 188 w 86"/>
                <a:gd name="T7" fmla="*/ 6 h 109"/>
                <a:gd name="T8" fmla="*/ 240 w 86"/>
                <a:gd name="T9" fmla="*/ 6 h 109"/>
                <a:gd name="T10" fmla="*/ 244 w 86"/>
                <a:gd name="T11" fmla="*/ 6 h 109"/>
                <a:gd name="T12" fmla="*/ 244 w 86"/>
                <a:gd name="T13" fmla="*/ 10 h 109"/>
                <a:gd name="T14" fmla="*/ 252 w 86"/>
                <a:gd name="T15" fmla="*/ 16 h 109"/>
                <a:gd name="T16" fmla="*/ 283 w 86"/>
                <a:gd name="T17" fmla="*/ 23 h 109"/>
                <a:gd name="T18" fmla="*/ 305 w 86"/>
                <a:gd name="T19" fmla="*/ 29 h 109"/>
                <a:gd name="T20" fmla="*/ 352 w 86"/>
                <a:gd name="T21" fmla="*/ 34 h 109"/>
                <a:gd name="T22" fmla="*/ 381 w 86"/>
                <a:gd name="T23" fmla="*/ 40 h 109"/>
                <a:gd name="T24" fmla="*/ 408 w 86"/>
                <a:gd name="T25" fmla="*/ 49 h 109"/>
                <a:gd name="T26" fmla="*/ 432 w 86"/>
                <a:gd name="T27" fmla="*/ 58 h 109"/>
                <a:gd name="T28" fmla="*/ 461 w 86"/>
                <a:gd name="T29" fmla="*/ 67 h 109"/>
                <a:gd name="T30" fmla="*/ 469 w 86"/>
                <a:gd name="T31" fmla="*/ 75 h 109"/>
                <a:gd name="T32" fmla="*/ 469 w 86"/>
                <a:gd name="T33" fmla="*/ 78 h 109"/>
                <a:gd name="T34" fmla="*/ 477 w 86"/>
                <a:gd name="T35" fmla="*/ 79 h 109"/>
                <a:gd name="T36" fmla="*/ 492 w 86"/>
                <a:gd name="T37" fmla="*/ 79 h 109"/>
                <a:gd name="T38" fmla="*/ 500 w 86"/>
                <a:gd name="T39" fmla="*/ 82 h 109"/>
                <a:gd name="T40" fmla="*/ 524 w 86"/>
                <a:gd name="T41" fmla="*/ 83 h 109"/>
                <a:gd name="T42" fmla="*/ 531 w 86"/>
                <a:gd name="T43" fmla="*/ 83 h 109"/>
                <a:gd name="T44" fmla="*/ 553 w 86"/>
                <a:gd name="T45" fmla="*/ 83 h 109"/>
                <a:gd name="T46" fmla="*/ 580 w 86"/>
                <a:gd name="T47" fmla="*/ 83 h 109"/>
                <a:gd name="T48" fmla="*/ 604 w 86"/>
                <a:gd name="T49" fmla="*/ 83 h 109"/>
                <a:gd name="T50" fmla="*/ 617 w 86"/>
                <a:gd name="T51" fmla="*/ 83 h 109"/>
                <a:gd name="T52" fmla="*/ 633 w 86"/>
                <a:gd name="T53" fmla="*/ 82 h 109"/>
                <a:gd name="T54" fmla="*/ 604 w 86"/>
                <a:gd name="T55" fmla="*/ 75 h 109"/>
                <a:gd name="T56" fmla="*/ 545 w 86"/>
                <a:gd name="T57" fmla="*/ 58 h 109"/>
                <a:gd name="T58" fmla="*/ 469 w 86"/>
                <a:gd name="T59" fmla="*/ 37 h 109"/>
                <a:gd name="T60" fmla="*/ 397 w 86"/>
                <a:gd name="T61" fmla="*/ 17 h 109"/>
                <a:gd name="T62" fmla="*/ 352 w 86"/>
                <a:gd name="T63" fmla="*/ 6 h 109"/>
                <a:gd name="T64" fmla="*/ 328 w 86"/>
                <a:gd name="T65" fmla="*/ 3 h 109"/>
                <a:gd name="T66" fmla="*/ 252 w 86"/>
                <a:gd name="T67" fmla="*/ 1 h 109"/>
                <a:gd name="T68" fmla="*/ 172 w 86"/>
                <a:gd name="T69" fmla="*/ 0 h 109"/>
                <a:gd name="T70" fmla="*/ 80 w 86"/>
                <a:gd name="T71" fmla="*/ 1 h 109"/>
                <a:gd name="T72" fmla="*/ 23 w 86"/>
                <a:gd name="T73" fmla="*/ 1 h 109"/>
                <a:gd name="T74" fmla="*/ 0 w 86"/>
                <a:gd name="T75" fmla="*/ 2 h 109"/>
                <a:gd name="T76" fmla="*/ 0 w 86"/>
                <a:gd name="T77" fmla="*/ 2 h 109"/>
                <a:gd name="T78" fmla="*/ 0 w 86"/>
                <a:gd name="T79" fmla="*/ 4 h 109"/>
                <a:gd name="T80" fmla="*/ 0 w 86"/>
                <a:gd name="T81" fmla="*/ 6 h 109"/>
                <a:gd name="T82" fmla="*/ 0 w 86"/>
                <a:gd name="T83" fmla="*/ 6 h 109"/>
                <a:gd name="T84" fmla="*/ 0 w 86"/>
                <a:gd name="T85" fmla="*/ 6 h 10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6"/>
                <a:gd name="T130" fmla="*/ 0 h 109"/>
                <a:gd name="T131" fmla="*/ 86 w 86"/>
                <a:gd name="T132" fmla="*/ 109 h 10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6" h="109">
                  <a:moveTo>
                    <a:pt x="0" y="6"/>
                  </a:moveTo>
                  <a:lnTo>
                    <a:pt x="0" y="8"/>
                  </a:lnTo>
                  <a:lnTo>
                    <a:pt x="1" y="8"/>
                  </a:lnTo>
                  <a:lnTo>
                    <a:pt x="3" y="8"/>
                  </a:lnTo>
                  <a:lnTo>
                    <a:pt x="5" y="8"/>
                  </a:lnTo>
                  <a:lnTo>
                    <a:pt x="7" y="8"/>
                  </a:lnTo>
                  <a:lnTo>
                    <a:pt x="11" y="8"/>
                  </a:lnTo>
                  <a:lnTo>
                    <a:pt x="14" y="8"/>
                  </a:lnTo>
                  <a:lnTo>
                    <a:pt x="17" y="8"/>
                  </a:lnTo>
                  <a:lnTo>
                    <a:pt x="19" y="8"/>
                  </a:lnTo>
                  <a:lnTo>
                    <a:pt x="22" y="8"/>
                  </a:lnTo>
                  <a:lnTo>
                    <a:pt x="25" y="8"/>
                  </a:lnTo>
                  <a:lnTo>
                    <a:pt x="28" y="8"/>
                  </a:lnTo>
                  <a:lnTo>
                    <a:pt x="30" y="8"/>
                  </a:lnTo>
                  <a:lnTo>
                    <a:pt x="32" y="8"/>
                  </a:lnTo>
                  <a:lnTo>
                    <a:pt x="33" y="8"/>
                  </a:lnTo>
                  <a:lnTo>
                    <a:pt x="34" y="8"/>
                  </a:lnTo>
                  <a:lnTo>
                    <a:pt x="33" y="9"/>
                  </a:lnTo>
                  <a:lnTo>
                    <a:pt x="33" y="10"/>
                  </a:lnTo>
                  <a:lnTo>
                    <a:pt x="33" y="12"/>
                  </a:lnTo>
                  <a:lnTo>
                    <a:pt x="33" y="13"/>
                  </a:lnTo>
                  <a:lnTo>
                    <a:pt x="33" y="16"/>
                  </a:lnTo>
                  <a:lnTo>
                    <a:pt x="34" y="18"/>
                  </a:lnTo>
                  <a:lnTo>
                    <a:pt x="34" y="21"/>
                  </a:lnTo>
                  <a:lnTo>
                    <a:pt x="36" y="22"/>
                  </a:lnTo>
                  <a:lnTo>
                    <a:pt x="36" y="26"/>
                  </a:lnTo>
                  <a:lnTo>
                    <a:pt x="38" y="29"/>
                  </a:lnTo>
                  <a:lnTo>
                    <a:pt x="38" y="33"/>
                  </a:lnTo>
                  <a:lnTo>
                    <a:pt x="40" y="35"/>
                  </a:lnTo>
                  <a:lnTo>
                    <a:pt x="41" y="38"/>
                  </a:lnTo>
                  <a:lnTo>
                    <a:pt x="43" y="40"/>
                  </a:lnTo>
                  <a:lnTo>
                    <a:pt x="45" y="42"/>
                  </a:lnTo>
                  <a:lnTo>
                    <a:pt x="47" y="44"/>
                  </a:lnTo>
                  <a:lnTo>
                    <a:pt x="47" y="47"/>
                  </a:lnTo>
                  <a:lnTo>
                    <a:pt x="49" y="49"/>
                  </a:lnTo>
                  <a:lnTo>
                    <a:pt x="51" y="52"/>
                  </a:lnTo>
                  <a:lnTo>
                    <a:pt x="53" y="55"/>
                  </a:lnTo>
                  <a:lnTo>
                    <a:pt x="53" y="59"/>
                  </a:lnTo>
                  <a:lnTo>
                    <a:pt x="55" y="63"/>
                  </a:lnTo>
                  <a:lnTo>
                    <a:pt x="57" y="67"/>
                  </a:lnTo>
                  <a:lnTo>
                    <a:pt x="58" y="70"/>
                  </a:lnTo>
                  <a:lnTo>
                    <a:pt x="58" y="75"/>
                  </a:lnTo>
                  <a:lnTo>
                    <a:pt x="60" y="79"/>
                  </a:lnTo>
                  <a:lnTo>
                    <a:pt x="60" y="83"/>
                  </a:lnTo>
                  <a:lnTo>
                    <a:pt x="62" y="87"/>
                  </a:lnTo>
                  <a:lnTo>
                    <a:pt x="62" y="90"/>
                  </a:lnTo>
                  <a:lnTo>
                    <a:pt x="63" y="94"/>
                  </a:lnTo>
                  <a:lnTo>
                    <a:pt x="63" y="97"/>
                  </a:lnTo>
                  <a:lnTo>
                    <a:pt x="63" y="100"/>
                  </a:lnTo>
                  <a:lnTo>
                    <a:pt x="63" y="101"/>
                  </a:lnTo>
                  <a:lnTo>
                    <a:pt x="63" y="102"/>
                  </a:lnTo>
                  <a:lnTo>
                    <a:pt x="64" y="102"/>
                  </a:lnTo>
                  <a:lnTo>
                    <a:pt x="64" y="103"/>
                  </a:lnTo>
                  <a:lnTo>
                    <a:pt x="65" y="103"/>
                  </a:lnTo>
                  <a:lnTo>
                    <a:pt x="66" y="103"/>
                  </a:lnTo>
                  <a:lnTo>
                    <a:pt x="66" y="105"/>
                  </a:lnTo>
                  <a:lnTo>
                    <a:pt x="67" y="105"/>
                  </a:lnTo>
                  <a:lnTo>
                    <a:pt x="67" y="106"/>
                  </a:lnTo>
                  <a:lnTo>
                    <a:pt x="69" y="106"/>
                  </a:lnTo>
                  <a:lnTo>
                    <a:pt x="69" y="107"/>
                  </a:lnTo>
                  <a:lnTo>
                    <a:pt x="70" y="107"/>
                  </a:lnTo>
                  <a:lnTo>
                    <a:pt x="71" y="107"/>
                  </a:lnTo>
                  <a:lnTo>
                    <a:pt x="71" y="108"/>
                  </a:lnTo>
                  <a:lnTo>
                    <a:pt x="73" y="108"/>
                  </a:lnTo>
                  <a:lnTo>
                    <a:pt x="74" y="108"/>
                  </a:lnTo>
                  <a:lnTo>
                    <a:pt x="76" y="108"/>
                  </a:lnTo>
                  <a:lnTo>
                    <a:pt x="78" y="108"/>
                  </a:lnTo>
                  <a:lnTo>
                    <a:pt x="79" y="107"/>
                  </a:lnTo>
                  <a:lnTo>
                    <a:pt x="81" y="107"/>
                  </a:lnTo>
                  <a:lnTo>
                    <a:pt x="83" y="107"/>
                  </a:lnTo>
                  <a:lnTo>
                    <a:pt x="84" y="107"/>
                  </a:lnTo>
                  <a:lnTo>
                    <a:pt x="85" y="106"/>
                  </a:lnTo>
                  <a:lnTo>
                    <a:pt x="84" y="105"/>
                  </a:lnTo>
                  <a:lnTo>
                    <a:pt x="84" y="102"/>
                  </a:lnTo>
                  <a:lnTo>
                    <a:pt x="81" y="97"/>
                  </a:lnTo>
                  <a:lnTo>
                    <a:pt x="79" y="91"/>
                  </a:lnTo>
                  <a:lnTo>
                    <a:pt x="76" y="84"/>
                  </a:lnTo>
                  <a:lnTo>
                    <a:pt x="73" y="75"/>
                  </a:lnTo>
                  <a:lnTo>
                    <a:pt x="69" y="67"/>
                  </a:lnTo>
                  <a:lnTo>
                    <a:pt x="67" y="56"/>
                  </a:lnTo>
                  <a:lnTo>
                    <a:pt x="63" y="48"/>
                  </a:lnTo>
                  <a:lnTo>
                    <a:pt x="60" y="39"/>
                  </a:lnTo>
                  <a:lnTo>
                    <a:pt x="56" y="30"/>
                  </a:lnTo>
                  <a:lnTo>
                    <a:pt x="53" y="22"/>
                  </a:lnTo>
                  <a:lnTo>
                    <a:pt x="50" y="16"/>
                  </a:lnTo>
                  <a:lnTo>
                    <a:pt x="49" y="10"/>
                  </a:lnTo>
                  <a:lnTo>
                    <a:pt x="47" y="6"/>
                  </a:lnTo>
                  <a:lnTo>
                    <a:pt x="47" y="4"/>
                  </a:lnTo>
                  <a:lnTo>
                    <a:pt x="46" y="4"/>
                  </a:lnTo>
                  <a:lnTo>
                    <a:pt x="44" y="3"/>
                  </a:lnTo>
                  <a:lnTo>
                    <a:pt x="40" y="3"/>
                  </a:lnTo>
                  <a:lnTo>
                    <a:pt x="38" y="1"/>
                  </a:lnTo>
                  <a:lnTo>
                    <a:pt x="34" y="1"/>
                  </a:lnTo>
                  <a:lnTo>
                    <a:pt x="30" y="1"/>
                  </a:lnTo>
                  <a:lnTo>
                    <a:pt x="27" y="1"/>
                  </a:lnTo>
                  <a:lnTo>
                    <a:pt x="23" y="0"/>
                  </a:lnTo>
                  <a:lnTo>
                    <a:pt x="18" y="1"/>
                  </a:lnTo>
                  <a:lnTo>
                    <a:pt x="15" y="1"/>
                  </a:lnTo>
                  <a:lnTo>
                    <a:pt x="11" y="1"/>
                  </a:lnTo>
                  <a:lnTo>
                    <a:pt x="8" y="1"/>
                  </a:lnTo>
                  <a:lnTo>
                    <a:pt x="5" y="1"/>
                  </a:lnTo>
                  <a:lnTo>
                    <a:pt x="3" y="1"/>
                  </a:lnTo>
                  <a:lnTo>
                    <a:pt x="2" y="1"/>
                  </a:lnTo>
                  <a:lnTo>
                    <a:pt x="0" y="2"/>
                  </a:lnTo>
                  <a:lnTo>
                    <a:pt x="0" y="4"/>
                  </a:lnTo>
                  <a:lnTo>
                    <a:pt x="0" y="6"/>
                  </a:lnTo>
                </a:path>
              </a:pathLst>
            </a:custGeom>
            <a:solidFill>
              <a:srgbClr val="F8F8F8"/>
            </a:solidFill>
            <a:ln w="9525">
              <a:solidFill>
                <a:srgbClr val="DDDDDD"/>
              </a:solidFill>
              <a:round/>
              <a:headEnd/>
              <a:tailEnd/>
            </a:ln>
          </p:spPr>
          <p:txBody>
            <a:bodyPr/>
            <a:lstStyle/>
            <a:p>
              <a:endParaRPr lang="it-IT"/>
            </a:p>
          </p:txBody>
        </p:sp>
        <p:sp>
          <p:nvSpPr>
            <p:cNvPr id="18461" name="Freeform 34"/>
            <p:cNvSpPr>
              <a:spLocks/>
            </p:cNvSpPr>
            <p:nvPr/>
          </p:nvSpPr>
          <p:spPr bwMode="auto">
            <a:xfrm>
              <a:off x="3371" y="1478"/>
              <a:ext cx="170" cy="99"/>
            </a:xfrm>
            <a:custGeom>
              <a:avLst/>
              <a:gdLst>
                <a:gd name="T0" fmla="*/ 625 w 87"/>
                <a:gd name="T1" fmla="*/ 6 h 108"/>
                <a:gd name="T2" fmla="*/ 573 w 87"/>
                <a:gd name="T3" fmla="*/ 6 h 108"/>
                <a:gd name="T4" fmla="*/ 516 w 87"/>
                <a:gd name="T5" fmla="*/ 6 h 108"/>
                <a:gd name="T6" fmla="*/ 440 w 87"/>
                <a:gd name="T7" fmla="*/ 6 h 108"/>
                <a:gd name="T8" fmla="*/ 397 w 87"/>
                <a:gd name="T9" fmla="*/ 6 h 108"/>
                <a:gd name="T10" fmla="*/ 381 w 87"/>
                <a:gd name="T11" fmla="*/ 6 h 108"/>
                <a:gd name="T12" fmla="*/ 381 w 87"/>
                <a:gd name="T13" fmla="*/ 9 h 108"/>
                <a:gd name="T14" fmla="*/ 367 w 87"/>
                <a:gd name="T15" fmla="*/ 16 h 108"/>
                <a:gd name="T16" fmla="*/ 344 w 87"/>
                <a:gd name="T17" fmla="*/ 23 h 108"/>
                <a:gd name="T18" fmla="*/ 320 w 87"/>
                <a:gd name="T19" fmla="*/ 29 h 108"/>
                <a:gd name="T20" fmla="*/ 291 w 87"/>
                <a:gd name="T21" fmla="*/ 34 h 108"/>
                <a:gd name="T22" fmla="*/ 252 w 87"/>
                <a:gd name="T23" fmla="*/ 41 h 108"/>
                <a:gd name="T24" fmla="*/ 209 w 87"/>
                <a:gd name="T25" fmla="*/ 49 h 108"/>
                <a:gd name="T26" fmla="*/ 180 w 87"/>
                <a:gd name="T27" fmla="*/ 58 h 108"/>
                <a:gd name="T28" fmla="*/ 164 w 87"/>
                <a:gd name="T29" fmla="*/ 67 h 108"/>
                <a:gd name="T30" fmla="*/ 164 w 87"/>
                <a:gd name="T31" fmla="*/ 76 h 108"/>
                <a:gd name="T32" fmla="*/ 164 w 87"/>
                <a:gd name="T33" fmla="*/ 78 h 108"/>
                <a:gd name="T34" fmla="*/ 141 w 87"/>
                <a:gd name="T35" fmla="*/ 80 h 108"/>
                <a:gd name="T36" fmla="*/ 141 w 87"/>
                <a:gd name="T37" fmla="*/ 80 h 108"/>
                <a:gd name="T38" fmla="*/ 119 w 87"/>
                <a:gd name="T39" fmla="*/ 82 h 108"/>
                <a:gd name="T40" fmla="*/ 104 w 87"/>
                <a:gd name="T41" fmla="*/ 83 h 108"/>
                <a:gd name="T42" fmla="*/ 96 w 87"/>
                <a:gd name="T43" fmla="*/ 83 h 108"/>
                <a:gd name="T44" fmla="*/ 76 w 87"/>
                <a:gd name="T45" fmla="*/ 83 h 108"/>
                <a:gd name="T46" fmla="*/ 45 w 87"/>
                <a:gd name="T47" fmla="*/ 83 h 108"/>
                <a:gd name="T48" fmla="*/ 31 w 87"/>
                <a:gd name="T49" fmla="*/ 83 h 108"/>
                <a:gd name="T50" fmla="*/ 8 w 87"/>
                <a:gd name="T51" fmla="*/ 83 h 108"/>
                <a:gd name="T52" fmla="*/ 8 w 87"/>
                <a:gd name="T53" fmla="*/ 82 h 108"/>
                <a:gd name="T54" fmla="*/ 23 w 87"/>
                <a:gd name="T55" fmla="*/ 76 h 108"/>
                <a:gd name="T56" fmla="*/ 80 w 87"/>
                <a:gd name="T57" fmla="*/ 58 h 108"/>
                <a:gd name="T58" fmla="*/ 164 w 87"/>
                <a:gd name="T59" fmla="*/ 36 h 108"/>
                <a:gd name="T60" fmla="*/ 240 w 87"/>
                <a:gd name="T61" fmla="*/ 16 h 108"/>
                <a:gd name="T62" fmla="*/ 276 w 87"/>
                <a:gd name="T63" fmla="*/ 6 h 108"/>
                <a:gd name="T64" fmla="*/ 297 w 87"/>
                <a:gd name="T65" fmla="*/ 3 h 108"/>
                <a:gd name="T66" fmla="*/ 373 w 87"/>
                <a:gd name="T67" fmla="*/ 1 h 108"/>
                <a:gd name="T68" fmla="*/ 461 w 87"/>
                <a:gd name="T69" fmla="*/ 0 h 108"/>
                <a:gd name="T70" fmla="*/ 545 w 87"/>
                <a:gd name="T71" fmla="*/ 0 h 108"/>
                <a:gd name="T72" fmla="*/ 612 w 87"/>
                <a:gd name="T73" fmla="*/ 0 h 108"/>
                <a:gd name="T74" fmla="*/ 625 w 87"/>
                <a:gd name="T75" fmla="*/ 1 h 108"/>
                <a:gd name="T76" fmla="*/ 625 w 87"/>
                <a:gd name="T77" fmla="*/ 2 h 108"/>
                <a:gd name="T78" fmla="*/ 625 w 87"/>
                <a:gd name="T79" fmla="*/ 4 h 108"/>
                <a:gd name="T80" fmla="*/ 633 w 87"/>
                <a:gd name="T81" fmla="*/ 5 h 108"/>
                <a:gd name="T82" fmla="*/ 633 w 87"/>
                <a:gd name="T83" fmla="*/ 6 h 108"/>
                <a:gd name="T84" fmla="*/ 641 w 87"/>
                <a:gd name="T85" fmla="*/ 6 h 1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
                <a:gd name="T130" fmla="*/ 0 h 108"/>
                <a:gd name="T131" fmla="*/ 87 w 87"/>
                <a:gd name="T132" fmla="*/ 108 h 1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 h="108">
                  <a:moveTo>
                    <a:pt x="86" y="6"/>
                  </a:moveTo>
                  <a:lnTo>
                    <a:pt x="85" y="7"/>
                  </a:lnTo>
                  <a:lnTo>
                    <a:pt x="84" y="7"/>
                  </a:lnTo>
                  <a:lnTo>
                    <a:pt x="82" y="7"/>
                  </a:lnTo>
                  <a:lnTo>
                    <a:pt x="80" y="7"/>
                  </a:lnTo>
                  <a:lnTo>
                    <a:pt x="77" y="7"/>
                  </a:lnTo>
                  <a:lnTo>
                    <a:pt x="74" y="7"/>
                  </a:lnTo>
                  <a:lnTo>
                    <a:pt x="71" y="7"/>
                  </a:lnTo>
                  <a:lnTo>
                    <a:pt x="69" y="7"/>
                  </a:lnTo>
                  <a:lnTo>
                    <a:pt x="66" y="7"/>
                  </a:lnTo>
                  <a:lnTo>
                    <a:pt x="62" y="7"/>
                  </a:lnTo>
                  <a:lnTo>
                    <a:pt x="59" y="7"/>
                  </a:lnTo>
                  <a:lnTo>
                    <a:pt x="57" y="7"/>
                  </a:lnTo>
                  <a:lnTo>
                    <a:pt x="55" y="7"/>
                  </a:lnTo>
                  <a:lnTo>
                    <a:pt x="53" y="7"/>
                  </a:lnTo>
                  <a:lnTo>
                    <a:pt x="51" y="8"/>
                  </a:lnTo>
                  <a:lnTo>
                    <a:pt x="51" y="9"/>
                  </a:lnTo>
                  <a:lnTo>
                    <a:pt x="51" y="11"/>
                  </a:lnTo>
                  <a:lnTo>
                    <a:pt x="51" y="12"/>
                  </a:lnTo>
                  <a:lnTo>
                    <a:pt x="50" y="15"/>
                  </a:lnTo>
                  <a:lnTo>
                    <a:pt x="50" y="17"/>
                  </a:lnTo>
                  <a:lnTo>
                    <a:pt x="49" y="20"/>
                  </a:lnTo>
                  <a:lnTo>
                    <a:pt x="49" y="22"/>
                  </a:lnTo>
                  <a:lnTo>
                    <a:pt x="47" y="26"/>
                  </a:lnTo>
                  <a:lnTo>
                    <a:pt x="46" y="29"/>
                  </a:lnTo>
                  <a:lnTo>
                    <a:pt x="45" y="33"/>
                  </a:lnTo>
                  <a:lnTo>
                    <a:pt x="45" y="35"/>
                  </a:lnTo>
                  <a:lnTo>
                    <a:pt x="43" y="38"/>
                  </a:lnTo>
                  <a:lnTo>
                    <a:pt x="41" y="40"/>
                  </a:lnTo>
                  <a:lnTo>
                    <a:pt x="39" y="42"/>
                  </a:lnTo>
                  <a:lnTo>
                    <a:pt x="39" y="44"/>
                  </a:lnTo>
                  <a:lnTo>
                    <a:pt x="37" y="47"/>
                  </a:lnTo>
                  <a:lnTo>
                    <a:pt x="35" y="50"/>
                  </a:lnTo>
                  <a:lnTo>
                    <a:pt x="34" y="53"/>
                  </a:lnTo>
                  <a:lnTo>
                    <a:pt x="32" y="55"/>
                  </a:lnTo>
                  <a:lnTo>
                    <a:pt x="30" y="59"/>
                  </a:lnTo>
                  <a:lnTo>
                    <a:pt x="28" y="63"/>
                  </a:lnTo>
                  <a:lnTo>
                    <a:pt x="26" y="67"/>
                  </a:lnTo>
                  <a:lnTo>
                    <a:pt x="26" y="70"/>
                  </a:lnTo>
                  <a:lnTo>
                    <a:pt x="24" y="75"/>
                  </a:lnTo>
                  <a:lnTo>
                    <a:pt x="23" y="79"/>
                  </a:lnTo>
                  <a:lnTo>
                    <a:pt x="22" y="83"/>
                  </a:lnTo>
                  <a:lnTo>
                    <a:pt x="22" y="87"/>
                  </a:lnTo>
                  <a:lnTo>
                    <a:pt x="22" y="90"/>
                  </a:lnTo>
                  <a:lnTo>
                    <a:pt x="22" y="94"/>
                  </a:lnTo>
                  <a:lnTo>
                    <a:pt x="22" y="98"/>
                  </a:lnTo>
                  <a:lnTo>
                    <a:pt x="23" y="100"/>
                  </a:lnTo>
                  <a:lnTo>
                    <a:pt x="22" y="101"/>
                  </a:lnTo>
                  <a:lnTo>
                    <a:pt x="21" y="102"/>
                  </a:lnTo>
                  <a:lnTo>
                    <a:pt x="19" y="104"/>
                  </a:lnTo>
                  <a:lnTo>
                    <a:pt x="17" y="105"/>
                  </a:lnTo>
                  <a:lnTo>
                    <a:pt x="16" y="106"/>
                  </a:lnTo>
                  <a:lnTo>
                    <a:pt x="14" y="107"/>
                  </a:lnTo>
                  <a:lnTo>
                    <a:pt x="13" y="107"/>
                  </a:lnTo>
                  <a:lnTo>
                    <a:pt x="12" y="107"/>
                  </a:lnTo>
                  <a:lnTo>
                    <a:pt x="10" y="107"/>
                  </a:lnTo>
                  <a:lnTo>
                    <a:pt x="8" y="107"/>
                  </a:lnTo>
                  <a:lnTo>
                    <a:pt x="6" y="107"/>
                  </a:lnTo>
                  <a:lnTo>
                    <a:pt x="4" y="107"/>
                  </a:lnTo>
                  <a:lnTo>
                    <a:pt x="2" y="107"/>
                  </a:lnTo>
                  <a:lnTo>
                    <a:pt x="1" y="107"/>
                  </a:lnTo>
                  <a:lnTo>
                    <a:pt x="1" y="106"/>
                  </a:lnTo>
                  <a:lnTo>
                    <a:pt x="0" y="105"/>
                  </a:lnTo>
                  <a:lnTo>
                    <a:pt x="1" y="102"/>
                  </a:lnTo>
                  <a:lnTo>
                    <a:pt x="3" y="98"/>
                  </a:lnTo>
                  <a:lnTo>
                    <a:pt x="5" y="90"/>
                  </a:lnTo>
                  <a:lnTo>
                    <a:pt x="8" y="83"/>
                  </a:lnTo>
                  <a:lnTo>
                    <a:pt x="11" y="75"/>
                  </a:lnTo>
                  <a:lnTo>
                    <a:pt x="15" y="66"/>
                  </a:lnTo>
                  <a:lnTo>
                    <a:pt x="19" y="56"/>
                  </a:lnTo>
                  <a:lnTo>
                    <a:pt x="22" y="47"/>
                  </a:lnTo>
                  <a:lnTo>
                    <a:pt x="25" y="38"/>
                  </a:lnTo>
                  <a:lnTo>
                    <a:pt x="28" y="30"/>
                  </a:lnTo>
                  <a:lnTo>
                    <a:pt x="32" y="21"/>
                  </a:lnTo>
                  <a:lnTo>
                    <a:pt x="34" y="16"/>
                  </a:lnTo>
                  <a:lnTo>
                    <a:pt x="36" y="10"/>
                  </a:lnTo>
                  <a:lnTo>
                    <a:pt x="37" y="7"/>
                  </a:lnTo>
                  <a:lnTo>
                    <a:pt x="39" y="4"/>
                  </a:lnTo>
                  <a:lnTo>
                    <a:pt x="40" y="3"/>
                  </a:lnTo>
                  <a:lnTo>
                    <a:pt x="43" y="3"/>
                  </a:lnTo>
                  <a:lnTo>
                    <a:pt x="46" y="1"/>
                  </a:lnTo>
                  <a:lnTo>
                    <a:pt x="50" y="1"/>
                  </a:lnTo>
                  <a:lnTo>
                    <a:pt x="54" y="1"/>
                  </a:lnTo>
                  <a:lnTo>
                    <a:pt x="57" y="1"/>
                  </a:lnTo>
                  <a:lnTo>
                    <a:pt x="62" y="0"/>
                  </a:lnTo>
                  <a:lnTo>
                    <a:pt x="66" y="0"/>
                  </a:lnTo>
                  <a:lnTo>
                    <a:pt x="70" y="0"/>
                  </a:lnTo>
                  <a:lnTo>
                    <a:pt x="73" y="0"/>
                  </a:lnTo>
                  <a:lnTo>
                    <a:pt x="77" y="0"/>
                  </a:lnTo>
                  <a:lnTo>
                    <a:pt x="78" y="0"/>
                  </a:lnTo>
                  <a:lnTo>
                    <a:pt x="82" y="0"/>
                  </a:lnTo>
                  <a:lnTo>
                    <a:pt x="83" y="0"/>
                  </a:lnTo>
                  <a:lnTo>
                    <a:pt x="84" y="0"/>
                  </a:lnTo>
                  <a:lnTo>
                    <a:pt x="84" y="1"/>
                  </a:lnTo>
                  <a:lnTo>
                    <a:pt x="84" y="2"/>
                  </a:lnTo>
                  <a:lnTo>
                    <a:pt x="84" y="4"/>
                  </a:lnTo>
                  <a:lnTo>
                    <a:pt x="85" y="4"/>
                  </a:lnTo>
                  <a:lnTo>
                    <a:pt x="85" y="5"/>
                  </a:lnTo>
                  <a:lnTo>
                    <a:pt x="85" y="6"/>
                  </a:lnTo>
                  <a:lnTo>
                    <a:pt x="86" y="6"/>
                  </a:lnTo>
                </a:path>
              </a:pathLst>
            </a:custGeom>
            <a:solidFill>
              <a:srgbClr val="F8F8F8"/>
            </a:solidFill>
            <a:ln w="9525">
              <a:solidFill>
                <a:srgbClr val="DDDDDD"/>
              </a:solidFill>
              <a:round/>
              <a:headEnd/>
              <a:tailEnd/>
            </a:ln>
          </p:spPr>
          <p:txBody>
            <a:bodyPr/>
            <a:lstStyle/>
            <a:p>
              <a:endParaRPr lang="it-IT"/>
            </a:p>
          </p:txBody>
        </p:sp>
        <p:sp>
          <p:nvSpPr>
            <p:cNvPr id="18462" name="Freeform 35"/>
            <p:cNvSpPr>
              <a:spLocks/>
            </p:cNvSpPr>
            <p:nvPr/>
          </p:nvSpPr>
          <p:spPr bwMode="auto">
            <a:xfrm>
              <a:off x="2974" y="1454"/>
              <a:ext cx="68" cy="100"/>
            </a:xfrm>
            <a:custGeom>
              <a:avLst/>
              <a:gdLst>
                <a:gd name="T0" fmla="*/ 241 w 35"/>
                <a:gd name="T1" fmla="*/ 3 h 107"/>
                <a:gd name="T2" fmla="*/ 227 w 35"/>
                <a:gd name="T3" fmla="*/ 5 h 107"/>
                <a:gd name="T4" fmla="*/ 220 w 35"/>
                <a:gd name="T5" fmla="*/ 7 h 107"/>
                <a:gd name="T6" fmla="*/ 196 w 35"/>
                <a:gd name="T7" fmla="*/ 12 h 107"/>
                <a:gd name="T8" fmla="*/ 192 w 35"/>
                <a:gd name="T9" fmla="*/ 18 h 107"/>
                <a:gd name="T10" fmla="*/ 192 w 35"/>
                <a:gd name="T11" fmla="*/ 22 h 107"/>
                <a:gd name="T12" fmla="*/ 196 w 35"/>
                <a:gd name="T13" fmla="*/ 29 h 107"/>
                <a:gd name="T14" fmla="*/ 227 w 35"/>
                <a:gd name="T15" fmla="*/ 34 h 107"/>
                <a:gd name="T16" fmla="*/ 241 w 35"/>
                <a:gd name="T17" fmla="*/ 37 h 107"/>
                <a:gd name="T18" fmla="*/ 227 w 35"/>
                <a:gd name="T19" fmla="*/ 39 h 107"/>
                <a:gd name="T20" fmla="*/ 192 w 35"/>
                <a:gd name="T21" fmla="*/ 40 h 107"/>
                <a:gd name="T22" fmla="*/ 155 w 35"/>
                <a:gd name="T23" fmla="*/ 44 h 107"/>
                <a:gd name="T24" fmla="*/ 109 w 35"/>
                <a:gd name="T25" fmla="*/ 45 h 107"/>
                <a:gd name="T26" fmla="*/ 72 w 35"/>
                <a:gd name="T27" fmla="*/ 48 h 107"/>
                <a:gd name="T28" fmla="*/ 45 w 35"/>
                <a:gd name="T29" fmla="*/ 50 h 107"/>
                <a:gd name="T30" fmla="*/ 31 w 35"/>
                <a:gd name="T31" fmla="*/ 52 h 107"/>
                <a:gd name="T32" fmla="*/ 23 w 35"/>
                <a:gd name="T33" fmla="*/ 53 h 107"/>
                <a:gd name="T34" fmla="*/ 23 w 35"/>
                <a:gd name="T35" fmla="*/ 56 h 107"/>
                <a:gd name="T36" fmla="*/ 23 w 35"/>
                <a:gd name="T37" fmla="*/ 62 h 107"/>
                <a:gd name="T38" fmla="*/ 23 w 35"/>
                <a:gd name="T39" fmla="*/ 68 h 107"/>
                <a:gd name="T40" fmla="*/ 37 w 35"/>
                <a:gd name="T41" fmla="*/ 75 h 107"/>
                <a:gd name="T42" fmla="*/ 37 w 35"/>
                <a:gd name="T43" fmla="*/ 81 h 107"/>
                <a:gd name="T44" fmla="*/ 45 w 35"/>
                <a:gd name="T45" fmla="*/ 85 h 107"/>
                <a:gd name="T46" fmla="*/ 45 w 35"/>
                <a:gd name="T47" fmla="*/ 87 h 107"/>
                <a:gd name="T48" fmla="*/ 37 w 35"/>
                <a:gd name="T49" fmla="*/ 84 h 107"/>
                <a:gd name="T50" fmla="*/ 23 w 35"/>
                <a:gd name="T51" fmla="*/ 80 h 107"/>
                <a:gd name="T52" fmla="*/ 8 w 35"/>
                <a:gd name="T53" fmla="*/ 75 h 107"/>
                <a:gd name="T54" fmla="*/ 8 w 35"/>
                <a:gd name="T55" fmla="*/ 69 h 107"/>
                <a:gd name="T56" fmla="*/ 0 w 35"/>
                <a:gd name="T57" fmla="*/ 64 h 107"/>
                <a:gd name="T58" fmla="*/ 0 w 35"/>
                <a:gd name="T59" fmla="*/ 59 h 107"/>
                <a:gd name="T60" fmla="*/ 0 w 35"/>
                <a:gd name="T61" fmla="*/ 54 h 107"/>
                <a:gd name="T62" fmla="*/ 0 w 35"/>
                <a:gd name="T63" fmla="*/ 50 h 107"/>
                <a:gd name="T64" fmla="*/ 23 w 35"/>
                <a:gd name="T65" fmla="*/ 48 h 107"/>
                <a:gd name="T66" fmla="*/ 60 w 35"/>
                <a:gd name="T67" fmla="*/ 42 h 107"/>
                <a:gd name="T68" fmla="*/ 95 w 35"/>
                <a:gd name="T69" fmla="*/ 34 h 107"/>
                <a:gd name="T70" fmla="*/ 140 w 35"/>
                <a:gd name="T71" fmla="*/ 25 h 107"/>
                <a:gd name="T72" fmla="*/ 185 w 35"/>
                <a:gd name="T73" fmla="*/ 19 h 107"/>
                <a:gd name="T74" fmla="*/ 204 w 35"/>
                <a:gd name="T75" fmla="*/ 10 h 107"/>
                <a:gd name="T76" fmla="*/ 227 w 35"/>
                <a:gd name="T77" fmla="*/ 6 h 107"/>
                <a:gd name="T78" fmla="*/ 241 w 35"/>
                <a:gd name="T79" fmla="*/ 1 h 107"/>
                <a:gd name="T80" fmla="*/ 249 w 35"/>
                <a:gd name="T81" fmla="*/ 1 h 107"/>
                <a:gd name="T82" fmla="*/ 249 w 35"/>
                <a:gd name="T83" fmla="*/ 1 h 107"/>
                <a:gd name="T84" fmla="*/ 249 w 35"/>
                <a:gd name="T85" fmla="*/ 1 h 107"/>
                <a:gd name="T86" fmla="*/ 249 w 35"/>
                <a:gd name="T87" fmla="*/ 1 h 107"/>
                <a:gd name="T88" fmla="*/ 249 w 35"/>
                <a:gd name="T89" fmla="*/ 1 h 107"/>
                <a:gd name="T90" fmla="*/ 249 w 35"/>
                <a:gd name="T91" fmla="*/ 1 h 107"/>
                <a:gd name="T92" fmla="*/ 249 w 35"/>
                <a:gd name="T93" fmla="*/ 1 h 107"/>
                <a:gd name="T94" fmla="*/ 249 w 35"/>
                <a:gd name="T95" fmla="*/ 1 h 107"/>
                <a:gd name="T96" fmla="*/ 249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34" y="1"/>
                  </a:moveTo>
                  <a:lnTo>
                    <a:pt x="33" y="3"/>
                  </a:lnTo>
                  <a:lnTo>
                    <a:pt x="31" y="5"/>
                  </a:lnTo>
                  <a:lnTo>
                    <a:pt x="31" y="6"/>
                  </a:lnTo>
                  <a:lnTo>
                    <a:pt x="30" y="10"/>
                  </a:lnTo>
                  <a:lnTo>
                    <a:pt x="29" y="11"/>
                  </a:lnTo>
                  <a:lnTo>
                    <a:pt x="27" y="15"/>
                  </a:lnTo>
                  <a:lnTo>
                    <a:pt x="27" y="17"/>
                  </a:lnTo>
                  <a:lnTo>
                    <a:pt x="26" y="21"/>
                  </a:lnTo>
                  <a:lnTo>
                    <a:pt x="26" y="24"/>
                  </a:lnTo>
                  <a:lnTo>
                    <a:pt x="26" y="28"/>
                  </a:lnTo>
                  <a:lnTo>
                    <a:pt x="26" y="31"/>
                  </a:lnTo>
                  <a:lnTo>
                    <a:pt x="27" y="35"/>
                  </a:lnTo>
                  <a:lnTo>
                    <a:pt x="28" y="38"/>
                  </a:lnTo>
                  <a:lnTo>
                    <a:pt x="31" y="42"/>
                  </a:lnTo>
                  <a:lnTo>
                    <a:pt x="34" y="45"/>
                  </a:lnTo>
                  <a:lnTo>
                    <a:pt x="33" y="46"/>
                  </a:lnTo>
                  <a:lnTo>
                    <a:pt x="32" y="46"/>
                  </a:lnTo>
                  <a:lnTo>
                    <a:pt x="31" y="48"/>
                  </a:lnTo>
                  <a:lnTo>
                    <a:pt x="29" y="48"/>
                  </a:lnTo>
                  <a:lnTo>
                    <a:pt x="26" y="49"/>
                  </a:lnTo>
                  <a:lnTo>
                    <a:pt x="24" y="51"/>
                  </a:lnTo>
                  <a:lnTo>
                    <a:pt x="21" y="53"/>
                  </a:lnTo>
                  <a:lnTo>
                    <a:pt x="19" y="53"/>
                  </a:lnTo>
                  <a:lnTo>
                    <a:pt x="15" y="55"/>
                  </a:lnTo>
                  <a:lnTo>
                    <a:pt x="13" y="57"/>
                  </a:lnTo>
                  <a:lnTo>
                    <a:pt x="10" y="59"/>
                  </a:lnTo>
                  <a:lnTo>
                    <a:pt x="8" y="60"/>
                  </a:lnTo>
                  <a:lnTo>
                    <a:pt x="6" y="61"/>
                  </a:lnTo>
                  <a:lnTo>
                    <a:pt x="5" y="63"/>
                  </a:lnTo>
                  <a:lnTo>
                    <a:pt x="4" y="64"/>
                  </a:lnTo>
                  <a:lnTo>
                    <a:pt x="3" y="65"/>
                  </a:lnTo>
                  <a:lnTo>
                    <a:pt x="3" y="66"/>
                  </a:lnTo>
                  <a:lnTo>
                    <a:pt x="3" y="69"/>
                  </a:lnTo>
                  <a:lnTo>
                    <a:pt x="3" y="72"/>
                  </a:lnTo>
                  <a:lnTo>
                    <a:pt x="3" y="76"/>
                  </a:lnTo>
                  <a:lnTo>
                    <a:pt x="3" y="79"/>
                  </a:lnTo>
                  <a:lnTo>
                    <a:pt x="3" y="83"/>
                  </a:lnTo>
                  <a:lnTo>
                    <a:pt x="5" y="87"/>
                  </a:lnTo>
                  <a:lnTo>
                    <a:pt x="5" y="92"/>
                  </a:lnTo>
                  <a:lnTo>
                    <a:pt x="5" y="95"/>
                  </a:lnTo>
                  <a:lnTo>
                    <a:pt x="5" y="99"/>
                  </a:lnTo>
                  <a:lnTo>
                    <a:pt x="6" y="101"/>
                  </a:lnTo>
                  <a:lnTo>
                    <a:pt x="6" y="104"/>
                  </a:lnTo>
                  <a:lnTo>
                    <a:pt x="6" y="105"/>
                  </a:lnTo>
                  <a:lnTo>
                    <a:pt x="6" y="106"/>
                  </a:lnTo>
                  <a:lnTo>
                    <a:pt x="6" y="105"/>
                  </a:lnTo>
                  <a:lnTo>
                    <a:pt x="5" y="103"/>
                  </a:lnTo>
                  <a:lnTo>
                    <a:pt x="5" y="100"/>
                  </a:lnTo>
                  <a:lnTo>
                    <a:pt x="3" y="98"/>
                  </a:lnTo>
                  <a:lnTo>
                    <a:pt x="3" y="95"/>
                  </a:lnTo>
                  <a:lnTo>
                    <a:pt x="1" y="92"/>
                  </a:lnTo>
                  <a:lnTo>
                    <a:pt x="1" y="88"/>
                  </a:lnTo>
                  <a:lnTo>
                    <a:pt x="1" y="84"/>
                  </a:lnTo>
                  <a:lnTo>
                    <a:pt x="1" y="80"/>
                  </a:lnTo>
                  <a:lnTo>
                    <a:pt x="0" y="78"/>
                  </a:lnTo>
                  <a:lnTo>
                    <a:pt x="0" y="75"/>
                  </a:lnTo>
                  <a:lnTo>
                    <a:pt x="0" y="72"/>
                  </a:lnTo>
                  <a:lnTo>
                    <a:pt x="0" y="68"/>
                  </a:lnTo>
                  <a:lnTo>
                    <a:pt x="0" y="66"/>
                  </a:lnTo>
                  <a:lnTo>
                    <a:pt x="0" y="64"/>
                  </a:lnTo>
                  <a:lnTo>
                    <a:pt x="0" y="62"/>
                  </a:lnTo>
                  <a:lnTo>
                    <a:pt x="1" y="60"/>
                  </a:lnTo>
                  <a:lnTo>
                    <a:pt x="3" y="59"/>
                  </a:lnTo>
                  <a:lnTo>
                    <a:pt x="6" y="55"/>
                  </a:lnTo>
                  <a:lnTo>
                    <a:pt x="8" y="51"/>
                  </a:lnTo>
                  <a:lnTo>
                    <a:pt x="12" y="46"/>
                  </a:lnTo>
                  <a:lnTo>
                    <a:pt x="13" y="42"/>
                  </a:lnTo>
                  <a:lnTo>
                    <a:pt x="17" y="37"/>
                  </a:lnTo>
                  <a:lnTo>
                    <a:pt x="19" y="31"/>
                  </a:lnTo>
                  <a:lnTo>
                    <a:pt x="23" y="26"/>
                  </a:lnTo>
                  <a:lnTo>
                    <a:pt x="25" y="22"/>
                  </a:lnTo>
                  <a:lnTo>
                    <a:pt x="27" y="17"/>
                  </a:lnTo>
                  <a:lnTo>
                    <a:pt x="28" y="13"/>
                  </a:lnTo>
                  <a:lnTo>
                    <a:pt x="31" y="8"/>
                  </a:lnTo>
                  <a:lnTo>
                    <a:pt x="31" y="6"/>
                  </a:lnTo>
                  <a:lnTo>
                    <a:pt x="33" y="3"/>
                  </a:lnTo>
                  <a:lnTo>
                    <a:pt x="33" y="1"/>
                  </a:lnTo>
                  <a:lnTo>
                    <a:pt x="34" y="0"/>
                  </a:lnTo>
                  <a:lnTo>
                    <a:pt x="34" y="1"/>
                  </a:lnTo>
                </a:path>
              </a:pathLst>
            </a:custGeom>
            <a:solidFill>
              <a:srgbClr val="F8F8F8"/>
            </a:solidFill>
            <a:ln w="9048">
              <a:solidFill>
                <a:srgbClr val="DDDDDD"/>
              </a:solidFill>
              <a:round/>
              <a:headEnd/>
              <a:tailEnd/>
            </a:ln>
          </p:spPr>
          <p:txBody>
            <a:bodyPr/>
            <a:lstStyle/>
            <a:p>
              <a:endParaRPr lang="it-IT"/>
            </a:p>
          </p:txBody>
        </p:sp>
        <p:sp>
          <p:nvSpPr>
            <p:cNvPr id="18463" name="Freeform 36"/>
            <p:cNvSpPr>
              <a:spLocks/>
            </p:cNvSpPr>
            <p:nvPr/>
          </p:nvSpPr>
          <p:spPr bwMode="auto">
            <a:xfrm>
              <a:off x="3223" y="1454"/>
              <a:ext cx="68" cy="100"/>
            </a:xfrm>
            <a:custGeom>
              <a:avLst/>
              <a:gdLst>
                <a:gd name="T0" fmla="*/ 8 w 35"/>
                <a:gd name="T1" fmla="*/ 3 h 107"/>
                <a:gd name="T2" fmla="*/ 8 w 35"/>
                <a:gd name="T3" fmla="*/ 5 h 107"/>
                <a:gd name="T4" fmla="*/ 23 w 35"/>
                <a:gd name="T5" fmla="*/ 7 h 107"/>
                <a:gd name="T6" fmla="*/ 37 w 35"/>
                <a:gd name="T7" fmla="*/ 10 h 107"/>
                <a:gd name="T8" fmla="*/ 45 w 35"/>
                <a:gd name="T9" fmla="*/ 15 h 107"/>
                <a:gd name="T10" fmla="*/ 45 w 35"/>
                <a:gd name="T11" fmla="*/ 20 h 107"/>
                <a:gd name="T12" fmla="*/ 37 w 35"/>
                <a:gd name="T13" fmla="*/ 25 h 107"/>
                <a:gd name="T14" fmla="*/ 16 w 35"/>
                <a:gd name="T15" fmla="*/ 32 h 107"/>
                <a:gd name="T16" fmla="*/ 0 w 35"/>
                <a:gd name="T17" fmla="*/ 34 h 107"/>
                <a:gd name="T18" fmla="*/ 23 w 35"/>
                <a:gd name="T19" fmla="*/ 36 h 107"/>
                <a:gd name="T20" fmla="*/ 45 w 35"/>
                <a:gd name="T21" fmla="*/ 37 h 107"/>
                <a:gd name="T22" fmla="*/ 80 w 35"/>
                <a:gd name="T23" fmla="*/ 41 h 107"/>
                <a:gd name="T24" fmla="*/ 124 w 35"/>
                <a:gd name="T25" fmla="*/ 44 h 107"/>
                <a:gd name="T26" fmla="*/ 163 w 35"/>
                <a:gd name="T27" fmla="*/ 47 h 107"/>
                <a:gd name="T28" fmla="*/ 192 w 35"/>
                <a:gd name="T29" fmla="*/ 50 h 107"/>
                <a:gd name="T30" fmla="*/ 212 w 35"/>
                <a:gd name="T31" fmla="*/ 52 h 107"/>
                <a:gd name="T32" fmla="*/ 220 w 35"/>
                <a:gd name="T33" fmla="*/ 53 h 107"/>
                <a:gd name="T34" fmla="*/ 220 w 35"/>
                <a:gd name="T35" fmla="*/ 56 h 107"/>
                <a:gd name="T36" fmla="*/ 212 w 35"/>
                <a:gd name="T37" fmla="*/ 62 h 107"/>
                <a:gd name="T38" fmla="*/ 212 w 35"/>
                <a:gd name="T39" fmla="*/ 68 h 107"/>
                <a:gd name="T40" fmla="*/ 204 w 35"/>
                <a:gd name="T41" fmla="*/ 75 h 107"/>
                <a:gd name="T42" fmla="*/ 204 w 35"/>
                <a:gd name="T43" fmla="*/ 81 h 107"/>
                <a:gd name="T44" fmla="*/ 204 w 35"/>
                <a:gd name="T45" fmla="*/ 85 h 107"/>
                <a:gd name="T46" fmla="*/ 204 w 35"/>
                <a:gd name="T47" fmla="*/ 87 h 107"/>
                <a:gd name="T48" fmla="*/ 212 w 35"/>
                <a:gd name="T49" fmla="*/ 84 h 107"/>
                <a:gd name="T50" fmla="*/ 212 w 35"/>
                <a:gd name="T51" fmla="*/ 80 h 107"/>
                <a:gd name="T52" fmla="*/ 220 w 35"/>
                <a:gd name="T53" fmla="*/ 75 h 107"/>
                <a:gd name="T54" fmla="*/ 233 w 35"/>
                <a:gd name="T55" fmla="*/ 69 h 107"/>
                <a:gd name="T56" fmla="*/ 249 w 35"/>
                <a:gd name="T57" fmla="*/ 64 h 107"/>
                <a:gd name="T58" fmla="*/ 249 w 35"/>
                <a:gd name="T59" fmla="*/ 59 h 107"/>
                <a:gd name="T60" fmla="*/ 249 w 35"/>
                <a:gd name="T61" fmla="*/ 54 h 107"/>
                <a:gd name="T62" fmla="*/ 249 w 35"/>
                <a:gd name="T63" fmla="*/ 50 h 107"/>
                <a:gd name="T64" fmla="*/ 220 w 35"/>
                <a:gd name="T65" fmla="*/ 48 h 107"/>
                <a:gd name="T66" fmla="*/ 177 w 35"/>
                <a:gd name="T67" fmla="*/ 42 h 107"/>
                <a:gd name="T68" fmla="*/ 140 w 35"/>
                <a:gd name="T69" fmla="*/ 34 h 107"/>
                <a:gd name="T70" fmla="*/ 101 w 35"/>
                <a:gd name="T71" fmla="*/ 25 h 107"/>
                <a:gd name="T72" fmla="*/ 64 w 35"/>
                <a:gd name="T73" fmla="*/ 19 h 107"/>
                <a:gd name="T74" fmla="*/ 37 w 35"/>
                <a:gd name="T75" fmla="*/ 10 h 107"/>
                <a:gd name="T76" fmla="*/ 16 w 35"/>
                <a:gd name="T77" fmla="*/ 6 h 107"/>
                <a:gd name="T78" fmla="*/ 8 w 35"/>
                <a:gd name="T79" fmla="*/ 1 h 107"/>
                <a:gd name="T80" fmla="*/ 8 w 35"/>
                <a:gd name="T81" fmla="*/ 1 h 107"/>
                <a:gd name="T82" fmla="*/ 8 w 35"/>
                <a:gd name="T83" fmla="*/ 1 h 107"/>
                <a:gd name="T84" fmla="*/ 8 w 35"/>
                <a:gd name="T85" fmla="*/ 1 h 107"/>
                <a:gd name="T86" fmla="*/ 8 w 35"/>
                <a:gd name="T87" fmla="*/ 1 h 107"/>
                <a:gd name="T88" fmla="*/ 8 w 35"/>
                <a:gd name="T89" fmla="*/ 1 h 107"/>
                <a:gd name="T90" fmla="*/ 8 w 35"/>
                <a:gd name="T91" fmla="*/ 1 h 107"/>
                <a:gd name="T92" fmla="*/ 8 w 35"/>
                <a:gd name="T93" fmla="*/ 1 h 107"/>
                <a:gd name="T94" fmla="*/ 8 w 35"/>
                <a:gd name="T95" fmla="*/ 1 h 107"/>
                <a:gd name="T96" fmla="*/ 8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1" y="1"/>
                  </a:moveTo>
                  <a:lnTo>
                    <a:pt x="1" y="3"/>
                  </a:lnTo>
                  <a:lnTo>
                    <a:pt x="1" y="5"/>
                  </a:lnTo>
                  <a:lnTo>
                    <a:pt x="3" y="6"/>
                  </a:lnTo>
                  <a:lnTo>
                    <a:pt x="3" y="9"/>
                  </a:lnTo>
                  <a:lnTo>
                    <a:pt x="5" y="10"/>
                  </a:lnTo>
                  <a:lnTo>
                    <a:pt x="5" y="13"/>
                  </a:lnTo>
                  <a:lnTo>
                    <a:pt x="6" y="14"/>
                  </a:lnTo>
                  <a:lnTo>
                    <a:pt x="6" y="18"/>
                  </a:lnTo>
                  <a:lnTo>
                    <a:pt x="6" y="22"/>
                  </a:lnTo>
                  <a:lnTo>
                    <a:pt x="6" y="25"/>
                  </a:lnTo>
                  <a:lnTo>
                    <a:pt x="6" y="28"/>
                  </a:lnTo>
                  <a:lnTo>
                    <a:pt x="5" y="31"/>
                  </a:lnTo>
                  <a:lnTo>
                    <a:pt x="4" y="35"/>
                  </a:lnTo>
                  <a:lnTo>
                    <a:pt x="2" y="38"/>
                  </a:lnTo>
                  <a:lnTo>
                    <a:pt x="0" y="41"/>
                  </a:lnTo>
                  <a:lnTo>
                    <a:pt x="0" y="42"/>
                  </a:lnTo>
                  <a:lnTo>
                    <a:pt x="1" y="43"/>
                  </a:lnTo>
                  <a:lnTo>
                    <a:pt x="3" y="44"/>
                  </a:lnTo>
                  <a:lnTo>
                    <a:pt x="5" y="45"/>
                  </a:lnTo>
                  <a:lnTo>
                    <a:pt x="6" y="46"/>
                  </a:lnTo>
                  <a:lnTo>
                    <a:pt x="9" y="48"/>
                  </a:lnTo>
                  <a:lnTo>
                    <a:pt x="11" y="50"/>
                  </a:lnTo>
                  <a:lnTo>
                    <a:pt x="15" y="51"/>
                  </a:lnTo>
                  <a:lnTo>
                    <a:pt x="17" y="54"/>
                  </a:lnTo>
                  <a:lnTo>
                    <a:pt x="20" y="56"/>
                  </a:lnTo>
                  <a:lnTo>
                    <a:pt x="22" y="58"/>
                  </a:lnTo>
                  <a:lnTo>
                    <a:pt x="25" y="60"/>
                  </a:lnTo>
                  <a:lnTo>
                    <a:pt x="26" y="61"/>
                  </a:lnTo>
                  <a:lnTo>
                    <a:pt x="28" y="63"/>
                  </a:lnTo>
                  <a:lnTo>
                    <a:pt x="29" y="64"/>
                  </a:lnTo>
                  <a:lnTo>
                    <a:pt x="30" y="64"/>
                  </a:lnTo>
                  <a:lnTo>
                    <a:pt x="30" y="65"/>
                  </a:lnTo>
                  <a:lnTo>
                    <a:pt x="30" y="66"/>
                  </a:lnTo>
                  <a:lnTo>
                    <a:pt x="30" y="69"/>
                  </a:lnTo>
                  <a:lnTo>
                    <a:pt x="30" y="72"/>
                  </a:lnTo>
                  <a:lnTo>
                    <a:pt x="29" y="76"/>
                  </a:lnTo>
                  <a:lnTo>
                    <a:pt x="29" y="79"/>
                  </a:lnTo>
                  <a:lnTo>
                    <a:pt x="29" y="83"/>
                  </a:lnTo>
                  <a:lnTo>
                    <a:pt x="29" y="87"/>
                  </a:lnTo>
                  <a:lnTo>
                    <a:pt x="28" y="92"/>
                  </a:lnTo>
                  <a:lnTo>
                    <a:pt x="28" y="95"/>
                  </a:lnTo>
                  <a:lnTo>
                    <a:pt x="28" y="99"/>
                  </a:lnTo>
                  <a:lnTo>
                    <a:pt x="28" y="101"/>
                  </a:lnTo>
                  <a:lnTo>
                    <a:pt x="28" y="104"/>
                  </a:lnTo>
                  <a:lnTo>
                    <a:pt x="28" y="105"/>
                  </a:lnTo>
                  <a:lnTo>
                    <a:pt x="28" y="106"/>
                  </a:lnTo>
                  <a:lnTo>
                    <a:pt x="29" y="105"/>
                  </a:lnTo>
                  <a:lnTo>
                    <a:pt x="29" y="103"/>
                  </a:lnTo>
                  <a:lnTo>
                    <a:pt x="29" y="100"/>
                  </a:lnTo>
                  <a:lnTo>
                    <a:pt x="29" y="98"/>
                  </a:lnTo>
                  <a:lnTo>
                    <a:pt x="30" y="95"/>
                  </a:lnTo>
                  <a:lnTo>
                    <a:pt x="30" y="92"/>
                  </a:lnTo>
                  <a:lnTo>
                    <a:pt x="32" y="88"/>
                  </a:lnTo>
                  <a:lnTo>
                    <a:pt x="32" y="84"/>
                  </a:lnTo>
                  <a:lnTo>
                    <a:pt x="34" y="80"/>
                  </a:lnTo>
                  <a:lnTo>
                    <a:pt x="34" y="78"/>
                  </a:lnTo>
                  <a:lnTo>
                    <a:pt x="34" y="75"/>
                  </a:lnTo>
                  <a:lnTo>
                    <a:pt x="34" y="72"/>
                  </a:lnTo>
                  <a:lnTo>
                    <a:pt x="34" y="68"/>
                  </a:lnTo>
                  <a:lnTo>
                    <a:pt x="34" y="66"/>
                  </a:lnTo>
                  <a:lnTo>
                    <a:pt x="34" y="64"/>
                  </a:lnTo>
                  <a:lnTo>
                    <a:pt x="34" y="62"/>
                  </a:lnTo>
                  <a:lnTo>
                    <a:pt x="34" y="60"/>
                  </a:lnTo>
                  <a:lnTo>
                    <a:pt x="30" y="59"/>
                  </a:lnTo>
                  <a:lnTo>
                    <a:pt x="28" y="55"/>
                  </a:lnTo>
                  <a:lnTo>
                    <a:pt x="24" y="51"/>
                  </a:lnTo>
                  <a:lnTo>
                    <a:pt x="22" y="46"/>
                  </a:lnTo>
                  <a:lnTo>
                    <a:pt x="19" y="42"/>
                  </a:lnTo>
                  <a:lnTo>
                    <a:pt x="17" y="37"/>
                  </a:lnTo>
                  <a:lnTo>
                    <a:pt x="14" y="31"/>
                  </a:lnTo>
                  <a:lnTo>
                    <a:pt x="12" y="26"/>
                  </a:lnTo>
                  <a:lnTo>
                    <a:pt x="9" y="22"/>
                  </a:lnTo>
                  <a:lnTo>
                    <a:pt x="7" y="17"/>
                  </a:lnTo>
                  <a:lnTo>
                    <a:pt x="5" y="13"/>
                  </a:lnTo>
                  <a:lnTo>
                    <a:pt x="4" y="8"/>
                  </a:lnTo>
                  <a:lnTo>
                    <a:pt x="2" y="6"/>
                  </a:lnTo>
                  <a:lnTo>
                    <a:pt x="2" y="3"/>
                  </a:lnTo>
                  <a:lnTo>
                    <a:pt x="1" y="1"/>
                  </a:lnTo>
                  <a:lnTo>
                    <a:pt x="1" y="0"/>
                  </a:lnTo>
                  <a:lnTo>
                    <a:pt x="1" y="1"/>
                  </a:lnTo>
                </a:path>
              </a:pathLst>
            </a:custGeom>
            <a:solidFill>
              <a:srgbClr val="F8F8F8"/>
            </a:solidFill>
            <a:ln w="9048">
              <a:solidFill>
                <a:srgbClr val="DDDDDD"/>
              </a:solidFill>
              <a:round/>
              <a:headEnd/>
              <a:tailEnd/>
            </a:ln>
          </p:spPr>
          <p:txBody>
            <a:bodyPr/>
            <a:lstStyle/>
            <a:p>
              <a:endParaRPr lang="it-IT"/>
            </a:p>
          </p:txBody>
        </p:sp>
        <p:sp>
          <p:nvSpPr>
            <p:cNvPr id="18464" name="Freeform 37"/>
            <p:cNvSpPr>
              <a:spLocks/>
            </p:cNvSpPr>
            <p:nvPr/>
          </p:nvSpPr>
          <p:spPr bwMode="auto">
            <a:xfrm>
              <a:off x="2673" y="1319"/>
              <a:ext cx="156" cy="70"/>
            </a:xfrm>
            <a:custGeom>
              <a:avLst/>
              <a:gdLst>
                <a:gd name="T0" fmla="*/ 316 w 79"/>
                <a:gd name="T1" fmla="*/ 0 h 76"/>
                <a:gd name="T2" fmla="*/ 245 w 79"/>
                <a:gd name="T3" fmla="*/ 4 h 76"/>
                <a:gd name="T4" fmla="*/ 176 w 79"/>
                <a:gd name="T5" fmla="*/ 10 h 76"/>
                <a:gd name="T6" fmla="*/ 124 w 79"/>
                <a:gd name="T7" fmla="*/ 19 h 76"/>
                <a:gd name="T8" fmla="*/ 109 w 79"/>
                <a:gd name="T9" fmla="*/ 29 h 76"/>
                <a:gd name="T10" fmla="*/ 140 w 79"/>
                <a:gd name="T11" fmla="*/ 39 h 76"/>
                <a:gd name="T12" fmla="*/ 245 w 79"/>
                <a:gd name="T13" fmla="*/ 47 h 76"/>
                <a:gd name="T14" fmla="*/ 456 w 79"/>
                <a:gd name="T15" fmla="*/ 52 h 76"/>
                <a:gd name="T16" fmla="*/ 592 w 79"/>
                <a:gd name="T17" fmla="*/ 53 h 76"/>
                <a:gd name="T18" fmla="*/ 561 w 79"/>
                <a:gd name="T19" fmla="*/ 54 h 76"/>
                <a:gd name="T20" fmla="*/ 507 w 79"/>
                <a:gd name="T21" fmla="*/ 55 h 76"/>
                <a:gd name="T22" fmla="*/ 440 w 79"/>
                <a:gd name="T23" fmla="*/ 57 h 76"/>
                <a:gd name="T24" fmla="*/ 371 w 79"/>
                <a:gd name="T25" fmla="*/ 59 h 76"/>
                <a:gd name="T26" fmla="*/ 292 w 79"/>
                <a:gd name="T27" fmla="*/ 59 h 76"/>
                <a:gd name="T28" fmla="*/ 207 w 79"/>
                <a:gd name="T29" fmla="*/ 59 h 76"/>
                <a:gd name="T30" fmla="*/ 148 w 79"/>
                <a:gd name="T31" fmla="*/ 55 h 76"/>
                <a:gd name="T32" fmla="*/ 85 w 79"/>
                <a:gd name="T33" fmla="*/ 52 h 76"/>
                <a:gd name="T34" fmla="*/ 47 w 79"/>
                <a:gd name="T35" fmla="*/ 48 h 76"/>
                <a:gd name="T36" fmla="*/ 16 w 79"/>
                <a:gd name="T37" fmla="*/ 43 h 76"/>
                <a:gd name="T38" fmla="*/ 8 w 79"/>
                <a:gd name="T39" fmla="*/ 39 h 76"/>
                <a:gd name="T40" fmla="*/ 0 w 79"/>
                <a:gd name="T41" fmla="*/ 35 h 76"/>
                <a:gd name="T42" fmla="*/ 0 w 79"/>
                <a:gd name="T43" fmla="*/ 32 h 76"/>
                <a:gd name="T44" fmla="*/ 8 w 79"/>
                <a:gd name="T45" fmla="*/ 29 h 76"/>
                <a:gd name="T46" fmla="*/ 8 w 79"/>
                <a:gd name="T47" fmla="*/ 28 h 76"/>
                <a:gd name="T48" fmla="*/ 16 w 79"/>
                <a:gd name="T49" fmla="*/ 23 h 76"/>
                <a:gd name="T50" fmla="*/ 47 w 79"/>
                <a:gd name="T51" fmla="*/ 14 h 76"/>
                <a:gd name="T52" fmla="*/ 85 w 79"/>
                <a:gd name="T53" fmla="*/ 7 h 76"/>
                <a:gd name="T54" fmla="*/ 148 w 79"/>
                <a:gd name="T55" fmla="*/ 4 h 76"/>
                <a:gd name="T56" fmla="*/ 207 w 79"/>
                <a:gd name="T57" fmla="*/ 2 h 76"/>
                <a:gd name="T58" fmla="*/ 261 w 79"/>
                <a:gd name="T59" fmla="*/ 1 h 76"/>
                <a:gd name="T60" fmla="*/ 308 w 79"/>
                <a:gd name="T61" fmla="*/ 0 h 76"/>
                <a:gd name="T62" fmla="*/ 340 w 79"/>
                <a:gd name="T63" fmla="*/ 0 h 76"/>
                <a:gd name="T64" fmla="*/ 348 w 79"/>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9"/>
                <a:gd name="T100" fmla="*/ 0 h 76"/>
                <a:gd name="T101" fmla="*/ 79 w 79"/>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9" h="76">
                  <a:moveTo>
                    <a:pt x="45" y="0"/>
                  </a:moveTo>
                  <a:lnTo>
                    <a:pt x="41" y="0"/>
                  </a:lnTo>
                  <a:lnTo>
                    <a:pt x="37" y="1"/>
                  </a:lnTo>
                  <a:lnTo>
                    <a:pt x="32" y="4"/>
                  </a:lnTo>
                  <a:lnTo>
                    <a:pt x="28" y="8"/>
                  </a:lnTo>
                  <a:lnTo>
                    <a:pt x="23" y="13"/>
                  </a:lnTo>
                  <a:lnTo>
                    <a:pt x="20" y="19"/>
                  </a:lnTo>
                  <a:lnTo>
                    <a:pt x="16" y="25"/>
                  </a:lnTo>
                  <a:lnTo>
                    <a:pt x="15" y="31"/>
                  </a:lnTo>
                  <a:lnTo>
                    <a:pt x="14" y="38"/>
                  </a:lnTo>
                  <a:lnTo>
                    <a:pt x="15" y="44"/>
                  </a:lnTo>
                  <a:lnTo>
                    <a:pt x="18" y="50"/>
                  </a:lnTo>
                  <a:lnTo>
                    <a:pt x="25" y="55"/>
                  </a:lnTo>
                  <a:lnTo>
                    <a:pt x="32" y="60"/>
                  </a:lnTo>
                  <a:lnTo>
                    <a:pt x="44" y="64"/>
                  </a:lnTo>
                  <a:lnTo>
                    <a:pt x="59" y="66"/>
                  </a:lnTo>
                  <a:lnTo>
                    <a:pt x="78" y="67"/>
                  </a:lnTo>
                  <a:lnTo>
                    <a:pt x="77" y="68"/>
                  </a:lnTo>
                  <a:lnTo>
                    <a:pt x="76" y="68"/>
                  </a:lnTo>
                  <a:lnTo>
                    <a:pt x="73" y="70"/>
                  </a:lnTo>
                  <a:lnTo>
                    <a:pt x="70" y="70"/>
                  </a:lnTo>
                  <a:lnTo>
                    <a:pt x="66" y="71"/>
                  </a:lnTo>
                  <a:lnTo>
                    <a:pt x="62" y="71"/>
                  </a:lnTo>
                  <a:lnTo>
                    <a:pt x="57" y="73"/>
                  </a:lnTo>
                  <a:lnTo>
                    <a:pt x="54" y="73"/>
                  </a:lnTo>
                  <a:lnTo>
                    <a:pt x="48" y="75"/>
                  </a:lnTo>
                  <a:lnTo>
                    <a:pt x="43" y="75"/>
                  </a:lnTo>
                  <a:lnTo>
                    <a:pt x="38" y="75"/>
                  </a:lnTo>
                  <a:lnTo>
                    <a:pt x="33" y="75"/>
                  </a:lnTo>
                  <a:lnTo>
                    <a:pt x="27" y="75"/>
                  </a:lnTo>
                  <a:lnTo>
                    <a:pt x="23" y="73"/>
                  </a:lnTo>
                  <a:lnTo>
                    <a:pt x="19" y="71"/>
                  </a:lnTo>
                  <a:lnTo>
                    <a:pt x="15" y="68"/>
                  </a:lnTo>
                  <a:lnTo>
                    <a:pt x="11" y="66"/>
                  </a:lnTo>
                  <a:lnTo>
                    <a:pt x="8" y="63"/>
                  </a:lnTo>
                  <a:lnTo>
                    <a:pt x="6" y="61"/>
                  </a:lnTo>
                  <a:lnTo>
                    <a:pt x="4" y="57"/>
                  </a:lnTo>
                  <a:lnTo>
                    <a:pt x="2" y="55"/>
                  </a:lnTo>
                  <a:lnTo>
                    <a:pt x="2" y="52"/>
                  </a:lnTo>
                  <a:lnTo>
                    <a:pt x="1" y="50"/>
                  </a:lnTo>
                  <a:lnTo>
                    <a:pt x="1" y="46"/>
                  </a:lnTo>
                  <a:lnTo>
                    <a:pt x="0" y="44"/>
                  </a:lnTo>
                  <a:lnTo>
                    <a:pt x="0" y="43"/>
                  </a:lnTo>
                  <a:lnTo>
                    <a:pt x="0" y="41"/>
                  </a:lnTo>
                  <a:lnTo>
                    <a:pt x="1" y="38"/>
                  </a:lnTo>
                  <a:lnTo>
                    <a:pt x="1" y="36"/>
                  </a:lnTo>
                  <a:lnTo>
                    <a:pt x="2" y="35"/>
                  </a:lnTo>
                  <a:lnTo>
                    <a:pt x="2" y="29"/>
                  </a:lnTo>
                  <a:lnTo>
                    <a:pt x="4" y="22"/>
                  </a:lnTo>
                  <a:lnTo>
                    <a:pt x="6" y="17"/>
                  </a:lnTo>
                  <a:lnTo>
                    <a:pt x="8" y="12"/>
                  </a:lnTo>
                  <a:lnTo>
                    <a:pt x="11" y="10"/>
                  </a:lnTo>
                  <a:lnTo>
                    <a:pt x="15" y="6"/>
                  </a:lnTo>
                  <a:lnTo>
                    <a:pt x="19" y="4"/>
                  </a:lnTo>
                  <a:lnTo>
                    <a:pt x="23" y="2"/>
                  </a:lnTo>
                  <a:lnTo>
                    <a:pt x="27" y="2"/>
                  </a:lnTo>
                  <a:lnTo>
                    <a:pt x="30" y="1"/>
                  </a:lnTo>
                  <a:lnTo>
                    <a:pt x="34" y="1"/>
                  </a:lnTo>
                  <a:lnTo>
                    <a:pt x="38" y="0"/>
                  </a:lnTo>
                  <a:lnTo>
                    <a:pt x="40" y="0"/>
                  </a:lnTo>
                  <a:lnTo>
                    <a:pt x="42" y="0"/>
                  </a:lnTo>
                  <a:lnTo>
                    <a:pt x="44" y="0"/>
                  </a:lnTo>
                  <a:lnTo>
                    <a:pt x="45" y="0"/>
                  </a:lnTo>
                </a:path>
              </a:pathLst>
            </a:custGeom>
            <a:solidFill>
              <a:srgbClr val="F8F8F8"/>
            </a:solidFill>
            <a:ln w="9048">
              <a:solidFill>
                <a:srgbClr val="DDDDDD"/>
              </a:solidFill>
              <a:round/>
              <a:headEnd/>
              <a:tailEnd/>
            </a:ln>
          </p:spPr>
          <p:txBody>
            <a:bodyPr/>
            <a:lstStyle/>
            <a:p>
              <a:endParaRPr lang="it-IT"/>
            </a:p>
          </p:txBody>
        </p:sp>
        <p:sp>
          <p:nvSpPr>
            <p:cNvPr id="18465" name="Freeform 38"/>
            <p:cNvSpPr>
              <a:spLocks/>
            </p:cNvSpPr>
            <p:nvPr/>
          </p:nvSpPr>
          <p:spPr bwMode="auto">
            <a:xfrm>
              <a:off x="3459" y="1318"/>
              <a:ext cx="131" cy="72"/>
            </a:xfrm>
            <a:custGeom>
              <a:avLst/>
              <a:gdLst>
                <a:gd name="T0" fmla="*/ 119 w 67"/>
                <a:gd name="T1" fmla="*/ 1 h 78"/>
                <a:gd name="T2" fmla="*/ 196 w 67"/>
                <a:gd name="T3" fmla="*/ 5 h 78"/>
                <a:gd name="T4" fmla="*/ 276 w 67"/>
                <a:gd name="T5" fmla="*/ 11 h 78"/>
                <a:gd name="T6" fmla="*/ 344 w 67"/>
                <a:gd name="T7" fmla="*/ 20 h 78"/>
                <a:gd name="T8" fmla="*/ 389 w 67"/>
                <a:gd name="T9" fmla="*/ 30 h 78"/>
                <a:gd name="T10" fmla="*/ 383 w 67"/>
                <a:gd name="T11" fmla="*/ 41 h 78"/>
                <a:gd name="T12" fmla="*/ 299 w 67"/>
                <a:gd name="T13" fmla="*/ 50 h 78"/>
                <a:gd name="T14" fmla="*/ 119 w 67"/>
                <a:gd name="T15" fmla="*/ 56 h 78"/>
                <a:gd name="T16" fmla="*/ 0 w 67"/>
                <a:gd name="T17" fmla="*/ 60 h 78"/>
                <a:gd name="T18" fmla="*/ 16 w 67"/>
                <a:gd name="T19" fmla="*/ 60 h 78"/>
                <a:gd name="T20" fmla="*/ 61 w 67"/>
                <a:gd name="T21" fmla="*/ 61 h 78"/>
                <a:gd name="T22" fmla="*/ 104 w 67"/>
                <a:gd name="T23" fmla="*/ 61 h 78"/>
                <a:gd name="T24" fmla="*/ 164 w 67"/>
                <a:gd name="T25" fmla="*/ 61 h 78"/>
                <a:gd name="T26" fmla="*/ 233 w 67"/>
                <a:gd name="T27" fmla="*/ 61 h 78"/>
                <a:gd name="T28" fmla="*/ 299 w 67"/>
                <a:gd name="T29" fmla="*/ 58 h 78"/>
                <a:gd name="T30" fmla="*/ 360 w 67"/>
                <a:gd name="T31" fmla="*/ 56 h 78"/>
                <a:gd name="T32" fmla="*/ 416 w 67"/>
                <a:gd name="T33" fmla="*/ 52 h 78"/>
                <a:gd name="T34" fmla="*/ 448 w 67"/>
                <a:gd name="T35" fmla="*/ 48 h 78"/>
                <a:gd name="T36" fmla="*/ 469 w 67"/>
                <a:gd name="T37" fmla="*/ 44 h 78"/>
                <a:gd name="T38" fmla="*/ 477 w 67"/>
                <a:gd name="T39" fmla="*/ 40 h 78"/>
                <a:gd name="T40" fmla="*/ 493 w 67"/>
                <a:gd name="T41" fmla="*/ 36 h 78"/>
                <a:gd name="T42" fmla="*/ 493 w 67"/>
                <a:gd name="T43" fmla="*/ 33 h 78"/>
                <a:gd name="T44" fmla="*/ 493 w 67"/>
                <a:gd name="T45" fmla="*/ 30 h 78"/>
                <a:gd name="T46" fmla="*/ 493 w 67"/>
                <a:gd name="T47" fmla="*/ 29 h 78"/>
                <a:gd name="T48" fmla="*/ 477 w 67"/>
                <a:gd name="T49" fmla="*/ 24 h 78"/>
                <a:gd name="T50" fmla="*/ 440 w 67"/>
                <a:gd name="T51" fmla="*/ 15 h 78"/>
                <a:gd name="T52" fmla="*/ 383 w 67"/>
                <a:gd name="T53" fmla="*/ 7 h 78"/>
                <a:gd name="T54" fmla="*/ 321 w 67"/>
                <a:gd name="T55" fmla="*/ 5 h 78"/>
                <a:gd name="T56" fmla="*/ 248 w 67"/>
                <a:gd name="T57" fmla="*/ 2 h 78"/>
                <a:gd name="T58" fmla="*/ 188 w 67"/>
                <a:gd name="T59" fmla="*/ 1 h 78"/>
                <a:gd name="T60" fmla="*/ 127 w 67"/>
                <a:gd name="T61" fmla="*/ 0 h 78"/>
                <a:gd name="T62" fmla="*/ 104 w 67"/>
                <a:gd name="T63" fmla="*/ 0 h 78"/>
                <a:gd name="T64" fmla="*/ 104 w 6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78"/>
                <a:gd name="T101" fmla="*/ 67 w 6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78">
                  <a:moveTo>
                    <a:pt x="14" y="0"/>
                  </a:moveTo>
                  <a:lnTo>
                    <a:pt x="16" y="1"/>
                  </a:lnTo>
                  <a:lnTo>
                    <a:pt x="21" y="2"/>
                  </a:lnTo>
                  <a:lnTo>
                    <a:pt x="26" y="5"/>
                  </a:lnTo>
                  <a:lnTo>
                    <a:pt x="31" y="9"/>
                  </a:lnTo>
                  <a:lnTo>
                    <a:pt x="37" y="14"/>
                  </a:lnTo>
                  <a:lnTo>
                    <a:pt x="42" y="19"/>
                  </a:lnTo>
                  <a:lnTo>
                    <a:pt x="46" y="26"/>
                  </a:lnTo>
                  <a:lnTo>
                    <a:pt x="51" y="31"/>
                  </a:lnTo>
                  <a:lnTo>
                    <a:pt x="52" y="38"/>
                  </a:lnTo>
                  <a:lnTo>
                    <a:pt x="52" y="45"/>
                  </a:lnTo>
                  <a:lnTo>
                    <a:pt x="51" y="52"/>
                  </a:lnTo>
                  <a:lnTo>
                    <a:pt x="47" y="58"/>
                  </a:lnTo>
                  <a:lnTo>
                    <a:pt x="40" y="64"/>
                  </a:lnTo>
                  <a:lnTo>
                    <a:pt x="31" y="68"/>
                  </a:lnTo>
                  <a:lnTo>
                    <a:pt x="16" y="72"/>
                  </a:lnTo>
                  <a:lnTo>
                    <a:pt x="0" y="74"/>
                  </a:lnTo>
                  <a:lnTo>
                    <a:pt x="0" y="76"/>
                  </a:lnTo>
                  <a:lnTo>
                    <a:pt x="2" y="76"/>
                  </a:lnTo>
                  <a:lnTo>
                    <a:pt x="5" y="76"/>
                  </a:lnTo>
                  <a:lnTo>
                    <a:pt x="8" y="77"/>
                  </a:lnTo>
                  <a:lnTo>
                    <a:pt x="11" y="77"/>
                  </a:lnTo>
                  <a:lnTo>
                    <a:pt x="14" y="77"/>
                  </a:lnTo>
                  <a:lnTo>
                    <a:pt x="19" y="77"/>
                  </a:lnTo>
                  <a:lnTo>
                    <a:pt x="22" y="77"/>
                  </a:lnTo>
                  <a:lnTo>
                    <a:pt x="27" y="77"/>
                  </a:lnTo>
                  <a:lnTo>
                    <a:pt x="31" y="77"/>
                  </a:lnTo>
                  <a:lnTo>
                    <a:pt x="36" y="76"/>
                  </a:lnTo>
                  <a:lnTo>
                    <a:pt x="40" y="74"/>
                  </a:lnTo>
                  <a:lnTo>
                    <a:pt x="44" y="72"/>
                  </a:lnTo>
                  <a:lnTo>
                    <a:pt x="48" y="71"/>
                  </a:lnTo>
                  <a:lnTo>
                    <a:pt x="53" y="68"/>
                  </a:lnTo>
                  <a:lnTo>
                    <a:pt x="56" y="66"/>
                  </a:lnTo>
                  <a:lnTo>
                    <a:pt x="59" y="63"/>
                  </a:lnTo>
                  <a:lnTo>
                    <a:pt x="60" y="61"/>
                  </a:lnTo>
                  <a:lnTo>
                    <a:pt x="63" y="58"/>
                  </a:lnTo>
                  <a:lnTo>
                    <a:pt x="63" y="56"/>
                  </a:lnTo>
                  <a:lnTo>
                    <a:pt x="64" y="52"/>
                  </a:lnTo>
                  <a:lnTo>
                    <a:pt x="64" y="51"/>
                  </a:lnTo>
                  <a:lnTo>
                    <a:pt x="66" y="47"/>
                  </a:lnTo>
                  <a:lnTo>
                    <a:pt x="66" y="45"/>
                  </a:lnTo>
                  <a:lnTo>
                    <a:pt x="66" y="44"/>
                  </a:lnTo>
                  <a:lnTo>
                    <a:pt x="66" y="42"/>
                  </a:lnTo>
                  <a:lnTo>
                    <a:pt x="66" y="39"/>
                  </a:lnTo>
                  <a:lnTo>
                    <a:pt x="66" y="37"/>
                  </a:lnTo>
                  <a:lnTo>
                    <a:pt x="66" y="36"/>
                  </a:lnTo>
                  <a:lnTo>
                    <a:pt x="64" y="30"/>
                  </a:lnTo>
                  <a:lnTo>
                    <a:pt x="62" y="23"/>
                  </a:lnTo>
                  <a:lnTo>
                    <a:pt x="59" y="18"/>
                  </a:lnTo>
                  <a:lnTo>
                    <a:pt x="56" y="13"/>
                  </a:lnTo>
                  <a:lnTo>
                    <a:pt x="51" y="10"/>
                  </a:lnTo>
                  <a:lnTo>
                    <a:pt x="48" y="7"/>
                  </a:lnTo>
                  <a:lnTo>
                    <a:pt x="43" y="5"/>
                  </a:lnTo>
                  <a:lnTo>
                    <a:pt x="39" y="2"/>
                  </a:lnTo>
                  <a:lnTo>
                    <a:pt x="33" y="2"/>
                  </a:lnTo>
                  <a:lnTo>
                    <a:pt x="29" y="1"/>
                  </a:lnTo>
                  <a:lnTo>
                    <a:pt x="25" y="1"/>
                  </a:lnTo>
                  <a:lnTo>
                    <a:pt x="21" y="0"/>
                  </a:lnTo>
                  <a:lnTo>
                    <a:pt x="17" y="0"/>
                  </a:lnTo>
                  <a:lnTo>
                    <a:pt x="16" y="0"/>
                  </a:lnTo>
                  <a:lnTo>
                    <a:pt x="14" y="0"/>
                  </a:lnTo>
                </a:path>
              </a:pathLst>
            </a:custGeom>
            <a:solidFill>
              <a:srgbClr val="F8F8F8"/>
            </a:solidFill>
            <a:ln w="9048">
              <a:solidFill>
                <a:srgbClr val="DDDDDD"/>
              </a:solidFill>
              <a:round/>
              <a:headEnd/>
              <a:tailEnd/>
            </a:ln>
          </p:spPr>
          <p:txBody>
            <a:bodyPr/>
            <a:lstStyle/>
            <a:p>
              <a:endParaRPr lang="it-IT"/>
            </a:p>
          </p:txBody>
        </p:sp>
        <p:sp>
          <p:nvSpPr>
            <p:cNvPr id="18466" name="Freeform 39"/>
            <p:cNvSpPr>
              <a:spLocks/>
            </p:cNvSpPr>
            <p:nvPr/>
          </p:nvSpPr>
          <p:spPr bwMode="auto">
            <a:xfrm>
              <a:off x="2748" y="1326"/>
              <a:ext cx="208" cy="48"/>
            </a:xfrm>
            <a:custGeom>
              <a:avLst/>
              <a:gdLst>
                <a:gd name="T0" fmla="*/ 777 w 106"/>
                <a:gd name="T1" fmla="*/ 35 h 51"/>
                <a:gd name="T2" fmla="*/ 740 w 106"/>
                <a:gd name="T3" fmla="*/ 29 h 51"/>
                <a:gd name="T4" fmla="*/ 681 w 106"/>
                <a:gd name="T5" fmla="*/ 21 h 51"/>
                <a:gd name="T6" fmla="*/ 573 w 106"/>
                <a:gd name="T7" fmla="*/ 11 h 51"/>
                <a:gd name="T8" fmla="*/ 455 w 106"/>
                <a:gd name="T9" fmla="*/ 4 h 51"/>
                <a:gd name="T10" fmla="*/ 347 w 106"/>
                <a:gd name="T11" fmla="*/ 0 h 51"/>
                <a:gd name="T12" fmla="*/ 316 w 106"/>
                <a:gd name="T13" fmla="*/ 0 h 51"/>
                <a:gd name="T14" fmla="*/ 257 w 106"/>
                <a:gd name="T15" fmla="*/ 1 h 51"/>
                <a:gd name="T16" fmla="*/ 196 w 106"/>
                <a:gd name="T17" fmla="*/ 3 h 51"/>
                <a:gd name="T18" fmla="*/ 135 w 106"/>
                <a:gd name="T19" fmla="*/ 4 h 51"/>
                <a:gd name="T20" fmla="*/ 100 w 106"/>
                <a:gd name="T21" fmla="*/ 4 h 51"/>
                <a:gd name="T22" fmla="*/ 61 w 106"/>
                <a:gd name="T23" fmla="*/ 8 h 51"/>
                <a:gd name="T24" fmla="*/ 31 w 106"/>
                <a:gd name="T25" fmla="*/ 11 h 51"/>
                <a:gd name="T26" fmla="*/ 8 w 106"/>
                <a:gd name="T27" fmla="*/ 17 h 51"/>
                <a:gd name="T28" fmla="*/ 0 w 106"/>
                <a:gd name="T29" fmla="*/ 22 h 51"/>
                <a:gd name="T30" fmla="*/ 0 w 106"/>
                <a:gd name="T31" fmla="*/ 25 h 51"/>
                <a:gd name="T32" fmla="*/ 8 w 106"/>
                <a:gd name="T33" fmla="*/ 30 h 51"/>
                <a:gd name="T34" fmla="*/ 24 w 106"/>
                <a:gd name="T35" fmla="*/ 35 h 51"/>
                <a:gd name="T36" fmla="*/ 47 w 106"/>
                <a:gd name="T37" fmla="*/ 37 h 51"/>
                <a:gd name="T38" fmla="*/ 61 w 106"/>
                <a:gd name="T39" fmla="*/ 40 h 51"/>
                <a:gd name="T40" fmla="*/ 100 w 106"/>
                <a:gd name="T41" fmla="*/ 41 h 51"/>
                <a:gd name="T42" fmla="*/ 135 w 106"/>
                <a:gd name="T43" fmla="*/ 41 h 51"/>
                <a:gd name="T44" fmla="*/ 173 w 106"/>
                <a:gd name="T45" fmla="*/ 40 h 51"/>
                <a:gd name="T46" fmla="*/ 212 w 106"/>
                <a:gd name="T47" fmla="*/ 39 h 51"/>
                <a:gd name="T48" fmla="*/ 257 w 106"/>
                <a:gd name="T49" fmla="*/ 37 h 51"/>
                <a:gd name="T50" fmla="*/ 288 w 106"/>
                <a:gd name="T51" fmla="*/ 36 h 51"/>
                <a:gd name="T52" fmla="*/ 308 w 106"/>
                <a:gd name="T53" fmla="*/ 35 h 51"/>
                <a:gd name="T54" fmla="*/ 281 w 106"/>
                <a:gd name="T55" fmla="*/ 36 h 51"/>
                <a:gd name="T56" fmla="*/ 257 w 106"/>
                <a:gd name="T57" fmla="*/ 35 h 51"/>
                <a:gd name="T58" fmla="*/ 228 w 106"/>
                <a:gd name="T59" fmla="*/ 33 h 51"/>
                <a:gd name="T60" fmla="*/ 181 w 106"/>
                <a:gd name="T61" fmla="*/ 30 h 51"/>
                <a:gd name="T62" fmla="*/ 112 w 106"/>
                <a:gd name="T63" fmla="*/ 28 h 51"/>
                <a:gd name="T64" fmla="*/ 92 w 106"/>
                <a:gd name="T65" fmla="*/ 26 h 51"/>
                <a:gd name="T66" fmla="*/ 100 w 106"/>
                <a:gd name="T67" fmla="*/ 24 h 51"/>
                <a:gd name="T68" fmla="*/ 135 w 106"/>
                <a:gd name="T69" fmla="*/ 21 h 51"/>
                <a:gd name="T70" fmla="*/ 157 w 106"/>
                <a:gd name="T71" fmla="*/ 18 h 51"/>
                <a:gd name="T72" fmla="*/ 173 w 106"/>
                <a:gd name="T73" fmla="*/ 14 h 51"/>
                <a:gd name="T74" fmla="*/ 257 w 106"/>
                <a:gd name="T75" fmla="*/ 13 h 51"/>
                <a:gd name="T76" fmla="*/ 440 w 106"/>
                <a:gd name="T77" fmla="*/ 13 h 51"/>
                <a:gd name="T78" fmla="*/ 581 w 106"/>
                <a:gd name="T79" fmla="*/ 21 h 51"/>
                <a:gd name="T80" fmla="*/ 697 w 106"/>
                <a:gd name="T81" fmla="*/ 27 h 51"/>
                <a:gd name="T82" fmla="*/ 763 w 106"/>
                <a:gd name="T83" fmla="*/ 35 h 51"/>
                <a:gd name="T84" fmla="*/ 793 w 106"/>
                <a:gd name="T85" fmla="*/ 36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6"/>
                <a:gd name="T130" fmla="*/ 0 h 51"/>
                <a:gd name="T131" fmla="*/ 106 w 106"/>
                <a:gd name="T132" fmla="*/ 51 h 5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6" h="51">
                  <a:moveTo>
                    <a:pt x="105" y="42"/>
                  </a:moveTo>
                  <a:lnTo>
                    <a:pt x="104" y="42"/>
                  </a:lnTo>
                  <a:lnTo>
                    <a:pt x="103" y="41"/>
                  </a:lnTo>
                  <a:lnTo>
                    <a:pt x="101" y="39"/>
                  </a:lnTo>
                  <a:lnTo>
                    <a:pt x="101" y="37"/>
                  </a:lnTo>
                  <a:lnTo>
                    <a:pt x="98" y="35"/>
                  </a:lnTo>
                  <a:lnTo>
                    <a:pt x="96" y="31"/>
                  </a:lnTo>
                  <a:lnTo>
                    <a:pt x="92" y="27"/>
                  </a:lnTo>
                  <a:lnTo>
                    <a:pt x="90" y="24"/>
                  </a:lnTo>
                  <a:lnTo>
                    <a:pt x="85" y="21"/>
                  </a:lnTo>
                  <a:lnTo>
                    <a:pt x="82" y="17"/>
                  </a:lnTo>
                  <a:lnTo>
                    <a:pt x="76" y="14"/>
                  </a:lnTo>
                  <a:lnTo>
                    <a:pt x="72" y="10"/>
                  </a:lnTo>
                  <a:lnTo>
                    <a:pt x="66" y="8"/>
                  </a:lnTo>
                  <a:lnTo>
                    <a:pt x="60" y="4"/>
                  </a:lnTo>
                  <a:lnTo>
                    <a:pt x="54" y="3"/>
                  </a:lnTo>
                  <a:lnTo>
                    <a:pt x="48" y="0"/>
                  </a:lnTo>
                  <a:lnTo>
                    <a:pt x="46" y="0"/>
                  </a:lnTo>
                  <a:lnTo>
                    <a:pt x="44" y="0"/>
                  </a:lnTo>
                  <a:lnTo>
                    <a:pt x="42" y="0"/>
                  </a:lnTo>
                  <a:lnTo>
                    <a:pt x="39" y="1"/>
                  </a:lnTo>
                  <a:lnTo>
                    <a:pt x="37" y="1"/>
                  </a:lnTo>
                  <a:lnTo>
                    <a:pt x="34" y="1"/>
                  </a:lnTo>
                  <a:lnTo>
                    <a:pt x="32" y="1"/>
                  </a:lnTo>
                  <a:lnTo>
                    <a:pt x="29" y="3"/>
                  </a:lnTo>
                  <a:lnTo>
                    <a:pt x="26" y="3"/>
                  </a:lnTo>
                  <a:lnTo>
                    <a:pt x="22" y="3"/>
                  </a:lnTo>
                  <a:lnTo>
                    <a:pt x="21" y="3"/>
                  </a:lnTo>
                  <a:lnTo>
                    <a:pt x="18" y="4"/>
                  </a:lnTo>
                  <a:lnTo>
                    <a:pt x="16" y="4"/>
                  </a:lnTo>
                  <a:lnTo>
                    <a:pt x="14" y="4"/>
                  </a:lnTo>
                  <a:lnTo>
                    <a:pt x="13" y="4"/>
                  </a:lnTo>
                  <a:lnTo>
                    <a:pt x="11" y="6"/>
                  </a:lnTo>
                  <a:lnTo>
                    <a:pt x="10" y="8"/>
                  </a:lnTo>
                  <a:lnTo>
                    <a:pt x="8" y="9"/>
                  </a:lnTo>
                  <a:lnTo>
                    <a:pt x="7" y="10"/>
                  </a:lnTo>
                  <a:lnTo>
                    <a:pt x="5" y="12"/>
                  </a:lnTo>
                  <a:lnTo>
                    <a:pt x="4" y="14"/>
                  </a:lnTo>
                  <a:lnTo>
                    <a:pt x="3" y="16"/>
                  </a:lnTo>
                  <a:lnTo>
                    <a:pt x="3" y="17"/>
                  </a:lnTo>
                  <a:lnTo>
                    <a:pt x="1" y="20"/>
                  </a:lnTo>
                  <a:lnTo>
                    <a:pt x="1" y="22"/>
                  </a:lnTo>
                  <a:lnTo>
                    <a:pt x="0" y="24"/>
                  </a:lnTo>
                  <a:lnTo>
                    <a:pt x="0" y="26"/>
                  </a:lnTo>
                  <a:lnTo>
                    <a:pt x="0" y="27"/>
                  </a:lnTo>
                  <a:lnTo>
                    <a:pt x="0" y="29"/>
                  </a:lnTo>
                  <a:lnTo>
                    <a:pt x="0" y="31"/>
                  </a:lnTo>
                  <a:lnTo>
                    <a:pt x="1" y="32"/>
                  </a:lnTo>
                  <a:lnTo>
                    <a:pt x="1" y="34"/>
                  </a:lnTo>
                  <a:lnTo>
                    <a:pt x="1" y="36"/>
                  </a:lnTo>
                  <a:lnTo>
                    <a:pt x="1" y="38"/>
                  </a:lnTo>
                  <a:lnTo>
                    <a:pt x="3" y="39"/>
                  </a:lnTo>
                  <a:lnTo>
                    <a:pt x="3" y="41"/>
                  </a:lnTo>
                  <a:lnTo>
                    <a:pt x="4" y="42"/>
                  </a:lnTo>
                  <a:lnTo>
                    <a:pt x="4" y="44"/>
                  </a:lnTo>
                  <a:lnTo>
                    <a:pt x="6" y="44"/>
                  </a:lnTo>
                  <a:lnTo>
                    <a:pt x="6" y="46"/>
                  </a:lnTo>
                  <a:lnTo>
                    <a:pt x="8" y="46"/>
                  </a:lnTo>
                  <a:lnTo>
                    <a:pt x="8" y="48"/>
                  </a:lnTo>
                  <a:lnTo>
                    <a:pt x="10" y="48"/>
                  </a:lnTo>
                  <a:lnTo>
                    <a:pt x="11" y="50"/>
                  </a:lnTo>
                  <a:lnTo>
                    <a:pt x="13" y="50"/>
                  </a:lnTo>
                  <a:lnTo>
                    <a:pt x="15" y="50"/>
                  </a:lnTo>
                  <a:lnTo>
                    <a:pt x="16" y="50"/>
                  </a:lnTo>
                  <a:lnTo>
                    <a:pt x="18" y="50"/>
                  </a:lnTo>
                  <a:lnTo>
                    <a:pt x="19" y="50"/>
                  </a:lnTo>
                  <a:lnTo>
                    <a:pt x="21" y="50"/>
                  </a:lnTo>
                  <a:lnTo>
                    <a:pt x="23" y="49"/>
                  </a:lnTo>
                  <a:lnTo>
                    <a:pt x="24" y="49"/>
                  </a:lnTo>
                  <a:lnTo>
                    <a:pt x="26" y="47"/>
                  </a:lnTo>
                  <a:lnTo>
                    <a:pt x="28" y="47"/>
                  </a:lnTo>
                  <a:lnTo>
                    <a:pt x="31" y="45"/>
                  </a:lnTo>
                  <a:lnTo>
                    <a:pt x="32" y="45"/>
                  </a:lnTo>
                  <a:lnTo>
                    <a:pt x="34" y="44"/>
                  </a:lnTo>
                  <a:lnTo>
                    <a:pt x="35" y="44"/>
                  </a:lnTo>
                  <a:lnTo>
                    <a:pt x="37" y="42"/>
                  </a:lnTo>
                  <a:lnTo>
                    <a:pt x="38" y="42"/>
                  </a:lnTo>
                  <a:lnTo>
                    <a:pt x="39" y="42"/>
                  </a:lnTo>
                  <a:lnTo>
                    <a:pt x="41" y="41"/>
                  </a:lnTo>
                  <a:lnTo>
                    <a:pt x="39" y="42"/>
                  </a:lnTo>
                  <a:lnTo>
                    <a:pt x="38" y="42"/>
                  </a:lnTo>
                  <a:lnTo>
                    <a:pt x="37" y="42"/>
                  </a:lnTo>
                  <a:lnTo>
                    <a:pt x="35" y="42"/>
                  </a:lnTo>
                  <a:lnTo>
                    <a:pt x="34" y="41"/>
                  </a:lnTo>
                  <a:lnTo>
                    <a:pt x="32" y="41"/>
                  </a:lnTo>
                  <a:lnTo>
                    <a:pt x="32" y="39"/>
                  </a:lnTo>
                  <a:lnTo>
                    <a:pt x="30" y="39"/>
                  </a:lnTo>
                  <a:lnTo>
                    <a:pt x="28" y="38"/>
                  </a:lnTo>
                  <a:lnTo>
                    <a:pt x="26" y="38"/>
                  </a:lnTo>
                  <a:lnTo>
                    <a:pt x="24" y="36"/>
                  </a:lnTo>
                  <a:lnTo>
                    <a:pt x="21" y="36"/>
                  </a:lnTo>
                  <a:lnTo>
                    <a:pt x="18" y="34"/>
                  </a:lnTo>
                  <a:lnTo>
                    <a:pt x="15" y="34"/>
                  </a:lnTo>
                  <a:lnTo>
                    <a:pt x="12" y="32"/>
                  </a:lnTo>
                  <a:lnTo>
                    <a:pt x="13" y="30"/>
                  </a:lnTo>
                  <a:lnTo>
                    <a:pt x="15" y="28"/>
                  </a:lnTo>
                  <a:lnTo>
                    <a:pt x="16" y="26"/>
                  </a:lnTo>
                  <a:lnTo>
                    <a:pt x="18" y="24"/>
                  </a:lnTo>
                  <a:lnTo>
                    <a:pt x="20" y="23"/>
                  </a:lnTo>
                  <a:lnTo>
                    <a:pt x="21" y="21"/>
                  </a:lnTo>
                  <a:lnTo>
                    <a:pt x="22" y="19"/>
                  </a:lnTo>
                  <a:lnTo>
                    <a:pt x="23" y="17"/>
                  </a:lnTo>
                  <a:lnTo>
                    <a:pt x="24" y="16"/>
                  </a:lnTo>
                  <a:lnTo>
                    <a:pt x="34" y="16"/>
                  </a:lnTo>
                  <a:lnTo>
                    <a:pt x="42" y="14"/>
                  </a:lnTo>
                  <a:lnTo>
                    <a:pt x="50" y="15"/>
                  </a:lnTo>
                  <a:lnTo>
                    <a:pt x="58" y="16"/>
                  </a:lnTo>
                  <a:lnTo>
                    <a:pt x="65" y="19"/>
                  </a:lnTo>
                  <a:lnTo>
                    <a:pt x="72" y="20"/>
                  </a:lnTo>
                  <a:lnTo>
                    <a:pt x="77" y="24"/>
                  </a:lnTo>
                  <a:lnTo>
                    <a:pt x="83" y="26"/>
                  </a:lnTo>
                  <a:lnTo>
                    <a:pt x="87" y="29"/>
                  </a:lnTo>
                  <a:lnTo>
                    <a:pt x="92" y="33"/>
                  </a:lnTo>
                  <a:lnTo>
                    <a:pt x="95" y="36"/>
                  </a:lnTo>
                  <a:lnTo>
                    <a:pt x="99" y="38"/>
                  </a:lnTo>
                  <a:lnTo>
                    <a:pt x="101" y="41"/>
                  </a:lnTo>
                  <a:lnTo>
                    <a:pt x="102" y="42"/>
                  </a:lnTo>
                  <a:lnTo>
                    <a:pt x="103" y="42"/>
                  </a:lnTo>
                  <a:lnTo>
                    <a:pt x="105" y="42"/>
                  </a:lnTo>
                </a:path>
              </a:pathLst>
            </a:custGeom>
            <a:solidFill>
              <a:srgbClr val="F8F8F8"/>
            </a:solidFill>
            <a:ln w="6350">
              <a:solidFill>
                <a:srgbClr val="DDDDDD"/>
              </a:solidFill>
              <a:round/>
              <a:headEnd/>
              <a:tailEnd/>
            </a:ln>
          </p:spPr>
          <p:txBody>
            <a:bodyPr/>
            <a:lstStyle/>
            <a:p>
              <a:endParaRPr lang="it-IT"/>
            </a:p>
          </p:txBody>
        </p:sp>
        <p:sp>
          <p:nvSpPr>
            <p:cNvPr id="18467" name="Freeform 40"/>
            <p:cNvSpPr>
              <a:spLocks/>
            </p:cNvSpPr>
            <p:nvPr/>
          </p:nvSpPr>
          <p:spPr bwMode="auto">
            <a:xfrm>
              <a:off x="3317" y="1328"/>
              <a:ext cx="207" cy="47"/>
            </a:xfrm>
            <a:custGeom>
              <a:avLst/>
              <a:gdLst>
                <a:gd name="T0" fmla="*/ 8 w 105"/>
                <a:gd name="T1" fmla="*/ 35 h 50"/>
                <a:gd name="T2" fmla="*/ 47 w 105"/>
                <a:gd name="T3" fmla="*/ 29 h 50"/>
                <a:gd name="T4" fmla="*/ 116 w 105"/>
                <a:gd name="T5" fmla="*/ 21 h 50"/>
                <a:gd name="T6" fmla="*/ 205 w 105"/>
                <a:gd name="T7" fmla="*/ 11 h 50"/>
                <a:gd name="T8" fmla="*/ 331 w 105"/>
                <a:gd name="T9" fmla="*/ 5 h 50"/>
                <a:gd name="T10" fmla="*/ 436 w 105"/>
                <a:gd name="T11" fmla="*/ 1 h 50"/>
                <a:gd name="T12" fmla="*/ 475 w 105"/>
                <a:gd name="T13" fmla="*/ 1 h 50"/>
                <a:gd name="T14" fmla="*/ 528 w 105"/>
                <a:gd name="T15" fmla="*/ 1 h 50"/>
                <a:gd name="T16" fmla="*/ 599 w 105"/>
                <a:gd name="T17" fmla="*/ 2 h 50"/>
                <a:gd name="T18" fmla="*/ 653 w 105"/>
                <a:gd name="T19" fmla="*/ 4 h 50"/>
                <a:gd name="T20" fmla="*/ 704 w 105"/>
                <a:gd name="T21" fmla="*/ 4 h 50"/>
                <a:gd name="T22" fmla="*/ 735 w 105"/>
                <a:gd name="T23" fmla="*/ 8 h 50"/>
                <a:gd name="T24" fmla="*/ 757 w 105"/>
                <a:gd name="T25" fmla="*/ 12 h 50"/>
                <a:gd name="T26" fmla="*/ 781 w 105"/>
                <a:gd name="T27" fmla="*/ 18 h 50"/>
                <a:gd name="T28" fmla="*/ 796 w 105"/>
                <a:gd name="T29" fmla="*/ 22 h 50"/>
                <a:gd name="T30" fmla="*/ 796 w 105"/>
                <a:gd name="T31" fmla="*/ 25 h 50"/>
                <a:gd name="T32" fmla="*/ 789 w 105"/>
                <a:gd name="T33" fmla="*/ 30 h 50"/>
                <a:gd name="T34" fmla="*/ 757 w 105"/>
                <a:gd name="T35" fmla="*/ 35 h 50"/>
                <a:gd name="T36" fmla="*/ 757 w 105"/>
                <a:gd name="T37" fmla="*/ 37 h 50"/>
                <a:gd name="T38" fmla="*/ 720 w 105"/>
                <a:gd name="T39" fmla="*/ 40 h 50"/>
                <a:gd name="T40" fmla="*/ 696 w 105"/>
                <a:gd name="T41" fmla="*/ 40 h 50"/>
                <a:gd name="T42" fmla="*/ 668 w 105"/>
                <a:gd name="T43" fmla="*/ 40 h 50"/>
                <a:gd name="T44" fmla="*/ 629 w 105"/>
                <a:gd name="T45" fmla="*/ 40 h 50"/>
                <a:gd name="T46" fmla="*/ 591 w 105"/>
                <a:gd name="T47" fmla="*/ 40 h 50"/>
                <a:gd name="T48" fmla="*/ 552 w 105"/>
                <a:gd name="T49" fmla="*/ 40 h 50"/>
                <a:gd name="T50" fmla="*/ 520 w 105"/>
                <a:gd name="T51" fmla="*/ 39 h 50"/>
                <a:gd name="T52" fmla="*/ 520 w 105"/>
                <a:gd name="T53" fmla="*/ 37 h 50"/>
                <a:gd name="T54" fmla="*/ 513 w 105"/>
                <a:gd name="T55" fmla="*/ 35 h 50"/>
                <a:gd name="T56" fmla="*/ 520 w 105"/>
                <a:gd name="T57" fmla="*/ 33 h 50"/>
                <a:gd name="T58" fmla="*/ 552 w 105"/>
                <a:gd name="T59" fmla="*/ 31 h 50"/>
                <a:gd name="T60" fmla="*/ 599 w 105"/>
                <a:gd name="T61" fmla="*/ 29 h 50"/>
                <a:gd name="T62" fmla="*/ 668 w 105"/>
                <a:gd name="T63" fmla="*/ 28 h 50"/>
                <a:gd name="T64" fmla="*/ 688 w 105"/>
                <a:gd name="T65" fmla="*/ 26 h 50"/>
                <a:gd name="T66" fmla="*/ 672 w 105"/>
                <a:gd name="T67" fmla="*/ 24 h 50"/>
                <a:gd name="T68" fmla="*/ 660 w 105"/>
                <a:gd name="T69" fmla="*/ 22 h 50"/>
                <a:gd name="T70" fmla="*/ 637 w 105"/>
                <a:gd name="T71" fmla="*/ 18 h 50"/>
                <a:gd name="T72" fmla="*/ 629 w 105"/>
                <a:gd name="T73" fmla="*/ 15 h 50"/>
                <a:gd name="T74" fmla="*/ 552 w 105"/>
                <a:gd name="T75" fmla="*/ 12 h 50"/>
                <a:gd name="T76" fmla="*/ 369 w 105"/>
                <a:gd name="T77" fmla="*/ 12 h 50"/>
                <a:gd name="T78" fmla="*/ 213 w 105"/>
                <a:gd name="T79" fmla="*/ 20 h 50"/>
                <a:gd name="T80" fmla="*/ 93 w 105"/>
                <a:gd name="T81" fmla="*/ 26 h 50"/>
                <a:gd name="T82" fmla="*/ 24 w 105"/>
                <a:gd name="T83" fmla="*/ 34 h 50"/>
                <a:gd name="T84" fmla="*/ 0 w 105"/>
                <a:gd name="T85" fmla="*/ 35 h 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5"/>
                <a:gd name="T130" fmla="*/ 0 h 50"/>
                <a:gd name="T131" fmla="*/ 105 w 105"/>
                <a:gd name="T132" fmla="*/ 50 h 5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5" h="50">
                  <a:moveTo>
                    <a:pt x="0" y="41"/>
                  </a:moveTo>
                  <a:lnTo>
                    <a:pt x="0" y="41"/>
                  </a:lnTo>
                  <a:lnTo>
                    <a:pt x="1" y="41"/>
                  </a:lnTo>
                  <a:lnTo>
                    <a:pt x="2" y="39"/>
                  </a:lnTo>
                  <a:lnTo>
                    <a:pt x="4" y="37"/>
                  </a:lnTo>
                  <a:lnTo>
                    <a:pt x="6" y="35"/>
                  </a:lnTo>
                  <a:lnTo>
                    <a:pt x="8" y="31"/>
                  </a:lnTo>
                  <a:lnTo>
                    <a:pt x="11" y="28"/>
                  </a:lnTo>
                  <a:lnTo>
                    <a:pt x="15" y="24"/>
                  </a:lnTo>
                  <a:lnTo>
                    <a:pt x="18" y="21"/>
                  </a:lnTo>
                  <a:lnTo>
                    <a:pt x="22" y="18"/>
                  </a:lnTo>
                  <a:lnTo>
                    <a:pt x="27" y="14"/>
                  </a:lnTo>
                  <a:lnTo>
                    <a:pt x="32" y="10"/>
                  </a:lnTo>
                  <a:lnTo>
                    <a:pt x="37" y="8"/>
                  </a:lnTo>
                  <a:lnTo>
                    <a:pt x="43" y="5"/>
                  </a:lnTo>
                  <a:lnTo>
                    <a:pt x="50" y="3"/>
                  </a:lnTo>
                  <a:lnTo>
                    <a:pt x="57" y="0"/>
                  </a:lnTo>
                  <a:lnTo>
                    <a:pt x="57" y="1"/>
                  </a:lnTo>
                  <a:lnTo>
                    <a:pt x="58" y="1"/>
                  </a:lnTo>
                  <a:lnTo>
                    <a:pt x="60" y="1"/>
                  </a:lnTo>
                  <a:lnTo>
                    <a:pt x="62" y="1"/>
                  </a:lnTo>
                  <a:lnTo>
                    <a:pt x="64" y="1"/>
                  </a:lnTo>
                  <a:lnTo>
                    <a:pt x="67" y="1"/>
                  </a:lnTo>
                  <a:lnTo>
                    <a:pt x="69" y="1"/>
                  </a:lnTo>
                  <a:lnTo>
                    <a:pt x="73" y="1"/>
                  </a:lnTo>
                  <a:lnTo>
                    <a:pt x="75" y="2"/>
                  </a:lnTo>
                  <a:lnTo>
                    <a:pt x="78" y="2"/>
                  </a:lnTo>
                  <a:lnTo>
                    <a:pt x="80" y="2"/>
                  </a:lnTo>
                  <a:lnTo>
                    <a:pt x="84" y="2"/>
                  </a:lnTo>
                  <a:lnTo>
                    <a:pt x="85" y="4"/>
                  </a:lnTo>
                  <a:lnTo>
                    <a:pt x="88" y="4"/>
                  </a:lnTo>
                  <a:lnTo>
                    <a:pt x="89" y="4"/>
                  </a:lnTo>
                  <a:lnTo>
                    <a:pt x="92" y="4"/>
                  </a:lnTo>
                  <a:lnTo>
                    <a:pt x="92" y="6"/>
                  </a:lnTo>
                  <a:lnTo>
                    <a:pt x="94" y="7"/>
                  </a:lnTo>
                  <a:lnTo>
                    <a:pt x="96" y="9"/>
                  </a:lnTo>
                  <a:lnTo>
                    <a:pt x="97" y="11"/>
                  </a:lnTo>
                  <a:lnTo>
                    <a:pt x="97" y="13"/>
                  </a:lnTo>
                  <a:lnTo>
                    <a:pt x="99" y="15"/>
                  </a:lnTo>
                  <a:lnTo>
                    <a:pt x="100" y="17"/>
                  </a:lnTo>
                  <a:lnTo>
                    <a:pt x="102" y="18"/>
                  </a:lnTo>
                  <a:lnTo>
                    <a:pt x="102" y="21"/>
                  </a:lnTo>
                  <a:lnTo>
                    <a:pt x="103" y="22"/>
                  </a:lnTo>
                  <a:lnTo>
                    <a:pt x="103" y="24"/>
                  </a:lnTo>
                  <a:lnTo>
                    <a:pt x="104" y="26"/>
                  </a:lnTo>
                  <a:lnTo>
                    <a:pt x="104" y="28"/>
                  </a:lnTo>
                  <a:lnTo>
                    <a:pt x="104" y="30"/>
                  </a:lnTo>
                  <a:lnTo>
                    <a:pt x="104" y="31"/>
                  </a:lnTo>
                  <a:lnTo>
                    <a:pt x="104" y="33"/>
                  </a:lnTo>
                  <a:lnTo>
                    <a:pt x="103" y="34"/>
                  </a:lnTo>
                  <a:lnTo>
                    <a:pt x="103" y="36"/>
                  </a:lnTo>
                  <a:lnTo>
                    <a:pt x="101" y="38"/>
                  </a:lnTo>
                  <a:lnTo>
                    <a:pt x="101" y="39"/>
                  </a:lnTo>
                  <a:lnTo>
                    <a:pt x="99" y="41"/>
                  </a:lnTo>
                  <a:lnTo>
                    <a:pt x="99" y="42"/>
                  </a:lnTo>
                  <a:lnTo>
                    <a:pt x="99" y="44"/>
                  </a:lnTo>
                  <a:lnTo>
                    <a:pt x="97" y="46"/>
                  </a:lnTo>
                  <a:lnTo>
                    <a:pt x="96" y="47"/>
                  </a:lnTo>
                  <a:lnTo>
                    <a:pt x="94" y="49"/>
                  </a:lnTo>
                  <a:lnTo>
                    <a:pt x="92" y="49"/>
                  </a:lnTo>
                  <a:lnTo>
                    <a:pt x="91" y="49"/>
                  </a:lnTo>
                  <a:lnTo>
                    <a:pt x="89" y="49"/>
                  </a:lnTo>
                  <a:lnTo>
                    <a:pt x="87" y="49"/>
                  </a:lnTo>
                  <a:lnTo>
                    <a:pt x="85" y="49"/>
                  </a:lnTo>
                  <a:lnTo>
                    <a:pt x="84" y="49"/>
                  </a:lnTo>
                  <a:lnTo>
                    <a:pt x="82" y="49"/>
                  </a:lnTo>
                  <a:lnTo>
                    <a:pt x="81" y="49"/>
                  </a:lnTo>
                  <a:lnTo>
                    <a:pt x="79" y="49"/>
                  </a:lnTo>
                  <a:lnTo>
                    <a:pt x="77" y="49"/>
                  </a:lnTo>
                  <a:lnTo>
                    <a:pt x="76" y="49"/>
                  </a:lnTo>
                  <a:lnTo>
                    <a:pt x="74" y="49"/>
                  </a:lnTo>
                  <a:lnTo>
                    <a:pt x="72" y="49"/>
                  </a:lnTo>
                  <a:lnTo>
                    <a:pt x="70" y="49"/>
                  </a:lnTo>
                  <a:lnTo>
                    <a:pt x="70" y="47"/>
                  </a:lnTo>
                  <a:lnTo>
                    <a:pt x="68" y="47"/>
                  </a:lnTo>
                  <a:lnTo>
                    <a:pt x="68" y="45"/>
                  </a:lnTo>
                  <a:lnTo>
                    <a:pt x="68" y="44"/>
                  </a:lnTo>
                  <a:lnTo>
                    <a:pt x="67" y="44"/>
                  </a:lnTo>
                  <a:lnTo>
                    <a:pt x="67" y="42"/>
                  </a:lnTo>
                  <a:lnTo>
                    <a:pt x="67" y="40"/>
                  </a:lnTo>
                  <a:lnTo>
                    <a:pt x="68" y="39"/>
                  </a:lnTo>
                  <a:lnTo>
                    <a:pt x="69" y="39"/>
                  </a:lnTo>
                  <a:lnTo>
                    <a:pt x="70" y="37"/>
                  </a:lnTo>
                  <a:lnTo>
                    <a:pt x="72" y="37"/>
                  </a:lnTo>
                  <a:lnTo>
                    <a:pt x="73" y="37"/>
                  </a:lnTo>
                  <a:lnTo>
                    <a:pt x="75" y="37"/>
                  </a:lnTo>
                  <a:lnTo>
                    <a:pt x="78" y="35"/>
                  </a:lnTo>
                  <a:lnTo>
                    <a:pt x="80" y="35"/>
                  </a:lnTo>
                  <a:lnTo>
                    <a:pt x="84" y="34"/>
                  </a:lnTo>
                  <a:lnTo>
                    <a:pt x="87" y="34"/>
                  </a:lnTo>
                  <a:lnTo>
                    <a:pt x="91" y="32"/>
                  </a:lnTo>
                  <a:lnTo>
                    <a:pt x="90" y="32"/>
                  </a:lnTo>
                  <a:lnTo>
                    <a:pt x="89" y="32"/>
                  </a:lnTo>
                  <a:lnTo>
                    <a:pt x="89" y="30"/>
                  </a:lnTo>
                  <a:lnTo>
                    <a:pt x="88" y="30"/>
                  </a:lnTo>
                  <a:lnTo>
                    <a:pt x="88" y="28"/>
                  </a:lnTo>
                  <a:lnTo>
                    <a:pt x="86" y="26"/>
                  </a:lnTo>
                  <a:lnTo>
                    <a:pt x="86" y="25"/>
                  </a:lnTo>
                  <a:lnTo>
                    <a:pt x="85" y="25"/>
                  </a:lnTo>
                  <a:lnTo>
                    <a:pt x="85" y="23"/>
                  </a:lnTo>
                  <a:lnTo>
                    <a:pt x="83" y="21"/>
                  </a:lnTo>
                  <a:lnTo>
                    <a:pt x="83" y="20"/>
                  </a:lnTo>
                  <a:lnTo>
                    <a:pt x="82" y="20"/>
                  </a:lnTo>
                  <a:lnTo>
                    <a:pt x="82" y="18"/>
                  </a:lnTo>
                  <a:lnTo>
                    <a:pt x="82" y="17"/>
                  </a:lnTo>
                  <a:lnTo>
                    <a:pt x="72" y="15"/>
                  </a:lnTo>
                  <a:lnTo>
                    <a:pt x="64" y="14"/>
                  </a:lnTo>
                  <a:lnTo>
                    <a:pt x="55" y="15"/>
                  </a:lnTo>
                  <a:lnTo>
                    <a:pt x="48" y="15"/>
                  </a:lnTo>
                  <a:lnTo>
                    <a:pt x="40" y="18"/>
                  </a:lnTo>
                  <a:lnTo>
                    <a:pt x="34" y="20"/>
                  </a:lnTo>
                  <a:lnTo>
                    <a:pt x="28" y="23"/>
                  </a:lnTo>
                  <a:lnTo>
                    <a:pt x="22" y="25"/>
                  </a:lnTo>
                  <a:lnTo>
                    <a:pt x="17" y="28"/>
                  </a:lnTo>
                  <a:lnTo>
                    <a:pt x="12" y="32"/>
                  </a:lnTo>
                  <a:lnTo>
                    <a:pt x="9" y="36"/>
                  </a:lnTo>
                  <a:lnTo>
                    <a:pt x="6" y="37"/>
                  </a:lnTo>
                  <a:lnTo>
                    <a:pt x="3" y="40"/>
                  </a:lnTo>
                  <a:lnTo>
                    <a:pt x="1" y="41"/>
                  </a:lnTo>
                  <a:lnTo>
                    <a:pt x="0" y="42"/>
                  </a:lnTo>
                  <a:lnTo>
                    <a:pt x="0" y="41"/>
                  </a:lnTo>
                </a:path>
              </a:pathLst>
            </a:custGeom>
            <a:solidFill>
              <a:srgbClr val="F8F8F8"/>
            </a:solidFill>
            <a:ln w="6350">
              <a:solidFill>
                <a:srgbClr val="DDDDDD"/>
              </a:solidFill>
              <a:round/>
              <a:headEnd/>
              <a:tailEnd/>
            </a:ln>
          </p:spPr>
          <p:txBody>
            <a:bodyPr/>
            <a:lstStyle/>
            <a:p>
              <a:endParaRPr lang="it-IT"/>
            </a:p>
          </p:txBody>
        </p:sp>
        <p:sp>
          <p:nvSpPr>
            <p:cNvPr id="18468" name="Freeform 41"/>
            <p:cNvSpPr>
              <a:spLocks/>
            </p:cNvSpPr>
            <p:nvPr/>
          </p:nvSpPr>
          <p:spPr bwMode="auto">
            <a:xfrm>
              <a:off x="3311" y="1351"/>
              <a:ext cx="113" cy="73"/>
            </a:xfrm>
            <a:custGeom>
              <a:avLst/>
              <a:gdLst>
                <a:gd name="T0" fmla="*/ 420 w 57"/>
                <a:gd name="T1" fmla="*/ 1 h 78"/>
                <a:gd name="T2" fmla="*/ 389 w 57"/>
                <a:gd name="T3" fmla="*/ 6 h 78"/>
                <a:gd name="T4" fmla="*/ 319 w 57"/>
                <a:gd name="T5" fmla="*/ 8 h 78"/>
                <a:gd name="T6" fmla="*/ 248 w 57"/>
                <a:gd name="T7" fmla="*/ 14 h 78"/>
                <a:gd name="T8" fmla="*/ 172 w 57"/>
                <a:gd name="T9" fmla="*/ 21 h 78"/>
                <a:gd name="T10" fmla="*/ 87 w 57"/>
                <a:gd name="T11" fmla="*/ 26 h 78"/>
                <a:gd name="T12" fmla="*/ 32 w 57"/>
                <a:gd name="T13" fmla="*/ 31 h 78"/>
                <a:gd name="T14" fmla="*/ 0 w 57"/>
                <a:gd name="T15" fmla="*/ 34 h 78"/>
                <a:gd name="T16" fmla="*/ 16 w 57"/>
                <a:gd name="T17" fmla="*/ 36 h 78"/>
                <a:gd name="T18" fmla="*/ 40 w 57"/>
                <a:gd name="T19" fmla="*/ 42 h 78"/>
                <a:gd name="T20" fmla="*/ 56 w 57"/>
                <a:gd name="T21" fmla="*/ 46 h 78"/>
                <a:gd name="T22" fmla="*/ 48 w 57"/>
                <a:gd name="T23" fmla="*/ 51 h 78"/>
                <a:gd name="T24" fmla="*/ 40 w 57"/>
                <a:gd name="T25" fmla="*/ 56 h 78"/>
                <a:gd name="T26" fmla="*/ 16 w 57"/>
                <a:gd name="T27" fmla="*/ 60 h 78"/>
                <a:gd name="T28" fmla="*/ 0 w 57"/>
                <a:gd name="T29" fmla="*/ 62 h 78"/>
                <a:gd name="T30" fmla="*/ 0 w 57"/>
                <a:gd name="T31" fmla="*/ 63 h 78"/>
                <a:gd name="T32" fmla="*/ 0 w 57"/>
                <a:gd name="T33" fmla="*/ 62 h 78"/>
                <a:gd name="T34" fmla="*/ 40 w 57"/>
                <a:gd name="T35" fmla="*/ 58 h 78"/>
                <a:gd name="T36" fmla="*/ 95 w 57"/>
                <a:gd name="T37" fmla="*/ 49 h 78"/>
                <a:gd name="T38" fmla="*/ 172 w 57"/>
                <a:gd name="T39" fmla="*/ 37 h 78"/>
                <a:gd name="T40" fmla="*/ 248 w 57"/>
                <a:gd name="T41" fmla="*/ 26 h 78"/>
                <a:gd name="T42" fmla="*/ 319 w 57"/>
                <a:gd name="T43" fmla="*/ 15 h 78"/>
                <a:gd name="T44" fmla="*/ 389 w 57"/>
                <a:gd name="T45" fmla="*/ 7 h 78"/>
                <a:gd name="T46" fmla="*/ 420 w 57"/>
                <a:gd name="T47" fmla="*/ 1 h 78"/>
                <a:gd name="T48" fmla="*/ 436 w 57"/>
                <a:gd name="T49" fmla="*/ 0 h 78"/>
                <a:gd name="T50" fmla="*/ 436 w 57"/>
                <a:gd name="T51" fmla="*/ 0 h 78"/>
                <a:gd name="T52" fmla="*/ 436 w 57"/>
                <a:gd name="T53" fmla="*/ 0 h 78"/>
                <a:gd name="T54" fmla="*/ 436 w 57"/>
                <a:gd name="T55" fmla="*/ 0 h 78"/>
                <a:gd name="T56" fmla="*/ 436 w 57"/>
                <a:gd name="T57" fmla="*/ 0 h 78"/>
                <a:gd name="T58" fmla="*/ 436 w 57"/>
                <a:gd name="T59" fmla="*/ 0 h 78"/>
                <a:gd name="T60" fmla="*/ 436 w 57"/>
                <a:gd name="T61" fmla="*/ 0 h 78"/>
                <a:gd name="T62" fmla="*/ 436 w 57"/>
                <a:gd name="T63" fmla="*/ 0 h 78"/>
                <a:gd name="T64" fmla="*/ 436 w 5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7"/>
                <a:gd name="T100" fmla="*/ 0 h 78"/>
                <a:gd name="T101" fmla="*/ 57 w 5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7" h="78">
                  <a:moveTo>
                    <a:pt x="56" y="0"/>
                  </a:moveTo>
                  <a:lnTo>
                    <a:pt x="54" y="1"/>
                  </a:lnTo>
                  <a:lnTo>
                    <a:pt x="53" y="2"/>
                  </a:lnTo>
                  <a:lnTo>
                    <a:pt x="50" y="6"/>
                  </a:lnTo>
                  <a:lnTo>
                    <a:pt x="47" y="7"/>
                  </a:lnTo>
                  <a:lnTo>
                    <a:pt x="41" y="11"/>
                  </a:lnTo>
                  <a:lnTo>
                    <a:pt x="37" y="14"/>
                  </a:lnTo>
                  <a:lnTo>
                    <a:pt x="32" y="17"/>
                  </a:lnTo>
                  <a:lnTo>
                    <a:pt x="27" y="20"/>
                  </a:lnTo>
                  <a:lnTo>
                    <a:pt x="22" y="25"/>
                  </a:lnTo>
                  <a:lnTo>
                    <a:pt x="17" y="29"/>
                  </a:lnTo>
                  <a:lnTo>
                    <a:pt x="11" y="32"/>
                  </a:lnTo>
                  <a:lnTo>
                    <a:pt x="8" y="35"/>
                  </a:lnTo>
                  <a:lnTo>
                    <a:pt x="4" y="37"/>
                  </a:lnTo>
                  <a:lnTo>
                    <a:pt x="2" y="39"/>
                  </a:lnTo>
                  <a:lnTo>
                    <a:pt x="0" y="41"/>
                  </a:lnTo>
                  <a:lnTo>
                    <a:pt x="2" y="44"/>
                  </a:lnTo>
                  <a:lnTo>
                    <a:pt x="5" y="47"/>
                  </a:lnTo>
                  <a:lnTo>
                    <a:pt x="5" y="51"/>
                  </a:lnTo>
                  <a:lnTo>
                    <a:pt x="7" y="52"/>
                  </a:lnTo>
                  <a:lnTo>
                    <a:pt x="7" y="56"/>
                  </a:lnTo>
                  <a:lnTo>
                    <a:pt x="7" y="59"/>
                  </a:lnTo>
                  <a:lnTo>
                    <a:pt x="6" y="63"/>
                  </a:lnTo>
                  <a:lnTo>
                    <a:pt x="6" y="65"/>
                  </a:lnTo>
                  <a:lnTo>
                    <a:pt x="5" y="68"/>
                  </a:lnTo>
                  <a:lnTo>
                    <a:pt x="4" y="70"/>
                  </a:lnTo>
                  <a:lnTo>
                    <a:pt x="2" y="73"/>
                  </a:lnTo>
                  <a:lnTo>
                    <a:pt x="2" y="74"/>
                  </a:lnTo>
                  <a:lnTo>
                    <a:pt x="0" y="76"/>
                  </a:lnTo>
                  <a:lnTo>
                    <a:pt x="0" y="77"/>
                  </a:lnTo>
                  <a:lnTo>
                    <a:pt x="0" y="76"/>
                  </a:lnTo>
                  <a:lnTo>
                    <a:pt x="2" y="74"/>
                  </a:lnTo>
                  <a:lnTo>
                    <a:pt x="5" y="70"/>
                  </a:lnTo>
                  <a:lnTo>
                    <a:pt x="8" y="65"/>
                  </a:lnTo>
                  <a:lnTo>
                    <a:pt x="12" y="60"/>
                  </a:lnTo>
                  <a:lnTo>
                    <a:pt x="17" y="52"/>
                  </a:lnTo>
                  <a:lnTo>
                    <a:pt x="22" y="45"/>
                  </a:lnTo>
                  <a:lnTo>
                    <a:pt x="28" y="38"/>
                  </a:lnTo>
                  <a:lnTo>
                    <a:pt x="32" y="32"/>
                  </a:lnTo>
                  <a:lnTo>
                    <a:pt x="37" y="25"/>
                  </a:lnTo>
                  <a:lnTo>
                    <a:pt x="41" y="18"/>
                  </a:lnTo>
                  <a:lnTo>
                    <a:pt x="47" y="12"/>
                  </a:lnTo>
                  <a:lnTo>
                    <a:pt x="50" y="8"/>
                  </a:lnTo>
                  <a:lnTo>
                    <a:pt x="53" y="3"/>
                  </a:lnTo>
                  <a:lnTo>
                    <a:pt x="54" y="1"/>
                  </a:lnTo>
                  <a:lnTo>
                    <a:pt x="56" y="0"/>
                  </a:lnTo>
                </a:path>
              </a:pathLst>
            </a:custGeom>
            <a:solidFill>
              <a:srgbClr val="F8F8F8"/>
            </a:solidFill>
            <a:ln w="9048">
              <a:solidFill>
                <a:srgbClr val="DDDDDD"/>
              </a:solidFill>
              <a:round/>
              <a:headEnd/>
              <a:tailEnd/>
            </a:ln>
          </p:spPr>
          <p:txBody>
            <a:bodyPr/>
            <a:lstStyle/>
            <a:p>
              <a:endParaRPr lang="it-IT"/>
            </a:p>
          </p:txBody>
        </p:sp>
        <p:sp>
          <p:nvSpPr>
            <p:cNvPr id="18469" name="Freeform 42"/>
            <p:cNvSpPr>
              <a:spLocks/>
            </p:cNvSpPr>
            <p:nvPr/>
          </p:nvSpPr>
          <p:spPr bwMode="auto">
            <a:xfrm>
              <a:off x="2840" y="1351"/>
              <a:ext cx="116" cy="73"/>
            </a:xfrm>
            <a:custGeom>
              <a:avLst/>
              <a:gdLst>
                <a:gd name="T0" fmla="*/ 0 w 59"/>
                <a:gd name="T1" fmla="*/ 1 h 78"/>
                <a:gd name="T2" fmla="*/ 39 w 59"/>
                <a:gd name="T3" fmla="*/ 6 h 78"/>
                <a:gd name="T4" fmla="*/ 92 w 59"/>
                <a:gd name="T5" fmla="*/ 8 h 78"/>
                <a:gd name="T6" fmla="*/ 173 w 59"/>
                <a:gd name="T7" fmla="*/ 14 h 78"/>
                <a:gd name="T8" fmla="*/ 252 w 59"/>
                <a:gd name="T9" fmla="*/ 21 h 78"/>
                <a:gd name="T10" fmla="*/ 328 w 59"/>
                <a:gd name="T11" fmla="*/ 26 h 78"/>
                <a:gd name="T12" fmla="*/ 387 w 59"/>
                <a:gd name="T13" fmla="*/ 31 h 78"/>
                <a:gd name="T14" fmla="*/ 433 w 59"/>
                <a:gd name="T15" fmla="*/ 33 h 78"/>
                <a:gd name="T16" fmla="*/ 409 w 59"/>
                <a:gd name="T17" fmla="*/ 36 h 78"/>
                <a:gd name="T18" fmla="*/ 372 w 59"/>
                <a:gd name="T19" fmla="*/ 41 h 78"/>
                <a:gd name="T20" fmla="*/ 364 w 59"/>
                <a:gd name="T21" fmla="*/ 45 h 78"/>
                <a:gd name="T22" fmla="*/ 364 w 59"/>
                <a:gd name="T23" fmla="*/ 51 h 78"/>
                <a:gd name="T24" fmla="*/ 372 w 59"/>
                <a:gd name="T25" fmla="*/ 55 h 78"/>
                <a:gd name="T26" fmla="*/ 387 w 59"/>
                <a:gd name="T27" fmla="*/ 59 h 78"/>
                <a:gd name="T28" fmla="*/ 395 w 59"/>
                <a:gd name="T29" fmla="*/ 62 h 78"/>
                <a:gd name="T30" fmla="*/ 409 w 59"/>
                <a:gd name="T31" fmla="*/ 63 h 78"/>
                <a:gd name="T32" fmla="*/ 409 w 59"/>
                <a:gd name="T33" fmla="*/ 62 h 78"/>
                <a:gd name="T34" fmla="*/ 372 w 59"/>
                <a:gd name="T35" fmla="*/ 58 h 78"/>
                <a:gd name="T36" fmla="*/ 313 w 59"/>
                <a:gd name="T37" fmla="*/ 49 h 78"/>
                <a:gd name="T38" fmla="*/ 236 w 59"/>
                <a:gd name="T39" fmla="*/ 37 h 78"/>
                <a:gd name="T40" fmla="*/ 167 w 59"/>
                <a:gd name="T41" fmla="*/ 26 h 78"/>
                <a:gd name="T42" fmla="*/ 85 w 59"/>
                <a:gd name="T43" fmla="*/ 15 h 78"/>
                <a:gd name="T44" fmla="*/ 31 w 59"/>
                <a:gd name="T45" fmla="*/ 7 h 78"/>
                <a:gd name="T46" fmla="*/ 0 w 59"/>
                <a:gd name="T47" fmla="*/ 1 h 78"/>
                <a:gd name="T48" fmla="*/ 0 w 59"/>
                <a:gd name="T49" fmla="*/ 0 h 78"/>
                <a:gd name="T50" fmla="*/ 0 w 59"/>
                <a:gd name="T51" fmla="*/ 0 h 78"/>
                <a:gd name="T52" fmla="*/ 0 w 59"/>
                <a:gd name="T53" fmla="*/ 0 h 78"/>
                <a:gd name="T54" fmla="*/ 0 w 59"/>
                <a:gd name="T55" fmla="*/ 0 h 78"/>
                <a:gd name="T56" fmla="*/ 0 w 59"/>
                <a:gd name="T57" fmla="*/ 0 h 78"/>
                <a:gd name="T58" fmla="*/ 0 w 59"/>
                <a:gd name="T59" fmla="*/ 0 h 78"/>
                <a:gd name="T60" fmla="*/ 0 w 59"/>
                <a:gd name="T61" fmla="*/ 0 h 78"/>
                <a:gd name="T62" fmla="*/ 0 w 59"/>
                <a:gd name="T63" fmla="*/ 0 h 78"/>
                <a:gd name="T64" fmla="*/ 0 w 59"/>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9"/>
                <a:gd name="T100" fmla="*/ 0 h 78"/>
                <a:gd name="T101" fmla="*/ 59 w 59"/>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9" h="78">
                  <a:moveTo>
                    <a:pt x="0" y="0"/>
                  </a:moveTo>
                  <a:lnTo>
                    <a:pt x="0" y="1"/>
                  </a:lnTo>
                  <a:lnTo>
                    <a:pt x="2" y="2"/>
                  </a:lnTo>
                  <a:lnTo>
                    <a:pt x="5" y="6"/>
                  </a:lnTo>
                  <a:lnTo>
                    <a:pt x="9" y="7"/>
                  </a:lnTo>
                  <a:lnTo>
                    <a:pt x="12" y="11"/>
                  </a:lnTo>
                  <a:lnTo>
                    <a:pt x="18" y="14"/>
                  </a:lnTo>
                  <a:lnTo>
                    <a:pt x="23" y="17"/>
                  </a:lnTo>
                  <a:lnTo>
                    <a:pt x="29" y="20"/>
                  </a:lnTo>
                  <a:lnTo>
                    <a:pt x="33" y="25"/>
                  </a:lnTo>
                  <a:lnTo>
                    <a:pt x="39" y="28"/>
                  </a:lnTo>
                  <a:lnTo>
                    <a:pt x="43" y="32"/>
                  </a:lnTo>
                  <a:lnTo>
                    <a:pt x="48" y="34"/>
                  </a:lnTo>
                  <a:lnTo>
                    <a:pt x="51" y="37"/>
                  </a:lnTo>
                  <a:lnTo>
                    <a:pt x="55" y="39"/>
                  </a:lnTo>
                  <a:lnTo>
                    <a:pt x="57" y="40"/>
                  </a:lnTo>
                  <a:lnTo>
                    <a:pt x="58" y="40"/>
                  </a:lnTo>
                  <a:lnTo>
                    <a:pt x="54" y="44"/>
                  </a:lnTo>
                  <a:lnTo>
                    <a:pt x="51" y="47"/>
                  </a:lnTo>
                  <a:lnTo>
                    <a:pt x="49" y="50"/>
                  </a:lnTo>
                  <a:lnTo>
                    <a:pt x="49" y="52"/>
                  </a:lnTo>
                  <a:lnTo>
                    <a:pt x="48" y="55"/>
                  </a:lnTo>
                  <a:lnTo>
                    <a:pt x="48" y="58"/>
                  </a:lnTo>
                  <a:lnTo>
                    <a:pt x="48" y="62"/>
                  </a:lnTo>
                  <a:lnTo>
                    <a:pt x="49" y="64"/>
                  </a:lnTo>
                  <a:lnTo>
                    <a:pt x="49" y="67"/>
                  </a:lnTo>
                  <a:lnTo>
                    <a:pt x="51" y="70"/>
                  </a:lnTo>
                  <a:lnTo>
                    <a:pt x="51" y="72"/>
                  </a:lnTo>
                  <a:lnTo>
                    <a:pt x="52" y="74"/>
                  </a:lnTo>
                  <a:lnTo>
                    <a:pt x="52" y="76"/>
                  </a:lnTo>
                  <a:lnTo>
                    <a:pt x="54" y="77"/>
                  </a:lnTo>
                  <a:lnTo>
                    <a:pt x="55" y="77"/>
                  </a:lnTo>
                  <a:lnTo>
                    <a:pt x="54" y="76"/>
                  </a:lnTo>
                  <a:lnTo>
                    <a:pt x="52" y="74"/>
                  </a:lnTo>
                  <a:lnTo>
                    <a:pt x="49" y="70"/>
                  </a:lnTo>
                  <a:lnTo>
                    <a:pt x="46" y="65"/>
                  </a:lnTo>
                  <a:lnTo>
                    <a:pt x="41" y="60"/>
                  </a:lnTo>
                  <a:lnTo>
                    <a:pt x="37" y="52"/>
                  </a:lnTo>
                  <a:lnTo>
                    <a:pt x="31" y="45"/>
                  </a:lnTo>
                  <a:lnTo>
                    <a:pt x="27" y="38"/>
                  </a:lnTo>
                  <a:lnTo>
                    <a:pt x="22" y="32"/>
                  </a:lnTo>
                  <a:lnTo>
                    <a:pt x="17" y="25"/>
                  </a:lnTo>
                  <a:lnTo>
                    <a:pt x="11" y="18"/>
                  </a:lnTo>
                  <a:lnTo>
                    <a:pt x="8" y="12"/>
                  </a:lnTo>
                  <a:lnTo>
                    <a:pt x="4" y="8"/>
                  </a:lnTo>
                  <a:lnTo>
                    <a:pt x="2" y="3"/>
                  </a:lnTo>
                  <a:lnTo>
                    <a:pt x="0" y="1"/>
                  </a:lnTo>
                  <a:lnTo>
                    <a:pt x="0" y="0"/>
                  </a:lnTo>
                </a:path>
              </a:pathLst>
            </a:custGeom>
            <a:solidFill>
              <a:srgbClr val="F8F8F8"/>
            </a:solidFill>
            <a:ln w="9048">
              <a:solidFill>
                <a:srgbClr val="DDDDDD"/>
              </a:solidFill>
              <a:round/>
              <a:headEnd/>
              <a:tailEnd/>
            </a:ln>
          </p:spPr>
          <p:txBody>
            <a:bodyPr/>
            <a:lstStyle/>
            <a:p>
              <a:endParaRPr lang="it-IT"/>
            </a:p>
          </p:txBody>
        </p:sp>
        <p:sp>
          <p:nvSpPr>
            <p:cNvPr id="18470" name="Freeform 43"/>
            <p:cNvSpPr>
              <a:spLocks/>
            </p:cNvSpPr>
            <p:nvPr/>
          </p:nvSpPr>
          <p:spPr bwMode="auto">
            <a:xfrm>
              <a:off x="3024" y="1383"/>
              <a:ext cx="71" cy="37"/>
            </a:xfrm>
            <a:custGeom>
              <a:avLst/>
              <a:gdLst>
                <a:gd name="T0" fmla="*/ 0 w 36"/>
                <a:gd name="T1" fmla="*/ 7 h 39"/>
                <a:gd name="T2" fmla="*/ 16 w 36"/>
                <a:gd name="T3" fmla="*/ 6 h 39"/>
                <a:gd name="T4" fmla="*/ 47 w 36"/>
                <a:gd name="T5" fmla="*/ 3 h 39"/>
                <a:gd name="T6" fmla="*/ 77 w 36"/>
                <a:gd name="T7" fmla="*/ 3 h 39"/>
                <a:gd name="T8" fmla="*/ 124 w 36"/>
                <a:gd name="T9" fmla="*/ 1 h 39"/>
                <a:gd name="T10" fmla="*/ 152 w 36"/>
                <a:gd name="T11" fmla="*/ 1 h 39"/>
                <a:gd name="T12" fmla="*/ 183 w 36"/>
                <a:gd name="T13" fmla="*/ 1 h 39"/>
                <a:gd name="T14" fmla="*/ 213 w 36"/>
                <a:gd name="T15" fmla="*/ 4 h 39"/>
                <a:gd name="T16" fmla="*/ 237 w 36"/>
                <a:gd name="T17" fmla="*/ 7 h 39"/>
                <a:gd name="T18" fmla="*/ 252 w 36"/>
                <a:gd name="T19" fmla="*/ 10 h 39"/>
                <a:gd name="T20" fmla="*/ 268 w 36"/>
                <a:gd name="T21" fmla="*/ 15 h 39"/>
                <a:gd name="T22" fmla="*/ 260 w 36"/>
                <a:gd name="T23" fmla="*/ 20 h 39"/>
                <a:gd name="T24" fmla="*/ 252 w 36"/>
                <a:gd name="T25" fmla="*/ 25 h 39"/>
                <a:gd name="T26" fmla="*/ 237 w 36"/>
                <a:gd name="T27" fmla="*/ 27 h 39"/>
                <a:gd name="T28" fmla="*/ 221 w 36"/>
                <a:gd name="T29" fmla="*/ 29 h 39"/>
                <a:gd name="T30" fmla="*/ 183 w 36"/>
                <a:gd name="T31" fmla="*/ 31 h 39"/>
                <a:gd name="T32" fmla="*/ 132 w 36"/>
                <a:gd name="T33" fmla="*/ 32 h 39"/>
                <a:gd name="T34" fmla="*/ 77 w 36"/>
                <a:gd name="T35" fmla="*/ 30 h 39"/>
                <a:gd name="T36" fmla="*/ 47 w 36"/>
                <a:gd name="T37" fmla="*/ 27 h 39"/>
                <a:gd name="T38" fmla="*/ 24 w 36"/>
                <a:gd name="T39" fmla="*/ 25 h 39"/>
                <a:gd name="T40" fmla="*/ 16 w 36"/>
                <a:gd name="T41" fmla="*/ 22 h 39"/>
                <a:gd name="T42" fmla="*/ 16 w 36"/>
                <a:gd name="T43" fmla="*/ 19 h 39"/>
                <a:gd name="T44" fmla="*/ 32 w 36"/>
                <a:gd name="T45" fmla="*/ 14 h 39"/>
                <a:gd name="T46" fmla="*/ 47 w 36"/>
                <a:gd name="T47" fmla="*/ 13 h 39"/>
                <a:gd name="T48" fmla="*/ 77 w 36"/>
                <a:gd name="T49" fmla="*/ 12 h 39"/>
                <a:gd name="T50" fmla="*/ 93 w 36"/>
                <a:gd name="T51" fmla="*/ 12 h 39"/>
                <a:gd name="T52" fmla="*/ 116 w 36"/>
                <a:gd name="T53" fmla="*/ 12 h 39"/>
                <a:gd name="T54" fmla="*/ 116 w 36"/>
                <a:gd name="T55" fmla="*/ 13 h 39"/>
                <a:gd name="T56" fmla="*/ 101 w 36"/>
                <a:gd name="T57" fmla="*/ 15 h 39"/>
                <a:gd name="T58" fmla="*/ 93 w 36"/>
                <a:gd name="T59" fmla="*/ 18 h 39"/>
                <a:gd name="T60" fmla="*/ 93 w 36"/>
                <a:gd name="T61" fmla="*/ 20 h 39"/>
                <a:gd name="T62" fmla="*/ 93 w 36"/>
                <a:gd name="T63" fmla="*/ 20 h 39"/>
                <a:gd name="T64" fmla="*/ 93 w 36"/>
                <a:gd name="T65" fmla="*/ 25 h 39"/>
                <a:gd name="T66" fmla="*/ 101 w 36"/>
                <a:gd name="T67" fmla="*/ 27 h 39"/>
                <a:gd name="T68" fmla="*/ 132 w 36"/>
                <a:gd name="T69" fmla="*/ 27 h 39"/>
                <a:gd name="T70" fmla="*/ 140 w 36"/>
                <a:gd name="T71" fmla="*/ 27 h 39"/>
                <a:gd name="T72" fmla="*/ 152 w 36"/>
                <a:gd name="T73" fmla="*/ 27 h 39"/>
                <a:gd name="T74" fmla="*/ 176 w 36"/>
                <a:gd name="T75" fmla="*/ 27 h 39"/>
                <a:gd name="T76" fmla="*/ 221 w 36"/>
                <a:gd name="T77" fmla="*/ 22 h 39"/>
                <a:gd name="T78" fmla="*/ 221 w 36"/>
                <a:gd name="T79" fmla="*/ 17 h 39"/>
                <a:gd name="T80" fmla="*/ 199 w 36"/>
                <a:gd name="T81" fmla="*/ 10 h 39"/>
                <a:gd name="T82" fmla="*/ 152 w 36"/>
                <a:gd name="T83" fmla="*/ 9 h 39"/>
                <a:gd name="T84" fmla="*/ 116 w 36"/>
                <a:gd name="T85" fmla="*/ 6 h 39"/>
                <a:gd name="T86" fmla="*/ 71 w 36"/>
                <a:gd name="T87" fmla="*/ 7 h 39"/>
                <a:gd name="T88" fmla="*/ 39 w 36"/>
                <a:gd name="T89" fmla="*/ 7 h 39"/>
                <a:gd name="T90" fmla="*/ 16 w 36"/>
                <a:gd name="T91" fmla="*/ 7 h 39"/>
                <a:gd name="T92" fmla="*/ 8 w 36"/>
                <a:gd name="T93" fmla="*/ 7 h 39"/>
                <a:gd name="T94" fmla="*/ 0 w 36"/>
                <a:gd name="T95" fmla="*/ 7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39"/>
                <a:gd name="T146" fmla="*/ 36 w 36"/>
                <a:gd name="T147" fmla="*/ 39 h 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39">
                  <a:moveTo>
                    <a:pt x="0" y="7"/>
                  </a:moveTo>
                  <a:lnTo>
                    <a:pt x="0" y="7"/>
                  </a:lnTo>
                  <a:lnTo>
                    <a:pt x="2" y="6"/>
                  </a:lnTo>
                  <a:lnTo>
                    <a:pt x="3" y="5"/>
                  </a:lnTo>
                  <a:lnTo>
                    <a:pt x="5" y="5"/>
                  </a:lnTo>
                  <a:lnTo>
                    <a:pt x="6" y="3"/>
                  </a:lnTo>
                  <a:lnTo>
                    <a:pt x="7" y="3"/>
                  </a:lnTo>
                  <a:lnTo>
                    <a:pt x="9" y="3"/>
                  </a:lnTo>
                  <a:lnTo>
                    <a:pt x="10" y="3"/>
                  </a:lnTo>
                  <a:lnTo>
                    <a:pt x="12" y="1"/>
                  </a:lnTo>
                  <a:lnTo>
                    <a:pt x="14" y="1"/>
                  </a:lnTo>
                  <a:lnTo>
                    <a:pt x="16" y="1"/>
                  </a:lnTo>
                  <a:lnTo>
                    <a:pt x="18" y="1"/>
                  </a:lnTo>
                  <a:lnTo>
                    <a:pt x="20" y="0"/>
                  </a:lnTo>
                  <a:lnTo>
                    <a:pt x="20" y="1"/>
                  </a:lnTo>
                  <a:lnTo>
                    <a:pt x="21" y="1"/>
                  </a:lnTo>
                  <a:lnTo>
                    <a:pt x="22" y="1"/>
                  </a:lnTo>
                  <a:lnTo>
                    <a:pt x="24" y="1"/>
                  </a:lnTo>
                  <a:lnTo>
                    <a:pt x="24" y="2"/>
                  </a:lnTo>
                  <a:lnTo>
                    <a:pt x="26" y="2"/>
                  </a:lnTo>
                  <a:lnTo>
                    <a:pt x="28" y="4"/>
                  </a:lnTo>
                  <a:lnTo>
                    <a:pt x="29" y="4"/>
                  </a:lnTo>
                  <a:lnTo>
                    <a:pt x="29" y="6"/>
                  </a:lnTo>
                  <a:lnTo>
                    <a:pt x="31" y="7"/>
                  </a:lnTo>
                  <a:lnTo>
                    <a:pt x="31" y="9"/>
                  </a:lnTo>
                  <a:lnTo>
                    <a:pt x="33" y="10"/>
                  </a:lnTo>
                  <a:lnTo>
                    <a:pt x="33" y="13"/>
                  </a:lnTo>
                  <a:lnTo>
                    <a:pt x="34" y="15"/>
                  </a:lnTo>
                  <a:lnTo>
                    <a:pt x="34" y="17"/>
                  </a:lnTo>
                  <a:lnTo>
                    <a:pt x="35" y="18"/>
                  </a:lnTo>
                  <a:lnTo>
                    <a:pt x="34" y="20"/>
                  </a:lnTo>
                  <a:lnTo>
                    <a:pt x="34" y="22"/>
                  </a:lnTo>
                  <a:lnTo>
                    <a:pt x="34" y="23"/>
                  </a:lnTo>
                  <a:lnTo>
                    <a:pt x="34" y="24"/>
                  </a:lnTo>
                  <a:lnTo>
                    <a:pt x="33" y="26"/>
                  </a:lnTo>
                  <a:lnTo>
                    <a:pt x="33" y="28"/>
                  </a:lnTo>
                  <a:lnTo>
                    <a:pt x="33" y="30"/>
                  </a:lnTo>
                  <a:lnTo>
                    <a:pt x="31" y="32"/>
                  </a:lnTo>
                  <a:lnTo>
                    <a:pt x="31" y="33"/>
                  </a:lnTo>
                  <a:lnTo>
                    <a:pt x="29" y="35"/>
                  </a:lnTo>
                  <a:lnTo>
                    <a:pt x="28" y="37"/>
                  </a:lnTo>
                  <a:lnTo>
                    <a:pt x="26" y="37"/>
                  </a:lnTo>
                  <a:lnTo>
                    <a:pt x="24" y="37"/>
                  </a:lnTo>
                  <a:lnTo>
                    <a:pt x="22" y="37"/>
                  </a:lnTo>
                  <a:lnTo>
                    <a:pt x="19" y="38"/>
                  </a:lnTo>
                  <a:lnTo>
                    <a:pt x="17" y="38"/>
                  </a:lnTo>
                  <a:lnTo>
                    <a:pt x="14" y="38"/>
                  </a:lnTo>
                  <a:lnTo>
                    <a:pt x="12" y="36"/>
                  </a:lnTo>
                  <a:lnTo>
                    <a:pt x="10" y="36"/>
                  </a:lnTo>
                  <a:lnTo>
                    <a:pt x="9" y="34"/>
                  </a:lnTo>
                  <a:lnTo>
                    <a:pt x="7" y="33"/>
                  </a:lnTo>
                  <a:lnTo>
                    <a:pt x="6" y="31"/>
                  </a:lnTo>
                  <a:lnTo>
                    <a:pt x="5" y="31"/>
                  </a:lnTo>
                  <a:lnTo>
                    <a:pt x="4" y="30"/>
                  </a:lnTo>
                  <a:lnTo>
                    <a:pt x="3" y="28"/>
                  </a:lnTo>
                  <a:lnTo>
                    <a:pt x="3" y="26"/>
                  </a:lnTo>
                  <a:lnTo>
                    <a:pt x="2" y="26"/>
                  </a:lnTo>
                  <a:lnTo>
                    <a:pt x="2" y="25"/>
                  </a:lnTo>
                  <a:lnTo>
                    <a:pt x="2" y="24"/>
                  </a:lnTo>
                  <a:lnTo>
                    <a:pt x="2" y="22"/>
                  </a:lnTo>
                  <a:lnTo>
                    <a:pt x="2" y="20"/>
                  </a:lnTo>
                  <a:lnTo>
                    <a:pt x="2" y="18"/>
                  </a:lnTo>
                  <a:lnTo>
                    <a:pt x="4" y="17"/>
                  </a:lnTo>
                  <a:lnTo>
                    <a:pt x="6" y="16"/>
                  </a:lnTo>
                  <a:lnTo>
                    <a:pt x="8" y="14"/>
                  </a:lnTo>
                  <a:lnTo>
                    <a:pt x="8" y="15"/>
                  </a:lnTo>
                  <a:lnTo>
                    <a:pt x="10" y="15"/>
                  </a:lnTo>
                  <a:lnTo>
                    <a:pt x="12" y="15"/>
                  </a:lnTo>
                  <a:lnTo>
                    <a:pt x="13" y="15"/>
                  </a:lnTo>
                  <a:lnTo>
                    <a:pt x="15" y="15"/>
                  </a:lnTo>
                  <a:lnTo>
                    <a:pt x="15" y="16"/>
                  </a:lnTo>
                  <a:lnTo>
                    <a:pt x="13" y="18"/>
                  </a:lnTo>
                  <a:lnTo>
                    <a:pt x="13" y="19"/>
                  </a:lnTo>
                  <a:lnTo>
                    <a:pt x="12" y="21"/>
                  </a:lnTo>
                  <a:lnTo>
                    <a:pt x="12" y="23"/>
                  </a:lnTo>
                  <a:lnTo>
                    <a:pt x="12" y="26"/>
                  </a:lnTo>
                  <a:lnTo>
                    <a:pt x="12" y="28"/>
                  </a:lnTo>
                  <a:lnTo>
                    <a:pt x="12" y="30"/>
                  </a:lnTo>
                  <a:lnTo>
                    <a:pt x="13" y="31"/>
                  </a:lnTo>
                  <a:lnTo>
                    <a:pt x="13" y="32"/>
                  </a:lnTo>
                  <a:lnTo>
                    <a:pt x="15" y="32"/>
                  </a:lnTo>
                  <a:lnTo>
                    <a:pt x="17" y="32"/>
                  </a:lnTo>
                  <a:lnTo>
                    <a:pt x="18" y="32"/>
                  </a:lnTo>
                  <a:lnTo>
                    <a:pt x="20" y="32"/>
                  </a:lnTo>
                  <a:lnTo>
                    <a:pt x="21" y="31"/>
                  </a:lnTo>
                  <a:lnTo>
                    <a:pt x="23" y="31"/>
                  </a:lnTo>
                  <a:lnTo>
                    <a:pt x="26" y="29"/>
                  </a:lnTo>
                  <a:lnTo>
                    <a:pt x="28" y="27"/>
                  </a:lnTo>
                  <a:lnTo>
                    <a:pt x="29" y="25"/>
                  </a:lnTo>
                  <a:lnTo>
                    <a:pt x="29" y="23"/>
                  </a:lnTo>
                  <a:lnTo>
                    <a:pt x="29" y="22"/>
                  </a:lnTo>
                  <a:lnTo>
                    <a:pt x="29" y="20"/>
                  </a:lnTo>
                  <a:lnTo>
                    <a:pt x="29" y="16"/>
                  </a:lnTo>
                  <a:lnTo>
                    <a:pt x="27" y="15"/>
                  </a:lnTo>
                  <a:lnTo>
                    <a:pt x="26" y="13"/>
                  </a:lnTo>
                  <a:lnTo>
                    <a:pt x="24" y="11"/>
                  </a:lnTo>
                  <a:lnTo>
                    <a:pt x="22" y="9"/>
                  </a:lnTo>
                  <a:lnTo>
                    <a:pt x="20" y="9"/>
                  </a:lnTo>
                  <a:lnTo>
                    <a:pt x="18" y="7"/>
                  </a:lnTo>
                  <a:lnTo>
                    <a:pt x="17" y="7"/>
                  </a:lnTo>
                  <a:lnTo>
                    <a:pt x="15" y="6"/>
                  </a:lnTo>
                  <a:lnTo>
                    <a:pt x="12" y="7"/>
                  </a:lnTo>
                  <a:lnTo>
                    <a:pt x="10" y="7"/>
                  </a:lnTo>
                  <a:lnTo>
                    <a:pt x="9" y="7"/>
                  </a:lnTo>
                  <a:lnTo>
                    <a:pt x="7" y="7"/>
                  </a:lnTo>
                  <a:lnTo>
                    <a:pt x="6" y="7"/>
                  </a:lnTo>
                  <a:lnTo>
                    <a:pt x="5" y="7"/>
                  </a:lnTo>
                  <a:lnTo>
                    <a:pt x="3" y="7"/>
                  </a:lnTo>
                  <a:lnTo>
                    <a:pt x="2" y="7"/>
                  </a:lnTo>
                  <a:lnTo>
                    <a:pt x="1" y="7"/>
                  </a:lnTo>
                  <a:lnTo>
                    <a:pt x="0" y="7"/>
                  </a:lnTo>
                </a:path>
              </a:pathLst>
            </a:custGeom>
            <a:solidFill>
              <a:srgbClr val="F8F8F8"/>
            </a:solidFill>
            <a:ln w="9048">
              <a:solidFill>
                <a:srgbClr val="DDDDDD"/>
              </a:solidFill>
              <a:round/>
              <a:headEnd/>
              <a:tailEnd/>
            </a:ln>
          </p:spPr>
          <p:txBody>
            <a:bodyPr/>
            <a:lstStyle/>
            <a:p>
              <a:endParaRPr lang="it-IT"/>
            </a:p>
          </p:txBody>
        </p:sp>
        <p:sp>
          <p:nvSpPr>
            <p:cNvPr id="18471" name="Freeform 44"/>
            <p:cNvSpPr>
              <a:spLocks/>
            </p:cNvSpPr>
            <p:nvPr/>
          </p:nvSpPr>
          <p:spPr bwMode="auto">
            <a:xfrm>
              <a:off x="3172" y="1383"/>
              <a:ext cx="74" cy="36"/>
            </a:xfrm>
            <a:custGeom>
              <a:avLst/>
              <a:gdLst>
                <a:gd name="T0" fmla="*/ 265 w 38"/>
                <a:gd name="T1" fmla="*/ 13 h 38"/>
                <a:gd name="T2" fmla="*/ 236 w 38"/>
                <a:gd name="T3" fmla="*/ 10 h 38"/>
                <a:gd name="T4" fmla="*/ 212 w 38"/>
                <a:gd name="T5" fmla="*/ 8 h 38"/>
                <a:gd name="T6" fmla="*/ 171 w 38"/>
                <a:gd name="T7" fmla="*/ 4 h 38"/>
                <a:gd name="T8" fmla="*/ 132 w 38"/>
                <a:gd name="T9" fmla="*/ 1 h 38"/>
                <a:gd name="T10" fmla="*/ 109 w 38"/>
                <a:gd name="T11" fmla="*/ 1 h 38"/>
                <a:gd name="T12" fmla="*/ 72 w 38"/>
                <a:gd name="T13" fmla="*/ 1 h 38"/>
                <a:gd name="T14" fmla="*/ 37 w 38"/>
                <a:gd name="T15" fmla="*/ 4 h 38"/>
                <a:gd name="T16" fmla="*/ 16 w 38"/>
                <a:gd name="T17" fmla="*/ 7 h 38"/>
                <a:gd name="T18" fmla="*/ 0 w 38"/>
                <a:gd name="T19" fmla="*/ 10 h 38"/>
                <a:gd name="T20" fmla="*/ 8 w 38"/>
                <a:gd name="T21" fmla="*/ 15 h 38"/>
                <a:gd name="T22" fmla="*/ 8 w 38"/>
                <a:gd name="T23" fmla="*/ 20 h 38"/>
                <a:gd name="T24" fmla="*/ 8 w 38"/>
                <a:gd name="T25" fmla="*/ 25 h 38"/>
                <a:gd name="T26" fmla="*/ 16 w 38"/>
                <a:gd name="T27" fmla="*/ 27 h 38"/>
                <a:gd name="T28" fmla="*/ 45 w 38"/>
                <a:gd name="T29" fmla="*/ 29 h 38"/>
                <a:gd name="T30" fmla="*/ 88 w 38"/>
                <a:gd name="T31" fmla="*/ 30 h 38"/>
                <a:gd name="T32" fmla="*/ 140 w 38"/>
                <a:gd name="T33" fmla="*/ 31 h 38"/>
                <a:gd name="T34" fmla="*/ 171 w 38"/>
                <a:gd name="T35" fmla="*/ 29 h 38"/>
                <a:gd name="T36" fmla="*/ 201 w 38"/>
                <a:gd name="T37" fmla="*/ 26 h 38"/>
                <a:gd name="T38" fmla="*/ 201 w 38"/>
                <a:gd name="T39" fmla="*/ 25 h 38"/>
                <a:gd name="T40" fmla="*/ 208 w 38"/>
                <a:gd name="T41" fmla="*/ 22 h 38"/>
                <a:gd name="T42" fmla="*/ 208 w 38"/>
                <a:gd name="T43" fmla="*/ 19 h 38"/>
                <a:gd name="T44" fmla="*/ 208 w 38"/>
                <a:gd name="T45" fmla="*/ 13 h 38"/>
                <a:gd name="T46" fmla="*/ 193 w 38"/>
                <a:gd name="T47" fmla="*/ 13 h 38"/>
                <a:gd name="T48" fmla="*/ 185 w 38"/>
                <a:gd name="T49" fmla="*/ 13 h 38"/>
                <a:gd name="T50" fmla="*/ 171 w 38"/>
                <a:gd name="T51" fmla="*/ 15 h 38"/>
                <a:gd name="T52" fmla="*/ 171 w 38"/>
                <a:gd name="T53" fmla="*/ 15 h 38"/>
                <a:gd name="T54" fmla="*/ 156 w 38"/>
                <a:gd name="T55" fmla="*/ 17 h 38"/>
                <a:gd name="T56" fmla="*/ 148 w 38"/>
                <a:gd name="T57" fmla="*/ 19 h 38"/>
                <a:gd name="T58" fmla="*/ 140 w 38"/>
                <a:gd name="T59" fmla="*/ 23 h 38"/>
                <a:gd name="T60" fmla="*/ 140 w 38"/>
                <a:gd name="T61" fmla="*/ 25 h 38"/>
                <a:gd name="T62" fmla="*/ 140 w 38"/>
                <a:gd name="T63" fmla="*/ 26 h 38"/>
                <a:gd name="T64" fmla="*/ 95 w 38"/>
                <a:gd name="T65" fmla="*/ 25 h 38"/>
                <a:gd name="T66" fmla="*/ 68 w 38"/>
                <a:gd name="T67" fmla="*/ 24 h 38"/>
                <a:gd name="T68" fmla="*/ 60 w 38"/>
                <a:gd name="T69" fmla="*/ 19 h 38"/>
                <a:gd name="T70" fmla="*/ 53 w 38"/>
                <a:gd name="T71" fmla="*/ 17 h 38"/>
                <a:gd name="T72" fmla="*/ 60 w 38"/>
                <a:gd name="T73" fmla="*/ 14 h 38"/>
                <a:gd name="T74" fmla="*/ 68 w 38"/>
                <a:gd name="T75" fmla="*/ 11 h 38"/>
                <a:gd name="T76" fmla="*/ 80 w 38"/>
                <a:gd name="T77" fmla="*/ 9 h 38"/>
                <a:gd name="T78" fmla="*/ 95 w 38"/>
                <a:gd name="T79" fmla="*/ 8 h 38"/>
                <a:gd name="T80" fmla="*/ 125 w 38"/>
                <a:gd name="T81" fmla="*/ 6 h 38"/>
                <a:gd name="T82" fmla="*/ 140 w 38"/>
                <a:gd name="T83" fmla="*/ 6 h 38"/>
                <a:gd name="T84" fmla="*/ 148 w 38"/>
                <a:gd name="T85" fmla="*/ 6 h 38"/>
                <a:gd name="T86" fmla="*/ 171 w 38"/>
                <a:gd name="T87" fmla="*/ 8 h 38"/>
                <a:gd name="T88" fmla="*/ 193 w 38"/>
                <a:gd name="T89" fmla="*/ 9 h 38"/>
                <a:gd name="T90" fmla="*/ 220 w 38"/>
                <a:gd name="T91" fmla="*/ 10 h 38"/>
                <a:gd name="T92" fmla="*/ 251 w 38"/>
                <a:gd name="T93" fmla="*/ 12 h 38"/>
                <a:gd name="T94" fmla="*/ 257 w 38"/>
                <a:gd name="T95" fmla="*/ 13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38"/>
                <a:gd name="T146" fmla="*/ 38 w 38"/>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38">
                  <a:moveTo>
                    <a:pt x="37" y="16"/>
                  </a:moveTo>
                  <a:lnTo>
                    <a:pt x="36" y="16"/>
                  </a:lnTo>
                  <a:lnTo>
                    <a:pt x="34" y="16"/>
                  </a:lnTo>
                  <a:lnTo>
                    <a:pt x="34" y="14"/>
                  </a:lnTo>
                  <a:lnTo>
                    <a:pt x="32" y="13"/>
                  </a:lnTo>
                  <a:lnTo>
                    <a:pt x="31" y="12"/>
                  </a:lnTo>
                  <a:lnTo>
                    <a:pt x="29" y="10"/>
                  </a:lnTo>
                  <a:lnTo>
                    <a:pt x="29" y="8"/>
                  </a:lnTo>
                  <a:lnTo>
                    <a:pt x="27" y="8"/>
                  </a:lnTo>
                  <a:lnTo>
                    <a:pt x="25" y="6"/>
                  </a:lnTo>
                  <a:lnTo>
                    <a:pt x="23" y="4"/>
                  </a:lnTo>
                  <a:lnTo>
                    <a:pt x="21" y="2"/>
                  </a:lnTo>
                  <a:lnTo>
                    <a:pt x="20" y="2"/>
                  </a:lnTo>
                  <a:lnTo>
                    <a:pt x="18" y="1"/>
                  </a:lnTo>
                  <a:lnTo>
                    <a:pt x="16" y="1"/>
                  </a:lnTo>
                  <a:lnTo>
                    <a:pt x="16" y="0"/>
                  </a:lnTo>
                  <a:lnTo>
                    <a:pt x="15" y="1"/>
                  </a:lnTo>
                  <a:lnTo>
                    <a:pt x="13" y="1"/>
                  </a:lnTo>
                  <a:lnTo>
                    <a:pt x="11" y="1"/>
                  </a:lnTo>
                  <a:lnTo>
                    <a:pt x="10" y="1"/>
                  </a:lnTo>
                  <a:lnTo>
                    <a:pt x="9" y="2"/>
                  </a:lnTo>
                  <a:lnTo>
                    <a:pt x="7" y="2"/>
                  </a:lnTo>
                  <a:lnTo>
                    <a:pt x="5" y="4"/>
                  </a:lnTo>
                  <a:lnTo>
                    <a:pt x="3" y="6"/>
                  </a:lnTo>
                  <a:lnTo>
                    <a:pt x="2" y="7"/>
                  </a:lnTo>
                  <a:lnTo>
                    <a:pt x="1" y="9"/>
                  </a:lnTo>
                  <a:lnTo>
                    <a:pt x="1" y="10"/>
                  </a:lnTo>
                  <a:lnTo>
                    <a:pt x="0" y="13"/>
                  </a:lnTo>
                  <a:lnTo>
                    <a:pt x="0" y="15"/>
                  </a:lnTo>
                  <a:lnTo>
                    <a:pt x="0" y="17"/>
                  </a:lnTo>
                  <a:lnTo>
                    <a:pt x="1" y="18"/>
                  </a:lnTo>
                  <a:lnTo>
                    <a:pt x="1" y="20"/>
                  </a:lnTo>
                  <a:lnTo>
                    <a:pt x="1" y="22"/>
                  </a:lnTo>
                  <a:lnTo>
                    <a:pt x="1" y="23"/>
                  </a:lnTo>
                  <a:lnTo>
                    <a:pt x="1" y="24"/>
                  </a:lnTo>
                  <a:lnTo>
                    <a:pt x="1" y="26"/>
                  </a:lnTo>
                  <a:lnTo>
                    <a:pt x="1" y="28"/>
                  </a:lnTo>
                  <a:lnTo>
                    <a:pt x="1" y="30"/>
                  </a:lnTo>
                  <a:lnTo>
                    <a:pt x="2" y="30"/>
                  </a:lnTo>
                  <a:lnTo>
                    <a:pt x="2" y="32"/>
                  </a:lnTo>
                  <a:lnTo>
                    <a:pt x="4" y="33"/>
                  </a:lnTo>
                  <a:lnTo>
                    <a:pt x="4" y="35"/>
                  </a:lnTo>
                  <a:lnTo>
                    <a:pt x="6" y="35"/>
                  </a:lnTo>
                  <a:lnTo>
                    <a:pt x="8" y="36"/>
                  </a:lnTo>
                  <a:lnTo>
                    <a:pt x="10" y="36"/>
                  </a:lnTo>
                  <a:lnTo>
                    <a:pt x="12" y="36"/>
                  </a:lnTo>
                  <a:lnTo>
                    <a:pt x="15" y="36"/>
                  </a:lnTo>
                  <a:lnTo>
                    <a:pt x="17" y="37"/>
                  </a:lnTo>
                  <a:lnTo>
                    <a:pt x="19" y="37"/>
                  </a:lnTo>
                  <a:lnTo>
                    <a:pt x="20" y="37"/>
                  </a:lnTo>
                  <a:lnTo>
                    <a:pt x="22" y="35"/>
                  </a:lnTo>
                  <a:lnTo>
                    <a:pt x="23" y="35"/>
                  </a:lnTo>
                  <a:lnTo>
                    <a:pt x="25" y="33"/>
                  </a:lnTo>
                  <a:lnTo>
                    <a:pt x="25" y="32"/>
                  </a:lnTo>
                  <a:lnTo>
                    <a:pt x="27" y="31"/>
                  </a:lnTo>
                  <a:lnTo>
                    <a:pt x="27" y="29"/>
                  </a:lnTo>
                  <a:lnTo>
                    <a:pt x="27" y="28"/>
                  </a:lnTo>
                  <a:lnTo>
                    <a:pt x="28" y="26"/>
                  </a:lnTo>
                  <a:lnTo>
                    <a:pt x="28" y="25"/>
                  </a:lnTo>
                  <a:lnTo>
                    <a:pt x="29" y="23"/>
                  </a:lnTo>
                  <a:lnTo>
                    <a:pt x="28" y="22"/>
                  </a:lnTo>
                  <a:lnTo>
                    <a:pt x="28" y="19"/>
                  </a:lnTo>
                  <a:lnTo>
                    <a:pt x="28" y="18"/>
                  </a:lnTo>
                  <a:lnTo>
                    <a:pt x="28" y="16"/>
                  </a:lnTo>
                  <a:lnTo>
                    <a:pt x="26" y="16"/>
                  </a:lnTo>
                  <a:lnTo>
                    <a:pt x="26" y="15"/>
                  </a:lnTo>
                  <a:lnTo>
                    <a:pt x="25" y="16"/>
                  </a:lnTo>
                  <a:lnTo>
                    <a:pt x="25" y="17"/>
                  </a:lnTo>
                  <a:lnTo>
                    <a:pt x="23" y="18"/>
                  </a:lnTo>
                  <a:lnTo>
                    <a:pt x="21" y="19"/>
                  </a:lnTo>
                  <a:lnTo>
                    <a:pt x="21" y="20"/>
                  </a:lnTo>
                  <a:lnTo>
                    <a:pt x="20" y="22"/>
                  </a:lnTo>
                  <a:lnTo>
                    <a:pt x="20" y="24"/>
                  </a:lnTo>
                  <a:lnTo>
                    <a:pt x="19" y="26"/>
                  </a:lnTo>
                  <a:lnTo>
                    <a:pt x="19" y="27"/>
                  </a:lnTo>
                  <a:lnTo>
                    <a:pt x="19" y="29"/>
                  </a:lnTo>
                  <a:lnTo>
                    <a:pt x="19" y="30"/>
                  </a:lnTo>
                  <a:lnTo>
                    <a:pt x="16" y="30"/>
                  </a:lnTo>
                  <a:lnTo>
                    <a:pt x="13" y="29"/>
                  </a:lnTo>
                  <a:lnTo>
                    <a:pt x="12" y="29"/>
                  </a:lnTo>
                  <a:lnTo>
                    <a:pt x="10" y="27"/>
                  </a:lnTo>
                  <a:lnTo>
                    <a:pt x="9" y="27"/>
                  </a:lnTo>
                  <a:lnTo>
                    <a:pt x="8" y="25"/>
                  </a:lnTo>
                  <a:lnTo>
                    <a:pt x="8" y="24"/>
                  </a:lnTo>
                  <a:lnTo>
                    <a:pt x="8" y="22"/>
                  </a:lnTo>
                  <a:lnTo>
                    <a:pt x="7" y="22"/>
                  </a:lnTo>
                  <a:lnTo>
                    <a:pt x="7" y="20"/>
                  </a:lnTo>
                  <a:lnTo>
                    <a:pt x="8" y="18"/>
                  </a:lnTo>
                  <a:lnTo>
                    <a:pt x="8" y="17"/>
                  </a:lnTo>
                  <a:lnTo>
                    <a:pt x="9" y="16"/>
                  </a:lnTo>
                  <a:lnTo>
                    <a:pt x="9" y="14"/>
                  </a:lnTo>
                  <a:lnTo>
                    <a:pt x="9" y="12"/>
                  </a:lnTo>
                  <a:lnTo>
                    <a:pt x="9" y="11"/>
                  </a:lnTo>
                  <a:lnTo>
                    <a:pt x="11" y="9"/>
                  </a:lnTo>
                  <a:lnTo>
                    <a:pt x="13" y="8"/>
                  </a:lnTo>
                  <a:lnTo>
                    <a:pt x="15" y="6"/>
                  </a:lnTo>
                  <a:lnTo>
                    <a:pt x="17" y="6"/>
                  </a:lnTo>
                  <a:lnTo>
                    <a:pt x="19" y="6"/>
                  </a:lnTo>
                  <a:lnTo>
                    <a:pt x="20" y="6"/>
                  </a:lnTo>
                  <a:lnTo>
                    <a:pt x="20" y="7"/>
                  </a:lnTo>
                  <a:lnTo>
                    <a:pt x="22" y="7"/>
                  </a:lnTo>
                  <a:lnTo>
                    <a:pt x="23" y="8"/>
                  </a:lnTo>
                  <a:lnTo>
                    <a:pt x="25" y="8"/>
                  </a:lnTo>
                  <a:lnTo>
                    <a:pt x="25" y="10"/>
                  </a:lnTo>
                  <a:lnTo>
                    <a:pt x="26" y="10"/>
                  </a:lnTo>
                  <a:lnTo>
                    <a:pt x="28" y="12"/>
                  </a:lnTo>
                  <a:lnTo>
                    <a:pt x="30" y="12"/>
                  </a:lnTo>
                  <a:lnTo>
                    <a:pt x="30" y="13"/>
                  </a:lnTo>
                  <a:lnTo>
                    <a:pt x="32" y="13"/>
                  </a:lnTo>
                  <a:lnTo>
                    <a:pt x="32" y="15"/>
                  </a:lnTo>
                  <a:lnTo>
                    <a:pt x="34" y="15"/>
                  </a:lnTo>
                  <a:lnTo>
                    <a:pt x="34" y="16"/>
                  </a:lnTo>
                  <a:lnTo>
                    <a:pt x="35" y="16"/>
                  </a:lnTo>
                  <a:lnTo>
                    <a:pt x="37" y="16"/>
                  </a:lnTo>
                </a:path>
              </a:pathLst>
            </a:custGeom>
            <a:solidFill>
              <a:srgbClr val="F8F8F8"/>
            </a:solidFill>
            <a:ln w="9048">
              <a:solidFill>
                <a:srgbClr val="DDDDDD"/>
              </a:solidFill>
              <a:round/>
              <a:headEnd/>
              <a:tailEnd/>
            </a:ln>
          </p:spPr>
          <p:txBody>
            <a:bodyPr/>
            <a:lstStyle/>
            <a:p>
              <a:endParaRPr lang="it-IT"/>
            </a:p>
          </p:txBody>
        </p:sp>
        <p:sp>
          <p:nvSpPr>
            <p:cNvPr id="18472" name="AutoShape 45"/>
            <p:cNvSpPr>
              <a:spLocks noChangeArrowheads="1"/>
            </p:cNvSpPr>
            <p:nvPr/>
          </p:nvSpPr>
          <p:spPr bwMode="auto">
            <a:xfrm flipV="1">
              <a:off x="403" y="3831"/>
              <a:ext cx="5437" cy="259"/>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8473" name="Freeform 46"/>
            <p:cNvSpPr>
              <a:spLocks/>
            </p:cNvSpPr>
            <p:nvPr/>
          </p:nvSpPr>
          <p:spPr bwMode="auto">
            <a:xfrm>
              <a:off x="4619" y="1593"/>
              <a:ext cx="533" cy="1911"/>
            </a:xfrm>
            <a:custGeom>
              <a:avLst/>
              <a:gdLst>
                <a:gd name="T0" fmla="*/ 0 w 271"/>
                <a:gd name="T1" fmla="*/ 1646 h 2059"/>
                <a:gd name="T2" fmla="*/ 2053 w 271"/>
                <a:gd name="T3" fmla="*/ 1646 h 2059"/>
                <a:gd name="T4" fmla="*/ 2053 w 271"/>
                <a:gd name="T5" fmla="*/ 0 h 2059"/>
                <a:gd name="T6" fmla="*/ 0 w 271"/>
                <a:gd name="T7" fmla="*/ 0 h 2059"/>
                <a:gd name="T8" fmla="*/ 0 w 271"/>
                <a:gd name="T9" fmla="*/ 1646 h 2059"/>
                <a:gd name="T10" fmla="*/ 0 w 271"/>
                <a:gd name="T11" fmla="*/ 1646 h 2059"/>
                <a:gd name="T12" fmla="*/ 0 60000 65536"/>
                <a:gd name="T13" fmla="*/ 0 60000 65536"/>
                <a:gd name="T14" fmla="*/ 0 60000 65536"/>
                <a:gd name="T15" fmla="*/ 0 60000 65536"/>
                <a:gd name="T16" fmla="*/ 0 60000 65536"/>
                <a:gd name="T17" fmla="*/ 0 60000 65536"/>
                <a:gd name="T18" fmla="*/ 0 w 271"/>
                <a:gd name="T19" fmla="*/ 0 h 2059"/>
                <a:gd name="T20" fmla="*/ 271 w 271"/>
                <a:gd name="T21" fmla="*/ 2059 h 2059"/>
              </a:gdLst>
              <a:ahLst/>
              <a:cxnLst>
                <a:cxn ang="T12">
                  <a:pos x="T0" y="T1"/>
                </a:cxn>
                <a:cxn ang="T13">
                  <a:pos x="T2" y="T3"/>
                </a:cxn>
                <a:cxn ang="T14">
                  <a:pos x="T4" y="T5"/>
                </a:cxn>
                <a:cxn ang="T15">
                  <a:pos x="T6" y="T7"/>
                </a:cxn>
                <a:cxn ang="T16">
                  <a:pos x="T8" y="T9"/>
                </a:cxn>
                <a:cxn ang="T17">
                  <a:pos x="T10" y="T11"/>
                </a:cxn>
              </a:cxnLst>
              <a:rect l="T18" t="T19" r="T20" b="T21"/>
              <a:pathLst>
                <a:path w="271" h="2059">
                  <a:moveTo>
                    <a:pt x="0" y="2058"/>
                  </a:moveTo>
                  <a:lnTo>
                    <a:pt x="270" y="2058"/>
                  </a:lnTo>
                  <a:lnTo>
                    <a:pt x="270" y="0"/>
                  </a:lnTo>
                  <a:lnTo>
                    <a:pt x="0" y="0"/>
                  </a:lnTo>
                  <a:lnTo>
                    <a:pt x="0" y="2058"/>
                  </a:lnTo>
                </a:path>
              </a:pathLst>
            </a:custGeom>
            <a:solidFill>
              <a:srgbClr val="F8F8F8"/>
            </a:solidFill>
            <a:ln w="9048">
              <a:solidFill>
                <a:srgbClr val="C0C0C0"/>
              </a:solidFill>
              <a:round/>
              <a:headEnd/>
              <a:tailEnd/>
            </a:ln>
          </p:spPr>
          <p:txBody>
            <a:bodyPr/>
            <a:lstStyle/>
            <a:p>
              <a:endParaRPr lang="it-IT"/>
            </a:p>
          </p:txBody>
        </p:sp>
        <p:grpSp>
          <p:nvGrpSpPr>
            <p:cNvPr id="18474" name="Group 47"/>
            <p:cNvGrpSpPr>
              <a:grpSpLocks/>
            </p:cNvGrpSpPr>
            <p:nvPr/>
          </p:nvGrpSpPr>
          <p:grpSpPr bwMode="auto">
            <a:xfrm>
              <a:off x="4527" y="3474"/>
              <a:ext cx="703" cy="203"/>
              <a:chOff x="3110" y="3961"/>
              <a:chExt cx="356" cy="218"/>
            </a:xfrm>
          </p:grpSpPr>
          <p:sp>
            <p:nvSpPr>
              <p:cNvPr id="18560" name="Freeform 48"/>
              <p:cNvSpPr>
                <a:spLocks/>
              </p:cNvSpPr>
              <p:nvPr/>
            </p:nvSpPr>
            <p:spPr bwMode="auto">
              <a:xfrm>
                <a:off x="3137" y="3961"/>
                <a:ext cx="300" cy="106"/>
              </a:xfrm>
              <a:custGeom>
                <a:avLst/>
                <a:gdLst>
                  <a:gd name="T0" fmla="*/ 285 w 300"/>
                  <a:gd name="T1" fmla="*/ 2 h 106"/>
                  <a:gd name="T2" fmla="*/ 290 w 300"/>
                  <a:gd name="T3" fmla="*/ 5 h 106"/>
                  <a:gd name="T4" fmla="*/ 295 w 300"/>
                  <a:gd name="T5" fmla="*/ 9 h 106"/>
                  <a:gd name="T6" fmla="*/ 295 w 300"/>
                  <a:gd name="T7" fmla="*/ 16 h 106"/>
                  <a:gd name="T8" fmla="*/ 297 w 300"/>
                  <a:gd name="T9" fmla="*/ 23 h 106"/>
                  <a:gd name="T10" fmla="*/ 298 w 300"/>
                  <a:gd name="T11" fmla="*/ 30 h 106"/>
                  <a:gd name="T12" fmla="*/ 297 w 300"/>
                  <a:gd name="T13" fmla="*/ 39 h 106"/>
                  <a:gd name="T14" fmla="*/ 293 w 300"/>
                  <a:gd name="T15" fmla="*/ 46 h 106"/>
                  <a:gd name="T16" fmla="*/ 290 w 300"/>
                  <a:gd name="T17" fmla="*/ 52 h 106"/>
                  <a:gd name="T18" fmla="*/ 285 w 300"/>
                  <a:gd name="T19" fmla="*/ 53 h 106"/>
                  <a:gd name="T20" fmla="*/ 281 w 300"/>
                  <a:gd name="T21" fmla="*/ 52 h 106"/>
                  <a:gd name="T22" fmla="*/ 283 w 300"/>
                  <a:gd name="T23" fmla="*/ 53 h 106"/>
                  <a:gd name="T24" fmla="*/ 287 w 300"/>
                  <a:gd name="T25" fmla="*/ 56 h 106"/>
                  <a:gd name="T26" fmla="*/ 293 w 300"/>
                  <a:gd name="T27" fmla="*/ 59 h 106"/>
                  <a:gd name="T28" fmla="*/ 294 w 300"/>
                  <a:gd name="T29" fmla="*/ 66 h 106"/>
                  <a:gd name="T30" fmla="*/ 296 w 300"/>
                  <a:gd name="T31" fmla="*/ 74 h 106"/>
                  <a:gd name="T32" fmla="*/ 296 w 300"/>
                  <a:gd name="T33" fmla="*/ 82 h 106"/>
                  <a:gd name="T34" fmla="*/ 295 w 300"/>
                  <a:gd name="T35" fmla="*/ 90 h 106"/>
                  <a:gd name="T36" fmla="*/ 291 w 300"/>
                  <a:gd name="T37" fmla="*/ 96 h 106"/>
                  <a:gd name="T38" fmla="*/ 288 w 300"/>
                  <a:gd name="T39" fmla="*/ 101 h 106"/>
                  <a:gd name="T40" fmla="*/ 284 w 300"/>
                  <a:gd name="T41" fmla="*/ 104 h 106"/>
                  <a:gd name="T42" fmla="*/ 281 w 300"/>
                  <a:gd name="T43" fmla="*/ 103 h 106"/>
                  <a:gd name="T44" fmla="*/ 17 w 300"/>
                  <a:gd name="T45" fmla="*/ 103 h 106"/>
                  <a:gd name="T46" fmla="*/ 12 w 300"/>
                  <a:gd name="T47" fmla="*/ 105 h 106"/>
                  <a:gd name="T48" fmla="*/ 7 w 300"/>
                  <a:gd name="T49" fmla="*/ 101 h 106"/>
                  <a:gd name="T50" fmla="*/ 3 w 300"/>
                  <a:gd name="T51" fmla="*/ 96 h 106"/>
                  <a:gd name="T52" fmla="*/ 1 w 300"/>
                  <a:gd name="T53" fmla="*/ 90 h 106"/>
                  <a:gd name="T54" fmla="*/ 0 w 300"/>
                  <a:gd name="T55" fmla="*/ 82 h 106"/>
                  <a:gd name="T56" fmla="*/ 0 w 300"/>
                  <a:gd name="T57" fmla="*/ 74 h 106"/>
                  <a:gd name="T58" fmla="*/ 1 w 300"/>
                  <a:gd name="T59" fmla="*/ 66 h 106"/>
                  <a:gd name="T60" fmla="*/ 5 w 300"/>
                  <a:gd name="T61" fmla="*/ 59 h 106"/>
                  <a:gd name="T62" fmla="*/ 9 w 300"/>
                  <a:gd name="T63" fmla="*/ 56 h 106"/>
                  <a:gd name="T64" fmla="*/ 14 w 300"/>
                  <a:gd name="T65" fmla="*/ 53 h 106"/>
                  <a:gd name="T66" fmla="*/ 17 w 300"/>
                  <a:gd name="T67" fmla="*/ 53 h 106"/>
                  <a:gd name="T68" fmla="*/ 12 w 300"/>
                  <a:gd name="T69" fmla="*/ 54 h 106"/>
                  <a:gd name="T70" fmla="*/ 8 w 300"/>
                  <a:gd name="T71" fmla="*/ 52 h 106"/>
                  <a:gd name="T72" fmla="*/ 4 w 300"/>
                  <a:gd name="T73" fmla="*/ 46 h 106"/>
                  <a:gd name="T74" fmla="*/ 2 w 300"/>
                  <a:gd name="T75" fmla="*/ 39 h 106"/>
                  <a:gd name="T76" fmla="*/ 1 w 300"/>
                  <a:gd name="T77" fmla="*/ 31 h 106"/>
                  <a:gd name="T78" fmla="*/ 1 w 300"/>
                  <a:gd name="T79" fmla="*/ 22 h 106"/>
                  <a:gd name="T80" fmla="*/ 3 w 300"/>
                  <a:gd name="T81" fmla="*/ 15 h 106"/>
                  <a:gd name="T82" fmla="*/ 8 w 300"/>
                  <a:gd name="T83" fmla="*/ 7 h 106"/>
                  <a:gd name="T84" fmla="*/ 13 w 300"/>
                  <a:gd name="T85" fmla="*/ 4 h 106"/>
                  <a:gd name="T86" fmla="*/ 18 w 300"/>
                  <a:gd name="T87" fmla="*/ 1 h 106"/>
                  <a:gd name="T88" fmla="*/ 24 w 300"/>
                  <a:gd name="T89" fmla="*/ 0 h 106"/>
                  <a:gd name="T90" fmla="*/ 61 w 300"/>
                  <a:gd name="T91" fmla="*/ 0 h 106"/>
                  <a:gd name="T92" fmla="*/ 125 w 300"/>
                  <a:gd name="T93" fmla="*/ 0 h 106"/>
                  <a:gd name="T94" fmla="*/ 197 w 300"/>
                  <a:gd name="T95" fmla="*/ 0 h 106"/>
                  <a:gd name="T96" fmla="*/ 256 w 300"/>
                  <a:gd name="T97" fmla="*/ 0 h 106"/>
                  <a:gd name="T98" fmla="*/ 283 w 300"/>
                  <a:gd name="T99" fmla="*/ 0 h 10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00"/>
                  <a:gd name="T151" fmla="*/ 0 h 106"/>
                  <a:gd name="T152" fmla="*/ 300 w 300"/>
                  <a:gd name="T153" fmla="*/ 106 h 10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00" h="106">
                    <a:moveTo>
                      <a:pt x="281" y="1"/>
                    </a:moveTo>
                    <a:lnTo>
                      <a:pt x="283" y="2"/>
                    </a:lnTo>
                    <a:lnTo>
                      <a:pt x="285" y="2"/>
                    </a:lnTo>
                    <a:lnTo>
                      <a:pt x="287" y="4"/>
                    </a:lnTo>
                    <a:lnTo>
                      <a:pt x="290" y="4"/>
                    </a:lnTo>
                    <a:lnTo>
                      <a:pt x="290" y="5"/>
                    </a:lnTo>
                    <a:lnTo>
                      <a:pt x="292" y="6"/>
                    </a:lnTo>
                    <a:lnTo>
                      <a:pt x="293" y="8"/>
                    </a:lnTo>
                    <a:lnTo>
                      <a:pt x="295" y="9"/>
                    </a:lnTo>
                    <a:lnTo>
                      <a:pt x="295" y="12"/>
                    </a:lnTo>
                    <a:lnTo>
                      <a:pt x="295" y="14"/>
                    </a:lnTo>
                    <a:lnTo>
                      <a:pt x="295" y="16"/>
                    </a:lnTo>
                    <a:lnTo>
                      <a:pt x="297" y="18"/>
                    </a:lnTo>
                    <a:lnTo>
                      <a:pt x="297" y="21"/>
                    </a:lnTo>
                    <a:lnTo>
                      <a:pt x="297" y="23"/>
                    </a:lnTo>
                    <a:lnTo>
                      <a:pt x="297" y="25"/>
                    </a:lnTo>
                    <a:lnTo>
                      <a:pt x="299" y="26"/>
                    </a:lnTo>
                    <a:lnTo>
                      <a:pt x="298" y="30"/>
                    </a:lnTo>
                    <a:lnTo>
                      <a:pt x="298" y="34"/>
                    </a:lnTo>
                    <a:lnTo>
                      <a:pt x="297" y="37"/>
                    </a:lnTo>
                    <a:lnTo>
                      <a:pt x="297" y="39"/>
                    </a:lnTo>
                    <a:lnTo>
                      <a:pt x="295" y="43"/>
                    </a:lnTo>
                    <a:lnTo>
                      <a:pt x="295" y="44"/>
                    </a:lnTo>
                    <a:lnTo>
                      <a:pt x="293" y="46"/>
                    </a:lnTo>
                    <a:lnTo>
                      <a:pt x="293" y="48"/>
                    </a:lnTo>
                    <a:lnTo>
                      <a:pt x="291" y="50"/>
                    </a:lnTo>
                    <a:lnTo>
                      <a:pt x="290" y="52"/>
                    </a:lnTo>
                    <a:lnTo>
                      <a:pt x="288" y="53"/>
                    </a:lnTo>
                    <a:lnTo>
                      <a:pt x="287" y="53"/>
                    </a:lnTo>
                    <a:lnTo>
                      <a:pt x="285" y="53"/>
                    </a:lnTo>
                    <a:lnTo>
                      <a:pt x="283" y="53"/>
                    </a:lnTo>
                    <a:lnTo>
                      <a:pt x="281" y="53"/>
                    </a:lnTo>
                    <a:lnTo>
                      <a:pt x="281" y="52"/>
                    </a:lnTo>
                    <a:lnTo>
                      <a:pt x="281" y="53"/>
                    </a:lnTo>
                    <a:lnTo>
                      <a:pt x="283" y="53"/>
                    </a:lnTo>
                    <a:lnTo>
                      <a:pt x="285" y="54"/>
                    </a:lnTo>
                    <a:lnTo>
                      <a:pt x="287" y="54"/>
                    </a:lnTo>
                    <a:lnTo>
                      <a:pt x="287" y="56"/>
                    </a:lnTo>
                    <a:lnTo>
                      <a:pt x="289" y="57"/>
                    </a:lnTo>
                    <a:lnTo>
                      <a:pt x="291" y="59"/>
                    </a:lnTo>
                    <a:lnTo>
                      <a:pt x="293" y="59"/>
                    </a:lnTo>
                    <a:lnTo>
                      <a:pt x="293" y="62"/>
                    </a:lnTo>
                    <a:lnTo>
                      <a:pt x="294" y="64"/>
                    </a:lnTo>
                    <a:lnTo>
                      <a:pt x="294" y="66"/>
                    </a:lnTo>
                    <a:lnTo>
                      <a:pt x="295" y="68"/>
                    </a:lnTo>
                    <a:lnTo>
                      <a:pt x="295" y="72"/>
                    </a:lnTo>
                    <a:lnTo>
                      <a:pt x="296" y="74"/>
                    </a:lnTo>
                    <a:lnTo>
                      <a:pt x="296" y="76"/>
                    </a:lnTo>
                    <a:lnTo>
                      <a:pt x="297" y="78"/>
                    </a:lnTo>
                    <a:lnTo>
                      <a:pt x="296" y="82"/>
                    </a:lnTo>
                    <a:lnTo>
                      <a:pt x="296" y="84"/>
                    </a:lnTo>
                    <a:lnTo>
                      <a:pt x="295" y="88"/>
                    </a:lnTo>
                    <a:lnTo>
                      <a:pt x="295" y="90"/>
                    </a:lnTo>
                    <a:lnTo>
                      <a:pt x="294" y="93"/>
                    </a:lnTo>
                    <a:lnTo>
                      <a:pt x="293" y="94"/>
                    </a:lnTo>
                    <a:lnTo>
                      <a:pt x="291" y="96"/>
                    </a:lnTo>
                    <a:lnTo>
                      <a:pt x="291" y="98"/>
                    </a:lnTo>
                    <a:lnTo>
                      <a:pt x="290" y="100"/>
                    </a:lnTo>
                    <a:lnTo>
                      <a:pt x="288" y="101"/>
                    </a:lnTo>
                    <a:lnTo>
                      <a:pt x="286" y="103"/>
                    </a:lnTo>
                    <a:lnTo>
                      <a:pt x="284" y="104"/>
                    </a:lnTo>
                    <a:lnTo>
                      <a:pt x="282" y="104"/>
                    </a:lnTo>
                    <a:lnTo>
                      <a:pt x="281" y="104"/>
                    </a:lnTo>
                    <a:lnTo>
                      <a:pt x="281" y="103"/>
                    </a:lnTo>
                    <a:lnTo>
                      <a:pt x="280" y="103"/>
                    </a:lnTo>
                    <a:lnTo>
                      <a:pt x="17" y="103"/>
                    </a:lnTo>
                    <a:lnTo>
                      <a:pt x="16" y="105"/>
                    </a:lnTo>
                    <a:lnTo>
                      <a:pt x="14" y="105"/>
                    </a:lnTo>
                    <a:lnTo>
                      <a:pt x="12" y="105"/>
                    </a:lnTo>
                    <a:lnTo>
                      <a:pt x="11" y="103"/>
                    </a:lnTo>
                    <a:lnTo>
                      <a:pt x="9" y="103"/>
                    </a:lnTo>
                    <a:lnTo>
                      <a:pt x="7" y="101"/>
                    </a:lnTo>
                    <a:lnTo>
                      <a:pt x="5" y="100"/>
                    </a:lnTo>
                    <a:lnTo>
                      <a:pt x="5" y="98"/>
                    </a:lnTo>
                    <a:lnTo>
                      <a:pt x="3" y="96"/>
                    </a:lnTo>
                    <a:lnTo>
                      <a:pt x="3" y="94"/>
                    </a:lnTo>
                    <a:lnTo>
                      <a:pt x="1" y="93"/>
                    </a:lnTo>
                    <a:lnTo>
                      <a:pt x="1" y="90"/>
                    </a:lnTo>
                    <a:lnTo>
                      <a:pt x="0" y="88"/>
                    </a:lnTo>
                    <a:lnTo>
                      <a:pt x="0" y="84"/>
                    </a:lnTo>
                    <a:lnTo>
                      <a:pt x="0" y="82"/>
                    </a:lnTo>
                    <a:lnTo>
                      <a:pt x="0" y="78"/>
                    </a:lnTo>
                    <a:lnTo>
                      <a:pt x="0" y="76"/>
                    </a:lnTo>
                    <a:lnTo>
                      <a:pt x="0" y="74"/>
                    </a:lnTo>
                    <a:lnTo>
                      <a:pt x="0" y="72"/>
                    </a:lnTo>
                    <a:lnTo>
                      <a:pt x="1" y="68"/>
                    </a:lnTo>
                    <a:lnTo>
                      <a:pt x="1" y="66"/>
                    </a:lnTo>
                    <a:lnTo>
                      <a:pt x="3" y="64"/>
                    </a:lnTo>
                    <a:lnTo>
                      <a:pt x="3" y="62"/>
                    </a:lnTo>
                    <a:lnTo>
                      <a:pt x="5" y="59"/>
                    </a:lnTo>
                    <a:lnTo>
                      <a:pt x="6" y="59"/>
                    </a:lnTo>
                    <a:lnTo>
                      <a:pt x="8" y="57"/>
                    </a:lnTo>
                    <a:lnTo>
                      <a:pt x="9" y="56"/>
                    </a:lnTo>
                    <a:lnTo>
                      <a:pt x="11" y="54"/>
                    </a:lnTo>
                    <a:lnTo>
                      <a:pt x="13" y="54"/>
                    </a:lnTo>
                    <a:lnTo>
                      <a:pt x="14" y="53"/>
                    </a:lnTo>
                    <a:lnTo>
                      <a:pt x="16" y="53"/>
                    </a:lnTo>
                    <a:lnTo>
                      <a:pt x="18" y="53"/>
                    </a:lnTo>
                    <a:lnTo>
                      <a:pt x="17" y="53"/>
                    </a:lnTo>
                    <a:lnTo>
                      <a:pt x="16" y="54"/>
                    </a:lnTo>
                    <a:lnTo>
                      <a:pt x="14" y="54"/>
                    </a:lnTo>
                    <a:lnTo>
                      <a:pt x="12" y="54"/>
                    </a:lnTo>
                    <a:lnTo>
                      <a:pt x="11" y="53"/>
                    </a:lnTo>
                    <a:lnTo>
                      <a:pt x="9" y="53"/>
                    </a:lnTo>
                    <a:lnTo>
                      <a:pt x="8" y="52"/>
                    </a:lnTo>
                    <a:lnTo>
                      <a:pt x="6" y="50"/>
                    </a:lnTo>
                    <a:lnTo>
                      <a:pt x="6" y="48"/>
                    </a:lnTo>
                    <a:lnTo>
                      <a:pt x="4" y="46"/>
                    </a:lnTo>
                    <a:lnTo>
                      <a:pt x="4" y="44"/>
                    </a:lnTo>
                    <a:lnTo>
                      <a:pt x="2" y="43"/>
                    </a:lnTo>
                    <a:lnTo>
                      <a:pt x="2" y="39"/>
                    </a:lnTo>
                    <a:lnTo>
                      <a:pt x="1" y="37"/>
                    </a:lnTo>
                    <a:lnTo>
                      <a:pt x="1" y="34"/>
                    </a:lnTo>
                    <a:lnTo>
                      <a:pt x="1" y="31"/>
                    </a:lnTo>
                    <a:lnTo>
                      <a:pt x="1" y="28"/>
                    </a:lnTo>
                    <a:lnTo>
                      <a:pt x="1" y="26"/>
                    </a:lnTo>
                    <a:lnTo>
                      <a:pt x="1" y="22"/>
                    </a:lnTo>
                    <a:lnTo>
                      <a:pt x="1" y="21"/>
                    </a:lnTo>
                    <a:lnTo>
                      <a:pt x="3" y="17"/>
                    </a:lnTo>
                    <a:lnTo>
                      <a:pt x="3" y="15"/>
                    </a:lnTo>
                    <a:lnTo>
                      <a:pt x="5" y="12"/>
                    </a:lnTo>
                    <a:lnTo>
                      <a:pt x="6" y="10"/>
                    </a:lnTo>
                    <a:lnTo>
                      <a:pt x="8" y="7"/>
                    </a:lnTo>
                    <a:lnTo>
                      <a:pt x="9" y="6"/>
                    </a:lnTo>
                    <a:lnTo>
                      <a:pt x="11" y="5"/>
                    </a:lnTo>
                    <a:lnTo>
                      <a:pt x="13" y="4"/>
                    </a:lnTo>
                    <a:lnTo>
                      <a:pt x="14" y="2"/>
                    </a:lnTo>
                    <a:lnTo>
                      <a:pt x="16" y="2"/>
                    </a:lnTo>
                    <a:lnTo>
                      <a:pt x="18" y="1"/>
                    </a:lnTo>
                    <a:lnTo>
                      <a:pt x="20" y="1"/>
                    </a:lnTo>
                    <a:lnTo>
                      <a:pt x="22" y="0"/>
                    </a:lnTo>
                    <a:lnTo>
                      <a:pt x="24" y="0"/>
                    </a:lnTo>
                    <a:lnTo>
                      <a:pt x="32" y="0"/>
                    </a:lnTo>
                    <a:lnTo>
                      <a:pt x="44" y="0"/>
                    </a:lnTo>
                    <a:lnTo>
                      <a:pt x="61" y="0"/>
                    </a:lnTo>
                    <a:lnTo>
                      <a:pt x="80" y="0"/>
                    </a:lnTo>
                    <a:lnTo>
                      <a:pt x="102" y="0"/>
                    </a:lnTo>
                    <a:lnTo>
                      <a:pt x="125" y="0"/>
                    </a:lnTo>
                    <a:lnTo>
                      <a:pt x="150" y="0"/>
                    </a:lnTo>
                    <a:lnTo>
                      <a:pt x="173" y="0"/>
                    </a:lnTo>
                    <a:lnTo>
                      <a:pt x="197" y="0"/>
                    </a:lnTo>
                    <a:lnTo>
                      <a:pt x="219" y="0"/>
                    </a:lnTo>
                    <a:lnTo>
                      <a:pt x="240" y="0"/>
                    </a:lnTo>
                    <a:lnTo>
                      <a:pt x="256" y="0"/>
                    </a:lnTo>
                    <a:lnTo>
                      <a:pt x="270" y="0"/>
                    </a:lnTo>
                    <a:lnTo>
                      <a:pt x="279" y="0"/>
                    </a:lnTo>
                    <a:lnTo>
                      <a:pt x="283" y="0"/>
                    </a:lnTo>
                    <a:lnTo>
                      <a:pt x="281" y="1"/>
                    </a:lnTo>
                  </a:path>
                </a:pathLst>
              </a:custGeom>
              <a:solidFill>
                <a:srgbClr val="F8F8F8"/>
              </a:solidFill>
              <a:ln w="18732">
                <a:solidFill>
                  <a:srgbClr val="C0C0C0"/>
                </a:solidFill>
                <a:round/>
                <a:headEnd/>
                <a:tailEnd/>
              </a:ln>
            </p:spPr>
            <p:txBody>
              <a:bodyPr/>
              <a:lstStyle/>
              <a:p>
                <a:endParaRPr lang="it-IT"/>
              </a:p>
            </p:txBody>
          </p:sp>
          <p:sp>
            <p:nvSpPr>
              <p:cNvPr id="18561" name="Freeform 49"/>
              <p:cNvSpPr>
                <a:spLocks/>
              </p:cNvSpPr>
              <p:nvPr/>
            </p:nvSpPr>
            <p:spPr bwMode="auto">
              <a:xfrm>
                <a:off x="3209" y="3964"/>
                <a:ext cx="230" cy="51"/>
              </a:xfrm>
              <a:custGeom>
                <a:avLst/>
                <a:gdLst>
                  <a:gd name="T0" fmla="*/ 217 w 230"/>
                  <a:gd name="T1" fmla="*/ 5 h 51"/>
                  <a:gd name="T2" fmla="*/ 213 w 230"/>
                  <a:gd name="T3" fmla="*/ 13 h 51"/>
                  <a:gd name="T4" fmla="*/ 209 w 230"/>
                  <a:gd name="T5" fmla="*/ 21 h 51"/>
                  <a:gd name="T6" fmla="*/ 204 w 230"/>
                  <a:gd name="T7" fmla="*/ 28 h 51"/>
                  <a:gd name="T8" fmla="*/ 194 w 230"/>
                  <a:gd name="T9" fmla="*/ 34 h 51"/>
                  <a:gd name="T10" fmla="*/ 181 w 230"/>
                  <a:gd name="T11" fmla="*/ 39 h 51"/>
                  <a:gd name="T12" fmla="*/ 161 w 230"/>
                  <a:gd name="T13" fmla="*/ 42 h 51"/>
                  <a:gd name="T14" fmla="*/ 135 w 230"/>
                  <a:gd name="T15" fmla="*/ 42 h 51"/>
                  <a:gd name="T16" fmla="*/ 111 w 230"/>
                  <a:gd name="T17" fmla="*/ 42 h 51"/>
                  <a:gd name="T18" fmla="*/ 95 w 230"/>
                  <a:gd name="T19" fmla="*/ 43 h 51"/>
                  <a:gd name="T20" fmla="*/ 77 w 230"/>
                  <a:gd name="T21" fmla="*/ 45 h 51"/>
                  <a:gd name="T22" fmla="*/ 59 w 230"/>
                  <a:gd name="T23" fmla="*/ 45 h 51"/>
                  <a:gd name="T24" fmla="*/ 41 w 230"/>
                  <a:gd name="T25" fmla="*/ 47 h 51"/>
                  <a:gd name="T26" fmla="*/ 25 w 230"/>
                  <a:gd name="T27" fmla="*/ 48 h 51"/>
                  <a:gd name="T28" fmla="*/ 11 w 230"/>
                  <a:gd name="T29" fmla="*/ 50 h 51"/>
                  <a:gd name="T30" fmla="*/ 2 w 230"/>
                  <a:gd name="T31" fmla="*/ 50 h 51"/>
                  <a:gd name="T32" fmla="*/ 0 w 230"/>
                  <a:gd name="T33" fmla="*/ 50 h 51"/>
                  <a:gd name="T34" fmla="*/ 6 w 230"/>
                  <a:gd name="T35" fmla="*/ 50 h 51"/>
                  <a:gd name="T36" fmla="*/ 19 w 230"/>
                  <a:gd name="T37" fmla="*/ 50 h 51"/>
                  <a:gd name="T38" fmla="*/ 34 w 230"/>
                  <a:gd name="T39" fmla="*/ 50 h 51"/>
                  <a:gd name="T40" fmla="*/ 50 w 230"/>
                  <a:gd name="T41" fmla="*/ 50 h 51"/>
                  <a:gd name="T42" fmla="*/ 67 w 230"/>
                  <a:gd name="T43" fmla="*/ 50 h 51"/>
                  <a:gd name="T44" fmla="*/ 81 w 230"/>
                  <a:gd name="T45" fmla="*/ 50 h 51"/>
                  <a:gd name="T46" fmla="*/ 91 w 230"/>
                  <a:gd name="T47" fmla="*/ 50 h 51"/>
                  <a:gd name="T48" fmla="*/ 95 w 230"/>
                  <a:gd name="T49" fmla="*/ 50 h 51"/>
                  <a:gd name="T50" fmla="*/ 103 w 230"/>
                  <a:gd name="T51" fmla="*/ 50 h 51"/>
                  <a:gd name="T52" fmla="*/ 119 w 230"/>
                  <a:gd name="T53" fmla="*/ 50 h 51"/>
                  <a:gd name="T54" fmla="*/ 139 w 230"/>
                  <a:gd name="T55" fmla="*/ 50 h 51"/>
                  <a:gd name="T56" fmla="*/ 158 w 230"/>
                  <a:gd name="T57" fmla="*/ 50 h 51"/>
                  <a:gd name="T58" fmla="*/ 178 w 230"/>
                  <a:gd name="T59" fmla="*/ 50 h 51"/>
                  <a:gd name="T60" fmla="*/ 193 w 230"/>
                  <a:gd name="T61" fmla="*/ 50 h 51"/>
                  <a:gd name="T62" fmla="*/ 202 w 230"/>
                  <a:gd name="T63" fmla="*/ 50 h 51"/>
                  <a:gd name="T64" fmla="*/ 210 w 230"/>
                  <a:gd name="T65" fmla="*/ 50 h 51"/>
                  <a:gd name="T66" fmla="*/ 219 w 230"/>
                  <a:gd name="T67" fmla="*/ 48 h 51"/>
                  <a:gd name="T68" fmla="*/ 225 w 230"/>
                  <a:gd name="T69" fmla="*/ 41 h 51"/>
                  <a:gd name="T70" fmla="*/ 228 w 230"/>
                  <a:gd name="T71" fmla="*/ 33 h 51"/>
                  <a:gd name="T72" fmla="*/ 228 w 230"/>
                  <a:gd name="T73" fmla="*/ 23 h 51"/>
                  <a:gd name="T74" fmla="*/ 225 w 230"/>
                  <a:gd name="T75" fmla="*/ 14 h 51"/>
                  <a:gd name="T76" fmla="*/ 223 w 230"/>
                  <a:gd name="T77" fmla="*/ 6 h 51"/>
                  <a:gd name="T78" fmla="*/ 219 w 230"/>
                  <a:gd name="T79" fmla="*/ 2 h 51"/>
                  <a:gd name="T80" fmla="*/ 218 w 230"/>
                  <a:gd name="T81" fmla="*/ 0 h 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51"/>
                  <a:gd name="T125" fmla="*/ 230 w 230"/>
                  <a:gd name="T126" fmla="*/ 51 h 5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51">
                    <a:moveTo>
                      <a:pt x="218" y="0"/>
                    </a:moveTo>
                    <a:lnTo>
                      <a:pt x="217" y="5"/>
                    </a:lnTo>
                    <a:lnTo>
                      <a:pt x="215" y="9"/>
                    </a:lnTo>
                    <a:lnTo>
                      <a:pt x="213" y="13"/>
                    </a:lnTo>
                    <a:lnTo>
                      <a:pt x="212" y="17"/>
                    </a:lnTo>
                    <a:lnTo>
                      <a:pt x="209" y="21"/>
                    </a:lnTo>
                    <a:lnTo>
                      <a:pt x="207" y="24"/>
                    </a:lnTo>
                    <a:lnTo>
                      <a:pt x="204" y="28"/>
                    </a:lnTo>
                    <a:lnTo>
                      <a:pt x="201" y="31"/>
                    </a:lnTo>
                    <a:lnTo>
                      <a:pt x="194" y="34"/>
                    </a:lnTo>
                    <a:lnTo>
                      <a:pt x="188" y="37"/>
                    </a:lnTo>
                    <a:lnTo>
                      <a:pt x="181" y="39"/>
                    </a:lnTo>
                    <a:lnTo>
                      <a:pt x="172" y="40"/>
                    </a:lnTo>
                    <a:lnTo>
                      <a:pt x="161" y="42"/>
                    </a:lnTo>
                    <a:lnTo>
                      <a:pt x="149" y="42"/>
                    </a:lnTo>
                    <a:lnTo>
                      <a:pt x="135" y="42"/>
                    </a:lnTo>
                    <a:lnTo>
                      <a:pt x="119" y="41"/>
                    </a:lnTo>
                    <a:lnTo>
                      <a:pt x="111" y="42"/>
                    </a:lnTo>
                    <a:lnTo>
                      <a:pt x="103" y="42"/>
                    </a:lnTo>
                    <a:lnTo>
                      <a:pt x="95" y="43"/>
                    </a:lnTo>
                    <a:lnTo>
                      <a:pt x="86" y="43"/>
                    </a:lnTo>
                    <a:lnTo>
                      <a:pt x="77" y="45"/>
                    </a:lnTo>
                    <a:lnTo>
                      <a:pt x="68" y="45"/>
                    </a:lnTo>
                    <a:lnTo>
                      <a:pt x="59" y="45"/>
                    </a:lnTo>
                    <a:lnTo>
                      <a:pt x="50" y="45"/>
                    </a:lnTo>
                    <a:lnTo>
                      <a:pt x="41" y="47"/>
                    </a:lnTo>
                    <a:lnTo>
                      <a:pt x="32" y="47"/>
                    </a:lnTo>
                    <a:lnTo>
                      <a:pt x="25" y="48"/>
                    </a:lnTo>
                    <a:lnTo>
                      <a:pt x="18" y="48"/>
                    </a:lnTo>
                    <a:lnTo>
                      <a:pt x="11" y="50"/>
                    </a:lnTo>
                    <a:lnTo>
                      <a:pt x="6" y="50"/>
                    </a:lnTo>
                    <a:lnTo>
                      <a:pt x="2" y="50"/>
                    </a:lnTo>
                    <a:lnTo>
                      <a:pt x="0" y="50"/>
                    </a:lnTo>
                    <a:lnTo>
                      <a:pt x="3" y="50"/>
                    </a:lnTo>
                    <a:lnTo>
                      <a:pt x="6" y="50"/>
                    </a:lnTo>
                    <a:lnTo>
                      <a:pt x="12" y="50"/>
                    </a:lnTo>
                    <a:lnTo>
                      <a:pt x="19" y="50"/>
                    </a:lnTo>
                    <a:lnTo>
                      <a:pt x="26" y="50"/>
                    </a:lnTo>
                    <a:lnTo>
                      <a:pt x="34" y="50"/>
                    </a:lnTo>
                    <a:lnTo>
                      <a:pt x="43" y="50"/>
                    </a:lnTo>
                    <a:lnTo>
                      <a:pt x="50" y="50"/>
                    </a:lnTo>
                    <a:lnTo>
                      <a:pt x="59" y="50"/>
                    </a:lnTo>
                    <a:lnTo>
                      <a:pt x="67" y="50"/>
                    </a:lnTo>
                    <a:lnTo>
                      <a:pt x="75" y="50"/>
                    </a:lnTo>
                    <a:lnTo>
                      <a:pt x="81" y="50"/>
                    </a:lnTo>
                    <a:lnTo>
                      <a:pt x="87" y="50"/>
                    </a:lnTo>
                    <a:lnTo>
                      <a:pt x="91" y="50"/>
                    </a:lnTo>
                    <a:lnTo>
                      <a:pt x="95" y="50"/>
                    </a:lnTo>
                    <a:lnTo>
                      <a:pt x="99" y="50"/>
                    </a:lnTo>
                    <a:lnTo>
                      <a:pt x="103" y="50"/>
                    </a:lnTo>
                    <a:lnTo>
                      <a:pt x="111" y="50"/>
                    </a:lnTo>
                    <a:lnTo>
                      <a:pt x="119" y="50"/>
                    </a:lnTo>
                    <a:lnTo>
                      <a:pt x="129" y="50"/>
                    </a:lnTo>
                    <a:lnTo>
                      <a:pt x="139" y="50"/>
                    </a:lnTo>
                    <a:lnTo>
                      <a:pt x="149" y="50"/>
                    </a:lnTo>
                    <a:lnTo>
                      <a:pt x="158" y="50"/>
                    </a:lnTo>
                    <a:lnTo>
                      <a:pt x="169" y="50"/>
                    </a:lnTo>
                    <a:lnTo>
                      <a:pt x="178" y="50"/>
                    </a:lnTo>
                    <a:lnTo>
                      <a:pt x="187" y="50"/>
                    </a:lnTo>
                    <a:lnTo>
                      <a:pt x="193" y="50"/>
                    </a:lnTo>
                    <a:lnTo>
                      <a:pt x="199" y="50"/>
                    </a:lnTo>
                    <a:lnTo>
                      <a:pt x="202" y="50"/>
                    </a:lnTo>
                    <a:lnTo>
                      <a:pt x="204" y="50"/>
                    </a:lnTo>
                    <a:lnTo>
                      <a:pt x="210" y="50"/>
                    </a:lnTo>
                    <a:lnTo>
                      <a:pt x="215" y="50"/>
                    </a:lnTo>
                    <a:lnTo>
                      <a:pt x="219" y="48"/>
                    </a:lnTo>
                    <a:lnTo>
                      <a:pt x="223" y="44"/>
                    </a:lnTo>
                    <a:lnTo>
                      <a:pt x="225" y="41"/>
                    </a:lnTo>
                    <a:lnTo>
                      <a:pt x="227" y="37"/>
                    </a:lnTo>
                    <a:lnTo>
                      <a:pt x="228" y="33"/>
                    </a:lnTo>
                    <a:lnTo>
                      <a:pt x="229" y="27"/>
                    </a:lnTo>
                    <a:lnTo>
                      <a:pt x="228" y="23"/>
                    </a:lnTo>
                    <a:lnTo>
                      <a:pt x="227" y="18"/>
                    </a:lnTo>
                    <a:lnTo>
                      <a:pt x="225" y="14"/>
                    </a:lnTo>
                    <a:lnTo>
                      <a:pt x="225" y="9"/>
                    </a:lnTo>
                    <a:lnTo>
                      <a:pt x="223" y="6"/>
                    </a:lnTo>
                    <a:lnTo>
                      <a:pt x="221" y="3"/>
                    </a:lnTo>
                    <a:lnTo>
                      <a:pt x="219" y="2"/>
                    </a:lnTo>
                    <a:lnTo>
                      <a:pt x="218" y="0"/>
                    </a:lnTo>
                  </a:path>
                </a:pathLst>
              </a:custGeom>
              <a:solidFill>
                <a:srgbClr val="F8F8F8"/>
              </a:solidFill>
              <a:ln w="9525">
                <a:solidFill>
                  <a:srgbClr val="C0C0C0"/>
                </a:solidFill>
                <a:round/>
                <a:headEnd/>
                <a:tailEnd/>
              </a:ln>
            </p:spPr>
            <p:txBody>
              <a:bodyPr/>
              <a:lstStyle/>
              <a:p>
                <a:endParaRPr lang="it-IT"/>
              </a:p>
            </p:txBody>
          </p:sp>
          <p:sp>
            <p:nvSpPr>
              <p:cNvPr id="18562" name="Freeform 50"/>
              <p:cNvSpPr>
                <a:spLocks/>
              </p:cNvSpPr>
              <p:nvPr/>
            </p:nvSpPr>
            <p:spPr bwMode="auto">
              <a:xfrm>
                <a:off x="3110" y="4077"/>
                <a:ext cx="354" cy="102"/>
              </a:xfrm>
              <a:custGeom>
                <a:avLst/>
                <a:gdLst>
                  <a:gd name="T0" fmla="*/ 0 w 354"/>
                  <a:gd name="T1" fmla="*/ 0 h 102"/>
                  <a:gd name="T2" fmla="*/ 0 w 354"/>
                  <a:gd name="T3" fmla="*/ 101 h 102"/>
                  <a:gd name="T4" fmla="*/ 353 w 354"/>
                  <a:gd name="T5" fmla="*/ 101 h 102"/>
                  <a:gd name="T6" fmla="*/ 353 w 354"/>
                  <a:gd name="T7" fmla="*/ 0 h 102"/>
                  <a:gd name="T8" fmla="*/ 0 w 354"/>
                  <a:gd name="T9" fmla="*/ 0 h 102"/>
                  <a:gd name="T10" fmla="*/ 0 w 354"/>
                  <a:gd name="T11" fmla="*/ 0 h 102"/>
                  <a:gd name="T12" fmla="*/ 0 60000 65536"/>
                  <a:gd name="T13" fmla="*/ 0 60000 65536"/>
                  <a:gd name="T14" fmla="*/ 0 60000 65536"/>
                  <a:gd name="T15" fmla="*/ 0 60000 65536"/>
                  <a:gd name="T16" fmla="*/ 0 60000 65536"/>
                  <a:gd name="T17" fmla="*/ 0 60000 65536"/>
                  <a:gd name="T18" fmla="*/ 0 w 354"/>
                  <a:gd name="T19" fmla="*/ 0 h 102"/>
                  <a:gd name="T20" fmla="*/ 354 w 354"/>
                  <a:gd name="T21" fmla="*/ 102 h 102"/>
                </a:gdLst>
                <a:ahLst/>
                <a:cxnLst>
                  <a:cxn ang="T12">
                    <a:pos x="T0" y="T1"/>
                  </a:cxn>
                  <a:cxn ang="T13">
                    <a:pos x="T2" y="T3"/>
                  </a:cxn>
                  <a:cxn ang="T14">
                    <a:pos x="T4" y="T5"/>
                  </a:cxn>
                  <a:cxn ang="T15">
                    <a:pos x="T6" y="T7"/>
                  </a:cxn>
                  <a:cxn ang="T16">
                    <a:pos x="T8" y="T9"/>
                  </a:cxn>
                  <a:cxn ang="T17">
                    <a:pos x="T10" y="T11"/>
                  </a:cxn>
                </a:cxnLst>
                <a:rect l="T18" t="T19" r="T20" b="T21"/>
                <a:pathLst>
                  <a:path w="354" h="102">
                    <a:moveTo>
                      <a:pt x="0" y="0"/>
                    </a:moveTo>
                    <a:lnTo>
                      <a:pt x="0" y="101"/>
                    </a:lnTo>
                    <a:lnTo>
                      <a:pt x="353" y="101"/>
                    </a:lnTo>
                    <a:lnTo>
                      <a:pt x="353" y="0"/>
                    </a:lnTo>
                    <a:lnTo>
                      <a:pt x="0" y="0"/>
                    </a:lnTo>
                  </a:path>
                </a:pathLst>
              </a:custGeom>
              <a:solidFill>
                <a:srgbClr val="F8F8F8"/>
              </a:solidFill>
              <a:ln w="18732">
                <a:solidFill>
                  <a:srgbClr val="C0C0C0"/>
                </a:solidFill>
                <a:round/>
                <a:headEnd/>
                <a:tailEnd/>
              </a:ln>
            </p:spPr>
            <p:txBody>
              <a:bodyPr/>
              <a:lstStyle/>
              <a:p>
                <a:endParaRPr lang="it-IT"/>
              </a:p>
            </p:txBody>
          </p:sp>
          <p:sp>
            <p:nvSpPr>
              <p:cNvPr id="18563" name="Freeform 51"/>
              <p:cNvSpPr>
                <a:spLocks/>
              </p:cNvSpPr>
              <p:nvPr/>
            </p:nvSpPr>
            <p:spPr bwMode="auto">
              <a:xfrm>
                <a:off x="3115" y="4079"/>
                <a:ext cx="351" cy="100"/>
              </a:xfrm>
              <a:custGeom>
                <a:avLst/>
                <a:gdLst>
                  <a:gd name="T0" fmla="*/ 348 w 351"/>
                  <a:gd name="T1" fmla="*/ 4 h 100"/>
                  <a:gd name="T2" fmla="*/ 348 w 351"/>
                  <a:gd name="T3" fmla="*/ 18 h 100"/>
                  <a:gd name="T4" fmla="*/ 349 w 351"/>
                  <a:gd name="T5" fmla="*/ 39 h 100"/>
                  <a:gd name="T6" fmla="*/ 349 w 351"/>
                  <a:gd name="T7" fmla="*/ 65 h 100"/>
                  <a:gd name="T8" fmla="*/ 349 w 351"/>
                  <a:gd name="T9" fmla="*/ 87 h 100"/>
                  <a:gd name="T10" fmla="*/ 346 w 351"/>
                  <a:gd name="T11" fmla="*/ 99 h 100"/>
                  <a:gd name="T12" fmla="*/ 295 w 351"/>
                  <a:gd name="T13" fmla="*/ 99 h 100"/>
                  <a:gd name="T14" fmla="*/ 207 w 351"/>
                  <a:gd name="T15" fmla="*/ 99 h 100"/>
                  <a:gd name="T16" fmla="*/ 110 w 351"/>
                  <a:gd name="T17" fmla="*/ 99 h 100"/>
                  <a:gd name="T18" fmla="*/ 31 w 351"/>
                  <a:gd name="T19" fmla="*/ 99 h 100"/>
                  <a:gd name="T20" fmla="*/ 0 w 351"/>
                  <a:gd name="T21" fmla="*/ 99 h 100"/>
                  <a:gd name="T22" fmla="*/ 5 w 351"/>
                  <a:gd name="T23" fmla="*/ 99 h 100"/>
                  <a:gd name="T24" fmla="*/ 15 w 351"/>
                  <a:gd name="T25" fmla="*/ 96 h 100"/>
                  <a:gd name="T26" fmla="*/ 23 w 351"/>
                  <a:gd name="T27" fmla="*/ 95 h 100"/>
                  <a:gd name="T28" fmla="*/ 34 w 351"/>
                  <a:gd name="T29" fmla="*/ 93 h 100"/>
                  <a:gd name="T30" fmla="*/ 40 w 351"/>
                  <a:gd name="T31" fmla="*/ 92 h 100"/>
                  <a:gd name="T32" fmla="*/ 49 w 351"/>
                  <a:gd name="T33" fmla="*/ 90 h 100"/>
                  <a:gd name="T34" fmla="*/ 63 w 351"/>
                  <a:gd name="T35" fmla="*/ 89 h 100"/>
                  <a:gd name="T36" fmla="*/ 84 w 351"/>
                  <a:gd name="T37" fmla="*/ 87 h 100"/>
                  <a:gd name="T38" fmla="*/ 102 w 351"/>
                  <a:gd name="T39" fmla="*/ 87 h 100"/>
                  <a:gd name="T40" fmla="*/ 118 w 351"/>
                  <a:gd name="T41" fmla="*/ 85 h 100"/>
                  <a:gd name="T42" fmla="*/ 126 w 351"/>
                  <a:gd name="T43" fmla="*/ 83 h 100"/>
                  <a:gd name="T44" fmla="*/ 139 w 351"/>
                  <a:gd name="T45" fmla="*/ 82 h 100"/>
                  <a:gd name="T46" fmla="*/ 155 w 351"/>
                  <a:gd name="T47" fmla="*/ 81 h 100"/>
                  <a:gd name="T48" fmla="*/ 173 w 351"/>
                  <a:gd name="T49" fmla="*/ 80 h 100"/>
                  <a:gd name="T50" fmla="*/ 189 w 351"/>
                  <a:gd name="T51" fmla="*/ 78 h 100"/>
                  <a:gd name="T52" fmla="*/ 200 w 351"/>
                  <a:gd name="T53" fmla="*/ 75 h 100"/>
                  <a:gd name="T54" fmla="*/ 207 w 351"/>
                  <a:gd name="T55" fmla="*/ 75 h 100"/>
                  <a:gd name="T56" fmla="*/ 220 w 351"/>
                  <a:gd name="T57" fmla="*/ 74 h 100"/>
                  <a:gd name="T58" fmla="*/ 233 w 351"/>
                  <a:gd name="T59" fmla="*/ 73 h 100"/>
                  <a:gd name="T60" fmla="*/ 248 w 351"/>
                  <a:gd name="T61" fmla="*/ 71 h 100"/>
                  <a:gd name="T62" fmla="*/ 257 w 351"/>
                  <a:gd name="T63" fmla="*/ 71 h 100"/>
                  <a:gd name="T64" fmla="*/ 271 w 351"/>
                  <a:gd name="T65" fmla="*/ 66 h 100"/>
                  <a:gd name="T66" fmla="*/ 285 w 351"/>
                  <a:gd name="T67" fmla="*/ 61 h 100"/>
                  <a:gd name="T68" fmla="*/ 297 w 351"/>
                  <a:gd name="T69" fmla="*/ 55 h 100"/>
                  <a:gd name="T70" fmla="*/ 303 w 351"/>
                  <a:gd name="T71" fmla="*/ 50 h 100"/>
                  <a:gd name="T72" fmla="*/ 309 w 351"/>
                  <a:gd name="T73" fmla="*/ 46 h 100"/>
                  <a:gd name="T74" fmla="*/ 312 w 351"/>
                  <a:gd name="T75" fmla="*/ 44 h 100"/>
                  <a:gd name="T76" fmla="*/ 314 w 351"/>
                  <a:gd name="T77" fmla="*/ 38 h 100"/>
                  <a:gd name="T78" fmla="*/ 318 w 351"/>
                  <a:gd name="T79" fmla="*/ 29 h 100"/>
                  <a:gd name="T80" fmla="*/ 323 w 351"/>
                  <a:gd name="T81" fmla="*/ 20 h 100"/>
                  <a:gd name="T82" fmla="*/ 328 w 351"/>
                  <a:gd name="T83" fmla="*/ 10 h 100"/>
                  <a:gd name="T84" fmla="*/ 334 w 351"/>
                  <a:gd name="T85" fmla="*/ 0 h 100"/>
                  <a:gd name="T86" fmla="*/ 334 w 351"/>
                  <a:gd name="T87" fmla="*/ 0 h 100"/>
                  <a:gd name="T88" fmla="*/ 338 w 351"/>
                  <a:gd name="T89" fmla="*/ 0 h 100"/>
                  <a:gd name="T90" fmla="*/ 341 w 351"/>
                  <a:gd name="T91" fmla="*/ 0 h 100"/>
                  <a:gd name="T92" fmla="*/ 346 w 351"/>
                  <a:gd name="T93" fmla="*/ 0 h 100"/>
                  <a:gd name="T94" fmla="*/ 347 w 351"/>
                  <a:gd name="T95" fmla="*/ 0 h 1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1"/>
                  <a:gd name="T145" fmla="*/ 0 h 100"/>
                  <a:gd name="T146" fmla="*/ 351 w 351"/>
                  <a:gd name="T147" fmla="*/ 100 h 1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1" h="100">
                    <a:moveTo>
                      <a:pt x="348" y="0"/>
                    </a:moveTo>
                    <a:lnTo>
                      <a:pt x="348" y="1"/>
                    </a:lnTo>
                    <a:lnTo>
                      <a:pt x="348" y="4"/>
                    </a:lnTo>
                    <a:lnTo>
                      <a:pt x="348" y="8"/>
                    </a:lnTo>
                    <a:lnTo>
                      <a:pt x="348" y="12"/>
                    </a:lnTo>
                    <a:lnTo>
                      <a:pt x="348" y="18"/>
                    </a:lnTo>
                    <a:lnTo>
                      <a:pt x="348" y="25"/>
                    </a:lnTo>
                    <a:lnTo>
                      <a:pt x="348" y="32"/>
                    </a:lnTo>
                    <a:lnTo>
                      <a:pt x="349" y="39"/>
                    </a:lnTo>
                    <a:lnTo>
                      <a:pt x="349" y="48"/>
                    </a:lnTo>
                    <a:lnTo>
                      <a:pt x="349" y="56"/>
                    </a:lnTo>
                    <a:lnTo>
                      <a:pt x="349" y="65"/>
                    </a:lnTo>
                    <a:lnTo>
                      <a:pt x="349" y="72"/>
                    </a:lnTo>
                    <a:lnTo>
                      <a:pt x="349" y="80"/>
                    </a:lnTo>
                    <a:lnTo>
                      <a:pt x="349" y="87"/>
                    </a:lnTo>
                    <a:lnTo>
                      <a:pt x="349" y="94"/>
                    </a:lnTo>
                    <a:lnTo>
                      <a:pt x="350" y="99"/>
                    </a:lnTo>
                    <a:lnTo>
                      <a:pt x="346" y="99"/>
                    </a:lnTo>
                    <a:lnTo>
                      <a:pt x="335" y="99"/>
                    </a:lnTo>
                    <a:lnTo>
                      <a:pt x="317" y="99"/>
                    </a:lnTo>
                    <a:lnTo>
                      <a:pt x="295" y="99"/>
                    </a:lnTo>
                    <a:lnTo>
                      <a:pt x="268" y="99"/>
                    </a:lnTo>
                    <a:lnTo>
                      <a:pt x="239" y="99"/>
                    </a:lnTo>
                    <a:lnTo>
                      <a:pt x="207" y="99"/>
                    </a:lnTo>
                    <a:lnTo>
                      <a:pt x="175" y="99"/>
                    </a:lnTo>
                    <a:lnTo>
                      <a:pt x="142" y="99"/>
                    </a:lnTo>
                    <a:lnTo>
                      <a:pt x="110" y="99"/>
                    </a:lnTo>
                    <a:lnTo>
                      <a:pt x="80" y="99"/>
                    </a:lnTo>
                    <a:lnTo>
                      <a:pt x="54" y="99"/>
                    </a:lnTo>
                    <a:lnTo>
                      <a:pt x="31" y="99"/>
                    </a:lnTo>
                    <a:lnTo>
                      <a:pt x="15" y="99"/>
                    </a:lnTo>
                    <a:lnTo>
                      <a:pt x="4" y="99"/>
                    </a:lnTo>
                    <a:lnTo>
                      <a:pt x="0" y="99"/>
                    </a:lnTo>
                    <a:lnTo>
                      <a:pt x="1" y="99"/>
                    </a:lnTo>
                    <a:lnTo>
                      <a:pt x="3" y="99"/>
                    </a:lnTo>
                    <a:lnTo>
                      <a:pt x="5" y="99"/>
                    </a:lnTo>
                    <a:lnTo>
                      <a:pt x="9" y="97"/>
                    </a:lnTo>
                    <a:lnTo>
                      <a:pt x="11" y="97"/>
                    </a:lnTo>
                    <a:lnTo>
                      <a:pt x="15" y="96"/>
                    </a:lnTo>
                    <a:lnTo>
                      <a:pt x="18" y="96"/>
                    </a:lnTo>
                    <a:lnTo>
                      <a:pt x="22" y="95"/>
                    </a:lnTo>
                    <a:lnTo>
                      <a:pt x="23" y="95"/>
                    </a:lnTo>
                    <a:lnTo>
                      <a:pt x="27" y="95"/>
                    </a:lnTo>
                    <a:lnTo>
                      <a:pt x="30" y="95"/>
                    </a:lnTo>
                    <a:lnTo>
                      <a:pt x="34" y="93"/>
                    </a:lnTo>
                    <a:lnTo>
                      <a:pt x="35" y="93"/>
                    </a:lnTo>
                    <a:lnTo>
                      <a:pt x="38" y="92"/>
                    </a:lnTo>
                    <a:lnTo>
                      <a:pt x="40" y="92"/>
                    </a:lnTo>
                    <a:lnTo>
                      <a:pt x="43" y="90"/>
                    </a:lnTo>
                    <a:lnTo>
                      <a:pt x="45" y="90"/>
                    </a:lnTo>
                    <a:lnTo>
                      <a:pt x="49" y="90"/>
                    </a:lnTo>
                    <a:lnTo>
                      <a:pt x="53" y="90"/>
                    </a:lnTo>
                    <a:lnTo>
                      <a:pt x="58" y="89"/>
                    </a:lnTo>
                    <a:lnTo>
                      <a:pt x="63" y="89"/>
                    </a:lnTo>
                    <a:lnTo>
                      <a:pt x="70" y="89"/>
                    </a:lnTo>
                    <a:lnTo>
                      <a:pt x="76" y="89"/>
                    </a:lnTo>
                    <a:lnTo>
                      <a:pt x="84" y="87"/>
                    </a:lnTo>
                    <a:lnTo>
                      <a:pt x="89" y="87"/>
                    </a:lnTo>
                    <a:lnTo>
                      <a:pt x="96" y="87"/>
                    </a:lnTo>
                    <a:lnTo>
                      <a:pt x="102" y="87"/>
                    </a:lnTo>
                    <a:lnTo>
                      <a:pt x="108" y="85"/>
                    </a:lnTo>
                    <a:lnTo>
                      <a:pt x="113" y="85"/>
                    </a:lnTo>
                    <a:lnTo>
                      <a:pt x="118" y="85"/>
                    </a:lnTo>
                    <a:lnTo>
                      <a:pt x="121" y="85"/>
                    </a:lnTo>
                    <a:lnTo>
                      <a:pt x="124" y="83"/>
                    </a:lnTo>
                    <a:lnTo>
                      <a:pt x="126" y="83"/>
                    </a:lnTo>
                    <a:lnTo>
                      <a:pt x="130" y="83"/>
                    </a:lnTo>
                    <a:lnTo>
                      <a:pt x="134" y="83"/>
                    </a:lnTo>
                    <a:lnTo>
                      <a:pt x="139" y="82"/>
                    </a:lnTo>
                    <a:lnTo>
                      <a:pt x="143" y="82"/>
                    </a:lnTo>
                    <a:lnTo>
                      <a:pt x="150" y="81"/>
                    </a:lnTo>
                    <a:lnTo>
                      <a:pt x="155" y="81"/>
                    </a:lnTo>
                    <a:lnTo>
                      <a:pt x="162" y="80"/>
                    </a:lnTo>
                    <a:lnTo>
                      <a:pt x="167" y="80"/>
                    </a:lnTo>
                    <a:lnTo>
                      <a:pt x="173" y="80"/>
                    </a:lnTo>
                    <a:lnTo>
                      <a:pt x="178" y="80"/>
                    </a:lnTo>
                    <a:lnTo>
                      <a:pt x="185" y="78"/>
                    </a:lnTo>
                    <a:lnTo>
                      <a:pt x="189" y="78"/>
                    </a:lnTo>
                    <a:lnTo>
                      <a:pt x="193" y="77"/>
                    </a:lnTo>
                    <a:lnTo>
                      <a:pt x="196" y="77"/>
                    </a:lnTo>
                    <a:lnTo>
                      <a:pt x="200" y="75"/>
                    </a:lnTo>
                    <a:lnTo>
                      <a:pt x="201" y="75"/>
                    </a:lnTo>
                    <a:lnTo>
                      <a:pt x="204" y="75"/>
                    </a:lnTo>
                    <a:lnTo>
                      <a:pt x="207" y="75"/>
                    </a:lnTo>
                    <a:lnTo>
                      <a:pt x="211" y="74"/>
                    </a:lnTo>
                    <a:lnTo>
                      <a:pt x="215" y="74"/>
                    </a:lnTo>
                    <a:lnTo>
                      <a:pt x="220" y="74"/>
                    </a:lnTo>
                    <a:lnTo>
                      <a:pt x="224" y="74"/>
                    </a:lnTo>
                    <a:lnTo>
                      <a:pt x="229" y="73"/>
                    </a:lnTo>
                    <a:lnTo>
                      <a:pt x="233" y="73"/>
                    </a:lnTo>
                    <a:lnTo>
                      <a:pt x="239" y="73"/>
                    </a:lnTo>
                    <a:lnTo>
                      <a:pt x="243" y="73"/>
                    </a:lnTo>
                    <a:lnTo>
                      <a:pt x="248" y="71"/>
                    </a:lnTo>
                    <a:lnTo>
                      <a:pt x="251" y="71"/>
                    </a:lnTo>
                    <a:lnTo>
                      <a:pt x="255" y="71"/>
                    </a:lnTo>
                    <a:lnTo>
                      <a:pt x="257" y="71"/>
                    </a:lnTo>
                    <a:lnTo>
                      <a:pt x="260" y="69"/>
                    </a:lnTo>
                    <a:lnTo>
                      <a:pt x="265" y="68"/>
                    </a:lnTo>
                    <a:lnTo>
                      <a:pt x="271" y="66"/>
                    </a:lnTo>
                    <a:lnTo>
                      <a:pt x="276" y="64"/>
                    </a:lnTo>
                    <a:lnTo>
                      <a:pt x="281" y="62"/>
                    </a:lnTo>
                    <a:lnTo>
                      <a:pt x="285" y="61"/>
                    </a:lnTo>
                    <a:lnTo>
                      <a:pt x="290" y="59"/>
                    </a:lnTo>
                    <a:lnTo>
                      <a:pt x="293" y="57"/>
                    </a:lnTo>
                    <a:lnTo>
                      <a:pt x="297" y="55"/>
                    </a:lnTo>
                    <a:lnTo>
                      <a:pt x="298" y="54"/>
                    </a:lnTo>
                    <a:lnTo>
                      <a:pt x="301" y="52"/>
                    </a:lnTo>
                    <a:lnTo>
                      <a:pt x="303" y="50"/>
                    </a:lnTo>
                    <a:lnTo>
                      <a:pt x="306" y="48"/>
                    </a:lnTo>
                    <a:lnTo>
                      <a:pt x="307" y="48"/>
                    </a:lnTo>
                    <a:lnTo>
                      <a:pt x="309" y="46"/>
                    </a:lnTo>
                    <a:lnTo>
                      <a:pt x="311" y="45"/>
                    </a:lnTo>
                    <a:lnTo>
                      <a:pt x="312" y="44"/>
                    </a:lnTo>
                    <a:lnTo>
                      <a:pt x="312" y="42"/>
                    </a:lnTo>
                    <a:lnTo>
                      <a:pt x="312" y="41"/>
                    </a:lnTo>
                    <a:lnTo>
                      <a:pt x="314" y="38"/>
                    </a:lnTo>
                    <a:lnTo>
                      <a:pt x="315" y="36"/>
                    </a:lnTo>
                    <a:lnTo>
                      <a:pt x="316" y="33"/>
                    </a:lnTo>
                    <a:lnTo>
                      <a:pt x="318" y="29"/>
                    </a:lnTo>
                    <a:lnTo>
                      <a:pt x="320" y="26"/>
                    </a:lnTo>
                    <a:lnTo>
                      <a:pt x="321" y="23"/>
                    </a:lnTo>
                    <a:lnTo>
                      <a:pt x="323" y="20"/>
                    </a:lnTo>
                    <a:lnTo>
                      <a:pt x="325" y="16"/>
                    </a:lnTo>
                    <a:lnTo>
                      <a:pt x="327" y="12"/>
                    </a:lnTo>
                    <a:lnTo>
                      <a:pt x="328" y="10"/>
                    </a:lnTo>
                    <a:lnTo>
                      <a:pt x="330" y="7"/>
                    </a:lnTo>
                    <a:lnTo>
                      <a:pt x="332" y="4"/>
                    </a:lnTo>
                    <a:lnTo>
                      <a:pt x="334" y="0"/>
                    </a:lnTo>
                    <a:lnTo>
                      <a:pt x="336" y="0"/>
                    </a:lnTo>
                    <a:lnTo>
                      <a:pt x="338" y="0"/>
                    </a:lnTo>
                    <a:lnTo>
                      <a:pt x="339" y="0"/>
                    </a:lnTo>
                    <a:lnTo>
                      <a:pt x="341" y="0"/>
                    </a:lnTo>
                    <a:lnTo>
                      <a:pt x="343" y="0"/>
                    </a:lnTo>
                    <a:lnTo>
                      <a:pt x="344" y="0"/>
                    </a:lnTo>
                    <a:lnTo>
                      <a:pt x="346" y="0"/>
                    </a:lnTo>
                    <a:lnTo>
                      <a:pt x="347" y="0"/>
                    </a:lnTo>
                    <a:lnTo>
                      <a:pt x="348" y="0"/>
                    </a:lnTo>
                  </a:path>
                </a:pathLst>
              </a:custGeom>
              <a:solidFill>
                <a:srgbClr val="F8F8F8"/>
              </a:solidFill>
              <a:ln w="9525">
                <a:solidFill>
                  <a:srgbClr val="C0C0C0"/>
                </a:solidFill>
                <a:round/>
                <a:headEnd/>
                <a:tailEnd/>
              </a:ln>
            </p:spPr>
            <p:txBody>
              <a:bodyPr/>
              <a:lstStyle/>
              <a:p>
                <a:endParaRPr lang="it-IT"/>
              </a:p>
            </p:txBody>
          </p:sp>
          <p:sp>
            <p:nvSpPr>
              <p:cNvPr id="18564" name="Freeform 52"/>
              <p:cNvSpPr>
                <a:spLocks/>
              </p:cNvSpPr>
              <p:nvPr/>
            </p:nvSpPr>
            <p:spPr bwMode="auto">
              <a:xfrm>
                <a:off x="3160" y="4013"/>
                <a:ext cx="277" cy="55"/>
              </a:xfrm>
              <a:custGeom>
                <a:avLst/>
                <a:gdLst>
                  <a:gd name="T0" fmla="*/ 264 w 277"/>
                  <a:gd name="T1" fmla="*/ 2 h 55"/>
                  <a:gd name="T2" fmla="*/ 263 w 277"/>
                  <a:gd name="T3" fmla="*/ 2 h 55"/>
                  <a:gd name="T4" fmla="*/ 261 w 277"/>
                  <a:gd name="T5" fmla="*/ 2 h 55"/>
                  <a:gd name="T6" fmla="*/ 261 w 277"/>
                  <a:gd name="T7" fmla="*/ 2 h 55"/>
                  <a:gd name="T8" fmla="*/ 259 w 277"/>
                  <a:gd name="T9" fmla="*/ 1 h 55"/>
                  <a:gd name="T10" fmla="*/ 258 w 277"/>
                  <a:gd name="T11" fmla="*/ 1 h 55"/>
                  <a:gd name="T12" fmla="*/ 257 w 277"/>
                  <a:gd name="T13" fmla="*/ 1 h 55"/>
                  <a:gd name="T14" fmla="*/ 257 w 277"/>
                  <a:gd name="T15" fmla="*/ 1 h 55"/>
                  <a:gd name="T16" fmla="*/ 256 w 277"/>
                  <a:gd name="T17" fmla="*/ 4 h 55"/>
                  <a:gd name="T18" fmla="*/ 255 w 277"/>
                  <a:gd name="T19" fmla="*/ 10 h 55"/>
                  <a:gd name="T20" fmla="*/ 252 w 277"/>
                  <a:gd name="T21" fmla="*/ 16 h 55"/>
                  <a:gd name="T22" fmla="*/ 247 w 277"/>
                  <a:gd name="T23" fmla="*/ 23 h 55"/>
                  <a:gd name="T24" fmla="*/ 238 w 277"/>
                  <a:gd name="T25" fmla="*/ 29 h 55"/>
                  <a:gd name="T26" fmla="*/ 224 w 277"/>
                  <a:gd name="T27" fmla="*/ 34 h 55"/>
                  <a:gd name="T28" fmla="*/ 205 w 277"/>
                  <a:gd name="T29" fmla="*/ 38 h 55"/>
                  <a:gd name="T30" fmla="*/ 180 w 277"/>
                  <a:gd name="T31" fmla="*/ 40 h 55"/>
                  <a:gd name="T32" fmla="*/ 157 w 277"/>
                  <a:gd name="T33" fmla="*/ 42 h 55"/>
                  <a:gd name="T34" fmla="*/ 136 w 277"/>
                  <a:gd name="T35" fmla="*/ 42 h 55"/>
                  <a:gd name="T36" fmla="*/ 112 w 277"/>
                  <a:gd name="T37" fmla="*/ 44 h 55"/>
                  <a:gd name="T38" fmla="*/ 85 w 277"/>
                  <a:gd name="T39" fmla="*/ 45 h 55"/>
                  <a:gd name="T40" fmla="*/ 59 w 277"/>
                  <a:gd name="T41" fmla="*/ 47 h 55"/>
                  <a:gd name="T42" fmla="*/ 36 w 277"/>
                  <a:gd name="T43" fmla="*/ 49 h 55"/>
                  <a:gd name="T44" fmla="*/ 16 w 277"/>
                  <a:gd name="T45" fmla="*/ 51 h 55"/>
                  <a:gd name="T46" fmla="*/ 2 w 277"/>
                  <a:gd name="T47" fmla="*/ 51 h 55"/>
                  <a:gd name="T48" fmla="*/ 0 w 277"/>
                  <a:gd name="T49" fmla="*/ 52 h 55"/>
                  <a:gd name="T50" fmla="*/ 10 w 277"/>
                  <a:gd name="T51" fmla="*/ 52 h 55"/>
                  <a:gd name="T52" fmla="*/ 29 w 277"/>
                  <a:gd name="T53" fmla="*/ 52 h 55"/>
                  <a:gd name="T54" fmla="*/ 53 w 277"/>
                  <a:gd name="T55" fmla="*/ 52 h 55"/>
                  <a:gd name="T56" fmla="*/ 78 w 277"/>
                  <a:gd name="T57" fmla="*/ 52 h 55"/>
                  <a:gd name="T58" fmla="*/ 102 w 277"/>
                  <a:gd name="T59" fmla="*/ 52 h 55"/>
                  <a:gd name="T60" fmla="*/ 124 w 277"/>
                  <a:gd name="T61" fmla="*/ 52 h 55"/>
                  <a:gd name="T62" fmla="*/ 137 w 277"/>
                  <a:gd name="T63" fmla="*/ 52 h 55"/>
                  <a:gd name="T64" fmla="*/ 146 w 277"/>
                  <a:gd name="T65" fmla="*/ 52 h 55"/>
                  <a:gd name="T66" fmla="*/ 160 w 277"/>
                  <a:gd name="T67" fmla="*/ 52 h 55"/>
                  <a:gd name="T68" fmla="*/ 178 w 277"/>
                  <a:gd name="T69" fmla="*/ 52 h 55"/>
                  <a:gd name="T70" fmla="*/ 196 w 277"/>
                  <a:gd name="T71" fmla="*/ 52 h 55"/>
                  <a:gd name="T72" fmla="*/ 214 w 277"/>
                  <a:gd name="T73" fmla="*/ 53 h 55"/>
                  <a:gd name="T74" fmla="*/ 230 w 277"/>
                  <a:gd name="T75" fmla="*/ 53 h 55"/>
                  <a:gd name="T76" fmla="*/ 242 w 277"/>
                  <a:gd name="T77" fmla="*/ 53 h 55"/>
                  <a:gd name="T78" fmla="*/ 250 w 277"/>
                  <a:gd name="T79" fmla="*/ 53 h 55"/>
                  <a:gd name="T80" fmla="*/ 257 w 277"/>
                  <a:gd name="T81" fmla="*/ 54 h 55"/>
                  <a:gd name="T82" fmla="*/ 267 w 277"/>
                  <a:gd name="T83" fmla="*/ 50 h 55"/>
                  <a:gd name="T84" fmla="*/ 272 w 277"/>
                  <a:gd name="T85" fmla="*/ 43 h 55"/>
                  <a:gd name="T86" fmla="*/ 275 w 277"/>
                  <a:gd name="T87" fmla="*/ 33 h 55"/>
                  <a:gd name="T88" fmla="*/ 274 w 277"/>
                  <a:gd name="T89" fmla="*/ 24 h 55"/>
                  <a:gd name="T90" fmla="*/ 272 w 277"/>
                  <a:gd name="T91" fmla="*/ 14 h 55"/>
                  <a:gd name="T92" fmla="*/ 270 w 277"/>
                  <a:gd name="T93" fmla="*/ 7 h 55"/>
                  <a:gd name="T94" fmla="*/ 266 w 277"/>
                  <a:gd name="T95" fmla="*/ 3 h 55"/>
                  <a:gd name="T96" fmla="*/ 265 w 277"/>
                  <a:gd name="T97" fmla="*/ 2 h 5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7"/>
                  <a:gd name="T148" fmla="*/ 0 h 55"/>
                  <a:gd name="T149" fmla="*/ 277 w 277"/>
                  <a:gd name="T150" fmla="*/ 55 h 5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7" h="55">
                    <a:moveTo>
                      <a:pt x="265" y="2"/>
                    </a:moveTo>
                    <a:lnTo>
                      <a:pt x="264" y="2"/>
                    </a:lnTo>
                    <a:lnTo>
                      <a:pt x="263" y="2"/>
                    </a:lnTo>
                    <a:lnTo>
                      <a:pt x="261" y="2"/>
                    </a:lnTo>
                    <a:lnTo>
                      <a:pt x="261" y="1"/>
                    </a:lnTo>
                    <a:lnTo>
                      <a:pt x="259" y="1"/>
                    </a:lnTo>
                    <a:lnTo>
                      <a:pt x="258" y="1"/>
                    </a:lnTo>
                    <a:lnTo>
                      <a:pt x="257" y="1"/>
                    </a:lnTo>
                    <a:lnTo>
                      <a:pt x="258" y="0"/>
                    </a:lnTo>
                    <a:lnTo>
                      <a:pt x="256" y="4"/>
                    </a:lnTo>
                    <a:lnTo>
                      <a:pt x="256" y="7"/>
                    </a:lnTo>
                    <a:lnTo>
                      <a:pt x="255" y="10"/>
                    </a:lnTo>
                    <a:lnTo>
                      <a:pt x="254" y="13"/>
                    </a:lnTo>
                    <a:lnTo>
                      <a:pt x="252" y="16"/>
                    </a:lnTo>
                    <a:lnTo>
                      <a:pt x="250" y="20"/>
                    </a:lnTo>
                    <a:lnTo>
                      <a:pt x="247" y="23"/>
                    </a:lnTo>
                    <a:lnTo>
                      <a:pt x="243" y="25"/>
                    </a:lnTo>
                    <a:lnTo>
                      <a:pt x="238" y="29"/>
                    </a:lnTo>
                    <a:lnTo>
                      <a:pt x="232" y="31"/>
                    </a:lnTo>
                    <a:lnTo>
                      <a:pt x="224" y="34"/>
                    </a:lnTo>
                    <a:lnTo>
                      <a:pt x="216" y="36"/>
                    </a:lnTo>
                    <a:lnTo>
                      <a:pt x="205" y="38"/>
                    </a:lnTo>
                    <a:lnTo>
                      <a:pt x="194" y="39"/>
                    </a:lnTo>
                    <a:lnTo>
                      <a:pt x="180" y="40"/>
                    </a:lnTo>
                    <a:lnTo>
                      <a:pt x="165" y="40"/>
                    </a:lnTo>
                    <a:lnTo>
                      <a:pt x="157" y="42"/>
                    </a:lnTo>
                    <a:lnTo>
                      <a:pt x="148" y="42"/>
                    </a:lnTo>
                    <a:lnTo>
                      <a:pt x="136" y="42"/>
                    </a:lnTo>
                    <a:lnTo>
                      <a:pt x="125" y="42"/>
                    </a:lnTo>
                    <a:lnTo>
                      <a:pt x="112" y="44"/>
                    </a:lnTo>
                    <a:lnTo>
                      <a:pt x="99" y="44"/>
                    </a:lnTo>
                    <a:lnTo>
                      <a:pt x="85" y="45"/>
                    </a:lnTo>
                    <a:lnTo>
                      <a:pt x="73" y="45"/>
                    </a:lnTo>
                    <a:lnTo>
                      <a:pt x="59" y="47"/>
                    </a:lnTo>
                    <a:lnTo>
                      <a:pt x="47" y="47"/>
                    </a:lnTo>
                    <a:lnTo>
                      <a:pt x="36" y="49"/>
                    </a:lnTo>
                    <a:lnTo>
                      <a:pt x="25" y="49"/>
                    </a:lnTo>
                    <a:lnTo>
                      <a:pt x="16" y="51"/>
                    </a:lnTo>
                    <a:lnTo>
                      <a:pt x="8" y="51"/>
                    </a:lnTo>
                    <a:lnTo>
                      <a:pt x="2" y="51"/>
                    </a:lnTo>
                    <a:lnTo>
                      <a:pt x="0" y="51"/>
                    </a:lnTo>
                    <a:lnTo>
                      <a:pt x="0" y="52"/>
                    </a:lnTo>
                    <a:lnTo>
                      <a:pt x="4" y="52"/>
                    </a:lnTo>
                    <a:lnTo>
                      <a:pt x="10" y="52"/>
                    </a:lnTo>
                    <a:lnTo>
                      <a:pt x="20" y="52"/>
                    </a:lnTo>
                    <a:lnTo>
                      <a:pt x="29" y="52"/>
                    </a:lnTo>
                    <a:lnTo>
                      <a:pt x="40" y="52"/>
                    </a:lnTo>
                    <a:lnTo>
                      <a:pt x="53" y="52"/>
                    </a:lnTo>
                    <a:lnTo>
                      <a:pt x="66" y="52"/>
                    </a:lnTo>
                    <a:lnTo>
                      <a:pt x="78" y="52"/>
                    </a:lnTo>
                    <a:lnTo>
                      <a:pt x="91" y="52"/>
                    </a:lnTo>
                    <a:lnTo>
                      <a:pt x="102" y="52"/>
                    </a:lnTo>
                    <a:lnTo>
                      <a:pt x="114" y="52"/>
                    </a:lnTo>
                    <a:lnTo>
                      <a:pt x="124" y="52"/>
                    </a:lnTo>
                    <a:lnTo>
                      <a:pt x="131" y="52"/>
                    </a:lnTo>
                    <a:lnTo>
                      <a:pt x="137" y="52"/>
                    </a:lnTo>
                    <a:lnTo>
                      <a:pt x="141" y="51"/>
                    </a:lnTo>
                    <a:lnTo>
                      <a:pt x="146" y="52"/>
                    </a:lnTo>
                    <a:lnTo>
                      <a:pt x="153" y="52"/>
                    </a:lnTo>
                    <a:lnTo>
                      <a:pt x="160" y="52"/>
                    </a:lnTo>
                    <a:lnTo>
                      <a:pt x="169" y="52"/>
                    </a:lnTo>
                    <a:lnTo>
                      <a:pt x="178" y="52"/>
                    </a:lnTo>
                    <a:lnTo>
                      <a:pt x="187" y="52"/>
                    </a:lnTo>
                    <a:lnTo>
                      <a:pt x="196" y="52"/>
                    </a:lnTo>
                    <a:lnTo>
                      <a:pt x="206" y="52"/>
                    </a:lnTo>
                    <a:lnTo>
                      <a:pt x="214" y="53"/>
                    </a:lnTo>
                    <a:lnTo>
                      <a:pt x="223" y="53"/>
                    </a:lnTo>
                    <a:lnTo>
                      <a:pt x="230" y="53"/>
                    </a:lnTo>
                    <a:lnTo>
                      <a:pt x="237" y="53"/>
                    </a:lnTo>
                    <a:lnTo>
                      <a:pt x="242" y="53"/>
                    </a:lnTo>
                    <a:lnTo>
                      <a:pt x="247" y="53"/>
                    </a:lnTo>
                    <a:lnTo>
                      <a:pt x="250" y="53"/>
                    </a:lnTo>
                    <a:lnTo>
                      <a:pt x="251" y="53"/>
                    </a:lnTo>
                    <a:lnTo>
                      <a:pt x="257" y="54"/>
                    </a:lnTo>
                    <a:lnTo>
                      <a:pt x="263" y="53"/>
                    </a:lnTo>
                    <a:lnTo>
                      <a:pt x="267" y="50"/>
                    </a:lnTo>
                    <a:lnTo>
                      <a:pt x="271" y="46"/>
                    </a:lnTo>
                    <a:lnTo>
                      <a:pt x="272" y="43"/>
                    </a:lnTo>
                    <a:lnTo>
                      <a:pt x="274" y="38"/>
                    </a:lnTo>
                    <a:lnTo>
                      <a:pt x="275" y="33"/>
                    </a:lnTo>
                    <a:lnTo>
                      <a:pt x="276" y="27"/>
                    </a:lnTo>
                    <a:lnTo>
                      <a:pt x="274" y="24"/>
                    </a:lnTo>
                    <a:lnTo>
                      <a:pt x="274" y="19"/>
                    </a:lnTo>
                    <a:lnTo>
                      <a:pt x="272" y="14"/>
                    </a:lnTo>
                    <a:lnTo>
                      <a:pt x="271" y="9"/>
                    </a:lnTo>
                    <a:lnTo>
                      <a:pt x="270" y="7"/>
                    </a:lnTo>
                    <a:lnTo>
                      <a:pt x="268" y="4"/>
                    </a:lnTo>
                    <a:lnTo>
                      <a:pt x="266" y="3"/>
                    </a:lnTo>
                    <a:lnTo>
                      <a:pt x="265" y="2"/>
                    </a:lnTo>
                  </a:path>
                </a:pathLst>
              </a:custGeom>
              <a:solidFill>
                <a:srgbClr val="F8F8F8"/>
              </a:solidFill>
              <a:ln w="9525">
                <a:solidFill>
                  <a:srgbClr val="C0C0C0"/>
                </a:solidFill>
                <a:round/>
                <a:headEnd/>
                <a:tailEnd/>
              </a:ln>
            </p:spPr>
            <p:txBody>
              <a:bodyPr/>
              <a:lstStyle/>
              <a:p>
                <a:endParaRPr lang="it-IT"/>
              </a:p>
            </p:txBody>
          </p:sp>
          <p:sp>
            <p:nvSpPr>
              <p:cNvPr id="18565" name="Freeform 53"/>
              <p:cNvSpPr>
                <a:spLocks/>
              </p:cNvSpPr>
              <p:nvPr/>
            </p:nvSpPr>
            <p:spPr bwMode="auto">
              <a:xfrm>
                <a:off x="3110" y="4064"/>
                <a:ext cx="354" cy="14"/>
              </a:xfrm>
              <a:custGeom>
                <a:avLst/>
                <a:gdLst>
                  <a:gd name="T0" fmla="*/ 36 w 354"/>
                  <a:gd name="T1" fmla="*/ 0 h 14"/>
                  <a:gd name="T2" fmla="*/ 0 w 354"/>
                  <a:gd name="T3" fmla="*/ 13 h 14"/>
                  <a:gd name="T4" fmla="*/ 353 w 354"/>
                  <a:gd name="T5" fmla="*/ 13 h 14"/>
                  <a:gd name="T6" fmla="*/ 317 w 354"/>
                  <a:gd name="T7" fmla="*/ 0 h 14"/>
                  <a:gd name="T8" fmla="*/ 36 w 354"/>
                  <a:gd name="T9" fmla="*/ 0 h 14"/>
                  <a:gd name="T10" fmla="*/ 36 w 354"/>
                  <a:gd name="T11" fmla="*/ 0 h 14"/>
                  <a:gd name="T12" fmla="*/ 0 60000 65536"/>
                  <a:gd name="T13" fmla="*/ 0 60000 65536"/>
                  <a:gd name="T14" fmla="*/ 0 60000 65536"/>
                  <a:gd name="T15" fmla="*/ 0 60000 65536"/>
                  <a:gd name="T16" fmla="*/ 0 60000 65536"/>
                  <a:gd name="T17" fmla="*/ 0 60000 65536"/>
                  <a:gd name="T18" fmla="*/ 0 w 354"/>
                  <a:gd name="T19" fmla="*/ 0 h 14"/>
                  <a:gd name="T20" fmla="*/ 354 w 354"/>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354" h="14">
                    <a:moveTo>
                      <a:pt x="36" y="0"/>
                    </a:moveTo>
                    <a:lnTo>
                      <a:pt x="0" y="13"/>
                    </a:lnTo>
                    <a:lnTo>
                      <a:pt x="353" y="13"/>
                    </a:lnTo>
                    <a:lnTo>
                      <a:pt x="317" y="0"/>
                    </a:lnTo>
                    <a:lnTo>
                      <a:pt x="36" y="0"/>
                    </a:lnTo>
                  </a:path>
                </a:pathLst>
              </a:custGeom>
              <a:solidFill>
                <a:srgbClr val="F8F8F8"/>
              </a:solidFill>
              <a:ln w="9048">
                <a:solidFill>
                  <a:srgbClr val="C0C0C0"/>
                </a:solidFill>
                <a:round/>
                <a:headEnd/>
                <a:tailEnd/>
              </a:ln>
            </p:spPr>
            <p:txBody>
              <a:bodyPr/>
              <a:lstStyle/>
              <a:p>
                <a:endParaRPr lang="it-IT"/>
              </a:p>
            </p:txBody>
          </p:sp>
          <p:sp>
            <p:nvSpPr>
              <p:cNvPr id="18566" name="Line 54"/>
              <p:cNvSpPr>
                <a:spLocks noChangeShapeType="1"/>
              </p:cNvSpPr>
              <p:nvPr/>
            </p:nvSpPr>
            <p:spPr bwMode="auto">
              <a:xfrm flipH="1">
                <a:off x="3110" y="4178"/>
                <a:ext cx="353" cy="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18567" name="Freeform 55"/>
              <p:cNvSpPr>
                <a:spLocks/>
              </p:cNvSpPr>
              <p:nvPr/>
            </p:nvSpPr>
            <p:spPr bwMode="auto">
              <a:xfrm>
                <a:off x="3150" y="401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9048">
                <a:solidFill>
                  <a:srgbClr val="C0C0C0"/>
                </a:solidFill>
                <a:round/>
                <a:headEnd/>
                <a:tailEnd/>
              </a:ln>
            </p:spPr>
            <p:txBody>
              <a:bodyPr/>
              <a:lstStyle/>
              <a:p>
                <a:endParaRPr lang="it-IT"/>
              </a:p>
            </p:txBody>
          </p:sp>
          <p:sp>
            <p:nvSpPr>
              <p:cNvPr id="18568" name="Freeform 56"/>
              <p:cNvSpPr>
                <a:spLocks/>
              </p:cNvSpPr>
              <p:nvPr/>
            </p:nvSpPr>
            <p:spPr bwMode="auto">
              <a:xfrm>
                <a:off x="3150" y="406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18732">
                <a:solidFill>
                  <a:srgbClr val="C0C0C0"/>
                </a:solidFill>
                <a:round/>
                <a:headEnd/>
                <a:tailEnd/>
              </a:ln>
            </p:spPr>
            <p:txBody>
              <a:bodyPr/>
              <a:lstStyle/>
              <a:p>
                <a:endParaRPr lang="it-IT"/>
              </a:p>
            </p:txBody>
          </p:sp>
          <p:sp>
            <p:nvSpPr>
              <p:cNvPr id="18569" name="Line 57"/>
              <p:cNvSpPr>
                <a:spLocks noChangeShapeType="1"/>
              </p:cNvSpPr>
              <p:nvPr/>
            </p:nvSpPr>
            <p:spPr bwMode="auto">
              <a:xfrm>
                <a:off x="3111" y="4080"/>
                <a:ext cx="181" cy="0"/>
              </a:xfrm>
              <a:prstGeom prst="line">
                <a:avLst/>
              </a:prstGeom>
              <a:noFill/>
              <a:ln w="9048">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18475" name="Freeform 58"/>
            <p:cNvSpPr>
              <a:spLocks/>
            </p:cNvSpPr>
            <p:nvPr/>
          </p:nvSpPr>
          <p:spPr bwMode="auto">
            <a:xfrm>
              <a:off x="4690" y="1582"/>
              <a:ext cx="462" cy="212"/>
            </a:xfrm>
            <a:custGeom>
              <a:avLst/>
              <a:gdLst>
                <a:gd name="T0" fmla="*/ 753 w 235"/>
                <a:gd name="T1" fmla="*/ 1 h 227"/>
                <a:gd name="T2" fmla="*/ 981 w 235"/>
                <a:gd name="T3" fmla="*/ 3 h 227"/>
                <a:gd name="T4" fmla="*/ 1193 w 235"/>
                <a:gd name="T5" fmla="*/ 4 h 227"/>
                <a:gd name="T6" fmla="*/ 1353 w 235"/>
                <a:gd name="T7" fmla="*/ 7 h 227"/>
                <a:gd name="T8" fmla="*/ 1480 w 235"/>
                <a:gd name="T9" fmla="*/ 7 h 227"/>
                <a:gd name="T10" fmla="*/ 1557 w 235"/>
                <a:gd name="T11" fmla="*/ 10 h 227"/>
                <a:gd name="T12" fmla="*/ 1612 w 235"/>
                <a:gd name="T13" fmla="*/ 10 h 227"/>
                <a:gd name="T14" fmla="*/ 1665 w 235"/>
                <a:gd name="T15" fmla="*/ 11 h 227"/>
                <a:gd name="T16" fmla="*/ 1716 w 235"/>
                <a:gd name="T17" fmla="*/ 11 h 227"/>
                <a:gd name="T18" fmla="*/ 1748 w 235"/>
                <a:gd name="T19" fmla="*/ 11 h 227"/>
                <a:gd name="T20" fmla="*/ 1777 w 235"/>
                <a:gd name="T21" fmla="*/ 11 h 227"/>
                <a:gd name="T22" fmla="*/ 1777 w 235"/>
                <a:gd name="T23" fmla="*/ 26 h 227"/>
                <a:gd name="T24" fmla="*/ 1777 w 235"/>
                <a:gd name="T25" fmla="*/ 60 h 227"/>
                <a:gd name="T26" fmla="*/ 1777 w 235"/>
                <a:gd name="T27" fmla="*/ 105 h 227"/>
                <a:gd name="T28" fmla="*/ 1777 w 235"/>
                <a:gd name="T29" fmla="*/ 147 h 227"/>
                <a:gd name="T30" fmla="*/ 1777 w 235"/>
                <a:gd name="T31" fmla="*/ 178 h 227"/>
                <a:gd name="T32" fmla="*/ 1761 w 235"/>
                <a:gd name="T33" fmla="*/ 181 h 227"/>
                <a:gd name="T34" fmla="*/ 1740 w 235"/>
                <a:gd name="T35" fmla="*/ 173 h 227"/>
                <a:gd name="T36" fmla="*/ 1740 w 235"/>
                <a:gd name="T37" fmla="*/ 157 h 227"/>
                <a:gd name="T38" fmla="*/ 1708 w 235"/>
                <a:gd name="T39" fmla="*/ 142 h 227"/>
                <a:gd name="T40" fmla="*/ 1685 w 235"/>
                <a:gd name="T41" fmla="*/ 127 h 227"/>
                <a:gd name="T42" fmla="*/ 1657 w 235"/>
                <a:gd name="T43" fmla="*/ 119 h 227"/>
                <a:gd name="T44" fmla="*/ 1581 w 235"/>
                <a:gd name="T45" fmla="*/ 108 h 227"/>
                <a:gd name="T46" fmla="*/ 1457 w 235"/>
                <a:gd name="T47" fmla="*/ 95 h 227"/>
                <a:gd name="T48" fmla="*/ 1329 w 235"/>
                <a:gd name="T49" fmla="*/ 81 h 227"/>
                <a:gd name="T50" fmla="*/ 1209 w 235"/>
                <a:gd name="T51" fmla="*/ 70 h 227"/>
                <a:gd name="T52" fmla="*/ 1132 w 235"/>
                <a:gd name="T53" fmla="*/ 61 h 227"/>
                <a:gd name="T54" fmla="*/ 1032 w 235"/>
                <a:gd name="T55" fmla="*/ 55 h 227"/>
                <a:gd name="T56" fmla="*/ 881 w 235"/>
                <a:gd name="T57" fmla="*/ 46 h 227"/>
                <a:gd name="T58" fmla="*/ 716 w 235"/>
                <a:gd name="T59" fmla="*/ 35 h 227"/>
                <a:gd name="T60" fmla="*/ 568 w 235"/>
                <a:gd name="T61" fmla="*/ 27 h 227"/>
                <a:gd name="T62" fmla="*/ 480 w 235"/>
                <a:gd name="T63" fmla="*/ 22 h 227"/>
                <a:gd name="T64" fmla="*/ 456 w 235"/>
                <a:gd name="T65" fmla="*/ 21 h 227"/>
                <a:gd name="T66" fmla="*/ 356 w 235"/>
                <a:gd name="T67" fmla="*/ 19 h 227"/>
                <a:gd name="T68" fmla="*/ 236 w 235"/>
                <a:gd name="T69" fmla="*/ 14 h 227"/>
                <a:gd name="T70" fmla="*/ 100 w 235"/>
                <a:gd name="T71" fmla="*/ 10 h 227"/>
                <a:gd name="T72" fmla="*/ 16 w 235"/>
                <a:gd name="T73" fmla="*/ 7 h 227"/>
                <a:gd name="T74" fmla="*/ 16 w 235"/>
                <a:gd name="T75" fmla="*/ 7 h 227"/>
                <a:gd name="T76" fmla="*/ 77 w 235"/>
                <a:gd name="T77" fmla="*/ 6 h 227"/>
                <a:gd name="T78" fmla="*/ 151 w 235"/>
                <a:gd name="T79" fmla="*/ 5 h 227"/>
                <a:gd name="T80" fmla="*/ 252 w 235"/>
                <a:gd name="T81" fmla="*/ 3 h 227"/>
                <a:gd name="T82" fmla="*/ 387 w 235"/>
                <a:gd name="T83" fmla="*/ 1 h 227"/>
                <a:gd name="T84" fmla="*/ 584 w 235"/>
                <a:gd name="T85" fmla="*/ 0 h 2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5"/>
                <a:gd name="T130" fmla="*/ 0 h 227"/>
                <a:gd name="T131" fmla="*/ 235 w 235"/>
                <a:gd name="T132" fmla="*/ 227 h 2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5" h="227">
                  <a:moveTo>
                    <a:pt x="77" y="0"/>
                  </a:moveTo>
                  <a:lnTo>
                    <a:pt x="87" y="1"/>
                  </a:lnTo>
                  <a:lnTo>
                    <a:pt x="99" y="1"/>
                  </a:lnTo>
                  <a:lnTo>
                    <a:pt x="109" y="1"/>
                  </a:lnTo>
                  <a:lnTo>
                    <a:pt x="120" y="1"/>
                  </a:lnTo>
                  <a:lnTo>
                    <a:pt x="129" y="3"/>
                  </a:lnTo>
                  <a:lnTo>
                    <a:pt x="139" y="3"/>
                  </a:lnTo>
                  <a:lnTo>
                    <a:pt x="148" y="4"/>
                  </a:lnTo>
                  <a:lnTo>
                    <a:pt x="157" y="4"/>
                  </a:lnTo>
                  <a:lnTo>
                    <a:pt x="164" y="6"/>
                  </a:lnTo>
                  <a:lnTo>
                    <a:pt x="171" y="7"/>
                  </a:lnTo>
                  <a:lnTo>
                    <a:pt x="178" y="9"/>
                  </a:lnTo>
                  <a:lnTo>
                    <a:pt x="185" y="9"/>
                  </a:lnTo>
                  <a:lnTo>
                    <a:pt x="189" y="10"/>
                  </a:lnTo>
                  <a:lnTo>
                    <a:pt x="195" y="10"/>
                  </a:lnTo>
                  <a:lnTo>
                    <a:pt x="199" y="11"/>
                  </a:lnTo>
                  <a:lnTo>
                    <a:pt x="203" y="11"/>
                  </a:lnTo>
                  <a:lnTo>
                    <a:pt x="205" y="13"/>
                  </a:lnTo>
                  <a:lnTo>
                    <a:pt x="207" y="13"/>
                  </a:lnTo>
                  <a:lnTo>
                    <a:pt x="208" y="13"/>
                  </a:lnTo>
                  <a:lnTo>
                    <a:pt x="212" y="13"/>
                  </a:lnTo>
                  <a:lnTo>
                    <a:pt x="214" y="14"/>
                  </a:lnTo>
                  <a:lnTo>
                    <a:pt x="217" y="14"/>
                  </a:lnTo>
                  <a:lnTo>
                    <a:pt x="219" y="14"/>
                  </a:lnTo>
                  <a:lnTo>
                    <a:pt x="222" y="14"/>
                  </a:lnTo>
                  <a:lnTo>
                    <a:pt x="224" y="14"/>
                  </a:lnTo>
                  <a:lnTo>
                    <a:pt x="226" y="14"/>
                  </a:lnTo>
                  <a:lnTo>
                    <a:pt x="227" y="14"/>
                  </a:lnTo>
                  <a:lnTo>
                    <a:pt x="230" y="14"/>
                  </a:lnTo>
                  <a:lnTo>
                    <a:pt x="232" y="14"/>
                  </a:lnTo>
                  <a:lnTo>
                    <a:pt x="233" y="14"/>
                  </a:lnTo>
                  <a:lnTo>
                    <a:pt x="234" y="14"/>
                  </a:lnTo>
                  <a:lnTo>
                    <a:pt x="234" y="17"/>
                  </a:lnTo>
                  <a:lnTo>
                    <a:pt x="234" y="22"/>
                  </a:lnTo>
                  <a:lnTo>
                    <a:pt x="234" y="32"/>
                  </a:lnTo>
                  <a:lnTo>
                    <a:pt x="234" y="44"/>
                  </a:lnTo>
                  <a:lnTo>
                    <a:pt x="234" y="59"/>
                  </a:lnTo>
                  <a:lnTo>
                    <a:pt x="234" y="74"/>
                  </a:lnTo>
                  <a:lnTo>
                    <a:pt x="234" y="92"/>
                  </a:lnTo>
                  <a:lnTo>
                    <a:pt x="234" y="109"/>
                  </a:lnTo>
                  <a:lnTo>
                    <a:pt x="234" y="129"/>
                  </a:lnTo>
                  <a:lnTo>
                    <a:pt x="234" y="146"/>
                  </a:lnTo>
                  <a:lnTo>
                    <a:pt x="234" y="164"/>
                  </a:lnTo>
                  <a:lnTo>
                    <a:pt x="234" y="180"/>
                  </a:lnTo>
                  <a:lnTo>
                    <a:pt x="234" y="196"/>
                  </a:lnTo>
                  <a:lnTo>
                    <a:pt x="234" y="209"/>
                  </a:lnTo>
                  <a:lnTo>
                    <a:pt x="234" y="219"/>
                  </a:lnTo>
                  <a:lnTo>
                    <a:pt x="234" y="226"/>
                  </a:lnTo>
                  <a:lnTo>
                    <a:pt x="232" y="226"/>
                  </a:lnTo>
                  <a:lnTo>
                    <a:pt x="232" y="223"/>
                  </a:lnTo>
                  <a:lnTo>
                    <a:pt x="230" y="221"/>
                  </a:lnTo>
                  <a:lnTo>
                    <a:pt x="230" y="217"/>
                  </a:lnTo>
                  <a:lnTo>
                    <a:pt x="229" y="212"/>
                  </a:lnTo>
                  <a:lnTo>
                    <a:pt x="229" y="206"/>
                  </a:lnTo>
                  <a:lnTo>
                    <a:pt x="229" y="200"/>
                  </a:lnTo>
                  <a:lnTo>
                    <a:pt x="229" y="193"/>
                  </a:lnTo>
                  <a:lnTo>
                    <a:pt x="227" y="187"/>
                  </a:lnTo>
                  <a:lnTo>
                    <a:pt x="227" y="180"/>
                  </a:lnTo>
                  <a:lnTo>
                    <a:pt x="225" y="174"/>
                  </a:lnTo>
                  <a:lnTo>
                    <a:pt x="225" y="167"/>
                  </a:lnTo>
                  <a:lnTo>
                    <a:pt x="223" y="162"/>
                  </a:lnTo>
                  <a:lnTo>
                    <a:pt x="222" y="156"/>
                  </a:lnTo>
                  <a:lnTo>
                    <a:pt x="220" y="152"/>
                  </a:lnTo>
                  <a:lnTo>
                    <a:pt x="220" y="148"/>
                  </a:lnTo>
                  <a:lnTo>
                    <a:pt x="218" y="146"/>
                  </a:lnTo>
                  <a:lnTo>
                    <a:pt x="216" y="142"/>
                  </a:lnTo>
                  <a:lnTo>
                    <a:pt x="212" y="138"/>
                  </a:lnTo>
                  <a:lnTo>
                    <a:pt x="208" y="133"/>
                  </a:lnTo>
                  <a:lnTo>
                    <a:pt x="203" y="128"/>
                  </a:lnTo>
                  <a:lnTo>
                    <a:pt x="198" y="123"/>
                  </a:lnTo>
                  <a:lnTo>
                    <a:pt x="192" y="117"/>
                  </a:lnTo>
                  <a:lnTo>
                    <a:pt x="187" y="111"/>
                  </a:lnTo>
                  <a:lnTo>
                    <a:pt x="180" y="105"/>
                  </a:lnTo>
                  <a:lnTo>
                    <a:pt x="175" y="100"/>
                  </a:lnTo>
                  <a:lnTo>
                    <a:pt x="169" y="95"/>
                  </a:lnTo>
                  <a:lnTo>
                    <a:pt x="164" y="89"/>
                  </a:lnTo>
                  <a:lnTo>
                    <a:pt x="159" y="86"/>
                  </a:lnTo>
                  <a:lnTo>
                    <a:pt x="154" y="81"/>
                  </a:lnTo>
                  <a:lnTo>
                    <a:pt x="151" y="78"/>
                  </a:lnTo>
                  <a:lnTo>
                    <a:pt x="149" y="75"/>
                  </a:lnTo>
                  <a:lnTo>
                    <a:pt x="146" y="73"/>
                  </a:lnTo>
                  <a:lnTo>
                    <a:pt x="141" y="70"/>
                  </a:lnTo>
                  <a:lnTo>
                    <a:pt x="136" y="67"/>
                  </a:lnTo>
                  <a:lnTo>
                    <a:pt x="131" y="63"/>
                  </a:lnTo>
                  <a:lnTo>
                    <a:pt x="124" y="60"/>
                  </a:lnTo>
                  <a:lnTo>
                    <a:pt x="116" y="56"/>
                  </a:lnTo>
                  <a:lnTo>
                    <a:pt x="109" y="52"/>
                  </a:lnTo>
                  <a:lnTo>
                    <a:pt x="102" y="47"/>
                  </a:lnTo>
                  <a:lnTo>
                    <a:pt x="94" y="44"/>
                  </a:lnTo>
                  <a:lnTo>
                    <a:pt x="87" y="40"/>
                  </a:lnTo>
                  <a:lnTo>
                    <a:pt x="80" y="37"/>
                  </a:lnTo>
                  <a:lnTo>
                    <a:pt x="75" y="33"/>
                  </a:lnTo>
                  <a:lnTo>
                    <a:pt x="69" y="32"/>
                  </a:lnTo>
                  <a:lnTo>
                    <a:pt x="66" y="29"/>
                  </a:lnTo>
                  <a:lnTo>
                    <a:pt x="63" y="28"/>
                  </a:lnTo>
                  <a:lnTo>
                    <a:pt x="63" y="26"/>
                  </a:lnTo>
                  <a:lnTo>
                    <a:pt x="62" y="26"/>
                  </a:lnTo>
                  <a:lnTo>
                    <a:pt x="60" y="26"/>
                  </a:lnTo>
                  <a:lnTo>
                    <a:pt x="56" y="26"/>
                  </a:lnTo>
                  <a:lnTo>
                    <a:pt x="52" y="24"/>
                  </a:lnTo>
                  <a:lnTo>
                    <a:pt x="47" y="23"/>
                  </a:lnTo>
                  <a:lnTo>
                    <a:pt x="42" y="21"/>
                  </a:lnTo>
                  <a:lnTo>
                    <a:pt x="36" y="19"/>
                  </a:lnTo>
                  <a:lnTo>
                    <a:pt x="31" y="17"/>
                  </a:lnTo>
                  <a:lnTo>
                    <a:pt x="25" y="16"/>
                  </a:lnTo>
                  <a:lnTo>
                    <a:pt x="19" y="14"/>
                  </a:lnTo>
                  <a:lnTo>
                    <a:pt x="13" y="13"/>
                  </a:lnTo>
                  <a:lnTo>
                    <a:pt x="10" y="11"/>
                  </a:lnTo>
                  <a:lnTo>
                    <a:pt x="6" y="11"/>
                  </a:lnTo>
                  <a:lnTo>
                    <a:pt x="2" y="9"/>
                  </a:lnTo>
                  <a:lnTo>
                    <a:pt x="0" y="9"/>
                  </a:lnTo>
                  <a:lnTo>
                    <a:pt x="0" y="8"/>
                  </a:lnTo>
                  <a:lnTo>
                    <a:pt x="2" y="8"/>
                  </a:lnTo>
                  <a:lnTo>
                    <a:pt x="4" y="8"/>
                  </a:lnTo>
                  <a:lnTo>
                    <a:pt x="6" y="8"/>
                  </a:lnTo>
                  <a:lnTo>
                    <a:pt x="10" y="6"/>
                  </a:lnTo>
                  <a:lnTo>
                    <a:pt x="12" y="6"/>
                  </a:lnTo>
                  <a:lnTo>
                    <a:pt x="16" y="5"/>
                  </a:lnTo>
                  <a:lnTo>
                    <a:pt x="20" y="5"/>
                  </a:lnTo>
                  <a:lnTo>
                    <a:pt x="25" y="3"/>
                  </a:lnTo>
                  <a:lnTo>
                    <a:pt x="28" y="3"/>
                  </a:lnTo>
                  <a:lnTo>
                    <a:pt x="33" y="3"/>
                  </a:lnTo>
                  <a:lnTo>
                    <a:pt x="38" y="3"/>
                  </a:lnTo>
                  <a:lnTo>
                    <a:pt x="45" y="1"/>
                  </a:lnTo>
                  <a:lnTo>
                    <a:pt x="51" y="1"/>
                  </a:lnTo>
                  <a:lnTo>
                    <a:pt x="59" y="1"/>
                  </a:lnTo>
                  <a:lnTo>
                    <a:pt x="67" y="1"/>
                  </a:lnTo>
                  <a:lnTo>
                    <a:pt x="77" y="0"/>
                  </a:lnTo>
                </a:path>
              </a:pathLst>
            </a:custGeom>
            <a:solidFill>
              <a:srgbClr val="F8F8F8"/>
            </a:solidFill>
            <a:ln w="9525">
              <a:solidFill>
                <a:srgbClr val="C0C0C0"/>
              </a:solidFill>
              <a:round/>
              <a:headEnd/>
              <a:tailEnd/>
            </a:ln>
          </p:spPr>
          <p:txBody>
            <a:bodyPr/>
            <a:lstStyle/>
            <a:p>
              <a:endParaRPr lang="it-IT"/>
            </a:p>
          </p:txBody>
        </p:sp>
        <p:sp>
          <p:nvSpPr>
            <p:cNvPr id="18476" name="Freeform 59"/>
            <p:cNvSpPr>
              <a:spLocks/>
            </p:cNvSpPr>
            <p:nvPr/>
          </p:nvSpPr>
          <p:spPr bwMode="auto">
            <a:xfrm>
              <a:off x="4593" y="1567"/>
              <a:ext cx="574" cy="33"/>
            </a:xfrm>
            <a:custGeom>
              <a:avLst/>
              <a:gdLst>
                <a:gd name="T0" fmla="*/ 176 w 291"/>
                <a:gd name="T1" fmla="*/ 8 h 35"/>
                <a:gd name="T2" fmla="*/ 436 w 291"/>
                <a:gd name="T3" fmla="*/ 5 h 35"/>
                <a:gd name="T4" fmla="*/ 696 w 291"/>
                <a:gd name="T5" fmla="*/ 3 h 35"/>
                <a:gd name="T6" fmla="*/ 969 w 291"/>
                <a:gd name="T7" fmla="*/ 1 h 35"/>
                <a:gd name="T8" fmla="*/ 1229 w 291"/>
                <a:gd name="T9" fmla="*/ 1 h 35"/>
                <a:gd name="T10" fmla="*/ 1497 w 291"/>
                <a:gd name="T11" fmla="*/ 3 h 35"/>
                <a:gd name="T12" fmla="*/ 1752 w 291"/>
                <a:gd name="T13" fmla="*/ 5 h 35"/>
                <a:gd name="T14" fmla="*/ 2020 w 291"/>
                <a:gd name="T15" fmla="*/ 8 h 35"/>
                <a:gd name="T16" fmla="*/ 2148 w 291"/>
                <a:gd name="T17" fmla="*/ 8 h 35"/>
                <a:gd name="T18" fmla="*/ 2156 w 291"/>
                <a:gd name="T19" fmla="*/ 9 h 35"/>
                <a:gd name="T20" fmla="*/ 2172 w 291"/>
                <a:gd name="T21" fmla="*/ 9 h 35"/>
                <a:gd name="T22" fmla="*/ 2188 w 291"/>
                <a:gd name="T23" fmla="*/ 10 h 35"/>
                <a:gd name="T24" fmla="*/ 2201 w 291"/>
                <a:gd name="T25" fmla="*/ 11 h 35"/>
                <a:gd name="T26" fmla="*/ 2201 w 291"/>
                <a:gd name="T27" fmla="*/ 14 h 35"/>
                <a:gd name="T28" fmla="*/ 2217 w 291"/>
                <a:gd name="T29" fmla="*/ 16 h 35"/>
                <a:gd name="T30" fmla="*/ 2217 w 291"/>
                <a:gd name="T31" fmla="*/ 18 h 35"/>
                <a:gd name="T32" fmla="*/ 2225 w 291"/>
                <a:gd name="T33" fmla="*/ 20 h 35"/>
                <a:gd name="T34" fmla="*/ 2217 w 291"/>
                <a:gd name="T35" fmla="*/ 23 h 35"/>
                <a:gd name="T36" fmla="*/ 2217 w 291"/>
                <a:gd name="T37" fmla="*/ 24 h 35"/>
                <a:gd name="T38" fmla="*/ 2201 w 291"/>
                <a:gd name="T39" fmla="*/ 24 h 35"/>
                <a:gd name="T40" fmla="*/ 2201 w 291"/>
                <a:gd name="T41" fmla="*/ 25 h 35"/>
                <a:gd name="T42" fmla="*/ 2188 w 291"/>
                <a:gd name="T43" fmla="*/ 26 h 35"/>
                <a:gd name="T44" fmla="*/ 2180 w 291"/>
                <a:gd name="T45" fmla="*/ 27 h 35"/>
                <a:gd name="T46" fmla="*/ 2164 w 291"/>
                <a:gd name="T47" fmla="*/ 27 h 35"/>
                <a:gd name="T48" fmla="*/ 2156 w 291"/>
                <a:gd name="T49" fmla="*/ 25 h 35"/>
                <a:gd name="T50" fmla="*/ 2028 w 291"/>
                <a:gd name="T51" fmla="*/ 25 h 35"/>
                <a:gd name="T52" fmla="*/ 1767 w 291"/>
                <a:gd name="T53" fmla="*/ 23 h 35"/>
                <a:gd name="T54" fmla="*/ 1505 w 291"/>
                <a:gd name="T55" fmla="*/ 19 h 35"/>
                <a:gd name="T56" fmla="*/ 1237 w 291"/>
                <a:gd name="T57" fmla="*/ 17 h 35"/>
                <a:gd name="T58" fmla="*/ 976 w 291"/>
                <a:gd name="T59" fmla="*/ 17 h 35"/>
                <a:gd name="T60" fmla="*/ 696 w 291"/>
                <a:gd name="T61" fmla="*/ 19 h 35"/>
                <a:gd name="T62" fmla="*/ 436 w 291"/>
                <a:gd name="T63" fmla="*/ 23 h 35"/>
                <a:gd name="T64" fmla="*/ 191 w 291"/>
                <a:gd name="T65" fmla="*/ 25 h 35"/>
                <a:gd name="T66" fmla="*/ 71 w 291"/>
                <a:gd name="T67" fmla="*/ 26 h 35"/>
                <a:gd name="T68" fmla="*/ 55 w 291"/>
                <a:gd name="T69" fmla="*/ 28 h 35"/>
                <a:gd name="T70" fmla="*/ 47 w 291"/>
                <a:gd name="T71" fmla="*/ 28 h 35"/>
                <a:gd name="T72" fmla="*/ 32 w 291"/>
                <a:gd name="T73" fmla="*/ 27 h 35"/>
                <a:gd name="T74" fmla="*/ 24 w 291"/>
                <a:gd name="T75" fmla="*/ 25 h 35"/>
                <a:gd name="T76" fmla="*/ 16 w 291"/>
                <a:gd name="T77" fmla="*/ 25 h 35"/>
                <a:gd name="T78" fmla="*/ 8 w 291"/>
                <a:gd name="T79" fmla="*/ 24 h 35"/>
                <a:gd name="T80" fmla="*/ 0 w 291"/>
                <a:gd name="T81" fmla="*/ 23 h 35"/>
                <a:gd name="T82" fmla="*/ 0 w 291"/>
                <a:gd name="T83" fmla="*/ 20 h 35"/>
                <a:gd name="T84" fmla="*/ 0 w 291"/>
                <a:gd name="T85" fmla="*/ 18 h 35"/>
                <a:gd name="T86" fmla="*/ 8 w 291"/>
                <a:gd name="T87" fmla="*/ 16 h 35"/>
                <a:gd name="T88" fmla="*/ 16 w 291"/>
                <a:gd name="T89" fmla="*/ 14 h 35"/>
                <a:gd name="T90" fmla="*/ 24 w 291"/>
                <a:gd name="T91" fmla="*/ 11 h 35"/>
                <a:gd name="T92" fmla="*/ 39 w 291"/>
                <a:gd name="T93" fmla="*/ 11 h 35"/>
                <a:gd name="T94" fmla="*/ 47 w 291"/>
                <a:gd name="T95" fmla="*/ 9 h 35"/>
                <a:gd name="T96" fmla="*/ 63 w 291"/>
                <a:gd name="T97" fmla="*/ 9 h 35"/>
                <a:gd name="T98" fmla="*/ 77 w 291"/>
                <a:gd name="T99" fmla="*/ 8 h 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1"/>
                <a:gd name="T151" fmla="*/ 0 h 35"/>
                <a:gd name="T152" fmla="*/ 291 w 291"/>
                <a:gd name="T153" fmla="*/ 35 h 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1" h="35">
                  <a:moveTo>
                    <a:pt x="7" y="11"/>
                  </a:moveTo>
                  <a:lnTo>
                    <a:pt x="23" y="9"/>
                  </a:lnTo>
                  <a:lnTo>
                    <a:pt x="41" y="6"/>
                  </a:lnTo>
                  <a:lnTo>
                    <a:pt x="57" y="5"/>
                  </a:lnTo>
                  <a:lnTo>
                    <a:pt x="75" y="3"/>
                  </a:lnTo>
                  <a:lnTo>
                    <a:pt x="91" y="3"/>
                  </a:lnTo>
                  <a:lnTo>
                    <a:pt x="109" y="1"/>
                  </a:lnTo>
                  <a:lnTo>
                    <a:pt x="126" y="1"/>
                  </a:lnTo>
                  <a:lnTo>
                    <a:pt x="144" y="0"/>
                  </a:lnTo>
                  <a:lnTo>
                    <a:pt x="160" y="1"/>
                  </a:lnTo>
                  <a:lnTo>
                    <a:pt x="177" y="1"/>
                  </a:lnTo>
                  <a:lnTo>
                    <a:pt x="195" y="3"/>
                  </a:lnTo>
                  <a:lnTo>
                    <a:pt x="212" y="3"/>
                  </a:lnTo>
                  <a:lnTo>
                    <a:pt x="228" y="5"/>
                  </a:lnTo>
                  <a:lnTo>
                    <a:pt x="246" y="6"/>
                  </a:lnTo>
                  <a:lnTo>
                    <a:pt x="263" y="9"/>
                  </a:lnTo>
                  <a:lnTo>
                    <a:pt x="281" y="11"/>
                  </a:lnTo>
                  <a:lnTo>
                    <a:pt x="280" y="11"/>
                  </a:lnTo>
                  <a:lnTo>
                    <a:pt x="280" y="12"/>
                  </a:lnTo>
                  <a:lnTo>
                    <a:pt x="281" y="12"/>
                  </a:lnTo>
                  <a:lnTo>
                    <a:pt x="283" y="12"/>
                  </a:lnTo>
                  <a:lnTo>
                    <a:pt x="283" y="13"/>
                  </a:lnTo>
                  <a:lnTo>
                    <a:pt x="285" y="13"/>
                  </a:lnTo>
                  <a:lnTo>
                    <a:pt x="285" y="14"/>
                  </a:lnTo>
                  <a:lnTo>
                    <a:pt x="287" y="14"/>
                  </a:lnTo>
                  <a:lnTo>
                    <a:pt x="287" y="16"/>
                  </a:lnTo>
                  <a:lnTo>
                    <a:pt x="287" y="17"/>
                  </a:lnTo>
                  <a:lnTo>
                    <a:pt x="287" y="19"/>
                  </a:lnTo>
                  <a:lnTo>
                    <a:pt x="289" y="19"/>
                  </a:lnTo>
                  <a:lnTo>
                    <a:pt x="289" y="21"/>
                  </a:lnTo>
                  <a:lnTo>
                    <a:pt x="289" y="23"/>
                  </a:lnTo>
                  <a:lnTo>
                    <a:pt x="290" y="23"/>
                  </a:lnTo>
                  <a:lnTo>
                    <a:pt x="289" y="25"/>
                  </a:lnTo>
                  <a:lnTo>
                    <a:pt x="289" y="26"/>
                  </a:lnTo>
                  <a:lnTo>
                    <a:pt x="289" y="28"/>
                  </a:lnTo>
                  <a:lnTo>
                    <a:pt x="287" y="29"/>
                  </a:lnTo>
                  <a:lnTo>
                    <a:pt x="287" y="31"/>
                  </a:lnTo>
                  <a:lnTo>
                    <a:pt x="285" y="32"/>
                  </a:lnTo>
                  <a:lnTo>
                    <a:pt x="284" y="33"/>
                  </a:lnTo>
                  <a:lnTo>
                    <a:pt x="282" y="33"/>
                  </a:lnTo>
                  <a:lnTo>
                    <a:pt x="281" y="33"/>
                  </a:lnTo>
                  <a:lnTo>
                    <a:pt x="281" y="31"/>
                  </a:lnTo>
                  <a:lnTo>
                    <a:pt x="282" y="34"/>
                  </a:lnTo>
                  <a:lnTo>
                    <a:pt x="264" y="31"/>
                  </a:lnTo>
                  <a:lnTo>
                    <a:pt x="248" y="28"/>
                  </a:lnTo>
                  <a:lnTo>
                    <a:pt x="230" y="26"/>
                  </a:lnTo>
                  <a:lnTo>
                    <a:pt x="214" y="23"/>
                  </a:lnTo>
                  <a:lnTo>
                    <a:pt x="196" y="22"/>
                  </a:lnTo>
                  <a:lnTo>
                    <a:pt x="179" y="20"/>
                  </a:lnTo>
                  <a:lnTo>
                    <a:pt x="161" y="20"/>
                  </a:lnTo>
                  <a:lnTo>
                    <a:pt x="145" y="19"/>
                  </a:lnTo>
                  <a:lnTo>
                    <a:pt x="127" y="20"/>
                  </a:lnTo>
                  <a:lnTo>
                    <a:pt x="109" y="20"/>
                  </a:lnTo>
                  <a:lnTo>
                    <a:pt x="91" y="22"/>
                  </a:lnTo>
                  <a:lnTo>
                    <a:pt x="75" y="23"/>
                  </a:lnTo>
                  <a:lnTo>
                    <a:pt x="57" y="26"/>
                  </a:lnTo>
                  <a:lnTo>
                    <a:pt x="41" y="28"/>
                  </a:lnTo>
                  <a:lnTo>
                    <a:pt x="25" y="31"/>
                  </a:lnTo>
                  <a:lnTo>
                    <a:pt x="8" y="34"/>
                  </a:lnTo>
                  <a:lnTo>
                    <a:pt x="9" y="32"/>
                  </a:lnTo>
                  <a:lnTo>
                    <a:pt x="7" y="34"/>
                  </a:lnTo>
                  <a:lnTo>
                    <a:pt x="6" y="34"/>
                  </a:lnTo>
                  <a:lnTo>
                    <a:pt x="4" y="34"/>
                  </a:lnTo>
                  <a:lnTo>
                    <a:pt x="4" y="33"/>
                  </a:lnTo>
                  <a:lnTo>
                    <a:pt x="3" y="33"/>
                  </a:lnTo>
                  <a:lnTo>
                    <a:pt x="3" y="31"/>
                  </a:lnTo>
                  <a:lnTo>
                    <a:pt x="2" y="31"/>
                  </a:lnTo>
                  <a:lnTo>
                    <a:pt x="2" y="30"/>
                  </a:lnTo>
                  <a:lnTo>
                    <a:pt x="1" y="30"/>
                  </a:lnTo>
                  <a:lnTo>
                    <a:pt x="1" y="28"/>
                  </a:lnTo>
                  <a:lnTo>
                    <a:pt x="0" y="28"/>
                  </a:lnTo>
                  <a:lnTo>
                    <a:pt x="0" y="27"/>
                  </a:lnTo>
                  <a:lnTo>
                    <a:pt x="0" y="25"/>
                  </a:lnTo>
                  <a:lnTo>
                    <a:pt x="0" y="23"/>
                  </a:lnTo>
                  <a:lnTo>
                    <a:pt x="0" y="21"/>
                  </a:lnTo>
                  <a:lnTo>
                    <a:pt x="1" y="19"/>
                  </a:lnTo>
                  <a:lnTo>
                    <a:pt x="2" y="17"/>
                  </a:lnTo>
                  <a:lnTo>
                    <a:pt x="2" y="16"/>
                  </a:lnTo>
                  <a:lnTo>
                    <a:pt x="3" y="14"/>
                  </a:lnTo>
                  <a:lnTo>
                    <a:pt x="5" y="14"/>
                  </a:lnTo>
                  <a:lnTo>
                    <a:pt x="6" y="12"/>
                  </a:lnTo>
                  <a:lnTo>
                    <a:pt x="8" y="12"/>
                  </a:lnTo>
                  <a:lnTo>
                    <a:pt x="10" y="11"/>
                  </a:lnTo>
                  <a:lnTo>
                    <a:pt x="7" y="11"/>
                  </a:lnTo>
                </a:path>
              </a:pathLst>
            </a:custGeom>
            <a:solidFill>
              <a:srgbClr val="F8F8F8"/>
            </a:solidFill>
            <a:ln w="18732">
              <a:solidFill>
                <a:srgbClr val="DDDDDD"/>
              </a:solidFill>
              <a:round/>
              <a:headEnd/>
              <a:tailEnd/>
            </a:ln>
          </p:spPr>
          <p:txBody>
            <a:bodyPr/>
            <a:lstStyle/>
            <a:p>
              <a:endParaRPr lang="it-IT"/>
            </a:p>
          </p:txBody>
        </p:sp>
        <p:sp>
          <p:nvSpPr>
            <p:cNvPr id="18477" name="Freeform 60"/>
            <p:cNvSpPr>
              <a:spLocks/>
            </p:cNvSpPr>
            <p:nvPr/>
          </p:nvSpPr>
          <p:spPr bwMode="auto">
            <a:xfrm>
              <a:off x="4423" y="1270"/>
              <a:ext cx="912" cy="309"/>
            </a:xfrm>
            <a:custGeom>
              <a:avLst/>
              <a:gdLst>
                <a:gd name="T0" fmla="*/ 2209 w 462"/>
                <a:gd name="T1" fmla="*/ 255 h 333"/>
                <a:gd name="T2" fmla="*/ 2677 w 462"/>
                <a:gd name="T3" fmla="*/ 261 h 333"/>
                <a:gd name="T4" fmla="*/ 2845 w 462"/>
                <a:gd name="T5" fmla="*/ 265 h 333"/>
                <a:gd name="T6" fmla="*/ 2868 w 462"/>
                <a:gd name="T7" fmla="*/ 252 h 333"/>
                <a:gd name="T8" fmla="*/ 2908 w 462"/>
                <a:gd name="T9" fmla="*/ 227 h 333"/>
                <a:gd name="T10" fmla="*/ 2985 w 462"/>
                <a:gd name="T11" fmla="*/ 201 h 333"/>
                <a:gd name="T12" fmla="*/ 3064 w 462"/>
                <a:gd name="T13" fmla="*/ 184 h 333"/>
                <a:gd name="T14" fmla="*/ 3332 w 462"/>
                <a:gd name="T15" fmla="*/ 182 h 333"/>
                <a:gd name="T16" fmla="*/ 3230 w 462"/>
                <a:gd name="T17" fmla="*/ 148 h 333"/>
                <a:gd name="T18" fmla="*/ 2993 w 462"/>
                <a:gd name="T19" fmla="*/ 150 h 333"/>
                <a:gd name="T20" fmla="*/ 2876 w 462"/>
                <a:gd name="T21" fmla="*/ 144 h 333"/>
                <a:gd name="T22" fmla="*/ 2837 w 462"/>
                <a:gd name="T23" fmla="*/ 150 h 333"/>
                <a:gd name="T24" fmla="*/ 2724 w 462"/>
                <a:gd name="T25" fmla="*/ 151 h 333"/>
                <a:gd name="T26" fmla="*/ 2724 w 462"/>
                <a:gd name="T27" fmla="*/ 136 h 333"/>
                <a:gd name="T28" fmla="*/ 2821 w 462"/>
                <a:gd name="T29" fmla="*/ 143 h 333"/>
                <a:gd name="T30" fmla="*/ 2876 w 462"/>
                <a:gd name="T31" fmla="*/ 137 h 333"/>
                <a:gd name="T32" fmla="*/ 3008 w 462"/>
                <a:gd name="T33" fmla="*/ 133 h 333"/>
                <a:gd name="T34" fmla="*/ 3048 w 462"/>
                <a:gd name="T35" fmla="*/ 109 h 333"/>
                <a:gd name="T36" fmla="*/ 2961 w 462"/>
                <a:gd name="T37" fmla="*/ 102 h 333"/>
                <a:gd name="T38" fmla="*/ 2961 w 462"/>
                <a:gd name="T39" fmla="*/ 98 h 333"/>
                <a:gd name="T40" fmla="*/ 3093 w 462"/>
                <a:gd name="T41" fmla="*/ 101 h 333"/>
                <a:gd name="T42" fmla="*/ 3385 w 462"/>
                <a:gd name="T43" fmla="*/ 99 h 333"/>
                <a:gd name="T44" fmla="*/ 3524 w 462"/>
                <a:gd name="T45" fmla="*/ 87 h 333"/>
                <a:gd name="T46" fmla="*/ 3500 w 462"/>
                <a:gd name="T47" fmla="*/ 56 h 333"/>
                <a:gd name="T48" fmla="*/ 3316 w 462"/>
                <a:gd name="T49" fmla="*/ 43 h 333"/>
                <a:gd name="T50" fmla="*/ 3429 w 462"/>
                <a:gd name="T51" fmla="*/ 42 h 333"/>
                <a:gd name="T52" fmla="*/ 3445 w 462"/>
                <a:gd name="T53" fmla="*/ 28 h 333"/>
                <a:gd name="T54" fmla="*/ 3293 w 462"/>
                <a:gd name="T55" fmla="*/ 28 h 333"/>
                <a:gd name="T56" fmla="*/ 3340 w 462"/>
                <a:gd name="T57" fmla="*/ 18 h 333"/>
                <a:gd name="T58" fmla="*/ 3401 w 462"/>
                <a:gd name="T59" fmla="*/ 17 h 333"/>
                <a:gd name="T60" fmla="*/ 3445 w 462"/>
                <a:gd name="T61" fmla="*/ 2 h 333"/>
                <a:gd name="T62" fmla="*/ 1871 w 462"/>
                <a:gd name="T63" fmla="*/ 6 h 333"/>
                <a:gd name="T64" fmla="*/ 184 w 462"/>
                <a:gd name="T65" fmla="*/ 5 h 333"/>
                <a:gd name="T66" fmla="*/ 109 w 462"/>
                <a:gd name="T67" fmla="*/ 16 h 333"/>
                <a:gd name="T68" fmla="*/ 176 w 462"/>
                <a:gd name="T69" fmla="*/ 17 h 333"/>
                <a:gd name="T70" fmla="*/ 261 w 462"/>
                <a:gd name="T71" fmla="*/ 28 h 333"/>
                <a:gd name="T72" fmla="*/ 63 w 462"/>
                <a:gd name="T73" fmla="*/ 28 h 333"/>
                <a:gd name="T74" fmla="*/ 55 w 462"/>
                <a:gd name="T75" fmla="*/ 41 h 333"/>
                <a:gd name="T76" fmla="*/ 176 w 462"/>
                <a:gd name="T77" fmla="*/ 42 h 333"/>
                <a:gd name="T78" fmla="*/ 32 w 462"/>
                <a:gd name="T79" fmla="*/ 54 h 333"/>
                <a:gd name="T80" fmla="*/ 0 w 462"/>
                <a:gd name="T81" fmla="*/ 76 h 333"/>
                <a:gd name="T82" fmla="*/ 77 w 462"/>
                <a:gd name="T83" fmla="*/ 96 h 333"/>
                <a:gd name="T84" fmla="*/ 553 w 462"/>
                <a:gd name="T85" fmla="*/ 97 h 333"/>
                <a:gd name="T86" fmla="*/ 569 w 462"/>
                <a:gd name="T87" fmla="*/ 101 h 333"/>
                <a:gd name="T88" fmla="*/ 492 w 462"/>
                <a:gd name="T89" fmla="*/ 105 h 333"/>
                <a:gd name="T90" fmla="*/ 468 w 462"/>
                <a:gd name="T91" fmla="*/ 124 h 333"/>
                <a:gd name="T92" fmla="*/ 537 w 462"/>
                <a:gd name="T93" fmla="*/ 135 h 333"/>
                <a:gd name="T94" fmla="*/ 640 w 462"/>
                <a:gd name="T95" fmla="*/ 137 h 333"/>
                <a:gd name="T96" fmla="*/ 685 w 462"/>
                <a:gd name="T97" fmla="*/ 142 h 333"/>
                <a:gd name="T98" fmla="*/ 792 w 462"/>
                <a:gd name="T99" fmla="*/ 137 h 333"/>
                <a:gd name="T100" fmla="*/ 799 w 462"/>
                <a:gd name="T101" fmla="*/ 149 h 333"/>
                <a:gd name="T102" fmla="*/ 701 w 462"/>
                <a:gd name="T103" fmla="*/ 151 h 333"/>
                <a:gd name="T104" fmla="*/ 655 w 462"/>
                <a:gd name="T105" fmla="*/ 144 h 333"/>
                <a:gd name="T106" fmla="*/ 545 w 462"/>
                <a:gd name="T107" fmla="*/ 150 h 333"/>
                <a:gd name="T108" fmla="*/ 316 w 462"/>
                <a:gd name="T109" fmla="*/ 148 h 333"/>
                <a:gd name="T110" fmla="*/ 184 w 462"/>
                <a:gd name="T111" fmla="*/ 179 h 333"/>
                <a:gd name="T112" fmla="*/ 409 w 462"/>
                <a:gd name="T113" fmla="*/ 186 h 333"/>
                <a:gd name="T114" fmla="*/ 468 w 462"/>
                <a:gd name="T115" fmla="*/ 200 h 333"/>
                <a:gd name="T116" fmla="*/ 592 w 462"/>
                <a:gd name="T117" fmla="*/ 222 h 333"/>
                <a:gd name="T118" fmla="*/ 663 w 462"/>
                <a:gd name="T119" fmla="*/ 248 h 333"/>
                <a:gd name="T120" fmla="*/ 724 w 462"/>
                <a:gd name="T121" fmla="*/ 264 h 333"/>
                <a:gd name="T122" fmla="*/ 1285 w 462"/>
                <a:gd name="T123" fmla="*/ 257 h 333"/>
                <a:gd name="T124" fmla="*/ 1563 w 462"/>
                <a:gd name="T125" fmla="*/ 255 h 3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2"/>
                <a:gd name="T190" fmla="*/ 0 h 333"/>
                <a:gd name="T191" fmla="*/ 462 w 462"/>
                <a:gd name="T192" fmla="*/ 333 h 3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2" h="333">
                  <a:moveTo>
                    <a:pt x="228" y="318"/>
                  </a:moveTo>
                  <a:lnTo>
                    <a:pt x="228" y="319"/>
                  </a:lnTo>
                  <a:lnTo>
                    <a:pt x="230" y="319"/>
                  </a:lnTo>
                  <a:lnTo>
                    <a:pt x="232" y="319"/>
                  </a:lnTo>
                  <a:lnTo>
                    <a:pt x="235" y="319"/>
                  </a:lnTo>
                  <a:lnTo>
                    <a:pt x="239" y="319"/>
                  </a:lnTo>
                  <a:lnTo>
                    <a:pt x="244" y="319"/>
                  </a:lnTo>
                  <a:lnTo>
                    <a:pt x="250" y="319"/>
                  </a:lnTo>
                  <a:lnTo>
                    <a:pt x="255" y="319"/>
                  </a:lnTo>
                  <a:lnTo>
                    <a:pt x="260" y="319"/>
                  </a:lnTo>
                  <a:lnTo>
                    <a:pt x="265" y="319"/>
                  </a:lnTo>
                  <a:lnTo>
                    <a:pt x="270" y="319"/>
                  </a:lnTo>
                  <a:lnTo>
                    <a:pt x="276" y="319"/>
                  </a:lnTo>
                  <a:lnTo>
                    <a:pt x="279" y="319"/>
                  </a:lnTo>
                  <a:lnTo>
                    <a:pt x="284" y="319"/>
                  </a:lnTo>
                  <a:lnTo>
                    <a:pt x="287" y="319"/>
                  </a:lnTo>
                  <a:lnTo>
                    <a:pt x="291" y="319"/>
                  </a:lnTo>
                  <a:lnTo>
                    <a:pt x="294" y="321"/>
                  </a:lnTo>
                  <a:lnTo>
                    <a:pt x="297" y="321"/>
                  </a:lnTo>
                  <a:lnTo>
                    <a:pt x="301" y="321"/>
                  </a:lnTo>
                  <a:lnTo>
                    <a:pt x="305" y="321"/>
                  </a:lnTo>
                  <a:lnTo>
                    <a:pt x="308" y="323"/>
                  </a:lnTo>
                  <a:lnTo>
                    <a:pt x="312" y="323"/>
                  </a:lnTo>
                  <a:lnTo>
                    <a:pt x="316" y="323"/>
                  </a:lnTo>
                  <a:lnTo>
                    <a:pt x="321" y="323"/>
                  </a:lnTo>
                  <a:lnTo>
                    <a:pt x="324" y="325"/>
                  </a:lnTo>
                  <a:lnTo>
                    <a:pt x="328" y="325"/>
                  </a:lnTo>
                  <a:lnTo>
                    <a:pt x="332" y="326"/>
                  </a:lnTo>
                  <a:lnTo>
                    <a:pt x="337" y="326"/>
                  </a:lnTo>
                  <a:lnTo>
                    <a:pt x="340" y="327"/>
                  </a:lnTo>
                  <a:lnTo>
                    <a:pt x="344" y="327"/>
                  </a:lnTo>
                  <a:lnTo>
                    <a:pt x="348" y="327"/>
                  </a:lnTo>
                  <a:lnTo>
                    <a:pt x="351" y="327"/>
                  </a:lnTo>
                  <a:lnTo>
                    <a:pt x="351" y="328"/>
                  </a:lnTo>
                  <a:lnTo>
                    <a:pt x="353" y="328"/>
                  </a:lnTo>
                  <a:lnTo>
                    <a:pt x="354" y="328"/>
                  </a:lnTo>
                  <a:lnTo>
                    <a:pt x="356" y="328"/>
                  </a:lnTo>
                  <a:lnTo>
                    <a:pt x="358" y="328"/>
                  </a:lnTo>
                  <a:lnTo>
                    <a:pt x="359" y="328"/>
                  </a:lnTo>
                  <a:lnTo>
                    <a:pt x="361" y="328"/>
                  </a:lnTo>
                  <a:lnTo>
                    <a:pt x="361" y="330"/>
                  </a:lnTo>
                  <a:lnTo>
                    <a:pt x="363" y="330"/>
                  </a:lnTo>
                  <a:lnTo>
                    <a:pt x="364" y="330"/>
                  </a:lnTo>
                  <a:lnTo>
                    <a:pt x="366" y="330"/>
                  </a:lnTo>
                  <a:lnTo>
                    <a:pt x="367" y="332"/>
                  </a:lnTo>
                  <a:lnTo>
                    <a:pt x="369" y="332"/>
                  </a:lnTo>
                  <a:lnTo>
                    <a:pt x="370" y="332"/>
                  </a:lnTo>
                  <a:lnTo>
                    <a:pt x="372" y="332"/>
                  </a:lnTo>
                  <a:lnTo>
                    <a:pt x="370" y="332"/>
                  </a:lnTo>
                  <a:lnTo>
                    <a:pt x="370" y="331"/>
                  </a:lnTo>
                  <a:lnTo>
                    <a:pt x="370" y="330"/>
                  </a:lnTo>
                  <a:lnTo>
                    <a:pt x="370" y="328"/>
                  </a:lnTo>
                  <a:lnTo>
                    <a:pt x="370" y="327"/>
                  </a:lnTo>
                  <a:lnTo>
                    <a:pt x="371" y="325"/>
                  </a:lnTo>
                  <a:lnTo>
                    <a:pt x="371" y="323"/>
                  </a:lnTo>
                  <a:lnTo>
                    <a:pt x="371" y="321"/>
                  </a:lnTo>
                  <a:lnTo>
                    <a:pt x="373" y="319"/>
                  </a:lnTo>
                  <a:lnTo>
                    <a:pt x="373" y="318"/>
                  </a:lnTo>
                  <a:lnTo>
                    <a:pt x="373" y="316"/>
                  </a:lnTo>
                  <a:lnTo>
                    <a:pt x="374" y="315"/>
                  </a:lnTo>
                  <a:lnTo>
                    <a:pt x="374" y="313"/>
                  </a:lnTo>
                  <a:lnTo>
                    <a:pt x="374" y="312"/>
                  </a:lnTo>
                  <a:lnTo>
                    <a:pt x="374" y="310"/>
                  </a:lnTo>
                  <a:lnTo>
                    <a:pt x="374" y="308"/>
                  </a:lnTo>
                  <a:lnTo>
                    <a:pt x="374" y="306"/>
                  </a:lnTo>
                  <a:lnTo>
                    <a:pt x="374" y="303"/>
                  </a:lnTo>
                  <a:lnTo>
                    <a:pt x="374" y="302"/>
                  </a:lnTo>
                  <a:lnTo>
                    <a:pt x="375" y="298"/>
                  </a:lnTo>
                  <a:lnTo>
                    <a:pt x="375" y="296"/>
                  </a:lnTo>
                  <a:lnTo>
                    <a:pt x="375" y="295"/>
                  </a:lnTo>
                  <a:lnTo>
                    <a:pt x="375" y="293"/>
                  </a:lnTo>
                  <a:lnTo>
                    <a:pt x="377" y="289"/>
                  </a:lnTo>
                  <a:lnTo>
                    <a:pt x="377" y="287"/>
                  </a:lnTo>
                  <a:lnTo>
                    <a:pt x="378" y="286"/>
                  </a:lnTo>
                  <a:lnTo>
                    <a:pt x="378" y="284"/>
                  </a:lnTo>
                  <a:lnTo>
                    <a:pt x="380" y="281"/>
                  </a:lnTo>
                  <a:lnTo>
                    <a:pt x="380" y="280"/>
                  </a:lnTo>
                  <a:lnTo>
                    <a:pt x="380" y="278"/>
                  </a:lnTo>
                  <a:lnTo>
                    <a:pt x="380" y="277"/>
                  </a:lnTo>
                  <a:lnTo>
                    <a:pt x="381" y="274"/>
                  </a:lnTo>
                  <a:lnTo>
                    <a:pt x="381" y="273"/>
                  </a:lnTo>
                  <a:lnTo>
                    <a:pt x="383" y="271"/>
                  </a:lnTo>
                  <a:lnTo>
                    <a:pt x="383" y="269"/>
                  </a:lnTo>
                  <a:lnTo>
                    <a:pt x="385" y="265"/>
                  </a:lnTo>
                  <a:lnTo>
                    <a:pt x="385" y="263"/>
                  </a:lnTo>
                  <a:lnTo>
                    <a:pt x="385" y="262"/>
                  </a:lnTo>
                  <a:lnTo>
                    <a:pt x="385" y="260"/>
                  </a:lnTo>
                  <a:lnTo>
                    <a:pt x="386" y="257"/>
                  </a:lnTo>
                  <a:lnTo>
                    <a:pt x="386" y="255"/>
                  </a:lnTo>
                  <a:lnTo>
                    <a:pt x="388" y="254"/>
                  </a:lnTo>
                  <a:lnTo>
                    <a:pt x="388" y="252"/>
                  </a:lnTo>
                  <a:lnTo>
                    <a:pt x="389" y="249"/>
                  </a:lnTo>
                  <a:lnTo>
                    <a:pt x="389" y="247"/>
                  </a:lnTo>
                  <a:lnTo>
                    <a:pt x="389" y="245"/>
                  </a:lnTo>
                  <a:lnTo>
                    <a:pt x="390" y="243"/>
                  </a:lnTo>
                  <a:lnTo>
                    <a:pt x="390" y="242"/>
                  </a:lnTo>
                  <a:lnTo>
                    <a:pt x="391" y="240"/>
                  </a:lnTo>
                  <a:lnTo>
                    <a:pt x="393" y="238"/>
                  </a:lnTo>
                  <a:lnTo>
                    <a:pt x="393" y="236"/>
                  </a:lnTo>
                  <a:lnTo>
                    <a:pt x="394" y="235"/>
                  </a:lnTo>
                  <a:lnTo>
                    <a:pt x="394" y="234"/>
                  </a:lnTo>
                  <a:lnTo>
                    <a:pt x="396" y="232"/>
                  </a:lnTo>
                  <a:lnTo>
                    <a:pt x="398" y="230"/>
                  </a:lnTo>
                  <a:lnTo>
                    <a:pt x="400" y="228"/>
                  </a:lnTo>
                  <a:lnTo>
                    <a:pt x="401" y="228"/>
                  </a:lnTo>
                  <a:lnTo>
                    <a:pt x="403" y="227"/>
                  </a:lnTo>
                  <a:lnTo>
                    <a:pt x="405" y="227"/>
                  </a:lnTo>
                  <a:lnTo>
                    <a:pt x="408" y="226"/>
                  </a:lnTo>
                  <a:lnTo>
                    <a:pt x="409" y="226"/>
                  </a:lnTo>
                  <a:lnTo>
                    <a:pt x="413" y="226"/>
                  </a:lnTo>
                  <a:lnTo>
                    <a:pt x="415" y="226"/>
                  </a:lnTo>
                  <a:lnTo>
                    <a:pt x="419" y="226"/>
                  </a:lnTo>
                  <a:lnTo>
                    <a:pt x="421" y="227"/>
                  </a:lnTo>
                  <a:lnTo>
                    <a:pt x="424" y="227"/>
                  </a:lnTo>
                  <a:lnTo>
                    <a:pt x="425" y="227"/>
                  </a:lnTo>
                  <a:lnTo>
                    <a:pt x="428" y="227"/>
                  </a:lnTo>
                  <a:lnTo>
                    <a:pt x="430" y="227"/>
                  </a:lnTo>
                  <a:lnTo>
                    <a:pt x="432" y="227"/>
                  </a:lnTo>
                  <a:lnTo>
                    <a:pt x="433" y="227"/>
                  </a:lnTo>
                  <a:lnTo>
                    <a:pt x="434" y="226"/>
                  </a:lnTo>
                  <a:lnTo>
                    <a:pt x="433" y="226"/>
                  </a:lnTo>
                  <a:lnTo>
                    <a:pt x="433" y="224"/>
                  </a:lnTo>
                  <a:lnTo>
                    <a:pt x="431" y="222"/>
                  </a:lnTo>
                  <a:lnTo>
                    <a:pt x="431" y="219"/>
                  </a:lnTo>
                  <a:lnTo>
                    <a:pt x="429" y="215"/>
                  </a:lnTo>
                  <a:lnTo>
                    <a:pt x="428" y="212"/>
                  </a:lnTo>
                  <a:lnTo>
                    <a:pt x="427" y="208"/>
                  </a:lnTo>
                  <a:lnTo>
                    <a:pt x="427" y="205"/>
                  </a:lnTo>
                  <a:lnTo>
                    <a:pt x="425" y="202"/>
                  </a:lnTo>
                  <a:lnTo>
                    <a:pt x="423" y="198"/>
                  </a:lnTo>
                  <a:lnTo>
                    <a:pt x="421" y="195"/>
                  </a:lnTo>
                  <a:lnTo>
                    <a:pt x="421" y="191"/>
                  </a:lnTo>
                  <a:lnTo>
                    <a:pt x="420" y="189"/>
                  </a:lnTo>
                  <a:lnTo>
                    <a:pt x="420" y="187"/>
                  </a:lnTo>
                  <a:lnTo>
                    <a:pt x="420" y="185"/>
                  </a:lnTo>
                  <a:lnTo>
                    <a:pt x="420" y="183"/>
                  </a:lnTo>
                  <a:lnTo>
                    <a:pt x="418" y="185"/>
                  </a:lnTo>
                  <a:lnTo>
                    <a:pt x="417" y="185"/>
                  </a:lnTo>
                  <a:lnTo>
                    <a:pt x="415" y="185"/>
                  </a:lnTo>
                  <a:lnTo>
                    <a:pt x="413" y="185"/>
                  </a:lnTo>
                  <a:lnTo>
                    <a:pt x="410" y="187"/>
                  </a:lnTo>
                  <a:lnTo>
                    <a:pt x="408" y="187"/>
                  </a:lnTo>
                  <a:lnTo>
                    <a:pt x="406" y="187"/>
                  </a:lnTo>
                  <a:lnTo>
                    <a:pt x="404" y="187"/>
                  </a:lnTo>
                  <a:lnTo>
                    <a:pt x="401" y="188"/>
                  </a:lnTo>
                  <a:lnTo>
                    <a:pt x="399" y="188"/>
                  </a:lnTo>
                  <a:lnTo>
                    <a:pt x="396" y="188"/>
                  </a:lnTo>
                  <a:lnTo>
                    <a:pt x="394" y="188"/>
                  </a:lnTo>
                  <a:lnTo>
                    <a:pt x="392" y="189"/>
                  </a:lnTo>
                  <a:lnTo>
                    <a:pt x="390" y="189"/>
                  </a:lnTo>
                  <a:lnTo>
                    <a:pt x="389" y="189"/>
                  </a:lnTo>
                  <a:lnTo>
                    <a:pt x="388" y="189"/>
                  </a:lnTo>
                  <a:lnTo>
                    <a:pt x="386" y="189"/>
                  </a:lnTo>
                  <a:lnTo>
                    <a:pt x="386" y="188"/>
                  </a:lnTo>
                  <a:lnTo>
                    <a:pt x="384" y="188"/>
                  </a:lnTo>
                  <a:lnTo>
                    <a:pt x="384" y="186"/>
                  </a:lnTo>
                  <a:lnTo>
                    <a:pt x="382" y="186"/>
                  </a:lnTo>
                  <a:lnTo>
                    <a:pt x="382" y="184"/>
                  </a:lnTo>
                  <a:lnTo>
                    <a:pt x="380" y="184"/>
                  </a:lnTo>
                  <a:lnTo>
                    <a:pt x="380" y="182"/>
                  </a:lnTo>
                  <a:lnTo>
                    <a:pt x="378" y="182"/>
                  </a:lnTo>
                  <a:lnTo>
                    <a:pt x="378" y="180"/>
                  </a:lnTo>
                  <a:lnTo>
                    <a:pt x="376" y="180"/>
                  </a:lnTo>
                  <a:lnTo>
                    <a:pt x="374" y="180"/>
                  </a:lnTo>
                  <a:lnTo>
                    <a:pt x="374" y="179"/>
                  </a:lnTo>
                  <a:lnTo>
                    <a:pt x="373" y="180"/>
                  </a:lnTo>
                  <a:lnTo>
                    <a:pt x="373" y="181"/>
                  </a:lnTo>
                  <a:lnTo>
                    <a:pt x="372" y="183"/>
                  </a:lnTo>
                  <a:lnTo>
                    <a:pt x="372" y="184"/>
                  </a:lnTo>
                  <a:lnTo>
                    <a:pt x="370" y="186"/>
                  </a:lnTo>
                  <a:lnTo>
                    <a:pt x="370" y="188"/>
                  </a:lnTo>
                  <a:lnTo>
                    <a:pt x="369" y="189"/>
                  </a:lnTo>
                  <a:lnTo>
                    <a:pt x="367" y="190"/>
                  </a:lnTo>
                  <a:lnTo>
                    <a:pt x="365" y="190"/>
                  </a:lnTo>
                  <a:lnTo>
                    <a:pt x="364" y="190"/>
                  </a:lnTo>
                  <a:lnTo>
                    <a:pt x="362" y="190"/>
                  </a:lnTo>
                  <a:lnTo>
                    <a:pt x="360" y="190"/>
                  </a:lnTo>
                  <a:lnTo>
                    <a:pt x="359" y="190"/>
                  </a:lnTo>
                  <a:lnTo>
                    <a:pt x="358" y="190"/>
                  </a:lnTo>
                  <a:lnTo>
                    <a:pt x="356" y="190"/>
                  </a:lnTo>
                  <a:lnTo>
                    <a:pt x="354" y="190"/>
                  </a:lnTo>
                  <a:lnTo>
                    <a:pt x="354" y="189"/>
                  </a:lnTo>
                  <a:lnTo>
                    <a:pt x="354" y="188"/>
                  </a:lnTo>
                  <a:lnTo>
                    <a:pt x="354" y="187"/>
                  </a:lnTo>
                  <a:lnTo>
                    <a:pt x="354" y="185"/>
                  </a:lnTo>
                  <a:lnTo>
                    <a:pt x="354" y="183"/>
                  </a:lnTo>
                  <a:lnTo>
                    <a:pt x="354" y="182"/>
                  </a:lnTo>
                  <a:lnTo>
                    <a:pt x="354" y="180"/>
                  </a:lnTo>
                  <a:lnTo>
                    <a:pt x="354" y="178"/>
                  </a:lnTo>
                  <a:lnTo>
                    <a:pt x="354" y="177"/>
                  </a:lnTo>
                  <a:lnTo>
                    <a:pt x="354" y="176"/>
                  </a:lnTo>
                  <a:lnTo>
                    <a:pt x="354" y="174"/>
                  </a:lnTo>
                  <a:lnTo>
                    <a:pt x="354" y="172"/>
                  </a:lnTo>
                  <a:lnTo>
                    <a:pt x="354" y="170"/>
                  </a:lnTo>
                  <a:lnTo>
                    <a:pt x="354" y="169"/>
                  </a:lnTo>
                  <a:lnTo>
                    <a:pt x="354" y="171"/>
                  </a:lnTo>
                  <a:lnTo>
                    <a:pt x="354" y="173"/>
                  </a:lnTo>
                  <a:lnTo>
                    <a:pt x="355" y="173"/>
                  </a:lnTo>
                  <a:lnTo>
                    <a:pt x="355" y="174"/>
                  </a:lnTo>
                  <a:lnTo>
                    <a:pt x="356" y="174"/>
                  </a:lnTo>
                  <a:lnTo>
                    <a:pt x="358" y="176"/>
                  </a:lnTo>
                  <a:lnTo>
                    <a:pt x="359" y="176"/>
                  </a:lnTo>
                  <a:lnTo>
                    <a:pt x="359" y="178"/>
                  </a:lnTo>
                  <a:lnTo>
                    <a:pt x="361" y="178"/>
                  </a:lnTo>
                  <a:lnTo>
                    <a:pt x="362" y="179"/>
                  </a:lnTo>
                  <a:lnTo>
                    <a:pt x="364" y="179"/>
                  </a:lnTo>
                  <a:lnTo>
                    <a:pt x="366" y="179"/>
                  </a:lnTo>
                  <a:lnTo>
                    <a:pt x="367" y="179"/>
                  </a:lnTo>
                  <a:lnTo>
                    <a:pt x="369" y="179"/>
                  </a:lnTo>
                  <a:lnTo>
                    <a:pt x="371" y="178"/>
                  </a:lnTo>
                  <a:lnTo>
                    <a:pt x="371" y="177"/>
                  </a:lnTo>
                  <a:lnTo>
                    <a:pt x="373" y="175"/>
                  </a:lnTo>
                  <a:lnTo>
                    <a:pt x="373" y="174"/>
                  </a:lnTo>
                  <a:lnTo>
                    <a:pt x="374" y="172"/>
                  </a:lnTo>
                  <a:lnTo>
                    <a:pt x="374" y="171"/>
                  </a:lnTo>
                  <a:lnTo>
                    <a:pt x="374" y="169"/>
                  </a:lnTo>
                  <a:lnTo>
                    <a:pt x="374" y="171"/>
                  </a:lnTo>
                  <a:lnTo>
                    <a:pt x="376" y="171"/>
                  </a:lnTo>
                  <a:lnTo>
                    <a:pt x="378" y="171"/>
                  </a:lnTo>
                  <a:lnTo>
                    <a:pt x="380" y="171"/>
                  </a:lnTo>
                  <a:lnTo>
                    <a:pt x="381" y="170"/>
                  </a:lnTo>
                  <a:lnTo>
                    <a:pt x="382" y="170"/>
                  </a:lnTo>
                  <a:lnTo>
                    <a:pt x="384" y="170"/>
                  </a:lnTo>
                  <a:lnTo>
                    <a:pt x="386" y="170"/>
                  </a:lnTo>
                  <a:lnTo>
                    <a:pt x="388" y="169"/>
                  </a:lnTo>
                  <a:lnTo>
                    <a:pt x="390" y="167"/>
                  </a:lnTo>
                  <a:lnTo>
                    <a:pt x="391" y="166"/>
                  </a:lnTo>
                  <a:lnTo>
                    <a:pt x="393" y="164"/>
                  </a:lnTo>
                  <a:lnTo>
                    <a:pt x="394" y="163"/>
                  </a:lnTo>
                  <a:lnTo>
                    <a:pt x="394" y="161"/>
                  </a:lnTo>
                  <a:lnTo>
                    <a:pt x="396" y="159"/>
                  </a:lnTo>
                  <a:lnTo>
                    <a:pt x="396" y="157"/>
                  </a:lnTo>
                  <a:lnTo>
                    <a:pt x="396" y="155"/>
                  </a:lnTo>
                  <a:lnTo>
                    <a:pt x="396" y="154"/>
                  </a:lnTo>
                  <a:lnTo>
                    <a:pt x="398" y="151"/>
                  </a:lnTo>
                  <a:lnTo>
                    <a:pt x="397" y="149"/>
                  </a:lnTo>
                  <a:lnTo>
                    <a:pt x="397" y="147"/>
                  </a:lnTo>
                  <a:lnTo>
                    <a:pt x="397" y="145"/>
                  </a:lnTo>
                  <a:lnTo>
                    <a:pt x="397" y="142"/>
                  </a:lnTo>
                  <a:lnTo>
                    <a:pt x="396" y="140"/>
                  </a:lnTo>
                  <a:lnTo>
                    <a:pt x="396" y="139"/>
                  </a:lnTo>
                  <a:lnTo>
                    <a:pt x="396" y="137"/>
                  </a:lnTo>
                  <a:lnTo>
                    <a:pt x="396" y="135"/>
                  </a:lnTo>
                  <a:lnTo>
                    <a:pt x="394" y="135"/>
                  </a:lnTo>
                  <a:lnTo>
                    <a:pt x="394" y="133"/>
                  </a:lnTo>
                  <a:lnTo>
                    <a:pt x="393" y="133"/>
                  </a:lnTo>
                  <a:lnTo>
                    <a:pt x="393" y="131"/>
                  </a:lnTo>
                  <a:lnTo>
                    <a:pt x="391" y="131"/>
                  </a:lnTo>
                  <a:lnTo>
                    <a:pt x="390" y="131"/>
                  </a:lnTo>
                  <a:lnTo>
                    <a:pt x="390" y="129"/>
                  </a:lnTo>
                  <a:lnTo>
                    <a:pt x="388" y="129"/>
                  </a:lnTo>
                  <a:lnTo>
                    <a:pt x="387" y="129"/>
                  </a:lnTo>
                  <a:lnTo>
                    <a:pt x="387" y="128"/>
                  </a:lnTo>
                  <a:lnTo>
                    <a:pt x="385" y="128"/>
                  </a:lnTo>
                  <a:lnTo>
                    <a:pt x="385" y="127"/>
                  </a:lnTo>
                  <a:lnTo>
                    <a:pt x="385" y="126"/>
                  </a:lnTo>
                  <a:lnTo>
                    <a:pt x="385" y="124"/>
                  </a:lnTo>
                  <a:lnTo>
                    <a:pt x="385" y="123"/>
                  </a:lnTo>
                  <a:lnTo>
                    <a:pt x="385" y="122"/>
                  </a:lnTo>
                  <a:lnTo>
                    <a:pt x="385" y="124"/>
                  </a:lnTo>
                  <a:lnTo>
                    <a:pt x="387" y="124"/>
                  </a:lnTo>
                  <a:lnTo>
                    <a:pt x="387" y="126"/>
                  </a:lnTo>
                  <a:lnTo>
                    <a:pt x="389" y="126"/>
                  </a:lnTo>
                  <a:lnTo>
                    <a:pt x="390" y="126"/>
                  </a:lnTo>
                  <a:lnTo>
                    <a:pt x="392" y="126"/>
                  </a:lnTo>
                  <a:lnTo>
                    <a:pt x="393" y="127"/>
                  </a:lnTo>
                  <a:lnTo>
                    <a:pt x="394" y="127"/>
                  </a:lnTo>
                  <a:lnTo>
                    <a:pt x="396" y="127"/>
                  </a:lnTo>
                  <a:lnTo>
                    <a:pt x="398" y="127"/>
                  </a:lnTo>
                  <a:lnTo>
                    <a:pt x="399" y="127"/>
                  </a:lnTo>
                  <a:lnTo>
                    <a:pt x="401" y="127"/>
                  </a:lnTo>
                  <a:lnTo>
                    <a:pt x="402" y="127"/>
                  </a:lnTo>
                  <a:lnTo>
                    <a:pt x="404" y="127"/>
                  </a:lnTo>
                  <a:lnTo>
                    <a:pt x="406" y="127"/>
                  </a:lnTo>
                  <a:lnTo>
                    <a:pt x="408" y="127"/>
                  </a:lnTo>
                  <a:lnTo>
                    <a:pt x="409" y="127"/>
                  </a:lnTo>
                  <a:lnTo>
                    <a:pt x="412" y="127"/>
                  </a:lnTo>
                  <a:lnTo>
                    <a:pt x="414" y="127"/>
                  </a:lnTo>
                  <a:lnTo>
                    <a:pt x="418" y="127"/>
                  </a:lnTo>
                  <a:lnTo>
                    <a:pt x="421" y="127"/>
                  </a:lnTo>
                  <a:lnTo>
                    <a:pt x="424" y="126"/>
                  </a:lnTo>
                  <a:lnTo>
                    <a:pt x="426" y="126"/>
                  </a:lnTo>
                  <a:lnTo>
                    <a:pt x="429" y="126"/>
                  </a:lnTo>
                  <a:lnTo>
                    <a:pt x="431" y="126"/>
                  </a:lnTo>
                  <a:lnTo>
                    <a:pt x="434" y="125"/>
                  </a:lnTo>
                  <a:lnTo>
                    <a:pt x="436" y="125"/>
                  </a:lnTo>
                  <a:lnTo>
                    <a:pt x="439" y="124"/>
                  </a:lnTo>
                  <a:lnTo>
                    <a:pt x="440" y="124"/>
                  </a:lnTo>
                  <a:lnTo>
                    <a:pt x="443" y="122"/>
                  </a:lnTo>
                  <a:lnTo>
                    <a:pt x="445" y="122"/>
                  </a:lnTo>
                  <a:lnTo>
                    <a:pt x="447" y="121"/>
                  </a:lnTo>
                  <a:lnTo>
                    <a:pt x="448" y="120"/>
                  </a:lnTo>
                  <a:lnTo>
                    <a:pt x="449" y="120"/>
                  </a:lnTo>
                  <a:lnTo>
                    <a:pt x="451" y="119"/>
                  </a:lnTo>
                  <a:lnTo>
                    <a:pt x="453" y="117"/>
                  </a:lnTo>
                  <a:lnTo>
                    <a:pt x="453" y="116"/>
                  </a:lnTo>
                  <a:lnTo>
                    <a:pt x="455" y="115"/>
                  </a:lnTo>
                  <a:lnTo>
                    <a:pt x="455" y="113"/>
                  </a:lnTo>
                  <a:lnTo>
                    <a:pt x="456" y="111"/>
                  </a:lnTo>
                  <a:lnTo>
                    <a:pt x="458" y="109"/>
                  </a:lnTo>
                  <a:lnTo>
                    <a:pt x="459" y="105"/>
                  </a:lnTo>
                  <a:lnTo>
                    <a:pt x="459" y="103"/>
                  </a:lnTo>
                  <a:lnTo>
                    <a:pt x="460" y="100"/>
                  </a:lnTo>
                  <a:lnTo>
                    <a:pt x="460" y="96"/>
                  </a:lnTo>
                  <a:lnTo>
                    <a:pt x="461" y="93"/>
                  </a:lnTo>
                  <a:lnTo>
                    <a:pt x="460" y="91"/>
                  </a:lnTo>
                  <a:lnTo>
                    <a:pt x="460" y="87"/>
                  </a:lnTo>
                  <a:lnTo>
                    <a:pt x="460" y="85"/>
                  </a:lnTo>
                  <a:lnTo>
                    <a:pt x="460" y="82"/>
                  </a:lnTo>
                  <a:lnTo>
                    <a:pt x="459" y="80"/>
                  </a:lnTo>
                  <a:lnTo>
                    <a:pt x="459" y="78"/>
                  </a:lnTo>
                  <a:lnTo>
                    <a:pt x="458" y="77"/>
                  </a:lnTo>
                  <a:lnTo>
                    <a:pt x="458" y="75"/>
                  </a:lnTo>
                  <a:lnTo>
                    <a:pt x="456" y="73"/>
                  </a:lnTo>
                  <a:lnTo>
                    <a:pt x="456" y="72"/>
                  </a:lnTo>
                  <a:lnTo>
                    <a:pt x="455" y="70"/>
                  </a:lnTo>
                  <a:lnTo>
                    <a:pt x="455" y="68"/>
                  </a:lnTo>
                  <a:lnTo>
                    <a:pt x="453" y="68"/>
                  </a:lnTo>
                  <a:lnTo>
                    <a:pt x="453" y="67"/>
                  </a:lnTo>
                  <a:lnTo>
                    <a:pt x="452" y="67"/>
                  </a:lnTo>
                  <a:lnTo>
                    <a:pt x="451" y="65"/>
                  </a:lnTo>
                  <a:lnTo>
                    <a:pt x="449" y="65"/>
                  </a:lnTo>
                  <a:lnTo>
                    <a:pt x="447" y="64"/>
                  </a:lnTo>
                  <a:lnTo>
                    <a:pt x="445" y="62"/>
                  </a:lnTo>
                  <a:lnTo>
                    <a:pt x="444" y="60"/>
                  </a:lnTo>
                  <a:lnTo>
                    <a:pt x="442" y="60"/>
                  </a:lnTo>
                  <a:lnTo>
                    <a:pt x="440" y="58"/>
                  </a:lnTo>
                  <a:lnTo>
                    <a:pt x="439" y="57"/>
                  </a:lnTo>
                  <a:lnTo>
                    <a:pt x="437" y="56"/>
                  </a:lnTo>
                  <a:lnTo>
                    <a:pt x="435" y="56"/>
                  </a:lnTo>
                  <a:lnTo>
                    <a:pt x="433" y="54"/>
                  </a:lnTo>
                  <a:lnTo>
                    <a:pt x="431" y="54"/>
                  </a:lnTo>
                  <a:lnTo>
                    <a:pt x="431" y="53"/>
                  </a:lnTo>
                  <a:lnTo>
                    <a:pt x="432" y="53"/>
                  </a:lnTo>
                  <a:lnTo>
                    <a:pt x="434" y="53"/>
                  </a:lnTo>
                  <a:lnTo>
                    <a:pt x="436" y="53"/>
                  </a:lnTo>
                  <a:lnTo>
                    <a:pt x="437" y="53"/>
                  </a:lnTo>
                  <a:lnTo>
                    <a:pt x="439" y="53"/>
                  </a:lnTo>
                  <a:lnTo>
                    <a:pt x="441" y="53"/>
                  </a:lnTo>
                  <a:lnTo>
                    <a:pt x="442" y="53"/>
                  </a:lnTo>
                  <a:lnTo>
                    <a:pt x="444" y="53"/>
                  </a:lnTo>
                  <a:lnTo>
                    <a:pt x="445" y="53"/>
                  </a:lnTo>
                  <a:lnTo>
                    <a:pt x="446" y="53"/>
                  </a:lnTo>
                  <a:lnTo>
                    <a:pt x="448" y="53"/>
                  </a:lnTo>
                  <a:lnTo>
                    <a:pt x="448" y="51"/>
                  </a:lnTo>
                  <a:lnTo>
                    <a:pt x="448" y="50"/>
                  </a:lnTo>
                  <a:lnTo>
                    <a:pt x="448" y="49"/>
                  </a:lnTo>
                  <a:lnTo>
                    <a:pt x="448" y="48"/>
                  </a:lnTo>
                  <a:lnTo>
                    <a:pt x="448" y="46"/>
                  </a:lnTo>
                  <a:lnTo>
                    <a:pt x="448" y="44"/>
                  </a:lnTo>
                  <a:lnTo>
                    <a:pt x="448" y="42"/>
                  </a:lnTo>
                  <a:lnTo>
                    <a:pt x="448" y="40"/>
                  </a:lnTo>
                  <a:lnTo>
                    <a:pt x="448" y="39"/>
                  </a:lnTo>
                  <a:lnTo>
                    <a:pt x="448" y="37"/>
                  </a:lnTo>
                  <a:lnTo>
                    <a:pt x="448" y="35"/>
                  </a:lnTo>
                  <a:lnTo>
                    <a:pt x="448" y="34"/>
                  </a:lnTo>
                  <a:lnTo>
                    <a:pt x="446" y="34"/>
                  </a:lnTo>
                  <a:lnTo>
                    <a:pt x="444" y="34"/>
                  </a:lnTo>
                  <a:lnTo>
                    <a:pt x="443" y="34"/>
                  </a:lnTo>
                  <a:lnTo>
                    <a:pt x="441" y="34"/>
                  </a:lnTo>
                  <a:lnTo>
                    <a:pt x="439" y="34"/>
                  </a:lnTo>
                  <a:lnTo>
                    <a:pt x="438" y="34"/>
                  </a:lnTo>
                  <a:lnTo>
                    <a:pt x="436" y="34"/>
                  </a:lnTo>
                  <a:lnTo>
                    <a:pt x="434" y="34"/>
                  </a:lnTo>
                  <a:lnTo>
                    <a:pt x="433" y="34"/>
                  </a:lnTo>
                  <a:lnTo>
                    <a:pt x="431" y="34"/>
                  </a:lnTo>
                  <a:lnTo>
                    <a:pt x="429" y="34"/>
                  </a:lnTo>
                  <a:lnTo>
                    <a:pt x="428" y="34"/>
                  </a:lnTo>
                  <a:lnTo>
                    <a:pt x="429" y="33"/>
                  </a:lnTo>
                  <a:lnTo>
                    <a:pt x="430" y="31"/>
                  </a:lnTo>
                  <a:lnTo>
                    <a:pt x="430" y="30"/>
                  </a:lnTo>
                  <a:lnTo>
                    <a:pt x="432" y="28"/>
                  </a:lnTo>
                  <a:lnTo>
                    <a:pt x="432" y="26"/>
                  </a:lnTo>
                  <a:lnTo>
                    <a:pt x="434" y="24"/>
                  </a:lnTo>
                  <a:lnTo>
                    <a:pt x="434" y="22"/>
                  </a:lnTo>
                  <a:lnTo>
                    <a:pt x="434" y="20"/>
                  </a:lnTo>
                  <a:lnTo>
                    <a:pt x="434" y="21"/>
                  </a:lnTo>
                  <a:lnTo>
                    <a:pt x="435" y="21"/>
                  </a:lnTo>
                  <a:lnTo>
                    <a:pt x="436" y="21"/>
                  </a:lnTo>
                  <a:lnTo>
                    <a:pt x="438" y="20"/>
                  </a:lnTo>
                  <a:lnTo>
                    <a:pt x="439" y="20"/>
                  </a:lnTo>
                  <a:lnTo>
                    <a:pt x="441" y="20"/>
                  </a:lnTo>
                  <a:lnTo>
                    <a:pt x="442" y="20"/>
                  </a:lnTo>
                  <a:lnTo>
                    <a:pt x="443" y="20"/>
                  </a:lnTo>
                  <a:lnTo>
                    <a:pt x="443" y="19"/>
                  </a:lnTo>
                  <a:lnTo>
                    <a:pt x="443" y="18"/>
                  </a:lnTo>
                  <a:lnTo>
                    <a:pt x="443" y="16"/>
                  </a:lnTo>
                  <a:lnTo>
                    <a:pt x="443" y="15"/>
                  </a:lnTo>
                  <a:lnTo>
                    <a:pt x="444" y="13"/>
                  </a:lnTo>
                  <a:lnTo>
                    <a:pt x="444" y="11"/>
                  </a:lnTo>
                  <a:lnTo>
                    <a:pt x="445" y="10"/>
                  </a:lnTo>
                  <a:lnTo>
                    <a:pt x="445" y="9"/>
                  </a:lnTo>
                  <a:lnTo>
                    <a:pt x="447" y="7"/>
                  </a:lnTo>
                  <a:lnTo>
                    <a:pt x="447" y="5"/>
                  </a:lnTo>
                  <a:lnTo>
                    <a:pt x="448" y="3"/>
                  </a:lnTo>
                  <a:lnTo>
                    <a:pt x="448" y="2"/>
                  </a:lnTo>
                  <a:lnTo>
                    <a:pt x="449" y="0"/>
                  </a:lnTo>
                  <a:lnTo>
                    <a:pt x="443" y="3"/>
                  </a:lnTo>
                  <a:lnTo>
                    <a:pt x="434" y="5"/>
                  </a:lnTo>
                  <a:lnTo>
                    <a:pt x="421" y="6"/>
                  </a:lnTo>
                  <a:lnTo>
                    <a:pt x="408" y="6"/>
                  </a:lnTo>
                  <a:lnTo>
                    <a:pt x="391" y="8"/>
                  </a:lnTo>
                  <a:lnTo>
                    <a:pt x="374" y="8"/>
                  </a:lnTo>
                  <a:lnTo>
                    <a:pt x="355" y="8"/>
                  </a:lnTo>
                  <a:lnTo>
                    <a:pt x="338" y="8"/>
                  </a:lnTo>
                  <a:lnTo>
                    <a:pt x="319" y="8"/>
                  </a:lnTo>
                  <a:lnTo>
                    <a:pt x="301" y="8"/>
                  </a:lnTo>
                  <a:lnTo>
                    <a:pt x="284" y="8"/>
                  </a:lnTo>
                  <a:lnTo>
                    <a:pt x="270" y="8"/>
                  </a:lnTo>
                  <a:lnTo>
                    <a:pt x="257" y="8"/>
                  </a:lnTo>
                  <a:lnTo>
                    <a:pt x="249" y="8"/>
                  </a:lnTo>
                  <a:lnTo>
                    <a:pt x="243" y="8"/>
                  </a:lnTo>
                  <a:lnTo>
                    <a:pt x="241" y="6"/>
                  </a:lnTo>
                  <a:lnTo>
                    <a:pt x="218" y="6"/>
                  </a:lnTo>
                  <a:lnTo>
                    <a:pt x="215" y="8"/>
                  </a:lnTo>
                  <a:lnTo>
                    <a:pt x="210" y="8"/>
                  </a:lnTo>
                  <a:lnTo>
                    <a:pt x="200" y="8"/>
                  </a:lnTo>
                  <a:lnTo>
                    <a:pt x="188" y="8"/>
                  </a:lnTo>
                  <a:lnTo>
                    <a:pt x="173" y="8"/>
                  </a:lnTo>
                  <a:lnTo>
                    <a:pt x="156" y="8"/>
                  </a:lnTo>
                  <a:lnTo>
                    <a:pt x="139" y="8"/>
                  </a:lnTo>
                  <a:lnTo>
                    <a:pt x="121" y="8"/>
                  </a:lnTo>
                  <a:lnTo>
                    <a:pt x="101" y="8"/>
                  </a:lnTo>
                  <a:lnTo>
                    <a:pt x="83" y="8"/>
                  </a:lnTo>
                  <a:lnTo>
                    <a:pt x="66" y="8"/>
                  </a:lnTo>
                  <a:lnTo>
                    <a:pt x="50" y="6"/>
                  </a:lnTo>
                  <a:lnTo>
                    <a:pt x="35" y="6"/>
                  </a:lnTo>
                  <a:lnTo>
                    <a:pt x="24" y="5"/>
                  </a:lnTo>
                  <a:lnTo>
                    <a:pt x="15" y="3"/>
                  </a:lnTo>
                  <a:lnTo>
                    <a:pt x="10" y="0"/>
                  </a:lnTo>
                  <a:lnTo>
                    <a:pt x="8" y="2"/>
                  </a:lnTo>
                  <a:lnTo>
                    <a:pt x="8" y="3"/>
                  </a:lnTo>
                  <a:lnTo>
                    <a:pt x="8" y="5"/>
                  </a:lnTo>
                  <a:lnTo>
                    <a:pt x="10" y="7"/>
                  </a:lnTo>
                  <a:lnTo>
                    <a:pt x="10" y="9"/>
                  </a:lnTo>
                  <a:lnTo>
                    <a:pt x="11" y="10"/>
                  </a:lnTo>
                  <a:lnTo>
                    <a:pt x="11" y="11"/>
                  </a:lnTo>
                  <a:lnTo>
                    <a:pt x="13" y="13"/>
                  </a:lnTo>
                  <a:lnTo>
                    <a:pt x="13" y="15"/>
                  </a:lnTo>
                  <a:lnTo>
                    <a:pt x="14" y="16"/>
                  </a:lnTo>
                  <a:lnTo>
                    <a:pt x="14" y="18"/>
                  </a:lnTo>
                  <a:lnTo>
                    <a:pt x="14" y="19"/>
                  </a:lnTo>
                  <a:lnTo>
                    <a:pt x="14" y="20"/>
                  </a:lnTo>
                  <a:lnTo>
                    <a:pt x="16" y="20"/>
                  </a:lnTo>
                  <a:lnTo>
                    <a:pt x="18" y="20"/>
                  </a:lnTo>
                  <a:lnTo>
                    <a:pt x="20" y="20"/>
                  </a:lnTo>
                  <a:lnTo>
                    <a:pt x="20" y="21"/>
                  </a:lnTo>
                  <a:lnTo>
                    <a:pt x="22" y="21"/>
                  </a:lnTo>
                  <a:lnTo>
                    <a:pt x="23" y="21"/>
                  </a:lnTo>
                  <a:lnTo>
                    <a:pt x="24" y="20"/>
                  </a:lnTo>
                  <a:lnTo>
                    <a:pt x="24" y="22"/>
                  </a:lnTo>
                  <a:lnTo>
                    <a:pt x="24" y="24"/>
                  </a:lnTo>
                  <a:lnTo>
                    <a:pt x="25" y="24"/>
                  </a:lnTo>
                  <a:lnTo>
                    <a:pt x="25" y="26"/>
                  </a:lnTo>
                  <a:lnTo>
                    <a:pt x="27" y="26"/>
                  </a:lnTo>
                  <a:lnTo>
                    <a:pt x="27" y="27"/>
                  </a:lnTo>
                  <a:lnTo>
                    <a:pt x="29" y="27"/>
                  </a:lnTo>
                  <a:lnTo>
                    <a:pt x="29" y="29"/>
                  </a:lnTo>
                  <a:lnTo>
                    <a:pt x="31" y="30"/>
                  </a:lnTo>
                  <a:lnTo>
                    <a:pt x="31" y="32"/>
                  </a:lnTo>
                  <a:lnTo>
                    <a:pt x="33" y="32"/>
                  </a:lnTo>
                  <a:lnTo>
                    <a:pt x="33" y="34"/>
                  </a:lnTo>
                  <a:lnTo>
                    <a:pt x="34" y="34"/>
                  </a:lnTo>
                  <a:lnTo>
                    <a:pt x="35" y="34"/>
                  </a:lnTo>
                  <a:lnTo>
                    <a:pt x="34" y="34"/>
                  </a:lnTo>
                  <a:lnTo>
                    <a:pt x="33" y="34"/>
                  </a:lnTo>
                  <a:lnTo>
                    <a:pt x="31" y="34"/>
                  </a:lnTo>
                  <a:lnTo>
                    <a:pt x="30" y="34"/>
                  </a:lnTo>
                  <a:lnTo>
                    <a:pt x="27" y="34"/>
                  </a:lnTo>
                  <a:lnTo>
                    <a:pt x="25" y="34"/>
                  </a:lnTo>
                  <a:lnTo>
                    <a:pt x="22" y="34"/>
                  </a:lnTo>
                  <a:lnTo>
                    <a:pt x="20" y="34"/>
                  </a:lnTo>
                  <a:lnTo>
                    <a:pt x="17" y="34"/>
                  </a:lnTo>
                  <a:lnTo>
                    <a:pt x="15" y="34"/>
                  </a:lnTo>
                  <a:lnTo>
                    <a:pt x="13" y="34"/>
                  </a:lnTo>
                  <a:lnTo>
                    <a:pt x="11" y="34"/>
                  </a:lnTo>
                  <a:lnTo>
                    <a:pt x="9" y="34"/>
                  </a:lnTo>
                  <a:lnTo>
                    <a:pt x="8" y="34"/>
                  </a:lnTo>
                  <a:lnTo>
                    <a:pt x="7" y="34"/>
                  </a:lnTo>
                  <a:lnTo>
                    <a:pt x="7" y="35"/>
                  </a:lnTo>
                  <a:lnTo>
                    <a:pt x="7" y="37"/>
                  </a:lnTo>
                  <a:lnTo>
                    <a:pt x="7" y="39"/>
                  </a:lnTo>
                  <a:lnTo>
                    <a:pt x="7" y="41"/>
                  </a:lnTo>
                  <a:lnTo>
                    <a:pt x="7" y="43"/>
                  </a:lnTo>
                  <a:lnTo>
                    <a:pt x="7" y="45"/>
                  </a:lnTo>
                  <a:lnTo>
                    <a:pt x="7" y="47"/>
                  </a:lnTo>
                  <a:lnTo>
                    <a:pt x="7" y="49"/>
                  </a:lnTo>
                  <a:lnTo>
                    <a:pt x="7" y="50"/>
                  </a:lnTo>
                  <a:lnTo>
                    <a:pt x="7" y="51"/>
                  </a:lnTo>
                  <a:lnTo>
                    <a:pt x="7" y="52"/>
                  </a:lnTo>
                  <a:lnTo>
                    <a:pt x="8" y="52"/>
                  </a:lnTo>
                  <a:lnTo>
                    <a:pt x="8" y="53"/>
                  </a:lnTo>
                  <a:lnTo>
                    <a:pt x="10" y="53"/>
                  </a:lnTo>
                  <a:lnTo>
                    <a:pt x="12" y="53"/>
                  </a:lnTo>
                  <a:lnTo>
                    <a:pt x="14" y="53"/>
                  </a:lnTo>
                  <a:lnTo>
                    <a:pt x="16" y="53"/>
                  </a:lnTo>
                  <a:lnTo>
                    <a:pt x="18" y="53"/>
                  </a:lnTo>
                  <a:lnTo>
                    <a:pt x="20" y="53"/>
                  </a:lnTo>
                  <a:lnTo>
                    <a:pt x="22" y="53"/>
                  </a:lnTo>
                  <a:lnTo>
                    <a:pt x="23" y="53"/>
                  </a:lnTo>
                  <a:lnTo>
                    <a:pt x="24" y="53"/>
                  </a:lnTo>
                  <a:lnTo>
                    <a:pt x="26" y="53"/>
                  </a:lnTo>
                  <a:lnTo>
                    <a:pt x="24" y="54"/>
                  </a:lnTo>
                  <a:lnTo>
                    <a:pt x="23" y="54"/>
                  </a:lnTo>
                  <a:lnTo>
                    <a:pt x="21" y="54"/>
                  </a:lnTo>
                  <a:lnTo>
                    <a:pt x="20" y="54"/>
                  </a:lnTo>
                  <a:lnTo>
                    <a:pt x="19" y="56"/>
                  </a:lnTo>
                  <a:lnTo>
                    <a:pt x="17" y="56"/>
                  </a:lnTo>
                  <a:lnTo>
                    <a:pt x="15" y="57"/>
                  </a:lnTo>
                  <a:lnTo>
                    <a:pt x="14" y="57"/>
                  </a:lnTo>
                  <a:lnTo>
                    <a:pt x="12" y="59"/>
                  </a:lnTo>
                  <a:lnTo>
                    <a:pt x="10" y="61"/>
                  </a:lnTo>
                  <a:lnTo>
                    <a:pt x="8" y="63"/>
                  </a:lnTo>
                  <a:lnTo>
                    <a:pt x="7" y="64"/>
                  </a:lnTo>
                  <a:lnTo>
                    <a:pt x="5" y="66"/>
                  </a:lnTo>
                  <a:lnTo>
                    <a:pt x="4" y="68"/>
                  </a:lnTo>
                  <a:lnTo>
                    <a:pt x="3" y="69"/>
                  </a:lnTo>
                  <a:lnTo>
                    <a:pt x="3" y="71"/>
                  </a:lnTo>
                  <a:lnTo>
                    <a:pt x="2" y="73"/>
                  </a:lnTo>
                  <a:lnTo>
                    <a:pt x="2" y="75"/>
                  </a:lnTo>
                  <a:lnTo>
                    <a:pt x="2" y="77"/>
                  </a:lnTo>
                  <a:lnTo>
                    <a:pt x="2" y="78"/>
                  </a:lnTo>
                  <a:lnTo>
                    <a:pt x="0" y="80"/>
                  </a:lnTo>
                  <a:lnTo>
                    <a:pt x="0" y="81"/>
                  </a:lnTo>
                  <a:lnTo>
                    <a:pt x="0" y="83"/>
                  </a:lnTo>
                  <a:lnTo>
                    <a:pt x="0" y="84"/>
                  </a:lnTo>
                  <a:lnTo>
                    <a:pt x="0" y="86"/>
                  </a:lnTo>
                  <a:lnTo>
                    <a:pt x="0" y="88"/>
                  </a:lnTo>
                  <a:lnTo>
                    <a:pt x="0" y="89"/>
                  </a:lnTo>
                  <a:lnTo>
                    <a:pt x="0" y="91"/>
                  </a:lnTo>
                  <a:lnTo>
                    <a:pt x="0" y="93"/>
                  </a:lnTo>
                  <a:lnTo>
                    <a:pt x="0" y="95"/>
                  </a:lnTo>
                  <a:lnTo>
                    <a:pt x="0" y="97"/>
                  </a:lnTo>
                  <a:lnTo>
                    <a:pt x="0" y="99"/>
                  </a:lnTo>
                  <a:lnTo>
                    <a:pt x="0" y="100"/>
                  </a:lnTo>
                  <a:lnTo>
                    <a:pt x="0" y="102"/>
                  </a:lnTo>
                  <a:lnTo>
                    <a:pt x="0" y="104"/>
                  </a:lnTo>
                  <a:lnTo>
                    <a:pt x="0" y="105"/>
                  </a:lnTo>
                  <a:lnTo>
                    <a:pt x="0" y="107"/>
                  </a:lnTo>
                  <a:lnTo>
                    <a:pt x="2" y="108"/>
                  </a:lnTo>
                  <a:lnTo>
                    <a:pt x="2" y="111"/>
                  </a:lnTo>
                  <a:lnTo>
                    <a:pt x="4" y="113"/>
                  </a:lnTo>
                  <a:lnTo>
                    <a:pt x="4" y="115"/>
                  </a:lnTo>
                  <a:lnTo>
                    <a:pt x="6" y="116"/>
                  </a:lnTo>
                  <a:lnTo>
                    <a:pt x="8" y="118"/>
                  </a:lnTo>
                  <a:lnTo>
                    <a:pt x="10" y="120"/>
                  </a:lnTo>
                  <a:lnTo>
                    <a:pt x="11" y="122"/>
                  </a:lnTo>
                  <a:lnTo>
                    <a:pt x="14" y="122"/>
                  </a:lnTo>
                  <a:lnTo>
                    <a:pt x="16" y="124"/>
                  </a:lnTo>
                  <a:lnTo>
                    <a:pt x="20" y="124"/>
                  </a:lnTo>
                  <a:lnTo>
                    <a:pt x="23" y="126"/>
                  </a:lnTo>
                  <a:lnTo>
                    <a:pt x="29" y="126"/>
                  </a:lnTo>
                  <a:lnTo>
                    <a:pt x="33" y="126"/>
                  </a:lnTo>
                  <a:lnTo>
                    <a:pt x="38" y="126"/>
                  </a:lnTo>
                  <a:lnTo>
                    <a:pt x="43" y="126"/>
                  </a:lnTo>
                  <a:lnTo>
                    <a:pt x="49" y="124"/>
                  </a:lnTo>
                  <a:lnTo>
                    <a:pt x="53" y="124"/>
                  </a:lnTo>
                  <a:lnTo>
                    <a:pt x="58" y="124"/>
                  </a:lnTo>
                  <a:lnTo>
                    <a:pt x="61" y="124"/>
                  </a:lnTo>
                  <a:lnTo>
                    <a:pt x="66" y="122"/>
                  </a:lnTo>
                  <a:lnTo>
                    <a:pt x="69" y="122"/>
                  </a:lnTo>
                  <a:lnTo>
                    <a:pt x="72" y="122"/>
                  </a:lnTo>
                  <a:lnTo>
                    <a:pt x="73" y="122"/>
                  </a:lnTo>
                  <a:lnTo>
                    <a:pt x="74" y="120"/>
                  </a:lnTo>
                  <a:lnTo>
                    <a:pt x="74" y="121"/>
                  </a:lnTo>
                  <a:lnTo>
                    <a:pt x="74" y="122"/>
                  </a:lnTo>
                  <a:lnTo>
                    <a:pt x="74" y="123"/>
                  </a:lnTo>
                  <a:lnTo>
                    <a:pt x="74" y="125"/>
                  </a:lnTo>
                  <a:lnTo>
                    <a:pt x="74" y="126"/>
                  </a:lnTo>
                  <a:lnTo>
                    <a:pt x="74" y="127"/>
                  </a:lnTo>
                  <a:lnTo>
                    <a:pt x="72" y="129"/>
                  </a:lnTo>
                  <a:lnTo>
                    <a:pt x="71" y="129"/>
                  </a:lnTo>
                  <a:lnTo>
                    <a:pt x="69" y="129"/>
                  </a:lnTo>
                  <a:lnTo>
                    <a:pt x="67" y="131"/>
                  </a:lnTo>
                  <a:lnTo>
                    <a:pt x="66" y="131"/>
                  </a:lnTo>
                  <a:lnTo>
                    <a:pt x="64" y="131"/>
                  </a:lnTo>
                  <a:lnTo>
                    <a:pt x="63" y="133"/>
                  </a:lnTo>
                  <a:lnTo>
                    <a:pt x="63" y="134"/>
                  </a:lnTo>
                  <a:lnTo>
                    <a:pt x="62" y="135"/>
                  </a:lnTo>
                  <a:lnTo>
                    <a:pt x="62" y="136"/>
                  </a:lnTo>
                  <a:lnTo>
                    <a:pt x="61" y="138"/>
                  </a:lnTo>
                  <a:lnTo>
                    <a:pt x="61" y="139"/>
                  </a:lnTo>
                  <a:lnTo>
                    <a:pt x="61" y="141"/>
                  </a:lnTo>
                  <a:lnTo>
                    <a:pt x="61" y="143"/>
                  </a:lnTo>
                  <a:lnTo>
                    <a:pt x="60" y="146"/>
                  </a:lnTo>
                  <a:lnTo>
                    <a:pt x="60" y="148"/>
                  </a:lnTo>
                  <a:lnTo>
                    <a:pt x="60" y="150"/>
                  </a:lnTo>
                  <a:lnTo>
                    <a:pt x="60" y="152"/>
                  </a:lnTo>
                  <a:lnTo>
                    <a:pt x="60" y="153"/>
                  </a:lnTo>
                  <a:lnTo>
                    <a:pt x="61" y="155"/>
                  </a:lnTo>
                  <a:lnTo>
                    <a:pt x="62" y="157"/>
                  </a:lnTo>
                  <a:lnTo>
                    <a:pt x="64" y="158"/>
                  </a:lnTo>
                  <a:lnTo>
                    <a:pt x="64" y="160"/>
                  </a:lnTo>
                  <a:lnTo>
                    <a:pt x="64" y="162"/>
                  </a:lnTo>
                  <a:lnTo>
                    <a:pt x="64" y="163"/>
                  </a:lnTo>
                  <a:lnTo>
                    <a:pt x="66" y="163"/>
                  </a:lnTo>
                  <a:lnTo>
                    <a:pt x="66" y="164"/>
                  </a:lnTo>
                  <a:lnTo>
                    <a:pt x="67" y="164"/>
                  </a:lnTo>
                  <a:lnTo>
                    <a:pt x="67" y="166"/>
                  </a:lnTo>
                  <a:lnTo>
                    <a:pt x="69" y="166"/>
                  </a:lnTo>
                  <a:lnTo>
                    <a:pt x="69" y="168"/>
                  </a:lnTo>
                  <a:lnTo>
                    <a:pt x="70" y="168"/>
                  </a:lnTo>
                  <a:lnTo>
                    <a:pt x="72" y="169"/>
                  </a:lnTo>
                  <a:lnTo>
                    <a:pt x="74" y="169"/>
                  </a:lnTo>
                  <a:lnTo>
                    <a:pt x="74" y="171"/>
                  </a:lnTo>
                  <a:lnTo>
                    <a:pt x="76" y="172"/>
                  </a:lnTo>
                  <a:lnTo>
                    <a:pt x="77" y="173"/>
                  </a:lnTo>
                  <a:lnTo>
                    <a:pt x="78" y="173"/>
                  </a:lnTo>
                  <a:lnTo>
                    <a:pt x="80" y="173"/>
                  </a:lnTo>
                  <a:lnTo>
                    <a:pt x="81" y="173"/>
                  </a:lnTo>
                  <a:lnTo>
                    <a:pt x="83" y="172"/>
                  </a:lnTo>
                  <a:lnTo>
                    <a:pt x="83" y="171"/>
                  </a:lnTo>
                  <a:lnTo>
                    <a:pt x="85" y="169"/>
                  </a:lnTo>
                  <a:lnTo>
                    <a:pt x="84" y="171"/>
                  </a:lnTo>
                  <a:lnTo>
                    <a:pt x="84" y="172"/>
                  </a:lnTo>
                  <a:lnTo>
                    <a:pt x="84" y="174"/>
                  </a:lnTo>
                  <a:lnTo>
                    <a:pt x="86" y="174"/>
                  </a:lnTo>
                  <a:lnTo>
                    <a:pt x="86" y="176"/>
                  </a:lnTo>
                  <a:lnTo>
                    <a:pt x="86" y="177"/>
                  </a:lnTo>
                  <a:lnTo>
                    <a:pt x="88" y="177"/>
                  </a:lnTo>
                  <a:lnTo>
                    <a:pt x="88" y="178"/>
                  </a:lnTo>
                  <a:lnTo>
                    <a:pt x="89" y="178"/>
                  </a:lnTo>
                  <a:lnTo>
                    <a:pt x="91" y="178"/>
                  </a:lnTo>
                  <a:lnTo>
                    <a:pt x="91" y="179"/>
                  </a:lnTo>
                  <a:lnTo>
                    <a:pt x="92" y="179"/>
                  </a:lnTo>
                  <a:lnTo>
                    <a:pt x="93" y="178"/>
                  </a:lnTo>
                  <a:lnTo>
                    <a:pt x="95" y="177"/>
                  </a:lnTo>
                  <a:lnTo>
                    <a:pt x="96" y="177"/>
                  </a:lnTo>
                  <a:lnTo>
                    <a:pt x="98" y="176"/>
                  </a:lnTo>
                  <a:lnTo>
                    <a:pt x="100" y="174"/>
                  </a:lnTo>
                  <a:lnTo>
                    <a:pt x="102" y="173"/>
                  </a:lnTo>
                  <a:lnTo>
                    <a:pt x="103" y="171"/>
                  </a:lnTo>
                  <a:lnTo>
                    <a:pt x="104" y="169"/>
                  </a:lnTo>
                  <a:lnTo>
                    <a:pt x="104" y="170"/>
                  </a:lnTo>
                  <a:lnTo>
                    <a:pt x="104" y="172"/>
                  </a:lnTo>
                  <a:lnTo>
                    <a:pt x="104" y="174"/>
                  </a:lnTo>
                  <a:lnTo>
                    <a:pt x="104" y="176"/>
                  </a:lnTo>
                  <a:lnTo>
                    <a:pt x="104" y="177"/>
                  </a:lnTo>
                  <a:lnTo>
                    <a:pt x="104" y="178"/>
                  </a:lnTo>
                  <a:lnTo>
                    <a:pt x="104" y="180"/>
                  </a:lnTo>
                  <a:lnTo>
                    <a:pt x="104" y="182"/>
                  </a:lnTo>
                  <a:lnTo>
                    <a:pt x="104" y="183"/>
                  </a:lnTo>
                  <a:lnTo>
                    <a:pt x="104" y="185"/>
                  </a:lnTo>
                  <a:lnTo>
                    <a:pt x="104" y="187"/>
                  </a:lnTo>
                  <a:lnTo>
                    <a:pt x="104" y="188"/>
                  </a:lnTo>
                  <a:lnTo>
                    <a:pt x="104" y="189"/>
                  </a:lnTo>
                  <a:lnTo>
                    <a:pt x="102" y="190"/>
                  </a:lnTo>
                  <a:lnTo>
                    <a:pt x="101" y="190"/>
                  </a:lnTo>
                  <a:lnTo>
                    <a:pt x="99" y="190"/>
                  </a:lnTo>
                  <a:lnTo>
                    <a:pt x="97" y="190"/>
                  </a:lnTo>
                  <a:lnTo>
                    <a:pt x="96" y="190"/>
                  </a:lnTo>
                  <a:lnTo>
                    <a:pt x="94" y="190"/>
                  </a:lnTo>
                  <a:lnTo>
                    <a:pt x="92" y="190"/>
                  </a:lnTo>
                  <a:lnTo>
                    <a:pt x="91" y="190"/>
                  </a:lnTo>
                  <a:lnTo>
                    <a:pt x="89" y="190"/>
                  </a:lnTo>
                  <a:lnTo>
                    <a:pt x="89" y="189"/>
                  </a:lnTo>
                  <a:lnTo>
                    <a:pt x="88" y="189"/>
                  </a:lnTo>
                  <a:lnTo>
                    <a:pt x="88" y="188"/>
                  </a:lnTo>
                  <a:lnTo>
                    <a:pt x="87" y="188"/>
                  </a:lnTo>
                  <a:lnTo>
                    <a:pt x="87" y="186"/>
                  </a:lnTo>
                  <a:lnTo>
                    <a:pt x="87" y="184"/>
                  </a:lnTo>
                  <a:lnTo>
                    <a:pt x="85" y="184"/>
                  </a:lnTo>
                  <a:lnTo>
                    <a:pt x="85" y="183"/>
                  </a:lnTo>
                  <a:lnTo>
                    <a:pt x="85" y="181"/>
                  </a:lnTo>
                  <a:lnTo>
                    <a:pt x="85" y="180"/>
                  </a:lnTo>
                  <a:lnTo>
                    <a:pt x="85" y="179"/>
                  </a:lnTo>
                  <a:lnTo>
                    <a:pt x="83" y="180"/>
                  </a:lnTo>
                  <a:lnTo>
                    <a:pt x="81" y="180"/>
                  </a:lnTo>
                  <a:lnTo>
                    <a:pt x="80" y="180"/>
                  </a:lnTo>
                  <a:lnTo>
                    <a:pt x="78" y="182"/>
                  </a:lnTo>
                  <a:lnTo>
                    <a:pt x="76" y="184"/>
                  </a:lnTo>
                  <a:lnTo>
                    <a:pt x="74" y="186"/>
                  </a:lnTo>
                  <a:lnTo>
                    <a:pt x="73" y="188"/>
                  </a:lnTo>
                  <a:lnTo>
                    <a:pt x="71" y="189"/>
                  </a:lnTo>
                  <a:lnTo>
                    <a:pt x="70" y="189"/>
                  </a:lnTo>
                  <a:lnTo>
                    <a:pt x="68" y="189"/>
                  </a:lnTo>
                  <a:lnTo>
                    <a:pt x="67" y="189"/>
                  </a:lnTo>
                  <a:lnTo>
                    <a:pt x="65" y="189"/>
                  </a:lnTo>
                  <a:lnTo>
                    <a:pt x="63" y="188"/>
                  </a:lnTo>
                  <a:lnTo>
                    <a:pt x="60" y="188"/>
                  </a:lnTo>
                  <a:lnTo>
                    <a:pt x="58" y="188"/>
                  </a:lnTo>
                  <a:lnTo>
                    <a:pt x="57" y="188"/>
                  </a:lnTo>
                  <a:lnTo>
                    <a:pt x="55" y="187"/>
                  </a:lnTo>
                  <a:lnTo>
                    <a:pt x="51" y="187"/>
                  </a:lnTo>
                  <a:lnTo>
                    <a:pt x="50" y="187"/>
                  </a:lnTo>
                  <a:lnTo>
                    <a:pt x="46" y="187"/>
                  </a:lnTo>
                  <a:lnTo>
                    <a:pt x="45" y="185"/>
                  </a:lnTo>
                  <a:lnTo>
                    <a:pt x="43" y="185"/>
                  </a:lnTo>
                  <a:lnTo>
                    <a:pt x="41" y="185"/>
                  </a:lnTo>
                  <a:lnTo>
                    <a:pt x="40" y="185"/>
                  </a:lnTo>
                  <a:lnTo>
                    <a:pt x="40" y="183"/>
                  </a:lnTo>
                  <a:lnTo>
                    <a:pt x="39" y="185"/>
                  </a:lnTo>
                  <a:lnTo>
                    <a:pt x="39" y="187"/>
                  </a:lnTo>
                  <a:lnTo>
                    <a:pt x="37" y="189"/>
                  </a:lnTo>
                  <a:lnTo>
                    <a:pt x="37" y="191"/>
                  </a:lnTo>
                  <a:lnTo>
                    <a:pt x="35" y="195"/>
                  </a:lnTo>
                  <a:lnTo>
                    <a:pt x="34" y="198"/>
                  </a:lnTo>
                  <a:lnTo>
                    <a:pt x="32" y="202"/>
                  </a:lnTo>
                  <a:lnTo>
                    <a:pt x="32" y="205"/>
                  </a:lnTo>
                  <a:lnTo>
                    <a:pt x="30" y="208"/>
                  </a:lnTo>
                  <a:lnTo>
                    <a:pt x="28" y="212"/>
                  </a:lnTo>
                  <a:lnTo>
                    <a:pt x="26" y="215"/>
                  </a:lnTo>
                  <a:lnTo>
                    <a:pt x="26" y="219"/>
                  </a:lnTo>
                  <a:lnTo>
                    <a:pt x="24" y="222"/>
                  </a:lnTo>
                  <a:lnTo>
                    <a:pt x="24" y="224"/>
                  </a:lnTo>
                  <a:lnTo>
                    <a:pt x="24" y="226"/>
                  </a:lnTo>
                  <a:lnTo>
                    <a:pt x="24" y="227"/>
                  </a:lnTo>
                  <a:lnTo>
                    <a:pt x="25" y="227"/>
                  </a:lnTo>
                  <a:lnTo>
                    <a:pt x="27" y="229"/>
                  </a:lnTo>
                  <a:lnTo>
                    <a:pt x="29" y="229"/>
                  </a:lnTo>
                  <a:lnTo>
                    <a:pt x="30" y="231"/>
                  </a:lnTo>
                  <a:lnTo>
                    <a:pt x="34" y="231"/>
                  </a:lnTo>
                  <a:lnTo>
                    <a:pt x="35" y="231"/>
                  </a:lnTo>
                  <a:lnTo>
                    <a:pt x="39" y="231"/>
                  </a:lnTo>
                  <a:lnTo>
                    <a:pt x="41" y="232"/>
                  </a:lnTo>
                  <a:lnTo>
                    <a:pt x="43" y="232"/>
                  </a:lnTo>
                  <a:lnTo>
                    <a:pt x="45" y="232"/>
                  </a:lnTo>
                  <a:lnTo>
                    <a:pt x="49" y="232"/>
                  </a:lnTo>
                  <a:lnTo>
                    <a:pt x="51" y="232"/>
                  </a:lnTo>
                  <a:lnTo>
                    <a:pt x="53" y="232"/>
                  </a:lnTo>
                  <a:lnTo>
                    <a:pt x="55" y="232"/>
                  </a:lnTo>
                  <a:lnTo>
                    <a:pt x="57" y="230"/>
                  </a:lnTo>
                  <a:lnTo>
                    <a:pt x="55" y="232"/>
                  </a:lnTo>
                  <a:lnTo>
                    <a:pt x="55" y="233"/>
                  </a:lnTo>
                  <a:lnTo>
                    <a:pt x="55" y="235"/>
                  </a:lnTo>
                  <a:lnTo>
                    <a:pt x="55" y="237"/>
                  </a:lnTo>
                  <a:lnTo>
                    <a:pt x="56" y="239"/>
                  </a:lnTo>
                  <a:lnTo>
                    <a:pt x="56" y="241"/>
                  </a:lnTo>
                  <a:lnTo>
                    <a:pt x="57" y="241"/>
                  </a:lnTo>
                  <a:lnTo>
                    <a:pt x="57" y="243"/>
                  </a:lnTo>
                  <a:lnTo>
                    <a:pt x="58" y="244"/>
                  </a:lnTo>
                  <a:lnTo>
                    <a:pt x="58" y="246"/>
                  </a:lnTo>
                  <a:lnTo>
                    <a:pt x="59" y="247"/>
                  </a:lnTo>
                  <a:lnTo>
                    <a:pt x="59" y="249"/>
                  </a:lnTo>
                  <a:lnTo>
                    <a:pt x="61" y="250"/>
                  </a:lnTo>
                  <a:lnTo>
                    <a:pt x="61" y="252"/>
                  </a:lnTo>
                  <a:lnTo>
                    <a:pt x="62" y="252"/>
                  </a:lnTo>
                  <a:lnTo>
                    <a:pt x="62" y="254"/>
                  </a:lnTo>
                  <a:lnTo>
                    <a:pt x="63" y="256"/>
                  </a:lnTo>
                  <a:lnTo>
                    <a:pt x="63" y="258"/>
                  </a:lnTo>
                  <a:lnTo>
                    <a:pt x="65" y="259"/>
                  </a:lnTo>
                  <a:lnTo>
                    <a:pt x="65" y="261"/>
                  </a:lnTo>
                  <a:lnTo>
                    <a:pt x="67" y="263"/>
                  </a:lnTo>
                  <a:lnTo>
                    <a:pt x="69" y="265"/>
                  </a:lnTo>
                  <a:lnTo>
                    <a:pt x="70" y="266"/>
                  </a:lnTo>
                  <a:lnTo>
                    <a:pt x="70" y="270"/>
                  </a:lnTo>
                  <a:lnTo>
                    <a:pt x="72" y="271"/>
                  </a:lnTo>
                  <a:lnTo>
                    <a:pt x="73" y="273"/>
                  </a:lnTo>
                  <a:lnTo>
                    <a:pt x="75" y="275"/>
                  </a:lnTo>
                  <a:lnTo>
                    <a:pt x="75" y="277"/>
                  </a:lnTo>
                  <a:lnTo>
                    <a:pt x="77" y="278"/>
                  </a:lnTo>
                  <a:lnTo>
                    <a:pt x="77" y="280"/>
                  </a:lnTo>
                  <a:lnTo>
                    <a:pt x="79" y="281"/>
                  </a:lnTo>
                  <a:lnTo>
                    <a:pt x="79" y="284"/>
                  </a:lnTo>
                  <a:lnTo>
                    <a:pt x="79" y="286"/>
                  </a:lnTo>
                  <a:lnTo>
                    <a:pt x="79" y="287"/>
                  </a:lnTo>
                  <a:lnTo>
                    <a:pt x="80" y="289"/>
                  </a:lnTo>
                  <a:lnTo>
                    <a:pt x="80" y="292"/>
                  </a:lnTo>
                  <a:lnTo>
                    <a:pt x="82" y="294"/>
                  </a:lnTo>
                  <a:lnTo>
                    <a:pt x="82" y="296"/>
                  </a:lnTo>
                  <a:lnTo>
                    <a:pt x="84" y="297"/>
                  </a:lnTo>
                  <a:lnTo>
                    <a:pt x="84" y="301"/>
                  </a:lnTo>
                  <a:lnTo>
                    <a:pt x="84" y="303"/>
                  </a:lnTo>
                  <a:lnTo>
                    <a:pt x="84" y="305"/>
                  </a:lnTo>
                  <a:lnTo>
                    <a:pt x="86" y="306"/>
                  </a:lnTo>
                  <a:lnTo>
                    <a:pt x="86" y="308"/>
                  </a:lnTo>
                  <a:lnTo>
                    <a:pt x="86" y="310"/>
                  </a:lnTo>
                  <a:lnTo>
                    <a:pt x="86" y="312"/>
                  </a:lnTo>
                  <a:lnTo>
                    <a:pt x="86" y="313"/>
                  </a:lnTo>
                  <a:lnTo>
                    <a:pt x="86" y="315"/>
                  </a:lnTo>
                  <a:lnTo>
                    <a:pt x="86" y="316"/>
                  </a:lnTo>
                  <a:lnTo>
                    <a:pt x="86" y="318"/>
                  </a:lnTo>
                  <a:lnTo>
                    <a:pt x="86" y="320"/>
                  </a:lnTo>
                  <a:lnTo>
                    <a:pt x="86" y="322"/>
                  </a:lnTo>
                  <a:lnTo>
                    <a:pt x="86" y="324"/>
                  </a:lnTo>
                  <a:lnTo>
                    <a:pt x="88" y="324"/>
                  </a:lnTo>
                  <a:lnTo>
                    <a:pt x="88" y="325"/>
                  </a:lnTo>
                  <a:lnTo>
                    <a:pt x="90" y="327"/>
                  </a:lnTo>
                  <a:lnTo>
                    <a:pt x="91" y="328"/>
                  </a:lnTo>
                  <a:lnTo>
                    <a:pt x="92" y="328"/>
                  </a:lnTo>
                  <a:lnTo>
                    <a:pt x="93" y="330"/>
                  </a:lnTo>
                  <a:lnTo>
                    <a:pt x="94" y="330"/>
                  </a:lnTo>
                  <a:lnTo>
                    <a:pt x="96" y="330"/>
                  </a:lnTo>
                  <a:lnTo>
                    <a:pt x="98" y="330"/>
                  </a:lnTo>
                  <a:lnTo>
                    <a:pt x="104" y="330"/>
                  </a:lnTo>
                  <a:lnTo>
                    <a:pt x="109" y="329"/>
                  </a:lnTo>
                  <a:lnTo>
                    <a:pt x="114" y="329"/>
                  </a:lnTo>
                  <a:lnTo>
                    <a:pt x="120" y="327"/>
                  </a:lnTo>
                  <a:lnTo>
                    <a:pt x="126" y="327"/>
                  </a:lnTo>
                  <a:lnTo>
                    <a:pt x="131" y="326"/>
                  </a:lnTo>
                  <a:lnTo>
                    <a:pt x="136" y="326"/>
                  </a:lnTo>
                  <a:lnTo>
                    <a:pt x="142" y="324"/>
                  </a:lnTo>
                  <a:lnTo>
                    <a:pt x="145" y="324"/>
                  </a:lnTo>
                  <a:lnTo>
                    <a:pt x="150" y="324"/>
                  </a:lnTo>
                  <a:lnTo>
                    <a:pt x="154" y="324"/>
                  </a:lnTo>
                  <a:lnTo>
                    <a:pt x="160" y="322"/>
                  </a:lnTo>
                  <a:lnTo>
                    <a:pt x="163" y="322"/>
                  </a:lnTo>
                  <a:lnTo>
                    <a:pt x="167" y="322"/>
                  </a:lnTo>
                  <a:lnTo>
                    <a:pt x="171" y="322"/>
                  </a:lnTo>
                  <a:lnTo>
                    <a:pt x="176" y="321"/>
                  </a:lnTo>
                  <a:lnTo>
                    <a:pt x="177" y="321"/>
                  </a:lnTo>
                  <a:lnTo>
                    <a:pt x="179" y="321"/>
                  </a:lnTo>
                  <a:lnTo>
                    <a:pt x="181" y="321"/>
                  </a:lnTo>
                  <a:lnTo>
                    <a:pt x="184" y="321"/>
                  </a:lnTo>
                  <a:lnTo>
                    <a:pt x="185" y="321"/>
                  </a:lnTo>
                  <a:lnTo>
                    <a:pt x="188" y="321"/>
                  </a:lnTo>
                  <a:lnTo>
                    <a:pt x="190" y="321"/>
                  </a:lnTo>
                  <a:lnTo>
                    <a:pt x="194" y="320"/>
                  </a:lnTo>
                  <a:lnTo>
                    <a:pt x="196" y="320"/>
                  </a:lnTo>
                  <a:lnTo>
                    <a:pt x="197" y="320"/>
                  </a:lnTo>
                  <a:lnTo>
                    <a:pt x="199" y="320"/>
                  </a:lnTo>
                  <a:lnTo>
                    <a:pt x="201" y="319"/>
                  </a:lnTo>
                  <a:lnTo>
                    <a:pt x="203" y="319"/>
                  </a:lnTo>
                  <a:lnTo>
                    <a:pt x="204" y="318"/>
                  </a:lnTo>
                  <a:lnTo>
                    <a:pt x="228" y="318"/>
                  </a:lnTo>
                </a:path>
              </a:pathLst>
            </a:custGeom>
            <a:solidFill>
              <a:srgbClr val="F8F8F8"/>
            </a:solidFill>
            <a:ln w="18732">
              <a:solidFill>
                <a:srgbClr val="DDDDDD"/>
              </a:solidFill>
              <a:round/>
              <a:headEnd/>
              <a:tailEnd/>
            </a:ln>
          </p:spPr>
          <p:txBody>
            <a:bodyPr/>
            <a:lstStyle/>
            <a:p>
              <a:endParaRPr lang="it-IT"/>
            </a:p>
          </p:txBody>
        </p:sp>
        <p:sp>
          <p:nvSpPr>
            <p:cNvPr id="18478" name="Freeform 61"/>
            <p:cNvSpPr>
              <a:spLocks/>
            </p:cNvSpPr>
            <p:nvPr/>
          </p:nvSpPr>
          <p:spPr bwMode="auto">
            <a:xfrm>
              <a:off x="4796" y="1469"/>
              <a:ext cx="71" cy="98"/>
            </a:xfrm>
            <a:custGeom>
              <a:avLst/>
              <a:gdLst>
                <a:gd name="T0" fmla="*/ 0 w 36"/>
                <a:gd name="T1" fmla="*/ 0 h 103"/>
                <a:gd name="T2" fmla="*/ 0 w 36"/>
                <a:gd name="T3" fmla="*/ 1 h 103"/>
                <a:gd name="T4" fmla="*/ 0 w 36"/>
                <a:gd name="T5" fmla="*/ 1 h 103"/>
                <a:gd name="T6" fmla="*/ 8 w 36"/>
                <a:gd name="T7" fmla="*/ 3 h 103"/>
                <a:gd name="T8" fmla="*/ 24 w 36"/>
                <a:gd name="T9" fmla="*/ 3 h 103"/>
                <a:gd name="T10" fmla="*/ 32 w 36"/>
                <a:gd name="T11" fmla="*/ 5 h 103"/>
                <a:gd name="T12" fmla="*/ 47 w 36"/>
                <a:gd name="T13" fmla="*/ 6 h 103"/>
                <a:gd name="T14" fmla="*/ 55 w 36"/>
                <a:gd name="T15" fmla="*/ 8 h 103"/>
                <a:gd name="T16" fmla="*/ 71 w 36"/>
                <a:gd name="T17" fmla="*/ 8 h 103"/>
                <a:gd name="T18" fmla="*/ 85 w 36"/>
                <a:gd name="T19" fmla="*/ 10 h 103"/>
                <a:gd name="T20" fmla="*/ 93 w 36"/>
                <a:gd name="T21" fmla="*/ 10 h 103"/>
                <a:gd name="T22" fmla="*/ 108 w 36"/>
                <a:gd name="T23" fmla="*/ 10 h 103"/>
                <a:gd name="T24" fmla="*/ 124 w 36"/>
                <a:gd name="T25" fmla="*/ 11 h 103"/>
                <a:gd name="T26" fmla="*/ 132 w 36"/>
                <a:gd name="T27" fmla="*/ 13 h 103"/>
                <a:gd name="T28" fmla="*/ 144 w 36"/>
                <a:gd name="T29" fmla="*/ 14 h 103"/>
                <a:gd name="T30" fmla="*/ 144 w 36"/>
                <a:gd name="T31" fmla="*/ 16 h 103"/>
                <a:gd name="T32" fmla="*/ 160 w 36"/>
                <a:gd name="T33" fmla="*/ 16 h 103"/>
                <a:gd name="T34" fmla="*/ 168 w 36"/>
                <a:gd name="T35" fmla="*/ 22 h 103"/>
                <a:gd name="T36" fmla="*/ 176 w 36"/>
                <a:gd name="T37" fmla="*/ 26 h 103"/>
                <a:gd name="T38" fmla="*/ 191 w 36"/>
                <a:gd name="T39" fmla="*/ 30 h 103"/>
                <a:gd name="T40" fmla="*/ 207 w 36"/>
                <a:gd name="T41" fmla="*/ 35 h 103"/>
                <a:gd name="T42" fmla="*/ 207 w 36"/>
                <a:gd name="T43" fmla="*/ 42 h 103"/>
                <a:gd name="T44" fmla="*/ 213 w 36"/>
                <a:gd name="T45" fmla="*/ 47 h 103"/>
                <a:gd name="T46" fmla="*/ 229 w 36"/>
                <a:gd name="T47" fmla="*/ 53 h 103"/>
                <a:gd name="T48" fmla="*/ 237 w 36"/>
                <a:gd name="T49" fmla="*/ 59 h 103"/>
                <a:gd name="T50" fmla="*/ 237 w 36"/>
                <a:gd name="T51" fmla="*/ 66 h 103"/>
                <a:gd name="T52" fmla="*/ 245 w 36"/>
                <a:gd name="T53" fmla="*/ 70 h 103"/>
                <a:gd name="T54" fmla="*/ 245 w 36"/>
                <a:gd name="T55" fmla="*/ 76 h 103"/>
                <a:gd name="T56" fmla="*/ 260 w 36"/>
                <a:gd name="T57" fmla="*/ 80 h 103"/>
                <a:gd name="T58" fmla="*/ 260 w 36"/>
                <a:gd name="T59" fmla="*/ 84 h 103"/>
                <a:gd name="T60" fmla="*/ 260 w 36"/>
                <a:gd name="T61" fmla="*/ 86 h 103"/>
                <a:gd name="T62" fmla="*/ 260 w 36"/>
                <a:gd name="T63" fmla="*/ 88 h 103"/>
                <a:gd name="T64" fmla="*/ 268 w 36"/>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103"/>
                <a:gd name="T101" fmla="*/ 36 w 36"/>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103">
                  <a:moveTo>
                    <a:pt x="0" y="0"/>
                  </a:moveTo>
                  <a:lnTo>
                    <a:pt x="0" y="1"/>
                  </a:lnTo>
                  <a:lnTo>
                    <a:pt x="1" y="3"/>
                  </a:lnTo>
                  <a:lnTo>
                    <a:pt x="3" y="3"/>
                  </a:lnTo>
                  <a:lnTo>
                    <a:pt x="4" y="5"/>
                  </a:lnTo>
                  <a:lnTo>
                    <a:pt x="6" y="6"/>
                  </a:lnTo>
                  <a:lnTo>
                    <a:pt x="7" y="8"/>
                  </a:lnTo>
                  <a:lnTo>
                    <a:pt x="9" y="8"/>
                  </a:lnTo>
                  <a:lnTo>
                    <a:pt x="11" y="10"/>
                  </a:lnTo>
                  <a:lnTo>
                    <a:pt x="12" y="11"/>
                  </a:lnTo>
                  <a:lnTo>
                    <a:pt x="14" y="13"/>
                  </a:lnTo>
                  <a:lnTo>
                    <a:pt x="16" y="14"/>
                  </a:lnTo>
                  <a:lnTo>
                    <a:pt x="17" y="16"/>
                  </a:lnTo>
                  <a:lnTo>
                    <a:pt x="19" y="17"/>
                  </a:lnTo>
                  <a:lnTo>
                    <a:pt x="19" y="19"/>
                  </a:lnTo>
                  <a:lnTo>
                    <a:pt x="21" y="19"/>
                  </a:lnTo>
                  <a:lnTo>
                    <a:pt x="22" y="25"/>
                  </a:lnTo>
                  <a:lnTo>
                    <a:pt x="23" y="29"/>
                  </a:lnTo>
                  <a:lnTo>
                    <a:pt x="25" y="36"/>
                  </a:lnTo>
                  <a:lnTo>
                    <a:pt x="27" y="41"/>
                  </a:lnTo>
                  <a:lnTo>
                    <a:pt x="27" y="48"/>
                  </a:lnTo>
                  <a:lnTo>
                    <a:pt x="28" y="55"/>
                  </a:lnTo>
                  <a:lnTo>
                    <a:pt x="30" y="62"/>
                  </a:lnTo>
                  <a:lnTo>
                    <a:pt x="31" y="68"/>
                  </a:lnTo>
                  <a:lnTo>
                    <a:pt x="31" y="76"/>
                  </a:lnTo>
                  <a:lnTo>
                    <a:pt x="32" y="82"/>
                  </a:lnTo>
                  <a:lnTo>
                    <a:pt x="32" y="88"/>
                  </a:lnTo>
                  <a:lnTo>
                    <a:pt x="34" y="93"/>
                  </a:lnTo>
                  <a:lnTo>
                    <a:pt x="34" y="97"/>
                  </a:lnTo>
                  <a:lnTo>
                    <a:pt x="34" y="100"/>
                  </a:lnTo>
                  <a:lnTo>
                    <a:pt x="34" y="102"/>
                  </a:lnTo>
                  <a:lnTo>
                    <a:pt x="35" y="102"/>
                  </a:lnTo>
                </a:path>
              </a:pathLst>
            </a:custGeom>
            <a:solidFill>
              <a:srgbClr val="F8F8F8"/>
            </a:solidFill>
            <a:ln w="18732">
              <a:solidFill>
                <a:srgbClr val="DDDDDD"/>
              </a:solidFill>
              <a:round/>
              <a:headEnd/>
              <a:tailEnd/>
            </a:ln>
          </p:spPr>
          <p:txBody>
            <a:bodyPr/>
            <a:lstStyle/>
            <a:p>
              <a:endParaRPr lang="it-IT"/>
            </a:p>
          </p:txBody>
        </p:sp>
        <p:sp>
          <p:nvSpPr>
            <p:cNvPr id="18479" name="Freeform 62"/>
            <p:cNvSpPr>
              <a:spLocks/>
            </p:cNvSpPr>
            <p:nvPr/>
          </p:nvSpPr>
          <p:spPr bwMode="auto">
            <a:xfrm>
              <a:off x="4889" y="1469"/>
              <a:ext cx="74" cy="98"/>
            </a:xfrm>
            <a:custGeom>
              <a:avLst/>
              <a:gdLst>
                <a:gd name="T0" fmla="*/ 288 w 37"/>
                <a:gd name="T1" fmla="*/ 0 h 103"/>
                <a:gd name="T2" fmla="*/ 280 w 37"/>
                <a:gd name="T3" fmla="*/ 1 h 103"/>
                <a:gd name="T4" fmla="*/ 280 w 37"/>
                <a:gd name="T5" fmla="*/ 1 h 103"/>
                <a:gd name="T6" fmla="*/ 264 w 37"/>
                <a:gd name="T7" fmla="*/ 3 h 103"/>
                <a:gd name="T8" fmla="*/ 264 w 37"/>
                <a:gd name="T9" fmla="*/ 3 h 103"/>
                <a:gd name="T10" fmla="*/ 248 w 37"/>
                <a:gd name="T11" fmla="*/ 5 h 103"/>
                <a:gd name="T12" fmla="*/ 240 w 37"/>
                <a:gd name="T13" fmla="*/ 6 h 103"/>
                <a:gd name="T14" fmla="*/ 224 w 37"/>
                <a:gd name="T15" fmla="*/ 8 h 103"/>
                <a:gd name="T16" fmla="*/ 216 w 37"/>
                <a:gd name="T17" fmla="*/ 8 h 103"/>
                <a:gd name="T18" fmla="*/ 192 w 37"/>
                <a:gd name="T19" fmla="*/ 10 h 103"/>
                <a:gd name="T20" fmla="*/ 184 w 37"/>
                <a:gd name="T21" fmla="*/ 10 h 103"/>
                <a:gd name="T22" fmla="*/ 168 w 37"/>
                <a:gd name="T23" fmla="*/ 10 h 103"/>
                <a:gd name="T24" fmla="*/ 152 w 37"/>
                <a:gd name="T25" fmla="*/ 11 h 103"/>
                <a:gd name="T26" fmla="*/ 136 w 37"/>
                <a:gd name="T27" fmla="*/ 13 h 103"/>
                <a:gd name="T28" fmla="*/ 128 w 37"/>
                <a:gd name="T29" fmla="*/ 14 h 103"/>
                <a:gd name="T30" fmla="*/ 120 w 37"/>
                <a:gd name="T31" fmla="*/ 16 h 103"/>
                <a:gd name="T32" fmla="*/ 120 w 37"/>
                <a:gd name="T33" fmla="*/ 16 h 103"/>
                <a:gd name="T34" fmla="*/ 104 w 37"/>
                <a:gd name="T35" fmla="*/ 22 h 103"/>
                <a:gd name="T36" fmla="*/ 88 w 37"/>
                <a:gd name="T37" fmla="*/ 26 h 103"/>
                <a:gd name="T38" fmla="*/ 72 w 37"/>
                <a:gd name="T39" fmla="*/ 30 h 103"/>
                <a:gd name="T40" fmla="*/ 56 w 37"/>
                <a:gd name="T41" fmla="*/ 35 h 103"/>
                <a:gd name="T42" fmla="*/ 40 w 37"/>
                <a:gd name="T43" fmla="*/ 42 h 103"/>
                <a:gd name="T44" fmla="*/ 40 w 37"/>
                <a:gd name="T45" fmla="*/ 47 h 103"/>
                <a:gd name="T46" fmla="*/ 24 w 37"/>
                <a:gd name="T47" fmla="*/ 53 h 103"/>
                <a:gd name="T48" fmla="*/ 24 w 37"/>
                <a:gd name="T49" fmla="*/ 59 h 103"/>
                <a:gd name="T50" fmla="*/ 8 w 37"/>
                <a:gd name="T51" fmla="*/ 66 h 103"/>
                <a:gd name="T52" fmla="*/ 8 w 37"/>
                <a:gd name="T53" fmla="*/ 70 h 103"/>
                <a:gd name="T54" fmla="*/ 0 w 37"/>
                <a:gd name="T55" fmla="*/ 76 h 103"/>
                <a:gd name="T56" fmla="*/ 0 w 37"/>
                <a:gd name="T57" fmla="*/ 80 h 103"/>
                <a:gd name="T58" fmla="*/ 0 w 37"/>
                <a:gd name="T59" fmla="*/ 84 h 103"/>
                <a:gd name="T60" fmla="*/ 0 w 37"/>
                <a:gd name="T61" fmla="*/ 86 h 103"/>
                <a:gd name="T62" fmla="*/ 0 w 37"/>
                <a:gd name="T63" fmla="*/ 88 h 103"/>
                <a:gd name="T64" fmla="*/ 0 w 37"/>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103"/>
                <a:gd name="T101" fmla="*/ 37 w 37"/>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103">
                  <a:moveTo>
                    <a:pt x="36" y="0"/>
                  </a:moveTo>
                  <a:lnTo>
                    <a:pt x="35" y="1"/>
                  </a:lnTo>
                  <a:lnTo>
                    <a:pt x="33" y="3"/>
                  </a:lnTo>
                  <a:lnTo>
                    <a:pt x="31" y="5"/>
                  </a:lnTo>
                  <a:lnTo>
                    <a:pt x="30" y="6"/>
                  </a:lnTo>
                  <a:lnTo>
                    <a:pt x="28" y="8"/>
                  </a:lnTo>
                  <a:lnTo>
                    <a:pt x="27" y="8"/>
                  </a:lnTo>
                  <a:lnTo>
                    <a:pt x="24" y="10"/>
                  </a:lnTo>
                  <a:lnTo>
                    <a:pt x="23" y="11"/>
                  </a:lnTo>
                  <a:lnTo>
                    <a:pt x="21" y="13"/>
                  </a:lnTo>
                  <a:lnTo>
                    <a:pt x="19" y="14"/>
                  </a:lnTo>
                  <a:lnTo>
                    <a:pt x="17" y="16"/>
                  </a:lnTo>
                  <a:lnTo>
                    <a:pt x="16" y="17"/>
                  </a:lnTo>
                  <a:lnTo>
                    <a:pt x="15" y="19"/>
                  </a:lnTo>
                  <a:lnTo>
                    <a:pt x="13" y="25"/>
                  </a:lnTo>
                  <a:lnTo>
                    <a:pt x="11" y="29"/>
                  </a:lnTo>
                  <a:lnTo>
                    <a:pt x="9" y="36"/>
                  </a:lnTo>
                  <a:lnTo>
                    <a:pt x="7" y="41"/>
                  </a:lnTo>
                  <a:lnTo>
                    <a:pt x="5" y="48"/>
                  </a:lnTo>
                  <a:lnTo>
                    <a:pt x="5" y="55"/>
                  </a:lnTo>
                  <a:lnTo>
                    <a:pt x="3" y="62"/>
                  </a:lnTo>
                  <a:lnTo>
                    <a:pt x="3" y="68"/>
                  </a:lnTo>
                  <a:lnTo>
                    <a:pt x="1" y="76"/>
                  </a:lnTo>
                  <a:lnTo>
                    <a:pt x="1" y="82"/>
                  </a:lnTo>
                  <a:lnTo>
                    <a:pt x="0" y="88"/>
                  </a:lnTo>
                  <a:lnTo>
                    <a:pt x="0" y="93"/>
                  </a:lnTo>
                  <a:lnTo>
                    <a:pt x="0" y="97"/>
                  </a:lnTo>
                  <a:lnTo>
                    <a:pt x="0" y="100"/>
                  </a:lnTo>
                  <a:lnTo>
                    <a:pt x="0" y="102"/>
                  </a:lnTo>
                </a:path>
              </a:pathLst>
            </a:custGeom>
            <a:solidFill>
              <a:srgbClr val="F8F8F8"/>
            </a:solidFill>
            <a:ln w="18732">
              <a:solidFill>
                <a:srgbClr val="DDDDDD"/>
              </a:solidFill>
              <a:round/>
              <a:headEnd/>
              <a:tailEnd/>
            </a:ln>
          </p:spPr>
          <p:txBody>
            <a:bodyPr/>
            <a:lstStyle/>
            <a:p>
              <a:endParaRPr lang="it-IT"/>
            </a:p>
          </p:txBody>
        </p:sp>
        <p:sp>
          <p:nvSpPr>
            <p:cNvPr id="18480" name="Freeform 63"/>
            <p:cNvSpPr>
              <a:spLocks/>
            </p:cNvSpPr>
            <p:nvPr/>
          </p:nvSpPr>
          <p:spPr bwMode="auto">
            <a:xfrm>
              <a:off x="4849" y="1468"/>
              <a:ext cx="71" cy="100"/>
            </a:xfrm>
            <a:custGeom>
              <a:avLst/>
              <a:gdLst>
                <a:gd name="T0" fmla="*/ 0 w 36"/>
                <a:gd name="T1" fmla="*/ 5 h 106"/>
                <a:gd name="T2" fmla="*/ 0 w 36"/>
                <a:gd name="T3" fmla="*/ 7 h 106"/>
                <a:gd name="T4" fmla="*/ 8 w 36"/>
                <a:gd name="T5" fmla="*/ 8 h 106"/>
                <a:gd name="T6" fmla="*/ 24 w 36"/>
                <a:gd name="T7" fmla="*/ 10 h 106"/>
                <a:gd name="T8" fmla="*/ 39 w 36"/>
                <a:gd name="T9" fmla="*/ 13 h 106"/>
                <a:gd name="T10" fmla="*/ 47 w 36"/>
                <a:gd name="T11" fmla="*/ 17 h 106"/>
                <a:gd name="T12" fmla="*/ 63 w 36"/>
                <a:gd name="T13" fmla="*/ 21 h 106"/>
                <a:gd name="T14" fmla="*/ 71 w 36"/>
                <a:gd name="T15" fmla="*/ 23 h 106"/>
                <a:gd name="T16" fmla="*/ 85 w 36"/>
                <a:gd name="T17" fmla="*/ 26 h 106"/>
                <a:gd name="T18" fmla="*/ 85 w 36"/>
                <a:gd name="T19" fmla="*/ 36 h 106"/>
                <a:gd name="T20" fmla="*/ 93 w 36"/>
                <a:gd name="T21" fmla="*/ 44 h 106"/>
                <a:gd name="T22" fmla="*/ 93 w 36"/>
                <a:gd name="T23" fmla="*/ 54 h 106"/>
                <a:gd name="T24" fmla="*/ 85 w 36"/>
                <a:gd name="T25" fmla="*/ 64 h 106"/>
                <a:gd name="T26" fmla="*/ 85 w 36"/>
                <a:gd name="T27" fmla="*/ 73 h 106"/>
                <a:gd name="T28" fmla="*/ 85 w 36"/>
                <a:gd name="T29" fmla="*/ 81 h 106"/>
                <a:gd name="T30" fmla="*/ 85 w 36"/>
                <a:gd name="T31" fmla="*/ 86 h 106"/>
                <a:gd name="T32" fmla="*/ 85 w 36"/>
                <a:gd name="T33" fmla="*/ 87 h 106"/>
                <a:gd name="T34" fmla="*/ 85 w 36"/>
                <a:gd name="T35" fmla="*/ 87 h 106"/>
                <a:gd name="T36" fmla="*/ 93 w 36"/>
                <a:gd name="T37" fmla="*/ 87 h 106"/>
                <a:gd name="T38" fmla="*/ 93 w 36"/>
                <a:gd name="T39" fmla="*/ 87 h 106"/>
                <a:gd name="T40" fmla="*/ 108 w 36"/>
                <a:gd name="T41" fmla="*/ 88 h 106"/>
                <a:gd name="T42" fmla="*/ 108 w 36"/>
                <a:gd name="T43" fmla="*/ 88 h 106"/>
                <a:gd name="T44" fmla="*/ 116 w 36"/>
                <a:gd name="T45" fmla="*/ 88 h 106"/>
                <a:gd name="T46" fmla="*/ 116 w 36"/>
                <a:gd name="T47" fmla="*/ 88 h 106"/>
                <a:gd name="T48" fmla="*/ 124 w 36"/>
                <a:gd name="T49" fmla="*/ 88 h 106"/>
                <a:gd name="T50" fmla="*/ 124 w 36"/>
                <a:gd name="T51" fmla="*/ 85 h 106"/>
                <a:gd name="T52" fmla="*/ 124 w 36"/>
                <a:gd name="T53" fmla="*/ 79 h 106"/>
                <a:gd name="T54" fmla="*/ 124 w 36"/>
                <a:gd name="T55" fmla="*/ 72 h 106"/>
                <a:gd name="T56" fmla="*/ 124 w 36"/>
                <a:gd name="T57" fmla="*/ 66 h 106"/>
                <a:gd name="T58" fmla="*/ 124 w 36"/>
                <a:gd name="T59" fmla="*/ 58 h 106"/>
                <a:gd name="T60" fmla="*/ 132 w 36"/>
                <a:gd name="T61" fmla="*/ 51 h 106"/>
                <a:gd name="T62" fmla="*/ 132 w 36"/>
                <a:gd name="T63" fmla="*/ 43 h 106"/>
                <a:gd name="T64" fmla="*/ 144 w 36"/>
                <a:gd name="T65" fmla="*/ 40 h 106"/>
                <a:gd name="T66" fmla="*/ 144 w 36"/>
                <a:gd name="T67" fmla="*/ 38 h 106"/>
                <a:gd name="T68" fmla="*/ 144 w 36"/>
                <a:gd name="T69" fmla="*/ 34 h 106"/>
                <a:gd name="T70" fmla="*/ 144 w 36"/>
                <a:gd name="T71" fmla="*/ 28 h 106"/>
                <a:gd name="T72" fmla="*/ 144 w 36"/>
                <a:gd name="T73" fmla="*/ 24 h 106"/>
                <a:gd name="T74" fmla="*/ 144 w 36"/>
                <a:gd name="T75" fmla="*/ 21 h 106"/>
                <a:gd name="T76" fmla="*/ 160 w 36"/>
                <a:gd name="T77" fmla="*/ 15 h 106"/>
                <a:gd name="T78" fmla="*/ 168 w 36"/>
                <a:gd name="T79" fmla="*/ 11 h 106"/>
                <a:gd name="T80" fmla="*/ 176 w 36"/>
                <a:gd name="T81" fmla="*/ 8 h 106"/>
                <a:gd name="T82" fmla="*/ 176 w 36"/>
                <a:gd name="T83" fmla="*/ 8 h 106"/>
                <a:gd name="T84" fmla="*/ 191 w 36"/>
                <a:gd name="T85" fmla="*/ 8 h 106"/>
                <a:gd name="T86" fmla="*/ 213 w 36"/>
                <a:gd name="T87" fmla="*/ 6 h 106"/>
                <a:gd name="T88" fmla="*/ 229 w 36"/>
                <a:gd name="T89" fmla="*/ 5 h 106"/>
                <a:gd name="T90" fmla="*/ 237 w 36"/>
                <a:gd name="T91" fmla="*/ 4 h 106"/>
                <a:gd name="T92" fmla="*/ 252 w 36"/>
                <a:gd name="T93" fmla="*/ 2 h 106"/>
                <a:gd name="T94" fmla="*/ 260 w 36"/>
                <a:gd name="T95" fmla="*/ 1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106"/>
                <a:gd name="T146" fmla="*/ 36 w 36"/>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106">
                  <a:moveTo>
                    <a:pt x="0" y="4"/>
                  </a:moveTo>
                  <a:lnTo>
                    <a:pt x="0" y="5"/>
                  </a:lnTo>
                  <a:lnTo>
                    <a:pt x="0" y="7"/>
                  </a:lnTo>
                  <a:lnTo>
                    <a:pt x="1" y="8"/>
                  </a:lnTo>
                  <a:lnTo>
                    <a:pt x="1" y="9"/>
                  </a:lnTo>
                  <a:lnTo>
                    <a:pt x="3" y="11"/>
                  </a:lnTo>
                  <a:lnTo>
                    <a:pt x="3" y="13"/>
                  </a:lnTo>
                  <a:lnTo>
                    <a:pt x="5" y="14"/>
                  </a:lnTo>
                  <a:lnTo>
                    <a:pt x="5" y="16"/>
                  </a:lnTo>
                  <a:lnTo>
                    <a:pt x="6" y="18"/>
                  </a:lnTo>
                  <a:lnTo>
                    <a:pt x="6" y="20"/>
                  </a:lnTo>
                  <a:lnTo>
                    <a:pt x="8" y="22"/>
                  </a:lnTo>
                  <a:lnTo>
                    <a:pt x="8" y="24"/>
                  </a:lnTo>
                  <a:lnTo>
                    <a:pt x="9" y="25"/>
                  </a:lnTo>
                  <a:lnTo>
                    <a:pt x="9" y="27"/>
                  </a:lnTo>
                  <a:lnTo>
                    <a:pt x="11" y="28"/>
                  </a:lnTo>
                  <a:lnTo>
                    <a:pt x="11" y="32"/>
                  </a:lnTo>
                  <a:lnTo>
                    <a:pt x="11" y="36"/>
                  </a:lnTo>
                  <a:lnTo>
                    <a:pt x="11" y="42"/>
                  </a:lnTo>
                  <a:lnTo>
                    <a:pt x="12" y="47"/>
                  </a:lnTo>
                  <a:lnTo>
                    <a:pt x="12" y="53"/>
                  </a:lnTo>
                  <a:lnTo>
                    <a:pt x="12" y="59"/>
                  </a:lnTo>
                  <a:lnTo>
                    <a:pt x="12" y="64"/>
                  </a:lnTo>
                  <a:lnTo>
                    <a:pt x="12" y="70"/>
                  </a:lnTo>
                  <a:lnTo>
                    <a:pt x="11" y="76"/>
                  </a:lnTo>
                  <a:lnTo>
                    <a:pt x="11" y="82"/>
                  </a:lnTo>
                  <a:lnTo>
                    <a:pt x="11" y="87"/>
                  </a:lnTo>
                  <a:lnTo>
                    <a:pt x="11" y="91"/>
                  </a:lnTo>
                  <a:lnTo>
                    <a:pt x="11" y="96"/>
                  </a:lnTo>
                  <a:lnTo>
                    <a:pt x="11" y="99"/>
                  </a:lnTo>
                  <a:lnTo>
                    <a:pt x="11" y="102"/>
                  </a:lnTo>
                  <a:lnTo>
                    <a:pt x="11" y="103"/>
                  </a:lnTo>
                  <a:lnTo>
                    <a:pt x="11" y="104"/>
                  </a:lnTo>
                  <a:lnTo>
                    <a:pt x="12" y="104"/>
                  </a:lnTo>
                  <a:lnTo>
                    <a:pt x="14" y="104"/>
                  </a:lnTo>
                  <a:lnTo>
                    <a:pt x="14" y="105"/>
                  </a:lnTo>
                  <a:lnTo>
                    <a:pt x="15" y="105"/>
                  </a:lnTo>
                  <a:lnTo>
                    <a:pt x="16" y="105"/>
                  </a:lnTo>
                  <a:lnTo>
                    <a:pt x="16" y="103"/>
                  </a:lnTo>
                  <a:lnTo>
                    <a:pt x="16" y="101"/>
                  </a:lnTo>
                  <a:lnTo>
                    <a:pt x="16" y="97"/>
                  </a:lnTo>
                  <a:lnTo>
                    <a:pt x="16" y="94"/>
                  </a:lnTo>
                  <a:lnTo>
                    <a:pt x="16" y="90"/>
                  </a:lnTo>
                  <a:lnTo>
                    <a:pt x="16" y="86"/>
                  </a:lnTo>
                  <a:lnTo>
                    <a:pt x="16" y="81"/>
                  </a:lnTo>
                  <a:lnTo>
                    <a:pt x="16" y="78"/>
                  </a:lnTo>
                  <a:lnTo>
                    <a:pt x="16" y="73"/>
                  </a:lnTo>
                  <a:lnTo>
                    <a:pt x="16" y="69"/>
                  </a:lnTo>
                  <a:lnTo>
                    <a:pt x="17" y="64"/>
                  </a:lnTo>
                  <a:lnTo>
                    <a:pt x="17" y="60"/>
                  </a:lnTo>
                  <a:lnTo>
                    <a:pt x="17" y="56"/>
                  </a:lnTo>
                  <a:lnTo>
                    <a:pt x="17" y="52"/>
                  </a:lnTo>
                  <a:lnTo>
                    <a:pt x="19" y="49"/>
                  </a:lnTo>
                  <a:lnTo>
                    <a:pt x="19" y="48"/>
                  </a:lnTo>
                  <a:lnTo>
                    <a:pt x="19" y="46"/>
                  </a:lnTo>
                  <a:lnTo>
                    <a:pt x="19" y="44"/>
                  </a:lnTo>
                  <a:lnTo>
                    <a:pt x="19" y="41"/>
                  </a:lnTo>
                  <a:lnTo>
                    <a:pt x="19" y="40"/>
                  </a:lnTo>
                  <a:lnTo>
                    <a:pt x="19" y="36"/>
                  </a:lnTo>
                  <a:lnTo>
                    <a:pt x="19" y="34"/>
                  </a:lnTo>
                  <a:lnTo>
                    <a:pt x="19" y="30"/>
                  </a:lnTo>
                  <a:lnTo>
                    <a:pt x="19" y="29"/>
                  </a:lnTo>
                  <a:lnTo>
                    <a:pt x="19" y="25"/>
                  </a:lnTo>
                  <a:lnTo>
                    <a:pt x="19" y="24"/>
                  </a:lnTo>
                  <a:lnTo>
                    <a:pt x="21" y="20"/>
                  </a:lnTo>
                  <a:lnTo>
                    <a:pt x="21" y="18"/>
                  </a:lnTo>
                  <a:lnTo>
                    <a:pt x="22" y="16"/>
                  </a:lnTo>
                  <a:lnTo>
                    <a:pt x="22" y="14"/>
                  </a:lnTo>
                  <a:lnTo>
                    <a:pt x="23" y="11"/>
                  </a:lnTo>
                  <a:lnTo>
                    <a:pt x="23" y="10"/>
                  </a:lnTo>
                  <a:lnTo>
                    <a:pt x="25" y="8"/>
                  </a:lnTo>
                  <a:lnTo>
                    <a:pt x="27" y="6"/>
                  </a:lnTo>
                  <a:lnTo>
                    <a:pt x="28" y="6"/>
                  </a:lnTo>
                  <a:lnTo>
                    <a:pt x="30" y="5"/>
                  </a:lnTo>
                  <a:lnTo>
                    <a:pt x="31" y="4"/>
                  </a:lnTo>
                  <a:lnTo>
                    <a:pt x="33" y="2"/>
                  </a:lnTo>
                  <a:lnTo>
                    <a:pt x="34" y="1"/>
                  </a:lnTo>
                  <a:lnTo>
                    <a:pt x="35" y="0"/>
                  </a:lnTo>
                </a:path>
              </a:pathLst>
            </a:custGeom>
            <a:solidFill>
              <a:srgbClr val="F8F8F8"/>
            </a:solidFill>
            <a:ln w="6350">
              <a:solidFill>
                <a:srgbClr val="DDDDDD"/>
              </a:solidFill>
              <a:round/>
              <a:headEnd/>
              <a:tailEnd/>
            </a:ln>
          </p:spPr>
          <p:txBody>
            <a:bodyPr/>
            <a:lstStyle/>
            <a:p>
              <a:endParaRPr lang="it-IT"/>
            </a:p>
          </p:txBody>
        </p:sp>
        <p:sp>
          <p:nvSpPr>
            <p:cNvPr id="18481" name="AutoShape 64"/>
            <p:cNvSpPr>
              <a:spLocks noChangeArrowheads="1"/>
            </p:cNvSpPr>
            <p:nvPr/>
          </p:nvSpPr>
          <p:spPr bwMode="auto">
            <a:xfrm flipV="1">
              <a:off x="4440" y="1302"/>
              <a:ext cx="867" cy="17"/>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8482" name="AutoShape 65"/>
            <p:cNvSpPr>
              <a:spLocks noChangeArrowheads="1"/>
            </p:cNvSpPr>
            <p:nvPr/>
          </p:nvSpPr>
          <p:spPr bwMode="auto">
            <a:xfrm flipV="1">
              <a:off x="4481" y="1293"/>
              <a:ext cx="788" cy="9"/>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8483" name="Oval 66"/>
            <p:cNvSpPr>
              <a:spLocks noChangeArrowheads="1"/>
            </p:cNvSpPr>
            <p:nvPr/>
          </p:nvSpPr>
          <p:spPr bwMode="auto">
            <a:xfrm>
              <a:off x="4713" y="1473"/>
              <a:ext cx="42"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8484" name="Oval 67"/>
            <p:cNvSpPr>
              <a:spLocks noChangeArrowheads="1"/>
            </p:cNvSpPr>
            <p:nvPr/>
          </p:nvSpPr>
          <p:spPr bwMode="auto">
            <a:xfrm>
              <a:off x="5000" y="1475"/>
              <a:ext cx="40"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8485" name="Freeform 68"/>
            <p:cNvSpPr>
              <a:spLocks/>
            </p:cNvSpPr>
            <p:nvPr/>
          </p:nvSpPr>
          <p:spPr bwMode="auto">
            <a:xfrm>
              <a:off x="4644" y="1320"/>
              <a:ext cx="63" cy="35"/>
            </a:xfrm>
            <a:custGeom>
              <a:avLst/>
              <a:gdLst>
                <a:gd name="T0" fmla="*/ 8 w 32"/>
                <a:gd name="T1" fmla="*/ 0 h 38"/>
                <a:gd name="T2" fmla="*/ 8 w 32"/>
                <a:gd name="T3" fmla="*/ 0 h 38"/>
                <a:gd name="T4" fmla="*/ 24 w 32"/>
                <a:gd name="T5" fmla="*/ 0 h 38"/>
                <a:gd name="T6" fmla="*/ 47 w 32"/>
                <a:gd name="T7" fmla="*/ 0 h 38"/>
                <a:gd name="T8" fmla="*/ 63 w 32"/>
                <a:gd name="T9" fmla="*/ 0 h 38"/>
                <a:gd name="T10" fmla="*/ 93 w 32"/>
                <a:gd name="T11" fmla="*/ 0 h 38"/>
                <a:gd name="T12" fmla="*/ 108 w 32"/>
                <a:gd name="T13" fmla="*/ 0 h 38"/>
                <a:gd name="T14" fmla="*/ 116 w 32"/>
                <a:gd name="T15" fmla="*/ 0 h 38"/>
                <a:gd name="T16" fmla="*/ 124 w 32"/>
                <a:gd name="T17" fmla="*/ 2 h 38"/>
                <a:gd name="T18" fmla="*/ 124 w 32"/>
                <a:gd name="T19" fmla="*/ 3 h 38"/>
                <a:gd name="T20" fmla="*/ 136 w 32"/>
                <a:gd name="T21" fmla="*/ 5 h 38"/>
                <a:gd name="T22" fmla="*/ 167 w 32"/>
                <a:gd name="T23" fmla="*/ 6 h 38"/>
                <a:gd name="T24" fmla="*/ 183 w 32"/>
                <a:gd name="T25" fmla="*/ 8 h 38"/>
                <a:gd name="T26" fmla="*/ 205 w 32"/>
                <a:gd name="T27" fmla="*/ 12 h 38"/>
                <a:gd name="T28" fmla="*/ 221 w 32"/>
                <a:gd name="T29" fmla="*/ 15 h 38"/>
                <a:gd name="T30" fmla="*/ 228 w 32"/>
                <a:gd name="T31" fmla="*/ 15 h 38"/>
                <a:gd name="T32" fmla="*/ 228 w 32"/>
                <a:gd name="T33" fmla="*/ 15 h 38"/>
                <a:gd name="T34" fmla="*/ 228 w 32"/>
                <a:gd name="T35" fmla="*/ 17 h 38"/>
                <a:gd name="T36" fmla="*/ 213 w 32"/>
                <a:gd name="T37" fmla="*/ 18 h 38"/>
                <a:gd name="T38" fmla="*/ 197 w 32"/>
                <a:gd name="T39" fmla="*/ 21 h 38"/>
                <a:gd name="T40" fmla="*/ 183 w 32"/>
                <a:gd name="T41" fmla="*/ 24 h 38"/>
                <a:gd name="T42" fmla="*/ 167 w 32"/>
                <a:gd name="T43" fmla="*/ 27 h 38"/>
                <a:gd name="T44" fmla="*/ 159 w 32"/>
                <a:gd name="T45" fmla="*/ 29 h 38"/>
                <a:gd name="T46" fmla="*/ 159 w 32"/>
                <a:gd name="T47" fmla="*/ 29 h 38"/>
                <a:gd name="T48" fmla="*/ 144 w 32"/>
                <a:gd name="T49" fmla="*/ 29 h 38"/>
                <a:gd name="T50" fmla="*/ 136 w 32"/>
                <a:gd name="T51" fmla="*/ 27 h 38"/>
                <a:gd name="T52" fmla="*/ 124 w 32"/>
                <a:gd name="T53" fmla="*/ 26 h 38"/>
                <a:gd name="T54" fmla="*/ 108 w 32"/>
                <a:gd name="T55" fmla="*/ 23 h 38"/>
                <a:gd name="T56" fmla="*/ 93 w 32"/>
                <a:gd name="T57" fmla="*/ 20 h 38"/>
                <a:gd name="T58" fmla="*/ 63 w 32"/>
                <a:gd name="T59" fmla="*/ 18 h 38"/>
                <a:gd name="T60" fmla="*/ 47 w 32"/>
                <a:gd name="T61" fmla="*/ 16 h 38"/>
                <a:gd name="T62" fmla="*/ 47 w 32"/>
                <a:gd name="T63" fmla="*/ 15 h 38"/>
                <a:gd name="T64" fmla="*/ 39 w 32"/>
                <a:gd name="T65" fmla="*/ 14 h 38"/>
                <a:gd name="T66" fmla="*/ 32 w 32"/>
                <a:gd name="T67" fmla="*/ 13 h 38"/>
                <a:gd name="T68" fmla="*/ 16 w 32"/>
                <a:gd name="T69" fmla="*/ 11 h 38"/>
                <a:gd name="T70" fmla="*/ 16 w 32"/>
                <a:gd name="T71" fmla="*/ 8 h 38"/>
                <a:gd name="T72" fmla="*/ 0 w 32"/>
                <a:gd name="T73" fmla="*/ 7 h 38"/>
                <a:gd name="T74" fmla="*/ 0 w 32"/>
                <a:gd name="T75" fmla="*/ 6 h 38"/>
                <a:gd name="T76" fmla="*/ 0 w 32"/>
                <a:gd name="T77" fmla="*/ 5 h 38"/>
                <a:gd name="T78" fmla="*/ 0 w 32"/>
                <a:gd name="T79" fmla="*/ 2 h 38"/>
                <a:gd name="T80" fmla="*/ 8 w 32"/>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
                <a:gd name="T124" fmla="*/ 0 h 38"/>
                <a:gd name="T125" fmla="*/ 32 w 32"/>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 h="38">
                  <a:moveTo>
                    <a:pt x="1" y="0"/>
                  </a:moveTo>
                  <a:lnTo>
                    <a:pt x="1" y="0"/>
                  </a:lnTo>
                  <a:lnTo>
                    <a:pt x="3" y="0"/>
                  </a:lnTo>
                  <a:lnTo>
                    <a:pt x="5" y="0"/>
                  </a:lnTo>
                  <a:lnTo>
                    <a:pt x="6" y="0"/>
                  </a:lnTo>
                  <a:lnTo>
                    <a:pt x="8" y="0"/>
                  </a:lnTo>
                  <a:lnTo>
                    <a:pt x="10" y="0"/>
                  </a:lnTo>
                  <a:lnTo>
                    <a:pt x="12" y="0"/>
                  </a:lnTo>
                  <a:lnTo>
                    <a:pt x="14" y="0"/>
                  </a:lnTo>
                  <a:lnTo>
                    <a:pt x="15" y="0"/>
                  </a:lnTo>
                  <a:lnTo>
                    <a:pt x="16" y="0"/>
                  </a:lnTo>
                  <a:lnTo>
                    <a:pt x="16" y="2"/>
                  </a:lnTo>
                  <a:lnTo>
                    <a:pt x="16" y="3"/>
                  </a:lnTo>
                  <a:lnTo>
                    <a:pt x="18" y="3"/>
                  </a:lnTo>
                  <a:lnTo>
                    <a:pt x="18" y="5"/>
                  </a:lnTo>
                  <a:lnTo>
                    <a:pt x="20" y="7"/>
                  </a:lnTo>
                  <a:lnTo>
                    <a:pt x="22" y="9"/>
                  </a:lnTo>
                  <a:lnTo>
                    <a:pt x="24" y="10"/>
                  </a:lnTo>
                  <a:lnTo>
                    <a:pt x="24" y="11"/>
                  </a:lnTo>
                  <a:lnTo>
                    <a:pt x="25" y="13"/>
                  </a:lnTo>
                  <a:lnTo>
                    <a:pt x="27" y="15"/>
                  </a:lnTo>
                  <a:lnTo>
                    <a:pt x="29" y="16"/>
                  </a:lnTo>
                  <a:lnTo>
                    <a:pt x="29" y="18"/>
                  </a:lnTo>
                  <a:lnTo>
                    <a:pt x="30" y="18"/>
                  </a:lnTo>
                  <a:lnTo>
                    <a:pt x="31" y="17"/>
                  </a:lnTo>
                  <a:lnTo>
                    <a:pt x="30" y="18"/>
                  </a:lnTo>
                  <a:lnTo>
                    <a:pt x="30" y="19"/>
                  </a:lnTo>
                  <a:lnTo>
                    <a:pt x="30" y="21"/>
                  </a:lnTo>
                  <a:lnTo>
                    <a:pt x="28" y="23"/>
                  </a:lnTo>
                  <a:lnTo>
                    <a:pt x="28" y="25"/>
                  </a:lnTo>
                  <a:lnTo>
                    <a:pt x="26" y="27"/>
                  </a:lnTo>
                  <a:lnTo>
                    <a:pt x="26" y="28"/>
                  </a:lnTo>
                  <a:lnTo>
                    <a:pt x="24" y="30"/>
                  </a:lnTo>
                  <a:lnTo>
                    <a:pt x="24" y="32"/>
                  </a:lnTo>
                  <a:lnTo>
                    <a:pt x="22" y="34"/>
                  </a:lnTo>
                  <a:lnTo>
                    <a:pt x="22" y="35"/>
                  </a:lnTo>
                  <a:lnTo>
                    <a:pt x="21" y="37"/>
                  </a:lnTo>
                  <a:lnTo>
                    <a:pt x="19" y="37"/>
                  </a:lnTo>
                  <a:lnTo>
                    <a:pt x="19" y="36"/>
                  </a:lnTo>
                  <a:lnTo>
                    <a:pt x="18" y="35"/>
                  </a:lnTo>
                  <a:lnTo>
                    <a:pt x="18" y="34"/>
                  </a:lnTo>
                  <a:lnTo>
                    <a:pt x="16" y="33"/>
                  </a:lnTo>
                  <a:lnTo>
                    <a:pt x="15" y="31"/>
                  </a:lnTo>
                  <a:lnTo>
                    <a:pt x="14" y="29"/>
                  </a:lnTo>
                  <a:lnTo>
                    <a:pt x="14" y="27"/>
                  </a:lnTo>
                  <a:lnTo>
                    <a:pt x="12" y="26"/>
                  </a:lnTo>
                  <a:lnTo>
                    <a:pt x="10" y="24"/>
                  </a:lnTo>
                  <a:lnTo>
                    <a:pt x="8" y="23"/>
                  </a:lnTo>
                  <a:lnTo>
                    <a:pt x="8" y="21"/>
                  </a:lnTo>
                  <a:lnTo>
                    <a:pt x="6" y="20"/>
                  </a:lnTo>
                  <a:lnTo>
                    <a:pt x="6" y="18"/>
                  </a:lnTo>
                  <a:lnTo>
                    <a:pt x="6" y="17"/>
                  </a:lnTo>
                  <a:lnTo>
                    <a:pt x="5" y="17"/>
                  </a:lnTo>
                  <a:lnTo>
                    <a:pt x="5" y="16"/>
                  </a:lnTo>
                  <a:lnTo>
                    <a:pt x="4" y="16"/>
                  </a:lnTo>
                  <a:lnTo>
                    <a:pt x="4" y="14"/>
                  </a:lnTo>
                  <a:lnTo>
                    <a:pt x="2" y="14"/>
                  </a:lnTo>
                  <a:lnTo>
                    <a:pt x="2" y="12"/>
                  </a:lnTo>
                  <a:lnTo>
                    <a:pt x="2" y="11"/>
                  </a:lnTo>
                  <a:lnTo>
                    <a:pt x="2" y="10"/>
                  </a:lnTo>
                  <a:lnTo>
                    <a:pt x="0" y="10"/>
                  </a:lnTo>
                  <a:lnTo>
                    <a:pt x="0" y="8"/>
                  </a:lnTo>
                  <a:lnTo>
                    <a:pt x="0" y="7"/>
                  </a:lnTo>
                  <a:lnTo>
                    <a:pt x="0" y="5"/>
                  </a:lnTo>
                  <a:lnTo>
                    <a:pt x="0" y="3"/>
                  </a:lnTo>
                  <a:lnTo>
                    <a:pt x="0" y="2"/>
                  </a:lnTo>
                  <a:lnTo>
                    <a:pt x="1" y="0"/>
                  </a:lnTo>
                </a:path>
              </a:pathLst>
            </a:custGeom>
            <a:solidFill>
              <a:srgbClr val="F8F8F8"/>
            </a:solidFill>
            <a:ln w="9525">
              <a:solidFill>
                <a:srgbClr val="DDDDDD"/>
              </a:solidFill>
              <a:round/>
              <a:headEnd/>
              <a:tailEnd/>
            </a:ln>
          </p:spPr>
          <p:txBody>
            <a:bodyPr/>
            <a:lstStyle/>
            <a:p>
              <a:endParaRPr lang="it-IT"/>
            </a:p>
          </p:txBody>
        </p:sp>
        <p:sp>
          <p:nvSpPr>
            <p:cNvPr id="18486" name="Freeform 69"/>
            <p:cNvSpPr>
              <a:spLocks/>
            </p:cNvSpPr>
            <p:nvPr/>
          </p:nvSpPr>
          <p:spPr bwMode="auto">
            <a:xfrm>
              <a:off x="4569" y="1319"/>
              <a:ext cx="311" cy="141"/>
            </a:xfrm>
            <a:custGeom>
              <a:avLst/>
              <a:gdLst>
                <a:gd name="T0" fmla="*/ 833 w 158"/>
                <a:gd name="T1" fmla="*/ 1 h 152"/>
                <a:gd name="T2" fmla="*/ 1112 w 158"/>
                <a:gd name="T3" fmla="*/ 20 h 152"/>
                <a:gd name="T4" fmla="*/ 1136 w 158"/>
                <a:gd name="T5" fmla="*/ 42 h 152"/>
                <a:gd name="T6" fmla="*/ 1173 w 158"/>
                <a:gd name="T7" fmla="*/ 42 h 152"/>
                <a:gd name="T8" fmla="*/ 1197 w 158"/>
                <a:gd name="T9" fmla="*/ 46 h 152"/>
                <a:gd name="T10" fmla="*/ 1197 w 158"/>
                <a:gd name="T11" fmla="*/ 90 h 152"/>
                <a:gd name="T12" fmla="*/ 1197 w 158"/>
                <a:gd name="T13" fmla="*/ 121 h 152"/>
                <a:gd name="T14" fmla="*/ 1008 w 158"/>
                <a:gd name="T15" fmla="*/ 118 h 152"/>
                <a:gd name="T16" fmla="*/ 779 w 158"/>
                <a:gd name="T17" fmla="*/ 112 h 152"/>
                <a:gd name="T18" fmla="*/ 685 w 158"/>
                <a:gd name="T19" fmla="*/ 111 h 152"/>
                <a:gd name="T20" fmla="*/ 520 w 158"/>
                <a:gd name="T21" fmla="*/ 111 h 152"/>
                <a:gd name="T22" fmla="*/ 472 w 158"/>
                <a:gd name="T23" fmla="*/ 113 h 152"/>
                <a:gd name="T24" fmla="*/ 472 w 158"/>
                <a:gd name="T25" fmla="*/ 116 h 152"/>
                <a:gd name="T26" fmla="*/ 449 w 158"/>
                <a:gd name="T27" fmla="*/ 119 h 152"/>
                <a:gd name="T28" fmla="*/ 372 w 158"/>
                <a:gd name="T29" fmla="*/ 114 h 152"/>
                <a:gd name="T30" fmla="*/ 299 w 158"/>
                <a:gd name="T31" fmla="*/ 105 h 152"/>
                <a:gd name="T32" fmla="*/ 268 w 158"/>
                <a:gd name="T33" fmla="*/ 89 h 152"/>
                <a:gd name="T34" fmla="*/ 136 w 158"/>
                <a:gd name="T35" fmla="*/ 71 h 152"/>
                <a:gd name="T36" fmla="*/ 31 w 158"/>
                <a:gd name="T37" fmla="*/ 67 h 152"/>
                <a:gd name="T38" fmla="*/ 159 w 158"/>
                <a:gd name="T39" fmla="*/ 66 h 152"/>
                <a:gd name="T40" fmla="*/ 291 w 158"/>
                <a:gd name="T41" fmla="*/ 71 h 152"/>
                <a:gd name="T42" fmla="*/ 380 w 158"/>
                <a:gd name="T43" fmla="*/ 85 h 152"/>
                <a:gd name="T44" fmla="*/ 411 w 158"/>
                <a:gd name="T45" fmla="*/ 98 h 152"/>
                <a:gd name="T46" fmla="*/ 488 w 158"/>
                <a:gd name="T47" fmla="*/ 101 h 152"/>
                <a:gd name="T48" fmla="*/ 589 w 158"/>
                <a:gd name="T49" fmla="*/ 101 h 152"/>
                <a:gd name="T50" fmla="*/ 604 w 158"/>
                <a:gd name="T51" fmla="*/ 94 h 152"/>
                <a:gd name="T52" fmla="*/ 616 w 158"/>
                <a:gd name="T53" fmla="*/ 74 h 152"/>
                <a:gd name="T54" fmla="*/ 616 w 158"/>
                <a:gd name="T55" fmla="*/ 72 h 152"/>
                <a:gd name="T56" fmla="*/ 640 w 158"/>
                <a:gd name="T57" fmla="*/ 90 h 152"/>
                <a:gd name="T58" fmla="*/ 817 w 158"/>
                <a:gd name="T59" fmla="*/ 99 h 152"/>
                <a:gd name="T60" fmla="*/ 1053 w 158"/>
                <a:gd name="T61" fmla="*/ 90 h 152"/>
                <a:gd name="T62" fmla="*/ 1128 w 158"/>
                <a:gd name="T63" fmla="*/ 75 h 152"/>
                <a:gd name="T64" fmla="*/ 1085 w 158"/>
                <a:gd name="T65" fmla="*/ 58 h 152"/>
                <a:gd name="T66" fmla="*/ 984 w 158"/>
                <a:gd name="T67" fmla="*/ 53 h 152"/>
                <a:gd name="T68" fmla="*/ 844 w 158"/>
                <a:gd name="T69" fmla="*/ 53 h 152"/>
                <a:gd name="T70" fmla="*/ 640 w 158"/>
                <a:gd name="T71" fmla="*/ 59 h 152"/>
                <a:gd name="T72" fmla="*/ 581 w 158"/>
                <a:gd name="T73" fmla="*/ 61 h 152"/>
                <a:gd name="T74" fmla="*/ 581 w 158"/>
                <a:gd name="T75" fmla="*/ 58 h 152"/>
                <a:gd name="T76" fmla="*/ 581 w 158"/>
                <a:gd name="T77" fmla="*/ 53 h 152"/>
                <a:gd name="T78" fmla="*/ 756 w 158"/>
                <a:gd name="T79" fmla="*/ 50 h 152"/>
                <a:gd name="T80" fmla="*/ 961 w 158"/>
                <a:gd name="T81" fmla="*/ 45 h 152"/>
                <a:gd name="T82" fmla="*/ 1031 w 158"/>
                <a:gd name="T83" fmla="*/ 37 h 152"/>
                <a:gd name="T84" fmla="*/ 1061 w 158"/>
                <a:gd name="T85" fmla="*/ 19 h 152"/>
                <a:gd name="T86" fmla="*/ 907 w 158"/>
                <a:gd name="T87" fmla="*/ 13 h 152"/>
                <a:gd name="T88" fmla="*/ 809 w 158"/>
                <a:gd name="T89" fmla="*/ 24 h 152"/>
                <a:gd name="T90" fmla="*/ 900 w 158"/>
                <a:gd name="T91" fmla="*/ 32 h 152"/>
                <a:gd name="T92" fmla="*/ 937 w 158"/>
                <a:gd name="T93" fmla="*/ 28 h 152"/>
                <a:gd name="T94" fmla="*/ 945 w 158"/>
                <a:gd name="T95" fmla="*/ 24 h 152"/>
                <a:gd name="T96" fmla="*/ 968 w 158"/>
                <a:gd name="T97" fmla="*/ 28 h 152"/>
                <a:gd name="T98" fmla="*/ 1000 w 158"/>
                <a:gd name="T99" fmla="*/ 35 h 152"/>
                <a:gd name="T100" fmla="*/ 900 w 158"/>
                <a:gd name="T101" fmla="*/ 39 h 152"/>
                <a:gd name="T102" fmla="*/ 716 w 158"/>
                <a:gd name="T103" fmla="*/ 44 h 152"/>
                <a:gd name="T104" fmla="*/ 693 w 158"/>
                <a:gd name="T105" fmla="*/ 42 h 152"/>
                <a:gd name="T106" fmla="*/ 740 w 158"/>
                <a:gd name="T107" fmla="*/ 34 h 152"/>
                <a:gd name="T108" fmla="*/ 748 w 158"/>
                <a:gd name="T109" fmla="*/ 17 h 152"/>
                <a:gd name="T110" fmla="*/ 701 w 158"/>
                <a:gd name="T111" fmla="*/ 9 h 152"/>
                <a:gd name="T112" fmla="*/ 663 w 158"/>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8"/>
                <a:gd name="T172" fmla="*/ 0 h 152"/>
                <a:gd name="T173" fmla="*/ 158 w 158"/>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8" h="152">
                  <a:moveTo>
                    <a:pt x="87" y="0"/>
                  </a:moveTo>
                  <a:lnTo>
                    <a:pt x="87" y="0"/>
                  </a:lnTo>
                  <a:lnTo>
                    <a:pt x="89" y="0"/>
                  </a:lnTo>
                  <a:lnTo>
                    <a:pt x="92" y="0"/>
                  </a:lnTo>
                  <a:lnTo>
                    <a:pt x="98" y="0"/>
                  </a:lnTo>
                  <a:lnTo>
                    <a:pt x="103" y="1"/>
                  </a:lnTo>
                  <a:lnTo>
                    <a:pt x="109" y="1"/>
                  </a:lnTo>
                  <a:lnTo>
                    <a:pt x="116" y="3"/>
                  </a:lnTo>
                  <a:lnTo>
                    <a:pt x="123" y="3"/>
                  </a:lnTo>
                  <a:lnTo>
                    <a:pt x="128" y="7"/>
                  </a:lnTo>
                  <a:lnTo>
                    <a:pt x="135" y="10"/>
                  </a:lnTo>
                  <a:lnTo>
                    <a:pt x="139" y="15"/>
                  </a:lnTo>
                  <a:lnTo>
                    <a:pt x="144" y="19"/>
                  </a:lnTo>
                  <a:lnTo>
                    <a:pt x="146" y="26"/>
                  </a:lnTo>
                  <a:lnTo>
                    <a:pt x="149" y="33"/>
                  </a:lnTo>
                  <a:lnTo>
                    <a:pt x="149" y="43"/>
                  </a:lnTo>
                  <a:lnTo>
                    <a:pt x="149" y="52"/>
                  </a:lnTo>
                  <a:lnTo>
                    <a:pt x="151" y="52"/>
                  </a:lnTo>
                  <a:lnTo>
                    <a:pt x="153" y="52"/>
                  </a:lnTo>
                  <a:lnTo>
                    <a:pt x="154" y="52"/>
                  </a:lnTo>
                  <a:lnTo>
                    <a:pt x="156" y="52"/>
                  </a:lnTo>
                  <a:lnTo>
                    <a:pt x="157" y="52"/>
                  </a:lnTo>
                  <a:lnTo>
                    <a:pt x="157" y="55"/>
                  </a:lnTo>
                  <a:lnTo>
                    <a:pt x="157" y="58"/>
                  </a:lnTo>
                  <a:lnTo>
                    <a:pt x="157" y="63"/>
                  </a:lnTo>
                  <a:lnTo>
                    <a:pt x="157" y="69"/>
                  </a:lnTo>
                  <a:lnTo>
                    <a:pt x="157" y="78"/>
                  </a:lnTo>
                  <a:lnTo>
                    <a:pt x="157" y="85"/>
                  </a:lnTo>
                  <a:lnTo>
                    <a:pt x="157" y="94"/>
                  </a:lnTo>
                  <a:lnTo>
                    <a:pt x="157" y="102"/>
                  </a:lnTo>
                  <a:lnTo>
                    <a:pt x="157" y="113"/>
                  </a:lnTo>
                  <a:lnTo>
                    <a:pt x="157" y="121"/>
                  </a:lnTo>
                  <a:lnTo>
                    <a:pt x="157" y="130"/>
                  </a:lnTo>
                  <a:lnTo>
                    <a:pt x="157" y="136"/>
                  </a:lnTo>
                  <a:lnTo>
                    <a:pt x="157" y="143"/>
                  </a:lnTo>
                  <a:lnTo>
                    <a:pt x="157" y="148"/>
                  </a:lnTo>
                  <a:lnTo>
                    <a:pt x="157" y="151"/>
                  </a:lnTo>
                  <a:lnTo>
                    <a:pt x="156" y="151"/>
                  </a:lnTo>
                  <a:lnTo>
                    <a:pt x="154" y="151"/>
                  </a:lnTo>
                  <a:lnTo>
                    <a:pt x="150" y="151"/>
                  </a:lnTo>
                  <a:lnTo>
                    <a:pt x="147" y="150"/>
                  </a:lnTo>
                  <a:lnTo>
                    <a:pt x="142" y="150"/>
                  </a:lnTo>
                  <a:lnTo>
                    <a:pt x="138" y="148"/>
                  </a:lnTo>
                  <a:lnTo>
                    <a:pt x="132" y="148"/>
                  </a:lnTo>
                  <a:lnTo>
                    <a:pt x="127" y="146"/>
                  </a:lnTo>
                  <a:lnTo>
                    <a:pt x="122" y="146"/>
                  </a:lnTo>
                  <a:lnTo>
                    <a:pt x="117" y="144"/>
                  </a:lnTo>
                  <a:lnTo>
                    <a:pt x="111" y="144"/>
                  </a:lnTo>
                  <a:lnTo>
                    <a:pt x="108" y="142"/>
                  </a:lnTo>
                  <a:lnTo>
                    <a:pt x="104" y="142"/>
                  </a:lnTo>
                  <a:lnTo>
                    <a:pt x="102" y="140"/>
                  </a:lnTo>
                  <a:lnTo>
                    <a:pt x="100" y="140"/>
                  </a:lnTo>
                  <a:lnTo>
                    <a:pt x="100" y="138"/>
                  </a:lnTo>
                  <a:lnTo>
                    <a:pt x="98" y="139"/>
                  </a:lnTo>
                  <a:lnTo>
                    <a:pt x="95" y="139"/>
                  </a:lnTo>
                  <a:lnTo>
                    <a:pt x="94" y="139"/>
                  </a:lnTo>
                  <a:lnTo>
                    <a:pt x="90" y="139"/>
                  </a:lnTo>
                  <a:lnTo>
                    <a:pt x="87" y="139"/>
                  </a:lnTo>
                  <a:lnTo>
                    <a:pt x="84" y="139"/>
                  </a:lnTo>
                  <a:lnTo>
                    <a:pt x="81" y="139"/>
                  </a:lnTo>
                  <a:lnTo>
                    <a:pt x="77" y="139"/>
                  </a:lnTo>
                  <a:lnTo>
                    <a:pt x="73" y="139"/>
                  </a:lnTo>
                  <a:lnTo>
                    <a:pt x="70" y="139"/>
                  </a:lnTo>
                  <a:lnTo>
                    <a:pt x="68" y="139"/>
                  </a:lnTo>
                  <a:lnTo>
                    <a:pt x="65" y="139"/>
                  </a:lnTo>
                  <a:lnTo>
                    <a:pt x="63" y="139"/>
                  </a:lnTo>
                  <a:lnTo>
                    <a:pt x="62" y="139"/>
                  </a:lnTo>
                  <a:lnTo>
                    <a:pt x="62" y="140"/>
                  </a:lnTo>
                  <a:lnTo>
                    <a:pt x="62" y="141"/>
                  </a:lnTo>
                  <a:lnTo>
                    <a:pt x="62" y="143"/>
                  </a:lnTo>
                  <a:lnTo>
                    <a:pt x="62" y="144"/>
                  </a:lnTo>
                  <a:lnTo>
                    <a:pt x="62" y="146"/>
                  </a:lnTo>
                  <a:lnTo>
                    <a:pt x="62" y="148"/>
                  </a:lnTo>
                  <a:lnTo>
                    <a:pt x="62" y="149"/>
                  </a:lnTo>
                  <a:lnTo>
                    <a:pt x="59" y="149"/>
                  </a:lnTo>
                  <a:lnTo>
                    <a:pt x="57" y="149"/>
                  </a:lnTo>
                  <a:lnTo>
                    <a:pt x="56" y="149"/>
                  </a:lnTo>
                  <a:lnTo>
                    <a:pt x="54" y="147"/>
                  </a:lnTo>
                  <a:lnTo>
                    <a:pt x="52" y="147"/>
                  </a:lnTo>
                  <a:lnTo>
                    <a:pt x="50" y="145"/>
                  </a:lnTo>
                  <a:lnTo>
                    <a:pt x="49" y="145"/>
                  </a:lnTo>
                  <a:lnTo>
                    <a:pt x="49" y="143"/>
                  </a:lnTo>
                  <a:lnTo>
                    <a:pt x="47" y="143"/>
                  </a:lnTo>
                  <a:lnTo>
                    <a:pt x="45" y="141"/>
                  </a:lnTo>
                  <a:lnTo>
                    <a:pt x="43" y="139"/>
                  </a:lnTo>
                  <a:lnTo>
                    <a:pt x="43" y="138"/>
                  </a:lnTo>
                  <a:lnTo>
                    <a:pt x="41" y="136"/>
                  </a:lnTo>
                  <a:lnTo>
                    <a:pt x="41" y="134"/>
                  </a:lnTo>
                  <a:lnTo>
                    <a:pt x="39" y="132"/>
                  </a:lnTo>
                  <a:lnTo>
                    <a:pt x="39" y="130"/>
                  </a:lnTo>
                  <a:lnTo>
                    <a:pt x="38" y="129"/>
                  </a:lnTo>
                  <a:lnTo>
                    <a:pt x="37" y="126"/>
                  </a:lnTo>
                  <a:lnTo>
                    <a:pt x="37" y="123"/>
                  </a:lnTo>
                  <a:lnTo>
                    <a:pt x="37" y="119"/>
                  </a:lnTo>
                  <a:lnTo>
                    <a:pt x="35" y="116"/>
                  </a:lnTo>
                  <a:lnTo>
                    <a:pt x="35" y="112"/>
                  </a:lnTo>
                  <a:lnTo>
                    <a:pt x="34" y="108"/>
                  </a:lnTo>
                  <a:lnTo>
                    <a:pt x="34" y="103"/>
                  </a:lnTo>
                  <a:lnTo>
                    <a:pt x="31" y="100"/>
                  </a:lnTo>
                  <a:lnTo>
                    <a:pt x="30" y="96"/>
                  </a:lnTo>
                  <a:lnTo>
                    <a:pt x="26" y="94"/>
                  </a:lnTo>
                  <a:lnTo>
                    <a:pt x="23" y="90"/>
                  </a:lnTo>
                  <a:lnTo>
                    <a:pt x="18" y="88"/>
                  </a:lnTo>
                  <a:lnTo>
                    <a:pt x="13" y="86"/>
                  </a:lnTo>
                  <a:lnTo>
                    <a:pt x="6" y="86"/>
                  </a:lnTo>
                  <a:lnTo>
                    <a:pt x="0" y="85"/>
                  </a:lnTo>
                  <a:lnTo>
                    <a:pt x="2" y="85"/>
                  </a:lnTo>
                  <a:lnTo>
                    <a:pt x="4" y="84"/>
                  </a:lnTo>
                  <a:lnTo>
                    <a:pt x="6" y="84"/>
                  </a:lnTo>
                  <a:lnTo>
                    <a:pt x="9" y="84"/>
                  </a:lnTo>
                  <a:lnTo>
                    <a:pt x="11" y="84"/>
                  </a:lnTo>
                  <a:lnTo>
                    <a:pt x="15" y="82"/>
                  </a:lnTo>
                  <a:lnTo>
                    <a:pt x="17" y="82"/>
                  </a:lnTo>
                  <a:lnTo>
                    <a:pt x="19" y="82"/>
                  </a:lnTo>
                  <a:lnTo>
                    <a:pt x="21" y="82"/>
                  </a:lnTo>
                  <a:lnTo>
                    <a:pt x="25" y="81"/>
                  </a:lnTo>
                  <a:lnTo>
                    <a:pt x="27" y="81"/>
                  </a:lnTo>
                  <a:lnTo>
                    <a:pt x="28" y="80"/>
                  </a:lnTo>
                  <a:lnTo>
                    <a:pt x="29" y="80"/>
                  </a:lnTo>
                  <a:lnTo>
                    <a:pt x="30" y="79"/>
                  </a:lnTo>
                  <a:lnTo>
                    <a:pt x="34" y="84"/>
                  </a:lnTo>
                  <a:lnTo>
                    <a:pt x="38" y="89"/>
                  </a:lnTo>
                  <a:lnTo>
                    <a:pt x="41" y="92"/>
                  </a:lnTo>
                  <a:lnTo>
                    <a:pt x="44" y="95"/>
                  </a:lnTo>
                  <a:lnTo>
                    <a:pt x="46" y="99"/>
                  </a:lnTo>
                  <a:lnTo>
                    <a:pt x="47" y="101"/>
                  </a:lnTo>
                  <a:lnTo>
                    <a:pt x="48" y="103"/>
                  </a:lnTo>
                  <a:lnTo>
                    <a:pt x="50" y="105"/>
                  </a:lnTo>
                  <a:lnTo>
                    <a:pt x="50" y="107"/>
                  </a:lnTo>
                  <a:lnTo>
                    <a:pt x="50" y="109"/>
                  </a:lnTo>
                  <a:lnTo>
                    <a:pt x="50" y="111"/>
                  </a:lnTo>
                  <a:lnTo>
                    <a:pt x="51" y="113"/>
                  </a:lnTo>
                  <a:lnTo>
                    <a:pt x="51" y="116"/>
                  </a:lnTo>
                  <a:lnTo>
                    <a:pt x="52" y="118"/>
                  </a:lnTo>
                  <a:lnTo>
                    <a:pt x="53" y="121"/>
                  </a:lnTo>
                  <a:lnTo>
                    <a:pt x="54" y="123"/>
                  </a:lnTo>
                  <a:lnTo>
                    <a:pt x="54" y="125"/>
                  </a:lnTo>
                  <a:lnTo>
                    <a:pt x="56" y="126"/>
                  </a:lnTo>
                  <a:lnTo>
                    <a:pt x="57" y="127"/>
                  </a:lnTo>
                  <a:lnTo>
                    <a:pt x="59" y="127"/>
                  </a:lnTo>
                  <a:lnTo>
                    <a:pt x="60" y="127"/>
                  </a:lnTo>
                  <a:lnTo>
                    <a:pt x="62" y="127"/>
                  </a:lnTo>
                  <a:lnTo>
                    <a:pt x="64" y="127"/>
                  </a:lnTo>
                  <a:lnTo>
                    <a:pt x="67" y="127"/>
                  </a:lnTo>
                  <a:lnTo>
                    <a:pt x="69" y="127"/>
                  </a:lnTo>
                  <a:lnTo>
                    <a:pt x="71" y="127"/>
                  </a:lnTo>
                  <a:lnTo>
                    <a:pt x="72" y="127"/>
                  </a:lnTo>
                  <a:lnTo>
                    <a:pt x="74" y="127"/>
                  </a:lnTo>
                  <a:lnTo>
                    <a:pt x="75" y="127"/>
                  </a:lnTo>
                  <a:lnTo>
                    <a:pt x="77" y="127"/>
                  </a:lnTo>
                  <a:lnTo>
                    <a:pt x="78" y="127"/>
                  </a:lnTo>
                  <a:lnTo>
                    <a:pt x="79" y="126"/>
                  </a:lnTo>
                  <a:lnTo>
                    <a:pt x="79" y="124"/>
                  </a:lnTo>
                  <a:lnTo>
                    <a:pt x="79" y="123"/>
                  </a:lnTo>
                  <a:lnTo>
                    <a:pt x="79" y="120"/>
                  </a:lnTo>
                  <a:lnTo>
                    <a:pt x="79" y="117"/>
                  </a:lnTo>
                  <a:lnTo>
                    <a:pt x="79" y="114"/>
                  </a:lnTo>
                  <a:lnTo>
                    <a:pt x="79" y="110"/>
                  </a:lnTo>
                  <a:lnTo>
                    <a:pt x="80" y="106"/>
                  </a:lnTo>
                  <a:lnTo>
                    <a:pt x="80" y="103"/>
                  </a:lnTo>
                  <a:lnTo>
                    <a:pt x="80" y="100"/>
                  </a:lnTo>
                  <a:lnTo>
                    <a:pt x="80" y="97"/>
                  </a:lnTo>
                  <a:lnTo>
                    <a:pt x="81" y="93"/>
                  </a:lnTo>
                  <a:lnTo>
                    <a:pt x="81" y="91"/>
                  </a:lnTo>
                  <a:lnTo>
                    <a:pt x="81" y="88"/>
                  </a:lnTo>
                  <a:lnTo>
                    <a:pt x="81" y="87"/>
                  </a:lnTo>
                  <a:lnTo>
                    <a:pt x="82" y="86"/>
                  </a:lnTo>
                  <a:lnTo>
                    <a:pt x="81" y="87"/>
                  </a:lnTo>
                  <a:lnTo>
                    <a:pt x="81" y="89"/>
                  </a:lnTo>
                  <a:lnTo>
                    <a:pt x="81" y="91"/>
                  </a:lnTo>
                  <a:lnTo>
                    <a:pt x="81" y="93"/>
                  </a:lnTo>
                  <a:lnTo>
                    <a:pt x="81" y="97"/>
                  </a:lnTo>
                  <a:lnTo>
                    <a:pt x="81" y="100"/>
                  </a:lnTo>
                  <a:lnTo>
                    <a:pt x="81" y="103"/>
                  </a:lnTo>
                  <a:lnTo>
                    <a:pt x="82" y="106"/>
                  </a:lnTo>
                  <a:lnTo>
                    <a:pt x="82" y="110"/>
                  </a:lnTo>
                  <a:lnTo>
                    <a:pt x="84" y="113"/>
                  </a:lnTo>
                  <a:lnTo>
                    <a:pt x="86" y="117"/>
                  </a:lnTo>
                  <a:lnTo>
                    <a:pt x="88" y="119"/>
                  </a:lnTo>
                  <a:lnTo>
                    <a:pt x="89" y="122"/>
                  </a:lnTo>
                  <a:lnTo>
                    <a:pt x="93" y="124"/>
                  </a:lnTo>
                  <a:lnTo>
                    <a:pt x="97" y="124"/>
                  </a:lnTo>
                  <a:lnTo>
                    <a:pt x="103" y="124"/>
                  </a:lnTo>
                  <a:lnTo>
                    <a:pt x="107" y="124"/>
                  </a:lnTo>
                  <a:lnTo>
                    <a:pt x="113" y="124"/>
                  </a:lnTo>
                  <a:lnTo>
                    <a:pt x="118" y="123"/>
                  </a:lnTo>
                  <a:lnTo>
                    <a:pt x="123" y="121"/>
                  </a:lnTo>
                  <a:lnTo>
                    <a:pt x="126" y="120"/>
                  </a:lnTo>
                  <a:lnTo>
                    <a:pt x="130" y="119"/>
                  </a:lnTo>
                  <a:lnTo>
                    <a:pt x="134" y="117"/>
                  </a:lnTo>
                  <a:lnTo>
                    <a:pt x="138" y="113"/>
                  </a:lnTo>
                  <a:lnTo>
                    <a:pt x="139" y="111"/>
                  </a:lnTo>
                  <a:lnTo>
                    <a:pt x="142" y="108"/>
                  </a:lnTo>
                  <a:lnTo>
                    <a:pt x="143" y="107"/>
                  </a:lnTo>
                  <a:lnTo>
                    <a:pt x="146" y="103"/>
                  </a:lnTo>
                  <a:lnTo>
                    <a:pt x="146" y="101"/>
                  </a:lnTo>
                  <a:lnTo>
                    <a:pt x="148" y="98"/>
                  </a:lnTo>
                  <a:lnTo>
                    <a:pt x="148" y="94"/>
                  </a:lnTo>
                  <a:lnTo>
                    <a:pt x="149" y="91"/>
                  </a:lnTo>
                  <a:lnTo>
                    <a:pt x="148" y="87"/>
                  </a:lnTo>
                  <a:lnTo>
                    <a:pt x="148" y="84"/>
                  </a:lnTo>
                  <a:lnTo>
                    <a:pt x="146" y="81"/>
                  </a:lnTo>
                  <a:lnTo>
                    <a:pt x="146" y="77"/>
                  </a:lnTo>
                  <a:lnTo>
                    <a:pt x="144" y="75"/>
                  </a:lnTo>
                  <a:lnTo>
                    <a:pt x="142" y="73"/>
                  </a:lnTo>
                  <a:lnTo>
                    <a:pt x="141" y="71"/>
                  </a:lnTo>
                  <a:lnTo>
                    <a:pt x="139" y="69"/>
                  </a:lnTo>
                  <a:lnTo>
                    <a:pt x="136" y="69"/>
                  </a:lnTo>
                  <a:lnTo>
                    <a:pt x="134" y="68"/>
                  </a:lnTo>
                  <a:lnTo>
                    <a:pt x="132" y="68"/>
                  </a:lnTo>
                  <a:lnTo>
                    <a:pt x="130" y="66"/>
                  </a:lnTo>
                  <a:lnTo>
                    <a:pt x="129" y="66"/>
                  </a:lnTo>
                  <a:lnTo>
                    <a:pt x="127" y="66"/>
                  </a:lnTo>
                  <a:lnTo>
                    <a:pt x="125" y="66"/>
                  </a:lnTo>
                  <a:lnTo>
                    <a:pt x="123" y="64"/>
                  </a:lnTo>
                  <a:lnTo>
                    <a:pt x="120" y="65"/>
                  </a:lnTo>
                  <a:lnTo>
                    <a:pt x="118" y="65"/>
                  </a:lnTo>
                  <a:lnTo>
                    <a:pt x="114" y="66"/>
                  </a:lnTo>
                  <a:lnTo>
                    <a:pt x="111" y="66"/>
                  </a:lnTo>
                  <a:lnTo>
                    <a:pt x="106" y="67"/>
                  </a:lnTo>
                  <a:lnTo>
                    <a:pt x="103" y="67"/>
                  </a:lnTo>
                  <a:lnTo>
                    <a:pt x="99" y="69"/>
                  </a:lnTo>
                  <a:lnTo>
                    <a:pt x="95" y="69"/>
                  </a:lnTo>
                  <a:lnTo>
                    <a:pt x="91" y="71"/>
                  </a:lnTo>
                  <a:lnTo>
                    <a:pt x="88" y="72"/>
                  </a:lnTo>
                  <a:lnTo>
                    <a:pt x="84" y="74"/>
                  </a:lnTo>
                  <a:lnTo>
                    <a:pt x="82" y="74"/>
                  </a:lnTo>
                  <a:lnTo>
                    <a:pt x="79" y="76"/>
                  </a:lnTo>
                  <a:lnTo>
                    <a:pt x="77" y="76"/>
                  </a:lnTo>
                  <a:lnTo>
                    <a:pt x="76" y="77"/>
                  </a:lnTo>
                  <a:lnTo>
                    <a:pt x="76" y="76"/>
                  </a:lnTo>
                  <a:lnTo>
                    <a:pt x="76" y="74"/>
                  </a:lnTo>
                  <a:lnTo>
                    <a:pt x="76" y="72"/>
                  </a:lnTo>
                  <a:lnTo>
                    <a:pt x="76" y="71"/>
                  </a:lnTo>
                  <a:lnTo>
                    <a:pt x="76" y="69"/>
                  </a:lnTo>
                  <a:lnTo>
                    <a:pt x="76" y="68"/>
                  </a:lnTo>
                  <a:lnTo>
                    <a:pt x="76" y="66"/>
                  </a:lnTo>
                  <a:lnTo>
                    <a:pt x="78" y="66"/>
                  </a:lnTo>
                  <a:lnTo>
                    <a:pt x="81" y="66"/>
                  </a:lnTo>
                  <a:lnTo>
                    <a:pt x="85" y="66"/>
                  </a:lnTo>
                  <a:lnTo>
                    <a:pt x="88" y="65"/>
                  </a:lnTo>
                  <a:lnTo>
                    <a:pt x="92" y="65"/>
                  </a:lnTo>
                  <a:lnTo>
                    <a:pt x="95" y="63"/>
                  </a:lnTo>
                  <a:lnTo>
                    <a:pt x="99" y="63"/>
                  </a:lnTo>
                  <a:lnTo>
                    <a:pt x="104" y="62"/>
                  </a:lnTo>
                  <a:lnTo>
                    <a:pt x="108" y="62"/>
                  </a:lnTo>
                  <a:lnTo>
                    <a:pt x="111" y="60"/>
                  </a:lnTo>
                  <a:lnTo>
                    <a:pt x="115" y="60"/>
                  </a:lnTo>
                  <a:lnTo>
                    <a:pt x="120" y="58"/>
                  </a:lnTo>
                  <a:lnTo>
                    <a:pt x="122" y="58"/>
                  </a:lnTo>
                  <a:lnTo>
                    <a:pt x="126" y="56"/>
                  </a:lnTo>
                  <a:lnTo>
                    <a:pt x="128" y="55"/>
                  </a:lnTo>
                  <a:lnTo>
                    <a:pt x="132" y="53"/>
                  </a:lnTo>
                  <a:lnTo>
                    <a:pt x="133" y="52"/>
                  </a:lnTo>
                  <a:lnTo>
                    <a:pt x="134" y="50"/>
                  </a:lnTo>
                  <a:lnTo>
                    <a:pt x="135" y="48"/>
                  </a:lnTo>
                  <a:lnTo>
                    <a:pt x="135" y="46"/>
                  </a:lnTo>
                  <a:lnTo>
                    <a:pt x="137" y="43"/>
                  </a:lnTo>
                  <a:lnTo>
                    <a:pt x="138" y="41"/>
                  </a:lnTo>
                  <a:lnTo>
                    <a:pt x="140" y="37"/>
                  </a:lnTo>
                  <a:lnTo>
                    <a:pt x="140" y="35"/>
                  </a:lnTo>
                  <a:lnTo>
                    <a:pt x="140" y="32"/>
                  </a:lnTo>
                  <a:lnTo>
                    <a:pt x="139" y="29"/>
                  </a:lnTo>
                  <a:lnTo>
                    <a:pt x="139" y="25"/>
                  </a:lnTo>
                  <a:lnTo>
                    <a:pt x="138" y="24"/>
                  </a:lnTo>
                  <a:lnTo>
                    <a:pt x="137" y="20"/>
                  </a:lnTo>
                  <a:lnTo>
                    <a:pt x="134" y="19"/>
                  </a:lnTo>
                  <a:lnTo>
                    <a:pt x="132" y="16"/>
                  </a:lnTo>
                  <a:lnTo>
                    <a:pt x="126" y="16"/>
                  </a:lnTo>
                  <a:lnTo>
                    <a:pt x="122" y="15"/>
                  </a:lnTo>
                  <a:lnTo>
                    <a:pt x="119" y="16"/>
                  </a:lnTo>
                  <a:lnTo>
                    <a:pt x="116" y="16"/>
                  </a:lnTo>
                  <a:lnTo>
                    <a:pt x="112" y="18"/>
                  </a:lnTo>
                  <a:lnTo>
                    <a:pt x="110" y="20"/>
                  </a:lnTo>
                  <a:lnTo>
                    <a:pt x="108" y="22"/>
                  </a:lnTo>
                  <a:lnTo>
                    <a:pt x="107" y="24"/>
                  </a:lnTo>
                  <a:lnTo>
                    <a:pt x="106" y="28"/>
                  </a:lnTo>
                  <a:lnTo>
                    <a:pt x="106" y="30"/>
                  </a:lnTo>
                  <a:lnTo>
                    <a:pt x="106" y="32"/>
                  </a:lnTo>
                  <a:lnTo>
                    <a:pt x="107" y="34"/>
                  </a:lnTo>
                  <a:lnTo>
                    <a:pt x="108" y="36"/>
                  </a:lnTo>
                  <a:lnTo>
                    <a:pt x="111" y="38"/>
                  </a:lnTo>
                  <a:lnTo>
                    <a:pt x="114" y="40"/>
                  </a:lnTo>
                  <a:lnTo>
                    <a:pt x="118" y="40"/>
                  </a:lnTo>
                  <a:lnTo>
                    <a:pt x="120" y="39"/>
                  </a:lnTo>
                  <a:lnTo>
                    <a:pt x="121" y="37"/>
                  </a:lnTo>
                  <a:lnTo>
                    <a:pt x="121" y="36"/>
                  </a:lnTo>
                  <a:lnTo>
                    <a:pt x="123" y="34"/>
                  </a:lnTo>
                  <a:lnTo>
                    <a:pt x="123" y="32"/>
                  </a:lnTo>
                  <a:lnTo>
                    <a:pt x="124" y="31"/>
                  </a:lnTo>
                  <a:lnTo>
                    <a:pt x="124" y="30"/>
                  </a:lnTo>
                  <a:lnTo>
                    <a:pt x="126" y="28"/>
                  </a:lnTo>
                  <a:lnTo>
                    <a:pt x="126" y="30"/>
                  </a:lnTo>
                  <a:lnTo>
                    <a:pt x="126" y="31"/>
                  </a:lnTo>
                  <a:lnTo>
                    <a:pt x="127" y="31"/>
                  </a:lnTo>
                  <a:lnTo>
                    <a:pt x="127" y="33"/>
                  </a:lnTo>
                  <a:lnTo>
                    <a:pt x="127" y="35"/>
                  </a:lnTo>
                  <a:lnTo>
                    <a:pt x="127" y="36"/>
                  </a:lnTo>
                  <a:lnTo>
                    <a:pt x="129" y="36"/>
                  </a:lnTo>
                  <a:lnTo>
                    <a:pt x="129" y="38"/>
                  </a:lnTo>
                  <a:lnTo>
                    <a:pt x="129" y="40"/>
                  </a:lnTo>
                  <a:lnTo>
                    <a:pt x="129" y="42"/>
                  </a:lnTo>
                  <a:lnTo>
                    <a:pt x="131" y="42"/>
                  </a:lnTo>
                  <a:lnTo>
                    <a:pt x="131" y="44"/>
                  </a:lnTo>
                  <a:lnTo>
                    <a:pt x="132" y="44"/>
                  </a:lnTo>
                  <a:lnTo>
                    <a:pt x="128" y="46"/>
                  </a:lnTo>
                  <a:lnTo>
                    <a:pt x="124" y="47"/>
                  </a:lnTo>
                  <a:lnTo>
                    <a:pt x="121" y="49"/>
                  </a:lnTo>
                  <a:lnTo>
                    <a:pt x="118" y="49"/>
                  </a:lnTo>
                  <a:lnTo>
                    <a:pt x="113" y="50"/>
                  </a:lnTo>
                  <a:lnTo>
                    <a:pt x="110" y="51"/>
                  </a:lnTo>
                  <a:lnTo>
                    <a:pt x="106" y="52"/>
                  </a:lnTo>
                  <a:lnTo>
                    <a:pt x="103" y="52"/>
                  </a:lnTo>
                  <a:lnTo>
                    <a:pt x="100" y="54"/>
                  </a:lnTo>
                  <a:lnTo>
                    <a:pt x="97" y="55"/>
                  </a:lnTo>
                  <a:lnTo>
                    <a:pt x="94" y="55"/>
                  </a:lnTo>
                  <a:lnTo>
                    <a:pt x="92" y="55"/>
                  </a:lnTo>
                  <a:lnTo>
                    <a:pt x="91" y="55"/>
                  </a:lnTo>
                  <a:lnTo>
                    <a:pt x="89" y="55"/>
                  </a:lnTo>
                  <a:lnTo>
                    <a:pt x="89" y="54"/>
                  </a:lnTo>
                  <a:lnTo>
                    <a:pt x="91" y="52"/>
                  </a:lnTo>
                  <a:lnTo>
                    <a:pt x="93" y="51"/>
                  </a:lnTo>
                  <a:lnTo>
                    <a:pt x="93" y="50"/>
                  </a:lnTo>
                  <a:lnTo>
                    <a:pt x="95" y="49"/>
                  </a:lnTo>
                  <a:lnTo>
                    <a:pt x="95" y="47"/>
                  </a:lnTo>
                  <a:lnTo>
                    <a:pt x="97" y="45"/>
                  </a:lnTo>
                  <a:lnTo>
                    <a:pt x="97" y="43"/>
                  </a:lnTo>
                  <a:lnTo>
                    <a:pt x="97" y="41"/>
                  </a:lnTo>
                  <a:lnTo>
                    <a:pt x="97" y="40"/>
                  </a:lnTo>
                  <a:lnTo>
                    <a:pt x="98" y="36"/>
                  </a:lnTo>
                  <a:lnTo>
                    <a:pt x="98" y="33"/>
                  </a:lnTo>
                  <a:lnTo>
                    <a:pt x="98" y="30"/>
                  </a:lnTo>
                  <a:lnTo>
                    <a:pt x="98" y="26"/>
                  </a:lnTo>
                  <a:lnTo>
                    <a:pt x="98" y="20"/>
                  </a:lnTo>
                  <a:lnTo>
                    <a:pt x="96" y="20"/>
                  </a:lnTo>
                  <a:lnTo>
                    <a:pt x="96" y="19"/>
                  </a:lnTo>
                  <a:lnTo>
                    <a:pt x="95" y="19"/>
                  </a:lnTo>
                  <a:lnTo>
                    <a:pt x="95" y="17"/>
                  </a:lnTo>
                  <a:lnTo>
                    <a:pt x="93" y="15"/>
                  </a:lnTo>
                  <a:lnTo>
                    <a:pt x="93" y="13"/>
                  </a:lnTo>
                  <a:lnTo>
                    <a:pt x="92" y="12"/>
                  </a:lnTo>
                  <a:lnTo>
                    <a:pt x="92" y="10"/>
                  </a:lnTo>
                  <a:lnTo>
                    <a:pt x="90" y="9"/>
                  </a:lnTo>
                  <a:lnTo>
                    <a:pt x="90" y="7"/>
                  </a:lnTo>
                  <a:lnTo>
                    <a:pt x="88" y="5"/>
                  </a:lnTo>
                  <a:lnTo>
                    <a:pt x="88" y="3"/>
                  </a:lnTo>
                  <a:lnTo>
                    <a:pt x="87" y="3"/>
                  </a:lnTo>
                  <a:lnTo>
                    <a:pt x="87" y="1"/>
                  </a:lnTo>
                  <a:lnTo>
                    <a:pt x="87" y="0"/>
                  </a:lnTo>
                </a:path>
              </a:pathLst>
            </a:custGeom>
            <a:solidFill>
              <a:srgbClr val="F8F8F8"/>
            </a:solidFill>
            <a:ln w="6350">
              <a:solidFill>
                <a:srgbClr val="DDDDDD"/>
              </a:solidFill>
              <a:round/>
              <a:headEnd/>
              <a:tailEnd/>
            </a:ln>
          </p:spPr>
          <p:txBody>
            <a:bodyPr/>
            <a:lstStyle/>
            <a:p>
              <a:endParaRPr lang="it-IT"/>
            </a:p>
          </p:txBody>
        </p:sp>
        <p:sp>
          <p:nvSpPr>
            <p:cNvPr id="18487" name="Freeform 70"/>
            <p:cNvSpPr>
              <a:spLocks/>
            </p:cNvSpPr>
            <p:nvPr/>
          </p:nvSpPr>
          <p:spPr bwMode="auto">
            <a:xfrm>
              <a:off x="5052" y="1320"/>
              <a:ext cx="59" cy="35"/>
            </a:xfrm>
            <a:custGeom>
              <a:avLst/>
              <a:gdLst>
                <a:gd name="T0" fmla="*/ 212 w 30"/>
                <a:gd name="T1" fmla="*/ 0 h 38"/>
                <a:gd name="T2" fmla="*/ 197 w 30"/>
                <a:gd name="T3" fmla="*/ 0 h 38"/>
                <a:gd name="T4" fmla="*/ 181 w 30"/>
                <a:gd name="T5" fmla="*/ 0 h 38"/>
                <a:gd name="T6" fmla="*/ 159 w 30"/>
                <a:gd name="T7" fmla="*/ 0 h 38"/>
                <a:gd name="T8" fmla="*/ 151 w 30"/>
                <a:gd name="T9" fmla="*/ 0 h 38"/>
                <a:gd name="T10" fmla="*/ 120 w 30"/>
                <a:gd name="T11" fmla="*/ 0 h 38"/>
                <a:gd name="T12" fmla="*/ 116 w 30"/>
                <a:gd name="T13" fmla="*/ 0 h 38"/>
                <a:gd name="T14" fmla="*/ 116 w 30"/>
                <a:gd name="T15" fmla="*/ 0 h 38"/>
                <a:gd name="T16" fmla="*/ 100 w 30"/>
                <a:gd name="T17" fmla="*/ 2 h 38"/>
                <a:gd name="T18" fmla="*/ 85 w 30"/>
                <a:gd name="T19" fmla="*/ 3 h 38"/>
                <a:gd name="T20" fmla="*/ 77 w 30"/>
                <a:gd name="T21" fmla="*/ 5 h 38"/>
                <a:gd name="T22" fmla="*/ 55 w 30"/>
                <a:gd name="T23" fmla="*/ 6 h 38"/>
                <a:gd name="T24" fmla="*/ 39 w 30"/>
                <a:gd name="T25" fmla="*/ 8 h 38"/>
                <a:gd name="T26" fmla="*/ 8 w 30"/>
                <a:gd name="T27" fmla="*/ 12 h 38"/>
                <a:gd name="T28" fmla="*/ 0 w 30"/>
                <a:gd name="T29" fmla="*/ 15 h 38"/>
                <a:gd name="T30" fmla="*/ 0 w 30"/>
                <a:gd name="T31" fmla="*/ 15 h 38"/>
                <a:gd name="T32" fmla="*/ 0 w 30"/>
                <a:gd name="T33" fmla="*/ 15 h 38"/>
                <a:gd name="T34" fmla="*/ 0 w 30"/>
                <a:gd name="T35" fmla="*/ 17 h 38"/>
                <a:gd name="T36" fmla="*/ 0 w 30"/>
                <a:gd name="T37" fmla="*/ 18 h 38"/>
                <a:gd name="T38" fmla="*/ 16 w 30"/>
                <a:gd name="T39" fmla="*/ 21 h 38"/>
                <a:gd name="T40" fmla="*/ 31 w 30"/>
                <a:gd name="T41" fmla="*/ 24 h 38"/>
                <a:gd name="T42" fmla="*/ 39 w 30"/>
                <a:gd name="T43" fmla="*/ 27 h 38"/>
                <a:gd name="T44" fmla="*/ 55 w 30"/>
                <a:gd name="T45" fmla="*/ 29 h 38"/>
                <a:gd name="T46" fmla="*/ 61 w 30"/>
                <a:gd name="T47" fmla="*/ 29 h 38"/>
                <a:gd name="T48" fmla="*/ 77 w 30"/>
                <a:gd name="T49" fmla="*/ 29 h 38"/>
                <a:gd name="T50" fmla="*/ 77 w 30"/>
                <a:gd name="T51" fmla="*/ 27 h 38"/>
                <a:gd name="T52" fmla="*/ 85 w 30"/>
                <a:gd name="T53" fmla="*/ 26 h 38"/>
                <a:gd name="T54" fmla="*/ 116 w 30"/>
                <a:gd name="T55" fmla="*/ 23 h 38"/>
                <a:gd name="T56" fmla="*/ 128 w 30"/>
                <a:gd name="T57" fmla="*/ 20 h 38"/>
                <a:gd name="T58" fmla="*/ 151 w 30"/>
                <a:gd name="T59" fmla="*/ 18 h 38"/>
                <a:gd name="T60" fmla="*/ 159 w 30"/>
                <a:gd name="T61" fmla="*/ 16 h 38"/>
                <a:gd name="T62" fmla="*/ 175 w 30"/>
                <a:gd name="T63" fmla="*/ 15 h 38"/>
                <a:gd name="T64" fmla="*/ 181 w 30"/>
                <a:gd name="T65" fmla="*/ 14 h 38"/>
                <a:gd name="T66" fmla="*/ 181 w 30"/>
                <a:gd name="T67" fmla="*/ 13 h 38"/>
                <a:gd name="T68" fmla="*/ 189 w 30"/>
                <a:gd name="T69" fmla="*/ 11 h 38"/>
                <a:gd name="T70" fmla="*/ 189 w 30"/>
                <a:gd name="T71" fmla="*/ 8 h 38"/>
                <a:gd name="T72" fmla="*/ 205 w 30"/>
                <a:gd name="T73" fmla="*/ 7 h 38"/>
                <a:gd name="T74" fmla="*/ 205 w 30"/>
                <a:gd name="T75" fmla="*/ 6 h 38"/>
                <a:gd name="T76" fmla="*/ 220 w 30"/>
                <a:gd name="T77" fmla="*/ 5 h 38"/>
                <a:gd name="T78" fmla="*/ 220 w 30"/>
                <a:gd name="T79" fmla="*/ 2 h 38"/>
                <a:gd name="T80" fmla="*/ 220 w 30"/>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
                <a:gd name="T124" fmla="*/ 0 h 38"/>
                <a:gd name="T125" fmla="*/ 30 w 30"/>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 h="38">
                  <a:moveTo>
                    <a:pt x="29" y="0"/>
                  </a:moveTo>
                  <a:lnTo>
                    <a:pt x="28" y="0"/>
                  </a:lnTo>
                  <a:lnTo>
                    <a:pt x="26" y="0"/>
                  </a:lnTo>
                  <a:lnTo>
                    <a:pt x="24" y="0"/>
                  </a:lnTo>
                  <a:lnTo>
                    <a:pt x="23" y="0"/>
                  </a:lnTo>
                  <a:lnTo>
                    <a:pt x="21" y="0"/>
                  </a:lnTo>
                  <a:lnTo>
                    <a:pt x="20" y="0"/>
                  </a:lnTo>
                  <a:lnTo>
                    <a:pt x="18" y="0"/>
                  </a:lnTo>
                  <a:lnTo>
                    <a:pt x="16" y="0"/>
                  </a:lnTo>
                  <a:lnTo>
                    <a:pt x="15" y="0"/>
                  </a:lnTo>
                  <a:lnTo>
                    <a:pt x="13" y="2"/>
                  </a:lnTo>
                  <a:lnTo>
                    <a:pt x="11" y="3"/>
                  </a:lnTo>
                  <a:lnTo>
                    <a:pt x="10" y="5"/>
                  </a:lnTo>
                  <a:lnTo>
                    <a:pt x="8" y="7"/>
                  </a:lnTo>
                  <a:lnTo>
                    <a:pt x="7" y="9"/>
                  </a:lnTo>
                  <a:lnTo>
                    <a:pt x="7" y="10"/>
                  </a:lnTo>
                  <a:lnTo>
                    <a:pt x="5" y="11"/>
                  </a:lnTo>
                  <a:lnTo>
                    <a:pt x="3" y="13"/>
                  </a:lnTo>
                  <a:lnTo>
                    <a:pt x="1" y="15"/>
                  </a:lnTo>
                  <a:lnTo>
                    <a:pt x="1" y="16"/>
                  </a:lnTo>
                  <a:lnTo>
                    <a:pt x="0" y="18"/>
                  </a:lnTo>
                  <a:lnTo>
                    <a:pt x="0" y="17"/>
                  </a:lnTo>
                  <a:lnTo>
                    <a:pt x="0" y="18"/>
                  </a:lnTo>
                  <a:lnTo>
                    <a:pt x="0" y="19"/>
                  </a:lnTo>
                  <a:lnTo>
                    <a:pt x="0" y="21"/>
                  </a:lnTo>
                  <a:lnTo>
                    <a:pt x="0" y="23"/>
                  </a:lnTo>
                  <a:lnTo>
                    <a:pt x="2" y="25"/>
                  </a:lnTo>
                  <a:lnTo>
                    <a:pt x="2" y="27"/>
                  </a:lnTo>
                  <a:lnTo>
                    <a:pt x="4" y="28"/>
                  </a:lnTo>
                  <a:lnTo>
                    <a:pt x="4" y="30"/>
                  </a:lnTo>
                  <a:lnTo>
                    <a:pt x="5" y="32"/>
                  </a:lnTo>
                  <a:lnTo>
                    <a:pt x="5" y="34"/>
                  </a:lnTo>
                  <a:lnTo>
                    <a:pt x="7" y="35"/>
                  </a:lnTo>
                  <a:lnTo>
                    <a:pt x="7" y="37"/>
                  </a:lnTo>
                  <a:lnTo>
                    <a:pt x="8" y="37"/>
                  </a:lnTo>
                  <a:lnTo>
                    <a:pt x="10" y="37"/>
                  </a:lnTo>
                  <a:lnTo>
                    <a:pt x="10" y="36"/>
                  </a:lnTo>
                  <a:lnTo>
                    <a:pt x="10" y="35"/>
                  </a:lnTo>
                  <a:lnTo>
                    <a:pt x="11" y="34"/>
                  </a:lnTo>
                  <a:lnTo>
                    <a:pt x="11" y="33"/>
                  </a:lnTo>
                  <a:lnTo>
                    <a:pt x="13" y="31"/>
                  </a:lnTo>
                  <a:lnTo>
                    <a:pt x="15" y="29"/>
                  </a:lnTo>
                  <a:lnTo>
                    <a:pt x="17" y="27"/>
                  </a:lnTo>
                  <a:lnTo>
                    <a:pt x="17" y="26"/>
                  </a:lnTo>
                  <a:lnTo>
                    <a:pt x="19" y="24"/>
                  </a:lnTo>
                  <a:lnTo>
                    <a:pt x="20" y="23"/>
                  </a:lnTo>
                  <a:lnTo>
                    <a:pt x="21" y="21"/>
                  </a:lnTo>
                  <a:lnTo>
                    <a:pt x="21" y="20"/>
                  </a:lnTo>
                  <a:lnTo>
                    <a:pt x="23" y="18"/>
                  </a:lnTo>
                  <a:lnTo>
                    <a:pt x="24" y="17"/>
                  </a:lnTo>
                  <a:lnTo>
                    <a:pt x="24" y="16"/>
                  </a:lnTo>
                  <a:lnTo>
                    <a:pt x="25" y="14"/>
                  </a:lnTo>
                  <a:lnTo>
                    <a:pt x="25" y="12"/>
                  </a:lnTo>
                  <a:lnTo>
                    <a:pt x="25" y="11"/>
                  </a:lnTo>
                  <a:lnTo>
                    <a:pt x="27" y="10"/>
                  </a:lnTo>
                  <a:lnTo>
                    <a:pt x="27" y="8"/>
                  </a:lnTo>
                  <a:lnTo>
                    <a:pt x="27" y="7"/>
                  </a:lnTo>
                  <a:lnTo>
                    <a:pt x="29" y="5"/>
                  </a:lnTo>
                  <a:lnTo>
                    <a:pt x="29" y="3"/>
                  </a:lnTo>
                  <a:lnTo>
                    <a:pt x="29" y="2"/>
                  </a:lnTo>
                  <a:lnTo>
                    <a:pt x="29" y="0"/>
                  </a:lnTo>
                </a:path>
              </a:pathLst>
            </a:custGeom>
            <a:solidFill>
              <a:srgbClr val="F8F8F8"/>
            </a:solidFill>
            <a:ln w="9525">
              <a:solidFill>
                <a:srgbClr val="DDDDDD"/>
              </a:solidFill>
              <a:round/>
              <a:headEnd/>
              <a:tailEnd/>
            </a:ln>
          </p:spPr>
          <p:txBody>
            <a:bodyPr/>
            <a:lstStyle/>
            <a:p>
              <a:endParaRPr lang="it-IT"/>
            </a:p>
          </p:txBody>
        </p:sp>
        <p:sp>
          <p:nvSpPr>
            <p:cNvPr id="18488" name="Freeform 71"/>
            <p:cNvSpPr>
              <a:spLocks/>
            </p:cNvSpPr>
            <p:nvPr/>
          </p:nvSpPr>
          <p:spPr bwMode="auto">
            <a:xfrm>
              <a:off x="4877" y="1319"/>
              <a:ext cx="314" cy="141"/>
            </a:xfrm>
            <a:custGeom>
              <a:avLst/>
              <a:gdLst>
                <a:gd name="T0" fmla="*/ 355 w 159"/>
                <a:gd name="T1" fmla="*/ 1 h 152"/>
                <a:gd name="T2" fmla="*/ 63 w 159"/>
                <a:gd name="T3" fmla="*/ 20 h 152"/>
                <a:gd name="T4" fmla="*/ 47 w 159"/>
                <a:gd name="T5" fmla="*/ 42 h 152"/>
                <a:gd name="T6" fmla="*/ 8 w 159"/>
                <a:gd name="T7" fmla="*/ 42 h 152"/>
                <a:gd name="T8" fmla="*/ 0 w 159"/>
                <a:gd name="T9" fmla="*/ 46 h 152"/>
                <a:gd name="T10" fmla="*/ 0 w 159"/>
                <a:gd name="T11" fmla="*/ 90 h 152"/>
                <a:gd name="T12" fmla="*/ 0 w 159"/>
                <a:gd name="T13" fmla="*/ 121 h 152"/>
                <a:gd name="T14" fmla="*/ 184 w 159"/>
                <a:gd name="T15" fmla="*/ 118 h 152"/>
                <a:gd name="T16" fmla="*/ 425 w 159"/>
                <a:gd name="T17" fmla="*/ 112 h 152"/>
                <a:gd name="T18" fmla="*/ 500 w 159"/>
                <a:gd name="T19" fmla="*/ 111 h 152"/>
                <a:gd name="T20" fmla="*/ 687 w 159"/>
                <a:gd name="T21" fmla="*/ 111 h 152"/>
                <a:gd name="T22" fmla="*/ 733 w 159"/>
                <a:gd name="T23" fmla="*/ 113 h 152"/>
                <a:gd name="T24" fmla="*/ 733 w 159"/>
                <a:gd name="T25" fmla="*/ 116 h 152"/>
                <a:gd name="T26" fmla="*/ 748 w 159"/>
                <a:gd name="T27" fmla="*/ 119 h 152"/>
                <a:gd name="T28" fmla="*/ 831 w 159"/>
                <a:gd name="T29" fmla="*/ 114 h 152"/>
                <a:gd name="T30" fmla="*/ 893 w 159"/>
                <a:gd name="T31" fmla="*/ 105 h 152"/>
                <a:gd name="T32" fmla="*/ 924 w 159"/>
                <a:gd name="T33" fmla="*/ 89 h 152"/>
                <a:gd name="T34" fmla="*/ 1057 w 159"/>
                <a:gd name="T35" fmla="*/ 71 h 152"/>
                <a:gd name="T36" fmla="*/ 1169 w 159"/>
                <a:gd name="T37" fmla="*/ 67 h 152"/>
                <a:gd name="T38" fmla="*/ 1033 w 159"/>
                <a:gd name="T39" fmla="*/ 66 h 152"/>
                <a:gd name="T40" fmla="*/ 908 w 159"/>
                <a:gd name="T41" fmla="*/ 71 h 152"/>
                <a:gd name="T42" fmla="*/ 808 w 159"/>
                <a:gd name="T43" fmla="*/ 85 h 152"/>
                <a:gd name="T44" fmla="*/ 800 w 159"/>
                <a:gd name="T45" fmla="*/ 98 h 152"/>
                <a:gd name="T46" fmla="*/ 701 w 159"/>
                <a:gd name="T47" fmla="*/ 101 h 152"/>
                <a:gd name="T48" fmla="*/ 608 w 159"/>
                <a:gd name="T49" fmla="*/ 101 h 152"/>
                <a:gd name="T50" fmla="*/ 585 w 159"/>
                <a:gd name="T51" fmla="*/ 94 h 152"/>
                <a:gd name="T52" fmla="*/ 577 w 159"/>
                <a:gd name="T53" fmla="*/ 74 h 152"/>
                <a:gd name="T54" fmla="*/ 569 w 159"/>
                <a:gd name="T55" fmla="*/ 72 h 152"/>
                <a:gd name="T56" fmla="*/ 545 w 159"/>
                <a:gd name="T57" fmla="*/ 90 h 152"/>
                <a:gd name="T58" fmla="*/ 371 w 159"/>
                <a:gd name="T59" fmla="*/ 99 h 152"/>
                <a:gd name="T60" fmla="*/ 148 w 159"/>
                <a:gd name="T61" fmla="*/ 90 h 152"/>
                <a:gd name="T62" fmla="*/ 63 w 159"/>
                <a:gd name="T63" fmla="*/ 75 h 152"/>
                <a:gd name="T64" fmla="*/ 101 w 159"/>
                <a:gd name="T65" fmla="*/ 58 h 152"/>
                <a:gd name="T66" fmla="*/ 207 w 159"/>
                <a:gd name="T67" fmla="*/ 53 h 152"/>
                <a:gd name="T68" fmla="*/ 348 w 159"/>
                <a:gd name="T69" fmla="*/ 53 h 152"/>
                <a:gd name="T70" fmla="*/ 545 w 159"/>
                <a:gd name="T71" fmla="*/ 59 h 152"/>
                <a:gd name="T72" fmla="*/ 616 w 159"/>
                <a:gd name="T73" fmla="*/ 61 h 152"/>
                <a:gd name="T74" fmla="*/ 616 w 159"/>
                <a:gd name="T75" fmla="*/ 58 h 152"/>
                <a:gd name="T76" fmla="*/ 624 w 159"/>
                <a:gd name="T77" fmla="*/ 53 h 152"/>
                <a:gd name="T78" fmla="*/ 432 w 159"/>
                <a:gd name="T79" fmla="*/ 50 h 152"/>
                <a:gd name="T80" fmla="*/ 231 w 159"/>
                <a:gd name="T81" fmla="*/ 45 h 152"/>
                <a:gd name="T82" fmla="*/ 148 w 159"/>
                <a:gd name="T83" fmla="*/ 37 h 152"/>
                <a:gd name="T84" fmla="*/ 132 w 159"/>
                <a:gd name="T85" fmla="*/ 19 h 152"/>
                <a:gd name="T86" fmla="*/ 284 w 159"/>
                <a:gd name="T87" fmla="*/ 13 h 152"/>
                <a:gd name="T88" fmla="*/ 379 w 159"/>
                <a:gd name="T89" fmla="*/ 24 h 152"/>
                <a:gd name="T90" fmla="*/ 284 w 159"/>
                <a:gd name="T91" fmla="*/ 32 h 152"/>
                <a:gd name="T92" fmla="*/ 253 w 159"/>
                <a:gd name="T93" fmla="*/ 28 h 152"/>
                <a:gd name="T94" fmla="*/ 245 w 159"/>
                <a:gd name="T95" fmla="*/ 24 h 152"/>
                <a:gd name="T96" fmla="*/ 207 w 159"/>
                <a:gd name="T97" fmla="*/ 28 h 152"/>
                <a:gd name="T98" fmla="*/ 192 w 159"/>
                <a:gd name="T99" fmla="*/ 35 h 152"/>
                <a:gd name="T100" fmla="*/ 300 w 159"/>
                <a:gd name="T101" fmla="*/ 39 h 152"/>
                <a:gd name="T102" fmla="*/ 468 w 159"/>
                <a:gd name="T103" fmla="*/ 44 h 152"/>
                <a:gd name="T104" fmla="*/ 492 w 159"/>
                <a:gd name="T105" fmla="*/ 42 h 152"/>
                <a:gd name="T106" fmla="*/ 456 w 159"/>
                <a:gd name="T107" fmla="*/ 34 h 152"/>
                <a:gd name="T108" fmla="*/ 456 w 159"/>
                <a:gd name="T109" fmla="*/ 17 h 152"/>
                <a:gd name="T110" fmla="*/ 476 w 159"/>
                <a:gd name="T111" fmla="*/ 9 h 152"/>
                <a:gd name="T112" fmla="*/ 531 w 159"/>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9"/>
                <a:gd name="T172" fmla="*/ 0 h 152"/>
                <a:gd name="T173" fmla="*/ 159 w 159"/>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9" h="152">
                  <a:moveTo>
                    <a:pt x="70" y="0"/>
                  </a:moveTo>
                  <a:lnTo>
                    <a:pt x="69" y="0"/>
                  </a:lnTo>
                  <a:lnTo>
                    <a:pt x="67" y="0"/>
                  </a:lnTo>
                  <a:lnTo>
                    <a:pt x="62" y="0"/>
                  </a:lnTo>
                  <a:lnTo>
                    <a:pt x="58" y="0"/>
                  </a:lnTo>
                  <a:lnTo>
                    <a:pt x="52" y="1"/>
                  </a:lnTo>
                  <a:lnTo>
                    <a:pt x="46" y="1"/>
                  </a:lnTo>
                  <a:lnTo>
                    <a:pt x="39" y="3"/>
                  </a:lnTo>
                  <a:lnTo>
                    <a:pt x="34" y="3"/>
                  </a:lnTo>
                  <a:lnTo>
                    <a:pt x="27" y="7"/>
                  </a:lnTo>
                  <a:lnTo>
                    <a:pt x="21" y="10"/>
                  </a:lnTo>
                  <a:lnTo>
                    <a:pt x="16" y="15"/>
                  </a:lnTo>
                  <a:lnTo>
                    <a:pt x="11" y="19"/>
                  </a:lnTo>
                  <a:lnTo>
                    <a:pt x="8" y="26"/>
                  </a:lnTo>
                  <a:lnTo>
                    <a:pt x="6" y="33"/>
                  </a:lnTo>
                  <a:lnTo>
                    <a:pt x="6" y="43"/>
                  </a:lnTo>
                  <a:lnTo>
                    <a:pt x="8" y="52"/>
                  </a:lnTo>
                  <a:lnTo>
                    <a:pt x="7" y="52"/>
                  </a:lnTo>
                  <a:lnTo>
                    <a:pt x="6" y="52"/>
                  </a:lnTo>
                  <a:lnTo>
                    <a:pt x="5" y="52"/>
                  </a:lnTo>
                  <a:lnTo>
                    <a:pt x="4" y="52"/>
                  </a:lnTo>
                  <a:lnTo>
                    <a:pt x="2" y="52"/>
                  </a:lnTo>
                  <a:lnTo>
                    <a:pt x="1" y="52"/>
                  </a:lnTo>
                  <a:lnTo>
                    <a:pt x="0" y="52"/>
                  </a:lnTo>
                  <a:lnTo>
                    <a:pt x="0" y="55"/>
                  </a:lnTo>
                  <a:lnTo>
                    <a:pt x="0" y="58"/>
                  </a:lnTo>
                  <a:lnTo>
                    <a:pt x="0" y="63"/>
                  </a:lnTo>
                  <a:lnTo>
                    <a:pt x="0" y="69"/>
                  </a:lnTo>
                  <a:lnTo>
                    <a:pt x="0" y="78"/>
                  </a:lnTo>
                  <a:lnTo>
                    <a:pt x="0" y="85"/>
                  </a:lnTo>
                  <a:lnTo>
                    <a:pt x="0" y="94"/>
                  </a:lnTo>
                  <a:lnTo>
                    <a:pt x="0" y="102"/>
                  </a:lnTo>
                  <a:lnTo>
                    <a:pt x="0" y="113"/>
                  </a:lnTo>
                  <a:lnTo>
                    <a:pt x="0" y="121"/>
                  </a:lnTo>
                  <a:lnTo>
                    <a:pt x="0" y="130"/>
                  </a:lnTo>
                  <a:lnTo>
                    <a:pt x="0" y="136"/>
                  </a:lnTo>
                  <a:lnTo>
                    <a:pt x="0" y="143"/>
                  </a:lnTo>
                  <a:lnTo>
                    <a:pt x="0" y="148"/>
                  </a:lnTo>
                  <a:lnTo>
                    <a:pt x="0" y="151"/>
                  </a:lnTo>
                  <a:lnTo>
                    <a:pt x="2" y="151"/>
                  </a:lnTo>
                  <a:lnTo>
                    <a:pt x="5" y="151"/>
                  </a:lnTo>
                  <a:lnTo>
                    <a:pt x="9" y="150"/>
                  </a:lnTo>
                  <a:lnTo>
                    <a:pt x="13" y="150"/>
                  </a:lnTo>
                  <a:lnTo>
                    <a:pt x="19" y="148"/>
                  </a:lnTo>
                  <a:lnTo>
                    <a:pt x="24" y="148"/>
                  </a:lnTo>
                  <a:lnTo>
                    <a:pt x="29" y="146"/>
                  </a:lnTo>
                  <a:lnTo>
                    <a:pt x="34" y="146"/>
                  </a:lnTo>
                  <a:lnTo>
                    <a:pt x="39" y="144"/>
                  </a:lnTo>
                  <a:lnTo>
                    <a:pt x="43" y="144"/>
                  </a:lnTo>
                  <a:lnTo>
                    <a:pt x="49" y="142"/>
                  </a:lnTo>
                  <a:lnTo>
                    <a:pt x="52" y="142"/>
                  </a:lnTo>
                  <a:lnTo>
                    <a:pt x="55" y="140"/>
                  </a:lnTo>
                  <a:lnTo>
                    <a:pt x="56" y="140"/>
                  </a:lnTo>
                  <a:lnTo>
                    <a:pt x="57" y="138"/>
                  </a:lnTo>
                  <a:lnTo>
                    <a:pt x="57" y="139"/>
                  </a:lnTo>
                  <a:lnTo>
                    <a:pt x="58" y="139"/>
                  </a:lnTo>
                  <a:lnTo>
                    <a:pt x="60" y="139"/>
                  </a:lnTo>
                  <a:lnTo>
                    <a:pt x="63" y="139"/>
                  </a:lnTo>
                  <a:lnTo>
                    <a:pt x="65" y="139"/>
                  </a:lnTo>
                  <a:lnTo>
                    <a:pt x="69" y="139"/>
                  </a:lnTo>
                  <a:lnTo>
                    <a:pt x="72" y="139"/>
                  </a:lnTo>
                  <a:lnTo>
                    <a:pt x="76" y="139"/>
                  </a:lnTo>
                  <a:lnTo>
                    <a:pt x="79" y="139"/>
                  </a:lnTo>
                  <a:lnTo>
                    <a:pt x="83" y="139"/>
                  </a:lnTo>
                  <a:lnTo>
                    <a:pt x="86" y="139"/>
                  </a:lnTo>
                  <a:lnTo>
                    <a:pt x="89" y="139"/>
                  </a:lnTo>
                  <a:lnTo>
                    <a:pt x="91" y="139"/>
                  </a:lnTo>
                  <a:lnTo>
                    <a:pt x="93" y="139"/>
                  </a:lnTo>
                  <a:lnTo>
                    <a:pt x="94" y="139"/>
                  </a:lnTo>
                  <a:lnTo>
                    <a:pt x="95" y="139"/>
                  </a:lnTo>
                  <a:lnTo>
                    <a:pt x="95" y="140"/>
                  </a:lnTo>
                  <a:lnTo>
                    <a:pt x="95" y="141"/>
                  </a:lnTo>
                  <a:lnTo>
                    <a:pt x="95" y="143"/>
                  </a:lnTo>
                  <a:lnTo>
                    <a:pt x="95" y="144"/>
                  </a:lnTo>
                  <a:lnTo>
                    <a:pt x="95" y="146"/>
                  </a:lnTo>
                  <a:lnTo>
                    <a:pt x="95" y="148"/>
                  </a:lnTo>
                  <a:lnTo>
                    <a:pt x="95" y="149"/>
                  </a:lnTo>
                  <a:lnTo>
                    <a:pt x="97" y="149"/>
                  </a:lnTo>
                  <a:lnTo>
                    <a:pt x="99" y="149"/>
                  </a:lnTo>
                  <a:lnTo>
                    <a:pt x="100" y="149"/>
                  </a:lnTo>
                  <a:lnTo>
                    <a:pt x="102" y="147"/>
                  </a:lnTo>
                  <a:lnTo>
                    <a:pt x="103" y="147"/>
                  </a:lnTo>
                  <a:lnTo>
                    <a:pt x="105" y="145"/>
                  </a:lnTo>
                  <a:lnTo>
                    <a:pt x="106" y="145"/>
                  </a:lnTo>
                  <a:lnTo>
                    <a:pt x="108" y="143"/>
                  </a:lnTo>
                  <a:lnTo>
                    <a:pt x="110" y="141"/>
                  </a:lnTo>
                  <a:lnTo>
                    <a:pt x="110" y="139"/>
                  </a:lnTo>
                  <a:lnTo>
                    <a:pt x="112" y="138"/>
                  </a:lnTo>
                  <a:lnTo>
                    <a:pt x="112" y="136"/>
                  </a:lnTo>
                  <a:lnTo>
                    <a:pt x="114" y="134"/>
                  </a:lnTo>
                  <a:lnTo>
                    <a:pt x="116" y="132"/>
                  </a:lnTo>
                  <a:lnTo>
                    <a:pt x="118" y="130"/>
                  </a:lnTo>
                  <a:lnTo>
                    <a:pt x="118" y="129"/>
                  </a:lnTo>
                  <a:lnTo>
                    <a:pt x="118" y="126"/>
                  </a:lnTo>
                  <a:lnTo>
                    <a:pt x="118" y="123"/>
                  </a:lnTo>
                  <a:lnTo>
                    <a:pt x="120" y="119"/>
                  </a:lnTo>
                  <a:lnTo>
                    <a:pt x="120" y="116"/>
                  </a:lnTo>
                  <a:lnTo>
                    <a:pt x="120" y="112"/>
                  </a:lnTo>
                  <a:lnTo>
                    <a:pt x="121" y="108"/>
                  </a:lnTo>
                  <a:lnTo>
                    <a:pt x="123" y="103"/>
                  </a:lnTo>
                  <a:lnTo>
                    <a:pt x="124" y="100"/>
                  </a:lnTo>
                  <a:lnTo>
                    <a:pt x="125" y="96"/>
                  </a:lnTo>
                  <a:lnTo>
                    <a:pt x="128" y="94"/>
                  </a:lnTo>
                  <a:lnTo>
                    <a:pt x="132" y="90"/>
                  </a:lnTo>
                  <a:lnTo>
                    <a:pt x="137" y="88"/>
                  </a:lnTo>
                  <a:lnTo>
                    <a:pt x="143" y="86"/>
                  </a:lnTo>
                  <a:lnTo>
                    <a:pt x="149" y="86"/>
                  </a:lnTo>
                  <a:lnTo>
                    <a:pt x="158" y="85"/>
                  </a:lnTo>
                  <a:lnTo>
                    <a:pt x="156" y="85"/>
                  </a:lnTo>
                  <a:lnTo>
                    <a:pt x="154" y="85"/>
                  </a:lnTo>
                  <a:lnTo>
                    <a:pt x="152" y="84"/>
                  </a:lnTo>
                  <a:lnTo>
                    <a:pt x="148" y="84"/>
                  </a:lnTo>
                  <a:lnTo>
                    <a:pt x="147" y="84"/>
                  </a:lnTo>
                  <a:lnTo>
                    <a:pt x="144" y="84"/>
                  </a:lnTo>
                  <a:lnTo>
                    <a:pt x="142" y="82"/>
                  </a:lnTo>
                  <a:lnTo>
                    <a:pt x="139" y="82"/>
                  </a:lnTo>
                  <a:lnTo>
                    <a:pt x="137" y="82"/>
                  </a:lnTo>
                  <a:lnTo>
                    <a:pt x="134" y="82"/>
                  </a:lnTo>
                  <a:lnTo>
                    <a:pt x="132" y="81"/>
                  </a:lnTo>
                  <a:lnTo>
                    <a:pt x="130" y="81"/>
                  </a:lnTo>
                  <a:lnTo>
                    <a:pt x="128" y="80"/>
                  </a:lnTo>
                  <a:lnTo>
                    <a:pt x="128" y="79"/>
                  </a:lnTo>
                  <a:lnTo>
                    <a:pt x="122" y="84"/>
                  </a:lnTo>
                  <a:lnTo>
                    <a:pt x="118" y="89"/>
                  </a:lnTo>
                  <a:lnTo>
                    <a:pt x="114" y="92"/>
                  </a:lnTo>
                  <a:lnTo>
                    <a:pt x="112" y="95"/>
                  </a:lnTo>
                  <a:lnTo>
                    <a:pt x="109" y="99"/>
                  </a:lnTo>
                  <a:lnTo>
                    <a:pt x="108" y="101"/>
                  </a:lnTo>
                  <a:lnTo>
                    <a:pt x="106" y="103"/>
                  </a:lnTo>
                  <a:lnTo>
                    <a:pt x="106" y="105"/>
                  </a:lnTo>
                  <a:lnTo>
                    <a:pt x="105" y="107"/>
                  </a:lnTo>
                  <a:lnTo>
                    <a:pt x="105" y="109"/>
                  </a:lnTo>
                  <a:lnTo>
                    <a:pt x="105" y="111"/>
                  </a:lnTo>
                  <a:lnTo>
                    <a:pt x="105" y="113"/>
                  </a:lnTo>
                  <a:lnTo>
                    <a:pt x="104" y="116"/>
                  </a:lnTo>
                  <a:lnTo>
                    <a:pt x="104" y="118"/>
                  </a:lnTo>
                  <a:lnTo>
                    <a:pt x="104" y="121"/>
                  </a:lnTo>
                  <a:lnTo>
                    <a:pt x="104" y="123"/>
                  </a:lnTo>
                  <a:lnTo>
                    <a:pt x="102" y="125"/>
                  </a:lnTo>
                  <a:lnTo>
                    <a:pt x="100" y="126"/>
                  </a:lnTo>
                  <a:lnTo>
                    <a:pt x="99" y="127"/>
                  </a:lnTo>
                  <a:lnTo>
                    <a:pt x="97" y="127"/>
                  </a:lnTo>
                  <a:lnTo>
                    <a:pt x="94" y="127"/>
                  </a:lnTo>
                  <a:lnTo>
                    <a:pt x="93" y="127"/>
                  </a:lnTo>
                  <a:lnTo>
                    <a:pt x="91" y="127"/>
                  </a:lnTo>
                  <a:lnTo>
                    <a:pt x="89" y="127"/>
                  </a:lnTo>
                  <a:lnTo>
                    <a:pt x="86" y="127"/>
                  </a:lnTo>
                  <a:lnTo>
                    <a:pt x="84" y="127"/>
                  </a:lnTo>
                  <a:lnTo>
                    <a:pt x="83" y="127"/>
                  </a:lnTo>
                  <a:lnTo>
                    <a:pt x="81" y="127"/>
                  </a:lnTo>
                  <a:lnTo>
                    <a:pt x="80" y="127"/>
                  </a:lnTo>
                  <a:lnTo>
                    <a:pt x="79" y="127"/>
                  </a:lnTo>
                  <a:lnTo>
                    <a:pt x="78" y="127"/>
                  </a:lnTo>
                  <a:lnTo>
                    <a:pt x="78" y="126"/>
                  </a:lnTo>
                  <a:lnTo>
                    <a:pt x="76" y="126"/>
                  </a:lnTo>
                  <a:lnTo>
                    <a:pt x="76" y="124"/>
                  </a:lnTo>
                  <a:lnTo>
                    <a:pt x="76" y="123"/>
                  </a:lnTo>
                  <a:lnTo>
                    <a:pt x="76" y="120"/>
                  </a:lnTo>
                  <a:lnTo>
                    <a:pt x="76" y="117"/>
                  </a:lnTo>
                  <a:lnTo>
                    <a:pt x="76" y="114"/>
                  </a:lnTo>
                  <a:lnTo>
                    <a:pt x="76" y="110"/>
                  </a:lnTo>
                  <a:lnTo>
                    <a:pt x="76" y="106"/>
                  </a:lnTo>
                  <a:lnTo>
                    <a:pt x="75" y="103"/>
                  </a:lnTo>
                  <a:lnTo>
                    <a:pt x="75" y="100"/>
                  </a:lnTo>
                  <a:lnTo>
                    <a:pt x="75" y="97"/>
                  </a:lnTo>
                  <a:lnTo>
                    <a:pt x="75" y="93"/>
                  </a:lnTo>
                  <a:lnTo>
                    <a:pt x="75" y="91"/>
                  </a:lnTo>
                  <a:lnTo>
                    <a:pt x="75" y="88"/>
                  </a:lnTo>
                  <a:lnTo>
                    <a:pt x="75" y="87"/>
                  </a:lnTo>
                  <a:lnTo>
                    <a:pt x="75" y="86"/>
                  </a:lnTo>
                  <a:lnTo>
                    <a:pt x="74" y="87"/>
                  </a:lnTo>
                  <a:lnTo>
                    <a:pt x="74" y="89"/>
                  </a:lnTo>
                  <a:lnTo>
                    <a:pt x="74" y="91"/>
                  </a:lnTo>
                  <a:lnTo>
                    <a:pt x="74" y="93"/>
                  </a:lnTo>
                  <a:lnTo>
                    <a:pt x="74" y="97"/>
                  </a:lnTo>
                  <a:lnTo>
                    <a:pt x="74" y="100"/>
                  </a:lnTo>
                  <a:lnTo>
                    <a:pt x="74" y="103"/>
                  </a:lnTo>
                  <a:lnTo>
                    <a:pt x="74" y="106"/>
                  </a:lnTo>
                  <a:lnTo>
                    <a:pt x="72" y="110"/>
                  </a:lnTo>
                  <a:lnTo>
                    <a:pt x="71" y="113"/>
                  </a:lnTo>
                  <a:lnTo>
                    <a:pt x="70" y="117"/>
                  </a:lnTo>
                  <a:lnTo>
                    <a:pt x="68" y="119"/>
                  </a:lnTo>
                  <a:lnTo>
                    <a:pt x="65" y="122"/>
                  </a:lnTo>
                  <a:lnTo>
                    <a:pt x="62" y="124"/>
                  </a:lnTo>
                  <a:lnTo>
                    <a:pt x="58" y="124"/>
                  </a:lnTo>
                  <a:lnTo>
                    <a:pt x="55" y="124"/>
                  </a:lnTo>
                  <a:lnTo>
                    <a:pt x="48" y="124"/>
                  </a:lnTo>
                  <a:lnTo>
                    <a:pt x="43" y="124"/>
                  </a:lnTo>
                  <a:lnTo>
                    <a:pt x="37" y="123"/>
                  </a:lnTo>
                  <a:lnTo>
                    <a:pt x="33" y="121"/>
                  </a:lnTo>
                  <a:lnTo>
                    <a:pt x="29" y="120"/>
                  </a:lnTo>
                  <a:lnTo>
                    <a:pt x="25" y="119"/>
                  </a:lnTo>
                  <a:lnTo>
                    <a:pt x="21" y="117"/>
                  </a:lnTo>
                  <a:lnTo>
                    <a:pt x="19" y="113"/>
                  </a:lnTo>
                  <a:lnTo>
                    <a:pt x="16" y="111"/>
                  </a:lnTo>
                  <a:lnTo>
                    <a:pt x="14" y="108"/>
                  </a:lnTo>
                  <a:lnTo>
                    <a:pt x="12" y="107"/>
                  </a:lnTo>
                  <a:lnTo>
                    <a:pt x="11" y="103"/>
                  </a:lnTo>
                  <a:lnTo>
                    <a:pt x="9" y="101"/>
                  </a:lnTo>
                  <a:lnTo>
                    <a:pt x="8" y="98"/>
                  </a:lnTo>
                  <a:lnTo>
                    <a:pt x="8" y="94"/>
                  </a:lnTo>
                  <a:lnTo>
                    <a:pt x="8" y="91"/>
                  </a:lnTo>
                  <a:lnTo>
                    <a:pt x="8" y="87"/>
                  </a:lnTo>
                  <a:lnTo>
                    <a:pt x="8" y="84"/>
                  </a:lnTo>
                  <a:lnTo>
                    <a:pt x="8" y="81"/>
                  </a:lnTo>
                  <a:lnTo>
                    <a:pt x="10" y="77"/>
                  </a:lnTo>
                  <a:lnTo>
                    <a:pt x="11" y="75"/>
                  </a:lnTo>
                  <a:lnTo>
                    <a:pt x="13" y="73"/>
                  </a:lnTo>
                  <a:lnTo>
                    <a:pt x="15" y="71"/>
                  </a:lnTo>
                  <a:lnTo>
                    <a:pt x="17" y="69"/>
                  </a:lnTo>
                  <a:lnTo>
                    <a:pt x="19" y="69"/>
                  </a:lnTo>
                  <a:lnTo>
                    <a:pt x="21" y="68"/>
                  </a:lnTo>
                  <a:lnTo>
                    <a:pt x="22" y="68"/>
                  </a:lnTo>
                  <a:lnTo>
                    <a:pt x="25" y="66"/>
                  </a:lnTo>
                  <a:lnTo>
                    <a:pt x="27" y="66"/>
                  </a:lnTo>
                  <a:lnTo>
                    <a:pt x="29" y="66"/>
                  </a:lnTo>
                  <a:lnTo>
                    <a:pt x="31" y="66"/>
                  </a:lnTo>
                  <a:lnTo>
                    <a:pt x="34" y="64"/>
                  </a:lnTo>
                  <a:lnTo>
                    <a:pt x="36" y="65"/>
                  </a:lnTo>
                  <a:lnTo>
                    <a:pt x="38" y="65"/>
                  </a:lnTo>
                  <a:lnTo>
                    <a:pt x="41" y="66"/>
                  </a:lnTo>
                  <a:lnTo>
                    <a:pt x="45" y="66"/>
                  </a:lnTo>
                  <a:lnTo>
                    <a:pt x="49" y="67"/>
                  </a:lnTo>
                  <a:lnTo>
                    <a:pt x="52" y="67"/>
                  </a:lnTo>
                  <a:lnTo>
                    <a:pt x="56" y="69"/>
                  </a:lnTo>
                  <a:lnTo>
                    <a:pt x="61" y="69"/>
                  </a:lnTo>
                  <a:lnTo>
                    <a:pt x="64" y="71"/>
                  </a:lnTo>
                  <a:lnTo>
                    <a:pt x="68" y="72"/>
                  </a:lnTo>
                  <a:lnTo>
                    <a:pt x="71" y="74"/>
                  </a:lnTo>
                  <a:lnTo>
                    <a:pt x="74" y="74"/>
                  </a:lnTo>
                  <a:lnTo>
                    <a:pt x="76" y="76"/>
                  </a:lnTo>
                  <a:lnTo>
                    <a:pt x="79" y="76"/>
                  </a:lnTo>
                  <a:lnTo>
                    <a:pt x="80" y="77"/>
                  </a:lnTo>
                  <a:lnTo>
                    <a:pt x="81" y="77"/>
                  </a:lnTo>
                  <a:lnTo>
                    <a:pt x="80" y="77"/>
                  </a:lnTo>
                  <a:lnTo>
                    <a:pt x="80" y="76"/>
                  </a:lnTo>
                  <a:lnTo>
                    <a:pt x="80" y="74"/>
                  </a:lnTo>
                  <a:lnTo>
                    <a:pt x="80" y="72"/>
                  </a:lnTo>
                  <a:lnTo>
                    <a:pt x="80" y="71"/>
                  </a:lnTo>
                  <a:lnTo>
                    <a:pt x="80" y="69"/>
                  </a:lnTo>
                  <a:lnTo>
                    <a:pt x="80" y="68"/>
                  </a:lnTo>
                  <a:lnTo>
                    <a:pt x="81" y="66"/>
                  </a:lnTo>
                  <a:lnTo>
                    <a:pt x="77" y="66"/>
                  </a:lnTo>
                  <a:lnTo>
                    <a:pt x="74" y="66"/>
                  </a:lnTo>
                  <a:lnTo>
                    <a:pt x="71" y="66"/>
                  </a:lnTo>
                  <a:lnTo>
                    <a:pt x="68" y="65"/>
                  </a:lnTo>
                  <a:lnTo>
                    <a:pt x="63" y="65"/>
                  </a:lnTo>
                  <a:lnTo>
                    <a:pt x="59" y="63"/>
                  </a:lnTo>
                  <a:lnTo>
                    <a:pt x="56" y="63"/>
                  </a:lnTo>
                  <a:lnTo>
                    <a:pt x="52" y="62"/>
                  </a:lnTo>
                  <a:lnTo>
                    <a:pt x="48" y="62"/>
                  </a:lnTo>
                  <a:lnTo>
                    <a:pt x="44" y="60"/>
                  </a:lnTo>
                  <a:lnTo>
                    <a:pt x="40" y="60"/>
                  </a:lnTo>
                  <a:lnTo>
                    <a:pt x="37" y="58"/>
                  </a:lnTo>
                  <a:lnTo>
                    <a:pt x="33" y="58"/>
                  </a:lnTo>
                  <a:lnTo>
                    <a:pt x="30" y="56"/>
                  </a:lnTo>
                  <a:lnTo>
                    <a:pt x="28" y="55"/>
                  </a:lnTo>
                  <a:lnTo>
                    <a:pt x="26" y="53"/>
                  </a:lnTo>
                  <a:lnTo>
                    <a:pt x="24" y="53"/>
                  </a:lnTo>
                  <a:lnTo>
                    <a:pt x="23" y="52"/>
                  </a:lnTo>
                  <a:lnTo>
                    <a:pt x="21" y="50"/>
                  </a:lnTo>
                  <a:lnTo>
                    <a:pt x="21" y="48"/>
                  </a:lnTo>
                  <a:lnTo>
                    <a:pt x="19" y="46"/>
                  </a:lnTo>
                  <a:lnTo>
                    <a:pt x="18" y="43"/>
                  </a:lnTo>
                  <a:lnTo>
                    <a:pt x="17" y="41"/>
                  </a:lnTo>
                  <a:lnTo>
                    <a:pt x="17" y="37"/>
                  </a:lnTo>
                  <a:lnTo>
                    <a:pt x="16" y="35"/>
                  </a:lnTo>
                  <a:lnTo>
                    <a:pt x="16" y="32"/>
                  </a:lnTo>
                  <a:lnTo>
                    <a:pt x="16" y="29"/>
                  </a:lnTo>
                  <a:lnTo>
                    <a:pt x="17" y="25"/>
                  </a:lnTo>
                  <a:lnTo>
                    <a:pt x="17" y="24"/>
                  </a:lnTo>
                  <a:lnTo>
                    <a:pt x="19" y="20"/>
                  </a:lnTo>
                  <a:lnTo>
                    <a:pt x="22" y="19"/>
                  </a:lnTo>
                  <a:lnTo>
                    <a:pt x="26" y="16"/>
                  </a:lnTo>
                  <a:lnTo>
                    <a:pt x="30" y="16"/>
                  </a:lnTo>
                  <a:lnTo>
                    <a:pt x="34" y="15"/>
                  </a:lnTo>
                  <a:lnTo>
                    <a:pt x="37" y="16"/>
                  </a:lnTo>
                  <a:lnTo>
                    <a:pt x="40" y="16"/>
                  </a:lnTo>
                  <a:lnTo>
                    <a:pt x="42" y="18"/>
                  </a:lnTo>
                  <a:lnTo>
                    <a:pt x="45" y="20"/>
                  </a:lnTo>
                  <a:lnTo>
                    <a:pt x="47" y="22"/>
                  </a:lnTo>
                  <a:lnTo>
                    <a:pt x="49" y="24"/>
                  </a:lnTo>
                  <a:lnTo>
                    <a:pt x="49" y="28"/>
                  </a:lnTo>
                  <a:lnTo>
                    <a:pt x="49" y="30"/>
                  </a:lnTo>
                  <a:lnTo>
                    <a:pt x="48" y="32"/>
                  </a:lnTo>
                  <a:lnTo>
                    <a:pt x="48" y="34"/>
                  </a:lnTo>
                  <a:lnTo>
                    <a:pt x="46" y="36"/>
                  </a:lnTo>
                  <a:lnTo>
                    <a:pt x="45" y="38"/>
                  </a:lnTo>
                  <a:lnTo>
                    <a:pt x="41" y="40"/>
                  </a:lnTo>
                  <a:lnTo>
                    <a:pt x="39" y="40"/>
                  </a:lnTo>
                  <a:lnTo>
                    <a:pt x="37" y="40"/>
                  </a:lnTo>
                  <a:lnTo>
                    <a:pt x="36" y="40"/>
                  </a:lnTo>
                  <a:lnTo>
                    <a:pt x="36" y="39"/>
                  </a:lnTo>
                  <a:lnTo>
                    <a:pt x="34" y="39"/>
                  </a:lnTo>
                  <a:lnTo>
                    <a:pt x="34" y="37"/>
                  </a:lnTo>
                  <a:lnTo>
                    <a:pt x="33" y="36"/>
                  </a:lnTo>
                  <a:lnTo>
                    <a:pt x="33" y="34"/>
                  </a:lnTo>
                  <a:lnTo>
                    <a:pt x="32" y="34"/>
                  </a:lnTo>
                  <a:lnTo>
                    <a:pt x="32" y="32"/>
                  </a:lnTo>
                  <a:lnTo>
                    <a:pt x="32" y="31"/>
                  </a:lnTo>
                  <a:lnTo>
                    <a:pt x="32" y="30"/>
                  </a:lnTo>
                  <a:lnTo>
                    <a:pt x="32" y="28"/>
                  </a:lnTo>
                  <a:lnTo>
                    <a:pt x="30" y="30"/>
                  </a:lnTo>
                  <a:lnTo>
                    <a:pt x="29" y="31"/>
                  </a:lnTo>
                  <a:lnTo>
                    <a:pt x="27" y="33"/>
                  </a:lnTo>
                  <a:lnTo>
                    <a:pt x="27" y="35"/>
                  </a:lnTo>
                  <a:lnTo>
                    <a:pt x="27" y="36"/>
                  </a:lnTo>
                  <a:lnTo>
                    <a:pt x="25" y="38"/>
                  </a:lnTo>
                  <a:lnTo>
                    <a:pt x="25" y="40"/>
                  </a:lnTo>
                  <a:lnTo>
                    <a:pt x="25" y="42"/>
                  </a:lnTo>
                  <a:lnTo>
                    <a:pt x="25" y="44"/>
                  </a:lnTo>
                  <a:lnTo>
                    <a:pt x="26" y="44"/>
                  </a:lnTo>
                  <a:lnTo>
                    <a:pt x="28" y="46"/>
                  </a:lnTo>
                  <a:lnTo>
                    <a:pt x="32" y="47"/>
                  </a:lnTo>
                  <a:lnTo>
                    <a:pt x="35" y="49"/>
                  </a:lnTo>
                  <a:lnTo>
                    <a:pt x="39" y="49"/>
                  </a:lnTo>
                  <a:lnTo>
                    <a:pt x="42" y="50"/>
                  </a:lnTo>
                  <a:lnTo>
                    <a:pt x="46" y="51"/>
                  </a:lnTo>
                  <a:lnTo>
                    <a:pt x="49" y="52"/>
                  </a:lnTo>
                  <a:lnTo>
                    <a:pt x="54" y="52"/>
                  </a:lnTo>
                  <a:lnTo>
                    <a:pt x="55" y="54"/>
                  </a:lnTo>
                  <a:lnTo>
                    <a:pt x="59" y="55"/>
                  </a:lnTo>
                  <a:lnTo>
                    <a:pt x="61" y="55"/>
                  </a:lnTo>
                  <a:lnTo>
                    <a:pt x="64" y="55"/>
                  </a:lnTo>
                  <a:lnTo>
                    <a:pt x="66" y="55"/>
                  </a:lnTo>
                  <a:lnTo>
                    <a:pt x="66" y="54"/>
                  </a:lnTo>
                  <a:lnTo>
                    <a:pt x="66" y="52"/>
                  </a:lnTo>
                  <a:lnTo>
                    <a:pt x="64" y="52"/>
                  </a:lnTo>
                  <a:lnTo>
                    <a:pt x="63" y="52"/>
                  </a:lnTo>
                  <a:lnTo>
                    <a:pt x="63" y="51"/>
                  </a:lnTo>
                  <a:lnTo>
                    <a:pt x="61" y="50"/>
                  </a:lnTo>
                  <a:lnTo>
                    <a:pt x="61" y="49"/>
                  </a:lnTo>
                  <a:lnTo>
                    <a:pt x="61" y="47"/>
                  </a:lnTo>
                  <a:lnTo>
                    <a:pt x="61" y="45"/>
                  </a:lnTo>
                  <a:lnTo>
                    <a:pt x="59" y="43"/>
                  </a:lnTo>
                  <a:lnTo>
                    <a:pt x="59" y="41"/>
                  </a:lnTo>
                  <a:lnTo>
                    <a:pt x="58" y="40"/>
                  </a:lnTo>
                  <a:lnTo>
                    <a:pt x="58" y="36"/>
                  </a:lnTo>
                  <a:lnTo>
                    <a:pt x="58" y="33"/>
                  </a:lnTo>
                  <a:lnTo>
                    <a:pt x="58" y="30"/>
                  </a:lnTo>
                  <a:lnTo>
                    <a:pt x="58" y="26"/>
                  </a:lnTo>
                  <a:lnTo>
                    <a:pt x="59" y="20"/>
                  </a:lnTo>
                  <a:lnTo>
                    <a:pt x="59" y="19"/>
                  </a:lnTo>
                  <a:lnTo>
                    <a:pt x="61" y="17"/>
                  </a:lnTo>
                  <a:lnTo>
                    <a:pt x="61" y="15"/>
                  </a:lnTo>
                  <a:lnTo>
                    <a:pt x="62" y="13"/>
                  </a:lnTo>
                  <a:lnTo>
                    <a:pt x="62" y="12"/>
                  </a:lnTo>
                  <a:lnTo>
                    <a:pt x="64" y="10"/>
                  </a:lnTo>
                  <a:lnTo>
                    <a:pt x="64" y="9"/>
                  </a:lnTo>
                  <a:lnTo>
                    <a:pt x="66" y="7"/>
                  </a:lnTo>
                  <a:lnTo>
                    <a:pt x="66" y="5"/>
                  </a:lnTo>
                  <a:lnTo>
                    <a:pt x="68" y="3"/>
                  </a:lnTo>
                  <a:lnTo>
                    <a:pt x="69" y="1"/>
                  </a:lnTo>
                  <a:lnTo>
                    <a:pt x="70" y="0"/>
                  </a:lnTo>
                </a:path>
              </a:pathLst>
            </a:custGeom>
            <a:solidFill>
              <a:srgbClr val="F8F8F8"/>
            </a:solidFill>
            <a:ln w="6350">
              <a:solidFill>
                <a:srgbClr val="DDDDDD"/>
              </a:solidFill>
              <a:round/>
              <a:headEnd/>
              <a:tailEnd/>
            </a:ln>
          </p:spPr>
          <p:txBody>
            <a:bodyPr/>
            <a:lstStyle/>
            <a:p>
              <a:endParaRPr lang="it-IT"/>
            </a:p>
          </p:txBody>
        </p:sp>
        <p:sp>
          <p:nvSpPr>
            <p:cNvPr id="18489" name="Freeform 72"/>
            <p:cNvSpPr>
              <a:spLocks/>
            </p:cNvSpPr>
            <p:nvPr/>
          </p:nvSpPr>
          <p:spPr bwMode="auto">
            <a:xfrm>
              <a:off x="4527" y="1465"/>
              <a:ext cx="324" cy="105"/>
            </a:xfrm>
            <a:custGeom>
              <a:avLst/>
              <a:gdLst>
                <a:gd name="T0" fmla="*/ 8 w 164"/>
                <a:gd name="T1" fmla="*/ 6 h 114"/>
                <a:gd name="T2" fmla="*/ 55 w 164"/>
                <a:gd name="T3" fmla="*/ 6 h 114"/>
                <a:gd name="T4" fmla="*/ 109 w 164"/>
                <a:gd name="T5" fmla="*/ 4 h 114"/>
                <a:gd name="T6" fmla="*/ 140 w 164"/>
                <a:gd name="T7" fmla="*/ 1 h 114"/>
                <a:gd name="T8" fmla="*/ 332 w 164"/>
                <a:gd name="T9" fmla="*/ 9 h 114"/>
                <a:gd name="T10" fmla="*/ 524 w 164"/>
                <a:gd name="T11" fmla="*/ 15 h 114"/>
                <a:gd name="T12" fmla="*/ 632 w 164"/>
                <a:gd name="T13" fmla="*/ 16 h 114"/>
                <a:gd name="T14" fmla="*/ 688 w 164"/>
                <a:gd name="T15" fmla="*/ 16 h 114"/>
                <a:gd name="T16" fmla="*/ 664 w 164"/>
                <a:gd name="T17" fmla="*/ 30 h 114"/>
                <a:gd name="T18" fmla="*/ 664 w 164"/>
                <a:gd name="T19" fmla="*/ 53 h 114"/>
                <a:gd name="T20" fmla="*/ 719 w 164"/>
                <a:gd name="T21" fmla="*/ 73 h 114"/>
                <a:gd name="T22" fmla="*/ 780 w 164"/>
                <a:gd name="T23" fmla="*/ 84 h 114"/>
                <a:gd name="T24" fmla="*/ 824 w 164"/>
                <a:gd name="T25" fmla="*/ 82 h 114"/>
                <a:gd name="T26" fmla="*/ 840 w 164"/>
                <a:gd name="T27" fmla="*/ 69 h 114"/>
                <a:gd name="T28" fmla="*/ 885 w 164"/>
                <a:gd name="T29" fmla="*/ 53 h 114"/>
                <a:gd name="T30" fmla="*/ 1012 w 164"/>
                <a:gd name="T31" fmla="*/ 41 h 114"/>
                <a:gd name="T32" fmla="*/ 1073 w 164"/>
                <a:gd name="T33" fmla="*/ 37 h 114"/>
                <a:gd name="T34" fmla="*/ 1081 w 164"/>
                <a:gd name="T35" fmla="*/ 28 h 114"/>
                <a:gd name="T36" fmla="*/ 1096 w 164"/>
                <a:gd name="T37" fmla="*/ 19 h 114"/>
                <a:gd name="T38" fmla="*/ 1108 w 164"/>
                <a:gd name="T39" fmla="*/ 14 h 114"/>
                <a:gd name="T40" fmla="*/ 1124 w 164"/>
                <a:gd name="T41" fmla="*/ 34 h 114"/>
                <a:gd name="T42" fmla="*/ 1179 w 164"/>
                <a:gd name="T43" fmla="*/ 57 h 114"/>
                <a:gd name="T44" fmla="*/ 1217 w 164"/>
                <a:gd name="T45" fmla="*/ 75 h 114"/>
                <a:gd name="T46" fmla="*/ 1249 w 164"/>
                <a:gd name="T47" fmla="*/ 83 h 114"/>
                <a:gd name="T48" fmla="*/ 1201 w 164"/>
                <a:gd name="T49" fmla="*/ 85 h 114"/>
                <a:gd name="T50" fmla="*/ 1108 w 164"/>
                <a:gd name="T51" fmla="*/ 87 h 114"/>
                <a:gd name="T52" fmla="*/ 988 w 164"/>
                <a:gd name="T53" fmla="*/ 88 h 114"/>
                <a:gd name="T54" fmla="*/ 840 w 164"/>
                <a:gd name="T55" fmla="*/ 88 h 114"/>
                <a:gd name="T56" fmla="*/ 780 w 164"/>
                <a:gd name="T57" fmla="*/ 88 h 114"/>
                <a:gd name="T58" fmla="*/ 719 w 164"/>
                <a:gd name="T59" fmla="*/ 84 h 114"/>
                <a:gd name="T60" fmla="*/ 624 w 164"/>
                <a:gd name="T61" fmla="*/ 79 h 114"/>
                <a:gd name="T62" fmla="*/ 561 w 164"/>
                <a:gd name="T63" fmla="*/ 74 h 114"/>
                <a:gd name="T64" fmla="*/ 516 w 164"/>
                <a:gd name="T65" fmla="*/ 70 h 114"/>
                <a:gd name="T66" fmla="*/ 492 w 164"/>
                <a:gd name="T67" fmla="*/ 64 h 114"/>
                <a:gd name="T68" fmla="*/ 448 w 164"/>
                <a:gd name="T69" fmla="*/ 61 h 114"/>
                <a:gd name="T70" fmla="*/ 417 w 164"/>
                <a:gd name="T71" fmla="*/ 59 h 114"/>
                <a:gd name="T72" fmla="*/ 379 w 164"/>
                <a:gd name="T73" fmla="*/ 59 h 114"/>
                <a:gd name="T74" fmla="*/ 332 w 164"/>
                <a:gd name="T75" fmla="*/ 54 h 114"/>
                <a:gd name="T76" fmla="*/ 277 w 164"/>
                <a:gd name="T77" fmla="*/ 49 h 114"/>
                <a:gd name="T78" fmla="*/ 253 w 164"/>
                <a:gd name="T79" fmla="*/ 45 h 114"/>
                <a:gd name="T80" fmla="*/ 269 w 164"/>
                <a:gd name="T81" fmla="*/ 43 h 114"/>
                <a:gd name="T82" fmla="*/ 316 w 164"/>
                <a:gd name="T83" fmla="*/ 42 h 114"/>
                <a:gd name="T84" fmla="*/ 379 w 164"/>
                <a:gd name="T85" fmla="*/ 41 h 114"/>
                <a:gd name="T86" fmla="*/ 417 w 164"/>
                <a:gd name="T87" fmla="*/ 41 h 114"/>
                <a:gd name="T88" fmla="*/ 379 w 164"/>
                <a:gd name="T89" fmla="*/ 25 h 114"/>
                <a:gd name="T90" fmla="*/ 277 w 164"/>
                <a:gd name="T91" fmla="*/ 15 h 114"/>
                <a:gd name="T92" fmla="*/ 140 w 164"/>
                <a:gd name="T93" fmla="*/ 13 h 114"/>
                <a:gd name="T94" fmla="*/ 24 w 164"/>
                <a:gd name="T95" fmla="*/ 7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0" y="8"/>
                  </a:moveTo>
                  <a:lnTo>
                    <a:pt x="0" y="8"/>
                  </a:lnTo>
                  <a:lnTo>
                    <a:pt x="1" y="8"/>
                  </a:lnTo>
                  <a:lnTo>
                    <a:pt x="3" y="7"/>
                  </a:lnTo>
                  <a:lnTo>
                    <a:pt x="4" y="7"/>
                  </a:lnTo>
                  <a:lnTo>
                    <a:pt x="5" y="6"/>
                  </a:lnTo>
                  <a:lnTo>
                    <a:pt x="7" y="6"/>
                  </a:lnTo>
                  <a:lnTo>
                    <a:pt x="9" y="4"/>
                  </a:lnTo>
                  <a:lnTo>
                    <a:pt x="10" y="4"/>
                  </a:lnTo>
                  <a:lnTo>
                    <a:pt x="12" y="4"/>
                  </a:lnTo>
                  <a:lnTo>
                    <a:pt x="14" y="4"/>
                  </a:lnTo>
                  <a:lnTo>
                    <a:pt x="16" y="2"/>
                  </a:lnTo>
                  <a:lnTo>
                    <a:pt x="17" y="1"/>
                  </a:lnTo>
                  <a:lnTo>
                    <a:pt x="18" y="1"/>
                  </a:lnTo>
                  <a:lnTo>
                    <a:pt x="19" y="0"/>
                  </a:lnTo>
                  <a:lnTo>
                    <a:pt x="27" y="5"/>
                  </a:lnTo>
                  <a:lnTo>
                    <a:pt x="36" y="9"/>
                  </a:lnTo>
                  <a:lnTo>
                    <a:pt x="43" y="12"/>
                  </a:lnTo>
                  <a:lnTo>
                    <a:pt x="51" y="13"/>
                  </a:lnTo>
                  <a:lnTo>
                    <a:pt x="56" y="16"/>
                  </a:lnTo>
                  <a:lnTo>
                    <a:pt x="63" y="17"/>
                  </a:lnTo>
                  <a:lnTo>
                    <a:pt x="68" y="18"/>
                  </a:lnTo>
                  <a:lnTo>
                    <a:pt x="73" y="18"/>
                  </a:lnTo>
                  <a:lnTo>
                    <a:pt x="76" y="19"/>
                  </a:lnTo>
                  <a:lnTo>
                    <a:pt x="80" y="19"/>
                  </a:lnTo>
                  <a:lnTo>
                    <a:pt x="82" y="19"/>
                  </a:lnTo>
                  <a:lnTo>
                    <a:pt x="85" y="19"/>
                  </a:lnTo>
                  <a:lnTo>
                    <a:pt x="86" y="19"/>
                  </a:lnTo>
                  <a:lnTo>
                    <a:pt x="88" y="19"/>
                  </a:lnTo>
                  <a:lnTo>
                    <a:pt x="89" y="19"/>
                  </a:lnTo>
                  <a:lnTo>
                    <a:pt x="90" y="18"/>
                  </a:lnTo>
                  <a:lnTo>
                    <a:pt x="88" y="26"/>
                  </a:lnTo>
                  <a:lnTo>
                    <a:pt x="87" y="32"/>
                  </a:lnTo>
                  <a:lnTo>
                    <a:pt x="86" y="39"/>
                  </a:lnTo>
                  <a:lnTo>
                    <a:pt x="86" y="45"/>
                  </a:lnTo>
                  <a:lnTo>
                    <a:pt x="86" y="52"/>
                  </a:lnTo>
                  <a:lnTo>
                    <a:pt x="86" y="60"/>
                  </a:lnTo>
                  <a:lnTo>
                    <a:pt x="86" y="67"/>
                  </a:lnTo>
                  <a:lnTo>
                    <a:pt x="88" y="73"/>
                  </a:lnTo>
                  <a:lnTo>
                    <a:pt x="89" y="80"/>
                  </a:lnTo>
                  <a:lnTo>
                    <a:pt x="91" y="87"/>
                  </a:lnTo>
                  <a:lnTo>
                    <a:pt x="93" y="93"/>
                  </a:lnTo>
                  <a:lnTo>
                    <a:pt x="94" y="98"/>
                  </a:lnTo>
                  <a:lnTo>
                    <a:pt x="96" y="102"/>
                  </a:lnTo>
                  <a:lnTo>
                    <a:pt x="99" y="105"/>
                  </a:lnTo>
                  <a:lnTo>
                    <a:pt x="101" y="108"/>
                  </a:lnTo>
                  <a:lnTo>
                    <a:pt x="105" y="108"/>
                  </a:lnTo>
                  <a:lnTo>
                    <a:pt x="105" y="109"/>
                  </a:lnTo>
                  <a:lnTo>
                    <a:pt x="107" y="107"/>
                  </a:lnTo>
                  <a:lnTo>
                    <a:pt x="107" y="105"/>
                  </a:lnTo>
                  <a:lnTo>
                    <a:pt x="108" y="102"/>
                  </a:lnTo>
                  <a:lnTo>
                    <a:pt x="108" y="98"/>
                  </a:lnTo>
                  <a:lnTo>
                    <a:pt x="109" y="94"/>
                  </a:lnTo>
                  <a:lnTo>
                    <a:pt x="109" y="88"/>
                  </a:lnTo>
                  <a:lnTo>
                    <a:pt x="110" y="83"/>
                  </a:lnTo>
                  <a:lnTo>
                    <a:pt x="111" y="79"/>
                  </a:lnTo>
                  <a:lnTo>
                    <a:pt x="113" y="73"/>
                  </a:lnTo>
                  <a:lnTo>
                    <a:pt x="115" y="68"/>
                  </a:lnTo>
                  <a:lnTo>
                    <a:pt x="118" y="63"/>
                  </a:lnTo>
                  <a:lnTo>
                    <a:pt x="121" y="60"/>
                  </a:lnTo>
                  <a:lnTo>
                    <a:pt x="126" y="55"/>
                  </a:lnTo>
                  <a:lnTo>
                    <a:pt x="131" y="52"/>
                  </a:lnTo>
                  <a:lnTo>
                    <a:pt x="139" y="49"/>
                  </a:lnTo>
                  <a:lnTo>
                    <a:pt x="139" y="47"/>
                  </a:lnTo>
                  <a:lnTo>
                    <a:pt x="140" y="45"/>
                  </a:lnTo>
                  <a:lnTo>
                    <a:pt x="140" y="43"/>
                  </a:lnTo>
                  <a:lnTo>
                    <a:pt x="140" y="39"/>
                  </a:lnTo>
                  <a:lnTo>
                    <a:pt x="140" y="36"/>
                  </a:lnTo>
                  <a:lnTo>
                    <a:pt x="142" y="33"/>
                  </a:lnTo>
                  <a:lnTo>
                    <a:pt x="142" y="31"/>
                  </a:lnTo>
                  <a:lnTo>
                    <a:pt x="142" y="28"/>
                  </a:lnTo>
                  <a:lnTo>
                    <a:pt x="142" y="25"/>
                  </a:lnTo>
                  <a:lnTo>
                    <a:pt x="143" y="21"/>
                  </a:lnTo>
                  <a:lnTo>
                    <a:pt x="143" y="20"/>
                  </a:lnTo>
                  <a:lnTo>
                    <a:pt x="144" y="18"/>
                  </a:lnTo>
                  <a:lnTo>
                    <a:pt x="144" y="17"/>
                  </a:lnTo>
                  <a:lnTo>
                    <a:pt x="145" y="16"/>
                  </a:lnTo>
                  <a:lnTo>
                    <a:pt x="145" y="25"/>
                  </a:lnTo>
                  <a:lnTo>
                    <a:pt x="146" y="34"/>
                  </a:lnTo>
                  <a:lnTo>
                    <a:pt x="146" y="43"/>
                  </a:lnTo>
                  <a:lnTo>
                    <a:pt x="148" y="51"/>
                  </a:lnTo>
                  <a:lnTo>
                    <a:pt x="149" y="59"/>
                  </a:lnTo>
                  <a:lnTo>
                    <a:pt x="151" y="66"/>
                  </a:lnTo>
                  <a:lnTo>
                    <a:pt x="153" y="73"/>
                  </a:lnTo>
                  <a:lnTo>
                    <a:pt x="155" y="79"/>
                  </a:lnTo>
                  <a:lnTo>
                    <a:pt x="155" y="86"/>
                  </a:lnTo>
                  <a:lnTo>
                    <a:pt x="156" y="91"/>
                  </a:lnTo>
                  <a:lnTo>
                    <a:pt x="158" y="96"/>
                  </a:lnTo>
                  <a:lnTo>
                    <a:pt x="160" y="100"/>
                  </a:lnTo>
                  <a:lnTo>
                    <a:pt x="160" y="103"/>
                  </a:lnTo>
                  <a:lnTo>
                    <a:pt x="162" y="105"/>
                  </a:lnTo>
                  <a:lnTo>
                    <a:pt x="162" y="106"/>
                  </a:lnTo>
                  <a:lnTo>
                    <a:pt x="163" y="106"/>
                  </a:lnTo>
                  <a:lnTo>
                    <a:pt x="160" y="108"/>
                  </a:lnTo>
                  <a:lnTo>
                    <a:pt x="158" y="108"/>
                  </a:lnTo>
                  <a:lnTo>
                    <a:pt x="156" y="109"/>
                  </a:lnTo>
                  <a:lnTo>
                    <a:pt x="154" y="109"/>
                  </a:lnTo>
                  <a:lnTo>
                    <a:pt x="150" y="111"/>
                  </a:lnTo>
                  <a:lnTo>
                    <a:pt x="148" y="111"/>
                  </a:lnTo>
                  <a:lnTo>
                    <a:pt x="144" y="111"/>
                  </a:lnTo>
                  <a:lnTo>
                    <a:pt x="142" y="111"/>
                  </a:lnTo>
                  <a:lnTo>
                    <a:pt x="137" y="112"/>
                  </a:lnTo>
                  <a:lnTo>
                    <a:pt x="134" y="112"/>
                  </a:lnTo>
                  <a:lnTo>
                    <a:pt x="128" y="112"/>
                  </a:lnTo>
                  <a:lnTo>
                    <a:pt x="125" y="112"/>
                  </a:lnTo>
                  <a:lnTo>
                    <a:pt x="119" y="113"/>
                  </a:lnTo>
                  <a:lnTo>
                    <a:pt x="115" y="113"/>
                  </a:lnTo>
                  <a:lnTo>
                    <a:pt x="109" y="113"/>
                  </a:lnTo>
                  <a:lnTo>
                    <a:pt x="105" y="113"/>
                  </a:lnTo>
                  <a:lnTo>
                    <a:pt x="103" y="113"/>
                  </a:lnTo>
                  <a:lnTo>
                    <a:pt x="101" y="113"/>
                  </a:lnTo>
                  <a:lnTo>
                    <a:pt x="100" y="111"/>
                  </a:lnTo>
                  <a:lnTo>
                    <a:pt x="97" y="111"/>
                  </a:lnTo>
                  <a:lnTo>
                    <a:pt x="95" y="109"/>
                  </a:lnTo>
                  <a:lnTo>
                    <a:pt x="93" y="107"/>
                  </a:lnTo>
                  <a:lnTo>
                    <a:pt x="91" y="105"/>
                  </a:lnTo>
                  <a:lnTo>
                    <a:pt x="88" y="104"/>
                  </a:lnTo>
                  <a:lnTo>
                    <a:pt x="85" y="102"/>
                  </a:lnTo>
                  <a:lnTo>
                    <a:pt x="81" y="101"/>
                  </a:lnTo>
                  <a:lnTo>
                    <a:pt x="80" y="99"/>
                  </a:lnTo>
                  <a:lnTo>
                    <a:pt x="76" y="98"/>
                  </a:lnTo>
                  <a:lnTo>
                    <a:pt x="74" y="96"/>
                  </a:lnTo>
                  <a:lnTo>
                    <a:pt x="73" y="94"/>
                  </a:lnTo>
                  <a:lnTo>
                    <a:pt x="71" y="92"/>
                  </a:lnTo>
                  <a:lnTo>
                    <a:pt x="70" y="92"/>
                  </a:lnTo>
                  <a:lnTo>
                    <a:pt x="69" y="90"/>
                  </a:lnTo>
                  <a:lnTo>
                    <a:pt x="67" y="89"/>
                  </a:lnTo>
                  <a:lnTo>
                    <a:pt x="67" y="87"/>
                  </a:lnTo>
                  <a:lnTo>
                    <a:pt x="65" y="86"/>
                  </a:lnTo>
                  <a:lnTo>
                    <a:pt x="65" y="85"/>
                  </a:lnTo>
                  <a:lnTo>
                    <a:pt x="64" y="83"/>
                  </a:lnTo>
                  <a:lnTo>
                    <a:pt x="64" y="81"/>
                  </a:lnTo>
                  <a:lnTo>
                    <a:pt x="62" y="81"/>
                  </a:lnTo>
                  <a:lnTo>
                    <a:pt x="60" y="79"/>
                  </a:lnTo>
                  <a:lnTo>
                    <a:pt x="58" y="78"/>
                  </a:lnTo>
                  <a:lnTo>
                    <a:pt x="58" y="76"/>
                  </a:lnTo>
                  <a:lnTo>
                    <a:pt x="56" y="76"/>
                  </a:lnTo>
                  <a:lnTo>
                    <a:pt x="56" y="75"/>
                  </a:lnTo>
                  <a:lnTo>
                    <a:pt x="54" y="75"/>
                  </a:lnTo>
                  <a:lnTo>
                    <a:pt x="54" y="74"/>
                  </a:lnTo>
                  <a:lnTo>
                    <a:pt x="52" y="75"/>
                  </a:lnTo>
                  <a:lnTo>
                    <a:pt x="51" y="75"/>
                  </a:lnTo>
                  <a:lnTo>
                    <a:pt x="49" y="75"/>
                  </a:lnTo>
                  <a:lnTo>
                    <a:pt x="49" y="73"/>
                  </a:lnTo>
                  <a:lnTo>
                    <a:pt x="47" y="72"/>
                  </a:lnTo>
                  <a:lnTo>
                    <a:pt x="45" y="71"/>
                  </a:lnTo>
                  <a:lnTo>
                    <a:pt x="43" y="69"/>
                  </a:lnTo>
                  <a:lnTo>
                    <a:pt x="41" y="67"/>
                  </a:lnTo>
                  <a:lnTo>
                    <a:pt x="40" y="66"/>
                  </a:lnTo>
                  <a:lnTo>
                    <a:pt x="38" y="64"/>
                  </a:lnTo>
                  <a:lnTo>
                    <a:pt x="36" y="63"/>
                  </a:lnTo>
                  <a:lnTo>
                    <a:pt x="35" y="61"/>
                  </a:lnTo>
                  <a:lnTo>
                    <a:pt x="33" y="60"/>
                  </a:lnTo>
                  <a:lnTo>
                    <a:pt x="33" y="58"/>
                  </a:lnTo>
                  <a:lnTo>
                    <a:pt x="33" y="57"/>
                  </a:lnTo>
                  <a:lnTo>
                    <a:pt x="33" y="55"/>
                  </a:lnTo>
                  <a:lnTo>
                    <a:pt x="34" y="55"/>
                  </a:lnTo>
                  <a:lnTo>
                    <a:pt x="35" y="55"/>
                  </a:lnTo>
                  <a:lnTo>
                    <a:pt x="36" y="54"/>
                  </a:lnTo>
                  <a:lnTo>
                    <a:pt x="38" y="54"/>
                  </a:lnTo>
                  <a:lnTo>
                    <a:pt x="40" y="54"/>
                  </a:lnTo>
                  <a:lnTo>
                    <a:pt x="41" y="54"/>
                  </a:lnTo>
                  <a:lnTo>
                    <a:pt x="44" y="52"/>
                  </a:lnTo>
                  <a:lnTo>
                    <a:pt x="46" y="52"/>
                  </a:lnTo>
                  <a:lnTo>
                    <a:pt x="48" y="52"/>
                  </a:lnTo>
                  <a:lnTo>
                    <a:pt x="49" y="52"/>
                  </a:lnTo>
                  <a:lnTo>
                    <a:pt x="51" y="52"/>
                  </a:lnTo>
                  <a:lnTo>
                    <a:pt x="52" y="52"/>
                  </a:lnTo>
                  <a:lnTo>
                    <a:pt x="54" y="52"/>
                  </a:lnTo>
                  <a:lnTo>
                    <a:pt x="55" y="52"/>
                  </a:lnTo>
                  <a:lnTo>
                    <a:pt x="54" y="44"/>
                  </a:lnTo>
                  <a:lnTo>
                    <a:pt x="52" y="37"/>
                  </a:lnTo>
                  <a:lnTo>
                    <a:pt x="49" y="32"/>
                  </a:lnTo>
                  <a:lnTo>
                    <a:pt x="47" y="26"/>
                  </a:lnTo>
                  <a:lnTo>
                    <a:pt x="43" y="24"/>
                  </a:lnTo>
                  <a:lnTo>
                    <a:pt x="39" y="20"/>
                  </a:lnTo>
                  <a:lnTo>
                    <a:pt x="36" y="18"/>
                  </a:lnTo>
                  <a:lnTo>
                    <a:pt x="32" y="16"/>
                  </a:lnTo>
                  <a:lnTo>
                    <a:pt x="27" y="16"/>
                  </a:lnTo>
                  <a:lnTo>
                    <a:pt x="23" y="16"/>
                  </a:lnTo>
                  <a:lnTo>
                    <a:pt x="18" y="16"/>
                  </a:lnTo>
                  <a:lnTo>
                    <a:pt x="14" y="14"/>
                  </a:lnTo>
                  <a:lnTo>
                    <a:pt x="9" y="14"/>
                  </a:lnTo>
                  <a:lnTo>
                    <a:pt x="6" y="12"/>
                  </a:lnTo>
                  <a:lnTo>
                    <a:pt x="3" y="10"/>
                  </a:lnTo>
                  <a:lnTo>
                    <a:pt x="0" y="8"/>
                  </a:lnTo>
                </a:path>
              </a:pathLst>
            </a:custGeom>
            <a:solidFill>
              <a:srgbClr val="F8F8F8"/>
            </a:solidFill>
            <a:ln w="6350">
              <a:solidFill>
                <a:srgbClr val="DDDDDD"/>
              </a:solidFill>
              <a:round/>
              <a:headEnd/>
              <a:tailEnd/>
            </a:ln>
          </p:spPr>
          <p:txBody>
            <a:bodyPr/>
            <a:lstStyle/>
            <a:p>
              <a:endParaRPr lang="it-IT"/>
            </a:p>
          </p:txBody>
        </p:sp>
        <p:sp>
          <p:nvSpPr>
            <p:cNvPr id="18490" name="Freeform 73"/>
            <p:cNvSpPr>
              <a:spLocks/>
            </p:cNvSpPr>
            <p:nvPr/>
          </p:nvSpPr>
          <p:spPr bwMode="auto">
            <a:xfrm>
              <a:off x="4906" y="1464"/>
              <a:ext cx="324" cy="105"/>
            </a:xfrm>
            <a:custGeom>
              <a:avLst/>
              <a:gdLst>
                <a:gd name="T0" fmla="*/ 1233 w 164"/>
                <a:gd name="T1" fmla="*/ 6 h 114"/>
                <a:gd name="T2" fmla="*/ 1187 w 164"/>
                <a:gd name="T3" fmla="*/ 6 h 114"/>
                <a:gd name="T4" fmla="*/ 1132 w 164"/>
                <a:gd name="T5" fmla="*/ 4 h 114"/>
                <a:gd name="T6" fmla="*/ 1104 w 164"/>
                <a:gd name="T7" fmla="*/ 2 h 114"/>
                <a:gd name="T8" fmla="*/ 901 w 164"/>
                <a:gd name="T9" fmla="*/ 9 h 114"/>
                <a:gd name="T10" fmla="*/ 719 w 164"/>
                <a:gd name="T11" fmla="*/ 15 h 114"/>
                <a:gd name="T12" fmla="*/ 601 w 164"/>
                <a:gd name="T13" fmla="*/ 16 h 114"/>
                <a:gd name="T14" fmla="*/ 555 w 164"/>
                <a:gd name="T15" fmla="*/ 16 h 114"/>
                <a:gd name="T16" fmla="*/ 569 w 164"/>
                <a:gd name="T17" fmla="*/ 30 h 114"/>
                <a:gd name="T18" fmla="*/ 561 w 164"/>
                <a:gd name="T19" fmla="*/ 53 h 114"/>
                <a:gd name="T20" fmla="*/ 524 w 164"/>
                <a:gd name="T21" fmla="*/ 73 h 114"/>
                <a:gd name="T22" fmla="*/ 464 w 164"/>
                <a:gd name="T23" fmla="*/ 84 h 114"/>
                <a:gd name="T24" fmla="*/ 409 w 164"/>
                <a:gd name="T25" fmla="*/ 82 h 114"/>
                <a:gd name="T26" fmla="*/ 387 w 164"/>
                <a:gd name="T27" fmla="*/ 69 h 114"/>
                <a:gd name="T28" fmla="*/ 340 w 164"/>
                <a:gd name="T29" fmla="*/ 54 h 114"/>
                <a:gd name="T30" fmla="*/ 215 w 164"/>
                <a:gd name="T31" fmla="*/ 41 h 114"/>
                <a:gd name="T32" fmla="*/ 160 w 164"/>
                <a:gd name="T33" fmla="*/ 37 h 114"/>
                <a:gd name="T34" fmla="*/ 156 w 164"/>
                <a:gd name="T35" fmla="*/ 29 h 114"/>
                <a:gd name="T36" fmla="*/ 140 w 164"/>
                <a:gd name="T37" fmla="*/ 20 h 114"/>
                <a:gd name="T38" fmla="*/ 132 w 164"/>
                <a:gd name="T39" fmla="*/ 15 h 114"/>
                <a:gd name="T40" fmla="*/ 101 w 164"/>
                <a:gd name="T41" fmla="*/ 34 h 114"/>
                <a:gd name="T42" fmla="*/ 55 w 164"/>
                <a:gd name="T43" fmla="*/ 57 h 114"/>
                <a:gd name="T44" fmla="*/ 16 w 164"/>
                <a:gd name="T45" fmla="*/ 75 h 114"/>
                <a:gd name="T46" fmla="*/ 0 w 164"/>
                <a:gd name="T47" fmla="*/ 84 h 114"/>
                <a:gd name="T48" fmla="*/ 40 w 164"/>
                <a:gd name="T49" fmla="*/ 86 h 114"/>
                <a:gd name="T50" fmla="*/ 124 w 164"/>
                <a:gd name="T51" fmla="*/ 87 h 114"/>
                <a:gd name="T52" fmla="*/ 239 w 164"/>
                <a:gd name="T53" fmla="*/ 88 h 114"/>
                <a:gd name="T54" fmla="*/ 401 w 164"/>
                <a:gd name="T55" fmla="*/ 88 h 114"/>
                <a:gd name="T56" fmla="*/ 464 w 164"/>
                <a:gd name="T57" fmla="*/ 88 h 114"/>
                <a:gd name="T58" fmla="*/ 524 w 164"/>
                <a:gd name="T59" fmla="*/ 84 h 114"/>
                <a:gd name="T60" fmla="*/ 601 w 164"/>
                <a:gd name="T61" fmla="*/ 79 h 114"/>
                <a:gd name="T62" fmla="*/ 680 w 164"/>
                <a:gd name="T63" fmla="*/ 74 h 114"/>
                <a:gd name="T64" fmla="*/ 711 w 164"/>
                <a:gd name="T65" fmla="*/ 70 h 114"/>
                <a:gd name="T66" fmla="*/ 733 w 164"/>
                <a:gd name="T67" fmla="*/ 64 h 114"/>
                <a:gd name="T68" fmla="*/ 772 w 164"/>
                <a:gd name="T69" fmla="*/ 61 h 114"/>
                <a:gd name="T70" fmla="*/ 816 w 164"/>
                <a:gd name="T71" fmla="*/ 59 h 114"/>
                <a:gd name="T72" fmla="*/ 848 w 164"/>
                <a:gd name="T73" fmla="*/ 59 h 114"/>
                <a:gd name="T74" fmla="*/ 901 w 164"/>
                <a:gd name="T75" fmla="*/ 54 h 114"/>
                <a:gd name="T76" fmla="*/ 956 w 164"/>
                <a:gd name="T77" fmla="*/ 49 h 114"/>
                <a:gd name="T78" fmla="*/ 988 w 164"/>
                <a:gd name="T79" fmla="*/ 45 h 114"/>
                <a:gd name="T80" fmla="*/ 964 w 164"/>
                <a:gd name="T81" fmla="*/ 44 h 114"/>
                <a:gd name="T82" fmla="*/ 917 w 164"/>
                <a:gd name="T83" fmla="*/ 42 h 114"/>
                <a:gd name="T84" fmla="*/ 855 w 164"/>
                <a:gd name="T85" fmla="*/ 41 h 114"/>
                <a:gd name="T86" fmla="*/ 832 w 164"/>
                <a:gd name="T87" fmla="*/ 41 h 114"/>
                <a:gd name="T88" fmla="*/ 855 w 164"/>
                <a:gd name="T89" fmla="*/ 25 h 114"/>
                <a:gd name="T90" fmla="*/ 964 w 164"/>
                <a:gd name="T91" fmla="*/ 15 h 114"/>
                <a:gd name="T92" fmla="*/ 1089 w 164"/>
                <a:gd name="T93" fmla="*/ 12 h 114"/>
                <a:gd name="T94" fmla="*/ 1225 w 164"/>
                <a:gd name="T95" fmla="*/ 8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163" y="8"/>
                  </a:moveTo>
                  <a:lnTo>
                    <a:pt x="162" y="8"/>
                  </a:lnTo>
                  <a:lnTo>
                    <a:pt x="161" y="8"/>
                  </a:lnTo>
                  <a:lnTo>
                    <a:pt x="160" y="8"/>
                  </a:lnTo>
                  <a:lnTo>
                    <a:pt x="159" y="8"/>
                  </a:lnTo>
                  <a:lnTo>
                    <a:pt x="157" y="8"/>
                  </a:lnTo>
                  <a:lnTo>
                    <a:pt x="156" y="6"/>
                  </a:lnTo>
                  <a:lnTo>
                    <a:pt x="154" y="6"/>
                  </a:lnTo>
                  <a:lnTo>
                    <a:pt x="152" y="5"/>
                  </a:lnTo>
                  <a:lnTo>
                    <a:pt x="151" y="5"/>
                  </a:lnTo>
                  <a:lnTo>
                    <a:pt x="149" y="4"/>
                  </a:lnTo>
                  <a:lnTo>
                    <a:pt x="147" y="4"/>
                  </a:lnTo>
                  <a:lnTo>
                    <a:pt x="146" y="2"/>
                  </a:lnTo>
                  <a:lnTo>
                    <a:pt x="144" y="2"/>
                  </a:lnTo>
                  <a:lnTo>
                    <a:pt x="143" y="2"/>
                  </a:lnTo>
                  <a:lnTo>
                    <a:pt x="143" y="0"/>
                  </a:lnTo>
                  <a:lnTo>
                    <a:pt x="133" y="5"/>
                  </a:lnTo>
                  <a:lnTo>
                    <a:pt x="125" y="9"/>
                  </a:lnTo>
                  <a:lnTo>
                    <a:pt x="117" y="12"/>
                  </a:lnTo>
                  <a:lnTo>
                    <a:pt x="110" y="14"/>
                  </a:lnTo>
                  <a:lnTo>
                    <a:pt x="103" y="15"/>
                  </a:lnTo>
                  <a:lnTo>
                    <a:pt x="98" y="17"/>
                  </a:lnTo>
                  <a:lnTo>
                    <a:pt x="93" y="18"/>
                  </a:lnTo>
                  <a:lnTo>
                    <a:pt x="89" y="18"/>
                  </a:lnTo>
                  <a:lnTo>
                    <a:pt x="84" y="19"/>
                  </a:lnTo>
                  <a:lnTo>
                    <a:pt x="80" y="19"/>
                  </a:lnTo>
                  <a:lnTo>
                    <a:pt x="78" y="19"/>
                  </a:lnTo>
                  <a:lnTo>
                    <a:pt x="76" y="19"/>
                  </a:lnTo>
                  <a:lnTo>
                    <a:pt x="74" y="19"/>
                  </a:lnTo>
                  <a:lnTo>
                    <a:pt x="73" y="19"/>
                  </a:lnTo>
                  <a:lnTo>
                    <a:pt x="72" y="19"/>
                  </a:lnTo>
                  <a:lnTo>
                    <a:pt x="72" y="26"/>
                  </a:lnTo>
                  <a:lnTo>
                    <a:pt x="74" y="32"/>
                  </a:lnTo>
                  <a:lnTo>
                    <a:pt x="74" y="39"/>
                  </a:lnTo>
                  <a:lnTo>
                    <a:pt x="75" y="45"/>
                  </a:lnTo>
                  <a:lnTo>
                    <a:pt x="74" y="53"/>
                  </a:lnTo>
                  <a:lnTo>
                    <a:pt x="74" y="60"/>
                  </a:lnTo>
                  <a:lnTo>
                    <a:pt x="73" y="67"/>
                  </a:lnTo>
                  <a:lnTo>
                    <a:pt x="73" y="73"/>
                  </a:lnTo>
                  <a:lnTo>
                    <a:pt x="71" y="81"/>
                  </a:lnTo>
                  <a:lnTo>
                    <a:pt x="69" y="87"/>
                  </a:lnTo>
                  <a:lnTo>
                    <a:pt x="68" y="93"/>
                  </a:lnTo>
                  <a:lnTo>
                    <a:pt x="66" y="98"/>
                  </a:lnTo>
                  <a:lnTo>
                    <a:pt x="63" y="102"/>
                  </a:lnTo>
                  <a:lnTo>
                    <a:pt x="61" y="105"/>
                  </a:lnTo>
                  <a:lnTo>
                    <a:pt x="60" y="107"/>
                  </a:lnTo>
                  <a:lnTo>
                    <a:pt x="58" y="108"/>
                  </a:lnTo>
                  <a:lnTo>
                    <a:pt x="56" y="109"/>
                  </a:lnTo>
                  <a:lnTo>
                    <a:pt x="55" y="107"/>
                  </a:lnTo>
                  <a:lnTo>
                    <a:pt x="53" y="105"/>
                  </a:lnTo>
                  <a:lnTo>
                    <a:pt x="53" y="102"/>
                  </a:lnTo>
                  <a:lnTo>
                    <a:pt x="51" y="98"/>
                  </a:lnTo>
                  <a:lnTo>
                    <a:pt x="51" y="94"/>
                  </a:lnTo>
                  <a:lnTo>
                    <a:pt x="50" y="88"/>
                  </a:lnTo>
                  <a:lnTo>
                    <a:pt x="50" y="83"/>
                  </a:lnTo>
                  <a:lnTo>
                    <a:pt x="49" y="79"/>
                  </a:lnTo>
                  <a:lnTo>
                    <a:pt x="47" y="73"/>
                  </a:lnTo>
                  <a:lnTo>
                    <a:pt x="44" y="69"/>
                  </a:lnTo>
                  <a:lnTo>
                    <a:pt x="42" y="64"/>
                  </a:lnTo>
                  <a:lnTo>
                    <a:pt x="38" y="60"/>
                  </a:lnTo>
                  <a:lnTo>
                    <a:pt x="34" y="55"/>
                  </a:lnTo>
                  <a:lnTo>
                    <a:pt x="28" y="52"/>
                  </a:lnTo>
                  <a:lnTo>
                    <a:pt x="22" y="49"/>
                  </a:lnTo>
                  <a:lnTo>
                    <a:pt x="21" y="49"/>
                  </a:lnTo>
                  <a:lnTo>
                    <a:pt x="21" y="47"/>
                  </a:lnTo>
                  <a:lnTo>
                    <a:pt x="21" y="45"/>
                  </a:lnTo>
                  <a:lnTo>
                    <a:pt x="20" y="43"/>
                  </a:lnTo>
                  <a:lnTo>
                    <a:pt x="20" y="40"/>
                  </a:lnTo>
                  <a:lnTo>
                    <a:pt x="20" y="37"/>
                  </a:lnTo>
                  <a:lnTo>
                    <a:pt x="20" y="33"/>
                  </a:lnTo>
                  <a:lnTo>
                    <a:pt x="18" y="32"/>
                  </a:lnTo>
                  <a:lnTo>
                    <a:pt x="18" y="28"/>
                  </a:lnTo>
                  <a:lnTo>
                    <a:pt x="18" y="26"/>
                  </a:lnTo>
                  <a:lnTo>
                    <a:pt x="18" y="22"/>
                  </a:lnTo>
                  <a:lnTo>
                    <a:pt x="17" y="20"/>
                  </a:lnTo>
                  <a:lnTo>
                    <a:pt x="17" y="18"/>
                  </a:lnTo>
                  <a:lnTo>
                    <a:pt x="17" y="17"/>
                  </a:lnTo>
                  <a:lnTo>
                    <a:pt x="15" y="26"/>
                  </a:lnTo>
                  <a:lnTo>
                    <a:pt x="15" y="34"/>
                  </a:lnTo>
                  <a:lnTo>
                    <a:pt x="13" y="43"/>
                  </a:lnTo>
                  <a:lnTo>
                    <a:pt x="13" y="51"/>
                  </a:lnTo>
                  <a:lnTo>
                    <a:pt x="11" y="59"/>
                  </a:lnTo>
                  <a:lnTo>
                    <a:pt x="9" y="67"/>
                  </a:lnTo>
                  <a:lnTo>
                    <a:pt x="7" y="73"/>
                  </a:lnTo>
                  <a:lnTo>
                    <a:pt x="7" y="80"/>
                  </a:lnTo>
                  <a:lnTo>
                    <a:pt x="6" y="86"/>
                  </a:lnTo>
                  <a:lnTo>
                    <a:pt x="4" y="91"/>
                  </a:lnTo>
                  <a:lnTo>
                    <a:pt x="2" y="96"/>
                  </a:lnTo>
                  <a:lnTo>
                    <a:pt x="2" y="100"/>
                  </a:lnTo>
                  <a:lnTo>
                    <a:pt x="0" y="103"/>
                  </a:lnTo>
                  <a:lnTo>
                    <a:pt x="0" y="105"/>
                  </a:lnTo>
                  <a:lnTo>
                    <a:pt x="0" y="107"/>
                  </a:lnTo>
                  <a:lnTo>
                    <a:pt x="1" y="109"/>
                  </a:lnTo>
                  <a:lnTo>
                    <a:pt x="3" y="109"/>
                  </a:lnTo>
                  <a:lnTo>
                    <a:pt x="5" y="110"/>
                  </a:lnTo>
                  <a:lnTo>
                    <a:pt x="7" y="110"/>
                  </a:lnTo>
                  <a:lnTo>
                    <a:pt x="9" y="111"/>
                  </a:lnTo>
                  <a:lnTo>
                    <a:pt x="12" y="111"/>
                  </a:lnTo>
                  <a:lnTo>
                    <a:pt x="16" y="111"/>
                  </a:lnTo>
                  <a:lnTo>
                    <a:pt x="20" y="111"/>
                  </a:lnTo>
                  <a:lnTo>
                    <a:pt x="23" y="112"/>
                  </a:lnTo>
                  <a:lnTo>
                    <a:pt x="26" y="112"/>
                  </a:lnTo>
                  <a:lnTo>
                    <a:pt x="31" y="112"/>
                  </a:lnTo>
                  <a:lnTo>
                    <a:pt x="36" y="112"/>
                  </a:lnTo>
                  <a:lnTo>
                    <a:pt x="41" y="113"/>
                  </a:lnTo>
                  <a:lnTo>
                    <a:pt x="46" y="113"/>
                  </a:lnTo>
                  <a:lnTo>
                    <a:pt x="52" y="113"/>
                  </a:lnTo>
                  <a:lnTo>
                    <a:pt x="58" y="113"/>
                  </a:lnTo>
                  <a:lnTo>
                    <a:pt x="59" y="113"/>
                  </a:lnTo>
                  <a:lnTo>
                    <a:pt x="60" y="113"/>
                  </a:lnTo>
                  <a:lnTo>
                    <a:pt x="61" y="111"/>
                  </a:lnTo>
                  <a:lnTo>
                    <a:pt x="63" y="110"/>
                  </a:lnTo>
                  <a:lnTo>
                    <a:pt x="66" y="109"/>
                  </a:lnTo>
                  <a:lnTo>
                    <a:pt x="68" y="107"/>
                  </a:lnTo>
                  <a:lnTo>
                    <a:pt x="71" y="105"/>
                  </a:lnTo>
                  <a:lnTo>
                    <a:pt x="73" y="104"/>
                  </a:lnTo>
                  <a:lnTo>
                    <a:pt x="76" y="102"/>
                  </a:lnTo>
                  <a:lnTo>
                    <a:pt x="78" y="101"/>
                  </a:lnTo>
                  <a:lnTo>
                    <a:pt x="82" y="99"/>
                  </a:lnTo>
                  <a:lnTo>
                    <a:pt x="84" y="97"/>
                  </a:lnTo>
                  <a:lnTo>
                    <a:pt x="86" y="96"/>
                  </a:lnTo>
                  <a:lnTo>
                    <a:pt x="88" y="94"/>
                  </a:lnTo>
                  <a:lnTo>
                    <a:pt x="91" y="92"/>
                  </a:lnTo>
                  <a:lnTo>
                    <a:pt x="92" y="91"/>
                  </a:lnTo>
                  <a:lnTo>
                    <a:pt x="92" y="89"/>
                  </a:lnTo>
                  <a:lnTo>
                    <a:pt x="94" y="88"/>
                  </a:lnTo>
                  <a:lnTo>
                    <a:pt x="94" y="87"/>
                  </a:lnTo>
                  <a:lnTo>
                    <a:pt x="95" y="85"/>
                  </a:lnTo>
                  <a:lnTo>
                    <a:pt x="95" y="83"/>
                  </a:lnTo>
                  <a:lnTo>
                    <a:pt x="97" y="81"/>
                  </a:lnTo>
                  <a:lnTo>
                    <a:pt x="99" y="80"/>
                  </a:lnTo>
                  <a:lnTo>
                    <a:pt x="100" y="78"/>
                  </a:lnTo>
                  <a:lnTo>
                    <a:pt x="102" y="77"/>
                  </a:lnTo>
                  <a:lnTo>
                    <a:pt x="103" y="77"/>
                  </a:lnTo>
                  <a:lnTo>
                    <a:pt x="105" y="75"/>
                  </a:lnTo>
                  <a:lnTo>
                    <a:pt x="106" y="75"/>
                  </a:lnTo>
                  <a:lnTo>
                    <a:pt x="108" y="75"/>
                  </a:lnTo>
                  <a:lnTo>
                    <a:pt x="109" y="75"/>
                  </a:lnTo>
                  <a:lnTo>
                    <a:pt x="110" y="75"/>
                  </a:lnTo>
                  <a:lnTo>
                    <a:pt x="111" y="73"/>
                  </a:lnTo>
                  <a:lnTo>
                    <a:pt x="113" y="73"/>
                  </a:lnTo>
                  <a:lnTo>
                    <a:pt x="115" y="71"/>
                  </a:lnTo>
                  <a:lnTo>
                    <a:pt x="117" y="69"/>
                  </a:lnTo>
                  <a:lnTo>
                    <a:pt x="119" y="68"/>
                  </a:lnTo>
                  <a:lnTo>
                    <a:pt x="120" y="67"/>
                  </a:lnTo>
                  <a:lnTo>
                    <a:pt x="122" y="65"/>
                  </a:lnTo>
                  <a:lnTo>
                    <a:pt x="124" y="63"/>
                  </a:lnTo>
                  <a:lnTo>
                    <a:pt x="126" y="61"/>
                  </a:lnTo>
                  <a:lnTo>
                    <a:pt x="128" y="59"/>
                  </a:lnTo>
                  <a:lnTo>
                    <a:pt x="128" y="57"/>
                  </a:lnTo>
                  <a:lnTo>
                    <a:pt x="129" y="56"/>
                  </a:lnTo>
                  <a:lnTo>
                    <a:pt x="127" y="56"/>
                  </a:lnTo>
                  <a:lnTo>
                    <a:pt x="126" y="56"/>
                  </a:lnTo>
                  <a:lnTo>
                    <a:pt x="125" y="56"/>
                  </a:lnTo>
                  <a:lnTo>
                    <a:pt x="124" y="54"/>
                  </a:lnTo>
                  <a:lnTo>
                    <a:pt x="122" y="54"/>
                  </a:lnTo>
                  <a:lnTo>
                    <a:pt x="120" y="54"/>
                  </a:lnTo>
                  <a:lnTo>
                    <a:pt x="119" y="54"/>
                  </a:lnTo>
                  <a:lnTo>
                    <a:pt x="117" y="52"/>
                  </a:lnTo>
                  <a:lnTo>
                    <a:pt x="115" y="52"/>
                  </a:lnTo>
                  <a:lnTo>
                    <a:pt x="113" y="52"/>
                  </a:lnTo>
                  <a:lnTo>
                    <a:pt x="111" y="52"/>
                  </a:lnTo>
                  <a:lnTo>
                    <a:pt x="110" y="52"/>
                  </a:lnTo>
                  <a:lnTo>
                    <a:pt x="109" y="52"/>
                  </a:lnTo>
                  <a:lnTo>
                    <a:pt x="108" y="52"/>
                  </a:lnTo>
                  <a:lnTo>
                    <a:pt x="108" y="44"/>
                  </a:lnTo>
                  <a:lnTo>
                    <a:pt x="109" y="37"/>
                  </a:lnTo>
                  <a:lnTo>
                    <a:pt x="111" y="32"/>
                  </a:lnTo>
                  <a:lnTo>
                    <a:pt x="114" y="26"/>
                  </a:lnTo>
                  <a:lnTo>
                    <a:pt x="117" y="24"/>
                  </a:lnTo>
                  <a:lnTo>
                    <a:pt x="121" y="20"/>
                  </a:lnTo>
                  <a:lnTo>
                    <a:pt x="125" y="18"/>
                  </a:lnTo>
                  <a:lnTo>
                    <a:pt x="129" y="16"/>
                  </a:lnTo>
                  <a:lnTo>
                    <a:pt x="133" y="16"/>
                  </a:lnTo>
                  <a:lnTo>
                    <a:pt x="138" y="15"/>
                  </a:lnTo>
                  <a:lnTo>
                    <a:pt x="141" y="15"/>
                  </a:lnTo>
                  <a:lnTo>
                    <a:pt x="146" y="14"/>
                  </a:lnTo>
                  <a:lnTo>
                    <a:pt x="150" y="14"/>
                  </a:lnTo>
                  <a:lnTo>
                    <a:pt x="155" y="13"/>
                  </a:lnTo>
                  <a:lnTo>
                    <a:pt x="159" y="11"/>
                  </a:lnTo>
                  <a:lnTo>
                    <a:pt x="163" y="8"/>
                  </a:lnTo>
                </a:path>
              </a:pathLst>
            </a:custGeom>
            <a:solidFill>
              <a:srgbClr val="F8F8F8"/>
            </a:solidFill>
            <a:ln w="6350">
              <a:solidFill>
                <a:srgbClr val="DDDDDD"/>
              </a:solidFill>
              <a:round/>
              <a:headEnd/>
              <a:tailEnd/>
            </a:ln>
          </p:spPr>
          <p:txBody>
            <a:bodyPr/>
            <a:lstStyle/>
            <a:p>
              <a:endParaRPr lang="it-IT"/>
            </a:p>
          </p:txBody>
        </p:sp>
        <p:sp>
          <p:nvSpPr>
            <p:cNvPr id="18491" name="Freeform 74"/>
            <p:cNvSpPr>
              <a:spLocks/>
            </p:cNvSpPr>
            <p:nvPr/>
          </p:nvSpPr>
          <p:spPr bwMode="auto">
            <a:xfrm>
              <a:off x="4469" y="1477"/>
              <a:ext cx="170" cy="100"/>
            </a:xfrm>
            <a:custGeom>
              <a:avLst/>
              <a:gdLst>
                <a:gd name="T0" fmla="*/ 8 w 86"/>
                <a:gd name="T1" fmla="*/ 6 h 109"/>
                <a:gd name="T2" fmla="*/ 55 w 86"/>
                <a:gd name="T3" fmla="*/ 6 h 109"/>
                <a:gd name="T4" fmla="*/ 132 w 86"/>
                <a:gd name="T5" fmla="*/ 6 h 109"/>
                <a:gd name="T6" fmla="*/ 192 w 86"/>
                <a:gd name="T7" fmla="*/ 6 h 109"/>
                <a:gd name="T8" fmla="*/ 247 w 86"/>
                <a:gd name="T9" fmla="*/ 6 h 109"/>
                <a:gd name="T10" fmla="*/ 253 w 86"/>
                <a:gd name="T11" fmla="*/ 6 h 109"/>
                <a:gd name="T12" fmla="*/ 253 w 86"/>
                <a:gd name="T13" fmla="*/ 10 h 109"/>
                <a:gd name="T14" fmla="*/ 261 w 86"/>
                <a:gd name="T15" fmla="*/ 16 h 109"/>
                <a:gd name="T16" fmla="*/ 293 w 86"/>
                <a:gd name="T17" fmla="*/ 23 h 109"/>
                <a:gd name="T18" fmla="*/ 316 w 86"/>
                <a:gd name="T19" fmla="*/ 29 h 109"/>
                <a:gd name="T20" fmla="*/ 364 w 86"/>
                <a:gd name="T21" fmla="*/ 34 h 109"/>
                <a:gd name="T22" fmla="*/ 395 w 86"/>
                <a:gd name="T23" fmla="*/ 40 h 109"/>
                <a:gd name="T24" fmla="*/ 425 w 86"/>
                <a:gd name="T25" fmla="*/ 49 h 109"/>
                <a:gd name="T26" fmla="*/ 449 w 86"/>
                <a:gd name="T27" fmla="*/ 58 h 109"/>
                <a:gd name="T28" fmla="*/ 480 w 86"/>
                <a:gd name="T29" fmla="*/ 67 h 109"/>
                <a:gd name="T30" fmla="*/ 488 w 86"/>
                <a:gd name="T31" fmla="*/ 75 h 109"/>
                <a:gd name="T32" fmla="*/ 488 w 86"/>
                <a:gd name="T33" fmla="*/ 78 h 109"/>
                <a:gd name="T34" fmla="*/ 496 w 86"/>
                <a:gd name="T35" fmla="*/ 79 h 109"/>
                <a:gd name="T36" fmla="*/ 508 w 86"/>
                <a:gd name="T37" fmla="*/ 79 h 109"/>
                <a:gd name="T38" fmla="*/ 516 w 86"/>
                <a:gd name="T39" fmla="*/ 82 h 109"/>
                <a:gd name="T40" fmla="*/ 540 w 86"/>
                <a:gd name="T41" fmla="*/ 83 h 109"/>
                <a:gd name="T42" fmla="*/ 548 w 86"/>
                <a:gd name="T43" fmla="*/ 83 h 109"/>
                <a:gd name="T44" fmla="*/ 571 w 86"/>
                <a:gd name="T45" fmla="*/ 83 h 109"/>
                <a:gd name="T46" fmla="*/ 601 w 86"/>
                <a:gd name="T47" fmla="*/ 83 h 109"/>
                <a:gd name="T48" fmla="*/ 625 w 86"/>
                <a:gd name="T49" fmla="*/ 83 h 109"/>
                <a:gd name="T50" fmla="*/ 640 w 86"/>
                <a:gd name="T51" fmla="*/ 83 h 109"/>
                <a:gd name="T52" fmla="*/ 656 w 86"/>
                <a:gd name="T53" fmla="*/ 82 h 109"/>
                <a:gd name="T54" fmla="*/ 625 w 86"/>
                <a:gd name="T55" fmla="*/ 75 h 109"/>
                <a:gd name="T56" fmla="*/ 563 w 86"/>
                <a:gd name="T57" fmla="*/ 58 h 109"/>
                <a:gd name="T58" fmla="*/ 488 w 86"/>
                <a:gd name="T59" fmla="*/ 37 h 109"/>
                <a:gd name="T60" fmla="*/ 411 w 86"/>
                <a:gd name="T61" fmla="*/ 17 h 109"/>
                <a:gd name="T62" fmla="*/ 364 w 86"/>
                <a:gd name="T63" fmla="*/ 6 h 109"/>
                <a:gd name="T64" fmla="*/ 340 w 86"/>
                <a:gd name="T65" fmla="*/ 3 h 109"/>
                <a:gd name="T66" fmla="*/ 261 w 86"/>
                <a:gd name="T67" fmla="*/ 1 h 109"/>
                <a:gd name="T68" fmla="*/ 176 w 86"/>
                <a:gd name="T69" fmla="*/ 0 h 109"/>
                <a:gd name="T70" fmla="*/ 85 w 86"/>
                <a:gd name="T71" fmla="*/ 1 h 109"/>
                <a:gd name="T72" fmla="*/ 24 w 86"/>
                <a:gd name="T73" fmla="*/ 1 h 109"/>
                <a:gd name="T74" fmla="*/ 0 w 86"/>
                <a:gd name="T75" fmla="*/ 2 h 109"/>
                <a:gd name="T76" fmla="*/ 0 w 86"/>
                <a:gd name="T77" fmla="*/ 2 h 109"/>
                <a:gd name="T78" fmla="*/ 0 w 86"/>
                <a:gd name="T79" fmla="*/ 4 h 109"/>
                <a:gd name="T80" fmla="*/ 0 w 86"/>
                <a:gd name="T81" fmla="*/ 6 h 109"/>
                <a:gd name="T82" fmla="*/ 0 w 86"/>
                <a:gd name="T83" fmla="*/ 6 h 109"/>
                <a:gd name="T84" fmla="*/ 0 w 86"/>
                <a:gd name="T85" fmla="*/ 6 h 10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6"/>
                <a:gd name="T130" fmla="*/ 0 h 109"/>
                <a:gd name="T131" fmla="*/ 86 w 86"/>
                <a:gd name="T132" fmla="*/ 109 h 10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6" h="109">
                  <a:moveTo>
                    <a:pt x="0" y="6"/>
                  </a:moveTo>
                  <a:lnTo>
                    <a:pt x="0" y="8"/>
                  </a:lnTo>
                  <a:lnTo>
                    <a:pt x="1" y="8"/>
                  </a:lnTo>
                  <a:lnTo>
                    <a:pt x="3" y="8"/>
                  </a:lnTo>
                  <a:lnTo>
                    <a:pt x="5" y="8"/>
                  </a:lnTo>
                  <a:lnTo>
                    <a:pt x="7" y="8"/>
                  </a:lnTo>
                  <a:lnTo>
                    <a:pt x="11" y="8"/>
                  </a:lnTo>
                  <a:lnTo>
                    <a:pt x="14" y="8"/>
                  </a:lnTo>
                  <a:lnTo>
                    <a:pt x="17" y="8"/>
                  </a:lnTo>
                  <a:lnTo>
                    <a:pt x="19" y="8"/>
                  </a:lnTo>
                  <a:lnTo>
                    <a:pt x="22" y="8"/>
                  </a:lnTo>
                  <a:lnTo>
                    <a:pt x="25" y="8"/>
                  </a:lnTo>
                  <a:lnTo>
                    <a:pt x="28" y="8"/>
                  </a:lnTo>
                  <a:lnTo>
                    <a:pt x="30" y="8"/>
                  </a:lnTo>
                  <a:lnTo>
                    <a:pt x="32" y="8"/>
                  </a:lnTo>
                  <a:lnTo>
                    <a:pt x="33" y="8"/>
                  </a:lnTo>
                  <a:lnTo>
                    <a:pt x="34" y="8"/>
                  </a:lnTo>
                  <a:lnTo>
                    <a:pt x="33" y="9"/>
                  </a:lnTo>
                  <a:lnTo>
                    <a:pt x="33" y="10"/>
                  </a:lnTo>
                  <a:lnTo>
                    <a:pt x="33" y="12"/>
                  </a:lnTo>
                  <a:lnTo>
                    <a:pt x="33" y="13"/>
                  </a:lnTo>
                  <a:lnTo>
                    <a:pt x="33" y="16"/>
                  </a:lnTo>
                  <a:lnTo>
                    <a:pt x="34" y="18"/>
                  </a:lnTo>
                  <a:lnTo>
                    <a:pt x="34" y="21"/>
                  </a:lnTo>
                  <a:lnTo>
                    <a:pt x="36" y="22"/>
                  </a:lnTo>
                  <a:lnTo>
                    <a:pt x="36" y="26"/>
                  </a:lnTo>
                  <a:lnTo>
                    <a:pt x="38" y="29"/>
                  </a:lnTo>
                  <a:lnTo>
                    <a:pt x="38" y="33"/>
                  </a:lnTo>
                  <a:lnTo>
                    <a:pt x="40" y="35"/>
                  </a:lnTo>
                  <a:lnTo>
                    <a:pt x="41" y="38"/>
                  </a:lnTo>
                  <a:lnTo>
                    <a:pt x="43" y="40"/>
                  </a:lnTo>
                  <a:lnTo>
                    <a:pt x="45" y="42"/>
                  </a:lnTo>
                  <a:lnTo>
                    <a:pt x="47" y="44"/>
                  </a:lnTo>
                  <a:lnTo>
                    <a:pt x="47" y="47"/>
                  </a:lnTo>
                  <a:lnTo>
                    <a:pt x="49" y="49"/>
                  </a:lnTo>
                  <a:lnTo>
                    <a:pt x="51" y="52"/>
                  </a:lnTo>
                  <a:lnTo>
                    <a:pt x="53" y="55"/>
                  </a:lnTo>
                  <a:lnTo>
                    <a:pt x="53" y="59"/>
                  </a:lnTo>
                  <a:lnTo>
                    <a:pt x="55" y="63"/>
                  </a:lnTo>
                  <a:lnTo>
                    <a:pt x="57" y="67"/>
                  </a:lnTo>
                  <a:lnTo>
                    <a:pt x="58" y="70"/>
                  </a:lnTo>
                  <a:lnTo>
                    <a:pt x="58" y="75"/>
                  </a:lnTo>
                  <a:lnTo>
                    <a:pt x="60" y="79"/>
                  </a:lnTo>
                  <a:lnTo>
                    <a:pt x="60" y="83"/>
                  </a:lnTo>
                  <a:lnTo>
                    <a:pt x="62" y="87"/>
                  </a:lnTo>
                  <a:lnTo>
                    <a:pt x="62" y="90"/>
                  </a:lnTo>
                  <a:lnTo>
                    <a:pt x="63" y="94"/>
                  </a:lnTo>
                  <a:lnTo>
                    <a:pt x="63" y="97"/>
                  </a:lnTo>
                  <a:lnTo>
                    <a:pt x="63" y="100"/>
                  </a:lnTo>
                  <a:lnTo>
                    <a:pt x="63" y="101"/>
                  </a:lnTo>
                  <a:lnTo>
                    <a:pt x="63" y="102"/>
                  </a:lnTo>
                  <a:lnTo>
                    <a:pt x="64" y="102"/>
                  </a:lnTo>
                  <a:lnTo>
                    <a:pt x="64" y="103"/>
                  </a:lnTo>
                  <a:lnTo>
                    <a:pt x="65" y="103"/>
                  </a:lnTo>
                  <a:lnTo>
                    <a:pt x="66" y="103"/>
                  </a:lnTo>
                  <a:lnTo>
                    <a:pt x="66" y="105"/>
                  </a:lnTo>
                  <a:lnTo>
                    <a:pt x="67" y="105"/>
                  </a:lnTo>
                  <a:lnTo>
                    <a:pt x="67" y="106"/>
                  </a:lnTo>
                  <a:lnTo>
                    <a:pt x="69" y="106"/>
                  </a:lnTo>
                  <a:lnTo>
                    <a:pt x="69" y="107"/>
                  </a:lnTo>
                  <a:lnTo>
                    <a:pt x="70" y="107"/>
                  </a:lnTo>
                  <a:lnTo>
                    <a:pt x="71" y="107"/>
                  </a:lnTo>
                  <a:lnTo>
                    <a:pt x="71" y="108"/>
                  </a:lnTo>
                  <a:lnTo>
                    <a:pt x="73" y="108"/>
                  </a:lnTo>
                  <a:lnTo>
                    <a:pt x="74" y="108"/>
                  </a:lnTo>
                  <a:lnTo>
                    <a:pt x="76" y="108"/>
                  </a:lnTo>
                  <a:lnTo>
                    <a:pt x="78" y="108"/>
                  </a:lnTo>
                  <a:lnTo>
                    <a:pt x="79" y="107"/>
                  </a:lnTo>
                  <a:lnTo>
                    <a:pt x="81" y="107"/>
                  </a:lnTo>
                  <a:lnTo>
                    <a:pt x="83" y="107"/>
                  </a:lnTo>
                  <a:lnTo>
                    <a:pt x="84" y="107"/>
                  </a:lnTo>
                  <a:lnTo>
                    <a:pt x="85" y="106"/>
                  </a:lnTo>
                  <a:lnTo>
                    <a:pt x="84" y="105"/>
                  </a:lnTo>
                  <a:lnTo>
                    <a:pt x="84" y="102"/>
                  </a:lnTo>
                  <a:lnTo>
                    <a:pt x="81" y="97"/>
                  </a:lnTo>
                  <a:lnTo>
                    <a:pt x="79" y="91"/>
                  </a:lnTo>
                  <a:lnTo>
                    <a:pt x="76" y="84"/>
                  </a:lnTo>
                  <a:lnTo>
                    <a:pt x="73" y="75"/>
                  </a:lnTo>
                  <a:lnTo>
                    <a:pt x="69" y="67"/>
                  </a:lnTo>
                  <a:lnTo>
                    <a:pt x="67" y="56"/>
                  </a:lnTo>
                  <a:lnTo>
                    <a:pt x="63" y="48"/>
                  </a:lnTo>
                  <a:lnTo>
                    <a:pt x="60" y="39"/>
                  </a:lnTo>
                  <a:lnTo>
                    <a:pt x="56" y="30"/>
                  </a:lnTo>
                  <a:lnTo>
                    <a:pt x="53" y="22"/>
                  </a:lnTo>
                  <a:lnTo>
                    <a:pt x="50" y="16"/>
                  </a:lnTo>
                  <a:lnTo>
                    <a:pt x="49" y="10"/>
                  </a:lnTo>
                  <a:lnTo>
                    <a:pt x="47" y="6"/>
                  </a:lnTo>
                  <a:lnTo>
                    <a:pt x="47" y="4"/>
                  </a:lnTo>
                  <a:lnTo>
                    <a:pt x="46" y="4"/>
                  </a:lnTo>
                  <a:lnTo>
                    <a:pt x="44" y="3"/>
                  </a:lnTo>
                  <a:lnTo>
                    <a:pt x="40" y="3"/>
                  </a:lnTo>
                  <a:lnTo>
                    <a:pt x="38" y="1"/>
                  </a:lnTo>
                  <a:lnTo>
                    <a:pt x="34" y="1"/>
                  </a:lnTo>
                  <a:lnTo>
                    <a:pt x="30" y="1"/>
                  </a:lnTo>
                  <a:lnTo>
                    <a:pt x="27" y="1"/>
                  </a:lnTo>
                  <a:lnTo>
                    <a:pt x="23" y="0"/>
                  </a:lnTo>
                  <a:lnTo>
                    <a:pt x="18" y="1"/>
                  </a:lnTo>
                  <a:lnTo>
                    <a:pt x="15" y="1"/>
                  </a:lnTo>
                  <a:lnTo>
                    <a:pt x="11" y="1"/>
                  </a:lnTo>
                  <a:lnTo>
                    <a:pt x="8" y="1"/>
                  </a:lnTo>
                  <a:lnTo>
                    <a:pt x="5" y="1"/>
                  </a:lnTo>
                  <a:lnTo>
                    <a:pt x="3" y="1"/>
                  </a:lnTo>
                  <a:lnTo>
                    <a:pt x="2" y="1"/>
                  </a:lnTo>
                  <a:lnTo>
                    <a:pt x="0" y="2"/>
                  </a:lnTo>
                  <a:lnTo>
                    <a:pt x="0" y="4"/>
                  </a:lnTo>
                  <a:lnTo>
                    <a:pt x="0" y="6"/>
                  </a:lnTo>
                </a:path>
              </a:pathLst>
            </a:custGeom>
            <a:solidFill>
              <a:srgbClr val="F8F8F8"/>
            </a:solidFill>
            <a:ln w="9525">
              <a:solidFill>
                <a:srgbClr val="DDDDDD"/>
              </a:solidFill>
              <a:round/>
              <a:headEnd/>
              <a:tailEnd/>
            </a:ln>
          </p:spPr>
          <p:txBody>
            <a:bodyPr/>
            <a:lstStyle/>
            <a:p>
              <a:endParaRPr lang="it-IT"/>
            </a:p>
          </p:txBody>
        </p:sp>
        <p:sp>
          <p:nvSpPr>
            <p:cNvPr id="18492" name="Freeform 75"/>
            <p:cNvSpPr>
              <a:spLocks/>
            </p:cNvSpPr>
            <p:nvPr/>
          </p:nvSpPr>
          <p:spPr bwMode="auto">
            <a:xfrm>
              <a:off x="5115" y="1478"/>
              <a:ext cx="171" cy="99"/>
            </a:xfrm>
            <a:custGeom>
              <a:avLst/>
              <a:gdLst>
                <a:gd name="T0" fmla="*/ 637 w 87"/>
                <a:gd name="T1" fmla="*/ 6 h 108"/>
                <a:gd name="T2" fmla="*/ 584 w 87"/>
                <a:gd name="T3" fmla="*/ 6 h 108"/>
                <a:gd name="T4" fmla="*/ 525 w 87"/>
                <a:gd name="T5" fmla="*/ 6 h 108"/>
                <a:gd name="T6" fmla="*/ 448 w 87"/>
                <a:gd name="T7" fmla="*/ 6 h 108"/>
                <a:gd name="T8" fmla="*/ 401 w 87"/>
                <a:gd name="T9" fmla="*/ 6 h 108"/>
                <a:gd name="T10" fmla="*/ 387 w 87"/>
                <a:gd name="T11" fmla="*/ 6 h 108"/>
                <a:gd name="T12" fmla="*/ 387 w 87"/>
                <a:gd name="T13" fmla="*/ 9 h 108"/>
                <a:gd name="T14" fmla="*/ 371 w 87"/>
                <a:gd name="T15" fmla="*/ 16 h 108"/>
                <a:gd name="T16" fmla="*/ 348 w 87"/>
                <a:gd name="T17" fmla="*/ 23 h 108"/>
                <a:gd name="T18" fmla="*/ 328 w 87"/>
                <a:gd name="T19" fmla="*/ 29 h 108"/>
                <a:gd name="T20" fmla="*/ 297 w 87"/>
                <a:gd name="T21" fmla="*/ 34 h 108"/>
                <a:gd name="T22" fmla="*/ 259 w 87"/>
                <a:gd name="T23" fmla="*/ 41 h 108"/>
                <a:gd name="T24" fmla="*/ 212 w 87"/>
                <a:gd name="T25" fmla="*/ 49 h 108"/>
                <a:gd name="T26" fmla="*/ 181 w 87"/>
                <a:gd name="T27" fmla="*/ 58 h 108"/>
                <a:gd name="T28" fmla="*/ 167 w 87"/>
                <a:gd name="T29" fmla="*/ 67 h 108"/>
                <a:gd name="T30" fmla="*/ 167 w 87"/>
                <a:gd name="T31" fmla="*/ 76 h 108"/>
                <a:gd name="T32" fmla="*/ 167 w 87"/>
                <a:gd name="T33" fmla="*/ 78 h 108"/>
                <a:gd name="T34" fmla="*/ 143 w 87"/>
                <a:gd name="T35" fmla="*/ 80 h 108"/>
                <a:gd name="T36" fmla="*/ 143 w 87"/>
                <a:gd name="T37" fmla="*/ 80 h 108"/>
                <a:gd name="T38" fmla="*/ 120 w 87"/>
                <a:gd name="T39" fmla="*/ 82 h 108"/>
                <a:gd name="T40" fmla="*/ 108 w 87"/>
                <a:gd name="T41" fmla="*/ 83 h 108"/>
                <a:gd name="T42" fmla="*/ 100 w 87"/>
                <a:gd name="T43" fmla="*/ 83 h 108"/>
                <a:gd name="T44" fmla="*/ 77 w 87"/>
                <a:gd name="T45" fmla="*/ 83 h 108"/>
                <a:gd name="T46" fmla="*/ 47 w 87"/>
                <a:gd name="T47" fmla="*/ 83 h 108"/>
                <a:gd name="T48" fmla="*/ 31 w 87"/>
                <a:gd name="T49" fmla="*/ 83 h 108"/>
                <a:gd name="T50" fmla="*/ 8 w 87"/>
                <a:gd name="T51" fmla="*/ 83 h 108"/>
                <a:gd name="T52" fmla="*/ 8 w 87"/>
                <a:gd name="T53" fmla="*/ 82 h 108"/>
                <a:gd name="T54" fmla="*/ 24 w 87"/>
                <a:gd name="T55" fmla="*/ 76 h 108"/>
                <a:gd name="T56" fmla="*/ 85 w 87"/>
                <a:gd name="T57" fmla="*/ 58 h 108"/>
                <a:gd name="T58" fmla="*/ 167 w 87"/>
                <a:gd name="T59" fmla="*/ 36 h 108"/>
                <a:gd name="T60" fmla="*/ 244 w 87"/>
                <a:gd name="T61" fmla="*/ 16 h 108"/>
                <a:gd name="T62" fmla="*/ 281 w 87"/>
                <a:gd name="T63" fmla="*/ 6 h 108"/>
                <a:gd name="T64" fmla="*/ 305 w 87"/>
                <a:gd name="T65" fmla="*/ 3 h 108"/>
                <a:gd name="T66" fmla="*/ 379 w 87"/>
                <a:gd name="T67" fmla="*/ 1 h 108"/>
                <a:gd name="T68" fmla="*/ 472 w 87"/>
                <a:gd name="T69" fmla="*/ 0 h 108"/>
                <a:gd name="T70" fmla="*/ 552 w 87"/>
                <a:gd name="T71" fmla="*/ 0 h 108"/>
                <a:gd name="T72" fmla="*/ 621 w 87"/>
                <a:gd name="T73" fmla="*/ 0 h 108"/>
                <a:gd name="T74" fmla="*/ 637 w 87"/>
                <a:gd name="T75" fmla="*/ 1 h 108"/>
                <a:gd name="T76" fmla="*/ 637 w 87"/>
                <a:gd name="T77" fmla="*/ 2 h 108"/>
                <a:gd name="T78" fmla="*/ 637 w 87"/>
                <a:gd name="T79" fmla="*/ 4 h 108"/>
                <a:gd name="T80" fmla="*/ 645 w 87"/>
                <a:gd name="T81" fmla="*/ 5 h 108"/>
                <a:gd name="T82" fmla="*/ 645 w 87"/>
                <a:gd name="T83" fmla="*/ 6 h 108"/>
                <a:gd name="T84" fmla="*/ 653 w 87"/>
                <a:gd name="T85" fmla="*/ 6 h 1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
                <a:gd name="T130" fmla="*/ 0 h 108"/>
                <a:gd name="T131" fmla="*/ 87 w 87"/>
                <a:gd name="T132" fmla="*/ 108 h 1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 h="108">
                  <a:moveTo>
                    <a:pt x="86" y="6"/>
                  </a:moveTo>
                  <a:lnTo>
                    <a:pt x="85" y="7"/>
                  </a:lnTo>
                  <a:lnTo>
                    <a:pt x="84" y="7"/>
                  </a:lnTo>
                  <a:lnTo>
                    <a:pt x="82" y="7"/>
                  </a:lnTo>
                  <a:lnTo>
                    <a:pt x="80" y="7"/>
                  </a:lnTo>
                  <a:lnTo>
                    <a:pt x="77" y="7"/>
                  </a:lnTo>
                  <a:lnTo>
                    <a:pt x="74" y="7"/>
                  </a:lnTo>
                  <a:lnTo>
                    <a:pt x="71" y="7"/>
                  </a:lnTo>
                  <a:lnTo>
                    <a:pt x="69" y="7"/>
                  </a:lnTo>
                  <a:lnTo>
                    <a:pt x="66" y="7"/>
                  </a:lnTo>
                  <a:lnTo>
                    <a:pt x="62" y="7"/>
                  </a:lnTo>
                  <a:lnTo>
                    <a:pt x="59" y="7"/>
                  </a:lnTo>
                  <a:lnTo>
                    <a:pt x="57" y="7"/>
                  </a:lnTo>
                  <a:lnTo>
                    <a:pt x="55" y="7"/>
                  </a:lnTo>
                  <a:lnTo>
                    <a:pt x="53" y="7"/>
                  </a:lnTo>
                  <a:lnTo>
                    <a:pt x="51" y="8"/>
                  </a:lnTo>
                  <a:lnTo>
                    <a:pt x="51" y="9"/>
                  </a:lnTo>
                  <a:lnTo>
                    <a:pt x="51" y="11"/>
                  </a:lnTo>
                  <a:lnTo>
                    <a:pt x="51" y="12"/>
                  </a:lnTo>
                  <a:lnTo>
                    <a:pt x="50" y="15"/>
                  </a:lnTo>
                  <a:lnTo>
                    <a:pt x="50" y="17"/>
                  </a:lnTo>
                  <a:lnTo>
                    <a:pt x="49" y="20"/>
                  </a:lnTo>
                  <a:lnTo>
                    <a:pt x="49" y="22"/>
                  </a:lnTo>
                  <a:lnTo>
                    <a:pt x="47" y="26"/>
                  </a:lnTo>
                  <a:lnTo>
                    <a:pt x="46" y="29"/>
                  </a:lnTo>
                  <a:lnTo>
                    <a:pt x="45" y="33"/>
                  </a:lnTo>
                  <a:lnTo>
                    <a:pt x="45" y="35"/>
                  </a:lnTo>
                  <a:lnTo>
                    <a:pt x="43" y="38"/>
                  </a:lnTo>
                  <a:lnTo>
                    <a:pt x="41" y="40"/>
                  </a:lnTo>
                  <a:lnTo>
                    <a:pt x="39" y="42"/>
                  </a:lnTo>
                  <a:lnTo>
                    <a:pt x="39" y="44"/>
                  </a:lnTo>
                  <a:lnTo>
                    <a:pt x="37" y="47"/>
                  </a:lnTo>
                  <a:lnTo>
                    <a:pt x="35" y="50"/>
                  </a:lnTo>
                  <a:lnTo>
                    <a:pt x="34" y="53"/>
                  </a:lnTo>
                  <a:lnTo>
                    <a:pt x="32" y="55"/>
                  </a:lnTo>
                  <a:lnTo>
                    <a:pt x="30" y="59"/>
                  </a:lnTo>
                  <a:lnTo>
                    <a:pt x="28" y="63"/>
                  </a:lnTo>
                  <a:lnTo>
                    <a:pt x="26" y="67"/>
                  </a:lnTo>
                  <a:lnTo>
                    <a:pt x="26" y="70"/>
                  </a:lnTo>
                  <a:lnTo>
                    <a:pt x="24" y="75"/>
                  </a:lnTo>
                  <a:lnTo>
                    <a:pt x="23" y="79"/>
                  </a:lnTo>
                  <a:lnTo>
                    <a:pt x="22" y="83"/>
                  </a:lnTo>
                  <a:lnTo>
                    <a:pt x="22" y="87"/>
                  </a:lnTo>
                  <a:lnTo>
                    <a:pt x="22" y="90"/>
                  </a:lnTo>
                  <a:lnTo>
                    <a:pt x="22" y="94"/>
                  </a:lnTo>
                  <a:lnTo>
                    <a:pt x="22" y="98"/>
                  </a:lnTo>
                  <a:lnTo>
                    <a:pt x="23" y="100"/>
                  </a:lnTo>
                  <a:lnTo>
                    <a:pt x="22" y="101"/>
                  </a:lnTo>
                  <a:lnTo>
                    <a:pt x="21" y="102"/>
                  </a:lnTo>
                  <a:lnTo>
                    <a:pt x="19" y="104"/>
                  </a:lnTo>
                  <a:lnTo>
                    <a:pt x="17" y="105"/>
                  </a:lnTo>
                  <a:lnTo>
                    <a:pt x="16" y="106"/>
                  </a:lnTo>
                  <a:lnTo>
                    <a:pt x="14" y="107"/>
                  </a:lnTo>
                  <a:lnTo>
                    <a:pt x="13" y="107"/>
                  </a:lnTo>
                  <a:lnTo>
                    <a:pt x="12" y="107"/>
                  </a:lnTo>
                  <a:lnTo>
                    <a:pt x="10" y="107"/>
                  </a:lnTo>
                  <a:lnTo>
                    <a:pt x="8" y="107"/>
                  </a:lnTo>
                  <a:lnTo>
                    <a:pt x="6" y="107"/>
                  </a:lnTo>
                  <a:lnTo>
                    <a:pt x="4" y="107"/>
                  </a:lnTo>
                  <a:lnTo>
                    <a:pt x="2" y="107"/>
                  </a:lnTo>
                  <a:lnTo>
                    <a:pt x="1" y="107"/>
                  </a:lnTo>
                  <a:lnTo>
                    <a:pt x="1" y="106"/>
                  </a:lnTo>
                  <a:lnTo>
                    <a:pt x="0" y="105"/>
                  </a:lnTo>
                  <a:lnTo>
                    <a:pt x="1" y="102"/>
                  </a:lnTo>
                  <a:lnTo>
                    <a:pt x="3" y="98"/>
                  </a:lnTo>
                  <a:lnTo>
                    <a:pt x="5" y="90"/>
                  </a:lnTo>
                  <a:lnTo>
                    <a:pt x="8" y="83"/>
                  </a:lnTo>
                  <a:lnTo>
                    <a:pt x="11" y="75"/>
                  </a:lnTo>
                  <a:lnTo>
                    <a:pt x="15" y="66"/>
                  </a:lnTo>
                  <a:lnTo>
                    <a:pt x="19" y="56"/>
                  </a:lnTo>
                  <a:lnTo>
                    <a:pt x="22" y="47"/>
                  </a:lnTo>
                  <a:lnTo>
                    <a:pt x="25" y="38"/>
                  </a:lnTo>
                  <a:lnTo>
                    <a:pt x="28" y="30"/>
                  </a:lnTo>
                  <a:lnTo>
                    <a:pt x="32" y="21"/>
                  </a:lnTo>
                  <a:lnTo>
                    <a:pt x="34" y="16"/>
                  </a:lnTo>
                  <a:lnTo>
                    <a:pt x="36" y="10"/>
                  </a:lnTo>
                  <a:lnTo>
                    <a:pt x="37" y="7"/>
                  </a:lnTo>
                  <a:lnTo>
                    <a:pt x="39" y="4"/>
                  </a:lnTo>
                  <a:lnTo>
                    <a:pt x="40" y="3"/>
                  </a:lnTo>
                  <a:lnTo>
                    <a:pt x="43" y="3"/>
                  </a:lnTo>
                  <a:lnTo>
                    <a:pt x="46" y="1"/>
                  </a:lnTo>
                  <a:lnTo>
                    <a:pt x="50" y="1"/>
                  </a:lnTo>
                  <a:lnTo>
                    <a:pt x="54" y="1"/>
                  </a:lnTo>
                  <a:lnTo>
                    <a:pt x="57" y="1"/>
                  </a:lnTo>
                  <a:lnTo>
                    <a:pt x="62" y="0"/>
                  </a:lnTo>
                  <a:lnTo>
                    <a:pt x="66" y="0"/>
                  </a:lnTo>
                  <a:lnTo>
                    <a:pt x="70" y="0"/>
                  </a:lnTo>
                  <a:lnTo>
                    <a:pt x="73" y="0"/>
                  </a:lnTo>
                  <a:lnTo>
                    <a:pt x="77" y="0"/>
                  </a:lnTo>
                  <a:lnTo>
                    <a:pt x="78" y="0"/>
                  </a:lnTo>
                  <a:lnTo>
                    <a:pt x="82" y="0"/>
                  </a:lnTo>
                  <a:lnTo>
                    <a:pt x="83" y="0"/>
                  </a:lnTo>
                  <a:lnTo>
                    <a:pt x="84" y="0"/>
                  </a:lnTo>
                  <a:lnTo>
                    <a:pt x="84" y="1"/>
                  </a:lnTo>
                  <a:lnTo>
                    <a:pt x="84" y="2"/>
                  </a:lnTo>
                  <a:lnTo>
                    <a:pt x="84" y="4"/>
                  </a:lnTo>
                  <a:lnTo>
                    <a:pt x="85" y="4"/>
                  </a:lnTo>
                  <a:lnTo>
                    <a:pt x="85" y="5"/>
                  </a:lnTo>
                  <a:lnTo>
                    <a:pt x="85" y="6"/>
                  </a:lnTo>
                  <a:lnTo>
                    <a:pt x="86" y="6"/>
                  </a:lnTo>
                </a:path>
              </a:pathLst>
            </a:custGeom>
            <a:solidFill>
              <a:srgbClr val="F8F8F8"/>
            </a:solidFill>
            <a:ln w="9525">
              <a:solidFill>
                <a:srgbClr val="DDDDDD"/>
              </a:solidFill>
              <a:round/>
              <a:headEnd/>
              <a:tailEnd/>
            </a:ln>
          </p:spPr>
          <p:txBody>
            <a:bodyPr/>
            <a:lstStyle/>
            <a:p>
              <a:endParaRPr lang="it-IT"/>
            </a:p>
          </p:txBody>
        </p:sp>
        <p:sp>
          <p:nvSpPr>
            <p:cNvPr id="18493" name="Freeform 76"/>
            <p:cNvSpPr>
              <a:spLocks/>
            </p:cNvSpPr>
            <p:nvPr/>
          </p:nvSpPr>
          <p:spPr bwMode="auto">
            <a:xfrm>
              <a:off x="4719" y="1454"/>
              <a:ext cx="69" cy="100"/>
            </a:xfrm>
            <a:custGeom>
              <a:avLst/>
              <a:gdLst>
                <a:gd name="T0" fmla="*/ 252 w 35"/>
                <a:gd name="T1" fmla="*/ 3 h 107"/>
                <a:gd name="T2" fmla="*/ 237 w 35"/>
                <a:gd name="T3" fmla="*/ 5 h 107"/>
                <a:gd name="T4" fmla="*/ 229 w 35"/>
                <a:gd name="T5" fmla="*/ 7 h 107"/>
                <a:gd name="T6" fmla="*/ 205 w 35"/>
                <a:gd name="T7" fmla="*/ 12 h 107"/>
                <a:gd name="T8" fmla="*/ 199 w 35"/>
                <a:gd name="T9" fmla="*/ 18 h 107"/>
                <a:gd name="T10" fmla="*/ 199 w 35"/>
                <a:gd name="T11" fmla="*/ 22 h 107"/>
                <a:gd name="T12" fmla="*/ 205 w 35"/>
                <a:gd name="T13" fmla="*/ 29 h 107"/>
                <a:gd name="T14" fmla="*/ 237 w 35"/>
                <a:gd name="T15" fmla="*/ 34 h 107"/>
                <a:gd name="T16" fmla="*/ 252 w 35"/>
                <a:gd name="T17" fmla="*/ 37 h 107"/>
                <a:gd name="T18" fmla="*/ 237 w 35"/>
                <a:gd name="T19" fmla="*/ 39 h 107"/>
                <a:gd name="T20" fmla="*/ 199 w 35"/>
                <a:gd name="T21" fmla="*/ 40 h 107"/>
                <a:gd name="T22" fmla="*/ 160 w 35"/>
                <a:gd name="T23" fmla="*/ 44 h 107"/>
                <a:gd name="T24" fmla="*/ 116 w 35"/>
                <a:gd name="T25" fmla="*/ 45 h 107"/>
                <a:gd name="T26" fmla="*/ 77 w 35"/>
                <a:gd name="T27" fmla="*/ 48 h 107"/>
                <a:gd name="T28" fmla="*/ 47 w 35"/>
                <a:gd name="T29" fmla="*/ 50 h 107"/>
                <a:gd name="T30" fmla="*/ 32 w 35"/>
                <a:gd name="T31" fmla="*/ 52 h 107"/>
                <a:gd name="T32" fmla="*/ 24 w 35"/>
                <a:gd name="T33" fmla="*/ 53 h 107"/>
                <a:gd name="T34" fmla="*/ 24 w 35"/>
                <a:gd name="T35" fmla="*/ 56 h 107"/>
                <a:gd name="T36" fmla="*/ 24 w 35"/>
                <a:gd name="T37" fmla="*/ 62 h 107"/>
                <a:gd name="T38" fmla="*/ 24 w 35"/>
                <a:gd name="T39" fmla="*/ 68 h 107"/>
                <a:gd name="T40" fmla="*/ 39 w 35"/>
                <a:gd name="T41" fmla="*/ 75 h 107"/>
                <a:gd name="T42" fmla="*/ 39 w 35"/>
                <a:gd name="T43" fmla="*/ 81 h 107"/>
                <a:gd name="T44" fmla="*/ 47 w 35"/>
                <a:gd name="T45" fmla="*/ 85 h 107"/>
                <a:gd name="T46" fmla="*/ 47 w 35"/>
                <a:gd name="T47" fmla="*/ 87 h 107"/>
                <a:gd name="T48" fmla="*/ 39 w 35"/>
                <a:gd name="T49" fmla="*/ 84 h 107"/>
                <a:gd name="T50" fmla="*/ 24 w 35"/>
                <a:gd name="T51" fmla="*/ 80 h 107"/>
                <a:gd name="T52" fmla="*/ 8 w 35"/>
                <a:gd name="T53" fmla="*/ 75 h 107"/>
                <a:gd name="T54" fmla="*/ 8 w 35"/>
                <a:gd name="T55" fmla="*/ 69 h 107"/>
                <a:gd name="T56" fmla="*/ 0 w 35"/>
                <a:gd name="T57" fmla="*/ 64 h 107"/>
                <a:gd name="T58" fmla="*/ 0 w 35"/>
                <a:gd name="T59" fmla="*/ 59 h 107"/>
                <a:gd name="T60" fmla="*/ 0 w 35"/>
                <a:gd name="T61" fmla="*/ 54 h 107"/>
                <a:gd name="T62" fmla="*/ 0 w 35"/>
                <a:gd name="T63" fmla="*/ 50 h 107"/>
                <a:gd name="T64" fmla="*/ 24 w 35"/>
                <a:gd name="T65" fmla="*/ 48 h 107"/>
                <a:gd name="T66" fmla="*/ 63 w 35"/>
                <a:gd name="T67" fmla="*/ 42 h 107"/>
                <a:gd name="T68" fmla="*/ 101 w 35"/>
                <a:gd name="T69" fmla="*/ 34 h 107"/>
                <a:gd name="T70" fmla="*/ 144 w 35"/>
                <a:gd name="T71" fmla="*/ 25 h 107"/>
                <a:gd name="T72" fmla="*/ 191 w 35"/>
                <a:gd name="T73" fmla="*/ 19 h 107"/>
                <a:gd name="T74" fmla="*/ 213 w 35"/>
                <a:gd name="T75" fmla="*/ 10 h 107"/>
                <a:gd name="T76" fmla="*/ 237 w 35"/>
                <a:gd name="T77" fmla="*/ 6 h 107"/>
                <a:gd name="T78" fmla="*/ 252 w 35"/>
                <a:gd name="T79" fmla="*/ 1 h 107"/>
                <a:gd name="T80" fmla="*/ 260 w 35"/>
                <a:gd name="T81" fmla="*/ 1 h 107"/>
                <a:gd name="T82" fmla="*/ 260 w 35"/>
                <a:gd name="T83" fmla="*/ 1 h 107"/>
                <a:gd name="T84" fmla="*/ 260 w 35"/>
                <a:gd name="T85" fmla="*/ 1 h 107"/>
                <a:gd name="T86" fmla="*/ 260 w 35"/>
                <a:gd name="T87" fmla="*/ 1 h 107"/>
                <a:gd name="T88" fmla="*/ 260 w 35"/>
                <a:gd name="T89" fmla="*/ 1 h 107"/>
                <a:gd name="T90" fmla="*/ 260 w 35"/>
                <a:gd name="T91" fmla="*/ 1 h 107"/>
                <a:gd name="T92" fmla="*/ 260 w 35"/>
                <a:gd name="T93" fmla="*/ 1 h 107"/>
                <a:gd name="T94" fmla="*/ 260 w 35"/>
                <a:gd name="T95" fmla="*/ 1 h 107"/>
                <a:gd name="T96" fmla="*/ 260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34" y="1"/>
                  </a:moveTo>
                  <a:lnTo>
                    <a:pt x="33" y="3"/>
                  </a:lnTo>
                  <a:lnTo>
                    <a:pt x="31" y="5"/>
                  </a:lnTo>
                  <a:lnTo>
                    <a:pt x="31" y="6"/>
                  </a:lnTo>
                  <a:lnTo>
                    <a:pt x="30" y="10"/>
                  </a:lnTo>
                  <a:lnTo>
                    <a:pt x="29" y="11"/>
                  </a:lnTo>
                  <a:lnTo>
                    <a:pt x="27" y="15"/>
                  </a:lnTo>
                  <a:lnTo>
                    <a:pt x="27" y="17"/>
                  </a:lnTo>
                  <a:lnTo>
                    <a:pt x="26" y="21"/>
                  </a:lnTo>
                  <a:lnTo>
                    <a:pt x="26" y="24"/>
                  </a:lnTo>
                  <a:lnTo>
                    <a:pt x="26" y="28"/>
                  </a:lnTo>
                  <a:lnTo>
                    <a:pt x="26" y="31"/>
                  </a:lnTo>
                  <a:lnTo>
                    <a:pt x="27" y="35"/>
                  </a:lnTo>
                  <a:lnTo>
                    <a:pt x="28" y="38"/>
                  </a:lnTo>
                  <a:lnTo>
                    <a:pt x="31" y="42"/>
                  </a:lnTo>
                  <a:lnTo>
                    <a:pt x="34" y="45"/>
                  </a:lnTo>
                  <a:lnTo>
                    <a:pt x="33" y="46"/>
                  </a:lnTo>
                  <a:lnTo>
                    <a:pt x="32" y="46"/>
                  </a:lnTo>
                  <a:lnTo>
                    <a:pt x="31" y="48"/>
                  </a:lnTo>
                  <a:lnTo>
                    <a:pt x="29" y="48"/>
                  </a:lnTo>
                  <a:lnTo>
                    <a:pt x="26" y="49"/>
                  </a:lnTo>
                  <a:lnTo>
                    <a:pt x="24" y="51"/>
                  </a:lnTo>
                  <a:lnTo>
                    <a:pt x="21" y="53"/>
                  </a:lnTo>
                  <a:lnTo>
                    <a:pt x="19" y="53"/>
                  </a:lnTo>
                  <a:lnTo>
                    <a:pt x="15" y="55"/>
                  </a:lnTo>
                  <a:lnTo>
                    <a:pt x="13" y="57"/>
                  </a:lnTo>
                  <a:lnTo>
                    <a:pt x="10" y="59"/>
                  </a:lnTo>
                  <a:lnTo>
                    <a:pt x="8" y="60"/>
                  </a:lnTo>
                  <a:lnTo>
                    <a:pt x="6" y="61"/>
                  </a:lnTo>
                  <a:lnTo>
                    <a:pt x="5" y="63"/>
                  </a:lnTo>
                  <a:lnTo>
                    <a:pt x="4" y="64"/>
                  </a:lnTo>
                  <a:lnTo>
                    <a:pt x="3" y="65"/>
                  </a:lnTo>
                  <a:lnTo>
                    <a:pt x="3" y="66"/>
                  </a:lnTo>
                  <a:lnTo>
                    <a:pt x="3" y="69"/>
                  </a:lnTo>
                  <a:lnTo>
                    <a:pt x="3" y="72"/>
                  </a:lnTo>
                  <a:lnTo>
                    <a:pt x="3" y="76"/>
                  </a:lnTo>
                  <a:lnTo>
                    <a:pt x="3" y="79"/>
                  </a:lnTo>
                  <a:lnTo>
                    <a:pt x="3" y="83"/>
                  </a:lnTo>
                  <a:lnTo>
                    <a:pt x="5" y="87"/>
                  </a:lnTo>
                  <a:lnTo>
                    <a:pt x="5" y="92"/>
                  </a:lnTo>
                  <a:lnTo>
                    <a:pt x="5" y="95"/>
                  </a:lnTo>
                  <a:lnTo>
                    <a:pt x="5" y="99"/>
                  </a:lnTo>
                  <a:lnTo>
                    <a:pt x="6" y="101"/>
                  </a:lnTo>
                  <a:lnTo>
                    <a:pt x="6" y="104"/>
                  </a:lnTo>
                  <a:lnTo>
                    <a:pt x="6" y="105"/>
                  </a:lnTo>
                  <a:lnTo>
                    <a:pt x="6" y="106"/>
                  </a:lnTo>
                  <a:lnTo>
                    <a:pt x="6" y="105"/>
                  </a:lnTo>
                  <a:lnTo>
                    <a:pt x="5" y="103"/>
                  </a:lnTo>
                  <a:lnTo>
                    <a:pt x="5" y="100"/>
                  </a:lnTo>
                  <a:lnTo>
                    <a:pt x="3" y="98"/>
                  </a:lnTo>
                  <a:lnTo>
                    <a:pt x="3" y="95"/>
                  </a:lnTo>
                  <a:lnTo>
                    <a:pt x="1" y="92"/>
                  </a:lnTo>
                  <a:lnTo>
                    <a:pt x="1" y="88"/>
                  </a:lnTo>
                  <a:lnTo>
                    <a:pt x="1" y="84"/>
                  </a:lnTo>
                  <a:lnTo>
                    <a:pt x="1" y="80"/>
                  </a:lnTo>
                  <a:lnTo>
                    <a:pt x="0" y="78"/>
                  </a:lnTo>
                  <a:lnTo>
                    <a:pt x="0" y="75"/>
                  </a:lnTo>
                  <a:lnTo>
                    <a:pt x="0" y="72"/>
                  </a:lnTo>
                  <a:lnTo>
                    <a:pt x="0" y="68"/>
                  </a:lnTo>
                  <a:lnTo>
                    <a:pt x="0" y="66"/>
                  </a:lnTo>
                  <a:lnTo>
                    <a:pt x="0" y="64"/>
                  </a:lnTo>
                  <a:lnTo>
                    <a:pt x="0" y="62"/>
                  </a:lnTo>
                  <a:lnTo>
                    <a:pt x="1" y="60"/>
                  </a:lnTo>
                  <a:lnTo>
                    <a:pt x="3" y="59"/>
                  </a:lnTo>
                  <a:lnTo>
                    <a:pt x="6" y="55"/>
                  </a:lnTo>
                  <a:lnTo>
                    <a:pt x="8" y="51"/>
                  </a:lnTo>
                  <a:lnTo>
                    <a:pt x="12" y="46"/>
                  </a:lnTo>
                  <a:lnTo>
                    <a:pt x="13" y="42"/>
                  </a:lnTo>
                  <a:lnTo>
                    <a:pt x="17" y="37"/>
                  </a:lnTo>
                  <a:lnTo>
                    <a:pt x="19" y="31"/>
                  </a:lnTo>
                  <a:lnTo>
                    <a:pt x="23" y="26"/>
                  </a:lnTo>
                  <a:lnTo>
                    <a:pt x="25" y="22"/>
                  </a:lnTo>
                  <a:lnTo>
                    <a:pt x="27" y="17"/>
                  </a:lnTo>
                  <a:lnTo>
                    <a:pt x="28" y="13"/>
                  </a:lnTo>
                  <a:lnTo>
                    <a:pt x="31" y="8"/>
                  </a:lnTo>
                  <a:lnTo>
                    <a:pt x="31" y="6"/>
                  </a:lnTo>
                  <a:lnTo>
                    <a:pt x="33" y="3"/>
                  </a:lnTo>
                  <a:lnTo>
                    <a:pt x="33" y="1"/>
                  </a:lnTo>
                  <a:lnTo>
                    <a:pt x="34" y="0"/>
                  </a:lnTo>
                  <a:lnTo>
                    <a:pt x="34" y="1"/>
                  </a:lnTo>
                </a:path>
              </a:pathLst>
            </a:custGeom>
            <a:solidFill>
              <a:srgbClr val="F8F8F8"/>
            </a:solidFill>
            <a:ln w="9048">
              <a:solidFill>
                <a:srgbClr val="DDDDDD"/>
              </a:solidFill>
              <a:round/>
              <a:headEnd/>
              <a:tailEnd/>
            </a:ln>
          </p:spPr>
          <p:txBody>
            <a:bodyPr/>
            <a:lstStyle/>
            <a:p>
              <a:endParaRPr lang="it-IT"/>
            </a:p>
          </p:txBody>
        </p:sp>
        <p:sp>
          <p:nvSpPr>
            <p:cNvPr id="18494" name="Freeform 77"/>
            <p:cNvSpPr>
              <a:spLocks/>
            </p:cNvSpPr>
            <p:nvPr/>
          </p:nvSpPr>
          <p:spPr bwMode="auto">
            <a:xfrm>
              <a:off x="4967" y="1454"/>
              <a:ext cx="69" cy="100"/>
            </a:xfrm>
            <a:custGeom>
              <a:avLst/>
              <a:gdLst>
                <a:gd name="T0" fmla="*/ 8 w 35"/>
                <a:gd name="T1" fmla="*/ 3 h 107"/>
                <a:gd name="T2" fmla="*/ 8 w 35"/>
                <a:gd name="T3" fmla="*/ 5 h 107"/>
                <a:gd name="T4" fmla="*/ 24 w 35"/>
                <a:gd name="T5" fmla="*/ 7 h 107"/>
                <a:gd name="T6" fmla="*/ 39 w 35"/>
                <a:gd name="T7" fmla="*/ 10 h 107"/>
                <a:gd name="T8" fmla="*/ 47 w 35"/>
                <a:gd name="T9" fmla="*/ 15 h 107"/>
                <a:gd name="T10" fmla="*/ 47 w 35"/>
                <a:gd name="T11" fmla="*/ 20 h 107"/>
                <a:gd name="T12" fmla="*/ 39 w 35"/>
                <a:gd name="T13" fmla="*/ 25 h 107"/>
                <a:gd name="T14" fmla="*/ 16 w 35"/>
                <a:gd name="T15" fmla="*/ 32 h 107"/>
                <a:gd name="T16" fmla="*/ 0 w 35"/>
                <a:gd name="T17" fmla="*/ 34 h 107"/>
                <a:gd name="T18" fmla="*/ 24 w 35"/>
                <a:gd name="T19" fmla="*/ 36 h 107"/>
                <a:gd name="T20" fmla="*/ 47 w 35"/>
                <a:gd name="T21" fmla="*/ 37 h 107"/>
                <a:gd name="T22" fmla="*/ 85 w 35"/>
                <a:gd name="T23" fmla="*/ 41 h 107"/>
                <a:gd name="T24" fmla="*/ 132 w 35"/>
                <a:gd name="T25" fmla="*/ 44 h 107"/>
                <a:gd name="T26" fmla="*/ 168 w 35"/>
                <a:gd name="T27" fmla="*/ 47 h 107"/>
                <a:gd name="T28" fmla="*/ 199 w 35"/>
                <a:gd name="T29" fmla="*/ 50 h 107"/>
                <a:gd name="T30" fmla="*/ 221 w 35"/>
                <a:gd name="T31" fmla="*/ 52 h 107"/>
                <a:gd name="T32" fmla="*/ 229 w 35"/>
                <a:gd name="T33" fmla="*/ 53 h 107"/>
                <a:gd name="T34" fmla="*/ 229 w 35"/>
                <a:gd name="T35" fmla="*/ 56 h 107"/>
                <a:gd name="T36" fmla="*/ 221 w 35"/>
                <a:gd name="T37" fmla="*/ 62 h 107"/>
                <a:gd name="T38" fmla="*/ 221 w 35"/>
                <a:gd name="T39" fmla="*/ 68 h 107"/>
                <a:gd name="T40" fmla="*/ 213 w 35"/>
                <a:gd name="T41" fmla="*/ 75 h 107"/>
                <a:gd name="T42" fmla="*/ 213 w 35"/>
                <a:gd name="T43" fmla="*/ 81 h 107"/>
                <a:gd name="T44" fmla="*/ 213 w 35"/>
                <a:gd name="T45" fmla="*/ 85 h 107"/>
                <a:gd name="T46" fmla="*/ 213 w 35"/>
                <a:gd name="T47" fmla="*/ 87 h 107"/>
                <a:gd name="T48" fmla="*/ 221 w 35"/>
                <a:gd name="T49" fmla="*/ 84 h 107"/>
                <a:gd name="T50" fmla="*/ 221 w 35"/>
                <a:gd name="T51" fmla="*/ 80 h 107"/>
                <a:gd name="T52" fmla="*/ 229 w 35"/>
                <a:gd name="T53" fmla="*/ 75 h 107"/>
                <a:gd name="T54" fmla="*/ 244 w 35"/>
                <a:gd name="T55" fmla="*/ 69 h 107"/>
                <a:gd name="T56" fmla="*/ 260 w 35"/>
                <a:gd name="T57" fmla="*/ 64 h 107"/>
                <a:gd name="T58" fmla="*/ 260 w 35"/>
                <a:gd name="T59" fmla="*/ 59 h 107"/>
                <a:gd name="T60" fmla="*/ 260 w 35"/>
                <a:gd name="T61" fmla="*/ 54 h 107"/>
                <a:gd name="T62" fmla="*/ 260 w 35"/>
                <a:gd name="T63" fmla="*/ 50 h 107"/>
                <a:gd name="T64" fmla="*/ 229 w 35"/>
                <a:gd name="T65" fmla="*/ 48 h 107"/>
                <a:gd name="T66" fmla="*/ 183 w 35"/>
                <a:gd name="T67" fmla="*/ 42 h 107"/>
                <a:gd name="T68" fmla="*/ 144 w 35"/>
                <a:gd name="T69" fmla="*/ 34 h 107"/>
                <a:gd name="T70" fmla="*/ 108 w 35"/>
                <a:gd name="T71" fmla="*/ 25 h 107"/>
                <a:gd name="T72" fmla="*/ 69 w 35"/>
                <a:gd name="T73" fmla="*/ 19 h 107"/>
                <a:gd name="T74" fmla="*/ 39 w 35"/>
                <a:gd name="T75" fmla="*/ 10 h 107"/>
                <a:gd name="T76" fmla="*/ 16 w 35"/>
                <a:gd name="T77" fmla="*/ 6 h 107"/>
                <a:gd name="T78" fmla="*/ 8 w 35"/>
                <a:gd name="T79" fmla="*/ 1 h 107"/>
                <a:gd name="T80" fmla="*/ 8 w 35"/>
                <a:gd name="T81" fmla="*/ 1 h 107"/>
                <a:gd name="T82" fmla="*/ 8 w 35"/>
                <a:gd name="T83" fmla="*/ 1 h 107"/>
                <a:gd name="T84" fmla="*/ 8 w 35"/>
                <a:gd name="T85" fmla="*/ 1 h 107"/>
                <a:gd name="T86" fmla="*/ 8 w 35"/>
                <a:gd name="T87" fmla="*/ 1 h 107"/>
                <a:gd name="T88" fmla="*/ 8 w 35"/>
                <a:gd name="T89" fmla="*/ 1 h 107"/>
                <a:gd name="T90" fmla="*/ 8 w 35"/>
                <a:gd name="T91" fmla="*/ 1 h 107"/>
                <a:gd name="T92" fmla="*/ 8 w 35"/>
                <a:gd name="T93" fmla="*/ 1 h 107"/>
                <a:gd name="T94" fmla="*/ 8 w 35"/>
                <a:gd name="T95" fmla="*/ 1 h 107"/>
                <a:gd name="T96" fmla="*/ 8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1" y="1"/>
                  </a:moveTo>
                  <a:lnTo>
                    <a:pt x="1" y="3"/>
                  </a:lnTo>
                  <a:lnTo>
                    <a:pt x="1" y="5"/>
                  </a:lnTo>
                  <a:lnTo>
                    <a:pt x="3" y="6"/>
                  </a:lnTo>
                  <a:lnTo>
                    <a:pt x="3" y="9"/>
                  </a:lnTo>
                  <a:lnTo>
                    <a:pt x="5" y="10"/>
                  </a:lnTo>
                  <a:lnTo>
                    <a:pt x="5" y="13"/>
                  </a:lnTo>
                  <a:lnTo>
                    <a:pt x="6" y="14"/>
                  </a:lnTo>
                  <a:lnTo>
                    <a:pt x="6" y="18"/>
                  </a:lnTo>
                  <a:lnTo>
                    <a:pt x="6" y="22"/>
                  </a:lnTo>
                  <a:lnTo>
                    <a:pt x="6" y="25"/>
                  </a:lnTo>
                  <a:lnTo>
                    <a:pt x="6" y="28"/>
                  </a:lnTo>
                  <a:lnTo>
                    <a:pt x="5" y="31"/>
                  </a:lnTo>
                  <a:lnTo>
                    <a:pt x="4" y="35"/>
                  </a:lnTo>
                  <a:lnTo>
                    <a:pt x="2" y="38"/>
                  </a:lnTo>
                  <a:lnTo>
                    <a:pt x="0" y="41"/>
                  </a:lnTo>
                  <a:lnTo>
                    <a:pt x="0" y="42"/>
                  </a:lnTo>
                  <a:lnTo>
                    <a:pt x="1" y="43"/>
                  </a:lnTo>
                  <a:lnTo>
                    <a:pt x="3" y="44"/>
                  </a:lnTo>
                  <a:lnTo>
                    <a:pt x="5" y="45"/>
                  </a:lnTo>
                  <a:lnTo>
                    <a:pt x="6" y="46"/>
                  </a:lnTo>
                  <a:lnTo>
                    <a:pt x="9" y="48"/>
                  </a:lnTo>
                  <a:lnTo>
                    <a:pt x="11" y="50"/>
                  </a:lnTo>
                  <a:lnTo>
                    <a:pt x="15" y="51"/>
                  </a:lnTo>
                  <a:lnTo>
                    <a:pt x="17" y="54"/>
                  </a:lnTo>
                  <a:lnTo>
                    <a:pt x="20" y="56"/>
                  </a:lnTo>
                  <a:lnTo>
                    <a:pt x="22" y="58"/>
                  </a:lnTo>
                  <a:lnTo>
                    <a:pt x="25" y="60"/>
                  </a:lnTo>
                  <a:lnTo>
                    <a:pt x="26" y="61"/>
                  </a:lnTo>
                  <a:lnTo>
                    <a:pt x="28" y="63"/>
                  </a:lnTo>
                  <a:lnTo>
                    <a:pt x="29" y="64"/>
                  </a:lnTo>
                  <a:lnTo>
                    <a:pt x="30" y="64"/>
                  </a:lnTo>
                  <a:lnTo>
                    <a:pt x="30" y="65"/>
                  </a:lnTo>
                  <a:lnTo>
                    <a:pt x="30" y="66"/>
                  </a:lnTo>
                  <a:lnTo>
                    <a:pt x="30" y="69"/>
                  </a:lnTo>
                  <a:lnTo>
                    <a:pt x="30" y="72"/>
                  </a:lnTo>
                  <a:lnTo>
                    <a:pt x="29" y="76"/>
                  </a:lnTo>
                  <a:lnTo>
                    <a:pt x="29" y="79"/>
                  </a:lnTo>
                  <a:lnTo>
                    <a:pt x="29" y="83"/>
                  </a:lnTo>
                  <a:lnTo>
                    <a:pt x="29" y="87"/>
                  </a:lnTo>
                  <a:lnTo>
                    <a:pt x="28" y="92"/>
                  </a:lnTo>
                  <a:lnTo>
                    <a:pt x="28" y="95"/>
                  </a:lnTo>
                  <a:lnTo>
                    <a:pt x="28" y="99"/>
                  </a:lnTo>
                  <a:lnTo>
                    <a:pt x="28" y="101"/>
                  </a:lnTo>
                  <a:lnTo>
                    <a:pt x="28" y="104"/>
                  </a:lnTo>
                  <a:lnTo>
                    <a:pt x="28" y="105"/>
                  </a:lnTo>
                  <a:lnTo>
                    <a:pt x="28" y="106"/>
                  </a:lnTo>
                  <a:lnTo>
                    <a:pt x="29" y="105"/>
                  </a:lnTo>
                  <a:lnTo>
                    <a:pt x="29" y="103"/>
                  </a:lnTo>
                  <a:lnTo>
                    <a:pt x="29" y="100"/>
                  </a:lnTo>
                  <a:lnTo>
                    <a:pt x="29" y="98"/>
                  </a:lnTo>
                  <a:lnTo>
                    <a:pt x="30" y="95"/>
                  </a:lnTo>
                  <a:lnTo>
                    <a:pt x="30" y="92"/>
                  </a:lnTo>
                  <a:lnTo>
                    <a:pt x="32" y="88"/>
                  </a:lnTo>
                  <a:lnTo>
                    <a:pt x="32" y="84"/>
                  </a:lnTo>
                  <a:lnTo>
                    <a:pt x="34" y="80"/>
                  </a:lnTo>
                  <a:lnTo>
                    <a:pt x="34" y="78"/>
                  </a:lnTo>
                  <a:lnTo>
                    <a:pt x="34" y="75"/>
                  </a:lnTo>
                  <a:lnTo>
                    <a:pt x="34" y="72"/>
                  </a:lnTo>
                  <a:lnTo>
                    <a:pt x="34" y="68"/>
                  </a:lnTo>
                  <a:lnTo>
                    <a:pt x="34" y="66"/>
                  </a:lnTo>
                  <a:lnTo>
                    <a:pt x="34" y="64"/>
                  </a:lnTo>
                  <a:lnTo>
                    <a:pt x="34" y="62"/>
                  </a:lnTo>
                  <a:lnTo>
                    <a:pt x="34" y="60"/>
                  </a:lnTo>
                  <a:lnTo>
                    <a:pt x="30" y="59"/>
                  </a:lnTo>
                  <a:lnTo>
                    <a:pt x="28" y="55"/>
                  </a:lnTo>
                  <a:lnTo>
                    <a:pt x="24" y="51"/>
                  </a:lnTo>
                  <a:lnTo>
                    <a:pt x="22" y="46"/>
                  </a:lnTo>
                  <a:lnTo>
                    <a:pt x="19" y="42"/>
                  </a:lnTo>
                  <a:lnTo>
                    <a:pt x="17" y="37"/>
                  </a:lnTo>
                  <a:lnTo>
                    <a:pt x="14" y="31"/>
                  </a:lnTo>
                  <a:lnTo>
                    <a:pt x="12" y="26"/>
                  </a:lnTo>
                  <a:lnTo>
                    <a:pt x="9" y="22"/>
                  </a:lnTo>
                  <a:lnTo>
                    <a:pt x="7" y="17"/>
                  </a:lnTo>
                  <a:lnTo>
                    <a:pt x="5" y="13"/>
                  </a:lnTo>
                  <a:lnTo>
                    <a:pt x="4" y="8"/>
                  </a:lnTo>
                  <a:lnTo>
                    <a:pt x="2" y="6"/>
                  </a:lnTo>
                  <a:lnTo>
                    <a:pt x="2" y="3"/>
                  </a:lnTo>
                  <a:lnTo>
                    <a:pt x="1" y="1"/>
                  </a:lnTo>
                  <a:lnTo>
                    <a:pt x="1" y="0"/>
                  </a:lnTo>
                  <a:lnTo>
                    <a:pt x="1" y="1"/>
                  </a:lnTo>
                </a:path>
              </a:pathLst>
            </a:custGeom>
            <a:solidFill>
              <a:srgbClr val="F8F8F8"/>
            </a:solidFill>
            <a:ln w="9048">
              <a:solidFill>
                <a:srgbClr val="DDDDDD"/>
              </a:solidFill>
              <a:round/>
              <a:headEnd/>
              <a:tailEnd/>
            </a:ln>
          </p:spPr>
          <p:txBody>
            <a:bodyPr/>
            <a:lstStyle/>
            <a:p>
              <a:endParaRPr lang="it-IT"/>
            </a:p>
          </p:txBody>
        </p:sp>
        <p:sp>
          <p:nvSpPr>
            <p:cNvPr id="18495" name="Freeform 78"/>
            <p:cNvSpPr>
              <a:spLocks/>
            </p:cNvSpPr>
            <p:nvPr/>
          </p:nvSpPr>
          <p:spPr bwMode="auto">
            <a:xfrm>
              <a:off x="4418" y="1319"/>
              <a:ext cx="155" cy="70"/>
            </a:xfrm>
            <a:custGeom>
              <a:avLst/>
              <a:gdLst>
                <a:gd name="T0" fmla="*/ 308 w 79"/>
                <a:gd name="T1" fmla="*/ 0 h 76"/>
                <a:gd name="T2" fmla="*/ 243 w 79"/>
                <a:gd name="T3" fmla="*/ 4 h 76"/>
                <a:gd name="T4" fmla="*/ 173 w 79"/>
                <a:gd name="T5" fmla="*/ 10 h 76"/>
                <a:gd name="T6" fmla="*/ 120 w 79"/>
                <a:gd name="T7" fmla="*/ 19 h 76"/>
                <a:gd name="T8" fmla="*/ 104 w 79"/>
                <a:gd name="T9" fmla="*/ 29 h 76"/>
                <a:gd name="T10" fmla="*/ 135 w 79"/>
                <a:gd name="T11" fmla="*/ 39 h 76"/>
                <a:gd name="T12" fmla="*/ 243 w 79"/>
                <a:gd name="T13" fmla="*/ 47 h 76"/>
                <a:gd name="T14" fmla="*/ 447 w 79"/>
                <a:gd name="T15" fmla="*/ 52 h 76"/>
                <a:gd name="T16" fmla="*/ 581 w 79"/>
                <a:gd name="T17" fmla="*/ 53 h 76"/>
                <a:gd name="T18" fmla="*/ 551 w 79"/>
                <a:gd name="T19" fmla="*/ 54 h 76"/>
                <a:gd name="T20" fmla="*/ 496 w 79"/>
                <a:gd name="T21" fmla="*/ 55 h 76"/>
                <a:gd name="T22" fmla="*/ 432 w 79"/>
                <a:gd name="T23" fmla="*/ 57 h 76"/>
                <a:gd name="T24" fmla="*/ 361 w 79"/>
                <a:gd name="T25" fmla="*/ 59 h 76"/>
                <a:gd name="T26" fmla="*/ 288 w 79"/>
                <a:gd name="T27" fmla="*/ 59 h 76"/>
                <a:gd name="T28" fmla="*/ 204 w 79"/>
                <a:gd name="T29" fmla="*/ 59 h 76"/>
                <a:gd name="T30" fmla="*/ 143 w 79"/>
                <a:gd name="T31" fmla="*/ 55 h 76"/>
                <a:gd name="T32" fmla="*/ 84 w 79"/>
                <a:gd name="T33" fmla="*/ 52 h 76"/>
                <a:gd name="T34" fmla="*/ 47 w 79"/>
                <a:gd name="T35" fmla="*/ 48 h 76"/>
                <a:gd name="T36" fmla="*/ 16 w 79"/>
                <a:gd name="T37" fmla="*/ 43 h 76"/>
                <a:gd name="T38" fmla="*/ 8 w 79"/>
                <a:gd name="T39" fmla="*/ 39 h 76"/>
                <a:gd name="T40" fmla="*/ 0 w 79"/>
                <a:gd name="T41" fmla="*/ 35 h 76"/>
                <a:gd name="T42" fmla="*/ 0 w 79"/>
                <a:gd name="T43" fmla="*/ 32 h 76"/>
                <a:gd name="T44" fmla="*/ 8 w 79"/>
                <a:gd name="T45" fmla="*/ 29 h 76"/>
                <a:gd name="T46" fmla="*/ 8 w 79"/>
                <a:gd name="T47" fmla="*/ 28 h 76"/>
                <a:gd name="T48" fmla="*/ 16 w 79"/>
                <a:gd name="T49" fmla="*/ 23 h 76"/>
                <a:gd name="T50" fmla="*/ 47 w 79"/>
                <a:gd name="T51" fmla="*/ 14 h 76"/>
                <a:gd name="T52" fmla="*/ 84 w 79"/>
                <a:gd name="T53" fmla="*/ 7 h 76"/>
                <a:gd name="T54" fmla="*/ 143 w 79"/>
                <a:gd name="T55" fmla="*/ 4 h 76"/>
                <a:gd name="T56" fmla="*/ 204 w 79"/>
                <a:gd name="T57" fmla="*/ 2 h 76"/>
                <a:gd name="T58" fmla="*/ 257 w 79"/>
                <a:gd name="T59" fmla="*/ 1 h 76"/>
                <a:gd name="T60" fmla="*/ 300 w 79"/>
                <a:gd name="T61" fmla="*/ 0 h 76"/>
                <a:gd name="T62" fmla="*/ 332 w 79"/>
                <a:gd name="T63" fmla="*/ 0 h 76"/>
                <a:gd name="T64" fmla="*/ 339 w 79"/>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9"/>
                <a:gd name="T100" fmla="*/ 0 h 76"/>
                <a:gd name="T101" fmla="*/ 79 w 79"/>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9" h="76">
                  <a:moveTo>
                    <a:pt x="45" y="0"/>
                  </a:moveTo>
                  <a:lnTo>
                    <a:pt x="41" y="0"/>
                  </a:lnTo>
                  <a:lnTo>
                    <a:pt x="37" y="1"/>
                  </a:lnTo>
                  <a:lnTo>
                    <a:pt x="32" y="4"/>
                  </a:lnTo>
                  <a:lnTo>
                    <a:pt x="28" y="8"/>
                  </a:lnTo>
                  <a:lnTo>
                    <a:pt x="23" y="13"/>
                  </a:lnTo>
                  <a:lnTo>
                    <a:pt x="20" y="19"/>
                  </a:lnTo>
                  <a:lnTo>
                    <a:pt x="16" y="25"/>
                  </a:lnTo>
                  <a:lnTo>
                    <a:pt x="15" y="31"/>
                  </a:lnTo>
                  <a:lnTo>
                    <a:pt x="14" y="38"/>
                  </a:lnTo>
                  <a:lnTo>
                    <a:pt x="15" y="44"/>
                  </a:lnTo>
                  <a:lnTo>
                    <a:pt x="18" y="50"/>
                  </a:lnTo>
                  <a:lnTo>
                    <a:pt x="25" y="55"/>
                  </a:lnTo>
                  <a:lnTo>
                    <a:pt x="32" y="60"/>
                  </a:lnTo>
                  <a:lnTo>
                    <a:pt x="44" y="64"/>
                  </a:lnTo>
                  <a:lnTo>
                    <a:pt x="59" y="66"/>
                  </a:lnTo>
                  <a:lnTo>
                    <a:pt x="78" y="67"/>
                  </a:lnTo>
                  <a:lnTo>
                    <a:pt x="77" y="68"/>
                  </a:lnTo>
                  <a:lnTo>
                    <a:pt x="76" y="68"/>
                  </a:lnTo>
                  <a:lnTo>
                    <a:pt x="73" y="70"/>
                  </a:lnTo>
                  <a:lnTo>
                    <a:pt x="70" y="70"/>
                  </a:lnTo>
                  <a:lnTo>
                    <a:pt x="66" y="71"/>
                  </a:lnTo>
                  <a:lnTo>
                    <a:pt x="62" y="71"/>
                  </a:lnTo>
                  <a:lnTo>
                    <a:pt x="57" y="73"/>
                  </a:lnTo>
                  <a:lnTo>
                    <a:pt x="54" y="73"/>
                  </a:lnTo>
                  <a:lnTo>
                    <a:pt x="48" y="75"/>
                  </a:lnTo>
                  <a:lnTo>
                    <a:pt x="43" y="75"/>
                  </a:lnTo>
                  <a:lnTo>
                    <a:pt x="38" y="75"/>
                  </a:lnTo>
                  <a:lnTo>
                    <a:pt x="33" y="75"/>
                  </a:lnTo>
                  <a:lnTo>
                    <a:pt x="27" y="75"/>
                  </a:lnTo>
                  <a:lnTo>
                    <a:pt x="23" y="73"/>
                  </a:lnTo>
                  <a:lnTo>
                    <a:pt x="19" y="71"/>
                  </a:lnTo>
                  <a:lnTo>
                    <a:pt x="15" y="68"/>
                  </a:lnTo>
                  <a:lnTo>
                    <a:pt x="11" y="66"/>
                  </a:lnTo>
                  <a:lnTo>
                    <a:pt x="8" y="63"/>
                  </a:lnTo>
                  <a:lnTo>
                    <a:pt x="6" y="61"/>
                  </a:lnTo>
                  <a:lnTo>
                    <a:pt x="4" y="57"/>
                  </a:lnTo>
                  <a:lnTo>
                    <a:pt x="2" y="55"/>
                  </a:lnTo>
                  <a:lnTo>
                    <a:pt x="2" y="52"/>
                  </a:lnTo>
                  <a:lnTo>
                    <a:pt x="1" y="50"/>
                  </a:lnTo>
                  <a:lnTo>
                    <a:pt x="1" y="46"/>
                  </a:lnTo>
                  <a:lnTo>
                    <a:pt x="0" y="44"/>
                  </a:lnTo>
                  <a:lnTo>
                    <a:pt x="0" y="43"/>
                  </a:lnTo>
                  <a:lnTo>
                    <a:pt x="0" y="41"/>
                  </a:lnTo>
                  <a:lnTo>
                    <a:pt x="1" y="38"/>
                  </a:lnTo>
                  <a:lnTo>
                    <a:pt x="1" y="36"/>
                  </a:lnTo>
                  <a:lnTo>
                    <a:pt x="2" y="35"/>
                  </a:lnTo>
                  <a:lnTo>
                    <a:pt x="2" y="29"/>
                  </a:lnTo>
                  <a:lnTo>
                    <a:pt x="4" y="22"/>
                  </a:lnTo>
                  <a:lnTo>
                    <a:pt x="6" y="17"/>
                  </a:lnTo>
                  <a:lnTo>
                    <a:pt x="8" y="12"/>
                  </a:lnTo>
                  <a:lnTo>
                    <a:pt x="11" y="10"/>
                  </a:lnTo>
                  <a:lnTo>
                    <a:pt x="15" y="6"/>
                  </a:lnTo>
                  <a:lnTo>
                    <a:pt x="19" y="4"/>
                  </a:lnTo>
                  <a:lnTo>
                    <a:pt x="23" y="2"/>
                  </a:lnTo>
                  <a:lnTo>
                    <a:pt x="27" y="2"/>
                  </a:lnTo>
                  <a:lnTo>
                    <a:pt x="30" y="1"/>
                  </a:lnTo>
                  <a:lnTo>
                    <a:pt x="34" y="1"/>
                  </a:lnTo>
                  <a:lnTo>
                    <a:pt x="38" y="0"/>
                  </a:lnTo>
                  <a:lnTo>
                    <a:pt x="40" y="0"/>
                  </a:lnTo>
                  <a:lnTo>
                    <a:pt x="42" y="0"/>
                  </a:lnTo>
                  <a:lnTo>
                    <a:pt x="44" y="0"/>
                  </a:lnTo>
                  <a:lnTo>
                    <a:pt x="45" y="0"/>
                  </a:lnTo>
                </a:path>
              </a:pathLst>
            </a:custGeom>
            <a:solidFill>
              <a:srgbClr val="F8F8F8"/>
            </a:solidFill>
            <a:ln w="9048">
              <a:solidFill>
                <a:srgbClr val="DDDDDD"/>
              </a:solidFill>
              <a:round/>
              <a:headEnd/>
              <a:tailEnd/>
            </a:ln>
          </p:spPr>
          <p:txBody>
            <a:bodyPr/>
            <a:lstStyle/>
            <a:p>
              <a:endParaRPr lang="it-IT"/>
            </a:p>
          </p:txBody>
        </p:sp>
        <p:sp>
          <p:nvSpPr>
            <p:cNvPr id="18496" name="Freeform 79"/>
            <p:cNvSpPr>
              <a:spLocks/>
            </p:cNvSpPr>
            <p:nvPr/>
          </p:nvSpPr>
          <p:spPr bwMode="auto">
            <a:xfrm>
              <a:off x="5203" y="1318"/>
              <a:ext cx="134" cy="72"/>
            </a:xfrm>
            <a:custGeom>
              <a:avLst/>
              <a:gdLst>
                <a:gd name="T0" fmla="*/ 128 w 67"/>
                <a:gd name="T1" fmla="*/ 1 h 78"/>
                <a:gd name="T2" fmla="*/ 208 w 67"/>
                <a:gd name="T3" fmla="*/ 5 h 78"/>
                <a:gd name="T4" fmla="*/ 296 w 67"/>
                <a:gd name="T5" fmla="*/ 11 h 78"/>
                <a:gd name="T6" fmla="*/ 368 w 67"/>
                <a:gd name="T7" fmla="*/ 20 h 78"/>
                <a:gd name="T8" fmla="*/ 416 w 67"/>
                <a:gd name="T9" fmla="*/ 30 h 78"/>
                <a:gd name="T10" fmla="*/ 408 w 67"/>
                <a:gd name="T11" fmla="*/ 41 h 78"/>
                <a:gd name="T12" fmla="*/ 320 w 67"/>
                <a:gd name="T13" fmla="*/ 50 h 78"/>
                <a:gd name="T14" fmla="*/ 128 w 67"/>
                <a:gd name="T15" fmla="*/ 56 h 78"/>
                <a:gd name="T16" fmla="*/ 0 w 67"/>
                <a:gd name="T17" fmla="*/ 60 h 78"/>
                <a:gd name="T18" fmla="*/ 16 w 67"/>
                <a:gd name="T19" fmla="*/ 60 h 78"/>
                <a:gd name="T20" fmla="*/ 64 w 67"/>
                <a:gd name="T21" fmla="*/ 61 h 78"/>
                <a:gd name="T22" fmla="*/ 112 w 67"/>
                <a:gd name="T23" fmla="*/ 61 h 78"/>
                <a:gd name="T24" fmla="*/ 176 w 67"/>
                <a:gd name="T25" fmla="*/ 61 h 78"/>
                <a:gd name="T26" fmla="*/ 248 w 67"/>
                <a:gd name="T27" fmla="*/ 61 h 78"/>
                <a:gd name="T28" fmla="*/ 320 w 67"/>
                <a:gd name="T29" fmla="*/ 58 h 78"/>
                <a:gd name="T30" fmla="*/ 384 w 67"/>
                <a:gd name="T31" fmla="*/ 56 h 78"/>
                <a:gd name="T32" fmla="*/ 448 w 67"/>
                <a:gd name="T33" fmla="*/ 52 h 78"/>
                <a:gd name="T34" fmla="*/ 480 w 67"/>
                <a:gd name="T35" fmla="*/ 48 h 78"/>
                <a:gd name="T36" fmla="*/ 504 w 67"/>
                <a:gd name="T37" fmla="*/ 44 h 78"/>
                <a:gd name="T38" fmla="*/ 512 w 67"/>
                <a:gd name="T39" fmla="*/ 40 h 78"/>
                <a:gd name="T40" fmla="*/ 528 w 67"/>
                <a:gd name="T41" fmla="*/ 36 h 78"/>
                <a:gd name="T42" fmla="*/ 528 w 67"/>
                <a:gd name="T43" fmla="*/ 33 h 78"/>
                <a:gd name="T44" fmla="*/ 528 w 67"/>
                <a:gd name="T45" fmla="*/ 30 h 78"/>
                <a:gd name="T46" fmla="*/ 528 w 67"/>
                <a:gd name="T47" fmla="*/ 29 h 78"/>
                <a:gd name="T48" fmla="*/ 512 w 67"/>
                <a:gd name="T49" fmla="*/ 24 h 78"/>
                <a:gd name="T50" fmla="*/ 472 w 67"/>
                <a:gd name="T51" fmla="*/ 15 h 78"/>
                <a:gd name="T52" fmla="*/ 408 w 67"/>
                <a:gd name="T53" fmla="*/ 7 h 78"/>
                <a:gd name="T54" fmla="*/ 344 w 67"/>
                <a:gd name="T55" fmla="*/ 5 h 78"/>
                <a:gd name="T56" fmla="*/ 264 w 67"/>
                <a:gd name="T57" fmla="*/ 2 h 78"/>
                <a:gd name="T58" fmla="*/ 200 w 67"/>
                <a:gd name="T59" fmla="*/ 1 h 78"/>
                <a:gd name="T60" fmla="*/ 136 w 67"/>
                <a:gd name="T61" fmla="*/ 0 h 78"/>
                <a:gd name="T62" fmla="*/ 112 w 67"/>
                <a:gd name="T63" fmla="*/ 0 h 78"/>
                <a:gd name="T64" fmla="*/ 112 w 6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78"/>
                <a:gd name="T101" fmla="*/ 67 w 6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78">
                  <a:moveTo>
                    <a:pt x="14" y="0"/>
                  </a:moveTo>
                  <a:lnTo>
                    <a:pt x="16" y="1"/>
                  </a:lnTo>
                  <a:lnTo>
                    <a:pt x="21" y="2"/>
                  </a:lnTo>
                  <a:lnTo>
                    <a:pt x="26" y="5"/>
                  </a:lnTo>
                  <a:lnTo>
                    <a:pt x="31" y="9"/>
                  </a:lnTo>
                  <a:lnTo>
                    <a:pt x="37" y="14"/>
                  </a:lnTo>
                  <a:lnTo>
                    <a:pt x="42" y="19"/>
                  </a:lnTo>
                  <a:lnTo>
                    <a:pt x="46" y="26"/>
                  </a:lnTo>
                  <a:lnTo>
                    <a:pt x="51" y="31"/>
                  </a:lnTo>
                  <a:lnTo>
                    <a:pt x="52" y="38"/>
                  </a:lnTo>
                  <a:lnTo>
                    <a:pt x="52" y="45"/>
                  </a:lnTo>
                  <a:lnTo>
                    <a:pt x="51" y="52"/>
                  </a:lnTo>
                  <a:lnTo>
                    <a:pt x="47" y="58"/>
                  </a:lnTo>
                  <a:lnTo>
                    <a:pt x="40" y="64"/>
                  </a:lnTo>
                  <a:lnTo>
                    <a:pt x="31" y="68"/>
                  </a:lnTo>
                  <a:lnTo>
                    <a:pt x="16" y="72"/>
                  </a:lnTo>
                  <a:lnTo>
                    <a:pt x="0" y="74"/>
                  </a:lnTo>
                  <a:lnTo>
                    <a:pt x="0" y="76"/>
                  </a:lnTo>
                  <a:lnTo>
                    <a:pt x="2" y="76"/>
                  </a:lnTo>
                  <a:lnTo>
                    <a:pt x="5" y="76"/>
                  </a:lnTo>
                  <a:lnTo>
                    <a:pt x="8" y="77"/>
                  </a:lnTo>
                  <a:lnTo>
                    <a:pt x="11" y="77"/>
                  </a:lnTo>
                  <a:lnTo>
                    <a:pt x="14" y="77"/>
                  </a:lnTo>
                  <a:lnTo>
                    <a:pt x="19" y="77"/>
                  </a:lnTo>
                  <a:lnTo>
                    <a:pt x="22" y="77"/>
                  </a:lnTo>
                  <a:lnTo>
                    <a:pt x="27" y="77"/>
                  </a:lnTo>
                  <a:lnTo>
                    <a:pt x="31" y="77"/>
                  </a:lnTo>
                  <a:lnTo>
                    <a:pt x="36" y="76"/>
                  </a:lnTo>
                  <a:lnTo>
                    <a:pt x="40" y="74"/>
                  </a:lnTo>
                  <a:lnTo>
                    <a:pt x="44" y="72"/>
                  </a:lnTo>
                  <a:lnTo>
                    <a:pt x="48" y="71"/>
                  </a:lnTo>
                  <a:lnTo>
                    <a:pt x="53" y="68"/>
                  </a:lnTo>
                  <a:lnTo>
                    <a:pt x="56" y="66"/>
                  </a:lnTo>
                  <a:lnTo>
                    <a:pt x="59" y="63"/>
                  </a:lnTo>
                  <a:lnTo>
                    <a:pt x="60" y="61"/>
                  </a:lnTo>
                  <a:lnTo>
                    <a:pt x="63" y="58"/>
                  </a:lnTo>
                  <a:lnTo>
                    <a:pt x="63" y="56"/>
                  </a:lnTo>
                  <a:lnTo>
                    <a:pt x="64" y="52"/>
                  </a:lnTo>
                  <a:lnTo>
                    <a:pt x="64" y="51"/>
                  </a:lnTo>
                  <a:lnTo>
                    <a:pt x="66" y="47"/>
                  </a:lnTo>
                  <a:lnTo>
                    <a:pt x="66" y="45"/>
                  </a:lnTo>
                  <a:lnTo>
                    <a:pt x="66" y="44"/>
                  </a:lnTo>
                  <a:lnTo>
                    <a:pt x="66" y="42"/>
                  </a:lnTo>
                  <a:lnTo>
                    <a:pt x="66" y="39"/>
                  </a:lnTo>
                  <a:lnTo>
                    <a:pt x="66" y="37"/>
                  </a:lnTo>
                  <a:lnTo>
                    <a:pt x="66" y="36"/>
                  </a:lnTo>
                  <a:lnTo>
                    <a:pt x="64" y="30"/>
                  </a:lnTo>
                  <a:lnTo>
                    <a:pt x="62" y="23"/>
                  </a:lnTo>
                  <a:lnTo>
                    <a:pt x="59" y="18"/>
                  </a:lnTo>
                  <a:lnTo>
                    <a:pt x="56" y="13"/>
                  </a:lnTo>
                  <a:lnTo>
                    <a:pt x="51" y="10"/>
                  </a:lnTo>
                  <a:lnTo>
                    <a:pt x="48" y="7"/>
                  </a:lnTo>
                  <a:lnTo>
                    <a:pt x="43" y="5"/>
                  </a:lnTo>
                  <a:lnTo>
                    <a:pt x="39" y="2"/>
                  </a:lnTo>
                  <a:lnTo>
                    <a:pt x="33" y="2"/>
                  </a:lnTo>
                  <a:lnTo>
                    <a:pt x="29" y="1"/>
                  </a:lnTo>
                  <a:lnTo>
                    <a:pt x="25" y="1"/>
                  </a:lnTo>
                  <a:lnTo>
                    <a:pt x="21" y="0"/>
                  </a:lnTo>
                  <a:lnTo>
                    <a:pt x="17" y="0"/>
                  </a:lnTo>
                  <a:lnTo>
                    <a:pt x="16" y="0"/>
                  </a:lnTo>
                  <a:lnTo>
                    <a:pt x="14" y="0"/>
                  </a:lnTo>
                </a:path>
              </a:pathLst>
            </a:custGeom>
            <a:solidFill>
              <a:srgbClr val="F8F8F8"/>
            </a:solidFill>
            <a:ln w="9048">
              <a:solidFill>
                <a:srgbClr val="DDDDDD"/>
              </a:solidFill>
              <a:round/>
              <a:headEnd/>
              <a:tailEnd/>
            </a:ln>
          </p:spPr>
          <p:txBody>
            <a:bodyPr/>
            <a:lstStyle/>
            <a:p>
              <a:endParaRPr lang="it-IT"/>
            </a:p>
          </p:txBody>
        </p:sp>
        <p:sp>
          <p:nvSpPr>
            <p:cNvPr id="18497" name="Freeform 80"/>
            <p:cNvSpPr>
              <a:spLocks/>
            </p:cNvSpPr>
            <p:nvPr/>
          </p:nvSpPr>
          <p:spPr bwMode="auto">
            <a:xfrm>
              <a:off x="4493" y="1326"/>
              <a:ext cx="209" cy="48"/>
            </a:xfrm>
            <a:custGeom>
              <a:avLst/>
              <a:gdLst>
                <a:gd name="T0" fmla="*/ 789 w 106"/>
                <a:gd name="T1" fmla="*/ 35 h 51"/>
                <a:gd name="T2" fmla="*/ 751 w 106"/>
                <a:gd name="T3" fmla="*/ 29 h 51"/>
                <a:gd name="T4" fmla="*/ 688 w 106"/>
                <a:gd name="T5" fmla="*/ 21 h 51"/>
                <a:gd name="T6" fmla="*/ 584 w 106"/>
                <a:gd name="T7" fmla="*/ 11 h 51"/>
                <a:gd name="T8" fmla="*/ 459 w 106"/>
                <a:gd name="T9" fmla="*/ 4 h 51"/>
                <a:gd name="T10" fmla="*/ 353 w 106"/>
                <a:gd name="T11" fmla="*/ 0 h 51"/>
                <a:gd name="T12" fmla="*/ 323 w 106"/>
                <a:gd name="T13" fmla="*/ 0 h 51"/>
                <a:gd name="T14" fmla="*/ 260 w 106"/>
                <a:gd name="T15" fmla="*/ 1 h 51"/>
                <a:gd name="T16" fmla="*/ 199 w 106"/>
                <a:gd name="T17" fmla="*/ 3 h 51"/>
                <a:gd name="T18" fmla="*/ 136 w 106"/>
                <a:gd name="T19" fmla="*/ 4 h 51"/>
                <a:gd name="T20" fmla="*/ 101 w 106"/>
                <a:gd name="T21" fmla="*/ 4 h 51"/>
                <a:gd name="T22" fmla="*/ 63 w 106"/>
                <a:gd name="T23" fmla="*/ 8 h 51"/>
                <a:gd name="T24" fmla="*/ 32 w 106"/>
                <a:gd name="T25" fmla="*/ 11 h 51"/>
                <a:gd name="T26" fmla="*/ 8 w 106"/>
                <a:gd name="T27" fmla="*/ 17 h 51"/>
                <a:gd name="T28" fmla="*/ 0 w 106"/>
                <a:gd name="T29" fmla="*/ 22 h 51"/>
                <a:gd name="T30" fmla="*/ 0 w 106"/>
                <a:gd name="T31" fmla="*/ 25 h 51"/>
                <a:gd name="T32" fmla="*/ 8 w 106"/>
                <a:gd name="T33" fmla="*/ 30 h 51"/>
                <a:gd name="T34" fmla="*/ 24 w 106"/>
                <a:gd name="T35" fmla="*/ 35 h 51"/>
                <a:gd name="T36" fmla="*/ 47 w 106"/>
                <a:gd name="T37" fmla="*/ 37 h 51"/>
                <a:gd name="T38" fmla="*/ 63 w 106"/>
                <a:gd name="T39" fmla="*/ 40 h 51"/>
                <a:gd name="T40" fmla="*/ 101 w 106"/>
                <a:gd name="T41" fmla="*/ 41 h 51"/>
                <a:gd name="T42" fmla="*/ 136 w 106"/>
                <a:gd name="T43" fmla="*/ 41 h 51"/>
                <a:gd name="T44" fmla="*/ 175 w 106"/>
                <a:gd name="T45" fmla="*/ 40 h 51"/>
                <a:gd name="T46" fmla="*/ 213 w 106"/>
                <a:gd name="T47" fmla="*/ 39 h 51"/>
                <a:gd name="T48" fmla="*/ 260 w 106"/>
                <a:gd name="T49" fmla="*/ 37 h 51"/>
                <a:gd name="T50" fmla="*/ 292 w 106"/>
                <a:gd name="T51" fmla="*/ 36 h 51"/>
                <a:gd name="T52" fmla="*/ 315 w 106"/>
                <a:gd name="T53" fmla="*/ 35 h 51"/>
                <a:gd name="T54" fmla="*/ 284 w 106"/>
                <a:gd name="T55" fmla="*/ 36 h 51"/>
                <a:gd name="T56" fmla="*/ 260 w 106"/>
                <a:gd name="T57" fmla="*/ 35 h 51"/>
                <a:gd name="T58" fmla="*/ 229 w 106"/>
                <a:gd name="T59" fmla="*/ 33 h 51"/>
                <a:gd name="T60" fmla="*/ 183 w 106"/>
                <a:gd name="T61" fmla="*/ 30 h 51"/>
                <a:gd name="T62" fmla="*/ 116 w 106"/>
                <a:gd name="T63" fmla="*/ 28 h 51"/>
                <a:gd name="T64" fmla="*/ 93 w 106"/>
                <a:gd name="T65" fmla="*/ 26 h 51"/>
                <a:gd name="T66" fmla="*/ 101 w 106"/>
                <a:gd name="T67" fmla="*/ 24 h 51"/>
                <a:gd name="T68" fmla="*/ 136 w 106"/>
                <a:gd name="T69" fmla="*/ 21 h 51"/>
                <a:gd name="T70" fmla="*/ 160 w 106"/>
                <a:gd name="T71" fmla="*/ 18 h 51"/>
                <a:gd name="T72" fmla="*/ 175 w 106"/>
                <a:gd name="T73" fmla="*/ 14 h 51"/>
                <a:gd name="T74" fmla="*/ 260 w 106"/>
                <a:gd name="T75" fmla="*/ 13 h 51"/>
                <a:gd name="T76" fmla="*/ 444 w 106"/>
                <a:gd name="T77" fmla="*/ 13 h 51"/>
                <a:gd name="T78" fmla="*/ 592 w 106"/>
                <a:gd name="T79" fmla="*/ 21 h 51"/>
                <a:gd name="T80" fmla="*/ 704 w 106"/>
                <a:gd name="T81" fmla="*/ 27 h 51"/>
                <a:gd name="T82" fmla="*/ 773 w 106"/>
                <a:gd name="T83" fmla="*/ 35 h 51"/>
                <a:gd name="T84" fmla="*/ 804 w 106"/>
                <a:gd name="T85" fmla="*/ 36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6"/>
                <a:gd name="T130" fmla="*/ 0 h 51"/>
                <a:gd name="T131" fmla="*/ 106 w 106"/>
                <a:gd name="T132" fmla="*/ 51 h 5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6" h="51">
                  <a:moveTo>
                    <a:pt x="105" y="42"/>
                  </a:moveTo>
                  <a:lnTo>
                    <a:pt x="104" y="42"/>
                  </a:lnTo>
                  <a:lnTo>
                    <a:pt x="103" y="41"/>
                  </a:lnTo>
                  <a:lnTo>
                    <a:pt x="101" y="39"/>
                  </a:lnTo>
                  <a:lnTo>
                    <a:pt x="101" y="37"/>
                  </a:lnTo>
                  <a:lnTo>
                    <a:pt x="98" y="35"/>
                  </a:lnTo>
                  <a:lnTo>
                    <a:pt x="96" y="31"/>
                  </a:lnTo>
                  <a:lnTo>
                    <a:pt x="92" y="27"/>
                  </a:lnTo>
                  <a:lnTo>
                    <a:pt x="90" y="24"/>
                  </a:lnTo>
                  <a:lnTo>
                    <a:pt x="85" y="21"/>
                  </a:lnTo>
                  <a:lnTo>
                    <a:pt x="82" y="17"/>
                  </a:lnTo>
                  <a:lnTo>
                    <a:pt x="76" y="14"/>
                  </a:lnTo>
                  <a:lnTo>
                    <a:pt x="72" y="10"/>
                  </a:lnTo>
                  <a:lnTo>
                    <a:pt x="66" y="8"/>
                  </a:lnTo>
                  <a:lnTo>
                    <a:pt x="60" y="4"/>
                  </a:lnTo>
                  <a:lnTo>
                    <a:pt x="54" y="3"/>
                  </a:lnTo>
                  <a:lnTo>
                    <a:pt x="48" y="0"/>
                  </a:lnTo>
                  <a:lnTo>
                    <a:pt x="46" y="0"/>
                  </a:lnTo>
                  <a:lnTo>
                    <a:pt x="44" y="0"/>
                  </a:lnTo>
                  <a:lnTo>
                    <a:pt x="42" y="0"/>
                  </a:lnTo>
                  <a:lnTo>
                    <a:pt x="39" y="1"/>
                  </a:lnTo>
                  <a:lnTo>
                    <a:pt x="37" y="1"/>
                  </a:lnTo>
                  <a:lnTo>
                    <a:pt x="34" y="1"/>
                  </a:lnTo>
                  <a:lnTo>
                    <a:pt x="32" y="1"/>
                  </a:lnTo>
                  <a:lnTo>
                    <a:pt x="29" y="3"/>
                  </a:lnTo>
                  <a:lnTo>
                    <a:pt x="26" y="3"/>
                  </a:lnTo>
                  <a:lnTo>
                    <a:pt x="22" y="3"/>
                  </a:lnTo>
                  <a:lnTo>
                    <a:pt x="21" y="3"/>
                  </a:lnTo>
                  <a:lnTo>
                    <a:pt x="18" y="4"/>
                  </a:lnTo>
                  <a:lnTo>
                    <a:pt x="16" y="4"/>
                  </a:lnTo>
                  <a:lnTo>
                    <a:pt x="14" y="4"/>
                  </a:lnTo>
                  <a:lnTo>
                    <a:pt x="13" y="4"/>
                  </a:lnTo>
                  <a:lnTo>
                    <a:pt x="11" y="6"/>
                  </a:lnTo>
                  <a:lnTo>
                    <a:pt x="10" y="8"/>
                  </a:lnTo>
                  <a:lnTo>
                    <a:pt x="8" y="9"/>
                  </a:lnTo>
                  <a:lnTo>
                    <a:pt x="7" y="10"/>
                  </a:lnTo>
                  <a:lnTo>
                    <a:pt x="5" y="12"/>
                  </a:lnTo>
                  <a:lnTo>
                    <a:pt x="4" y="14"/>
                  </a:lnTo>
                  <a:lnTo>
                    <a:pt x="3" y="16"/>
                  </a:lnTo>
                  <a:lnTo>
                    <a:pt x="3" y="17"/>
                  </a:lnTo>
                  <a:lnTo>
                    <a:pt x="1" y="20"/>
                  </a:lnTo>
                  <a:lnTo>
                    <a:pt x="1" y="22"/>
                  </a:lnTo>
                  <a:lnTo>
                    <a:pt x="0" y="24"/>
                  </a:lnTo>
                  <a:lnTo>
                    <a:pt x="0" y="26"/>
                  </a:lnTo>
                  <a:lnTo>
                    <a:pt x="0" y="27"/>
                  </a:lnTo>
                  <a:lnTo>
                    <a:pt x="0" y="29"/>
                  </a:lnTo>
                  <a:lnTo>
                    <a:pt x="0" y="31"/>
                  </a:lnTo>
                  <a:lnTo>
                    <a:pt x="1" y="32"/>
                  </a:lnTo>
                  <a:lnTo>
                    <a:pt x="1" y="34"/>
                  </a:lnTo>
                  <a:lnTo>
                    <a:pt x="1" y="36"/>
                  </a:lnTo>
                  <a:lnTo>
                    <a:pt x="1" y="38"/>
                  </a:lnTo>
                  <a:lnTo>
                    <a:pt x="3" y="39"/>
                  </a:lnTo>
                  <a:lnTo>
                    <a:pt x="3" y="41"/>
                  </a:lnTo>
                  <a:lnTo>
                    <a:pt x="4" y="42"/>
                  </a:lnTo>
                  <a:lnTo>
                    <a:pt x="4" y="44"/>
                  </a:lnTo>
                  <a:lnTo>
                    <a:pt x="6" y="44"/>
                  </a:lnTo>
                  <a:lnTo>
                    <a:pt x="6" y="46"/>
                  </a:lnTo>
                  <a:lnTo>
                    <a:pt x="8" y="46"/>
                  </a:lnTo>
                  <a:lnTo>
                    <a:pt x="8" y="48"/>
                  </a:lnTo>
                  <a:lnTo>
                    <a:pt x="10" y="48"/>
                  </a:lnTo>
                  <a:lnTo>
                    <a:pt x="11" y="50"/>
                  </a:lnTo>
                  <a:lnTo>
                    <a:pt x="13" y="50"/>
                  </a:lnTo>
                  <a:lnTo>
                    <a:pt x="15" y="50"/>
                  </a:lnTo>
                  <a:lnTo>
                    <a:pt x="16" y="50"/>
                  </a:lnTo>
                  <a:lnTo>
                    <a:pt x="18" y="50"/>
                  </a:lnTo>
                  <a:lnTo>
                    <a:pt x="19" y="50"/>
                  </a:lnTo>
                  <a:lnTo>
                    <a:pt x="21" y="50"/>
                  </a:lnTo>
                  <a:lnTo>
                    <a:pt x="23" y="49"/>
                  </a:lnTo>
                  <a:lnTo>
                    <a:pt x="24" y="49"/>
                  </a:lnTo>
                  <a:lnTo>
                    <a:pt x="26" y="47"/>
                  </a:lnTo>
                  <a:lnTo>
                    <a:pt x="28" y="47"/>
                  </a:lnTo>
                  <a:lnTo>
                    <a:pt x="31" y="45"/>
                  </a:lnTo>
                  <a:lnTo>
                    <a:pt x="32" y="45"/>
                  </a:lnTo>
                  <a:lnTo>
                    <a:pt x="34" y="44"/>
                  </a:lnTo>
                  <a:lnTo>
                    <a:pt x="35" y="44"/>
                  </a:lnTo>
                  <a:lnTo>
                    <a:pt x="37" y="42"/>
                  </a:lnTo>
                  <a:lnTo>
                    <a:pt x="38" y="42"/>
                  </a:lnTo>
                  <a:lnTo>
                    <a:pt x="39" y="42"/>
                  </a:lnTo>
                  <a:lnTo>
                    <a:pt x="41" y="41"/>
                  </a:lnTo>
                  <a:lnTo>
                    <a:pt x="39" y="42"/>
                  </a:lnTo>
                  <a:lnTo>
                    <a:pt x="38" y="42"/>
                  </a:lnTo>
                  <a:lnTo>
                    <a:pt x="37" y="42"/>
                  </a:lnTo>
                  <a:lnTo>
                    <a:pt x="35" y="42"/>
                  </a:lnTo>
                  <a:lnTo>
                    <a:pt x="34" y="41"/>
                  </a:lnTo>
                  <a:lnTo>
                    <a:pt x="32" y="41"/>
                  </a:lnTo>
                  <a:lnTo>
                    <a:pt x="32" y="39"/>
                  </a:lnTo>
                  <a:lnTo>
                    <a:pt x="30" y="39"/>
                  </a:lnTo>
                  <a:lnTo>
                    <a:pt x="28" y="38"/>
                  </a:lnTo>
                  <a:lnTo>
                    <a:pt x="26" y="38"/>
                  </a:lnTo>
                  <a:lnTo>
                    <a:pt x="24" y="36"/>
                  </a:lnTo>
                  <a:lnTo>
                    <a:pt x="21" y="36"/>
                  </a:lnTo>
                  <a:lnTo>
                    <a:pt x="18" y="34"/>
                  </a:lnTo>
                  <a:lnTo>
                    <a:pt x="15" y="34"/>
                  </a:lnTo>
                  <a:lnTo>
                    <a:pt x="12" y="32"/>
                  </a:lnTo>
                  <a:lnTo>
                    <a:pt x="13" y="30"/>
                  </a:lnTo>
                  <a:lnTo>
                    <a:pt x="15" y="28"/>
                  </a:lnTo>
                  <a:lnTo>
                    <a:pt x="16" y="26"/>
                  </a:lnTo>
                  <a:lnTo>
                    <a:pt x="18" y="24"/>
                  </a:lnTo>
                  <a:lnTo>
                    <a:pt x="20" y="23"/>
                  </a:lnTo>
                  <a:lnTo>
                    <a:pt x="21" y="21"/>
                  </a:lnTo>
                  <a:lnTo>
                    <a:pt x="22" y="19"/>
                  </a:lnTo>
                  <a:lnTo>
                    <a:pt x="23" y="17"/>
                  </a:lnTo>
                  <a:lnTo>
                    <a:pt x="24" y="16"/>
                  </a:lnTo>
                  <a:lnTo>
                    <a:pt x="34" y="16"/>
                  </a:lnTo>
                  <a:lnTo>
                    <a:pt x="42" y="14"/>
                  </a:lnTo>
                  <a:lnTo>
                    <a:pt x="50" y="15"/>
                  </a:lnTo>
                  <a:lnTo>
                    <a:pt x="58" y="16"/>
                  </a:lnTo>
                  <a:lnTo>
                    <a:pt x="65" y="19"/>
                  </a:lnTo>
                  <a:lnTo>
                    <a:pt x="72" y="20"/>
                  </a:lnTo>
                  <a:lnTo>
                    <a:pt x="77" y="24"/>
                  </a:lnTo>
                  <a:lnTo>
                    <a:pt x="83" y="26"/>
                  </a:lnTo>
                  <a:lnTo>
                    <a:pt x="87" y="29"/>
                  </a:lnTo>
                  <a:lnTo>
                    <a:pt x="92" y="33"/>
                  </a:lnTo>
                  <a:lnTo>
                    <a:pt x="95" y="36"/>
                  </a:lnTo>
                  <a:lnTo>
                    <a:pt x="99" y="38"/>
                  </a:lnTo>
                  <a:lnTo>
                    <a:pt x="101" y="41"/>
                  </a:lnTo>
                  <a:lnTo>
                    <a:pt x="102" y="42"/>
                  </a:lnTo>
                  <a:lnTo>
                    <a:pt x="103" y="42"/>
                  </a:lnTo>
                  <a:lnTo>
                    <a:pt x="105" y="42"/>
                  </a:lnTo>
                </a:path>
              </a:pathLst>
            </a:custGeom>
            <a:solidFill>
              <a:srgbClr val="F8F8F8"/>
            </a:solidFill>
            <a:ln w="6350">
              <a:solidFill>
                <a:srgbClr val="DDDDDD"/>
              </a:solidFill>
              <a:round/>
              <a:headEnd/>
              <a:tailEnd/>
            </a:ln>
          </p:spPr>
          <p:txBody>
            <a:bodyPr/>
            <a:lstStyle/>
            <a:p>
              <a:endParaRPr lang="it-IT"/>
            </a:p>
          </p:txBody>
        </p:sp>
        <p:sp>
          <p:nvSpPr>
            <p:cNvPr id="18498" name="Freeform 81"/>
            <p:cNvSpPr>
              <a:spLocks/>
            </p:cNvSpPr>
            <p:nvPr/>
          </p:nvSpPr>
          <p:spPr bwMode="auto">
            <a:xfrm>
              <a:off x="5063" y="1328"/>
              <a:ext cx="206" cy="47"/>
            </a:xfrm>
            <a:custGeom>
              <a:avLst/>
              <a:gdLst>
                <a:gd name="T0" fmla="*/ 8 w 105"/>
                <a:gd name="T1" fmla="*/ 35 h 50"/>
                <a:gd name="T2" fmla="*/ 47 w 105"/>
                <a:gd name="T3" fmla="*/ 29 h 50"/>
                <a:gd name="T4" fmla="*/ 112 w 105"/>
                <a:gd name="T5" fmla="*/ 21 h 50"/>
                <a:gd name="T6" fmla="*/ 204 w 105"/>
                <a:gd name="T7" fmla="*/ 11 h 50"/>
                <a:gd name="T8" fmla="*/ 324 w 105"/>
                <a:gd name="T9" fmla="*/ 5 h 50"/>
                <a:gd name="T10" fmla="*/ 432 w 105"/>
                <a:gd name="T11" fmla="*/ 1 h 50"/>
                <a:gd name="T12" fmla="*/ 469 w 105"/>
                <a:gd name="T13" fmla="*/ 1 h 50"/>
                <a:gd name="T14" fmla="*/ 520 w 105"/>
                <a:gd name="T15" fmla="*/ 1 h 50"/>
                <a:gd name="T16" fmla="*/ 589 w 105"/>
                <a:gd name="T17" fmla="*/ 2 h 50"/>
                <a:gd name="T18" fmla="*/ 644 w 105"/>
                <a:gd name="T19" fmla="*/ 4 h 50"/>
                <a:gd name="T20" fmla="*/ 693 w 105"/>
                <a:gd name="T21" fmla="*/ 4 h 50"/>
                <a:gd name="T22" fmla="*/ 724 w 105"/>
                <a:gd name="T23" fmla="*/ 8 h 50"/>
                <a:gd name="T24" fmla="*/ 747 w 105"/>
                <a:gd name="T25" fmla="*/ 12 h 50"/>
                <a:gd name="T26" fmla="*/ 769 w 105"/>
                <a:gd name="T27" fmla="*/ 18 h 50"/>
                <a:gd name="T28" fmla="*/ 785 w 105"/>
                <a:gd name="T29" fmla="*/ 22 h 50"/>
                <a:gd name="T30" fmla="*/ 785 w 105"/>
                <a:gd name="T31" fmla="*/ 25 h 50"/>
                <a:gd name="T32" fmla="*/ 777 w 105"/>
                <a:gd name="T33" fmla="*/ 30 h 50"/>
                <a:gd name="T34" fmla="*/ 747 w 105"/>
                <a:gd name="T35" fmla="*/ 35 h 50"/>
                <a:gd name="T36" fmla="*/ 747 w 105"/>
                <a:gd name="T37" fmla="*/ 37 h 50"/>
                <a:gd name="T38" fmla="*/ 708 w 105"/>
                <a:gd name="T39" fmla="*/ 40 h 50"/>
                <a:gd name="T40" fmla="*/ 689 w 105"/>
                <a:gd name="T41" fmla="*/ 40 h 50"/>
                <a:gd name="T42" fmla="*/ 657 w 105"/>
                <a:gd name="T43" fmla="*/ 40 h 50"/>
                <a:gd name="T44" fmla="*/ 620 w 105"/>
                <a:gd name="T45" fmla="*/ 40 h 50"/>
                <a:gd name="T46" fmla="*/ 581 w 105"/>
                <a:gd name="T47" fmla="*/ 40 h 50"/>
                <a:gd name="T48" fmla="*/ 543 w 105"/>
                <a:gd name="T49" fmla="*/ 40 h 50"/>
                <a:gd name="T50" fmla="*/ 512 w 105"/>
                <a:gd name="T51" fmla="*/ 39 h 50"/>
                <a:gd name="T52" fmla="*/ 512 w 105"/>
                <a:gd name="T53" fmla="*/ 37 h 50"/>
                <a:gd name="T54" fmla="*/ 504 w 105"/>
                <a:gd name="T55" fmla="*/ 35 h 50"/>
                <a:gd name="T56" fmla="*/ 512 w 105"/>
                <a:gd name="T57" fmla="*/ 33 h 50"/>
                <a:gd name="T58" fmla="*/ 543 w 105"/>
                <a:gd name="T59" fmla="*/ 31 h 50"/>
                <a:gd name="T60" fmla="*/ 589 w 105"/>
                <a:gd name="T61" fmla="*/ 29 h 50"/>
                <a:gd name="T62" fmla="*/ 657 w 105"/>
                <a:gd name="T63" fmla="*/ 28 h 50"/>
                <a:gd name="T64" fmla="*/ 681 w 105"/>
                <a:gd name="T65" fmla="*/ 26 h 50"/>
                <a:gd name="T66" fmla="*/ 665 w 105"/>
                <a:gd name="T67" fmla="*/ 24 h 50"/>
                <a:gd name="T68" fmla="*/ 651 w 105"/>
                <a:gd name="T69" fmla="*/ 22 h 50"/>
                <a:gd name="T70" fmla="*/ 628 w 105"/>
                <a:gd name="T71" fmla="*/ 18 h 50"/>
                <a:gd name="T72" fmla="*/ 620 w 105"/>
                <a:gd name="T73" fmla="*/ 15 h 50"/>
                <a:gd name="T74" fmla="*/ 543 w 105"/>
                <a:gd name="T75" fmla="*/ 12 h 50"/>
                <a:gd name="T76" fmla="*/ 361 w 105"/>
                <a:gd name="T77" fmla="*/ 12 h 50"/>
                <a:gd name="T78" fmla="*/ 212 w 105"/>
                <a:gd name="T79" fmla="*/ 20 h 50"/>
                <a:gd name="T80" fmla="*/ 92 w 105"/>
                <a:gd name="T81" fmla="*/ 26 h 50"/>
                <a:gd name="T82" fmla="*/ 24 w 105"/>
                <a:gd name="T83" fmla="*/ 34 h 50"/>
                <a:gd name="T84" fmla="*/ 0 w 105"/>
                <a:gd name="T85" fmla="*/ 35 h 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5"/>
                <a:gd name="T130" fmla="*/ 0 h 50"/>
                <a:gd name="T131" fmla="*/ 105 w 105"/>
                <a:gd name="T132" fmla="*/ 50 h 5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5" h="50">
                  <a:moveTo>
                    <a:pt x="0" y="41"/>
                  </a:moveTo>
                  <a:lnTo>
                    <a:pt x="0" y="41"/>
                  </a:lnTo>
                  <a:lnTo>
                    <a:pt x="1" y="41"/>
                  </a:lnTo>
                  <a:lnTo>
                    <a:pt x="2" y="39"/>
                  </a:lnTo>
                  <a:lnTo>
                    <a:pt x="4" y="37"/>
                  </a:lnTo>
                  <a:lnTo>
                    <a:pt x="6" y="35"/>
                  </a:lnTo>
                  <a:lnTo>
                    <a:pt x="8" y="31"/>
                  </a:lnTo>
                  <a:lnTo>
                    <a:pt x="11" y="28"/>
                  </a:lnTo>
                  <a:lnTo>
                    <a:pt x="15" y="24"/>
                  </a:lnTo>
                  <a:lnTo>
                    <a:pt x="18" y="21"/>
                  </a:lnTo>
                  <a:lnTo>
                    <a:pt x="22" y="18"/>
                  </a:lnTo>
                  <a:lnTo>
                    <a:pt x="27" y="14"/>
                  </a:lnTo>
                  <a:lnTo>
                    <a:pt x="32" y="10"/>
                  </a:lnTo>
                  <a:lnTo>
                    <a:pt x="37" y="8"/>
                  </a:lnTo>
                  <a:lnTo>
                    <a:pt x="43" y="5"/>
                  </a:lnTo>
                  <a:lnTo>
                    <a:pt x="50" y="3"/>
                  </a:lnTo>
                  <a:lnTo>
                    <a:pt x="57" y="0"/>
                  </a:lnTo>
                  <a:lnTo>
                    <a:pt x="57" y="1"/>
                  </a:lnTo>
                  <a:lnTo>
                    <a:pt x="58" y="1"/>
                  </a:lnTo>
                  <a:lnTo>
                    <a:pt x="60" y="1"/>
                  </a:lnTo>
                  <a:lnTo>
                    <a:pt x="62" y="1"/>
                  </a:lnTo>
                  <a:lnTo>
                    <a:pt x="64" y="1"/>
                  </a:lnTo>
                  <a:lnTo>
                    <a:pt x="67" y="1"/>
                  </a:lnTo>
                  <a:lnTo>
                    <a:pt x="69" y="1"/>
                  </a:lnTo>
                  <a:lnTo>
                    <a:pt x="73" y="1"/>
                  </a:lnTo>
                  <a:lnTo>
                    <a:pt x="75" y="2"/>
                  </a:lnTo>
                  <a:lnTo>
                    <a:pt x="78" y="2"/>
                  </a:lnTo>
                  <a:lnTo>
                    <a:pt x="80" y="2"/>
                  </a:lnTo>
                  <a:lnTo>
                    <a:pt x="84" y="2"/>
                  </a:lnTo>
                  <a:lnTo>
                    <a:pt x="85" y="4"/>
                  </a:lnTo>
                  <a:lnTo>
                    <a:pt x="88" y="4"/>
                  </a:lnTo>
                  <a:lnTo>
                    <a:pt x="89" y="4"/>
                  </a:lnTo>
                  <a:lnTo>
                    <a:pt x="92" y="4"/>
                  </a:lnTo>
                  <a:lnTo>
                    <a:pt x="92" y="6"/>
                  </a:lnTo>
                  <a:lnTo>
                    <a:pt x="94" y="7"/>
                  </a:lnTo>
                  <a:lnTo>
                    <a:pt x="96" y="9"/>
                  </a:lnTo>
                  <a:lnTo>
                    <a:pt x="97" y="11"/>
                  </a:lnTo>
                  <a:lnTo>
                    <a:pt x="97" y="13"/>
                  </a:lnTo>
                  <a:lnTo>
                    <a:pt x="99" y="15"/>
                  </a:lnTo>
                  <a:lnTo>
                    <a:pt x="100" y="17"/>
                  </a:lnTo>
                  <a:lnTo>
                    <a:pt x="102" y="18"/>
                  </a:lnTo>
                  <a:lnTo>
                    <a:pt x="102" y="21"/>
                  </a:lnTo>
                  <a:lnTo>
                    <a:pt x="103" y="22"/>
                  </a:lnTo>
                  <a:lnTo>
                    <a:pt x="103" y="24"/>
                  </a:lnTo>
                  <a:lnTo>
                    <a:pt x="104" y="26"/>
                  </a:lnTo>
                  <a:lnTo>
                    <a:pt x="104" y="28"/>
                  </a:lnTo>
                  <a:lnTo>
                    <a:pt x="104" y="30"/>
                  </a:lnTo>
                  <a:lnTo>
                    <a:pt x="104" y="31"/>
                  </a:lnTo>
                  <a:lnTo>
                    <a:pt x="104" y="33"/>
                  </a:lnTo>
                  <a:lnTo>
                    <a:pt x="103" y="34"/>
                  </a:lnTo>
                  <a:lnTo>
                    <a:pt x="103" y="36"/>
                  </a:lnTo>
                  <a:lnTo>
                    <a:pt x="101" y="38"/>
                  </a:lnTo>
                  <a:lnTo>
                    <a:pt x="101" y="39"/>
                  </a:lnTo>
                  <a:lnTo>
                    <a:pt x="99" y="41"/>
                  </a:lnTo>
                  <a:lnTo>
                    <a:pt x="99" y="42"/>
                  </a:lnTo>
                  <a:lnTo>
                    <a:pt x="99" y="44"/>
                  </a:lnTo>
                  <a:lnTo>
                    <a:pt x="97" y="46"/>
                  </a:lnTo>
                  <a:lnTo>
                    <a:pt x="96" y="47"/>
                  </a:lnTo>
                  <a:lnTo>
                    <a:pt x="94" y="49"/>
                  </a:lnTo>
                  <a:lnTo>
                    <a:pt x="92" y="49"/>
                  </a:lnTo>
                  <a:lnTo>
                    <a:pt x="91" y="49"/>
                  </a:lnTo>
                  <a:lnTo>
                    <a:pt x="89" y="49"/>
                  </a:lnTo>
                  <a:lnTo>
                    <a:pt x="87" y="49"/>
                  </a:lnTo>
                  <a:lnTo>
                    <a:pt x="85" y="49"/>
                  </a:lnTo>
                  <a:lnTo>
                    <a:pt x="84" y="49"/>
                  </a:lnTo>
                  <a:lnTo>
                    <a:pt x="82" y="49"/>
                  </a:lnTo>
                  <a:lnTo>
                    <a:pt x="81" y="49"/>
                  </a:lnTo>
                  <a:lnTo>
                    <a:pt x="79" y="49"/>
                  </a:lnTo>
                  <a:lnTo>
                    <a:pt x="77" y="49"/>
                  </a:lnTo>
                  <a:lnTo>
                    <a:pt x="76" y="49"/>
                  </a:lnTo>
                  <a:lnTo>
                    <a:pt x="74" y="49"/>
                  </a:lnTo>
                  <a:lnTo>
                    <a:pt x="72" y="49"/>
                  </a:lnTo>
                  <a:lnTo>
                    <a:pt x="70" y="49"/>
                  </a:lnTo>
                  <a:lnTo>
                    <a:pt x="70" y="47"/>
                  </a:lnTo>
                  <a:lnTo>
                    <a:pt x="68" y="47"/>
                  </a:lnTo>
                  <a:lnTo>
                    <a:pt x="68" y="45"/>
                  </a:lnTo>
                  <a:lnTo>
                    <a:pt x="68" y="44"/>
                  </a:lnTo>
                  <a:lnTo>
                    <a:pt x="67" y="44"/>
                  </a:lnTo>
                  <a:lnTo>
                    <a:pt x="67" y="42"/>
                  </a:lnTo>
                  <a:lnTo>
                    <a:pt x="67" y="40"/>
                  </a:lnTo>
                  <a:lnTo>
                    <a:pt x="68" y="39"/>
                  </a:lnTo>
                  <a:lnTo>
                    <a:pt x="69" y="39"/>
                  </a:lnTo>
                  <a:lnTo>
                    <a:pt x="70" y="37"/>
                  </a:lnTo>
                  <a:lnTo>
                    <a:pt x="72" y="37"/>
                  </a:lnTo>
                  <a:lnTo>
                    <a:pt x="73" y="37"/>
                  </a:lnTo>
                  <a:lnTo>
                    <a:pt x="75" y="37"/>
                  </a:lnTo>
                  <a:lnTo>
                    <a:pt x="78" y="35"/>
                  </a:lnTo>
                  <a:lnTo>
                    <a:pt x="80" y="35"/>
                  </a:lnTo>
                  <a:lnTo>
                    <a:pt x="84" y="34"/>
                  </a:lnTo>
                  <a:lnTo>
                    <a:pt x="87" y="34"/>
                  </a:lnTo>
                  <a:lnTo>
                    <a:pt x="91" y="32"/>
                  </a:lnTo>
                  <a:lnTo>
                    <a:pt x="90" y="32"/>
                  </a:lnTo>
                  <a:lnTo>
                    <a:pt x="89" y="32"/>
                  </a:lnTo>
                  <a:lnTo>
                    <a:pt x="89" y="30"/>
                  </a:lnTo>
                  <a:lnTo>
                    <a:pt x="88" y="30"/>
                  </a:lnTo>
                  <a:lnTo>
                    <a:pt x="88" y="28"/>
                  </a:lnTo>
                  <a:lnTo>
                    <a:pt x="86" y="26"/>
                  </a:lnTo>
                  <a:lnTo>
                    <a:pt x="86" y="25"/>
                  </a:lnTo>
                  <a:lnTo>
                    <a:pt x="85" y="25"/>
                  </a:lnTo>
                  <a:lnTo>
                    <a:pt x="85" y="23"/>
                  </a:lnTo>
                  <a:lnTo>
                    <a:pt x="83" y="21"/>
                  </a:lnTo>
                  <a:lnTo>
                    <a:pt x="83" y="20"/>
                  </a:lnTo>
                  <a:lnTo>
                    <a:pt x="82" y="20"/>
                  </a:lnTo>
                  <a:lnTo>
                    <a:pt x="82" y="18"/>
                  </a:lnTo>
                  <a:lnTo>
                    <a:pt x="82" y="17"/>
                  </a:lnTo>
                  <a:lnTo>
                    <a:pt x="72" y="15"/>
                  </a:lnTo>
                  <a:lnTo>
                    <a:pt x="64" y="14"/>
                  </a:lnTo>
                  <a:lnTo>
                    <a:pt x="55" y="15"/>
                  </a:lnTo>
                  <a:lnTo>
                    <a:pt x="48" y="15"/>
                  </a:lnTo>
                  <a:lnTo>
                    <a:pt x="40" y="18"/>
                  </a:lnTo>
                  <a:lnTo>
                    <a:pt x="34" y="20"/>
                  </a:lnTo>
                  <a:lnTo>
                    <a:pt x="28" y="23"/>
                  </a:lnTo>
                  <a:lnTo>
                    <a:pt x="22" y="25"/>
                  </a:lnTo>
                  <a:lnTo>
                    <a:pt x="17" y="28"/>
                  </a:lnTo>
                  <a:lnTo>
                    <a:pt x="12" y="32"/>
                  </a:lnTo>
                  <a:lnTo>
                    <a:pt x="9" y="36"/>
                  </a:lnTo>
                  <a:lnTo>
                    <a:pt x="6" y="37"/>
                  </a:lnTo>
                  <a:lnTo>
                    <a:pt x="3" y="40"/>
                  </a:lnTo>
                  <a:lnTo>
                    <a:pt x="1" y="41"/>
                  </a:lnTo>
                  <a:lnTo>
                    <a:pt x="0" y="42"/>
                  </a:lnTo>
                  <a:lnTo>
                    <a:pt x="0" y="41"/>
                  </a:lnTo>
                </a:path>
              </a:pathLst>
            </a:custGeom>
            <a:solidFill>
              <a:srgbClr val="F8F8F8"/>
            </a:solidFill>
            <a:ln w="6350">
              <a:solidFill>
                <a:srgbClr val="DDDDDD"/>
              </a:solidFill>
              <a:round/>
              <a:headEnd/>
              <a:tailEnd/>
            </a:ln>
          </p:spPr>
          <p:txBody>
            <a:bodyPr/>
            <a:lstStyle/>
            <a:p>
              <a:endParaRPr lang="it-IT"/>
            </a:p>
          </p:txBody>
        </p:sp>
        <p:sp>
          <p:nvSpPr>
            <p:cNvPr id="18499" name="Freeform 82"/>
            <p:cNvSpPr>
              <a:spLocks/>
            </p:cNvSpPr>
            <p:nvPr/>
          </p:nvSpPr>
          <p:spPr bwMode="auto">
            <a:xfrm>
              <a:off x="5056" y="1351"/>
              <a:ext cx="112" cy="73"/>
            </a:xfrm>
            <a:custGeom>
              <a:avLst/>
              <a:gdLst>
                <a:gd name="T0" fmla="*/ 409 w 57"/>
                <a:gd name="T1" fmla="*/ 1 h 78"/>
                <a:gd name="T2" fmla="*/ 379 w 57"/>
                <a:gd name="T3" fmla="*/ 6 h 78"/>
                <a:gd name="T4" fmla="*/ 312 w 57"/>
                <a:gd name="T5" fmla="*/ 8 h 78"/>
                <a:gd name="T6" fmla="*/ 244 w 57"/>
                <a:gd name="T7" fmla="*/ 14 h 78"/>
                <a:gd name="T8" fmla="*/ 165 w 57"/>
                <a:gd name="T9" fmla="*/ 21 h 78"/>
                <a:gd name="T10" fmla="*/ 84 w 57"/>
                <a:gd name="T11" fmla="*/ 26 h 78"/>
                <a:gd name="T12" fmla="*/ 31 w 57"/>
                <a:gd name="T13" fmla="*/ 31 h 78"/>
                <a:gd name="T14" fmla="*/ 0 w 57"/>
                <a:gd name="T15" fmla="*/ 34 h 78"/>
                <a:gd name="T16" fmla="*/ 16 w 57"/>
                <a:gd name="T17" fmla="*/ 36 h 78"/>
                <a:gd name="T18" fmla="*/ 39 w 57"/>
                <a:gd name="T19" fmla="*/ 42 h 78"/>
                <a:gd name="T20" fmla="*/ 55 w 57"/>
                <a:gd name="T21" fmla="*/ 46 h 78"/>
                <a:gd name="T22" fmla="*/ 47 w 57"/>
                <a:gd name="T23" fmla="*/ 51 h 78"/>
                <a:gd name="T24" fmla="*/ 39 w 57"/>
                <a:gd name="T25" fmla="*/ 56 h 78"/>
                <a:gd name="T26" fmla="*/ 16 w 57"/>
                <a:gd name="T27" fmla="*/ 60 h 78"/>
                <a:gd name="T28" fmla="*/ 0 w 57"/>
                <a:gd name="T29" fmla="*/ 62 h 78"/>
                <a:gd name="T30" fmla="*/ 0 w 57"/>
                <a:gd name="T31" fmla="*/ 63 h 78"/>
                <a:gd name="T32" fmla="*/ 0 w 57"/>
                <a:gd name="T33" fmla="*/ 62 h 78"/>
                <a:gd name="T34" fmla="*/ 39 w 57"/>
                <a:gd name="T35" fmla="*/ 58 h 78"/>
                <a:gd name="T36" fmla="*/ 92 w 57"/>
                <a:gd name="T37" fmla="*/ 49 h 78"/>
                <a:gd name="T38" fmla="*/ 165 w 57"/>
                <a:gd name="T39" fmla="*/ 37 h 78"/>
                <a:gd name="T40" fmla="*/ 244 w 57"/>
                <a:gd name="T41" fmla="*/ 26 h 78"/>
                <a:gd name="T42" fmla="*/ 312 w 57"/>
                <a:gd name="T43" fmla="*/ 15 h 78"/>
                <a:gd name="T44" fmla="*/ 379 w 57"/>
                <a:gd name="T45" fmla="*/ 7 h 78"/>
                <a:gd name="T46" fmla="*/ 409 w 57"/>
                <a:gd name="T47" fmla="*/ 1 h 78"/>
                <a:gd name="T48" fmla="*/ 424 w 57"/>
                <a:gd name="T49" fmla="*/ 0 h 78"/>
                <a:gd name="T50" fmla="*/ 424 w 57"/>
                <a:gd name="T51" fmla="*/ 0 h 78"/>
                <a:gd name="T52" fmla="*/ 424 w 57"/>
                <a:gd name="T53" fmla="*/ 0 h 78"/>
                <a:gd name="T54" fmla="*/ 424 w 57"/>
                <a:gd name="T55" fmla="*/ 0 h 78"/>
                <a:gd name="T56" fmla="*/ 424 w 57"/>
                <a:gd name="T57" fmla="*/ 0 h 78"/>
                <a:gd name="T58" fmla="*/ 424 w 57"/>
                <a:gd name="T59" fmla="*/ 0 h 78"/>
                <a:gd name="T60" fmla="*/ 424 w 57"/>
                <a:gd name="T61" fmla="*/ 0 h 78"/>
                <a:gd name="T62" fmla="*/ 424 w 57"/>
                <a:gd name="T63" fmla="*/ 0 h 78"/>
                <a:gd name="T64" fmla="*/ 424 w 5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7"/>
                <a:gd name="T100" fmla="*/ 0 h 78"/>
                <a:gd name="T101" fmla="*/ 57 w 5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7" h="78">
                  <a:moveTo>
                    <a:pt x="56" y="0"/>
                  </a:moveTo>
                  <a:lnTo>
                    <a:pt x="54" y="1"/>
                  </a:lnTo>
                  <a:lnTo>
                    <a:pt x="53" y="2"/>
                  </a:lnTo>
                  <a:lnTo>
                    <a:pt x="50" y="6"/>
                  </a:lnTo>
                  <a:lnTo>
                    <a:pt x="47" y="7"/>
                  </a:lnTo>
                  <a:lnTo>
                    <a:pt x="41" y="11"/>
                  </a:lnTo>
                  <a:lnTo>
                    <a:pt x="37" y="14"/>
                  </a:lnTo>
                  <a:lnTo>
                    <a:pt x="32" y="17"/>
                  </a:lnTo>
                  <a:lnTo>
                    <a:pt x="27" y="20"/>
                  </a:lnTo>
                  <a:lnTo>
                    <a:pt x="22" y="25"/>
                  </a:lnTo>
                  <a:lnTo>
                    <a:pt x="17" y="29"/>
                  </a:lnTo>
                  <a:lnTo>
                    <a:pt x="11" y="32"/>
                  </a:lnTo>
                  <a:lnTo>
                    <a:pt x="8" y="35"/>
                  </a:lnTo>
                  <a:lnTo>
                    <a:pt x="4" y="37"/>
                  </a:lnTo>
                  <a:lnTo>
                    <a:pt x="2" y="39"/>
                  </a:lnTo>
                  <a:lnTo>
                    <a:pt x="0" y="41"/>
                  </a:lnTo>
                  <a:lnTo>
                    <a:pt x="2" y="44"/>
                  </a:lnTo>
                  <a:lnTo>
                    <a:pt x="5" y="47"/>
                  </a:lnTo>
                  <a:lnTo>
                    <a:pt x="5" y="51"/>
                  </a:lnTo>
                  <a:lnTo>
                    <a:pt x="7" y="52"/>
                  </a:lnTo>
                  <a:lnTo>
                    <a:pt x="7" y="56"/>
                  </a:lnTo>
                  <a:lnTo>
                    <a:pt x="7" y="59"/>
                  </a:lnTo>
                  <a:lnTo>
                    <a:pt x="6" y="63"/>
                  </a:lnTo>
                  <a:lnTo>
                    <a:pt x="6" y="65"/>
                  </a:lnTo>
                  <a:lnTo>
                    <a:pt x="5" y="68"/>
                  </a:lnTo>
                  <a:lnTo>
                    <a:pt x="4" y="70"/>
                  </a:lnTo>
                  <a:lnTo>
                    <a:pt x="2" y="73"/>
                  </a:lnTo>
                  <a:lnTo>
                    <a:pt x="2" y="74"/>
                  </a:lnTo>
                  <a:lnTo>
                    <a:pt x="0" y="76"/>
                  </a:lnTo>
                  <a:lnTo>
                    <a:pt x="0" y="77"/>
                  </a:lnTo>
                  <a:lnTo>
                    <a:pt x="0" y="76"/>
                  </a:lnTo>
                  <a:lnTo>
                    <a:pt x="2" y="74"/>
                  </a:lnTo>
                  <a:lnTo>
                    <a:pt x="5" y="70"/>
                  </a:lnTo>
                  <a:lnTo>
                    <a:pt x="8" y="65"/>
                  </a:lnTo>
                  <a:lnTo>
                    <a:pt x="12" y="60"/>
                  </a:lnTo>
                  <a:lnTo>
                    <a:pt x="17" y="52"/>
                  </a:lnTo>
                  <a:lnTo>
                    <a:pt x="22" y="45"/>
                  </a:lnTo>
                  <a:lnTo>
                    <a:pt x="28" y="38"/>
                  </a:lnTo>
                  <a:lnTo>
                    <a:pt x="32" y="32"/>
                  </a:lnTo>
                  <a:lnTo>
                    <a:pt x="37" y="25"/>
                  </a:lnTo>
                  <a:lnTo>
                    <a:pt x="41" y="18"/>
                  </a:lnTo>
                  <a:lnTo>
                    <a:pt x="47" y="12"/>
                  </a:lnTo>
                  <a:lnTo>
                    <a:pt x="50" y="8"/>
                  </a:lnTo>
                  <a:lnTo>
                    <a:pt x="53" y="3"/>
                  </a:lnTo>
                  <a:lnTo>
                    <a:pt x="54" y="1"/>
                  </a:lnTo>
                  <a:lnTo>
                    <a:pt x="56" y="0"/>
                  </a:lnTo>
                </a:path>
              </a:pathLst>
            </a:custGeom>
            <a:solidFill>
              <a:srgbClr val="F8F8F8"/>
            </a:solidFill>
            <a:ln w="9048">
              <a:solidFill>
                <a:srgbClr val="DDDDDD"/>
              </a:solidFill>
              <a:round/>
              <a:headEnd/>
              <a:tailEnd/>
            </a:ln>
          </p:spPr>
          <p:txBody>
            <a:bodyPr/>
            <a:lstStyle/>
            <a:p>
              <a:endParaRPr lang="it-IT"/>
            </a:p>
          </p:txBody>
        </p:sp>
        <p:sp>
          <p:nvSpPr>
            <p:cNvPr id="18500" name="Freeform 83"/>
            <p:cNvSpPr>
              <a:spLocks/>
            </p:cNvSpPr>
            <p:nvPr/>
          </p:nvSpPr>
          <p:spPr bwMode="auto">
            <a:xfrm>
              <a:off x="4585" y="1351"/>
              <a:ext cx="117" cy="73"/>
            </a:xfrm>
            <a:custGeom>
              <a:avLst/>
              <a:gdLst>
                <a:gd name="T0" fmla="*/ 0 w 59"/>
                <a:gd name="T1" fmla="*/ 1 h 78"/>
                <a:gd name="T2" fmla="*/ 40 w 59"/>
                <a:gd name="T3" fmla="*/ 6 h 78"/>
                <a:gd name="T4" fmla="*/ 95 w 59"/>
                <a:gd name="T5" fmla="*/ 8 h 78"/>
                <a:gd name="T6" fmla="*/ 180 w 59"/>
                <a:gd name="T7" fmla="*/ 14 h 78"/>
                <a:gd name="T8" fmla="*/ 256 w 59"/>
                <a:gd name="T9" fmla="*/ 21 h 78"/>
                <a:gd name="T10" fmla="*/ 335 w 59"/>
                <a:gd name="T11" fmla="*/ 26 h 78"/>
                <a:gd name="T12" fmla="*/ 397 w 59"/>
                <a:gd name="T13" fmla="*/ 31 h 78"/>
                <a:gd name="T14" fmla="*/ 444 w 59"/>
                <a:gd name="T15" fmla="*/ 33 h 78"/>
                <a:gd name="T16" fmla="*/ 420 w 59"/>
                <a:gd name="T17" fmla="*/ 36 h 78"/>
                <a:gd name="T18" fmla="*/ 381 w 59"/>
                <a:gd name="T19" fmla="*/ 41 h 78"/>
                <a:gd name="T20" fmla="*/ 373 w 59"/>
                <a:gd name="T21" fmla="*/ 45 h 78"/>
                <a:gd name="T22" fmla="*/ 373 w 59"/>
                <a:gd name="T23" fmla="*/ 51 h 78"/>
                <a:gd name="T24" fmla="*/ 381 w 59"/>
                <a:gd name="T25" fmla="*/ 55 h 78"/>
                <a:gd name="T26" fmla="*/ 397 w 59"/>
                <a:gd name="T27" fmla="*/ 59 h 78"/>
                <a:gd name="T28" fmla="*/ 405 w 59"/>
                <a:gd name="T29" fmla="*/ 62 h 78"/>
                <a:gd name="T30" fmla="*/ 420 w 59"/>
                <a:gd name="T31" fmla="*/ 63 h 78"/>
                <a:gd name="T32" fmla="*/ 420 w 59"/>
                <a:gd name="T33" fmla="*/ 62 h 78"/>
                <a:gd name="T34" fmla="*/ 381 w 59"/>
                <a:gd name="T35" fmla="*/ 58 h 78"/>
                <a:gd name="T36" fmla="*/ 319 w 59"/>
                <a:gd name="T37" fmla="*/ 49 h 78"/>
                <a:gd name="T38" fmla="*/ 240 w 59"/>
                <a:gd name="T39" fmla="*/ 37 h 78"/>
                <a:gd name="T40" fmla="*/ 173 w 59"/>
                <a:gd name="T41" fmla="*/ 26 h 78"/>
                <a:gd name="T42" fmla="*/ 87 w 59"/>
                <a:gd name="T43" fmla="*/ 15 h 78"/>
                <a:gd name="T44" fmla="*/ 32 w 59"/>
                <a:gd name="T45" fmla="*/ 7 h 78"/>
                <a:gd name="T46" fmla="*/ 0 w 59"/>
                <a:gd name="T47" fmla="*/ 1 h 78"/>
                <a:gd name="T48" fmla="*/ 0 w 59"/>
                <a:gd name="T49" fmla="*/ 0 h 78"/>
                <a:gd name="T50" fmla="*/ 0 w 59"/>
                <a:gd name="T51" fmla="*/ 0 h 78"/>
                <a:gd name="T52" fmla="*/ 0 w 59"/>
                <a:gd name="T53" fmla="*/ 0 h 78"/>
                <a:gd name="T54" fmla="*/ 0 w 59"/>
                <a:gd name="T55" fmla="*/ 0 h 78"/>
                <a:gd name="T56" fmla="*/ 0 w 59"/>
                <a:gd name="T57" fmla="*/ 0 h 78"/>
                <a:gd name="T58" fmla="*/ 0 w 59"/>
                <a:gd name="T59" fmla="*/ 0 h 78"/>
                <a:gd name="T60" fmla="*/ 0 w 59"/>
                <a:gd name="T61" fmla="*/ 0 h 78"/>
                <a:gd name="T62" fmla="*/ 0 w 59"/>
                <a:gd name="T63" fmla="*/ 0 h 78"/>
                <a:gd name="T64" fmla="*/ 0 w 59"/>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9"/>
                <a:gd name="T100" fmla="*/ 0 h 78"/>
                <a:gd name="T101" fmla="*/ 59 w 59"/>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9" h="78">
                  <a:moveTo>
                    <a:pt x="0" y="0"/>
                  </a:moveTo>
                  <a:lnTo>
                    <a:pt x="0" y="1"/>
                  </a:lnTo>
                  <a:lnTo>
                    <a:pt x="2" y="2"/>
                  </a:lnTo>
                  <a:lnTo>
                    <a:pt x="5" y="6"/>
                  </a:lnTo>
                  <a:lnTo>
                    <a:pt x="9" y="7"/>
                  </a:lnTo>
                  <a:lnTo>
                    <a:pt x="12" y="11"/>
                  </a:lnTo>
                  <a:lnTo>
                    <a:pt x="18" y="14"/>
                  </a:lnTo>
                  <a:lnTo>
                    <a:pt x="23" y="17"/>
                  </a:lnTo>
                  <a:lnTo>
                    <a:pt x="29" y="20"/>
                  </a:lnTo>
                  <a:lnTo>
                    <a:pt x="33" y="25"/>
                  </a:lnTo>
                  <a:lnTo>
                    <a:pt x="39" y="28"/>
                  </a:lnTo>
                  <a:lnTo>
                    <a:pt x="43" y="32"/>
                  </a:lnTo>
                  <a:lnTo>
                    <a:pt x="48" y="34"/>
                  </a:lnTo>
                  <a:lnTo>
                    <a:pt x="51" y="37"/>
                  </a:lnTo>
                  <a:lnTo>
                    <a:pt x="55" y="39"/>
                  </a:lnTo>
                  <a:lnTo>
                    <a:pt x="57" y="40"/>
                  </a:lnTo>
                  <a:lnTo>
                    <a:pt x="58" y="40"/>
                  </a:lnTo>
                  <a:lnTo>
                    <a:pt x="54" y="44"/>
                  </a:lnTo>
                  <a:lnTo>
                    <a:pt x="51" y="47"/>
                  </a:lnTo>
                  <a:lnTo>
                    <a:pt x="49" y="50"/>
                  </a:lnTo>
                  <a:lnTo>
                    <a:pt x="49" y="52"/>
                  </a:lnTo>
                  <a:lnTo>
                    <a:pt x="48" y="55"/>
                  </a:lnTo>
                  <a:lnTo>
                    <a:pt x="48" y="58"/>
                  </a:lnTo>
                  <a:lnTo>
                    <a:pt x="48" y="62"/>
                  </a:lnTo>
                  <a:lnTo>
                    <a:pt x="49" y="64"/>
                  </a:lnTo>
                  <a:lnTo>
                    <a:pt x="49" y="67"/>
                  </a:lnTo>
                  <a:lnTo>
                    <a:pt x="51" y="70"/>
                  </a:lnTo>
                  <a:lnTo>
                    <a:pt x="51" y="72"/>
                  </a:lnTo>
                  <a:lnTo>
                    <a:pt x="52" y="74"/>
                  </a:lnTo>
                  <a:lnTo>
                    <a:pt x="52" y="76"/>
                  </a:lnTo>
                  <a:lnTo>
                    <a:pt x="54" y="77"/>
                  </a:lnTo>
                  <a:lnTo>
                    <a:pt x="55" y="77"/>
                  </a:lnTo>
                  <a:lnTo>
                    <a:pt x="54" y="76"/>
                  </a:lnTo>
                  <a:lnTo>
                    <a:pt x="52" y="74"/>
                  </a:lnTo>
                  <a:lnTo>
                    <a:pt x="49" y="70"/>
                  </a:lnTo>
                  <a:lnTo>
                    <a:pt x="46" y="65"/>
                  </a:lnTo>
                  <a:lnTo>
                    <a:pt x="41" y="60"/>
                  </a:lnTo>
                  <a:lnTo>
                    <a:pt x="37" y="52"/>
                  </a:lnTo>
                  <a:lnTo>
                    <a:pt x="31" y="45"/>
                  </a:lnTo>
                  <a:lnTo>
                    <a:pt x="27" y="38"/>
                  </a:lnTo>
                  <a:lnTo>
                    <a:pt x="22" y="32"/>
                  </a:lnTo>
                  <a:lnTo>
                    <a:pt x="17" y="25"/>
                  </a:lnTo>
                  <a:lnTo>
                    <a:pt x="11" y="18"/>
                  </a:lnTo>
                  <a:lnTo>
                    <a:pt x="8" y="12"/>
                  </a:lnTo>
                  <a:lnTo>
                    <a:pt x="4" y="8"/>
                  </a:lnTo>
                  <a:lnTo>
                    <a:pt x="2" y="3"/>
                  </a:lnTo>
                  <a:lnTo>
                    <a:pt x="0" y="1"/>
                  </a:lnTo>
                  <a:lnTo>
                    <a:pt x="0" y="0"/>
                  </a:lnTo>
                </a:path>
              </a:pathLst>
            </a:custGeom>
            <a:solidFill>
              <a:srgbClr val="F8F8F8"/>
            </a:solidFill>
            <a:ln w="9048">
              <a:solidFill>
                <a:srgbClr val="DDDDDD"/>
              </a:solidFill>
              <a:round/>
              <a:headEnd/>
              <a:tailEnd/>
            </a:ln>
          </p:spPr>
          <p:txBody>
            <a:bodyPr/>
            <a:lstStyle/>
            <a:p>
              <a:endParaRPr lang="it-IT"/>
            </a:p>
          </p:txBody>
        </p:sp>
        <p:sp>
          <p:nvSpPr>
            <p:cNvPr id="18501" name="Freeform 84"/>
            <p:cNvSpPr>
              <a:spLocks/>
            </p:cNvSpPr>
            <p:nvPr/>
          </p:nvSpPr>
          <p:spPr bwMode="auto">
            <a:xfrm>
              <a:off x="4768" y="1383"/>
              <a:ext cx="71" cy="37"/>
            </a:xfrm>
            <a:custGeom>
              <a:avLst/>
              <a:gdLst>
                <a:gd name="T0" fmla="*/ 0 w 36"/>
                <a:gd name="T1" fmla="*/ 7 h 39"/>
                <a:gd name="T2" fmla="*/ 16 w 36"/>
                <a:gd name="T3" fmla="*/ 6 h 39"/>
                <a:gd name="T4" fmla="*/ 47 w 36"/>
                <a:gd name="T5" fmla="*/ 3 h 39"/>
                <a:gd name="T6" fmla="*/ 77 w 36"/>
                <a:gd name="T7" fmla="*/ 3 h 39"/>
                <a:gd name="T8" fmla="*/ 124 w 36"/>
                <a:gd name="T9" fmla="*/ 1 h 39"/>
                <a:gd name="T10" fmla="*/ 152 w 36"/>
                <a:gd name="T11" fmla="*/ 1 h 39"/>
                <a:gd name="T12" fmla="*/ 183 w 36"/>
                <a:gd name="T13" fmla="*/ 1 h 39"/>
                <a:gd name="T14" fmla="*/ 213 w 36"/>
                <a:gd name="T15" fmla="*/ 4 h 39"/>
                <a:gd name="T16" fmla="*/ 237 w 36"/>
                <a:gd name="T17" fmla="*/ 7 h 39"/>
                <a:gd name="T18" fmla="*/ 252 w 36"/>
                <a:gd name="T19" fmla="*/ 10 h 39"/>
                <a:gd name="T20" fmla="*/ 268 w 36"/>
                <a:gd name="T21" fmla="*/ 15 h 39"/>
                <a:gd name="T22" fmla="*/ 260 w 36"/>
                <a:gd name="T23" fmla="*/ 20 h 39"/>
                <a:gd name="T24" fmla="*/ 252 w 36"/>
                <a:gd name="T25" fmla="*/ 25 h 39"/>
                <a:gd name="T26" fmla="*/ 237 w 36"/>
                <a:gd name="T27" fmla="*/ 27 h 39"/>
                <a:gd name="T28" fmla="*/ 221 w 36"/>
                <a:gd name="T29" fmla="*/ 29 h 39"/>
                <a:gd name="T30" fmla="*/ 183 w 36"/>
                <a:gd name="T31" fmla="*/ 31 h 39"/>
                <a:gd name="T32" fmla="*/ 132 w 36"/>
                <a:gd name="T33" fmla="*/ 32 h 39"/>
                <a:gd name="T34" fmla="*/ 77 w 36"/>
                <a:gd name="T35" fmla="*/ 30 h 39"/>
                <a:gd name="T36" fmla="*/ 47 w 36"/>
                <a:gd name="T37" fmla="*/ 27 h 39"/>
                <a:gd name="T38" fmla="*/ 24 w 36"/>
                <a:gd name="T39" fmla="*/ 25 h 39"/>
                <a:gd name="T40" fmla="*/ 16 w 36"/>
                <a:gd name="T41" fmla="*/ 22 h 39"/>
                <a:gd name="T42" fmla="*/ 16 w 36"/>
                <a:gd name="T43" fmla="*/ 19 h 39"/>
                <a:gd name="T44" fmla="*/ 32 w 36"/>
                <a:gd name="T45" fmla="*/ 14 h 39"/>
                <a:gd name="T46" fmla="*/ 47 w 36"/>
                <a:gd name="T47" fmla="*/ 13 h 39"/>
                <a:gd name="T48" fmla="*/ 77 w 36"/>
                <a:gd name="T49" fmla="*/ 12 h 39"/>
                <a:gd name="T50" fmla="*/ 93 w 36"/>
                <a:gd name="T51" fmla="*/ 12 h 39"/>
                <a:gd name="T52" fmla="*/ 116 w 36"/>
                <a:gd name="T53" fmla="*/ 12 h 39"/>
                <a:gd name="T54" fmla="*/ 116 w 36"/>
                <a:gd name="T55" fmla="*/ 13 h 39"/>
                <a:gd name="T56" fmla="*/ 101 w 36"/>
                <a:gd name="T57" fmla="*/ 15 h 39"/>
                <a:gd name="T58" fmla="*/ 93 w 36"/>
                <a:gd name="T59" fmla="*/ 18 h 39"/>
                <a:gd name="T60" fmla="*/ 93 w 36"/>
                <a:gd name="T61" fmla="*/ 20 h 39"/>
                <a:gd name="T62" fmla="*/ 93 w 36"/>
                <a:gd name="T63" fmla="*/ 20 h 39"/>
                <a:gd name="T64" fmla="*/ 93 w 36"/>
                <a:gd name="T65" fmla="*/ 25 h 39"/>
                <a:gd name="T66" fmla="*/ 101 w 36"/>
                <a:gd name="T67" fmla="*/ 27 h 39"/>
                <a:gd name="T68" fmla="*/ 132 w 36"/>
                <a:gd name="T69" fmla="*/ 27 h 39"/>
                <a:gd name="T70" fmla="*/ 140 w 36"/>
                <a:gd name="T71" fmla="*/ 27 h 39"/>
                <a:gd name="T72" fmla="*/ 152 w 36"/>
                <a:gd name="T73" fmla="*/ 27 h 39"/>
                <a:gd name="T74" fmla="*/ 176 w 36"/>
                <a:gd name="T75" fmla="*/ 27 h 39"/>
                <a:gd name="T76" fmla="*/ 221 w 36"/>
                <a:gd name="T77" fmla="*/ 22 h 39"/>
                <a:gd name="T78" fmla="*/ 221 w 36"/>
                <a:gd name="T79" fmla="*/ 17 h 39"/>
                <a:gd name="T80" fmla="*/ 199 w 36"/>
                <a:gd name="T81" fmla="*/ 10 h 39"/>
                <a:gd name="T82" fmla="*/ 152 w 36"/>
                <a:gd name="T83" fmla="*/ 9 h 39"/>
                <a:gd name="T84" fmla="*/ 116 w 36"/>
                <a:gd name="T85" fmla="*/ 6 h 39"/>
                <a:gd name="T86" fmla="*/ 71 w 36"/>
                <a:gd name="T87" fmla="*/ 7 h 39"/>
                <a:gd name="T88" fmla="*/ 39 w 36"/>
                <a:gd name="T89" fmla="*/ 7 h 39"/>
                <a:gd name="T90" fmla="*/ 16 w 36"/>
                <a:gd name="T91" fmla="*/ 7 h 39"/>
                <a:gd name="T92" fmla="*/ 8 w 36"/>
                <a:gd name="T93" fmla="*/ 7 h 39"/>
                <a:gd name="T94" fmla="*/ 0 w 36"/>
                <a:gd name="T95" fmla="*/ 7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39"/>
                <a:gd name="T146" fmla="*/ 36 w 36"/>
                <a:gd name="T147" fmla="*/ 39 h 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39">
                  <a:moveTo>
                    <a:pt x="0" y="7"/>
                  </a:moveTo>
                  <a:lnTo>
                    <a:pt x="0" y="7"/>
                  </a:lnTo>
                  <a:lnTo>
                    <a:pt x="2" y="6"/>
                  </a:lnTo>
                  <a:lnTo>
                    <a:pt x="3" y="5"/>
                  </a:lnTo>
                  <a:lnTo>
                    <a:pt x="5" y="5"/>
                  </a:lnTo>
                  <a:lnTo>
                    <a:pt x="6" y="3"/>
                  </a:lnTo>
                  <a:lnTo>
                    <a:pt x="7" y="3"/>
                  </a:lnTo>
                  <a:lnTo>
                    <a:pt x="9" y="3"/>
                  </a:lnTo>
                  <a:lnTo>
                    <a:pt x="10" y="3"/>
                  </a:lnTo>
                  <a:lnTo>
                    <a:pt x="12" y="1"/>
                  </a:lnTo>
                  <a:lnTo>
                    <a:pt x="14" y="1"/>
                  </a:lnTo>
                  <a:lnTo>
                    <a:pt x="16" y="1"/>
                  </a:lnTo>
                  <a:lnTo>
                    <a:pt x="18" y="1"/>
                  </a:lnTo>
                  <a:lnTo>
                    <a:pt x="20" y="0"/>
                  </a:lnTo>
                  <a:lnTo>
                    <a:pt x="20" y="1"/>
                  </a:lnTo>
                  <a:lnTo>
                    <a:pt x="21" y="1"/>
                  </a:lnTo>
                  <a:lnTo>
                    <a:pt x="22" y="1"/>
                  </a:lnTo>
                  <a:lnTo>
                    <a:pt x="24" y="1"/>
                  </a:lnTo>
                  <a:lnTo>
                    <a:pt x="24" y="2"/>
                  </a:lnTo>
                  <a:lnTo>
                    <a:pt x="26" y="2"/>
                  </a:lnTo>
                  <a:lnTo>
                    <a:pt x="28" y="4"/>
                  </a:lnTo>
                  <a:lnTo>
                    <a:pt x="29" y="4"/>
                  </a:lnTo>
                  <a:lnTo>
                    <a:pt x="29" y="6"/>
                  </a:lnTo>
                  <a:lnTo>
                    <a:pt x="31" y="7"/>
                  </a:lnTo>
                  <a:lnTo>
                    <a:pt x="31" y="9"/>
                  </a:lnTo>
                  <a:lnTo>
                    <a:pt x="33" y="10"/>
                  </a:lnTo>
                  <a:lnTo>
                    <a:pt x="33" y="13"/>
                  </a:lnTo>
                  <a:lnTo>
                    <a:pt x="34" y="15"/>
                  </a:lnTo>
                  <a:lnTo>
                    <a:pt x="34" y="17"/>
                  </a:lnTo>
                  <a:lnTo>
                    <a:pt x="35" y="18"/>
                  </a:lnTo>
                  <a:lnTo>
                    <a:pt x="34" y="20"/>
                  </a:lnTo>
                  <a:lnTo>
                    <a:pt x="34" y="22"/>
                  </a:lnTo>
                  <a:lnTo>
                    <a:pt x="34" y="23"/>
                  </a:lnTo>
                  <a:lnTo>
                    <a:pt x="34" y="24"/>
                  </a:lnTo>
                  <a:lnTo>
                    <a:pt x="33" y="26"/>
                  </a:lnTo>
                  <a:lnTo>
                    <a:pt x="33" y="28"/>
                  </a:lnTo>
                  <a:lnTo>
                    <a:pt x="33" y="30"/>
                  </a:lnTo>
                  <a:lnTo>
                    <a:pt x="31" y="32"/>
                  </a:lnTo>
                  <a:lnTo>
                    <a:pt x="31" y="33"/>
                  </a:lnTo>
                  <a:lnTo>
                    <a:pt x="29" y="35"/>
                  </a:lnTo>
                  <a:lnTo>
                    <a:pt x="28" y="37"/>
                  </a:lnTo>
                  <a:lnTo>
                    <a:pt x="26" y="37"/>
                  </a:lnTo>
                  <a:lnTo>
                    <a:pt x="24" y="37"/>
                  </a:lnTo>
                  <a:lnTo>
                    <a:pt x="22" y="37"/>
                  </a:lnTo>
                  <a:lnTo>
                    <a:pt x="19" y="38"/>
                  </a:lnTo>
                  <a:lnTo>
                    <a:pt x="17" y="38"/>
                  </a:lnTo>
                  <a:lnTo>
                    <a:pt x="14" y="38"/>
                  </a:lnTo>
                  <a:lnTo>
                    <a:pt x="12" y="36"/>
                  </a:lnTo>
                  <a:lnTo>
                    <a:pt x="10" y="36"/>
                  </a:lnTo>
                  <a:lnTo>
                    <a:pt x="9" y="34"/>
                  </a:lnTo>
                  <a:lnTo>
                    <a:pt x="7" y="33"/>
                  </a:lnTo>
                  <a:lnTo>
                    <a:pt x="6" y="31"/>
                  </a:lnTo>
                  <a:lnTo>
                    <a:pt x="5" y="31"/>
                  </a:lnTo>
                  <a:lnTo>
                    <a:pt x="4" y="30"/>
                  </a:lnTo>
                  <a:lnTo>
                    <a:pt x="3" y="28"/>
                  </a:lnTo>
                  <a:lnTo>
                    <a:pt x="3" y="26"/>
                  </a:lnTo>
                  <a:lnTo>
                    <a:pt x="2" y="26"/>
                  </a:lnTo>
                  <a:lnTo>
                    <a:pt x="2" y="25"/>
                  </a:lnTo>
                  <a:lnTo>
                    <a:pt x="2" y="24"/>
                  </a:lnTo>
                  <a:lnTo>
                    <a:pt x="2" y="22"/>
                  </a:lnTo>
                  <a:lnTo>
                    <a:pt x="2" y="20"/>
                  </a:lnTo>
                  <a:lnTo>
                    <a:pt x="2" y="18"/>
                  </a:lnTo>
                  <a:lnTo>
                    <a:pt x="4" y="17"/>
                  </a:lnTo>
                  <a:lnTo>
                    <a:pt x="6" y="16"/>
                  </a:lnTo>
                  <a:lnTo>
                    <a:pt x="8" y="14"/>
                  </a:lnTo>
                  <a:lnTo>
                    <a:pt x="8" y="15"/>
                  </a:lnTo>
                  <a:lnTo>
                    <a:pt x="10" y="15"/>
                  </a:lnTo>
                  <a:lnTo>
                    <a:pt x="12" y="15"/>
                  </a:lnTo>
                  <a:lnTo>
                    <a:pt x="13" y="15"/>
                  </a:lnTo>
                  <a:lnTo>
                    <a:pt x="15" y="15"/>
                  </a:lnTo>
                  <a:lnTo>
                    <a:pt x="15" y="16"/>
                  </a:lnTo>
                  <a:lnTo>
                    <a:pt x="13" y="18"/>
                  </a:lnTo>
                  <a:lnTo>
                    <a:pt x="13" y="19"/>
                  </a:lnTo>
                  <a:lnTo>
                    <a:pt x="12" y="21"/>
                  </a:lnTo>
                  <a:lnTo>
                    <a:pt x="12" y="23"/>
                  </a:lnTo>
                  <a:lnTo>
                    <a:pt x="12" y="26"/>
                  </a:lnTo>
                  <a:lnTo>
                    <a:pt x="12" y="28"/>
                  </a:lnTo>
                  <a:lnTo>
                    <a:pt x="12" y="30"/>
                  </a:lnTo>
                  <a:lnTo>
                    <a:pt x="13" y="31"/>
                  </a:lnTo>
                  <a:lnTo>
                    <a:pt x="13" y="32"/>
                  </a:lnTo>
                  <a:lnTo>
                    <a:pt x="15" y="32"/>
                  </a:lnTo>
                  <a:lnTo>
                    <a:pt x="17" y="32"/>
                  </a:lnTo>
                  <a:lnTo>
                    <a:pt x="18" y="32"/>
                  </a:lnTo>
                  <a:lnTo>
                    <a:pt x="20" y="32"/>
                  </a:lnTo>
                  <a:lnTo>
                    <a:pt x="21" y="31"/>
                  </a:lnTo>
                  <a:lnTo>
                    <a:pt x="23" y="31"/>
                  </a:lnTo>
                  <a:lnTo>
                    <a:pt x="26" y="29"/>
                  </a:lnTo>
                  <a:lnTo>
                    <a:pt x="28" y="27"/>
                  </a:lnTo>
                  <a:lnTo>
                    <a:pt x="29" y="25"/>
                  </a:lnTo>
                  <a:lnTo>
                    <a:pt x="29" y="23"/>
                  </a:lnTo>
                  <a:lnTo>
                    <a:pt x="29" y="22"/>
                  </a:lnTo>
                  <a:lnTo>
                    <a:pt x="29" y="20"/>
                  </a:lnTo>
                  <a:lnTo>
                    <a:pt x="29" y="16"/>
                  </a:lnTo>
                  <a:lnTo>
                    <a:pt x="27" y="15"/>
                  </a:lnTo>
                  <a:lnTo>
                    <a:pt x="26" y="13"/>
                  </a:lnTo>
                  <a:lnTo>
                    <a:pt x="24" y="11"/>
                  </a:lnTo>
                  <a:lnTo>
                    <a:pt x="22" y="9"/>
                  </a:lnTo>
                  <a:lnTo>
                    <a:pt x="20" y="9"/>
                  </a:lnTo>
                  <a:lnTo>
                    <a:pt x="18" y="7"/>
                  </a:lnTo>
                  <a:lnTo>
                    <a:pt x="17" y="7"/>
                  </a:lnTo>
                  <a:lnTo>
                    <a:pt x="15" y="6"/>
                  </a:lnTo>
                  <a:lnTo>
                    <a:pt x="12" y="7"/>
                  </a:lnTo>
                  <a:lnTo>
                    <a:pt x="10" y="7"/>
                  </a:lnTo>
                  <a:lnTo>
                    <a:pt x="9" y="7"/>
                  </a:lnTo>
                  <a:lnTo>
                    <a:pt x="7" y="7"/>
                  </a:lnTo>
                  <a:lnTo>
                    <a:pt x="6" y="7"/>
                  </a:lnTo>
                  <a:lnTo>
                    <a:pt x="5" y="7"/>
                  </a:lnTo>
                  <a:lnTo>
                    <a:pt x="3" y="7"/>
                  </a:lnTo>
                  <a:lnTo>
                    <a:pt x="2" y="7"/>
                  </a:lnTo>
                  <a:lnTo>
                    <a:pt x="1" y="7"/>
                  </a:lnTo>
                  <a:lnTo>
                    <a:pt x="0" y="7"/>
                  </a:lnTo>
                </a:path>
              </a:pathLst>
            </a:custGeom>
            <a:solidFill>
              <a:srgbClr val="F8F8F8"/>
            </a:solidFill>
            <a:ln w="9048">
              <a:solidFill>
                <a:srgbClr val="DDDDDD"/>
              </a:solidFill>
              <a:round/>
              <a:headEnd/>
              <a:tailEnd/>
            </a:ln>
          </p:spPr>
          <p:txBody>
            <a:bodyPr/>
            <a:lstStyle/>
            <a:p>
              <a:endParaRPr lang="it-IT"/>
            </a:p>
          </p:txBody>
        </p:sp>
        <p:sp>
          <p:nvSpPr>
            <p:cNvPr id="18502" name="Freeform 85"/>
            <p:cNvSpPr>
              <a:spLocks/>
            </p:cNvSpPr>
            <p:nvPr/>
          </p:nvSpPr>
          <p:spPr bwMode="auto">
            <a:xfrm>
              <a:off x="4916" y="1383"/>
              <a:ext cx="75" cy="36"/>
            </a:xfrm>
            <a:custGeom>
              <a:avLst/>
              <a:gdLst>
                <a:gd name="T0" fmla="*/ 276 w 38"/>
                <a:gd name="T1" fmla="*/ 13 h 38"/>
                <a:gd name="T2" fmla="*/ 245 w 38"/>
                <a:gd name="T3" fmla="*/ 10 h 38"/>
                <a:gd name="T4" fmla="*/ 223 w 38"/>
                <a:gd name="T5" fmla="*/ 8 h 38"/>
                <a:gd name="T6" fmla="*/ 176 w 38"/>
                <a:gd name="T7" fmla="*/ 4 h 38"/>
                <a:gd name="T8" fmla="*/ 140 w 38"/>
                <a:gd name="T9" fmla="*/ 1 h 38"/>
                <a:gd name="T10" fmla="*/ 116 w 38"/>
                <a:gd name="T11" fmla="*/ 1 h 38"/>
                <a:gd name="T12" fmla="*/ 77 w 38"/>
                <a:gd name="T13" fmla="*/ 1 h 38"/>
                <a:gd name="T14" fmla="*/ 39 w 38"/>
                <a:gd name="T15" fmla="*/ 4 h 38"/>
                <a:gd name="T16" fmla="*/ 16 w 38"/>
                <a:gd name="T17" fmla="*/ 7 h 38"/>
                <a:gd name="T18" fmla="*/ 0 w 38"/>
                <a:gd name="T19" fmla="*/ 10 h 38"/>
                <a:gd name="T20" fmla="*/ 8 w 38"/>
                <a:gd name="T21" fmla="*/ 15 h 38"/>
                <a:gd name="T22" fmla="*/ 8 w 38"/>
                <a:gd name="T23" fmla="*/ 20 h 38"/>
                <a:gd name="T24" fmla="*/ 8 w 38"/>
                <a:gd name="T25" fmla="*/ 25 h 38"/>
                <a:gd name="T26" fmla="*/ 16 w 38"/>
                <a:gd name="T27" fmla="*/ 27 h 38"/>
                <a:gd name="T28" fmla="*/ 47 w 38"/>
                <a:gd name="T29" fmla="*/ 29 h 38"/>
                <a:gd name="T30" fmla="*/ 93 w 38"/>
                <a:gd name="T31" fmla="*/ 30 h 38"/>
                <a:gd name="T32" fmla="*/ 148 w 38"/>
                <a:gd name="T33" fmla="*/ 31 h 38"/>
                <a:gd name="T34" fmla="*/ 176 w 38"/>
                <a:gd name="T35" fmla="*/ 29 h 38"/>
                <a:gd name="T36" fmla="*/ 207 w 38"/>
                <a:gd name="T37" fmla="*/ 26 h 38"/>
                <a:gd name="T38" fmla="*/ 207 w 38"/>
                <a:gd name="T39" fmla="*/ 25 h 38"/>
                <a:gd name="T40" fmla="*/ 215 w 38"/>
                <a:gd name="T41" fmla="*/ 22 h 38"/>
                <a:gd name="T42" fmla="*/ 215 w 38"/>
                <a:gd name="T43" fmla="*/ 19 h 38"/>
                <a:gd name="T44" fmla="*/ 215 w 38"/>
                <a:gd name="T45" fmla="*/ 13 h 38"/>
                <a:gd name="T46" fmla="*/ 199 w 38"/>
                <a:gd name="T47" fmla="*/ 13 h 38"/>
                <a:gd name="T48" fmla="*/ 191 w 38"/>
                <a:gd name="T49" fmla="*/ 13 h 38"/>
                <a:gd name="T50" fmla="*/ 176 w 38"/>
                <a:gd name="T51" fmla="*/ 15 h 38"/>
                <a:gd name="T52" fmla="*/ 176 w 38"/>
                <a:gd name="T53" fmla="*/ 15 h 38"/>
                <a:gd name="T54" fmla="*/ 160 w 38"/>
                <a:gd name="T55" fmla="*/ 17 h 38"/>
                <a:gd name="T56" fmla="*/ 152 w 38"/>
                <a:gd name="T57" fmla="*/ 19 h 38"/>
                <a:gd name="T58" fmla="*/ 148 w 38"/>
                <a:gd name="T59" fmla="*/ 23 h 38"/>
                <a:gd name="T60" fmla="*/ 148 w 38"/>
                <a:gd name="T61" fmla="*/ 25 h 38"/>
                <a:gd name="T62" fmla="*/ 148 w 38"/>
                <a:gd name="T63" fmla="*/ 26 h 38"/>
                <a:gd name="T64" fmla="*/ 101 w 38"/>
                <a:gd name="T65" fmla="*/ 25 h 38"/>
                <a:gd name="T66" fmla="*/ 71 w 38"/>
                <a:gd name="T67" fmla="*/ 24 h 38"/>
                <a:gd name="T68" fmla="*/ 63 w 38"/>
                <a:gd name="T69" fmla="*/ 19 h 38"/>
                <a:gd name="T70" fmla="*/ 55 w 38"/>
                <a:gd name="T71" fmla="*/ 17 h 38"/>
                <a:gd name="T72" fmla="*/ 63 w 38"/>
                <a:gd name="T73" fmla="*/ 14 h 38"/>
                <a:gd name="T74" fmla="*/ 71 w 38"/>
                <a:gd name="T75" fmla="*/ 11 h 38"/>
                <a:gd name="T76" fmla="*/ 85 w 38"/>
                <a:gd name="T77" fmla="*/ 9 h 38"/>
                <a:gd name="T78" fmla="*/ 101 w 38"/>
                <a:gd name="T79" fmla="*/ 8 h 38"/>
                <a:gd name="T80" fmla="*/ 132 w 38"/>
                <a:gd name="T81" fmla="*/ 6 h 38"/>
                <a:gd name="T82" fmla="*/ 148 w 38"/>
                <a:gd name="T83" fmla="*/ 6 h 38"/>
                <a:gd name="T84" fmla="*/ 152 w 38"/>
                <a:gd name="T85" fmla="*/ 6 h 38"/>
                <a:gd name="T86" fmla="*/ 176 w 38"/>
                <a:gd name="T87" fmla="*/ 8 h 38"/>
                <a:gd name="T88" fmla="*/ 199 w 38"/>
                <a:gd name="T89" fmla="*/ 9 h 38"/>
                <a:gd name="T90" fmla="*/ 229 w 38"/>
                <a:gd name="T91" fmla="*/ 10 h 38"/>
                <a:gd name="T92" fmla="*/ 261 w 38"/>
                <a:gd name="T93" fmla="*/ 12 h 38"/>
                <a:gd name="T94" fmla="*/ 268 w 38"/>
                <a:gd name="T95" fmla="*/ 13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38"/>
                <a:gd name="T146" fmla="*/ 38 w 38"/>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38">
                  <a:moveTo>
                    <a:pt x="37" y="16"/>
                  </a:moveTo>
                  <a:lnTo>
                    <a:pt x="36" y="16"/>
                  </a:lnTo>
                  <a:lnTo>
                    <a:pt x="34" y="16"/>
                  </a:lnTo>
                  <a:lnTo>
                    <a:pt x="34" y="14"/>
                  </a:lnTo>
                  <a:lnTo>
                    <a:pt x="32" y="13"/>
                  </a:lnTo>
                  <a:lnTo>
                    <a:pt x="31" y="12"/>
                  </a:lnTo>
                  <a:lnTo>
                    <a:pt x="29" y="10"/>
                  </a:lnTo>
                  <a:lnTo>
                    <a:pt x="29" y="8"/>
                  </a:lnTo>
                  <a:lnTo>
                    <a:pt x="27" y="8"/>
                  </a:lnTo>
                  <a:lnTo>
                    <a:pt x="25" y="6"/>
                  </a:lnTo>
                  <a:lnTo>
                    <a:pt x="23" y="4"/>
                  </a:lnTo>
                  <a:lnTo>
                    <a:pt x="21" y="2"/>
                  </a:lnTo>
                  <a:lnTo>
                    <a:pt x="20" y="2"/>
                  </a:lnTo>
                  <a:lnTo>
                    <a:pt x="18" y="1"/>
                  </a:lnTo>
                  <a:lnTo>
                    <a:pt x="16" y="1"/>
                  </a:lnTo>
                  <a:lnTo>
                    <a:pt x="16" y="0"/>
                  </a:lnTo>
                  <a:lnTo>
                    <a:pt x="15" y="1"/>
                  </a:lnTo>
                  <a:lnTo>
                    <a:pt x="13" y="1"/>
                  </a:lnTo>
                  <a:lnTo>
                    <a:pt x="11" y="1"/>
                  </a:lnTo>
                  <a:lnTo>
                    <a:pt x="10" y="1"/>
                  </a:lnTo>
                  <a:lnTo>
                    <a:pt x="9" y="2"/>
                  </a:lnTo>
                  <a:lnTo>
                    <a:pt x="7" y="2"/>
                  </a:lnTo>
                  <a:lnTo>
                    <a:pt x="5" y="4"/>
                  </a:lnTo>
                  <a:lnTo>
                    <a:pt x="3" y="6"/>
                  </a:lnTo>
                  <a:lnTo>
                    <a:pt x="2" y="7"/>
                  </a:lnTo>
                  <a:lnTo>
                    <a:pt x="1" y="9"/>
                  </a:lnTo>
                  <a:lnTo>
                    <a:pt x="1" y="10"/>
                  </a:lnTo>
                  <a:lnTo>
                    <a:pt x="0" y="13"/>
                  </a:lnTo>
                  <a:lnTo>
                    <a:pt x="0" y="15"/>
                  </a:lnTo>
                  <a:lnTo>
                    <a:pt x="0" y="17"/>
                  </a:lnTo>
                  <a:lnTo>
                    <a:pt x="1" y="18"/>
                  </a:lnTo>
                  <a:lnTo>
                    <a:pt x="1" y="20"/>
                  </a:lnTo>
                  <a:lnTo>
                    <a:pt x="1" y="22"/>
                  </a:lnTo>
                  <a:lnTo>
                    <a:pt x="1" y="23"/>
                  </a:lnTo>
                  <a:lnTo>
                    <a:pt x="1" y="24"/>
                  </a:lnTo>
                  <a:lnTo>
                    <a:pt x="1" y="26"/>
                  </a:lnTo>
                  <a:lnTo>
                    <a:pt x="1" y="28"/>
                  </a:lnTo>
                  <a:lnTo>
                    <a:pt x="1" y="30"/>
                  </a:lnTo>
                  <a:lnTo>
                    <a:pt x="2" y="30"/>
                  </a:lnTo>
                  <a:lnTo>
                    <a:pt x="2" y="32"/>
                  </a:lnTo>
                  <a:lnTo>
                    <a:pt x="4" y="33"/>
                  </a:lnTo>
                  <a:lnTo>
                    <a:pt x="4" y="35"/>
                  </a:lnTo>
                  <a:lnTo>
                    <a:pt x="6" y="35"/>
                  </a:lnTo>
                  <a:lnTo>
                    <a:pt x="8" y="36"/>
                  </a:lnTo>
                  <a:lnTo>
                    <a:pt x="10" y="36"/>
                  </a:lnTo>
                  <a:lnTo>
                    <a:pt x="12" y="36"/>
                  </a:lnTo>
                  <a:lnTo>
                    <a:pt x="15" y="36"/>
                  </a:lnTo>
                  <a:lnTo>
                    <a:pt x="17" y="37"/>
                  </a:lnTo>
                  <a:lnTo>
                    <a:pt x="19" y="37"/>
                  </a:lnTo>
                  <a:lnTo>
                    <a:pt x="20" y="37"/>
                  </a:lnTo>
                  <a:lnTo>
                    <a:pt x="22" y="35"/>
                  </a:lnTo>
                  <a:lnTo>
                    <a:pt x="23" y="35"/>
                  </a:lnTo>
                  <a:lnTo>
                    <a:pt x="25" y="33"/>
                  </a:lnTo>
                  <a:lnTo>
                    <a:pt x="25" y="32"/>
                  </a:lnTo>
                  <a:lnTo>
                    <a:pt x="27" y="31"/>
                  </a:lnTo>
                  <a:lnTo>
                    <a:pt x="27" y="29"/>
                  </a:lnTo>
                  <a:lnTo>
                    <a:pt x="27" y="28"/>
                  </a:lnTo>
                  <a:lnTo>
                    <a:pt x="28" y="26"/>
                  </a:lnTo>
                  <a:lnTo>
                    <a:pt x="28" y="25"/>
                  </a:lnTo>
                  <a:lnTo>
                    <a:pt x="29" y="23"/>
                  </a:lnTo>
                  <a:lnTo>
                    <a:pt x="28" y="22"/>
                  </a:lnTo>
                  <a:lnTo>
                    <a:pt x="28" y="19"/>
                  </a:lnTo>
                  <a:lnTo>
                    <a:pt x="28" y="18"/>
                  </a:lnTo>
                  <a:lnTo>
                    <a:pt x="28" y="16"/>
                  </a:lnTo>
                  <a:lnTo>
                    <a:pt x="26" y="16"/>
                  </a:lnTo>
                  <a:lnTo>
                    <a:pt x="26" y="15"/>
                  </a:lnTo>
                  <a:lnTo>
                    <a:pt x="25" y="16"/>
                  </a:lnTo>
                  <a:lnTo>
                    <a:pt x="25" y="17"/>
                  </a:lnTo>
                  <a:lnTo>
                    <a:pt x="23" y="18"/>
                  </a:lnTo>
                  <a:lnTo>
                    <a:pt x="21" y="19"/>
                  </a:lnTo>
                  <a:lnTo>
                    <a:pt x="21" y="20"/>
                  </a:lnTo>
                  <a:lnTo>
                    <a:pt x="20" y="22"/>
                  </a:lnTo>
                  <a:lnTo>
                    <a:pt x="20" y="24"/>
                  </a:lnTo>
                  <a:lnTo>
                    <a:pt x="19" y="26"/>
                  </a:lnTo>
                  <a:lnTo>
                    <a:pt x="19" y="27"/>
                  </a:lnTo>
                  <a:lnTo>
                    <a:pt x="19" y="29"/>
                  </a:lnTo>
                  <a:lnTo>
                    <a:pt x="19" y="30"/>
                  </a:lnTo>
                  <a:lnTo>
                    <a:pt x="16" y="30"/>
                  </a:lnTo>
                  <a:lnTo>
                    <a:pt x="13" y="29"/>
                  </a:lnTo>
                  <a:lnTo>
                    <a:pt x="12" y="29"/>
                  </a:lnTo>
                  <a:lnTo>
                    <a:pt x="10" y="27"/>
                  </a:lnTo>
                  <a:lnTo>
                    <a:pt x="9" y="27"/>
                  </a:lnTo>
                  <a:lnTo>
                    <a:pt x="8" y="25"/>
                  </a:lnTo>
                  <a:lnTo>
                    <a:pt x="8" y="24"/>
                  </a:lnTo>
                  <a:lnTo>
                    <a:pt x="8" y="22"/>
                  </a:lnTo>
                  <a:lnTo>
                    <a:pt x="7" y="22"/>
                  </a:lnTo>
                  <a:lnTo>
                    <a:pt x="7" y="20"/>
                  </a:lnTo>
                  <a:lnTo>
                    <a:pt x="8" y="18"/>
                  </a:lnTo>
                  <a:lnTo>
                    <a:pt x="8" y="17"/>
                  </a:lnTo>
                  <a:lnTo>
                    <a:pt x="9" y="16"/>
                  </a:lnTo>
                  <a:lnTo>
                    <a:pt x="9" y="14"/>
                  </a:lnTo>
                  <a:lnTo>
                    <a:pt x="9" y="12"/>
                  </a:lnTo>
                  <a:lnTo>
                    <a:pt x="9" y="11"/>
                  </a:lnTo>
                  <a:lnTo>
                    <a:pt x="11" y="9"/>
                  </a:lnTo>
                  <a:lnTo>
                    <a:pt x="13" y="8"/>
                  </a:lnTo>
                  <a:lnTo>
                    <a:pt x="15" y="6"/>
                  </a:lnTo>
                  <a:lnTo>
                    <a:pt x="17" y="6"/>
                  </a:lnTo>
                  <a:lnTo>
                    <a:pt x="19" y="6"/>
                  </a:lnTo>
                  <a:lnTo>
                    <a:pt x="20" y="6"/>
                  </a:lnTo>
                  <a:lnTo>
                    <a:pt x="20" y="7"/>
                  </a:lnTo>
                  <a:lnTo>
                    <a:pt x="22" y="7"/>
                  </a:lnTo>
                  <a:lnTo>
                    <a:pt x="23" y="8"/>
                  </a:lnTo>
                  <a:lnTo>
                    <a:pt x="25" y="8"/>
                  </a:lnTo>
                  <a:lnTo>
                    <a:pt x="25" y="10"/>
                  </a:lnTo>
                  <a:lnTo>
                    <a:pt x="26" y="10"/>
                  </a:lnTo>
                  <a:lnTo>
                    <a:pt x="28" y="12"/>
                  </a:lnTo>
                  <a:lnTo>
                    <a:pt x="30" y="12"/>
                  </a:lnTo>
                  <a:lnTo>
                    <a:pt x="30" y="13"/>
                  </a:lnTo>
                  <a:lnTo>
                    <a:pt x="32" y="13"/>
                  </a:lnTo>
                  <a:lnTo>
                    <a:pt x="32" y="15"/>
                  </a:lnTo>
                  <a:lnTo>
                    <a:pt x="34" y="15"/>
                  </a:lnTo>
                  <a:lnTo>
                    <a:pt x="34" y="16"/>
                  </a:lnTo>
                  <a:lnTo>
                    <a:pt x="35" y="16"/>
                  </a:lnTo>
                  <a:lnTo>
                    <a:pt x="37" y="16"/>
                  </a:lnTo>
                </a:path>
              </a:pathLst>
            </a:custGeom>
            <a:solidFill>
              <a:srgbClr val="F8F8F8"/>
            </a:solidFill>
            <a:ln w="9048">
              <a:solidFill>
                <a:srgbClr val="DDDDDD"/>
              </a:solidFill>
              <a:round/>
              <a:headEnd/>
              <a:tailEnd/>
            </a:ln>
          </p:spPr>
          <p:txBody>
            <a:bodyPr/>
            <a:lstStyle/>
            <a:p>
              <a:endParaRPr lang="it-IT"/>
            </a:p>
          </p:txBody>
        </p:sp>
        <p:sp>
          <p:nvSpPr>
            <p:cNvPr id="18503" name="Freeform 86"/>
            <p:cNvSpPr>
              <a:spLocks/>
            </p:cNvSpPr>
            <p:nvPr/>
          </p:nvSpPr>
          <p:spPr bwMode="auto">
            <a:xfrm>
              <a:off x="1220" y="1593"/>
              <a:ext cx="535" cy="1911"/>
            </a:xfrm>
            <a:custGeom>
              <a:avLst/>
              <a:gdLst>
                <a:gd name="T0" fmla="*/ 0 w 271"/>
                <a:gd name="T1" fmla="*/ 1646 h 2059"/>
                <a:gd name="T2" fmla="*/ 2077 w 271"/>
                <a:gd name="T3" fmla="*/ 1646 h 2059"/>
                <a:gd name="T4" fmla="*/ 2077 w 271"/>
                <a:gd name="T5" fmla="*/ 0 h 2059"/>
                <a:gd name="T6" fmla="*/ 0 w 271"/>
                <a:gd name="T7" fmla="*/ 0 h 2059"/>
                <a:gd name="T8" fmla="*/ 0 w 271"/>
                <a:gd name="T9" fmla="*/ 1646 h 2059"/>
                <a:gd name="T10" fmla="*/ 0 w 271"/>
                <a:gd name="T11" fmla="*/ 1646 h 2059"/>
                <a:gd name="T12" fmla="*/ 0 60000 65536"/>
                <a:gd name="T13" fmla="*/ 0 60000 65536"/>
                <a:gd name="T14" fmla="*/ 0 60000 65536"/>
                <a:gd name="T15" fmla="*/ 0 60000 65536"/>
                <a:gd name="T16" fmla="*/ 0 60000 65536"/>
                <a:gd name="T17" fmla="*/ 0 60000 65536"/>
                <a:gd name="T18" fmla="*/ 0 w 271"/>
                <a:gd name="T19" fmla="*/ 0 h 2059"/>
                <a:gd name="T20" fmla="*/ 271 w 271"/>
                <a:gd name="T21" fmla="*/ 2059 h 2059"/>
              </a:gdLst>
              <a:ahLst/>
              <a:cxnLst>
                <a:cxn ang="T12">
                  <a:pos x="T0" y="T1"/>
                </a:cxn>
                <a:cxn ang="T13">
                  <a:pos x="T2" y="T3"/>
                </a:cxn>
                <a:cxn ang="T14">
                  <a:pos x="T4" y="T5"/>
                </a:cxn>
                <a:cxn ang="T15">
                  <a:pos x="T6" y="T7"/>
                </a:cxn>
                <a:cxn ang="T16">
                  <a:pos x="T8" y="T9"/>
                </a:cxn>
                <a:cxn ang="T17">
                  <a:pos x="T10" y="T11"/>
                </a:cxn>
              </a:cxnLst>
              <a:rect l="T18" t="T19" r="T20" b="T21"/>
              <a:pathLst>
                <a:path w="271" h="2059">
                  <a:moveTo>
                    <a:pt x="0" y="2058"/>
                  </a:moveTo>
                  <a:lnTo>
                    <a:pt x="270" y="2058"/>
                  </a:lnTo>
                  <a:lnTo>
                    <a:pt x="270" y="0"/>
                  </a:lnTo>
                  <a:lnTo>
                    <a:pt x="0" y="0"/>
                  </a:lnTo>
                  <a:lnTo>
                    <a:pt x="0" y="2058"/>
                  </a:lnTo>
                </a:path>
              </a:pathLst>
            </a:custGeom>
            <a:solidFill>
              <a:srgbClr val="F8F8F8"/>
            </a:solidFill>
            <a:ln w="9048">
              <a:solidFill>
                <a:srgbClr val="C0C0C0"/>
              </a:solidFill>
              <a:round/>
              <a:headEnd/>
              <a:tailEnd/>
            </a:ln>
          </p:spPr>
          <p:txBody>
            <a:bodyPr/>
            <a:lstStyle/>
            <a:p>
              <a:endParaRPr lang="it-IT"/>
            </a:p>
          </p:txBody>
        </p:sp>
        <p:grpSp>
          <p:nvGrpSpPr>
            <p:cNvPr id="18504" name="Group 87"/>
            <p:cNvGrpSpPr>
              <a:grpSpLocks/>
            </p:cNvGrpSpPr>
            <p:nvPr/>
          </p:nvGrpSpPr>
          <p:grpSpPr bwMode="auto">
            <a:xfrm>
              <a:off x="1130" y="3474"/>
              <a:ext cx="702" cy="203"/>
              <a:chOff x="3110" y="3961"/>
              <a:chExt cx="356" cy="218"/>
            </a:xfrm>
          </p:grpSpPr>
          <p:sp>
            <p:nvSpPr>
              <p:cNvPr id="18550" name="Freeform 88"/>
              <p:cNvSpPr>
                <a:spLocks/>
              </p:cNvSpPr>
              <p:nvPr/>
            </p:nvSpPr>
            <p:spPr bwMode="auto">
              <a:xfrm>
                <a:off x="3137" y="3961"/>
                <a:ext cx="300" cy="106"/>
              </a:xfrm>
              <a:custGeom>
                <a:avLst/>
                <a:gdLst>
                  <a:gd name="T0" fmla="*/ 285 w 300"/>
                  <a:gd name="T1" fmla="*/ 2 h 106"/>
                  <a:gd name="T2" fmla="*/ 290 w 300"/>
                  <a:gd name="T3" fmla="*/ 5 h 106"/>
                  <a:gd name="T4" fmla="*/ 295 w 300"/>
                  <a:gd name="T5" fmla="*/ 9 h 106"/>
                  <a:gd name="T6" fmla="*/ 295 w 300"/>
                  <a:gd name="T7" fmla="*/ 16 h 106"/>
                  <a:gd name="T8" fmla="*/ 297 w 300"/>
                  <a:gd name="T9" fmla="*/ 23 h 106"/>
                  <a:gd name="T10" fmla="*/ 298 w 300"/>
                  <a:gd name="T11" fmla="*/ 30 h 106"/>
                  <a:gd name="T12" fmla="*/ 297 w 300"/>
                  <a:gd name="T13" fmla="*/ 39 h 106"/>
                  <a:gd name="T14" fmla="*/ 293 w 300"/>
                  <a:gd name="T15" fmla="*/ 46 h 106"/>
                  <a:gd name="T16" fmla="*/ 290 w 300"/>
                  <a:gd name="T17" fmla="*/ 52 h 106"/>
                  <a:gd name="T18" fmla="*/ 285 w 300"/>
                  <a:gd name="T19" fmla="*/ 53 h 106"/>
                  <a:gd name="T20" fmla="*/ 281 w 300"/>
                  <a:gd name="T21" fmla="*/ 52 h 106"/>
                  <a:gd name="T22" fmla="*/ 283 w 300"/>
                  <a:gd name="T23" fmla="*/ 53 h 106"/>
                  <a:gd name="T24" fmla="*/ 287 w 300"/>
                  <a:gd name="T25" fmla="*/ 56 h 106"/>
                  <a:gd name="T26" fmla="*/ 293 w 300"/>
                  <a:gd name="T27" fmla="*/ 59 h 106"/>
                  <a:gd name="T28" fmla="*/ 294 w 300"/>
                  <a:gd name="T29" fmla="*/ 66 h 106"/>
                  <a:gd name="T30" fmla="*/ 296 w 300"/>
                  <a:gd name="T31" fmla="*/ 74 h 106"/>
                  <a:gd name="T32" fmla="*/ 296 w 300"/>
                  <a:gd name="T33" fmla="*/ 82 h 106"/>
                  <a:gd name="T34" fmla="*/ 295 w 300"/>
                  <a:gd name="T35" fmla="*/ 90 h 106"/>
                  <a:gd name="T36" fmla="*/ 291 w 300"/>
                  <a:gd name="T37" fmla="*/ 96 h 106"/>
                  <a:gd name="T38" fmla="*/ 288 w 300"/>
                  <a:gd name="T39" fmla="*/ 101 h 106"/>
                  <a:gd name="T40" fmla="*/ 284 w 300"/>
                  <a:gd name="T41" fmla="*/ 104 h 106"/>
                  <a:gd name="T42" fmla="*/ 281 w 300"/>
                  <a:gd name="T43" fmla="*/ 103 h 106"/>
                  <a:gd name="T44" fmla="*/ 17 w 300"/>
                  <a:gd name="T45" fmla="*/ 103 h 106"/>
                  <a:gd name="T46" fmla="*/ 12 w 300"/>
                  <a:gd name="T47" fmla="*/ 105 h 106"/>
                  <a:gd name="T48" fmla="*/ 7 w 300"/>
                  <a:gd name="T49" fmla="*/ 101 h 106"/>
                  <a:gd name="T50" fmla="*/ 3 w 300"/>
                  <a:gd name="T51" fmla="*/ 96 h 106"/>
                  <a:gd name="T52" fmla="*/ 1 w 300"/>
                  <a:gd name="T53" fmla="*/ 90 h 106"/>
                  <a:gd name="T54" fmla="*/ 0 w 300"/>
                  <a:gd name="T55" fmla="*/ 82 h 106"/>
                  <a:gd name="T56" fmla="*/ 0 w 300"/>
                  <a:gd name="T57" fmla="*/ 74 h 106"/>
                  <a:gd name="T58" fmla="*/ 1 w 300"/>
                  <a:gd name="T59" fmla="*/ 66 h 106"/>
                  <a:gd name="T60" fmla="*/ 5 w 300"/>
                  <a:gd name="T61" fmla="*/ 59 h 106"/>
                  <a:gd name="T62" fmla="*/ 9 w 300"/>
                  <a:gd name="T63" fmla="*/ 56 h 106"/>
                  <a:gd name="T64" fmla="*/ 14 w 300"/>
                  <a:gd name="T65" fmla="*/ 53 h 106"/>
                  <a:gd name="T66" fmla="*/ 17 w 300"/>
                  <a:gd name="T67" fmla="*/ 53 h 106"/>
                  <a:gd name="T68" fmla="*/ 12 w 300"/>
                  <a:gd name="T69" fmla="*/ 54 h 106"/>
                  <a:gd name="T70" fmla="*/ 8 w 300"/>
                  <a:gd name="T71" fmla="*/ 52 h 106"/>
                  <a:gd name="T72" fmla="*/ 4 w 300"/>
                  <a:gd name="T73" fmla="*/ 46 h 106"/>
                  <a:gd name="T74" fmla="*/ 2 w 300"/>
                  <a:gd name="T75" fmla="*/ 39 h 106"/>
                  <a:gd name="T76" fmla="*/ 1 w 300"/>
                  <a:gd name="T77" fmla="*/ 31 h 106"/>
                  <a:gd name="T78" fmla="*/ 1 w 300"/>
                  <a:gd name="T79" fmla="*/ 22 h 106"/>
                  <a:gd name="T80" fmla="*/ 3 w 300"/>
                  <a:gd name="T81" fmla="*/ 15 h 106"/>
                  <a:gd name="T82" fmla="*/ 8 w 300"/>
                  <a:gd name="T83" fmla="*/ 7 h 106"/>
                  <a:gd name="T84" fmla="*/ 13 w 300"/>
                  <a:gd name="T85" fmla="*/ 4 h 106"/>
                  <a:gd name="T86" fmla="*/ 18 w 300"/>
                  <a:gd name="T87" fmla="*/ 1 h 106"/>
                  <a:gd name="T88" fmla="*/ 24 w 300"/>
                  <a:gd name="T89" fmla="*/ 0 h 106"/>
                  <a:gd name="T90" fmla="*/ 61 w 300"/>
                  <a:gd name="T91" fmla="*/ 0 h 106"/>
                  <a:gd name="T92" fmla="*/ 125 w 300"/>
                  <a:gd name="T93" fmla="*/ 0 h 106"/>
                  <a:gd name="T94" fmla="*/ 197 w 300"/>
                  <a:gd name="T95" fmla="*/ 0 h 106"/>
                  <a:gd name="T96" fmla="*/ 256 w 300"/>
                  <a:gd name="T97" fmla="*/ 0 h 106"/>
                  <a:gd name="T98" fmla="*/ 283 w 300"/>
                  <a:gd name="T99" fmla="*/ 0 h 10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00"/>
                  <a:gd name="T151" fmla="*/ 0 h 106"/>
                  <a:gd name="T152" fmla="*/ 300 w 300"/>
                  <a:gd name="T153" fmla="*/ 106 h 10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00" h="106">
                    <a:moveTo>
                      <a:pt x="281" y="1"/>
                    </a:moveTo>
                    <a:lnTo>
                      <a:pt x="283" y="2"/>
                    </a:lnTo>
                    <a:lnTo>
                      <a:pt x="285" y="2"/>
                    </a:lnTo>
                    <a:lnTo>
                      <a:pt x="287" y="4"/>
                    </a:lnTo>
                    <a:lnTo>
                      <a:pt x="290" y="4"/>
                    </a:lnTo>
                    <a:lnTo>
                      <a:pt x="290" y="5"/>
                    </a:lnTo>
                    <a:lnTo>
                      <a:pt x="292" y="6"/>
                    </a:lnTo>
                    <a:lnTo>
                      <a:pt x="293" y="8"/>
                    </a:lnTo>
                    <a:lnTo>
                      <a:pt x="295" y="9"/>
                    </a:lnTo>
                    <a:lnTo>
                      <a:pt x="295" y="12"/>
                    </a:lnTo>
                    <a:lnTo>
                      <a:pt x="295" y="14"/>
                    </a:lnTo>
                    <a:lnTo>
                      <a:pt x="295" y="16"/>
                    </a:lnTo>
                    <a:lnTo>
                      <a:pt x="297" y="18"/>
                    </a:lnTo>
                    <a:lnTo>
                      <a:pt x="297" y="21"/>
                    </a:lnTo>
                    <a:lnTo>
                      <a:pt x="297" y="23"/>
                    </a:lnTo>
                    <a:lnTo>
                      <a:pt x="297" y="25"/>
                    </a:lnTo>
                    <a:lnTo>
                      <a:pt x="299" y="26"/>
                    </a:lnTo>
                    <a:lnTo>
                      <a:pt x="298" y="30"/>
                    </a:lnTo>
                    <a:lnTo>
                      <a:pt x="298" y="34"/>
                    </a:lnTo>
                    <a:lnTo>
                      <a:pt x="297" y="37"/>
                    </a:lnTo>
                    <a:lnTo>
                      <a:pt x="297" y="39"/>
                    </a:lnTo>
                    <a:lnTo>
                      <a:pt x="295" y="43"/>
                    </a:lnTo>
                    <a:lnTo>
                      <a:pt x="295" y="44"/>
                    </a:lnTo>
                    <a:lnTo>
                      <a:pt x="293" y="46"/>
                    </a:lnTo>
                    <a:lnTo>
                      <a:pt x="293" y="48"/>
                    </a:lnTo>
                    <a:lnTo>
                      <a:pt x="291" y="50"/>
                    </a:lnTo>
                    <a:lnTo>
                      <a:pt x="290" y="52"/>
                    </a:lnTo>
                    <a:lnTo>
                      <a:pt x="288" y="53"/>
                    </a:lnTo>
                    <a:lnTo>
                      <a:pt x="287" y="53"/>
                    </a:lnTo>
                    <a:lnTo>
                      <a:pt x="285" y="53"/>
                    </a:lnTo>
                    <a:lnTo>
                      <a:pt x="283" y="53"/>
                    </a:lnTo>
                    <a:lnTo>
                      <a:pt x="281" y="53"/>
                    </a:lnTo>
                    <a:lnTo>
                      <a:pt x="281" y="52"/>
                    </a:lnTo>
                    <a:lnTo>
                      <a:pt x="281" y="53"/>
                    </a:lnTo>
                    <a:lnTo>
                      <a:pt x="283" y="53"/>
                    </a:lnTo>
                    <a:lnTo>
                      <a:pt x="285" y="54"/>
                    </a:lnTo>
                    <a:lnTo>
                      <a:pt x="287" y="54"/>
                    </a:lnTo>
                    <a:lnTo>
                      <a:pt x="287" y="56"/>
                    </a:lnTo>
                    <a:lnTo>
                      <a:pt x="289" y="57"/>
                    </a:lnTo>
                    <a:lnTo>
                      <a:pt x="291" y="59"/>
                    </a:lnTo>
                    <a:lnTo>
                      <a:pt x="293" y="59"/>
                    </a:lnTo>
                    <a:lnTo>
                      <a:pt x="293" y="62"/>
                    </a:lnTo>
                    <a:lnTo>
                      <a:pt x="294" y="64"/>
                    </a:lnTo>
                    <a:lnTo>
                      <a:pt x="294" y="66"/>
                    </a:lnTo>
                    <a:lnTo>
                      <a:pt x="295" y="68"/>
                    </a:lnTo>
                    <a:lnTo>
                      <a:pt x="295" y="72"/>
                    </a:lnTo>
                    <a:lnTo>
                      <a:pt x="296" y="74"/>
                    </a:lnTo>
                    <a:lnTo>
                      <a:pt x="296" y="76"/>
                    </a:lnTo>
                    <a:lnTo>
                      <a:pt x="297" y="78"/>
                    </a:lnTo>
                    <a:lnTo>
                      <a:pt x="296" y="82"/>
                    </a:lnTo>
                    <a:lnTo>
                      <a:pt x="296" y="84"/>
                    </a:lnTo>
                    <a:lnTo>
                      <a:pt x="295" y="88"/>
                    </a:lnTo>
                    <a:lnTo>
                      <a:pt x="295" y="90"/>
                    </a:lnTo>
                    <a:lnTo>
                      <a:pt x="294" y="93"/>
                    </a:lnTo>
                    <a:lnTo>
                      <a:pt x="293" y="94"/>
                    </a:lnTo>
                    <a:lnTo>
                      <a:pt x="291" y="96"/>
                    </a:lnTo>
                    <a:lnTo>
                      <a:pt x="291" y="98"/>
                    </a:lnTo>
                    <a:lnTo>
                      <a:pt x="290" y="100"/>
                    </a:lnTo>
                    <a:lnTo>
                      <a:pt x="288" y="101"/>
                    </a:lnTo>
                    <a:lnTo>
                      <a:pt x="286" y="103"/>
                    </a:lnTo>
                    <a:lnTo>
                      <a:pt x="284" y="104"/>
                    </a:lnTo>
                    <a:lnTo>
                      <a:pt x="282" y="104"/>
                    </a:lnTo>
                    <a:lnTo>
                      <a:pt x="281" y="104"/>
                    </a:lnTo>
                    <a:lnTo>
                      <a:pt x="281" y="103"/>
                    </a:lnTo>
                    <a:lnTo>
                      <a:pt x="280" y="103"/>
                    </a:lnTo>
                    <a:lnTo>
                      <a:pt x="17" y="103"/>
                    </a:lnTo>
                    <a:lnTo>
                      <a:pt x="16" y="105"/>
                    </a:lnTo>
                    <a:lnTo>
                      <a:pt x="14" y="105"/>
                    </a:lnTo>
                    <a:lnTo>
                      <a:pt x="12" y="105"/>
                    </a:lnTo>
                    <a:lnTo>
                      <a:pt x="11" y="103"/>
                    </a:lnTo>
                    <a:lnTo>
                      <a:pt x="9" y="103"/>
                    </a:lnTo>
                    <a:lnTo>
                      <a:pt x="7" y="101"/>
                    </a:lnTo>
                    <a:lnTo>
                      <a:pt x="5" y="100"/>
                    </a:lnTo>
                    <a:lnTo>
                      <a:pt x="5" y="98"/>
                    </a:lnTo>
                    <a:lnTo>
                      <a:pt x="3" y="96"/>
                    </a:lnTo>
                    <a:lnTo>
                      <a:pt x="3" y="94"/>
                    </a:lnTo>
                    <a:lnTo>
                      <a:pt x="1" y="93"/>
                    </a:lnTo>
                    <a:lnTo>
                      <a:pt x="1" y="90"/>
                    </a:lnTo>
                    <a:lnTo>
                      <a:pt x="0" y="88"/>
                    </a:lnTo>
                    <a:lnTo>
                      <a:pt x="0" y="84"/>
                    </a:lnTo>
                    <a:lnTo>
                      <a:pt x="0" y="82"/>
                    </a:lnTo>
                    <a:lnTo>
                      <a:pt x="0" y="78"/>
                    </a:lnTo>
                    <a:lnTo>
                      <a:pt x="0" y="76"/>
                    </a:lnTo>
                    <a:lnTo>
                      <a:pt x="0" y="74"/>
                    </a:lnTo>
                    <a:lnTo>
                      <a:pt x="0" y="72"/>
                    </a:lnTo>
                    <a:lnTo>
                      <a:pt x="1" y="68"/>
                    </a:lnTo>
                    <a:lnTo>
                      <a:pt x="1" y="66"/>
                    </a:lnTo>
                    <a:lnTo>
                      <a:pt x="3" y="64"/>
                    </a:lnTo>
                    <a:lnTo>
                      <a:pt x="3" y="62"/>
                    </a:lnTo>
                    <a:lnTo>
                      <a:pt x="5" y="59"/>
                    </a:lnTo>
                    <a:lnTo>
                      <a:pt x="6" y="59"/>
                    </a:lnTo>
                    <a:lnTo>
                      <a:pt x="8" y="57"/>
                    </a:lnTo>
                    <a:lnTo>
                      <a:pt x="9" y="56"/>
                    </a:lnTo>
                    <a:lnTo>
                      <a:pt x="11" y="54"/>
                    </a:lnTo>
                    <a:lnTo>
                      <a:pt x="13" y="54"/>
                    </a:lnTo>
                    <a:lnTo>
                      <a:pt x="14" y="53"/>
                    </a:lnTo>
                    <a:lnTo>
                      <a:pt x="16" y="53"/>
                    </a:lnTo>
                    <a:lnTo>
                      <a:pt x="18" y="53"/>
                    </a:lnTo>
                    <a:lnTo>
                      <a:pt x="17" y="53"/>
                    </a:lnTo>
                    <a:lnTo>
                      <a:pt x="16" y="54"/>
                    </a:lnTo>
                    <a:lnTo>
                      <a:pt x="14" y="54"/>
                    </a:lnTo>
                    <a:lnTo>
                      <a:pt x="12" y="54"/>
                    </a:lnTo>
                    <a:lnTo>
                      <a:pt x="11" y="53"/>
                    </a:lnTo>
                    <a:lnTo>
                      <a:pt x="9" y="53"/>
                    </a:lnTo>
                    <a:lnTo>
                      <a:pt x="8" y="52"/>
                    </a:lnTo>
                    <a:lnTo>
                      <a:pt x="6" y="50"/>
                    </a:lnTo>
                    <a:lnTo>
                      <a:pt x="6" y="48"/>
                    </a:lnTo>
                    <a:lnTo>
                      <a:pt x="4" y="46"/>
                    </a:lnTo>
                    <a:lnTo>
                      <a:pt x="4" y="44"/>
                    </a:lnTo>
                    <a:lnTo>
                      <a:pt x="2" y="43"/>
                    </a:lnTo>
                    <a:lnTo>
                      <a:pt x="2" y="39"/>
                    </a:lnTo>
                    <a:lnTo>
                      <a:pt x="1" y="37"/>
                    </a:lnTo>
                    <a:lnTo>
                      <a:pt x="1" y="34"/>
                    </a:lnTo>
                    <a:lnTo>
                      <a:pt x="1" y="31"/>
                    </a:lnTo>
                    <a:lnTo>
                      <a:pt x="1" y="28"/>
                    </a:lnTo>
                    <a:lnTo>
                      <a:pt x="1" y="26"/>
                    </a:lnTo>
                    <a:lnTo>
                      <a:pt x="1" y="22"/>
                    </a:lnTo>
                    <a:lnTo>
                      <a:pt x="1" y="21"/>
                    </a:lnTo>
                    <a:lnTo>
                      <a:pt x="3" y="17"/>
                    </a:lnTo>
                    <a:lnTo>
                      <a:pt x="3" y="15"/>
                    </a:lnTo>
                    <a:lnTo>
                      <a:pt x="5" y="12"/>
                    </a:lnTo>
                    <a:lnTo>
                      <a:pt x="6" y="10"/>
                    </a:lnTo>
                    <a:lnTo>
                      <a:pt x="8" y="7"/>
                    </a:lnTo>
                    <a:lnTo>
                      <a:pt x="9" y="6"/>
                    </a:lnTo>
                    <a:lnTo>
                      <a:pt x="11" y="5"/>
                    </a:lnTo>
                    <a:lnTo>
                      <a:pt x="13" y="4"/>
                    </a:lnTo>
                    <a:lnTo>
                      <a:pt x="14" y="2"/>
                    </a:lnTo>
                    <a:lnTo>
                      <a:pt x="16" y="2"/>
                    </a:lnTo>
                    <a:lnTo>
                      <a:pt x="18" y="1"/>
                    </a:lnTo>
                    <a:lnTo>
                      <a:pt x="20" y="1"/>
                    </a:lnTo>
                    <a:lnTo>
                      <a:pt x="22" y="0"/>
                    </a:lnTo>
                    <a:lnTo>
                      <a:pt x="24" y="0"/>
                    </a:lnTo>
                    <a:lnTo>
                      <a:pt x="32" y="0"/>
                    </a:lnTo>
                    <a:lnTo>
                      <a:pt x="44" y="0"/>
                    </a:lnTo>
                    <a:lnTo>
                      <a:pt x="61" y="0"/>
                    </a:lnTo>
                    <a:lnTo>
                      <a:pt x="80" y="0"/>
                    </a:lnTo>
                    <a:lnTo>
                      <a:pt x="102" y="0"/>
                    </a:lnTo>
                    <a:lnTo>
                      <a:pt x="125" y="0"/>
                    </a:lnTo>
                    <a:lnTo>
                      <a:pt x="150" y="0"/>
                    </a:lnTo>
                    <a:lnTo>
                      <a:pt x="173" y="0"/>
                    </a:lnTo>
                    <a:lnTo>
                      <a:pt x="197" y="0"/>
                    </a:lnTo>
                    <a:lnTo>
                      <a:pt x="219" y="0"/>
                    </a:lnTo>
                    <a:lnTo>
                      <a:pt x="240" y="0"/>
                    </a:lnTo>
                    <a:lnTo>
                      <a:pt x="256" y="0"/>
                    </a:lnTo>
                    <a:lnTo>
                      <a:pt x="270" y="0"/>
                    </a:lnTo>
                    <a:lnTo>
                      <a:pt x="279" y="0"/>
                    </a:lnTo>
                    <a:lnTo>
                      <a:pt x="283" y="0"/>
                    </a:lnTo>
                    <a:lnTo>
                      <a:pt x="281" y="1"/>
                    </a:lnTo>
                  </a:path>
                </a:pathLst>
              </a:custGeom>
              <a:solidFill>
                <a:srgbClr val="F8F8F8"/>
              </a:solidFill>
              <a:ln w="18732">
                <a:solidFill>
                  <a:srgbClr val="C0C0C0"/>
                </a:solidFill>
                <a:round/>
                <a:headEnd/>
                <a:tailEnd/>
              </a:ln>
            </p:spPr>
            <p:txBody>
              <a:bodyPr/>
              <a:lstStyle/>
              <a:p>
                <a:endParaRPr lang="it-IT"/>
              </a:p>
            </p:txBody>
          </p:sp>
          <p:sp>
            <p:nvSpPr>
              <p:cNvPr id="18551" name="Freeform 89"/>
              <p:cNvSpPr>
                <a:spLocks/>
              </p:cNvSpPr>
              <p:nvPr/>
            </p:nvSpPr>
            <p:spPr bwMode="auto">
              <a:xfrm>
                <a:off x="3209" y="3964"/>
                <a:ext cx="230" cy="51"/>
              </a:xfrm>
              <a:custGeom>
                <a:avLst/>
                <a:gdLst>
                  <a:gd name="T0" fmla="*/ 217 w 230"/>
                  <a:gd name="T1" fmla="*/ 5 h 51"/>
                  <a:gd name="T2" fmla="*/ 213 w 230"/>
                  <a:gd name="T3" fmla="*/ 13 h 51"/>
                  <a:gd name="T4" fmla="*/ 209 w 230"/>
                  <a:gd name="T5" fmla="*/ 21 h 51"/>
                  <a:gd name="T6" fmla="*/ 204 w 230"/>
                  <a:gd name="T7" fmla="*/ 28 h 51"/>
                  <a:gd name="T8" fmla="*/ 194 w 230"/>
                  <a:gd name="T9" fmla="*/ 34 h 51"/>
                  <a:gd name="T10" fmla="*/ 181 w 230"/>
                  <a:gd name="T11" fmla="*/ 39 h 51"/>
                  <a:gd name="T12" fmla="*/ 161 w 230"/>
                  <a:gd name="T13" fmla="*/ 42 h 51"/>
                  <a:gd name="T14" fmla="*/ 135 w 230"/>
                  <a:gd name="T15" fmla="*/ 42 h 51"/>
                  <a:gd name="T16" fmla="*/ 111 w 230"/>
                  <a:gd name="T17" fmla="*/ 42 h 51"/>
                  <a:gd name="T18" fmla="*/ 95 w 230"/>
                  <a:gd name="T19" fmla="*/ 43 h 51"/>
                  <a:gd name="T20" fmla="*/ 77 w 230"/>
                  <a:gd name="T21" fmla="*/ 45 h 51"/>
                  <a:gd name="T22" fmla="*/ 59 w 230"/>
                  <a:gd name="T23" fmla="*/ 45 h 51"/>
                  <a:gd name="T24" fmla="*/ 41 w 230"/>
                  <a:gd name="T25" fmla="*/ 47 h 51"/>
                  <a:gd name="T26" fmla="*/ 25 w 230"/>
                  <a:gd name="T27" fmla="*/ 48 h 51"/>
                  <a:gd name="T28" fmla="*/ 11 w 230"/>
                  <a:gd name="T29" fmla="*/ 50 h 51"/>
                  <a:gd name="T30" fmla="*/ 2 w 230"/>
                  <a:gd name="T31" fmla="*/ 50 h 51"/>
                  <a:gd name="T32" fmla="*/ 0 w 230"/>
                  <a:gd name="T33" fmla="*/ 50 h 51"/>
                  <a:gd name="T34" fmla="*/ 6 w 230"/>
                  <a:gd name="T35" fmla="*/ 50 h 51"/>
                  <a:gd name="T36" fmla="*/ 19 w 230"/>
                  <a:gd name="T37" fmla="*/ 50 h 51"/>
                  <a:gd name="T38" fmla="*/ 34 w 230"/>
                  <a:gd name="T39" fmla="*/ 50 h 51"/>
                  <a:gd name="T40" fmla="*/ 50 w 230"/>
                  <a:gd name="T41" fmla="*/ 50 h 51"/>
                  <a:gd name="T42" fmla="*/ 67 w 230"/>
                  <a:gd name="T43" fmla="*/ 50 h 51"/>
                  <a:gd name="T44" fmla="*/ 81 w 230"/>
                  <a:gd name="T45" fmla="*/ 50 h 51"/>
                  <a:gd name="T46" fmla="*/ 91 w 230"/>
                  <a:gd name="T47" fmla="*/ 50 h 51"/>
                  <a:gd name="T48" fmla="*/ 95 w 230"/>
                  <a:gd name="T49" fmla="*/ 50 h 51"/>
                  <a:gd name="T50" fmla="*/ 103 w 230"/>
                  <a:gd name="T51" fmla="*/ 50 h 51"/>
                  <a:gd name="T52" fmla="*/ 119 w 230"/>
                  <a:gd name="T53" fmla="*/ 50 h 51"/>
                  <a:gd name="T54" fmla="*/ 139 w 230"/>
                  <a:gd name="T55" fmla="*/ 50 h 51"/>
                  <a:gd name="T56" fmla="*/ 158 w 230"/>
                  <a:gd name="T57" fmla="*/ 50 h 51"/>
                  <a:gd name="T58" fmla="*/ 178 w 230"/>
                  <a:gd name="T59" fmla="*/ 50 h 51"/>
                  <a:gd name="T60" fmla="*/ 193 w 230"/>
                  <a:gd name="T61" fmla="*/ 50 h 51"/>
                  <a:gd name="T62" fmla="*/ 202 w 230"/>
                  <a:gd name="T63" fmla="*/ 50 h 51"/>
                  <a:gd name="T64" fmla="*/ 210 w 230"/>
                  <a:gd name="T65" fmla="*/ 50 h 51"/>
                  <a:gd name="T66" fmla="*/ 219 w 230"/>
                  <a:gd name="T67" fmla="*/ 48 h 51"/>
                  <a:gd name="T68" fmla="*/ 225 w 230"/>
                  <a:gd name="T69" fmla="*/ 41 h 51"/>
                  <a:gd name="T70" fmla="*/ 228 w 230"/>
                  <a:gd name="T71" fmla="*/ 33 h 51"/>
                  <a:gd name="T72" fmla="*/ 228 w 230"/>
                  <a:gd name="T73" fmla="*/ 23 h 51"/>
                  <a:gd name="T74" fmla="*/ 225 w 230"/>
                  <a:gd name="T75" fmla="*/ 14 h 51"/>
                  <a:gd name="T76" fmla="*/ 223 w 230"/>
                  <a:gd name="T77" fmla="*/ 6 h 51"/>
                  <a:gd name="T78" fmla="*/ 219 w 230"/>
                  <a:gd name="T79" fmla="*/ 2 h 51"/>
                  <a:gd name="T80" fmla="*/ 218 w 230"/>
                  <a:gd name="T81" fmla="*/ 0 h 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51"/>
                  <a:gd name="T125" fmla="*/ 230 w 230"/>
                  <a:gd name="T126" fmla="*/ 51 h 5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51">
                    <a:moveTo>
                      <a:pt x="218" y="0"/>
                    </a:moveTo>
                    <a:lnTo>
                      <a:pt x="217" y="5"/>
                    </a:lnTo>
                    <a:lnTo>
                      <a:pt x="215" y="9"/>
                    </a:lnTo>
                    <a:lnTo>
                      <a:pt x="213" y="13"/>
                    </a:lnTo>
                    <a:lnTo>
                      <a:pt x="212" y="17"/>
                    </a:lnTo>
                    <a:lnTo>
                      <a:pt x="209" y="21"/>
                    </a:lnTo>
                    <a:lnTo>
                      <a:pt x="207" y="24"/>
                    </a:lnTo>
                    <a:lnTo>
                      <a:pt x="204" y="28"/>
                    </a:lnTo>
                    <a:lnTo>
                      <a:pt x="201" y="31"/>
                    </a:lnTo>
                    <a:lnTo>
                      <a:pt x="194" y="34"/>
                    </a:lnTo>
                    <a:lnTo>
                      <a:pt x="188" y="37"/>
                    </a:lnTo>
                    <a:lnTo>
                      <a:pt x="181" y="39"/>
                    </a:lnTo>
                    <a:lnTo>
                      <a:pt x="172" y="40"/>
                    </a:lnTo>
                    <a:lnTo>
                      <a:pt x="161" y="42"/>
                    </a:lnTo>
                    <a:lnTo>
                      <a:pt x="149" y="42"/>
                    </a:lnTo>
                    <a:lnTo>
                      <a:pt x="135" y="42"/>
                    </a:lnTo>
                    <a:lnTo>
                      <a:pt x="119" y="41"/>
                    </a:lnTo>
                    <a:lnTo>
                      <a:pt x="111" y="42"/>
                    </a:lnTo>
                    <a:lnTo>
                      <a:pt x="103" y="42"/>
                    </a:lnTo>
                    <a:lnTo>
                      <a:pt x="95" y="43"/>
                    </a:lnTo>
                    <a:lnTo>
                      <a:pt x="86" y="43"/>
                    </a:lnTo>
                    <a:lnTo>
                      <a:pt x="77" y="45"/>
                    </a:lnTo>
                    <a:lnTo>
                      <a:pt x="68" y="45"/>
                    </a:lnTo>
                    <a:lnTo>
                      <a:pt x="59" y="45"/>
                    </a:lnTo>
                    <a:lnTo>
                      <a:pt x="50" y="45"/>
                    </a:lnTo>
                    <a:lnTo>
                      <a:pt x="41" y="47"/>
                    </a:lnTo>
                    <a:lnTo>
                      <a:pt x="32" y="47"/>
                    </a:lnTo>
                    <a:lnTo>
                      <a:pt x="25" y="48"/>
                    </a:lnTo>
                    <a:lnTo>
                      <a:pt x="18" y="48"/>
                    </a:lnTo>
                    <a:lnTo>
                      <a:pt x="11" y="50"/>
                    </a:lnTo>
                    <a:lnTo>
                      <a:pt x="6" y="50"/>
                    </a:lnTo>
                    <a:lnTo>
                      <a:pt x="2" y="50"/>
                    </a:lnTo>
                    <a:lnTo>
                      <a:pt x="0" y="50"/>
                    </a:lnTo>
                    <a:lnTo>
                      <a:pt x="3" y="50"/>
                    </a:lnTo>
                    <a:lnTo>
                      <a:pt x="6" y="50"/>
                    </a:lnTo>
                    <a:lnTo>
                      <a:pt x="12" y="50"/>
                    </a:lnTo>
                    <a:lnTo>
                      <a:pt x="19" y="50"/>
                    </a:lnTo>
                    <a:lnTo>
                      <a:pt x="26" y="50"/>
                    </a:lnTo>
                    <a:lnTo>
                      <a:pt x="34" y="50"/>
                    </a:lnTo>
                    <a:lnTo>
                      <a:pt x="43" y="50"/>
                    </a:lnTo>
                    <a:lnTo>
                      <a:pt x="50" y="50"/>
                    </a:lnTo>
                    <a:lnTo>
                      <a:pt x="59" y="50"/>
                    </a:lnTo>
                    <a:lnTo>
                      <a:pt x="67" y="50"/>
                    </a:lnTo>
                    <a:lnTo>
                      <a:pt x="75" y="50"/>
                    </a:lnTo>
                    <a:lnTo>
                      <a:pt x="81" y="50"/>
                    </a:lnTo>
                    <a:lnTo>
                      <a:pt x="87" y="50"/>
                    </a:lnTo>
                    <a:lnTo>
                      <a:pt x="91" y="50"/>
                    </a:lnTo>
                    <a:lnTo>
                      <a:pt x="95" y="50"/>
                    </a:lnTo>
                    <a:lnTo>
                      <a:pt x="99" y="50"/>
                    </a:lnTo>
                    <a:lnTo>
                      <a:pt x="103" y="50"/>
                    </a:lnTo>
                    <a:lnTo>
                      <a:pt x="111" y="50"/>
                    </a:lnTo>
                    <a:lnTo>
                      <a:pt x="119" y="50"/>
                    </a:lnTo>
                    <a:lnTo>
                      <a:pt x="129" y="50"/>
                    </a:lnTo>
                    <a:lnTo>
                      <a:pt x="139" y="50"/>
                    </a:lnTo>
                    <a:lnTo>
                      <a:pt x="149" y="50"/>
                    </a:lnTo>
                    <a:lnTo>
                      <a:pt x="158" y="50"/>
                    </a:lnTo>
                    <a:lnTo>
                      <a:pt x="169" y="50"/>
                    </a:lnTo>
                    <a:lnTo>
                      <a:pt x="178" y="50"/>
                    </a:lnTo>
                    <a:lnTo>
                      <a:pt x="187" y="50"/>
                    </a:lnTo>
                    <a:lnTo>
                      <a:pt x="193" y="50"/>
                    </a:lnTo>
                    <a:lnTo>
                      <a:pt x="199" y="50"/>
                    </a:lnTo>
                    <a:lnTo>
                      <a:pt x="202" y="50"/>
                    </a:lnTo>
                    <a:lnTo>
                      <a:pt x="204" y="50"/>
                    </a:lnTo>
                    <a:lnTo>
                      <a:pt x="210" y="50"/>
                    </a:lnTo>
                    <a:lnTo>
                      <a:pt x="215" y="50"/>
                    </a:lnTo>
                    <a:lnTo>
                      <a:pt x="219" y="48"/>
                    </a:lnTo>
                    <a:lnTo>
                      <a:pt x="223" y="44"/>
                    </a:lnTo>
                    <a:lnTo>
                      <a:pt x="225" y="41"/>
                    </a:lnTo>
                    <a:lnTo>
                      <a:pt x="227" y="37"/>
                    </a:lnTo>
                    <a:lnTo>
                      <a:pt x="228" y="33"/>
                    </a:lnTo>
                    <a:lnTo>
                      <a:pt x="229" y="27"/>
                    </a:lnTo>
                    <a:lnTo>
                      <a:pt x="228" y="23"/>
                    </a:lnTo>
                    <a:lnTo>
                      <a:pt x="227" y="18"/>
                    </a:lnTo>
                    <a:lnTo>
                      <a:pt x="225" y="14"/>
                    </a:lnTo>
                    <a:lnTo>
                      <a:pt x="225" y="9"/>
                    </a:lnTo>
                    <a:lnTo>
                      <a:pt x="223" y="6"/>
                    </a:lnTo>
                    <a:lnTo>
                      <a:pt x="221" y="3"/>
                    </a:lnTo>
                    <a:lnTo>
                      <a:pt x="219" y="2"/>
                    </a:lnTo>
                    <a:lnTo>
                      <a:pt x="218" y="0"/>
                    </a:lnTo>
                  </a:path>
                </a:pathLst>
              </a:custGeom>
              <a:solidFill>
                <a:srgbClr val="F8F8F8"/>
              </a:solidFill>
              <a:ln w="9525">
                <a:solidFill>
                  <a:srgbClr val="C0C0C0"/>
                </a:solidFill>
                <a:round/>
                <a:headEnd/>
                <a:tailEnd/>
              </a:ln>
            </p:spPr>
            <p:txBody>
              <a:bodyPr/>
              <a:lstStyle/>
              <a:p>
                <a:endParaRPr lang="it-IT"/>
              </a:p>
            </p:txBody>
          </p:sp>
          <p:sp>
            <p:nvSpPr>
              <p:cNvPr id="18552" name="Freeform 90"/>
              <p:cNvSpPr>
                <a:spLocks/>
              </p:cNvSpPr>
              <p:nvPr/>
            </p:nvSpPr>
            <p:spPr bwMode="auto">
              <a:xfrm>
                <a:off x="3110" y="4077"/>
                <a:ext cx="354" cy="102"/>
              </a:xfrm>
              <a:custGeom>
                <a:avLst/>
                <a:gdLst>
                  <a:gd name="T0" fmla="*/ 0 w 354"/>
                  <a:gd name="T1" fmla="*/ 0 h 102"/>
                  <a:gd name="T2" fmla="*/ 0 w 354"/>
                  <a:gd name="T3" fmla="*/ 101 h 102"/>
                  <a:gd name="T4" fmla="*/ 353 w 354"/>
                  <a:gd name="T5" fmla="*/ 101 h 102"/>
                  <a:gd name="T6" fmla="*/ 353 w 354"/>
                  <a:gd name="T7" fmla="*/ 0 h 102"/>
                  <a:gd name="T8" fmla="*/ 0 w 354"/>
                  <a:gd name="T9" fmla="*/ 0 h 102"/>
                  <a:gd name="T10" fmla="*/ 0 w 354"/>
                  <a:gd name="T11" fmla="*/ 0 h 102"/>
                  <a:gd name="T12" fmla="*/ 0 60000 65536"/>
                  <a:gd name="T13" fmla="*/ 0 60000 65536"/>
                  <a:gd name="T14" fmla="*/ 0 60000 65536"/>
                  <a:gd name="T15" fmla="*/ 0 60000 65536"/>
                  <a:gd name="T16" fmla="*/ 0 60000 65536"/>
                  <a:gd name="T17" fmla="*/ 0 60000 65536"/>
                  <a:gd name="T18" fmla="*/ 0 w 354"/>
                  <a:gd name="T19" fmla="*/ 0 h 102"/>
                  <a:gd name="T20" fmla="*/ 354 w 354"/>
                  <a:gd name="T21" fmla="*/ 102 h 102"/>
                </a:gdLst>
                <a:ahLst/>
                <a:cxnLst>
                  <a:cxn ang="T12">
                    <a:pos x="T0" y="T1"/>
                  </a:cxn>
                  <a:cxn ang="T13">
                    <a:pos x="T2" y="T3"/>
                  </a:cxn>
                  <a:cxn ang="T14">
                    <a:pos x="T4" y="T5"/>
                  </a:cxn>
                  <a:cxn ang="T15">
                    <a:pos x="T6" y="T7"/>
                  </a:cxn>
                  <a:cxn ang="T16">
                    <a:pos x="T8" y="T9"/>
                  </a:cxn>
                  <a:cxn ang="T17">
                    <a:pos x="T10" y="T11"/>
                  </a:cxn>
                </a:cxnLst>
                <a:rect l="T18" t="T19" r="T20" b="T21"/>
                <a:pathLst>
                  <a:path w="354" h="102">
                    <a:moveTo>
                      <a:pt x="0" y="0"/>
                    </a:moveTo>
                    <a:lnTo>
                      <a:pt x="0" y="101"/>
                    </a:lnTo>
                    <a:lnTo>
                      <a:pt x="353" y="101"/>
                    </a:lnTo>
                    <a:lnTo>
                      <a:pt x="353" y="0"/>
                    </a:lnTo>
                    <a:lnTo>
                      <a:pt x="0" y="0"/>
                    </a:lnTo>
                  </a:path>
                </a:pathLst>
              </a:custGeom>
              <a:solidFill>
                <a:srgbClr val="F8F8F8"/>
              </a:solidFill>
              <a:ln w="18732">
                <a:solidFill>
                  <a:srgbClr val="C0C0C0"/>
                </a:solidFill>
                <a:round/>
                <a:headEnd/>
                <a:tailEnd/>
              </a:ln>
            </p:spPr>
            <p:txBody>
              <a:bodyPr/>
              <a:lstStyle/>
              <a:p>
                <a:endParaRPr lang="it-IT"/>
              </a:p>
            </p:txBody>
          </p:sp>
          <p:sp>
            <p:nvSpPr>
              <p:cNvPr id="18553" name="Freeform 91"/>
              <p:cNvSpPr>
                <a:spLocks/>
              </p:cNvSpPr>
              <p:nvPr/>
            </p:nvSpPr>
            <p:spPr bwMode="auto">
              <a:xfrm>
                <a:off x="3115" y="4079"/>
                <a:ext cx="351" cy="100"/>
              </a:xfrm>
              <a:custGeom>
                <a:avLst/>
                <a:gdLst>
                  <a:gd name="T0" fmla="*/ 348 w 351"/>
                  <a:gd name="T1" fmla="*/ 4 h 100"/>
                  <a:gd name="T2" fmla="*/ 348 w 351"/>
                  <a:gd name="T3" fmla="*/ 18 h 100"/>
                  <a:gd name="T4" fmla="*/ 349 w 351"/>
                  <a:gd name="T5" fmla="*/ 39 h 100"/>
                  <a:gd name="T6" fmla="*/ 349 w 351"/>
                  <a:gd name="T7" fmla="*/ 65 h 100"/>
                  <a:gd name="T8" fmla="*/ 349 w 351"/>
                  <a:gd name="T9" fmla="*/ 87 h 100"/>
                  <a:gd name="T10" fmla="*/ 346 w 351"/>
                  <a:gd name="T11" fmla="*/ 99 h 100"/>
                  <a:gd name="T12" fmla="*/ 295 w 351"/>
                  <a:gd name="T13" fmla="*/ 99 h 100"/>
                  <a:gd name="T14" fmla="*/ 207 w 351"/>
                  <a:gd name="T15" fmla="*/ 99 h 100"/>
                  <a:gd name="T16" fmla="*/ 110 w 351"/>
                  <a:gd name="T17" fmla="*/ 99 h 100"/>
                  <a:gd name="T18" fmla="*/ 31 w 351"/>
                  <a:gd name="T19" fmla="*/ 99 h 100"/>
                  <a:gd name="T20" fmla="*/ 0 w 351"/>
                  <a:gd name="T21" fmla="*/ 99 h 100"/>
                  <a:gd name="T22" fmla="*/ 5 w 351"/>
                  <a:gd name="T23" fmla="*/ 99 h 100"/>
                  <a:gd name="T24" fmla="*/ 15 w 351"/>
                  <a:gd name="T25" fmla="*/ 96 h 100"/>
                  <a:gd name="T26" fmla="*/ 23 w 351"/>
                  <a:gd name="T27" fmla="*/ 95 h 100"/>
                  <a:gd name="T28" fmla="*/ 34 w 351"/>
                  <a:gd name="T29" fmla="*/ 93 h 100"/>
                  <a:gd name="T30" fmla="*/ 40 w 351"/>
                  <a:gd name="T31" fmla="*/ 92 h 100"/>
                  <a:gd name="T32" fmla="*/ 49 w 351"/>
                  <a:gd name="T33" fmla="*/ 90 h 100"/>
                  <a:gd name="T34" fmla="*/ 63 w 351"/>
                  <a:gd name="T35" fmla="*/ 89 h 100"/>
                  <a:gd name="T36" fmla="*/ 84 w 351"/>
                  <a:gd name="T37" fmla="*/ 87 h 100"/>
                  <a:gd name="T38" fmla="*/ 102 w 351"/>
                  <a:gd name="T39" fmla="*/ 87 h 100"/>
                  <a:gd name="T40" fmla="*/ 118 w 351"/>
                  <a:gd name="T41" fmla="*/ 85 h 100"/>
                  <a:gd name="T42" fmla="*/ 126 w 351"/>
                  <a:gd name="T43" fmla="*/ 83 h 100"/>
                  <a:gd name="T44" fmla="*/ 139 w 351"/>
                  <a:gd name="T45" fmla="*/ 82 h 100"/>
                  <a:gd name="T46" fmla="*/ 155 w 351"/>
                  <a:gd name="T47" fmla="*/ 81 h 100"/>
                  <a:gd name="T48" fmla="*/ 173 w 351"/>
                  <a:gd name="T49" fmla="*/ 80 h 100"/>
                  <a:gd name="T50" fmla="*/ 189 w 351"/>
                  <a:gd name="T51" fmla="*/ 78 h 100"/>
                  <a:gd name="T52" fmla="*/ 200 w 351"/>
                  <a:gd name="T53" fmla="*/ 75 h 100"/>
                  <a:gd name="T54" fmla="*/ 207 w 351"/>
                  <a:gd name="T55" fmla="*/ 75 h 100"/>
                  <a:gd name="T56" fmla="*/ 220 w 351"/>
                  <a:gd name="T57" fmla="*/ 74 h 100"/>
                  <a:gd name="T58" fmla="*/ 233 w 351"/>
                  <a:gd name="T59" fmla="*/ 73 h 100"/>
                  <a:gd name="T60" fmla="*/ 248 w 351"/>
                  <a:gd name="T61" fmla="*/ 71 h 100"/>
                  <a:gd name="T62" fmla="*/ 257 w 351"/>
                  <a:gd name="T63" fmla="*/ 71 h 100"/>
                  <a:gd name="T64" fmla="*/ 271 w 351"/>
                  <a:gd name="T65" fmla="*/ 66 h 100"/>
                  <a:gd name="T66" fmla="*/ 285 w 351"/>
                  <a:gd name="T67" fmla="*/ 61 h 100"/>
                  <a:gd name="T68" fmla="*/ 297 w 351"/>
                  <a:gd name="T69" fmla="*/ 55 h 100"/>
                  <a:gd name="T70" fmla="*/ 303 w 351"/>
                  <a:gd name="T71" fmla="*/ 50 h 100"/>
                  <a:gd name="T72" fmla="*/ 309 w 351"/>
                  <a:gd name="T73" fmla="*/ 46 h 100"/>
                  <a:gd name="T74" fmla="*/ 312 w 351"/>
                  <a:gd name="T75" fmla="*/ 44 h 100"/>
                  <a:gd name="T76" fmla="*/ 314 w 351"/>
                  <a:gd name="T77" fmla="*/ 38 h 100"/>
                  <a:gd name="T78" fmla="*/ 318 w 351"/>
                  <a:gd name="T79" fmla="*/ 29 h 100"/>
                  <a:gd name="T80" fmla="*/ 323 w 351"/>
                  <a:gd name="T81" fmla="*/ 20 h 100"/>
                  <a:gd name="T82" fmla="*/ 328 w 351"/>
                  <a:gd name="T83" fmla="*/ 10 h 100"/>
                  <a:gd name="T84" fmla="*/ 334 w 351"/>
                  <a:gd name="T85" fmla="*/ 0 h 100"/>
                  <a:gd name="T86" fmla="*/ 334 w 351"/>
                  <a:gd name="T87" fmla="*/ 0 h 100"/>
                  <a:gd name="T88" fmla="*/ 338 w 351"/>
                  <a:gd name="T89" fmla="*/ 0 h 100"/>
                  <a:gd name="T90" fmla="*/ 341 w 351"/>
                  <a:gd name="T91" fmla="*/ 0 h 100"/>
                  <a:gd name="T92" fmla="*/ 346 w 351"/>
                  <a:gd name="T93" fmla="*/ 0 h 100"/>
                  <a:gd name="T94" fmla="*/ 347 w 351"/>
                  <a:gd name="T95" fmla="*/ 0 h 1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1"/>
                  <a:gd name="T145" fmla="*/ 0 h 100"/>
                  <a:gd name="T146" fmla="*/ 351 w 351"/>
                  <a:gd name="T147" fmla="*/ 100 h 1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1" h="100">
                    <a:moveTo>
                      <a:pt x="348" y="0"/>
                    </a:moveTo>
                    <a:lnTo>
                      <a:pt x="348" y="1"/>
                    </a:lnTo>
                    <a:lnTo>
                      <a:pt x="348" y="4"/>
                    </a:lnTo>
                    <a:lnTo>
                      <a:pt x="348" y="8"/>
                    </a:lnTo>
                    <a:lnTo>
                      <a:pt x="348" y="12"/>
                    </a:lnTo>
                    <a:lnTo>
                      <a:pt x="348" y="18"/>
                    </a:lnTo>
                    <a:lnTo>
                      <a:pt x="348" y="25"/>
                    </a:lnTo>
                    <a:lnTo>
                      <a:pt x="348" y="32"/>
                    </a:lnTo>
                    <a:lnTo>
                      <a:pt x="349" y="39"/>
                    </a:lnTo>
                    <a:lnTo>
                      <a:pt x="349" y="48"/>
                    </a:lnTo>
                    <a:lnTo>
                      <a:pt x="349" y="56"/>
                    </a:lnTo>
                    <a:lnTo>
                      <a:pt x="349" y="65"/>
                    </a:lnTo>
                    <a:lnTo>
                      <a:pt x="349" y="72"/>
                    </a:lnTo>
                    <a:lnTo>
                      <a:pt x="349" y="80"/>
                    </a:lnTo>
                    <a:lnTo>
                      <a:pt x="349" y="87"/>
                    </a:lnTo>
                    <a:lnTo>
                      <a:pt x="349" y="94"/>
                    </a:lnTo>
                    <a:lnTo>
                      <a:pt x="350" y="99"/>
                    </a:lnTo>
                    <a:lnTo>
                      <a:pt x="346" y="99"/>
                    </a:lnTo>
                    <a:lnTo>
                      <a:pt x="335" y="99"/>
                    </a:lnTo>
                    <a:lnTo>
                      <a:pt x="317" y="99"/>
                    </a:lnTo>
                    <a:lnTo>
                      <a:pt x="295" y="99"/>
                    </a:lnTo>
                    <a:lnTo>
                      <a:pt x="268" y="99"/>
                    </a:lnTo>
                    <a:lnTo>
                      <a:pt x="239" y="99"/>
                    </a:lnTo>
                    <a:lnTo>
                      <a:pt x="207" y="99"/>
                    </a:lnTo>
                    <a:lnTo>
                      <a:pt x="175" y="99"/>
                    </a:lnTo>
                    <a:lnTo>
                      <a:pt x="142" y="99"/>
                    </a:lnTo>
                    <a:lnTo>
                      <a:pt x="110" y="99"/>
                    </a:lnTo>
                    <a:lnTo>
                      <a:pt x="80" y="99"/>
                    </a:lnTo>
                    <a:lnTo>
                      <a:pt x="54" y="99"/>
                    </a:lnTo>
                    <a:lnTo>
                      <a:pt x="31" y="99"/>
                    </a:lnTo>
                    <a:lnTo>
                      <a:pt x="15" y="99"/>
                    </a:lnTo>
                    <a:lnTo>
                      <a:pt x="4" y="99"/>
                    </a:lnTo>
                    <a:lnTo>
                      <a:pt x="0" y="99"/>
                    </a:lnTo>
                    <a:lnTo>
                      <a:pt x="1" y="99"/>
                    </a:lnTo>
                    <a:lnTo>
                      <a:pt x="3" y="99"/>
                    </a:lnTo>
                    <a:lnTo>
                      <a:pt x="5" y="99"/>
                    </a:lnTo>
                    <a:lnTo>
                      <a:pt x="9" y="97"/>
                    </a:lnTo>
                    <a:lnTo>
                      <a:pt x="11" y="97"/>
                    </a:lnTo>
                    <a:lnTo>
                      <a:pt x="15" y="96"/>
                    </a:lnTo>
                    <a:lnTo>
                      <a:pt x="18" y="96"/>
                    </a:lnTo>
                    <a:lnTo>
                      <a:pt x="22" y="95"/>
                    </a:lnTo>
                    <a:lnTo>
                      <a:pt x="23" y="95"/>
                    </a:lnTo>
                    <a:lnTo>
                      <a:pt x="27" y="95"/>
                    </a:lnTo>
                    <a:lnTo>
                      <a:pt x="30" y="95"/>
                    </a:lnTo>
                    <a:lnTo>
                      <a:pt x="34" y="93"/>
                    </a:lnTo>
                    <a:lnTo>
                      <a:pt x="35" y="93"/>
                    </a:lnTo>
                    <a:lnTo>
                      <a:pt x="38" y="92"/>
                    </a:lnTo>
                    <a:lnTo>
                      <a:pt x="40" y="92"/>
                    </a:lnTo>
                    <a:lnTo>
                      <a:pt x="43" y="90"/>
                    </a:lnTo>
                    <a:lnTo>
                      <a:pt x="45" y="90"/>
                    </a:lnTo>
                    <a:lnTo>
                      <a:pt x="49" y="90"/>
                    </a:lnTo>
                    <a:lnTo>
                      <a:pt x="53" y="90"/>
                    </a:lnTo>
                    <a:lnTo>
                      <a:pt x="58" y="89"/>
                    </a:lnTo>
                    <a:lnTo>
                      <a:pt x="63" y="89"/>
                    </a:lnTo>
                    <a:lnTo>
                      <a:pt x="70" y="89"/>
                    </a:lnTo>
                    <a:lnTo>
                      <a:pt x="76" y="89"/>
                    </a:lnTo>
                    <a:lnTo>
                      <a:pt x="84" y="87"/>
                    </a:lnTo>
                    <a:lnTo>
                      <a:pt x="89" y="87"/>
                    </a:lnTo>
                    <a:lnTo>
                      <a:pt x="96" y="87"/>
                    </a:lnTo>
                    <a:lnTo>
                      <a:pt x="102" y="87"/>
                    </a:lnTo>
                    <a:lnTo>
                      <a:pt x="108" y="85"/>
                    </a:lnTo>
                    <a:lnTo>
                      <a:pt x="113" y="85"/>
                    </a:lnTo>
                    <a:lnTo>
                      <a:pt x="118" y="85"/>
                    </a:lnTo>
                    <a:lnTo>
                      <a:pt x="121" y="85"/>
                    </a:lnTo>
                    <a:lnTo>
                      <a:pt x="124" y="83"/>
                    </a:lnTo>
                    <a:lnTo>
                      <a:pt x="126" y="83"/>
                    </a:lnTo>
                    <a:lnTo>
                      <a:pt x="130" y="83"/>
                    </a:lnTo>
                    <a:lnTo>
                      <a:pt x="134" y="83"/>
                    </a:lnTo>
                    <a:lnTo>
                      <a:pt x="139" y="82"/>
                    </a:lnTo>
                    <a:lnTo>
                      <a:pt x="143" y="82"/>
                    </a:lnTo>
                    <a:lnTo>
                      <a:pt x="150" y="81"/>
                    </a:lnTo>
                    <a:lnTo>
                      <a:pt x="155" y="81"/>
                    </a:lnTo>
                    <a:lnTo>
                      <a:pt x="162" y="80"/>
                    </a:lnTo>
                    <a:lnTo>
                      <a:pt x="167" y="80"/>
                    </a:lnTo>
                    <a:lnTo>
                      <a:pt x="173" y="80"/>
                    </a:lnTo>
                    <a:lnTo>
                      <a:pt x="178" y="80"/>
                    </a:lnTo>
                    <a:lnTo>
                      <a:pt x="185" y="78"/>
                    </a:lnTo>
                    <a:lnTo>
                      <a:pt x="189" y="78"/>
                    </a:lnTo>
                    <a:lnTo>
                      <a:pt x="193" y="77"/>
                    </a:lnTo>
                    <a:lnTo>
                      <a:pt x="196" y="77"/>
                    </a:lnTo>
                    <a:lnTo>
                      <a:pt x="200" y="75"/>
                    </a:lnTo>
                    <a:lnTo>
                      <a:pt x="201" y="75"/>
                    </a:lnTo>
                    <a:lnTo>
                      <a:pt x="204" y="75"/>
                    </a:lnTo>
                    <a:lnTo>
                      <a:pt x="207" y="75"/>
                    </a:lnTo>
                    <a:lnTo>
                      <a:pt x="211" y="74"/>
                    </a:lnTo>
                    <a:lnTo>
                      <a:pt x="215" y="74"/>
                    </a:lnTo>
                    <a:lnTo>
                      <a:pt x="220" y="74"/>
                    </a:lnTo>
                    <a:lnTo>
                      <a:pt x="224" y="74"/>
                    </a:lnTo>
                    <a:lnTo>
                      <a:pt x="229" y="73"/>
                    </a:lnTo>
                    <a:lnTo>
                      <a:pt x="233" y="73"/>
                    </a:lnTo>
                    <a:lnTo>
                      <a:pt x="239" y="73"/>
                    </a:lnTo>
                    <a:lnTo>
                      <a:pt x="243" y="73"/>
                    </a:lnTo>
                    <a:lnTo>
                      <a:pt x="248" y="71"/>
                    </a:lnTo>
                    <a:lnTo>
                      <a:pt x="251" y="71"/>
                    </a:lnTo>
                    <a:lnTo>
                      <a:pt x="255" y="71"/>
                    </a:lnTo>
                    <a:lnTo>
                      <a:pt x="257" y="71"/>
                    </a:lnTo>
                    <a:lnTo>
                      <a:pt x="260" y="69"/>
                    </a:lnTo>
                    <a:lnTo>
                      <a:pt x="265" y="68"/>
                    </a:lnTo>
                    <a:lnTo>
                      <a:pt x="271" y="66"/>
                    </a:lnTo>
                    <a:lnTo>
                      <a:pt x="276" y="64"/>
                    </a:lnTo>
                    <a:lnTo>
                      <a:pt x="281" y="62"/>
                    </a:lnTo>
                    <a:lnTo>
                      <a:pt x="285" y="61"/>
                    </a:lnTo>
                    <a:lnTo>
                      <a:pt x="290" y="59"/>
                    </a:lnTo>
                    <a:lnTo>
                      <a:pt x="293" y="57"/>
                    </a:lnTo>
                    <a:lnTo>
                      <a:pt x="297" y="55"/>
                    </a:lnTo>
                    <a:lnTo>
                      <a:pt x="298" y="54"/>
                    </a:lnTo>
                    <a:lnTo>
                      <a:pt x="301" y="52"/>
                    </a:lnTo>
                    <a:lnTo>
                      <a:pt x="303" y="50"/>
                    </a:lnTo>
                    <a:lnTo>
                      <a:pt x="306" y="48"/>
                    </a:lnTo>
                    <a:lnTo>
                      <a:pt x="307" y="48"/>
                    </a:lnTo>
                    <a:lnTo>
                      <a:pt x="309" y="46"/>
                    </a:lnTo>
                    <a:lnTo>
                      <a:pt x="311" y="45"/>
                    </a:lnTo>
                    <a:lnTo>
                      <a:pt x="312" y="44"/>
                    </a:lnTo>
                    <a:lnTo>
                      <a:pt x="312" y="42"/>
                    </a:lnTo>
                    <a:lnTo>
                      <a:pt x="312" y="41"/>
                    </a:lnTo>
                    <a:lnTo>
                      <a:pt x="314" y="38"/>
                    </a:lnTo>
                    <a:lnTo>
                      <a:pt x="315" y="36"/>
                    </a:lnTo>
                    <a:lnTo>
                      <a:pt x="316" y="33"/>
                    </a:lnTo>
                    <a:lnTo>
                      <a:pt x="318" y="29"/>
                    </a:lnTo>
                    <a:lnTo>
                      <a:pt x="320" y="26"/>
                    </a:lnTo>
                    <a:lnTo>
                      <a:pt x="321" y="23"/>
                    </a:lnTo>
                    <a:lnTo>
                      <a:pt x="323" y="20"/>
                    </a:lnTo>
                    <a:lnTo>
                      <a:pt x="325" y="16"/>
                    </a:lnTo>
                    <a:lnTo>
                      <a:pt x="327" y="12"/>
                    </a:lnTo>
                    <a:lnTo>
                      <a:pt x="328" y="10"/>
                    </a:lnTo>
                    <a:lnTo>
                      <a:pt x="330" y="7"/>
                    </a:lnTo>
                    <a:lnTo>
                      <a:pt x="332" y="4"/>
                    </a:lnTo>
                    <a:lnTo>
                      <a:pt x="334" y="0"/>
                    </a:lnTo>
                    <a:lnTo>
                      <a:pt x="336" y="0"/>
                    </a:lnTo>
                    <a:lnTo>
                      <a:pt x="338" y="0"/>
                    </a:lnTo>
                    <a:lnTo>
                      <a:pt x="339" y="0"/>
                    </a:lnTo>
                    <a:lnTo>
                      <a:pt x="341" y="0"/>
                    </a:lnTo>
                    <a:lnTo>
                      <a:pt x="343" y="0"/>
                    </a:lnTo>
                    <a:lnTo>
                      <a:pt x="344" y="0"/>
                    </a:lnTo>
                    <a:lnTo>
                      <a:pt x="346" y="0"/>
                    </a:lnTo>
                    <a:lnTo>
                      <a:pt x="347" y="0"/>
                    </a:lnTo>
                    <a:lnTo>
                      <a:pt x="348" y="0"/>
                    </a:lnTo>
                  </a:path>
                </a:pathLst>
              </a:custGeom>
              <a:solidFill>
                <a:srgbClr val="F8F8F8"/>
              </a:solidFill>
              <a:ln w="9525">
                <a:solidFill>
                  <a:srgbClr val="C0C0C0"/>
                </a:solidFill>
                <a:round/>
                <a:headEnd/>
                <a:tailEnd/>
              </a:ln>
            </p:spPr>
            <p:txBody>
              <a:bodyPr/>
              <a:lstStyle/>
              <a:p>
                <a:endParaRPr lang="it-IT"/>
              </a:p>
            </p:txBody>
          </p:sp>
          <p:sp>
            <p:nvSpPr>
              <p:cNvPr id="18554" name="Freeform 92"/>
              <p:cNvSpPr>
                <a:spLocks/>
              </p:cNvSpPr>
              <p:nvPr/>
            </p:nvSpPr>
            <p:spPr bwMode="auto">
              <a:xfrm>
                <a:off x="3160" y="4013"/>
                <a:ext cx="277" cy="55"/>
              </a:xfrm>
              <a:custGeom>
                <a:avLst/>
                <a:gdLst>
                  <a:gd name="T0" fmla="*/ 264 w 277"/>
                  <a:gd name="T1" fmla="*/ 2 h 55"/>
                  <a:gd name="T2" fmla="*/ 263 w 277"/>
                  <a:gd name="T3" fmla="*/ 2 h 55"/>
                  <a:gd name="T4" fmla="*/ 261 w 277"/>
                  <a:gd name="T5" fmla="*/ 2 h 55"/>
                  <a:gd name="T6" fmla="*/ 261 w 277"/>
                  <a:gd name="T7" fmla="*/ 2 h 55"/>
                  <a:gd name="T8" fmla="*/ 259 w 277"/>
                  <a:gd name="T9" fmla="*/ 1 h 55"/>
                  <a:gd name="T10" fmla="*/ 258 w 277"/>
                  <a:gd name="T11" fmla="*/ 1 h 55"/>
                  <a:gd name="T12" fmla="*/ 257 w 277"/>
                  <a:gd name="T13" fmla="*/ 1 h 55"/>
                  <a:gd name="T14" fmla="*/ 257 w 277"/>
                  <a:gd name="T15" fmla="*/ 1 h 55"/>
                  <a:gd name="T16" fmla="*/ 256 w 277"/>
                  <a:gd name="T17" fmla="*/ 4 h 55"/>
                  <a:gd name="T18" fmla="*/ 255 w 277"/>
                  <a:gd name="T19" fmla="*/ 10 h 55"/>
                  <a:gd name="T20" fmla="*/ 252 w 277"/>
                  <a:gd name="T21" fmla="*/ 16 h 55"/>
                  <a:gd name="T22" fmla="*/ 247 w 277"/>
                  <a:gd name="T23" fmla="*/ 23 h 55"/>
                  <a:gd name="T24" fmla="*/ 238 w 277"/>
                  <a:gd name="T25" fmla="*/ 29 h 55"/>
                  <a:gd name="T26" fmla="*/ 224 w 277"/>
                  <a:gd name="T27" fmla="*/ 34 h 55"/>
                  <a:gd name="T28" fmla="*/ 205 w 277"/>
                  <a:gd name="T29" fmla="*/ 38 h 55"/>
                  <a:gd name="T30" fmla="*/ 180 w 277"/>
                  <a:gd name="T31" fmla="*/ 40 h 55"/>
                  <a:gd name="T32" fmla="*/ 157 w 277"/>
                  <a:gd name="T33" fmla="*/ 42 h 55"/>
                  <a:gd name="T34" fmla="*/ 136 w 277"/>
                  <a:gd name="T35" fmla="*/ 42 h 55"/>
                  <a:gd name="T36" fmla="*/ 112 w 277"/>
                  <a:gd name="T37" fmla="*/ 44 h 55"/>
                  <a:gd name="T38" fmla="*/ 85 w 277"/>
                  <a:gd name="T39" fmla="*/ 45 h 55"/>
                  <a:gd name="T40" fmla="*/ 59 w 277"/>
                  <a:gd name="T41" fmla="*/ 47 h 55"/>
                  <a:gd name="T42" fmla="*/ 36 w 277"/>
                  <a:gd name="T43" fmla="*/ 49 h 55"/>
                  <a:gd name="T44" fmla="*/ 16 w 277"/>
                  <a:gd name="T45" fmla="*/ 51 h 55"/>
                  <a:gd name="T46" fmla="*/ 2 w 277"/>
                  <a:gd name="T47" fmla="*/ 51 h 55"/>
                  <a:gd name="T48" fmla="*/ 0 w 277"/>
                  <a:gd name="T49" fmla="*/ 52 h 55"/>
                  <a:gd name="T50" fmla="*/ 10 w 277"/>
                  <a:gd name="T51" fmla="*/ 52 h 55"/>
                  <a:gd name="T52" fmla="*/ 29 w 277"/>
                  <a:gd name="T53" fmla="*/ 52 h 55"/>
                  <a:gd name="T54" fmla="*/ 53 w 277"/>
                  <a:gd name="T55" fmla="*/ 52 h 55"/>
                  <a:gd name="T56" fmla="*/ 78 w 277"/>
                  <a:gd name="T57" fmla="*/ 52 h 55"/>
                  <a:gd name="T58" fmla="*/ 102 w 277"/>
                  <a:gd name="T59" fmla="*/ 52 h 55"/>
                  <a:gd name="T60" fmla="*/ 124 w 277"/>
                  <a:gd name="T61" fmla="*/ 52 h 55"/>
                  <a:gd name="T62" fmla="*/ 137 w 277"/>
                  <a:gd name="T63" fmla="*/ 52 h 55"/>
                  <a:gd name="T64" fmla="*/ 146 w 277"/>
                  <a:gd name="T65" fmla="*/ 52 h 55"/>
                  <a:gd name="T66" fmla="*/ 160 w 277"/>
                  <a:gd name="T67" fmla="*/ 52 h 55"/>
                  <a:gd name="T68" fmla="*/ 178 w 277"/>
                  <a:gd name="T69" fmla="*/ 52 h 55"/>
                  <a:gd name="T70" fmla="*/ 196 w 277"/>
                  <a:gd name="T71" fmla="*/ 52 h 55"/>
                  <a:gd name="T72" fmla="*/ 214 w 277"/>
                  <a:gd name="T73" fmla="*/ 53 h 55"/>
                  <a:gd name="T74" fmla="*/ 230 w 277"/>
                  <a:gd name="T75" fmla="*/ 53 h 55"/>
                  <a:gd name="T76" fmla="*/ 242 w 277"/>
                  <a:gd name="T77" fmla="*/ 53 h 55"/>
                  <a:gd name="T78" fmla="*/ 250 w 277"/>
                  <a:gd name="T79" fmla="*/ 53 h 55"/>
                  <a:gd name="T80" fmla="*/ 257 w 277"/>
                  <a:gd name="T81" fmla="*/ 54 h 55"/>
                  <a:gd name="T82" fmla="*/ 267 w 277"/>
                  <a:gd name="T83" fmla="*/ 50 h 55"/>
                  <a:gd name="T84" fmla="*/ 272 w 277"/>
                  <a:gd name="T85" fmla="*/ 43 h 55"/>
                  <a:gd name="T86" fmla="*/ 275 w 277"/>
                  <a:gd name="T87" fmla="*/ 33 h 55"/>
                  <a:gd name="T88" fmla="*/ 274 w 277"/>
                  <a:gd name="T89" fmla="*/ 24 h 55"/>
                  <a:gd name="T90" fmla="*/ 272 w 277"/>
                  <a:gd name="T91" fmla="*/ 14 h 55"/>
                  <a:gd name="T92" fmla="*/ 270 w 277"/>
                  <a:gd name="T93" fmla="*/ 7 h 55"/>
                  <a:gd name="T94" fmla="*/ 266 w 277"/>
                  <a:gd name="T95" fmla="*/ 3 h 55"/>
                  <a:gd name="T96" fmla="*/ 265 w 277"/>
                  <a:gd name="T97" fmla="*/ 2 h 5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7"/>
                  <a:gd name="T148" fmla="*/ 0 h 55"/>
                  <a:gd name="T149" fmla="*/ 277 w 277"/>
                  <a:gd name="T150" fmla="*/ 55 h 5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7" h="55">
                    <a:moveTo>
                      <a:pt x="265" y="2"/>
                    </a:moveTo>
                    <a:lnTo>
                      <a:pt x="264" y="2"/>
                    </a:lnTo>
                    <a:lnTo>
                      <a:pt x="263" y="2"/>
                    </a:lnTo>
                    <a:lnTo>
                      <a:pt x="261" y="2"/>
                    </a:lnTo>
                    <a:lnTo>
                      <a:pt x="261" y="1"/>
                    </a:lnTo>
                    <a:lnTo>
                      <a:pt x="259" y="1"/>
                    </a:lnTo>
                    <a:lnTo>
                      <a:pt x="258" y="1"/>
                    </a:lnTo>
                    <a:lnTo>
                      <a:pt x="257" y="1"/>
                    </a:lnTo>
                    <a:lnTo>
                      <a:pt x="258" y="0"/>
                    </a:lnTo>
                    <a:lnTo>
                      <a:pt x="256" y="4"/>
                    </a:lnTo>
                    <a:lnTo>
                      <a:pt x="256" y="7"/>
                    </a:lnTo>
                    <a:lnTo>
                      <a:pt x="255" y="10"/>
                    </a:lnTo>
                    <a:lnTo>
                      <a:pt x="254" y="13"/>
                    </a:lnTo>
                    <a:lnTo>
                      <a:pt x="252" y="16"/>
                    </a:lnTo>
                    <a:lnTo>
                      <a:pt x="250" y="20"/>
                    </a:lnTo>
                    <a:lnTo>
                      <a:pt x="247" y="23"/>
                    </a:lnTo>
                    <a:lnTo>
                      <a:pt x="243" y="25"/>
                    </a:lnTo>
                    <a:lnTo>
                      <a:pt x="238" y="29"/>
                    </a:lnTo>
                    <a:lnTo>
                      <a:pt x="232" y="31"/>
                    </a:lnTo>
                    <a:lnTo>
                      <a:pt x="224" y="34"/>
                    </a:lnTo>
                    <a:lnTo>
                      <a:pt x="216" y="36"/>
                    </a:lnTo>
                    <a:lnTo>
                      <a:pt x="205" y="38"/>
                    </a:lnTo>
                    <a:lnTo>
                      <a:pt x="194" y="39"/>
                    </a:lnTo>
                    <a:lnTo>
                      <a:pt x="180" y="40"/>
                    </a:lnTo>
                    <a:lnTo>
                      <a:pt x="165" y="40"/>
                    </a:lnTo>
                    <a:lnTo>
                      <a:pt x="157" y="42"/>
                    </a:lnTo>
                    <a:lnTo>
                      <a:pt x="148" y="42"/>
                    </a:lnTo>
                    <a:lnTo>
                      <a:pt x="136" y="42"/>
                    </a:lnTo>
                    <a:lnTo>
                      <a:pt x="125" y="42"/>
                    </a:lnTo>
                    <a:lnTo>
                      <a:pt x="112" y="44"/>
                    </a:lnTo>
                    <a:lnTo>
                      <a:pt x="99" y="44"/>
                    </a:lnTo>
                    <a:lnTo>
                      <a:pt x="85" y="45"/>
                    </a:lnTo>
                    <a:lnTo>
                      <a:pt x="73" y="45"/>
                    </a:lnTo>
                    <a:lnTo>
                      <a:pt x="59" y="47"/>
                    </a:lnTo>
                    <a:lnTo>
                      <a:pt x="47" y="47"/>
                    </a:lnTo>
                    <a:lnTo>
                      <a:pt x="36" y="49"/>
                    </a:lnTo>
                    <a:lnTo>
                      <a:pt x="25" y="49"/>
                    </a:lnTo>
                    <a:lnTo>
                      <a:pt x="16" y="51"/>
                    </a:lnTo>
                    <a:lnTo>
                      <a:pt x="8" y="51"/>
                    </a:lnTo>
                    <a:lnTo>
                      <a:pt x="2" y="51"/>
                    </a:lnTo>
                    <a:lnTo>
                      <a:pt x="0" y="51"/>
                    </a:lnTo>
                    <a:lnTo>
                      <a:pt x="0" y="52"/>
                    </a:lnTo>
                    <a:lnTo>
                      <a:pt x="4" y="52"/>
                    </a:lnTo>
                    <a:lnTo>
                      <a:pt x="10" y="52"/>
                    </a:lnTo>
                    <a:lnTo>
                      <a:pt x="20" y="52"/>
                    </a:lnTo>
                    <a:lnTo>
                      <a:pt x="29" y="52"/>
                    </a:lnTo>
                    <a:lnTo>
                      <a:pt x="40" y="52"/>
                    </a:lnTo>
                    <a:lnTo>
                      <a:pt x="53" y="52"/>
                    </a:lnTo>
                    <a:lnTo>
                      <a:pt x="66" y="52"/>
                    </a:lnTo>
                    <a:lnTo>
                      <a:pt x="78" y="52"/>
                    </a:lnTo>
                    <a:lnTo>
                      <a:pt x="91" y="52"/>
                    </a:lnTo>
                    <a:lnTo>
                      <a:pt x="102" y="52"/>
                    </a:lnTo>
                    <a:lnTo>
                      <a:pt x="114" y="52"/>
                    </a:lnTo>
                    <a:lnTo>
                      <a:pt x="124" y="52"/>
                    </a:lnTo>
                    <a:lnTo>
                      <a:pt x="131" y="52"/>
                    </a:lnTo>
                    <a:lnTo>
                      <a:pt x="137" y="52"/>
                    </a:lnTo>
                    <a:lnTo>
                      <a:pt x="141" y="51"/>
                    </a:lnTo>
                    <a:lnTo>
                      <a:pt x="146" y="52"/>
                    </a:lnTo>
                    <a:lnTo>
                      <a:pt x="153" y="52"/>
                    </a:lnTo>
                    <a:lnTo>
                      <a:pt x="160" y="52"/>
                    </a:lnTo>
                    <a:lnTo>
                      <a:pt x="169" y="52"/>
                    </a:lnTo>
                    <a:lnTo>
                      <a:pt x="178" y="52"/>
                    </a:lnTo>
                    <a:lnTo>
                      <a:pt x="187" y="52"/>
                    </a:lnTo>
                    <a:lnTo>
                      <a:pt x="196" y="52"/>
                    </a:lnTo>
                    <a:lnTo>
                      <a:pt x="206" y="52"/>
                    </a:lnTo>
                    <a:lnTo>
                      <a:pt x="214" y="53"/>
                    </a:lnTo>
                    <a:lnTo>
                      <a:pt x="223" y="53"/>
                    </a:lnTo>
                    <a:lnTo>
                      <a:pt x="230" y="53"/>
                    </a:lnTo>
                    <a:lnTo>
                      <a:pt x="237" y="53"/>
                    </a:lnTo>
                    <a:lnTo>
                      <a:pt x="242" y="53"/>
                    </a:lnTo>
                    <a:lnTo>
                      <a:pt x="247" y="53"/>
                    </a:lnTo>
                    <a:lnTo>
                      <a:pt x="250" y="53"/>
                    </a:lnTo>
                    <a:lnTo>
                      <a:pt x="251" y="53"/>
                    </a:lnTo>
                    <a:lnTo>
                      <a:pt x="257" y="54"/>
                    </a:lnTo>
                    <a:lnTo>
                      <a:pt x="263" y="53"/>
                    </a:lnTo>
                    <a:lnTo>
                      <a:pt x="267" y="50"/>
                    </a:lnTo>
                    <a:lnTo>
                      <a:pt x="271" y="46"/>
                    </a:lnTo>
                    <a:lnTo>
                      <a:pt x="272" y="43"/>
                    </a:lnTo>
                    <a:lnTo>
                      <a:pt x="274" y="38"/>
                    </a:lnTo>
                    <a:lnTo>
                      <a:pt x="275" y="33"/>
                    </a:lnTo>
                    <a:lnTo>
                      <a:pt x="276" y="27"/>
                    </a:lnTo>
                    <a:lnTo>
                      <a:pt x="274" y="24"/>
                    </a:lnTo>
                    <a:lnTo>
                      <a:pt x="274" y="19"/>
                    </a:lnTo>
                    <a:lnTo>
                      <a:pt x="272" y="14"/>
                    </a:lnTo>
                    <a:lnTo>
                      <a:pt x="271" y="9"/>
                    </a:lnTo>
                    <a:lnTo>
                      <a:pt x="270" y="7"/>
                    </a:lnTo>
                    <a:lnTo>
                      <a:pt x="268" y="4"/>
                    </a:lnTo>
                    <a:lnTo>
                      <a:pt x="266" y="3"/>
                    </a:lnTo>
                    <a:lnTo>
                      <a:pt x="265" y="2"/>
                    </a:lnTo>
                  </a:path>
                </a:pathLst>
              </a:custGeom>
              <a:solidFill>
                <a:srgbClr val="F8F8F8"/>
              </a:solidFill>
              <a:ln w="9525">
                <a:solidFill>
                  <a:srgbClr val="C0C0C0"/>
                </a:solidFill>
                <a:round/>
                <a:headEnd/>
                <a:tailEnd/>
              </a:ln>
            </p:spPr>
            <p:txBody>
              <a:bodyPr/>
              <a:lstStyle/>
              <a:p>
                <a:endParaRPr lang="it-IT"/>
              </a:p>
            </p:txBody>
          </p:sp>
          <p:sp>
            <p:nvSpPr>
              <p:cNvPr id="18555" name="Freeform 93"/>
              <p:cNvSpPr>
                <a:spLocks/>
              </p:cNvSpPr>
              <p:nvPr/>
            </p:nvSpPr>
            <p:spPr bwMode="auto">
              <a:xfrm>
                <a:off x="3110" y="4064"/>
                <a:ext cx="354" cy="14"/>
              </a:xfrm>
              <a:custGeom>
                <a:avLst/>
                <a:gdLst>
                  <a:gd name="T0" fmla="*/ 36 w 354"/>
                  <a:gd name="T1" fmla="*/ 0 h 14"/>
                  <a:gd name="T2" fmla="*/ 0 w 354"/>
                  <a:gd name="T3" fmla="*/ 13 h 14"/>
                  <a:gd name="T4" fmla="*/ 353 w 354"/>
                  <a:gd name="T5" fmla="*/ 13 h 14"/>
                  <a:gd name="T6" fmla="*/ 317 w 354"/>
                  <a:gd name="T7" fmla="*/ 0 h 14"/>
                  <a:gd name="T8" fmla="*/ 36 w 354"/>
                  <a:gd name="T9" fmla="*/ 0 h 14"/>
                  <a:gd name="T10" fmla="*/ 36 w 354"/>
                  <a:gd name="T11" fmla="*/ 0 h 14"/>
                  <a:gd name="T12" fmla="*/ 0 60000 65536"/>
                  <a:gd name="T13" fmla="*/ 0 60000 65536"/>
                  <a:gd name="T14" fmla="*/ 0 60000 65536"/>
                  <a:gd name="T15" fmla="*/ 0 60000 65536"/>
                  <a:gd name="T16" fmla="*/ 0 60000 65536"/>
                  <a:gd name="T17" fmla="*/ 0 60000 65536"/>
                  <a:gd name="T18" fmla="*/ 0 w 354"/>
                  <a:gd name="T19" fmla="*/ 0 h 14"/>
                  <a:gd name="T20" fmla="*/ 354 w 354"/>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354" h="14">
                    <a:moveTo>
                      <a:pt x="36" y="0"/>
                    </a:moveTo>
                    <a:lnTo>
                      <a:pt x="0" y="13"/>
                    </a:lnTo>
                    <a:lnTo>
                      <a:pt x="353" y="13"/>
                    </a:lnTo>
                    <a:lnTo>
                      <a:pt x="317" y="0"/>
                    </a:lnTo>
                    <a:lnTo>
                      <a:pt x="36" y="0"/>
                    </a:lnTo>
                  </a:path>
                </a:pathLst>
              </a:custGeom>
              <a:solidFill>
                <a:srgbClr val="F8F8F8"/>
              </a:solidFill>
              <a:ln w="9048">
                <a:solidFill>
                  <a:srgbClr val="C0C0C0"/>
                </a:solidFill>
                <a:round/>
                <a:headEnd/>
                <a:tailEnd/>
              </a:ln>
            </p:spPr>
            <p:txBody>
              <a:bodyPr/>
              <a:lstStyle/>
              <a:p>
                <a:endParaRPr lang="it-IT"/>
              </a:p>
            </p:txBody>
          </p:sp>
          <p:sp>
            <p:nvSpPr>
              <p:cNvPr id="18556" name="Line 94"/>
              <p:cNvSpPr>
                <a:spLocks noChangeShapeType="1"/>
              </p:cNvSpPr>
              <p:nvPr/>
            </p:nvSpPr>
            <p:spPr bwMode="auto">
              <a:xfrm flipH="1">
                <a:off x="3110" y="4178"/>
                <a:ext cx="353" cy="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18557" name="Freeform 95"/>
              <p:cNvSpPr>
                <a:spLocks/>
              </p:cNvSpPr>
              <p:nvPr/>
            </p:nvSpPr>
            <p:spPr bwMode="auto">
              <a:xfrm>
                <a:off x="3150" y="401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9048">
                <a:solidFill>
                  <a:srgbClr val="C0C0C0"/>
                </a:solidFill>
                <a:round/>
                <a:headEnd/>
                <a:tailEnd/>
              </a:ln>
            </p:spPr>
            <p:txBody>
              <a:bodyPr/>
              <a:lstStyle/>
              <a:p>
                <a:endParaRPr lang="it-IT"/>
              </a:p>
            </p:txBody>
          </p:sp>
          <p:sp>
            <p:nvSpPr>
              <p:cNvPr id="18558" name="Freeform 96"/>
              <p:cNvSpPr>
                <a:spLocks/>
              </p:cNvSpPr>
              <p:nvPr/>
            </p:nvSpPr>
            <p:spPr bwMode="auto">
              <a:xfrm>
                <a:off x="3150" y="406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18732">
                <a:solidFill>
                  <a:srgbClr val="C0C0C0"/>
                </a:solidFill>
                <a:round/>
                <a:headEnd/>
                <a:tailEnd/>
              </a:ln>
            </p:spPr>
            <p:txBody>
              <a:bodyPr/>
              <a:lstStyle/>
              <a:p>
                <a:endParaRPr lang="it-IT"/>
              </a:p>
            </p:txBody>
          </p:sp>
          <p:sp>
            <p:nvSpPr>
              <p:cNvPr id="18559" name="Line 97"/>
              <p:cNvSpPr>
                <a:spLocks noChangeShapeType="1"/>
              </p:cNvSpPr>
              <p:nvPr/>
            </p:nvSpPr>
            <p:spPr bwMode="auto">
              <a:xfrm>
                <a:off x="3111" y="4080"/>
                <a:ext cx="181" cy="0"/>
              </a:xfrm>
              <a:prstGeom prst="line">
                <a:avLst/>
              </a:prstGeom>
              <a:noFill/>
              <a:ln w="9048">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18505" name="Freeform 98"/>
            <p:cNvSpPr>
              <a:spLocks/>
            </p:cNvSpPr>
            <p:nvPr/>
          </p:nvSpPr>
          <p:spPr bwMode="auto">
            <a:xfrm>
              <a:off x="1292" y="1582"/>
              <a:ext cx="463" cy="212"/>
            </a:xfrm>
            <a:custGeom>
              <a:avLst/>
              <a:gdLst>
                <a:gd name="T0" fmla="*/ 757 w 235"/>
                <a:gd name="T1" fmla="*/ 1 h 227"/>
                <a:gd name="T2" fmla="*/ 985 w 235"/>
                <a:gd name="T3" fmla="*/ 3 h 227"/>
                <a:gd name="T4" fmla="*/ 1200 w 235"/>
                <a:gd name="T5" fmla="*/ 4 h 227"/>
                <a:gd name="T6" fmla="*/ 1363 w 235"/>
                <a:gd name="T7" fmla="*/ 7 h 227"/>
                <a:gd name="T8" fmla="*/ 1491 w 235"/>
                <a:gd name="T9" fmla="*/ 7 h 227"/>
                <a:gd name="T10" fmla="*/ 1568 w 235"/>
                <a:gd name="T11" fmla="*/ 10 h 227"/>
                <a:gd name="T12" fmla="*/ 1623 w 235"/>
                <a:gd name="T13" fmla="*/ 10 h 227"/>
                <a:gd name="T14" fmla="*/ 1673 w 235"/>
                <a:gd name="T15" fmla="*/ 11 h 227"/>
                <a:gd name="T16" fmla="*/ 1728 w 235"/>
                <a:gd name="T17" fmla="*/ 11 h 227"/>
                <a:gd name="T18" fmla="*/ 1759 w 235"/>
                <a:gd name="T19" fmla="*/ 11 h 227"/>
                <a:gd name="T20" fmla="*/ 1789 w 235"/>
                <a:gd name="T21" fmla="*/ 11 h 227"/>
                <a:gd name="T22" fmla="*/ 1789 w 235"/>
                <a:gd name="T23" fmla="*/ 26 h 227"/>
                <a:gd name="T24" fmla="*/ 1789 w 235"/>
                <a:gd name="T25" fmla="*/ 60 h 227"/>
                <a:gd name="T26" fmla="*/ 1789 w 235"/>
                <a:gd name="T27" fmla="*/ 105 h 227"/>
                <a:gd name="T28" fmla="*/ 1789 w 235"/>
                <a:gd name="T29" fmla="*/ 147 h 227"/>
                <a:gd name="T30" fmla="*/ 1789 w 235"/>
                <a:gd name="T31" fmla="*/ 178 h 227"/>
                <a:gd name="T32" fmla="*/ 1773 w 235"/>
                <a:gd name="T33" fmla="*/ 181 h 227"/>
                <a:gd name="T34" fmla="*/ 1752 w 235"/>
                <a:gd name="T35" fmla="*/ 173 h 227"/>
                <a:gd name="T36" fmla="*/ 1752 w 235"/>
                <a:gd name="T37" fmla="*/ 157 h 227"/>
                <a:gd name="T38" fmla="*/ 1720 w 235"/>
                <a:gd name="T39" fmla="*/ 142 h 227"/>
                <a:gd name="T40" fmla="*/ 1696 w 235"/>
                <a:gd name="T41" fmla="*/ 127 h 227"/>
                <a:gd name="T42" fmla="*/ 1669 w 235"/>
                <a:gd name="T43" fmla="*/ 119 h 227"/>
                <a:gd name="T44" fmla="*/ 1592 w 235"/>
                <a:gd name="T45" fmla="*/ 108 h 227"/>
                <a:gd name="T46" fmla="*/ 1468 w 235"/>
                <a:gd name="T47" fmla="*/ 95 h 227"/>
                <a:gd name="T48" fmla="*/ 1340 w 235"/>
                <a:gd name="T49" fmla="*/ 81 h 227"/>
                <a:gd name="T50" fmla="*/ 1216 w 235"/>
                <a:gd name="T51" fmla="*/ 70 h 227"/>
                <a:gd name="T52" fmla="*/ 1141 w 235"/>
                <a:gd name="T53" fmla="*/ 61 h 227"/>
                <a:gd name="T54" fmla="*/ 1040 w 235"/>
                <a:gd name="T55" fmla="*/ 55 h 227"/>
                <a:gd name="T56" fmla="*/ 889 w 235"/>
                <a:gd name="T57" fmla="*/ 46 h 227"/>
                <a:gd name="T58" fmla="*/ 717 w 235"/>
                <a:gd name="T59" fmla="*/ 35 h 227"/>
                <a:gd name="T60" fmla="*/ 575 w 235"/>
                <a:gd name="T61" fmla="*/ 27 h 227"/>
                <a:gd name="T62" fmla="*/ 481 w 235"/>
                <a:gd name="T63" fmla="*/ 22 h 227"/>
                <a:gd name="T64" fmla="*/ 457 w 235"/>
                <a:gd name="T65" fmla="*/ 21 h 227"/>
                <a:gd name="T66" fmla="*/ 361 w 235"/>
                <a:gd name="T67" fmla="*/ 19 h 227"/>
                <a:gd name="T68" fmla="*/ 236 w 235"/>
                <a:gd name="T69" fmla="*/ 14 h 227"/>
                <a:gd name="T70" fmla="*/ 100 w 235"/>
                <a:gd name="T71" fmla="*/ 10 h 227"/>
                <a:gd name="T72" fmla="*/ 16 w 235"/>
                <a:gd name="T73" fmla="*/ 7 h 227"/>
                <a:gd name="T74" fmla="*/ 16 w 235"/>
                <a:gd name="T75" fmla="*/ 7 h 227"/>
                <a:gd name="T76" fmla="*/ 77 w 235"/>
                <a:gd name="T77" fmla="*/ 6 h 227"/>
                <a:gd name="T78" fmla="*/ 152 w 235"/>
                <a:gd name="T79" fmla="*/ 5 h 227"/>
                <a:gd name="T80" fmla="*/ 252 w 235"/>
                <a:gd name="T81" fmla="*/ 3 h 227"/>
                <a:gd name="T82" fmla="*/ 388 w 235"/>
                <a:gd name="T83" fmla="*/ 1 h 227"/>
                <a:gd name="T84" fmla="*/ 589 w 235"/>
                <a:gd name="T85" fmla="*/ 0 h 2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5"/>
                <a:gd name="T130" fmla="*/ 0 h 227"/>
                <a:gd name="T131" fmla="*/ 235 w 235"/>
                <a:gd name="T132" fmla="*/ 227 h 2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5" h="227">
                  <a:moveTo>
                    <a:pt x="77" y="0"/>
                  </a:moveTo>
                  <a:lnTo>
                    <a:pt x="87" y="1"/>
                  </a:lnTo>
                  <a:lnTo>
                    <a:pt x="99" y="1"/>
                  </a:lnTo>
                  <a:lnTo>
                    <a:pt x="109" y="1"/>
                  </a:lnTo>
                  <a:lnTo>
                    <a:pt x="120" y="1"/>
                  </a:lnTo>
                  <a:lnTo>
                    <a:pt x="129" y="3"/>
                  </a:lnTo>
                  <a:lnTo>
                    <a:pt x="139" y="3"/>
                  </a:lnTo>
                  <a:lnTo>
                    <a:pt x="148" y="4"/>
                  </a:lnTo>
                  <a:lnTo>
                    <a:pt x="157" y="4"/>
                  </a:lnTo>
                  <a:lnTo>
                    <a:pt x="164" y="6"/>
                  </a:lnTo>
                  <a:lnTo>
                    <a:pt x="171" y="7"/>
                  </a:lnTo>
                  <a:lnTo>
                    <a:pt x="178" y="9"/>
                  </a:lnTo>
                  <a:lnTo>
                    <a:pt x="185" y="9"/>
                  </a:lnTo>
                  <a:lnTo>
                    <a:pt x="189" y="10"/>
                  </a:lnTo>
                  <a:lnTo>
                    <a:pt x="195" y="10"/>
                  </a:lnTo>
                  <a:lnTo>
                    <a:pt x="199" y="11"/>
                  </a:lnTo>
                  <a:lnTo>
                    <a:pt x="203" y="11"/>
                  </a:lnTo>
                  <a:lnTo>
                    <a:pt x="205" y="13"/>
                  </a:lnTo>
                  <a:lnTo>
                    <a:pt x="207" y="13"/>
                  </a:lnTo>
                  <a:lnTo>
                    <a:pt x="208" y="13"/>
                  </a:lnTo>
                  <a:lnTo>
                    <a:pt x="212" y="13"/>
                  </a:lnTo>
                  <a:lnTo>
                    <a:pt x="214" y="14"/>
                  </a:lnTo>
                  <a:lnTo>
                    <a:pt x="217" y="14"/>
                  </a:lnTo>
                  <a:lnTo>
                    <a:pt x="219" y="14"/>
                  </a:lnTo>
                  <a:lnTo>
                    <a:pt x="222" y="14"/>
                  </a:lnTo>
                  <a:lnTo>
                    <a:pt x="224" y="14"/>
                  </a:lnTo>
                  <a:lnTo>
                    <a:pt x="226" y="14"/>
                  </a:lnTo>
                  <a:lnTo>
                    <a:pt x="227" y="14"/>
                  </a:lnTo>
                  <a:lnTo>
                    <a:pt x="230" y="14"/>
                  </a:lnTo>
                  <a:lnTo>
                    <a:pt x="232" y="14"/>
                  </a:lnTo>
                  <a:lnTo>
                    <a:pt x="233" y="14"/>
                  </a:lnTo>
                  <a:lnTo>
                    <a:pt x="234" y="14"/>
                  </a:lnTo>
                  <a:lnTo>
                    <a:pt x="234" y="17"/>
                  </a:lnTo>
                  <a:lnTo>
                    <a:pt x="234" y="22"/>
                  </a:lnTo>
                  <a:lnTo>
                    <a:pt x="234" y="32"/>
                  </a:lnTo>
                  <a:lnTo>
                    <a:pt x="234" y="44"/>
                  </a:lnTo>
                  <a:lnTo>
                    <a:pt x="234" y="59"/>
                  </a:lnTo>
                  <a:lnTo>
                    <a:pt x="234" y="74"/>
                  </a:lnTo>
                  <a:lnTo>
                    <a:pt x="234" y="92"/>
                  </a:lnTo>
                  <a:lnTo>
                    <a:pt x="234" y="109"/>
                  </a:lnTo>
                  <a:lnTo>
                    <a:pt x="234" y="129"/>
                  </a:lnTo>
                  <a:lnTo>
                    <a:pt x="234" y="146"/>
                  </a:lnTo>
                  <a:lnTo>
                    <a:pt x="234" y="164"/>
                  </a:lnTo>
                  <a:lnTo>
                    <a:pt x="234" y="180"/>
                  </a:lnTo>
                  <a:lnTo>
                    <a:pt x="234" y="196"/>
                  </a:lnTo>
                  <a:lnTo>
                    <a:pt x="234" y="209"/>
                  </a:lnTo>
                  <a:lnTo>
                    <a:pt x="234" y="219"/>
                  </a:lnTo>
                  <a:lnTo>
                    <a:pt x="234" y="226"/>
                  </a:lnTo>
                  <a:lnTo>
                    <a:pt x="232" y="226"/>
                  </a:lnTo>
                  <a:lnTo>
                    <a:pt x="232" y="223"/>
                  </a:lnTo>
                  <a:lnTo>
                    <a:pt x="230" y="221"/>
                  </a:lnTo>
                  <a:lnTo>
                    <a:pt x="230" y="217"/>
                  </a:lnTo>
                  <a:lnTo>
                    <a:pt x="229" y="212"/>
                  </a:lnTo>
                  <a:lnTo>
                    <a:pt x="229" y="206"/>
                  </a:lnTo>
                  <a:lnTo>
                    <a:pt x="229" y="200"/>
                  </a:lnTo>
                  <a:lnTo>
                    <a:pt x="229" y="193"/>
                  </a:lnTo>
                  <a:lnTo>
                    <a:pt x="227" y="187"/>
                  </a:lnTo>
                  <a:lnTo>
                    <a:pt x="227" y="180"/>
                  </a:lnTo>
                  <a:lnTo>
                    <a:pt x="225" y="174"/>
                  </a:lnTo>
                  <a:lnTo>
                    <a:pt x="225" y="167"/>
                  </a:lnTo>
                  <a:lnTo>
                    <a:pt x="223" y="162"/>
                  </a:lnTo>
                  <a:lnTo>
                    <a:pt x="222" y="156"/>
                  </a:lnTo>
                  <a:lnTo>
                    <a:pt x="220" y="152"/>
                  </a:lnTo>
                  <a:lnTo>
                    <a:pt x="220" y="148"/>
                  </a:lnTo>
                  <a:lnTo>
                    <a:pt x="218" y="146"/>
                  </a:lnTo>
                  <a:lnTo>
                    <a:pt x="216" y="142"/>
                  </a:lnTo>
                  <a:lnTo>
                    <a:pt x="212" y="138"/>
                  </a:lnTo>
                  <a:lnTo>
                    <a:pt x="208" y="133"/>
                  </a:lnTo>
                  <a:lnTo>
                    <a:pt x="203" y="128"/>
                  </a:lnTo>
                  <a:lnTo>
                    <a:pt x="198" y="123"/>
                  </a:lnTo>
                  <a:lnTo>
                    <a:pt x="192" y="117"/>
                  </a:lnTo>
                  <a:lnTo>
                    <a:pt x="187" y="111"/>
                  </a:lnTo>
                  <a:lnTo>
                    <a:pt x="180" y="105"/>
                  </a:lnTo>
                  <a:lnTo>
                    <a:pt x="175" y="100"/>
                  </a:lnTo>
                  <a:lnTo>
                    <a:pt x="169" y="95"/>
                  </a:lnTo>
                  <a:lnTo>
                    <a:pt x="164" y="89"/>
                  </a:lnTo>
                  <a:lnTo>
                    <a:pt x="159" y="86"/>
                  </a:lnTo>
                  <a:lnTo>
                    <a:pt x="154" y="81"/>
                  </a:lnTo>
                  <a:lnTo>
                    <a:pt x="151" y="78"/>
                  </a:lnTo>
                  <a:lnTo>
                    <a:pt x="149" y="75"/>
                  </a:lnTo>
                  <a:lnTo>
                    <a:pt x="146" y="73"/>
                  </a:lnTo>
                  <a:lnTo>
                    <a:pt x="141" y="70"/>
                  </a:lnTo>
                  <a:lnTo>
                    <a:pt x="136" y="67"/>
                  </a:lnTo>
                  <a:lnTo>
                    <a:pt x="131" y="63"/>
                  </a:lnTo>
                  <a:lnTo>
                    <a:pt x="124" y="60"/>
                  </a:lnTo>
                  <a:lnTo>
                    <a:pt x="116" y="56"/>
                  </a:lnTo>
                  <a:lnTo>
                    <a:pt x="109" y="52"/>
                  </a:lnTo>
                  <a:lnTo>
                    <a:pt x="102" y="47"/>
                  </a:lnTo>
                  <a:lnTo>
                    <a:pt x="94" y="44"/>
                  </a:lnTo>
                  <a:lnTo>
                    <a:pt x="87" y="40"/>
                  </a:lnTo>
                  <a:lnTo>
                    <a:pt x="80" y="37"/>
                  </a:lnTo>
                  <a:lnTo>
                    <a:pt x="75" y="33"/>
                  </a:lnTo>
                  <a:lnTo>
                    <a:pt x="69" y="32"/>
                  </a:lnTo>
                  <a:lnTo>
                    <a:pt x="66" y="29"/>
                  </a:lnTo>
                  <a:lnTo>
                    <a:pt x="63" y="28"/>
                  </a:lnTo>
                  <a:lnTo>
                    <a:pt x="63" y="26"/>
                  </a:lnTo>
                  <a:lnTo>
                    <a:pt x="62" y="26"/>
                  </a:lnTo>
                  <a:lnTo>
                    <a:pt x="60" y="26"/>
                  </a:lnTo>
                  <a:lnTo>
                    <a:pt x="56" y="26"/>
                  </a:lnTo>
                  <a:lnTo>
                    <a:pt x="52" y="24"/>
                  </a:lnTo>
                  <a:lnTo>
                    <a:pt x="47" y="23"/>
                  </a:lnTo>
                  <a:lnTo>
                    <a:pt x="42" y="21"/>
                  </a:lnTo>
                  <a:lnTo>
                    <a:pt x="36" y="19"/>
                  </a:lnTo>
                  <a:lnTo>
                    <a:pt x="31" y="17"/>
                  </a:lnTo>
                  <a:lnTo>
                    <a:pt x="25" y="16"/>
                  </a:lnTo>
                  <a:lnTo>
                    <a:pt x="19" y="14"/>
                  </a:lnTo>
                  <a:lnTo>
                    <a:pt x="13" y="13"/>
                  </a:lnTo>
                  <a:lnTo>
                    <a:pt x="10" y="11"/>
                  </a:lnTo>
                  <a:lnTo>
                    <a:pt x="6" y="11"/>
                  </a:lnTo>
                  <a:lnTo>
                    <a:pt x="2" y="9"/>
                  </a:lnTo>
                  <a:lnTo>
                    <a:pt x="0" y="9"/>
                  </a:lnTo>
                  <a:lnTo>
                    <a:pt x="0" y="8"/>
                  </a:lnTo>
                  <a:lnTo>
                    <a:pt x="2" y="8"/>
                  </a:lnTo>
                  <a:lnTo>
                    <a:pt x="4" y="8"/>
                  </a:lnTo>
                  <a:lnTo>
                    <a:pt x="6" y="8"/>
                  </a:lnTo>
                  <a:lnTo>
                    <a:pt x="10" y="6"/>
                  </a:lnTo>
                  <a:lnTo>
                    <a:pt x="12" y="6"/>
                  </a:lnTo>
                  <a:lnTo>
                    <a:pt x="16" y="5"/>
                  </a:lnTo>
                  <a:lnTo>
                    <a:pt x="20" y="5"/>
                  </a:lnTo>
                  <a:lnTo>
                    <a:pt x="25" y="3"/>
                  </a:lnTo>
                  <a:lnTo>
                    <a:pt x="28" y="3"/>
                  </a:lnTo>
                  <a:lnTo>
                    <a:pt x="33" y="3"/>
                  </a:lnTo>
                  <a:lnTo>
                    <a:pt x="38" y="3"/>
                  </a:lnTo>
                  <a:lnTo>
                    <a:pt x="45" y="1"/>
                  </a:lnTo>
                  <a:lnTo>
                    <a:pt x="51" y="1"/>
                  </a:lnTo>
                  <a:lnTo>
                    <a:pt x="59" y="1"/>
                  </a:lnTo>
                  <a:lnTo>
                    <a:pt x="67" y="1"/>
                  </a:lnTo>
                  <a:lnTo>
                    <a:pt x="77" y="0"/>
                  </a:lnTo>
                </a:path>
              </a:pathLst>
            </a:custGeom>
            <a:solidFill>
              <a:srgbClr val="F8F8F8"/>
            </a:solidFill>
            <a:ln w="9525">
              <a:solidFill>
                <a:srgbClr val="C0C0C0"/>
              </a:solidFill>
              <a:round/>
              <a:headEnd/>
              <a:tailEnd/>
            </a:ln>
          </p:spPr>
          <p:txBody>
            <a:bodyPr/>
            <a:lstStyle/>
            <a:p>
              <a:endParaRPr lang="it-IT"/>
            </a:p>
          </p:txBody>
        </p:sp>
        <p:sp>
          <p:nvSpPr>
            <p:cNvPr id="18506" name="Freeform 99"/>
            <p:cNvSpPr>
              <a:spLocks/>
            </p:cNvSpPr>
            <p:nvPr/>
          </p:nvSpPr>
          <p:spPr bwMode="auto">
            <a:xfrm>
              <a:off x="1195" y="1567"/>
              <a:ext cx="574" cy="33"/>
            </a:xfrm>
            <a:custGeom>
              <a:avLst/>
              <a:gdLst>
                <a:gd name="T0" fmla="*/ 176 w 291"/>
                <a:gd name="T1" fmla="*/ 8 h 35"/>
                <a:gd name="T2" fmla="*/ 436 w 291"/>
                <a:gd name="T3" fmla="*/ 5 h 35"/>
                <a:gd name="T4" fmla="*/ 696 w 291"/>
                <a:gd name="T5" fmla="*/ 3 h 35"/>
                <a:gd name="T6" fmla="*/ 969 w 291"/>
                <a:gd name="T7" fmla="*/ 1 h 35"/>
                <a:gd name="T8" fmla="*/ 1229 w 291"/>
                <a:gd name="T9" fmla="*/ 1 h 35"/>
                <a:gd name="T10" fmla="*/ 1497 w 291"/>
                <a:gd name="T11" fmla="*/ 3 h 35"/>
                <a:gd name="T12" fmla="*/ 1752 w 291"/>
                <a:gd name="T13" fmla="*/ 5 h 35"/>
                <a:gd name="T14" fmla="*/ 2020 w 291"/>
                <a:gd name="T15" fmla="*/ 8 h 35"/>
                <a:gd name="T16" fmla="*/ 2148 w 291"/>
                <a:gd name="T17" fmla="*/ 8 h 35"/>
                <a:gd name="T18" fmla="*/ 2156 w 291"/>
                <a:gd name="T19" fmla="*/ 9 h 35"/>
                <a:gd name="T20" fmla="*/ 2172 w 291"/>
                <a:gd name="T21" fmla="*/ 9 h 35"/>
                <a:gd name="T22" fmla="*/ 2188 w 291"/>
                <a:gd name="T23" fmla="*/ 10 h 35"/>
                <a:gd name="T24" fmla="*/ 2201 w 291"/>
                <a:gd name="T25" fmla="*/ 11 h 35"/>
                <a:gd name="T26" fmla="*/ 2201 w 291"/>
                <a:gd name="T27" fmla="*/ 14 h 35"/>
                <a:gd name="T28" fmla="*/ 2217 w 291"/>
                <a:gd name="T29" fmla="*/ 16 h 35"/>
                <a:gd name="T30" fmla="*/ 2217 w 291"/>
                <a:gd name="T31" fmla="*/ 18 h 35"/>
                <a:gd name="T32" fmla="*/ 2225 w 291"/>
                <a:gd name="T33" fmla="*/ 20 h 35"/>
                <a:gd name="T34" fmla="*/ 2217 w 291"/>
                <a:gd name="T35" fmla="*/ 23 h 35"/>
                <a:gd name="T36" fmla="*/ 2217 w 291"/>
                <a:gd name="T37" fmla="*/ 24 h 35"/>
                <a:gd name="T38" fmla="*/ 2201 w 291"/>
                <a:gd name="T39" fmla="*/ 24 h 35"/>
                <a:gd name="T40" fmla="*/ 2201 w 291"/>
                <a:gd name="T41" fmla="*/ 25 h 35"/>
                <a:gd name="T42" fmla="*/ 2188 w 291"/>
                <a:gd name="T43" fmla="*/ 26 h 35"/>
                <a:gd name="T44" fmla="*/ 2180 w 291"/>
                <a:gd name="T45" fmla="*/ 27 h 35"/>
                <a:gd name="T46" fmla="*/ 2164 w 291"/>
                <a:gd name="T47" fmla="*/ 27 h 35"/>
                <a:gd name="T48" fmla="*/ 2156 w 291"/>
                <a:gd name="T49" fmla="*/ 25 h 35"/>
                <a:gd name="T50" fmla="*/ 2028 w 291"/>
                <a:gd name="T51" fmla="*/ 25 h 35"/>
                <a:gd name="T52" fmla="*/ 1767 w 291"/>
                <a:gd name="T53" fmla="*/ 23 h 35"/>
                <a:gd name="T54" fmla="*/ 1505 w 291"/>
                <a:gd name="T55" fmla="*/ 19 h 35"/>
                <a:gd name="T56" fmla="*/ 1237 w 291"/>
                <a:gd name="T57" fmla="*/ 17 h 35"/>
                <a:gd name="T58" fmla="*/ 976 w 291"/>
                <a:gd name="T59" fmla="*/ 17 h 35"/>
                <a:gd name="T60" fmla="*/ 696 w 291"/>
                <a:gd name="T61" fmla="*/ 19 h 35"/>
                <a:gd name="T62" fmla="*/ 436 w 291"/>
                <a:gd name="T63" fmla="*/ 23 h 35"/>
                <a:gd name="T64" fmla="*/ 191 w 291"/>
                <a:gd name="T65" fmla="*/ 25 h 35"/>
                <a:gd name="T66" fmla="*/ 71 w 291"/>
                <a:gd name="T67" fmla="*/ 26 h 35"/>
                <a:gd name="T68" fmla="*/ 55 w 291"/>
                <a:gd name="T69" fmla="*/ 28 h 35"/>
                <a:gd name="T70" fmla="*/ 47 w 291"/>
                <a:gd name="T71" fmla="*/ 28 h 35"/>
                <a:gd name="T72" fmla="*/ 32 w 291"/>
                <a:gd name="T73" fmla="*/ 27 h 35"/>
                <a:gd name="T74" fmla="*/ 24 w 291"/>
                <a:gd name="T75" fmla="*/ 25 h 35"/>
                <a:gd name="T76" fmla="*/ 16 w 291"/>
                <a:gd name="T77" fmla="*/ 25 h 35"/>
                <a:gd name="T78" fmla="*/ 8 w 291"/>
                <a:gd name="T79" fmla="*/ 24 h 35"/>
                <a:gd name="T80" fmla="*/ 0 w 291"/>
                <a:gd name="T81" fmla="*/ 23 h 35"/>
                <a:gd name="T82" fmla="*/ 0 w 291"/>
                <a:gd name="T83" fmla="*/ 20 h 35"/>
                <a:gd name="T84" fmla="*/ 0 w 291"/>
                <a:gd name="T85" fmla="*/ 18 h 35"/>
                <a:gd name="T86" fmla="*/ 8 w 291"/>
                <a:gd name="T87" fmla="*/ 16 h 35"/>
                <a:gd name="T88" fmla="*/ 16 w 291"/>
                <a:gd name="T89" fmla="*/ 14 h 35"/>
                <a:gd name="T90" fmla="*/ 24 w 291"/>
                <a:gd name="T91" fmla="*/ 11 h 35"/>
                <a:gd name="T92" fmla="*/ 39 w 291"/>
                <a:gd name="T93" fmla="*/ 11 h 35"/>
                <a:gd name="T94" fmla="*/ 47 w 291"/>
                <a:gd name="T95" fmla="*/ 9 h 35"/>
                <a:gd name="T96" fmla="*/ 63 w 291"/>
                <a:gd name="T97" fmla="*/ 9 h 35"/>
                <a:gd name="T98" fmla="*/ 77 w 291"/>
                <a:gd name="T99" fmla="*/ 8 h 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1"/>
                <a:gd name="T151" fmla="*/ 0 h 35"/>
                <a:gd name="T152" fmla="*/ 291 w 291"/>
                <a:gd name="T153" fmla="*/ 35 h 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1" h="35">
                  <a:moveTo>
                    <a:pt x="7" y="11"/>
                  </a:moveTo>
                  <a:lnTo>
                    <a:pt x="23" y="9"/>
                  </a:lnTo>
                  <a:lnTo>
                    <a:pt x="41" y="6"/>
                  </a:lnTo>
                  <a:lnTo>
                    <a:pt x="57" y="5"/>
                  </a:lnTo>
                  <a:lnTo>
                    <a:pt x="75" y="3"/>
                  </a:lnTo>
                  <a:lnTo>
                    <a:pt x="91" y="3"/>
                  </a:lnTo>
                  <a:lnTo>
                    <a:pt x="109" y="1"/>
                  </a:lnTo>
                  <a:lnTo>
                    <a:pt x="126" y="1"/>
                  </a:lnTo>
                  <a:lnTo>
                    <a:pt x="144" y="0"/>
                  </a:lnTo>
                  <a:lnTo>
                    <a:pt x="160" y="1"/>
                  </a:lnTo>
                  <a:lnTo>
                    <a:pt x="177" y="1"/>
                  </a:lnTo>
                  <a:lnTo>
                    <a:pt x="195" y="3"/>
                  </a:lnTo>
                  <a:lnTo>
                    <a:pt x="212" y="3"/>
                  </a:lnTo>
                  <a:lnTo>
                    <a:pt x="228" y="5"/>
                  </a:lnTo>
                  <a:lnTo>
                    <a:pt x="246" y="6"/>
                  </a:lnTo>
                  <a:lnTo>
                    <a:pt x="263" y="9"/>
                  </a:lnTo>
                  <a:lnTo>
                    <a:pt x="281" y="11"/>
                  </a:lnTo>
                  <a:lnTo>
                    <a:pt x="280" y="11"/>
                  </a:lnTo>
                  <a:lnTo>
                    <a:pt x="280" y="12"/>
                  </a:lnTo>
                  <a:lnTo>
                    <a:pt x="281" y="12"/>
                  </a:lnTo>
                  <a:lnTo>
                    <a:pt x="283" y="12"/>
                  </a:lnTo>
                  <a:lnTo>
                    <a:pt x="283" y="13"/>
                  </a:lnTo>
                  <a:lnTo>
                    <a:pt x="285" y="13"/>
                  </a:lnTo>
                  <a:lnTo>
                    <a:pt x="285" y="14"/>
                  </a:lnTo>
                  <a:lnTo>
                    <a:pt x="287" y="14"/>
                  </a:lnTo>
                  <a:lnTo>
                    <a:pt x="287" y="16"/>
                  </a:lnTo>
                  <a:lnTo>
                    <a:pt x="287" y="17"/>
                  </a:lnTo>
                  <a:lnTo>
                    <a:pt x="287" y="19"/>
                  </a:lnTo>
                  <a:lnTo>
                    <a:pt x="289" y="19"/>
                  </a:lnTo>
                  <a:lnTo>
                    <a:pt x="289" y="21"/>
                  </a:lnTo>
                  <a:lnTo>
                    <a:pt x="289" y="23"/>
                  </a:lnTo>
                  <a:lnTo>
                    <a:pt x="290" y="23"/>
                  </a:lnTo>
                  <a:lnTo>
                    <a:pt x="289" y="25"/>
                  </a:lnTo>
                  <a:lnTo>
                    <a:pt x="289" y="26"/>
                  </a:lnTo>
                  <a:lnTo>
                    <a:pt x="289" y="28"/>
                  </a:lnTo>
                  <a:lnTo>
                    <a:pt x="287" y="29"/>
                  </a:lnTo>
                  <a:lnTo>
                    <a:pt x="287" y="31"/>
                  </a:lnTo>
                  <a:lnTo>
                    <a:pt x="285" y="32"/>
                  </a:lnTo>
                  <a:lnTo>
                    <a:pt x="284" y="33"/>
                  </a:lnTo>
                  <a:lnTo>
                    <a:pt x="282" y="33"/>
                  </a:lnTo>
                  <a:lnTo>
                    <a:pt x="281" y="33"/>
                  </a:lnTo>
                  <a:lnTo>
                    <a:pt x="281" y="31"/>
                  </a:lnTo>
                  <a:lnTo>
                    <a:pt x="282" y="34"/>
                  </a:lnTo>
                  <a:lnTo>
                    <a:pt x="264" y="31"/>
                  </a:lnTo>
                  <a:lnTo>
                    <a:pt x="248" y="28"/>
                  </a:lnTo>
                  <a:lnTo>
                    <a:pt x="230" y="26"/>
                  </a:lnTo>
                  <a:lnTo>
                    <a:pt x="214" y="23"/>
                  </a:lnTo>
                  <a:lnTo>
                    <a:pt x="196" y="22"/>
                  </a:lnTo>
                  <a:lnTo>
                    <a:pt x="179" y="20"/>
                  </a:lnTo>
                  <a:lnTo>
                    <a:pt x="161" y="20"/>
                  </a:lnTo>
                  <a:lnTo>
                    <a:pt x="145" y="19"/>
                  </a:lnTo>
                  <a:lnTo>
                    <a:pt x="127" y="20"/>
                  </a:lnTo>
                  <a:lnTo>
                    <a:pt x="109" y="20"/>
                  </a:lnTo>
                  <a:lnTo>
                    <a:pt x="91" y="22"/>
                  </a:lnTo>
                  <a:lnTo>
                    <a:pt x="75" y="23"/>
                  </a:lnTo>
                  <a:lnTo>
                    <a:pt x="57" y="26"/>
                  </a:lnTo>
                  <a:lnTo>
                    <a:pt x="41" y="28"/>
                  </a:lnTo>
                  <a:lnTo>
                    <a:pt x="25" y="31"/>
                  </a:lnTo>
                  <a:lnTo>
                    <a:pt x="8" y="34"/>
                  </a:lnTo>
                  <a:lnTo>
                    <a:pt x="9" y="32"/>
                  </a:lnTo>
                  <a:lnTo>
                    <a:pt x="7" y="34"/>
                  </a:lnTo>
                  <a:lnTo>
                    <a:pt x="6" y="34"/>
                  </a:lnTo>
                  <a:lnTo>
                    <a:pt x="4" y="34"/>
                  </a:lnTo>
                  <a:lnTo>
                    <a:pt x="4" y="33"/>
                  </a:lnTo>
                  <a:lnTo>
                    <a:pt x="3" y="33"/>
                  </a:lnTo>
                  <a:lnTo>
                    <a:pt x="3" y="31"/>
                  </a:lnTo>
                  <a:lnTo>
                    <a:pt x="2" y="31"/>
                  </a:lnTo>
                  <a:lnTo>
                    <a:pt x="2" y="30"/>
                  </a:lnTo>
                  <a:lnTo>
                    <a:pt x="1" y="30"/>
                  </a:lnTo>
                  <a:lnTo>
                    <a:pt x="1" y="28"/>
                  </a:lnTo>
                  <a:lnTo>
                    <a:pt x="0" y="28"/>
                  </a:lnTo>
                  <a:lnTo>
                    <a:pt x="0" y="27"/>
                  </a:lnTo>
                  <a:lnTo>
                    <a:pt x="0" y="25"/>
                  </a:lnTo>
                  <a:lnTo>
                    <a:pt x="0" y="23"/>
                  </a:lnTo>
                  <a:lnTo>
                    <a:pt x="0" y="21"/>
                  </a:lnTo>
                  <a:lnTo>
                    <a:pt x="1" y="19"/>
                  </a:lnTo>
                  <a:lnTo>
                    <a:pt x="2" y="17"/>
                  </a:lnTo>
                  <a:lnTo>
                    <a:pt x="2" y="16"/>
                  </a:lnTo>
                  <a:lnTo>
                    <a:pt x="3" y="14"/>
                  </a:lnTo>
                  <a:lnTo>
                    <a:pt x="5" y="14"/>
                  </a:lnTo>
                  <a:lnTo>
                    <a:pt x="6" y="12"/>
                  </a:lnTo>
                  <a:lnTo>
                    <a:pt x="8" y="12"/>
                  </a:lnTo>
                  <a:lnTo>
                    <a:pt x="10" y="11"/>
                  </a:lnTo>
                  <a:lnTo>
                    <a:pt x="7" y="11"/>
                  </a:lnTo>
                </a:path>
              </a:pathLst>
            </a:custGeom>
            <a:solidFill>
              <a:srgbClr val="F8F8F8"/>
            </a:solidFill>
            <a:ln w="18732">
              <a:solidFill>
                <a:srgbClr val="DDDDDD"/>
              </a:solidFill>
              <a:round/>
              <a:headEnd/>
              <a:tailEnd/>
            </a:ln>
          </p:spPr>
          <p:txBody>
            <a:bodyPr/>
            <a:lstStyle/>
            <a:p>
              <a:endParaRPr lang="it-IT"/>
            </a:p>
          </p:txBody>
        </p:sp>
        <p:sp>
          <p:nvSpPr>
            <p:cNvPr id="18507" name="Freeform 100"/>
            <p:cNvSpPr>
              <a:spLocks/>
            </p:cNvSpPr>
            <p:nvPr/>
          </p:nvSpPr>
          <p:spPr bwMode="auto">
            <a:xfrm>
              <a:off x="1025" y="1270"/>
              <a:ext cx="911" cy="309"/>
            </a:xfrm>
            <a:custGeom>
              <a:avLst/>
              <a:gdLst>
                <a:gd name="T0" fmla="*/ 2201 w 462"/>
                <a:gd name="T1" fmla="*/ 255 h 333"/>
                <a:gd name="T2" fmla="*/ 2668 w 462"/>
                <a:gd name="T3" fmla="*/ 261 h 333"/>
                <a:gd name="T4" fmla="*/ 2838 w 462"/>
                <a:gd name="T5" fmla="*/ 265 h 333"/>
                <a:gd name="T6" fmla="*/ 2861 w 462"/>
                <a:gd name="T7" fmla="*/ 252 h 333"/>
                <a:gd name="T8" fmla="*/ 2897 w 462"/>
                <a:gd name="T9" fmla="*/ 227 h 333"/>
                <a:gd name="T10" fmla="*/ 2974 w 462"/>
                <a:gd name="T11" fmla="*/ 201 h 333"/>
                <a:gd name="T12" fmla="*/ 3052 w 462"/>
                <a:gd name="T13" fmla="*/ 184 h 333"/>
                <a:gd name="T14" fmla="*/ 3321 w 462"/>
                <a:gd name="T15" fmla="*/ 182 h 333"/>
                <a:gd name="T16" fmla="*/ 3220 w 462"/>
                <a:gd name="T17" fmla="*/ 148 h 333"/>
                <a:gd name="T18" fmla="*/ 2981 w 462"/>
                <a:gd name="T19" fmla="*/ 150 h 333"/>
                <a:gd name="T20" fmla="*/ 2865 w 462"/>
                <a:gd name="T21" fmla="*/ 144 h 333"/>
                <a:gd name="T22" fmla="*/ 2832 w 462"/>
                <a:gd name="T23" fmla="*/ 150 h 333"/>
                <a:gd name="T24" fmla="*/ 2713 w 462"/>
                <a:gd name="T25" fmla="*/ 151 h 333"/>
                <a:gd name="T26" fmla="*/ 2713 w 462"/>
                <a:gd name="T27" fmla="*/ 136 h 333"/>
                <a:gd name="T28" fmla="*/ 2816 w 462"/>
                <a:gd name="T29" fmla="*/ 143 h 333"/>
                <a:gd name="T30" fmla="*/ 2865 w 462"/>
                <a:gd name="T31" fmla="*/ 137 h 333"/>
                <a:gd name="T32" fmla="*/ 2997 w 462"/>
                <a:gd name="T33" fmla="*/ 133 h 333"/>
                <a:gd name="T34" fmla="*/ 3037 w 462"/>
                <a:gd name="T35" fmla="*/ 109 h 333"/>
                <a:gd name="T36" fmla="*/ 2952 w 462"/>
                <a:gd name="T37" fmla="*/ 102 h 333"/>
                <a:gd name="T38" fmla="*/ 2952 w 462"/>
                <a:gd name="T39" fmla="*/ 98 h 333"/>
                <a:gd name="T40" fmla="*/ 3084 w 462"/>
                <a:gd name="T41" fmla="*/ 101 h 333"/>
                <a:gd name="T42" fmla="*/ 3376 w 462"/>
                <a:gd name="T43" fmla="*/ 99 h 333"/>
                <a:gd name="T44" fmla="*/ 3512 w 462"/>
                <a:gd name="T45" fmla="*/ 87 h 333"/>
                <a:gd name="T46" fmla="*/ 3488 w 462"/>
                <a:gd name="T47" fmla="*/ 56 h 333"/>
                <a:gd name="T48" fmla="*/ 3305 w 462"/>
                <a:gd name="T49" fmla="*/ 43 h 333"/>
                <a:gd name="T50" fmla="*/ 3417 w 462"/>
                <a:gd name="T51" fmla="*/ 42 h 333"/>
                <a:gd name="T52" fmla="*/ 3433 w 462"/>
                <a:gd name="T53" fmla="*/ 28 h 333"/>
                <a:gd name="T54" fmla="*/ 3281 w 462"/>
                <a:gd name="T55" fmla="*/ 28 h 333"/>
                <a:gd name="T56" fmla="*/ 3329 w 462"/>
                <a:gd name="T57" fmla="*/ 18 h 333"/>
                <a:gd name="T58" fmla="*/ 3390 w 462"/>
                <a:gd name="T59" fmla="*/ 17 h 333"/>
                <a:gd name="T60" fmla="*/ 3433 w 462"/>
                <a:gd name="T61" fmla="*/ 2 h 333"/>
                <a:gd name="T62" fmla="*/ 1863 w 462"/>
                <a:gd name="T63" fmla="*/ 6 h 333"/>
                <a:gd name="T64" fmla="*/ 183 w 462"/>
                <a:gd name="T65" fmla="*/ 5 h 333"/>
                <a:gd name="T66" fmla="*/ 108 w 462"/>
                <a:gd name="T67" fmla="*/ 16 h 333"/>
                <a:gd name="T68" fmla="*/ 175 w 462"/>
                <a:gd name="T69" fmla="*/ 17 h 333"/>
                <a:gd name="T70" fmla="*/ 260 w 462"/>
                <a:gd name="T71" fmla="*/ 28 h 333"/>
                <a:gd name="T72" fmla="*/ 63 w 462"/>
                <a:gd name="T73" fmla="*/ 28 h 333"/>
                <a:gd name="T74" fmla="*/ 55 w 462"/>
                <a:gd name="T75" fmla="*/ 41 h 333"/>
                <a:gd name="T76" fmla="*/ 175 w 462"/>
                <a:gd name="T77" fmla="*/ 42 h 333"/>
                <a:gd name="T78" fmla="*/ 32 w 462"/>
                <a:gd name="T79" fmla="*/ 54 h 333"/>
                <a:gd name="T80" fmla="*/ 0 w 462"/>
                <a:gd name="T81" fmla="*/ 76 h 333"/>
                <a:gd name="T82" fmla="*/ 77 w 462"/>
                <a:gd name="T83" fmla="*/ 96 h 333"/>
                <a:gd name="T84" fmla="*/ 552 w 462"/>
                <a:gd name="T85" fmla="*/ 97 h 333"/>
                <a:gd name="T86" fmla="*/ 568 w 462"/>
                <a:gd name="T87" fmla="*/ 101 h 333"/>
                <a:gd name="T88" fmla="*/ 489 w 462"/>
                <a:gd name="T89" fmla="*/ 105 h 333"/>
                <a:gd name="T90" fmla="*/ 467 w 462"/>
                <a:gd name="T91" fmla="*/ 124 h 333"/>
                <a:gd name="T92" fmla="*/ 536 w 462"/>
                <a:gd name="T93" fmla="*/ 135 h 333"/>
                <a:gd name="T94" fmla="*/ 637 w 462"/>
                <a:gd name="T95" fmla="*/ 137 h 333"/>
                <a:gd name="T96" fmla="*/ 680 w 462"/>
                <a:gd name="T97" fmla="*/ 142 h 333"/>
                <a:gd name="T98" fmla="*/ 789 w 462"/>
                <a:gd name="T99" fmla="*/ 137 h 333"/>
                <a:gd name="T100" fmla="*/ 797 w 462"/>
                <a:gd name="T101" fmla="*/ 149 h 333"/>
                <a:gd name="T102" fmla="*/ 696 w 462"/>
                <a:gd name="T103" fmla="*/ 151 h 333"/>
                <a:gd name="T104" fmla="*/ 653 w 462"/>
                <a:gd name="T105" fmla="*/ 144 h 333"/>
                <a:gd name="T106" fmla="*/ 544 w 462"/>
                <a:gd name="T107" fmla="*/ 150 h 333"/>
                <a:gd name="T108" fmla="*/ 315 w 462"/>
                <a:gd name="T109" fmla="*/ 148 h 333"/>
                <a:gd name="T110" fmla="*/ 183 w 462"/>
                <a:gd name="T111" fmla="*/ 179 h 333"/>
                <a:gd name="T112" fmla="*/ 408 w 462"/>
                <a:gd name="T113" fmla="*/ 186 h 333"/>
                <a:gd name="T114" fmla="*/ 467 w 462"/>
                <a:gd name="T115" fmla="*/ 200 h 333"/>
                <a:gd name="T116" fmla="*/ 592 w 462"/>
                <a:gd name="T117" fmla="*/ 222 h 333"/>
                <a:gd name="T118" fmla="*/ 661 w 462"/>
                <a:gd name="T119" fmla="*/ 248 h 333"/>
                <a:gd name="T120" fmla="*/ 720 w 462"/>
                <a:gd name="T121" fmla="*/ 264 h 333"/>
                <a:gd name="T122" fmla="*/ 1280 w 462"/>
                <a:gd name="T123" fmla="*/ 257 h 333"/>
                <a:gd name="T124" fmla="*/ 1556 w 462"/>
                <a:gd name="T125" fmla="*/ 255 h 3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2"/>
                <a:gd name="T190" fmla="*/ 0 h 333"/>
                <a:gd name="T191" fmla="*/ 462 w 462"/>
                <a:gd name="T192" fmla="*/ 333 h 3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2" h="333">
                  <a:moveTo>
                    <a:pt x="228" y="318"/>
                  </a:moveTo>
                  <a:lnTo>
                    <a:pt x="228" y="319"/>
                  </a:lnTo>
                  <a:lnTo>
                    <a:pt x="230" y="319"/>
                  </a:lnTo>
                  <a:lnTo>
                    <a:pt x="232" y="319"/>
                  </a:lnTo>
                  <a:lnTo>
                    <a:pt x="235" y="319"/>
                  </a:lnTo>
                  <a:lnTo>
                    <a:pt x="239" y="319"/>
                  </a:lnTo>
                  <a:lnTo>
                    <a:pt x="244" y="319"/>
                  </a:lnTo>
                  <a:lnTo>
                    <a:pt x="250" y="319"/>
                  </a:lnTo>
                  <a:lnTo>
                    <a:pt x="255" y="319"/>
                  </a:lnTo>
                  <a:lnTo>
                    <a:pt x="260" y="319"/>
                  </a:lnTo>
                  <a:lnTo>
                    <a:pt x="265" y="319"/>
                  </a:lnTo>
                  <a:lnTo>
                    <a:pt x="270" y="319"/>
                  </a:lnTo>
                  <a:lnTo>
                    <a:pt x="276" y="319"/>
                  </a:lnTo>
                  <a:lnTo>
                    <a:pt x="279" y="319"/>
                  </a:lnTo>
                  <a:lnTo>
                    <a:pt x="284" y="319"/>
                  </a:lnTo>
                  <a:lnTo>
                    <a:pt x="287" y="319"/>
                  </a:lnTo>
                  <a:lnTo>
                    <a:pt x="291" y="319"/>
                  </a:lnTo>
                  <a:lnTo>
                    <a:pt x="294" y="321"/>
                  </a:lnTo>
                  <a:lnTo>
                    <a:pt x="297" y="321"/>
                  </a:lnTo>
                  <a:lnTo>
                    <a:pt x="301" y="321"/>
                  </a:lnTo>
                  <a:lnTo>
                    <a:pt x="305" y="321"/>
                  </a:lnTo>
                  <a:lnTo>
                    <a:pt x="308" y="323"/>
                  </a:lnTo>
                  <a:lnTo>
                    <a:pt x="312" y="323"/>
                  </a:lnTo>
                  <a:lnTo>
                    <a:pt x="316" y="323"/>
                  </a:lnTo>
                  <a:lnTo>
                    <a:pt x="321" y="323"/>
                  </a:lnTo>
                  <a:lnTo>
                    <a:pt x="324" y="325"/>
                  </a:lnTo>
                  <a:lnTo>
                    <a:pt x="328" y="325"/>
                  </a:lnTo>
                  <a:lnTo>
                    <a:pt x="332" y="326"/>
                  </a:lnTo>
                  <a:lnTo>
                    <a:pt x="337" y="326"/>
                  </a:lnTo>
                  <a:lnTo>
                    <a:pt x="340" y="327"/>
                  </a:lnTo>
                  <a:lnTo>
                    <a:pt x="344" y="327"/>
                  </a:lnTo>
                  <a:lnTo>
                    <a:pt x="348" y="327"/>
                  </a:lnTo>
                  <a:lnTo>
                    <a:pt x="351" y="327"/>
                  </a:lnTo>
                  <a:lnTo>
                    <a:pt x="351" y="328"/>
                  </a:lnTo>
                  <a:lnTo>
                    <a:pt x="353" y="328"/>
                  </a:lnTo>
                  <a:lnTo>
                    <a:pt x="354" y="328"/>
                  </a:lnTo>
                  <a:lnTo>
                    <a:pt x="356" y="328"/>
                  </a:lnTo>
                  <a:lnTo>
                    <a:pt x="358" y="328"/>
                  </a:lnTo>
                  <a:lnTo>
                    <a:pt x="359" y="328"/>
                  </a:lnTo>
                  <a:lnTo>
                    <a:pt x="361" y="328"/>
                  </a:lnTo>
                  <a:lnTo>
                    <a:pt x="361" y="330"/>
                  </a:lnTo>
                  <a:lnTo>
                    <a:pt x="363" y="330"/>
                  </a:lnTo>
                  <a:lnTo>
                    <a:pt x="364" y="330"/>
                  </a:lnTo>
                  <a:lnTo>
                    <a:pt x="366" y="330"/>
                  </a:lnTo>
                  <a:lnTo>
                    <a:pt x="367" y="332"/>
                  </a:lnTo>
                  <a:lnTo>
                    <a:pt x="369" y="332"/>
                  </a:lnTo>
                  <a:lnTo>
                    <a:pt x="370" y="332"/>
                  </a:lnTo>
                  <a:lnTo>
                    <a:pt x="372" y="332"/>
                  </a:lnTo>
                  <a:lnTo>
                    <a:pt x="370" y="332"/>
                  </a:lnTo>
                  <a:lnTo>
                    <a:pt x="370" y="331"/>
                  </a:lnTo>
                  <a:lnTo>
                    <a:pt x="370" y="330"/>
                  </a:lnTo>
                  <a:lnTo>
                    <a:pt x="370" y="328"/>
                  </a:lnTo>
                  <a:lnTo>
                    <a:pt x="370" y="327"/>
                  </a:lnTo>
                  <a:lnTo>
                    <a:pt x="371" y="325"/>
                  </a:lnTo>
                  <a:lnTo>
                    <a:pt x="371" y="323"/>
                  </a:lnTo>
                  <a:lnTo>
                    <a:pt x="371" y="321"/>
                  </a:lnTo>
                  <a:lnTo>
                    <a:pt x="373" y="319"/>
                  </a:lnTo>
                  <a:lnTo>
                    <a:pt x="373" y="318"/>
                  </a:lnTo>
                  <a:lnTo>
                    <a:pt x="373" y="316"/>
                  </a:lnTo>
                  <a:lnTo>
                    <a:pt x="374" y="315"/>
                  </a:lnTo>
                  <a:lnTo>
                    <a:pt x="374" y="313"/>
                  </a:lnTo>
                  <a:lnTo>
                    <a:pt x="374" y="312"/>
                  </a:lnTo>
                  <a:lnTo>
                    <a:pt x="374" y="310"/>
                  </a:lnTo>
                  <a:lnTo>
                    <a:pt x="374" y="308"/>
                  </a:lnTo>
                  <a:lnTo>
                    <a:pt x="374" y="306"/>
                  </a:lnTo>
                  <a:lnTo>
                    <a:pt x="374" y="303"/>
                  </a:lnTo>
                  <a:lnTo>
                    <a:pt x="374" y="302"/>
                  </a:lnTo>
                  <a:lnTo>
                    <a:pt x="375" y="298"/>
                  </a:lnTo>
                  <a:lnTo>
                    <a:pt x="375" y="296"/>
                  </a:lnTo>
                  <a:lnTo>
                    <a:pt x="375" y="295"/>
                  </a:lnTo>
                  <a:lnTo>
                    <a:pt x="375" y="293"/>
                  </a:lnTo>
                  <a:lnTo>
                    <a:pt x="377" y="289"/>
                  </a:lnTo>
                  <a:lnTo>
                    <a:pt x="377" y="287"/>
                  </a:lnTo>
                  <a:lnTo>
                    <a:pt x="378" y="286"/>
                  </a:lnTo>
                  <a:lnTo>
                    <a:pt x="378" y="284"/>
                  </a:lnTo>
                  <a:lnTo>
                    <a:pt x="380" y="281"/>
                  </a:lnTo>
                  <a:lnTo>
                    <a:pt x="380" y="280"/>
                  </a:lnTo>
                  <a:lnTo>
                    <a:pt x="380" y="278"/>
                  </a:lnTo>
                  <a:lnTo>
                    <a:pt x="380" y="277"/>
                  </a:lnTo>
                  <a:lnTo>
                    <a:pt x="381" y="274"/>
                  </a:lnTo>
                  <a:lnTo>
                    <a:pt x="381" y="273"/>
                  </a:lnTo>
                  <a:lnTo>
                    <a:pt x="383" y="271"/>
                  </a:lnTo>
                  <a:lnTo>
                    <a:pt x="383" y="269"/>
                  </a:lnTo>
                  <a:lnTo>
                    <a:pt x="385" y="265"/>
                  </a:lnTo>
                  <a:lnTo>
                    <a:pt x="385" y="263"/>
                  </a:lnTo>
                  <a:lnTo>
                    <a:pt x="385" y="262"/>
                  </a:lnTo>
                  <a:lnTo>
                    <a:pt x="385" y="260"/>
                  </a:lnTo>
                  <a:lnTo>
                    <a:pt x="386" y="257"/>
                  </a:lnTo>
                  <a:lnTo>
                    <a:pt x="386" y="255"/>
                  </a:lnTo>
                  <a:lnTo>
                    <a:pt x="388" y="254"/>
                  </a:lnTo>
                  <a:lnTo>
                    <a:pt x="388" y="252"/>
                  </a:lnTo>
                  <a:lnTo>
                    <a:pt x="389" y="249"/>
                  </a:lnTo>
                  <a:lnTo>
                    <a:pt x="389" y="247"/>
                  </a:lnTo>
                  <a:lnTo>
                    <a:pt x="389" y="245"/>
                  </a:lnTo>
                  <a:lnTo>
                    <a:pt x="390" y="243"/>
                  </a:lnTo>
                  <a:lnTo>
                    <a:pt x="390" y="242"/>
                  </a:lnTo>
                  <a:lnTo>
                    <a:pt x="391" y="240"/>
                  </a:lnTo>
                  <a:lnTo>
                    <a:pt x="393" y="238"/>
                  </a:lnTo>
                  <a:lnTo>
                    <a:pt x="393" y="236"/>
                  </a:lnTo>
                  <a:lnTo>
                    <a:pt x="394" y="235"/>
                  </a:lnTo>
                  <a:lnTo>
                    <a:pt x="394" y="234"/>
                  </a:lnTo>
                  <a:lnTo>
                    <a:pt x="396" y="232"/>
                  </a:lnTo>
                  <a:lnTo>
                    <a:pt x="398" y="230"/>
                  </a:lnTo>
                  <a:lnTo>
                    <a:pt x="400" y="228"/>
                  </a:lnTo>
                  <a:lnTo>
                    <a:pt x="401" y="228"/>
                  </a:lnTo>
                  <a:lnTo>
                    <a:pt x="403" y="227"/>
                  </a:lnTo>
                  <a:lnTo>
                    <a:pt x="405" y="227"/>
                  </a:lnTo>
                  <a:lnTo>
                    <a:pt x="408" y="226"/>
                  </a:lnTo>
                  <a:lnTo>
                    <a:pt x="409" y="226"/>
                  </a:lnTo>
                  <a:lnTo>
                    <a:pt x="413" y="226"/>
                  </a:lnTo>
                  <a:lnTo>
                    <a:pt x="415" y="226"/>
                  </a:lnTo>
                  <a:lnTo>
                    <a:pt x="419" y="226"/>
                  </a:lnTo>
                  <a:lnTo>
                    <a:pt x="421" y="227"/>
                  </a:lnTo>
                  <a:lnTo>
                    <a:pt x="424" y="227"/>
                  </a:lnTo>
                  <a:lnTo>
                    <a:pt x="425" y="227"/>
                  </a:lnTo>
                  <a:lnTo>
                    <a:pt x="428" y="227"/>
                  </a:lnTo>
                  <a:lnTo>
                    <a:pt x="430" y="227"/>
                  </a:lnTo>
                  <a:lnTo>
                    <a:pt x="432" y="227"/>
                  </a:lnTo>
                  <a:lnTo>
                    <a:pt x="433" y="227"/>
                  </a:lnTo>
                  <a:lnTo>
                    <a:pt x="434" y="226"/>
                  </a:lnTo>
                  <a:lnTo>
                    <a:pt x="433" y="226"/>
                  </a:lnTo>
                  <a:lnTo>
                    <a:pt x="433" y="224"/>
                  </a:lnTo>
                  <a:lnTo>
                    <a:pt x="431" y="222"/>
                  </a:lnTo>
                  <a:lnTo>
                    <a:pt x="431" y="219"/>
                  </a:lnTo>
                  <a:lnTo>
                    <a:pt x="429" y="215"/>
                  </a:lnTo>
                  <a:lnTo>
                    <a:pt x="428" y="212"/>
                  </a:lnTo>
                  <a:lnTo>
                    <a:pt x="427" y="208"/>
                  </a:lnTo>
                  <a:lnTo>
                    <a:pt x="427" y="205"/>
                  </a:lnTo>
                  <a:lnTo>
                    <a:pt x="425" y="202"/>
                  </a:lnTo>
                  <a:lnTo>
                    <a:pt x="423" y="198"/>
                  </a:lnTo>
                  <a:lnTo>
                    <a:pt x="421" y="195"/>
                  </a:lnTo>
                  <a:lnTo>
                    <a:pt x="421" y="191"/>
                  </a:lnTo>
                  <a:lnTo>
                    <a:pt x="420" y="189"/>
                  </a:lnTo>
                  <a:lnTo>
                    <a:pt x="420" y="187"/>
                  </a:lnTo>
                  <a:lnTo>
                    <a:pt x="420" y="185"/>
                  </a:lnTo>
                  <a:lnTo>
                    <a:pt x="420" y="183"/>
                  </a:lnTo>
                  <a:lnTo>
                    <a:pt x="418" y="185"/>
                  </a:lnTo>
                  <a:lnTo>
                    <a:pt x="417" y="185"/>
                  </a:lnTo>
                  <a:lnTo>
                    <a:pt x="415" y="185"/>
                  </a:lnTo>
                  <a:lnTo>
                    <a:pt x="413" y="185"/>
                  </a:lnTo>
                  <a:lnTo>
                    <a:pt x="410" y="187"/>
                  </a:lnTo>
                  <a:lnTo>
                    <a:pt x="408" y="187"/>
                  </a:lnTo>
                  <a:lnTo>
                    <a:pt x="406" y="187"/>
                  </a:lnTo>
                  <a:lnTo>
                    <a:pt x="404" y="187"/>
                  </a:lnTo>
                  <a:lnTo>
                    <a:pt x="401" y="188"/>
                  </a:lnTo>
                  <a:lnTo>
                    <a:pt x="399" y="188"/>
                  </a:lnTo>
                  <a:lnTo>
                    <a:pt x="396" y="188"/>
                  </a:lnTo>
                  <a:lnTo>
                    <a:pt x="394" y="188"/>
                  </a:lnTo>
                  <a:lnTo>
                    <a:pt x="392" y="189"/>
                  </a:lnTo>
                  <a:lnTo>
                    <a:pt x="390" y="189"/>
                  </a:lnTo>
                  <a:lnTo>
                    <a:pt x="389" y="189"/>
                  </a:lnTo>
                  <a:lnTo>
                    <a:pt x="388" y="189"/>
                  </a:lnTo>
                  <a:lnTo>
                    <a:pt x="386" y="189"/>
                  </a:lnTo>
                  <a:lnTo>
                    <a:pt x="386" y="188"/>
                  </a:lnTo>
                  <a:lnTo>
                    <a:pt x="384" y="188"/>
                  </a:lnTo>
                  <a:lnTo>
                    <a:pt x="384" y="186"/>
                  </a:lnTo>
                  <a:lnTo>
                    <a:pt x="382" y="186"/>
                  </a:lnTo>
                  <a:lnTo>
                    <a:pt x="382" y="184"/>
                  </a:lnTo>
                  <a:lnTo>
                    <a:pt x="380" y="184"/>
                  </a:lnTo>
                  <a:lnTo>
                    <a:pt x="380" y="182"/>
                  </a:lnTo>
                  <a:lnTo>
                    <a:pt x="378" y="182"/>
                  </a:lnTo>
                  <a:lnTo>
                    <a:pt x="378" y="180"/>
                  </a:lnTo>
                  <a:lnTo>
                    <a:pt x="376" y="180"/>
                  </a:lnTo>
                  <a:lnTo>
                    <a:pt x="374" y="180"/>
                  </a:lnTo>
                  <a:lnTo>
                    <a:pt x="374" y="179"/>
                  </a:lnTo>
                  <a:lnTo>
                    <a:pt x="373" y="180"/>
                  </a:lnTo>
                  <a:lnTo>
                    <a:pt x="373" y="181"/>
                  </a:lnTo>
                  <a:lnTo>
                    <a:pt x="372" y="183"/>
                  </a:lnTo>
                  <a:lnTo>
                    <a:pt x="372" y="184"/>
                  </a:lnTo>
                  <a:lnTo>
                    <a:pt x="370" y="186"/>
                  </a:lnTo>
                  <a:lnTo>
                    <a:pt x="370" y="188"/>
                  </a:lnTo>
                  <a:lnTo>
                    <a:pt x="369" y="189"/>
                  </a:lnTo>
                  <a:lnTo>
                    <a:pt x="367" y="190"/>
                  </a:lnTo>
                  <a:lnTo>
                    <a:pt x="365" y="190"/>
                  </a:lnTo>
                  <a:lnTo>
                    <a:pt x="364" y="190"/>
                  </a:lnTo>
                  <a:lnTo>
                    <a:pt x="362" y="190"/>
                  </a:lnTo>
                  <a:lnTo>
                    <a:pt x="360" y="190"/>
                  </a:lnTo>
                  <a:lnTo>
                    <a:pt x="359" y="190"/>
                  </a:lnTo>
                  <a:lnTo>
                    <a:pt x="358" y="190"/>
                  </a:lnTo>
                  <a:lnTo>
                    <a:pt x="356" y="190"/>
                  </a:lnTo>
                  <a:lnTo>
                    <a:pt x="354" y="190"/>
                  </a:lnTo>
                  <a:lnTo>
                    <a:pt x="354" y="189"/>
                  </a:lnTo>
                  <a:lnTo>
                    <a:pt x="354" y="188"/>
                  </a:lnTo>
                  <a:lnTo>
                    <a:pt x="354" y="187"/>
                  </a:lnTo>
                  <a:lnTo>
                    <a:pt x="354" y="185"/>
                  </a:lnTo>
                  <a:lnTo>
                    <a:pt x="354" y="183"/>
                  </a:lnTo>
                  <a:lnTo>
                    <a:pt x="354" y="182"/>
                  </a:lnTo>
                  <a:lnTo>
                    <a:pt x="354" y="180"/>
                  </a:lnTo>
                  <a:lnTo>
                    <a:pt x="354" y="178"/>
                  </a:lnTo>
                  <a:lnTo>
                    <a:pt x="354" y="177"/>
                  </a:lnTo>
                  <a:lnTo>
                    <a:pt x="354" y="176"/>
                  </a:lnTo>
                  <a:lnTo>
                    <a:pt x="354" y="174"/>
                  </a:lnTo>
                  <a:lnTo>
                    <a:pt x="354" y="172"/>
                  </a:lnTo>
                  <a:lnTo>
                    <a:pt x="354" y="170"/>
                  </a:lnTo>
                  <a:lnTo>
                    <a:pt x="354" y="169"/>
                  </a:lnTo>
                  <a:lnTo>
                    <a:pt x="354" y="171"/>
                  </a:lnTo>
                  <a:lnTo>
                    <a:pt x="354" y="173"/>
                  </a:lnTo>
                  <a:lnTo>
                    <a:pt x="355" y="173"/>
                  </a:lnTo>
                  <a:lnTo>
                    <a:pt x="355" y="174"/>
                  </a:lnTo>
                  <a:lnTo>
                    <a:pt x="356" y="174"/>
                  </a:lnTo>
                  <a:lnTo>
                    <a:pt x="358" y="176"/>
                  </a:lnTo>
                  <a:lnTo>
                    <a:pt x="359" y="176"/>
                  </a:lnTo>
                  <a:lnTo>
                    <a:pt x="359" y="178"/>
                  </a:lnTo>
                  <a:lnTo>
                    <a:pt x="361" y="178"/>
                  </a:lnTo>
                  <a:lnTo>
                    <a:pt x="362" y="179"/>
                  </a:lnTo>
                  <a:lnTo>
                    <a:pt x="364" y="179"/>
                  </a:lnTo>
                  <a:lnTo>
                    <a:pt x="366" y="179"/>
                  </a:lnTo>
                  <a:lnTo>
                    <a:pt x="367" y="179"/>
                  </a:lnTo>
                  <a:lnTo>
                    <a:pt x="369" y="179"/>
                  </a:lnTo>
                  <a:lnTo>
                    <a:pt x="371" y="178"/>
                  </a:lnTo>
                  <a:lnTo>
                    <a:pt x="371" y="177"/>
                  </a:lnTo>
                  <a:lnTo>
                    <a:pt x="373" y="175"/>
                  </a:lnTo>
                  <a:lnTo>
                    <a:pt x="373" y="174"/>
                  </a:lnTo>
                  <a:lnTo>
                    <a:pt x="374" y="172"/>
                  </a:lnTo>
                  <a:lnTo>
                    <a:pt x="374" y="171"/>
                  </a:lnTo>
                  <a:lnTo>
                    <a:pt x="374" y="169"/>
                  </a:lnTo>
                  <a:lnTo>
                    <a:pt x="374" y="171"/>
                  </a:lnTo>
                  <a:lnTo>
                    <a:pt x="376" y="171"/>
                  </a:lnTo>
                  <a:lnTo>
                    <a:pt x="378" y="171"/>
                  </a:lnTo>
                  <a:lnTo>
                    <a:pt x="380" y="171"/>
                  </a:lnTo>
                  <a:lnTo>
                    <a:pt x="381" y="170"/>
                  </a:lnTo>
                  <a:lnTo>
                    <a:pt x="382" y="170"/>
                  </a:lnTo>
                  <a:lnTo>
                    <a:pt x="384" y="170"/>
                  </a:lnTo>
                  <a:lnTo>
                    <a:pt x="386" y="170"/>
                  </a:lnTo>
                  <a:lnTo>
                    <a:pt x="388" y="169"/>
                  </a:lnTo>
                  <a:lnTo>
                    <a:pt x="390" y="167"/>
                  </a:lnTo>
                  <a:lnTo>
                    <a:pt x="391" y="166"/>
                  </a:lnTo>
                  <a:lnTo>
                    <a:pt x="393" y="164"/>
                  </a:lnTo>
                  <a:lnTo>
                    <a:pt x="394" y="163"/>
                  </a:lnTo>
                  <a:lnTo>
                    <a:pt x="394" y="161"/>
                  </a:lnTo>
                  <a:lnTo>
                    <a:pt x="396" y="159"/>
                  </a:lnTo>
                  <a:lnTo>
                    <a:pt x="396" y="157"/>
                  </a:lnTo>
                  <a:lnTo>
                    <a:pt x="396" y="155"/>
                  </a:lnTo>
                  <a:lnTo>
                    <a:pt x="396" y="154"/>
                  </a:lnTo>
                  <a:lnTo>
                    <a:pt x="398" y="151"/>
                  </a:lnTo>
                  <a:lnTo>
                    <a:pt x="397" y="149"/>
                  </a:lnTo>
                  <a:lnTo>
                    <a:pt x="397" y="147"/>
                  </a:lnTo>
                  <a:lnTo>
                    <a:pt x="397" y="145"/>
                  </a:lnTo>
                  <a:lnTo>
                    <a:pt x="397" y="142"/>
                  </a:lnTo>
                  <a:lnTo>
                    <a:pt x="396" y="140"/>
                  </a:lnTo>
                  <a:lnTo>
                    <a:pt x="396" y="139"/>
                  </a:lnTo>
                  <a:lnTo>
                    <a:pt x="396" y="137"/>
                  </a:lnTo>
                  <a:lnTo>
                    <a:pt x="396" y="135"/>
                  </a:lnTo>
                  <a:lnTo>
                    <a:pt x="394" y="135"/>
                  </a:lnTo>
                  <a:lnTo>
                    <a:pt x="394" y="133"/>
                  </a:lnTo>
                  <a:lnTo>
                    <a:pt x="393" y="133"/>
                  </a:lnTo>
                  <a:lnTo>
                    <a:pt x="393" y="131"/>
                  </a:lnTo>
                  <a:lnTo>
                    <a:pt x="391" y="131"/>
                  </a:lnTo>
                  <a:lnTo>
                    <a:pt x="390" y="131"/>
                  </a:lnTo>
                  <a:lnTo>
                    <a:pt x="390" y="129"/>
                  </a:lnTo>
                  <a:lnTo>
                    <a:pt x="388" y="129"/>
                  </a:lnTo>
                  <a:lnTo>
                    <a:pt x="387" y="129"/>
                  </a:lnTo>
                  <a:lnTo>
                    <a:pt x="387" y="128"/>
                  </a:lnTo>
                  <a:lnTo>
                    <a:pt x="385" y="128"/>
                  </a:lnTo>
                  <a:lnTo>
                    <a:pt x="385" y="127"/>
                  </a:lnTo>
                  <a:lnTo>
                    <a:pt x="385" y="126"/>
                  </a:lnTo>
                  <a:lnTo>
                    <a:pt x="385" y="124"/>
                  </a:lnTo>
                  <a:lnTo>
                    <a:pt x="385" y="123"/>
                  </a:lnTo>
                  <a:lnTo>
                    <a:pt x="385" y="122"/>
                  </a:lnTo>
                  <a:lnTo>
                    <a:pt x="385" y="124"/>
                  </a:lnTo>
                  <a:lnTo>
                    <a:pt x="387" y="124"/>
                  </a:lnTo>
                  <a:lnTo>
                    <a:pt x="387" y="126"/>
                  </a:lnTo>
                  <a:lnTo>
                    <a:pt x="389" y="126"/>
                  </a:lnTo>
                  <a:lnTo>
                    <a:pt x="390" y="126"/>
                  </a:lnTo>
                  <a:lnTo>
                    <a:pt x="392" y="126"/>
                  </a:lnTo>
                  <a:lnTo>
                    <a:pt x="393" y="127"/>
                  </a:lnTo>
                  <a:lnTo>
                    <a:pt x="394" y="127"/>
                  </a:lnTo>
                  <a:lnTo>
                    <a:pt x="396" y="127"/>
                  </a:lnTo>
                  <a:lnTo>
                    <a:pt x="398" y="127"/>
                  </a:lnTo>
                  <a:lnTo>
                    <a:pt x="399" y="127"/>
                  </a:lnTo>
                  <a:lnTo>
                    <a:pt x="401" y="127"/>
                  </a:lnTo>
                  <a:lnTo>
                    <a:pt x="402" y="127"/>
                  </a:lnTo>
                  <a:lnTo>
                    <a:pt x="404" y="127"/>
                  </a:lnTo>
                  <a:lnTo>
                    <a:pt x="406" y="127"/>
                  </a:lnTo>
                  <a:lnTo>
                    <a:pt x="408" y="127"/>
                  </a:lnTo>
                  <a:lnTo>
                    <a:pt x="409" y="127"/>
                  </a:lnTo>
                  <a:lnTo>
                    <a:pt x="412" y="127"/>
                  </a:lnTo>
                  <a:lnTo>
                    <a:pt x="414" y="127"/>
                  </a:lnTo>
                  <a:lnTo>
                    <a:pt x="418" y="127"/>
                  </a:lnTo>
                  <a:lnTo>
                    <a:pt x="421" y="127"/>
                  </a:lnTo>
                  <a:lnTo>
                    <a:pt x="424" y="126"/>
                  </a:lnTo>
                  <a:lnTo>
                    <a:pt x="426" y="126"/>
                  </a:lnTo>
                  <a:lnTo>
                    <a:pt x="429" y="126"/>
                  </a:lnTo>
                  <a:lnTo>
                    <a:pt x="431" y="126"/>
                  </a:lnTo>
                  <a:lnTo>
                    <a:pt x="434" y="125"/>
                  </a:lnTo>
                  <a:lnTo>
                    <a:pt x="436" y="125"/>
                  </a:lnTo>
                  <a:lnTo>
                    <a:pt x="439" y="124"/>
                  </a:lnTo>
                  <a:lnTo>
                    <a:pt x="440" y="124"/>
                  </a:lnTo>
                  <a:lnTo>
                    <a:pt x="443" y="122"/>
                  </a:lnTo>
                  <a:lnTo>
                    <a:pt x="445" y="122"/>
                  </a:lnTo>
                  <a:lnTo>
                    <a:pt x="447" y="121"/>
                  </a:lnTo>
                  <a:lnTo>
                    <a:pt x="448" y="120"/>
                  </a:lnTo>
                  <a:lnTo>
                    <a:pt x="449" y="120"/>
                  </a:lnTo>
                  <a:lnTo>
                    <a:pt x="451" y="119"/>
                  </a:lnTo>
                  <a:lnTo>
                    <a:pt x="453" y="117"/>
                  </a:lnTo>
                  <a:lnTo>
                    <a:pt x="453" y="116"/>
                  </a:lnTo>
                  <a:lnTo>
                    <a:pt x="455" y="115"/>
                  </a:lnTo>
                  <a:lnTo>
                    <a:pt x="455" y="113"/>
                  </a:lnTo>
                  <a:lnTo>
                    <a:pt x="456" y="111"/>
                  </a:lnTo>
                  <a:lnTo>
                    <a:pt x="458" y="109"/>
                  </a:lnTo>
                  <a:lnTo>
                    <a:pt x="459" y="105"/>
                  </a:lnTo>
                  <a:lnTo>
                    <a:pt x="459" y="103"/>
                  </a:lnTo>
                  <a:lnTo>
                    <a:pt x="460" y="100"/>
                  </a:lnTo>
                  <a:lnTo>
                    <a:pt x="460" y="96"/>
                  </a:lnTo>
                  <a:lnTo>
                    <a:pt x="461" y="93"/>
                  </a:lnTo>
                  <a:lnTo>
                    <a:pt x="460" y="91"/>
                  </a:lnTo>
                  <a:lnTo>
                    <a:pt x="460" y="87"/>
                  </a:lnTo>
                  <a:lnTo>
                    <a:pt x="460" y="85"/>
                  </a:lnTo>
                  <a:lnTo>
                    <a:pt x="460" y="82"/>
                  </a:lnTo>
                  <a:lnTo>
                    <a:pt x="459" y="80"/>
                  </a:lnTo>
                  <a:lnTo>
                    <a:pt x="459" y="78"/>
                  </a:lnTo>
                  <a:lnTo>
                    <a:pt x="458" y="77"/>
                  </a:lnTo>
                  <a:lnTo>
                    <a:pt x="458" y="75"/>
                  </a:lnTo>
                  <a:lnTo>
                    <a:pt x="456" y="73"/>
                  </a:lnTo>
                  <a:lnTo>
                    <a:pt x="456" y="72"/>
                  </a:lnTo>
                  <a:lnTo>
                    <a:pt x="455" y="70"/>
                  </a:lnTo>
                  <a:lnTo>
                    <a:pt x="455" y="68"/>
                  </a:lnTo>
                  <a:lnTo>
                    <a:pt x="453" y="68"/>
                  </a:lnTo>
                  <a:lnTo>
                    <a:pt x="453" y="67"/>
                  </a:lnTo>
                  <a:lnTo>
                    <a:pt x="452" y="67"/>
                  </a:lnTo>
                  <a:lnTo>
                    <a:pt x="451" y="65"/>
                  </a:lnTo>
                  <a:lnTo>
                    <a:pt x="449" y="65"/>
                  </a:lnTo>
                  <a:lnTo>
                    <a:pt x="447" y="64"/>
                  </a:lnTo>
                  <a:lnTo>
                    <a:pt x="445" y="62"/>
                  </a:lnTo>
                  <a:lnTo>
                    <a:pt x="444" y="60"/>
                  </a:lnTo>
                  <a:lnTo>
                    <a:pt x="442" y="60"/>
                  </a:lnTo>
                  <a:lnTo>
                    <a:pt x="440" y="58"/>
                  </a:lnTo>
                  <a:lnTo>
                    <a:pt x="439" y="57"/>
                  </a:lnTo>
                  <a:lnTo>
                    <a:pt x="437" y="56"/>
                  </a:lnTo>
                  <a:lnTo>
                    <a:pt x="435" y="56"/>
                  </a:lnTo>
                  <a:lnTo>
                    <a:pt x="433" y="54"/>
                  </a:lnTo>
                  <a:lnTo>
                    <a:pt x="431" y="54"/>
                  </a:lnTo>
                  <a:lnTo>
                    <a:pt x="431" y="53"/>
                  </a:lnTo>
                  <a:lnTo>
                    <a:pt x="432" y="53"/>
                  </a:lnTo>
                  <a:lnTo>
                    <a:pt x="434" y="53"/>
                  </a:lnTo>
                  <a:lnTo>
                    <a:pt x="436" y="53"/>
                  </a:lnTo>
                  <a:lnTo>
                    <a:pt x="437" y="53"/>
                  </a:lnTo>
                  <a:lnTo>
                    <a:pt x="439" y="53"/>
                  </a:lnTo>
                  <a:lnTo>
                    <a:pt x="441" y="53"/>
                  </a:lnTo>
                  <a:lnTo>
                    <a:pt x="442" y="53"/>
                  </a:lnTo>
                  <a:lnTo>
                    <a:pt x="444" y="53"/>
                  </a:lnTo>
                  <a:lnTo>
                    <a:pt x="445" y="53"/>
                  </a:lnTo>
                  <a:lnTo>
                    <a:pt x="446" y="53"/>
                  </a:lnTo>
                  <a:lnTo>
                    <a:pt x="448" y="53"/>
                  </a:lnTo>
                  <a:lnTo>
                    <a:pt x="448" y="51"/>
                  </a:lnTo>
                  <a:lnTo>
                    <a:pt x="448" y="50"/>
                  </a:lnTo>
                  <a:lnTo>
                    <a:pt x="448" y="49"/>
                  </a:lnTo>
                  <a:lnTo>
                    <a:pt x="448" y="48"/>
                  </a:lnTo>
                  <a:lnTo>
                    <a:pt x="448" y="46"/>
                  </a:lnTo>
                  <a:lnTo>
                    <a:pt x="448" y="44"/>
                  </a:lnTo>
                  <a:lnTo>
                    <a:pt x="448" y="42"/>
                  </a:lnTo>
                  <a:lnTo>
                    <a:pt x="448" y="40"/>
                  </a:lnTo>
                  <a:lnTo>
                    <a:pt x="448" y="39"/>
                  </a:lnTo>
                  <a:lnTo>
                    <a:pt x="448" y="37"/>
                  </a:lnTo>
                  <a:lnTo>
                    <a:pt x="448" y="35"/>
                  </a:lnTo>
                  <a:lnTo>
                    <a:pt x="448" y="34"/>
                  </a:lnTo>
                  <a:lnTo>
                    <a:pt x="446" y="34"/>
                  </a:lnTo>
                  <a:lnTo>
                    <a:pt x="444" y="34"/>
                  </a:lnTo>
                  <a:lnTo>
                    <a:pt x="443" y="34"/>
                  </a:lnTo>
                  <a:lnTo>
                    <a:pt x="441" y="34"/>
                  </a:lnTo>
                  <a:lnTo>
                    <a:pt x="439" y="34"/>
                  </a:lnTo>
                  <a:lnTo>
                    <a:pt x="438" y="34"/>
                  </a:lnTo>
                  <a:lnTo>
                    <a:pt x="436" y="34"/>
                  </a:lnTo>
                  <a:lnTo>
                    <a:pt x="434" y="34"/>
                  </a:lnTo>
                  <a:lnTo>
                    <a:pt x="433" y="34"/>
                  </a:lnTo>
                  <a:lnTo>
                    <a:pt x="431" y="34"/>
                  </a:lnTo>
                  <a:lnTo>
                    <a:pt x="429" y="34"/>
                  </a:lnTo>
                  <a:lnTo>
                    <a:pt x="428" y="34"/>
                  </a:lnTo>
                  <a:lnTo>
                    <a:pt x="429" y="33"/>
                  </a:lnTo>
                  <a:lnTo>
                    <a:pt x="430" y="31"/>
                  </a:lnTo>
                  <a:lnTo>
                    <a:pt x="430" y="30"/>
                  </a:lnTo>
                  <a:lnTo>
                    <a:pt x="432" y="28"/>
                  </a:lnTo>
                  <a:lnTo>
                    <a:pt x="432" y="26"/>
                  </a:lnTo>
                  <a:lnTo>
                    <a:pt x="434" y="24"/>
                  </a:lnTo>
                  <a:lnTo>
                    <a:pt x="434" y="22"/>
                  </a:lnTo>
                  <a:lnTo>
                    <a:pt x="434" y="20"/>
                  </a:lnTo>
                  <a:lnTo>
                    <a:pt x="434" y="21"/>
                  </a:lnTo>
                  <a:lnTo>
                    <a:pt x="435" y="21"/>
                  </a:lnTo>
                  <a:lnTo>
                    <a:pt x="436" y="21"/>
                  </a:lnTo>
                  <a:lnTo>
                    <a:pt x="438" y="20"/>
                  </a:lnTo>
                  <a:lnTo>
                    <a:pt x="439" y="20"/>
                  </a:lnTo>
                  <a:lnTo>
                    <a:pt x="441" y="20"/>
                  </a:lnTo>
                  <a:lnTo>
                    <a:pt x="442" y="20"/>
                  </a:lnTo>
                  <a:lnTo>
                    <a:pt x="443" y="20"/>
                  </a:lnTo>
                  <a:lnTo>
                    <a:pt x="443" y="19"/>
                  </a:lnTo>
                  <a:lnTo>
                    <a:pt x="443" y="18"/>
                  </a:lnTo>
                  <a:lnTo>
                    <a:pt x="443" y="16"/>
                  </a:lnTo>
                  <a:lnTo>
                    <a:pt x="443" y="15"/>
                  </a:lnTo>
                  <a:lnTo>
                    <a:pt x="444" y="13"/>
                  </a:lnTo>
                  <a:lnTo>
                    <a:pt x="444" y="11"/>
                  </a:lnTo>
                  <a:lnTo>
                    <a:pt x="445" y="10"/>
                  </a:lnTo>
                  <a:lnTo>
                    <a:pt x="445" y="9"/>
                  </a:lnTo>
                  <a:lnTo>
                    <a:pt x="447" y="7"/>
                  </a:lnTo>
                  <a:lnTo>
                    <a:pt x="447" y="5"/>
                  </a:lnTo>
                  <a:lnTo>
                    <a:pt x="448" y="3"/>
                  </a:lnTo>
                  <a:lnTo>
                    <a:pt x="448" y="2"/>
                  </a:lnTo>
                  <a:lnTo>
                    <a:pt x="449" y="0"/>
                  </a:lnTo>
                  <a:lnTo>
                    <a:pt x="443" y="3"/>
                  </a:lnTo>
                  <a:lnTo>
                    <a:pt x="434" y="5"/>
                  </a:lnTo>
                  <a:lnTo>
                    <a:pt x="421" y="6"/>
                  </a:lnTo>
                  <a:lnTo>
                    <a:pt x="408" y="6"/>
                  </a:lnTo>
                  <a:lnTo>
                    <a:pt x="391" y="8"/>
                  </a:lnTo>
                  <a:lnTo>
                    <a:pt x="374" y="8"/>
                  </a:lnTo>
                  <a:lnTo>
                    <a:pt x="355" y="8"/>
                  </a:lnTo>
                  <a:lnTo>
                    <a:pt x="338" y="8"/>
                  </a:lnTo>
                  <a:lnTo>
                    <a:pt x="319" y="8"/>
                  </a:lnTo>
                  <a:lnTo>
                    <a:pt x="301" y="8"/>
                  </a:lnTo>
                  <a:lnTo>
                    <a:pt x="284" y="8"/>
                  </a:lnTo>
                  <a:lnTo>
                    <a:pt x="270" y="8"/>
                  </a:lnTo>
                  <a:lnTo>
                    <a:pt x="257" y="8"/>
                  </a:lnTo>
                  <a:lnTo>
                    <a:pt x="249" y="8"/>
                  </a:lnTo>
                  <a:lnTo>
                    <a:pt x="243" y="8"/>
                  </a:lnTo>
                  <a:lnTo>
                    <a:pt x="241" y="6"/>
                  </a:lnTo>
                  <a:lnTo>
                    <a:pt x="218" y="6"/>
                  </a:lnTo>
                  <a:lnTo>
                    <a:pt x="215" y="8"/>
                  </a:lnTo>
                  <a:lnTo>
                    <a:pt x="210" y="8"/>
                  </a:lnTo>
                  <a:lnTo>
                    <a:pt x="200" y="8"/>
                  </a:lnTo>
                  <a:lnTo>
                    <a:pt x="188" y="8"/>
                  </a:lnTo>
                  <a:lnTo>
                    <a:pt x="173" y="8"/>
                  </a:lnTo>
                  <a:lnTo>
                    <a:pt x="156" y="8"/>
                  </a:lnTo>
                  <a:lnTo>
                    <a:pt x="139" y="8"/>
                  </a:lnTo>
                  <a:lnTo>
                    <a:pt x="121" y="8"/>
                  </a:lnTo>
                  <a:lnTo>
                    <a:pt x="101" y="8"/>
                  </a:lnTo>
                  <a:lnTo>
                    <a:pt x="83" y="8"/>
                  </a:lnTo>
                  <a:lnTo>
                    <a:pt x="66" y="8"/>
                  </a:lnTo>
                  <a:lnTo>
                    <a:pt x="50" y="6"/>
                  </a:lnTo>
                  <a:lnTo>
                    <a:pt x="35" y="6"/>
                  </a:lnTo>
                  <a:lnTo>
                    <a:pt x="24" y="5"/>
                  </a:lnTo>
                  <a:lnTo>
                    <a:pt x="15" y="3"/>
                  </a:lnTo>
                  <a:lnTo>
                    <a:pt x="10" y="0"/>
                  </a:lnTo>
                  <a:lnTo>
                    <a:pt x="8" y="2"/>
                  </a:lnTo>
                  <a:lnTo>
                    <a:pt x="8" y="3"/>
                  </a:lnTo>
                  <a:lnTo>
                    <a:pt x="8" y="5"/>
                  </a:lnTo>
                  <a:lnTo>
                    <a:pt x="10" y="7"/>
                  </a:lnTo>
                  <a:lnTo>
                    <a:pt x="10" y="9"/>
                  </a:lnTo>
                  <a:lnTo>
                    <a:pt x="11" y="10"/>
                  </a:lnTo>
                  <a:lnTo>
                    <a:pt x="11" y="11"/>
                  </a:lnTo>
                  <a:lnTo>
                    <a:pt x="13" y="13"/>
                  </a:lnTo>
                  <a:lnTo>
                    <a:pt x="13" y="15"/>
                  </a:lnTo>
                  <a:lnTo>
                    <a:pt x="14" y="16"/>
                  </a:lnTo>
                  <a:lnTo>
                    <a:pt x="14" y="18"/>
                  </a:lnTo>
                  <a:lnTo>
                    <a:pt x="14" y="19"/>
                  </a:lnTo>
                  <a:lnTo>
                    <a:pt x="14" y="20"/>
                  </a:lnTo>
                  <a:lnTo>
                    <a:pt x="16" y="20"/>
                  </a:lnTo>
                  <a:lnTo>
                    <a:pt x="18" y="20"/>
                  </a:lnTo>
                  <a:lnTo>
                    <a:pt x="20" y="20"/>
                  </a:lnTo>
                  <a:lnTo>
                    <a:pt x="20" y="21"/>
                  </a:lnTo>
                  <a:lnTo>
                    <a:pt x="22" y="21"/>
                  </a:lnTo>
                  <a:lnTo>
                    <a:pt x="23" y="21"/>
                  </a:lnTo>
                  <a:lnTo>
                    <a:pt x="24" y="20"/>
                  </a:lnTo>
                  <a:lnTo>
                    <a:pt x="24" y="22"/>
                  </a:lnTo>
                  <a:lnTo>
                    <a:pt x="24" y="24"/>
                  </a:lnTo>
                  <a:lnTo>
                    <a:pt x="25" y="24"/>
                  </a:lnTo>
                  <a:lnTo>
                    <a:pt x="25" y="26"/>
                  </a:lnTo>
                  <a:lnTo>
                    <a:pt x="27" y="26"/>
                  </a:lnTo>
                  <a:lnTo>
                    <a:pt x="27" y="27"/>
                  </a:lnTo>
                  <a:lnTo>
                    <a:pt x="29" y="27"/>
                  </a:lnTo>
                  <a:lnTo>
                    <a:pt x="29" y="29"/>
                  </a:lnTo>
                  <a:lnTo>
                    <a:pt x="31" y="30"/>
                  </a:lnTo>
                  <a:lnTo>
                    <a:pt x="31" y="32"/>
                  </a:lnTo>
                  <a:lnTo>
                    <a:pt x="33" y="32"/>
                  </a:lnTo>
                  <a:lnTo>
                    <a:pt x="33" y="34"/>
                  </a:lnTo>
                  <a:lnTo>
                    <a:pt x="34" y="34"/>
                  </a:lnTo>
                  <a:lnTo>
                    <a:pt x="35" y="34"/>
                  </a:lnTo>
                  <a:lnTo>
                    <a:pt x="34" y="34"/>
                  </a:lnTo>
                  <a:lnTo>
                    <a:pt x="33" y="34"/>
                  </a:lnTo>
                  <a:lnTo>
                    <a:pt x="31" y="34"/>
                  </a:lnTo>
                  <a:lnTo>
                    <a:pt x="30" y="34"/>
                  </a:lnTo>
                  <a:lnTo>
                    <a:pt x="27" y="34"/>
                  </a:lnTo>
                  <a:lnTo>
                    <a:pt x="25" y="34"/>
                  </a:lnTo>
                  <a:lnTo>
                    <a:pt x="22" y="34"/>
                  </a:lnTo>
                  <a:lnTo>
                    <a:pt x="20" y="34"/>
                  </a:lnTo>
                  <a:lnTo>
                    <a:pt x="17" y="34"/>
                  </a:lnTo>
                  <a:lnTo>
                    <a:pt x="15" y="34"/>
                  </a:lnTo>
                  <a:lnTo>
                    <a:pt x="13" y="34"/>
                  </a:lnTo>
                  <a:lnTo>
                    <a:pt x="11" y="34"/>
                  </a:lnTo>
                  <a:lnTo>
                    <a:pt x="9" y="34"/>
                  </a:lnTo>
                  <a:lnTo>
                    <a:pt x="8" y="34"/>
                  </a:lnTo>
                  <a:lnTo>
                    <a:pt x="7" y="34"/>
                  </a:lnTo>
                  <a:lnTo>
                    <a:pt x="7" y="35"/>
                  </a:lnTo>
                  <a:lnTo>
                    <a:pt x="7" y="37"/>
                  </a:lnTo>
                  <a:lnTo>
                    <a:pt x="7" y="39"/>
                  </a:lnTo>
                  <a:lnTo>
                    <a:pt x="7" y="41"/>
                  </a:lnTo>
                  <a:lnTo>
                    <a:pt x="7" y="43"/>
                  </a:lnTo>
                  <a:lnTo>
                    <a:pt x="7" y="45"/>
                  </a:lnTo>
                  <a:lnTo>
                    <a:pt x="7" y="47"/>
                  </a:lnTo>
                  <a:lnTo>
                    <a:pt x="7" y="49"/>
                  </a:lnTo>
                  <a:lnTo>
                    <a:pt x="7" y="50"/>
                  </a:lnTo>
                  <a:lnTo>
                    <a:pt x="7" y="51"/>
                  </a:lnTo>
                  <a:lnTo>
                    <a:pt x="7" y="52"/>
                  </a:lnTo>
                  <a:lnTo>
                    <a:pt x="8" y="52"/>
                  </a:lnTo>
                  <a:lnTo>
                    <a:pt x="8" y="53"/>
                  </a:lnTo>
                  <a:lnTo>
                    <a:pt x="10" y="53"/>
                  </a:lnTo>
                  <a:lnTo>
                    <a:pt x="12" y="53"/>
                  </a:lnTo>
                  <a:lnTo>
                    <a:pt x="14" y="53"/>
                  </a:lnTo>
                  <a:lnTo>
                    <a:pt x="16" y="53"/>
                  </a:lnTo>
                  <a:lnTo>
                    <a:pt x="18" y="53"/>
                  </a:lnTo>
                  <a:lnTo>
                    <a:pt x="20" y="53"/>
                  </a:lnTo>
                  <a:lnTo>
                    <a:pt x="22" y="53"/>
                  </a:lnTo>
                  <a:lnTo>
                    <a:pt x="23" y="53"/>
                  </a:lnTo>
                  <a:lnTo>
                    <a:pt x="24" y="53"/>
                  </a:lnTo>
                  <a:lnTo>
                    <a:pt x="26" y="53"/>
                  </a:lnTo>
                  <a:lnTo>
                    <a:pt x="24" y="54"/>
                  </a:lnTo>
                  <a:lnTo>
                    <a:pt x="23" y="54"/>
                  </a:lnTo>
                  <a:lnTo>
                    <a:pt x="21" y="54"/>
                  </a:lnTo>
                  <a:lnTo>
                    <a:pt x="20" y="54"/>
                  </a:lnTo>
                  <a:lnTo>
                    <a:pt x="19" y="56"/>
                  </a:lnTo>
                  <a:lnTo>
                    <a:pt x="17" y="56"/>
                  </a:lnTo>
                  <a:lnTo>
                    <a:pt x="15" y="57"/>
                  </a:lnTo>
                  <a:lnTo>
                    <a:pt x="14" y="57"/>
                  </a:lnTo>
                  <a:lnTo>
                    <a:pt x="12" y="59"/>
                  </a:lnTo>
                  <a:lnTo>
                    <a:pt x="10" y="61"/>
                  </a:lnTo>
                  <a:lnTo>
                    <a:pt x="8" y="63"/>
                  </a:lnTo>
                  <a:lnTo>
                    <a:pt x="7" y="64"/>
                  </a:lnTo>
                  <a:lnTo>
                    <a:pt x="5" y="66"/>
                  </a:lnTo>
                  <a:lnTo>
                    <a:pt x="4" y="68"/>
                  </a:lnTo>
                  <a:lnTo>
                    <a:pt x="3" y="69"/>
                  </a:lnTo>
                  <a:lnTo>
                    <a:pt x="3" y="71"/>
                  </a:lnTo>
                  <a:lnTo>
                    <a:pt x="2" y="73"/>
                  </a:lnTo>
                  <a:lnTo>
                    <a:pt x="2" y="75"/>
                  </a:lnTo>
                  <a:lnTo>
                    <a:pt x="2" y="77"/>
                  </a:lnTo>
                  <a:lnTo>
                    <a:pt x="2" y="78"/>
                  </a:lnTo>
                  <a:lnTo>
                    <a:pt x="0" y="80"/>
                  </a:lnTo>
                  <a:lnTo>
                    <a:pt x="0" y="81"/>
                  </a:lnTo>
                  <a:lnTo>
                    <a:pt x="0" y="83"/>
                  </a:lnTo>
                  <a:lnTo>
                    <a:pt x="0" y="84"/>
                  </a:lnTo>
                  <a:lnTo>
                    <a:pt x="0" y="86"/>
                  </a:lnTo>
                  <a:lnTo>
                    <a:pt x="0" y="88"/>
                  </a:lnTo>
                  <a:lnTo>
                    <a:pt x="0" y="89"/>
                  </a:lnTo>
                  <a:lnTo>
                    <a:pt x="0" y="91"/>
                  </a:lnTo>
                  <a:lnTo>
                    <a:pt x="0" y="93"/>
                  </a:lnTo>
                  <a:lnTo>
                    <a:pt x="0" y="95"/>
                  </a:lnTo>
                  <a:lnTo>
                    <a:pt x="0" y="97"/>
                  </a:lnTo>
                  <a:lnTo>
                    <a:pt x="0" y="99"/>
                  </a:lnTo>
                  <a:lnTo>
                    <a:pt x="0" y="100"/>
                  </a:lnTo>
                  <a:lnTo>
                    <a:pt x="0" y="102"/>
                  </a:lnTo>
                  <a:lnTo>
                    <a:pt x="0" y="104"/>
                  </a:lnTo>
                  <a:lnTo>
                    <a:pt x="0" y="105"/>
                  </a:lnTo>
                  <a:lnTo>
                    <a:pt x="0" y="107"/>
                  </a:lnTo>
                  <a:lnTo>
                    <a:pt x="2" y="108"/>
                  </a:lnTo>
                  <a:lnTo>
                    <a:pt x="2" y="111"/>
                  </a:lnTo>
                  <a:lnTo>
                    <a:pt x="4" y="113"/>
                  </a:lnTo>
                  <a:lnTo>
                    <a:pt x="4" y="115"/>
                  </a:lnTo>
                  <a:lnTo>
                    <a:pt x="6" y="116"/>
                  </a:lnTo>
                  <a:lnTo>
                    <a:pt x="8" y="118"/>
                  </a:lnTo>
                  <a:lnTo>
                    <a:pt x="10" y="120"/>
                  </a:lnTo>
                  <a:lnTo>
                    <a:pt x="11" y="122"/>
                  </a:lnTo>
                  <a:lnTo>
                    <a:pt x="14" y="122"/>
                  </a:lnTo>
                  <a:lnTo>
                    <a:pt x="16" y="124"/>
                  </a:lnTo>
                  <a:lnTo>
                    <a:pt x="20" y="124"/>
                  </a:lnTo>
                  <a:lnTo>
                    <a:pt x="23" y="126"/>
                  </a:lnTo>
                  <a:lnTo>
                    <a:pt x="29" y="126"/>
                  </a:lnTo>
                  <a:lnTo>
                    <a:pt x="33" y="126"/>
                  </a:lnTo>
                  <a:lnTo>
                    <a:pt x="38" y="126"/>
                  </a:lnTo>
                  <a:lnTo>
                    <a:pt x="43" y="126"/>
                  </a:lnTo>
                  <a:lnTo>
                    <a:pt x="49" y="124"/>
                  </a:lnTo>
                  <a:lnTo>
                    <a:pt x="53" y="124"/>
                  </a:lnTo>
                  <a:lnTo>
                    <a:pt x="58" y="124"/>
                  </a:lnTo>
                  <a:lnTo>
                    <a:pt x="61" y="124"/>
                  </a:lnTo>
                  <a:lnTo>
                    <a:pt x="66" y="122"/>
                  </a:lnTo>
                  <a:lnTo>
                    <a:pt x="69" y="122"/>
                  </a:lnTo>
                  <a:lnTo>
                    <a:pt x="72" y="122"/>
                  </a:lnTo>
                  <a:lnTo>
                    <a:pt x="73" y="122"/>
                  </a:lnTo>
                  <a:lnTo>
                    <a:pt x="74" y="120"/>
                  </a:lnTo>
                  <a:lnTo>
                    <a:pt x="74" y="121"/>
                  </a:lnTo>
                  <a:lnTo>
                    <a:pt x="74" y="122"/>
                  </a:lnTo>
                  <a:lnTo>
                    <a:pt x="74" y="123"/>
                  </a:lnTo>
                  <a:lnTo>
                    <a:pt x="74" y="125"/>
                  </a:lnTo>
                  <a:lnTo>
                    <a:pt x="74" y="126"/>
                  </a:lnTo>
                  <a:lnTo>
                    <a:pt x="74" y="127"/>
                  </a:lnTo>
                  <a:lnTo>
                    <a:pt x="72" y="129"/>
                  </a:lnTo>
                  <a:lnTo>
                    <a:pt x="71" y="129"/>
                  </a:lnTo>
                  <a:lnTo>
                    <a:pt x="69" y="129"/>
                  </a:lnTo>
                  <a:lnTo>
                    <a:pt x="67" y="131"/>
                  </a:lnTo>
                  <a:lnTo>
                    <a:pt x="66" y="131"/>
                  </a:lnTo>
                  <a:lnTo>
                    <a:pt x="64" y="131"/>
                  </a:lnTo>
                  <a:lnTo>
                    <a:pt x="63" y="133"/>
                  </a:lnTo>
                  <a:lnTo>
                    <a:pt x="63" y="134"/>
                  </a:lnTo>
                  <a:lnTo>
                    <a:pt x="62" y="135"/>
                  </a:lnTo>
                  <a:lnTo>
                    <a:pt x="62" y="136"/>
                  </a:lnTo>
                  <a:lnTo>
                    <a:pt x="61" y="138"/>
                  </a:lnTo>
                  <a:lnTo>
                    <a:pt x="61" y="139"/>
                  </a:lnTo>
                  <a:lnTo>
                    <a:pt x="61" y="141"/>
                  </a:lnTo>
                  <a:lnTo>
                    <a:pt x="61" y="143"/>
                  </a:lnTo>
                  <a:lnTo>
                    <a:pt x="60" y="146"/>
                  </a:lnTo>
                  <a:lnTo>
                    <a:pt x="60" y="148"/>
                  </a:lnTo>
                  <a:lnTo>
                    <a:pt x="60" y="150"/>
                  </a:lnTo>
                  <a:lnTo>
                    <a:pt x="60" y="152"/>
                  </a:lnTo>
                  <a:lnTo>
                    <a:pt x="60" y="153"/>
                  </a:lnTo>
                  <a:lnTo>
                    <a:pt x="61" y="155"/>
                  </a:lnTo>
                  <a:lnTo>
                    <a:pt x="62" y="157"/>
                  </a:lnTo>
                  <a:lnTo>
                    <a:pt x="64" y="158"/>
                  </a:lnTo>
                  <a:lnTo>
                    <a:pt x="64" y="160"/>
                  </a:lnTo>
                  <a:lnTo>
                    <a:pt x="64" y="162"/>
                  </a:lnTo>
                  <a:lnTo>
                    <a:pt x="64" y="163"/>
                  </a:lnTo>
                  <a:lnTo>
                    <a:pt x="66" y="163"/>
                  </a:lnTo>
                  <a:lnTo>
                    <a:pt x="66" y="164"/>
                  </a:lnTo>
                  <a:lnTo>
                    <a:pt x="67" y="164"/>
                  </a:lnTo>
                  <a:lnTo>
                    <a:pt x="67" y="166"/>
                  </a:lnTo>
                  <a:lnTo>
                    <a:pt x="69" y="166"/>
                  </a:lnTo>
                  <a:lnTo>
                    <a:pt x="69" y="168"/>
                  </a:lnTo>
                  <a:lnTo>
                    <a:pt x="70" y="168"/>
                  </a:lnTo>
                  <a:lnTo>
                    <a:pt x="72" y="169"/>
                  </a:lnTo>
                  <a:lnTo>
                    <a:pt x="74" y="169"/>
                  </a:lnTo>
                  <a:lnTo>
                    <a:pt x="74" y="171"/>
                  </a:lnTo>
                  <a:lnTo>
                    <a:pt x="76" y="172"/>
                  </a:lnTo>
                  <a:lnTo>
                    <a:pt x="77" y="173"/>
                  </a:lnTo>
                  <a:lnTo>
                    <a:pt x="78" y="173"/>
                  </a:lnTo>
                  <a:lnTo>
                    <a:pt x="80" y="173"/>
                  </a:lnTo>
                  <a:lnTo>
                    <a:pt x="81" y="173"/>
                  </a:lnTo>
                  <a:lnTo>
                    <a:pt x="83" y="172"/>
                  </a:lnTo>
                  <a:lnTo>
                    <a:pt x="83" y="171"/>
                  </a:lnTo>
                  <a:lnTo>
                    <a:pt x="85" y="169"/>
                  </a:lnTo>
                  <a:lnTo>
                    <a:pt x="84" y="171"/>
                  </a:lnTo>
                  <a:lnTo>
                    <a:pt x="84" y="172"/>
                  </a:lnTo>
                  <a:lnTo>
                    <a:pt x="84" y="174"/>
                  </a:lnTo>
                  <a:lnTo>
                    <a:pt x="86" y="174"/>
                  </a:lnTo>
                  <a:lnTo>
                    <a:pt x="86" y="176"/>
                  </a:lnTo>
                  <a:lnTo>
                    <a:pt x="86" y="177"/>
                  </a:lnTo>
                  <a:lnTo>
                    <a:pt x="88" y="177"/>
                  </a:lnTo>
                  <a:lnTo>
                    <a:pt x="88" y="178"/>
                  </a:lnTo>
                  <a:lnTo>
                    <a:pt x="89" y="178"/>
                  </a:lnTo>
                  <a:lnTo>
                    <a:pt x="91" y="178"/>
                  </a:lnTo>
                  <a:lnTo>
                    <a:pt x="91" y="179"/>
                  </a:lnTo>
                  <a:lnTo>
                    <a:pt x="92" y="179"/>
                  </a:lnTo>
                  <a:lnTo>
                    <a:pt x="93" y="178"/>
                  </a:lnTo>
                  <a:lnTo>
                    <a:pt x="95" y="177"/>
                  </a:lnTo>
                  <a:lnTo>
                    <a:pt x="96" y="177"/>
                  </a:lnTo>
                  <a:lnTo>
                    <a:pt x="98" y="176"/>
                  </a:lnTo>
                  <a:lnTo>
                    <a:pt x="100" y="174"/>
                  </a:lnTo>
                  <a:lnTo>
                    <a:pt x="102" y="173"/>
                  </a:lnTo>
                  <a:lnTo>
                    <a:pt x="103" y="171"/>
                  </a:lnTo>
                  <a:lnTo>
                    <a:pt x="104" y="169"/>
                  </a:lnTo>
                  <a:lnTo>
                    <a:pt x="104" y="170"/>
                  </a:lnTo>
                  <a:lnTo>
                    <a:pt x="104" y="172"/>
                  </a:lnTo>
                  <a:lnTo>
                    <a:pt x="104" y="174"/>
                  </a:lnTo>
                  <a:lnTo>
                    <a:pt x="104" y="176"/>
                  </a:lnTo>
                  <a:lnTo>
                    <a:pt x="104" y="177"/>
                  </a:lnTo>
                  <a:lnTo>
                    <a:pt x="104" y="178"/>
                  </a:lnTo>
                  <a:lnTo>
                    <a:pt x="104" y="180"/>
                  </a:lnTo>
                  <a:lnTo>
                    <a:pt x="104" y="182"/>
                  </a:lnTo>
                  <a:lnTo>
                    <a:pt x="104" y="183"/>
                  </a:lnTo>
                  <a:lnTo>
                    <a:pt x="104" y="185"/>
                  </a:lnTo>
                  <a:lnTo>
                    <a:pt x="104" y="187"/>
                  </a:lnTo>
                  <a:lnTo>
                    <a:pt x="104" y="188"/>
                  </a:lnTo>
                  <a:lnTo>
                    <a:pt x="104" y="189"/>
                  </a:lnTo>
                  <a:lnTo>
                    <a:pt x="102" y="190"/>
                  </a:lnTo>
                  <a:lnTo>
                    <a:pt x="101" y="190"/>
                  </a:lnTo>
                  <a:lnTo>
                    <a:pt x="99" y="190"/>
                  </a:lnTo>
                  <a:lnTo>
                    <a:pt x="97" y="190"/>
                  </a:lnTo>
                  <a:lnTo>
                    <a:pt x="96" y="190"/>
                  </a:lnTo>
                  <a:lnTo>
                    <a:pt x="94" y="190"/>
                  </a:lnTo>
                  <a:lnTo>
                    <a:pt x="92" y="190"/>
                  </a:lnTo>
                  <a:lnTo>
                    <a:pt x="91" y="190"/>
                  </a:lnTo>
                  <a:lnTo>
                    <a:pt x="89" y="190"/>
                  </a:lnTo>
                  <a:lnTo>
                    <a:pt x="89" y="189"/>
                  </a:lnTo>
                  <a:lnTo>
                    <a:pt x="88" y="189"/>
                  </a:lnTo>
                  <a:lnTo>
                    <a:pt x="88" y="188"/>
                  </a:lnTo>
                  <a:lnTo>
                    <a:pt x="87" y="188"/>
                  </a:lnTo>
                  <a:lnTo>
                    <a:pt x="87" y="186"/>
                  </a:lnTo>
                  <a:lnTo>
                    <a:pt x="87" y="184"/>
                  </a:lnTo>
                  <a:lnTo>
                    <a:pt x="85" y="184"/>
                  </a:lnTo>
                  <a:lnTo>
                    <a:pt x="85" y="183"/>
                  </a:lnTo>
                  <a:lnTo>
                    <a:pt x="85" y="181"/>
                  </a:lnTo>
                  <a:lnTo>
                    <a:pt x="85" y="180"/>
                  </a:lnTo>
                  <a:lnTo>
                    <a:pt x="85" y="179"/>
                  </a:lnTo>
                  <a:lnTo>
                    <a:pt x="83" y="180"/>
                  </a:lnTo>
                  <a:lnTo>
                    <a:pt x="81" y="180"/>
                  </a:lnTo>
                  <a:lnTo>
                    <a:pt x="80" y="180"/>
                  </a:lnTo>
                  <a:lnTo>
                    <a:pt x="78" y="182"/>
                  </a:lnTo>
                  <a:lnTo>
                    <a:pt x="76" y="184"/>
                  </a:lnTo>
                  <a:lnTo>
                    <a:pt x="74" y="186"/>
                  </a:lnTo>
                  <a:lnTo>
                    <a:pt x="73" y="188"/>
                  </a:lnTo>
                  <a:lnTo>
                    <a:pt x="71" y="189"/>
                  </a:lnTo>
                  <a:lnTo>
                    <a:pt x="70" y="189"/>
                  </a:lnTo>
                  <a:lnTo>
                    <a:pt x="68" y="189"/>
                  </a:lnTo>
                  <a:lnTo>
                    <a:pt x="67" y="189"/>
                  </a:lnTo>
                  <a:lnTo>
                    <a:pt x="65" y="189"/>
                  </a:lnTo>
                  <a:lnTo>
                    <a:pt x="63" y="188"/>
                  </a:lnTo>
                  <a:lnTo>
                    <a:pt x="60" y="188"/>
                  </a:lnTo>
                  <a:lnTo>
                    <a:pt x="58" y="188"/>
                  </a:lnTo>
                  <a:lnTo>
                    <a:pt x="57" y="188"/>
                  </a:lnTo>
                  <a:lnTo>
                    <a:pt x="55" y="187"/>
                  </a:lnTo>
                  <a:lnTo>
                    <a:pt x="51" y="187"/>
                  </a:lnTo>
                  <a:lnTo>
                    <a:pt x="50" y="187"/>
                  </a:lnTo>
                  <a:lnTo>
                    <a:pt x="46" y="187"/>
                  </a:lnTo>
                  <a:lnTo>
                    <a:pt x="45" y="185"/>
                  </a:lnTo>
                  <a:lnTo>
                    <a:pt x="43" y="185"/>
                  </a:lnTo>
                  <a:lnTo>
                    <a:pt x="41" y="185"/>
                  </a:lnTo>
                  <a:lnTo>
                    <a:pt x="40" y="185"/>
                  </a:lnTo>
                  <a:lnTo>
                    <a:pt x="40" y="183"/>
                  </a:lnTo>
                  <a:lnTo>
                    <a:pt x="39" y="185"/>
                  </a:lnTo>
                  <a:lnTo>
                    <a:pt x="39" y="187"/>
                  </a:lnTo>
                  <a:lnTo>
                    <a:pt x="37" y="189"/>
                  </a:lnTo>
                  <a:lnTo>
                    <a:pt x="37" y="191"/>
                  </a:lnTo>
                  <a:lnTo>
                    <a:pt x="35" y="195"/>
                  </a:lnTo>
                  <a:lnTo>
                    <a:pt x="34" y="198"/>
                  </a:lnTo>
                  <a:lnTo>
                    <a:pt x="32" y="202"/>
                  </a:lnTo>
                  <a:lnTo>
                    <a:pt x="32" y="205"/>
                  </a:lnTo>
                  <a:lnTo>
                    <a:pt x="30" y="208"/>
                  </a:lnTo>
                  <a:lnTo>
                    <a:pt x="28" y="212"/>
                  </a:lnTo>
                  <a:lnTo>
                    <a:pt x="26" y="215"/>
                  </a:lnTo>
                  <a:lnTo>
                    <a:pt x="26" y="219"/>
                  </a:lnTo>
                  <a:lnTo>
                    <a:pt x="24" y="222"/>
                  </a:lnTo>
                  <a:lnTo>
                    <a:pt x="24" y="224"/>
                  </a:lnTo>
                  <a:lnTo>
                    <a:pt x="24" y="226"/>
                  </a:lnTo>
                  <a:lnTo>
                    <a:pt x="24" y="227"/>
                  </a:lnTo>
                  <a:lnTo>
                    <a:pt x="25" y="227"/>
                  </a:lnTo>
                  <a:lnTo>
                    <a:pt x="27" y="229"/>
                  </a:lnTo>
                  <a:lnTo>
                    <a:pt x="29" y="229"/>
                  </a:lnTo>
                  <a:lnTo>
                    <a:pt x="30" y="231"/>
                  </a:lnTo>
                  <a:lnTo>
                    <a:pt x="34" y="231"/>
                  </a:lnTo>
                  <a:lnTo>
                    <a:pt x="35" y="231"/>
                  </a:lnTo>
                  <a:lnTo>
                    <a:pt x="39" y="231"/>
                  </a:lnTo>
                  <a:lnTo>
                    <a:pt x="41" y="232"/>
                  </a:lnTo>
                  <a:lnTo>
                    <a:pt x="43" y="232"/>
                  </a:lnTo>
                  <a:lnTo>
                    <a:pt x="45" y="232"/>
                  </a:lnTo>
                  <a:lnTo>
                    <a:pt x="49" y="232"/>
                  </a:lnTo>
                  <a:lnTo>
                    <a:pt x="51" y="232"/>
                  </a:lnTo>
                  <a:lnTo>
                    <a:pt x="53" y="232"/>
                  </a:lnTo>
                  <a:lnTo>
                    <a:pt x="55" y="232"/>
                  </a:lnTo>
                  <a:lnTo>
                    <a:pt x="57" y="230"/>
                  </a:lnTo>
                  <a:lnTo>
                    <a:pt x="55" y="232"/>
                  </a:lnTo>
                  <a:lnTo>
                    <a:pt x="55" y="233"/>
                  </a:lnTo>
                  <a:lnTo>
                    <a:pt x="55" y="235"/>
                  </a:lnTo>
                  <a:lnTo>
                    <a:pt x="55" y="237"/>
                  </a:lnTo>
                  <a:lnTo>
                    <a:pt x="56" y="239"/>
                  </a:lnTo>
                  <a:lnTo>
                    <a:pt x="56" y="241"/>
                  </a:lnTo>
                  <a:lnTo>
                    <a:pt x="57" y="241"/>
                  </a:lnTo>
                  <a:lnTo>
                    <a:pt x="57" y="243"/>
                  </a:lnTo>
                  <a:lnTo>
                    <a:pt x="58" y="244"/>
                  </a:lnTo>
                  <a:lnTo>
                    <a:pt x="58" y="246"/>
                  </a:lnTo>
                  <a:lnTo>
                    <a:pt x="59" y="247"/>
                  </a:lnTo>
                  <a:lnTo>
                    <a:pt x="59" y="249"/>
                  </a:lnTo>
                  <a:lnTo>
                    <a:pt x="61" y="250"/>
                  </a:lnTo>
                  <a:lnTo>
                    <a:pt x="61" y="252"/>
                  </a:lnTo>
                  <a:lnTo>
                    <a:pt x="62" y="252"/>
                  </a:lnTo>
                  <a:lnTo>
                    <a:pt x="62" y="254"/>
                  </a:lnTo>
                  <a:lnTo>
                    <a:pt x="63" y="256"/>
                  </a:lnTo>
                  <a:lnTo>
                    <a:pt x="63" y="258"/>
                  </a:lnTo>
                  <a:lnTo>
                    <a:pt x="65" y="259"/>
                  </a:lnTo>
                  <a:lnTo>
                    <a:pt x="65" y="261"/>
                  </a:lnTo>
                  <a:lnTo>
                    <a:pt x="67" y="263"/>
                  </a:lnTo>
                  <a:lnTo>
                    <a:pt x="69" y="265"/>
                  </a:lnTo>
                  <a:lnTo>
                    <a:pt x="70" y="266"/>
                  </a:lnTo>
                  <a:lnTo>
                    <a:pt x="70" y="270"/>
                  </a:lnTo>
                  <a:lnTo>
                    <a:pt x="72" y="271"/>
                  </a:lnTo>
                  <a:lnTo>
                    <a:pt x="73" y="273"/>
                  </a:lnTo>
                  <a:lnTo>
                    <a:pt x="75" y="275"/>
                  </a:lnTo>
                  <a:lnTo>
                    <a:pt x="75" y="277"/>
                  </a:lnTo>
                  <a:lnTo>
                    <a:pt x="77" y="278"/>
                  </a:lnTo>
                  <a:lnTo>
                    <a:pt x="77" y="280"/>
                  </a:lnTo>
                  <a:lnTo>
                    <a:pt x="79" y="281"/>
                  </a:lnTo>
                  <a:lnTo>
                    <a:pt x="79" y="284"/>
                  </a:lnTo>
                  <a:lnTo>
                    <a:pt x="79" y="286"/>
                  </a:lnTo>
                  <a:lnTo>
                    <a:pt x="79" y="287"/>
                  </a:lnTo>
                  <a:lnTo>
                    <a:pt x="80" y="289"/>
                  </a:lnTo>
                  <a:lnTo>
                    <a:pt x="80" y="292"/>
                  </a:lnTo>
                  <a:lnTo>
                    <a:pt x="82" y="294"/>
                  </a:lnTo>
                  <a:lnTo>
                    <a:pt x="82" y="296"/>
                  </a:lnTo>
                  <a:lnTo>
                    <a:pt x="84" y="297"/>
                  </a:lnTo>
                  <a:lnTo>
                    <a:pt x="84" y="301"/>
                  </a:lnTo>
                  <a:lnTo>
                    <a:pt x="84" y="303"/>
                  </a:lnTo>
                  <a:lnTo>
                    <a:pt x="84" y="305"/>
                  </a:lnTo>
                  <a:lnTo>
                    <a:pt x="86" y="306"/>
                  </a:lnTo>
                  <a:lnTo>
                    <a:pt x="86" y="308"/>
                  </a:lnTo>
                  <a:lnTo>
                    <a:pt x="86" y="310"/>
                  </a:lnTo>
                  <a:lnTo>
                    <a:pt x="86" y="312"/>
                  </a:lnTo>
                  <a:lnTo>
                    <a:pt x="86" y="313"/>
                  </a:lnTo>
                  <a:lnTo>
                    <a:pt x="86" y="315"/>
                  </a:lnTo>
                  <a:lnTo>
                    <a:pt x="86" y="316"/>
                  </a:lnTo>
                  <a:lnTo>
                    <a:pt x="86" y="318"/>
                  </a:lnTo>
                  <a:lnTo>
                    <a:pt x="86" y="320"/>
                  </a:lnTo>
                  <a:lnTo>
                    <a:pt x="86" y="322"/>
                  </a:lnTo>
                  <a:lnTo>
                    <a:pt x="86" y="324"/>
                  </a:lnTo>
                  <a:lnTo>
                    <a:pt x="88" y="324"/>
                  </a:lnTo>
                  <a:lnTo>
                    <a:pt x="88" y="325"/>
                  </a:lnTo>
                  <a:lnTo>
                    <a:pt x="90" y="327"/>
                  </a:lnTo>
                  <a:lnTo>
                    <a:pt x="91" y="328"/>
                  </a:lnTo>
                  <a:lnTo>
                    <a:pt x="92" y="328"/>
                  </a:lnTo>
                  <a:lnTo>
                    <a:pt x="93" y="330"/>
                  </a:lnTo>
                  <a:lnTo>
                    <a:pt x="94" y="330"/>
                  </a:lnTo>
                  <a:lnTo>
                    <a:pt x="96" y="330"/>
                  </a:lnTo>
                  <a:lnTo>
                    <a:pt x="98" y="330"/>
                  </a:lnTo>
                  <a:lnTo>
                    <a:pt x="104" y="330"/>
                  </a:lnTo>
                  <a:lnTo>
                    <a:pt x="109" y="329"/>
                  </a:lnTo>
                  <a:lnTo>
                    <a:pt x="114" y="329"/>
                  </a:lnTo>
                  <a:lnTo>
                    <a:pt x="120" y="327"/>
                  </a:lnTo>
                  <a:lnTo>
                    <a:pt x="126" y="327"/>
                  </a:lnTo>
                  <a:lnTo>
                    <a:pt x="131" y="326"/>
                  </a:lnTo>
                  <a:lnTo>
                    <a:pt x="136" y="326"/>
                  </a:lnTo>
                  <a:lnTo>
                    <a:pt x="142" y="324"/>
                  </a:lnTo>
                  <a:lnTo>
                    <a:pt x="145" y="324"/>
                  </a:lnTo>
                  <a:lnTo>
                    <a:pt x="150" y="324"/>
                  </a:lnTo>
                  <a:lnTo>
                    <a:pt x="154" y="324"/>
                  </a:lnTo>
                  <a:lnTo>
                    <a:pt x="160" y="322"/>
                  </a:lnTo>
                  <a:lnTo>
                    <a:pt x="163" y="322"/>
                  </a:lnTo>
                  <a:lnTo>
                    <a:pt x="167" y="322"/>
                  </a:lnTo>
                  <a:lnTo>
                    <a:pt x="171" y="322"/>
                  </a:lnTo>
                  <a:lnTo>
                    <a:pt x="176" y="321"/>
                  </a:lnTo>
                  <a:lnTo>
                    <a:pt x="177" y="321"/>
                  </a:lnTo>
                  <a:lnTo>
                    <a:pt x="179" y="321"/>
                  </a:lnTo>
                  <a:lnTo>
                    <a:pt x="181" y="321"/>
                  </a:lnTo>
                  <a:lnTo>
                    <a:pt x="184" y="321"/>
                  </a:lnTo>
                  <a:lnTo>
                    <a:pt x="185" y="321"/>
                  </a:lnTo>
                  <a:lnTo>
                    <a:pt x="188" y="321"/>
                  </a:lnTo>
                  <a:lnTo>
                    <a:pt x="190" y="321"/>
                  </a:lnTo>
                  <a:lnTo>
                    <a:pt x="194" y="320"/>
                  </a:lnTo>
                  <a:lnTo>
                    <a:pt x="196" y="320"/>
                  </a:lnTo>
                  <a:lnTo>
                    <a:pt x="197" y="320"/>
                  </a:lnTo>
                  <a:lnTo>
                    <a:pt x="199" y="320"/>
                  </a:lnTo>
                  <a:lnTo>
                    <a:pt x="201" y="319"/>
                  </a:lnTo>
                  <a:lnTo>
                    <a:pt x="203" y="319"/>
                  </a:lnTo>
                  <a:lnTo>
                    <a:pt x="204" y="318"/>
                  </a:lnTo>
                  <a:lnTo>
                    <a:pt x="228" y="318"/>
                  </a:lnTo>
                </a:path>
              </a:pathLst>
            </a:custGeom>
            <a:solidFill>
              <a:srgbClr val="F8F8F8"/>
            </a:solidFill>
            <a:ln w="18732">
              <a:solidFill>
                <a:srgbClr val="DDDDDD"/>
              </a:solidFill>
              <a:round/>
              <a:headEnd/>
              <a:tailEnd/>
            </a:ln>
          </p:spPr>
          <p:txBody>
            <a:bodyPr/>
            <a:lstStyle/>
            <a:p>
              <a:endParaRPr lang="it-IT"/>
            </a:p>
          </p:txBody>
        </p:sp>
        <p:sp>
          <p:nvSpPr>
            <p:cNvPr id="18508" name="Freeform 101"/>
            <p:cNvSpPr>
              <a:spLocks/>
            </p:cNvSpPr>
            <p:nvPr/>
          </p:nvSpPr>
          <p:spPr bwMode="auto">
            <a:xfrm>
              <a:off x="1398" y="1469"/>
              <a:ext cx="72" cy="98"/>
            </a:xfrm>
            <a:custGeom>
              <a:avLst/>
              <a:gdLst>
                <a:gd name="T0" fmla="*/ 0 w 36"/>
                <a:gd name="T1" fmla="*/ 0 h 103"/>
                <a:gd name="T2" fmla="*/ 0 w 36"/>
                <a:gd name="T3" fmla="*/ 1 h 103"/>
                <a:gd name="T4" fmla="*/ 0 w 36"/>
                <a:gd name="T5" fmla="*/ 1 h 103"/>
                <a:gd name="T6" fmla="*/ 8 w 36"/>
                <a:gd name="T7" fmla="*/ 3 h 103"/>
                <a:gd name="T8" fmla="*/ 24 w 36"/>
                <a:gd name="T9" fmla="*/ 3 h 103"/>
                <a:gd name="T10" fmla="*/ 32 w 36"/>
                <a:gd name="T11" fmla="*/ 5 h 103"/>
                <a:gd name="T12" fmla="*/ 48 w 36"/>
                <a:gd name="T13" fmla="*/ 6 h 103"/>
                <a:gd name="T14" fmla="*/ 56 w 36"/>
                <a:gd name="T15" fmla="*/ 8 h 103"/>
                <a:gd name="T16" fmla="*/ 72 w 36"/>
                <a:gd name="T17" fmla="*/ 8 h 103"/>
                <a:gd name="T18" fmla="*/ 88 w 36"/>
                <a:gd name="T19" fmla="*/ 10 h 103"/>
                <a:gd name="T20" fmla="*/ 96 w 36"/>
                <a:gd name="T21" fmla="*/ 10 h 103"/>
                <a:gd name="T22" fmla="*/ 112 w 36"/>
                <a:gd name="T23" fmla="*/ 10 h 103"/>
                <a:gd name="T24" fmla="*/ 128 w 36"/>
                <a:gd name="T25" fmla="*/ 11 h 103"/>
                <a:gd name="T26" fmla="*/ 136 w 36"/>
                <a:gd name="T27" fmla="*/ 13 h 103"/>
                <a:gd name="T28" fmla="*/ 152 w 36"/>
                <a:gd name="T29" fmla="*/ 14 h 103"/>
                <a:gd name="T30" fmla="*/ 152 w 36"/>
                <a:gd name="T31" fmla="*/ 16 h 103"/>
                <a:gd name="T32" fmla="*/ 168 w 36"/>
                <a:gd name="T33" fmla="*/ 16 h 103"/>
                <a:gd name="T34" fmla="*/ 176 w 36"/>
                <a:gd name="T35" fmla="*/ 22 h 103"/>
                <a:gd name="T36" fmla="*/ 184 w 36"/>
                <a:gd name="T37" fmla="*/ 26 h 103"/>
                <a:gd name="T38" fmla="*/ 200 w 36"/>
                <a:gd name="T39" fmla="*/ 30 h 103"/>
                <a:gd name="T40" fmla="*/ 216 w 36"/>
                <a:gd name="T41" fmla="*/ 35 h 103"/>
                <a:gd name="T42" fmla="*/ 216 w 36"/>
                <a:gd name="T43" fmla="*/ 42 h 103"/>
                <a:gd name="T44" fmla="*/ 224 w 36"/>
                <a:gd name="T45" fmla="*/ 47 h 103"/>
                <a:gd name="T46" fmla="*/ 240 w 36"/>
                <a:gd name="T47" fmla="*/ 53 h 103"/>
                <a:gd name="T48" fmla="*/ 248 w 36"/>
                <a:gd name="T49" fmla="*/ 59 h 103"/>
                <a:gd name="T50" fmla="*/ 248 w 36"/>
                <a:gd name="T51" fmla="*/ 66 h 103"/>
                <a:gd name="T52" fmla="*/ 256 w 36"/>
                <a:gd name="T53" fmla="*/ 70 h 103"/>
                <a:gd name="T54" fmla="*/ 256 w 36"/>
                <a:gd name="T55" fmla="*/ 76 h 103"/>
                <a:gd name="T56" fmla="*/ 272 w 36"/>
                <a:gd name="T57" fmla="*/ 80 h 103"/>
                <a:gd name="T58" fmla="*/ 272 w 36"/>
                <a:gd name="T59" fmla="*/ 84 h 103"/>
                <a:gd name="T60" fmla="*/ 272 w 36"/>
                <a:gd name="T61" fmla="*/ 86 h 103"/>
                <a:gd name="T62" fmla="*/ 272 w 36"/>
                <a:gd name="T63" fmla="*/ 88 h 103"/>
                <a:gd name="T64" fmla="*/ 280 w 36"/>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103"/>
                <a:gd name="T101" fmla="*/ 36 w 36"/>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103">
                  <a:moveTo>
                    <a:pt x="0" y="0"/>
                  </a:moveTo>
                  <a:lnTo>
                    <a:pt x="0" y="1"/>
                  </a:lnTo>
                  <a:lnTo>
                    <a:pt x="1" y="3"/>
                  </a:lnTo>
                  <a:lnTo>
                    <a:pt x="3" y="3"/>
                  </a:lnTo>
                  <a:lnTo>
                    <a:pt x="4" y="5"/>
                  </a:lnTo>
                  <a:lnTo>
                    <a:pt x="6" y="6"/>
                  </a:lnTo>
                  <a:lnTo>
                    <a:pt x="7" y="8"/>
                  </a:lnTo>
                  <a:lnTo>
                    <a:pt x="9" y="8"/>
                  </a:lnTo>
                  <a:lnTo>
                    <a:pt x="11" y="10"/>
                  </a:lnTo>
                  <a:lnTo>
                    <a:pt x="12" y="11"/>
                  </a:lnTo>
                  <a:lnTo>
                    <a:pt x="14" y="13"/>
                  </a:lnTo>
                  <a:lnTo>
                    <a:pt x="16" y="14"/>
                  </a:lnTo>
                  <a:lnTo>
                    <a:pt x="17" y="16"/>
                  </a:lnTo>
                  <a:lnTo>
                    <a:pt x="19" y="17"/>
                  </a:lnTo>
                  <a:lnTo>
                    <a:pt x="19" y="19"/>
                  </a:lnTo>
                  <a:lnTo>
                    <a:pt x="21" y="19"/>
                  </a:lnTo>
                  <a:lnTo>
                    <a:pt x="22" y="25"/>
                  </a:lnTo>
                  <a:lnTo>
                    <a:pt x="23" y="29"/>
                  </a:lnTo>
                  <a:lnTo>
                    <a:pt x="25" y="36"/>
                  </a:lnTo>
                  <a:lnTo>
                    <a:pt x="27" y="41"/>
                  </a:lnTo>
                  <a:lnTo>
                    <a:pt x="27" y="48"/>
                  </a:lnTo>
                  <a:lnTo>
                    <a:pt x="28" y="55"/>
                  </a:lnTo>
                  <a:lnTo>
                    <a:pt x="30" y="62"/>
                  </a:lnTo>
                  <a:lnTo>
                    <a:pt x="31" y="68"/>
                  </a:lnTo>
                  <a:lnTo>
                    <a:pt x="31" y="76"/>
                  </a:lnTo>
                  <a:lnTo>
                    <a:pt x="32" y="82"/>
                  </a:lnTo>
                  <a:lnTo>
                    <a:pt x="32" y="88"/>
                  </a:lnTo>
                  <a:lnTo>
                    <a:pt x="34" y="93"/>
                  </a:lnTo>
                  <a:lnTo>
                    <a:pt x="34" y="97"/>
                  </a:lnTo>
                  <a:lnTo>
                    <a:pt x="34" y="100"/>
                  </a:lnTo>
                  <a:lnTo>
                    <a:pt x="34" y="102"/>
                  </a:lnTo>
                  <a:lnTo>
                    <a:pt x="35" y="102"/>
                  </a:lnTo>
                </a:path>
              </a:pathLst>
            </a:custGeom>
            <a:solidFill>
              <a:srgbClr val="F8F8F8"/>
            </a:solidFill>
            <a:ln w="18732">
              <a:solidFill>
                <a:srgbClr val="DDDDDD"/>
              </a:solidFill>
              <a:round/>
              <a:headEnd/>
              <a:tailEnd/>
            </a:ln>
          </p:spPr>
          <p:txBody>
            <a:bodyPr/>
            <a:lstStyle/>
            <a:p>
              <a:endParaRPr lang="it-IT"/>
            </a:p>
          </p:txBody>
        </p:sp>
        <p:sp>
          <p:nvSpPr>
            <p:cNvPr id="18509" name="Freeform 102"/>
            <p:cNvSpPr>
              <a:spLocks/>
            </p:cNvSpPr>
            <p:nvPr/>
          </p:nvSpPr>
          <p:spPr bwMode="auto">
            <a:xfrm>
              <a:off x="1490" y="1469"/>
              <a:ext cx="74" cy="98"/>
            </a:xfrm>
            <a:custGeom>
              <a:avLst/>
              <a:gdLst>
                <a:gd name="T0" fmla="*/ 288 w 37"/>
                <a:gd name="T1" fmla="*/ 0 h 103"/>
                <a:gd name="T2" fmla="*/ 280 w 37"/>
                <a:gd name="T3" fmla="*/ 1 h 103"/>
                <a:gd name="T4" fmla="*/ 280 w 37"/>
                <a:gd name="T5" fmla="*/ 1 h 103"/>
                <a:gd name="T6" fmla="*/ 264 w 37"/>
                <a:gd name="T7" fmla="*/ 3 h 103"/>
                <a:gd name="T8" fmla="*/ 264 w 37"/>
                <a:gd name="T9" fmla="*/ 3 h 103"/>
                <a:gd name="T10" fmla="*/ 248 w 37"/>
                <a:gd name="T11" fmla="*/ 5 h 103"/>
                <a:gd name="T12" fmla="*/ 240 w 37"/>
                <a:gd name="T13" fmla="*/ 6 h 103"/>
                <a:gd name="T14" fmla="*/ 224 w 37"/>
                <a:gd name="T15" fmla="*/ 8 h 103"/>
                <a:gd name="T16" fmla="*/ 216 w 37"/>
                <a:gd name="T17" fmla="*/ 8 h 103"/>
                <a:gd name="T18" fmla="*/ 192 w 37"/>
                <a:gd name="T19" fmla="*/ 10 h 103"/>
                <a:gd name="T20" fmla="*/ 184 w 37"/>
                <a:gd name="T21" fmla="*/ 10 h 103"/>
                <a:gd name="T22" fmla="*/ 168 w 37"/>
                <a:gd name="T23" fmla="*/ 10 h 103"/>
                <a:gd name="T24" fmla="*/ 152 w 37"/>
                <a:gd name="T25" fmla="*/ 11 h 103"/>
                <a:gd name="T26" fmla="*/ 136 w 37"/>
                <a:gd name="T27" fmla="*/ 13 h 103"/>
                <a:gd name="T28" fmla="*/ 128 w 37"/>
                <a:gd name="T29" fmla="*/ 14 h 103"/>
                <a:gd name="T30" fmla="*/ 120 w 37"/>
                <a:gd name="T31" fmla="*/ 16 h 103"/>
                <a:gd name="T32" fmla="*/ 120 w 37"/>
                <a:gd name="T33" fmla="*/ 16 h 103"/>
                <a:gd name="T34" fmla="*/ 104 w 37"/>
                <a:gd name="T35" fmla="*/ 22 h 103"/>
                <a:gd name="T36" fmla="*/ 88 w 37"/>
                <a:gd name="T37" fmla="*/ 26 h 103"/>
                <a:gd name="T38" fmla="*/ 72 w 37"/>
                <a:gd name="T39" fmla="*/ 30 h 103"/>
                <a:gd name="T40" fmla="*/ 56 w 37"/>
                <a:gd name="T41" fmla="*/ 35 h 103"/>
                <a:gd name="T42" fmla="*/ 40 w 37"/>
                <a:gd name="T43" fmla="*/ 42 h 103"/>
                <a:gd name="T44" fmla="*/ 40 w 37"/>
                <a:gd name="T45" fmla="*/ 47 h 103"/>
                <a:gd name="T46" fmla="*/ 24 w 37"/>
                <a:gd name="T47" fmla="*/ 53 h 103"/>
                <a:gd name="T48" fmla="*/ 24 w 37"/>
                <a:gd name="T49" fmla="*/ 59 h 103"/>
                <a:gd name="T50" fmla="*/ 8 w 37"/>
                <a:gd name="T51" fmla="*/ 66 h 103"/>
                <a:gd name="T52" fmla="*/ 8 w 37"/>
                <a:gd name="T53" fmla="*/ 70 h 103"/>
                <a:gd name="T54" fmla="*/ 0 w 37"/>
                <a:gd name="T55" fmla="*/ 76 h 103"/>
                <a:gd name="T56" fmla="*/ 0 w 37"/>
                <a:gd name="T57" fmla="*/ 80 h 103"/>
                <a:gd name="T58" fmla="*/ 0 w 37"/>
                <a:gd name="T59" fmla="*/ 84 h 103"/>
                <a:gd name="T60" fmla="*/ 0 w 37"/>
                <a:gd name="T61" fmla="*/ 86 h 103"/>
                <a:gd name="T62" fmla="*/ 0 w 37"/>
                <a:gd name="T63" fmla="*/ 88 h 103"/>
                <a:gd name="T64" fmla="*/ 0 w 37"/>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103"/>
                <a:gd name="T101" fmla="*/ 37 w 37"/>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103">
                  <a:moveTo>
                    <a:pt x="36" y="0"/>
                  </a:moveTo>
                  <a:lnTo>
                    <a:pt x="35" y="1"/>
                  </a:lnTo>
                  <a:lnTo>
                    <a:pt x="33" y="3"/>
                  </a:lnTo>
                  <a:lnTo>
                    <a:pt x="31" y="5"/>
                  </a:lnTo>
                  <a:lnTo>
                    <a:pt x="30" y="6"/>
                  </a:lnTo>
                  <a:lnTo>
                    <a:pt x="28" y="8"/>
                  </a:lnTo>
                  <a:lnTo>
                    <a:pt x="27" y="8"/>
                  </a:lnTo>
                  <a:lnTo>
                    <a:pt x="24" y="10"/>
                  </a:lnTo>
                  <a:lnTo>
                    <a:pt x="23" y="11"/>
                  </a:lnTo>
                  <a:lnTo>
                    <a:pt x="21" y="13"/>
                  </a:lnTo>
                  <a:lnTo>
                    <a:pt x="19" y="14"/>
                  </a:lnTo>
                  <a:lnTo>
                    <a:pt x="17" y="16"/>
                  </a:lnTo>
                  <a:lnTo>
                    <a:pt x="16" y="17"/>
                  </a:lnTo>
                  <a:lnTo>
                    <a:pt x="15" y="19"/>
                  </a:lnTo>
                  <a:lnTo>
                    <a:pt x="13" y="25"/>
                  </a:lnTo>
                  <a:lnTo>
                    <a:pt x="11" y="29"/>
                  </a:lnTo>
                  <a:lnTo>
                    <a:pt x="9" y="36"/>
                  </a:lnTo>
                  <a:lnTo>
                    <a:pt x="7" y="41"/>
                  </a:lnTo>
                  <a:lnTo>
                    <a:pt x="5" y="48"/>
                  </a:lnTo>
                  <a:lnTo>
                    <a:pt x="5" y="55"/>
                  </a:lnTo>
                  <a:lnTo>
                    <a:pt x="3" y="62"/>
                  </a:lnTo>
                  <a:lnTo>
                    <a:pt x="3" y="68"/>
                  </a:lnTo>
                  <a:lnTo>
                    <a:pt x="1" y="76"/>
                  </a:lnTo>
                  <a:lnTo>
                    <a:pt x="1" y="82"/>
                  </a:lnTo>
                  <a:lnTo>
                    <a:pt x="0" y="88"/>
                  </a:lnTo>
                  <a:lnTo>
                    <a:pt x="0" y="93"/>
                  </a:lnTo>
                  <a:lnTo>
                    <a:pt x="0" y="97"/>
                  </a:lnTo>
                  <a:lnTo>
                    <a:pt x="0" y="100"/>
                  </a:lnTo>
                  <a:lnTo>
                    <a:pt x="0" y="102"/>
                  </a:lnTo>
                </a:path>
              </a:pathLst>
            </a:custGeom>
            <a:solidFill>
              <a:srgbClr val="F8F8F8"/>
            </a:solidFill>
            <a:ln w="18732">
              <a:solidFill>
                <a:srgbClr val="DDDDDD"/>
              </a:solidFill>
              <a:round/>
              <a:headEnd/>
              <a:tailEnd/>
            </a:ln>
          </p:spPr>
          <p:txBody>
            <a:bodyPr/>
            <a:lstStyle/>
            <a:p>
              <a:endParaRPr lang="it-IT"/>
            </a:p>
          </p:txBody>
        </p:sp>
        <p:sp>
          <p:nvSpPr>
            <p:cNvPr id="18510" name="Freeform 103"/>
            <p:cNvSpPr>
              <a:spLocks/>
            </p:cNvSpPr>
            <p:nvPr/>
          </p:nvSpPr>
          <p:spPr bwMode="auto">
            <a:xfrm>
              <a:off x="1452" y="1468"/>
              <a:ext cx="69" cy="100"/>
            </a:xfrm>
            <a:custGeom>
              <a:avLst/>
              <a:gdLst>
                <a:gd name="T0" fmla="*/ 0 w 36"/>
                <a:gd name="T1" fmla="*/ 5 h 106"/>
                <a:gd name="T2" fmla="*/ 0 w 36"/>
                <a:gd name="T3" fmla="*/ 7 h 106"/>
                <a:gd name="T4" fmla="*/ 8 w 36"/>
                <a:gd name="T5" fmla="*/ 8 h 106"/>
                <a:gd name="T6" fmla="*/ 23 w 36"/>
                <a:gd name="T7" fmla="*/ 10 h 106"/>
                <a:gd name="T8" fmla="*/ 36 w 36"/>
                <a:gd name="T9" fmla="*/ 13 h 106"/>
                <a:gd name="T10" fmla="*/ 40 w 36"/>
                <a:gd name="T11" fmla="*/ 17 h 106"/>
                <a:gd name="T12" fmla="*/ 56 w 36"/>
                <a:gd name="T13" fmla="*/ 21 h 106"/>
                <a:gd name="T14" fmla="*/ 63 w 36"/>
                <a:gd name="T15" fmla="*/ 23 h 106"/>
                <a:gd name="T16" fmla="*/ 77 w 36"/>
                <a:gd name="T17" fmla="*/ 26 h 106"/>
                <a:gd name="T18" fmla="*/ 77 w 36"/>
                <a:gd name="T19" fmla="*/ 36 h 106"/>
                <a:gd name="T20" fmla="*/ 84 w 36"/>
                <a:gd name="T21" fmla="*/ 44 h 106"/>
                <a:gd name="T22" fmla="*/ 84 w 36"/>
                <a:gd name="T23" fmla="*/ 54 h 106"/>
                <a:gd name="T24" fmla="*/ 77 w 36"/>
                <a:gd name="T25" fmla="*/ 64 h 106"/>
                <a:gd name="T26" fmla="*/ 77 w 36"/>
                <a:gd name="T27" fmla="*/ 73 h 106"/>
                <a:gd name="T28" fmla="*/ 77 w 36"/>
                <a:gd name="T29" fmla="*/ 81 h 106"/>
                <a:gd name="T30" fmla="*/ 77 w 36"/>
                <a:gd name="T31" fmla="*/ 86 h 106"/>
                <a:gd name="T32" fmla="*/ 77 w 36"/>
                <a:gd name="T33" fmla="*/ 87 h 106"/>
                <a:gd name="T34" fmla="*/ 77 w 36"/>
                <a:gd name="T35" fmla="*/ 87 h 106"/>
                <a:gd name="T36" fmla="*/ 84 w 36"/>
                <a:gd name="T37" fmla="*/ 87 h 106"/>
                <a:gd name="T38" fmla="*/ 84 w 36"/>
                <a:gd name="T39" fmla="*/ 87 h 106"/>
                <a:gd name="T40" fmla="*/ 100 w 36"/>
                <a:gd name="T41" fmla="*/ 88 h 106"/>
                <a:gd name="T42" fmla="*/ 100 w 36"/>
                <a:gd name="T43" fmla="*/ 88 h 106"/>
                <a:gd name="T44" fmla="*/ 107 w 36"/>
                <a:gd name="T45" fmla="*/ 88 h 106"/>
                <a:gd name="T46" fmla="*/ 107 w 36"/>
                <a:gd name="T47" fmla="*/ 88 h 106"/>
                <a:gd name="T48" fmla="*/ 113 w 36"/>
                <a:gd name="T49" fmla="*/ 88 h 106"/>
                <a:gd name="T50" fmla="*/ 113 w 36"/>
                <a:gd name="T51" fmla="*/ 85 h 106"/>
                <a:gd name="T52" fmla="*/ 113 w 36"/>
                <a:gd name="T53" fmla="*/ 79 h 106"/>
                <a:gd name="T54" fmla="*/ 113 w 36"/>
                <a:gd name="T55" fmla="*/ 72 h 106"/>
                <a:gd name="T56" fmla="*/ 113 w 36"/>
                <a:gd name="T57" fmla="*/ 66 h 106"/>
                <a:gd name="T58" fmla="*/ 113 w 36"/>
                <a:gd name="T59" fmla="*/ 58 h 106"/>
                <a:gd name="T60" fmla="*/ 121 w 36"/>
                <a:gd name="T61" fmla="*/ 51 h 106"/>
                <a:gd name="T62" fmla="*/ 121 w 36"/>
                <a:gd name="T63" fmla="*/ 43 h 106"/>
                <a:gd name="T64" fmla="*/ 132 w 36"/>
                <a:gd name="T65" fmla="*/ 40 h 106"/>
                <a:gd name="T66" fmla="*/ 132 w 36"/>
                <a:gd name="T67" fmla="*/ 38 h 106"/>
                <a:gd name="T68" fmla="*/ 132 w 36"/>
                <a:gd name="T69" fmla="*/ 34 h 106"/>
                <a:gd name="T70" fmla="*/ 132 w 36"/>
                <a:gd name="T71" fmla="*/ 28 h 106"/>
                <a:gd name="T72" fmla="*/ 132 w 36"/>
                <a:gd name="T73" fmla="*/ 24 h 106"/>
                <a:gd name="T74" fmla="*/ 132 w 36"/>
                <a:gd name="T75" fmla="*/ 21 h 106"/>
                <a:gd name="T76" fmla="*/ 148 w 36"/>
                <a:gd name="T77" fmla="*/ 15 h 106"/>
                <a:gd name="T78" fmla="*/ 155 w 36"/>
                <a:gd name="T79" fmla="*/ 11 h 106"/>
                <a:gd name="T80" fmla="*/ 161 w 36"/>
                <a:gd name="T81" fmla="*/ 8 h 106"/>
                <a:gd name="T82" fmla="*/ 161 w 36"/>
                <a:gd name="T83" fmla="*/ 8 h 106"/>
                <a:gd name="T84" fmla="*/ 176 w 36"/>
                <a:gd name="T85" fmla="*/ 8 h 106"/>
                <a:gd name="T86" fmla="*/ 199 w 36"/>
                <a:gd name="T87" fmla="*/ 6 h 106"/>
                <a:gd name="T88" fmla="*/ 209 w 36"/>
                <a:gd name="T89" fmla="*/ 5 h 106"/>
                <a:gd name="T90" fmla="*/ 217 w 36"/>
                <a:gd name="T91" fmla="*/ 4 h 106"/>
                <a:gd name="T92" fmla="*/ 232 w 36"/>
                <a:gd name="T93" fmla="*/ 2 h 106"/>
                <a:gd name="T94" fmla="*/ 240 w 36"/>
                <a:gd name="T95" fmla="*/ 1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106"/>
                <a:gd name="T146" fmla="*/ 36 w 36"/>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106">
                  <a:moveTo>
                    <a:pt x="0" y="4"/>
                  </a:moveTo>
                  <a:lnTo>
                    <a:pt x="0" y="5"/>
                  </a:lnTo>
                  <a:lnTo>
                    <a:pt x="0" y="7"/>
                  </a:lnTo>
                  <a:lnTo>
                    <a:pt x="1" y="8"/>
                  </a:lnTo>
                  <a:lnTo>
                    <a:pt x="1" y="9"/>
                  </a:lnTo>
                  <a:lnTo>
                    <a:pt x="3" y="11"/>
                  </a:lnTo>
                  <a:lnTo>
                    <a:pt x="3" y="13"/>
                  </a:lnTo>
                  <a:lnTo>
                    <a:pt x="5" y="14"/>
                  </a:lnTo>
                  <a:lnTo>
                    <a:pt x="5" y="16"/>
                  </a:lnTo>
                  <a:lnTo>
                    <a:pt x="6" y="18"/>
                  </a:lnTo>
                  <a:lnTo>
                    <a:pt x="6" y="20"/>
                  </a:lnTo>
                  <a:lnTo>
                    <a:pt x="8" y="22"/>
                  </a:lnTo>
                  <a:lnTo>
                    <a:pt x="8" y="24"/>
                  </a:lnTo>
                  <a:lnTo>
                    <a:pt x="9" y="25"/>
                  </a:lnTo>
                  <a:lnTo>
                    <a:pt x="9" y="27"/>
                  </a:lnTo>
                  <a:lnTo>
                    <a:pt x="11" y="28"/>
                  </a:lnTo>
                  <a:lnTo>
                    <a:pt x="11" y="32"/>
                  </a:lnTo>
                  <a:lnTo>
                    <a:pt x="11" y="36"/>
                  </a:lnTo>
                  <a:lnTo>
                    <a:pt x="11" y="42"/>
                  </a:lnTo>
                  <a:lnTo>
                    <a:pt x="12" y="47"/>
                  </a:lnTo>
                  <a:lnTo>
                    <a:pt x="12" y="53"/>
                  </a:lnTo>
                  <a:lnTo>
                    <a:pt x="12" y="59"/>
                  </a:lnTo>
                  <a:lnTo>
                    <a:pt x="12" y="64"/>
                  </a:lnTo>
                  <a:lnTo>
                    <a:pt x="12" y="70"/>
                  </a:lnTo>
                  <a:lnTo>
                    <a:pt x="11" y="76"/>
                  </a:lnTo>
                  <a:lnTo>
                    <a:pt x="11" y="82"/>
                  </a:lnTo>
                  <a:lnTo>
                    <a:pt x="11" y="87"/>
                  </a:lnTo>
                  <a:lnTo>
                    <a:pt x="11" y="91"/>
                  </a:lnTo>
                  <a:lnTo>
                    <a:pt x="11" y="96"/>
                  </a:lnTo>
                  <a:lnTo>
                    <a:pt x="11" y="99"/>
                  </a:lnTo>
                  <a:lnTo>
                    <a:pt x="11" y="102"/>
                  </a:lnTo>
                  <a:lnTo>
                    <a:pt x="11" y="103"/>
                  </a:lnTo>
                  <a:lnTo>
                    <a:pt x="11" y="104"/>
                  </a:lnTo>
                  <a:lnTo>
                    <a:pt x="12" y="104"/>
                  </a:lnTo>
                  <a:lnTo>
                    <a:pt x="14" y="104"/>
                  </a:lnTo>
                  <a:lnTo>
                    <a:pt x="14" y="105"/>
                  </a:lnTo>
                  <a:lnTo>
                    <a:pt x="15" y="105"/>
                  </a:lnTo>
                  <a:lnTo>
                    <a:pt x="16" y="105"/>
                  </a:lnTo>
                  <a:lnTo>
                    <a:pt x="16" y="103"/>
                  </a:lnTo>
                  <a:lnTo>
                    <a:pt x="16" y="101"/>
                  </a:lnTo>
                  <a:lnTo>
                    <a:pt x="16" y="97"/>
                  </a:lnTo>
                  <a:lnTo>
                    <a:pt x="16" y="94"/>
                  </a:lnTo>
                  <a:lnTo>
                    <a:pt x="16" y="90"/>
                  </a:lnTo>
                  <a:lnTo>
                    <a:pt x="16" y="86"/>
                  </a:lnTo>
                  <a:lnTo>
                    <a:pt x="16" y="81"/>
                  </a:lnTo>
                  <a:lnTo>
                    <a:pt x="16" y="78"/>
                  </a:lnTo>
                  <a:lnTo>
                    <a:pt x="16" y="73"/>
                  </a:lnTo>
                  <a:lnTo>
                    <a:pt x="16" y="69"/>
                  </a:lnTo>
                  <a:lnTo>
                    <a:pt x="17" y="64"/>
                  </a:lnTo>
                  <a:lnTo>
                    <a:pt x="17" y="60"/>
                  </a:lnTo>
                  <a:lnTo>
                    <a:pt x="17" y="56"/>
                  </a:lnTo>
                  <a:lnTo>
                    <a:pt x="17" y="52"/>
                  </a:lnTo>
                  <a:lnTo>
                    <a:pt x="19" y="49"/>
                  </a:lnTo>
                  <a:lnTo>
                    <a:pt x="19" y="48"/>
                  </a:lnTo>
                  <a:lnTo>
                    <a:pt x="19" y="46"/>
                  </a:lnTo>
                  <a:lnTo>
                    <a:pt x="19" y="44"/>
                  </a:lnTo>
                  <a:lnTo>
                    <a:pt x="19" y="41"/>
                  </a:lnTo>
                  <a:lnTo>
                    <a:pt x="19" y="40"/>
                  </a:lnTo>
                  <a:lnTo>
                    <a:pt x="19" y="36"/>
                  </a:lnTo>
                  <a:lnTo>
                    <a:pt x="19" y="34"/>
                  </a:lnTo>
                  <a:lnTo>
                    <a:pt x="19" y="30"/>
                  </a:lnTo>
                  <a:lnTo>
                    <a:pt x="19" y="29"/>
                  </a:lnTo>
                  <a:lnTo>
                    <a:pt x="19" y="25"/>
                  </a:lnTo>
                  <a:lnTo>
                    <a:pt x="19" y="24"/>
                  </a:lnTo>
                  <a:lnTo>
                    <a:pt x="21" y="20"/>
                  </a:lnTo>
                  <a:lnTo>
                    <a:pt x="21" y="18"/>
                  </a:lnTo>
                  <a:lnTo>
                    <a:pt x="22" y="16"/>
                  </a:lnTo>
                  <a:lnTo>
                    <a:pt x="22" y="14"/>
                  </a:lnTo>
                  <a:lnTo>
                    <a:pt x="23" y="11"/>
                  </a:lnTo>
                  <a:lnTo>
                    <a:pt x="23" y="10"/>
                  </a:lnTo>
                  <a:lnTo>
                    <a:pt x="25" y="8"/>
                  </a:lnTo>
                  <a:lnTo>
                    <a:pt x="27" y="6"/>
                  </a:lnTo>
                  <a:lnTo>
                    <a:pt x="28" y="6"/>
                  </a:lnTo>
                  <a:lnTo>
                    <a:pt x="30" y="5"/>
                  </a:lnTo>
                  <a:lnTo>
                    <a:pt x="31" y="4"/>
                  </a:lnTo>
                  <a:lnTo>
                    <a:pt x="33" y="2"/>
                  </a:lnTo>
                  <a:lnTo>
                    <a:pt x="34" y="1"/>
                  </a:lnTo>
                  <a:lnTo>
                    <a:pt x="35" y="0"/>
                  </a:lnTo>
                </a:path>
              </a:pathLst>
            </a:custGeom>
            <a:solidFill>
              <a:srgbClr val="F8F8F8"/>
            </a:solidFill>
            <a:ln w="6350">
              <a:solidFill>
                <a:srgbClr val="DDDDDD"/>
              </a:solidFill>
              <a:round/>
              <a:headEnd/>
              <a:tailEnd/>
            </a:ln>
          </p:spPr>
          <p:txBody>
            <a:bodyPr/>
            <a:lstStyle/>
            <a:p>
              <a:endParaRPr lang="it-IT"/>
            </a:p>
          </p:txBody>
        </p:sp>
        <p:sp>
          <p:nvSpPr>
            <p:cNvPr id="18511" name="AutoShape 104"/>
            <p:cNvSpPr>
              <a:spLocks noChangeArrowheads="1"/>
            </p:cNvSpPr>
            <p:nvPr/>
          </p:nvSpPr>
          <p:spPr bwMode="auto">
            <a:xfrm flipV="1">
              <a:off x="1043" y="1302"/>
              <a:ext cx="867" cy="17"/>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8512" name="AutoShape 105"/>
            <p:cNvSpPr>
              <a:spLocks noChangeArrowheads="1"/>
            </p:cNvSpPr>
            <p:nvPr/>
          </p:nvSpPr>
          <p:spPr bwMode="auto">
            <a:xfrm flipV="1">
              <a:off x="1083" y="1293"/>
              <a:ext cx="788" cy="9"/>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8513" name="Oval 106"/>
            <p:cNvSpPr>
              <a:spLocks noChangeArrowheads="1"/>
            </p:cNvSpPr>
            <p:nvPr/>
          </p:nvSpPr>
          <p:spPr bwMode="auto">
            <a:xfrm>
              <a:off x="1316" y="1473"/>
              <a:ext cx="40"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8514" name="Oval 107"/>
            <p:cNvSpPr>
              <a:spLocks noChangeArrowheads="1"/>
            </p:cNvSpPr>
            <p:nvPr/>
          </p:nvSpPr>
          <p:spPr bwMode="auto">
            <a:xfrm>
              <a:off x="1602" y="1475"/>
              <a:ext cx="41"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8515" name="Freeform 108"/>
            <p:cNvSpPr>
              <a:spLocks/>
            </p:cNvSpPr>
            <p:nvPr/>
          </p:nvSpPr>
          <p:spPr bwMode="auto">
            <a:xfrm>
              <a:off x="1247" y="1320"/>
              <a:ext cx="63" cy="35"/>
            </a:xfrm>
            <a:custGeom>
              <a:avLst/>
              <a:gdLst>
                <a:gd name="T0" fmla="*/ 8 w 32"/>
                <a:gd name="T1" fmla="*/ 0 h 38"/>
                <a:gd name="T2" fmla="*/ 8 w 32"/>
                <a:gd name="T3" fmla="*/ 0 h 38"/>
                <a:gd name="T4" fmla="*/ 24 w 32"/>
                <a:gd name="T5" fmla="*/ 0 h 38"/>
                <a:gd name="T6" fmla="*/ 47 w 32"/>
                <a:gd name="T7" fmla="*/ 0 h 38"/>
                <a:gd name="T8" fmla="*/ 63 w 32"/>
                <a:gd name="T9" fmla="*/ 0 h 38"/>
                <a:gd name="T10" fmla="*/ 93 w 32"/>
                <a:gd name="T11" fmla="*/ 0 h 38"/>
                <a:gd name="T12" fmla="*/ 108 w 32"/>
                <a:gd name="T13" fmla="*/ 0 h 38"/>
                <a:gd name="T14" fmla="*/ 116 w 32"/>
                <a:gd name="T15" fmla="*/ 0 h 38"/>
                <a:gd name="T16" fmla="*/ 124 w 32"/>
                <a:gd name="T17" fmla="*/ 2 h 38"/>
                <a:gd name="T18" fmla="*/ 124 w 32"/>
                <a:gd name="T19" fmla="*/ 3 h 38"/>
                <a:gd name="T20" fmla="*/ 136 w 32"/>
                <a:gd name="T21" fmla="*/ 5 h 38"/>
                <a:gd name="T22" fmla="*/ 167 w 32"/>
                <a:gd name="T23" fmla="*/ 6 h 38"/>
                <a:gd name="T24" fmla="*/ 183 w 32"/>
                <a:gd name="T25" fmla="*/ 8 h 38"/>
                <a:gd name="T26" fmla="*/ 205 w 32"/>
                <a:gd name="T27" fmla="*/ 12 h 38"/>
                <a:gd name="T28" fmla="*/ 221 w 32"/>
                <a:gd name="T29" fmla="*/ 15 h 38"/>
                <a:gd name="T30" fmla="*/ 228 w 32"/>
                <a:gd name="T31" fmla="*/ 15 h 38"/>
                <a:gd name="T32" fmla="*/ 228 w 32"/>
                <a:gd name="T33" fmla="*/ 15 h 38"/>
                <a:gd name="T34" fmla="*/ 228 w 32"/>
                <a:gd name="T35" fmla="*/ 17 h 38"/>
                <a:gd name="T36" fmla="*/ 213 w 32"/>
                <a:gd name="T37" fmla="*/ 18 h 38"/>
                <a:gd name="T38" fmla="*/ 197 w 32"/>
                <a:gd name="T39" fmla="*/ 21 h 38"/>
                <a:gd name="T40" fmla="*/ 183 w 32"/>
                <a:gd name="T41" fmla="*/ 24 h 38"/>
                <a:gd name="T42" fmla="*/ 167 w 32"/>
                <a:gd name="T43" fmla="*/ 27 h 38"/>
                <a:gd name="T44" fmla="*/ 159 w 32"/>
                <a:gd name="T45" fmla="*/ 29 h 38"/>
                <a:gd name="T46" fmla="*/ 159 w 32"/>
                <a:gd name="T47" fmla="*/ 29 h 38"/>
                <a:gd name="T48" fmla="*/ 144 w 32"/>
                <a:gd name="T49" fmla="*/ 29 h 38"/>
                <a:gd name="T50" fmla="*/ 136 w 32"/>
                <a:gd name="T51" fmla="*/ 27 h 38"/>
                <a:gd name="T52" fmla="*/ 124 w 32"/>
                <a:gd name="T53" fmla="*/ 26 h 38"/>
                <a:gd name="T54" fmla="*/ 108 w 32"/>
                <a:gd name="T55" fmla="*/ 23 h 38"/>
                <a:gd name="T56" fmla="*/ 93 w 32"/>
                <a:gd name="T57" fmla="*/ 20 h 38"/>
                <a:gd name="T58" fmla="*/ 63 w 32"/>
                <a:gd name="T59" fmla="*/ 18 h 38"/>
                <a:gd name="T60" fmla="*/ 47 w 32"/>
                <a:gd name="T61" fmla="*/ 16 h 38"/>
                <a:gd name="T62" fmla="*/ 47 w 32"/>
                <a:gd name="T63" fmla="*/ 15 h 38"/>
                <a:gd name="T64" fmla="*/ 39 w 32"/>
                <a:gd name="T65" fmla="*/ 14 h 38"/>
                <a:gd name="T66" fmla="*/ 32 w 32"/>
                <a:gd name="T67" fmla="*/ 13 h 38"/>
                <a:gd name="T68" fmla="*/ 16 w 32"/>
                <a:gd name="T69" fmla="*/ 11 h 38"/>
                <a:gd name="T70" fmla="*/ 16 w 32"/>
                <a:gd name="T71" fmla="*/ 8 h 38"/>
                <a:gd name="T72" fmla="*/ 0 w 32"/>
                <a:gd name="T73" fmla="*/ 7 h 38"/>
                <a:gd name="T74" fmla="*/ 0 w 32"/>
                <a:gd name="T75" fmla="*/ 6 h 38"/>
                <a:gd name="T76" fmla="*/ 0 w 32"/>
                <a:gd name="T77" fmla="*/ 5 h 38"/>
                <a:gd name="T78" fmla="*/ 0 w 32"/>
                <a:gd name="T79" fmla="*/ 2 h 38"/>
                <a:gd name="T80" fmla="*/ 8 w 32"/>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
                <a:gd name="T124" fmla="*/ 0 h 38"/>
                <a:gd name="T125" fmla="*/ 32 w 32"/>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 h="38">
                  <a:moveTo>
                    <a:pt x="1" y="0"/>
                  </a:moveTo>
                  <a:lnTo>
                    <a:pt x="1" y="0"/>
                  </a:lnTo>
                  <a:lnTo>
                    <a:pt x="3" y="0"/>
                  </a:lnTo>
                  <a:lnTo>
                    <a:pt x="5" y="0"/>
                  </a:lnTo>
                  <a:lnTo>
                    <a:pt x="6" y="0"/>
                  </a:lnTo>
                  <a:lnTo>
                    <a:pt x="8" y="0"/>
                  </a:lnTo>
                  <a:lnTo>
                    <a:pt x="10" y="0"/>
                  </a:lnTo>
                  <a:lnTo>
                    <a:pt x="12" y="0"/>
                  </a:lnTo>
                  <a:lnTo>
                    <a:pt x="14" y="0"/>
                  </a:lnTo>
                  <a:lnTo>
                    <a:pt x="15" y="0"/>
                  </a:lnTo>
                  <a:lnTo>
                    <a:pt x="16" y="0"/>
                  </a:lnTo>
                  <a:lnTo>
                    <a:pt x="16" y="2"/>
                  </a:lnTo>
                  <a:lnTo>
                    <a:pt x="16" y="3"/>
                  </a:lnTo>
                  <a:lnTo>
                    <a:pt x="18" y="3"/>
                  </a:lnTo>
                  <a:lnTo>
                    <a:pt x="18" y="5"/>
                  </a:lnTo>
                  <a:lnTo>
                    <a:pt x="20" y="7"/>
                  </a:lnTo>
                  <a:lnTo>
                    <a:pt x="22" y="9"/>
                  </a:lnTo>
                  <a:lnTo>
                    <a:pt x="24" y="10"/>
                  </a:lnTo>
                  <a:lnTo>
                    <a:pt x="24" y="11"/>
                  </a:lnTo>
                  <a:lnTo>
                    <a:pt x="25" y="13"/>
                  </a:lnTo>
                  <a:lnTo>
                    <a:pt x="27" y="15"/>
                  </a:lnTo>
                  <a:lnTo>
                    <a:pt x="29" y="16"/>
                  </a:lnTo>
                  <a:lnTo>
                    <a:pt x="29" y="18"/>
                  </a:lnTo>
                  <a:lnTo>
                    <a:pt x="30" y="18"/>
                  </a:lnTo>
                  <a:lnTo>
                    <a:pt x="31" y="17"/>
                  </a:lnTo>
                  <a:lnTo>
                    <a:pt x="30" y="18"/>
                  </a:lnTo>
                  <a:lnTo>
                    <a:pt x="30" y="19"/>
                  </a:lnTo>
                  <a:lnTo>
                    <a:pt x="30" y="21"/>
                  </a:lnTo>
                  <a:lnTo>
                    <a:pt x="28" y="23"/>
                  </a:lnTo>
                  <a:lnTo>
                    <a:pt x="28" y="25"/>
                  </a:lnTo>
                  <a:lnTo>
                    <a:pt x="26" y="27"/>
                  </a:lnTo>
                  <a:lnTo>
                    <a:pt x="26" y="28"/>
                  </a:lnTo>
                  <a:lnTo>
                    <a:pt x="24" y="30"/>
                  </a:lnTo>
                  <a:lnTo>
                    <a:pt x="24" y="32"/>
                  </a:lnTo>
                  <a:lnTo>
                    <a:pt x="22" y="34"/>
                  </a:lnTo>
                  <a:lnTo>
                    <a:pt x="22" y="35"/>
                  </a:lnTo>
                  <a:lnTo>
                    <a:pt x="21" y="37"/>
                  </a:lnTo>
                  <a:lnTo>
                    <a:pt x="19" y="37"/>
                  </a:lnTo>
                  <a:lnTo>
                    <a:pt x="19" y="36"/>
                  </a:lnTo>
                  <a:lnTo>
                    <a:pt x="18" y="35"/>
                  </a:lnTo>
                  <a:lnTo>
                    <a:pt x="18" y="34"/>
                  </a:lnTo>
                  <a:lnTo>
                    <a:pt x="16" y="33"/>
                  </a:lnTo>
                  <a:lnTo>
                    <a:pt x="15" y="31"/>
                  </a:lnTo>
                  <a:lnTo>
                    <a:pt x="14" y="29"/>
                  </a:lnTo>
                  <a:lnTo>
                    <a:pt x="14" y="27"/>
                  </a:lnTo>
                  <a:lnTo>
                    <a:pt x="12" y="26"/>
                  </a:lnTo>
                  <a:lnTo>
                    <a:pt x="10" y="24"/>
                  </a:lnTo>
                  <a:lnTo>
                    <a:pt x="8" y="23"/>
                  </a:lnTo>
                  <a:lnTo>
                    <a:pt x="8" y="21"/>
                  </a:lnTo>
                  <a:lnTo>
                    <a:pt x="6" y="20"/>
                  </a:lnTo>
                  <a:lnTo>
                    <a:pt x="6" y="18"/>
                  </a:lnTo>
                  <a:lnTo>
                    <a:pt x="6" y="17"/>
                  </a:lnTo>
                  <a:lnTo>
                    <a:pt x="5" y="17"/>
                  </a:lnTo>
                  <a:lnTo>
                    <a:pt x="5" y="16"/>
                  </a:lnTo>
                  <a:lnTo>
                    <a:pt x="4" y="16"/>
                  </a:lnTo>
                  <a:lnTo>
                    <a:pt x="4" y="14"/>
                  </a:lnTo>
                  <a:lnTo>
                    <a:pt x="2" y="14"/>
                  </a:lnTo>
                  <a:lnTo>
                    <a:pt x="2" y="12"/>
                  </a:lnTo>
                  <a:lnTo>
                    <a:pt x="2" y="11"/>
                  </a:lnTo>
                  <a:lnTo>
                    <a:pt x="2" y="10"/>
                  </a:lnTo>
                  <a:lnTo>
                    <a:pt x="0" y="10"/>
                  </a:lnTo>
                  <a:lnTo>
                    <a:pt x="0" y="8"/>
                  </a:lnTo>
                  <a:lnTo>
                    <a:pt x="0" y="7"/>
                  </a:lnTo>
                  <a:lnTo>
                    <a:pt x="0" y="5"/>
                  </a:lnTo>
                  <a:lnTo>
                    <a:pt x="0" y="3"/>
                  </a:lnTo>
                  <a:lnTo>
                    <a:pt x="0" y="2"/>
                  </a:lnTo>
                  <a:lnTo>
                    <a:pt x="1" y="0"/>
                  </a:lnTo>
                </a:path>
              </a:pathLst>
            </a:custGeom>
            <a:solidFill>
              <a:srgbClr val="F8F8F8"/>
            </a:solidFill>
            <a:ln w="9525">
              <a:solidFill>
                <a:srgbClr val="DDDDDD"/>
              </a:solidFill>
              <a:round/>
              <a:headEnd/>
              <a:tailEnd/>
            </a:ln>
          </p:spPr>
          <p:txBody>
            <a:bodyPr/>
            <a:lstStyle/>
            <a:p>
              <a:endParaRPr lang="it-IT"/>
            </a:p>
          </p:txBody>
        </p:sp>
        <p:sp>
          <p:nvSpPr>
            <p:cNvPr id="18516" name="Freeform 109"/>
            <p:cNvSpPr>
              <a:spLocks/>
            </p:cNvSpPr>
            <p:nvPr/>
          </p:nvSpPr>
          <p:spPr bwMode="auto">
            <a:xfrm>
              <a:off x="1172" y="1319"/>
              <a:ext cx="311" cy="141"/>
            </a:xfrm>
            <a:custGeom>
              <a:avLst/>
              <a:gdLst>
                <a:gd name="T0" fmla="*/ 833 w 158"/>
                <a:gd name="T1" fmla="*/ 1 h 152"/>
                <a:gd name="T2" fmla="*/ 1112 w 158"/>
                <a:gd name="T3" fmla="*/ 20 h 152"/>
                <a:gd name="T4" fmla="*/ 1136 w 158"/>
                <a:gd name="T5" fmla="*/ 42 h 152"/>
                <a:gd name="T6" fmla="*/ 1173 w 158"/>
                <a:gd name="T7" fmla="*/ 42 h 152"/>
                <a:gd name="T8" fmla="*/ 1197 w 158"/>
                <a:gd name="T9" fmla="*/ 46 h 152"/>
                <a:gd name="T10" fmla="*/ 1197 w 158"/>
                <a:gd name="T11" fmla="*/ 90 h 152"/>
                <a:gd name="T12" fmla="*/ 1197 w 158"/>
                <a:gd name="T13" fmla="*/ 121 h 152"/>
                <a:gd name="T14" fmla="*/ 1008 w 158"/>
                <a:gd name="T15" fmla="*/ 118 h 152"/>
                <a:gd name="T16" fmla="*/ 779 w 158"/>
                <a:gd name="T17" fmla="*/ 112 h 152"/>
                <a:gd name="T18" fmla="*/ 685 w 158"/>
                <a:gd name="T19" fmla="*/ 111 h 152"/>
                <a:gd name="T20" fmla="*/ 520 w 158"/>
                <a:gd name="T21" fmla="*/ 111 h 152"/>
                <a:gd name="T22" fmla="*/ 472 w 158"/>
                <a:gd name="T23" fmla="*/ 113 h 152"/>
                <a:gd name="T24" fmla="*/ 472 w 158"/>
                <a:gd name="T25" fmla="*/ 116 h 152"/>
                <a:gd name="T26" fmla="*/ 449 w 158"/>
                <a:gd name="T27" fmla="*/ 119 h 152"/>
                <a:gd name="T28" fmla="*/ 372 w 158"/>
                <a:gd name="T29" fmla="*/ 114 h 152"/>
                <a:gd name="T30" fmla="*/ 299 w 158"/>
                <a:gd name="T31" fmla="*/ 105 h 152"/>
                <a:gd name="T32" fmla="*/ 268 w 158"/>
                <a:gd name="T33" fmla="*/ 89 h 152"/>
                <a:gd name="T34" fmla="*/ 136 w 158"/>
                <a:gd name="T35" fmla="*/ 71 h 152"/>
                <a:gd name="T36" fmla="*/ 31 w 158"/>
                <a:gd name="T37" fmla="*/ 67 h 152"/>
                <a:gd name="T38" fmla="*/ 159 w 158"/>
                <a:gd name="T39" fmla="*/ 66 h 152"/>
                <a:gd name="T40" fmla="*/ 291 w 158"/>
                <a:gd name="T41" fmla="*/ 71 h 152"/>
                <a:gd name="T42" fmla="*/ 380 w 158"/>
                <a:gd name="T43" fmla="*/ 85 h 152"/>
                <a:gd name="T44" fmla="*/ 411 w 158"/>
                <a:gd name="T45" fmla="*/ 98 h 152"/>
                <a:gd name="T46" fmla="*/ 488 w 158"/>
                <a:gd name="T47" fmla="*/ 101 h 152"/>
                <a:gd name="T48" fmla="*/ 589 w 158"/>
                <a:gd name="T49" fmla="*/ 101 h 152"/>
                <a:gd name="T50" fmla="*/ 604 w 158"/>
                <a:gd name="T51" fmla="*/ 94 h 152"/>
                <a:gd name="T52" fmla="*/ 616 w 158"/>
                <a:gd name="T53" fmla="*/ 74 h 152"/>
                <a:gd name="T54" fmla="*/ 616 w 158"/>
                <a:gd name="T55" fmla="*/ 72 h 152"/>
                <a:gd name="T56" fmla="*/ 640 w 158"/>
                <a:gd name="T57" fmla="*/ 90 h 152"/>
                <a:gd name="T58" fmla="*/ 817 w 158"/>
                <a:gd name="T59" fmla="*/ 99 h 152"/>
                <a:gd name="T60" fmla="*/ 1053 w 158"/>
                <a:gd name="T61" fmla="*/ 90 h 152"/>
                <a:gd name="T62" fmla="*/ 1128 w 158"/>
                <a:gd name="T63" fmla="*/ 75 h 152"/>
                <a:gd name="T64" fmla="*/ 1085 w 158"/>
                <a:gd name="T65" fmla="*/ 58 h 152"/>
                <a:gd name="T66" fmla="*/ 984 w 158"/>
                <a:gd name="T67" fmla="*/ 53 h 152"/>
                <a:gd name="T68" fmla="*/ 844 w 158"/>
                <a:gd name="T69" fmla="*/ 53 h 152"/>
                <a:gd name="T70" fmla="*/ 640 w 158"/>
                <a:gd name="T71" fmla="*/ 59 h 152"/>
                <a:gd name="T72" fmla="*/ 581 w 158"/>
                <a:gd name="T73" fmla="*/ 61 h 152"/>
                <a:gd name="T74" fmla="*/ 581 w 158"/>
                <a:gd name="T75" fmla="*/ 58 h 152"/>
                <a:gd name="T76" fmla="*/ 581 w 158"/>
                <a:gd name="T77" fmla="*/ 53 h 152"/>
                <a:gd name="T78" fmla="*/ 756 w 158"/>
                <a:gd name="T79" fmla="*/ 50 h 152"/>
                <a:gd name="T80" fmla="*/ 961 w 158"/>
                <a:gd name="T81" fmla="*/ 45 h 152"/>
                <a:gd name="T82" fmla="*/ 1031 w 158"/>
                <a:gd name="T83" fmla="*/ 37 h 152"/>
                <a:gd name="T84" fmla="*/ 1061 w 158"/>
                <a:gd name="T85" fmla="*/ 19 h 152"/>
                <a:gd name="T86" fmla="*/ 907 w 158"/>
                <a:gd name="T87" fmla="*/ 13 h 152"/>
                <a:gd name="T88" fmla="*/ 809 w 158"/>
                <a:gd name="T89" fmla="*/ 24 h 152"/>
                <a:gd name="T90" fmla="*/ 900 w 158"/>
                <a:gd name="T91" fmla="*/ 32 h 152"/>
                <a:gd name="T92" fmla="*/ 937 w 158"/>
                <a:gd name="T93" fmla="*/ 28 h 152"/>
                <a:gd name="T94" fmla="*/ 945 w 158"/>
                <a:gd name="T95" fmla="*/ 24 h 152"/>
                <a:gd name="T96" fmla="*/ 968 w 158"/>
                <a:gd name="T97" fmla="*/ 28 h 152"/>
                <a:gd name="T98" fmla="*/ 1000 w 158"/>
                <a:gd name="T99" fmla="*/ 35 h 152"/>
                <a:gd name="T100" fmla="*/ 900 w 158"/>
                <a:gd name="T101" fmla="*/ 39 h 152"/>
                <a:gd name="T102" fmla="*/ 716 w 158"/>
                <a:gd name="T103" fmla="*/ 44 h 152"/>
                <a:gd name="T104" fmla="*/ 693 w 158"/>
                <a:gd name="T105" fmla="*/ 42 h 152"/>
                <a:gd name="T106" fmla="*/ 740 w 158"/>
                <a:gd name="T107" fmla="*/ 34 h 152"/>
                <a:gd name="T108" fmla="*/ 748 w 158"/>
                <a:gd name="T109" fmla="*/ 17 h 152"/>
                <a:gd name="T110" fmla="*/ 701 w 158"/>
                <a:gd name="T111" fmla="*/ 9 h 152"/>
                <a:gd name="T112" fmla="*/ 663 w 158"/>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8"/>
                <a:gd name="T172" fmla="*/ 0 h 152"/>
                <a:gd name="T173" fmla="*/ 158 w 158"/>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8" h="152">
                  <a:moveTo>
                    <a:pt x="87" y="0"/>
                  </a:moveTo>
                  <a:lnTo>
                    <a:pt x="87" y="0"/>
                  </a:lnTo>
                  <a:lnTo>
                    <a:pt x="89" y="0"/>
                  </a:lnTo>
                  <a:lnTo>
                    <a:pt x="92" y="0"/>
                  </a:lnTo>
                  <a:lnTo>
                    <a:pt x="98" y="0"/>
                  </a:lnTo>
                  <a:lnTo>
                    <a:pt x="103" y="1"/>
                  </a:lnTo>
                  <a:lnTo>
                    <a:pt x="109" y="1"/>
                  </a:lnTo>
                  <a:lnTo>
                    <a:pt x="116" y="3"/>
                  </a:lnTo>
                  <a:lnTo>
                    <a:pt x="123" y="3"/>
                  </a:lnTo>
                  <a:lnTo>
                    <a:pt x="128" y="7"/>
                  </a:lnTo>
                  <a:lnTo>
                    <a:pt x="135" y="10"/>
                  </a:lnTo>
                  <a:lnTo>
                    <a:pt x="139" y="15"/>
                  </a:lnTo>
                  <a:lnTo>
                    <a:pt x="144" y="19"/>
                  </a:lnTo>
                  <a:lnTo>
                    <a:pt x="146" y="26"/>
                  </a:lnTo>
                  <a:lnTo>
                    <a:pt x="149" y="33"/>
                  </a:lnTo>
                  <a:lnTo>
                    <a:pt x="149" y="43"/>
                  </a:lnTo>
                  <a:lnTo>
                    <a:pt x="149" y="52"/>
                  </a:lnTo>
                  <a:lnTo>
                    <a:pt x="151" y="52"/>
                  </a:lnTo>
                  <a:lnTo>
                    <a:pt x="153" y="52"/>
                  </a:lnTo>
                  <a:lnTo>
                    <a:pt x="154" y="52"/>
                  </a:lnTo>
                  <a:lnTo>
                    <a:pt x="156" y="52"/>
                  </a:lnTo>
                  <a:lnTo>
                    <a:pt x="157" y="52"/>
                  </a:lnTo>
                  <a:lnTo>
                    <a:pt x="157" y="55"/>
                  </a:lnTo>
                  <a:lnTo>
                    <a:pt x="157" y="58"/>
                  </a:lnTo>
                  <a:lnTo>
                    <a:pt x="157" y="63"/>
                  </a:lnTo>
                  <a:lnTo>
                    <a:pt x="157" y="69"/>
                  </a:lnTo>
                  <a:lnTo>
                    <a:pt x="157" y="78"/>
                  </a:lnTo>
                  <a:lnTo>
                    <a:pt x="157" y="85"/>
                  </a:lnTo>
                  <a:lnTo>
                    <a:pt x="157" y="94"/>
                  </a:lnTo>
                  <a:lnTo>
                    <a:pt x="157" y="102"/>
                  </a:lnTo>
                  <a:lnTo>
                    <a:pt x="157" y="113"/>
                  </a:lnTo>
                  <a:lnTo>
                    <a:pt x="157" y="121"/>
                  </a:lnTo>
                  <a:lnTo>
                    <a:pt x="157" y="130"/>
                  </a:lnTo>
                  <a:lnTo>
                    <a:pt x="157" y="136"/>
                  </a:lnTo>
                  <a:lnTo>
                    <a:pt x="157" y="143"/>
                  </a:lnTo>
                  <a:lnTo>
                    <a:pt x="157" y="148"/>
                  </a:lnTo>
                  <a:lnTo>
                    <a:pt x="157" y="151"/>
                  </a:lnTo>
                  <a:lnTo>
                    <a:pt x="156" y="151"/>
                  </a:lnTo>
                  <a:lnTo>
                    <a:pt x="154" y="151"/>
                  </a:lnTo>
                  <a:lnTo>
                    <a:pt x="150" y="151"/>
                  </a:lnTo>
                  <a:lnTo>
                    <a:pt x="147" y="150"/>
                  </a:lnTo>
                  <a:lnTo>
                    <a:pt x="142" y="150"/>
                  </a:lnTo>
                  <a:lnTo>
                    <a:pt x="138" y="148"/>
                  </a:lnTo>
                  <a:lnTo>
                    <a:pt x="132" y="148"/>
                  </a:lnTo>
                  <a:lnTo>
                    <a:pt x="127" y="146"/>
                  </a:lnTo>
                  <a:lnTo>
                    <a:pt x="122" y="146"/>
                  </a:lnTo>
                  <a:lnTo>
                    <a:pt x="117" y="144"/>
                  </a:lnTo>
                  <a:lnTo>
                    <a:pt x="111" y="144"/>
                  </a:lnTo>
                  <a:lnTo>
                    <a:pt x="108" y="142"/>
                  </a:lnTo>
                  <a:lnTo>
                    <a:pt x="104" y="142"/>
                  </a:lnTo>
                  <a:lnTo>
                    <a:pt x="102" y="140"/>
                  </a:lnTo>
                  <a:lnTo>
                    <a:pt x="100" y="140"/>
                  </a:lnTo>
                  <a:lnTo>
                    <a:pt x="100" y="138"/>
                  </a:lnTo>
                  <a:lnTo>
                    <a:pt x="98" y="139"/>
                  </a:lnTo>
                  <a:lnTo>
                    <a:pt x="95" y="139"/>
                  </a:lnTo>
                  <a:lnTo>
                    <a:pt x="94" y="139"/>
                  </a:lnTo>
                  <a:lnTo>
                    <a:pt x="90" y="139"/>
                  </a:lnTo>
                  <a:lnTo>
                    <a:pt x="87" y="139"/>
                  </a:lnTo>
                  <a:lnTo>
                    <a:pt x="84" y="139"/>
                  </a:lnTo>
                  <a:lnTo>
                    <a:pt x="81" y="139"/>
                  </a:lnTo>
                  <a:lnTo>
                    <a:pt x="77" y="139"/>
                  </a:lnTo>
                  <a:lnTo>
                    <a:pt x="73" y="139"/>
                  </a:lnTo>
                  <a:lnTo>
                    <a:pt x="70" y="139"/>
                  </a:lnTo>
                  <a:lnTo>
                    <a:pt x="68" y="139"/>
                  </a:lnTo>
                  <a:lnTo>
                    <a:pt x="65" y="139"/>
                  </a:lnTo>
                  <a:lnTo>
                    <a:pt x="63" y="139"/>
                  </a:lnTo>
                  <a:lnTo>
                    <a:pt x="62" y="139"/>
                  </a:lnTo>
                  <a:lnTo>
                    <a:pt x="62" y="140"/>
                  </a:lnTo>
                  <a:lnTo>
                    <a:pt x="62" y="141"/>
                  </a:lnTo>
                  <a:lnTo>
                    <a:pt x="62" y="143"/>
                  </a:lnTo>
                  <a:lnTo>
                    <a:pt x="62" y="144"/>
                  </a:lnTo>
                  <a:lnTo>
                    <a:pt x="62" y="146"/>
                  </a:lnTo>
                  <a:lnTo>
                    <a:pt x="62" y="148"/>
                  </a:lnTo>
                  <a:lnTo>
                    <a:pt x="62" y="149"/>
                  </a:lnTo>
                  <a:lnTo>
                    <a:pt x="59" y="149"/>
                  </a:lnTo>
                  <a:lnTo>
                    <a:pt x="57" y="149"/>
                  </a:lnTo>
                  <a:lnTo>
                    <a:pt x="56" y="149"/>
                  </a:lnTo>
                  <a:lnTo>
                    <a:pt x="54" y="147"/>
                  </a:lnTo>
                  <a:lnTo>
                    <a:pt x="52" y="147"/>
                  </a:lnTo>
                  <a:lnTo>
                    <a:pt x="50" y="145"/>
                  </a:lnTo>
                  <a:lnTo>
                    <a:pt x="49" y="145"/>
                  </a:lnTo>
                  <a:lnTo>
                    <a:pt x="49" y="143"/>
                  </a:lnTo>
                  <a:lnTo>
                    <a:pt x="47" y="143"/>
                  </a:lnTo>
                  <a:lnTo>
                    <a:pt x="45" y="141"/>
                  </a:lnTo>
                  <a:lnTo>
                    <a:pt x="43" y="139"/>
                  </a:lnTo>
                  <a:lnTo>
                    <a:pt x="43" y="138"/>
                  </a:lnTo>
                  <a:lnTo>
                    <a:pt x="41" y="136"/>
                  </a:lnTo>
                  <a:lnTo>
                    <a:pt x="41" y="134"/>
                  </a:lnTo>
                  <a:lnTo>
                    <a:pt x="39" y="132"/>
                  </a:lnTo>
                  <a:lnTo>
                    <a:pt x="39" y="130"/>
                  </a:lnTo>
                  <a:lnTo>
                    <a:pt x="38" y="129"/>
                  </a:lnTo>
                  <a:lnTo>
                    <a:pt x="37" y="126"/>
                  </a:lnTo>
                  <a:lnTo>
                    <a:pt x="37" y="123"/>
                  </a:lnTo>
                  <a:lnTo>
                    <a:pt x="37" y="119"/>
                  </a:lnTo>
                  <a:lnTo>
                    <a:pt x="35" y="116"/>
                  </a:lnTo>
                  <a:lnTo>
                    <a:pt x="35" y="112"/>
                  </a:lnTo>
                  <a:lnTo>
                    <a:pt x="34" y="108"/>
                  </a:lnTo>
                  <a:lnTo>
                    <a:pt x="34" y="103"/>
                  </a:lnTo>
                  <a:lnTo>
                    <a:pt x="31" y="100"/>
                  </a:lnTo>
                  <a:lnTo>
                    <a:pt x="30" y="96"/>
                  </a:lnTo>
                  <a:lnTo>
                    <a:pt x="26" y="94"/>
                  </a:lnTo>
                  <a:lnTo>
                    <a:pt x="23" y="90"/>
                  </a:lnTo>
                  <a:lnTo>
                    <a:pt x="18" y="88"/>
                  </a:lnTo>
                  <a:lnTo>
                    <a:pt x="13" y="86"/>
                  </a:lnTo>
                  <a:lnTo>
                    <a:pt x="6" y="86"/>
                  </a:lnTo>
                  <a:lnTo>
                    <a:pt x="0" y="85"/>
                  </a:lnTo>
                  <a:lnTo>
                    <a:pt x="2" y="85"/>
                  </a:lnTo>
                  <a:lnTo>
                    <a:pt x="4" y="84"/>
                  </a:lnTo>
                  <a:lnTo>
                    <a:pt x="6" y="84"/>
                  </a:lnTo>
                  <a:lnTo>
                    <a:pt x="9" y="84"/>
                  </a:lnTo>
                  <a:lnTo>
                    <a:pt x="11" y="84"/>
                  </a:lnTo>
                  <a:lnTo>
                    <a:pt x="15" y="82"/>
                  </a:lnTo>
                  <a:lnTo>
                    <a:pt x="17" y="82"/>
                  </a:lnTo>
                  <a:lnTo>
                    <a:pt x="19" y="82"/>
                  </a:lnTo>
                  <a:lnTo>
                    <a:pt x="21" y="82"/>
                  </a:lnTo>
                  <a:lnTo>
                    <a:pt x="25" y="81"/>
                  </a:lnTo>
                  <a:lnTo>
                    <a:pt x="27" y="81"/>
                  </a:lnTo>
                  <a:lnTo>
                    <a:pt x="28" y="80"/>
                  </a:lnTo>
                  <a:lnTo>
                    <a:pt x="29" y="80"/>
                  </a:lnTo>
                  <a:lnTo>
                    <a:pt x="30" y="79"/>
                  </a:lnTo>
                  <a:lnTo>
                    <a:pt x="34" y="84"/>
                  </a:lnTo>
                  <a:lnTo>
                    <a:pt x="38" y="89"/>
                  </a:lnTo>
                  <a:lnTo>
                    <a:pt x="41" y="92"/>
                  </a:lnTo>
                  <a:lnTo>
                    <a:pt x="44" y="95"/>
                  </a:lnTo>
                  <a:lnTo>
                    <a:pt x="46" y="99"/>
                  </a:lnTo>
                  <a:lnTo>
                    <a:pt x="47" y="101"/>
                  </a:lnTo>
                  <a:lnTo>
                    <a:pt x="48" y="103"/>
                  </a:lnTo>
                  <a:lnTo>
                    <a:pt x="50" y="105"/>
                  </a:lnTo>
                  <a:lnTo>
                    <a:pt x="50" y="107"/>
                  </a:lnTo>
                  <a:lnTo>
                    <a:pt x="50" y="109"/>
                  </a:lnTo>
                  <a:lnTo>
                    <a:pt x="50" y="111"/>
                  </a:lnTo>
                  <a:lnTo>
                    <a:pt x="51" y="113"/>
                  </a:lnTo>
                  <a:lnTo>
                    <a:pt x="51" y="116"/>
                  </a:lnTo>
                  <a:lnTo>
                    <a:pt x="52" y="118"/>
                  </a:lnTo>
                  <a:lnTo>
                    <a:pt x="53" y="121"/>
                  </a:lnTo>
                  <a:lnTo>
                    <a:pt x="54" y="123"/>
                  </a:lnTo>
                  <a:lnTo>
                    <a:pt x="54" y="125"/>
                  </a:lnTo>
                  <a:lnTo>
                    <a:pt x="56" y="126"/>
                  </a:lnTo>
                  <a:lnTo>
                    <a:pt x="57" y="127"/>
                  </a:lnTo>
                  <a:lnTo>
                    <a:pt x="59" y="127"/>
                  </a:lnTo>
                  <a:lnTo>
                    <a:pt x="60" y="127"/>
                  </a:lnTo>
                  <a:lnTo>
                    <a:pt x="62" y="127"/>
                  </a:lnTo>
                  <a:lnTo>
                    <a:pt x="64" y="127"/>
                  </a:lnTo>
                  <a:lnTo>
                    <a:pt x="67" y="127"/>
                  </a:lnTo>
                  <a:lnTo>
                    <a:pt x="69" y="127"/>
                  </a:lnTo>
                  <a:lnTo>
                    <a:pt x="71" y="127"/>
                  </a:lnTo>
                  <a:lnTo>
                    <a:pt x="72" y="127"/>
                  </a:lnTo>
                  <a:lnTo>
                    <a:pt x="74" y="127"/>
                  </a:lnTo>
                  <a:lnTo>
                    <a:pt x="75" y="127"/>
                  </a:lnTo>
                  <a:lnTo>
                    <a:pt x="77" y="127"/>
                  </a:lnTo>
                  <a:lnTo>
                    <a:pt x="78" y="127"/>
                  </a:lnTo>
                  <a:lnTo>
                    <a:pt x="79" y="126"/>
                  </a:lnTo>
                  <a:lnTo>
                    <a:pt x="79" y="124"/>
                  </a:lnTo>
                  <a:lnTo>
                    <a:pt x="79" y="123"/>
                  </a:lnTo>
                  <a:lnTo>
                    <a:pt x="79" y="120"/>
                  </a:lnTo>
                  <a:lnTo>
                    <a:pt x="79" y="117"/>
                  </a:lnTo>
                  <a:lnTo>
                    <a:pt x="79" y="114"/>
                  </a:lnTo>
                  <a:lnTo>
                    <a:pt x="79" y="110"/>
                  </a:lnTo>
                  <a:lnTo>
                    <a:pt x="80" y="106"/>
                  </a:lnTo>
                  <a:lnTo>
                    <a:pt x="80" y="103"/>
                  </a:lnTo>
                  <a:lnTo>
                    <a:pt x="80" y="100"/>
                  </a:lnTo>
                  <a:lnTo>
                    <a:pt x="80" y="97"/>
                  </a:lnTo>
                  <a:lnTo>
                    <a:pt x="81" y="93"/>
                  </a:lnTo>
                  <a:lnTo>
                    <a:pt x="81" y="91"/>
                  </a:lnTo>
                  <a:lnTo>
                    <a:pt x="81" y="88"/>
                  </a:lnTo>
                  <a:lnTo>
                    <a:pt x="81" y="87"/>
                  </a:lnTo>
                  <a:lnTo>
                    <a:pt x="82" y="86"/>
                  </a:lnTo>
                  <a:lnTo>
                    <a:pt x="81" y="87"/>
                  </a:lnTo>
                  <a:lnTo>
                    <a:pt x="81" y="89"/>
                  </a:lnTo>
                  <a:lnTo>
                    <a:pt x="81" y="91"/>
                  </a:lnTo>
                  <a:lnTo>
                    <a:pt x="81" y="93"/>
                  </a:lnTo>
                  <a:lnTo>
                    <a:pt x="81" y="97"/>
                  </a:lnTo>
                  <a:lnTo>
                    <a:pt x="81" y="100"/>
                  </a:lnTo>
                  <a:lnTo>
                    <a:pt x="81" y="103"/>
                  </a:lnTo>
                  <a:lnTo>
                    <a:pt x="82" y="106"/>
                  </a:lnTo>
                  <a:lnTo>
                    <a:pt x="82" y="110"/>
                  </a:lnTo>
                  <a:lnTo>
                    <a:pt x="84" y="113"/>
                  </a:lnTo>
                  <a:lnTo>
                    <a:pt x="86" y="117"/>
                  </a:lnTo>
                  <a:lnTo>
                    <a:pt x="88" y="119"/>
                  </a:lnTo>
                  <a:lnTo>
                    <a:pt x="89" y="122"/>
                  </a:lnTo>
                  <a:lnTo>
                    <a:pt x="93" y="124"/>
                  </a:lnTo>
                  <a:lnTo>
                    <a:pt x="97" y="124"/>
                  </a:lnTo>
                  <a:lnTo>
                    <a:pt x="103" y="124"/>
                  </a:lnTo>
                  <a:lnTo>
                    <a:pt x="107" y="124"/>
                  </a:lnTo>
                  <a:lnTo>
                    <a:pt x="113" y="124"/>
                  </a:lnTo>
                  <a:lnTo>
                    <a:pt x="118" y="123"/>
                  </a:lnTo>
                  <a:lnTo>
                    <a:pt x="123" y="121"/>
                  </a:lnTo>
                  <a:lnTo>
                    <a:pt x="126" y="120"/>
                  </a:lnTo>
                  <a:lnTo>
                    <a:pt x="130" y="119"/>
                  </a:lnTo>
                  <a:lnTo>
                    <a:pt x="134" y="117"/>
                  </a:lnTo>
                  <a:lnTo>
                    <a:pt x="138" y="113"/>
                  </a:lnTo>
                  <a:lnTo>
                    <a:pt x="139" y="111"/>
                  </a:lnTo>
                  <a:lnTo>
                    <a:pt x="142" y="108"/>
                  </a:lnTo>
                  <a:lnTo>
                    <a:pt x="143" y="107"/>
                  </a:lnTo>
                  <a:lnTo>
                    <a:pt x="146" y="103"/>
                  </a:lnTo>
                  <a:lnTo>
                    <a:pt x="146" y="101"/>
                  </a:lnTo>
                  <a:lnTo>
                    <a:pt x="148" y="98"/>
                  </a:lnTo>
                  <a:lnTo>
                    <a:pt x="148" y="94"/>
                  </a:lnTo>
                  <a:lnTo>
                    <a:pt x="149" y="91"/>
                  </a:lnTo>
                  <a:lnTo>
                    <a:pt x="148" y="87"/>
                  </a:lnTo>
                  <a:lnTo>
                    <a:pt x="148" y="84"/>
                  </a:lnTo>
                  <a:lnTo>
                    <a:pt x="146" y="81"/>
                  </a:lnTo>
                  <a:lnTo>
                    <a:pt x="146" y="77"/>
                  </a:lnTo>
                  <a:lnTo>
                    <a:pt x="144" y="75"/>
                  </a:lnTo>
                  <a:lnTo>
                    <a:pt x="142" y="73"/>
                  </a:lnTo>
                  <a:lnTo>
                    <a:pt x="141" y="71"/>
                  </a:lnTo>
                  <a:lnTo>
                    <a:pt x="139" y="69"/>
                  </a:lnTo>
                  <a:lnTo>
                    <a:pt x="136" y="69"/>
                  </a:lnTo>
                  <a:lnTo>
                    <a:pt x="134" y="68"/>
                  </a:lnTo>
                  <a:lnTo>
                    <a:pt x="132" y="68"/>
                  </a:lnTo>
                  <a:lnTo>
                    <a:pt x="130" y="66"/>
                  </a:lnTo>
                  <a:lnTo>
                    <a:pt x="129" y="66"/>
                  </a:lnTo>
                  <a:lnTo>
                    <a:pt x="127" y="66"/>
                  </a:lnTo>
                  <a:lnTo>
                    <a:pt x="125" y="66"/>
                  </a:lnTo>
                  <a:lnTo>
                    <a:pt x="123" y="64"/>
                  </a:lnTo>
                  <a:lnTo>
                    <a:pt x="120" y="65"/>
                  </a:lnTo>
                  <a:lnTo>
                    <a:pt x="118" y="65"/>
                  </a:lnTo>
                  <a:lnTo>
                    <a:pt x="114" y="66"/>
                  </a:lnTo>
                  <a:lnTo>
                    <a:pt x="111" y="66"/>
                  </a:lnTo>
                  <a:lnTo>
                    <a:pt x="106" y="67"/>
                  </a:lnTo>
                  <a:lnTo>
                    <a:pt x="103" y="67"/>
                  </a:lnTo>
                  <a:lnTo>
                    <a:pt x="99" y="69"/>
                  </a:lnTo>
                  <a:lnTo>
                    <a:pt x="95" y="69"/>
                  </a:lnTo>
                  <a:lnTo>
                    <a:pt x="91" y="71"/>
                  </a:lnTo>
                  <a:lnTo>
                    <a:pt x="88" y="72"/>
                  </a:lnTo>
                  <a:lnTo>
                    <a:pt x="84" y="74"/>
                  </a:lnTo>
                  <a:lnTo>
                    <a:pt x="82" y="74"/>
                  </a:lnTo>
                  <a:lnTo>
                    <a:pt x="79" y="76"/>
                  </a:lnTo>
                  <a:lnTo>
                    <a:pt x="77" y="76"/>
                  </a:lnTo>
                  <a:lnTo>
                    <a:pt x="76" y="77"/>
                  </a:lnTo>
                  <a:lnTo>
                    <a:pt x="76" y="76"/>
                  </a:lnTo>
                  <a:lnTo>
                    <a:pt x="76" y="74"/>
                  </a:lnTo>
                  <a:lnTo>
                    <a:pt x="76" y="72"/>
                  </a:lnTo>
                  <a:lnTo>
                    <a:pt x="76" y="71"/>
                  </a:lnTo>
                  <a:lnTo>
                    <a:pt x="76" y="69"/>
                  </a:lnTo>
                  <a:lnTo>
                    <a:pt x="76" y="68"/>
                  </a:lnTo>
                  <a:lnTo>
                    <a:pt x="76" y="66"/>
                  </a:lnTo>
                  <a:lnTo>
                    <a:pt x="78" y="66"/>
                  </a:lnTo>
                  <a:lnTo>
                    <a:pt x="81" y="66"/>
                  </a:lnTo>
                  <a:lnTo>
                    <a:pt x="85" y="66"/>
                  </a:lnTo>
                  <a:lnTo>
                    <a:pt x="88" y="65"/>
                  </a:lnTo>
                  <a:lnTo>
                    <a:pt x="92" y="65"/>
                  </a:lnTo>
                  <a:lnTo>
                    <a:pt x="95" y="63"/>
                  </a:lnTo>
                  <a:lnTo>
                    <a:pt x="99" y="63"/>
                  </a:lnTo>
                  <a:lnTo>
                    <a:pt x="104" y="62"/>
                  </a:lnTo>
                  <a:lnTo>
                    <a:pt x="108" y="62"/>
                  </a:lnTo>
                  <a:lnTo>
                    <a:pt x="111" y="60"/>
                  </a:lnTo>
                  <a:lnTo>
                    <a:pt x="115" y="60"/>
                  </a:lnTo>
                  <a:lnTo>
                    <a:pt x="120" y="58"/>
                  </a:lnTo>
                  <a:lnTo>
                    <a:pt x="122" y="58"/>
                  </a:lnTo>
                  <a:lnTo>
                    <a:pt x="126" y="56"/>
                  </a:lnTo>
                  <a:lnTo>
                    <a:pt x="128" y="55"/>
                  </a:lnTo>
                  <a:lnTo>
                    <a:pt x="132" y="53"/>
                  </a:lnTo>
                  <a:lnTo>
                    <a:pt x="133" y="52"/>
                  </a:lnTo>
                  <a:lnTo>
                    <a:pt x="134" y="50"/>
                  </a:lnTo>
                  <a:lnTo>
                    <a:pt x="135" y="48"/>
                  </a:lnTo>
                  <a:lnTo>
                    <a:pt x="135" y="46"/>
                  </a:lnTo>
                  <a:lnTo>
                    <a:pt x="137" y="43"/>
                  </a:lnTo>
                  <a:lnTo>
                    <a:pt x="138" y="41"/>
                  </a:lnTo>
                  <a:lnTo>
                    <a:pt x="140" y="37"/>
                  </a:lnTo>
                  <a:lnTo>
                    <a:pt x="140" y="35"/>
                  </a:lnTo>
                  <a:lnTo>
                    <a:pt x="140" y="32"/>
                  </a:lnTo>
                  <a:lnTo>
                    <a:pt x="139" y="29"/>
                  </a:lnTo>
                  <a:lnTo>
                    <a:pt x="139" y="25"/>
                  </a:lnTo>
                  <a:lnTo>
                    <a:pt x="138" y="24"/>
                  </a:lnTo>
                  <a:lnTo>
                    <a:pt x="137" y="20"/>
                  </a:lnTo>
                  <a:lnTo>
                    <a:pt x="134" y="19"/>
                  </a:lnTo>
                  <a:lnTo>
                    <a:pt x="132" y="16"/>
                  </a:lnTo>
                  <a:lnTo>
                    <a:pt x="126" y="16"/>
                  </a:lnTo>
                  <a:lnTo>
                    <a:pt x="122" y="15"/>
                  </a:lnTo>
                  <a:lnTo>
                    <a:pt x="119" y="16"/>
                  </a:lnTo>
                  <a:lnTo>
                    <a:pt x="116" y="16"/>
                  </a:lnTo>
                  <a:lnTo>
                    <a:pt x="112" y="18"/>
                  </a:lnTo>
                  <a:lnTo>
                    <a:pt x="110" y="20"/>
                  </a:lnTo>
                  <a:lnTo>
                    <a:pt x="108" y="22"/>
                  </a:lnTo>
                  <a:lnTo>
                    <a:pt x="107" y="24"/>
                  </a:lnTo>
                  <a:lnTo>
                    <a:pt x="106" y="28"/>
                  </a:lnTo>
                  <a:lnTo>
                    <a:pt x="106" y="30"/>
                  </a:lnTo>
                  <a:lnTo>
                    <a:pt x="106" y="32"/>
                  </a:lnTo>
                  <a:lnTo>
                    <a:pt x="107" y="34"/>
                  </a:lnTo>
                  <a:lnTo>
                    <a:pt x="108" y="36"/>
                  </a:lnTo>
                  <a:lnTo>
                    <a:pt x="111" y="38"/>
                  </a:lnTo>
                  <a:lnTo>
                    <a:pt x="114" y="40"/>
                  </a:lnTo>
                  <a:lnTo>
                    <a:pt x="118" y="40"/>
                  </a:lnTo>
                  <a:lnTo>
                    <a:pt x="120" y="39"/>
                  </a:lnTo>
                  <a:lnTo>
                    <a:pt x="121" y="37"/>
                  </a:lnTo>
                  <a:lnTo>
                    <a:pt x="121" y="36"/>
                  </a:lnTo>
                  <a:lnTo>
                    <a:pt x="123" y="34"/>
                  </a:lnTo>
                  <a:lnTo>
                    <a:pt x="123" y="32"/>
                  </a:lnTo>
                  <a:lnTo>
                    <a:pt x="124" y="31"/>
                  </a:lnTo>
                  <a:lnTo>
                    <a:pt x="124" y="30"/>
                  </a:lnTo>
                  <a:lnTo>
                    <a:pt x="126" y="28"/>
                  </a:lnTo>
                  <a:lnTo>
                    <a:pt x="126" y="30"/>
                  </a:lnTo>
                  <a:lnTo>
                    <a:pt x="126" y="31"/>
                  </a:lnTo>
                  <a:lnTo>
                    <a:pt x="127" y="31"/>
                  </a:lnTo>
                  <a:lnTo>
                    <a:pt x="127" y="33"/>
                  </a:lnTo>
                  <a:lnTo>
                    <a:pt x="127" y="35"/>
                  </a:lnTo>
                  <a:lnTo>
                    <a:pt x="127" y="36"/>
                  </a:lnTo>
                  <a:lnTo>
                    <a:pt x="129" y="36"/>
                  </a:lnTo>
                  <a:lnTo>
                    <a:pt x="129" y="38"/>
                  </a:lnTo>
                  <a:lnTo>
                    <a:pt x="129" y="40"/>
                  </a:lnTo>
                  <a:lnTo>
                    <a:pt x="129" y="42"/>
                  </a:lnTo>
                  <a:lnTo>
                    <a:pt x="131" y="42"/>
                  </a:lnTo>
                  <a:lnTo>
                    <a:pt x="131" y="44"/>
                  </a:lnTo>
                  <a:lnTo>
                    <a:pt x="132" y="44"/>
                  </a:lnTo>
                  <a:lnTo>
                    <a:pt x="128" y="46"/>
                  </a:lnTo>
                  <a:lnTo>
                    <a:pt x="124" y="47"/>
                  </a:lnTo>
                  <a:lnTo>
                    <a:pt x="121" y="49"/>
                  </a:lnTo>
                  <a:lnTo>
                    <a:pt x="118" y="49"/>
                  </a:lnTo>
                  <a:lnTo>
                    <a:pt x="113" y="50"/>
                  </a:lnTo>
                  <a:lnTo>
                    <a:pt x="110" y="51"/>
                  </a:lnTo>
                  <a:lnTo>
                    <a:pt x="106" y="52"/>
                  </a:lnTo>
                  <a:lnTo>
                    <a:pt x="103" y="52"/>
                  </a:lnTo>
                  <a:lnTo>
                    <a:pt x="100" y="54"/>
                  </a:lnTo>
                  <a:lnTo>
                    <a:pt x="97" y="55"/>
                  </a:lnTo>
                  <a:lnTo>
                    <a:pt x="94" y="55"/>
                  </a:lnTo>
                  <a:lnTo>
                    <a:pt x="92" y="55"/>
                  </a:lnTo>
                  <a:lnTo>
                    <a:pt x="91" y="55"/>
                  </a:lnTo>
                  <a:lnTo>
                    <a:pt x="89" y="55"/>
                  </a:lnTo>
                  <a:lnTo>
                    <a:pt x="89" y="54"/>
                  </a:lnTo>
                  <a:lnTo>
                    <a:pt x="91" y="52"/>
                  </a:lnTo>
                  <a:lnTo>
                    <a:pt x="93" y="51"/>
                  </a:lnTo>
                  <a:lnTo>
                    <a:pt x="93" y="50"/>
                  </a:lnTo>
                  <a:lnTo>
                    <a:pt x="95" y="49"/>
                  </a:lnTo>
                  <a:lnTo>
                    <a:pt x="95" y="47"/>
                  </a:lnTo>
                  <a:lnTo>
                    <a:pt x="97" y="45"/>
                  </a:lnTo>
                  <a:lnTo>
                    <a:pt x="97" y="43"/>
                  </a:lnTo>
                  <a:lnTo>
                    <a:pt x="97" y="41"/>
                  </a:lnTo>
                  <a:lnTo>
                    <a:pt x="97" y="40"/>
                  </a:lnTo>
                  <a:lnTo>
                    <a:pt x="98" y="36"/>
                  </a:lnTo>
                  <a:lnTo>
                    <a:pt x="98" y="33"/>
                  </a:lnTo>
                  <a:lnTo>
                    <a:pt x="98" y="30"/>
                  </a:lnTo>
                  <a:lnTo>
                    <a:pt x="98" y="26"/>
                  </a:lnTo>
                  <a:lnTo>
                    <a:pt x="98" y="20"/>
                  </a:lnTo>
                  <a:lnTo>
                    <a:pt x="96" y="20"/>
                  </a:lnTo>
                  <a:lnTo>
                    <a:pt x="96" y="19"/>
                  </a:lnTo>
                  <a:lnTo>
                    <a:pt x="95" y="19"/>
                  </a:lnTo>
                  <a:lnTo>
                    <a:pt x="95" y="17"/>
                  </a:lnTo>
                  <a:lnTo>
                    <a:pt x="93" y="15"/>
                  </a:lnTo>
                  <a:lnTo>
                    <a:pt x="93" y="13"/>
                  </a:lnTo>
                  <a:lnTo>
                    <a:pt x="92" y="12"/>
                  </a:lnTo>
                  <a:lnTo>
                    <a:pt x="92" y="10"/>
                  </a:lnTo>
                  <a:lnTo>
                    <a:pt x="90" y="9"/>
                  </a:lnTo>
                  <a:lnTo>
                    <a:pt x="90" y="7"/>
                  </a:lnTo>
                  <a:lnTo>
                    <a:pt x="88" y="5"/>
                  </a:lnTo>
                  <a:lnTo>
                    <a:pt x="88" y="3"/>
                  </a:lnTo>
                  <a:lnTo>
                    <a:pt x="87" y="3"/>
                  </a:lnTo>
                  <a:lnTo>
                    <a:pt x="87" y="1"/>
                  </a:lnTo>
                  <a:lnTo>
                    <a:pt x="87" y="0"/>
                  </a:lnTo>
                </a:path>
              </a:pathLst>
            </a:custGeom>
            <a:solidFill>
              <a:srgbClr val="F8F8F8"/>
            </a:solidFill>
            <a:ln w="6350">
              <a:solidFill>
                <a:srgbClr val="DDDDDD"/>
              </a:solidFill>
              <a:round/>
              <a:headEnd/>
              <a:tailEnd/>
            </a:ln>
          </p:spPr>
          <p:txBody>
            <a:bodyPr/>
            <a:lstStyle/>
            <a:p>
              <a:endParaRPr lang="it-IT"/>
            </a:p>
          </p:txBody>
        </p:sp>
        <p:sp>
          <p:nvSpPr>
            <p:cNvPr id="18517" name="Freeform 110"/>
            <p:cNvSpPr>
              <a:spLocks/>
            </p:cNvSpPr>
            <p:nvPr/>
          </p:nvSpPr>
          <p:spPr bwMode="auto">
            <a:xfrm>
              <a:off x="1655" y="1320"/>
              <a:ext cx="59" cy="35"/>
            </a:xfrm>
            <a:custGeom>
              <a:avLst/>
              <a:gdLst>
                <a:gd name="T0" fmla="*/ 212 w 30"/>
                <a:gd name="T1" fmla="*/ 0 h 38"/>
                <a:gd name="T2" fmla="*/ 197 w 30"/>
                <a:gd name="T3" fmla="*/ 0 h 38"/>
                <a:gd name="T4" fmla="*/ 181 w 30"/>
                <a:gd name="T5" fmla="*/ 0 h 38"/>
                <a:gd name="T6" fmla="*/ 159 w 30"/>
                <a:gd name="T7" fmla="*/ 0 h 38"/>
                <a:gd name="T8" fmla="*/ 151 w 30"/>
                <a:gd name="T9" fmla="*/ 0 h 38"/>
                <a:gd name="T10" fmla="*/ 120 w 30"/>
                <a:gd name="T11" fmla="*/ 0 h 38"/>
                <a:gd name="T12" fmla="*/ 116 w 30"/>
                <a:gd name="T13" fmla="*/ 0 h 38"/>
                <a:gd name="T14" fmla="*/ 116 w 30"/>
                <a:gd name="T15" fmla="*/ 0 h 38"/>
                <a:gd name="T16" fmla="*/ 100 w 30"/>
                <a:gd name="T17" fmla="*/ 2 h 38"/>
                <a:gd name="T18" fmla="*/ 85 w 30"/>
                <a:gd name="T19" fmla="*/ 3 h 38"/>
                <a:gd name="T20" fmla="*/ 77 w 30"/>
                <a:gd name="T21" fmla="*/ 5 h 38"/>
                <a:gd name="T22" fmla="*/ 55 w 30"/>
                <a:gd name="T23" fmla="*/ 6 h 38"/>
                <a:gd name="T24" fmla="*/ 39 w 30"/>
                <a:gd name="T25" fmla="*/ 8 h 38"/>
                <a:gd name="T26" fmla="*/ 8 w 30"/>
                <a:gd name="T27" fmla="*/ 12 h 38"/>
                <a:gd name="T28" fmla="*/ 0 w 30"/>
                <a:gd name="T29" fmla="*/ 15 h 38"/>
                <a:gd name="T30" fmla="*/ 0 w 30"/>
                <a:gd name="T31" fmla="*/ 15 h 38"/>
                <a:gd name="T32" fmla="*/ 0 w 30"/>
                <a:gd name="T33" fmla="*/ 15 h 38"/>
                <a:gd name="T34" fmla="*/ 0 w 30"/>
                <a:gd name="T35" fmla="*/ 17 h 38"/>
                <a:gd name="T36" fmla="*/ 0 w 30"/>
                <a:gd name="T37" fmla="*/ 18 h 38"/>
                <a:gd name="T38" fmla="*/ 16 w 30"/>
                <a:gd name="T39" fmla="*/ 21 h 38"/>
                <a:gd name="T40" fmla="*/ 31 w 30"/>
                <a:gd name="T41" fmla="*/ 24 h 38"/>
                <a:gd name="T42" fmla="*/ 39 w 30"/>
                <a:gd name="T43" fmla="*/ 27 h 38"/>
                <a:gd name="T44" fmla="*/ 55 w 30"/>
                <a:gd name="T45" fmla="*/ 29 h 38"/>
                <a:gd name="T46" fmla="*/ 61 w 30"/>
                <a:gd name="T47" fmla="*/ 29 h 38"/>
                <a:gd name="T48" fmla="*/ 77 w 30"/>
                <a:gd name="T49" fmla="*/ 29 h 38"/>
                <a:gd name="T50" fmla="*/ 77 w 30"/>
                <a:gd name="T51" fmla="*/ 27 h 38"/>
                <a:gd name="T52" fmla="*/ 85 w 30"/>
                <a:gd name="T53" fmla="*/ 26 h 38"/>
                <a:gd name="T54" fmla="*/ 116 w 30"/>
                <a:gd name="T55" fmla="*/ 23 h 38"/>
                <a:gd name="T56" fmla="*/ 128 w 30"/>
                <a:gd name="T57" fmla="*/ 20 h 38"/>
                <a:gd name="T58" fmla="*/ 151 w 30"/>
                <a:gd name="T59" fmla="*/ 18 h 38"/>
                <a:gd name="T60" fmla="*/ 159 w 30"/>
                <a:gd name="T61" fmla="*/ 16 h 38"/>
                <a:gd name="T62" fmla="*/ 175 w 30"/>
                <a:gd name="T63" fmla="*/ 15 h 38"/>
                <a:gd name="T64" fmla="*/ 181 w 30"/>
                <a:gd name="T65" fmla="*/ 14 h 38"/>
                <a:gd name="T66" fmla="*/ 181 w 30"/>
                <a:gd name="T67" fmla="*/ 13 h 38"/>
                <a:gd name="T68" fmla="*/ 189 w 30"/>
                <a:gd name="T69" fmla="*/ 11 h 38"/>
                <a:gd name="T70" fmla="*/ 189 w 30"/>
                <a:gd name="T71" fmla="*/ 8 h 38"/>
                <a:gd name="T72" fmla="*/ 205 w 30"/>
                <a:gd name="T73" fmla="*/ 7 h 38"/>
                <a:gd name="T74" fmla="*/ 205 w 30"/>
                <a:gd name="T75" fmla="*/ 6 h 38"/>
                <a:gd name="T76" fmla="*/ 220 w 30"/>
                <a:gd name="T77" fmla="*/ 5 h 38"/>
                <a:gd name="T78" fmla="*/ 220 w 30"/>
                <a:gd name="T79" fmla="*/ 2 h 38"/>
                <a:gd name="T80" fmla="*/ 220 w 30"/>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
                <a:gd name="T124" fmla="*/ 0 h 38"/>
                <a:gd name="T125" fmla="*/ 30 w 30"/>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 h="38">
                  <a:moveTo>
                    <a:pt x="29" y="0"/>
                  </a:moveTo>
                  <a:lnTo>
                    <a:pt x="28" y="0"/>
                  </a:lnTo>
                  <a:lnTo>
                    <a:pt x="26" y="0"/>
                  </a:lnTo>
                  <a:lnTo>
                    <a:pt x="24" y="0"/>
                  </a:lnTo>
                  <a:lnTo>
                    <a:pt x="23" y="0"/>
                  </a:lnTo>
                  <a:lnTo>
                    <a:pt x="21" y="0"/>
                  </a:lnTo>
                  <a:lnTo>
                    <a:pt x="20" y="0"/>
                  </a:lnTo>
                  <a:lnTo>
                    <a:pt x="18" y="0"/>
                  </a:lnTo>
                  <a:lnTo>
                    <a:pt x="16" y="0"/>
                  </a:lnTo>
                  <a:lnTo>
                    <a:pt x="15" y="0"/>
                  </a:lnTo>
                  <a:lnTo>
                    <a:pt x="13" y="2"/>
                  </a:lnTo>
                  <a:lnTo>
                    <a:pt x="11" y="3"/>
                  </a:lnTo>
                  <a:lnTo>
                    <a:pt x="10" y="5"/>
                  </a:lnTo>
                  <a:lnTo>
                    <a:pt x="8" y="7"/>
                  </a:lnTo>
                  <a:lnTo>
                    <a:pt x="7" y="9"/>
                  </a:lnTo>
                  <a:lnTo>
                    <a:pt x="7" y="10"/>
                  </a:lnTo>
                  <a:lnTo>
                    <a:pt x="5" y="11"/>
                  </a:lnTo>
                  <a:lnTo>
                    <a:pt x="3" y="13"/>
                  </a:lnTo>
                  <a:lnTo>
                    <a:pt x="1" y="15"/>
                  </a:lnTo>
                  <a:lnTo>
                    <a:pt x="1" y="16"/>
                  </a:lnTo>
                  <a:lnTo>
                    <a:pt x="0" y="18"/>
                  </a:lnTo>
                  <a:lnTo>
                    <a:pt x="0" y="17"/>
                  </a:lnTo>
                  <a:lnTo>
                    <a:pt x="0" y="18"/>
                  </a:lnTo>
                  <a:lnTo>
                    <a:pt x="0" y="19"/>
                  </a:lnTo>
                  <a:lnTo>
                    <a:pt x="0" y="21"/>
                  </a:lnTo>
                  <a:lnTo>
                    <a:pt x="0" y="23"/>
                  </a:lnTo>
                  <a:lnTo>
                    <a:pt x="2" y="25"/>
                  </a:lnTo>
                  <a:lnTo>
                    <a:pt x="2" y="27"/>
                  </a:lnTo>
                  <a:lnTo>
                    <a:pt x="4" y="28"/>
                  </a:lnTo>
                  <a:lnTo>
                    <a:pt x="4" y="30"/>
                  </a:lnTo>
                  <a:lnTo>
                    <a:pt x="5" y="32"/>
                  </a:lnTo>
                  <a:lnTo>
                    <a:pt x="5" y="34"/>
                  </a:lnTo>
                  <a:lnTo>
                    <a:pt x="7" y="35"/>
                  </a:lnTo>
                  <a:lnTo>
                    <a:pt x="7" y="37"/>
                  </a:lnTo>
                  <a:lnTo>
                    <a:pt x="8" y="37"/>
                  </a:lnTo>
                  <a:lnTo>
                    <a:pt x="10" y="37"/>
                  </a:lnTo>
                  <a:lnTo>
                    <a:pt x="10" y="36"/>
                  </a:lnTo>
                  <a:lnTo>
                    <a:pt x="10" y="35"/>
                  </a:lnTo>
                  <a:lnTo>
                    <a:pt x="11" y="34"/>
                  </a:lnTo>
                  <a:lnTo>
                    <a:pt x="11" y="33"/>
                  </a:lnTo>
                  <a:lnTo>
                    <a:pt x="13" y="31"/>
                  </a:lnTo>
                  <a:lnTo>
                    <a:pt x="15" y="29"/>
                  </a:lnTo>
                  <a:lnTo>
                    <a:pt x="17" y="27"/>
                  </a:lnTo>
                  <a:lnTo>
                    <a:pt x="17" y="26"/>
                  </a:lnTo>
                  <a:lnTo>
                    <a:pt x="19" y="24"/>
                  </a:lnTo>
                  <a:lnTo>
                    <a:pt x="20" y="23"/>
                  </a:lnTo>
                  <a:lnTo>
                    <a:pt x="21" y="21"/>
                  </a:lnTo>
                  <a:lnTo>
                    <a:pt x="21" y="20"/>
                  </a:lnTo>
                  <a:lnTo>
                    <a:pt x="23" y="18"/>
                  </a:lnTo>
                  <a:lnTo>
                    <a:pt x="24" y="17"/>
                  </a:lnTo>
                  <a:lnTo>
                    <a:pt x="24" y="16"/>
                  </a:lnTo>
                  <a:lnTo>
                    <a:pt x="25" y="14"/>
                  </a:lnTo>
                  <a:lnTo>
                    <a:pt x="25" y="12"/>
                  </a:lnTo>
                  <a:lnTo>
                    <a:pt x="25" y="11"/>
                  </a:lnTo>
                  <a:lnTo>
                    <a:pt x="27" y="10"/>
                  </a:lnTo>
                  <a:lnTo>
                    <a:pt x="27" y="8"/>
                  </a:lnTo>
                  <a:lnTo>
                    <a:pt x="27" y="7"/>
                  </a:lnTo>
                  <a:lnTo>
                    <a:pt x="29" y="5"/>
                  </a:lnTo>
                  <a:lnTo>
                    <a:pt x="29" y="3"/>
                  </a:lnTo>
                  <a:lnTo>
                    <a:pt x="29" y="2"/>
                  </a:lnTo>
                  <a:lnTo>
                    <a:pt x="29" y="0"/>
                  </a:lnTo>
                </a:path>
              </a:pathLst>
            </a:custGeom>
            <a:solidFill>
              <a:srgbClr val="F8F8F8"/>
            </a:solidFill>
            <a:ln w="9525">
              <a:solidFill>
                <a:srgbClr val="DDDDDD"/>
              </a:solidFill>
              <a:round/>
              <a:headEnd/>
              <a:tailEnd/>
            </a:ln>
          </p:spPr>
          <p:txBody>
            <a:bodyPr/>
            <a:lstStyle/>
            <a:p>
              <a:endParaRPr lang="it-IT"/>
            </a:p>
          </p:txBody>
        </p:sp>
        <p:sp>
          <p:nvSpPr>
            <p:cNvPr id="18518" name="Freeform 111"/>
            <p:cNvSpPr>
              <a:spLocks/>
            </p:cNvSpPr>
            <p:nvPr/>
          </p:nvSpPr>
          <p:spPr bwMode="auto">
            <a:xfrm>
              <a:off x="1480" y="1319"/>
              <a:ext cx="312" cy="141"/>
            </a:xfrm>
            <a:custGeom>
              <a:avLst/>
              <a:gdLst>
                <a:gd name="T0" fmla="*/ 347 w 159"/>
                <a:gd name="T1" fmla="*/ 1 h 152"/>
                <a:gd name="T2" fmla="*/ 61 w 159"/>
                <a:gd name="T3" fmla="*/ 20 h 152"/>
                <a:gd name="T4" fmla="*/ 47 w 159"/>
                <a:gd name="T5" fmla="*/ 42 h 152"/>
                <a:gd name="T6" fmla="*/ 8 w 159"/>
                <a:gd name="T7" fmla="*/ 42 h 152"/>
                <a:gd name="T8" fmla="*/ 0 w 159"/>
                <a:gd name="T9" fmla="*/ 46 h 152"/>
                <a:gd name="T10" fmla="*/ 0 w 159"/>
                <a:gd name="T11" fmla="*/ 90 h 152"/>
                <a:gd name="T12" fmla="*/ 0 w 159"/>
                <a:gd name="T13" fmla="*/ 121 h 152"/>
                <a:gd name="T14" fmla="*/ 181 w 159"/>
                <a:gd name="T15" fmla="*/ 118 h 152"/>
                <a:gd name="T16" fmla="*/ 416 w 159"/>
                <a:gd name="T17" fmla="*/ 112 h 152"/>
                <a:gd name="T18" fmla="*/ 493 w 159"/>
                <a:gd name="T19" fmla="*/ 111 h 152"/>
                <a:gd name="T20" fmla="*/ 673 w 159"/>
                <a:gd name="T21" fmla="*/ 111 h 152"/>
                <a:gd name="T22" fmla="*/ 716 w 159"/>
                <a:gd name="T23" fmla="*/ 113 h 152"/>
                <a:gd name="T24" fmla="*/ 716 w 159"/>
                <a:gd name="T25" fmla="*/ 116 h 152"/>
                <a:gd name="T26" fmla="*/ 732 w 159"/>
                <a:gd name="T27" fmla="*/ 119 h 152"/>
                <a:gd name="T28" fmla="*/ 816 w 159"/>
                <a:gd name="T29" fmla="*/ 114 h 152"/>
                <a:gd name="T30" fmla="*/ 877 w 159"/>
                <a:gd name="T31" fmla="*/ 105 h 152"/>
                <a:gd name="T32" fmla="*/ 905 w 159"/>
                <a:gd name="T33" fmla="*/ 89 h 152"/>
                <a:gd name="T34" fmla="*/ 1036 w 159"/>
                <a:gd name="T35" fmla="*/ 71 h 152"/>
                <a:gd name="T36" fmla="*/ 1148 w 159"/>
                <a:gd name="T37" fmla="*/ 67 h 152"/>
                <a:gd name="T38" fmla="*/ 1013 w 159"/>
                <a:gd name="T39" fmla="*/ 66 h 152"/>
                <a:gd name="T40" fmla="*/ 893 w 159"/>
                <a:gd name="T41" fmla="*/ 71 h 152"/>
                <a:gd name="T42" fmla="*/ 793 w 159"/>
                <a:gd name="T43" fmla="*/ 85 h 152"/>
                <a:gd name="T44" fmla="*/ 785 w 159"/>
                <a:gd name="T45" fmla="*/ 98 h 152"/>
                <a:gd name="T46" fmla="*/ 689 w 159"/>
                <a:gd name="T47" fmla="*/ 101 h 152"/>
                <a:gd name="T48" fmla="*/ 597 w 159"/>
                <a:gd name="T49" fmla="*/ 101 h 152"/>
                <a:gd name="T50" fmla="*/ 573 w 159"/>
                <a:gd name="T51" fmla="*/ 94 h 152"/>
                <a:gd name="T52" fmla="*/ 565 w 159"/>
                <a:gd name="T53" fmla="*/ 74 h 152"/>
                <a:gd name="T54" fmla="*/ 559 w 159"/>
                <a:gd name="T55" fmla="*/ 72 h 152"/>
                <a:gd name="T56" fmla="*/ 536 w 159"/>
                <a:gd name="T57" fmla="*/ 90 h 152"/>
                <a:gd name="T58" fmla="*/ 361 w 159"/>
                <a:gd name="T59" fmla="*/ 99 h 152"/>
                <a:gd name="T60" fmla="*/ 143 w 159"/>
                <a:gd name="T61" fmla="*/ 90 h 152"/>
                <a:gd name="T62" fmla="*/ 61 w 159"/>
                <a:gd name="T63" fmla="*/ 75 h 152"/>
                <a:gd name="T64" fmla="*/ 100 w 159"/>
                <a:gd name="T65" fmla="*/ 58 h 152"/>
                <a:gd name="T66" fmla="*/ 204 w 159"/>
                <a:gd name="T67" fmla="*/ 53 h 152"/>
                <a:gd name="T68" fmla="*/ 339 w 159"/>
                <a:gd name="T69" fmla="*/ 53 h 152"/>
                <a:gd name="T70" fmla="*/ 536 w 159"/>
                <a:gd name="T71" fmla="*/ 59 h 152"/>
                <a:gd name="T72" fmla="*/ 604 w 159"/>
                <a:gd name="T73" fmla="*/ 61 h 152"/>
                <a:gd name="T74" fmla="*/ 604 w 159"/>
                <a:gd name="T75" fmla="*/ 58 h 152"/>
                <a:gd name="T76" fmla="*/ 612 w 159"/>
                <a:gd name="T77" fmla="*/ 53 h 152"/>
                <a:gd name="T78" fmla="*/ 424 w 159"/>
                <a:gd name="T79" fmla="*/ 50 h 152"/>
                <a:gd name="T80" fmla="*/ 228 w 159"/>
                <a:gd name="T81" fmla="*/ 45 h 152"/>
                <a:gd name="T82" fmla="*/ 143 w 159"/>
                <a:gd name="T83" fmla="*/ 37 h 152"/>
                <a:gd name="T84" fmla="*/ 128 w 159"/>
                <a:gd name="T85" fmla="*/ 19 h 152"/>
                <a:gd name="T86" fmla="*/ 281 w 159"/>
                <a:gd name="T87" fmla="*/ 13 h 152"/>
                <a:gd name="T88" fmla="*/ 369 w 159"/>
                <a:gd name="T89" fmla="*/ 24 h 152"/>
                <a:gd name="T90" fmla="*/ 281 w 159"/>
                <a:gd name="T91" fmla="*/ 32 h 152"/>
                <a:gd name="T92" fmla="*/ 251 w 159"/>
                <a:gd name="T93" fmla="*/ 28 h 152"/>
                <a:gd name="T94" fmla="*/ 243 w 159"/>
                <a:gd name="T95" fmla="*/ 24 h 152"/>
                <a:gd name="T96" fmla="*/ 204 w 159"/>
                <a:gd name="T97" fmla="*/ 28 h 152"/>
                <a:gd name="T98" fmla="*/ 188 w 159"/>
                <a:gd name="T99" fmla="*/ 35 h 152"/>
                <a:gd name="T100" fmla="*/ 296 w 159"/>
                <a:gd name="T101" fmla="*/ 39 h 152"/>
                <a:gd name="T102" fmla="*/ 461 w 159"/>
                <a:gd name="T103" fmla="*/ 44 h 152"/>
                <a:gd name="T104" fmla="*/ 485 w 159"/>
                <a:gd name="T105" fmla="*/ 42 h 152"/>
                <a:gd name="T106" fmla="*/ 447 w 159"/>
                <a:gd name="T107" fmla="*/ 34 h 152"/>
                <a:gd name="T108" fmla="*/ 447 w 159"/>
                <a:gd name="T109" fmla="*/ 17 h 152"/>
                <a:gd name="T110" fmla="*/ 469 w 159"/>
                <a:gd name="T111" fmla="*/ 9 h 152"/>
                <a:gd name="T112" fmla="*/ 520 w 159"/>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9"/>
                <a:gd name="T172" fmla="*/ 0 h 152"/>
                <a:gd name="T173" fmla="*/ 159 w 159"/>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9" h="152">
                  <a:moveTo>
                    <a:pt x="70" y="0"/>
                  </a:moveTo>
                  <a:lnTo>
                    <a:pt x="69" y="0"/>
                  </a:lnTo>
                  <a:lnTo>
                    <a:pt x="67" y="0"/>
                  </a:lnTo>
                  <a:lnTo>
                    <a:pt x="62" y="0"/>
                  </a:lnTo>
                  <a:lnTo>
                    <a:pt x="58" y="0"/>
                  </a:lnTo>
                  <a:lnTo>
                    <a:pt x="52" y="1"/>
                  </a:lnTo>
                  <a:lnTo>
                    <a:pt x="46" y="1"/>
                  </a:lnTo>
                  <a:lnTo>
                    <a:pt x="39" y="3"/>
                  </a:lnTo>
                  <a:lnTo>
                    <a:pt x="34" y="3"/>
                  </a:lnTo>
                  <a:lnTo>
                    <a:pt x="27" y="7"/>
                  </a:lnTo>
                  <a:lnTo>
                    <a:pt x="21" y="10"/>
                  </a:lnTo>
                  <a:lnTo>
                    <a:pt x="16" y="15"/>
                  </a:lnTo>
                  <a:lnTo>
                    <a:pt x="11" y="19"/>
                  </a:lnTo>
                  <a:lnTo>
                    <a:pt x="8" y="26"/>
                  </a:lnTo>
                  <a:lnTo>
                    <a:pt x="6" y="33"/>
                  </a:lnTo>
                  <a:lnTo>
                    <a:pt x="6" y="43"/>
                  </a:lnTo>
                  <a:lnTo>
                    <a:pt x="8" y="52"/>
                  </a:lnTo>
                  <a:lnTo>
                    <a:pt x="7" y="52"/>
                  </a:lnTo>
                  <a:lnTo>
                    <a:pt x="6" y="52"/>
                  </a:lnTo>
                  <a:lnTo>
                    <a:pt x="5" y="52"/>
                  </a:lnTo>
                  <a:lnTo>
                    <a:pt x="4" y="52"/>
                  </a:lnTo>
                  <a:lnTo>
                    <a:pt x="2" y="52"/>
                  </a:lnTo>
                  <a:lnTo>
                    <a:pt x="1" y="52"/>
                  </a:lnTo>
                  <a:lnTo>
                    <a:pt x="0" y="52"/>
                  </a:lnTo>
                  <a:lnTo>
                    <a:pt x="0" y="55"/>
                  </a:lnTo>
                  <a:lnTo>
                    <a:pt x="0" y="58"/>
                  </a:lnTo>
                  <a:lnTo>
                    <a:pt x="0" y="63"/>
                  </a:lnTo>
                  <a:lnTo>
                    <a:pt x="0" y="69"/>
                  </a:lnTo>
                  <a:lnTo>
                    <a:pt x="0" y="78"/>
                  </a:lnTo>
                  <a:lnTo>
                    <a:pt x="0" y="85"/>
                  </a:lnTo>
                  <a:lnTo>
                    <a:pt x="0" y="94"/>
                  </a:lnTo>
                  <a:lnTo>
                    <a:pt x="0" y="102"/>
                  </a:lnTo>
                  <a:lnTo>
                    <a:pt x="0" y="113"/>
                  </a:lnTo>
                  <a:lnTo>
                    <a:pt x="0" y="121"/>
                  </a:lnTo>
                  <a:lnTo>
                    <a:pt x="0" y="130"/>
                  </a:lnTo>
                  <a:lnTo>
                    <a:pt x="0" y="136"/>
                  </a:lnTo>
                  <a:lnTo>
                    <a:pt x="0" y="143"/>
                  </a:lnTo>
                  <a:lnTo>
                    <a:pt x="0" y="148"/>
                  </a:lnTo>
                  <a:lnTo>
                    <a:pt x="0" y="151"/>
                  </a:lnTo>
                  <a:lnTo>
                    <a:pt x="2" y="151"/>
                  </a:lnTo>
                  <a:lnTo>
                    <a:pt x="5" y="151"/>
                  </a:lnTo>
                  <a:lnTo>
                    <a:pt x="9" y="150"/>
                  </a:lnTo>
                  <a:lnTo>
                    <a:pt x="13" y="150"/>
                  </a:lnTo>
                  <a:lnTo>
                    <a:pt x="19" y="148"/>
                  </a:lnTo>
                  <a:lnTo>
                    <a:pt x="24" y="148"/>
                  </a:lnTo>
                  <a:lnTo>
                    <a:pt x="29" y="146"/>
                  </a:lnTo>
                  <a:lnTo>
                    <a:pt x="34" y="146"/>
                  </a:lnTo>
                  <a:lnTo>
                    <a:pt x="39" y="144"/>
                  </a:lnTo>
                  <a:lnTo>
                    <a:pt x="43" y="144"/>
                  </a:lnTo>
                  <a:lnTo>
                    <a:pt x="49" y="142"/>
                  </a:lnTo>
                  <a:lnTo>
                    <a:pt x="52" y="142"/>
                  </a:lnTo>
                  <a:lnTo>
                    <a:pt x="55" y="140"/>
                  </a:lnTo>
                  <a:lnTo>
                    <a:pt x="56" y="140"/>
                  </a:lnTo>
                  <a:lnTo>
                    <a:pt x="57" y="138"/>
                  </a:lnTo>
                  <a:lnTo>
                    <a:pt x="57" y="139"/>
                  </a:lnTo>
                  <a:lnTo>
                    <a:pt x="58" y="139"/>
                  </a:lnTo>
                  <a:lnTo>
                    <a:pt x="60" y="139"/>
                  </a:lnTo>
                  <a:lnTo>
                    <a:pt x="63" y="139"/>
                  </a:lnTo>
                  <a:lnTo>
                    <a:pt x="65" y="139"/>
                  </a:lnTo>
                  <a:lnTo>
                    <a:pt x="69" y="139"/>
                  </a:lnTo>
                  <a:lnTo>
                    <a:pt x="72" y="139"/>
                  </a:lnTo>
                  <a:lnTo>
                    <a:pt x="76" y="139"/>
                  </a:lnTo>
                  <a:lnTo>
                    <a:pt x="79" y="139"/>
                  </a:lnTo>
                  <a:lnTo>
                    <a:pt x="83" y="139"/>
                  </a:lnTo>
                  <a:lnTo>
                    <a:pt x="86" y="139"/>
                  </a:lnTo>
                  <a:lnTo>
                    <a:pt x="89" y="139"/>
                  </a:lnTo>
                  <a:lnTo>
                    <a:pt x="91" y="139"/>
                  </a:lnTo>
                  <a:lnTo>
                    <a:pt x="93" y="139"/>
                  </a:lnTo>
                  <a:lnTo>
                    <a:pt x="94" y="139"/>
                  </a:lnTo>
                  <a:lnTo>
                    <a:pt x="95" y="139"/>
                  </a:lnTo>
                  <a:lnTo>
                    <a:pt x="95" y="140"/>
                  </a:lnTo>
                  <a:lnTo>
                    <a:pt x="95" y="141"/>
                  </a:lnTo>
                  <a:lnTo>
                    <a:pt x="95" y="143"/>
                  </a:lnTo>
                  <a:lnTo>
                    <a:pt x="95" y="144"/>
                  </a:lnTo>
                  <a:lnTo>
                    <a:pt x="95" y="146"/>
                  </a:lnTo>
                  <a:lnTo>
                    <a:pt x="95" y="148"/>
                  </a:lnTo>
                  <a:lnTo>
                    <a:pt x="95" y="149"/>
                  </a:lnTo>
                  <a:lnTo>
                    <a:pt x="97" y="149"/>
                  </a:lnTo>
                  <a:lnTo>
                    <a:pt x="99" y="149"/>
                  </a:lnTo>
                  <a:lnTo>
                    <a:pt x="100" y="149"/>
                  </a:lnTo>
                  <a:lnTo>
                    <a:pt x="102" y="147"/>
                  </a:lnTo>
                  <a:lnTo>
                    <a:pt x="103" y="147"/>
                  </a:lnTo>
                  <a:lnTo>
                    <a:pt x="105" y="145"/>
                  </a:lnTo>
                  <a:lnTo>
                    <a:pt x="106" y="145"/>
                  </a:lnTo>
                  <a:lnTo>
                    <a:pt x="108" y="143"/>
                  </a:lnTo>
                  <a:lnTo>
                    <a:pt x="110" y="141"/>
                  </a:lnTo>
                  <a:lnTo>
                    <a:pt x="110" y="139"/>
                  </a:lnTo>
                  <a:lnTo>
                    <a:pt x="112" y="138"/>
                  </a:lnTo>
                  <a:lnTo>
                    <a:pt x="112" y="136"/>
                  </a:lnTo>
                  <a:lnTo>
                    <a:pt x="114" y="134"/>
                  </a:lnTo>
                  <a:lnTo>
                    <a:pt x="116" y="132"/>
                  </a:lnTo>
                  <a:lnTo>
                    <a:pt x="118" y="130"/>
                  </a:lnTo>
                  <a:lnTo>
                    <a:pt x="118" y="129"/>
                  </a:lnTo>
                  <a:lnTo>
                    <a:pt x="118" y="126"/>
                  </a:lnTo>
                  <a:lnTo>
                    <a:pt x="118" y="123"/>
                  </a:lnTo>
                  <a:lnTo>
                    <a:pt x="120" y="119"/>
                  </a:lnTo>
                  <a:lnTo>
                    <a:pt x="120" y="116"/>
                  </a:lnTo>
                  <a:lnTo>
                    <a:pt x="120" y="112"/>
                  </a:lnTo>
                  <a:lnTo>
                    <a:pt x="121" y="108"/>
                  </a:lnTo>
                  <a:lnTo>
                    <a:pt x="123" y="103"/>
                  </a:lnTo>
                  <a:lnTo>
                    <a:pt x="124" y="100"/>
                  </a:lnTo>
                  <a:lnTo>
                    <a:pt x="125" y="96"/>
                  </a:lnTo>
                  <a:lnTo>
                    <a:pt x="128" y="94"/>
                  </a:lnTo>
                  <a:lnTo>
                    <a:pt x="132" y="90"/>
                  </a:lnTo>
                  <a:lnTo>
                    <a:pt x="137" y="88"/>
                  </a:lnTo>
                  <a:lnTo>
                    <a:pt x="143" y="86"/>
                  </a:lnTo>
                  <a:lnTo>
                    <a:pt x="149" y="86"/>
                  </a:lnTo>
                  <a:lnTo>
                    <a:pt x="158" y="85"/>
                  </a:lnTo>
                  <a:lnTo>
                    <a:pt x="156" y="85"/>
                  </a:lnTo>
                  <a:lnTo>
                    <a:pt x="154" y="85"/>
                  </a:lnTo>
                  <a:lnTo>
                    <a:pt x="152" y="84"/>
                  </a:lnTo>
                  <a:lnTo>
                    <a:pt x="148" y="84"/>
                  </a:lnTo>
                  <a:lnTo>
                    <a:pt x="147" y="84"/>
                  </a:lnTo>
                  <a:lnTo>
                    <a:pt x="144" y="84"/>
                  </a:lnTo>
                  <a:lnTo>
                    <a:pt x="142" y="82"/>
                  </a:lnTo>
                  <a:lnTo>
                    <a:pt x="139" y="82"/>
                  </a:lnTo>
                  <a:lnTo>
                    <a:pt x="137" y="82"/>
                  </a:lnTo>
                  <a:lnTo>
                    <a:pt x="134" y="82"/>
                  </a:lnTo>
                  <a:lnTo>
                    <a:pt x="132" y="81"/>
                  </a:lnTo>
                  <a:lnTo>
                    <a:pt x="130" y="81"/>
                  </a:lnTo>
                  <a:lnTo>
                    <a:pt x="128" y="80"/>
                  </a:lnTo>
                  <a:lnTo>
                    <a:pt x="128" y="79"/>
                  </a:lnTo>
                  <a:lnTo>
                    <a:pt x="122" y="84"/>
                  </a:lnTo>
                  <a:lnTo>
                    <a:pt x="118" y="89"/>
                  </a:lnTo>
                  <a:lnTo>
                    <a:pt x="114" y="92"/>
                  </a:lnTo>
                  <a:lnTo>
                    <a:pt x="112" y="95"/>
                  </a:lnTo>
                  <a:lnTo>
                    <a:pt x="109" y="99"/>
                  </a:lnTo>
                  <a:lnTo>
                    <a:pt x="108" y="101"/>
                  </a:lnTo>
                  <a:lnTo>
                    <a:pt x="106" y="103"/>
                  </a:lnTo>
                  <a:lnTo>
                    <a:pt x="106" y="105"/>
                  </a:lnTo>
                  <a:lnTo>
                    <a:pt x="105" y="107"/>
                  </a:lnTo>
                  <a:lnTo>
                    <a:pt x="105" y="109"/>
                  </a:lnTo>
                  <a:lnTo>
                    <a:pt x="105" y="111"/>
                  </a:lnTo>
                  <a:lnTo>
                    <a:pt x="105" y="113"/>
                  </a:lnTo>
                  <a:lnTo>
                    <a:pt x="104" y="116"/>
                  </a:lnTo>
                  <a:lnTo>
                    <a:pt x="104" y="118"/>
                  </a:lnTo>
                  <a:lnTo>
                    <a:pt x="104" y="121"/>
                  </a:lnTo>
                  <a:lnTo>
                    <a:pt x="104" y="123"/>
                  </a:lnTo>
                  <a:lnTo>
                    <a:pt x="102" y="125"/>
                  </a:lnTo>
                  <a:lnTo>
                    <a:pt x="100" y="126"/>
                  </a:lnTo>
                  <a:lnTo>
                    <a:pt x="99" y="127"/>
                  </a:lnTo>
                  <a:lnTo>
                    <a:pt x="97" y="127"/>
                  </a:lnTo>
                  <a:lnTo>
                    <a:pt x="94" y="127"/>
                  </a:lnTo>
                  <a:lnTo>
                    <a:pt x="93" y="127"/>
                  </a:lnTo>
                  <a:lnTo>
                    <a:pt x="91" y="127"/>
                  </a:lnTo>
                  <a:lnTo>
                    <a:pt x="89" y="127"/>
                  </a:lnTo>
                  <a:lnTo>
                    <a:pt x="86" y="127"/>
                  </a:lnTo>
                  <a:lnTo>
                    <a:pt x="84" y="127"/>
                  </a:lnTo>
                  <a:lnTo>
                    <a:pt x="83" y="127"/>
                  </a:lnTo>
                  <a:lnTo>
                    <a:pt x="81" y="127"/>
                  </a:lnTo>
                  <a:lnTo>
                    <a:pt x="80" y="127"/>
                  </a:lnTo>
                  <a:lnTo>
                    <a:pt x="79" y="127"/>
                  </a:lnTo>
                  <a:lnTo>
                    <a:pt x="78" y="127"/>
                  </a:lnTo>
                  <a:lnTo>
                    <a:pt x="78" y="126"/>
                  </a:lnTo>
                  <a:lnTo>
                    <a:pt x="76" y="126"/>
                  </a:lnTo>
                  <a:lnTo>
                    <a:pt x="76" y="124"/>
                  </a:lnTo>
                  <a:lnTo>
                    <a:pt x="76" y="123"/>
                  </a:lnTo>
                  <a:lnTo>
                    <a:pt x="76" y="120"/>
                  </a:lnTo>
                  <a:lnTo>
                    <a:pt x="76" y="117"/>
                  </a:lnTo>
                  <a:lnTo>
                    <a:pt x="76" y="114"/>
                  </a:lnTo>
                  <a:lnTo>
                    <a:pt x="76" y="110"/>
                  </a:lnTo>
                  <a:lnTo>
                    <a:pt x="76" y="106"/>
                  </a:lnTo>
                  <a:lnTo>
                    <a:pt x="75" y="103"/>
                  </a:lnTo>
                  <a:lnTo>
                    <a:pt x="75" y="100"/>
                  </a:lnTo>
                  <a:lnTo>
                    <a:pt x="75" y="97"/>
                  </a:lnTo>
                  <a:lnTo>
                    <a:pt x="75" y="93"/>
                  </a:lnTo>
                  <a:lnTo>
                    <a:pt x="75" y="91"/>
                  </a:lnTo>
                  <a:lnTo>
                    <a:pt x="75" y="88"/>
                  </a:lnTo>
                  <a:lnTo>
                    <a:pt x="75" y="87"/>
                  </a:lnTo>
                  <a:lnTo>
                    <a:pt x="75" y="86"/>
                  </a:lnTo>
                  <a:lnTo>
                    <a:pt x="74" y="87"/>
                  </a:lnTo>
                  <a:lnTo>
                    <a:pt x="74" y="89"/>
                  </a:lnTo>
                  <a:lnTo>
                    <a:pt x="74" y="91"/>
                  </a:lnTo>
                  <a:lnTo>
                    <a:pt x="74" y="93"/>
                  </a:lnTo>
                  <a:lnTo>
                    <a:pt x="74" y="97"/>
                  </a:lnTo>
                  <a:lnTo>
                    <a:pt x="74" y="100"/>
                  </a:lnTo>
                  <a:lnTo>
                    <a:pt x="74" y="103"/>
                  </a:lnTo>
                  <a:lnTo>
                    <a:pt x="74" y="106"/>
                  </a:lnTo>
                  <a:lnTo>
                    <a:pt x="72" y="110"/>
                  </a:lnTo>
                  <a:lnTo>
                    <a:pt x="71" y="113"/>
                  </a:lnTo>
                  <a:lnTo>
                    <a:pt x="70" y="117"/>
                  </a:lnTo>
                  <a:lnTo>
                    <a:pt x="68" y="119"/>
                  </a:lnTo>
                  <a:lnTo>
                    <a:pt x="65" y="122"/>
                  </a:lnTo>
                  <a:lnTo>
                    <a:pt x="62" y="124"/>
                  </a:lnTo>
                  <a:lnTo>
                    <a:pt x="58" y="124"/>
                  </a:lnTo>
                  <a:lnTo>
                    <a:pt x="55" y="124"/>
                  </a:lnTo>
                  <a:lnTo>
                    <a:pt x="48" y="124"/>
                  </a:lnTo>
                  <a:lnTo>
                    <a:pt x="43" y="124"/>
                  </a:lnTo>
                  <a:lnTo>
                    <a:pt x="37" y="123"/>
                  </a:lnTo>
                  <a:lnTo>
                    <a:pt x="33" y="121"/>
                  </a:lnTo>
                  <a:lnTo>
                    <a:pt x="29" y="120"/>
                  </a:lnTo>
                  <a:lnTo>
                    <a:pt x="25" y="119"/>
                  </a:lnTo>
                  <a:lnTo>
                    <a:pt x="21" y="117"/>
                  </a:lnTo>
                  <a:lnTo>
                    <a:pt x="19" y="113"/>
                  </a:lnTo>
                  <a:lnTo>
                    <a:pt x="16" y="111"/>
                  </a:lnTo>
                  <a:lnTo>
                    <a:pt x="14" y="108"/>
                  </a:lnTo>
                  <a:lnTo>
                    <a:pt x="12" y="107"/>
                  </a:lnTo>
                  <a:lnTo>
                    <a:pt x="11" y="103"/>
                  </a:lnTo>
                  <a:lnTo>
                    <a:pt x="9" y="101"/>
                  </a:lnTo>
                  <a:lnTo>
                    <a:pt x="8" y="98"/>
                  </a:lnTo>
                  <a:lnTo>
                    <a:pt x="8" y="94"/>
                  </a:lnTo>
                  <a:lnTo>
                    <a:pt x="8" y="91"/>
                  </a:lnTo>
                  <a:lnTo>
                    <a:pt x="8" y="87"/>
                  </a:lnTo>
                  <a:lnTo>
                    <a:pt x="8" y="84"/>
                  </a:lnTo>
                  <a:lnTo>
                    <a:pt x="8" y="81"/>
                  </a:lnTo>
                  <a:lnTo>
                    <a:pt x="10" y="77"/>
                  </a:lnTo>
                  <a:lnTo>
                    <a:pt x="11" y="75"/>
                  </a:lnTo>
                  <a:lnTo>
                    <a:pt x="13" y="73"/>
                  </a:lnTo>
                  <a:lnTo>
                    <a:pt x="15" y="71"/>
                  </a:lnTo>
                  <a:lnTo>
                    <a:pt x="17" y="69"/>
                  </a:lnTo>
                  <a:lnTo>
                    <a:pt x="19" y="69"/>
                  </a:lnTo>
                  <a:lnTo>
                    <a:pt x="21" y="68"/>
                  </a:lnTo>
                  <a:lnTo>
                    <a:pt x="22" y="68"/>
                  </a:lnTo>
                  <a:lnTo>
                    <a:pt x="25" y="66"/>
                  </a:lnTo>
                  <a:lnTo>
                    <a:pt x="27" y="66"/>
                  </a:lnTo>
                  <a:lnTo>
                    <a:pt x="29" y="66"/>
                  </a:lnTo>
                  <a:lnTo>
                    <a:pt x="31" y="66"/>
                  </a:lnTo>
                  <a:lnTo>
                    <a:pt x="34" y="64"/>
                  </a:lnTo>
                  <a:lnTo>
                    <a:pt x="36" y="65"/>
                  </a:lnTo>
                  <a:lnTo>
                    <a:pt x="38" y="65"/>
                  </a:lnTo>
                  <a:lnTo>
                    <a:pt x="41" y="66"/>
                  </a:lnTo>
                  <a:lnTo>
                    <a:pt x="45" y="66"/>
                  </a:lnTo>
                  <a:lnTo>
                    <a:pt x="49" y="67"/>
                  </a:lnTo>
                  <a:lnTo>
                    <a:pt x="52" y="67"/>
                  </a:lnTo>
                  <a:lnTo>
                    <a:pt x="56" y="69"/>
                  </a:lnTo>
                  <a:lnTo>
                    <a:pt x="61" y="69"/>
                  </a:lnTo>
                  <a:lnTo>
                    <a:pt x="64" y="71"/>
                  </a:lnTo>
                  <a:lnTo>
                    <a:pt x="68" y="72"/>
                  </a:lnTo>
                  <a:lnTo>
                    <a:pt x="71" y="74"/>
                  </a:lnTo>
                  <a:lnTo>
                    <a:pt x="74" y="74"/>
                  </a:lnTo>
                  <a:lnTo>
                    <a:pt x="76" y="76"/>
                  </a:lnTo>
                  <a:lnTo>
                    <a:pt x="79" y="76"/>
                  </a:lnTo>
                  <a:lnTo>
                    <a:pt x="80" y="77"/>
                  </a:lnTo>
                  <a:lnTo>
                    <a:pt x="81" y="77"/>
                  </a:lnTo>
                  <a:lnTo>
                    <a:pt x="80" y="77"/>
                  </a:lnTo>
                  <a:lnTo>
                    <a:pt x="80" y="76"/>
                  </a:lnTo>
                  <a:lnTo>
                    <a:pt x="80" y="74"/>
                  </a:lnTo>
                  <a:lnTo>
                    <a:pt x="80" y="72"/>
                  </a:lnTo>
                  <a:lnTo>
                    <a:pt x="80" y="71"/>
                  </a:lnTo>
                  <a:lnTo>
                    <a:pt x="80" y="69"/>
                  </a:lnTo>
                  <a:lnTo>
                    <a:pt x="80" y="68"/>
                  </a:lnTo>
                  <a:lnTo>
                    <a:pt x="81" y="66"/>
                  </a:lnTo>
                  <a:lnTo>
                    <a:pt x="77" y="66"/>
                  </a:lnTo>
                  <a:lnTo>
                    <a:pt x="74" y="66"/>
                  </a:lnTo>
                  <a:lnTo>
                    <a:pt x="71" y="66"/>
                  </a:lnTo>
                  <a:lnTo>
                    <a:pt x="68" y="65"/>
                  </a:lnTo>
                  <a:lnTo>
                    <a:pt x="63" y="65"/>
                  </a:lnTo>
                  <a:lnTo>
                    <a:pt x="59" y="63"/>
                  </a:lnTo>
                  <a:lnTo>
                    <a:pt x="56" y="63"/>
                  </a:lnTo>
                  <a:lnTo>
                    <a:pt x="52" y="62"/>
                  </a:lnTo>
                  <a:lnTo>
                    <a:pt x="48" y="62"/>
                  </a:lnTo>
                  <a:lnTo>
                    <a:pt x="44" y="60"/>
                  </a:lnTo>
                  <a:lnTo>
                    <a:pt x="40" y="60"/>
                  </a:lnTo>
                  <a:lnTo>
                    <a:pt x="37" y="58"/>
                  </a:lnTo>
                  <a:lnTo>
                    <a:pt x="33" y="58"/>
                  </a:lnTo>
                  <a:lnTo>
                    <a:pt x="30" y="56"/>
                  </a:lnTo>
                  <a:lnTo>
                    <a:pt x="28" y="55"/>
                  </a:lnTo>
                  <a:lnTo>
                    <a:pt x="26" y="53"/>
                  </a:lnTo>
                  <a:lnTo>
                    <a:pt x="24" y="53"/>
                  </a:lnTo>
                  <a:lnTo>
                    <a:pt x="23" y="52"/>
                  </a:lnTo>
                  <a:lnTo>
                    <a:pt x="21" y="50"/>
                  </a:lnTo>
                  <a:lnTo>
                    <a:pt x="21" y="48"/>
                  </a:lnTo>
                  <a:lnTo>
                    <a:pt x="19" y="46"/>
                  </a:lnTo>
                  <a:lnTo>
                    <a:pt x="18" y="43"/>
                  </a:lnTo>
                  <a:lnTo>
                    <a:pt x="17" y="41"/>
                  </a:lnTo>
                  <a:lnTo>
                    <a:pt x="17" y="37"/>
                  </a:lnTo>
                  <a:lnTo>
                    <a:pt x="16" y="35"/>
                  </a:lnTo>
                  <a:lnTo>
                    <a:pt x="16" y="32"/>
                  </a:lnTo>
                  <a:lnTo>
                    <a:pt x="16" y="29"/>
                  </a:lnTo>
                  <a:lnTo>
                    <a:pt x="17" y="25"/>
                  </a:lnTo>
                  <a:lnTo>
                    <a:pt x="17" y="24"/>
                  </a:lnTo>
                  <a:lnTo>
                    <a:pt x="19" y="20"/>
                  </a:lnTo>
                  <a:lnTo>
                    <a:pt x="22" y="19"/>
                  </a:lnTo>
                  <a:lnTo>
                    <a:pt x="26" y="16"/>
                  </a:lnTo>
                  <a:lnTo>
                    <a:pt x="30" y="16"/>
                  </a:lnTo>
                  <a:lnTo>
                    <a:pt x="34" y="15"/>
                  </a:lnTo>
                  <a:lnTo>
                    <a:pt x="37" y="16"/>
                  </a:lnTo>
                  <a:lnTo>
                    <a:pt x="40" y="16"/>
                  </a:lnTo>
                  <a:lnTo>
                    <a:pt x="42" y="18"/>
                  </a:lnTo>
                  <a:lnTo>
                    <a:pt x="45" y="20"/>
                  </a:lnTo>
                  <a:lnTo>
                    <a:pt x="47" y="22"/>
                  </a:lnTo>
                  <a:lnTo>
                    <a:pt x="49" y="24"/>
                  </a:lnTo>
                  <a:lnTo>
                    <a:pt x="49" y="28"/>
                  </a:lnTo>
                  <a:lnTo>
                    <a:pt x="49" y="30"/>
                  </a:lnTo>
                  <a:lnTo>
                    <a:pt x="48" y="32"/>
                  </a:lnTo>
                  <a:lnTo>
                    <a:pt x="48" y="34"/>
                  </a:lnTo>
                  <a:lnTo>
                    <a:pt x="46" y="36"/>
                  </a:lnTo>
                  <a:lnTo>
                    <a:pt x="45" y="38"/>
                  </a:lnTo>
                  <a:lnTo>
                    <a:pt x="41" y="40"/>
                  </a:lnTo>
                  <a:lnTo>
                    <a:pt x="39" y="40"/>
                  </a:lnTo>
                  <a:lnTo>
                    <a:pt x="37" y="40"/>
                  </a:lnTo>
                  <a:lnTo>
                    <a:pt x="36" y="40"/>
                  </a:lnTo>
                  <a:lnTo>
                    <a:pt x="36" y="39"/>
                  </a:lnTo>
                  <a:lnTo>
                    <a:pt x="34" y="39"/>
                  </a:lnTo>
                  <a:lnTo>
                    <a:pt x="34" y="37"/>
                  </a:lnTo>
                  <a:lnTo>
                    <a:pt x="33" y="36"/>
                  </a:lnTo>
                  <a:lnTo>
                    <a:pt x="33" y="34"/>
                  </a:lnTo>
                  <a:lnTo>
                    <a:pt x="32" y="34"/>
                  </a:lnTo>
                  <a:lnTo>
                    <a:pt x="32" y="32"/>
                  </a:lnTo>
                  <a:lnTo>
                    <a:pt x="32" y="31"/>
                  </a:lnTo>
                  <a:lnTo>
                    <a:pt x="32" y="30"/>
                  </a:lnTo>
                  <a:lnTo>
                    <a:pt x="32" y="28"/>
                  </a:lnTo>
                  <a:lnTo>
                    <a:pt x="30" y="30"/>
                  </a:lnTo>
                  <a:lnTo>
                    <a:pt x="29" y="31"/>
                  </a:lnTo>
                  <a:lnTo>
                    <a:pt x="27" y="33"/>
                  </a:lnTo>
                  <a:lnTo>
                    <a:pt x="27" y="35"/>
                  </a:lnTo>
                  <a:lnTo>
                    <a:pt x="27" y="36"/>
                  </a:lnTo>
                  <a:lnTo>
                    <a:pt x="25" y="38"/>
                  </a:lnTo>
                  <a:lnTo>
                    <a:pt x="25" y="40"/>
                  </a:lnTo>
                  <a:lnTo>
                    <a:pt x="25" y="42"/>
                  </a:lnTo>
                  <a:lnTo>
                    <a:pt x="25" y="44"/>
                  </a:lnTo>
                  <a:lnTo>
                    <a:pt x="26" y="44"/>
                  </a:lnTo>
                  <a:lnTo>
                    <a:pt x="28" y="46"/>
                  </a:lnTo>
                  <a:lnTo>
                    <a:pt x="32" y="47"/>
                  </a:lnTo>
                  <a:lnTo>
                    <a:pt x="35" y="49"/>
                  </a:lnTo>
                  <a:lnTo>
                    <a:pt x="39" y="49"/>
                  </a:lnTo>
                  <a:lnTo>
                    <a:pt x="42" y="50"/>
                  </a:lnTo>
                  <a:lnTo>
                    <a:pt x="46" y="51"/>
                  </a:lnTo>
                  <a:lnTo>
                    <a:pt x="49" y="52"/>
                  </a:lnTo>
                  <a:lnTo>
                    <a:pt x="54" y="52"/>
                  </a:lnTo>
                  <a:lnTo>
                    <a:pt x="55" y="54"/>
                  </a:lnTo>
                  <a:lnTo>
                    <a:pt x="59" y="55"/>
                  </a:lnTo>
                  <a:lnTo>
                    <a:pt x="61" y="55"/>
                  </a:lnTo>
                  <a:lnTo>
                    <a:pt x="64" y="55"/>
                  </a:lnTo>
                  <a:lnTo>
                    <a:pt x="66" y="55"/>
                  </a:lnTo>
                  <a:lnTo>
                    <a:pt x="66" y="54"/>
                  </a:lnTo>
                  <a:lnTo>
                    <a:pt x="66" y="52"/>
                  </a:lnTo>
                  <a:lnTo>
                    <a:pt x="64" y="52"/>
                  </a:lnTo>
                  <a:lnTo>
                    <a:pt x="63" y="52"/>
                  </a:lnTo>
                  <a:lnTo>
                    <a:pt x="63" y="51"/>
                  </a:lnTo>
                  <a:lnTo>
                    <a:pt x="61" y="50"/>
                  </a:lnTo>
                  <a:lnTo>
                    <a:pt x="61" y="49"/>
                  </a:lnTo>
                  <a:lnTo>
                    <a:pt x="61" y="47"/>
                  </a:lnTo>
                  <a:lnTo>
                    <a:pt x="61" y="45"/>
                  </a:lnTo>
                  <a:lnTo>
                    <a:pt x="59" y="43"/>
                  </a:lnTo>
                  <a:lnTo>
                    <a:pt x="59" y="41"/>
                  </a:lnTo>
                  <a:lnTo>
                    <a:pt x="58" y="40"/>
                  </a:lnTo>
                  <a:lnTo>
                    <a:pt x="58" y="36"/>
                  </a:lnTo>
                  <a:lnTo>
                    <a:pt x="58" y="33"/>
                  </a:lnTo>
                  <a:lnTo>
                    <a:pt x="58" y="30"/>
                  </a:lnTo>
                  <a:lnTo>
                    <a:pt x="58" y="26"/>
                  </a:lnTo>
                  <a:lnTo>
                    <a:pt x="59" y="20"/>
                  </a:lnTo>
                  <a:lnTo>
                    <a:pt x="59" y="19"/>
                  </a:lnTo>
                  <a:lnTo>
                    <a:pt x="61" y="17"/>
                  </a:lnTo>
                  <a:lnTo>
                    <a:pt x="61" y="15"/>
                  </a:lnTo>
                  <a:lnTo>
                    <a:pt x="62" y="13"/>
                  </a:lnTo>
                  <a:lnTo>
                    <a:pt x="62" y="12"/>
                  </a:lnTo>
                  <a:lnTo>
                    <a:pt x="64" y="10"/>
                  </a:lnTo>
                  <a:lnTo>
                    <a:pt x="64" y="9"/>
                  </a:lnTo>
                  <a:lnTo>
                    <a:pt x="66" y="7"/>
                  </a:lnTo>
                  <a:lnTo>
                    <a:pt x="66" y="5"/>
                  </a:lnTo>
                  <a:lnTo>
                    <a:pt x="68" y="3"/>
                  </a:lnTo>
                  <a:lnTo>
                    <a:pt x="69" y="1"/>
                  </a:lnTo>
                  <a:lnTo>
                    <a:pt x="70" y="0"/>
                  </a:lnTo>
                </a:path>
              </a:pathLst>
            </a:custGeom>
            <a:solidFill>
              <a:srgbClr val="F8F8F8"/>
            </a:solidFill>
            <a:ln w="6350">
              <a:solidFill>
                <a:srgbClr val="DDDDDD"/>
              </a:solidFill>
              <a:round/>
              <a:headEnd/>
              <a:tailEnd/>
            </a:ln>
          </p:spPr>
          <p:txBody>
            <a:bodyPr/>
            <a:lstStyle/>
            <a:p>
              <a:endParaRPr lang="it-IT"/>
            </a:p>
          </p:txBody>
        </p:sp>
        <p:sp>
          <p:nvSpPr>
            <p:cNvPr id="18519" name="Freeform 112"/>
            <p:cNvSpPr>
              <a:spLocks/>
            </p:cNvSpPr>
            <p:nvPr/>
          </p:nvSpPr>
          <p:spPr bwMode="auto">
            <a:xfrm>
              <a:off x="1130" y="1465"/>
              <a:ext cx="324" cy="105"/>
            </a:xfrm>
            <a:custGeom>
              <a:avLst/>
              <a:gdLst>
                <a:gd name="T0" fmla="*/ 8 w 164"/>
                <a:gd name="T1" fmla="*/ 6 h 114"/>
                <a:gd name="T2" fmla="*/ 55 w 164"/>
                <a:gd name="T3" fmla="*/ 6 h 114"/>
                <a:gd name="T4" fmla="*/ 109 w 164"/>
                <a:gd name="T5" fmla="*/ 4 h 114"/>
                <a:gd name="T6" fmla="*/ 140 w 164"/>
                <a:gd name="T7" fmla="*/ 1 h 114"/>
                <a:gd name="T8" fmla="*/ 332 w 164"/>
                <a:gd name="T9" fmla="*/ 9 h 114"/>
                <a:gd name="T10" fmla="*/ 524 w 164"/>
                <a:gd name="T11" fmla="*/ 15 h 114"/>
                <a:gd name="T12" fmla="*/ 632 w 164"/>
                <a:gd name="T13" fmla="*/ 16 h 114"/>
                <a:gd name="T14" fmla="*/ 688 w 164"/>
                <a:gd name="T15" fmla="*/ 16 h 114"/>
                <a:gd name="T16" fmla="*/ 664 w 164"/>
                <a:gd name="T17" fmla="*/ 30 h 114"/>
                <a:gd name="T18" fmla="*/ 664 w 164"/>
                <a:gd name="T19" fmla="*/ 53 h 114"/>
                <a:gd name="T20" fmla="*/ 719 w 164"/>
                <a:gd name="T21" fmla="*/ 73 h 114"/>
                <a:gd name="T22" fmla="*/ 780 w 164"/>
                <a:gd name="T23" fmla="*/ 84 h 114"/>
                <a:gd name="T24" fmla="*/ 824 w 164"/>
                <a:gd name="T25" fmla="*/ 82 h 114"/>
                <a:gd name="T26" fmla="*/ 840 w 164"/>
                <a:gd name="T27" fmla="*/ 69 h 114"/>
                <a:gd name="T28" fmla="*/ 885 w 164"/>
                <a:gd name="T29" fmla="*/ 53 h 114"/>
                <a:gd name="T30" fmla="*/ 1012 w 164"/>
                <a:gd name="T31" fmla="*/ 41 h 114"/>
                <a:gd name="T32" fmla="*/ 1073 w 164"/>
                <a:gd name="T33" fmla="*/ 37 h 114"/>
                <a:gd name="T34" fmla="*/ 1081 w 164"/>
                <a:gd name="T35" fmla="*/ 28 h 114"/>
                <a:gd name="T36" fmla="*/ 1096 w 164"/>
                <a:gd name="T37" fmla="*/ 19 h 114"/>
                <a:gd name="T38" fmla="*/ 1108 w 164"/>
                <a:gd name="T39" fmla="*/ 14 h 114"/>
                <a:gd name="T40" fmla="*/ 1124 w 164"/>
                <a:gd name="T41" fmla="*/ 34 h 114"/>
                <a:gd name="T42" fmla="*/ 1179 w 164"/>
                <a:gd name="T43" fmla="*/ 57 h 114"/>
                <a:gd name="T44" fmla="*/ 1217 w 164"/>
                <a:gd name="T45" fmla="*/ 75 h 114"/>
                <a:gd name="T46" fmla="*/ 1249 w 164"/>
                <a:gd name="T47" fmla="*/ 83 h 114"/>
                <a:gd name="T48" fmla="*/ 1201 w 164"/>
                <a:gd name="T49" fmla="*/ 85 h 114"/>
                <a:gd name="T50" fmla="*/ 1108 w 164"/>
                <a:gd name="T51" fmla="*/ 87 h 114"/>
                <a:gd name="T52" fmla="*/ 988 w 164"/>
                <a:gd name="T53" fmla="*/ 88 h 114"/>
                <a:gd name="T54" fmla="*/ 840 w 164"/>
                <a:gd name="T55" fmla="*/ 88 h 114"/>
                <a:gd name="T56" fmla="*/ 780 w 164"/>
                <a:gd name="T57" fmla="*/ 88 h 114"/>
                <a:gd name="T58" fmla="*/ 719 w 164"/>
                <a:gd name="T59" fmla="*/ 84 h 114"/>
                <a:gd name="T60" fmla="*/ 624 w 164"/>
                <a:gd name="T61" fmla="*/ 79 h 114"/>
                <a:gd name="T62" fmla="*/ 561 w 164"/>
                <a:gd name="T63" fmla="*/ 74 h 114"/>
                <a:gd name="T64" fmla="*/ 516 w 164"/>
                <a:gd name="T65" fmla="*/ 70 h 114"/>
                <a:gd name="T66" fmla="*/ 492 w 164"/>
                <a:gd name="T67" fmla="*/ 64 h 114"/>
                <a:gd name="T68" fmla="*/ 448 w 164"/>
                <a:gd name="T69" fmla="*/ 61 h 114"/>
                <a:gd name="T70" fmla="*/ 417 w 164"/>
                <a:gd name="T71" fmla="*/ 59 h 114"/>
                <a:gd name="T72" fmla="*/ 379 w 164"/>
                <a:gd name="T73" fmla="*/ 59 h 114"/>
                <a:gd name="T74" fmla="*/ 332 w 164"/>
                <a:gd name="T75" fmla="*/ 54 h 114"/>
                <a:gd name="T76" fmla="*/ 277 w 164"/>
                <a:gd name="T77" fmla="*/ 49 h 114"/>
                <a:gd name="T78" fmla="*/ 253 w 164"/>
                <a:gd name="T79" fmla="*/ 45 h 114"/>
                <a:gd name="T80" fmla="*/ 269 w 164"/>
                <a:gd name="T81" fmla="*/ 43 h 114"/>
                <a:gd name="T82" fmla="*/ 316 w 164"/>
                <a:gd name="T83" fmla="*/ 42 h 114"/>
                <a:gd name="T84" fmla="*/ 379 w 164"/>
                <a:gd name="T85" fmla="*/ 41 h 114"/>
                <a:gd name="T86" fmla="*/ 417 w 164"/>
                <a:gd name="T87" fmla="*/ 41 h 114"/>
                <a:gd name="T88" fmla="*/ 379 w 164"/>
                <a:gd name="T89" fmla="*/ 25 h 114"/>
                <a:gd name="T90" fmla="*/ 277 w 164"/>
                <a:gd name="T91" fmla="*/ 15 h 114"/>
                <a:gd name="T92" fmla="*/ 140 w 164"/>
                <a:gd name="T93" fmla="*/ 13 h 114"/>
                <a:gd name="T94" fmla="*/ 24 w 164"/>
                <a:gd name="T95" fmla="*/ 7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0" y="8"/>
                  </a:moveTo>
                  <a:lnTo>
                    <a:pt x="0" y="8"/>
                  </a:lnTo>
                  <a:lnTo>
                    <a:pt x="1" y="8"/>
                  </a:lnTo>
                  <a:lnTo>
                    <a:pt x="3" y="7"/>
                  </a:lnTo>
                  <a:lnTo>
                    <a:pt x="4" y="7"/>
                  </a:lnTo>
                  <a:lnTo>
                    <a:pt x="5" y="6"/>
                  </a:lnTo>
                  <a:lnTo>
                    <a:pt x="7" y="6"/>
                  </a:lnTo>
                  <a:lnTo>
                    <a:pt x="9" y="4"/>
                  </a:lnTo>
                  <a:lnTo>
                    <a:pt x="10" y="4"/>
                  </a:lnTo>
                  <a:lnTo>
                    <a:pt x="12" y="4"/>
                  </a:lnTo>
                  <a:lnTo>
                    <a:pt x="14" y="4"/>
                  </a:lnTo>
                  <a:lnTo>
                    <a:pt x="16" y="2"/>
                  </a:lnTo>
                  <a:lnTo>
                    <a:pt x="17" y="1"/>
                  </a:lnTo>
                  <a:lnTo>
                    <a:pt x="18" y="1"/>
                  </a:lnTo>
                  <a:lnTo>
                    <a:pt x="19" y="0"/>
                  </a:lnTo>
                  <a:lnTo>
                    <a:pt x="27" y="5"/>
                  </a:lnTo>
                  <a:lnTo>
                    <a:pt x="36" y="9"/>
                  </a:lnTo>
                  <a:lnTo>
                    <a:pt x="43" y="12"/>
                  </a:lnTo>
                  <a:lnTo>
                    <a:pt x="51" y="13"/>
                  </a:lnTo>
                  <a:lnTo>
                    <a:pt x="56" y="16"/>
                  </a:lnTo>
                  <a:lnTo>
                    <a:pt x="63" y="17"/>
                  </a:lnTo>
                  <a:lnTo>
                    <a:pt x="68" y="18"/>
                  </a:lnTo>
                  <a:lnTo>
                    <a:pt x="73" y="18"/>
                  </a:lnTo>
                  <a:lnTo>
                    <a:pt x="76" y="19"/>
                  </a:lnTo>
                  <a:lnTo>
                    <a:pt x="80" y="19"/>
                  </a:lnTo>
                  <a:lnTo>
                    <a:pt x="82" y="19"/>
                  </a:lnTo>
                  <a:lnTo>
                    <a:pt x="85" y="19"/>
                  </a:lnTo>
                  <a:lnTo>
                    <a:pt x="86" y="19"/>
                  </a:lnTo>
                  <a:lnTo>
                    <a:pt x="88" y="19"/>
                  </a:lnTo>
                  <a:lnTo>
                    <a:pt x="89" y="19"/>
                  </a:lnTo>
                  <a:lnTo>
                    <a:pt x="90" y="18"/>
                  </a:lnTo>
                  <a:lnTo>
                    <a:pt x="88" y="26"/>
                  </a:lnTo>
                  <a:lnTo>
                    <a:pt x="87" y="32"/>
                  </a:lnTo>
                  <a:lnTo>
                    <a:pt x="86" y="39"/>
                  </a:lnTo>
                  <a:lnTo>
                    <a:pt x="86" y="45"/>
                  </a:lnTo>
                  <a:lnTo>
                    <a:pt x="86" y="52"/>
                  </a:lnTo>
                  <a:lnTo>
                    <a:pt x="86" y="60"/>
                  </a:lnTo>
                  <a:lnTo>
                    <a:pt x="86" y="67"/>
                  </a:lnTo>
                  <a:lnTo>
                    <a:pt x="88" y="73"/>
                  </a:lnTo>
                  <a:lnTo>
                    <a:pt x="89" y="80"/>
                  </a:lnTo>
                  <a:lnTo>
                    <a:pt x="91" y="87"/>
                  </a:lnTo>
                  <a:lnTo>
                    <a:pt x="93" y="93"/>
                  </a:lnTo>
                  <a:lnTo>
                    <a:pt x="94" y="98"/>
                  </a:lnTo>
                  <a:lnTo>
                    <a:pt x="96" y="102"/>
                  </a:lnTo>
                  <a:lnTo>
                    <a:pt x="99" y="105"/>
                  </a:lnTo>
                  <a:lnTo>
                    <a:pt x="101" y="108"/>
                  </a:lnTo>
                  <a:lnTo>
                    <a:pt x="105" y="108"/>
                  </a:lnTo>
                  <a:lnTo>
                    <a:pt x="105" y="109"/>
                  </a:lnTo>
                  <a:lnTo>
                    <a:pt x="107" y="107"/>
                  </a:lnTo>
                  <a:lnTo>
                    <a:pt x="107" y="105"/>
                  </a:lnTo>
                  <a:lnTo>
                    <a:pt x="108" y="102"/>
                  </a:lnTo>
                  <a:lnTo>
                    <a:pt x="108" y="98"/>
                  </a:lnTo>
                  <a:lnTo>
                    <a:pt x="109" y="94"/>
                  </a:lnTo>
                  <a:lnTo>
                    <a:pt x="109" y="88"/>
                  </a:lnTo>
                  <a:lnTo>
                    <a:pt x="110" y="83"/>
                  </a:lnTo>
                  <a:lnTo>
                    <a:pt x="111" y="79"/>
                  </a:lnTo>
                  <a:lnTo>
                    <a:pt x="113" y="73"/>
                  </a:lnTo>
                  <a:lnTo>
                    <a:pt x="115" y="68"/>
                  </a:lnTo>
                  <a:lnTo>
                    <a:pt x="118" y="63"/>
                  </a:lnTo>
                  <a:lnTo>
                    <a:pt x="121" y="60"/>
                  </a:lnTo>
                  <a:lnTo>
                    <a:pt x="126" y="55"/>
                  </a:lnTo>
                  <a:lnTo>
                    <a:pt x="131" y="52"/>
                  </a:lnTo>
                  <a:lnTo>
                    <a:pt x="139" y="49"/>
                  </a:lnTo>
                  <a:lnTo>
                    <a:pt x="139" y="47"/>
                  </a:lnTo>
                  <a:lnTo>
                    <a:pt x="140" y="45"/>
                  </a:lnTo>
                  <a:lnTo>
                    <a:pt x="140" y="43"/>
                  </a:lnTo>
                  <a:lnTo>
                    <a:pt x="140" y="39"/>
                  </a:lnTo>
                  <a:lnTo>
                    <a:pt x="140" y="36"/>
                  </a:lnTo>
                  <a:lnTo>
                    <a:pt x="142" y="33"/>
                  </a:lnTo>
                  <a:lnTo>
                    <a:pt x="142" y="31"/>
                  </a:lnTo>
                  <a:lnTo>
                    <a:pt x="142" y="28"/>
                  </a:lnTo>
                  <a:lnTo>
                    <a:pt x="142" y="25"/>
                  </a:lnTo>
                  <a:lnTo>
                    <a:pt x="143" y="21"/>
                  </a:lnTo>
                  <a:lnTo>
                    <a:pt x="143" y="20"/>
                  </a:lnTo>
                  <a:lnTo>
                    <a:pt x="144" y="18"/>
                  </a:lnTo>
                  <a:lnTo>
                    <a:pt x="144" y="17"/>
                  </a:lnTo>
                  <a:lnTo>
                    <a:pt x="145" y="16"/>
                  </a:lnTo>
                  <a:lnTo>
                    <a:pt x="145" y="25"/>
                  </a:lnTo>
                  <a:lnTo>
                    <a:pt x="146" y="34"/>
                  </a:lnTo>
                  <a:lnTo>
                    <a:pt x="146" y="43"/>
                  </a:lnTo>
                  <a:lnTo>
                    <a:pt x="148" y="51"/>
                  </a:lnTo>
                  <a:lnTo>
                    <a:pt x="149" y="59"/>
                  </a:lnTo>
                  <a:lnTo>
                    <a:pt x="151" y="66"/>
                  </a:lnTo>
                  <a:lnTo>
                    <a:pt x="153" y="73"/>
                  </a:lnTo>
                  <a:lnTo>
                    <a:pt x="155" y="79"/>
                  </a:lnTo>
                  <a:lnTo>
                    <a:pt x="155" y="86"/>
                  </a:lnTo>
                  <a:lnTo>
                    <a:pt x="156" y="91"/>
                  </a:lnTo>
                  <a:lnTo>
                    <a:pt x="158" y="96"/>
                  </a:lnTo>
                  <a:lnTo>
                    <a:pt x="160" y="100"/>
                  </a:lnTo>
                  <a:lnTo>
                    <a:pt x="160" y="103"/>
                  </a:lnTo>
                  <a:lnTo>
                    <a:pt x="162" y="105"/>
                  </a:lnTo>
                  <a:lnTo>
                    <a:pt x="162" y="106"/>
                  </a:lnTo>
                  <a:lnTo>
                    <a:pt x="163" y="106"/>
                  </a:lnTo>
                  <a:lnTo>
                    <a:pt x="160" y="108"/>
                  </a:lnTo>
                  <a:lnTo>
                    <a:pt x="158" y="108"/>
                  </a:lnTo>
                  <a:lnTo>
                    <a:pt x="156" y="109"/>
                  </a:lnTo>
                  <a:lnTo>
                    <a:pt x="154" y="109"/>
                  </a:lnTo>
                  <a:lnTo>
                    <a:pt x="150" y="111"/>
                  </a:lnTo>
                  <a:lnTo>
                    <a:pt x="148" y="111"/>
                  </a:lnTo>
                  <a:lnTo>
                    <a:pt x="144" y="111"/>
                  </a:lnTo>
                  <a:lnTo>
                    <a:pt x="142" y="111"/>
                  </a:lnTo>
                  <a:lnTo>
                    <a:pt x="137" y="112"/>
                  </a:lnTo>
                  <a:lnTo>
                    <a:pt x="134" y="112"/>
                  </a:lnTo>
                  <a:lnTo>
                    <a:pt x="128" y="112"/>
                  </a:lnTo>
                  <a:lnTo>
                    <a:pt x="125" y="112"/>
                  </a:lnTo>
                  <a:lnTo>
                    <a:pt x="119" y="113"/>
                  </a:lnTo>
                  <a:lnTo>
                    <a:pt x="115" y="113"/>
                  </a:lnTo>
                  <a:lnTo>
                    <a:pt x="109" y="113"/>
                  </a:lnTo>
                  <a:lnTo>
                    <a:pt x="105" y="113"/>
                  </a:lnTo>
                  <a:lnTo>
                    <a:pt x="103" y="113"/>
                  </a:lnTo>
                  <a:lnTo>
                    <a:pt x="101" y="113"/>
                  </a:lnTo>
                  <a:lnTo>
                    <a:pt x="100" y="111"/>
                  </a:lnTo>
                  <a:lnTo>
                    <a:pt x="97" y="111"/>
                  </a:lnTo>
                  <a:lnTo>
                    <a:pt x="95" y="109"/>
                  </a:lnTo>
                  <a:lnTo>
                    <a:pt x="93" y="107"/>
                  </a:lnTo>
                  <a:lnTo>
                    <a:pt x="91" y="105"/>
                  </a:lnTo>
                  <a:lnTo>
                    <a:pt x="88" y="104"/>
                  </a:lnTo>
                  <a:lnTo>
                    <a:pt x="85" y="102"/>
                  </a:lnTo>
                  <a:lnTo>
                    <a:pt x="81" y="101"/>
                  </a:lnTo>
                  <a:lnTo>
                    <a:pt x="80" y="99"/>
                  </a:lnTo>
                  <a:lnTo>
                    <a:pt x="76" y="98"/>
                  </a:lnTo>
                  <a:lnTo>
                    <a:pt x="74" y="96"/>
                  </a:lnTo>
                  <a:lnTo>
                    <a:pt x="73" y="94"/>
                  </a:lnTo>
                  <a:lnTo>
                    <a:pt x="71" y="92"/>
                  </a:lnTo>
                  <a:lnTo>
                    <a:pt x="70" y="92"/>
                  </a:lnTo>
                  <a:lnTo>
                    <a:pt x="69" y="90"/>
                  </a:lnTo>
                  <a:lnTo>
                    <a:pt x="67" y="89"/>
                  </a:lnTo>
                  <a:lnTo>
                    <a:pt x="67" y="87"/>
                  </a:lnTo>
                  <a:lnTo>
                    <a:pt x="65" y="86"/>
                  </a:lnTo>
                  <a:lnTo>
                    <a:pt x="65" y="85"/>
                  </a:lnTo>
                  <a:lnTo>
                    <a:pt x="64" y="83"/>
                  </a:lnTo>
                  <a:lnTo>
                    <a:pt x="64" y="81"/>
                  </a:lnTo>
                  <a:lnTo>
                    <a:pt x="62" y="81"/>
                  </a:lnTo>
                  <a:lnTo>
                    <a:pt x="60" y="79"/>
                  </a:lnTo>
                  <a:lnTo>
                    <a:pt x="58" y="78"/>
                  </a:lnTo>
                  <a:lnTo>
                    <a:pt x="58" y="76"/>
                  </a:lnTo>
                  <a:lnTo>
                    <a:pt x="56" y="76"/>
                  </a:lnTo>
                  <a:lnTo>
                    <a:pt x="56" y="75"/>
                  </a:lnTo>
                  <a:lnTo>
                    <a:pt x="54" y="75"/>
                  </a:lnTo>
                  <a:lnTo>
                    <a:pt x="54" y="74"/>
                  </a:lnTo>
                  <a:lnTo>
                    <a:pt x="52" y="75"/>
                  </a:lnTo>
                  <a:lnTo>
                    <a:pt x="51" y="75"/>
                  </a:lnTo>
                  <a:lnTo>
                    <a:pt x="49" y="75"/>
                  </a:lnTo>
                  <a:lnTo>
                    <a:pt x="49" y="73"/>
                  </a:lnTo>
                  <a:lnTo>
                    <a:pt x="47" y="72"/>
                  </a:lnTo>
                  <a:lnTo>
                    <a:pt x="45" y="71"/>
                  </a:lnTo>
                  <a:lnTo>
                    <a:pt x="43" y="69"/>
                  </a:lnTo>
                  <a:lnTo>
                    <a:pt x="41" y="67"/>
                  </a:lnTo>
                  <a:lnTo>
                    <a:pt x="40" y="66"/>
                  </a:lnTo>
                  <a:lnTo>
                    <a:pt x="38" y="64"/>
                  </a:lnTo>
                  <a:lnTo>
                    <a:pt x="36" y="63"/>
                  </a:lnTo>
                  <a:lnTo>
                    <a:pt x="35" y="61"/>
                  </a:lnTo>
                  <a:lnTo>
                    <a:pt x="33" y="60"/>
                  </a:lnTo>
                  <a:lnTo>
                    <a:pt x="33" y="58"/>
                  </a:lnTo>
                  <a:lnTo>
                    <a:pt x="33" y="57"/>
                  </a:lnTo>
                  <a:lnTo>
                    <a:pt x="33" y="55"/>
                  </a:lnTo>
                  <a:lnTo>
                    <a:pt x="34" y="55"/>
                  </a:lnTo>
                  <a:lnTo>
                    <a:pt x="35" y="55"/>
                  </a:lnTo>
                  <a:lnTo>
                    <a:pt x="36" y="54"/>
                  </a:lnTo>
                  <a:lnTo>
                    <a:pt x="38" y="54"/>
                  </a:lnTo>
                  <a:lnTo>
                    <a:pt x="40" y="54"/>
                  </a:lnTo>
                  <a:lnTo>
                    <a:pt x="41" y="54"/>
                  </a:lnTo>
                  <a:lnTo>
                    <a:pt x="44" y="52"/>
                  </a:lnTo>
                  <a:lnTo>
                    <a:pt x="46" y="52"/>
                  </a:lnTo>
                  <a:lnTo>
                    <a:pt x="48" y="52"/>
                  </a:lnTo>
                  <a:lnTo>
                    <a:pt x="49" y="52"/>
                  </a:lnTo>
                  <a:lnTo>
                    <a:pt x="51" y="52"/>
                  </a:lnTo>
                  <a:lnTo>
                    <a:pt x="52" y="52"/>
                  </a:lnTo>
                  <a:lnTo>
                    <a:pt x="54" y="52"/>
                  </a:lnTo>
                  <a:lnTo>
                    <a:pt x="55" y="52"/>
                  </a:lnTo>
                  <a:lnTo>
                    <a:pt x="54" y="44"/>
                  </a:lnTo>
                  <a:lnTo>
                    <a:pt x="52" y="37"/>
                  </a:lnTo>
                  <a:lnTo>
                    <a:pt x="49" y="32"/>
                  </a:lnTo>
                  <a:lnTo>
                    <a:pt x="47" y="26"/>
                  </a:lnTo>
                  <a:lnTo>
                    <a:pt x="43" y="24"/>
                  </a:lnTo>
                  <a:lnTo>
                    <a:pt x="39" y="20"/>
                  </a:lnTo>
                  <a:lnTo>
                    <a:pt x="36" y="18"/>
                  </a:lnTo>
                  <a:lnTo>
                    <a:pt x="32" y="16"/>
                  </a:lnTo>
                  <a:lnTo>
                    <a:pt x="27" y="16"/>
                  </a:lnTo>
                  <a:lnTo>
                    <a:pt x="23" y="16"/>
                  </a:lnTo>
                  <a:lnTo>
                    <a:pt x="18" y="16"/>
                  </a:lnTo>
                  <a:lnTo>
                    <a:pt x="14" y="14"/>
                  </a:lnTo>
                  <a:lnTo>
                    <a:pt x="9" y="14"/>
                  </a:lnTo>
                  <a:lnTo>
                    <a:pt x="6" y="12"/>
                  </a:lnTo>
                  <a:lnTo>
                    <a:pt x="3" y="10"/>
                  </a:lnTo>
                  <a:lnTo>
                    <a:pt x="0" y="8"/>
                  </a:lnTo>
                </a:path>
              </a:pathLst>
            </a:custGeom>
            <a:solidFill>
              <a:srgbClr val="F8F8F8"/>
            </a:solidFill>
            <a:ln w="6350">
              <a:solidFill>
                <a:srgbClr val="DDDDDD"/>
              </a:solidFill>
              <a:round/>
              <a:headEnd/>
              <a:tailEnd/>
            </a:ln>
          </p:spPr>
          <p:txBody>
            <a:bodyPr/>
            <a:lstStyle/>
            <a:p>
              <a:endParaRPr lang="it-IT"/>
            </a:p>
          </p:txBody>
        </p:sp>
        <p:sp>
          <p:nvSpPr>
            <p:cNvPr id="18520" name="Freeform 113"/>
            <p:cNvSpPr>
              <a:spLocks/>
            </p:cNvSpPr>
            <p:nvPr/>
          </p:nvSpPr>
          <p:spPr bwMode="auto">
            <a:xfrm>
              <a:off x="1509" y="1464"/>
              <a:ext cx="323" cy="105"/>
            </a:xfrm>
            <a:custGeom>
              <a:avLst/>
              <a:gdLst>
                <a:gd name="T0" fmla="*/ 1221 w 164"/>
                <a:gd name="T1" fmla="*/ 6 h 114"/>
                <a:gd name="T2" fmla="*/ 1176 w 164"/>
                <a:gd name="T3" fmla="*/ 6 h 114"/>
                <a:gd name="T4" fmla="*/ 1125 w 164"/>
                <a:gd name="T5" fmla="*/ 4 h 114"/>
                <a:gd name="T6" fmla="*/ 1093 w 164"/>
                <a:gd name="T7" fmla="*/ 2 h 114"/>
                <a:gd name="T8" fmla="*/ 892 w 164"/>
                <a:gd name="T9" fmla="*/ 9 h 114"/>
                <a:gd name="T10" fmla="*/ 709 w 164"/>
                <a:gd name="T11" fmla="*/ 15 h 114"/>
                <a:gd name="T12" fmla="*/ 597 w 164"/>
                <a:gd name="T13" fmla="*/ 16 h 114"/>
                <a:gd name="T14" fmla="*/ 551 w 164"/>
                <a:gd name="T15" fmla="*/ 16 h 114"/>
                <a:gd name="T16" fmla="*/ 567 w 164"/>
                <a:gd name="T17" fmla="*/ 30 h 114"/>
                <a:gd name="T18" fmla="*/ 559 w 164"/>
                <a:gd name="T19" fmla="*/ 53 h 114"/>
                <a:gd name="T20" fmla="*/ 520 w 164"/>
                <a:gd name="T21" fmla="*/ 73 h 114"/>
                <a:gd name="T22" fmla="*/ 457 w 164"/>
                <a:gd name="T23" fmla="*/ 84 h 114"/>
                <a:gd name="T24" fmla="*/ 404 w 164"/>
                <a:gd name="T25" fmla="*/ 82 h 114"/>
                <a:gd name="T26" fmla="*/ 380 w 164"/>
                <a:gd name="T27" fmla="*/ 69 h 114"/>
                <a:gd name="T28" fmla="*/ 337 w 164"/>
                <a:gd name="T29" fmla="*/ 54 h 114"/>
                <a:gd name="T30" fmla="*/ 213 w 164"/>
                <a:gd name="T31" fmla="*/ 41 h 114"/>
                <a:gd name="T32" fmla="*/ 160 w 164"/>
                <a:gd name="T33" fmla="*/ 37 h 114"/>
                <a:gd name="T34" fmla="*/ 152 w 164"/>
                <a:gd name="T35" fmla="*/ 29 h 114"/>
                <a:gd name="T36" fmla="*/ 136 w 164"/>
                <a:gd name="T37" fmla="*/ 20 h 114"/>
                <a:gd name="T38" fmla="*/ 128 w 164"/>
                <a:gd name="T39" fmla="*/ 15 h 114"/>
                <a:gd name="T40" fmla="*/ 100 w 164"/>
                <a:gd name="T41" fmla="*/ 34 h 114"/>
                <a:gd name="T42" fmla="*/ 55 w 164"/>
                <a:gd name="T43" fmla="*/ 57 h 114"/>
                <a:gd name="T44" fmla="*/ 16 w 164"/>
                <a:gd name="T45" fmla="*/ 75 h 114"/>
                <a:gd name="T46" fmla="*/ 0 w 164"/>
                <a:gd name="T47" fmla="*/ 84 h 114"/>
                <a:gd name="T48" fmla="*/ 39 w 164"/>
                <a:gd name="T49" fmla="*/ 86 h 114"/>
                <a:gd name="T50" fmla="*/ 124 w 164"/>
                <a:gd name="T51" fmla="*/ 87 h 114"/>
                <a:gd name="T52" fmla="*/ 236 w 164"/>
                <a:gd name="T53" fmla="*/ 88 h 114"/>
                <a:gd name="T54" fmla="*/ 396 w 164"/>
                <a:gd name="T55" fmla="*/ 88 h 114"/>
                <a:gd name="T56" fmla="*/ 457 w 164"/>
                <a:gd name="T57" fmla="*/ 88 h 114"/>
                <a:gd name="T58" fmla="*/ 520 w 164"/>
                <a:gd name="T59" fmla="*/ 84 h 114"/>
                <a:gd name="T60" fmla="*/ 597 w 164"/>
                <a:gd name="T61" fmla="*/ 79 h 114"/>
                <a:gd name="T62" fmla="*/ 672 w 164"/>
                <a:gd name="T63" fmla="*/ 74 h 114"/>
                <a:gd name="T64" fmla="*/ 701 w 164"/>
                <a:gd name="T65" fmla="*/ 70 h 114"/>
                <a:gd name="T66" fmla="*/ 725 w 164"/>
                <a:gd name="T67" fmla="*/ 64 h 114"/>
                <a:gd name="T68" fmla="*/ 764 w 164"/>
                <a:gd name="T69" fmla="*/ 61 h 114"/>
                <a:gd name="T70" fmla="*/ 811 w 164"/>
                <a:gd name="T71" fmla="*/ 59 h 114"/>
                <a:gd name="T72" fmla="*/ 841 w 164"/>
                <a:gd name="T73" fmla="*/ 59 h 114"/>
                <a:gd name="T74" fmla="*/ 892 w 164"/>
                <a:gd name="T75" fmla="*/ 54 h 114"/>
                <a:gd name="T76" fmla="*/ 947 w 164"/>
                <a:gd name="T77" fmla="*/ 49 h 114"/>
                <a:gd name="T78" fmla="*/ 977 w 164"/>
                <a:gd name="T79" fmla="*/ 45 h 114"/>
                <a:gd name="T80" fmla="*/ 955 w 164"/>
                <a:gd name="T81" fmla="*/ 44 h 114"/>
                <a:gd name="T82" fmla="*/ 908 w 164"/>
                <a:gd name="T83" fmla="*/ 42 h 114"/>
                <a:gd name="T84" fmla="*/ 849 w 164"/>
                <a:gd name="T85" fmla="*/ 41 h 114"/>
                <a:gd name="T86" fmla="*/ 827 w 164"/>
                <a:gd name="T87" fmla="*/ 41 h 114"/>
                <a:gd name="T88" fmla="*/ 849 w 164"/>
                <a:gd name="T89" fmla="*/ 25 h 114"/>
                <a:gd name="T90" fmla="*/ 955 w 164"/>
                <a:gd name="T91" fmla="*/ 15 h 114"/>
                <a:gd name="T92" fmla="*/ 1079 w 164"/>
                <a:gd name="T93" fmla="*/ 12 h 114"/>
                <a:gd name="T94" fmla="*/ 1213 w 164"/>
                <a:gd name="T95" fmla="*/ 8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163" y="8"/>
                  </a:moveTo>
                  <a:lnTo>
                    <a:pt x="162" y="8"/>
                  </a:lnTo>
                  <a:lnTo>
                    <a:pt x="161" y="8"/>
                  </a:lnTo>
                  <a:lnTo>
                    <a:pt x="160" y="8"/>
                  </a:lnTo>
                  <a:lnTo>
                    <a:pt x="159" y="8"/>
                  </a:lnTo>
                  <a:lnTo>
                    <a:pt x="157" y="8"/>
                  </a:lnTo>
                  <a:lnTo>
                    <a:pt x="156" y="6"/>
                  </a:lnTo>
                  <a:lnTo>
                    <a:pt x="154" y="6"/>
                  </a:lnTo>
                  <a:lnTo>
                    <a:pt x="152" y="5"/>
                  </a:lnTo>
                  <a:lnTo>
                    <a:pt x="151" y="5"/>
                  </a:lnTo>
                  <a:lnTo>
                    <a:pt x="149" y="4"/>
                  </a:lnTo>
                  <a:lnTo>
                    <a:pt x="147" y="4"/>
                  </a:lnTo>
                  <a:lnTo>
                    <a:pt x="146" y="2"/>
                  </a:lnTo>
                  <a:lnTo>
                    <a:pt x="144" y="2"/>
                  </a:lnTo>
                  <a:lnTo>
                    <a:pt x="143" y="2"/>
                  </a:lnTo>
                  <a:lnTo>
                    <a:pt x="143" y="0"/>
                  </a:lnTo>
                  <a:lnTo>
                    <a:pt x="133" y="5"/>
                  </a:lnTo>
                  <a:lnTo>
                    <a:pt x="125" y="9"/>
                  </a:lnTo>
                  <a:lnTo>
                    <a:pt x="117" y="12"/>
                  </a:lnTo>
                  <a:lnTo>
                    <a:pt x="110" y="14"/>
                  </a:lnTo>
                  <a:lnTo>
                    <a:pt x="103" y="15"/>
                  </a:lnTo>
                  <a:lnTo>
                    <a:pt x="98" y="17"/>
                  </a:lnTo>
                  <a:lnTo>
                    <a:pt x="93" y="18"/>
                  </a:lnTo>
                  <a:lnTo>
                    <a:pt x="89" y="18"/>
                  </a:lnTo>
                  <a:lnTo>
                    <a:pt x="84" y="19"/>
                  </a:lnTo>
                  <a:lnTo>
                    <a:pt x="80" y="19"/>
                  </a:lnTo>
                  <a:lnTo>
                    <a:pt x="78" y="19"/>
                  </a:lnTo>
                  <a:lnTo>
                    <a:pt x="76" y="19"/>
                  </a:lnTo>
                  <a:lnTo>
                    <a:pt x="74" y="19"/>
                  </a:lnTo>
                  <a:lnTo>
                    <a:pt x="73" y="19"/>
                  </a:lnTo>
                  <a:lnTo>
                    <a:pt x="72" y="19"/>
                  </a:lnTo>
                  <a:lnTo>
                    <a:pt x="72" y="26"/>
                  </a:lnTo>
                  <a:lnTo>
                    <a:pt x="74" y="32"/>
                  </a:lnTo>
                  <a:lnTo>
                    <a:pt x="74" y="39"/>
                  </a:lnTo>
                  <a:lnTo>
                    <a:pt x="75" y="45"/>
                  </a:lnTo>
                  <a:lnTo>
                    <a:pt x="74" y="53"/>
                  </a:lnTo>
                  <a:lnTo>
                    <a:pt x="74" y="60"/>
                  </a:lnTo>
                  <a:lnTo>
                    <a:pt x="73" y="67"/>
                  </a:lnTo>
                  <a:lnTo>
                    <a:pt x="73" y="73"/>
                  </a:lnTo>
                  <a:lnTo>
                    <a:pt x="71" y="81"/>
                  </a:lnTo>
                  <a:lnTo>
                    <a:pt x="69" y="87"/>
                  </a:lnTo>
                  <a:lnTo>
                    <a:pt x="68" y="93"/>
                  </a:lnTo>
                  <a:lnTo>
                    <a:pt x="66" y="98"/>
                  </a:lnTo>
                  <a:lnTo>
                    <a:pt x="63" y="102"/>
                  </a:lnTo>
                  <a:lnTo>
                    <a:pt x="61" y="105"/>
                  </a:lnTo>
                  <a:lnTo>
                    <a:pt x="60" y="107"/>
                  </a:lnTo>
                  <a:lnTo>
                    <a:pt x="58" y="108"/>
                  </a:lnTo>
                  <a:lnTo>
                    <a:pt x="56" y="109"/>
                  </a:lnTo>
                  <a:lnTo>
                    <a:pt x="55" y="107"/>
                  </a:lnTo>
                  <a:lnTo>
                    <a:pt x="53" y="105"/>
                  </a:lnTo>
                  <a:lnTo>
                    <a:pt x="53" y="102"/>
                  </a:lnTo>
                  <a:lnTo>
                    <a:pt x="51" y="98"/>
                  </a:lnTo>
                  <a:lnTo>
                    <a:pt x="51" y="94"/>
                  </a:lnTo>
                  <a:lnTo>
                    <a:pt x="50" y="88"/>
                  </a:lnTo>
                  <a:lnTo>
                    <a:pt x="50" y="83"/>
                  </a:lnTo>
                  <a:lnTo>
                    <a:pt x="49" y="79"/>
                  </a:lnTo>
                  <a:lnTo>
                    <a:pt x="47" y="73"/>
                  </a:lnTo>
                  <a:lnTo>
                    <a:pt x="44" y="69"/>
                  </a:lnTo>
                  <a:lnTo>
                    <a:pt x="42" y="64"/>
                  </a:lnTo>
                  <a:lnTo>
                    <a:pt x="38" y="60"/>
                  </a:lnTo>
                  <a:lnTo>
                    <a:pt x="34" y="55"/>
                  </a:lnTo>
                  <a:lnTo>
                    <a:pt x="28" y="52"/>
                  </a:lnTo>
                  <a:lnTo>
                    <a:pt x="22" y="49"/>
                  </a:lnTo>
                  <a:lnTo>
                    <a:pt x="21" y="49"/>
                  </a:lnTo>
                  <a:lnTo>
                    <a:pt x="21" y="47"/>
                  </a:lnTo>
                  <a:lnTo>
                    <a:pt x="21" y="45"/>
                  </a:lnTo>
                  <a:lnTo>
                    <a:pt x="20" y="43"/>
                  </a:lnTo>
                  <a:lnTo>
                    <a:pt x="20" y="40"/>
                  </a:lnTo>
                  <a:lnTo>
                    <a:pt x="20" y="37"/>
                  </a:lnTo>
                  <a:lnTo>
                    <a:pt x="20" y="33"/>
                  </a:lnTo>
                  <a:lnTo>
                    <a:pt x="18" y="32"/>
                  </a:lnTo>
                  <a:lnTo>
                    <a:pt x="18" y="28"/>
                  </a:lnTo>
                  <a:lnTo>
                    <a:pt x="18" y="26"/>
                  </a:lnTo>
                  <a:lnTo>
                    <a:pt x="18" y="22"/>
                  </a:lnTo>
                  <a:lnTo>
                    <a:pt x="17" y="20"/>
                  </a:lnTo>
                  <a:lnTo>
                    <a:pt x="17" y="18"/>
                  </a:lnTo>
                  <a:lnTo>
                    <a:pt x="17" y="17"/>
                  </a:lnTo>
                  <a:lnTo>
                    <a:pt x="15" y="26"/>
                  </a:lnTo>
                  <a:lnTo>
                    <a:pt x="15" y="34"/>
                  </a:lnTo>
                  <a:lnTo>
                    <a:pt x="13" y="43"/>
                  </a:lnTo>
                  <a:lnTo>
                    <a:pt x="13" y="51"/>
                  </a:lnTo>
                  <a:lnTo>
                    <a:pt x="11" y="59"/>
                  </a:lnTo>
                  <a:lnTo>
                    <a:pt x="9" y="67"/>
                  </a:lnTo>
                  <a:lnTo>
                    <a:pt x="7" y="73"/>
                  </a:lnTo>
                  <a:lnTo>
                    <a:pt x="7" y="80"/>
                  </a:lnTo>
                  <a:lnTo>
                    <a:pt x="6" y="86"/>
                  </a:lnTo>
                  <a:lnTo>
                    <a:pt x="4" y="91"/>
                  </a:lnTo>
                  <a:lnTo>
                    <a:pt x="2" y="96"/>
                  </a:lnTo>
                  <a:lnTo>
                    <a:pt x="2" y="100"/>
                  </a:lnTo>
                  <a:lnTo>
                    <a:pt x="0" y="103"/>
                  </a:lnTo>
                  <a:lnTo>
                    <a:pt x="0" y="105"/>
                  </a:lnTo>
                  <a:lnTo>
                    <a:pt x="0" y="107"/>
                  </a:lnTo>
                  <a:lnTo>
                    <a:pt x="1" y="109"/>
                  </a:lnTo>
                  <a:lnTo>
                    <a:pt x="3" y="109"/>
                  </a:lnTo>
                  <a:lnTo>
                    <a:pt x="5" y="110"/>
                  </a:lnTo>
                  <a:lnTo>
                    <a:pt x="7" y="110"/>
                  </a:lnTo>
                  <a:lnTo>
                    <a:pt x="9" y="111"/>
                  </a:lnTo>
                  <a:lnTo>
                    <a:pt x="12" y="111"/>
                  </a:lnTo>
                  <a:lnTo>
                    <a:pt x="16" y="111"/>
                  </a:lnTo>
                  <a:lnTo>
                    <a:pt x="20" y="111"/>
                  </a:lnTo>
                  <a:lnTo>
                    <a:pt x="23" y="112"/>
                  </a:lnTo>
                  <a:lnTo>
                    <a:pt x="26" y="112"/>
                  </a:lnTo>
                  <a:lnTo>
                    <a:pt x="31" y="112"/>
                  </a:lnTo>
                  <a:lnTo>
                    <a:pt x="36" y="112"/>
                  </a:lnTo>
                  <a:lnTo>
                    <a:pt x="41" y="113"/>
                  </a:lnTo>
                  <a:lnTo>
                    <a:pt x="46" y="113"/>
                  </a:lnTo>
                  <a:lnTo>
                    <a:pt x="52" y="113"/>
                  </a:lnTo>
                  <a:lnTo>
                    <a:pt x="58" y="113"/>
                  </a:lnTo>
                  <a:lnTo>
                    <a:pt x="59" y="113"/>
                  </a:lnTo>
                  <a:lnTo>
                    <a:pt x="60" y="113"/>
                  </a:lnTo>
                  <a:lnTo>
                    <a:pt x="61" y="111"/>
                  </a:lnTo>
                  <a:lnTo>
                    <a:pt x="63" y="110"/>
                  </a:lnTo>
                  <a:lnTo>
                    <a:pt x="66" y="109"/>
                  </a:lnTo>
                  <a:lnTo>
                    <a:pt x="68" y="107"/>
                  </a:lnTo>
                  <a:lnTo>
                    <a:pt x="71" y="105"/>
                  </a:lnTo>
                  <a:lnTo>
                    <a:pt x="73" y="104"/>
                  </a:lnTo>
                  <a:lnTo>
                    <a:pt x="76" y="102"/>
                  </a:lnTo>
                  <a:lnTo>
                    <a:pt x="78" y="101"/>
                  </a:lnTo>
                  <a:lnTo>
                    <a:pt x="82" y="99"/>
                  </a:lnTo>
                  <a:lnTo>
                    <a:pt x="84" y="97"/>
                  </a:lnTo>
                  <a:lnTo>
                    <a:pt x="86" y="96"/>
                  </a:lnTo>
                  <a:lnTo>
                    <a:pt x="88" y="94"/>
                  </a:lnTo>
                  <a:lnTo>
                    <a:pt x="91" y="92"/>
                  </a:lnTo>
                  <a:lnTo>
                    <a:pt x="92" y="91"/>
                  </a:lnTo>
                  <a:lnTo>
                    <a:pt x="92" y="89"/>
                  </a:lnTo>
                  <a:lnTo>
                    <a:pt x="94" y="88"/>
                  </a:lnTo>
                  <a:lnTo>
                    <a:pt x="94" y="87"/>
                  </a:lnTo>
                  <a:lnTo>
                    <a:pt x="95" y="85"/>
                  </a:lnTo>
                  <a:lnTo>
                    <a:pt x="95" y="83"/>
                  </a:lnTo>
                  <a:lnTo>
                    <a:pt x="97" y="81"/>
                  </a:lnTo>
                  <a:lnTo>
                    <a:pt x="99" y="80"/>
                  </a:lnTo>
                  <a:lnTo>
                    <a:pt x="100" y="78"/>
                  </a:lnTo>
                  <a:lnTo>
                    <a:pt x="102" y="77"/>
                  </a:lnTo>
                  <a:lnTo>
                    <a:pt x="103" y="77"/>
                  </a:lnTo>
                  <a:lnTo>
                    <a:pt x="105" y="75"/>
                  </a:lnTo>
                  <a:lnTo>
                    <a:pt x="106" y="75"/>
                  </a:lnTo>
                  <a:lnTo>
                    <a:pt x="108" y="75"/>
                  </a:lnTo>
                  <a:lnTo>
                    <a:pt x="109" y="75"/>
                  </a:lnTo>
                  <a:lnTo>
                    <a:pt x="110" y="75"/>
                  </a:lnTo>
                  <a:lnTo>
                    <a:pt x="111" y="73"/>
                  </a:lnTo>
                  <a:lnTo>
                    <a:pt x="113" y="73"/>
                  </a:lnTo>
                  <a:lnTo>
                    <a:pt x="115" y="71"/>
                  </a:lnTo>
                  <a:lnTo>
                    <a:pt x="117" y="69"/>
                  </a:lnTo>
                  <a:lnTo>
                    <a:pt x="119" y="68"/>
                  </a:lnTo>
                  <a:lnTo>
                    <a:pt x="120" y="67"/>
                  </a:lnTo>
                  <a:lnTo>
                    <a:pt x="122" y="65"/>
                  </a:lnTo>
                  <a:lnTo>
                    <a:pt x="124" y="63"/>
                  </a:lnTo>
                  <a:lnTo>
                    <a:pt x="126" y="61"/>
                  </a:lnTo>
                  <a:lnTo>
                    <a:pt x="128" y="59"/>
                  </a:lnTo>
                  <a:lnTo>
                    <a:pt x="128" y="57"/>
                  </a:lnTo>
                  <a:lnTo>
                    <a:pt x="129" y="56"/>
                  </a:lnTo>
                  <a:lnTo>
                    <a:pt x="127" y="56"/>
                  </a:lnTo>
                  <a:lnTo>
                    <a:pt x="126" y="56"/>
                  </a:lnTo>
                  <a:lnTo>
                    <a:pt x="125" y="56"/>
                  </a:lnTo>
                  <a:lnTo>
                    <a:pt x="124" y="54"/>
                  </a:lnTo>
                  <a:lnTo>
                    <a:pt x="122" y="54"/>
                  </a:lnTo>
                  <a:lnTo>
                    <a:pt x="120" y="54"/>
                  </a:lnTo>
                  <a:lnTo>
                    <a:pt x="119" y="54"/>
                  </a:lnTo>
                  <a:lnTo>
                    <a:pt x="117" y="52"/>
                  </a:lnTo>
                  <a:lnTo>
                    <a:pt x="115" y="52"/>
                  </a:lnTo>
                  <a:lnTo>
                    <a:pt x="113" y="52"/>
                  </a:lnTo>
                  <a:lnTo>
                    <a:pt x="111" y="52"/>
                  </a:lnTo>
                  <a:lnTo>
                    <a:pt x="110" y="52"/>
                  </a:lnTo>
                  <a:lnTo>
                    <a:pt x="109" y="52"/>
                  </a:lnTo>
                  <a:lnTo>
                    <a:pt x="108" y="52"/>
                  </a:lnTo>
                  <a:lnTo>
                    <a:pt x="108" y="44"/>
                  </a:lnTo>
                  <a:lnTo>
                    <a:pt x="109" y="37"/>
                  </a:lnTo>
                  <a:lnTo>
                    <a:pt x="111" y="32"/>
                  </a:lnTo>
                  <a:lnTo>
                    <a:pt x="114" y="26"/>
                  </a:lnTo>
                  <a:lnTo>
                    <a:pt x="117" y="24"/>
                  </a:lnTo>
                  <a:lnTo>
                    <a:pt x="121" y="20"/>
                  </a:lnTo>
                  <a:lnTo>
                    <a:pt x="125" y="18"/>
                  </a:lnTo>
                  <a:lnTo>
                    <a:pt x="129" y="16"/>
                  </a:lnTo>
                  <a:lnTo>
                    <a:pt x="133" y="16"/>
                  </a:lnTo>
                  <a:lnTo>
                    <a:pt x="138" y="15"/>
                  </a:lnTo>
                  <a:lnTo>
                    <a:pt x="141" y="15"/>
                  </a:lnTo>
                  <a:lnTo>
                    <a:pt x="146" y="14"/>
                  </a:lnTo>
                  <a:lnTo>
                    <a:pt x="150" y="14"/>
                  </a:lnTo>
                  <a:lnTo>
                    <a:pt x="155" y="13"/>
                  </a:lnTo>
                  <a:lnTo>
                    <a:pt x="159" y="11"/>
                  </a:lnTo>
                  <a:lnTo>
                    <a:pt x="163" y="8"/>
                  </a:lnTo>
                </a:path>
              </a:pathLst>
            </a:custGeom>
            <a:solidFill>
              <a:srgbClr val="F8F8F8"/>
            </a:solidFill>
            <a:ln w="6350">
              <a:solidFill>
                <a:srgbClr val="DDDDDD"/>
              </a:solidFill>
              <a:round/>
              <a:headEnd/>
              <a:tailEnd/>
            </a:ln>
          </p:spPr>
          <p:txBody>
            <a:bodyPr/>
            <a:lstStyle/>
            <a:p>
              <a:endParaRPr lang="it-IT"/>
            </a:p>
          </p:txBody>
        </p:sp>
        <p:sp>
          <p:nvSpPr>
            <p:cNvPr id="18521" name="Freeform 114"/>
            <p:cNvSpPr>
              <a:spLocks/>
            </p:cNvSpPr>
            <p:nvPr/>
          </p:nvSpPr>
          <p:spPr bwMode="auto">
            <a:xfrm>
              <a:off x="1072" y="1477"/>
              <a:ext cx="169" cy="100"/>
            </a:xfrm>
            <a:custGeom>
              <a:avLst/>
              <a:gdLst>
                <a:gd name="T0" fmla="*/ 8 w 86"/>
                <a:gd name="T1" fmla="*/ 6 h 109"/>
                <a:gd name="T2" fmla="*/ 55 w 86"/>
                <a:gd name="T3" fmla="*/ 6 h 109"/>
                <a:gd name="T4" fmla="*/ 128 w 86"/>
                <a:gd name="T5" fmla="*/ 6 h 109"/>
                <a:gd name="T6" fmla="*/ 189 w 86"/>
                <a:gd name="T7" fmla="*/ 6 h 109"/>
                <a:gd name="T8" fmla="*/ 244 w 86"/>
                <a:gd name="T9" fmla="*/ 6 h 109"/>
                <a:gd name="T10" fmla="*/ 252 w 86"/>
                <a:gd name="T11" fmla="*/ 6 h 109"/>
                <a:gd name="T12" fmla="*/ 252 w 86"/>
                <a:gd name="T13" fmla="*/ 10 h 109"/>
                <a:gd name="T14" fmla="*/ 259 w 86"/>
                <a:gd name="T15" fmla="*/ 16 h 109"/>
                <a:gd name="T16" fmla="*/ 289 w 86"/>
                <a:gd name="T17" fmla="*/ 23 h 109"/>
                <a:gd name="T18" fmla="*/ 312 w 86"/>
                <a:gd name="T19" fmla="*/ 29 h 109"/>
                <a:gd name="T20" fmla="*/ 356 w 86"/>
                <a:gd name="T21" fmla="*/ 34 h 109"/>
                <a:gd name="T22" fmla="*/ 387 w 86"/>
                <a:gd name="T23" fmla="*/ 40 h 109"/>
                <a:gd name="T24" fmla="*/ 417 w 86"/>
                <a:gd name="T25" fmla="*/ 49 h 109"/>
                <a:gd name="T26" fmla="*/ 440 w 86"/>
                <a:gd name="T27" fmla="*/ 58 h 109"/>
                <a:gd name="T28" fmla="*/ 472 w 86"/>
                <a:gd name="T29" fmla="*/ 67 h 109"/>
                <a:gd name="T30" fmla="*/ 479 w 86"/>
                <a:gd name="T31" fmla="*/ 75 h 109"/>
                <a:gd name="T32" fmla="*/ 479 w 86"/>
                <a:gd name="T33" fmla="*/ 78 h 109"/>
                <a:gd name="T34" fmla="*/ 487 w 86"/>
                <a:gd name="T35" fmla="*/ 79 h 109"/>
                <a:gd name="T36" fmla="*/ 501 w 86"/>
                <a:gd name="T37" fmla="*/ 79 h 109"/>
                <a:gd name="T38" fmla="*/ 509 w 86"/>
                <a:gd name="T39" fmla="*/ 82 h 109"/>
                <a:gd name="T40" fmla="*/ 533 w 86"/>
                <a:gd name="T41" fmla="*/ 83 h 109"/>
                <a:gd name="T42" fmla="*/ 540 w 86"/>
                <a:gd name="T43" fmla="*/ 83 h 109"/>
                <a:gd name="T44" fmla="*/ 560 w 86"/>
                <a:gd name="T45" fmla="*/ 83 h 109"/>
                <a:gd name="T46" fmla="*/ 592 w 86"/>
                <a:gd name="T47" fmla="*/ 83 h 109"/>
                <a:gd name="T48" fmla="*/ 613 w 86"/>
                <a:gd name="T49" fmla="*/ 83 h 109"/>
                <a:gd name="T50" fmla="*/ 629 w 86"/>
                <a:gd name="T51" fmla="*/ 83 h 109"/>
                <a:gd name="T52" fmla="*/ 645 w 86"/>
                <a:gd name="T53" fmla="*/ 82 h 109"/>
                <a:gd name="T54" fmla="*/ 613 w 86"/>
                <a:gd name="T55" fmla="*/ 75 h 109"/>
                <a:gd name="T56" fmla="*/ 552 w 86"/>
                <a:gd name="T57" fmla="*/ 58 h 109"/>
                <a:gd name="T58" fmla="*/ 479 w 86"/>
                <a:gd name="T59" fmla="*/ 37 h 109"/>
                <a:gd name="T60" fmla="*/ 401 w 86"/>
                <a:gd name="T61" fmla="*/ 17 h 109"/>
                <a:gd name="T62" fmla="*/ 356 w 86"/>
                <a:gd name="T63" fmla="*/ 6 h 109"/>
                <a:gd name="T64" fmla="*/ 332 w 86"/>
                <a:gd name="T65" fmla="*/ 3 h 109"/>
                <a:gd name="T66" fmla="*/ 259 w 86"/>
                <a:gd name="T67" fmla="*/ 1 h 109"/>
                <a:gd name="T68" fmla="*/ 173 w 86"/>
                <a:gd name="T69" fmla="*/ 0 h 109"/>
                <a:gd name="T70" fmla="*/ 85 w 86"/>
                <a:gd name="T71" fmla="*/ 1 h 109"/>
                <a:gd name="T72" fmla="*/ 24 w 86"/>
                <a:gd name="T73" fmla="*/ 1 h 109"/>
                <a:gd name="T74" fmla="*/ 0 w 86"/>
                <a:gd name="T75" fmla="*/ 2 h 109"/>
                <a:gd name="T76" fmla="*/ 0 w 86"/>
                <a:gd name="T77" fmla="*/ 2 h 109"/>
                <a:gd name="T78" fmla="*/ 0 w 86"/>
                <a:gd name="T79" fmla="*/ 4 h 109"/>
                <a:gd name="T80" fmla="*/ 0 w 86"/>
                <a:gd name="T81" fmla="*/ 6 h 109"/>
                <a:gd name="T82" fmla="*/ 0 w 86"/>
                <a:gd name="T83" fmla="*/ 6 h 109"/>
                <a:gd name="T84" fmla="*/ 0 w 86"/>
                <a:gd name="T85" fmla="*/ 6 h 10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6"/>
                <a:gd name="T130" fmla="*/ 0 h 109"/>
                <a:gd name="T131" fmla="*/ 86 w 86"/>
                <a:gd name="T132" fmla="*/ 109 h 10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6" h="109">
                  <a:moveTo>
                    <a:pt x="0" y="6"/>
                  </a:moveTo>
                  <a:lnTo>
                    <a:pt x="0" y="8"/>
                  </a:lnTo>
                  <a:lnTo>
                    <a:pt x="1" y="8"/>
                  </a:lnTo>
                  <a:lnTo>
                    <a:pt x="3" y="8"/>
                  </a:lnTo>
                  <a:lnTo>
                    <a:pt x="5" y="8"/>
                  </a:lnTo>
                  <a:lnTo>
                    <a:pt x="7" y="8"/>
                  </a:lnTo>
                  <a:lnTo>
                    <a:pt x="11" y="8"/>
                  </a:lnTo>
                  <a:lnTo>
                    <a:pt x="14" y="8"/>
                  </a:lnTo>
                  <a:lnTo>
                    <a:pt x="17" y="8"/>
                  </a:lnTo>
                  <a:lnTo>
                    <a:pt x="19" y="8"/>
                  </a:lnTo>
                  <a:lnTo>
                    <a:pt x="22" y="8"/>
                  </a:lnTo>
                  <a:lnTo>
                    <a:pt x="25" y="8"/>
                  </a:lnTo>
                  <a:lnTo>
                    <a:pt x="28" y="8"/>
                  </a:lnTo>
                  <a:lnTo>
                    <a:pt x="30" y="8"/>
                  </a:lnTo>
                  <a:lnTo>
                    <a:pt x="32" y="8"/>
                  </a:lnTo>
                  <a:lnTo>
                    <a:pt x="33" y="8"/>
                  </a:lnTo>
                  <a:lnTo>
                    <a:pt x="34" y="8"/>
                  </a:lnTo>
                  <a:lnTo>
                    <a:pt x="33" y="9"/>
                  </a:lnTo>
                  <a:lnTo>
                    <a:pt x="33" y="10"/>
                  </a:lnTo>
                  <a:lnTo>
                    <a:pt x="33" y="12"/>
                  </a:lnTo>
                  <a:lnTo>
                    <a:pt x="33" y="13"/>
                  </a:lnTo>
                  <a:lnTo>
                    <a:pt x="33" y="16"/>
                  </a:lnTo>
                  <a:lnTo>
                    <a:pt x="34" y="18"/>
                  </a:lnTo>
                  <a:lnTo>
                    <a:pt x="34" y="21"/>
                  </a:lnTo>
                  <a:lnTo>
                    <a:pt x="36" y="22"/>
                  </a:lnTo>
                  <a:lnTo>
                    <a:pt x="36" y="26"/>
                  </a:lnTo>
                  <a:lnTo>
                    <a:pt x="38" y="29"/>
                  </a:lnTo>
                  <a:lnTo>
                    <a:pt x="38" y="33"/>
                  </a:lnTo>
                  <a:lnTo>
                    <a:pt x="40" y="35"/>
                  </a:lnTo>
                  <a:lnTo>
                    <a:pt x="41" y="38"/>
                  </a:lnTo>
                  <a:lnTo>
                    <a:pt x="43" y="40"/>
                  </a:lnTo>
                  <a:lnTo>
                    <a:pt x="45" y="42"/>
                  </a:lnTo>
                  <a:lnTo>
                    <a:pt x="47" y="44"/>
                  </a:lnTo>
                  <a:lnTo>
                    <a:pt x="47" y="47"/>
                  </a:lnTo>
                  <a:lnTo>
                    <a:pt x="49" y="49"/>
                  </a:lnTo>
                  <a:lnTo>
                    <a:pt x="51" y="52"/>
                  </a:lnTo>
                  <a:lnTo>
                    <a:pt x="53" y="55"/>
                  </a:lnTo>
                  <a:lnTo>
                    <a:pt x="53" y="59"/>
                  </a:lnTo>
                  <a:lnTo>
                    <a:pt x="55" y="63"/>
                  </a:lnTo>
                  <a:lnTo>
                    <a:pt x="57" y="67"/>
                  </a:lnTo>
                  <a:lnTo>
                    <a:pt x="58" y="70"/>
                  </a:lnTo>
                  <a:lnTo>
                    <a:pt x="58" y="75"/>
                  </a:lnTo>
                  <a:lnTo>
                    <a:pt x="60" y="79"/>
                  </a:lnTo>
                  <a:lnTo>
                    <a:pt x="60" y="83"/>
                  </a:lnTo>
                  <a:lnTo>
                    <a:pt x="62" y="87"/>
                  </a:lnTo>
                  <a:lnTo>
                    <a:pt x="62" y="90"/>
                  </a:lnTo>
                  <a:lnTo>
                    <a:pt x="63" y="94"/>
                  </a:lnTo>
                  <a:lnTo>
                    <a:pt x="63" y="97"/>
                  </a:lnTo>
                  <a:lnTo>
                    <a:pt x="63" y="100"/>
                  </a:lnTo>
                  <a:lnTo>
                    <a:pt x="63" y="101"/>
                  </a:lnTo>
                  <a:lnTo>
                    <a:pt x="63" y="102"/>
                  </a:lnTo>
                  <a:lnTo>
                    <a:pt x="64" y="102"/>
                  </a:lnTo>
                  <a:lnTo>
                    <a:pt x="64" y="103"/>
                  </a:lnTo>
                  <a:lnTo>
                    <a:pt x="65" y="103"/>
                  </a:lnTo>
                  <a:lnTo>
                    <a:pt x="66" y="103"/>
                  </a:lnTo>
                  <a:lnTo>
                    <a:pt x="66" y="105"/>
                  </a:lnTo>
                  <a:lnTo>
                    <a:pt x="67" y="105"/>
                  </a:lnTo>
                  <a:lnTo>
                    <a:pt x="67" y="106"/>
                  </a:lnTo>
                  <a:lnTo>
                    <a:pt x="69" y="106"/>
                  </a:lnTo>
                  <a:lnTo>
                    <a:pt x="69" y="107"/>
                  </a:lnTo>
                  <a:lnTo>
                    <a:pt x="70" y="107"/>
                  </a:lnTo>
                  <a:lnTo>
                    <a:pt x="71" y="107"/>
                  </a:lnTo>
                  <a:lnTo>
                    <a:pt x="71" y="108"/>
                  </a:lnTo>
                  <a:lnTo>
                    <a:pt x="73" y="108"/>
                  </a:lnTo>
                  <a:lnTo>
                    <a:pt x="74" y="108"/>
                  </a:lnTo>
                  <a:lnTo>
                    <a:pt x="76" y="108"/>
                  </a:lnTo>
                  <a:lnTo>
                    <a:pt x="78" y="108"/>
                  </a:lnTo>
                  <a:lnTo>
                    <a:pt x="79" y="107"/>
                  </a:lnTo>
                  <a:lnTo>
                    <a:pt x="81" y="107"/>
                  </a:lnTo>
                  <a:lnTo>
                    <a:pt x="83" y="107"/>
                  </a:lnTo>
                  <a:lnTo>
                    <a:pt x="84" y="107"/>
                  </a:lnTo>
                  <a:lnTo>
                    <a:pt x="85" y="106"/>
                  </a:lnTo>
                  <a:lnTo>
                    <a:pt x="84" y="105"/>
                  </a:lnTo>
                  <a:lnTo>
                    <a:pt x="84" y="102"/>
                  </a:lnTo>
                  <a:lnTo>
                    <a:pt x="81" y="97"/>
                  </a:lnTo>
                  <a:lnTo>
                    <a:pt x="79" y="91"/>
                  </a:lnTo>
                  <a:lnTo>
                    <a:pt x="76" y="84"/>
                  </a:lnTo>
                  <a:lnTo>
                    <a:pt x="73" y="75"/>
                  </a:lnTo>
                  <a:lnTo>
                    <a:pt x="69" y="67"/>
                  </a:lnTo>
                  <a:lnTo>
                    <a:pt x="67" y="56"/>
                  </a:lnTo>
                  <a:lnTo>
                    <a:pt x="63" y="48"/>
                  </a:lnTo>
                  <a:lnTo>
                    <a:pt x="60" y="39"/>
                  </a:lnTo>
                  <a:lnTo>
                    <a:pt x="56" y="30"/>
                  </a:lnTo>
                  <a:lnTo>
                    <a:pt x="53" y="22"/>
                  </a:lnTo>
                  <a:lnTo>
                    <a:pt x="50" y="16"/>
                  </a:lnTo>
                  <a:lnTo>
                    <a:pt x="49" y="10"/>
                  </a:lnTo>
                  <a:lnTo>
                    <a:pt x="47" y="6"/>
                  </a:lnTo>
                  <a:lnTo>
                    <a:pt x="47" y="4"/>
                  </a:lnTo>
                  <a:lnTo>
                    <a:pt x="46" y="4"/>
                  </a:lnTo>
                  <a:lnTo>
                    <a:pt x="44" y="3"/>
                  </a:lnTo>
                  <a:lnTo>
                    <a:pt x="40" y="3"/>
                  </a:lnTo>
                  <a:lnTo>
                    <a:pt x="38" y="1"/>
                  </a:lnTo>
                  <a:lnTo>
                    <a:pt x="34" y="1"/>
                  </a:lnTo>
                  <a:lnTo>
                    <a:pt x="30" y="1"/>
                  </a:lnTo>
                  <a:lnTo>
                    <a:pt x="27" y="1"/>
                  </a:lnTo>
                  <a:lnTo>
                    <a:pt x="23" y="0"/>
                  </a:lnTo>
                  <a:lnTo>
                    <a:pt x="18" y="1"/>
                  </a:lnTo>
                  <a:lnTo>
                    <a:pt x="15" y="1"/>
                  </a:lnTo>
                  <a:lnTo>
                    <a:pt x="11" y="1"/>
                  </a:lnTo>
                  <a:lnTo>
                    <a:pt x="8" y="1"/>
                  </a:lnTo>
                  <a:lnTo>
                    <a:pt x="5" y="1"/>
                  </a:lnTo>
                  <a:lnTo>
                    <a:pt x="3" y="1"/>
                  </a:lnTo>
                  <a:lnTo>
                    <a:pt x="2" y="1"/>
                  </a:lnTo>
                  <a:lnTo>
                    <a:pt x="0" y="2"/>
                  </a:lnTo>
                  <a:lnTo>
                    <a:pt x="0" y="4"/>
                  </a:lnTo>
                  <a:lnTo>
                    <a:pt x="0" y="6"/>
                  </a:lnTo>
                </a:path>
              </a:pathLst>
            </a:custGeom>
            <a:solidFill>
              <a:srgbClr val="F8F8F8"/>
            </a:solidFill>
            <a:ln w="9525">
              <a:solidFill>
                <a:srgbClr val="DDDDDD"/>
              </a:solidFill>
              <a:round/>
              <a:headEnd/>
              <a:tailEnd/>
            </a:ln>
          </p:spPr>
          <p:txBody>
            <a:bodyPr/>
            <a:lstStyle/>
            <a:p>
              <a:endParaRPr lang="it-IT"/>
            </a:p>
          </p:txBody>
        </p:sp>
        <p:sp>
          <p:nvSpPr>
            <p:cNvPr id="18522" name="Freeform 115"/>
            <p:cNvSpPr>
              <a:spLocks/>
            </p:cNvSpPr>
            <p:nvPr/>
          </p:nvSpPr>
          <p:spPr bwMode="auto">
            <a:xfrm>
              <a:off x="1724" y="1481"/>
              <a:ext cx="171" cy="99"/>
            </a:xfrm>
            <a:custGeom>
              <a:avLst/>
              <a:gdLst>
                <a:gd name="T0" fmla="*/ 637 w 87"/>
                <a:gd name="T1" fmla="*/ 6 h 108"/>
                <a:gd name="T2" fmla="*/ 584 w 87"/>
                <a:gd name="T3" fmla="*/ 6 h 108"/>
                <a:gd name="T4" fmla="*/ 525 w 87"/>
                <a:gd name="T5" fmla="*/ 6 h 108"/>
                <a:gd name="T6" fmla="*/ 448 w 87"/>
                <a:gd name="T7" fmla="*/ 6 h 108"/>
                <a:gd name="T8" fmla="*/ 401 w 87"/>
                <a:gd name="T9" fmla="*/ 6 h 108"/>
                <a:gd name="T10" fmla="*/ 387 w 87"/>
                <a:gd name="T11" fmla="*/ 6 h 108"/>
                <a:gd name="T12" fmla="*/ 387 w 87"/>
                <a:gd name="T13" fmla="*/ 9 h 108"/>
                <a:gd name="T14" fmla="*/ 371 w 87"/>
                <a:gd name="T15" fmla="*/ 16 h 108"/>
                <a:gd name="T16" fmla="*/ 348 w 87"/>
                <a:gd name="T17" fmla="*/ 23 h 108"/>
                <a:gd name="T18" fmla="*/ 328 w 87"/>
                <a:gd name="T19" fmla="*/ 29 h 108"/>
                <a:gd name="T20" fmla="*/ 297 w 87"/>
                <a:gd name="T21" fmla="*/ 34 h 108"/>
                <a:gd name="T22" fmla="*/ 259 w 87"/>
                <a:gd name="T23" fmla="*/ 41 h 108"/>
                <a:gd name="T24" fmla="*/ 212 w 87"/>
                <a:gd name="T25" fmla="*/ 49 h 108"/>
                <a:gd name="T26" fmla="*/ 181 w 87"/>
                <a:gd name="T27" fmla="*/ 58 h 108"/>
                <a:gd name="T28" fmla="*/ 167 w 87"/>
                <a:gd name="T29" fmla="*/ 67 h 108"/>
                <a:gd name="T30" fmla="*/ 167 w 87"/>
                <a:gd name="T31" fmla="*/ 76 h 108"/>
                <a:gd name="T32" fmla="*/ 167 w 87"/>
                <a:gd name="T33" fmla="*/ 78 h 108"/>
                <a:gd name="T34" fmla="*/ 143 w 87"/>
                <a:gd name="T35" fmla="*/ 80 h 108"/>
                <a:gd name="T36" fmla="*/ 143 w 87"/>
                <a:gd name="T37" fmla="*/ 80 h 108"/>
                <a:gd name="T38" fmla="*/ 120 w 87"/>
                <a:gd name="T39" fmla="*/ 82 h 108"/>
                <a:gd name="T40" fmla="*/ 108 w 87"/>
                <a:gd name="T41" fmla="*/ 83 h 108"/>
                <a:gd name="T42" fmla="*/ 100 w 87"/>
                <a:gd name="T43" fmla="*/ 83 h 108"/>
                <a:gd name="T44" fmla="*/ 77 w 87"/>
                <a:gd name="T45" fmla="*/ 83 h 108"/>
                <a:gd name="T46" fmla="*/ 47 w 87"/>
                <a:gd name="T47" fmla="*/ 83 h 108"/>
                <a:gd name="T48" fmla="*/ 31 w 87"/>
                <a:gd name="T49" fmla="*/ 83 h 108"/>
                <a:gd name="T50" fmla="*/ 8 w 87"/>
                <a:gd name="T51" fmla="*/ 83 h 108"/>
                <a:gd name="T52" fmla="*/ 8 w 87"/>
                <a:gd name="T53" fmla="*/ 82 h 108"/>
                <a:gd name="T54" fmla="*/ 24 w 87"/>
                <a:gd name="T55" fmla="*/ 76 h 108"/>
                <a:gd name="T56" fmla="*/ 85 w 87"/>
                <a:gd name="T57" fmla="*/ 58 h 108"/>
                <a:gd name="T58" fmla="*/ 167 w 87"/>
                <a:gd name="T59" fmla="*/ 36 h 108"/>
                <a:gd name="T60" fmla="*/ 244 w 87"/>
                <a:gd name="T61" fmla="*/ 16 h 108"/>
                <a:gd name="T62" fmla="*/ 281 w 87"/>
                <a:gd name="T63" fmla="*/ 6 h 108"/>
                <a:gd name="T64" fmla="*/ 305 w 87"/>
                <a:gd name="T65" fmla="*/ 3 h 108"/>
                <a:gd name="T66" fmla="*/ 379 w 87"/>
                <a:gd name="T67" fmla="*/ 1 h 108"/>
                <a:gd name="T68" fmla="*/ 472 w 87"/>
                <a:gd name="T69" fmla="*/ 0 h 108"/>
                <a:gd name="T70" fmla="*/ 552 w 87"/>
                <a:gd name="T71" fmla="*/ 0 h 108"/>
                <a:gd name="T72" fmla="*/ 621 w 87"/>
                <a:gd name="T73" fmla="*/ 0 h 108"/>
                <a:gd name="T74" fmla="*/ 637 w 87"/>
                <a:gd name="T75" fmla="*/ 1 h 108"/>
                <a:gd name="T76" fmla="*/ 637 w 87"/>
                <a:gd name="T77" fmla="*/ 2 h 108"/>
                <a:gd name="T78" fmla="*/ 637 w 87"/>
                <a:gd name="T79" fmla="*/ 4 h 108"/>
                <a:gd name="T80" fmla="*/ 645 w 87"/>
                <a:gd name="T81" fmla="*/ 5 h 108"/>
                <a:gd name="T82" fmla="*/ 645 w 87"/>
                <a:gd name="T83" fmla="*/ 6 h 108"/>
                <a:gd name="T84" fmla="*/ 653 w 87"/>
                <a:gd name="T85" fmla="*/ 6 h 1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
                <a:gd name="T130" fmla="*/ 0 h 108"/>
                <a:gd name="T131" fmla="*/ 87 w 87"/>
                <a:gd name="T132" fmla="*/ 108 h 1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 h="108">
                  <a:moveTo>
                    <a:pt x="86" y="6"/>
                  </a:moveTo>
                  <a:lnTo>
                    <a:pt x="85" y="7"/>
                  </a:lnTo>
                  <a:lnTo>
                    <a:pt x="84" y="7"/>
                  </a:lnTo>
                  <a:lnTo>
                    <a:pt x="82" y="7"/>
                  </a:lnTo>
                  <a:lnTo>
                    <a:pt x="80" y="7"/>
                  </a:lnTo>
                  <a:lnTo>
                    <a:pt x="77" y="7"/>
                  </a:lnTo>
                  <a:lnTo>
                    <a:pt x="74" y="7"/>
                  </a:lnTo>
                  <a:lnTo>
                    <a:pt x="71" y="7"/>
                  </a:lnTo>
                  <a:lnTo>
                    <a:pt x="69" y="7"/>
                  </a:lnTo>
                  <a:lnTo>
                    <a:pt x="66" y="7"/>
                  </a:lnTo>
                  <a:lnTo>
                    <a:pt x="62" y="7"/>
                  </a:lnTo>
                  <a:lnTo>
                    <a:pt x="59" y="7"/>
                  </a:lnTo>
                  <a:lnTo>
                    <a:pt x="57" y="7"/>
                  </a:lnTo>
                  <a:lnTo>
                    <a:pt x="55" y="7"/>
                  </a:lnTo>
                  <a:lnTo>
                    <a:pt x="53" y="7"/>
                  </a:lnTo>
                  <a:lnTo>
                    <a:pt x="51" y="8"/>
                  </a:lnTo>
                  <a:lnTo>
                    <a:pt x="51" y="9"/>
                  </a:lnTo>
                  <a:lnTo>
                    <a:pt x="51" y="11"/>
                  </a:lnTo>
                  <a:lnTo>
                    <a:pt x="51" y="12"/>
                  </a:lnTo>
                  <a:lnTo>
                    <a:pt x="50" y="15"/>
                  </a:lnTo>
                  <a:lnTo>
                    <a:pt x="50" y="17"/>
                  </a:lnTo>
                  <a:lnTo>
                    <a:pt x="49" y="20"/>
                  </a:lnTo>
                  <a:lnTo>
                    <a:pt x="49" y="22"/>
                  </a:lnTo>
                  <a:lnTo>
                    <a:pt x="47" y="26"/>
                  </a:lnTo>
                  <a:lnTo>
                    <a:pt x="46" y="29"/>
                  </a:lnTo>
                  <a:lnTo>
                    <a:pt x="45" y="33"/>
                  </a:lnTo>
                  <a:lnTo>
                    <a:pt x="45" y="35"/>
                  </a:lnTo>
                  <a:lnTo>
                    <a:pt x="43" y="38"/>
                  </a:lnTo>
                  <a:lnTo>
                    <a:pt x="41" y="40"/>
                  </a:lnTo>
                  <a:lnTo>
                    <a:pt x="39" y="42"/>
                  </a:lnTo>
                  <a:lnTo>
                    <a:pt x="39" y="44"/>
                  </a:lnTo>
                  <a:lnTo>
                    <a:pt x="37" y="47"/>
                  </a:lnTo>
                  <a:lnTo>
                    <a:pt x="35" y="50"/>
                  </a:lnTo>
                  <a:lnTo>
                    <a:pt x="34" y="53"/>
                  </a:lnTo>
                  <a:lnTo>
                    <a:pt x="32" y="55"/>
                  </a:lnTo>
                  <a:lnTo>
                    <a:pt x="30" y="59"/>
                  </a:lnTo>
                  <a:lnTo>
                    <a:pt x="28" y="63"/>
                  </a:lnTo>
                  <a:lnTo>
                    <a:pt x="26" y="67"/>
                  </a:lnTo>
                  <a:lnTo>
                    <a:pt x="26" y="70"/>
                  </a:lnTo>
                  <a:lnTo>
                    <a:pt x="24" y="75"/>
                  </a:lnTo>
                  <a:lnTo>
                    <a:pt x="23" y="79"/>
                  </a:lnTo>
                  <a:lnTo>
                    <a:pt x="22" y="83"/>
                  </a:lnTo>
                  <a:lnTo>
                    <a:pt x="22" y="87"/>
                  </a:lnTo>
                  <a:lnTo>
                    <a:pt x="22" y="90"/>
                  </a:lnTo>
                  <a:lnTo>
                    <a:pt x="22" y="94"/>
                  </a:lnTo>
                  <a:lnTo>
                    <a:pt x="22" y="98"/>
                  </a:lnTo>
                  <a:lnTo>
                    <a:pt x="23" y="100"/>
                  </a:lnTo>
                  <a:lnTo>
                    <a:pt x="22" y="101"/>
                  </a:lnTo>
                  <a:lnTo>
                    <a:pt x="21" y="102"/>
                  </a:lnTo>
                  <a:lnTo>
                    <a:pt x="19" y="104"/>
                  </a:lnTo>
                  <a:lnTo>
                    <a:pt x="17" y="105"/>
                  </a:lnTo>
                  <a:lnTo>
                    <a:pt x="16" y="106"/>
                  </a:lnTo>
                  <a:lnTo>
                    <a:pt x="14" y="107"/>
                  </a:lnTo>
                  <a:lnTo>
                    <a:pt x="13" y="107"/>
                  </a:lnTo>
                  <a:lnTo>
                    <a:pt x="12" y="107"/>
                  </a:lnTo>
                  <a:lnTo>
                    <a:pt x="10" y="107"/>
                  </a:lnTo>
                  <a:lnTo>
                    <a:pt x="8" y="107"/>
                  </a:lnTo>
                  <a:lnTo>
                    <a:pt x="6" y="107"/>
                  </a:lnTo>
                  <a:lnTo>
                    <a:pt x="4" y="107"/>
                  </a:lnTo>
                  <a:lnTo>
                    <a:pt x="2" y="107"/>
                  </a:lnTo>
                  <a:lnTo>
                    <a:pt x="1" y="107"/>
                  </a:lnTo>
                  <a:lnTo>
                    <a:pt x="1" y="106"/>
                  </a:lnTo>
                  <a:lnTo>
                    <a:pt x="0" y="105"/>
                  </a:lnTo>
                  <a:lnTo>
                    <a:pt x="1" y="102"/>
                  </a:lnTo>
                  <a:lnTo>
                    <a:pt x="3" y="98"/>
                  </a:lnTo>
                  <a:lnTo>
                    <a:pt x="5" y="90"/>
                  </a:lnTo>
                  <a:lnTo>
                    <a:pt x="8" y="83"/>
                  </a:lnTo>
                  <a:lnTo>
                    <a:pt x="11" y="75"/>
                  </a:lnTo>
                  <a:lnTo>
                    <a:pt x="15" y="66"/>
                  </a:lnTo>
                  <a:lnTo>
                    <a:pt x="19" y="56"/>
                  </a:lnTo>
                  <a:lnTo>
                    <a:pt x="22" y="47"/>
                  </a:lnTo>
                  <a:lnTo>
                    <a:pt x="25" y="38"/>
                  </a:lnTo>
                  <a:lnTo>
                    <a:pt x="28" y="30"/>
                  </a:lnTo>
                  <a:lnTo>
                    <a:pt x="32" y="21"/>
                  </a:lnTo>
                  <a:lnTo>
                    <a:pt x="34" y="16"/>
                  </a:lnTo>
                  <a:lnTo>
                    <a:pt x="36" y="10"/>
                  </a:lnTo>
                  <a:lnTo>
                    <a:pt x="37" y="7"/>
                  </a:lnTo>
                  <a:lnTo>
                    <a:pt x="39" y="4"/>
                  </a:lnTo>
                  <a:lnTo>
                    <a:pt x="40" y="3"/>
                  </a:lnTo>
                  <a:lnTo>
                    <a:pt x="43" y="3"/>
                  </a:lnTo>
                  <a:lnTo>
                    <a:pt x="46" y="1"/>
                  </a:lnTo>
                  <a:lnTo>
                    <a:pt x="50" y="1"/>
                  </a:lnTo>
                  <a:lnTo>
                    <a:pt x="54" y="1"/>
                  </a:lnTo>
                  <a:lnTo>
                    <a:pt x="57" y="1"/>
                  </a:lnTo>
                  <a:lnTo>
                    <a:pt x="62" y="0"/>
                  </a:lnTo>
                  <a:lnTo>
                    <a:pt x="66" y="0"/>
                  </a:lnTo>
                  <a:lnTo>
                    <a:pt x="70" y="0"/>
                  </a:lnTo>
                  <a:lnTo>
                    <a:pt x="73" y="0"/>
                  </a:lnTo>
                  <a:lnTo>
                    <a:pt x="77" y="0"/>
                  </a:lnTo>
                  <a:lnTo>
                    <a:pt x="78" y="0"/>
                  </a:lnTo>
                  <a:lnTo>
                    <a:pt x="82" y="0"/>
                  </a:lnTo>
                  <a:lnTo>
                    <a:pt x="83" y="0"/>
                  </a:lnTo>
                  <a:lnTo>
                    <a:pt x="84" y="0"/>
                  </a:lnTo>
                  <a:lnTo>
                    <a:pt x="84" y="1"/>
                  </a:lnTo>
                  <a:lnTo>
                    <a:pt x="84" y="2"/>
                  </a:lnTo>
                  <a:lnTo>
                    <a:pt x="84" y="4"/>
                  </a:lnTo>
                  <a:lnTo>
                    <a:pt x="85" y="4"/>
                  </a:lnTo>
                  <a:lnTo>
                    <a:pt x="85" y="5"/>
                  </a:lnTo>
                  <a:lnTo>
                    <a:pt x="85" y="6"/>
                  </a:lnTo>
                  <a:lnTo>
                    <a:pt x="86" y="6"/>
                  </a:lnTo>
                </a:path>
              </a:pathLst>
            </a:custGeom>
            <a:solidFill>
              <a:srgbClr val="F8F8F8"/>
            </a:solidFill>
            <a:ln w="9525">
              <a:solidFill>
                <a:srgbClr val="DDDDDD"/>
              </a:solidFill>
              <a:round/>
              <a:headEnd/>
              <a:tailEnd/>
            </a:ln>
          </p:spPr>
          <p:txBody>
            <a:bodyPr/>
            <a:lstStyle/>
            <a:p>
              <a:endParaRPr lang="it-IT"/>
            </a:p>
          </p:txBody>
        </p:sp>
        <p:sp>
          <p:nvSpPr>
            <p:cNvPr id="18523" name="Freeform 116"/>
            <p:cNvSpPr>
              <a:spLocks/>
            </p:cNvSpPr>
            <p:nvPr/>
          </p:nvSpPr>
          <p:spPr bwMode="auto">
            <a:xfrm>
              <a:off x="1321" y="1454"/>
              <a:ext cx="69" cy="100"/>
            </a:xfrm>
            <a:custGeom>
              <a:avLst/>
              <a:gdLst>
                <a:gd name="T0" fmla="*/ 252 w 35"/>
                <a:gd name="T1" fmla="*/ 3 h 107"/>
                <a:gd name="T2" fmla="*/ 237 w 35"/>
                <a:gd name="T3" fmla="*/ 5 h 107"/>
                <a:gd name="T4" fmla="*/ 229 w 35"/>
                <a:gd name="T5" fmla="*/ 7 h 107"/>
                <a:gd name="T6" fmla="*/ 205 w 35"/>
                <a:gd name="T7" fmla="*/ 12 h 107"/>
                <a:gd name="T8" fmla="*/ 199 w 35"/>
                <a:gd name="T9" fmla="*/ 18 h 107"/>
                <a:gd name="T10" fmla="*/ 199 w 35"/>
                <a:gd name="T11" fmla="*/ 22 h 107"/>
                <a:gd name="T12" fmla="*/ 205 w 35"/>
                <a:gd name="T13" fmla="*/ 29 h 107"/>
                <a:gd name="T14" fmla="*/ 237 w 35"/>
                <a:gd name="T15" fmla="*/ 34 h 107"/>
                <a:gd name="T16" fmla="*/ 252 w 35"/>
                <a:gd name="T17" fmla="*/ 37 h 107"/>
                <a:gd name="T18" fmla="*/ 237 w 35"/>
                <a:gd name="T19" fmla="*/ 39 h 107"/>
                <a:gd name="T20" fmla="*/ 199 w 35"/>
                <a:gd name="T21" fmla="*/ 40 h 107"/>
                <a:gd name="T22" fmla="*/ 160 w 35"/>
                <a:gd name="T23" fmla="*/ 44 h 107"/>
                <a:gd name="T24" fmla="*/ 116 w 35"/>
                <a:gd name="T25" fmla="*/ 45 h 107"/>
                <a:gd name="T26" fmla="*/ 77 w 35"/>
                <a:gd name="T27" fmla="*/ 48 h 107"/>
                <a:gd name="T28" fmla="*/ 47 w 35"/>
                <a:gd name="T29" fmla="*/ 50 h 107"/>
                <a:gd name="T30" fmla="*/ 32 w 35"/>
                <a:gd name="T31" fmla="*/ 52 h 107"/>
                <a:gd name="T32" fmla="*/ 24 w 35"/>
                <a:gd name="T33" fmla="*/ 53 h 107"/>
                <a:gd name="T34" fmla="*/ 24 w 35"/>
                <a:gd name="T35" fmla="*/ 56 h 107"/>
                <a:gd name="T36" fmla="*/ 24 w 35"/>
                <a:gd name="T37" fmla="*/ 62 h 107"/>
                <a:gd name="T38" fmla="*/ 24 w 35"/>
                <a:gd name="T39" fmla="*/ 68 h 107"/>
                <a:gd name="T40" fmla="*/ 39 w 35"/>
                <a:gd name="T41" fmla="*/ 75 h 107"/>
                <a:gd name="T42" fmla="*/ 39 w 35"/>
                <a:gd name="T43" fmla="*/ 81 h 107"/>
                <a:gd name="T44" fmla="*/ 47 w 35"/>
                <a:gd name="T45" fmla="*/ 85 h 107"/>
                <a:gd name="T46" fmla="*/ 47 w 35"/>
                <a:gd name="T47" fmla="*/ 87 h 107"/>
                <a:gd name="T48" fmla="*/ 39 w 35"/>
                <a:gd name="T49" fmla="*/ 84 h 107"/>
                <a:gd name="T50" fmla="*/ 24 w 35"/>
                <a:gd name="T51" fmla="*/ 80 h 107"/>
                <a:gd name="T52" fmla="*/ 8 w 35"/>
                <a:gd name="T53" fmla="*/ 75 h 107"/>
                <a:gd name="T54" fmla="*/ 8 w 35"/>
                <a:gd name="T55" fmla="*/ 69 h 107"/>
                <a:gd name="T56" fmla="*/ 0 w 35"/>
                <a:gd name="T57" fmla="*/ 64 h 107"/>
                <a:gd name="T58" fmla="*/ 0 w 35"/>
                <a:gd name="T59" fmla="*/ 59 h 107"/>
                <a:gd name="T60" fmla="*/ 0 w 35"/>
                <a:gd name="T61" fmla="*/ 54 h 107"/>
                <a:gd name="T62" fmla="*/ 0 w 35"/>
                <a:gd name="T63" fmla="*/ 50 h 107"/>
                <a:gd name="T64" fmla="*/ 24 w 35"/>
                <a:gd name="T65" fmla="*/ 48 h 107"/>
                <a:gd name="T66" fmla="*/ 63 w 35"/>
                <a:gd name="T67" fmla="*/ 42 h 107"/>
                <a:gd name="T68" fmla="*/ 101 w 35"/>
                <a:gd name="T69" fmla="*/ 34 h 107"/>
                <a:gd name="T70" fmla="*/ 144 w 35"/>
                <a:gd name="T71" fmla="*/ 25 h 107"/>
                <a:gd name="T72" fmla="*/ 191 w 35"/>
                <a:gd name="T73" fmla="*/ 19 h 107"/>
                <a:gd name="T74" fmla="*/ 213 w 35"/>
                <a:gd name="T75" fmla="*/ 10 h 107"/>
                <a:gd name="T76" fmla="*/ 237 w 35"/>
                <a:gd name="T77" fmla="*/ 6 h 107"/>
                <a:gd name="T78" fmla="*/ 252 w 35"/>
                <a:gd name="T79" fmla="*/ 1 h 107"/>
                <a:gd name="T80" fmla="*/ 260 w 35"/>
                <a:gd name="T81" fmla="*/ 1 h 107"/>
                <a:gd name="T82" fmla="*/ 260 w 35"/>
                <a:gd name="T83" fmla="*/ 1 h 107"/>
                <a:gd name="T84" fmla="*/ 260 w 35"/>
                <a:gd name="T85" fmla="*/ 1 h 107"/>
                <a:gd name="T86" fmla="*/ 260 w 35"/>
                <a:gd name="T87" fmla="*/ 1 h 107"/>
                <a:gd name="T88" fmla="*/ 260 w 35"/>
                <a:gd name="T89" fmla="*/ 1 h 107"/>
                <a:gd name="T90" fmla="*/ 260 w 35"/>
                <a:gd name="T91" fmla="*/ 1 h 107"/>
                <a:gd name="T92" fmla="*/ 260 w 35"/>
                <a:gd name="T93" fmla="*/ 1 h 107"/>
                <a:gd name="T94" fmla="*/ 260 w 35"/>
                <a:gd name="T95" fmla="*/ 1 h 107"/>
                <a:gd name="T96" fmla="*/ 260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34" y="1"/>
                  </a:moveTo>
                  <a:lnTo>
                    <a:pt x="33" y="3"/>
                  </a:lnTo>
                  <a:lnTo>
                    <a:pt x="31" y="5"/>
                  </a:lnTo>
                  <a:lnTo>
                    <a:pt x="31" y="6"/>
                  </a:lnTo>
                  <a:lnTo>
                    <a:pt x="30" y="10"/>
                  </a:lnTo>
                  <a:lnTo>
                    <a:pt x="29" y="11"/>
                  </a:lnTo>
                  <a:lnTo>
                    <a:pt x="27" y="15"/>
                  </a:lnTo>
                  <a:lnTo>
                    <a:pt x="27" y="17"/>
                  </a:lnTo>
                  <a:lnTo>
                    <a:pt x="26" y="21"/>
                  </a:lnTo>
                  <a:lnTo>
                    <a:pt x="26" y="24"/>
                  </a:lnTo>
                  <a:lnTo>
                    <a:pt x="26" y="28"/>
                  </a:lnTo>
                  <a:lnTo>
                    <a:pt x="26" y="31"/>
                  </a:lnTo>
                  <a:lnTo>
                    <a:pt x="27" y="35"/>
                  </a:lnTo>
                  <a:lnTo>
                    <a:pt x="28" y="38"/>
                  </a:lnTo>
                  <a:lnTo>
                    <a:pt x="31" y="42"/>
                  </a:lnTo>
                  <a:lnTo>
                    <a:pt x="34" y="45"/>
                  </a:lnTo>
                  <a:lnTo>
                    <a:pt x="33" y="46"/>
                  </a:lnTo>
                  <a:lnTo>
                    <a:pt x="32" y="46"/>
                  </a:lnTo>
                  <a:lnTo>
                    <a:pt x="31" y="48"/>
                  </a:lnTo>
                  <a:lnTo>
                    <a:pt x="29" y="48"/>
                  </a:lnTo>
                  <a:lnTo>
                    <a:pt x="26" y="49"/>
                  </a:lnTo>
                  <a:lnTo>
                    <a:pt x="24" y="51"/>
                  </a:lnTo>
                  <a:lnTo>
                    <a:pt x="21" y="53"/>
                  </a:lnTo>
                  <a:lnTo>
                    <a:pt x="19" y="53"/>
                  </a:lnTo>
                  <a:lnTo>
                    <a:pt x="15" y="55"/>
                  </a:lnTo>
                  <a:lnTo>
                    <a:pt x="13" y="57"/>
                  </a:lnTo>
                  <a:lnTo>
                    <a:pt x="10" y="59"/>
                  </a:lnTo>
                  <a:lnTo>
                    <a:pt x="8" y="60"/>
                  </a:lnTo>
                  <a:lnTo>
                    <a:pt x="6" y="61"/>
                  </a:lnTo>
                  <a:lnTo>
                    <a:pt x="5" y="63"/>
                  </a:lnTo>
                  <a:lnTo>
                    <a:pt x="4" y="64"/>
                  </a:lnTo>
                  <a:lnTo>
                    <a:pt x="3" y="65"/>
                  </a:lnTo>
                  <a:lnTo>
                    <a:pt x="3" y="66"/>
                  </a:lnTo>
                  <a:lnTo>
                    <a:pt x="3" y="69"/>
                  </a:lnTo>
                  <a:lnTo>
                    <a:pt x="3" y="72"/>
                  </a:lnTo>
                  <a:lnTo>
                    <a:pt x="3" y="76"/>
                  </a:lnTo>
                  <a:lnTo>
                    <a:pt x="3" y="79"/>
                  </a:lnTo>
                  <a:lnTo>
                    <a:pt x="3" y="83"/>
                  </a:lnTo>
                  <a:lnTo>
                    <a:pt x="5" y="87"/>
                  </a:lnTo>
                  <a:lnTo>
                    <a:pt x="5" y="92"/>
                  </a:lnTo>
                  <a:lnTo>
                    <a:pt x="5" y="95"/>
                  </a:lnTo>
                  <a:lnTo>
                    <a:pt x="5" y="99"/>
                  </a:lnTo>
                  <a:lnTo>
                    <a:pt x="6" y="101"/>
                  </a:lnTo>
                  <a:lnTo>
                    <a:pt x="6" y="104"/>
                  </a:lnTo>
                  <a:lnTo>
                    <a:pt x="6" y="105"/>
                  </a:lnTo>
                  <a:lnTo>
                    <a:pt x="6" y="106"/>
                  </a:lnTo>
                  <a:lnTo>
                    <a:pt x="6" y="105"/>
                  </a:lnTo>
                  <a:lnTo>
                    <a:pt x="5" y="103"/>
                  </a:lnTo>
                  <a:lnTo>
                    <a:pt x="5" y="100"/>
                  </a:lnTo>
                  <a:lnTo>
                    <a:pt x="3" y="98"/>
                  </a:lnTo>
                  <a:lnTo>
                    <a:pt x="3" y="95"/>
                  </a:lnTo>
                  <a:lnTo>
                    <a:pt x="1" y="92"/>
                  </a:lnTo>
                  <a:lnTo>
                    <a:pt x="1" y="88"/>
                  </a:lnTo>
                  <a:lnTo>
                    <a:pt x="1" y="84"/>
                  </a:lnTo>
                  <a:lnTo>
                    <a:pt x="1" y="80"/>
                  </a:lnTo>
                  <a:lnTo>
                    <a:pt x="0" y="78"/>
                  </a:lnTo>
                  <a:lnTo>
                    <a:pt x="0" y="75"/>
                  </a:lnTo>
                  <a:lnTo>
                    <a:pt x="0" y="72"/>
                  </a:lnTo>
                  <a:lnTo>
                    <a:pt x="0" y="68"/>
                  </a:lnTo>
                  <a:lnTo>
                    <a:pt x="0" y="66"/>
                  </a:lnTo>
                  <a:lnTo>
                    <a:pt x="0" y="64"/>
                  </a:lnTo>
                  <a:lnTo>
                    <a:pt x="0" y="62"/>
                  </a:lnTo>
                  <a:lnTo>
                    <a:pt x="1" y="60"/>
                  </a:lnTo>
                  <a:lnTo>
                    <a:pt x="3" y="59"/>
                  </a:lnTo>
                  <a:lnTo>
                    <a:pt x="6" y="55"/>
                  </a:lnTo>
                  <a:lnTo>
                    <a:pt x="8" y="51"/>
                  </a:lnTo>
                  <a:lnTo>
                    <a:pt x="12" y="46"/>
                  </a:lnTo>
                  <a:lnTo>
                    <a:pt x="13" y="42"/>
                  </a:lnTo>
                  <a:lnTo>
                    <a:pt x="17" y="37"/>
                  </a:lnTo>
                  <a:lnTo>
                    <a:pt x="19" y="31"/>
                  </a:lnTo>
                  <a:lnTo>
                    <a:pt x="23" y="26"/>
                  </a:lnTo>
                  <a:lnTo>
                    <a:pt x="25" y="22"/>
                  </a:lnTo>
                  <a:lnTo>
                    <a:pt x="27" y="17"/>
                  </a:lnTo>
                  <a:lnTo>
                    <a:pt x="28" y="13"/>
                  </a:lnTo>
                  <a:lnTo>
                    <a:pt x="31" y="8"/>
                  </a:lnTo>
                  <a:lnTo>
                    <a:pt x="31" y="6"/>
                  </a:lnTo>
                  <a:lnTo>
                    <a:pt x="33" y="3"/>
                  </a:lnTo>
                  <a:lnTo>
                    <a:pt x="33" y="1"/>
                  </a:lnTo>
                  <a:lnTo>
                    <a:pt x="34" y="0"/>
                  </a:lnTo>
                  <a:lnTo>
                    <a:pt x="34" y="1"/>
                  </a:lnTo>
                </a:path>
              </a:pathLst>
            </a:custGeom>
            <a:solidFill>
              <a:srgbClr val="F8F8F8"/>
            </a:solidFill>
            <a:ln w="9048">
              <a:solidFill>
                <a:srgbClr val="DDDDDD"/>
              </a:solidFill>
              <a:round/>
              <a:headEnd/>
              <a:tailEnd/>
            </a:ln>
          </p:spPr>
          <p:txBody>
            <a:bodyPr/>
            <a:lstStyle/>
            <a:p>
              <a:endParaRPr lang="it-IT"/>
            </a:p>
          </p:txBody>
        </p:sp>
        <p:sp>
          <p:nvSpPr>
            <p:cNvPr id="18524" name="Freeform 117"/>
            <p:cNvSpPr>
              <a:spLocks/>
            </p:cNvSpPr>
            <p:nvPr/>
          </p:nvSpPr>
          <p:spPr bwMode="auto">
            <a:xfrm>
              <a:off x="1570" y="1454"/>
              <a:ext cx="69" cy="100"/>
            </a:xfrm>
            <a:custGeom>
              <a:avLst/>
              <a:gdLst>
                <a:gd name="T0" fmla="*/ 8 w 35"/>
                <a:gd name="T1" fmla="*/ 3 h 107"/>
                <a:gd name="T2" fmla="*/ 8 w 35"/>
                <a:gd name="T3" fmla="*/ 5 h 107"/>
                <a:gd name="T4" fmla="*/ 24 w 35"/>
                <a:gd name="T5" fmla="*/ 7 h 107"/>
                <a:gd name="T6" fmla="*/ 39 w 35"/>
                <a:gd name="T7" fmla="*/ 10 h 107"/>
                <a:gd name="T8" fmla="*/ 47 w 35"/>
                <a:gd name="T9" fmla="*/ 15 h 107"/>
                <a:gd name="T10" fmla="*/ 47 w 35"/>
                <a:gd name="T11" fmla="*/ 20 h 107"/>
                <a:gd name="T12" fmla="*/ 39 w 35"/>
                <a:gd name="T13" fmla="*/ 25 h 107"/>
                <a:gd name="T14" fmla="*/ 16 w 35"/>
                <a:gd name="T15" fmla="*/ 32 h 107"/>
                <a:gd name="T16" fmla="*/ 0 w 35"/>
                <a:gd name="T17" fmla="*/ 34 h 107"/>
                <a:gd name="T18" fmla="*/ 24 w 35"/>
                <a:gd name="T19" fmla="*/ 36 h 107"/>
                <a:gd name="T20" fmla="*/ 47 w 35"/>
                <a:gd name="T21" fmla="*/ 37 h 107"/>
                <a:gd name="T22" fmla="*/ 85 w 35"/>
                <a:gd name="T23" fmla="*/ 41 h 107"/>
                <a:gd name="T24" fmla="*/ 132 w 35"/>
                <a:gd name="T25" fmla="*/ 44 h 107"/>
                <a:gd name="T26" fmla="*/ 168 w 35"/>
                <a:gd name="T27" fmla="*/ 47 h 107"/>
                <a:gd name="T28" fmla="*/ 199 w 35"/>
                <a:gd name="T29" fmla="*/ 50 h 107"/>
                <a:gd name="T30" fmla="*/ 221 w 35"/>
                <a:gd name="T31" fmla="*/ 52 h 107"/>
                <a:gd name="T32" fmla="*/ 229 w 35"/>
                <a:gd name="T33" fmla="*/ 53 h 107"/>
                <a:gd name="T34" fmla="*/ 229 w 35"/>
                <a:gd name="T35" fmla="*/ 56 h 107"/>
                <a:gd name="T36" fmla="*/ 221 w 35"/>
                <a:gd name="T37" fmla="*/ 62 h 107"/>
                <a:gd name="T38" fmla="*/ 221 w 35"/>
                <a:gd name="T39" fmla="*/ 68 h 107"/>
                <a:gd name="T40" fmla="*/ 213 w 35"/>
                <a:gd name="T41" fmla="*/ 75 h 107"/>
                <a:gd name="T42" fmla="*/ 213 w 35"/>
                <a:gd name="T43" fmla="*/ 81 h 107"/>
                <a:gd name="T44" fmla="*/ 213 w 35"/>
                <a:gd name="T45" fmla="*/ 85 h 107"/>
                <a:gd name="T46" fmla="*/ 213 w 35"/>
                <a:gd name="T47" fmla="*/ 87 h 107"/>
                <a:gd name="T48" fmla="*/ 221 w 35"/>
                <a:gd name="T49" fmla="*/ 84 h 107"/>
                <a:gd name="T50" fmla="*/ 221 w 35"/>
                <a:gd name="T51" fmla="*/ 80 h 107"/>
                <a:gd name="T52" fmla="*/ 229 w 35"/>
                <a:gd name="T53" fmla="*/ 75 h 107"/>
                <a:gd name="T54" fmla="*/ 244 w 35"/>
                <a:gd name="T55" fmla="*/ 69 h 107"/>
                <a:gd name="T56" fmla="*/ 260 w 35"/>
                <a:gd name="T57" fmla="*/ 64 h 107"/>
                <a:gd name="T58" fmla="*/ 260 w 35"/>
                <a:gd name="T59" fmla="*/ 59 h 107"/>
                <a:gd name="T60" fmla="*/ 260 w 35"/>
                <a:gd name="T61" fmla="*/ 54 h 107"/>
                <a:gd name="T62" fmla="*/ 260 w 35"/>
                <a:gd name="T63" fmla="*/ 50 h 107"/>
                <a:gd name="T64" fmla="*/ 229 w 35"/>
                <a:gd name="T65" fmla="*/ 48 h 107"/>
                <a:gd name="T66" fmla="*/ 183 w 35"/>
                <a:gd name="T67" fmla="*/ 42 h 107"/>
                <a:gd name="T68" fmla="*/ 144 w 35"/>
                <a:gd name="T69" fmla="*/ 34 h 107"/>
                <a:gd name="T70" fmla="*/ 108 w 35"/>
                <a:gd name="T71" fmla="*/ 25 h 107"/>
                <a:gd name="T72" fmla="*/ 69 w 35"/>
                <a:gd name="T73" fmla="*/ 19 h 107"/>
                <a:gd name="T74" fmla="*/ 39 w 35"/>
                <a:gd name="T75" fmla="*/ 10 h 107"/>
                <a:gd name="T76" fmla="*/ 16 w 35"/>
                <a:gd name="T77" fmla="*/ 6 h 107"/>
                <a:gd name="T78" fmla="*/ 8 w 35"/>
                <a:gd name="T79" fmla="*/ 1 h 107"/>
                <a:gd name="T80" fmla="*/ 8 w 35"/>
                <a:gd name="T81" fmla="*/ 1 h 107"/>
                <a:gd name="T82" fmla="*/ 8 w 35"/>
                <a:gd name="T83" fmla="*/ 1 h 107"/>
                <a:gd name="T84" fmla="*/ 8 w 35"/>
                <a:gd name="T85" fmla="*/ 1 h 107"/>
                <a:gd name="T86" fmla="*/ 8 w 35"/>
                <a:gd name="T87" fmla="*/ 1 h 107"/>
                <a:gd name="T88" fmla="*/ 8 w 35"/>
                <a:gd name="T89" fmla="*/ 1 h 107"/>
                <a:gd name="T90" fmla="*/ 8 w 35"/>
                <a:gd name="T91" fmla="*/ 1 h 107"/>
                <a:gd name="T92" fmla="*/ 8 w 35"/>
                <a:gd name="T93" fmla="*/ 1 h 107"/>
                <a:gd name="T94" fmla="*/ 8 w 35"/>
                <a:gd name="T95" fmla="*/ 1 h 107"/>
                <a:gd name="T96" fmla="*/ 8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1" y="1"/>
                  </a:moveTo>
                  <a:lnTo>
                    <a:pt x="1" y="3"/>
                  </a:lnTo>
                  <a:lnTo>
                    <a:pt x="1" y="5"/>
                  </a:lnTo>
                  <a:lnTo>
                    <a:pt x="3" y="6"/>
                  </a:lnTo>
                  <a:lnTo>
                    <a:pt x="3" y="9"/>
                  </a:lnTo>
                  <a:lnTo>
                    <a:pt x="5" y="10"/>
                  </a:lnTo>
                  <a:lnTo>
                    <a:pt x="5" y="13"/>
                  </a:lnTo>
                  <a:lnTo>
                    <a:pt x="6" y="14"/>
                  </a:lnTo>
                  <a:lnTo>
                    <a:pt x="6" y="18"/>
                  </a:lnTo>
                  <a:lnTo>
                    <a:pt x="6" y="22"/>
                  </a:lnTo>
                  <a:lnTo>
                    <a:pt x="6" y="25"/>
                  </a:lnTo>
                  <a:lnTo>
                    <a:pt x="6" y="28"/>
                  </a:lnTo>
                  <a:lnTo>
                    <a:pt x="5" y="31"/>
                  </a:lnTo>
                  <a:lnTo>
                    <a:pt x="4" y="35"/>
                  </a:lnTo>
                  <a:lnTo>
                    <a:pt x="2" y="38"/>
                  </a:lnTo>
                  <a:lnTo>
                    <a:pt x="0" y="41"/>
                  </a:lnTo>
                  <a:lnTo>
                    <a:pt x="0" y="42"/>
                  </a:lnTo>
                  <a:lnTo>
                    <a:pt x="1" y="43"/>
                  </a:lnTo>
                  <a:lnTo>
                    <a:pt x="3" y="44"/>
                  </a:lnTo>
                  <a:lnTo>
                    <a:pt x="5" y="45"/>
                  </a:lnTo>
                  <a:lnTo>
                    <a:pt x="6" y="46"/>
                  </a:lnTo>
                  <a:lnTo>
                    <a:pt x="9" y="48"/>
                  </a:lnTo>
                  <a:lnTo>
                    <a:pt x="11" y="50"/>
                  </a:lnTo>
                  <a:lnTo>
                    <a:pt x="15" y="51"/>
                  </a:lnTo>
                  <a:lnTo>
                    <a:pt x="17" y="54"/>
                  </a:lnTo>
                  <a:lnTo>
                    <a:pt x="20" y="56"/>
                  </a:lnTo>
                  <a:lnTo>
                    <a:pt x="22" y="58"/>
                  </a:lnTo>
                  <a:lnTo>
                    <a:pt x="25" y="60"/>
                  </a:lnTo>
                  <a:lnTo>
                    <a:pt x="26" y="61"/>
                  </a:lnTo>
                  <a:lnTo>
                    <a:pt x="28" y="63"/>
                  </a:lnTo>
                  <a:lnTo>
                    <a:pt x="29" y="64"/>
                  </a:lnTo>
                  <a:lnTo>
                    <a:pt x="30" y="64"/>
                  </a:lnTo>
                  <a:lnTo>
                    <a:pt x="30" y="65"/>
                  </a:lnTo>
                  <a:lnTo>
                    <a:pt x="30" y="66"/>
                  </a:lnTo>
                  <a:lnTo>
                    <a:pt x="30" y="69"/>
                  </a:lnTo>
                  <a:lnTo>
                    <a:pt x="30" y="72"/>
                  </a:lnTo>
                  <a:lnTo>
                    <a:pt x="29" y="76"/>
                  </a:lnTo>
                  <a:lnTo>
                    <a:pt x="29" y="79"/>
                  </a:lnTo>
                  <a:lnTo>
                    <a:pt x="29" y="83"/>
                  </a:lnTo>
                  <a:lnTo>
                    <a:pt x="29" y="87"/>
                  </a:lnTo>
                  <a:lnTo>
                    <a:pt x="28" y="92"/>
                  </a:lnTo>
                  <a:lnTo>
                    <a:pt x="28" y="95"/>
                  </a:lnTo>
                  <a:lnTo>
                    <a:pt x="28" y="99"/>
                  </a:lnTo>
                  <a:lnTo>
                    <a:pt x="28" y="101"/>
                  </a:lnTo>
                  <a:lnTo>
                    <a:pt x="28" y="104"/>
                  </a:lnTo>
                  <a:lnTo>
                    <a:pt x="28" y="105"/>
                  </a:lnTo>
                  <a:lnTo>
                    <a:pt x="28" y="106"/>
                  </a:lnTo>
                  <a:lnTo>
                    <a:pt x="29" y="105"/>
                  </a:lnTo>
                  <a:lnTo>
                    <a:pt x="29" y="103"/>
                  </a:lnTo>
                  <a:lnTo>
                    <a:pt x="29" y="100"/>
                  </a:lnTo>
                  <a:lnTo>
                    <a:pt x="29" y="98"/>
                  </a:lnTo>
                  <a:lnTo>
                    <a:pt x="30" y="95"/>
                  </a:lnTo>
                  <a:lnTo>
                    <a:pt x="30" y="92"/>
                  </a:lnTo>
                  <a:lnTo>
                    <a:pt x="32" y="88"/>
                  </a:lnTo>
                  <a:lnTo>
                    <a:pt x="32" y="84"/>
                  </a:lnTo>
                  <a:lnTo>
                    <a:pt x="34" y="80"/>
                  </a:lnTo>
                  <a:lnTo>
                    <a:pt x="34" y="78"/>
                  </a:lnTo>
                  <a:lnTo>
                    <a:pt x="34" y="75"/>
                  </a:lnTo>
                  <a:lnTo>
                    <a:pt x="34" y="72"/>
                  </a:lnTo>
                  <a:lnTo>
                    <a:pt x="34" y="68"/>
                  </a:lnTo>
                  <a:lnTo>
                    <a:pt x="34" y="66"/>
                  </a:lnTo>
                  <a:lnTo>
                    <a:pt x="34" y="64"/>
                  </a:lnTo>
                  <a:lnTo>
                    <a:pt x="34" y="62"/>
                  </a:lnTo>
                  <a:lnTo>
                    <a:pt x="34" y="60"/>
                  </a:lnTo>
                  <a:lnTo>
                    <a:pt x="30" y="59"/>
                  </a:lnTo>
                  <a:lnTo>
                    <a:pt x="28" y="55"/>
                  </a:lnTo>
                  <a:lnTo>
                    <a:pt x="24" y="51"/>
                  </a:lnTo>
                  <a:lnTo>
                    <a:pt x="22" y="46"/>
                  </a:lnTo>
                  <a:lnTo>
                    <a:pt x="19" y="42"/>
                  </a:lnTo>
                  <a:lnTo>
                    <a:pt x="17" y="37"/>
                  </a:lnTo>
                  <a:lnTo>
                    <a:pt x="14" y="31"/>
                  </a:lnTo>
                  <a:lnTo>
                    <a:pt x="12" y="26"/>
                  </a:lnTo>
                  <a:lnTo>
                    <a:pt x="9" y="22"/>
                  </a:lnTo>
                  <a:lnTo>
                    <a:pt x="7" y="17"/>
                  </a:lnTo>
                  <a:lnTo>
                    <a:pt x="5" y="13"/>
                  </a:lnTo>
                  <a:lnTo>
                    <a:pt x="4" y="8"/>
                  </a:lnTo>
                  <a:lnTo>
                    <a:pt x="2" y="6"/>
                  </a:lnTo>
                  <a:lnTo>
                    <a:pt x="2" y="3"/>
                  </a:lnTo>
                  <a:lnTo>
                    <a:pt x="1" y="1"/>
                  </a:lnTo>
                  <a:lnTo>
                    <a:pt x="1" y="0"/>
                  </a:lnTo>
                  <a:lnTo>
                    <a:pt x="1" y="1"/>
                  </a:lnTo>
                </a:path>
              </a:pathLst>
            </a:custGeom>
            <a:solidFill>
              <a:srgbClr val="F8F8F8"/>
            </a:solidFill>
            <a:ln w="9048">
              <a:solidFill>
                <a:srgbClr val="DDDDDD"/>
              </a:solidFill>
              <a:round/>
              <a:headEnd/>
              <a:tailEnd/>
            </a:ln>
          </p:spPr>
          <p:txBody>
            <a:bodyPr/>
            <a:lstStyle/>
            <a:p>
              <a:endParaRPr lang="it-IT"/>
            </a:p>
          </p:txBody>
        </p:sp>
        <p:sp>
          <p:nvSpPr>
            <p:cNvPr id="18525" name="Freeform 118"/>
            <p:cNvSpPr>
              <a:spLocks/>
            </p:cNvSpPr>
            <p:nvPr/>
          </p:nvSpPr>
          <p:spPr bwMode="auto">
            <a:xfrm>
              <a:off x="1020" y="1319"/>
              <a:ext cx="156" cy="70"/>
            </a:xfrm>
            <a:custGeom>
              <a:avLst/>
              <a:gdLst>
                <a:gd name="T0" fmla="*/ 316 w 79"/>
                <a:gd name="T1" fmla="*/ 0 h 76"/>
                <a:gd name="T2" fmla="*/ 245 w 79"/>
                <a:gd name="T3" fmla="*/ 4 h 76"/>
                <a:gd name="T4" fmla="*/ 176 w 79"/>
                <a:gd name="T5" fmla="*/ 10 h 76"/>
                <a:gd name="T6" fmla="*/ 124 w 79"/>
                <a:gd name="T7" fmla="*/ 19 h 76"/>
                <a:gd name="T8" fmla="*/ 109 w 79"/>
                <a:gd name="T9" fmla="*/ 29 h 76"/>
                <a:gd name="T10" fmla="*/ 140 w 79"/>
                <a:gd name="T11" fmla="*/ 39 h 76"/>
                <a:gd name="T12" fmla="*/ 245 w 79"/>
                <a:gd name="T13" fmla="*/ 47 h 76"/>
                <a:gd name="T14" fmla="*/ 456 w 79"/>
                <a:gd name="T15" fmla="*/ 52 h 76"/>
                <a:gd name="T16" fmla="*/ 592 w 79"/>
                <a:gd name="T17" fmla="*/ 53 h 76"/>
                <a:gd name="T18" fmla="*/ 561 w 79"/>
                <a:gd name="T19" fmla="*/ 54 h 76"/>
                <a:gd name="T20" fmla="*/ 507 w 79"/>
                <a:gd name="T21" fmla="*/ 55 h 76"/>
                <a:gd name="T22" fmla="*/ 440 w 79"/>
                <a:gd name="T23" fmla="*/ 57 h 76"/>
                <a:gd name="T24" fmla="*/ 371 w 79"/>
                <a:gd name="T25" fmla="*/ 59 h 76"/>
                <a:gd name="T26" fmla="*/ 292 w 79"/>
                <a:gd name="T27" fmla="*/ 59 h 76"/>
                <a:gd name="T28" fmla="*/ 207 w 79"/>
                <a:gd name="T29" fmla="*/ 59 h 76"/>
                <a:gd name="T30" fmla="*/ 148 w 79"/>
                <a:gd name="T31" fmla="*/ 55 h 76"/>
                <a:gd name="T32" fmla="*/ 85 w 79"/>
                <a:gd name="T33" fmla="*/ 52 h 76"/>
                <a:gd name="T34" fmla="*/ 47 w 79"/>
                <a:gd name="T35" fmla="*/ 48 h 76"/>
                <a:gd name="T36" fmla="*/ 16 w 79"/>
                <a:gd name="T37" fmla="*/ 43 h 76"/>
                <a:gd name="T38" fmla="*/ 8 w 79"/>
                <a:gd name="T39" fmla="*/ 39 h 76"/>
                <a:gd name="T40" fmla="*/ 0 w 79"/>
                <a:gd name="T41" fmla="*/ 35 h 76"/>
                <a:gd name="T42" fmla="*/ 0 w 79"/>
                <a:gd name="T43" fmla="*/ 32 h 76"/>
                <a:gd name="T44" fmla="*/ 8 w 79"/>
                <a:gd name="T45" fmla="*/ 29 h 76"/>
                <a:gd name="T46" fmla="*/ 8 w 79"/>
                <a:gd name="T47" fmla="*/ 28 h 76"/>
                <a:gd name="T48" fmla="*/ 16 w 79"/>
                <a:gd name="T49" fmla="*/ 23 h 76"/>
                <a:gd name="T50" fmla="*/ 47 w 79"/>
                <a:gd name="T51" fmla="*/ 14 h 76"/>
                <a:gd name="T52" fmla="*/ 85 w 79"/>
                <a:gd name="T53" fmla="*/ 7 h 76"/>
                <a:gd name="T54" fmla="*/ 148 w 79"/>
                <a:gd name="T55" fmla="*/ 4 h 76"/>
                <a:gd name="T56" fmla="*/ 207 w 79"/>
                <a:gd name="T57" fmla="*/ 2 h 76"/>
                <a:gd name="T58" fmla="*/ 261 w 79"/>
                <a:gd name="T59" fmla="*/ 1 h 76"/>
                <a:gd name="T60" fmla="*/ 308 w 79"/>
                <a:gd name="T61" fmla="*/ 0 h 76"/>
                <a:gd name="T62" fmla="*/ 340 w 79"/>
                <a:gd name="T63" fmla="*/ 0 h 76"/>
                <a:gd name="T64" fmla="*/ 348 w 79"/>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9"/>
                <a:gd name="T100" fmla="*/ 0 h 76"/>
                <a:gd name="T101" fmla="*/ 79 w 79"/>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9" h="76">
                  <a:moveTo>
                    <a:pt x="45" y="0"/>
                  </a:moveTo>
                  <a:lnTo>
                    <a:pt x="41" y="0"/>
                  </a:lnTo>
                  <a:lnTo>
                    <a:pt x="37" y="1"/>
                  </a:lnTo>
                  <a:lnTo>
                    <a:pt x="32" y="4"/>
                  </a:lnTo>
                  <a:lnTo>
                    <a:pt x="28" y="8"/>
                  </a:lnTo>
                  <a:lnTo>
                    <a:pt x="23" y="13"/>
                  </a:lnTo>
                  <a:lnTo>
                    <a:pt x="20" y="19"/>
                  </a:lnTo>
                  <a:lnTo>
                    <a:pt x="16" y="25"/>
                  </a:lnTo>
                  <a:lnTo>
                    <a:pt x="15" y="31"/>
                  </a:lnTo>
                  <a:lnTo>
                    <a:pt x="14" y="38"/>
                  </a:lnTo>
                  <a:lnTo>
                    <a:pt x="15" y="44"/>
                  </a:lnTo>
                  <a:lnTo>
                    <a:pt x="18" y="50"/>
                  </a:lnTo>
                  <a:lnTo>
                    <a:pt x="25" y="55"/>
                  </a:lnTo>
                  <a:lnTo>
                    <a:pt x="32" y="60"/>
                  </a:lnTo>
                  <a:lnTo>
                    <a:pt x="44" y="64"/>
                  </a:lnTo>
                  <a:lnTo>
                    <a:pt x="59" y="66"/>
                  </a:lnTo>
                  <a:lnTo>
                    <a:pt x="78" y="67"/>
                  </a:lnTo>
                  <a:lnTo>
                    <a:pt x="77" y="68"/>
                  </a:lnTo>
                  <a:lnTo>
                    <a:pt x="76" y="68"/>
                  </a:lnTo>
                  <a:lnTo>
                    <a:pt x="73" y="70"/>
                  </a:lnTo>
                  <a:lnTo>
                    <a:pt x="70" y="70"/>
                  </a:lnTo>
                  <a:lnTo>
                    <a:pt x="66" y="71"/>
                  </a:lnTo>
                  <a:lnTo>
                    <a:pt x="62" y="71"/>
                  </a:lnTo>
                  <a:lnTo>
                    <a:pt x="57" y="73"/>
                  </a:lnTo>
                  <a:lnTo>
                    <a:pt x="54" y="73"/>
                  </a:lnTo>
                  <a:lnTo>
                    <a:pt x="48" y="75"/>
                  </a:lnTo>
                  <a:lnTo>
                    <a:pt x="43" y="75"/>
                  </a:lnTo>
                  <a:lnTo>
                    <a:pt x="38" y="75"/>
                  </a:lnTo>
                  <a:lnTo>
                    <a:pt x="33" y="75"/>
                  </a:lnTo>
                  <a:lnTo>
                    <a:pt x="27" y="75"/>
                  </a:lnTo>
                  <a:lnTo>
                    <a:pt x="23" y="73"/>
                  </a:lnTo>
                  <a:lnTo>
                    <a:pt x="19" y="71"/>
                  </a:lnTo>
                  <a:lnTo>
                    <a:pt x="15" y="68"/>
                  </a:lnTo>
                  <a:lnTo>
                    <a:pt x="11" y="66"/>
                  </a:lnTo>
                  <a:lnTo>
                    <a:pt x="8" y="63"/>
                  </a:lnTo>
                  <a:lnTo>
                    <a:pt x="6" y="61"/>
                  </a:lnTo>
                  <a:lnTo>
                    <a:pt x="4" y="57"/>
                  </a:lnTo>
                  <a:lnTo>
                    <a:pt x="2" y="55"/>
                  </a:lnTo>
                  <a:lnTo>
                    <a:pt x="2" y="52"/>
                  </a:lnTo>
                  <a:lnTo>
                    <a:pt x="1" y="50"/>
                  </a:lnTo>
                  <a:lnTo>
                    <a:pt x="1" y="46"/>
                  </a:lnTo>
                  <a:lnTo>
                    <a:pt x="0" y="44"/>
                  </a:lnTo>
                  <a:lnTo>
                    <a:pt x="0" y="43"/>
                  </a:lnTo>
                  <a:lnTo>
                    <a:pt x="0" y="41"/>
                  </a:lnTo>
                  <a:lnTo>
                    <a:pt x="1" y="38"/>
                  </a:lnTo>
                  <a:lnTo>
                    <a:pt x="1" y="36"/>
                  </a:lnTo>
                  <a:lnTo>
                    <a:pt x="2" y="35"/>
                  </a:lnTo>
                  <a:lnTo>
                    <a:pt x="2" y="29"/>
                  </a:lnTo>
                  <a:lnTo>
                    <a:pt x="4" y="22"/>
                  </a:lnTo>
                  <a:lnTo>
                    <a:pt x="6" y="17"/>
                  </a:lnTo>
                  <a:lnTo>
                    <a:pt x="8" y="12"/>
                  </a:lnTo>
                  <a:lnTo>
                    <a:pt x="11" y="10"/>
                  </a:lnTo>
                  <a:lnTo>
                    <a:pt x="15" y="6"/>
                  </a:lnTo>
                  <a:lnTo>
                    <a:pt x="19" y="4"/>
                  </a:lnTo>
                  <a:lnTo>
                    <a:pt x="23" y="2"/>
                  </a:lnTo>
                  <a:lnTo>
                    <a:pt x="27" y="2"/>
                  </a:lnTo>
                  <a:lnTo>
                    <a:pt x="30" y="1"/>
                  </a:lnTo>
                  <a:lnTo>
                    <a:pt x="34" y="1"/>
                  </a:lnTo>
                  <a:lnTo>
                    <a:pt x="38" y="0"/>
                  </a:lnTo>
                  <a:lnTo>
                    <a:pt x="40" y="0"/>
                  </a:lnTo>
                  <a:lnTo>
                    <a:pt x="42" y="0"/>
                  </a:lnTo>
                  <a:lnTo>
                    <a:pt x="44" y="0"/>
                  </a:lnTo>
                  <a:lnTo>
                    <a:pt x="45" y="0"/>
                  </a:lnTo>
                </a:path>
              </a:pathLst>
            </a:custGeom>
            <a:solidFill>
              <a:srgbClr val="F8F8F8"/>
            </a:solidFill>
            <a:ln w="9048">
              <a:solidFill>
                <a:srgbClr val="DDDDDD"/>
              </a:solidFill>
              <a:round/>
              <a:headEnd/>
              <a:tailEnd/>
            </a:ln>
          </p:spPr>
          <p:txBody>
            <a:bodyPr/>
            <a:lstStyle/>
            <a:p>
              <a:endParaRPr lang="it-IT"/>
            </a:p>
          </p:txBody>
        </p:sp>
        <p:sp>
          <p:nvSpPr>
            <p:cNvPr id="18526" name="Freeform 119"/>
            <p:cNvSpPr>
              <a:spLocks/>
            </p:cNvSpPr>
            <p:nvPr/>
          </p:nvSpPr>
          <p:spPr bwMode="auto">
            <a:xfrm>
              <a:off x="1806" y="1318"/>
              <a:ext cx="132" cy="72"/>
            </a:xfrm>
            <a:custGeom>
              <a:avLst/>
              <a:gdLst>
                <a:gd name="T0" fmla="*/ 124 w 67"/>
                <a:gd name="T1" fmla="*/ 1 h 78"/>
                <a:gd name="T2" fmla="*/ 197 w 67"/>
                <a:gd name="T3" fmla="*/ 5 h 78"/>
                <a:gd name="T4" fmla="*/ 284 w 67"/>
                <a:gd name="T5" fmla="*/ 11 h 78"/>
                <a:gd name="T6" fmla="*/ 353 w 67"/>
                <a:gd name="T7" fmla="*/ 20 h 78"/>
                <a:gd name="T8" fmla="*/ 396 w 67"/>
                <a:gd name="T9" fmla="*/ 30 h 78"/>
                <a:gd name="T10" fmla="*/ 388 w 67"/>
                <a:gd name="T11" fmla="*/ 41 h 78"/>
                <a:gd name="T12" fmla="*/ 307 w 67"/>
                <a:gd name="T13" fmla="*/ 50 h 78"/>
                <a:gd name="T14" fmla="*/ 124 w 67"/>
                <a:gd name="T15" fmla="*/ 56 h 78"/>
                <a:gd name="T16" fmla="*/ 0 w 67"/>
                <a:gd name="T17" fmla="*/ 60 h 78"/>
                <a:gd name="T18" fmla="*/ 16 w 67"/>
                <a:gd name="T19" fmla="*/ 60 h 78"/>
                <a:gd name="T20" fmla="*/ 63 w 67"/>
                <a:gd name="T21" fmla="*/ 61 h 78"/>
                <a:gd name="T22" fmla="*/ 108 w 67"/>
                <a:gd name="T23" fmla="*/ 61 h 78"/>
                <a:gd name="T24" fmla="*/ 167 w 67"/>
                <a:gd name="T25" fmla="*/ 61 h 78"/>
                <a:gd name="T26" fmla="*/ 236 w 67"/>
                <a:gd name="T27" fmla="*/ 61 h 78"/>
                <a:gd name="T28" fmla="*/ 307 w 67"/>
                <a:gd name="T29" fmla="*/ 58 h 78"/>
                <a:gd name="T30" fmla="*/ 368 w 67"/>
                <a:gd name="T31" fmla="*/ 56 h 78"/>
                <a:gd name="T32" fmla="*/ 428 w 67"/>
                <a:gd name="T33" fmla="*/ 52 h 78"/>
                <a:gd name="T34" fmla="*/ 457 w 67"/>
                <a:gd name="T35" fmla="*/ 48 h 78"/>
                <a:gd name="T36" fmla="*/ 481 w 67"/>
                <a:gd name="T37" fmla="*/ 44 h 78"/>
                <a:gd name="T38" fmla="*/ 489 w 67"/>
                <a:gd name="T39" fmla="*/ 40 h 78"/>
                <a:gd name="T40" fmla="*/ 504 w 67"/>
                <a:gd name="T41" fmla="*/ 36 h 78"/>
                <a:gd name="T42" fmla="*/ 504 w 67"/>
                <a:gd name="T43" fmla="*/ 33 h 78"/>
                <a:gd name="T44" fmla="*/ 504 w 67"/>
                <a:gd name="T45" fmla="*/ 30 h 78"/>
                <a:gd name="T46" fmla="*/ 504 w 67"/>
                <a:gd name="T47" fmla="*/ 29 h 78"/>
                <a:gd name="T48" fmla="*/ 489 w 67"/>
                <a:gd name="T49" fmla="*/ 24 h 78"/>
                <a:gd name="T50" fmla="*/ 451 w 67"/>
                <a:gd name="T51" fmla="*/ 15 h 78"/>
                <a:gd name="T52" fmla="*/ 388 w 67"/>
                <a:gd name="T53" fmla="*/ 7 h 78"/>
                <a:gd name="T54" fmla="*/ 329 w 67"/>
                <a:gd name="T55" fmla="*/ 5 h 78"/>
                <a:gd name="T56" fmla="*/ 252 w 67"/>
                <a:gd name="T57" fmla="*/ 2 h 78"/>
                <a:gd name="T58" fmla="*/ 191 w 67"/>
                <a:gd name="T59" fmla="*/ 1 h 78"/>
                <a:gd name="T60" fmla="*/ 128 w 67"/>
                <a:gd name="T61" fmla="*/ 0 h 78"/>
                <a:gd name="T62" fmla="*/ 108 w 67"/>
                <a:gd name="T63" fmla="*/ 0 h 78"/>
                <a:gd name="T64" fmla="*/ 108 w 6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78"/>
                <a:gd name="T101" fmla="*/ 67 w 6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78">
                  <a:moveTo>
                    <a:pt x="14" y="0"/>
                  </a:moveTo>
                  <a:lnTo>
                    <a:pt x="16" y="1"/>
                  </a:lnTo>
                  <a:lnTo>
                    <a:pt x="21" y="2"/>
                  </a:lnTo>
                  <a:lnTo>
                    <a:pt x="26" y="5"/>
                  </a:lnTo>
                  <a:lnTo>
                    <a:pt x="31" y="9"/>
                  </a:lnTo>
                  <a:lnTo>
                    <a:pt x="37" y="14"/>
                  </a:lnTo>
                  <a:lnTo>
                    <a:pt x="42" y="19"/>
                  </a:lnTo>
                  <a:lnTo>
                    <a:pt x="46" y="26"/>
                  </a:lnTo>
                  <a:lnTo>
                    <a:pt x="51" y="31"/>
                  </a:lnTo>
                  <a:lnTo>
                    <a:pt x="52" y="38"/>
                  </a:lnTo>
                  <a:lnTo>
                    <a:pt x="52" y="45"/>
                  </a:lnTo>
                  <a:lnTo>
                    <a:pt x="51" y="52"/>
                  </a:lnTo>
                  <a:lnTo>
                    <a:pt x="47" y="58"/>
                  </a:lnTo>
                  <a:lnTo>
                    <a:pt x="40" y="64"/>
                  </a:lnTo>
                  <a:lnTo>
                    <a:pt x="31" y="68"/>
                  </a:lnTo>
                  <a:lnTo>
                    <a:pt x="16" y="72"/>
                  </a:lnTo>
                  <a:lnTo>
                    <a:pt x="0" y="74"/>
                  </a:lnTo>
                  <a:lnTo>
                    <a:pt x="0" y="76"/>
                  </a:lnTo>
                  <a:lnTo>
                    <a:pt x="2" y="76"/>
                  </a:lnTo>
                  <a:lnTo>
                    <a:pt x="5" y="76"/>
                  </a:lnTo>
                  <a:lnTo>
                    <a:pt x="8" y="77"/>
                  </a:lnTo>
                  <a:lnTo>
                    <a:pt x="11" y="77"/>
                  </a:lnTo>
                  <a:lnTo>
                    <a:pt x="14" y="77"/>
                  </a:lnTo>
                  <a:lnTo>
                    <a:pt x="19" y="77"/>
                  </a:lnTo>
                  <a:lnTo>
                    <a:pt x="22" y="77"/>
                  </a:lnTo>
                  <a:lnTo>
                    <a:pt x="27" y="77"/>
                  </a:lnTo>
                  <a:lnTo>
                    <a:pt x="31" y="77"/>
                  </a:lnTo>
                  <a:lnTo>
                    <a:pt x="36" y="76"/>
                  </a:lnTo>
                  <a:lnTo>
                    <a:pt x="40" y="74"/>
                  </a:lnTo>
                  <a:lnTo>
                    <a:pt x="44" y="72"/>
                  </a:lnTo>
                  <a:lnTo>
                    <a:pt x="48" y="71"/>
                  </a:lnTo>
                  <a:lnTo>
                    <a:pt x="53" y="68"/>
                  </a:lnTo>
                  <a:lnTo>
                    <a:pt x="56" y="66"/>
                  </a:lnTo>
                  <a:lnTo>
                    <a:pt x="59" y="63"/>
                  </a:lnTo>
                  <a:lnTo>
                    <a:pt x="60" y="61"/>
                  </a:lnTo>
                  <a:lnTo>
                    <a:pt x="63" y="58"/>
                  </a:lnTo>
                  <a:lnTo>
                    <a:pt x="63" y="56"/>
                  </a:lnTo>
                  <a:lnTo>
                    <a:pt x="64" y="52"/>
                  </a:lnTo>
                  <a:lnTo>
                    <a:pt x="64" y="51"/>
                  </a:lnTo>
                  <a:lnTo>
                    <a:pt x="66" y="47"/>
                  </a:lnTo>
                  <a:lnTo>
                    <a:pt x="66" y="45"/>
                  </a:lnTo>
                  <a:lnTo>
                    <a:pt x="66" y="44"/>
                  </a:lnTo>
                  <a:lnTo>
                    <a:pt x="66" y="42"/>
                  </a:lnTo>
                  <a:lnTo>
                    <a:pt x="66" y="39"/>
                  </a:lnTo>
                  <a:lnTo>
                    <a:pt x="66" y="37"/>
                  </a:lnTo>
                  <a:lnTo>
                    <a:pt x="66" y="36"/>
                  </a:lnTo>
                  <a:lnTo>
                    <a:pt x="64" y="30"/>
                  </a:lnTo>
                  <a:lnTo>
                    <a:pt x="62" y="23"/>
                  </a:lnTo>
                  <a:lnTo>
                    <a:pt x="59" y="18"/>
                  </a:lnTo>
                  <a:lnTo>
                    <a:pt x="56" y="13"/>
                  </a:lnTo>
                  <a:lnTo>
                    <a:pt x="51" y="10"/>
                  </a:lnTo>
                  <a:lnTo>
                    <a:pt x="48" y="7"/>
                  </a:lnTo>
                  <a:lnTo>
                    <a:pt x="43" y="5"/>
                  </a:lnTo>
                  <a:lnTo>
                    <a:pt x="39" y="2"/>
                  </a:lnTo>
                  <a:lnTo>
                    <a:pt x="33" y="2"/>
                  </a:lnTo>
                  <a:lnTo>
                    <a:pt x="29" y="1"/>
                  </a:lnTo>
                  <a:lnTo>
                    <a:pt x="25" y="1"/>
                  </a:lnTo>
                  <a:lnTo>
                    <a:pt x="21" y="0"/>
                  </a:lnTo>
                  <a:lnTo>
                    <a:pt x="17" y="0"/>
                  </a:lnTo>
                  <a:lnTo>
                    <a:pt x="16" y="0"/>
                  </a:lnTo>
                  <a:lnTo>
                    <a:pt x="14" y="0"/>
                  </a:lnTo>
                </a:path>
              </a:pathLst>
            </a:custGeom>
            <a:solidFill>
              <a:srgbClr val="F8F8F8"/>
            </a:solidFill>
            <a:ln w="9048">
              <a:solidFill>
                <a:srgbClr val="DDDDDD"/>
              </a:solidFill>
              <a:round/>
              <a:headEnd/>
              <a:tailEnd/>
            </a:ln>
          </p:spPr>
          <p:txBody>
            <a:bodyPr/>
            <a:lstStyle/>
            <a:p>
              <a:endParaRPr lang="it-IT"/>
            </a:p>
          </p:txBody>
        </p:sp>
        <p:sp>
          <p:nvSpPr>
            <p:cNvPr id="18527" name="Freeform 120"/>
            <p:cNvSpPr>
              <a:spLocks/>
            </p:cNvSpPr>
            <p:nvPr/>
          </p:nvSpPr>
          <p:spPr bwMode="auto">
            <a:xfrm>
              <a:off x="1095" y="1326"/>
              <a:ext cx="209" cy="48"/>
            </a:xfrm>
            <a:custGeom>
              <a:avLst/>
              <a:gdLst>
                <a:gd name="T0" fmla="*/ 789 w 106"/>
                <a:gd name="T1" fmla="*/ 35 h 51"/>
                <a:gd name="T2" fmla="*/ 751 w 106"/>
                <a:gd name="T3" fmla="*/ 29 h 51"/>
                <a:gd name="T4" fmla="*/ 688 w 106"/>
                <a:gd name="T5" fmla="*/ 21 h 51"/>
                <a:gd name="T6" fmla="*/ 584 w 106"/>
                <a:gd name="T7" fmla="*/ 11 h 51"/>
                <a:gd name="T8" fmla="*/ 459 w 106"/>
                <a:gd name="T9" fmla="*/ 4 h 51"/>
                <a:gd name="T10" fmla="*/ 353 w 106"/>
                <a:gd name="T11" fmla="*/ 0 h 51"/>
                <a:gd name="T12" fmla="*/ 323 w 106"/>
                <a:gd name="T13" fmla="*/ 0 h 51"/>
                <a:gd name="T14" fmla="*/ 260 w 106"/>
                <a:gd name="T15" fmla="*/ 1 h 51"/>
                <a:gd name="T16" fmla="*/ 199 w 106"/>
                <a:gd name="T17" fmla="*/ 3 h 51"/>
                <a:gd name="T18" fmla="*/ 136 w 106"/>
                <a:gd name="T19" fmla="*/ 4 h 51"/>
                <a:gd name="T20" fmla="*/ 101 w 106"/>
                <a:gd name="T21" fmla="*/ 4 h 51"/>
                <a:gd name="T22" fmla="*/ 63 w 106"/>
                <a:gd name="T23" fmla="*/ 8 h 51"/>
                <a:gd name="T24" fmla="*/ 32 w 106"/>
                <a:gd name="T25" fmla="*/ 11 h 51"/>
                <a:gd name="T26" fmla="*/ 8 w 106"/>
                <a:gd name="T27" fmla="*/ 17 h 51"/>
                <a:gd name="T28" fmla="*/ 0 w 106"/>
                <a:gd name="T29" fmla="*/ 22 h 51"/>
                <a:gd name="T30" fmla="*/ 0 w 106"/>
                <a:gd name="T31" fmla="*/ 25 h 51"/>
                <a:gd name="T32" fmla="*/ 8 w 106"/>
                <a:gd name="T33" fmla="*/ 30 h 51"/>
                <a:gd name="T34" fmla="*/ 24 w 106"/>
                <a:gd name="T35" fmla="*/ 35 h 51"/>
                <a:gd name="T36" fmla="*/ 47 w 106"/>
                <a:gd name="T37" fmla="*/ 37 h 51"/>
                <a:gd name="T38" fmla="*/ 63 w 106"/>
                <a:gd name="T39" fmla="*/ 40 h 51"/>
                <a:gd name="T40" fmla="*/ 101 w 106"/>
                <a:gd name="T41" fmla="*/ 41 h 51"/>
                <a:gd name="T42" fmla="*/ 136 w 106"/>
                <a:gd name="T43" fmla="*/ 41 h 51"/>
                <a:gd name="T44" fmla="*/ 175 w 106"/>
                <a:gd name="T45" fmla="*/ 40 h 51"/>
                <a:gd name="T46" fmla="*/ 213 w 106"/>
                <a:gd name="T47" fmla="*/ 39 h 51"/>
                <a:gd name="T48" fmla="*/ 260 w 106"/>
                <a:gd name="T49" fmla="*/ 37 h 51"/>
                <a:gd name="T50" fmla="*/ 292 w 106"/>
                <a:gd name="T51" fmla="*/ 36 h 51"/>
                <a:gd name="T52" fmla="*/ 315 w 106"/>
                <a:gd name="T53" fmla="*/ 35 h 51"/>
                <a:gd name="T54" fmla="*/ 284 w 106"/>
                <a:gd name="T55" fmla="*/ 36 h 51"/>
                <a:gd name="T56" fmla="*/ 260 w 106"/>
                <a:gd name="T57" fmla="*/ 35 h 51"/>
                <a:gd name="T58" fmla="*/ 229 w 106"/>
                <a:gd name="T59" fmla="*/ 33 h 51"/>
                <a:gd name="T60" fmla="*/ 183 w 106"/>
                <a:gd name="T61" fmla="*/ 30 h 51"/>
                <a:gd name="T62" fmla="*/ 116 w 106"/>
                <a:gd name="T63" fmla="*/ 28 h 51"/>
                <a:gd name="T64" fmla="*/ 93 w 106"/>
                <a:gd name="T65" fmla="*/ 26 h 51"/>
                <a:gd name="T66" fmla="*/ 101 w 106"/>
                <a:gd name="T67" fmla="*/ 24 h 51"/>
                <a:gd name="T68" fmla="*/ 136 w 106"/>
                <a:gd name="T69" fmla="*/ 21 h 51"/>
                <a:gd name="T70" fmla="*/ 160 w 106"/>
                <a:gd name="T71" fmla="*/ 18 h 51"/>
                <a:gd name="T72" fmla="*/ 175 w 106"/>
                <a:gd name="T73" fmla="*/ 14 h 51"/>
                <a:gd name="T74" fmla="*/ 260 w 106"/>
                <a:gd name="T75" fmla="*/ 13 h 51"/>
                <a:gd name="T76" fmla="*/ 444 w 106"/>
                <a:gd name="T77" fmla="*/ 13 h 51"/>
                <a:gd name="T78" fmla="*/ 592 w 106"/>
                <a:gd name="T79" fmla="*/ 21 h 51"/>
                <a:gd name="T80" fmla="*/ 704 w 106"/>
                <a:gd name="T81" fmla="*/ 27 h 51"/>
                <a:gd name="T82" fmla="*/ 773 w 106"/>
                <a:gd name="T83" fmla="*/ 35 h 51"/>
                <a:gd name="T84" fmla="*/ 804 w 106"/>
                <a:gd name="T85" fmla="*/ 36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6"/>
                <a:gd name="T130" fmla="*/ 0 h 51"/>
                <a:gd name="T131" fmla="*/ 106 w 106"/>
                <a:gd name="T132" fmla="*/ 51 h 5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6" h="51">
                  <a:moveTo>
                    <a:pt x="105" y="42"/>
                  </a:moveTo>
                  <a:lnTo>
                    <a:pt x="104" y="42"/>
                  </a:lnTo>
                  <a:lnTo>
                    <a:pt x="103" y="41"/>
                  </a:lnTo>
                  <a:lnTo>
                    <a:pt x="101" y="39"/>
                  </a:lnTo>
                  <a:lnTo>
                    <a:pt x="101" y="37"/>
                  </a:lnTo>
                  <a:lnTo>
                    <a:pt x="98" y="35"/>
                  </a:lnTo>
                  <a:lnTo>
                    <a:pt x="96" y="31"/>
                  </a:lnTo>
                  <a:lnTo>
                    <a:pt x="92" y="27"/>
                  </a:lnTo>
                  <a:lnTo>
                    <a:pt x="90" y="24"/>
                  </a:lnTo>
                  <a:lnTo>
                    <a:pt x="85" y="21"/>
                  </a:lnTo>
                  <a:lnTo>
                    <a:pt x="82" y="17"/>
                  </a:lnTo>
                  <a:lnTo>
                    <a:pt x="76" y="14"/>
                  </a:lnTo>
                  <a:lnTo>
                    <a:pt x="72" y="10"/>
                  </a:lnTo>
                  <a:lnTo>
                    <a:pt x="66" y="8"/>
                  </a:lnTo>
                  <a:lnTo>
                    <a:pt x="60" y="4"/>
                  </a:lnTo>
                  <a:lnTo>
                    <a:pt x="54" y="3"/>
                  </a:lnTo>
                  <a:lnTo>
                    <a:pt x="48" y="0"/>
                  </a:lnTo>
                  <a:lnTo>
                    <a:pt x="46" y="0"/>
                  </a:lnTo>
                  <a:lnTo>
                    <a:pt x="44" y="0"/>
                  </a:lnTo>
                  <a:lnTo>
                    <a:pt x="42" y="0"/>
                  </a:lnTo>
                  <a:lnTo>
                    <a:pt x="39" y="1"/>
                  </a:lnTo>
                  <a:lnTo>
                    <a:pt x="37" y="1"/>
                  </a:lnTo>
                  <a:lnTo>
                    <a:pt x="34" y="1"/>
                  </a:lnTo>
                  <a:lnTo>
                    <a:pt x="32" y="1"/>
                  </a:lnTo>
                  <a:lnTo>
                    <a:pt x="29" y="3"/>
                  </a:lnTo>
                  <a:lnTo>
                    <a:pt x="26" y="3"/>
                  </a:lnTo>
                  <a:lnTo>
                    <a:pt x="22" y="3"/>
                  </a:lnTo>
                  <a:lnTo>
                    <a:pt x="21" y="3"/>
                  </a:lnTo>
                  <a:lnTo>
                    <a:pt x="18" y="4"/>
                  </a:lnTo>
                  <a:lnTo>
                    <a:pt x="16" y="4"/>
                  </a:lnTo>
                  <a:lnTo>
                    <a:pt x="14" y="4"/>
                  </a:lnTo>
                  <a:lnTo>
                    <a:pt x="13" y="4"/>
                  </a:lnTo>
                  <a:lnTo>
                    <a:pt x="11" y="6"/>
                  </a:lnTo>
                  <a:lnTo>
                    <a:pt x="10" y="8"/>
                  </a:lnTo>
                  <a:lnTo>
                    <a:pt x="8" y="9"/>
                  </a:lnTo>
                  <a:lnTo>
                    <a:pt x="7" y="10"/>
                  </a:lnTo>
                  <a:lnTo>
                    <a:pt x="5" y="12"/>
                  </a:lnTo>
                  <a:lnTo>
                    <a:pt x="4" y="14"/>
                  </a:lnTo>
                  <a:lnTo>
                    <a:pt x="3" y="16"/>
                  </a:lnTo>
                  <a:lnTo>
                    <a:pt x="3" y="17"/>
                  </a:lnTo>
                  <a:lnTo>
                    <a:pt x="1" y="20"/>
                  </a:lnTo>
                  <a:lnTo>
                    <a:pt x="1" y="22"/>
                  </a:lnTo>
                  <a:lnTo>
                    <a:pt x="0" y="24"/>
                  </a:lnTo>
                  <a:lnTo>
                    <a:pt x="0" y="26"/>
                  </a:lnTo>
                  <a:lnTo>
                    <a:pt x="0" y="27"/>
                  </a:lnTo>
                  <a:lnTo>
                    <a:pt x="0" y="29"/>
                  </a:lnTo>
                  <a:lnTo>
                    <a:pt x="0" y="31"/>
                  </a:lnTo>
                  <a:lnTo>
                    <a:pt x="1" y="32"/>
                  </a:lnTo>
                  <a:lnTo>
                    <a:pt x="1" y="34"/>
                  </a:lnTo>
                  <a:lnTo>
                    <a:pt x="1" y="36"/>
                  </a:lnTo>
                  <a:lnTo>
                    <a:pt x="1" y="38"/>
                  </a:lnTo>
                  <a:lnTo>
                    <a:pt x="3" y="39"/>
                  </a:lnTo>
                  <a:lnTo>
                    <a:pt x="3" y="41"/>
                  </a:lnTo>
                  <a:lnTo>
                    <a:pt x="4" y="42"/>
                  </a:lnTo>
                  <a:lnTo>
                    <a:pt x="4" y="44"/>
                  </a:lnTo>
                  <a:lnTo>
                    <a:pt x="6" y="44"/>
                  </a:lnTo>
                  <a:lnTo>
                    <a:pt x="6" y="46"/>
                  </a:lnTo>
                  <a:lnTo>
                    <a:pt x="8" y="46"/>
                  </a:lnTo>
                  <a:lnTo>
                    <a:pt x="8" y="48"/>
                  </a:lnTo>
                  <a:lnTo>
                    <a:pt x="10" y="48"/>
                  </a:lnTo>
                  <a:lnTo>
                    <a:pt x="11" y="50"/>
                  </a:lnTo>
                  <a:lnTo>
                    <a:pt x="13" y="50"/>
                  </a:lnTo>
                  <a:lnTo>
                    <a:pt x="15" y="50"/>
                  </a:lnTo>
                  <a:lnTo>
                    <a:pt x="16" y="50"/>
                  </a:lnTo>
                  <a:lnTo>
                    <a:pt x="18" y="50"/>
                  </a:lnTo>
                  <a:lnTo>
                    <a:pt x="19" y="50"/>
                  </a:lnTo>
                  <a:lnTo>
                    <a:pt x="21" y="50"/>
                  </a:lnTo>
                  <a:lnTo>
                    <a:pt x="23" y="49"/>
                  </a:lnTo>
                  <a:lnTo>
                    <a:pt x="24" y="49"/>
                  </a:lnTo>
                  <a:lnTo>
                    <a:pt x="26" y="47"/>
                  </a:lnTo>
                  <a:lnTo>
                    <a:pt x="28" y="47"/>
                  </a:lnTo>
                  <a:lnTo>
                    <a:pt x="31" y="45"/>
                  </a:lnTo>
                  <a:lnTo>
                    <a:pt x="32" y="45"/>
                  </a:lnTo>
                  <a:lnTo>
                    <a:pt x="34" y="44"/>
                  </a:lnTo>
                  <a:lnTo>
                    <a:pt x="35" y="44"/>
                  </a:lnTo>
                  <a:lnTo>
                    <a:pt x="37" y="42"/>
                  </a:lnTo>
                  <a:lnTo>
                    <a:pt x="38" y="42"/>
                  </a:lnTo>
                  <a:lnTo>
                    <a:pt x="39" y="42"/>
                  </a:lnTo>
                  <a:lnTo>
                    <a:pt x="41" y="41"/>
                  </a:lnTo>
                  <a:lnTo>
                    <a:pt x="39" y="42"/>
                  </a:lnTo>
                  <a:lnTo>
                    <a:pt x="38" y="42"/>
                  </a:lnTo>
                  <a:lnTo>
                    <a:pt x="37" y="42"/>
                  </a:lnTo>
                  <a:lnTo>
                    <a:pt x="35" y="42"/>
                  </a:lnTo>
                  <a:lnTo>
                    <a:pt x="34" y="41"/>
                  </a:lnTo>
                  <a:lnTo>
                    <a:pt x="32" y="41"/>
                  </a:lnTo>
                  <a:lnTo>
                    <a:pt x="32" y="39"/>
                  </a:lnTo>
                  <a:lnTo>
                    <a:pt x="30" y="39"/>
                  </a:lnTo>
                  <a:lnTo>
                    <a:pt x="28" y="38"/>
                  </a:lnTo>
                  <a:lnTo>
                    <a:pt x="26" y="38"/>
                  </a:lnTo>
                  <a:lnTo>
                    <a:pt x="24" y="36"/>
                  </a:lnTo>
                  <a:lnTo>
                    <a:pt x="21" y="36"/>
                  </a:lnTo>
                  <a:lnTo>
                    <a:pt x="18" y="34"/>
                  </a:lnTo>
                  <a:lnTo>
                    <a:pt x="15" y="34"/>
                  </a:lnTo>
                  <a:lnTo>
                    <a:pt x="12" y="32"/>
                  </a:lnTo>
                  <a:lnTo>
                    <a:pt x="13" y="30"/>
                  </a:lnTo>
                  <a:lnTo>
                    <a:pt x="15" y="28"/>
                  </a:lnTo>
                  <a:lnTo>
                    <a:pt x="16" y="26"/>
                  </a:lnTo>
                  <a:lnTo>
                    <a:pt x="18" y="24"/>
                  </a:lnTo>
                  <a:lnTo>
                    <a:pt x="20" y="23"/>
                  </a:lnTo>
                  <a:lnTo>
                    <a:pt x="21" y="21"/>
                  </a:lnTo>
                  <a:lnTo>
                    <a:pt x="22" y="19"/>
                  </a:lnTo>
                  <a:lnTo>
                    <a:pt x="23" y="17"/>
                  </a:lnTo>
                  <a:lnTo>
                    <a:pt x="24" y="16"/>
                  </a:lnTo>
                  <a:lnTo>
                    <a:pt x="34" y="16"/>
                  </a:lnTo>
                  <a:lnTo>
                    <a:pt x="42" y="14"/>
                  </a:lnTo>
                  <a:lnTo>
                    <a:pt x="50" y="15"/>
                  </a:lnTo>
                  <a:lnTo>
                    <a:pt x="58" y="16"/>
                  </a:lnTo>
                  <a:lnTo>
                    <a:pt x="65" y="19"/>
                  </a:lnTo>
                  <a:lnTo>
                    <a:pt x="72" y="20"/>
                  </a:lnTo>
                  <a:lnTo>
                    <a:pt x="77" y="24"/>
                  </a:lnTo>
                  <a:lnTo>
                    <a:pt x="83" y="26"/>
                  </a:lnTo>
                  <a:lnTo>
                    <a:pt x="87" y="29"/>
                  </a:lnTo>
                  <a:lnTo>
                    <a:pt x="92" y="33"/>
                  </a:lnTo>
                  <a:lnTo>
                    <a:pt x="95" y="36"/>
                  </a:lnTo>
                  <a:lnTo>
                    <a:pt x="99" y="38"/>
                  </a:lnTo>
                  <a:lnTo>
                    <a:pt x="101" y="41"/>
                  </a:lnTo>
                  <a:lnTo>
                    <a:pt x="102" y="42"/>
                  </a:lnTo>
                  <a:lnTo>
                    <a:pt x="103" y="42"/>
                  </a:lnTo>
                  <a:lnTo>
                    <a:pt x="105" y="42"/>
                  </a:lnTo>
                </a:path>
              </a:pathLst>
            </a:custGeom>
            <a:solidFill>
              <a:srgbClr val="F8F8F8"/>
            </a:solidFill>
            <a:ln w="6350">
              <a:solidFill>
                <a:srgbClr val="DDDDDD"/>
              </a:solidFill>
              <a:round/>
              <a:headEnd/>
              <a:tailEnd/>
            </a:ln>
          </p:spPr>
          <p:txBody>
            <a:bodyPr/>
            <a:lstStyle/>
            <a:p>
              <a:endParaRPr lang="it-IT"/>
            </a:p>
          </p:txBody>
        </p:sp>
        <p:sp>
          <p:nvSpPr>
            <p:cNvPr id="18528" name="Freeform 121"/>
            <p:cNvSpPr>
              <a:spLocks/>
            </p:cNvSpPr>
            <p:nvPr/>
          </p:nvSpPr>
          <p:spPr bwMode="auto">
            <a:xfrm>
              <a:off x="1665" y="1328"/>
              <a:ext cx="206" cy="47"/>
            </a:xfrm>
            <a:custGeom>
              <a:avLst/>
              <a:gdLst>
                <a:gd name="T0" fmla="*/ 8 w 105"/>
                <a:gd name="T1" fmla="*/ 35 h 50"/>
                <a:gd name="T2" fmla="*/ 47 w 105"/>
                <a:gd name="T3" fmla="*/ 29 h 50"/>
                <a:gd name="T4" fmla="*/ 112 w 105"/>
                <a:gd name="T5" fmla="*/ 21 h 50"/>
                <a:gd name="T6" fmla="*/ 204 w 105"/>
                <a:gd name="T7" fmla="*/ 11 h 50"/>
                <a:gd name="T8" fmla="*/ 324 w 105"/>
                <a:gd name="T9" fmla="*/ 5 h 50"/>
                <a:gd name="T10" fmla="*/ 432 w 105"/>
                <a:gd name="T11" fmla="*/ 1 h 50"/>
                <a:gd name="T12" fmla="*/ 469 w 105"/>
                <a:gd name="T13" fmla="*/ 1 h 50"/>
                <a:gd name="T14" fmla="*/ 520 w 105"/>
                <a:gd name="T15" fmla="*/ 1 h 50"/>
                <a:gd name="T16" fmla="*/ 589 w 105"/>
                <a:gd name="T17" fmla="*/ 2 h 50"/>
                <a:gd name="T18" fmla="*/ 644 w 105"/>
                <a:gd name="T19" fmla="*/ 4 h 50"/>
                <a:gd name="T20" fmla="*/ 693 w 105"/>
                <a:gd name="T21" fmla="*/ 4 h 50"/>
                <a:gd name="T22" fmla="*/ 724 w 105"/>
                <a:gd name="T23" fmla="*/ 8 h 50"/>
                <a:gd name="T24" fmla="*/ 747 w 105"/>
                <a:gd name="T25" fmla="*/ 12 h 50"/>
                <a:gd name="T26" fmla="*/ 769 w 105"/>
                <a:gd name="T27" fmla="*/ 18 h 50"/>
                <a:gd name="T28" fmla="*/ 785 w 105"/>
                <a:gd name="T29" fmla="*/ 22 h 50"/>
                <a:gd name="T30" fmla="*/ 785 w 105"/>
                <a:gd name="T31" fmla="*/ 25 h 50"/>
                <a:gd name="T32" fmla="*/ 777 w 105"/>
                <a:gd name="T33" fmla="*/ 30 h 50"/>
                <a:gd name="T34" fmla="*/ 747 w 105"/>
                <a:gd name="T35" fmla="*/ 35 h 50"/>
                <a:gd name="T36" fmla="*/ 747 w 105"/>
                <a:gd name="T37" fmla="*/ 37 h 50"/>
                <a:gd name="T38" fmla="*/ 708 w 105"/>
                <a:gd name="T39" fmla="*/ 40 h 50"/>
                <a:gd name="T40" fmla="*/ 689 w 105"/>
                <a:gd name="T41" fmla="*/ 40 h 50"/>
                <a:gd name="T42" fmla="*/ 657 w 105"/>
                <a:gd name="T43" fmla="*/ 40 h 50"/>
                <a:gd name="T44" fmla="*/ 620 w 105"/>
                <a:gd name="T45" fmla="*/ 40 h 50"/>
                <a:gd name="T46" fmla="*/ 581 w 105"/>
                <a:gd name="T47" fmla="*/ 40 h 50"/>
                <a:gd name="T48" fmla="*/ 543 w 105"/>
                <a:gd name="T49" fmla="*/ 40 h 50"/>
                <a:gd name="T50" fmla="*/ 512 w 105"/>
                <a:gd name="T51" fmla="*/ 39 h 50"/>
                <a:gd name="T52" fmla="*/ 512 w 105"/>
                <a:gd name="T53" fmla="*/ 37 h 50"/>
                <a:gd name="T54" fmla="*/ 504 w 105"/>
                <a:gd name="T55" fmla="*/ 35 h 50"/>
                <a:gd name="T56" fmla="*/ 512 w 105"/>
                <a:gd name="T57" fmla="*/ 33 h 50"/>
                <a:gd name="T58" fmla="*/ 543 w 105"/>
                <a:gd name="T59" fmla="*/ 31 h 50"/>
                <a:gd name="T60" fmla="*/ 589 w 105"/>
                <a:gd name="T61" fmla="*/ 29 h 50"/>
                <a:gd name="T62" fmla="*/ 657 w 105"/>
                <a:gd name="T63" fmla="*/ 28 h 50"/>
                <a:gd name="T64" fmla="*/ 681 w 105"/>
                <a:gd name="T65" fmla="*/ 26 h 50"/>
                <a:gd name="T66" fmla="*/ 665 w 105"/>
                <a:gd name="T67" fmla="*/ 24 h 50"/>
                <a:gd name="T68" fmla="*/ 651 w 105"/>
                <a:gd name="T69" fmla="*/ 22 h 50"/>
                <a:gd name="T70" fmla="*/ 628 w 105"/>
                <a:gd name="T71" fmla="*/ 18 h 50"/>
                <a:gd name="T72" fmla="*/ 620 w 105"/>
                <a:gd name="T73" fmla="*/ 15 h 50"/>
                <a:gd name="T74" fmla="*/ 543 w 105"/>
                <a:gd name="T75" fmla="*/ 12 h 50"/>
                <a:gd name="T76" fmla="*/ 361 w 105"/>
                <a:gd name="T77" fmla="*/ 12 h 50"/>
                <a:gd name="T78" fmla="*/ 212 w 105"/>
                <a:gd name="T79" fmla="*/ 20 h 50"/>
                <a:gd name="T80" fmla="*/ 92 w 105"/>
                <a:gd name="T81" fmla="*/ 26 h 50"/>
                <a:gd name="T82" fmla="*/ 24 w 105"/>
                <a:gd name="T83" fmla="*/ 34 h 50"/>
                <a:gd name="T84" fmla="*/ 0 w 105"/>
                <a:gd name="T85" fmla="*/ 35 h 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5"/>
                <a:gd name="T130" fmla="*/ 0 h 50"/>
                <a:gd name="T131" fmla="*/ 105 w 105"/>
                <a:gd name="T132" fmla="*/ 50 h 5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5" h="50">
                  <a:moveTo>
                    <a:pt x="0" y="41"/>
                  </a:moveTo>
                  <a:lnTo>
                    <a:pt x="0" y="41"/>
                  </a:lnTo>
                  <a:lnTo>
                    <a:pt x="1" y="41"/>
                  </a:lnTo>
                  <a:lnTo>
                    <a:pt x="2" y="39"/>
                  </a:lnTo>
                  <a:lnTo>
                    <a:pt x="4" y="37"/>
                  </a:lnTo>
                  <a:lnTo>
                    <a:pt x="6" y="35"/>
                  </a:lnTo>
                  <a:lnTo>
                    <a:pt x="8" y="31"/>
                  </a:lnTo>
                  <a:lnTo>
                    <a:pt x="11" y="28"/>
                  </a:lnTo>
                  <a:lnTo>
                    <a:pt x="15" y="24"/>
                  </a:lnTo>
                  <a:lnTo>
                    <a:pt x="18" y="21"/>
                  </a:lnTo>
                  <a:lnTo>
                    <a:pt x="22" y="18"/>
                  </a:lnTo>
                  <a:lnTo>
                    <a:pt x="27" y="14"/>
                  </a:lnTo>
                  <a:lnTo>
                    <a:pt x="32" y="10"/>
                  </a:lnTo>
                  <a:lnTo>
                    <a:pt x="37" y="8"/>
                  </a:lnTo>
                  <a:lnTo>
                    <a:pt x="43" y="5"/>
                  </a:lnTo>
                  <a:lnTo>
                    <a:pt x="50" y="3"/>
                  </a:lnTo>
                  <a:lnTo>
                    <a:pt x="57" y="0"/>
                  </a:lnTo>
                  <a:lnTo>
                    <a:pt x="57" y="1"/>
                  </a:lnTo>
                  <a:lnTo>
                    <a:pt x="58" y="1"/>
                  </a:lnTo>
                  <a:lnTo>
                    <a:pt x="60" y="1"/>
                  </a:lnTo>
                  <a:lnTo>
                    <a:pt x="62" y="1"/>
                  </a:lnTo>
                  <a:lnTo>
                    <a:pt x="64" y="1"/>
                  </a:lnTo>
                  <a:lnTo>
                    <a:pt x="67" y="1"/>
                  </a:lnTo>
                  <a:lnTo>
                    <a:pt x="69" y="1"/>
                  </a:lnTo>
                  <a:lnTo>
                    <a:pt x="73" y="1"/>
                  </a:lnTo>
                  <a:lnTo>
                    <a:pt x="75" y="2"/>
                  </a:lnTo>
                  <a:lnTo>
                    <a:pt x="78" y="2"/>
                  </a:lnTo>
                  <a:lnTo>
                    <a:pt x="80" y="2"/>
                  </a:lnTo>
                  <a:lnTo>
                    <a:pt x="84" y="2"/>
                  </a:lnTo>
                  <a:lnTo>
                    <a:pt x="85" y="4"/>
                  </a:lnTo>
                  <a:lnTo>
                    <a:pt x="88" y="4"/>
                  </a:lnTo>
                  <a:lnTo>
                    <a:pt x="89" y="4"/>
                  </a:lnTo>
                  <a:lnTo>
                    <a:pt x="92" y="4"/>
                  </a:lnTo>
                  <a:lnTo>
                    <a:pt x="92" y="6"/>
                  </a:lnTo>
                  <a:lnTo>
                    <a:pt x="94" y="7"/>
                  </a:lnTo>
                  <a:lnTo>
                    <a:pt x="96" y="9"/>
                  </a:lnTo>
                  <a:lnTo>
                    <a:pt x="97" y="11"/>
                  </a:lnTo>
                  <a:lnTo>
                    <a:pt x="97" y="13"/>
                  </a:lnTo>
                  <a:lnTo>
                    <a:pt x="99" y="15"/>
                  </a:lnTo>
                  <a:lnTo>
                    <a:pt x="100" y="17"/>
                  </a:lnTo>
                  <a:lnTo>
                    <a:pt x="102" y="18"/>
                  </a:lnTo>
                  <a:lnTo>
                    <a:pt x="102" y="21"/>
                  </a:lnTo>
                  <a:lnTo>
                    <a:pt x="103" y="22"/>
                  </a:lnTo>
                  <a:lnTo>
                    <a:pt x="103" y="24"/>
                  </a:lnTo>
                  <a:lnTo>
                    <a:pt x="104" y="26"/>
                  </a:lnTo>
                  <a:lnTo>
                    <a:pt x="104" y="28"/>
                  </a:lnTo>
                  <a:lnTo>
                    <a:pt x="104" y="30"/>
                  </a:lnTo>
                  <a:lnTo>
                    <a:pt x="104" y="31"/>
                  </a:lnTo>
                  <a:lnTo>
                    <a:pt x="104" y="33"/>
                  </a:lnTo>
                  <a:lnTo>
                    <a:pt x="103" y="34"/>
                  </a:lnTo>
                  <a:lnTo>
                    <a:pt x="103" y="36"/>
                  </a:lnTo>
                  <a:lnTo>
                    <a:pt x="101" y="38"/>
                  </a:lnTo>
                  <a:lnTo>
                    <a:pt x="101" y="39"/>
                  </a:lnTo>
                  <a:lnTo>
                    <a:pt x="99" y="41"/>
                  </a:lnTo>
                  <a:lnTo>
                    <a:pt x="99" y="42"/>
                  </a:lnTo>
                  <a:lnTo>
                    <a:pt x="99" y="44"/>
                  </a:lnTo>
                  <a:lnTo>
                    <a:pt x="97" y="46"/>
                  </a:lnTo>
                  <a:lnTo>
                    <a:pt x="96" y="47"/>
                  </a:lnTo>
                  <a:lnTo>
                    <a:pt x="94" y="49"/>
                  </a:lnTo>
                  <a:lnTo>
                    <a:pt x="92" y="49"/>
                  </a:lnTo>
                  <a:lnTo>
                    <a:pt x="91" y="49"/>
                  </a:lnTo>
                  <a:lnTo>
                    <a:pt x="89" y="49"/>
                  </a:lnTo>
                  <a:lnTo>
                    <a:pt x="87" y="49"/>
                  </a:lnTo>
                  <a:lnTo>
                    <a:pt x="85" y="49"/>
                  </a:lnTo>
                  <a:lnTo>
                    <a:pt x="84" y="49"/>
                  </a:lnTo>
                  <a:lnTo>
                    <a:pt x="82" y="49"/>
                  </a:lnTo>
                  <a:lnTo>
                    <a:pt x="81" y="49"/>
                  </a:lnTo>
                  <a:lnTo>
                    <a:pt x="79" y="49"/>
                  </a:lnTo>
                  <a:lnTo>
                    <a:pt x="77" y="49"/>
                  </a:lnTo>
                  <a:lnTo>
                    <a:pt x="76" y="49"/>
                  </a:lnTo>
                  <a:lnTo>
                    <a:pt x="74" y="49"/>
                  </a:lnTo>
                  <a:lnTo>
                    <a:pt x="72" y="49"/>
                  </a:lnTo>
                  <a:lnTo>
                    <a:pt x="70" y="49"/>
                  </a:lnTo>
                  <a:lnTo>
                    <a:pt x="70" y="47"/>
                  </a:lnTo>
                  <a:lnTo>
                    <a:pt x="68" y="47"/>
                  </a:lnTo>
                  <a:lnTo>
                    <a:pt x="68" y="45"/>
                  </a:lnTo>
                  <a:lnTo>
                    <a:pt x="68" y="44"/>
                  </a:lnTo>
                  <a:lnTo>
                    <a:pt x="67" y="44"/>
                  </a:lnTo>
                  <a:lnTo>
                    <a:pt x="67" y="42"/>
                  </a:lnTo>
                  <a:lnTo>
                    <a:pt x="67" y="40"/>
                  </a:lnTo>
                  <a:lnTo>
                    <a:pt x="68" y="39"/>
                  </a:lnTo>
                  <a:lnTo>
                    <a:pt x="69" y="39"/>
                  </a:lnTo>
                  <a:lnTo>
                    <a:pt x="70" y="37"/>
                  </a:lnTo>
                  <a:lnTo>
                    <a:pt x="72" y="37"/>
                  </a:lnTo>
                  <a:lnTo>
                    <a:pt x="73" y="37"/>
                  </a:lnTo>
                  <a:lnTo>
                    <a:pt x="75" y="37"/>
                  </a:lnTo>
                  <a:lnTo>
                    <a:pt x="78" y="35"/>
                  </a:lnTo>
                  <a:lnTo>
                    <a:pt x="80" y="35"/>
                  </a:lnTo>
                  <a:lnTo>
                    <a:pt x="84" y="34"/>
                  </a:lnTo>
                  <a:lnTo>
                    <a:pt x="87" y="34"/>
                  </a:lnTo>
                  <a:lnTo>
                    <a:pt x="91" y="32"/>
                  </a:lnTo>
                  <a:lnTo>
                    <a:pt x="90" y="32"/>
                  </a:lnTo>
                  <a:lnTo>
                    <a:pt x="89" y="32"/>
                  </a:lnTo>
                  <a:lnTo>
                    <a:pt x="89" y="30"/>
                  </a:lnTo>
                  <a:lnTo>
                    <a:pt x="88" y="30"/>
                  </a:lnTo>
                  <a:lnTo>
                    <a:pt x="88" y="28"/>
                  </a:lnTo>
                  <a:lnTo>
                    <a:pt x="86" y="26"/>
                  </a:lnTo>
                  <a:lnTo>
                    <a:pt x="86" y="25"/>
                  </a:lnTo>
                  <a:lnTo>
                    <a:pt x="85" y="25"/>
                  </a:lnTo>
                  <a:lnTo>
                    <a:pt x="85" y="23"/>
                  </a:lnTo>
                  <a:lnTo>
                    <a:pt x="83" y="21"/>
                  </a:lnTo>
                  <a:lnTo>
                    <a:pt x="83" y="20"/>
                  </a:lnTo>
                  <a:lnTo>
                    <a:pt x="82" y="20"/>
                  </a:lnTo>
                  <a:lnTo>
                    <a:pt x="82" y="18"/>
                  </a:lnTo>
                  <a:lnTo>
                    <a:pt x="82" y="17"/>
                  </a:lnTo>
                  <a:lnTo>
                    <a:pt x="72" y="15"/>
                  </a:lnTo>
                  <a:lnTo>
                    <a:pt x="64" y="14"/>
                  </a:lnTo>
                  <a:lnTo>
                    <a:pt x="55" y="15"/>
                  </a:lnTo>
                  <a:lnTo>
                    <a:pt x="48" y="15"/>
                  </a:lnTo>
                  <a:lnTo>
                    <a:pt x="40" y="18"/>
                  </a:lnTo>
                  <a:lnTo>
                    <a:pt x="34" y="20"/>
                  </a:lnTo>
                  <a:lnTo>
                    <a:pt x="28" y="23"/>
                  </a:lnTo>
                  <a:lnTo>
                    <a:pt x="22" y="25"/>
                  </a:lnTo>
                  <a:lnTo>
                    <a:pt x="17" y="28"/>
                  </a:lnTo>
                  <a:lnTo>
                    <a:pt x="12" y="32"/>
                  </a:lnTo>
                  <a:lnTo>
                    <a:pt x="9" y="36"/>
                  </a:lnTo>
                  <a:lnTo>
                    <a:pt x="6" y="37"/>
                  </a:lnTo>
                  <a:lnTo>
                    <a:pt x="3" y="40"/>
                  </a:lnTo>
                  <a:lnTo>
                    <a:pt x="1" y="41"/>
                  </a:lnTo>
                  <a:lnTo>
                    <a:pt x="0" y="42"/>
                  </a:lnTo>
                  <a:lnTo>
                    <a:pt x="0" y="41"/>
                  </a:lnTo>
                </a:path>
              </a:pathLst>
            </a:custGeom>
            <a:solidFill>
              <a:srgbClr val="F8F8F8"/>
            </a:solidFill>
            <a:ln w="6350">
              <a:solidFill>
                <a:srgbClr val="DDDDDD"/>
              </a:solidFill>
              <a:round/>
              <a:headEnd/>
              <a:tailEnd/>
            </a:ln>
          </p:spPr>
          <p:txBody>
            <a:bodyPr/>
            <a:lstStyle/>
            <a:p>
              <a:endParaRPr lang="it-IT"/>
            </a:p>
          </p:txBody>
        </p:sp>
        <p:sp>
          <p:nvSpPr>
            <p:cNvPr id="18529" name="Freeform 122"/>
            <p:cNvSpPr>
              <a:spLocks/>
            </p:cNvSpPr>
            <p:nvPr/>
          </p:nvSpPr>
          <p:spPr bwMode="auto">
            <a:xfrm>
              <a:off x="1657" y="1351"/>
              <a:ext cx="114" cy="73"/>
            </a:xfrm>
            <a:custGeom>
              <a:avLst/>
              <a:gdLst>
                <a:gd name="T0" fmla="*/ 432 w 57"/>
                <a:gd name="T1" fmla="*/ 1 h 78"/>
                <a:gd name="T2" fmla="*/ 400 w 57"/>
                <a:gd name="T3" fmla="*/ 6 h 78"/>
                <a:gd name="T4" fmla="*/ 328 w 57"/>
                <a:gd name="T5" fmla="*/ 8 h 78"/>
                <a:gd name="T6" fmla="*/ 256 w 57"/>
                <a:gd name="T7" fmla="*/ 14 h 78"/>
                <a:gd name="T8" fmla="*/ 176 w 57"/>
                <a:gd name="T9" fmla="*/ 21 h 78"/>
                <a:gd name="T10" fmla="*/ 88 w 57"/>
                <a:gd name="T11" fmla="*/ 26 h 78"/>
                <a:gd name="T12" fmla="*/ 32 w 57"/>
                <a:gd name="T13" fmla="*/ 31 h 78"/>
                <a:gd name="T14" fmla="*/ 0 w 57"/>
                <a:gd name="T15" fmla="*/ 34 h 78"/>
                <a:gd name="T16" fmla="*/ 16 w 57"/>
                <a:gd name="T17" fmla="*/ 36 h 78"/>
                <a:gd name="T18" fmla="*/ 40 w 57"/>
                <a:gd name="T19" fmla="*/ 42 h 78"/>
                <a:gd name="T20" fmla="*/ 56 w 57"/>
                <a:gd name="T21" fmla="*/ 46 h 78"/>
                <a:gd name="T22" fmla="*/ 48 w 57"/>
                <a:gd name="T23" fmla="*/ 51 h 78"/>
                <a:gd name="T24" fmla="*/ 40 w 57"/>
                <a:gd name="T25" fmla="*/ 56 h 78"/>
                <a:gd name="T26" fmla="*/ 16 w 57"/>
                <a:gd name="T27" fmla="*/ 60 h 78"/>
                <a:gd name="T28" fmla="*/ 0 w 57"/>
                <a:gd name="T29" fmla="*/ 62 h 78"/>
                <a:gd name="T30" fmla="*/ 0 w 57"/>
                <a:gd name="T31" fmla="*/ 63 h 78"/>
                <a:gd name="T32" fmla="*/ 0 w 57"/>
                <a:gd name="T33" fmla="*/ 62 h 78"/>
                <a:gd name="T34" fmla="*/ 40 w 57"/>
                <a:gd name="T35" fmla="*/ 58 h 78"/>
                <a:gd name="T36" fmla="*/ 96 w 57"/>
                <a:gd name="T37" fmla="*/ 49 h 78"/>
                <a:gd name="T38" fmla="*/ 176 w 57"/>
                <a:gd name="T39" fmla="*/ 37 h 78"/>
                <a:gd name="T40" fmla="*/ 256 w 57"/>
                <a:gd name="T41" fmla="*/ 26 h 78"/>
                <a:gd name="T42" fmla="*/ 328 w 57"/>
                <a:gd name="T43" fmla="*/ 15 h 78"/>
                <a:gd name="T44" fmla="*/ 400 w 57"/>
                <a:gd name="T45" fmla="*/ 7 h 78"/>
                <a:gd name="T46" fmla="*/ 432 w 57"/>
                <a:gd name="T47" fmla="*/ 1 h 78"/>
                <a:gd name="T48" fmla="*/ 448 w 57"/>
                <a:gd name="T49" fmla="*/ 0 h 78"/>
                <a:gd name="T50" fmla="*/ 448 w 57"/>
                <a:gd name="T51" fmla="*/ 0 h 78"/>
                <a:gd name="T52" fmla="*/ 448 w 57"/>
                <a:gd name="T53" fmla="*/ 0 h 78"/>
                <a:gd name="T54" fmla="*/ 448 w 57"/>
                <a:gd name="T55" fmla="*/ 0 h 78"/>
                <a:gd name="T56" fmla="*/ 448 w 57"/>
                <a:gd name="T57" fmla="*/ 0 h 78"/>
                <a:gd name="T58" fmla="*/ 448 w 57"/>
                <a:gd name="T59" fmla="*/ 0 h 78"/>
                <a:gd name="T60" fmla="*/ 448 w 57"/>
                <a:gd name="T61" fmla="*/ 0 h 78"/>
                <a:gd name="T62" fmla="*/ 448 w 57"/>
                <a:gd name="T63" fmla="*/ 0 h 78"/>
                <a:gd name="T64" fmla="*/ 448 w 5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7"/>
                <a:gd name="T100" fmla="*/ 0 h 78"/>
                <a:gd name="T101" fmla="*/ 57 w 5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7" h="78">
                  <a:moveTo>
                    <a:pt x="56" y="0"/>
                  </a:moveTo>
                  <a:lnTo>
                    <a:pt x="54" y="1"/>
                  </a:lnTo>
                  <a:lnTo>
                    <a:pt x="53" y="2"/>
                  </a:lnTo>
                  <a:lnTo>
                    <a:pt x="50" y="6"/>
                  </a:lnTo>
                  <a:lnTo>
                    <a:pt x="47" y="7"/>
                  </a:lnTo>
                  <a:lnTo>
                    <a:pt x="41" y="11"/>
                  </a:lnTo>
                  <a:lnTo>
                    <a:pt x="37" y="14"/>
                  </a:lnTo>
                  <a:lnTo>
                    <a:pt x="32" y="17"/>
                  </a:lnTo>
                  <a:lnTo>
                    <a:pt x="27" y="20"/>
                  </a:lnTo>
                  <a:lnTo>
                    <a:pt x="22" y="25"/>
                  </a:lnTo>
                  <a:lnTo>
                    <a:pt x="17" y="29"/>
                  </a:lnTo>
                  <a:lnTo>
                    <a:pt x="11" y="32"/>
                  </a:lnTo>
                  <a:lnTo>
                    <a:pt x="8" y="35"/>
                  </a:lnTo>
                  <a:lnTo>
                    <a:pt x="4" y="37"/>
                  </a:lnTo>
                  <a:lnTo>
                    <a:pt x="2" y="39"/>
                  </a:lnTo>
                  <a:lnTo>
                    <a:pt x="0" y="41"/>
                  </a:lnTo>
                  <a:lnTo>
                    <a:pt x="2" y="44"/>
                  </a:lnTo>
                  <a:lnTo>
                    <a:pt x="5" y="47"/>
                  </a:lnTo>
                  <a:lnTo>
                    <a:pt x="5" y="51"/>
                  </a:lnTo>
                  <a:lnTo>
                    <a:pt x="7" y="52"/>
                  </a:lnTo>
                  <a:lnTo>
                    <a:pt x="7" y="56"/>
                  </a:lnTo>
                  <a:lnTo>
                    <a:pt x="7" y="59"/>
                  </a:lnTo>
                  <a:lnTo>
                    <a:pt x="6" y="63"/>
                  </a:lnTo>
                  <a:lnTo>
                    <a:pt x="6" y="65"/>
                  </a:lnTo>
                  <a:lnTo>
                    <a:pt x="5" y="68"/>
                  </a:lnTo>
                  <a:lnTo>
                    <a:pt x="4" y="70"/>
                  </a:lnTo>
                  <a:lnTo>
                    <a:pt x="2" y="73"/>
                  </a:lnTo>
                  <a:lnTo>
                    <a:pt x="2" y="74"/>
                  </a:lnTo>
                  <a:lnTo>
                    <a:pt x="0" y="76"/>
                  </a:lnTo>
                  <a:lnTo>
                    <a:pt x="0" y="77"/>
                  </a:lnTo>
                  <a:lnTo>
                    <a:pt x="0" y="76"/>
                  </a:lnTo>
                  <a:lnTo>
                    <a:pt x="2" y="74"/>
                  </a:lnTo>
                  <a:lnTo>
                    <a:pt x="5" y="70"/>
                  </a:lnTo>
                  <a:lnTo>
                    <a:pt x="8" y="65"/>
                  </a:lnTo>
                  <a:lnTo>
                    <a:pt x="12" y="60"/>
                  </a:lnTo>
                  <a:lnTo>
                    <a:pt x="17" y="52"/>
                  </a:lnTo>
                  <a:lnTo>
                    <a:pt x="22" y="45"/>
                  </a:lnTo>
                  <a:lnTo>
                    <a:pt x="28" y="38"/>
                  </a:lnTo>
                  <a:lnTo>
                    <a:pt x="32" y="32"/>
                  </a:lnTo>
                  <a:lnTo>
                    <a:pt x="37" y="25"/>
                  </a:lnTo>
                  <a:lnTo>
                    <a:pt x="41" y="18"/>
                  </a:lnTo>
                  <a:lnTo>
                    <a:pt x="47" y="12"/>
                  </a:lnTo>
                  <a:lnTo>
                    <a:pt x="50" y="8"/>
                  </a:lnTo>
                  <a:lnTo>
                    <a:pt x="53" y="3"/>
                  </a:lnTo>
                  <a:lnTo>
                    <a:pt x="54" y="1"/>
                  </a:lnTo>
                  <a:lnTo>
                    <a:pt x="56" y="0"/>
                  </a:lnTo>
                </a:path>
              </a:pathLst>
            </a:custGeom>
            <a:solidFill>
              <a:srgbClr val="F8F8F8"/>
            </a:solidFill>
            <a:ln w="9048">
              <a:solidFill>
                <a:srgbClr val="DDDDDD"/>
              </a:solidFill>
              <a:round/>
              <a:headEnd/>
              <a:tailEnd/>
            </a:ln>
          </p:spPr>
          <p:txBody>
            <a:bodyPr/>
            <a:lstStyle/>
            <a:p>
              <a:endParaRPr lang="it-IT"/>
            </a:p>
          </p:txBody>
        </p:sp>
        <p:sp>
          <p:nvSpPr>
            <p:cNvPr id="18530" name="Freeform 123"/>
            <p:cNvSpPr>
              <a:spLocks/>
            </p:cNvSpPr>
            <p:nvPr/>
          </p:nvSpPr>
          <p:spPr bwMode="auto">
            <a:xfrm>
              <a:off x="1187" y="1351"/>
              <a:ext cx="117" cy="73"/>
            </a:xfrm>
            <a:custGeom>
              <a:avLst/>
              <a:gdLst>
                <a:gd name="T0" fmla="*/ 0 w 59"/>
                <a:gd name="T1" fmla="*/ 1 h 78"/>
                <a:gd name="T2" fmla="*/ 40 w 59"/>
                <a:gd name="T3" fmla="*/ 6 h 78"/>
                <a:gd name="T4" fmla="*/ 95 w 59"/>
                <a:gd name="T5" fmla="*/ 8 h 78"/>
                <a:gd name="T6" fmla="*/ 180 w 59"/>
                <a:gd name="T7" fmla="*/ 14 h 78"/>
                <a:gd name="T8" fmla="*/ 256 w 59"/>
                <a:gd name="T9" fmla="*/ 21 h 78"/>
                <a:gd name="T10" fmla="*/ 335 w 59"/>
                <a:gd name="T11" fmla="*/ 26 h 78"/>
                <a:gd name="T12" fmla="*/ 397 w 59"/>
                <a:gd name="T13" fmla="*/ 31 h 78"/>
                <a:gd name="T14" fmla="*/ 444 w 59"/>
                <a:gd name="T15" fmla="*/ 33 h 78"/>
                <a:gd name="T16" fmla="*/ 420 w 59"/>
                <a:gd name="T17" fmla="*/ 36 h 78"/>
                <a:gd name="T18" fmla="*/ 381 w 59"/>
                <a:gd name="T19" fmla="*/ 41 h 78"/>
                <a:gd name="T20" fmla="*/ 373 w 59"/>
                <a:gd name="T21" fmla="*/ 45 h 78"/>
                <a:gd name="T22" fmla="*/ 373 w 59"/>
                <a:gd name="T23" fmla="*/ 51 h 78"/>
                <a:gd name="T24" fmla="*/ 381 w 59"/>
                <a:gd name="T25" fmla="*/ 55 h 78"/>
                <a:gd name="T26" fmla="*/ 397 w 59"/>
                <a:gd name="T27" fmla="*/ 59 h 78"/>
                <a:gd name="T28" fmla="*/ 405 w 59"/>
                <a:gd name="T29" fmla="*/ 62 h 78"/>
                <a:gd name="T30" fmla="*/ 420 w 59"/>
                <a:gd name="T31" fmla="*/ 63 h 78"/>
                <a:gd name="T32" fmla="*/ 420 w 59"/>
                <a:gd name="T33" fmla="*/ 62 h 78"/>
                <a:gd name="T34" fmla="*/ 381 w 59"/>
                <a:gd name="T35" fmla="*/ 58 h 78"/>
                <a:gd name="T36" fmla="*/ 319 w 59"/>
                <a:gd name="T37" fmla="*/ 49 h 78"/>
                <a:gd name="T38" fmla="*/ 240 w 59"/>
                <a:gd name="T39" fmla="*/ 37 h 78"/>
                <a:gd name="T40" fmla="*/ 173 w 59"/>
                <a:gd name="T41" fmla="*/ 26 h 78"/>
                <a:gd name="T42" fmla="*/ 87 w 59"/>
                <a:gd name="T43" fmla="*/ 15 h 78"/>
                <a:gd name="T44" fmla="*/ 32 w 59"/>
                <a:gd name="T45" fmla="*/ 7 h 78"/>
                <a:gd name="T46" fmla="*/ 0 w 59"/>
                <a:gd name="T47" fmla="*/ 1 h 78"/>
                <a:gd name="T48" fmla="*/ 0 w 59"/>
                <a:gd name="T49" fmla="*/ 0 h 78"/>
                <a:gd name="T50" fmla="*/ 0 w 59"/>
                <a:gd name="T51" fmla="*/ 0 h 78"/>
                <a:gd name="T52" fmla="*/ 0 w 59"/>
                <a:gd name="T53" fmla="*/ 0 h 78"/>
                <a:gd name="T54" fmla="*/ 0 w 59"/>
                <a:gd name="T55" fmla="*/ 0 h 78"/>
                <a:gd name="T56" fmla="*/ 0 w 59"/>
                <a:gd name="T57" fmla="*/ 0 h 78"/>
                <a:gd name="T58" fmla="*/ 0 w 59"/>
                <a:gd name="T59" fmla="*/ 0 h 78"/>
                <a:gd name="T60" fmla="*/ 0 w 59"/>
                <a:gd name="T61" fmla="*/ 0 h 78"/>
                <a:gd name="T62" fmla="*/ 0 w 59"/>
                <a:gd name="T63" fmla="*/ 0 h 78"/>
                <a:gd name="T64" fmla="*/ 0 w 59"/>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9"/>
                <a:gd name="T100" fmla="*/ 0 h 78"/>
                <a:gd name="T101" fmla="*/ 59 w 59"/>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9" h="78">
                  <a:moveTo>
                    <a:pt x="0" y="0"/>
                  </a:moveTo>
                  <a:lnTo>
                    <a:pt x="0" y="1"/>
                  </a:lnTo>
                  <a:lnTo>
                    <a:pt x="2" y="2"/>
                  </a:lnTo>
                  <a:lnTo>
                    <a:pt x="5" y="6"/>
                  </a:lnTo>
                  <a:lnTo>
                    <a:pt x="9" y="7"/>
                  </a:lnTo>
                  <a:lnTo>
                    <a:pt x="12" y="11"/>
                  </a:lnTo>
                  <a:lnTo>
                    <a:pt x="18" y="14"/>
                  </a:lnTo>
                  <a:lnTo>
                    <a:pt x="23" y="17"/>
                  </a:lnTo>
                  <a:lnTo>
                    <a:pt x="29" y="20"/>
                  </a:lnTo>
                  <a:lnTo>
                    <a:pt x="33" y="25"/>
                  </a:lnTo>
                  <a:lnTo>
                    <a:pt x="39" y="28"/>
                  </a:lnTo>
                  <a:lnTo>
                    <a:pt x="43" y="32"/>
                  </a:lnTo>
                  <a:lnTo>
                    <a:pt x="48" y="34"/>
                  </a:lnTo>
                  <a:lnTo>
                    <a:pt x="51" y="37"/>
                  </a:lnTo>
                  <a:lnTo>
                    <a:pt x="55" y="39"/>
                  </a:lnTo>
                  <a:lnTo>
                    <a:pt x="57" y="40"/>
                  </a:lnTo>
                  <a:lnTo>
                    <a:pt x="58" y="40"/>
                  </a:lnTo>
                  <a:lnTo>
                    <a:pt x="54" y="44"/>
                  </a:lnTo>
                  <a:lnTo>
                    <a:pt x="51" y="47"/>
                  </a:lnTo>
                  <a:lnTo>
                    <a:pt x="49" y="50"/>
                  </a:lnTo>
                  <a:lnTo>
                    <a:pt x="49" y="52"/>
                  </a:lnTo>
                  <a:lnTo>
                    <a:pt x="48" y="55"/>
                  </a:lnTo>
                  <a:lnTo>
                    <a:pt x="48" y="58"/>
                  </a:lnTo>
                  <a:lnTo>
                    <a:pt x="48" y="62"/>
                  </a:lnTo>
                  <a:lnTo>
                    <a:pt x="49" y="64"/>
                  </a:lnTo>
                  <a:lnTo>
                    <a:pt x="49" y="67"/>
                  </a:lnTo>
                  <a:lnTo>
                    <a:pt x="51" y="70"/>
                  </a:lnTo>
                  <a:lnTo>
                    <a:pt x="51" y="72"/>
                  </a:lnTo>
                  <a:lnTo>
                    <a:pt x="52" y="74"/>
                  </a:lnTo>
                  <a:lnTo>
                    <a:pt x="52" y="76"/>
                  </a:lnTo>
                  <a:lnTo>
                    <a:pt x="54" y="77"/>
                  </a:lnTo>
                  <a:lnTo>
                    <a:pt x="55" y="77"/>
                  </a:lnTo>
                  <a:lnTo>
                    <a:pt x="54" y="76"/>
                  </a:lnTo>
                  <a:lnTo>
                    <a:pt x="52" y="74"/>
                  </a:lnTo>
                  <a:lnTo>
                    <a:pt x="49" y="70"/>
                  </a:lnTo>
                  <a:lnTo>
                    <a:pt x="46" y="65"/>
                  </a:lnTo>
                  <a:lnTo>
                    <a:pt x="41" y="60"/>
                  </a:lnTo>
                  <a:lnTo>
                    <a:pt x="37" y="52"/>
                  </a:lnTo>
                  <a:lnTo>
                    <a:pt x="31" y="45"/>
                  </a:lnTo>
                  <a:lnTo>
                    <a:pt x="27" y="38"/>
                  </a:lnTo>
                  <a:lnTo>
                    <a:pt x="22" y="32"/>
                  </a:lnTo>
                  <a:lnTo>
                    <a:pt x="17" y="25"/>
                  </a:lnTo>
                  <a:lnTo>
                    <a:pt x="11" y="18"/>
                  </a:lnTo>
                  <a:lnTo>
                    <a:pt x="8" y="12"/>
                  </a:lnTo>
                  <a:lnTo>
                    <a:pt x="4" y="8"/>
                  </a:lnTo>
                  <a:lnTo>
                    <a:pt x="2" y="3"/>
                  </a:lnTo>
                  <a:lnTo>
                    <a:pt x="0" y="1"/>
                  </a:lnTo>
                  <a:lnTo>
                    <a:pt x="0" y="0"/>
                  </a:lnTo>
                </a:path>
              </a:pathLst>
            </a:custGeom>
            <a:solidFill>
              <a:srgbClr val="F8F8F8"/>
            </a:solidFill>
            <a:ln w="9048">
              <a:solidFill>
                <a:srgbClr val="DDDDDD"/>
              </a:solidFill>
              <a:round/>
              <a:headEnd/>
              <a:tailEnd/>
            </a:ln>
          </p:spPr>
          <p:txBody>
            <a:bodyPr/>
            <a:lstStyle/>
            <a:p>
              <a:endParaRPr lang="it-IT"/>
            </a:p>
          </p:txBody>
        </p:sp>
        <p:sp>
          <p:nvSpPr>
            <p:cNvPr id="18531" name="Freeform 124"/>
            <p:cNvSpPr>
              <a:spLocks/>
            </p:cNvSpPr>
            <p:nvPr/>
          </p:nvSpPr>
          <p:spPr bwMode="auto">
            <a:xfrm>
              <a:off x="1371" y="1383"/>
              <a:ext cx="71" cy="37"/>
            </a:xfrm>
            <a:custGeom>
              <a:avLst/>
              <a:gdLst>
                <a:gd name="T0" fmla="*/ 0 w 36"/>
                <a:gd name="T1" fmla="*/ 7 h 39"/>
                <a:gd name="T2" fmla="*/ 16 w 36"/>
                <a:gd name="T3" fmla="*/ 6 h 39"/>
                <a:gd name="T4" fmla="*/ 47 w 36"/>
                <a:gd name="T5" fmla="*/ 3 h 39"/>
                <a:gd name="T6" fmla="*/ 77 w 36"/>
                <a:gd name="T7" fmla="*/ 3 h 39"/>
                <a:gd name="T8" fmla="*/ 124 w 36"/>
                <a:gd name="T9" fmla="*/ 1 h 39"/>
                <a:gd name="T10" fmla="*/ 152 w 36"/>
                <a:gd name="T11" fmla="*/ 1 h 39"/>
                <a:gd name="T12" fmla="*/ 183 w 36"/>
                <a:gd name="T13" fmla="*/ 1 h 39"/>
                <a:gd name="T14" fmla="*/ 213 w 36"/>
                <a:gd name="T15" fmla="*/ 4 h 39"/>
                <a:gd name="T16" fmla="*/ 237 w 36"/>
                <a:gd name="T17" fmla="*/ 7 h 39"/>
                <a:gd name="T18" fmla="*/ 252 w 36"/>
                <a:gd name="T19" fmla="*/ 10 h 39"/>
                <a:gd name="T20" fmla="*/ 268 w 36"/>
                <a:gd name="T21" fmla="*/ 15 h 39"/>
                <a:gd name="T22" fmla="*/ 260 w 36"/>
                <a:gd name="T23" fmla="*/ 20 h 39"/>
                <a:gd name="T24" fmla="*/ 252 w 36"/>
                <a:gd name="T25" fmla="*/ 25 h 39"/>
                <a:gd name="T26" fmla="*/ 237 w 36"/>
                <a:gd name="T27" fmla="*/ 27 h 39"/>
                <a:gd name="T28" fmla="*/ 221 w 36"/>
                <a:gd name="T29" fmla="*/ 29 h 39"/>
                <a:gd name="T30" fmla="*/ 183 w 36"/>
                <a:gd name="T31" fmla="*/ 31 h 39"/>
                <a:gd name="T32" fmla="*/ 132 w 36"/>
                <a:gd name="T33" fmla="*/ 32 h 39"/>
                <a:gd name="T34" fmla="*/ 77 w 36"/>
                <a:gd name="T35" fmla="*/ 30 h 39"/>
                <a:gd name="T36" fmla="*/ 47 w 36"/>
                <a:gd name="T37" fmla="*/ 27 h 39"/>
                <a:gd name="T38" fmla="*/ 24 w 36"/>
                <a:gd name="T39" fmla="*/ 25 h 39"/>
                <a:gd name="T40" fmla="*/ 16 w 36"/>
                <a:gd name="T41" fmla="*/ 22 h 39"/>
                <a:gd name="T42" fmla="*/ 16 w 36"/>
                <a:gd name="T43" fmla="*/ 19 h 39"/>
                <a:gd name="T44" fmla="*/ 32 w 36"/>
                <a:gd name="T45" fmla="*/ 14 h 39"/>
                <a:gd name="T46" fmla="*/ 47 w 36"/>
                <a:gd name="T47" fmla="*/ 13 h 39"/>
                <a:gd name="T48" fmla="*/ 77 w 36"/>
                <a:gd name="T49" fmla="*/ 12 h 39"/>
                <a:gd name="T50" fmla="*/ 93 w 36"/>
                <a:gd name="T51" fmla="*/ 12 h 39"/>
                <a:gd name="T52" fmla="*/ 116 w 36"/>
                <a:gd name="T53" fmla="*/ 12 h 39"/>
                <a:gd name="T54" fmla="*/ 116 w 36"/>
                <a:gd name="T55" fmla="*/ 13 h 39"/>
                <a:gd name="T56" fmla="*/ 101 w 36"/>
                <a:gd name="T57" fmla="*/ 15 h 39"/>
                <a:gd name="T58" fmla="*/ 93 w 36"/>
                <a:gd name="T59" fmla="*/ 18 h 39"/>
                <a:gd name="T60" fmla="*/ 93 w 36"/>
                <a:gd name="T61" fmla="*/ 20 h 39"/>
                <a:gd name="T62" fmla="*/ 93 w 36"/>
                <a:gd name="T63" fmla="*/ 20 h 39"/>
                <a:gd name="T64" fmla="*/ 93 w 36"/>
                <a:gd name="T65" fmla="*/ 25 h 39"/>
                <a:gd name="T66" fmla="*/ 101 w 36"/>
                <a:gd name="T67" fmla="*/ 27 h 39"/>
                <a:gd name="T68" fmla="*/ 132 w 36"/>
                <a:gd name="T69" fmla="*/ 27 h 39"/>
                <a:gd name="T70" fmla="*/ 140 w 36"/>
                <a:gd name="T71" fmla="*/ 27 h 39"/>
                <a:gd name="T72" fmla="*/ 152 w 36"/>
                <a:gd name="T73" fmla="*/ 27 h 39"/>
                <a:gd name="T74" fmla="*/ 176 w 36"/>
                <a:gd name="T75" fmla="*/ 27 h 39"/>
                <a:gd name="T76" fmla="*/ 221 w 36"/>
                <a:gd name="T77" fmla="*/ 22 h 39"/>
                <a:gd name="T78" fmla="*/ 221 w 36"/>
                <a:gd name="T79" fmla="*/ 17 h 39"/>
                <a:gd name="T80" fmla="*/ 199 w 36"/>
                <a:gd name="T81" fmla="*/ 10 h 39"/>
                <a:gd name="T82" fmla="*/ 152 w 36"/>
                <a:gd name="T83" fmla="*/ 9 h 39"/>
                <a:gd name="T84" fmla="*/ 116 w 36"/>
                <a:gd name="T85" fmla="*/ 6 h 39"/>
                <a:gd name="T86" fmla="*/ 71 w 36"/>
                <a:gd name="T87" fmla="*/ 7 h 39"/>
                <a:gd name="T88" fmla="*/ 39 w 36"/>
                <a:gd name="T89" fmla="*/ 7 h 39"/>
                <a:gd name="T90" fmla="*/ 16 w 36"/>
                <a:gd name="T91" fmla="*/ 7 h 39"/>
                <a:gd name="T92" fmla="*/ 8 w 36"/>
                <a:gd name="T93" fmla="*/ 7 h 39"/>
                <a:gd name="T94" fmla="*/ 0 w 36"/>
                <a:gd name="T95" fmla="*/ 7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39"/>
                <a:gd name="T146" fmla="*/ 36 w 36"/>
                <a:gd name="T147" fmla="*/ 39 h 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39">
                  <a:moveTo>
                    <a:pt x="0" y="7"/>
                  </a:moveTo>
                  <a:lnTo>
                    <a:pt x="0" y="7"/>
                  </a:lnTo>
                  <a:lnTo>
                    <a:pt x="2" y="6"/>
                  </a:lnTo>
                  <a:lnTo>
                    <a:pt x="3" y="5"/>
                  </a:lnTo>
                  <a:lnTo>
                    <a:pt x="5" y="5"/>
                  </a:lnTo>
                  <a:lnTo>
                    <a:pt x="6" y="3"/>
                  </a:lnTo>
                  <a:lnTo>
                    <a:pt x="7" y="3"/>
                  </a:lnTo>
                  <a:lnTo>
                    <a:pt x="9" y="3"/>
                  </a:lnTo>
                  <a:lnTo>
                    <a:pt x="10" y="3"/>
                  </a:lnTo>
                  <a:lnTo>
                    <a:pt x="12" y="1"/>
                  </a:lnTo>
                  <a:lnTo>
                    <a:pt x="14" y="1"/>
                  </a:lnTo>
                  <a:lnTo>
                    <a:pt x="16" y="1"/>
                  </a:lnTo>
                  <a:lnTo>
                    <a:pt x="18" y="1"/>
                  </a:lnTo>
                  <a:lnTo>
                    <a:pt x="20" y="0"/>
                  </a:lnTo>
                  <a:lnTo>
                    <a:pt x="20" y="1"/>
                  </a:lnTo>
                  <a:lnTo>
                    <a:pt x="21" y="1"/>
                  </a:lnTo>
                  <a:lnTo>
                    <a:pt x="22" y="1"/>
                  </a:lnTo>
                  <a:lnTo>
                    <a:pt x="24" y="1"/>
                  </a:lnTo>
                  <a:lnTo>
                    <a:pt x="24" y="2"/>
                  </a:lnTo>
                  <a:lnTo>
                    <a:pt x="26" y="2"/>
                  </a:lnTo>
                  <a:lnTo>
                    <a:pt x="28" y="4"/>
                  </a:lnTo>
                  <a:lnTo>
                    <a:pt x="29" y="4"/>
                  </a:lnTo>
                  <a:lnTo>
                    <a:pt x="29" y="6"/>
                  </a:lnTo>
                  <a:lnTo>
                    <a:pt x="31" y="7"/>
                  </a:lnTo>
                  <a:lnTo>
                    <a:pt x="31" y="9"/>
                  </a:lnTo>
                  <a:lnTo>
                    <a:pt x="33" y="10"/>
                  </a:lnTo>
                  <a:lnTo>
                    <a:pt x="33" y="13"/>
                  </a:lnTo>
                  <a:lnTo>
                    <a:pt x="34" y="15"/>
                  </a:lnTo>
                  <a:lnTo>
                    <a:pt x="34" y="17"/>
                  </a:lnTo>
                  <a:lnTo>
                    <a:pt x="35" y="18"/>
                  </a:lnTo>
                  <a:lnTo>
                    <a:pt x="34" y="20"/>
                  </a:lnTo>
                  <a:lnTo>
                    <a:pt x="34" y="22"/>
                  </a:lnTo>
                  <a:lnTo>
                    <a:pt x="34" y="23"/>
                  </a:lnTo>
                  <a:lnTo>
                    <a:pt x="34" y="24"/>
                  </a:lnTo>
                  <a:lnTo>
                    <a:pt x="33" y="26"/>
                  </a:lnTo>
                  <a:lnTo>
                    <a:pt x="33" y="28"/>
                  </a:lnTo>
                  <a:lnTo>
                    <a:pt x="33" y="30"/>
                  </a:lnTo>
                  <a:lnTo>
                    <a:pt x="31" y="32"/>
                  </a:lnTo>
                  <a:lnTo>
                    <a:pt x="31" y="33"/>
                  </a:lnTo>
                  <a:lnTo>
                    <a:pt x="29" y="35"/>
                  </a:lnTo>
                  <a:lnTo>
                    <a:pt x="28" y="37"/>
                  </a:lnTo>
                  <a:lnTo>
                    <a:pt x="26" y="37"/>
                  </a:lnTo>
                  <a:lnTo>
                    <a:pt x="24" y="37"/>
                  </a:lnTo>
                  <a:lnTo>
                    <a:pt x="22" y="37"/>
                  </a:lnTo>
                  <a:lnTo>
                    <a:pt x="19" y="38"/>
                  </a:lnTo>
                  <a:lnTo>
                    <a:pt x="17" y="38"/>
                  </a:lnTo>
                  <a:lnTo>
                    <a:pt x="14" y="38"/>
                  </a:lnTo>
                  <a:lnTo>
                    <a:pt x="12" y="36"/>
                  </a:lnTo>
                  <a:lnTo>
                    <a:pt x="10" y="36"/>
                  </a:lnTo>
                  <a:lnTo>
                    <a:pt x="9" y="34"/>
                  </a:lnTo>
                  <a:lnTo>
                    <a:pt x="7" y="33"/>
                  </a:lnTo>
                  <a:lnTo>
                    <a:pt x="6" y="31"/>
                  </a:lnTo>
                  <a:lnTo>
                    <a:pt x="5" y="31"/>
                  </a:lnTo>
                  <a:lnTo>
                    <a:pt x="4" y="30"/>
                  </a:lnTo>
                  <a:lnTo>
                    <a:pt x="3" y="28"/>
                  </a:lnTo>
                  <a:lnTo>
                    <a:pt x="3" y="26"/>
                  </a:lnTo>
                  <a:lnTo>
                    <a:pt x="2" y="26"/>
                  </a:lnTo>
                  <a:lnTo>
                    <a:pt x="2" y="25"/>
                  </a:lnTo>
                  <a:lnTo>
                    <a:pt x="2" y="24"/>
                  </a:lnTo>
                  <a:lnTo>
                    <a:pt x="2" y="22"/>
                  </a:lnTo>
                  <a:lnTo>
                    <a:pt x="2" y="20"/>
                  </a:lnTo>
                  <a:lnTo>
                    <a:pt x="2" y="18"/>
                  </a:lnTo>
                  <a:lnTo>
                    <a:pt x="4" y="17"/>
                  </a:lnTo>
                  <a:lnTo>
                    <a:pt x="6" y="16"/>
                  </a:lnTo>
                  <a:lnTo>
                    <a:pt x="8" y="14"/>
                  </a:lnTo>
                  <a:lnTo>
                    <a:pt x="8" y="15"/>
                  </a:lnTo>
                  <a:lnTo>
                    <a:pt x="10" y="15"/>
                  </a:lnTo>
                  <a:lnTo>
                    <a:pt x="12" y="15"/>
                  </a:lnTo>
                  <a:lnTo>
                    <a:pt x="13" y="15"/>
                  </a:lnTo>
                  <a:lnTo>
                    <a:pt x="15" y="15"/>
                  </a:lnTo>
                  <a:lnTo>
                    <a:pt x="15" y="16"/>
                  </a:lnTo>
                  <a:lnTo>
                    <a:pt x="13" y="18"/>
                  </a:lnTo>
                  <a:lnTo>
                    <a:pt x="13" y="19"/>
                  </a:lnTo>
                  <a:lnTo>
                    <a:pt x="12" y="21"/>
                  </a:lnTo>
                  <a:lnTo>
                    <a:pt x="12" y="23"/>
                  </a:lnTo>
                  <a:lnTo>
                    <a:pt x="12" y="26"/>
                  </a:lnTo>
                  <a:lnTo>
                    <a:pt x="12" y="28"/>
                  </a:lnTo>
                  <a:lnTo>
                    <a:pt x="12" y="30"/>
                  </a:lnTo>
                  <a:lnTo>
                    <a:pt x="13" y="31"/>
                  </a:lnTo>
                  <a:lnTo>
                    <a:pt x="13" y="32"/>
                  </a:lnTo>
                  <a:lnTo>
                    <a:pt x="15" y="32"/>
                  </a:lnTo>
                  <a:lnTo>
                    <a:pt x="17" y="32"/>
                  </a:lnTo>
                  <a:lnTo>
                    <a:pt x="18" y="32"/>
                  </a:lnTo>
                  <a:lnTo>
                    <a:pt x="20" y="32"/>
                  </a:lnTo>
                  <a:lnTo>
                    <a:pt x="21" y="31"/>
                  </a:lnTo>
                  <a:lnTo>
                    <a:pt x="23" y="31"/>
                  </a:lnTo>
                  <a:lnTo>
                    <a:pt x="26" y="29"/>
                  </a:lnTo>
                  <a:lnTo>
                    <a:pt x="28" y="27"/>
                  </a:lnTo>
                  <a:lnTo>
                    <a:pt x="29" y="25"/>
                  </a:lnTo>
                  <a:lnTo>
                    <a:pt x="29" y="23"/>
                  </a:lnTo>
                  <a:lnTo>
                    <a:pt x="29" y="22"/>
                  </a:lnTo>
                  <a:lnTo>
                    <a:pt x="29" y="20"/>
                  </a:lnTo>
                  <a:lnTo>
                    <a:pt x="29" y="16"/>
                  </a:lnTo>
                  <a:lnTo>
                    <a:pt x="27" y="15"/>
                  </a:lnTo>
                  <a:lnTo>
                    <a:pt x="26" y="13"/>
                  </a:lnTo>
                  <a:lnTo>
                    <a:pt x="24" y="11"/>
                  </a:lnTo>
                  <a:lnTo>
                    <a:pt x="22" y="9"/>
                  </a:lnTo>
                  <a:lnTo>
                    <a:pt x="20" y="9"/>
                  </a:lnTo>
                  <a:lnTo>
                    <a:pt x="18" y="7"/>
                  </a:lnTo>
                  <a:lnTo>
                    <a:pt x="17" y="7"/>
                  </a:lnTo>
                  <a:lnTo>
                    <a:pt x="15" y="6"/>
                  </a:lnTo>
                  <a:lnTo>
                    <a:pt x="12" y="7"/>
                  </a:lnTo>
                  <a:lnTo>
                    <a:pt x="10" y="7"/>
                  </a:lnTo>
                  <a:lnTo>
                    <a:pt x="9" y="7"/>
                  </a:lnTo>
                  <a:lnTo>
                    <a:pt x="7" y="7"/>
                  </a:lnTo>
                  <a:lnTo>
                    <a:pt x="6" y="7"/>
                  </a:lnTo>
                  <a:lnTo>
                    <a:pt x="5" y="7"/>
                  </a:lnTo>
                  <a:lnTo>
                    <a:pt x="3" y="7"/>
                  </a:lnTo>
                  <a:lnTo>
                    <a:pt x="2" y="7"/>
                  </a:lnTo>
                  <a:lnTo>
                    <a:pt x="1" y="7"/>
                  </a:lnTo>
                  <a:lnTo>
                    <a:pt x="0" y="7"/>
                  </a:lnTo>
                </a:path>
              </a:pathLst>
            </a:custGeom>
            <a:solidFill>
              <a:srgbClr val="F8F8F8"/>
            </a:solidFill>
            <a:ln w="9048">
              <a:solidFill>
                <a:srgbClr val="DDDDDD"/>
              </a:solidFill>
              <a:round/>
              <a:headEnd/>
              <a:tailEnd/>
            </a:ln>
          </p:spPr>
          <p:txBody>
            <a:bodyPr/>
            <a:lstStyle/>
            <a:p>
              <a:endParaRPr lang="it-IT"/>
            </a:p>
          </p:txBody>
        </p:sp>
        <p:sp>
          <p:nvSpPr>
            <p:cNvPr id="18532" name="Freeform 125"/>
            <p:cNvSpPr>
              <a:spLocks/>
            </p:cNvSpPr>
            <p:nvPr/>
          </p:nvSpPr>
          <p:spPr bwMode="auto">
            <a:xfrm>
              <a:off x="1519" y="1383"/>
              <a:ext cx="74" cy="36"/>
            </a:xfrm>
            <a:custGeom>
              <a:avLst/>
              <a:gdLst>
                <a:gd name="T0" fmla="*/ 265 w 38"/>
                <a:gd name="T1" fmla="*/ 13 h 38"/>
                <a:gd name="T2" fmla="*/ 236 w 38"/>
                <a:gd name="T3" fmla="*/ 10 h 38"/>
                <a:gd name="T4" fmla="*/ 212 w 38"/>
                <a:gd name="T5" fmla="*/ 8 h 38"/>
                <a:gd name="T6" fmla="*/ 171 w 38"/>
                <a:gd name="T7" fmla="*/ 4 h 38"/>
                <a:gd name="T8" fmla="*/ 132 w 38"/>
                <a:gd name="T9" fmla="*/ 1 h 38"/>
                <a:gd name="T10" fmla="*/ 109 w 38"/>
                <a:gd name="T11" fmla="*/ 1 h 38"/>
                <a:gd name="T12" fmla="*/ 72 w 38"/>
                <a:gd name="T13" fmla="*/ 1 h 38"/>
                <a:gd name="T14" fmla="*/ 37 w 38"/>
                <a:gd name="T15" fmla="*/ 4 h 38"/>
                <a:gd name="T16" fmla="*/ 16 w 38"/>
                <a:gd name="T17" fmla="*/ 7 h 38"/>
                <a:gd name="T18" fmla="*/ 0 w 38"/>
                <a:gd name="T19" fmla="*/ 10 h 38"/>
                <a:gd name="T20" fmla="*/ 8 w 38"/>
                <a:gd name="T21" fmla="*/ 15 h 38"/>
                <a:gd name="T22" fmla="*/ 8 w 38"/>
                <a:gd name="T23" fmla="*/ 20 h 38"/>
                <a:gd name="T24" fmla="*/ 8 w 38"/>
                <a:gd name="T25" fmla="*/ 25 h 38"/>
                <a:gd name="T26" fmla="*/ 16 w 38"/>
                <a:gd name="T27" fmla="*/ 27 h 38"/>
                <a:gd name="T28" fmla="*/ 45 w 38"/>
                <a:gd name="T29" fmla="*/ 29 h 38"/>
                <a:gd name="T30" fmla="*/ 88 w 38"/>
                <a:gd name="T31" fmla="*/ 30 h 38"/>
                <a:gd name="T32" fmla="*/ 140 w 38"/>
                <a:gd name="T33" fmla="*/ 31 h 38"/>
                <a:gd name="T34" fmla="*/ 171 w 38"/>
                <a:gd name="T35" fmla="*/ 29 h 38"/>
                <a:gd name="T36" fmla="*/ 201 w 38"/>
                <a:gd name="T37" fmla="*/ 26 h 38"/>
                <a:gd name="T38" fmla="*/ 201 w 38"/>
                <a:gd name="T39" fmla="*/ 25 h 38"/>
                <a:gd name="T40" fmla="*/ 208 w 38"/>
                <a:gd name="T41" fmla="*/ 22 h 38"/>
                <a:gd name="T42" fmla="*/ 208 w 38"/>
                <a:gd name="T43" fmla="*/ 19 h 38"/>
                <a:gd name="T44" fmla="*/ 208 w 38"/>
                <a:gd name="T45" fmla="*/ 13 h 38"/>
                <a:gd name="T46" fmla="*/ 193 w 38"/>
                <a:gd name="T47" fmla="*/ 13 h 38"/>
                <a:gd name="T48" fmla="*/ 185 w 38"/>
                <a:gd name="T49" fmla="*/ 13 h 38"/>
                <a:gd name="T50" fmla="*/ 171 w 38"/>
                <a:gd name="T51" fmla="*/ 15 h 38"/>
                <a:gd name="T52" fmla="*/ 171 w 38"/>
                <a:gd name="T53" fmla="*/ 15 h 38"/>
                <a:gd name="T54" fmla="*/ 156 w 38"/>
                <a:gd name="T55" fmla="*/ 17 h 38"/>
                <a:gd name="T56" fmla="*/ 148 w 38"/>
                <a:gd name="T57" fmla="*/ 19 h 38"/>
                <a:gd name="T58" fmla="*/ 140 w 38"/>
                <a:gd name="T59" fmla="*/ 23 h 38"/>
                <a:gd name="T60" fmla="*/ 140 w 38"/>
                <a:gd name="T61" fmla="*/ 25 h 38"/>
                <a:gd name="T62" fmla="*/ 140 w 38"/>
                <a:gd name="T63" fmla="*/ 26 h 38"/>
                <a:gd name="T64" fmla="*/ 95 w 38"/>
                <a:gd name="T65" fmla="*/ 25 h 38"/>
                <a:gd name="T66" fmla="*/ 68 w 38"/>
                <a:gd name="T67" fmla="*/ 24 h 38"/>
                <a:gd name="T68" fmla="*/ 60 w 38"/>
                <a:gd name="T69" fmla="*/ 19 h 38"/>
                <a:gd name="T70" fmla="*/ 53 w 38"/>
                <a:gd name="T71" fmla="*/ 17 h 38"/>
                <a:gd name="T72" fmla="*/ 60 w 38"/>
                <a:gd name="T73" fmla="*/ 14 h 38"/>
                <a:gd name="T74" fmla="*/ 68 w 38"/>
                <a:gd name="T75" fmla="*/ 11 h 38"/>
                <a:gd name="T76" fmla="*/ 80 w 38"/>
                <a:gd name="T77" fmla="*/ 9 h 38"/>
                <a:gd name="T78" fmla="*/ 95 w 38"/>
                <a:gd name="T79" fmla="*/ 8 h 38"/>
                <a:gd name="T80" fmla="*/ 125 w 38"/>
                <a:gd name="T81" fmla="*/ 6 h 38"/>
                <a:gd name="T82" fmla="*/ 140 w 38"/>
                <a:gd name="T83" fmla="*/ 6 h 38"/>
                <a:gd name="T84" fmla="*/ 148 w 38"/>
                <a:gd name="T85" fmla="*/ 6 h 38"/>
                <a:gd name="T86" fmla="*/ 171 w 38"/>
                <a:gd name="T87" fmla="*/ 8 h 38"/>
                <a:gd name="T88" fmla="*/ 193 w 38"/>
                <a:gd name="T89" fmla="*/ 9 h 38"/>
                <a:gd name="T90" fmla="*/ 220 w 38"/>
                <a:gd name="T91" fmla="*/ 10 h 38"/>
                <a:gd name="T92" fmla="*/ 251 w 38"/>
                <a:gd name="T93" fmla="*/ 12 h 38"/>
                <a:gd name="T94" fmla="*/ 257 w 38"/>
                <a:gd name="T95" fmla="*/ 13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38"/>
                <a:gd name="T146" fmla="*/ 38 w 38"/>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38">
                  <a:moveTo>
                    <a:pt x="37" y="16"/>
                  </a:moveTo>
                  <a:lnTo>
                    <a:pt x="36" y="16"/>
                  </a:lnTo>
                  <a:lnTo>
                    <a:pt x="34" y="16"/>
                  </a:lnTo>
                  <a:lnTo>
                    <a:pt x="34" y="14"/>
                  </a:lnTo>
                  <a:lnTo>
                    <a:pt x="32" y="13"/>
                  </a:lnTo>
                  <a:lnTo>
                    <a:pt x="31" y="12"/>
                  </a:lnTo>
                  <a:lnTo>
                    <a:pt x="29" y="10"/>
                  </a:lnTo>
                  <a:lnTo>
                    <a:pt x="29" y="8"/>
                  </a:lnTo>
                  <a:lnTo>
                    <a:pt x="27" y="8"/>
                  </a:lnTo>
                  <a:lnTo>
                    <a:pt x="25" y="6"/>
                  </a:lnTo>
                  <a:lnTo>
                    <a:pt x="23" y="4"/>
                  </a:lnTo>
                  <a:lnTo>
                    <a:pt x="21" y="2"/>
                  </a:lnTo>
                  <a:lnTo>
                    <a:pt x="20" y="2"/>
                  </a:lnTo>
                  <a:lnTo>
                    <a:pt x="18" y="1"/>
                  </a:lnTo>
                  <a:lnTo>
                    <a:pt x="16" y="1"/>
                  </a:lnTo>
                  <a:lnTo>
                    <a:pt x="16" y="0"/>
                  </a:lnTo>
                  <a:lnTo>
                    <a:pt x="15" y="1"/>
                  </a:lnTo>
                  <a:lnTo>
                    <a:pt x="13" y="1"/>
                  </a:lnTo>
                  <a:lnTo>
                    <a:pt x="11" y="1"/>
                  </a:lnTo>
                  <a:lnTo>
                    <a:pt x="10" y="1"/>
                  </a:lnTo>
                  <a:lnTo>
                    <a:pt x="9" y="2"/>
                  </a:lnTo>
                  <a:lnTo>
                    <a:pt x="7" y="2"/>
                  </a:lnTo>
                  <a:lnTo>
                    <a:pt x="5" y="4"/>
                  </a:lnTo>
                  <a:lnTo>
                    <a:pt x="3" y="6"/>
                  </a:lnTo>
                  <a:lnTo>
                    <a:pt x="2" y="7"/>
                  </a:lnTo>
                  <a:lnTo>
                    <a:pt x="1" y="9"/>
                  </a:lnTo>
                  <a:lnTo>
                    <a:pt x="1" y="10"/>
                  </a:lnTo>
                  <a:lnTo>
                    <a:pt x="0" y="13"/>
                  </a:lnTo>
                  <a:lnTo>
                    <a:pt x="0" y="15"/>
                  </a:lnTo>
                  <a:lnTo>
                    <a:pt x="0" y="17"/>
                  </a:lnTo>
                  <a:lnTo>
                    <a:pt x="1" y="18"/>
                  </a:lnTo>
                  <a:lnTo>
                    <a:pt x="1" y="20"/>
                  </a:lnTo>
                  <a:lnTo>
                    <a:pt x="1" y="22"/>
                  </a:lnTo>
                  <a:lnTo>
                    <a:pt x="1" y="23"/>
                  </a:lnTo>
                  <a:lnTo>
                    <a:pt x="1" y="24"/>
                  </a:lnTo>
                  <a:lnTo>
                    <a:pt x="1" y="26"/>
                  </a:lnTo>
                  <a:lnTo>
                    <a:pt x="1" y="28"/>
                  </a:lnTo>
                  <a:lnTo>
                    <a:pt x="1" y="30"/>
                  </a:lnTo>
                  <a:lnTo>
                    <a:pt x="2" y="30"/>
                  </a:lnTo>
                  <a:lnTo>
                    <a:pt x="2" y="32"/>
                  </a:lnTo>
                  <a:lnTo>
                    <a:pt x="4" y="33"/>
                  </a:lnTo>
                  <a:lnTo>
                    <a:pt x="4" y="35"/>
                  </a:lnTo>
                  <a:lnTo>
                    <a:pt x="6" y="35"/>
                  </a:lnTo>
                  <a:lnTo>
                    <a:pt x="8" y="36"/>
                  </a:lnTo>
                  <a:lnTo>
                    <a:pt x="10" y="36"/>
                  </a:lnTo>
                  <a:lnTo>
                    <a:pt x="12" y="36"/>
                  </a:lnTo>
                  <a:lnTo>
                    <a:pt x="15" y="36"/>
                  </a:lnTo>
                  <a:lnTo>
                    <a:pt x="17" y="37"/>
                  </a:lnTo>
                  <a:lnTo>
                    <a:pt x="19" y="37"/>
                  </a:lnTo>
                  <a:lnTo>
                    <a:pt x="20" y="37"/>
                  </a:lnTo>
                  <a:lnTo>
                    <a:pt x="22" y="35"/>
                  </a:lnTo>
                  <a:lnTo>
                    <a:pt x="23" y="35"/>
                  </a:lnTo>
                  <a:lnTo>
                    <a:pt x="25" y="33"/>
                  </a:lnTo>
                  <a:lnTo>
                    <a:pt x="25" y="32"/>
                  </a:lnTo>
                  <a:lnTo>
                    <a:pt x="27" y="31"/>
                  </a:lnTo>
                  <a:lnTo>
                    <a:pt x="27" y="29"/>
                  </a:lnTo>
                  <a:lnTo>
                    <a:pt x="27" y="28"/>
                  </a:lnTo>
                  <a:lnTo>
                    <a:pt x="28" y="26"/>
                  </a:lnTo>
                  <a:lnTo>
                    <a:pt x="28" y="25"/>
                  </a:lnTo>
                  <a:lnTo>
                    <a:pt x="29" y="23"/>
                  </a:lnTo>
                  <a:lnTo>
                    <a:pt x="28" y="22"/>
                  </a:lnTo>
                  <a:lnTo>
                    <a:pt x="28" y="19"/>
                  </a:lnTo>
                  <a:lnTo>
                    <a:pt x="28" y="18"/>
                  </a:lnTo>
                  <a:lnTo>
                    <a:pt x="28" y="16"/>
                  </a:lnTo>
                  <a:lnTo>
                    <a:pt x="26" y="16"/>
                  </a:lnTo>
                  <a:lnTo>
                    <a:pt x="26" y="15"/>
                  </a:lnTo>
                  <a:lnTo>
                    <a:pt x="25" y="16"/>
                  </a:lnTo>
                  <a:lnTo>
                    <a:pt x="25" y="17"/>
                  </a:lnTo>
                  <a:lnTo>
                    <a:pt x="23" y="18"/>
                  </a:lnTo>
                  <a:lnTo>
                    <a:pt x="21" y="19"/>
                  </a:lnTo>
                  <a:lnTo>
                    <a:pt x="21" y="20"/>
                  </a:lnTo>
                  <a:lnTo>
                    <a:pt x="20" y="22"/>
                  </a:lnTo>
                  <a:lnTo>
                    <a:pt x="20" y="24"/>
                  </a:lnTo>
                  <a:lnTo>
                    <a:pt x="19" y="26"/>
                  </a:lnTo>
                  <a:lnTo>
                    <a:pt x="19" y="27"/>
                  </a:lnTo>
                  <a:lnTo>
                    <a:pt x="19" y="29"/>
                  </a:lnTo>
                  <a:lnTo>
                    <a:pt x="19" y="30"/>
                  </a:lnTo>
                  <a:lnTo>
                    <a:pt x="16" y="30"/>
                  </a:lnTo>
                  <a:lnTo>
                    <a:pt x="13" y="29"/>
                  </a:lnTo>
                  <a:lnTo>
                    <a:pt x="12" y="29"/>
                  </a:lnTo>
                  <a:lnTo>
                    <a:pt x="10" y="27"/>
                  </a:lnTo>
                  <a:lnTo>
                    <a:pt x="9" y="27"/>
                  </a:lnTo>
                  <a:lnTo>
                    <a:pt x="8" y="25"/>
                  </a:lnTo>
                  <a:lnTo>
                    <a:pt x="8" y="24"/>
                  </a:lnTo>
                  <a:lnTo>
                    <a:pt x="8" y="22"/>
                  </a:lnTo>
                  <a:lnTo>
                    <a:pt x="7" y="22"/>
                  </a:lnTo>
                  <a:lnTo>
                    <a:pt x="7" y="20"/>
                  </a:lnTo>
                  <a:lnTo>
                    <a:pt x="8" y="18"/>
                  </a:lnTo>
                  <a:lnTo>
                    <a:pt x="8" y="17"/>
                  </a:lnTo>
                  <a:lnTo>
                    <a:pt x="9" y="16"/>
                  </a:lnTo>
                  <a:lnTo>
                    <a:pt x="9" y="14"/>
                  </a:lnTo>
                  <a:lnTo>
                    <a:pt x="9" y="12"/>
                  </a:lnTo>
                  <a:lnTo>
                    <a:pt x="9" y="11"/>
                  </a:lnTo>
                  <a:lnTo>
                    <a:pt x="11" y="9"/>
                  </a:lnTo>
                  <a:lnTo>
                    <a:pt x="13" y="8"/>
                  </a:lnTo>
                  <a:lnTo>
                    <a:pt x="15" y="6"/>
                  </a:lnTo>
                  <a:lnTo>
                    <a:pt x="17" y="6"/>
                  </a:lnTo>
                  <a:lnTo>
                    <a:pt x="19" y="6"/>
                  </a:lnTo>
                  <a:lnTo>
                    <a:pt x="20" y="6"/>
                  </a:lnTo>
                  <a:lnTo>
                    <a:pt x="20" y="7"/>
                  </a:lnTo>
                  <a:lnTo>
                    <a:pt x="22" y="7"/>
                  </a:lnTo>
                  <a:lnTo>
                    <a:pt x="23" y="8"/>
                  </a:lnTo>
                  <a:lnTo>
                    <a:pt x="25" y="8"/>
                  </a:lnTo>
                  <a:lnTo>
                    <a:pt x="25" y="10"/>
                  </a:lnTo>
                  <a:lnTo>
                    <a:pt x="26" y="10"/>
                  </a:lnTo>
                  <a:lnTo>
                    <a:pt x="28" y="12"/>
                  </a:lnTo>
                  <a:lnTo>
                    <a:pt x="30" y="12"/>
                  </a:lnTo>
                  <a:lnTo>
                    <a:pt x="30" y="13"/>
                  </a:lnTo>
                  <a:lnTo>
                    <a:pt x="32" y="13"/>
                  </a:lnTo>
                  <a:lnTo>
                    <a:pt x="32" y="15"/>
                  </a:lnTo>
                  <a:lnTo>
                    <a:pt x="34" y="15"/>
                  </a:lnTo>
                  <a:lnTo>
                    <a:pt x="34" y="16"/>
                  </a:lnTo>
                  <a:lnTo>
                    <a:pt x="35" y="16"/>
                  </a:lnTo>
                  <a:lnTo>
                    <a:pt x="37" y="16"/>
                  </a:lnTo>
                </a:path>
              </a:pathLst>
            </a:custGeom>
            <a:solidFill>
              <a:srgbClr val="F8F8F8"/>
            </a:solidFill>
            <a:ln w="9048">
              <a:solidFill>
                <a:srgbClr val="DDDDDD"/>
              </a:solidFill>
              <a:round/>
              <a:headEnd/>
              <a:tailEnd/>
            </a:ln>
          </p:spPr>
          <p:txBody>
            <a:bodyPr/>
            <a:lstStyle/>
            <a:p>
              <a:endParaRPr lang="it-IT"/>
            </a:p>
          </p:txBody>
        </p:sp>
        <p:sp>
          <p:nvSpPr>
            <p:cNvPr id="18533" name="AutoShape 126"/>
            <p:cNvSpPr>
              <a:spLocks noChangeArrowheads="1"/>
            </p:cNvSpPr>
            <p:nvPr/>
          </p:nvSpPr>
          <p:spPr bwMode="auto">
            <a:xfrm flipV="1">
              <a:off x="794" y="1073"/>
              <a:ext cx="4822" cy="16"/>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8534" name="AutoShape 127"/>
            <p:cNvSpPr>
              <a:spLocks noChangeArrowheads="1"/>
            </p:cNvSpPr>
            <p:nvPr/>
          </p:nvSpPr>
          <p:spPr bwMode="auto">
            <a:xfrm flipV="1">
              <a:off x="786" y="1025"/>
              <a:ext cx="4830" cy="60"/>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8535" name="AutoShape 128"/>
            <p:cNvSpPr>
              <a:spLocks noChangeArrowheads="1"/>
            </p:cNvSpPr>
            <p:nvPr/>
          </p:nvSpPr>
          <p:spPr bwMode="auto">
            <a:xfrm flipV="1">
              <a:off x="876" y="1076"/>
              <a:ext cx="4609" cy="142"/>
            </a:xfrm>
            <a:prstGeom prst="roundRect">
              <a:avLst>
                <a:gd name="adj" fmla="val 0"/>
              </a:avLst>
            </a:prstGeom>
            <a:solidFill>
              <a:srgbClr val="F8F8F8"/>
            </a:solidFill>
            <a:ln w="9525">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8536" name="Freeform 129"/>
            <p:cNvSpPr>
              <a:spLocks/>
            </p:cNvSpPr>
            <p:nvPr/>
          </p:nvSpPr>
          <p:spPr bwMode="auto">
            <a:xfrm>
              <a:off x="798" y="236"/>
              <a:ext cx="4782" cy="791"/>
            </a:xfrm>
            <a:custGeom>
              <a:avLst/>
              <a:gdLst>
                <a:gd name="T0" fmla="*/ 0 w 5435"/>
                <a:gd name="T1" fmla="*/ 684 h 850"/>
                <a:gd name="T2" fmla="*/ 97 w 5435"/>
                <a:gd name="T3" fmla="*/ 435 h 850"/>
                <a:gd name="T4" fmla="*/ 1805 w 5435"/>
                <a:gd name="T5" fmla="*/ 0 h 850"/>
                <a:gd name="T6" fmla="*/ 3619 w 5435"/>
                <a:gd name="T7" fmla="*/ 435 h 850"/>
                <a:gd name="T8" fmla="*/ 3702 w 5435"/>
                <a:gd name="T9" fmla="*/ 684 h 850"/>
                <a:gd name="T10" fmla="*/ 0 w 5435"/>
                <a:gd name="T11" fmla="*/ 684 h 850"/>
                <a:gd name="T12" fmla="*/ 0 w 5435"/>
                <a:gd name="T13" fmla="*/ 684 h 850"/>
                <a:gd name="T14" fmla="*/ 0 60000 65536"/>
                <a:gd name="T15" fmla="*/ 0 60000 65536"/>
                <a:gd name="T16" fmla="*/ 0 60000 65536"/>
                <a:gd name="T17" fmla="*/ 0 60000 65536"/>
                <a:gd name="T18" fmla="*/ 0 60000 65536"/>
                <a:gd name="T19" fmla="*/ 0 60000 65536"/>
                <a:gd name="T20" fmla="*/ 0 60000 65536"/>
                <a:gd name="T21" fmla="*/ 0 w 5435"/>
                <a:gd name="T22" fmla="*/ 0 h 850"/>
                <a:gd name="T23" fmla="*/ 5435 w 5435"/>
                <a:gd name="T24" fmla="*/ 850 h 85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35" h="850">
                  <a:moveTo>
                    <a:pt x="0" y="849"/>
                  </a:moveTo>
                  <a:lnTo>
                    <a:pt x="142" y="539"/>
                  </a:lnTo>
                  <a:lnTo>
                    <a:pt x="2651" y="0"/>
                  </a:lnTo>
                  <a:lnTo>
                    <a:pt x="5313" y="539"/>
                  </a:lnTo>
                  <a:lnTo>
                    <a:pt x="5434" y="849"/>
                  </a:lnTo>
                  <a:lnTo>
                    <a:pt x="0" y="849"/>
                  </a:lnTo>
                </a:path>
              </a:pathLst>
            </a:custGeom>
            <a:solidFill>
              <a:srgbClr val="F8F8F8"/>
            </a:solidFill>
            <a:ln w="9048">
              <a:solidFill>
                <a:srgbClr val="C0C0C0"/>
              </a:solidFill>
              <a:round/>
              <a:headEnd/>
              <a:tailEnd/>
            </a:ln>
          </p:spPr>
          <p:txBody>
            <a:bodyPr/>
            <a:lstStyle/>
            <a:p>
              <a:endParaRPr lang="it-IT"/>
            </a:p>
          </p:txBody>
        </p:sp>
        <p:sp>
          <p:nvSpPr>
            <p:cNvPr id="18537" name="Freeform 130"/>
            <p:cNvSpPr>
              <a:spLocks/>
            </p:cNvSpPr>
            <p:nvPr/>
          </p:nvSpPr>
          <p:spPr bwMode="auto">
            <a:xfrm>
              <a:off x="765" y="236"/>
              <a:ext cx="2343" cy="785"/>
            </a:xfrm>
            <a:custGeom>
              <a:avLst/>
              <a:gdLst>
                <a:gd name="T0" fmla="*/ 1814 w 2662"/>
                <a:gd name="T1" fmla="*/ 0 h 846"/>
                <a:gd name="T2" fmla="*/ 0 w 2662"/>
                <a:gd name="T3" fmla="*/ 675 h 846"/>
                <a:gd name="T4" fmla="*/ 103 w 2662"/>
                <a:gd name="T5" fmla="*/ 430 h 846"/>
                <a:gd name="T6" fmla="*/ 1791 w 2662"/>
                <a:gd name="T7" fmla="*/ 12 h 846"/>
                <a:gd name="T8" fmla="*/ 1803 w 2662"/>
                <a:gd name="T9" fmla="*/ 0 h 846"/>
                <a:gd name="T10" fmla="*/ 1814 w 2662"/>
                <a:gd name="T11" fmla="*/ 0 h 846"/>
                <a:gd name="T12" fmla="*/ 1814 w 2662"/>
                <a:gd name="T13" fmla="*/ 0 h 846"/>
                <a:gd name="T14" fmla="*/ 0 60000 65536"/>
                <a:gd name="T15" fmla="*/ 0 60000 65536"/>
                <a:gd name="T16" fmla="*/ 0 60000 65536"/>
                <a:gd name="T17" fmla="*/ 0 60000 65536"/>
                <a:gd name="T18" fmla="*/ 0 60000 65536"/>
                <a:gd name="T19" fmla="*/ 0 60000 65536"/>
                <a:gd name="T20" fmla="*/ 0 60000 65536"/>
                <a:gd name="T21" fmla="*/ 0 w 2662"/>
                <a:gd name="T22" fmla="*/ 0 h 846"/>
                <a:gd name="T23" fmla="*/ 2662 w 2662"/>
                <a:gd name="T24" fmla="*/ 846 h 84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62" h="846">
                  <a:moveTo>
                    <a:pt x="2661" y="0"/>
                  </a:moveTo>
                  <a:lnTo>
                    <a:pt x="0" y="845"/>
                  </a:lnTo>
                  <a:lnTo>
                    <a:pt x="151" y="538"/>
                  </a:lnTo>
                  <a:lnTo>
                    <a:pt x="2627" y="15"/>
                  </a:lnTo>
                  <a:lnTo>
                    <a:pt x="2644" y="0"/>
                  </a:lnTo>
                  <a:lnTo>
                    <a:pt x="2661" y="0"/>
                  </a:lnTo>
                </a:path>
              </a:pathLst>
            </a:custGeom>
            <a:solidFill>
              <a:srgbClr val="F8F8F8"/>
            </a:solidFill>
            <a:ln w="18732">
              <a:solidFill>
                <a:srgbClr val="C0C0C0"/>
              </a:solidFill>
              <a:round/>
              <a:headEnd/>
              <a:tailEnd/>
            </a:ln>
          </p:spPr>
          <p:txBody>
            <a:bodyPr/>
            <a:lstStyle/>
            <a:p>
              <a:endParaRPr lang="it-IT"/>
            </a:p>
          </p:txBody>
        </p:sp>
        <p:sp>
          <p:nvSpPr>
            <p:cNvPr id="18538" name="Line 131"/>
            <p:cNvSpPr>
              <a:spLocks noChangeShapeType="1"/>
            </p:cNvSpPr>
            <p:nvPr/>
          </p:nvSpPr>
          <p:spPr bwMode="auto">
            <a:xfrm flipH="1">
              <a:off x="838" y="236"/>
              <a:ext cx="2282" cy="77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18539" name="Freeform 132"/>
            <p:cNvSpPr>
              <a:spLocks/>
            </p:cNvSpPr>
            <p:nvPr/>
          </p:nvSpPr>
          <p:spPr bwMode="auto">
            <a:xfrm>
              <a:off x="3136" y="220"/>
              <a:ext cx="2448" cy="772"/>
            </a:xfrm>
            <a:custGeom>
              <a:avLst/>
              <a:gdLst>
                <a:gd name="T0" fmla="*/ 0 w 2782"/>
                <a:gd name="T1" fmla="*/ 0 h 830"/>
                <a:gd name="T2" fmla="*/ 1895 w 2782"/>
                <a:gd name="T3" fmla="*/ 667 h 830"/>
                <a:gd name="T4" fmla="*/ 1814 w 2782"/>
                <a:gd name="T5" fmla="*/ 444 h 830"/>
                <a:gd name="T6" fmla="*/ 0 w 2782"/>
                <a:gd name="T7" fmla="*/ 0 h 830"/>
                <a:gd name="T8" fmla="*/ 0 w 2782"/>
                <a:gd name="T9" fmla="*/ 0 h 830"/>
                <a:gd name="T10" fmla="*/ 0 60000 65536"/>
                <a:gd name="T11" fmla="*/ 0 60000 65536"/>
                <a:gd name="T12" fmla="*/ 0 60000 65536"/>
                <a:gd name="T13" fmla="*/ 0 60000 65536"/>
                <a:gd name="T14" fmla="*/ 0 60000 65536"/>
                <a:gd name="T15" fmla="*/ 0 w 2782"/>
                <a:gd name="T16" fmla="*/ 0 h 830"/>
                <a:gd name="T17" fmla="*/ 2782 w 2782"/>
                <a:gd name="T18" fmla="*/ 830 h 830"/>
              </a:gdLst>
              <a:ahLst/>
              <a:cxnLst>
                <a:cxn ang="T10">
                  <a:pos x="T0" y="T1"/>
                </a:cxn>
                <a:cxn ang="T11">
                  <a:pos x="T2" y="T3"/>
                </a:cxn>
                <a:cxn ang="T12">
                  <a:pos x="T4" y="T5"/>
                </a:cxn>
                <a:cxn ang="T13">
                  <a:pos x="T6" y="T7"/>
                </a:cxn>
                <a:cxn ang="T14">
                  <a:pos x="T8" y="T9"/>
                </a:cxn>
              </a:cxnLst>
              <a:rect l="T15" t="T16" r="T17" b="T18"/>
              <a:pathLst>
                <a:path w="2782" h="830">
                  <a:moveTo>
                    <a:pt x="0" y="0"/>
                  </a:moveTo>
                  <a:lnTo>
                    <a:pt x="2781" y="829"/>
                  </a:lnTo>
                  <a:lnTo>
                    <a:pt x="2662" y="552"/>
                  </a:lnTo>
                  <a:lnTo>
                    <a:pt x="0" y="0"/>
                  </a:lnTo>
                </a:path>
              </a:pathLst>
            </a:custGeom>
            <a:solidFill>
              <a:srgbClr val="F8F8F8"/>
            </a:solidFill>
            <a:ln w="18732">
              <a:solidFill>
                <a:srgbClr val="C0C0C0"/>
              </a:solidFill>
              <a:round/>
              <a:headEnd/>
              <a:tailEnd/>
            </a:ln>
          </p:spPr>
          <p:txBody>
            <a:bodyPr/>
            <a:lstStyle/>
            <a:p>
              <a:endParaRPr lang="it-IT"/>
            </a:p>
          </p:txBody>
        </p:sp>
        <p:sp>
          <p:nvSpPr>
            <p:cNvPr id="18540" name="Line 133"/>
            <p:cNvSpPr>
              <a:spLocks noChangeShapeType="1"/>
            </p:cNvSpPr>
            <p:nvPr/>
          </p:nvSpPr>
          <p:spPr bwMode="auto">
            <a:xfrm>
              <a:off x="3136" y="250"/>
              <a:ext cx="2461" cy="756"/>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18541" name="AutoShape 134"/>
            <p:cNvSpPr>
              <a:spLocks noChangeArrowheads="1"/>
            </p:cNvSpPr>
            <p:nvPr/>
          </p:nvSpPr>
          <p:spPr bwMode="auto">
            <a:xfrm flipV="1">
              <a:off x="789" y="1028"/>
              <a:ext cx="4825" cy="17"/>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8542" name="AutoShape 135"/>
            <p:cNvSpPr>
              <a:spLocks noChangeArrowheads="1"/>
            </p:cNvSpPr>
            <p:nvPr/>
          </p:nvSpPr>
          <p:spPr bwMode="auto">
            <a:xfrm flipV="1">
              <a:off x="774" y="967"/>
              <a:ext cx="4829" cy="61"/>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8543" name="AutoShape 136"/>
            <p:cNvSpPr>
              <a:spLocks noChangeArrowheads="1"/>
            </p:cNvSpPr>
            <p:nvPr/>
          </p:nvSpPr>
          <p:spPr bwMode="auto">
            <a:xfrm flipV="1">
              <a:off x="874" y="1150"/>
              <a:ext cx="4607" cy="145"/>
            </a:xfrm>
            <a:prstGeom prst="roundRect">
              <a:avLst>
                <a:gd name="adj" fmla="val 0"/>
              </a:avLst>
            </a:prstGeom>
            <a:solidFill>
              <a:srgbClr val="F8F8F8"/>
            </a:solidFill>
            <a:ln w="9525">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8544" name="Freeform 137"/>
            <p:cNvSpPr>
              <a:spLocks/>
            </p:cNvSpPr>
            <p:nvPr/>
          </p:nvSpPr>
          <p:spPr bwMode="auto">
            <a:xfrm>
              <a:off x="794" y="190"/>
              <a:ext cx="4782" cy="792"/>
            </a:xfrm>
            <a:custGeom>
              <a:avLst/>
              <a:gdLst>
                <a:gd name="T0" fmla="*/ 0 w 5435"/>
                <a:gd name="T1" fmla="*/ 683 h 852"/>
                <a:gd name="T2" fmla="*/ 98 w 5435"/>
                <a:gd name="T3" fmla="*/ 435 h 852"/>
                <a:gd name="T4" fmla="*/ 1806 w 5435"/>
                <a:gd name="T5" fmla="*/ 0 h 852"/>
                <a:gd name="T6" fmla="*/ 3620 w 5435"/>
                <a:gd name="T7" fmla="*/ 435 h 852"/>
                <a:gd name="T8" fmla="*/ 3702 w 5435"/>
                <a:gd name="T9" fmla="*/ 683 h 852"/>
                <a:gd name="T10" fmla="*/ 0 w 5435"/>
                <a:gd name="T11" fmla="*/ 683 h 852"/>
                <a:gd name="T12" fmla="*/ 0 w 5435"/>
                <a:gd name="T13" fmla="*/ 683 h 852"/>
                <a:gd name="T14" fmla="*/ 0 60000 65536"/>
                <a:gd name="T15" fmla="*/ 0 60000 65536"/>
                <a:gd name="T16" fmla="*/ 0 60000 65536"/>
                <a:gd name="T17" fmla="*/ 0 60000 65536"/>
                <a:gd name="T18" fmla="*/ 0 60000 65536"/>
                <a:gd name="T19" fmla="*/ 0 60000 65536"/>
                <a:gd name="T20" fmla="*/ 0 60000 65536"/>
                <a:gd name="T21" fmla="*/ 0 w 5435"/>
                <a:gd name="T22" fmla="*/ 0 h 852"/>
                <a:gd name="T23" fmla="*/ 5435 w 5435"/>
                <a:gd name="T24" fmla="*/ 852 h 8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35" h="852">
                  <a:moveTo>
                    <a:pt x="0" y="851"/>
                  </a:moveTo>
                  <a:lnTo>
                    <a:pt x="143" y="541"/>
                  </a:lnTo>
                  <a:lnTo>
                    <a:pt x="2652" y="0"/>
                  </a:lnTo>
                  <a:lnTo>
                    <a:pt x="5314" y="541"/>
                  </a:lnTo>
                  <a:lnTo>
                    <a:pt x="5434" y="851"/>
                  </a:lnTo>
                  <a:lnTo>
                    <a:pt x="0" y="851"/>
                  </a:lnTo>
                </a:path>
              </a:pathLst>
            </a:custGeom>
            <a:solidFill>
              <a:srgbClr val="F8F8F8"/>
            </a:solidFill>
            <a:ln w="9048">
              <a:solidFill>
                <a:srgbClr val="C0C0C0"/>
              </a:solidFill>
              <a:round/>
              <a:headEnd/>
              <a:tailEnd/>
            </a:ln>
          </p:spPr>
          <p:txBody>
            <a:bodyPr/>
            <a:lstStyle/>
            <a:p>
              <a:endParaRPr lang="it-IT"/>
            </a:p>
          </p:txBody>
        </p:sp>
        <p:sp>
          <p:nvSpPr>
            <p:cNvPr id="18545" name="Line 138"/>
            <p:cNvSpPr>
              <a:spLocks noChangeShapeType="1"/>
            </p:cNvSpPr>
            <p:nvPr/>
          </p:nvSpPr>
          <p:spPr bwMode="auto">
            <a:xfrm flipH="1">
              <a:off x="800" y="205"/>
              <a:ext cx="2314" cy="747"/>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18546" name="Line 139"/>
            <p:cNvSpPr>
              <a:spLocks noChangeShapeType="1"/>
            </p:cNvSpPr>
            <p:nvPr/>
          </p:nvSpPr>
          <p:spPr bwMode="auto">
            <a:xfrm>
              <a:off x="3120" y="203"/>
              <a:ext cx="2442" cy="727"/>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18547" name="Freeform 140"/>
            <p:cNvSpPr>
              <a:spLocks/>
            </p:cNvSpPr>
            <p:nvPr/>
          </p:nvSpPr>
          <p:spPr bwMode="auto">
            <a:xfrm>
              <a:off x="1204" y="276"/>
              <a:ext cx="4079" cy="644"/>
            </a:xfrm>
            <a:custGeom>
              <a:avLst/>
              <a:gdLst>
                <a:gd name="T0" fmla="*/ 1466 w 4636"/>
                <a:gd name="T1" fmla="*/ 11 h 693"/>
                <a:gd name="T2" fmla="*/ 0 w 4636"/>
                <a:gd name="T3" fmla="*/ 544 h 693"/>
                <a:gd name="T4" fmla="*/ 3071 w 4636"/>
                <a:gd name="T5" fmla="*/ 556 h 693"/>
                <a:gd name="T6" fmla="*/ 3157 w 4636"/>
                <a:gd name="T7" fmla="*/ 556 h 693"/>
                <a:gd name="T8" fmla="*/ 1479 w 4636"/>
                <a:gd name="T9" fmla="*/ 0 h 693"/>
                <a:gd name="T10" fmla="*/ 1466 w 4636"/>
                <a:gd name="T11" fmla="*/ 11 h 693"/>
                <a:gd name="T12" fmla="*/ 1466 w 4636"/>
                <a:gd name="T13" fmla="*/ 11 h 693"/>
                <a:gd name="T14" fmla="*/ 0 60000 65536"/>
                <a:gd name="T15" fmla="*/ 0 60000 65536"/>
                <a:gd name="T16" fmla="*/ 0 60000 65536"/>
                <a:gd name="T17" fmla="*/ 0 60000 65536"/>
                <a:gd name="T18" fmla="*/ 0 60000 65536"/>
                <a:gd name="T19" fmla="*/ 0 60000 65536"/>
                <a:gd name="T20" fmla="*/ 0 60000 65536"/>
                <a:gd name="T21" fmla="*/ 0 w 4636"/>
                <a:gd name="T22" fmla="*/ 0 h 693"/>
                <a:gd name="T23" fmla="*/ 4636 w 4636"/>
                <a:gd name="T24" fmla="*/ 693 h 6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36" h="693">
                  <a:moveTo>
                    <a:pt x="2153" y="14"/>
                  </a:moveTo>
                  <a:lnTo>
                    <a:pt x="0" y="677"/>
                  </a:lnTo>
                  <a:lnTo>
                    <a:pt x="4509" y="692"/>
                  </a:lnTo>
                  <a:lnTo>
                    <a:pt x="4635" y="692"/>
                  </a:lnTo>
                  <a:lnTo>
                    <a:pt x="2171" y="0"/>
                  </a:lnTo>
                  <a:lnTo>
                    <a:pt x="2153" y="14"/>
                  </a:lnTo>
                </a:path>
              </a:pathLst>
            </a:custGeom>
            <a:solidFill>
              <a:srgbClr val="F8F8F8"/>
            </a:solidFill>
            <a:ln w="18732">
              <a:solidFill>
                <a:srgbClr val="C0C0C0"/>
              </a:solidFill>
              <a:round/>
              <a:headEnd/>
              <a:tailEnd/>
            </a:ln>
          </p:spPr>
          <p:txBody>
            <a:bodyPr/>
            <a:lstStyle/>
            <a:p>
              <a:endParaRPr lang="it-IT"/>
            </a:p>
          </p:txBody>
        </p:sp>
        <p:sp>
          <p:nvSpPr>
            <p:cNvPr id="18548" name="Line 141"/>
            <p:cNvSpPr>
              <a:spLocks noChangeShapeType="1"/>
            </p:cNvSpPr>
            <p:nvPr/>
          </p:nvSpPr>
          <p:spPr bwMode="auto">
            <a:xfrm flipH="1">
              <a:off x="863" y="194"/>
              <a:ext cx="2251" cy="631"/>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18549" name="Line 142"/>
            <p:cNvSpPr>
              <a:spLocks noChangeShapeType="1"/>
            </p:cNvSpPr>
            <p:nvPr/>
          </p:nvSpPr>
          <p:spPr bwMode="auto">
            <a:xfrm>
              <a:off x="3117" y="194"/>
              <a:ext cx="2399" cy="631"/>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18436" name="Rectangle 143"/>
          <p:cNvSpPr>
            <a:spLocks noChangeArrowheads="1"/>
          </p:cNvSpPr>
          <p:nvPr/>
        </p:nvSpPr>
        <p:spPr bwMode="auto">
          <a:xfrm>
            <a:off x="7956550" y="6092825"/>
            <a:ext cx="971550" cy="554038"/>
          </a:xfrm>
          <a:prstGeom prst="rect">
            <a:avLst/>
          </a:prstGeom>
          <a:solidFill>
            <a:schemeClr val="accent1"/>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spcBef>
                <a:spcPct val="0"/>
              </a:spcBef>
              <a:buFontTx/>
              <a:buNone/>
            </a:pPr>
            <a:r>
              <a:rPr lang="it-IT" altLang="it-IT" sz="1800" b="1"/>
              <a:t>AT</a:t>
            </a:r>
            <a:endParaRPr lang="en-US" altLang="it-IT" sz="1800" b="1"/>
          </a:p>
        </p:txBody>
      </p:sp>
      <p:sp>
        <p:nvSpPr>
          <p:cNvPr id="18437" name="Text Box 144"/>
          <p:cNvSpPr txBox="1">
            <a:spLocks noChangeArrowheads="1"/>
          </p:cNvSpPr>
          <p:nvPr/>
        </p:nvSpPr>
        <p:spPr bwMode="auto">
          <a:xfrm>
            <a:off x="468313" y="2089150"/>
            <a:ext cx="8351837" cy="4003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it-IT" altLang="it-IT" sz="1600" b="1"/>
              <a:t>Catalogo degli eventi – </a:t>
            </a:r>
            <a:r>
              <a:rPr lang="it-IT" altLang="it-IT" sz="1600"/>
              <a:t>Si tratta di un elenco dettagliato degli eventi potenziali comuni a tutte le aziende che operano in un settore specifico oppure ai processi o alle attività che riguardano più settori. Esistono dei software che possono elaborare un elenco specifico di eventi generici potenziali che alcune aziende utilizzano come punto di partenza per l’identificazione degli eventi specifici alla loro attività. Per esempio, chi deve lanciare un progetto di sviluppo di software, può ricavare da un inventario dettagliato di eventi generici quelli relativi al progetto specifico da sviluppare.</a:t>
            </a:r>
          </a:p>
          <a:p>
            <a:pPr eaLnBrk="1" hangingPunct="1">
              <a:spcBef>
                <a:spcPct val="0"/>
              </a:spcBef>
              <a:buFontTx/>
              <a:buNone/>
            </a:pPr>
            <a:endParaRPr lang="it-IT" altLang="it-IT" sz="1600" b="1"/>
          </a:p>
          <a:p>
            <a:pPr eaLnBrk="1" hangingPunct="1">
              <a:spcBef>
                <a:spcPct val="0"/>
              </a:spcBef>
              <a:buFontTx/>
              <a:buNone/>
            </a:pPr>
            <a:r>
              <a:rPr lang="it-IT" altLang="it-IT" sz="1600" b="1"/>
              <a:t>Analisi interne - </a:t>
            </a:r>
            <a:r>
              <a:rPr lang="it-IT" altLang="it-IT" sz="1600"/>
              <a:t>Queste analisi possono essere elaborate in concomitanza con il processo di pianificazione e controllo, normalmente tramite incontri con il personale delle varie unità operative. Qualche volta si possono utilizzare le informazioni provenienti dagli stakeholder (clienti, fornitori e terzi in genere), oppure da esperti esterni all’unità in esame (esperti funzionali interni e esterni oppure il personale dell’internal audit). Per esempio, chi intende proporre al mercato un nuovo prodotto, utilizza sia la propria esperienza sia  ricerche di mercato svolte da esperti esterni per identificare gli eventi che possono influire sul successo del prodotto.</a:t>
            </a:r>
            <a:endParaRPr lang="en-US" altLang="it-IT" sz="1600"/>
          </a:p>
        </p:txBody>
      </p:sp>
      <p:sp>
        <p:nvSpPr>
          <p:cNvPr id="18438" name="Text Box 145"/>
          <p:cNvSpPr txBox="1">
            <a:spLocks noChangeArrowheads="1"/>
          </p:cNvSpPr>
          <p:nvPr/>
        </p:nvSpPr>
        <p:spPr bwMode="auto">
          <a:xfrm>
            <a:off x="1836738" y="620713"/>
            <a:ext cx="60483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GB" altLang="it-IT" sz="2000" b="1" i="1"/>
              <a:t>RISCHI OPERATIVI E CONTROLLO INTERNO</a:t>
            </a:r>
            <a:endParaRPr lang="en-US" altLang="it-IT" sz="2000" b="1" i="1"/>
          </a:p>
        </p:txBody>
      </p:sp>
      <p:sp>
        <p:nvSpPr>
          <p:cNvPr id="18439" name="Text Box 146"/>
          <p:cNvSpPr txBox="1">
            <a:spLocks noChangeArrowheads="1"/>
          </p:cNvSpPr>
          <p:nvPr/>
        </p:nvSpPr>
        <p:spPr bwMode="auto">
          <a:xfrm>
            <a:off x="468313" y="1412875"/>
            <a:ext cx="38877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it-IT" altLang="it-IT" sz="1800" b="1"/>
              <a:t>Identificazione degli eventi</a:t>
            </a:r>
            <a:endParaRPr lang="en-US" altLang="it-IT" sz="1800" b="1"/>
          </a:p>
        </p:txBody>
      </p:sp>
    </p:spTree>
    <p:extLst>
      <p:ext uri="{BB962C8B-B14F-4D97-AF65-F5344CB8AC3E}">
        <p14:creationId xmlns:p14="http://schemas.microsoft.com/office/powerpoint/2010/main" val="3396965515"/>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endParaRPr lang="it-IT"/>
          </a:p>
        </p:txBody>
      </p:sp>
      <p:sp>
        <p:nvSpPr>
          <p:cNvPr id="3" name="Segnaposto contenuto 2"/>
          <p:cNvSpPr>
            <a:spLocks noGrp="1"/>
          </p:cNvSpPr>
          <p:nvPr>
            <p:ph idx="1"/>
          </p:nvPr>
        </p:nvSpPr>
        <p:spPr/>
        <p:txBody>
          <a:bodyPr/>
          <a:lstStyle/>
          <a:p>
            <a:endParaRPr lang="it-IT"/>
          </a:p>
        </p:txBody>
      </p:sp>
    </p:spTree>
    <p:extLst>
      <p:ext uri="{BB962C8B-B14F-4D97-AF65-F5344CB8AC3E}">
        <p14:creationId xmlns:p14="http://schemas.microsoft.com/office/powerpoint/2010/main" val="327882051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Segnaposto numero diapositiva 5"/>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fld id="{D2BDFE68-43DF-47FC-A418-8708A7173C23}" type="slidenum">
              <a:rPr lang="en-US" altLang="it-IT" sz="1400" smtClean="0"/>
              <a:pPr eaLnBrk="1" hangingPunct="1">
                <a:spcBef>
                  <a:spcPct val="0"/>
                </a:spcBef>
                <a:buFontTx/>
                <a:buNone/>
              </a:pPr>
              <a:t>20</a:t>
            </a:fld>
            <a:endParaRPr lang="en-US" altLang="it-IT" sz="1400" smtClean="0"/>
          </a:p>
        </p:txBody>
      </p:sp>
      <p:grpSp>
        <p:nvGrpSpPr>
          <p:cNvPr id="19459" name="Group 2"/>
          <p:cNvGrpSpPr>
            <a:grpSpLocks/>
          </p:cNvGrpSpPr>
          <p:nvPr/>
        </p:nvGrpSpPr>
        <p:grpSpPr bwMode="auto">
          <a:xfrm>
            <a:off x="250825" y="333375"/>
            <a:ext cx="8697913" cy="6270625"/>
            <a:chOff x="385" y="190"/>
            <a:chExt cx="5479" cy="3950"/>
          </a:xfrm>
        </p:grpSpPr>
        <p:sp>
          <p:nvSpPr>
            <p:cNvPr id="19463" name="AutoShape 3"/>
            <p:cNvSpPr>
              <a:spLocks noChangeArrowheads="1"/>
            </p:cNvSpPr>
            <p:nvPr/>
          </p:nvSpPr>
          <p:spPr bwMode="auto">
            <a:xfrm flipV="1">
              <a:off x="385" y="4083"/>
              <a:ext cx="5479" cy="57"/>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9464" name="AutoShape 4"/>
            <p:cNvSpPr>
              <a:spLocks noChangeArrowheads="1"/>
            </p:cNvSpPr>
            <p:nvPr/>
          </p:nvSpPr>
          <p:spPr bwMode="auto">
            <a:xfrm flipV="1">
              <a:off x="583" y="3675"/>
              <a:ext cx="5128" cy="256"/>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9465" name="Freeform 5"/>
            <p:cNvSpPr>
              <a:spLocks/>
            </p:cNvSpPr>
            <p:nvPr/>
          </p:nvSpPr>
          <p:spPr bwMode="auto">
            <a:xfrm>
              <a:off x="2873" y="1593"/>
              <a:ext cx="535" cy="1911"/>
            </a:xfrm>
            <a:custGeom>
              <a:avLst/>
              <a:gdLst>
                <a:gd name="T0" fmla="*/ 0 w 271"/>
                <a:gd name="T1" fmla="*/ 1646 h 2059"/>
                <a:gd name="T2" fmla="*/ 2077 w 271"/>
                <a:gd name="T3" fmla="*/ 1646 h 2059"/>
                <a:gd name="T4" fmla="*/ 2077 w 271"/>
                <a:gd name="T5" fmla="*/ 0 h 2059"/>
                <a:gd name="T6" fmla="*/ 0 w 271"/>
                <a:gd name="T7" fmla="*/ 0 h 2059"/>
                <a:gd name="T8" fmla="*/ 0 w 271"/>
                <a:gd name="T9" fmla="*/ 1646 h 2059"/>
                <a:gd name="T10" fmla="*/ 0 w 271"/>
                <a:gd name="T11" fmla="*/ 1646 h 2059"/>
                <a:gd name="T12" fmla="*/ 0 60000 65536"/>
                <a:gd name="T13" fmla="*/ 0 60000 65536"/>
                <a:gd name="T14" fmla="*/ 0 60000 65536"/>
                <a:gd name="T15" fmla="*/ 0 60000 65536"/>
                <a:gd name="T16" fmla="*/ 0 60000 65536"/>
                <a:gd name="T17" fmla="*/ 0 60000 65536"/>
                <a:gd name="T18" fmla="*/ 0 w 271"/>
                <a:gd name="T19" fmla="*/ 0 h 2059"/>
                <a:gd name="T20" fmla="*/ 271 w 271"/>
                <a:gd name="T21" fmla="*/ 2059 h 2059"/>
              </a:gdLst>
              <a:ahLst/>
              <a:cxnLst>
                <a:cxn ang="T12">
                  <a:pos x="T0" y="T1"/>
                </a:cxn>
                <a:cxn ang="T13">
                  <a:pos x="T2" y="T3"/>
                </a:cxn>
                <a:cxn ang="T14">
                  <a:pos x="T4" y="T5"/>
                </a:cxn>
                <a:cxn ang="T15">
                  <a:pos x="T6" y="T7"/>
                </a:cxn>
                <a:cxn ang="T16">
                  <a:pos x="T8" y="T9"/>
                </a:cxn>
                <a:cxn ang="T17">
                  <a:pos x="T10" y="T11"/>
                </a:cxn>
              </a:cxnLst>
              <a:rect l="T18" t="T19" r="T20" b="T21"/>
              <a:pathLst>
                <a:path w="271" h="2059">
                  <a:moveTo>
                    <a:pt x="0" y="2058"/>
                  </a:moveTo>
                  <a:lnTo>
                    <a:pt x="270" y="2058"/>
                  </a:lnTo>
                  <a:lnTo>
                    <a:pt x="270" y="0"/>
                  </a:lnTo>
                  <a:lnTo>
                    <a:pt x="0" y="0"/>
                  </a:lnTo>
                  <a:lnTo>
                    <a:pt x="0" y="2058"/>
                  </a:lnTo>
                </a:path>
              </a:pathLst>
            </a:custGeom>
            <a:solidFill>
              <a:srgbClr val="F8F8F8"/>
            </a:solidFill>
            <a:ln w="9048">
              <a:solidFill>
                <a:srgbClr val="C0C0C0"/>
              </a:solidFill>
              <a:round/>
              <a:headEnd/>
              <a:tailEnd/>
            </a:ln>
          </p:spPr>
          <p:txBody>
            <a:bodyPr/>
            <a:lstStyle/>
            <a:p>
              <a:endParaRPr lang="it-IT"/>
            </a:p>
          </p:txBody>
        </p:sp>
        <p:grpSp>
          <p:nvGrpSpPr>
            <p:cNvPr id="19466" name="Group 6"/>
            <p:cNvGrpSpPr>
              <a:grpSpLocks/>
            </p:cNvGrpSpPr>
            <p:nvPr/>
          </p:nvGrpSpPr>
          <p:grpSpPr bwMode="auto">
            <a:xfrm>
              <a:off x="2782" y="3474"/>
              <a:ext cx="703" cy="203"/>
              <a:chOff x="3110" y="3961"/>
              <a:chExt cx="356" cy="218"/>
            </a:xfrm>
          </p:grpSpPr>
          <p:sp>
            <p:nvSpPr>
              <p:cNvPr id="19593" name="Freeform 7"/>
              <p:cNvSpPr>
                <a:spLocks/>
              </p:cNvSpPr>
              <p:nvPr/>
            </p:nvSpPr>
            <p:spPr bwMode="auto">
              <a:xfrm>
                <a:off x="3137" y="3961"/>
                <a:ext cx="300" cy="106"/>
              </a:xfrm>
              <a:custGeom>
                <a:avLst/>
                <a:gdLst>
                  <a:gd name="T0" fmla="*/ 285 w 300"/>
                  <a:gd name="T1" fmla="*/ 2 h 106"/>
                  <a:gd name="T2" fmla="*/ 290 w 300"/>
                  <a:gd name="T3" fmla="*/ 5 h 106"/>
                  <a:gd name="T4" fmla="*/ 295 w 300"/>
                  <a:gd name="T5" fmla="*/ 9 h 106"/>
                  <a:gd name="T6" fmla="*/ 295 w 300"/>
                  <a:gd name="T7" fmla="*/ 16 h 106"/>
                  <a:gd name="T8" fmla="*/ 297 w 300"/>
                  <a:gd name="T9" fmla="*/ 23 h 106"/>
                  <a:gd name="T10" fmla="*/ 298 w 300"/>
                  <a:gd name="T11" fmla="*/ 30 h 106"/>
                  <a:gd name="T12" fmla="*/ 297 w 300"/>
                  <a:gd name="T13" fmla="*/ 39 h 106"/>
                  <a:gd name="T14" fmla="*/ 293 w 300"/>
                  <a:gd name="T15" fmla="*/ 46 h 106"/>
                  <a:gd name="T16" fmla="*/ 290 w 300"/>
                  <a:gd name="T17" fmla="*/ 52 h 106"/>
                  <a:gd name="T18" fmla="*/ 285 w 300"/>
                  <a:gd name="T19" fmla="*/ 53 h 106"/>
                  <a:gd name="T20" fmla="*/ 281 w 300"/>
                  <a:gd name="T21" fmla="*/ 52 h 106"/>
                  <a:gd name="T22" fmla="*/ 283 w 300"/>
                  <a:gd name="T23" fmla="*/ 53 h 106"/>
                  <a:gd name="T24" fmla="*/ 287 w 300"/>
                  <a:gd name="T25" fmla="*/ 56 h 106"/>
                  <a:gd name="T26" fmla="*/ 293 w 300"/>
                  <a:gd name="T27" fmla="*/ 59 h 106"/>
                  <a:gd name="T28" fmla="*/ 294 w 300"/>
                  <a:gd name="T29" fmla="*/ 66 h 106"/>
                  <a:gd name="T30" fmla="*/ 296 w 300"/>
                  <a:gd name="T31" fmla="*/ 74 h 106"/>
                  <a:gd name="T32" fmla="*/ 296 w 300"/>
                  <a:gd name="T33" fmla="*/ 82 h 106"/>
                  <a:gd name="T34" fmla="*/ 295 w 300"/>
                  <a:gd name="T35" fmla="*/ 90 h 106"/>
                  <a:gd name="T36" fmla="*/ 291 w 300"/>
                  <a:gd name="T37" fmla="*/ 96 h 106"/>
                  <a:gd name="T38" fmla="*/ 288 w 300"/>
                  <a:gd name="T39" fmla="*/ 101 h 106"/>
                  <a:gd name="T40" fmla="*/ 284 w 300"/>
                  <a:gd name="T41" fmla="*/ 104 h 106"/>
                  <a:gd name="T42" fmla="*/ 281 w 300"/>
                  <a:gd name="T43" fmla="*/ 103 h 106"/>
                  <a:gd name="T44" fmla="*/ 17 w 300"/>
                  <a:gd name="T45" fmla="*/ 103 h 106"/>
                  <a:gd name="T46" fmla="*/ 12 w 300"/>
                  <a:gd name="T47" fmla="*/ 105 h 106"/>
                  <a:gd name="T48" fmla="*/ 7 w 300"/>
                  <a:gd name="T49" fmla="*/ 101 h 106"/>
                  <a:gd name="T50" fmla="*/ 3 w 300"/>
                  <a:gd name="T51" fmla="*/ 96 h 106"/>
                  <a:gd name="T52" fmla="*/ 1 w 300"/>
                  <a:gd name="T53" fmla="*/ 90 h 106"/>
                  <a:gd name="T54" fmla="*/ 0 w 300"/>
                  <a:gd name="T55" fmla="*/ 82 h 106"/>
                  <a:gd name="T56" fmla="*/ 0 w 300"/>
                  <a:gd name="T57" fmla="*/ 74 h 106"/>
                  <a:gd name="T58" fmla="*/ 1 w 300"/>
                  <a:gd name="T59" fmla="*/ 66 h 106"/>
                  <a:gd name="T60" fmla="*/ 5 w 300"/>
                  <a:gd name="T61" fmla="*/ 59 h 106"/>
                  <a:gd name="T62" fmla="*/ 9 w 300"/>
                  <a:gd name="T63" fmla="*/ 56 h 106"/>
                  <a:gd name="T64" fmla="*/ 14 w 300"/>
                  <a:gd name="T65" fmla="*/ 53 h 106"/>
                  <a:gd name="T66" fmla="*/ 17 w 300"/>
                  <a:gd name="T67" fmla="*/ 53 h 106"/>
                  <a:gd name="T68" fmla="*/ 12 w 300"/>
                  <a:gd name="T69" fmla="*/ 54 h 106"/>
                  <a:gd name="T70" fmla="*/ 8 w 300"/>
                  <a:gd name="T71" fmla="*/ 52 h 106"/>
                  <a:gd name="T72" fmla="*/ 4 w 300"/>
                  <a:gd name="T73" fmla="*/ 46 h 106"/>
                  <a:gd name="T74" fmla="*/ 2 w 300"/>
                  <a:gd name="T75" fmla="*/ 39 h 106"/>
                  <a:gd name="T76" fmla="*/ 1 w 300"/>
                  <a:gd name="T77" fmla="*/ 31 h 106"/>
                  <a:gd name="T78" fmla="*/ 1 w 300"/>
                  <a:gd name="T79" fmla="*/ 22 h 106"/>
                  <a:gd name="T80" fmla="*/ 3 w 300"/>
                  <a:gd name="T81" fmla="*/ 15 h 106"/>
                  <a:gd name="T82" fmla="*/ 8 w 300"/>
                  <a:gd name="T83" fmla="*/ 7 h 106"/>
                  <a:gd name="T84" fmla="*/ 13 w 300"/>
                  <a:gd name="T85" fmla="*/ 4 h 106"/>
                  <a:gd name="T86" fmla="*/ 18 w 300"/>
                  <a:gd name="T87" fmla="*/ 1 h 106"/>
                  <a:gd name="T88" fmla="*/ 24 w 300"/>
                  <a:gd name="T89" fmla="*/ 0 h 106"/>
                  <a:gd name="T90" fmla="*/ 61 w 300"/>
                  <a:gd name="T91" fmla="*/ 0 h 106"/>
                  <a:gd name="T92" fmla="*/ 125 w 300"/>
                  <a:gd name="T93" fmla="*/ 0 h 106"/>
                  <a:gd name="T94" fmla="*/ 197 w 300"/>
                  <a:gd name="T95" fmla="*/ 0 h 106"/>
                  <a:gd name="T96" fmla="*/ 256 w 300"/>
                  <a:gd name="T97" fmla="*/ 0 h 106"/>
                  <a:gd name="T98" fmla="*/ 283 w 300"/>
                  <a:gd name="T99" fmla="*/ 0 h 10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00"/>
                  <a:gd name="T151" fmla="*/ 0 h 106"/>
                  <a:gd name="T152" fmla="*/ 300 w 300"/>
                  <a:gd name="T153" fmla="*/ 106 h 10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00" h="106">
                    <a:moveTo>
                      <a:pt x="281" y="1"/>
                    </a:moveTo>
                    <a:lnTo>
                      <a:pt x="283" y="2"/>
                    </a:lnTo>
                    <a:lnTo>
                      <a:pt x="285" y="2"/>
                    </a:lnTo>
                    <a:lnTo>
                      <a:pt x="287" y="4"/>
                    </a:lnTo>
                    <a:lnTo>
                      <a:pt x="290" y="4"/>
                    </a:lnTo>
                    <a:lnTo>
                      <a:pt x="290" y="5"/>
                    </a:lnTo>
                    <a:lnTo>
                      <a:pt x="292" y="6"/>
                    </a:lnTo>
                    <a:lnTo>
                      <a:pt x="293" y="8"/>
                    </a:lnTo>
                    <a:lnTo>
                      <a:pt x="295" y="9"/>
                    </a:lnTo>
                    <a:lnTo>
                      <a:pt x="295" y="12"/>
                    </a:lnTo>
                    <a:lnTo>
                      <a:pt x="295" y="14"/>
                    </a:lnTo>
                    <a:lnTo>
                      <a:pt x="295" y="16"/>
                    </a:lnTo>
                    <a:lnTo>
                      <a:pt x="297" y="18"/>
                    </a:lnTo>
                    <a:lnTo>
                      <a:pt x="297" y="21"/>
                    </a:lnTo>
                    <a:lnTo>
                      <a:pt x="297" y="23"/>
                    </a:lnTo>
                    <a:lnTo>
                      <a:pt x="297" y="25"/>
                    </a:lnTo>
                    <a:lnTo>
                      <a:pt x="299" y="26"/>
                    </a:lnTo>
                    <a:lnTo>
                      <a:pt x="298" y="30"/>
                    </a:lnTo>
                    <a:lnTo>
                      <a:pt x="298" y="34"/>
                    </a:lnTo>
                    <a:lnTo>
                      <a:pt x="297" y="37"/>
                    </a:lnTo>
                    <a:lnTo>
                      <a:pt x="297" y="39"/>
                    </a:lnTo>
                    <a:lnTo>
                      <a:pt x="295" y="43"/>
                    </a:lnTo>
                    <a:lnTo>
                      <a:pt x="295" y="44"/>
                    </a:lnTo>
                    <a:lnTo>
                      <a:pt x="293" y="46"/>
                    </a:lnTo>
                    <a:lnTo>
                      <a:pt x="293" y="48"/>
                    </a:lnTo>
                    <a:lnTo>
                      <a:pt x="291" y="50"/>
                    </a:lnTo>
                    <a:lnTo>
                      <a:pt x="290" y="52"/>
                    </a:lnTo>
                    <a:lnTo>
                      <a:pt x="288" y="53"/>
                    </a:lnTo>
                    <a:lnTo>
                      <a:pt x="287" y="53"/>
                    </a:lnTo>
                    <a:lnTo>
                      <a:pt x="285" y="53"/>
                    </a:lnTo>
                    <a:lnTo>
                      <a:pt x="283" y="53"/>
                    </a:lnTo>
                    <a:lnTo>
                      <a:pt x="281" y="53"/>
                    </a:lnTo>
                    <a:lnTo>
                      <a:pt x="281" y="52"/>
                    </a:lnTo>
                    <a:lnTo>
                      <a:pt x="281" y="53"/>
                    </a:lnTo>
                    <a:lnTo>
                      <a:pt x="283" y="53"/>
                    </a:lnTo>
                    <a:lnTo>
                      <a:pt x="285" y="54"/>
                    </a:lnTo>
                    <a:lnTo>
                      <a:pt x="287" y="54"/>
                    </a:lnTo>
                    <a:lnTo>
                      <a:pt x="287" y="56"/>
                    </a:lnTo>
                    <a:lnTo>
                      <a:pt x="289" y="57"/>
                    </a:lnTo>
                    <a:lnTo>
                      <a:pt x="291" y="59"/>
                    </a:lnTo>
                    <a:lnTo>
                      <a:pt x="293" y="59"/>
                    </a:lnTo>
                    <a:lnTo>
                      <a:pt x="293" y="62"/>
                    </a:lnTo>
                    <a:lnTo>
                      <a:pt x="294" y="64"/>
                    </a:lnTo>
                    <a:lnTo>
                      <a:pt x="294" y="66"/>
                    </a:lnTo>
                    <a:lnTo>
                      <a:pt x="295" y="68"/>
                    </a:lnTo>
                    <a:lnTo>
                      <a:pt x="295" y="72"/>
                    </a:lnTo>
                    <a:lnTo>
                      <a:pt x="296" y="74"/>
                    </a:lnTo>
                    <a:lnTo>
                      <a:pt x="296" y="76"/>
                    </a:lnTo>
                    <a:lnTo>
                      <a:pt x="297" y="78"/>
                    </a:lnTo>
                    <a:lnTo>
                      <a:pt x="296" y="82"/>
                    </a:lnTo>
                    <a:lnTo>
                      <a:pt x="296" y="84"/>
                    </a:lnTo>
                    <a:lnTo>
                      <a:pt x="295" y="88"/>
                    </a:lnTo>
                    <a:lnTo>
                      <a:pt x="295" y="90"/>
                    </a:lnTo>
                    <a:lnTo>
                      <a:pt x="294" y="93"/>
                    </a:lnTo>
                    <a:lnTo>
                      <a:pt x="293" y="94"/>
                    </a:lnTo>
                    <a:lnTo>
                      <a:pt x="291" y="96"/>
                    </a:lnTo>
                    <a:lnTo>
                      <a:pt x="291" y="98"/>
                    </a:lnTo>
                    <a:lnTo>
                      <a:pt x="290" y="100"/>
                    </a:lnTo>
                    <a:lnTo>
                      <a:pt x="288" y="101"/>
                    </a:lnTo>
                    <a:lnTo>
                      <a:pt x="286" y="103"/>
                    </a:lnTo>
                    <a:lnTo>
                      <a:pt x="284" y="104"/>
                    </a:lnTo>
                    <a:lnTo>
                      <a:pt x="282" y="104"/>
                    </a:lnTo>
                    <a:lnTo>
                      <a:pt x="281" y="104"/>
                    </a:lnTo>
                    <a:lnTo>
                      <a:pt x="281" y="103"/>
                    </a:lnTo>
                    <a:lnTo>
                      <a:pt x="280" y="103"/>
                    </a:lnTo>
                    <a:lnTo>
                      <a:pt x="17" y="103"/>
                    </a:lnTo>
                    <a:lnTo>
                      <a:pt x="16" y="105"/>
                    </a:lnTo>
                    <a:lnTo>
                      <a:pt x="14" y="105"/>
                    </a:lnTo>
                    <a:lnTo>
                      <a:pt x="12" y="105"/>
                    </a:lnTo>
                    <a:lnTo>
                      <a:pt x="11" y="103"/>
                    </a:lnTo>
                    <a:lnTo>
                      <a:pt x="9" y="103"/>
                    </a:lnTo>
                    <a:lnTo>
                      <a:pt x="7" y="101"/>
                    </a:lnTo>
                    <a:lnTo>
                      <a:pt x="5" y="100"/>
                    </a:lnTo>
                    <a:lnTo>
                      <a:pt x="5" y="98"/>
                    </a:lnTo>
                    <a:lnTo>
                      <a:pt x="3" y="96"/>
                    </a:lnTo>
                    <a:lnTo>
                      <a:pt x="3" y="94"/>
                    </a:lnTo>
                    <a:lnTo>
                      <a:pt x="1" y="93"/>
                    </a:lnTo>
                    <a:lnTo>
                      <a:pt x="1" y="90"/>
                    </a:lnTo>
                    <a:lnTo>
                      <a:pt x="0" y="88"/>
                    </a:lnTo>
                    <a:lnTo>
                      <a:pt x="0" y="84"/>
                    </a:lnTo>
                    <a:lnTo>
                      <a:pt x="0" y="82"/>
                    </a:lnTo>
                    <a:lnTo>
                      <a:pt x="0" y="78"/>
                    </a:lnTo>
                    <a:lnTo>
                      <a:pt x="0" y="76"/>
                    </a:lnTo>
                    <a:lnTo>
                      <a:pt x="0" y="74"/>
                    </a:lnTo>
                    <a:lnTo>
                      <a:pt x="0" y="72"/>
                    </a:lnTo>
                    <a:lnTo>
                      <a:pt x="1" y="68"/>
                    </a:lnTo>
                    <a:lnTo>
                      <a:pt x="1" y="66"/>
                    </a:lnTo>
                    <a:lnTo>
                      <a:pt x="3" y="64"/>
                    </a:lnTo>
                    <a:lnTo>
                      <a:pt x="3" y="62"/>
                    </a:lnTo>
                    <a:lnTo>
                      <a:pt x="5" y="59"/>
                    </a:lnTo>
                    <a:lnTo>
                      <a:pt x="6" y="59"/>
                    </a:lnTo>
                    <a:lnTo>
                      <a:pt x="8" y="57"/>
                    </a:lnTo>
                    <a:lnTo>
                      <a:pt x="9" y="56"/>
                    </a:lnTo>
                    <a:lnTo>
                      <a:pt x="11" y="54"/>
                    </a:lnTo>
                    <a:lnTo>
                      <a:pt x="13" y="54"/>
                    </a:lnTo>
                    <a:lnTo>
                      <a:pt x="14" y="53"/>
                    </a:lnTo>
                    <a:lnTo>
                      <a:pt x="16" y="53"/>
                    </a:lnTo>
                    <a:lnTo>
                      <a:pt x="18" y="53"/>
                    </a:lnTo>
                    <a:lnTo>
                      <a:pt x="17" y="53"/>
                    </a:lnTo>
                    <a:lnTo>
                      <a:pt x="16" y="54"/>
                    </a:lnTo>
                    <a:lnTo>
                      <a:pt x="14" y="54"/>
                    </a:lnTo>
                    <a:lnTo>
                      <a:pt x="12" y="54"/>
                    </a:lnTo>
                    <a:lnTo>
                      <a:pt x="11" y="53"/>
                    </a:lnTo>
                    <a:lnTo>
                      <a:pt x="9" y="53"/>
                    </a:lnTo>
                    <a:lnTo>
                      <a:pt x="8" y="52"/>
                    </a:lnTo>
                    <a:lnTo>
                      <a:pt x="6" y="50"/>
                    </a:lnTo>
                    <a:lnTo>
                      <a:pt x="6" y="48"/>
                    </a:lnTo>
                    <a:lnTo>
                      <a:pt x="4" y="46"/>
                    </a:lnTo>
                    <a:lnTo>
                      <a:pt x="4" y="44"/>
                    </a:lnTo>
                    <a:lnTo>
                      <a:pt x="2" y="43"/>
                    </a:lnTo>
                    <a:lnTo>
                      <a:pt x="2" y="39"/>
                    </a:lnTo>
                    <a:lnTo>
                      <a:pt x="1" y="37"/>
                    </a:lnTo>
                    <a:lnTo>
                      <a:pt x="1" y="34"/>
                    </a:lnTo>
                    <a:lnTo>
                      <a:pt x="1" y="31"/>
                    </a:lnTo>
                    <a:lnTo>
                      <a:pt x="1" y="28"/>
                    </a:lnTo>
                    <a:lnTo>
                      <a:pt x="1" y="26"/>
                    </a:lnTo>
                    <a:lnTo>
                      <a:pt x="1" y="22"/>
                    </a:lnTo>
                    <a:lnTo>
                      <a:pt x="1" y="21"/>
                    </a:lnTo>
                    <a:lnTo>
                      <a:pt x="3" y="17"/>
                    </a:lnTo>
                    <a:lnTo>
                      <a:pt x="3" y="15"/>
                    </a:lnTo>
                    <a:lnTo>
                      <a:pt x="5" y="12"/>
                    </a:lnTo>
                    <a:lnTo>
                      <a:pt x="6" y="10"/>
                    </a:lnTo>
                    <a:lnTo>
                      <a:pt x="8" y="7"/>
                    </a:lnTo>
                    <a:lnTo>
                      <a:pt x="9" y="6"/>
                    </a:lnTo>
                    <a:lnTo>
                      <a:pt x="11" y="5"/>
                    </a:lnTo>
                    <a:lnTo>
                      <a:pt x="13" y="4"/>
                    </a:lnTo>
                    <a:lnTo>
                      <a:pt x="14" y="2"/>
                    </a:lnTo>
                    <a:lnTo>
                      <a:pt x="16" y="2"/>
                    </a:lnTo>
                    <a:lnTo>
                      <a:pt x="18" y="1"/>
                    </a:lnTo>
                    <a:lnTo>
                      <a:pt x="20" y="1"/>
                    </a:lnTo>
                    <a:lnTo>
                      <a:pt x="22" y="0"/>
                    </a:lnTo>
                    <a:lnTo>
                      <a:pt x="24" y="0"/>
                    </a:lnTo>
                    <a:lnTo>
                      <a:pt x="32" y="0"/>
                    </a:lnTo>
                    <a:lnTo>
                      <a:pt x="44" y="0"/>
                    </a:lnTo>
                    <a:lnTo>
                      <a:pt x="61" y="0"/>
                    </a:lnTo>
                    <a:lnTo>
                      <a:pt x="80" y="0"/>
                    </a:lnTo>
                    <a:lnTo>
                      <a:pt x="102" y="0"/>
                    </a:lnTo>
                    <a:lnTo>
                      <a:pt x="125" y="0"/>
                    </a:lnTo>
                    <a:lnTo>
                      <a:pt x="150" y="0"/>
                    </a:lnTo>
                    <a:lnTo>
                      <a:pt x="173" y="0"/>
                    </a:lnTo>
                    <a:lnTo>
                      <a:pt x="197" y="0"/>
                    </a:lnTo>
                    <a:lnTo>
                      <a:pt x="219" y="0"/>
                    </a:lnTo>
                    <a:lnTo>
                      <a:pt x="240" y="0"/>
                    </a:lnTo>
                    <a:lnTo>
                      <a:pt x="256" y="0"/>
                    </a:lnTo>
                    <a:lnTo>
                      <a:pt x="270" y="0"/>
                    </a:lnTo>
                    <a:lnTo>
                      <a:pt x="279" y="0"/>
                    </a:lnTo>
                    <a:lnTo>
                      <a:pt x="283" y="0"/>
                    </a:lnTo>
                    <a:lnTo>
                      <a:pt x="281" y="1"/>
                    </a:lnTo>
                  </a:path>
                </a:pathLst>
              </a:custGeom>
              <a:solidFill>
                <a:srgbClr val="F8F8F8"/>
              </a:solidFill>
              <a:ln w="18732">
                <a:solidFill>
                  <a:srgbClr val="C0C0C0"/>
                </a:solidFill>
                <a:round/>
                <a:headEnd/>
                <a:tailEnd/>
              </a:ln>
            </p:spPr>
            <p:txBody>
              <a:bodyPr/>
              <a:lstStyle/>
              <a:p>
                <a:endParaRPr lang="it-IT"/>
              </a:p>
            </p:txBody>
          </p:sp>
          <p:sp>
            <p:nvSpPr>
              <p:cNvPr id="19594" name="Freeform 8"/>
              <p:cNvSpPr>
                <a:spLocks/>
              </p:cNvSpPr>
              <p:nvPr/>
            </p:nvSpPr>
            <p:spPr bwMode="auto">
              <a:xfrm>
                <a:off x="3209" y="3964"/>
                <a:ext cx="230" cy="51"/>
              </a:xfrm>
              <a:custGeom>
                <a:avLst/>
                <a:gdLst>
                  <a:gd name="T0" fmla="*/ 217 w 230"/>
                  <a:gd name="T1" fmla="*/ 5 h 51"/>
                  <a:gd name="T2" fmla="*/ 213 w 230"/>
                  <a:gd name="T3" fmla="*/ 13 h 51"/>
                  <a:gd name="T4" fmla="*/ 209 w 230"/>
                  <a:gd name="T5" fmla="*/ 21 h 51"/>
                  <a:gd name="T6" fmla="*/ 204 w 230"/>
                  <a:gd name="T7" fmla="*/ 28 h 51"/>
                  <a:gd name="T8" fmla="*/ 194 w 230"/>
                  <a:gd name="T9" fmla="*/ 34 h 51"/>
                  <a:gd name="T10" fmla="*/ 181 w 230"/>
                  <a:gd name="T11" fmla="*/ 39 h 51"/>
                  <a:gd name="T12" fmla="*/ 161 w 230"/>
                  <a:gd name="T13" fmla="*/ 42 h 51"/>
                  <a:gd name="T14" fmla="*/ 135 w 230"/>
                  <a:gd name="T15" fmla="*/ 42 h 51"/>
                  <a:gd name="T16" fmla="*/ 111 w 230"/>
                  <a:gd name="T17" fmla="*/ 42 h 51"/>
                  <a:gd name="T18" fmla="*/ 95 w 230"/>
                  <a:gd name="T19" fmla="*/ 43 h 51"/>
                  <a:gd name="T20" fmla="*/ 77 w 230"/>
                  <a:gd name="T21" fmla="*/ 45 h 51"/>
                  <a:gd name="T22" fmla="*/ 59 w 230"/>
                  <a:gd name="T23" fmla="*/ 45 h 51"/>
                  <a:gd name="T24" fmla="*/ 41 w 230"/>
                  <a:gd name="T25" fmla="*/ 47 h 51"/>
                  <a:gd name="T26" fmla="*/ 25 w 230"/>
                  <a:gd name="T27" fmla="*/ 48 h 51"/>
                  <a:gd name="T28" fmla="*/ 11 w 230"/>
                  <a:gd name="T29" fmla="*/ 50 h 51"/>
                  <a:gd name="T30" fmla="*/ 2 w 230"/>
                  <a:gd name="T31" fmla="*/ 50 h 51"/>
                  <a:gd name="T32" fmla="*/ 0 w 230"/>
                  <a:gd name="T33" fmla="*/ 50 h 51"/>
                  <a:gd name="T34" fmla="*/ 6 w 230"/>
                  <a:gd name="T35" fmla="*/ 50 h 51"/>
                  <a:gd name="T36" fmla="*/ 19 w 230"/>
                  <a:gd name="T37" fmla="*/ 50 h 51"/>
                  <a:gd name="T38" fmla="*/ 34 w 230"/>
                  <a:gd name="T39" fmla="*/ 50 h 51"/>
                  <a:gd name="T40" fmla="*/ 50 w 230"/>
                  <a:gd name="T41" fmla="*/ 50 h 51"/>
                  <a:gd name="T42" fmla="*/ 67 w 230"/>
                  <a:gd name="T43" fmla="*/ 50 h 51"/>
                  <a:gd name="T44" fmla="*/ 81 w 230"/>
                  <a:gd name="T45" fmla="*/ 50 h 51"/>
                  <a:gd name="T46" fmla="*/ 91 w 230"/>
                  <a:gd name="T47" fmla="*/ 50 h 51"/>
                  <a:gd name="T48" fmla="*/ 95 w 230"/>
                  <a:gd name="T49" fmla="*/ 50 h 51"/>
                  <a:gd name="T50" fmla="*/ 103 w 230"/>
                  <a:gd name="T51" fmla="*/ 50 h 51"/>
                  <a:gd name="T52" fmla="*/ 119 w 230"/>
                  <a:gd name="T53" fmla="*/ 50 h 51"/>
                  <a:gd name="T54" fmla="*/ 139 w 230"/>
                  <a:gd name="T55" fmla="*/ 50 h 51"/>
                  <a:gd name="T56" fmla="*/ 158 w 230"/>
                  <a:gd name="T57" fmla="*/ 50 h 51"/>
                  <a:gd name="T58" fmla="*/ 178 w 230"/>
                  <a:gd name="T59" fmla="*/ 50 h 51"/>
                  <a:gd name="T60" fmla="*/ 193 w 230"/>
                  <a:gd name="T61" fmla="*/ 50 h 51"/>
                  <a:gd name="T62" fmla="*/ 202 w 230"/>
                  <a:gd name="T63" fmla="*/ 50 h 51"/>
                  <a:gd name="T64" fmla="*/ 210 w 230"/>
                  <a:gd name="T65" fmla="*/ 50 h 51"/>
                  <a:gd name="T66" fmla="*/ 219 w 230"/>
                  <a:gd name="T67" fmla="*/ 48 h 51"/>
                  <a:gd name="T68" fmla="*/ 225 w 230"/>
                  <a:gd name="T69" fmla="*/ 41 h 51"/>
                  <a:gd name="T70" fmla="*/ 228 w 230"/>
                  <a:gd name="T71" fmla="*/ 33 h 51"/>
                  <a:gd name="T72" fmla="*/ 228 w 230"/>
                  <a:gd name="T73" fmla="*/ 23 h 51"/>
                  <a:gd name="T74" fmla="*/ 225 w 230"/>
                  <a:gd name="T75" fmla="*/ 14 h 51"/>
                  <a:gd name="T76" fmla="*/ 223 w 230"/>
                  <a:gd name="T77" fmla="*/ 6 h 51"/>
                  <a:gd name="T78" fmla="*/ 219 w 230"/>
                  <a:gd name="T79" fmla="*/ 2 h 51"/>
                  <a:gd name="T80" fmla="*/ 218 w 230"/>
                  <a:gd name="T81" fmla="*/ 0 h 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51"/>
                  <a:gd name="T125" fmla="*/ 230 w 230"/>
                  <a:gd name="T126" fmla="*/ 51 h 5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51">
                    <a:moveTo>
                      <a:pt x="218" y="0"/>
                    </a:moveTo>
                    <a:lnTo>
                      <a:pt x="217" y="5"/>
                    </a:lnTo>
                    <a:lnTo>
                      <a:pt x="215" y="9"/>
                    </a:lnTo>
                    <a:lnTo>
                      <a:pt x="213" y="13"/>
                    </a:lnTo>
                    <a:lnTo>
                      <a:pt x="212" y="17"/>
                    </a:lnTo>
                    <a:lnTo>
                      <a:pt x="209" y="21"/>
                    </a:lnTo>
                    <a:lnTo>
                      <a:pt x="207" y="24"/>
                    </a:lnTo>
                    <a:lnTo>
                      <a:pt x="204" y="28"/>
                    </a:lnTo>
                    <a:lnTo>
                      <a:pt x="201" y="31"/>
                    </a:lnTo>
                    <a:lnTo>
                      <a:pt x="194" y="34"/>
                    </a:lnTo>
                    <a:lnTo>
                      <a:pt x="188" y="37"/>
                    </a:lnTo>
                    <a:lnTo>
                      <a:pt x="181" y="39"/>
                    </a:lnTo>
                    <a:lnTo>
                      <a:pt x="172" y="40"/>
                    </a:lnTo>
                    <a:lnTo>
                      <a:pt x="161" y="42"/>
                    </a:lnTo>
                    <a:lnTo>
                      <a:pt x="149" y="42"/>
                    </a:lnTo>
                    <a:lnTo>
                      <a:pt x="135" y="42"/>
                    </a:lnTo>
                    <a:lnTo>
                      <a:pt x="119" y="41"/>
                    </a:lnTo>
                    <a:lnTo>
                      <a:pt x="111" y="42"/>
                    </a:lnTo>
                    <a:lnTo>
                      <a:pt x="103" y="42"/>
                    </a:lnTo>
                    <a:lnTo>
                      <a:pt x="95" y="43"/>
                    </a:lnTo>
                    <a:lnTo>
                      <a:pt x="86" y="43"/>
                    </a:lnTo>
                    <a:lnTo>
                      <a:pt x="77" y="45"/>
                    </a:lnTo>
                    <a:lnTo>
                      <a:pt x="68" y="45"/>
                    </a:lnTo>
                    <a:lnTo>
                      <a:pt x="59" y="45"/>
                    </a:lnTo>
                    <a:lnTo>
                      <a:pt x="50" y="45"/>
                    </a:lnTo>
                    <a:lnTo>
                      <a:pt x="41" y="47"/>
                    </a:lnTo>
                    <a:lnTo>
                      <a:pt x="32" y="47"/>
                    </a:lnTo>
                    <a:lnTo>
                      <a:pt x="25" y="48"/>
                    </a:lnTo>
                    <a:lnTo>
                      <a:pt x="18" y="48"/>
                    </a:lnTo>
                    <a:lnTo>
                      <a:pt x="11" y="50"/>
                    </a:lnTo>
                    <a:lnTo>
                      <a:pt x="6" y="50"/>
                    </a:lnTo>
                    <a:lnTo>
                      <a:pt x="2" y="50"/>
                    </a:lnTo>
                    <a:lnTo>
                      <a:pt x="0" y="50"/>
                    </a:lnTo>
                    <a:lnTo>
                      <a:pt x="3" y="50"/>
                    </a:lnTo>
                    <a:lnTo>
                      <a:pt x="6" y="50"/>
                    </a:lnTo>
                    <a:lnTo>
                      <a:pt x="12" y="50"/>
                    </a:lnTo>
                    <a:lnTo>
                      <a:pt x="19" y="50"/>
                    </a:lnTo>
                    <a:lnTo>
                      <a:pt x="26" y="50"/>
                    </a:lnTo>
                    <a:lnTo>
                      <a:pt x="34" y="50"/>
                    </a:lnTo>
                    <a:lnTo>
                      <a:pt x="43" y="50"/>
                    </a:lnTo>
                    <a:lnTo>
                      <a:pt x="50" y="50"/>
                    </a:lnTo>
                    <a:lnTo>
                      <a:pt x="59" y="50"/>
                    </a:lnTo>
                    <a:lnTo>
                      <a:pt x="67" y="50"/>
                    </a:lnTo>
                    <a:lnTo>
                      <a:pt x="75" y="50"/>
                    </a:lnTo>
                    <a:lnTo>
                      <a:pt x="81" y="50"/>
                    </a:lnTo>
                    <a:lnTo>
                      <a:pt x="87" y="50"/>
                    </a:lnTo>
                    <a:lnTo>
                      <a:pt x="91" y="50"/>
                    </a:lnTo>
                    <a:lnTo>
                      <a:pt x="95" y="50"/>
                    </a:lnTo>
                    <a:lnTo>
                      <a:pt x="99" y="50"/>
                    </a:lnTo>
                    <a:lnTo>
                      <a:pt x="103" y="50"/>
                    </a:lnTo>
                    <a:lnTo>
                      <a:pt x="111" y="50"/>
                    </a:lnTo>
                    <a:lnTo>
                      <a:pt x="119" y="50"/>
                    </a:lnTo>
                    <a:lnTo>
                      <a:pt x="129" y="50"/>
                    </a:lnTo>
                    <a:lnTo>
                      <a:pt x="139" y="50"/>
                    </a:lnTo>
                    <a:lnTo>
                      <a:pt x="149" y="50"/>
                    </a:lnTo>
                    <a:lnTo>
                      <a:pt x="158" y="50"/>
                    </a:lnTo>
                    <a:lnTo>
                      <a:pt x="169" y="50"/>
                    </a:lnTo>
                    <a:lnTo>
                      <a:pt x="178" y="50"/>
                    </a:lnTo>
                    <a:lnTo>
                      <a:pt x="187" y="50"/>
                    </a:lnTo>
                    <a:lnTo>
                      <a:pt x="193" y="50"/>
                    </a:lnTo>
                    <a:lnTo>
                      <a:pt x="199" y="50"/>
                    </a:lnTo>
                    <a:lnTo>
                      <a:pt x="202" y="50"/>
                    </a:lnTo>
                    <a:lnTo>
                      <a:pt x="204" y="50"/>
                    </a:lnTo>
                    <a:lnTo>
                      <a:pt x="210" y="50"/>
                    </a:lnTo>
                    <a:lnTo>
                      <a:pt x="215" y="50"/>
                    </a:lnTo>
                    <a:lnTo>
                      <a:pt x="219" y="48"/>
                    </a:lnTo>
                    <a:lnTo>
                      <a:pt x="223" y="44"/>
                    </a:lnTo>
                    <a:lnTo>
                      <a:pt x="225" y="41"/>
                    </a:lnTo>
                    <a:lnTo>
                      <a:pt x="227" y="37"/>
                    </a:lnTo>
                    <a:lnTo>
                      <a:pt x="228" y="33"/>
                    </a:lnTo>
                    <a:lnTo>
                      <a:pt x="229" y="27"/>
                    </a:lnTo>
                    <a:lnTo>
                      <a:pt x="228" y="23"/>
                    </a:lnTo>
                    <a:lnTo>
                      <a:pt x="227" y="18"/>
                    </a:lnTo>
                    <a:lnTo>
                      <a:pt x="225" y="14"/>
                    </a:lnTo>
                    <a:lnTo>
                      <a:pt x="225" y="9"/>
                    </a:lnTo>
                    <a:lnTo>
                      <a:pt x="223" y="6"/>
                    </a:lnTo>
                    <a:lnTo>
                      <a:pt x="221" y="3"/>
                    </a:lnTo>
                    <a:lnTo>
                      <a:pt x="219" y="2"/>
                    </a:lnTo>
                    <a:lnTo>
                      <a:pt x="218" y="0"/>
                    </a:lnTo>
                  </a:path>
                </a:pathLst>
              </a:custGeom>
              <a:solidFill>
                <a:srgbClr val="F8F8F8"/>
              </a:solidFill>
              <a:ln w="9525">
                <a:solidFill>
                  <a:srgbClr val="C0C0C0"/>
                </a:solidFill>
                <a:round/>
                <a:headEnd/>
                <a:tailEnd/>
              </a:ln>
            </p:spPr>
            <p:txBody>
              <a:bodyPr/>
              <a:lstStyle/>
              <a:p>
                <a:endParaRPr lang="it-IT"/>
              </a:p>
            </p:txBody>
          </p:sp>
          <p:sp>
            <p:nvSpPr>
              <p:cNvPr id="19595" name="Freeform 9"/>
              <p:cNvSpPr>
                <a:spLocks/>
              </p:cNvSpPr>
              <p:nvPr/>
            </p:nvSpPr>
            <p:spPr bwMode="auto">
              <a:xfrm>
                <a:off x="3110" y="4077"/>
                <a:ext cx="354" cy="102"/>
              </a:xfrm>
              <a:custGeom>
                <a:avLst/>
                <a:gdLst>
                  <a:gd name="T0" fmla="*/ 0 w 354"/>
                  <a:gd name="T1" fmla="*/ 0 h 102"/>
                  <a:gd name="T2" fmla="*/ 0 w 354"/>
                  <a:gd name="T3" fmla="*/ 101 h 102"/>
                  <a:gd name="T4" fmla="*/ 353 w 354"/>
                  <a:gd name="T5" fmla="*/ 101 h 102"/>
                  <a:gd name="T6" fmla="*/ 353 w 354"/>
                  <a:gd name="T7" fmla="*/ 0 h 102"/>
                  <a:gd name="T8" fmla="*/ 0 w 354"/>
                  <a:gd name="T9" fmla="*/ 0 h 102"/>
                  <a:gd name="T10" fmla="*/ 0 w 354"/>
                  <a:gd name="T11" fmla="*/ 0 h 102"/>
                  <a:gd name="T12" fmla="*/ 0 60000 65536"/>
                  <a:gd name="T13" fmla="*/ 0 60000 65536"/>
                  <a:gd name="T14" fmla="*/ 0 60000 65536"/>
                  <a:gd name="T15" fmla="*/ 0 60000 65536"/>
                  <a:gd name="T16" fmla="*/ 0 60000 65536"/>
                  <a:gd name="T17" fmla="*/ 0 60000 65536"/>
                  <a:gd name="T18" fmla="*/ 0 w 354"/>
                  <a:gd name="T19" fmla="*/ 0 h 102"/>
                  <a:gd name="T20" fmla="*/ 354 w 354"/>
                  <a:gd name="T21" fmla="*/ 102 h 102"/>
                </a:gdLst>
                <a:ahLst/>
                <a:cxnLst>
                  <a:cxn ang="T12">
                    <a:pos x="T0" y="T1"/>
                  </a:cxn>
                  <a:cxn ang="T13">
                    <a:pos x="T2" y="T3"/>
                  </a:cxn>
                  <a:cxn ang="T14">
                    <a:pos x="T4" y="T5"/>
                  </a:cxn>
                  <a:cxn ang="T15">
                    <a:pos x="T6" y="T7"/>
                  </a:cxn>
                  <a:cxn ang="T16">
                    <a:pos x="T8" y="T9"/>
                  </a:cxn>
                  <a:cxn ang="T17">
                    <a:pos x="T10" y="T11"/>
                  </a:cxn>
                </a:cxnLst>
                <a:rect l="T18" t="T19" r="T20" b="T21"/>
                <a:pathLst>
                  <a:path w="354" h="102">
                    <a:moveTo>
                      <a:pt x="0" y="0"/>
                    </a:moveTo>
                    <a:lnTo>
                      <a:pt x="0" y="101"/>
                    </a:lnTo>
                    <a:lnTo>
                      <a:pt x="353" y="101"/>
                    </a:lnTo>
                    <a:lnTo>
                      <a:pt x="353" y="0"/>
                    </a:lnTo>
                    <a:lnTo>
                      <a:pt x="0" y="0"/>
                    </a:lnTo>
                  </a:path>
                </a:pathLst>
              </a:custGeom>
              <a:solidFill>
                <a:srgbClr val="F8F8F8"/>
              </a:solidFill>
              <a:ln w="18732">
                <a:solidFill>
                  <a:srgbClr val="C0C0C0"/>
                </a:solidFill>
                <a:round/>
                <a:headEnd/>
                <a:tailEnd/>
              </a:ln>
            </p:spPr>
            <p:txBody>
              <a:bodyPr/>
              <a:lstStyle/>
              <a:p>
                <a:endParaRPr lang="it-IT"/>
              </a:p>
            </p:txBody>
          </p:sp>
          <p:sp>
            <p:nvSpPr>
              <p:cNvPr id="19596" name="Freeform 10"/>
              <p:cNvSpPr>
                <a:spLocks/>
              </p:cNvSpPr>
              <p:nvPr/>
            </p:nvSpPr>
            <p:spPr bwMode="auto">
              <a:xfrm>
                <a:off x="3115" y="4079"/>
                <a:ext cx="351" cy="100"/>
              </a:xfrm>
              <a:custGeom>
                <a:avLst/>
                <a:gdLst>
                  <a:gd name="T0" fmla="*/ 348 w 351"/>
                  <a:gd name="T1" fmla="*/ 4 h 100"/>
                  <a:gd name="T2" fmla="*/ 348 w 351"/>
                  <a:gd name="T3" fmla="*/ 18 h 100"/>
                  <a:gd name="T4" fmla="*/ 349 w 351"/>
                  <a:gd name="T5" fmla="*/ 39 h 100"/>
                  <a:gd name="T6" fmla="*/ 349 w 351"/>
                  <a:gd name="T7" fmla="*/ 65 h 100"/>
                  <a:gd name="T8" fmla="*/ 349 w 351"/>
                  <a:gd name="T9" fmla="*/ 87 h 100"/>
                  <a:gd name="T10" fmla="*/ 346 w 351"/>
                  <a:gd name="T11" fmla="*/ 99 h 100"/>
                  <a:gd name="T12" fmla="*/ 295 w 351"/>
                  <a:gd name="T13" fmla="*/ 99 h 100"/>
                  <a:gd name="T14" fmla="*/ 207 w 351"/>
                  <a:gd name="T15" fmla="*/ 99 h 100"/>
                  <a:gd name="T16" fmla="*/ 110 w 351"/>
                  <a:gd name="T17" fmla="*/ 99 h 100"/>
                  <a:gd name="T18" fmla="*/ 31 w 351"/>
                  <a:gd name="T19" fmla="*/ 99 h 100"/>
                  <a:gd name="T20" fmla="*/ 0 w 351"/>
                  <a:gd name="T21" fmla="*/ 99 h 100"/>
                  <a:gd name="T22" fmla="*/ 5 w 351"/>
                  <a:gd name="T23" fmla="*/ 99 h 100"/>
                  <a:gd name="T24" fmla="*/ 15 w 351"/>
                  <a:gd name="T25" fmla="*/ 96 h 100"/>
                  <a:gd name="T26" fmla="*/ 23 w 351"/>
                  <a:gd name="T27" fmla="*/ 95 h 100"/>
                  <a:gd name="T28" fmla="*/ 34 w 351"/>
                  <a:gd name="T29" fmla="*/ 93 h 100"/>
                  <a:gd name="T30" fmla="*/ 40 w 351"/>
                  <a:gd name="T31" fmla="*/ 92 h 100"/>
                  <a:gd name="T32" fmla="*/ 49 w 351"/>
                  <a:gd name="T33" fmla="*/ 90 h 100"/>
                  <a:gd name="T34" fmla="*/ 63 w 351"/>
                  <a:gd name="T35" fmla="*/ 89 h 100"/>
                  <a:gd name="T36" fmla="*/ 84 w 351"/>
                  <a:gd name="T37" fmla="*/ 87 h 100"/>
                  <a:gd name="T38" fmla="*/ 102 w 351"/>
                  <a:gd name="T39" fmla="*/ 87 h 100"/>
                  <a:gd name="T40" fmla="*/ 118 w 351"/>
                  <a:gd name="T41" fmla="*/ 85 h 100"/>
                  <a:gd name="T42" fmla="*/ 126 w 351"/>
                  <a:gd name="T43" fmla="*/ 83 h 100"/>
                  <a:gd name="T44" fmla="*/ 139 w 351"/>
                  <a:gd name="T45" fmla="*/ 82 h 100"/>
                  <a:gd name="T46" fmla="*/ 155 w 351"/>
                  <a:gd name="T47" fmla="*/ 81 h 100"/>
                  <a:gd name="T48" fmla="*/ 173 w 351"/>
                  <a:gd name="T49" fmla="*/ 80 h 100"/>
                  <a:gd name="T50" fmla="*/ 189 w 351"/>
                  <a:gd name="T51" fmla="*/ 78 h 100"/>
                  <a:gd name="T52" fmla="*/ 200 w 351"/>
                  <a:gd name="T53" fmla="*/ 75 h 100"/>
                  <a:gd name="T54" fmla="*/ 207 w 351"/>
                  <a:gd name="T55" fmla="*/ 75 h 100"/>
                  <a:gd name="T56" fmla="*/ 220 w 351"/>
                  <a:gd name="T57" fmla="*/ 74 h 100"/>
                  <a:gd name="T58" fmla="*/ 233 w 351"/>
                  <a:gd name="T59" fmla="*/ 73 h 100"/>
                  <a:gd name="T60" fmla="*/ 248 w 351"/>
                  <a:gd name="T61" fmla="*/ 71 h 100"/>
                  <a:gd name="T62" fmla="*/ 257 w 351"/>
                  <a:gd name="T63" fmla="*/ 71 h 100"/>
                  <a:gd name="T64" fmla="*/ 271 w 351"/>
                  <a:gd name="T65" fmla="*/ 66 h 100"/>
                  <a:gd name="T66" fmla="*/ 285 w 351"/>
                  <a:gd name="T67" fmla="*/ 61 h 100"/>
                  <a:gd name="T68" fmla="*/ 297 w 351"/>
                  <a:gd name="T69" fmla="*/ 55 h 100"/>
                  <a:gd name="T70" fmla="*/ 303 w 351"/>
                  <a:gd name="T71" fmla="*/ 50 h 100"/>
                  <a:gd name="T72" fmla="*/ 309 w 351"/>
                  <a:gd name="T73" fmla="*/ 46 h 100"/>
                  <a:gd name="T74" fmla="*/ 312 w 351"/>
                  <a:gd name="T75" fmla="*/ 44 h 100"/>
                  <a:gd name="T76" fmla="*/ 314 w 351"/>
                  <a:gd name="T77" fmla="*/ 38 h 100"/>
                  <a:gd name="T78" fmla="*/ 318 w 351"/>
                  <a:gd name="T79" fmla="*/ 29 h 100"/>
                  <a:gd name="T80" fmla="*/ 323 w 351"/>
                  <a:gd name="T81" fmla="*/ 20 h 100"/>
                  <a:gd name="T82" fmla="*/ 328 w 351"/>
                  <a:gd name="T83" fmla="*/ 10 h 100"/>
                  <a:gd name="T84" fmla="*/ 334 w 351"/>
                  <a:gd name="T85" fmla="*/ 0 h 100"/>
                  <a:gd name="T86" fmla="*/ 334 w 351"/>
                  <a:gd name="T87" fmla="*/ 0 h 100"/>
                  <a:gd name="T88" fmla="*/ 338 w 351"/>
                  <a:gd name="T89" fmla="*/ 0 h 100"/>
                  <a:gd name="T90" fmla="*/ 341 w 351"/>
                  <a:gd name="T91" fmla="*/ 0 h 100"/>
                  <a:gd name="T92" fmla="*/ 346 w 351"/>
                  <a:gd name="T93" fmla="*/ 0 h 100"/>
                  <a:gd name="T94" fmla="*/ 347 w 351"/>
                  <a:gd name="T95" fmla="*/ 0 h 1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1"/>
                  <a:gd name="T145" fmla="*/ 0 h 100"/>
                  <a:gd name="T146" fmla="*/ 351 w 351"/>
                  <a:gd name="T147" fmla="*/ 100 h 1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1" h="100">
                    <a:moveTo>
                      <a:pt x="348" y="0"/>
                    </a:moveTo>
                    <a:lnTo>
                      <a:pt x="348" y="1"/>
                    </a:lnTo>
                    <a:lnTo>
                      <a:pt x="348" y="4"/>
                    </a:lnTo>
                    <a:lnTo>
                      <a:pt x="348" y="8"/>
                    </a:lnTo>
                    <a:lnTo>
                      <a:pt x="348" y="12"/>
                    </a:lnTo>
                    <a:lnTo>
                      <a:pt x="348" y="18"/>
                    </a:lnTo>
                    <a:lnTo>
                      <a:pt x="348" y="25"/>
                    </a:lnTo>
                    <a:lnTo>
                      <a:pt x="348" y="32"/>
                    </a:lnTo>
                    <a:lnTo>
                      <a:pt x="349" y="39"/>
                    </a:lnTo>
                    <a:lnTo>
                      <a:pt x="349" y="48"/>
                    </a:lnTo>
                    <a:lnTo>
                      <a:pt x="349" y="56"/>
                    </a:lnTo>
                    <a:lnTo>
                      <a:pt x="349" y="65"/>
                    </a:lnTo>
                    <a:lnTo>
                      <a:pt x="349" y="72"/>
                    </a:lnTo>
                    <a:lnTo>
                      <a:pt x="349" y="80"/>
                    </a:lnTo>
                    <a:lnTo>
                      <a:pt x="349" y="87"/>
                    </a:lnTo>
                    <a:lnTo>
                      <a:pt x="349" y="94"/>
                    </a:lnTo>
                    <a:lnTo>
                      <a:pt x="350" y="99"/>
                    </a:lnTo>
                    <a:lnTo>
                      <a:pt x="346" y="99"/>
                    </a:lnTo>
                    <a:lnTo>
                      <a:pt x="335" y="99"/>
                    </a:lnTo>
                    <a:lnTo>
                      <a:pt x="317" y="99"/>
                    </a:lnTo>
                    <a:lnTo>
                      <a:pt x="295" y="99"/>
                    </a:lnTo>
                    <a:lnTo>
                      <a:pt x="268" y="99"/>
                    </a:lnTo>
                    <a:lnTo>
                      <a:pt x="239" y="99"/>
                    </a:lnTo>
                    <a:lnTo>
                      <a:pt x="207" y="99"/>
                    </a:lnTo>
                    <a:lnTo>
                      <a:pt x="175" y="99"/>
                    </a:lnTo>
                    <a:lnTo>
                      <a:pt x="142" y="99"/>
                    </a:lnTo>
                    <a:lnTo>
                      <a:pt x="110" y="99"/>
                    </a:lnTo>
                    <a:lnTo>
                      <a:pt x="80" y="99"/>
                    </a:lnTo>
                    <a:lnTo>
                      <a:pt x="54" y="99"/>
                    </a:lnTo>
                    <a:lnTo>
                      <a:pt x="31" y="99"/>
                    </a:lnTo>
                    <a:lnTo>
                      <a:pt x="15" y="99"/>
                    </a:lnTo>
                    <a:lnTo>
                      <a:pt x="4" y="99"/>
                    </a:lnTo>
                    <a:lnTo>
                      <a:pt x="0" y="99"/>
                    </a:lnTo>
                    <a:lnTo>
                      <a:pt x="1" y="99"/>
                    </a:lnTo>
                    <a:lnTo>
                      <a:pt x="3" y="99"/>
                    </a:lnTo>
                    <a:lnTo>
                      <a:pt x="5" y="99"/>
                    </a:lnTo>
                    <a:lnTo>
                      <a:pt x="9" y="97"/>
                    </a:lnTo>
                    <a:lnTo>
                      <a:pt x="11" y="97"/>
                    </a:lnTo>
                    <a:lnTo>
                      <a:pt x="15" y="96"/>
                    </a:lnTo>
                    <a:lnTo>
                      <a:pt x="18" y="96"/>
                    </a:lnTo>
                    <a:lnTo>
                      <a:pt x="22" y="95"/>
                    </a:lnTo>
                    <a:lnTo>
                      <a:pt x="23" y="95"/>
                    </a:lnTo>
                    <a:lnTo>
                      <a:pt x="27" y="95"/>
                    </a:lnTo>
                    <a:lnTo>
                      <a:pt x="30" y="95"/>
                    </a:lnTo>
                    <a:lnTo>
                      <a:pt x="34" y="93"/>
                    </a:lnTo>
                    <a:lnTo>
                      <a:pt x="35" y="93"/>
                    </a:lnTo>
                    <a:lnTo>
                      <a:pt x="38" y="92"/>
                    </a:lnTo>
                    <a:lnTo>
                      <a:pt x="40" y="92"/>
                    </a:lnTo>
                    <a:lnTo>
                      <a:pt x="43" y="90"/>
                    </a:lnTo>
                    <a:lnTo>
                      <a:pt x="45" y="90"/>
                    </a:lnTo>
                    <a:lnTo>
                      <a:pt x="49" y="90"/>
                    </a:lnTo>
                    <a:lnTo>
                      <a:pt x="53" y="90"/>
                    </a:lnTo>
                    <a:lnTo>
                      <a:pt x="58" y="89"/>
                    </a:lnTo>
                    <a:lnTo>
                      <a:pt x="63" y="89"/>
                    </a:lnTo>
                    <a:lnTo>
                      <a:pt x="70" y="89"/>
                    </a:lnTo>
                    <a:lnTo>
                      <a:pt x="76" y="89"/>
                    </a:lnTo>
                    <a:lnTo>
                      <a:pt x="84" y="87"/>
                    </a:lnTo>
                    <a:lnTo>
                      <a:pt x="89" y="87"/>
                    </a:lnTo>
                    <a:lnTo>
                      <a:pt x="96" y="87"/>
                    </a:lnTo>
                    <a:lnTo>
                      <a:pt x="102" y="87"/>
                    </a:lnTo>
                    <a:lnTo>
                      <a:pt x="108" y="85"/>
                    </a:lnTo>
                    <a:lnTo>
                      <a:pt x="113" y="85"/>
                    </a:lnTo>
                    <a:lnTo>
                      <a:pt x="118" y="85"/>
                    </a:lnTo>
                    <a:lnTo>
                      <a:pt x="121" y="85"/>
                    </a:lnTo>
                    <a:lnTo>
                      <a:pt x="124" y="83"/>
                    </a:lnTo>
                    <a:lnTo>
                      <a:pt x="126" y="83"/>
                    </a:lnTo>
                    <a:lnTo>
                      <a:pt x="130" y="83"/>
                    </a:lnTo>
                    <a:lnTo>
                      <a:pt x="134" y="83"/>
                    </a:lnTo>
                    <a:lnTo>
                      <a:pt x="139" y="82"/>
                    </a:lnTo>
                    <a:lnTo>
                      <a:pt x="143" y="82"/>
                    </a:lnTo>
                    <a:lnTo>
                      <a:pt x="150" y="81"/>
                    </a:lnTo>
                    <a:lnTo>
                      <a:pt x="155" y="81"/>
                    </a:lnTo>
                    <a:lnTo>
                      <a:pt x="162" y="80"/>
                    </a:lnTo>
                    <a:lnTo>
                      <a:pt x="167" y="80"/>
                    </a:lnTo>
                    <a:lnTo>
                      <a:pt x="173" y="80"/>
                    </a:lnTo>
                    <a:lnTo>
                      <a:pt x="178" y="80"/>
                    </a:lnTo>
                    <a:lnTo>
                      <a:pt x="185" y="78"/>
                    </a:lnTo>
                    <a:lnTo>
                      <a:pt x="189" y="78"/>
                    </a:lnTo>
                    <a:lnTo>
                      <a:pt x="193" y="77"/>
                    </a:lnTo>
                    <a:lnTo>
                      <a:pt x="196" y="77"/>
                    </a:lnTo>
                    <a:lnTo>
                      <a:pt x="200" y="75"/>
                    </a:lnTo>
                    <a:lnTo>
                      <a:pt x="201" y="75"/>
                    </a:lnTo>
                    <a:lnTo>
                      <a:pt x="204" y="75"/>
                    </a:lnTo>
                    <a:lnTo>
                      <a:pt x="207" y="75"/>
                    </a:lnTo>
                    <a:lnTo>
                      <a:pt x="211" y="74"/>
                    </a:lnTo>
                    <a:lnTo>
                      <a:pt x="215" y="74"/>
                    </a:lnTo>
                    <a:lnTo>
                      <a:pt x="220" y="74"/>
                    </a:lnTo>
                    <a:lnTo>
                      <a:pt x="224" y="74"/>
                    </a:lnTo>
                    <a:lnTo>
                      <a:pt x="229" y="73"/>
                    </a:lnTo>
                    <a:lnTo>
                      <a:pt x="233" y="73"/>
                    </a:lnTo>
                    <a:lnTo>
                      <a:pt x="239" y="73"/>
                    </a:lnTo>
                    <a:lnTo>
                      <a:pt x="243" y="73"/>
                    </a:lnTo>
                    <a:lnTo>
                      <a:pt x="248" y="71"/>
                    </a:lnTo>
                    <a:lnTo>
                      <a:pt x="251" y="71"/>
                    </a:lnTo>
                    <a:lnTo>
                      <a:pt x="255" y="71"/>
                    </a:lnTo>
                    <a:lnTo>
                      <a:pt x="257" y="71"/>
                    </a:lnTo>
                    <a:lnTo>
                      <a:pt x="260" y="69"/>
                    </a:lnTo>
                    <a:lnTo>
                      <a:pt x="265" y="68"/>
                    </a:lnTo>
                    <a:lnTo>
                      <a:pt x="271" y="66"/>
                    </a:lnTo>
                    <a:lnTo>
                      <a:pt x="276" y="64"/>
                    </a:lnTo>
                    <a:lnTo>
                      <a:pt x="281" y="62"/>
                    </a:lnTo>
                    <a:lnTo>
                      <a:pt x="285" y="61"/>
                    </a:lnTo>
                    <a:lnTo>
                      <a:pt x="290" y="59"/>
                    </a:lnTo>
                    <a:lnTo>
                      <a:pt x="293" y="57"/>
                    </a:lnTo>
                    <a:lnTo>
                      <a:pt x="297" y="55"/>
                    </a:lnTo>
                    <a:lnTo>
                      <a:pt x="298" y="54"/>
                    </a:lnTo>
                    <a:lnTo>
                      <a:pt x="301" y="52"/>
                    </a:lnTo>
                    <a:lnTo>
                      <a:pt x="303" y="50"/>
                    </a:lnTo>
                    <a:lnTo>
                      <a:pt x="306" y="48"/>
                    </a:lnTo>
                    <a:lnTo>
                      <a:pt x="307" y="48"/>
                    </a:lnTo>
                    <a:lnTo>
                      <a:pt x="309" y="46"/>
                    </a:lnTo>
                    <a:lnTo>
                      <a:pt x="311" y="45"/>
                    </a:lnTo>
                    <a:lnTo>
                      <a:pt x="312" y="44"/>
                    </a:lnTo>
                    <a:lnTo>
                      <a:pt x="312" y="42"/>
                    </a:lnTo>
                    <a:lnTo>
                      <a:pt x="312" y="41"/>
                    </a:lnTo>
                    <a:lnTo>
                      <a:pt x="314" y="38"/>
                    </a:lnTo>
                    <a:lnTo>
                      <a:pt x="315" y="36"/>
                    </a:lnTo>
                    <a:lnTo>
                      <a:pt x="316" y="33"/>
                    </a:lnTo>
                    <a:lnTo>
                      <a:pt x="318" y="29"/>
                    </a:lnTo>
                    <a:lnTo>
                      <a:pt x="320" y="26"/>
                    </a:lnTo>
                    <a:lnTo>
                      <a:pt x="321" y="23"/>
                    </a:lnTo>
                    <a:lnTo>
                      <a:pt x="323" y="20"/>
                    </a:lnTo>
                    <a:lnTo>
                      <a:pt x="325" y="16"/>
                    </a:lnTo>
                    <a:lnTo>
                      <a:pt x="327" y="12"/>
                    </a:lnTo>
                    <a:lnTo>
                      <a:pt x="328" y="10"/>
                    </a:lnTo>
                    <a:lnTo>
                      <a:pt x="330" y="7"/>
                    </a:lnTo>
                    <a:lnTo>
                      <a:pt x="332" y="4"/>
                    </a:lnTo>
                    <a:lnTo>
                      <a:pt x="334" y="0"/>
                    </a:lnTo>
                    <a:lnTo>
                      <a:pt x="336" y="0"/>
                    </a:lnTo>
                    <a:lnTo>
                      <a:pt x="338" y="0"/>
                    </a:lnTo>
                    <a:lnTo>
                      <a:pt x="339" y="0"/>
                    </a:lnTo>
                    <a:lnTo>
                      <a:pt x="341" y="0"/>
                    </a:lnTo>
                    <a:lnTo>
                      <a:pt x="343" y="0"/>
                    </a:lnTo>
                    <a:lnTo>
                      <a:pt x="344" y="0"/>
                    </a:lnTo>
                    <a:lnTo>
                      <a:pt x="346" y="0"/>
                    </a:lnTo>
                    <a:lnTo>
                      <a:pt x="347" y="0"/>
                    </a:lnTo>
                    <a:lnTo>
                      <a:pt x="348" y="0"/>
                    </a:lnTo>
                  </a:path>
                </a:pathLst>
              </a:custGeom>
              <a:solidFill>
                <a:srgbClr val="F8F8F8"/>
              </a:solidFill>
              <a:ln w="9525">
                <a:solidFill>
                  <a:srgbClr val="C0C0C0"/>
                </a:solidFill>
                <a:round/>
                <a:headEnd/>
                <a:tailEnd/>
              </a:ln>
            </p:spPr>
            <p:txBody>
              <a:bodyPr/>
              <a:lstStyle/>
              <a:p>
                <a:endParaRPr lang="it-IT"/>
              </a:p>
            </p:txBody>
          </p:sp>
          <p:sp>
            <p:nvSpPr>
              <p:cNvPr id="19597" name="Freeform 11"/>
              <p:cNvSpPr>
                <a:spLocks/>
              </p:cNvSpPr>
              <p:nvPr/>
            </p:nvSpPr>
            <p:spPr bwMode="auto">
              <a:xfrm>
                <a:off x="3160" y="4013"/>
                <a:ext cx="277" cy="55"/>
              </a:xfrm>
              <a:custGeom>
                <a:avLst/>
                <a:gdLst>
                  <a:gd name="T0" fmla="*/ 264 w 277"/>
                  <a:gd name="T1" fmla="*/ 2 h 55"/>
                  <a:gd name="T2" fmla="*/ 263 w 277"/>
                  <a:gd name="T3" fmla="*/ 2 h 55"/>
                  <a:gd name="T4" fmla="*/ 261 w 277"/>
                  <a:gd name="T5" fmla="*/ 2 h 55"/>
                  <a:gd name="T6" fmla="*/ 261 w 277"/>
                  <a:gd name="T7" fmla="*/ 2 h 55"/>
                  <a:gd name="T8" fmla="*/ 259 w 277"/>
                  <a:gd name="T9" fmla="*/ 1 h 55"/>
                  <a:gd name="T10" fmla="*/ 258 w 277"/>
                  <a:gd name="T11" fmla="*/ 1 h 55"/>
                  <a:gd name="T12" fmla="*/ 257 w 277"/>
                  <a:gd name="T13" fmla="*/ 1 h 55"/>
                  <a:gd name="T14" fmla="*/ 257 w 277"/>
                  <a:gd name="T15" fmla="*/ 1 h 55"/>
                  <a:gd name="T16" fmla="*/ 256 w 277"/>
                  <a:gd name="T17" fmla="*/ 4 h 55"/>
                  <a:gd name="T18" fmla="*/ 255 w 277"/>
                  <a:gd name="T19" fmla="*/ 10 h 55"/>
                  <a:gd name="T20" fmla="*/ 252 w 277"/>
                  <a:gd name="T21" fmla="*/ 16 h 55"/>
                  <a:gd name="T22" fmla="*/ 247 w 277"/>
                  <a:gd name="T23" fmla="*/ 23 h 55"/>
                  <a:gd name="T24" fmla="*/ 238 w 277"/>
                  <a:gd name="T25" fmla="*/ 29 h 55"/>
                  <a:gd name="T26" fmla="*/ 224 w 277"/>
                  <a:gd name="T27" fmla="*/ 34 h 55"/>
                  <a:gd name="T28" fmla="*/ 205 w 277"/>
                  <a:gd name="T29" fmla="*/ 38 h 55"/>
                  <a:gd name="T30" fmla="*/ 180 w 277"/>
                  <a:gd name="T31" fmla="*/ 40 h 55"/>
                  <a:gd name="T32" fmla="*/ 157 w 277"/>
                  <a:gd name="T33" fmla="*/ 42 h 55"/>
                  <a:gd name="T34" fmla="*/ 136 w 277"/>
                  <a:gd name="T35" fmla="*/ 42 h 55"/>
                  <a:gd name="T36" fmla="*/ 112 w 277"/>
                  <a:gd name="T37" fmla="*/ 44 h 55"/>
                  <a:gd name="T38" fmla="*/ 85 w 277"/>
                  <a:gd name="T39" fmla="*/ 45 h 55"/>
                  <a:gd name="T40" fmla="*/ 59 w 277"/>
                  <a:gd name="T41" fmla="*/ 47 h 55"/>
                  <a:gd name="T42" fmla="*/ 36 w 277"/>
                  <a:gd name="T43" fmla="*/ 49 h 55"/>
                  <a:gd name="T44" fmla="*/ 16 w 277"/>
                  <a:gd name="T45" fmla="*/ 51 h 55"/>
                  <a:gd name="T46" fmla="*/ 2 w 277"/>
                  <a:gd name="T47" fmla="*/ 51 h 55"/>
                  <a:gd name="T48" fmla="*/ 0 w 277"/>
                  <a:gd name="T49" fmla="*/ 52 h 55"/>
                  <a:gd name="T50" fmla="*/ 10 w 277"/>
                  <a:gd name="T51" fmla="*/ 52 h 55"/>
                  <a:gd name="T52" fmla="*/ 29 w 277"/>
                  <a:gd name="T53" fmla="*/ 52 h 55"/>
                  <a:gd name="T54" fmla="*/ 53 w 277"/>
                  <a:gd name="T55" fmla="*/ 52 h 55"/>
                  <a:gd name="T56" fmla="*/ 78 w 277"/>
                  <a:gd name="T57" fmla="*/ 52 h 55"/>
                  <a:gd name="T58" fmla="*/ 102 w 277"/>
                  <a:gd name="T59" fmla="*/ 52 h 55"/>
                  <a:gd name="T60" fmla="*/ 124 w 277"/>
                  <a:gd name="T61" fmla="*/ 52 h 55"/>
                  <a:gd name="T62" fmla="*/ 137 w 277"/>
                  <a:gd name="T63" fmla="*/ 52 h 55"/>
                  <a:gd name="T64" fmla="*/ 146 w 277"/>
                  <a:gd name="T65" fmla="*/ 52 h 55"/>
                  <a:gd name="T66" fmla="*/ 160 w 277"/>
                  <a:gd name="T67" fmla="*/ 52 h 55"/>
                  <a:gd name="T68" fmla="*/ 178 w 277"/>
                  <a:gd name="T69" fmla="*/ 52 h 55"/>
                  <a:gd name="T70" fmla="*/ 196 w 277"/>
                  <a:gd name="T71" fmla="*/ 52 h 55"/>
                  <a:gd name="T72" fmla="*/ 214 w 277"/>
                  <a:gd name="T73" fmla="*/ 53 h 55"/>
                  <a:gd name="T74" fmla="*/ 230 w 277"/>
                  <a:gd name="T75" fmla="*/ 53 h 55"/>
                  <a:gd name="T76" fmla="*/ 242 w 277"/>
                  <a:gd name="T77" fmla="*/ 53 h 55"/>
                  <a:gd name="T78" fmla="*/ 250 w 277"/>
                  <a:gd name="T79" fmla="*/ 53 h 55"/>
                  <a:gd name="T80" fmla="*/ 257 w 277"/>
                  <a:gd name="T81" fmla="*/ 54 h 55"/>
                  <a:gd name="T82" fmla="*/ 267 w 277"/>
                  <a:gd name="T83" fmla="*/ 50 h 55"/>
                  <a:gd name="T84" fmla="*/ 272 w 277"/>
                  <a:gd name="T85" fmla="*/ 43 h 55"/>
                  <a:gd name="T86" fmla="*/ 275 w 277"/>
                  <a:gd name="T87" fmla="*/ 33 h 55"/>
                  <a:gd name="T88" fmla="*/ 274 w 277"/>
                  <a:gd name="T89" fmla="*/ 24 h 55"/>
                  <a:gd name="T90" fmla="*/ 272 w 277"/>
                  <a:gd name="T91" fmla="*/ 14 h 55"/>
                  <a:gd name="T92" fmla="*/ 270 w 277"/>
                  <a:gd name="T93" fmla="*/ 7 h 55"/>
                  <a:gd name="T94" fmla="*/ 266 w 277"/>
                  <a:gd name="T95" fmla="*/ 3 h 55"/>
                  <a:gd name="T96" fmla="*/ 265 w 277"/>
                  <a:gd name="T97" fmla="*/ 2 h 5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7"/>
                  <a:gd name="T148" fmla="*/ 0 h 55"/>
                  <a:gd name="T149" fmla="*/ 277 w 277"/>
                  <a:gd name="T150" fmla="*/ 55 h 5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7" h="55">
                    <a:moveTo>
                      <a:pt x="265" y="2"/>
                    </a:moveTo>
                    <a:lnTo>
                      <a:pt x="264" y="2"/>
                    </a:lnTo>
                    <a:lnTo>
                      <a:pt x="263" y="2"/>
                    </a:lnTo>
                    <a:lnTo>
                      <a:pt x="261" y="2"/>
                    </a:lnTo>
                    <a:lnTo>
                      <a:pt x="261" y="1"/>
                    </a:lnTo>
                    <a:lnTo>
                      <a:pt x="259" y="1"/>
                    </a:lnTo>
                    <a:lnTo>
                      <a:pt x="258" y="1"/>
                    </a:lnTo>
                    <a:lnTo>
                      <a:pt x="257" y="1"/>
                    </a:lnTo>
                    <a:lnTo>
                      <a:pt x="258" y="0"/>
                    </a:lnTo>
                    <a:lnTo>
                      <a:pt x="256" y="4"/>
                    </a:lnTo>
                    <a:lnTo>
                      <a:pt x="256" y="7"/>
                    </a:lnTo>
                    <a:lnTo>
                      <a:pt x="255" y="10"/>
                    </a:lnTo>
                    <a:lnTo>
                      <a:pt x="254" y="13"/>
                    </a:lnTo>
                    <a:lnTo>
                      <a:pt x="252" y="16"/>
                    </a:lnTo>
                    <a:lnTo>
                      <a:pt x="250" y="20"/>
                    </a:lnTo>
                    <a:lnTo>
                      <a:pt x="247" y="23"/>
                    </a:lnTo>
                    <a:lnTo>
                      <a:pt x="243" y="25"/>
                    </a:lnTo>
                    <a:lnTo>
                      <a:pt x="238" y="29"/>
                    </a:lnTo>
                    <a:lnTo>
                      <a:pt x="232" y="31"/>
                    </a:lnTo>
                    <a:lnTo>
                      <a:pt x="224" y="34"/>
                    </a:lnTo>
                    <a:lnTo>
                      <a:pt x="216" y="36"/>
                    </a:lnTo>
                    <a:lnTo>
                      <a:pt x="205" y="38"/>
                    </a:lnTo>
                    <a:lnTo>
                      <a:pt x="194" y="39"/>
                    </a:lnTo>
                    <a:lnTo>
                      <a:pt x="180" y="40"/>
                    </a:lnTo>
                    <a:lnTo>
                      <a:pt x="165" y="40"/>
                    </a:lnTo>
                    <a:lnTo>
                      <a:pt x="157" y="42"/>
                    </a:lnTo>
                    <a:lnTo>
                      <a:pt x="148" y="42"/>
                    </a:lnTo>
                    <a:lnTo>
                      <a:pt x="136" y="42"/>
                    </a:lnTo>
                    <a:lnTo>
                      <a:pt x="125" y="42"/>
                    </a:lnTo>
                    <a:lnTo>
                      <a:pt x="112" y="44"/>
                    </a:lnTo>
                    <a:lnTo>
                      <a:pt x="99" y="44"/>
                    </a:lnTo>
                    <a:lnTo>
                      <a:pt x="85" y="45"/>
                    </a:lnTo>
                    <a:lnTo>
                      <a:pt x="73" y="45"/>
                    </a:lnTo>
                    <a:lnTo>
                      <a:pt x="59" y="47"/>
                    </a:lnTo>
                    <a:lnTo>
                      <a:pt x="47" y="47"/>
                    </a:lnTo>
                    <a:lnTo>
                      <a:pt x="36" y="49"/>
                    </a:lnTo>
                    <a:lnTo>
                      <a:pt x="25" y="49"/>
                    </a:lnTo>
                    <a:lnTo>
                      <a:pt x="16" y="51"/>
                    </a:lnTo>
                    <a:lnTo>
                      <a:pt x="8" y="51"/>
                    </a:lnTo>
                    <a:lnTo>
                      <a:pt x="2" y="51"/>
                    </a:lnTo>
                    <a:lnTo>
                      <a:pt x="0" y="51"/>
                    </a:lnTo>
                    <a:lnTo>
                      <a:pt x="0" y="52"/>
                    </a:lnTo>
                    <a:lnTo>
                      <a:pt x="4" y="52"/>
                    </a:lnTo>
                    <a:lnTo>
                      <a:pt x="10" y="52"/>
                    </a:lnTo>
                    <a:lnTo>
                      <a:pt x="20" y="52"/>
                    </a:lnTo>
                    <a:lnTo>
                      <a:pt x="29" y="52"/>
                    </a:lnTo>
                    <a:lnTo>
                      <a:pt x="40" y="52"/>
                    </a:lnTo>
                    <a:lnTo>
                      <a:pt x="53" y="52"/>
                    </a:lnTo>
                    <a:lnTo>
                      <a:pt x="66" y="52"/>
                    </a:lnTo>
                    <a:lnTo>
                      <a:pt x="78" y="52"/>
                    </a:lnTo>
                    <a:lnTo>
                      <a:pt x="91" y="52"/>
                    </a:lnTo>
                    <a:lnTo>
                      <a:pt x="102" y="52"/>
                    </a:lnTo>
                    <a:lnTo>
                      <a:pt x="114" y="52"/>
                    </a:lnTo>
                    <a:lnTo>
                      <a:pt x="124" y="52"/>
                    </a:lnTo>
                    <a:lnTo>
                      <a:pt x="131" y="52"/>
                    </a:lnTo>
                    <a:lnTo>
                      <a:pt x="137" y="52"/>
                    </a:lnTo>
                    <a:lnTo>
                      <a:pt x="141" y="51"/>
                    </a:lnTo>
                    <a:lnTo>
                      <a:pt x="146" y="52"/>
                    </a:lnTo>
                    <a:lnTo>
                      <a:pt x="153" y="52"/>
                    </a:lnTo>
                    <a:lnTo>
                      <a:pt x="160" y="52"/>
                    </a:lnTo>
                    <a:lnTo>
                      <a:pt x="169" y="52"/>
                    </a:lnTo>
                    <a:lnTo>
                      <a:pt x="178" y="52"/>
                    </a:lnTo>
                    <a:lnTo>
                      <a:pt x="187" y="52"/>
                    </a:lnTo>
                    <a:lnTo>
                      <a:pt x="196" y="52"/>
                    </a:lnTo>
                    <a:lnTo>
                      <a:pt x="206" y="52"/>
                    </a:lnTo>
                    <a:lnTo>
                      <a:pt x="214" y="53"/>
                    </a:lnTo>
                    <a:lnTo>
                      <a:pt x="223" y="53"/>
                    </a:lnTo>
                    <a:lnTo>
                      <a:pt x="230" y="53"/>
                    </a:lnTo>
                    <a:lnTo>
                      <a:pt x="237" y="53"/>
                    </a:lnTo>
                    <a:lnTo>
                      <a:pt x="242" y="53"/>
                    </a:lnTo>
                    <a:lnTo>
                      <a:pt x="247" y="53"/>
                    </a:lnTo>
                    <a:lnTo>
                      <a:pt x="250" y="53"/>
                    </a:lnTo>
                    <a:lnTo>
                      <a:pt x="251" y="53"/>
                    </a:lnTo>
                    <a:lnTo>
                      <a:pt x="257" y="54"/>
                    </a:lnTo>
                    <a:lnTo>
                      <a:pt x="263" y="53"/>
                    </a:lnTo>
                    <a:lnTo>
                      <a:pt x="267" y="50"/>
                    </a:lnTo>
                    <a:lnTo>
                      <a:pt x="271" y="46"/>
                    </a:lnTo>
                    <a:lnTo>
                      <a:pt x="272" y="43"/>
                    </a:lnTo>
                    <a:lnTo>
                      <a:pt x="274" y="38"/>
                    </a:lnTo>
                    <a:lnTo>
                      <a:pt x="275" y="33"/>
                    </a:lnTo>
                    <a:lnTo>
                      <a:pt x="276" y="27"/>
                    </a:lnTo>
                    <a:lnTo>
                      <a:pt x="274" y="24"/>
                    </a:lnTo>
                    <a:lnTo>
                      <a:pt x="274" y="19"/>
                    </a:lnTo>
                    <a:lnTo>
                      <a:pt x="272" y="14"/>
                    </a:lnTo>
                    <a:lnTo>
                      <a:pt x="271" y="9"/>
                    </a:lnTo>
                    <a:lnTo>
                      <a:pt x="270" y="7"/>
                    </a:lnTo>
                    <a:lnTo>
                      <a:pt x="268" y="4"/>
                    </a:lnTo>
                    <a:lnTo>
                      <a:pt x="266" y="3"/>
                    </a:lnTo>
                    <a:lnTo>
                      <a:pt x="265" y="2"/>
                    </a:lnTo>
                  </a:path>
                </a:pathLst>
              </a:custGeom>
              <a:solidFill>
                <a:srgbClr val="F8F8F8"/>
              </a:solidFill>
              <a:ln w="9525">
                <a:solidFill>
                  <a:srgbClr val="C0C0C0"/>
                </a:solidFill>
                <a:round/>
                <a:headEnd/>
                <a:tailEnd/>
              </a:ln>
            </p:spPr>
            <p:txBody>
              <a:bodyPr/>
              <a:lstStyle/>
              <a:p>
                <a:endParaRPr lang="it-IT"/>
              </a:p>
            </p:txBody>
          </p:sp>
          <p:sp>
            <p:nvSpPr>
              <p:cNvPr id="19598" name="Freeform 12"/>
              <p:cNvSpPr>
                <a:spLocks/>
              </p:cNvSpPr>
              <p:nvPr/>
            </p:nvSpPr>
            <p:spPr bwMode="auto">
              <a:xfrm>
                <a:off x="3110" y="4064"/>
                <a:ext cx="354" cy="14"/>
              </a:xfrm>
              <a:custGeom>
                <a:avLst/>
                <a:gdLst>
                  <a:gd name="T0" fmla="*/ 36 w 354"/>
                  <a:gd name="T1" fmla="*/ 0 h 14"/>
                  <a:gd name="T2" fmla="*/ 0 w 354"/>
                  <a:gd name="T3" fmla="*/ 13 h 14"/>
                  <a:gd name="T4" fmla="*/ 353 w 354"/>
                  <a:gd name="T5" fmla="*/ 13 h 14"/>
                  <a:gd name="T6" fmla="*/ 317 w 354"/>
                  <a:gd name="T7" fmla="*/ 0 h 14"/>
                  <a:gd name="T8" fmla="*/ 36 w 354"/>
                  <a:gd name="T9" fmla="*/ 0 h 14"/>
                  <a:gd name="T10" fmla="*/ 36 w 354"/>
                  <a:gd name="T11" fmla="*/ 0 h 14"/>
                  <a:gd name="T12" fmla="*/ 0 60000 65536"/>
                  <a:gd name="T13" fmla="*/ 0 60000 65536"/>
                  <a:gd name="T14" fmla="*/ 0 60000 65536"/>
                  <a:gd name="T15" fmla="*/ 0 60000 65536"/>
                  <a:gd name="T16" fmla="*/ 0 60000 65536"/>
                  <a:gd name="T17" fmla="*/ 0 60000 65536"/>
                  <a:gd name="T18" fmla="*/ 0 w 354"/>
                  <a:gd name="T19" fmla="*/ 0 h 14"/>
                  <a:gd name="T20" fmla="*/ 354 w 354"/>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354" h="14">
                    <a:moveTo>
                      <a:pt x="36" y="0"/>
                    </a:moveTo>
                    <a:lnTo>
                      <a:pt x="0" y="13"/>
                    </a:lnTo>
                    <a:lnTo>
                      <a:pt x="353" y="13"/>
                    </a:lnTo>
                    <a:lnTo>
                      <a:pt x="317" y="0"/>
                    </a:lnTo>
                    <a:lnTo>
                      <a:pt x="36" y="0"/>
                    </a:lnTo>
                  </a:path>
                </a:pathLst>
              </a:custGeom>
              <a:solidFill>
                <a:srgbClr val="F8F8F8"/>
              </a:solidFill>
              <a:ln w="9048">
                <a:solidFill>
                  <a:srgbClr val="C0C0C0"/>
                </a:solidFill>
                <a:round/>
                <a:headEnd/>
                <a:tailEnd/>
              </a:ln>
            </p:spPr>
            <p:txBody>
              <a:bodyPr/>
              <a:lstStyle/>
              <a:p>
                <a:endParaRPr lang="it-IT"/>
              </a:p>
            </p:txBody>
          </p:sp>
          <p:sp>
            <p:nvSpPr>
              <p:cNvPr id="19599" name="Line 13"/>
              <p:cNvSpPr>
                <a:spLocks noChangeShapeType="1"/>
              </p:cNvSpPr>
              <p:nvPr/>
            </p:nvSpPr>
            <p:spPr bwMode="auto">
              <a:xfrm flipH="1">
                <a:off x="3110" y="4178"/>
                <a:ext cx="353" cy="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19600" name="Freeform 14"/>
              <p:cNvSpPr>
                <a:spLocks/>
              </p:cNvSpPr>
              <p:nvPr/>
            </p:nvSpPr>
            <p:spPr bwMode="auto">
              <a:xfrm>
                <a:off x="3150" y="401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9048">
                <a:solidFill>
                  <a:srgbClr val="C0C0C0"/>
                </a:solidFill>
                <a:round/>
                <a:headEnd/>
                <a:tailEnd/>
              </a:ln>
            </p:spPr>
            <p:txBody>
              <a:bodyPr/>
              <a:lstStyle/>
              <a:p>
                <a:endParaRPr lang="it-IT"/>
              </a:p>
            </p:txBody>
          </p:sp>
          <p:sp>
            <p:nvSpPr>
              <p:cNvPr id="19601" name="Freeform 15"/>
              <p:cNvSpPr>
                <a:spLocks/>
              </p:cNvSpPr>
              <p:nvPr/>
            </p:nvSpPr>
            <p:spPr bwMode="auto">
              <a:xfrm>
                <a:off x="3150" y="406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18732">
                <a:solidFill>
                  <a:srgbClr val="C0C0C0"/>
                </a:solidFill>
                <a:round/>
                <a:headEnd/>
                <a:tailEnd/>
              </a:ln>
            </p:spPr>
            <p:txBody>
              <a:bodyPr/>
              <a:lstStyle/>
              <a:p>
                <a:endParaRPr lang="it-IT"/>
              </a:p>
            </p:txBody>
          </p:sp>
          <p:sp>
            <p:nvSpPr>
              <p:cNvPr id="19602" name="Line 16"/>
              <p:cNvSpPr>
                <a:spLocks noChangeShapeType="1"/>
              </p:cNvSpPr>
              <p:nvPr/>
            </p:nvSpPr>
            <p:spPr bwMode="auto">
              <a:xfrm>
                <a:off x="3111" y="4080"/>
                <a:ext cx="181" cy="0"/>
              </a:xfrm>
              <a:prstGeom prst="line">
                <a:avLst/>
              </a:prstGeom>
              <a:noFill/>
              <a:ln w="9048">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19467" name="Freeform 17"/>
            <p:cNvSpPr>
              <a:spLocks/>
            </p:cNvSpPr>
            <p:nvPr/>
          </p:nvSpPr>
          <p:spPr bwMode="auto">
            <a:xfrm>
              <a:off x="2944" y="1582"/>
              <a:ext cx="464" cy="212"/>
            </a:xfrm>
            <a:custGeom>
              <a:avLst/>
              <a:gdLst>
                <a:gd name="T0" fmla="*/ 760 w 235"/>
                <a:gd name="T1" fmla="*/ 1 h 227"/>
                <a:gd name="T2" fmla="*/ 993 w 235"/>
                <a:gd name="T3" fmla="*/ 3 h 227"/>
                <a:gd name="T4" fmla="*/ 1208 w 235"/>
                <a:gd name="T5" fmla="*/ 4 h 227"/>
                <a:gd name="T6" fmla="*/ 1368 w 235"/>
                <a:gd name="T7" fmla="*/ 7 h 227"/>
                <a:gd name="T8" fmla="*/ 1501 w 235"/>
                <a:gd name="T9" fmla="*/ 7 h 227"/>
                <a:gd name="T10" fmla="*/ 1580 w 235"/>
                <a:gd name="T11" fmla="*/ 10 h 227"/>
                <a:gd name="T12" fmla="*/ 1633 w 235"/>
                <a:gd name="T13" fmla="*/ 10 h 227"/>
                <a:gd name="T14" fmla="*/ 1684 w 235"/>
                <a:gd name="T15" fmla="*/ 11 h 227"/>
                <a:gd name="T16" fmla="*/ 1740 w 235"/>
                <a:gd name="T17" fmla="*/ 11 h 227"/>
                <a:gd name="T18" fmla="*/ 1769 w 235"/>
                <a:gd name="T19" fmla="*/ 11 h 227"/>
                <a:gd name="T20" fmla="*/ 1801 w 235"/>
                <a:gd name="T21" fmla="*/ 11 h 227"/>
                <a:gd name="T22" fmla="*/ 1801 w 235"/>
                <a:gd name="T23" fmla="*/ 26 h 227"/>
                <a:gd name="T24" fmla="*/ 1801 w 235"/>
                <a:gd name="T25" fmla="*/ 60 h 227"/>
                <a:gd name="T26" fmla="*/ 1801 w 235"/>
                <a:gd name="T27" fmla="*/ 105 h 227"/>
                <a:gd name="T28" fmla="*/ 1801 w 235"/>
                <a:gd name="T29" fmla="*/ 147 h 227"/>
                <a:gd name="T30" fmla="*/ 1801 w 235"/>
                <a:gd name="T31" fmla="*/ 178 h 227"/>
                <a:gd name="T32" fmla="*/ 1785 w 235"/>
                <a:gd name="T33" fmla="*/ 181 h 227"/>
                <a:gd name="T34" fmla="*/ 1761 w 235"/>
                <a:gd name="T35" fmla="*/ 173 h 227"/>
                <a:gd name="T36" fmla="*/ 1761 w 235"/>
                <a:gd name="T37" fmla="*/ 157 h 227"/>
                <a:gd name="T38" fmla="*/ 1732 w 235"/>
                <a:gd name="T39" fmla="*/ 142 h 227"/>
                <a:gd name="T40" fmla="*/ 1708 w 235"/>
                <a:gd name="T41" fmla="*/ 127 h 227"/>
                <a:gd name="T42" fmla="*/ 1676 w 235"/>
                <a:gd name="T43" fmla="*/ 119 h 227"/>
                <a:gd name="T44" fmla="*/ 1603 w 235"/>
                <a:gd name="T45" fmla="*/ 108 h 227"/>
                <a:gd name="T46" fmla="*/ 1477 w 235"/>
                <a:gd name="T47" fmla="*/ 95 h 227"/>
                <a:gd name="T48" fmla="*/ 1349 w 235"/>
                <a:gd name="T49" fmla="*/ 81 h 227"/>
                <a:gd name="T50" fmla="*/ 1224 w 235"/>
                <a:gd name="T51" fmla="*/ 70 h 227"/>
                <a:gd name="T52" fmla="*/ 1145 w 235"/>
                <a:gd name="T53" fmla="*/ 61 h 227"/>
                <a:gd name="T54" fmla="*/ 1048 w 235"/>
                <a:gd name="T55" fmla="*/ 55 h 227"/>
                <a:gd name="T56" fmla="*/ 892 w 235"/>
                <a:gd name="T57" fmla="*/ 46 h 227"/>
                <a:gd name="T58" fmla="*/ 725 w 235"/>
                <a:gd name="T59" fmla="*/ 35 h 227"/>
                <a:gd name="T60" fmla="*/ 577 w 235"/>
                <a:gd name="T61" fmla="*/ 27 h 227"/>
                <a:gd name="T62" fmla="*/ 484 w 235"/>
                <a:gd name="T63" fmla="*/ 22 h 227"/>
                <a:gd name="T64" fmla="*/ 460 w 235"/>
                <a:gd name="T65" fmla="*/ 21 h 227"/>
                <a:gd name="T66" fmla="*/ 363 w 235"/>
                <a:gd name="T67" fmla="*/ 19 h 227"/>
                <a:gd name="T68" fmla="*/ 237 w 235"/>
                <a:gd name="T69" fmla="*/ 14 h 227"/>
                <a:gd name="T70" fmla="*/ 101 w 235"/>
                <a:gd name="T71" fmla="*/ 10 h 227"/>
                <a:gd name="T72" fmla="*/ 16 w 235"/>
                <a:gd name="T73" fmla="*/ 7 h 227"/>
                <a:gd name="T74" fmla="*/ 16 w 235"/>
                <a:gd name="T75" fmla="*/ 7 h 227"/>
                <a:gd name="T76" fmla="*/ 77 w 235"/>
                <a:gd name="T77" fmla="*/ 6 h 227"/>
                <a:gd name="T78" fmla="*/ 152 w 235"/>
                <a:gd name="T79" fmla="*/ 5 h 227"/>
                <a:gd name="T80" fmla="*/ 253 w 235"/>
                <a:gd name="T81" fmla="*/ 3 h 227"/>
                <a:gd name="T82" fmla="*/ 393 w 235"/>
                <a:gd name="T83" fmla="*/ 1 h 227"/>
                <a:gd name="T84" fmla="*/ 592 w 235"/>
                <a:gd name="T85" fmla="*/ 0 h 2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5"/>
                <a:gd name="T130" fmla="*/ 0 h 227"/>
                <a:gd name="T131" fmla="*/ 235 w 235"/>
                <a:gd name="T132" fmla="*/ 227 h 2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5" h="227">
                  <a:moveTo>
                    <a:pt x="77" y="0"/>
                  </a:moveTo>
                  <a:lnTo>
                    <a:pt x="87" y="1"/>
                  </a:lnTo>
                  <a:lnTo>
                    <a:pt x="99" y="1"/>
                  </a:lnTo>
                  <a:lnTo>
                    <a:pt x="109" y="1"/>
                  </a:lnTo>
                  <a:lnTo>
                    <a:pt x="120" y="1"/>
                  </a:lnTo>
                  <a:lnTo>
                    <a:pt x="129" y="3"/>
                  </a:lnTo>
                  <a:lnTo>
                    <a:pt x="139" y="3"/>
                  </a:lnTo>
                  <a:lnTo>
                    <a:pt x="148" y="4"/>
                  </a:lnTo>
                  <a:lnTo>
                    <a:pt x="157" y="4"/>
                  </a:lnTo>
                  <a:lnTo>
                    <a:pt x="164" y="6"/>
                  </a:lnTo>
                  <a:lnTo>
                    <a:pt x="171" y="7"/>
                  </a:lnTo>
                  <a:lnTo>
                    <a:pt x="178" y="9"/>
                  </a:lnTo>
                  <a:lnTo>
                    <a:pt x="185" y="9"/>
                  </a:lnTo>
                  <a:lnTo>
                    <a:pt x="189" y="10"/>
                  </a:lnTo>
                  <a:lnTo>
                    <a:pt x="195" y="10"/>
                  </a:lnTo>
                  <a:lnTo>
                    <a:pt x="199" y="11"/>
                  </a:lnTo>
                  <a:lnTo>
                    <a:pt x="203" y="11"/>
                  </a:lnTo>
                  <a:lnTo>
                    <a:pt x="205" y="13"/>
                  </a:lnTo>
                  <a:lnTo>
                    <a:pt x="207" y="13"/>
                  </a:lnTo>
                  <a:lnTo>
                    <a:pt x="208" y="13"/>
                  </a:lnTo>
                  <a:lnTo>
                    <a:pt x="212" y="13"/>
                  </a:lnTo>
                  <a:lnTo>
                    <a:pt x="214" y="14"/>
                  </a:lnTo>
                  <a:lnTo>
                    <a:pt x="217" y="14"/>
                  </a:lnTo>
                  <a:lnTo>
                    <a:pt x="219" y="14"/>
                  </a:lnTo>
                  <a:lnTo>
                    <a:pt x="222" y="14"/>
                  </a:lnTo>
                  <a:lnTo>
                    <a:pt x="224" y="14"/>
                  </a:lnTo>
                  <a:lnTo>
                    <a:pt x="226" y="14"/>
                  </a:lnTo>
                  <a:lnTo>
                    <a:pt x="227" y="14"/>
                  </a:lnTo>
                  <a:lnTo>
                    <a:pt x="230" y="14"/>
                  </a:lnTo>
                  <a:lnTo>
                    <a:pt x="232" y="14"/>
                  </a:lnTo>
                  <a:lnTo>
                    <a:pt x="233" y="14"/>
                  </a:lnTo>
                  <a:lnTo>
                    <a:pt x="234" y="14"/>
                  </a:lnTo>
                  <a:lnTo>
                    <a:pt x="234" y="17"/>
                  </a:lnTo>
                  <a:lnTo>
                    <a:pt x="234" y="22"/>
                  </a:lnTo>
                  <a:lnTo>
                    <a:pt x="234" y="32"/>
                  </a:lnTo>
                  <a:lnTo>
                    <a:pt x="234" y="44"/>
                  </a:lnTo>
                  <a:lnTo>
                    <a:pt x="234" y="59"/>
                  </a:lnTo>
                  <a:lnTo>
                    <a:pt x="234" y="74"/>
                  </a:lnTo>
                  <a:lnTo>
                    <a:pt x="234" y="92"/>
                  </a:lnTo>
                  <a:lnTo>
                    <a:pt x="234" y="109"/>
                  </a:lnTo>
                  <a:lnTo>
                    <a:pt x="234" y="129"/>
                  </a:lnTo>
                  <a:lnTo>
                    <a:pt x="234" y="146"/>
                  </a:lnTo>
                  <a:lnTo>
                    <a:pt x="234" y="164"/>
                  </a:lnTo>
                  <a:lnTo>
                    <a:pt x="234" y="180"/>
                  </a:lnTo>
                  <a:lnTo>
                    <a:pt x="234" y="196"/>
                  </a:lnTo>
                  <a:lnTo>
                    <a:pt x="234" y="209"/>
                  </a:lnTo>
                  <a:lnTo>
                    <a:pt x="234" y="219"/>
                  </a:lnTo>
                  <a:lnTo>
                    <a:pt x="234" y="226"/>
                  </a:lnTo>
                  <a:lnTo>
                    <a:pt x="232" y="226"/>
                  </a:lnTo>
                  <a:lnTo>
                    <a:pt x="232" y="223"/>
                  </a:lnTo>
                  <a:lnTo>
                    <a:pt x="230" y="221"/>
                  </a:lnTo>
                  <a:lnTo>
                    <a:pt x="230" y="217"/>
                  </a:lnTo>
                  <a:lnTo>
                    <a:pt x="229" y="212"/>
                  </a:lnTo>
                  <a:lnTo>
                    <a:pt x="229" y="206"/>
                  </a:lnTo>
                  <a:lnTo>
                    <a:pt x="229" y="200"/>
                  </a:lnTo>
                  <a:lnTo>
                    <a:pt x="229" y="193"/>
                  </a:lnTo>
                  <a:lnTo>
                    <a:pt x="227" y="187"/>
                  </a:lnTo>
                  <a:lnTo>
                    <a:pt x="227" y="180"/>
                  </a:lnTo>
                  <a:lnTo>
                    <a:pt x="225" y="174"/>
                  </a:lnTo>
                  <a:lnTo>
                    <a:pt x="225" y="167"/>
                  </a:lnTo>
                  <a:lnTo>
                    <a:pt x="223" y="162"/>
                  </a:lnTo>
                  <a:lnTo>
                    <a:pt x="222" y="156"/>
                  </a:lnTo>
                  <a:lnTo>
                    <a:pt x="220" y="152"/>
                  </a:lnTo>
                  <a:lnTo>
                    <a:pt x="220" y="148"/>
                  </a:lnTo>
                  <a:lnTo>
                    <a:pt x="218" y="146"/>
                  </a:lnTo>
                  <a:lnTo>
                    <a:pt x="216" y="142"/>
                  </a:lnTo>
                  <a:lnTo>
                    <a:pt x="212" y="138"/>
                  </a:lnTo>
                  <a:lnTo>
                    <a:pt x="208" y="133"/>
                  </a:lnTo>
                  <a:lnTo>
                    <a:pt x="203" y="128"/>
                  </a:lnTo>
                  <a:lnTo>
                    <a:pt x="198" y="123"/>
                  </a:lnTo>
                  <a:lnTo>
                    <a:pt x="192" y="117"/>
                  </a:lnTo>
                  <a:lnTo>
                    <a:pt x="187" y="111"/>
                  </a:lnTo>
                  <a:lnTo>
                    <a:pt x="180" y="105"/>
                  </a:lnTo>
                  <a:lnTo>
                    <a:pt x="175" y="100"/>
                  </a:lnTo>
                  <a:lnTo>
                    <a:pt x="169" y="95"/>
                  </a:lnTo>
                  <a:lnTo>
                    <a:pt x="164" y="89"/>
                  </a:lnTo>
                  <a:lnTo>
                    <a:pt x="159" y="86"/>
                  </a:lnTo>
                  <a:lnTo>
                    <a:pt x="154" y="81"/>
                  </a:lnTo>
                  <a:lnTo>
                    <a:pt x="151" y="78"/>
                  </a:lnTo>
                  <a:lnTo>
                    <a:pt x="149" y="75"/>
                  </a:lnTo>
                  <a:lnTo>
                    <a:pt x="146" y="73"/>
                  </a:lnTo>
                  <a:lnTo>
                    <a:pt x="141" y="70"/>
                  </a:lnTo>
                  <a:lnTo>
                    <a:pt x="136" y="67"/>
                  </a:lnTo>
                  <a:lnTo>
                    <a:pt x="131" y="63"/>
                  </a:lnTo>
                  <a:lnTo>
                    <a:pt x="124" y="60"/>
                  </a:lnTo>
                  <a:lnTo>
                    <a:pt x="116" y="56"/>
                  </a:lnTo>
                  <a:lnTo>
                    <a:pt x="109" y="52"/>
                  </a:lnTo>
                  <a:lnTo>
                    <a:pt x="102" y="47"/>
                  </a:lnTo>
                  <a:lnTo>
                    <a:pt x="94" y="44"/>
                  </a:lnTo>
                  <a:lnTo>
                    <a:pt x="87" y="40"/>
                  </a:lnTo>
                  <a:lnTo>
                    <a:pt x="80" y="37"/>
                  </a:lnTo>
                  <a:lnTo>
                    <a:pt x="75" y="33"/>
                  </a:lnTo>
                  <a:lnTo>
                    <a:pt x="69" y="32"/>
                  </a:lnTo>
                  <a:lnTo>
                    <a:pt x="66" y="29"/>
                  </a:lnTo>
                  <a:lnTo>
                    <a:pt x="63" y="28"/>
                  </a:lnTo>
                  <a:lnTo>
                    <a:pt x="63" y="26"/>
                  </a:lnTo>
                  <a:lnTo>
                    <a:pt x="62" y="26"/>
                  </a:lnTo>
                  <a:lnTo>
                    <a:pt x="60" y="26"/>
                  </a:lnTo>
                  <a:lnTo>
                    <a:pt x="56" y="26"/>
                  </a:lnTo>
                  <a:lnTo>
                    <a:pt x="52" y="24"/>
                  </a:lnTo>
                  <a:lnTo>
                    <a:pt x="47" y="23"/>
                  </a:lnTo>
                  <a:lnTo>
                    <a:pt x="42" y="21"/>
                  </a:lnTo>
                  <a:lnTo>
                    <a:pt x="36" y="19"/>
                  </a:lnTo>
                  <a:lnTo>
                    <a:pt x="31" y="17"/>
                  </a:lnTo>
                  <a:lnTo>
                    <a:pt x="25" y="16"/>
                  </a:lnTo>
                  <a:lnTo>
                    <a:pt x="19" y="14"/>
                  </a:lnTo>
                  <a:lnTo>
                    <a:pt x="13" y="13"/>
                  </a:lnTo>
                  <a:lnTo>
                    <a:pt x="10" y="11"/>
                  </a:lnTo>
                  <a:lnTo>
                    <a:pt x="6" y="11"/>
                  </a:lnTo>
                  <a:lnTo>
                    <a:pt x="2" y="9"/>
                  </a:lnTo>
                  <a:lnTo>
                    <a:pt x="0" y="9"/>
                  </a:lnTo>
                  <a:lnTo>
                    <a:pt x="0" y="8"/>
                  </a:lnTo>
                  <a:lnTo>
                    <a:pt x="2" y="8"/>
                  </a:lnTo>
                  <a:lnTo>
                    <a:pt x="4" y="8"/>
                  </a:lnTo>
                  <a:lnTo>
                    <a:pt x="6" y="8"/>
                  </a:lnTo>
                  <a:lnTo>
                    <a:pt x="10" y="6"/>
                  </a:lnTo>
                  <a:lnTo>
                    <a:pt x="12" y="6"/>
                  </a:lnTo>
                  <a:lnTo>
                    <a:pt x="16" y="5"/>
                  </a:lnTo>
                  <a:lnTo>
                    <a:pt x="20" y="5"/>
                  </a:lnTo>
                  <a:lnTo>
                    <a:pt x="25" y="3"/>
                  </a:lnTo>
                  <a:lnTo>
                    <a:pt x="28" y="3"/>
                  </a:lnTo>
                  <a:lnTo>
                    <a:pt x="33" y="3"/>
                  </a:lnTo>
                  <a:lnTo>
                    <a:pt x="38" y="3"/>
                  </a:lnTo>
                  <a:lnTo>
                    <a:pt x="45" y="1"/>
                  </a:lnTo>
                  <a:lnTo>
                    <a:pt x="51" y="1"/>
                  </a:lnTo>
                  <a:lnTo>
                    <a:pt x="59" y="1"/>
                  </a:lnTo>
                  <a:lnTo>
                    <a:pt x="67" y="1"/>
                  </a:lnTo>
                  <a:lnTo>
                    <a:pt x="77" y="0"/>
                  </a:lnTo>
                </a:path>
              </a:pathLst>
            </a:custGeom>
            <a:solidFill>
              <a:srgbClr val="F8F8F8"/>
            </a:solidFill>
            <a:ln w="9525">
              <a:solidFill>
                <a:srgbClr val="C0C0C0"/>
              </a:solidFill>
              <a:round/>
              <a:headEnd/>
              <a:tailEnd/>
            </a:ln>
          </p:spPr>
          <p:txBody>
            <a:bodyPr/>
            <a:lstStyle/>
            <a:p>
              <a:endParaRPr lang="it-IT"/>
            </a:p>
          </p:txBody>
        </p:sp>
        <p:sp>
          <p:nvSpPr>
            <p:cNvPr id="19468" name="Freeform 18"/>
            <p:cNvSpPr>
              <a:spLocks/>
            </p:cNvSpPr>
            <p:nvPr/>
          </p:nvSpPr>
          <p:spPr bwMode="auto">
            <a:xfrm>
              <a:off x="2848" y="1567"/>
              <a:ext cx="574" cy="33"/>
            </a:xfrm>
            <a:custGeom>
              <a:avLst/>
              <a:gdLst>
                <a:gd name="T0" fmla="*/ 176 w 291"/>
                <a:gd name="T1" fmla="*/ 8 h 35"/>
                <a:gd name="T2" fmla="*/ 436 w 291"/>
                <a:gd name="T3" fmla="*/ 5 h 35"/>
                <a:gd name="T4" fmla="*/ 696 w 291"/>
                <a:gd name="T5" fmla="*/ 3 h 35"/>
                <a:gd name="T6" fmla="*/ 969 w 291"/>
                <a:gd name="T7" fmla="*/ 1 h 35"/>
                <a:gd name="T8" fmla="*/ 1229 w 291"/>
                <a:gd name="T9" fmla="*/ 1 h 35"/>
                <a:gd name="T10" fmla="*/ 1497 w 291"/>
                <a:gd name="T11" fmla="*/ 3 h 35"/>
                <a:gd name="T12" fmla="*/ 1752 w 291"/>
                <a:gd name="T13" fmla="*/ 5 h 35"/>
                <a:gd name="T14" fmla="*/ 2020 w 291"/>
                <a:gd name="T15" fmla="*/ 8 h 35"/>
                <a:gd name="T16" fmla="*/ 2148 w 291"/>
                <a:gd name="T17" fmla="*/ 8 h 35"/>
                <a:gd name="T18" fmla="*/ 2156 w 291"/>
                <a:gd name="T19" fmla="*/ 9 h 35"/>
                <a:gd name="T20" fmla="*/ 2172 w 291"/>
                <a:gd name="T21" fmla="*/ 9 h 35"/>
                <a:gd name="T22" fmla="*/ 2188 w 291"/>
                <a:gd name="T23" fmla="*/ 10 h 35"/>
                <a:gd name="T24" fmla="*/ 2201 w 291"/>
                <a:gd name="T25" fmla="*/ 11 h 35"/>
                <a:gd name="T26" fmla="*/ 2201 w 291"/>
                <a:gd name="T27" fmla="*/ 14 h 35"/>
                <a:gd name="T28" fmla="*/ 2217 w 291"/>
                <a:gd name="T29" fmla="*/ 16 h 35"/>
                <a:gd name="T30" fmla="*/ 2217 w 291"/>
                <a:gd name="T31" fmla="*/ 18 h 35"/>
                <a:gd name="T32" fmla="*/ 2225 w 291"/>
                <a:gd name="T33" fmla="*/ 20 h 35"/>
                <a:gd name="T34" fmla="*/ 2217 w 291"/>
                <a:gd name="T35" fmla="*/ 23 h 35"/>
                <a:gd name="T36" fmla="*/ 2217 w 291"/>
                <a:gd name="T37" fmla="*/ 24 h 35"/>
                <a:gd name="T38" fmla="*/ 2201 w 291"/>
                <a:gd name="T39" fmla="*/ 24 h 35"/>
                <a:gd name="T40" fmla="*/ 2201 w 291"/>
                <a:gd name="T41" fmla="*/ 25 h 35"/>
                <a:gd name="T42" fmla="*/ 2188 w 291"/>
                <a:gd name="T43" fmla="*/ 26 h 35"/>
                <a:gd name="T44" fmla="*/ 2180 w 291"/>
                <a:gd name="T45" fmla="*/ 27 h 35"/>
                <a:gd name="T46" fmla="*/ 2164 w 291"/>
                <a:gd name="T47" fmla="*/ 27 h 35"/>
                <a:gd name="T48" fmla="*/ 2156 w 291"/>
                <a:gd name="T49" fmla="*/ 25 h 35"/>
                <a:gd name="T50" fmla="*/ 2028 w 291"/>
                <a:gd name="T51" fmla="*/ 25 h 35"/>
                <a:gd name="T52" fmla="*/ 1767 w 291"/>
                <a:gd name="T53" fmla="*/ 23 h 35"/>
                <a:gd name="T54" fmla="*/ 1505 w 291"/>
                <a:gd name="T55" fmla="*/ 19 h 35"/>
                <a:gd name="T56" fmla="*/ 1237 w 291"/>
                <a:gd name="T57" fmla="*/ 17 h 35"/>
                <a:gd name="T58" fmla="*/ 976 w 291"/>
                <a:gd name="T59" fmla="*/ 17 h 35"/>
                <a:gd name="T60" fmla="*/ 696 w 291"/>
                <a:gd name="T61" fmla="*/ 19 h 35"/>
                <a:gd name="T62" fmla="*/ 436 w 291"/>
                <a:gd name="T63" fmla="*/ 23 h 35"/>
                <a:gd name="T64" fmla="*/ 191 w 291"/>
                <a:gd name="T65" fmla="*/ 25 h 35"/>
                <a:gd name="T66" fmla="*/ 71 w 291"/>
                <a:gd name="T67" fmla="*/ 26 h 35"/>
                <a:gd name="T68" fmla="*/ 55 w 291"/>
                <a:gd name="T69" fmla="*/ 28 h 35"/>
                <a:gd name="T70" fmla="*/ 47 w 291"/>
                <a:gd name="T71" fmla="*/ 28 h 35"/>
                <a:gd name="T72" fmla="*/ 32 w 291"/>
                <a:gd name="T73" fmla="*/ 27 h 35"/>
                <a:gd name="T74" fmla="*/ 24 w 291"/>
                <a:gd name="T75" fmla="*/ 25 h 35"/>
                <a:gd name="T76" fmla="*/ 16 w 291"/>
                <a:gd name="T77" fmla="*/ 25 h 35"/>
                <a:gd name="T78" fmla="*/ 8 w 291"/>
                <a:gd name="T79" fmla="*/ 24 h 35"/>
                <a:gd name="T80" fmla="*/ 0 w 291"/>
                <a:gd name="T81" fmla="*/ 23 h 35"/>
                <a:gd name="T82" fmla="*/ 0 w 291"/>
                <a:gd name="T83" fmla="*/ 20 h 35"/>
                <a:gd name="T84" fmla="*/ 0 w 291"/>
                <a:gd name="T85" fmla="*/ 18 h 35"/>
                <a:gd name="T86" fmla="*/ 8 w 291"/>
                <a:gd name="T87" fmla="*/ 16 h 35"/>
                <a:gd name="T88" fmla="*/ 16 w 291"/>
                <a:gd name="T89" fmla="*/ 14 h 35"/>
                <a:gd name="T90" fmla="*/ 24 w 291"/>
                <a:gd name="T91" fmla="*/ 11 h 35"/>
                <a:gd name="T92" fmla="*/ 39 w 291"/>
                <a:gd name="T93" fmla="*/ 11 h 35"/>
                <a:gd name="T94" fmla="*/ 47 w 291"/>
                <a:gd name="T95" fmla="*/ 9 h 35"/>
                <a:gd name="T96" fmla="*/ 63 w 291"/>
                <a:gd name="T97" fmla="*/ 9 h 35"/>
                <a:gd name="T98" fmla="*/ 77 w 291"/>
                <a:gd name="T99" fmla="*/ 8 h 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1"/>
                <a:gd name="T151" fmla="*/ 0 h 35"/>
                <a:gd name="T152" fmla="*/ 291 w 291"/>
                <a:gd name="T153" fmla="*/ 35 h 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1" h="35">
                  <a:moveTo>
                    <a:pt x="7" y="11"/>
                  </a:moveTo>
                  <a:lnTo>
                    <a:pt x="23" y="9"/>
                  </a:lnTo>
                  <a:lnTo>
                    <a:pt x="41" y="6"/>
                  </a:lnTo>
                  <a:lnTo>
                    <a:pt x="57" y="5"/>
                  </a:lnTo>
                  <a:lnTo>
                    <a:pt x="75" y="3"/>
                  </a:lnTo>
                  <a:lnTo>
                    <a:pt x="91" y="3"/>
                  </a:lnTo>
                  <a:lnTo>
                    <a:pt x="109" y="1"/>
                  </a:lnTo>
                  <a:lnTo>
                    <a:pt x="126" y="1"/>
                  </a:lnTo>
                  <a:lnTo>
                    <a:pt x="144" y="0"/>
                  </a:lnTo>
                  <a:lnTo>
                    <a:pt x="160" y="1"/>
                  </a:lnTo>
                  <a:lnTo>
                    <a:pt x="177" y="1"/>
                  </a:lnTo>
                  <a:lnTo>
                    <a:pt x="195" y="3"/>
                  </a:lnTo>
                  <a:lnTo>
                    <a:pt x="212" y="3"/>
                  </a:lnTo>
                  <a:lnTo>
                    <a:pt x="228" y="5"/>
                  </a:lnTo>
                  <a:lnTo>
                    <a:pt x="246" y="6"/>
                  </a:lnTo>
                  <a:lnTo>
                    <a:pt x="263" y="9"/>
                  </a:lnTo>
                  <a:lnTo>
                    <a:pt x="281" y="11"/>
                  </a:lnTo>
                  <a:lnTo>
                    <a:pt x="280" y="11"/>
                  </a:lnTo>
                  <a:lnTo>
                    <a:pt x="280" y="12"/>
                  </a:lnTo>
                  <a:lnTo>
                    <a:pt x="281" y="12"/>
                  </a:lnTo>
                  <a:lnTo>
                    <a:pt x="283" y="12"/>
                  </a:lnTo>
                  <a:lnTo>
                    <a:pt x="283" y="13"/>
                  </a:lnTo>
                  <a:lnTo>
                    <a:pt x="285" y="13"/>
                  </a:lnTo>
                  <a:lnTo>
                    <a:pt x="285" y="14"/>
                  </a:lnTo>
                  <a:lnTo>
                    <a:pt x="287" y="14"/>
                  </a:lnTo>
                  <a:lnTo>
                    <a:pt x="287" y="16"/>
                  </a:lnTo>
                  <a:lnTo>
                    <a:pt x="287" y="17"/>
                  </a:lnTo>
                  <a:lnTo>
                    <a:pt x="287" y="19"/>
                  </a:lnTo>
                  <a:lnTo>
                    <a:pt x="289" y="19"/>
                  </a:lnTo>
                  <a:lnTo>
                    <a:pt x="289" y="21"/>
                  </a:lnTo>
                  <a:lnTo>
                    <a:pt x="289" y="23"/>
                  </a:lnTo>
                  <a:lnTo>
                    <a:pt x="290" y="23"/>
                  </a:lnTo>
                  <a:lnTo>
                    <a:pt x="289" y="25"/>
                  </a:lnTo>
                  <a:lnTo>
                    <a:pt x="289" y="26"/>
                  </a:lnTo>
                  <a:lnTo>
                    <a:pt x="289" y="28"/>
                  </a:lnTo>
                  <a:lnTo>
                    <a:pt x="287" y="29"/>
                  </a:lnTo>
                  <a:lnTo>
                    <a:pt x="287" y="31"/>
                  </a:lnTo>
                  <a:lnTo>
                    <a:pt x="285" y="32"/>
                  </a:lnTo>
                  <a:lnTo>
                    <a:pt x="284" y="33"/>
                  </a:lnTo>
                  <a:lnTo>
                    <a:pt x="282" y="33"/>
                  </a:lnTo>
                  <a:lnTo>
                    <a:pt x="281" y="33"/>
                  </a:lnTo>
                  <a:lnTo>
                    <a:pt x="281" y="31"/>
                  </a:lnTo>
                  <a:lnTo>
                    <a:pt x="282" y="34"/>
                  </a:lnTo>
                  <a:lnTo>
                    <a:pt x="264" y="31"/>
                  </a:lnTo>
                  <a:lnTo>
                    <a:pt x="248" y="28"/>
                  </a:lnTo>
                  <a:lnTo>
                    <a:pt x="230" y="26"/>
                  </a:lnTo>
                  <a:lnTo>
                    <a:pt x="214" y="23"/>
                  </a:lnTo>
                  <a:lnTo>
                    <a:pt x="196" y="22"/>
                  </a:lnTo>
                  <a:lnTo>
                    <a:pt x="179" y="20"/>
                  </a:lnTo>
                  <a:lnTo>
                    <a:pt x="161" y="20"/>
                  </a:lnTo>
                  <a:lnTo>
                    <a:pt x="145" y="19"/>
                  </a:lnTo>
                  <a:lnTo>
                    <a:pt x="127" y="20"/>
                  </a:lnTo>
                  <a:lnTo>
                    <a:pt x="109" y="20"/>
                  </a:lnTo>
                  <a:lnTo>
                    <a:pt x="91" y="22"/>
                  </a:lnTo>
                  <a:lnTo>
                    <a:pt x="75" y="23"/>
                  </a:lnTo>
                  <a:lnTo>
                    <a:pt x="57" y="26"/>
                  </a:lnTo>
                  <a:lnTo>
                    <a:pt x="41" y="28"/>
                  </a:lnTo>
                  <a:lnTo>
                    <a:pt x="25" y="31"/>
                  </a:lnTo>
                  <a:lnTo>
                    <a:pt x="8" y="34"/>
                  </a:lnTo>
                  <a:lnTo>
                    <a:pt x="9" y="32"/>
                  </a:lnTo>
                  <a:lnTo>
                    <a:pt x="7" y="34"/>
                  </a:lnTo>
                  <a:lnTo>
                    <a:pt x="6" y="34"/>
                  </a:lnTo>
                  <a:lnTo>
                    <a:pt x="4" y="34"/>
                  </a:lnTo>
                  <a:lnTo>
                    <a:pt x="4" y="33"/>
                  </a:lnTo>
                  <a:lnTo>
                    <a:pt x="3" y="33"/>
                  </a:lnTo>
                  <a:lnTo>
                    <a:pt x="3" y="31"/>
                  </a:lnTo>
                  <a:lnTo>
                    <a:pt x="2" y="31"/>
                  </a:lnTo>
                  <a:lnTo>
                    <a:pt x="2" y="30"/>
                  </a:lnTo>
                  <a:lnTo>
                    <a:pt x="1" y="30"/>
                  </a:lnTo>
                  <a:lnTo>
                    <a:pt x="1" y="28"/>
                  </a:lnTo>
                  <a:lnTo>
                    <a:pt x="0" y="28"/>
                  </a:lnTo>
                  <a:lnTo>
                    <a:pt x="0" y="27"/>
                  </a:lnTo>
                  <a:lnTo>
                    <a:pt x="0" y="25"/>
                  </a:lnTo>
                  <a:lnTo>
                    <a:pt x="0" y="23"/>
                  </a:lnTo>
                  <a:lnTo>
                    <a:pt x="0" y="21"/>
                  </a:lnTo>
                  <a:lnTo>
                    <a:pt x="1" y="19"/>
                  </a:lnTo>
                  <a:lnTo>
                    <a:pt x="2" y="17"/>
                  </a:lnTo>
                  <a:lnTo>
                    <a:pt x="2" y="16"/>
                  </a:lnTo>
                  <a:lnTo>
                    <a:pt x="3" y="14"/>
                  </a:lnTo>
                  <a:lnTo>
                    <a:pt x="5" y="14"/>
                  </a:lnTo>
                  <a:lnTo>
                    <a:pt x="6" y="12"/>
                  </a:lnTo>
                  <a:lnTo>
                    <a:pt x="8" y="12"/>
                  </a:lnTo>
                  <a:lnTo>
                    <a:pt x="10" y="11"/>
                  </a:lnTo>
                  <a:lnTo>
                    <a:pt x="7" y="11"/>
                  </a:lnTo>
                </a:path>
              </a:pathLst>
            </a:custGeom>
            <a:solidFill>
              <a:srgbClr val="F8F8F8"/>
            </a:solidFill>
            <a:ln w="18732">
              <a:solidFill>
                <a:srgbClr val="DDDDDD"/>
              </a:solidFill>
              <a:round/>
              <a:headEnd/>
              <a:tailEnd/>
            </a:ln>
          </p:spPr>
          <p:txBody>
            <a:bodyPr/>
            <a:lstStyle/>
            <a:p>
              <a:endParaRPr lang="it-IT"/>
            </a:p>
          </p:txBody>
        </p:sp>
        <p:sp>
          <p:nvSpPr>
            <p:cNvPr id="19469" name="Freeform 19"/>
            <p:cNvSpPr>
              <a:spLocks/>
            </p:cNvSpPr>
            <p:nvPr/>
          </p:nvSpPr>
          <p:spPr bwMode="auto">
            <a:xfrm>
              <a:off x="2678" y="1270"/>
              <a:ext cx="911" cy="309"/>
            </a:xfrm>
            <a:custGeom>
              <a:avLst/>
              <a:gdLst>
                <a:gd name="T0" fmla="*/ 2201 w 462"/>
                <a:gd name="T1" fmla="*/ 255 h 333"/>
                <a:gd name="T2" fmla="*/ 2668 w 462"/>
                <a:gd name="T3" fmla="*/ 261 h 333"/>
                <a:gd name="T4" fmla="*/ 2838 w 462"/>
                <a:gd name="T5" fmla="*/ 265 h 333"/>
                <a:gd name="T6" fmla="*/ 2861 w 462"/>
                <a:gd name="T7" fmla="*/ 252 h 333"/>
                <a:gd name="T8" fmla="*/ 2897 w 462"/>
                <a:gd name="T9" fmla="*/ 227 h 333"/>
                <a:gd name="T10" fmla="*/ 2974 w 462"/>
                <a:gd name="T11" fmla="*/ 201 h 333"/>
                <a:gd name="T12" fmla="*/ 3052 w 462"/>
                <a:gd name="T13" fmla="*/ 184 h 333"/>
                <a:gd name="T14" fmla="*/ 3321 w 462"/>
                <a:gd name="T15" fmla="*/ 182 h 333"/>
                <a:gd name="T16" fmla="*/ 3220 w 462"/>
                <a:gd name="T17" fmla="*/ 148 h 333"/>
                <a:gd name="T18" fmla="*/ 2981 w 462"/>
                <a:gd name="T19" fmla="*/ 150 h 333"/>
                <a:gd name="T20" fmla="*/ 2865 w 462"/>
                <a:gd name="T21" fmla="*/ 144 h 333"/>
                <a:gd name="T22" fmla="*/ 2832 w 462"/>
                <a:gd name="T23" fmla="*/ 150 h 333"/>
                <a:gd name="T24" fmla="*/ 2713 w 462"/>
                <a:gd name="T25" fmla="*/ 151 h 333"/>
                <a:gd name="T26" fmla="*/ 2713 w 462"/>
                <a:gd name="T27" fmla="*/ 136 h 333"/>
                <a:gd name="T28" fmla="*/ 2816 w 462"/>
                <a:gd name="T29" fmla="*/ 143 h 333"/>
                <a:gd name="T30" fmla="*/ 2865 w 462"/>
                <a:gd name="T31" fmla="*/ 137 h 333"/>
                <a:gd name="T32" fmla="*/ 2997 w 462"/>
                <a:gd name="T33" fmla="*/ 133 h 333"/>
                <a:gd name="T34" fmla="*/ 3037 w 462"/>
                <a:gd name="T35" fmla="*/ 109 h 333"/>
                <a:gd name="T36" fmla="*/ 2952 w 462"/>
                <a:gd name="T37" fmla="*/ 102 h 333"/>
                <a:gd name="T38" fmla="*/ 2952 w 462"/>
                <a:gd name="T39" fmla="*/ 98 h 333"/>
                <a:gd name="T40" fmla="*/ 3084 w 462"/>
                <a:gd name="T41" fmla="*/ 101 h 333"/>
                <a:gd name="T42" fmla="*/ 3376 w 462"/>
                <a:gd name="T43" fmla="*/ 99 h 333"/>
                <a:gd name="T44" fmla="*/ 3512 w 462"/>
                <a:gd name="T45" fmla="*/ 87 h 333"/>
                <a:gd name="T46" fmla="*/ 3488 w 462"/>
                <a:gd name="T47" fmla="*/ 56 h 333"/>
                <a:gd name="T48" fmla="*/ 3305 w 462"/>
                <a:gd name="T49" fmla="*/ 43 h 333"/>
                <a:gd name="T50" fmla="*/ 3417 w 462"/>
                <a:gd name="T51" fmla="*/ 42 h 333"/>
                <a:gd name="T52" fmla="*/ 3433 w 462"/>
                <a:gd name="T53" fmla="*/ 28 h 333"/>
                <a:gd name="T54" fmla="*/ 3281 w 462"/>
                <a:gd name="T55" fmla="*/ 28 h 333"/>
                <a:gd name="T56" fmla="*/ 3329 w 462"/>
                <a:gd name="T57" fmla="*/ 18 h 333"/>
                <a:gd name="T58" fmla="*/ 3390 w 462"/>
                <a:gd name="T59" fmla="*/ 17 h 333"/>
                <a:gd name="T60" fmla="*/ 3433 w 462"/>
                <a:gd name="T61" fmla="*/ 2 h 333"/>
                <a:gd name="T62" fmla="*/ 1863 w 462"/>
                <a:gd name="T63" fmla="*/ 6 h 333"/>
                <a:gd name="T64" fmla="*/ 183 w 462"/>
                <a:gd name="T65" fmla="*/ 5 h 333"/>
                <a:gd name="T66" fmla="*/ 108 w 462"/>
                <a:gd name="T67" fmla="*/ 16 h 333"/>
                <a:gd name="T68" fmla="*/ 175 w 462"/>
                <a:gd name="T69" fmla="*/ 17 h 333"/>
                <a:gd name="T70" fmla="*/ 260 w 462"/>
                <a:gd name="T71" fmla="*/ 28 h 333"/>
                <a:gd name="T72" fmla="*/ 63 w 462"/>
                <a:gd name="T73" fmla="*/ 28 h 333"/>
                <a:gd name="T74" fmla="*/ 55 w 462"/>
                <a:gd name="T75" fmla="*/ 41 h 333"/>
                <a:gd name="T76" fmla="*/ 175 w 462"/>
                <a:gd name="T77" fmla="*/ 42 h 333"/>
                <a:gd name="T78" fmla="*/ 32 w 462"/>
                <a:gd name="T79" fmla="*/ 54 h 333"/>
                <a:gd name="T80" fmla="*/ 0 w 462"/>
                <a:gd name="T81" fmla="*/ 76 h 333"/>
                <a:gd name="T82" fmla="*/ 77 w 462"/>
                <a:gd name="T83" fmla="*/ 96 h 333"/>
                <a:gd name="T84" fmla="*/ 552 w 462"/>
                <a:gd name="T85" fmla="*/ 97 h 333"/>
                <a:gd name="T86" fmla="*/ 568 w 462"/>
                <a:gd name="T87" fmla="*/ 101 h 333"/>
                <a:gd name="T88" fmla="*/ 489 w 462"/>
                <a:gd name="T89" fmla="*/ 105 h 333"/>
                <a:gd name="T90" fmla="*/ 467 w 462"/>
                <a:gd name="T91" fmla="*/ 124 h 333"/>
                <a:gd name="T92" fmla="*/ 536 w 462"/>
                <a:gd name="T93" fmla="*/ 135 h 333"/>
                <a:gd name="T94" fmla="*/ 637 w 462"/>
                <a:gd name="T95" fmla="*/ 137 h 333"/>
                <a:gd name="T96" fmla="*/ 680 w 462"/>
                <a:gd name="T97" fmla="*/ 142 h 333"/>
                <a:gd name="T98" fmla="*/ 789 w 462"/>
                <a:gd name="T99" fmla="*/ 137 h 333"/>
                <a:gd name="T100" fmla="*/ 797 w 462"/>
                <a:gd name="T101" fmla="*/ 149 h 333"/>
                <a:gd name="T102" fmla="*/ 696 w 462"/>
                <a:gd name="T103" fmla="*/ 151 h 333"/>
                <a:gd name="T104" fmla="*/ 653 w 462"/>
                <a:gd name="T105" fmla="*/ 144 h 333"/>
                <a:gd name="T106" fmla="*/ 544 w 462"/>
                <a:gd name="T107" fmla="*/ 150 h 333"/>
                <a:gd name="T108" fmla="*/ 315 w 462"/>
                <a:gd name="T109" fmla="*/ 148 h 333"/>
                <a:gd name="T110" fmla="*/ 183 w 462"/>
                <a:gd name="T111" fmla="*/ 179 h 333"/>
                <a:gd name="T112" fmla="*/ 408 w 462"/>
                <a:gd name="T113" fmla="*/ 186 h 333"/>
                <a:gd name="T114" fmla="*/ 467 w 462"/>
                <a:gd name="T115" fmla="*/ 200 h 333"/>
                <a:gd name="T116" fmla="*/ 592 w 462"/>
                <a:gd name="T117" fmla="*/ 222 h 333"/>
                <a:gd name="T118" fmla="*/ 661 w 462"/>
                <a:gd name="T119" fmla="*/ 248 h 333"/>
                <a:gd name="T120" fmla="*/ 720 w 462"/>
                <a:gd name="T121" fmla="*/ 264 h 333"/>
                <a:gd name="T122" fmla="*/ 1280 w 462"/>
                <a:gd name="T123" fmla="*/ 257 h 333"/>
                <a:gd name="T124" fmla="*/ 1556 w 462"/>
                <a:gd name="T125" fmla="*/ 255 h 3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2"/>
                <a:gd name="T190" fmla="*/ 0 h 333"/>
                <a:gd name="T191" fmla="*/ 462 w 462"/>
                <a:gd name="T192" fmla="*/ 333 h 3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2" h="333">
                  <a:moveTo>
                    <a:pt x="228" y="318"/>
                  </a:moveTo>
                  <a:lnTo>
                    <a:pt x="228" y="319"/>
                  </a:lnTo>
                  <a:lnTo>
                    <a:pt x="230" y="319"/>
                  </a:lnTo>
                  <a:lnTo>
                    <a:pt x="232" y="319"/>
                  </a:lnTo>
                  <a:lnTo>
                    <a:pt x="235" y="319"/>
                  </a:lnTo>
                  <a:lnTo>
                    <a:pt x="239" y="319"/>
                  </a:lnTo>
                  <a:lnTo>
                    <a:pt x="244" y="319"/>
                  </a:lnTo>
                  <a:lnTo>
                    <a:pt x="250" y="319"/>
                  </a:lnTo>
                  <a:lnTo>
                    <a:pt x="255" y="319"/>
                  </a:lnTo>
                  <a:lnTo>
                    <a:pt x="260" y="319"/>
                  </a:lnTo>
                  <a:lnTo>
                    <a:pt x="265" y="319"/>
                  </a:lnTo>
                  <a:lnTo>
                    <a:pt x="270" y="319"/>
                  </a:lnTo>
                  <a:lnTo>
                    <a:pt x="276" y="319"/>
                  </a:lnTo>
                  <a:lnTo>
                    <a:pt x="279" y="319"/>
                  </a:lnTo>
                  <a:lnTo>
                    <a:pt x="284" y="319"/>
                  </a:lnTo>
                  <a:lnTo>
                    <a:pt x="287" y="319"/>
                  </a:lnTo>
                  <a:lnTo>
                    <a:pt x="291" y="319"/>
                  </a:lnTo>
                  <a:lnTo>
                    <a:pt x="294" y="321"/>
                  </a:lnTo>
                  <a:lnTo>
                    <a:pt x="297" y="321"/>
                  </a:lnTo>
                  <a:lnTo>
                    <a:pt x="301" y="321"/>
                  </a:lnTo>
                  <a:lnTo>
                    <a:pt x="305" y="321"/>
                  </a:lnTo>
                  <a:lnTo>
                    <a:pt x="308" y="323"/>
                  </a:lnTo>
                  <a:lnTo>
                    <a:pt x="312" y="323"/>
                  </a:lnTo>
                  <a:lnTo>
                    <a:pt x="316" y="323"/>
                  </a:lnTo>
                  <a:lnTo>
                    <a:pt x="321" y="323"/>
                  </a:lnTo>
                  <a:lnTo>
                    <a:pt x="324" y="325"/>
                  </a:lnTo>
                  <a:lnTo>
                    <a:pt x="328" y="325"/>
                  </a:lnTo>
                  <a:lnTo>
                    <a:pt x="332" y="326"/>
                  </a:lnTo>
                  <a:lnTo>
                    <a:pt x="337" y="326"/>
                  </a:lnTo>
                  <a:lnTo>
                    <a:pt x="340" y="327"/>
                  </a:lnTo>
                  <a:lnTo>
                    <a:pt x="344" y="327"/>
                  </a:lnTo>
                  <a:lnTo>
                    <a:pt x="348" y="327"/>
                  </a:lnTo>
                  <a:lnTo>
                    <a:pt x="351" y="327"/>
                  </a:lnTo>
                  <a:lnTo>
                    <a:pt x="351" y="328"/>
                  </a:lnTo>
                  <a:lnTo>
                    <a:pt x="353" y="328"/>
                  </a:lnTo>
                  <a:lnTo>
                    <a:pt x="354" y="328"/>
                  </a:lnTo>
                  <a:lnTo>
                    <a:pt x="356" y="328"/>
                  </a:lnTo>
                  <a:lnTo>
                    <a:pt x="358" y="328"/>
                  </a:lnTo>
                  <a:lnTo>
                    <a:pt x="359" y="328"/>
                  </a:lnTo>
                  <a:lnTo>
                    <a:pt x="361" y="328"/>
                  </a:lnTo>
                  <a:lnTo>
                    <a:pt x="361" y="330"/>
                  </a:lnTo>
                  <a:lnTo>
                    <a:pt x="363" y="330"/>
                  </a:lnTo>
                  <a:lnTo>
                    <a:pt x="364" y="330"/>
                  </a:lnTo>
                  <a:lnTo>
                    <a:pt x="366" y="330"/>
                  </a:lnTo>
                  <a:lnTo>
                    <a:pt x="367" y="332"/>
                  </a:lnTo>
                  <a:lnTo>
                    <a:pt x="369" y="332"/>
                  </a:lnTo>
                  <a:lnTo>
                    <a:pt x="370" y="332"/>
                  </a:lnTo>
                  <a:lnTo>
                    <a:pt x="372" y="332"/>
                  </a:lnTo>
                  <a:lnTo>
                    <a:pt x="370" y="332"/>
                  </a:lnTo>
                  <a:lnTo>
                    <a:pt x="370" y="331"/>
                  </a:lnTo>
                  <a:lnTo>
                    <a:pt x="370" y="330"/>
                  </a:lnTo>
                  <a:lnTo>
                    <a:pt x="370" y="328"/>
                  </a:lnTo>
                  <a:lnTo>
                    <a:pt x="370" y="327"/>
                  </a:lnTo>
                  <a:lnTo>
                    <a:pt x="371" y="325"/>
                  </a:lnTo>
                  <a:lnTo>
                    <a:pt x="371" y="323"/>
                  </a:lnTo>
                  <a:lnTo>
                    <a:pt x="371" y="321"/>
                  </a:lnTo>
                  <a:lnTo>
                    <a:pt x="373" y="319"/>
                  </a:lnTo>
                  <a:lnTo>
                    <a:pt x="373" y="318"/>
                  </a:lnTo>
                  <a:lnTo>
                    <a:pt x="373" y="316"/>
                  </a:lnTo>
                  <a:lnTo>
                    <a:pt x="374" y="315"/>
                  </a:lnTo>
                  <a:lnTo>
                    <a:pt x="374" y="313"/>
                  </a:lnTo>
                  <a:lnTo>
                    <a:pt x="374" y="312"/>
                  </a:lnTo>
                  <a:lnTo>
                    <a:pt x="374" y="310"/>
                  </a:lnTo>
                  <a:lnTo>
                    <a:pt x="374" y="308"/>
                  </a:lnTo>
                  <a:lnTo>
                    <a:pt x="374" y="306"/>
                  </a:lnTo>
                  <a:lnTo>
                    <a:pt x="374" y="303"/>
                  </a:lnTo>
                  <a:lnTo>
                    <a:pt x="374" y="302"/>
                  </a:lnTo>
                  <a:lnTo>
                    <a:pt x="375" y="298"/>
                  </a:lnTo>
                  <a:lnTo>
                    <a:pt x="375" y="296"/>
                  </a:lnTo>
                  <a:lnTo>
                    <a:pt x="375" y="295"/>
                  </a:lnTo>
                  <a:lnTo>
                    <a:pt x="375" y="293"/>
                  </a:lnTo>
                  <a:lnTo>
                    <a:pt x="377" y="289"/>
                  </a:lnTo>
                  <a:lnTo>
                    <a:pt x="377" y="287"/>
                  </a:lnTo>
                  <a:lnTo>
                    <a:pt x="378" y="286"/>
                  </a:lnTo>
                  <a:lnTo>
                    <a:pt x="378" y="284"/>
                  </a:lnTo>
                  <a:lnTo>
                    <a:pt x="380" y="281"/>
                  </a:lnTo>
                  <a:lnTo>
                    <a:pt x="380" y="280"/>
                  </a:lnTo>
                  <a:lnTo>
                    <a:pt x="380" y="278"/>
                  </a:lnTo>
                  <a:lnTo>
                    <a:pt x="380" y="277"/>
                  </a:lnTo>
                  <a:lnTo>
                    <a:pt x="381" y="274"/>
                  </a:lnTo>
                  <a:lnTo>
                    <a:pt x="381" y="273"/>
                  </a:lnTo>
                  <a:lnTo>
                    <a:pt x="383" y="271"/>
                  </a:lnTo>
                  <a:lnTo>
                    <a:pt x="383" y="269"/>
                  </a:lnTo>
                  <a:lnTo>
                    <a:pt x="385" y="265"/>
                  </a:lnTo>
                  <a:lnTo>
                    <a:pt x="385" y="263"/>
                  </a:lnTo>
                  <a:lnTo>
                    <a:pt x="385" y="262"/>
                  </a:lnTo>
                  <a:lnTo>
                    <a:pt x="385" y="260"/>
                  </a:lnTo>
                  <a:lnTo>
                    <a:pt x="386" y="257"/>
                  </a:lnTo>
                  <a:lnTo>
                    <a:pt x="386" y="255"/>
                  </a:lnTo>
                  <a:lnTo>
                    <a:pt x="388" y="254"/>
                  </a:lnTo>
                  <a:lnTo>
                    <a:pt x="388" y="252"/>
                  </a:lnTo>
                  <a:lnTo>
                    <a:pt x="389" y="249"/>
                  </a:lnTo>
                  <a:lnTo>
                    <a:pt x="389" y="247"/>
                  </a:lnTo>
                  <a:lnTo>
                    <a:pt x="389" y="245"/>
                  </a:lnTo>
                  <a:lnTo>
                    <a:pt x="390" y="243"/>
                  </a:lnTo>
                  <a:lnTo>
                    <a:pt x="390" y="242"/>
                  </a:lnTo>
                  <a:lnTo>
                    <a:pt x="391" y="240"/>
                  </a:lnTo>
                  <a:lnTo>
                    <a:pt x="393" y="238"/>
                  </a:lnTo>
                  <a:lnTo>
                    <a:pt x="393" y="236"/>
                  </a:lnTo>
                  <a:lnTo>
                    <a:pt x="394" y="235"/>
                  </a:lnTo>
                  <a:lnTo>
                    <a:pt x="394" y="234"/>
                  </a:lnTo>
                  <a:lnTo>
                    <a:pt x="396" y="232"/>
                  </a:lnTo>
                  <a:lnTo>
                    <a:pt x="398" y="230"/>
                  </a:lnTo>
                  <a:lnTo>
                    <a:pt x="400" y="228"/>
                  </a:lnTo>
                  <a:lnTo>
                    <a:pt x="401" y="228"/>
                  </a:lnTo>
                  <a:lnTo>
                    <a:pt x="403" y="227"/>
                  </a:lnTo>
                  <a:lnTo>
                    <a:pt x="405" y="227"/>
                  </a:lnTo>
                  <a:lnTo>
                    <a:pt x="408" y="226"/>
                  </a:lnTo>
                  <a:lnTo>
                    <a:pt x="409" y="226"/>
                  </a:lnTo>
                  <a:lnTo>
                    <a:pt x="413" y="226"/>
                  </a:lnTo>
                  <a:lnTo>
                    <a:pt x="415" y="226"/>
                  </a:lnTo>
                  <a:lnTo>
                    <a:pt x="419" y="226"/>
                  </a:lnTo>
                  <a:lnTo>
                    <a:pt x="421" y="227"/>
                  </a:lnTo>
                  <a:lnTo>
                    <a:pt x="424" y="227"/>
                  </a:lnTo>
                  <a:lnTo>
                    <a:pt x="425" y="227"/>
                  </a:lnTo>
                  <a:lnTo>
                    <a:pt x="428" y="227"/>
                  </a:lnTo>
                  <a:lnTo>
                    <a:pt x="430" y="227"/>
                  </a:lnTo>
                  <a:lnTo>
                    <a:pt x="432" y="227"/>
                  </a:lnTo>
                  <a:lnTo>
                    <a:pt x="433" y="227"/>
                  </a:lnTo>
                  <a:lnTo>
                    <a:pt x="434" y="226"/>
                  </a:lnTo>
                  <a:lnTo>
                    <a:pt x="433" y="226"/>
                  </a:lnTo>
                  <a:lnTo>
                    <a:pt x="433" y="224"/>
                  </a:lnTo>
                  <a:lnTo>
                    <a:pt x="431" y="222"/>
                  </a:lnTo>
                  <a:lnTo>
                    <a:pt x="431" y="219"/>
                  </a:lnTo>
                  <a:lnTo>
                    <a:pt x="429" y="215"/>
                  </a:lnTo>
                  <a:lnTo>
                    <a:pt x="428" y="212"/>
                  </a:lnTo>
                  <a:lnTo>
                    <a:pt x="427" y="208"/>
                  </a:lnTo>
                  <a:lnTo>
                    <a:pt x="427" y="205"/>
                  </a:lnTo>
                  <a:lnTo>
                    <a:pt x="425" y="202"/>
                  </a:lnTo>
                  <a:lnTo>
                    <a:pt x="423" y="198"/>
                  </a:lnTo>
                  <a:lnTo>
                    <a:pt x="421" y="195"/>
                  </a:lnTo>
                  <a:lnTo>
                    <a:pt x="421" y="191"/>
                  </a:lnTo>
                  <a:lnTo>
                    <a:pt x="420" y="189"/>
                  </a:lnTo>
                  <a:lnTo>
                    <a:pt x="420" y="187"/>
                  </a:lnTo>
                  <a:lnTo>
                    <a:pt x="420" y="185"/>
                  </a:lnTo>
                  <a:lnTo>
                    <a:pt x="420" y="183"/>
                  </a:lnTo>
                  <a:lnTo>
                    <a:pt x="418" y="185"/>
                  </a:lnTo>
                  <a:lnTo>
                    <a:pt x="417" y="185"/>
                  </a:lnTo>
                  <a:lnTo>
                    <a:pt x="415" y="185"/>
                  </a:lnTo>
                  <a:lnTo>
                    <a:pt x="413" y="185"/>
                  </a:lnTo>
                  <a:lnTo>
                    <a:pt x="410" y="187"/>
                  </a:lnTo>
                  <a:lnTo>
                    <a:pt x="408" y="187"/>
                  </a:lnTo>
                  <a:lnTo>
                    <a:pt x="406" y="187"/>
                  </a:lnTo>
                  <a:lnTo>
                    <a:pt x="404" y="187"/>
                  </a:lnTo>
                  <a:lnTo>
                    <a:pt x="401" y="188"/>
                  </a:lnTo>
                  <a:lnTo>
                    <a:pt x="399" y="188"/>
                  </a:lnTo>
                  <a:lnTo>
                    <a:pt x="396" y="188"/>
                  </a:lnTo>
                  <a:lnTo>
                    <a:pt x="394" y="188"/>
                  </a:lnTo>
                  <a:lnTo>
                    <a:pt x="392" y="189"/>
                  </a:lnTo>
                  <a:lnTo>
                    <a:pt x="390" y="189"/>
                  </a:lnTo>
                  <a:lnTo>
                    <a:pt x="389" y="189"/>
                  </a:lnTo>
                  <a:lnTo>
                    <a:pt x="388" y="189"/>
                  </a:lnTo>
                  <a:lnTo>
                    <a:pt x="386" y="189"/>
                  </a:lnTo>
                  <a:lnTo>
                    <a:pt x="386" y="188"/>
                  </a:lnTo>
                  <a:lnTo>
                    <a:pt x="384" y="188"/>
                  </a:lnTo>
                  <a:lnTo>
                    <a:pt x="384" y="186"/>
                  </a:lnTo>
                  <a:lnTo>
                    <a:pt x="382" y="186"/>
                  </a:lnTo>
                  <a:lnTo>
                    <a:pt x="382" y="184"/>
                  </a:lnTo>
                  <a:lnTo>
                    <a:pt x="380" y="184"/>
                  </a:lnTo>
                  <a:lnTo>
                    <a:pt x="380" y="182"/>
                  </a:lnTo>
                  <a:lnTo>
                    <a:pt x="378" y="182"/>
                  </a:lnTo>
                  <a:lnTo>
                    <a:pt x="378" y="180"/>
                  </a:lnTo>
                  <a:lnTo>
                    <a:pt x="376" y="180"/>
                  </a:lnTo>
                  <a:lnTo>
                    <a:pt x="374" y="180"/>
                  </a:lnTo>
                  <a:lnTo>
                    <a:pt x="374" y="179"/>
                  </a:lnTo>
                  <a:lnTo>
                    <a:pt x="373" y="180"/>
                  </a:lnTo>
                  <a:lnTo>
                    <a:pt x="373" y="181"/>
                  </a:lnTo>
                  <a:lnTo>
                    <a:pt x="372" y="183"/>
                  </a:lnTo>
                  <a:lnTo>
                    <a:pt x="372" y="184"/>
                  </a:lnTo>
                  <a:lnTo>
                    <a:pt x="370" y="186"/>
                  </a:lnTo>
                  <a:lnTo>
                    <a:pt x="370" y="188"/>
                  </a:lnTo>
                  <a:lnTo>
                    <a:pt x="369" y="189"/>
                  </a:lnTo>
                  <a:lnTo>
                    <a:pt x="367" y="190"/>
                  </a:lnTo>
                  <a:lnTo>
                    <a:pt x="365" y="190"/>
                  </a:lnTo>
                  <a:lnTo>
                    <a:pt x="364" y="190"/>
                  </a:lnTo>
                  <a:lnTo>
                    <a:pt x="362" y="190"/>
                  </a:lnTo>
                  <a:lnTo>
                    <a:pt x="360" y="190"/>
                  </a:lnTo>
                  <a:lnTo>
                    <a:pt x="359" y="190"/>
                  </a:lnTo>
                  <a:lnTo>
                    <a:pt x="358" y="190"/>
                  </a:lnTo>
                  <a:lnTo>
                    <a:pt x="356" y="190"/>
                  </a:lnTo>
                  <a:lnTo>
                    <a:pt x="354" y="190"/>
                  </a:lnTo>
                  <a:lnTo>
                    <a:pt x="354" y="189"/>
                  </a:lnTo>
                  <a:lnTo>
                    <a:pt x="354" y="188"/>
                  </a:lnTo>
                  <a:lnTo>
                    <a:pt x="354" y="187"/>
                  </a:lnTo>
                  <a:lnTo>
                    <a:pt x="354" y="185"/>
                  </a:lnTo>
                  <a:lnTo>
                    <a:pt x="354" y="183"/>
                  </a:lnTo>
                  <a:lnTo>
                    <a:pt x="354" y="182"/>
                  </a:lnTo>
                  <a:lnTo>
                    <a:pt x="354" y="180"/>
                  </a:lnTo>
                  <a:lnTo>
                    <a:pt x="354" y="178"/>
                  </a:lnTo>
                  <a:lnTo>
                    <a:pt x="354" y="177"/>
                  </a:lnTo>
                  <a:lnTo>
                    <a:pt x="354" y="176"/>
                  </a:lnTo>
                  <a:lnTo>
                    <a:pt x="354" y="174"/>
                  </a:lnTo>
                  <a:lnTo>
                    <a:pt x="354" y="172"/>
                  </a:lnTo>
                  <a:lnTo>
                    <a:pt x="354" y="170"/>
                  </a:lnTo>
                  <a:lnTo>
                    <a:pt x="354" y="169"/>
                  </a:lnTo>
                  <a:lnTo>
                    <a:pt x="354" y="171"/>
                  </a:lnTo>
                  <a:lnTo>
                    <a:pt x="354" y="173"/>
                  </a:lnTo>
                  <a:lnTo>
                    <a:pt x="355" y="173"/>
                  </a:lnTo>
                  <a:lnTo>
                    <a:pt x="355" y="174"/>
                  </a:lnTo>
                  <a:lnTo>
                    <a:pt x="356" y="174"/>
                  </a:lnTo>
                  <a:lnTo>
                    <a:pt x="358" y="176"/>
                  </a:lnTo>
                  <a:lnTo>
                    <a:pt x="359" y="176"/>
                  </a:lnTo>
                  <a:lnTo>
                    <a:pt x="359" y="178"/>
                  </a:lnTo>
                  <a:lnTo>
                    <a:pt x="361" y="178"/>
                  </a:lnTo>
                  <a:lnTo>
                    <a:pt x="362" y="179"/>
                  </a:lnTo>
                  <a:lnTo>
                    <a:pt x="364" y="179"/>
                  </a:lnTo>
                  <a:lnTo>
                    <a:pt x="366" y="179"/>
                  </a:lnTo>
                  <a:lnTo>
                    <a:pt x="367" y="179"/>
                  </a:lnTo>
                  <a:lnTo>
                    <a:pt x="369" y="179"/>
                  </a:lnTo>
                  <a:lnTo>
                    <a:pt x="371" y="178"/>
                  </a:lnTo>
                  <a:lnTo>
                    <a:pt x="371" y="177"/>
                  </a:lnTo>
                  <a:lnTo>
                    <a:pt x="373" y="175"/>
                  </a:lnTo>
                  <a:lnTo>
                    <a:pt x="373" y="174"/>
                  </a:lnTo>
                  <a:lnTo>
                    <a:pt x="374" y="172"/>
                  </a:lnTo>
                  <a:lnTo>
                    <a:pt x="374" y="171"/>
                  </a:lnTo>
                  <a:lnTo>
                    <a:pt x="374" y="169"/>
                  </a:lnTo>
                  <a:lnTo>
                    <a:pt x="374" y="171"/>
                  </a:lnTo>
                  <a:lnTo>
                    <a:pt x="376" y="171"/>
                  </a:lnTo>
                  <a:lnTo>
                    <a:pt x="378" y="171"/>
                  </a:lnTo>
                  <a:lnTo>
                    <a:pt x="380" y="171"/>
                  </a:lnTo>
                  <a:lnTo>
                    <a:pt x="381" y="170"/>
                  </a:lnTo>
                  <a:lnTo>
                    <a:pt x="382" y="170"/>
                  </a:lnTo>
                  <a:lnTo>
                    <a:pt x="384" y="170"/>
                  </a:lnTo>
                  <a:lnTo>
                    <a:pt x="386" y="170"/>
                  </a:lnTo>
                  <a:lnTo>
                    <a:pt x="388" y="169"/>
                  </a:lnTo>
                  <a:lnTo>
                    <a:pt x="390" y="167"/>
                  </a:lnTo>
                  <a:lnTo>
                    <a:pt x="391" y="166"/>
                  </a:lnTo>
                  <a:lnTo>
                    <a:pt x="393" y="164"/>
                  </a:lnTo>
                  <a:lnTo>
                    <a:pt x="394" y="163"/>
                  </a:lnTo>
                  <a:lnTo>
                    <a:pt x="394" y="161"/>
                  </a:lnTo>
                  <a:lnTo>
                    <a:pt x="396" y="159"/>
                  </a:lnTo>
                  <a:lnTo>
                    <a:pt x="396" y="157"/>
                  </a:lnTo>
                  <a:lnTo>
                    <a:pt x="396" y="155"/>
                  </a:lnTo>
                  <a:lnTo>
                    <a:pt x="396" y="154"/>
                  </a:lnTo>
                  <a:lnTo>
                    <a:pt x="398" y="151"/>
                  </a:lnTo>
                  <a:lnTo>
                    <a:pt x="397" y="149"/>
                  </a:lnTo>
                  <a:lnTo>
                    <a:pt x="397" y="147"/>
                  </a:lnTo>
                  <a:lnTo>
                    <a:pt x="397" y="145"/>
                  </a:lnTo>
                  <a:lnTo>
                    <a:pt x="397" y="142"/>
                  </a:lnTo>
                  <a:lnTo>
                    <a:pt x="396" y="140"/>
                  </a:lnTo>
                  <a:lnTo>
                    <a:pt x="396" y="139"/>
                  </a:lnTo>
                  <a:lnTo>
                    <a:pt x="396" y="137"/>
                  </a:lnTo>
                  <a:lnTo>
                    <a:pt x="396" y="135"/>
                  </a:lnTo>
                  <a:lnTo>
                    <a:pt x="394" y="135"/>
                  </a:lnTo>
                  <a:lnTo>
                    <a:pt x="394" y="133"/>
                  </a:lnTo>
                  <a:lnTo>
                    <a:pt x="393" y="133"/>
                  </a:lnTo>
                  <a:lnTo>
                    <a:pt x="393" y="131"/>
                  </a:lnTo>
                  <a:lnTo>
                    <a:pt x="391" y="131"/>
                  </a:lnTo>
                  <a:lnTo>
                    <a:pt x="390" y="131"/>
                  </a:lnTo>
                  <a:lnTo>
                    <a:pt x="390" y="129"/>
                  </a:lnTo>
                  <a:lnTo>
                    <a:pt x="388" y="129"/>
                  </a:lnTo>
                  <a:lnTo>
                    <a:pt x="387" y="129"/>
                  </a:lnTo>
                  <a:lnTo>
                    <a:pt x="387" y="128"/>
                  </a:lnTo>
                  <a:lnTo>
                    <a:pt x="385" y="128"/>
                  </a:lnTo>
                  <a:lnTo>
                    <a:pt x="385" y="127"/>
                  </a:lnTo>
                  <a:lnTo>
                    <a:pt x="385" y="126"/>
                  </a:lnTo>
                  <a:lnTo>
                    <a:pt x="385" y="124"/>
                  </a:lnTo>
                  <a:lnTo>
                    <a:pt x="385" y="123"/>
                  </a:lnTo>
                  <a:lnTo>
                    <a:pt x="385" y="122"/>
                  </a:lnTo>
                  <a:lnTo>
                    <a:pt x="385" y="124"/>
                  </a:lnTo>
                  <a:lnTo>
                    <a:pt x="387" y="124"/>
                  </a:lnTo>
                  <a:lnTo>
                    <a:pt x="387" y="126"/>
                  </a:lnTo>
                  <a:lnTo>
                    <a:pt x="389" y="126"/>
                  </a:lnTo>
                  <a:lnTo>
                    <a:pt x="390" y="126"/>
                  </a:lnTo>
                  <a:lnTo>
                    <a:pt x="392" y="126"/>
                  </a:lnTo>
                  <a:lnTo>
                    <a:pt x="393" y="127"/>
                  </a:lnTo>
                  <a:lnTo>
                    <a:pt x="394" y="127"/>
                  </a:lnTo>
                  <a:lnTo>
                    <a:pt x="396" y="127"/>
                  </a:lnTo>
                  <a:lnTo>
                    <a:pt x="398" y="127"/>
                  </a:lnTo>
                  <a:lnTo>
                    <a:pt x="399" y="127"/>
                  </a:lnTo>
                  <a:lnTo>
                    <a:pt x="401" y="127"/>
                  </a:lnTo>
                  <a:lnTo>
                    <a:pt x="402" y="127"/>
                  </a:lnTo>
                  <a:lnTo>
                    <a:pt x="404" y="127"/>
                  </a:lnTo>
                  <a:lnTo>
                    <a:pt x="406" y="127"/>
                  </a:lnTo>
                  <a:lnTo>
                    <a:pt x="408" y="127"/>
                  </a:lnTo>
                  <a:lnTo>
                    <a:pt x="409" y="127"/>
                  </a:lnTo>
                  <a:lnTo>
                    <a:pt x="412" y="127"/>
                  </a:lnTo>
                  <a:lnTo>
                    <a:pt x="414" y="127"/>
                  </a:lnTo>
                  <a:lnTo>
                    <a:pt x="418" y="127"/>
                  </a:lnTo>
                  <a:lnTo>
                    <a:pt x="421" y="127"/>
                  </a:lnTo>
                  <a:lnTo>
                    <a:pt x="424" y="126"/>
                  </a:lnTo>
                  <a:lnTo>
                    <a:pt x="426" y="126"/>
                  </a:lnTo>
                  <a:lnTo>
                    <a:pt x="429" y="126"/>
                  </a:lnTo>
                  <a:lnTo>
                    <a:pt x="431" y="126"/>
                  </a:lnTo>
                  <a:lnTo>
                    <a:pt x="434" y="125"/>
                  </a:lnTo>
                  <a:lnTo>
                    <a:pt x="436" y="125"/>
                  </a:lnTo>
                  <a:lnTo>
                    <a:pt x="439" y="124"/>
                  </a:lnTo>
                  <a:lnTo>
                    <a:pt x="440" y="124"/>
                  </a:lnTo>
                  <a:lnTo>
                    <a:pt x="443" y="122"/>
                  </a:lnTo>
                  <a:lnTo>
                    <a:pt x="445" y="122"/>
                  </a:lnTo>
                  <a:lnTo>
                    <a:pt x="447" y="121"/>
                  </a:lnTo>
                  <a:lnTo>
                    <a:pt x="448" y="120"/>
                  </a:lnTo>
                  <a:lnTo>
                    <a:pt x="449" y="120"/>
                  </a:lnTo>
                  <a:lnTo>
                    <a:pt x="451" y="119"/>
                  </a:lnTo>
                  <a:lnTo>
                    <a:pt x="453" y="117"/>
                  </a:lnTo>
                  <a:lnTo>
                    <a:pt x="453" y="116"/>
                  </a:lnTo>
                  <a:lnTo>
                    <a:pt x="455" y="115"/>
                  </a:lnTo>
                  <a:lnTo>
                    <a:pt x="455" y="113"/>
                  </a:lnTo>
                  <a:lnTo>
                    <a:pt x="456" y="111"/>
                  </a:lnTo>
                  <a:lnTo>
                    <a:pt x="458" y="109"/>
                  </a:lnTo>
                  <a:lnTo>
                    <a:pt x="459" y="105"/>
                  </a:lnTo>
                  <a:lnTo>
                    <a:pt x="459" y="103"/>
                  </a:lnTo>
                  <a:lnTo>
                    <a:pt x="460" y="100"/>
                  </a:lnTo>
                  <a:lnTo>
                    <a:pt x="460" y="96"/>
                  </a:lnTo>
                  <a:lnTo>
                    <a:pt x="461" y="93"/>
                  </a:lnTo>
                  <a:lnTo>
                    <a:pt x="460" y="91"/>
                  </a:lnTo>
                  <a:lnTo>
                    <a:pt x="460" y="87"/>
                  </a:lnTo>
                  <a:lnTo>
                    <a:pt x="460" y="85"/>
                  </a:lnTo>
                  <a:lnTo>
                    <a:pt x="460" y="82"/>
                  </a:lnTo>
                  <a:lnTo>
                    <a:pt x="459" y="80"/>
                  </a:lnTo>
                  <a:lnTo>
                    <a:pt x="459" y="78"/>
                  </a:lnTo>
                  <a:lnTo>
                    <a:pt x="458" y="77"/>
                  </a:lnTo>
                  <a:lnTo>
                    <a:pt x="458" y="75"/>
                  </a:lnTo>
                  <a:lnTo>
                    <a:pt x="456" y="73"/>
                  </a:lnTo>
                  <a:lnTo>
                    <a:pt x="456" y="72"/>
                  </a:lnTo>
                  <a:lnTo>
                    <a:pt x="455" y="70"/>
                  </a:lnTo>
                  <a:lnTo>
                    <a:pt x="455" y="68"/>
                  </a:lnTo>
                  <a:lnTo>
                    <a:pt x="453" y="68"/>
                  </a:lnTo>
                  <a:lnTo>
                    <a:pt x="453" y="67"/>
                  </a:lnTo>
                  <a:lnTo>
                    <a:pt x="452" y="67"/>
                  </a:lnTo>
                  <a:lnTo>
                    <a:pt x="451" y="65"/>
                  </a:lnTo>
                  <a:lnTo>
                    <a:pt x="449" y="65"/>
                  </a:lnTo>
                  <a:lnTo>
                    <a:pt x="447" y="64"/>
                  </a:lnTo>
                  <a:lnTo>
                    <a:pt x="445" y="62"/>
                  </a:lnTo>
                  <a:lnTo>
                    <a:pt x="444" y="60"/>
                  </a:lnTo>
                  <a:lnTo>
                    <a:pt x="442" y="60"/>
                  </a:lnTo>
                  <a:lnTo>
                    <a:pt x="440" y="58"/>
                  </a:lnTo>
                  <a:lnTo>
                    <a:pt x="439" y="57"/>
                  </a:lnTo>
                  <a:lnTo>
                    <a:pt x="437" y="56"/>
                  </a:lnTo>
                  <a:lnTo>
                    <a:pt x="435" y="56"/>
                  </a:lnTo>
                  <a:lnTo>
                    <a:pt x="433" y="54"/>
                  </a:lnTo>
                  <a:lnTo>
                    <a:pt x="431" y="54"/>
                  </a:lnTo>
                  <a:lnTo>
                    <a:pt x="431" y="53"/>
                  </a:lnTo>
                  <a:lnTo>
                    <a:pt x="432" y="53"/>
                  </a:lnTo>
                  <a:lnTo>
                    <a:pt x="434" y="53"/>
                  </a:lnTo>
                  <a:lnTo>
                    <a:pt x="436" y="53"/>
                  </a:lnTo>
                  <a:lnTo>
                    <a:pt x="437" y="53"/>
                  </a:lnTo>
                  <a:lnTo>
                    <a:pt x="439" y="53"/>
                  </a:lnTo>
                  <a:lnTo>
                    <a:pt x="441" y="53"/>
                  </a:lnTo>
                  <a:lnTo>
                    <a:pt x="442" y="53"/>
                  </a:lnTo>
                  <a:lnTo>
                    <a:pt x="444" y="53"/>
                  </a:lnTo>
                  <a:lnTo>
                    <a:pt x="445" y="53"/>
                  </a:lnTo>
                  <a:lnTo>
                    <a:pt x="446" y="53"/>
                  </a:lnTo>
                  <a:lnTo>
                    <a:pt x="448" y="53"/>
                  </a:lnTo>
                  <a:lnTo>
                    <a:pt x="448" y="51"/>
                  </a:lnTo>
                  <a:lnTo>
                    <a:pt x="448" y="50"/>
                  </a:lnTo>
                  <a:lnTo>
                    <a:pt x="448" y="49"/>
                  </a:lnTo>
                  <a:lnTo>
                    <a:pt x="448" y="48"/>
                  </a:lnTo>
                  <a:lnTo>
                    <a:pt x="448" y="46"/>
                  </a:lnTo>
                  <a:lnTo>
                    <a:pt x="448" y="44"/>
                  </a:lnTo>
                  <a:lnTo>
                    <a:pt x="448" y="42"/>
                  </a:lnTo>
                  <a:lnTo>
                    <a:pt x="448" y="40"/>
                  </a:lnTo>
                  <a:lnTo>
                    <a:pt x="448" y="39"/>
                  </a:lnTo>
                  <a:lnTo>
                    <a:pt x="448" y="37"/>
                  </a:lnTo>
                  <a:lnTo>
                    <a:pt x="448" y="35"/>
                  </a:lnTo>
                  <a:lnTo>
                    <a:pt x="448" y="34"/>
                  </a:lnTo>
                  <a:lnTo>
                    <a:pt x="446" y="34"/>
                  </a:lnTo>
                  <a:lnTo>
                    <a:pt x="444" y="34"/>
                  </a:lnTo>
                  <a:lnTo>
                    <a:pt x="443" y="34"/>
                  </a:lnTo>
                  <a:lnTo>
                    <a:pt x="441" y="34"/>
                  </a:lnTo>
                  <a:lnTo>
                    <a:pt x="439" y="34"/>
                  </a:lnTo>
                  <a:lnTo>
                    <a:pt x="438" y="34"/>
                  </a:lnTo>
                  <a:lnTo>
                    <a:pt x="436" y="34"/>
                  </a:lnTo>
                  <a:lnTo>
                    <a:pt x="434" y="34"/>
                  </a:lnTo>
                  <a:lnTo>
                    <a:pt x="433" y="34"/>
                  </a:lnTo>
                  <a:lnTo>
                    <a:pt x="431" y="34"/>
                  </a:lnTo>
                  <a:lnTo>
                    <a:pt x="429" y="34"/>
                  </a:lnTo>
                  <a:lnTo>
                    <a:pt x="428" y="34"/>
                  </a:lnTo>
                  <a:lnTo>
                    <a:pt x="429" y="33"/>
                  </a:lnTo>
                  <a:lnTo>
                    <a:pt x="430" y="31"/>
                  </a:lnTo>
                  <a:lnTo>
                    <a:pt x="430" y="30"/>
                  </a:lnTo>
                  <a:lnTo>
                    <a:pt x="432" y="28"/>
                  </a:lnTo>
                  <a:lnTo>
                    <a:pt x="432" y="26"/>
                  </a:lnTo>
                  <a:lnTo>
                    <a:pt x="434" y="24"/>
                  </a:lnTo>
                  <a:lnTo>
                    <a:pt x="434" y="22"/>
                  </a:lnTo>
                  <a:lnTo>
                    <a:pt x="434" y="20"/>
                  </a:lnTo>
                  <a:lnTo>
                    <a:pt x="434" y="21"/>
                  </a:lnTo>
                  <a:lnTo>
                    <a:pt x="435" y="21"/>
                  </a:lnTo>
                  <a:lnTo>
                    <a:pt x="436" y="21"/>
                  </a:lnTo>
                  <a:lnTo>
                    <a:pt x="438" y="20"/>
                  </a:lnTo>
                  <a:lnTo>
                    <a:pt x="439" y="20"/>
                  </a:lnTo>
                  <a:lnTo>
                    <a:pt x="441" y="20"/>
                  </a:lnTo>
                  <a:lnTo>
                    <a:pt x="442" y="20"/>
                  </a:lnTo>
                  <a:lnTo>
                    <a:pt x="443" y="20"/>
                  </a:lnTo>
                  <a:lnTo>
                    <a:pt x="443" y="19"/>
                  </a:lnTo>
                  <a:lnTo>
                    <a:pt x="443" y="18"/>
                  </a:lnTo>
                  <a:lnTo>
                    <a:pt x="443" y="16"/>
                  </a:lnTo>
                  <a:lnTo>
                    <a:pt x="443" y="15"/>
                  </a:lnTo>
                  <a:lnTo>
                    <a:pt x="444" y="13"/>
                  </a:lnTo>
                  <a:lnTo>
                    <a:pt x="444" y="11"/>
                  </a:lnTo>
                  <a:lnTo>
                    <a:pt x="445" y="10"/>
                  </a:lnTo>
                  <a:lnTo>
                    <a:pt x="445" y="9"/>
                  </a:lnTo>
                  <a:lnTo>
                    <a:pt x="447" y="7"/>
                  </a:lnTo>
                  <a:lnTo>
                    <a:pt x="447" y="5"/>
                  </a:lnTo>
                  <a:lnTo>
                    <a:pt x="448" y="3"/>
                  </a:lnTo>
                  <a:lnTo>
                    <a:pt x="448" y="2"/>
                  </a:lnTo>
                  <a:lnTo>
                    <a:pt x="449" y="0"/>
                  </a:lnTo>
                  <a:lnTo>
                    <a:pt x="443" y="3"/>
                  </a:lnTo>
                  <a:lnTo>
                    <a:pt x="434" y="5"/>
                  </a:lnTo>
                  <a:lnTo>
                    <a:pt x="421" y="6"/>
                  </a:lnTo>
                  <a:lnTo>
                    <a:pt x="408" y="6"/>
                  </a:lnTo>
                  <a:lnTo>
                    <a:pt x="391" y="8"/>
                  </a:lnTo>
                  <a:lnTo>
                    <a:pt x="374" y="8"/>
                  </a:lnTo>
                  <a:lnTo>
                    <a:pt x="355" y="8"/>
                  </a:lnTo>
                  <a:lnTo>
                    <a:pt x="338" y="8"/>
                  </a:lnTo>
                  <a:lnTo>
                    <a:pt x="319" y="8"/>
                  </a:lnTo>
                  <a:lnTo>
                    <a:pt x="301" y="8"/>
                  </a:lnTo>
                  <a:lnTo>
                    <a:pt x="284" y="8"/>
                  </a:lnTo>
                  <a:lnTo>
                    <a:pt x="270" y="8"/>
                  </a:lnTo>
                  <a:lnTo>
                    <a:pt x="257" y="8"/>
                  </a:lnTo>
                  <a:lnTo>
                    <a:pt x="249" y="8"/>
                  </a:lnTo>
                  <a:lnTo>
                    <a:pt x="243" y="8"/>
                  </a:lnTo>
                  <a:lnTo>
                    <a:pt x="241" y="6"/>
                  </a:lnTo>
                  <a:lnTo>
                    <a:pt x="218" y="6"/>
                  </a:lnTo>
                  <a:lnTo>
                    <a:pt x="215" y="8"/>
                  </a:lnTo>
                  <a:lnTo>
                    <a:pt x="210" y="8"/>
                  </a:lnTo>
                  <a:lnTo>
                    <a:pt x="200" y="8"/>
                  </a:lnTo>
                  <a:lnTo>
                    <a:pt x="188" y="8"/>
                  </a:lnTo>
                  <a:lnTo>
                    <a:pt x="173" y="8"/>
                  </a:lnTo>
                  <a:lnTo>
                    <a:pt x="156" y="8"/>
                  </a:lnTo>
                  <a:lnTo>
                    <a:pt x="139" y="8"/>
                  </a:lnTo>
                  <a:lnTo>
                    <a:pt x="121" y="8"/>
                  </a:lnTo>
                  <a:lnTo>
                    <a:pt x="101" y="8"/>
                  </a:lnTo>
                  <a:lnTo>
                    <a:pt x="83" y="8"/>
                  </a:lnTo>
                  <a:lnTo>
                    <a:pt x="66" y="8"/>
                  </a:lnTo>
                  <a:lnTo>
                    <a:pt x="50" y="6"/>
                  </a:lnTo>
                  <a:lnTo>
                    <a:pt x="35" y="6"/>
                  </a:lnTo>
                  <a:lnTo>
                    <a:pt x="24" y="5"/>
                  </a:lnTo>
                  <a:lnTo>
                    <a:pt x="15" y="3"/>
                  </a:lnTo>
                  <a:lnTo>
                    <a:pt x="10" y="0"/>
                  </a:lnTo>
                  <a:lnTo>
                    <a:pt x="8" y="2"/>
                  </a:lnTo>
                  <a:lnTo>
                    <a:pt x="8" y="3"/>
                  </a:lnTo>
                  <a:lnTo>
                    <a:pt x="8" y="5"/>
                  </a:lnTo>
                  <a:lnTo>
                    <a:pt x="10" y="7"/>
                  </a:lnTo>
                  <a:lnTo>
                    <a:pt x="10" y="9"/>
                  </a:lnTo>
                  <a:lnTo>
                    <a:pt x="11" y="10"/>
                  </a:lnTo>
                  <a:lnTo>
                    <a:pt x="11" y="11"/>
                  </a:lnTo>
                  <a:lnTo>
                    <a:pt x="13" y="13"/>
                  </a:lnTo>
                  <a:lnTo>
                    <a:pt x="13" y="15"/>
                  </a:lnTo>
                  <a:lnTo>
                    <a:pt x="14" y="16"/>
                  </a:lnTo>
                  <a:lnTo>
                    <a:pt x="14" y="18"/>
                  </a:lnTo>
                  <a:lnTo>
                    <a:pt x="14" y="19"/>
                  </a:lnTo>
                  <a:lnTo>
                    <a:pt x="14" y="20"/>
                  </a:lnTo>
                  <a:lnTo>
                    <a:pt x="16" y="20"/>
                  </a:lnTo>
                  <a:lnTo>
                    <a:pt x="18" y="20"/>
                  </a:lnTo>
                  <a:lnTo>
                    <a:pt x="20" y="20"/>
                  </a:lnTo>
                  <a:lnTo>
                    <a:pt x="20" y="21"/>
                  </a:lnTo>
                  <a:lnTo>
                    <a:pt x="22" y="21"/>
                  </a:lnTo>
                  <a:lnTo>
                    <a:pt x="23" y="21"/>
                  </a:lnTo>
                  <a:lnTo>
                    <a:pt x="24" y="20"/>
                  </a:lnTo>
                  <a:lnTo>
                    <a:pt x="24" y="22"/>
                  </a:lnTo>
                  <a:lnTo>
                    <a:pt x="24" y="24"/>
                  </a:lnTo>
                  <a:lnTo>
                    <a:pt x="25" y="24"/>
                  </a:lnTo>
                  <a:lnTo>
                    <a:pt x="25" y="26"/>
                  </a:lnTo>
                  <a:lnTo>
                    <a:pt x="27" y="26"/>
                  </a:lnTo>
                  <a:lnTo>
                    <a:pt x="27" y="27"/>
                  </a:lnTo>
                  <a:lnTo>
                    <a:pt x="29" y="27"/>
                  </a:lnTo>
                  <a:lnTo>
                    <a:pt x="29" y="29"/>
                  </a:lnTo>
                  <a:lnTo>
                    <a:pt x="31" y="30"/>
                  </a:lnTo>
                  <a:lnTo>
                    <a:pt x="31" y="32"/>
                  </a:lnTo>
                  <a:lnTo>
                    <a:pt x="33" y="32"/>
                  </a:lnTo>
                  <a:lnTo>
                    <a:pt x="33" y="34"/>
                  </a:lnTo>
                  <a:lnTo>
                    <a:pt x="34" y="34"/>
                  </a:lnTo>
                  <a:lnTo>
                    <a:pt x="35" y="34"/>
                  </a:lnTo>
                  <a:lnTo>
                    <a:pt x="34" y="34"/>
                  </a:lnTo>
                  <a:lnTo>
                    <a:pt x="33" y="34"/>
                  </a:lnTo>
                  <a:lnTo>
                    <a:pt x="31" y="34"/>
                  </a:lnTo>
                  <a:lnTo>
                    <a:pt x="30" y="34"/>
                  </a:lnTo>
                  <a:lnTo>
                    <a:pt x="27" y="34"/>
                  </a:lnTo>
                  <a:lnTo>
                    <a:pt x="25" y="34"/>
                  </a:lnTo>
                  <a:lnTo>
                    <a:pt x="22" y="34"/>
                  </a:lnTo>
                  <a:lnTo>
                    <a:pt x="20" y="34"/>
                  </a:lnTo>
                  <a:lnTo>
                    <a:pt x="17" y="34"/>
                  </a:lnTo>
                  <a:lnTo>
                    <a:pt x="15" y="34"/>
                  </a:lnTo>
                  <a:lnTo>
                    <a:pt x="13" y="34"/>
                  </a:lnTo>
                  <a:lnTo>
                    <a:pt x="11" y="34"/>
                  </a:lnTo>
                  <a:lnTo>
                    <a:pt x="9" y="34"/>
                  </a:lnTo>
                  <a:lnTo>
                    <a:pt x="8" y="34"/>
                  </a:lnTo>
                  <a:lnTo>
                    <a:pt x="7" y="34"/>
                  </a:lnTo>
                  <a:lnTo>
                    <a:pt x="7" y="35"/>
                  </a:lnTo>
                  <a:lnTo>
                    <a:pt x="7" y="37"/>
                  </a:lnTo>
                  <a:lnTo>
                    <a:pt x="7" y="39"/>
                  </a:lnTo>
                  <a:lnTo>
                    <a:pt x="7" y="41"/>
                  </a:lnTo>
                  <a:lnTo>
                    <a:pt x="7" y="43"/>
                  </a:lnTo>
                  <a:lnTo>
                    <a:pt x="7" y="45"/>
                  </a:lnTo>
                  <a:lnTo>
                    <a:pt x="7" y="47"/>
                  </a:lnTo>
                  <a:lnTo>
                    <a:pt x="7" y="49"/>
                  </a:lnTo>
                  <a:lnTo>
                    <a:pt x="7" y="50"/>
                  </a:lnTo>
                  <a:lnTo>
                    <a:pt x="7" y="51"/>
                  </a:lnTo>
                  <a:lnTo>
                    <a:pt x="7" y="52"/>
                  </a:lnTo>
                  <a:lnTo>
                    <a:pt x="8" y="52"/>
                  </a:lnTo>
                  <a:lnTo>
                    <a:pt x="8" y="53"/>
                  </a:lnTo>
                  <a:lnTo>
                    <a:pt x="10" y="53"/>
                  </a:lnTo>
                  <a:lnTo>
                    <a:pt x="12" y="53"/>
                  </a:lnTo>
                  <a:lnTo>
                    <a:pt x="14" y="53"/>
                  </a:lnTo>
                  <a:lnTo>
                    <a:pt x="16" y="53"/>
                  </a:lnTo>
                  <a:lnTo>
                    <a:pt x="18" y="53"/>
                  </a:lnTo>
                  <a:lnTo>
                    <a:pt x="20" y="53"/>
                  </a:lnTo>
                  <a:lnTo>
                    <a:pt x="22" y="53"/>
                  </a:lnTo>
                  <a:lnTo>
                    <a:pt x="23" y="53"/>
                  </a:lnTo>
                  <a:lnTo>
                    <a:pt x="24" y="53"/>
                  </a:lnTo>
                  <a:lnTo>
                    <a:pt x="26" y="53"/>
                  </a:lnTo>
                  <a:lnTo>
                    <a:pt x="24" y="54"/>
                  </a:lnTo>
                  <a:lnTo>
                    <a:pt x="23" y="54"/>
                  </a:lnTo>
                  <a:lnTo>
                    <a:pt x="21" y="54"/>
                  </a:lnTo>
                  <a:lnTo>
                    <a:pt x="20" y="54"/>
                  </a:lnTo>
                  <a:lnTo>
                    <a:pt x="19" y="56"/>
                  </a:lnTo>
                  <a:lnTo>
                    <a:pt x="17" y="56"/>
                  </a:lnTo>
                  <a:lnTo>
                    <a:pt x="15" y="57"/>
                  </a:lnTo>
                  <a:lnTo>
                    <a:pt x="14" y="57"/>
                  </a:lnTo>
                  <a:lnTo>
                    <a:pt x="12" y="59"/>
                  </a:lnTo>
                  <a:lnTo>
                    <a:pt x="10" y="61"/>
                  </a:lnTo>
                  <a:lnTo>
                    <a:pt x="8" y="63"/>
                  </a:lnTo>
                  <a:lnTo>
                    <a:pt x="7" y="64"/>
                  </a:lnTo>
                  <a:lnTo>
                    <a:pt x="5" y="66"/>
                  </a:lnTo>
                  <a:lnTo>
                    <a:pt x="4" y="68"/>
                  </a:lnTo>
                  <a:lnTo>
                    <a:pt x="3" y="69"/>
                  </a:lnTo>
                  <a:lnTo>
                    <a:pt x="3" y="71"/>
                  </a:lnTo>
                  <a:lnTo>
                    <a:pt x="2" y="73"/>
                  </a:lnTo>
                  <a:lnTo>
                    <a:pt x="2" y="75"/>
                  </a:lnTo>
                  <a:lnTo>
                    <a:pt x="2" y="77"/>
                  </a:lnTo>
                  <a:lnTo>
                    <a:pt x="2" y="78"/>
                  </a:lnTo>
                  <a:lnTo>
                    <a:pt x="0" y="80"/>
                  </a:lnTo>
                  <a:lnTo>
                    <a:pt x="0" y="81"/>
                  </a:lnTo>
                  <a:lnTo>
                    <a:pt x="0" y="83"/>
                  </a:lnTo>
                  <a:lnTo>
                    <a:pt x="0" y="84"/>
                  </a:lnTo>
                  <a:lnTo>
                    <a:pt x="0" y="86"/>
                  </a:lnTo>
                  <a:lnTo>
                    <a:pt x="0" y="88"/>
                  </a:lnTo>
                  <a:lnTo>
                    <a:pt x="0" y="89"/>
                  </a:lnTo>
                  <a:lnTo>
                    <a:pt x="0" y="91"/>
                  </a:lnTo>
                  <a:lnTo>
                    <a:pt x="0" y="93"/>
                  </a:lnTo>
                  <a:lnTo>
                    <a:pt x="0" y="95"/>
                  </a:lnTo>
                  <a:lnTo>
                    <a:pt x="0" y="97"/>
                  </a:lnTo>
                  <a:lnTo>
                    <a:pt x="0" y="99"/>
                  </a:lnTo>
                  <a:lnTo>
                    <a:pt x="0" y="100"/>
                  </a:lnTo>
                  <a:lnTo>
                    <a:pt x="0" y="102"/>
                  </a:lnTo>
                  <a:lnTo>
                    <a:pt x="0" y="104"/>
                  </a:lnTo>
                  <a:lnTo>
                    <a:pt x="0" y="105"/>
                  </a:lnTo>
                  <a:lnTo>
                    <a:pt x="0" y="107"/>
                  </a:lnTo>
                  <a:lnTo>
                    <a:pt x="2" y="108"/>
                  </a:lnTo>
                  <a:lnTo>
                    <a:pt x="2" y="111"/>
                  </a:lnTo>
                  <a:lnTo>
                    <a:pt x="4" y="113"/>
                  </a:lnTo>
                  <a:lnTo>
                    <a:pt x="4" y="115"/>
                  </a:lnTo>
                  <a:lnTo>
                    <a:pt x="6" y="116"/>
                  </a:lnTo>
                  <a:lnTo>
                    <a:pt x="8" y="118"/>
                  </a:lnTo>
                  <a:lnTo>
                    <a:pt x="10" y="120"/>
                  </a:lnTo>
                  <a:lnTo>
                    <a:pt x="11" y="122"/>
                  </a:lnTo>
                  <a:lnTo>
                    <a:pt x="14" y="122"/>
                  </a:lnTo>
                  <a:lnTo>
                    <a:pt x="16" y="124"/>
                  </a:lnTo>
                  <a:lnTo>
                    <a:pt x="20" y="124"/>
                  </a:lnTo>
                  <a:lnTo>
                    <a:pt x="23" y="126"/>
                  </a:lnTo>
                  <a:lnTo>
                    <a:pt x="29" y="126"/>
                  </a:lnTo>
                  <a:lnTo>
                    <a:pt x="33" y="126"/>
                  </a:lnTo>
                  <a:lnTo>
                    <a:pt x="38" y="126"/>
                  </a:lnTo>
                  <a:lnTo>
                    <a:pt x="43" y="126"/>
                  </a:lnTo>
                  <a:lnTo>
                    <a:pt x="49" y="124"/>
                  </a:lnTo>
                  <a:lnTo>
                    <a:pt x="53" y="124"/>
                  </a:lnTo>
                  <a:lnTo>
                    <a:pt x="58" y="124"/>
                  </a:lnTo>
                  <a:lnTo>
                    <a:pt x="61" y="124"/>
                  </a:lnTo>
                  <a:lnTo>
                    <a:pt x="66" y="122"/>
                  </a:lnTo>
                  <a:lnTo>
                    <a:pt x="69" y="122"/>
                  </a:lnTo>
                  <a:lnTo>
                    <a:pt x="72" y="122"/>
                  </a:lnTo>
                  <a:lnTo>
                    <a:pt x="73" y="122"/>
                  </a:lnTo>
                  <a:lnTo>
                    <a:pt x="74" y="120"/>
                  </a:lnTo>
                  <a:lnTo>
                    <a:pt x="74" y="121"/>
                  </a:lnTo>
                  <a:lnTo>
                    <a:pt x="74" y="122"/>
                  </a:lnTo>
                  <a:lnTo>
                    <a:pt x="74" y="123"/>
                  </a:lnTo>
                  <a:lnTo>
                    <a:pt x="74" y="125"/>
                  </a:lnTo>
                  <a:lnTo>
                    <a:pt x="74" y="126"/>
                  </a:lnTo>
                  <a:lnTo>
                    <a:pt x="74" y="127"/>
                  </a:lnTo>
                  <a:lnTo>
                    <a:pt x="72" y="129"/>
                  </a:lnTo>
                  <a:lnTo>
                    <a:pt x="71" y="129"/>
                  </a:lnTo>
                  <a:lnTo>
                    <a:pt x="69" y="129"/>
                  </a:lnTo>
                  <a:lnTo>
                    <a:pt x="67" y="131"/>
                  </a:lnTo>
                  <a:lnTo>
                    <a:pt x="66" y="131"/>
                  </a:lnTo>
                  <a:lnTo>
                    <a:pt x="64" y="131"/>
                  </a:lnTo>
                  <a:lnTo>
                    <a:pt x="63" y="133"/>
                  </a:lnTo>
                  <a:lnTo>
                    <a:pt x="63" y="134"/>
                  </a:lnTo>
                  <a:lnTo>
                    <a:pt x="62" y="135"/>
                  </a:lnTo>
                  <a:lnTo>
                    <a:pt x="62" y="136"/>
                  </a:lnTo>
                  <a:lnTo>
                    <a:pt x="61" y="138"/>
                  </a:lnTo>
                  <a:lnTo>
                    <a:pt x="61" y="139"/>
                  </a:lnTo>
                  <a:lnTo>
                    <a:pt x="61" y="141"/>
                  </a:lnTo>
                  <a:lnTo>
                    <a:pt x="61" y="143"/>
                  </a:lnTo>
                  <a:lnTo>
                    <a:pt x="60" y="146"/>
                  </a:lnTo>
                  <a:lnTo>
                    <a:pt x="60" y="148"/>
                  </a:lnTo>
                  <a:lnTo>
                    <a:pt x="60" y="150"/>
                  </a:lnTo>
                  <a:lnTo>
                    <a:pt x="60" y="152"/>
                  </a:lnTo>
                  <a:lnTo>
                    <a:pt x="60" y="153"/>
                  </a:lnTo>
                  <a:lnTo>
                    <a:pt x="61" y="155"/>
                  </a:lnTo>
                  <a:lnTo>
                    <a:pt x="62" y="157"/>
                  </a:lnTo>
                  <a:lnTo>
                    <a:pt x="64" y="158"/>
                  </a:lnTo>
                  <a:lnTo>
                    <a:pt x="64" y="160"/>
                  </a:lnTo>
                  <a:lnTo>
                    <a:pt x="64" y="162"/>
                  </a:lnTo>
                  <a:lnTo>
                    <a:pt x="64" y="163"/>
                  </a:lnTo>
                  <a:lnTo>
                    <a:pt x="66" y="163"/>
                  </a:lnTo>
                  <a:lnTo>
                    <a:pt x="66" y="164"/>
                  </a:lnTo>
                  <a:lnTo>
                    <a:pt x="67" y="164"/>
                  </a:lnTo>
                  <a:lnTo>
                    <a:pt x="67" y="166"/>
                  </a:lnTo>
                  <a:lnTo>
                    <a:pt x="69" y="166"/>
                  </a:lnTo>
                  <a:lnTo>
                    <a:pt x="69" y="168"/>
                  </a:lnTo>
                  <a:lnTo>
                    <a:pt x="70" y="168"/>
                  </a:lnTo>
                  <a:lnTo>
                    <a:pt x="72" y="169"/>
                  </a:lnTo>
                  <a:lnTo>
                    <a:pt x="74" y="169"/>
                  </a:lnTo>
                  <a:lnTo>
                    <a:pt x="74" y="171"/>
                  </a:lnTo>
                  <a:lnTo>
                    <a:pt x="76" y="172"/>
                  </a:lnTo>
                  <a:lnTo>
                    <a:pt x="77" y="173"/>
                  </a:lnTo>
                  <a:lnTo>
                    <a:pt x="78" y="173"/>
                  </a:lnTo>
                  <a:lnTo>
                    <a:pt x="80" y="173"/>
                  </a:lnTo>
                  <a:lnTo>
                    <a:pt x="81" y="173"/>
                  </a:lnTo>
                  <a:lnTo>
                    <a:pt x="83" y="172"/>
                  </a:lnTo>
                  <a:lnTo>
                    <a:pt x="83" y="171"/>
                  </a:lnTo>
                  <a:lnTo>
                    <a:pt x="85" y="169"/>
                  </a:lnTo>
                  <a:lnTo>
                    <a:pt x="84" y="171"/>
                  </a:lnTo>
                  <a:lnTo>
                    <a:pt x="84" y="172"/>
                  </a:lnTo>
                  <a:lnTo>
                    <a:pt x="84" y="174"/>
                  </a:lnTo>
                  <a:lnTo>
                    <a:pt x="86" y="174"/>
                  </a:lnTo>
                  <a:lnTo>
                    <a:pt x="86" y="176"/>
                  </a:lnTo>
                  <a:lnTo>
                    <a:pt x="86" y="177"/>
                  </a:lnTo>
                  <a:lnTo>
                    <a:pt x="88" y="177"/>
                  </a:lnTo>
                  <a:lnTo>
                    <a:pt x="88" y="178"/>
                  </a:lnTo>
                  <a:lnTo>
                    <a:pt x="89" y="178"/>
                  </a:lnTo>
                  <a:lnTo>
                    <a:pt x="91" y="178"/>
                  </a:lnTo>
                  <a:lnTo>
                    <a:pt x="91" y="179"/>
                  </a:lnTo>
                  <a:lnTo>
                    <a:pt x="92" y="179"/>
                  </a:lnTo>
                  <a:lnTo>
                    <a:pt x="93" y="178"/>
                  </a:lnTo>
                  <a:lnTo>
                    <a:pt x="95" y="177"/>
                  </a:lnTo>
                  <a:lnTo>
                    <a:pt x="96" y="177"/>
                  </a:lnTo>
                  <a:lnTo>
                    <a:pt x="98" y="176"/>
                  </a:lnTo>
                  <a:lnTo>
                    <a:pt x="100" y="174"/>
                  </a:lnTo>
                  <a:lnTo>
                    <a:pt x="102" y="173"/>
                  </a:lnTo>
                  <a:lnTo>
                    <a:pt x="103" y="171"/>
                  </a:lnTo>
                  <a:lnTo>
                    <a:pt x="104" y="169"/>
                  </a:lnTo>
                  <a:lnTo>
                    <a:pt x="104" y="170"/>
                  </a:lnTo>
                  <a:lnTo>
                    <a:pt x="104" y="172"/>
                  </a:lnTo>
                  <a:lnTo>
                    <a:pt x="104" y="174"/>
                  </a:lnTo>
                  <a:lnTo>
                    <a:pt x="104" y="176"/>
                  </a:lnTo>
                  <a:lnTo>
                    <a:pt x="104" y="177"/>
                  </a:lnTo>
                  <a:lnTo>
                    <a:pt x="104" y="178"/>
                  </a:lnTo>
                  <a:lnTo>
                    <a:pt x="104" y="180"/>
                  </a:lnTo>
                  <a:lnTo>
                    <a:pt x="104" y="182"/>
                  </a:lnTo>
                  <a:lnTo>
                    <a:pt x="104" y="183"/>
                  </a:lnTo>
                  <a:lnTo>
                    <a:pt x="104" y="185"/>
                  </a:lnTo>
                  <a:lnTo>
                    <a:pt x="104" y="187"/>
                  </a:lnTo>
                  <a:lnTo>
                    <a:pt x="104" y="188"/>
                  </a:lnTo>
                  <a:lnTo>
                    <a:pt x="104" y="189"/>
                  </a:lnTo>
                  <a:lnTo>
                    <a:pt x="102" y="190"/>
                  </a:lnTo>
                  <a:lnTo>
                    <a:pt x="101" y="190"/>
                  </a:lnTo>
                  <a:lnTo>
                    <a:pt x="99" y="190"/>
                  </a:lnTo>
                  <a:lnTo>
                    <a:pt x="97" y="190"/>
                  </a:lnTo>
                  <a:lnTo>
                    <a:pt x="96" y="190"/>
                  </a:lnTo>
                  <a:lnTo>
                    <a:pt x="94" y="190"/>
                  </a:lnTo>
                  <a:lnTo>
                    <a:pt x="92" y="190"/>
                  </a:lnTo>
                  <a:lnTo>
                    <a:pt x="91" y="190"/>
                  </a:lnTo>
                  <a:lnTo>
                    <a:pt x="89" y="190"/>
                  </a:lnTo>
                  <a:lnTo>
                    <a:pt x="89" y="189"/>
                  </a:lnTo>
                  <a:lnTo>
                    <a:pt x="88" y="189"/>
                  </a:lnTo>
                  <a:lnTo>
                    <a:pt x="88" y="188"/>
                  </a:lnTo>
                  <a:lnTo>
                    <a:pt x="87" y="188"/>
                  </a:lnTo>
                  <a:lnTo>
                    <a:pt x="87" y="186"/>
                  </a:lnTo>
                  <a:lnTo>
                    <a:pt x="87" y="184"/>
                  </a:lnTo>
                  <a:lnTo>
                    <a:pt x="85" y="184"/>
                  </a:lnTo>
                  <a:lnTo>
                    <a:pt x="85" y="183"/>
                  </a:lnTo>
                  <a:lnTo>
                    <a:pt x="85" y="181"/>
                  </a:lnTo>
                  <a:lnTo>
                    <a:pt x="85" y="180"/>
                  </a:lnTo>
                  <a:lnTo>
                    <a:pt x="85" y="179"/>
                  </a:lnTo>
                  <a:lnTo>
                    <a:pt x="83" y="180"/>
                  </a:lnTo>
                  <a:lnTo>
                    <a:pt x="81" y="180"/>
                  </a:lnTo>
                  <a:lnTo>
                    <a:pt x="80" y="180"/>
                  </a:lnTo>
                  <a:lnTo>
                    <a:pt x="78" y="182"/>
                  </a:lnTo>
                  <a:lnTo>
                    <a:pt x="76" y="184"/>
                  </a:lnTo>
                  <a:lnTo>
                    <a:pt x="74" y="186"/>
                  </a:lnTo>
                  <a:lnTo>
                    <a:pt x="73" y="188"/>
                  </a:lnTo>
                  <a:lnTo>
                    <a:pt x="71" y="189"/>
                  </a:lnTo>
                  <a:lnTo>
                    <a:pt x="70" y="189"/>
                  </a:lnTo>
                  <a:lnTo>
                    <a:pt x="68" y="189"/>
                  </a:lnTo>
                  <a:lnTo>
                    <a:pt x="67" y="189"/>
                  </a:lnTo>
                  <a:lnTo>
                    <a:pt x="65" y="189"/>
                  </a:lnTo>
                  <a:lnTo>
                    <a:pt x="63" y="188"/>
                  </a:lnTo>
                  <a:lnTo>
                    <a:pt x="60" y="188"/>
                  </a:lnTo>
                  <a:lnTo>
                    <a:pt x="58" y="188"/>
                  </a:lnTo>
                  <a:lnTo>
                    <a:pt x="57" y="188"/>
                  </a:lnTo>
                  <a:lnTo>
                    <a:pt x="55" y="187"/>
                  </a:lnTo>
                  <a:lnTo>
                    <a:pt x="51" y="187"/>
                  </a:lnTo>
                  <a:lnTo>
                    <a:pt x="50" y="187"/>
                  </a:lnTo>
                  <a:lnTo>
                    <a:pt x="46" y="187"/>
                  </a:lnTo>
                  <a:lnTo>
                    <a:pt x="45" y="185"/>
                  </a:lnTo>
                  <a:lnTo>
                    <a:pt x="43" y="185"/>
                  </a:lnTo>
                  <a:lnTo>
                    <a:pt x="41" y="185"/>
                  </a:lnTo>
                  <a:lnTo>
                    <a:pt x="40" y="185"/>
                  </a:lnTo>
                  <a:lnTo>
                    <a:pt x="40" y="183"/>
                  </a:lnTo>
                  <a:lnTo>
                    <a:pt x="39" y="185"/>
                  </a:lnTo>
                  <a:lnTo>
                    <a:pt x="39" y="187"/>
                  </a:lnTo>
                  <a:lnTo>
                    <a:pt x="37" y="189"/>
                  </a:lnTo>
                  <a:lnTo>
                    <a:pt x="37" y="191"/>
                  </a:lnTo>
                  <a:lnTo>
                    <a:pt x="35" y="195"/>
                  </a:lnTo>
                  <a:lnTo>
                    <a:pt x="34" y="198"/>
                  </a:lnTo>
                  <a:lnTo>
                    <a:pt x="32" y="202"/>
                  </a:lnTo>
                  <a:lnTo>
                    <a:pt x="32" y="205"/>
                  </a:lnTo>
                  <a:lnTo>
                    <a:pt x="30" y="208"/>
                  </a:lnTo>
                  <a:lnTo>
                    <a:pt x="28" y="212"/>
                  </a:lnTo>
                  <a:lnTo>
                    <a:pt x="26" y="215"/>
                  </a:lnTo>
                  <a:lnTo>
                    <a:pt x="26" y="219"/>
                  </a:lnTo>
                  <a:lnTo>
                    <a:pt x="24" y="222"/>
                  </a:lnTo>
                  <a:lnTo>
                    <a:pt x="24" y="224"/>
                  </a:lnTo>
                  <a:lnTo>
                    <a:pt x="24" y="226"/>
                  </a:lnTo>
                  <a:lnTo>
                    <a:pt x="24" y="227"/>
                  </a:lnTo>
                  <a:lnTo>
                    <a:pt x="25" y="227"/>
                  </a:lnTo>
                  <a:lnTo>
                    <a:pt x="27" y="229"/>
                  </a:lnTo>
                  <a:lnTo>
                    <a:pt x="29" y="229"/>
                  </a:lnTo>
                  <a:lnTo>
                    <a:pt x="30" y="231"/>
                  </a:lnTo>
                  <a:lnTo>
                    <a:pt x="34" y="231"/>
                  </a:lnTo>
                  <a:lnTo>
                    <a:pt x="35" y="231"/>
                  </a:lnTo>
                  <a:lnTo>
                    <a:pt x="39" y="231"/>
                  </a:lnTo>
                  <a:lnTo>
                    <a:pt x="41" y="232"/>
                  </a:lnTo>
                  <a:lnTo>
                    <a:pt x="43" y="232"/>
                  </a:lnTo>
                  <a:lnTo>
                    <a:pt x="45" y="232"/>
                  </a:lnTo>
                  <a:lnTo>
                    <a:pt x="49" y="232"/>
                  </a:lnTo>
                  <a:lnTo>
                    <a:pt x="51" y="232"/>
                  </a:lnTo>
                  <a:lnTo>
                    <a:pt x="53" y="232"/>
                  </a:lnTo>
                  <a:lnTo>
                    <a:pt x="55" y="232"/>
                  </a:lnTo>
                  <a:lnTo>
                    <a:pt x="57" y="230"/>
                  </a:lnTo>
                  <a:lnTo>
                    <a:pt x="55" y="232"/>
                  </a:lnTo>
                  <a:lnTo>
                    <a:pt x="55" y="233"/>
                  </a:lnTo>
                  <a:lnTo>
                    <a:pt x="55" y="235"/>
                  </a:lnTo>
                  <a:lnTo>
                    <a:pt x="55" y="237"/>
                  </a:lnTo>
                  <a:lnTo>
                    <a:pt x="56" y="239"/>
                  </a:lnTo>
                  <a:lnTo>
                    <a:pt x="56" y="241"/>
                  </a:lnTo>
                  <a:lnTo>
                    <a:pt x="57" y="241"/>
                  </a:lnTo>
                  <a:lnTo>
                    <a:pt x="57" y="243"/>
                  </a:lnTo>
                  <a:lnTo>
                    <a:pt x="58" y="244"/>
                  </a:lnTo>
                  <a:lnTo>
                    <a:pt x="58" y="246"/>
                  </a:lnTo>
                  <a:lnTo>
                    <a:pt x="59" y="247"/>
                  </a:lnTo>
                  <a:lnTo>
                    <a:pt x="59" y="249"/>
                  </a:lnTo>
                  <a:lnTo>
                    <a:pt x="61" y="250"/>
                  </a:lnTo>
                  <a:lnTo>
                    <a:pt x="61" y="252"/>
                  </a:lnTo>
                  <a:lnTo>
                    <a:pt x="62" y="252"/>
                  </a:lnTo>
                  <a:lnTo>
                    <a:pt x="62" y="254"/>
                  </a:lnTo>
                  <a:lnTo>
                    <a:pt x="63" y="256"/>
                  </a:lnTo>
                  <a:lnTo>
                    <a:pt x="63" y="258"/>
                  </a:lnTo>
                  <a:lnTo>
                    <a:pt x="65" y="259"/>
                  </a:lnTo>
                  <a:lnTo>
                    <a:pt x="65" y="261"/>
                  </a:lnTo>
                  <a:lnTo>
                    <a:pt x="67" y="263"/>
                  </a:lnTo>
                  <a:lnTo>
                    <a:pt x="69" y="265"/>
                  </a:lnTo>
                  <a:lnTo>
                    <a:pt x="70" y="266"/>
                  </a:lnTo>
                  <a:lnTo>
                    <a:pt x="70" y="270"/>
                  </a:lnTo>
                  <a:lnTo>
                    <a:pt x="72" y="271"/>
                  </a:lnTo>
                  <a:lnTo>
                    <a:pt x="73" y="273"/>
                  </a:lnTo>
                  <a:lnTo>
                    <a:pt x="75" y="275"/>
                  </a:lnTo>
                  <a:lnTo>
                    <a:pt x="75" y="277"/>
                  </a:lnTo>
                  <a:lnTo>
                    <a:pt x="77" y="278"/>
                  </a:lnTo>
                  <a:lnTo>
                    <a:pt x="77" y="280"/>
                  </a:lnTo>
                  <a:lnTo>
                    <a:pt x="79" y="281"/>
                  </a:lnTo>
                  <a:lnTo>
                    <a:pt x="79" y="284"/>
                  </a:lnTo>
                  <a:lnTo>
                    <a:pt x="79" y="286"/>
                  </a:lnTo>
                  <a:lnTo>
                    <a:pt x="79" y="287"/>
                  </a:lnTo>
                  <a:lnTo>
                    <a:pt x="80" y="289"/>
                  </a:lnTo>
                  <a:lnTo>
                    <a:pt x="80" y="292"/>
                  </a:lnTo>
                  <a:lnTo>
                    <a:pt x="82" y="294"/>
                  </a:lnTo>
                  <a:lnTo>
                    <a:pt x="82" y="296"/>
                  </a:lnTo>
                  <a:lnTo>
                    <a:pt x="84" y="297"/>
                  </a:lnTo>
                  <a:lnTo>
                    <a:pt x="84" y="301"/>
                  </a:lnTo>
                  <a:lnTo>
                    <a:pt x="84" y="303"/>
                  </a:lnTo>
                  <a:lnTo>
                    <a:pt x="84" y="305"/>
                  </a:lnTo>
                  <a:lnTo>
                    <a:pt x="86" y="306"/>
                  </a:lnTo>
                  <a:lnTo>
                    <a:pt x="86" y="308"/>
                  </a:lnTo>
                  <a:lnTo>
                    <a:pt x="86" y="310"/>
                  </a:lnTo>
                  <a:lnTo>
                    <a:pt x="86" y="312"/>
                  </a:lnTo>
                  <a:lnTo>
                    <a:pt x="86" y="313"/>
                  </a:lnTo>
                  <a:lnTo>
                    <a:pt x="86" y="315"/>
                  </a:lnTo>
                  <a:lnTo>
                    <a:pt x="86" y="316"/>
                  </a:lnTo>
                  <a:lnTo>
                    <a:pt x="86" y="318"/>
                  </a:lnTo>
                  <a:lnTo>
                    <a:pt x="86" y="320"/>
                  </a:lnTo>
                  <a:lnTo>
                    <a:pt x="86" y="322"/>
                  </a:lnTo>
                  <a:lnTo>
                    <a:pt x="86" y="324"/>
                  </a:lnTo>
                  <a:lnTo>
                    <a:pt x="88" y="324"/>
                  </a:lnTo>
                  <a:lnTo>
                    <a:pt x="88" y="325"/>
                  </a:lnTo>
                  <a:lnTo>
                    <a:pt x="90" y="327"/>
                  </a:lnTo>
                  <a:lnTo>
                    <a:pt x="91" y="328"/>
                  </a:lnTo>
                  <a:lnTo>
                    <a:pt x="92" y="328"/>
                  </a:lnTo>
                  <a:lnTo>
                    <a:pt x="93" y="330"/>
                  </a:lnTo>
                  <a:lnTo>
                    <a:pt x="94" y="330"/>
                  </a:lnTo>
                  <a:lnTo>
                    <a:pt x="96" y="330"/>
                  </a:lnTo>
                  <a:lnTo>
                    <a:pt x="98" y="330"/>
                  </a:lnTo>
                  <a:lnTo>
                    <a:pt x="104" y="330"/>
                  </a:lnTo>
                  <a:lnTo>
                    <a:pt x="109" y="329"/>
                  </a:lnTo>
                  <a:lnTo>
                    <a:pt x="114" y="329"/>
                  </a:lnTo>
                  <a:lnTo>
                    <a:pt x="120" y="327"/>
                  </a:lnTo>
                  <a:lnTo>
                    <a:pt x="126" y="327"/>
                  </a:lnTo>
                  <a:lnTo>
                    <a:pt x="131" y="326"/>
                  </a:lnTo>
                  <a:lnTo>
                    <a:pt x="136" y="326"/>
                  </a:lnTo>
                  <a:lnTo>
                    <a:pt x="142" y="324"/>
                  </a:lnTo>
                  <a:lnTo>
                    <a:pt x="145" y="324"/>
                  </a:lnTo>
                  <a:lnTo>
                    <a:pt x="150" y="324"/>
                  </a:lnTo>
                  <a:lnTo>
                    <a:pt x="154" y="324"/>
                  </a:lnTo>
                  <a:lnTo>
                    <a:pt x="160" y="322"/>
                  </a:lnTo>
                  <a:lnTo>
                    <a:pt x="163" y="322"/>
                  </a:lnTo>
                  <a:lnTo>
                    <a:pt x="167" y="322"/>
                  </a:lnTo>
                  <a:lnTo>
                    <a:pt x="171" y="322"/>
                  </a:lnTo>
                  <a:lnTo>
                    <a:pt x="176" y="321"/>
                  </a:lnTo>
                  <a:lnTo>
                    <a:pt x="177" y="321"/>
                  </a:lnTo>
                  <a:lnTo>
                    <a:pt x="179" y="321"/>
                  </a:lnTo>
                  <a:lnTo>
                    <a:pt x="181" y="321"/>
                  </a:lnTo>
                  <a:lnTo>
                    <a:pt x="184" y="321"/>
                  </a:lnTo>
                  <a:lnTo>
                    <a:pt x="185" y="321"/>
                  </a:lnTo>
                  <a:lnTo>
                    <a:pt x="188" y="321"/>
                  </a:lnTo>
                  <a:lnTo>
                    <a:pt x="190" y="321"/>
                  </a:lnTo>
                  <a:lnTo>
                    <a:pt x="194" y="320"/>
                  </a:lnTo>
                  <a:lnTo>
                    <a:pt x="196" y="320"/>
                  </a:lnTo>
                  <a:lnTo>
                    <a:pt x="197" y="320"/>
                  </a:lnTo>
                  <a:lnTo>
                    <a:pt x="199" y="320"/>
                  </a:lnTo>
                  <a:lnTo>
                    <a:pt x="201" y="319"/>
                  </a:lnTo>
                  <a:lnTo>
                    <a:pt x="203" y="319"/>
                  </a:lnTo>
                  <a:lnTo>
                    <a:pt x="204" y="318"/>
                  </a:lnTo>
                  <a:lnTo>
                    <a:pt x="228" y="318"/>
                  </a:lnTo>
                </a:path>
              </a:pathLst>
            </a:custGeom>
            <a:solidFill>
              <a:srgbClr val="F8F8F8"/>
            </a:solidFill>
            <a:ln w="18732">
              <a:solidFill>
                <a:srgbClr val="DDDDDD"/>
              </a:solidFill>
              <a:round/>
              <a:headEnd/>
              <a:tailEnd/>
            </a:ln>
          </p:spPr>
          <p:txBody>
            <a:bodyPr/>
            <a:lstStyle/>
            <a:p>
              <a:endParaRPr lang="it-IT"/>
            </a:p>
          </p:txBody>
        </p:sp>
        <p:sp>
          <p:nvSpPr>
            <p:cNvPr id="19470" name="Freeform 20"/>
            <p:cNvSpPr>
              <a:spLocks/>
            </p:cNvSpPr>
            <p:nvPr/>
          </p:nvSpPr>
          <p:spPr bwMode="auto">
            <a:xfrm>
              <a:off x="3051" y="1469"/>
              <a:ext cx="72" cy="98"/>
            </a:xfrm>
            <a:custGeom>
              <a:avLst/>
              <a:gdLst>
                <a:gd name="T0" fmla="*/ 0 w 36"/>
                <a:gd name="T1" fmla="*/ 0 h 103"/>
                <a:gd name="T2" fmla="*/ 0 w 36"/>
                <a:gd name="T3" fmla="*/ 1 h 103"/>
                <a:gd name="T4" fmla="*/ 0 w 36"/>
                <a:gd name="T5" fmla="*/ 1 h 103"/>
                <a:gd name="T6" fmla="*/ 8 w 36"/>
                <a:gd name="T7" fmla="*/ 3 h 103"/>
                <a:gd name="T8" fmla="*/ 24 w 36"/>
                <a:gd name="T9" fmla="*/ 3 h 103"/>
                <a:gd name="T10" fmla="*/ 32 w 36"/>
                <a:gd name="T11" fmla="*/ 5 h 103"/>
                <a:gd name="T12" fmla="*/ 48 w 36"/>
                <a:gd name="T13" fmla="*/ 6 h 103"/>
                <a:gd name="T14" fmla="*/ 56 w 36"/>
                <a:gd name="T15" fmla="*/ 8 h 103"/>
                <a:gd name="T16" fmla="*/ 72 w 36"/>
                <a:gd name="T17" fmla="*/ 8 h 103"/>
                <a:gd name="T18" fmla="*/ 88 w 36"/>
                <a:gd name="T19" fmla="*/ 10 h 103"/>
                <a:gd name="T20" fmla="*/ 96 w 36"/>
                <a:gd name="T21" fmla="*/ 10 h 103"/>
                <a:gd name="T22" fmla="*/ 112 w 36"/>
                <a:gd name="T23" fmla="*/ 10 h 103"/>
                <a:gd name="T24" fmla="*/ 128 w 36"/>
                <a:gd name="T25" fmla="*/ 11 h 103"/>
                <a:gd name="T26" fmla="*/ 136 w 36"/>
                <a:gd name="T27" fmla="*/ 13 h 103"/>
                <a:gd name="T28" fmla="*/ 152 w 36"/>
                <a:gd name="T29" fmla="*/ 14 h 103"/>
                <a:gd name="T30" fmla="*/ 152 w 36"/>
                <a:gd name="T31" fmla="*/ 16 h 103"/>
                <a:gd name="T32" fmla="*/ 168 w 36"/>
                <a:gd name="T33" fmla="*/ 16 h 103"/>
                <a:gd name="T34" fmla="*/ 176 w 36"/>
                <a:gd name="T35" fmla="*/ 22 h 103"/>
                <a:gd name="T36" fmla="*/ 184 w 36"/>
                <a:gd name="T37" fmla="*/ 26 h 103"/>
                <a:gd name="T38" fmla="*/ 200 w 36"/>
                <a:gd name="T39" fmla="*/ 30 h 103"/>
                <a:gd name="T40" fmla="*/ 216 w 36"/>
                <a:gd name="T41" fmla="*/ 35 h 103"/>
                <a:gd name="T42" fmla="*/ 216 w 36"/>
                <a:gd name="T43" fmla="*/ 42 h 103"/>
                <a:gd name="T44" fmla="*/ 224 w 36"/>
                <a:gd name="T45" fmla="*/ 47 h 103"/>
                <a:gd name="T46" fmla="*/ 240 w 36"/>
                <a:gd name="T47" fmla="*/ 53 h 103"/>
                <a:gd name="T48" fmla="*/ 248 w 36"/>
                <a:gd name="T49" fmla="*/ 59 h 103"/>
                <a:gd name="T50" fmla="*/ 248 w 36"/>
                <a:gd name="T51" fmla="*/ 66 h 103"/>
                <a:gd name="T52" fmla="*/ 256 w 36"/>
                <a:gd name="T53" fmla="*/ 70 h 103"/>
                <a:gd name="T54" fmla="*/ 256 w 36"/>
                <a:gd name="T55" fmla="*/ 76 h 103"/>
                <a:gd name="T56" fmla="*/ 272 w 36"/>
                <a:gd name="T57" fmla="*/ 80 h 103"/>
                <a:gd name="T58" fmla="*/ 272 w 36"/>
                <a:gd name="T59" fmla="*/ 84 h 103"/>
                <a:gd name="T60" fmla="*/ 272 w 36"/>
                <a:gd name="T61" fmla="*/ 86 h 103"/>
                <a:gd name="T62" fmla="*/ 272 w 36"/>
                <a:gd name="T63" fmla="*/ 88 h 103"/>
                <a:gd name="T64" fmla="*/ 280 w 36"/>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103"/>
                <a:gd name="T101" fmla="*/ 36 w 36"/>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103">
                  <a:moveTo>
                    <a:pt x="0" y="0"/>
                  </a:moveTo>
                  <a:lnTo>
                    <a:pt x="0" y="1"/>
                  </a:lnTo>
                  <a:lnTo>
                    <a:pt x="1" y="3"/>
                  </a:lnTo>
                  <a:lnTo>
                    <a:pt x="3" y="3"/>
                  </a:lnTo>
                  <a:lnTo>
                    <a:pt x="4" y="5"/>
                  </a:lnTo>
                  <a:lnTo>
                    <a:pt x="6" y="6"/>
                  </a:lnTo>
                  <a:lnTo>
                    <a:pt x="7" y="8"/>
                  </a:lnTo>
                  <a:lnTo>
                    <a:pt x="9" y="8"/>
                  </a:lnTo>
                  <a:lnTo>
                    <a:pt x="11" y="10"/>
                  </a:lnTo>
                  <a:lnTo>
                    <a:pt x="12" y="11"/>
                  </a:lnTo>
                  <a:lnTo>
                    <a:pt x="14" y="13"/>
                  </a:lnTo>
                  <a:lnTo>
                    <a:pt x="16" y="14"/>
                  </a:lnTo>
                  <a:lnTo>
                    <a:pt x="17" y="16"/>
                  </a:lnTo>
                  <a:lnTo>
                    <a:pt x="19" y="17"/>
                  </a:lnTo>
                  <a:lnTo>
                    <a:pt x="19" y="19"/>
                  </a:lnTo>
                  <a:lnTo>
                    <a:pt x="21" y="19"/>
                  </a:lnTo>
                  <a:lnTo>
                    <a:pt x="22" y="25"/>
                  </a:lnTo>
                  <a:lnTo>
                    <a:pt x="23" y="29"/>
                  </a:lnTo>
                  <a:lnTo>
                    <a:pt x="25" y="36"/>
                  </a:lnTo>
                  <a:lnTo>
                    <a:pt x="27" y="41"/>
                  </a:lnTo>
                  <a:lnTo>
                    <a:pt x="27" y="48"/>
                  </a:lnTo>
                  <a:lnTo>
                    <a:pt x="28" y="55"/>
                  </a:lnTo>
                  <a:lnTo>
                    <a:pt x="30" y="62"/>
                  </a:lnTo>
                  <a:lnTo>
                    <a:pt x="31" y="68"/>
                  </a:lnTo>
                  <a:lnTo>
                    <a:pt x="31" y="76"/>
                  </a:lnTo>
                  <a:lnTo>
                    <a:pt x="32" y="82"/>
                  </a:lnTo>
                  <a:lnTo>
                    <a:pt x="32" y="88"/>
                  </a:lnTo>
                  <a:lnTo>
                    <a:pt x="34" y="93"/>
                  </a:lnTo>
                  <a:lnTo>
                    <a:pt x="34" y="97"/>
                  </a:lnTo>
                  <a:lnTo>
                    <a:pt x="34" y="100"/>
                  </a:lnTo>
                  <a:lnTo>
                    <a:pt x="34" y="102"/>
                  </a:lnTo>
                  <a:lnTo>
                    <a:pt x="35" y="102"/>
                  </a:lnTo>
                </a:path>
              </a:pathLst>
            </a:custGeom>
            <a:solidFill>
              <a:srgbClr val="F8F8F8"/>
            </a:solidFill>
            <a:ln w="18732">
              <a:solidFill>
                <a:srgbClr val="DDDDDD"/>
              </a:solidFill>
              <a:round/>
              <a:headEnd/>
              <a:tailEnd/>
            </a:ln>
          </p:spPr>
          <p:txBody>
            <a:bodyPr/>
            <a:lstStyle/>
            <a:p>
              <a:endParaRPr lang="it-IT"/>
            </a:p>
          </p:txBody>
        </p:sp>
        <p:sp>
          <p:nvSpPr>
            <p:cNvPr id="19471" name="Freeform 21"/>
            <p:cNvSpPr>
              <a:spLocks/>
            </p:cNvSpPr>
            <p:nvPr/>
          </p:nvSpPr>
          <p:spPr bwMode="auto">
            <a:xfrm>
              <a:off x="3142" y="1469"/>
              <a:ext cx="74" cy="98"/>
            </a:xfrm>
            <a:custGeom>
              <a:avLst/>
              <a:gdLst>
                <a:gd name="T0" fmla="*/ 288 w 37"/>
                <a:gd name="T1" fmla="*/ 0 h 103"/>
                <a:gd name="T2" fmla="*/ 280 w 37"/>
                <a:gd name="T3" fmla="*/ 1 h 103"/>
                <a:gd name="T4" fmla="*/ 280 w 37"/>
                <a:gd name="T5" fmla="*/ 1 h 103"/>
                <a:gd name="T6" fmla="*/ 264 w 37"/>
                <a:gd name="T7" fmla="*/ 3 h 103"/>
                <a:gd name="T8" fmla="*/ 264 w 37"/>
                <a:gd name="T9" fmla="*/ 3 h 103"/>
                <a:gd name="T10" fmla="*/ 248 w 37"/>
                <a:gd name="T11" fmla="*/ 5 h 103"/>
                <a:gd name="T12" fmla="*/ 240 w 37"/>
                <a:gd name="T13" fmla="*/ 6 h 103"/>
                <a:gd name="T14" fmla="*/ 224 w 37"/>
                <a:gd name="T15" fmla="*/ 8 h 103"/>
                <a:gd name="T16" fmla="*/ 216 w 37"/>
                <a:gd name="T17" fmla="*/ 8 h 103"/>
                <a:gd name="T18" fmla="*/ 192 w 37"/>
                <a:gd name="T19" fmla="*/ 10 h 103"/>
                <a:gd name="T20" fmla="*/ 184 w 37"/>
                <a:gd name="T21" fmla="*/ 10 h 103"/>
                <a:gd name="T22" fmla="*/ 168 w 37"/>
                <a:gd name="T23" fmla="*/ 10 h 103"/>
                <a:gd name="T24" fmla="*/ 152 w 37"/>
                <a:gd name="T25" fmla="*/ 11 h 103"/>
                <a:gd name="T26" fmla="*/ 136 w 37"/>
                <a:gd name="T27" fmla="*/ 13 h 103"/>
                <a:gd name="T28" fmla="*/ 128 w 37"/>
                <a:gd name="T29" fmla="*/ 14 h 103"/>
                <a:gd name="T30" fmla="*/ 120 w 37"/>
                <a:gd name="T31" fmla="*/ 16 h 103"/>
                <a:gd name="T32" fmla="*/ 120 w 37"/>
                <a:gd name="T33" fmla="*/ 16 h 103"/>
                <a:gd name="T34" fmla="*/ 104 w 37"/>
                <a:gd name="T35" fmla="*/ 22 h 103"/>
                <a:gd name="T36" fmla="*/ 88 w 37"/>
                <a:gd name="T37" fmla="*/ 26 h 103"/>
                <a:gd name="T38" fmla="*/ 72 w 37"/>
                <a:gd name="T39" fmla="*/ 30 h 103"/>
                <a:gd name="T40" fmla="*/ 56 w 37"/>
                <a:gd name="T41" fmla="*/ 35 h 103"/>
                <a:gd name="T42" fmla="*/ 40 w 37"/>
                <a:gd name="T43" fmla="*/ 42 h 103"/>
                <a:gd name="T44" fmla="*/ 40 w 37"/>
                <a:gd name="T45" fmla="*/ 47 h 103"/>
                <a:gd name="T46" fmla="*/ 24 w 37"/>
                <a:gd name="T47" fmla="*/ 53 h 103"/>
                <a:gd name="T48" fmla="*/ 24 w 37"/>
                <a:gd name="T49" fmla="*/ 59 h 103"/>
                <a:gd name="T50" fmla="*/ 8 w 37"/>
                <a:gd name="T51" fmla="*/ 66 h 103"/>
                <a:gd name="T52" fmla="*/ 8 w 37"/>
                <a:gd name="T53" fmla="*/ 70 h 103"/>
                <a:gd name="T54" fmla="*/ 0 w 37"/>
                <a:gd name="T55" fmla="*/ 76 h 103"/>
                <a:gd name="T56" fmla="*/ 0 w 37"/>
                <a:gd name="T57" fmla="*/ 80 h 103"/>
                <a:gd name="T58" fmla="*/ 0 w 37"/>
                <a:gd name="T59" fmla="*/ 84 h 103"/>
                <a:gd name="T60" fmla="*/ 0 w 37"/>
                <a:gd name="T61" fmla="*/ 86 h 103"/>
                <a:gd name="T62" fmla="*/ 0 w 37"/>
                <a:gd name="T63" fmla="*/ 88 h 103"/>
                <a:gd name="T64" fmla="*/ 0 w 37"/>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103"/>
                <a:gd name="T101" fmla="*/ 37 w 37"/>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103">
                  <a:moveTo>
                    <a:pt x="36" y="0"/>
                  </a:moveTo>
                  <a:lnTo>
                    <a:pt x="35" y="1"/>
                  </a:lnTo>
                  <a:lnTo>
                    <a:pt x="33" y="3"/>
                  </a:lnTo>
                  <a:lnTo>
                    <a:pt x="31" y="5"/>
                  </a:lnTo>
                  <a:lnTo>
                    <a:pt x="30" y="6"/>
                  </a:lnTo>
                  <a:lnTo>
                    <a:pt x="28" y="8"/>
                  </a:lnTo>
                  <a:lnTo>
                    <a:pt x="27" y="8"/>
                  </a:lnTo>
                  <a:lnTo>
                    <a:pt x="24" y="10"/>
                  </a:lnTo>
                  <a:lnTo>
                    <a:pt x="23" y="11"/>
                  </a:lnTo>
                  <a:lnTo>
                    <a:pt x="21" y="13"/>
                  </a:lnTo>
                  <a:lnTo>
                    <a:pt x="19" y="14"/>
                  </a:lnTo>
                  <a:lnTo>
                    <a:pt x="17" y="16"/>
                  </a:lnTo>
                  <a:lnTo>
                    <a:pt x="16" y="17"/>
                  </a:lnTo>
                  <a:lnTo>
                    <a:pt x="15" y="19"/>
                  </a:lnTo>
                  <a:lnTo>
                    <a:pt x="13" y="25"/>
                  </a:lnTo>
                  <a:lnTo>
                    <a:pt x="11" y="29"/>
                  </a:lnTo>
                  <a:lnTo>
                    <a:pt x="9" y="36"/>
                  </a:lnTo>
                  <a:lnTo>
                    <a:pt x="7" y="41"/>
                  </a:lnTo>
                  <a:lnTo>
                    <a:pt x="5" y="48"/>
                  </a:lnTo>
                  <a:lnTo>
                    <a:pt x="5" y="55"/>
                  </a:lnTo>
                  <a:lnTo>
                    <a:pt x="3" y="62"/>
                  </a:lnTo>
                  <a:lnTo>
                    <a:pt x="3" y="68"/>
                  </a:lnTo>
                  <a:lnTo>
                    <a:pt x="1" y="76"/>
                  </a:lnTo>
                  <a:lnTo>
                    <a:pt x="1" y="82"/>
                  </a:lnTo>
                  <a:lnTo>
                    <a:pt x="0" y="88"/>
                  </a:lnTo>
                  <a:lnTo>
                    <a:pt x="0" y="93"/>
                  </a:lnTo>
                  <a:lnTo>
                    <a:pt x="0" y="97"/>
                  </a:lnTo>
                  <a:lnTo>
                    <a:pt x="0" y="100"/>
                  </a:lnTo>
                  <a:lnTo>
                    <a:pt x="0" y="102"/>
                  </a:lnTo>
                </a:path>
              </a:pathLst>
            </a:custGeom>
            <a:solidFill>
              <a:srgbClr val="F8F8F8"/>
            </a:solidFill>
            <a:ln w="18732">
              <a:solidFill>
                <a:srgbClr val="DDDDDD"/>
              </a:solidFill>
              <a:round/>
              <a:headEnd/>
              <a:tailEnd/>
            </a:ln>
          </p:spPr>
          <p:txBody>
            <a:bodyPr/>
            <a:lstStyle/>
            <a:p>
              <a:endParaRPr lang="it-IT"/>
            </a:p>
          </p:txBody>
        </p:sp>
        <p:sp>
          <p:nvSpPr>
            <p:cNvPr id="19472" name="Freeform 22"/>
            <p:cNvSpPr>
              <a:spLocks/>
            </p:cNvSpPr>
            <p:nvPr/>
          </p:nvSpPr>
          <p:spPr bwMode="auto">
            <a:xfrm>
              <a:off x="3104" y="1468"/>
              <a:ext cx="71" cy="100"/>
            </a:xfrm>
            <a:custGeom>
              <a:avLst/>
              <a:gdLst>
                <a:gd name="T0" fmla="*/ 0 w 36"/>
                <a:gd name="T1" fmla="*/ 5 h 106"/>
                <a:gd name="T2" fmla="*/ 0 w 36"/>
                <a:gd name="T3" fmla="*/ 7 h 106"/>
                <a:gd name="T4" fmla="*/ 8 w 36"/>
                <a:gd name="T5" fmla="*/ 8 h 106"/>
                <a:gd name="T6" fmla="*/ 24 w 36"/>
                <a:gd name="T7" fmla="*/ 10 h 106"/>
                <a:gd name="T8" fmla="*/ 39 w 36"/>
                <a:gd name="T9" fmla="*/ 13 h 106"/>
                <a:gd name="T10" fmla="*/ 47 w 36"/>
                <a:gd name="T11" fmla="*/ 17 h 106"/>
                <a:gd name="T12" fmla="*/ 63 w 36"/>
                <a:gd name="T13" fmla="*/ 21 h 106"/>
                <a:gd name="T14" fmla="*/ 71 w 36"/>
                <a:gd name="T15" fmla="*/ 23 h 106"/>
                <a:gd name="T16" fmla="*/ 85 w 36"/>
                <a:gd name="T17" fmla="*/ 26 h 106"/>
                <a:gd name="T18" fmla="*/ 85 w 36"/>
                <a:gd name="T19" fmla="*/ 36 h 106"/>
                <a:gd name="T20" fmla="*/ 93 w 36"/>
                <a:gd name="T21" fmla="*/ 44 h 106"/>
                <a:gd name="T22" fmla="*/ 93 w 36"/>
                <a:gd name="T23" fmla="*/ 54 h 106"/>
                <a:gd name="T24" fmla="*/ 85 w 36"/>
                <a:gd name="T25" fmla="*/ 64 h 106"/>
                <a:gd name="T26" fmla="*/ 85 w 36"/>
                <a:gd name="T27" fmla="*/ 73 h 106"/>
                <a:gd name="T28" fmla="*/ 85 w 36"/>
                <a:gd name="T29" fmla="*/ 81 h 106"/>
                <a:gd name="T30" fmla="*/ 85 w 36"/>
                <a:gd name="T31" fmla="*/ 86 h 106"/>
                <a:gd name="T32" fmla="*/ 85 w 36"/>
                <a:gd name="T33" fmla="*/ 87 h 106"/>
                <a:gd name="T34" fmla="*/ 85 w 36"/>
                <a:gd name="T35" fmla="*/ 87 h 106"/>
                <a:gd name="T36" fmla="*/ 93 w 36"/>
                <a:gd name="T37" fmla="*/ 87 h 106"/>
                <a:gd name="T38" fmla="*/ 93 w 36"/>
                <a:gd name="T39" fmla="*/ 87 h 106"/>
                <a:gd name="T40" fmla="*/ 108 w 36"/>
                <a:gd name="T41" fmla="*/ 88 h 106"/>
                <a:gd name="T42" fmla="*/ 108 w 36"/>
                <a:gd name="T43" fmla="*/ 88 h 106"/>
                <a:gd name="T44" fmla="*/ 116 w 36"/>
                <a:gd name="T45" fmla="*/ 88 h 106"/>
                <a:gd name="T46" fmla="*/ 116 w 36"/>
                <a:gd name="T47" fmla="*/ 88 h 106"/>
                <a:gd name="T48" fmla="*/ 124 w 36"/>
                <a:gd name="T49" fmla="*/ 88 h 106"/>
                <a:gd name="T50" fmla="*/ 124 w 36"/>
                <a:gd name="T51" fmla="*/ 85 h 106"/>
                <a:gd name="T52" fmla="*/ 124 w 36"/>
                <a:gd name="T53" fmla="*/ 79 h 106"/>
                <a:gd name="T54" fmla="*/ 124 w 36"/>
                <a:gd name="T55" fmla="*/ 72 h 106"/>
                <a:gd name="T56" fmla="*/ 124 w 36"/>
                <a:gd name="T57" fmla="*/ 66 h 106"/>
                <a:gd name="T58" fmla="*/ 124 w 36"/>
                <a:gd name="T59" fmla="*/ 58 h 106"/>
                <a:gd name="T60" fmla="*/ 132 w 36"/>
                <a:gd name="T61" fmla="*/ 51 h 106"/>
                <a:gd name="T62" fmla="*/ 132 w 36"/>
                <a:gd name="T63" fmla="*/ 43 h 106"/>
                <a:gd name="T64" fmla="*/ 144 w 36"/>
                <a:gd name="T65" fmla="*/ 40 h 106"/>
                <a:gd name="T66" fmla="*/ 144 w 36"/>
                <a:gd name="T67" fmla="*/ 38 h 106"/>
                <a:gd name="T68" fmla="*/ 144 w 36"/>
                <a:gd name="T69" fmla="*/ 34 h 106"/>
                <a:gd name="T70" fmla="*/ 144 w 36"/>
                <a:gd name="T71" fmla="*/ 28 h 106"/>
                <a:gd name="T72" fmla="*/ 144 w 36"/>
                <a:gd name="T73" fmla="*/ 24 h 106"/>
                <a:gd name="T74" fmla="*/ 144 w 36"/>
                <a:gd name="T75" fmla="*/ 21 h 106"/>
                <a:gd name="T76" fmla="*/ 160 w 36"/>
                <a:gd name="T77" fmla="*/ 15 h 106"/>
                <a:gd name="T78" fmla="*/ 168 w 36"/>
                <a:gd name="T79" fmla="*/ 11 h 106"/>
                <a:gd name="T80" fmla="*/ 176 w 36"/>
                <a:gd name="T81" fmla="*/ 8 h 106"/>
                <a:gd name="T82" fmla="*/ 176 w 36"/>
                <a:gd name="T83" fmla="*/ 8 h 106"/>
                <a:gd name="T84" fmla="*/ 191 w 36"/>
                <a:gd name="T85" fmla="*/ 8 h 106"/>
                <a:gd name="T86" fmla="*/ 213 w 36"/>
                <a:gd name="T87" fmla="*/ 6 h 106"/>
                <a:gd name="T88" fmla="*/ 229 w 36"/>
                <a:gd name="T89" fmla="*/ 5 h 106"/>
                <a:gd name="T90" fmla="*/ 237 w 36"/>
                <a:gd name="T91" fmla="*/ 4 h 106"/>
                <a:gd name="T92" fmla="*/ 252 w 36"/>
                <a:gd name="T93" fmla="*/ 2 h 106"/>
                <a:gd name="T94" fmla="*/ 260 w 36"/>
                <a:gd name="T95" fmla="*/ 1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106"/>
                <a:gd name="T146" fmla="*/ 36 w 36"/>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106">
                  <a:moveTo>
                    <a:pt x="0" y="4"/>
                  </a:moveTo>
                  <a:lnTo>
                    <a:pt x="0" y="5"/>
                  </a:lnTo>
                  <a:lnTo>
                    <a:pt x="0" y="7"/>
                  </a:lnTo>
                  <a:lnTo>
                    <a:pt x="1" y="8"/>
                  </a:lnTo>
                  <a:lnTo>
                    <a:pt x="1" y="9"/>
                  </a:lnTo>
                  <a:lnTo>
                    <a:pt x="3" y="11"/>
                  </a:lnTo>
                  <a:lnTo>
                    <a:pt x="3" y="13"/>
                  </a:lnTo>
                  <a:lnTo>
                    <a:pt x="5" y="14"/>
                  </a:lnTo>
                  <a:lnTo>
                    <a:pt x="5" y="16"/>
                  </a:lnTo>
                  <a:lnTo>
                    <a:pt x="6" y="18"/>
                  </a:lnTo>
                  <a:lnTo>
                    <a:pt x="6" y="20"/>
                  </a:lnTo>
                  <a:lnTo>
                    <a:pt x="8" y="22"/>
                  </a:lnTo>
                  <a:lnTo>
                    <a:pt x="8" y="24"/>
                  </a:lnTo>
                  <a:lnTo>
                    <a:pt x="9" y="25"/>
                  </a:lnTo>
                  <a:lnTo>
                    <a:pt x="9" y="27"/>
                  </a:lnTo>
                  <a:lnTo>
                    <a:pt x="11" y="28"/>
                  </a:lnTo>
                  <a:lnTo>
                    <a:pt x="11" y="32"/>
                  </a:lnTo>
                  <a:lnTo>
                    <a:pt x="11" y="36"/>
                  </a:lnTo>
                  <a:lnTo>
                    <a:pt x="11" y="42"/>
                  </a:lnTo>
                  <a:lnTo>
                    <a:pt x="12" y="47"/>
                  </a:lnTo>
                  <a:lnTo>
                    <a:pt x="12" y="53"/>
                  </a:lnTo>
                  <a:lnTo>
                    <a:pt x="12" y="59"/>
                  </a:lnTo>
                  <a:lnTo>
                    <a:pt x="12" y="64"/>
                  </a:lnTo>
                  <a:lnTo>
                    <a:pt x="12" y="70"/>
                  </a:lnTo>
                  <a:lnTo>
                    <a:pt x="11" y="76"/>
                  </a:lnTo>
                  <a:lnTo>
                    <a:pt x="11" y="82"/>
                  </a:lnTo>
                  <a:lnTo>
                    <a:pt x="11" y="87"/>
                  </a:lnTo>
                  <a:lnTo>
                    <a:pt x="11" y="91"/>
                  </a:lnTo>
                  <a:lnTo>
                    <a:pt x="11" y="96"/>
                  </a:lnTo>
                  <a:lnTo>
                    <a:pt x="11" y="99"/>
                  </a:lnTo>
                  <a:lnTo>
                    <a:pt x="11" y="102"/>
                  </a:lnTo>
                  <a:lnTo>
                    <a:pt x="11" y="103"/>
                  </a:lnTo>
                  <a:lnTo>
                    <a:pt x="11" y="104"/>
                  </a:lnTo>
                  <a:lnTo>
                    <a:pt x="12" y="104"/>
                  </a:lnTo>
                  <a:lnTo>
                    <a:pt x="14" y="104"/>
                  </a:lnTo>
                  <a:lnTo>
                    <a:pt x="14" y="105"/>
                  </a:lnTo>
                  <a:lnTo>
                    <a:pt x="15" y="105"/>
                  </a:lnTo>
                  <a:lnTo>
                    <a:pt x="16" y="105"/>
                  </a:lnTo>
                  <a:lnTo>
                    <a:pt x="16" y="103"/>
                  </a:lnTo>
                  <a:lnTo>
                    <a:pt x="16" y="101"/>
                  </a:lnTo>
                  <a:lnTo>
                    <a:pt x="16" y="97"/>
                  </a:lnTo>
                  <a:lnTo>
                    <a:pt x="16" y="94"/>
                  </a:lnTo>
                  <a:lnTo>
                    <a:pt x="16" y="90"/>
                  </a:lnTo>
                  <a:lnTo>
                    <a:pt x="16" y="86"/>
                  </a:lnTo>
                  <a:lnTo>
                    <a:pt x="16" y="81"/>
                  </a:lnTo>
                  <a:lnTo>
                    <a:pt x="16" y="78"/>
                  </a:lnTo>
                  <a:lnTo>
                    <a:pt x="16" y="73"/>
                  </a:lnTo>
                  <a:lnTo>
                    <a:pt x="16" y="69"/>
                  </a:lnTo>
                  <a:lnTo>
                    <a:pt x="17" y="64"/>
                  </a:lnTo>
                  <a:lnTo>
                    <a:pt x="17" y="60"/>
                  </a:lnTo>
                  <a:lnTo>
                    <a:pt x="17" y="56"/>
                  </a:lnTo>
                  <a:lnTo>
                    <a:pt x="17" y="52"/>
                  </a:lnTo>
                  <a:lnTo>
                    <a:pt x="19" y="49"/>
                  </a:lnTo>
                  <a:lnTo>
                    <a:pt x="19" y="48"/>
                  </a:lnTo>
                  <a:lnTo>
                    <a:pt x="19" y="46"/>
                  </a:lnTo>
                  <a:lnTo>
                    <a:pt x="19" y="44"/>
                  </a:lnTo>
                  <a:lnTo>
                    <a:pt x="19" y="41"/>
                  </a:lnTo>
                  <a:lnTo>
                    <a:pt x="19" y="40"/>
                  </a:lnTo>
                  <a:lnTo>
                    <a:pt x="19" y="36"/>
                  </a:lnTo>
                  <a:lnTo>
                    <a:pt x="19" y="34"/>
                  </a:lnTo>
                  <a:lnTo>
                    <a:pt x="19" y="30"/>
                  </a:lnTo>
                  <a:lnTo>
                    <a:pt x="19" y="29"/>
                  </a:lnTo>
                  <a:lnTo>
                    <a:pt x="19" y="25"/>
                  </a:lnTo>
                  <a:lnTo>
                    <a:pt x="19" y="24"/>
                  </a:lnTo>
                  <a:lnTo>
                    <a:pt x="21" y="20"/>
                  </a:lnTo>
                  <a:lnTo>
                    <a:pt x="21" y="18"/>
                  </a:lnTo>
                  <a:lnTo>
                    <a:pt x="22" y="16"/>
                  </a:lnTo>
                  <a:lnTo>
                    <a:pt x="22" y="14"/>
                  </a:lnTo>
                  <a:lnTo>
                    <a:pt x="23" y="11"/>
                  </a:lnTo>
                  <a:lnTo>
                    <a:pt x="23" y="10"/>
                  </a:lnTo>
                  <a:lnTo>
                    <a:pt x="25" y="8"/>
                  </a:lnTo>
                  <a:lnTo>
                    <a:pt x="27" y="6"/>
                  </a:lnTo>
                  <a:lnTo>
                    <a:pt x="28" y="6"/>
                  </a:lnTo>
                  <a:lnTo>
                    <a:pt x="30" y="5"/>
                  </a:lnTo>
                  <a:lnTo>
                    <a:pt x="31" y="4"/>
                  </a:lnTo>
                  <a:lnTo>
                    <a:pt x="33" y="2"/>
                  </a:lnTo>
                  <a:lnTo>
                    <a:pt x="34" y="1"/>
                  </a:lnTo>
                  <a:lnTo>
                    <a:pt x="35" y="0"/>
                  </a:lnTo>
                </a:path>
              </a:pathLst>
            </a:custGeom>
            <a:solidFill>
              <a:srgbClr val="F8F8F8"/>
            </a:solidFill>
            <a:ln w="6350">
              <a:solidFill>
                <a:srgbClr val="DDDDDD"/>
              </a:solidFill>
              <a:round/>
              <a:headEnd/>
              <a:tailEnd/>
            </a:ln>
          </p:spPr>
          <p:txBody>
            <a:bodyPr/>
            <a:lstStyle/>
            <a:p>
              <a:endParaRPr lang="it-IT"/>
            </a:p>
          </p:txBody>
        </p:sp>
        <p:sp>
          <p:nvSpPr>
            <p:cNvPr id="19473" name="AutoShape 23"/>
            <p:cNvSpPr>
              <a:spLocks noChangeArrowheads="1"/>
            </p:cNvSpPr>
            <p:nvPr/>
          </p:nvSpPr>
          <p:spPr bwMode="auto">
            <a:xfrm flipV="1">
              <a:off x="2695" y="1302"/>
              <a:ext cx="868" cy="17"/>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9474" name="AutoShape 24"/>
            <p:cNvSpPr>
              <a:spLocks noChangeArrowheads="1"/>
            </p:cNvSpPr>
            <p:nvPr/>
          </p:nvSpPr>
          <p:spPr bwMode="auto">
            <a:xfrm flipV="1">
              <a:off x="2737" y="1293"/>
              <a:ext cx="787" cy="9"/>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9475" name="Oval 25"/>
            <p:cNvSpPr>
              <a:spLocks noChangeArrowheads="1"/>
            </p:cNvSpPr>
            <p:nvPr/>
          </p:nvSpPr>
          <p:spPr bwMode="auto">
            <a:xfrm>
              <a:off x="2968" y="1473"/>
              <a:ext cx="41"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9476" name="Oval 26"/>
            <p:cNvSpPr>
              <a:spLocks noChangeArrowheads="1"/>
            </p:cNvSpPr>
            <p:nvPr/>
          </p:nvSpPr>
          <p:spPr bwMode="auto">
            <a:xfrm>
              <a:off x="3254" y="1475"/>
              <a:ext cx="42"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9477" name="Freeform 27"/>
            <p:cNvSpPr>
              <a:spLocks/>
            </p:cNvSpPr>
            <p:nvPr/>
          </p:nvSpPr>
          <p:spPr bwMode="auto">
            <a:xfrm>
              <a:off x="2900" y="1320"/>
              <a:ext cx="63" cy="35"/>
            </a:xfrm>
            <a:custGeom>
              <a:avLst/>
              <a:gdLst>
                <a:gd name="T0" fmla="*/ 8 w 32"/>
                <a:gd name="T1" fmla="*/ 0 h 38"/>
                <a:gd name="T2" fmla="*/ 8 w 32"/>
                <a:gd name="T3" fmla="*/ 0 h 38"/>
                <a:gd name="T4" fmla="*/ 24 w 32"/>
                <a:gd name="T5" fmla="*/ 0 h 38"/>
                <a:gd name="T6" fmla="*/ 47 w 32"/>
                <a:gd name="T7" fmla="*/ 0 h 38"/>
                <a:gd name="T8" fmla="*/ 63 w 32"/>
                <a:gd name="T9" fmla="*/ 0 h 38"/>
                <a:gd name="T10" fmla="*/ 93 w 32"/>
                <a:gd name="T11" fmla="*/ 0 h 38"/>
                <a:gd name="T12" fmla="*/ 108 w 32"/>
                <a:gd name="T13" fmla="*/ 0 h 38"/>
                <a:gd name="T14" fmla="*/ 116 w 32"/>
                <a:gd name="T15" fmla="*/ 0 h 38"/>
                <a:gd name="T16" fmla="*/ 124 w 32"/>
                <a:gd name="T17" fmla="*/ 2 h 38"/>
                <a:gd name="T18" fmla="*/ 124 w 32"/>
                <a:gd name="T19" fmla="*/ 3 h 38"/>
                <a:gd name="T20" fmla="*/ 136 w 32"/>
                <a:gd name="T21" fmla="*/ 5 h 38"/>
                <a:gd name="T22" fmla="*/ 167 w 32"/>
                <a:gd name="T23" fmla="*/ 6 h 38"/>
                <a:gd name="T24" fmla="*/ 183 w 32"/>
                <a:gd name="T25" fmla="*/ 8 h 38"/>
                <a:gd name="T26" fmla="*/ 205 w 32"/>
                <a:gd name="T27" fmla="*/ 12 h 38"/>
                <a:gd name="T28" fmla="*/ 221 w 32"/>
                <a:gd name="T29" fmla="*/ 15 h 38"/>
                <a:gd name="T30" fmla="*/ 228 w 32"/>
                <a:gd name="T31" fmla="*/ 15 h 38"/>
                <a:gd name="T32" fmla="*/ 228 w 32"/>
                <a:gd name="T33" fmla="*/ 15 h 38"/>
                <a:gd name="T34" fmla="*/ 228 w 32"/>
                <a:gd name="T35" fmla="*/ 17 h 38"/>
                <a:gd name="T36" fmla="*/ 213 w 32"/>
                <a:gd name="T37" fmla="*/ 18 h 38"/>
                <a:gd name="T38" fmla="*/ 197 w 32"/>
                <a:gd name="T39" fmla="*/ 21 h 38"/>
                <a:gd name="T40" fmla="*/ 183 w 32"/>
                <a:gd name="T41" fmla="*/ 24 h 38"/>
                <a:gd name="T42" fmla="*/ 167 w 32"/>
                <a:gd name="T43" fmla="*/ 27 h 38"/>
                <a:gd name="T44" fmla="*/ 159 w 32"/>
                <a:gd name="T45" fmla="*/ 29 h 38"/>
                <a:gd name="T46" fmla="*/ 159 w 32"/>
                <a:gd name="T47" fmla="*/ 29 h 38"/>
                <a:gd name="T48" fmla="*/ 144 w 32"/>
                <a:gd name="T49" fmla="*/ 29 h 38"/>
                <a:gd name="T50" fmla="*/ 136 w 32"/>
                <a:gd name="T51" fmla="*/ 27 h 38"/>
                <a:gd name="T52" fmla="*/ 124 w 32"/>
                <a:gd name="T53" fmla="*/ 26 h 38"/>
                <a:gd name="T54" fmla="*/ 108 w 32"/>
                <a:gd name="T55" fmla="*/ 23 h 38"/>
                <a:gd name="T56" fmla="*/ 93 w 32"/>
                <a:gd name="T57" fmla="*/ 20 h 38"/>
                <a:gd name="T58" fmla="*/ 63 w 32"/>
                <a:gd name="T59" fmla="*/ 18 h 38"/>
                <a:gd name="T60" fmla="*/ 47 w 32"/>
                <a:gd name="T61" fmla="*/ 16 h 38"/>
                <a:gd name="T62" fmla="*/ 47 w 32"/>
                <a:gd name="T63" fmla="*/ 15 h 38"/>
                <a:gd name="T64" fmla="*/ 39 w 32"/>
                <a:gd name="T65" fmla="*/ 14 h 38"/>
                <a:gd name="T66" fmla="*/ 32 w 32"/>
                <a:gd name="T67" fmla="*/ 13 h 38"/>
                <a:gd name="T68" fmla="*/ 16 w 32"/>
                <a:gd name="T69" fmla="*/ 11 h 38"/>
                <a:gd name="T70" fmla="*/ 16 w 32"/>
                <a:gd name="T71" fmla="*/ 8 h 38"/>
                <a:gd name="T72" fmla="*/ 0 w 32"/>
                <a:gd name="T73" fmla="*/ 7 h 38"/>
                <a:gd name="T74" fmla="*/ 0 w 32"/>
                <a:gd name="T75" fmla="*/ 6 h 38"/>
                <a:gd name="T76" fmla="*/ 0 w 32"/>
                <a:gd name="T77" fmla="*/ 5 h 38"/>
                <a:gd name="T78" fmla="*/ 0 w 32"/>
                <a:gd name="T79" fmla="*/ 2 h 38"/>
                <a:gd name="T80" fmla="*/ 8 w 32"/>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
                <a:gd name="T124" fmla="*/ 0 h 38"/>
                <a:gd name="T125" fmla="*/ 32 w 32"/>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 h="38">
                  <a:moveTo>
                    <a:pt x="1" y="0"/>
                  </a:moveTo>
                  <a:lnTo>
                    <a:pt x="1" y="0"/>
                  </a:lnTo>
                  <a:lnTo>
                    <a:pt x="3" y="0"/>
                  </a:lnTo>
                  <a:lnTo>
                    <a:pt x="5" y="0"/>
                  </a:lnTo>
                  <a:lnTo>
                    <a:pt x="6" y="0"/>
                  </a:lnTo>
                  <a:lnTo>
                    <a:pt x="8" y="0"/>
                  </a:lnTo>
                  <a:lnTo>
                    <a:pt x="10" y="0"/>
                  </a:lnTo>
                  <a:lnTo>
                    <a:pt x="12" y="0"/>
                  </a:lnTo>
                  <a:lnTo>
                    <a:pt x="14" y="0"/>
                  </a:lnTo>
                  <a:lnTo>
                    <a:pt x="15" y="0"/>
                  </a:lnTo>
                  <a:lnTo>
                    <a:pt x="16" y="0"/>
                  </a:lnTo>
                  <a:lnTo>
                    <a:pt x="16" y="2"/>
                  </a:lnTo>
                  <a:lnTo>
                    <a:pt x="16" y="3"/>
                  </a:lnTo>
                  <a:lnTo>
                    <a:pt x="18" y="3"/>
                  </a:lnTo>
                  <a:lnTo>
                    <a:pt x="18" y="5"/>
                  </a:lnTo>
                  <a:lnTo>
                    <a:pt x="20" y="7"/>
                  </a:lnTo>
                  <a:lnTo>
                    <a:pt x="22" y="9"/>
                  </a:lnTo>
                  <a:lnTo>
                    <a:pt x="24" y="10"/>
                  </a:lnTo>
                  <a:lnTo>
                    <a:pt x="24" y="11"/>
                  </a:lnTo>
                  <a:lnTo>
                    <a:pt x="25" y="13"/>
                  </a:lnTo>
                  <a:lnTo>
                    <a:pt x="27" y="15"/>
                  </a:lnTo>
                  <a:lnTo>
                    <a:pt x="29" y="16"/>
                  </a:lnTo>
                  <a:lnTo>
                    <a:pt x="29" y="18"/>
                  </a:lnTo>
                  <a:lnTo>
                    <a:pt x="30" y="18"/>
                  </a:lnTo>
                  <a:lnTo>
                    <a:pt x="31" y="17"/>
                  </a:lnTo>
                  <a:lnTo>
                    <a:pt x="30" y="18"/>
                  </a:lnTo>
                  <a:lnTo>
                    <a:pt x="30" y="19"/>
                  </a:lnTo>
                  <a:lnTo>
                    <a:pt x="30" y="21"/>
                  </a:lnTo>
                  <a:lnTo>
                    <a:pt x="28" y="23"/>
                  </a:lnTo>
                  <a:lnTo>
                    <a:pt x="28" y="25"/>
                  </a:lnTo>
                  <a:lnTo>
                    <a:pt x="26" y="27"/>
                  </a:lnTo>
                  <a:lnTo>
                    <a:pt x="26" y="28"/>
                  </a:lnTo>
                  <a:lnTo>
                    <a:pt x="24" y="30"/>
                  </a:lnTo>
                  <a:lnTo>
                    <a:pt x="24" y="32"/>
                  </a:lnTo>
                  <a:lnTo>
                    <a:pt x="22" y="34"/>
                  </a:lnTo>
                  <a:lnTo>
                    <a:pt x="22" y="35"/>
                  </a:lnTo>
                  <a:lnTo>
                    <a:pt x="21" y="37"/>
                  </a:lnTo>
                  <a:lnTo>
                    <a:pt x="19" y="37"/>
                  </a:lnTo>
                  <a:lnTo>
                    <a:pt x="19" y="36"/>
                  </a:lnTo>
                  <a:lnTo>
                    <a:pt x="18" y="35"/>
                  </a:lnTo>
                  <a:lnTo>
                    <a:pt x="18" y="34"/>
                  </a:lnTo>
                  <a:lnTo>
                    <a:pt x="16" y="33"/>
                  </a:lnTo>
                  <a:lnTo>
                    <a:pt x="15" y="31"/>
                  </a:lnTo>
                  <a:lnTo>
                    <a:pt x="14" y="29"/>
                  </a:lnTo>
                  <a:lnTo>
                    <a:pt x="14" y="27"/>
                  </a:lnTo>
                  <a:lnTo>
                    <a:pt x="12" y="26"/>
                  </a:lnTo>
                  <a:lnTo>
                    <a:pt x="10" y="24"/>
                  </a:lnTo>
                  <a:lnTo>
                    <a:pt x="8" y="23"/>
                  </a:lnTo>
                  <a:lnTo>
                    <a:pt x="8" y="21"/>
                  </a:lnTo>
                  <a:lnTo>
                    <a:pt x="6" y="20"/>
                  </a:lnTo>
                  <a:lnTo>
                    <a:pt x="6" y="18"/>
                  </a:lnTo>
                  <a:lnTo>
                    <a:pt x="6" y="17"/>
                  </a:lnTo>
                  <a:lnTo>
                    <a:pt x="5" y="17"/>
                  </a:lnTo>
                  <a:lnTo>
                    <a:pt x="5" y="16"/>
                  </a:lnTo>
                  <a:lnTo>
                    <a:pt x="4" y="16"/>
                  </a:lnTo>
                  <a:lnTo>
                    <a:pt x="4" y="14"/>
                  </a:lnTo>
                  <a:lnTo>
                    <a:pt x="2" y="14"/>
                  </a:lnTo>
                  <a:lnTo>
                    <a:pt x="2" y="12"/>
                  </a:lnTo>
                  <a:lnTo>
                    <a:pt x="2" y="11"/>
                  </a:lnTo>
                  <a:lnTo>
                    <a:pt x="2" y="10"/>
                  </a:lnTo>
                  <a:lnTo>
                    <a:pt x="0" y="10"/>
                  </a:lnTo>
                  <a:lnTo>
                    <a:pt x="0" y="8"/>
                  </a:lnTo>
                  <a:lnTo>
                    <a:pt x="0" y="7"/>
                  </a:lnTo>
                  <a:lnTo>
                    <a:pt x="0" y="5"/>
                  </a:lnTo>
                  <a:lnTo>
                    <a:pt x="0" y="3"/>
                  </a:lnTo>
                  <a:lnTo>
                    <a:pt x="0" y="2"/>
                  </a:lnTo>
                  <a:lnTo>
                    <a:pt x="1" y="0"/>
                  </a:lnTo>
                </a:path>
              </a:pathLst>
            </a:custGeom>
            <a:solidFill>
              <a:srgbClr val="F8F8F8"/>
            </a:solidFill>
            <a:ln w="9525">
              <a:solidFill>
                <a:srgbClr val="DDDDDD"/>
              </a:solidFill>
              <a:round/>
              <a:headEnd/>
              <a:tailEnd/>
            </a:ln>
          </p:spPr>
          <p:txBody>
            <a:bodyPr/>
            <a:lstStyle/>
            <a:p>
              <a:endParaRPr lang="it-IT"/>
            </a:p>
          </p:txBody>
        </p:sp>
        <p:sp>
          <p:nvSpPr>
            <p:cNvPr id="19478" name="Freeform 28"/>
            <p:cNvSpPr>
              <a:spLocks/>
            </p:cNvSpPr>
            <p:nvPr/>
          </p:nvSpPr>
          <p:spPr bwMode="auto">
            <a:xfrm>
              <a:off x="2825" y="1319"/>
              <a:ext cx="311" cy="141"/>
            </a:xfrm>
            <a:custGeom>
              <a:avLst/>
              <a:gdLst>
                <a:gd name="T0" fmla="*/ 833 w 158"/>
                <a:gd name="T1" fmla="*/ 1 h 152"/>
                <a:gd name="T2" fmla="*/ 1112 w 158"/>
                <a:gd name="T3" fmla="*/ 20 h 152"/>
                <a:gd name="T4" fmla="*/ 1136 w 158"/>
                <a:gd name="T5" fmla="*/ 42 h 152"/>
                <a:gd name="T6" fmla="*/ 1173 w 158"/>
                <a:gd name="T7" fmla="*/ 42 h 152"/>
                <a:gd name="T8" fmla="*/ 1197 w 158"/>
                <a:gd name="T9" fmla="*/ 46 h 152"/>
                <a:gd name="T10" fmla="*/ 1197 w 158"/>
                <a:gd name="T11" fmla="*/ 90 h 152"/>
                <a:gd name="T12" fmla="*/ 1197 w 158"/>
                <a:gd name="T13" fmla="*/ 121 h 152"/>
                <a:gd name="T14" fmla="*/ 1008 w 158"/>
                <a:gd name="T15" fmla="*/ 118 h 152"/>
                <a:gd name="T16" fmla="*/ 779 w 158"/>
                <a:gd name="T17" fmla="*/ 112 h 152"/>
                <a:gd name="T18" fmla="*/ 685 w 158"/>
                <a:gd name="T19" fmla="*/ 111 h 152"/>
                <a:gd name="T20" fmla="*/ 520 w 158"/>
                <a:gd name="T21" fmla="*/ 111 h 152"/>
                <a:gd name="T22" fmla="*/ 472 w 158"/>
                <a:gd name="T23" fmla="*/ 113 h 152"/>
                <a:gd name="T24" fmla="*/ 472 w 158"/>
                <a:gd name="T25" fmla="*/ 116 h 152"/>
                <a:gd name="T26" fmla="*/ 449 w 158"/>
                <a:gd name="T27" fmla="*/ 119 h 152"/>
                <a:gd name="T28" fmla="*/ 372 w 158"/>
                <a:gd name="T29" fmla="*/ 114 h 152"/>
                <a:gd name="T30" fmla="*/ 299 w 158"/>
                <a:gd name="T31" fmla="*/ 105 h 152"/>
                <a:gd name="T32" fmla="*/ 268 w 158"/>
                <a:gd name="T33" fmla="*/ 89 h 152"/>
                <a:gd name="T34" fmla="*/ 136 w 158"/>
                <a:gd name="T35" fmla="*/ 71 h 152"/>
                <a:gd name="T36" fmla="*/ 31 w 158"/>
                <a:gd name="T37" fmla="*/ 67 h 152"/>
                <a:gd name="T38" fmla="*/ 159 w 158"/>
                <a:gd name="T39" fmla="*/ 66 h 152"/>
                <a:gd name="T40" fmla="*/ 291 w 158"/>
                <a:gd name="T41" fmla="*/ 71 h 152"/>
                <a:gd name="T42" fmla="*/ 380 w 158"/>
                <a:gd name="T43" fmla="*/ 85 h 152"/>
                <a:gd name="T44" fmla="*/ 411 w 158"/>
                <a:gd name="T45" fmla="*/ 98 h 152"/>
                <a:gd name="T46" fmla="*/ 488 w 158"/>
                <a:gd name="T47" fmla="*/ 101 h 152"/>
                <a:gd name="T48" fmla="*/ 589 w 158"/>
                <a:gd name="T49" fmla="*/ 101 h 152"/>
                <a:gd name="T50" fmla="*/ 604 w 158"/>
                <a:gd name="T51" fmla="*/ 94 h 152"/>
                <a:gd name="T52" fmla="*/ 616 w 158"/>
                <a:gd name="T53" fmla="*/ 74 h 152"/>
                <a:gd name="T54" fmla="*/ 616 w 158"/>
                <a:gd name="T55" fmla="*/ 72 h 152"/>
                <a:gd name="T56" fmla="*/ 640 w 158"/>
                <a:gd name="T57" fmla="*/ 90 h 152"/>
                <a:gd name="T58" fmla="*/ 817 w 158"/>
                <a:gd name="T59" fmla="*/ 99 h 152"/>
                <a:gd name="T60" fmla="*/ 1053 w 158"/>
                <a:gd name="T61" fmla="*/ 90 h 152"/>
                <a:gd name="T62" fmla="*/ 1128 w 158"/>
                <a:gd name="T63" fmla="*/ 75 h 152"/>
                <a:gd name="T64" fmla="*/ 1085 w 158"/>
                <a:gd name="T65" fmla="*/ 58 h 152"/>
                <a:gd name="T66" fmla="*/ 984 w 158"/>
                <a:gd name="T67" fmla="*/ 53 h 152"/>
                <a:gd name="T68" fmla="*/ 844 w 158"/>
                <a:gd name="T69" fmla="*/ 53 h 152"/>
                <a:gd name="T70" fmla="*/ 640 w 158"/>
                <a:gd name="T71" fmla="*/ 59 h 152"/>
                <a:gd name="T72" fmla="*/ 581 w 158"/>
                <a:gd name="T73" fmla="*/ 61 h 152"/>
                <a:gd name="T74" fmla="*/ 581 w 158"/>
                <a:gd name="T75" fmla="*/ 58 h 152"/>
                <a:gd name="T76" fmla="*/ 581 w 158"/>
                <a:gd name="T77" fmla="*/ 53 h 152"/>
                <a:gd name="T78" fmla="*/ 756 w 158"/>
                <a:gd name="T79" fmla="*/ 50 h 152"/>
                <a:gd name="T80" fmla="*/ 961 w 158"/>
                <a:gd name="T81" fmla="*/ 45 h 152"/>
                <a:gd name="T82" fmla="*/ 1031 w 158"/>
                <a:gd name="T83" fmla="*/ 37 h 152"/>
                <a:gd name="T84" fmla="*/ 1061 w 158"/>
                <a:gd name="T85" fmla="*/ 19 h 152"/>
                <a:gd name="T86" fmla="*/ 907 w 158"/>
                <a:gd name="T87" fmla="*/ 13 h 152"/>
                <a:gd name="T88" fmla="*/ 809 w 158"/>
                <a:gd name="T89" fmla="*/ 24 h 152"/>
                <a:gd name="T90" fmla="*/ 900 w 158"/>
                <a:gd name="T91" fmla="*/ 32 h 152"/>
                <a:gd name="T92" fmla="*/ 937 w 158"/>
                <a:gd name="T93" fmla="*/ 28 h 152"/>
                <a:gd name="T94" fmla="*/ 945 w 158"/>
                <a:gd name="T95" fmla="*/ 24 h 152"/>
                <a:gd name="T96" fmla="*/ 968 w 158"/>
                <a:gd name="T97" fmla="*/ 28 h 152"/>
                <a:gd name="T98" fmla="*/ 1000 w 158"/>
                <a:gd name="T99" fmla="*/ 35 h 152"/>
                <a:gd name="T100" fmla="*/ 900 w 158"/>
                <a:gd name="T101" fmla="*/ 39 h 152"/>
                <a:gd name="T102" fmla="*/ 716 w 158"/>
                <a:gd name="T103" fmla="*/ 44 h 152"/>
                <a:gd name="T104" fmla="*/ 693 w 158"/>
                <a:gd name="T105" fmla="*/ 42 h 152"/>
                <a:gd name="T106" fmla="*/ 740 w 158"/>
                <a:gd name="T107" fmla="*/ 34 h 152"/>
                <a:gd name="T108" fmla="*/ 748 w 158"/>
                <a:gd name="T109" fmla="*/ 17 h 152"/>
                <a:gd name="T110" fmla="*/ 701 w 158"/>
                <a:gd name="T111" fmla="*/ 9 h 152"/>
                <a:gd name="T112" fmla="*/ 663 w 158"/>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8"/>
                <a:gd name="T172" fmla="*/ 0 h 152"/>
                <a:gd name="T173" fmla="*/ 158 w 158"/>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8" h="152">
                  <a:moveTo>
                    <a:pt x="87" y="0"/>
                  </a:moveTo>
                  <a:lnTo>
                    <a:pt x="87" y="0"/>
                  </a:lnTo>
                  <a:lnTo>
                    <a:pt x="89" y="0"/>
                  </a:lnTo>
                  <a:lnTo>
                    <a:pt x="92" y="0"/>
                  </a:lnTo>
                  <a:lnTo>
                    <a:pt x="98" y="0"/>
                  </a:lnTo>
                  <a:lnTo>
                    <a:pt x="103" y="1"/>
                  </a:lnTo>
                  <a:lnTo>
                    <a:pt x="109" y="1"/>
                  </a:lnTo>
                  <a:lnTo>
                    <a:pt x="116" y="3"/>
                  </a:lnTo>
                  <a:lnTo>
                    <a:pt x="123" y="3"/>
                  </a:lnTo>
                  <a:lnTo>
                    <a:pt x="128" y="7"/>
                  </a:lnTo>
                  <a:lnTo>
                    <a:pt x="135" y="10"/>
                  </a:lnTo>
                  <a:lnTo>
                    <a:pt x="139" y="15"/>
                  </a:lnTo>
                  <a:lnTo>
                    <a:pt x="144" y="19"/>
                  </a:lnTo>
                  <a:lnTo>
                    <a:pt x="146" y="26"/>
                  </a:lnTo>
                  <a:lnTo>
                    <a:pt x="149" y="33"/>
                  </a:lnTo>
                  <a:lnTo>
                    <a:pt x="149" y="43"/>
                  </a:lnTo>
                  <a:lnTo>
                    <a:pt x="149" y="52"/>
                  </a:lnTo>
                  <a:lnTo>
                    <a:pt x="151" y="52"/>
                  </a:lnTo>
                  <a:lnTo>
                    <a:pt x="153" y="52"/>
                  </a:lnTo>
                  <a:lnTo>
                    <a:pt x="154" y="52"/>
                  </a:lnTo>
                  <a:lnTo>
                    <a:pt x="156" y="52"/>
                  </a:lnTo>
                  <a:lnTo>
                    <a:pt x="157" y="52"/>
                  </a:lnTo>
                  <a:lnTo>
                    <a:pt x="157" y="55"/>
                  </a:lnTo>
                  <a:lnTo>
                    <a:pt x="157" y="58"/>
                  </a:lnTo>
                  <a:lnTo>
                    <a:pt x="157" y="63"/>
                  </a:lnTo>
                  <a:lnTo>
                    <a:pt x="157" y="69"/>
                  </a:lnTo>
                  <a:lnTo>
                    <a:pt x="157" y="78"/>
                  </a:lnTo>
                  <a:lnTo>
                    <a:pt x="157" y="85"/>
                  </a:lnTo>
                  <a:lnTo>
                    <a:pt x="157" y="94"/>
                  </a:lnTo>
                  <a:lnTo>
                    <a:pt x="157" y="102"/>
                  </a:lnTo>
                  <a:lnTo>
                    <a:pt x="157" y="113"/>
                  </a:lnTo>
                  <a:lnTo>
                    <a:pt x="157" y="121"/>
                  </a:lnTo>
                  <a:lnTo>
                    <a:pt x="157" y="130"/>
                  </a:lnTo>
                  <a:lnTo>
                    <a:pt x="157" y="136"/>
                  </a:lnTo>
                  <a:lnTo>
                    <a:pt x="157" y="143"/>
                  </a:lnTo>
                  <a:lnTo>
                    <a:pt x="157" y="148"/>
                  </a:lnTo>
                  <a:lnTo>
                    <a:pt x="157" y="151"/>
                  </a:lnTo>
                  <a:lnTo>
                    <a:pt x="156" y="151"/>
                  </a:lnTo>
                  <a:lnTo>
                    <a:pt x="154" y="151"/>
                  </a:lnTo>
                  <a:lnTo>
                    <a:pt x="150" y="151"/>
                  </a:lnTo>
                  <a:lnTo>
                    <a:pt x="147" y="150"/>
                  </a:lnTo>
                  <a:lnTo>
                    <a:pt x="142" y="150"/>
                  </a:lnTo>
                  <a:lnTo>
                    <a:pt x="138" y="148"/>
                  </a:lnTo>
                  <a:lnTo>
                    <a:pt x="132" y="148"/>
                  </a:lnTo>
                  <a:lnTo>
                    <a:pt x="127" y="146"/>
                  </a:lnTo>
                  <a:lnTo>
                    <a:pt x="122" y="146"/>
                  </a:lnTo>
                  <a:lnTo>
                    <a:pt x="117" y="144"/>
                  </a:lnTo>
                  <a:lnTo>
                    <a:pt x="111" y="144"/>
                  </a:lnTo>
                  <a:lnTo>
                    <a:pt x="108" y="142"/>
                  </a:lnTo>
                  <a:lnTo>
                    <a:pt x="104" y="142"/>
                  </a:lnTo>
                  <a:lnTo>
                    <a:pt x="102" y="140"/>
                  </a:lnTo>
                  <a:lnTo>
                    <a:pt x="100" y="140"/>
                  </a:lnTo>
                  <a:lnTo>
                    <a:pt x="100" y="138"/>
                  </a:lnTo>
                  <a:lnTo>
                    <a:pt x="98" y="139"/>
                  </a:lnTo>
                  <a:lnTo>
                    <a:pt x="95" y="139"/>
                  </a:lnTo>
                  <a:lnTo>
                    <a:pt x="94" y="139"/>
                  </a:lnTo>
                  <a:lnTo>
                    <a:pt x="90" y="139"/>
                  </a:lnTo>
                  <a:lnTo>
                    <a:pt x="87" y="139"/>
                  </a:lnTo>
                  <a:lnTo>
                    <a:pt x="84" y="139"/>
                  </a:lnTo>
                  <a:lnTo>
                    <a:pt x="81" y="139"/>
                  </a:lnTo>
                  <a:lnTo>
                    <a:pt x="77" y="139"/>
                  </a:lnTo>
                  <a:lnTo>
                    <a:pt x="73" y="139"/>
                  </a:lnTo>
                  <a:lnTo>
                    <a:pt x="70" y="139"/>
                  </a:lnTo>
                  <a:lnTo>
                    <a:pt x="68" y="139"/>
                  </a:lnTo>
                  <a:lnTo>
                    <a:pt x="65" y="139"/>
                  </a:lnTo>
                  <a:lnTo>
                    <a:pt x="63" y="139"/>
                  </a:lnTo>
                  <a:lnTo>
                    <a:pt x="62" y="139"/>
                  </a:lnTo>
                  <a:lnTo>
                    <a:pt x="62" y="140"/>
                  </a:lnTo>
                  <a:lnTo>
                    <a:pt x="62" y="141"/>
                  </a:lnTo>
                  <a:lnTo>
                    <a:pt x="62" y="143"/>
                  </a:lnTo>
                  <a:lnTo>
                    <a:pt x="62" y="144"/>
                  </a:lnTo>
                  <a:lnTo>
                    <a:pt x="62" y="146"/>
                  </a:lnTo>
                  <a:lnTo>
                    <a:pt x="62" y="148"/>
                  </a:lnTo>
                  <a:lnTo>
                    <a:pt x="62" y="149"/>
                  </a:lnTo>
                  <a:lnTo>
                    <a:pt x="59" y="149"/>
                  </a:lnTo>
                  <a:lnTo>
                    <a:pt x="57" y="149"/>
                  </a:lnTo>
                  <a:lnTo>
                    <a:pt x="56" y="149"/>
                  </a:lnTo>
                  <a:lnTo>
                    <a:pt x="54" y="147"/>
                  </a:lnTo>
                  <a:lnTo>
                    <a:pt x="52" y="147"/>
                  </a:lnTo>
                  <a:lnTo>
                    <a:pt x="50" y="145"/>
                  </a:lnTo>
                  <a:lnTo>
                    <a:pt x="49" y="145"/>
                  </a:lnTo>
                  <a:lnTo>
                    <a:pt x="49" y="143"/>
                  </a:lnTo>
                  <a:lnTo>
                    <a:pt x="47" y="143"/>
                  </a:lnTo>
                  <a:lnTo>
                    <a:pt x="45" y="141"/>
                  </a:lnTo>
                  <a:lnTo>
                    <a:pt x="43" y="139"/>
                  </a:lnTo>
                  <a:lnTo>
                    <a:pt x="43" y="138"/>
                  </a:lnTo>
                  <a:lnTo>
                    <a:pt x="41" y="136"/>
                  </a:lnTo>
                  <a:lnTo>
                    <a:pt x="41" y="134"/>
                  </a:lnTo>
                  <a:lnTo>
                    <a:pt x="39" y="132"/>
                  </a:lnTo>
                  <a:lnTo>
                    <a:pt x="39" y="130"/>
                  </a:lnTo>
                  <a:lnTo>
                    <a:pt x="38" y="129"/>
                  </a:lnTo>
                  <a:lnTo>
                    <a:pt x="37" y="126"/>
                  </a:lnTo>
                  <a:lnTo>
                    <a:pt x="37" y="123"/>
                  </a:lnTo>
                  <a:lnTo>
                    <a:pt x="37" y="119"/>
                  </a:lnTo>
                  <a:lnTo>
                    <a:pt x="35" y="116"/>
                  </a:lnTo>
                  <a:lnTo>
                    <a:pt x="35" y="112"/>
                  </a:lnTo>
                  <a:lnTo>
                    <a:pt x="34" y="108"/>
                  </a:lnTo>
                  <a:lnTo>
                    <a:pt x="34" y="103"/>
                  </a:lnTo>
                  <a:lnTo>
                    <a:pt x="31" y="100"/>
                  </a:lnTo>
                  <a:lnTo>
                    <a:pt x="30" y="96"/>
                  </a:lnTo>
                  <a:lnTo>
                    <a:pt x="26" y="94"/>
                  </a:lnTo>
                  <a:lnTo>
                    <a:pt x="23" y="90"/>
                  </a:lnTo>
                  <a:lnTo>
                    <a:pt x="18" y="88"/>
                  </a:lnTo>
                  <a:lnTo>
                    <a:pt x="13" y="86"/>
                  </a:lnTo>
                  <a:lnTo>
                    <a:pt x="6" y="86"/>
                  </a:lnTo>
                  <a:lnTo>
                    <a:pt x="0" y="85"/>
                  </a:lnTo>
                  <a:lnTo>
                    <a:pt x="2" y="85"/>
                  </a:lnTo>
                  <a:lnTo>
                    <a:pt x="4" y="84"/>
                  </a:lnTo>
                  <a:lnTo>
                    <a:pt x="6" y="84"/>
                  </a:lnTo>
                  <a:lnTo>
                    <a:pt x="9" y="84"/>
                  </a:lnTo>
                  <a:lnTo>
                    <a:pt x="11" y="84"/>
                  </a:lnTo>
                  <a:lnTo>
                    <a:pt x="15" y="82"/>
                  </a:lnTo>
                  <a:lnTo>
                    <a:pt x="17" y="82"/>
                  </a:lnTo>
                  <a:lnTo>
                    <a:pt x="19" y="82"/>
                  </a:lnTo>
                  <a:lnTo>
                    <a:pt x="21" y="82"/>
                  </a:lnTo>
                  <a:lnTo>
                    <a:pt x="25" y="81"/>
                  </a:lnTo>
                  <a:lnTo>
                    <a:pt x="27" y="81"/>
                  </a:lnTo>
                  <a:lnTo>
                    <a:pt x="28" y="80"/>
                  </a:lnTo>
                  <a:lnTo>
                    <a:pt x="29" y="80"/>
                  </a:lnTo>
                  <a:lnTo>
                    <a:pt x="30" y="79"/>
                  </a:lnTo>
                  <a:lnTo>
                    <a:pt x="34" y="84"/>
                  </a:lnTo>
                  <a:lnTo>
                    <a:pt x="38" y="89"/>
                  </a:lnTo>
                  <a:lnTo>
                    <a:pt x="41" y="92"/>
                  </a:lnTo>
                  <a:lnTo>
                    <a:pt x="44" y="95"/>
                  </a:lnTo>
                  <a:lnTo>
                    <a:pt x="46" y="99"/>
                  </a:lnTo>
                  <a:lnTo>
                    <a:pt x="47" y="101"/>
                  </a:lnTo>
                  <a:lnTo>
                    <a:pt x="48" y="103"/>
                  </a:lnTo>
                  <a:lnTo>
                    <a:pt x="50" y="105"/>
                  </a:lnTo>
                  <a:lnTo>
                    <a:pt x="50" y="107"/>
                  </a:lnTo>
                  <a:lnTo>
                    <a:pt x="50" y="109"/>
                  </a:lnTo>
                  <a:lnTo>
                    <a:pt x="50" y="111"/>
                  </a:lnTo>
                  <a:lnTo>
                    <a:pt x="51" y="113"/>
                  </a:lnTo>
                  <a:lnTo>
                    <a:pt x="51" y="116"/>
                  </a:lnTo>
                  <a:lnTo>
                    <a:pt x="52" y="118"/>
                  </a:lnTo>
                  <a:lnTo>
                    <a:pt x="53" y="121"/>
                  </a:lnTo>
                  <a:lnTo>
                    <a:pt x="54" y="123"/>
                  </a:lnTo>
                  <a:lnTo>
                    <a:pt x="54" y="125"/>
                  </a:lnTo>
                  <a:lnTo>
                    <a:pt x="56" y="126"/>
                  </a:lnTo>
                  <a:lnTo>
                    <a:pt x="57" y="127"/>
                  </a:lnTo>
                  <a:lnTo>
                    <a:pt x="59" y="127"/>
                  </a:lnTo>
                  <a:lnTo>
                    <a:pt x="60" y="127"/>
                  </a:lnTo>
                  <a:lnTo>
                    <a:pt x="62" y="127"/>
                  </a:lnTo>
                  <a:lnTo>
                    <a:pt x="64" y="127"/>
                  </a:lnTo>
                  <a:lnTo>
                    <a:pt x="67" y="127"/>
                  </a:lnTo>
                  <a:lnTo>
                    <a:pt x="69" y="127"/>
                  </a:lnTo>
                  <a:lnTo>
                    <a:pt x="71" y="127"/>
                  </a:lnTo>
                  <a:lnTo>
                    <a:pt x="72" y="127"/>
                  </a:lnTo>
                  <a:lnTo>
                    <a:pt x="74" y="127"/>
                  </a:lnTo>
                  <a:lnTo>
                    <a:pt x="75" y="127"/>
                  </a:lnTo>
                  <a:lnTo>
                    <a:pt x="77" y="127"/>
                  </a:lnTo>
                  <a:lnTo>
                    <a:pt x="78" y="127"/>
                  </a:lnTo>
                  <a:lnTo>
                    <a:pt x="79" y="126"/>
                  </a:lnTo>
                  <a:lnTo>
                    <a:pt x="79" y="124"/>
                  </a:lnTo>
                  <a:lnTo>
                    <a:pt x="79" y="123"/>
                  </a:lnTo>
                  <a:lnTo>
                    <a:pt x="79" y="120"/>
                  </a:lnTo>
                  <a:lnTo>
                    <a:pt x="79" y="117"/>
                  </a:lnTo>
                  <a:lnTo>
                    <a:pt x="79" y="114"/>
                  </a:lnTo>
                  <a:lnTo>
                    <a:pt x="79" y="110"/>
                  </a:lnTo>
                  <a:lnTo>
                    <a:pt x="80" y="106"/>
                  </a:lnTo>
                  <a:lnTo>
                    <a:pt x="80" y="103"/>
                  </a:lnTo>
                  <a:lnTo>
                    <a:pt x="80" y="100"/>
                  </a:lnTo>
                  <a:lnTo>
                    <a:pt x="80" y="97"/>
                  </a:lnTo>
                  <a:lnTo>
                    <a:pt x="81" y="93"/>
                  </a:lnTo>
                  <a:lnTo>
                    <a:pt x="81" y="91"/>
                  </a:lnTo>
                  <a:lnTo>
                    <a:pt x="81" y="88"/>
                  </a:lnTo>
                  <a:lnTo>
                    <a:pt x="81" y="87"/>
                  </a:lnTo>
                  <a:lnTo>
                    <a:pt x="82" y="86"/>
                  </a:lnTo>
                  <a:lnTo>
                    <a:pt x="81" y="87"/>
                  </a:lnTo>
                  <a:lnTo>
                    <a:pt x="81" y="89"/>
                  </a:lnTo>
                  <a:lnTo>
                    <a:pt x="81" y="91"/>
                  </a:lnTo>
                  <a:lnTo>
                    <a:pt x="81" y="93"/>
                  </a:lnTo>
                  <a:lnTo>
                    <a:pt x="81" y="97"/>
                  </a:lnTo>
                  <a:lnTo>
                    <a:pt x="81" y="100"/>
                  </a:lnTo>
                  <a:lnTo>
                    <a:pt x="81" y="103"/>
                  </a:lnTo>
                  <a:lnTo>
                    <a:pt x="82" y="106"/>
                  </a:lnTo>
                  <a:lnTo>
                    <a:pt x="82" y="110"/>
                  </a:lnTo>
                  <a:lnTo>
                    <a:pt x="84" y="113"/>
                  </a:lnTo>
                  <a:lnTo>
                    <a:pt x="86" y="117"/>
                  </a:lnTo>
                  <a:lnTo>
                    <a:pt x="88" y="119"/>
                  </a:lnTo>
                  <a:lnTo>
                    <a:pt x="89" y="122"/>
                  </a:lnTo>
                  <a:lnTo>
                    <a:pt x="93" y="124"/>
                  </a:lnTo>
                  <a:lnTo>
                    <a:pt x="97" y="124"/>
                  </a:lnTo>
                  <a:lnTo>
                    <a:pt x="103" y="124"/>
                  </a:lnTo>
                  <a:lnTo>
                    <a:pt x="107" y="124"/>
                  </a:lnTo>
                  <a:lnTo>
                    <a:pt x="113" y="124"/>
                  </a:lnTo>
                  <a:lnTo>
                    <a:pt x="118" y="123"/>
                  </a:lnTo>
                  <a:lnTo>
                    <a:pt x="123" y="121"/>
                  </a:lnTo>
                  <a:lnTo>
                    <a:pt x="126" y="120"/>
                  </a:lnTo>
                  <a:lnTo>
                    <a:pt x="130" y="119"/>
                  </a:lnTo>
                  <a:lnTo>
                    <a:pt x="134" y="117"/>
                  </a:lnTo>
                  <a:lnTo>
                    <a:pt x="138" y="113"/>
                  </a:lnTo>
                  <a:lnTo>
                    <a:pt x="139" y="111"/>
                  </a:lnTo>
                  <a:lnTo>
                    <a:pt x="142" y="108"/>
                  </a:lnTo>
                  <a:lnTo>
                    <a:pt x="143" y="107"/>
                  </a:lnTo>
                  <a:lnTo>
                    <a:pt x="146" y="103"/>
                  </a:lnTo>
                  <a:lnTo>
                    <a:pt x="146" y="101"/>
                  </a:lnTo>
                  <a:lnTo>
                    <a:pt x="148" y="98"/>
                  </a:lnTo>
                  <a:lnTo>
                    <a:pt x="148" y="94"/>
                  </a:lnTo>
                  <a:lnTo>
                    <a:pt x="149" y="91"/>
                  </a:lnTo>
                  <a:lnTo>
                    <a:pt x="148" y="87"/>
                  </a:lnTo>
                  <a:lnTo>
                    <a:pt x="148" y="84"/>
                  </a:lnTo>
                  <a:lnTo>
                    <a:pt x="146" y="81"/>
                  </a:lnTo>
                  <a:lnTo>
                    <a:pt x="146" y="77"/>
                  </a:lnTo>
                  <a:lnTo>
                    <a:pt x="144" y="75"/>
                  </a:lnTo>
                  <a:lnTo>
                    <a:pt x="142" y="73"/>
                  </a:lnTo>
                  <a:lnTo>
                    <a:pt x="141" y="71"/>
                  </a:lnTo>
                  <a:lnTo>
                    <a:pt x="139" y="69"/>
                  </a:lnTo>
                  <a:lnTo>
                    <a:pt x="136" y="69"/>
                  </a:lnTo>
                  <a:lnTo>
                    <a:pt x="134" y="68"/>
                  </a:lnTo>
                  <a:lnTo>
                    <a:pt x="132" y="68"/>
                  </a:lnTo>
                  <a:lnTo>
                    <a:pt x="130" y="66"/>
                  </a:lnTo>
                  <a:lnTo>
                    <a:pt x="129" y="66"/>
                  </a:lnTo>
                  <a:lnTo>
                    <a:pt x="127" y="66"/>
                  </a:lnTo>
                  <a:lnTo>
                    <a:pt x="125" y="66"/>
                  </a:lnTo>
                  <a:lnTo>
                    <a:pt x="123" y="64"/>
                  </a:lnTo>
                  <a:lnTo>
                    <a:pt x="120" y="65"/>
                  </a:lnTo>
                  <a:lnTo>
                    <a:pt x="118" y="65"/>
                  </a:lnTo>
                  <a:lnTo>
                    <a:pt x="114" y="66"/>
                  </a:lnTo>
                  <a:lnTo>
                    <a:pt x="111" y="66"/>
                  </a:lnTo>
                  <a:lnTo>
                    <a:pt x="106" y="67"/>
                  </a:lnTo>
                  <a:lnTo>
                    <a:pt x="103" y="67"/>
                  </a:lnTo>
                  <a:lnTo>
                    <a:pt x="99" y="69"/>
                  </a:lnTo>
                  <a:lnTo>
                    <a:pt x="95" y="69"/>
                  </a:lnTo>
                  <a:lnTo>
                    <a:pt x="91" y="71"/>
                  </a:lnTo>
                  <a:lnTo>
                    <a:pt x="88" y="72"/>
                  </a:lnTo>
                  <a:lnTo>
                    <a:pt x="84" y="74"/>
                  </a:lnTo>
                  <a:lnTo>
                    <a:pt x="82" y="74"/>
                  </a:lnTo>
                  <a:lnTo>
                    <a:pt x="79" y="76"/>
                  </a:lnTo>
                  <a:lnTo>
                    <a:pt x="77" y="76"/>
                  </a:lnTo>
                  <a:lnTo>
                    <a:pt x="76" y="77"/>
                  </a:lnTo>
                  <a:lnTo>
                    <a:pt x="76" y="76"/>
                  </a:lnTo>
                  <a:lnTo>
                    <a:pt x="76" y="74"/>
                  </a:lnTo>
                  <a:lnTo>
                    <a:pt x="76" y="72"/>
                  </a:lnTo>
                  <a:lnTo>
                    <a:pt x="76" y="71"/>
                  </a:lnTo>
                  <a:lnTo>
                    <a:pt x="76" y="69"/>
                  </a:lnTo>
                  <a:lnTo>
                    <a:pt x="76" y="68"/>
                  </a:lnTo>
                  <a:lnTo>
                    <a:pt x="76" y="66"/>
                  </a:lnTo>
                  <a:lnTo>
                    <a:pt x="78" y="66"/>
                  </a:lnTo>
                  <a:lnTo>
                    <a:pt x="81" y="66"/>
                  </a:lnTo>
                  <a:lnTo>
                    <a:pt x="85" y="66"/>
                  </a:lnTo>
                  <a:lnTo>
                    <a:pt x="88" y="65"/>
                  </a:lnTo>
                  <a:lnTo>
                    <a:pt x="92" y="65"/>
                  </a:lnTo>
                  <a:lnTo>
                    <a:pt x="95" y="63"/>
                  </a:lnTo>
                  <a:lnTo>
                    <a:pt x="99" y="63"/>
                  </a:lnTo>
                  <a:lnTo>
                    <a:pt x="104" y="62"/>
                  </a:lnTo>
                  <a:lnTo>
                    <a:pt x="108" y="62"/>
                  </a:lnTo>
                  <a:lnTo>
                    <a:pt x="111" y="60"/>
                  </a:lnTo>
                  <a:lnTo>
                    <a:pt x="115" y="60"/>
                  </a:lnTo>
                  <a:lnTo>
                    <a:pt x="120" y="58"/>
                  </a:lnTo>
                  <a:lnTo>
                    <a:pt x="122" y="58"/>
                  </a:lnTo>
                  <a:lnTo>
                    <a:pt x="126" y="56"/>
                  </a:lnTo>
                  <a:lnTo>
                    <a:pt x="128" y="55"/>
                  </a:lnTo>
                  <a:lnTo>
                    <a:pt x="132" y="53"/>
                  </a:lnTo>
                  <a:lnTo>
                    <a:pt x="133" y="52"/>
                  </a:lnTo>
                  <a:lnTo>
                    <a:pt x="134" y="50"/>
                  </a:lnTo>
                  <a:lnTo>
                    <a:pt x="135" y="48"/>
                  </a:lnTo>
                  <a:lnTo>
                    <a:pt x="135" y="46"/>
                  </a:lnTo>
                  <a:lnTo>
                    <a:pt x="137" y="43"/>
                  </a:lnTo>
                  <a:lnTo>
                    <a:pt x="138" y="41"/>
                  </a:lnTo>
                  <a:lnTo>
                    <a:pt x="140" y="37"/>
                  </a:lnTo>
                  <a:lnTo>
                    <a:pt x="140" y="35"/>
                  </a:lnTo>
                  <a:lnTo>
                    <a:pt x="140" y="32"/>
                  </a:lnTo>
                  <a:lnTo>
                    <a:pt x="139" y="29"/>
                  </a:lnTo>
                  <a:lnTo>
                    <a:pt x="139" y="25"/>
                  </a:lnTo>
                  <a:lnTo>
                    <a:pt x="138" y="24"/>
                  </a:lnTo>
                  <a:lnTo>
                    <a:pt x="137" y="20"/>
                  </a:lnTo>
                  <a:lnTo>
                    <a:pt x="134" y="19"/>
                  </a:lnTo>
                  <a:lnTo>
                    <a:pt x="132" y="16"/>
                  </a:lnTo>
                  <a:lnTo>
                    <a:pt x="126" y="16"/>
                  </a:lnTo>
                  <a:lnTo>
                    <a:pt x="122" y="15"/>
                  </a:lnTo>
                  <a:lnTo>
                    <a:pt x="119" y="16"/>
                  </a:lnTo>
                  <a:lnTo>
                    <a:pt x="116" y="16"/>
                  </a:lnTo>
                  <a:lnTo>
                    <a:pt x="112" y="18"/>
                  </a:lnTo>
                  <a:lnTo>
                    <a:pt x="110" y="20"/>
                  </a:lnTo>
                  <a:lnTo>
                    <a:pt x="108" y="22"/>
                  </a:lnTo>
                  <a:lnTo>
                    <a:pt x="107" y="24"/>
                  </a:lnTo>
                  <a:lnTo>
                    <a:pt x="106" y="28"/>
                  </a:lnTo>
                  <a:lnTo>
                    <a:pt x="106" y="30"/>
                  </a:lnTo>
                  <a:lnTo>
                    <a:pt x="106" y="32"/>
                  </a:lnTo>
                  <a:lnTo>
                    <a:pt x="107" y="34"/>
                  </a:lnTo>
                  <a:lnTo>
                    <a:pt x="108" y="36"/>
                  </a:lnTo>
                  <a:lnTo>
                    <a:pt x="111" y="38"/>
                  </a:lnTo>
                  <a:lnTo>
                    <a:pt x="114" y="40"/>
                  </a:lnTo>
                  <a:lnTo>
                    <a:pt x="118" y="40"/>
                  </a:lnTo>
                  <a:lnTo>
                    <a:pt x="120" y="39"/>
                  </a:lnTo>
                  <a:lnTo>
                    <a:pt x="121" y="37"/>
                  </a:lnTo>
                  <a:lnTo>
                    <a:pt x="121" y="36"/>
                  </a:lnTo>
                  <a:lnTo>
                    <a:pt x="123" y="34"/>
                  </a:lnTo>
                  <a:lnTo>
                    <a:pt x="123" y="32"/>
                  </a:lnTo>
                  <a:lnTo>
                    <a:pt x="124" y="31"/>
                  </a:lnTo>
                  <a:lnTo>
                    <a:pt x="124" y="30"/>
                  </a:lnTo>
                  <a:lnTo>
                    <a:pt x="126" y="28"/>
                  </a:lnTo>
                  <a:lnTo>
                    <a:pt x="126" y="30"/>
                  </a:lnTo>
                  <a:lnTo>
                    <a:pt x="126" y="31"/>
                  </a:lnTo>
                  <a:lnTo>
                    <a:pt x="127" y="31"/>
                  </a:lnTo>
                  <a:lnTo>
                    <a:pt x="127" y="33"/>
                  </a:lnTo>
                  <a:lnTo>
                    <a:pt x="127" y="35"/>
                  </a:lnTo>
                  <a:lnTo>
                    <a:pt x="127" y="36"/>
                  </a:lnTo>
                  <a:lnTo>
                    <a:pt x="129" y="36"/>
                  </a:lnTo>
                  <a:lnTo>
                    <a:pt x="129" y="38"/>
                  </a:lnTo>
                  <a:lnTo>
                    <a:pt x="129" y="40"/>
                  </a:lnTo>
                  <a:lnTo>
                    <a:pt x="129" y="42"/>
                  </a:lnTo>
                  <a:lnTo>
                    <a:pt x="131" y="42"/>
                  </a:lnTo>
                  <a:lnTo>
                    <a:pt x="131" y="44"/>
                  </a:lnTo>
                  <a:lnTo>
                    <a:pt x="132" y="44"/>
                  </a:lnTo>
                  <a:lnTo>
                    <a:pt x="128" y="46"/>
                  </a:lnTo>
                  <a:lnTo>
                    <a:pt x="124" y="47"/>
                  </a:lnTo>
                  <a:lnTo>
                    <a:pt x="121" y="49"/>
                  </a:lnTo>
                  <a:lnTo>
                    <a:pt x="118" y="49"/>
                  </a:lnTo>
                  <a:lnTo>
                    <a:pt x="113" y="50"/>
                  </a:lnTo>
                  <a:lnTo>
                    <a:pt x="110" y="51"/>
                  </a:lnTo>
                  <a:lnTo>
                    <a:pt x="106" y="52"/>
                  </a:lnTo>
                  <a:lnTo>
                    <a:pt x="103" y="52"/>
                  </a:lnTo>
                  <a:lnTo>
                    <a:pt x="100" y="54"/>
                  </a:lnTo>
                  <a:lnTo>
                    <a:pt x="97" y="55"/>
                  </a:lnTo>
                  <a:lnTo>
                    <a:pt x="94" y="55"/>
                  </a:lnTo>
                  <a:lnTo>
                    <a:pt x="92" y="55"/>
                  </a:lnTo>
                  <a:lnTo>
                    <a:pt x="91" y="55"/>
                  </a:lnTo>
                  <a:lnTo>
                    <a:pt x="89" y="55"/>
                  </a:lnTo>
                  <a:lnTo>
                    <a:pt x="89" y="54"/>
                  </a:lnTo>
                  <a:lnTo>
                    <a:pt x="91" y="52"/>
                  </a:lnTo>
                  <a:lnTo>
                    <a:pt x="93" y="51"/>
                  </a:lnTo>
                  <a:lnTo>
                    <a:pt x="93" y="50"/>
                  </a:lnTo>
                  <a:lnTo>
                    <a:pt x="95" y="49"/>
                  </a:lnTo>
                  <a:lnTo>
                    <a:pt x="95" y="47"/>
                  </a:lnTo>
                  <a:lnTo>
                    <a:pt x="97" y="45"/>
                  </a:lnTo>
                  <a:lnTo>
                    <a:pt x="97" y="43"/>
                  </a:lnTo>
                  <a:lnTo>
                    <a:pt x="97" y="41"/>
                  </a:lnTo>
                  <a:lnTo>
                    <a:pt x="97" y="40"/>
                  </a:lnTo>
                  <a:lnTo>
                    <a:pt x="98" y="36"/>
                  </a:lnTo>
                  <a:lnTo>
                    <a:pt x="98" y="33"/>
                  </a:lnTo>
                  <a:lnTo>
                    <a:pt x="98" y="30"/>
                  </a:lnTo>
                  <a:lnTo>
                    <a:pt x="98" y="26"/>
                  </a:lnTo>
                  <a:lnTo>
                    <a:pt x="98" y="20"/>
                  </a:lnTo>
                  <a:lnTo>
                    <a:pt x="96" y="20"/>
                  </a:lnTo>
                  <a:lnTo>
                    <a:pt x="96" y="19"/>
                  </a:lnTo>
                  <a:lnTo>
                    <a:pt x="95" y="19"/>
                  </a:lnTo>
                  <a:lnTo>
                    <a:pt x="95" y="17"/>
                  </a:lnTo>
                  <a:lnTo>
                    <a:pt x="93" y="15"/>
                  </a:lnTo>
                  <a:lnTo>
                    <a:pt x="93" y="13"/>
                  </a:lnTo>
                  <a:lnTo>
                    <a:pt x="92" y="12"/>
                  </a:lnTo>
                  <a:lnTo>
                    <a:pt x="92" y="10"/>
                  </a:lnTo>
                  <a:lnTo>
                    <a:pt x="90" y="9"/>
                  </a:lnTo>
                  <a:lnTo>
                    <a:pt x="90" y="7"/>
                  </a:lnTo>
                  <a:lnTo>
                    <a:pt x="88" y="5"/>
                  </a:lnTo>
                  <a:lnTo>
                    <a:pt x="88" y="3"/>
                  </a:lnTo>
                  <a:lnTo>
                    <a:pt x="87" y="3"/>
                  </a:lnTo>
                  <a:lnTo>
                    <a:pt x="87" y="1"/>
                  </a:lnTo>
                  <a:lnTo>
                    <a:pt x="87" y="0"/>
                  </a:lnTo>
                </a:path>
              </a:pathLst>
            </a:custGeom>
            <a:solidFill>
              <a:srgbClr val="F8F8F8"/>
            </a:solidFill>
            <a:ln w="6350">
              <a:solidFill>
                <a:srgbClr val="DDDDDD"/>
              </a:solidFill>
              <a:round/>
              <a:headEnd/>
              <a:tailEnd/>
            </a:ln>
          </p:spPr>
          <p:txBody>
            <a:bodyPr/>
            <a:lstStyle/>
            <a:p>
              <a:endParaRPr lang="it-IT"/>
            </a:p>
          </p:txBody>
        </p:sp>
        <p:sp>
          <p:nvSpPr>
            <p:cNvPr id="19479" name="Freeform 29"/>
            <p:cNvSpPr>
              <a:spLocks/>
            </p:cNvSpPr>
            <p:nvPr/>
          </p:nvSpPr>
          <p:spPr bwMode="auto">
            <a:xfrm>
              <a:off x="3308" y="1320"/>
              <a:ext cx="58" cy="35"/>
            </a:xfrm>
            <a:custGeom>
              <a:avLst/>
              <a:gdLst>
                <a:gd name="T0" fmla="*/ 201 w 30"/>
                <a:gd name="T1" fmla="*/ 0 h 38"/>
                <a:gd name="T2" fmla="*/ 188 w 30"/>
                <a:gd name="T3" fmla="*/ 0 h 38"/>
                <a:gd name="T4" fmla="*/ 172 w 30"/>
                <a:gd name="T5" fmla="*/ 0 h 38"/>
                <a:gd name="T6" fmla="*/ 153 w 30"/>
                <a:gd name="T7" fmla="*/ 0 h 38"/>
                <a:gd name="T8" fmla="*/ 145 w 30"/>
                <a:gd name="T9" fmla="*/ 0 h 38"/>
                <a:gd name="T10" fmla="*/ 116 w 30"/>
                <a:gd name="T11" fmla="*/ 0 h 38"/>
                <a:gd name="T12" fmla="*/ 108 w 30"/>
                <a:gd name="T13" fmla="*/ 0 h 38"/>
                <a:gd name="T14" fmla="*/ 108 w 30"/>
                <a:gd name="T15" fmla="*/ 0 h 38"/>
                <a:gd name="T16" fmla="*/ 93 w 30"/>
                <a:gd name="T17" fmla="*/ 2 h 38"/>
                <a:gd name="T18" fmla="*/ 79 w 30"/>
                <a:gd name="T19" fmla="*/ 3 h 38"/>
                <a:gd name="T20" fmla="*/ 72 w 30"/>
                <a:gd name="T21" fmla="*/ 5 h 38"/>
                <a:gd name="T22" fmla="*/ 52 w 30"/>
                <a:gd name="T23" fmla="*/ 6 h 38"/>
                <a:gd name="T24" fmla="*/ 37 w 30"/>
                <a:gd name="T25" fmla="*/ 8 h 38"/>
                <a:gd name="T26" fmla="*/ 8 w 30"/>
                <a:gd name="T27" fmla="*/ 12 h 38"/>
                <a:gd name="T28" fmla="*/ 0 w 30"/>
                <a:gd name="T29" fmla="*/ 15 h 38"/>
                <a:gd name="T30" fmla="*/ 0 w 30"/>
                <a:gd name="T31" fmla="*/ 15 h 38"/>
                <a:gd name="T32" fmla="*/ 0 w 30"/>
                <a:gd name="T33" fmla="*/ 15 h 38"/>
                <a:gd name="T34" fmla="*/ 0 w 30"/>
                <a:gd name="T35" fmla="*/ 17 h 38"/>
                <a:gd name="T36" fmla="*/ 0 w 30"/>
                <a:gd name="T37" fmla="*/ 18 h 38"/>
                <a:gd name="T38" fmla="*/ 15 w 30"/>
                <a:gd name="T39" fmla="*/ 21 h 38"/>
                <a:gd name="T40" fmla="*/ 29 w 30"/>
                <a:gd name="T41" fmla="*/ 24 h 38"/>
                <a:gd name="T42" fmla="*/ 37 w 30"/>
                <a:gd name="T43" fmla="*/ 27 h 38"/>
                <a:gd name="T44" fmla="*/ 52 w 30"/>
                <a:gd name="T45" fmla="*/ 29 h 38"/>
                <a:gd name="T46" fmla="*/ 56 w 30"/>
                <a:gd name="T47" fmla="*/ 29 h 38"/>
                <a:gd name="T48" fmla="*/ 72 w 30"/>
                <a:gd name="T49" fmla="*/ 29 h 38"/>
                <a:gd name="T50" fmla="*/ 72 w 30"/>
                <a:gd name="T51" fmla="*/ 27 h 38"/>
                <a:gd name="T52" fmla="*/ 79 w 30"/>
                <a:gd name="T53" fmla="*/ 26 h 38"/>
                <a:gd name="T54" fmla="*/ 108 w 30"/>
                <a:gd name="T55" fmla="*/ 23 h 38"/>
                <a:gd name="T56" fmla="*/ 124 w 30"/>
                <a:gd name="T57" fmla="*/ 20 h 38"/>
                <a:gd name="T58" fmla="*/ 145 w 30"/>
                <a:gd name="T59" fmla="*/ 18 h 38"/>
                <a:gd name="T60" fmla="*/ 153 w 30"/>
                <a:gd name="T61" fmla="*/ 16 h 38"/>
                <a:gd name="T62" fmla="*/ 164 w 30"/>
                <a:gd name="T63" fmla="*/ 15 h 38"/>
                <a:gd name="T64" fmla="*/ 172 w 30"/>
                <a:gd name="T65" fmla="*/ 14 h 38"/>
                <a:gd name="T66" fmla="*/ 172 w 30"/>
                <a:gd name="T67" fmla="*/ 13 h 38"/>
                <a:gd name="T68" fmla="*/ 180 w 30"/>
                <a:gd name="T69" fmla="*/ 11 h 38"/>
                <a:gd name="T70" fmla="*/ 180 w 30"/>
                <a:gd name="T71" fmla="*/ 8 h 38"/>
                <a:gd name="T72" fmla="*/ 195 w 30"/>
                <a:gd name="T73" fmla="*/ 7 h 38"/>
                <a:gd name="T74" fmla="*/ 195 w 30"/>
                <a:gd name="T75" fmla="*/ 6 h 38"/>
                <a:gd name="T76" fmla="*/ 209 w 30"/>
                <a:gd name="T77" fmla="*/ 5 h 38"/>
                <a:gd name="T78" fmla="*/ 209 w 30"/>
                <a:gd name="T79" fmla="*/ 2 h 38"/>
                <a:gd name="T80" fmla="*/ 209 w 30"/>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
                <a:gd name="T124" fmla="*/ 0 h 38"/>
                <a:gd name="T125" fmla="*/ 30 w 30"/>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 h="38">
                  <a:moveTo>
                    <a:pt x="29" y="0"/>
                  </a:moveTo>
                  <a:lnTo>
                    <a:pt x="28" y="0"/>
                  </a:lnTo>
                  <a:lnTo>
                    <a:pt x="26" y="0"/>
                  </a:lnTo>
                  <a:lnTo>
                    <a:pt x="24" y="0"/>
                  </a:lnTo>
                  <a:lnTo>
                    <a:pt x="23" y="0"/>
                  </a:lnTo>
                  <a:lnTo>
                    <a:pt x="21" y="0"/>
                  </a:lnTo>
                  <a:lnTo>
                    <a:pt x="20" y="0"/>
                  </a:lnTo>
                  <a:lnTo>
                    <a:pt x="18" y="0"/>
                  </a:lnTo>
                  <a:lnTo>
                    <a:pt x="16" y="0"/>
                  </a:lnTo>
                  <a:lnTo>
                    <a:pt x="15" y="0"/>
                  </a:lnTo>
                  <a:lnTo>
                    <a:pt x="13" y="2"/>
                  </a:lnTo>
                  <a:lnTo>
                    <a:pt x="11" y="3"/>
                  </a:lnTo>
                  <a:lnTo>
                    <a:pt x="10" y="5"/>
                  </a:lnTo>
                  <a:lnTo>
                    <a:pt x="8" y="7"/>
                  </a:lnTo>
                  <a:lnTo>
                    <a:pt x="7" y="9"/>
                  </a:lnTo>
                  <a:lnTo>
                    <a:pt x="7" y="10"/>
                  </a:lnTo>
                  <a:lnTo>
                    <a:pt x="5" y="11"/>
                  </a:lnTo>
                  <a:lnTo>
                    <a:pt x="3" y="13"/>
                  </a:lnTo>
                  <a:lnTo>
                    <a:pt x="1" y="15"/>
                  </a:lnTo>
                  <a:lnTo>
                    <a:pt x="1" y="16"/>
                  </a:lnTo>
                  <a:lnTo>
                    <a:pt x="0" y="18"/>
                  </a:lnTo>
                  <a:lnTo>
                    <a:pt x="0" y="17"/>
                  </a:lnTo>
                  <a:lnTo>
                    <a:pt x="0" y="18"/>
                  </a:lnTo>
                  <a:lnTo>
                    <a:pt x="0" y="19"/>
                  </a:lnTo>
                  <a:lnTo>
                    <a:pt x="0" y="21"/>
                  </a:lnTo>
                  <a:lnTo>
                    <a:pt x="0" y="23"/>
                  </a:lnTo>
                  <a:lnTo>
                    <a:pt x="2" y="25"/>
                  </a:lnTo>
                  <a:lnTo>
                    <a:pt x="2" y="27"/>
                  </a:lnTo>
                  <a:lnTo>
                    <a:pt x="4" y="28"/>
                  </a:lnTo>
                  <a:lnTo>
                    <a:pt x="4" y="30"/>
                  </a:lnTo>
                  <a:lnTo>
                    <a:pt x="5" y="32"/>
                  </a:lnTo>
                  <a:lnTo>
                    <a:pt x="5" y="34"/>
                  </a:lnTo>
                  <a:lnTo>
                    <a:pt x="7" y="35"/>
                  </a:lnTo>
                  <a:lnTo>
                    <a:pt x="7" y="37"/>
                  </a:lnTo>
                  <a:lnTo>
                    <a:pt x="8" y="37"/>
                  </a:lnTo>
                  <a:lnTo>
                    <a:pt x="10" y="37"/>
                  </a:lnTo>
                  <a:lnTo>
                    <a:pt x="10" y="36"/>
                  </a:lnTo>
                  <a:lnTo>
                    <a:pt x="10" y="35"/>
                  </a:lnTo>
                  <a:lnTo>
                    <a:pt x="11" y="34"/>
                  </a:lnTo>
                  <a:lnTo>
                    <a:pt x="11" y="33"/>
                  </a:lnTo>
                  <a:lnTo>
                    <a:pt x="13" y="31"/>
                  </a:lnTo>
                  <a:lnTo>
                    <a:pt x="15" y="29"/>
                  </a:lnTo>
                  <a:lnTo>
                    <a:pt x="17" y="27"/>
                  </a:lnTo>
                  <a:lnTo>
                    <a:pt x="17" y="26"/>
                  </a:lnTo>
                  <a:lnTo>
                    <a:pt x="19" y="24"/>
                  </a:lnTo>
                  <a:lnTo>
                    <a:pt x="20" y="23"/>
                  </a:lnTo>
                  <a:lnTo>
                    <a:pt x="21" y="21"/>
                  </a:lnTo>
                  <a:lnTo>
                    <a:pt x="21" y="20"/>
                  </a:lnTo>
                  <a:lnTo>
                    <a:pt x="23" y="18"/>
                  </a:lnTo>
                  <a:lnTo>
                    <a:pt x="24" y="17"/>
                  </a:lnTo>
                  <a:lnTo>
                    <a:pt x="24" y="16"/>
                  </a:lnTo>
                  <a:lnTo>
                    <a:pt x="25" y="14"/>
                  </a:lnTo>
                  <a:lnTo>
                    <a:pt x="25" y="12"/>
                  </a:lnTo>
                  <a:lnTo>
                    <a:pt x="25" y="11"/>
                  </a:lnTo>
                  <a:lnTo>
                    <a:pt x="27" y="10"/>
                  </a:lnTo>
                  <a:lnTo>
                    <a:pt x="27" y="8"/>
                  </a:lnTo>
                  <a:lnTo>
                    <a:pt x="27" y="7"/>
                  </a:lnTo>
                  <a:lnTo>
                    <a:pt x="29" y="5"/>
                  </a:lnTo>
                  <a:lnTo>
                    <a:pt x="29" y="3"/>
                  </a:lnTo>
                  <a:lnTo>
                    <a:pt x="29" y="2"/>
                  </a:lnTo>
                  <a:lnTo>
                    <a:pt x="29" y="0"/>
                  </a:lnTo>
                </a:path>
              </a:pathLst>
            </a:custGeom>
            <a:solidFill>
              <a:srgbClr val="F8F8F8"/>
            </a:solidFill>
            <a:ln w="9525">
              <a:solidFill>
                <a:srgbClr val="DDDDDD"/>
              </a:solidFill>
              <a:round/>
              <a:headEnd/>
              <a:tailEnd/>
            </a:ln>
          </p:spPr>
          <p:txBody>
            <a:bodyPr/>
            <a:lstStyle/>
            <a:p>
              <a:endParaRPr lang="it-IT"/>
            </a:p>
          </p:txBody>
        </p:sp>
        <p:sp>
          <p:nvSpPr>
            <p:cNvPr id="19480" name="Freeform 30"/>
            <p:cNvSpPr>
              <a:spLocks/>
            </p:cNvSpPr>
            <p:nvPr/>
          </p:nvSpPr>
          <p:spPr bwMode="auto">
            <a:xfrm>
              <a:off x="3133" y="1319"/>
              <a:ext cx="313" cy="141"/>
            </a:xfrm>
            <a:custGeom>
              <a:avLst/>
              <a:gdLst>
                <a:gd name="T0" fmla="*/ 352 w 159"/>
                <a:gd name="T1" fmla="*/ 1 h 152"/>
                <a:gd name="T2" fmla="*/ 61 w 159"/>
                <a:gd name="T3" fmla="*/ 20 h 152"/>
                <a:gd name="T4" fmla="*/ 47 w 159"/>
                <a:gd name="T5" fmla="*/ 42 h 152"/>
                <a:gd name="T6" fmla="*/ 8 w 159"/>
                <a:gd name="T7" fmla="*/ 42 h 152"/>
                <a:gd name="T8" fmla="*/ 0 w 159"/>
                <a:gd name="T9" fmla="*/ 46 h 152"/>
                <a:gd name="T10" fmla="*/ 0 w 159"/>
                <a:gd name="T11" fmla="*/ 90 h 152"/>
                <a:gd name="T12" fmla="*/ 0 w 159"/>
                <a:gd name="T13" fmla="*/ 121 h 152"/>
                <a:gd name="T14" fmla="*/ 183 w 159"/>
                <a:gd name="T15" fmla="*/ 118 h 152"/>
                <a:gd name="T16" fmla="*/ 419 w 159"/>
                <a:gd name="T17" fmla="*/ 112 h 152"/>
                <a:gd name="T18" fmla="*/ 496 w 159"/>
                <a:gd name="T19" fmla="*/ 111 h 152"/>
                <a:gd name="T20" fmla="*/ 677 w 159"/>
                <a:gd name="T21" fmla="*/ 111 h 152"/>
                <a:gd name="T22" fmla="*/ 724 w 159"/>
                <a:gd name="T23" fmla="*/ 113 h 152"/>
                <a:gd name="T24" fmla="*/ 724 w 159"/>
                <a:gd name="T25" fmla="*/ 116 h 152"/>
                <a:gd name="T26" fmla="*/ 740 w 159"/>
                <a:gd name="T27" fmla="*/ 119 h 152"/>
                <a:gd name="T28" fmla="*/ 825 w 159"/>
                <a:gd name="T29" fmla="*/ 114 h 152"/>
                <a:gd name="T30" fmla="*/ 884 w 159"/>
                <a:gd name="T31" fmla="*/ 105 h 152"/>
                <a:gd name="T32" fmla="*/ 915 w 159"/>
                <a:gd name="T33" fmla="*/ 89 h 152"/>
                <a:gd name="T34" fmla="*/ 1047 w 159"/>
                <a:gd name="T35" fmla="*/ 71 h 152"/>
                <a:gd name="T36" fmla="*/ 1159 w 159"/>
                <a:gd name="T37" fmla="*/ 67 h 152"/>
                <a:gd name="T38" fmla="*/ 1024 w 159"/>
                <a:gd name="T39" fmla="*/ 66 h 152"/>
                <a:gd name="T40" fmla="*/ 900 w 159"/>
                <a:gd name="T41" fmla="*/ 71 h 152"/>
                <a:gd name="T42" fmla="*/ 801 w 159"/>
                <a:gd name="T43" fmla="*/ 85 h 152"/>
                <a:gd name="T44" fmla="*/ 795 w 159"/>
                <a:gd name="T45" fmla="*/ 98 h 152"/>
                <a:gd name="T46" fmla="*/ 693 w 159"/>
                <a:gd name="T47" fmla="*/ 101 h 152"/>
                <a:gd name="T48" fmla="*/ 604 w 159"/>
                <a:gd name="T49" fmla="*/ 101 h 152"/>
                <a:gd name="T50" fmla="*/ 581 w 159"/>
                <a:gd name="T51" fmla="*/ 94 h 152"/>
                <a:gd name="T52" fmla="*/ 573 w 159"/>
                <a:gd name="T53" fmla="*/ 74 h 152"/>
                <a:gd name="T54" fmla="*/ 565 w 159"/>
                <a:gd name="T55" fmla="*/ 72 h 152"/>
                <a:gd name="T56" fmla="*/ 543 w 159"/>
                <a:gd name="T57" fmla="*/ 90 h 152"/>
                <a:gd name="T58" fmla="*/ 364 w 159"/>
                <a:gd name="T59" fmla="*/ 99 h 152"/>
                <a:gd name="T60" fmla="*/ 144 w 159"/>
                <a:gd name="T61" fmla="*/ 90 h 152"/>
                <a:gd name="T62" fmla="*/ 61 w 159"/>
                <a:gd name="T63" fmla="*/ 75 h 152"/>
                <a:gd name="T64" fmla="*/ 100 w 159"/>
                <a:gd name="T65" fmla="*/ 58 h 152"/>
                <a:gd name="T66" fmla="*/ 205 w 159"/>
                <a:gd name="T67" fmla="*/ 53 h 152"/>
                <a:gd name="T68" fmla="*/ 344 w 159"/>
                <a:gd name="T69" fmla="*/ 53 h 152"/>
                <a:gd name="T70" fmla="*/ 543 w 159"/>
                <a:gd name="T71" fmla="*/ 59 h 152"/>
                <a:gd name="T72" fmla="*/ 608 w 159"/>
                <a:gd name="T73" fmla="*/ 61 h 152"/>
                <a:gd name="T74" fmla="*/ 608 w 159"/>
                <a:gd name="T75" fmla="*/ 58 h 152"/>
                <a:gd name="T76" fmla="*/ 616 w 159"/>
                <a:gd name="T77" fmla="*/ 53 h 152"/>
                <a:gd name="T78" fmla="*/ 427 w 159"/>
                <a:gd name="T79" fmla="*/ 50 h 152"/>
                <a:gd name="T80" fmla="*/ 228 w 159"/>
                <a:gd name="T81" fmla="*/ 45 h 152"/>
                <a:gd name="T82" fmla="*/ 144 w 159"/>
                <a:gd name="T83" fmla="*/ 37 h 152"/>
                <a:gd name="T84" fmla="*/ 128 w 159"/>
                <a:gd name="T85" fmla="*/ 19 h 152"/>
                <a:gd name="T86" fmla="*/ 283 w 159"/>
                <a:gd name="T87" fmla="*/ 13 h 152"/>
                <a:gd name="T88" fmla="*/ 372 w 159"/>
                <a:gd name="T89" fmla="*/ 24 h 152"/>
                <a:gd name="T90" fmla="*/ 283 w 159"/>
                <a:gd name="T91" fmla="*/ 32 h 152"/>
                <a:gd name="T92" fmla="*/ 252 w 159"/>
                <a:gd name="T93" fmla="*/ 28 h 152"/>
                <a:gd name="T94" fmla="*/ 244 w 159"/>
                <a:gd name="T95" fmla="*/ 24 h 152"/>
                <a:gd name="T96" fmla="*/ 205 w 159"/>
                <a:gd name="T97" fmla="*/ 28 h 152"/>
                <a:gd name="T98" fmla="*/ 189 w 159"/>
                <a:gd name="T99" fmla="*/ 35 h 152"/>
                <a:gd name="T100" fmla="*/ 299 w 159"/>
                <a:gd name="T101" fmla="*/ 39 h 152"/>
                <a:gd name="T102" fmla="*/ 465 w 159"/>
                <a:gd name="T103" fmla="*/ 44 h 152"/>
                <a:gd name="T104" fmla="*/ 488 w 159"/>
                <a:gd name="T105" fmla="*/ 42 h 152"/>
                <a:gd name="T106" fmla="*/ 449 w 159"/>
                <a:gd name="T107" fmla="*/ 34 h 152"/>
                <a:gd name="T108" fmla="*/ 449 w 159"/>
                <a:gd name="T109" fmla="*/ 17 h 152"/>
                <a:gd name="T110" fmla="*/ 472 w 159"/>
                <a:gd name="T111" fmla="*/ 9 h 152"/>
                <a:gd name="T112" fmla="*/ 528 w 159"/>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9"/>
                <a:gd name="T172" fmla="*/ 0 h 152"/>
                <a:gd name="T173" fmla="*/ 159 w 159"/>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9" h="152">
                  <a:moveTo>
                    <a:pt x="70" y="0"/>
                  </a:moveTo>
                  <a:lnTo>
                    <a:pt x="69" y="0"/>
                  </a:lnTo>
                  <a:lnTo>
                    <a:pt x="67" y="0"/>
                  </a:lnTo>
                  <a:lnTo>
                    <a:pt x="62" y="0"/>
                  </a:lnTo>
                  <a:lnTo>
                    <a:pt x="58" y="0"/>
                  </a:lnTo>
                  <a:lnTo>
                    <a:pt x="52" y="1"/>
                  </a:lnTo>
                  <a:lnTo>
                    <a:pt x="46" y="1"/>
                  </a:lnTo>
                  <a:lnTo>
                    <a:pt x="39" y="3"/>
                  </a:lnTo>
                  <a:lnTo>
                    <a:pt x="34" y="3"/>
                  </a:lnTo>
                  <a:lnTo>
                    <a:pt x="27" y="7"/>
                  </a:lnTo>
                  <a:lnTo>
                    <a:pt x="21" y="10"/>
                  </a:lnTo>
                  <a:lnTo>
                    <a:pt x="16" y="15"/>
                  </a:lnTo>
                  <a:lnTo>
                    <a:pt x="11" y="19"/>
                  </a:lnTo>
                  <a:lnTo>
                    <a:pt x="8" y="26"/>
                  </a:lnTo>
                  <a:lnTo>
                    <a:pt x="6" y="33"/>
                  </a:lnTo>
                  <a:lnTo>
                    <a:pt x="6" y="43"/>
                  </a:lnTo>
                  <a:lnTo>
                    <a:pt x="8" y="52"/>
                  </a:lnTo>
                  <a:lnTo>
                    <a:pt x="7" y="52"/>
                  </a:lnTo>
                  <a:lnTo>
                    <a:pt x="6" y="52"/>
                  </a:lnTo>
                  <a:lnTo>
                    <a:pt x="5" y="52"/>
                  </a:lnTo>
                  <a:lnTo>
                    <a:pt x="4" y="52"/>
                  </a:lnTo>
                  <a:lnTo>
                    <a:pt x="2" y="52"/>
                  </a:lnTo>
                  <a:lnTo>
                    <a:pt x="1" y="52"/>
                  </a:lnTo>
                  <a:lnTo>
                    <a:pt x="0" y="52"/>
                  </a:lnTo>
                  <a:lnTo>
                    <a:pt x="0" y="55"/>
                  </a:lnTo>
                  <a:lnTo>
                    <a:pt x="0" y="58"/>
                  </a:lnTo>
                  <a:lnTo>
                    <a:pt x="0" y="63"/>
                  </a:lnTo>
                  <a:lnTo>
                    <a:pt x="0" y="69"/>
                  </a:lnTo>
                  <a:lnTo>
                    <a:pt x="0" y="78"/>
                  </a:lnTo>
                  <a:lnTo>
                    <a:pt x="0" y="85"/>
                  </a:lnTo>
                  <a:lnTo>
                    <a:pt x="0" y="94"/>
                  </a:lnTo>
                  <a:lnTo>
                    <a:pt x="0" y="102"/>
                  </a:lnTo>
                  <a:lnTo>
                    <a:pt x="0" y="113"/>
                  </a:lnTo>
                  <a:lnTo>
                    <a:pt x="0" y="121"/>
                  </a:lnTo>
                  <a:lnTo>
                    <a:pt x="0" y="130"/>
                  </a:lnTo>
                  <a:lnTo>
                    <a:pt x="0" y="136"/>
                  </a:lnTo>
                  <a:lnTo>
                    <a:pt x="0" y="143"/>
                  </a:lnTo>
                  <a:lnTo>
                    <a:pt x="0" y="148"/>
                  </a:lnTo>
                  <a:lnTo>
                    <a:pt x="0" y="151"/>
                  </a:lnTo>
                  <a:lnTo>
                    <a:pt x="2" y="151"/>
                  </a:lnTo>
                  <a:lnTo>
                    <a:pt x="5" y="151"/>
                  </a:lnTo>
                  <a:lnTo>
                    <a:pt x="9" y="150"/>
                  </a:lnTo>
                  <a:lnTo>
                    <a:pt x="13" y="150"/>
                  </a:lnTo>
                  <a:lnTo>
                    <a:pt x="19" y="148"/>
                  </a:lnTo>
                  <a:lnTo>
                    <a:pt x="24" y="148"/>
                  </a:lnTo>
                  <a:lnTo>
                    <a:pt x="29" y="146"/>
                  </a:lnTo>
                  <a:lnTo>
                    <a:pt x="34" y="146"/>
                  </a:lnTo>
                  <a:lnTo>
                    <a:pt x="39" y="144"/>
                  </a:lnTo>
                  <a:lnTo>
                    <a:pt x="43" y="144"/>
                  </a:lnTo>
                  <a:lnTo>
                    <a:pt x="49" y="142"/>
                  </a:lnTo>
                  <a:lnTo>
                    <a:pt x="52" y="142"/>
                  </a:lnTo>
                  <a:lnTo>
                    <a:pt x="55" y="140"/>
                  </a:lnTo>
                  <a:lnTo>
                    <a:pt x="56" y="140"/>
                  </a:lnTo>
                  <a:lnTo>
                    <a:pt x="57" y="138"/>
                  </a:lnTo>
                  <a:lnTo>
                    <a:pt x="57" y="139"/>
                  </a:lnTo>
                  <a:lnTo>
                    <a:pt x="58" y="139"/>
                  </a:lnTo>
                  <a:lnTo>
                    <a:pt x="60" y="139"/>
                  </a:lnTo>
                  <a:lnTo>
                    <a:pt x="63" y="139"/>
                  </a:lnTo>
                  <a:lnTo>
                    <a:pt x="65" y="139"/>
                  </a:lnTo>
                  <a:lnTo>
                    <a:pt x="69" y="139"/>
                  </a:lnTo>
                  <a:lnTo>
                    <a:pt x="72" y="139"/>
                  </a:lnTo>
                  <a:lnTo>
                    <a:pt x="76" y="139"/>
                  </a:lnTo>
                  <a:lnTo>
                    <a:pt x="79" y="139"/>
                  </a:lnTo>
                  <a:lnTo>
                    <a:pt x="83" y="139"/>
                  </a:lnTo>
                  <a:lnTo>
                    <a:pt x="86" y="139"/>
                  </a:lnTo>
                  <a:lnTo>
                    <a:pt x="89" y="139"/>
                  </a:lnTo>
                  <a:lnTo>
                    <a:pt x="91" y="139"/>
                  </a:lnTo>
                  <a:lnTo>
                    <a:pt x="93" y="139"/>
                  </a:lnTo>
                  <a:lnTo>
                    <a:pt x="94" y="139"/>
                  </a:lnTo>
                  <a:lnTo>
                    <a:pt x="95" y="139"/>
                  </a:lnTo>
                  <a:lnTo>
                    <a:pt x="95" y="140"/>
                  </a:lnTo>
                  <a:lnTo>
                    <a:pt x="95" y="141"/>
                  </a:lnTo>
                  <a:lnTo>
                    <a:pt x="95" y="143"/>
                  </a:lnTo>
                  <a:lnTo>
                    <a:pt x="95" y="144"/>
                  </a:lnTo>
                  <a:lnTo>
                    <a:pt x="95" y="146"/>
                  </a:lnTo>
                  <a:lnTo>
                    <a:pt x="95" y="148"/>
                  </a:lnTo>
                  <a:lnTo>
                    <a:pt x="95" y="149"/>
                  </a:lnTo>
                  <a:lnTo>
                    <a:pt x="97" y="149"/>
                  </a:lnTo>
                  <a:lnTo>
                    <a:pt x="99" y="149"/>
                  </a:lnTo>
                  <a:lnTo>
                    <a:pt x="100" y="149"/>
                  </a:lnTo>
                  <a:lnTo>
                    <a:pt x="102" y="147"/>
                  </a:lnTo>
                  <a:lnTo>
                    <a:pt x="103" y="147"/>
                  </a:lnTo>
                  <a:lnTo>
                    <a:pt x="105" y="145"/>
                  </a:lnTo>
                  <a:lnTo>
                    <a:pt x="106" y="145"/>
                  </a:lnTo>
                  <a:lnTo>
                    <a:pt x="108" y="143"/>
                  </a:lnTo>
                  <a:lnTo>
                    <a:pt x="110" y="141"/>
                  </a:lnTo>
                  <a:lnTo>
                    <a:pt x="110" y="139"/>
                  </a:lnTo>
                  <a:lnTo>
                    <a:pt x="112" y="138"/>
                  </a:lnTo>
                  <a:lnTo>
                    <a:pt x="112" y="136"/>
                  </a:lnTo>
                  <a:lnTo>
                    <a:pt x="114" y="134"/>
                  </a:lnTo>
                  <a:lnTo>
                    <a:pt x="116" y="132"/>
                  </a:lnTo>
                  <a:lnTo>
                    <a:pt x="118" y="130"/>
                  </a:lnTo>
                  <a:lnTo>
                    <a:pt x="118" y="129"/>
                  </a:lnTo>
                  <a:lnTo>
                    <a:pt x="118" y="126"/>
                  </a:lnTo>
                  <a:lnTo>
                    <a:pt x="118" y="123"/>
                  </a:lnTo>
                  <a:lnTo>
                    <a:pt x="120" y="119"/>
                  </a:lnTo>
                  <a:lnTo>
                    <a:pt x="120" y="116"/>
                  </a:lnTo>
                  <a:lnTo>
                    <a:pt x="120" y="112"/>
                  </a:lnTo>
                  <a:lnTo>
                    <a:pt x="121" y="108"/>
                  </a:lnTo>
                  <a:lnTo>
                    <a:pt x="123" y="103"/>
                  </a:lnTo>
                  <a:lnTo>
                    <a:pt x="124" y="100"/>
                  </a:lnTo>
                  <a:lnTo>
                    <a:pt x="125" y="96"/>
                  </a:lnTo>
                  <a:lnTo>
                    <a:pt x="128" y="94"/>
                  </a:lnTo>
                  <a:lnTo>
                    <a:pt x="132" y="90"/>
                  </a:lnTo>
                  <a:lnTo>
                    <a:pt x="137" y="88"/>
                  </a:lnTo>
                  <a:lnTo>
                    <a:pt x="143" y="86"/>
                  </a:lnTo>
                  <a:lnTo>
                    <a:pt x="149" y="86"/>
                  </a:lnTo>
                  <a:lnTo>
                    <a:pt x="158" y="85"/>
                  </a:lnTo>
                  <a:lnTo>
                    <a:pt x="156" y="85"/>
                  </a:lnTo>
                  <a:lnTo>
                    <a:pt x="154" y="85"/>
                  </a:lnTo>
                  <a:lnTo>
                    <a:pt x="152" y="84"/>
                  </a:lnTo>
                  <a:lnTo>
                    <a:pt x="148" y="84"/>
                  </a:lnTo>
                  <a:lnTo>
                    <a:pt x="147" y="84"/>
                  </a:lnTo>
                  <a:lnTo>
                    <a:pt x="144" y="84"/>
                  </a:lnTo>
                  <a:lnTo>
                    <a:pt x="142" y="82"/>
                  </a:lnTo>
                  <a:lnTo>
                    <a:pt x="139" y="82"/>
                  </a:lnTo>
                  <a:lnTo>
                    <a:pt x="137" y="82"/>
                  </a:lnTo>
                  <a:lnTo>
                    <a:pt x="134" y="82"/>
                  </a:lnTo>
                  <a:lnTo>
                    <a:pt x="132" y="81"/>
                  </a:lnTo>
                  <a:lnTo>
                    <a:pt x="130" y="81"/>
                  </a:lnTo>
                  <a:lnTo>
                    <a:pt x="128" y="80"/>
                  </a:lnTo>
                  <a:lnTo>
                    <a:pt x="128" y="79"/>
                  </a:lnTo>
                  <a:lnTo>
                    <a:pt x="122" y="84"/>
                  </a:lnTo>
                  <a:lnTo>
                    <a:pt x="118" y="89"/>
                  </a:lnTo>
                  <a:lnTo>
                    <a:pt x="114" y="92"/>
                  </a:lnTo>
                  <a:lnTo>
                    <a:pt x="112" y="95"/>
                  </a:lnTo>
                  <a:lnTo>
                    <a:pt x="109" y="99"/>
                  </a:lnTo>
                  <a:lnTo>
                    <a:pt x="108" y="101"/>
                  </a:lnTo>
                  <a:lnTo>
                    <a:pt x="106" y="103"/>
                  </a:lnTo>
                  <a:lnTo>
                    <a:pt x="106" y="105"/>
                  </a:lnTo>
                  <a:lnTo>
                    <a:pt x="105" y="107"/>
                  </a:lnTo>
                  <a:lnTo>
                    <a:pt x="105" y="109"/>
                  </a:lnTo>
                  <a:lnTo>
                    <a:pt x="105" y="111"/>
                  </a:lnTo>
                  <a:lnTo>
                    <a:pt x="105" y="113"/>
                  </a:lnTo>
                  <a:lnTo>
                    <a:pt x="104" y="116"/>
                  </a:lnTo>
                  <a:lnTo>
                    <a:pt x="104" y="118"/>
                  </a:lnTo>
                  <a:lnTo>
                    <a:pt x="104" y="121"/>
                  </a:lnTo>
                  <a:lnTo>
                    <a:pt x="104" y="123"/>
                  </a:lnTo>
                  <a:lnTo>
                    <a:pt x="102" y="125"/>
                  </a:lnTo>
                  <a:lnTo>
                    <a:pt x="100" y="126"/>
                  </a:lnTo>
                  <a:lnTo>
                    <a:pt x="99" y="127"/>
                  </a:lnTo>
                  <a:lnTo>
                    <a:pt x="97" y="127"/>
                  </a:lnTo>
                  <a:lnTo>
                    <a:pt x="94" y="127"/>
                  </a:lnTo>
                  <a:lnTo>
                    <a:pt x="93" y="127"/>
                  </a:lnTo>
                  <a:lnTo>
                    <a:pt x="91" y="127"/>
                  </a:lnTo>
                  <a:lnTo>
                    <a:pt x="89" y="127"/>
                  </a:lnTo>
                  <a:lnTo>
                    <a:pt x="86" y="127"/>
                  </a:lnTo>
                  <a:lnTo>
                    <a:pt x="84" y="127"/>
                  </a:lnTo>
                  <a:lnTo>
                    <a:pt x="83" y="127"/>
                  </a:lnTo>
                  <a:lnTo>
                    <a:pt x="81" y="127"/>
                  </a:lnTo>
                  <a:lnTo>
                    <a:pt x="80" y="127"/>
                  </a:lnTo>
                  <a:lnTo>
                    <a:pt x="79" y="127"/>
                  </a:lnTo>
                  <a:lnTo>
                    <a:pt x="78" y="127"/>
                  </a:lnTo>
                  <a:lnTo>
                    <a:pt x="78" y="126"/>
                  </a:lnTo>
                  <a:lnTo>
                    <a:pt x="76" y="126"/>
                  </a:lnTo>
                  <a:lnTo>
                    <a:pt x="76" y="124"/>
                  </a:lnTo>
                  <a:lnTo>
                    <a:pt x="76" y="123"/>
                  </a:lnTo>
                  <a:lnTo>
                    <a:pt x="76" y="120"/>
                  </a:lnTo>
                  <a:lnTo>
                    <a:pt x="76" y="117"/>
                  </a:lnTo>
                  <a:lnTo>
                    <a:pt x="76" y="114"/>
                  </a:lnTo>
                  <a:lnTo>
                    <a:pt x="76" y="110"/>
                  </a:lnTo>
                  <a:lnTo>
                    <a:pt x="76" y="106"/>
                  </a:lnTo>
                  <a:lnTo>
                    <a:pt x="75" y="103"/>
                  </a:lnTo>
                  <a:lnTo>
                    <a:pt x="75" y="100"/>
                  </a:lnTo>
                  <a:lnTo>
                    <a:pt x="75" y="97"/>
                  </a:lnTo>
                  <a:lnTo>
                    <a:pt x="75" y="93"/>
                  </a:lnTo>
                  <a:lnTo>
                    <a:pt x="75" y="91"/>
                  </a:lnTo>
                  <a:lnTo>
                    <a:pt x="75" y="88"/>
                  </a:lnTo>
                  <a:lnTo>
                    <a:pt x="75" y="87"/>
                  </a:lnTo>
                  <a:lnTo>
                    <a:pt x="75" y="86"/>
                  </a:lnTo>
                  <a:lnTo>
                    <a:pt x="74" y="87"/>
                  </a:lnTo>
                  <a:lnTo>
                    <a:pt x="74" y="89"/>
                  </a:lnTo>
                  <a:lnTo>
                    <a:pt x="74" y="91"/>
                  </a:lnTo>
                  <a:lnTo>
                    <a:pt x="74" y="93"/>
                  </a:lnTo>
                  <a:lnTo>
                    <a:pt x="74" y="97"/>
                  </a:lnTo>
                  <a:lnTo>
                    <a:pt x="74" y="100"/>
                  </a:lnTo>
                  <a:lnTo>
                    <a:pt x="74" y="103"/>
                  </a:lnTo>
                  <a:lnTo>
                    <a:pt x="74" y="106"/>
                  </a:lnTo>
                  <a:lnTo>
                    <a:pt x="72" y="110"/>
                  </a:lnTo>
                  <a:lnTo>
                    <a:pt x="71" y="113"/>
                  </a:lnTo>
                  <a:lnTo>
                    <a:pt x="70" y="117"/>
                  </a:lnTo>
                  <a:lnTo>
                    <a:pt x="68" y="119"/>
                  </a:lnTo>
                  <a:lnTo>
                    <a:pt x="65" y="122"/>
                  </a:lnTo>
                  <a:lnTo>
                    <a:pt x="62" y="124"/>
                  </a:lnTo>
                  <a:lnTo>
                    <a:pt x="58" y="124"/>
                  </a:lnTo>
                  <a:lnTo>
                    <a:pt x="55" y="124"/>
                  </a:lnTo>
                  <a:lnTo>
                    <a:pt x="48" y="124"/>
                  </a:lnTo>
                  <a:lnTo>
                    <a:pt x="43" y="124"/>
                  </a:lnTo>
                  <a:lnTo>
                    <a:pt x="37" y="123"/>
                  </a:lnTo>
                  <a:lnTo>
                    <a:pt x="33" y="121"/>
                  </a:lnTo>
                  <a:lnTo>
                    <a:pt x="29" y="120"/>
                  </a:lnTo>
                  <a:lnTo>
                    <a:pt x="25" y="119"/>
                  </a:lnTo>
                  <a:lnTo>
                    <a:pt x="21" y="117"/>
                  </a:lnTo>
                  <a:lnTo>
                    <a:pt x="19" y="113"/>
                  </a:lnTo>
                  <a:lnTo>
                    <a:pt x="16" y="111"/>
                  </a:lnTo>
                  <a:lnTo>
                    <a:pt x="14" y="108"/>
                  </a:lnTo>
                  <a:lnTo>
                    <a:pt x="12" y="107"/>
                  </a:lnTo>
                  <a:lnTo>
                    <a:pt x="11" y="103"/>
                  </a:lnTo>
                  <a:lnTo>
                    <a:pt x="9" y="101"/>
                  </a:lnTo>
                  <a:lnTo>
                    <a:pt x="8" y="98"/>
                  </a:lnTo>
                  <a:lnTo>
                    <a:pt x="8" y="94"/>
                  </a:lnTo>
                  <a:lnTo>
                    <a:pt x="8" y="91"/>
                  </a:lnTo>
                  <a:lnTo>
                    <a:pt x="8" y="87"/>
                  </a:lnTo>
                  <a:lnTo>
                    <a:pt x="8" y="84"/>
                  </a:lnTo>
                  <a:lnTo>
                    <a:pt x="8" y="81"/>
                  </a:lnTo>
                  <a:lnTo>
                    <a:pt x="10" y="77"/>
                  </a:lnTo>
                  <a:lnTo>
                    <a:pt x="11" y="75"/>
                  </a:lnTo>
                  <a:lnTo>
                    <a:pt x="13" y="73"/>
                  </a:lnTo>
                  <a:lnTo>
                    <a:pt x="15" y="71"/>
                  </a:lnTo>
                  <a:lnTo>
                    <a:pt x="17" y="69"/>
                  </a:lnTo>
                  <a:lnTo>
                    <a:pt x="19" y="69"/>
                  </a:lnTo>
                  <a:lnTo>
                    <a:pt x="21" y="68"/>
                  </a:lnTo>
                  <a:lnTo>
                    <a:pt x="22" y="68"/>
                  </a:lnTo>
                  <a:lnTo>
                    <a:pt x="25" y="66"/>
                  </a:lnTo>
                  <a:lnTo>
                    <a:pt x="27" y="66"/>
                  </a:lnTo>
                  <a:lnTo>
                    <a:pt x="29" y="66"/>
                  </a:lnTo>
                  <a:lnTo>
                    <a:pt x="31" y="66"/>
                  </a:lnTo>
                  <a:lnTo>
                    <a:pt x="34" y="64"/>
                  </a:lnTo>
                  <a:lnTo>
                    <a:pt x="36" y="65"/>
                  </a:lnTo>
                  <a:lnTo>
                    <a:pt x="38" y="65"/>
                  </a:lnTo>
                  <a:lnTo>
                    <a:pt x="41" y="66"/>
                  </a:lnTo>
                  <a:lnTo>
                    <a:pt x="45" y="66"/>
                  </a:lnTo>
                  <a:lnTo>
                    <a:pt x="49" y="67"/>
                  </a:lnTo>
                  <a:lnTo>
                    <a:pt x="52" y="67"/>
                  </a:lnTo>
                  <a:lnTo>
                    <a:pt x="56" y="69"/>
                  </a:lnTo>
                  <a:lnTo>
                    <a:pt x="61" y="69"/>
                  </a:lnTo>
                  <a:lnTo>
                    <a:pt x="64" y="71"/>
                  </a:lnTo>
                  <a:lnTo>
                    <a:pt x="68" y="72"/>
                  </a:lnTo>
                  <a:lnTo>
                    <a:pt x="71" y="74"/>
                  </a:lnTo>
                  <a:lnTo>
                    <a:pt x="74" y="74"/>
                  </a:lnTo>
                  <a:lnTo>
                    <a:pt x="76" y="76"/>
                  </a:lnTo>
                  <a:lnTo>
                    <a:pt x="79" y="76"/>
                  </a:lnTo>
                  <a:lnTo>
                    <a:pt x="80" y="77"/>
                  </a:lnTo>
                  <a:lnTo>
                    <a:pt x="81" y="77"/>
                  </a:lnTo>
                  <a:lnTo>
                    <a:pt x="80" y="77"/>
                  </a:lnTo>
                  <a:lnTo>
                    <a:pt x="80" y="76"/>
                  </a:lnTo>
                  <a:lnTo>
                    <a:pt x="80" y="74"/>
                  </a:lnTo>
                  <a:lnTo>
                    <a:pt x="80" y="72"/>
                  </a:lnTo>
                  <a:lnTo>
                    <a:pt x="80" y="71"/>
                  </a:lnTo>
                  <a:lnTo>
                    <a:pt x="80" y="69"/>
                  </a:lnTo>
                  <a:lnTo>
                    <a:pt x="80" y="68"/>
                  </a:lnTo>
                  <a:lnTo>
                    <a:pt x="81" y="66"/>
                  </a:lnTo>
                  <a:lnTo>
                    <a:pt x="77" y="66"/>
                  </a:lnTo>
                  <a:lnTo>
                    <a:pt x="74" y="66"/>
                  </a:lnTo>
                  <a:lnTo>
                    <a:pt x="71" y="66"/>
                  </a:lnTo>
                  <a:lnTo>
                    <a:pt x="68" y="65"/>
                  </a:lnTo>
                  <a:lnTo>
                    <a:pt x="63" y="65"/>
                  </a:lnTo>
                  <a:lnTo>
                    <a:pt x="59" y="63"/>
                  </a:lnTo>
                  <a:lnTo>
                    <a:pt x="56" y="63"/>
                  </a:lnTo>
                  <a:lnTo>
                    <a:pt x="52" y="62"/>
                  </a:lnTo>
                  <a:lnTo>
                    <a:pt x="48" y="62"/>
                  </a:lnTo>
                  <a:lnTo>
                    <a:pt x="44" y="60"/>
                  </a:lnTo>
                  <a:lnTo>
                    <a:pt x="40" y="60"/>
                  </a:lnTo>
                  <a:lnTo>
                    <a:pt x="37" y="58"/>
                  </a:lnTo>
                  <a:lnTo>
                    <a:pt x="33" y="58"/>
                  </a:lnTo>
                  <a:lnTo>
                    <a:pt x="30" y="56"/>
                  </a:lnTo>
                  <a:lnTo>
                    <a:pt x="28" y="55"/>
                  </a:lnTo>
                  <a:lnTo>
                    <a:pt x="26" y="53"/>
                  </a:lnTo>
                  <a:lnTo>
                    <a:pt x="24" y="53"/>
                  </a:lnTo>
                  <a:lnTo>
                    <a:pt x="23" y="52"/>
                  </a:lnTo>
                  <a:lnTo>
                    <a:pt x="21" y="50"/>
                  </a:lnTo>
                  <a:lnTo>
                    <a:pt x="21" y="48"/>
                  </a:lnTo>
                  <a:lnTo>
                    <a:pt x="19" y="46"/>
                  </a:lnTo>
                  <a:lnTo>
                    <a:pt x="18" y="43"/>
                  </a:lnTo>
                  <a:lnTo>
                    <a:pt x="17" y="41"/>
                  </a:lnTo>
                  <a:lnTo>
                    <a:pt x="17" y="37"/>
                  </a:lnTo>
                  <a:lnTo>
                    <a:pt x="16" y="35"/>
                  </a:lnTo>
                  <a:lnTo>
                    <a:pt x="16" y="32"/>
                  </a:lnTo>
                  <a:lnTo>
                    <a:pt x="16" y="29"/>
                  </a:lnTo>
                  <a:lnTo>
                    <a:pt x="17" y="25"/>
                  </a:lnTo>
                  <a:lnTo>
                    <a:pt x="17" y="24"/>
                  </a:lnTo>
                  <a:lnTo>
                    <a:pt x="19" y="20"/>
                  </a:lnTo>
                  <a:lnTo>
                    <a:pt x="22" y="19"/>
                  </a:lnTo>
                  <a:lnTo>
                    <a:pt x="26" y="16"/>
                  </a:lnTo>
                  <a:lnTo>
                    <a:pt x="30" y="16"/>
                  </a:lnTo>
                  <a:lnTo>
                    <a:pt x="34" y="15"/>
                  </a:lnTo>
                  <a:lnTo>
                    <a:pt x="37" y="16"/>
                  </a:lnTo>
                  <a:lnTo>
                    <a:pt x="40" y="16"/>
                  </a:lnTo>
                  <a:lnTo>
                    <a:pt x="42" y="18"/>
                  </a:lnTo>
                  <a:lnTo>
                    <a:pt x="45" y="20"/>
                  </a:lnTo>
                  <a:lnTo>
                    <a:pt x="47" y="22"/>
                  </a:lnTo>
                  <a:lnTo>
                    <a:pt x="49" y="24"/>
                  </a:lnTo>
                  <a:lnTo>
                    <a:pt x="49" y="28"/>
                  </a:lnTo>
                  <a:lnTo>
                    <a:pt x="49" y="30"/>
                  </a:lnTo>
                  <a:lnTo>
                    <a:pt x="48" y="32"/>
                  </a:lnTo>
                  <a:lnTo>
                    <a:pt x="48" y="34"/>
                  </a:lnTo>
                  <a:lnTo>
                    <a:pt x="46" y="36"/>
                  </a:lnTo>
                  <a:lnTo>
                    <a:pt x="45" y="38"/>
                  </a:lnTo>
                  <a:lnTo>
                    <a:pt x="41" y="40"/>
                  </a:lnTo>
                  <a:lnTo>
                    <a:pt x="39" y="40"/>
                  </a:lnTo>
                  <a:lnTo>
                    <a:pt x="37" y="40"/>
                  </a:lnTo>
                  <a:lnTo>
                    <a:pt x="36" y="40"/>
                  </a:lnTo>
                  <a:lnTo>
                    <a:pt x="36" y="39"/>
                  </a:lnTo>
                  <a:lnTo>
                    <a:pt x="34" y="39"/>
                  </a:lnTo>
                  <a:lnTo>
                    <a:pt x="34" y="37"/>
                  </a:lnTo>
                  <a:lnTo>
                    <a:pt x="33" y="36"/>
                  </a:lnTo>
                  <a:lnTo>
                    <a:pt x="33" y="34"/>
                  </a:lnTo>
                  <a:lnTo>
                    <a:pt x="32" y="34"/>
                  </a:lnTo>
                  <a:lnTo>
                    <a:pt x="32" y="32"/>
                  </a:lnTo>
                  <a:lnTo>
                    <a:pt x="32" y="31"/>
                  </a:lnTo>
                  <a:lnTo>
                    <a:pt x="32" y="30"/>
                  </a:lnTo>
                  <a:lnTo>
                    <a:pt x="32" y="28"/>
                  </a:lnTo>
                  <a:lnTo>
                    <a:pt x="30" y="30"/>
                  </a:lnTo>
                  <a:lnTo>
                    <a:pt x="29" y="31"/>
                  </a:lnTo>
                  <a:lnTo>
                    <a:pt x="27" y="33"/>
                  </a:lnTo>
                  <a:lnTo>
                    <a:pt x="27" y="35"/>
                  </a:lnTo>
                  <a:lnTo>
                    <a:pt x="27" y="36"/>
                  </a:lnTo>
                  <a:lnTo>
                    <a:pt x="25" y="38"/>
                  </a:lnTo>
                  <a:lnTo>
                    <a:pt x="25" y="40"/>
                  </a:lnTo>
                  <a:lnTo>
                    <a:pt x="25" y="42"/>
                  </a:lnTo>
                  <a:lnTo>
                    <a:pt x="25" y="44"/>
                  </a:lnTo>
                  <a:lnTo>
                    <a:pt x="26" y="44"/>
                  </a:lnTo>
                  <a:lnTo>
                    <a:pt x="28" y="46"/>
                  </a:lnTo>
                  <a:lnTo>
                    <a:pt x="32" y="47"/>
                  </a:lnTo>
                  <a:lnTo>
                    <a:pt x="35" y="49"/>
                  </a:lnTo>
                  <a:lnTo>
                    <a:pt x="39" y="49"/>
                  </a:lnTo>
                  <a:lnTo>
                    <a:pt x="42" y="50"/>
                  </a:lnTo>
                  <a:lnTo>
                    <a:pt x="46" y="51"/>
                  </a:lnTo>
                  <a:lnTo>
                    <a:pt x="49" y="52"/>
                  </a:lnTo>
                  <a:lnTo>
                    <a:pt x="54" y="52"/>
                  </a:lnTo>
                  <a:lnTo>
                    <a:pt x="55" y="54"/>
                  </a:lnTo>
                  <a:lnTo>
                    <a:pt x="59" y="55"/>
                  </a:lnTo>
                  <a:lnTo>
                    <a:pt x="61" y="55"/>
                  </a:lnTo>
                  <a:lnTo>
                    <a:pt x="64" y="55"/>
                  </a:lnTo>
                  <a:lnTo>
                    <a:pt x="66" y="55"/>
                  </a:lnTo>
                  <a:lnTo>
                    <a:pt x="66" y="54"/>
                  </a:lnTo>
                  <a:lnTo>
                    <a:pt x="66" y="52"/>
                  </a:lnTo>
                  <a:lnTo>
                    <a:pt x="64" y="52"/>
                  </a:lnTo>
                  <a:lnTo>
                    <a:pt x="63" y="52"/>
                  </a:lnTo>
                  <a:lnTo>
                    <a:pt x="63" y="51"/>
                  </a:lnTo>
                  <a:lnTo>
                    <a:pt x="61" y="50"/>
                  </a:lnTo>
                  <a:lnTo>
                    <a:pt x="61" y="49"/>
                  </a:lnTo>
                  <a:lnTo>
                    <a:pt x="61" y="47"/>
                  </a:lnTo>
                  <a:lnTo>
                    <a:pt x="61" y="45"/>
                  </a:lnTo>
                  <a:lnTo>
                    <a:pt x="59" y="43"/>
                  </a:lnTo>
                  <a:lnTo>
                    <a:pt x="59" y="41"/>
                  </a:lnTo>
                  <a:lnTo>
                    <a:pt x="58" y="40"/>
                  </a:lnTo>
                  <a:lnTo>
                    <a:pt x="58" y="36"/>
                  </a:lnTo>
                  <a:lnTo>
                    <a:pt x="58" y="33"/>
                  </a:lnTo>
                  <a:lnTo>
                    <a:pt x="58" y="30"/>
                  </a:lnTo>
                  <a:lnTo>
                    <a:pt x="58" y="26"/>
                  </a:lnTo>
                  <a:lnTo>
                    <a:pt x="59" y="20"/>
                  </a:lnTo>
                  <a:lnTo>
                    <a:pt x="59" y="19"/>
                  </a:lnTo>
                  <a:lnTo>
                    <a:pt x="61" y="17"/>
                  </a:lnTo>
                  <a:lnTo>
                    <a:pt x="61" y="15"/>
                  </a:lnTo>
                  <a:lnTo>
                    <a:pt x="62" y="13"/>
                  </a:lnTo>
                  <a:lnTo>
                    <a:pt x="62" y="12"/>
                  </a:lnTo>
                  <a:lnTo>
                    <a:pt x="64" y="10"/>
                  </a:lnTo>
                  <a:lnTo>
                    <a:pt x="64" y="9"/>
                  </a:lnTo>
                  <a:lnTo>
                    <a:pt x="66" y="7"/>
                  </a:lnTo>
                  <a:lnTo>
                    <a:pt x="66" y="5"/>
                  </a:lnTo>
                  <a:lnTo>
                    <a:pt x="68" y="3"/>
                  </a:lnTo>
                  <a:lnTo>
                    <a:pt x="69" y="1"/>
                  </a:lnTo>
                  <a:lnTo>
                    <a:pt x="70" y="0"/>
                  </a:lnTo>
                </a:path>
              </a:pathLst>
            </a:custGeom>
            <a:solidFill>
              <a:srgbClr val="F8F8F8"/>
            </a:solidFill>
            <a:ln w="6350">
              <a:solidFill>
                <a:srgbClr val="DDDDDD"/>
              </a:solidFill>
              <a:round/>
              <a:headEnd/>
              <a:tailEnd/>
            </a:ln>
          </p:spPr>
          <p:txBody>
            <a:bodyPr/>
            <a:lstStyle/>
            <a:p>
              <a:endParaRPr lang="it-IT"/>
            </a:p>
          </p:txBody>
        </p:sp>
        <p:sp>
          <p:nvSpPr>
            <p:cNvPr id="19481" name="Freeform 31"/>
            <p:cNvSpPr>
              <a:spLocks/>
            </p:cNvSpPr>
            <p:nvPr/>
          </p:nvSpPr>
          <p:spPr bwMode="auto">
            <a:xfrm>
              <a:off x="2782" y="1465"/>
              <a:ext cx="325" cy="105"/>
            </a:xfrm>
            <a:custGeom>
              <a:avLst/>
              <a:gdLst>
                <a:gd name="T0" fmla="*/ 8 w 164"/>
                <a:gd name="T1" fmla="*/ 6 h 114"/>
                <a:gd name="T2" fmla="*/ 55 w 164"/>
                <a:gd name="T3" fmla="*/ 6 h 114"/>
                <a:gd name="T4" fmla="*/ 109 w 164"/>
                <a:gd name="T5" fmla="*/ 4 h 114"/>
                <a:gd name="T6" fmla="*/ 141 w 164"/>
                <a:gd name="T7" fmla="*/ 1 h 114"/>
                <a:gd name="T8" fmla="*/ 333 w 164"/>
                <a:gd name="T9" fmla="*/ 9 h 114"/>
                <a:gd name="T10" fmla="*/ 531 w 164"/>
                <a:gd name="T11" fmla="*/ 15 h 114"/>
                <a:gd name="T12" fmla="*/ 640 w 164"/>
                <a:gd name="T13" fmla="*/ 16 h 114"/>
                <a:gd name="T14" fmla="*/ 692 w 164"/>
                <a:gd name="T15" fmla="*/ 16 h 114"/>
                <a:gd name="T16" fmla="*/ 668 w 164"/>
                <a:gd name="T17" fmla="*/ 30 h 114"/>
                <a:gd name="T18" fmla="*/ 668 w 164"/>
                <a:gd name="T19" fmla="*/ 53 h 114"/>
                <a:gd name="T20" fmla="*/ 723 w 164"/>
                <a:gd name="T21" fmla="*/ 73 h 114"/>
                <a:gd name="T22" fmla="*/ 785 w 164"/>
                <a:gd name="T23" fmla="*/ 84 h 114"/>
                <a:gd name="T24" fmla="*/ 832 w 164"/>
                <a:gd name="T25" fmla="*/ 82 h 114"/>
                <a:gd name="T26" fmla="*/ 848 w 164"/>
                <a:gd name="T27" fmla="*/ 69 h 114"/>
                <a:gd name="T28" fmla="*/ 896 w 164"/>
                <a:gd name="T29" fmla="*/ 53 h 114"/>
                <a:gd name="T30" fmla="*/ 1021 w 164"/>
                <a:gd name="T31" fmla="*/ 41 h 114"/>
                <a:gd name="T32" fmla="*/ 1080 w 164"/>
                <a:gd name="T33" fmla="*/ 37 h 114"/>
                <a:gd name="T34" fmla="*/ 1088 w 164"/>
                <a:gd name="T35" fmla="*/ 28 h 114"/>
                <a:gd name="T36" fmla="*/ 1104 w 164"/>
                <a:gd name="T37" fmla="*/ 19 h 114"/>
                <a:gd name="T38" fmla="*/ 1120 w 164"/>
                <a:gd name="T39" fmla="*/ 14 h 114"/>
                <a:gd name="T40" fmla="*/ 1136 w 164"/>
                <a:gd name="T41" fmla="*/ 34 h 114"/>
                <a:gd name="T42" fmla="*/ 1189 w 164"/>
                <a:gd name="T43" fmla="*/ 57 h 114"/>
                <a:gd name="T44" fmla="*/ 1229 w 164"/>
                <a:gd name="T45" fmla="*/ 75 h 114"/>
                <a:gd name="T46" fmla="*/ 1260 w 164"/>
                <a:gd name="T47" fmla="*/ 83 h 114"/>
                <a:gd name="T48" fmla="*/ 1213 w 164"/>
                <a:gd name="T49" fmla="*/ 85 h 114"/>
                <a:gd name="T50" fmla="*/ 1120 w 164"/>
                <a:gd name="T51" fmla="*/ 87 h 114"/>
                <a:gd name="T52" fmla="*/ 997 w 164"/>
                <a:gd name="T53" fmla="*/ 88 h 114"/>
                <a:gd name="T54" fmla="*/ 848 w 164"/>
                <a:gd name="T55" fmla="*/ 88 h 114"/>
                <a:gd name="T56" fmla="*/ 785 w 164"/>
                <a:gd name="T57" fmla="*/ 88 h 114"/>
                <a:gd name="T58" fmla="*/ 723 w 164"/>
                <a:gd name="T59" fmla="*/ 84 h 114"/>
                <a:gd name="T60" fmla="*/ 632 w 164"/>
                <a:gd name="T61" fmla="*/ 79 h 114"/>
                <a:gd name="T62" fmla="*/ 569 w 164"/>
                <a:gd name="T63" fmla="*/ 74 h 114"/>
                <a:gd name="T64" fmla="*/ 523 w 164"/>
                <a:gd name="T65" fmla="*/ 70 h 114"/>
                <a:gd name="T66" fmla="*/ 499 w 164"/>
                <a:gd name="T67" fmla="*/ 64 h 114"/>
                <a:gd name="T68" fmla="*/ 452 w 164"/>
                <a:gd name="T69" fmla="*/ 61 h 114"/>
                <a:gd name="T70" fmla="*/ 420 w 164"/>
                <a:gd name="T71" fmla="*/ 59 h 114"/>
                <a:gd name="T72" fmla="*/ 380 w 164"/>
                <a:gd name="T73" fmla="*/ 59 h 114"/>
                <a:gd name="T74" fmla="*/ 333 w 164"/>
                <a:gd name="T75" fmla="*/ 54 h 114"/>
                <a:gd name="T76" fmla="*/ 279 w 164"/>
                <a:gd name="T77" fmla="*/ 49 h 114"/>
                <a:gd name="T78" fmla="*/ 256 w 164"/>
                <a:gd name="T79" fmla="*/ 45 h 114"/>
                <a:gd name="T80" fmla="*/ 271 w 164"/>
                <a:gd name="T81" fmla="*/ 43 h 114"/>
                <a:gd name="T82" fmla="*/ 319 w 164"/>
                <a:gd name="T83" fmla="*/ 42 h 114"/>
                <a:gd name="T84" fmla="*/ 380 w 164"/>
                <a:gd name="T85" fmla="*/ 41 h 114"/>
                <a:gd name="T86" fmla="*/ 420 w 164"/>
                <a:gd name="T87" fmla="*/ 41 h 114"/>
                <a:gd name="T88" fmla="*/ 380 w 164"/>
                <a:gd name="T89" fmla="*/ 25 h 114"/>
                <a:gd name="T90" fmla="*/ 279 w 164"/>
                <a:gd name="T91" fmla="*/ 15 h 114"/>
                <a:gd name="T92" fmla="*/ 141 w 164"/>
                <a:gd name="T93" fmla="*/ 13 h 114"/>
                <a:gd name="T94" fmla="*/ 24 w 164"/>
                <a:gd name="T95" fmla="*/ 7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0" y="8"/>
                  </a:moveTo>
                  <a:lnTo>
                    <a:pt x="0" y="8"/>
                  </a:lnTo>
                  <a:lnTo>
                    <a:pt x="1" y="8"/>
                  </a:lnTo>
                  <a:lnTo>
                    <a:pt x="3" y="7"/>
                  </a:lnTo>
                  <a:lnTo>
                    <a:pt x="4" y="7"/>
                  </a:lnTo>
                  <a:lnTo>
                    <a:pt x="5" y="6"/>
                  </a:lnTo>
                  <a:lnTo>
                    <a:pt x="7" y="6"/>
                  </a:lnTo>
                  <a:lnTo>
                    <a:pt x="9" y="4"/>
                  </a:lnTo>
                  <a:lnTo>
                    <a:pt x="10" y="4"/>
                  </a:lnTo>
                  <a:lnTo>
                    <a:pt x="12" y="4"/>
                  </a:lnTo>
                  <a:lnTo>
                    <a:pt x="14" y="4"/>
                  </a:lnTo>
                  <a:lnTo>
                    <a:pt x="16" y="2"/>
                  </a:lnTo>
                  <a:lnTo>
                    <a:pt x="17" y="1"/>
                  </a:lnTo>
                  <a:lnTo>
                    <a:pt x="18" y="1"/>
                  </a:lnTo>
                  <a:lnTo>
                    <a:pt x="19" y="0"/>
                  </a:lnTo>
                  <a:lnTo>
                    <a:pt x="27" y="5"/>
                  </a:lnTo>
                  <a:lnTo>
                    <a:pt x="36" y="9"/>
                  </a:lnTo>
                  <a:lnTo>
                    <a:pt x="43" y="12"/>
                  </a:lnTo>
                  <a:lnTo>
                    <a:pt x="51" y="13"/>
                  </a:lnTo>
                  <a:lnTo>
                    <a:pt x="56" y="16"/>
                  </a:lnTo>
                  <a:lnTo>
                    <a:pt x="63" y="17"/>
                  </a:lnTo>
                  <a:lnTo>
                    <a:pt x="68" y="18"/>
                  </a:lnTo>
                  <a:lnTo>
                    <a:pt x="73" y="18"/>
                  </a:lnTo>
                  <a:lnTo>
                    <a:pt x="76" y="19"/>
                  </a:lnTo>
                  <a:lnTo>
                    <a:pt x="80" y="19"/>
                  </a:lnTo>
                  <a:lnTo>
                    <a:pt x="82" y="19"/>
                  </a:lnTo>
                  <a:lnTo>
                    <a:pt x="85" y="19"/>
                  </a:lnTo>
                  <a:lnTo>
                    <a:pt x="86" y="19"/>
                  </a:lnTo>
                  <a:lnTo>
                    <a:pt x="88" y="19"/>
                  </a:lnTo>
                  <a:lnTo>
                    <a:pt x="89" y="19"/>
                  </a:lnTo>
                  <a:lnTo>
                    <a:pt x="90" y="18"/>
                  </a:lnTo>
                  <a:lnTo>
                    <a:pt x="88" y="26"/>
                  </a:lnTo>
                  <a:lnTo>
                    <a:pt x="87" y="32"/>
                  </a:lnTo>
                  <a:lnTo>
                    <a:pt x="86" y="39"/>
                  </a:lnTo>
                  <a:lnTo>
                    <a:pt x="86" y="45"/>
                  </a:lnTo>
                  <a:lnTo>
                    <a:pt x="86" y="52"/>
                  </a:lnTo>
                  <a:lnTo>
                    <a:pt x="86" y="60"/>
                  </a:lnTo>
                  <a:lnTo>
                    <a:pt x="86" y="67"/>
                  </a:lnTo>
                  <a:lnTo>
                    <a:pt x="88" y="73"/>
                  </a:lnTo>
                  <a:lnTo>
                    <a:pt x="89" y="80"/>
                  </a:lnTo>
                  <a:lnTo>
                    <a:pt x="91" y="87"/>
                  </a:lnTo>
                  <a:lnTo>
                    <a:pt x="93" y="93"/>
                  </a:lnTo>
                  <a:lnTo>
                    <a:pt x="94" y="98"/>
                  </a:lnTo>
                  <a:lnTo>
                    <a:pt x="96" y="102"/>
                  </a:lnTo>
                  <a:lnTo>
                    <a:pt x="99" y="105"/>
                  </a:lnTo>
                  <a:lnTo>
                    <a:pt x="101" y="108"/>
                  </a:lnTo>
                  <a:lnTo>
                    <a:pt x="105" y="108"/>
                  </a:lnTo>
                  <a:lnTo>
                    <a:pt x="105" y="109"/>
                  </a:lnTo>
                  <a:lnTo>
                    <a:pt x="107" y="107"/>
                  </a:lnTo>
                  <a:lnTo>
                    <a:pt x="107" y="105"/>
                  </a:lnTo>
                  <a:lnTo>
                    <a:pt x="108" y="102"/>
                  </a:lnTo>
                  <a:lnTo>
                    <a:pt x="108" y="98"/>
                  </a:lnTo>
                  <a:lnTo>
                    <a:pt x="109" y="94"/>
                  </a:lnTo>
                  <a:lnTo>
                    <a:pt x="109" y="88"/>
                  </a:lnTo>
                  <a:lnTo>
                    <a:pt x="110" y="83"/>
                  </a:lnTo>
                  <a:lnTo>
                    <a:pt x="111" y="79"/>
                  </a:lnTo>
                  <a:lnTo>
                    <a:pt x="113" y="73"/>
                  </a:lnTo>
                  <a:lnTo>
                    <a:pt x="115" y="68"/>
                  </a:lnTo>
                  <a:lnTo>
                    <a:pt x="118" y="63"/>
                  </a:lnTo>
                  <a:lnTo>
                    <a:pt x="121" y="60"/>
                  </a:lnTo>
                  <a:lnTo>
                    <a:pt x="126" y="55"/>
                  </a:lnTo>
                  <a:lnTo>
                    <a:pt x="131" y="52"/>
                  </a:lnTo>
                  <a:lnTo>
                    <a:pt x="139" y="49"/>
                  </a:lnTo>
                  <a:lnTo>
                    <a:pt x="139" y="47"/>
                  </a:lnTo>
                  <a:lnTo>
                    <a:pt x="140" y="45"/>
                  </a:lnTo>
                  <a:lnTo>
                    <a:pt x="140" y="43"/>
                  </a:lnTo>
                  <a:lnTo>
                    <a:pt x="140" y="39"/>
                  </a:lnTo>
                  <a:lnTo>
                    <a:pt x="140" y="36"/>
                  </a:lnTo>
                  <a:lnTo>
                    <a:pt x="142" y="33"/>
                  </a:lnTo>
                  <a:lnTo>
                    <a:pt x="142" y="31"/>
                  </a:lnTo>
                  <a:lnTo>
                    <a:pt x="142" y="28"/>
                  </a:lnTo>
                  <a:lnTo>
                    <a:pt x="142" y="25"/>
                  </a:lnTo>
                  <a:lnTo>
                    <a:pt x="143" y="21"/>
                  </a:lnTo>
                  <a:lnTo>
                    <a:pt x="143" y="20"/>
                  </a:lnTo>
                  <a:lnTo>
                    <a:pt x="144" y="18"/>
                  </a:lnTo>
                  <a:lnTo>
                    <a:pt x="144" y="17"/>
                  </a:lnTo>
                  <a:lnTo>
                    <a:pt x="145" y="16"/>
                  </a:lnTo>
                  <a:lnTo>
                    <a:pt x="145" y="25"/>
                  </a:lnTo>
                  <a:lnTo>
                    <a:pt x="146" y="34"/>
                  </a:lnTo>
                  <a:lnTo>
                    <a:pt x="146" y="43"/>
                  </a:lnTo>
                  <a:lnTo>
                    <a:pt x="148" y="51"/>
                  </a:lnTo>
                  <a:lnTo>
                    <a:pt x="149" y="59"/>
                  </a:lnTo>
                  <a:lnTo>
                    <a:pt x="151" y="66"/>
                  </a:lnTo>
                  <a:lnTo>
                    <a:pt x="153" y="73"/>
                  </a:lnTo>
                  <a:lnTo>
                    <a:pt x="155" y="79"/>
                  </a:lnTo>
                  <a:lnTo>
                    <a:pt x="155" y="86"/>
                  </a:lnTo>
                  <a:lnTo>
                    <a:pt x="156" y="91"/>
                  </a:lnTo>
                  <a:lnTo>
                    <a:pt x="158" y="96"/>
                  </a:lnTo>
                  <a:lnTo>
                    <a:pt x="160" y="100"/>
                  </a:lnTo>
                  <a:lnTo>
                    <a:pt x="160" y="103"/>
                  </a:lnTo>
                  <a:lnTo>
                    <a:pt x="162" y="105"/>
                  </a:lnTo>
                  <a:lnTo>
                    <a:pt x="162" y="106"/>
                  </a:lnTo>
                  <a:lnTo>
                    <a:pt x="163" y="106"/>
                  </a:lnTo>
                  <a:lnTo>
                    <a:pt x="160" y="108"/>
                  </a:lnTo>
                  <a:lnTo>
                    <a:pt x="158" y="108"/>
                  </a:lnTo>
                  <a:lnTo>
                    <a:pt x="156" y="109"/>
                  </a:lnTo>
                  <a:lnTo>
                    <a:pt x="154" y="109"/>
                  </a:lnTo>
                  <a:lnTo>
                    <a:pt x="150" y="111"/>
                  </a:lnTo>
                  <a:lnTo>
                    <a:pt x="148" y="111"/>
                  </a:lnTo>
                  <a:lnTo>
                    <a:pt x="144" y="111"/>
                  </a:lnTo>
                  <a:lnTo>
                    <a:pt x="142" y="111"/>
                  </a:lnTo>
                  <a:lnTo>
                    <a:pt x="137" y="112"/>
                  </a:lnTo>
                  <a:lnTo>
                    <a:pt x="134" y="112"/>
                  </a:lnTo>
                  <a:lnTo>
                    <a:pt x="128" y="112"/>
                  </a:lnTo>
                  <a:lnTo>
                    <a:pt x="125" y="112"/>
                  </a:lnTo>
                  <a:lnTo>
                    <a:pt x="119" y="113"/>
                  </a:lnTo>
                  <a:lnTo>
                    <a:pt x="115" y="113"/>
                  </a:lnTo>
                  <a:lnTo>
                    <a:pt x="109" y="113"/>
                  </a:lnTo>
                  <a:lnTo>
                    <a:pt x="105" y="113"/>
                  </a:lnTo>
                  <a:lnTo>
                    <a:pt x="103" y="113"/>
                  </a:lnTo>
                  <a:lnTo>
                    <a:pt x="101" y="113"/>
                  </a:lnTo>
                  <a:lnTo>
                    <a:pt x="100" y="111"/>
                  </a:lnTo>
                  <a:lnTo>
                    <a:pt x="97" y="111"/>
                  </a:lnTo>
                  <a:lnTo>
                    <a:pt x="95" y="109"/>
                  </a:lnTo>
                  <a:lnTo>
                    <a:pt x="93" y="107"/>
                  </a:lnTo>
                  <a:lnTo>
                    <a:pt x="91" y="105"/>
                  </a:lnTo>
                  <a:lnTo>
                    <a:pt x="88" y="104"/>
                  </a:lnTo>
                  <a:lnTo>
                    <a:pt x="85" y="102"/>
                  </a:lnTo>
                  <a:lnTo>
                    <a:pt x="81" y="101"/>
                  </a:lnTo>
                  <a:lnTo>
                    <a:pt x="80" y="99"/>
                  </a:lnTo>
                  <a:lnTo>
                    <a:pt x="76" y="98"/>
                  </a:lnTo>
                  <a:lnTo>
                    <a:pt x="74" y="96"/>
                  </a:lnTo>
                  <a:lnTo>
                    <a:pt x="73" y="94"/>
                  </a:lnTo>
                  <a:lnTo>
                    <a:pt x="71" y="92"/>
                  </a:lnTo>
                  <a:lnTo>
                    <a:pt x="70" y="92"/>
                  </a:lnTo>
                  <a:lnTo>
                    <a:pt x="69" y="90"/>
                  </a:lnTo>
                  <a:lnTo>
                    <a:pt x="67" y="89"/>
                  </a:lnTo>
                  <a:lnTo>
                    <a:pt x="67" y="87"/>
                  </a:lnTo>
                  <a:lnTo>
                    <a:pt x="65" y="86"/>
                  </a:lnTo>
                  <a:lnTo>
                    <a:pt x="65" y="85"/>
                  </a:lnTo>
                  <a:lnTo>
                    <a:pt x="64" y="83"/>
                  </a:lnTo>
                  <a:lnTo>
                    <a:pt x="64" y="81"/>
                  </a:lnTo>
                  <a:lnTo>
                    <a:pt x="62" y="81"/>
                  </a:lnTo>
                  <a:lnTo>
                    <a:pt x="60" y="79"/>
                  </a:lnTo>
                  <a:lnTo>
                    <a:pt x="58" y="78"/>
                  </a:lnTo>
                  <a:lnTo>
                    <a:pt x="58" y="76"/>
                  </a:lnTo>
                  <a:lnTo>
                    <a:pt x="56" y="76"/>
                  </a:lnTo>
                  <a:lnTo>
                    <a:pt x="56" y="75"/>
                  </a:lnTo>
                  <a:lnTo>
                    <a:pt x="54" y="75"/>
                  </a:lnTo>
                  <a:lnTo>
                    <a:pt x="54" y="74"/>
                  </a:lnTo>
                  <a:lnTo>
                    <a:pt x="52" y="75"/>
                  </a:lnTo>
                  <a:lnTo>
                    <a:pt x="51" y="75"/>
                  </a:lnTo>
                  <a:lnTo>
                    <a:pt x="49" y="75"/>
                  </a:lnTo>
                  <a:lnTo>
                    <a:pt x="49" y="73"/>
                  </a:lnTo>
                  <a:lnTo>
                    <a:pt x="47" y="72"/>
                  </a:lnTo>
                  <a:lnTo>
                    <a:pt x="45" y="71"/>
                  </a:lnTo>
                  <a:lnTo>
                    <a:pt x="43" y="69"/>
                  </a:lnTo>
                  <a:lnTo>
                    <a:pt x="41" y="67"/>
                  </a:lnTo>
                  <a:lnTo>
                    <a:pt x="40" y="66"/>
                  </a:lnTo>
                  <a:lnTo>
                    <a:pt x="38" y="64"/>
                  </a:lnTo>
                  <a:lnTo>
                    <a:pt x="36" y="63"/>
                  </a:lnTo>
                  <a:lnTo>
                    <a:pt x="35" y="61"/>
                  </a:lnTo>
                  <a:lnTo>
                    <a:pt x="33" y="60"/>
                  </a:lnTo>
                  <a:lnTo>
                    <a:pt x="33" y="58"/>
                  </a:lnTo>
                  <a:lnTo>
                    <a:pt x="33" y="57"/>
                  </a:lnTo>
                  <a:lnTo>
                    <a:pt x="33" y="55"/>
                  </a:lnTo>
                  <a:lnTo>
                    <a:pt x="34" y="55"/>
                  </a:lnTo>
                  <a:lnTo>
                    <a:pt x="35" y="55"/>
                  </a:lnTo>
                  <a:lnTo>
                    <a:pt x="36" y="54"/>
                  </a:lnTo>
                  <a:lnTo>
                    <a:pt x="38" y="54"/>
                  </a:lnTo>
                  <a:lnTo>
                    <a:pt x="40" y="54"/>
                  </a:lnTo>
                  <a:lnTo>
                    <a:pt x="41" y="54"/>
                  </a:lnTo>
                  <a:lnTo>
                    <a:pt x="44" y="52"/>
                  </a:lnTo>
                  <a:lnTo>
                    <a:pt x="46" y="52"/>
                  </a:lnTo>
                  <a:lnTo>
                    <a:pt x="48" y="52"/>
                  </a:lnTo>
                  <a:lnTo>
                    <a:pt x="49" y="52"/>
                  </a:lnTo>
                  <a:lnTo>
                    <a:pt x="51" y="52"/>
                  </a:lnTo>
                  <a:lnTo>
                    <a:pt x="52" y="52"/>
                  </a:lnTo>
                  <a:lnTo>
                    <a:pt x="54" y="52"/>
                  </a:lnTo>
                  <a:lnTo>
                    <a:pt x="55" y="52"/>
                  </a:lnTo>
                  <a:lnTo>
                    <a:pt x="54" y="44"/>
                  </a:lnTo>
                  <a:lnTo>
                    <a:pt x="52" y="37"/>
                  </a:lnTo>
                  <a:lnTo>
                    <a:pt x="49" y="32"/>
                  </a:lnTo>
                  <a:lnTo>
                    <a:pt x="47" y="26"/>
                  </a:lnTo>
                  <a:lnTo>
                    <a:pt x="43" y="24"/>
                  </a:lnTo>
                  <a:lnTo>
                    <a:pt x="39" y="20"/>
                  </a:lnTo>
                  <a:lnTo>
                    <a:pt x="36" y="18"/>
                  </a:lnTo>
                  <a:lnTo>
                    <a:pt x="32" y="16"/>
                  </a:lnTo>
                  <a:lnTo>
                    <a:pt x="27" y="16"/>
                  </a:lnTo>
                  <a:lnTo>
                    <a:pt x="23" y="16"/>
                  </a:lnTo>
                  <a:lnTo>
                    <a:pt x="18" y="16"/>
                  </a:lnTo>
                  <a:lnTo>
                    <a:pt x="14" y="14"/>
                  </a:lnTo>
                  <a:lnTo>
                    <a:pt x="9" y="14"/>
                  </a:lnTo>
                  <a:lnTo>
                    <a:pt x="6" y="12"/>
                  </a:lnTo>
                  <a:lnTo>
                    <a:pt x="3" y="10"/>
                  </a:lnTo>
                  <a:lnTo>
                    <a:pt x="0" y="8"/>
                  </a:lnTo>
                </a:path>
              </a:pathLst>
            </a:custGeom>
            <a:solidFill>
              <a:srgbClr val="F8F8F8"/>
            </a:solidFill>
            <a:ln w="6350">
              <a:solidFill>
                <a:srgbClr val="DDDDDD"/>
              </a:solidFill>
              <a:round/>
              <a:headEnd/>
              <a:tailEnd/>
            </a:ln>
          </p:spPr>
          <p:txBody>
            <a:bodyPr/>
            <a:lstStyle/>
            <a:p>
              <a:endParaRPr lang="it-IT"/>
            </a:p>
          </p:txBody>
        </p:sp>
        <p:sp>
          <p:nvSpPr>
            <p:cNvPr id="19482" name="Freeform 32"/>
            <p:cNvSpPr>
              <a:spLocks/>
            </p:cNvSpPr>
            <p:nvPr/>
          </p:nvSpPr>
          <p:spPr bwMode="auto">
            <a:xfrm>
              <a:off x="3162" y="1464"/>
              <a:ext cx="323" cy="105"/>
            </a:xfrm>
            <a:custGeom>
              <a:avLst/>
              <a:gdLst>
                <a:gd name="T0" fmla="*/ 1221 w 164"/>
                <a:gd name="T1" fmla="*/ 6 h 114"/>
                <a:gd name="T2" fmla="*/ 1176 w 164"/>
                <a:gd name="T3" fmla="*/ 6 h 114"/>
                <a:gd name="T4" fmla="*/ 1125 w 164"/>
                <a:gd name="T5" fmla="*/ 4 h 114"/>
                <a:gd name="T6" fmla="*/ 1093 w 164"/>
                <a:gd name="T7" fmla="*/ 2 h 114"/>
                <a:gd name="T8" fmla="*/ 892 w 164"/>
                <a:gd name="T9" fmla="*/ 9 h 114"/>
                <a:gd name="T10" fmla="*/ 709 w 164"/>
                <a:gd name="T11" fmla="*/ 15 h 114"/>
                <a:gd name="T12" fmla="*/ 597 w 164"/>
                <a:gd name="T13" fmla="*/ 16 h 114"/>
                <a:gd name="T14" fmla="*/ 551 w 164"/>
                <a:gd name="T15" fmla="*/ 16 h 114"/>
                <a:gd name="T16" fmla="*/ 567 w 164"/>
                <a:gd name="T17" fmla="*/ 30 h 114"/>
                <a:gd name="T18" fmla="*/ 559 w 164"/>
                <a:gd name="T19" fmla="*/ 53 h 114"/>
                <a:gd name="T20" fmla="*/ 520 w 164"/>
                <a:gd name="T21" fmla="*/ 73 h 114"/>
                <a:gd name="T22" fmla="*/ 457 w 164"/>
                <a:gd name="T23" fmla="*/ 84 h 114"/>
                <a:gd name="T24" fmla="*/ 404 w 164"/>
                <a:gd name="T25" fmla="*/ 82 h 114"/>
                <a:gd name="T26" fmla="*/ 380 w 164"/>
                <a:gd name="T27" fmla="*/ 69 h 114"/>
                <a:gd name="T28" fmla="*/ 337 w 164"/>
                <a:gd name="T29" fmla="*/ 54 h 114"/>
                <a:gd name="T30" fmla="*/ 213 w 164"/>
                <a:gd name="T31" fmla="*/ 41 h 114"/>
                <a:gd name="T32" fmla="*/ 160 w 164"/>
                <a:gd name="T33" fmla="*/ 37 h 114"/>
                <a:gd name="T34" fmla="*/ 152 w 164"/>
                <a:gd name="T35" fmla="*/ 29 h 114"/>
                <a:gd name="T36" fmla="*/ 136 w 164"/>
                <a:gd name="T37" fmla="*/ 20 h 114"/>
                <a:gd name="T38" fmla="*/ 128 w 164"/>
                <a:gd name="T39" fmla="*/ 15 h 114"/>
                <a:gd name="T40" fmla="*/ 100 w 164"/>
                <a:gd name="T41" fmla="*/ 34 h 114"/>
                <a:gd name="T42" fmla="*/ 55 w 164"/>
                <a:gd name="T43" fmla="*/ 57 h 114"/>
                <a:gd name="T44" fmla="*/ 16 w 164"/>
                <a:gd name="T45" fmla="*/ 75 h 114"/>
                <a:gd name="T46" fmla="*/ 0 w 164"/>
                <a:gd name="T47" fmla="*/ 84 h 114"/>
                <a:gd name="T48" fmla="*/ 39 w 164"/>
                <a:gd name="T49" fmla="*/ 86 h 114"/>
                <a:gd name="T50" fmla="*/ 124 w 164"/>
                <a:gd name="T51" fmla="*/ 87 h 114"/>
                <a:gd name="T52" fmla="*/ 236 w 164"/>
                <a:gd name="T53" fmla="*/ 88 h 114"/>
                <a:gd name="T54" fmla="*/ 396 w 164"/>
                <a:gd name="T55" fmla="*/ 88 h 114"/>
                <a:gd name="T56" fmla="*/ 457 w 164"/>
                <a:gd name="T57" fmla="*/ 88 h 114"/>
                <a:gd name="T58" fmla="*/ 520 w 164"/>
                <a:gd name="T59" fmla="*/ 84 h 114"/>
                <a:gd name="T60" fmla="*/ 597 w 164"/>
                <a:gd name="T61" fmla="*/ 79 h 114"/>
                <a:gd name="T62" fmla="*/ 672 w 164"/>
                <a:gd name="T63" fmla="*/ 74 h 114"/>
                <a:gd name="T64" fmla="*/ 701 w 164"/>
                <a:gd name="T65" fmla="*/ 70 h 114"/>
                <a:gd name="T66" fmla="*/ 725 w 164"/>
                <a:gd name="T67" fmla="*/ 64 h 114"/>
                <a:gd name="T68" fmla="*/ 764 w 164"/>
                <a:gd name="T69" fmla="*/ 61 h 114"/>
                <a:gd name="T70" fmla="*/ 811 w 164"/>
                <a:gd name="T71" fmla="*/ 59 h 114"/>
                <a:gd name="T72" fmla="*/ 841 w 164"/>
                <a:gd name="T73" fmla="*/ 59 h 114"/>
                <a:gd name="T74" fmla="*/ 892 w 164"/>
                <a:gd name="T75" fmla="*/ 54 h 114"/>
                <a:gd name="T76" fmla="*/ 947 w 164"/>
                <a:gd name="T77" fmla="*/ 49 h 114"/>
                <a:gd name="T78" fmla="*/ 977 w 164"/>
                <a:gd name="T79" fmla="*/ 45 h 114"/>
                <a:gd name="T80" fmla="*/ 955 w 164"/>
                <a:gd name="T81" fmla="*/ 44 h 114"/>
                <a:gd name="T82" fmla="*/ 908 w 164"/>
                <a:gd name="T83" fmla="*/ 42 h 114"/>
                <a:gd name="T84" fmla="*/ 849 w 164"/>
                <a:gd name="T85" fmla="*/ 41 h 114"/>
                <a:gd name="T86" fmla="*/ 827 w 164"/>
                <a:gd name="T87" fmla="*/ 41 h 114"/>
                <a:gd name="T88" fmla="*/ 849 w 164"/>
                <a:gd name="T89" fmla="*/ 25 h 114"/>
                <a:gd name="T90" fmla="*/ 955 w 164"/>
                <a:gd name="T91" fmla="*/ 15 h 114"/>
                <a:gd name="T92" fmla="*/ 1079 w 164"/>
                <a:gd name="T93" fmla="*/ 12 h 114"/>
                <a:gd name="T94" fmla="*/ 1213 w 164"/>
                <a:gd name="T95" fmla="*/ 8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163" y="8"/>
                  </a:moveTo>
                  <a:lnTo>
                    <a:pt x="162" y="8"/>
                  </a:lnTo>
                  <a:lnTo>
                    <a:pt x="161" y="8"/>
                  </a:lnTo>
                  <a:lnTo>
                    <a:pt x="160" y="8"/>
                  </a:lnTo>
                  <a:lnTo>
                    <a:pt x="159" y="8"/>
                  </a:lnTo>
                  <a:lnTo>
                    <a:pt x="157" y="8"/>
                  </a:lnTo>
                  <a:lnTo>
                    <a:pt x="156" y="6"/>
                  </a:lnTo>
                  <a:lnTo>
                    <a:pt x="154" y="6"/>
                  </a:lnTo>
                  <a:lnTo>
                    <a:pt x="152" y="5"/>
                  </a:lnTo>
                  <a:lnTo>
                    <a:pt x="151" y="5"/>
                  </a:lnTo>
                  <a:lnTo>
                    <a:pt x="149" y="4"/>
                  </a:lnTo>
                  <a:lnTo>
                    <a:pt x="147" y="4"/>
                  </a:lnTo>
                  <a:lnTo>
                    <a:pt x="146" y="2"/>
                  </a:lnTo>
                  <a:lnTo>
                    <a:pt x="144" y="2"/>
                  </a:lnTo>
                  <a:lnTo>
                    <a:pt x="143" y="2"/>
                  </a:lnTo>
                  <a:lnTo>
                    <a:pt x="143" y="0"/>
                  </a:lnTo>
                  <a:lnTo>
                    <a:pt x="133" y="5"/>
                  </a:lnTo>
                  <a:lnTo>
                    <a:pt x="125" y="9"/>
                  </a:lnTo>
                  <a:lnTo>
                    <a:pt x="117" y="12"/>
                  </a:lnTo>
                  <a:lnTo>
                    <a:pt x="110" y="14"/>
                  </a:lnTo>
                  <a:lnTo>
                    <a:pt x="103" y="15"/>
                  </a:lnTo>
                  <a:lnTo>
                    <a:pt x="98" y="17"/>
                  </a:lnTo>
                  <a:lnTo>
                    <a:pt x="93" y="18"/>
                  </a:lnTo>
                  <a:lnTo>
                    <a:pt x="89" y="18"/>
                  </a:lnTo>
                  <a:lnTo>
                    <a:pt x="84" y="19"/>
                  </a:lnTo>
                  <a:lnTo>
                    <a:pt x="80" y="19"/>
                  </a:lnTo>
                  <a:lnTo>
                    <a:pt x="78" y="19"/>
                  </a:lnTo>
                  <a:lnTo>
                    <a:pt x="76" y="19"/>
                  </a:lnTo>
                  <a:lnTo>
                    <a:pt x="74" y="19"/>
                  </a:lnTo>
                  <a:lnTo>
                    <a:pt x="73" y="19"/>
                  </a:lnTo>
                  <a:lnTo>
                    <a:pt x="72" y="19"/>
                  </a:lnTo>
                  <a:lnTo>
                    <a:pt x="72" y="26"/>
                  </a:lnTo>
                  <a:lnTo>
                    <a:pt x="74" y="32"/>
                  </a:lnTo>
                  <a:lnTo>
                    <a:pt x="74" y="39"/>
                  </a:lnTo>
                  <a:lnTo>
                    <a:pt x="75" y="45"/>
                  </a:lnTo>
                  <a:lnTo>
                    <a:pt x="74" y="53"/>
                  </a:lnTo>
                  <a:lnTo>
                    <a:pt x="74" y="60"/>
                  </a:lnTo>
                  <a:lnTo>
                    <a:pt x="73" y="67"/>
                  </a:lnTo>
                  <a:lnTo>
                    <a:pt x="73" y="73"/>
                  </a:lnTo>
                  <a:lnTo>
                    <a:pt x="71" y="81"/>
                  </a:lnTo>
                  <a:lnTo>
                    <a:pt x="69" y="87"/>
                  </a:lnTo>
                  <a:lnTo>
                    <a:pt x="68" y="93"/>
                  </a:lnTo>
                  <a:lnTo>
                    <a:pt x="66" y="98"/>
                  </a:lnTo>
                  <a:lnTo>
                    <a:pt x="63" y="102"/>
                  </a:lnTo>
                  <a:lnTo>
                    <a:pt x="61" y="105"/>
                  </a:lnTo>
                  <a:lnTo>
                    <a:pt x="60" y="107"/>
                  </a:lnTo>
                  <a:lnTo>
                    <a:pt x="58" y="108"/>
                  </a:lnTo>
                  <a:lnTo>
                    <a:pt x="56" y="109"/>
                  </a:lnTo>
                  <a:lnTo>
                    <a:pt x="55" y="107"/>
                  </a:lnTo>
                  <a:lnTo>
                    <a:pt x="53" y="105"/>
                  </a:lnTo>
                  <a:lnTo>
                    <a:pt x="53" y="102"/>
                  </a:lnTo>
                  <a:lnTo>
                    <a:pt x="51" y="98"/>
                  </a:lnTo>
                  <a:lnTo>
                    <a:pt x="51" y="94"/>
                  </a:lnTo>
                  <a:lnTo>
                    <a:pt x="50" y="88"/>
                  </a:lnTo>
                  <a:lnTo>
                    <a:pt x="50" y="83"/>
                  </a:lnTo>
                  <a:lnTo>
                    <a:pt x="49" y="79"/>
                  </a:lnTo>
                  <a:lnTo>
                    <a:pt x="47" y="73"/>
                  </a:lnTo>
                  <a:lnTo>
                    <a:pt x="44" y="69"/>
                  </a:lnTo>
                  <a:lnTo>
                    <a:pt x="42" y="64"/>
                  </a:lnTo>
                  <a:lnTo>
                    <a:pt x="38" y="60"/>
                  </a:lnTo>
                  <a:lnTo>
                    <a:pt x="34" y="55"/>
                  </a:lnTo>
                  <a:lnTo>
                    <a:pt x="28" y="52"/>
                  </a:lnTo>
                  <a:lnTo>
                    <a:pt x="22" y="49"/>
                  </a:lnTo>
                  <a:lnTo>
                    <a:pt x="21" y="49"/>
                  </a:lnTo>
                  <a:lnTo>
                    <a:pt x="21" y="47"/>
                  </a:lnTo>
                  <a:lnTo>
                    <a:pt x="21" y="45"/>
                  </a:lnTo>
                  <a:lnTo>
                    <a:pt x="20" y="43"/>
                  </a:lnTo>
                  <a:lnTo>
                    <a:pt x="20" y="40"/>
                  </a:lnTo>
                  <a:lnTo>
                    <a:pt x="20" y="37"/>
                  </a:lnTo>
                  <a:lnTo>
                    <a:pt x="20" y="33"/>
                  </a:lnTo>
                  <a:lnTo>
                    <a:pt x="18" y="32"/>
                  </a:lnTo>
                  <a:lnTo>
                    <a:pt x="18" y="28"/>
                  </a:lnTo>
                  <a:lnTo>
                    <a:pt x="18" y="26"/>
                  </a:lnTo>
                  <a:lnTo>
                    <a:pt x="18" y="22"/>
                  </a:lnTo>
                  <a:lnTo>
                    <a:pt x="17" y="20"/>
                  </a:lnTo>
                  <a:lnTo>
                    <a:pt x="17" y="18"/>
                  </a:lnTo>
                  <a:lnTo>
                    <a:pt x="17" y="17"/>
                  </a:lnTo>
                  <a:lnTo>
                    <a:pt x="15" y="26"/>
                  </a:lnTo>
                  <a:lnTo>
                    <a:pt x="15" y="34"/>
                  </a:lnTo>
                  <a:lnTo>
                    <a:pt x="13" y="43"/>
                  </a:lnTo>
                  <a:lnTo>
                    <a:pt x="13" y="51"/>
                  </a:lnTo>
                  <a:lnTo>
                    <a:pt x="11" y="59"/>
                  </a:lnTo>
                  <a:lnTo>
                    <a:pt x="9" y="67"/>
                  </a:lnTo>
                  <a:lnTo>
                    <a:pt x="7" y="73"/>
                  </a:lnTo>
                  <a:lnTo>
                    <a:pt x="7" y="80"/>
                  </a:lnTo>
                  <a:lnTo>
                    <a:pt x="6" y="86"/>
                  </a:lnTo>
                  <a:lnTo>
                    <a:pt x="4" y="91"/>
                  </a:lnTo>
                  <a:lnTo>
                    <a:pt x="2" y="96"/>
                  </a:lnTo>
                  <a:lnTo>
                    <a:pt x="2" y="100"/>
                  </a:lnTo>
                  <a:lnTo>
                    <a:pt x="0" y="103"/>
                  </a:lnTo>
                  <a:lnTo>
                    <a:pt x="0" y="105"/>
                  </a:lnTo>
                  <a:lnTo>
                    <a:pt x="0" y="107"/>
                  </a:lnTo>
                  <a:lnTo>
                    <a:pt x="1" y="109"/>
                  </a:lnTo>
                  <a:lnTo>
                    <a:pt x="3" y="109"/>
                  </a:lnTo>
                  <a:lnTo>
                    <a:pt x="5" y="110"/>
                  </a:lnTo>
                  <a:lnTo>
                    <a:pt x="7" y="110"/>
                  </a:lnTo>
                  <a:lnTo>
                    <a:pt x="9" y="111"/>
                  </a:lnTo>
                  <a:lnTo>
                    <a:pt x="12" y="111"/>
                  </a:lnTo>
                  <a:lnTo>
                    <a:pt x="16" y="111"/>
                  </a:lnTo>
                  <a:lnTo>
                    <a:pt x="20" y="111"/>
                  </a:lnTo>
                  <a:lnTo>
                    <a:pt x="23" y="112"/>
                  </a:lnTo>
                  <a:lnTo>
                    <a:pt x="26" y="112"/>
                  </a:lnTo>
                  <a:lnTo>
                    <a:pt x="31" y="112"/>
                  </a:lnTo>
                  <a:lnTo>
                    <a:pt x="36" y="112"/>
                  </a:lnTo>
                  <a:lnTo>
                    <a:pt x="41" y="113"/>
                  </a:lnTo>
                  <a:lnTo>
                    <a:pt x="46" y="113"/>
                  </a:lnTo>
                  <a:lnTo>
                    <a:pt x="52" y="113"/>
                  </a:lnTo>
                  <a:lnTo>
                    <a:pt x="58" y="113"/>
                  </a:lnTo>
                  <a:lnTo>
                    <a:pt x="59" y="113"/>
                  </a:lnTo>
                  <a:lnTo>
                    <a:pt x="60" y="113"/>
                  </a:lnTo>
                  <a:lnTo>
                    <a:pt x="61" y="111"/>
                  </a:lnTo>
                  <a:lnTo>
                    <a:pt x="63" y="110"/>
                  </a:lnTo>
                  <a:lnTo>
                    <a:pt x="66" y="109"/>
                  </a:lnTo>
                  <a:lnTo>
                    <a:pt x="68" y="107"/>
                  </a:lnTo>
                  <a:lnTo>
                    <a:pt x="71" y="105"/>
                  </a:lnTo>
                  <a:lnTo>
                    <a:pt x="73" y="104"/>
                  </a:lnTo>
                  <a:lnTo>
                    <a:pt x="76" y="102"/>
                  </a:lnTo>
                  <a:lnTo>
                    <a:pt x="78" y="101"/>
                  </a:lnTo>
                  <a:lnTo>
                    <a:pt x="82" y="99"/>
                  </a:lnTo>
                  <a:lnTo>
                    <a:pt x="84" y="97"/>
                  </a:lnTo>
                  <a:lnTo>
                    <a:pt x="86" y="96"/>
                  </a:lnTo>
                  <a:lnTo>
                    <a:pt x="88" y="94"/>
                  </a:lnTo>
                  <a:lnTo>
                    <a:pt x="91" y="92"/>
                  </a:lnTo>
                  <a:lnTo>
                    <a:pt x="92" y="91"/>
                  </a:lnTo>
                  <a:lnTo>
                    <a:pt x="92" y="89"/>
                  </a:lnTo>
                  <a:lnTo>
                    <a:pt x="94" y="88"/>
                  </a:lnTo>
                  <a:lnTo>
                    <a:pt x="94" y="87"/>
                  </a:lnTo>
                  <a:lnTo>
                    <a:pt x="95" y="85"/>
                  </a:lnTo>
                  <a:lnTo>
                    <a:pt x="95" y="83"/>
                  </a:lnTo>
                  <a:lnTo>
                    <a:pt x="97" y="81"/>
                  </a:lnTo>
                  <a:lnTo>
                    <a:pt x="99" y="80"/>
                  </a:lnTo>
                  <a:lnTo>
                    <a:pt x="100" y="78"/>
                  </a:lnTo>
                  <a:lnTo>
                    <a:pt x="102" y="77"/>
                  </a:lnTo>
                  <a:lnTo>
                    <a:pt x="103" y="77"/>
                  </a:lnTo>
                  <a:lnTo>
                    <a:pt x="105" y="75"/>
                  </a:lnTo>
                  <a:lnTo>
                    <a:pt x="106" y="75"/>
                  </a:lnTo>
                  <a:lnTo>
                    <a:pt x="108" y="75"/>
                  </a:lnTo>
                  <a:lnTo>
                    <a:pt x="109" y="75"/>
                  </a:lnTo>
                  <a:lnTo>
                    <a:pt x="110" y="75"/>
                  </a:lnTo>
                  <a:lnTo>
                    <a:pt x="111" y="73"/>
                  </a:lnTo>
                  <a:lnTo>
                    <a:pt x="113" y="73"/>
                  </a:lnTo>
                  <a:lnTo>
                    <a:pt x="115" y="71"/>
                  </a:lnTo>
                  <a:lnTo>
                    <a:pt x="117" y="69"/>
                  </a:lnTo>
                  <a:lnTo>
                    <a:pt x="119" y="68"/>
                  </a:lnTo>
                  <a:lnTo>
                    <a:pt x="120" y="67"/>
                  </a:lnTo>
                  <a:lnTo>
                    <a:pt x="122" y="65"/>
                  </a:lnTo>
                  <a:lnTo>
                    <a:pt x="124" y="63"/>
                  </a:lnTo>
                  <a:lnTo>
                    <a:pt x="126" y="61"/>
                  </a:lnTo>
                  <a:lnTo>
                    <a:pt x="128" y="59"/>
                  </a:lnTo>
                  <a:lnTo>
                    <a:pt x="128" y="57"/>
                  </a:lnTo>
                  <a:lnTo>
                    <a:pt x="129" y="56"/>
                  </a:lnTo>
                  <a:lnTo>
                    <a:pt x="127" y="56"/>
                  </a:lnTo>
                  <a:lnTo>
                    <a:pt x="126" y="56"/>
                  </a:lnTo>
                  <a:lnTo>
                    <a:pt x="125" y="56"/>
                  </a:lnTo>
                  <a:lnTo>
                    <a:pt x="124" y="54"/>
                  </a:lnTo>
                  <a:lnTo>
                    <a:pt x="122" y="54"/>
                  </a:lnTo>
                  <a:lnTo>
                    <a:pt x="120" y="54"/>
                  </a:lnTo>
                  <a:lnTo>
                    <a:pt x="119" y="54"/>
                  </a:lnTo>
                  <a:lnTo>
                    <a:pt x="117" y="52"/>
                  </a:lnTo>
                  <a:lnTo>
                    <a:pt x="115" y="52"/>
                  </a:lnTo>
                  <a:lnTo>
                    <a:pt x="113" y="52"/>
                  </a:lnTo>
                  <a:lnTo>
                    <a:pt x="111" y="52"/>
                  </a:lnTo>
                  <a:lnTo>
                    <a:pt x="110" y="52"/>
                  </a:lnTo>
                  <a:lnTo>
                    <a:pt x="109" y="52"/>
                  </a:lnTo>
                  <a:lnTo>
                    <a:pt x="108" y="52"/>
                  </a:lnTo>
                  <a:lnTo>
                    <a:pt x="108" y="44"/>
                  </a:lnTo>
                  <a:lnTo>
                    <a:pt x="109" y="37"/>
                  </a:lnTo>
                  <a:lnTo>
                    <a:pt x="111" y="32"/>
                  </a:lnTo>
                  <a:lnTo>
                    <a:pt x="114" y="26"/>
                  </a:lnTo>
                  <a:lnTo>
                    <a:pt x="117" y="24"/>
                  </a:lnTo>
                  <a:lnTo>
                    <a:pt x="121" y="20"/>
                  </a:lnTo>
                  <a:lnTo>
                    <a:pt x="125" y="18"/>
                  </a:lnTo>
                  <a:lnTo>
                    <a:pt x="129" y="16"/>
                  </a:lnTo>
                  <a:lnTo>
                    <a:pt x="133" y="16"/>
                  </a:lnTo>
                  <a:lnTo>
                    <a:pt x="138" y="15"/>
                  </a:lnTo>
                  <a:lnTo>
                    <a:pt x="141" y="15"/>
                  </a:lnTo>
                  <a:lnTo>
                    <a:pt x="146" y="14"/>
                  </a:lnTo>
                  <a:lnTo>
                    <a:pt x="150" y="14"/>
                  </a:lnTo>
                  <a:lnTo>
                    <a:pt x="155" y="13"/>
                  </a:lnTo>
                  <a:lnTo>
                    <a:pt x="159" y="11"/>
                  </a:lnTo>
                  <a:lnTo>
                    <a:pt x="163" y="8"/>
                  </a:lnTo>
                </a:path>
              </a:pathLst>
            </a:custGeom>
            <a:solidFill>
              <a:srgbClr val="F8F8F8"/>
            </a:solidFill>
            <a:ln w="6350">
              <a:solidFill>
                <a:srgbClr val="DDDDDD"/>
              </a:solidFill>
              <a:round/>
              <a:headEnd/>
              <a:tailEnd/>
            </a:ln>
          </p:spPr>
          <p:txBody>
            <a:bodyPr/>
            <a:lstStyle/>
            <a:p>
              <a:endParaRPr lang="it-IT"/>
            </a:p>
          </p:txBody>
        </p:sp>
        <p:sp>
          <p:nvSpPr>
            <p:cNvPr id="19483" name="Freeform 33"/>
            <p:cNvSpPr>
              <a:spLocks/>
            </p:cNvSpPr>
            <p:nvPr/>
          </p:nvSpPr>
          <p:spPr bwMode="auto">
            <a:xfrm>
              <a:off x="2725" y="1477"/>
              <a:ext cx="168" cy="100"/>
            </a:xfrm>
            <a:custGeom>
              <a:avLst/>
              <a:gdLst>
                <a:gd name="T0" fmla="*/ 8 w 86"/>
                <a:gd name="T1" fmla="*/ 6 h 109"/>
                <a:gd name="T2" fmla="*/ 53 w 86"/>
                <a:gd name="T3" fmla="*/ 6 h 109"/>
                <a:gd name="T4" fmla="*/ 125 w 86"/>
                <a:gd name="T5" fmla="*/ 6 h 109"/>
                <a:gd name="T6" fmla="*/ 188 w 86"/>
                <a:gd name="T7" fmla="*/ 6 h 109"/>
                <a:gd name="T8" fmla="*/ 240 w 86"/>
                <a:gd name="T9" fmla="*/ 6 h 109"/>
                <a:gd name="T10" fmla="*/ 244 w 86"/>
                <a:gd name="T11" fmla="*/ 6 h 109"/>
                <a:gd name="T12" fmla="*/ 244 w 86"/>
                <a:gd name="T13" fmla="*/ 10 h 109"/>
                <a:gd name="T14" fmla="*/ 252 w 86"/>
                <a:gd name="T15" fmla="*/ 16 h 109"/>
                <a:gd name="T16" fmla="*/ 283 w 86"/>
                <a:gd name="T17" fmla="*/ 23 h 109"/>
                <a:gd name="T18" fmla="*/ 305 w 86"/>
                <a:gd name="T19" fmla="*/ 29 h 109"/>
                <a:gd name="T20" fmla="*/ 352 w 86"/>
                <a:gd name="T21" fmla="*/ 34 h 109"/>
                <a:gd name="T22" fmla="*/ 381 w 86"/>
                <a:gd name="T23" fmla="*/ 40 h 109"/>
                <a:gd name="T24" fmla="*/ 408 w 86"/>
                <a:gd name="T25" fmla="*/ 49 h 109"/>
                <a:gd name="T26" fmla="*/ 432 w 86"/>
                <a:gd name="T27" fmla="*/ 58 h 109"/>
                <a:gd name="T28" fmla="*/ 461 w 86"/>
                <a:gd name="T29" fmla="*/ 67 h 109"/>
                <a:gd name="T30" fmla="*/ 469 w 86"/>
                <a:gd name="T31" fmla="*/ 75 h 109"/>
                <a:gd name="T32" fmla="*/ 469 w 86"/>
                <a:gd name="T33" fmla="*/ 78 h 109"/>
                <a:gd name="T34" fmla="*/ 477 w 86"/>
                <a:gd name="T35" fmla="*/ 79 h 109"/>
                <a:gd name="T36" fmla="*/ 492 w 86"/>
                <a:gd name="T37" fmla="*/ 79 h 109"/>
                <a:gd name="T38" fmla="*/ 500 w 86"/>
                <a:gd name="T39" fmla="*/ 82 h 109"/>
                <a:gd name="T40" fmla="*/ 524 w 86"/>
                <a:gd name="T41" fmla="*/ 83 h 109"/>
                <a:gd name="T42" fmla="*/ 531 w 86"/>
                <a:gd name="T43" fmla="*/ 83 h 109"/>
                <a:gd name="T44" fmla="*/ 553 w 86"/>
                <a:gd name="T45" fmla="*/ 83 h 109"/>
                <a:gd name="T46" fmla="*/ 580 w 86"/>
                <a:gd name="T47" fmla="*/ 83 h 109"/>
                <a:gd name="T48" fmla="*/ 604 w 86"/>
                <a:gd name="T49" fmla="*/ 83 h 109"/>
                <a:gd name="T50" fmla="*/ 617 w 86"/>
                <a:gd name="T51" fmla="*/ 83 h 109"/>
                <a:gd name="T52" fmla="*/ 633 w 86"/>
                <a:gd name="T53" fmla="*/ 82 h 109"/>
                <a:gd name="T54" fmla="*/ 604 w 86"/>
                <a:gd name="T55" fmla="*/ 75 h 109"/>
                <a:gd name="T56" fmla="*/ 545 w 86"/>
                <a:gd name="T57" fmla="*/ 58 h 109"/>
                <a:gd name="T58" fmla="*/ 469 w 86"/>
                <a:gd name="T59" fmla="*/ 37 h 109"/>
                <a:gd name="T60" fmla="*/ 397 w 86"/>
                <a:gd name="T61" fmla="*/ 17 h 109"/>
                <a:gd name="T62" fmla="*/ 352 w 86"/>
                <a:gd name="T63" fmla="*/ 6 h 109"/>
                <a:gd name="T64" fmla="*/ 328 w 86"/>
                <a:gd name="T65" fmla="*/ 3 h 109"/>
                <a:gd name="T66" fmla="*/ 252 w 86"/>
                <a:gd name="T67" fmla="*/ 1 h 109"/>
                <a:gd name="T68" fmla="*/ 172 w 86"/>
                <a:gd name="T69" fmla="*/ 0 h 109"/>
                <a:gd name="T70" fmla="*/ 80 w 86"/>
                <a:gd name="T71" fmla="*/ 1 h 109"/>
                <a:gd name="T72" fmla="*/ 23 w 86"/>
                <a:gd name="T73" fmla="*/ 1 h 109"/>
                <a:gd name="T74" fmla="*/ 0 w 86"/>
                <a:gd name="T75" fmla="*/ 2 h 109"/>
                <a:gd name="T76" fmla="*/ 0 w 86"/>
                <a:gd name="T77" fmla="*/ 2 h 109"/>
                <a:gd name="T78" fmla="*/ 0 w 86"/>
                <a:gd name="T79" fmla="*/ 4 h 109"/>
                <a:gd name="T80" fmla="*/ 0 w 86"/>
                <a:gd name="T81" fmla="*/ 6 h 109"/>
                <a:gd name="T82" fmla="*/ 0 w 86"/>
                <a:gd name="T83" fmla="*/ 6 h 109"/>
                <a:gd name="T84" fmla="*/ 0 w 86"/>
                <a:gd name="T85" fmla="*/ 6 h 10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6"/>
                <a:gd name="T130" fmla="*/ 0 h 109"/>
                <a:gd name="T131" fmla="*/ 86 w 86"/>
                <a:gd name="T132" fmla="*/ 109 h 10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6" h="109">
                  <a:moveTo>
                    <a:pt x="0" y="6"/>
                  </a:moveTo>
                  <a:lnTo>
                    <a:pt x="0" y="8"/>
                  </a:lnTo>
                  <a:lnTo>
                    <a:pt x="1" y="8"/>
                  </a:lnTo>
                  <a:lnTo>
                    <a:pt x="3" y="8"/>
                  </a:lnTo>
                  <a:lnTo>
                    <a:pt x="5" y="8"/>
                  </a:lnTo>
                  <a:lnTo>
                    <a:pt x="7" y="8"/>
                  </a:lnTo>
                  <a:lnTo>
                    <a:pt x="11" y="8"/>
                  </a:lnTo>
                  <a:lnTo>
                    <a:pt x="14" y="8"/>
                  </a:lnTo>
                  <a:lnTo>
                    <a:pt x="17" y="8"/>
                  </a:lnTo>
                  <a:lnTo>
                    <a:pt x="19" y="8"/>
                  </a:lnTo>
                  <a:lnTo>
                    <a:pt x="22" y="8"/>
                  </a:lnTo>
                  <a:lnTo>
                    <a:pt x="25" y="8"/>
                  </a:lnTo>
                  <a:lnTo>
                    <a:pt x="28" y="8"/>
                  </a:lnTo>
                  <a:lnTo>
                    <a:pt x="30" y="8"/>
                  </a:lnTo>
                  <a:lnTo>
                    <a:pt x="32" y="8"/>
                  </a:lnTo>
                  <a:lnTo>
                    <a:pt x="33" y="8"/>
                  </a:lnTo>
                  <a:lnTo>
                    <a:pt x="34" y="8"/>
                  </a:lnTo>
                  <a:lnTo>
                    <a:pt x="33" y="9"/>
                  </a:lnTo>
                  <a:lnTo>
                    <a:pt x="33" y="10"/>
                  </a:lnTo>
                  <a:lnTo>
                    <a:pt x="33" y="12"/>
                  </a:lnTo>
                  <a:lnTo>
                    <a:pt x="33" y="13"/>
                  </a:lnTo>
                  <a:lnTo>
                    <a:pt x="33" y="16"/>
                  </a:lnTo>
                  <a:lnTo>
                    <a:pt x="34" y="18"/>
                  </a:lnTo>
                  <a:lnTo>
                    <a:pt x="34" y="21"/>
                  </a:lnTo>
                  <a:lnTo>
                    <a:pt x="36" y="22"/>
                  </a:lnTo>
                  <a:lnTo>
                    <a:pt x="36" y="26"/>
                  </a:lnTo>
                  <a:lnTo>
                    <a:pt x="38" y="29"/>
                  </a:lnTo>
                  <a:lnTo>
                    <a:pt x="38" y="33"/>
                  </a:lnTo>
                  <a:lnTo>
                    <a:pt x="40" y="35"/>
                  </a:lnTo>
                  <a:lnTo>
                    <a:pt x="41" y="38"/>
                  </a:lnTo>
                  <a:lnTo>
                    <a:pt x="43" y="40"/>
                  </a:lnTo>
                  <a:lnTo>
                    <a:pt x="45" y="42"/>
                  </a:lnTo>
                  <a:lnTo>
                    <a:pt x="47" y="44"/>
                  </a:lnTo>
                  <a:lnTo>
                    <a:pt x="47" y="47"/>
                  </a:lnTo>
                  <a:lnTo>
                    <a:pt x="49" y="49"/>
                  </a:lnTo>
                  <a:lnTo>
                    <a:pt x="51" y="52"/>
                  </a:lnTo>
                  <a:lnTo>
                    <a:pt x="53" y="55"/>
                  </a:lnTo>
                  <a:lnTo>
                    <a:pt x="53" y="59"/>
                  </a:lnTo>
                  <a:lnTo>
                    <a:pt x="55" y="63"/>
                  </a:lnTo>
                  <a:lnTo>
                    <a:pt x="57" y="67"/>
                  </a:lnTo>
                  <a:lnTo>
                    <a:pt x="58" y="70"/>
                  </a:lnTo>
                  <a:lnTo>
                    <a:pt x="58" y="75"/>
                  </a:lnTo>
                  <a:lnTo>
                    <a:pt x="60" y="79"/>
                  </a:lnTo>
                  <a:lnTo>
                    <a:pt x="60" y="83"/>
                  </a:lnTo>
                  <a:lnTo>
                    <a:pt x="62" y="87"/>
                  </a:lnTo>
                  <a:lnTo>
                    <a:pt x="62" y="90"/>
                  </a:lnTo>
                  <a:lnTo>
                    <a:pt x="63" y="94"/>
                  </a:lnTo>
                  <a:lnTo>
                    <a:pt x="63" y="97"/>
                  </a:lnTo>
                  <a:lnTo>
                    <a:pt x="63" y="100"/>
                  </a:lnTo>
                  <a:lnTo>
                    <a:pt x="63" y="101"/>
                  </a:lnTo>
                  <a:lnTo>
                    <a:pt x="63" y="102"/>
                  </a:lnTo>
                  <a:lnTo>
                    <a:pt x="64" y="102"/>
                  </a:lnTo>
                  <a:lnTo>
                    <a:pt x="64" y="103"/>
                  </a:lnTo>
                  <a:lnTo>
                    <a:pt x="65" y="103"/>
                  </a:lnTo>
                  <a:lnTo>
                    <a:pt x="66" y="103"/>
                  </a:lnTo>
                  <a:lnTo>
                    <a:pt x="66" y="105"/>
                  </a:lnTo>
                  <a:lnTo>
                    <a:pt x="67" y="105"/>
                  </a:lnTo>
                  <a:lnTo>
                    <a:pt x="67" y="106"/>
                  </a:lnTo>
                  <a:lnTo>
                    <a:pt x="69" y="106"/>
                  </a:lnTo>
                  <a:lnTo>
                    <a:pt x="69" y="107"/>
                  </a:lnTo>
                  <a:lnTo>
                    <a:pt x="70" y="107"/>
                  </a:lnTo>
                  <a:lnTo>
                    <a:pt x="71" y="107"/>
                  </a:lnTo>
                  <a:lnTo>
                    <a:pt x="71" y="108"/>
                  </a:lnTo>
                  <a:lnTo>
                    <a:pt x="73" y="108"/>
                  </a:lnTo>
                  <a:lnTo>
                    <a:pt x="74" y="108"/>
                  </a:lnTo>
                  <a:lnTo>
                    <a:pt x="76" y="108"/>
                  </a:lnTo>
                  <a:lnTo>
                    <a:pt x="78" y="108"/>
                  </a:lnTo>
                  <a:lnTo>
                    <a:pt x="79" y="107"/>
                  </a:lnTo>
                  <a:lnTo>
                    <a:pt x="81" y="107"/>
                  </a:lnTo>
                  <a:lnTo>
                    <a:pt x="83" y="107"/>
                  </a:lnTo>
                  <a:lnTo>
                    <a:pt x="84" y="107"/>
                  </a:lnTo>
                  <a:lnTo>
                    <a:pt x="85" y="106"/>
                  </a:lnTo>
                  <a:lnTo>
                    <a:pt x="84" y="105"/>
                  </a:lnTo>
                  <a:lnTo>
                    <a:pt x="84" y="102"/>
                  </a:lnTo>
                  <a:lnTo>
                    <a:pt x="81" y="97"/>
                  </a:lnTo>
                  <a:lnTo>
                    <a:pt x="79" y="91"/>
                  </a:lnTo>
                  <a:lnTo>
                    <a:pt x="76" y="84"/>
                  </a:lnTo>
                  <a:lnTo>
                    <a:pt x="73" y="75"/>
                  </a:lnTo>
                  <a:lnTo>
                    <a:pt x="69" y="67"/>
                  </a:lnTo>
                  <a:lnTo>
                    <a:pt x="67" y="56"/>
                  </a:lnTo>
                  <a:lnTo>
                    <a:pt x="63" y="48"/>
                  </a:lnTo>
                  <a:lnTo>
                    <a:pt x="60" y="39"/>
                  </a:lnTo>
                  <a:lnTo>
                    <a:pt x="56" y="30"/>
                  </a:lnTo>
                  <a:lnTo>
                    <a:pt x="53" y="22"/>
                  </a:lnTo>
                  <a:lnTo>
                    <a:pt x="50" y="16"/>
                  </a:lnTo>
                  <a:lnTo>
                    <a:pt x="49" y="10"/>
                  </a:lnTo>
                  <a:lnTo>
                    <a:pt x="47" y="6"/>
                  </a:lnTo>
                  <a:lnTo>
                    <a:pt x="47" y="4"/>
                  </a:lnTo>
                  <a:lnTo>
                    <a:pt x="46" y="4"/>
                  </a:lnTo>
                  <a:lnTo>
                    <a:pt x="44" y="3"/>
                  </a:lnTo>
                  <a:lnTo>
                    <a:pt x="40" y="3"/>
                  </a:lnTo>
                  <a:lnTo>
                    <a:pt x="38" y="1"/>
                  </a:lnTo>
                  <a:lnTo>
                    <a:pt x="34" y="1"/>
                  </a:lnTo>
                  <a:lnTo>
                    <a:pt x="30" y="1"/>
                  </a:lnTo>
                  <a:lnTo>
                    <a:pt x="27" y="1"/>
                  </a:lnTo>
                  <a:lnTo>
                    <a:pt x="23" y="0"/>
                  </a:lnTo>
                  <a:lnTo>
                    <a:pt x="18" y="1"/>
                  </a:lnTo>
                  <a:lnTo>
                    <a:pt x="15" y="1"/>
                  </a:lnTo>
                  <a:lnTo>
                    <a:pt x="11" y="1"/>
                  </a:lnTo>
                  <a:lnTo>
                    <a:pt x="8" y="1"/>
                  </a:lnTo>
                  <a:lnTo>
                    <a:pt x="5" y="1"/>
                  </a:lnTo>
                  <a:lnTo>
                    <a:pt x="3" y="1"/>
                  </a:lnTo>
                  <a:lnTo>
                    <a:pt x="2" y="1"/>
                  </a:lnTo>
                  <a:lnTo>
                    <a:pt x="0" y="2"/>
                  </a:lnTo>
                  <a:lnTo>
                    <a:pt x="0" y="4"/>
                  </a:lnTo>
                  <a:lnTo>
                    <a:pt x="0" y="6"/>
                  </a:lnTo>
                </a:path>
              </a:pathLst>
            </a:custGeom>
            <a:solidFill>
              <a:srgbClr val="F8F8F8"/>
            </a:solidFill>
            <a:ln w="9525">
              <a:solidFill>
                <a:srgbClr val="DDDDDD"/>
              </a:solidFill>
              <a:round/>
              <a:headEnd/>
              <a:tailEnd/>
            </a:ln>
          </p:spPr>
          <p:txBody>
            <a:bodyPr/>
            <a:lstStyle/>
            <a:p>
              <a:endParaRPr lang="it-IT"/>
            </a:p>
          </p:txBody>
        </p:sp>
        <p:sp>
          <p:nvSpPr>
            <p:cNvPr id="19484" name="Freeform 34"/>
            <p:cNvSpPr>
              <a:spLocks/>
            </p:cNvSpPr>
            <p:nvPr/>
          </p:nvSpPr>
          <p:spPr bwMode="auto">
            <a:xfrm>
              <a:off x="3371" y="1478"/>
              <a:ext cx="170" cy="99"/>
            </a:xfrm>
            <a:custGeom>
              <a:avLst/>
              <a:gdLst>
                <a:gd name="T0" fmla="*/ 625 w 87"/>
                <a:gd name="T1" fmla="*/ 6 h 108"/>
                <a:gd name="T2" fmla="*/ 573 w 87"/>
                <a:gd name="T3" fmla="*/ 6 h 108"/>
                <a:gd name="T4" fmla="*/ 516 w 87"/>
                <a:gd name="T5" fmla="*/ 6 h 108"/>
                <a:gd name="T6" fmla="*/ 440 w 87"/>
                <a:gd name="T7" fmla="*/ 6 h 108"/>
                <a:gd name="T8" fmla="*/ 397 w 87"/>
                <a:gd name="T9" fmla="*/ 6 h 108"/>
                <a:gd name="T10" fmla="*/ 381 w 87"/>
                <a:gd name="T11" fmla="*/ 6 h 108"/>
                <a:gd name="T12" fmla="*/ 381 w 87"/>
                <a:gd name="T13" fmla="*/ 9 h 108"/>
                <a:gd name="T14" fmla="*/ 367 w 87"/>
                <a:gd name="T15" fmla="*/ 16 h 108"/>
                <a:gd name="T16" fmla="*/ 344 w 87"/>
                <a:gd name="T17" fmla="*/ 23 h 108"/>
                <a:gd name="T18" fmla="*/ 320 w 87"/>
                <a:gd name="T19" fmla="*/ 29 h 108"/>
                <a:gd name="T20" fmla="*/ 291 w 87"/>
                <a:gd name="T21" fmla="*/ 34 h 108"/>
                <a:gd name="T22" fmla="*/ 252 w 87"/>
                <a:gd name="T23" fmla="*/ 41 h 108"/>
                <a:gd name="T24" fmla="*/ 209 w 87"/>
                <a:gd name="T25" fmla="*/ 49 h 108"/>
                <a:gd name="T26" fmla="*/ 180 w 87"/>
                <a:gd name="T27" fmla="*/ 58 h 108"/>
                <a:gd name="T28" fmla="*/ 164 w 87"/>
                <a:gd name="T29" fmla="*/ 67 h 108"/>
                <a:gd name="T30" fmla="*/ 164 w 87"/>
                <a:gd name="T31" fmla="*/ 76 h 108"/>
                <a:gd name="T32" fmla="*/ 164 w 87"/>
                <a:gd name="T33" fmla="*/ 78 h 108"/>
                <a:gd name="T34" fmla="*/ 141 w 87"/>
                <a:gd name="T35" fmla="*/ 80 h 108"/>
                <a:gd name="T36" fmla="*/ 141 w 87"/>
                <a:gd name="T37" fmla="*/ 80 h 108"/>
                <a:gd name="T38" fmla="*/ 119 w 87"/>
                <a:gd name="T39" fmla="*/ 82 h 108"/>
                <a:gd name="T40" fmla="*/ 104 w 87"/>
                <a:gd name="T41" fmla="*/ 83 h 108"/>
                <a:gd name="T42" fmla="*/ 96 w 87"/>
                <a:gd name="T43" fmla="*/ 83 h 108"/>
                <a:gd name="T44" fmla="*/ 76 w 87"/>
                <a:gd name="T45" fmla="*/ 83 h 108"/>
                <a:gd name="T46" fmla="*/ 45 w 87"/>
                <a:gd name="T47" fmla="*/ 83 h 108"/>
                <a:gd name="T48" fmla="*/ 31 w 87"/>
                <a:gd name="T49" fmla="*/ 83 h 108"/>
                <a:gd name="T50" fmla="*/ 8 w 87"/>
                <a:gd name="T51" fmla="*/ 83 h 108"/>
                <a:gd name="T52" fmla="*/ 8 w 87"/>
                <a:gd name="T53" fmla="*/ 82 h 108"/>
                <a:gd name="T54" fmla="*/ 23 w 87"/>
                <a:gd name="T55" fmla="*/ 76 h 108"/>
                <a:gd name="T56" fmla="*/ 80 w 87"/>
                <a:gd name="T57" fmla="*/ 58 h 108"/>
                <a:gd name="T58" fmla="*/ 164 w 87"/>
                <a:gd name="T59" fmla="*/ 36 h 108"/>
                <a:gd name="T60" fmla="*/ 240 w 87"/>
                <a:gd name="T61" fmla="*/ 16 h 108"/>
                <a:gd name="T62" fmla="*/ 276 w 87"/>
                <a:gd name="T63" fmla="*/ 6 h 108"/>
                <a:gd name="T64" fmla="*/ 297 w 87"/>
                <a:gd name="T65" fmla="*/ 3 h 108"/>
                <a:gd name="T66" fmla="*/ 373 w 87"/>
                <a:gd name="T67" fmla="*/ 1 h 108"/>
                <a:gd name="T68" fmla="*/ 461 w 87"/>
                <a:gd name="T69" fmla="*/ 0 h 108"/>
                <a:gd name="T70" fmla="*/ 545 w 87"/>
                <a:gd name="T71" fmla="*/ 0 h 108"/>
                <a:gd name="T72" fmla="*/ 612 w 87"/>
                <a:gd name="T73" fmla="*/ 0 h 108"/>
                <a:gd name="T74" fmla="*/ 625 w 87"/>
                <a:gd name="T75" fmla="*/ 1 h 108"/>
                <a:gd name="T76" fmla="*/ 625 w 87"/>
                <a:gd name="T77" fmla="*/ 2 h 108"/>
                <a:gd name="T78" fmla="*/ 625 w 87"/>
                <a:gd name="T79" fmla="*/ 4 h 108"/>
                <a:gd name="T80" fmla="*/ 633 w 87"/>
                <a:gd name="T81" fmla="*/ 5 h 108"/>
                <a:gd name="T82" fmla="*/ 633 w 87"/>
                <a:gd name="T83" fmla="*/ 6 h 108"/>
                <a:gd name="T84" fmla="*/ 641 w 87"/>
                <a:gd name="T85" fmla="*/ 6 h 1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
                <a:gd name="T130" fmla="*/ 0 h 108"/>
                <a:gd name="T131" fmla="*/ 87 w 87"/>
                <a:gd name="T132" fmla="*/ 108 h 1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 h="108">
                  <a:moveTo>
                    <a:pt x="86" y="6"/>
                  </a:moveTo>
                  <a:lnTo>
                    <a:pt x="85" y="7"/>
                  </a:lnTo>
                  <a:lnTo>
                    <a:pt x="84" y="7"/>
                  </a:lnTo>
                  <a:lnTo>
                    <a:pt x="82" y="7"/>
                  </a:lnTo>
                  <a:lnTo>
                    <a:pt x="80" y="7"/>
                  </a:lnTo>
                  <a:lnTo>
                    <a:pt x="77" y="7"/>
                  </a:lnTo>
                  <a:lnTo>
                    <a:pt x="74" y="7"/>
                  </a:lnTo>
                  <a:lnTo>
                    <a:pt x="71" y="7"/>
                  </a:lnTo>
                  <a:lnTo>
                    <a:pt x="69" y="7"/>
                  </a:lnTo>
                  <a:lnTo>
                    <a:pt x="66" y="7"/>
                  </a:lnTo>
                  <a:lnTo>
                    <a:pt x="62" y="7"/>
                  </a:lnTo>
                  <a:lnTo>
                    <a:pt x="59" y="7"/>
                  </a:lnTo>
                  <a:lnTo>
                    <a:pt x="57" y="7"/>
                  </a:lnTo>
                  <a:lnTo>
                    <a:pt x="55" y="7"/>
                  </a:lnTo>
                  <a:lnTo>
                    <a:pt x="53" y="7"/>
                  </a:lnTo>
                  <a:lnTo>
                    <a:pt x="51" y="8"/>
                  </a:lnTo>
                  <a:lnTo>
                    <a:pt x="51" y="9"/>
                  </a:lnTo>
                  <a:lnTo>
                    <a:pt x="51" y="11"/>
                  </a:lnTo>
                  <a:lnTo>
                    <a:pt x="51" y="12"/>
                  </a:lnTo>
                  <a:lnTo>
                    <a:pt x="50" y="15"/>
                  </a:lnTo>
                  <a:lnTo>
                    <a:pt x="50" y="17"/>
                  </a:lnTo>
                  <a:lnTo>
                    <a:pt x="49" y="20"/>
                  </a:lnTo>
                  <a:lnTo>
                    <a:pt x="49" y="22"/>
                  </a:lnTo>
                  <a:lnTo>
                    <a:pt x="47" y="26"/>
                  </a:lnTo>
                  <a:lnTo>
                    <a:pt x="46" y="29"/>
                  </a:lnTo>
                  <a:lnTo>
                    <a:pt x="45" y="33"/>
                  </a:lnTo>
                  <a:lnTo>
                    <a:pt x="45" y="35"/>
                  </a:lnTo>
                  <a:lnTo>
                    <a:pt x="43" y="38"/>
                  </a:lnTo>
                  <a:lnTo>
                    <a:pt x="41" y="40"/>
                  </a:lnTo>
                  <a:lnTo>
                    <a:pt x="39" y="42"/>
                  </a:lnTo>
                  <a:lnTo>
                    <a:pt x="39" y="44"/>
                  </a:lnTo>
                  <a:lnTo>
                    <a:pt x="37" y="47"/>
                  </a:lnTo>
                  <a:lnTo>
                    <a:pt x="35" y="50"/>
                  </a:lnTo>
                  <a:lnTo>
                    <a:pt x="34" y="53"/>
                  </a:lnTo>
                  <a:lnTo>
                    <a:pt x="32" y="55"/>
                  </a:lnTo>
                  <a:lnTo>
                    <a:pt x="30" y="59"/>
                  </a:lnTo>
                  <a:lnTo>
                    <a:pt x="28" y="63"/>
                  </a:lnTo>
                  <a:lnTo>
                    <a:pt x="26" y="67"/>
                  </a:lnTo>
                  <a:lnTo>
                    <a:pt x="26" y="70"/>
                  </a:lnTo>
                  <a:lnTo>
                    <a:pt x="24" y="75"/>
                  </a:lnTo>
                  <a:lnTo>
                    <a:pt x="23" y="79"/>
                  </a:lnTo>
                  <a:lnTo>
                    <a:pt x="22" y="83"/>
                  </a:lnTo>
                  <a:lnTo>
                    <a:pt x="22" y="87"/>
                  </a:lnTo>
                  <a:lnTo>
                    <a:pt x="22" y="90"/>
                  </a:lnTo>
                  <a:lnTo>
                    <a:pt x="22" y="94"/>
                  </a:lnTo>
                  <a:lnTo>
                    <a:pt x="22" y="98"/>
                  </a:lnTo>
                  <a:lnTo>
                    <a:pt x="23" y="100"/>
                  </a:lnTo>
                  <a:lnTo>
                    <a:pt x="22" y="101"/>
                  </a:lnTo>
                  <a:lnTo>
                    <a:pt x="21" y="102"/>
                  </a:lnTo>
                  <a:lnTo>
                    <a:pt x="19" y="104"/>
                  </a:lnTo>
                  <a:lnTo>
                    <a:pt x="17" y="105"/>
                  </a:lnTo>
                  <a:lnTo>
                    <a:pt x="16" y="106"/>
                  </a:lnTo>
                  <a:lnTo>
                    <a:pt x="14" y="107"/>
                  </a:lnTo>
                  <a:lnTo>
                    <a:pt x="13" y="107"/>
                  </a:lnTo>
                  <a:lnTo>
                    <a:pt x="12" y="107"/>
                  </a:lnTo>
                  <a:lnTo>
                    <a:pt x="10" y="107"/>
                  </a:lnTo>
                  <a:lnTo>
                    <a:pt x="8" y="107"/>
                  </a:lnTo>
                  <a:lnTo>
                    <a:pt x="6" y="107"/>
                  </a:lnTo>
                  <a:lnTo>
                    <a:pt x="4" y="107"/>
                  </a:lnTo>
                  <a:lnTo>
                    <a:pt x="2" y="107"/>
                  </a:lnTo>
                  <a:lnTo>
                    <a:pt x="1" y="107"/>
                  </a:lnTo>
                  <a:lnTo>
                    <a:pt x="1" y="106"/>
                  </a:lnTo>
                  <a:lnTo>
                    <a:pt x="0" y="105"/>
                  </a:lnTo>
                  <a:lnTo>
                    <a:pt x="1" y="102"/>
                  </a:lnTo>
                  <a:lnTo>
                    <a:pt x="3" y="98"/>
                  </a:lnTo>
                  <a:lnTo>
                    <a:pt x="5" y="90"/>
                  </a:lnTo>
                  <a:lnTo>
                    <a:pt x="8" y="83"/>
                  </a:lnTo>
                  <a:lnTo>
                    <a:pt x="11" y="75"/>
                  </a:lnTo>
                  <a:lnTo>
                    <a:pt x="15" y="66"/>
                  </a:lnTo>
                  <a:lnTo>
                    <a:pt x="19" y="56"/>
                  </a:lnTo>
                  <a:lnTo>
                    <a:pt x="22" y="47"/>
                  </a:lnTo>
                  <a:lnTo>
                    <a:pt x="25" y="38"/>
                  </a:lnTo>
                  <a:lnTo>
                    <a:pt x="28" y="30"/>
                  </a:lnTo>
                  <a:lnTo>
                    <a:pt x="32" y="21"/>
                  </a:lnTo>
                  <a:lnTo>
                    <a:pt x="34" y="16"/>
                  </a:lnTo>
                  <a:lnTo>
                    <a:pt x="36" y="10"/>
                  </a:lnTo>
                  <a:lnTo>
                    <a:pt x="37" y="7"/>
                  </a:lnTo>
                  <a:lnTo>
                    <a:pt x="39" y="4"/>
                  </a:lnTo>
                  <a:lnTo>
                    <a:pt x="40" y="3"/>
                  </a:lnTo>
                  <a:lnTo>
                    <a:pt x="43" y="3"/>
                  </a:lnTo>
                  <a:lnTo>
                    <a:pt x="46" y="1"/>
                  </a:lnTo>
                  <a:lnTo>
                    <a:pt x="50" y="1"/>
                  </a:lnTo>
                  <a:lnTo>
                    <a:pt x="54" y="1"/>
                  </a:lnTo>
                  <a:lnTo>
                    <a:pt x="57" y="1"/>
                  </a:lnTo>
                  <a:lnTo>
                    <a:pt x="62" y="0"/>
                  </a:lnTo>
                  <a:lnTo>
                    <a:pt x="66" y="0"/>
                  </a:lnTo>
                  <a:lnTo>
                    <a:pt x="70" y="0"/>
                  </a:lnTo>
                  <a:lnTo>
                    <a:pt x="73" y="0"/>
                  </a:lnTo>
                  <a:lnTo>
                    <a:pt x="77" y="0"/>
                  </a:lnTo>
                  <a:lnTo>
                    <a:pt x="78" y="0"/>
                  </a:lnTo>
                  <a:lnTo>
                    <a:pt x="82" y="0"/>
                  </a:lnTo>
                  <a:lnTo>
                    <a:pt x="83" y="0"/>
                  </a:lnTo>
                  <a:lnTo>
                    <a:pt x="84" y="0"/>
                  </a:lnTo>
                  <a:lnTo>
                    <a:pt x="84" y="1"/>
                  </a:lnTo>
                  <a:lnTo>
                    <a:pt x="84" y="2"/>
                  </a:lnTo>
                  <a:lnTo>
                    <a:pt x="84" y="4"/>
                  </a:lnTo>
                  <a:lnTo>
                    <a:pt x="85" y="4"/>
                  </a:lnTo>
                  <a:lnTo>
                    <a:pt x="85" y="5"/>
                  </a:lnTo>
                  <a:lnTo>
                    <a:pt x="85" y="6"/>
                  </a:lnTo>
                  <a:lnTo>
                    <a:pt x="86" y="6"/>
                  </a:lnTo>
                </a:path>
              </a:pathLst>
            </a:custGeom>
            <a:solidFill>
              <a:srgbClr val="F8F8F8"/>
            </a:solidFill>
            <a:ln w="9525">
              <a:solidFill>
                <a:srgbClr val="DDDDDD"/>
              </a:solidFill>
              <a:round/>
              <a:headEnd/>
              <a:tailEnd/>
            </a:ln>
          </p:spPr>
          <p:txBody>
            <a:bodyPr/>
            <a:lstStyle/>
            <a:p>
              <a:endParaRPr lang="it-IT"/>
            </a:p>
          </p:txBody>
        </p:sp>
        <p:sp>
          <p:nvSpPr>
            <p:cNvPr id="19485" name="Freeform 35"/>
            <p:cNvSpPr>
              <a:spLocks/>
            </p:cNvSpPr>
            <p:nvPr/>
          </p:nvSpPr>
          <p:spPr bwMode="auto">
            <a:xfrm>
              <a:off x="2974" y="1454"/>
              <a:ext cx="68" cy="100"/>
            </a:xfrm>
            <a:custGeom>
              <a:avLst/>
              <a:gdLst>
                <a:gd name="T0" fmla="*/ 241 w 35"/>
                <a:gd name="T1" fmla="*/ 3 h 107"/>
                <a:gd name="T2" fmla="*/ 227 w 35"/>
                <a:gd name="T3" fmla="*/ 5 h 107"/>
                <a:gd name="T4" fmla="*/ 220 w 35"/>
                <a:gd name="T5" fmla="*/ 7 h 107"/>
                <a:gd name="T6" fmla="*/ 196 w 35"/>
                <a:gd name="T7" fmla="*/ 12 h 107"/>
                <a:gd name="T8" fmla="*/ 192 w 35"/>
                <a:gd name="T9" fmla="*/ 18 h 107"/>
                <a:gd name="T10" fmla="*/ 192 w 35"/>
                <a:gd name="T11" fmla="*/ 22 h 107"/>
                <a:gd name="T12" fmla="*/ 196 w 35"/>
                <a:gd name="T13" fmla="*/ 29 h 107"/>
                <a:gd name="T14" fmla="*/ 227 w 35"/>
                <a:gd name="T15" fmla="*/ 34 h 107"/>
                <a:gd name="T16" fmla="*/ 241 w 35"/>
                <a:gd name="T17" fmla="*/ 37 h 107"/>
                <a:gd name="T18" fmla="*/ 227 w 35"/>
                <a:gd name="T19" fmla="*/ 39 h 107"/>
                <a:gd name="T20" fmla="*/ 192 w 35"/>
                <a:gd name="T21" fmla="*/ 40 h 107"/>
                <a:gd name="T22" fmla="*/ 155 w 35"/>
                <a:gd name="T23" fmla="*/ 44 h 107"/>
                <a:gd name="T24" fmla="*/ 109 w 35"/>
                <a:gd name="T25" fmla="*/ 45 h 107"/>
                <a:gd name="T26" fmla="*/ 72 w 35"/>
                <a:gd name="T27" fmla="*/ 48 h 107"/>
                <a:gd name="T28" fmla="*/ 45 w 35"/>
                <a:gd name="T29" fmla="*/ 50 h 107"/>
                <a:gd name="T30" fmla="*/ 31 w 35"/>
                <a:gd name="T31" fmla="*/ 52 h 107"/>
                <a:gd name="T32" fmla="*/ 23 w 35"/>
                <a:gd name="T33" fmla="*/ 53 h 107"/>
                <a:gd name="T34" fmla="*/ 23 w 35"/>
                <a:gd name="T35" fmla="*/ 56 h 107"/>
                <a:gd name="T36" fmla="*/ 23 w 35"/>
                <a:gd name="T37" fmla="*/ 62 h 107"/>
                <a:gd name="T38" fmla="*/ 23 w 35"/>
                <a:gd name="T39" fmla="*/ 68 h 107"/>
                <a:gd name="T40" fmla="*/ 37 w 35"/>
                <a:gd name="T41" fmla="*/ 75 h 107"/>
                <a:gd name="T42" fmla="*/ 37 w 35"/>
                <a:gd name="T43" fmla="*/ 81 h 107"/>
                <a:gd name="T44" fmla="*/ 45 w 35"/>
                <a:gd name="T45" fmla="*/ 85 h 107"/>
                <a:gd name="T46" fmla="*/ 45 w 35"/>
                <a:gd name="T47" fmla="*/ 87 h 107"/>
                <a:gd name="T48" fmla="*/ 37 w 35"/>
                <a:gd name="T49" fmla="*/ 84 h 107"/>
                <a:gd name="T50" fmla="*/ 23 w 35"/>
                <a:gd name="T51" fmla="*/ 80 h 107"/>
                <a:gd name="T52" fmla="*/ 8 w 35"/>
                <a:gd name="T53" fmla="*/ 75 h 107"/>
                <a:gd name="T54" fmla="*/ 8 w 35"/>
                <a:gd name="T55" fmla="*/ 69 h 107"/>
                <a:gd name="T56" fmla="*/ 0 w 35"/>
                <a:gd name="T57" fmla="*/ 64 h 107"/>
                <a:gd name="T58" fmla="*/ 0 w 35"/>
                <a:gd name="T59" fmla="*/ 59 h 107"/>
                <a:gd name="T60" fmla="*/ 0 w 35"/>
                <a:gd name="T61" fmla="*/ 54 h 107"/>
                <a:gd name="T62" fmla="*/ 0 w 35"/>
                <a:gd name="T63" fmla="*/ 50 h 107"/>
                <a:gd name="T64" fmla="*/ 23 w 35"/>
                <a:gd name="T65" fmla="*/ 48 h 107"/>
                <a:gd name="T66" fmla="*/ 60 w 35"/>
                <a:gd name="T67" fmla="*/ 42 h 107"/>
                <a:gd name="T68" fmla="*/ 95 w 35"/>
                <a:gd name="T69" fmla="*/ 34 h 107"/>
                <a:gd name="T70" fmla="*/ 140 w 35"/>
                <a:gd name="T71" fmla="*/ 25 h 107"/>
                <a:gd name="T72" fmla="*/ 185 w 35"/>
                <a:gd name="T73" fmla="*/ 19 h 107"/>
                <a:gd name="T74" fmla="*/ 204 w 35"/>
                <a:gd name="T75" fmla="*/ 10 h 107"/>
                <a:gd name="T76" fmla="*/ 227 w 35"/>
                <a:gd name="T77" fmla="*/ 6 h 107"/>
                <a:gd name="T78" fmla="*/ 241 w 35"/>
                <a:gd name="T79" fmla="*/ 1 h 107"/>
                <a:gd name="T80" fmla="*/ 249 w 35"/>
                <a:gd name="T81" fmla="*/ 1 h 107"/>
                <a:gd name="T82" fmla="*/ 249 w 35"/>
                <a:gd name="T83" fmla="*/ 1 h 107"/>
                <a:gd name="T84" fmla="*/ 249 w 35"/>
                <a:gd name="T85" fmla="*/ 1 h 107"/>
                <a:gd name="T86" fmla="*/ 249 w 35"/>
                <a:gd name="T87" fmla="*/ 1 h 107"/>
                <a:gd name="T88" fmla="*/ 249 w 35"/>
                <a:gd name="T89" fmla="*/ 1 h 107"/>
                <a:gd name="T90" fmla="*/ 249 w 35"/>
                <a:gd name="T91" fmla="*/ 1 h 107"/>
                <a:gd name="T92" fmla="*/ 249 w 35"/>
                <a:gd name="T93" fmla="*/ 1 h 107"/>
                <a:gd name="T94" fmla="*/ 249 w 35"/>
                <a:gd name="T95" fmla="*/ 1 h 107"/>
                <a:gd name="T96" fmla="*/ 249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34" y="1"/>
                  </a:moveTo>
                  <a:lnTo>
                    <a:pt x="33" y="3"/>
                  </a:lnTo>
                  <a:lnTo>
                    <a:pt x="31" y="5"/>
                  </a:lnTo>
                  <a:lnTo>
                    <a:pt x="31" y="6"/>
                  </a:lnTo>
                  <a:lnTo>
                    <a:pt x="30" y="10"/>
                  </a:lnTo>
                  <a:lnTo>
                    <a:pt x="29" y="11"/>
                  </a:lnTo>
                  <a:lnTo>
                    <a:pt x="27" y="15"/>
                  </a:lnTo>
                  <a:lnTo>
                    <a:pt x="27" y="17"/>
                  </a:lnTo>
                  <a:lnTo>
                    <a:pt x="26" y="21"/>
                  </a:lnTo>
                  <a:lnTo>
                    <a:pt x="26" y="24"/>
                  </a:lnTo>
                  <a:lnTo>
                    <a:pt x="26" y="28"/>
                  </a:lnTo>
                  <a:lnTo>
                    <a:pt x="26" y="31"/>
                  </a:lnTo>
                  <a:lnTo>
                    <a:pt x="27" y="35"/>
                  </a:lnTo>
                  <a:lnTo>
                    <a:pt x="28" y="38"/>
                  </a:lnTo>
                  <a:lnTo>
                    <a:pt x="31" y="42"/>
                  </a:lnTo>
                  <a:lnTo>
                    <a:pt x="34" y="45"/>
                  </a:lnTo>
                  <a:lnTo>
                    <a:pt x="33" y="46"/>
                  </a:lnTo>
                  <a:lnTo>
                    <a:pt x="32" y="46"/>
                  </a:lnTo>
                  <a:lnTo>
                    <a:pt x="31" y="48"/>
                  </a:lnTo>
                  <a:lnTo>
                    <a:pt x="29" y="48"/>
                  </a:lnTo>
                  <a:lnTo>
                    <a:pt x="26" y="49"/>
                  </a:lnTo>
                  <a:lnTo>
                    <a:pt x="24" y="51"/>
                  </a:lnTo>
                  <a:lnTo>
                    <a:pt x="21" y="53"/>
                  </a:lnTo>
                  <a:lnTo>
                    <a:pt x="19" y="53"/>
                  </a:lnTo>
                  <a:lnTo>
                    <a:pt x="15" y="55"/>
                  </a:lnTo>
                  <a:lnTo>
                    <a:pt x="13" y="57"/>
                  </a:lnTo>
                  <a:lnTo>
                    <a:pt x="10" y="59"/>
                  </a:lnTo>
                  <a:lnTo>
                    <a:pt x="8" y="60"/>
                  </a:lnTo>
                  <a:lnTo>
                    <a:pt x="6" y="61"/>
                  </a:lnTo>
                  <a:lnTo>
                    <a:pt x="5" y="63"/>
                  </a:lnTo>
                  <a:lnTo>
                    <a:pt x="4" y="64"/>
                  </a:lnTo>
                  <a:lnTo>
                    <a:pt x="3" y="65"/>
                  </a:lnTo>
                  <a:lnTo>
                    <a:pt x="3" y="66"/>
                  </a:lnTo>
                  <a:lnTo>
                    <a:pt x="3" y="69"/>
                  </a:lnTo>
                  <a:lnTo>
                    <a:pt x="3" y="72"/>
                  </a:lnTo>
                  <a:lnTo>
                    <a:pt x="3" y="76"/>
                  </a:lnTo>
                  <a:lnTo>
                    <a:pt x="3" y="79"/>
                  </a:lnTo>
                  <a:lnTo>
                    <a:pt x="3" y="83"/>
                  </a:lnTo>
                  <a:lnTo>
                    <a:pt x="5" y="87"/>
                  </a:lnTo>
                  <a:lnTo>
                    <a:pt x="5" y="92"/>
                  </a:lnTo>
                  <a:lnTo>
                    <a:pt x="5" y="95"/>
                  </a:lnTo>
                  <a:lnTo>
                    <a:pt x="5" y="99"/>
                  </a:lnTo>
                  <a:lnTo>
                    <a:pt x="6" y="101"/>
                  </a:lnTo>
                  <a:lnTo>
                    <a:pt x="6" y="104"/>
                  </a:lnTo>
                  <a:lnTo>
                    <a:pt x="6" y="105"/>
                  </a:lnTo>
                  <a:lnTo>
                    <a:pt x="6" y="106"/>
                  </a:lnTo>
                  <a:lnTo>
                    <a:pt x="6" y="105"/>
                  </a:lnTo>
                  <a:lnTo>
                    <a:pt x="5" y="103"/>
                  </a:lnTo>
                  <a:lnTo>
                    <a:pt x="5" y="100"/>
                  </a:lnTo>
                  <a:lnTo>
                    <a:pt x="3" y="98"/>
                  </a:lnTo>
                  <a:lnTo>
                    <a:pt x="3" y="95"/>
                  </a:lnTo>
                  <a:lnTo>
                    <a:pt x="1" y="92"/>
                  </a:lnTo>
                  <a:lnTo>
                    <a:pt x="1" y="88"/>
                  </a:lnTo>
                  <a:lnTo>
                    <a:pt x="1" y="84"/>
                  </a:lnTo>
                  <a:lnTo>
                    <a:pt x="1" y="80"/>
                  </a:lnTo>
                  <a:lnTo>
                    <a:pt x="0" y="78"/>
                  </a:lnTo>
                  <a:lnTo>
                    <a:pt x="0" y="75"/>
                  </a:lnTo>
                  <a:lnTo>
                    <a:pt x="0" y="72"/>
                  </a:lnTo>
                  <a:lnTo>
                    <a:pt x="0" y="68"/>
                  </a:lnTo>
                  <a:lnTo>
                    <a:pt x="0" y="66"/>
                  </a:lnTo>
                  <a:lnTo>
                    <a:pt x="0" y="64"/>
                  </a:lnTo>
                  <a:lnTo>
                    <a:pt x="0" y="62"/>
                  </a:lnTo>
                  <a:lnTo>
                    <a:pt x="1" y="60"/>
                  </a:lnTo>
                  <a:lnTo>
                    <a:pt x="3" y="59"/>
                  </a:lnTo>
                  <a:lnTo>
                    <a:pt x="6" y="55"/>
                  </a:lnTo>
                  <a:lnTo>
                    <a:pt x="8" y="51"/>
                  </a:lnTo>
                  <a:lnTo>
                    <a:pt x="12" y="46"/>
                  </a:lnTo>
                  <a:lnTo>
                    <a:pt x="13" y="42"/>
                  </a:lnTo>
                  <a:lnTo>
                    <a:pt x="17" y="37"/>
                  </a:lnTo>
                  <a:lnTo>
                    <a:pt x="19" y="31"/>
                  </a:lnTo>
                  <a:lnTo>
                    <a:pt x="23" y="26"/>
                  </a:lnTo>
                  <a:lnTo>
                    <a:pt x="25" y="22"/>
                  </a:lnTo>
                  <a:lnTo>
                    <a:pt x="27" y="17"/>
                  </a:lnTo>
                  <a:lnTo>
                    <a:pt x="28" y="13"/>
                  </a:lnTo>
                  <a:lnTo>
                    <a:pt x="31" y="8"/>
                  </a:lnTo>
                  <a:lnTo>
                    <a:pt x="31" y="6"/>
                  </a:lnTo>
                  <a:lnTo>
                    <a:pt x="33" y="3"/>
                  </a:lnTo>
                  <a:lnTo>
                    <a:pt x="33" y="1"/>
                  </a:lnTo>
                  <a:lnTo>
                    <a:pt x="34" y="0"/>
                  </a:lnTo>
                  <a:lnTo>
                    <a:pt x="34" y="1"/>
                  </a:lnTo>
                </a:path>
              </a:pathLst>
            </a:custGeom>
            <a:solidFill>
              <a:srgbClr val="F8F8F8"/>
            </a:solidFill>
            <a:ln w="9048">
              <a:solidFill>
                <a:srgbClr val="DDDDDD"/>
              </a:solidFill>
              <a:round/>
              <a:headEnd/>
              <a:tailEnd/>
            </a:ln>
          </p:spPr>
          <p:txBody>
            <a:bodyPr/>
            <a:lstStyle/>
            <a:p>
              <a:endParaRPr lang="it-IT"/>
            </a:p>
          </p:txBody>
        </p:sp>
        <p:sp>
          <p:nvSpPr>
            <p:cNvPr id="19486" name="Freeform 36"/>
            <p:cNvSpPr>
              <a:spLocks/>
            </p:cNvSpPr>
            <p:nvPr/>
          </p:nvSpPr>
          <p:spPr bwMode="auto">
            <a:xfrm>
              <a:off x="3223" y="1454"/>
              <a:ext cx="68" cy="100"/>
            </a:xfrm>
            <a:custGeom>
              <a:avLst/>
              <a:gdLst>
                <a:gd name="T0" fmla="*/ 8 w 35"/>
                <a:gd name="T1" fmla="*/ 3 h 107"/>
                <a:gd name="T2" fmla="*/ 8 w 35"/>
                <a:gd name="T3" fmla="*/ 5 h 107"/>
                <a:gd name="T4" fmla="*/ 23 w 35"/>
                <a:gd name="T5" fmla="*/ 7 h 107"/>
                <a:gd name="T6" fmla="*/ 37 w 35"/>
                <a:gd name="T7" fmla="*/ 10 h 107"/>
                <a:gd name="T8" fmla="*/ 45 w 35"/>
                <a:gd name="T9" fmla="*/ 15 h 107"/>
                <a:gd name="T10" fmla="*/ 45 w 35"/>
                <a:gd name="T11" fmla="*/ 20 h 107"/>
                <a:gd name="T12" fmla="*/ 37 w 35"/>
                <a:gd name="T13" fmla="*/ 25 h 107"/>
                <a:gd name="T14" fmla="*/ 16 w 35"/>
                <a:gd name="T15" fmla="*/ 32 h 107"/>
                <a:gd name="T16" fmla="*/ 0 w 35"/>
                <a:gd name="T17" fmla="*/ 34 h 107"/>
                <a:gd name="T18" fmla="*/ 23 w 35"/>
                <a:gd name="T19" fmla="*/ 36 h 107"/>
                <a:gd name="T20" fmla="*/ 45 w 35"/>
                <a:gd name="T21" fmla="*/ 37 h 107"/>
                <a:gd name="T22" fmla="*/ 80 w 35"/>
                <a:gd name="T23" fmla="*/ 41 h 107"/>
                <a:gd name="T24" fmla="*/ 124 w 35"/>
                <a:gd name="T25" fmla="*/ 44 h 107"/>
                <a:gd name="T26" fmla="*/ 163 w 35"/>
                <a:gd name="T27" fmla="*/ 47 h 107"/>
                <a:gd name="T28" fmla="*/ 192 w 35"/>
                <a:gd name="T29" fmla="*/ 50 h 107"/>
                <a:gd name="T30" fmla="*/ 212 w 35"/>
                <a:gd name="T31" fmla="*/ 52 h 107"/>
                <a:gd name="T32" fmla="*/ 220 w 35"/>
                <a:gd name="T33" fmla="*/ 53 h 107"/>
                <a:gd name="T34" fmla="*/ 220 w 35"/>
                <a:gd name="T35" fmla="*/ 56 h 107"/>
                <a:gd name="T36" fmla="*/ 212 w 35"/>
                <a:gd name="T37" fmla="*/ 62 h 107"/>
                <a:gd name="T38" fmla="*/ 212 w 35"/>
                <a:gd name="T39" fmla="*/ 68 h 107"/>
                <a:gd name="T40" fmla="*/ 204 w 35"/>
                <a:gd name="T41" fmla="*/ 75 h 107"/>
                <a:gd name="T42" fmla="*/ 204 w 35"/>
                <a:gd name="T43" fmla="*/ 81 h 107"/>
                <a:gd name="T44" fmla="*/ 204 w 35"/>
                <a:gd name="T45" fmla="*/ 85 h 107"/>
                <a:gd name="T46" fmla="*/ 204 w 35"/>
                <a:gd name="T47" fmla="*/ 87 h 107"/>
                <a:gd name="T48" fmla="*/ 212 w 35"/>
                <a:gd name="T49" fmla="*/ 84 h 107"/>
                <a:gd name="T50" fmla="*/ 212 w 35"/>
                <a:gd name="T51" fmla="*/ 80 h 107"/>
                <a:gd name="T52" fmla="*/ 220 w 35"/>
                <a:gd name="T53" fmla="*/ 75 h 107"/>
                <a:gd name="T54" fmla="*/ 233 w 35"/>
                <a:gd name="T55" fmla="*/ 69 h 107"/>
                <a:gd name="T56" fmla="*/ 249 w 35"/>
                <a:gd name="T57" fmla="*/ 64 h 107"/>
                <a:gd name="T58" fmla="*/ 249 w 35"/>
                <a:gd name="T59" fmla="*/ 59 h 107"/>
                <a:gd name="T60" fmla="*/ 249 w 35"/>
                <a:gd name="T61" fmla="*/ 54 h 107"/>
                <a:gd name="T62" fmla="*/ 249 w 35"/>
                <a:gd name="T63" fmla="*/ 50 h 107"/>
                <a:gd name="T64" fmla="*/ 220 w 35"/>
                <a:gd name="T65" fmla="*/ 48 h 107"/>
                <a:gd name="T66" fmla="*/ 177 w 35"/>
                <a:gd name="T67" fmla="*/ 42 h 107"/>
                <a:gd name="T68" fmla="*/ 140 w 35"/>
                <a:gd name="T69" fmla="*/ 34 h 107"/>
                <a:gd name="T70" fmla="*/ 101 w 35"/>
                <a:gd name="T71" fmla="*/ 25 h 107"/>
                <a:gd name="T72" fmla="*/ 64 w 35"/>
                <a:gd name="T73" fmla="*/ 19 h 107"/>
                <a:gd name="T74" fmla="*/ 37 w 35"/>
                <a:gd name="T75" fmla="*/ 10 h 107"/>
                <a:gd name="T76" fmla="*/ 16 w 35"/>
                <a:gd name="T77" fmla="*/ 6 h 107"/>
                <a:gd name="T78" fmla="*/ 8 w 35"/>
                <a:gd name="T79" fmla="*/ 1 h 107"/>
                <a:gd name="T80" fmla="*/ 8 w 35"/>
                <a:gd name="T81" fmla="*/ 1 h 107"/>
                <a:gd name="T82" fmla="*/ 8 w 35"/>
                <a:gd name="T83" fmla="*/ 1 h 107"/>
                <a:gd name="T84" fmla="*/ 8 w 35"/>
                <a:gd name="T85" fmla="*/ 1 h 107"/>
                <a:gd name="T86" fmla="*/ 8 w 35"/>
                <a:gd name="T87" fmla="*/ 1 h 107"/>
                <a:gd name="T88" fmla="*/ 8 w 35"/>
                <a:gd name="T89" fmla="*/ 1 h 107"/>
                <a:gd name="T90" fmla="*/ 8 w 35"/>
                <a:gd name="T91" fmla="*/ 1 h 107"/>
                <a:gd name="T92" fmla="*/ 8 w 35"/>
                <a:gd name="T93" fmla="*/ 1 h 107"/>
                <a:gd name="T94" fmla="*/ 8 w 35"/>
                <a:gd name="T95" fmla="*/ 1 h 107"/>
                <a:gd name="T96" fmla="*/ 8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1" y="1"/>
                  </a:moveTo>
                  <a:lnTo>
                    <a:pt x="1" y="3"/>
                  </a:lnTo>
                  <a:lnTo>
                    <a:pt x="1" y="5"/>
                  </a:lnTo>
                  <a:lnTo>
                    <a:pt x="3" y="6"/>
                  </a:lnTo>
                  <a:lnTo>
                    <a:pt x="3" y="9"/>
                  </a:lnTo>
                  <a:lnTo>
                    <a:pt x="5" y="10"/>
                  </a:lnTo>
                  <a:lnTo>
                    <a:pt x="5" y="13"/>
                  </a:lnTo>
                  <a:lnTo>
                    <a:pt x="6" y="14"/>
                  </a:lnTo>
                  <a:lnTo>
                    <a:pt x="6" y="18"/>
                  </a:lnTo>
                  <a:lnTo>
                    <a:pt x="6" y="22"/>
                  </a:lnTo>
                  <a:lnTo>
                    <a:pt x="6" y="25"/>
                  </a:lnTo>
                  <a:lnTo>
                    <a:pt x="6" y="28"/>
                  </a:lnTo>
                  <a:lnTo>
                    <a:pt x="5" y="31"/>
                  </a:lnTo>
                  <a:lnTo>
                    <a:pt x="4" y="35"/>
                  </a:lnTo>
                  <a:lnTo>
                    <a:pt x="2" y="38"/>
                  </a:lnTo>
                  <a:lnTo>
                    <a:pt x="0" y="41"/>
                  </a:lnTo>
                  <a:lnTo>
                    <a:pt x="0" y="42"/>
                  </a:lnTo>
                  <a:lnTo>
                    <a:pt x="1" y="43"/>
                  </a:lnTo>
                  <a:lnTo>
                    <a:pt x="3" y="44"/>
                  </a:lnTo>
                  <a:lnTo>
                    <a:pt x="5" y="45"/>
                  </a:lnTo>
                  <a:lnTo>
                    <a:pt x="6" y="46"/>
                  </a:lnTo>
                  <a:lnTo>
                    <a:pt x="9" y="48"/>
                  </a:lnTo>
                  <a:lnTo>
                    <a:pt x="11" y="50"/>
                  </a:lnTo>
                  <a:lnTo>
                    <a:pt x="15" y="51"/>
                  </a:lnTo>
                  <a:lnTo>
                    <a:pt x="17" y="54"/>
                  </a:lnTo>
                  <a:lnTo>
                    <a:pt x="20" y="56"/>
                  </a:lnTo>
                  <a:lnTo>
                    <a:pt x="22" y="58"/>
                  </a:lnTo>
                  <a:lnTo>
                    <a:pt x="25" y="60"/>
                  </a:lnTo>
                  <a:lnTo>
                    <a:pt x="26" y="61"/>
                  </a:lnTo>
                  <a:lnTo>
                    <a:pt x="28" y="63"/>
                  </a:lnTo>
                  <a:lnTo>
                    <a:pt x="29" y="64"/>
                  </a:lnTo>
                  <a:lnTo>
                    <a:pt x="30" y="64"/>
                  </a:lnTo>
                  <a:lnTo>
                    <a:pt x="30" y="65"/>
                  </a:lnTo>
                  <a:lnTo>
                    <a:pt x="30" y="66"/>
                  </a:lnTo>
                  <a:lnTo>
                    <a:pt x="30" y="69"/>
                  </a:lnTo>
                  <a:lnTo>
                    <a:pt x="30" y="72"/>
                  </a:lnTo>
                  <a:lnTo>
                    <a:pt x="29" y="76"/>
                  </a:lnTo>
                  <a:lnTo>
                    <a:pt x="29" y="79"/>
                  </a:lnTo>
                  <a:lnTo>
                    <a:pt x="29" y="83"/>
                  </a:lnTo>
                  <a:lnTo>
                    <a:pt x="29" y="87"/>
                  </a:lnTo>
                  <a:lnTo>
                    <a:pt x="28" y="92"/>
                  </a:lnTo>
                  <a:lnTo>
                    <a:pt x="28" y="95"/>
                  </a:lnTo>
                  <a:lnTo>
                    <a:pt x="28" y="99"/>
                  </a:lnTo>
                  <a:lnTo>
                    <a:pt x="28" y="101"/>
                  </a:lnTo>
                  <a:lnTo>
                    <a:pt x="28" y="104"/>
                  </a:lnTo>
                  <a:lnTo>
                    <a:pt x="28" y="105"/>
                  </a:lnTo>
                  <a:lnTo>
                    <a:pt x="28" y="106"/>
                  </a:lnTo>
                  <a:lnTo>
                    <a:pt x="29" y="105"/>
                  </a:lnTo>
                  <a:lnTo>
                    <a:pt x="29" y="103"/>
                  </a:lnTo>
                  <a:lnTo>
                    <a:pt x="29" y="100"/>
                  </a:lnTo>
                  <a:lnTo>
                    <a:pt x="29" y="98"/>
                  </a:lnTo>
                  <a:lnTo>
                    <a:pt x="30" y="95"/>
                  </a:lnTo>
                  <a:lnTo>
                    <a:pt x="30" y="92"/>
                  </a:lnTo>
                  <a:lnTo>
                    <a:pt x="32" y="88"/>
                  </a:lnTo>
                  <a:lnTo>
                    <a:pt x="32" y="84"/>
                  </a:lnTo>
                  <a:lnTo>
                    <a:pt x="34" y="80"/>
                  </a:lnTo>
                  <a:lnTo>
                    <a:pt x="34" y="78"/>
                  </a:lnTo>
                  <a:lnTo>
                    <a:pt x="34" y="75"/>
                  </a:lnTo>
                  <a:lnTo>
                    <a:pt x="34" y="72"/>
                  </a:lnTo>
                  <a:lnTo>
                    <a:pt x="34" y="68"/>
                  </a:lnTo>
                  <a:lnTo>
                    <a:pt x="34" y="66"/>
                  </a:lnTo>
                  <a:lnTo>
                    <a:pt x="34" y="64"/>
                  </a:lnTo>
                  <a:lnTo>
                    <a:pt x="34" y="62"/>
                  </a:lnTo>
                  <a:lnTo>
                    <a:pt x="34" y="60"/>
                  </a:lnTo>
                  <a:lnTo>
                    <a:pt x="30" y="59"/>
                  </a:lnTo>
                  <a:lnTo>
                    <a:pt x="28" y="55"/>
                  </a:lnTo>
                  <a:lnTo>
                    <a:pt x="24" y="51"/>
                  </a:lnTo>
                  <a:lnTo>
                    <a:pt x="22" y="46"/>
                  </a:lnTo>
                  <a:lnTo>
                    <a:pt x="19" y="42"/>
                  </a:lnTo>
                  <a:lnTo>
                    <a:pt x="17" y="37"/>
                  </a:lnTo>
                  <a:lnTo>
                    <a:pt x="14" y="31"/>
                  </a:lnTo>
                  <a:lnTo>
                    <a:pt x="12" y="26"/>
                  </a:lnTo>
                  <a:lnTo>
                    <a:pt x="9" y="22"/>
                  </a:lnTo>
                  <a:lnTo>
                    <a:pt x="7" y="17"/>
                  </a:lnTo>
                  <a:lnTo>
                    <a:pt x="5" y="13"/>
                  </a:lnTo>
                  <a:lnTo>
                    <a:pt x="4" y="8"/>
                  </a:lnTo>
                  <a:lnTo>
                    <a:pt x="2" y="6"/>
                  </a:lnTo>
                  <a:lnTo>
                    <a:pt x="2" y="3"/>
                  </a:lnTo>
                  <a:lnTo>
                    <a:pt x="1" y="1"/>
                  </a:lnTo>
                  <a:lnTo>
                    <a:pt x="1" y="0"/>
                  </a:lnTo>
                  <a:lnTo>
                    <a:pt x="1" y="1"/>
                  </a:lnTo>
                </a:path>
              </a:pathLst>
            </a:custGeom>
            <a:solidFill>
              <a:srgbClr val="F8F8F8"/>
            </a:solidFill>
            <a:ln w="9048">
              <a:solidFill>
                <a:srgbClr val="DDDDDD"/>
              </a:solidFill>
              <a:round/>
              <a:headEnd/>
              <a:tailEnd/>
            </a:ln>
          </p:spPr>
          <p:txBody>
            <a:bodyPr/>
            <a:lstStyle/>
            <a:p>
              <a:endParaRPr lang="it-IT"/>
            </a:p>
          </p:txBody>
        </p:sp>
        <p:sp>
          <p:nvSpPr>
            <p:cNvPr id="19487" name="Freeform 37"/>
            <p:cNvSpPr>
              <a:spLocks/>
            </p:cNvSpPr>
            <p:nvPr/>
          </p:nvSpPr>
          <p:spPr bwMode="auto">
            <a:xfrm>
              <a:off x="2673" y="1319"/>
              <a:ext cx="156" cy="70"/>
            </a:xfrm>
            <a:custGeom>
              <a:avLst/>
              <a:gdLst>
                <a:gd name="T0" fmla="*/ 316 w 79"/>
                <a:gd name="T1" fmla="*/ 0 h 76"/>
                <a:gd name="T2" fmla="*/ 245 w 79"/>
                <a:gd name="T3" fmla="*/ 4 h 76"/>
                <a:gd name="T4" fmla="*/ 176 w 79"/>
                <a:gd name="T5" fmla="*/ 10 h 76"/>
                <a:gd name="T6" fmla="*/ 124 w 79"/>
                <a:gd name="T7" fmla="*/ 19 h 76"/>
                <a:gd name="T8" fmla="*/ 109 w 79"/>
                <a:gd name="T9" fmla="*/ 29 h 76"/>
                <a:gd name="T10" fmla="*/ 140 w 79"/>
                <a:gd name="T11" fmla="*/ 39 h 76"/>
                <a:gd name="T12" fmla="*/ 245 w 79"/>
                <a:gd name="T13" fmla="*/ 47 h 76"/>
                <a:gd name="T14" fmla="*/ 456 w 79"/>
                <a:gd name="T15" fmla="*/ 52 h 76"/>
                <a:gd name="T16" fmla="*/ 592 w 79"/>
                <a:gd name="T17" fmla="*/ 53 h 76"/>
                <a:gd name="T18" fmla="*/ 561 w 79"/>
                <a:gd name="T19" fmla="*/ 54 h 76"/>
                <a:gd name="T20" fmla="*/ 507 w 79"/>
                <a:gd name="T21" fmla="*/ 55 h 76"/>
                <a:gd name="T22" fmla="*/ 440 w 79"/>
                <a:gd name="T23" fmla="*/ 57 h 76"/>
                <a:gd name="T24" fmla="*/ 371 w 79"/>
                <a:gd name="T25" fmla="*/ 59 h 76"/>
                <a:gd name="T26" fmla="*/ 292 w 79"/>
                <a:gd name="T27" fmla="*/ 59 h 76"/>
                <a:gd name="T28" fmla="*/ 207 w 79"/>
                <a:gd name="T29" fmla="*/ 59 h 76"/>
                <a:gd name="T30" fmla="*/ 148 w 79"/>
                <a:gd name="T31" fmla="*/ 55 h 76"/>
                <a:gd name="T32" fmla="*/ 85 w 79"/>
                <a:gd name="T33" fmla="*/ 52 h 76"/>
                <a:gd name="T34" fmla="*/ 47 w 79"/>
                <a:gd name="T35" fmla="*/ 48 h 76"/>
                <a:gd name="T36" fmla="*/ 16 w 79"/>
                <a:gd name="T37" fmla="*/ 43 h 76"/>
                <a:gd name="T38" fmla="*/ 8 w 79"/>
                <a:gd name="T39" fmla="*/ 39 h 76"/>
                <a:gd name="T40" fmla="*/ 0 w 79"/>
                <a:gd name="T41" fmla="*/ 35 h 76"/>
                <a:gd name="T42" fmla="*/ 0 w 79"/>
                <a:gd name="T43" fmla="*/ 32 h 76"/>
                <a:gd name="T44" fmla="*/ 8 w 79"/>
                <a:gd name="T45" fmla="*/ 29 h 76"/>
                <a:gd name="T46" fmla="*/ 8 w 79"/>
                <a:gd name="T47" fmla="*/ 28 h 76"/>
                <a:gd name="T48" fmla="*/ 16 w 79"/>
                <a:gd name="T49" fmla="*/ 23 h 76"/>
                <a:gd name="T50" fmla="*/ 47 w 79"/>
                <a:gd name="T51" fmla="*/ 14 h 76"/>
                <a:gd name="T52" fmla="*/ 85 w 79"/>
                <a:gd name="T53" fmla="*/ 7 h 76"/>
                <a:gd name="T54" fmla="*/ 148 w 79"/>
                <a:gd name="T55" fmla="*/ 4 h 76"/>
                <a:gd name="T56" fmla="*/ 207 w 79"/>
                <a:gd name="T57" fmla="*/ 2 h 76"/>
                <a:gd name="T58" fmla="*/ 261 w 79"/>
                <a:gd name="T59" fmla="*/ 1 h 76"/>
                <a:gd name="T60" fmla="*/ 308 w 79"/>
                <a:gd name="T61" fmla="*/ 0 h 76"/>
                <a:gd name="T62" fmla="*/ 340 w 79"/>
                <a:gd name="T63" fmla="*/ 0 h 76"/>
                <a:gd name="T64" fmla="*/ 348 w 79"/>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9"/>
                <a:gd name="T100" fmla="*/ 0 h 76"/>
                <a:gd name="T101" fmla="*/ 79 w 79"/>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9" h="76">
                  <a:moveTo>
                    <a:pt x="45" y="0"/>
                  </a:moveTo>
                  <a:lnTo>
                    <a:pt x="41" y="0"/>
                  </a:lnTo>
                  <a:lnTo>
                    <a:pt x="37" y="1"/>
                  </a:lnTo>
                  <a:lnTo>
                    <a:pt x="32" y="4"/>
                  </a:lnTo>
                  <a:lnTo>
                    <a:pt x="28" y="8"/>
                  </a:lnTo>
                  <a:lnTo>
                    <a:pt x="23" y="13"/>
                  </a:lnTo>
                  <a:lnTo>
                    <a:pt x="20" y="19"/>
                  </a:lnTo>
                  <a:lnTo>
                    <a:pt x="16" y="25"/>
                  </a:lnTo>
                  <a:lnTo>
                    <a:pt x="15" y="31"/>
                  </a:lnTo>
                  <a:lnTo>
                    <a:pt x="14" y="38"/>
                  </a:lnTo>
                  <a:lnTo>
                    <a:pt x="15" y="44"/>
                  </a:lnTo>
                  <a:lnTo>
                    <a:pt x="18" y="50"/>
                  </a:lnTo>
                  <a:lnTo>
                    <a:pt x="25" y="55"/>
                  </a:lnTo>
                  <a:lnTo>
                    <a:pt x="32" y="60"/>
                  </a:lnTo>
                  <a:lnTo>
                    <a:pt x="44" y="64"/>
                  </a:lnTo>
                  <a:lnTo>
                    <a:pt x="59" y="66"/>
                  </a:lnTo>
                  <a:lnTo>
                    <a:pt x="78" y="67"/>
                  </a:lnTo>
                  <a:lnTo>
                    <a:pt x="77" y="68"/>
                  </a:lnTo>
                  <a:lnTo>
                    <a:pt x="76" y="68"/>
                  </a:lnTo>
                  <a:lnTo>
                    <a:pt x="73" y="70"/>
                  </a:lnTo>
                  <a:lnTo>
                    <a:pt x="70" y="70"/>
                  </a:lnTo>
                  <a:lnTo>
                    <a:pt x="66" y="71"/>
                  </a:lnTo>
                  <a:lnTo>
                    <a:pt x="62" y="71"/>
                  </a:lnTo>
                  <a:lnTo>
                    <a:pt x="57" y="73"/>
                  </a:lnTo>
                  <a:lnTo>
                    <a:pt x="54" y="73"/>
                  </a:lnTo>
                  <a:lnTo>
                    <a:pt x="48" y="75"/>
                  </a:lnTo>
                  <a:lnTo>
                    <a:pt x="43" y="75"/>
                  </a:lnTo>
                  <a:lnTo>
                    <a:pt x="38" y="75"/>
                  </a:lnTo>
                  <a:lnTo>
                    <a:pt x="33" y="75"/>
                  </a:lnTo>
                  <a:lnTo>
                    <a:pt x="27" y="75"/>
                  </a:lnTo>
                  <a:lnTo>
                    <a:pt x="23" y="73"/>
                  </a:lnTo>
                  <a:lnTo>
                    <a:pt x="19" y="71"/>
                  </a:lnTo>
                  <a:lnTo>
                    <a:pt x="15" y="68"/>
                  </a:lnTo>
                  <a:lnTo>
                    <a:pt x="11" y="66"/>
                  </a:lnTo>
                  <a:lnTo>
                    <a:pt x="8" y="63"/>
                  </a:lnTo>
                  <a:lnTo>
                    <a:pt x="6" y="61"/>
                  </a:lnTo>
                  <a:lnTo>
                    <a:pt x="4" y="57"/>
                  </a:lnTo>
                  <a:lnTo>
                    <a:pt x="2" y="55"/>
                  </a:lnTo>
                  <a:lnTo>
                    <a:pt x="2" y="52"/>
                  </a:lnTo>
                  <a:lnTo>
                    <a:pt x="1" y="50"/>
                  </a:lnTo>
                  <a:lnTo>
                    <a:pt x="1" y="46"/>
                  </a:lnTo>
                  <a:lnTo>
                    <a:pt x="0" y="44"/>
                  </a:lnTo>
                  <a:lnTo>
                    <a:pt x="0" y="43"/>
                  </a:lnTo>
                  <a:lnTo>
                    <a:pt x="0" y="41"/>
                  </a:lnTo>
                  <a:lnTo>
                    <a:pt x="1" y="38"/>
                  </a:lnTo>
                  <a:lnTo>
                    <a:pt x="1" y="36"/>
                  </a:lnTo>
                  <a:lnTo>
                    <a:pt x="2" y="35"/>
                  </a:lnTo>
                  <a:lnTo>
                    <a:pt x="2" y="29"/>
                  </a:lnTo>
                  <a:lnTo>
                    <a:pt x="4" y="22"/>
                  </a:lnTo>
                  <a:lnTo>
                    <a:pt x="6" y="17"/>
                  </a:lnTo>
                  <a:lnTo>
                    <a:pt x="8" y="12"/>
                  </a:lnTo>
                  <a:lnTo>
                    <a:pt x="11" y="10"/>
                  </a:lnTo>
                  <a:lnTo>
                    <a:pt x="15" y="6"/>
                  </a:lnTo>
                  <a:lnTo>
                    <a:pt x="19" y="4"/>
                  </a:lnTo>
                  <a:lnTo>
                    <a:pt x="23" y="2"/>
                  </a:lnTo>
                  <a:lnTo>
                    <a:pt x="27" y="2"/>
                  </a:lnTo>
                  <a:lnTo>
                    <a:pt x="30" y="1"/>
                  </a:lnTo>
                  <a:lnTo>
                    <a:pt x="34" y="1"/>
                  </a:lnTo>
                  <a:lnTo>
                    <a:pt x="38" y="0"/>
                  </a:lnTo>
                  <a:lnTo>
                    <a:pt x="40" y="0"/>
                  </a:lnTo>
                  <a:lnTo>
                    <a:pt x="42" y="0"/>
                  </a:lnTo>
                  <a:lnTo>
                    <a:pt x="44" y="0"/>
                  </a:lnTo>
                  <a:lnTo>
                    <a:pt x="45" y="0"/>
                  </a:lnTo>
                </a:path>
              </a:pathLst>
            </a:custGeom>
            <a:solidFill>
              <a:srgbClr val="F8F8F8"/>
            </a:solidFill>
            <a:ln w="9048">
              <a:solidFill>
                <a:srgbClr val="DDDDDD"/>
              </a:solidFill>
              <a:round/>
              <a:headEnd/>
              <a:tailEnd/>
            </a:ln>
          </p:spPr>
          <p:txBody>
            <a:bodyPr/>
            <a:lstStyle/>
            <a:p>
              <a:endParaRPr lang="it-IT"/>
            </a:p>
          </p:txBody>
        </p:sp>
        <p:sp>
          <p:nvSpPr>
            <p:cNvPr id="19488" name="Freeform 38"/>
            <p:cNvSpPr>
              <a:spLocks/>
            </p:cNvSpPr>
            <p:nvPr/>
          </p:nvSpPr>
          <p:spPr bwMode="auto">
            <a:xfrm>
              <a:off x="3459" y="1318"/>
              <a:ext cx="131" cy="72"/>
            </a:xfrm>
            <a:custGeom>
              <a:avLst/>
              <a:gdLst>
                <a:gd name="T0" fmla="*/ 119 w 67"/>
                <a:gd name="T1" fmla="*/ 1 h 78"/>
                <a:gd name="T2" fmla="*/ 196 w 67"/>
                <a:gd name="T3" fmla="*/ 5 h 78"/>
                <a:gd name="T4" fmla="*/ 276 w 67"/>
                <a:gd name="T5" fmla="*/ 11 h 78"/>
                <a:gd name="T6" fmla="*/ 344 w 67"/>
                <a:gd name="T7" fmla="*/ 20 h 78"/>
                <a:gd name="T8" fmla="*/ 389 w 67"/>
                <a:gd name="T9" fmla="*/ 30 h 78"/>
                <a:gd name="T10" fmla="*/ 383 w 67"/>
                <a:gd name="T11" fmla="*/ 41 h 78"/>
                <a:gd name="T12" fmla="*/ 299 w 67"/>
                <a:gd name="T13" fmla="*/ 50 h 78"/>
                <a:gd name="T14" fmla="*/ 119 w 67"/>
                <a:gd name="T15" fmla="*/ 56 h 78"/>
                <a:gd name="T16" fmla="*/ 0 w 67"/>
                <a:gd name="T17" fmla="*/ 60 h 78"/>
                <a:gd name="T18" fmla="*/ 16 w 67"/>
                <a:gd name="T19" fmla="*/ 60 h 78"/>
                <a:gd name="T20" fmla="*/ 61 w 67"/>
                <a:gd name="T21" fmla="*/ 61 h 78"/>
                <a:gd name="T22" fmla="*/ 104 w 67"/>
                <a:gd name="T23" fmla="*/ 61 h 78"/>
                <a:gd name="T24" fmla="*/ 164 w 67"/>
                <a:gd name="T25" fmla="*/ 61 h 78"/>
                <a:gd name="T26" fmla="*/ 233 w 67"/>
                <a:gd name="T27" fmla="*/ 61 h 78"/>
                <a:gd name="T28" fmla="*/ 299 w 67"/>
                <a:gd name="T29" fmla="*/ 58 h 78"/>
                <a:gd name="T30" fmla="*/ 360 w 67"/>
                <a:gd name="T31" fmla="*/ 56 h 78"/>
                <a:gd name="T32" fmla="*/ 416 w 67"/>
                <a:gd name="T33" fmla="*/ 52 h 78"/>
                <a:gd name="T34" fmla="*/ 448 w 67"/>
                <a:gd name="T35" fmla="*/ 48 h 78"/>
                <a:gd name="T36" fmla="*/ 469 w 67"/>
                <a:gd name="T37" fmla="*/ 44 h 78"/>
                <a:gd name="T38" fmla="*/ 477 w 67"/>
                <a:gd name="T39" fmla="*/ 40 h 78"/>
                <a:gd name="T40" fmla="*/ 493 w 67"/>
                <a:gd name="T41" fmla="*/ 36 h 78"/>
                <a:gd name="T42" fmla="*/ 493 w 67"/>
                <a:gd name="T43" fmla="*/ 33 h 78"/>
                <a:gd name="T44" fmla="*/ 493 w 67"/>
                <a:gd name="T45" fmla="*/ 30 h 78"/>
                <a:gd name="T46" fmla="*/ 493 w 67"/>
                <a:gd name="T47" fmla="*/ 29 h 78"/>
                <a:gd name="T48" fmla="*/ 477 w 67"/>
                <a:gd name="T49" fmla="*/ 24 h 78"/>
                <a:gd name="T50" fmla="*/ 440 w 67"/>
                <a:gd name="T51" fmla="*/ 15 h 78"/>
                <a:gd name="T52" fmla="*/ 383 w 67"/>
                <a:gd name="T53" fmla="*/ 7 h 78"/>
                <a:gd name="T54" fmla="*/ 321 w 67"/>
                <a:gd name="T55" fmla="*/ 5 h 78"/>
                <a:gd name="T56" fmla="*/ 248 w 67"/>
                <a:gd name="T57" fmla="*/ 2 h 78"/>
                <a:gd name="T58" fmla="*/ 188 w 67"/>
                <a:gd name="T59" fmla="*/ 1 h 78"/>
                <a:gd name="T60" fmla="*/ 127 w 67"/>
                <a:gd name="T61" fmla="*/ 0 h 78"/>
                <a:gd name="T62" fmla="*/ 104 w 67"/>
                <a:gd name="T63" fmla="*/ 0 h 78"/>
                <a:gd name="T64" fmla="*/ 104 w 6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78"/>
                <a:gd name="T101" fmla="*/ 67 w 6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78">
                  <a:moveTo>
                    <a:pt x="14" y="0"/>
                  </a:moveTo>
                  <a:lnTo>
                    <a:pt x="16" y="1"/>
                  </a:lnTo>
                  <a:lnTo>
                    <a:pt x="21" y="2"/>
                  </a:lnTo>
                  <a:lnTo>
                    <a:pt x="26" y="5"/>
                  </a:lnTo>
                  <a:lnTo>
                    <a:pt x="31" y="9"/>
                  </a:lnTo>
                  <a:lnTo>
                    <a:pt x="37" y="14"/>
                  </a:lnTo>
                  <a:lnTo>
                    <a:pt x="42" y="19"/>
                  </a:lnTo>
                  <a:lnTo>
                    <a:pt x="46" y="26"/>
                  </a:lnTo>
                  <a:lnTo>
                    <a:pt x="51" y="31"/>
                  </a:lnTo>
                  <a:lnTo>
                    <a:pt x="52" y="38"/>
                  </a:lnTo>
                  <a:lnTo>
                    <a:pt x="52" y="45"/>
                  </a:lnTo>
                  <a:lnTo>
                    <a:pt x="51" y="52"/>
                  </a:lnTo>
                  <a:lnTo>
                    <a:pt x="47" y="58"/>
                  </a:lnTo>
                  <a:lnTo>
                    <a:pt x="40" y="64"/>
                  </a:lnTo>
                  <a:lnTo>
                    <a:pt x="31" y="68"/>
                  </a:lnTo>
                  <a:lnTo>
                    <a:pt x="16" y="72"/>
                  </a:lnTo>
                  <a:lnTo>
                    <a:pt x="0" y="74"/>
                  </a:lnTo>
                  <a:lnTo>
                    <a:pt x="0" y="76"/>
                  </a:lnTo>
                  <a:lnTo>
                    <a:pt x="2" y="76"/>
                  </a:lnTo>
                  <a:lnTo>
                    <a:pt x="5" y="76"/>
                  </a:lnTo>
                  <a:lnTo>
                    <a:pt x="8" y="77"/>
                  </a:lnTo>
                  <a:lnTo>
                    <a:pt x="11" y="77"/>
                  </a:lnTo>
                  <a:lnTo>
                    <a:pt x="14" y="77"/>
                  </a:lnTo>
                  <a:lnTo>
                    <a:pt x="19" y="77"/>
                  </a:lnTo>
                  <a:lnTo>
                    <a:pt x="22" y="77"/>
                  </a:lnTo>
                  <a:lnTo>
                    <a:pt x="27" y="77"/>
                  </a:lnTo>
                  <a:lnTo>
                    <a:pt x="31" y="77"/>
                  </a:lnTo>
                  <a:lnTo>
                    <a:pt x="36" y="76"/>
                  </a:lnTo>
                  <a:lnTo>
                    <a:pt x="40" y="74"/>
                  </a:lnTo>
                  <a:lnTo>
                    <a:pt x="44" y="72"/>
                  </a:lnTo>
                  <a:lnTo>
                    <a:pt x="48" y="71"/>
                  </a:lnTo>
                  <a:lnTo>
                    <a:pt x="53" y="68"/>
                  </a:lnTo>
                  <a:lnTo>
                    <a:pt x="56" y="66"/>
                  </a:lnTo>
                  <a:lnTo>
                    <a:pt x="59" y="63"/>
                  </a:lnTo>
                  <a:lnTo>
                    <a:pt x="60" y="61"/>
                  </a:lnTo>
                  <a:lnTo>
                    <a:pt x="63" y="58"/>
                  </a:lnTo>
                  <a:lnTo>
                    <a:pt x="63" y="56"/>
                  </a:lnTo>
                  <a:lnTo>
                    <a:pt x="64" y="52"/>
                  </a:lnTo>
                  <a:lnTo>
                    <a:pt x="64" y="51"/>
                  </a:lnTo>
                  <a:lnTo>
                    <a:pt x="66" y="47"/>
                  </a:lnTo>
                  <a:lnTo>
                    <a:pt x="66" y="45"/>
                  </a:lnTo>
                  <a:lnTo>
                    <a:pt x="66" y="44"/>
                  </a:lnTo>
                  <a:lnTo>
                    <a:pt x="66" y="42"/>
                  </a:lnTo>
                  <a:lnTo>
                    <a:pt x="66" y="39"/>
                  </a:lnTo>
                  <a:lnTo>
                    <a:pt x="66" y="37"/>
                  </a:lnTo>
                  <a:lnTo>
                    <a:pt x="66" y="36"/>
                  </a:lnTo>
                  <a:lnTo>
                    <a:pt x="64" y="30"/>
                  </a:lnTo>
                  <a:lnTo>
                    <a:pt x="62" y="23"/>
                  </a:lnTo>
                  <a:lnTo>
                    <a:pt x="59" y="18"/>
                  </a:lnTo>
                  <a:lnTo>
                    <a:pt x="56" y="13"/>
                  </a:lnTo>
                  <a:lnTo>
                    <a:pt x="51" y="10"/>
                  </a:lnTo>
                  <a:lnTo>
                    <a:pt x="48" y="7"/>
                  </a:lnTo>
                  <a:lnTo>
                    <a:pt x="43" y="5"/>
                  </a:lnTo>
                  <a:lnTo>
                    <a:pt x="39" y="2"/>
                  </a:lnTo>
                  <a:lnTo>
                    <a:pt x="33" y="2"/>
                  </a:lnTo>
                  <a:lnTo>
                    <a:pt x="29" y="1"/>
                  </a:lnTo>
                  <a:lnTo>
                    <a:pt x="25" y="1"/>
                  </a:lnTo>
                  <a:lnTo>
                    <a:pt x="21" y="0"/>
                  </a:lnTo>
                  <a:lnTo>
                    <a:pt x="17" y="0"/>
                  </a:lnTo>
                  <a:lnTo>
                    <a:pt x="16" y="0"/>
                  </a:lnTo>
                  <a:lnTo>
                    <a:pt x="14" y="0"/>
                  </a:lnTo>
                </a:path>
              </a:pathLst>
            </a:custGeom>
            <a:solidFill>
              <a:srgbClr val="F8F8F8"/>
            </a:solidFill>
            <a:ln w="9048">
              <a:solidFill>
                <a:srgbClr val="DDDDDD"/>
              </a:solidFill>
              <a:round/>
              <a:headEnd/>
              <a:tailEnd/>
            </a:ln>
          </p:spPr>
          <p:txBody>
            <a:bodyPr/>
            <a:lstStyle/>
            <a:p>
              <a:endParaRPr lang="it-IT"/>
            </a:p>
          </p:txBody>
        </p:sp>
        <p:sp>
          <p:nvSpPr>
            <p:cNvPr id="19489" name="Freeform 39"/>
            <p:cNvSpPr>
              <a:spLocks/>
            </p:cNvSpPr>
            <p:nvPr/>
          </p:nvSpPr>
          <p:spPr bwMode="auto">
            <a:xfrm>
              <a:off x="2748" y="1326"/>
              <a:ext cx="208" cy="48"/>
            </a:xfrm>
            <a:custGeom>
              <a:avLst/>
              <a:gdLst>
                <a:gd name="T0" fmla="*/ 777 w 106"/>
                <a:gd name="T1" fmla="*/ 35 h 51"/>
                <a:gd name="T2" fmla="*/ 740 w 106"/>
                <a:gd name="T3" fmla="*/ 29 h 51"/>
                <a:gd name="T4" fmla="*/ 681 w 106"/>
                <a:gd name="T5" fmla="*/ 21 h 51"/>
                <a:gd name="T6" fmla="*/ 573 w 106"/>
                <a:gd name="T7" fmla="*/ 11 h 51"/>
                <a:gd name="T8" fmla="*/ 455 w 106"/>
                <a:gd name="T9" fmla="*/ 4 h 51"/>
                <a:gd name="T10" fmla="*/ 347 w 106"/>
                <a:gd name="T11" fmla="*/ 0 h 51"/>
                <a:gd name="T12" fmla="*/ 316 w 106"/>
                <a:gd name="T13" fmla="*/ 0 h 51"/>
                <a:gd name="T14" fmla="*/ 257 w 106"/>
                <a:gd name="T15" fmla="*/ 1 h 51"/>
                <a:gd name="T16" fmla="*/ 196 w 106"/>
                <a:gd name="T17" fmla="*/ 3 h 51"/>
                <a:gd name="T18" fmla="*/ 135 w 106"/>
                <a:gd name="T19" fmla="*/ 4 h 51"/>
                <a:gd name="T20" fmla="*/ 100 w 106"/>
                <a:gd name="T21" fmla="*/ 4 h 51"/>
                <a:gd name="T22" fmla="*/ 61 w 106"/>
                <a:gd name="T23" fmla="*/ 8 h 51"/>
                <a:gd name="T24" fmla="*/ 31 w 106"/>
                <a:gd name="T25" fmla="*/ 11 h 51"/>
                <a:gd name="T26" fmla="*/ 8 w 106"/>
                <a:gd name="T27" fmla="*/ 17 h 51"/>
                <a:gd name="T28" fmla="*/ 0 w 106"/>
                <a:gd name="T29" fmla="*/ 22 h 51"/>
                <a:gd name="T30" fmla="*/ 0 w 106"/>
                <a:gd name="T31" fmla="*/ 25 h 51"/>
                <a:gd name="T32" fmla="*/ 8 w 106"/>
                <a:gd name="T33" fmla="*/ 30 h 51"/>
                <a:gd name="T34" fmla="*/ 24 w 106"/>
                <a:gd name="T35" fmla="*/ 35 h 51"/>
                <a:gd name="T36" fmla="*/ 47 w 106"/>
                <a:gd name="T37" fmla="*/ 37 h 51"/>
                <a:gd name="T38" fmla="*/ 61 w 106"/>
                <a:gd name="T39" fmla="*/ 40 h 51"/>
                <a:gd name="T40" fmla="*/ 100 w 106"/>
                <a:gd name="T41" fmla="*/ 41 h 51"/>
                <a:gd name="T42" fmla="*/ 135 w 106"/>
                <a:gd name="T43" fmla="*/ 41 h 51"/>
                <a:gd name="T44" fmla="*/ 173 w 106"/>
                <a:gd name="T45" fmla="*/ 40 h 51"/>
                <a:gd name="T46" fmla="*/ 212 w 106"/>
                <a:gd name="T47" fmla="*/ 39 h 51"/>
                <a:gd name="T48" fmla="*/ 257 w 106"/>
                <a:gd name="T49" fmla="*/ 37 h 51"/>
                <a:gd name="T50" fmla="*/ 288 w 106"/>
                <a:gd name="T51" fmla="*/ 36 h 51"/>
                <a:gd name="T52" fmla="*/ 308 w 106"/>
                <a:gd name="T53" fmla="*/ 35 h 51"/>
                <a:gd name="T54" fmla="*/ 281 w 106"/>
                <a:gd name="T55" fmla="*/ 36 h 51"/>
                <a:gd name="T56" fmla="*/ 257 w 106"/>
                <a:gd name="T57" fmla="*/ 35 h 51"/>
                <a:gd name="T58" fmla="*/ 228 w 106"/>
                <a:gd name="T59" fmla="*/ 33 h 51"/>
                <a:gd name="T60" fmla="*/ 181 w 106"/>
                <a:gd name="T61" fmla="*/ 30 h 51"/>
                <a:gd name="T62" fmla="*/ 112 w 106"/>
                <a:gd name="T63" fmla="*/ 28 h 51"/>
                <a:gd name="T64" fmla="*/ 92 w 106"/>
                <a:gd name="T65" fmla="*/ 26 h 51"/>
                <a:gd name="T66" fmla="*/ 100 w 106"/>
                <a:gd name="T67" fmla="*/ 24 h 51"/>
                <a:gd name="T68" fmla="*/ 135 w 106"/>
                <a:gd name="T69" fmla="*/ 21 h 51"/>
                <a:gd name="T70" fmla="*/ 157 w 106"/>
                <a:gd name="T71" fmla="*/ 18 h 51"/>
                <a:gd name="T72" fmla="*/ 173 w 106"/>
                <a:gd name="T73" fmla="*/ 14 h 51"/>
                <a:gd name="T74" fmla="*/ 257 w 106"/>
                <a:gd name="T75" fmla="*/ 13 h 51"/>
                <a:gd name="T76" fmla="*/ 440 w 106"/>
                <a:gd name="T77" fmla="*/ 13 h 51"/>
                <a:gd name="T78" fmla="*/ 581 w 106"/>
                <a:gd name="T79" fmla="*/ 21 h 51"/>
                <a:gd name="T80" fmla="*/ 697 w 106"/>
                <a:gd name="T81" fmla="*/ 27 h 51"/>
                <a:gd name="T82" fmla="*/ 763 w 106"/>
                <a:gd name="T83" fmla="*/ 35 h 51"/>
                <a:gd name="T84" fmla="*/ 793 w 106"/>
                <a:gd name="T85" fmla="*/ 36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6"/>
                <a:gd name="T130" fmla="*/ 0 h 51"/>
                <a:gd name="T131" fmla="*/ 106 w 106"/>
                <a:gd name="T132" fmla="*/ 51 h 5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6" h="51">
                  <a:moveTo>
                    <a:pt x="105" y="42"/>
                  </a:moveTo>
                  <a:lnTo>
                    <a:pt x="104" y="42"/>
                  </a:lnTo>
                  <a:lnTo>
                    <a:pt x="103" y="41"/>
                  </a:lnTo>
                  <a:lnTo>
                    <a:pt x="101" y="39"/>
                  </a:lnTo>
                  <a:lnTo>
                    <a:pt x="101" y="37"/>
                  </a:lnTo>
                  <a:lnTo>
                    <a:pt x="98" y="35"/>
                  </a:lnTo>
                  <a:lnTo>
                    <a:pt x="96" y="31"/>
                  </a:lnTo>
                  <a:lnTo>
                    <a:pt x="92" y="27"/>
                  </a:lnTo>
                  <a:lnTo>
                    <a:pt x="90" y="24"/>
                  </a:lnTo>
                  <a:lnTo>
                    <a:pt x="85" y="21"/>
                  </a:lnTo>
                  <a:lnTo>
                    <a:pt x="82" y="17"/>
                  </a:lnTo>
                  <a:lnTo>
                    <a:pt x="76" y="14"/>
                  </a:lnTo>
                  <a:lnTo>
                    <a:pt x="72" y="10"/>
                  </a:lnTo>
                  <a:lnTo>
                    <a:pt x="66" y="8"/>
                  </a:lnTo>
                  <a:lnTo>
                    <a:pt x="60" y="4"/>
                  </a:lnTo>
                  <a:lnTo>
                    <a:pt x="54" y="3"/>
                  </a:lnTo>
                  <a:lnTo>
                    <a:pt x="48" y="0"/>
                  </a:lnTo>
                  <a:lnTo>
                    <a:pt x="46" y="0"/>
                  </a:lnTo>
                  <a:lnTo>
                    <a:pt x="44" y="0"/>
                  </a:lnTo>
                  <a:lnTo>
                    <a:pt x="42" y="0"/>
                  </a:lnTo>
                  <a:lnTo>
                    <a:pt x="39" y="1"/>
                  </a:lnTo>
                  <a:lnTo>
                    <a:pt x="37" y="1"/>
                  </a:lnTo>
                  <a:lnTo>
                    <a:pt x="34" y="1"/>
                  </a:lnTo>
                  <a:lnTo>
                    <a:pt x="32" y="1"/>
                  </a:lnTo>
                  <a:lnTo>
                    <a:pt x="29" y="3"/>
                  </a:lnTo>
                  <a:lnTo>
                    <a:pt x="26" y="3"/>
                  </a:lnTo>
                  <a:lnTo>
                    <a:pt x="22" y="3"/>
                  </a:lnTo>
                  <a:lnTo>
                    <a:pt x="21" y="3"/>
                  </a:lnTo>
                  <a:lnTo>
                    <a:pt x="18" y="4"/>
                  </a:lnTo>
                  <a:lnTo>
                    <a:pt x="16" y="4"/>
                  </a:lnTo>
                  <a:lnTo>
                    <a:pt x="14" y="4"/>
                  </a:lnTo>
                  <a:lnTo>
                    <a:pt x="13" y="4"/>
                  </a:lnTo>
                  <a:lnTo>
                    <a:pt x="11" y="6"/>
                  </a:lnTo>
                  <a:lnTo>
                    <a:pt x="10" y="8"/>
                  </a:lnTo>
                  <a:lnTo>
                    <a:pt x="8" y="9"/>
                  </a:lnTo>
                  <a:lnTo>
                    <a:pt x="7" y="10"/>
                  </a:lnTo>
                  <a:lnTo>
                    <a:pt x="5" y="12"/>
                  </a:lnTo>
                  <a:lnTo>
                    <a:pt x="4" y="14"/>
                  </a:lnTo>
                  <a:lnTo>
                    <a:pt x="3" y="16"/>
                  </a:lnTo>
                  <a:lnTo>
                    <a:pt x="3" y="17"/>
                  </a:lnTo>
                  <a:lnTo>
                    <a:pt x="1" y="20"/>
                  </a:lnTo>
                  <a:lnTo>
                    <a:pt x="1" y="22"/>
                  </a:lnTo>
                  <a:lnTo>
                    <a:pt x="0" y="24"/>
                  </a:lnTo>
                  <a:lnTo>
                    <a:pt x="0" y="26"/>
                  </a:lnTo>
                  <a:lnTo>
                    <a:pt x="0" y="27"/>
                  </a:lnTo>
                  <a:lnTo>
                    <a:pt x="0" y="29"/>
                  </a:lnTo>
                  <a:lnTo>
                    <a:pt x="0" y="31"/>
                  </a:lnTo>
                  <a:lnTo>
                    <a:pt x="1" y="32"/>
                  </a:lnTo>
                  <a:lnTo>
                    <a:pt x="1" y="34"/>
                  </a:lnTo>
                  <a:lnTo>
                    <a:pt x="1" y="36"/>
                  </a:lnTo>
                  <a:lnTo>
                    <a:pt x="1" y="38"/>
                  </a:lnTo>
                  <a:lnTo>
                    <a:pt x="3" y="39"/>
                  </a:lnTo>
                  <a:lnTo>
                    <a:pt x="3" y="41"/>
                  </a:lnTo>
                  <a:lnTo>
                    <a:pt x="4" y="42"/>
                  </a:lnTo>
                  <a:lnTo>
                    <a:pt x="4" y="44"/>
                  </a:lnTo>
                  <a:lnTo>
                    <a:pt x="6" y="44"/>
                  </a:lnTo>
                  <a:lnTo>
                    <a:pt x="6" y="46"/>
                  </a:lnTo>
                  <a:lnTo>
                    <a:pt x="8" y="46"/>
                  </a:lnTo>
                  <a:lnTo>
                    <a:pt x="8" y="48"/>
                  </a:lnTo>
                  <a:lnTo>
                    <a:pt x="10" y="48"/>
                  </a:lnTo>
                  <a:lnTo>
                    <a:pt x="11" y="50"/>
                  </a:lnTo>
                  <a:lnTo>
                    <a:pt x="13" y="50"/>
                  </a:lnTo>
                  <a:lnTo>
                    <a:pt x="15" y="50"/>
                  </a:lnTo>
                  <a:lnTo>
                    <a:pt x="16" y="50"/>
                  </a:lnTo>
                  <a:lnTo>
                    <a:pt x="18" y="50"/>
                  </a:lnTo>
                  <a:lnTo>
                    <a:pt x="19" y="50"/>
                  </a:lnTo>
                  <a:lnTo>
                    <a:pt x="21" y="50"/>
                  </a:lnTo>
                  <a:lnTo>
                    <a:pt x="23" y="49"/>
                  </a:lnTo>
                  <a:lnTo>
                    <a:pt x="24" y="49"/>
                  </a:lnTo>
                  <a:lnTo>
                    <a:pt x="26" y="47"/>
                  </a:lnTo>
                  <a:lnTo>
                    <a:pt x="28" y="47"/>
                  </a:lnTo>
                  <a:lnTo>
                    <a:pt x="31" y="45"/>
                  </a:lnTo>
                  <a:lnTo>
                    <a:pt x="32" y="45"/>
                  </a:lnTo>
                  <a:lnTo>
                    <a:pt x="34" y="44"/>
                  </a:lnTo>
                  <a:lnTo>
                    <a:pt x="35" y="44"/>
                  </a:lnTo>
                  <a:lnTo>
                    <a:pt x="37" y="42"/>
                  </a:lnTo>
                  <a:lnTo>
                    <a:pt x="38" y="42"/>
                  </a:lnTo>
                  <a:lnTo>
                    <a:pt x="39" y="42"/>
                  </a:lnTo>
                  <a:lnTo>
                    <a:pt x="41" y="41"/>
                  </a:lnTo>
                  <a:lnTo>
                    <a:pt x="39" y="42"/>
                  </a:lnTo>
                  <a:lnTo>
                    <a:pt x="38" y="42"/>
                  </a:lnTo>
                  <a:lnTo>
                    <a:pt x="37" y="42"/>
                  </a:lnTo>
                  <a:lnTo>
                    <a:pt x="35" y="42"/>
                  </a:lnTo>
                  <a:lnTo>
                    <a:pt x="34" y="41"/>
                  </a:lnTo>
                  <a:lnTo>
                    <a:pt x="32" y="41"/>
                  </a:lnTo>
                  <a:lnTo>
                    <a:pt x="32" y="39"/>
                  </a:lnTo>
                  <a:lnTo>
                    <a:pt x="30" y="39"/>
                  </a:lnTo>
                  <a:lnTo>
                    <a:pt x="28" y="38"/>
                  </a:lnTo>
                  <a:lnTo>
                    <a:pt x="26" y="38"/>
                  </a:lnTo>
                  <a:lnTo>
                    <a:pt x="24" y="36"/>
                  </a:lnTo>
                  <a:lnTo>
                    <a:pt x="21" y="36"/>
                  </a:lnTo>
                  <a:lnTo>
                    <a:pt x="18" y="34"/>
                  </a:lnTo>
                  <a:lnTo>
                    <a:pt x="15" y="34"/>
                  </a:lnTo>
                  <a:lnTo>
                    <a:pt x="12" y="32"/>
                  </a:lnTo>
                  <a:lnTo>
                    <a:pt x="13" y="30"/>
                  </a:lnTo>
                  <a:lnTo>
                    <a:pt x="15" y="28"/>
                  </a:lnTo>
                  <a:lnTo>
                    <a:pt x="16" y="26"/>
                  </a:lnTo>
                  <a:lnTo>
                    <a:pt x="18" y="24"/>
                  </a:lnTo>
                  <a:lnTo>
                    <a:pt x="20" y="23"/>
                  </a:lnTo>
                  <a:lnTo>
                    <a:pt x="21" y="21"/>
                  </a:lnTo>
                  <a:lnTo>
                    <a:pt x="22" y="19"/>
                  </a:lnTo>
                  <a:lnTo>
                    <a:pt x="23" y="17"/>
                  </a:lnTo>
                  <a:lnTo>
                    <a:pt x="24" y="16"/>
                  </a:lnTo>
                  <a:lnTo>
                    <a:pt x="34" y="16"/>
                  </a:lnTo>
                  <a:lnTo>
                    <a:pt x="42" y="14"/>
                  </a:lnTo>
                  <a:lnTo>
                    <a:pt x="50" y="15"/>
                  </a:lnTo>
                  <a:lnTo>
                    <a:pt x="58" y="16"/>
                  </a:lnTo>
                  <a:lnTo>
                    <a:pt x="65" y="19"/>
                  </a:lnTo>
                  <a:lnTo>
                    <a:pt x="72" y="20"/>
                  </a:lnTo>
                  <a:lnTo>
                    <a:pt x="77" y="24"/>
                  </a:lnTo>
                  <a:lnTo>
                    <a:pt x="83" y="26"/>
                  </a:lnTo>
                  <a:lnTo>
                    <a:pt x="87" y="29"/>
                  </a:lnTo>
                  <a:lnTo>
                    <a:pt x="92" y="33"/>
                  </a:lnTo>
                  <a:lnTo>
                    <a:pt x="95" y="36"/>
                  </a:lnTo>
                  <a:lnTo>
                    <a:pt x="99" y="38"/>
                  </a:lnTo>
                  <a:lnTo>
                    <a:pt x="101" y="41"/>
                  </a:lnTo>
                  <a:lnTo>
                    <a:pt x="102" y="42"/>
                  </a:lnTo>
                  <a:lnTo>
                    <a:pt x="103" y="42"/>
                  </a:lnTo>
                  <a:lnTo>
                    <a:pt x="105" y="42"/>
                  </a:lnTo>
                </a:path>
              </a:pathLst>
            </a:custGeom>
            <a:solidFill>
              <a:srgbClr val="F8F8F8"/>
            </a:solidFill>
            <a:ln w="6350">
              <a:solidFill>
                <a:srgbClr val="DDDDDD"/>
              </a:solidFill>
              <a:round/>
              <a:headEnd/>
              <a:tailEnd/>
            </a:ln>
          </p:spPr>
          <p:txBody>
            <a:bodyPr/>
            <a:lstStyle/>
            <a:p>
              <a:endParaRPr lang="it-IT"/>
            </a:p>
          </p:txBody>
        </p:sp>
        <p:sp>
          <p:nvSpPr>
            <p:cNvPr id="19490" name="Freeform 40"/>
            <p:cNvSpPr>
              <a:spLocks/>
            </p:cNvSpPr>
            <p:nvPr/>
          </p:nvSpPr>
          <p:spPr bwMode="auto">
            <a:xfrm>
              <a:off x="3317" y="1328"/>
              <a:ext cx="207" cy="47"/>
            </a:xfrm>
            <a:custGeom>
              <a:avLst/>
              <a:gdLst>
                <a:gd name="T0" fmla="*/ 8 w 105"/>
                <a:gd name="T1" fmla="*/ 35 h 50"/>
                <a:gd name="T2" fmla="*/ 47 w 105"/>
                <a:gd name="T3" fmla="*/ 29 h 50"/>
                <a:gd name="T4" fmla="*/ 116 w 105"/>
                <a:gd name="T5" fmla="*/ 21 h 50"/>
                <a:gd name="T6" fmla="*/ 205 w 105"/>
                <a:gd name="T7" fmla="*/ 11 h 50"/>
                <a:gd name="T8" fmla="*/ 331 w 105"/>
                <a:gd name="T9" fmla="*/ 5 h 50"/>
                <a:gd name="T10" fmla="*/ 436 w 105"/>
                <a:gd name="T11" fmla="*/ 1 h 50"/>
                <a:gd name="T12" fmla="*/ 475 w 105"/>
                <a:gd name="T13" fmla="*/ 1 h 50"/>
                <a:gd name="T14" fmla="*/ 528 w 105"/>
                <a:gd name="T15" fmla="*/ 1 h 50"/>
                <a:gd name="T16" fmla="*/ 599 w 105"/>
                <a:gd name="T17" fmla="*/ 2 h 50"/>
                <a:gd name="T18" fmla="*/ 653 w 105"/>
                <a:gd name="T19" fmla="*/ 4 h 50"/>
                <a:gd name="T20" fmla="*/ 704 w 105"/>
                <a:gd name="T21" fmla="*/ 4 h 50"/>
                <a:gd name="T22" fmla="*/ 735 w 105"/>
                <a:gd name="T23" fmla="*/ 8 h 50"/>
                <a:gd name="T24" fmla="*/ 757 w 105"/>
                <a:gd name="T25" fmla="*/ 12 h 50"/>
                <a:gd name="T26" fmla="*/ 781 w 105"/>
                <a:gd name="T27" fmla="*/ 18 h 50"/>
                <a:gd name="T28" fmla="*/ 796 w 105"/>
                <a:gd name="T29" fmla="*/ 22 h 50"/>
                <a:gd name="T30" fmla="*/ 796 w 105"/>
                <a:gd name="T31" fmla="*/ 25 h 50"/>
                <a:gd name="T32" fmla="*/ 789 w 105"/>
                <a:gd name="T33" fmla="*/ 30 h 50"/>
                <a:gd name="T34" fmla="*/ 757 w 105"/>
                <a:gd name="T35" fmla="*/ 35 h 50"/>
                <a:gd name="T36" fmla="*/ 757 w 105"/>
                <a:gd name="T37" fmla="*/ 37 h 50"/>
                <a:gd name="T38" fmla="*/ 720 w 105"/>
                <a:gd name="T39" fmla="*/ 40 h 50"/>
                <a:gd name="T40" fmla="*/ 696 w 105"/>
                <a:gd name="T41" fmla="*/ 40 h 50"/>
                <a:gd name="T42" fmla="*/ 668 w 105"/>
                <a:gd name="T43" fmla="*/ 40 h 50"/>
                <a:gd name="T44" fmla="*/ 629 w 105"/>
                <a:gd name="T45" fmla="*/ 40 h 50"/>
                <a:gd name="T46" fmla="*/ 591 w 105"/>
                <a:gd name="T47" fmla="*/ 40 h 50"/>
                <a:gd name="T48" fmla="*/ 552 w 105"/>
                <a:gd name="T49" fmla="*/ 40 h 50"/>
                <a:gd name="T50" fmla="*/ 520 w 105"/>
                <a:gd name="T51" fmla="*/ 39 h 50"/>
                <a:gd name="T52" fmla="*/ 520 w 105"/>
                <a:gd name="T53" fmla="*/ 37 h 50"/>
                <a:gd name="T54" fmla="*/ 513 w 105"/>
                <a:gd name="T55" fmla="*/ 35 h 50"/>
                <a:gd name="T56" fmla="*/ 520 w 105"/>
                <a:gd name="T57" fmla="*/ 33 h 50"/>
                <a:gd name="T58" fmla="*/ 552 w 105"/>
                <a:gd name="T59" fmla="*/ 31 h 50"/>
                <a:gd name="T60" fmla="*/ 599 w 105"/>
                <a:gd name="T61" fmla="*/ 29 h 50"/>
                <a:gd name="T62" fmla="*/ 668 w 105"/>
                <a:gd name="T63" fmla="*/ 28 h 50"/>
                <a:gd name="T64" fmla="*/ 688 w 105"/>
                <a:gd name="T65" fmla="*/ 26 h 50"/>
                <a:gd name="T66" fmla="*/ 672 w 105"/>
                <a:gd name="T67" fmla="*/ 24 h 50"/>
                <a:gd name="T68" fmla="*/ 660 w 105"/>
                <a:gd name="T69" fmla="*/ 22 h 50"/>
                <a:gd name="T70" fmla="*/ 637 w 105"/>
                <a:gd name="T71" fmla="*/ 18 h 50"/>
                <a:gd name="T72" fmla="*/ 629 w 105"/>
                <a:gd name="T73" fmla="*/ 15 h 50"/>
                <a:gd name="T74" fmla="*/ 552 w 105"/>
                <a:gd name="T75" fmla="*/ 12 h 50"/>
                <a:gd name="T76" fmla="*/ 369 w 105"/>
                <a:gd name="T77" fmla="*/ 12 h 50"/>
                <a:gd name="T78" fmla="*/ 213 w 105"/>
                <a:gd name="T79" fmla="*/ 20 h 50"/>
                <a:gd name="T80" fmla="*/ 93 w 105"/>
                <a:gd name="T81" fmla="*/ 26 h 50"/>
                <a:gd name="T82" fmla="*/ 24 w 105"/>
                <a:gd name="T83" fmla="*/ 34 h 50"/>
                <a:gd name="T84" fmla="*/ 0 w 105"/>
                <a:gd name="T85" fmla="*/ 35 h 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5"/>
                <a:gd name="T130" fmla="*/ 0 h 50"/>
                <a:gd name="T131" fmla="*/ 105 w 105"/>
                <a:gd name="T132" fmla="*/ 50 h 5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5" h="50">
                  <a:moveTo>
                    <a:pt x="0" y="41"/>
                  </a:moveTo>
                  <a:lnTo>
                    <a:pt x="0" y="41"/>
                  </a:lnTo>
                  <a:lnTo>
                    <a:pt x="1" y="41"/>
                  </a:lnTo>
                  <a:lnTo>
                    <a:pt x="2" y="39"/>
                  </a:lnTo>
                  <a:lnTo>
                    <a:pt x="4" y="37"/>
                  </a:lnTo>
                  <a:lnTo>
                    <a:pt x="6" y="35"/>
                  </a:lnTo>
                  <a:lnTo>
                    <a:pt x="8" y="31"/>
                  </a:lnTo>
                  <a:lnTo>
                    <a:pt x="11" y="28"/>
                  </a:lnTo>
                  <a:lnTo>
                    <a:pt x="15" y="24"/>
                  </a:lnTo>
                  <a:lnTo>
                    <a:pt x="18" y="21"/>
                  </a:lnTo>
                  <a:lnTo>
                    <a:pt x="22" y="18"/>
                  </a:lnTo>
                  <a:lnTo>
                    <a:pt x="27" y="14"/>
                  </a:lnTo>
                  <a:lnTo>
                    <a:pt x="32" y="10"/>
                  </a:lnTo>
                  <a:lnTo>
                    <a:pt x="37" y="8"/>
                  </a:lnTo>
                  <a:lnTo>
                    <a:pt x="43" y="5"/>
                  </a:lnTo>
                  <a:lnTo>
                    <a:pt x="50" y="3"/>
                  </a:lnTo>
                  <a:lnTo>
                    <a:pt x="57" y="0"/>
                  </a:lnTo>
                  <a:lnTo>
                    <a:pt x="57" y="1"/>
                  </a:lnTo>
                  <a:lnTo>
                    <a:pt x="58" y="1"/>
                  </a:lnTo>
                  <a:lnTo>
                    <a:pt x="60" y="1"/>
                  </a:lnTo>
                  <a:lnTo>
                    <a:pt x="62" y="1"/>
                  </a:lnTo>
                  <a:lnTo>
                    <a:pt x="64" y="1"/>
                  </a:lnTo>
                  <a:lnTo>
                    <a:pt x="67" y="1"/>
                  </a:lnTo>
                  <a:lnTo>
                    <a:pt x="69" y="1"/>
                  </a:lnTo>
                  <a:lnTo>
                    <a:pt x="73" y="1"/>
                  </a:lnTo>
                  <a:lnTo>
                    <a:pt x="75" y="2"/>
                  </a:lnTo>
                  <a:lnTo>
                    <a:pt x="78" y="2"/>
                  </a:lnTo>
                  <a:lnTo>
                    <a:pt x="80" y="2"/>
                  </a:lnTo>
                  <a:lnTo>
                    <a:pt x="84" y="2"/>
                  </a:lnTo>
                  <a:lnTo>
                    <a:pt x="85" y="4"/>
                  </a:lnTo>
                  <a:lnTo>
                    <a:pt x="88" y="4"/>
                  </a:lnTo>
                  <a:lnTo>
                    <a:pt x="89" y="4"/>
                  </a:lnTo>
                  <a:lnTo>
                    <a:pt x="92" y="4"/>
                  </a:lnTo>
                  <a:lnTo>
                    <a:pt x="92" y="6"/>
                  </a:lnTo>
                  <a:lnTo>
                    <a:pt x="94" y="7"/>
                  </a:lnTo>
                  <a:lnTo>
                    <a:pt x="96" y="9"/>
                  </a:lnTo>
                  <a:lnTo>
                    <a:pt x="97" y="11"/>
                  </a:lnTo>
                  <a:lnTo>
                    <a:pt x="97" y="13"/>
                  </a:lnTo>
                  <a:lnTo>
                    <a:pt x="99" y="15"/>
                  </a:lnTo>
                  <a:lnTo>
                    <a:pt x="100" y="17"/>
                  </a:lnTo>
                  <a:lnTo>
                    <a:pt x="102" y="18"/>
                  </a:lnTo>
                  <a:lnTo>
                    <a:pt x="102" y="21"/>
                  </a:lnTo>
                  <a:lnTo>
                    <a:pt x="103" y="22"/>
                  </a:lnTo>
                  <a:lnTo>
                    <a:pt x="103" y="24"/>
                  </a:lnTo>
                  <a:lnTo>
                    <a:pt x="104" y="26"/>
                  </a:lnTo>
                  <a:lnTo>
                    <a:pt x="104" y="28"/>
                  </a:lnTo>
                  <a:lnTo>
                    <a:pt x="104" y="30"/>
                  </a:lnTo>
                  <a:lnTo>
                    <a:pt x="104" y="31"/>
                  </a:lnTo>
                  <a:lnTo>
                    <a:pt x="104" y="33"/>
                  </a:lnTo>
                  <a:lnTo>
                    <a:pt x="103" y="34"/>
                  </a:lnTo>
                  <a:lnTo>
                    <a:pt x="103" y="36"/>
                  </a:lnTo>
                  <a:lnTo>
                    <a:pt x="101" y="38"/>
                  </a:lnTo>
                  <a:lnTo>
                    <a:pt x="101" y="39"/>
                  </a:lnTo>
                  <a:lnTo>
                    <a:pt x="99" y="41"/>
                  </a:lnTo>
                  <a:lnTo>
                    <a:pt x="99" y="42"/>
                  </a:lnTo>
                  <a:lnTo>
                    <a:pt x="99" y="44"/>
                  </a:lnTo>
                  <a:lnTo>
                    <a:pt x="97" y="46"/>
                  </a:lnTo>
                  <a:lnTo>
                    <a:pt x="96" y="47"/>
                  </a:lnTo>
                  <a:lnTo>
                    <a:pt x="94" y="49"/>
                  </a:lnTo>
                  <a:lnTo>
                    <a:pt x="92" y="49"/>
                  </a:lnTo>
                  <a:lnTo>
                    <a:pt x="91" y="49"/>
                  </a:lnTo>
                  <a:lnTo>
                    <a:pt x="89" y="49"/>
                  </a:lnTo>
                  <a:lnTo>
                    <a:pt x="87" y="49"/>
                  </a:lnTo>
                  <a:lnTo>
                    <a:pt x="85" y="49"/>
                  </a:lnTo>
                  <a:lnTo>
                    <a:pt x="84" y="49"/>
                  </a:lnTo>
                  <a:lnTo>
                    <a:pt x="82" y="49"/>
                  </a:lnTo>
                  <a:lnTo>
                    <a:pt x="81" y="49"/>
                  </a:lnTo>
                  <a:lnTo>
                    <a:pt x="79" y="49"/>
                  </a:lnTo>
                  <a:lnTo>
                    <a:pt x="77" y="49"/>
                  </a:lnTo>
                  <a:lnTo>
                    <a:pt x="76" y="49"/>
                  </a:lnTo>
                  <a:lnTo>
                    <a:pt x="74" y="49"/>
                  </a:lnTo>
                  <a:lnTo>
                    <a:pt x="72" y="49"/>
                  </a:lnTo>
                  <a:lnTo>
                    <a:pt x="70" y="49"/>
                  </a:lnTo>
                  <a:lnTo>
                    <a:pt x="70" y="47"/>
                  </a:lnTo>
                  <a:lnTo>
                    <a:pt x="68" y="47"/>
                  </a:lnTo>
                  <a:lnTo>
                    <a:pt x="68" y="45"/>
                  </a:lnTo>
                  <a:lnTo>
                    <a:pt x="68" y="44"/>
                  </a:lnTo>
                  <a:lnTo>
                    <a:pt x="67" y="44"/>
                  </a:lnTo>
                  <a:lnTo>
                    <a:pt x="67" y="42"/>
                  </a:lnTo>
                  <a:lnTo>
                    <a:pt x="67" y="40"/>
                  </a:lnTo>
                  <a:lnTo>
                    <a:pt x="68" y="39"/>
                  </a:lnTo>
                  <a:lnTo>
                    <a:pt x="69" y="39"/>
                  </a:lnTo>
                  <a:lnTo>
                    <a:pt x="70" y="37"/>
                  </a:lnTo>
                  <a:lnTo>
                    <a:pt x="72" y="37"/>
                  </a:lnTo>
                  <a:lnTo>
                    <a:pt x="73" y="37"/>
                  </a:lnTo>
                  <a:lnTo>
                    <a:pt x="75" y="37"/>
                  </a:lnTo>
                  <a:lnTo>
                    <a:pt x="78" y="35"/>
                  </a:lnTo>
                  <a:lnTo>
                    <a:pt x="80" y="35"/>
                  </a:lnTo>
                  <a:lnTo>
                    <a:pt x="84" y="34"/>
                  </a:lnTo>
                  <a:lnTo>
                    <a:pt x="87" y="34"/>
                  </a:lnTo>
                  <a:lnTo>
                    <a:pt x="91" y="32"/>
                  </a:lnTo>
                  <a:lnTo>
                    <a:pt x="90" y="32"/>
                  </a:lnTo>
                  <a:lnTo>
                    <a:pt x="89" y="32"/>
                  </a:lnTo>
                  <a:lnTo>
                    <a:pt x="89" y="30"/>
                  </a:lnTo>
                  <a:lnTo>
                    <a:pt x="88" y="30"/>
                  </a:lnTo>
                  <a:lnTo>
                    <a:pt x="88" y="28"/>
                  </a:lnTo>
                  <a:lnTo>
                    <a:pt x="86" y="26"/>
                  </a:lnTo>
                  <a:lnTo>
                    <a:pt x="86" y="25"/>
                  </a:lnTo>
                  <a:lnTo>
                    <a:pt x="85" y="25"/>
                  </a:lnTo>
                  <a:lnTo>
                    <a:pt x="85" y="23"/>
                  </a:lnTo>
                  <a:lnTo>
                    <a:pt x="83" y="21"/>
                  </a:lnTo>
                  <a:lnTo>
                    <a:pt x="83" y="20"/>
                  </a:lnTo>
                  <a:lnTo>
                    <a:pt x="82" y="20"/>
                  </a:lnTo>
                  <a:lnTo>
                    <a:pt x="82" y="18"/>
                  </a:lnTo>
                  <a:lnTo>
                    <a:pt x="82" y="17"/>
                  </a:lnTo>
                  <a:lnTo>
                    <a:pt x="72" y="15"/>
                  </a:lnTo>
                  <a:lnTo>
                    <a:pt x="64" y="14"/>
                  </a:lnTo>
                  <a:lnTo>
                    <a:pt x="55" y="15"/>
                  </a:lnTo>
                  <a:lnTo>
                    <a:pt x="48" y="15"/>
                  </a:lnTo>
                  <a:lnTo>
                    <a:pt x="40" y="18"/>
                  </a:lnTo>
                  <a:lnTo>
                    <a:pt x="34" y="20"/>
                  </a:lnTo>
                  <a:lnTo>
                    <a:pt x="28" y="23"/>
                  </a:lnTo>
                  <a:lnTo>
                    <a:pt x="22" y="25"/>
                  </a:lnTo>
                  <a:lnTo>
                    <a:pt x="17" y="28"/>
                  </a:lnTo>
                  <a:lnTo>
                    <a:pt x="12" y="32"/>
                  </a:lnTo>
                  <a:lnTo>
                    <a:pt x="9" y="36"/>
                  </a:lnTo>
                  <a:lnTo>
                    <a:pt x="6" y="37"/>
                  </a:lnTo>
                  <a:lnTo>
                    <a:pt x="3" y="40"/>
                  </a:lnTo>
                  <a:lnTo>
                    <a:pt x="1" y="41"/>
                  </a:lnTo>
                  <a:lnTo>
                    <a:pt x="0" y="42"/>
                  </a:lnTo>
                  <a:lnTo>
                    <a:pt x="0" y="41"/>
                  </a:lnTo>
                </a:path>
              </a:pathLst>
            </a:custGeom>
            <a:solidFill>
              <a:srgbClr val="F8F8F8"/>
            </a:solidFill>
            <a:ln w="6350">
              <a:solidFill>
                <a:srgbClr val="DDDDDD"/>
              </a:solidFill>
              <a:round/>
              <a:headEnd/>
              <a:tailEnd/>
            </a:ln>
          </p:spPr>
          <p:txBody>
            <a:bodyPr/>
            <a:lstStyle/>
            <a:p>
              <a:endParaRPr lang="it-IT"/>
            </a:p>
          </p:txBody>
        </p:sp>
        <p:sp>
          <p:nvSpPr>
            <p:cNvPr id="19491" name="Freeform 41"/>
            <p:cNvSpPr>
              <a:spLocks/>
            </p:cNvSpPr>
            <p:nvPr/>
          </p:nvSpPr>
          <p:spPr bwMode="auto">
            <a:xfrm>
              <a:off x="3311" y="1351"/>
              <a:ext cx="113" cy="73"/>
            </a:xfrm>
            <a:custGeom>
              <a:avLst/>
              <a:gdLst>
                <a:gd name="T0" fmla="*/ 420 w 57"/>
                <a:gd name="T1" fmla="*/ 1 h 78"/>
                <a:gd name="T2" fmla="*/ 389 w 57"/>
                <a:gd name="T3" fmla="*/ 6 h 78"/>
                <a:gd name="T4" fmla="*/ 319 w 57"/>
                <a:gd name="T5" fmla="*/ 8 h 78"/>
                <a:gd name="T6" fmla="*/ 248 w 57"/>
                <a:gd name="T7" fmla="*/ 14 h 78"/>
                <a:gd name="T8" fmla="*/ 172 w 57"/>
                <a:gd name="T9" fmla="*/ 21 h 78"/>
                <a:gd name="T10" fmla="*/ 87 w 57"/>
                <a:gd name="T11" fmla="*/ 26 h 78"/>
                <a:gd name="T12" fmla="*/ 32 w 57"/>
                <a:gd name="T13" fmla="*/ 31 h 78"/>
                <a:gd name="T14" fmla="*/ 0 w 57"/>
                <a:gd name="T15" fmla="*/ 34 h 78"/>
                <a:gd name="T16" fmla="*/ 16 w 57"/>
                <a:gd name="T17" fmla="*/ 36 h 78"/>
                <a:gd name="T18" fmla="*/ 40 w 57"/>
                <a:gd name="T19" fmla="*/ 42 h 78"/>
                <a:gd name="T20" fmla="*/ 56 w 57"/>
                <a:gd name="T21" fmla="*/ 46 h 78"/>
                <a:gd name="T22" fmla="*/ 48 w 57"/>
                <a:gd name="T23" fmla="*/ 51 h 78"/>
                <a:gd name="T24" fmla="*/ 40 w 57"/>
                <a:gd name="T25" fmla="*/ 56 h 78"/>
                <a:gd name="T26" fmla="*/ 16 w 57"/>
                <a:gd name="T27" fmla="*/ 60 h 78"/>
                <a:gd name="T28" fmla="*/ 0 w 57"/>
                <a:gd name="T29" fmla="*/ 62 h 78"/>
                <a:gd name="T30" fmla="*/ 0 w 57"/>
                <a:gd name="T31" fmla="*/ 63 h 78"/>
                <a:gd name="T32" fmla="*/ 0 w 57"/>
                <a:gd name="T33" fmla="*/ 62 h 78"/>
                <a:gd name="T34" fmla="*/ 40 w 57"/>
                <a:gd name="T35" fmla="*/ 58 h 78"/>
                <a:gd name="T36" fmla="*/ 95 w 57"/>
                <a:gd name="T37" fmla="*/ 49 h 78"/>
                <a:gd name="T38" fmla="*/ 172 w 57"/>
                <a:gd name="T39" fmla="*/ 37 h 78"/>
                <a:gd name="T40" fmla="*/ 248 w 57"/>
                <a:gd name="T41" fmla="*/ 26 h 78"/>
                <a:gd name="T42" fmla="*/ 319 w 57"/>
                <a:gd name="T43" fmla="*/ 15 h 78"/>
                <a:gd name="T44" fmla="*/ 389 w 57"/>
                <a:gd name="T45" fmla="*/ 7 h 78"/>
                <a:gd name="T46" fmla="*/ 420 w 57"/>
                <a:gd name="T47" fmla="*/ 1 h 78"/>
                <a:gd name="T48" fmla="*/ 436 w 57"/>
                <a:gd name="T49" fmla="*/ 0 h 78"/>
                <a:gd name="T50" fmla="*/ 436 w 57"/>
                <a:gd name="T51" fmla="*/ 0 h 78"/>
                <a:gd name="T52" fmla="*/ 436 w 57"/>
                <a:gd name="T53" fmla="*/ 0 h 78"/>
                <a:gd name="T54" fmla="*/ 436 w 57"/>
                <a:gd name="T55" fmla="*/ 0 h 78"/>
                <a:gd name="T56" fmla="*/ 436 w 57"/>
                <a:gd name="T57" fmla="*/ 0 h 78"/>
                <a:gd name="T58" fmla="*/ 436 w 57"/>
                <a:gd name="T59" fmla="*/ 0 h 78"/>
                <a:gd name="T60" fmla="*/ 436 w 57"/>
                <a:gd name="T61" fmla="*/ 0 h 78"/>
                <a:gd name="T62" fmla="*/ 436 w 57"/>
                <a:gd name="T63" fmla="*/ 0 h 78"/>
                <a:gd name="T64" fmla="*/ 436 w 5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7"/>
                <a:gd name="T100" fmla="*/ 0 h 78"/>
                <a:gd name="T101" fmla="*/ 57 w 5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7" h="78">
                  <a:moveTo>
                    <a:pt x="56" y="0"/>
                  </a:moveTo>
                  <a:lnTo>
                    <a:pt x="54" y="1"/>
                  </a:lnTo>
                  <a:lnTo>
                    <a:pt x="53" y="2"/>
                  </a:lnTo>
                  <a:lnTo>
                    <a:pt x="50" y="6"/>
                  </a:lnTo>
                  <a:lnTo>
                    <a:pt x="47" y="7"/>
                  </a:lnTo>
                  <a:lnTo>
                    <a:pt x="41" y="11"/>
                  </a:lnTo>
                  <a:lnTo>
                    <a:pt x="37" y="14"/>
                  </a:lnTo>
                  <a:lnTo>
                    <a:pt x="32" y="17"/>
                  </a:lnTo>
                  <a:lnTo>
                    <a:pt x="27" y="20"/>
                  </a:lnTo>
                  <a:lnTo>
                    <a:pt x="22" y="25"/>
                  </a:lnTo>
                  <a:lnTo>
                    <a:pt x="17" y="29"/>
                  </a:lnTo>
                  <a:lnTo>
                    <a:pt x="11" y="32"/>
                  </a:lnTo>
                  <a:lnTo>
                    <a:pt x="8" y="35"/>
                  </a:lnTo>
                  <a:lnTo>
                    <a:pt x="4" y="37"/>
                  </a:lnTo>
                  <a:lnTo>
                    <a:pt x="2" y="39"/>
                  </a:lnTo>
                  <a:lnTo>
                    <a:pt x="0" y="41"/>
                  </a:lnTo>
                  <a:lnTo>
                    <a:pt x="2" y="44"/>
                  </a:lnTo>
                  <a:lnTo>
                    <a:pt x="5" y="47"/>
                  </a:lnTo>
                  <a:lnTo>
                    <a:pt x="5" y="51"/>
                  </a:lnTo>
                  <a:lnTo>
                    <a:pt x="7" y="52"/>
                  </a:lnTo>
                  <a:lnTo>
                    <a:pt x="7" y="56"/>
                  </a:lnTo>
                  <a:lnTo>
                    <a:pt x="7" y="59"/>
                  </a:lnTo>
                  <a:lnTo>
                    <a:pt x="6" y="63"/>
                  </a:lnTo>
                  <a:lnTo>
                    <a:pt x="6" y="65"/>
                  </a:lnTo>
                  <a:lnTo>
                    <a:pt x="5" y="68"/>
                  </a:lnTo>
                  <a:lnTo>
                    <a:pt x="4" y="70"/>
                  </a:lnTo>
                  <a:lnTo>
                    <a:pt x="2" y="73"/>
                  </a:lnTo>
                  <a:lnTo>
                    <a:pt x="2" y="74"/>
                  </a:lnTo>
                  <a:lnTo>
                    <a:pt x="0" y="76"/>
                  </a:lnTo>
                  <a:lnTo>
                    <a:pt x="0" y="77"/>
                  </a:lnTo>
                  <a:lnTo>
                    <a:pt x="0" y="76"/>
                  </a:lnTo>
                  <a:lnTo>
                    <a:pt x="2" y="74"/>
                  </a:lnTo>
                  <a:lnTo>
                    <a:pt x="5" y="70"/>
                  </a:lnTo>
                  <a:lnTo>
                    <a:pt x="8" y="65"/>
                  </a:lnTo>
                  <a:lnTo>
                    <a:pt x="12" y="60"/>
                  </a:lnTo>
                  <a:lnTo>
                    <a:pt x="17" y="52"/>
                  </a:lnTo>
                  <a:lnTo>
                    <a:pt x="22" y="45"/>
                  </a:lnTo>
                  <a:lnTo>
                    <a:pt x="28" y="38"/>
                  </a:lnTo>
                  <a:lnTo>
                    <a:pt x="32" y="32"/>
                  </a:lnTo>
                  <a:lnTo>
                    <a:pt x="37" y="25"/>
                  </a:lnTo>
                  <a:lnTo>
                    <a:pt x="41" y="18"/>
                  </a:lnTo>
                  <a:lnTo>
                    <a:pt x="47" y="12"/>
                  </a:lnTo>
                  <a:lnTo>
                    <a:pt x="50" y="8"/>
                  </a:lnTo>
                  <a:lnTo>
                    <a:pt x="53" y="3"/>
                  </a:lnTo>
                  <a:lnTo>
                    <a:pt x="54" y="1"/>
                  </a:lnTo>
                  <a:lnTo>
                    <a:pt x="56" y="0"/>
                  </a:lnTo>
                </a:path>
              </a:pathLst>
            </a:custGeom>
            <a:solidFill>
              <a:srgbClr val="F8F8F8"/>
            </a:solidFill>
            <a:ln w="9048">
              <a:solidFill>
                <a:srgbClr val="DDDDDD"/>
              </a:solidFill>
              <a:round/>
              <a:headEnd/>
              <a:tailEnd/>
            </a:ln>
          </p:spPr>
          <p:txBody>
            <a:bodyPr/>
            <a:lstStyle/>
            <a:p>
              <a:endParaRPr lang="it-IT"/>
            </a:p>
          </p:txBody>
        </p:sp>
        <p:sp>
          <p:nvSpPr>
            <p:cNvPr id="19492" name="Freeform 42"/>
            <p:cNvSpPr>
              <a:spLocks/>
            </p:cNvSpPr>
            <p:nvPr/>
          </p:nvSpPr>
          <p:spPr bwMode="auto">
            <a:xfrm>
              <a:off x="2840" y="1351"/>
              <a:ext cx="116" cy="73"/>
            </a:xfrm>
            <a:custGeom>
              <a:avLst/>
              <a:gdLst>
                <a:gd name="T0" fmla="*/ 0 w 59"/>
                <a:gd name="T1" fmla="*/ 1 h 78"/>
                <a:gd name="T2" fmla="*/ 39 w 59"/>
                <a:gd name="T3" fmla="*/ 6 h 78"/>
                <a:gd name="T4" fmla="*/ 92 w 59"/>
                <a:gd name="T5" fmla="*/ 8 h 78"/>
                <a:gd name="T6" fmla="*/ 173 w 59"/>
                <a:gd name="T7" fmla="*/ 14 h 78"/>
                <a:gd name="T8" fmla="*/ 252 w 59"/>
                <a:gd name="T9" fmla="*/ 21 h 78"/>
                <a:gd name="T10" fmla="*/ 328 w 59"/>
                <a:gd name="T11" fmla="*/ 26 h 78"/>
                <a:gd name="T12" fmla="*/ 387 w 59"/>
                <a:gd name="T13" fmla="*/ 31 h 78"/>
                <a:gd name="T14" fmla="*/ 433 w 59"/>
                <a:gd name="T15" fmla="*/ 33 h 78"/>
                <a:gd name="T16" fmla="*/ 409 w 59"/>
                <a:gd name="T17" fmla="*/ 36 h 78"/>
                <a:gd name="T18" fmla="*/ 372 w 59"/>
                <a:gd name="T19" fmla="*/ 41 h 78"/>
                <a:gd name="T20" fmla="*/ 364 w 59"/>
                <a:gd name="T21" fmla="*/ 45 h 78"/>
                <a:gd name="T22" fmla="*/ 364 w 59"/>
                <a:gd name="T23" fmla="*/ 51 h 78"/>
                <a:gd name="T24" fmla="*/ 372 w 59"/>
                <a:gd name="T25" fmla="*/ 55 h 78"/>
                <a:gd name="T26" fmla="*/ 387 w 59"/>
                <a:gd name="T27" fmla="*/ 59 h 78"/>
                <a:gd name="T28" fmla="*/ 395 w 59"/>
                <a:gd name="T29" fmla="*/ 62 h 78"/>
                <a:gd name="T30" fmla="*/ 409 w 59"/>
                <a:gd name="T31" fmla="*/ 63 h 78"/>
                <a:gd name="T32" fmla="*/ 409 w 59"/>
                <a:gd name="T33" fmla="*/ 62 h 78"/>
                <a:gd name="T34" fmla="*/ 372 w 59"/>
                <a:gd name="T35" fmla="*/ 58 h 78"/>
                <a:gd name="T36" fmla="*/ 313 w 59"/>
                <a:gd name="T37" fmla="*/ 49 h 78"/>
                <a:gd name="T38" fmla="*/ 236 w 59"/>
                <a:gd name="T39" fmla="*/ 37 h 78"/>
                <a:gd name="T40" fmla="*/ 167 w 59"/>
                <a:gd name="T41" fmla="*/ 26 h 78"/>
                <a:gd name="T42" fmla="*/ 85 w 59"/>
                <a:gd name="T43" fmla="*/ 15 h 78"/>
                <a:gd name="T44" fmla="*/ 31 w 59"/>
                <a:gd name="T45" fmla="*/ 7 h 78"/>
                <a:gd name="T46" fmla="*/ 0 w 59"/>
                <a:gd name="T47" fmla="*/ 1 h 78"/>
                <a:gd name="T48" fmla="*/ 0 w 59"/>
                <a:gd name="T49" fmla="*/ 0 h 78"/>
                <a:gd name="T50" fmla="*/ 0 w 59"/>
                <a:gd name="T51" fmla="*/ 0 h 78"/>
                <a:gd name="T52" fmla="*/ 0 w 59"/>
                <a:gd name="T53" fmla="*/ 0 h 78"/>
                <a:gd name="T54" fmla="*/ 0 w 59"/>
                <a:gd name="T55" fmla="*/ 0 h 78"/>
                <a:gd name="T56" fmla="*/ 0 w 59"/>
                <a:gd name="T57" fmla="*/ 0 h 78"/>
                <a:gd name="T58" fmla="*/ 0 w 59"/>
                <a:gd name="T59" fmla="*/ 0 h 78"/>
                <a:gd name="T60" fmla="*/ 0 w 59"/>
                <a:gd name="T61" fmla="*/ 0 h 78"/>
                <a:gd name="T62" fmla="*/ 0 w 59"/>
                <a:gd name="T63" fmla="*/ 0 h 78"/>
                <a:gd name="T64" fmla="*/ 0 w 59"/>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9"/>
                <a:gd name="T100" fmla="*/ 0 h 78"/>
                <a:gd name="T101" fmla="*/ 59 w 59"/>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9" h="78">
                  <a:moveTo>
                    <a:pt x="0" y="0"/>
                  </a:moveTo>
                  <a:lnTo>
                    <a:pt x="0" y="1"/>
                  </a:lnTo>
                  <a:lnTo>
                    <a:pt x="2" y="2"/>
                  </a:lnTo>
                  <a:lnTo>
                    <a:pt x="5" y="6"/>
                  </a:lnTo>
                  <a:lnTo>
                    <a:pt x="9" y="7"/>
                  </a:lnTo>
                  <a:lnTo>
                    <a:pt x="12" y="11"/>
                  </a:lnTo>
                  <a:lnTo>
                    <a:pt x="18" y="14"/>
                  </a:lnTo>
                  <a:lnTo>
                    <a:pt x="23" y="17"/>
                  </a:lnTo>
                  <a:lnTo>
                    <a:pt x="29" y="20"/>
                  </a:lnTo>
                  <a:lnTo>
                    <a:pt x="33" y="25"/>
                  </a:lnTo>
                  <a:lnTo>
                    <a:pt x="39" y="28"/>
                  </a:lnTo>
                  <a:lnTo>
                    <a:pt x="43" y="32"/>
                  </a:lnTo>
                  <a:lnTo>
                    <a:pt x="48" y="34"/>
                  </a:lnTo>
                  <a:lnTo>
                    <a:pt x="51" y="37"/>
                  </a:lnTo>
                  <a:lnTo>
                    <a:pt x="55" y="39"/>
                  </a:lnTo>
                  <a:lnTo>
                    <a:pt x="57" y="40"/>
                  </a:lnTo>
                  <a:lnTo>
                    <a:pt x="58" y="40"/>
                  </a:lnTo>
                  <a:lnTo>
                    <a:pt x="54" y="44"/>
                  </a:lnTo>
                  <a:lnTo>
                    <a:pt x="51" y="47"/>
                  </a:lnTo>
                  <a:lnTo>
                    <a:pt x="49" y="50"/>
                  </a:lnTo>
                  <a:lnTo>
                    <a:pt x="49" y="52"/>
                  </a:lnTo>
                  <a:lnTo>
                    <a:pt x="48" y="55"/>
                  </a:lnTo>
                  <a:lnTo>
                    <a:pt x="48" y="58"/>
                  </a:lnTo>
                  <a:lnTo>
                    <a:pt x="48" y="62"/>
                  </a:lnTo>
                  <a:lnTo>
                    <a:pt x="49" y="64"/>
                  </a:lnTo>
                  <a:lnTo>
                    <a:pt x="49" y="67"/>
                  </a:lnTo>
                  <a:lnTo>
                    <a:pt x="51" y="70"/>
                  </a:lnTo>
                  <a:lnTo>
                    <a:pt x="51" y="72"/>
                  </a:lnTo>
                  <a:lnTo>
                    <a:pt x="52" y="74"/>
                  </a:lnTo>
                  <a:lnTo>
                    <a:pt x="52" y="76"/>
                  </a:lnTo>
                  <a:lnTo>
                    <a:pt x="54" y="77"/>
                  </a:lnTo>
                  <a:lnTo>
                    <a:pt x="55" y="77"/>
                  </a:lnTo>
                  <a:lnTo>
                    <a:pt x="54" y="76"/>
                  </a:lnTo>
                  <a:lnTo>
                    <a:pt x="52" y="74"/>
                  </a:lnTo>
                  <a:lnTo>
                    <a:pt x="49" y="70"/>
                  </a:lnTo>
                  <a:lnTo>
                    <a:pt x="46" y="65"/>
                  </a:lnTo>
                  <a:lnTo>
                    <a:pt x="41" y="60"/>
                  </a:lnTo>
                  <a:lnTo>
                    <a:pt x="37" y="52"/>
                  </a:lnTo>
                  <a:lnTo>
                    <a:pt x="31" y="45"/>
                  </a:lnTo>
                  <a:lnTo>
                    <a:pt x="27" y="38"/>
                  </a:lnTo>
                  <a:lnTo>
                    <a:pt x="22" y="32"/>
                  </a:lnTo>
                  <a:lnTo>
                    <a:pt x="17" y="25"/>
                  </a:lnTo>
                  <a:lnTo>
                    <a:pt x="11" y="18"/>
                  </a:lnTo>
                  <a:lnTo>
                    <a:pt x="8" y="12"/>
                  </a:lnTo>
                  <a:lnTo>
                    <a:pt x="4" y="8"/>
                  </a:lnTo>
                  <a:lnTo>
                    <a:pt x="2" y="3"/>
                  </a:lnTo>
                  <a:lnTo>
                    <a:pt x="0" y="1"/>
                  </a:lnTo>
                  <a:lnTo>
                    <a:pt x="0" y="0"/>
                  </a:lnTo>
                </a:path>
              </a:pathLst>
            </a:custGeom>
            <a:solidFill>
              <a:srgbClr val="F8F8F8"/>
            </a:solidFill>
            <a:ln w="9048">
              <a:solidFill>
                <a:srgbClr val="DDDDDD"/>
              </a:solidFill>
              <a:round/>
              <a:headEnd/>
              <a:tailEnd/>
            </a:ln>
          </p:spPr>
          <p:txBody>
            <a:bodyPr/>
            <a:lstStyle/>
            <a:p>
              <a:endParaRPr lang="it-IT"/>
            </a:p>
          </p:txBody>
        </p:sp>
        <p:sp>
          <p:nvSpPr>
            <p:cNvPr id="19493" name="Freeform 43"/>
            <p:cNvSpPr>
              <a:spLocks/>
            </p:cNvSpPr>
            <p:nvPr/>
          </p:nvSpPr>
          <p:spPr bwMode="auto">
            <a:xfrm>
              <a:off x="3024" y="1383"/>
              <a:ext cx="71" cy="37"/>
            </a:xfrm>
            <a:custGeom>
              <a:avLst/>
              <a:gdLst>
                <a:gd name="T0" fmla="*/ 0 w 36"/>
                <a:gd name="T1" fmla="*/ 7 h 39"/>
                <a:gd name="T2" fmla="*/ 16 w 36"/>
                <a:gd name="T3" fmla="*/ 6 h 39"/>
                <a:gd name="T4" fmla="*/ 47 w 36"/>
                <a:gd name="T5" fmla="*/ 3 h 39"/>
                <a:gd name="T6" fmla="*/ 77 w 36"/>
                <a:gd name="T7" fmla="*/ 3 h 39"/>
                <a:gd name="T8" fmla="*/ 124 w 36"/>
                <a:gd name="T9" fmla="*/ 1 h 39"/>
                <a:gd name="T10" fmla="*/ 152 w 36"/>
                <a:gd name="T11" fmla="*/ 1 h 39"/>
                <a:gd name="T12" fmla="*/ 183 w 36"/>
                <a:gd name="T13" fmla="*/ 1 h 39"/>
                <a:gd name="T14" fmla="*/ 213 w 36"/>
                <a:gd name="T15" fmla="*/ 4 h 39"/>
                <a:gd name="T16" fmla="*/ 237 w 36"/>
                <a:gd name="T17" fmla="*/ 7 h 39"/>
                <a:gd name="T18" fmla="*/ 252 w 36"/>
                <a:gd name="T19" fmla="*/ 10 h 39"/>
                <a:gd name="T20" fmla="*/ 268 w 36"/>
                <a:gd name="T21" fmla="*/ 15 h 39"/>
                <a:gd name="T22" fmla="*/ 260 w 36"/>
                <a:gd name="T23" fmla="*/ 20 h 39"/>
                <a:gd name="T24" fmla="*/ 252 w 36"/>
                <a:gd name="T25" fmla="*/ 25 h 39"/>
                <a:gd name="T26" fmla="*/ 237 w 36"/>
                <a:gd name="T27" fmla="*/ 27 h 39"/>
                <a:gd name="T28" fmla="*/ 221 w 36"/>
                <a:gd name="T29" fmla="*/ 29 h 39"/>
                <a:gd name="T30" fmla="*/ 183 w 36"/>
                <a:gd name="T31" fmla="*/ 31 h 39"/>
                <a:gd name="T32" fmla="*/ 132 w 36"/>
                <a:gd name="T33" fmla="*/ 32 h 39"/>
                <a:gd name="T34" fmla="*/ 77 w 36"/>
                <a:gd name="T35" fmla="*/ 30 h 39"/>
                <a:gd name="T36" fmla="*/ 47 w 36"/>
                <a:gd name="T37" fmla="*/ 27 h 39"/>
                <a:gd name="T38" fmla="*/ 24 w 36"/>
                <a:gd name="T39" fmla="*/ 25 h 39"/>
                <a:gd name="T40" fmla="*/ 16 w 36"/>
                <a:gd name="T41" fmla="*/ 22 h 39"/>
                <a:gd name="T42" fmla="*/ 16 w 36"/>
                <a:gd name="T43" fmla="*/ 19 h 39"/>
                <a:gd name="T44" fmla="*/ 32 w 36"/>
                <a:gd name="T45" fmla="*/ 14 h 39"/>
                <a:gd name="T46" fmla="*/ 47 w 36"/>
                <a:gd name="T47" fmla="*/ 13 h 39"/>
                <a:gd name="T48" fmla="*/ 77 w 36"/>
                <a:gd name="T49" fmla="*/ 12 h 39"/>
                <a:gd name="T50" fmla="*/ 93 w 36"/>
                <a:gd name="T51" fmla="*/ 12 h 39"/>
                <a:gd name="T52" fmla="*/ 116 w 36"/>
                <a:gd name="T53" fmla="*/ 12 h 39"/>
                <a:gd name="T54" fmla="*/ 116 w 36"/>
                <a:gd name="T55" fmla="*/ 13 h 39"/>
                <a:gd name="T56" fmla="*/ 101 w 36"/>
                <a:gd name="T57" fmla="*/ 15 h 39"/>
                <a:gd name="T58" fmla="*/ 93 w 36"/>
                <a:gd name="T59" fmla="*/ 18 h 39"/>
                <a:gd name="T60" fmla="*/ 93 w 36"/>
                <a:gd name="T61" fmla="*/ 20 h 39"/>
                <a:gd name="T62" fmla="*/ 93 w 36"/>
                <a:gd name="T63" fmla="*/ 20 h 39"/>
                <a:gd name="T64" fmla="*/ 93 w 36"/>
                <a:gd name="T65" fmla="*/ 25 h 39"/>
                <a:gd name="T66" fmla="*/ 101 w 36"/>
                <a:gd name="T67" fmla="*/ 27 h 39"/>
                <a:gd name="T68" fmla="*/ 132 w 36"/>
                <a:gd name="T69" fmla="*/ 27 h 39"/>
                <a:gd name="T70" fmla="*/ 140 w 36"/>
                <a:gd name="T71" fmla="*/ 27 h 39"/>
                <a:gd name="T72" fmla="*/ 152 w 36"/>
                <a:gd name="T73" fmla="*/ 27 h 39"/>
                <a:gd name="T74" fmla="*/ 176 w 36"/>
                <a:gd name="T75" fmla="*/ 27 h 39"/>
                <a:gd name="T76" fmla="*/ 221 w 36"/>
                <a:gd name="T77" fmla="*/ 22 h 39"/>
                <a:gd name="T78" fmla="*/ 221 w 36"/>
                <a:gd name="T79" fmla="*/ 17 h 39"/>
                <a:gd name="T80" fmla="*/ 199 w 36"/>
                <a:gd name="T81" fmla="*/ 10 h 39"/>
                <a:gd name="T82" fmla="*/ 152 w 36"/>
                <a:gd name="T83" fmla="*/ 9 h 39"/>
                <a:gd name="T84" fmla="*/ 116 w 36"/>
                <a:gd name="T85" fmla="*/ 6 h 39"/>
                <a:gd name="T86" fmla="*/ 71 w 36"/>
                <a:gd name="T87" fmla="*/ 7 h 39"/>
                <a:gd name="T88" fmla="*/ 39 w 36"/>
                <a:gd name="T89" fmla="*/ 7 h 39"/>
                <a:gd name="T90" fmla="*/ 16 w 36"/>
                <a:gd name="T91" fmla="*/ 7 h 39"/>
                <a:gd name="T92" fmla="*/ 8 w 36"/>
                <a:gd name="T93" fmla="*/ 7 h 39"/>
                <a:gd name="T94" fmla="*/ 0 w 36"/>
                <a:gd name="T95" fmla="*/ 7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39"/>
                <a:gd name="T146" fmla="*/ 36 w 36"/>
                <a:gd name="T147" fmla="*/ 39 h 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39">
                  <a:moveTo>
                    <a:pt x="0" y="7"/>
                  </a:moveTo>
                  <a:lnTo>
                    <a:pt x="0" y="7"/>
                  </a:lnTo>
                  <a:lnTo>
                    <a:pt x="2" y="6"/>
                  </a:lnTo>
                  <a:lnTo>
                    <a:pt x="3" y="5"/>
                  </a:lnTo>
                  <a:lnTo>
                    <a:pt x="5" y="5"/>
                  </a:lnTo>
                  <a:lnTo>
                    <a:pt x="6" y="3"/>
                  </a:lnTo>
                  <a:lnTo>
                    <a:pt x="7" y="3"/>
                  </a:lnTo>
                  <a:lnTo>
                    <a:pt x="9" y="3"/>
                  </a:lnTo>
                  <a:lnTo>
                    <a:pt x="10" y="3"/>
                  </a:lnTo>
                  <a:lnTo>
                    <a:pt x="12" y="1"/>
                  </a:lnTo>
                  <a:lnTo>
                    <a:pt x="14" y="1"/>
                  </a:lnTo>
                  <a:lnTo>
                    <a:pt x="16" y="1"/>
                  </a:lnTo>
                  <a:lnTo>
                    <a:pt x="18" y="1"/>
                  </a:lnTo>
                  <a:lnTo>
                    <a:pt x="20" y="0"/>
                  </a:lnTo>
                  <a:lnTo>
                    <a:pt x="20" y="1"/>
                  </a:lnTo>
                  <a:lnTo>
                    <a:pt x="21" y="1"/>
                  </a:lnTo>
                  <a:lnTo>
                    <a:pt x="22" y="1"/>
                  </a:lnTo>
                  <a:lnTo>
                    <a:pt x="24" y="1"/>
                  </a:lnTo>
                  <a:lnTo>
                    <a:pt x="24" y="2"/>
                  </a:lnTo>
                  <a:lnTo>
                    <a:pt x="26" y="2"/>
                  </a:lnTo>
                  <a:lnTo>
                    <a:pt x="28" y="4"/>
                  </a:lnTo>
                  <a:lnTo>
                    <a:pt x="29" y="4"/>
                  </a:lnTo>
                  <a:lnTo>
                    <a:pt x="29" y="6"/>
                  </a:lnTo>
                  <a:lnTo>
                    <a:pt x="31" y="7"/>
                  </a:lnTo>
                  <a:lnTo>
                    <a:pt x="31" y="9"/>
                  </a:lnTo>
                  <a:lnTo>
                    <a:pt x="33" y="10"/>
                  </a:lnTo>
                  <a:lnTo>
                    <a:pt x="33" y="13"/>
                  </a:lnTo>
                  <a:lnTo>
                    <a:pt x="34" y="15"/>
                  </a:lnTo>
                  <a:lnTo>
                    <a:pt x="34" y="17"/>
                  </a:lnTo>
                  <a:lnTo>
                    <a:pt x="35" y="18"/>
                  </a:lnTo>
                  <a:lnTo>
                    <a:pt x="34" y="20"/>
                  </a:lnTo>
                  <a:lnTo>
                    <a:pt x="34" y="22"/>
                  </a:lnTo>
                  <a:lnTo>
                    <a:pt x="34" y="23"/>
                  </a:lnTo>
                  <a:lnTo>
                    <a:pt x="34" y="24"/>
                  </a:lnTo>
                  <a:lnTo>
                    <a:pt x="33" y="26"/>
                  </a:lnTo>
                  <a:lnTo>
                    <a:pt x="33" y="28"/>
                  </a:lnTo>
                  <a:lnTo>
                    <a:pt x="33" y="30"/>
                  </a:lnTo>
                  <a:lnTo>
                    <a:pt x="31" y="32"/>
                  </a:lnTo>
                  <a:lnTo>
                    <a:pt x="31" y="33"/>
                  </a:lnTo>
                  <a:lnTo>
                    <a:pt x="29" y="35"/>
                  </a:lnTo>
                  <a:lnTo>
                    <a:pt x="28" y="37"/>
                  </a:lnTo>
                  <a:lnTo>
                    <a:pt x="26" y="37"/>
                  </a:lnTo>
                  <a:lnTo>
                    <a:pt x="24" y="37"/>
                  </a:lnTo>
                  <a:lnTo>
                    <a:pt x="22" y="37"/>
                  </a:lnTo>
                  <a:lnTo>
                    <a:pt x="19" y="38"/>
                  </a:lnTo>
                  <a:lnTo>
                    <a:pt x="17" y="38"/>
                  </a:lnTo>
                  <a:lnTo>
                    <a:pt x="14" y="38"/>
                  </a:lnTo>
                  <a:lnTo>
                    <a:pt x="12" y="36"/>
                  </a:lnTo>
                  <a:lnTo>
                    <a:pt x="10" y="36"/>
                  </a:lnTo>
                  <a:lnTo>
                    <a:pt x="9" y="34"/>
                  </a:lnTo>
                  <a:lnTo>
                    <a:pt x="7" y="33"/>
                  </a:lnTo>
                  <a:lnTo>
                    <a:pt x="6" y="31"/>
                  </a:lnTo>
                  <a:lnTo>
                    <a:pt x="5" y="31"/>
                  </a:lnTo>
                  <a:lnTo>
                    <a:pt x="4" y="30"/>
                  </a:lnTo>
                  <a:lnTo>
                    <a:pt x="3" y="28"/>
                  </a:lnTo>
                  <a:lnTo>
                    <a:pt x="3" y="26"/>
                  </a:lnTo>
                  <a:lnTo>
                    <a:pt x="2" y="26"/>
                  </a:lnTo>
                  <a:lnTo>
                    <a:pt x="2" y="25"/>
                  </a:lnTo>
                  <a:lnTo>
                    <a:pt x="2" y="24"/>
                  </a:lnTo>
                  <a:lnTo>
                    <a:pt x="2" y="22"/>
                  </a:lnTo>
                  <a:lnTo>
                    <a:pt x="2" y="20"/>
                  </a:lnTo>
                  <a:lnTo>
                    <a:pt x="2" y="18"/>
                  </a:lnTo>
                  <a:lnTo>
                    <a:pt x="4" y="17"/>
                  </a:lnTo>
                  <a:lnTo>
                    <a:pt x="6" y="16"/>
                  </a:lnTo>
                  <a:lnTo>
                    <a:pt x="8" y="14"/>
                  </a:lnTo>
                  <a:lnTo>
                    <a:pt x="8" y="15"/>
                  </a:lnTo>
                  <a:lnTo>
                    <a:pt x="10" y="15"/>
                  </a:lnTo>
                  <a:lnTo>
                    <a:pt x="12" y="15"/>
                  </a:lnTo>
                  <a:lnTo>
                    <a:pt x="13" y="15"/>
                  </a:lnTo>
                  <a:lnTo>
                    <a:pt x="15" y="15"/>
                  </a:lnTo>
                  <a:lnTo>
                    <a:pt x="15" y="16"/>
                  </a:lnTo>
                  <a:lnTo>
                    <a:pt x="13" y="18"/>
                  </a:lnTo>
                  <a:lnTo>
                    <a:pt x="13" y="19"/>
                  </a:lnTo>
                  <a:lnTo>
                    <a:pt x="12" y="21"/>
                  </a:lnTo>
                  <a:lnTo>
                    <a:pt x="12" y="23"/>
                  </a:lnTo>
                  <a:lnTo>
                    <a:pt x="12" y="26"/>
                  </a:lnTo>
                  <a:lnTo>
                    <a:pt x="12" y="28"/>
                  </a:lnTo>
                  <a:lnTo>
                    <a:pt x="12" y="30"/>
                  </a:lnTo>
                  <a:lnTo>
                    <a:pt x="13" y="31"/>
                  </a:lnTo>
                  <a:lnTo>
                    <a:pt x="13" y="32"/>
                  </a:lnTo>
                  <a:lnTo>
                    <a:pt x="15" y="32"/>
                  </a:lnTo>
                  <a:lnTo>
                    <a:pt x="17" y="32"/>
                  </a:lnTo>
                  <a:lnTo>
                    <a:pt x="18" y="32"/>
                  </a:lnTo>
                  <a:lnTo>
                    <a:pt x="20" y="32"/>
                  </a:lnTo>
                  <a:lnTo>
                    <a:pt x="21" y="31"/>
                  </a:lnTo>
                  <a:lnTo>
                    <a:pt x="23" y="31"/>
                  </a:lnTo>
                  <a:lnTo>
                    <a:pt x="26" y="29"/>
                  </a:lnTo>
                  <a:lnTo>
                    <a:pt x="28" y="27"/>
                  </a:lnTo>
                  <a:lnTo>
                    <a:pt x="29" y="25"/>
                  </a:lnTo>
                  <a:lnTo>
                    <a:pt x="29" y="23"/>
                  </a:lnTo>
                  <a:lnTo>
                    <a:pt x="29" y="22"/>
                  </a:lnTo>
                  <a:lnTo>
                    <a:pt x="29" y="20"/>
                  </a:lnTo>
                  <a:lnTo>
                    <a:pt x="29" y="16"/>
                  </a:lnTo>
                  <a:lnTo>
                    <a:pt x="27" y="15"/>
                  </a:lnTo>
                  <a:lnTo>
                    <a:pt x="26" y="13"/>
                  </a:lnTo>
                  <a:lnTo>
                    <a:pt x="24" y="11"/>
                  </a:lnTo>
                  <a:lnTo>
                    <a:pt x="22" y="9"/>
                  </a:lnTo>
                  <a:lnTo>
                    <a:pt x="20" y="9"/>
                  </a:lnTo>
                  <a:lnTo>
                    <a:pt x="18" y="7"/>
                  </a:lnTo>
                  <a:lnTo>
                    <a:pt x="17" y="7"/>
                  </a:lnTo>
                  <a:lnTo>
                    <a:pt x="15" y="6"/>
                  </a:lnTo>
                  <a:lnTo>
                    <a:pt x="12" y="7"/>
                  </a:lnTo>
                  <a:lnTo>
                    <a:pt x="10" y="7"/>
                  </a:lnTo>
                  <a:lnTo>
                    <a:pt x="9" y="7"/>
                  </a:lnTo>
                  <a:lnTo>
                    <a:pt x="7" y="7"/>
                  </a:lnTo>
                  <a:lnTo>
                    <a:pt x="6" y="7"/>
                  </a:lnTo>
                  <a:lnTo>
                    <a:pt x="5" y="7"/>
                  </a:lnTo>
                  <a:lnTo>
                    <a:pt x="3" y="7"/>
                  </a:lnTo>
                  <a:lnTo>
                    <a:pt x="2" y="7"/>
                  </a:lnTo>
                  <a:lnTo>
                    <a:pt x="1" y="7"/>
                  </a:lnTo>
                  <a:lnTo>
                    <a:pt x="0" y="7"/>
                  </a:lnTo>
                </a:path>
              </a:pathLst>
            </a:custGeom>
            <a:solidFill>
              <a:srgbClr val="F8F8F8"/>
            </a:solidFill>
            <a:ln w="9048">
              <a:solidFill>
                <a:srgbClr val="DDDDDD"/>
              </a:solidFill>
              <a:round/>
              <a:headEnd/>
              <a:tailEnd/>
            </a:ln>
          </p:spPr>
          <p:txBody>
            <a:bodyPr/>
            <a:lstStyle/>
            <a:p>
              <a:endParaRPr lang="it-IT"/>
            </a:p>
          </p:txBody>
        </p:sp>
        <p:sp>
          <p:nvSpPr>
            <p:cNvPr id="19494" name="Freeform 44"/>
            <p:cNvSpPr>
              <a:spLocks/>
            </p:cNvSpPr>
            <p:nvPr/>
          </p:nvSpPr>
          <p:spPr bwMode="auto">
            <a:xfrm>
              <a:off x="3172" y="1383"/>
              <a:ext cx="74" cy="36"/>
            </a:xfrm>
            <a:custGeom>
              <a:avLst/>
              <a:gdLst>
                <a:gd name="T0" fmla="*/ 265 w 38"/>
                <a:gd name="T1" fmla="*/ 13 h 38"/>
                <a:gd name="T2" fmla="*/ 236 w 38"/>
                <a:gd name="T3" fmla="*/ 10 h 38"/>
                <a:gd name="T4" fmla="*/ 212 w 38"/>
                <a:gd name="T5" fmla="*/ 8 h 38"/>
                <a:gd name="T6" fmla="*/ 171 w 38"/>
                <a:gd name="T7" fmla="*/ 4 h 38"/>
                <a:gd name="T8" fmla="*/ 132 w 38"/>
                <a:gd name="T9" fmla="*/ 1 h 38"/>
                <a:gd name="T10" fmla="*/ 109 w 38"/>
                <a:gd name="T11" fmla="*/ 1 h 38"/>
                <a:gd name="T12" fmla="*/ 72 w 38"/>
                <a:gd name="T13" fmla="*/ 1 h 38"/>
                <a:gd name="T14" fmla="*/ 37 w 38"/>
                <a:gd name="T15" fmla="*/ 4 h 38"/>
                <a:gd name="T16" fmla="*/ 16 w 38"/>
                <a:gd name="T17" fmla="*/ 7 h 38"/>
                <a:gd name="T18" fmla="*/ 0 w 38"/>
                <a:gd name="T19" fmla="*/ 10 h 38"/>
                <a:gd name="T20" fmla="*/ 8 w 38"/>
                <a:gd name="T21" fmla="*/ 15 h 38"/>
                <a:gd name="T22" fmla="*/ 8 w 38"/>
                <a:gd name="T23" fmla="*/ 20 h 38"/>
                <a:gd name="T24" fmla="*/ 8 w 38"/>
                <a:gd name="T25" fmla="*/ 25 h 38"/>
                <a:gd name="T26" fmla="*/ 16 w 38"/>
                <a:gd name="T27" fmla="*/ 27 h 38"/>
                <a:gd name="T28" fmla="*/ 45 w 38"/>
                <a:gd name="T29" fmla="*/ 29 h 38"/>
                <a:gd name="T30" fmla="*/ 88 w 38"/>
                <a:gd name="T31" fmla="*/ 30 h 38"/>
                <a:gd name="T32" fmla="*/ 140 w 38"/>
                <a:gd name="T33" fmla="*/ 31 h 38"/>
                <a:gd name="T34" fmla="*/ 171 w 38"/>
                <a:gd name="T35" fmla="*/ 29 h 38"/>
                <a:gd name="T36" fmla="*/ 201 w 38"/>
                <a:gd name="T37" fmla="*/ 26 h 38"/>
                <a:gd name="T38" fmla="*/ 201 w 38"/>
                <a:gd name="T39" fmla="*/ 25 h 38"/>
                <a:gd name="T40" fmla="*/ 208 w 38"/>
                <a:gd name="T41" fmla="*/ 22 h 38"/>
                <a:gd name="T42" fmla="*/ 208 w 38"/>
                <a:gd name="T43" fmla="*/ 19 h 38"/>
                <a:gd name="T44" fmla="*/ 208 w 38"/>
                <a:gd name="T45" fmla="*/ 13 h 38"/>
                <a:gd name="T46" fmla="*/ 193 w 38"/>
                <a:gd name="T47" fmla="*/ 13 h 38"/>
                <a:gd name="T48" fmla="*/ 185 w 38"/>
                <a:gd name="T49" fmla="*/ 13 h 38"/>
                <a:gd name="T50" fmla="*/ 171 w 38"/>
                <a:gd name="T51" fmla="*/ 15 h 38"/>
                <a:gd name="T52" fmla="*/ 171 w 38"/>
                <a:gd name="T53" fmla="*/ 15 h 38"/>
                <a:gd name="T54" fmla="*/ 156 w 38"/>
                <a:gd name="T55" fmla="*/ 17 h 38"/>
                <a:gd name="T56" fmla="*/ 148 w 38"/>
                <a:gd name="T57" fmla="*/ 19 h 38"/>
                <a:gd name="T58" fmla="*/ 140 w 38"/>
                <a:gd name="T59" fmla="*/ 23 h 38"/>
                <a:gd name="T60" fmla="*/ 140 w 38"/>
                <a:gd name="T61" fmla="*/ 25 h 38"/>
                <a:gd name="T62" fmla="*/ 140 w 38"/>
                <a:gd name="T63" fmla="*/ 26 h 38"/>
                <a:gd name="T64" fmla="*/ 95 w 38"/>
                <a:gd name="T65" fmla="*/ 25 h 38"/>
                <a:gd name="T66" fmla="*/ 68 w 38"/>
                <a:gd name="T67" fmla="*/ 24 h 38"/>
                <a:gd name="T68" fmla="*/ 60 w 38"/>
                <a:gd name="T69" fmla="*/ 19 h 38"/>
                <a:gd name="T70" fmla="*/ 53 w 38"/>
                <a:gd name="T71" fmla="*/ 17 h 38"/>
                <a:gd name="T72" fmla="*/ 60 w 38"/>
                <a:gd name="T73" fmla="*/ 14 h 38"/>
                <a:gd name="T74" fmla="*/ 68 w 38"/>
                <a:gd name="T75" fmla="*/ 11 h 38"/>
                <a:gd name="T76" fmla="*/ 80 w 38"/>
                <a:gd name="T77" fmla="*/ 9 h 38"/>
                <a:gd name="T78" fmla="*/ 95 w 38"/>
                <a:gd name="T79" fmla="*/ 8 h 38"/>
                <a:gd name="T80" fmla="*/ 125 w 38"/>
                <a:gd name="T81" fmla="*/ 6 h 38"/>
                <a:gd name="T82" fmla="*/ 140 w 38"/>
                <a:gd name="T83" fmla="*/ 6 h 38"/>
                <a:gd name="T84" fmla="*/ 148 w 38"/>
                <a:gd name="T85" fmla="*/ 6 h 38"/>
                <a:gd name="T86" fmla="*/ 171 w 38"/>
                <a:gd name="T87" fmla="*/ 8 h 38"/>
                <a:gd name="T88" fmla="*/ 193 w 38"/>
                <a:gd name="T89" fmla="*/ 9 h 38"/>
                <a:gd name="T90" fmla="*/ 220 w 38"/>
                <a:gd name="T91" fmla="*/ 10 h 38"/>
                <a:gd name="T92" fmla="*/ 251 w 38"/>
                <a:gd name="T93" fmla="*/ 12 h 38"/>
                <a:gd name="T94" fmla="*/ 257 w 38"/>
                <a:gd name="T95" fmla="*/ 13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38"/>
                <a:gd name="T146" fmla="*/ 38 w 38"/>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38">
                  <a:moveTo>
                    <a:pt x="37" y="16"/>
                  </a:moveTo>
                  <a:lnTo>
                    <a:pt x="36" y="16"/>
                  </a:lnTo>
                  <a:lnTo>
                    <a:pt x="34" y="16"/>
                  </a:lnTo>
                  <a:lnTo>
                    <a:pt x="34" y="14"/>
                  </a:lnTo>
                  <a:lnTo>
                    <a:pt x="32" y="13"/>
                  </a:lnTo>
                  <a:lnTo>
                    <a:pt x="31" y="12"/>
                  </a:lnTo>
                  <a:lnTo>
                    <a:pt x="29" y="10"/>
                  </a:lnTo>
                  <a:lnTo>
                    <a:pt x="29" y="8"/>
                  </a:lnTo>
                  <a:lnTo>
                    <a:pt x="27" y="8"/>
                  </a:lnTo>
                  <a:lnTo>
                    <a:pt x="25" y="6"/>
                  </a:lnTo>
                  <a:lnTo>
                    <a:pt x="23" y="4"/>
                  </a:lnTo>
                  <a:lnTo>
                    <a:pt x="21" y="2"/>
                  </a:lnTo>
                  <a:lnTo>
                    <a:pt x="20" y="2"/>
                  </a:lnTo>
                  <a:lnTo>
                    <a:pt x="18" y="1"/>
                  </a:lnTo>
                  <a:lnTo>
                    <a:pt x="16" y="1"/>
                  </a:lnTo>
                  <a:lnTo>
                    <a:pt x="16" y="0"/>
                  </a:lnTo>
                  <a:lnTo>
                    <a:pt x="15" y="1"/>
                  </a:lnTo>
                  <a:lnTo>
                    <a:pt x="13" y="1"/>
                  </a:lnTo>
                  <a:lnTo>
                    <a:pt x="11" y="1"/>
                  </a:lnTo>
                  <a:lnTo>
                    <a:pt x="10" y="1"/>
                  </a:lnTo>
                  <a:lnTo>
                    <a:pt x="9" y="2"/>
                  </a:lnTo>
                  <a:lnTo>
                    <a:pt x="7" y="2"/>
                  </a:lnTo>
                  <a:lnTo>
                    <a:pt x="5" y="4"/>
                  </a:lnTo>
                  <a:lnTo>
                    <a:pt x="3" y="6"/>
                  </a:lnTo>
                  <a:lnTo>
                    <a:pt x="2" y="7"/>
                  </a:lnTo>
                  <a:lnTo>
                    <a:pt x="1" y="9"/>
                  </a:lnTo>
                  <a:lnTo>
                    <a:pt x="1" y="10"/>
                  </a:lnTo>
                  <a:lnTo>
                    <a:pt x="0" y="13"/>
                  </a:lnTo>
                  <a:lnTo>
                    <a:pt x="0" y="15"/>
                  </a:lnTo>
                  <a:lnTo>
                    <a:pt x="0" y="17"/>
                  </a:lnTo>
                  <a:lnTo>
                    <a:pt x="1" y="18"/>
                  </a:lnTo>
                  <a:lnTo>
                    <a:pt x="1" y="20"/>
                  </a:lnTo>
                  <a:lnTo>
                    <a:pt x="1" y="22"/>
                  </a:lnTo>
                  <a:lnTo>
                    <a:pt x="1" y="23"/>
                  </a:lnTo>
                  <a:lnTo>
                    <a:pt x="1" y="24"/>
                  </a:lnTo>
                  <a:lnTo>
                    <a:pt x="1" y="26"/>
                  </a:lnTo>
                  <a:lnTo>
                    <a:pt x="1" y="28"/>
                  </a:lnTo>
                  <a:lnTo>
                    <a:pt x="1" y="30"/>
                  </a:lnTo>
                  <a:lnTo>
                    <a:pt x="2" y="30"/>
                  </a:lnTo>
                  <a:lnTo>
                    <a:pt x="2" y="32"/>
                  </a:lnTo>
                  <a:lnTo>
                    <a:pt x="4" y="33"/>
                  </a:lnTo>
                  <a:lnTo>
                    <a:pt x="4" y="35"/>
                  </a:lnTo>
                  <a:lnTo>
                    <a:pt x="6" y="35"/>
                  </a:lnTo>
                  <a:lnTo>
                    <a:pt x="8" y="36"/>
                  </a:lnTo>
                  <a:lnTo>
                    <a:pt x="10" y="36"/>
                  </a:lnTo>
                  <a:lnTo>
                    <a:pt x="12" y="36"/>
                  </a:lnTo>
                  <a:lnTo>
                    <a:pt x="15" y="36"/>
                  </a:lnTo>
                  <a:lnTo>
                    <a:pt x="17" y="37"/>
                  </a:lnTo>
                  <a:lnTo>
                    <a:pt x="19" y="37"/>
                  </a:lnTo>
                  <a:lnTo>
                    <a:pt x="20" y="37"/>
                  </a:lnTo>
                  <a:lnTo>
                    <a:pt x="22" y="35"/>
                  </a:lnTo>
                  <a:lnTo>
                    <a:pt x="23" y="35"/>
                  </a:lnTo>
                  <a:lnTo>
                    <a:pt x="25" y="33"/>
                  </a:lnTo>
                  <a:lnTo>
                    <a:pt x="25" y="32"/>
                  </a:lnTo>
                  <a:lnTo>
                    <a:pt x="27" y="31"/>
                  </a:lnTo>
                  <a:lnTo>
                    <a:pt x="27" y="29"/>
                  </a:lnTo>
                  <a:lnTo>
                    <a:pt x="27" y="28"/>
                  </a:lnTo>
                  <a:lnTo>
                    <a:pt x="28" y="26"/>
                  </a:lnTo>
                  <a:lnTo>
                    <a:pt x="28" y="25"/>
                  </a:lnTo>
                  <a:lnTo>
                    <a:pt x="29" y="23"/>
                  </a:lnTo>
                  <a:lnTo>
                    <a:pt x="28" y="22"/>
                  </a:lnTo>
                  <a:lnTo>
                    <a:pt x="28" y="19"/>
                  </a:lnTo>
                  <a:lnTo>
                    <a:pt x="28" y="18"/>
                  </a:lnTo>
                  <a:lnTo>
                    <a:pt x="28" y="16"/>
                  </a:lnTo>
                  <a:lnTo>
                    <a:pt x="26" y="16"/>
                  </a:lnTo>
                  <a:lnTo>
                    <a:pt x="26" y="15"/>
                  </a:lnTo>
                  <a:lnTo>
                    <a:pt x="25" y="16"/>
                  </a:lnTo>
                  <a:lnTo>
                    <a:pt x="25" y="17"/>
                  </a:lnTo>
                  <a:lnTo>
                    <a:pt x="23" y="18"/>
                  </a:lnTo>
                  <a:lnTo>
                    <a:pt x="21" y="19"/>
                  </a:lnTo>
                  <a:lnTo>
                    <a:pt x="21" y="20"/>
                  </a:lnTo>
                  <a:lnTo>
                    <a:pt x="20" y="22"/>
                  </a:lnTo>
                  <a:lnTo>
                    <a:pt x="20" y="24"/>
                  </a:lnTo>
                  <a:lnTo>
                    <a:pt x="19" y="26"/>
                  </a:lnTo>
                  <a:lnTo>
                    <a:pt x="19" y="27"/>
                  </a:lnTo>
                  <a:lnTo>
                    <a:pt x="19" y="29"/>
                  </a:lnTo>
                  <a:lnTo>
                    <a:pt x="19" y="30"/>
                  </a:lnTo>
                  <a:lnTo>
                    <a:pt x="16" y="30"/>
                  </a:lnTo>
                  <a:lnTo>
                    <a:pt x="13" y="29"/>
                  </a:lnTo>
                  <a:lnTo>
                    <a:pt x="12" y="29"/>
                  </a:lnTo>
                  <a:lnTo>
                    <a:pt x="10" y="27"/>
                  </a:lnTo>
                  <a:lnTo>
                    <a:pt x="9" y="27"/>
                  </a:lnTo>
                  <a:lnTo>
                    <a:pt x="8" y="25"/>
                  </a:lnTo>
                  <a:lnTo>
                    <a:pt x="8" y="24"/>
                  </a:lnTo>
                  <a:lnTo>
                    <a:pt x="8" y="22"/>
                  </a:lnTo>
                  <a:lnTo>
                    <a:pt x="7" y="22"/>
                  </a:lnTo>
                  <a:lnTo>
                    <a:pt x="7" y="20"/>
                  </a:lnTo>
                  <a:lnTo>
                    <a:pt x="8" y="18"/>
                  </a:lnTo>
                  <a:lnTo>
                    <a:pt x="8" y="17"/>
                  </a:lnTo>
                  <a:lnTo>
                    <a:pt x="9" y="16"/>
                  </a:lnTo>
                  <a:lnTo>
                    <a:pt x="9" y="14"/>
                  </a:lnTo>
                  <a:lnTo>
                    <a:pt x="9" y="12"/>
                  </a:lnTo>
                  <a:lnTo>
                    <a:pt x="9" y="11"/>
                  </a:lnTo>
                  <a:lnTo>
                    <a:pt x="11" y="9"/>
                  </a:lnTo>
                  <a:lnTo>
                    <a:pt x="13" y="8"/>
                  </a:lnTo>
                  <a:lnTo>
                    <a:pt x="15" y="6"/>
                  </a:lnTo>
                  <a:lnTo>
                    <a:pt x="17" y="6"/>
                  </a:lnTo>
                  <a:lnTo>
                    <a:pt x="19" y="6"/>
                  </a:lnTo>
                  <a:lnTo>
                    <a:pt x="20" y="6"/>
                  </a:lnTo>
                  <a:lnTo>
                    <a:pt x="20" y="7"/>
                  </a:lnTo>
                  <a:lnTo>
                    <a:pt x="22" y="7"/>
                  </a:lnTo>
                  <a:lnTo>
                    <a:pt x="23" y="8"/>
                  </a:lnTo>
                  <a:lnTo>
                    <a:pt x="25" y="8"/>
                  </a:lnTo>
                  <a:lnTo>
                    <a:pt x="25" y="10"/>
                  </a:lnTo>
                  <a:lnTo>
                    <a:pt x="26" y="10"/>
                  </a:lnTo>
                  <a:lnTo>
                    <a:pt x="28" y="12"/>
                  </a:lnTo>
                  <a:lnTo>
                    <a:pt x="30" y="12"/>
                  </a:lnTo>
                  <a:lnTo>
                    <a:pt x="30" y="13"/>
                  </a:lnTo>
                  <a:lnTo>
                    <a:pt x="32" y="13"/>
                  </a:lnTo>
                  <a:lnTo>
                    <a:pt x="32" y="15"/>
                  </a:lnTo>
                  <a:lnTo>
                    <a:pt x="34" y="15"/>
                  </a:lnTo>
                  <a:lnTo>
                    <a:pt x="34" y="16"/>
                  </a:lnTo>
                  <a:lnTo>
                    <a:pt x="35" y="16"/>
                  </a:lnTo>
                  <a:lnTo>
                    <a:pt x="37" y="16"/>
                  </a:lnTo>
                </a:path>
              </a:pathLst>
            </a:custGeom>
            <a:solidFill>
              <a:srgbClr val="F8F8F8"/>
            </a:solidFill>
            <a:ln w="9048">
              <a:solidFill>
                <a:srgbClr val="DDDDDD"/>
              </a:solidFill>
              <a:round/>
              <a:headEnd/>
              <a:tailEnd/>
            </a:ln>
          </p:spPr>
          <p:txBody>
            <a:bodyPr/>
            <a:lstStyle/>
            <a:p>
              <a:endParaRPr lang="it-IT"/>
            </a:p>
          </p:txBody>
        </p:sp>
        <p:sp>
          <p:nvSpPr>
            <p:cNvPr id="19495" name="AutoShape 45"/>
            <p:cNvSpPr>
              <a:spLocks noChangeArrowheads="1"/>
            </p:cNvSpPr>
            <p:nvPr/>
          </p:nvSpPr>
          <p:spPr bwMode="auto">
            <a:xfrm flipV="1">
              <a:off x="403" y="3831"/>
              <a:ext cx="5437" cy="259"/>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9496" name="Freeform 46"/>
            <p:cNvSpPr>
              <a:spLocks/>
            </p:cNvSpPr>
            <p:nvPr/>
          </p:nvSpPr>
          <p:spPr bwMode="auto">
            <a:xfrm>
              <a:off x="4619" y="1593"/>
              <a:ext cx="533" cy="1911"/>
            </a:xfrm>
            <a:custGeom>
              <a:avLst/>
              <a:gdLst>
                <a:gd name="T0" fmla="*/ 0 w 271"/>
                <a:gd name="T1" fmla="*/ 1646 h 2059"/>
                <a:gd name="T2" fmla="*/ 2053 w 271"/>
                <a:gd name="T3" fmla="*/ 1646 h 2059"/>
                <a:gd name="T4" fmla="*/ 2053 w 271"/>
                <a:gd name="T5" fmla="*/ 0 h 2059"/>
                <a:gd name="T6" fmla="*/ 0 w 271"/>
                <a:gd name="T7" fmla="*/ 0 h 2059"/>
                <a:gd name="T8" fmla="*/ 0 w 271"/>
                <a:gd name="T9" fmla="*/ 1646 h 2059"/>
                <a:gd name="T10" fmla="*/ 0 w 271"/>
                <a:gd name="T11" fmla="*/ 1646 h 2059"/>
                <a:gd name="T12" fmla="*/ 0 60000 65536"/>
                <a:gd name="T13" fmla="*/ 0 60000 65536"/>
                <a:gd name="T14" fmla="*/ 0 60000 65536"/>
                <a:gd name="T15" fmla="*/ 0 60000 65536"/>
                <a:gd name="T16" fmla="*/ 0 60000 65536"/>
                <a:gd name="T17" fmla="*/ 0 60000 65536"/>
                <a:gd name="T18" fmla="*/ 0 w 271"/>
                <a:gd name="T19" fmla="*/ 0 h 2059"/>
                <a:gd name="T20" fmla="*/ 271 w 271"/>
                <a:gd name="T21" fmla="*/ 2059 h 2059"/>
              </a:gdLst>
              <a:ahLst/>
              <a:cxnLst>
                <a:cxn ang="T12">
                  <a:pos x="T0" y="T1"/>
                </a:cxn>
                <a:cxn ang="T13">
                  <a:pos x="T2" y="T3"/>
                </a:cxn>
                <a:cxn ang="T14">
                  <a:pos x="T4" y="T5"/>
                </a:cxn>
                <a:cxn ang="T15">
                  <a:pos x="T6" y="T7"/>
                </a:cxn>
                <a:cxn ang="T16">
                  <a:pos x="T8" y="T9"/>
                </a:cxn>
                <a:cxn ang="T17">
                  <a:pos x="T10" y="T11"/>
                </a:cxn>
              </a:cxnLst>
              <a:rect l="T18" t="T19" r="T20" b="T21"/>
              <a:pathLst>
                <a:path w="271" h="2059">
                  <a:moveTo>
                    <a:pt x="0" y="2058"/>
                  </a:moveTo>
                  <a:lnTo>
                    <a:pt x="270" y="2058"/>
                  </a:lnTo>
                  <a:lnTo>
                    <a:pt x="270" y="0"/>
                  </a:lnTo>
                  <a:lnTo>
                    <a:pt x="0" y="0"/>
                  </a:lnTo>
                  <a:lnTo>
                    <a:pt x="0" y="2058"/>
                  </a:lnTo>
                </a:path>
              </a:pathLst>
            </a:custGeom>
            <a:solidFill>
              <a:srgbClr val="F8F8F8"/>
            </a:solidFill>
            <a:ln w="9048">
              <a:solidFill>
                <a:srgbClr val="C0C0C0"/>
              </a:solidFill>
              <a:round/>
              <a:headEnd/>
              <a:tailEnd/>
            </a:ln>
          </p:spPr>
          <p:txBody>
            <a:bodyPr/>
            <a:lstStyle/>
            <a:p>
              <a:endParaRPr lang="it-IT"/>
            </a:p>
          </p:txBody>
        </p:sp>
        <p:grpSp>
          <p:nvGrpSpPr>
            <p:cNvPr id="19497" name="Group 47"/>
            <p:cNvGrpSpPr>
              <a:grpSpLocks/>
            </p:cNvGrpSpPr>
            <p:nvPr/>
          </p:nvGrpSpPr>
          <p:grpSpPr bwMode="auto">
            <a:xfrm>
              <a:off x="4527" y="3474"/>
              <a:ext cx="703" cy="203"/>
              <a:chOff x="3110" y="3961"/>
              <a:chExt cx="356" cy="218"/>
            </a:xfrm>
          </p:grpSpPr>
          <p:sp>
            <p:nvSpPr>
              <p:cNvPr id="19583" name="Freeform 48"/>
              <p:cNvSpPr>
                <a:spLocks/>
              </p:cNvSpPr>
              <p:nvPr/>
            </p:nvSpPr>
            <p:spPr bwMode="auto">
              <a:xfrm>
                <a:off x="3137" y="3961"/>
                <a:ext cx="300" cy="106"/>
              </a:xfrm>
              <a:custGeom>
                <a:avLst/>
                <a:gdLst>
                  <a:gd name="T0" fmla="*/ 285 w 300"/>
                  <a:gd name="T1" fmla="*/ 2 h 106"/>
                  <a:gd name="T2" fmla="*/ 290 w 300"/>
                  <a:gd name="T3" fmla="*/ 5 h 106"/>
                  <a:gd name="T4" fmla="*/ 295 w 300"/>
                  <a:gd name="T5" fmla="*/ 9 h 106"/>
                  <a:gd name="T6" fmla="*/ 295 w 300"/>
                  <a:gd name="T7" fmla="*/ 16 h 106"/>
                  <a:gd name="T8" fmla="*/ 297 w 300"/>
                  <a:gd name="T9" fmla="*/ 23 h 106"/>
                  <a:gd name="T10" fmla="*/ 298 w 300"/>
                  <a:gd name="T11" fmla="*/ 30 h 106"/>
                  <a:gd name="T12" fmla="*/ 297 w 300"/>
                  <a:gd name="T13" fmla="*/ 39 h 106"/>
                  <a:gd name="T14" fmla="*/ 293 w 300"/>
                  <a:gd name="T15" fmla="*/ 46 h 106"/>
                  <a:gd name="T16" fmla="*/ 290 w 300"/>
                  <a:gd name="T17" fmla="*/ 52 h 106"/>
                  <a:gd name="T18" fmla="*/ 285 w 300"/>
                  <a:gd name="T19" fmla="*/ 53 h 106"/>
                  <a:gd name="T20" fmla="*/ 281 w 300"/>
                  <a:gd name="T21" fmla="*/ 52 h 106"/>
                  <a:gd name="T22" fmla="*/ 283 w 300"/>
                  <a:gd name="T23" fmla="*/ 53 h 106"/>
                  <a:gd name="T24" fmla="*/ 287 w 300"/>
                  <a:gd name="T25" fmla="*/ 56 h 106"/>
                  <a:gd name="T26" fmla="*/ 293 w 300"/>
                  <a:gd name="T27" fmla="*/ 59 h 106"/>
                  <a:gd name="T28" fmla="*/ 294 w 300"/>
                  <a:gd name="T29" fmla="*/ 66 h 106"/>
                  <a:gd name="T30" fmla="*/ 296 w 300"/>
                  <a:gd name="T31" fmla="*/ 74 h 106"/>
                  <a:gd name="T32" fmla="*/ 296 w 300"/>
                  <a:gd name="T33" fmla="*/ 82 h 106"/>
                  <a:gd name="T34" fmla="*/ 295 w 300"/>
                  <a:gd name="T35" fmla="*/ 90 h 106"/>
                  <a:gd name="T36" fmla="*/ 291 w 300"/>
                  <a:gd name="T37" fmla="*/ 96 h 106"/>
                  <a:gd name="T38" fmla="*/ 288 w 300"/>
                  <a:gd name="T39" fmla="*/ 101 h 106"/>
                  <a:gd name="T40" fmla="*/ 284 w 300"/>
                  <a:gd name="T41" fmla="*/ 104 h 106"/>
                  <a:gd name="T42" fmla="*/ 281 w 300"/>
                  <a:gd name="T43" fmla="*/ 103 h 106"/>
                  <a:gd name="T44" fmla="*/ 17 w 300"/>
                  <a:gd name="T45" fmla="*/ 103 h 106"/>
                  <a:gd name="T46" fmla="*/ 12 w 300"/>
                  <a:gd name="T47" fmla="*/ 105 h 106"/>
                  <a:gd name="T48" fmla="*/ 7 w 300"/>
                  <a:gd name="T49" fmla="*/ 101 h 106"/>
                  <a:gd name="T50" fmla="*/ 3 w 300"/>
                  <a:gd name="T51" fmla="*/ 96 h 106"/>
                  <a:gd name="T52" fmla="*/ 1 w 300"/>
                  <a:gd name="T53" fmla="*/ 90 h 106"/>
                  <a:gd name="T54" fmla="*/ 0 w 300"/>
                  <a:gd name="T55" fmla="*/ 82 h 106"/>
                  <a:gd name="T56" fmla="*/ 0 w 300"/>
                  <a:gd name="T57" fmla="*/ 74 h 106"/>
                  <a:gd name="T58" fmla="*/ 1 w 300"/>
                  <a:gd name="T59" fmla="*/ 66 h 106"/>
                  <a:gd name="T60" fmla="*/ 5 w 300"/>
                  <a:gd name="T61" fmla="*/ 59 h 106"/>
                  <a:gd name="T62" fmla="*/ 9 w 300"/>
                  <a:gd name="T63" fmla="*/ 56 h 106"/>
                  <a:gd name="T64" fmla="*/ 14 w 300"/>
                  <a:gd name="T65" fmla="*/ 53 h 106"/>
                  <a:gd name="T66" fmla="*/ 17 w 300"/>
                  <a:gd name="T67" fmla="*/ 53 h 106"/>
                  <a:gd name="T68" fmla="*/ 12 w 300"/>
                  <a:gd name="T69" fmla="*/ 54 h 106"/>
                  <a:gd name="T70" fmla="*/ 8 w 300"/>
                  <a:gd name="T71" fmla="*/ 52 h 106"/>
                  <a:gd name="T72" fmla="*/ 4 w 300"/>
                  <a:gd name="T73" fmla="*/ 46 h 106"/>
                  <a:gd name="T74" fmla="*/ 2 w 300"/>
                  <a:gd name="T75" fmla="*/ 39 h 106"/>
                  <a:gd name="T76" fmla="*/ 1 w 300"/>
                  <a:gd name="T77" fmla="*/ 31 h 106"/>
                  <a:gd name="T78" fmla="*/ 1 w 300"/>
                  <a:gd name="T79" fmla="*/ 22 h 106"/>
                  <a:gd name="T80" fmla="*/ 3 w 300"/>
                  <a:gd name="T81" fmla="*/ 15 h 106"/>
                  <a:gd name="T82" fmla="*/ 8 w 300"/>
                  <a:gd name="T83" fmla="*/ 7 h 106"/>
                  <a:gd name="T84" fmla="*/ 13 w 300"/>
                  <a:gd name="T85" fmla="*/ 4 h 106"/>
                  <a:gd name="T86" fmla="*/ 18 w 300"/>
                  <a:gd name="T87" fmla="*/ 1 h 106"/>
                  <a:gd name="T88" fmla="*/ 24 w 300"/>
                  <a:gd name="T89" fmla="*/ 0 h 106"/>
                  <a:gd name="T90" fmla="*/ 61 w 300"/>
                  <a:gd name="T91" fmla="*/ 0 h 106"/>
                  <a:gd name="T92" fmla="*/ 125 w 300"/>
                  <a:gd name="T93" fmla="*/ 0 h 106"/>
                  <a:gd name="T94" fmla="*/ 197 w 300"/>
                  <a:gd name="T95" fmla="*/ 0 h 106"/>
                  <a:gd name="T96" fmla="*/ 256 w 300"/>
                  <a:gd name="T97" fmla="*/ 0 h 106"/>
                  <a:gd name="T98" fmla="*/ 283 w 300"/>
                  <a:gd name="T99" fmla="*/ 0 h 10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00"/>
                  <a:gd name="T151" fmla="*/ 0 h 106"/>
                  <a:gd name="T152" fmla="*/ 300 w 300"/>
                  <a:gd name="T153" fmla="*/ 106 h 10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00" h="106">
                    <a:moveTo>
                      <a:pt x="281" y="1"/>
                    </a:moveTo>
                    <a:lnTo>
                      <a:pt x="283" y="2"/>
                    </a:lnTo>
                    <a:lnTo>
                      <a:pt x="285" y="2"/>
                    </a:lnTo>
                    <a:lnTo>
                      <a:pt x="287" y="4"/>
                    </a:lnTo>
                    <a:lnTo>
                      <a:pt x="290" y="4"/>
                    </a:lnTo>
                    <a:lnTo>
                      <a:pt x="290" y="5"/>
                    </a:lnTo>
                    <a:lnTo>
                      <a:pt x="292" y="6"/>
                    </a:lnTo>
                    <a:lnTo>
                      <a:pt x="293" y="8"/>
                    </a:lnTo>
                    <a:lnTo>
                      <a:pt x="295" y="9"/>
                    </a:lnTo>
                    <a:lnTo>
                      <a:pt x="295" y="12"/>
                    </a:lnTo>
                    <a:lnTo>
                      <a:pt x="295" y="14"/>
                    </a:lnTo>
                    <a:lnTo>
                      <a:pt x="295" y="16"/>
                    </a:lnTo>
                    <a:lnTo>
                      <a:pt x="297" y="18"/>
                    </a:lnTo>
                    <a:lnTo>
                      <a:pt x="297" y="21"/>
                    </a:lnTo>
                    <a:lnTo>
                      <a:pt x="297" y="23"/>
                    </a:lnTo>
                    <a:lnTo>
                      <a:pt x="297" y="25"/>
                    </a:lnTo>
                    <a:lnTo>
                      <a:pt x="299" y="26"/>
                    </a:lnTo>
                    <a:lnTo>
                      <a:pt x="298" y="30"/>
                    </a:lnTo>
                    <a:lnTo>
                      <a:pt x="298" y="34"/>
                    </a:lnTo>
                    <a:lnTo>
                      <a:pt x="297" y="37"/>
                    </a:lnTo>
                    <a:lnTo>
                      <a:pt x="297" y="39"/>
                    </a:lnTo>
                    <a:lnTo>
                      <a:pt x="295" y="43"/>
                    </a:lnTo>
                    <a:lnTo>
                      <a:pt x="295" y="44"/>
                    </a:lnTo>
                    <a:lnTo>
                      <a:pt x="293" y="46"/>
                    </a:lnTo>
                    <a:lnTo>
                      <a:pt x="293" y="48"/>
                    </a:lnTo>
                    <a:lnTo>
                      <a:pt x="291" y="50"/>
                    </a:lnTo>
                    <a:lnTo>
                      <a:pt x="290" y="52"/>
                    </a:lnTo>
                    <a:lnTo>
                      <a:pt x="288" y="53"/>
                    </a:lnTo>
                    <a:lnTo>
                      <a:pt x="287" y="53"/>
                    </a:lnTo>
                    <a:lnTo>
                      <a:pt x="285" y="53"/>
                    </a:lnTo>
                    <a:lnTo>
                      <a:pt x="283" y="53"/>
                    </a:lnTo>
                    <a:lnTo>
                      <a:pt x="281" y="53"/>
                    </a:lnTo>
                    <a:lnTo>
                      <a:pt x="281" y="52"/>
                    </a:lnTo>
                    <a:lnTo>
                      <a:pt x="281" y="53"/>
                    </a:lnTo>
                    <a:lnTo>
                      <a:pt x="283" y="53"/>
                    </a:lnTo>
                    <a:lnTo>
                      <a:pt x="285" y="54"/>
                    </a:lnTo>
                    <a:lnTo>
                      <a:pt x="287" y="54"/>
                    </a:lnTo>
                    <a:lnTo>
                      <a:pt x="287" y="56"/>
                    </a:lnTo>
                    <a:lnTo>
                      <a:pt x="289" y="57"/>
                    </a:lnTo>
                    <a:lnTo>
                      <a:pt x="291" y="59"/>
                    </a:lnTo>
                    <a:lnTo>
                      <a:pt x="293" y="59"/>
                    </a:lnTo>
                    <a:lnTo>
                      <a:pt x="293" y="62"/>
                    </a:lnTo>
                    <a:lnTo>
                      <a:pt x="294" y="64"/>
                    </a:lnTo>
                    <a:lnTo>
                      <a:pt x="294" y="66"/>
                    </a:lnTo>
                    <a:lnTo>
                      <a:pt x="295" y="68"/>
                    </a:lnTo>
                    <a:lnTo>
                      <a:pt x="295" y="72"/>
                    </a:lnTo>
                    <a:lnTo>
                      <a:pt x="296" y="74"/>
                    </a:lnTo>
                    <a:lnTo>
                      <a:pt x="296" y="76"/>
                    </a:lnTo>
                    <a:lnTo>
                      <a:pt x="297" y="78"/>
                    </a:lnTo>
                    <a:lnTo>
                      <a:pt x="296" y="82"/>
                    </a:lnTo>
                    <a:lnTo>
                      <a:pt x="296" y="84"/>
                    </a:lnTo>
                    <a:lnTo>
                      <a:pt x="295" y="88"/>
                    </a:lnTo>
                    <a:lnTo>
                      <a:pt x="295" y="90"/>
                    </a:lnTo>
                    <a:lnTo>
                      <a:pt x="294" y="93"/>
                    </a:lnTo>
                    <a:lnTo>
                      <a:pt x="293" y="94"/>
                    </a:lnTo>
                    <a:lnTo>
                      <a:pt x="291" y="96"/>
                    </a:lnTo>
                    <a:lnTo>
                      <a:pt x="291" y="98"/>
                    </a:lnTo>
                    <a:lnTo>
                      <a:pt x="290" y="100"/>
                    </a:lnTo>
                    <a:lnTo>
                      <a:pt x="288" y="101"/>
                    </a:lnTo>
                    <a:lnTo>
                      <a:pt x="286" y="103"/>
                    </a:lnTo>
                    <a:lnTo>
                      <a:pt x="284" y="104"/>
                    </a:lnTo>
                    <a:lnTo>
                      <a:pt x="282" y="104"/>
                    </a:lnTo>
                    <a:lnTo>
                      <a:pt x="281" y="104"/>
                    </a:lnTo>
                    <a:lnTo>
                      <a:pt x="281" y="103"/>
                    </a:lnTo>
                    <a:lnTo>
                      <a:pt x="280" y="103"/>
                    </a:lnTo>
                    <a:lnTo>
                      <a:pt x="17" y="103"/>
                    </a:lnTo>
                    <a:lnTo>
                      <a:pt x="16" y="105"/>
                    </a:lnTo>
                    <a:lnTo>
                      <a:pt x="14" y="105"/>
                    </a:lnTo>
                    <a:lnTo>
                      <a:pt x="12" y="105"/>
                    </a:lnTo>
                    <a:lnTo>
                      <a:pt x="11" y="103"/>
                    </a:lnTo>
                    <a:lnTo>
                      <a:pt x="9" y="103"/>
                    </a:lnTo>
                    <a:lnTo>
                      <a:pt x="7" y="101"/>
                    </a:lnTo>
                    <a:lnTo>
                      <a:pt x="5" y="100"/>
                    </a:lnTo>
                    <a:lnTo>
                      <a:pt x="5" y="98"/>
                    </a:lnTo>
                    <a:lnTo>
                      <a:pt x="3" y="96"/>
                    </a:lnTo>
                    <a:lnTo>
                      <a:pt x="3" y="94"/>
                    </a:lnTo>
                    <a:lnTo>
                      <a:pt x="1" y="93"/>
                    </a:lnTo>
                    <a:lnTo>
                      <a:pt x="1" y="90"/>
                    </a:lnTo>
                    <a:lnTo>
                      <a:pt x="0" y="88"/>
                    </a:lnTo>
                    <a:lnTo>
                      <a:pt x="0" y="84"/>
                    </a:lnTo>
                    <a:lnTo>
                      <a:pt x="0" y="82"/>
                    </a:lnTo>
                    <a:lnTo>
                      <a:pt x="0" y="78"/>
                    </a:lnTo>
                    <a:lnTo>
                      <a:pt x="0" y="76"/>
                    </a:lnTo>
                    <a:lnTo>
                      <a:pt x="0" y="74"/>
                    </a:lnTo>
                    <a:lnTo>
                      <a:pt x="0" y="72"/>
                    </a:lnTo>
                    <a:lnTo>
                      <a:pt x="1" y="68"/>
                    </a:lnTo>
                    <a:lnTo>
                      <a:pt x="1" y="66"/>
                    </a:lnTo>
                    <a:lnTo>
                      <a:pt x="3" y="64"/>
                    </a:lnTo>
                    <a:lnTo>
                      <a:pt x="3" y="62"/>
                    </a:lnTo>
                    <a:lnTo>
                      <a:pt x="5" y="59"/>
                    </a:lnTo>
                    <a:lnTo>
                      <a:pt x="6" y="59"/>
                    </a:lnTo>
                    <a:lnTo>
                      <a:pt x="8" y="57"/>
                    </a:lnTo>
                    <a:lnTo>
                      <a:pt x="9" y="56"/>
                    </a:lnTo>
                    <a:lnTo>
                      <a:pt x="11" y="54"/>
                    </a:lnTo>
                    <a:lnTo>
                      <a:pt x="13" y="54"/>
                    </a:lnTo>
                    <a:lnTo>
                      <a:pt x="14" y="53"/>
                    </a:lnTo>
                    <a:lnTo>
                      <a:pt x="16" y="53"/>
                    </a:lnTo>
                    <a:lnTo>
                      <a:pt x="18" y="53"/>
                    </a:lnTo>
                    <a:lnTo>
                      <a:pt x="17" y="53"/>
                    </a:lnTo>
                    <a:lnTo>
                      <a:pt x="16" y="54"/>
                    </a:lnTo>
                    <a:lnTo>
                      <a:pt x="14" y="54"/>
                    </a:lnTo>
                    <a:lnTo>
                      <a:pt x="12" y="54"/>
                    </a:lnTo>
                    <a:lnTo>
                      <a:pt x="11" y="53"/>
                    </a:lnTo>
                    <a:lnTo>
                      <a:pt x="9" y="53"/>
                    </a:lnTo>
                    <a:lnTo>
                      <a:pt x="8" y="52"/>
                    </a:lnTo>
                    <a:lnTo>
                      <a:pt x="6" y="50"/>
                    </a:lnTo>
                    <a:lnTo>
                      <a:pt x="6" y="48"/>
                    </a:lnTo>
                    <a:lnTo>
                      <a:pt x="4" y="46"/>
                    </a:lnTo>
                    <a:lnTo>
                      <a:pt x="4" y="44"/>
                    </a:lnTo>
                    <a:lnTo>
                      <a:pt x="2" y="43"/>
                    </a:lnTo>
                    <a:lnTo>
                      <a:pt x="2" y="39"/>
                    </a:lnTo>
                    <a:lnTo>
                      <a:pt x="1" y="37"/>
                    </a:lnTo>
                    <a:lnTo>
                      <a:pt x="1" y="34"/>
                    </a:lnTo>
                    <a:lnTo>
                      <a:pt x="1" y="31"/>
                    </a:lnTo>
                    <a:lnTo>
                      <a:pt x="1" y="28"/>
                    </a:lnTo>
                    <a:lnTo>
                      <a:pt x="1" y="26"/>
                    </a:lnTo>
                    <a:lnTo>
                      <a:pt x="1" y="22"/>
                    </a:lnTo>
                    <a:lnTo>
                      <a:pt x="1" y="21"/>
                    </a:lnTo>
                    <a:lnTo>
                      <a:pt x="3" y="17"/>
                    </a:lnTo>
                    <a:lnTo>
                      <a:pt x="3" y="15"/>
                    </a:lnTo>
                    <a:lnTo>
                      <a:pt x="5" y="12"/>
                    </a:lnTo>
                    <a:lnTo>
                      <a:pt x="6" y="10"/>
                    </a:lnTo>
                    <a:lnTo>
                      <a:pt x="8" y="7"/>
                    </a:lnTo>
                    <a:lnTo>
                      <a:pt x="9" y="6"/>
                    </a:lnTo>
                    <a:lnTo>
                      <a:pt x="11" y="5"/>
                    </a:lnTo>
                    <a:lnTo>
                      <a:pt x="13" y="4"/>
                    </a:lnTo>
                    <a:lnTo>
                      <a:pt x="14" y="2"/>
                    </a:lnTo>
                    <a:lnTo>
                      <a:pt x="16" y="2"/>
                    </a:lnTo>
                    <a:lnTo>
                      <a:pt x="18" y="1"/>
                    </a:lnTo>
                    <a:lnTo>
                      <a:pt x="20" y="1"/>
                    </a:lnTo>
                    <a:lnTo>
                      <a:pt x="22" y="0"/>
                    </a:lnTo>
                    <a:lnTo>
                      <a:pt x="24" y="0"/>
                    </a:lnTo>
                    <a:lnTo>
                      <a:pt x="32" y="0"/>
                    </a:lnTo>
                    <a:lnTo>
                      <a:pt x="44" y="0"/>
                    </a:lnTo>
                    <a:lnTo>
                      <a:pt x="61" y="0"/>
                    </a:lnTo>
                    <a:lnTo>
                      <a:pt x="80" y="0"/>
                    </a:lnTo>
                    <a:lnTo>
                      <a:pt x="102" y="0"/>
                    </a:lnTo>
                    <a:lnTo>
                      <a:pt x="125" y="0"/>
                    </a:lnTo>
                    <a:lnTo>
                      <a:pt x="150" y="0"/>
                    </a:lnTo>
                    <a:lnTo>
                      <a:pt x="173" y="0"/>
                    </a:lnTo>
                    <a:lnTo>
                      <a:pt x="197" y="0"/>
                    </a:lnTo>
                    <a:lnTo>
                      <a:pt x="219" y="0"/>
                    </a:lnTo>
                    <a:lnTo>
                      <a:pt x="240" y="0"/>
                    </a:lnTo>
                    <a:lnTo>
                      <a:pt x="256" y="0"/>
                    </a:lnTo>
                    <a:lnTo>
                      <a:pt x="270" y="0"/>
                    </a:lnTo>
                    <a:lnTo>
                      <a:pt x="279" y="0"/>
                    </a:lnTo>
                    <a:lnTo>
                      <a:pt x="283" y="0"/>
                    </a:lnTo>
                    <a:lnTo>
                      <a:pt x="281" y="1"/>
                    </a:lnTo>
                  </a:path>
                </a:pathLst>
              </a:custGeom>
              <a:solidFill>
                <a:srgbClr val="F8F8F8"/>
              </a:solidFill>
              <a:ln w="18732">
                <a:solidFill>
                  <a:srgbClr val="C0C0C0"/>
                </a:solidFill>
                <a:round/>
                <a:headEnd/>
                <a:tailEnd/>
              </a:ln>
            </p:spPr>
            <p:txBody>
              <a:bodyPr/>
              <a:lstStyle/>
              <a:p>
                <a:endParaRPr lang="it-IT"/>
              </a:p>
            </p:txBody>
          </p:sp>
          <p:sp>
            <p:nvSpPr>
              <p:cNvPr id="19584" name="Freeform 49"/>
              <p:cNvSpPr>
                <a:spLocks/>
              </p:cNvSpPr>
              <p:nvPr/>
            </p:nvSpPr>
            <p:spPr bwMode="auto">
              <a:xfrm>
                <a:off x="3209" y="3964"/>
                <a:ext cx="230" cy="51"/>
              </a:xfrm>
              <a:custGeom>
                <a:avLst/>
                <a:gdLst>
                  <a:gd name="T0" fmla="*/ 217 w 230"/>
                  <a:gd name="T1" fmla="*/ 5 h 51"/>
                  <a:gd name="T2" fmla="*/ 213 w 230"/>
                  <a:gd name="T3" fmla="*/ 13 h 51"/>
                  <a:gd name="T4" fmla="*/ 209 w 230"/>
                  <a:gd name="T5" fmla="*/ 21 h 51"/>
                  <a:gd name="T6" fmla="*/ 204 w 230"/>
                  <a:gd name="T7" fmla="*/ 28 h 51"/>
                  <a:gd name="T8" fmla="*/ 194 w 230"/>
                  <a:gd name="T9" fmla="*/ 34 h 51"/>
                  <a:gd name="T10" fmla="*/ 181 w 230"/>
                  <a:gd name="T11" fmla="*/ 39 h 51"/>
                  <a:gd name="T12" fmla="*/ 161 w 230"/>
                  <a:gd name="T13" fmla="*/ 42 h 51"/>
                  <a:gd name="T14" fmla="*/ 135 w 230"/>
                  <a:gd name="T15" fmla="*/ 42 h 51"/>
                  <a:gd name="T16" fmla="*/ 111 w 230"/>
                  <a:gd name="T17" fmla="*/ 42 h 51"/>
                  <a:gd name="T18" fmla="*/ 95 w 230"/>
                  <a:gd name="T19" fmla="*/ 43 h 51"/>
                  <a:gd name="T20" fmla="*/ 77 w 230"/>
                  <a:gd name="T21" fmla="*/ 45 h 51"/>
                  <a:gd name="T22" fmla="*/ 59 w 230"/>
                  <a:gd name="T23" fmla="*/ 45 h 51"/>
                  <a:gd name="T24" fmla="*/ 41 w 230"/>
                  <a:gd name="T25" fmla="*/ 47 h 51"/>
                  <a:gd name="T26" fmla="*/ 25 w 230"/>
                  <a:gd name="T27" fmla="*/ 48 h 51"/>
                  <a:gd name="T28" fmla="*/ 11 w 230"/>
                  <a:gd name="T29" fmla="*/ 50 h 51"/>
                  <a:gd name="T30" fmla="*/ 2 w 230"/>
                  <a:gd name="T31" fmla="*/ 50 h 51"/>
                  <a:gd name="T32" fmla="*/ 0 w 230"/>
                  <a:gd name="T33" fmla="*/ 50 h 51"/>
                  <a:gd name="T34" fmla="*/ 6 w 230"/>
                  <a:gd name="T35" fmla="*/ 50 h 51"/>
                  <a:gd name="T36" fmla="*/ 19 w 230"/>
                  <a:gd name="T37" fmla="*/ 50 h 51"/>
                  <a:gd name="T38" fmla="*/ 34 w 230"/>
                  <a:gd name="T39" fmla="*/ 50 h 51"/>
                  <a:gd name="T40" fmla="*/ 50 w 230"/>
                  <a:gd name="T41" fmla="*/ 50 h 51"/>
                  <a:gd name="T42" fmla="*/ 67 w 230"/>
                  <a:gd name="T43" fmla="*/ 50 h 51"/>
                  <a:gd name="T44" fmla="*/ 81 w 230"/>
                  <a:gd name="T45" fmla="*/ 50 h 51"/>
                  <a:gd name="T46" fmla="*/ 91 w 230"/>
                  <a:gd name="T47" fmla="*/ 50 h 51"/>
                  <a:gd name="T48" fmla="*/ 95 w 230"/>
                  <a:gd name="T49" fmla="*/ 50 h 51"/>
                  <a:gd name="T50" fmla="*/ 103 w 230"/>
                  <a:gd name="T51" fmla="*/ 50 h 51"/>
                  <a:gd name="T52" fmla="*/ 119 w 230"/>
                  <a:gd name="T53" fmla="*/ 50 h 51"/>
                  <a:gd name="T54" fmla="*/ 139 w 230"/>
                  <a:gd name="T55" fmla="*/ 50 h 51"/>
                  <a:gd name="T56" fmla="*/ 158 w 230"/>
                  <a:gd name="T57" fmla="*/ 50 h 51"/>
                  <a:gd name="T58" fmla="*/ 178 w 230"/>
                  <a:gd name="T59" fmla="*/ 50 h 51"/>
                  <a:gd name="T60" fmla="*/ 193 w 230"/>
                  <a:gd name="T61" fmla="*/ 50 h 51"/>
                  <a:gd name="T62" fmla="*/ 202 w 230"/>
                  <a:gd name="T63" fmla="*/ 50 h 51"/>
                  <a:gd name="T64" fmla="*/ 210 w 230"/>
                  <a:gd name="T65" fmla="*/ 50 h 51"/>
                  <a:gd name="T66" fmla="*/ 219 w 230"/>
                  <a:gd name="T67" fmla="*/ 48 h 51"/>
                  <a:gd name="T68" fmla="*/ 225 w 230"/>
                  <a:gd name="T69" fmla="*/ 41 h 51"/>
                  <a:gd name="T70" fmla="*/ 228 w 230"/>
                  <a:gd name="T71" fmla="*/ 33 h 51"/>
                  <a:gd name="T72" fmla="*/ 228 w 230"/>
                  <a:gd name="T73" fmla="*/ 23 h 51"/>
                  <a:gd name="T74" fmla="*/ 225 w 230"/>
                  <a:gd name="T75" fmla="*/ 14 h 51"/>
                  <a:gd name="T76" fmla="*/ 223 w 230"/>
                  <a:gd name="T77" fmla="*/ 6 h 51"/>
                  <a:gd name="T78" fmla="*/ 219 w 230"/>
                  <a:gd name="T79" fmla="*/ 2 h 51"/>
                  <a:gd name="T80" fmla="*/ 218 w 230"/>
                  <a:gd name="T81" fmla="*/ 0 h 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51"/>
                  <a:gd name="T125" fmla="*/ 230 w 230"/>
                  <a:gd name="T126" fmla="*/ 51 h 5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51">
                    <a:moveTo>
                      <a:pt x="218" y="0"/>
                    </a:moveTo>
                    <a:lnTo>
                      <a:pt x="217" y="5"/>
                    </a:lnTo>
                    <a:lnTo>
                      <a:pt x="215" y="9"/>
                    </a:lnTo>
                    <a:lnTo>
                      <a:pt x="213" y="13"/>
                    </a:lnTo>
                    <a:lnTo>
                      <a:pt x="212" y="17"/>
                    </a:lnTo>
                    <a:lnTo>
                      <a:pt x="209" y="21"/>
                    </a:lnTo>
                    <a:lnTo>
                      <a:pt x="207" y="24"/>
                    </a:lnTo>
                    <a:lnTo>
                      <a:pt x="204" y="28"/>
                    </a:lnTo>
                    <a:lnTo>
                      <a:pt x="201" y="31"/>
                    </a:lnTo>
                    <a:lnTo>
                      <a:pt x="194" y="34"/>
                    </a:lnTo>
                    <a:lnTo>
                      <a:pt x="188" y="37"/>
                    </a:lnTo>
                    <a:lnTo>
                      <a:pt x="181" y="39"/>
                    </a:lnTo>
                    <a:lnTo>
                      <a:pt x="172" y="40"/>
                    </a:lnTo>
                    <a:lnTo>
                      <a:pt x="161" y="42"/>
                    </a:lnTo>
                    <a:lnTo>
                      <a:pt x="149" y="42"/>
                    </a:lnTo>
                    <a:lnTo>
                      <a:pt x="135" y="42"/>
                    </a:lnTo>
                    <a:lnTo>
                      <a:pt x="119" y="41"/>
                    </a:lnTo>
                    <a:lnTo>
                      <a:pt x="111" y="42"/>
                    </a:lnTo>
                    <a:lnTo>
                      <a:pt x="103" y="42"/>
                    </a:lnTo>
                    <a:lnTo>
                      <a:pt x="95" y="43"/>
                    </a:lnTo>
                    <a:lnTo>
                      <a:pt x="86" y="43"/>
                    </a:lnTo>
                    <a:lnTo>
                      <a:pt x="77" y="45"/>
                    </a:lnTo>
                    <a:lnTo>
                      <a:pt x="68" y="45"/>
                    </a:lnTo>
                    <a:lnTo>
                      <a:pt x="59" y="45"/>
                    </a:lnTo>
                    <a:lnTo>
                      <a:pt x="50" y="45"/>
                    </a:lnTo>
                    <a:lnTo>
                      <a:pt x="41" y="47"/>
                    </a:lnTo>
                    <a:lnTo>
                      <a:pt x="32" y="47"/>
                    </a:lnTo>
                    <a:lnTo>
                      <a:pt x="25" y="48"/>
                    </a:lnTo>
                    <a:lnTo>
                      <a:pt x="18" y="48"/>
                    </a:lnTo>
                    <a:lnTo>
                      <a:pt x="11" y="50"/>
                    </a:lnTo>
                    <a:lnTo>
                      <a:pt x="6" y="50"/>
                    </a:lnTo>
                    <a:lnTo>
                      <a:pt x="2" y="50"/>
                    </a:lnTo>
                    <a:lnTo>
                      <a:pt x="0" y="50"/>
                    </a:lnTo>
                    <a:lnTo>
                      <a:pt x="3" y="50"/>
                    </a:lnTo>
                    <a:lnTo>
                      <a:pt x="6" y="50"/>
                    </a:lnTo>
                    <a:lnTo>
                      <a:pt x="12" y="50"/>
                    </a:lnTo>
                    <a:lnTo>
                      <a:pt x="19" y="50"/>
                    </a:lnTo>
                    <a:lnTo>
                      <a:pt x="26" y="50"/>
                    </a:lnTo>
                    <a:lnTo>
                      <a:pt x="34" y="50"/>
                    </a:lnTo>
                    <a:lnTo>
                      <a:pt x="43" y="50"/>
                    </a:lnTo>
                    <a:lnTo>
                      <a:pt x="50" y="50"/>
                    </a:lnTo>
                    <a:lnTo>
                      <a:pt x="59" y="50"/>
                    </a:lnTo>
                    <a:lnTo>
                      <a:pt x="67" y="50"/>
                    </a:lnTo>
                    <a:lnTo>
                      <a:pt x="75" y="50"/>
                    </a:lnTo>
                    <a:lnTo>
                      <a:pt x="81" y="50"/>
                    </a:lnTo>
                    <a:lnTo>
                      <a:pt x="87" y="50"/>
                    </a:lnTo>
                    <a:lnTo>
                      <a:pt x="91" y="50"/>
                    </a:lnTo>
                    <a:lnTo>
                      <a:pt x="95" y="50"/>
                    </a:lnTo>
                    <a:lnTo>
                      <a:pt x="99" y="50"/>
                    </a:lnTo>
                    <a:lnTo>
                      <a:pt x="103" y="50"/>
                    </a:lnTo>
                    <a:lnTo>
                      <a:pt x="111" y="50"/>
                    </a:lnTo>
                    <a:lnTo>
                      <a:pt x="119" y="50"/>
                    </a:lnTo>
                    <a:lnTo>
                      <a:pt x="129" y="50"/>
                    </a:lnTo>
                    <a:lnTo>
                      <a:pt x="139" y="50"/>
                    </a:lnTo>
                    <a:lnTo>
                      <a:pt x="149" y="50"/>
                    </a:lnTo>
                    <a:lnTo>
                      <a:pt x="158" y="50"/>
                    </a:lnTo>
                    <a:lnTo>
                      <a:pt x="169" y="50"/>
                    </a:lnTo>
                    <a:lnTo>
                      <a:pt x="178" y="50"/>
                    </a:lnTo>
                    <a:lnTo>
                      <a:pt x="187" y="50"/>
                    </a:lnTo>
                    <a:lnTo>
                      <a:pt x="193" y="50"/>
                    </a:lnTo>
                    <a:lnTo>
                      <a:pt x="199" y="50"/>
                    </a:lnTo>
                    <a:lnTo>
                      <a:pt x="202" y="50"/>
                    </a:lnTo>
                    <a:lnTo>
                      <a:pt x="204" y="50"/>
                    </a:lnTo>
                    <a:lnTo>
                      <a:pt x="210" y="50"/>
                    </a:lnTo>
                    <a:lnTo>
                      <a:pt x="215" y="50"/>
                    </a:lnTo>
                    <a:lnTo>
                      <a:pt x="219" y="48"/>
                    </a:lnTo>
                    <a:lnTo>
                      <a:pt x="223" y="44"/>
                    </a:lnTo>
                    <a:lnTo>
                      <a:pt x="225" y="41"/>
                    </a:lnTo>
                    <a:lnTo>
                      <a:pt x="227" y="37"/>
                    </a:lnTo>
                    <a:lnTo>
                      <a:pt x="228" y="33"/>
                    </a:lnTo>
                    <a:lnTo>
                      <a:pt x="229" y="27"/>
                    </a:lnTo>
                    <a:lnTo>
                      <a:pt x="228" y="23"/>
                    </a:lnTo>
                    <a:lnTo>
                      <a:pt x="227" y="18"/>
                    </a:lnTo>
                    <a:lnTo>
                      <a:pt x="225" y="14"/>
                    </a:lnTo>
                    <a:lnTo>
                      <a:pt x="225" y="9"/>
                    </a:lnTo>
                    <a:lnTo>
                      <a:pt x="223" y="6"/>
                    </a:lnTo>
                    <a:lnTo>
                      <a:pt x="221" y="3"/>
                    </a:lnTo>
                    <a:lnTo>
                      <a:pt x="219" y="2"/>
                    </a:lnTo>
                    <a:lnTo>
                      <a:pt x="218" y="0"/>
                    </a:lnTo>
                  </a:path>
                </a:pathLst>
              </a:custGeom>
              <a:solidFill>
                <a:srgbClr val="F8F8F8"/>
              </a:solidFill>
              <a:ln w="9525">
                <a:solidFill>
                  <a:srgbClr val="C0C0C0"/>
                </a:solidFill>
                <a:round/>
                <a:headEnd/>
                <a:tailEnd/>
              </a:ln>
            </p:spPr>
            <p:txBody>
              <a:bodyPr/>
              <a:lstStyle/>
              <a:p>
                <a:endParaRPr lang="it-IT"/>
              </a:p>
            </p:txBody>
          </p:sp>
          <p:sp>
            <p:nvSpPr>
              <p:cNvPr id="19585" name="Freeform 50"/>
              <p:cNvSpPr>
                <a:spLocks/>
              </p:cNvSpPr>
              <p:nvPr/>
            </p:nvSpPr>
            <p:spPr bwMode="auto">
              <a:xfrm>
                <a:off x="3110" y="4077"/>
                <a:ext cx="354" cy="102"/>
              </a:xfrm>
              <a:custGeom>
                <a:avLst/>
                <a:gdLst>
                  <a:gd name="T0" fmla="*/ 0 w 354"/>
                  <a:gd name="T1" fmla="*/ 0 h 102"/>
                  <a:gd name="T2" fmla="*/ 0 w 354"/>
                  <a:gd name="T3" fmla="*/ 101 h 102"/>
                  <a:gd name="T4" fmla="*/ 353 w 354"/>
                  <a:gd name="T5" fmla="*/ 101 h 102"/>
                  <a:gd name="T6" fmla="*/ 353 w 354"/>
                  <a:gd name="T7" fmla="*/ 0 h 102"/>
                  <a:gd name="T8" fmla="*/ 0 w 354"/>
                  <a:gd name="T9" fmla="*/ 0 h 102"/>
                  <a:gd name="T10" fmla="*/ 0 w 354"/>
                  <a:gd name="T11" fmla="*/ 0 h 102"/>
                  <a:gd name="T12" fmla="*/ 0 60000 65536"/>
                  <a:gd name="T13" fmla="*/ 0 60000 65536"/>
                  <a:gd name="T14" fmla="*/ 0 60000 65536"/>
                  <a:gd name="T15" fmla="*/ 0 60000 65536"/>
                  <a:gd name="T16" fmla="*/ 0 60000 65536"/>
                  <a:gd name="T17" fmla="*/ 0 60000 65536"/>
                  <a:gd name="T18" fmla="*/ 0 w 354"/>
                  <a:gd name="T19" fmla="*/ 0 h 102"/>
                  <a:gd name="T20" fmla="*/ 354 w 354"/>
                  <a:gd name="T21" fmla="*/ 102 h 102"/>
                </a:gdLst>
                <a:ahLst/>
                <a:cxnLst>
                  <a:cxn ang="T12">
                    <a:pos x="T0" y="T1"/>
                  </a:cxn>
                  <a:cxn ang="T13">
                    <a:pos x="T2" y="T3"/>
                  </a:cxn>
                  <a:cxn ang="T14">
                    <a:pos x="T4" y="T5"/>
                  </a:cxn>
                  <a:cxn ang="T15">
                    <a:pos x="T6" y="T7"/>
                  </a:cxn>
                  <a:cxn ang="T16">
                    <a:pos x="T8" y="T9"/>
                  </a:cxn>
                  <a:cxn ang="T17">
                    <a:pos x="T10" y="T11"/>
                  </a:cxn>
                </a:cxnLst>
                <a:rect l="T18" t="T19" r="T20" b="T21"/>
                <a:pathLst>
                  <a:path w="354" h="102">
                    <a:moveTo>
                      <a:pt x="0" y="0"/>
                    </a:moveTo>
                    <a:lnTo>
                      <a:pt x="0" y="101"/>
                    </a:lnTo>
                    <a:lnTo>
                      <a:pt x="353" y="101"/>
                    </a:lnTo>
                    <a:lnTo>
                      <a:pt x="353" y="0"/>
                    </a:lnTo>
                    <a:lnTo>
                      <a:pt x="0" y="0"/>
                    </a:lnTo>
                  </a:path>
                </a:pathLst>
              </a:custGeom>
              <a:solidFill>
                <a:srgbClr val="F8F8F8"/>
              </a:solidFill>
              <a:ln w="18732">
                <a:solidFill>
                  <a:srgbClr val="C0C0C0"/>
                </a:solidFill>
                <a:round/>
                <a:headEnd/>
                <a:tailEnd/>
              </a:ln>
            </p:spPr>
            <p:txBody>
              <a:bodyPr/>
              <a:lstStyle/>
              <a:p>
                <a:endParaRPr lang="it-IT"/>
              </a:p>
            </p:txBody>
          </p:sp>
          <p:sp>
            <p:nvSpPr>
              <p:cNvPr id="19586" name="Freeform 51"/>
              <p:cNvSpPr>
                <a:spLocks/>
              </p:cNvSpPr>
              <p:nvPr/>
            </p:nvSpPr>
            <p:spPr bwMode="auto">
              <a:xfrm>
                <a:off x="3115" y="4079"/>
                <a:ext cx="351" cy="100"/>
              </a:xfrm>
              <a:custGeom>
                <a:avLst/>
                <a:gdLst>
                  <a:gd name="T0" fmla="*/ 348 w 351"/>
                  <a:gd name="T1" fmla="*/ 4 h 100"/>
                  <a:gd name="T2" fmla="*/ 348 w 351"/>
                  <a:gd name="T3" fmla="*/ 18 h 100"/>
                  <a:gd name="T4" fmla="*/ 349 w 351"/>
                  <a:gd name="T5" fmla="*/ 39 h 100"/>
                  <a:gd name="T6" fmla="*/ 349 w 351"/>
                  <a:gd name="T7" fmla="*/ 65 h 100"/>
                  <a:gd name="T8" fmla="*/ 349 w 351"/>
                  <a:gd name="T9" fmla="*/ 87 h 100"/>
                  <a:gd name="T10" fmla="*/ 346 w 351"/>
                  <a:gd name="T11" fmla="*/ 99 h 100"/>
                  <a:gd name="T12" fmla="*/ 295 w 351"/>
                  <a:gd name="T13" fmla="*/ 99 h 100"/>
                  <a:gd name="T14" fmla="*/ 207 w 351"/>
                  <a:gd name="T15" fmla="*/ 99 h 100"/>
                  <a:gd name="T16" fmla="*/ 110 w 351"/>
                  <a:gd name="T17" fmla="*/ 99 h 100"/>
                  <a:gd name="T18" fmla="*/ 31 w 351"/>
                  <a:gd name="T19" fmla="*/ 99 h 100"/>
                  <a:gd name="T20" fmla="*/ 0 w 351"/>
                  <a:gd name="T21" fmla="*/ 99 h 100"/>
                  <a:gd name="T22" fmla="*/ 5 w 351"/>
                  <a:gd name="T23" fmla="*/ 99 h 100"/>
                  <a:gd name="T24" fmla="*/ 15 w 351"/>
                  <a:gd name="T25" fmla="*/ 96 h 100"/>
                  <a:gd name="T26" fmla="*/ 23 w 351"/>
                  <a:gd name="T27" fmla="*/ 95 h 100"/>
                  <a:gd name="T28" fmla="*/ 34 w 351"/>
                  <a:gd name="T29" fmla="*/ 93 h 100"/>
                  <a:gd name="T30" fmla="*/ 40 w 351"/>
                  <a:gd name="T31" fmla="*/ 92 h 100"/>
                  <a:gd name="T32" fmla="*/ 49 w 351"/>
                  <a:gd name="T33" fmla="*/ 90 h 100"/>
                  <a:gd name="T34" fmla="*/ 63 w 351"/>
                  <a:gd name="T35" fmla="*/ 89 h 100"/>
                  <a:gd name="T36" fmla="*/ 84 w 351"/>
                  <a:gd name="T37" fmla="*/ 87 h 100"/>
                  <a:gd name="T38" fmla="*/ 102 w 351"/>
                  <a:gd name="T39" fmla="*/ 87 h 100"/>
                  <a:gd name="T40" fmla="*/ 118 w 351"/>
                  <a:gd name="T41" fmla="*/ 85 h 100"/>
                  <a:gd name="T42" fmla="*/ 126 w 351"/>
                  <a:gd name="T43" fmla="*/ 83 h 100"/>
                  <a:gd name="T44" fmla="*/ 139 w 351"/>
                  <a:gd name="T45" fmla="*/ 82 h 100"/>
                  <a:gd name="T46" fmla="*/ 155 w 351"/>
                  <a:gd name="T47" fmla="*/ 81 h 100"/>
                  <a:gd name="T48" fmla="*/ 173 w 351"/>
                  <a:gd name="T49" fmla="*/ 80 h 100"/>
                  <a:gd name="T50" fmla="*/ 189 w 351"/>
                  <a:gd name="T51" fmla="*/ 78 h 100"/>
                  <a:gd name="T52" fmla="*/ 200 w 351"/>
                  <a:gd name="T53" fmla="*/ 75 h 100"/>
                  <a:gd name="T54" fmla="*/ 207 w 351"/>
                  <a:gd name="T55" fmla="*/ 75 h 100"/>
                  <a:gd name="T56" fmla="*/ 220 w 351"/>
                  <a:gd name="T57" fmla="*/ 74 h 100"/>
                  <a:gd name="T58" fmla="*/ 233 w 351"/>
                  <a:gd name="T59" fmla="*/ 73 h 100"/>
                  <a:gd name="T60" fmla="*/ 248 w 351"/>
                  <a:gd name="T61" fmla="*/ 71 h 100"/>
                  <a:gd name="T62" fmla="*/ 257 w 351"/>
                  <a:gd name="T63" fmla="*/ 71 h 100"/>
                  <a:gd name="T64" fmla="*/ 271 w 351"/>
                  <a:gd name="T65" fmla="*/ 66 h 100"/>
                  <a:gd name="T66" fmla="*/ 285 w 351"/>
                  <a:gd name="T67" fmla="*/ 61 h 100"/>
                  <a:gd name="T68" fmla="*/ 297 w 351"/>
                  <a:gd name="T69" fmla="*/ 55 h 100"/>
                  <a:gd name="T70" fmla="*/ 303 w 351"/>
                  <a:gd name="T71" fmla="*/ 50 h 100"/>
                  <a:gd name="T72" fmla="*/ 309 w 351"/>
                  <a:gd name="T73" fmla="*/ 46 h 100"/>
                  <a:gd name="T74" fmla="*/ 312 w 351"/>
                  <a:gd name="T75" fmla="*/ 44 h 100"/>
                  <a:gd name="T76" fmla="*/ 314 w 351"/>
                  <a:gd name="T77" fmla="*/ 38 h 100"/>
                  <a:gd name="T78" fmla="*/ 318 w 351"/>
                  <a:gd name="T79" fmla="*/ 29 h 100"/>
                  <a:gd name="T80" fmla="*/ 323 w 351"/>
                  <a:gd name="T81" fmla="*/ 20 h 100"/>
                  <a:gd name="T82" fmla="*/ 328 w 351"/>
                  <a:gd name="T83" fmla="*/ 10 h 100"/>
                  <a:gd name="T84" fmla="*/ 334 w 351"/>
                  <a:gd name="T85" fmla="*/ 0 h 100"/>
                  <a:gd name="T86" fmla="*/ 334 w 351"/>
                  <a:gd name="T87" fmla="*/ 0 h 100"/>
                  <a:gd name="T88" fmla="*/ 338 w 351"/>
                  <a:gd name="T89" fmla="*/ 0 h 100"/>
                  <a:gd name="T90" fmla="*/ 341 w 351"/>
                  <a:gd name="T91" fmla="*/ 0 h 100"/>
                  <a:gd name="T92" fmla="*/ 346 w 351"/>
                  <a:gd name="T93" fmla="*/ 0 h 100"/>
                  <a:gd name="T94" fmla="*/ 347 w 351"/>
                  <a:gd name="T95" fmla="*/ 0 h 1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1"/>
                  <a:gd name="T145" fmla="*/ 0 h 100"/>
                  <a:gd name="T146" fmla="*/ 351 w 351"/>
                  <a:gd name="T147" fmla="*/ 100 h 1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1" h="100">
                    <a:moveTo>
                      <a:pt x="348" y="0"/>
                    </a:moveTo>
                    <a:lnTo>
                      <a:pt x="348" y="1"/>
                    </a:lnTo>
                    <a:lnTo>
                      <a:pt x="348" y="4"/>
                    </a:lnTo>
                    <a:lnTo>
                      <a:pt x="348" y="8"/>
                    </a:lnTo>
                    <a:lnTo>
                      <a:pt x="348" y="12"/>
                    </a:lnTo>
                    <a:lnTo>
                      <a:pt x="348" y="18"/>
                    </a:lnTo>
                    <a:lnTo>
                      <a:pt x="348" y="25"/>
                    </a:lnTo>
                    <a:lnTo>
                      <a:pt x="348" y="32"/>
                    </a:lnTo>
                    <a:lnTo>
                      <a:pt x="349" y="39"/>
                    </a:lnTo>
                    <a:lnTo>
                      <a:pt x="349" y="48"/>
                    </a:lnTo>
                    <a:lnTo>
                      <a:pt x="349" y="56"/>
                    </a:lnTo>
                    <a:lnTo>
                      <a:pt x="349" y="65"/>
                    </a:lnTo>
                    <a:lnTo>
                      <a:pt x="349" y="72"/>
                    </a:lnTo>
                    <a:lnTo>
                      <a:pt x="349" y="80"/>
                    </a:lnTo>
                    <a:lnTo>
                      <a:pt x="349" y="87"/>
                    </a:lnTo>
                    <a:lnTo>
                      <a:pt x="349" y="94"/>
                    </a:lnTo>
                    <a:lnTo>
                      <a:pt x="350" y="99"/>
                    </a:lnTo>
                    <a:lnTo>
                      <a:pt x="346" y="99"/>
                    </a:lnTo>
                    <a:lnTo>
                      <a:pt x="335" y="99"/>
                    </a:lnTo>
                    <a:lnTo>
                      <a:pt x="317" y="99"/>
                    </a:lnTo>
                    <a:lnTo>
                      <a:pt x="295" y="99"/>
                    </a:lnTo>
                    <a:lnTo>
                      <a:pt x="268" y="99"/>
                    </a:lnTo>
                    <a:lnTo>
                      <a:pt x="239" y="99"/>
                    </a:lnTo>
                    <a:lnTo>
                      <a:pt x="207" y="99"/>
                    </a:lnTo>
                    <a:lnTo>
                      <a:pt x="175" y="99"/>
                    </a:lnTo>
                    <a:lnTo>
                      <a:pt x="142" y="99"/>
                    </a:lnTo>
                    <a:lnTo>
                      <a:pt x="110" y="99"/>
                    </a:lnTo>
                    <a:lnTo>
                      <a:pt x="80" y="99"/>
                    </a:lnTo>
                    <a:lnTo>
                      <a:pt x="54" y="99"/>
                    </a:lnTo>
                    <a:lnTo>
                      <a:pt x="31" y="99"/>
                    </a:lnTo>
                    <a:lnTo>
                      <a:pt x="15" y="99"/>
                    </a:lnTo>
                    <a:lnTo>
                      <a:pt x="4" y="99"/>
                    </a:lnTo>
                    <a:lnTo>
                      <a:pt x="0" y="99"/>
                    </a:lnTo>
                    <a:lnTo>
                      <a:pt x="1" y="99"/>
                    </a:lnTo>
                    <a:lnTo>
                      <a:pt x="3" y="99"/>
                    </a:lnTo>
                    <a:lnTo>
                      <a:pt x="5" y="99"/>
                    </a:lnTo>
                    <a:lnTo>
                      <a:pt x="9" y="97"/>
                    </a:lnTo>
                    <a:lnTo>
                      <a:pt x="11" y="97"/>
                    </a:lnTo>
                    <a:lnTo>
                      <a:pt x="15" y="96"/>
                    </a:lnTo>
                    <a:lnTo>
                      <a:pt x="18" y="96"/>
                    </a:lnTo>
                    <a:lnTo>
                      <a:pt x="22" y="95"/>
                    </a:lnTo>
                    <a:lnTo>
                      <a:pt x="23" y="95"/>
                    </a:lnTo>
                    <a:lnTo>
                      <a:pt x="27" y="95"/>
                    </a:lnTo>
                    <a:lnTo>
                      <a:pt x="30" y="95"/>
                    </a:lnTo>
                    <a:lnTo>
                      <a:pt x="34" y="93"/>
                    </a:lnTo>
                    <a:lnTo>
                      <a:pt x="35" y="93"/>
                    </a:lnTo>
                    <a:lnTo>
                      <a:pt x="38" y="92"/>
                    </a:lnTo>
                    <a:lnTo>
                      <a:pt x="40" y="92"/>
                    </a:lnTo>
                    <a:lnTo>
                      <a:pt x="43" y="90"/>
                    </a:lnTo>
                    <a:lnTo>
                      <a:pt x="45" y="90"/>
                    </a:lnTo>
                    <a:lnTo>
                      <a:pt x="49" y="90"/>
                    </a:lnTo>
                    <a:lnTo>
                      <a:pt x="53" y="90"/>
                    </a:lnTo>
                    <a:lnTo>
                      <a:pt x="58" y="89"/>
                    </a:lnTo>
                    <a:lnTo>
                      <a:pt x="63" y="89"/>
                    </a:lnTo>
                    <a:lnTo>
                      <a:pt x="70" y="89"/>
                    </a:lnTo>
                    <a:lnTo>
                      <a:pt x="76" y="89"/>
                    </a:lnTo>
                    <a:lnTo>
                      <a:pt x="84" y="87"/>
                    </a:lnTo>
                    <a:lnTo>
                      <a:pt x="89" y="87"/>
                    </a:lnTo>
                    <a:lnTo>
                      <a:pt x="96" y="87"/>
                    </a:lnTo>
                    <a:lnTo>
                      <a:pt x="102" y="87"/>
                    </a:lnTo>
                    <a:lnTo>
                      <a:pt x="108" y="85"/>
                    </a:lnTo>
                    <a:lnTo>
                      <a:pt x="113" y="85"/>
                    </a:lnTo>
                    <a:lnTo>
                      <a:pt x="118" y="85"/>
                    </a:lnTo>
                    <a:lnTo>
                      <a:pt x="121" y="85"/>
                    </a:lnTo>
                    <a:lnTo>
                      <a:pt x="124" y="83"/>
                    </a:lnTo>
                    <a:lnTo>
                      <a:pt x="126" y="83"/>
                    </a:lnTo>
                    <a:lnTo>
                      <a:pt x="130" y="83"/>
                    </a:lnTo>
                    <a:lnTo>
                      <a:pt x="134" y="83"/>
                    </a:lnTo>
                    <a:lnTo>
                      <a:pt x="139" y="82"/>
                    </a:lnTo>
                    <a:lnTo>
                      <a:pt x="143" y="82"/>
                    </a:lnTo>
                    <a:lnTo>
                      <a:pt x="150" y="81"/>
                    </a:lnTo>
                    <a:lnTo>
                      <a:pt x="155" y="81"/>
                    </a:lnTo>
                    <a:lnTo>
                      <a:pt x="162" y="80"/>
                    </a:lnTo>
                    <a:lnTo>
                      <a:pt x="167" y="80"/>
                    </a:lnTo>
                    <a:lnTo>
                      <a:pt x="173" y="80"/>
                    </a:lnTo>
                    <a:lnTo>
                      <a:pt x="178" y="80"/>
                    </a:lnTo>
                    <a:lnTo>
                      <a:pt x="185" y="78"/>
                    </a:lnTo>
                    <a:lnTo>
                      <a:pt x="189" y="78"/>
                    </a:lnTo>
                    <a:lnTo>
                      <a:pt x="193" y="77"/>
                    </a:lnTo>
                    <a:lnTo>
                      <a:pt x="196" y="77"/>
                    </a:lnTo>
                    <a:lnTo>
                      <a:pt x="200" y="75"/>
                    </a:lnTo>
                    <a:lnTo>
                      <a:pt x="201" y="75"/>
                    </a:lnTo>
                    <a:lnTo>
                      <a:pt x="204" y="75"/>
                    </a:lnTo>
                    <a:lnTo>
                      <a:pt x="207" y="75"/>
                    </a:lnTo>
                    <a:lnTo>
                      <a:pt x="211" y="74"/>
                    </a:lnTo>
                    <a:lnTo>
                      <a:pt x="215" y="74"/>
                    </a:lnTo>
                    <a:lnTo>
                      <a:pt x="220" y="74"/>
                    </a:lnTo>
                    <a:lnTo>
                      <a:pt x="224" y="74"/>
                    </a:lnTo>
                    <a:lnTo>
                      <a:pt x="229" y="73"/>
                    </a:lnTo>
                    <a:lnTo>
                      <a:pt x="233" y="73"/>
                    </a:lnTo>
                    <a:lnTo>
                      <a:pt x="239" y="73"/>
                    </a:lnTo>
                    <a:lnTo>
                      <a:pt x="243" y="73"/>
                    </a:lnTo>
                    <a:lnTo>
                      <a:pt x="248" y="71"/>
                    </a:lnTo>
                    <a:lnTo>
                      <a:pt x="251" y="71"/>
                    </a:lnTo>
                    <a:lnTo>
                      <a:pt x="255" y="71"/>
                    </a:lnTo>
                    <a:lnTo>
                      <a:pt x="257" y="71"/>
                    </a:lnTo>
                    <a:lnTo>
                      <a:pt x="260" y="69"/>
                    </a:lnTo>
                    <a:lnTo>
                      <a:pt x="265" y="68"/>
                    </a:lnTo>
                    <a:lnTo>
                      <a:pt x="271" y="66"/>
                    </a:lnTo>
                    <a:lnTo>
                      <a:pt x="276" y="64"/>
                    </a:lnTo>
                    <a:lnTo>
                      <a:pt x="281" y="62"/>
                    </a:lnTo>
                    <a:lnTo>
                      <a:pt x="285" y="61"/>
                    </a:lnTo>
                    <a:lnTo>
                      <a:pt x="290" y="59"/>
                    </a:lnTo>
                    <a:lnTo>
                      <a:pt x="293" y="57"/>
                    </a:lnTo>
                    <a:lnTo>
                      <a:pt x="297" y="55"/>
                    </a:lnTo>
                    <a:lnTo>
                      <a:pt x="298" y="54"/>
                    </a:lnTo>
                    <a:lnTo>
                      <a:pt x="301" y="52"/>
                    </a:lnTo>
                    <a:lnTo>
                      <a:pt x="303" y="50"/>
                    </a:lnTo>
                    <a:lnTo>
                      <a:pt x="306" y="48"/>
                    </a:lnTo>
                    <a:lnTo>
                      <a:pt x="307" y="48"/>
                    </a:lnTo>
                    <a:lnTo>
                      <a:pt x="309" y="46"/>
                    </a:lnTo>
                    <a:lnTo>
                      <a:pt x="311" y="45"/>
                    </a:lnTo>
                    <a:lnTo>
                      <a:pt x="312" y="44"/>
                    </a:lnTo>
                    <a:lnTo>
                      <a:pt x="312" y="42"/>
                    </a:lnTo>
                    <a:lnTo>
                      <a:pt x="312" y="41"/>
                    </a:lnTo>
                    <a:lnTo>
                      <a:pt x="314" y="38"/>
                    </a:lnTo>
                    <a:lnTo>
                      <a:pt x="315" y="36"/>
                    </a:lnTo>
                    <a:lnTo>
                      <a:pt x="316" y="33"/>
                    </a:lnTo>
                    <a:lnTo>
                      <a:pt x="318" y="29"/>
                    </a:lnTo>
                    <a:lnTo>
                      <a:pt x="320" y="26"/>
                    </a:lnTo>
                    <a:lnTo>
                      <a:pt x="321" y="23"/>
                    </a:lnTo>
                    <a:lnTo>
                      <a:pt x="323" y="20"/>
                    </a:lnTo>
                    <a:lnTo>
                      <a:pt x="325" y="16"/>
                    </a:lnTo>
                    <a:lnTo>
                      <a:pt x="327" y="12"/>
                    </a:lnTo>
                    <a:lnTo>
                      <a:pt x="328" y="10"/>
                    </a:lnTo>
                    <a:lnTo>
                      <a:pt x="330" y="7"/>
                    </a:lnTo>
                    <a:lnTo>
                      <a:pt x="332" y="4"/>
                    </a:lnTo>
                    <a:lnTo>
                      <a:pt x="334" y="0"/>
                    </a:lnTo>
                    <a:lnTo>
                      <a:pt x="336" y="0"/>
                    </a:lnTo>
                    <a:lnTo>
                      <a:pt x="338" y="0"/>
                    </a:lnTo>
                    <a:lnTo>
                      <a:pt x="339" y="0"/>
                    </a:lnTo>
                    <a:lnTo>
                      <a:pt x="341" y="0"/>
                    </a:lnTo>
                    <a:lnTo>
                      <a:pt x="343" y="0"/>
                    </a:lnTo>
                    <a:lnTo>
                      <a:pt x="344" y="0"/>
                    </a:lnTo>
                    <a:lnTo>
                      <a:pt x="346" y="0"/>
                    </a:lnTo>
                    <a:lnTo>
                      <a:pt x="347" y="0"/>
                    </a:lnTo>
                    <a:lnTo>
                      <a:pt x="348" y="0"/>
                    </a:lnTo>
                  </a:path>
                </a:pathLst>
              </a:custGeom>
              <a:solidFill>
                <a:srgbClr val="F8F8F8"/>
              </a:solidFill>
              <a:ln w="9525">
                <a:solidFill>
                  <a:srgbClr val="C0C0C0"/>
                </a:solidFill>
                <a:round/>
                <a:headEnd/>
                <a:tailEnd/>
              </a:ln>
            </p:spPr>
            <p:txBody>
              <a:bodyPr/>
              <a:lstStyle/>
              <a:p>
                <a:endParaRPr lang="it-IT"/>
              </a:p>
            </p:txBody>
          </p:sp>
          <p:sp>
            <p:nvSpPr>
              <p:cNvPr id="19587" name="Freeform 52"/>
              <p:cNvSpPr>
                <a:spLocks/>
              </p:cNvSpPr>
              <p:nvPr/>
            </p:nvSpPr>
            <p:spPr bwMode="auto">
              <a:xfrm>
                <a:off x="3160" y="4013"/>
                <a:ext cx="277" cy="55"/>
              </a:xfrm>
              <a:custGeom>
                <a:avLst/>
                <a:gdLst>
                  <a:gd name="T0" fmla="*/ 264 w 277"/>
                  <a:gd name="T1" fmla="*/ 2 h 55"/>
                  <a:gd name="T2" fmla="*/ 263 w 277"/>
                  <a:gd name="T3" fmla="*/ 2 h 55"/>
                  <a:gd name="T4" fmla="*/ 261 w 277"/>
                  <a:gd name="T5" fmla="*/ 2 h 55"/>
                  <a:gd name="T6" fmla="*/ 261 w 277"/>
                  <a:gd name="T7" fmla="*/ 2 h 55"/>
                  <a:gd name="T8" fmla="*/ 259 w 277"/>
                  <a:gd name="T9" fmla="*/ 1 h 55"/>
                  <a:gd name="T10" fmla="*/ 258 w 277"/>
                  <a:gd name="T11" fmla="*/ 1 h 55"/>
                  <a:gd name="T12" fmla="*/ 257 w 277"/>
                  <a:gd name="T13" fmla="*/ 1 h 55"/>
                  <a:gd name="T14" fmla="*/ 257 w 277"/>
                  <a:gd name="T15" fmla="*/ 1 h 55"/>
                  <a:gd name="T16" fmla="*/ 256 w 277"/>
                  <a:gd name="T17" fmla="*/ 4 h 55"/>
                  <a:gd name="T18" fmla="*/ 255 w 277"/>
                  <a:gd name="T19" fmla="*/ 10 h 55"/>
                  <a:gd name="T20" fmla="*/ 252 w 277"/>
                  <a:gd name="T21" fmla="*/ 16 h 55"/>
                  <a:gd name="T22" fmla="*/ 247 w 277"/>
                  <a:gd name="T23" fmla="*/ 23 h 55"/>
                  <a:gd name="T24" fmla="*/ 238 w 277"/>
                  <a:gd name="T25" fmla="*/ 29 h 55"/>
                  <a:gd name="T26" fmla="*/ 224 w 277"/>
                  <a:gd name="T27" fmla="*/ 34 h 55"/>
                  <a:gd name="T28" fmla="*/ 205 w 277"/>
                  <a:gd name="T29" fmla="*/ 38 h 55"/>
                  <a:gd name="T30" fmla="*/ 180 w 277"/>
                  <a:gd name="T31" fmla="*/ 40 h 55"/>
                  <a:gd name="T32" fmla="*/ 157 w 277"/>
                  <a:gd name="T33" fmla="*/ 42 h 55"/>
                  <a:gd name="T34" fmla="*/ 136 w 277"/>
                  <a:gd name="T35" fmla="*/ 42 h 55"/>
                  <a:gd name="T36" fmla="*/ 112 w 277"/>
                  <a:gd name="T37" fmla="*/ 44 h 55"/>
                  <a:gd name="T38" fmla="*/ 85 w 277"/>
                  <a:gd name="T39" fmla="*/ 45 h 55"/>
                  <a:gd name="T40" fmla="*/ 59 w 277"/>
                  <a:gd name="T41" fmla="*/ 47 h 55"/>
                  <a:gd name="T42" fmla="*/ 36 w 277"/>
                  <a:gd name="T43" fmla="*/ 49 h 55"/>
                  <a:gd name="T44" fmla="*/ 16 w 277"/>
                  <a:gd name="T45" fmla="*/ 51 h 55"/>
                  <a:gd name="T46" fmla="*/ 2 w 277"/>
                  <a:gd name="T47" fmla="*/ 51 h 55"/>
                  <a:gd name="T48" fmla="*/ 0 w 277"/>
                  <a:gd name="T49" fmla="*/ 52 h 55"/>
                  <a:gd name="T50" fmla="*/ 10 w 277"/>
                  <a:gd name="T51" fmla="*/ 52 h 55"/>
                  <a:gd name="T52" fmla="*/ 29 w 277"/>
                  <a:gd name="T53" fmla="*/ 52 h 55"/>
                  <a:gd name="T54" fmla="*/ 53 w 277"/>
                  <a:gd name="T55" fmla="*/ 52 h 55"/>
                  <a:gd name="T56" fmla="*/ 78 w 277"/>
                  <a:gd name="T57" fmla="*/ 52 h 55"/>
                  <a:gd name="T58" fmla="*/ 102 w 277"/>
                  <a:gd name="T59" fmla="*/ 52 h 55"/>
                  <a:gd name="T60" fmla="*/ 124 w 277"/>
                  <a:gd name="T61" fmla="*/ 52 h 55"/>
                  <a:gd name="T62" fmla="*/ 137 w 277"/>
                  <a:gd name="T63" fmla="*/ 52 h 55"/>
                  <a:gd name="T64" fmla="*/ 146 w 277"/>
                  <a:gd name="T65" fmla="*/ 52 h 55"/>
                  <a:gd name="T66" fmla="*/ 160 w 277"/>
                  <a:gd name="T67" fmla="*/ 52 h 55"/>
                  <a:gd name="T68" fmla="*/ 178 w 277"/>
                  <a:gd name="T69" fmla="*/ 52 h 55"/>
                  <a:gd name="T70" fmla="*/ 196 w 277"/>
                  <a:gd name="T71" fmla="*/ 52 h 55"/>
                  <a:gd name="T72" fmla="*/ 214 w 277"/>
                  <a:gd name="T73" fmla="*/ 53 h 55"/>
                  <a:gd name="T74" fmla="*/ 230 w 277"/>
                  <a:gd name="T75" fmla="*/ 53 h 55"/>
                  <a:gd name="T76" fmla="*/ 242 w 277"/>
                  <a:gd name="T77" fmla="*/ 53 h 55"/>
                  <a:gd name="T78" fmla="*/ 250 w 277"/>
                  <a:gd name="T79" fmla="*/ 53 h 55"/>
                  <a:gd name="T80" fmla="*/ 257 w 277"/>
                  <a:gd name="T81" fmla="*/ 54 h 55"/>
                  <a:gd name="T82" fmla="*/ 267 w 277"/>
                  <a:gd name="T83" fmla="*/ 50 h 55"/>
                  <a:gd name="T84" fmla="*/ 272 w 277"/>
                  <a:gd name="T85" fmla="*/ 43 h 55"/>
                  <a:gd name="T86" fmla="*/ 275 w 277"/>
                  <a:gd name="T87" fmla="*/ 33 h 55"/>
                  <a:gd name="T88" fmla="*/ 274 w 277"/>
                  <a:gd name="T89" fmla="*/ 24 h 55"/>
                  <a:gd name="T90" fmla="*/ 272 w 277"/>
                  <a:gd name="T91" fmla="*/ 14 h 55"/>
                  <a:gd name="T92" fmla="*/ 270 w 277"/>
                  <a:gd name="T93" fmla="*/ 7 h 55"/>
                  <a:gd name="T94" fmla="*/ 266 w 277"/>
                  <a:gd name="T95" fmla="*/ 3 h 55"/>
                  <a:gd name="T96" fmla="*/ 265 w 277"/>
                  <a:gd name="T97" fmla="*/ 2 h 5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7"/>
                  <a:gd name="T148" fmla="*/ 0 h 55"/>
                  <a:gd name="T149" fmla="*/ 277 w 277"/>
                  <a:gd name="T150" fmla="*/ 55 h 5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7" h="55">
                    <a:moveTo>
                      <a:pt x="265" y="2"/>
                    </a:moveTo>
                    <a:lnTo>
                      <a:pt x="264" y="2"/>
                    </a:lnTo>
                    <a:lnTo>
                      <a:pt x="263" y="2"/>
                    </a:lnTo>
                    <a:lnTo>
                      <a:pt x="261" y="2"/>
                    </a:lnTo>
                    <a:lnTo>
                      <a:pt x="261" y="1"/>
                    </a:lnTo>
                    <a:lnTo>
                      <a:pt x="259" y="1"/>
                    </a:lnTo>
                    <a:lnTo>
                      <a:pt x="258" y="1"/>
                    </a:lnTo>
                    <a:lnTo>
                      <a:pt x="257" y="1"/>
                    </a:lnTo>
                    <a:lnTo>
                      <a:pt x="258" y="0"/>
                    </a:lnTo>
                    <a:lnTo>
                      <a:pt x="256" y="4"/>
                    </a:lnTo>
                    <a:lnTo>
                      <a:pt x="256" y="7"/>
                    </a:lnTo>
                    <a:lnTo>
                      <a:pt x="255" y="10"/>
                    </a:lnTo>
                    <a:lnTo>
                      <a:pt x="254" y="13"/>
                    </a:lnTo>
                    <a:lnTo>
                      <a:pt x="252" y="16"/>
                    </a:lnTo>
                    <a:lnTo>
                      <a:pt x="250" y="20"/>
                    </a:lnTo>
                    <a:lnTo>
                      <a:pt x="247" y="23"/>
                    </a:lnTo>
                    <a:lnTo>
                      <a:pt x="243" y="25"/>
                    </a:lnTo>
                    <a:lnTo>
                      <a:pt x="238" y="29"/>
                    </a:lnTo>
                    <a:lnTo>
                      <a:pt x="232" y="31"/>
                    </a:lnTo>
                    <a:lnTo>
                      <a:pt x="224" y="34"/>
                    </a:lnTo>
                    <a:lnTo>
                      <a:pt x="216" y="36"/>
                    </a:lnTo>
                    <a:lnTo>
                      <a:pt x="205" y="38"/>
                    </a:lnTo>
                    <a:lnTo>
                      <a:pt x="194" y="39"/>
                    </a:lnTo>
                    <a:lnTo>
                      <a:pt x="180" y="40"/>
                    </a:lnTo>
                    <a:lnTo>
                      <a:pt x="165" y="40"/>
                    </a:lnTo>
                    <a:lnTo>
                      <a:pt x="157" y="42"/>
                    </a:lnTo>
                    <a:lnTo>
                      <a:pt x="148" y="42"/>
                    </a:lnTo>
                    <a:lnTo>
                      <a:pt x="136" y="42"/>
                    </a:lnTo>
                    <a:lnTo>
                      <a:pt x="125" y="42"/>
                    </a:lnTo>
                    <a:lnTo>
                      <a:pt x="112" y="44"/>
                    </a:lnTo>
                    <a:lnTo>
                      <a:pt x="99" y="44"/>
                    </a:lnTo>
                    <a:lnTo>
                      <a:pt x="85" y="45"/>
                    </a:lnTo>
                    <a:lnTo>
                      <a:pt x="73" y="45"/>
                    </a:lnTo>
                    <a:lnTo>
                      <a:pt x="59" y="47"/>
                    </a:lnTo>
                    <a:lnTo>
                      <a:pt x="47" y="47"/>
                    </a:lnTo>
                    <a:lnTo>
                      <a:pt x="36" y="49"/>
                    </a:lnTo>
                    <a:lnTo>
                      <a:pt x="25" y="49"/>
                    </a:lnTo>
                    <a:lnTo>
                      <a:pt x="16" y="51"/>
                    </a:lnTo>
                    <a:lnTo>
                      <a:pt x="8" y="51"/>
                    </a:lnTo>
                    <a:lnTo>
                      <a:pt x="2" y="51"/>
                    </a:lnTo>
                    <a:lnTo>
                      <a:pt x="0" y="51"/>
                    </a:lnTo>
                    <a:lnTo>
                      <a:pt x="0" y="52"/>
                    </a:lnTo>
                    <a:lnTo>
                      <a:pt x="4" y="52"/>
                    </a:lnTo>
                    <a:lnTo>
                      <a:pt x="10" y="52"/>
                    </a:lnTo>
                    <a:lnTo>
                      <a:pt x="20" y="52"/>
                    </a:lnTo>
                    <a:lnTo>
                      <a:pt x="29" y="52"/>
                    </a:lnTo>
                    <a:lnTo>
                      <a:pt x="40" y="52"/>
                    </a:lnTo>
                    <a:lnTo>
                      <a:pt x="53" y="52"/>
                    </a:lnTo>
                    <a:lnTo>
                      <a:pt x="66" y="52"/>
                    </a:lnTo>
                    <a:lnTo>
                      <a:pt x="78" y="52"/>
                    </a:lnTo>
                    <a:lnTo>
                      <a:pt x="91" y="52"/>
                    </a:lnTo>
                    <a:lnTo>
                      <a:pt x="102" y="52"/>
                    </a:lnTo>
                    <a:lnTo>
                      <a:pt x="114" y="52"/>
                    </a:lnTo>
                    <a:lnTo>
                      <a:pt x="124" y="52"/>
                    </a:lnTo>
                    <a:lnTo>
                      <a:pt x="131" y="52"/>
                    </a:lnTo>
                    <a:lnTo>
                      <a:pt x="137" y="52"/>
                    </a:lnTo>
                    <a:lnTo>
                      <a:pt x="141" y="51"/>
                    </a:lnTo>
                    <a:lnTo>
                      <a:pt x="146" y="52"/>
                    </a:lnTo>
                    <a:lnTo>
                      <a:pt x="153" y="52"/>
                    </a:lnTo>
                    <a:lnTo>
                      <a:pt x="160" y="52"/>
                    </a:lnTo>
                    <a:lnTo>
                      <a:pt x="169" y="52"/>
                    </a:lnTo>
                    <a:lnTo>
                      <a:pt x="178" y="52"/>
                    </a:lnTo>
                    <a:lnTo>
                      <a:pt x="187" y="52"/>
                    </a:lnTo>
                    <a:lnTo>
                      <a:pt x="196" y="52"/>
                    </a:lnTo>
                    <a:lnTo>
                      <a:pt x="206" y="52"/>
                    </a:lnTo>
                    <a:lnTo>
                      <a:pt x="214" y="53"/>
                    </a:lnTo>
                    <a:lnTo>
                      <a:pt x="223" y="53"/>
                    </a:lnTo>
                    <a:lnTo>
                      <a:pt x="230" y="53"/>
                    </a:lnTo>
                    <a:lnTo>
                      <a:pt x="237" y="53"/>
                    </a:lnTo>
                    <a:lnTo>
                      <a:pt x="242" y="53"/>
                    </a:lnTo>
                    <a:lnTo>
                      <a:pt x="247" y="53"/>
                    </a:lnTo>
                    <a:lnTo>
                      <a:pt x="250" y="53"/>
                    </a:lnTo>
                    <a:lnTo>
                      <a:pt x="251" y="53"/>
                    </a:lnTo>
                    <a:lnTo>
                      <a:pt x="257" y="54"/>
                    </a:lnTo>
                    <a:lnTo>
                      <a:pt x="263" y="53"/>
                    </a:lnTo>
                    <a:lnTo>
                      <a:pt x="267" y="50"/>
                    </a:lnTo>
                    <a:lnTo>
                      <a:pt x="271" y="46"/>
                    </a:lnTo>
                    <a:lnTo>
                      <a:pt x="272" y="43"/>
                    </a:lnTo>
                    <a:lnTo>
                      <a:pt x="274" y="38"/>
                    </a:lnTo>
                    <a:lnTo>
                      <a:pt x="275" y="33"/>
                    </a:lnTo>
                    <a:lnTo>
                      <a:pt x="276" y="27"/>
                    </a:lnTo>
                    <a:lnTo>
                      <a:pt x="274" y="24"/>
                    </a:lnTo>
                    <a:lnTo>
                      <a:pt x="274" y="19"/>
                    </a:lnTo>
                    <a:lnTo>
                      <a:pt x="272" y="14"/>
                    </a:lnTo>
                    <a:lnTo>
                      <a:pt x="271" y="9"/>
                    </a:lnTo>
                    <a:lnTo>
                      <a:pt x="270" y="7"/>
                    </a:lnTo>
                    <a:lnTo>
                      <a:pt x="268" y="4"/>
                    </a:lnTo>
                    <a:lnTo>
                      <a:pt x="266" y="3"/>
                    </a:lnTo>
                    <a:lnTo>
                      <a:pt x="265" y="2"/>
                    </a:lnTo>
                  </a:path>
                </a:pathLst>
              </a:custGeom>
              <a:solidFill>
                <a:srgbClr val="F8F8F8"/>
              </a:solidFill>
              <a:ln w="9525">
                <a:solidFill>
                  <a:srgbClr val="C0C0C0"/>
                </a:solidFill>
                <a:round/>
                <a:headEnd/>
                <a:tailEnd/>
              </a:ln>
            </p:spPr>
            <p:txBody>
              <a:bodyPr/>
              <a:lstStyle/>
              <a:p>
                <a:endParaRPr lang="it-IT"/>
              </a:p>
            </p:txBody>
          </p:sp>
          <p:sp>
            <p:nvSpPr>
              <p:cNvPr id="19588" name="Freeform 53"/>
              <p:cNvSpPr>
                <a:spLocks/>
              </p:cNvSpPr>
              <p:nvPr/>
            </p:nvSpPr>
            <p:spPr bwMode="auto">
              <a:xfrm>
                <a:off x="3110" y="4064"/>
                <a:ext cx="354" cy="14"/>
              </a:xfrm>
              <a:custGeom>
                <a:avLst/>
                <a:gdLst>
                  <a:gd name="T0" fmla="*/ 36 w 354"/>
                  <a:gd name="T1" fmla="*/ 0 h 14"/>
                  <a:gd name="T2" fmla="*/ 0 w 354"/>
                  <a:gd name="T3" fmla="*/ 13 h 14"/>
                  <a:gd name="T4" fmla="*/ 353 w 354"/>
                  <a:gd name="T5" fmla="*/ 13 h 14"/>
                  <a:gd name="T6" fmla="*/ 317 w 354"/>
                  <a:gd name="T7" fmla="*/ 0 h 14"/>
                  <a:gd name="T8" fmla="*/ 36 w 354"/>
                  <a:gd name="T9" fmla="*/ 0 h 14"/>
                  <a:gd name="T10" fmla="*/ 36 w 354"/>
                  <a:gd name="T11" fmla="*/ 0 h 14"/>
                  <a:gd name="T12" fmla="*/ 0 60000 65536"/>
                  <a:gd name="T13" fmla="*/ 0 60000 65536"/>
                  <a:gd name="T14" fmla="*/ 0 60000 65536"/>
                  <a:gd name="T15" fmla="*/ 0 60000 65536"/>
                  <a:gd name="T16" fmla="*/ 0 60000 65536"/>
                  <a:gd name="T17" fmla="*/ 0 60000 65536"/>
                  <a:gd name="T18" fmla="*/ 0 w 354"/>
                  <a:gd name="T19" fmla="*/ 0 h 14"/>
                  <a:gd name="T20" fmla="*/ 354 w 354"/>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354" h="14">
                    <a:moveTo>
                      <a:pt x="36" y="0"/>
                    </a:moveTo>
                    <a:lnTo>
                      <a:pt x="0" y="13"/>
                    </a:lnTo>
                    <a:lnTo>
                      <a:pt x="353" y="13"/>
                    </a:lnTo>
                    <a:lnTo>
                      <a:pt x="317" y="0"/>
                    </a:lnTo>
                    <a:lnTo>
                      <a:pt x="36" y="0"/>
                    </a:lnTo>
                  </a:path>
                </a:pathLst>
              </a:custGeom>
              <a:solidFill>
                <a:srgbClr val="F8F8F8"/>
              </a:solidFill>
              <a:ln w="9048">
                <a:solidFill>
                  <a:srgbClr val="C0C0C0"/>
                </a:solidFill>
                <a:round/>
                <a:headEnd/>
                <a:tailEnd/>
              </a:ln>
            </p:spPr>
            <p:txBody>
              <a:bodyPr/>
              <a:lstStyle/>
              <a:p>
                <a:endParaRPr lang="it-IT"/>
              </a:p>
            </p:txBody>
          </p:sp>
          <p:sp>
            <p:nvSpPr>
              <p:cNvPr id="19589" name="Line 54"/>
              <p:cNvSpPr>
                <a:spLocks noChangeShapeType="1"/>
              </p:cNvSpPr>
              <p:nvPr/>
            </p:nvSpPr>
            <p:spPr bwMode="auto">
              <a:xfrm flipH="1">
                <a:off x="3110" y="4178"/>
                <a:ext cx="353" cy="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19590" name="Freeform 55"/>
              <p:cNvSpPr>
                <a:spLocks/>
              </p:cNvSpPr>
              <p:nvPr/>
            </p:nvSpPr>
            <p:spPr bwMode="auto">
              <a:xfrm>
                <a:off x="3150" y="401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9048">
                <a:solidFill>
                  <a:srgbClr val="C0C0C0"/>
                </a:solidFill>
                <a:round/>
                <a:headEnd/>
                <a:tailEnd/>
              </a:ln>
            </p:spPr>
            <p:txBody>
              <a:bodyPr/>
              <a:lstStyle/>
              <a:p>
                <a:endParaRPr lang="it-IT"/>
              </a:p>
            </p:txBody>
          </p:sp>
          <p:sp>
            <p:nvSpPr>
              <p:cNvPr id="19591" name="Freeform 56"/>
              <p:cNvSpPr>
                <a:spLocks/>
              </p:cNvSpPr>
              <p:nvPr/>
            </p:nvSpPr>
            <p:spPr bwMode="auto">
              <a:xfrm>
                <a:off x="3150" y="406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18732">
                <a:solidFill>
                  <a:srgbClr val="C0C0C0"/>
                </a:solidFill>
                <a:round/>
                <a:headEnd/>
                <a:tailEnd/>
              </a:ln>
            </p:spPr>
            <p:txBody>
              <a:bodyPr/>
              <a:lstStyle/>
              <a:p>
                <a:endParaRPr lang="it-IT"/>
              </a:p>
            </p:txBody>
          </p:sp>
          <p:sp>
            <p:nvSpPr>
              <p:cNvPr id="19592" name="Line 57"/>
              <p:cNvSpPr>
                <a:spLocks noChangeShapeType="1"/>
              </p:cNvSpPr>
              <p:nvPr/>
            </p:nvSpPr>
            <p:spPr bwMode="auto">
              <a:xfrm>
                <a:off x="3111" y="4080"/>
                <a:ext cx="181" cy="0"/>
              </a:xfrm>
              <a:prstGeom prst="line">
                <a:avLst/>
              </a:prstGeom>
              <a:noFill/>
              <a:ln w="9048">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19498" name="Freeform 58"/>
            <p:cNvSpPr>
              <a:spLocks/>
            </p:cNvSpPr>
            <p:nvPr/>
          </p:nvSpPr>
          <p:spPr bwMode="auto">
            <a:xfrm>
              <a:off x="4690" y="1582"/>
              <a:ext cx="462" cy="212"/>
            </a:xfrm>
            <a:custGeom>
              <a:avLst/>
              <a:gdLst>
                <a:gd name="T0" fmla="*/ 753 w 235"/>
                <a:gd name="T1" fmla="*/ 1 h 227"/>
                <a:gd name="T2" fmla="*/ 981 w 235"/>
                <a:gd name="T3" fmla="*/ 3 h 227"/>
                <a:gd name="T4" fmla="*/ 1193 w 235"/>
                <a:gd name="T5" fmla="*/ 4 h 227"/>
                <a:gd name="T6" fmla="*/ 1353 w 235"/>
                <a:gd name="T7" fmla="*/ 7 h 227"/>
                <a:gd name="T8" fmla="*/ 1480 w 235"/>
                <a:gd name="T9" fmla="*/ 7 h 227"/>
                <a:gd name="T10" fmla="*/ 1557 w 235"/>
                <a:gd name="T11" fmla="*/ 10 h 227"/>
                <a:gd name="T12" fmla="*/ 1612 w 235"/>
                <a:gd name="T13" fmla="*/ 10 h 227"/>
                <a:gd name="T14" fmla="*/ 1665 w 235"/>
                <a:gd name="T15" fmla="*/ 11 h 227"/>
                <a:gd name="T16" fmla="*/ 1716 w 235"/>
                <a:gd name="T17" fmla="*/ 11 h 227"/>
                <a:gd name="T18" fmla="*/ 1748 w 235"/>
                <a:gd name="T19" fmla="*/ 11 h 227"/>
                <a:gd name="T20" fmla="*/ 1777 w 235"/>
                <a:gd name="T21" fmla="*/ 11 h 227"/>
                <a:gd name="T22" fmla="*/ 1777 w 235"/>
                <a:gd name="T23" fmla="*/ 26 h 227"/>
                <a:gd name="T24" fmla="*/ 1777 w 235"/>
                <a:gd name="T25" fmla="*/ 60 h 227"/>
                <a:gd name="T26" fmla="*/ 1777 w 235"/>
                <a:gd name="T27" fmla="*/ 105 h 227"/>
                <a:gd name="T28" fmla="*/ 1777 w 235"/>
                <a:gd name="T29" fmla="*/ 147 h 227"/>
                <a:gd name="T30" fmla="*/ 1777 w 235"/>
                <a:gd name="T31" fmla="*/ 178 h 227"/>
                <a:gd name="T32" fmla="*/ 1761 w 235"/>
                <a:gd name="T33" fmla="*/ 181 h 227"/>
                <a:gd name="T34" fmla="*/ 1740 w 235"/>
                <a:gd name="T35" fmla="*/ 173 h 227"/>
                <a:gd name="T36" fmla="*/ 1740 w 235"/>
                <a:gd name="T37" fmla="*/ 157 h 227"/>
                <a:gd name="T38" fmla="*/ 1708 w 235"/>
                <a:gd name="T39" fmla="*/ 142 h 227"/>
                <a:gd name="T40" fmla="*/ 1685 w 235"/>
                <a:gd name="T41" fmla="*/ 127 h 227"/>
                <a:gd name="T42" fmla="*/ 1657 w 235"/>
                <a:gd name="T43" fmla="*/ 119 h 227"/>
                <a:gd name="T44" fmla="*/ 1581 w 235"/>
                <a:gd name="T45" fmla="*/ 108 h 227"/>
                <a:gd name="T46" fmla="*/ 1457 w 235"/>
                <a:gd name="T47" fmla="*/ 95 h 227"/>
                <a:gd name="T48" fmla="*/ 1329 w 235"/>
                <a:gd name="T49" fmla="*/ 81 h 227"/>
                <a:gd name="T50" fmla="*/ 1209 w 235"/>
                <a:gd name="T51" fmla="*/ 70 h 227"/>
                <a:gd name="T52" fmla="*/ 1132 w 235"/>
                <a:gd name="T53" fmla="*/ 61 h 227"/>
                <a:gd name="T54" fmla="*/ 1032 w 235"/>
                <a:gd name="T55" fmla="*/ 55 h 227"/>
                <a:gd name="T56" fmla="*/ 881 w 235"/>
                <a:gd name="T57" fmla="*/ 46 h 227"/>
                <a:gd name="T58" fmla="*/ 716 w 235"/>
                <a:gd name="T59" fmla="*/ 35 h 227"/>
                <a:gd name="T60" fmla="*/ 568 w 235"/>
                <a:gd name="T61" fmla="*/ 27 h 227"/>
                <a:gd name="T62" fmla="*/ 480 w 235"/>
                <a:gd name="T63" fmla="*/ 22 h 227"/>
                <a:gd name="T64" fmla="*/ 456 w 235"/>
                <a:gd name="T65" fmla="*/ 21 h 227"/>
                <a:gd name="T66" fmla="*/ 356 w 235"/>
                <a:gd name="T67" fmla="*/ 19 h 227"/>
                <a:gd name="T68" fmla="*/ 236 w 235"/>
                <a:gd name="T69" fmla="*/ 14 h 227"/>
                <a:gd name="T70" fmla="*/ 100 w 235"/>
                <a:gd name="T71" fmla="*/ 10 h 227"/>
                <a:gd name="T72" fmla="*/ 16 w 235"/>
                <a:gd name="T73" fmla="*/ 7 h 227"/>
                <a:gd name="T74" fmla="*/ 16 w 235"/>
                <a:gd name="T75" fmla="*/ 7 h 227"/>
                <a:gd name="T76" fmla="*/ 77 w 235"/>
                <a:gd name="T77" fmla="*/ 6 h 227"/>
                <a:gd name="T78" fmla="*/ 151 w 235"/>
                <a:gd name="T79" fmla="*/ 5 h 227"/>
                <a:gd name="T80" fmla="*/ 252 w 235"/>
                <a:gd name="T81" fmla="*/ 3 h 227"/>
                <a:gd name="T82" fmla="*/ 387 w 235"/>
                <a:gd name="T83" fmla="*/ 1 h 227"/>
                <a:gd name="T84" fmla="*/ 584 w 235"/>
                <a:gd name="T85" fmla="*/ 0 h 2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5"/>
                <a:gd name="T130" fmla="*/ 0 h 227"/>
                <a:gd name="T131" fmla="*/ 235 w 235"/>
                <a:gd name="T132" fmla="*/ 227 h 2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5" h="227">
                  <a:moveTo>
                    <a:pt x="77" y="0"/>
                  </a:moveTo>
                  <a:lnTo>
                    <a:pt x="87" y="1"/>
                  </a:lnTo>
                  <a:lnTo>
                    <a:pt x="99" y="1"/>
                  </a:lnTo>
                  <a:lnTo>
                    <a:pt x="109" y="1"/>
                  </a:lnTo>
                  <a:lnTo>
                    <a:pt x="120" y="1"/>
                  </a:lnTo>
                  <a:lnTo>
                    <a:pt x="129" y="3"/>
                  </a:lnTo>
                  <a:lnTo>
                    <a:pt x="139" y="3"/>
                  </a:lnTo>
                  <a:lnTo>
                    <a:pt x="148" y="4"/>
                  </a:lnTo>
                  <a:lnTo>
                    <a:pt x="157" y="4"/>
                  </a:lnTo>
                  <a:lnTo>
                    <a:pt x="164" y="6"/>
                  </a:lnTo>
                  <a:lnTo>
                    <a:pt x="171" y="7"/>
                  </a:lnTo>
                  <a:lnTo>
                    <a:pt x="178" y="9"/>
                  </a:lnTo>
                  <a:lnTo>
                    <a:pt x="185" y="9"/>
                  </a:lnTo>
                  <a:lnTo>
                    <a:pt x="189" y="10"/>
                  </a:lnTo>
                  <a:lnTo>
                    <a:pt x="195" y="10"/>
                  </a:lnTo>
                  <a:lnTo>
                    <a:pt x="199" y="11"/>
                  </a:lnTo>
                  <a:lnTo>
                    <a:pt x="203" y="11"/>
                  </a:lnTo>
                  <a:lnTo>
                    <a:pt x="205" y="13"/>
                  </a:lnTo>
                  <a:lnTo>
                    <a:pt x="207" y="13"/>
                  </a:lnTo>
                  <a:lnTo>
                    <a:pt x="208" y="13"/>
                  </a:lnTo>
                  <a:lnTo>
                    <a:pt x="212" y="13"/>
                  </a:lnTo>
                  <a:lnTo>
                    <a:pt x="214" y="14"/>
                  </a:lnTo>
                  <a:lnTo>
                    <a:pt x="217" y="14"/>
                  </a:lnTo>
                  <a:lnTo>
                    <a:pt x="219" y="14"/>
                  </a:lnTo>
                  <a:lnTo>
                    <a:pt x="222" y="14"/>
                  </a:lnTo>
                  <a:lnTo>
                    <a:pt x="224" y="14"/>
                  </a:lnTo>
                  <a:lnTo>
                    <a:pt x="226" y="14"/>
                  </a:lnTo>
                  <a:lnTo>
                    <a:pt x="227" y="14"/>
                  </a:lnTo>
                  <a:lnTo>
                    <a:pt x="230" y="14"/>
                  </a:lnTo>
                  <a:lnTo>
                    <a:pt x="232" y="14"/>
                  </a:lnTo>
                  <a:lnTo>
                    <a:pt x="233" y="14"/>
                  </a:lnTo>
                  <a:lnTo>
                    <a:pt x="234" y="14"/>
                  </a:lnTo>
                  <a:lnTo>
                    <a:pt x="234" y="17"/>
                  </a:lnTo>
                  <a:lnTo>
                    <a:pt x="234" y="22"/>
                  </a:lnTo>
                  <a:lnTo>
                    <a:pt x="234" y="32"/>
                  </a:lnTo>
                  <a:lnTo>
                    <a:pt x="234" y="44"/>
                  </a:lnTo>
                  <a:lnTo>
                    <a:pt x="234" y="59"/>
                  </a:lnTo>
                  <a:lnTo>
                    <a:pt x="234" y="74"/>
                  </a:lnTo>
                  <a:lnTo>
                    <a:pt x="234" y="92"/>
                  </a:lnTo>
                  <a:lnTo>
                    <a:pt x="234" y="109"/>
                  </a:lnTo>
                  <a:lnTo>
                    <a:pt x="234" y="129"/>
                  </a:lnTo>
                  <a:lnTo>
                    <a:pt x="234" y="146"/>
                  </a:lnTo>
                  <a:lnTo>
                    <a:pt x="234" y="164"/>
                  </a:lnTo>
                  <a:lnTo>
                    <a:pt x="234" y="180"/>
                  </a:lnTo>
                  <a:lnTo>
                    <a:pt x="234" y="196"/>
                  </a:lnTo>
                  <a:lnTo>
                    <a:pt x="234" y="209"/>
                  </a:lnTo>
                  <a:lnTo>
                    <a:pt x="234" y="219"/>
                  </a:lnTo>
                  <a:lnTo>
                    <a:pt x="234" y="226"/>
                  </a:lnTo>
                  <a:lnTo>
                    <a:pt x="232" y="226"/>
                  </a:lnTo>
                  <a:lnTo>
                    <a:pt x="232" y="223"/>
                  </a:lnTo>
                  <a:lnTo>
                    <a:pt x="230" y="221"/>
                  </a:lnTo>
                  <a:lnTo>
                    <a:pt x="230" y="217"/>
                  </a:lnTo>
                  <a:lnTo>
                    <a:pt x="229" y="212"/>
                  </a:lnTo>
                  <a:lnTo>
                    <a:pt x="229" y="206"/>
                  </a:lnTo>
                  <a:lnTo>
                    <a:pt x="229" y="200"/>
                  </a:lnTo>
                  <a:lnTo>
                    <a:pt x="229" y="193"/>
                  </a:lnTo>
                  <a:lnTo>
                    <a:pt x="227" y="187"/>
                  </a:lnTo>
                  <a:lnTo>
                    <a:pt x="227" y="180"/>
                  </a:lnTo>
                  <a:lnTo>
                    <a:pt x="225" y="174"/>
                  </a:lnTo>
                  <a:lnTo>
                    <a:pt x="225" y="167"/>
                  </a:lnTo>
                  <a:lnTo>
                    <a:pt x="223" y="162"/>
                  </a:lnTo>
                  <a:lnTo>
                    <a:pt x="222" y="156"/>
                  </a:lnTo>
                  <a:lnTo>
                    <a:pt x="220" y="152"/>
                  </a:lnTo>
                  <a:lnTo>
                    <a:pt x="220" y="148"/>
                  </a:lnTo>
                  <a:lnTo>
                    <a:pt x="218" y="146"/>
                  </a:lnTo>
                  <a:lnTo>
                    <a:pt x="216" y="142"/>
                  </a:lnTo>
                  <a:lnTo>
                    <a:pt x="212" y="138"/>
                  </a:lnTo>
                  <a:lnTo>
                    <a:pt x="208" y="133"/>
                  </a:lnTo>
                  <a:lnTo>
                    <a:pt x="203" y="128"/>
                  </a:lnTo>
                  <a:lnTo>
                    <a:pt x="198" y="123"/>
                  </a:lnTo>
                  <a:lnTo>
                    <a:pt x="192" y="117"/>
                  </a:lnTo>
                  <a:lnTo>
                    <a:pt x="187" y="111"/>
                  </a:lnTo>
                  <a:lnTo>
                    <a:pt x="180" y="105"/>
                  </a:lnTo>
                  <a:lnTo>
                    <a:pt x="175" y="100"/>
                  </a:lnTo>
                  <a:lnTo>
                    <a:pt x="169" y="95"/>
                  </a:lnTo>
                  <a:lnTo>
                    <a:pt x="164" y="89"/>
                  </a:lnTo>
                  <a:lnTo>
                    <a:pt x="159" y="86"/>
                  </a:lnTo>
                  <a:lnTo>
                    <a:pt x="154" y="81"/>
                  </a:lnTo>
                  <a:lnTo>
                    <a:pt x="151" y="78"/>
                  </a:lnTo>
                  <a:lnTo>
                    <a:pt x="149" y="75"/>
                  </a:lnTo>
                  <a:lnTo>
                    <a:pt x="146" y="73"/>
                  </a:lnTo>
                  <a:lnTo>
                    <a:pt x="141" y="70"/>
                  </a:lnTo>
                  <a:lnTo>
                    <a:pt x="136" y="67"/>
                  </a:lnTo>
                  <a:lnTo>
                    <a:pt x="131" y="63"/>
                  </a:lnTo>
                  <a:lnTo>
                    <a:pt x="124" y="60"/>
                  </a:lnTo>
                  <a:lnTo>
                    <a:pt x="116" y="56"/>
                  </a:lnTo>
                  <a:lnTo>
                    <a:pt x="109" y="52"/>
                  </a:lnTo>
                  <a:lnTo>
                    <a:pt x="102" y="47"/>
                  </a:lnTo>
                  <a:lnTo>
                    <a:pt x="94" y="44"/>
                  </a:lnTo>
                  <a:lnTo>
                    <a:pt x="87" y="40"/>
                  </a:lnTo>
                  <a:lnTo>
                    <a:pt x="80" y="37"/>
                  </a:lnTo>
                  <a:lnTo>
                    <a:pt x="75" y="33"/>
                  </a:lnTo>
                  <a:lnTo>
                    <a:pt x="69" y="32"/>
                  </a:lnTo>
                  <a:lnTo>
                    <a:pt x="66" y="29"/>
                  </a:lnTo>
                  <a:lnTo>
                    <a:pt x="63" y="28"/>
                  </a:lnTo>
                  <a:lnTo>
                    <a:pt x="63" y="26"/>
                  </a:lnTo>
                  <a:lnTo>
                    <a:pt x="62" y="26"/>
                  </a:lnTo>
                  <a:lnTo>
                    <a:pt x="60" y="26"/>
                  </a:lnTo>
                  <a:lnTo>
                    <a:pt x="56" y="26"/>
                  </a:lnTo>
                  <a:lnTo>
                    <a:pt x="52" y="24"/>
                  </a:lnTo>
                  <a:lnTo>
                    <a:pt x="47" y="23"/>
                  </a:lnTo>
                  <a:lnTo>
                    <a:pt x="42" y="21"/>
                  </a:lnTo>
                  <a:lnTo>
                    <a:pt x="36" y="19"/>
                  </a:lnTo>
                  <a:lnTo>
                    <a:pt x="31" y="17"/>
                  </a:lnTo>
                  <a:lnTo>
                    <a:pt x="25" y="16"/>
                  </a:lnTo>
                  <a:lnTo>
                    <a:pt x="19" y="14"/>
                  </a:lnTo>
                  <a:lnTo>
                    <a:pt x="13" y="13"/>
                  </a:lnTo>
                  <a:lnTo>
                    <a:pt x="10" y="11"/>
                  </a:lnTo>
                  <a:lnTo>
                    <a:pt x="6" y="11"/>
                  </a:lnTo>
                  <a:lnTo>
                    <a:pt x="2" y="9"/>
                  </a:lnTo>
                  <a:lnTo>
                    <a:pt x="0" y="9"/>
                  </a:lnTo>
                  <a:lnTo>
                    <a:pt x="0" y="8"/>
                  </a:lnTo>
                  <a:lnTo>
                    <a:pt x="2" y="8"/>
                  </a:lnTo>
                  <a:lnTo>
                    <a:pt x="4" y="8"/>
                  </a:lnTo>
                  <a:lnTo>
                    <a:pt x="6" y="8"/>
                  </a:lnTo>
                  <a:lnTo>
                    <a:pt x="10" y="6"/>
                  </a:lnTo>
                  <a:lnTo>
                    <a:pt x="12" y="6"/>
                  </a:lnTo>
                  <a:lnTo>
                    <a:pt x="16" y="5"/>
                  </a:lnTo>
                  <a:lnTo>
                    <a:pt x="20" y="5"/>
                  </a:lnTo>
                  <a:lnTo>
                    <a:pt x="25" y="3"/>
                  </a:lnTo>
                  <a:lnTo>
                    <a:pt x="28" y="3"/>
                  </a:lnTo>
                  <a:lnTo>
                    <a:pt x="33" y="3"/>
                  </a:lnTo>
                  <a:lnTo>
                    <a:pt x="38" y="3"/>
                  </a:lnTo>
                  <a:lnTo>
                    <a:pt x="45" y="1"/>
                  </a:lnTo>
                  <a:lnTo>
                    <a:pt x="51" y="1"/>
                  </a:lnTo>
                  <a:lnTo>
                    <a:pt x="59" y="1"/>
                  </a:lnTo>
                  <a:lnTo>
                    <a:pt x="67" y="1"/>
                  </a:lnTo>
                  <a:lnTo>
                    <a:pt x="77" y="0"/>
                  </a:lnTo>
                </a:path>
              </a:pathLst>
            </a:custGeom>
            <a:solidFill>
              <a:srgbClr val="F8F8F8"/>
            </a:solidFill>
            <a:ln w="9525">
              <a:solidFill>
                <a:srgbClr val="C0C0C0"/>
              </a:solidFill>
              <a:round/>
              <a:headEnd/>
              <a:tailEnd/>
            </a:ln>
          </p:spPr>
          <p:txBody>
            <a:bodyPr/>
            <a:lstStyle/>
            <a:p>
              <a:endParaRPr lang="it-IT"/>
            </a:p>
          </p:txBody>
        </p:sp>
        <p:sp>
          <p:nvSpPr>
            <p:cNvPr id="19499" name="Freeform 59"/>
            <p:cNvSpPr>
              <a:spLocks/>
            </p:cNvSpPr>
            <p:nvPr/>
          </p:nvSpPr>
          <p:spPr bwMode="auto">
            <a:xfrm>
              <a:off x="4593" y="1567"/>
              <a:ext cx="574" cy="33"/>
            </a:xfrm>
            <a:custGeom>
              <a:avLst/>
              <a:gdLst>
                <a:gd name="T0" fmla="*/ 176 w 291"/>
                <a:gd name="T1" fmla="*/ 8 h 35"/>
                <a:gd name="T2" fmla="*/ 436 w 291"/>
                <a:gd name="T3" fmla="*/ 5 h 35"/>
                <a:gd name="T4" fmla="*/ 696 w 291"/>
                <a:gd name="T5" fmla="*/ 3 h 35"/>
                <a:gd name="T6" fmla="*/ 969 w 291"/>
                <a:gd name="T7" fmla="*/ 1 h 35"/>
                <a:gd name="T8" fmla="*/ 1229 w 291"/>
                <a:gd name="T9" fmla="*/ 1 h 35"/>
                <a:gd name="T10" fmla="*/ 1497 w 291"/>
                <a:gd name="T11" fmla="*/ 3 h 35"/>
                <a:gd name="T12" fmla="*/ 1752 w 291"/>
                <a:gd name="T13" fmla="*/ 5 h 35"/>
                <a:gd name="T14" fmla="*/ 2020 w 291"/>
                <a:gd name="T15" fmla="*/ 8 h 35"/>
                <a:gd name="T16" fmla="*/ 2148 w 291"/>
                <a:gd name="T17" fmla="*/ 8 h 35"/>
                <a:gd name="T18" fmla="*/ 2156 w 291"/>
                <a:gd name="T19" fmla="*/ 9 h 35"/>
                <a:gd name="T20" fmla="*/ 2172 w 291"/>
                <a:gd name="T21" fmla="*/ 9 h 35"/>
                <a:gd name="T22" fmla="*/ 2188 w 291"/>
                <a:gd name="T23" fmla="*/ 10 h 35"/>
                <a:gd name="T24" fmla="*/ 2201 w 291"/>
                <a:gd name="T25" fmla="*/ 11 h 35"/>
                <a:gd name="T26" fmla="*/ 2201 w 291"/>
                <a:gd name="T27" fmla="*/ 14 h 35"/>
                <a:gd name="T28" fmla="*/ 2217 w 291"/>
                <a:gd name="T29" fmla="*/ 16 h 35"/>
                <a:gd name="T30" fmla="*/ 2217 w 291"/>
                <a:gd name="T31" fmla="*/ 18 h 35"/>
                <a:gd name="T32" fmla="*/ 2225 w 291"/>
                <a:gd name="T33" fmla="*/ 20 h 35"/>
                <a:gd name="T34" fmla="*/ 2217 w 291"/>
                <a:gd name="T35" fmla="*/ 23 h 35"/>
                <a:gd name="T36" fmla="*/ 2217 w 291"/>
                <a:gd name="T37" fmla="*/ 24 h 35"/>
                <a:gd name="T38" fmla="*/ 2201 w 291"/>
                <a:gd name="T39" fmla="*/ 24 h 35"/>
                <a:gd name="T40" fmla="*/ 2201 w 291"/>
                <a:gd name="T41" fmla="*/ 25 h 35"/>
                <a:gd name="T42" fmla="*/ 2188 w 291"/>
                <a:gd name="T43" fmla="*/ 26 h 35"/>
                <a:gd name="T44" fmla="*/ 2180 w 291"/>
                <a:gd name="T45" fmla="*/ 27 h 35"/>
                <a:gd name="T46" fmla="*/ 2164 w 291"/>
                <a:gd name="T47" fmla="*/ 27 h 35"/>
                <a:gd name="T48" fmla="*/ 2156 w 291"/>
                <a:gd name="T49" fmla="*/ 25 h 35"/>
                <a:gd name="T50" fmla="*/ 2028 w 291"/>
                <a:gd name="T51" fmla="*/ 25 h 35"/>
                <a:gd name="T52" fmla="*/ 1767 w 291"/>
                <a:gd name="T53" fmla="*/ 23 h 35"/>
                <a:gd name="T54" fmla="*/ 1505 w 291"/>
                <a:gd name="T55" fmla="*/ 19 h 35"/>
                <a:gd name="T56" fmla="*/ 1237 w 291"/>
                <a:gd name="T57" fmla="*/ 17 h 35"/>
                <a:gd name="T58" fmla="*/ 976 w 291"/>
                <a:gd name="T59" fmla="*/ 17 h 35"/>
                <a:gd name="T60" fmla="*/ 696 w 291"/>
                <a:gd name="T61" fmla="*/ 19 h 35"/>
                <a:gd name="T62" fmla="*/ 436 w 291"/>
                <a:gd name="T63" fmla="*/ 23 h 35"/>
                <a:gd name="T64" fmla="*/ 191 w 291"/>
                <a:gd name="T65" fmla="*/ 25 h 35"/>
                <a:gd name="T66" fmla="*/ 71 w 291"/>
                <a:gd name="T67" fmla="*/ 26 h 35"/>
                <a:gd name="T68" fmla="*/ 55 w 291"/>
                <a:gd name="T69" fmla="*/ 28 h 35"/>
                <a:gd name="T70" fmla="*/ 47 w 291"/>
                <a:gd name="T71" fmla="*/ 28 h 35"/>
                <a:gd name="T72" fmla="*/ 32 w 291"/>
                <a:gd name="T73" fmla="*/ 27 h 35"/>
                <a:gd name="T74" fmla="*/ 24 w 291"/>
                <a:gd name="T75" fmla="*/ 25 h 35"/>
                <a:gd name="T76" fmla="*/ 16 w 291"/>
                <a:gd name="T77" fmla="*/ 25 h 35"/>
                <a:gd name="T78" fmla="*/ 8 w 291"/>
                <a:gd name="T79" fmla="*/ 24 h 35"/>
                <a:gd name="T80" fmla="*/ 0 w 291"/>
                <a:gd name="T81" fmla="*/ 23 h 35"/>
                <a:gd name="T82" fmla="*/ 0 w 291"/>
                <a:gd name="T83" fmla="*/ 20 h 35"/>
                <a:gd name="T84" fmla="*/ 0 w 291"/>
                <a:gd name="T85" fmla="*/ 18 h 35"/>
                <a:gd name="T86" fmla="*/ 8 w 291"/>
                <a:gd name="T87" fmla="*/ 16 h 35"/>
                <a:gd name="T88" fmla="*/ 16 w 291"/>
                <a:gd name="T89" fmla="*/ 14 h 35"/>
                <a:gd name="T90" fmla="*/ 24 w 291"/>
                <a:gd name="T91" fmla="*/ 11 h 35"/>
                <a:gd name="T92" fmla="*/ 39 w 291"/>
                <a:gd name="T93" fmla="*/ 11 h 35"/>
                <a:gd name="T94" fmla="*/ 47 w 291"/>
                <a:gd name="T95" fmla="*/ 9 h 35"/>
                <a:gd name="T96" fmla="*/ 63 w 291"/>
                <a:gd name="T97" fmla="*/ 9 h 35"/>
                <a:gd name="T98" fmla="*/ 77 w 291"/>
                <a:gd name="T99" fmla="*/ 8 h 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1"/>
                <a:gd name="T151" fmla="*/ 0 h 35"/>
                <a:gd name="T152" fmla="*/ 291 w 291"/>
                <a:gd name="T153" fmla="*/ 35 h 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1" h="35">
                  <a:moveTo>
                    <a:pt x="7" y="11"/>
                  </a:moveTo>
                  <a:lnTo>
                    <a:pt x="23" y="9"/>
                  </a:lnTo>
                  <a:lnTo>
                    <a:pt x="41" y="6"/>
                  </a:lnTo>
                  <a:lnTo>
                    <a:pt x="57" y="5"/>
                  </a:lnTo>
                  <a:lnTo>
                    <a:pt x="75" y="3"/>
                  </a:lnTo>
                  <a:lnTo>
                    <a:pt x="91" y="3"/>
                  </a:lnTo>
                  <a:lnTo>
                    <a:pt x="109" y="1"/>
                  </a:lnTo>
                  <a:lnTo>
                    <a:pt x="126" y="1"/>
                  </a:lnTo>
                  <a:lnTo>
                    <a:pt x="144" y="0"/>
                  </a:lnTo>
                  <a:lnTo>
                    <a:pt x="160" y="1"/>
                  </a:lnTo>
                  <a:lnTo>
                    <a:pt x="177" y="1"/>
                  </a:lnTo>
                  <a:lnTo>
                    <a:pt x="195" y="3"/>
                  </a:lnTo>
                  <a:lnTo>
                    <a:pt x="212" y="3"/>
                  </a:lnTo>
                  <a:lnTo>
                    <a:pt x="228" y="5"/>
                  </a:lnTo>
                  <a:lnTo>
                    <a:pt x="246" y="6"/>
                  </a:lnTo>
                  <a:lnTo>
                    <a:pt x="263" y="9"/>
                  </a:lnTo>
                  <a:lnTo>
                    <a:pt x="281" y="11"/>
                  </a:lnTo>
                  <a:lnTo>
                    <a:pt x="280" y="11"/>
                  </a:lnTo>
                  <a:lnTo>
                    <a:pt x="280" y="12"/>
                  </a:lnTo>
                  <a:lnTo>
                    <a:pt x="281" y="12"/>
                  </a:lnTo>
                  <a:lnTo>
                    <a:pt x="283" y="12"/>
                  </a:lnTo>
                  <a:lnTo>
                    <a:pt x="283" y="13"/>
                  </a:lnTo>
                  <a:lnTo>
                    <a:pt x="285" y="13"/>
                  </a:lnTo>
                  <a:lnTo>
                    <a:pt x="285" y="14"/>
                  </a:lnTo>
                  <a:lnTo>
                    <a:pt x="287" y="14"/>
                  </a:lnTo>
                  <a:lnTo>
                    <a:pt x="287" y="16"/>
                  </a:lnTo>
                  <a:lnTo>
                    <a:pt x="287" y="17"/>
                  </a:lnTo>
                  <a:lnTo>
                    <a:pt x="287" y="19"/>
                  </a:lnTo>
                  <a:lnTo>
                    <a:pt x="289" y="19"/>
                  </a:lnTo>
                  <a:lnTo>
                    <a:pt x="289" y="21"/>
                  </a:lnTo>
                  <a:lnTo>
                    <a:pt x="289" y="23"/>
                  </a:lnTo>
                  <a:lnTo>
                    <a:pt x="290" y="23"/>
                  </a:lnTo>
                  <a:lnTo>
                    <a:pt x="289" y="25"/>
                  </a:lnTo>
                  <a:lnTo>
                    <a:pt x="289" y="26"/>
                  </a:lnTo>
                  <a:lnTo>
                    <a:pt x="289" y="28"/>
                  </a:lnTo>
                  <a:lnTo>
                    <a:pt x="287" y="29"/>
                  </a:lnTo>
                  <a:lnTo>
                    <a:pt x="287" y="31"/>
                  </a:lnTo>
                  <a:lnTo>
                    <a:pt x="285" y="32"/>
                  </a:lnTo>
                  <a:lnTo>
                    <a:pt x="284" y="33"/>
                  </a:lnTo>
                  <a:lnTo>
                    <a:pt x="282" y="33"/>
                  </a:lnTo>
                  <a:lnTo>
                    <a:pt x="281" y="33"/>
                  </a:lnTo>
                  <a:lnTo>
                    <a:pt x="281" y="31"/>
                  </a:lnTo>
                  <a:lnTo>
                    <a:pt x="282" y="34"/>
                  </a:lnTo>
                  <a:lnTo>
                    <a:pt x="264" y="31"/>
                  </a:lnTo>
                  <a:lnTo>
                    <a:pt x="248" y="28"/>
                  </a:lnTo>
                  <a:lnTo>
                    <a:pt x="230" y="26"/>
                  </a:lnTo>
                  <a:lnTo>
                    <a:pt x="214" y="23"/>
                  </a:lnTo>
                  <a:lnTo>
                    <a:pt x="196" y="22"/>
                  </a:lnTo>
                  <a:lnTo>
                    <a:pt x="179" y="20"/>
                  </a:lnTo>
                  <a:lnTo>
                    <a:pt x="161" y="20"/>
                  </a:lnTo>
                  <a:lnTo>
                    <a:pt x="145" y="19"/>
                  </a:lnTo>
                  <a:lnTo>
                    <a:pt x="127" y="20"/>
                  </a:lnTo>
                  <a:lnTo>
                    <a:pt x="109" y="20"/>
                  </a:lnTo>
                  <a:lnTo>
                    <a:pt x="91" y="22"/>
                  </a:lnTo>
                  <a:lnTo>
                    <a:pt x="75" y="23"/>
                  </a:lnTo>
                  <a:lnTo>
                    <a:pt x="57" y="26"/>
                  </a:lnTo>
                  <a:lnTo>
                    <a:pt x="41" y="28"/>
                  </a:lnTo>
                  <a:lnTo>
                    <a:pt x="25" y="31"/>
                  </a:lnTo>
                  <a:lnTo>
                    <a:pt x="8" y="34"/>
                  </a:lnTo>
                  <a:lnTo>
                    <a:pt x="9" y="32"/>
                  </a:lnTo>
                  <a:lnTo>
                    <a:pt x="7" y="34"/>
                  </a:lnTo>
                  <a:lnTo>
                    <a:pt x="6" y="34"/>
                  </a:lnTo>
                  <a:lnTo>
                    <a:pt x="4" y="34"/>
                  </a:lnTo>
                  <a:lnTo>
                    <a:pt x="4" y="33"/>
                  </a:lnTo>
                  <a:lnTo>
                    <a:pt x="3" y="33"/>
                  </a:lnTo>
                  <a:lnTo>
                    <a:pt x="3" y="31"/>
                  </a:lnTo>
                  <a:lnTo>
                    <a:pt x="2" y="31"/>
                  </a:lnTo>
                  <a:lnTo>
                    <a:pt x="2" y="30"/>
                  </a:lnTo>
                  <a:lnTo>
                    <a:pt x="1" y="30"/>
                  </a:lnTo>
                  <a:lnTo>
                    <a:pt x="1" y="28"/>
                  </a:lnTo>
                  <a:lnTo>
                    <a:pt x="0" y="28"/>
                  </a:lnTo>
                  <a:lnTo>
                    <a:pt x="0" y="27"/>
                  </a:lnTo>
                  <a:lnTo>
                    <a:pt x="0" y="25"/>
                  </a:lnTo>
                  <a:lnTo>
                    <a:pt x="0" y="23"/>
                  </a:lnTo>
                  <a:lnTo>
                    <a:pt x="0" y="21"/>
                  </a:lnTo>
                  <a:lnTo>
                    <a:pt x="1" y="19"/>
                  </a:lnTo>
                  <a:lnTo>
                    <a:pt x="2" y="17"/>
                  </a:lnTo>
                  <a:lnTo>
                    <a:pt x="2" y="16"/>
                  </a:lnTo>
                  <a:lnTo>
                    <a:pt x="3" y="14"/>
                  </a:lnTo>
                  <a:lnTo>
                    <a:pt x="5" y="14"/>
                  </a:lnTo>
                  <a:lnTo>
                    <a:pt x="6" y="12"/>
                  </a:lnTo>
                  <a:lnTo>
                    <a:pt x="8" y="12"/>
                  </a:lnTo>
                  <a:lnTo>
                    <a:pt x="10" y="11"/>
                  </a:lnTo>
                  <a:lnTo>
                    <a:pt x="7" y="11"/>
                  </a:lnTo>
                </a:path>
              </a:pathLst>
            </a:custGeom>
            <a:solidFill>
              <a:srgbClr val="F8F8F8"/>
            </a:solidFill>
            <a:ln w="18732">
              <a:solidFill>
                <a:srgbClr val="DDDDDD"/>
              </a:solidFill>
              <a:round/>
              <a:headEnd/>
              <a:tailEnd/>
            </a:ln>
          </p:spPr>
          <p:txBody>
            <a:bodyPr/>
            <a:lstStyle/>
            <a:p>
              <a:endParaRPr lang="it-IT"/>
            </a:p>
          </p:txBody>
        </p:sp>
        <p:sp>
          <p:nvSpPr>
            <p:cNvPr id="19500" name="Freeform 60"/>
            <p:cNvSpPr>
              <a:spLocks/>
            </p:cNvSpPr>
            <p:nvPr/>
          </p:nvSpPr>
          <p:spPr bwMode="auto">
            <a:xfrm>
              <a:off x="4423" y="1270"/>
              <a:ext cx="912" cy="309"/>
            </a:xfrm>
            <a:custGeom>
              <a:avLst/>
              <a:gdLst>
                <a:gd name="T0" fmla="*/ 2209 w 462"/>
                <a:gd name="T1" fmla="*/ 255 h 333"/>
                <a:gd name="T2" fmla="*/ 2677 w 462"/>
                <a:gd name="T3" fmla="*/ 261 h 333"/>
                <a:gd name="T4" fmla="*/ 2845 w 462"/>
                <a:gd name="T5" fmla="*/ 265 h 333"/>
                <a:gd name="T6" fmla="*/ 2868 w 462"/>
                <a:gd name="T7" fmla="*/ 252 h 333"/>
                <a:gd name="T8" fmla="*/ 2908 w 462"/>
                <a:gd name="T9" fmla="*/ 227 h 333"/>
                <a:gd name="T10" fmla="*/ 2985 w 462"/>
                <a:gd name="T11" fmla="*/ 201 h 333"/>
                <a:gd name="T12" fmla="*/ 3064 w 462"/>
                <a:gd name="T13" fmla="*/ 184 h 333"/>
                <a:gd name="T14" fmla="*/ 3332 w 462"/>
                <a:gd name="T15" fmla="*/ 182 h 333"/>
                <a:gd name="T16" fmla="*/ 3230 w 462"/>
                <a:gd name="T17" fmla="*/ 148 h 333"/>
                <a:gd name="T18" fmla="*/ 2993 w 462"/>
                <a:gd name="T19" fmla="*/ 150 h 333"/>
                <a:gd name="T20" fmla="*/ 2876 w 462"/>
                <a:gd name="T21" fmla="*/ 144 h 333"/>
                <a:gd name="T22" fmla="*/ 2837 w 462"/>
                <a:gd name="T23" fmla="*/ 150 h 333"/>
                <a:gd name="T24" fmla="*/ 2724 w 462"/>
                <a:gd name="T25" fmla="*/ 151 h 333"/>
                <a:gd name="T26" fmla="*/ 2724 w 462"/>
                <a:gd name="T27" fmla="*/ 136 h 333"/>
                <a:gd name="T28" fmla="*/ 2821 w 462"/>
                <a:gd name="T29" fmla="*/ 143 h 333"/>
                <a:gd name="T30" fmla="*/ 2876 w 462"/>
                <a:gd name="T31" fmla="*/ 137 h 333"/>
                <a:gd name="T32" fmla="*/ 3008 w 462"/>
                <a:gd name="T33" fmla="*/ 133 h 333"/>
                <a:gd name="T34" fmla="*/ 3048 w 462"/>
                <a:gd name="T35" fmla="*/ 109 h 333"/>
                <a:gd name="T36" fmla="*/ 2961 w 462"/>
                <a:gd name="T37" fmla="*/ 102 h 333"/>
                <a:gd name="T38" fmla="*/ 2961 w 462"/>
                <a:gd name="T39" fmla="*/ 98 h 333"/>
                <a:gd name="T40" fmla="*/ 3093 w 462"/>
                <a:gd name="T41" fmla="*/ 101 h 333"/>
                <a:gd name="T42" fmla="*/ 3385 w 462"/>
                <a:gd name="T43" fmla="*/ 99 h 333"/>
                <a:gd name="T44" fmla="*/ 3524 w 462"/>
                <a:gd name="T45" fmla="*/ 87 h 333"/>
                <a:gd name="T46" fmla="*/ 3500 w 462"/>
                <a:gd name="T47" fmla="*/ 56 h 333"/>
                <a:gd name="T48" fmla="*/ 3316 w 462"/>
                <a:gd name="T49" fmla="*/ 43 h 333"/>
                <a:gd name="T50" fmla="*/ 3429 w 462"/>
                <a:gd name="T51" fmla="*/ 42 h 333"/>
                <a:gd name="T52" fmla="*/ 3445 w 462"/>
                <a:gd name="T53" fmla="*/ 28 h 333"/>
                <a:gd name="T54" fmla="*/ 3293 w 462"/>
                <a:gd name="T55" fmla="*/ 28 h 333"/>
                <a:gd name="T56" fmla="*/ 3340 w 462"/>
                <a:gd name="T57" fmla="*/ 18 h 333"/>
                <a:gd name="T58" fmla="*/ 3401 w 462"/>
                <a:gd name="T59" fmla="*/ 17 h 333"/>
                <a:gd name="T60" fmla="*/ 3445 w 462"/>
                <a:gd name="T61" fmla="*/ 2 h 333"/>
                <a:gd name="T62" fmla="*/ 1871 w 462"/>
                <a:gd name="T63" fmla="*/ 6 h 333"/>
                <a:gd name="T64" fmla="*/ 184 w 462"/>
                <a:gd name="T65" fmla="*/ 5 h 333"/>
                <a:gd name="T66" fmla="*/ 109 w 462"/>
                <a:gd name="T67" fmla="*/ 16 h 333"/>
                <a:gd name="T68" fmla="*/ 176 w 462"/>
                <a:gd name="T69" fmla="*/ 17 h 333"/>
                <a:gd name="T70" fmla="*/ 261 w 462"/>
                <a:gd name="T71" fmla="*/ 28 h 333"/>
                <a:gd name="T72" fmla="*/ 63 w 462"/>
                <a:gd name="T73" fmla="*/ 28 h 333"/>
                <a:gd name="T74" fmla="*/ 55 w 462"/>
                <a:gd name="T75" fmla="*/ 41 h 333"/>
                <a:gd name="T76" fmla="*/ 176 w 462"/>
                <a:gd name="T77" fmla="*/ 42 h 333"/>
                <a:gd name="T78" fmla="*/ 32 w 462"/>
                <a:gd name="T79" fmla="*/ 54 h 333"/>
                <a:gd name="T80" fmla="*/ 0 w 462"/>
                <a:gd name="T81" fmla="*/ 76 h 333"/>
                <a:gd name="T82" fmla="*/ 77 w 462"/>
                <a:gd name="T83" fmla="*/ 96 h 333"/>
                <a:gd name="T84" fmla="*/ 553 w 462"/>
                <a:gd name="T85" fmla="*/ 97 h 333"/>
                <a:gd name="T86" fmla="*/ 569 w 462"/>
                <a:gd name="T87" fmla="*/ 101 h 333"/>
                <a:gd name="T88" fmla="*/ 492 w 462"/>
                <a:gd name="T89" fmla="*/ 105 h 333"/>
                <a:gd name="T90" fmla="*/ 468 w 462"/>
                <a:gd name="T91" fmla="*/ 124 h 333"/>
                <a:gd name="T92" fmla="*/ 537 w 462"/>
                <a:gd name="T93" fmla="*/ 135 h 333"/>
                <a:gd name="T94" fmla="*/ 640 w 462"/>
                <a:gd name="T95" fmla="*/ 137 h 333"/>
                <a:gd name="T96" fmla="*/ 685 w 462"/>
                <a:gd name="T97" fmla="*/ 142 h 333"/>
                <a:gd name="T98" fmla="*/ 792 w 462"/>
                <a:gd name="T99" fmla="*/ 137 h 333"/>
                <a:gd name="T100" fmla="*/ 799 w 462"/>
                <a:gd name="T101" fmla="*/ 149 h 333"/>
                <a:gd name="T102" fmla="*/ 701 w 462"/>
                <a:gd name="T103" fmla="*/ 151 h 333"/>
                <a:gd name="T104" fmla="*/ 655 w 462"/>
                <a:gd name="T105" fmla="*/ 144 h 333"/>
                <a:gd name="T106" fmla="*/ 545 w 462"/>
                <a:gd name="T107" fmla="*/ 150 h 333"/>
                <a:gd name="T108" fmla="*/ 316 w 462"/>
                <a:gd name="T109" fmla="*/ 148 h 333"/>
                <a:gd name="T110" fmla="*/ 184 w 462"/>
                <a:gd name="T111" fmla="*/ 179 h 333"/>
                <a:gd name="T112" fmla="*/ 409 w 462"/>
                <a:gd name="T113" fmla="*/ 186 h 333"/>
                <a:gd name="T114" fmla="*/ 468 w 462"/>
                <a:gd name="T115" fmla="*/ 200 h 333"/>
                <a:gd name="T116" fmla="*/ 592 w 462"/>
                <a:gd name="T117" fmla="*/ 222 h 333"/>
                <a:gd name="T118" fmla="*/ 663 w 462"/>
                <a:gd name="T119" fmla="*/ 248 h 333"/>
                <a:gd name="T120" fmla="*/ 724 w 462"/>
                <a:gd name="T121" fmla="*/ 264 h 333"/>
                <a:gd name="T122" fmla="*/ 1285 w 462"/>
                <a:gd name="T123" fmla="*/ 257 h 333"/>
                <a:gd name="T124" fmla="*/ 1563 w 462"/>
                <a:gd name="T125" fmla="*/ 255 h 3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2"/>
                <a:gd name="T190" fmla="*/ 0 h 333"/>
                <a:gd name="T191" fmla="*/ 462 w 462"/>
                <a:gd name="T192" fmla="*/ 333 h 3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2" h="333">
                  <a:moveTo>
                    <a:pt x="228" y="318"/>
                  </a:moveTo>
                  <a:lnTo>
                    <a:pt x="228" y="319"/>
                  </a:lnTo>
                  <a:lnTo>
                    <a:pt x="230" y="319"/>
                  </a:lnTo>
                  <a:lnTo>
                    <a:pt x="232" y="319"/>
                  </a:lnTo>
                  <a:lnTo>
                    <a:pt x="235" y="319"/>
                  </a:lnTo>
                  <a:lnTo>
                    <a:pt x="239" y="319"/>
                  </a:lnTo>
                  <a:lnTo>
                    <a:pt x="244" y="319"/>
                  </a:lnTo>
                  <a:lnTo>
                    <a:pt x="250" y="319"/>
                  </a:lnTo>
                  <a:lnTo>
                    <a:pt x="255" y="319"/>
                  </a:lnTo>
                  <a:lnTo>
                    <a:pt x="260" y="319"/>
                  </a:lnTo>
                  <a:lnTo>
                    <a:pt x="265" y="319"/>
                  </a:lnTo>
                  <a:lnTo>
                    <a:pt x="270" y="319"/>
                  </a:lnTo>
                  <a:lnTo>
                    <a:pt x="276" y="319"/>
                  </a:lnTo>
                  <a:lnTo>
                    <a:pt x="279" y="319"/>
                  </a:lnTo>
                  <a:lnTo>
                    <a:pt x="284" y="319"/>
                  </a:lnTo>
                  <a:lnTo>
                    <a:pt x="287" y="319"/>
                  </a:lnTo>
                  <a:lnTo>
                    <a:pt x="291" y="319"/>
                  </a:lnTo>
                  <a:lnTo>
                    <a:pt x="294" y="321"/>
                  </a:lnTo>
                  <a:lnTo>
                    <a:pt x="297" y="321"/>
                  </a:lnTo>
                  <a:lnTo>
                    <a:pt x="301" y="321"/>
                  </a:lnTo>
                  <a:lnTo>
                    <a:pt x="305" y="321"/>
                  </a:lnTo>
                  <a:lnTo>
                    <a:pt x="308" y="323"/>
                  </a:lnTo>
                  <a:lnTo>
                    <a:pt x="312" y="323"/>
                  </a:lnTo>
                  <a:lnTo>
                    <a:pt x="316" y="323"/>
                  </a:lnTo>
                  <a:lnTo>
                    <a:pt x="321" y="323"/>
                  </a:lnTo>
                  <a:lnTo>
                    <a:pt x="324" y="325"/>
                  </a:lnTo>
                  <a:lnTo>
                    <a:pt x="328" y="325"/>
                  </a:lnTo>
                  <a:lnTo>
                    <a:pt x="332" y="326"/>
                  </a:lnTo>
                  <a:lnTo>
                    <a:pt x="337" y="326"/>
                  </a:lnTo>
                  <a:lnTo>
                    <a:pt x="340" y="327"/>
                  </a:lnTo>
                  <a:lnTo>
                    <a:pt x="344" y="327"/>
                  </a:lnTo>
                  <a:lnTo>
                    <a:pt x="348" y="327"/>
                  </a:lnTo>
                  <a:lnTo>
                    <a:pt x="351" y="327"/>
                  </a:lnTo>
                  <a:lnTo>
                    <a:pt x="351" y="328"/>
                  </a:lnTo>
                  <a:lnTo>
                    <a:pt x="353" y="328"/>
                  </a:lnTo>
                  <a:lnTo>
                    <a:pt x="354" y="328"/>
                  </a:lnTo>
                  <a:lnTo>
                    <a:pt x="356" y="328"/>
                  </a:lnTo>
                  <a:lnTo>
                    <a:pt x="358" y="328"/>
                  </a:lnTo>
                  <a:lnTo>
                    <a:pt x="359" y="328"/>
                  </a:lnTo>
                  <a:lnTo>
                    <a:pt x="361" y="328"/>
                  </a:lnTo>
                  <a:lnTo>
                    <a:pt x="361" y="330"/>
                  </a:lnTo>
                  <a:lnTo>
                    <a:pt x="363" y="330"/>
                  </a:lnTo>
                  <a:lnTo>
                    <a:pt x="364" y="330"/>
                  </a:lnTo>
                  <a:lnTo>
                    <a:pt x="366" y="330"/>
                  </a:lnTo>
                  <a:lnTo>
                    <a:pt x="367" y="332"/>
                  </a:lnTo>
                  <a:lnTo>
                    <a:pt x="369" y="332"/>
                  </a:lnTo>
                  <a:lnTo>
                    <a:pt x="370" y="332"/>
                  </a:lnTo>
                  <a:lnTo>
                    <a:pt x="372" y="332"/>
                  </a:lnTo>
                  <a:lnTo>
                    <a:pt x="370" y="332"/>
                  </a:lnTo>
                  <a:lnTo>
                    <a:pt x="370" y="331"/>
                  </a:lnTo>
                  <a:lnTo>
                    <a:pt x="370" y="330"/>
                  </a:lnTo>
                  <a:lnTo>
                    <a:pt x="370" y="328"/>
                  </a:lnTo>
                  <a:lnTo>
                    <a:pt x="370" y="327"/>
                  </a:lnTo>
                  <a:lnTo>
                    <a:pt x="371" y="325"/>
                  </a:lnTo>
                  <a:lnTo>
                    <a:pt x="371" y="323"/>
                  </a:lnTo>
                  <a:lnTo>
                    <a:pt x="371" y="321"/>
                  </a:lnTo>
                  <a:lnTo>
                    <a:pt x="373" y="319"/>
                  </a:lnTo>
                  <a:lnTo>
                    <a:pt x="373" y="318"/>
                  </a:lnTo>
                  <a:lnTo>
                    <a:pt x="373" y="316"/>
                  </a:lnTo>
                  <a:lnTo>
                    <a:pt x="374" y="315"/>
                  </a:lnTo>
                  <a:lnTo>
                    <a:pt x="374" y="313"/>
                  </a:lnTo>
                  <a:lnTo>
                    <a:pt x="374" y="312"/>
                  </a:lnTo>
                  <a:lnTo>
                    <a:pt x="374" y="310"/>
                  </a:lnTo>
                  <a:lnTo>
                    <a:pt x="374" y="308"/>
                  </a:lnTo>
                  <a:lnTo>
                    <a:pt x="374" y="306"/>
                  </a:lnTo>
                  <a:lnTo>
                    <a:pt x="374" y="303"/>
                  </a:lnTo>
                  <a:lnTo>
                    <a:pt x="374" y="302"/>
                  </a:lnTo>
                  <a:lnTo>
                    <a:pt x="375" y="298"/>
                  </a:lnTo>
                  <a:lnTo>
                    <a:pt x="375" y="296"/>
                  </a:lnTo>
                  <a:lnTo>
                    <a:pt x="375" y="295"/>
                  </a:lnTo>
                  <a:lnTo>
                    <a:pt x="375" y="293"/>
                  </a:lnTo>
                  <a:lnTo>
                    <a:pt x="377" y="289"/>
                  </a:lnTo>
                  <a:lnTo>
                    <a:pt x="377" y="287"/>
                  </a:lnTo>
                  <a:lnTo>
                    <a:pt x="378" y="286"/>
                  </a:lnTo>
                  <a:lnTo>
                    <a:pt x="378" y="284"/>
                  </a:lnTo>
                  <a:lnTo>
                    <a:pt x="380" y="281"/>
                  </a:lnTo>
                  <a:lnTo>
                    <a:pt x="380" y="280"/>
                  </a:lnTo>
                  <a:lnTo>
                    <a:pt x="380" y="278"/>
                  </a:lnTo>
                  <a:lnTo>
                    <a:pt x="380" y="277"/>
                  </a:lnTo>
                  <a:lnTo>
                    <a:pt x="381" y="274"/>
                  </a:lnTo>
                  <a:lnTo>
                    <a:pt x="381" y="273"/>
                  </a:lnTo>
                  <a:lnTo>
                    <a:pt x="383" y="271"/>
                  </a:lnTo>
                  <a:lnTo>
                    <a:pt x="383" y="269"/>
                  </a:lnTo>
                  <a:lnTo>
                    <a:pt x="385" y="265"/>
                  </a:lnTo>
                  <a:lnTo>
                    <a:pt x="385" y="263"/>
                  </a:lnTo>
                  <a:lnTo>
                    <a:pt x="385" y="262"/>
                  </a:lnTo>
                  <a:lnTo>
                    <a:pt x="385" y="260"/>
                  </a:lnTo>
                  <a:lnTo>
                    <a:pt x="386" y="257"/>
                  </a:lnTo>
                  <a:lnTo>
                    <a:pt x="386" y="255"/>
                  </a:lnTo>
                  <a:lnTo>
                    <a:pt x="388" y="254"/>
                  </a:lnTo>
                  <a:lnTo>
                    <a:pt x="388" y="252"/>
                  </a:lnTo>
                  <a:lnTo>
                    <a:pt x="389" y="249"/>
                  </a:lnTo>
                  <a:lnTo>
                    <a:pt x="389" y="247"/>
                  </a:lnTo>
                  <a:lnTo>
                    <a:pt x="389" y="245"/>
                  </a:lnTo>
                  <a:lnTo>
                    <a:pt x="390" y="243"/>
                  </a:lnTo>
                  <a:lnTo>
                    <a:pt x="390" y="242"/>
                  </a:lnTo>
                  <a:lnTo>
                    <a:pt x="391" y="240"/>
                  </a:lnTo>
                  <a:lnTo>
                    <a:pt x="393" y="238"/>
                  </a:lnTo>
                  <a:lnTo>
                    <a:pt x="393" y="236"/>
                  </a:lnTo>
                  <a:lnTo>
                    <a:pt x="394" y="235"/>
                  </a:lnTo>
                  <a:lnTo>
                    <a:pt x="394" y="234"/>
                  </a:lnTo>
                  <a:lnTo>
                    <a:pt x="396" y="232"/>
                  </a:lnTo>
                  <a:lnTo>
                    <a:pt x="398" y="230"/>
                  </a:lnTo>
                  <a:lnTo>
                    <a:pt x="400" y="228"/>
                  </a:lnTo>
                  <a:lnTo>
                    <a:pt x="401" y="228"/>
                  </a:lnTo>
                  <a:lnTo>
                    <a:pt x="403" y="227"/>
                  </a:lnTo>
                  <a:lnTo>
                    <a:pt x="405" y="227"/>
                  </a:lnTo>
                  <a:lnTo>
                    <a:pt x="408" y="226"/>
                  </a:lnTo>
                  <a:lnTo>
                    <a:pt x="409" y="226"/>
                  </a:lnTo>
                  <a:lnTo>
                    <a:pt x="413" y="226"/>
                  </a:lnTo>
                  <a:lnTo>
                    <a:pt x="415" y="226"/>
                  </a:lnTo>
                  <a:lnTo>
                    <a:pt x="419" y="226"/>
                  </a:lnTo>
                  <a:lnTo>
                    <a:pt x="421" y="227"/>
                  </a:lnTo>
                  <a:lnTo>
                    <a:pt x="424" y="227"/>
                  </a:lnTo>
                  <a:lnTo>
                    <a:pt x="425" y="227"/>
                  </a:lnTo>
                  <a:lnTo>
                    <a:pt x="428" y="227"/>
                  </a:lnTo>
                  <a:lnTo>
                    <a:pt x="430" y="227"/>
                  </a:lnTo>
                  <a:lnTo>
                    <a:pt x="432" y="227"/>
                  </a:lnTo>
                  <a:lnTo>
                    <a:pt x="433" y="227"/>
                  </a:lnTo>
                  <a:lnTo>
                    <a:pt x="434" y="226"/>
                  </a:lnTo>
                  <a:lnTo>
                    <a:pt x="433" y="226"/>
                  </a:lnTo>
                  <a:lnTo>
                    <a:pt x="433" y="224"/>
                  </a:lnTo>
                  <a:lnTo>
                    <a:pt x="431" y="222"/>
                  </a:lnTo>
                  <a:lnTo>
                    <a:pt x="431" y="219"/>
                  </a:lnTo>
                  <a:lnTo>
                    <a:pt x="429" y="215"/>
                  </a:lnTo>
                  <a:lnTo>
                    <a:pt x="428" y="212"/>
                  </a:lnTo>
                  <a:lnTo>
                    <a:pt x="427" y="208"/>
                  </a:lnTo>
                  <a:lnTo>
                    <a:pt x="427" y="205"/>
                  </a:lnTo>
                  <a:lnTo>
                    <a:pt x="425" y="202"/>
                  </a:lnTo>
                  <a:lnTo>
                    <a:pt x="423" y="198"/>
                  </a:lnTo>
                  <a:lnTo>
                    <a:pt x="421" y="195"/>
                  </a:lnTo>
                  <a:lnTo>
                    <a:pt x="421" y="191"/>
                  </a:lnTo>
                  <a:lnTo>
                    <a:pt x="420" y="189"/>
                  </a:lnTo>
                  <a:lnTo>
                    <a:pt x="420" y="187"/>
                  </a:lnTo>
                  <a:lnTo>
                    <a:pt x="420" y="185"/>
                  </a:lnTo>
                  <a:lnTo>
                    <a:pt x="420" y="183"/>
                  </a:lnTo>
                  <a:lnTo>
                    <a:pt x="418" y="185"/>
                  </a:lnTo>
                  <a:lnTo>
                    <a:pt x="417" y="185"/>
                  </a:lnTo>
                  <a:lnTo>
                    <a:pt x="415" y="185"/>
                  </a:lnTo>
                  <a:lnTo>
                    <a:pt x="413" y="185"/>
                  </a:lnTo>
                  <a:lnTo>
                    <a:pt x="410" y="187"/>
                  </a:lnTo>
                  <a:lnTo>
                    <a:pt x="408" y="187"/>
                  </a:lnTo>
                  <a:lnTo>
                    <a:pt x="406" y="187"/>
                  </a:lnTo>
                  <a:lnTo>
                    <a:pt x="404" y="187"/>
                  </a:lnTo>
                  <a:lnTo>
                    <a:pt x="401" y="188"/>
                  </a:lnTo>
                  <a:lnTo>
                    <a:pt x="399" y="188"/>
                  </a:lnTo>
                  <a:lnTo>
                    <a:pt x="396" y="188"/>
                  </a:lnTo>
                  <a:lnTo>
                    <a:pt x="394" y="188"/>
                  </a:lnTo>
                  <a:lnTo>
                    <a:pt x="392" y="189"/>
                  </a:lnTo>
                  <a:lnTo>
                    <a:pt x="390" y="189"/>
                  </a:lnTo>
                  <a:lnTo>
                    <a:pt x="389" y="189"/>
                  </a:lnTo>
                  <a:lnTo>
                    <a:pt x="388" y="189"/>
                  </a:lnTo>
                  <a:lnTo>
                    <a:pt x="386" y="189"/>
                  </a:lnTo>
                  <a:lnTo>
                    <a:pt x="386" y="188"/>
                  </a:lnTo>
                  <a:lnTo>
                    <a:pt x="384" y="188"/>
                  </a:lnTo>
                  <a:lnTo>
                    <a:pt x="384" y="186"/>
                  </a:lnTo>
                  <a:lnTo>
                    <a:pt x="382" y="186"/>
                  </a:lnTo>
                  <a:lnTo>
                    <a:pt x="382" y="184"/>
                  </a:lnTo>
                  <a:lnTo>
                    <a:pt x="380" y="184"/>
                  </a:lnTo>
                  <a:lnTo>
                    <a:pt x="380" y="182"/>
                  </a:lnTo>
                  <a:lnTo>
                    <a:pt x="378" y="182"/>
                  </a:lnTo>
                  <a:lnTo>
                    <a:pt x="378" y="180"/>
                  </a:lnTo>
                  <a:lnTo>
                    <a:pt x="376" y="180"/>
                  </a:lnTo>
                  <a:lnTo>
                    <a:pt x="374" y="180"/>
                  </a:lnTo>
                  <a:lnTo>
                    <a:pt x="374" y="179"/>
                  </a:lnTo>
                  <a:lnTo>
                    <a:pt x="373" y="180"/>
                  </a:lnTo>
                  <a:lnTo>
                    <a:pt x="373" y="181"/>
                  </a:lnTo>
                  <a:lnTo>
                    <a:pt x="372" y="183"/>
                  </a:lnTo>
                  <a:lnTo>
                    <a:pt x="372" y="184"/>
                  </a:lnTo>
                  <a:lnTo>
                    <a:pt x="370" y="186"/>
                  </a:lnTo>
                  <a:lnTo>
                    <a:pt x="370" y="188"/>
                  </a:lnTo>
                  <a:lnTo>
                    <a:pt x="369" y="189"/>
                  </a:lnTo>
                  <a:lnTo>
                    <a:pt x="367" y="190"/>
                  </a:lnTo>
                  <a:lnTo>
                    <a:pt x="365" y="190"/>
                  </a:lnTo>
                  <a:lnTo>
                    <a:pt x="364" y="190"/>
                  </a:lnTo>
                  <a:lnTo>
                    <a:pt x="362" y="190"/>
                  </a:lnTo>
                  <a:lnTo>
                    <a:pt x="360" y="190"/>
                  </a:lnTo>
                  <a:lnTo>
                    <a:pt x="359" y="190"/>
                  </a:lnTo>
                  <a:lnTo>
                    <a:pt x="358" y="190"/>
                  </a:lnTo>
                  <a:lnTo>
                    <a:pt x="356" y="190"/>
                  </a:lnTo>
                  <a:lnTo>
                    <a:pt x="354" y="190"/>
                  </a:lnTo>
                  <a:lnTo>
                    <a:pt x="354" y="189"/>
                  </a:lnTo>
                  <a:lnTo>
                    <a:pt x="354" y="188"/>
                  </a:lnTo>
                  <a:lnTo>
                    <a:pt x="354" y="187"/>
                  </a:lnTo>
                  <a:lnTo>
                    <a:pt x="354" y="185"/>
                  </a:lnTo>
                  <a:lnTo>
                    <a:pt x="354" y="183"/>
                  </a:lnTo>
                  <a:lnTo>
                    <a:pt x="354" y="182"/>
                  </a:lnTo>
                  <a:lnTo>
                    <a:pt x="354" y="180"/>
                  </a:lnTo>
                  <a:lnTo>
                    <a:pt x="354" y="178"/>
                  </a:lnTo>
                  <a:lnTo>
                    <a:pt x="354" y="177"/>
                  </a:lnTo>
                  <a:lnTo>
                    <a:pt x="354" y="176"/>
                  </a:lnTo>
                  <a:lnTo>
                    <a:pt x="354" y="174"/>
                  </a:lnTo>
                  <a:lnTo>
                    <a:pt x="354" y="172"/>
                  </a:lnTo>
                  <a:lnTo>
                    <a:pt x="354" y="170"/>
                  </a:lnTo>
                  <a:lnTo>
                    <a:pt x="354" y="169"/>
                  </a:lnTo>
                  <a:lnTo>
                    <a:pt x="354" y="171"/>
                  </a:lnTo>
                  <a:lnTo>
                    <a:pt x="354" y="173"/>
                  </a:lnTo>
                  <a:lnTo>
                    <a:pt x="355" y="173"/>
                  </a:lnTo>
                  <a:lnTo>
                    <a:pt x="355" y="174"/>
                  </a:lnTo>
                  <a:lnTo>
                    <a:pt x="356" y="174"/>
                  </a:lnTo>
                  <a:lnTo>
                    <a:pt x="358" y="176"/>
                  </a:lnTo>
                  <a:lnTo>
                    <a:pt x="359" y="176"/>
                  </a:lnTo>
                  <a:lnTo>
                    <a:pt x="359" y="178"/>
                  </a:lnTo>
                  <a:lnTo>
                    <a:pt x="361" y="178"/>
                  </a:lnTo>
                  <a:lnTo>
                    <a:pt x="362" y="179"/>
                  </a:lnTo>
                  <a:lnTo>
                    <a:pt x="364" y="179"/>
                  </a:lnTo>
                  <a:lnTo>
                    <a:pt x="366" y="179"/>
                  </a:lnTo>
                  <a:lnTo>
                    <a:pt x="367" y="179"/>
                  </a:lnTo>
                  <a:lnTo>
                    <a:pt x="369" y="179"/>
                  </a:lnTo>
                  <a:lnTo>
                    <a:pt x="371" y="178"/>
                  </a:lnTo>
                  <a:lnTo>
                    <a:pt x="371" y="177"/>
                  </a:lnTo>
                  <a:lnTo>
                    <a:pt x="373" y="175"/>
                  </a:lnTo>
                  <a:lnTo>
                    <a:pt x="373" y="174"/>
                  </a:lnTo>
                  <a:lnTo>
                    <a:pt x="374" y="172"/>
                  </a:lnTo>
                  <a:lnTo>
                    <a:pt x="374" y="171"/>
                  </a:lnTo>
                  <a:lnTo>
                    <a:pt x="374" y="169"/>
                  </a:lnTo>
                  <a:lnTo>
                    <a:pt x="374" y="171"/>
                  </a:lnTo>
                  <a:lnTo>
                    <a:pt x="376" y="171"/>
                  </a:lnTo>
                  <a:lnTo>
                    <a:pt x="378" y="171"/>
                  </a:lnTo>
                  <a:lnTo>
                    <a:pt x="380" y="171"/>
                  </a:lnTo>
                  <a:lnTo>
                    <a:pt x="381" y="170"/>
                  </a:lnTo>
                  <a:lnTo>
                    <a:pt x="382" y="170"/>
                  </a:lnTo>
                  <a:lnTo>
                    <a:pt x="384" y="170"/>
                  </a:lnTo>
                  <a:lnTo>
                    <a:pt x="386" y="170"/>
                  </a:lnTo>
                  <a:lnTo>
                    <a:pt x="388" y="169"/>
                  </a:lnTo>
                  <a:lnTo>
                    <a:pt x="390" y="167"/>
                  </a:lnTo>
                  <a:lnTo>
                    <a:pt x="391" y="166"/>
                  </a:lnTo>
                  <a:lnTo>
                    <a:pt x="393" y="164"/>
                  </a:lnTo>
                  <a:lnTo>
                    <a:pt x="394" y="163"/>
                  </a:lnTo>
                  <a:lnTo>
                    <a:pt x="394" y="161"/>
                  </a:lnTo>
                  <a:lnTo>
                    <a:pt x="396" y="159"/>
                  </a:lnTo>
                  <a:lnTo>
                    <a:pt x="396" y="157"/>
                  </a:lnTo>
                  <a:lnTo>
                    <a:pt x="396" y="155"/>
                  </a:lnTo>
                  <a:lnTo>
                    <a:pt x="396" y="154"/>
                  </a:lnTo>
                  <a:lnTo>
                    <a:pt x="398" y="151"/>
                  </a:lnTo>
                  <a:lnTo>
                    <a:pt x="397" y="149"/>
                  </a:lnTo>
                  <a:lnTo>
                    <a:pt x="397" y="147"/>
                  </a:lnTo>
                  <a:lnTo>
                    <a:pt x="397" y="145"/>
                  </a:lnTo>
                  <a:lnTo>
                    <a:pt x="397" y="142"/>
                  </a:lnTo>
                  <a:lnTo>
                    <a:pt x="396" y="140"/>
                  </a:lnTo>
                  <a:lnTo>
                    <a:pt x="396" y="139"/>
                  </a:lnTo>
                  <a:lnTo>
                    <a:pt x="396" y="137"/>
                  </a:lnTo>
                  <a:lnTo>
                    <a:pt x="396" y="135"/>
                  </a:lnTo>
                  <a:lnTo>
                    <a:pt x="394" y="135"/>
                  </a:lnTo>
                  <a:lnTo>
                    <a:pt x="394" y="133"/>
                  </a:lnTo>
                  <a:lnTo>
                    <a:pt x="393" y="133"/>
                  </a:lnTo>
                  <a:lnTo>
                    <a:pt x="393" y="131"/>
                  </a:lnTo>
                  <a:lnTo>
                    <a:pt x="391" y="131"/>
                  </a:lnTo>
                  <a:lnTo>
                    <a:pt x="390" y="131"/>
                  </a:lnTo>
                  <a:lnTo>
                    <a:pt x="390" y="129"/>
                  </a:lnTo>
                  <a:lnTo>
                    <a:pt x="388" y="129"/>
                  </a:lnTo>
                  <a:lnTo>
                    <a:pt x="387" y="129"/>
                  </a:lnTo>
                  <a:lnTo>
                    <a:pt x="387" y="128"/>
                  </a:lnTo>
                  <a:lnTo>
                    <a:pt x="385" y="128"/>
                  </a:lnTo>
                  <a:lnTo>
                    <a:pt x="385" y="127"/>
                  </a:lnTo>
                  <a:lnTo>
                    <a:pt x="385" y="126"/>
                  </a:lnTo>
                  <a:lnTo>
                    <a:pt x="385" y="124"/>
                  </a:lnTo>
                  <a:lnTo>
                    <a:pt x="385" y="123"/>
                  </a:lnTo>
                  <a:lnTo>
                    <a:pt x="385" y="122"/>
                  </a:lnTo>
                  <a:lnTo>
                    <a:pt x="385" y="124"/>
                  </a:lnTo>
                  <a:lnTo>
                    <a:pt x="387" y="124"/>
                  </a:lnTo>
                  <a:lnTo>
                    <a:pt x="387" y="126"/>
                  </a:lnTo>
                  <a:lnTo>
                    <a:pt x="389" y="126"/>
                  </a:lnTo>
                  <a:lnTo>
                    <a:pt x="390" y="126"/>
                  </a:lnTo>
                  <a:lnTo>
                    <a:pt x="392" y="126"/>
                  </a:lnTo>
                  <a:lnTo>
                    <a:pt x="393" y="127"/>
                  </a:lnTo>
                  <a:lnTo>
                    <a:pt x="394" y="127"/>
                  </a:lnTo>
                  <a:lnTo>
                    <a:pt x="396" y="127"/>
                  </a:lnTo>
                  <a:lnTo>
                    <a:pt x="398" y="127"/>
                  </a:lnTo>
                  <a:lnTo>
                    <a:pt x="399" y="127"/>
                  </a:lnTo>
                  <a:lnTo>
                    <a:pt x="401" y="127"/>
                  </a:lnTo>
                  <a:lnTo>
                    <a:pt x="402" y="127"/>
                  </a:lnTo>
                  <a:lnTo>
                    <a:pt x="404" y="127"/>
                  </a:lnTo>
                  <a:lnTo>
                    <a:pt x="406" y="127"/>
                  </a:lnTo>
                  <a:lnTo>
                    <a:pt x="408" y="127"/>
                  </a:lnTo>
                  <a:lnTo>
                    <a:pt x="409" y="127"/>
                  </a:lnTo>
                  <a:lnTo>
                    <a:pt x="412" y="127"/>
                  </a:lnTo>
                  <a:lnTo>
                    <a:pt x="414" y="127"/>
                  </a:lnTo>
                  <a:lnTo>
                    <a:pt x="418" y="127"/>
                  </a:lnTo>
                  <a:lnTo>
                    <a:pt x="421" y="127"/>
                  </a:lnTo>
                  <a:lnTo>
                    <a:pt x="424" y="126"/>
                  </a:lnTo>
                  <a:lnTo>
                    <a:pt x="426" y="126"/>
                  </a:lnTo>
                  <a:lnTo>
                    <a:pt x="429" y="126"/>
                  </a:lnTo>
                  <a:lnTo>
                    <a:pt x="431" y="126"/>
                  </a:lnTo>
                  <a:lnTo>
                    <a:pt x="434" y="125"/>
                  </a:lnTo>
                  <a:lnTo>
                    <a:pt x="436" y="125"/>
                  </a:lnTo>
                  <a:lnTo>
                    <a:pt x="439" y="124"/>
                  </a:lnTo>
                  <a:lnTo>
                    <a:pt x="440" y="124"/>
                  </a:lnTo>
                  <a:lnTo>
                    <a:pt x="443" y="122"/>
                  </a:lnTo>
                  <a:lnTo>
                    <a:pt x="445" y="122"/>
                  </a:lnTo>
                  <a:lnTo>
                    <a:pt x="447" y="121"/>
                  </a:lnTo>
                  <a:lnTo>
                    <a:pt x="448" y="120"/>
                  </a:lnTo>
                  <a:lnTo>
                    <a:pt x="449" y="120"/>
                  </a:lnTo>
                  <a:lnTo>
                    <a:pt x="451" y="119"/>
                  </a:lnTo>
                  <a:lnTo>
                    <a:pt x="453" y="117"/>
                  </a:lnTo>
                  <a:lnTo>
                    <a:pt x="453" y="116"/>
                  </a:lnTo>
                  <a:lnTo>
                    <a:pt x="455" y="115"/>
                  </a:lnTo>
                  <a:lnTo>
                    <a:pt x="455" y="113"/>
                  </a:lnTo>
                  <a:lnTo>
                    <a:pt x="456" y="111"/>
                  </a:lnTo>
                  <a:lnTo>
                    <a:pt x="458" y="109"/>
                  </a:lnTo>
                  <a:lnTo>
                    <a:pt x="459" y="105"/>
                  </a:lnTo>
                  <a:lnTo>
                    <a:pt x="459" y="103"/>
                  </a:lnTo>
                  <a:lnTo>
                    <a:pt x="460" y="100"/>
                  </a:lnTo>
                  <a:lnTo>
                    <a:pt x="460" y="96"/>
                  </a:lnTo>
                  <a:lnTo>
                    <a:pt x="461" y="93"/>
                  </a:lnTo>
                  <a:lnTo>
                    <a:pt x="460" y="91"/>
                  </a:lnTo>
                  <a:lnTo>
                    <a:pt x="460" y="87"/>
                  </a:lnTo>
                  <a:lnTo>
                    <a:pt x="460" y="85"/>
                  </a:lnTo>
                  <a:lnTo>
                    <a:pt x="460" y="82"/>
                  </a:lnTo>
                  <a:lnTo>
                    <a:pt x="459" y="80"/>
                  </a:lnTo>
                  <a:lnTo>
                    <a:pt x="459" y="78"/>
                  </a:lnTo>
                  <a:lnTo>
                    <a:pt x="458" y="77"/>
                  </a:lnTo>
                  <a:lnTo>
                    <a:pt x="458" y="75"/>
                  </a:lnTo>
                  <a:lnTo>
                    <a:pt x="456" y="73"/>
                  </a:lnTo>
                  <a:lnTo>
                    <a:pt x="456" y="72"/>
                  </a:lnTo>
                  <a:lnTo>
                    <a:pt x="455" y="70"/>
                  </a:lnTo>
                  <a:lnTo>
                    <a:pt x="455" y="68"/>
                  </a:lnTo>
                  <a:lnTo>
                    <a:pt x="453" y="68"/>
                  </a:lnTo>
                  <a:lnTo>
                    <a:pt x="453" y="67"/>
                  </a:lnTo>
                  <a:lnTo>
                    <a:pt x="452" y="67"/>
                  </a:lnTo>
                  <a:lnTo>
                    <a:pt x="451" y="65"/>
                  </a:lnTo>
                  <a:lnTo>
                    <a:pt x="449" y="65"/>
                  </a:lnTo>
                  <a:lnTo>
                    <a:pt x="447" y="64"/>
                  </a:lnTo>
                  <a:lnTo>
                    <a:pt x="445" y="62"/>
                  </a:lnTo>
                  <a:lnTo>
                    <a:pt x="444" y="60"/>
                  </a:lnTo>
                  <a:lnTo>
                    <a:pt x="442" y="60"/>
                  </a:lnTo>
                  <a:lnTo>
                    <a:pt x="440" y="58"/>
                  </a:lnTo>
                  <a:lnTo>
                    <a:pt x="439" y="57"/>
                  </a:lnTo>
                  <a:lnTo>
                    <a:pt x="437" y="56"/>
                  </a:lnTo>
                  <a:lnTo>
                    <a:pt x="435" y="56"/>
                  </a:lnTo>
                  <a:lnTo>
                    <a:pt x="433" y="54"/>
                  </a:lnTo>
                  <a:lnTo>
                    <a:pt x="431" y="54"/>
                  </a:lnTo>
                  <a:lnTo>
                    <a:pt x="431" y="53"/>
                  </a:lnTo>
                  <a:lnTo>
                    <a:pt x="432" y="53"/>
                  </a:lnTo>
                  <a:lnTo>
                    <a:pt x="434" y="53"/>
                  </a:lnTo>
                  <a:lnTo>
                    <a:pt x="436" y="53"/>
                  </a:lnTo>
                  <a:lnTo>
                    <a:pt x="437" y="53"/>
                  </a:lnTo>
                  <a:lnTo>
                    <a:pt x="439" y="53"/>
                  </a:lnTo>
                  <a:lnTo>
                    <a:pt x="441" y="53"/>
                  </a:lnTo>
                  <a:lnTo>
                    <a:pt x="442" y="53"/>
                  </a:lnTo>
                  <a:lnTo>
                    <a:pt x="444" y="53"/>
                  </a:lnTo>
                  <a:lnTo>
                    <a:pt x="445" y="53"/>
                  </a:lnTo>
                  <a:lnTo>
                    <a:pt x="446" y="53"/>
                  </a:lnTo>
                  <a:lnTo>
                    <a:pt x="448" y="53"/>
                  </a:lnTo>
                  <a:lnTo>
                    <a:pt x="448" y="51"/>
                  </a:lnTo>
                  <a:lnTo>
                    <a:pt x="448" y="50"/>
                  </a:lnTo>
                  <a:lnTo>
                    <a:pt x="448" y="49"/>
                  </a:lnTo>
                  <a:lnTo>
                    <a:pt x="448" y="48"/>
                  </a:lnTo>
                  <a:lnTo>
                    <a:pt x="448" y="46"/>
                  </a:lnTo>
                  <a:lnTo>
                    <a:pt x="448" y="44"/>
                  </a:lnTo>
                  <a:lnTo>
                    <a:pt x="448" y="42"/>
                  </a:lnTo>
                  <a:lnTo>
                    <a:pt x="448" y="40"/>
                  </a:lnTo>
                  <a:lnTo>
                    <a:pt x="448" y="39"/>
                  </a:lnTo>
                  <a:lnTo>
                    <a:pt x="448" y="37"/>
                  </a:lnTo>
                  <a:lnTo>
                    <a:pt x="448" y="35"/>
                  </a:lnTo>
                  <a:lnTo>
                    <a:pt x="448" y="34"/>
                  </a:lnTo>
                  <a:lnTo>
                    <a:pt x="446" y="34"/>
                  </a:lnTo>
                  <a:lnTo>
                    <a:pt x="444" y="34"/>
                  </a:lnTo>
                  <a:lnTo>
                    <a:pt x="443" y="34"/>
                  </a:lnTo>
                  <a:lnTo>
                    <a:pt x="441" y="34"/>
                  </a:lnTo>
                  <a:lnTo>
                    <a:pt x="439" y="34"/>
                  </a:lnTo>
                  <a:lnTo>
                    <a:pt x="438" y="34"/>
                  </a:lnTo>
                  <a:lnTo>
                    <a:pt x="436" y="34"/>
                  </a:lnTo>
                  <a:lnTo>
                    <a:pt x="434" y="34"/>
                  </a:lnTo>
                  <a:lnTo>
                    <a:pt x="433" y="34"/>
                  </a:lnTo>
                  <a:lnTo>
                    <a:pt x="431" y="34"/>
                  </a:lnTo>
                  <a:lnTo>
                    <a:pt x="429" y="34"/>
                  </a:lnTo>
                  <a:lnTo>
                    <a:pt x="428" y="34"/>
                  </a:lnTo>
                  <a:lnTo>
                    <a:pt x="429" y="33"/>
                  </a:lnTo>
                  <a:lnTo>
                    <a:pt x="430" y="31"/>
                  </a:lnTo>
                  <a:lnTo>
                    <a:pt x="430" y="30"/>
                  </a:lnTo>
                  <a:lnTo>
                    <a:pt x="432" y="28"/>
                  </a:lnTo>
                  <a:lnTo>
                    <a:pt x="432" y="26"/>
                  </a:lnTo>
                  <a:lnTo>
                    <a:pt x="434" y="24"/>
                  </a:lnTo>
                  <a:lnTo>
                    <a:pt x="434" y="22"/>
                  </a:lnTo>
                  <a:lnTo>
                    <a:pt x="434" y="20"/>
                  </a:lnTo>
                  <a:lnTo>
                    <a:pt x="434" y="21"/>
                  </a:lnTo>
                  <a:lnTo>
                    <a:pt x="435" y="21"/>
                  </a:lnTo>
                  <a:lnTo>
                    <a:pt x="436" y="21"/>
                  </a:lnTo>
                  <a:lnTo>
                    <a:pt x="438" y="20"/>
                  </a:lnTo>
                  <a:lnTo>
                    <a:pt x="439" y="20"/>
                  </a:lnTo>
                  <a:lnTo>
                    <a:pt x="441" y="20"/>
                  </a:lnTo>
                  <a:lnTo>
                    <a:pt x="442" y="20"/>
                  </a:lnTo>
                  <a:lnTo>
                    <a:pt x="443" y="20"/>
                  </a:lnTo>
                  <a:lnTo>
                    <a:pt x="443" y="19"/>
                  </a:lnTo>
                  <a:lnTo>
                    <a:pt x="443" y="18"/>
                  </a:lnTo>
                  <a:lnTo>
                    <a:pt x="443" y="16"/>
                  </a:lnTo>
                  <a:lnTo>
                    <a:pt x="443" y="15"/>
                  </a:lnTo>
                  <a:lnTo>
                    <a:pt x="444" y="13"/>
                  </a:lnTo>
                  <a:lnTo>
                    <a:pt x="444" y="11"/>
                  </a:lnTo>
                  <a:lnTo>
                    <a:pt x="445" y="10"/>
                  </a:lnTo>
                  <a:lnTo>
                    <a:pt x="445" y="9"/>
                  </a:lnTo>
                  <a:lnTo>
                    <a:pt x="447" y="7"/>
                  </a:lnTo>
                  <a:lnTo>
                    <a:pt x="447" y="5"/>
                  </a:lnTo>
                  <a:lnTo>
                    <a:pt x="448" y="3"/>
                  </a:lnTo>
                  <a:lnTo>
                    <a:pt x="448" y="2"/>
                  </a:lnTo>
                  <a:lnTo>
                    <a:pt x="449" y="0"/>
                  </a:lnTo>
                  <a:lnTo>
                    <a:pt x="443" y="3"/>
                  </a:lnTo>
                  <a:lnTo>
                    <a:pt x="434" y="5"/>
                  </a:lnTo>
                  <a:lnTo>
                    <a:pt x="421" y="6"/>
                  </a:lnTo>
                  <a:lnTo>
                    <a:pt x="408" y="6"/>
                  </a:lnTo>
                  <a:lnTo>
                    <a:pt x="391" y="8"/>
                  </a:lnTo>
                  <a:lnTo>
                    <a:pt x="374" y="8"/>
                  </a:lnTo>
                  <a:lnTo>
                    <a:pt x="355" y="8"/>
                  </a:lnTo>
                  <a:lnTo>
                    <a:pt x="338" y="8"/>
                  </a:lnTo>
                  <a:lnTo>
                    <a:pt x="319" y="8"/>
                  </a:lnTo>
                  <a:lnTo>
                    <a:pt x="301" y="8"/>
                  </a:lnTo>
                  <a:lnTo>
                    <a:pt x="284" y="8"/>
                  </a:lnTo>
                  <a:lnTo>
                    <a:pt x="270" y="8"/>
                  </a:lnTo>
                  <a:lnTo>
                    <a:pt x="257" y="8"/>
                  </a:lnTo>
                  <a:lnTo>
                    <a:pt x="249" y="8"/>
                  </a:lnTo>
                  <a:lnTo>
                    <a:pt x="243" y="8"/>
                  </a:lnTo>
                  <a:lnTo>
                    <a:pt x="241" y="6"/>
                  </a:lnTo>
                  <a:lnTo>
                    <a:pt x="218" y="6"/>
                  </a:lnTo>
                  <a:lnTo>
                    <a:pt x="215" y="8"/>
                  </a:lnTo>
                  <a:lnTo>
                    <a:pt x="210" y="8"/>
                  </a:lnTo>
                  <a:lnTo>
                    <a:pt x="200" y="8"/>
                  </a:lnTo>
                  <a:lnTo>
                    <a:pt x="188" y="8"/>
                  </a:lnTo>
                  <a:lnTo>
                    <a:pt x="173" y="8"/>
                  </a:lnTo>
                  <a:lnTo>
                    <a:pt x="156" y="8"/>
                  </a:lnTo>
                  <a:lnTo>
                    <a:pt x="139" y="8"/>
                  </a:lnTo>
                  <a:lnTo>
                    <a:pt x="121" y="8"/>
                  </a:lnTo>
                  <a:lnTo>
                    <a:pt x="101" y="8"/>
                  </a:lnTo>
                  <a:lnTo>
                    <a:pt x="83" y="8"/>
                  </a:lnTo>
                  <a:lnTo>
                    <a:pt x="66" y="8"/>
                  </a:lnTo>
                  <a:lnTo>
                    <a:pt x="50" y="6"/>
                  </a:lnTo>
                  <a:lnTo>
                    <a:pt x="35" y="6"/>
                  </a:lnTo>
                  <a:lnTo>
                    <a:pt x="24" y="5"/>
                  </a:lnTo>
                  <a:lnTo>
                    <a:pt x="15" y="3"/>
                  </a:lnTo>
                  <a:lnTo>
                    <a:pt x="10" y="0"/>
                  </a:lnTo>
                  <a:lnTo>
                    <a:pt x="8" y="2"/>
                  </a:lnTo>
                  <a:lnTo>
                    <a:pt x="8" y="3"/>
                  </a:lnTo>
                  <a:lnTo>
                    <a:pt x="8" y="5"/>
                  </a:lnTo>
                  <a:lnTo>
                    <a:pt x="10" y="7"/>
                  </a:lnTo>
                  <a:lnTo>
                    <a:pt x="10" y="9"/>
                  </a:lnTo>
                  <a:lnTo>
                    <a:pt x="11" y="10"/>
                  </a:lnTo>
                  <a:lnTo>
                    <a:pt x="11" y="11"/>
                  </a:lnTo>
                  <a:lnTo>
                    <a:pt x="13" y="13"/>
                  </a:lnTo>
                  <a:lnTo>
                    <a:pt x="13" y="15"/>
                  </a:lnTo>
                  <a:lnTo>
                    <a:pt x="14" y="16"/>
                  </a:lnTo>
                  <a:lnTo>
                    <a:pt x="14" y="18"/>
                  </a:lnTo>
                  <a:lnTo>
                    <a:pt x="14" y="19"/>
                  </a:lnTo>
                  <a:lnTo>
                    <a:pt x="14" y="20"/>
                  </a:lnTo>
                  <a:lnTo>
                    <a:pt x="16" y="20"/>
                  </a:lnTo>
                  <a:lnTo>
                    <a:pt x="18" y="20"/>
                  </a:lnTo>
                  <a:lnTo>
                    <a:pt x="20" y="20"/>
                  </a:lnTo>
                  <a:lnTo>
                    <a:pt x="20" y="21"/>
                  </a:lnTo>
                  <a:lnTo>
                    <a:pt x="22" y="21"/>
                  </a:lnTo>
                  <a:lnTo>
                    <a:pt x="23" y="21"/>
                  </a:lnTo>
                  <a:lnTo>
                    <a:pt x="24" y="20"/>
                  </a:lnTo>
                  <a:lnTo>
                    <a:pt x="24" y="22"/>
                  </a:lnTo>
                  <a:lnTo>
                    <a:pt x="24" y="24"/>
                  </a:lnTo>
                  <a:lnTo>
                    <a:pt x="25" y="24"/>
                  </a:lnTo>
                  <a:lnTo>
                    <a:pt x="25" y="26"/>
                  </a:lnTo>
                  <a:lnTo>
                    <a:pt x="27" y="26"/>
                  </a:lnTo>
                  <a:lnTo>
                    <a:pt x="27" y="27"/>
                  </a:lnTo>
                  <a:lnTo>
                    <a:pt x="29" y="27"/>
                  </a:lnTo>
                  <a:lnTo>
                    <a:pt x="29" y="29"/>
                  </a:lnTo>
                  <a:lnTo>
                    <a:pt x="31" y="30"/>
                  </a:lnTo>
                  <a:lnTo>
                    <a:pt x="31" y="32"/>
                  </a:lnTo>
                  <a:lnTo>
                    <a:pt x="33" y="32"/>
                  </a:lnTo>
                  <a:lnTo>
                    <a:pt x="33" y="34"/>
                  </a:lnTo>
                  <a:lnTo>
                    <a:pt x="34" y="34"/>
                  </a:lnTo>
                  <a:lnTo>
                    <a:pt x="35" y="34"/>
                  </a:lnTo>
                  <a:lnTo>
                    <a:pt x="34" y="34"/>
                  </a:lnTo>
                  <a:lnTo>
                    <a:pt x="33" y="34"/>
                  </a:lnTo>
                  <a:lnTo>
                    <a:pt x="31" y="34"/>
                  </a:lnTo>
                  <a:lnTo>
                    <a:pt x="30" y="34"/>
                  </a:lnTo>
                  <a:lnTo>
                    <a:pt x="27" y="34"/>
                  </a:lnTo>
                  <a:lnTo>
                    <a:pt x="25" y="34"/>
                  </a:lnTo>
                  <a:lnTo>
                    <a:pt x="22" y="34"/>
                  </a:lnTo>
                  <a:lnTo>
                    <a:pt x="20" y="34"/>
                  </a:lnTo>
                  <a:lnTo>
                    <a:pt x="17" y="34"/>
                  </a:lnTo>
                  <a:lnTo>
                    <a:pt x="15" y="34"/>
                  </a:lnTo>
                  <a:lnTo>
                    <a:pt x="13" y="34"/>
                  </a:lnTo>
                  <a:lnTo>
                    <a:pt x="11" y="34"/>
                  </a:lnTo>
                  <a:lnTo>
                    <a:pt x="9" y="34"/>
                  </a:lnTo>
                  <a:lnTo>
                    <a:pt x="8" y="34"/>
                  </a:lnTo>
                  <a:lnTo>
                    <a:pt x="7" y="34"/>
                  </a:lnTo>
                  <a:lnTo>
                    <a:pt x="7" y="35"/>
                  </a:lnTo>
                  <a:lnTo>
                    <a:pt x="7" y="37"/>
                  </a:lnTo>
                  <a:lnTo>
                    <a:pt x="7" y="39"/>
                  </a:lnTo>
                  <a:lnTo>
                    <a:pt x="7" y="41"/>
                  </a:lnTo>
                  <a:lnTo>
                    <a:pt x="7" y="43"/>
                  </a:lnTo>
                  <a:lnTo>
                    <a:pt x="7" y="45"/>
                  </a:lnTo>
                  <a:lnTo>
                    <a:pt x="7" y="47"/>
                  </a:lnTo>
                  <a:lnTo>
                    <a:pt x="7" y="49"/>
                  </a:lnTo>
                  <a:lnTo>
                    <a:pt x="7" y="50"/>
                  </a:lnTo>
                  <a:lnTo>
                    <a:pt x="7" y="51"/>
                  </a:lnTo>
                  <a:lnTo>
                    <a:pt x="7" y="52"/>
                  </a:lnTo>
                  <a:lnTo>
                    <a:pt x="8" y="52"/>
                  </a:lnTo>
                  <a:lnTo>
                    <a:pt x="8" y="53"/>
                  </a:lnTo>
                  <a:lnTo>
                    <a:pt x="10" y="53"/>
                  </a:lnTo>
                  <a:lnTo>
                    <a:pt x="12" y="53"/>
                  </a:lnTo>
                  <a:lnTo>
                    <a:pt x="14" y="53"/>
                  </a:lnTo>
                  <a:lnTo>
                    <a:pt x="16" y="53"/>
                  </a:lnTo>
                  <a:lnTo>
                    <a:pt x="18" y="53"/>
                  </a:lnTo>
                  <a:lnTo>
                    <a:pt x="20" y="53"/>
                  </a:lnTo>
                  <a:lnTo>
                    <a:pt x="22" y="53"/>
                  </a:lnTo>
                  <a:lnTo>
                    <a:pt x="23" y="53"/>
                  </a:lnTo>
                  <a:lnTo>
                    <a:pt x="24" y="53"/>
                  </a:lnTo>
                  <a:lnTo>
                    <a:pt x="26" y="53"/>
                  </a:lnTo>
                  <a:lnTo>
                    <a:pt x="24" y="54"/>
                  </a:lnTo>
                  <a:lnTo>
                    <a:pt x="23" y="54"/>
                  </a:lnTo>
                  <a:lnTo>
                    <a:pt x="21" y="54"/>
                  </a:lnTo>
                  <a:lnTo>
                    <a:pt x="20" y="54"/>
                  </a:lnTo>
                  <a:lnTo>
                    <a:pt x="19" y="56"/>
                  </a:lnTo>
                  <a:lnTo>
                    <a:pt x="17" y="56"/>
                  </a:lnTo>
                  <a:lnTo>
                    <a:pt x="15" y="57"/>
                  </a:lnTo>
                  <a:lnTo>
                    <a:pt x="14" y="57"/>
                  </a:lnTo>
                  <a:lnTo>
                    <a:pt x="12" y="59"/>
                  </a:lnTo>
                  <a:lnTo>
                    <a:pt x="10" y="61"/>
                  </a:lnTo>
                  <a:lnTo>
                    <a:pt x="8" y="63"/>
                  </a:lnTo>
                  <a:lnTo>
                    <a:pt x="7" y="64"/>
                  </a:lnTo>
                  <a:lnTo>
                    <a:pt x="5" y="66"/>
                  </a:lnTo>
                  <a:lnTo>
                    <a:pt x="4" y="68"/>
                  </a:lnTo>
                  <a:lnTo>
                    <a:pt x="3" y="69"/>
                  </a:lnTo>
                  <a:lnTo>
                    <a:pt x="3" y="71"/>
                  </a:lnTo>
                  <a:lnTo>
                    <a:pt x="2" y="73"/>
                  </a:lnTo>
                  <a:lnTo>
                    <a:pt x="2" y="75"/>
                  </a:lnTo>
                  <a:lnTo>
                    <a:pt x="2" y="77"/>
                  </a:lnTo>
                  <a:lnTo>
                    <a:pt x="2" y="78"/>
                  </a:lnTo>
                  <a:lnTo>
                    <a:pt x="0" y="80"/>
                  </a:lnTo>
                  <a:lnTo>
                    <a:pt x="0" y="81"/>
                  </a:lnTo>
                  <a:lnTo>
                    <a:pt x="0" y="83"/>
                  </a:lnTo>
                  <a:lnTo>
                    <a:pt x="0" y="84"/>
                  </a:lnTo>
                  <a:lnTo>
                    <a:pt x="0" y="86"/>
                  </a:lnTo>
                  <a:lnTo>
                    <a:pt x="0" y="88"/>
                  </a:lnTo>
                  <a:lnTo>
                    <a:pt x="0" y="89"/>
                  </a:lnTo>
                  <a:lnTo>
                    <a:pt x="0" y="91"/>
                  </a:lnTo>
                  <a:lnTo>
                    <a:pt x="0" y="93"/>
                  </a:lnTo>
                  <a:lnTo>
                    <a:pt x="0" y="95"/>
                  </a:lnTo>
                  <a:lnTo>
                    <a:pt x="0" y="97"/>
                  </a:lnTo>
                  <a:lnTo>
                    <a:pt x="0" y="99"/>
                  </a:lnTo>
                  <a:lnTo>
                    <a:pt x="0" y="100"/>
                  </a:lnTo>
                  <a:lnTo>
                    <a:pt x="0" y="102"/>
                  </a:lnTo>
                  <a:lnTo>
                    <a:pt x="0" y="104"/>
                  </a:lnTo>
                  <a:lnTo>
                    <a:pt x="0" y="105"/>
                  </a:lnTo>
                  <a:lnTo>
                    <a:pt x="0" y="107"/>
                  </a:lnTo>
                  <a:lnTo>
                    <a:pt x="2" y="108"/>
                  </a:lnTo>
                  <a:lnTo>
                    <a:pt x="2" y="111"/>
                  </a:lnTo>
                  <a:lnTo>
                    <a:pt x="4" y="113"/>
                  </a:lnTo>
                  <a:lnTo>
                    <a:pt x="4" y="115"/>
                  </a:lnTo>
                  <a:lnTo>
                    <a:pt x="6" y="116"/>
                  </a:lnTo>
                  <a:lnTo>
                    <a:pt x="8" y="118"/>
                  </a:lnTo>
                  <a:lnTo>
                    <a:pt x="10" y="120"/>
                  </a:lnTo>
                  <a:lnTo>
                    <a:pt x="11" y="122"/>
                  </a:lnTo>
                  <a:lnTo>
                    <a:pt x="14" y="122"/>
                  </a:lnTo>
                  <a:lnTo>
                    <a:pt x="16" y="124"/>
                  </a:lnTo>
                  <a:lnTo>
                    <a:pt x="20" y="124"/>
                  </a:lnTo>
                  <a:lnTo>
                    <a:pt x="23" y="126"/>
                  </a:lnTo>
                  <a:lnTo>
                    <a:pt x="29" y="126"/>
                  </a:lnTo>
                  <a:lnTo>
                    <a:pt x="33" y="126"/>
                  </a:lnTo>
                  <a:lnTo>
                    <a:pt x="38" y="126"/>
                  </a:lnTo>
                  <a:lnTo>
                    <a:pt x="43" y="126"/>
                  </a:lnTo>
                  <a:lnTo>
                    <a:pt x="49" y="124"/>
                  </a:lnTo>
                  <a:lnTo>
                    <a:pt x="53" y="124"/>
                  </a:lnTo>
                  <a:lnTo>
                    <a:pt x="58" y="124"/>
                  </a:lnTo>
                  <a:lnTo>
                    <a:pt x="61" y="124"/>
                  </a:lnTo>
                  <a:lnTo>
                    <a:pt x="66" y="122"/>
                  </a:lnTo>
                  <a:lnTo>
                    <a:pt x="69" y="122"/>
                  </a:lnTo>
                  <a:lnTo>
                    <a:pt x="72" y="122"/>
                  </a:lnTo>
                  <a:lnTo>
                    <a:pt x="73" y="122"/>
                  </a:lnTo>
                  <a:lnTo>
                    <a:pt x="74" y="120"/>
                  </a:lnTo>
                  <a:lnTo>
                    <a:pt x="74" y="121"/>
                  </a:lnTo>
                  <a:lnTo>
                    <a:pt x="74" y="122"/>
                  </a:lnTo>
                  <a:lnTo>
                    <a:pt x="74" y="123"/>
                  </a:lnTo>
                  <a:lnTo>
                    <a:pt x="74" y="125"/>
                  </a:lnTo>
                  <a:lnTo>
                    <a:pt x="74" y="126"/>
                  </a:lnTo>
                  <a:lnTo>
                    <a:pt x="74" y="127"/>
                  </a:lnTo>
                  <a:lnTo>
                    <a:pt x="72" y="129"/>
                  </a:lnTo>
                  <a:lnTo>
                    <a:pt x="71" y="129"/>
                  </a:lnTo>
                  <a:lnTo>
                    <a:pt x="69" y="129"/>
                  </a:lnTo>
                  <a:lnTo>
                    <a:pt x="67" y="131"/>
                  </a:lnTo>
                  <a:lnTo>
                    <a:pt x="66" y="131"/>
                  </a:lnTo>
                  <a:lnTo>
                    <a:pt x="64" y="131"/>
                  </a:lnTo>
                  <a:lnTo>
                    <a:pt x="63" y="133"/>
                  </a:lnTo>
                  <a:lnTo>
                    <a:pt x="63" y="134"/>
                  </a:lnTo>
                  <a:lnTo>
                    <a:pt x="62" y="135"/>
                  </a:lnTo>
                  <a:lnTo>
                    <a:pt x="62" y="136"/>
                  </a:lnTo>
                  <a:lnTo>
                    <a:pt x="61" y="138"/>
                  </a:lnTo>
                  <a:lnTo>
                    <a:pt x="61" y="139"/>
                  </a:lnTo>
                  <a:lnTo>
                    <a:pt x="61" y="141"/>
                  </a:lnTo>
                  <a:lnTo>
                    <a:pt x="61" y="143"/>
                  </a:lnTo>
                  <a:lnTo>
                    <a:pt x="60" y="146"/>
                  </a:lnTo>
                  <a:lnTo>
                    <a:pt x="60" y="148"/>
                  </a:lnTo>
                  <a:lnTo>
                    <a:pt x="60" y="150"/>
                  </a:lnTo>
                  <a:lnTo>
                    <a:pt x="60" y="152"/>
                  </a:lnTo>
                  <a:lnTo>
                    <a:pt x="60" y="153"/>
                  </a:lnTo>
                  <a:lnTo>
                    <a:pt x="61" y="155"/>
                  </a:lnTo>
                  <a:lnTo>
                    <a:pt x="62" y="157"/>
                  </a:lnTo>
                  <a:lnTo>
                    <a:pt x="64" y="158"/>
                  </a:lnTo>
                  <a:lnTo>
                    <a:pt x="64" y="160"/>
                  </a:lnTo>
                  <a:lnTo>
                    <a:pt x="64" y="162"/>
                  </a:lnTo>
                  <a:lnTo>
                    <a:pt x="64" y="163"/>
                  </a:lnTo>
                  <a:lnTo>
                    <a:pt x="66" y="163"/>
                  </a:lnTo>
                  <a:lnTo>
                    <a:pt x="66" y="164"/>
                  </a:lnTo>
                  <a:lnTo>
                    <a:pt x="67" y="164"/>
                  </a:lnTo>
                  <a:lnTo>
                    <a:pt x="67" y="166"/>
                  </a:lnTo>
                  <a:lnTo>
                    <a:pt x="69" y="166"/>
                  </a:lnTo>
                  <a:lnTo>
                    <a:pt x="69" y="168"/>
                  </a:lnTo>
                  <a:lnTo>
                    <a:pt x="70" y="168"/>
                  </a:lnTo>
                  <a:lnTo>
                    <a:pt x="72" y="169"/>
                  </a:lnTo>
                  <a:lnTo>
                    <a:pt x="74" y="169"/>
                  </a:lnTo>
                  <a:lnTo>
                    <a:pt x="74" y="171"/>
                  </a:lnTo>
                  <a:lnTo>
                    <a:pt x="76" y="172"/>
                  </a:lnTo>
                  <a:lnTo>
                    <a:pt x="77" y="173"/>
                  </a:lnTo>
                  <a:lnTo>
                    <a:pt x="78" y="173"/>
                  </a:lnTo>
                  <a:lnTo>
                    <a:pt x="80" y="173"/>
                  </a:lnTo>
                  <a:lnTo>
                    <a:pt x="81" y="173"/>
                  </a:lnTo>
                  <a:lnTo>
                    <a:pt x="83" y="172"/>
                  </a:lnTo>
                  <a:lnTo>
                    <a:pt x="83" y="171"/>
                  </a:lnTo>
                  <a:lnTo>
                    <a:pt x="85" y="169"/>
                  </a:lnTo>
                  <a:lnTo>
                    <a:pt x="84" y="171"/>
                  </a:lnTo>
                  <a:lnTo>
                    <a:pt x="84" y="172"/>
                  </a:lnTo>
                  <a:lnTo>
                    <a:pt x="84" y="174"/>
                  </a:lnTo>
                  <a:lnTo>
                    <a:pt x="86" y="174"/>
                  </a:lnTo>
                  <a:lnTo>
                    <a:pt x="86" y="176"/>
                  </a:lnTo>
                  <a:lnTo>
                    <a:pt x="86" y="177"/>
                  </a:lnTo>
                  <a:lnTo>
                    <a:pt x="88" y="177"/>
                  </a:lnTo>
                  <a:lnTo>
                    <a:pt x="88" y="178"/>
                  </a:lnTo>
                  <a:lnTo>
                    <a:pt x="89" y="178"/>
                  </a:lnTo>
                  <a:lnTo>
                    <a:pt x="91" y="178"/>
                  </a:lnTo>
                  <a:lnTo>
                    <a:pt x="91" y="179"/>
                  </a:lnTo>
                  <a:lnTo>
                    <a:pt x="92" y="179"/>
                  </a:lnTo>
                  <a:lnTo>
                    <a:pt x="93" y="178"/>
                  </a:lnTo>
                  <a:lnTo>
                    <a:pt x="95" y="177"/>
                  </a:lnTo>
                  <a:lnTo>
                    <a:pt x="96" y="177"/>
                  </a:lnTo>
                  <a:lnTo>
                    <a:pt x="98" y="176"/>
                  </a:lnTo>
                  <a:lnTo>
                    <a:pt x="100" y="174"/>
                  </a:lnTo>
                  <a:lnTo>
                    <a:pt x="102" y="173"/>
                  </a:lnTo>
                  <a:lnTo>
                    <a:pt x="103" y="171"/>
                  </a:lnTo>
                  <a:lnTo>
                    <a:pt x="104" y="169"/>
                  </a:lnTo>
                  <a:lnTo>
                    <a:pt x="104" y="170"/>
                  </a:lnTo>
                  <a:lnTo>
                    <a:pt x="104" y="172"/>
                  </a:lnTo>
                  <a:lnTo>
                    <a:pt x="104" y="174"/>
                  </a:lnTo>
                  <a:lnTo>
                    <a:pt x="104" y="176"/>
                  </a:lnTo>
                  <a:lnTo>
                    <a:pt x="104" y="177"/>
                  </a:lnTo>
                  <a:lnTo>
                    <a:pt x="104" y="178"/>
                  </a:lnTo>
                  <a:lnTo>
                    <a:pt x="104" y="180"/>
                  </a:lnTo>
                  <a:lnTo>
                    <a:pt x="104" y="182"/>
                  </a:lnTo>
                  <a:lnTo>
                    <a:pt x="104" y="183"/>
                  </a:lnTo>
                  <a:lnTo>
                    <a:pt x="104" y="185"/>
                  </a:lnTo>
                  <a:lnTo>
                    <a:pt x="104" y="187"/>
                  </a:lnTo>
                  <a:lnTo>
                    <a:pt x="104" y="188"/>
                  </a:lnTo>
                  <a:lnTo>
                    <a:pt x="104" y="189"/>
                  </a:lnTo>
                  <a:lnTo>
                    <a:pt x="102" y="190"/>
                  </a:lnTo>
                  <a:lnTo>
                    <a:pt x="101" y="190"/>
                  </a:lnTo>
                  <a:lnTo>
                    <a:pt x="99" y="190"/>
                  </a:lnTo>
                  <a:lnTo>
                    <a:pt x="97" y="190"/>
                  </a:lnTo>
                  <a:lnTo>
                    <a:pt x="96" y="190"/>
                  </a:lnTo>
                  <a:lnTo>
                    <a:pt x="94" y="190"/>
                  </a:lnTo>
                  <a:lnTo>
                    <a:pt x="92" y="190"/>
                  </a:lnTo>
                  <a:lnTo>
                    <a:pt x="91" y="190"/>
                  </a:lnTo>
                  <a:lnTo>
                    <a:pt x="89" y="190"/>
                  </a:lnTo>
                  <a:lnTo>
                    <a:pt x="89" y="189"/>
                  </a:lnTo>
                  <a:lnTo>
                    <a:pt x="88" y="189"/>
                  </a:lnTo>
                  <a:lnTo>
                    <a:pt x="88" y="188"/>
                  </a:lnTo>
                  <a:lnTo>
                    <a:pt x="87" y="188"/>
                  </a:lnTo>
                  <a:lnTo>
                    <a:pt x="87" y="186"/>
                  </a:lnTo>
                  <a:lnTo>
                    <a:pt x="87" y="184"/>
                  </a:lnTo>
                  <a:lnTo>
                    <a:pt x="85" y="184"/>
                  </a:lnTo>
                  <a:lnTo>
                    <a:pt x="85" y="183"/>
                  </a:lnTo>
                  <a:lnTo>
                    <a:pt x="85" y="181"/>
                  </a:lnTo>
                  <a:lnTo>
                    <a:pt x="85" y="180"/>
                  </a:lnTo>
                  <a:lnTo>
                    <a:pt x="85" y="179"/>
                  </a:lnTo>
                  <a:lnTo>
                    <a:pt x="83" y="180"/>
                  </a:lnTo>
                  <a:lnTo>
                    <a:pt x="81" y="180"/>
                  </a:lnTo>
                  <a:lnTo>
                    <a:pt x="80" y="180"/>
                  </a:lnTo>
                  <a:lnTo>
                    <a:pt x="78" y="182"/>
                  </a:lnTo>
                  <a:lnTo>
                    <a:pt x="76" y="184"/>
                  </a:lnTo>
                  <a:lnTo>
                    <a:pt x="74" y="186"/>
                  </a:lnTo>
                  <a:lnTo>
                    <a:pt x="73" y="188"/>
                  </a:lnTo>
                  <a:lnTo>
                    <a:pt x="71" y="189"/>
                  </a:lnTo>
                  <a:lnTo>
                    <a:pt x="70" y="189"/>
                  </a:lnTo>
                  <a:lnTo>
                    <a:pt x="68" y="189"/>
                  </a:lnTo>
                  <a:lnTo>
                    <a:pt x="67" y="189"/>
                  </a:lnTo>
                  <a:lnTo>
                    <a:pt x="65" y="189"/>
                  </a:lnTo>
                  <a:lnTo>
                    <a:pt x="63" y="188"/>
                  </a:lnTo>
                  <a:lnTo>
                    <a:pt x="60" y="188"/>
                  </a:lnTo>
                  <a:lnTo>
                    <a:pt x="58" y="188"/>
                  </a:lnTo>
                  <a:lnTo>
                    <a:pt x="57" y="188"/>
                  </a:lnTo>
                  <a:lnTo>
                    <a:pt x="55" y="187"/>
                  </a:lnTo>
                  <a:lnTo>
                    <a:pt x="51" y="187"/>
                  </a:lnTo>
                  <a:lnTo>
                    <a:pt x="50" y="187"/>
                  </a:lnTo>
                  <a:lnTo>
                    <a:pt x="46" y="187"/>
                  </a:lnTo>
                  <a:lnTo>
                    <a:pt x="45" y="185"/>
                  </a:lnTo>
                  <a:lnTo>
                    <a:pt x="43" y="185"/>
                  </a:lnTo>
                  <a:lnTo>
                    <a:pt x="41" y="185"/>
                  </a:lnTo>
                  <a:lnTo>
                    <a:pt x="40" y="185"/>
                  </a:lnTo>
                  <a:lnTo>
                    <a:pt x="40" y="183"/>
                  </a:lnTo>
                  <a:lnTo>
                    <a:pt x="39" y="185"/>
                  </a:lnTo>
                  <a:lnTo>
                    <a:pt x="39" y="187"/>
                  </a:lnTo>
                  <a:lnTo>
                    <a:pt x="37" y="189"/>
                  </a:lnTo>
                  <a:lnTo>
                    <a:pt x="37" y="191"/>
                  </a:lnTo>
                  <a:lnTo>
                    <a:pt x="35" y="195"/>
                  </a:lnTo>
                  <a:lnTo>
                    <a:pt x="34" y="198"/>
                  </a:lnTo>
                  <a:lnTo>
                    <a:pt x="32" y="202"/>
                  </a:lnTo>
                  <a:lnTo>
                    <a:pt x="32" y="205"/>
                  </a:lnTo>
                  <a:lnTo>
                    <a:pt x="30" y="208"/>
                  </a:lnTo>
                  <a:lnTo>
                    <a:pt x="28" y="212"/>
                  </a:lnTo>
                  <a:lnTo>
                    <a:pt x="26" y="215"/>
                  </a:lnTo>
                  <a:lnTo>
                    <a:pt x="26" y="219"/>
                  </a:lnTo>
                  <a:lnTo>
                    <a:pt x="24" y="222"/>
                  </a:lnTo>
                  <a:lnTo>
                    <a:pt x="24" y="224"/>
                  </a:lnTo>
                  <a:lnTo>
                    <a:pt x="24" y="226"/>
                  </a:lnTo>
                  <a:lnTo>
                    <a:pt x="24" y="227"/>
                  </a:lnTo>
                  <a:lnTo>
                    <a:pt x="25" y="227"/>
                  </a:lnTo>
                  <a:lnTo>
                    <a:pt x="27" y="229"/>
                  </a:lnTo>
                  <a:lnTo>
                    <a:pt x="29" y="229"/>
                  </a:lnTo>
                  <a:lnTo>
                    <a:pt x="30" y="231"/>
                  </a:lnTo>
                  <a:lnTo>
                    <a:pt x="34" y="231"/>
                  </a:lnTo>
                  <a:lnTo>
                    <a:pt x="35" y="231"/>
                  </a:lnTo>
                  <a:lnTo>
                    <a:pt x="39" y="231"/>
                  </a:lnTo>
                  <a:lnTo>
                    <a:pt x="41" y="232"/>
                  </a:lnTo>
                  <a:lnTo>
                    <a:pt x="43" y="232"/>
                  </a:lnTo>
                  <a:lnTo>
                    <a:pt x="45" y="232"/>
                  </a:lnTo>
                  <a:lnTo>
                    <a:pt x="49" y="232"/>
                  </a:lnTo>
                  <a:lnTo>
                    <a:pt x="51" y="232"/>
                  </a:lnTo>
                  <a:lnTo>
                    <a:pt x="53" y="232"/>
                  </a:lnTo>
                  <a:lnTo>
                    <a:pt x="55" y="232"/>
                  </a:lnTo>
                  <a:lnTo>
                    <a:pt x="57" y="230"/>
                  </a:lnTo>
                  <a:lnTo>
                    <a:pt x="55" y="232"/>
                  </a:lnTo>
                  <a:lnTo>
                    <a:pt x="55" y="233"/>
                  </a:lnTo>
                  <a:lnTo>
                    <a:pt x="55" y="235"/>
                  </a:lnTo>
                  <a:lnTo>
                    <a:pt x="55" y="237"/>
                  </a:lnTo>
                  <a:lnTo>
                    <a:pt x="56" y="239"/>
                  </a:lnTo>
                  <a:lnTo>
                    <a:pt x="56" y="241"/>
                  </a:lnTo>
                  <a:lnTo>
                    <a:pt x="57" y="241"/>
                  </a:lnTo>
                  <a:lnTo>
                    <a:pt x="57" y="243"/>
                  </a:lnTo>
                  <a:lnTo>
                    <a:pt x="58" y="244"/>
                  </a:lnTo>
                  <a:lnTo>
                    <a:pt x="58" y="246"/>
                  </a:lnTo>
                  <a:lnTo>
                    <a:pt x="59" y="247"/>
                  </a:lnTo>
                  <a:lnTo>
                    <a:pt x="59" y="249"/>
                  </a:lnTo>
                  <a:lnTo>
                    <a:pt x="61" y="250"/>
                  </a:lnTo>
                  <a:lnTo>
                    <a:pt x="61" y="252"/>
                  </a:lnTo>
                  <a:lnTo>
                    <a:pt x="62" y="252"/>
                  </a:lnTo>
                  <a:lnTo>
                    <a:pt x="62" y="254"/>
                  </a:lnTo>
                  <a:lnTo>
                    <a:pt x="63" y="256"/>
                  </a:lnTo>
                  <a:lnTo>
                    <a:pt x="63" y="258"/>
                  </a:lnTo>
                  <a:lnTo>
                    <a:pt x="65" y="259"/>
                  </a:lnTo>
                  <a:lnTo>
                    <a:pt x="65" y="261"/>
                  </a:lnTo>
                  <a:lnTo>
                    <a:pt x="67" y="263"/>
                  </a:lnTo>
                  <a:lnTo>
                    <a:pt x="69" y="265"/>
                  </a:lnTo>
                  <a:lnTo>
                    <a:pt x="70" y="266"/>
                  </a:lnTo>
                  <a:lnTo>
                    <a:pt x="70" y="270"/>
                  </a:lnTo>
                  <a:lnTo>
                    <a:pt x="72" y="271"/>
                  </a:lnTo>
                  <a:lnTo>
                    <a:pt x="73" y="273"/>
                  </a:lnTo>
                  <a:lnTo>
                    <a:pt x="75" y="275"/>
                  </a:lnTo>
                  <a:lnTo>
                    <a:pt x="75" y="277"/>
                  </a:lnTo>
                  <a:lnTo>
                    <a:pt x="77" y="278"/>
                  </a:lnTo>
                  <a:lnTo>
                    <a:pt x="77" y="280"/>
                  </a:lnTo>
                  <a:lnTo>
                    <a:pt x="79" y="281"/>
                  </a:lnTo>
                  <a:lnTo>
                    <a:pt x="79" y="284"/>
                  </a:lnTo>
                  <a:lnTo>
                    <a:pt x="79" y="286"/>
                  </a:lnTo>
                  <a:lnTo>
                    <a:pt x="79" y="287"/>
                  </a:lnTo>
                  <a:lnTo>
                    <a:pt x="80" y="289"/>
                  </a:lnTo>
                  <a:lnTo>
                    <a:pt x="80" y="292"/>
                  </a:lnTo>
                  <a:lnTo>
                    <a:pt x="82" y="294"/>
                  </a:lnTo>
                  <a:lnTo>
                    <a:pt x="82" y="296"/>
                  </a:lnTo>
                  <a:lnTo>
                    <a:pt x="84" y="297"/>
                  </a:lnTo>
                  <a:lnTo>
                    <a:pt x="84" y="301"/>
                  </a:lnTo>
                  <a:lnTo>
                    <a:pt x="84" y="303"/>
                  </a:lnTo>
                  <a:lnTo>
                    <a:pt x="84" y="305"/>
                  </a:lnTo>
                  <a:lnTo>
                    <a:pt x="86" y="306"/>
                  </a:lnTo>
                  <a:lnTo>
                    <a:pt x="86" y="308"/>
                  </a:lnTo>
                  <a:lnTo>
                    <a:pt x="86" y="310"/>
                  </a:lnTo>
                  <a:lnTo>
                    <a:pt x="86" y="312"/>
                  </a:lnTo>
                  <a:lnTo>
                    <a:pt x="86" y="313"/>
                  </a:lnTo>
                  <a:lnTo>
                    <a:pt x="86" y="315"/>
                  </a:lnTo>
                  <a:lnTo>
                    <a:pt x="86" y="316"/>
                  </a:lnTo>
                  <a:lnTo>
                    <a:pt x="86" y="318"/>
                  </a:lnTo>
                  <a:lnTo>
                    <a:pt x="86" y="320"/>
                  </a:lnTo>
                  <a:lnTo>
                    <a:pt x="86" y="322"/>
                  </a:lnTo>
                  <a:lnTo>
                    <a:pt x="86" y="324"/>
                  </a:lnTo>
                  <a:lnTo>
                    <a:pt x="88" y="324"/>
                  </a:lnTo>
                  <a:lnTo>
                    <a:pt x="88" y="325"/>
                  </a:lnTo>
                  <a:lnTo>
                    <a:pt x="90" y="327"/>
                  </a:lnTo>
                  <a:lnTo>
                    <a:pt x="91" y="328"/>
                  </a:lnTo>
                  <a:lnTo>
                    <a:pt x="92" y="328"/>
                  </a:lnTo>
                  <a:lnTo>
                    <a:pt x="93" y="330"/>
                  </a:lnTo>
                  <a:lnTo>
                    <a:pt x="94" y="330"/>
                  </a:lnTo>
                  <a:lnTo>
                    <a:pt x="96" y="330"/>
                  </a:lnTo>
                  <a:lnTo>
                    <a:pt x="98" y="330"/>
                  </a:lnTo>
                  <a:lnTo>
                    <a:pt x="104" y="330"/>
                  </a:lnTo>
                  <a:lnTo>
                    <a:pt x="109" y="329"/>
                  </a:lnTo>
                  <a:lnTo>
                    <a:pt x="114" y="329"/>
                  </a:lnTo>
                  <a:lnTo>
                    <a:pt x="120" y="327"/>
                  </a:lnTo>
                  <a:lnTo>
                    <a:pt x="126" y="327"/>
                  </a:lnTo>
                  <a:lnTo>
                    <a:pt x="131" y="326"/>
                  </a:lnTo>
                  <a:lnTo>
                    <a:pt x="136" y="326"/>
                  </a:lnTo>
                  <a:lnTo>
                    <a:pt x="142" y="324"/>
                  </a:lnTo>
                  <a:lnTo>
                    <a:pt x="145" y="324"/>
                  </a:lnTo>
                  <a:lnTo>
                    <a:pt x="150" y="324"/>
                  </a:lnTo>
                  <a:lnTo>
                    <a:pt x="154" y="324"/>
                  </a:lnTo>
                  <a:lnTo>
                    <a:pt x="160" y="322"/>
                  </a:lnTo>
                  <a:lnTo>
                    <a:pt x="163" y="322"/>
                  </a:lnTo>
                  <a:lnTo>
                    <a:pt x="167" y="322"/>
                  </a:lnTo>
                  <a:lnTo>
                    <a:pt x="171" y="322"/>
                  </a:lnTo>
                  <a:lnTo>
                    <a:pt x="176" y="321"/>
                  </a:lnTo>
                  <a:lnTo>
                    <a:pt x="177" y="321"/>
                  </a:lnTo>
                  <a:lnTo>
                    <a:pt x="179" y="321"/>
                  </a:lnTo>
                  <a:lnTo>
                    <a:pt x="181" y="321"/>
                  </a:lnTo>
                  <a:lnTo>
                    <a:pt x="184" y="321"/>
                  </a:lnTo>
                  <a:lnTo>
                    <a:pt x="185" y="321"/>
                  </a:lnTo>
                  <a:lnTo>
                    <a:pt x="188" y="321"/>
                  </a:lnTo>
                  <a:lnTo>
                    <a:pt x="190" y="321"/>
                  </a:lnTo>
                  <a:lnTo>
                    <a:pt x="194" y="320"/>
                  </a:lnTo>
                  <a:lnTo>
                    <a:pt x="196" y="320"/>
                  </a:lnTo>
                  <a:lnTo>
                    <a:pt x="197" y="320"/>
                  </a:lnTo>
                  <a:lnTo>
                    <a:pt x="199" y="320"/>
                  </a:lnTo>
                  <a:lnTo>
                    <a:pt x="201" y="319"/>
                  </a:lnTo>
                  <a:lnTo>
                    <a:pt x="203" y="319"/>
                  </a:lnTo>
                  <a:lnTo>
                    <a:pt x="204" y="318"/>
                  </a:lnTo>
                  <a:lnTo>
                    <a:pt x="228" y="318"/>
                  </a:lnTo>
                </a:path>
              </a:pathLst>
            </a:custGeom>
            <a:solidFill>
              <a:srgbClr val="F8F8F8"/>
            </a:solidFill>
            <a:ln w="18732">
              <a:solidFill>
                <a:srgbClr val="DDDDDD"/>
              </a:solidFill>
              <a:round/>
              <a:headEnd/>
              <a:tailEnd/>
            </a:ln>
          </p:spPr>
          <p:txBody>
            <a:bodyPr/>
            <a:lstStyle/>
            <a:p>
              <a:endParaRPr lang="it-IT"/>
            </a:p>
          </p:txBody>
        </p:sp>
        <p:sp>
          <p:nvSpPr>
            <p:cNvPr id="19501" name="Freeform 61"/>
            <p:cNvSpPr>
              <a:spLocks/>
            </p:cNvSpPr>
            <p:nvPr/>
          </p:nvSpPr>
          <p:spPr bwMode="auto">
            <a:xfrm>
              <a:off x="4796" y="1469"/>
              <a:ext cx="71" cy="98"/>
            </a:xfrm>
            <a:custGeom>
              <a:avLst/>
              <a:gdLst>
                <a:gd name="T0" fmla="*/ 0 w 36"/>
                <a:gd name="T1" fmla="*/ 0 h 103"/>
                <a:gd name="T2" fmla="*/ 0 w 36"/>
                <a:gd name="T3" fmla="*/ 1 h 103"/>
                <a:gd name="T4" fmla="*/ 0 w 36"/>
                <a:gd name="T5" fmla="*/ 1 h 103"/>
                <a:gd name="T6" fmla="*/ 8 w 36"/>
                <a:gd name="T7" fmla="*/ 3 h 103"/>
                <a:gd name="T8" fmla="*/ 24 w 36"/>
                <a:gd name="T9" fmla="*/ 3 h 103"/>
                <a:gd name="T10" fmla="*/ 32 w 36"/>
                <a:gd name="T11" fmla="*/ 5 h 103"/>
                <a:gd name="T12" fmla="*/ 47 w 36"/>
                <a:gd name="T13" fmla="*/ 6 h 103"/>
                <a:gd name="T14" fmla="*/ 55 w 36"/>
                <a:gd name="T15" fmla="*/ 8 h 103"/>
                <a:gd name="T16" fmla="*/ 71 w 36"/>
                <a:gd name="T17" fmla="*/ 8 h 103"/>
                <a:gd name="T18" fmla="*/ 85 w 36"/>
                <a:gd name="T19" fmla="*/ 10 h 103"/>
                <a:gd name="T20" fmla="*/ 93 w 36"/>
                <a:gd name="T21" fmla="*/ 10 h 103"/>
                <a:gd name="T22" fmla="*/ 108 w 36"/>
                <a:gd name="T23" fmla="*/ 10 h 103"/>
                <a:gd name="T24" fmla="*/ 124 w 36"/>
                <a:gd name="T25" fmla="*/ 11 h 103"/>
                <a:gd name="T26" fmla="*/ 132 w 36"/>
                <a:gd name="T27" fmla="*/ 13 h 103"/>
                <a:gd name="T28" fmla="*/ 144 w 36"/>
                <a:gd name="T29" fmla="*/ 14 h 103"/>
                <a:gd name="T30" fmla="*/ 144 w 36"/>
                <a:gd name="T31" fmla="*/ 16 h 103"/>
                <a:gd name="T32" fmla="*/ 160 w 36"/>
                <a:gd name="T33" fmla="*/ 16 h 103"/>
                <a:gd name="T34" fmla="*/ 168 w 36"/>
                <a:gd name="T35" fmla="*/ 22 h 103"/>
                <a:gd name="T36" fmla="*/ 176 w 36"/>
                <a:gd name="T37" fmla="*/ 26 h 103"/>
                <a:gd name="T38" fmla="*/ 191 w 36"/>
                <a:gd name="T39" fmla="*/ 30 h 103"/>
                <a:gd name="T40" fmla="*/ 207 w 36"/>
                <a:gd name="T41" fmla="*/ 35 h 103"/>
                <a:gd name="T42" fmla="*/ 207 w 36"/>
                <a:gd name="T43" fmla="*/ 42 h 103"/>
                <a:gd name="T44" fmla="*/ 213 w 36"/>
                <a:gd name="T45" fmla="*/ 47 h 103"/>
                <a:gd name="T46" fmla="*/ 229 w 36"/>
                <a:gd name="T47" fmla="*/ 53 h 103"/>
                <a:gd name="T48" fmla="*/ 237 w 36"/>
                <a:gd name="T49" fmla="*/ 59 h 103"/>
                <a:gd name="T50" fmla="*/ 237 w 36"/>
                <a:gd name="T51" fmla="*/ 66 h 103"/>
                <a:gd name="T52" fmla="*/ 245 w 36"/>
                <a:gd name="T53" fmla="*/ 70 h 103"/>
                <a:gd name="T54" fmla="*/ 245 w 36"/>
                <a:gd name="T55" fmla="*/ 76 h 103"/>
                <a:gd name="T56" fmla="*/ 260 w 36"/>
                <a:gd name="T57" fmla="*/ 80 h 103"/>
                <a:gd name="T58" fmla="*/ 260 w 36"/>
                <a:gd name="T59" fmla="*/ 84 h 103"/>
                <a:gd name="T60" fmla="*/ 260 w 36"/>
                <a:gd name="T61" fmla="*/ 86 h 103"/>
                <a:gd name="T62" fmla="*/ 260 w 36"/>
                <a:gd name="T63" fmla="*/ 88 h 103"/>
                <a:gd name="T64" fmla="*/ 268 w 36"/>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103"/>
                <a:gd name="T101" fmla="*/ 36 w 36"/>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103">
                  <a:moveTo>
                    <a:pt x="0" y="0"/>
                  </a:moveTo>
                  <a:lnTo>
                    <a:pt x="0" y="1"/>
                  </a:lnTo>
                  <a:lnTo>
                    <a:pt x="1" y="3"/>
                  </a:lnTo>
                  <a:lnTo>
                    <a:pt x="3" y="3"/>
                  </a:lnTo>
                  <a:lnTo>
                    <a:pt x="4" y="5"/>
                  </a:lnTo>
                  <a:lnTo>
                    <a:pt x="6" y="6"/>
                  </a:lnTo>
                  <a:lnTo>
                    <a:pt x="7" y="8"/>
                  </a:lnTo>
                  <a:lnTo>
                    <a:pt x="9" y="8"/>
                  </a:lnTo>
                  <a:lnTo>
                    <a:pt x="11" y="10"/>
                  </a:lnTo>
                  <a:lnTo>
                    <a:pt x="12" y="11"/>
                  </a:lnTo>
                  <a:lnTo>
                    <a:pt x="14" y="13"/>
                  </a:lnTo>
                  <a:lnTo>
                    <a:pt x="16" y="14"/>
                  </a:lnTo>
                  <a:lnTo>
                    <a:pt x="17" y="16"/>
                  </a:lnTo>
                  <a:lnTo>
                    <a:pt x="19" y="17"/>
                  </a:lnTo>
                  <a:lnTo>
                    <a:pt x="19" y="19"/>
                  </a:lnTo>
                  <a:lnTo>
                    <a:pt x="21" y="19"/>
                  </a:lnTo>
                  <a:lnTo>
                    <a:pt x="22" y="25"/>
                  </a:lnTo>
                  <a:lnTo>
                    <a:pt x="23" y="29"/>
                  </a:lnTo>
                  <a:lnTo>
                    <a:pt x="25" y="36"/>
                  </a:lnTo>
                  <a:lnTo>
                    <a:pt x="27" y="41"/>
                  </a:lnTo>
                  <a:lnTo>
                    <a:pt x="27" y="48"/>
                  </a:lnTo>
                  <a:lnTo>
                    <a:pt x="28" y="55"/>
                  </a:lnTo>
                  <a:lnTo>
                    <a:pt x="30" y="62"/>
                  </a:lnTo>
                  <a:lnTo>
                    <a:pt x="31" y="68"/>
                  </a:lnTo>
                  <a:lnTo>
                    <a:pt x="31" y="76"/>
                  </a:lnTo>
                  <a:lnTo>
                    <a:pt x="32" y="82"/>
                  </a:lnTo>
                  <a:lnTo>
                    <a:pt x="32" y="88"/>
                  </a:lnTo>
                  <a:lnTo>
                    <a:pt x="34" y="93"/>
                  </a:lnTo>
                  <a:lnTo>
                    <a:pt x="34" y="97"/>
                  </a:lnTo>
                  <a:lnTo>
                    <a:pt x="34" y="100"/>
                  </a:lnTo>
                  <a:lnTo>
                    <a:pt x="34" y="102"/>
                  </a:lnTo>
                  <a:lnTo>
                    <a:pt x="35" y="102"/>
                  </a:lnTo>
                </a:path>
              </a:pathLst>
            </a:custGeom>
            <a:solidFill>
              <a:srgbClr val="F8F8F8"/>
            </a:solidFill>
            <a:ln w="18732">
              <a:solidFill>
                <a:srgbClr val="DDDDDD"/>
              </a:solidFill>
              <a:round/>
              <a:headEnd/>
              <a:tailEnd/>
            </a:ln>
          </p:spPr>
          <p:txBody>
            <a:bodyPr/>
            <a:lstStyle/>
            <a:p>
              <a:endParaRPr lang="it-IT"/>
            </a:p>
          </p:txBody>
        </p:sp>
        <p:sp>
          <p:nvSpPr>
            <p:cNvPr id="19502" name="Freeform 62"/>
            <p:cNvSpPr>
              <a:spLocks/>
            </p:cNvSpPr>
            <p:nvPr/>
          </p:nvSpPr>
          <p:spPr bwMode="auto">
            <a:xfrm>
              <a:off x="4889" y="1469"/>
              <a:ext cx="74" cy="98"/>
            </a:xfrm>
            <a:custGeom>
              <a:avLst/>
              <a:gdLst>
                <a:gd name="T0" fmla="*/ 288 w 37"/>
                <a:gd name="T1" fmla="*/ 0 h 103"/>
                <a:gd name="T2" fmla="*/ 280 w 37"/>
                <a:gd name="T3" fmla="*/ 1 h 103"/>
                <a:gd name="T4" fmla="*/ 280 w 37"/>
                <a:gd name="T5" fmla="*/ 1 h 103"/>
                <a:gd name="T6" fmla="*/ 264 w 37"/>
                <a:gd name="T7" fmla="*/ 3 h 103"/>
                <a:gd name="T8" fmla="*/ 264 w 37"/>
                <a:gd name="T9" fmla="*/ 3 h 103"/>
                <a:gd name="T10" fmla="*/ 248 w 37"/>
                <a:gd name="T11" fmla="*/ 5 h 103"/>
                <a:gd name="T12" fmla="*/ 240 w 37"/>
                <a:gd name="T13" fmla="*/ 6 h 103"/>
                <a:gd name="T14" fmla="*/ 224 w 37"/>
                <a:gd name="T15" fmla="*/ 8 h 103"/>
                <a:gd name="T16" fmla="*/ 216 w 37"/>
                <a:gd name="T17" fmla="*/ 8 h 103"/>
                <a:gd name="T18" fmla="*/ 192 w 37"/>
                <a:gd name="T19" fmla="*/ 10 h 103"/>
                <a:gd name="T20" fmla="*/ 184 w 37"/>
                <a:gd name="T21" fmla="*/ 10 h 103"/>
                <a:gd name="T22" fmla="*/ 168 w 37"/>
                <a:gd name="T23" fmla="*/ 10 h 103"/>
                <a:gd name="T24" fmla="*/ 152 w 37"/>
                <a:gd name="T25" fmla="*/ 11 h 103"/>
                <a:gd name="T26" fmla="*/ 136 w 37"/>
                <a:gd name="T27" fmla="*/ 13 h 103"/>
                <a:gd name="T28" fmla="*/ 128 w 37"/>
                <a:gd name="T29" fmla="*/ 14 h 103"/>
                <a:gd name="T30" fmla="*/ 120 w 37"/>
                <a:gd name="T31" fmla="*/ 16 h 103"/>
                <a:gd name="T32" fmla="*/ 120 w 37"/>
                <a:gd name="T33" fmla="*/ 16 h 103"/>
                <a:gd name="T34" fmla="*/ 104 w 37"/>
                <a:gd name="T35" fmla="*/ 22 h 103"/>
                <a:gd name="T36" fmla="*/ 88 w 37"/>
                <a:gd name="T37" fmla="*/ 26 h 103"/>
                <a:gd name="T38" fmla="*/ 72 w 37"/>
                <a:gd name="T39" fmla="*/ 30 h 103"/>
                <a:gd name="T40" fmla="*/ 56 w 37"/>
                <a:gd name="T41" fmla="*/ 35 h 103"/>
                <a:gd name="T42" fmla="*/ 40 w 37"/>
                <a:gd name="T43" fmla="*/ 42 h 103"/>
                <a:gd name="T44" fmla="*/ 40 w 37"/>
                <a:gd name="T45" fmla="*/ 47 h 103"/>
                <a:gd name="T46" fmla="*/ 24 w 37"/>
                <a:gd name="T47" fmla="*/ 53 h 103"/>
                <a:gd name="T48" fmla="*/ 24 w 37"/>
                <a:gd name="T49" fmla="*/ 59 h 103"/>
                <a:gd name="T50" fmla="*/ 8 w 37"/>
                <a:gd name="T51" fmla="*/ 66 h 103"/>
                <a:gd name="T52" fmla="*/ 8 w 37"/>
                <a:gd name="T53" fmla="*/ 70 h 103"/>
                <a:gd name="T54" fmla="*/ 0 w 37"/>
                <a:gd name="T55" fmla="*/ 76 h 103"/>
                <a:gd name="T56" fmla="*/ 0 w 37"/>
                <a:gd name="T57" fmla="*/ 80 h 103"/>
                <a:gd name="T58" fmla="*/ 0 w 37"/>
                <a:gd name="T59" fmla="*/ 84 h 103"/>
                <a:gd name="T60" fmla="*/ 0 w 37"/>
                <a:gd name="T61" fmla="*/ 86 h 103"/>
                <a:gd name="T62" fmla="*/ 0 w 37"/>
                <a:gd name="T63" fmla="*/ 88 h 103"/>
                <a:gd name="T64" fmla="*/ 0 w 37"/>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103"/>
                <a:gd name="T101" fmla="*/ 37 w 37"/>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103">
                  <a:moveTo>
                    <a:pt x="36" y="0"/>
                  </a:moveTo>
                  <a:lnTo>
                    <a:pt x="35" y="1"/>
                  </a:lnTo>
                  <a:lnTo>
                    <a:pt x="33" y="3"/>
                  </a:lnTo>
                  <a:lnTo>
                    <a:pt x="31" y="5"/>
                  </a:lnTo>
                  <a:lnTo>
                    <a:pt x="30" y="6"/>
                  </a:lnTo>
                  <a:lnTo>
                    <a:pt x="28" y="8"/>
                  </a:lnTo>
                  <a:lnTo>
                    <a:pt x="27" y="8"/>
                  </a:lnTo>
                  <a:lnTo>
                    <a:pt x="24" y="10"/>
                  </a:lnTo>
                  <a:lnTo>
                    <a:pt x="23" y="11"/>
                  </a:lnTo>
                  <a:lnTo>
                    <a:pt x="21" y="13"/>
                  </a:lnTo>
                  <a:lnTo>
                    <a:pt x="19" y="14"/>
                  </a:lnTo>
                  <a:lnTo>
                    <a:pt x="17" y="16"/>
                  </a:lnTo>
                  <a:lnTo>
                    <a:pt x="16" y="17"/>
                  </a:lnTo>
                  <a:lnTo>
                    <a:pt x="15" y="19"/>
                  </a:lnTo>
                  <a:lnTo>
                    <a:pt x="13" y="25"/>
                  </a:lnTo>
                  <a:lnTo>
                    <a:pt x="11" y="29"/>
                  </a:lnTo>
                  <a:lnTo>
                    <a:pt x="9" y="36"/>
                  </a:lnTo>
                  <a:lnTo>
                    <a:pt x="7" y="41"/>
                  </a:lnTo>
                  <a:lnTo>
                    <a:pt x="5" y="48"/>
                  </a:lnTo>
                  <a:lnTo>
                    <a:pt x="5" y="55"/>
                  </a:lnTo>
                  <a:lnTo>
                    <a:pt x="3" y="62"/>
                  </a:lnTo>
                  <a:lnTo>
                    <a:pt x="3" y="68"/>
                  </a:lnTo>
                  <a:lnTo>
                    <a:pt x="1" y="76"/>
                  </a:lnTo>
                  <a:lnTo>
                    <a:pt x="1" y="82"/>
                  </a:lnTo>
                  <a:lnTo>
                    <a:pt x="0" y="88"/>
                  </a:lnTo>
                  <a:lnTo>
                    <a:pt x="0" y="93"/>
                  </a:lnTo>
                  <a:lnTo>
                    <a:pt x="0" y="97"/>
                  </a:lnTo>
                  <a:lnTo>
                    <a:pt x="0" y="100"/>
                  </a:lnTo>
                  <a:lnTo>
                    <a:pt x="0" y="102"/>
                  </a:lnTo>
                </a:path>
              </a:pathLst>
            </a:custGeom>
            <a:solidFill>
              <a:srgbClr val="F8F8F8"/>
            </a:solidFill>
            <a:ln w="18732">
              <a:solidFill>
                <a:srgbClr val="DDDDDD"/>
              </a:solidFill>
              <a:round/>
              <a:headEnd/>
              <a:tailEnd/>
            </a:ln>
          </p:spPr>
          <p:txBody>
            <a:bodyPr/>
            <a:lstStyle/>
            <a:p>
              <a:endParaRPr lang="it-IT"/>
            </a:p>
          </p:txBody>
        </p:sp>
        <p:sp>
          <p:nvSpPr>
            <p:cNvPr id="19503" name="Freeform 63"/>
            <p:cNvSpPr>
              <a:spLocks/>
            </p:cNvSpPr>
            <p:nvPr/>
          </p:nvSpPr>
          <p:spPr bwMode="auto">
            <a:xfrm>
              <a:off x="4849" y="1468"/>
              <a:ext cx="71" cy="100"/>
            </a:xfrm>
            <a:custGeom>
              <a:avLst/>
              <a:gdLst>
                <a:gd name="T0" fmla="*/ 0 w 36"/>
                <a:gd name="T1" fmla="*/ 5 h 106"/>
                <a:gd name="T2" fmla="*/ 0 w 36"/>
                <a:gd name="T3" fmla="*/ 7 h 106"/>
                <a:gd name="T4" fmla="*/ 8 w 36"/>
                <a:gd name="T5" fmla="*/ 8 h 106"/>
                <a:gd name="T6" fmla="*/ 24 w 36"/>
                <a:gd name="T7" fmla="*/ 10 h 106"/>
                <a:gd name="T8" fmla="*/ 39 w 36"/>
                <a:gd name="T9" fmla="*/ 13 h 106"/>
                <a:gd name="T10" fmla="*/ 47 w 36"/>
                <a:gd name="T11" fmla="*/ 17 h 106"/>
                <a:gd name="T12" fmla="*/ 63 w 36"/>
                <a:gd name="T13" fmla="*/ 21 h 106"/>
                <a:gd name="T14" fmla="*/ 71 w 36"/>
                <a:gd name="T15" fmla="*/ 23 h 106"/>
                <a:gd name="T16" fmla="*/ 85 w 36"/>
                <a:gd name="T17" fmla="*/ 26 h 106"/>
                <a:gd name="T18" fmla="*/ 85 w 36"/>
                <a:gd name="T19" fmla="*/ 36 h 106"/>
                <a:gd name="T20" fmla="*/ 93 w 36"/>
                <a:gd name="T21" fmla="*/ 44 h 106"/>
                <a:gd name="T22" fmla="*/ 93 w 36"/>
                <a:gd name="T23" fmla="*/ 54 h 106"/>
                <a:gd name="T24" fmla="*/ 85 w 36"/>
                <a:gd name="T25" fmla="*/ 64 h 106"/>
                <a:gd name="T26" fmla="*/ 85 w 36"/>
                <a:gd name="T27" fmla="*/ 73 h 106"/>
                <a:gd name="T28" fmla="*/ 85 w 36"/>
                <a:gd name="T29" fmla="*/ 81 h 106"/>
                <a:gd name="T30" fmla="*/ 85 w 36"/>
                <a:gd name="T31" fmla="*/ 86 h 106"/>
                <a:gd name="T32" fmla="*/ 85 w 36"/>
                <a:gd name="T33" fmla="*/ 87 h 106"/>
                <a:gd name="T34" fmla="*/ 85 w 36"/>
                <a:gd name="T35" fmla="*/ 87 h 106"/>
                <a:gd name="T36" fmla="*/ 93 w 36"/>
                <a:gd name="T37" fmla="*/ 87 h 106"/>
                <a:gd name="T38" fmla="*/ 93 w 36"/>
                <a:gd name="T39" fmla="*/ 87 h 106"/>
                <a:gd name="T40" fmla="*/ 108 w 36"/>
                <a:gd name="T41" fmla="*/ 88 h 106"/>
                <a:gd name="T42" fmla="*/ 108 w 36"/>
                <a:gd name="T43" fmla="*/ 88 h 106"/>
                <a:gd name="T44" fmla="*/ 116 w 36"/>
                <a:gd name="T45" fmla="*/ 88 h 106"/>
                <a:gd name="T46" fmla="*/ 116 w 36"/>
                <a:gd name="T47" fmla="*/ 88 h 106"/>
                <a:gd name="T48" fmla="*/ 124 w 36"/>
                <a:gd name="T49" fmla="*/ 88 h 106"/>
                <a:gd name="T50" fmla="*/ 124 w 36"/>
                <a:gd name="T51" fmla="*/ 85 h 106"/>
                <a:gd name="T52" fmla="*/ 124 w 36"/>
                <a:gd name="T53" fmla="*/ 79 h 106"/>
                <a:gd name="T54" fmla="*/ 124 w 36"/>
                <a:gd name="T55" fmla="*/ 72 h 106"/>
                <a:gd name="T56" fmla="*/ 124 w 36"/>
                <a:gd name="T57" fmla="*/ 66 h 106"/>
                <a:gd name="T58" fmla="*/ 124 w 36"/>
                <a:gd name="T59" fmla="*/ 58 h 106"/>
                <a:gd name="T60" fmla="*/ 132 w 36"/>
                <a:gd name="T61" fmla="*/ 51 h 106"/>
                <a:gd name="T62" fmla="*/ 132 w 36"/>
                <a:gd name="T63" fmla="*/ 43 h 106"/>
                <a:gd name="T64" fmla="*/ 144 w 36"/>
                <a:gd name="T65" fmla="*/ 40 h 106"/>
                <a:gd name="T66" fmla="*/ 144 w 36"/>
                <a:gd name="T67" fmla="*/ 38 h 106"/>
                <a:gd name="T68" fmla="*/ 144 w 36"/>
                <a:gd name="T69" fmla="*/ 34 h 106"/>
                <a:gd name="T70" fmla="*/ 144 w 36"/>
                <a:gd name="T71" fmla="*/ 28 h 106"/>
                <a:gd name="T72" fmla="*/ 144 w 36"/>
                <a:gd name="T73" fmla="*/ 24 h 106"/>
                <a:gd name="T74" fmla="*/ 144 w 36"/>
                <a:gd name="T75" fmla="*/ 21 h 106"/>
                <a:gd name="T76" fmla="*/ 160 w 36"/>
                <a:gd name="T77" fmla="*/ 15 h 106"/>
                <a:gd name="T78" fmla="*/ 168 w 36"/>
                <a:gd name="T79" fmla="*/ 11 h 106"/>
                <a:gd name="T80" fmla="*/ 176 w 36"/>
                <a:gd name="T81" fmla="*/ 8 h 106"/>
                <a:gd name="T82" fmla="*/ 176 w 36"/>
                <a:gd name="T83" fmla="*/ 8 h 106"/>
                <a:gd name="T84" fmla="*/ 191 w 36"/>
                <a:gd name="T85" fmla="*/ 8 h 106"/>
                <a:gd name="T86" fmla="*/ 213 w 36"/>
                <a:gd name="T87" fmla="*/ 6 h 106"/>
                <a:gd name="T88" fmla="*/ 229 w 36"/>
                <a:gd name="T89" fmla="*/ 5 h 106"/>
                <a:gd name="T90" fmla="*/ 237 w 36"/>
                <a:gd name="T91" fmla="*/ 4 h 106"/>
                <a:gd name="T92" fmla="*/ 252 w 36"/>
                <a:gd name="T93" fmla="*/ 2 h 106"/>
                <a:gd name="T94" fmla="*/ 260 w 36"/>
                <a:gd name="T95" fmla="*/ 1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106"/>
                <a:gd name="T146" fmla="*/ 36 w 36"/>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106">
                  <a:moveTo>
                    <a:pt x="0" y="4"/>
                  </a:moveTo>
                  <a:lnTo>
                    <a:pt x="0" y="5"/>
                  </a:lnTo>
                  <a:lnTo>
                    <a:pt x="0" y="7"/>
                  </a:lnTo>
                  <a:lnTo>
                    <a:pt x="1" y="8"/>
                  </a:lnTo>
                  <a:lnTo>
                    <a:pt x="1" y="9"/>
                  </a:lnTo>
                  <a:lnTo>
                    <a:pt x="3" y="11"/>
                  </a:lnTo>
                  <a:lnTo>
                    <a:pt x="3" y="13"/>
                  </a:lnTo>
                  <a:lnTo>
                    <a:pt x="5" y="14"/>
                  </a:lnTo>
                  <a:lnTo>
                    <a:pt x="5" y="16"/>
                  </a:lnTo>
                  <a:lnTo>
                    <a:pt x="6" y="18"/>
                  </a:lnTo>
                  <a:lnTo>
                    <a:pt x="6" y="20"/>
                  </a:lnTo>
                  <a:lnTo>
                    <a:pt x="8" y="22"/>
                  </a:lnTo>
                  <a:lnTo>
                    <a:pt x="8" y="24"/>
                  </a:lnTo>
                  <a:lnTo>
                    <a:pt x="9" y="25"/>
                  </a:lnTo>
                  <a:lnTo>
                    <a:pt x="9" y="27"/>
                  </a:lnTo>
                  <a:lnTo>
                    <a:pt x="11" y="28"/>
                  </a:lnTo>
                  <a:lnTo>
                    <a:pt x="11" y="32"/>
                  </a:lnTo>
                  <a:lnTo>
                    <a:pt x="11" y="36"/>
                  </a:lnTo>
                  <a:lnTo>
                    <a:pt x="11" y="42"/>
                  </a:lnTo>
                  <a:lnTo>
                    <a:pt x="12" y="47"/>
                  </a:lnTo>
                  <a:lnTo>
                    <a:pt x="12" y="53"/>
                  </a:lnTo>
                  <a:lnTo>
                    <a:pt x="12" y="59"/>
                  </a:lnTo>
                  <a:lnTo>
                    <a:pt x="12" y="64"/>
                  </a:lnTo>
                  <a:lnTo>
                    <a:pt x="12" y="70"/>
                  </a:lnTo>
                  <a:lnTo>
                    <a:pt x="11" y="76"/>
                  </a:lnTo>
                  <a:lnTo>
                    <a:pt x="11" y="82"/>
                  </a:lnTo>
                  <a:lnTo>
                    <a:pt x="11" y="87"/>
                  </a:lnTo>
                  <a:lnTo>
                    <a:pt x="11" y="91"/>
                  </a:lnTo>
                  <a:lnTo>
                    <a:pt x="11" y="96"/>
                  </a:lnTo>
                  <a:lnTo>
                    <a:pt x="11" y="99"/>
                  </a:lnTo>
                  <a:lnTo>
                    <a:pt x="11" y="102"/>
                  </a:lnTo>
                  <a:lnTo>
                    <a:pt x="11" y="103"/>
                  </a:lnTo>
                  <a:lnTo>
                    <a:pt x="11" y="104"/>
                  </a:lnTo>
                  <a:lnTo>
                    <a:pt x="12" y="104"/>
                  </a:lnTo>
                  <a:lnTo>
                    <a:pt x="14" y="104"/>
                  </a:lnTo>
                  <a:lnTo>
                    <a:pt x="14" y="105"/>
                  </a:lnTo>
                  <a:lnTo>
                    <a:pt x="15" y="105"/>
                  </a:lnTo>
                  <a:lnTo>
                    <a:pt x="16" y="105"/>
                  </a:lnTo>
                  <a:lnTo>
                    <a:pt x="16" y="103"/>
                  </a:lnTo>
                  <a:lnTo>
                    <a:pt x="16" y="101"/>
                  </a:lnTo>
                  <a:lnTo>
                    <a:pt x="16" y="97"/>
                  </a:lnTo>
                  <a:lnTo>
                    <a:pt x="16" y="94"/>
                  </a:lnTo>
                  <a:lnTo>
                    <a:pt x="16" y="90"/>
                  </a:lnTo>
                  <a:lnTo>
                    <a:pt x="16" y="86"/>
                  </a:lnTo>
                  <a:lnTo>
                    <a:pt x="16" y="81"/>
                  </a:lnTo>
                  <a:lnTo>
                    <a:pt x="16" y="78"/>
                  </a:lnTo>
                  <a:lnTo>
                    <a:pt x="16" y="73"/>
                  </a:lnTo>
                  <a:lnTo>
                    <a:pt x="16" y="69"/>
                  </a:lnTo>
                  <a:lnTo>
                    <a:pt x="17" y="64"/>
                  </a:lnTo>
                  <a:lnTo>
                    <a:pt x="17" y="60"/>
                  </a:lnTo>
                  <a:lnTo>
                    <a:pt x="17" y="56"/>
                  </a:lnTo>
                  <a:lnTo>
                    <a:pt x="17" y="52"/>
                  </a:lnTo>
                  <a:lnTo>
                    <a:pt x="19" y="49"/>
                  </a:lnTo>
                  <a:lnTo>
                    <a:pt x="19" y="48"/>
                  </a:lnTo>
                  <a:lnTo>
                    <a:pt x="19" y="46"/>
                  </a:lnTo>
                  <a:lnTo>
                    <a:pt x="19" y="44"/>
                  </a:lnTo>
                  <a:lnTo>
                    <a:pt x="19" y="41"/>
                  </a:lnTo>
                  <a:lnTo>
                    <a:pt x="19" y="40"/>
                  </a:lnTo>
                  <a:lnTo>
                    <a:pt x="19" y="36"/>
                  </a:lnTo>
                  <a:lnTo>
                    <a:pt x="19" y="34"/>
                  </a:lnTo>
                  <a:lnTo>
                    <a:pt x="19" y="30"/>
                  </a:lnTo>
                  <a:lnTo>
                    <a:pt x="19" y="29"/>
                  </a:lnTo>
                  <a:lnTo>
                    <a:pt x="19" y="25"/>
                  </a:lnTo>
                  <a:lnTo>
                    <a:pt x="19" y="24"/>
                  </a:lnTo>
                  <a:lnTo>
                    <a:pt x="21" y="20"/>
                  </a:lnTo>
                  <a:lnTo>
                    <a:pt x="21" y="18"/>
                  </a:lnTo>
                  <a:lnTo>
                    <a:pt x="22" y="16"/>
                  </a:lnTo>
                  <a:lnTo>
                    <a:pt x="22" y="14"/>
                  </a:lnTo>
                  <a:lnTo>
                    <a:pt x="23" y="11"/>
                  </a:lnTo>
                  <a:lnTo>
                    <a:pt x="23" y="10"/>
                  </a:lnTo>
                  <a:lnTo>
                    <a:pt x="25" y="8"/>
                  </a:lnTo>
                  <a:lnTo>
                    <a:pt x="27" y="6"/>
                  </a:lnTo>
                  <a:lnTo>
                    <a:pt x="28" y="6"/>
                  </a:lnTo>
                  <a:lnTo>
                    <a:pt x="30" y="5"/>
                  </a:lnTo>
                  <a:lnTo>
                    <a:pt x="31" y="4"/>
                  </a:lnTo>
                  <a:lnTo>
                    <a:pt x="33" y="2"/>
                  </a:lnTo>
                  <a:lnTo>
                    <a:pt x="34" y="1"/>
                  </a:lnTo>
                  <a:lnTo>
                    <a:pt x="35" y="0"/>
                  </a:lnTo>
                </a:path>
              </a:pathLst>
            </a:custGeom>
            <a:solidFill>
              <a:srgbClr val="F8F8F8"/>
            </a:solidFill>
            <a:ln w="6350">
              <a:solidFill>
                <a:srgbClr val="DDDDDD"/>
              </a:solidFill>
              <a:round/>
              <a:headEnd/>
              <a:tailEnd/>
            </a:ln>
          </p:spPr>
          <p:txBody>
            <a:bodyPr/>
            <a:lstStyle/>
            <a:p>
              <a:endParaRPr lang="it-IT"/>
            </a:p>
          </p:txBody>
        </p:sp>
        <p:sp>
          <p:nvSpPr>
            <p:cNvPr id="19504" name="AutoShape 64"/>
            <p:cNvSpPr>
              <a:spLocks noChangeArrowheads="1"/>
            </p:cNvSpPr>
            <p:nvPr/>
          </p:nvSpPr>
          <p:spPr bwMode="auto">
            <a:xfrm flipV="1">
              <a:off x="4440" y="1302"/>
              <a:ext cx="867" cy="17"/>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9505" name="AutoShape 65"/>
            <p:cNvSpPr>
              <a:spLocks noChangeArrowheads="1"/>
            </p:cNvSpPr>
            <p:nvPr/>
          </p:nvSpPr>
          <p:spPr bwMode="auto">
            <a:xfrm flipV="1">
              <a:off x="4481" y="1293"/>
              <a:ext cx="788" cy="9"/>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9506" name="Oval 66"/>
            <p:cNvSpPr>
              <a:spLocks noChangeArrowheads="1"/>
            </p:cNvSpPr>
            <p:nvPr/>
          </p:nvSpPr>
          <p:spPr bwMode="auto">
            <a:xfrm>
              <a:off x="4713" y="1473"/>
              <a:ext cx="42"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9507" name="Oval 67"/>
            <p:cNvSpPr>
              <a:spLocks noChangeArrowheads="1"/>
            </p:cNvSpPr>
            <p:nvPr/>
          </p:nvSpPr>
          <p:spPr bwMode="auto">
            <a:xfrm>
              <a:off x="5000" y="1475"/>
              <a:ext cx="40"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9508" name="Freeform 68"/>
            <p:cNvSpPr>
              <a:spLocks/>
            </p:cNvSpPr>
            <p:nvPr/>
          </p:nvSpPr>
          <p:spPr bwMode="auto">
            <a:xfrm>
              <a:off x="4644" y="1320"/>
              <a:ext cx="63" cy="35"/>
            </a:xfrm>
            <a:custGeom>
              <a:avLst/>
              <a:gdLst>
                <a:gd name="T0" fmla="*/ 8 w 32"/>
                <a:gd name="T1" fmla="*/ 0 h 38"/>
                <a:gd name="T2" fmla="*/ 8 w 32"/>
                <a:gd name="T3" fmla="*/ 0 h 38"/>
                <a:gd name="T4" fmla="*/ 24 w 32"/>
                <a:gd name="T5" fmla="*/ 0 h 38"/>
                <a:gd name="T6" fmla="*/ 47 w 32"/>
                <a:gd name="T7" fmla="*/ 0 h 38"/>
                <a:gd name="T8" fmla="*/ 63 w 32"/>
                <a:gd name="T9" fmla="*/ 0 h 38"/>
                <a:gd name="T10" fmla="*/ 93 w 32"/>
                <a:gd name="T11" fmla="*/ 0 h 38"/>
                <a:gd name="T12" fmla="*/ 108 w 32"/>
                <a:gd name="T13" fmla="*/ 0 h 38"/>
                <a:gd name="T14" fmla="*/ 116 w 32"/>
                <a:gd name="T15" fmla="*/ 0 h 38"/>
                <a:gd name="T16" fmla="*/ 124 w 32"/>
                <a:gd name="T17" fmla="*/ 2 h 38"/>
                <a:gd name="T18" fmla="*/ 124 w 32"/>
                <a:gd name="T19" fmla="*/ 3 h 38"/>
                <a:gd name="T20" fmla="*/ 136 w 32"/>
                <a:gd name="T21" fmla="*/ 5 h 38"/>
                <a:gd name="T22" fmla="*/ 167 w 32"/>
                <a:gd name="T23" fmla="*/ 6 h 38"/>
                <a:gd name="T24" fmla="*/ 183 w 32"/>
                <a:gd name="T25" fmla="*/ 8 h 38"/>
                <a:gd name="T26" fmla="*/ 205 w 32"/>
                <a:gd name="T27" fmla="*/ 12 h 38"/>
                <a:gd name="T28" fmla="*/ 221 w 32"/>
                <a:gd name="T29" fmla="*/ 15 h 38"/>
                <a:gd name="T30" fmla="*/ 228 w 32"/>
                <a:gd name="T31" fmla="*/ 15 h 38"/>
                <a:gd name="T32" fmla="*/ 228 w 32"/>
                <a:gd name="T33" fmla="*/ 15 h 38"/>
                <a:gd name="T34" fmla="*/ 228 w 32"/>
                <a:gd name="T35" fmla="*/ 17 h 38"/>
                <a:gd name="T36" fmla="*/ 213 w 32"/>
                <a:gd name="T37" fmla="*/ 18 h 38"/>
                <a:gd name="T38" fmla="*/ 197 w 32"/>
                <a:gd name="T39" fmla="*/ 21 h 38"/>
                <a:gd name="T40" fmla="*/ 183 w 32"/>
                <a:gd name="T41" fmla="*/ 24 h 38"/>
                <a:gd name="T42" fmla="*/ 167 w 32"/>
                <a:gd name="T43" fmla="*/ 27 h 38"/>
                <a:gd name="T44" fmla="*/ 159 w 32"/>
                <a:gd name="T45" fmla="*/ 29 h 38"/>
                <a:gd name="T46" fmla="*/ 159 w 32"/>
                <a:gd name="T47" fmla="*/ 29 h 38"/>
                <a:gd name="T48" fmla="*/ 144 w 32"/>
                <a:gd name="T49" fmla="*/ 29 h 38"/>
                <a:gd name="T50" fmla="*/ 136 w 32"/>
                <a:gd name="T51" fmla="*/ 27 h 38"/>
                <a:gd name="T52" fmla="*/ 124 w 32"/>
                <a:gd name="T53" fmla="*/ 26 h 38"/>
                <a:gd name="T54" fmla="*/ 108 w 32"/>
                <a:gd name="T55" fmla="*/ 23 h 38"/>
                <a:gd name="T56" fmla="*/ 93 w 32"/>
                <a:gd name="T57" fmla="*/ 20 h 38"/>
                <a:gd name="T58" fmla="*/ 63 w 32"/>
                <a:gd name="T59" fmla="*/ 18 h 38"/>
                <a:gd name="T60" fmla="*/ 47 w 32"/>
                <a:gd name="T61" fmla="*/ 16 h 38"/>
                <a:gd name="T62" fmla="*/ 47 w 32"/>
                <a:gd name="T63" fmla="*/ 15 h 38"/>
                <a:gd name="T64" fmla="*/ 39 w 32"/>
                <a:gd name="T65" fmla="*/ 14 h 38"/>
                <a:gd name="T66" fmla="*/ 32 w 32"/>
                <a:gd name="T67" fmla="*/ 13 h 38"/>
                <a:gd name="T68" fmla="*/ 16 w 32"/>
                <a:gd name="T69" fmla="*/ 11 h 38"/>
                <a:gd name="T70" fmla="*/ 16 w 32"/>
                <a:gd name="T71" fmla="*/ 8 h 38"/>
                <a:gd name="T72" fmla="*/ 0 w 32"/>
                <a:gd name="T73" fmla="*/ 7 h 38"/>
                <a:gd name="T74" fmla="*/ 0 w 32"/>
                <a:gd name="T75" fmla="*/ 6 h 38"/>
                <a:gd name="T76" fmla="*/ 0 w 32"/>
                <a:gd name="T77" fmla="*/ 5 h 38"/>
                <a:gd name="T78" fmla="*/ 0 w 32"/>
                <a:gd name="T79" fmla="*/ 2 h 38"/>
                <a:gd name="T80" fmla="*/ 8 w 32"/>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
                <a:gd name="T124" fmla="*/ 0 h 38"/>
                <a:gd name="T125" fmla="*/ 32 w 32"/>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 h="38">
                  <a:moveTo>
                    <a:pt x="1" y="0"/>
                  </a:moveTo>
                  <a:lnTo>
                    <a:pt x="1" y="0"/>
                  </a:lnTo>
                  <a:lnTo>
                    <a:pt x="3" y="0"/>
                  </a:lnTo>
                  <a:lnTo>
                    <a:pt x="5" y="0"/>
                  </a:lnTo>
                  <a:lnTo>
                    <a:pt x="6" y="0"/>
                  </a:lnTo>
                  <a:lnTo>
                    <a:pt x="8" y="0"/>
                  </a:lnTo>
                  <a:lnTo>
                    <a:pt x="10" y="0"/>
                  </a:lnTo>
                  <a:lnTo>
                    <a:pt x="12" y="0"/>
                  </a:lnTo>
                  <a:lnTo>
                    <a:pt x="14" y="0"/>
                  </a:lnTo>
                  <a:lnTo>
                    <a:pt x="15" y="0"/>
                  </a:lnTo>
                  <a:lnTo>
                    <a:pt x="16" y="0"/>
                  </a:lnTo>
                  <a:lnTo>
                    <a:pt x="16" y="2"/>
                  </a:lnTo>
                  <a:lnTo>
                    <a:pt x="16" y="3"/>
                  </a:lnTo>
                  <a:lnTo>
                    <a:pt x="18" y="3"/>
                  </a:lnTo>
                  <a:lnTo>
                    <a:pt x="18" y="5"/>
                  </a:lnTo>
                  <a:lnTo>
                    <a:pt x="20" y="7"/>
                  </a:lnTo>
                  <a:lnTo>
                    <a:pt x="22" y="9"/>
                  </a:lnTo>
                  <a:lnTo>
                    <a:pt x="24" y="10"/>
                  </a:lnTo>
                  <a:lnTo>
                    <a:pt x="24" y="11"/>
                  </a:lnTo>
                  <a:lnTo>
                    <a:pt x="25" y="13"/>
                  </a:lnTo>
                  <a:lnTo>
                    <a:pt x="27" y="15"/>
                  </a:lnTo>
                  <a:lnTo>
                    <a:pt x="29" y="16"/>
                  </a:lnTo>
                  <a:lnTo>
                    <a:pt x="29" y="18"/>
                  </a:lnTo>
                  <a:lnTo>
                    <a:pt x="30" y="18"/>
                  </a:lnTo>
                  <a:lnTo>
                    <a:pt x="31" y="17"/>
                  </a:lnTo>
                  <a:lnTo>
                    <a:pt x="30" y="18"/>
                  </a:lnTo>
                  <a:lnTo>
                    <a:pt x="30" y="19"/>
                  </a:lnTo>
                  <a:lnTo>
                    <a:pt x="30" y="21"/>
                  </a:lnTo>
                  <a:lnTo>
                    <a:pt x="28" y="23"/>
                  </a:lnTo>
                  <a:lnTo>
                    <a:pt x="28" y="25"/>
                  </a:lnTo>
                  <a:lnTo>
                    <a:pt x="26" y="27"/>
                  </a:lnTo>
                  <a:lnTo>
                    <a:pt x="26" y="28"/>
                  </a:lnTo>
                  <a:lnTo>
                    <a:pt x="24" y="30"/>
                  </a:lnTo>
                  <a:lnTo>
                    <a:pt x="24" y="32"/>
                  </a:lnTo>
                  <a:lnTo>
                    <a:pt x="22" y="34"/>
                  </a:lnTo>
                  <a:lnTo>
                    <a:pt x="22" y="35"/>
                  </a:lnTo>
                  <a:lnTo>
                    <a:pt x="21" y="37"/>
                  </a:lnTo>
                  <a:lnTo>
                    <a:pt x="19" y="37"/>
                  </a:lnTo>
                  <a:lnTo>
                    <a:pt x="19" y="36"/>
                  </a:lnTo>
                  <a:lnTo>
                    <a:pt x="18" y="35"/>
                  </a:lnTo>
                  <a:lnTo>
                    <a:pt x="18" y="34"/>
                  </a:lnTo>
                  <a:lnTo>
                    <a:pt x="16" y="33"/>
                  </a:lnTo>
                  <a:lnTo>
                    <a:pt x="15" y="31"/>
                  </a:lnTo>
                  <a:lnTo>
                    <a:pt x="14" y="29"/>
                  </a:lnTo>
                  <a:lnTo>
                    <a:pt x="14" y="27"/>
                  </a:lnTo>
                  <a:lnTo>
                    <a:pt x="12" y="26"/>
                  </a:lnTo>
                  <a:lnTo>
                    <a:pt x="10" y="24"/>
                  </a:lnTo>
                  <a:lnTo>
                    <a:pt x="8" y="23"/>
                  </a:lnTo>
                  <a:lnTo>
                    <a:pt x="8" y="21"/>
                  </a:lnTo>
                  <a:lnTo>
                    <a:pt x="6" y="20"/>
                  </a:lnTo>
                  <a:lnTo>
                    <a:pt x="6" y="18"/>
                  </a:lnTo>
                  <a:lnTo>
                    <a:pt x="6" y="17"/>
                  </a:lnTo>
                  <a:lnTo>
                    <a:pt x="5" y="17"/>
                  </a:lnTo>
                  <a:lnTo>
                    <a:pt x="5" y="16"/>
                  </a:lnTo>
                  <a:lnTo>
                    <a:pt x="4" y="16"/>
                  </a:lnTo>
                  <a:lnTo>
                    <a:pt x="4" y="14"/>
                  </a:lnTo>
                  <a:lnTo>
                    <a:pt x="2" y="14"/>
                  </a:lnTo>
                  <a:lnTo>
                    <a:pt x="2" y="12"/>
                  </a:lnTo>
                  <a:lnTo>
                    <a:pt x="2" y="11"/>
                  </a:lnTo>
                  <a:lnTo>
                    <a:pt x="2" y="10"/>
                  </a:lnTo>
                  <a:lnTo>
                    <a:pt x="0" y="10"/>
                  </a:lnTo>
                  <a:lnTo>
                    <a:pt x="0" y="8"/>
                  </a:lnTo>
                  <a:lnTo>
                    <a:pt x="0" y="7"/>
                  </a:lnTo>
                  <a:lnTo>
                    <a:pt x="0" y="5"/>
                  </a:lnTo>
                  <a:lnTo>
                    <a:pt x="0" y="3"/>
                  </a:lnTo>
                  <a:lnTo>
                    <a:pt x="0" y="2"/>
                  </a:lnTo>
                  <a:lnTo>
                    <a:pt x="1" y="0"/>
                  </a:lnTo>
                </a:path>
              </a:pathLst>
            </a:custGeom>
            <a:solidFill>
              <a:srgbClr val="F8F8F8"/>
            </a:solidFill>
            <a:ln w="9525">
              <a:solidFill>
                <a:srgbClr val="DDDDDD"/>
              </a:solidFill>
              <a:round/>
              <a:headEnd/>
              <a:tailEnd/>
            </a:ln>
          </p:spPr>
          <p:txBody>
            <a:bodyPr/>
            <a:lstStyle/>
            <a:p>
              <a:endParaRPr lang="it-IT"/>
            </a:p>
          </p:txBody>
        </p:sp>
        <p:sp>
          <p:nvSpPr>
            <p:cNvPr id="19509" name="Freeform 69"/>
            <p:cNvSpPr>
              <a:spLocks/>
            </p:cNvSpPr>
            <p:nvPr/>
          </p:nvSpPr>
          <p:spPr bwMode="auto">
            <a:xfrm>
              <a:off x="4569" y="1319"/>
              <a:ext cx="311" cy="141"/>
            </a:xfrm>
            <a:custGeom>
              <a:avLst/>
              <a:gdLst>
                <a:gd name="T0" fmla="*/ 833 w 158"/>
                <a:gd name="T1" fmla="*/ 1 h 152"/>
                <a:gd name="T2" fmla="*/ 1112 w 158"/>
                <a:gd name="T3" fmla="*/ 20 h 152"/>
                <a:gd name="T4" fmla="*/ 1136 w 158"/>
                <a:gd name="T5" fmla="*/ 42 h 152"/>
                <a:gd name="T6" fmla="*/ 1173 w 158"/>
                <a:gd name="T7" fmla="*/ 42 h 152"/>
                <a:gd name="T8" fmla="*/ 1197 w 158"/>
                <a:gd name="T9" fmla="*/ 46 h 152"/>
                <a:gd name="T10" fmla="*/ 1197 w 158"/>
                <a:gd name="T11" fmla="*/ 90 h 152"/>
                <a:gd name="T12" fmla="*/ 1197 w 158"/>
                <a:gd name="T13" fmla="*/ 121 h 152"/>
                <a:gd name="T14" fmla="*/ 1008 w 158"/>
                <a:gd name="T15" fmla="*/ 118 h 152"/>
                <a:gd name="T16" fmla="*/ 779 w 158"/>
                <a:gd name="T17" fmla="*/ 112 h 152"/>
                <a:gd name="T18" fmla="*/ 685 w 158"/>
                <a:gd name="T19" fmla="*/ 111 h 152"/>
                <a:gd name="T20" fmla="*/ 520 w 158"/>
                <a:gd name="T21" fmla="*/ 111 h 152"/>
                <a:gd name="T22" fmla="*/ 472 w 158"/>
                <a:gd name="T23" fmla="*/ 113 h 152"/>
                <a:gd name="T24" fmla="*/ 472 w 158"/>
                <a:gd name="T25" fmla="*/ 116 h 152"/>
                <a:gd name="T26" fmla="*/ 449 w 158"/>
                <a:gd name="T27" fmla="*/ 119 h 152"/>
                <a:gd name="T28" fmla="*/ 372 w 158"/>
                <a:gd name="T29" fmla="*/ 114 h 152"/>
                <a:gd name="T30" fmla="*/ 299 w 158"/>
                <a:gd name="T31" fmla="*/ 105 h 152"/>
                <a:gd name="T32" fmla="*/ 268 w 158"/>
                <a:gd name="T33" fmla="*/ 89 h 152"/>
                <a:gd name="T34" fmla="*/ 136 w 158"/>
                <a:gd name="T35" fmla="*/ 71 h 152"/>
                <a:gd name="T36" fmla="*/ 31 w 158"/>
                <a:gd name="T37" fmla="*/ 67 h 152"/>
                <a:gd name="T38" fmla="*/ 159 w 158"/>
                <a:gd name="T39" fmla="*/ 66 h 152"/>
                <a:gd name="T40" fmla="*/ 291 w 158"/>
                <a:gd name="T41" fmla="*/ 71 h 152"/>
                <a:gd name="T42" fmla="*/ 380 w 158"/>
                <a:gd name="T43" fmla="*/ 85 h 152"/>
                <a:gd name="T44" fmla="*/ 411 w 158"/>
                <a:gd name="T45" fmla="*/ 98 h 152"/>
                <a:gd name="T46" fmla="*/ 488 w 158"/>
                <a:gd name="T47" fmla="*/ 101 h 152"/>
                <a:gd name="T48" fmla="*/ 589 w 158"/>
                <a:gd name="T49" fmla="*/ 101 h 152"/>
                <a:gd name="T50" fmla="*/ 604 w 158"/>
                <a:gd name="T51" fmla="*/ 94 h 152"/>
                <a:gd name="T52" fmla="*/ 616 w 158"/>
                <a:gd name="T53" fmla="*/ 74 h 152"/>
                <a:gd name="T54" fmla="*/ 616 w 158"/>
                <a:gd name="T55" fmla="*/ 72 h 152"/>
                <a:gd name="T56" fmla="*/ 640 w 158"/>
                <a:gd name="T57" fmla="*/ 90 h 152"/>
                <a:gd name="T58" fmla="*/ 817 w 158"/>
                <a:gd name="T59" fmla="*/ 99 h 152"/>
                <a:gd name="T60" fmla="*/ 1053 w 158"/>
                <a:gd name="T61" fmla="*/ 90 h 152"/>
                <a:gd name="T62" fmla="*/ 1128 w 158"/>
                <a:gd name="T63" fmla="*/ 75 h 152"/>
                <a:gd name="T64" fmla="*/ 1085 w 158"/>
                <a:gd name="T65" fmla="*/ 58 h 152"/>
                <a:gd name="T66" fmla="*/ 984 w 158"/>
                <a:gd name="T67" fmla="*/ 53 h 152"/>
                <a:gd name="T68" fmla="*/ 844 w 158"/>
                <a:gd name="T69" fmla="*/ 53 h 152"/>
                <a:gd name="T70" fmla="*/ 640 w 158"/>
                <a:gd name="T71" fmla="*/ 59 h 152"/>
                <a:gd name="T72" fmla="*/ 581 w 158"/>
                <a:gd name="T73" fmla="*/ 61 h 152"/>
                <a:gd name="T74" fmla="*/ 581 w 158"/>
                <a:gd name="T75" fmla="*/ 58 h 152"/>
                <a:gd name="T76" fmla="*/ 581 w 158"/>
                <a:gd name="T77" fmla="*/ 53 h 152"/>
                <a:gd name="T78" fmla="*/ 756 w 158"/>
                <a:gd name="T79" fmla="*/ 50 h 152"/>
                <a:gd name="T80" fmla="*/ 961 w 158"/>
                <a:gd name="T81" fmla="*/ 45 h 152"/>
                <a:gd name="T82" fmla="*/ 1031 w 158"/>
                <a:gd name="T83" fmla="*/ 37 h 152"/>
                <a:gd name="T84" fmla="*/ 1061 w 158"/>
                <a:gd name="T85" fmla="*/ 19 h 152"/>
                <a:gd name="T86" fmla="*/ 907 w 158"/>
                <a:gd name="T87" fmla="*/ 13 h 152"/>
                <a:gd name="T88" fmla="*/ 809 w 158"/>
                <a:gd name="T89" fmla="*/ 24 h 152"/>
                <a:gd name="T90" fmla="*/ 900 w 158"/>
                <a:gd name="T91" fmla="*/ 32 h 152"/>
                <a:gd name="T92" fmla="*/ 937 w 158"/>
                <a:gd name="T93" fmla="*/ 28 h 152"/>
                <a:gd name="T94" fmla="*/ 945 w 158"/>
                <a:gd name="T95" fmla="*/ 24 h 152"/>
                <a:gd name="T96" fmla="*/ 968 w 158"/>
                <a:gd name="T97" fmla="*/ 28 h 152"/>
                <a:gd name="T98" fmla="*/ 1000 w 158"/>
                <a:gd name="T99" fmla="*/ 35 h 152"/>
                <a:gd name="T100" fmla="*/ 900 w 158"/>
                <a:gd name="T101" fmla="*/ 39 h 152"/>
                <a:gd name="T102" fmla="*/ 716 w 158"/>
                <a:gd name="T103" fmla="*/ 44 h 152"/>
                <a:gd name="T104" fmla="*/ 693 w 158"/>
                <a:gd name="T105" fmla="*/ 42 h 152"/>
                <a:gd name="T106" fmla="*/ 740 w 158"/>
                <a:gd name="T107" fmla="*/ 34 h 152"/>
                <a:gd name="T108" fmla="*/ 748 w 158"/>
                <a:gd name="T109" fmla="*/ 17 h 152"/>
                <a:gd name="T110" fmla="*/ 701 w 158"/>
                <a:gd name="T111" fmla="*/ 9 h 152"/>
                <a:gd name="T112" fmla="*/ 663 w 158"/>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8"/>
                <a:gd name="T172" fmla="*/ 0 h 152"/>
                <a:gd name="T173" fmla="*/ 158 w 158"/>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8" h="152">
                  <a:moveTo>
                    <a:pt x="87" y="0"/>
                  </a:moveTo>
                  <a:lnTo>
                    <a:pt x="87" y="0"/>
                  </a:lnTo>
                  <a:lnTo>
                    <a:pt x="89" y="0"/>
                  </a:lnTo>
                  <a:lnTo>
                    <a:pt x="92" y="0"/>
                  </a:lnTo>
                  <a:lnTo>
                    <a:pt x="98" y="0"/>
                  </a:lnTo>
                  <a:lnTo>
                    <a:pt x="103" y="1"/>
                  </a:lnTo>
                  <a:lnTo>
                    <a:pt x="109" y="1"/>
                  </a:lnTo>
                  <a:lnTo>
                    <a:pt x="116" y="3"/>
                  </a:lnTo>
                  <a:lnTo>
                    <a:pt x="123" y="3"/>
                  </a:lnTo>
                  <a:lnTo>
                    <a:pt x="128" y="7"/>
                  </a:lnTo>
                  <a:lnTo>
                    <a:pt x="135" y="10"/>
                  </a:lnTo>
                  <a:lnTo>
                    <a:pt x="139" y="15"/>
                  </a:lnTo>
                  <a:lnTo>
                    <a:pt x="144" y="19"/>
                  </a:lnTo>
                  <a:lnTo>
                    <a:pt x="146" y="26"/>
                  </a:lnTo>
                  <a:lnTo>
                    <a:pt x="149" y="33"/>
                  </a:lnTo>
                  <a:lnTo>
                    <a:pt x="149" y="43"/>
                  </a:lnTo>
                  <a:lnTo>
                    <a:pt x="149" y="52"/>
                  </a:lnTo>
                  <a:lnTo>
                    <a:pt x="151" y="52"/>
                  </a:lnTo>
                  <a:lnTo>
                    <a:pt x="153" y="52"/>
                  </a:lnTo>
                  <a:lnTo>
                    <a:pt x="154" y="52"/>
                  </a:lnTo>
                  <a:lnTo>
                    <a:pt x="156" y="52"/>
                  </a:lnTo>
                  <a:lnTo>
                    <a:pt x="157" y="52"/>
                  </a:lnTo>
                  <a:lnTo>
                    <a:pt x="157" y="55"/>
                  </a:lnTo>
                  <a:lnTo>
                    <a:pt x="157" y="58"/>
                  </a:lnTo>
                  <a:lnTo>
                    <a:pt x="157" y="63"/>
                  </a:lnTo>
                  <a:lnTo>
                    <a:pt x="157" y="69"/>
                  </a:lnTo>
                  <a:lnTo>
                    <a:pt x="157" y="78"/>
                  </a:lnTo>
                  <a:lnTo>
                    <a:pt x="157" y="85"/>
                  </a:lnTo>
                  <a:lnTo>
                    <a:pt x="157" y="94"/>
                  </a:lnTo>
                  <a:lnTo>
                    <a:pt x="157" y="102"/>
                  </a:lnTo>
                  <a:lnTo>
                    <a:pt x="157" y="113"/>
                  </a:lnTo>
                  <a:lnTo>
                    <a:pt x="157" y="121"/>
                  </a:lnTo>
                  <a:lnTo>
                    <a:pt x="157" y="130"/>
                  </a:lnTo>
                  <a:lnTo>
                    <a:pt x="157" y="136"/>
                  </a:lnTo>
                  <a:lnTo>
                    <a:pt x="157" y="143"/>
                  </a:lnTo>
                  <a:lnTo>
                    <a:pt x="157" y="148"/>
                  </a:lnTo>
                  <a:lnTo>
                    <a:pt x="157" y="151"/>
                  </a:lnTo>
                  <a:lnTo>
                    <a:pt x="156" y="151"/>
                  </a:lnTo>
                  <a:lnTo>
                    <a:pt x="154" y="151"/>
                  </a:lnTo>
                  <a:lnTo>
                    <a:pt x="150" y="151"/>
                  </a:lnTo>
                  <a:lnTo>
                    <a:pt x="147" y="150"/>
                  </a:lnTo>
                  <a:lnTo>
                    <a:pt x="142" y="150"/>
                  </a:lnTo>
                  <a:lnTo>
                    <a:pt x="138" y="148"/>
                  </a:lnTo>
                  <a:lnTo>
                    <a:pt x="132" y="148"/>
                  </a:lnTo>
                  <a:lnTo>
                    <a:pt x="127" y="146"/>
                  </a:lnTo>
                  <a:lnTo>
                    <a:pt x="122" y="146"/>
                  </a:lnTo>
                  <a:lnTo>
                    <a:pt x="117" y="144"/>
                  </a:lnTo>
                  <a:lnTo>
                    <a:pt x="111" y="144"/>
                  </a:lnTo>
                  <a:lnTo>
                    <a:pt x="108" y="142"/>
                  </a:lnTo>
                  <a:lnTo>
                    <a:pt x="104" y="142"/>
                  </a:lnTo>
                  <a:lnTo>
                    <a:pt x="102" y="140"/>
                  </a:lnTo>
                  <a:lnTo>
                    <a:pt x="100" y="140"/>
                  </a:lnTo>
                  <a:lnTo>
                    <a:pt x="100" y="138"/>
                  </a:lnTo>
                  <a:lnTo>
                    <a:pt x="98" y="139"/>
                  </a:lnTo>
                  <a:lnTo>
                    <a:pt x="95" y="139"/>
                  </a:lnTo>
                  <a:lnTo>
                    <a:pt x="94" y="139"/>
                  </a:lnTo>
                  <a:lnTo>
                    <a:pt x="90" y="139"/>
                  </a:lnTo>
                  <a:lnTo>
                    <a:pt x="87" y="139"/>
                  </a:lnTo>
                  <a:lnTo>
                    <a:pt x="84" y="139"/>
                  </a:lnTo>
                  <a:lnTo>
                    <a:pt x="81" y="139"/>
                  </a:lnTo>
                  <a:lnTo>
                    <a:pt x="77" y="139"/>
                  </a:lnTo>
                  <a:lnTo>
                    <a:pt x="73" y="139"/>
                  </a:lnTo>
                  <a:lnTo>
                    <a:pt x="70" y="139"/>
                  </a:lnTo>
                  <a:lnTo>
                    <a:pt x="68" y="139"/>
                  </a:lnTo>
                  <a:lnTo>
                    <a:pt x="65" y="139"/>
                  </a:lnTo>
                  <a:lnTo>
                    <a:pt x="63" y="139"/>
                  </a:lnTo>
                  <a:lnTo>
                    <a:pt x="62" y="139"/>
                  </a:lnTo>
                  <a:lnTo>
                    <a:pt x="62" y="140"/>
                  </a:lnTo>
                  <a:lnTo>
                    <a:pt x="62" y="141"/>
                  </a:lnTo>
                  <a:lnTo>
                    <a:pt x="62" y="143"/>
                  </a:lnTo>
                  <a:lnTo>
                    <a:pt x="62" y="144"/>
                  </a:lnTo>
                  <a:lnTo>
                    <a:pt x="62" y="146"/>
                  </a:lnTo>
                  <a:lnTo>
                    <a:pt x="62" y="148"/>
                  </a:lnTo>
                  <a:lnTo>
                    <a:pt x="62" y="149"/>
                  </a:lnTo>
                  <a:lnTo>
                    <a:pt x="59" y="149"/>
                  </a:lnTo>
                  <a:lnTo>
                    <a:pt x="57" y="149"/>
                  </a:lnTo>
                  <a:lnTo>
                    <a:pt x="56" y="149"/>
                  </a:lnTo>
                  <a:lnTo>
                    <a:pt x="54" y="147"/>
                  </a:lnTo>
                  <a:lnTo>
                    <a:pt x="52" y="147"/>
                  </a:lnTo>
                  <a:lnTo>
                    <a:pt x="50" y="145"/>
                  </a:lnTo>
                  <a:lnTo>
                    <a:pt x="49" y="145"/>
                  </a:lnTo>
                  <a:lnTo>
                    <a:pt x="49" y="143"/>
                  </a:lnTo>
                  <a:lnTo>
                    <a:pt x="47" y="143"/>
                  </a:lnTo>
                  <a:lnTo>
                    <a:pt x="45" y="141"/>
                  </a:lnTo>
                  <a:lnTo>
                    <a:pt x="43" y="139"/>
                  </a:lnTo>
                  <a:lnTo>
                    <a:pt x="43" y="138"/>
                  </a:lnTo>
                  <a:lnTo>
                    <a:pt x="41" y="136"/>
                  </a:lnTo>
                  <a:lnTo>
                    <a:pt x="41" y="134"/>
                  </a:lnTo>
                  <a:lnTo>
                    <a:pt x="39" y="132"/>
                  </a:lnTo>
                  <a:lnTo>
                    <a:pt x="39" y="130"/>
                  </a:lnTo>
                  <a:lnTo>
                    <a:pt x="38" y="129"/>
                  </a:lnTo>
                  <a:lnTo>
                    <a:pt x="37" y="126"/>
                  </a:lnTo>
                  <a:lnTo>
                    <a:pt x="37" y="123"/>
                  </a:lnTo>
                  <a:lnTo>
                    <a:pt x="37" y="119"/>
                  </a:lnTo>
                  <a:lnTo>
                    <a:pt x="35" y="116"/>
                  </a:lnTo>
                  <a:lnTo>
                    <a:pt x="35" y="112"/>
                  </a:lnTo>
                  <a:lnTo>
                    <a:pt x="34" y="108"/>
                  </a:lnTo>
                  <a:lnTo>
                    <a:pt x="34" y="103"/>
                  </a:lnTo>
                  <a:lnTo>
                    <a:pt x="31" y="100"/>
                  </a:lnTo>
                  <a:lnTo>
                    <a:pt x="30" y="96"/>
                  </a:lnTo>
                  <a:lnTo>
                    <a:pt x="26" y="94"/>
                  </a:lnTo>
                  <a:lnTo>
                    <a:pt x="23" y="90"/>
                  </a:lnTo>
                  <a:lnTo>
                    <a:pt x="18" y="88"/>
                  </a:lnTo>
                  <a:lnTo>
                    <a:pt x="13" y="86"/>
                  </a:lnTo>
                  <a:lnTo>
                    <a:pt x="6" y="86"/>
                  </a:lnTo>
                  <a:lnTo>
                    <a:pt x="0" y="85"/>
                  </a:lnTo>
                  <a:lnTo>
                    <a:pt x="2" y="85"/>
                  </a:lnTo>
                  <a:lnTo>
                    <a:pt x="4" y="84"/>
                  </a:lnTo>
                  <a:lnTo>
                    <a:pt x="6" y="84"/>
                  </a:lnTo>
                  <a:lnTo>
                    <a:pt x="9" y="84"/>
                  </a:lnTo>
                  <a:lnTo>
                    <a:pt x="11" y="84"/>
                  </a:lnTo>
                  <a:lnTo>
                    <a:pt x="15" y="82"/>
                  </a:lnTo>
                  <a:lnTo>
                    <a:pt x="17" y="82"/>
                  </a:lnTo>
                  <a:lnTo>
                    <a:pt x="19" y="82"/>
                  </a:lnTo>
                  <a:lnTo>
                    <a:pt x="21" y="82"/>
                  </a:lnTo>
                  <a:lnTo>
                    <a:pt x="25" y="81"/>
                  </a:lnTo>
                  <a:lnTo>
                    <a:pt x="27" y="81"/>
                  </a:lnTo>
                  <a:lnTo>
                    <a:pt x="28" y="80"/>
                  </a:lnTo>
                  <a:lnTo>
                    <a:pt x="29" y="80"/>
                  </a:lnTo>
                  <a:lnTo>
                    <a:pt x="30" y="79"/>
                  </a:lnTo>
                  <a:lnTo>
                    <a:pt x="34" y="84"/>
                  </a:lnTo>
                  <a:lnTo>
                    <a:pt x="38" y="89"/>
                  </a:lnTo>
                  <a:lnTo>
                    <a:pt x="41" y="92"/>
                  </a:lnTo>
                  <a:lnTo>
                    <a:pt x="44" y="95"/>
                  </a:lnTo>
                  <a:lnTo>
                    <a:pt x="46" y="99"/>
                  </a:lnTo>
                  <a:lnTo>
                    <a:pt x="47" y="101"/>
                  </a:lnTo>
                  <a:lnTo>
                    <a:pt x="48" y="103"/>
                  </a:lnTo>
                  <a:lnTo>
                    <a:pt x="50" y="105"/>
                  </a:lnTo>
                  <a:lnTo>
                    <a:pt x="50" y="107"/>
                  </a:lnTo>
                  <a:lnTo>
                    <a:pt x="50" y="109"/>
                  </a:lnTo>
                  <a:lnTo>
                    <a:pt x="50" y="111"/>
                  </a:lnTo>
                  <a:lnTo>
                    <a:pt x="51" y="113"/>
                  </a:lnTo>
                  <a:lnTo>
                    <a:pt x="51" y="116"/>
                  </a:lnTo>
                  <a:lnTo>
                    <a:pt x="52" y="118"/>
                  </a:lnTo>
                  <a:lnTo>
                    <a:pt x="53" y="121"/>
                  </a:lnTo>
                  <a:lnTo>
                    <a:pt x="54" y="123"/>
                  </a:lnTo>
                  <a:lnTo>
                    <a:pt x="54" y="125"/>
                  </a:lnTo>
                  <a:lnTo>
                    <a:pt x="56" y="126"/>
                  </a:lnTo>
                  <a:lnTo>
                    <a:pt x="57" y="127"/>
                  </a:lnTo>
                  <a:lnTo>
                    <a:pt x="59" y="127"/>
                  </a:lnTo>
                  <a:lnTo>
                    <a:pt x="60" y="127"/>
                  </a:lnTo>
                  <a:lnTo>
                    <a:pt x="62" y="127"/>
                  </a:lnTo>
                  <a:lnTo>
                    <a:pt x="64" y="127"/>
                  </a:lnTo>
                  <a:lnTo>
                    <a:pt x="67" y="127"/>
                  </a:lnTo>
                  <a:lnTo>
                    <a:pt x="69" y="127"/>
                  </a:lnTo>
                  <a:lnTo>
                    <a:pt x="71" y="127"/>
                  </a:lnTo>
                  <a:lnTo>
                    <a:pt x="72" y="127"/>
                  </a:lnTo>
                  <a:lnTo>
                    <a:pt x="74" y="127"/>
                  </a:lnTo>
                  <a:lnTo>
                    <a:pt x="75" y="127"/>
                  </a:lnTo>
                  <a:lnTo>
                    <a:pt x="77" y="127"/>
                  </a:lnTo>
                  <a:lnTo>
                    <a:pt x="78" y="127"/>
                  </a:lnTo>
                  <a:lnTo>
                    <a:pt x="79" y="126"/>
                  </a:lnTo>
                  <a:lnTo>
                    <a:pt x="79" y="124"/>
                  </a:lnTo>
                  <a:lnTo>
                    <a:pt x="79" y="123"/>
                  </a:lnTo>
                  <a:lnTo>
                    <a:pt x="79" y="120"/>
                  </a:lnTo>
                  <a:lnTo>
                    <a:pt x="79" y="117"/>
                  </a:lnTo>
                  <a:lnTo>
                    <a:pt x="79" y="114"/>
                  </a:lnTo>
                  <a:lnTo>
                    <a:pt x="79" y="110"/>
                  </a:lnTo>
                  <a:lnTo>
                    <a:pt x="80" y="106"/>
                  </a:lnTo>
                  <a:lnTo>
                    <a:pt x="80" y="103"/>
                  </a:lnTo>
                  <a:lnTo>
                    <a:pt x="80" y="100"/>
                  </a:lnTo>
                  <a:lnTo>
                    <a:pt x="80" y="97"/>
                  </a:lnTo>
                  <a:lnTo>
                    <a:pt x="81" y="93"/>
                  </a:lnTo>
                  <a:lnTo>
                    <a:pt x="81" y="91"/>
                  </a:lnTo>
                  <a:lnTo>
                    <a:pt x="81" y="88"/>
                  </a:lnTo>
                  <a:lnTo>
                    <a:pt x="81" y="87"/>
                  </a:lnTo>
                  <a:lnTo>
                    <a:pt x="82" y="86"/>
                  </a:lnTo>
                  <a:lnTo>
                    <a:pt x="81" y="87"/>
                  </a:lnTo>
                  <a:lnTo>
                    <a:pt x="81" y="89"/>
                  </a:lnTo>
                  <a:lnTo>
                    <a:pt x="81" y="91"/>
                  </a:lnTo>
                  <a:lnTo>
                    <a:pt x="81" y="93"/>
                  </a:lnTo>
                  <a:lnTo>
                    <a:pt x="81" y="97"/>
                  </a:lnTo>
                  <a:lnTo>
                    <a:pt x="81" y="100"/>
                  </a:lnTo>
                  <a:lnTo>
                    <a:pt x="81" y="103"/>
                  </a:lnTo>
                  <a:lnTo>
                    <a:pt x="82" y="106"/>
                  </a:lnTo>
                  <a:lnTo>
                    <a:pt x="82" y="110"/>
                  </a:lnTo>
                  <a:lnTo>
                    <a:pt x="84" y="113"/>
                  </a:lnTo>
                  <a:lnTo>
                    <a:pt x="86" y="117"/>
                  </a:lnTo>
                  <a:lnTo>
                    <a:pt x="88" y="119"/>
                  </a:lnTo>
                  <a:lnTo>
                    <a:pt x="89" y="122"/>
                  </a:lnTo>
                  <a:lnTo>
                    <a:pt x="93" y="124"/>
                  </a:lnTo>
                  <a:lnTo>
                    <a:pt x="97" y="124"/>
                  </a:lnTo>
                  <a:lnTo>
                    <a:pt x="103" y="124"/>
                  </a:lnTo>
                  <a:lnTo>
                    <a:pt x="107" y="124"/>
                  </a:lnTo>
                  <a:lnTo>
                    <a:pt x="113" y="124"/>
                  </a:lnTo>
                  <a:lnTo>
                    <a:pt x="118" y="123"/>
                  </a:lnTo>
                  <a:lnTo>
                    <a:pt x="123" y="121"/>
                  </a:lnTo>
                  <a:lnTo>
                    <a:pt x="126" y="120"/>
                  </a:lnTo>
                  <a:lnTo>
                    <a:pt x="130" y="119"/>
                  </a:lnTo>
                  <a:lnTo>
                    <a:pt x="134" y="117"/>
                  </a:lnTo>
                  <a:lnTo>
                    <a:pt x="138" y="113"/>
                  </a:lnTo>
                  <a:lnTo>
                    <a:pt x="139" y="111"/>
                  </a:lnTo>
                  <a:lnTo>
                    <a:pt x="142" y="108"/>
                  </a:lnTo>
                  <a:lnTo>
                    <a:pt x="143" y="107"/>
                  </a:lnTo>
                  <a:lnTo>
                    <a:pt x="146" y="103"/>
                  </a:lnTo>
                  <a:lnTo>
                    <a:pt x="146" y="101"/>
                  </a:lnTo>
                  <a:lnTo>
                    <a:pt x="148" y="98"/>
                  </a:lnTo>
                  <a:lnTo>
                    <a:pt x="148" y="94"/>
                  </a:lnTo>
                  <a:lnTo>
                    <a:pt x="149" y="91"/>
                  </a:lnTo>
                  <a:lnTo>
                    <a:pt x="148" y="87"/>
                  </a:lnTo>
                  <a:lnTo>
                    <a:pt x="148" y="84"/>
                  </a:lnTo>
                  <a:lnTo>
                    <a:pt x="146" y="81"/>
                  </a:lnTo>
                  <a:lnTo>
                    <a:pt x="146" y="77"/>
                  </a:lnTo>
                  <a:lnTo>
                    <a:pt x="144" y="75"/>
                  </a:lnTo>
                  <a:lnTo>
                    <a:pt x="142" y="73"/>
                  </a:lnTo>
                  <a:lnTo>
                    <a:pt x="141" y="71"/>
                  </a:lnTo>
                  <a:lnTo>
                    <a:pt x="139" y="69"/>
                  </a:lnTo>
                  <a:lnTo>
                    <a:pt x="136" y="69"/>
                  </a:lnTo>
                  <a:lnTo>
                    <a:pt x="134" y="68"/>
                  </a:lnTo>
                  <a:lnTo>
                    <a:pt x="132" y="68"/>
                  </a:lnTo>
                  <a:lnTo>
                    <a:pt x="130" y="66"/>
                  </a:lnTo>
                  <a:lnTo>
                    <a:pt x="129" y="66"/>
                  </a:lnTo>
                  <a:lnTo>
                    <a:pt x="127" y="66"/>
                  </a:lnTo>
                  <a:lnTo>
                    <a:pt x="125" y="66"/>
                  </a:lnTo>
                  <a:lnTo>
                    <a:pt x="123" y="64"/>
                  </a:lnTo>
                  <a:lnTo>
                    <a:pt x="120" y="65"/>
                  </a:lnTo>
                  <a:lnTo>
                    <a:pt x="118" y="65"/>
                  </a:lnTo>
                  <a:lnTo>
                    <a:pt x="114" y="66"/>
                  </a:lnTo>
                  <a:lnTo>
                    <a:pt x="111" y="66"/>
                  </a:lnTo>
                  <a:lnTo>
                    <a:pt x="106" y="67"/>
                  </a:lnTo>
                  <a:lnTo>
                    <a:pt x="103" y="67"/>
                  </a:lnTo>
                  <a:lnTo>
                    <a:pt x="99" y="69"/>
                  </a:lnTo>
                  <a:lnTo>
                    <a:pt x="95" y="69"/>
                  </a:lnTo>
                  <a:lnTo>
                    <a:pt x="91" y="71"/>
                  </a:lnTo>
                  <a:lnTo>
                    <a:pt x="88" y="72"/>
                  </a:lnTo>
                  <a:lnTo>
                    <a:pt x="84" y="74"/>
                  </a:lnTo>
                  <a:lnTo>
                    <a:pt x="82" y="74"/>
                  </a:lnTo>
                  <a:lnTo>
                    <a:pt x="79" y="76"/>
                  </a:lnTo>
                  <a:lnTo>
                    <a:pt x="77" y="76"/>
                  </a:lnTo>
                  <a:lnTo>
                    <a:pt x="76" y="77"/>
                  </a:lnTo>
                  <a:lnTo>
                    <a:pt x="76" y="76"/>
                  </a:lnTo>
                  <a:lnTo>
                    <a:pt x="76" y="74"/>
                  </a:lnTo>
                  <a:lnTo>
                    <a:pt x="76" y="72"/>
                  </a:lnTo>
                  <a:lnTo>
                    <a:pt x="76" y="71"/>
                  </a:lnTo>
                  <a:lnTo>
                    <a:pt x="76" y="69"/>
                  </a:lnTo>
                  <a:lnTo>
                    <a:pt x="76" y="68"/>
                  </a:lnTo>
                  <a:lnTo>
                    <a:pt x="76" y="66"/>
                  </a:lnTo>
                  <a:lnTo>
                    <a:pt x="78" y="66"/>
                  </a:lnTo>
                  <a:lnTo>
                    <a:pt x="81" y="66"/>
                  </a:lnTo>
                  <a:lnTo>
                    <a:pt x="85" y="66"/>
                  </a:lnTo>
                  <a:lnTo>
                    <a:pt x="88" y="65"/>
                  </a:lnTo>
                  <a:lnTo>
                    <a:pt x="92" y="65"/>
                  </a:lnTo>
                  <a:lnTo>
                    <a:pt x="95" y="63"/>
                  </a:lnTo>
                  <a:lnTo>
                    <a:pt x="99" y="63"/>
                  </a:lnTo>
                  <a:lnTo>
                    <a:pt x="104" y="62"/>
                  </a:lnTo>
                  <a:lnTo>
                    <a:pt x="108" y="62"/>
                  </a:lnTo>
                  <a:lnTo>
                    <a:pt x="111" y="60"/>
                  </a:lnTo>
                  <a:lnTo>
                    <a:pt x="115" y="60"/>
                  </a:lnTo>
                  <a:lnTo>
                    <a:pt x="120" y="58"/>
                  </a:lnTo>
                  <a:lnTo>
                    <a:pt x="122" y="58"/>
                  </a:lnTo>
                  <a:lnTo>
                    <a:pt x="126" y="56"/>
                  </a:lnTo>
                  <a:lnTo>
                    <a:pt x="128" y="55"/>
                  </a:lnTo>
                  <a:lnTo>
                    <a:pt x="132" y="53"/>
                  </a:lnTo>
                  <a:lnTo>
                    <a:pt x="133" y="52"/>
                  </a:lnTo>
                  <a:lnTo>
                    <a:pt x="134" y="50"/>
                  </a:lnTo>
                  <a:lnTo>
                    <a:pt x="135" y="48"/>
                  </a:lnTo>
                  <a:lnTo>
                    <a:pt x="135" y="46"/>
                  </a:lnTo>
                  <a:lnTo>
                    <a:pt x="137" y="43"/>
                  </a:lnTo>
                  <a:lnTo>
                    <a:pt x="138" y="41"/>
                  </a:lnTo>
                  <a:lnTo>
                    <a:pt x="140" y="37"/>
                  </a:lnTo>
                  <a:lnTo>
                    <a:pt x="140" y="35"/>
                  </a:lnTo>
                  <a:lnTo>
                    <a:pt x="140" y="32"/>
                  </a:lnTo>
                  <a:lnTo>
                    <a:pt x="139" y="29"/>
                  </a:lnTo>
                  <a:lnTo>
                    <a:pt x="139" y="25"/>
                  </a:lnTo>
                  <a:lnTo>
                    <a:pt x="138" y="24"/>
                  </a:lnTo>
                  <a:lnTo>
                    <a:pt x="137" y="20"/>
                  </a:lnTo>
                  <a:lnTo>
                    <a:pt x="134" y="19"/>
                  </a:lnTo>
                  <a:lnTo>
                    <a:pt x="132" y="16"/>
                  </a:lnTo>
                  <a:lnTo>
                    <a:pt x="126" y="16"/>
                  </a:lnTo>
                  <a:lnTo>
                    <a:pt x="122" y="15"/>
                  </a:lnTo>
                  <a:lnTo>
                    <a:pt x="119" y="16"/>
                  </a:lnTo>
                  <a:lnTo>
                    <a:pt x="116" y="16"/>
                  </a:lnTo>
                  <a:lnTo>
                    <a:pt x="112" y="18"/>
                  </a:lnTo>
                  <a:lnTo>
                    <a:pt x="110" y="20"/>
                  </a:lnTo>
                  <a:lnTo>
                    <a:pt x="108" y="22"/>
                  </a:lnTo>
                  <a:lnTo>
                    <a:pt x="107" y="24"/>
                  </a:lnTo>
                  <a:lnTo>
                    <a:pt x="106" y="28"/>
                  </a:lnTo>
                  <a:lnTo>
                    <a:pt x="106" y="30"/>
                  </a:lnTo>
                  <a:lnTo>
                    <a:pt x="106" y="32"/>
                  </a:lnTo>
                  <a:lnTo>
                    <a:pt x="107" y="34"/>
                  </a:lnTo>
                  <a:lnTo>
                    <a:pt x="108" y="36"/>
                  </a:lnTo>
                  <a:lnTo>
                    <a:pt x="111" y="38"/>
                  </a:lnTo>
                  <a:lnTo>
                    <a:pt x="114" y="40"/>
                  </a:lnTo>
                  <a:lnTo>
                    <a:pt x="118" y="40"/>
                  </a:lnTo>
                  <a:lnTo>
                    <a:pt x="120" y="39"/>
                  </a:lnTo>
                  <a:lnTo>
                    <a:pt x="121" y="37"/>
                  </a:lnTo>
                  <a:lnTo>
                    <a:pt x="121" y="36"/>
                  </a:lnTo>
                  <a:lnTo>
                    <a:pt x="123" y="34"/>
                  </a:lnTo>
                  <a:lnTo>
                    <a:pt x="123" y="32"/>
                  </a:lnTo>
                  <a:lnTo>
                    <a:pt x="124" y="31"/>
                  </a:lnTo>
                  <a:lnTo>
                    <a:pt x="124" y="30"/>
                  </a:lnTo>
                  <a:lnTo>
                    <a:pt x="126" y="28"/>
                  </a:lnTo>
                  <a:lnTo>
                    <a:pt x="126" y="30"/>
                  </a:lnTo>
                  <a:lnTo>
                    <a:pt x="126" y="31"/>
                  </a:lnTo>
                  <a:lnTo>
                    <a:pt x="127" y="31"/>
                  </a:lnTo>
                  <a:lnTo>
                    <a:pt x="127" y="33"/>
                  </a:lnTo>
                  <a:lnTo>
                    <a:pt x="127" y="35"/>
                  </a:lnTo>
                  <a:lnTo>
                    <a:pt x="127" y="36"/>
                  </a:lnTo>
                  <a:lnTo>
                    <a:pt x="129" y="36"/>
                  </a:lnTo>
                  <a:lnTo>
                    <a:pt x="129" y="38"/>
                  </a:lnTo>
                  <a:lnTo>
                    <a:pt x="129" y="40"/>
                  </a:lnTo>
                  <a:lnTo>
                    <a:pt x="129" y="42"/>
                  </a:lnTo>
                  <a:lnTo>
                    <a:pt x="131" y="42"/>
                  </a:lnTo>
                  <a:lnTo>
                    <a:pt x="131" y="44"/>
                  </a:lnTo>
                  <a:lnTo>
                    <a:pt x="132" y="44"/>
                  </a:lnTo>
                  <a:lnTo>
                    <a:pt x="128" y="46"/>
                  </a:lnTo>
                  <a:lnTo>
                    <a:pt x="124" y="47"/>
                  </a:lnTo>
                  <a:lnTo>
                    <a:pt x="121" y="49"/>
                  </a:lnTo>
                  <a:lnTo>
                    <a:pt x="118" y="49"/>
                  </a:lnTo>
                  <a:lnTo>
                    <a:pt x="113" y="50"/>
                  </a:lnTo>
                  <a:lnTo>
                    <a:pt x="110" y="51"/>
                  </a:lnTo>
                  <a:lnTo>
                    <a:pt x="106" y="52"/>
                  </a:lnTo>
                  <a:lnTo>
                    <a:pt x="103" y="52"/>
                  </a:lnTo>
                  <a:lnTo>
                    <a:pt x="100" y="54"/>
                  </a:lnTo>
                  <a:lnTo>
                    <a:pt x="97" y="55"/>
                  </a:lnTo>
                  <a:lnTo>
                    <a:pt x="94" y="55"/>
                  </a:lnTo>
                  <a:lnTo>
                    <a:pt x="92" y="55"/>
                  </a:lnTo>
                  <a:lnTo>
                    <a:pt x="91" y="55"/>
                  </a:lnTo>
                  <a:lnTo>
                    <a:pt x="89" y="55"/>
                  </a:lnTo>
                  <a:lnTo>
                    <a:pt x="89" y="54"/>
                  </a:lnTo>
                  <a:lnTo>
                    <a:pt x="91" y="52"/>
                  </a:lnTo>
                  <a:lnTo>
                    <a:pt x="93" y="51"/>
                  </a:lnTo>
                  <a:lnTo>
                    <a:pt x="93" y="50"/>
                  </a:lnTo>
                  <a:lnTo>
                    <a:pt x="95" y="49"/>
                  </a:lnTo>
                  <a:lnTo>
                    <a:pt x="95" y="47"/>
                  </a:lnTo>
                  <a:lnTo>
                    <a:pt x="97" y="45"/>
                  </a:lnTo>
                  <a:lnTo>
                    <a:pt x="97" y="43"/>
                  </a:lnTo>
                  <a:lnTo>
                    <a:pt x="97" y="41"/>
                  </a:lnTo>
                  <a:lnTo>
                    <a:pt x="97" y="40"/>
                  </a:lnTo>
                  <a:lnTo>
                    <a:pt x="98" y="36"/>
                  </a:lnTo>
                  <a:lnTo>
                    <a:pt x="98" y="33"/>
                  </a:lnTo>
                  <a:lnTo>
                    <a:pt x="98" y="30"/>
                  </a:lnTo>
                  <a:lnTo>
                    <a:pt x="98" y="26"/>
                  </a:lnTo>
                  <a:lnTo>
                    <a:pt x="98" y="20"/>
                  </a:lnTo>
                  <a:lnTo>
                    <a:pt x="96" y="20"/>
                  </a:lnTo>
                  <a:lnTo>
                    <a:pt x="96" y="19"/>
                  </a:lnTo>
                  <a:lnTo>
                    <a:pt x="95" y="19"/>
                  </a:lnTo>
                  <a:lnTo>
                    <a:pt x="95" y="17"/>
                  </a:lnTo>
                  <a:lnTo>
                    <a:pt x="93" y="15"/>
                  </a:lnTo>
                  <a:lnTo>
                    <a:pt x="93" y="13"/>
                  </a:lnTo>
                  <a:lnTo>
                    <a:pt x="92" y="12"/>
                  </a:lnTo>
                  <a:lnTo>
                    <a:pt x="92" y="10"/>
                  </a:lnTo>
                  <a:lnTo>
                    <a:pt x="90" y="9"/>
                  </a:lnTo>
                  <a:lnTo>
                    <a:pt x="90" y="7"/>
                  </a:lnTo>
                  <a:lnTo>
                    <a:pt x="88" y="5"/>
                  </a:lnTo>
                  <a:lnTo>
                    <a:pt x="88" y="3"/>
                  </a:lnTo>
                  <a:lnTo>
                    <a:pt x="87" y="3"/>
                  </a:lnTo>
                  <a:lnTo>
                    <a:pt x="87" y="1"/>
                  </a:lnTo>
                  <a:lnTo>
                    <a:pt x="87" y="0"/>
                  </a:lnTo>
                </a:path>
              </a:pathLst>
            </a:custGeom>
            <a:solidFill>
              <a:srgbClr val="F8F8F8"/>
            </a:solidFill>
            <a:ln w="6350">
              <a:solidFill>
                <a:srgbClr val="DDDDDD"/>
              </a:solidFill>
              <a:round/>
              <a:headEnd/>
              <a:tailEnd/>
            </a:ln>
          </p:spPr>
          <p:txBody>
            <a:bodyPr/>
            <a:lstStyle/>
            <a:p>
              <a:endParaRPr lang="it-IT"/>
            </a:p>
          </p:txBody>
        </p:sp>
        <p:sp>
          <p:nvSpPr>
            <p:cNvPr id="19510" name="Freeform 70"/>
            <p:cNvSpPr>
              <a:spLocks/>
            </p:cNvSpPr>
            <p:nvPr/>
          </p:nvSpPr>
          <p:spPr bwMode="auto">
            <a:xfrm>
              <a:off x="5052" y="1320"/>
              <a:ext cx="59" cy="35"/>
            </a:xfrm>
            <a:custGeom>
              <a:avLst/>
              <a:gdLst>
                <a:gd name="T0" fmla="*/ 212 w 30"/>
                <a:gd name="T1" fmla="*/ 0 h 38"/>
                <a:gd name="T2" fmla="*/ 197 w 30"/>
                <a:gd name="T3" fmla="*/ 0 h 38"/>
                <a:gd name="T4" fmla="*/ 181 w 30"/>
                <a:gd name="T5" fmla="*/ 0 h 38"/>
                <a:gd name="T6" fmla="*/ 159 w 30"/>
                <a:gd name="T7" fmla="*/ 0 h 38"/>
                <a:gd name="T8" fmla="*/ 151 w 30"/>
                <a:gd name="T9" fmla="*/ 0 h 38"/>
                <a:gd name="T10" fmla="*/ 120 w 30"/>
                <a:gd name="T11" fmla="*/ 0 h 38"/>
                <a:gd name="T12" fmla="*/ 116 w 30"/>
                <a:gd name="T13" fmla="*/ 0 h 38"/>
                <a:gd name="T14" fmla="*/ 116 w 30"/>
                <a:gd name="T15" fmla="*/ 0 h 38"/>
                <a:gd name="T16" fmla="*/ 100 w 30"/>
                <a:gd name="T17" fmla="*/ 2 h 38"/>
                <a:gd name="T18" fmla="*/ 85 w 30"/>
                <a:gd name="T19" fmla="*/ 3 h 38"/>
                <a:gd name="T20" fmla="*/ 77 w 30"/>
                <a:gd name="T21" fmla="*/ 5 h 38"/>
                <a:gd name="T22" fmla="*/ 55 w 30"/>
                <a:gd name="T23" fmla="*/ 6 h 38"/>
                <a:gd name="T24" fmla="*/ 39 w 30"/>
                <a:gd name="T25" fmla="*/ 8 h 38"/>
                <a:gd name="T26" fmla="*/ 8 w 30"/>
                <a:gd name="T27" fmla="*/ 12 h 38"/>
                <a:gd name="T28" fmla="*/ 0 w 30"/>
                <a:gd name="T29" fmla="*/ 15 h 38"/>
                <a:gd name="T30" fmla="*/ 0 w 30"/>
                <a:gd name="T31" fmla="*/ 15 h 38"/>
                <a:gd name="T32" fmla="*/ 0 w 30"/>
                <a:gd name="T33" fmla="*/ 15 h 38"/>
                <a:gd name="T34" fmla="*/ 0 w 30"/>
                <a:gd name="T35" fmla="*/ 17 h 38"/>
                <a:gd name="T36" fmla="*/ 0 w 30"/>
                <a:gd name="T37" fmla="*/ 18 h 38"/>
                <a:gd name="T38" fmla="*/ 16 w 30"/>
                <a:gd name="T39" fmla="*/ 21 h 38"/>
                <a:gd name="T40" fmla="*/ 31 w 30"/>
                <a:gd name="T41" fmla="*/ 24 h 38"/>
                <a:gd name="T42" fmla="*/ 39 w 30"/>
                <a:gd name="T43" fmla="*/ 27 h 38"/>
                <a:gd name="T44" fmla="*/ 55 w 30"/>
                <a:gd name="T45" fmla="*/ 29 h 38"/>
                <a:gd name="T46" fmla="*/ 61 w 30"/>
                <a:gd name="T47" fmla="*/ 29 h 38"/>
                <a:gd name="T48" fmla="*/ 77 w 30"/>
                <a:gd name="T49" fmla="*/ 29 h 38"/>
                <a:gd name="T50" fmla="*/ 77 w 30"/>
                <a:gd name="T51" fmla="*/ 27 h 38"/>
                <a:gd name="T52" fmla="*/ 85 w 30"/>
                <a:gd name="T53" fmla="*/ 26 h 38"/>
                <a:gd name="T54" fmla="*/ 116 w 30"/>
                <a:gd name="T55" fmla="*/ 23 h 38"/>
                <a:gd name="T56" fmla="*/ 128 w 30"/>
                <a:gd name="T57" fmla="*/ 20 h 38"/>
                <a:gd name="T58" fmla="*/ 151 w 30"/>
                <a:gd name="T59" fmla="*/ 18 h 38"/>
                <a:gd name="T60" fmla="*/ 159 w 30"/>
                <a:gd name="T61" fmla="*/ 16 h 38"/>
                <a:gd name="T62" fmla="*/ 175 w 30"/>
                <a:gd name="T63" fmla="*/ 15 h 38"/>
                <a:gd name="T64" fmla="*/ 181 w 30"/>
                <a:gd name="T65" fmla="*/ 14 h 38"/>
                <a:gd name="T66" fmla="*/ 181 w 30"/>
                <a:gd name="T67" fmla="*/ 13 h 38"/>
                <a:gd name="T68" fmla="*/ 189 w 30"/>
                <a:gd name="T69" fmla="*/ 11 h 38"/>
                <a:gd name="T70" fmla="*/ 189 w 30"/>
                <a:gd name="T71" fmla="*/ 8 h 38"/>
                <a:gd name="T72" fmla="*/ 205 w 30"/>
                <a:gd name="T73" fmla="*/ 7 h 38"/>
                <a:gd name="T74" fmla="*/ 205 w 30"/>
                <a:gd name="T75" fmla="*/ 6 h 38"/>
                <a:gd name="T76" fmla="*/ 220 w 30"/>
                <a:gd name="T77" fmla="*/ 5 h 38"/>
                <a:gd name="T78" fmla="*/ 220 w 30"/>
                <a:gd name="T79" fmla="*/ 2 h 38"/>
                <a:gd name="T80" fmla="*/ 220 w 30"/>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
                <a:gd name="T124" fmla="*/ 0 h 38"/>
                <a:gd name="T125" fmla="*/ 30 w 30"/>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 h="38">
                  <a:moveTo>
                    <a:pt x="29" y="0"/>
                  </a:moveTo>
                  <a:lnTo>
                    <a:pt x="28" y="0"/>
                  </a:lnTo>
                  <a:lnTo>
                    <a:pt x="26" y="0"/>
                  </a:lnTo>
                  <a:lnTo>
                    <a:pt x="24" y="0"/>
                  </a:lnTo>
                  <a:lnTo>
                    <a:pt x="23" y="0"/>
                  </a:lnTo>
                  <a:lnTo>
                    <a:pt x="21" y="0"/>
                  </a:lnTo>
                  <a:lnTo>
                    <a:pt x="20" y="0"/>
                  </a:lnTo>
                  <a:lnTo>
                    <a:pt x="18" y="0"/>
                  </a:lnTo>
                  <a:lnTo>
                    <a:pt x="16" y="0"/>
                  </a:lnTo>
                  <a:lnTo>
                    <a:pt x="15" y="0"/>
                  </a:lnTo>
                  <a:lnTo>
                    <a:pt x="13" y="2"/>
                  </a:lnTo>
                  <a:lnTo>
                    <a:pt x="11" y="3"/>
                  </a:lnTo>
                  <a:lnTo>
                    <a:pt x="10" y="5"/>
                  </a:lnTo>
                  <a:lnTo>
                    <a:pt x="8" y="7"/>
                  </a:lnTo>
                  <a:lnTo>
                    <a:pt x="7" y="9"/>
                  </a:lnTo>
                  <a:lnTo>
                    <a:pt x="7" y="10"/>
                  </a:lnTo>
                  <a:lnTo>
                    <a:pt x="5" y="11"/>
                  </a:lnTo>
                  <a:lnTo>
                    <a:pt x="3" y="13"/>
                  </a:lnTo>
                  <a:lnTo>
                    <a:pt x="1" y="15"/>
                  </a:lnTo>
                  <a:lnTo>
                    <a:pt x="1" y="16"/>
                  </a:lnTo>
                  <a:lnTo>
                    <a:pt x="0" y="18"/>
                  </a:lnTo>
                  <a:lnTo>
                    <a:pt x="0" y="17"/>
                  </a:lnTo>
                  <a:lnTo>
                    <a:pt x="0" y="18"/>
                  </a:lnTo>
                  <a:lnTo>
                    <a:pt x="0" y="19"/>
                  </a:lnTo>
                  <a:lnTo>
                    <a:pt x="0" y="21"/>
                  </a:lnTo>
                  <a:lnTo>
                    <a:pt x="0" y="23"/>
                  </a:lnTo>
                  <a:lnTo>
                    <a:pt x="2" y="25"/>
                  </a:lnTo>
                  <a:lnTo>
                    <a:pt x="2" y="27"/>
                  </a:lnTo>
                  <a:lnTo>
                    <a:pt x="4" y="28"/>
                  </a:lnTo>
                  <a:lnTo>
                    <a:pt x="4" y="30"/>
                  </a:lnTo>
                  <a:lnTo>
                    <a:pt x="5" y="32"/>
                  </a:lnTo>
                  <a:lnTo>
                    <a:pt x="5" y="34"/>
                  </a:lnTo>
                  <a:lnTo>
                    <a:pt x="7" y="35"/>
                  </a:lnTo>
                  <a:lnTo>
                    <a:pt x="7" y="37"/>
                  </a:lnTo>
                  <a:lnTo>
                    <a:pt x="8" y="37"/>
                  </a:lnTo>
                  <a:lnTo>
                    <a:pt x="10" y="37"/>
                  </a:lnTo>
                  <a:lnTo>
                    <a:pt x="10" y="36"/>
                  </a:lnTo>
                  <a:lnTo>
                    <a:pt x="10" y="35"/>
                  </a:lnTo>
                  <a:lnTo>
                    <a:pt x="11" y="34"/>
                  </a:lnTo>
                  <a:lnTo>
                    <a:pt x="11" y="33"/>
                  </a:lnTo>
                  <a:lnTo>
                    <a:pt x="13" y="31"/>
                  </a:lnTo>
                  <a:lnTo>
                    <a:pt x="15" y="29"/>
                  </a:lnTo>
                  <a:lnTo>
                    <a:pt x="17" y="27"/>
                  </a:lnTo>
                  <a:lnTo>
                    <a:pt x="17" y="26"/>
                  </a:lnTo>
                  <a:lnTo>
                    <a:pt x="19" y="24"/>
                  </a:lnTo>
                  <a:lnTo>
                    <a:pt x="20" y="23"/>
                  </a:lnTo>
                  <a:lnTo>
                    <a:pt x="21" y="21"/>
                  </a:lnTo>
                  <a:lnTo>
                    <a:pt x="21" y="20"/>
                  </a:lnTo>
                  <a:lnTo>
                    <a:pt x="23" y="18"/>
                  </a:lnTo>
                  <a:lnTo>
                    <a:pt x="24" y="17"/>
                  </a:lnTo>
                  <a:lnTo>
                    <a:pt x="24" y="16"/>
                  </a:lnTo>
                  <a:lnTo>
                    <a:pt x="25" y="14"/>
                  </a:lnTo>
                  <a:lnTo>
                    <a:pt x="25" y="12"/>
                  </a:lnTo>
                  <a:lnTo>
                    <a:pt x="25" y="11"/>
                  </a:lnTo>
                  <a:lnTo>
                    <a:pt x="27" y="10"/>
                  </a:lnTo>
                  <a:lnTo>
                    <a:pt x="27" y="8"/>
                  </a:lnTo>
                  <a:lnTo>
                    <a:pt x="27" y="7"/>
                  </a:lnTo>
                  <a:lnTo>
                    <a:pt x="29" y="5"/>
                  </a:lnTo>
                  <a:lnTo>
                    <a:pt x="29" y="3"/>
                  </a:lnTo>
                  <a:lnTo>
                    <a:pt x="29" y="2"/>
                  </a:lnTo>
                  <a:lnTo>
                    <a:pt x="29" y="0"/>
                  </a:lnTo>
                </a:path>
              </a:pathLst>
            </a:custGeom>
            <a:solidFill>
              <a:srgbClr val="F8F8F8"/>
            </a:solidFill>
            <a:ln w="9525">
              <a:solidFill>
                <a:srgbClr val="DDDDDD"/>
              </a:solidFill>
              <a:round/>
              <a:headEnd/>
              <a:tailEnd/>
            </a:ln>
          </p:spPr>
          <p:txBody>
            <a:bodyPr/>
            <a:lstStyle/>
            <a:p>
              <a:endParaRPr lang="it-IT"/>
            </a:p>
          </p:txBody>
        </p:sp>
        <p:sp>
          <p:nvSpPr>
            <p:cNvPr id="19511" name="Freeform 71"/>
            <p:cNvSpPr>
              <a:spLocks/>
            </p:cNvSpPr>
            <p:nvPr/>
          </p:nvSpPr>
          <p:spPr bwMode="auto">
            <a:xfrm>
              <a:off x="4877" y="1319"/>
              <a:ext cx="314" cy="141"/>
            </a:xfrm>
            <a:custGeom>
              <a:avLst/>
              <a:gdLst>
                <a:gd name="T0" fmla="*/ 355 w 159"/>
                <a:gd name="T1" fmla="*/ 1 h 152"/>
                <a:gd name="T2" fmla="*/ 63 w 159"/>
                <a:gd name="T3" fmla="*/ 20 h 152"/>
                <a:gd name="T4" fmla="*/ 47 w 159"/>
                <a:gd name="T5" fmla="*/ 42 h 152"/>
                <a:gd name="T6" fmla="*/ 8 w 159"/>
                <a:gd name="T7" fmla="*/ 42 h 152"/>
                <a:gd name="T8" fmla="*/ 0 w 159"/>
                <a:gd name="T9" fmla="*/ 46 h 152"/>
                <a:gd name="T10" fmla="*/ 0 w 159"/>
                <a:gd name="T11" fmla="*/ 90 h 152"/>
                <a:gd name="T12" fmla="*/ 0 w 159"/>
                <a:gd name="T13" fmla="*/ 121 h 152"/>
                <a:gd name="T14" fmla="*/ 184 w 159"/>
                <a:gd name="T15" fmla="*/ 118 h 152"/>
                <a:gd name="T16" fmla="*/ 425 w 159"/>
                <a:gd name="T17" fmla="*/ 112 h 152"/>
                <a:gd name="T18" fmla="*/ 500 w 159"/>
                <a:gd name="T19" fmla="*/ 111 h 152"/>
                <a:gd name="T20" fmla="*/ 687 w 159"/>
                <a:gd name="T21" fmla="*/ 111 h 152"/>
                <a:gd name="T22" fmla="*/ 733 w 159"/>
                <a:gd name="T23" fmla="*/ 113 h 152"/>
                <a:gd name="T24" fmla="*/ 733 w 159"/>
                <a:gd name="T25" fmla="*/ 116 h 152"/>
                <a:gd name="T26" fmla="*/ 748 w 159"/>
                <a:gd name="T27" fmla="*/ 119 h 152"/>
                <a:gd name="T28" fmla="*/ 831 w 159"/>
                <a:gd name="T29" fmla="*/ 114 h 152"/>
                <a:gd name="T30" fmla="*/ 893 w 159"/>
                <a:gd name="T31" fmla="*/ 105 h 152"/>
                <a:gd name="T32" fmla="*/ 924 w 159"/>
                <a:gd name="T33" fmla="*/ 89 h 152"/>
                <a:gd name="T34" fmla="*/ 1057 w 159"/>
                <a:gd name="T35" fmla="*/ 71 h 152"/>
                <a:gd name="T36" fmla="*/ 1169 w 159"/>
                <a:gd name="T37" fmla="*/ 67 h 152"/>
                <a:gd name="T38" fmla="*/ 1033 w 159"/>
                <a:gd name="T39" fmla="*/ 66 h 152"/>
                <a:gd name="T40" fmla="*/ 908 w 159"/>
                <a:gd name="T41" fmla="*/ 71 h 152"/>
                <a:gd name="T42" fmla="*/ 808 w 159"/>
                <a:gd name="T43" fmla="*/ 85 h 152"/>
                <a:gd name="T44" fmla="*/ 800 w 159"/>
                <a:gd name="T45" fmla="*/ 98 h 152"/>
                <a:gd name="T46" fmla="*/ 701 w 159"/>
                <a:gd name="T47" fmla="*/ 101 h 152"/>
                <a:gd name="T48" fmla="*/ 608 w 159"/>
                <a:gd name="T49" fmla="*/ 101 h 152"/>
                <a:gd name="T50" fmla="*/ 585 w 159"/>
                <a:gd name="T51" fmla="*/ 94 h 152"/>
                <a:gd name="T52" fmla="*/ 577 w 159"/>
                <a:gd name="T53" fmla="*/ 74 h 152"/>
                <a:gd name="T54" fmla="*/ 569 w 159"/>
                <a:gd name="T55" fmla="*/ 72 h 152"/>
                <a:gd name="T56" fmla="*/ 545 w 159"/>
                <a:gd name="T57" fmla="*/ 90 h 152"/>
                <a:gd name="T58" fmla="*/ 371 w 159"/>
                <a:gd name="T59" fmla="*/ 99 h 152"/>
                <a:gd name="T60" fmla="*/ 148 w 159"/>
                <a:gd name="T61" fmla="*/ 90 h 152"/>
                <a:gd name="T62" fmla="*/ 63 w 159"/>
                <a:gd name="T63" fmla="*/ 75 h 152"/>
                <a:gd name="T64" fmla="*/ 101 w 159"/>
                <a:gd name="T65" fmla="*/ 58 h 152"/>
                <a:gd name="T66" fmla="*/ 207 w 159"/>
                <a:gd name="T67" fmla="*/ 53 h 152"/>
                <a:gd name="T68" fmla="*/ 348 w 159"/>
                <a:gd name="T69" fmla="*/ 53 h 152"/>
                <a:gd name="T70" fmla="*/ 545 w 159"/>
                <a:gd name="T71" fmla="*/ 59 h 152"/>
                <a:gd name="T72" fmla="*/ 616 w 159"/>
                <a:gd name="T73" fmla="*/ 61 h 152"/>
                <a:gd name="T74" fmla="*/ 616 w 159"/>
                <a:gd name="T75" fmla="*/ 58 h 152"/>
                <a:gd name="T76" fmla="*/ 624 w 159"/>
                <a:gd name="T77" fmla="*/ 53 h 152"/>
                <a:gd name="T78" fmla="*/ 432 w 159"/>
                <a:gd name="T79" fmla="*/ 50 h 152"/>
                <a:gd name="T80" fmla="*/ 231 w 159"/>
                <a:gd name="T81" fmla="*/ 45 h 152"/>
                <a:gd name="T82" fmla="*/ 148 w 159"/>
                <a:gd name="T83" fmla="*/ 37 h 152"/>
                <a:gd name="T84" fmla="*/ 132 w 159"/>
                <a:gd name="T85" fmla="*/ 19 h 152"/>
                <a:gd name="T86" fmla="*/ 284 w 159"/>
                <a:gd name="T87" fmla="*/ 13 h 152"/>
                <a:gd name="T88" fmla="*/ 379 w 159"/>
                <a:gd name="T89" fmla="*/ 24 h 152"/>
                <a:gd name="T90" fmla="*/ 284 w 159"/>
                <a:gd name="T91" fmla="*/ 32 h 152"/>
                <a:gd name="T92" fmla="*/ 253 w 159"/>
                <a:gd name="T93" fmla="*/ 28 h 152"/>
                <a:gd name="T94" fmla="*/ 245 w 159"/>
                <a:gd name="T95" fmla="*/ 24 h 152"/>
                <a:gd name="T96" fmla="*/ 207 w 159"/>
                <a:gd name="T97" fmla="*/ 28 h 152"/>
                <a:gd name="T98" fmla="*/ 192 w 159"/>
                <a:gd name="T99" fmla="*/ 35 h 152"/>
                <a:gd name="T100" fmla="*/ 300 w 159"/>
                <a:gd name="T101" fmla="*/ 39 h 152"/>
                <a:gd name="T102" fmla="*/ 468 w 159"/>
                <a:gd name="T103" fmla="*/ 44 h 152"/>
                <a:gd name="T104" fmla="*/ 492 w 159"/>
                <a:gd name="T105" fmla="*/ 42 h 152"/>
                <a:gd name="T106" fmla="*/ 456 w 159"/>
                <a:gd name="T107" fmla="*/ 34 h 152"/>
                <a:gd name="T108" fmla="*/ 456 w 159"/>
                <a:gd name="T109" fmla="*/ 17 h 152"/>
                <a:gd name="T110" fmla="*/ 476 w 159"/>
                <a:gd name="T111" fmla="*/ 9 h 152"/>
                <a:gd name="T112" fmla="*/ 531 w 159"/>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9"/>
                <a:gd name="T172" fmla="*/ 0 h 152"/>
                <a:gd name="T173" fmla="*/ 159 w 159"/>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9" h="152">
                  <a:moveTo>
                    <a:pt x="70" y="0"/>
                  </a:moveTo>
                  <a:lnTo>
                    <a:pt x="69" y="0"/>
                  </a:lnTo>
                  <a:lnTo>
                    <a:pt x="67" y="0"/>
                  </a:lnTo>
                  <a:lnTo>
                    <a:pt x="62" y="0"/>
                  </a:lnTo>
                  <a:lnTo>
                    <a:pt x="58" y="0"/>
                  </a:lnTo>
                  <a:lnTo>
                    <a:pt x="52" y="1"/>
                  </a:lnTo>
                  <a:lnTo>
                    <a:pt x="46" y="1"/>
                  </a:lnTo>
                  <a:lnTo>
                    <a:pt x="39" y="3"/>
                  </a:lnTo>
                  <a:lnTo>
                    <a:pt x="34" y="3"/>
                  </a:lnTo>
                  <a:lnTo>
                    <a:pt x="27" y="7"/>
                  </a:lnTo>
                  <a:lnTo>
                    <a:pt x="21" y="10"/>
                  </a:lnTo>
                  <a:lnTo>
                    <a:pt x="16" y="15"/>
                  </a:lnTo>
                  <a:lnTo>
                    <a:pt x="11" y="19"/>
                  </a:lnTo>
                  <a:lnTo>
                    <a:pt x="8" y="26"/>
                  </a:lnTo>
                  <a:lnTo>
                    <a:pt x="6" y="33"/>
                  </a:lnTo>
                  <a:lnTo>
                    <a:pt x="6" y="43"/>
                  </a:lnTo>
                  <a:lnTo>
                    <a:pt x="8" y="52"/>
                  </a:lnTo>
                  <a:lnTo>
                    <a:pt x="7" y="52"/>
                  </a:lnTo>
                  <a:lnTo>
                    <a:pt x="6" y="52"/>
                  </a:lnTo>
                  <a:lnTo>
                    <a:pt x="5" y="52"/>
                  </a:lnTo>
                  <a:lnTo>
                    <a:pt x="4" y="52"/>
                  </a:lnTo>
                  <a:lnTo>
                    <a:pt x="2" y="52"/>
                  </a:lnTo>
                  <a:lnTo>
                    <a:pt x="1" y="52"/>
                  </a:lnTo>
                  <a:lnTo>
                    <a:pt x="0" y="52"/>
                  </a:lnTo>
                  <a:lnTo>
                    <a:pt x="0" y="55"/>
                  </a:lnTo>
                  <a:lnTo>
                    <a:pt x="0" y="58"/>
                  </a:lnTo>
                  <a:lnTo>
                    <a:pt x="0" y="63"/>
                  </a:lnTo>
                  <a:lnTo>
                    <a:pt x="0" y="69"/>
                  </a:lnTo>
                  <a:lnTo>
                    <a:pt x="0" y="78"/>
                  </a:lnTo>
                  <a:lnTo>
                    <a:pt x="0" y="85"/>
                  </a:lnTo>
                  <a:lnTo>
                    <a:pt x="0" y="94"/>
                  </a:lnTo>
                  <a:lnTo>
                    <a:pt x="0" y="102"/>
                  </a:lnTo>
                  <a:lnTo>
                    <a:pt x="0" y="113"/>
                  </a:lnTo>
                  <a:lnTo>
                    <a:pt x="0" y="121"/>
                  </a:lnTo>
                  <a:lnTo>
                    <a:pt x="0" y="130"/>
                  </a:lnTo>
                  <a:lnTo>
                    <a:pt x="0" y="136"/>
                  </a:lnTo>
                  <a:lnTo>
                    <a:pt x="0" y="143"/>
                  </a:lnTo>
                  <a:lnTo>
                    <a:pt x="0" y="148"/>
                  </a:lnTo>
                  <a:lnTo>
                    <a:pt x="0" y="151"/>
                  </a:lnTo>
                  <a:lnTo>
                    <a:pt x="2" y="151"/>
                  </a:lnTo>
                  <a:lnTo>
                    <a:pt x="5" y="151"/>
                  </a:lnTo>
                  <a:lnTo>
                    <a:pt x="9" y="150"/>
                  </a:lnTo>
                  <a:lnTo>
                    <a:pt x="13" y="150"/>
                  </a:lnTo>
                  <a:lnTo>
                    <a:pt x="19" y="148"/>
                  </a:lnTo>
                  <a:lnTo>
                    <a:pt x="24" y="148"/>
                  </a:lnTo>
                  <a:lnTo>
                    <a:pt x="29" y="146"/>
                  </a:lnTo>
                  <a:lnTo>
                    <a:pt x="34" y="146"/>
                  </a:lnTo>
                  <a:lnTo>
                    <a:pt x="39" y="144"/>
                  </a:lnTo>
                  <a:lnTo>
                    <a:pt x="43" y="144"/>
                  </a:lnTo>
                  <a:lnTo>
                    <a:pt x="49" y="142"/>
                  </a:lnTo>
                  <a:lnTo>
                    <a:pt x="52" y="142"/>
                  </a:lnTo>
                  <a:lnTo>
                    <a:pt x="55" y="140"/>
                  </a:lnTo>
                  <a:lnTo>
                    <a:pt x="56" y="140"/>
                  </a:lnTo>
                  <a:lnTo>
                    <a:pt x="57" y="138"/>
                  </a:lnTo>
                  <a:lnTo>
                    <a:pt x="57" y="139"/>
                  </a:lnTo>
                  <a:lnTo>
                    <a:pt x="58" y="139"/>
                  </a:lnTo>
                  <a:lnTo>
                    <a:pt x="60" y="139"/>
                  </a:lnTo>
                  <a:lnTo>
                    <a:pt x="63" y="139"/>
                  </a:lnTo>
                  <a:lnTo>
                    <a:pt x="65" y="139"/>
                  </a:lnTo>
                  <a:lnTo>
                    <a:pt x="69" y="139"/>
                  </a:lnTo>
                  <a:lnTo>
                    <a:pt x="72" y="139"/>
                  </a:lnTo>
                  <a:lnTo>
                    <a:pt x="76" y="139"/>
                  </a:lnTo>
                  <a:lnTo>
                    <a:pt x="79" y="139"/>
                  </a:lnTo>
                  <a:lnTo>
                    <a:pt x="83" y="139"/>
                  </a:lnTo>
                  <a:lnTo>
                    <a:pt x="86" y="139"/>
                  </a:lnTo>
                  <a:lnTo>
                    <a:pt x="89" y="139"/>
                  </a:lnTo>
                  <a:lnTo>
                    <a:pt x="91" y="139"/>
                  </a:lnTo>
                  <a:lnTo>
                    <a:pt x="93" y="139"/>
                  </a:lnTo>
                  <a:lnTo>
                    <a:pt x="94" y="139"/>
                  </a:lnTo>
                  <a:lnTo>
                    <a:pt x="95" y="139"/>
                  </a:lnTo>
                  <a:lnTo>
                    <a:pt x="95" y="140"/>
                  </a:lnTo>
                  <a:lnTo>
                    <a:pt x="95" y="141"/>
                  </a:lnTo>
                  <a:lnTo>
                    <a:pt x="95" y="143"/>
                  </a:lnTo>
                  <a:lnTo>
                    <a:pt x="95" y="144"/>
                  </a:lnTo>
                  <a:lnTo>
                    <a:pt x="95" y="146"/>
                  </a:lnTo>
                  <a:lnTo>
                    <a:pt x="95" y="148"/>
                  </a:lnTo>
                  <a:lnTo>
                    <a:pt x="95" y="149"/>
                  </a:lnTo>
                  <a:lnTo>
                    <a:pt x="97" y="149"/>
                  </a:lnTo>
                  <a:lnTo>
                    <a:pt x="99" y="149"/>
                  </a:lnTo>
                  <a:lnTo>
                    <a:pt x="100" y="149"/>
                  </a:lnTo>
                  <a:lnTo>
                    <a:pt x="102" y="147"/>
                  </a:lnTo>
                  <a:lnTo>
                    <a:pt x="103" y="147"/>
                  </a:lnTo>
                  <a:lnTo>
                    <a:pt x="105" y="145"/>
                  </a:lnTo>
                  <a:lnTo>
                    <a:pt x="106" y="145"/>
                  </a:lnTo>
                  <a:lnTo>
                    <a:pt x="108" y="143"/>
                  </a:lnTo>
                  <a:lnTo>
                    <a:pt x="110" y="141"/>
                  </a:lnTo>
                  <a:lnTo>
                    <a:pt x="110" y="139"/>
                  </a:lnTo>
                  <a:lnTo>
                    <a:pt x="112" y="138"/>
                  </a:lnTo>
                  <a:lnTo>
                    <a:pt x="112" y="136"/>
                  </a:lnTo>
                  <a:lnTo>
                    <a:pt x="114" y="134"/>
                  </a:lnTo>
                  <a:lnTo>
                    <a:pt x="116" y="132"/>
                  </a:lnTo>
                  <a:lnTo>
                    <a:pt x="118" y="130"/>
                  </a:lnTo>
                  <a:lnTo>
                    <a:pt x="118" y="129"/>
                  </a:lnTo>
                  <a:lnTo>
                    <a:pt x="118" y="126"/>
                  </a:lnTo>
                  <a:lnTo>
                    <a:pt x="118" y="123"/>
                  </a:lnTo>
                  <a:lnTo>
                    <a:pt x="120" y="119"/>
                  </a:lnTo>
                  <a:lnTo>
                    <a:pt x="120" y="116"/>
                  </a:lnTo>
                  <a:lnTo>
                    <a:pt x="120" y="112"/>
                  </a:lnTo>
                  <a:lnTo>
                    <a:pt x="121" y="108"/>
                  </a:lnTo>
                  <a:lnTo>
                    <a:pt x="123" y="103"/>
                  </a:lnTo>
                  <a:lnTo>
                    <a:pt x="124" y="100"/>
                  </a:lnTo>
                  <a:lnTo>
                    <a:pt x="125" y="96"/>
                  </a:lnTo>
                  <a:lnTo>
                    <a:pt x="128" y="94"/>
                  </a:lnTo>
                  <a:lnTo>
                    <a:pt x="132" y="90"/>
                  </a:lnTo>
                  <a:lnTo>
                    <a:pt x="137" y="88"/>
                  </a:lnTo>
                  <a:lnTo>
                    <a:pt x="143" y="86"/>
                  </a:lnTo>
                  <a:lnTo>
                    <a:pt x="149" y="86"/>
                  </a:lnTo>
                  <a:lnTo>
                    <a:pt x="158" y="85"/>
                  </a:lnTo>
                  <a:lnTo>
                    <a:pt x="156" y="85"/>
                  </a:lnTo>
                  <a:lnTo>
                    <a:pt x="154" y="85"/>
                  </a:lnTo>
                  <a:lnTo>
                    <a:pt x="152" y="84"/>
                  </a:lnTo>
                  <a:lnTo>
                    <a:pt x="148" y="84"/>
                  </a:lnTo>
                  <a:lnTo>
                    <a:pt x="147" y="84"/>
                  </a:lnTo>
                  <a:lnTo>
                    <a:pt x="144" y="84"/>
                  </a:lnTo>
                  <a:lnTo>
                    <a:pt x="142" y="82"/>
                  </a:lnTo>
                  <a:lnTo>
                    <a:pt x="139" y="82"/>
                  </a:lnTo>
                  <a:lnTo>
                    <a:pt x="137" y="82"/>
                  </a:lnTo>
                  <a:lnTo>
                    <a:pt x="134" y="82"/>
                  </a:lnTo>
                  <a:lnTo>
                    <a:pt x="132" y="81"/>
                  </a:lnTo>
                  <a:lnTo>
                    <a:pt x="130" y="81"/>
                  </a:lnTo>
                  <a:lnTo>
                    <a:pt x="128" y="80"/>
                  </a:lnTo>
                  <a:lnTo>
                    <a:pt x="128" y="79"/>
                  </a:lnTo>
                  <a:lnTo>
                    <a:pt x="122" y="84"/>
                  </a:lnTo>
                  <a:lnTo>
                    <a:pt x="118" y="89"/>
                  </a:lnTo>
                  <a:lnTo>
                    <a:pt x="114" y="92"/>
                  </a:lnTo>
                  <a:lnTo>
                    <a:pt x="112" y="95"/>
                  </a:lnTo>
                  <a:lnTo>
                    <a:pt x="109" y="99"/>
                  </a:lnTo>
                  <a:lnTo>
                    <a:pt x="108" y="101"/>
                  </a:lnTo>
                  <a:lnTo>
                    <a:pt x="106" y="103"/>
                  </a:lnTo>
                  <a:lnTo>
                    <a:pt x="106" y="105"/>
                  </a:lnTo>
                  <a:lnTo>
                    <a:pt x="105" y="107"/>
                  </a:lnTo>
                  <a:lnTo>
                    <a:pt x="105" y="109"/>
                  </a:lnTo>
                  <a:lnTo>
                    <a:pt x="105" y="111"/>
                  </a:lnTo>
                  <a:lnTo>
                    <a:pt x="105" y="113"/>
                  </a:lnTo>
                  <a:lnTo>
                    <a:pt x="104" y="116"/>
                  </a:lnTo>
                  <a:lnTo>
                    <a:pt x="104" y="118"/>
                  </a:lnTo>
                  <a:lnTo>
                    <a:pt x="104" y="121"/>
                  </a:lnTo>
                  <a:lnTo>
                    <a:pt x="104" y="123"/>
                  </a:lnTo>
                  <a:lnTo>
                    <a:pt x="102" y="125"/>
                  </a:lnTo>
                  <a:lnTo>
                    <a:pt x="100" y="126"/>
                  </a:lnTo>
                  <a:lnTo>
                    <a:pt x="99" y="127"/>
                  </a:lnTo>
                  <a:lnTo>
                    <a:pt x="97" y="127"/>
                  </a:lnTo>
                  <a:lnTo>
                    <a:pt x="94" y="127"/>
                  </a:lnTo>
                  <a:lnTo>
                    <a:pt x="93" y="127"/>
                  </a:lnTo>
                  <a:lnTo>
                    <a:pt x="91" y="127"/>
                  </a:lnTo>
                  <a:lnTo>
                    <a:pt x="89" y="127"/>
                  </a:lnTo>
                  <a:lnTo>
                    <a:pt x="86" y="127"/>
                  </a:lnTo>
                  <a:lnTo>
                    <a:pt x="84" y="127"/>
                  </a:lnTo>
                  <a:lnTo>
                    <a:pt x="83" y="127"/>
                  </a:lnTo>
                  <a:lnTo>
                    <a:pt x="81" y="127"/>
                  </a:lnTo>
                  <a:lnTo>
                    <a:pt x="80" y="127"/>
                  </a:lnTo>
                  <a:lnTo>
                    <a:pt x="79" y="127"/>
                  </a:lnTo>
                  <a:lnTo>
                    <a:pt x="78" y="127"/>
                  </a:lnTo>
                  <a:lnTo>
                    <a:pt x="78" y="126"/>
                  </a:lnTo>
                  <a:lnTo>
                    <a:pt x="76" y="126"/>
                  </a:lnTo>
                  <a:lnTo>
                    <a:pt x="76" y="124"/>
                  </a:lnTo>
                  <a:lnTo>
                    <a:pt x="76" y="123"/>
                  </a:lnTo>
                  <a:lnTo>
                    <a:pt x="76" y="120"/>
                  </a:lnTo>
                  <a:lnTo>
                    <a:pt x="76" y="117"/>
                  </a:lnTo>
                  <a:lnTo>
                    <a:pt x="76" y="114"/>
                  </a:lnTo>
                  <a:lnTo>
                    <a:pt x="76" y="110"/>
                  </a:lnTo>
                  <a:lnTo>
                    <a:pt x="76" y="106"/>
                  </a:lnTo>
                  <a:lnTo>
                    <a:pt x="75" y="103"/>
                  </a:lnTo>
                  <a:lnTo>
                    <a:pt x="75" y="100"/>
                  </a:lnTo>
                  <a:lnTo>
                    <a:pt x="75" y="97"/>
                  </a:lnTo>
                  <a:lnTo>
                    <a:pt x="75" y="93"/>
                  </a:lnTo>
                  <a:lnTo>
                    <a:pt x="75" y="91"/>
                  </a:lnTo>
                  <a:lnTo>
                    <a:pt x="75" y="88"/>
                  </a:lnTo>
                  <a:lnTo>
                    <a:pt x="75" y="87"/>
                  </a:lnTo>
                  <a:lnTo>
                    <a:pt x="75" y="86"/>
                  </a:lnTo>
                  <a:lnTo>
                    <a:pt x="74" y="87"/>
                  </a:lnTo>
                  <a:lnTo>
                    <a:pt x="74" y="89"/>
                  </a:lnTo>
                  <a:lnTo>
                    <a:pt x="74" y="91"/>
                  </a:lnTo>
                  <a:lnTo>
                    <a:pt x="74" y="93"/>
                  </a:lnTo>
                  <a:lnTo>
                    <a:pt x="74" y="97"/>
                  </a:lnTo>
                  <a:lnTo>
                    <a:pt x="74" y="100"/>
                  </a:lnTo>
                  <a:lnTo>
                    <a:pt x="74" y="103"/>
                  </a:lnTo>
                  <a:lnTo>
                    <a:pt x="74" y="106"/>
                  </a:lnTo>
                  <a:lnTo>
                    <a:pt x="72" y="110"/>
                  </a:lnTo>
                  <a:lnTo>
                    <a:pt x="71" y="113"/>
                  </a:lnTo>
                  <a:lnTo>
                    <a:pt x="70" y="117"/>
                  </a:lnTo>
                  <a:lnTo>
                    <a:pt x="68" y="119"/>
                  </a:lnTo>
                  <a:lnTo>
                    <a:pt x="65" y="122"/>
                  </a:lnTo>
                  <a:lnTo>
                    <a:pt x="62" y="124"/>
                  </a:lnTo>
                  <a:lnTo>
                    <a:pt x="58" y="124"/>
                  </a:lnTo>
                  <a:lnTo>
                    <a:pt x="55" y="124"/>
                  </a:lnTo>
                  <a:lnTo>
                    <a:pt x="48" y="124"/>
                  </a:lnTo>
                  <a:lnTo>
                    <a:pt x="43" y="124"/>
                  </a:lnTo>
                  <a:lnTo>
                    <a:pt x="37" y="123"/>
                  </a:lnTo>
                  <a:lnTo>
                    <a:pt x="33" y="121"/>
                  </a:lnTo>
                  <a:lnTo>
                    <a:pt x="29" y="120"/>
                  </a:lnTo>
                  <a:lnTo>
                    <a:pt x="25" y="119"/>
                  </a:lnTo>
                  <a:lnTo>
                    <a:pt x="21" y="117"/>
                  </a:lnTo>
                  <a:lnTo>
                    <a:pt x="19" y="113"/>
                  </a:lnTo>
                  <a:lnTo>
                    <a:pt x="16" y="111"/>
                  </a:lnTo>
                  <a:lnTo>
                    <a:pt x="14" y="108"/>
                  </a:lnTo>
                  <a:lnTo>
                    <a:pt x="12" y="107"/>
                  </a:lnTo>
                  <a:lnTo>
                    <a:pt x="11" y="103"/>
                  </a:lnTo>
                  <a:lnTo>
                    <a:pt x="9" y="101"/>
                  </a:lnTo>
                  <a:lnTo>
                    <a:pt x="8" y="98"/>
                  </a:lnTo>
                  <a:lnTo>
                    <a:pt x="8" y="94"/>
                  </a:lnTo>
                  <a:lnTo>
                    <a:pt x="8" y="91"/>
                  </a:lnTo>
                  <a:lnTo>
                    <a:pt x="8" y="87"/>
                  </a:lnTo>
                  <a:lnTo>
                    <a:pt x="8" y="84"/>
                  </a:lnTo>
                  <a:lnTo>
                    <a:pt x="8" y="81"/>
                  </a:lnTo>
                  <a:lnTo>
                    <a:pt x="10" y="77"/>
                  </a:lnTo>
                  <a:lnTo>
                    <a:pt x="11" y="75"/>
                  </a:lnTo>
                  <a:lnTo>
                    <a:pt x="13" y="73"/>
                  </a:lnTo>
                  <a:lnTo>
                    <a:pt x="15" y="71"/>
                  </a:lnTo>
                  <a:lnTo>
                    <a:pt x="17" y="69"/>
                  </a:lnTo>
                  <a:lnTo>
                    <a:pt x="19" y="69"/>
                  </a:lnTo>
                  <a:lnTo>
                    <a:pt x="21" y="68"/>
                  </a:lnTo>
                  <a:lnTo>
                    <a:pt x="22" y="68"/>
                  </a:lnTo>
                  <a:lnTo>
                    <a:pt x="25" y="66"/>
                  </a:lnTo>
                  <a:lnTo>
                    <a:pt x="27" y="66"/>
                  </a:lnTo>
                  <a:lnTo>
                    <a:pt x="29" y="66"/>
                  </a:lnTo>
                  <a:lnTo>
                    <a:pt x="31" y="66"/>
                  </a:lnTo>
                  <a:lnTo>
                    <a:pt x="34" y="64"/>
                  </a:lnTo>
                  <a:lnTo>
                    <a:pt x="36" y="65"/>
                  </a:lnTo>
                  <a:lnTo>
                    <a:pt x="38" y="65"/>
                  </a:lnTo>
                  <a:lnTo>
                    <a:pt x="41" y="66"/>
                  </a:lnTo>
                  <a:lnTo>
                    <a:pt x="45" y="66"/>
                  </a:lnTo>
                  <a:lnTo>
                    <a:pt x="49" y="67"/>
                  </a:lnTo>
                  <a:lnTo>
                    <a:pt x="52" y="67"/>
                  </a:lnTo>
                  <a:lnTo>
                    <a:pt x="56" y="69"/>
                  </a:lnTo>
                  <a:lnTo>
                    <a:pt x="61" y="69"/>
                  </a:lnTo>
                  <a:lnTo>
                    <a:pt x="64" y="71"/>
                  </a:lnTo>
                  <a:lnTo>
                    <a:pt x="68" y="72"/>
                  </a:lnTo>
                  <a:lnTo>
                    <a:pt x="71" y="74"/>
                  </a:lnTo>
                  <a:lnTo>
                    <a:pt x="74" y="74"/>
                  </a:lnTo>
                  <a:lnTo>
                    <a:pt x="76" y="76"/>
                  </a:lnTo>
                  <a:lnTo>
                    <a:pt x="79" y="76"/>
                  </a:lnTo>
                  <a:lnTo>
                    <a:pt x="80" y="77"/>
                  </a:lnTo>
                  <a:lnTo>
                    <a:pt x="81" y="77"/>
                  </a:lnTo>
                  <a:lnTo>
                    <a:pt x="80" y="77"/>
                  </a:lnTo>
                  <a:lnTo>
                    <a:pt x="80" y="76"/>
                  </a:lnTo>
                  <a:lnTo>
                    <a:pt x="80" y="74"/>
                  </a:lnTo>
                  <a:lnTo>
                    <a:pt x="80" y="72"/>
                  </a:lnTo>
                  <a:lnTo>
                    <a:pt x="80" y="71"/>
                  </a:lnTo>
                  <a:lnTo>
                    <a:pt x="80" y="69"/>
                  </a:lnTo>
                  <a:lnTo>
                    <a:pt x="80" y="68"/>
                  </a:lnTo>
                  <a:lnTo>
                    <a:pt x="81" y="66"/>
                  </a:lnTo>
                  <a:lnTo>
                    <a:pt x="77" y="66"/>
                  </a:lnTo>
                  <a:lnTo>
                    <a:pt x="74" y="66"/>
                  </a:lnTo>
                  <a:lnTo>
                    <a:pt x="71" y="66"/>
                  </a:lnTo>
                  <a:lnTo>
                    <a:pt x="68" y="65"/>
                  </a:lnTo>
                  <a:lnTo>
                    <a:pt x="63" y="65"/>
                  </a:lnTo>
                  <a:lnTo>
                    <a:pt x="59" y="63"/>
                  </a:lnTo>
                  <a:lnTo>
                    <a:pt x="56" y="63"/>
                  </a:lnTo>
                  <a:lnTo>
                    <a:pt x="52" y="62"/>
                  </a:lnTo>
                  <a:lnTo>
                    <a:pt x="48" y="62"/>
                  </a:lnTo>
                  <a:lnTo>
                    <a:pt x="44" y="60"/>
                  </a:lnTo>
                  <a:lnTo>
                    <a:pt x="40" y="60"/>
                  </a:lnTo>
                  <a:lnTo>
                    <a:pt x="37" y="58"/>
                  </a:lnTo>
                  <a:lnTo>
                    <a:pt x="33" y="58"/>
                  </a:lnTo>
                  <a:lnTo>
                    <a:pt x="30" y="56"/>
                  </a:lnTo>
                  <a:lnTo>
                    <a:pt x="28" y="55"/>
                  </a:lnTo>
                  <a:lnTo>
                    <a:pt x="26" y="53"/>
                  </a:lnTo>
                  <a:lnTo>
                    <a:pt x="24" y="53"/>
                  </a:lnTo>
                  <a:lnTo>
                    <a:pt x="23" y="52"/>
                  </a:lnTo>
                  <a:lnTo>
                    <a:pt x="21" y="50"/>
                  </a:lnTo>
                  <a:lnTo>
                    <a:pt x="21" y="48"/>
                  </a:lnTo>
                  <a:lnTo>
                    <a:pt x="19" y="46"/>
                  </a:lnTo>
                  <a:lnTo>
                    <a:pt x="18" y="43"/>
                  </a:lnTo>
                  <a:lnTo>
                    <a:pt x="17" y="41"/>
                  </a:lnTo>
                  <a:lnTo>
                    <a:pt x="17" y="37"/>
                  </a:lnTo>
                  <a:lnTo>
                    <a:pt x="16" y="35"/>
                  </a:lnTo>
                  <a:lnTo>
                    <a:pt x="16" y="32"/>
                  </a:lnTo>
                  <a:lnTo>
                    <a:pt x="16" y="29"/>
                  </a:lnTo>
                  <a:lnTo>
                    <a:pt x="17" y="25"/>
                  </a:lnTo>
                  <a:lnTo>
                    <a:pt x="17" y="24"/>
                  </a:lnTo>
                  <a:lnTo>
                    <a:pt x="19" y="20"/>
                  </a:lnTo>
                  <a:lnTo>
                    <a:pt x="22" y="19"/>
                  </a:lnTo>
                  <a:lnTo>
                    <a:pt x="26" y="16"/>
                  </a:lnTo>
                  <a:lnTo>
                    <a:pt x="30" y="16"/>
                  </a:lnTo>
                  <a:lnTo>
                    <a:pt x="34" y="15"/>
                  </a:lnTo>
                  <a:lnTo>
                    <a:pt x="37" y="16"/>
                  </a:lnTo>
                  <a:lnTo>
                    <a:pt x="40" y="16"/>
                  </a:lnTo>
                  <a:lnTo>
                    <a:pt x="42" y="18"/>
                  </a:lnTo>
                  <a:lnTo>
                    <a:pt x="45" y="20"/>
                  </a:lnTo>
                  <a:lnTo>
                    <a:pt x="47" y="22"/>
                  </a:lnTo>
                  <a:lnTo>
                    <a:pt x="49" y="24"/>
                  </a:lnTo>
                  <a:lnTo>
                    <a:pt x="49" y="28"/>
                  </a:lnTo>
                  <a:lnTo>
                    <a:pt x="49" y="30"/>
                  </a:lnTo>
                  <a:lnTo>
                    <a:pt x="48" y="32"/>
                  </a:lnTo>
                  <a:lnTo>
                    <a:pt x="48" y="34"/>
                  </a:lnTo>
                  <a:lnTo>
                    <a:pt x="46" y="36"/>
                  </a:lnTo>
                  <a:lnTo>
                    <a:pt x="45" y="38"/>
                  </a:lnTo>
                  <a:lnTo>
                    <a:pt x="41" y="40"/>
                  </a:lnTo>
                  <a:lnTo>
                    <a:pt x="39" y="40"/>
                  </a:lnTo>
                  <a:lnTo>
                    <a:pt x="37" y="40"/>
                  </a:lnTo>
                  <a:lnTo>
                    <a:pt x="36" y="40"/>
                  </a:lnTo>
                  <a:lnTo>
                    <a:pt x="36" y="39"/>
                  </a:lnTo>
                  <a:lnTo>
                    <a:pt x="34" y="39"/>
                  </a:lnTo>
                  <a:lnTo>
                    <a:pt x="34" y="37"/>
                  </a:lnTo>
                  <a:lnTo>
                    <a:pt x="33" y="36"/>
                  </a:lnTo>
                  <a:lnTo>
                    <a:pt x="33" y="34"/>
                  </a:lnTo>
                  <a:lnTo>
                    <a:pt x="32" y="34"/>
                  </a:lnTo>
                  <a:lnTo>
                    <a:pt x="32" y="32"/>
                  </a:lnTo>
                  <a:lnTo>
                    <a:pt x="32" y="31"/>
                  </a:lnTo>
                  <a:lnTo>
                    <a:pt x="32" y="30"/>
                  </a:lnTo>
                  <a:lnTo>
                    <a:pt x="32" y="28"/>
                  </a:lnTo>
                  <a:lnTo>
                    <a:pt x="30" y="30"/>
                  </a:lnTo>
                  <a:lnTo>
                    <a:pt x="29" y="31"/>
                  </a:lnTo>
                  <a:lnTo>
                    <a:pt x="27" y="33"/>
                  </a:lnTo>
                  <a:lnTo>
                    <a:pt x="27" y="35"/>
                  </a:lnTo>
                  <a:lnTo>
                    <a:pt x="27" y="36"/>
                  </a:lnTo>
                  <a:lnTo>
                    <a:pt x="25" y="38"/>
                  </a:lnTo>
                  <a:lnTo>
                    <a:pt x="25" y="40"/>
                  </a:lnTo>
                  <a:lnTo>
                    <a:pt x="25" y="42"/>
                  </a:lnTo>
                  <a:lnTo>
                    <a:pt x="25" y="44"/>
                  </a:lnTo>
                  <a:lnTo>
                    <a:pt x="26" y="44"/>
                  </a:lnTo>
                  <a:lnTo>
                    <a:pt x="28" y="46"/>
                  </a:lnTo>
                  <a:lnTo>
                    <a:pt x="32" y="47"/>
                  </a:lnTo>
                  <a:lnTo>
                    <a:pt x="35" y="49"/>
                  </a:lnTo>
                  <a:lnTo>
                    <a:pt x="39" y="49"/>
                  </a:lnTo>
                  <a:lnTo>
                    <a:pt x="42" y="50"/>
                  </a:lnTo>
                  <a:lnTo>
                    <a:pt x="46" y="51"/>
                  </a:lnTo>
                  <a:lnTo>
                    <a:pt x="49" y="52"/>
                  </a:lnTo>
                  <a:lnTo>
                    <a:pt x="54" y="52"/>
                  </a:lnTo>
                  <a:lnTo>
                    <a:pt x="55" y="54"/>
                  </a:lnTo>
                  <a:lnTo>
                    <a:pt x="59" y="55"/>
                  </a:lnTo>
                  <a:lnTo>
                    <a:pt x="61" y="55"/>
                  </a:lnTo>
                  <a:lnTo>
                    <a:pt x="64" y="55"/>
                  </a:lnTo>
                  <a:lnTo>
                    <a:pt x="66" y="55"/>
                  </a:lnTo>
                  <a:lnTo>
                    <a:pt x="66" y="54"/>
                  </a:lnTo>
                  <a:lnTo>
                    <a:pt x="66" y="52"/>
                  </a:lnTo>
                  <a:lnTo>
                    <a:pt x="64" y="52"/>
                  </a:lnTo>
                  <a:lnTo>
                    <a:pt x="63" y="52"/>
                  </a:lnTo>
                  <a:lnTo>
                    <a:pt x="63" y="51"/>
                  </a:lnTo>
                  <a:lnTo>
                    <a:pt x="61" y="50"/>
                  </a:lnTo>
                  <a:lnTo>
                    <a:pt x="61" y="49"/>
                  </a:lnTo>
                  <a:lnTo>
                    <a:pt x="61" y="47"/>
                  </a:lnTo>
                  <a:lnTo>
                    <a:pt x="61" y="45"/>
                  </a:lnTo>
                  <a:lnTo>
                    <a:pt x="59" y="43"/>
                  </a:lnTo>
                  <a:lnTo>
                    <a:pt x="59" y="41"/>
                  </a:lnTo>
                  <a:lnTo>
                    <a:pt x="58" y="40"/>
                  </a:lnTo>
                  <a:lnTo>
                    <a:pt x="58" y="36"/>
                  </a:lnTo>
                  <a:lnTo>
                    <a:pt x="58" y="33"/>
                  </a:lnTo>
                  <a:lnTo>
                    <a:pt x="58" y="30"/>
                  </a:lnTo>
                  <a:lnTo>
                    <a:pt x="58" y="26"/>
                  </a:lnTo>
                  <a:lnTo>
                    <a:pt x="59" y="20"/>
                  </a:lnTo>
                  <a:lnTo>
                    <a:pt x="59" y="19"/>
                  </a:lnTo>
                  <a:lnTo>
                    <a:pt x="61" y="17"/>
                  </a:lnTo>
                  <a:lnTo>
                    <a:pt x="61" y="15"/>
                  </a:lnTo>
                  <a:lnTo>
                    <a:pt x="62" y="13"/>
                  </a:lnTo>
                  <a:lnTo>
                    <a:pt x="62" y="12"/>
                  </a:lnTo>
                  <a:lnTo>
                    <a:pt x="64" y="10"/>
                  </a:lnTo>
                  <a:lnTo>
                    <a:pt x="64" y="9"/>
                  </a:lnTo>
                  <a:lnTo>
                    <a:pt x="66" y="7"/>
                  </a:lnTo>
                  <a:lnTo>
                    <a:pt x="66" y="5"/>
                  </a:lnTo>
                  <a:lnTo>
                    <a:pt x="68" y="3"/>
                  </a:lnTo>
                  <a:lnTo>
                    <a:pt x="69" y="1"/>
                  </a:lnTo>
                  <a:lnTo>
                    <a:pt x="70" y="0"/>
                  </a:lnTo>
                </a:path>
              </a:pathLst>
            </a:custGeom>
            <a:solidFill>
              <a:srgbClr val="F8F8F8"/>
            </a:solidFill>
            <a:ln w="6350">
              <a:solidFill>
                <a:srgbClr val="DDDDDD"/>
              </a:solidFill>
              <a:round/>
              <a:headEnd/>
              <a:tailEnd/>
            </a:ln>
          </p:spPr>
          <p:txBody>
            <a:bodyPr/>
            <a:lstStyle/>
            <a:p>
              <a:endParaRPr lang="it-IT"/>
            </a:p>
          </p:txBody>
        </p:sp>
        <p:sp>
          <p:nvSpPr>
            <p:cNvPr id="19512" name="Freeform 72"/>
            <p:cNvSpPr>
              <a:spLocks/>
            </p:cNvSpPr>
            <p:nvPr/>
          </p:nvSpPr>
          <p:spPr bwMode="auto">
            <a:xfrm>
              <a:off x="4527" y="1465"/>
              <a:ext cx="324" cy="105"/>
            </a:xfrm>
            <a:custGeom>
              <a:avLst/>
              <a:gdLst>
                <a:gd name="T0" fmla="*/ 8 w 164"/>
                <a:gd name="T1" fmla="*/ 6 h 114"/>
                <a:gd name="T2" fmla="*/ 55 w 164"/>
                <a:gd name="T3" fmla="*/ 6 h 114"/>
                <a:gd name="T4" fmla="*/ 109 w 164"/>
                <a:gd name="T5" fmla="*/ 4 h 114"/>
                <a:gd name="T6" fmla="*/ 140 w 164"/>
                <a:gd name="T7" fmla="*/ 1 h 114"/>
                <a:gd name="T8" fmla="*/ 332 w 164"/>
                <a:gd name="T9" fmla="*/ 9 h 114"/>
                <a:gd name="T10" fmla="*/ 524 w 164"/>
                <a:gd name="T11" fmla="*/ 15 h 114"/>
                <a:gd name="T12" fmla="*/ 632 w 164"/>
                <a:gd name="T13" fmla="*/ 16 h 114"/>
                <a:gd name="T14" fmla="*/ 688 w 164"/>
                <a:gd name="T15" fmla="*/ 16 h 114"/>
                <a:gd name="T16" fmla="*/ 664 w 164"/>
                <a:gd name="T17" fmla="*/ 30 h 114"/>
                <a:gd name="T18" fmla="*/ 664 w 164"/>
                <a:gd name="T19" fmla="*/ 53 h 114"/>
                <a:gd name="T20" fmla="*/ 719 w 164"/>
                <a:gd name="T21" fmla="*/ 73 h 114"/>
                <a:gd name="T22" fmla="*/ 780 w 164"/>
                <a:gd name="T23" fmla="*/ 84 h 114"/>
                <a:gd name="T24" fmla="*/ 824 w 164"/>
                <a:gd name="T25" fmla="*/ 82 h 114"/>
                <a:gd name="T26" fmla="*/ 840 w 164"/>
                <a:gd name="T27" fmla="*/ 69 h 114"/>
                <a:gd name="T28" fmla="*/ 885 w 164"/>
                <a:gd name="T29" fmla="*/ 53 h 114"/>
                <a:gd name="T30" fmla="*/ 1012 w 164"/>
                <a:gd name="T31" fmla="*/ 41 h 114"/>
                <a:gd name="T32" fmla="*/ 1073 w 164"/>
                <a:gd name="T33" fmla="*/ 37 h 114"/>
                <a:gd name="T34" fmla="*/ 1081 w 164"/>
                <a:gd name="T35" fmla="*/ 28 h 114"/>
                <a:gd name="T36" fmla="*/ 1096 w 164"/>
                <a:gd name="T37" fmla="*/ 19 h 114"/>
                <a:gd name="T38" fmla="*/ 1108 w 164"/>
                <a:gd name="T39" fmla="*/ 14 h 114"/>
                <a:gd name="T40" fmla="*/ 1124 w 164"/>
                <a:gd name="T41" fmla="*/ 34 h 114"/>
                <a:gd name="T42" fmla="*/ 1179 w 164"/>
                <a:gd name="T43" fmla="*/ 57 h 114"/>
                <a:gd name="T44" fmla="*/ 1217 w 164"/>
                <a:gd name="T45" fmla="*/ 75 h 114"/>
                <a:gd name="T46" fmla="*/ 1249 w 164"/>
                <a:gd name="T47" fmla="*/ 83 h 114"/>
                <a:gd name="T48" fmla="*/ 1201 w 164"/>
                <a:gd name="T49" fmla="*/ 85 h 114"/>
                <a:gd name="T50" fmla="*/ 1108 w 164"/>
                <a:gd name="T51" fmla="*/ 87 h 114"/>
                <a:gd name="T52" fmla="*/ 988 w 164"/>
                <a:gd name="T53" fmla="*/ 88 h 114"/>
                <a:gd name="T54" fmla="*/ 840 w 164"/>
                <a:gd name="T55" fmla="*/ 88 h 114"/>
                <a:gd name="T56" fmla="*/ 780 w 164"/>
                <a:gd name="T57" fmla="*/ 88 h 114"/>
                <a:gd name="T58" fmla="*/ 719 w 164"/>
                <a:gd name="T59" fmla="*/ 84 h 114"/>
                <a:gd name="T60" fmla="*/ 624 w 164"/>
                <a:gd name="T61" fmla="*/ 79 h 114"/>
                <a:gd name="T62" fmla="*/ 561 w 164"/>
                <a:gd name="T63" fmla="*/ 74 h 114"/>
                <a:gd name="T64" fmla="*/ 516 w 164"/>
                <a:gd name="T65" fmla="*/ 70 h 114"/>
                <a:gd name="T66" fmla="*/ 492 w 164"/>
                <a:gd name="T67" fmla="*/ 64 h 114"/>
                <a:gd name="T68" fmla="*/ 448 w 164"/>
                <a:gd name="T69" fmla="*/ 61 h 114"/>
                <a:gd name="T70" fmla="*/ 417 w 164"/>
                <a:gd name="T71" fmla="*/ 59 h 114"/>
                <a:gd name="T72" fmla="*/ 379 w 164"/>
                <a:gd name="T73" fmla="*/ 59 h 114"/>
                <a:gd name="T74" fmla="*/ 332 w 164"/>
                <a:gd name="T75" fmla="*/ 54 h 114"/>
                <a:gd name="T76" fmla="*/ 277 w 164"/>
                <a:gd name="T77" fmla="*/ 49 h 114"/>
                <a:gd name="T78" fmla="*/ 253 w 164"/>
                <a:gd name="T79" fmla="*/ 45 h 114"/>
                <a:gd name="T80" fmla="*/ 269 w 164"/>
                <a:gd name="T81" fmla="*/ 43 h 114"/>
                <a:gd name="T82" fmla="*/ 316 w 164"/>
                <a:gd name="T83" fmla="*/ 42 h 114"/>
                <a:gd name="T84" fmla="*/ 379 w 164"/>
                <a:gd name="T85" fmla="*/ 41 h 114"/>
                <a:gd name="T86" fmla="*/ 417 w 164"/>
                <a:gd name="T87" fmla="*/ 41 h 114"/>
                <a:gd name="T88" fmla="*/ 379 w 164"/>
                <a:gd name="T89" fmla="*/ 25 h 114"/>
                <a:gd name="T90" fmla="*/ 277 w 164"/>
                <a:gd name="T91" fmla="*/ 15 h 114"/>
                <a:gd name="T92" fmla="*/ 140 w 164"/>
                <a:gd name="T93" fmla="*/ 13 h 114"/>
                <a:gd name="T94" fmla="*/ 24 w 164"/>
                <a:gd name="T95" fmla="*/ 7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0" y="8"/>
                  </a:moveTo>
                  <a:lnTo>
                    <a:pt x="0" y="8"/>
                  </a:lnTo>
                  <a:lnTo>
                    <a:pt x="1" y="8"/>
                  </a:lnTo>
                  <a:lnTo>
                    <a:pt x="3" y="7"/>
                  </a:lnTo>
                  <a:lnTo>
                    <a:pt x="4" y="7"/>
                  </a:lnTo>
                  <a:lnTo>
                    <a:pt x="5" y="6"/>
                  </a:lnTo>
                  <a:lnTo>
                    <a:pt x="7" y="6"/>
                  </a:lnTo>
                  <a:lnTo>
                    <a:pt x="9" y="4"/>
                  </a:lnTo>
                  <a:lnTo>
                    <a:pt x="10" y="4"/>
                  </a:lnTo>
                  <a:lnTo>
                    <a:pt x="12" y="4"/>
                  </a:lnTo>
                  <a:lnTo>
                    <a:pt x="14" y="4"/>
                  </a:lnTo>
                  <a:lnTo>
                    <a:pt x="16" y="2"/>
                  </a:lnTo>
                  <a:lnTo>
                    <a:pt x="17" y="1"/>
                  </a:lnTo>
                  <a:lnTo>
                    <a:pt x="18" y="1"/>
                  </a:lnTo>
                  <a:lnTo>
                    <a:pt x="19" y="0"/>
                  </a:lnTo>
                  <a:lnTo>
                    <a:pt x="27" y="5"/>
                  </a:lnTo>
                  <a:lnTo>
                    <a:pt x="36" y="9"/>
                  </a:lnTo>
                  <a:lnTo>
                    <a:pt x="43" y="12"/>
                  </a:lnTo>
                  <a:lnTo>
                    <a:pt x="51" y="13"/>
                  </a:lnTo>
                  <a:lnTo>
                    <a:pt x="56" y="16"/>
                  </a:lnTo>
                  <a:lnTo>
                    <a:pt x="63" y="17"/>
                  </a:lnTo>
                  <a:lnTo>
                    <a:pt x="68" y="18"/>
                  </a:lnTo>
                  <a:lnTo>
                    <a:pt x="73" y="18"/>
                  </a:lnTo>
                  <a:lnTo>
                    <a:pt x="76" y="19"/>
                  </a:lnTo>
                  <a:lnTo>
                    <a:pt x="80" y="19"/>
                  </a:lnTo>
                  <a:lnTo>
                    <a:pt x="82" y="19"/>
                  </a:lnTo>
                  <a:lnTo>
                    <a:pt x="85" y="19"/>
                  </a:lnTo>
                  <a:lnTo>
                    <a:pt x="86" y="19"/>
                  </a:lnTo>
                  <a:lnTo>
                    <a:pt x="88" y="19"/>
                  </a:lnTo>
                  <a:lnTo>
                    <a:pt x="89" y="19"/>
                  </a:lnTo>
                  <a:lnTo>
                    <a:pt x="90" y="18"/>
                  </a:lnTo>
                  <a:lnTo>
                    <a:pt x="88" y="26"/>
                  </a:lnTo>
                  <a:lnTo>
                    <a:pt x="87" y="32"/>
                  </a:lnTo>
                  <a:lnTo>
                    <a:pt x="86" y="39"/>
                  </a:lnTo>
                  <a:lnTo>
                    <a:pt x="86" y="45"/>
                  </a:lnTo>
                  <a:lnTo>
                    <a:pt x="86" y="52"/>
                  </a:lnTo>
                  <a:lnTo>
                    <a:pt x="86" y="60"/>
                  </a:lnTo>
                  <a:lnTo>
                    <a:pt x="86" y="67"/>
                  </a:lnTo>
                  <a:lnTo>
                    <a:pt x="88" y="73"/>
                  </a:lnTo>
                  <a:lnTo>
                    <a:pt x="89" y="80"/>
                  </a:lnTo>
                  <a:lnTo>
                    <a:pt x="91" y="87"/>
                  </a:lnTo>
                  <a:lnTo>
                    <a:pt x="93" y="93"/>
                  </a:lnTo>
                  <a:lnTo>
                    <a:pt x="94" y="98"/>
                  </a:lnTo>
                  <a:lnTo>
                    <a:pt x="96" y="102"/>
                  </a:lnTo>
                  <a:lnTo>
                    <a:pt x="99" y="105"/>
                  </a:lnTo>
                  <a:lnTo>
                    <a:pt x="101" y="108"/>
                  </a:lnTo>
                  <a:lnTo>
                    <a:pt x="105" y="108"/>
                  </a:lnTo>
                  <a:lnTo>
                    <a:pt x="105" y="109"/>
                  </a:lnTo>
                  <a:lnTo>
                    <a:pt x="107" y="107"/>
                  </a:lnTo>
                  <a:lnTo>
                    <a:pt x="107" y="105"/>
                  </a:lnTo>
                  <a:lnTo>
                    <a:pt x="108" y="102"/>
                  </a:lnTo>
                  <a:lnTo>
                    <a:pt x="108" y="98"/>
                  </a:lnTo>
                  <a:lnTo>
                    <a:pt x="109" y="94"/>
                  </a:lnTo>
                  <a:lnTo>
                    <a:pt x="109" y="88"/>
                  </a:lnTo>
                  <a:lnTo>
                    <a:pt x="110" y="83"/>
                  </a:lnTo>
                  <a:lnTo>
                    <a:pt x="111" y="79"/>
                  </a:lnTo>
                  <a:lnTo>
                    <a:pt x="113" y="73"/>
                  </a:lnTo>
                  <a:lnTo>
                    <a:pt x="115" y="68"/>
                  </a:lnTo>
                  <a:lnTo>
                    <a:pt x="118" y="63"/>
                  </a:lnTo>
                  <a:lnTo>
                    <a:pt x="121" y="60"/>
                  </a:lnTo>
                  <a:lnTo>
                    <a:pt x="126" y="55"/>
                  </a:lnTo>
                  <a:lnTo>
                    <a:pt x="131" y="52"/>
                  </a:lnTo>
                  <a:lnTo>
                    <a:pt x="139" y="49"/>
                  </a:lnTo>
                  <a:lnTo>
                    <a:pt x="139" y="47"/>
                  </a:lnTo>
                  <a:lnTo>
                    <a:pt x="140" y="45"/>
                  </a:lnTo>
                  <a:lnTo>
                    <a:pt x="140" y="43"/>
                  </a:lnTo>
                  <a:lnTo>
                    <a:pt x="140" y="39"/>
                  </a:lnTo>
                  <a:lnTo>
                    <a:pt x="140" y="36"/>
                  </a:lnTo>
                  <a:lnTo>
                    <a:pt x="142" y="33"/>
                  </a:lnTo>
                  <a:lnTo>
                    <a:pt x="142" y="31"/>
                  </a:lnTo>
                  <a:lnTo>
                    <a:pt x="142" y="28"/>
                  </a:lnTo>
                  <a:lnTo>
                    <a:pt x="142" y="25"/>
                  </a:lnTo>
                  <a:lnTo>
                    <a:pt x="143" y="21"/>
                  </a:lnTo>
                  <a:lnTo>
                    <a:pt x="143" y="20"/>
                  </a:lnTo>
                  <a:lnTo>
                    <a:pt x="144" y="18"/>
                  </a:lnTo>
                  <a:lnTo>
                    <a:pt x="144" y="17"/>
                  </a:lnTo>
                  <a:lnTo>
                    <a:pt x="145" y="16"/>
                  </a:lnTo>
                  <a:lnTo>
                    <a:pt x="145" y="25"/>
                  </a:lnTo>
                  <a:lnTo>
                    <a:pt x="146" y="34"/>
                  </a:lnTo>
                  <a:lnTo>
                    <a:pt x="146" y="43"/>
                  </a:lnTo>
                  <a:lnTo>
                    <a:pt x="148" y="51"/>
                  </a:lnTo>
                  <a:lnTo>
                    <a:pt x="149" y="59"/>
                  </a:lnTo>
                  <a:lnTo>
                    <a:pt x="151" y="66"/>
                  </a:lnTo>
                  <a:lnTo>
                    <a:pt x="153" y="73"/>
                  </a:lnTo>
                  <a:lnTo>
                    <a:pt x="155" y="79"/>
                  </a:lnTo>
                  <a:lnTo>
                    <a:pt x="155" y="86"/>
                  </a:lnTo>
                  <a:lnTo>
                    <a:pt x="156" y="91"/>
                  </a:lnTo>
                  <a:lnTo>
                    <a:pt x="158" y="96"/>
                  </a:lnTo>
                  <a:lnTo>
                    <a:pt x="160" y="100"/>
                  </a:lnTo>
                  <a:lnTo>
                    <a:pt x="160" y="103"/>
                  </a:lnTo>
                  <a:lnTo>
                    <a:pt x="162" y="105"/>
                  </a:lnTo>
                  <a:lnTo>
                    <a:pt x="162" y="106"/>
                  </a:lnTo>
                  <a:lnTo>
                    <a:pt x="163" y="106"/>
                  </a:lnTo>
                  <a:lnTo>
                    <a:pt x="160" y="108"/>
                  </a:lnTo>
                  <a:lnTo>
                    <a:pt x="158" y="108"/>
                  </a:lnTo>
                  <a:lnTo>
                    <a:pt x="156" y="109"/>
                  </a:lnTo>
                  <a:lnTo>
                    <a:pt x="154" y="109"/>
                  </a:lnTo>
                  <a:lnTo>
                    <a:pt x="150" y="111"/>
                  </a:lnTo>
                  <a:lnTo>
                    <a:pt x="148" y="111"/>
                  </a:lnTo>
                  <a:lnTo>
                    <a:pt x="144" y="111"/>
                  </a:lnTo>
                  <a:lnTo>
                    <a:pt x="142" y="111"/>
                  </a:lnTo>
                  <a:lnTo>
                    <a:pt x="137" y="112"/>
                  </a:lnTo>
                  <a:lnTo>
                    <a:pt x="134" y="112"/>
                  </a:lnTo>
                  <a:lnTo>
                    <a:pt x="128" y="112"/>
                  </a:lnTo>
                  <a:lnTo>
                    <a:pt x="125" y="112"/>
                  </a:lnTo>
                  <a:lnTo>
                    <a:pt x="119" y="113"/>
                  </a:lnTo>
                  <a:lnTo>
                    <a:pt x="115" y="113"/>
                  </a:lnTo>
                  <a:lnTo>
                    <a:pt x="109" y="113"/>
                  </a:lnTo>
                  <a:lnTo>
                    <a:pt x="105" y="113"/>
                  </a:lnTo>
                  <a:lnTo>
                    <a:pt x="103" y="113"/>
                  </a:lnTo>
                  <a:lnTo>
                    <a:pt x="101" y="113"/>
                  </a:lnTo>
                  <a:lnTo>
                    <a:pt x="100" y="111"/>
                  </a:lnTo>
                  <a:lnTo>
                    <a:pt x="97" y="111"/>
                  </a:lnTo>
                  <a:lnTo>
                    <a:pt x="95" y="109"/>
                  </a:lnTo>
                  <a:lnTo>
                    <a:pt x="93" y="107"/>
                  </a:lnTo>
                  <a:lnTo>
                    <a:pt x="91" y="105"/>
                  </a:lnTo>
                  <a:lnTo>
                    <a:pt x="88" y="104"/>
                  </a:lnTo>
                  <a:lnTo>
                    <a:pt x="85" y="102"/>
                  </a:lnTo>
                  <a:lnTo>
                    <a:pt x="81" y="101"/>
                  </a:lnTo>
                  <a:lnTo>
                    <a:pt x="80" y="99"/>
                  </a:lnTo>
                  <a:lnTo>
                    <a:pt x="76" y="98"/>
                  </a:lnTo>
                  <a:lnTo>
                    <a:pt x="74" y="96"/>
                  </a:lnTo>
                  <a:lnTo>
                    <a:pt x="73" y="94"/>
                  </a:lnTo>
                  <a:lnTo>
                    <a:pt x="71" y="92"/>
                  </a:lnTo>
                  <a:lnTo>
                    <a:pt x="70" y="92"/>
                  </a:lnTo>
                  <a:lnTo>
                    <a:pt x="69" y="90"/>
                  </a:lnTo>
                  <a:lnTo>
                    <a:pt x="67" y="89"/>
                  </a:lnTo>
                  <a:lnTo>
                    <a:pt x="67" y="87"/>
                  </a:lnTo>
                  <a:lnTo>
                    <a:pt x="65" y="86"/>
                  </a:lnTo>
                  <a:lnTo>
                    <a:pt x="65" y="85"/>
                  </a:lnTo>
                  <a:lnTo>
                    <a:pt x="64" y="83"/>
                  </a:lnTo>
                  <a:lnTo>
                    <a:pt x="64" y="81"/>
                  </a:lnTo>
                  <a:lnTo>
                    <a:pt x="62" y="81"/>
                  </a:lnTo>
                  <a:lnTo>
                    <a:pt x="60" y="79"/>
                  </a:lnTo>
                  <a:lnTo>
                    <a:pt x="58" y="78"/>
                  </a:lnTo>
                  <a:lnTo>
                    <a:pt x="58" y="76"/>
                  </a:lnTo>
                  <a:lnTo>
                    <a:pt x="56" y="76"/>
                  </a:lnTo>
                  <a:lnTo>
                    <a:pt x="56" y="75"/>
                  </a:lnTo>
                  <a:lnTo>
                    <a:pt x="54" y="75"/>
                  </a:lnTo>
                  <a:lnTo>
                    <a:pt x="54" y="74"/>
                  </a:lnTo>
                  <a:lnTo>
                    <a:pt x="52" y="75"/>
                  </a:lnTo>
                  <a:lnTo>
                    <a:pt x="51" y="75"/>
                  </a:lnTo>
                  <a:lnTo>
                    <a:pt x="49" y="75"/>
                  </a:lnTo>
                  <a:lnTo>
                    <a:pt x="49" y="73"/>
                  </a:lnTo>
                  <a:lnTo>
                    <a:pt x="47" y="72"/>
                  </a:lnTo>
                  <a:lnTo>
                    <a:pt x="45" y="71"/>
                  </a:lnTo>
                  <a:lnTo>
                    <a:pt x="43" y="69"/>
                  </a:lnTo>
                  <a:lnTo>
                    <a:pt x="41" y="67"/>
                  </a:lnTo>
                  <a:lnTo>
                    <a:pt x="40" y="66"/>
                  </a:lnTo>
                  <a:lnTo>
                    <a:pt x="38" y="64"/>
                  </a:lnTo>
                  <a:lnTo>
                    <a:pt x="36" y="63"/>
                  </a:lnTo>
                  <a:lnTo>
                    <a:pt x="35" y="61"/>
                  </a:lnTo>
                  <a:lnTo>
                    <a:pt x="33" y="60"/>
                  </a:lnTo>
                  <a:lnTo>
                    <a:pt x="33" y="58"/>
                  </a:lnTo>
                  <a:lnTo>
                    <a:pt x="33" y="57"/>
                  </a:lnTo>
                  <a:lnTo>
                    <a:pt x="33" y="55"/>
                  </a:lnTo>
                  <a:lnTo>
                    <a:pt x="34" y="55"/>
                  </a:lnTo>
                  <a:lnTo>
                    <a:pt x="35" y="55"/>
                  </a:lnTo>
                  <a:lnTo>
                    <a:pt x="36" y="54"/>
                  </a:lnTo>
                  <a:lnTo>
                    <a:pt x="38" y="54"/>
                  </a:lnTo>
                  <a:lnTo>
                    <a:pt x="40" y="54"/>
                  </a:lnTo>
                  <a:lnTo>
                    <a:pt x="41" y="54"/>
                  </a:lnTo>
                  <a:lnTo>
                    <a:pt x="44" y="52"/>
                  </a:lnTo>
                  <a:lnTo>
                    <a:pt x="46" y="52"/>
                  </a:lnTo>
                  <a:lnTo>
                    <a:pt x="48" y="52"/>
                  </a:lnTo>
                  <a:lnTo>
                    <a:pt x="49" y="52"/>
                  </a:lnTo>
                  <a:lnTo>
                    <a:pt x="51" y="52"/>
                  </a:lnTo>
                  <a:lnTo>
                    <a:pt x="52" y="52"/>
                  </a:lnTo>
                  <a:lnTo>
                    <a:pt x="54" y="52"/>
                  </a:lnTo>
                  <a:lnTo>
                    <a:pt x="55" y="52"/>
                  </a:lnTo>
                  <a:lnTo>
                    <a:pt x="54" y="44"/>
                  </a:lnTo>
                  <a:lnTo>
                    <a:pt x="52" y="37"/>
                  </a:lnTo>
                  <a:lnTo>
                    <a:pt x="49" y="32"/>
                  </a:lnTo>
                  <a:lnTo>
                    <a:pt x="47" y="26"/>
                  </a:lnTo>
                  <a:lnTo>
                    <a:pt x="43" y="24"/>
                  </a:lnTo>
                  <a:lnTo>
                    <a:pt x="39" y="20"/>
                  </a:lnTo>
                  <a:lnTo>
                    <a:pt x="36" y="18"/>
                  </a:lnTo>
                  <a:lnTo>
                    <a:pt x="32" y="16"/>
                  </a:lnTo>
                  <a:lnTo>
                    <a:pt x="27" y="16"/>
                  </a:lnTo>
                  <a:lnTo>
                    <a:pt x="23" y="16"/>
                  </a:lnTo>
                  <a:lnTo>
                    <a:pt x="18" y="16"/>
                  </a:lnTo>
                  <a:lnTo>
                    <a:pt x="14" y="14"/>
                  </a:lnTo>
                  <a:lnTo>
                    <a:pt x="9" y="14"/>
                  </a:lnTo>
                  <a:lnTo>
                    <a:pt x="6" y="12"/>
                  </a:lnTo>
                  <a:lnTo>
                    <a:pt x="3" y="10"/>
                  </a:lnTo>
                  <a:lnTo>
                    <a:pt x="0" y="8"/>
                  </a:lnTo>
                </a:path>
              </a:pathLst>
            </a:custGeom>
            <a:solidFill>
              <a:srgbClr val="F8F8F8"/>
            </a:solidFill>
            <a:ln w="6350">
              <a:solidFill>
                <a:srgbClr val="DDDDDD"/>
              </a:solidFill>
              <a:round/>
              <a:headEnd/>
              <a:tailEnd/>
            </a:ln>
          </p:spPr>
          <p:txBody>
            <a:bodyPr/>
            <a:lstStyle/>
            <a:p>
              <a:endParaRPr lang="it-IT"/>
            </a:p>
          </p:txBody>
        </p:sp>
        <p:sp>
          <p:nvSpPr>
            <p:cNvPr id="19513" name="Freeform 73"/>
            <p:cNvSpPr>
              <a:spLocks/>
            </p:cNvSpPr>
            <p:nvPr/>
          </p:nvSpPr>
          <p:spPr bwMode="auto">
            <a:xfrm>
              <a:off x="4906" y="1464"/>
              <a:ext cx="324" cy="105"/>
            </a:xfrm>
            <a:custGeom>
              <a:avLst/>
              <a:gdLst>
                <a:gd name="T0" fmla="*/ 1233 w 164"/>
                <a:gd name="T1" fmla="*/ 6 h 114"/>
                <a:gd name="T2" fmla="*/ 1187 w 164"/>
                <a:gd name="T3" fmla="*/ 6 h 114"/>
                <a:gd name="T4" fmla="*/ 1132 w 164"/>
                <a:gd name="T5" fmla="*/ 4 h 114"/>
                <a:gd name="T6" fmla="*/ 1104 w 164"/>
                <a:gd name="T7" fmla="*/ 2 h 114"/>
                <a:gd name="T8" fmla="*/ 901 w 164"/>
                <a:gd name="T9" fmla="*/ 9 h 114"/>
                <a:gd name="T10" fmla="*/ 719 w 164"/>
                <a:gd name="T11" fmla="*/ 15 h 114"/>
                <a:gd name="T12" fmla="*/ 601 w 164"/>
                <a:gd name="T13" fmla="*/ 16 h 114"/>
                <a:gd name="T14" fmla="*/ 555 w 164"/>
                <a:gd name="T15" fmla="*/ 16 h 114"/>
                <a:gd name="T16" fmla="*/ 569 w 164"/>
                <a:gd name="T17" fmla="*/ 30 h 114"/>
                <a:gd name="T18" fmla="*/ 561 w 164"/>
                <a:gd name="T19" fmla="*/ 53 h 114"/>
                <a:gd name="T20" fmla="*/ 524 w 164"/>
                <a:gd name="T21" fmla="*/ 73 h 114"/>
                <a:gd name="T22" fmla="*/ 464 w 164"/>
                <a:gd name="T23" fmla="*/ 84 h 114"/>
                <a:gd name="T24" fmla="*/ 409 w 164"/>
                <a:gd name="T25" fmla="*/ 82 h 114"/>
                <a:gd name="T26" fmla="*/ 387 w 164"/>
                <a:gd name="T27" fmla="*/ 69 h 114"/>
                <a:gd name="T28" fmla="*/ 340 w 164"/>
                <a:gd name="T29" fmla="*/ 54 h 114"/>
                <a:gd name="T30" fmla="*/ 215 w 164"/>
                <a:gd name="T31" fmla="*/ 41 h 114"/>
                <a:gd name="T32" fmla="*/ 160 w 164"/>
                <a:gd name="T33" fmla="*/ 37 h 114"/>
                <a:gd name="T34" fmla="*/ 156 w 164"/>
                <a:gd name="T35" fmla="*/ 29 h 114"/>
                <a:gd name="T36" fmla="*/ 140 w 164"/>
                <a:gd name="T37" fmla="*/ 20 h 114"/>
                <a:gd name="T38" fmla="*/ 132 w 164"/>
                <a:gd name="T39" fmla="*/ 15 h 114"/>
                <a:gd name="T40" fmla="*/ 101 w 164"/>
                <a:gd name="T41" fmla="*/ 34 h 114"/>
                <a:gd name="T42" fmla="*/ 55 w 164"/>
                <a:gd name="T43" fmla="*/ 57 h 114"/>
                <a:gd name="T44" fmla="*/ 16 w 164"/>
                <a:gd name="T45" fmla="*/ 75 h 114"/>
                <a:gd name="T46" fmla="*/ 0 w 164"/>
                <a:gd name="T47" fmla="*/ 84 h 114"/>
                <a:gd name="T48" fmla="*/ 40 w 164"/>
                <a:gd name="T49" fmla="*/ 86 h 114"/>
                <a:gd name="T50" fmla="*/ 124 w 164"/>
                <a:gd name="T51" fmla="*/ 87 h 114"/>
                <a:gd name="T52" fmla="*/ 239 w 164"/>
                <a:gd name="T53" fmla="*/ 88 h 114"/>
                <a:gd name="T54" fmla="*/ 401 w 164"/>
                <a:gd name="T55" fmla="*/ 88 h 114"/>
                <a:gd name="T56" fmla="*/ 464 w 164"/>
                <a:gd name="T57" fmla="*/ 88 h 114"/>
                <a:gd name="T58" fmla="*/ 524 w 164"/>
                <a:gd name="T59" fmla="*/ 84 h 114"/>
                <a:gd name="T60" fmla="*/ 601 w 164"/>
                <a:gd name="T61" fmla="*/ 79 h 114"/>
                <a:gd name="T62" fmla="*/ 680 w 164"/>
                <a:gd name="T63" fmla="*/ 74 h 114"/>
                <a:gd name="T64" fmla="*/ 711 w 164"/>
                <a:gd name="T65" fmla="*/ 70 h 114"/>
                <a:gd name="T66" fmla="*/ 733 w 164"/>
                <a:gd name="T67" fmla="*/ 64 h 114"/>
                <a:gd name="T68" fmla="*/ 772 w 164"/>
                <a:gd name="T69" fmla="*/ 61 h 114"/>
                <a:gd name="T70" fmla="*/ 816 w 164"/>
                <a:gd name="T71" fmla="*/ 59 h 114"/>
                <a:gd name="T72" fmla="*/ 848 w 164"/>
                <a:gd name="T73" fmla="*/ 59 h 114"/>
                <a:gd name="T74" fmla="*/ 901 w 164"/>
                <a:gd name="T75" fmla="*/ 54 h 114"/>
                <a:gd name="T76" fmla="*/ 956 w 164"/>
                <a:gd name="T77" fmla="*/ 49 h 114"/>
                <a:gd name="T78" fmla="*/ 988 w 164"/>
                <a:gd name="T79" fmla="*/ 45 h 114"/>
                <a:gd name="T80" fmla="*/ 964 w 164"/>
                <a:gd name="T81" fmla="*/ 44 h 114"/>
                <a:gd name="T82" fmla="*/ 917 w 164"/>
                <a:gd name="T83" fmla="*/ 42 h 114"/>
                <a:gd name="T84" fmla="*/ 855 w 164"/>
                <a:gd name="T85" fmla="*/ 41 h 114"/>
                <a:gd name="T86" fmla="*/ 832 w 164"/>
                <a:gd name="T87" fmla="*/ 41 h 114"/>
                <a:gd name="T88" fmla="*/ 855 w 164"/>
                <a:gd name="T89" fmla="*/ 25 h 114"/>
                <a:gd name="T90" fmla="*/ 964 w 164"/>
                <a:gd name="T91" fmla="*/ 15 h 114"/>
                <a:gd name="T92" fmla="*/ 1089 w 164"/>
                <a:gd name="T93" fmla="*/ 12 h 114"/>
                <a:gd name="T94" fmla="*/ 1225 w 164"/>
                <a:gd name="T95" fmla="*/ 8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163" y="8"/>
                  </a:moveTo>
                  <a:lnTo>
                    <a:pt x="162" y="8"/>
                  </a:lnTo>
                  <a:lnTo>
                    <a:pt x="161" y="8"/>
                  </a:lnTo>
                  <a:lnTo>
                    <a:pt x="160" y="8"/>
                  </a:lnTo>
                  <a:lnTo>
                    <a:pt x="159" y="8"/>
                  </a:lnTo>
                  <a:lnTo>
                    <a:pt x="157" y="8"/>
                  </a:lnTo>
                  <a:lnTo>
                    <a:pt x="156" y="6"/>
                  </a:lnTo>
                  <a:lnTo>
                    <a:pt x="154" y="6"/>
                  </a:lnTo>
                  <a:lnTo>
                    <a:pt x="152" y="5"/>
                  </a:lnTo>
                  <a:lnTo>
                    <a:pt x="151" y="5"/>
                  </a:lnTo>
                  <a:lnTo>
                    <a:pt x="149" y="4"/>
                  </a:lnTo>
                  <a:lnTo>
                    <a:pt x="147" y="4"/>
                  </a:lnTo>
                  <a:lnTo>
                    <a:pt x="146" y="2"/>
                  </a:lnTo>
                  <a:lnTo>
                    <a:pt x="144" y="2"/>
                  </a:lnTo>
                  <a:lnTo>
                    <a:pt x="143" y="2"/>
                  </a:lnTo>
                  <a:lnTo>
                    <a:pt x="143" y="0"/>
                  </a:lnTo>
                  <a:lnTo>
                    <a:pt x="133" y="5"/>
                  </a:lnTo>
                  <a:lnTo>
                    <a:pt x="125" y="9"/>
                  </a:lnTo>
                  <a:lnTo>
                    <a:pt x="117" y="12"/>
                  </a:lnTo>
                  <a:lnTo>
                    <a:pt x="110" y="14"/>
                  </a:lnTo>
                  <a:lnTo>
                    <a:pt x="103" y="15"/>
                  </a:lnTo>
                  <a:lnTo>
                    <a:pt x="98" y="17"/>
                  </a:lnTo>
                  <a:lnTo>
                    <a:pt x="93" y="18"/>
                  </a:lnTo>
                  <a:lnTo>
                    <a:pt x="89" y="18"/>
                  </a:lnTo>
                  <a:lnTo>
                    <a:pt x="84" y="19"/>
                  </a:lnTo>
                  <a:lnTo>
                    <a:pt x="80" y="19"/>
                  </a:lnTo>
                  <a:lnTo>
                    <a:pt x="78" y="19"/>
                  </a:lnTo>
                  <a:lnTo>
                    <a:pt x="76" y="19"/>
                  </a:lnTo>
                  <a:lnTo>
                    <a:pt x="74" y="19"/>
                  </a:lnTo>
                  <a:lnTo>
                    <a:pt x="73" y="19"/>
                  </a:lnTo>
                  <a:lnTo>
                    <a:pt x="72" y="19"/>
                  </a:lnTo>
                  <a:lnTo>
                    <a:pt x="72" y="26"/>
                  </a:lnTo>
                  <a:lnTo>
                    <a:pt x="74" y="32"/>
                  </a:lnTo>
                  <a:lnTo>
                    <a:pt x="74" y="39"/>
                  </a:lnTo>
                  <a:lnTo>
                    <a:pt x="75" y="45"/>
                  </a:lnTo>
                  <a:lnTo>
                    <a:pt x="74" y="53"/>
                  </a:lnTo>
                  <a:lnTo>
                    <a:pt x="74" y="60"/>
                  </a:lnTo>
                  <a:lnTo>
                    <a:pt x="73" y="67"/>
                  </a:lnTo>
                  <a:lnTo>
                    <a:pt x="73" y="73"/>
                  </a:lnTo>
                  <a:lnTo>
                    <a:pt x="71" y="81"/>
                  </a:lnTo>
                  <a:lnTo>
                    <a:pt x="69" y="87"/>
                  </a:lnTo>
                  <a:lnTo>
                    <a:pt x="68" y="93"/>
                  </a:lnTo>
                  <a:lnTo>
                    <a:pt x="66" y="98"/>
                  </a:lnTo>
                  <a:lnTo>
                    <a:pt x="63" y="102"/>
                  </a:lnTo>
                  <a:lnTo>
                    <a:pt x="61" y="105"/>
                  </a:lnTo>
                  <a:lnTo>
                    <a:pt x="60" y="107"/>
                  </a:lnTo>
                  <a:lnTo>
                    <a:pt x="58" y="108"/>
                  </a:lnTo>
                  <a:lnTo>
                    <a:pt x="56" y="109"/>
                  </a:lnTo>
                  <a:lnTo>
                    <a:pt x="55" y="107"/>
                  </a:lnTo>
                  <a:lnTo>
                    <a:pt x="53" y="105"/>
                  </a:lnTo>
                  <a:lnTo>
                    <a:pt x="53" y="102"/>
                  </a:lnTo>
                  <a:lnTo>
                    <a:pt x="51" y="98"/>
                  </a:lnTo>
                  <a:lnTo>
                    <a:pt x="51" y="94"/>
                  </a:lnTo>
                  <a:lnTo>
                    <a:pt x="50" y="88"/>
                  </a:lnTo>
                  <a:lnTo>
                    <a:pt x="50" y="83"/>
                  </a:lnTo>
                  <a:lnTo>
                    <a:pt x="49" y="79"/>
                  </a:lnTo>
                  <a:lnTo>
                    <a:pt x="47" y="73"/>
                  </a:lnTo>
                  <a:lnTo>
                    <a:pt x="44" y="69"/>
                  </a:lnTo>
                  <a:lnTo>
                    <a:pt x="42" y="64"/>
                  </a:lnTo>
                  <a:lnTo>
                    <a:pt x="38" y="60"/>
                  </a:lnTo>
                  <a:lnTo>
                    <a:pt x="34" y="55"/>
                  </a:lnTo>
                  <a:lnTo>
                    <a:pt x="28" y="52"/>
                  </a:lnTo>
                  <a:lnTo>
                    <a:pt x="22" y="49"/>
                  </a:lnTo>
                  <a:lnTo>
                    <a:pt x="21" y="49"/>
                  </a:lnTo>
                  <a:lnTo>
                    <a:pt x="21" y="47"/>
                  </a:lnTo>
                  <a:lnTo>
                    <a:pt x="21" y="45"/>
                  </a:lnTo>
                  <a:lnTo>
                    <a:pt x="20" y="43"/>
                  </a:lnTo>
                  <a:lnTo>
                    <a:pt x="20" y="40"/>
                  </a:lnTo>
                  <a:lnTo>
                    <a:pt x="20" y="37"/>
                  </a:lnTo>
                  <a:lnTo>
                    <a:pt x="20" y="33"/>
                  </a:lnTo>
                  <a:lnTo>
                    <a:pt x="18" y="32"/>
                  </a:lnTo>
                  <a:lnTo>
                    <a:pt x="18" y="28"/>
                  </a:lnTo>
                  <a:lnTo>
                    <a:pt x="18" y="26"/>
                  </a:lnTo>
                  <a:lnTo>
                    <a:pt x="18" y="22"/>
                  </a:lnTo>
                  <a:lnTo>
                    <a:pt x="17" y="20"/>
                  </a:lnTo>
                  <a:lnTo>
                    <a:pt x="17" y="18"/>
                  </a:lnTo>
                  <a:lnTo>
                    <a:pt x="17" y="17"/>
                  </a:lnTo>
                  <a:lnTo>
                    <a:pt x="15" y="26"/>
                  </a:lnTo>
                  <a:lnTo>
                    <a:pt x="15" y="34"/>
                  </a:lnTo>
                  <a:lnTo>
                    <a:pt x="13" y="43"/>
                  </a:lnTo>
                  <a:lnTo>
                    <a:pt x="13" y="51"/>
                  </a:lnTo>
                  <a:lnTo>
                    <a:pt x="11" y="59"/>
                  </a:lnTo>
                  <a:lnTo>
                    <a:pt x="9" y="67"/>
                  </a:lnTo>
                  <a:lnTo>
                    <a:pt x="7" y="73"/>
                  </a:lnTo>
                  <a:lnTo>
                    <a:pt x="7" y="80"/>
                  </a:lnTo>
                  <a:lnTo>
                    <a:pt x="6" y="86"/>
                  </a:lnTo>
                  <a:lnTo>
                    <a:pt x="4" y="91"/>
                  </a:lnTo>
                  <a:lnTo>
                    <a:pt x="2" y="96"/>
                  </a:lnTo>
                  <a:lnTo>
                    <a:pt x="2" y="100"/>
                  </a:lnTo>
                  <a:lnTo>
                    <a:pt x="0" y="103"/>
                  </a:lnTo>
                  <a:lnTo>
                    <a:pt x="0" y="105"/>
                  </a:lnTo>
                  <a:lnTo>
                    <a:pt x="0" y="107"/>
                  </a:lnTo>
                  <a:lnTo>
                    <a:pt x="1" y="109"/>
                  </a:lnTo>
                  <a:lnTo>
                    <a:pt x="3" y="109"/>
                  </a:lnTo>
                  <a:lnTo>
                    <a:pt x="5" y="110"/>
                  </a:lnTo>
                  <a:lnTo>
                    <a:pt x="7" y="110"/>
                  </a:lnTo>
                  <a:lnTo>
                    <a:pt x="9" y="111"/>
                  </a:lnTo>
                  <a:lnTo>
                    <a:pt x="12" y="111"/>
                  </a:lnTo>
                  <a:lnTo>
                    <a:pt x="16" y="111"/>
                  </a:lnTo>
                  <a:lnTo>
                    <a:pt x="20" y="111"/>
                  </a:lnTo>
                  <a:lnTo>
                    <a:pt x="23" y="112"/>
                  </a:lnTo>
                  <a:lnTo>
                    <a:pt x="26" y="112"/>
                  </a:lnTo>
                  <a:lnTo>
                    <a:pt x="31" y="112"/>
                  </a:lnTo>
                  <a:lnTo>
                    <a:pt x="36" y="112"/>
                  </a:lnTo>
                  <a:lnTo>
                    <a:pt x="41" y="113"/>
                  </a:lnTo>
                  <a:lnTo>
                    <a:pt x="46" y="113"/>
                  </a:lnTo>
                  <a:lnTo>
                    <a:pt x="52" y="113"/>
                  </a:lnTo>
                  <a:lnTo>
                    <a:pt x="58" y="113"/>
                  </a:lnTo>
                  <a:lnTo>
                    <a:pt x="59" y="113"/>
                  </a:lnTo>
                  <a:lnTo>
                    <a:pt x="60" y="113"/>
                  </a:lnTo>
                  <a:lnTo>
                    <a:pt x="61" y="111"/>
                  </a:lnTo>
                  <a:lnTo>
                    <a:pt x="63" y="110"/>
                  </a:lnTo>
                  <a:lnTo>
                    <a:pt x="66" y="109"/>
                  </a:lnTo>
                  <a:lnTo>
                    <a:pt x="68" y="107"/>
                  </a:lnTo>
                  <a:lnTo>
                    <a:pt x="71" y="105"/>
                  </a:lnTo>
                  <a:lnTo>
                    <a:pt x="73" y="104"/>
                  </a:lnTo>
                  <a:lnTo>
                    <a:pt x="76" y="102"/>
                  </a:lnTo>
                  <a:lnTo>
                    <a:pt x="78" y="101"/>
                  </a:lnTo>
                  <a:lnTo>
                    <a:pt x="82" y="99"/>
                  </a:lnTo>
                  <a:lnTo>
                    <a:pt x="84" y="97"/>
                  </a:lnTo>
                  <a:lnTo>
                    <a:pt x="86" y="96"/>
                  </a:lnTo>
                  <a:lnTo>
                    <a:pt x="88" y="94"/>
                  </a:lnTo>
                  <a:lnTo>
                    <a:pt x="91" y="92"/>
                  </a:lnTo>
                  <a:lnTo>
                    <a:pt x="92" y="91"/>
                  </a:lnTo>
                  <a:lnTo>
                    <a:pt x="92" y="89"/>
                  </a:lnTo>
                  <a:lnTo>
                    <a:pt x="94" y="88"/>
                  </a:lnTo>
                  <a:lnTo>
                    <a:pt x="94" y="87"/>
                  </a:lnTo>
                  <a:lnTo>
                    <a:pt x="95" y="85"/>
                  </a:lnTo>
                  <a:lnTo>
                    <a:pt x="95" y="83"/>
                  </a:lnTo>
                  <a:lnTo>
                    <a:pt x="97" y="81"/>
                  </a:lnTo>
                  <a:lnTo>
                    <a:pt x="99" y="80"/>
                  </a:lnTo>
                  <a:lnTo>
                    <a:pt x="100" y="78"/>
                  </a:lnTo>
                  <a:lnTo>
                    <a:pt x="102" y="77"/>
                  </a:lnTo>
                  <a:lnTo>
                    <a:pt x="103" y="77"/>
                  </a:lnTo>
                  <a:lnTo>
                    <a:pt x="105" y="75"/>
                  </a:lnTo>
                  <a:lnTo>
                    <a:pt x="106" y="75"/>
                  </a:lnTo>
                  <a:lnTo>
                    <a:pt x="108" y="75"/>
                  </a:lnTo>
                  <a:lnTo>
                    <a:pt x="109" y="75"/>
                  </a:lnTo>
                  <a:lnTo>
                    <a:pt x="110" y="75"/>
                  </a:lnTo>
                  <a:lnTo>
                    <a:pt x="111" y="73"/>
                  </a:lnTo>
                  <a:lnTo>
                    <a:pt x="113" y="73"/>
                  </a:lnTo>
                  <a:lnTo>
                    <a:pt x="115" y="71"/>
                  </a:lnTo>
                  <a:lnTo>
                    <a:pt x="117" y="69"/>
                  </a:lnTo>
                  <a:lnTo>
                    <a:pt x="119" y="68"/>
                  </a:lnTo>
                  <a:lnTo>
                    <a:pt x="120" y="67"/>
                  </a:lnTo>
                  <a:lnTo>
                    <a:pt x="122" y="65"/>
                  </a:lnTo>
                  <a:lnTo>
                    <a:pt x="124" y="63"/>
                  </a:lnTo>
                  <a:lnTo>
                    <a:pt x="126" y="61"/>
                  </a:lnTo>
                  <a:lnTo>
                    <a:pt x="128" y="59"/>
                  </a:lnTo>
                  <a:lnTo>
                    <a:pt x="128" y="57"/>
                  </a:lnTo>
                  <a:lnTo>
                    <a:pt x="129" y="56"/>
                  </a:lnTo>
                  <a:lnTo>
                    <a:pt x="127" y="56"/>
                  </a:lnTo>
                  <a:lnTo>
                    <a:pt x="126" y="56"/>
                  </a:lnTo>
                  <a:lnTo>
                    <a:pt x="125" y="56"/>
                  </a:lnTo>
                  <a:lnTo>
                    <a:pt x="124" y="54"/>
                  </a:lnTo>
                  <a:lnTo>
                    <a:pt x="122" y="54"/>
                  </a:lnTo>
                  <a:lnTo>
                    <a:pt x="120" y="54"/>
                  </a:lnTo>
                  <a:lnTo>
                    <a:pt x="119" y="54"/>
                  </a:lnTo>
                  <a:lnTo>
                    <a:pt x="117" y="52"/>
                  </a:lnTo>
                  <a:lnTo>
                    <a:pt x="115" y="52"/>
                  </a:lnTo>
                  <a:lnTo>
                    <a:pt x="113" y="52"/>
                  </a:lnTo>
                  <a:lnTo>
                    <a:pt x="111" y="52"/>
                  </a:lnTo>
                  <a:lnTo>
                    <a:pt x="110" y="52"/>
                  </a:lnTo>
                  <a:lnTo>
                    <a:pt x="109" y="52"/>
                  </a:lnTo>
                  <a:lnTo>
                    <a:pt x="108" y="52"/>
                  </a:lnTo>
                  <a:lnTo>
                    <a:pt x="108" y="44"/>
                  </a:lnTo>
                  <a:lnTo>
                    <a:pt x="109" y="37"/>
                  </a:lnTo>
                  <a:lnTo>
                    <a:pt x="111" y="32"/>
                  </a:lnTo>
                  <a:lnTo>
                    <a:pt x="114" y="26"/>
                  </a:lnTo>
                  <a:lnTo>
                    <a:pt x="117" y="24"/>
                  </a:lnTo>
                  <a:lnTo>
                    <a:pt x="121" y="20"/>
                  </a:lnTo>
                  <a:lnTo>
                    <a:pt x="125" y="18"/>
                  </a:lnTo>
                  <a:lnTo>
                    <a:pt x="129" y="16"/>
                  </a:lnTo>
                  <a:lnTo>
                    <a:pt x="133" y="16"/>
                  </a:lnTo>
                  <a:lnTo>
                    <a:pt x="138" y="15"/>
                  </a:lnTo>
                  <a:lnTo>
                    <a:pt x="141" y="15"/>
                  </a:lnTo>
                  <a:lnTo>
                    <a:pt x="146" y="14"/>
                  </a:lnTo>
                  <a:lnTo>
                    <a:pt x="150" y="14"/>
                  </a:lnTo>
                  <a:lnTo>
                    <a:pt x="155" y="13"/>
                  </a:lnTo>
                  <a:lnTo>
                    <a:pt x="159" y="11"/>
                  </a:lnTo>
                  <a:lnTo>
                    <a:pt x="163" y="8"/>
                  </a:lnTo>
                </a:path>
              </a:pathLst>
            </a:custGeom>
            <a:solidFill>
              <a:srgbClr val="F8F8F8"/>
            </a:solidFill>
            <a:ln w="6350">
              <a:solidFill>
                <a:srgbClr val="DDDDDD"/>
              </a:solidFill>
              <a:round/>
              <a:headEnd/>
              <a:tailEnd/>
            </a:ln>
          </p:spPr>
          <p:txBody>
            <a:bodyPr/>
            <a:lstStyle/>
            <a:p>
              <a:endParaRPr lang="it-IT"/>
            </a:p>
          </p:txBody>
        </p:sp>
        <p:sp>
          <p:nvSpPr>
            <p:cNvPr id="19514" name="Freeform 74"/>
            <p:cNvSpPr>
              <a:spLocks/>
            </p:cNvSpPr>
            <p:nvPr/>
          </p:nvSpPr>
          <p:spPr bwMode="auto">
            <a:xfrm>
              <a:off x="4469" y="1477"/>
              <a:ext cx="170" cy="100"/>
            </a:xfrm>
            <a:custGeom>
              <a:avLst/>
              <a:gdLst>
                <a:gd name="T0" fmla="*/ 8 w 86"/>
                <a:gd name="T1" fmla="*/ 6 h 109"/>
                <a:gd name="T2" fmla="*/ 55 w 86"/>
                <a:gd name="T3" fmla="*/ 6 h 109"/>
                <a:gd name="T4" fmla="*/ 132 w 86"/>
                <a:gd name="T5" fmla="*/ 6 h 109"/>
                <a:gd name="T6" fmla="*/ 192 w 86"/>
                <a:gd name="T7" fmla="*/ 6 h 109"/>
                <a:gd name="T8" fmla="*/ 247 w 86"/>
                <a:gd name="T9" fmla="*/ 6 h 109"/>
                <a:gd name="T10" fmla="*/ 253 w 86"/>
                <a:gd name="T11" fmla="*/ 6 h 109"/>
                <a:gd name="T12" fmla="*/ 253 w 86"/>
                <a:gd name="T13" fmla="*/ 10 h 109"/>
                <a:gd name="T14" fmla="*/ 261 w 86"/>
                <a:gd name="T15" fmla="*/ 16 h 109"/>
                <a:gd name="T16" fmla="*/ 293 w 86"/>
                <a:gd name="T17" fmla="*/ 23 h 109"/>
                <a:gd name="T18" fmla="*/ 316 w 86"/>
                <a:gd name="T19" fmla="*/ 29 h 109"/>
                <a:gd name="T20" fmla="*/ 364 w 86"/>
                <a:gd name="T21" fmla="*/ 34 h 109"/>
                <a:gd name="T22" fmla="*/ 395 w 86"/>
                <a:gd name="T23" fmla="*/ 40 h 109"/>
                <a:gd name="T24" fmla="*/ 425 w 86"/>
                <a:gd name="T25" fmla="*/ 49 h 109"/>
                <a:gd name="T26" fmla="*/ 449 w 86"/>
                <a:gd name="T27" fmla="*/ 58 h 109"/>
                <a:gd name="T28" fmla="*/ 480 w 86"/>
                <a:gd name="T29" fmla="*/ 67 h 109"/>
                <a:gd name="T30" fmla="*/ 488 w 86"/>
                <a:gd name="T31" fmla="*/ 75 h 109"/>
                <a:gd name="T32" fmla="*/ 488 w 86"/>
                <a:gd name="T33" fmla="*/ 78 h 109"/>
                <a:gd name="T34" fmla="*/ 496 w 86"/>
                <a:gd name="T35" fmla="*/ 79 h 109"/>
                <a:gd name="T36" fmla="*/ 508 w 86"/>
                <a:gd name="T37" fmla="*/ 79 h 109"/>
                <a:gd name="T38" fmla="*/ 516 w 86"/>
                <a:gd name="T39" fmla="*/ 82 h 109"/>
                <a:gd name="T40" fmla="*/ 540 w 86"/>
                <a:gd name="T41" fmla="*/ 83 h 109"/>
                <a:gd name="T42" fmla="*/ 548 w 86"/>
                <a:gd name="T43" fmla="*/ 83 h 109"/>
                <a:gd name="T44" fmla="*/ 571 w 86"/>
                <a:gd name="T45" fmla="*/ 83 h 109"/>
                <a:gd name="T46" fmla="*/ 601 w 86"/>
                <a:gd name="T47" fmla="*/ 83 h 109"/>
                <a:gd name="T48" fmla="*/ 625 w 86"/>
                <a:gd name="T49" fmla="*/ 83 h 109"/>
                <a:gd name="T50" fmla="*/ 640 w 86"/>
                <a:gd name="T51" fmla="*/ 83 h 109"/>
                <a:gd name="T52" fmla="*/ 656 w 86"/>
                <a:gd name="T53" fmla="*/ 82 h 109"/>
                <a:gd name="T54" fmla="*/ 625 w 86"/>
                <a:gd name="T55" fmla="*/ 75 h 109"/>
                <a:gd name="T56" fmla="*/ 563 w 86"/>
                <a:gd name="T57" fmla="*/ 58 h 109"/>
                <a:gd name="T58" fmla="*/ 488 w 86"/>
                <a:gd name="T59" fmla="*/ 37 h 109"/>
                <a:gd name="T60" fmla="*/ 411 w 86"/>
                <a:gd name="T61" fmla="*/ 17 h 109"/>
                <a:gd name="T62" fmla="*/ 364 w 86"/>
                <a:gd name="T63" fmla="*/ 6 h 109"/>
                <a:gd name="T64" fmla="*/ 340 w 86"/>
                <a:gd name="T65" fmla="*/ 3 h 109"/>
                <a:gd name="T66" fmla="*/ 261 w 86"/>
                <a:gd name="T67" fmla="*/ 1 h 109"/>
                <a:gd name="T68" fmla="*/ 176 w 86"/>
                <a:gd name="T69" fmla="*/ 0 h 109"/>
                <a:gd name="T70" fmla="*/ 85 w 86"/>
                <a:gd name="T71" fmla="*/ 1 h 109"/>
                <a:gd name="T72" fmla="*/ 24 w 86"/>
                <a:gd name="T73" fmla="*/ 1 h 109"/>
                <a:gd name="T74" fmla="*/ 0 w 86"/>
                <a:gd name="T75" fmla="*/ 2 h 109"/>
                <a:gd name="T76" fmla="*/ 0 w 86"/>
                <a:gd name="T77" fmla="*/ 2 h 109"/>
                <a:gd name="T78" fmla="*/ 0 w 86"/>
                <a:gd name="T79" fmla="*/ 4 h 109"/>
                <a:gd name="T80" fmla="*/ 0 w 86"/>
                <a:gd name="T81" fmla="*/ 6 h 109"/>
                <a:gd name="T82" fmla="*/ 0 w 86"/>
                <a:gd name="T83" fmla="*/ 6 h 109"/>
                <a:gd name="T84" fmla="*/ 0 w 86"/>
                <a:gd name="T85" fmla="*/ 6 h 10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6"/>
                <a:gd name="T130" fmla="*/ 0 h 109"/>
                <a:gd name="T131" fmla="*/ 86 w 86"/>
                <a:gd name="T132" fmla="*/ 109 h 10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6" h="109">
                  <a:moveTo>
                    <a:pt x="0" y="6"/>
                  </a:moveTo>
                  <a:lnTo>
                    <a:pt x="0" y="8"/>
                  </a:lnTo>
                  <a:lnTo>
                    <a:pt x="1" y="8"/>
                  </a:lnTo>
                  <a:lnTo>
                    <a:pt x="3" y="8"/>
                  </a:lnTo>
                  <a:lnTo>
                    <a:pt x="5" y="8"/>
                  </a:lnTo>
                  <a:lnTo>
                    <a:pt x="7" y="8"/>
                  </a:lnTo>
                  <a:lnTo>
                    <a:pt x="11" y="8"/>
                  </a:lnTo>
                  <a:lnTo>
                    <a:pt x="14" y="8"/>
                  </a:lnTo>
                  <a:lnTo>
                    <a:pt x="17" y="8"/>
                  </a:lnTo>
                  <a:lnTo>
                    <a:pt x="19" y="8"/>
                  </a:lnTo>
                  <a:lnTo>
                    <a:pt x="22" y="8"/>
                  </a:lnTo>
                  <a:lnTo>
                    <a:pt x="25" y="8"/>
                  </a:lnTo>
                  <a:lnTo>
                    <a:pt x="28" y="8"/>
                  </a:lnTo>
                  <a:lnTo>
                    <a:pt x="30" y="8"/>
                  </a:lnTo>
                  <a:lnTo>
                    <a:pt x="32" y="8"/>
                  </a:lnTo>
                  <a:lnTo>
                    <a:pt x="33" y="8"/>
                  </a:lnTo>
                  <a:lnTo>
                    <a:pt x="34" y="8"/>
                  </a:lnTo>
                  <a:lnTo>
                    <a:pt x="33" y="9"/>
                  </a:lnTo>
                  <a:lnTo>
                    <a:pt x="33" y="10"/>
                  </a:lnTo>
                  <a:lnTo>
                    <a:pt x="33" y="12"/>
                  </a:lnTo>
                  <a:lnTo>
                    <a:pt x="33" y="13"/>
                  </a:lnTo>
                  <a:lnTo>
                    <a:pt x="33" y="16"/>
                  </a:lnTo>
                  <a:lnTo>
                    <a:pt x="34" y="18"/>
                  </a:lnTo>
                  <a:lnTo>
                    <a:pt x="34" y="21"/>
                  </a:lnTo>
                  <a:lnTo>
                    <a:pt x="36" y="22"/>
                  </a:lnTo>
                  <a:lnTo>
                    <a:pt x="36" y="26"/>
                  </a:lnTo>
                  <a:lnTo>
                    <a:pt x="38" y="29"/>
                  </a:lnTo>
                  <a:lnTo>
                    <a:pt x="38" y="33"/>
                  </a:lnTo>
                  <a:lnTo>
                    <a:pt x="40" y="35"/>
                  </a:lnTo>
                  <a:lnTo>
                    <a:pt x="41" y="38"/>
                  </a:lnTo>
                  <a:lnTo>
                    <a:pt x="43" y="40"/>
                  </a:lnTo>
                  <a:lnTo>
                    <a:pt x="45" y="42"/>
                  </a:lnTo>
                  <a:lnTo>
                    <a:pt x="47" y="44"/>
                  </a:lnTo>
                  <a:lnTo>
                    <a:pt x="47" y="47"/>
                  </a:lnTo>
                  <a:lnTo>
                    <a:pt x="49" y="49"/>
                  </a:lnTo>
                  <a:lnTo>
                    <a:pt x="51" y="52"/>
                  </a:lnTo>
                  <a:lnTo>
                    <a:pt x="53" y="55"/>
                  </a:lnTo>
                  <a:lnTo>
                    <a:pt x="53" y="59"/>
                  </a:lnTo>
                  <a:lnTo>
                    <a:pt x="55" y="63"/>
                  </a:lnTo>
                  <a:lnTo>
                    <a:pt x="57" y="67"/>
                  </a:lnTo>
                  <a:lnTo>
                    <a:pt x="58" y="70"/>
                  </a:lnTo>
                  <a:lnTo>
                    <a:pt x="58" y="75"/>
                  </a:lnTo>
                  <a:lnTo>
                    <a:pt x="60" y="79"/>
                  </a:lnTo>
                  <a:lnTo>
                    <a:pt x="60" y="83"/>
                  </a:lnTo>
                  <a:lnTo>
                    <a:pt x="62" y="87"/>
                  </a:lnTo>
                  <a:lnTo>
                    <a:pt x="62" y="90"/>
                  </a:lnTo>
                  <a:lnTo>
                    <a:pt x="63" y="94"/>
                  </a:lnTo>
                  <a:lnTo>
                    <a:pt x="63" y="97"/>
                  </a:lnTo>
                  <a:lnTo>
                    <a:pt x="63" y="100"/>
                  </a:lnTo>
                  <a:lnTo>
                    <a:pt x="63" y="101"/>
                  </a:lnTo>
                  <a:lnTo>
                    <a:pt x="63" y="102"/>
                  </a:lnTo>
                  <a:lnTo>
                    <a:pt x="64" y="102"/>
                  </a:lnTo>
                  <a:lnTo>
                    <a:pt x="64" y="103"/>
                  </a:lnTo>
                  <a:lnTo>
                    <a:pt x="65" y="103"/>
                  </a:lnTo>
                  <a:lnTo>
                    <a:pt x="66" y="103"/>
                  </a:lnTo>
                  <a:lnTo>
                    <a:pt x="66" y="105"/>
                  </a:lnTo>
                  <a:lnTo>
                    <a:pt x="67" y="105"/>
                  </a:lnTo>
                  <a:lnTo>
                    <a:pt x="67" y="106"/>
                  </a:lnTo>
                  <a:lnTo>
                    <a:pt x="69" y="106"/>
                  </a:lnTo>
                  <a:lnTo>
                    <a:pt x="69" y="107"/>
                  </a:lnTo>
                  <a:lnTo>
                    <a:pt x="70" y="107"/>
                  </a:lnTo>
                  <a:lnTo>
                    <a:pt x="71" y="107"/>
                  </a:lnTo>
                  <a:lnTo>
                    <a:pt x="71" y="108"/>
                  </a:lnTo>
                  <a:lnTo>
                    <a:pt x="73" y="108"/>
                  </a:lnTo>
                  <a:lnTo>
                    <a:pt x="74" y="108"/>
                  </a:lnTo>
                  <a:lnTo>
                    <a:pt x="76" y="108"/>
                  </a:lnTo>
                  <a:lnTo>
                    <a:pt x="78" y="108"/>
                  </a:lnTo>
                  <a:lnTo>
                    <a:pt x="79" y="107"/>
                  </a:lnTo>
                  <a:lnTo>
                    <a:pt x="81" y="107"/>
                  </a:lnTo>
                  <a:lnTo>
                    <a:pt x="83" y="107"/>
                  </a:lnTo>
                  <a:lnTo>
                    <a:pt x="84" y="107"/>
                  </a:lnTo>
                  <a:lnTo>
                    <a:pt x="85" y="106"/>
                  </a:lnTo>
                  <a:lnTo>
                    <a:pt x="84" y="105"/>
                  </a:lnTo>
                  <a:lnTo>
                    <a:pt x="84" y="102"/>
                  </a:lnTo>
                  <a:lnTo>
                    <a:pt x="81" y="97"/>
                  </a:lnTo>
                  <a:lnTo>
                    <a:pt x="79" y="91"/>
                  </a:lnTo>
                  <a:lnTo>
                    <a:pt x="76" y="84"/>
                  </a:lnTo>
                  <a:lnTo>
                    <a:pt x="73" y="75"/>
                  </a:lnTo>
                  <a:lnTo>
                    <a:pt x="69" y="67"/>
                  </a:lnTo>
                  <a:lnTo>
                    <a:pt x="67" y="56"/>
                  </a:lnTo>
                  <a:lnTo>
                    <a:pt x="63" y="48"/>
                  </a:lnTo>
                  <a:lnTo>
                    <a:pt x="60" y="39"/>
                  </a:lnTo>
                  <a:lnTo>
                    <a:pt x="56" y="30"/>
                  </a:lnTo>
                  <a:lnTo>
                    <a:pt x="53" y="22"/>
                  </a:lnTo>
                  <a:lnTo>
                    <a:pt x="50" y="16"/>
                  </a:lnTo>
                  <a:lnTo>
                    <a:pt x="49" y="10"/>
                  </a:lnTo>
                  <a:lnTo>
                    <a:pt x="47" y="6"/>
                  </a:lnTo>
                  <a:lnTo>
                    <a:pt x="47" y="4"/>
                  </a:lnTo>
                  <a:lnTo>
                    <a:pt x="46" y="4"/>
                  </a:lnTo>
                  <a:lnTo>
                    <a:pt x="44" y="3"/>
                  </a:lnTo>
                  <a:lnTo>
                    <a:pt x="40" y="3"/>
                  </a:lnTo>
                  <a:lnTo>
                    <a:pt x="38" y="1"/>
                  </a:lnTo>
                  <a:lnTo>
                    <a:pt x="34" y="1"/>
                  </a:lnTo>
                  <a:lnTo>
                    <a:pt x="30" y="1"/>
                  </a:lnTo>
                  <a:lnTo>
                    <a:pt x="27" y="1"/>
                  </a:lnTo>
                  <a:lnTo>
                    <a:pt x="23" y="0"/>
                  </a:lnTo>
                  <a:lnTo>
                    <a:pt x="18" y="1"/>
                  </a:lnTo>
                  <a:lnTo>
                    <a:pt x="15" y="1"/>
                  </a:lnTo>
                  <a:lnTo>
                    <a:pt x="11" y="1"/>
                  </a:lnTo>
                  <a:lnTo>
                    <a:pt x="8" y="1"/>
                  </a:lnTo>
                  <a:lnTo>
                    <a:pt x="5" y="1"/>
                  </a:lnTo>
                  <a:lnTo>
                    <a:pt x="3" y="1"/>
                  </a:lnTo>
                  <a:lnTo>
                    <a:pt x="2" y="1"/>
                  </a:lnTo>
                  <a:lnTo>
                    <a:pt x="0" y="2"/>
                  </a:lnTo>
                  <a:lnTo>
                    <a:pt x="0" y="4"/>
                  </a:lnTo>
                  <a:lnTo>
                    <a:pt x="0" y="6"/>
                  </a:lnTo>
                </a:path>
              </a:pathLst>
            </a:custGeom>
            <a:solidFill>
              <a:srgbClr val="F8F8F8"/>
            </a:solidFill>
            <a:ln w="9525">
              <a:solidFill>
                <a:srgbClr val="DDDDDD"/>
              </a:solidFill>
              <a:round/>
              <a:headEnd/>
              <a:tailEnd/>
            </a:ln>
          </p:spPr>
          <p:txBody>
            <a:bodyPr/>
            <a:lstStyle/>
            <a:p>
              <a:endParaRPr lang="it-IT"/>
            </a:p>
          </p:txBody>
        </p:sp>
        <p:sp>
          <p:nvSpPr>
            <p:cNvPr id="19515" name="Freeform 75"/>
            <p:cNvSpPr>
              <a:spLocks/>
            </p:cNvSpPr>
            <p:nvPr/>
          </p:nvSpPr>
          <p:spPr bwMode="auto">
            <a:xfrm>
              <a:off x="5115" y="1478"/>
              <a:ext cx="171" cy="99"/>
            </a:xfrm>
            <a:custGeom>
              <a:avLst/>
              <a:gdLst>
                <a:gd name="T0" fmla="*/ 637 w 87"/>
                <a:gd name="T1" fmla="*/ 6 h 108"/>
                <a:gd name="T2" fmla="*/ 584 w 87"/>
                <a:gd name="T3" fmla="*/ 6 h 108"/>
                <a:gd name="T4" fmla="*/ 525 w 87"/>
                <a:gd name="T5" fmla="*/ 6 h 108"/>
                <a:gd name="T6" fmla="*/ 448 w 87"/>
                <a:gd name="T7" fmla="*/ 6 h 108"/>
                <a:gd name="T8" fmla="*/ 401 w 87"/>
                <a:gd name="T9" fmla="*/ 6 h 108"/>
                <a:gd name="T10" fmla="*/ 387 w 87"/>
                <a:gd name="T11" fmla="*/ 6 h 108"/>
                <a:gd name="T12" fmla="*/ 387 w 87"/>
                <a:gd name="T13" fmla="*/ 9 h 108"/>
                <a:gd name="T14" fmla="*/ 371 w 87"/>
                <a:gd name="T15" fmla="*/ 16 h 108"/>
                <a:gd name="T16" fmla="*/ 348 w 87"/>
                <a:gd name="T17" fmla="*/ 23 h 108"/>
                <a:gd name="T18" fmla="*/ 328 w 87"/>
                <a:gd name="T19" fmla="*/ 29 h 108"/>
                <a:gd name="T20" fmla="*/ 297 w 87"/>
                <a:gd name="T21" fmla="*/ 34 h 108"/>
                <a:gd name="T22" fmla="*/ 259 w 87"/>
                <a:gd name="T23" fmla="*/ 41 h 108"/>
                <a:gd name="T24" fmla="*/ 212 w 87"/>
                <a:gd name="T25" fmla="*/ 49 h 108"/>
                <a:gd name="T26" fmla="*/ 181 w 87"/>
                <a:gd name="T27" fmla="*/ 58 h 108"/>
                <a:gd name="T28" fmla="*/ 167 w 87"/>
                <a:gd name="T29" fmla="*/ 67 h 108"/>
                <a:gd name="T30" fmla="*/ 167 w 87"/>
                <a:gd name="T31" fmla="*/ 76 h 108"/>
                <a:gd name="T32" fmla="*/ 167 w 87"/>
                <a:gd name="T33" fmla="*/ 78 h 108"/>
                <a:gd name="T34" fmla="*/ 143 w 87"/>
                <a:gd name="T35" fmla="*/ 80 h 108"/>
                <a:gd name="T36" fmla="*/ 143 w 87"/>
                <a:gd name="T37" fmla="*/ 80 h 108"/>
                <a:gd name="T38" fmla="*/ 120 w 87"/>
                <a:gd name="T39" fmla="*/ 82 h 108"/>
                <a:gd name="T40" fmla="*/ 108 w 87"/>
                <a:gd name="T41" fmla="*/ 83 h 108"/>
                <a:gd name="T42" fmla="*/ 100 w 87"/>
                <a:gd name="T43" fmla="*/ 83 h 108"/>
                <a:gd name="T44" fmla="*/ 77 w 87"/>
                <a:gd name="T45" fmla="*/ 83 h 108"/>
                <a:gd name="T46" fmla="*/ 47 w 87"/>
                <a:gd name="T47" fmla="*/ 83 h 108"/>
                <a:gd name="T48" fmla="*/ 31 w 87"/>
                <a:gd name="T49" fmla="*/ 83 h 108"/>
                <a:gd name="T50" fmla="*/ 8 w 87"/>
                <a:gd name="T51" fmla="*/ 83 h 108"/>
                <a:gd name="T52" fmla="*/ 8 w 87"/>
                <a:gd name="T53" fmla="*/ 82 h 108"/>
                <a:gd name="T54" fmla="*/ 24 w 87"/>
                <a:gd name="T55" fmla="*/ 76 h 108"/>
                <a:gd name="T56" fmla="*/ 85 w 87"/>
                <a:gd name="T57" fmla="*/ 58 h 108"/>
                <a:gd name="T58" fmla="*/ 167 w 87"/>
                <a:gd name="T59" fmla="*/ 36 h 108"/>
                <a:gd name="T60" fmla="*/ 244 w 87"/>
                <a:gd name="T61" fmla="*/ 16 h 108"/>
                <a:gd name="T62" fmla="*/ 281 w 87"/>
                <a:gd name="T63" fmla="*/ 6 h 108"/>
                <a:gd name="T64" fmla="*/ 305 w 87"/>
                <a:gd name="T65" fmla="*/ 3 h 108"/>
                <a:gd name="T66" fmla="*/ 379 w 87"/>
                <a:gd name="T67" fmla="*/ 1 h 108"/>
                <a:gd name="T68" fmla="*/ 472 w 87"/>
                <a:gd name="T69" fmla="*/ 0 h 108"/>
                <a:gd name="T70" fmla="*/ 552 w 87"/>
                <a:gd name="T71" fmla="*/ 0 h 108"/>
                <a:gd name="T72" fmla="*/ 621 w 87"/>
                <a:gd name="T73" fmla="*/ 0 h 108"/>
                <a:gd name="T74" fmla="*/ 637 w 87"/>
                <a:gd name="T75" fmla="*/ 1 h 108"/>
                <a:gd name="T76" fmla="*/ 637 w 87"/>
                <a:gd name="T77" fmla="*/ 2 h 108"/>
                <a:gd name="T78" fmla="*/ 637 w 87"/>
                <a:gd name="T79" fmla="*/ 4 h 108"/>
                <a:gd name="T80" fmla="*/ 645 w 87"/>
                <a:gd name="T81" fmla="*/ 5 h 108"/>
                <a:gd name="T82" fmla="*/ 645 w 87"/>
                <a:gd name="T83" fmla="*/ 6 h 108"/>
                <a:gd name="T84" fmla="*/ 653 w 87"/>
                <a:gd name="T85" fmla="*/ 6 h 1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
                <a:gd name="T130" fmla="*/ 0 h 108"/>
                <a:gd name="T131" fmla="*/ 87 w 87"/>
                <a:gd name="T132" fmla="*/ 108 h 1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 h="108">
                  <a:moveTo>
                    <a:pt x="86" y="6"/>
                  </a:moveTo>
                  <a:lnTo>
                    <a:pt x="85" y="7"/>
                  </a:lnTo>
                  <a:lnTo>
                    <a:pt x="84" y="7"/>
                  </a:lnTo>
                  <a:lnTo>
                    <a:pt x="82" y="7"/>
                  </a:lnTo>
                  <a:lnTo>
                    <a:pt x="80" y="7"/>
                  </a:lnTo>
                  <a:lnTo>
                    <a:pt x="77" y="7"/>
                  </a:lnTo>
                  <a:lnTo>
                    <a:pt x="74" y="7"/>
                  </a:lnTo>
                  <a:lnTo>
                    <a:pt x="71" y="7"/>
                  </a:lnTo>
                  <a:lnTo>
                    <a:pt x="69" y="7"/>
                  </a:lnTo>
                  <a:lnTo>
                    <a:pt x="66" y="7"/>
                  </a:lnTo>
                  <a:lnTo>
                    <a:pt x="62" y="7"/>
                  </a:lnTo>
                  <a:lnTo>
                    <a:pt x="59" y="7"/>
                  </a:lnTo>
                  <a:lnTo>
                    <a:pt x="57" y="7"/>
                  </a:lnTo>
                  <a:lnTo>
                    <a:pt x="55" y="7"/>
                  </a:lnTo>
                  <a:lnTo>
                    <a:pt x="53" y="7"/>
                  </a:lnTo>
                  <a:lnTo>
                    <a:pt x="51" y="8"/>
                  </a:lnTo>
                  <a:lnTo>
                    <a:pt x="51" y="9"/>
                  </a:lnTo>
                  <a:lnTo>
                    <a:pt x="51" y="11"/>
                  </a:lnTo>
                  <a:lnTo>
                    <a:pt x="51" y="12"/>
                  </a:lnTo>
                  <a:lnTo>
                    <a:pt x="50" y="15"/>
                  </a:lnTo>
                  <a:lnTo>
                    <a:pt x="50" y="17"/>
                  </a:lnTo>
                  <a:lnTo>
                    <a:pt x="49" y="20"/>
                  </a:lnTo>
                  <a:lnTo>
                    <a:pt x="49" y="22"/>
                  </a:lnTo>
                  <a:lnTo>
                    <a:pt x="47" y="26"/>
                  </a:lnTo>
                  <a:lnTo>
                    <a:pt x="46" y="29"/>
                  </a:lnTo>
                  <a:lnTo>
                    <a:pt x="45" y="33"/>
                  </a:lnTo>
                  <a:lnTo>
                    <a:pt x="45" y="35"/>
                  </a:lnTo>
                  <a:lnTo>
                    <a:pt x="43" y="38"/>
                  </a:lnTo>
                  <a:lnTo>
                    <a:pt x="41" y="40"/>
                  </a:lnTo>
                  <a:lnTo>
                    <a:pt x="39" y="42"/>
                  </a:lnTo>
                  <a:lnTo>
                    <a:pt x="39" y="44"/>
                  </a:lnTo>
                  <a:lnTo>
                    <a:pt x="37" y="47"/>
                  </a:lnTo>
                  <a:lnTo>
                    <a:pt x="35" y="50"/>
                  </a:lnTo>
                  <a:lnTo>
                    <a:pt x="34" y="53"/>
                  </a:lnTo>
                  <a:lnTo>
                    <a:pt x="32" y="55"/>
                  </a:lnTo>
                  <a:lnTo>
                    <a:pt x="30" y="59"/>
                  </a:lnTo>
                  <a:lnTo>
                    <a:pt x="28" y="63"/>
                  </a:lnTo>
                  <a:lnTo>
                    <a:pt x="26" y="67"/>
                  </a:lnTo>
                  <a:lnTo>
                    <a:pt x="26" y="70"/>
                  </a:lnTo>
                  <a:lnTo>
                    <a:pt x="24" y="75"/>
                  </a:lnTo>
                  <a:lnTo>
                    <a:pt x="23" y="79"/>
                  </a:lnTo>
                  <a:lnTo>
                    <a:pt x="22" y="83"/>
                  </a:lnTo>
                  <a:lnTo>
                    <a:pt x="22" y="87"/>
                  </a:lnTo>
                  <a:lnTo>
                    <a:pt x="22" y="90"/>
                  </a:lnTo>
                  <a:lnTo>
                    <a:pt x="22" y="94"/>
                  </a:lnTo>
                  <a:lnTo>
                    <a:pt x="22" y="98"/>
                  </a:lnTo>
                  <a:lnTo>
                    <a:pt x="23" y="100"/>
                  </a:lnTo>
                  <a:lnTo>
                    <a:pt x="22" y="101"/>
                  </a:lnTo>
                  <a:lnTo>
                    <a:pt x="21" y="102"/>
                  </a:lnTo>
                  <a:lnTo>
                    <a:pt x="19" y="104"/>
                  </a:lnTo>
                  <a:lnTo>
                    <a:pt x="17" y="105"/>
                  </a:lnTo>
                  <a:lnTo>
                    <a:pt x="16" y="106"/>
                  </a:lnTo>
                  <a:lnTo>
                    <a:pt x="14" y="107"/>
                  </a:lnTo>
                  <a:lnTo>
                    <a:pt x="13" y="107"/>
                  </a:lnTo>
                  <a:lnTo>
                    <a:pt x="12" y="107"/>
                  </a:lnTo>
                  <a:lnTo>
                    <a:pt x="10" y="107"/>
                  </a:lnTo>
                  <a:lnTo>
                    <a:pt x="8" y="107"/>
                  </a:lnTo>
                  <a:lnTo>
                    <a:pt x="6" y="107"/>
                  </a:lnTo>
                  <a:lnTo>
                    <a:pt x="4" y="107"/>
                  </a:lnTo>
                  <a:lnTo>
                    <a:pt x="2" y="107"/>
                  </a:lnTo>
                  <a:lnTo>
                    <a:pt x="1" y="107"/>
                  </a:lnTo>
                  <a:lnTo>
                    <a:pt x="1" y="106"/>
                  </a:lnTo>
                  <a:lnTo>
                    <a:pt x="0" y="105"/>
                  </a:lnTo>
                  <a:lnTo>
                    <a:pt x="1" y="102"/>
                  </a:lnTo>
                  <a:lnTo>
                    <a:pt x="3" y="98"/>
                  </a:lnTo>
                  <a:lnTo>
                    <a:pt x="5" y="90"/>
                  </a:lnTo>
                  <a:lnTo>
                    <a:pt x="8" y="83"/>
                  </a:lnTo>
                  <a:lnTo>
                    <a:pt x="11" y="75"/>
                  </a:lnTo>
                  <a:lnTo>
                    <a:pt x="15" y="66"/>
                  </a:lnTo>
                  <a:lnTo>
                    <a:pt x="19" y="56"/>
                  </a:lnTo>
                  <a:lnTo>
                    <a:pt x="22" y="47"/>
                  </a:lnTo>
                  <a:lnTo>
                    <a:pt x="25" y="38"/>
                  </a:lnTo>
                  <a:lnTo>
                    <a:pt x="28" y="30"/>
                  </a:lnTo>
                  <a:lnTo>
                    <a:pt x="32" y="21"/>
                  </a:lnTo>
                  <a:lnTo>
                    <a:pt x="34" y="16"/>
                  </a:lnTo>
                  <a:lnTo>
                    <a:pt x="36" y="10"/>
                  </a:lnTo>
                  <a:lnTo>
                    <a:pt x="37" y="7"/>
                  </a:lnTo>
                  <a:lnTo>
                    <a:pt x="39" y="4"/>
                  </a:lnTo>
                  <a:lnTo>
                    <a:pt x="40" y="3"/>
                  </a:lnTo>
                  <a:lnTo>
                    <a:pt x="43" y="3"/>
                  </a:lnTo>
                  <a:lnTo>
                    <a:pt x="46" y="1"/>
                  </a:lnTo>
                  <a:lnTo>
                    <a:pt x="50" y="1"/>
                  </a:lnTo>
                  <a:lnTo>
                    <a:pt x="54" y="1"/>
                  </a:lnTo>
                  <a:lnTo>
                    <a:pt x="57" y="1"/>
                  </a:lnTo>
                  <a:lnTo>
                    <a:pt x="62" y="0"/>
                  </a:lnTo>
                  <a:lnTo>
                    <a:pt x="66" y="0"/>
                  </a:lnTo>
                  <a:lnTo>
                    <a:pt x="70" y="0"/>
                  </a:lnTo>
                  <a:lnTo>
                    <a:pt x="73" y="0"/>
                  </a:lnTo>
                  <a:lnTo>
                    <a:pt x="77" y="0"/>
                  </a:lnTo>
                  <a:lnTo>
                    <a:pt x="78" y="0"/>
                  </a:lnTo>
                  <a:lnTo>
                    <a:pt x="82" y="0"/>
                  </a:lnTo>
                  <a:lnTo>
                    <a:pt x="83" y="0"/>
                  </a:lnTo>
                  <a:lnTo>
                    <a:pt x="84" y="0"/>
                  </a:lnTo>
                  <a:lnTo>
                    <a:pt x="84" y="1"/>
                  </a:lnTo>
                  <a:lnTo>
                    <a:pt x="84" y="2"/>
                  </a:lnTo>
                  <a:lnTo>
                    <a:pt x="84" y="4"/>
                  </a:lnTo>
                  <a:lnTo>
                    <a:pt x="85" y="4"/>
                  </a:lnTo>
                  <a:lnTo>
                    <a:pt x="85" y="5"/>
                  </a:lnTo>
                  <a:lnTo>
                    <a:pt x="85" y="6"/>
                  </a:lnTo>
                  <a:lnTo>
                    <a:pt x="86" y="6"/>
                  </a:lnTo>
                </a:path>
              </a:pathLst>
            </a:custGeom>
            <a:solidFill>
              <a:srgbClr val="F8F8F8"/>
            </a:solidFill>
            <a:ln w="9525">
              <a:solidFill>
                <a:srgbClr val="DDDDDD"/>
              </a:solidFill>
              <a:round/>
              <a:headEnd/>
              <a:tailEnd/>
            </a:ln>
          </p:spPr>
          <p:txBody>
            <a:bodyPr/>
            <a:lstStyle/>
            <a:p>
              <a:endParaRPr lang="it-IT"/>
            </a:p>
          </p:txBody>
        </p:sp>
        <p:sp>
          <p:nvSpPr>
            <p:cNvPr id="19516" name="Freeform 76"/>
            <p:cNvSpPr>
              <a:spLocks/>
            </p:cNvSpPr>
            <p:nvPr/>
          </p:nvSpPr>
          <p:spPr bwMode="auto">
            <a:xfrm>
              <a:off x="4719" y="1454"/>
              <a:ext cx="69" cy="100"/>
            </a:xfrm>
            <a:custGeom>
              <a:avLst/>
              <a:gdLst>
                <a:gd name="T0" fmla="*/ 252 w 35"/>
                <a:gd name="T1" fmla="*/ 3 h 107"/>
                <a:gd name="T2" fmla="*/ 237 w 35"/>
                <a:gd name="T3" fmla="*/ 5 h 107"/>
                <a:gd name="T4" fmla="*/ 229 w 35"/>
                <a:gd name="T5" fmla="*/ 7 h 107"/>
                <a:gd name="T6" fmla="*/ 205 w 35"/>
                <a:gd name="T7" fmla="*/ 12 h 107"/>
                <a:gd name="T8" fmla="*/ 199 w 35"/>
                <a:gd name="T9" fmla="*/ 18 h 107"/>
                <a:gd name="T10" fmla="*/ 199 w 35"/>
                <a:gd name="T11" fmla="*/ 22 h 107"/>
                <a:gd name="T12" fmla="*/ 205 w 35"/>
                <a:gd name="T13" fmla="*/ 29 h 107"/>
                <a:gd name="T14" fmla="*/ 237 w 35"/>
                <a:gd name="T15" fmla="*/ 34 h 107"/>
                <a:gd name="T16" fmla="*/ 252 w 35"/>
                <a:gd name="T17" fmla="*/ 37 h 107"/>
                <a:gd name="T18" fmla="*/ 237 w 35"/>
                <a:gd name="T19" fmla="*/ 39 h 107"/>
                <a:gd name="T20" fmla="*/ 199 w 35"/>
                <a:gd name="T21" fmla="*/ 40 h 107"/>
                <a:gd name="T22" fmla="*/ 160 w 35"/>
                <a:gd name="T23" fmla="*/ 44 h 107"/>
                <a:gd name="T24" fmla="*/ 116 w 35"/>
                <a:gd name="T25" fmla="*/ 45 h 107"/>
                <a:gd name="T26" fmla="*/ 77 w 35"/>
                <a:gd name="T27" fmla="*/ 48 h 107"/>
                <a:gd name="T28" fmla="*/ 47 w 35"/>
                <a:gd name="T29" fmla="*/ 50 h 107"/>
                <a:gd name="T30" fmla="*/ 32 w 35"/>
                <a:gd name="T31" fmla="*/ 52 h 107"/>
                <a:gd name="T32" fmla="*/ 24 w 35"/>
                <a:gd name="T33" fmla="*/ 53 h 107"/>
                <a:gd name="T34" fmla="*/ 24 w 35"/>
                <a:gd name="T35" fmla="*/ 56 h 107"/>
                <a:gd name="T36" fmla="*/ 24 w 35"/>
                <a:gd name="T37" fmla="*/ 62 h 107"/>
                <a:gd name="T38" fmla="*/ 24 w 35"/>
                <a:gd name="T39" fmla="*/ 68 h 107"/>
                <a:gd name="T40" fmla="*/ 39 w 35"/>
                <a:gd name="T41" fmla="*/ 75 h 107"/>
                <a:gd name="T42" fmla="*/ 39 w 35"/>
                <a:gd name="T43" fmla="*/ 81 h 107"/>
                <a:gd name="T44" fmla="*/ 47 w 35"/>
                <a:gd name="T45" fmla="*/ 85 h 107"/>
                <a:gd name="T46" fmla="*/ 47 w 35"/>
                <a:gd name="T47" fmla="*/ 87 h 107"/>
                <a:gd name="T48" fmla="*/ 39 w 35"/>
                <a:gd name="T49" fmla="*/ 84 h 107"/>
                <a:gd name="T50" fmla="*/ 24 w 35"/>
                <a:gd name="T51" fmla="*/ 80 h 107"/>
                <a:gd name="T52" fmla="*/ 8 w 35"/>
                <a:gd name="T53" fmla="*/ 75 h 107"/>
                <a:gd name="T54" fmla="*/ 8 w 35"/>
                <a:gd name="T55" fmla="*/ 69 h 107"/>
                <a:gd name="T56" fmla="*/ 0 w 35"/>
                <a:gd name="T57" fmla="*/ 64 h 107"/>
                <a:gd name="T58" fmla="*/ 0 w 35"/>
                <a:gd name="T59" fmla="*/ 59 h 107"/>
                <a:gd name="T60" fmla="*/ 0 w 35"/>
                <a:gd name="T61" fmla="*/ 54 h 107"/>
                <a:gd name="T62" fmla="*/ 0 w 35"/>
                <a:gd name="T63" fmla="*/ 50 h 107"/>
                <a:gd name="T64" fmla="*/ 24 w 35"/>
                <a:gd name="T65" fmla="*/ 48 h 107"/>
                <a:gd name="T66" fmla="*/ 63 w 35"/>
                <a:gd name="T67" fmla="*/ 42 h 107"/>
                <a:gd name="T68" fmla="*/ 101 w 35"/>
                <a:gd name="T69" fmla="*/ 34 h 107"/>
                <a:gd name="T70" fmla="*/ 144 w 35"/>
                <a:gd name="T71" fmla="*/ 25 h 107"/>
                <a:gd name="T72" fmla="*/ 191 w 35"/>
                <a:gd name="T73" fmla="*/ 19 h 107"/>
                <a:gd name="T74" fmla="*/ 213 w 35"/>
                <a:gd name="T75" fmla="*/ 10 h 107"/>
                <a:gd name="T76" fmla="*/ 237 w 35"/>
                <a:gd name="T77" fmla="*/ 6 h 107"/>
                <a:gd name="T78" fmla="*/ 252 w 35"/>
                <a:gd name="T79" fmla="*/ 1 h 107"/>
                <a:gd name="T80" fmla="*/ 260 w 35"/>
                <a:gd name="T81" fmla="*/ 1 h 107"/>
                <a:gd name="T82" fmla="*/ 260 w 35"/>
                <a:gd name="T83" fmla="*/ 1 h 107"/>
                <a:gd name="T84" fmla="*/ 260 w 35"/>
                <a:gd name="T85" fmla="*/ 1 h 107"/>
                <a:gd name="T86" fmla="*/ 260 w 35"/>
                <a:gd name="T87" fmla="*/ 1 h 107"/>
                <a:gd name="T88" fmla="*/ 260 w 35"/>
                <a:gd name="T89" fmla="*/ 1 h 107"/>
                <a:gd name="T90" fmla="*/ 260 w 35"/>
                <a:gd name="T91" fmla="*/ 1 h 107"/>
                <a:gd name="T92" fmla="*/ 260 w 35"/>
                <a:gd name="T93" fmla="*/ 1 h 107"/>
                <a:gd name="T94" fmla="*/ 260 w 35"/>
                <a:gd name="T95" fmla="*/ 1 h 107"/>
                <a:gd name="T96" fmla="*/ 260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34" y="1"/>
                  </a:moveTo>
                  <a:lnTo>
                    <a:pt x="33" y="3"/>
                  </a:lnTo>
                  <a:lnTo>
                    <a:pt x="31" y="5"/>
                  </a:lnTo>
                  <a:lnTo>
                    <a:pt x="31" y="6"/>
                  </a:lnTo>
                  <a:lnTo>
                    <a:pt x="30" y="10"/>
                  </a:lnTo>
                  <a:lnTo>
                    <a:pt x="29" y="11"/>
                  </a:lnTo>
                  <a:lnTo>
                    <a:pt x="27" y="15"/>
                  </a:lnTo>
                  <a:lnTo>
                    <a:pt x="27" y="17"/>
                  </a:lnTo>
                  <a:lnTo>
                    <a:pt x="26" y="21"/>
                  </a:lnTo>
                  <a:lnTo>
                    <a:pt x="26" y="24"/>
                  </a:lnTo>
                  <a:lnTo>
                    <a:pt x="26" y="28"/>
                  </a:lnTo>
                  <a:lnTo>
                    <a:pt x="26" y="31"/>
                  </a:lnTo>
                  <a:lnTo>
                    <a:pt x="27" y="35"/>
                  </a:lnTo>
                  <a:lnTo>
                    <a:pt x="28" y="38"/>
                  </a:lnTo>
                  <a:lnTo>
                    <a:pt x="31" y="42"/>
                  </a:lnTo>
                  <a:lnTo>
                    <a:pt x="34" y="45"/>
                  </a:lnTo>
                  <a:lnTo>
                    <a:pt x="33" y="46"/>
                  </a:lnTo>
                  <a:lnTo>
                    <a:pt x="32" y="46"/>
                  </a:lnTo>
                  <a:lnTo>
                    <a:pt x="31" y="48"/>
                  </a:lnTo>
                  <a:lnTo>
                    <a:pt x="29" y="48"/>
                  </a:lnTo>
                  <a:lnTo>
                    <a:pt x="26" y="49"/>
                  </a:lnTo>
                  <a:lnTo>
                    <a:pt x="24" y="51"/>
                  </a:lnTo>
                  <a:lnTo>
                    <a:pt x="21" y="53"/>
                  </a:lnTo>
                  <a:lnTo>
                    <a:pt x="19" y="53"/>
                  </a:lnTo>
                  <a:lnTo>
                    <a:pt x="15" y="55"/>
                  </a:lnTo>
                  <a:lnTo>
                    <a:pt x="13" y="57"/>
                  </a:lnTo>
                  <a:lnTo>
                    <a:pt x="10" y="59"/>
                  </a:lnTo>
                  <a:lnTo>
                    <a:pt x="8" y="60"/>
                  </a:lnTo>
                  <a:lnTo>
                    <a:pt x="6" y="61"/>
                  </a:lnTo>
                  <a:lnTo>
                    <a:pt x="5" y="63"/>
                  </a:lnTo>
                  <a:lnTo>
                    <a:pt x="4" y="64"/>
                  </a:lnTo>
                  <a:lnTo>
                    <a:pt x="3" y="65"/>
                  </a:lnTo>
                  <a:lnTo>
                    <a:pt x="3" y="66"/>
                  </a:lnTo>
                  <a:lnTo>
                    <a:pt x="3" y="69"/>
                  </a:lnTo>
                  <a:lnTo>
                    <a:pt x="3" y="72"/>
                  </a:lnTo>
                  <a:lnTo>
                    <a:pt x="3" y="76"/>
                  </a:lnTo>
                  <a:lnTo>
                    <a:pt x="3" y="79"/>
                  </a:lnTo>
                  <a:lnTo>
                    <a:pt x="3" y="83"/>
                  </a:lnTo>
                  <a:lnTo>
                    <a:pt x="5" y="87"/>
                  </a:lnTo>
                  <a:lnTo>
                    <a:pt x="5" y="92"/>
                  </a:lnTo>
                  <a:lnTo>
                    <a:pt x="5" y="95"/>
                  </a:lnTo>
                  <a:lnTo>
                    <a:pt x="5" y="99"/>
                  </a:lnTo>
                  <a:lnTo>
                    <a:pt x="6" y="101"/>
                  </a:lnTo>
                  <a:lnTo>
                    <a:pt x="6" y="104"/>
                  </a:lnTo>
                  <a:lnTo>
                    <a:pt x="6" y="105"/>
                  </a:lnTo>
                  <a:lnTo>
                    <a:pt x="6" y="106"/>
                  </a:lnTo>
                  <a:lnTo>
                    <a:pt x="6" y="105"/>
                  </a:lnTo>
                  <a:lnTo>
                    <a:pt x="5" y="103"/>
                  </a:lnTo>
                  <a:lnTo>
                    <a:pt x="5" y="100"/>
                  </a:lnTo>
                  <a:lnTo>
                    <a:pt x="3" y="98"/>
                  </a:lnTo>
                  <a:lnTo>
                    <a:pt x="3" y="95"/>
                  </a:lnTo>
                  <a:lnTo>
                    <a:pt x="1" y="92"/>
                  </a:lnTo>
                  <a:lnTo>
                    <a:pt x="1" y="88"/>
                  </a:lnTo>
                  <a:lnTo>
                    <a:pt x="1" y="84"/>
                  </a:lnTo>
                  <a:lnTo>
                    <a:pt x="1" y="80"/>
                  </a:lnTo>
                  <a:lnTo>
                    <a:pt x="0" y="78"/>
                  </a:lnTo>
                  <a:lnTo>
                    <a:pt x="0" y="75"/>
                  </a:lnTo>
                  <a:lnTo>
                    <a:pt x="0" y="72"/>
                  </a:lnTo>
                  <a:lnTo>
                    <a:pt x="0" y="68"/>
                  </a:lnTo>
                  <a:lnTo>
                    <a:pt x="0" y="66"/>
                  </a:lnTo>
                  <a:lnTo>
                    <a:pt x="0" y="64"/>
                  </a:lnTo>
                  <a:lnTo>
                    <a:pt x="0" y="62"/>
                  </a:lnTo>
                  <a:lnTo>
                    <a:pt x="1" y="60"/>
                  </a:lnTo>
                  <a:lnTo>
                    <a:pt x="3" y="59"/>
                  </a:lnTo>
                  <a:lnTo>
                    <a:pt x="6" y="55"/>
                  </a:lnTo>
                  <a:lnTo>
                    <a:pt x="8" y="51"/>
                  </a:lnTo>
                  <a:lnTo>
                    <a:pt x="12" y="46"/>
                  </a:lnTo>
                  <a:lnTo>
                    <a:pt x="13" y="42"/>
                  </a:lnTo>
                  <a:lnTo>
                    <a:pt x="17" y="37"/>
                  </a:lnTo>
                  <a:lnTo>
                    <a:pt x="19" y="31"/>
                  </a:lnTo>
                  <a:lnTo>
                    <a:pt x="23" y="26"/>
                  </a:lnTo>
                  <a:lnTo>
                    <a:pt x="25" y="22"/>
                  </a:lnTo>
                  <a:lnTo>
                    <a:pt x="27" y="17"/>
                  </a:lnTo>
                  <a:lnTo>
                    <a:pt x="28" y="13"/>
                  </a:lnTo>
                  <a:lnTo>
                    <a:pt x="31" y="8"/>
                  </a:lnTo>
                  <a:lnTo>
                    <a:pt x="31" y="6"/>
                  </a:lnTo>
                  <a:lnTo>
                    <a:pt x="33" y="3"/>
                  </a:lnTo>
                  <a:lnTo>
                    <a:pt x="33" y="1"/>
                  </a:lnTo>
                  <a:lnTo>
                    <a:pt x="34" y="0"/>
                  </a:lnTo>
                  <a:lnTo>
                    <a:pt x="34" y="1"/>
                  </a:lnTo>
                </a:path>
              </a:pathLst>
            </a:custGeom>
            <a:solidFill>
              <a:srgbClr val="F8F8F8"/>
            </a:solidFill>
            <a:ln w="9048">
              <a:solidFill>
                <a:srgbClr val="DDDDDD"/>
              </a:solidFill>
              <a:round/>
              <a:headEnd/>
              <a:tailEnd/>
            </a:ln>
          </p:spPr>
          <p:txBody>
            <a:bodyPr/>
            <a:lstStyle/>
            <a:p>
              <a:endParaRPr lang="it-IT"/>
            </a:p>
          </p:txBody>
        </p:sp>
        <p:sp>
          <p:nvSpPr>
            <p:cNvPr id="19517" name="Freeform 77"/>
            <p:cNvSpPr>
              <a:spLocks/>
            </p:cNvSpPr>
            <p:nvPr/>
          </p:nvSpPr>
          <p:spPr bwMode="auto">
            <a:xfrm>
              <a:off x="4967" y="1454"/>
              <a:ext cx="69" cy="100"/>
            </a:xfrm>
            <a:custGeom>
              <a:avLst/>
              <a:gdLst>
                <a:gd name="T0" fmla="*/ 8 w 35"/>
                <a:gd name="T1" fmla="*/ 3 h 107"/>
                <a:gd name="T2" fmla="*/ 8 w 35"/>
                <a:gd name="T3" fmla="*/ 5 h 107"/>
                <a:gd name="T4" fmla="*/ 24 w 35"/>
                <a:gd name="T5" fmla="*/ 7 h 107"/>
                <a:gd name="T6" fmla="*/ 39 w 35"/>
                <a:gd name="T7" fmla="*/ 10 h 107"/>
                <a:gd name="T8" fmla="*/ 47 w 35"/>
                <a:gd name="T9" fmla="*/ 15 h 107"/>
                <a:gd name="T10" fmla="*/ 47 w 35"/>
                <a:gd name="T11" fmla="*/ 20 h 107"/>
                <a:gd name="T12" fmla="*/ 39 w 35"/>
                <a:gd name="T13" fmla="*/ 25 h 107"/>
                <a:gd name="T14" fmla="*/ 16 w 35"/>
                <a:gd name="T15" fmla="*/ 32 h 107"/>
                <a:gd name="T16" fmla="*/ 0 w 35"/>
                <a:gd name="T17" fmla="*/ 34 h 107"/>
                <a:gd name="T18" fmla="*/ 24 w 35"/>
                <a:gd name="T19" fmla="*/ 36 h 107"/>
                <a:gd name="T20" fmla="*/ 47 w 35"/>
                <a:gd name="T21" fmla="*/ 37 h 107"/>
                <a:gd name="T22" fmla="*/ 85 w 35"/>
                <a:gd name="T23" fmla="*/ 41 h 107"/>
                <a:gd name="T24" fmla="*/ 132 w 35"/>
                <a:gd name="T25" fmla="*/ 44 h 107"/>
                <a:gd name="T26" fmla="*/ 168 w 35"/>
                <a:gd name="T27" fmla="*/ 47 h 107"/>
                <a:gd name="T28" fmla="*/ 199 w 35"/>
                <a:gd name="T29" fmla="*/ 50 h 107"/>
                <a:gd name="T30" fmla="*/ 221 w 35"/>
                <a:gd name="T31" fmla="*/ 52 h 107"/>
                <a:gd name="T32" fmla="*/ 229 w 35"/>
                <a:gd name="T33" fmla="*/ 53 h 107"/>
                <a:gd name="T34" fmla="*/ 229 w 35"/>
                <a:gd name="T35" fmla="*/ 56 h 107"/>
                <a:gd name="T36" fmla="*/ 221 w 35"/>
                <a:gd name="T37" fmla="*/ 62 h 107"/>
                <a:gd name="T38" fmla="*/ 221 w 35"/>
                <a:gd name="T39" fmla="*/ 68 h 107"/>
                <a:gd name="T40" fmla="*/ 213 w 35"/>
                <a:gd name="T41" fmla="*/ 75 h 107"/>
                <a:gd name="T42" fmla="*/ 213 w 35"/>
                <a:gd name="T43" fmla="*/ 81 h 107"/>
                <a:gd name="T44" fmla="*/ 213 w 35"/>
                <a:gd name="T45" fmla="*/ 85 h 107"/>
                <a:gd name="T46" fmla="*/ 213 w 35"/>
                <a:gd name="T47" fmla="*/ 87 h 107"/>
                <a:gd name="T48" fmla="*/ 221 w 35"/>
                <a:gd name="T49" fmla="*/ 84 h 107"/>
                <a:gd name="T50" fmla="*/ 221 w 35"/>
                <a:gd name="T51" fmla="*/ 80 h 107"/>
                <a:gd name="T52" fmla="*/ 229 w 35"/>
                <a:gd name="T53" fmla="*/ 75 h 107"/>
                <a:gd name="T54" fmla="*/ 244 w 35"/>
                <a:gd name="T55" fmla="*/ 69 h 107"/>
                <a:gd name="T56" fmla="*/ 260 w 35"/>
                <a:gd name="T57" fmla="*/ 64 h 107"/>
                <a:gd name="T58" fmla="*/ 260 w 35"/>
                <a:gd name="T59" fmla="*/ 59 h 107"/>
                <a:gd name="T60" fmla="*/ 260 w 35"/>
                <a:gd name="T61" fmla="*/ 54 h 107"/>
                <a:gd name="T62" fmla="*/ 260 w 35"/>
                <a:gd name="T63" fmla="*/ 50 h 107"/>
                <a:gd name="T64" fmla="*/ 229 w 35"/>
                <a:gd name="T65" fmla="*/ 48 h 107"/>
                <a:gd name="T66" fmla="*/ 183 w 35"/>
                <a:gd name="T67" fmla="*/ 42 h 107"/>
                <a:gd name="T68" fmla="*/ 144 w 35"/>
                <a:gd name="T69" fmla="*/ 34 h 107"/>
                <a:gd name="T70" fmla="*/ 108 w 35"/>
                <a:gd name="T71" fmla="*/ 25 h 107"/>
                <a:gd name="T72" fmla="*/ 69 w 35"/>
                <a:gd name="T73" fmla="*/ 19 h 107"/>
                <a:gd name="T74" fmla="*/ 39 w 35"/>
                <a:gd name="T75" fmla="*/ 10 h 107"/>
                <a:gd name="T76" fmla="*/ 16 w 35"/>
                <a:gd name="T77" fmla="*/ 6 h 107"/>
                <a:gd name="T78" fmla="*/ 8 w 35"/>
                <a:gd name="T79" fmla="*/ 1 h 107"/>
                <a:gd name="T80" fmla="*/ 8 w 35"/>
                <a:gd name="T81" fmla="*/ 1 h 107"/>
                <a:gd name="T82" fmla="*/ 8 w 35"/>
                <a:gd name="T83" fmla="*/ 1 h 107"/>
                <a:gd name="T84" fmla="*/ 8 w 35"/>
                <a:gd name="T85" fmla="*/ 1 h 107"/>
                <a:gd name="T86" fmla="*/ 8 w 35"/>
                <a:gd name="T87" fmla="*/ 1 h 107"/>
                <a:gd name="T88" fmla="*/ 8 w 35"/>
                <a:gd name="T89" fmla="*/ 1 h 107"/>
                <a:gd name="T90" fmla="*/ 8 w 35"/>
                <a:gd name="T91" fmla="*/ 1 h 107"/>
                <a:gd name="T92" fmla="*/ 8 w 35"/>
                <a:gd name="T93" fmla="*/ 1 h 107"/>
                <a:gd name="T94" fmla="*/ 8 w 35"/>
                <a:gd name="T95" fmla="*/ 1 h 107"/>
                <a:gd name="T96" fmla="*/ 8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1" y="1"/>
                  </a:moveTo>
                  <a:lnTo>
                    <a:pt x="1" y="3"/>
                  </a:lnTo>
                  <a:lnTo>
                    <a:pt x="1" y="5"/>
                  </a:lnTo>
                  <a:lnTo>
                    <a:pt x="3" y="6"/>
                  </a:lnTo>
                  <a:lnTo>
                    <a:pt x="3" y="9"/>
                  </a:lnTo>
                  <a:lnTo>
                    <a:pt x="5" y="10"/>
                  </a:lnTo>
                  <a:lnTo>
                    <a:pt x="5" y="13"/>
                  </a:lnTo>
                  <a:lnTo>
                    <a:pt x="6" y="14"/>
                  </a:lnTo>
                  <a:lnTo>
                    <a:pt x="6" y="18"/>
                  </a:lnTo>
                  <a:lnTo>
                    <a:pt x="6" y="22"/>
                  </a:lnTo>
                  <a:lnTo>
                    <a:pt x="6" y="25"/>
                  </a:lnTo>
                  <a:lnTo>
                    <a:pt x="6" y="28"/>
                  </a:lnTo>
                  <a:lnTo>
                    <a:pt x="5" y="31"/>
                  </a:lnTo>
                  <a:lnTo>
                    <a:pt x="4" y="35"/>
                  </a:lnTo>
                  <a:lnTo>
                    <a:pt x="2" y="38"/>
                  </a:lnTo>
                  <a:lnTo>
                    <a:pt x="0" y="41"/>
                  </a:lnTo>
                  <a:lnTo>
                    <a:pt x="0" y="42"/>
                  </a:lnTo>
                  <a:lnTo>
                    <a:pt x="1" y="43"/>
                  </a:lnTo>
                  <a:lnTo>
                    <a:pt x="3" y="44"/>
                  </a:lnTo>
                  <a:lnTo>
                    <a:pt x="5" y="45"/>
                  </a:lnTo>
                  <a:lnTo>
                    <a:pt x="6" y="46"/>
                  </a:lnTo>
                  <a:lnTo>
                    <a:pt x="9" y="48"/>
                  </a:lnTo>
                  <a:lnTo>
                    <a:pt x="11" y="50"/>
                  </a:lnTo>
                  <a:lnTo>
                    <a:pt x="15" y="51"/>
                  </a:lnTo>
                  <a:lnTo>
                    <a:pt x="17" y="54"/>
                  </a:lnTo>
                  <a:lnTo>
                    <a:pt x="20" y="56"/>
                  </a:lnTo>
                  <a:lnTo>
                    <a:pt x="22" y="58"/>
                  </a:lnTo>
                  <a:lnTo>
                    <a:pt x="25" y="60"/>
                  </a:lnTo>
                  <a:lnTo>
                    <a:pt x="26" y="61"/>
                  </a:lnTo>
                  <a:lnTo>
                    <a:pt x="28" y="63"/>
                  </a:lnTo>
                  <a:lnTo>
                    <a:pt x="29" y="64"/>
                  </a:lnTo>
                  <a:lnTo>
                    <a:pt x="30" y="64"/>
                  </a:lnTo>
                  <a:lnTo>
                    <a:pt x="30" y="65"/>
                  </a:lnTo>
                  <a:lnTo>
                    <a:pt x="30" y="66"/>
                  </a:lnTo>
                  <a:lnTo>
                    <a:pt x="30" y="69"/>
                  </a:lnTo>
                  <a:lnTo>
                    <a:pt x="30" y="72"/>
                  </a:lnTo>
                  <a:lnTo>
                    <a:pt x="29" y="76"/>
                  </a:lnTo>
                  <a:lnTo>
                    <a:pt x="29" y="79"/>
                  </a:lnTo>
                  <a:lnTo>
                    <a:pt x="29" y="83"/>
                  </a:lnTo>
                  <a:lnTo>
                    <a:pt x="29" y="87"/>
                  </a:lnTo>
                  <a:lnTo>
                    <a:pt x="28" y="92"/>
                  </a:lnTo>
                  <a:lnTo>
                    <a:pt x="28" y="95"/>
                  </a:lnTo>
                  <a:lnTo>
                    <a:pt x="28" y="99"/>
                  </a:lnTo>
                  <a:lnTo>
                    <a:pt x="28" y="101"/>
                  </a:lnTo>
                  <a:lnTo>
                    <a:pt x="28" y="104"/>
                  </a:lnTo>
                  <a:lnTo>
                    <a:pt x="28" y="105"/>
                  </a:lnTo>
                  <a:lnTo>
                    <a:pt x="28" y="106"/>
                  </a:lnTo>
                  <a:lnTo>
                    <a:pt x="29" y="105"/>
                  </a:lnTo>
                  <a:lnTo>
                    <a:pt x="29" y="103"/>
                  </a:lnTo>
                  <a:lnTo>
                    <a:pt x="29" y="100"/>
                  </a:lnTo>
                  <a:lnTo>
                    <a:pt x="29" y="98"/>
                  </a:lnTo>
                  <a:lnTo>
                    <a:pt x="30" y="95"/>
                  </a:lnTo>
                  <a:lnTo>
                    <a:pt x="30" y="92"/>
                  </a:lnTo>
                  <a:lnTo>
                    <a:pt x="32" y="88"/>
                  </a:lnTo>
                  <a:lnTo>
                    <a:pt x="32" y="84"/>
                  </a:lnTo>
                  <a:lnTo>
                    <a:pt x="34" y="80"/>
                  </a:lnTo>
                  <a:lnTo>
                    <a:pt x="34" y="78"/>
                  </a:lnTo>
                  <a:lnTo>
                    <a:pt x="34" y="75"/>
                  </a:lnTo>
                  <a:lnTo>
                    <a:pt x="34" y="72"/>
                  </a:lnTo>
                  <a:lnTo>
                    <a:pt x="34" y="68"/>
                  </a:lnTo>
                  <a:lnTo>
                    <a:pt x="34" y="66"/>
                  </a:lnTo>
                  <a:lnTo>
                    <a:pt x="34" y="64"/>
                  </a:lnTo>
                  <a:lnTo>
                    <a:pt x="34" y="62"/>
                  </a:lnTo>
                  <a:lnTo>
                    <a:pt x="34" y="60"/>
                  </a:lnTo>
                  <a:lnTo>
                    <a:pt x="30" y="59"/>
                  </a:lnTo>
                  <a:lnTo>
                    <a:pt x="28" y="55"/>
                  </a:lnTo>
                  <a:lnTo>
                    <a:pt x="24" y="51"/>
                  </a:lnTo>
                  <a:lnTo>
                    <a:pt x="22" y="46"/>
                  </a:lnTo>
                  <a:lnTo>
                    <a:pt x="19" y="42"/>
                  </a:lnTo>
                  <a:lnTo>
                    <a:pt x="17" y="37"/>
                  </a:lnTo>
                  <a:lnTo>
                    <a:pt x="14" y="31"/>
                  </a:lnTo>
                  <a:lnTo>
                    <a:pt x="12" y="26"/>
                  </a:lnTo>
                  <a:lnTo>
                    <a:pt x="9" y="22"/>
                  </a:lnTo>
                  <a:lnTo>
                    <a:pt x="7" y="17"/>
                  </a:lnTo>
                  <a:lnTo>
                    <a:pt x="5" y="13"/>
                  </a:lnTo>
                  <a:lnTo>
                    <a:pt x="4" y="8"/>
                  </a:lnTo>
                  <a:lnTo>
                    <a:pt x="2" y="6"/>
                  </a:lnTo>
                  <a:lnTo>
                    <a:pt x="2" y="3"/>
                  </a:lnTo>
                  <a:lnTo>
                    <a:pt x="1" y="1"/>
                  </a:lnTo>
                  <a:lnTo>
                    <a:pt x="1" y="0"/>
                  </a:lnTo>
                  <a:lnTo>
                    <a:pt x="1" y="1"/>
                  </a:lnTo>
                </a:path>
              </a:pathLst>
            </a:custGeom>
            <a:solidFill>
              <a:srgbClr val="F8F8F8"/>
            </a:solidFill>
            <a:ln w="9048">
              <a:solidFill>
                <a:srgbClr val="DDDDDD"/>
              </a:solidFill>
              <a:round/>
              <a:headEnd/>
              <a:tailEnd/>
            </a:ln>
          </p:spPr>
          <p:txBody>
            <a:bodyPr/>
            <a:lstStyle/>
            <a:p>
              <a:endParaRPr lang="it-IT"/>
            </a:p>
          </p:txBody>
        </p:sp>
        <p:sp>
          <p:nvSpPr>
            <p:cNvPr id="19518" name="Freeform 78"/>
            <p:cNvSpPr>
              <a:spLocks/>
            </p:cNvSpPr>
            <p:nvPr/>
          </p:nvSpPr>
          <p:spPr bwMode="auto">
            <a:xfrm>
              <a:off x="4418" y="1319"/>
              <a:ext cx="155" cy="70"/>
            </a:xfrm>
            <a:custGeom>
              <a:avLst/>
              <a:gdLst>
                <a:gd name="T0" fmla="*/ 308 w 79"/>
                <a:gd name="T1" fmla="*/ 0 h 76"/>
                <a:gd name="T2" fmla="*/ 243 w 79"/>
                <a:gd name="T3" fmla="*/ 4 h 76"/>
                <a:gd name="T4" fmla="*/ 173 w 79"/>
                <a:gd name="T5" fmla="*/ 10 h 76"/>
                <a:gd name="T6" fmla="*/ 120 w 79"/>
                <a:gd name="T7" fmla="*/ 19 h 76"/>
                <a:gd name="T8" fmla="*/ 104 w 79"/>
                <a:gd name="T9" fmla="*/ 29 h 76"/>
                <a:gd name="T10" fmla="*/ 135 w 79"/>
                <a:gd name="T11" fmla="*/ 39 h 76"/>
                <a:gd name="T12" fmla="*/ 243 w 79"/>
                <a:gd name="T13" fmla="*/ 47 h 76"/>
                <a:gd name="T14" fmla="*/ 447 w 79"/>
                <a:gd name="T15" fmla="*/ 52 h 76"/>
                <a:gd name="T16" fmla="*/ 581 w 79"/>
                <a:gd name="T17" fmla="*/ 53 h 76"/>
                <a:gd name="T18" fmla="*/ 551 w 79"/>
                <a:gd name="T19" fmla="*/ 54 h 76"/>
                <a:gd name="T20" fmla="*/ 496 w 79"/>
                <a:gd name="T21" fmla="*/ 55 h 76"/>
                <a:gd name="T22" fmla="*/ 432 w 79"/>
                <a:gd name="T23" fmla="*/ 57 h 76"/>
                <a:gd name="T24" fmla="*/ 361 w 79"/>
                <a:gd name="T25" fmla="*/ 59 h 76"/>
                <a:gd name="T26" fmla="*/ 288 w 79"/>
                <a:gd name="T27" fmla="*/ 59 h 76"/>
                <a:gd name="T28" fmla="*/ 204 w 79"/>
                <a:gd name="T29" fmla="*/ 59 h 76"/>
                <a:gd name="T30" fmla="*/ 143 w 79"/>
                <a:gd name="T31" fmla="*/ 55 h 76"/>
                <a:gd name="T32" fmla="*/ 84 w 79"/>
                <a:gd name="T33" fmla="*/ 52 h 76"/>
                <a:gd name="T34" fmla="*/ 47 w 79"/>
                <a:gd name="T35" fmla="*/ 48 h 76"/>
                <a:gd name="T36" fmla="*/ 16 w 79"/>
                <a:gd name="T37" fmla="*/ 43 h 76"/>
                <a:gd name="T38" fmla="*/ 8 w 79"/>
                <a:gd name="T39" fmla="*/ 39 h 76"/>
                <a:gd name="T40" fmla="*/ 0 w 79"/>
                <a:gd name="T41" fmla="*/ 35 h 76"/>
                <a:gd name="T42" fmla="*/ 0 w 79"/>
                <a:gd name="T43" fmla="*/ 32 h 76"/>
                <a:gd name="T44" fmla="*/ 8 w 79"/>
                <a:gd name="T45" fmla="*/ 29 h 76"/>
                <a:gd name="T46" fmla="*/ 8 w 79"/>
                <a:gd name="T47" fmla="*/ 28 h 76"/>
                <a:gd name="T48" fmla="*/ 16 w 79"/>
                <a:gd name="T49" fmla="*/ 23 h 76"/>
                <a:gd name="T50" fmla="*/ 47 w 79"/>
                <a:gd name="T51" fmla="*/ 14 h 76"/>
                <a:gd name="T52" fmla="*/ 84 w 79"/>
                <a:gd name="T53" fmla="*/ 7 h 76"/>
                <a:gd name="T54" fmla="*/ 143 w 79"/>
                <a:gd name="T55" fmla="*/ 4 h 76"/>
                <a:gd name="T56" fmla="*/ 204 w 79"/>
                <a:gd name="T57" fmla="*/ 2 h 76"/>
                <a:gd name="T58" fmla="*/ 257 w 79"/>
                <a:gd name="T59" fmla="*/ 1 h 76"/>
                <a:gd name="T60" fmla="*/ 300 w 79"/>
                <a:gd name="T61" fmla="*/ 0 h 76"/>
                <a:gd name="T62" fmla="*/ 332 w 79"/>
                <a:gd name="T63" fmla="*/ 0 h 76"/>
                <a:gd name="T64" fmla="*/ 339 w 79"/>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9"/>
                <a:gd name="T100" fmla="*/ 0 h 76"/>
                <a:gd name="T101" fmla="*/ 79 w 79"/>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9" h="76">
                  <a:moveTo>
                    <a:pt x="45" y="0"/>
                  </a:moveTo>
                  <a:lnTo>
                    <a:pt x="41" y="0"/>
                  </a:lnTo>
                  <a:lnTo>
                    <a:pt x="37" y="1"/>
                  </a:lnTo>
                  <a:lnTo>
                    <a:pt x="32" y="4"/>
                  </a:lnTo>
                  <a:lnTo>
                    <a:pt x="28" y="8"/>
                  </a:lnTo>
                  <a:lnTo>
                    <a:pt x="23" y="13"/>
                  </a:lnTo>
                  <a:lnTo>
                    <a:pt x="20" y="19"/>
                  </a:lnTo>
                  <a:lnTo>
                    <a:pt x="16" y="25"/>
                  </a:lnTo>
                  <a:lnTo>
                    <a:pt x="15" y="31"/>
                  </a:lnTo>
                  <a:lnTo>
                    <a:pt x="14" y="38"/>
                  </a:lnTo>
                  <a:lnTo>
                    <a:pt x="15" y="44"/>
                  </a:lnTo>
                  <a:lnTo>
                    <a:pt x="18" y="50"/>
                  </a:lnTo>
                  <a:lnTo>
                    <a:pt x="25" y="55"/>
                  </a:lnTo>
                  <a:lnTo>
                    <a:pt x="32" y="60"/>
                  </a:lnTo>
                  <a:lnTo>
                    <a:pt x="44" y="64"/>
                  </a:lnTo>
                  <a:lnTo>
                    <a:pt x="59" y="66"/>
                  </a:lnTo>
                  <a:lnTo>
                    <a:pt x="78" y="67"/>
                  </a:lnTo>
                  <a:lnTo>
                    <a:pt x="77" y="68"/>
                  </a:lnTo>
                  <a:lnTo>
                    <a:pt x="76" y="68"/>
                  </a:lnTo>
                  <a:lnTo>
                    <a:pt x="73" y="70"/>
                  </a:lnTo>
                  <a:lnTo>
                    <a:pt x="70" y="70"/>
                  </a:lnTo>
                  <a:lnTo>
                    <a:pt x="66" y="71"/>
                  </a:lnTo>
                  <a:lnTo>
                    <a:pt x="62" y="71"/>
                  </a:lnTo>
                  <a:lnTo>
                    <a:pt x="57" y="73"/>
                  </a:lnTo>
                  <a:lnTo>
                    <a:pt x="54" y="73"/>
                  </a:lnTo>
                  <a:lnTo>
                    <a:pt x="48" y="75"/>
                  </a:lnTo>
                  <a:lnTo>
                    <a:pt x="43" y="75"/>
                  </a:lnTo>
                  <a:lnTo>
                    <a:pt x="38" y="75"/>
                  </a:lnTo>
                  <a:lnTo>
                    <a:pt x="33" y="75"/>
                  </a:lnTo>
                  <a:lnTo>
                    <a:pt x="27" y="75"/>
                  </a:lnTo>
                  <a:lnTo>
                    <a:pt x="23" y="73"/>
                  </a:lnTo>
                  <a:lnTo>
                    <a:pt x="19" y="71"/>
                  </a:lnTo>
                  <a:lnTo>
                    <a:pt x="15" y="68"/>
                  </a:lnTo>
                  <a:lnTo>
                    <a:pt x="11" y="66"/>
                  </a:lnTo>
                  <a:lnTo>
                    <a:pt x="8" y="63"/>
                  </a:lnTo>
                  <a:lnTo>
                    <a:pt x="6" y="61"/>
                  </a:lnTo>
                  <a:lnTo>
                    <a:pt x="4" y="57"/>
                  </a:lnTo>
                  <a:lnTo>
                    <a:pt x="2" y="55"/>
                  </a:lnTo>
                  <a:lnTo>
                    <a:pt x="2" y="52"/>
                  </a:lnTo>
                  <a:lnTo>
                    <a:pt x="1" y="50"/>
                  </a:lnTo>
                  <a:lnTo>
                    <a:pt x="1" y="46"/>
                  </a:lnTo>
                  <a:lnTo>
                    <a:pt x="0" y="44"/>
                  </a:lnTo>
                  <a:lnTo>
                    <a:pt x="0" y="43"/>
                  </a:lnTo>
                  <a:lnTo>
                    <a:pt x="0" y="41"/>
                  </a:lnTo>
                  <a:lnTo>
                    <a:pt x="1" y="38"/>
                  </a:lnTo>
                  <a:lnTo>
                    <a:pt x="1" y="36"/>
                  </a:lnTo>
                  <a:lnTo>
                    <a:pt x="2" y="35"/>
                  </a:lnTo>
                  <a:lnTo>
                    <a:pt x="2" y="29"/>
                  </a:lnTo>
                  <a:lnTo>
                    <a:pt x="4" y="22"/>
                  </a:lnTo>
                  <a:lnTo>
                    <a:pt x="6" y="17"/>
                  </a:lnTo>
                  <a:lnTo>
                    <a:pt x="8" y="12"/>
                  </a:lnTo>
                  <a:lnTo>
                    <a:pt x="11" y="10"/>
                  </a:lnTo>
                  <a:lnTo>
                    <a:pt x="15" y="6"/>
                  </a:lnTo>
                  <a:lnTo>
                    <a:pt x="19" y="4"/>
                  </a:lnTo>
                  <a:lnTo>
                    <a:pt x="23" y="2"/>
                  </a:lnTo>
                  <a:lnTo>
                    <a:pt x="27" y="2"/>
                  </a:lnTo>
                  <a:lnTo>
                    <a:pt x="30" y="1"/>
                  </a:lnTo>
                  <a:lnTo>
                    <a:pt x="34" y="1"/>
                  </a:lnTo>
                  <a:lnTo>
                    <a:pt x="38" y="0"/>
                  </a:lnTo>
                  <a:lnTo>
                    <a:pt x="40" y="0"/>
                  </a:lnTo>
                  <a:lnTo>
                    <a:pt x="42" y="0"/>
                  </a:lnTo>
                  <a:lnTo>
                    <a:pt x="44" y="0"/>
                  </a:lnTo>
                  <a:lnTo>
                    <a:pt x="45" y="0"/>
                  </a:lnTo>
                </a:path>
              </a:pathLst>
            </a:custGeom>
            <a:solidFill>
              <a:srgbClr val="F8F8F8"/>
            </a:solidFill>
            <a:ln w="9048">
              <a:solidFill>
                <a:srgbClr val="DDDDDD"/>
              </a:solidFill>
              <a:round/>
              <a:headEnd/>
              <a:tailEnd/>
            </a:ln>
          </p:spPr>
          <p:txBody>
            <a:bodyPr/>
            <a:lstStyle/>
            <a:p>
              <a:endParaRPr lang="it-IT"/>
            </a:p>
          </p:txBody>
        </p:sp>
        <p:sp>
          <p:nvSpPr>
            <p:cNvPr id="19519" name="Freeform 79"/>
            <p:cNvSpPr>
              <a:spLocks/>
            </p:cNvSpPr>
            <p:nvPr/>
          </p:nvSpPr>
          <p:spPr bwMode="auto">
            <a:xfrm>
              <a:off x="5203" y="1318"/>
              <a:ext cx="134" cy="72"/>
            </a:xfrm>
            <a:custGeom>
              <a:avLst/>
              <a:gdLst>
                <a:gd name="T0" fmla="*/ 128 w 67"/>
                <a:gd name="T1" fmla="*/ 1 h 78"/>
                <a:gd name="T2" fmla="*/ 208 w 67"/>
                <a:gd name="T3" fmla="*/ 5 h 78"/>
                <a:gd name="T4" fmla="*/ 296 w 67"/>
                <a:gd name="T5" fmla="*/ 11 h 78"/>
                <a:gd name="T6" fmla="*/ 368 w 67"/>
                <a:gd name="T7" fmla="*/ 20 h 78"/>
                <a:gd name="T8" fmla="*/ 416 w 67"/>
                <a:gd name="T9" fmla="*/ 30 h 78"/>
                <a:gd name="T10" fmla="*/ 408 w 67"/>
                <a:gd name="T11" fmla="*/ 41 h 78"/>
                <a:gd name="T12" fmla="*/ 320 w 67"/>
                <a:gd name="T13" fmla="*/ 50 h 78"/>
                <a:gd name="T14" fmla="*/ 128 w 67"/>
                <a:gd name="T15" fmla="*/ 56 h 78"/>
                <a:gd name="T16" fmla="*/ 0 w 67"/>
                <a:gd name="T17" fmla="*/ 60 h 78"/>
                <a:gd name="T18" fmla="*/ 16 w 67"/>
                <a:gd name="T19" fmla="*/ 60 h 78"/>
                <a:gd name="T20" fmla="*/ 64 w 67"/>
                <a:gd name="T21" fmla="*/ 61 h 78"/>
                <a:gd name="T22" fmla="*/ 112 w 67"/>
                <a:gd name="T23" fmla="*/ 61 h 78"/>
                <a:gd name="T24" fmla="*/ 176 w 67"/>
                <a:gd name="T25" fmla="*/ 61 h 78"/>
                <a:gd name="T26" fmla="*/ 248 w 67"/>
                <a:gd name="T27" fmla="*/ 61 h 78"/>
                <a:gd name="T28" fmla="*/ 320 w 67"/>
                <a:gd name="T29" fmla="*/ 58 h 78"/>
                <a:gd name="T30" fmla="*/ 384 w 67"/>
                <a:gd name="T31" fmla="*/ 56 h 78"/>
                <a:gd name="T32" fmla="*/ 448 w 67"/>
                <a:gd name="T33" fmla="*/ 52 h 78"/>
                <a:gd name="T34" fmla="*/ 480 w 67"/>
                <a:gd name="T35" fmla="*/ 48 h 78"/>
                <a:gd name="T36" fmla="*/ 504 w 67"/>
                <a:gd name="T37" fmla="*/ 44 h 78"/>
                <a:gd name="T38" fmla="*/ 512 w 67"/>
                <a:gd name="T39" fmla="*/ 40 h 78"/>
                <a:gd name="T40" fmla="*/ 528 w 67"/>
                <a:gd name="T41" fmla="*/ 36 h 78"/>
                <a:gd name="T42" fmla="*/ 528 w 67"/>
                <a:gd name="T43" fmla="*/ 33 h 78"/>
                <a:gd name="T44" fmla="*/ 528 w 67"/>
                <a:gd name="T45" fmla="*/ 30 h 78"/>
                <a:gd name="T46" fmla="*/ 528 w 67"/>
                <a:gd name="T47" fmla="*/ 29 h 78"/>
                <a:gd name="T48" fmla="*/ 512 w 67"/>
                <a:gd name="T49" fmla="*/ 24 h 78"/>
                <a:gd name="T50" fmla="*/ 472 w 67"/>
                <a:gd name="T51" fmla="*/ 15 h 78"/>
                <a:gd name="T52" fmla="*/ 408 w 67"/>
                <a:gd name="T53" fmla="*/ 7 h 78"/>
                <a:gd name="T54" fmla="*/ 344 w 67"/>
                <a:gd name="T55" fmla="*/ 5 h 78"/>
                <a:gd name="T56" fmla="*/ 264 w 67"/>
                <a:gd name="T57" fmla="*/ 2 h 78"/>
                <a:gd name="T58" fmla="*/ 200 w 67"/>
                <a:gd name="T59" fmla="*/ 1 h 78"/>
                <a:gd name="T60" fmla="*/ 136 w 67"/>
                <a:gd name="T61" fmla="*/ 0 h 78"/>
                <a:gd name="T62" fmla="*/ 112 w 67"/>
                <a:gd name="T63" fmla="*/ 0 h 78"/>
                <a:gd name="T64" fmla="*/ 112 w 6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78"/>
                <a:gd name="T101" fmla="*/ 67 w 6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78">
                  <a:moveTo>
                    <a:pt x="14" y="0"/>
                  </a:moveTo>
                  <a:lnTo>
                    <a:pt x="16" y="1"/>
                  </a:lnTo>
                  <a:lnTo>
                    <a:pt x="21" y="2"/>
                  </a:lnTo>
                  <a:lnTo>
                    <a:pt x="26" y="5"/>
                  </a:lnTo>
                  <a:lnTo>
                    <a:pt x="31" y="9"/>
                  </a:lnTo>
                  <a:lnTo>
                    <a:pt x="37" y="14"/>
                  </a:lnTo>
                  <a:lnTo>
                    <a:pt x="42" y="19"/>
                  </a:lnTo>
                  <a:lnTo>
                    <a:pt x="46" y="26"/>
                  </a:lnTo>
                  <a:lnTo>
                    <a:pt x="51" y="31"/>
                  </a:lnTo>
                  <a:lnTo>
                    <a:pt x="52" y="38"/>
                  </a:lnTo>
                  <a:lnTo>
                    <a:pt x="52" y="45"/>
                  </a:lnTo>
                  <a:lnTo>
                    <a:pt x="51" y="52"/>
                  </a:lnTo>
                  <a:lnTo>
                    <a:pt x="47" y="58"/>
                  </a:lnTo>
                  <a:lnTo>
                    <a:pt x="40" y="64"/>
                  </a:lnTo>
                  <a:lnTo>
                    <a:pt x="31" y="68"/>
                  </a:lnTo>
                  <a:lnTo>
                    <a:pt x="16" y="72"/>
                  </a:lnTo>
                  <a:lnTo>
                    <a:pt x="0" y="74"/>
                  </a:lnTo>
                  <a:lnTo>
                    <a:pt x="0" y="76"/>
                  </a:lnTo>
                  <a:lnTo>
                    <a:pt x="2" y="76"/>
                  </a:lnTo>
                  <a:lnTo>
                    <a:pt x="5" y="76"/>
                  </a:lnTo>
                  <a:lnTo>
                    <a:pt x="8" y="77"/>
                  </a:lnTo>
                  <a:lnTo>
                    <a:pt x="11" y="77"/>
                  </a:lnTo>
                  <a:lnTo>
                    <a:pt x="14" y="77"/>
                  </a:lnTo>
                  <a:lnTo>
                    <a:pt x="19" y="77"/>
                  </a:lnTo>
                  <a:lnTo>
                    <a:pt x="22" y="77"/>
                  </a:lnTo>
                  <a:lnTo>
                    <a:pt x="27" y="77"/>
                  </a:lnTo>
                  <a:lnTo>
                    <a:pt x="31" y="77"/>
                  </a:lnTo>
                  <a:lnTo>
                    <a:pt x="36" y="76"/>
                  </a:lnTo>
                  <a:lnTo>
                    <a:pt x="40" y="74"/>
                  </a:lnTo>
                  <a:lnTo>
                    <a:pt x="44" y="72"/>
                  </a:lnTo>
                  <a:lnTo>
                    <a:pt x="48" y="71"/>
                  </a:lnTo>
                  <a:lnTo>
                    <a:pt x="53" y="68"/>
                  </a:lnTo>
                  <a:lnTo>
                    <a:pt x="56" y="66"/>
                  </a:lnTo>
                  <a:lnTo>
                    <a:pt x="59" y="63"/>
                  </a:lnTo>
                  <a:lnTo>
                    <a:pt x="60" y="61"/>
                  </a:lnTo>
                  <a:lnTo>
                    <a:pt x="63" y="58"/>
                  </a:lnTo>
                  <a:lnTo>
                    <a:pt x="63" y="56"/>
                  </a:lnTo>
                  <a:lnTo>
                    <a:pt x="64" y="52"/>
                  </a:lnTo>
                  <a:lnTo>
                    <a:pt x="64" y="51"/>
                  </a:lnTo>
                  <a:lnTo>
                    <a:pt x="66" y="47"/>
                  </a:lnTo>
                  <a:lnTo>
                    <a:pt x="66" y="45"/>
                  </a:lnTo>
                  <a:lnTo>
                    <a:pt x="66" y="44"/>
                  </a:lnTo>
                  <a:lnTo>
                    <a:pt x="66" y="42"/>
                  </a:lnTo>
                  <a:lnTo>
                    <a:pt x="66" y="39"/>
                  </a:lnTo>
                  <a:lnTo>
                    <a:pt x="66" y="37"/>
                  </a:lnTo>
                  <a:lnTo>
                    <a:pt x="66" y="36"/>
                  </a:lnTo>
                  <a:lnTo>
                    <a:pt x="64" y="30"/>
                  </a:lnTo>
                  <a:lnTo>
                    <a:pt x="62" y="23"/>
                  </a:lnTo>
                  <a:lnTo>
                    <a:pt x="59" y="18"/>
                  </a:lnTo>
                  <a:lnTo>
                    <a:pt x="56" y="13"/>
                  </a:lnTo>
                  <a:lnTo>
                    <a:pt x="51" y="10"/>
                  </a:lnTo>
                  <a:lnTo>
                    <a:pt x="48" y="7"/>
                  </a:lnTo>
                  <a:lnTo>
                    <a:pt x="43" y="5"/>
                  </a:lnTo>
                  <a:lnTo>
                    <a:pt x="39" y="2"/>
                  </a:lnTo>
                  <a:lnTo>
                    <a:pt x="33" y="2"/>
                  </a:lnTo>
                  <a:lnTo>
                    <a:pt x="29" y="1"/>
                  </a:lnTo>
                  <a:lnTo>
                    <a:pt x="25" y="1"/>
                  </a:lnTo>
                  <a:lnTo>
                    <a:pt x="21" y="0"/>
                  </a:lnTo>
                  <a:lnTo>
                    <a:pt x="17" y="0"/>
                  </a:lnTo>
                  <a:lnTo>
                    <a:pt x="16" y="0"/>
                  </a:lnTo>
                  <a:lnTo>
                    <a:pt x="14" y="0"/>
                  </a:lnTo>
                </a:path>
              </a:pathLst>
            </a:custGeom>
            <a:solidFill>
              <a:srgbClr val="F8F8F8"/>
            </a:solidFill>
            <a:ln w="9048">
              <a:solidFill>
                <a:srgbClr val="DDDDDD"/>
              </a:solidFill>
              <a:round/>
              <a:headEnd/>
              <a:tailEnd/>
            </a:ln>
          </p:spPr>
          <p:txBody>
            <a:bodyPr/>
            <a:lstStyle/>
            <a:p>
              <a:endParaRPr lang="it-IT"/>
            </a:p>
          </p:txBody>
        </p:sp>
        <p:sp>
          <p:nvSpPr>
            <p:cNvPr id="19520" name="Freeform 80"/>
            <p:cNvSpPr>
              <a:spLocks/>
            </p:cNvSpPr>
            <p:nvPr/>
          </p:nvSpPr>
          <p:spPr bwMode="auto">
            <a:xfrm>
              <a:off x="4493" y="1326"/>
              <a:ext cx="209" cy="48"/>
            </a:xfrm>
            <a:custGeom>
              <a:avLst/>
              <a:gdLst>
                <a:gd name="T0" fmla="*/ 789 w 106"/>
                <a:gd name="T1" fmla="*/ 35 h 51"/>
                <a:gd name="T2" fmla="*/ 751 w 106"/>
                <a:gd name="T3" fmla="*/ 29 h 51"/>
                <a:gd name="T4" fmla="*/ 688 w 106"/>
                <a:gd name="T5" fmla="*/ 21 h 51"/>
                <a:gd name="T6" fmla="*/ 584 w 106"/>
                <a:gd name="T7" fmla="*/ 11 h 51"/>
                <a:gd name="T8" fmla="*/ 459 w 106"/>
                <a:gd name="T9" fmla="*/ 4 h 51"/>
                <a:gd name="T10" fmla="*/ 353 w 106"/>
                <a:gd name="T11" fmla="*/ 0 h 51"/>
                <a:gd name="T12" fmla="*/ 323 w 106"/>
                <a:gd name="T13" fmla="*/ 0 h 51"/>
                <a:gd name="T14" fmla="*/ 260 w 106"/>
                <a:gd name="T15" fmla="*/ 1 h 51"/>
                <a:gd name="T16" fmla="*/ 199 w 106"/>
                <a:gd name="T17" fmla="*/ 3 h 51"/>
                <a:gd name="T18" fmla="*/ 136 w 106"/>
                <a:gd name="T19" fmla="*/ 4 h 51"/>
                <a:gd name="T20" fmla="*/ 101 w 106"/>
                <a:gd name="T21" fmla="*/ 4 h 51"/>
                <a:gd name="T22" fmla="*/ 63 w 106"/>
                <a:gd name="T23" fmla="*/ 8 h 51"/>
                <a:gd name="T24" fmla="*/ 32 w 106"/>
                <a:gd name="T25" fmla="*/ 11 h 51"/>
                <a:gd name="T26" fmla="*/ 8 w 106"/>
                <a:gd name="T27" fmla="*/ 17 h 51"/>
                <a:gd name="T28" fmla="*/ 0 w 106"/>
                <a:gd name="T29" fmla="*/ 22 h 51"/>
                <a:gd name="T30" fmla="*/ 0 w 106"/>
                <a:gd name="T31" fmla="*/ 25 h 51"/>
                <a:gd name="T32" fmla="*/ 8 w 106"/>
                <a:gd name="T33" fmla="*/ 30 h 51"/>
                <a:gd name="T34" fmla="*/ 24 w 106"/>
                <a:gd name="T35" fmla="*/ 35 h 51"/>
                <a:gd name="T36" fmla="*/ 47 w 106"/>
                <a:gd name="T37" fmla="*/ 37 h 51"/>
                <a:gd name="T38" fmla="*/ 63 w 106"/>
                <a:gd name="T39" fmla="*/ 40 h 51"/>
                <a:gd name="T40" fmla="*/ 101 w 106"/>
                <a:gd name="T41" fmla="*/ 41 h 51"/>
                <a:gd name="T42" fmla="*/ 136 w 106"/>
                <a:gd name="T43" fmla="*/ 41 h 51"/>
                <a:gd name="T44" fmla="*/ 175 w 106"/>
                <a:gd name="T45" fmla="*/ 40 h 51"/>
                <a:gd name="T46" fmla="*/ 213 w 106"/>
                <a:gd name="T47" fmla="*/ 39 h 51"/>
                <a:gd name="T48" fmla="*/ 260 w 106"/>
                <a:gd name="T49" fmla="*/ 37 h 51"/>
                <a:gd name="T50" fmla="*/ 292 w 106"/>
                <a:gd name="T51" fmla="*/ 36 h 51"/>
                <a:gd name="T52" fmla="*/ 315 w 106"/>
                <a:gd name="T53" fmla="*/ 35 h 51"/>
                <a:gd name="T54" fmla="*/ 284 w 106"/>
                <a:gd name="T55" fmla="*/ 36 h 51"/>
                <a:gd name="T56" fmla="*/ 260 w 106"/>
                <a:gd name="T57" fmla="*/ 35 h 51"/>
                <a:gd name="T58" fmla="*/ 229 w 106"/>
                <a:gd name="T59" fmla="*/ 33 h 51"/>
                <a:gd name="T60" fmla="*/ 183 w 106"/>
                <a:gd name="T61" fmla="*/ 30 h 51"/>
                <a:gd name="T62" fmla="*/ 116 w 106"/>
                <a:gd name="T63" fmla="*/ 28 h 51"/>
                <a:gd name="T64" fmla="*/ 93 w 106"/>
                <a:gd name="T65" fmla="*/ 26 h 51"/>
                <a:gd name="T66" fmla="*/ 101 w 106"/>
                <a:gd name="T67" fmla="*/ 24 h 51"/>
                <a:gd name="T68" fmla="*/ 136 w 106"/>
                <a:gd name="T69" fmla="*/ 21 h 51"/>
                <a:gd name="T70" fmla="*/ 160 w 106"/>
                <a:gd name="T71" fmla="*/ 18 h 51"/>
                <a:gd name="T72" fmla="*/ 175 w 106"/>
                <a:gd name="T73" fmla="*/ 14 h 51"/>
                <a:gd name="T74" fmla="*/ 260 w 106"/>
                <a:gd name="T75" fmla="*/ 13 h 51"/>
                <a:gd name="T76" fmla="*/ 444 w 106"/>
                <a:gd name="T77" fmla="*/ 13 h 51"/>
                <a:gd name="T78" fmla="*/ 592 w 106"/>
                <a:gd name="T79" fmla="*/ 21 h 51"/>
                <a:gd name="T80" fmla="*/ 704 w 106"/>
                <a:gd name="T81" fmla="*/ 27 h 51"/>
                <a:gd name="T82" fmla="*/ 773 w 106"/>
                <a:gd name="T83" fmla="*/ 35 h 51"/>
                <a:gd name="T84" fmla="*/ 804 w 106"/>
                <a:gd name="T85" fmla="*/ 36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6"/>
                <a:gd name="T130" fmla="*/ 0 h 51"/>
                <a:gd name="T131" fmla="*/ 106 w 106"/>
                <a:gd name="T132" fmla="*/ 51 h 5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6" h="51">
                  <a:moveTo>
                    <a:pt x="105" y="42"/>
                  </a:moveTo>
                  <a:lnTo>
                    <a:pt x="104" y="42"/>
                  </a:lnTo>
                  <a:lnTo>
                    <a:pt x="103" y="41"/>
                  </a:lnTo>
                  <a:lnTo>
                    <a:pt x="101" y="39"/>
                  </a:lnTo>
                  <a:lnTo>
                    <a:pt x="101" y="37"/>
                  </a:lnTo>
                  <a:lnTo>
                    <a:pt x="98" y="35"/>
                  </a:lnTo>
                  <a:lnTo>
                    <a:pt x="96" y="31"/>
                  </a:lnTo>
                  <a:lnTo>
                    <a:pt x="92" y="27"/>
                  </a:lnTo>
                  <a:lnTo>
                    <a:pt x="90" y="24"/>
                  </a:lnTo>
                  <a:lnTo>
                    <a:pt x="85" y="21"/>
                  </a:lnTo>
                  <a:lnTo>
                    <a:pt x="82" y="17"/>
                  </a:lnTo>
                  <a:lnTo>
                    <a:pt x="76" y="14"/>
                  </a:lnTo>
                  <a:lnTo>
                    <a:pt x="72" y="10"/>
                  </a:lnTo>
                  <a:lnTo>
                    <a:pt x="66" y="8"/>
                  </a:lnTo>
                  <a:lnTo>
                    <a:pt x="60" y="4"/>
                  </a:lnTo>
                  <a:lnTo>
                    <a:pt x="54" y="3"/>
                  </a:lnTo>
                  <a:lnTo>
                    <a:pt x="48" y="0"/>
                  </a:lnTo>
                  <a:lnTo>
                    <a:pt x="46" y="0"/>
                  </a:lnTo>
                  <a:lnTo>
                    <a:pt x="44" y="0"/>
                  </a:lnTo>
                  <a:lnTo>
                    <a:pt x="42" y="0"/>
                  </a:lnTo>
                  <a:lnTo>
                    <a:pt x="39" y="1"/>
                  </a:lnTo>
                  <a:lnTo>
                    <a:pt x="37" y="1"/>
                  </a:lnTo>
                  <a:lnTo>
                    <a:pt x="34" y="1"/>
                  </a:lnTo>
                  <a:lnTo>
                    <a:pt x="32" y="1"/>
                  </a:lnTo>
                  <a:lnTo>
                    <a:pt x="29" y="3"/>
                  </a:lnTo>
                  <a:lnTo>
                    <a:pt x="26" y="3"/>
                  </a:lnTo>
                  <a:lnTo>
                    <a:pt x="22" y="3"/>
                  </a:lnTo>
                  <a:lnTo>
                    <a:pt x="21" y="3"/>
                  </a:lnTo>
                  <a:lnTo>
                    <a:pt x="18" y="4"/>
                  </a:lnTo>
                  <a:lnTo>
                    <a:pt x="16" y="4"/>
                  </a:lnTo>
                  <a:lnTo>
                    <a:pt x="14" y="4"/>
                  </a:lnTo>
                  <a:lnTo>
                    <a:pt x="13" y="4"/>
                  </a:lnTo>
                  <a:lnTo>
                    <a:pt x="11" y="6"/>
                  </a:lnTo>
                  <a:lnTo>
                    <a:pt x="10" y="8"/>
                  </a:lnTo>
                  <a:lnTo>
                    <a:pt x="8" y="9"/>
                  </a:lnTo>
                  <a:lnTo>
                    <a:pt x="7" y="10"/>
                  </a:lnTo>
                  <a:lnTo>
                    <a:pt x="5" y="12"/>
                  </a:lnTo>
                  <a:lnTo>
                    <a:pt x="4" y="14"/>
                  </a:lnTo>
                  <a:lnTo>
                    <a:pt x="3" y="16"/>
                  </a:lnTo>
                  <a:lnTo>
                    <a:pt x="3" y="17"/>
                  </a:lnTo>
                  <a:lnTo>
                    <a:pt x="1" y="20"/>
                  </a:lnTo>
                  <a:lnTo>
                    <a:pt x="1" y="22"/>
                  </a:lnTo>
                  <a:lnTo>
                    <a:pt x="0" y="24"/>
                  </a:lnTo>
                  <a:lnTo>
                    <a:pt x="0" y="26"/>
                  </a:lnTo>
                  <a:lnTo>
                    <a:pt x="0" y="27"/>
                  </a:lnTo>
                  <a:lnTo>
                    <a:pt x="0" y="29"/>
                  </a:lnTo>
                  <a:lnTo>
                    <a:pt x="0" y="31"/>
                  </a:lnTo>
                  <a:lnTo>
                    <a:pt x="1" y="32"/>
                  </a:lnTo>
                  <a:lnTo>
                    <a:pt x="1" y="34"/>
                  </a:lnTo>
                  <a:lnTo>
                    <a:pt x="1" y="36"/>
                  </a:lnTo>
                  <a:lnTo>
                    <a:pt x="1" y="38"/>
                  </a:lnTo>
                  <a:lnTo>
                    <a:pt x="3" y="39"/>
                  </a:lnTo>
                  <a:lnTo>
                    <a:pt x="3" y="41"/>
                  </a:lnTo>
                  <a:lnTo>
                    <a:pt x="4" y="42"/>
                  </a:lnTo>
                  <a:lnTo>
                    <a:pt x="4" y="44"/>
                  </a:lnTo>
                  <a:lnTo>
                    <a:pt x="6" y="44"/>
                  </a:lnTo>
                  <a:lnTo>
                    <a:pt x="6" y="46"/>
                  </a:lnTo>
                  <a:lnTo>
                    <a:pt x="8" y="46"/>
                  </a:lnTo>
                  <a:lnTo>
                    <a:pt x="8" y="48"/>
                  </a:lnTo>
                  <a:lnTo>
                    <a:pt x="10" y="48"/>
                  </a:lnTo>
                  <a:lnTo>
                    <a:pt x="11" y="50"/>
                  </a:lnTo>
                  <a:lnTo>
                    <a:pt x="13" y="50"/>
                  </a:lnTo>
                  <a:lnTo>
                    <a:pt x="15" y="50"/>
                  </a:lnTo>
                  <a:lnTo>
                    <a:pt x="16" y="50"/>
                  </a:lnTo>
                  <a:lnTo>
                    <a:pt x="18" y="50"/>
                  </a:lnTo>
                  <a:lnTo>
                    <a:pt x="19" y="50"/>
                  </a:lnTo>
                  <a:lnTo>
                    <a:pt x="21" y="50"/>
                  </a:lnTo>
                  <a:lnTo>
                    <a:pt x="23" y="49"/>
                  </a:lnTo>
                  <a:lnTo>
                    <a:pt x="24" y="49"/>
                  </a:lnTo>
                  <a:lnTo>
                    <a:pt x="26" y="47"/>
                  </a:lnTo>
                  <a:lnTo>
                    <a:pt x="28" y="47"/>
                  </a:lnTo>
                  <a:lnTo>
                    <a:pt x="31" y="45"/>
                  </a:lnTo>
                  <a:lnTo>
                    <a:pt x="32" y="45"/>
                  </a:lnTo>
                  <a:lnTo>
                    <a:pt x="34" y="44"/>
                  </a:lnTo>
                  <a:lnTo>
                    <a:pt x="35" y="44"/>
                  </a:lnTo>
                  <a:lnTo>
                    <a:pt x="37" y="42"/>
                  </a:lnTo>
                  <a:lnTo>
                    <a:pt x="38" y="42"/>
                  </a:lnTo>
                  <a:lnTo>
                    <a:pt x="39" y="42"/>
                  </a:lnTo>
                  <a:lnTo>
                    <a:pt x="41" y="41"/>
                  </a:lnTo>
                  <a:lnTo>
                    <a:pt x="39" y="42"/>
                  </a:lnTo>
                  <a:lnTo>
                    <a:pt x="38" y="42"/>
                  </a:lnTo>
                  <a:lnTo>
                    <a:pt x="37" y="42"/>
                  </a:lnTo>
                  <a:lnTo>
                    <a:pt x="35" y="42"/>
                  </a:lnTo>
                  <a:lnTo>
                    <a:pt x="34" y="41"/>
                  </a:lnTo>
                  <a:lnTo>
                    <a:pt x="32" y="41"/>
                  </a:lnTo>
                  <a:lnTo>
                    <a:pt x="32" y="39"/>
                  </a:lnTo>
                  <a:lnTo>
                    <a:pt x="30" y="39"/>
                  </a:lnTo>
                  <a:lnTo>
                    <a:pt x="28" y="38"/>
                  </a:lnTo>
                  <a:lnTo>
                    <a:pt x="26" y="38"/>
                  </a:lnTo>
                  <a:lnTo>
                    <a:pt x="24" y="36"/>
                  </a:lnTo>
                  <a:lnTo>
                    <a:pt x="21" y="36"/>
                  </a:lnTo>
                  <a:lnTo>
                    <a:pt x="18" y="34"/>
                  </a:lnTo>
                  <a:lnTo>
                    <a:pt x="15" y="34"/>
                  </a:lnTo>
                  <a:lnTo>
                    <a:pt x="12" y="32"/>
                  </a:lnTo>
                  <a:lnTo>
                    <a:pt x="13" y="30"/>
                  </a:lnTo>
                  <a:lnTo>
                    <a:pt x="15" y="28"/>
                  </a:lnTo>
                  <a:lnTo>
                    <a:pt x="16" y="26"/>
                  </a:lnTo>
                  <a:lnTo>
                    <a:pt x="18" y="24"/>
                  </a:lnTo>
                  <a:lnTo>
                    <a:pt x="20" y="23"/>
                  </a:lnTo>
                  <a:lnTo>
                    <a:pt x="21" y="21"/>
                  </a:lnTo>
                  <a:lnTo>
                    <a:pt x="22" y="19"/>
                  </a:lnTo>
                  <a:lnTo>
                    <a:pt x="23" y="17"/>
                  </a:lnTo>
                  <a:lnTo>
                    <a:pt x="24" y="16"/>
                  </a:lnTo>
                  <a:lnTo>
                    <a:pt x="34" y="16"/>
                  </a:lnTo>
                  <a:lnTo>
                    <a:pt x="42" y="14"/>
                  </a:lnTo>
                  <a:lnTo>
                    <a:pt x="50" y="15"/>
                  </a:lnTo>
                  <a:lnTo>
                    <a:pt x="58" y="16"/>
                  </a:lnTo>
                  <a:lnTo>
                    <a:pt x="65" y="19"/>
                  </a:lnTo>
                  <a:lnTo>
                    <a:pt x="72" y="20"/>
                  </a:lnTo>
                  <a:lnTo>
                    <a:pt x="77" y="24"/>
                  </a:lnTo>
                  <a:lnTo>
                    <a:pt x="83" y="26"/>
                  </a:lnTo>
                  <a:lnTo>
                    <a:pt x="87" y="29"/>
                  </a:lnTo>
                  <a:lnTo>
                    <a:pt x="92" y="33"/>
                  </a:lnTo>
                  <a:lnTo>
                    <a:pt x="95" y="36"/>
                  </a:lnTo>
                  <a:lnTo>
                    <a:pt x="99" y="38"/>
                  </a:lnTo>
                  <a:lnTo>
                    <a:pt x="101" y="41"/>
                  </a:lnTo>
                  <a:lnTo>
                    <a:pt x="102" y="42"/>
                  </a:lnTo>
                  <a:lnTo>
                    <a:pt x="103" y="42"/>
                  </a:lnTo>
                  <a:lnTo>
                    <a:pt x="105" y="42"/>
                  </a:lnTo>
                </a:path>
              </a:pathLst>
            </a:custGeom>
            <a:solidFill>
              <a:srgbClr val="F8F8F8"/>
            </a:solidFill>
            <a:ln w="6350">
              <a:solidFill>
                <a:srgbClr val="DDDDDD"/>
              </a:solidFill>
              <a:round/>
              <a:headEnd/>
              <a:tailEnd/>
            </a:ln>
          </p:spPr>
          <p:txBody>
            <a:bodyPr/>
            <a:lstStyle/>
            <a:p>
              <a:endParaRPr lang="it-IT"/>
            </a:p>
          </p:txBody>
        </p:sp>
        <p:sp>
          <p:nvSpPr>
            <p:cNvPr id="19521" name="Freeform 81"/>
            <p:cNvSpPr>
              <a:spLocks/>
            </p:cNvSpPr>
            <p:nvPr/>
          </p:nvSpPr>
          <p:spPr bwMode="auto">
            <a:xfrm>
              <a:off x="5063" y="1328"/>
              <a:ext cx="206" cy="47"/>
            </a:xfrm>
            <a:custGeom>
              <a:avLst/>
              <a:gdLst>
                <a:gd name="T0" fmla="*/ 8 w 105"/>
                <a:gd name="T1" fmla="*/ 35 h 50"/>
                <a:gd name="T2" fmla="*/ 47 w 105"/>
                <a:gd name="T3" fmla="*/ 29 h 50"/>
                <a:gd name="T4" fmla="*/ 112 w 105"/>
                <a:gd name="T5" fmla="*/ 21 h 50"/>
                <a:gd name="T6" fmla="*/ 204 w 105"/>
                <a:gd name="T7" fmla="*/ 11 h 50"/>
                <a:gd name="T8" fmla="*/ 324 w 105"/>
                <a:gd name="T9" fmla="*/ 5 h 50"/>
                <a:gd name="T10" fmla="*/ 432 w 105"/>
                <a:gd name="T11" fmla="*/ 1 h 50"/>
                <a:gd name="T12" fmla="*/ 469 w 105"/>
                <a:gd name="T13" fmla="*/ 1 h 50"/>
                <a:gd name="T14" fmla="*/ 520 w 105"/>
                <a:gd name="T15" fmla="*/ 1 h 50"/>
                <a:gd name="T16" fmla="*/ 589 w 105"/>
                <a:gd name="T17" fmla="*/ 2 h 50"/>
                <a:gd name="T18" fmla="*/ 644 w 105"/>
                <a:gd name="T19" fmla="*/ 4 h 50"/>
                <a:gd name="T20" fmla="*/ 693 w 105"/>
                <a:gd name="T21" fmla="*/ 4 h 50"/>
                <a:gd name="T22" fmla="*/ 724 w 105"/>
                <a:gd name="T23" fmla="*/ 8 h 50"/>
                <a:gd name="T24" fmla="*/ 747 w 105"/>
                <a:gd name="T25" fmla="*/ 12 h 50"/>
                <a:gd name="T26" fmla="*/ 769 w 105"/>
                <a:gd name="T27" fmla="*/ 18 h 50"/>
                <a:gd name="T28" fmla="*/ 785 w 105"/>
                <a:gd name="T29" fmla="*/ 22 h 50"/>
                <a:gd name="T30" fmla="*/ 785 w 105"/>
                <a:gd name="T31" fmla="*/ 25 h 50"/>
                <a:gd name="T32" fmla="*/ 777 w 105"/>
                <a:gd name="T33" fmla="*/ 30 h 50"/>
                <a:gd name="T34" fmla="*/ 747 w 105"/>
                <a:gd name="T35" fmla="*/ 35 h 50"/>
                <a:gd name="T36" fmla="*/ 747 w 105"/>
                <a:gd name="T37" fmla="*/ 37 h 50"/>
                <a:gd name="T38" fmla="*/ 708 w 105"/>
                <a:gd name="T39" fmla="*/ 40 h 50"/>
                <a:gd name="T40" fmla="*/ 689 w 105"/>
                <a:gd name="T41" fmla="*/ 40 h 50"/>
                <a:gd name="T42" fmla="*/ 657 w 105"/>
                <a:gd name="T43" fmla="*/ 40 h 50"/>
                <a:gd name="T44" fmla="*/ 620 w 105"/>
                <a:gd name="T45" fmla="*/ 40 h 50"/>
                <a:gd name="T46" fmla="*/ 581 w 105"/>
                <a:gd name="T47" fmla="*/ 40 h 50"/>
                <a:gd name="T48" fmla="*/ 543 w 105"/>
                <a:gd name="T49" fmla="*/ 40 h 50"/>
                <a:gd name="T50" fmla="*/ 512 w 105"/>
                <a:gd name="T51" fmla="*/ 39 h 50"/>
                <a:gd name="T52" fmla="*/ 512 w 105"/>
                <a:gd name="T53" fmla="*/ 37 h 50"/>
                <a:gd name="T54" fmla="*/ 504 w 105"/>
                <a:gd name="T55" fmla="*/ 35 h 50"/>
                <a:gd name="T56" fmla="*/ 512 w 105"/>
                <a:gd name="T57" fmla="*/ 33 h 50"/>
                <a:gd name="T58" fmla="*/ 543 w 105"/>
                <a:gd name="T59" fmla="*/ 31 h 50"/>
                <a:gd name="T60" fmla="*/ 589 w 105"/>
                <a:gd name="T61" fmla="*/ 29 h 50"/>
                <a:gd name="T62" fmla="*/ 657 w 105"/>
                <a:gd name="T63" fmla="*/ 28 h 50"/>
                <a:gd name="T64" fmla="*/ 681 w 105"/>
                <a:gd name="T65" fmla="*/ 26 h 50"/>
                <a:gd name="T66" fmla="*/ 665 w 105"/>
                <a:gd name="T67" fmla="*/ 24 h 50"/>
                <a:gd name="T68" fmla="*/ 651 w 105"/>
                <a:gd name="T69" fmla="*/ 22 h 50"/>
                <a:gd name="T70" fmla="*/ 628 w 105"/>
                <a:gd name="T71" fmla="*/ 18 h 50"/>
                <a:gd name="T72" fmla="*/ 620 w 105"/>
                <a:gd name="T73" fmla="*/ 15 h 50"/>
                <a:gd name="T74" fmla="*/ 543 w 105"/>
                <a:gd name="T75" fmla="*/ 12 h 50"/>
                <a:gd name="T76" fmla="*/ 361 w 105"/>
                <a:gd name="T77" fmla="*/ 12 h 50"/>
                <a:gd name="T78" fmla="*/ 212 w 105"/>
                <a:gd name="T79" fmla="*/ 20 h 50"/>
                <a:gd name="T80" fmla="*/ 92 w 105"/>
                <a:gd name="T81" fmla="*/ 26 h 50"/>
                <a:gd name="T82" fmla="*/ 24 w 105"/>
                <a:gd name="T83" fmla="*/ 34 h 50"/>
                <a:gd name="T84" fmla="*/ 0 w 105"/>
                <a:gd name="T85" fmla="*/ 35 h 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5"/>
                <a:gd name="T130" fmla="*/ 0 h 50"/>
                <a:gd name="T131" fmla="*/ 105 w 105"/>
                <a:gd name="T132" fmla="*/ 50 h 5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5" h="50">
                  <a:moveTo>
                    <a:pt x="0" y="41"/>
                  </a:moveTo>
                  <a:lnTo>
                    <a:pt x="0" y="41"/>
                  </a:lnTo>
                  <a:lnTo>
                    <a:pt x="1" y="41"/>
                  </a:lnTo>
                  <a:lnTo>
                    <a:pt x="2" y="39"/>
                  </a:lnTo>
                  <a:lnTo>
                    <a:pt x="4" y="37"/>
                  </a:lnTo>
                  <a:lnTo>
                    <a:pt x="6" y="35"/>
                  </a:lnTo>
                  <a:lnTo>
                    <a:pt x="8" y="31"/>
                  </a:lnTo>
                  <a:lnTo>
                    <a:pt x="11" y="28"/>
                  </a:lnTo>
                  <a:lnTo>
                    <a:pt x="15" y="24"/>
                  </a:lnTo>
                  <a:lnTo>
                    <a:pt x="18" y="21"/>
                  </a:lnTo>
                  <a:lnTo>
                    <a:pt x="22" y="18"/>
                  </a:lnTo>
                  <a:lnTo>
                    <a:pt x="27" y="14"/>
                  </a:lnTo>
                  <a:lnTo>
                    <a:pt x="32" y="10"/>
                  </a:lnTo>
                  <a:lnTo>
                    <a:pt x="37" y="8"/>
                  </a:lnTo>
                  <a:lnTo>
                    <a:pt x="43" y="5"/>
                  </a:lnTo>
                  <a:lnTo>
                    <a:pt x="50" y="3"/>
                  </a:lnTo>
                  <a:lnTo>
                    <a:pt x="57" y="0"/>
                  </a:lnTo>
                  <a:lnTo>
                    <a:pt x="57" y="1"/>
                  </a:lnTo>
                  <a:lnTo>
                    <a:pt x="58" y="1"/>
                  </a:lnTo>
                  <a:lnTo>
                    <a:pt x="60" y="1"/>
                  </a:lnTo>
                  <a:lnTo>
                    <a:pt x="62" y="1"/>
                  </a:lnTo>
                  <a:lnTo>
                    <a:pt x="64" y="1"/>
                  </a:lnTo>
                  <a:lnTo>
                    <a:pt x="67" y="1"/>
                  </a:lnTo>
                  <a:lnTo>
                    <a:pt x="69" y="1"/>
                  </a:lnTo>
                  <a:lnTo>
                    <a:pt x="73" y="1"/>
                  </a:lnTo>
                  <a:lnTo>
                    <a:pt x="75" y="2"/>
                  </a:lnTo>
                  <a:lnTo>
                    <a:pt x="78" y="2"/>
                  </a:lnTo>
                  <a:lnTo>
                    <a:pt x="80" y="2"/>
                  </a:lnTo>
                  <a:lnTo>
                    <a:pt x="84" y="2"/>
                  </a:lnTo>
                  <a:lnTo>
                    <a:pt x="85" y="4"/>
                  </a:lnTo>
                  <a:lnTo>
                    <a:pt x="88" y="4"/>
                  </a:lnTo>
                  <a:lnTo>
                    <a:pt x="89" y="4"/>
                  </a:lnTo>
                  <a:lnTo>
                    <a:pt x="92" y="4"/>
                  </a:lnTo>
                  <a:lnTo>
                    <a:pt x="92" y="6"/>
                  </a:lnTo>
                  <a:lnTo>
                    <a:pt x="94" y="7"/>
                  </a:lnTo>
                  <a:lnTo>
                    <a:pt x="96" y="9"/>
                  </a:lnTo>
                  <a:lnTo>
                    <a:pt x="97" y="11"/>
                  </a:lnTo>
                  <a:lnTo>
                    <a:pt x="97" y="13"/>
                  </a:lnTo>
                  <a:lnTo>
                    <a:pt x="99" y="15"/>
                  </a:lnTo>
                  <a:lnTo>
                    <a:pt x="100" y="17"/>
                  </a:lnTo>
                  <a:lnTo>
                    <a:pt x="102" y="18"/>
                  </a:lnTo>
                  <a:lnTo>
                    <a:pt x="102" y="21"/>
                  </a:lnTo>
                  <a:lnTo>
                    <a:pt x="103" y="22"/>
                  </a:lnTo>
                  <a:lnTo>
                    <a:pt x="103" y="24"/>
                  </a:lnTo>
                  <a:lnTo>
                    <a:pt x="104" y="26"/>
                  </a:lnTo>
                  <a:lnTo>
                    <a:pt x="104" y="28"/>
                  </a:lnTo>
                  <a:lnTo>
                    <a:pt x="104" y="30"/>
                  </a:lnTo>
                  <a:lnTo>
                    <a:pt x="104" y="31"/>
                  </a:lnTo>
                  <a:lnTo>
                    <a:pt x="104" y="33"/>
                  </a:lnTo>
                  <a:lnTo>
                    <a:pt x="103" y="34"/>
                  </a:lnTo>
                  <a:lnTo>
                    <a:pt x="103" y="36"/>
                  </a:lnTo>
                  <a:lnTo>
                    <a:pt x="101" y="38"/>
                  </a:lnTo>
                  <a:lnTo>
                    <a:pt x="101" y="39"/>
                  </a:lnTo>
                  <a:lnTo>
                    <a:pt x="99" y="41"/>
                  </a:lnTo>
                  <a:lnTo>
                    <a:pt x="99" y="42"/>
                  </a:lnTo>
                  <a:lnTo>
                    <a:pt x="99" y="44"/>
                  </a:lnTo>
                  <a:lnTo>
                    <a:pt x="97" y="46"/>
                  </a:lnTo>
                  <a:lnTo>
                    <a:pt x="96" y="47"/>
                  </a:lnTo>
                  <a:lnTo>
                    <a:pt x="94" y="49"/>
                  </a:lnTo>
                  <a:lnTo>
                    <a:pt x="92" y="49"/>
                  </a:lnTo>
                  <a:lnTo>
                    <a:pt x="91" y="49"/>
                  </a:lnTo>
                  <a:lnTo>
                    <a:pt x="89" y="49"/>
                  </a:lnTo>
                  <a:lnTo>
                    <a:pt x="87" y="49"/>
                  </a:lnTo>
                  <a:lnTo>
                    <a:pt x="85" y="49"/>
                  </a:lnTo>
                  <a:lnTo>
                    <a:pt x="84" y="49"/>
                  </a:lnTo>
                  <a:lnTo>
                    <a:pt x="82" y="49"/>
                  </a:lnTo>
                  <a:lnTo>
                    <a:pt x="81" y="49"/>
                  </a:lnTo>
                  <a:lnTo>
                    <a:pt x="79" y="49"/>
                  </a:lnTo>
                  <a:lnTo>
                    <a:pt x="77" y="49"/>
                  </a:lnTo>
                  <a:lnTo>
                    <a:pt x="76" y="49"/>
                  </a:lnTo>
                  <a:lnTo>
                    <a:pt x="74" y="49"/>
                  </a:lnTo>
                  <a:lnTo>
                    <a:pt x="72" y="49"/>
                  </a:lnTo>
                  <a:lnTo>
                    <a:pt x="70" y="49"/>
                  </a:lnTo>
                  <a:lnTo>
                    <a:pt x="70" y="47"/>
                  </a:lnTo>
                  <a:lnTo>
                    <a:pt x="68" y="47"/>
                  </a:lnTo>
                  <a:lnTo>
                    <a:pt x="68" y="45"/>
                  </a:lnTo>
                  <a:lnTo>
                    <a:pt x="68" y="44"/>
                  </a:lnTo>
                  <a:lnTo>
                    <a:pt x="67" y="44"/>
                  </a:lnTo>
                  <a:lnTo>
                    <a:pt x="67" y="42"/>
                  </a:lnTo>
                  <a:lnTo>
                    <a:pt x="67" y="40"/>
                  </a:lnTo>
                  <a:lnTo>
                    <a:pt x="68" y="39"/>
                  </a:lnTo>
                  <a:lnTo>
                    <a:pt x="69" y="39"/>
                  </a:lnTo>
                  <a:lnTo>
                    <a:pt x="70" y="37"/>
                  </a:lnTo>
                  <a:lnTo>
                    <a:pt x="72" y="37"/>
                  </a:lnTo>
                  <a:lnTo>
                    <a:pt x="73" y="37"/>
                  </a:lnTo>
                  <a:lnTo>
                    <a:pt x="75" y="37"/>
                  </a:lnTo>
                  <a:lnTo>
                    <a:pt x="78" y="35"/>
                  </a:lnTo>
                  <a:lnTo>
                    <a:pt x="80" y="35"/>
                  </a:lnTo>
                  <a:lnTo>
                    <a:pt x="84" y="34"/>
                  </a:lnTo>
                  <a:lnTo>
                    <a:pt x="87" y="34"/>
                  </a:lnTo>
                  <a:lnTo>
                    <a:pt x="91" y="32"/>
                  </a:lnTo>
                  <a:lnTo>
                    <a:pt x="90" y="32"/>
                  </a:lnTo>
                  <a:lnTo>
                    <a:pt x="89" y="32"/>
                  </a:lnTo>
                  <a:lnTo>
                    <a:pt x="89" y="30"/>
                  </a:lnTo>
                  <a:lnTo>
                    <a:pt x="88" y="30"/>
                  </a:lnTo>
                  <a:lnTo>
                    <a:pt x="88" y="28"/>
                  </a:lnTo>
                  <a:lnTo>
                    <a:pt x="86" y="26"/>
                  </a:lnTo>
                  <a:lnTo>
                    <a:pt x="86" y="25"/>
                  </a:lnTo>
                  <a:lnTo>
                    <a:pt x="85" y="25"/>
                  </a:lnTo>
                  <a:lnTo>
                    <a:pt x="85" y="23"/>
                  </a:lnTo>
                  <a:lnTo>
                    <a:pt x="83" y="21"/>
                  </a:lnTo>
                  <a:lnTo>
                    <a:pt x="83" y="20"/>
                  </a:lnTo>
                  <a:lnTo>
                    <a:pt x="82" y="20"/>
                  </a:lnTo>
                  <a:lnTo>
                    <a:pt x="82" y="18"/>
                  </a:lnTo>
                  <a:lnTo>
                    <a:pt x="82" y="17"/>
                  </a:lnTo>
                  <a:lnTo>
                    <a:pt x="72" y="15"/>
                  </a:lnTo>
                  <a:lnTo>
                    <a:pt x="64" y="14"/>
                  </a:lnTo>
                  <a:lnTo>
                    <a:pt x="55" y="15"/>
                  </a:lnTo>
                  <a:lnTo>
                    <a:pt x="48" y="15"/>
                  </a:lnTo>
                  <a:lnTo>
                    <a:pt x="40" y="18"/>
                  </a:lnTo>
                  <a:lnTo>
                    <a:pt x="34" y="20"/>
                  </a:lnTo>
                  <a:lnTo>
                    <a:pt x="28" y="23"/>
                  </a:lnTo>
                  <a:lnTo>
                    <a:pt x="22" y="25"/>
                  </a:lnTo>
                  <a:lnTo>
                    <a:pt x="17" y="28"/>
                  </a:lnTo>
                  <a:lnTo>
                    <a:pt x="12" y="32"/>
                  </a:lnTo>
                  <a:lnTo>
                    <a:pt x="9" y="36"/>
                  </a:lnTo>
                  <a:lnTo>
                    <a:pt x="6" y="37"/>
                  </a:lnTo>
                  <a:lnTo>
                    <a:pt x="3" y="40"/>
                  </a:lnTo>
                  <a:lnTo>
                    <a:pt x="1" y="41"/>
                  </a:lnTo>
                  <a:lnTo>
                    <a:pt x="0" y="42"/>
                  </a:lnTo>
                  <a:lnTo>
                    <a:pt x="0" y="41"/>
                  </a:lnTo>
                </a:path>
              </a:pathLst>
            </a:custGeom>
            <a:solidFill>
              <a:srgbClr val="F8F8F8"/>
            </a:solidFill>
            <a:ln w="6350">
              <a:solidFill>
                <a:srgbClr val="DDDDDD"/>
              </a:solidFill>
              <a:round/>
              <a:headEnd/>
              <a:tailEnd/>
            </a:ln>
          </p:spPr>
          <p:txBody>
            <a:bodyPr/>
            <a:lstStyle/>
            <a:p>
              <a:endParaRPr lang="it-IT"/>
            </a:p>
          </p:txBody>
        </p:sp>
        <p:sp>
          <p:nvSpPr>
            <p:cNvPr id="19522" name="Freeform 82"/>
            <p:cNvSpPr>
              <a:spLocks/>
            </p:cNvSpPr>
            <p:nvPr/>
          </p:nvSpPr>
          <p:spPr bwMode="auto">
            <a:xfrm>
              <a:off x="5056" y="1351"/>
              <a:ext cx="112" cy="73"/>
            </a:xfrm>
            <a:custGeom>
              <a:avLst/>
              <a:gdLst>
                <a:gd name="T0" fmla="*/ 409 w 57"/>
                <a:gd name="T1" fmla="*/ 1 h 78"/>
                <a:gd name="T2" fmla="*/ 379 w 57"/>
                <a:gd name="T3" fmla="*/ 6 h 78"/>
                <a:gd name="T4" fmla="*/ 312 w 57"/>
                <a:gd name="T5" fmla="*/ 8 h 78"/>
                <a:gd name="T6" fmla="*/ 244 w 57"/>
                <a:gd name="T7" fmla="*/ 14 h 78"/>
                <a:gd name="T8" fmla="*/ 165 w 57"/>
                <a:gd name="T9" fmla="*/ 21 h 78"/>
                <a:gd name="T10" fmla="*/ 84 w 57"/>
                <a:gd name="T11" fmla="*/ 26 h 78"/>
                <a:gd name="T12" fmla="*/ 31 w 57"/>
                <a:gd name="T13" fmla="*/ 31 h 78"/>
                <a:gd name="T14" fmla="*/ 0 w 57"/>
                <a:gd name="T15" fmla="*/ 34 h 78"/>
                <a:gd name="T16" fmla="*/ 16 w 57"/>
                <a:gd name="T17" fmla="*/ 36 h 78"/>
                <a:gd name="T18" fmla="*/ 39 w 57"/>
                <a:gd name="T19" fmla="*/ 42 h 78"/>
                <a:gd name="T20" fmla="*/ 55 w 57"/>
                <a:gd name="T21" fmla="*/ 46 h 78"/>
                <a:gd name="T22" fmla="*/ 47 w 57"/>
                <a:gd name="T23" fmla="*/ 51 h 78"/>
                <a:gd name="T24" fmla="*/ 39 w 57"/>
                <a:gd name="T25" fmla="*/ 56 h 78"/>
                <a:gd name="T26" fmla="*/ 16 w 57"/>
                <a:gd name="T27" fmla="*/ 60 h 78"/>
                <a:gd name="T28" fmla="*/ 0 w 57"/>
                <a:gd name="T29" fmla="*/ 62 h 78"/>
                <a:gd name="T30" fmla="*/ 0 w 57"/>
                <a:gd name="T31" fmla="*/ 63 h 78"/>
                <a:gd name="T32" fmla="*/ 0 w 57"/>
                <a:gd name="T33" fmla="*/ 62 h 78"/>
                <a:gd name="T34" fmla="*/ 39 w 57"/>
                <a:gd name="T35" fmla="*/ 58 h 78"/>
                <a:gd name="T36" fmla="*/ 92 w 57"/>
                <a:gd name="T37" fmla="*/ 49 h 78"/>
                <a:gd name="T38" fmla="*/ 165 w 57"/>
                <a:gd name="T39" fmla="*/ 37 h 78"/>
                <a:gd name="T40" fmla="*/ 244 w 57"/>
                <a:gd name="T41" fmla="*/ 26 h 78"/>
                <a:gd name="T42" fmla="*/ 312 w 57"/>
                <a:gd name="T43" fmla="*/ 15 h 78"/>
                <a:gd name="T44" fmla="*/ 379 w 57"/>
                <a:gd name="T45" fmla="*/ 7 h 78"/>
                <a:gd name="T46" fmla="*/ 409 w 57"/>
                <a:gd name="T47" fmla="*/ 1 h 78"/>
                <a:gd name="T48" fmla="*/ 424 w 57"/>
                <a:gd name="T49" fmla="*/ 0 h 78"/>
                <a:gd name="T50" fmla="*/ 424 w 57"/>
                <a:gd name="T51" fmla="*/ 0 h 78"/>
                <a:gd name="T52" fmla="*/ 424 w 57"/>
                <a:gd name="T53" fmla="*/ 0 h 78"/>
                <a:gd name="T54" fmla="*/ 424 w 57"/>
                <a:gd name="T55" fmla="*/ 0 h 78"/>
                <a:gd name="T56" fmla="*/ 424 w 57"/>
                <a:gd name="T57" fmla="*/ 0 h 78"/>
                <a:gd name="T58" fmla="*/ 424 w 57"/>
                <a:gd name="T59" fmla="*/ 0 h 78"/>
                <a:gd name="T60" fmla="*/ 424 w 57"/>
                <a:gd name="T61" fmla="*/ 0 h 78"/>
                <a:gd name="T62" fmla="*/ 424 w 57"/>
                <a:gd name="T63" fmla="*/ 0 h 78"/>
                <a:gd name="T64" fmla="*/ 424 w 5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7"/>
                <a:gd name="T100" fmla="*/ 0 h 78"/>
                <a:gd name="T101" fmla="*/ 57 w 5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7" h="78">
                  <a:moveTo>
                    <a:pt x="56" y="0"/>
                  </a:moveTo>
                  <a:lnTo>
                    <a:pt x="54" y="1"/>
                  </a:lnTo>
                  <a:lnTo>
                    <a:pt x="53" y="2"/>
                  </a:lnTo>
                  <a:lnTo>
                    <a:pt x="50" y="6"/>
                  </a:lnTo>
                  <a:lnTo>
                    <a:pt x="47" y="7"/>
                  </a:lnTo>
                  <a:lnTo>
                    <a:pt x="41" y="11"/>
                  </a:lnTo>
                  <a:lnTo>
                    <a:pt x="37" y="14"/>
                  </a:lnTo>
                  <a:lnTo>
                    <a:pt x="32" y="17"/>
                  </a:lnTo>
                  <a:lnTo>
                    <a:pt x="27" y="20"/>
                  </a:lnTo>
                  <a:lnTo>
                    <a:pt x="22" y="25"/>
                  </a:lnTo>
                  <a:lnTo>
                    <a:pt x="17" y="29"/>
                  </a:lnTo>
                  <a:lnTo>
                    <a:pt x="11" y="32"/>
                  </a:lnTo>
                  <a:lnTo>
                    <a:pt x="8" y="35"/>
                  </a:lnTo>
                  <a:lnTo>
                    <a:pt x="4" y="37"/>
                  </a:lnTo>
                  <a:lnTo>
                    <a:pt x="2" y="39"/>
                  </a:lnTo>
                  <a:lnTo>
                    <a:pt x="0" y="41"/>
                  </a:lnTo>
                  <a:lnTo>
                    <a:pt x="2" y="44"/>
                  </a:lnTo>
                  <a:lnTo>
                    <a:pt x="5" y="47"/>
                  </a:lnTo>
                  <a:lnTo>
                    <a:pt x="5" y="51"/>
                  </a:lnTo>
                  <a:lnTo>
                    <a:pt x="7" y="52"/>
                  </a:lnTo>
                  <a:lnTo>
                    <a:pt x="7" y="56"/>
                  </a:lnTo>
                  <a:lnTo>
                    <a:pt x="7" y="59"/>
                  </a:lnTo>
                  <a:lnTo>
                    <a:pt x="6" y="63"/>
                  </a:lnTo>
                  <a:lnTo>
                    <a:pt x="6" y="65"/>
                  </a:lnTo>
                  <a:lnTo>
                    <a:pt x="5" y="68"/>
                  </a:lnTo>
                  <a:lnTo>
                    <a:pt x="4" y="70"/>
                  </a:lnTo>
                  <a:lnTo>
                    <a:pt x="2" y="73"/>
                  </a:lnTo>
                  <a:lnTo>
                    <a:pt x="2" y="74"/>
                  </a:lnTo>
                  <a:lnTo>
                    <a:pt x="0" y="76"/>
                  </a:lnTo>
                  <a:lnTo>
                    <a:pt x="0" y="77"/>
                  </a:lnTo>
                  <a:lnTo>
                    <a:pt x="0" y="76"/>
                  </a:lnTo>
                  <a:lnTo>
                    <a:pt x="2" y="74"/>
                  </a:lnTo>
                  <a:lnTo>
                    <a:pt x="5" y="70"/>
                  </a:lnTo>
                  <a:lnTo>
                    <a:pt x="8" y="65"/>
                  </a:lnTo>
                  <a:lnTo>
                    <a:pt x="12" y="60"/>
                  </a:lnTo>
                  <a:lnTo>
                    <a:pt x="17" y="52"/>
                  </a:lnTo>
                  <a:lnTo>
                    <a:pt x="22" y="45"/>
                  </a:lnTo>
                  <a:lnTo>
                    <a:pt x="28" y="38"/>
                  </a:lnTo>
                  <a:lnTo>
                    <a:pt x="32" y="32"/>
                  </a:lnTo>
                  <a:lnTo>
                    <a:pt x="37" y="25"/>
                  </a:lnTo>
                  <a:lnTo>
                    <a:pt x="41" y="18"/>
                  </a:lnTo>
                  <a:lnTo>
                    <a:pt x="47" y="12"/>
                  </a:lnTo>
                  <a:lnTo>
                    <a:pt x="50" y="8"/>
                  </a:lnTo>
                  <a:lnTo>
                    <a:pt x="53" y="3"/>
                  </a:lnTo>
                  <a:lnTo>
                    <a:pt x="54" y="1"/>
                  </a:lnTo>
                  <a:lnTo>
                    <a:pt x="56" y="0"/>
                  </a:lnTo>
                </a:path>
              </a:pathLst>
            </a:custGeom>
            <a:solidFill>
              <a:srgbClr val="F8F8F8"/>
            </a:solidFill>
            <a:ln w="9048">
              <a:solidFill>
                <a:srgbClr val="DDDDDD"/>
              </a:solidFill>
              <a:round/>
              <a:headEnd/>
              <a:tailEnd/>
            </a:ln>
          </p:spPr>
          <p:txBody>
            <a:bodyPr/>
            <a:lstStyle/>
            <a:p>
              <a:endParaRPr lang="it-IT"/>
            </a:p>
          </p:txBody>
        </p:sp>
        <p:sp>
          <p:nvSpPr>
            <p:cNvPr id="19523" name="Freeform 83"/>
            <p:cNvSpPr>
              <a:spLocks/>
            </p:cNvSpPr>
            <p:nvPr/>
          </p:nvSpPr>
          <p:spPr bwMode="auto">
            <a:xfrm>
              <a:off x="4585" y="1351"/>
              <a:ext cx="117" cy="73"/>
            </a:xfrm>
            <a:custGeom>
              <a:avLst/>
              <a:gdLst>
                <a:gd name="T0" fmla="*/ 0 w 59"/>
                <a:gd name="T1" fmla="*/ 1 h 78"/>
                <a:gd name="T2" fmla="*/ 40 w 59"/>
                <a:gd name="T3" fmla="*/ 6 h 78"/>
                <a:gd name="T4" fmla="*/ 95 w 59"/>
                <a:gd name="T5" fmla="*/ 8 h 78"/>
                <a:gd name="T6" fmla="*/ 180 w 59"/>
                <a:gd name="T7" fmla="*/ 14 h 78"/>
                <a:gd name="T8" fmla="*/ 256 w 59"/>
                <a:gd name="T9" fmla="*/ 21 h 78"/>
                <a:gd name="T10" fmla="*/ 335 w 59"/>
                <a:gd name="T11" fmla="*/ 26 h 78"/>
                <a:gd name="T12" fmla="*/ 397 w 59"/>
                <a:gd name="T13" fmla="*/ 31 h 78"/>
                <a:gd name="T14" fmla="*/ 444 w 59"/>
                <a:gd name="T15" fmla="*/ 33 h 78"/>
                <a:gd name="T16" fmla="*/ 420 w 59"/>
                <a:gd name="T17" fmla="*/ 36 h 78"/>
                <a:gd name="T18" fmla="*/ 381 w 59"/>
                <a:gd name="T19" fmla="*/ 41 h 78"/>
                <a:gd name="T20" fmla="*/ 373 w 59"/>
                <a:gd name="T21" fmla="*/ 45 h 78"/>
                <a:gd name="T22" fmla="*/ 373 w 59"/>
                <a:gd name="T23" fmla="*/ 51 h 78"/>
                <a:gd name="T24" fmla="*/ 381 w 59"/>
                <a:gd name="T25" fmla="*/ 55 h 78"/>
                <a:gd name="T26" fmla="*/ 397 w 59"/>
                <a:gd name="T27" fmla="*/ 59 h 78"/>
                <a:gd name="T28" fmla="*/ 405 w 59"/>
                <a:gd name="T29" fmla="*/ 62 h 78"/>
                <a:gd name="T30" fmla="*/ 420 w 59"/>
                <a:gd name="T31" fmla="*/ 63 h 78"/>
                <a:gd name="T32" fmla="*/ 420 w 59"/>
                <a:gd name="T33" fmla="*/ 62 h 78"/>
                <a:gd name="T34" fmla="*/ 381 w 59"/>
                <a:gd name="T35" fmla="*/ 58 h 78"/>
                <a:gd name="T36" fmla="*/ 319 w 59"/>
                <a:gd name="T37" fmla="*/ 49 h 78"/>
                <a:gd name="T38" fmla="*/ 240 w 59"/>
                <a:gd name="T39" fmla="*/ 37 h 78"/>
                <a:gd name="T40" fmla="*/ 173 w 59"/>
                <a:gd name="T41" fmla="*/ 26 h 78"/>
                <a:gd name="T42" fmla="*/ 87 w 59"/>
                <a:gd name="T43" fmla="*/ 15 h 78"/>
                <a:gd name="T44" fmla="*/ 32 w 59"/>
                <a:gd name="T45" fmla="*/ 7 h 78"/>
                <a:gd name="T46" fmla="*/ 0 w 59"/>
                <a:gd name="T47" fmla="*/ 1 h 78"/>
                <a:gd name="T48" fmla="*/ 0 w 59"/>
                <a:gd name="T49" fmla="*/ 0 h 78"/>
                <a:gd name="T50" fmla="*/ 0 w 59"/>
                <a:gd name="T51" fmla="*/ 0 h 78"/>
                <a:gd name="T52" fmla="*/ 0 w 59"/>
                <a:gd name="T53" fmla="*/ 0 h 78"/>
                <a:gd name="T54" fmla="*/ 0 w 59"/>
                <a:gd name="T55" fmla="*/ 0 h 78"/>
                <a:gd name="T56" fmla="*/ 0 w 59"/>
                <a:gd name="T57" fmla="*/ 0 h 78"/>
                <a:gd name="T58" fmla="*/ 0 w 59"/>
                <a:gd name="T59" fmla="*/ 0 h 78"/>
                <a:gd name="T60" fmla="*/ 0 w 59"/>
                <a:gd name="T61" fmla="*/ 0 h 78"/>
                <a:gd name="T62" fmla="*/ 0 w 59"/>
                <a:gd name="T63" fmla="*/ 0 h 78"/>
                <a:gd name="T64" fmla="*/ 0 w 59"/>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9"/>
                <a:gd name="T100" fmla="*/ 0 h 78"/>
                <a:gd name="T101" fmla="*/ 59 w 59"/>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9" h="78">
                  <a:moveTo>
                    <a:pt x="0" y="0"/>
                  </a:moveTo>
                  <a:lnTo>
                    <a:pt x="0" y="1"/>
                  </a:lnTo>
                  <a:lnTo>
                    <a:pt x="2" y="2"/>
                  </a:lnTo>
                  <a:lnTo>
                    <a:pt x="5" y="6"/>
                  </a:lnTo>
                  <a:lnTo>
                    <a:pt x="9" y="7"/>
                  </a:lnTo>
                  <a:lnTo>
                    <a:pt x="12" y="11"/>
                  </a:lnTo>
                  <a:lnTo>
                    <a:pt x="18" y="14"/>
                  </a:lnTo>
                  <a:lnTo>
                    <a:pt x="23" y="17"/>
                  </a:lnTo>
                  <a:lnTo>
                    <a:pt x="29" y="20"/>
                  </a:lnTo>
                  <a:lnTo>
                    <a:pt x="33" y="25"/>
                  </a:lnTo>
                  <a:lnTo>
                    <a:pt x="39" y="28"/>
                  </a:lnTo>
                  <a:lnTo>
                    <a:pt x="43" y="32"/>
                  </a:lnTo>
                  <a:lnTo>
                    <a:pt x="48" y="34"/>
                  </a:lnTo>
                  <a:lnTo>
                    <a:pt x="51" y="37"/>
                  </a:lnTo>
                  <a:lnTo>
                    <a:pt x="55" y="39"/>
                  </a:lnTo>
                  <a:lnTo>
                    <a:pt x="57" y="40"/>
                  </a:lnTo>
                  <a:lnTo>
                    <a:pt x="58" y="40"/>
                  </a:lnTo>
                  <a:lnTo>
                    <a:pt x="54" y="44"/>
                  </a:lnTo>
                  <a:lnTo>
                    <a:pt x="51" y="47"/>
                  </a:lnTo>
                  <a:lnTo>
                    <a:pt x="49" y="50"/>
                  </a:lnTo>
                  <a:lnTo>
                    <a:pt x="49" y="52"/>
                  </a:lnTo>
                  <a:lnTo>
                    <a:pt x="48" y="55"/>
                  </a:lnTo>
                  <a:lnTo>
                    <a:pt x="48" y="58"/>
                  </a:lnTo>
                  <a:lnTo>
                    <a:pt x="48" y="62"/>
                  </a:lnTo>
                  <a:lnTo>
                    <a:pt x="49" y="64"/>
                  </a:lnTo>
                  <a:lnTo>
                    <a:pt x="49" y="67"/>
                  </a:lnTo>
                  <a:lnTo>
                    <a:pt x="51" y="70"/>
                  </a:lnTo>
                  <a:lnTo>
                    <a:pt x="51" y="72"/>
                  </a:lnTo>
                  <a:lnTo>
                    <a:pt x="52" y="74"/>
                  </a:lnTo>
                  <a:lnTo>
                    <a:pt x="52" y="76"/>
                  </a:lnTo>
                  <a:lnTo>
                    <a:pt x="54" y="77"/>
                  </a:lnTo>
                  <a:lnTo>
                    <a:pt x="55" y="77"/>
                  </a:lnTo>
                  <a:lnTo>
                    <a:pt x="54" y="76"/>
                  </a:lnTo>
                  <a:lnTo>
                    <a:pt x="52" y="74"/>
                  </a:lnTo>
                  <a:lnTo>
                    <a:pt x="49" y="70"/>
                  </a:lnTo>
                  <a:lnTo>
                    <a:pt x="46" y="65"/>
                  </a:lnTo>
                  <a:lnTo>
                    <a:pt x="41" y="60"/>
                  </a:lnTo>
                  <a:lnTo>
                    <a:pt x="37" y="52"/>
                  </a:lnTo>
                  <a:lnTo>
                    <a:pt x="31" y="45"/>
                  </a:lnTo>
                  <a:lnTo>
                    <a:pt x="27" y="38"/>
                  </a:lnTo>
                  <a:lnTo>
                    <a:pt x="22" y="32"/>
                  </a:lnTo>
                  <a:lnTo>
                    <a:pt x="17" y="25"/>
                  </a:lnTo>
                  <a:lnTo>
                    <a:pt x="11" y="18"/>
                  </a:lnTo>
                  <a:lnTo>
                    <a:pt x="8" y="12"/>
                  </a:lnTo>
                  <a:lnTo>
                    <a:pt x="4" y="8"/>
                  </a:lnTo>
                  <a:lnTo>
                    <a:pt x="2" y="3"/>
                  </a:lnTo>
                  <a:lnTo>
                    <a:pt x="0" y="1"/>
                  </a:lnTo>
                  <a:lnTo>
                    <a:pt x="0" y="0"/>
                  </a:lnTo>
                </a:path>
              </a:pathLst>
            </a:custGeom>
            <a:solidFill>
              <a:srgbClr val="F8F8F8"/>
            </a:solidFill>
            <a:ln w="9048">
              <a:solidFill>
                <a:srgbClr val="DDDDDD"/>
              </a:solidFill>
              <a:round/>
              <a:headEnd/>
              <a:tailEnd/>
            </a:ln>
          </p:spPr>
          <p:txBody>
            <a:bodyPr/>
            <a:lstStyle/>
            <a:p>
              <a:endParaRPr lang="it-IT"/>
            </a:p>
          </p:txBody>
        </p:sp>
        <p:sp>
          <p:nvSpPr>
            <p:cNvPr id="19524" name="Freeform 84"/>
            <p:cNvSpPr>
              <a:spLocks/>
            </p:cNvSpPr>
            <p:nvPr/>
          </p:nvSpPr>
          <p:spPr bwMode="auto">
            <a:xfrm>
              <a:off x="4768" y="1383"/>
              <a:ext cx="71" cy="37"/>
            </a:xfrm>
            <a:custGeom>
              <a:avLst/>
              <a:gdLst>
                <a:gd name="T0" fmla="*/ 0 w 36"/>
                <a:gd name="T1" fmla="*/ 7 h 39"/>
                <a:gd name="T2" fmla="*/ 16 w 36"/>
                <a:gd name="T3" fmla="*/ 6 h 39"/>
                <a:gd name="T4" fmla="*/ 47 w 36"/>
                <a:gd name="T5" fmla="*/ 3 h 39"/>
                <a:gd name="T6" fmla="*/ 77 w 36"/>
                <a:gd name="T7" fmla="*/ 3 h 39"/>
                <a:gd name="T8" fmla="*/ 124 w 36"/>
                <a:gd name="T9" fmla="*/ 1 h 39"/>
                <a:gd name="T10" fmla="*/ 152 w 36"/>
                <a:gd name="T11" fmla="*/ 1 h 39"/>
                <a:gd name="T12" fmla="*/ 183 w 36"/>
                <a:gd name="T13" fmla="*/ 1 h 39"/>
                <a:gd name="T14" fmla="*/ 213 w 36"/>
                <a:gd name="T15" fmla="*/ 4 h 39"/>
                <a:gd name="T16" fmla="*/ 237 w 36"/>
                <a:gd name="T17" fmla="*/ 7 h 39"/>
                <a:gd name="T18" fmla="*/ 252 w 36"/>
                <a:gd name="T19" fmla="*/ 10 h 39"/>
                <a:gd name="T20" fmla="*/ 268 w 36"/>
                <a:gd name="T21" fmla="*/ 15 h 39"/>
                <a:gd name="T22" fmla="*/ 260 w 36"/>
                <a:gd name="T23" fmla="*/ 20 h 39"/>
                <a:gd name="T24" fmla="*/ 252 w 36"/>
                <a:gd name="T25" fmla="*/ 25 h 39"/>
                <a:gd name="T26" fmla="*/ 237 w 36"/>
                <a:gd name="T27" fmla="*/ 27 h 39"/>
                <a:gd name="T28" fmla="*/ 221 w 36"/>
                <a:gd name="T29" fmla="*/ 29 h 39"/>
                <a:gd name="T30" fmla="*/ 183 w 36"/>
                <a:gd name="T31" fmla="*/ 31 h 39"/>
                <a:gd name="T32" fmla="*/ 132 w 36"/>
                <a:gd name="T33" fmla="*/ 32 h 39"/>
                <a:gd name="T34" fmla="*/ 77 w 36"/>
                <a:gd name="T35" fmla="*/ 30 h 39"/>
                <a:gd name="T36" fmla="*/ 47 w 36"/>
                <a:gd name="T37" fmla="*/ 27 h 39"/>
                <a:gd name="T38" fmla="*/ 24 w 36"/>
                <a:gd name="T39" fmla="*/ 25 h 39"/>
                <a:gd name="T40" fmla="*/ 16 w 36"/>
                <a:gd name="T41" fmla="*/ 22 h 39"/>
                <a:gd name="T42" fmla="*/ 16 w 36"/>
                <a:gd name="T43" fmla="*/ 19 h 39"/>
                <a:gd name="T44" fmla="*/ 32 w 36"/>
                <a:gd name="T45" fmla="*/ 14 h 39"/>
                <a:gd name="T46" fmla="*/ 47 w 36"/>
                <a:gd name="T47" fmla="*/ 13 h 39"/>
                <a:gd name="T48" fmla="*/ 77 w 36"/>
                <a:gd name="T49" fmla="*/ 12 h 39"/>
                <a:gd name="T50" fmla="*/ 93 w 36"/>
                <a:gd name="T51" fmla="*/ 12 h 39"/>
                <a:gd name="T52" fmla="*/ 116 w 36"/>
                <a:gd name="T53" fmla="*/ 12 h 39"/>
                <a:gd name="T54" fmla="*/ 116 w 36"/>
                <a:gd name="T55" fmla="*/ 13 h 39"/>
                <a:gd name="T56" fmla="*/ 101 w 36"/>
                <a:gd name="T57" fmla="*/ 15 h 39"/>
                <a:gd name="T58" fmla="*/ 93 w 36"/>
                <a:gd name="T59" fmla="*/ 18 h 39"/>
                <a:gd name="T60" fmla="*/ 93 w 36"/>
                <a:gd name="T61" fmla="*/ 20 h 39"/>
                <a:gd name="T62" fmla="*/ 93 w 36"/>
                <a:gd name="T63" fmla="*/ 20 h 39"/>
                <a:gd name="T64" fmla="*/ 93 w 36"/>
                <a:gd name="T65" fmla="*/ 25 h 39"/>
                <a:gd name="T66" fmla="*/ 101 w 36"/>
                <a:gd name="T67" fmla="*/ 27 h 39"/>
                <a:gd name="T68" fmla="*/ 132 w 36"/>
                <a:gd name="T69" fmla="*/ 27 h 39"/>
                <a:gd name="T70" fmla="*/ 140 w 36"/>
                <a:gd name="T71" fmla="*/ 27 h 39"/>
                <a:gd name="T72" fmla="*/ 152 w 36"/>
                <a:gd name="T73" fmla="*/ 27 h 39"/>
                <a:gd name="T74" fmla="*/ 176 w 36"/>
                <a:gd name="T75" fmla="*/ 27 h 39"/>
                <a:gd name="T76" fmla="*/ 221 w 36"/>
                <a:gd name="T77" fmla="*/ 22 h 39"/>
                <a:gd name="T78" fmla="*/ 221 w 36"/>
                <a:gd name="T79" fmla="*/ 17 h 39"/>
                <a:gd name="T80" fmla="*/ 199 w 36"/>
                <a:gd name="T81" fmla="*/ 10 h 39"/>
                <a:gd name="T82" fmla="*/ 152 w 36"/>
                <a:gd name="T83" fmla="*/ 9 h 39"/>
                <a:gd name="T84" fmla="*/ 116 w 36"/>
                <a:gd name="T85" fmla="*/ 6 h 39"/>
                <a:gd name="T86" fmla="*/ 71 w 36"/>
                <a:gd name="T87" fmla="*/ 7 h 39"/>
                <a:gd name="T88" fmla="*/ 39 w 36"/>
                <a:gd name="T89" fmla="*/ 7 h 39"/>
                <a:gd name="T90" fmla="*/ 16 w 36"/>
                <a:gd name="T91" fmla="*/ 7 h 39"/>
                <a:gd name="T92" fmla="*/ 8 w 36"/>
                <a:gd name="T93" fmla="*/ 7 h 39"/>
                <a:gd name="T94" fmla="*/ 0 w 36"/>
                <a:gd name="T95" fmla="*/ 7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39"/>
                <a:gd name="T146" fmla="*/ 36 w 36"/>
                <a:gd name="T147" fmla="*/ 39 h 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39">
                  <a:moveTo>
                    <a:pt x="0" y="7"/>
                  </a:moveTo>
                  <a:lnTo>
                    <a:pt x="0" y="7"/>
                  </a:lnTo>
                  <a:lnTo>
                    <a:pt x="2" y="6"/>
                  </a:lnTo>
                  <a:lnTo>
                    <a:pt x="3" y="5"/>
                  </a:lnTo>
                  <a:lnTo>
                    <a:pt x="5" y="5"/>
                  </a:lnTo>
                  <a:lnTo>
                    <a:pt x="6" y="3"/>
                  </a:lnTo>
                  <a:lnTo>
                    <a:pt x="7" y="3"/>
                  </a:lnTo>
                  <a:lnTo>
                    <a:pt x="9" y="3"/>
                  </a:lnTo>
                  <a:lnTo>
                    <a:pt x="10" y="3"/>
                  </a:lnTo>
                  <a:lnTo>
                    <a:pt x="12" y="1"/>
                  </a:lnTo>
                  <a:lnTo>
                    <a:pt x="14" y="1"/>
                  </a:lnTo>
                  <a:lnTo>
                    <a:pt x="16" y="1"/>
                  </a:lnTo>
                  <a:lnTo>
                    <a:pt x="18" y="1"/>
                  </a:lnTo>
                  <a:lnTo>
                    <a:pt x="20" y="0"/>
                  </a:lnTo>
                  <a:lnTo>
                    <a:pt x="20" y="1"/>
                  </a:lnTo>
                  <a:lnTo>
                    <a:pt x="21" y="1"/>
                  </a:lnTo>
                  <a:lnTo>
                    <a:pt x="22" y="1"/>
                  </a:lnTo>
                  <a:lnTo>
                    <a:pt x="24" y="1"/>
                  </a:lnTo>
                  <a:lnTo>
                    <a:pt x="24" y="2"/>
                  </a:lnTo>
                  <a:lnTo>
                    <a:pt x="26" y="2"/>
                  </a:lnTo>
                  <a:lnTo>
                    <a:pt x="28" y="4"/>
                  </a:lnTo>
                  <a:lnTo>
                    <a:pt x="29" y="4"/>
                  </a:lnTo>
                  <a:lnTo>
                    <a:pt x="29" y="6"/>
                  </a:lnTo>
                  <a:lnTo>
                    <a:pt x="31" y="7"/>
                  </a:lnTo>
                  <a:lnTo>
                    <a:pt x="31" y="9"/>
                  </a:lnTo>
                  <a:lnTo>
                    <a:pt x="33" y="10"/>
                  </a:lnTo>
                  <a:lnTo>
                    <a:pt x="33" y="13"/>
                  </a:lnTo>
                  <a:lnTo>
                    <a:pt x="34" y="15"/>
                  </a:lnTo>
                  <a:lnTo>
                    <a:pt x="34" y="17"/>
                  </a:lnTo>
                  <a:lnTo>
                    <a:pt x="35" y="18"/>
                  </a:lnTo>
                  <a:lnTo>
                    <a:pt x="34" y="20"/>
                  </a:lnTo>
                  <a:lnTo>
                    <a:pt x="34" y="22"/>
                  </a:lnTo>
                  <a:lnTo>
                    <a:pt x="34" y="23"/>
                  </a:lnTo>
                  <a:lnTo>
                    <a:pt x="34" y="24"/>
                  </a:lnTo>
                  <a:lnTo>
                    <a:pt x="33" y="26"/>
                  </a:lnTo>
                  <a:lnTo>
                    <a:pt x="33" y="28"/>
                  </a:lnTo>
                  <a:lnTo>
                    <a:pt x="33" y="30"/>
                  </a:lnTo>
                  <a:lnTo>
                    <a:pt x="31" y="32"/>
                  </a:lnTo>
                  <a:lnTo>
                    <a:pt x="31" y="33"/>
                  </a:lnTo>
                  <a:lnTo>
                    <a:pt x="29" y="35"/>
                  </a:lnTo>
                  <a:lnTo>
                    <a:pt x="28" y="37"/>
                  </a:lnTo>
                  <a:lnTo>
                    <a:pt x="26" y="37"/>
                  </a:lnTo>
                  <a:lnTo>
                    <a:pt x="24" y="37"/>
                  </a:lnTo>
                  <a:lnTo>
                    <a:pt x="22" y="37"/>
                  </a:lnTo>
                  <a:lnTo>
                    <a:pt x="19" y="38"/>
                  </a:lnTo>
                  <a:lnTo>
                    <a:pt x="17" y="38"/>
                  </a:lnTo>
                  <a:lnTo>
                    <a:pt x="14" y="38"/>
                  </a:lnTo>
                  <a:lnTo>
                    <a:pt x="12" y="36"/>
                  </a:lnTo>
                  <a:lnTo>
                    <a:pt x="10" y="36"/>
                  </a:lnTo>
                  <a:lnTo>
                    <a:pt x="9" y="34"/>
                  </a:lnTo>
                  <a:lnTo>
                    <a:pt x="7" y="33"/>
                  </a:lnTo>
                  <a:lnTo>
                    <a:pt x="6" y="31"/>
                  </a:lnTo>
                  <a:lnTo>
                    <a:pt x="5" y="31"/>
                  </a:lnTo>
                  <a:lnTo>
                    <a:pt x="4" y="30"/>
                  </a:lnTo>
                  <a:lnTo>
                    <a:pt x="3" y="28"/>
                  </a:lnTo>
                  <a:lnTo>
                    <a:pt x="3" y="26"/>
                  </a:lnTo>
                  <a:lnTo>
                    <a:pt x="2" y="26"/>
                  </a:lnTo>
                  <a:lnTo>
                    <a:pt x="2" y="25"/>
                  </a:lnTo>
                  <a:lnTo>
                    <a:pt x="2" y="24"/>
                  </a:lnTo>
                  <a:lnTo>
                    <a:pt x="2" y="22"/>
                  </a:lnTo>
                  <a:lnTo>
                    <a:pt x="2" y="20"/>
                  </a:lnTo>
                  <a:lnTo>
                    <a:pt x="2" y="18"/>
                  </a:lnTo>
                  <a:lnTo>
                    <a:pt x="4" y="17"/>
                  </a:lnTo>
                  <a:lnTo>
                    <a:pt x="6" y="16"/>
                  </a:lnTo>
                  <a:lnTo>
                    <a:pt x="8" y="14"/>
                  </a:lnTo>
                  <a:lnTo>
                    <a:pt x="8" y="15"/>
                  </a:lnTo>
                  <a:lnTo>
                    <a:pt x="10" y="15"/>
                  </a:lnTo>
                  <a:lnTo>
                    <a:pt x="12" y="15"/>
                  </a:lnTo>
                  <a:lnTo>
                    <a:pt x="13" y="15"/>
                  </a:lnTo>
                  <a:lnTo>
                    <a:pt x="15" y="15"/>
                  </a:lnTo>
                  <a:lnTo>
                    <a:pt x="15" y="16"/>
                  </a:lnTo>
                  <a:lnTo>
                    <a:pt x="13" y="18"/>
                  </a:lnTo>
                  <a:lnTo>
                    <a:pt x="13" y="19"/>
                  </a:lnTo>
                  <a:lnTo>
                    <a:pt x="12" y="21"/>
                  </a:lnTo>
                  <a:lnTo>
                    <a:pt x="12" y="23"/>
                  </a:lnTo>
                  <a:lnTo>
                    <a:pt x="12" y="26"/>
                  </a:lnTo>
                  <a:lnTo>
                    <a:pt x="12" y="28"/>
                  </a:lnTo>
                  <a:lnTo>
                    <a:pt x="12" y="30"/>
                  </a:lnTo>
                  <a:lnTo>
                    <a:pt x="13" y="31"/>
                  </a:lnTo>
                  <a:lnTo>
                    <a:pt x="13" y="32"/>
                  </a:lnTo>
                  <a:lnTo>
                    <a:pt x="15" y="32"/>
                  </a:lnTo>
                  <a:lnTo>
                    <a:pt x="17" y="32"/>
                  </a:lnTo>
                  <a:lnTo>
                    <a:pt x="18" y="32"/>
                  </a:lnTo>
                  <a:lnTo>
                    <a:pt x="20" y="32"/>
                  </a:lnTo>
                  <a:lnTo>
                    <a:pt x="21" y="31"/>
                  </a:lnTo>
                  <a:lnTo>
                    <a:pt x="23" y="31"/>
                  </a:lnTo>
                  <a:lnTo>
                    <a:pt x="26" y="29"/>
                  </a:lnTo>
                  <a:lnTo>
                    <a:pt x="28" y="27"/>
                  </a:lnTo>
                  <a:lnTo>
                    <a:pt x="29" y="25"/>
                  </a:lnTo>
                  <a:lnTo>
                    <a:pt x="29" y="23"/>
                  </a:lnTo>
                  <a:lnTo>
                    <a:pt x="29" y="22"/>
                  </a:lnTo>
                  <a:lnTo>
                    <a:pt x="29" y="20"/>
                  </a:lnTo>
                  <a:lnTo>
                    <a:pt x="29" y="16"/>
                  </a:lnTo>
                  <a:lnTo>
                    <a:pt x="27" y="15"/>
                  </a:lnTo>
                  <a:lnTo>
                    <a:pt x="26" y="13"/>
                  </a:lnTo>
                  <a:lnTo>
                    <a:pt x="24" y="11"/>
                  </a:lnTo>
                  <a:lnTo>
                    <a:pt x="22" y="9"/>
                  </a:lnTo>
                  <a:lnTo>
                    <a:pt x="20" y="9"/>
                  </a:lnTo>
                  <a:lnTo>
                    <a:pt x="18" y="7"/>
                  </a:lnTo>
                  <a:lnTo>
                    <a:pt x="17" y="7"/>
                  </a:lnTo>
                  <a:lnTo>
                    <a:pt x="15" y="6"/>
                  </a:lnTo>
                  <a:lnTo>
                    <a:pt x="12" y="7"/>
                  </a:lnTo>
                  <a:lnTo>
                    <a:pt x="10" y="7"/>
                  </a:lnTo>
                  <a:lnTo>
                    <a:pt x="9" y="7"/>
                  </a:lnTo>
                  <a:lnTo>
                    <a:pt x="7" y="7"/>
                  </a:lnTo>
                  <a:lnTo>
                    <a:pt x="6" y="7"/>
                  </a:lnTo>
                  <a:lnTo>
                    <a:pt x="5" y="7"/>
                  </a:lnTo>
                  <a:lnTo>
                    <a:pt x="3" y="7"/>
                  </a:lnTo>
                  <a:lnTo>
                    <a:pt x="2" y="7"/>
                  </a:lnTo>
                  <a:lnTo>
                    <a:pt x="1" y="7"/>
                  </a:lnTo>
                  <a:lnTo>
                    <a:pt x="0" y="7"/>
                  </a:lnTo>
                </a:path>
              </a:pathLst>
            </a:custGeom>
            <a:solidFill>
              <a:srgbClr val="F8F8F8"/>
            </a:solidFill>
            <a:ln w="9048">
              <a:solidFill>
                <a:srgbClr val="DDDDDD"/>
              </a:solidFill>
              <a:round/>
              <a:headEnd/>
              <a:tailEnd/>
            </a:ln>
          </p:spPr>
          <p:txBody>
            <a:bodyPr/>
            <a:lstStyle/>
            <a:p>
              <a:endParaRPr lang="it-IT"/>
            </a:p>
          </p:txBody>
        </p:sp>
        <p:sp>
          <p:nvSpPr>
            <p:cNvPr id="19525" name="Freeform 85"/>
            <p:cNvSpPr>
              <a:spLocks/>
            </p:cNvSpPr>
            <p:nvPr/>
          </p:nvSpPr>
          <p:spPr bwMode="auto">
            <a:xfrm>
              <a:off x="4916" y="1383"/>
              <a:ext cx="75" cy="36"/>
            </a:xfrm>
            <a:custGeom>
              <a:avLst/>
              <a:gdLst>
                <a:gd name="T0" fmla="*/ 276 w 38"/>
                <a:gd name="T1" fmla="*/ 13 h 38"/>
                <a:gd name="T2" fmla="*/ 245 w 38"/>
                <a:gd name="T3" fmla="*/ 10 h 38"/>
                <a:gd name="T4" fmla="*/ 223 w 38"/>
                <a:gd name="T5" fmla="*/ 8 h 38"/>
                <a:gd name="T6" fmla="*/ 176 w 38"/>
                <a:gd name="T7" fmla="*/ 4 h 38"/>
                <a:gd name="T8" fmla="*/ 140 w 38"/>
                <a:gd name="T9" fmla="*/ 1 h 38"/>
                <a:gd name="T10" fmla="*/ 116 w 38"/>
                <a:gd name="T11" fmla="*/ 1 h 38"/>
                <a:gd name="T12" fmla="*/ 77 w 38"/>
                <a:gd name="T13" fmla="*/ 1 h 38"/>
                <a:gd name="T14" fmla="*/ 39 w 38"/>
                <a:gd name="T15" fmla="*/ 4 h 38"/>
                <a:gd name="T16" fmla="*/ 16 w 38"/>
                <a:gd name="T17" fmla="*/ 7 h 38"/>
                <a:gd name="T18" fmla="*/ 0 w 38"/>
                <a:gd name="T19" fmla="*/ 10 h 38"/>
                <a:gd name="T20" fmla="*/ 8 w 38"/>
                <a:gd name="T21" fmla="*/ 15 h 38"/>
                <a:gd name="T22" fmla="*/ 8 w 38"/>
                <a:gd name="T23" fmla="*/ 20 h 38"/>
                <a:gd name="T24" fmla="*/ 8 w 38"/>
                <a:gd name="T25" fmla="*/ 25 h 38"/>
                <a:gd name="T26" fmla="*/ 16 w 38"/>
                <a:gd name="T27" fmla="*/ 27 h 38"/>
                <a:gd name="T28" fmla="*/ 47 w 38"/>
                <a:gd name="T29" fmla="*/ 29 h 38"/>
                <a:gd name="T30" fmla="*/ 93 w 38"/>
                <a:gd name="T31" fmla="*/ 30 h 38"/>
                <a:gd name="T32" fmla="*/ 148 w 38"/>
                <a:gd name="T33" fmla="*/ 31 h 38"/>
                <a:gd name="T34" fmla="*/ 176 w 38"/>
                <a:gd name="T35" fmla="*/ 29 h 38"/>
                <a:gd name="T36" fmla="*/ 207 w 38"/>
                <a:gd name="T37" fmla="*/ 26 h 38"/>
                <a:gd name="T38" fmla="*/ 207 w 38"/>
                <a:gd name="T39" fmla="*/ 25 h 38"/>
                <a:gd name="T40" fmla="*/ 215 w 38"/>
                <a:gd name="T41" fmla="*/ 22 h 38"/>
                <a:gd name="T42" fmla="*/ 215 w 38"/>
                <a:gd name="T43" fmla="*/ 19 h 38"/>
                <a:gd name="T44" fmla="*/ 215 w 38"/>
                <a:gd name="T45" fmla="*/ 13 h 38"/>
                <a:gd name="T46" fmla="*/ 199 w 38"/>
                <a:gd name="T47" fmla="*/ 13 h 38"/>
                <a:gd name="T48" fmla="*/ 191 w 38"/>
                <a:gd name="T49" fmla="*/ 13 h 38"/>
                <a:gd name="T50" fmla="*/ 176 w 38"/>
                <a:gd name="T51" fmla="*/ 15 h 38"/>
                <a:gd name="T52" fmla="*/ 176 w 38"/>
                <a:gd name="T53" fmla="*/ 15 h 38"/>
                <a:gd name="T54" fmla="*/ 160 w 38"/>
                <a:gd name="T55" fmla="*/ 17 h 38"/>
                <a:gd name="T56" fmla="*/ 152 w 38"/>
                <a:gd name="T57" fmla="*/ 19 h 38"/>
                <a:gd name="T58" fmla="*/ 148 w 38"/>
                <a:gd name="T59" fmla="*/ 23 h 38"/>
                <a:gd name="T60" fmla="*/ 148 w 38"/>
                <a:gd name="T61" fmla="*/ 25 h 38"/>
                <a:gd name="T62" fmla="*/ 148 w 38"/>
                <a:gd name="T63" fmla="*/ 26 h 38"/>
                <a:gd name="T64" fmla="*/ 101 w 38"/>
                <a:gd name="T65" fmla="*/ 25 h 38"/>
                <a:gd name="T66" fmla="*/ 71 w 38"/>
                <a:gd name="T67" fmla="*/ 24 h 38"/>
                <a:gd name="T68" fmla="*/ 63 w 38"/>
                <a:gd name="T69" fmla="*/ 19 h 38"/>
                <a:gd name="T70" fmla="*/ 55 w 38"/>
                <a:gd name="T71" fmla="*/ 17 h 38"/>
                <a:gd name="T72" fmla="*/ 63 w 38"/>
                <a:gd name="T73" fmla="*/ 14 h 38"/>
                <a:gd name="T74" fmla="*/ 71 w 38"/>
                <a:gd name="T75" fmla="*/ 11 h 38"/>
                <a:gd name="T76" fmla="*/ 85 w 38"/>
                <a:gd name="T77" fmla="*/ 9 h 38"/>
                <a:gd name="T78" fmla="*/ 101 w 38"/>
                <a:gd name="T79" fmla="*/ 8 h 38"/>
                <a:gd name="T80" fmla="*/ 132 w 38"/>
                <a:gd name="T81" fmla="*/ 6 h 38"/>
                <a:gd name="T82" fmla="*/ 148 w 38"/>
                <a:gd name="T83" fmla="*/ 6 h 38"/>
                <a:gd name="T84" fmla="*/ 152 w 38"/>
                <a:gd name="T85" fmla="*/ 6 h 38"/>
                <a:gd name="T86" fmla="*/ 176 w 38"/>
                <a:gd name="T87" fmla="*/ 8 h 38"/>
                <a:gd name="T88" fmla="*/ 199 w 38"/>
                <a:gd name="T89" fmla="*/ 9 h 38"/>
                <a:gd name="T90" fmla="*/ 229 w 38"/>
                <a:gd name="T91" fmla="*/ 10 h 38"/>
                <a:gd name="T92" fmla="*/ 261 w 38"/>
                <a:gd name="T93" fmla="*/ 12 h 38"/>
                <a:gd name="T94" fmla="*/ 268 w 38"/>
                <a:gd name="T95" fmla="*/ 13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38"/>
                <a:gd name="T146" fmla="*/ 38 w 38"/>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38">
                  <a:moveTo>
                    <a:pt x="37" y="16"/>
                  </a:moveTo>
                  <a:lnTo>
                    <a:pt x="36" y="16"/>
                  </a:lnTo>
                  <a:lnTo>
                    <a:pt x="34" y="16"/>
                  </a:lnTo>
                  <a:lnTo>
                    <a:pt x="34" y="14"/>
                  </a:lnTo>
                  <a:lnTo>
                    <a:pt x="32" y="13"/>
                  </a:lnTo>
                  <a:lnTo>
                    <a:pt x="31" y="12"/>
                  </a:lnTo>
                  <a:lnTo>
                    <a:pt x="29" y="10"/>
                  </a:lnTo>
                  <a:lnTo>
                    <a:pt x="29" y="8"/>
                  </a:lnTo>
                  <a:lnTo>
                    <a:pt x="27" y="8"/>
                  </a:lnTo>
                  <a:lnTo>
                    <a:pt x="25" y="6"/>
                  </a:lnTo>
                  <a:lnTo>
                    <a:pt x="23" y="4"/>
                  </a:lnTo>
                  <a:lnTo>
                    <a:pt x="21" y="2"/>
                  </a:lnTo>
                  <a:lnTo>
                    <a:pt x="20" y="2"/>
                  </a:lnTo>
                  <a:lnTo>
                    <a:pt x="18" y="1"/>
                  </a:lnTo>
                  <a:lnTo>
                    <a:pt x="16" y="1"/>
                  </a:lnTo>
                  <a:lnTo>
                    <a:pt x="16" y="0"/>
                  </a:lnTo>
                  <a:lnTo>
                    <a:pt x="15" y="1"/>
                  </a:lnTo>
                  <a:lnTo>
                    <a:pt x="13" y="1"/>
                  </a:lnTo>
                  <a:lnTo>
                    <a:pt x="11" y="1"/>
                  </a:lnTo>
                  <a:lnTo>
                    <a:pt x="10" y="1"/>
                  </a:lnTo>
                  <a:lnTo>
                    <a:pt x="9" y="2"/>
                  </a:lnTo>
                  <a:lnTo>
                    <a:pt x="7" y="2"/>
                  </a:lnTo>
                  <a:lnTo>
                    <a:pt x="5" y="4"/>
                  </a:lnTo>
                  <a:lnTo>
                    <a:pt x="3" y="6"/>
                  </a:lnTo>
                  <a:lnTo>
                    <a:pt x="2" y="7"/>
                  </a:lnTo>
                  <a:lnTo>
                    <a:pt x="1" y="9"/>
                  </a:lnTo>
                  <a:lnTo>
                    <a:pt x="1" y="10"/>
                  </a:lnTo>
                  <a:lnTo>
                    <a:pt x="0" y="13"/>
                  </a:lnTo>
                  <a:lnTo>
                    <a:pt x="0" y="15"/>
                  </a:lnTo>
                  <a:lnTo>
                    <a:pt x="0" y="17"/>
                  </a:lnTo>
                  <a:lnTo>
                    <a:pt x="1" y="18"/>
                  </a:lnTo>
                  <a:lnTo>
                    <a:pt x="1" y="20"/>
                  </a:lnTo>
                  <a:lnTo>
                    <a:pt x="1" y="22"/>
                  </a:lnTo>
                  <a:lnTo>
                    <a:pt x="1" y="23"/>
                  </a:lnTo>
                  <a:lnTo>
                    <a:pt x="1" y="24"/>
                  </a:lnTo>
                  <a:lnTo>
                    <a:pt x="1" y="26"/>
                  </a:lnTo>
                  <a:lnTo>
                    <a:pt x="1" y="28"/>
                  </a:lnTo>
                  <a:lnTo>
                    <a:pt x="1" y="30"/>
                  </a:lnTo>
                  <a:lnTo>
                    <a:pt x="2" y="30"/>
                  </a:lnTo>
                  <a:lnTo>
                    <a:pt x="2" y="32"/>
                  </a:lnTo>
                  <a:lnTo>
                    <a:pt x="4" y="33"/>
                  </a:lnTo>
                  <a:lnTo>
                    <a:pt x="4" y="35"/>
                  </a:lnTo>
                  <a:lnTo>
                    <a:pt x="6" y="35"/>
                  </a:lnTo>
                  <a:lnTo>
                    <a:pt x="8" y="36"/>
                  </a:lnTo>
                  <a:lnTo>
                    <a:pt x="10" y="36"/>
                  </a:lnTo>
                  <a:lnTo>
                    <a:pt x="12" y="36"/>
                  </a:lnTo>
                  <a:lnTo>
                    <a:pt x="15" y="36"/>
                  </a:lnTo>
                  <a:lnTo>
                    <a:pt x="17" y="37"/>
                  </a:lnTo>
                  <a:lnTo>
                    <a:pt x="19" y="37"/>
                  </a:lnTo>
                  <a:lnTo>
                    <a:pt x="20" y="37"/>
                  </a:lnTo>
                  <a:lnTo>
                    <a:pt x="22" y="35"/>
                  </a:lnTo>
                  <a:lnTo>
                    <a:pt x="23" y="35"/>
                  </a:lnTo>
                  <a:lnTo>
                    <a:pt x="25" y="33"/>
                  </a:lnTo>
                  <a:lnTo>
                    <a:pt x="25" y="32"/>
                  </a:lnTo>
                  <a:lnTo>
                    <a:pt x="27" y="31"/>
                  </a:lnTo>
                  <a:lnTo>
                    <a:pt x="27" y="29"/>
                  </a:lnTo>
                  <a:lnTo>
                    <a:pt x="27" y="28"/>
                  </a:lnTo>
                  <a:lnTo>
                    <a:pt x="28" y="26"/>
                  </a:lnTo>
                  <a:lnTo>
                    <a:pt x="28" y="25"/>
                  </a:lnTo>
                  <a:lnTo>
                    <a:pt x="29" y="23"/>
                  </a:lnTo>
                  <a:lnTo>
                    <a:pt x="28" y="22"/>
                  </a:lnTo>
                  <a:lnTo>
                    <a:pt x="28" y="19"/>
                  </a:lnTo>
                  <a:lnTo>
                    <a:pt x="28" y="18"/>
                  </a:lnTo>
                  <a:lnTo>
                    <a:pt x="28" y="16"/>
                  </a:lnTo>
                  <a:lnTo>
                    <a:pt x="26" y="16"/>
                  </a:lnTo>
                  <a:lnTo>
                    <a:pt x="26" y="15"/>
                  </a:lnTo>
                  <a:lnTo>
                    <a:pt x="25" y="16"/>
                  </a:lnTo>
                  <a:lnTo>
                    <a:pt x="25" y="17"/>
                  </a:lnTo>
                  <a:lnTo>
                    <a:pt x="23" y="18"/>
                  </a:lnTo>
                  <a:lnTo>
                    <a:pt x="21" y="19"/>
                  </a:lnTo>
                  <a:lnTo>
                    <a:pt x="21" y="20"/>
                  </a:lnTo>
                  <a:lnTo>
                    <a:pt x="20" y="22"/>
                  </a:lnTo>
                  <a:lnTo>
                    <a:pt x="20" y="24"/>
                  </a:lnTo>
                  <a:lnTo>
                    <a:pt x="19" y="26"/>
                  </a:lnTo>
                  <a:lnTo>
                    <a:pt x="19" y="27"/>
                  </a:lnTo>
                  <a:lnTo>
                    <a:pt x="19" y="29"/>
                  </a:lnTo>
                  <a:lnTo>
                    <a:pt x="19" y="30"/>
                  </a:lnTo>
                  <a:lnTo>
                    <a:pt x="16" y="30"/>
                  </a:lnTo>
                  <a:lnTo>
                    <a:pt x="13" y="29"/>
                  </a:lnTo>
                  <a:lnTo>
                    <a:pt x="12" y="29"/>
                  </a:lnTo>
                  <a:lnTo>
                    <a:pt x="10" y="27"/>
                  </a:lnTo>
                  <a:lnTo>
                    <a:pt x="9" y="27"/>
                  </a:lnTo>
                  <a:lnTo>
                    <a:pt x="8" y="25"/>
                  </a:lnTo>
                  <a:lnTo>
                    <a:pt x="8" y="24"/>
                  </a:lnTo>
                  <a:lnTo>
                    <a:pt x="8" y="22"/>
                  </a:lnTo>
                  <a:lnTo>
                    <a:pt x="7" y="22"/>
                  </a:lnTo>
                  <a:lnTo>
                    <a:pt x="7" y="20"/>
                  </a:lnTo>
                  <a:lnTo>
                    <a:pt x="8" y="18"/>
                  </a:lnTo>
                  <a:lnTo>
                    <a:pt x="8" y="17"/>
                  </a:lnTo>
                  <a:lnTo>
                    <a:pt x="9" y="16"/>
                  </a:lnTo>
                  <a:lnTo>
                    <a:pt x="9" y="14"/>
                  </a:lnTo>
                  <a:lnTo>
                    <a:pt x="9" y="12"/>
                  </a:lnTo>
                  <a:lnTo>
                    <a:pt x="9" y="11"/>
                  </a:lnTo>
                  <a:lnTo>
                    <a:pt x="11" y="9"/>
                  </a:lnTo>
                  <a:lnTo>
                    <a:pt x="13" y="8"/>
                  </a:lnTo>
                  <a:lnTo>
                    <a:pt x="15" y="6"/>
                  </a:lnTo>
                  <a:lnTo>
                    <a:pt x="17" y="6"/>
                  </a:lnTo>
                  <a:lnTo>
                    <a:pt x="19" y="6"/>
                  </a:lnTo>
                  <a:lnTo>
                    <a:pt x="20" y="6"/>
                  </a:lnTo>
                  <a:lnTo>
                    <a:pt x="20" y="7"/>
                  </a:lnTo>
                  <a:lnTo>
                    <a:pt x="22" y="7"/>
                  </a:lnTo>
                  <a:lnTo>
                    <a:pt x="23" y="8"/>
                  </a:lnTo>
                  <a:lnTo>
                    <a:pt x="25" y="8"/>
                  </a:lnTo>
                  <a:lnTo>
                    <a:pt x="25" y="10"/>
                  </a:lnTo>
                  <a:lnTo>
                    <a:pt x="26" y="10"/>
                  </a:lnTo>
                  <a:lnTo>
                    <a:pt x="28" y="12"/>
                  </a:lnTo>
                  <a:lnTo>
                    <a:pt x="30" y="12"/>
                  </a:lnTo>
                  <a:lnTo>
                    <a:pt x="30" y="13"/>
                  </a:lnTo>
                  <a:lnTo>
                    <a:pt x="32" y="13"/>
                  </a:lnTo>
                  <a:lnTo>
                    <a:pt x="32" y="15"/>
                  </a:lnTo>
                  <a:lnTo>
                    <a:pt x="34" y="15"/>
                  </a:lnTo>
                  <a:lnTo>
                    <a:pt x="34" y="16"/>
                  </a:lnTo>
                  <a:lnTo>
                    <a:pt x="35" y="16"/>
                  </a:lnTo>
                  <a:lnTo>
                    <a:pt x="37" y="16"/>
                  </a:lnTo>
                </a:path>
              </a:pathLst>
            </a:custGeom>
            <a:solidFill>
              <a:srgbClr val="F8F8F8"/>
            </a:solidFill>
            <a:ln w="9048">
              <a:solidFill>
                <a:srgbClr val="DDDDDD"/>
              </a:solidFill>
              <a:round/>
              <a:headEnd/>
              <a:tailEnd/>
            </a:ln>
          </p:spPr>
          <p:txBody>
            <a:bodyPr/>
            <a:lstStyle/>
            <a:p>
              <a:endParaRPr lang="it-IT"/>
            </a:p>
          </p:txBody>
        </p:sp>
        <p:sp>
          <p:nvSpPr>
            <p:cNvPr id="19526" name="Freeform 86"/>
            <p:cNvSpPr>
              <a:spLocks/>
            </p:cNvSpPr>
            <p:nvPr/>
          </p:nvSpPr>
          <p:spPr bwMode="auto">
            <a:xfrm>
              <a:off x="1220" y="1593"/>
              <a:ext cx="535" cy="1911"/>
            </a:xfrm>
            <a:custGeom>
              <a:avLst/>
              <a:gdLst>
                <a:gd name="T0" fmla="*/ 0 w 271"/>
                <a:gd name="T1" fmla="*/ 1646 h 2059"/>
                <a:gd name="T2" fmla="*/ 2077 w 271"/>
                <a:gd name="T3" fmla="*/ 1646 h 2059"/>
                <a:gd name="T4" fmla="*/ 2077 w 271"/>
                <a:gd name="T5" fmla="*/ 0 h 2059"/>
                <a:gd name="T6" fmla="*/ 0 w 271"/>
                <a:gd name="T7" fmla="*/ 0 h 2059"/>
                <a:gd name="T8" fmla="*/ 0 w 271"/>
                <a:gd name="T9" fmla="*/ 1646 h 2059"/>
                <a:gd name="T10" fmla="*/ 0 w 271"/>
                <a:gd name="T11" fmla="*/ 1646 h 2059"/>
                <a:gd name="T12" fmla="*/ 0 60000 65536"/>
                <a:gd name="T13" fmla="*/ 0 60000 65536"/>
                <a:gd name="T14" fmla="*/ 0 60000 65536"/>
                <a:gd name="T15" fmla="*/ 0 60000 65536"/>
                <a:gd name="T16" fmla="*/ 0 60000 65536"/>
                <a:gd name="T17" fmla="*/ 0 60000 65536"/>
                <a:gd name="T18" fmla="*/ 0 w 271"/>
                <a:gd name="T19" fmla="*/ 0 h 2059"/>
                <a:gd name="T20" fmla="*/ 271 w 271"/>
                <a:gd name="T21" fmla="*/ 2059 h 2059"/>
              </a:gdLst>
              <a:ahLst/>
              <a:cxnLst>
                <a:cxn ang="T12">
                  <a:pos x="T0" y="T1"/>
                </a:cxn>
                <a:cxn ang="T13">
                  <a:pos x="T2" y="T3"/>
                </a:cxn>
                <a:cxn ang="T14">
                  <a:pos x="T4" y="T5"/>
                </a:cxn>
                <a:cxn ang="T15">
                  <a:pos x="T6" y="T7"/>
                </a:cxn>
                <a:cxn ang="T16">
                  <a:pos x="T8" y="T9"/>
                </a:cxn>
                <a:cxn ang="T17">
                  <a:pos x="T10" y="T11"/>
                </a:cxn>
              </a:cxnLst>
              <a:rect l="T18" t="T19" r="T20" b="T21"/>
              <a:pathLst>
                <a:path w="271" h="2059">
                  <a:moveTo>
                    <a:pt x="0" y="2058"/>
                  </a:moveTo>
                  <a:lnTo>
                    <a:pt x="270" y="2058"/>
                  </a:lnTo>
                  <a:lnTo>
                    <a:pt x="270" y="0"/>
                  </a:lnTo>
                  <a:lnTo>
                    <a:pt x="0" y="0"/>
                  </a:lnTo>
                  <a:lnTo>
                    <a:pt x="0" y="2058"/>
                  </a:lnTo>
                </a:path>
              </a:pathLst>
            </a:custGeom>
            <a:solidFill>
              <a:srgbClr val="F8F8F8"/>
            </a:solidFill>
            <a:ln w="9048">
              <a:solidFill>
                <a:srgbClr val="C0C0C0"/>
              </a:solidFill>
              <a:round/>
              <a:headEnd/>
              <a:tailEnd/>
            </a:ln>
          </p:spPr>
          <p:txBody>
            <a:bodyPr/>
            <a:lstStyle/>
            <a:p>
              <a:endParaRPr lang="it-IT"/>
            </a:p>
          </p:txBody>
        </p:sp>
        <p:grpSp>
          <p:nvGrpSpPr>
            <p:cNvPr id="19527" name="Group 87"/>
            <p:cNvGrpSpPr>
              <a:grpSpLocks/>
            </p:cNvGrpSpPr>
            <p:nvPr/>
          </p:nvGrpSpPr>
          <p:grpSpPr bwMode="auto">
            <a:xfrm>
              <a:off x="1130" y="3474"/>
              <a:ext cx="702" cy="203"/>
              <a:chOff x="3110" y="3961"/>
              <a:chExt cx="356" cy="218"/>
            </a:xfrm>
          </p:grpSpPr>
          <p:sp>
            <p:nvSpPr>
              <p:cNvPr id="19573" name="Freeform 88"/>
              <p:cNvSpPr>
                <a:spLocks/>
              </p:cNvSpPr>
              <p:nvPr/>
            </p:nvSpPr>
            <p:spPr bwMode="auto">
              <a:xfrm>
                <a:off x="3137" y="3961"/>
                <a:ext cx="300" cy="106"/>
              </a:xfrm>
              <a:custGeom>
                <a:avLst/>
                <a:gdLst>
                  <a:gd name="T0" fmla="*/ 285 w 300"/>
                  <a:gd name="T1" fmla="*/ 2 h 106"/>
                  <a:gd name="T2" fmla="*/ 290 w 300"/>
                  <a:gd name="T3" fmla="*/ 5 h 106"/>
                  <a:gd name="T4" fmla="*/ 295 w 300"/>
                  <a:gd name="T5" fmla="*/ 9 h 106"/>
                  <a:gd name="T6" fmla="*/ 295 w 300"/>
                  <a:gd name="T7" fmla="*/ 16 h 106"/>
                  <a:gd name="T8" fmla="*/ 297 w 300"/>
                  <a:gd name="T9" fmla="*/ 23 h 106"/>
                  <a:gd name="T10" fmla="*/ 298 w 300"/>
                  <a:gd name="T11" fmla="*/ 30 h 106"/>
                  <a:gd name="T12" fmla="*/ 297 w 300"/>
                  <a:gd name="T13" fmla="*/ 39 h 106"/>
                  <a:gd name="T14" fmla="*/ 293 w 300"/>
                  <a:gd name="T15" fmla="*/ 46 h 106"/>
                  <a:gd name="T16" fmla="*/ 290 w 300"/>
                  <a:gd name="T17" fmla="*/ 52 h 106"/>
                  <a:gd name="T18" fmla="*/ 285 w 300"/>
                  <a:gd name="T19" fmla="*/ 53 h 106"/>
                  <a:gd name="T20" fmla="*/ 281 w 300"/>
                  <a:gd name="T21" fmla="*/ 52 h 106"/>
                  <a:gd name="T22" fmla="*/ 283 w 300"/>
                  <a:gd name="T23" fmla="*/ 53 h 106"/>
                  <a:gd name="T24" fmla="*/ 287 w 300"/>
                  <a:gd name="T25" fmla="*/ 56 h 106"/>
                  <a:gd name="T26" fmla="*/ 293 w 300"/>
                  <a:gd name="T27" fmla="*/ 59 h 106"/>
                  <a:gd name="T28" fmla="*/ 294 w 300"/>
                  <a:gd name="T29" fmla="*/ 66 h 106"/>
                  <a:gd name="T30" fmla="*/ 296 w 300"/>
                  <a:gd name="T31" fmla="*/ 74 h 106"/>
                  <a:gd name="T32" fmla="*/ 296 w 300"/>
                  <a:gd name="T33" fmla="*/ 82 h 106"/>
                  <a:gd name="T34" fmla="*/ 295 w 300"/>
                  <a:gd name="T35" fmla="*/ 90 h 106"/>
                  <a:gd name="T36" fmla="*/ 291 w 300"/>
                  <a:gd name="T37" fmla="*/ 96 h 106"/>
                  <a:gd name="T38" fmla="*/ 288 w 300"/>
                  <a:gd name="T39" fmla="*/ 101 h 106"/>
                  <a:gd name="T40" fmla="*/ 284 w 300"/>
                  <a:gd name="T41" fmla="*/ 104 h 106"/>
                  <a:gd name="T42" fmla="*/ 281 w 300"/>
                  <a:gd name="T43" fmla="*/ 103 h 106"/>
                  <a:gd name="T44" fmla="*/ 17 w 300"/>
                  <a:gd name="T45" fmla="*/ 103 h 106"/>
                  <a:gd name="T46" fmla="*/ 12 w 300"/>
                  <a:gd name="T47" fmla="*/ 105 h 106"/>
                  <a:gd name="T48" fmla="*/ 7 w 300"/>
                  <a:gd name="T49" fmla="*/ 101 h 106"/>
                  <a:gd name="T50" fmla="*/ 3 w 300"/>
                  <a:gd name="T51" fmla="*/ 96 h 106"/>
                  <a:gd name="T52" fmla="*/ 1 w 300"/>
                  <a:gd name="T53" fmla="*/ 90 h 106"/>
                  <a:gd name="T54" fmla="*/ 0 w 300"/>
                  <a:gd name="T55" fmla="*/ 82 h 106"/>
                  <a:gd name="T56" fmla="*/ 0 w 300"/>
                  <a:gd name="T57" fmla="*/ 74 h 106"/>
                  <a:gd name="T58" fmla="*/ 1 w 300"/>
                  <a:gd name="T59" fmla="*/ 66 h 106"/>
                  <a:gd name="T60" fmla="*/ 5 w 300"/>
                  <a:gd name="T61" fmla="*/ 59 h 106"/>
                  <a:gd name="T62" fmla="*/ 9 w 300"/>
                  <a:gd name="T63" fmla="*/ 56 h 106"/>
                  <a:gd name="T64" fmla="*/ 14 w 300"/>
                  <a:gd name="T65" fmla="*/ 53 h 106"/>
                  <a:gd name="T66" fmla="*/ 17 w 300"/>
                  <a:gd name="T67" fmla="*/ 53 h 106"/>
                  <a:gd name="T68" fmla="*/ 12 w 300"/>
                  <a:gd name="T69" fmla="*/ 54 h 106"/>
                  <a:gd name="T70" fmla="*/ 8 w 300"/>
                  <a:gd name="T71" fmla="*/ 52 h 106"/>
                  <a:gd name="T72" fmla="*/ 4 w 300"/>
                  <a:gd name="T73" fmla="*/ 46 h 106"/>
                  <a:gd name="T74" fmla="*/ 2 w 300"/>
                  <a:gd name="T75" fmla="*/ 39 h 106"/>
                  <a:gd name="T76" fmla="*/ 1 w 300"/>
                  <a:gd name="T77" fmla="*/ 31 h 106"/>
                  <a:gd name="T78" fmla="*/ 1 w 300"/>
                  <a:gd name="T79" fmla="*/ 22 h 106"/>
                  <a:gd name="T80" fmla="*/ 3 w 300"/>
                  <a:gd name="T81" fmla="*/ 15 h 106"/>
                  <a:gd name="T82" fmla="*/ 8 w 300"/>
                  <a:gd name="T83" fmla="*/ 7 h 106"/>
                  <a:gd name="T84" fmla="*/ 13 w 300"/>
                  <a:gd name="T85" fmla="*/ 4 h 106"/>
                  <a:gd name="T86" fmla="*/ 18 w 300"/>
                  <a:gd name="T87" fmla="*/ 1 h 106"/>
                  <a:gd name="T88" fmla="*/ 24 w 300"/>
                  <a:gd name="T89" fmla="*/ 0 h 106"/>
                  <a:gd name="T90" fmla="*/ 61 w 300"/>
                  <a:gd name="T91" fmla="*/ 0 h 106"/>
                  <a:gd name="T92" fmla="*/ 125 w 300"/>
                  <a:gd name="T93" fmla="*/ 0 h 106"/>
                  <a:gd name="T94" fmla="*/ 197 w 300"/>
                  <a:gd name="T95" fmla="*/ 0 h 106"/>
                  <a:gd name="T96" fmla="*/ 256 w 300"/>
                  <a:gd name="T97" fmla="*/ 0 h 106"/>
                  <a:gd name="T98" fmla="*/ 283 w 300"/>
                  <a:gd name="T99" fmla="*/ 0 h 10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00"/>
                  <a:gd name="T151" fmla="*/ 0 h 106"/>
                  <a:gd name="T152" fmla="*/ 300 w 300"/>
                  <a:gd name="T153" fmla="*/ 106 h 10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00" h="106">
                    <a:moveTo>
                      <a:pt x="281" y="1"/>
                    </a:moveTo>
                    <a:lnTo>
                      <a:pt x="283" y="2"/>
                    </a:lnTo>
                    <a:lnTo>
                      <a:pt x="285" y="2"/>
                    </a:lnTo>
                    <a:lnTo>
                      <a:pt x="287" y="4"/>
                    </a:lnTo>
                    <a:lnTo>
                      <a:pt x="290" y="4"/>
                    </a:lnTo>
                    <a:lnTo>
                      <a:pt x="290" y="5"/>
                    </a:lnTo>
                    <a:lnTo>
                      <a:pt x="292" y="6"/>
                    </a:lnTo>
                    <a:lnTo>
                      <a:pt x="293" y="8"/>
                    </a:lnTo>
                    <a:lnTo>
                      <a:pt x="295" y="9"/>
                    </a:lnTo>
                    <a:lnTo>
                      <a:pt x="295" y="12"/>
                    </a:lnTo>
                    <a:lnTo>
                      <a:pt x="295" y="14"/>
                    </a:lnTo>
                    <a:lnTo>
                      <a:pt x="295" y="16"/>
                    </a:lnTo>
                    <a:lnTo>
                      <a:pt x="297" y="18"/>
                    </a:lnTo>
                    <a:lnTo>
                      <a:pt x="297" y="21"/>
                    </a:lnTo>
                    <a:lnTo>
                      <a:pt x="297" y="23"/>
                    </a:lnTo>
                    <a:lnTo>
                      <a:pt x="297" y="25"/>
                    </a:lnTo>
                    <a:lnTo>
                      <a:pt x="299" y="26"/>
                    </a:lnTo>
                    <a:lnTo>
                      <a:pt x="298" y="30"/>
                    </a:lnTo>
                    <a:lnTo>
                      <a:pt x="298" y="34"/>
                    </a:lnTo>
                    <a:lnTo>
                      <a:pt x="297" y="37"/>
                    </a:lnTo>
                    <a:lnTo>
                      <a:pt x="297" y="39"/>
                    </a:lnTo>
                    <a:lnTo>
                      <a:pt x="295" y="43"/>
                    </a:lnTo>
                    <a:lnTo>
                      <a:pt x="295" y="44"/>
                    </a:lnTo>
                    <a:lnTo>
                      <a:pt x="293" y="46"/>
                    </a:lnTo>
                    <a:lnTo>
                      <a:pt x="293" y="48"/>
                    </a:lnTo>
                    <a:lnTo>
                      <a:pt x="291" y="50"/>
                    </a:lnTo>
                    <a:lnTo>
                      <a:pt x="290" y="52"/>
                    </a:lnTo>
                    <a:lnTo>
                      <a:pt x="288" y="53"/>
                    </a:lnTo>
                    <a:lnTo>
                      <a:pt x="287" y="53"/>
                    </a:lnTo>
                    <a:lnTo>
                      <a:pt x="285" y="53"/>
                    </a:lnTo>
                    <a:lnTo>
                      <a:pt x="283" y="53"/>
                    </a:lnTo>
                    <a:lnTo>
                      <a:pt x="281" y="53"/>
                    </a:lnTo>
                    <a:lnTo>
                      <a:pt x="281" y="52"/>
                    </a:lnTo>
                    <a:lnTo>
                      <a:pt x="281" y="53"/>
                    </a:lnTo>
                    <a:lnTo>
                      <a:pt x="283" y="53"/>
                    </a:lnTo>
                    <a:lnTo>
                      <a:pt x="285" y="54"/>
                    </a:lnTo>
                    <a:lnTo>
                      <a:pt x="287" y="54"/>
                    </a:lnTo>
                    <a:lnTo>
                      <a:pt x="287" y="56"/>
                    </a:lnTo>
                    <a:lnTo>
                      <a:pt x="289" y="57"/>
                    </a:lnTo>
                    <a:lnTo>
                      <a:pt x="291" y="59"/>
                    </a:lnTo>
                    <a:lnTo>
                      <a:pt x="293" y="59"/>
                    </a:lnTo>
                    <a:lnTo>
                      <a:pt x="293" y="62"/>
                    </a:lnTo>
                    <a:lnTo>
                      <a:pt x="294" y="64"/>
                    </a:lnTo>
                    <a:lnTo>
                      <a:pt x="294" y="66"/>
                    </a:lnTo>
                    <a:lnTo>
                      <a:pt x="295" y="68"/>
                    </a:lnTo>
                    <a:lnTo>
                      <a:pt x="295" y="72"/>
                    </a:lnTo>
                    <a:lnTo>
                      <a:pt x="296" y="74"/>
                    </a:lnTo>
                    <a:lnTo>
                      <a:pt x="296" y="76"/>
                    </a:lnTo>
                    <a:lnTo>
                      <a:pt x="297" y="78"/>
                    </a:lnTo>
                    <a:lnTo>
                      <a:pt x="296" y="82"/>
                    </a:lnTo>
                    <a:lnTo>
                      <a:pt x="296" y="84"/>
                    </a:lnTo>
                    <a:lnTo>
                      <a:pt x="295" y="88"/>
                    </a:lnTo>
                    <a:lnTo>
                      <a:pt x="295" y="90"/>
                    </a:lnTo>
                    <a:lnTo>
                      <a:pt x="294" y="93"/>
                    </a:lnTo>
                    <a:lnTo>
                      <a:pt x="293" y="94"/>
                    </a:lnTo>
                    <a:lnTo>
                      <a:pt x="291" y="96"/>
                    </a:lnTo>
                    <a:lnTo>
                      <a:pt x="291" y="98"/>
                    </a:lnTo>
                    <a:lnTo>
                      <a:pt x="290" y="100"/>
                    </a:lnTo>
                    <a:lnTo>
                      <a:pt x="288" y="101"/>
                    </a:lnTo>
                    <a:lnTo>
                      <a:pt x="286" y="103"/>
                    </a:lnTo>
                    <a:lnTo>
                      <a:pt x="284" y="104"/>
                    </a:lnTo>
                    <a:lnTo>
                      <a:pt x="282" y="104"/>
                    </a:lnTo>
                    <a:lnTo>
                      <a:pt x="281" y="104"/>
                    </a:lnTo>
                    <a:lnTo>
                      <a:pt x="281" y="103"/>
                    </a:lnTo>
                    <a:lnTo>
                      <a:pt x="280" y="103"/>
                    </a:lnTo>
                    <a:lnTo>
                      <a:pt x="17" y="103"/>
                    </a:lnTo>
                    <a:lnTo>
                      <a:pt x="16" y="105"/>
                    </a:lnTo>
                    <a:lnTo>
                      <a:pt x="14" y="105"/>
                    </a:lnTo>
                    <a:lnTo>
                      <a:pt x="12" y="105"/>
                    </a:lnTo>
                    <a:lnTo>
                      <a:pt x="11" y="103"/>
                    </a:lnTo>
                    <a:lnTo>
                      <a:pt x="9" y="103"/>
                    </a:lnTo>
                    <a:lnTo>
                      <a:pt x="7" y="101"/>
                    </a:lnTo>
                    <a:lnTo>
                      <a:pt x="5" y="100"/>
                    </a:lnTo>
                    <a:lnTo>
                      <a:pt x="5" y="98"/>
                    </a:lnTo>
                    <a:lnTo>
                      <a:pt x="3" y="96"/>
                    </a:lnTo>
                    <a:lnTo>
                      <a:pt x="3" y="94"/>
                    </a:lnTo>
                    <a:lnTo>
                      <a:pt x="1" y="93"/>
                    </a:lnTo>
                    <a:lnTo>
                      <a:pt x="1" y="90"/>
                    </a:lnTo>
                    <a:lnTo>
                      <a:pt x="0" y="88"/>
                    </a:lnTo>
                    <a:lnTo>
                      <a:pt x="0" y="84"/>
                    </a:lnTo>
                    <a:lnTo>
                      <a:pt x="0" y="82"/>
                    </a:lnTo>
                    <a:lnTo>
                      <a:pt x="0" y="78"/>
                    </a:lnTo>
                    <a:lnTo>
                      <a:pt x="0" y="76"/>
                    </a:lnTo>
                    <a:lnTo>
                      <a:pt x="0" y="74"/>
                    </a:lnTo>
                    <a:lnTo>
                      <a:pt x="0" y="72"/>
                    </a:lnTo>
                    <a:lnTo>
                      <a:pt x="1" y="68"/>
                    </a:lnTo>
                    <a:lnTo>
                      <a:pt x="1" y="66"/>
                    </a:lnTo>
                    <a:lnTo>
                      <a:pt x="3" y="64"/>
                    </a:lnTo>
                    <a:lnTo>
                      <a:pt x="3" y="62"/>
                    </a:lnTo>
                    <a:lnTo>
                      <a:pt x="5" y="59"/>
                    </a:lnTo>
                    <a:lnTo>
                      <a:pt x="6" y="59"/>
                    </a:lnTo>
                    <a:lnTo>
                      <a:pt x="8" y="57"/>
                    </a:lnTo>
                    <a:lnTo>
                      <a:pt x="9" y="56"/>
                    </a:lnTo>
                    <a:lnTo>
                      <a:pt x="11" y="54"/>
                    </a:lnTo>
                    <a:lnTo>
                      <a:pt x="13" y="54"/>
                    </a:lnTo>
                    <a:lnTo>
                      <a:pt x="14" y="53"/>
                    </a:lnTo>
                    <a:lnTo>
                      <a:pt x="16" y="53"/>
                    </a:lnTo>
                    <a:lnTo>
                      <a:pt x="18" y="53"/>
                    </a:lnTo>
                    <a:lnTo>
                      <a:pt x="17" y="53"/>
                    </a:lnTo>
                    <a:lnTo>
                      <a:pt x="16" y="54"/>
                    </a:lnTo>
                    <a:lnTo>
                      <a:pt x="14" y="54"/>
                    </a:lnTo>
                    <a:lnTo>
                      <a:pt x="12" y="54"/>
                    </a:lnTo>
                    <a:lnTo>
                      <a:pt x="11" y="53"/>
                    </a:lnTo>
                    <a:lnTo>
                      <a:pt x="9" y="53"/>
                    </a:lnTo>
                    <a:lnTo>
                      <a:pt x="8" y="52"/>
                    </a:lnTo>
                    <a:lnTo>
                      <a:pt x="6" y="50"/>
                    </a:lnTo>
                    <a:lnTo>
                      <a:pt x="6" y="48"/>
                    </a:lnTo>
                    <a:lnTo>
                      <a:pt x="4" y="46"/>
                    </a:lnTo>
                    <a:lnTo>
                      <a:pt x="4" y="44"/>
                    </a:lnTo>
                    <a:lnTo>
                      <a:pt x="2" y="43"/>
                    </a:lnTo>
                    <a:lnTo>
                      <a:pt x="2" y="39"/>
                    </a:lnTo>
                    <a:lnTo>
                      <a:pt x="1" y="37"/>
                    </a:lnTo>
                    <a:lnTo>
                      <a:pt x="1" y="34"/>
                    </a:lnTo>
                    <a:lnTo>
                      <a:pt x="1" y="31"/>
                    </a:lnTo>
                    <a:lnTo>
                      <a:pt x="1" y="28"/>
                    </a:lnTo>
                    <a:lnTo>
                      <a:pt x="1" y="26"/>
                    </a:lnTo>
                    <a:lnTo>
                      <a:pt x="1" y="22"/>
                    </a:lnTo>
                    <a:lnTo>
                      <a:pt x="1" y="21"/>
                    </a:lnTo>
                    <a:lnTo>
                      <a:pt x="3" y="17"/>
                    </a:lnTo>
                    <a:lnTo>
                      <a:pt x="3" y="15"/>
                    </a:lnTo>
                    <a:lnTo>
                      <a:pt x="5" y="12"/>
                    </a:lnTo>
                    <a:lnTo>
                      <a:pt x="6" y="10"/>
                    </a:lnTo>
                    <a:lnTo>
                      <a:pt x="8" y="7"/>
                    </a:lnTo>
                    <a:lnTo>
                      <a:pt x="9" y="6"/>
                    </a:lnTo>
                    <a:lnTo>
                      <a:pt x="11" y="5"/>
                    </a:lnTo>
                    <a:lnTo>
                      <a:pt x="13" y="4"/>
                    </a:lnTo>
                    <a:lnTo>
                      <a:pt x="14" y="2"/>
                    </a:lnTo>
                    <a:lnTo>
                      <a:pt x="16" y="2"/>
                    </a:lnTo>
                    <a:lnTo>
                      <a:pt x="18" y="1"/>
                    </a:lnTo>
                    <a:lnTo>
                      <a:pt x="20" y="1"/>
                    </a:lnTo>
                    <a:lnTo>
                      <a:pt x="22" y="0"/>
                    </a:lnTo>
                    <a:lnTo>
                      <a:pt x="24" y="0"/>
                    </a:lnTo>
                    <a:lnTo>
                      <a:pt x="32" y="0"/>
                    </a:lnTo>
                    <a:lnTo>
                      <a:pt x="44" y="0"/>
                    </a:lnTo>
                    <a:lnTo>
                      <a:pt x="61" y="0"/>
                    </a:lnTo>
                    <a:lnTo>
                      <a:pt x="80" y="0"/>
                    </a:lnTo>
                    <a:lnTo>
                      <a:pt x="102" y="0"/>
                    </a:lnTo>
                    <a:lnTo>
                      <a:pt x="125" y="0"/>
                    </a:lnTo>
                    <a:lnTo>
                      <a:pt x="150" y="0"/>
                    </a:lnTo>
                    <a:lnTo>
                      <a:pt x="173" y="0"/>
                    </a:lnTo>
                    <a:lnTo>
                      <a:pt x="197" y="0"/>
                    </a:lnTo>
                    <a:lnTo>
                      <a:pt x="219" y="0"/>
                    </a:lnTo>
                    <a:lnTo>
                      <a:pt x="240" y="0"/>
                    </a:lnTo>
                    <a:lnTo>
                      <a:pt x="256" y="0"/>
                    </a:lnTo>
                    <a:lnTo>
                      <a:pt x="270" y="0"/>
                    </a:lnTo>
                    <a:lnTo>
                      <a:pt x="279" y="0"/>
                    </a:lnTo>
                    <a:lnTo>
                      <a:pt x="283" y="0"/>
                    </a:lnTo>
                    <a:lnTo>
                      <a:pt x="281" y="1"/>
                    </a:lnTo>
                  </a:path>
                </a:pathLst>
              </a:custGeom>
              <a:solidFill>
                <a:srgbClr val="F8F8F8"/>
              </a:solidFill>
              <a:ln w="18732">
                <a:solidFill>
                  <a:srgbClr val="C0C0C0"/>
                </a:solidFill>
                <a:round/>
                <a:headEnd/>
                <a:tailEnd/>
              </a:ln>
            </p:spPr>
            <p:txBody>
              <a:bodyPr/>
              <a:lstStyle/>
              <a:p>
                <a:endParaRPr lang="it-IT"/>
              </a:p>
            </p:txBody>
          </p:sp>
          <p:sp>
            <p:nvSpPr>
              <p:cNvPr id="19574" name="Freeform 89"/>
              <p:cNvSpPr>
                <a:spLocks/>
              </p:cNvSpPr>
              <p:nvPr/>
            </p:nvSpPr>
            <p:spPr bwMode="auto">
              <a:xfrm>
                <a:off x="3209" y="3964"/>
                <a:ext cx="230" cy="51"/>
              </a:xfrm>
              <a:custGeom>
                <a:avLst/>
                <a:gdLst>
                  <a:gd name="T0" fmla="*/ 217 w 230"/>
                  <a:gd name="T1" fmla="*/ 5 h 51"/>
                  <a:gd name="T2" fmla="*/ 213 w 230"/>
                  <a:gd name="T3" fmla="*/ 13 h 51"/>
                  <a:gd name="T4" fmla="*/ 209 w 230"/>
                  <a:gd name="T5" fmla="*/ 21 h 51"/>
                  <a:gd name="T6" fmla="*/ 204 w 230"/>
                  <a:gd name="T7" fmla="*/ 28 h 51"/>
                  <a:gd name="T8" fmla="*/ 194 w 230"/>
                  <a:gd name="T9" fmla="*/ 34 h 51"/>
                  <a:gd name="T10" fmla="*/ 181 w 230"/>
                  <a:gd name="T11" fmla="*/ 39 h 51"/>
                  <a:gd name="T12" fmla="*/ 161 w 230"/>
                  <a:gd name="T13" fmla="*/ 42 h 51"/>
                  <a:gd name="T14" fmla="*/ 135 w 230"/>
                  <a:gd name="T15" fmla="*/ 42 h 51"/>
                  <a:gd name="T16" fmla="*/ 111 w 230"/>
                  <a:gd name="T17" fmla="*/ 42 h 51"/>
                  <a:gd name="T18" fmla="*/ 95 w 230"/>
                  <a:gd name="T19" fmla="*/ 43 h 51"/>
                  <a:gd name="T20" fmla="*/ 77 w 230"/>
                  <a:gd name="T21" fmla="*/ 45 h 51"/>
                  <a:gd name="T22" fmla="*/ 59 w 230"/>
                  <a:gd name="T23" fmla="*/ 45 h 51"/>
                  <a:gd name="T24" fmla="*/ 41 w 230"/>
                  <a:gd name="T25" fmla="*/ 47 h 51"/>
                  <a:gd name="T26" fmla="*/ 25 w 230"/>
                  <a:gd name="T27" fmla="*/ 48 h 51"/>
                  <a:gd name="T28" fmla="*/ 11 w 230"/>
                  <a:gd name="T29" fmla="*/ 50 h 51"/>
                  <a:gd name="T30" fmla="*/ 2 w 230"/>
                  <a:gd name="T31" fmla="*/ 50 h 51"/>
                  <a:gd name="T32" fmla="*/ 0 w 230"/>
                  <a:gd name="T33" fmla="*/ 50 h 51"/>
                  <a:gd name="T34" fmla="*/ 6 w 230"/>
                  <a:gd name="T35" fmla="*/ 50 h 51"/>
                  <a:gd name="T36" fmla="*/ 19 w 230"/>
                  <a:gd name="T37" fmla="*/ 50 h 51"/>
                  <a:gd name="T38" fmla="*/ 34 w 230"/>
                  <a:gd name="T39" fmla="*/ 50 h 51"/>
                  <a:gd name="T40" fmla="*/ 50 w 230"/>
                  <a:gd name="T41" fmla="*/ 50 h 51"/>
                  <a:gd name="T42" fmla="*/ 67 w 230"/>
                  <a:gd name="T43" fmla="*/ 50 h 51"/>
                  <a:gd name="T44" fmla="*/ 81 w 230"/>
                  <a:gd name="T45" fmla="*/ 50 h 51"/>
                  <a:gd name="T46" fmla="*/ 91 w 230"/>
                  <a:gd name="T47" fmla="*/ 50 h 51"/>
                  <a:gd name="T48" fmla="*/ 95 w 230"/>
                  <a:gd name="T49" fmla="*/ 50 h 51"/>
                  <a:gd name="T50" fmla="*/ 103 w 230"/>
                  <a:gd name="T51" fmla="*/ 50 h 51"/>
                  <a:gd name="T52" fmla="*/ 119 w 230"/>
                  <a:gd name="T53" fmla="*/ 50 h 51"/>
                  <a:gd name="T54" fmla="*/ 139 w 230"/>
                  <a:gd name="T55" fmla="*/ 50 h 51"/>
                  <a:gd name="T56" fmla="*/ 158 w 230"/>
                  <a:gd name="T57" fmla="*/ 50 h 51"/>
                  <a:gd name="T58" fmla="*/ 178 w 230"/>
                  <a:gd name="T59" fmla="*/ 50 h 51"/>
                  <a:gd name="T60" fmla="*/ 193 w 230"/>
                  <a:gd name="T61" fmla="*/ 50 h 51"/>
                  <a:gd name="T62" fmla="*/ 202 w 230"/>
                  <a:gd name="T63" fmla="*/ 50 h 51"/>
                  <a:gd name="T64" fmla="*/ 210 w 230"/>
                  <a:gd name="T65" fmla="*/ 50 h 51"/>
                  <a:gd name="T66" fmla="*/ 219 w 230"/>
                  <a:gd name="T67" fmla="*/ 48 h 51"/>
                  <a:gd name="T68" fmla="*/ 225 w 230"/>
                  <a:gd name="T69" fmla="*/ 41 h 51"/>
                  <a:gd name="T70" fmla="*/ 228 w 230"/>
                  <a:gd name="T71" fmla="*/ 33 h 51"/>
                  <a:gd name="T72" fmla="*/ 228 w 230"/>
                  <a:gd name="T73" fmla="*/ 23 h 51"/>
                  <a:gd name="T74" fmla="*/ 225 w 230"/>
                  <a:gd name="T75" fmla="*/ 14 h 51"/>
                  <a:gd name="T76" fmla="*/ 223 w 230"/>
                  <a:gd name="T77" fmla="*/ 6 h 51"/>
                  <a:gd name="T78" fmla="*/ 219 w 230"/>
                  <a:gd name="T79" fmla="*/ 2 h 51"/>
                  <a:gd name="T80" fmla="*/ 218 w 230"/>
                  <a:gd name="T81" fmla="*/ 0 h 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51"/>
                  <a:gd name="T125" fmla="*/ 230 w 230"/>
                  <a:gd name="T126" fmla="*/ 51 h 5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51">
                    <a:moveTo>
                      <a:pt x="218" y="0"/>
                    </a:moveTo>
                    <a:lnTo>
                      <a:pt x="217" y="5"/>
                    </a:lnTo>
                    <a:lnTo>
                      <a:pt x="215" y="9"/>
                    </a:lnTo>
                    <a:lnTo>
                      <a:pt x="213" y="13"/>
                    </a:lnTo>
                    <a:lnTo>
                      <a:pt x="212" y="17"/>
                    </a:lnTo>
                    <a:lnTo>
                      <a:pt x="209" y="21"/>
                    </a:lnTo>
                    <a:lnTo>
                      <a:pt x="207" y="24"/>
                    </a:lnTo>
                    <a:lnTo>
                      <a:pt x="204" y="28"/>
                    </a:lnTo>
                    <a:lnTo>
                      <a:pt x="201" y="31"/>
                    </a:lnTo>
                    <a:lnTo>
                      <a:pt x="194" y="34"/>
                    </a:lnTo>
                    <a:lnTo>
                      <a:pt x="188" y="37"/>
                    </a:lnTo>
                    <a:lnTo>
                      <a:pt x="181" y="39"/>
                    </a:lnTo>
                    <a:lnTo>
                      <a:pt x="172" y="40"/>
                    </a:lnTo>
                    <a:lnTo>
                      <a:pt x="161" y="42"/>
                    </a:lnTo>
                    <a:lnTo>
                      <a:pt x="149" y="42"/>
                    </a:lnTo>
                    <a:lnTo>
                      <a:pt x="135" y="42"/>
                    </a:lnTo>
                    <a:lnTo>
                      <a:pt x="119" y="41"/>
                    </a:lnTo>
                    <a:lnTo>
                      <a:pt x="111" y="42"/>
                    </a:lnTo>
                    <a:lnTo>
                      <a:pt x="103" y="42"/>
                    </a:lnTo>
                    <a:lnTo>
                      <a:pt x="95" y="43"/>
                    </a:lnTo>
                    <a:lnTo>
                      <a:pt x="86" y="43"/>
                    </a:lnTo>
                    <a:lnTo>
                      <a:pt x="77" y="45"/>
                    </a:lnTo>
                    <a:lnTo>
                      <a:pt x="68" y="45"/>
                    </a:lnTo>
                    <a:lnTo>
                      <a:pt x="59" y="45"/>
                    </a:lnTo>
                    <a:lnTo>
                      <a:pt x="50" y="45"/>
                    </a:lnTo>
                    <a:lnTo>
                      <a:pt x="41" y="47"/>
                    </a:lnTo>
                    <a:lnTo>
                      <a:pt x="32" y="47"/>
                    </a:lnTo>
                    <a:lnTo>
                      <a:pt x="25" y="48"/>
                    </a:lnTo>
                    <a:lnTo>
                      <a:pt x="18" y="48"/>
                    </a:lnTo>
                    <a:lnTo>
                      <a:pt x="11" y="50"/>
                    </a:lnTo>
                    <a:lnTo>
                      <a:pt x="6" y="50"/>
                    </a:lnTo>
                    <a:lnTo>
                      <a:pt x="2" y="50"/>
                    </a:lnTo>
                    <a:lnTo>
                      <a:pt x="0" y="50"/>
                    </a:lnTo>
                    <a:lnTo>
                      <a:pt x="3" y="50"/>
                    </a:lnTo>
                    <a:lnTo>
                      <a:pt x="6" y="50"/>
                    </a:lnTo>
                    <a:lnTo>
                      <a:pt x="12" y="50"/>
                    </a:lnTo>
                    <a:lnTo>
                      <a:pt x="19" y="50"/>
                    </a:lnTo>
                    <a:lnTo>
                      <a:pt x="26" y="50"/>
                    </a:lnTo>
                    <a:lnTo>
                      <a:pt x="34" y="50"/>
                    </a:lnTo>
                    <a:lnTo>
                      <a:pt x="43" y="50"/>
                    </a:lnTo>
                    <a:lnTo>
                      <a:pt x="50" y="50"/>
                    </a:lnTo>
                    <a:lnTo>
                      <a:pt x="59" y="50"/>
                    </a:lnTo>
                    <a:lnTo>
                      <a:pt x="67" y="50"/>
                    </a:lnTo>
                    <a:lnTo>
                      <a:pt x="75" y="50"/>
                    </a:lnTo>
                    <a:lnTo>
                      <a:pt x="81" y="50"/>
                    </a:lnTo>
                    <a:lnTo>
                      <a:pt x="87" y="50"/>
                    </a:lnTo>
                    <a:lnTo>
                      <a:pt x="91" y="50"/>
                    </a:lnTo>
                    <a:lnTo>
                      <a:pt x="95" y="50"/>
                    </a:lnTo>
                    <a:lnTo>
                      <a:pt x="99" y="50"/>
                    </a:lnTo>
                    <a:lnTo>
                      <a:pt x="103" y="50"/>
                    </a:lnTo>
                    <a:lnTo>
                      <a:pt x="111" y="50"/>
                    </a:lnTo>
                    <a:lnTo>
                      <a:pt x="119" y="50"/>
                    </a:lnTo>
                    <a:lnTo>
                      <a:pt x="129" y="50"/>
                    </a:lnTo>
                    <a:lnTo>
                      <a:pt x="139" y="50"/>
                    </a:lnTo>
                    <a:lnTo>
                      <a:pt x="149" y="50"/>
                    </a:lnTo>
                    <a:lnTo>
                      <a:pt x="158" y="50"/>
                    </a:lnTo>
                    <a:lnTo>
                      <a:pt x="169" y="50"/>
                    </a:lnTo>
                    <a:lnTo>
                      <a:pt x="178" y="50"/>
                    </a:lnTo>
                    <a:lnTo>
                      <a:pt x="187" y="50"/>
                    </a:lnTo>
                    <a:lnTo>
                      <a:pt x="193" y="50"/>
                    </a:lnTo>
                    <a:lnTo>
                      <a:pt x="199" y="50"/>
                    </a:lnTo>
                    <a:lnTo>
                      <a:pt x="202" y="50"/>
                    </a:lnTo>
                    <a:lnTo>
                      <a:pt x="204" y="50"/>
                    </a:lnTo>
                    <a:lnTo>
                      <a:pt x="210" y="50"/>
                    </a:lnTo>
                    <a:lnTo>
                      <a:pt x="215" y="50"/>
                    </a:lnTo>
                    <a:lnTo>
                      <a:pt x="219" y="48"/>
                    </a:lnTo>
                    <a:lnTo>
                      <a:pt x="223" y="44"/>
                    </a:lnTo>
                    <a:lnTo>
                      <a:pt x="225" y="41"/>
                    </a:lnTo>
                    <a:lnTo>
                      <a:pt x="227" y="37"/>
                    </a:lnTo>
                    <a:lnTo>
                      <a:pt x="228" y="33"/>
                    </a:lnTo>
                    <a:lnTo>
                      <a:pt x="229" y="27"/>
                    </a:lnTo>
                    <a:lnTo>
                      <a:pt x="228" y="23"/>
                    </a:lnTo>
                    <a:lnTo>
                      <a:pt x="227" y="18"/>
                    </a:lnTo>
                    <a:lnTo>
                      <a:pt x="225" y="14"/>
                    </a:lnTo>
                    <a:lnTo>
                      <a:pt x="225" y="9"/>
                    </a:lnTo>
                    <a:lnTo>
                      <a:pt x="223" y="6"/>
                    </a:lnTo>
                    <a:lnTo>
                      <a:pt x="221" y="3"/>
                    </a:lnTo>
                    <a:lnTo>
                      <a:pt x="219" y="2"/>
                    </a:lnTo>
                    <a:lnTo>
                      <a:pt x="218" y="0"/>
                    </a:lnTo>
                  </a:path>
                </a:pathLst>
              </a:custGeom>
              <a:solidFill>
                <a:srgbClr val="F8F8F8"/>
              </a:solidFill>
              <a:ln w="9525">
                <a:solidFill>
                  <a:srgbClr val="C0C0C0"/>
                </a:solidFill>
                <a:round/>
                <a:headEnd/>
                <a:tailEnd/>
              </a:ln>
            </p:spPr>
            <p:txBody>
              <a:bodyPr/>
              <a:lstStyle/>
              <a:p>
                <a:endParaRPr lang="it-IT"/>
              </a:p>
            </p:txBody>
          </p:sp>
          <p:sp>
            <p:nvSpPr>
              <p:cNvPr id="19575" name="Freeform 90"/>
              <p:cNvSpPr>
                <a:spLocks/>
              </p:cNvSpPr>
              <p:nvPr/>
            </p:nvSpPr>
            <p:spPr bwMode="auto">
              <a:xfrm>
                <a:off x="3110" y="4077"/>
                <a:ext cx="354" cy="102"/>
              </a:xfrm>
              <a:custGeom>
                <a:avLst/>
                <a:gdLst>
                  <a:gd name="T0" fmla="*/ 0 w 354"/>
                  <a:gd name="T1" fmla="*/ 0 h 102"/>
                  <a:gd name="T2" fmla="*/ 0 w 354"/>
                  <a:gd name="T3" fmla="*/ 101 h 102"/>
                  <a:gd name="T4" fmla="*/ 353 w 354"/>
                  <a:gd name="T5" fmla="*/ 101 h 102"/>
                  <a:gd name="T6" fmla="*/ 353 w 354"/>
                  <a:gd name="T7" fmla="*/ 0 h 102"/>
                  <a:gd name="T8" fmla="*/ 0 w 354"/>
                  <a:gd name="T9" fmla="*/ 0 h 102"/>
                  <a:gd name="T10" fmla="*/ 0 w 354"/>
                  <a:gd name="T11" fmla="*/ 0 h 102"/>
                  <a:gd name="T12" fmla="*/ 0 60000 65536"/>
                  <a:gd name="T13" fmla="*/ 0 60000 65536"/>
                  <a:gd name="T14" fmla="*/ 0 60000 65536"/>
                  <a:gd name="T15" fmla="*/ 0 60000 65536"/>
                  <a:gd name="T16" fmla="*/ 0 60000 65536"/>
                  <a:gd name="T17" fmla="*/ 0 60000 65536"/>
                  <a:gd name="T18" fmla="*/ 0 w 354"/>
                  <a:gd name="T19" fmla="*/ 0 h 102"/>
                  <a:gd name="T20" fmla="*/ 354 w 354"/>
                  <a:gd name="T21" fmla="*/ 102 h 102"/>
                </a:gdLst>
                <a:ahLst/>
                <a:cxnLst>
                  <a:cxn ang="T12">
                    <a:pos x="T0" y="T1"/>
                  </a:cxn>
                  <a:cxn ang="T13">
                    <a:pos x="T2" y="T3"/>
                  </a:cxn>
                  <a:cxn ang="T14">
                    <a:pos x="T4" y="T5"/>
                  </a:cxn>
                  <a:cxn ang="T15">
                    <a:pos x="T6" y="T7"/>
                  </a:cxn>
                  <a:cxn ang="T16">
                    <a:pos x="T8" y="T9"/>
                  </a:cxn>
                  <a:cxn ang="T17">
                    <a:pos x="T10" y="T11"/>
                  </a:cxn>
                </a:cxnLst>
                <a:rect l="T18" t="T19" r="T20" b="T21"/>
                <a:pathLst>
                  <a:path w="354" h="102">
                    <a:moveTo>
                      <a:pt x="0" y="0"/>
                    </a:moveTo>
                    <a:lnTo>
                      <a:pt x="0" y="101"/>
                    </a:lnTo>
                    <a:lnTo>
                      <a:pt x="353" y="101"/>
                    </a:lnTo>
                    <a:lnTo>
                      <a:pt x="353" y="0"/>
                    </a:lnTo>
                    <a:lnTo>
                      <a:pt x="0" y="0"/>
                    </a:lnTo>
                  </a:path>
                </a:pathLst>
              </a:custGeom>
              <a:solidFill>
                <a:srgbClr val="F8F8F8"/>
              </a:solidFill>
              <a:ln w="18732">
                <a:solidFill>
                  <a:srgbClr val="C0C0C0"/>
                </a:solidFill>
                <a:round/>
                <a:headEnd/>
                <a:tailEnd/>
              </a:ln>
            </p:spPr>
            <p:txBody>
              <a:bodyPr/>
              <a:lstStyle/>
              <a:p>
                <a:endParaRPr lang="it-IT"/>
              </a:p>
            </p:txBody>
          </p:sp>
          <p:sp>
            <p:nvSpPr>
              <p:cNvPr id="19576" name="Freeform 91"/>
              <p:cNvSpPr>
                <a:spLocks/>
              </p:cNvSpPr>
              <p:nvPr/>
            </p:nvSpPr>
            <p:spPr bwMode="auto">
              <a:xfrm>
                <a:off x="3115" y="4079"/>
                <a:ext cx="351" cy="100"/>
              </a:xfrm>
              <a:custGeom>
                <a:avLst/>
                <a:gdLst>
                  <a:gd name="T0" fmla="*/ 348 w 351"/>
                  <a:gd name="T1" fmla="*/ 4 h 100"/>
                  <a:gd name="T2" fmla="*/ 348 w 351"/>
                  <a:gd name="T3" fmla="*/ 18 h 100"/>
                  <a:gd name="T4" fmla="*/ 349 w 351"/>
                  <a:gd name="T5" fmla="*/ 39 h 100"/>
                  <a:gd name="T6" fmla="*/ 349 w 351"/>
                  <a:gd name="T7" fmla="*/ 65 h 100"/>
                  <a:gd name="T8" fmla="*/ 349 w 351"/>
                  <a:gd name="T9" fmla="*/ 87 h 100"/>
                  <a:gd name="T10" fmla="*/ 346 w 351"/>
                  <a:gd name="T11" fmla="*/ 99 h 100"/>
                  <a:gd name="T12" fmla="*/ 295 w 351"/>
                  <a:gd name="T13" fmla="*/ 99 h 100"/>
                  <a:gd name="T14" fmla="*/ 207 w 351"/>
                  <a:gd name="T15" fmla="*/ 99 h 100"/>
                  <a:gd name="T16" fmla="*/ 110 w 351"/>
                  <a:gd name="T17" fmla="*/ 99 h 100"/>
                  <a:gd name="T18" fmla="*/ 31 w 351"/>
                  <a:gd name="T19" fmla="*/ 99 h 100"/>
                  <a:gd name="T20" fmla="*/ 0 w 351"/>
                  <a:gd name="T21" fmla="*/ 99 h 100"/>
                  <a:gd name="T22" fmla="*/ 5 w 351"/>
                  <a:gd name="T23" fmla="*/ 99 h 100"/>
                  <a:gd name="T24" fmla="*/ 15 w 351"/>
                  <a:gd name="T25" fmla="*/ 96 h 100"/>
                  <a:gd name="T26" fmla="*/ 23 w 351"/>
                  <a:gd name="T27" fmla="*/ 95 h 100"/>
                  <a:gd name="T28" fmla="*/ 34 w 351"/>
                  <a:gd name="T29" fmla="*/ 93 h 100"/>
                  <a:gd name="T30" fmla="*/ 40 w 351"/>
                  <a:gd name="T31" fmla="*/ 92 h 100"/>
                  <a:gd name="T32" fmla="*/ 49 w 351"/>
                  <a:gd name="T33" fmla="*/ 90 h 100"/>
                  <a:gd name="T34" fmla="*/ 63 w 351"/>
                  <a:gd name="T35" fmla="*/ 89 h 100"/>
                  <a:gd name="T36" fmla="*/ 84 w 351"/>
                  <a:gd name="T37" fmla="*/ 87 h 100"/>
                  <a:gd name="T38" fmla="*/ 102 w 351"/>
                  <a:gd name="T39" fmla="*/ 87 h 100"/>
                  <a:gd name="T40" fmla="*/ 118 w 351"/>
                  <a:gd name="T41" fmla="*/ 85 h 100"/>
                  <a:gd name="T42" fmla="*/ 126 w 351"/>
                  <a:gd name="T43" fmla="*/ 83 h 100"/>
                  <a:gd name="T44" fmla="*/ 139 w 351"/>
                  <a:gd name="T45" fmla="*/ 82 h 100"/>
                  <a:gd name="T46" fmla="*/ 155 w 351"/>
                  <a:gd name="T47" fmla="*/ 81 h 100"/>
                  <a:gd name="T48" fmla="*/ 173 w 351"/>
                  <a:gd name="T49" fmla="*/ 80 h 100"/>
                  <a:gd name="T50" fmla="*/ 189 w 351"/>
                  <a:gd name="T51" fmla="*/ 78 h 100"/>
                  <a:gd name="T52" fmla="*/ 200 w 351"/>
                  <a:gd name="T53" fmla="*/ 75 h 100"/>
                  <a:gd name="T54" fmla="*/ 207 w 351"/>
                  <a:gd name="T55" fmla="*/ 75 h 100"/>
                  <a:gd name="T56" fmla="*/ 220 w 351"/>
                  <a:gd name="T57" fmla="*/ 74 h 100"/>
                  <a:gd name="T58" fmla="*/ 233 w 351"/>
                  <a:gd name="T59" fmla="*/ 73 h 100"/>
                  <a:gd name="T60" fmla="*/ 248 w 351"/>
                  <a:gd name="T61" fmla="*/ 71 h 100"/>
                  <a:gd name="T62" fmla="*/ 257 w 351"/>
                  <a:gd name="T63" fmla="*/ 71 h 100"/>
                  <a:gd name="T64" fmla="*/ 271 w 351"/>
                  <a:gd name="T65" fmla="*/ 66 h 100"/>
                  <a:gd name="T66" fmla="*/ 285 w 351"/>
                  <a:gd name="T67" fmla="*/ 61 h 100"/>
                  <a:gd name="T68" fmla="*/ 297 w 351"/>
                  <a:gd name="T69" fmla="*/ 55 h 100"/>
                  <a:gd name="T70" fmla="*/ 303 w 351"/>
                  <a:gd name="T71" fmla="*/ 50 h 100"/>
                  <a:gd name="T72" fmla="*/ 309 w 351"/>
                  <a:gd name="T73" fmla="*/ 46 h 100"/>
                  <a:gd name="T74" fmla="*/ 312 w 351"/>
                  <a:gd name="T75" fmla="*/ 44 h 100"/>
                  <a:gd name="T76" fmla="*/ 314 w 351"/>
                  <a:gd name="T77" fmla="*/ 38 h 100"/>
                  <a:gd name="T78" fmla="*/ 318 w 351"/>
                  <a:gd name="T79" fmla="*/ 29 h 100"/>
                  <a:gd name="T80" fmla="*/ 323 w 351"/>
                  <a:gd name="T81" fmla="*/ 20 h 100"/>
                  <a:gd name="T82" fmla="*/ 328 w 351"/>
                  <a:gd name="T83" fmla="*/ 10 h 100"/>
                  <a:gd name="T84" fmla="*/ 334 w 351"/>
                  <a:gd name="T85" fmla="*/ 0 h 100"/>
                  <a:gd name="T86" fmla="*/ 334 w 351"/>
                  <a:gd name="T87" fmla="*/ 0 h 100"/>
                  <a:gd name="T88" fmla="*/ 338 w 351"/>
                  <a:gd name="T89" fmla="*/ 0 h 100"/>
                  <a:gd name="T90" fmla="*/ 341 w 351"/>
                  <a:gd name="T91" fmla="*/ 0 h 100"/>
                  <a:gd name="T92" fmla="*/ 346 w 351"/>
                  <a:gd name="T93" fmla="*/ 0 h 100"/>
                  <a:gd name="T94" fmla="*/ 347 w 351"/>
                  <a:gd name="T95" fmla="*/ 0 h 1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1"/>
                  <a:gd name="T145" fmla="*/ 0 h 100"/>
                  <a:gd name="T146" fmla="*/ 351 w 351"/>
                  <a:gd name="T147" fmla="*/ 100 h 1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1" h="100">
                    <a:moveTo>
                      <a:pt x="348" y="0"/>
                    </a:moveTo>
                    <a:lnTo>
                      <a:pt x="348" y="1"/>
                    </a:lnTo>
                    <a:lnTo>
                      <a:pt x="348" y="4"/>
                    </a:lnTo>
                    <a:lnTo>
                      <a:pt x="348" y="8"/>
                    </a:lnTo>
                    <a:lnTo>
                      <a:pt x="348" y="12"/>
                    </a:lnTo>
                    <a:lnTo>
                      <a:pt x="348" y="18"/>
                    </a:lnTo>
                    <a:lnTo>
                      <a:pt x="348" y="25"/>
                    </a:lnTo>
                    <a:lnTo>
                      <a:pt x="348" y="32"/>
                    </a:lnTo>
                    <a:lnTo>
                      <a:pt x="349" y="39"/>
                    </a:lnTo>
                    <a:lnTo>
                      <a:pt x="349" y="48"/>
                    </a:lnTo>
                    <a:lnTo>
                      <a:pt x="349" y="56"/>
                    </a:lnTo>
                    <a:lnTo>
                      <a:pt x="349" y="65"/>
                    </a:lnTo>
                    <a:lnTo>
                      <a:pt x="349" y="72"/>
                    </a:lnTo>
                    <a:lnTo>
                      <a:pt x="349" y="80"/>
                    </a:lnTo>
                    <a:lnTo>
                      <a:pt x="349" y="87"/>
                    </a:lnTo>
                    <a:lnTo>
                      <a:pt x="349" y="94"/>
                    </a:lnTo>
                    <a:lnTo>
                      <a:pt x="350" y="99"/>
                    </a:lnTo>
                    <a:lnTo>
                      <a:pt x="346" y="99"/>
                    </a:lnTo>
                    <a:lnTo>
                      <a:pt x="335" y="99"/>
                    </a:lnTo>
                    <a:lnTo>
                      <a:pt x="317" y="99"/>
                    </a:lnTo>
                    <a:lnTo>
                      <a:pt x="295" y="99"/>
                    </a:lnTo>
                    <a:lnTo>
                      <a:pt x="268" y="99"/>
                    </a:lnTo>
                    <a:lnTo>
                      <a:pt x="239" y="99"/>
                    </a:lnTo>
                    <a:lnTo>
                      <a:pt x="207" y="99"/>
                    </a:lnTo>
                    <a:lnTo>
                      <a:pt x="175" y="99"/>
                    </a:lnTo>
                    <a:lnTo>
                      <a:pt x="142" y="99"/>
                    </a:lnTo>
                    <a:lnTo>
                      <a:pt x="110" y="99"/>
                    </a:lnTo>
                    <a:lnTo>
                      <a:pt x="80" y="99"/>
                    </a:lnTo>
                    <a:lnTo>
                      <a:pt x="54" y="99"/>
                    </a:lnTo>
                    <a:lnTo>
                      <a:pt x="31" y="99"/>
                    </a:lnTo>
                    <a:lnTo>
                      <a:pt x="15" y="99"/>
                    </a:lnTo>
                    <a:lnTo>
                      <a:pt x="4" y="99"/>
                    </a:lnTo>
                    <a:lnTo>
                      <a:pt x="0" y="99"/>
                    </a:lnTo>
                    <a:lnTo>
                      <a:pt x="1" y="99"/>
                    </a:lnTo>
                    <a:lnTo>
                      <a:pt x="3" y="99"/>
                    </a:lnTo>
                    <a:lnTo>
                      <a:pt x="5" y="99"/>
                    </a:lnTo>
                    <a:lnTo>
                      <a:pt x="9" y="97"/>
                    </a:lnTo>
                    <a:lnTo>
                      <a:pt x="11" y="97"/>
                    </a:lnTo>
                    <a:lnTo>
                      <a:pt x="15" y="96"/>
                    </a:lnTo>
                    <a:lnTo>
                      <a:pt x="18" y="96"/>
                    </a:lnTo>
                    <a:lnTo>
                      <a:pt x="22" y="95"/>
                    </a:lnTo>
                    <a:lnTo>
                      <a:pt x="23" y="95"/>
                    </a:lnTo>
                    <a:lnTo>
                      <a:pt x="27" y="95"/>
                    </a:lnTo>
                    <a:lnTo>
                      <a:pt x="30" y="95"/>
                    </a:lnTo>
                    <a:lnTo>
                      <a:pt x="34" y="93"/>
                    </a:lnTo>
                    <a:lnTo>
                      <a:pt x="35" y="93"/>
                    </a:lnTo>
                    <a:lnTo>
                      <a:pt x="38" y="92"/>
                    </a:lnTo>
                    <a:lnTo>
                      <a:pt x="40" y="92"/>
                    </a:lnTo>
                    <a:lnTo>
                      <a:pt x="43" y="90"/>
                    </a:lnTo>
                    <a:lnTo>
                      <a:pt x="45" y="90"/>
                    </a:lnTo>
                    <a:lnTo>
                      <a:pt x="49" y="90"/>
                    </a:lnTo>
                    <a:lnTo>
                      <a:pt x="53" y="90"/>
                    </a:lnTo>
                    <a:lnTo>
                      <a:pt x="58" y="89"/>
                    </a:lnTo>
                    <a:lnTo>
                      <a:pt x="63" y="89"/>
                    </a:lnTo>
                    <a:lnTo>
                      <a:pt x="70" y="89"/>
                    </a:lnTo>
                    <a:lnTo>
                      <a:pt x="76" y="89"/>
                    </a:lnTo>
                    <a:lnTo>
                      <a:pt x="84" y="87"/>
                    </a:lnTo>
                    <a:lnTo>
                      <a:pt x="89" y="87"/>
                    </a:lnTo>
                    <a:lnTo>
                      <a:pt x="96" y="87"/>
                    </a:lnTo>
                    <a:lnTo>
                      <a:pt x="102" y="87"/>
                    </a:lnTo>
                    <a:lnTo>
                      <a:pt x="108" y="85"/>
                    </a:lnTo>
                    <a:lnTo>
                      <a:pt x="113" y="85"/>
                    </a:lnTo>
                    <a:lnTo>
                      <a:pt x="118" y="85"/>
                    </a:lnTo>
                    <a:lnTo>
                      <a:pt x="121" y="85"/>
                    </a:lnTo>
                    <a:lnTo>
                      <a:pt x="124" y="83"/>
                    </a:lnTo>
                    <a:lnTo>
                      <a:pt x="126" y="83"/>
                    </a:lnTo>
                    <a:lnTo>
                      <a:pt x="130" y="83"/>
                    </a:lnTo>
                    <a:lnTo>
                      <a:pt x="134" y="83"/>
                    </a:lnTo>
                    <a:lnTo>
                      <a:pt x="139" y="82"/>
                    </a:lnTo>
                    <a:lnTo>
                      <a:pt x="143" y="82"/>
                    </a:lnTo>
                    <a:lnTo>
                      <a:pt x="150" y="81"/>
                    </a:lnTo>
                    <a:lnTo>
                      <a:pt x="155" y="81"/>
                    </a:lnTo>
                    <a:lnTo>
                      <a:pt x="162" y="80"/>
                    </a:lnTo>
                    <a:lnTo>
                      <a:pt x="167" y="80"/>
                    </a:lnTo>
                    <a:lnTo>
                      <a:pt x="173" y="80"/>
                    </a:lnTo>
                    <a:lnTo>
                      <a:pt x="178" y="80"/>
                    </a:lnTo>
                    <a:lnTo>
                      <a:pt x="185" y="78"/>
                    </a:lnTo>
                    <a:lnTo>
                      <a:pt x="189" y="78"/>
                    </a:lnTo>
                    <a:lnTo>
                      <a:pt x="193" y="77"/>
                    </a:lnTo>
                    <a:lnTo>
                      <a:pt x="196" y="77"/>
                    </a:lnTo>
                    <a:lnTo>
                      <a:pt x="200" y="75"/>
                    </a:lnTo>
                    <a:lnTo>
                      <a:pt x="201" y="75"/>
                    </a:lnTo>
                    <a:lnTo>
                      <a:pt x="204" y="75"/>
                    </a:lnTo>
                    <a:lnTo>
                      <a:pt x="207" y="75"/>
                    </a:lnTo>
                    <a:lnTo>
                      <a:pt x="211" y="74"/>
                    </a:lnTo>
                    <a:lnTo>
                      <a:pt x="215" y="74"/>
                    </a:lnTo>
                    <a:lnTo>
                      <a:pt x="220" y="74"/>
                    </a:lnTo>
                    <a:lnTo>
                      <a:pt x="224" y="74"/>
                    </a:lnTo>
                    <a:lnTo>
                      <a:pt x="229" y="73"/>
                    </a:lnTo>
                    <a:lnTo>
                      <a:pt x="233" y="73"/>
                    </a:lnTo>
                    <a:lnTo>
                      <a:pt x="239" y="73"/>
                    </a:lnTo>
                    <a:lnTo>
                      <a:pt x="243" y="73"/>
                    </a:lnTo>
                    <a:lnTo>
                      <a:pt x="248" y="71"/>
                    </a:lnTo>
                    <a:lnTo>
                      <a:pt x="251" y="71"/>
                    </a:lnTo>
                    <a:lnTo>
                      <a:pt x="255" y="71"/>
                    </a:lnTo>
                    <a:lnTo>
                      <a:pt x="257" y="71"/>
                    </a:lnTo>
                    <a:lnTo>
                      <a:pt x="260" y="69"/>
                    </a:lnTo>
                    <a:lnTo>
                      <a:pt x="265" y="68"/>
                    </a:lnTo>
                    <a:lnTo>
                      <a:pt x="271" y="66"/>
                    </a:lnTo>
                    <a:lnTo>
                      <a:pt x="276" y="64"/>
                    </a:lnTo>
                    <a:lnTo>
                      <a:pt x="281" y="62"/>
                    </a:lnTo>
                    <a:lnTo>
                      <a:pt x="285" y="61"/>
                    </a:lnTo>
                    <a:lnTo>
                      <a:pt x="290" y="59"/>
                    </a:lnTo>
                    <a:lnTo>
                      <a:pt x="293" y="57"/>
                    </a:lnTo>
                    <a:lnTo>
                      <a:pt x="297" y="55"/>
                    </a:lnTo>
                    <a:lnTo>
                      <a:pt x="298" y="54"/>
                    </a:lnTo>
                    <a:lnTo>
                      <a:pt x="301" y="52"/>
                    </a:lnTo>
                    <a:lnTo>
                      <a:pt x="303" y="50"/>
                    </a:lnTo>
                    <a:lnTo>
                      <a:pt x="306" y="48"/>
                    </a:lnTo>
                    <a:lnTo>
                      <a:pt x="307" y="48"/>
                    </a:lnTo>
                    <a:lnTo>
                      <a:pt x="309" y="46"/>
                    </a:lnTo>
                    <a:lnTo>
                      <a:pt x="311" y="45"/>
                    </a:lnTo>
                    <a:lnTo>
                      <a:pt x="312" y="44"/>
                    </a:lnTo>
                    <a:lnTo>
                      <a:pt x="312" y="42"/>
                    </a:lnTo>
                    <a:lnTo>
                      <a:pt x="312" y="41"/>
                    </a:lnTo>
                    <a:lnTo>
                      <a:pt x="314" y="38"/>
                    </a:lnTo>
                    <a:lnTo>
                      <a:pt x="315" y="36"/>
                    </a:lnTo>
                    <a:lnTo>
                      <a:pt x="316" y="33"/>
                    </a:lnTo>
                    <a:lnTo>
                      <a:pt x="318" y="29"/>
                    </a:lnTo>
                    <a:lnTo>
                      <a:pt x="320" y="26"/>
                    </a:lnTo>
                    <a:lnTo>
                      <a:pt x="321" y="23"/>
                    </a:lnTo>
                    <a:lnTo>
                      <a:pt x="323" y="20"/>
                    </a:lnTo>
                    <a:lnTo>
                      <a:pt x="325" y="16"/>
                    </a:lnTo>
                    <a:lnTo>
                      <a:pt x="327" y="12"/>
                    </a:lnTo>
                    <a:lnTo>
                      <a:pt x="328" y="10"/>
                    </a:lnTo>
                    <a:lnTo>
                      <a:pt x="330" y="7"/>
                    </a:lnTo>
                    <a:lnTo>
                      <a:pt x="332" y="4"/>
                    </a:lnTo>
                    <a:lnTo>
                      <a:pt x="334" y="0"/>
                    </a:lnTo>
                    <a:lnTo>
                      <a:pt x="336" y="0"/>
                    </a:lnTo>
                    <a:lnTo>
                      <a:pt x="338" y="0"/>
                    </a:lnTo>
                    <a:lnTo>
                      <a:pt x="339" y="0"/>
                    </a:lnTo>
                    <a:lnTo>
                      <a:pt x="341" y="0"/>
                    </a:lnTo>
                    <a:lnTo>
                      <a:pt x="343" y="0"/>
                    </a:lnTo>
                    <a:lnTo>
                      <a:pt x="344" y="0"/>
                    </a:lnTo>
                    <a:lnTo>
                      <a:pt x="346" y="0"/>
                    </a:lnTo>
                    <a:lnTo>
                      <a:pt x="347" y="0"/>
                    </a:lnTo>
                    <a:lnTo>
                      <a:pt x="348" y="0"/>
                    </a:lnTo>
                  </a:path>
                </a:pathLst>
              </a:custGeom>
              <a:solidFill>
                <a:srgbClr val="F8F8F8"/>
              </a:solidFill>
              <a:ln w="9525">
                <a:solidFill>
                  <a:srgbClr val="C0C0C0"/>
                </a:solidFill>
                <a:round/>
                <a:headEnd/>
                <a:tailEnd/>
              </a:ln>
            </p:spPr>
            <p:txBody>
              <a:bodyPr/>
              <a:lstStyle/>
              <a:p>
                <a:endParaRPr lang="it-IT"/>
              </a:p>
            </p:txBody>
          </p:sp>
          <p:sp>
            <p:nvSpPr>
              <p:cNvPr id="19577" name="Freeform 92"/>
              <p:cNvSpPr>
                <a:spLocks/>
              </p:cNvSpPr>
              <p:nvPr/>
            </p:nvSpPr>
            <p:spPr bwMode="auto">
              <a:xfrm>
                <a:off x="3160" y="4013"/>
                <a:ext cx="277" cy="55"/>
              </a:xfrm>
              <a:custGeom>
                <a:avLst/>
                <a:gdLst>
                  <a:gd name="T0" fmla="*/ 264 w 277"/>
                  <a:gd name="T1" fmla="*/ 2 h 55"/>
                  <a:gd name="T2" fmla="*/ 263 w 277"/>
                  <a:gd name="T3" fmla="*/ 2 h 55"/>
                  <a:gd name="T4" fmla="*/ 261 w 277"/>
                  <a:gd name="T5" fmla="*/ 2 h 55"/>
                  <a:gd name="T6" fmla="*/ 261 w 277"/>
                  <a:gd name="T7" fmla="*/ 2 h 55"/>
                  <a:gd name="T8" fmla="*/ 259 w 277"/>
                  <a:gd name="T9" fmla="*/ 1 h 55"/>
                  <a:gd name="T10" fmla="*/ 258 w 277"/>
                  <a:gd name="T11" fmla="*/ 1 h 55"/>
                  <a:gd name="T12" fmla="*/ 257 w 277"/>
                  <a:gd name="T13" fmla="*/ 1 h 55"/>
                  <a:gd name="T14" fmla="*/ 257 w 277"/>
                  <a:gd name="T15" fmla="*/ 1 h 55"/>
                  <a:gd name="T16" fmla="*/ 256 w 277"/>
                  <a:gd name="T17" fmla="*/ 4 h 55"/>
                  <a:gd name="T18" fmla="*/ 255 w 277"/>
                  <a:gd name="T19" fmla="*/ 10 h 55"/>
                  <a:gd name="T20" fmla="*/ 252 w 277"/>
                  <a:gd name="T21" fmla="*/ 16 h 55"/>
                  <a:gd name="T22" fmla="*/ 247 w 277"/>
                  <a:gd name="T23" fmla="*/ 23 h 55"/>
                  <a:gd name="T24" fmla="*/ 238 w 277"/>
                  <a:gd name="T25" fmla="*/ 29 h 55"/>
                  <a:gd name="T26" fmla="*/ 224 w 277"/>
                  <a:gd name="T27" fmla="*/ 34 h 55"/>
                  <a:gd name="T28" fmla="*/ 205 w 277"/>
                  <a:gd name="T29" fmla="*/ 38 h 55"/>
                  <a:gd name="T30" fmla="*/ 180 w 277"/>
                  <a:gd name="T31" fmla="*/ 40 h 55"/>
                  <a:gd name="T32" fmla="*/ 157 w 277"/>
                  <a:gd name="T33" fmla="*/ 42 h 55"/>
                  <a:gd name="T34" fmla="*/ 136 w 277"/>
                  <a:gd name="T35" fmla="*/ 42 h 55"/>
                  <a:gd name="T36" fmla="*/ 112 w 277"/>
                  <a:gd name="T37" fmla="*/ 44 h 55"/>
                  <a:gd name="T38" fmla="*/ 85 w 277"/>
                  <a:gd name="T39" fmla="*/ 45 h 55"/>
                  <a:gd name="T40" fmla="*/ 59 w 277"/>
                  <a:gd name="T41" fmla="*/ 47 h 55"/>
                  <a:gd name="T42" fmla="*/ 36 w 277"/>
                  <a:gd name="T43" fmla="*/ 49 h 55"/>
                  <a:gd name="T44" fmla="*/ 16 w 277"/>
                  <a:gd name="T45" fmla="*/ 51 h 55"/>
                  <a:gd name="T46" fmla="*/ 2 w 277"/>
                  <a:gd name="T47" fmla="*/ 51 h 55"/>
                  <a:gd name="T48" fmla="*/ 0 w 277"/>
                  <a:gd name="T49" fmla="*/ 52 h 55"/>
                  <a:gd name="T50" fmla="*/ 10 w 277"/>
                  <a:gd name="T51" fmla="*/ 52 h 55"/>
                  <a:gd name="T52" fmla="*/ 29 w 277"/>
                  <a:gd name="T53" fmla="*/ 52 h 55"/>
                  <a:gd name="T54" fmla="*/ 53 w 277"/>
                  <a:gd name="T55" fmla="*/ 52 h 55"/>
                  <a:gd name="T56" fmla="*/ 78 w 277"/>
                  <a:gd name="T57" fmla="*/ 52 h 55"/>
                  <a:gd name="T58" fmla="*/ 102 w 277"/>
                  <a:gd name="T59" fmla="*/ 52 h 55"/>
                  <a:gd name="T60" fmla="*/ 124 w 277"/>
                  <a:gd name="T61" fmla="*/ 52 h 55"/>
                  <a:gd name="T62" fmla="*/ 137 w 277"/>
                  <a:gd name="T63" fmla="*/ 52 h 55"/>
                  <a:gd name="T64" fmla="*/ 146 w 277"/>
                  <a:gd name="T65" fmla="*/ 52 h 55"/>
                  <a:gd name="T66" fmla="*/ 160 w 277"/>
                  <a:gd name="T67" fmla="*/ 52 h 55"/>
                  <a:gd name="T68" fmla="*/ 178 w 277"/>
                  <a:gd name="T69" fmla="*/ 52 h 55"/>
                  <a:gd name="T70" fmla="*/ 196 w 277"/>
                  <a:gd name="T71" fmla="*/ 52 h 55"/>
                  <a:gd name="T72" fmla="*/ 214 w 277"/>
                  <a:gd name="T73" fmla="*/ 53 h 55"/>
                  <a:gd name="T74" fmla="*/ 230 w 277"/>
                  <a:gd name="T75" fmla="*/ 53 h 55"/>
                  <a:gd name="T76" fmla="*/ 242 w 277"/>
                  <a:gd name="T77" fmla="*/ 53 h 55"/>
                  <a:gd name="T78" fmla="*/ 250 w 277"/>
                  <a:gd name="T79" fmla="*/ 53 h 55"/>
                  <a:gd name="T80" fmla="*/ 257 w 277"/>
                  <a:gd name="T81" fmla="*/ 54 h 55"/>
                  <a:gd name="T82" fmla="*/ 267 w 277"/>
                  <a:gd name="T83" fmla="*/ 50 h 55"/>
                  <a:gd name="T84" fmla="*/ 272 w 277"/>
                  <a:gd name="T85" fmla="*/ 43 h 55"/>
                  <a:gd name="T86" fmla="*/ 275 w 277"/>
                  <a:gd name="T87" fmla="*/ 33 h 55"/>
                  <a:gd name="T88" fmla="*/ 274 w 277"/>
                  <a:gd name="T89" fmla="*/ 24 h 55"/>
                  <a:gd name="T90" fmla="*/ 272 w 277"/>
                  <a:gd name="T91" fmla="*/ 14 h 55"/>
                  <a:gd name="T92" fmla="*/ 270 w 277"/>
                  <a:gd name="T93" fmla="*/ 7 h 55"/>
                  <a:gd name="T94" fmla="*/ 266 w 277"/>
                  <a:gd name="T95" fmla="*/ 3 h 55"/>
                  <a:gd name="T96" fmla="*/ 265 w 277"/>
                  <a:gd name="T97" fmla="*/ 2 h 5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7"/>
                  <a:gd name="T148" fmla="*/ 0 h 55"/>
                  <a:gd name="T149" fmla="*/ 277 w 277"/>
                  <a:gd name="T150" fmla="*/ 55 h 5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7" h="55">
                    <a:moveTo>
                      <a:pt x="265" y="2"/>
                    </a:moveTo>
                    <a:lnTo>
                      <a:pt x="264" y="2"/>
                    </a:lnTo>
                    <a:lnTo>
                      <a:pt x="263" y="2"/>
                    </a:lnTo>
                    <a:lnTo>
                      <a:pt x="261" y="2"/>
                    </a:lnTo>
                    <a:lnTo>
                      <a:pt x="261" y="1"/>
                    </a:lnTo>
                    <a:lnTo>
                      <a:pt x="259" y="1"/>
                    </a:lnTo>
                    <a:lnTo>
                      <a:pt x="258" y="1"/>
                    </a:lnTo>
                    <a:lnTo>
                      <a:pt x="257" y="1"/>
                    </a:lnTo>
                    <a:lnTo>
                      <a:pt x="258" y="0"/>
                    </a:lnTo>
                    <a:lnTo>
                      <a:pt x="256" y="4"/>
                    </a:lnTo>
                    <a:lnTo>
                      <a:pt x="256" y="7"/>
                    </a:lnTo>
                    <a:lnTo>
                      <a:pt x="255" y="10"/>
                    </a:lnTo>
                    <a:lnTo>
                      <a:pt x="254" y="13"/>
                    </a:lnTo>
                    <a:lnTo>
                      <a:pt x="252" y="16"/>
                    </a:lnTo>
                    <a:lnTo>
                      <a:pt x="250" y="20"/>
                    </a:lnTo>
                    <a:lnTo>
                      <a:pt x="247" y="23"/>
                    </a:lnTo>
                    <a:lnTo>
                      <a:pt x="243" y="25"/>
                    </a:lnTo>
                    <a:lnTo>
                      <a:pt x="238" y="29"/>
                    </a:lnTo>
                    <a:lnTo>
                      <a:pt x="232" y="31"/>
                    </a:lnTo>
                    <a:lnTo>
                      <a:pt x="224" y="34"/>
                    </a:lnTo>
                    <a:lnTo>
                      <a:pt x="216" y="36"/>
                    </a:lnTo>
                    <a:lnTo>
                      <a:pt x="205" y="38"/>
                    </a:lnTo>
                    <a:lnTo>
                      <a:pt x="194" y="39"/>
                    </a:lnTo>
                    <a:lnTo>
                      <a:pt x="180" y="40"/>
                    </a:lnTo>
                    <a:lnTo>
                      <a:pt x="165" y="40"/>
                    </a:lnTo>
                    <a:lnTo>
                      <a:pt x="157" y="42"/>
                    </a:lnTo>
                    <a:lnTo>
                      <a:pt x="148" y="42"/>
                    </a:lnTo>
                    <a:lnTo>
                      <a:pt x="136" y="42"/>
                    </a:lnTo>
                    <a:lnTo>
                      <a:pt x="125" y="42"/>
                    </a:lnTo>
                    <a:lnTo>
                      <a:pt x="112" y="44"/>
                    </a:lnTo>
                    <a:lnTo>
                      <a:pt x="99" y="44"/>
                    </a:lnTo>
                    <a:lnTo>
                      <a:pt x="85" y="45"/>
                    </a:lnTo>
                    <a:lnTo>
                      <a:pt x="73" y="45"/>
                    </a:lnTo>
                    <a:lnTo>
                      <a:pt x="59" y="47"/>
                    </a:lnTo>
                    <a:lnTo>
                      <a:pt x="47" y="47"/>
                    </a:lnTo>
                    <a:lnTo>
                      <a:pt x="36" y="49"/>
                    </a:lnTo>
                    <a:lnTo>
                      <a:pt x="25" y="49"/>
                    </a:lnTo>
                    <a:lnTo>
                      <a:pt x="16" y="51"/>
                    </a:lnTo>
                    <a:lnTo>
                      <a:pt x="8" y="51"/>
                    </a:lnTo>
                    <a:lnTo>
                      <a:pt x="2" y="51"/>
                    </a:lnTo>
                    <a:lnTo>
                      <a:pt x="0" y="51"/>
                    </a:lnTo>
                    <a:lnTo>
                      <a:pt x="0" y="52"/>
                    </a:lnTo>
                    <a:lnTo>
                      <a:pt x="4" y="52"/>
                    </a:lnTo>
                    <a:lnTo>
                      <a:pt x="10" y="52"/>
                    </a:lnTo>
                    <a:lnTo>
                      <a:pt x="20" y="52"/>
                    </a:lnTo>
                    <a:lnTo>
                      <a:pt x="29" y="52"/>
                    </a:lnTo>
                    <a:lnTo>
                      <a:pt x="40" y="52"/>
                    </a:lnTo>
                    <a:lnTo>
                      <a:pt x="53" y="52"/>
                    </a:lnTo>
                    <a:lnTo>
                      <a:pt x="66" y="52"/>
                    </a:lnTo>
                    <a:lnTo>
                      <a:pt x="78" y="52"/>
                    </a:lnTo>
                    <a:lnTo>
                      <a:pt x="91" y="52"/>
                    </a:lnTo>
                    <a:lnTo>
                      <a:pt x="102" y="52"/>
                    </a:lnTo>
                    <a:lnTo>
                      <a:pt x="114" y="52"/>
                    </a:lnTo>
                    <a:lnTo>
                      <a:pt x="124" y="52"/>
                    </a:lnTo>
                    <a:lnTo>
                      <a:pt x="131" y="52"/>
                    </a:lnTo>
                    <a:lnTo>
                      <a:pt x="137" y="52"/>
                    </a:lnTo>
                    <a:lnTo>
                      <a:pt x="141" y="51"/>
                    </a:lnTo>
                    <a:lnTo>
                      <a:pt x="146" y="52"/>
                    </a:lnTo>
                    <a:lnTo>
                      <a:pt x="153" y="52"/>
                    </a:lnTo>
                    <a:lnTo>
                      <a:pt x="160" y="52"/>
                    </a:lnTo>
                    <a:lnTo>
                      <a:pt x="169" y="52"/>
                    </a:lnTo>
                    <a:lnTo>
                      <a:pt x="178" y="52"/>
                    </a:lnTo>
                    <a:lnTo>
                      <a:pt x="187" y="52"/>
                    </a:lnTo>
                    <a:lnTo>
                      <a:pt x="196" y="52"/>
                    </a:lnTo>
                    <a:lnTo>
                      <a:pt x="206" y="52"/>
                    </a:lnTo>
                    <a:lnTo>
                      <a:pt x="214" y="53"/>
                    </a:lnTo>
                    <a:lnTo>
                      <a:pt x="223" y="53"/>
                    </a:lnTo>
                    <a:lnTo>
                      <a:pt x="230" y="53"/>
                    </a:lnTo>
                    <a:lnTo>
                      <a:pt x="237" y="53"/>
                    </a:lnTo>
                    <a:lnTo>
                      <a:pt x="242" y="53"/>
                    </a:lnTo>
                    <a:lnTo>
                      <a:pt x="247" y="53"/>
                    </a:lnTo>
                    <a:lnTo>
                      <a:pt x="250" y="53"/>
                    </a:lnTo>
                    <a:lnTo>
                      <a:pt x="251" y="53"/>
                    </a:lnTo>
                    <a:lnTo>
                      <a:pt x="257" y="54"/>
                    </a:lnTo>
                    <a:lnTo>
                      <a:pt x="263" y="53"/>
                    </a:lnTo>
                    <a:lnTo>
                      <a:pt x="267" y="50"/>
                    </a:lnTo>
                    <a:lnTo>
                      <a:pt x="271" y="46"/>
                    </a:lnTo>
                    <a:lnTo>
                      <a:pt x="272" y="43"/>
                    </a:lnTo>
                    <a:lnTo>
                      <a:pt x="274" y="38"/>
                    </a:lnTo>
                    <a:lnTo>
                      <a:pt x="275" y="33"/>
                    </a:lnTo>
                    <a:lnTo>
                      <a:pt x="276" y="27"/>
                    </a:lnTo>
                    <a:lnTo>
                      <a:pt x="274" y="24"/>
                    </a:lnTo>
                    <a:lnTo>
                      <a:pt x="274" y="19"/>
                    </a:lnTo>
                    <a:lnTo>
                      <a:pt x="272" y="14"/>
                    </a:lnTo>
                    <a:lnTo>
                      <a:pt x="271" y="9"/>
                    </a:lnTo>
                    <a:lnTo>
                      <a:pt x="270" y="7"/>
                    </a:lnTo>
                    <a:lnTo>
                      <a:pt x="268" y="4"/>
                    </a:lnTo>
                    <a:lnTo>
                      <a:pt x="266" y="3"/>
                    </a:lnTo>
                    <a:lnTo>
                      <a:pt x="265" y="2"/>
                    </a:lnTo>
                  </a:path>
                </a:pathLst>
              </a:custGeom>
              <a:solidFill>
                <a:srgbClr val="F8F8F8"/>
              </a:solidFill>
              <a:ln w="9525">
                <a:solidFill>
                  <a:srgbClr val="C0C0C0"/>
                </a:solidFill>
                <a:round/>
                <a:headEnd/>
                <a:tailEnd/>
              </a:ln>
            </p:spPr>
            <p:txBody>
              <a:bodyPr/>
              <a:lstStyle/>
              <a:p>
                <a:endParaRPr lang="it-IT"/>
              </a:p>
            </p:txBody>
          </p:sp>
          <p:sp>
            <p:nvSpPr>
              <p:cNvPr id="19578" name="Freeform 93"/>
              <p:cNvSpPr>
                <a:spLocks/>
              </p:cNvSpPr>
              <p:nvPr/>
            </p:nvSpPr>
            <p:spPr bwMode="auto">
              <a:xfrm>
                <a:off x="3110" y="4064"/>
                <a:ext cx="354" cy="14"/>
              </a:xfrm>
              <a:custGeom>
                <a:avLst/>
                <a:gdLst>
                  <a:gd name="T0" fmla="*/ 36 w 354"/>
                  <a:gd name="T1" fmla="*/ 0 h 14"/>
                  <a:gd name="T2" fmla="*/ 0 w 354"/>
                  <a:gd name="T3" fmla="*/ 13 h 14"/>
                  <a:gd name="T4" fmla="*/ 353 w 354"/>
                  <a:gd name="T5" fmla="*/ 13 h 14"/>
                  <a:gd name="T6" fmla="*/ 317 w 354"/>
                  <a:gd name="T7" fmla="*/ 0 h 14"/>
                  <a:gd name="T8" fmla="*/ 36 w 354"/>
                  <a:gd name="T9" fmla="*/ 0 h 14"/>
                  <a:gd name="T10" fmla="*/ 36 w 354"/>
                  <a:gd name="T11" fmla="*/ 0 h 14"/>
                  <a:gd name="T12" fmla="*/ 0 60000 65536"/>
                  <a:gd name="T13" fmla="*/ 0 60000 65536"/>
                  <a:gd name="T14" fmla="*/ 0 60000 65536"/>
                  <a:gd name="T15" fmla="*/ 0 60000 65536"/>
                  <a:gd name="T16" fmla="*/ 0 60000 65536"/>
                  <a:gd name="T17" fmla="*/ 0 60000 65536"/>
                  <a:gd name="T18" fmla="*/ 0 w 354"/>
                  <a:gd name="T19" fmla="*/ 0 h 14"/>
                  <a:gd name="T20" fmla="*/ 354 w 354"/>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354" h="14">
                    <a:moveTo>
                      <a:pt x="36" y="0"/>
                    </a:moveTo>
                    <a:lnTo>
                      <a:pt x="0" y="13"/>
                    </a:lnTo>
                    <a:lnTo>
                      <a:pt x="353" y="13"/>
                    </a:lnTo>
                    <a:lnTo>
                      <a:pt x="317" y="0"/>
                    </a:lnTo>
                    <a:lnTo>
                      <a:pt x="36" y="0"/>
                    </a:lnTo>
                  </a:path>
                </a:pathLst>
              </a:custGeom>
              <a:solidFill>
                <a:srgbClr val="F8F8F8"/>
              </a:solidFill>
              <a:ln w="9048">
                <a:solidFill>
                  <a:srgbClr val="C0C0C0"/>
                </a:solidFill>
                <a:round/>
                <a:headEnd/>
                <a:tailEnd/>
              </a:ln>
            </p:spPr>
            <p:txBody>
              <a:bodyPr/>
              <a:lstStyle/>
              <a:p>
                <a:endParaRPr lang="it-IT"/>
              </a:p>
            </p:txBody>
          </p:sp>
          <p:sp>
            <p:nvSpPr>
              <p:cNvPr id="19579" name="Line 94"/>
              <p:cNvSpPr>
                <a:spLocks noChangeShapeType="1"/>
              </p:cNvSpPr>
              <p:nvPr/>
            </p:nvSpPr>
            <p:spPr bwMode="auto">
              <a:xfrm flipH="1">
                <a:off x="3110" y="4178"/>
                <a:ext cx="353" cy="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19580" name="Freeform 95"/>
              <p:cNvSpPr>
                <a:spLocks/>
              </p:cNvSpPr>
              <p:nvPr/>
            </p:nvSpPr>
            <p:spPr bwMode="auto">
              <a:xfrm>
                <a:off x="3150" y="401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9048">
                <a:solidFill>
                  <a:srgbClr val="C0C0C0"/>
                </a:solidFill>
                <a:round/>
                <a:headEnd/>
                <a:tailEnd/>
              </a:ln>
            </p:spPr>
            <p:txBody>
              <a:bodyPr/>
              <a:lstStyle/>
              <a:p>
                <a:endParaRPr lang="it-IT"/>
              </a:p>
            </p:txBody>
          </p:sp>
          <p:sp>
            <p:nvSpPr>
              <p:cNvPr id="19581" name="Freeform 96"/>
              <p:cNvSpPr>
                <a:spLocks/>
              </p:cNvSpPr>
              <p:nvPr/>
            </p:nvSpPr>
            <p:spPr bwMode="auto">
              <a:xfrm>
                <a:off x="3150" y="406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18732">
                <a:solidFill>
                  <a:srgbClr val="C0C0C0"/>
                </a:solidFill>
                <a:round/>
                <a:headEnd/>
                <a:tailEnd/>
              </a:ln>
            </p:spPr>
            <p:txBody>
              <a:bodyPr/>
              <a:lstStyle/>
              <a:p>
                <a:endParaRPr lang="it-IT"/>
              </a:p>
            </p:txBody>
          </p:sp>
          <p:sp>
            <p:nvSpPr>
              <p:cNvPr id="19582" name="Line 97"/>
              <p:cNvSpPr>
                <a:spLocks noChangeShapeType="1"/>
              </p:cNvSpPr>
              <p:nvPr/>
            </p:nvSpPr>
            <p:spPr bwMode="auto">
              <a:xfrm>
                <a:off x="3111" y="4080"/>
                <a:ext cx="181" cy="0"/>
              </a:xfrm>
              <a:prstGeom prst="line">
                <a:avLst/>
              </a:prstGeom>
              <a:noFill/>
              <a:ln w="9048">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19528" name="Freeform 98"/>
            <p:cNvSpPr>
              <a:spLocks/>
            </p:cNvSpPr>
            <p:nvPr/>
          </p:nvSpPr>
          <p:spPr bwMode="auto">
            <a:xfrm>
              <a:off x="1292" y="1582"/>
              <a:ext cx="463" cy="212"/>
            </a:xfrm>
            <a:custGeom>
              <a:avLst/>
              <a:gdLst>
                <a:gd name="T0" fmla="*/ 757 w 235"/>
                <a:gd name="T1" fmla="*/ 1 h 227"/>
                <a:gd name="T2" fmla="*/ 985 w 235"/>
                <a:gd name="T3" fmla="*/ 3 h 227"/>
                <a:gd name="T4" fmla="*/ 1200 w 235"/>
                <a:gd name="T5" fmla="*/ 4 h 227"/>
                <a:gd name="T6" fmla="*/ 1363 w 235"/>
                <a:gd name="T7" fmla="*/ 7 h 227"/>
                <a:gd name="T8" fmla="*/ 1491 w 235"/>
                <a:gd name="T9" fmla="*/ 7 h 227"/>
                <a:gd name="T10" fmla="*/ 1568 w 235"/>
                <a:gd name="T11" fmla="*/ 10 h 227"/>
                <a:gd name="T12" fmla="*/ 1623 w 235"/>
                <a:gd name="T13" fmla="*/ 10 h 227"/>
                <a:gd name="T14" fmla="*/ 1673 w 235"/>
                <a:gd name="T15" fmla="*/ 11 h 227"/>
                <a:gd name="T16" fmla="*/ 1728 w 235"/>
                <a:gd name="T17" fmla="*/ 11 h 227"/>
                <a:gd name="T18" fmla="*/ 1759 w 235"/>
                <a:gd name="T19" fmla="*/ 11 h 227"/>
                <a:gd name="T20" fmla="*/ 1789 w 235"/>
                <a:gd name="T21" fmla="*/ 11 h 227"/>
                <a:gd name="T22" fmla="*/ 1789 w 235"/>
                <a:gd name="T23" fmla="*/ 26 h 227"/>
                <a:gd name="T24" fmla="*/ 1789 w 235"/>
                <a:gd name="T25" fmla="*/ 60 h 227"/>
                <a:gd name="T26" fmla="*/ 1789 w 235"/>
                <a:gd name="T27" fmla="*/ 105 h 227"/>
                <a:gd name="T28" fmla="*/ 1789 w 235"/>
                <a:gd name="T29" fmla="*/ 147 h 227"/>
                <a:gd name="T30" fmla="*/ 1789 w 235"/>
                <a:gd name="T31" fmla="*/ 178 h 227"/>
                <a:gd name="T32" fmla="*/ 1773 w 235"/>
                <a:gd name="T33" fmla="*/ 181 h 227"/>
                <a:gd name="T34" fmla="*/ 1752 w 235"/>
                <a:gd name="T35" fmla="*/ 173 h 227"/>
                <a:gd name="T36" fmla="*/ 1752 w 235"/>
                <a:gd name="T37" fmla="*/ 157 h 227"/>
                <a:gd name="T38" fmla="*/ 1720 w 235"/>
                <a:gd name="T39" fmla="*/ 142 h 227"/>
                <a:gd name="T40" fmla="*/ 1696 w 235"/>
                <a:gd name="T41" fmla="*/ 127 h 227"/>
                <a:gd name="T42" fmla="*/ 1669 w 235"/>
                <a:gd name="T43" fmla="*/ 119 h 227"/>
                <a:gd name="T44" fmla="*/ 1592 w 235"/>
                <a:gd name="T45" fmla="*/ 108 h 227"/>
                <a:gd name="T46" fmla="*/ 1468 w 235"/>
                <a:gd name="T47" fmla="*/ 95 h 227"/>
                <a:gd name="T48" fmla="*/ 1340 w 235"/>
                <a:gd name="T49" fmla="*/ 81 h 227"/>
                <a:gd name="T50" fmla="*/ 1216 w 235"/>
                <a:gd name="T51" fmla="*/ 70 h 227"/>
                <a:gd name="T52" fmla="*/ 1141 w 235"/>
                <a:gd name="T53" fmla="*/ 61 h 227"/>
                <a:gd name="T54" fmla="*/ 1040 w 235"/>
                <a:gd name="T55" fmla="*/ 55 h 227"/>
                <a:gd name="T56" fmla="*/ 889 w 235"/>
                <a:gd name="T57" fmla="*/ 46 h 227"/>
                <a:gd name="T58" fmla="*/ 717 w 235"/>
                <a:gd name="T59" fmla="*/ 35 h 227"/>
                <a:gd name="T60" fmla="*/ 575 w 235"/>
                <a:gd name="T61" fmla="*/ 27 h 227"/>
                <a:gd name="T62" fmla="*/ 481 w 235"/>
                <a:gd name="T63" fmla="*/ 22 h 227"/>
                <a:gd name="T64" fmla="*/ 457 w 235"/>
                <a:gd name="T65" fmla="*/ 21 h 227"/>
                <a:gd name="T66" fmla="*/ 361 w 235"/>
                <a:gd name="T67" fmla="*/ 19 h 227"/>
                <a:gd name="T68" fmla="*/ 236 w 235"/>
                <a:gd name="T69" fmla="*/ 14 h 227"/>
                <a:gd name="T70" fmla="*/ 100 w 235"/>
                <a:gd name="T71" fmla="*/ 10 h 227"/>
                <a:gd name="T72" fmla="*/ 16 w 235"/>
                <a:gd name="T73" fmla="*/ 7 h 227"/>
                <a:gd name="T74" fmla="*/ 16 w 235"/>
                <a:gd name="T75" fmla="*/ 7 h 227"/>
                <a:gd name="T76" fmla="*/ 77 w 235"/>
                <a:gd name="T77" fmla="*/ 6 h 227"/>
                <a:gd name="T78" fmla="*/ 152 w 235"/>
                <a:gd name="T79" fmla="*/ 5 h 227"/>
                <a:gd name="T80" fmla="*/ 252 w 235"/>
                <a:gd name="T81" fmla="*/ 3 h 227"/>
                <a:gd name="T82" fmla="*/ 388 w 235"/>
                <a:gd name="T83" fmla="*/ 1 h 227"/>
                <a:gd name="T84" fmla="*/ 589 w 235"/>
                <a:gd name="T85" fmla="*/ 0 h 2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5"/>
                <a:gd name="T130" fmla="*/ 0 h 227"/>
                <a:gd name="T131" fmla="*/ 235 w 235"/>
                <a:gd name="T132" fmla="*/ 227 h 2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5" h="227">
                  <a:moveTo>
                    <a:pt x="77" y="0"/>
                  </a:moveTo>
                  <a:lnTo>
                    <a:pt x="87" y="1"/>
                  </a:lnTo>
                  <a:lnTo>
                    <a:pt x="99" y="1"/>
                  </a:lnTo>
                  <a:lnTo>
                    <a:pt x="109" y="1"/>
                  </a:lnTo>
                  <a:lnTo>
                    <a:pt x="120" y="1"/>
                  </a:lnTo>
                  <a:lnTo>
                    <a:pt x="129" y="3"/>
                  </a:lnTo>
                  <a:lnTo>
                    <a:pt x="139" y="3"/>
                  </a:lnTo>
                  <a:lnTo>
                    <a:pt x="148" y="4"/>
                  </a:lnTo>
                  <a:lnTo>
                    <a:pt x="157" y="4"/>
                  </a:lnTo>
                  <a:lnTo>
                    <a:pt x="164" y="6"/>
                  </a:lnTo>
                  <a:lnTo>
                    <a:pt x="171" y="7"/>
                  </a:lnTo>
                  <a:lnTo>
                    <a:pt x="178" y="9"/>
                  </a:lnTo>
                  <a:lnTo>
                    <a:pt x="185" y="9"/>
                  </a:lnTo>
                  <a:lnTo>
                    <a:pt x="189" y="10"/>
                  </a:lnTo>
                  <a:lnTo>
                    <a:pt x="195" y="10"/>
                  </a:lnTo>
                  <a:lnTo>
                    <a:pt x="199" y="11"/>
                  </a:lnTo>
                  <a:lnTo>
                    <a:pt x="203" y="11"/>
                  </a:lnTo>
                  <a:lnTo>
                    <a:pt x="205" y="13"/>
                  </a:lnTo>
                  <a:lnTo>
                    <a:pt x="207" y="13"/>
                  </a:lnTo>
                  <a:lnTo>
                    <a:pt x="208" y="13"/>
                  </a:lnTo>
                  <a:lnTo>
                    <a:pt x="212" y="13"/>
                  </a:lnTo>
                  <a:lnTo>
                    <a:pt x="214" y="14"/>
                  </a:lnTo>
                  <a:lnTo>
                    <a:pt x="217" y="14"/>
                  </a:lnTo>
                  <a:lnTo>
                    <a:pt x="219" y="14"/>
                  </a:lnTo>
                  <a:lnTo>
                    <a:pt x="222" y="14"/>
                  </a:lnTo>
                  <a:lnTo>
                    <a:pt x="224" y="14"/>
                  </a:lnTo>
                  <a:lnTo>
                    <a:pt x="226" y="14"/>
                  </a:lnTo>
                  <a:lnTo>
                    <a:pt x="227" y="14"/>
                  </a:lnTo>
                  <a:lnTo>
                    <a:pt x="230" y="14"/>
                  </a:lnTo>
                  <a:lnTo>
                    <a:pt x="232" y="14"/>
                  </a:lnTo>
                  <a:lnTo>
                    <a:pt x="233" y="14"/>
                  </a:lnTo>
                  <a:lnTo>
                    <a:pt x="234" y="14"/>
                  </a:lnTo>
                  <a:lnTo>
                    <a:pt x="234" y="17"/>
                  </a:lnTo>
                  <a:lnTo>
                    <a:pt x="234" y="22"/>
                  </a:lnTo>
                  <a:lnTo>
                    <a:pt x="234" y="32"/>
                  </a:lnTo>
                  <a:lnTo>
                    <a:pt x="234" y="44"/>
                  </a:lnTo>
                  <a:lnTo>
                    <a:pt x="234" y="59"/>
                  </a:lnTo>
                  <a:lnTo>
                    <a:pt x="234" y="74"/>
                  </a:lnTo>
                  <a:lnTo>
                    <a:pt x="234" y="92"/>
                  </a:lnTo>
                  <a:lnTo>
                    <a:pt x="234" y="109"/>
                  </a:lnTo>
                  <a:lnTo>
                    <a:pt x="234" y="129"/>
                  </a:lnTo>
                  <a:lnTo>
                    <a:pt x="234" y="146"/>
                  </a:lnTo>
                  <a:lnTo>
                    <a:pt x="234" y="164"/>
                  </a:lnTo>
                  <a:lnTo>
                    <a:pt x="234" y="180"/>
                  </a:lnTo>
                  <a:lnTo>
                    <a:pt x="234" y="196"/>
                  </a:lnTo>
                  <a:lnTo>
                    <a:pt x="234" y="209"/>
                  </a:lnTo>
                  <a:lnTo>
                    <a:pt x="234" y="219"/>
                  </a:lnTo>
                  <a:lnTo>
                    <a:pt x="234" y="226"/>
                  </a:lnTo>
                  <a:lnTo>
                    <a:pt x="232" y="226"/>
                  </a:lnTo>
                  <a:lnTo>
                    <a:pt x="232" y="223"/>
                  </a:lnTo>
                  <a:lnTo>
                    <a:pt x="230" y="221"/>
                  </a:lnTo>
                  <a:lnTo>
                    <a:pt x="230" y="217"/>
                  </a:lnTo>
                  <a:lnTo>
                    <a:pt x="229" y="212"/>
                  </a:lnTo>
                  <a:lnTo>
                    <a:pt x="229" y="206"/>
                  </a:lnTo>
                  <a:lnTo>
                    <a:pt x="229" y="200"/>
                  </a:lnTo>
                  <a:lnTo>
                    <a:pt x="229" y="193"/>
                  </a:lnTo>
                  <a:lnTo>
                    <a:pt x="227" y="187"/>
                  </a:lnTo>
                  <a:lnTo>
                    <a:pt x="227" y="180"/>
                  </a:lnTo>
                  <a:lnTo>
                    <a:pt x="225" y="174"/>
                  </a:lnTo>
                  <a:lnTo>
                    <a:pt x="225" y="167"/>
                  </a:lnTo>
                  <a:lnTo>
                    <a:pt x="223" y="162"/>
                  </a:lnTo>
                  <a:lnTo>
                    <a:pt x="222" y="156"/>
                  </a:lnTo>
                  <a:lnTo>
                    <a:pt x="220" y="152"/>
                  </a:lnTo>
                  <a:lnTo>
                    <a:pt x="220" y="148"/>
                  </a:lnTo>
                  <a:lnTo>
                    <a:pt x="218" y="146"/>
                  </a:lnTo>
                  <a:lnTo>
                    <a:pt x="216" y="142"/>
                  </a:lnTo>
                  <a:lnTo>
                    <a:pt x="212" y="138"/>
                  </a:lnTo>
                  <a:lnTo>
                    <a:pt x="208" y="133"/>
                  </a:lnTo>
                  <a:lnTo>
                    <a:pt x="203" y="128"/>
                  </a:lnTo>
                  <a:lnTo>
                    <a:pt x="198" y="123"/>
                  </a:lnTo>
                  <a:lnTo>
                    <a:pt x="192" y="117"/>
                  </a:lnTo>
                  <a:lnTo>
                    <a:pt x="187" y="111"/>
                  </a:lnTo>
                  <a:lnTo>
                    <a:pt x="180" y="105"/>
                  </a:lnTo>
                  <a:lnTo>
                    <a:pt x="175" y="100"/>
                  </a:lnTo>
                  <a:lnTo>
                    <a:pt x="169" y="95"/>
                  </a:lnTo>
                  <a:lnTo>
                    <a:pt x="164" y="89"/>
                  </a:lnTo>
                  <a:lnTo>
                    <a:pt x="159" y="86"/>
                  </a:lnTo>
                  <a:lnTo>
                    <a:pt x="154" y="81"/>
                  </a:lnTo>
                  <a:lnTo>
                    <a:pt x="151" y="78"/>
                  </a:lnTo>
                  <a:lnTo>
                    <a:pt x="149" y="75"/>
                  </a:lnTo>
                  <a:lnTo>
                    <a:pt x="146" y="73"/>
                  </a:lnTo>
                  <a:lnTo>
                    <a:pt x="141" y="70"/>
                  </a:lnTo>
                  <a:lnTo>
                    <a:pt x="136" y="67"/>
                  </a:lnTo>
                  <a:lnTo>
                    <a:pt x="131" y="63"/>
                  </a:lnTo>
                  <a:lnTo>
                    <a:pt x="124" y="60"/>
                  </a:lnTo>
                  <a:lnTo>
                    <a:pt x="116" y="56"/>
                  </a:lnTo>
                  <a:lnTo>
                    <a:pt x="109" y="52"/>
                  </a:lnTo>
                  <a:lnTo>
                    <a:pt x="102" y="47"/>
                  </a:lnTo>
                  <a:lnTo>
                    <a:pt x="94" y="44"/>
                  </a:lnTo>
                  <a:lnTo>
                    <a:pt x="87" y="40"/>
                  </a:lnTo>
                  <a:lnTo>
                    <a:pt x="80" y="37"/>
                  </a:lnTo>
                  <a:lnTo>
                    <a:pt x="75" y="33"/>
                  </a:lnTo>
                  <a:lnTo>
                    <a:pt x="69" y="32"/>
                  </a:lnTo>
                  <a:lnTo>
                    <a:pt x="66" y="29"/>
                  </a:lnTo>
                  <a:lnTo>
                    <a:pt x="63" y="28"/>
                  </a:lnTo>
                  <a:lnTo>
                    <a:pt x="63" y="26"/>
                  </a:lnTo>
                  <a:lnTo>
                    <a:pt x="62" y="26"/>
                  </a:lnTo>
                  <a:lnTo>
                    <a:pt x="60" y="26"/>
                  </a:lnTo>
                  <a:lnTo>
                    <a:pt x="56" y="26"/>
                  </a:lnTo>
                  <a:lnTo>
                    <a:pt x="52" y="24"/>
                  </a:lnTo>
                  <a:lnTo>
                    <a:pt x="47" y="23"/>
                  </a:lnTo>
                  <a:lnTo>
                    <a:pt x="42" y="21"/>
                  </a:lnTo>
                  <a:lnTo>
                    <a:pt x="36" y="19"/>
                  </a:lnTo>
                  <a:lnTo>
                    <a:pt x="31" y="17"/>
                  </a:lnTo>
                  <a:lnTo>
                    <a:pt x="25" y="16"/>
                  </a:lnTo>
                  <a:lnTo>
                    <a:pt x="19" y="14"/>
                  </a:lnTo>
                  <a:lnTo>
                    <a:pt x="13" y="13"/>
                  </a:lnTo>
                  <a:lnTo>
                    <a:pt x="10" y="11"/>
                  </a:lnTo>
                  <a:lnTo>
                    <a:pt x="6" y="11"/>
                  </a:lnTo>
                  <a:lnTo>
                    <a:pt x="2" y="9"/>
                  </a:lnTo>
                  <a:lnTo>
                    <a:pt x="0" y="9"/>
                  </a:lnTo>
                  <a:lnTo>
                    <a:pt x="0" y="8"/>
                  </a:lnTo>
                  <a:lnTo>
                    <a:pt x="2" y="8"/>
                  </a:lnTo>
                  <a:lnTo>
                    <a:pt x="4" y="8"/>
                  </a:lnTo>
                  <a:lnTo>
                    <a:pt x="6" y="8"/>
                  </a:lnTo>
                  <a:lnTo>
                    <a:pt x="10" y="6"/>
                  </a:lnTo>
                  <a:lnTo>
                    <a:pt x="12" y="6"/>
                  </a:lnTo>
                  <a:lnTo>
                    <a:pt x="16" y="5"/>
                  </a:lnTo>
                  <a:lnTo>
                    <a:pt x="20" y="5"/>
                  </a:lnTo>
                  <a:lnTo>
                    <a:pt x="25" y="3"/>
                  </a:lnTo>
                  <a:lnTo>
                    <a:pt x="28" y="3"/>
                  </a:lnTo>
                  <a:lnTo>
                    <a:pt x="33" y="3"/>
                  </a:lnTo>
                  <a:lnTo>
                    <a:pt x="38" y="3"/>
                  </a:lnTo>
                  <a:lnTo>
                    <a:pt x="45" y="1"/>
                  </a:lnTo>
                  <a:lnTo>
                    <a:pt x="51" y="1"/>
                  </a:lnTo>
                  <a:lnTo>
                    <a:pt x="59" y="1"/>
                  </a:lnTo>
                  <a:lnTo>
                    <a:pt x="67" y="1"/>
                  </a:lnTo>
                  <a:lnTo>
                    <a:pt x="77" y="0"/>
                  </a:lnTo>
                </a:path>
              </a:pathLst>
            </a:custGeom>
            <a:solidFill>
              <a:srgbClr val="F8F8F8"/>
            </a:solidFill>
            <a:ln w="9525">
              <a:solidFill>
                <a:srgbClr val="C0C0C0"/>
              </a:solidFill>
              <a:round/>
              <a:headEnd/>
              <a:tailEnd/>
            </a:ln>
          </p:spPr>
          <p:txBody>
            <a:bodyPr/>
            <a:lstStyle/>
            <a:p>
              <a:endParaRPr lang="it-IT"/>
            </a:p>
          </p:txBody>
        </p:sp>
        <p:sp>
          <p:nvSpPr>
            <p:cNvPr id="19529" name="Freeform 99"/>
            <p:cNvSpPr>
              <a:spLocks/>
            </p:cNvSpPr>
            <p:nvPr/>
          </p:nvSpPr>
          <p:spPr bwMode="auto">
            <a:xfrm>
              <a:off x="1195" y="1567"/>
              <a:ext cx="574" cy="33"/>
            </a:xfrm>
            <a:custGeom>
              <a:avLst/>
              <a:gdLst>
                <a:gd name="T0" fmla="*/ 176 w 291"/>
                <a:gd name="T1" fmla="*/ 8 h 35"/>
                <a:gd name="T2" fmla="*/ 436 w 291"/>
                <a:gd name="T3" fmla="*/ 5 h 35"/>
                <a:gd name="T4" fmla="*/ 696 w 291"/>
                <a:gd name="T5" fmla="*/ 3 h 35"/>
                <a:gd name="T6" fmla="*/ 969 w 291"/>
                <a:gd name="T7" fmla="*/ 1 h 35"/>
                <a:gd name="T8" fmla="*/ 1229 w 291"/>
                <a:gd name="T9" fmla="*/ 1 h 35"/>
                <a:gd name="T10" fmla="*/ 1497 w 291"/>
                <a:gd name="T11" fmla="*/ 3 h 35"/>
                <a:gd name="T12" fmla="*/ 1752 w 291"/>
                <a:gd name="T13" fmla="*/ 5 h 35"/>
                <a:gd name="T14" fmla="*/ 2020 w 291"/>
                <a:gd name="T15" fmla="*/ 8 h 35"/>
                <a:gd name="T16" fmla="*/ 2148 w 291"/>
                <a:gd name="T17" fmla="*/ 8 h 35"/>
                <a:gd name="T18" fmla="*/ 2156 w 291"/>
                <a:gd name="T19" fmla="*/ 9 h 35"/>
                <a:gd name="T20" fmla="*/ 2172 w 291"/>
                <a:gd name="T21" fmla="*/ 9 h 35"/>
                <a:gd name="T22" fmla="*/ 2188 w 291"/>
                <a:gd name="T23" fmla="*/ 10 h 35"/>
                <a:gd name="T24" fmla="*/ 2201 w 291"/>
                <a:gd name="T25" fmla="*/ 11 h 35"/>
                <a:gd name="T26" fmla="*/ 2201 w 291"/>
                <a:gd name="T27" fmla="*/ 14 h 35"/>
                <a:gd name="T28" fmla="*/ 2217 w 291"/>
                <a:gd name="T29" fmla="*/ 16 h 35"/>
                <a:gd name="T30" fmla="*/ 2217 w 291"/>
                <a:gd name="T31" fmla="*/ 18 h 35"/>
                <a:gd name="T32" fmla="*/ 2225 w 291"/>
                <a:gd name="T33" fmla="*/ 20 h 35"/>
                <a:gd name="T34" fmla="*/ 2217 w 291"/>
                <a:gd name="T35" fmla="*/ 23 h 35"/>
                <a:gd name="T36" fmla="*/ 2217 w 291"/>
                <a:gd name="T37" fmla="*/ 24 h 35"/>
                <a:gd name="T38" fmla="*/ 2201 w 291"/>
                <a:gd name="T39" fmla="*/ 24 h 35"/>
                <a:gd name="T40" fmla="*/ 2201 w 291"/>
                <a:gd name="T41" fmla="*/ 25 h 35"/>
                <a:gd name="T42" fmla="*/ 2188 w 291"/>
                <a:gd name="T43" fmla="*/ 26 h 35"/>
                <a:gd name="T44" fmla="*/ 2180 w 291"/>
                <a:gd name="T45" fmla="*/ 27 h 35"/>
                <a:gd name="T46" fmla="*/ 2164 w 291"/>
                <a:gd name="T47" fmla="*/ 27 h 35"/>
                <a:gd name="T48" fmla="*/ 2156 w 291"/>
                <a:gd name="T49" fmla="*/ 25 h 35"/>
                <a:gd name="T50" fmla="*/ 2028 w 291"/>
                <a:gd name="T51" fmla="*/ 25 h 35"/>
                <a:gd name="T52" fmla="*/ 1767 w 291"/>
                <a:gd name="T53" fmla="*/ 23 h 35"/>
                <a:gd name="T54" fmla="*/ 1505 w 291"/>
                <a:gd name="T55" fmla="*/ 19 h 35"/>
                <a:gd name="T56" fmla="*/ 1237 w 291"/>
                <a:gd name="T57" fmla="*/ 17 h 35"/>
                <a:gd name="T58" fmla="*/ 976 w 291"/>
                <a:gd name="T59" fmla="*/ 17 h 35"/>
                <a:gd name="T60" fmla="*/ 696 w 291"/>
                <a:gd name="T61" fmla="*/ 19 h 35"/>
                <a:gd name="T62" fmla="*/ 436 w 291"/>
                <a:gd name="T63" fmla="*/ 23 h 35"/>
                <a:gd name="T64" fmla="*/ 191 w 291"/>
                <a:gd name="T65" fmla="*/ 25 h 35"/>
                <a:gd name="T66" fmla="*/ 71 w 291"/>
                <a:gd name="T67" fmla="*/ 26 h 35"/>
                <a:gd name="T68" fmla="*/ 55 w 291"/>
                <a:gd name="T69" fmla="*/ 28 h 35"/>
                <a:gd name="T70" fmla="*/ 47 w 291"/>
                <a:gd name="T71" fmla="*/ 28 h 35"/>
                <a:gd name="T72" fmla="*/ 32 w 291"/>
                <a:gd name="T73" fmla="*/ 27 h 35"/>
                <a:gd name="T74" fmla="*/ 24 w 291"/>
                <a:gd name="T75" fmla="*/ 25 h 35"/>
                <a:gd name="T76" fmla="*/ 16 w 291"/>
                <a:gd name="T77" fmla="*/ 25 h 35"/>
                <a:gd name="T78" fmla="*/ 8 w 291"/>
                <a:gd name="T79" fmla="*/ 24 h 35"/>
                <a:gd name="T80" fmla="*/ 0 w 291"/>
                <a:gd name="T81" fmla="*/ 23 h 35"/>
                <a:gd name="T82" fmla="*/ 0 w 291"/>
                <a:gd name="T83" fmla="*/ 20 h 35"/>
                <a:gd name="T84" fmla="*/ 0 w 291"/>
                <a:gd name="T85" fmla="*/ 18 h 35"/>
                <a:gd name="T86" fmla="*/ 8 w 291"/>
                <a:gd name="T87" fmla="*/ 16 h 35"/>
                <a:gd name="T88" fmla="*/ 16 w 291"/>
                <a:gd name="T89" fmla="*/ 14 h 35"/>
                <a:gd name="T90" fmla="*/ 24 w 291"/>
                <a:gd name="T91" fmla="*/ 11 h 35"/>
                <a:gd name="T92" fmla="*/ 39 w 291"/>
                <a:gd name="T93" fmla="*/ 11 h 35"/>
                <a:gd name="T94" fmla="*/ 47 w 291"/>
                <a:gd name="T95" fmla="*/ 9 h 35"/>
                <a:gd name="T96" fmla="*/ 63 w 291"/>
                <a:gd name="T97" fmla="*/ 9 h 35"/>
                <a:gd name="T98" fmla="*/ 77 w 291"/>
                <a:gd name="T99" fmla="*/ 8 h 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1"/>
                <a:gd name="T151" fmla="*/ 0 h 35"/>
                <a:gd name="T152" fmla="*/ 291 w 291"/>
                <a:gd name="T153" fmla="*/ 35 h 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1" h="35">
                  <a:moveTo>
                    <a:pt x="7" y="11"/>
                  </a:moveTo>
                  <a:lnTo>
                    <a:pt x="23" y="9"/>
                  </a:lnTo>
                  <a:lnTo>
                    <a:pt x="41" y="6"/>
                  </a:lnTo>
                  <a:lnTo>
                    <a:pt x="57" y="5"/>
                  </a:lnTo>
                  <a:lnTo>
                    <a:pt x="75" y="3"/>
                  </a:lnTo>
                  <a:lnTo>
                    <a:pt x="91" y="3"/>
                  </a:lnTo>
                  <a:lnTo>
                    <a:pt x="109" y="1"/>
                  </a:lnTo>
                  <a:lnTo>
                    <a:pt x="126" y="1"/>
                  </a:lnTo>
                  <a:lnTo>
                    <a:pt x="144" y="0"/>
                  </a:lnTo>
                  <a:lnTo>
                    <a:pt x="160" y="1"/>
                  </a:lnTo>
                  <a:lnTo>
                    <a:pt x="177" y="1"/>
                  </a:lnTo>
                  <a:lnTo>
                    <a:pt x="195" y="3"/>
                  </a:lnTo>
                  <a:lnTo>
                    <a:pt x="212" y="3"/>
                  </a:lnTo>
                  <a:lnTo>
                    <a:pt x="228" y="5"/>
                  </a:lnTo>
                  <a:lnTo>
                    <a:pt x="246" y="6"/>
                  </a:lnTo>
                  <a:lnTo>
                    <a:pt x="263" y="9"/>
                  </a:lnTo>
                  <a:lnTo>
                    <a:pt x="281" y="11"/>
                  </a:lnTo>
                  <a:lnTo>
                    <a:pt x="280" y="11"/>
                  </a:lnTo>
                  <a:lnTo>
                    <a:pt x="280" y="12"/>
                  </a:lnTo>
                  <a:lnTo>
                    <a:pt x="281" y="12"/>
                  </a:lnTo>
                  <a:lnTo>
                    <a:pt x="283" y="12"/>
                  </a:lnTo>
                  <a:lnTo>
                    <a:pt x="283" y="13"/>
                  </a:lnTo>
                  <a:lnTo>
                    <a:pt x="285" y="13"/>
                  </a:lnTo>
                  <a:lnTo>
                    <a:pt x="285" y="14"/>
                  </a:lnTo>
                  <a:lnTo>
                    <a:pt x="287" y="14"/>
                  </a:lnTo>
                  <a:lnTo>
                    <a:pt x="287" y="16"/>
                  </a:lnTo>
                  <a:lnTo>
                    <a:pt x="287" y="17"/>
                  </a:lnTo>
                  <a:lnTo>
                    <a:pt x="287" y="19"/>
                  </a:lnTo>
                  <a:lnTo>
                    <a:pt x="289" y="19"/>
                  </a:lnTo>
                  <a:lnTo>
                    <a:pt x="289" y="21"/>
                  </a:lnTo>
                  <a:lnTo>
                    <a:pt x="289" y="23"/>
                  </a:lnTo>
                  <a:lnTo>
                    <a:pt x="290" y="23"/>
                  </a:lnTo>
                  <a:lnTo>
                    <a:pt x="289" y="25"/>
                  </a:lnTo>
                  <a:lnTo>
                    <a:pt x="289" y="26"/>
                  </a:lnTo>
                  <a:lnTo>
                    <a:pt x="289" y="28"/>
                  </a:lnTo>
                  <a:lnTo>
                    <a:pt x="287" y="29"/>
                  </a:lnTo>
                  <a:lnTo>
                    <a:pt x="287" y="31"/>
                  </a:lnTo>
                  <a:lnTo>
                    <a:pt x="285" y="32"/>
                  </a:lnTo>
                  <a:lnTo>
                    <a:pt x="284" y="33"/>
                  </a:lnTo>
                  <a:lnTo>
                    <a:pt x="282" y="33"/>
                  </a:lnTo>
                  <a:lnTo>
                    <a:pt x="281" y="33"/>
                  </a:lnTo>
                  <a:lnTo>
                    <a:pt x="281" y="31"/>
                  </a:lnTo>
                  <a:lnTo>
                    <a:pt x="282" y="34"/>
                  </a:lnTo>
                  <a:lnTo>
                    <a:pt x="264" y="31"/>
                  </a:lnTo>
                  <a:lnTo>
                    <a:pt x="248" y="28"/>
                  </a:lnTo>
                  <a:lnTo>
                    <a:pt x="230" y="26"/>
                  </a:lnTo>
                  <a:lnTo>
                    <a:pt x="214" y="23"/>
                  </a:lnTo>
                  <a:lnTo>
                    <a:pt x="196" y="22"/>
                  </a:lnTo>
                  <a:lnTo>
                    <a:pt x="179" y="20"/>
                  </a:lnTo>
                  <a:lnTo>
                    <a:pt x="161" y="20"/>
                  </a:lnTo>
                  <a:lnTo>
                    <a:pt x="145" y="19"/>
                  </a:lnTo>
                  <a:lnTo>
                    <a:pt x="127" y="20"/>
                  </a:lnTo>
                  <a:lnTo>
                    <a:pt x="109" y="20"/>
                  </a:lnTo>
                  <a:lnTo>
                    <a:pt x="91" y="22"/>
                  </a:lnTo>
                  <a:lnTo>
                    <a:pt x="75" y="23"/>
                  </a:lnTo>
                  <a:lnTo>
                    <a:pt x="57" y="26"/>
                  </a:lnTo>
                  <a:lnTo>
                    <a:pt x="41" y="28"/>
                  </a:lnTo>
                  <a:lnTo>
                    <a:pt x="25" y="31"/>
                  </a:lnTo>
                  <a:lnTo>
                    <a:pt x="8" y="34"/>
                  </a:lnTo>
                  <a:lnTo>
                    <a:pt x="9" y="32"/>
                  </a:lnTo>
                  <a:lnTo>
                    <a:pt x="7" y="34"/>
                  </a:lnTo>
                  <a:lnTo>
                    <a:pt x="6" y="34"/>
                  </a:lnTo>
                  <a:lnTo>
                    <a:pt x="4" y="34"/>
                  </a:lnTo>
                  <a:lnTo>
                    <a:pt x="4" y="33"/>
                  </a:lnTo>
                  <a:lnTo>
                    <a:pt x="3" y="33"/>
                  </a:lnTo>
                  <a:lnTo>
                    <a:pt x="3" y="31"/>
                  </a:lnTo>
                  <a:lnTo>
                    <a:pt x="2" y="31"/>
                  </a:lnTo>
                  <a:lnTo>
                    <a:pt x="2" y="30"/>
                  </a:lnTo>
                  <a:lnTo>
                    <a:pt x="1" y="30"/>
                  </a:lnTo>
                  <a:lnTo>
                    <a:pt x="1" y="28"/>
                  </a:lnTo>
                  <a:lnTo>
                    <a:pt x="0" y="28"/>
                  </a:lnTo>
                  <a:lnTo>
                    <a:pt x="0" y="27"/>
                  </a:lnTo>
                  <a:lnTo>
                    <a:pt x="0" y="25"/>
                  </a:lnTo>
                  <a:lnTo>
                    <a:pt x="0" y="23"/>
                  </a:lnTo>
                  <a:lnTo>
                    <a:pt x="0" y="21"/>
                  </a:lnTo>
                  <a:lnTo>
                    <a:pt x="1" y="19"/>
                  </a:lnTo>
                  <a:lnTo>
                    <a:pt x="2" y="17"/>
                  </a:lnTo>
                  <a:lnTo>
                    <a:pt x="2" y="16"/>
                  </a:lnTo>
                  <a:lnTo>
                    <a:pt x="3" y="14"/>
                  </a:lnTo>
                  <a:lnTo>
                    <a:pt x="5" y="14"/>
                  </a:lnTo>
                  <a:lnTo>
                    <a:pt x="6" y="12"/>
                  </a:lnTo>
                  <a:lnTo>
                    <a:pt x="8" y="12"/>
                  </a:lnTo>
                  <a:lnTo>
                    <a:pt x="10" y="11"/>
                  </a:lnTo>
                  <a:lnTo>
                    <a:pt x="7" y="11"/>
                  </a:lnTo>
                </a:path>
              </a:pathLst>
            </a:custGeom>
            <a:solidFill>
              <a:srgbClr val="F8F8F8"/>
            </a:solidFill>
            <a:ln w="18732">
              <a:solidFill>
                <a:srgbClr val="DDDDDD"/>
              </a:solidFill>
              <a:round/>
              <a:headEnd/>
              <a:tailEnd/>
            </a:ln>
          </p:spPr>
          <p:txBody>
            <a:bodyPr/>
            <a:lstStyle/>
            <a:p>
              <a:endParaRPr lang="it-IT"/>
            </a:p>
          </p:txBody>
        </p:sp>
        <p:sp>
          <p:nvSpPr>
            <p:cNvPr id="19530" name="Freeform 100"/>
            <p:cNvSpPr>
              <a:spLocks/>
            </p:cNvSpPr>
            <p:nvPr/>
          </p:nvSpPr>
          <p:spPr bwMode="auto">
            <a:xfrm>
              <a:off x="1025" y="1270"/>
              <a:ext cx="911" cy="309"/>
            </a:xfrm>
            <a:custGeom>
              <a:avLst/>
              <a:gdLst>
                <a:gd name="T0" fmla="*/ 2201 w 462"/>
                <a:gd name="T1" fmla="*/ 255 h 333"/>
                <a:gd name="T2" fmla="*/ 2668 w 462"/>
                <a:gd name="T3" fmla="*/ 261 h 333"/>
                <a:gd name="T4" fmla="*/ 2838 w 462"/>
                <a:gd name="T5" fmla="*/ 265 h 333"/>
                <a:gd name="T6" fmla="*/ 2861 w 462"/>
                <a:gd name="T7" fmla="*/ 252 h 333"/>
                <a:gd name="T8" fmla="*/ 2897 w 462"/>
                <a:gd name="T9" fmla="*/ 227 h 333"/>
                <a:gd name="T10" fmla="*/ 2974 w 462"/>
                <a:gd name="T11" fmla="*/ 201 h 333"/>
                <a:gd name="T12" fmla="*/ 3052 w 462"/>
                <a:gd name="T13" fmla="*/ 184 h 333"/>
                <a:gd name="T14" fmla="*/ 3321 w 462"/>
                <a:gd name="T15" fmla="*/ 182 h 333"/>
                <a:gd name="T16" fmla="*/ 3220 w 462"/>
                <a:gd name="T17" fmla="*/ 148 h 333"/>
                <a:gd name="T18" fmla="*/ 2981 w 462"/>
                <a:gd name="T19" fmla="*/ 150 h 333"/>
                <a:gd name="T20" fmla="*/ 2865 w 462"/>
                <a:gd name="T21" fmla="*/ 144 h 333"/>
                <a:gd name="T22" fmla="*/ 2832 w 462"/>
                <a:gd name="T23" fmla="*/ 150 h 333"/>
                <a:gd name="T24" fmla="*/ 2713 w 462"/>
                <a:gd name="T25" fmla="*/ 151 h 333"/>
                <a:gd name="T26" fmla="*/ 2713 w 462"/>
                <a:gd name="T27" fmla="*/ 136 h 333"/>
                <a:gd name="T28" fmla="*/ 2816 w 462"/>
                <a:gd name="T29" fmla="*/ 143 h 333"/>
                <a:gd name="T30" fmla="*/ 2865 w 462"/>
                <a:gd name="T31" fmla="*/ 137 h 333"/>
                <a:gd name="T32" fmla="*/ 2997 w 462"/>
                <a:gd name="T33" fmla="*/ 133 h 333"/>
                <a:gd name="T34" fmla="*/ 3037 w 462"/>
                <a:gd name="T35" fmla="*/ 109 h 333"/>
                <a:gd name="T36" fmla="*/ 2952 w 462"/>
                <a:gd name="T37" fmla="*/ 102 h 333"/>
                <a:gd name="T38" fmla="*/ 2952 w 462"/>
                <a:gd name="T39" fmla="*/ 98 h 333"/>
                <a:gd name="T40" fmla="*/ 3084 w 462"/>
                <a:gd name="T41" fmla="*/ 101 h 333"/>
                <a:gd name="T42" fmla="*/ 3376 w 462"/>
                <a:gd name="T43" fmla="*/ 99 h 333"/>
                <a:gd name="T44" fmla="*/ 3512 w 462"/>
                <a:gd name="T45" fmla="*/ 87 h 333"/>
                <a:gd name="T46" fmla="*/ 3488 w 462"/>
                <a:gd name="T47" fmla="*/ 56 h 333"/>
                <a:gd name="T48" fmla="*/ 3305 w 462"/>
                <a:gd name="T49" fmla="*/ 43 h 333"/>
                <a:gd name="T50" fmla="*/ 3417 w 462"/>
                <a:gd name="T51" fmla="*/ 42 h 333"/>
                <a:gd name="T52" fmla="*/ 3433 w 462"/>
                <a:gd name="T53" fmla="*/ 28 h 333"/>
                <a:gd name="T54" fmla="*/ 3281 w 462"/>
                <a:gd name="T55" fmla="*/ 28 h 333"/>
                <a:gd name="T56" fmla="*/ 3329 w 462"/>
                <a:gd name="T57" fmla="*/ 18 h 333"/>
                <a:gd name="T58" fmla="*/ 3390 w 462"/>
                <a:gd name="T59" fmla="*/ 17 h 333"/>
                <a:gd name="T60" fmla="*/ 3433 w 462"/>
                <a:gd name="T61" fmla="*/ 2 h 333"/>
                <a:gd name="T62" fmla="*/ 1863 w 462"/>
                <a:gd name="T63" fmla="*/ 6 h 333"/>
                <a:gd name="T64" fmla="*/ 183 w 462"/>
                <a:gd name="T65" fmla="*/ 5 h 333"/>
                <a:gd name="T66" fmla="*/ 108 w 462"/>
                <a:gd name="T67" fmla="*/ 16 h 333"/>
                <a:gd name="T68" fmla="*/ 175 w 462"/>
                <a:gd name="T69" fmla="*/ 17 h 333"/>
                <a:gd name="T70" fmla="*/ 260 w 462"/>
                <a:gd name="T71" fmla="*/ 28 h 333"/>
                <a:gd name="T72" fmla="*/ 63 w 462"/>
                <a:gd name="T73" fmla="*/ 28 h 333"/>
                <a:gd name="T74" fmla="*/ 55 w 462"/>
                <a:gd name="T75" fmla="*/ 41 h 333"/>
                <a:gd name="T76" fmla="*/ 175 w 462"/>
                <a:gd name="T77" fmla="*/ 42 h 333"/>
                <a:gd name="T78" fmla="*/ 32 w 462"/>
                <a:gd name="T79" fmla="*/ 54 h 333"/>
                <a:gd name="T80" fmla="*/ 0 w 462"/>
                <a:gd name="T81" fmla="*/ 76 h 333"/>
                <a:gd name="T82" fmla="*/ 77 w 462"/>
                <a:gd name="T83" fmla="*/ 96 h 333"/>
                <a:gd name="T84" fmla="*/ 552 w 462"/>
                <a:gd name="T85" fmla="*/ 97 h 333"/>
                <a:gd name="T86" fmla="*/ 568 w 462"/>
                <a:gd name="T87" fmla="*/ 101 h 333"/>
                <a:gd name="T88" fmla="*/ 489 w 462"/>
                <a:gd name="T89" fmla="*/ 105 h 333"/>
                <a:gd name="T90" fmla="*/ 467 w 462"/>
                <a:gd name="T91" fmla="*/ 124 h 333"/>
                <a:gd name="T92" fmla="*/ 536 w 462"/>
                <a:gd name="T93" fmla="*/ 135 h 333"/>
                <a:gd name="T94" fmla="*/ 637 w 462"/>
                <a:gd name="T95" fmla="*/ 137 h 333"/>
                <a:gd name="T96" fmla="*/ 680 w 462"/>
                <a:gd name="T97" fmla="*/ 142 h 333"/>
                <a:gd name="T98" fmla="*/ 789 w 462"/>
                <a:gd name="T99" fmla="*/ 137 h 333"/>
                <a:gd name="T100" fmla="*/ 797 w 462"/>
                <a:gd name="T101" fmla="*/ 149 h 333"/>
                <a:gd name="T102" fmla="*/ 696 w 462"/>
                <a:gd name="T103" fmla="*/ 151 h 333"/>
                <a:gd name="T104" fmla="*/ 653 w 462"/>
                <a:gd name="T105" fmla="*/ 144 h 333"/>
                <a:gd name="T106" fmla="*/ 544 w 462"/>
                <a:gd name="T107" fmla="*/ 150 h 333"/>
                <a:gd name="T108" fmla="*/ 315 w 462"/>
                <a:gd name="T109" fmla="*/ 148 h 333"/>
                <a:gd name="T110" fmla="*/ 183 w 462"/>
                <a:gd name="T111" fmla="*/ 179 h 333"/>
                <a:gd name="T112" fmla="*/ 408 w 462"/>
                <a:gd name="T113" fmla="*/ 186 h 333"/>
                <a:gd name="T114" fmla="*/ 467 w 462"/>
                <a:gd name="T115" fmla="*/ 200 h 333"/>
                <a:gd name="T116" fmla="*/ 592 w 462"/>
                <a:gd name="T117" fmla="*/ 222 h 333"/>
                <a:gd name="T118" fmla="*/ 661 w 462"/>
                <a:gd name="T119" fmla="*/ 248 h 333"/>
                <a:gd name="T120" fmla="*/ 720 w 462"/>
                <a:gd name="T121" fmla="*/ 264 h 333"/>
                <a:gd name="T122" fmla="*/ 1280 w 462"/>
                <a:gd name="T123" fmla="*/ 257 h 333"/>
                <a:gd name="T124" fmla="*/ 1556 w 462"/>
                <a:gd name="T125" fmla="*/ 255 h 3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2"/>
                <a:gd name="T190" fmla="*/ 0 h 333"/>
                <a:gd name="T191" fmla="*/ 462 w 462"/>
                <a:gd name="T192" fmla="*/ 333 h 3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2" h="333">
                  <a:moveTo>
                    <a:pt x="228" y="318"/>
                  </a:moveTo>
                  <a:lnTo>
                    <a:pt x="228" y="319"/>
                  </a:lnTo>
                  <a:lnTo>
                    <a:pt x="230" y="319"/>
                  </a:lnTo>
                  <a:lnTo>
                    <a:pt x="232" y="319"/>
                  </a:lnTo>
                  <a:lnTo>
                    <a:pt x="235" y="319"/>
                  </a:lnTo>
                  <a:lnTo>
                    <a:pt x="239" y="319"/>
                  </a:lnTo>
                  <a:lnTo>
                    <a:pt x="244" y="319"/>
                  </a:lnTo>
                  <a:lnTo>
                    <a:pt x="250" y="319"/>
                  </a:lnTo>
                  <a:lnTo>
                    <a:pt x="255" y="319"/>
                  </a:lnTo>
                  <a:lnTo>
                    <a:pt x="260" y="319"/>
                  </a:lnTo>
                  <a:lnTo>
                    <a:pt x="265" y="319"/>
                  </a:lnTo>
                  <a:lnTo>
                    <a:pt x="270" y="319"/>
                  </a:lnTo>
                  <a:lnTo>
                    <a:pt x="276" y="319"/>
                  </a:lnTo>
                  <a:lnTo>
                    <a:pt x="279" y="319"/>
                  </a:lnTo>
                  <a:lnTo>
                    <a:pt x="284" y="319"/>
                  </a:lnTo>
                  <a:lnTo>
                    <a:pt x="287" y="319"/>
                  </a:lnTo>
                  <a:lnTo>
                    <a:pt x="291" y="319"/>
                  </a:lnTo>
                  <a:lnTo>
                    <a:pt x="294" y="321"/>
                  </a:lnTo>
                  <a:lnTo>
                    <a:pt x="297" y="321"/>
                  </a:lnTo>
                  <a:lnTo>
                    <a:pt x="301" y="321"/>
                  </a:lnTo>
                  <a:lnTo>
                    <a:pt x="305" y="321"/>
                  </a:lnTo>
                  <a:lnTo>
                    <a:pt x="308" y="323"/>
                  </a:lnTo>
                  <a:lnTo>
                    <a:pt x="312" y="323"/>
                  </a:lnTo>
                  <a:lnTo>
                    <a:pt x="316" y="323"/>
                  </a:lnTo>
                  <a:lnTo>
                    <a:pt x="321" y="323"/>
                  </a:lnTo>
                  <a:lnTo>
                    <a:pt x="324" y="325"/>
                  </a:lnTo>
                  <a:lnTo>
                    <a:pt x="328" y="325"/>
                  </a:lnTo>
                  <a:lnTo>
                    <a:pt x="332" y="326"/>
                  </a:lnTo>
                  <a:lnTo>
                    <a:pt x="337" y="326"/>
                  </a:lnTo>
                  <a:lnTo>
                    <a:pt x="340" y="327"/>
                  </a:lnTo>
                  <a:lnTo>
                    <a:pt x="344" y="327"/>
                  </a:lnTo>
                  <a:lnTo>
                    <a:pt x="348" y="327"/>
                  </a:lnTo>
                  <a:lnTo>
                    <a:pt x="351" y="327"/>
                  </a:lnTo>
                  <a:lnTo>
                    <a:pt x="351" y="328"/>
                  </a:lnTo>
                  <a:lnTo>
                    <a:pt x="353" y="328"/>
                  </a:lnTo>
                  <a:lnTo>
                    <a:pt x="354" y="328"/>
                  </a:lnTo>
                  <a:lnTo>
                    <a:pt x="356" y="328"/>
                  </a:lnTo>
                  <a:lnTo>
                    <a:pt x="358" y="328"/>
                  </a:lnTo>
                  <a:lnTo>
                    <a:pt x="359" y="328"/>
                  </a:lnTo>
                  <a:lnTo>
                    <a:pt x="361" y="328"/>
                  </a:lnTo>
                  <a:lnTo>
                    <a:pt x="361" y="330"/>
                  </a:lnTo>
                  <a:lnTo>
                    <a:pt x="363" y="330"/>
                  </a:lnTo>
                  <a:lnTo>
                    <a:pt x="364" y="330"/>
                  </a:lnTo>
                  <a:lnTo>
                    <a:pt x="366" y="330"/>
                  </a:lnTo>
                  <a:lnTo>
                    <a:pt x="367" y="332"/>
                  </a:lnTo>
                  <a:lnTo>
                    <a:pt x="369" y="332"/>
                  </a:lnTo>
                  <a:lnTo>
                    <a:pt x="370" y="332"/>
                  </a:lnTo>
                  <a:lnTo>
                    <a:pt x="372" y="332"/>
                  </a:lnTo>
                  <a:lnTo>
                    <a:pt x="370" y="332"/>
                  </a:lnTo>
                  <a:lnTo>
                    <a:pt x="370" y="331"/>
                  </a:lnTo>
                  <a:lnTo>
                    <a:pt x="370" y="330"/>
                  </a:lnTo>
                  <a:lnTo>
                    <a:pt x="370" y="328"/>
                  </a:lnTo>
                  <a:lnTo>
                    <a:pt x="370" y="327"/>
                  </a:lnTo>
                  <a:lnTo>
                    <a:pt x="371" y="325"/>
                  </a:lnTo>
                  <a:lnTo>
                    <a:pt x="371" y="323"/>
                  </a:lnTo>
                  <a:lnTo>
                    <a:pt x="371" y="321"/>
                  </a:lnTo>
                  <a:lnTo>
                    <a:pt x="373" y="319"/>
                  </a:lnTo>
                  <a:lnTo>
                    <a:pt x="373" y="318"/>
                  </a:lnTo>
                  <a:lnTo>
                    <a:pt x="373" y="316"/>
                  </a:lnTo>
                  <a:lnTo>
                    <a:pt x="374" y="315"/>
                  </a:lnTo>
                  <a:lnTo>
                    <a:pt x="374" y="313"/>
                  </a:lnTo>
                  <a:lnTo>
                    <a:pt x="374" y="312"/>
                  </a:lnTo>
                  <a:lnTo>
                    <a:pt x="374" y="310"/>
                  </a:lnTo>
                  <a:lnTo>
                    <a:pt x="374" y="308"/>
                  </a:lnTo>
                  <a:lnTo>
                    <a:pt x="374" y="306"/>
                  </a:lnTo>
                  <a:lnTo>
                    <a:pt x="374" y="303"/>
                  </a:lnTo>
                  <a:lnTo>
                    <a:pt x="374" y="302"/>
                  </a:lnTo>
                  <a:lnTo>
                    <a:pt x="375" y="298"/>
                  </a:lnTo>
                  <a:lnTo>
                    <a:pt x="375" y="296"/>
                  </a:lnTo>
                  <a:lnTo>
                    <a:pt x="375" y="295"/>
                  </a:lnTo>
                  <a:lnTo>
                    <a:pt x="375" y="293"/>
                  </a:lnTo>
                  <a:lnTo>
                    <a:pt x="377" y="289"/>
                  </a:lnTo>
                  <a:lnTo>
                    <a:pt x="377" y="287"/>
                  </a:lnTo>
                  <a:lnTo>
                    <a:pt x="378" y="286"/>
                  </a:lnTo>
                  <a:lnTo>
                    <a:pt x="378" y="284"/>
                  </a:lnTo>
                  <a:lnTo>
                    <a:pt x="380" y="281"/>
                  </a:lnTo>
                  <a:lnTo>
                    <a:pt x="380" y="280"/>
                  </a:lnTo>
                  <a:lnTo>
                    <a:pt x="380" y="278"/>
                  </a:lnTo>
                  <a:lnTo>
                    <a:pt x="380" y="277"/>
                  </a:lnTo>
                  <a:lnTo>
                    <a:pt x="381" y="274"/>
                  </a:lnTo>
                  <a:lnTo>
                    <a:pt x="381" y="273"/>
                  </a:lnTo>
                  <a:lnTo>
                    <a:pt x="383" y="271"/>
                  </a:lnTo>
                  <a:lnTo>
                    <a:pt x="383" y="269"/>
                  </a:lnTo>
                  <a:lnTo>
                    <a:pt x="385" y="265"/>
                  </a:lnTo>
                  <a:lnTo>
                    <a:pt x="385" y="263"/>
                  </a:lnTo>
                  <a:lnTo>
                    <a:pt x="385" y="262"/>
                  </a:lnTo>
                  <a:lnTo>
                    <a:pt x="385" y="260"/>
                  </a:lnTo>
                  <a:lnTo>
                    <a:pt x="386" y="257"/>
                  </a:lnTo>
                  <a:lnTo>
                    <a:pt x="386" y="255"/>
                  </a:lnTo>
                  <a:lnTo>
                    <a:pt x="388" y="254"/>
                  </a:lnTo>
                  <a:lnTo>
                    <a:pt x="388" y="252"/>
                  </a:lnTo>
                  <a:lnTo>
                    <a:pt x="389" y="249"/>
                  </a:lnTo>
                  <a:lnTo>
                    <a:pt x="389" y="247"/>
                  </a:lnTo>
                  <a:lnTo>
                    <a:pt x="389" y="245"/>
                  </a:lnTo>
                  <a:lnTo>
                    <a:pt x="390" y="243"/>
                  </a:lnTo>
                  <a:lnTo>
                    <a:pt x="390" y="242"/>
                  </a:lnTo>
                  <a:lnTo>
                    <a:pt x="391" y="240"/>
                  </a:lnTo>
                  <a:lnTo>
                    <a:pt x="393" y="238"/>
                  </a:lnTo>
                  <a:lnTo>
                    <a:pt x="393" y="236"/>
                  </a:lnTo>
                  <a:lnTo>
                    <a:pt x="394" y="235"/>
                  </a:lnTo>
                  <a:lnTo>
                    <a:pt x="394" y="234"/>
                  </a:lnTo>
                  <a:lnTo>
                    <a:pt x="396" y="232"/>
                  </a:lnTo>
                  <a:lnTo>
                    <a:pt x="398" y="230"/>
                  </a:lnTo>
                  <a:lnTo>
                    <a:pt x="400" y="228"/>
                  </a:lnTo>
                  <a:lnTo>
                    <a:pt x="401" y="228"/>
                  </a:lnTo>
                  <a:lnTo>
                    <a:pt x="403" y="227"/>
                  </a:lnTo>
                  <a:lnTo>
                    <a:pt x="405" y="227"/>
                  </a:lnTo>
                  <a:lnTo>
                    <a:pt x="408" y="226"/>
                  </a:lnTo>
                  <a:lnTo>
                    <a:pt x="409" y="226"/>
                  </a:lnTo>
                  <a:lnTo>
                    <a:pt x="413" y="226"/>
                  </a:lnTo>
                  <a:lnTo>
                    <a:pt x="415" y="226"/>
                  </a:lnTo>
                  <a:lnTo>
                    <a:pt x="419" y="226"/>
                  </a:lnTo>
                  <a:lnTo>
                    <a:pt x="421" y="227"/>
                  </a:lnTo>
                  <a:lnTo>
                    <a:pt x="424" y="227"/>
                  </a:lnTo>
                  <a:lnTo>
                    <a:pt x="425" y="227"/>
                  </a:lnTo>
                  <a:lnTo>
                    <a:pt x="428" y="227"/>
                  </a:lnTo>
                  <a:lnTo>
                    <a:pt x="430" y="227"/>
                  </a:lnTo>
                  <a:lnTo>
                    <a:pt x="432" y="227"/>
                  </a:lnTo>
                  <a:lnTo>
                    <a:pt x="433" y="227"/>
                  </a:lnTo>
                  <a:lnTo>
                    <a:pt x="434" y="226"/>
                  </a:lnTo>
                  <a:lnTo>
                    <a:pt x="433" y="226"/>
                  </a:lnTo>
                  <a:lnTo>
                    <a:pt x="433" y="224"/>
                  </a:lnTo>
                  <a:lnTo>
                    <a:pt x="431" y="222"/>
                  </a:lnTo>
                  <a:lnTo>
                    <a:pt x="431" y="219"/>
                  </a:lnTo>
                  <a:lnTo>
                    <a:pt x="429" y="215"/>
                  </a:lnTo>
                  <a:lnTo>
                    <a:pt x="428" y="212"/>
                  </a:lnTo>
                  <a:lnTo>
                    <a:pt x="427" y="208"/>
                  </a:lnTo>
                  <a:lnTo>
                    <a:pt x="427" y="205"/>
                  </a:lnTo>
                  <a:lnTo>
                    <a:pt x="425" y="202"/>
                  </a:lnTo>
                  <a:lnTo>
                    <a:pt x="423" y="198"/>
                  </a:lnTo>
                  <a:lnTo>
                    <a:pt x="421" y="195"/>
                  </a:lnTo>
                  <a:lnTo>
                    <a:pt x="421" y="191"/>
                  </a:lnTo>
                  <a:lnTo>
                    <a:pt x="420" y="189"/>
                  </a:lnTo>
                  <a:lnTo>
                    <a:pt x="420" y="187"/>
                  </a:lnTo>
                  <a:lnTo>
                    <a:pt x="420" y="185"/>
                  </a:lnTo>
                  <a:lnTo>
                    <a:pt x="420" y="183"/>
                  </a:lnTo>
                  <a:lnTo>
                    <a:pt x="418" y="185"/>
                  </a:lnTo>
                  <a:lnTo>
                    <a:pt x="417" y="185"/>
                  </a:lnTo>
                  <a:lnTo>
                    <a:pt x="415" y="185"/>
                  </a:lnTo>
                  <a:lnTo>
                    <a:pt x="413" y="185"/>
                  </a:lnTo>
                  <a:lnTo>
                    <a:pt x="410" y="187"/>
                  </a:lnTo>
                  <a:lnTo>
                    <a:pt x="408" y="187"/>
                  </a:lnTo>
                  <a:lnTo>
                    <a:pt x="406" y="187"/>
                  </a:lnTo>
                  <a:lnTo>
                    <a:pt x="404" y="187"/>
                  </a:lnTo>
                  <a:lnTo>
                    <a:pt x="401" y="188"/>
                  </a:lnTo>
                  <a:lnTo>
                    <a:pt x="399" y="188"/>
                  </a:lnTo>
                  <a:lnTo>
                    <a:pt x="396" y="188"/>
                  </a:lnTo>
                  <a:lnTo>
                    <a:pt x="394" y="188"/>
                  </a:lnTo>
                  <a:lnTo>
                    <a:pt x="392" y="189"/>
                  </a:lnTo>
                  <a:lnTo>
                    <a:pt x="390" y="189"/>
                  </a:lnTo>
                  <a:lnTo>
                    <a:pt x="389" y="189"/>
                  </a:lnTo>
                  <a:lnTo>
                    <a:pt x="388" y="189"/>
                  </a:lnTo>
                  <a:lnTo>
                    <a:pt x="386" y="189"/>
                  </a:lnTo>
                  <a:lnTo>
                    <a:pt x="386" y="188"/>
                  </a:lnTo>
                  <a:lnTo>
                    <a:pt x="384" y="188"/>
                  </a:lnTo>
                  <a:lnTo>
                    <a:pt x="384" y="186"/>
                  </a:lnTo>
                  <a:lnTo>
                    <a:pt x="382" y="186"/>
                  </a:lnTo>
                  <a:lnTo>
                    <a:pt x="382" y="184"/>
                  </a:lnTo>
                  <a:lnTo>
                    <a:pt x="380" y="184"/>
                  </a:lnTo>
                  <a:lnTo>
                    <a:pt x="380" y="182"/>
                  </a:lnTo>
                  <a:lnTo>
                    <a:pt x="378" y="182"/>
                  </a:lnTo>
                  <a:lnTo>
                    <a:pt x="378" y="180"/>
                  </a:lnTo>
                  <a:lnTo>
                    <a:pt x="376" y="180"/>
                  </a:lnTo>
                  <a:lnTo>
                    <a:pt x="374" y="180"/>
                  </a:lnTo>
                  <a:lnTo>
                    <a:pt x="374" y="179"/>
                  </a:lnTo>
                  <a:lnTo>
                    <a:pt x="373" y="180"/>
                  </a:lnTo>
                  <a:lnTo>
                    <a:pt x="373" y="181"/>
                  </a:lnTo>
                  <a:lnTo>
                    <a:pt x="372" y="183"/>
                  </a:lnTo>
                  <a:lnTo>
                    <a:pt x="372" y="184"/>
                  </a:lnTo>
                  <a:lnTo>
                    <a:pt x="370" y="186"/>
                  </a:lnTo>
                  <a:lnTo>
                    <a:pt x="370" y="188"/>
                  </a:lnTo>
                  <a:lnTo>
                    <a:pt x="369" y="189"/>
                  </a:lnTo>
                  <a:lnTo>
                    <a:pt x="367" y="190"/>
                  </a:lnTo>
                  <a:lnTo>
                    <a:pt x="365" y="190"/>
                  </a:lnTo>
                  <a:lnTo>
                    <a:pt x="364" y="190"/>
                  </a:lnTo>
                  <a:lnTo>
                    <a:pt x="362" y="190"/>
                  </a:lnTo>
                  <a:lnTo>
                    <a:pt x="360" y="190"/>
                  </a:lnTo>
                  <a:lnTo>
                    <a:pt x="359" y="190"/>
                  </a:lnTo>
                  <a:lnTo>
                    <a:pt x="358" y="190"/>
                  </a:lnTo>
                  <a:lnTo>
                    <a:pt x="356" y="190"/>
                  </a:lnTo>
                  <a:lnTo>
                    <a:pt x="354" y="190"/>
                  </a:lnTo>
                  <a:lnTo>
                    <a:pt x="354" y="189"/>
                  </a:lnTo>
                  <a:lnTo>
                    <a:pt x="354" y="188"/>
                  </a:lnTo>
                  <a:lnTo>
                    <a:pt x="354" y="187"/>
                  </a:lnTo>
                  <a:lnTo>
                    <a:pt x="354" y="185"/>
                  </a:lnTo>
                  <a:lnTo>
                    <a:pt x="354" y="183"/>
                  </a:lnTo>
                  <a:lnTo>
                    <a:pt x="354" y="182"/>
                  </a:lnTo>
                  <a:lnTo>
                    <a:pt x="354" y="180"/>
                  </a:lnTo>
                  <a:lnTo>
                    <a:pt x="354" y="178"/>
                  </a:lnTo>
                  <a:lnTo>
                    <a:pt x="354" y="177"/>
                  </a:lnTo>
                  <a:lnTo>
                    <a:pt x="354" y="176"/>
                  </a:lnTo>
                  <a:lnTo>
                    <a:pt x="354" y="174"/>
                  </a:lnTo>
                  <a:lnTo>
                    <a:pt x="354" y="172"/>
                  </a:lnTo>
                  <a:lnTo>
                    <a:pt x="354" y="170"/>
                  </a:lnTo>
                  <a:lnTo>
                    <a:pt x="354" y="169"/>
                  </a:lnTo>
                  <a:lnTo>
                    <a:pt x="354" y="171"/>
                  </a:lnTo>
                  <a:lnTo>
                    <a:pt x="354" y="173"/>
                  </a:lnTo>
                  <a:lnTo>
                    <a:pt x="355" y="173"/>
                  </a:lnTo>
                  <a:lnTo>
                    <a:pt x="355" y="174"/>
                  </a:lnTo>
                  <a:lnTo>
                    <a:pt x="356" y="174"/>
                  </a:lnTo>
                  <a:lnTo>
                    <a:pt x="358" y="176"/>
                  </a:lnTo>
                  <a:lnTo>
                    <a:pt x="359" y="176"/>
                  </a:lnTo>
                  <a:lnTo>
                    <a:pt x="359" y="178"/>
                  </a:lnTo>
                  <a:lnTo>
                    <a:pt x="361" y="178"/>
                  </a:lnTo>
                  <a:lnTo>
                    <a:pt x="362" y="179"/>
                  </a:lnTo>
                  <a:lnTo>
                    <a:pt x="364" y="179"/>
                  </a:lnTo>
                  <a:lnTo>
                    <a:pt x="366" y="179"/>
                  </a:lnTo>
                  <a:lnTo>
                    <a:pt x="367" y="179"/>
                  </a:lnTo>
                  <a:lnTo>
                    <a:pt x="369" y="179"/>
                  </a:lnTo>
                  <a:lnTo>
                    <a:pt x="371" y="178"/>
                  </a:lnTo>
                  <a:lnTo>
                    <a:pt x="371" y="177"/>
                  </a:lnTo>
                  <a:lnTo>
                    <a:pt x="373" y="175"/>
                  </a:lnTo>
                  <a:lnTo>
                    <a:pt x="373" y="174"/>
                  </a:lnTo>
                  <a:lnTo>
                    <a:pt x="374" y="172"/>
                  </a:lnTo>
                  <a:lnTo>
                    <a:pt x="374" y="171"/>
                  </a:lnTo>
                  <a:lnTo>
                    <a:pt x="374" y="169"/>
                  </a:lnTo>
                  <a:lnTo>
                    <a:pt x="374" y="171"/>
                  </a:lnTo>
                  <a:lnTo>
                    <a:pt x="376" y="171"/>
                  </a:lnTo>
                  <a:lnTo>
                    <a:pt x="378" y="171"/>
                  </a:lnTo>
                  <a:lnTo>
                    <a:pt x="380" y="171"/>
                  </a:lnTo>
                  <a:lnTo>
                    <a:pt x="381" y="170"/>
                  </a:lnTo>
                  <a:lnTo>
                    <a:pt x="382" y="170"/>
                  </a:lnTo>
                  <a:lnTo>
                    <a:pt x="384" y="170"/>
                  </a:lnTo>
                  <a:lnTo>
                    <a:pt x="386" y="170"/>
                  </a:lnTo>
                  <a:lnTo>
                    <a:pt x="388" y="169"/>
                  </a:lnTo>
                  <a:lnTo>
                    <a:pt x="390" y="167"/>
                  </a:lnTo>
                  <a:lnTo>
                    <a:pt x="391" y="166"/>
                  </a:lnTo>
                  <a:lnTo>
                    <a:pt x="393" y="164"/>
                  </a:lnTo>
                  <a:lnTo>
                    <a:pt x="394" y="163"/>
                  </a:lnTo>
                  <a:lnTo>
                    <a:pt x="394" y="161"/>
                  </a:lnTo>
                  <a:lnTo>
                    <a:pt x="396" y="159"/>
                  </a:lnTo>
                  <a:lnTo>
                    <a:pt x="396" y="157"/>
                  </a:lnTo>
                  <a:lnTo>
                    <a:pt x="396" y="155"/>
                  </a:lnTo>
                  <a:lnTo>
                    <a:pt x="396" y="154"/>
                  </a:lnTo>
                  <a:lnTo>
                    <a:pt x="398" y="151"/>
                  </a:lnTo>
                  <a:lnTo>
                    <a:pt x="397" y="149"/>
                  </a:lnTo>
                  <a:lnTo>
                    <a:pt x="397" y="147"/>
                  </a:lnTo>
                  <a:lnTo>
                    <a:pt x="397" y="145"/>
                  </a:lnTo>
                  <a:lnTo>
                    <a:pt x="397" y="142"/>
                  </a:lnTo>
                  <a:lnTo>
                    <a:pt x="396" y="140"/>
                  </a:lnTo>
                  <a:lnTo>
                    <a:pt x="396" y="139"/>
                  </a:lnTo>
                  <a:lnTo>
                    <a:pt x="396" y="137"/>
                  </a:lnTo>
                  <a:lnTo>
                    <a:pt x="396" y="135"/>
                  </a:lnTo>
                  <a:lnTo>
                    <a:pt x="394" y="135"/>
                  </a:lnTo>
                  <a:lnTo>
                    <a:pt x="394" y="133"/>
                  </a:lnTo>
                  <a:lnTo>
                    <a:pt x="393" y="133"/>
                  </a:lnTo>
                  <a:lnTo>
                    <a:pt x="393" y="131"/>
                  </a:lnTo>
                  <a:lnTo>
                    <a:pt x="391" y="131"/>
                  </a:lnTo>
                  <a:lnTo>
                    <a:pt x="390" y="131"/>
                  </a:lnTo>
                  <a:lnTo>
                    <a:pt x="390" y="129"/>
                  </a:lnTo>
                  <a:lnTo>
                    <a:pt x="388" y="129"/>
                  </a:lnTo>
                  <a:lnTo>
                    <a:pt x="387" y="129"/>
                  </a:lnTo>
                  <a:lnTo>
                    <a:pt x="387" y="128"/>
                  </a:lnTo>
                  <a:lnTo>
                    <a:pt x="385" y="128"/>
                  </a:lnTo>
                  <a:lnTo>
                    <a:pt x="385" y="127"/>
                  </a:lnTo>
                  <a:lnTo>
                    <a:pt x="385" y="126"/>
                  </a:lnTo>
                  <a:lnTo>
                    <a:pt x="385" y="124"/>
                  </a:lnTo>
                  <a:lnTo>
                    <a:pt x="385" y="123"/>
                  </a:lnTo>
                  <a:lnTo>
                    <a:pt x="385" y="122"/>
                  </a:lnTo>
                  <a:lnTo>
                    <a:pt x="385" y="124"/>
                  </a:lnTo>
                  <a:lnTo>
                    <a:pt x="387" y="124"/>
                  </a:lnTo>
                  <a:lnTo>
                    <a:pt x="387" y="126"/>
                  </a:lnTo>
                  <a:lnTo>
                    <a:pt x="389" y="126"/>
                  </a:lnTo>
                  <a:lnTo>
                    <a:pt x="390" y="126"/>
                  </a:lnTo>
                  <a:lnTo>
                    <a:pt x="392" y="126"/>
                  </a:lnTo>
                  <a:lnTo>
                    <a:pt x="393" y="127"/>
                  </a:lnTo>
                  <a:lnTo>
                    <a:pt x="394" y="127"/>
                  </a:lnTo>
                  <a:lnTo>
                    <a:pt x="396" y="127"/>
                  </a:lnTo>
                  <a:lnTo>
                    <a:pt x="398" y="127"/>
                  </a:lnTo>
                  <a:lnTo>
                    <a:pt x="399" y="127"/>
                  </a:lnTo>
                  <a:lnTo>
                    <a:pt x="401" y="127"/>
                  </a:lnTo>
                  <a:lnTo>
                    <a:pt x="402" y="127"/>
                  </a:lnTo>
                  <a:lnTo>
                    <a:pt x="404" y="127"/>
                  </a:lnTo>
                  <a:lnTo>
                    <a:pt x="406" y="127"/>
                  </a:lnTo>
                  <a:lnTo>
                    <a:pt x="408" y="127"/>
                  </a:lnTo>
                  <a:lnTo>
                    <a:pt x="409" y="127"/>
                  </a:lnTo>
                  <a:lnTo>
                    <a:pt x="412" y="127"/>
                  </a:lnTo>
                  <a:lnTo>
                    <a:pt x="414" y="127"/>
                  </a:lnTo>
                  <a:lnTo>
                    <a:pt x="418" y="127"/>
                  </a:lnTo>
                  <a:lnTo>
                    <a:pt x="421" y="127"/>
                  </a:lnTo>
                  <a:lnTo>
                    <a:pt x="424" y="126"/>
                  </a:lnTo>
                  <a:lnTo>
                    <a:pt x="426" y="126"/>
                  </a:lnTo>
                  <a:lnTo>
                    <a:pt x="429" y="126"/>
                  </a:lnTo>
                  <a:lnTo>
                    <a:pt x="431" y="126"/>
                  </a:lnTo>
                  <a:lnTo>
                    <a:pt x="434" y="125"/>
                  </a:lnTo>
                  <a:lnTo>
                    <a:pt x="436" y="125"/>
                  </a:lnTo>
                  <a:lnTo>
                    <a:pt x="439" y="124"/>
                  </a:lnTo>
                  <a:lnTo>
                    <a:pt x="440" y="124"/>
                  </a:lnTo>
                  <a:lnTo>
                    <a:pt x="443" y="122"/>
                  </a:lnTo>
                  <a:lnTo>
                    <a:pt x="445" y="122"/>
                  </a:lnTo>
                  <a:lnTo>
                    <a:pt x="447" y="121"/>
                  </a:lnTo>
                  <a:lnTo>
                    <a:pt x="448" y="120"/>
                  </a:lnTo>
                  <a:lnTo>
                    <a:pt x="449" y="120"/>
                  </a:lnTo>
                  <a:lnTo>
                    <a:pt x="451" y="119"/>
                  </a:lnTo>
                  <a:lnTo>
                    <a:pt x="453" y="117"/>
                  </a:lnTo>
                  <a:lnTo>
                    <a:pt x="453" y="116"/>
                  </a:lnTo>
                  <a:lnTo>
                    <a:pt x="455" y="115"/>
                  </a:lnTo>
                  <a:lnTo>
                    <a:pt x="455" y="113"/>
                  </a:lnTo>
                  <a:lnTo>
                    <a:pt x="456" y="111"/>
                  </a:lnTo>
                  <a:lnTo>
                    <a:pt x="458" y="109"/>
                  </a:lnTo>
                  <a:lnTo>
                    <a:pt x="459" y="105"/>
                  </a:lnTo>
                  <a:lnTo>
                    <a:pt x="459" y="103"/>
                  </a:lnTo>
                  <a:lnTo>
                    <a:pt x="460" y="100"/>
                  </a:lnTo>
                  <a:lnTo>
                    <a:pt x="460" y="96"/>
                  </a:lnTo>
                  <a:lnTo>
                    <a:pt x="461" y="93"/>
                  </a:lnTo>
                  <a:lnTo>
                    <a:pt x="460" y="91"/>
                  </a:lnTo>
                  <a:lnTo>
                    <a:pt x="460" y="87"/>
                  </a:lnTo>
                  <a:lnTo>
                    <a:pt x="460" y="85"/>
                  </a:lnTo>
                  <a:lnTo>
                    <a:pt x="460" y="82"/>
                  </a:lnTo>
                  <a:lnTo>
                    <a:pt x="459" y="80"/>
                  </a:lnTo>
                  <a:lnTo>
                    <a:pt x="459" y="78"/>
                  </a:lnTo>
                  <a:lnTo>
                    <a:pt x="458" y="77"/>
                  </a:lnTo>
                  <a:lnTo>
                    <a:pt x="458" y="75"/>
                  </a:lnTo>
                  <a:lnTo>
                    <a:pt x="456" y="73"/>
                  </a:lnTo>
                  <a:lnTo>
                    <a:pt x="456" y="72"/>
                  </a:lnTo>
                  <a:lnTo>
                    <a:pt x="455" y="70"/>
                  </a:lnTo>
                  <a:lnTo>
                    <a:pt x="455" y="68"/>
                  </a:lnTo>
                  <a:lnTo>
                    <a:pt x="453" y="68"/>
                  </a:lnTo>
                  <a:lnTo>
                    <a:pt x="453" y="67"/>
                  </a:lnTo>
                  <a:lnTo>
                    <a:pt x="452" y="67"/>
                  </a:lnTo>
                  <a:lnTo>
                    <a:pt x="451" y="65"/>
                  </a:lnTo>
                  <a:lnTo>
                    <a:pt x="449" y="65"/>
                  </a:lnTo>
                  <a:lnTo>
                    <a:pt x="447" y="64"/>
                  </a:lnTo>
                  <a:lnTo>
                    <a:pt x="445" y="62"/>
                  </a:lnTo>
                  <a:lnTo>
                    <a:pt x="444" y="60"/>
                  </a:lnTo>
                  <a:lnTo>
                    <a:pt x="442" y="60"/>
                  </a:lnTo>
                  <a:lnTo>
                    <a:pt x="440" y="58"/>
                  </a:lnTo>
                  <a:lnTo>
                    <a:pt x="439" y="57"/>
                  </a:lnTo>
                  <a:lnTo>
                    <a:pt x="437" y="56"/>
                  </a:lnTo>
                  <a:lnTo>
                    <a:pt x="435" y="56"/>
                  </a:lnTo>
                  <a:lnTo>
                    <a:pt x="433" y="54"/>
                  </a:lnTo>
                  <a:lnTo>
                    <a:pt x="431" y="54"/>
                  </a:lnTo>
                  <a:lnTo>
                    <a:pt x="431" y="53"/>
                  </a:lnTo>
                  <a:lnTo>
                    <a:pt x="432" y="53"/>
                  </a:lnTo>
                  <a:lnTo>
                    <a:pt x="434" y="53"/>
                  </a:lnTo>
                  <a:lnTo>
                    <a:pt x="436" y="53"/>
                  </a:lnTo>
                  <a:lnTo>
                    <a:pt x="437" y="53"/>
                  </a:lnTo>
                  <a:lnTo>
                    <a:pt x="439" y="53"/>
                  </a:lnTo>
                  <a:lnTo>
                    <a:pt x="441" y="53"/>
                  </a:lnTo>
                  <a:lnTo>
                    <a:pt x="442" y="53"/>
                  </a:lnTo>
                  <a:lnTo>
                    <a:pt x="444" y="53"/>
                  </a:lnTo>
                  <a:lnTo>
                    <a:pt x="445" y="53"/>
                  </a:lnTo>
                  <a:lnTo>
                    <a:pt x="446" y="53"/>
                  </a:lnTo>
                  <a:lnTo>
                    <a:pt x="448" y="53"/>
                  </a:lnTo>
                  <a:lnTo>
                    <a:pt x="448" y="51"/>
                  </a:lnTo>
                  <a:lnTo>
                    <a:pt x="448" y="50"/>
                  </a:lnTo>
                  <a:lnTo>
                    <a:pt x="448" y="49"/>
                  </a:lnTo>
                  <a:lnTo>
                    <a:pt x="448" y="48"/>
                  </a:lnTo>
                  <a:lnTo>
                    <a:pt x="448" y="46"/>
                  </a:lnTo>
                  <a:lnTo>
                    <a:pt x="448" y="44"/>
                  </a:lnTo>
                  <a:lnTo>
                    <a:pt x="448" y="42"/>
                  </a:lnTo>
                  <a:lnTo>
                    <a:pt x="448" y="40"/>
                  </a:lnTo>
                  <a:lnTo>
                    <a:pt x="448" y="39"/>
                  </a:lnTo>
                  <a:lnTo>
                    <a:pt x="448" y="37"/>
                  </a:lnTo>
                  <a:lnTo>
                    <a:pt x="448" y="35"/>
                  </a:lnTo>
                  <a:lnTo>
                    <a:pt x="448" y="34"/>
                  </a:lnTo>
                  <a:lnTo>
                    <a:pt x="446" y="34"/>
                  </a:lnTo>
                  <a:lnTo>
                    <a:pt x="444" y="34"/>
                  </a:lnTo>
                  <a:lnTo>
                    <a:pt x="443" y="34"/>
                  </a:lnTo>
                  <a:lnTo>
                    <a:pt x="441" y="34"/>
                  </a:lnTo>
                  <a:lnTo>
                    <a:pt x="439" y="34"/>
                  </a:lnTo>
                  <a:lnTo>
                    <a:pt x="438" y="34"/>
                  </a:lnTo>
                  <a:lnTo>
                    <a:pt x="436" y="34"/>
                  </a:lnTo>
                  <a:lnTo>
                    <a:pt x="434" y="34"/>
                  </a:lnTo>
                  <a:lnTo>
                    <a:pt x="433" y="34"/>
                  </a:lnTo>
                  <a:lnTo>
                    <a:pt x="431" y="34"/>
                  </a:lnTo>
                  <a:lnTo>
                    <a:pt x="429" y="34"/>
                  </a:lnTo>
                  <a:lnTo>
                    <a:pt x="428" y="34"/>
                  </a:lnTo>
                  <a:lnTo>
                    <a:pt x="429" y="33"/>
                  </a:lnTo>
                  <a:lnTo>
                    <a:pt x="430" y="31"/>
                  </a:lnTo>
                  <a:lnTo>
                    <a:pt x="430" y="30"/>
                  </a:lnTo>
                  <a:lnTo>
                    <a:pt x="432" y="28"/>
                  </a:lnTo>
                  <a:lnTo>
                    <a:pt x="432" y="26"/>
                  </a:lnTo>
                  <a:lnTo>
                    <a:pt x="434" y="24"/>
                  </a:lnTo>
                  <a:lnTo>
                    <a:pt x="434" y="22"/>
                  </a:lnTo>
                  <a:lnTo>
                    <a:pt x="434" y="20"/>
                  </a:lnTo>
                  <a:lnTo>
                    <a:pt x="434" y="21"/>
                  </a:lnTo>
                  <a:lnTo>
                    <a:pt x="435" y="21"/>
                  </a:lnTo>
                  <a:lnTo>
                    <a:pt x="436" y="21"/>
                  </a:lnTo>
                  <a:lnTo>
                    <a:pt x="438" y="20"/>
                  </a:lnTo>
                  <a:lnTo>
                    <a:pt x="439" y="20"/>
                  </a:lnTo>
                  <a:lnTo>
                    <a:pt x="441" y="20"/>
                  </a:lnTo>
                  <a:lnTo>
                    <a:pt x="442" y="20"/>
                  </a:lnTo>
                  <a:lnTo>
                    <a:pt x="443" y="20"/>
                  </a:lnTo>
                  <a:lnTo>
                    <a:pt x="443" y="19"/>
                  </a:lnTo>
                  <a:lnTo>
                    <a:pt x="443" y="18"/>
                  </a:lnTo>
                  <a:lnTo>
                    <a:pt x="443" y="16"/>
                  </a:lnTo>
                  <a:lnTo>
                    <a:pt x="443" y="15"/>
                  </a:lnTo>
                  <a:lnTo>
                    <a:pt x="444" y="13"/>
                  </a:lnTo>
                  <a:lnTo>
                    <a:pt x="444" y="11"/>
                  </a:lnTo>
                  <a:lnTo>
                    <a:pt x="445" y="10"/>
                  </a:lnTo>
                  <a:lnTo>
                    <a:pt x="445" y="9"/>
                  </a:lnTo>
                  <a:lnTo>
                    <a:pt x="447" y="7"/>
                  </a:lnTo>
                  <a:lnTo>
                    <a:pt x="447" y="5"/>
                  </a:lnTo>
                  <a:lnTo>
                    <a:pt x="448" y="3"/>
                  </a:lnTo>
                  <a:lnTo>
                    <a:pt x="448" y="2"/>
                  </a:lnTo>
                  <a:lnTo>
                    <a:pt x="449" y="0"/>
                  </a:lnTo>
                  <a:lnTo>
                    <a:pt x="443" y="3"/>
                  </a:lnTo>
                  <a:lnTo>
                    <a:pt x="434" y="5"/>
                  </a:lnTo>
                  <a:lnTo>
                    <a:pt x="421" y="6"/>
                  </a:lnTo>
                  <a:lnTo>
                    <a:pt x="408" y="6"/>
                  </a:lnTo>
                  <a:lnTo>
                    <a:pt x="391" y="8"/>
                  </a:lnTo>
                  <a:lnTo>
                    <a:pt x="374" y="8"/>
                  </a:lnTo>
                  <a:lnTo>
                    <a:pt x="355" y="8"/>
                  </a:lnTo>
                  <a:lnTo>
                    <a:pt x="338" y="8"/>
                  </a:lnTo>
                  <a:lnTo>
                    <a:pt x="319" y="8"/>
                  </a:lnTo>
                  <a:lnTo>
                    <a:pt x="301" y="8"/>
                  </a:lnTo>
                  <a:lnTo>
                    <a:pt x="284" y="8"/>
                  </a:lnTo>
                  <a:lnTo>
                    <a:pt x="270" y="8"/>
                  </a:lnTo>
                  <a:lnTo>
                    <a:pt x="257" y="8"/>
                  </a:lnTo>
                  <a:lnTo>
                    <a:pt x="249" y="8"/>
                  </a:lnTo>
                  <a:lnTo>
                    <a:pt x="243" y="8"/>
                  </a:lnTo>
                  <a:lnTo>
                    <a:pt x="241" y="6"/>
                  </a:lnTo>
                  <a:lnTo>
                    <a:pt x="218" y="6"/>
                  </a:lnTo>
                  <a:lnTo>
                    <a:pt x="215" y="8"/>
                  </a:lnTo>
                  <a:lnTo>
                    <a:pt x="210" y="8"/>
                  </a:lnTo>
                  <a:lnTo>
                    <a:pt x="200" y="8"/>
                  </a:lnTo>
                  <a:lnTo>
                    <a:pt x="188" y="8"/>
                  </a:lnTo>
                  <a:lnTo>
                    <a:pt x="173" y="8"/>
                  </a:lnTo>
                  <a:lnTo>
                    <a:pt x="156" y="8"/>
                  </a:lnTo>
                  <a:lnTo>
                    <a:pt x="139" y="8"/>
                  </a:lnTo>
                  <a:lnTo>
                    <a:pt x="121" y="8"/>
                  </a:lnTo>
                  <a:lnTo>
                    <a:pt x="101" y="8"/>
                  </a:lnTo>
                  <a:lnTo>
                    <a:pt x="83" y="8"/>
                  </a:lnTo>
                  <a:lnTo>
                    <a:pt x="66" y="8"/>
                  </a:lnTo>
                  <a:lnTo>
                    <a:pt x="50" y="6"/>
                  </a:lnTo>
                  <a:lnTo>
                    <a:pt x="35" y="6"/>
                  </a:lnTo>
                  <a:lnTo>
                    <a:pt x="24" y="5"/>
                  </a:lnTo>
                  <a:lnTo>
                    <a:pt x="15" y="3"/>
                  </a:lnTo>
                  <a:lnTo>
                    <a:pt x="10" y="0"/>
                  </a:lnTo>
                  <a:lnTo>
                    <a:pt x="8" y="2"/>
                  </a:lnTo>
                  <a:lnTo>
                    <a:pt x="8" y="3"/>
                  </a:lnTo>
                  <a:lnTo>
                    <a:pt x="8" y="5"/>
                  </a:lnTo>
                  <a:lnTo>
                    <a:pt x="10" y="7"/>
                  </a:lnTo>
                  <a:lnTo>
                    <a:pt x="10" y="9"/>
                  </a:lnTo>
                  <a:lnTo>
                    <a:pt x="11" y="10"/>
                  </a:lnTo>
                  <a:lnTo>
                    <a:pt x="11" y="11"/>
                  </a:lnTo>
                  <a:lnTo>
                    <a:pt x="13" y="13"/>
                  </a:lnTo>
                  <a:lnTo>
                    <a:pt x="13" y="15"/>
                  </a:lnTo>
                  <a:lnTo>
                    <a:pt x="14" y="16"/>
                  </a:lnTo>
                  <a:lnTo>
                    <a:pt x="14" y="18"/>
                  </a:lnTo>
                  <a:lnTo>
                    <a:pt x="14" y="19"/>
                  </a:lnTo>
                  <a:lnTo>
                    <a:pt x="14" y="20"/>
                  </a:lnTo>
                  <a:lnTo>
                    <a:pt x="16" y="20"/>
                  </a:lnTo>
                  <a:lnTo>
                    <a:pt x="18" y="20"/>
                  </a:lnTo>
                  <a:lnTo>
                    <a:pt x="20" y="20"/>
                  </a:lnTo>
                  <a:lnTo>
                    <a:pt x="20" y="21"/>
                  </a:lnTo>
                  <a:lnTo>
                    <a:pt x="22" y="21"/>
                  </a:lnTo>
                  <a:lnTo>
                    <a:pt x="23" y="21"/>
                  </a:lnTo>
                  <a:lnTo>
                    <a:pt x="24" y="20"/>
                  </a:lnTo>
                  <a:lnTo>
                    <a:pt x="24" y="22"/>
                  </a:lnTo>
                  <a:lnTo>
                    <a:pt x="24" y="24"/>
                  </a:lnTo>
                  <a:lnTo>
                    <a:pt x="25" y="24"/>
                  </a:lnTo>
                  <a:lnTo>
                    <a:pt x="25" y="26"/>
                  </a:lnTo>
                  <a:lnTo>
                    <a:pt x="27" y="26"/>
                  </a:lnTo>
                  <a:lnTo>
                    <a:pt x="27" y="27"/>
                  </a:lnTo>
                  <a:lnTo>
                    <a:pt x="29" y="27"/>
                  </a:lnTo>
                  <a:lnTo>
                    <a:pt x="29" y="29"/>
                  </a:lnTo>
                  <a:lnTo>
                    <a:pt x="31" y="30"/>
                  </a:lnTo>
                  <a:lnTo>
                    <a:pt x="31" y="32"/>
                  </a:lnTo>
                  <a:lnTo>
                    <a:pt x="33" y="32"/>
                  </a:lnTo>
                  <a:lnTo>
                    <a:pt x="33" y="34"/>
                  </a:lnTo>
                  <a:lnTo>
                    <a:pt x="34" y="34"/>
                  </a:lnTo>
                  <a:lnTo>
                    <a:pt x="35" y="34"/>
                  </a:lnTo>
                  <a:lnTo>
                    <a:pt x="34" y="34"/>
                  </a:lnTo>
                  <a:lnTo>
                    <a:pt x="33" y="34"/>
                  </a:lnTo>
                  <a:lnTo>
                    <a:pt x="31" y="34"/>
                  </a:lnTo>
                  <a:lnTo>
                    <a:pt x="30" y="34"/>
                  </a:lnTo>
                  <a:lnTo>
                    <a:pt x="27" y="34"/>
                  </a:lnTo>
                  <a:lnTo>
                    <a:pt x="25" y="34"/>
                  </a:lnTo>
                  <a:lnTo>
                    <a:pt x="22" y="34"/>
                  </a:lnTo>
                  <a:lnTo>
                    <a:pt x="20" y="34"/>
                  </a:lnTo>
                  <a:lnTo>
                    <a:pt x="17" y="34"/>
                  </a:lnTo>
                  <a:lnTo>
                    <a:pt x="15" y="34"/>
                  </a:lnTo>
                  <a:lnTo>
                    <a:pt x="13" y="34"/>
                  </a:lnTo>
                  <a:lnTo>
                    <a:pt x="11" y="34"/>
                  </a:lnTo>
                  <a:lnTo>
                    <a:pt x="9" y="34"/>
                  </a:lnTo>
                  <a:lnTo>
                    <a:pt x="8" y="34"/>
                  </a:lnTo>
                  <a:lnTo>
                    <a:pt x="7" y="34"/>
                  </a:lnTo>
                  <a:lnTo>
                    <a:pt x="7" y="35"/>
                  </a:lnTo>
                  <a:lnTo>
                    <a:pt x="7" y="37"/>
                  </a:lnTo>
                  <a:lnTo>
                    <a:pt x="7" y="39"/>
                  </a:lnTo>
                  <a:lnTo>
                    <a:pt x="7" y="41"/>
                  </a:lnTo>
                  <a:lnTo>
                    <a:pt x="7" y="43"/>
                  </a:lnTo>
                  <a:lnTo>
                    <a:pt x="7" y="45"/>
                  </a:lnTo>
                  <a:lnTo>
                    <a:pt x="7" y="47"/>
                  </a:lnTo>
                  <a:lnTo>
                    <a:pt x="7" y="49"/>
                  </a:lnTo>
                  <a:lnTo>
                    <a:pt x="7" y="50"/>
                  </a:lnTo>
                  <a:lnTo>
                    <a:pt x="7" y="51"/>
                  </a:lnTo>
                  <a:lnTo>
                    <a:pt x="7" y="52"/>
                  </a:lnTo>
                  <a:lnTo>
                    <a:pt x="8" y="52"/>
                  </a:lnTo>
                  <a:lnTo>
                    <a:pt x="8" y="53"/>
                  </a:lnTo>
                  <a:lnTo>
                    <a:pt x="10" y="53"/>
                  </a:lnTo>
                  <a:lnTo>
                    <a:pt x="12" y="53"/>
                  </a:lnTo>
                  <a:lnTo>
                    <a:pt x="14" y="53"/>
                  </a:lnTo>
                  <a:lnTo>
                    <a:pt x="16" y="53"/>
                  </a:lnTo>
                  <a:lnTo>
                    <a:pt x="18" y="53"/>
                  </a:lnTo>
                  <a:lnTo>
                    <a:pt x="20" y="53"/>
                  </a:lnTo>
                  <a:lnTo>
                    <a:pt x="22" y="53"/>
                  </a:lnTo>
                  <a:lnTo>
                    <a:pt x="23" y="53"/>
                  </a:lnTo>
                  <a:lnTo>
                    <a:pt x="24" y="53"/>
                  </a:lnTo>
                  <a:lnTo>
                    <a:pt x="26" y="53"/>
                  </a:lnTo>
                  <a:lnTo>
                    <a:pt x="24" y="54"/>
                  </a:lnTo>
                  <a:lnTo>
                    <a:pt x="23" y="54"/>
                  </a:lnTo>
                  <a:lnTo>
                    <a:pt x="21" y="54"/>
                  </a:lnTo>
                  <a:lnTo>
                    <a:pt x="20" y="54"/>
                  </a:lnTo>
                  <a:lnTo>
                    <a:pt x="19" y="56"/>
                  </a:lnTo>
                  <a:lnTo>
                    <a:pt x="17" y="56"/>
                  </a:lnTo>
                  <a:lnTo>
                    <a:pt x="15" y="57"/>
                  </a:lnTo>
                  <a:lnTo>
                    <a:pt x="14" y="57"/>
                  </a:lnTo>
                  <a:lnTo>
                    <a:pt x="12" y="59"/>
                  </a:lnTo>
                  <a:lnTo>
                    <a:pt x="10" y="61"/>
                  </a:lnTo>
                  <a:lnTo>
                    <a:pt x="8" y="63"/>
                  </a:lnTo>
                  <a:lnTo>
                    <a:pt x="7" y="64"/>
                  </a:lnTo>
                  <a:lnTo>
                    <a:pt x="5" y="66"/>
                  </a:lnTo>
                  <a:lnTo>
                    <a:pt x="4" y="68"/>
                  </a:lnTo>
                  <a:lnTo>
                    <a:pt x="3" y="69"/>
                  </a:lnTo>
                  <a:lnTo>
                    <a:pt x="3" y="71"/>
                  </a:lnTo>
                  <a:lnTo>
                    <a:pt x="2" y="73"/>
                  </a:lnTo>
                  <a:lnTo>
                    <a:pt x="2" y="75"/>
                  </a:lnTo>
                  <a:lnTo>
                    <a:pt x="2" y="77"/>
                  </a:lnTo>
                  <a:lnTo>
                    <a:pt x="2" y="78"/>
                  </a:lnTo>
                  <a:lnTo>
                    <a:pt x="0" y="80"/>
                  </a:lnTo>
                  <a:lnTo>
                    <a:pt x="0" y="81"/>
                  </a:lnTo>
                  <a:lnTo>
                    <a:pt x="0" y="83"/>
                  </a:lnTo>
                  <a:lnTo>
                    <a:pt x="0" y="84"/>
                  </a:lnTo>
                  <a:lnTo>
                    <a:pt x="0" y="86"/>
                  </a:lnTo>
                  <a:lnTo>
                    <a:pt x="0" y="88"/>
                  </a:lnTo>
                  <a:lnTo>
                    <a:pt x="0" y="89"/>
                  </a:lnTo>
                  <a:lnTo>
                    <a:pt x="0" y="91"/>
                  </a:lnTo>
                  <a:lnTo>
                    <a:pt x="0" y="93"/>
                  </a:lnTo>
                  <a:lnTo>
                    <a:pt x="0" y="95"/>
                  </a:lnTo>
                  <a:lnTo>
                    <a:pt x="0" y="97"/>
                  </a:lnTo>
                  <a:lnTo>
                    <a:pt x="0" y="99"/>
                  </a:lnTo>
                  <a:lnTo>
                    <a:pt x="0" y="100"/>
                  </a:lnTo>
                  <a:lnTo>
                    <a:pt x="0" y="102"/>
                  </a:lnTo>
                  <a:lnTo>
                    <a:pt x="0" y="104"/>
                  </a:lnTo>
                  <a:lnTo>
                    <a:pt x="0" y="105"/>
                  </a:lnTo>
                  <a:lnTo>
                    <a:pt x="0" y="107"/>
                  </a:lnTo>
                  <a:lnTo>
                    <a:pt x="2" y="108"/>
                  </a:lnTo>
                  <a:lnTo>
                    <a:pt x="2" y="111"/>
                  </a:lnTo>
                  <a:lnTo>
                    <a:pt x="4" y="113"/>
                  </a:lnTo>
                  <a:lnTo>
                    <a:pt x="4" y="115"/>
                  </a:lnTo>
                  <a:lnTo>
                    <a:pt x="6" y="116"/>
                  </a:lnTo>
                  <a:lnTo>
                    <a:pt x="8" y="118"/>
                  </a:lnTo>
                  <a:lnTo>
                    <a:pt x="10" y="120"/>
                  </a:lnTo>
                  <a:lnTo>
                    <a:pt x="11" y="122"/>
                  </a:lnTo>
                  <a:lnTo>
                    <a:pt x="14" y="122"/>
                  </a:lnTo>
                  <a:lnTo>
                    <a:pt x="16" y="124"/>
                  </a:lnTo>
                  <a:lnTo>
                    <a:pt x="20" y="124"/>
                  </a:lnTo>
                  <a:lnTo>
                    <a:pt x="23" y="126"/>
                  </a:lnTo>
                  <a:lnTo>
                    <a:pt x="29" y="126"/>
                  </a:lnTo>
                  <a:lnTo>
                    <a:pt x="33" y="126"/>
                  </a:lnTo>
                  <a:lnTo>
                    <a:pt x="38" y="126"/>
                  </a:lnTo>
                  <a:lnTo>
                    <a:pt x="43" y="126"/>
                  </a:lnTo>
                  <a:lnTo>
                    <a:pt x="49" y="124"/>
                  </a:lnTo>
                  <a:lnTo>
                    <a:pt x="53" y="124"/>
                  </a:lnTo>
                  <a:lnTo>
                    <a:pt x="58" y="124"/>
                  </a:lnTo>
                  <a:lnTo>
                    <a:pt x="61" y="124"/>
                  </a:lnTo>
                  <a:lnTo>
                    <a:pt x="66" y="122"/>
                  </a:lnTo>
                  <a:lnTo>
                    <a:pt x="69" y="122"/>
                  </a:lnTo>
                  <a:lnTo>
                    <a:pt x="72" y="122"/>
                  </a:lnTo>
                  <a:lnTo>
                    <a:pt x="73" y="122"/>
                  </a:lnTo>
                  <a:lnTo>
                    <a:pt x="74" y="120"/>
                  </a:lnTo>
                  <a:lnTo>
                    <a:pt x="74" y="121"/>
                  </a:lnTo>
                  <a:lnTo>
                    <a:pt x="74" y="122"/>
                  </a:lnTo>
                  <a:lnTo>
                    <a:pt x="74" y="123"/>
                  </a:lnTo>
                  <a:lnTo>
                    <a:pt x="74" y="125"/>
                  </a:lnTo>
                  <a:lnTo>
                    <a:pt x="74" y="126"/>
                  </a:lnTo>
                  <a:lnTo>
                    <a:pt x="74" y="127"/>
                  </a:lnTo>
                  <a:lnTo>
                    <a:pt x="72" y="129"/>
                  </a:lnTo>
                  <a:lnTo>
                    <a:pt x="71" y="129"/>
                  </a:lnTo>
                  <a:lnTo>
                    <a:pt x="69" y="129"/>
                  </a:lnTo>
                  <a:lnTo>
                    <a:pt x="67" y="131"/>
                  </a:lnTo>
                  <a:lnTo>
                    <a:pt x="66" y="131"/>
                  </a:lnTo>
                  <a:lnTo>
                    <a:pt x="64" y="131"/>
                  </a:lnTo>
                  <a:lnTo>
                    <a:pt x="63" y="133"/>
                  </a:lnTo>
                  <a:lnTo>
                    <a:pt x="63" y="134"/>
                  </a:lnTo>
                  <a:lnTo>
                    <a:pt x="62" y="135"/>
                  </a:lnTo>
                  <a:lnTo>
                    <a:pt x="62" y="136"/>
                  </a:lnTo>
                  <a:lnTo>
                    <a:pt x="61" y="138"/>
                  </a:lnTo>
                  <a:lnTo>
                    <a:pt x="61" y="139"/>
                  </a:lnTo>
                  <a:lnTo>
                    <a:pt x="61" y="141"/>
                  </a:lnTo>
                  <a:lnTo>
                    <a:pt x="61" y="143"/>
                  </a:lnTo>
                  <a:lnTo>
                    <a:pt x="60" y="146"/>
                  </a:lnTo>
                  <a:lnTo>
                    <a:pt x="60" y="148"/>
                  </a:lnTo>
                  <a:lnTo>
                    <a:pt x="60" y="150"/>
                  </a:lnTo>
                  <a:lnTo>
                    <a:pt x="60" y="152"/>
                  </a:lnTo>
                  <a:lnTo>
                    <a:pt x="60" y="153"/>
                  </a:lnTo>
                  <a:lnTo>
                    <a:pt x="61" y="155"/>
                  </a:lnTo>
                  <a:lnTo>
                    <a:pt x="62" y="157"/>
                  </a:lnTo>
                  <a:lnTo>
                    <a:pt x="64" y="158"/>
                  </a:lnTo>
                  <a:lnTo>
                    <a:pt x="64" y="160"/>
                  </a:lnTo>
                  <a:lnTo>
                    <a:pt x="64" y="162"/>
                  </a:lnTo>
                  <a:lnTo>
                    <a:pt x="64" y="163"/>
                  </a:lnTo>
                  <a:lnTo>
                    <a:pt x="66" y="163"/>
                  </a:lnTo>
                  <a:lnTo>
                    <a:pt x="66" y="164"/>
                  </a:lnTo>
                  <a:lnTo>
                    <a:pt x="67" y="164"/>
                  </a:lnTo>
                  <a:lnTo>
                    <a:pt x="67" y="166"/>
                  </a:lnTo>
                  <a:lnTo>
                    <a:pt x="69" y="166"/>
                  </a:lnTo>
                  <a:lnTo>
                    <a:pt x="69" y="168"/>
                  </a:lnTo>
                  <a:lnTo>
                    <a:pt x="70" y="168"/>
                  </a:lnTo>
                  <a:lnTo>
                    <a:pt x="72" y="169"/>
                  </a:lnTo>
                  <a:lnTo>
                    <a:pt x="74" y="169"/>
                  </a:lnTo>
                  <a:lnTo>
                    <a:pt x="74" y="171"/>
                  </a:lnTo>
                  <a:lnTo>
                    <a:pt x="76" y="172"/>
                  </a:lnTo>
                  <a:lnTo>
                    <a:pt x="77" y="173"/>
                  </a:lnTo>
                  <a:lnTo>
                    <a:pt x="78" y="173"/>
                  </a:lnTo>
                  <a:lnTo>
                    <a:pt x="80" y="173"/>
                  </a:lnTo>
                  <a:lnTo>
                    <a:pt x="81" y="173"/>
                  </a:lnTo>
                  <a:lnTo>
                    <a:pt x="83" y="172"/>
                  </a:lnTo>
                  <a:lnTo>
                    <a:pt x="83" y="171"/>
                  </a:lnTo>
                  <a:lnTo>
                    <a:pt x="85" y="169"/>
                  </a:lnTo>
                  <a:lnTo>
                    <a:pt x="84" y="171"/>
                  </a:lnTo>
                  <a:lnTo>
                    <a:pt x="84" y="172"/>
                  </a:lnTo>
                  <a:lnTo>
                    <a:pt x="84" y="174"/>
                  </a:lnTo>
                  <a:lnTo>
                    <a:pt x="86" y="174"/>
                  </a:lnTo>
                  <a:lnTo>
                    <a:pt x="86" y="176"/>
                  </a:lnTo>
                  <a:lnTo>
                    <a:pt x="86" y="177"/>
                  </a:lnTo>
                  <a:lnTo>
                    <a:pt x="88" y="177"/>
                  </a:lnTo>
                  <a:lnTo>
                    <a:pt x="88" y="178"/>
                  </a:lnTo>
                  <a:lnTo>
                    <a:pt x="89" y="178"/>
                  </a:lnTo>
                  <a:lnTo>
                    <a:pt x="91" y="178"/>
                  </a:lnTo>
                  <a:lnTo>
                    <a:pt x="91" y="179"/>
                  </a:lnTo>
                  <a:lnTo>
                    <a:pt x="92" y="179"/>
                  </a:lnTo>
                  <a:lnTo>
                    <a:pt x="93" y="178"/>
                  </a:lnTo>
                  <a:lnTo>
                    <a:pt x="95" y="177"/>
                  </a:lnTo>
                  <a:lnTo>
                    <a:pt x="96" y="177"/>
                  </a:lnTo>
                  <a:lnTo>
                    <a:pt x="98" y="176"/>
                  </a:lnTo>
                  <a:lnTo>
                    <a:pt x="100" y="174"/>
                  </a:lnTo>
                  <a:lnTo>
                    <a:pt x="102" y="173"/>
                  </a:lnTo>
                  <a:lnTo>
                    <a:pt x="103" y="171"/>
                  </a:lnTo>
                  <a:lnTo>
                    <a:pt x="104" y="169"/>
                  </a:lnTo>
                  <a:lnTo>
                    <a:pt x="104" y="170"/>
                  </a:lnTo>
                  <a:lnTo>
                    <a:pt x="104" y="172"/>
                  </a:lnTo>
                  <a:lnTo>
                    <a:pt x="104" y="174"/>
                  </a:lnTo>
                  <a:lnTo>
                    <a:pt x="104" y="176"/>
                  </a:lnTo>
                  <a:lnTo>
                    <a:pt x="104" y="177"/>
                  </a:lnTo>
                  <a:lnTo>
                    <a:pt x="104" y="178"/>
                  </a:lnTo>
                  <a:lnTo>
                    <a:pt x="104" y="180"/>
                  </a:lnTo>
                  <a:lnTo>
                    <a:pt x="104" y="182"/>
                  </a:lnTo>
                  <a:lnTo>
                    <a:pt x="104" y="183"/>
                  </a:lnTo>
                  <a:lnTo>
                    <a:pt x="104" y="185"/>
                  </a:lnTo>
                  <a:lnTo>
                    <a:pt x="104" y="187"/>
                  </a:lnTo>
                  <a:lnTo>
                    <a:pt x="104" y="188"/>
                  </a:lnTo>
                  <a:lnTo>
                    <a:pt x="104" y="189"/>
                  </a:lnTo>
                  <a:lnTo>
                    <a:pt x="102" y="190"/>
                  </a:lnTo>
                  <a:lnTo>
                    <a:pt x="101" y="190"/>
                  </a:lnTo>
                  <a:lnTo>
                    <a:pt x="99" y="190"/>
                  </a:lnTo>
                  <a:lnTo>
                    <a:pt x="97" y="190"/>
                  </a:lnTo>
                  <a:lnTo>
                    <a:pt x="96" y="190"/>
                  </a:lnTo>
                  <a:lnTo>
                    <a:pt x="94" y="190"/>
                  </a:lnTo>
                  <a:lnTo>
                    <a:pt x="92" y="190"/>
                  </a:lnTo>
                  <a:lnTo>
                    <a:pt x="91" y="190"/>
                  </a:lnTo>
                  <a:lnTo>
                    <a:pt x="89" y="190"/>
                  </a:lnTo>
                  <a:lnTo>
                    <a:pt x="89" y="189"/>
                  </a:lnTo>
                  <a:lnTo>
                    <a:pt x="88" y="189"/>
                  </a:lnTo>
                  <a:lnTo>
                    <a:pt x="88" y="188"/>
                  </a:lnTo>
                  <a:lnTo>
                    <a:pt x="87" y="188"/>
                  </a:lnTo>
                  <a:lnTo>
                    <a:pt x="87" y="186"/>
                  </a:lnTo>
                  <a:lnTo>
                    <a:pt x="87" y="184"/>
                  </a:lnTo>
                  <a:lnTo>
                    <a:pt x="85" y="184"/>
                  </a:lnTo>
                  <a:lnTo>
                    <a:pt x="85" y="183"/>
                  </a:lnTo>
                  <a:lnTo>
                    <a:pt x="85" y="181"/>
                  </a:lnTo>
                  <a:lnTo>
                    <a:pt x="85" y="180"/>
                  </a:lnTo>
                  <a:lnTo>
                    <a:pt x="85" y="179"/>
                  </a:lnTo>
                  <a:lnTo>
                    <a:pt x="83" y="180"/>
                  </a:lnTo>
                  <a:lnTo>
                    <a:pt x="81" y="180"/>
                  </a:lnTo>
                  <a:lnTo>
                    <a:pt x="80" y="180"/>
                  </a:lnTo>
                  <a:lnTo>
                    <a:pt x="78" y="182"/>
                  </a:lnTo>
                  <a:lnTo>
                    <a:pt x="76" y="184"/>
                  </a:lnTo>
                  <a:lnTo>
                    <a:pt x="74" y="186"/>
                  </a:lnTo>
                  <a:lnTo>
                    <a:pt x="73" y="188"/>
                  </a:lnTo>
                  <a:lnTo>
                    <a:pt x="71" y="189"/>
                  </a:lnTo>
                  <a:lnTo>
                    <a:pt x="70" y="189"/>
                  </a:lnTo>
                  <a:lnTo>
                    <a:pt x="68" y="189"/>
                  </a:lnTo>
                  <a:lnTo>
                    <a:pt x="67" y="189"/>
                  </a:lnTo>
                  <a:lnTo>
                    <a:pt x="65" y="189"/>
                  </a:lnTo>
                  <a:lnTo>
                    <a:pt x="63" y="188"/>
                  </a:lnTo>
                  <a:lnTo>
                    <a:pt x="60" y="188"/>
                  </a:lnTo>
                  <a:lnTo>
                    <a:pt x="58" y="188"/>
                  </a:lnTo>
                  <a:lnTo>
                    <a:pt x="57" y="188"/>
                  </a:lnTo>
                  <a:lnTo>
                    <a:pt x="55" y="187"/>
                  </a:lnTo>
                  <a:lnTo>
                    <a:pt x="51" y="187"/>
                  </a:lnTo>
                  <a:lnTo>
                    <a:pt x="50" y="187"/>
                  </a:lnTo>
                  <a:lnTo>
                    <a:pt x="46" y="187"/>
                  </a:lnTo>
                  <a:lnTo>
                    <a:pt x="45" y="185"/>
                  </a:lnTo>
                  <a:lnTo>
                    <a:pt x="43" y="185"/>
                  </a:lnTo>
                  <a:lnTo>
                    <a:pt x="41" y="185"/>
                  </a:lnTo>
                  <a:lnTo>
                    <a:pt x="40" y="185"/>
                  </a:lnTo>
                  <a:lnTo>
                    <a:pt x="40" y="183"/>
                  </a:lnTo>
                  <a:lnTo>
                    <a:pt x="39" y="185"/>
                  </a:lnTo>
                  <a:lnTo>
                    <a:pt x="39" y="187"/>
                  </a:lnTo>
                  <a:lnTo>
                    <a:pt x="37" y="189"/>
                  </a:lnTo>
                  <a:lnTo>
                    <a:pt x="37" y="191"/>
                  </a:lnTo>
                  <a:lnTo>
                    <a:pt x="35" y="195"/>
                  </a:lnTo>
                  <a:lnTo>
                    <a:pt x="34" y="198"/>
                  </a:lnTo>
                  <a:lnTo>
                    <a:pt x="32" y="202"/>
                  </a:lnTo>
                  <a:lnTo>
                    <a:pt x="32" y="205"/>
                  </a:lnTo>
                  <a:lnTo>
                    <a:pt x="30" y="208"/>
                  </a:lnTo>
                  <a:lnTo>
                    <a:pt x="28" y="212"/>
                  </a:lnTo>
                  <a:lnTo>
                    <a:pt x="26" y="215"/>
                  </a:lnTo>
                  <a:lnTo>
                    <a:pt x="26" y="219"/>
                  </a:lnTo>
                  <a:lnTo>
                    <a:pt x="24" y="222"/>
                  </a:lnTo>
                  <a:lnTo>
                    <a:pt x="24" y="224"/>
                  </a:lnTo>
                  <a:lnTo>
                    <a:pt x="24" y="226"/>
                  </a:lnTo>
                  <a:lnTo>
                    <a:pt x="24" y="227"/>
                  </a:lnTo>
                  <a:lnTo>
                    <a:pt x="25" y="227"/>
                  </a:lnTo>
                  <a:lnTo>
                    <a:pt x="27" y="229"/>
                  </a:lnTo>
                  <a:lnTo>
                    <a:pt x="29" y="229"/>
                  </a:lnTo>
                  <a:lnTo>
                    <a:pt x="30" y="231"/>
                  </a:lnTo>
                  <a:lnTo>
                    <a:pt x="34" y="231"/>
                  </a:lnTo>
                  <a:lnTo>
                    <a:pt x="35" y="231"/>
                  </a:lnTo>
                  <a:lnTo>
                    <a:pt x="39" y="231"/>
                  </a:lnTo>
                  <a:lnTo>
                    <a:pt x="41" y="232"/>
                  </a:lnTo>
                  <a:lnTo>
                    <a:pt x="43" y="232"/>
                  </a:lnTo>
                  <a:lnTo>
                    <a:pt x="45" y="232"/>
                  </a:lnTo>
                  <a:lnTo>
                    <a:pt x="49" y="232"/>
                  </a:lnTo>
                  <a:lnTo>
                    <a:pt x="51" y="232"/>
                  </a:lnTo>
                  <a:lnTo>
                    <a:pt x="53" y="232"/>
                  </a:lnTo>
                  <a:lnTo>
                    <a:pt x="55" y="232"/>
                  </a:lnTo>
                  <a:lnTo>
                    <a:pt x="57" y="230"/>
                  </a:lnTo>
                  <a:lnTo>
                    <a:pt x="55" y="232"/>
                  </a:lnTo>
                  <a:lnTo>
                    <a:pt x="55" y="233"/>
                  </a:lnTo>
                  <a:lnTo>
                    <a:pt x="55" y="235"/>
                  </a:lnTo>
                  <a:lnTo>
                    <a:pt x="55" y="237"/>
                  </a:lnTo>
                  <a:lnTo>
                    <a:pt x="56" y="239"/>
                  </a:lnTo>
                  <a:lnTo>
                    <a:pt x="56" y="241"/>
                  </a:lnTo>
                  <a:lnTo>
                    <a:pt x="57" y="241"/>
                  </a:lnTo>
                  <a:lnTo>
                    <a:pt x="57" y="243"/>
                  </a:lnTo>
                  <a:lnTo>
                    <a:pt x="58" y="244"/>
                  </a:lnTo>
                  <a:lnTo>
                    <a:pt x="58" y="246"/>
                  </a:lnTo>
                  <a:lnTo>
                    <a:pt x="59" y="247"/>
                  </a:lnTo>
                  <a:lnTo>
                    <a:pt x="59" y="249"/>
                  </a:lnTo>
                  <a:lnTo>
                    <a:pt x="61" y="250"/>
                  </a:lnTo>
                  <a:lnTo>
                    <a:pt x="61" y="252"/>
                  </a:lnTo>
                  <a:lnTo>
                    <a:pt x="62" y="252"/>
                  </a:lnTo>
                  <a:lnTo>
                    <a:pt x="62" y="254"/>
                  </a:lnTo>
                  <a:lnTo>
                    <a:pt x="63" y="256"/>
                  </a:lnTo>
                  <a:lnTo>
                    <a:pt x="63" y="258"/>
                  </a:lnTo>
                  <a:lnTo>
                    <a:pt x="65" y="259"/>
                  </a:lnTo>
                  <a:lnTo>
                    <a:pt x="65" y="261"/>
                  </a:lnTo>
                  <a:lnTo>
                    <a:pt x="67" y="263"/>
                  </a:lnTo>
                  <a:lnTo>
                    <a:pt x="69" y="265"/>
                  </a:lnTo>
                  <a:lnTo>
                    <a:pt x="70" y="266"/>
                  </a:lnTo>
                  <a:lnTo>
                    <a:pt x="70" y="270"/>
                  </a:lnTo>
                  <a:lnTo>
                    <a:pt x="72" y="271"/>
                  </a:lnTo>
                  <a:lnTo>
                    <a:pt x="73" y="273"/>
                  </a:lnTo>
                  <a:lnTo>
                    <a:pt x="75" y="275"/>
                  </a:lnTo>
                  <a:lnTo>
                    <a:pt x="75" y="277"/>
                  </a:lnTo>
                  <a:lnTo>
                    <a:pt x="77" y="278"/>
                  </a:lnTo>
                  <a:lnTo>
                    <a:pt x="77" y="280"/>
                  </a:lnTo>
                  <a:lnTo>
                    <a:pt x="79" y="281"/>
                  </a:lnTo>
                  <a:lnTo>
                    <a:pt x="79" y="284"/>
                  </a:lnTo>
                  <a:lnTo>
                    <a:pt x="79" y="286"/>
                  </a:lnTo>
                  <a:lnTo>
                    <a:pt x="79" y="287"/>
                  </a:lnTo>
                  <a:lnTo>
                    <a:pt x="80" y="289"/>
                  </a:lnTo>
                  <a:lnTo>
                    <a:pt x="80" y="292"/>
                  </a:lnTo>
                  <a:lnTo>
                    <a:pt x="82" y="294"/>
                  </a:lnTo>
                  <a:lnTo>
                    <a:pt x="82" y="296"/>
                  </a:lnTo>
                  <a:lnTo>
                    <a:pt x="84" y="297"/>
                  </a:lnTo>
                  <a:lnTo>
                    <a:pt x="84" y="301"/>
                  </a:lnTo>
                  <a:lnTo>
                    <a:pt x="84" y="303"/>
                  </a:lnTo>
                  <a:lnTo>
                    <a:pt x="84" y="305"/>
                  </a:lnTo>
                  <a:lnTo>
                    <a:pt x="86" y="306"/>
                  </a:lnTo>
                  <a:lnTo>
                    <a:pt x="86" y="308"/>
                  </a:lnTo>
                  <a:lnTo>
                    <a:pt x="86" y="310"/>
                  </a:lnTo>
                  <a:lnTo>
                    <a:pt x="86" y="312"/>
                  </a:lnTo>
                  <a:lnTo>
                    <a:pt x="86" y="313"/>
                  </a:lnTo>
                  <a:lnTo>
                    <a:pt x="86" y="315"/>
                  </a:lnTo>
                  <a:lnTo>
                    <a:pt x="86" y="316"/>
                  </a:lnTo>
                  <a:lnTo>
                    <a:pt x="86" y="318"/>
                  </a:lnTo>
                  <a:lnTo>
                    <a:pt x="86" y="320"/>
                  </a:lnTo>
                  <a:lnTo>
                    <a:pt x="86" y="322"/>
                  </a:lnTo>
                  <a:lnTo>
                    <a:pt x="86" y="324"/>
                  </a:lnTo>
                  <a:lnTo>
                    <a:pt x="88" y="324"/>
                  </a:lnTo>
                  <a:lnTo>
                    <a:pt x="88" y="325"/>
                  </a:lnTo>
                  <a:lnTo>
                    <a:pt x="90" y="327"/>
                  </a:lnTo>
                  <a:lnTo>
                    <a:pt x="91" y="328"/>
                  </a:lnTo>
                  <a:lnTo>
                    <a:pt x="92" y="328"/>
                  </a:lnTo>
                  <a:lnTo>
                    <a:pt x="93" y="330"/>
                  </a:lnTo>
                  <a:lnTo>
                    <a:pt x="94" y="330"/>
                  </a:lnTo>
                  <a:lnTo>
                    <a:pt x="96" y="330"/>
                  </a:lnTo>
                  <a:lnTo>
                    <a:pt x="98" y="330"/>
                  </a:lnTo>
                  <a:lnTo>
                    <a:pt x="104" y="330"/>
                  </a:lnTo>
                  <a:lnTo>
                    <a:pt x="109" y="329"/>
                  </a:lnTo>
                  <a:lnTo>
                    <a:pt x="114" y="329"/>
                  </a:lnTo>
                  <a:lnTo>
                    <a:pt x="120" y="327"/>
                  </a:lnTo>
                  <a:lnTo>
                    <a:pt x="126" y="327"/>
                  </a:lnTo>
                  <a:lnTo>
                    <a:pt x="131" y="326"/>
                  </a:lnTo>
                  <a:lnTo>
                    <a:pt x="136" y="326"/>
                  </a:lnTo>
                  <a:lnTo>
                    <a:pt x="142" y="324"/>
                  </a:lnTo>
                  <a:lnTo>
                    <a:pt x="145" y="324"/>
                  </a:lnTo>
                  <a:lnTo>
                    <a:pt x="150" y="324"/>
                  </a:lnTo>
                  <a:lnTo>
                    <a:pt x="154" y="324"/>
                  </a:lnTo>
                  <a:lnTo>
                    <a:pt x="160" y="322"/>
                  </a:lnTo>
                  <a:lnTo>
                    <a:pt x="163" y="322"/>
                  </a:lnTo>
                  <a:lnTo>
                    <a:pt x="167" y="322"/>
                  </a:lnTo>
                  <a:lnTo>
                    <a:pt x="171" y="322"/>
                  </a:lnTo>
                  <a:lnTo>
                    <a:pt x="176" y="321"/>
                  </a:lnTo>
                  <a:lnTo>
                    <a:pt x="177" y="321"/>
                  </a:lnTo>
                  <a:lnTo>
                    <a:pt x="179" y="321"/>
                  </a:lnTo>
                  <a:lnTo>
                    <a:pt x="181" y="321"/>
                  </a:lnTo>
                  <a:lnTo>
                    <a:pt x="184" y="321"/>
                  </a:lnTo>
                  <a:lnTo>
                    <a:pt x="185" y="321"/>
                  </a:lnTo>
                  <a:lnTo>
                    <a:pt x="188" y="321"/>
                  </a:lnTo>
                  <a:lnTo>
                    <a:pt x="190" y="321"/>
                  </a:lnTo>
                  <a:lnTo>
                    <a:pt x="194" y="320"/>
                  </a:lnTo>
                  <a:lnTo>
                    <a:pt x="196" y="320"/>
                  </a:lnTo>
                  <a:lnTo>
                    <a:pt x="197" y="320"/>
                  </a:lnTo>
                  <a:lnTo>
                    <a:pt x="199" y="320"/>
                  </a:lnTo>
                  <a:lnTo>
                    <a:pt x="201" y="319"/>
                  </a:lnTo>
                  <a:lnTo>
                    <a:pt x="203" y="319"/>
                  </a:lnTo>
                  <a:lnTo>
                    <a:pt x="204" y="318"/>
                  </a:lnTo>
                  <a:lnTo>
                    <a:pt x="228" y="318"/>
                  </a:lnTo>
                </a:path>
              </a:pathLst>
            </a:custGeom>
            <a:solidFill>
              <a:srgbClr val="F8F8F8"/>
            </a:solidFill>
            <a:ln w="18732">
              <a:solidFill>
                <a:srgbClr val="DDDDDD"/>
              </a:solidFill>
              <a:round/>
              <a:headEnd/>
              <a:tailEnd/>
            </a:ln>
          </p:spPr>
          <p:txBody>
            <a:bodyPr/>
            <a:lstStyle/>
            <a:p>
              <a:endParaRPr lang="it-IT"/>
            </a:p>
          </p:txBody>
        </p:sp>
        <p:sp>
          <p:nvSpPr>
            <p:cNvPr id="19531" name="Freeform 101"/>
            <p:cNvSpPr>
              <a:spLocks/>
            </p:cNvSpPr>
            <p:nvPr/>
          </p:nvSpPr>
          <p:spPr bwMode="auto">
            <a:xfrm>
              <a:off x="1398" y="1469"/>
              <a:ext cx="72" cy="98"/>
            </a:xfrm>
            <a:custGeom>
              <a:avLst/>
              <a:gdLst>
                <a:gd name="T0" fmla="*/ 0 w 36"/>
                <a:gd name="T1" fmla="*/ 0 h 103"/>
                <a:gd name="T2" fmla="*/ 0 w 36"/>
                <a:gd name="T3" fmla="*/ 1 h 103"/>
                <a:gd name="T4" fmla="*/ 0 w 36"/>
                <a:gd name="T5" fmla="*/ 1 h 103"/>
                <a:gd name="T6" fmla="*/ 8 w 36"/>
                <a:gd name="T7" fmla="*/ 3 h 103"/>
                <a:gd name="T8" fmla="*/ 24 w 36"/>
                <a:gd name="T9" fmla="*/ 3 h 103"/>
                <a:gd name="T10" fmla="*/ 32 w 36"/>
                <a:gd name="T11" fmla="*/ 5 h 103"/>
                <a:gd name="T12" fmla="*/ 48 w 36"/>
                <a:gd name="T13" fmla="*/ 6 h 103"/>
                <a:gd name="T14" fmla="*/ 56 w 36"/>
                <a:gd name="T15" fmla="*/ 8 h 103"/>
                <a:gd name="T16" fmla="*/ 72 w 36"/>
                <a:gd name="T17" fmla="*/ 8 h 103"/>
                <a:gd name="T18" fmla="*/ 88 w 36"/>
                <a:gd name="T19" fmla="*/ 10 h 103"/>
                <a:gd name="T20" fmla="*/ 96 w 36"/>
                <a:gd name="T21" fmla="*/ 10 h 103"/>
                <a:gd name="T22" fmla="*/ 112 w 36"/>
                <a:gd name="T23" fmla="*/ 10 h 103"/>
                <a:gd name="T24" fmla="*/ 128 w 36"/>
                <a:gd name="T25" fmla="*/ 11 h 103"/>
                <a:gd name="T26" fmla="*/ 136 w 36"/>
                <a:gd name="T27" fmla="*/ 13 h 103"/>
                <a:gd name="T28" fmla="*/ 152 w 36"/>
                <a:gd name="T29" fmla="*/ 14 h 103"/>
                <a:gd name="T30" fmla="*/ 152 w 36"/>
                <a:gd name="T31" fmla="*/ 16 h 103"/>
                <a:gd name="T32" fmla="*/ 168 w 36"/>
                <a:gd name="T33" fmla="*/ 16 h 103"/>
                <a:gd name="T34" fmla="*/ 176 w 36"/>
                <a:gd name="T35" fmla="*/ 22 h 103"/>
                <a:gd name="T36" fmla="*/ 184 w 36"/>
                <a:gd name="T37" fmla="*/ 26 h 103"/>
                <a:gd name="T38" fmla="*/ 200 w 36"/>
                <a:gd name="T39" fmla="*/ 30 h 103"/>
                <a:gd name="T40" fmla="*/ 216 w 36"/>
                <a:gd name="T41" fmla="*/ 35 h 103"/>
                <a:gd name="T42" fmla="*/ 216 w 36"/>
                <a:gd name="T43" fmla="*/ 42 h 103"/>
                <a:gd name="T44" fmla="*/ 224 w 36"/>
                <a:gd name="T45" fmla="*/ 47 h 103"/>
                <a:gd name="T46" fmla="*/ 240 w 36"/>
                <a:gd name="T47" fmla="*/ 53 h 103"/>
                <a:gd name="T48" fmla="*/ 248 w 36"/>
                <a:gd name="T49" fmla="*/ 59 h 103"/>
                <a:gd name="T50" fmla="*/ 248 w 36"/>
                <a:gd name="T51" fmla="*/ 66 h 103"/>
                <a:gd name="T52" fmla="*/ 256 w 36"/>
                <a:gd name="T53" fmla="*/ 70 h 103"/>
                <a:gd name="T54" fmla="*/ 256 w 36"/>
                <a:gd name="T55" fmla="*/ 76 h 103"/>
                <a:gd name="T56" fmla="*/ 272 w 36"/>
                <a:gd name="T57" fmla="*/ 80 h 103"/>
                <a:gd name="T58" fmla="*/ 272 w 36"/>
                <a:gd name="T59" fmla="*/ 84 h 103"/>
                <a:gd name="T60" fmla="*/ 272 w 36"/>
                <a:gd name="T61" fmla="*/ 86 h 103"/>
                <a:gd name="T62" fmla="*/ 272 w 36"/>
                <a:gd name="T63" fmla="*/ 88 h 103"/>
                <a:gd name="T64" fmla="*/ 280 w 36"/>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103"/>
                <a:gd name="T101" fmla="*/ 36 w 36"/>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103">
                  <a:moveTo>
                    <a:pt x="0" y="0"/>
                  </a:moveTo>
                  <a:lnTo>
                    <a:pt x="0" y="1"/>
                  </a:lnTo>
                  <a:lnTo>
                    <a:pt x="1" y="3"/>
                  </a:lnTo>
                  <a:lnTo>
                    <a:pt x="3" y="3"/>
                  </a:lnTo>
                  <a:lnTo>
                    <a:pt x="4" y="5"/>
                  </a:lnTo>
                  <a:lnTo>
                    <a:pt x="6" y="6"/>
                  </a:lnTo>
                  <a:lnTo>
                    <a:pt x="7" y="8"/>
                  </a:lnTo>
                  <a:lnTo>
                    <a:pt x="9" y="8"/>
                  </a:lnTo>
                  <a:lnTo>
                    <a:pt x="11" y="10"/>
                  </a:lnTo>
                  <a:lnTo>
                    <a:pt x="12" y="11"/>
                  </a:lnTo>
                  <a:lnTo>
                    <a:pt x="14" y="13"/>
                  </a:lnTo>
                  <a:lnTo>
                    <a:pt x="16" y="14"/>
                  </a:lnTo>
                  <a:lnTo>
                    <a:pt x="17" y="16"/>
                  </a:lnTo>
                  <a:lnTo>
                    <a:pt x="19" y="17"/>
                  </a:lnTo>
                  <a:lnTo>
                    <a:pt x="19" y="19"/>
                  </a:lnTo>
                  <a:lnTo>
                    <a:pt x="21" y="19"/>
                  </a:lnTo>
                  <a:lnTo>
                    <a:pt x="22" y="25"/>
                  </a:lnTo>
                  <a:lnTo>
                    <a:pt x="23" y="29"/>
                  </a:lnTo>
                  <a:lnTo>
                    <a:pt x="25" y="36"/>
                  </a:lnTo>
                  <a:lnTo>
                    <a:pt x="27" y="41"/>
                  </a:lnTo>
                  <a:lnTo>
                    <a:pt x="27" y="48"/>
                  </a:lnTo>
                  <a:lnTo>
                    <a:pt x="28" y="55"/>
                  </a:lnTo>
                  <a:lnTo>
                    <a:pt x="30" y="62"/>
                  </a:lnTo>
                  <a:lnTo>
                    <a:pt x="31" y="68"/>
                  </a:lnTo>
                  <a:lnTo>
                    <a:pt x="31" y="76"/>
                  </a:lnTo>
                  <a:lnTo>
                    <a:pt x="32" y="82"/>
                  </a:lnTo>
                  <a:lnTo>
                    <a:pt x="32" y="88"/>
                  </a:lnTo>
                  <a:lnTo>
                    <a:pt x="34" y="93"/>
                  </a:lnTo>
                  <a:lnTo>
                    <a:pt x="34" y="97"/>
                  </a:lnTo>
                  <a:lnTo>
                    <a:pt x="34" y="100"/>
                  </a:lnTo>
                  <a:lnTo>
                    <a:pt x="34" y="102"/>
                  </a:lnTo>
                  <a:lnTo>
                    <a:pt x="35" y="102"/>
                  </a:lnTo>
                </a:path>
              </a:pathLst>
            </a:custGeom>
            <a:solidFill>
              <a:srgbClr val="F8F8F8"/>
            </a:solidFill>
            <a:ln w="18732">
              <a:solidFill>
                <a:srgbClr val="DDDDDD"/>
              </a:solidFill>
              <a:round/>
              <a:headEnd/>
              <a:tailEnd/>
            </a:ln>
          </p:spPr>
          <p:txBody>
            <a:bodyPr/>
            <a:lstStyle/>
            <a:p>
              <a:endParaRPr lang="it-IT"/>
            </a:p>
          </p:txBody>
        </p:sp>
        <p:sp>
          <p:nvSpPr>
            <p:cNvPr id="19532" name="Freeform 102"/>
            <p:cNvSpPr>
              <a:spLocks/>
            </p:cNvSpPr>
            <p:nvPr/>
          </p:nvSpPr>
          <p:spPr bwMode="auto">
            <a:xfrm>
              <a:off x="1490" y="1469"/>
              <a:ext cx="74" cy="98"/>
            </a:xfrm>
            <a:custGeom>
              <a:avLst/>
              <a:gdLst>
                <a:gd name="T0" fmla="*/ 288 w 37"/>
                <a:gd name="T1" fmla="*/ 0 h 103"/>
                <a:gd name="T2" fmla="*/ 280 w 37"/>
                <a:gd name="T3" fmla="*/ 1 h 103"/>
                <a:gd name="T4" fmla="*/ 280 w 37"/>
                <a:gd name="T5" fmla="*/ 1 h 103"/>
                <a:gd name="T6" fmla="*/ 264 w 37"/>
                <a:gd name="T7" fmla="*/ 3 h 103"/>
                <a:gd name="T8" fmla="*/ 264 w 37"/>
                <a:gd name="T9" fmla="*/ 3 h 103"/>
                <a:gd name="T10" fmla="*/ 248 w 37"/>
                <a:gd name="T11" fmla="*/ 5 h 103"/>
                <a:gd name="T12" fmla="*/ 240 w 37"/>
                <a:gd name="T13" fmla="*/ 6 h 103"/>
                <a:gd name="T14" fmla="*/ 224 w 37"/>
                <a:gd name="T15" fmla="*/ 8 h 103"/>
                <a:gd name="T16" fmla="*/ 216 w 37"/>
                <a:gd name="T17" fmla="*/ 8 h 103"/>
                <a:gd name="T18" fmla="*/ 192 w 37"/>
                <a:gd name="T19" fmla="*/ 10 h 103"/>
                <a:gd name="T20" fmla="*/ 184 w 37"/>
                <a:gd name="T21" fmla="*/ 10 h 103"/>
                <a:gd name="T22" fmla="*/ 168 w 37"/>
                <a:gd name="T23" fmla="*/ 10 h 103"/>
                <a:gd name="T24" fmla="*/ 152 w 37"/>
                <a:gd name="T25" fmla="*/ 11 h 103"/>
                <a:gd name="T26" fmla="*/ 136 w 37"/>
                <a:gd name="T27" fmla="*/ 13 h 103"/>
                <a:gd name="T28" fmla="*/ 128 w 37"/>
                <a:gd name="T29" fmla="*/ 14 h 103"/>
                <a:gd name="T30" fmla="*/ 120 w 37"/>
                <a:gd name="T31" fmla="*/ 16 h 103"/>
                <a:gd name="T32" fmla="*/ 120 w 37"/>
                <a:gd name="T33" fmla="*/ 16 h 103"/>
                <a:gd name="T34" fmla="*/ 104 w 37"/>
                <a:gd name="T35" fmla="*/ 22 h 103"/>
                <a:gd name="T36" fmla="*/ 88 w 37"/>
                <a:gd name="T37" fmla="*/ 26 h 103"/>
                <a:gd name="T38" fmla="*/ 72 w 37"/>
                <a:gd name="T39" fmla="*/ 30 h 103"/>
                <a:gd name="T40" fmla="*/ 56 w 37"/>
                <a:gd name="T41" fmla="*/ 35 h 103"/>
                <a:gd name="T42" fmla="*/ 40 w 37"/>
                <a:gd name="T43" fmla="*/ 42 h 103"/>
                <a:gd name="T44" fmla="*/ 40 w 37"/>
                <a:gd name="T45" fmla="*/ 47 h 103"/>
                <a:gd name="T46" fmla="*/ 24 w 37"/>
                <a:gd name="T47" fmla="*/ 53 h 103"/>
                <a:gd name="T48" fmla="*/ 24 w 37"/>
                <a:gd name="T49" fmla="*/ 59 h 103"/>
                <a:gd name="T50" fmla="*/ 8 w 37"/>
                <a:gd name="T51" fmla="*/ 66 h 103"/>
                <a:gd name="T52" fmla="*/ 8 w 37"/>
                <a:gd name="T53" fmla="*/ 70 h 103"/>
                <a:gd name="T54" fmla="*/ 0 w 37"/>
                <a:gd name="T55" fmla="*/ 76 h 103"/>
                <a:gd name="T56" fmla="*/ 0 w 37"/>
                <a:gd name="T57" fmla="*/ 80 h 103"/>
                <a:gd name="T58" fmla="*/ 0 w 37"/>
                <a:gd name="T59" fmla="*/ 84 h 103"/>
                <a:gd name="T60" fmla="*/ 0 w 37"/>
                <a:gd name="T61" fmla="*/ 86 h 103"/>
                <a:gd name="T62" fmla="*/ 0 w 37"/>
                <a:gd name="T63" fmla="*/ 88 h 103"/>
                <a:gd name="T64" fmla="*/ 0 w 37"/>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103"/>
                <a:gd name="T101" fmla="*/ 37 w 37"/>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103">
                  <a:moveTo>
                    <a:pt x="36" y="0"/>
                  </a:moveTo>
                  <a:lnTo>
                    <a:pt x="35" y="1"/>
                  </a:lnTo>
                  <a:lnTo>
                    <a:pt x="33" y="3"/>
                  </a:lnTo>
                  <a:lnTo>
                    <a:pt x="31" y="5"/>
                  </a:lnTo>
                  <a:lnTo>
                    <a:pt x="30" y="6"/>
                  </a:lnTo>
                  <a:lnTo>
                    <a:pt x="28" y="8"/>
                  </a:lnTo>
                  <a:lnTo>
                    <a:pt x="27" y="8"/>
                  </a:lnTo>
                  <a:lnTo>
                    <a:pt x="24" y="10"/>
                  </a:lnTo>
                  <a:lnTo>
                    <a:pt x="23" y="11"/>
                  </a:lnTo>
                  <a:lnTo>
                    <a:pt x="21" y="13"/>
                  </a:lnTo>
                  <a:lnTo>
                    <a:pt x="19" y="14"/>
                  </a:lnTo>
                  <a:lnTo>
                    <a:pt x="17" y="16"/>
                  </a:lnTo>
                  <a:lnTo>
                    <a:pt x="16" y="17"/>
                  </a:lnTo>
                  <a:lnTo>
                    <a:pt x="15" y="19"/>
                  </a:lnTo>
                  <a:lnTo>
                    <a:pt x="13" y="25"/>
                  </a:lnTo>
                  <a:lnTo>
                    <a:pt x="11" y="29"/>
                  </a:lnTo>
                  <a:lnTo>
                    <a:pt x="9" y="36"/>
                  </a:lnTo>
                  <a:lnTo>
                    <a:pt x="7" y="41"/>
                  </a:lnTo>
                  <a:lnTo>
                    <a:pt x="5" y="48"/>
                  </a:lnTo>
                  <a:lnTo>
                    <a:pt x="5" y="55"/>
                  </a:lnTo>
                  <a:lnTo>
                    <a:pt x="3" y="62"/>
                  </a:lnTo>
                  <a:lnTo>
                    <a:pt x="3" y="68"/>
                  </a:lnTo>
                  <a:lnTo>
                    <a:pt x="1" y="76"/>
                  </a:lnTo>
                  <a:lnTo>
                    <a:pt x="1" y="82"/>
                  </a:lnTo>
                  <a:lnTo>
                    <a:pt x="0" y="88"/>
                  </a:lnTo>
                  <a:lnTo>
                    <a:pt x="0" y="93"/>
                  </a:lnTo>
                  <a:lnTo>
                    <a:pt x="0" y="97"/>
                  </a:lnTo>
                  <a:lnTo>
                    <a:pt x="0" y="100"/>
                  </a:lnTo>
                  <a:lnTo>
                    <a:pt x="0" y="102"/>
                  </a:lnTo>
                </a:path>
              </a:pathLst>
            </a:custGeom>
            <a:solidFill>
              <a:srgbClr val="F8F8F8"/>
            </a:solidFill>
            <a:ln w="18732">
              <a:solidFill>
                <a:srgbClr val="DDDDDD"/>
              </a:solidFill>
              <a:round/>
              <a:headEnd/>
              <a:tailEnd/>
            </a:ln>
          </p:spPr>
          <p:txBody>
            <a:bodyPr/>
            <a:lstStyle/>
            <a:p>
              <a:endParaRPr lang="it-IT"/>
            </a:p>
          </p:txBody>
        </p:sp>
        <p:sp>
          <p:nvSpPr>
            <p:cNvPr id="19533" name="Freeform 103"/>
            <p:cNvSpPr>
              <a:spLocks/>
            </p:cNvSpPr>
            <p:nvPr/>
          </p:nvSpPr>
          <p:spPr bwMode="auto">
            <a:xfrm>
              <a:off x="1452" y="1468"/>
              <a:ext cx="69" cy="100"/>
            </a:xfrm>
            <a:custGeom>
              <a:avLst/>
              <a:gdLst>
                <a:gd name="T0" fmla="*/ 0 w 36"/>
                <a:gd name="T1" fmla="*/ 5 h 106"/>
                <a:gd name="T2" fmla="*/ 0 w 36"/>
                <a:gd name="T3" fmla="*/ 7 h 106"/>
                <a:gd name="T4" fmla="*/ 8 w 36"/>
                <a:gd name="T5" fmla="*/ 8 h 106"/>
                <a:gd name="T6" fmla="*/ 23 w 36"/>
                <a:gd name="T7" fmla="*/ 10 h 106"/>
                <a:gd name="T8" fmla="*/ 36 w 36"/>
                <a:gd name="T9" fmla="*/ 13 h 106"/>
                <a:gd name="T10" fmla="*/ 40 w 36"/>
                <a:gd name="T11" fmla="*/ 17 h 106"/>
                <a:gd name="T12" fmla="*/ 56 w 36"/>
                <a:gd name="T13" fmla="*/ 21 h 106"/>
                <a:gd name="T14" fmla="*/ 63 w 36"/>
                <a:gd name="T15" fmla="*/ 23 h 106"/>
                <a:gd name="T16" fmla="*/ 77 w 36"/>
                <a:gd name="T17" fmla="*/ 26 h 106"/>
                <a:gd name="T18" fmla="*/ 77 w 36"/>
                <a:gd name="T19" fmla="*/ 36 h 106"/>
                <a:gd name="T20" fmla="*/ 84 w 36"/>
                <a:gd name="T21" fmla="*/ 44 h 106"/>
                <a:gd name="T22" fmla="*/ 84 w 36"/>
                <a:gd name="T23" fmla="*/ 54 h 106"/>
                <a:gd name="T24" fmla="*/ 77 w 36"/>
                <a:gd name="T25" fmla="*/ 64 h 106"/>
                <a:gd name="T26" fmla="*/ 77 w 36"/>
                <a:gd name="T27" fmla="*/ 73 h 106"/>
                <a:gd name="T28" fmla="*/ 77 w 36"/>
                <a:gd name="T29" fmla="*/ 81 h 106"/>
                <a:gd name="T30" fmla="*/ 77 w 36"/>
                <a:gd name="T31" fmla="*/ 86 h 106"/>
                <a:gd name="T32" fmla="*/ 77 w 36"/>
                <a:gd name="T33" fmla="*/ 87 h 106"/>
                <a:gd name="T34" fmla="*/ 77 w 36"/>
                <a:gd name="T35" fmla="*/ 87 h 106"/>
                <a:gd name="T36" fmla="*/ 84 w 36"/>
                <a:gd name="T37" fmla="*/ 87 h 106"/>
                <a:gd name="T38" fmla="*/ 84 w 36"/>
                <a:gd name="T39" fmla="*/ 87 h 106"/>
                <a:gd name="T40" fmla="*/ 100 w 36"/>
                <a:gd name="T41" fmla="*/ 88 h 106"/>
                <a:gd name="T42" fmla="*/ 100 w 36"/>
                <a:gd name="T43" fmla="*/ 88 h 106"/>
                <a:gd name="T44" fmla="*/ 107 w 36"/>
                <a:gd name="T45" fmla="*/ 88 h 106"/>
                <a:gd name="T46" fmla="*/ 107 w 36"/>
                <a:gd name="T47" fmla="*/ 88 h 106"/>
                <a:gd name="T48" fmla="*/ 113 w 36"/>
                <a:gd name="T49" fmla="*/ 88 h 106"/>
                <a:gd name="T50" fmla="*/ 113 w 36"/>
                <a:gd name="T51" fmla="*/ 85 h 106"/>
                <a:gd name="T52" fmla="*/ 113 w 36"/>
                <a:gd name="T53" fmla="*/ 79 h 106"/>
                <a:gd name="T54" fmla="*/ 113 w 36"/>
                <a:gd name="T55" fmla="*/ 72 h 106"/>
                <a:gd name="T56" fmla="*/ 113 w 36"/>
                <a:gd name="T57" fmla="*/ 66 h 106"/>
                <a:gd name="T58" fmla="*/ 113 w 36"/>
                <a:gd name="T59" fmla="*/ 58 h 106"/>
                <a:gd name="T60" fmla="*/ 121 w 36"/>
                <a:gd name="T61" fmla="*/ 51 h 106"/>
                <a:gd name="T62" fmla="*/ 121 w 36"/>
                <a:gd name="T63" fmla="*/ 43 h 106"/>
                <a:gd name="T64" fmla="*/ 132 w 36"/>
                <a:gd name="T65" fmla="*/ 40 h 106"/>
                <a:gd name="T66" fmla="*/ 132 w 36"/>
                <a:gd name="T67" fmla="*/ 38 h 106"/>
                <a:gd name="T68" fmla="*/ 132 w 36"/>
                <a:gd name="T69" fmla="*/ 34 h 106"/>
                <a:gd name="T70" fmla="*/ 132 w 36"/>
                <a:gd name="T71" fmla="*/ 28 h 106"/>
                <a:gd name="T72" fmla="*/ 132 w 36"/>
                <a:gd name="T73" fmla="*/ 24 h 106"/>
                <a:gd name="T74" fmla="*/ 132 w 36"/>
                <a:gd name="T75" fmla="*/ 21 h 106"/>
                <a:gd name="T76" fmla="*/ 148 w 36"/>
                <a:gd name="T77" fmla="*/ 15 h 106"/>
                <a:gd name="T78" fmla="*/ 155 w 36"/>
                <a:gd name="T79" fmla="*/ 11 h 106"/>
                <a:gd name="T80" fmla="*/ 161 w 36"/>
                <a:gd name="T81" fmla="*/ 8 h 106"/>
                <a:gd name="T82" fmla="*/ 161 w 36"/>
                <a:gd name="T83" fmla="*/ 8 h 106"/>
                <a:gd name="T84" fmla="*/ 176 w 36"/>
                <a:gd name="T85" fmla="*/ 8 h 106"/>
                <a:gd name="T86" fmla="*/ 199 w 36"/>
                <a:gd name="T87" fmla="*/ 6 h 106"/>
                <a:gd name="T88" fmla="*/ 209 w 36"/>
                <a:gd name="T89" fmla="*/ 5 h 106"/>
                <a:gd name="T90" fmla="*/ 217 w 36"/>
                <a:gd name="T91" fmla="*/ 4 h 106"/>
                <a:gd name="T92" fmla="*/ 232 w 36"/>
                <a:gd name="T93" fmla="*/ 2 h 106"/>
                <a:gd name="T94" fmla="*/ 240 w 36"/>
                <a:gd name="T95" fmla="*/ 1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106"/>
                <a:gd name="T146" fmla="*/ 36 w 36"/>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106">
                  <a:moveTo>
                    <a:pt x="0" y="4"/>
                  </a:moveTo>
                  <a:lnTo>
                    <a:pt x="0" y="5"/>
                  </a:lnTo>
                  <a:lnTo>
                    <a:pt x="0" y="7"/>
                  </a:lnTo>
                  <a:lnTo>
                    <a:pt x="1" y="8"/>
                  </a:lnTo>
                  <a:lnTo>
                    <a:pt x="1" y="9"/>
                  </a:lnTo>
                  <a:lnTo>
                    <a:pt x="3" y="11"/>
                  </a:lnTo>
                  <a:lnTo>
                    <a:pt x="3" y="13"/>
                  </a:lnTo>
                  <a:lnTo>
                    <a:pt x="5" y="14"/>
                  </a:lnTo>
                  <a:lnTo>
                    <a:pt x="5" y="16"/>
                  </a:lnTo>
                  <a:lnTo>
                    <a:pt x="6" y="18"/>
                  </a:lnTo>
                  <a:lnTo>
                    <a:pt x="6" y="20"/>
                  </a:lnTo>
                  <a:lnTo>
                    <a:pt x="8" y="22"/>
                  </a:lnTo>
                  <a:lnTo>
                    <a:pt x="8" y="24"/>
                  </a:lnTo>
                  <a:lnTo>
                    <a:pt x="9" y="25"/>
                  </a:lnTo>
                  <a:lnTo>
                    <a:pt x="9" y="27"/>
                  </a:lnTo>
                  <a:lnTo>
                    <a:pt x="11" y="28"/>
                  </a:lnTo>
                  <a:lnTo>
                    <a:pt x="11" y="32"/>
                  </a:lnTo>
                  <a:lnTo>
                    <a:pt x="11" y="36"/>
                  </a:lnTo>
                  <a:lnTo>
                    <a:pt x="11" y="42"/>
                  </a:lnTo>
                  <a:lnTo>
                    <a:pt x="12" y="47"/>
                  </a:lnTo>
                  <a:lnTo>
                    <a:pt x="12" y="53"/>
                  </a:lnTo>
                  <a:lnTo>
                    <a:pt x="12" y="59"/>
                  </a:lnTo>
                  <a:lnTo>
                    <a:pt x="12" y="64"/>
                  </a:lnTo>
                  <a:lnTo>
                    <a:pt x="12" y="70"/>
                  </a:lnTo>
                  <a:lnTo>
                    <a:pt x="11" y="76"/>
                  </a:lnTo>
                  <a:lnTo>
                    <a:pt x="11" y="82"/>
                  </a:lnTo>
                  <a:lnTo>
                    <a:pt x="11" y="87"/>
                  </a:lnTo>
                  <a:lnTo>
                    <a:pt x="11" y="91"/>
                  </a:lnTo>
                  <a:lnTo>
                    <a:pt x="11" y="96"/>
                  </a:lnTo>
                  <a:lnTo>
                    <a:pt x="11" y="99"/>
                  </a:lnTo>
                  <a:lnTo>
                    <a:pt x="11" y="102"/>
                  </a:lnTo>
                  <a:lnTo>
                    <a:pt x="11" y="103"/>
                  </a:lnTo>
                  <a:lnTo>
                    <a:pt x="11" y="104"/>
                  </a:lnTo>
                  <a:lnTo>
                    <a:pt x="12" y="104"/>
                  </a:lnTo>
                  <a:lnTo>
                    <a:pt x="14" y="104"/>
                  </a:lnTo>
                  <a:lnTo>
                    <a:pt x="14" y="105"/>
                  </a:lnTo>
                  <a:lnTo>
                    <a:pt x="15" y="105"/>
                  </a:lnTo>
                  <a:lnTo>
                    <a:pt x="16" y="105"/>
                  </a:lnTo>
                  <a:lnTo>
                    <a:pt x="16" y="103"/>
                  </a:lnTo>
                  <a:lnTo>
                    <a:pt x="16" y="101"/>
                  </a:lnTo>
                  <a:lnTo>
                    <a:pt x="16" y="97"/>
                  </a:lnTo>
                  <a:lnTo>
                    <a:pt x="16" y="94"/>
                  </a:lnTo>
                  <a:lnTo>
                    <a:pt x="16" y="90"/>
                  </a:lnTo>
                  <a:lnTo>
                    <a:pt x="16" y="86"/>
                  </a:lnTo>
                  <a:lnTo>
                    <a:pt x="16" y="81"/>
                  </a:lnTo>
                  <a:lnTo>
                    <a:pt x="16" y="78"/>
                  </a:lnTo>
                  <a:lnTo>
                    <a:pt x="16" y="73"/>
                  </a:lnTo>
                  <a:lnTo>
                    <a:pt x="16" y="69"/>
                  </a:lnTo>
                  <a:lnTo>
                    <a:pt x="17" y="64"/>
                  </a:lnTo>
                  <a:lnTo>
                    <a:pt x="17" y="60"/>
                  </a:lnTo>
                  <a:lnTo>
                    <a:pt x="17" y="56"/>
                  </a:lnTo>
                  <a:lnTo>
                    <a:pt x="17" y="52"/>
                  </a:lnTo>
                  <a:lnTo>
                    <a:pt x="19" y="49"/>
                  </a:lnTo>
                  <a:lnTo>
                    <a:pt x="19" y="48"/>
                  </a:lnTo>
                  <a:lnTo>
                    <a:pt x="19" y="46"/>
                  </a:lnTo>
                  <a:lnTo>
                    <a:pt x="19" y="44"/>
                  </a:lnTo>
                  <a:lnTo>
                    <a:pt x="19" y="41"/>
                  </a:lnTo>
                  <a:lnTo>
                    <a:pt x="19" y="40"/>
                  </a:lnTo>
                  <a:lnTo>
                    <a:pt x="19" y="36"/>
                  </a:lnTo>
                  <a:lnTo>
                    <a:pt x="19" y="34"/>
                  </a:lnTo>
                  <a:lnTo>
                    <a:pt x="19" y="30"/>
                  </a:lnTo>
                  <a:lnTo>
                    <a:pt x="19" y="29"/>
                  </a:lnTo>
                  <a:lnTo>
                    <a:pt x="19" y="25"/>
                  </a:lnTo>
                  <a:lnTo>
                    <a:pt x="19" y="24"/>
                  </a:lnTo>
                  <a:lnTo>
                    <a:pt x="21" y="20"/>
                  </a:lnTo>
                  <a:lnTo>
                    <a:pt x="21" y="18"/>
                  </a:lnTo>
                  <a:lnTo>
                    <a:pt x="22" y="16"/>
                  </a:lnTo>
                  <a:lnTo>
                    <a:pt x="22" y="14"/>
                  </a:lnTo>
                  <a:lnTo>
                    <a:pt x="23" y="11"/>
                  </a:lnTo>
                  <a:lnTo>
                    <a:pt x="23" y="10"/>
                  </a:lnTo>
                  <a:lnTo>
                    <a:pt x="25" y="8"/>
                  </a:lnTo>
                  <a:lnTo>
                    <a:pt x="27" y="6"/>
                  </a:lnTo>
                  <a:lnTo>
                    <a:pt x="28" y="6"/>
                  </a:lnTo>
                  <a:lnTo>
                    <a:pt x="30" y="5"/>
                  </a:lnTo>
                  <a:lnTo>
                    <a:pt x="31" y="4"/>
                  </a:lnTo>
                  <a:lnTo>
                    <a:pt x="33" y="2"/>
                  </a:lnTo>
                  <a:lnTo>
                    <a:pt x="34" y="1"/>
                  </a:lnTo>
                  <a:lnTo>
                    <a:pt x="35" y="0"/>
                  </a:lnTo>
                </a:path>
              </a:pathLst>
            </a:custGeom>
            <a:solidFill>
              <a:srgbClr val="F8F8F8"/>
            </a:solidFill>
            <a:ln w="6350">
              <a:solidFill>
                <a:srgbClr val="DDDDDD"/>
              </a:solidFill>
              <a:round/>
              <a:headEnd/>
              <a:tailEnd/>
            </a:ln>
          </p:spPr>
          <p:txBody>
            <a:bodyPr/>
            <a:lstStyle/>
            <a:p>
              <a:endParaRPr lang="it-IT"/>
            </a:p>
          </p:txBody>
        </p:sp>
        <p:sp>
          <p:nvSpPr>
            <p:cNvPr id="19534" name="AutoShape 104"/>
            <p:cNvSpPr>
              <a:spLocks noChangeArrowheads="1"/>
            </p:cNvSpPr>
            <p:nvPr/>
          </p:nvSpPr>
          <p:spPr bwMode="auto">
            <a:xfrm flipV="1">
              <a:off x="1043" y="1302"/>
              <a:ext cx="867" cy="17"/>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9535" name="AutoShape 105"/>
            <p:cNvSpPr>
              <a:spLocks noChangeArrowheads="1"/>
            </p:cNvSpPr>
            <p:nvPr/>
          </p:nvSpPr>
          <p:spPr bwMode="auto">
            <a:xfrm flipV="1">
              <a:off x="1083" y="1293"/>
              <a:ext cx="788" cy="9"/>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9536" name="Oval 106"/>
            <p:cNvSpPr>
              <a:spLocks noChangeArrowheads="1"/>
            </p:cNvSpPr>
            <p:nvPr/>
          </p:nvSpPr>
          <p:spPr bwMode="auto">
            <a:xfrm>
              <a:off x="1316" y="1473"/>
              <a:ext cx="40"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9537" name="Oval 107"/>
            <p:cNvSpPr>
              <a:spLocks noChangeArrowheads="1"/>
            </p:cNvSpPr>
            <p:nvPr/>
          </p:nvSpPr>
          <p:spPr bwMode="auto">
            <a:xfrm>
              <a:off x="1602" y="1475"/>
              <a:ext cx="41"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9538" name="Freeform 108"/>
            <p:cNvSpPr>
              <a:spLocks/>
            </p:cNvSpPr>
            <p:nvPr/>
          </p:nvSpPr>
          <p:spPr bwMode="auto">
            <a:xfrm>
              <a:off x="1247" y="1320"/>
              <a:ext cx="63" cy="35"/>
            </a:xfrm>
            <a:custGeom>
              <a:avLst/>
              <a:gdLst>
                <a:gd name="T0" fmla="*/ 8 w 32"/>
                <a:gd name="T1" fmla="*/ 0 h 38"/>
                <a:gd name="T2" fmla="*/ 8 w 32"/>
                <a:gd name="T3" fmla="*/ 0 h 38"/>
                <a:gd name="T4" fmla="*/ 24 w 32"/>
                <a:gd name="T5" fmla="*/ 0 h 38"/>
                <a:gd name="T6" fmla="*/ 47 w 32"/>
                <a:gd name="T7" fmla="*/ 0 h 38"/>
                <a:gd name="T8" fmla="*/ 63 w 32"/>
                <a:gd name="T9" fmla="*/ 0 h 38"/>
                <a:gd name="T10" fmla="*/ 93 w 32"/>
                <a:gd name="T11" fmla="*/ 0 h 38"/>
                <a:gd name="T12" fmla="*/ 108 w 32"/>
                <a:gd name="T13" fmla="*/ 0 h 38"/>
                <a:gd name="T14" fmla="*/ 116 w 32"/>
                <a:gd name="T15" fmla="*/ 0 h 38"/>
                <a:gd name="T16" fmla="*/ 124 w 32"/>
                <a:gd name="T17" fmla="*/ 2 h 38"/>
                <a:gd name="T18" fmla="*/ 124 w 32"/>
                <a:gd name="T19" fmla="*/ 3 h 38"/>
                <a:gd name="T20" fmla="*/ 136 w 32"/>
                <a:gd name="T21" fmla="*/ 5 h 38"/>
                <a:gd name="T22" fmla="*/ 167 w 32"/>
                <a:gd name="T23" fmla="*/ 6 h 38"/>
                <a:gd name="T24" fmla="*/ 183 w 32"/>
                <a:gd name="T25" fmla="*/ 8 h 38"/>
                <a:gd name="T26" fmla="*/ 205 w 32"/>
                <a:gd name="T27" fmla="*/ 12 h 38"/>
                <a:gd name="T28" fmla="*/ 221 w 32"/>
                <a:gd name="T29" fmla="*/ 15 h 38"/>
                <a:gd name="T30" fmla="*/ 228 w 32"/>
                <a:gd name="T31" fmla="*/ 15 h 38"/>
                <a:gd name="T32" fmla="*/ 228 w 32"/>
                <a:gd name="T33" fmla="*/ 15 h 38"/>
                <a:gd name="T34" fmla="*/ 228 w 32"/>
                <a:gd name="T35" fmla="*/ 17 h 38"/>
                <a:gd name="T36" fmla="*/ 213 w 32"/>
                <a:gd name="T37" fmla="*/ 18 h 38"/>
                <a:gd name="T38" fmla="*/ 197 w 32"/>
                <a:gd name="T39" fmla="*/ 21 h 38"/>
                <a:gd name="T40" fmla="*/ 183 w 32"/>
                <a:gd name="T41" fmla="*/ 24 h 38"/>
                <a:gd name="T42" fmla="*/ 167 w 32"/>
                <a:gd name="T43" fmla="*/ 27 h 38"/>
                <a:gd name="T44" fmla="*/ 159 w 32"/>
                <a:gd name="T45" fmla="*/ 29 h 38"/>
                <a:gd name="T46" fmla="*/ 159 w 32"/>
                <a:gd name="T47" fmla="*/ 29 h 38"/>
                <a:gd name="T48" fmla="*/ 144 w 32"/>
                <a:gd name="T49" fmla="*/ 29 h 38"/>
                <a:gd name="T50" fmla="*/ 136 w 32"/>
                <a:gd name="T51" fmla="*/ 27 h 38"/>
                <a:gd name="T52" fmla="*/ 124 w 32"/>
                <a:gd name="T53" fmla="*/ 26 h 38"/>
                <a:gd name="T54" fmla="*/ 108 w 32"/>
                <a:gd name="T55" fmla="*/ 23 h 38"/>
                <a:gd name="T56" fmla="*/ 93 w 32"/>
                <a:gd name="T57" fmla="*/ 20 h 38"/>
                <a:gd name="T58" fmla="*/ 63 w 32"/>
                <a:gd name="T59" fmla="*/ 18 h 38"/>
                <a:gd name="T60" fmla="*/ 47 w 32"/>
                <a:gd name="T61" fmla="*/ 16 h 38"/>
                <a:gd name="T62" fmla="*/ 47 w 32"/>
                <a:gd name="T63" fmla="*/ 15 h 38"/>
                <a:gd name="T64" fmla="*/ 39 w 32"/>
                <a:gd name="T65" fmla="*/ 14 h 38"/>
                <a:gd name="T66" fmla="*/ 32 w 32"/>
                <a:gd name="T67" fmla="*/ 13 h 38"/>
                <a:gd name="T68" fmla="*/ 16 w 32"/>
                <a:gd name="T69" fmla="*/ 11 h 38"/>
                <a:gd name="T70" fmla="*/ 16 w 32"/>
                <a:gd name="T71" fmla="*/ 8 h 38"/>
                <a:gd name="T72" fmla="*/ 0 w 32"/>
                <a:gd name="T73" fmla="*/ 7 h 38"/>
                <a:gd name="T74" fmla="*/ 0 w 32"/>
                <a:gd name="T75" fmla="*/ 6 h 38"/>
                <a:gd name="T76" fmla="*/ 0 w 32"/>
                <a:gd name="T77" fmla="*/ 5 h 38"/>
                <a:gd name="T78" fmla="*/ 0 w 32"/>
                <a:gd name="T79" fmla="*/ 2 h 38"/>
                <a:gd name="T80" fmla="*/ 8 w 32"/>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
                <a:gd name="T124" fmla="*/ 0 h 38"/>
                <a:gd name="T125" fmla="*/ 32 w 32"/>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 h="38">
                  <a:moveTo>
                    <a:pt x="1" y="0"/>
                  </a:moveTo>
                  <a:lnTo>
                    <a:pt x="1" y="0"/>
                  </a:lnTo>
                  <a:lnTo>
                    <a:pt x="3" y="0"/>
                  </a:lnTo>
                  <a:lnTo>
                    <a:pt x="5" y="0"/>
                  </a:lnTo>
                  <a:lnTo>
                    <a:pt x="6" y="0"/>
                  </a:lnTo>
                  <a:lnTo>
                    <a:pt x="8" y="0"/>
                  </a:lnTo>
                  <a:lnTo>
                    <a:pt x="10" y="0"/>
                  </a:lnTo>
                  <a:lnTo>
                    <a:pt x="12" y="0"/>
                  </a:lnTo>
                  <a:lnTo>
                    <a:pt x="14" y="0"/>
                  </a:lnTo>
                  <a:lnTo>
                    <a:pt x="15" y="0"/>
                  </a:lnTo>
                  <a:lnTo>
                    <a:pt x="16" y="0"/>
                  </a:lnTo>
                  <a:lnTo>
                    <a:pt x="16" y="2"/>
                  </a:lnTo>
                  <a:lnTo>
                    <a:pt x="16" y="3"/>
                  </a:lnTo>
                  <a:lnTo>
                    <a:pt x="18" y="3"/>
                  </a:lnTo>
                  <a:lnTo>
                    <a:pt x="18" y="5"/>
                  </a:lnTo>
                  <a:lnTo>
                    <a:pt x="20" y="7"/>
                  </a:lnTo>
                  <a:lnTo>
                    <a:pt x="22" y="9"/>
                  </a:lnTo>
                  <a:lnTo>
                    <a:pt x="24" y="10"/>
                  </a:lnTo>
                  <a:lnTo>
                    <a:pt x="24" y="11"/>
                  </a:lnTo>
                  <a:lnTo>
                    <a:pt x="25" y="13"/>
                  </a:lnTo>
                  <a:lnTo>
                    <a:pt x="27" y="15"/>
                  </a:lnTo>
                  <a:lnTo>
                    <a:pt x="29" y="16"/>
                  </a:lnTo>
                  <a:lnTo>
                    <a:pt x="29" y="18"/>
                  </a:lnTo>
                  <a:lnTo>
                    <a:pt x="30" y="18"/>
                  </a:lnTo>
                  <a:lnTo>
                    <a:pt x="31" y="17"/>
                  </a:lnTo>
                  <a:lnTo>
                    <a:pt x="30" y="18"/>
                  </a:lnTo>
                  <a:lnTo>
                    <a:pt x="30" y="19"/>
                  </a:lnTo>
                  <a:lnTo>
                    <a:pt x="30" y="21"/>
                  </a:lnTo>
                  <a:lnTo>
                    <a:pt x="28" y="23"/>
                  </a:lnTo>
                  <a:lnTo>
                    <a:pt x="28" y="25"/>
                  </a:lnTo>
                  <a:lnTo>
                    <a:pt x="26" y="27"/>
                  </a:lnTo>
                  <a:lnTo>
                    <a:pt x="26" y="28"/>
                  </a:lnTo>
                  <a:lnTo>
                    <a:pt x="24" y="30"/>
                  </a:lnTo>
                  <a:lnTo>
                    <a:pt x="24" y="32"/>
                  </a:lnTo>
                  <a:lnTo>
                    <a:pt x="22" y="34"/>
                  </a:lnTo>
                  <a:lnTo>
                    <a:pt x="22" y="35"/>
                  </a:lnTo>
                  <a:lnTo>
                    <a:pt x="21" y="37"/>
                  </a:lnTo>
                  <a:lnTo>
                    <a:pt x="19" y="37"/>
                  </a:lnTo>
                  <a:lnTo>
                    <a:pt x="19" y="36"/>
                  </a:lnTo>
                  <a:lnTo>
                    <a:pt x="18" y="35"/>
                  </a:lnTo>
                  <a:lnTo>
                    <a:pt x="18" y="34"/>
                  </a:lnTo>
                  <a:lnTo>
                    <a:pt x="16" y="33"/>
                  </a:lnTo>
                  <a:lnTo>
                    <a:pt x="15" y="31"/>
                  </a:lnTo>
                  <a:lnTo>
                    <a:pt x="14" y="29"/>
                  </a:lnTo>
                  <a:lnTo>
                    <a:pt x="14" y="27"/>
                  </a:lnTo>
                  <a:lnTo>
                    <a:pt x="12" y="26"/>
                  </a:lnTo>
                  <a:lnTo>
                    <a:pt x="10" y="24"/>
                  </a:lnTo>
                  <a:lnTo>
                    <a:pt x="8" y="23"/>
                  </a:lnTo>
                  <a:lnTo>
                    <a:pt x="8" y="21"/>
                  </a:lnTo>
                  <a:lnTo>
                    <a:pt x="6" y="20"/>
                  </a:lnTo>
                  <a:lnTo>
                    <a:pt x="6" y="18"/>
                  </a:lnTo>
                  <a:lnTo>
                    <a:pt x="6" y="17"/>
                  </a:lnTo>
                  <a:lnTo>
                    <a:pt x="5" y="17"/>
                  </a:lnTo>
                  <a:lnTo>
                    <a:pt x="5" y="16"/>
                  </a:lnTo>
                  <a:lnTo>
                    <a:pt x="4" y="16"/>
                  </a:lnTo>
                  <a:lnTo>
                    <a:pt x="4" y="14"/>
                  </a:lnTo>
                  <a:lnTo>
                    <a:pt x="2" y="14"/>
                  </a:lnTo>
                  <a:lnTo>
                    <a:pt x="2" y="12"/>
                  </a:lnTo>
                  <a:lnTo>
                    <a:pt x="2" y="11"/>
                  </a:lnTo>
                  <a:lnTo>
                    <a:pt x="2" y="10"/>
                  </a:lnTo>
                  <a:lnTo>
                    <a:pt x="0" y="10"/>
                  </a:lnTo>
                  <a:lnTo>
                    <a:pt x="0" y="8"/>
                  </a:lnTo>
                  <a:lnTo>
                    <a:pt x="0" y="7"/>
                  </a:lnTo>
                  <a:lnTo>
                    <a:pt x="0" y="5"/>
                  </a:lnTo>
                  <a:lnTo>
                    <a:pt x="0" y="3"/>
                  </a:lnTo>
                  <a:lnTo>
                    <a:pt x="0" y="2"/>
                  </a:lnTo>
                  <a:lnTo>
                    <a:pt x="1" y="0"/>
                  </a:lnTo>
                </a:path>
              </a:pathLst>
            </a:custGeom>
            <a:solidFill>
              <a:srgbClr val="F8F8F8"/>
            </a:solidFill>
            <a:ln w="9525">
              <a:solidFill>
                <a:srgbClr val="DDDDDD"/>
              </a:solidFill>
              <a:round/>
              <a:headEnd/>
              <a:tailEnd/>
            </a:ln>
          </p:spPr>
          <p:txBody>
            <a:bodyPr/>
            <a:lstStyle/>
            <a:p>
              <a:endParaRPr lang="it-IT"/>
            </a:p>
          </p:txBody>
        </p:sp>
        <p:sp>
          <p:nvSpPr>
            <p:cNvPr id="19539" name="Freeform 109"/>
            <p:cNvSpPr>
              <a:spLocks/>
            </p:cNvSpPr>
            <p:nvPr/>
          </p:nvSpPr>
          <p:spPr bwMode="auto">
            <a:xfrm>
              <a:off x="1172" y="1319"/>
              <a:ext cx="311" cy="141"/>
            </a:xfrm>
            <a:custGeom>
              <a:avLst/>
              <a:gdLst>
                <a:gd name="T0" fmla="*/ 833 w 158"/>
                <a:gd name="T1" fmla="*/ 1 h 152"/>
                <a:gd name="T2" fmla="*/ 1112 w 158"/>
                <a:gd name="T3" fmla="*/ 20 h 152"/>
                <a:gd name="T4" fmla="*/ 1136 w 158"/>
                <a:gd name="T5" fmla="*/ 42 h 152"/>
                <a:gd name="T6" fmla="*/ 1173 w 158"/>
                <a:gd name="T7" fmla="*/ 42 h 152"/>
                <a:gd name="T8" fmla="*/ 1197 w 158"/>
                <a:gd name="T9" fmla="*/ 46 h 152"/>
                <a:gd name="T10" fmla="*/ 1197 w 158"/>
                <a:gd name="T11" fmla="*/ 90 h 152"/>
                <a:gd name="T12" fmla="*/ 1197 w 158"/>
                <a:gd name="T13" fmla="*/ 121 h 152"/>
                <a:gd name="T14" fmla="*/ 1008 w 158"/>
                <a:gd name="T15" fmla="*/ 118 h 152"/>
                <a:gd name="T16" fmla="*/ 779 w 158"/>
                <a:gd name="T17" fmla="*/ 112 h 152"/>
                <a:gd name="T18" fmla="*/ 685 w 158"/>
                <a:gd name="T19" fmla="*/ 111 h 152"/>
                <a:gd name="T20" fmla="*/ 520 w 158"/>
                <a:gd name="T21" fmla="*/ 111 h 152"/>
                <a:gd name="T22" fmla="*/ 472 w 158"/>
                <a:gd name="T23" fmla="*/ 113 h 152"/>
                <a:gd name="T24" fmla="*/ 472 w 158"/>
                <a:gd name="T25" fmla="*/ 116 h 152"/>
                <a:gd name="T26" fmla="*/ 449 w 158"/>
                <a:gd name="T27" fmla="*/ 119 h 152"/>
                <a:gd name="T28" fmla="*/ 372 w 158"/>
                <a:gd name="T29" fmla="*/ 114 h 152"/>
                <a:gd name="T30" fmla="*/ 299 w 158"/>
                <a:gd name="T31" fmla="*/ 105 h 152"/>
                <a:gd name="T32" fmla="*/ 268 w 158"/>
                <a:gd name="T33" fmla="*/ 89 h 152"/>
                <a:gd name="T34" fmla="*/ 136 w 158"/>
                <a:gd name="T35" fmla="*/ 71 h 152"/>
                <a:gd name="T36" fmla="*/ 31 w 158"/>
                <a:gd name="T37" fmla="*/ 67 h 152"/>
                <a:gd name="T38" fmla="*/ 159 w 158"/>
                <a:gd name="T39" fmla="*/ 66 h 152"/>
                <a:gd name="T40" fmla="*/ 291 w 158"/>
                <a:gd name="T41" fmla="*/ 71 h 152"/>
                <a:gd name="T42" fmla="*/ 380 w 158"/>
                <a:gd name="T43" fmla="*/ 85 h 152"/>
                <a:gd name="T44" fmla="*/ 411 w 158"/>
                <a:gd name="T45" fmla="*/ 98 h 152"/>
                <a:gd name="T46" fmla="*/ 488 w 158"/>
                <a:gd name="T47" fmla="*/ 101 h 152"/>
                <a:gd name="T48" fmla="*/ 589 w 158"/>
                <a:gd name="T49" fmla="*/ 101 h 152"/>
                <a:gd name="T50" fmla="*/ 604 w 158"/>
                <a:gd name="T51" fmla="*/ 94 h 152"/>
                <a:gd name="T52" fmla="*/ 616 w 158"/>
                <a:gd name="T53" fmla="*/ 74 h 152"/>
                <a:gd name="T54" fmla="*/ 616 w 158"/>
                <a:gd name="T55" fmla="*/ 72 h 152"/>
                <a:gd name="T56" fmla="*/ 640 w 158"/>
                <a:gd name="T57" fmla="*/ 90 h 152"/>
                <a:gd name="T58" fmla="*/ 817 w 158"/>
                <a:gd name="T59" fmla="*/ 99 h 152"/>
                <a:gd name="T60" fmla="*/ 1053 w 158"/>
                <a:gd name="T61" fmla="*/ 90 h 152"/>
                <a:gd name="T62" fmla="*/ 1128 w 158"/>
                <a:gd name="T63" fmla="*/ 75 h 152"/>
                <a:gd name="T64" fmla="*/ 1085 w 158"/>
                <a:gd name="T65" fmla="*/ 58 h 152"/>
                <a:gd name="T66" fmla="*/ 984 w 158"/>
                <a:gd name="T67" fmla="*/ 53 h 152"/>
                <a:gd name="T68" fmla="*/ 844 w 158"/>
                <a:gd name="T69" fmla="*/ 53 h 152"/>
                <a:gd name="T70" fmla="*/ 640 w 158"/>
                <a:gd name="T71" fmla="*/ 59 h 152"/>
                <a:gd name="T72" fmla="*/ 581 w 158"/>
                <a:gd name="T73" fmla="*/ 61 h 152"/>
                <a:gd name="T74" fmla="*/ 581 w 158"/>
                <a:gd name="T75" fmla="*/ 58 h 152"/>
                <a:gd name="T76" fmla="*/ 581 w 158"/>
                <a:gd name="T77" fmla="*/ 53 h 152"/>
                <a:gd name="T78" fmla="*/ 756 w 158"/>
                <a:gd name="T79" fmla="*/ 50 h 152"/>
                <a:gd name="T80" fmla="*/ 961 w 158"/>
                <a:gd name="T81" fmla="*/ 45 h 152"/>
                <a:gd name="T82" fmla="*/ 1031 w 158"/>
                <a:gd name="T83" fmla="*/ 37 h 152"/>
                <a:gd name="T84" fmla="*/ 1061 w 158"/>
                <a:gd name="T85" fmla="*/ 19 h 152"/>
                <a:gd name="T86" fmla="*/ 907 w 158"/>
                <a:gd name="T87" fmla="*/ 13 h 152"/>
                <a:gd name="T88" fmla="*/ 809 w 158"/>
                <a:gd name="T89" fmla="*/ 24 h 152"/>
                <a:gd name="T90" fmla="*/ 900 w 158"/>
                <a:gd name="T91" fmla="*/ 32 h 152"/>
                <a:gd name="T92" fmla="*/ 937 w 158"/>
                <a:gd name="T93" fmla="*/ 28 h 152"/>
                <a:gd name="T94" fmla="*/ 945 w 158"/>
                <a:gd name="T95" fmla="*/ 24 h 152"/>
                <a:gd name="T96" fmla="*/ 968 w 158"/>
                <a:gd name="T97" fmla="*/ 28 h 152"/>
                <a:gd name="T98" fmla="*/ 1000 w 158"/>
                <a:gd name="T99" fmla="*/ 35 h 152"/>
                <a:gd name="T100" fmla="*/ 900 w 158"/>
                <a:gd name="T101" fmla="*/ 39 h 152"/>
                <a:gd name="T102" fmla="*/ 716 w 158"/>
                <a:gd name="T103" fmla="*/ 44 h 152"/>
                <a:gd name="T104" fmla="*/ 693 w 158"/>
                <a:gd name="T105" fmla="*/ 42 h 152"/>
                <a:gd name="T106" fmla="*/ 740 w 158"/>
                <a:gd name="T107" fmla="*/ 34 h 152"/>
                <a:gd name="T108" fmla="*/ 748 w 158"/>
                <a:gd name="T109" fmla="*/ 17 h 152"/>
                <a:gd name="T110" fmla="*/ 701 w 158"/>
                <a:gd name="T111" fmla="*/ 9 h 152"/>
                <a:gd name="T112" fmla="*/ 663 w 158"/>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8"/>
                <a:gd name="T172" fmla="*/ 0 h 152"/>
                <a:gd name="T173" fmla="*/ 158 w 158"/>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8" h="152">
                  <a:moveTo>
                    <a:pt x="87" y="0"/>
                  </a:moveTo>
                  <a:lnTo>
                    <a:pt x="87" y="0"/>
                  </a:lnTo>
                  <a:lnTo>
                    <a:pt x="89" y="0"/>
                  </a:lnTo>
                  <a:lnTo>
                    <a:pt x="92" y="0"/>
                  </a:lnTo>
                  <a:lnTo>
                    <a:pt x="98" y="0"/>
                  </a:lnTo>
                  <a:lnTo>
                    <a:pt x="103" y="1"/>
                  </a:lnTo>
                  <a:lnTo>
                    <a:pt x="109" y="1"/>
                  </a:lnTo>
                  <a:lnTo>
                    <a:pt x="116" y="3"/>
                  </a:lnTo>
                  <a:lnTo>
                    <a:pt x="123" y="3"/>
                  </a:lnTo>
                  <a:lnTo>
                    <a:pt x="128" y="7"/>
                  </a:lnTo>
                  <a:lnTo>
                    <a:pt x="135" y="10"/>
                  </a:lnTo>
                  <a:lnTo>
                    <a:pt x="139" y="15"/>
                  </a:lnTo>
                  <a:lnTo>
                    <a:pt x="144" y="19"/>
                  </a:lnTo>
                  <a:lnTo>
                    <a:pt x="146" y="26"/>
                  </a:lnTo>
                  <a:lnTo>
                    <a:pt x="149" y="33"/>
                  </a:lnTo>
                  <a:lnTo>
                    <a:pt x="149" y="43"/>
                  </a:lnTo>
                  <a:lnTo>
                    <a:pt x="149" y="52"/>
                  </a:lnTo>
                  <a:lnTo>
                    <a:pt x="151" y="52"/>
                  </a:lnTo>
                  <a:lnTo>
                    <a:pt x="153" y="52"/>
                  </a:lnTo>
                  <a:lnTo>
                    <a:pt x="154" y="52"/>
                  </a:lnTo>
                  <a:lnTo>
                    <a:pt x="156" y="52"/>
                  </a:lnTo>
                  <a:lnTo>
                    <a:pt x="157" y="52"/>
                  </a:lnTo>
                  <a:lnTo>
                    <a:pt x="157" y="55"/>
                  </a:lnTo>
                  <a:lnTo>
                    <a:pt x="157" y="58"/>
                  </a:lnTo>
                  <a:lnTo>
                    <a:pt x="157" y="63"/>
                  </a:lnTo>
                  <a:lnTo>
                    <a:pt x="157" y="69"/>
                  </a:lnTo>
                  <a:lnTo>
                    <a:pt x="157" y="78"/>
                  </a:lnTo>
                  <a:lnTo>
                    <a:pt x="157" y="85"/>
                  </a:lnTo>
                  <a:lnTo>
                    <a:pt x="157" y="94"/>
                  </a:lnTo>
                  <a:lnTo>
                    <a:pt x="157" y="102"/>
                  </a:lnTo>
                  <a:lnTo>
                    <a:pt x="157" y="113"/>
                  </a:lnTo>
                  <a:lnTo>
                    <a:pt x="157" y="121"/>
                  </a:lnTo>
                  <a:lnTo>
                    <a:pt x="157" y="130"/>
                  </a:lnTo>
                  <a:lnTo>
                    <a:pt x="157" y="136"/>
                  </a:lnTo>
                  <a:lnTo>
                    <a:pt x="157" y="143"/>
                  </a:lnTo>
                  <a:lnTo>
                    <a:pt x="157" y="148"/>
                  </a:lnTo>
                  <a:lnTo>
                    <a:pt x="157" y="151"/>
                  </a:lnTo>
                  <a:lnTo>
                    <a:pt x="156" y="151"/>
                  </a:lnTo>
                  <a:lnTo>
                    <a:pt x="154" y="151"/>
                  </a:lnTo>
                  <a:lnTo>
                    <a:pt x="150" y="151"/>
                  </a:lnTo>
                  <a:lnTo>
                    <a:pt x="147" y="150"/>
                  </a:lnTo>
                  <a:lnTo>
                    <a:pt x="142" y="150"/>
                  </a:lnTo>
                  <a:lnTo>
                    <a:pt x="138" y="148"/>
                  </a:lnTo>
                  <a:lnTo>
                    <a:pt x="132" y="148"/>
                  </a:lnTo>
                  <a:lnTo>
                    <a:pt x="127" y="146"/>
                  </a:lnTo>
                  <a:lnTo>
                    <a:pt x="122" y="146"/>
                  </a:lnTo>
                  <a:lnTo>
                    <a:pt x="117" y="144"/>
                  </a:lnTo>
                  <a:lnTo>
                    <a:pt x="111" y="144"/>
                  </a:lnTo>
                  <a:lnTo>
                    <a:pt x="108" y="142"/>
                  </a:lnTo>
                  <a:lnTo>
                    <a:pt x="104" y="142"/>
                  </a:lnTo>
                  <a:lnTo>
                    <a:pt x="102" y="140"/>
                  </a:lnTo>
                  <a:lnTo>
                    <a:pt x="100" y="140"/>
                  </a:lnTo>
                  <a:lnTo>
                    <a:pt x="100" y="138"/>
                  </a:lnTo>
                  <a:lnTo>
                    <a:pt x="98" y="139"/>
                  </a:lnTo>
                  <a:lnTo>
                    <a:pt x="95" y="139"/>
                  </a:lnTo>
                  <a:lnTo>
                    <a:pt x="94" y="139"/>
                  </a:lnTo>
                  <a:lnTo>
                    <a:pt x="90" y="139"/>
                  </a:lnTo>
                  <a:lnTo>
                    <a:pt x="87" y="139"/>
                  </a:lnTo>
                  <a:lnTo>
                    <a:pt x="84" y="139"/>
                  </a:lnTo>
                  <a:lnTo>
                    <a:pt x="81" y="139"/>
                  </a:lnTo>
                  <a:lnTo>
                    <a:pt x="77" y="139"/>
                  </a:lnTo>
                  <a:lnTo>
                    <a:pt x="73" y="139"/>
                  </a:lnTo>
                  <a:lnTo>
                    <a:pt x="70" y="139"/>
                  </a:lnTo>
                  <a:lnTo>
                    <a:pt x="68" y="139"/>
                  </a:lnTo>
                  <a:lnTo>
                    <a:pt x="65" y="139"/>
                  </a:lnTo>
                  <a:lnTo>
                    <a:pt x="63" y="139"/>
                  </a:lnTo>
                  <a:lnTo>
                    <a:pt x="62" y="139"/>
                  </a:lnTo>
                  <a:lnTo>
                    <a:pt x="62" y="140"/>
                  </a:lnTo>
                  <a:lnTo>
                    <a:pt x="62" y="141"/>
                  </a:lnTo>
                  <a:lnTo>
                    <a:pt x="62" y="143"/>
                  </a:lnTo>
                  <a:lnTo>
                    <a:pt x="62" y="144"/>
                  </a:lnTo>
                  <a:lnTo>
                    <a:pt x="62" y="146"/>
                  </a:lnTo>
                  <a:lnTo>
                    <a:pt x="62" y="148"/>
                  </a:lnTo>
                  <a:lnTo>
                    <a:pt x="62" y="149"/>
                  </a:lnTo>
                  <a:lnTo>
                    <a:pt x="59" y="149"/>
                  </a:lnTo>
                  <a:lnTo>
                    <a:pt x="57" y="149"/>
                  </a:lnTo>
                  <a:lnTo>
                    <a:pt x="56" y="149"/>
                  </a:lnTo>
                  <a:lnTo>
                    <a:pt x="54" y="147"/>
                  </a:lnTo>
                  <a:lnTo>
                    <a:pt x="52" y="147"/>
                  </a:lnTo>
                  <a:lnTo>
                    <a:pt x="50" y="145"/>
                  </a:lnTo>
                  <a:lnTo>
                    <a:pt x="49" y="145"/>
                  </a:lnTo>
                  <a:lnTo>
                    <a:pt x="49" y="143"/>
                  </a:lnTo>
                  <a:lnTo>
                    <a:pt x="47" y="143"/>
                  </a:lnTo>
                  <a:lnTo>
                    <a:pt x="45" y="141"/>
                  </a:lnTo>
                  <a:lnTo>
                    <a:pt x="43" y="139"/>
                  </a:lnTo>
                  <a:lnTo>
                    <a:pt x="43" y="138"/>
                  </a:lnTo>
                  <a:lnTo>
                    <a:pt x="41" y="136"/>
                  </a:lnTo>
                  <a:lnTo>
                    <a:pt x="41" y="134"/>
                  </a:lnTo>
                  <a:lnTo>
                    <a:pt x="39" y="132"/>
                  </a:lnTo>
                  <a:lnTo>
                    <a:pt x="39" y="130"/>
                  </a:lnTo>
                  <a:lnTo>
                    <a:pt x="38" y="129"/>
                  </a:lnTo>
                  <a:lnTo>
                    <a:pt x="37" y="126"/>
                  </a:lnTo>
                  <a:lnTo>
                    <a:pt x="37" y="123"/>
                  </a:lnTo>
                  <a:lnTo>
                    <a:pt x="37" y="119"/>
                  </a:lnTo>
                  <a:lnTo>
                    <a:pt x="35" y="116"/>
                  </a:lnTo>
                  <a:lnTo>
                    <a:pt x="35" y="112"/>
                  </a:lnTo>
                  <a:lnTo>
                    <a:pt x="34" y="108"/>
                  </a:lnTo>
                  <a:lnTo>
                    <a:pt x="34" y="103"/>
                  </a:lnTo>
                  <a:lnTo>
                    <a:pt x="31" y="100"/>
                  </a:lnTo>
                  <a:lnTo>
                    <a:pt x="30" y="96"/>
                  </a:lnTo>
                  <a:lnTo>
                    <a:pt x="26" y="94"/>
                  </a:lnTo>
                  <a:lnTo>
                    <a:pt x="23" y="90"/>
                  </a:lnTo>
                  <a:lnTo>
                    <a:pt x="18" y="88"/>
                  </a:lnTo>
                  <a:lnTo>
                    <a:pt x="13" y="86"/>
                  </a:lnTo>
                  <a:lnTo>
                    <a:pt x="6" y="86"/>
                  </a:lnTo>
                  <a:lnTo>
                    <a:pt x="0" y="85"/>
                  </a:lnTo>
                  <a:lnTo>
                    <a:pt x="2" y="85"/>
                  </a:lnTo>
                  <a:lnTo>
                    <a:pt x="4" y="84"/>
                  </a:lnTo>
                  <a:lnTo>
                    <a:pt x="6" y="84"/>
                  </a:lnTo>
                  <a:lnTo>
                    <a:pt x="9" y="84"/>
                  </a:lnTo>
                  <a:lnTo>
                    <a:pt x="11" y="84"/>
                  </a:lnTo>
                  <a:lnTo>
                    <a:pt x="15" y="82"/>
                  </a:lnTo>
                  <a:lnTo>
                    <a:pt x="17" y="82"/>
                  </a:lnTo>
                  <a:lnTo>
                    <a:pt x="19" y="82"/>
                  </a:lnTo>
                  <a:lnTo>
                    <a:pt x="21" y="82"/>
                  </a:lnTo>
                  <a:lnTo>
                    <a:pt x="25" y="81"/>
                  </a:lnTo>
                  <a:lnTo>
                    <a:pt x="27" y="81"/>
                  </a:lnTo>
                  <a:lnTo>
                    <a:pt x="28" y="80"/>
                  </a:lnTo>
                  <a:lnTo>
                    <a:pt x="29" y="80"/>
                  </a:lnTo>
                  <a:lnTo>
                    <a:pt x="30" y="79"/>
                  </a:lnTo>
                  <a:lnTo>
                    <a:pt x="34" y="84"/>
                  </a:lnTo>
                  <a:lnTo>
                    <a:pt x="38" y="89"/>
                  </a:lnTo>
                  <a:lnTo>
                    <a:pt x="41" y="92"/>
                  </a:lnTo>
                  <a:lnTo>
                    <a:pt x="44" y="95"/>
                  </a:lnTo>
                  <a:lnTo>
                    <a:pt x="46" y="99"/>
                  </a:lnTo>
                  <a:lnTo>
                    <a:pt x="47" y="101"/>
                  </a:lnTo>
                  <a:lnTo>
                    <a:pt x="48" y="103"/>
                  </a:lnTo>
                  <a:lnTo>
                    <a:pt x="50" y="105"/>
                  </a:lnTo>
                  <a:lnTo>
                    <a:pt x="50" y="107"/>
                  </a:lnTo>
                  <a:lnTo>
                    <a:pt x="50" y="109"/>
                  </a:lnTo>
                  <a:lnTo>
                    <a:pt x="50" y="111"/>
                  </a:lnTo>
                  <a:lnTo>
                    <a:pt x="51" y="113"/>
                  </a:lnTo>
                  <a:lnTo>
                    <a:pt x="51" y="116"/>
                  </a:lnTo>
                  <a:lnTo>
                    <a:pt x="52" y="118"/>
                  </a:lnTo>
                  <a:lnTo>
                    <a:pt x="53" y="121"/>
                  </a:lnTo>
                  <a:lnTo>
                    <a:pt x="54" y="123"/>
                  </a:lnTo>
                  <a:lnTo>
                    <a:pt x="54" y="125"/>
                  </a:lnTo>
                  <a:lnTo>
                    <a:pt x="56" y="126"/>
                  </a:lnTo>
                  <a:lnTo>
                    <a:pt x="57" y="127"/>
                  </a:lnTo>
                  <a:lnTo>
                    <a:pt x="59" y="127"/>
                  </a:lnTo>
                  <a:lnTo>
                    <a:pt x="60" y="127"/>
                  </a:lnTo>
                  <a:lnTo>
                    <a:pt x="62" y="127"/>
                  </a:lnTo>
                  <a:lnTo>
                    <a:pt x="64" y="127"/>
                  </a:lnTo>
                  <a:lnTo>
                    <a:pt x="67" y="127"/>
                  </a:lnTo>
                  <a:lnTo>
                    <a:pt x="69" y="127"/>
                  </a:lnTo>
                  <a:lnTo>
                    <a:pt x="71" y="127"/>
                  </a:lnTo>
                  <a:lnTo>
                    <a:pt x="72" y="127"/>
                  </a:lnTo>
                  <a:lnTo>
                    <a:pt x="74" y="127"/>
                  </a:lnTo>
                  <a:lnTo>
                    <a:pt x="75" y="127"/>
                  </a:lnTo>
                  <a:lnTo>
                    <a:pt x="77" y="127"/>
                  </a:lnTo>
                  <a:lnTo>
                    <a:pt x="78" y="127"/>
                  </a:lnTo>
                  <a:lnTo>
                    <a:pt x="79" y="126"/>
                  </a:lnTo>
                  <a:lnTo>
                    <a:pt x="79" y="124"/>
                  </a:lnTo>
                  <a:lnTo>
                    <a:pt x="79" y="123"/>
                  </a:lnTo>
                  <a:lnTo>
                    <a:pt x="79" y="120"/>
                  </a:lnTo>
                  <a:lnTo>
                    <a:pt x="79" y="117"/>
                  </a:lnTo>
                  <a:lnTo>
                    <a:pt x="79" y="114"/>
                  </a:lnTo>
                  <a:lnTo>
                    <a:pt x="79" y="110"/>
                  </a:lnTo>
                  <a:lnTo>
                    <a:pt x="80" y="106"/>
                  </a:lnTo>
                  <a:lnTo>
                    <a:pt x="80" y="103"/>
                  </a:lnTo>
                  <a:lnTo>
                    <a:pt x="80" y="100"/>
                  </a:lnTo>
                  <a:lnTo>
                    <a:pt x="80" y="97"/>
                  </a:lnTo>
                  <a:lnTo>
                    <a:pt x="81" y="93"/>
                  </a:lnTo>
                  <a:lnTo>
                    <a:pt x="81" y="91"/>
                  </a:lnTo>
                  <a:lnTo>
                    <a:pt x="81" y="88"/>
                  </a:lnTo>
                  <a:lnTo>
                    <a:pt x="81" y="87"/>
                  </a:lnTo>
                  <a:lnTo>
                    <a:pt x="82" y="86"/>
                  </a:lnTo>
                  <a:lnTo>
                    <a:pt x="81" y="87"/>
                  </a:lnTo>
                  <a:lnTo>
                    <a:pt x="81" y="89"/>
                  </a:lnTo>
                  <a:lnTo>
                    <a:pt x="81" y="91"/>
                  </a:lnTo>
                  <a:lnTo>
                    <a:pt x="81" y="93"/>
                  </a:lnTo>
                  <a:lnTo>
                    <a:pt x="81" y="97"/>
                  </a:lnTo>
                  <a:lnTo>
                    <a:pt x="81" y="100"/>
                  </a:lnTo>
                  <a:lnTo>
                    <a:pt x="81" y="103"/>
                  </a:lnTo>
                  <a:lnTo>
                    <a:pt x="82" y="106"/>
                  </a:lnTo>
                  <a:lnTo>
                    <a:pt x="82" y="110"/>
                  </a:lnTo>
                  <a:lnTo>
                    <a:pt x="84" y="113"/>
                  </a:lnTo>
                  <a:lnTo>
                    <a:pt x="86" y="117"/>
                  </a:lnTo>
                  <a:lnTo>
                    <a:pt x="88" y="119"/>
                  </a:lnTo>
                  <a:lnTo>
                    <a:pt x="89" y="122"/>
                  </a:lnTo>
                  <a:lnTo>
                    <a:pt x="93" y="124"/>
                  </a:lnTo>
                  <a:lnTo>
                    <a:pt x="97" y="124"/>
                  </a:lnTo>
                  <a:lnTo>
                    <a:pt x="103" y="124"/>
                  </a:lnTo>
                  <a:lnTo>
                    <a:pt x="107" y="124"/>
                  </a:lnTo>
                  <a:lnTo>
                    <a:pt x="113" y="124"/>
                  </a:lnTo>
                  <a:lnTo>
                    <a:pt x="118" y="123"/>
                  </a:lnTo>
                  <a:lnTo>
                    <a:pt x="123" y="121"/>
                  </a:lnTo>
                  <a:lnTo>
                    <a:pt x="126" y="120"/>
                  </a:lnTo>
                  <a:lnTo>
                    <a:pt x="130" y="119"/>
                  </a:lnTo>
                  <a:lnTo>
                    <a:pt x="134" y="117"/>
                  </a:lnTo>
                  <a:lnTo>
                    <a:pt x="138" y="113"/>
                  </a:lnTo>
                  <a:lnTo>
                    <a:pt x="139" y="111"/>
                  </a:lnTo>
                  <a:lnTo>
                    <a:pt x="142" y="108"/>
                  </a:lnTo>
                  <a:lnTo>
                    <a:pt x="143" y="107"/>
                  </a:lnTo>
                  <a:lnTo>
                    <a:pt x="146" y="103"/>
                  </a:lnTo>
                  <a:lnTo>
                    <a:pt x="146" y="101"/>
                  </a:lnTo>
                  <a:lnTo>
                    <a:pt x="148" y="98"/>
                  </a:lnTo>
                  <a:lnTo>
                    <a:pt x="148" y="94"/>
                  </a:lnTo>
                  <a:lnTo>
                    <a:pt x="149" y="91"/>
                  </a:lnTo>
                  <a:lnTo>
                    <a:pt x="148" y="87"/>
                  </a:lnTo>
                  <a:lnTo>
                    <a:pt x="148" y="84"/>
                  </a:lnTo>
                  <a:lnTo>
                    <a:pt x="146" y="81"/>
                  </a:lnTo>
                  <a:lnTo>
                    <a:pt x="146" y="77"/>
                  </a:lnTo>
                  <a:lnTo>
                    <a:pt x="144" y="75"/>
                  </a:lnTo>
                  <a:lnTo>
                    <a:pt x="142" y="73"/>
                  </a:lnTo>
                  <a:lnTo>
                    <a:pt x="141" y="71"/>
                  </a:lnTo>
                  <a:lnTo>
                    <a:pt x="139" y="69"/>
                  </a:lnTo>
                  <a:lnTo>
                    <a:pt x="136" y="69"/>
                  </a:lnTo>
                  <a:lnTo>
                    <a:pt x="134" y="68"/>
                  </a:lnTo>
                  <a:lnTo>
                    <a:pt x="132" y="68"/>
                  </a:lnTo>
                  <a:lnTo>
                    <a:pt x="130" y="66"/>
                  </a:lnTo>
                  <a:lnTo>
                    <a:pt x="129" y="66"/>
                  </a:lnTo>
                  <a:lnTo>
                    <a:pt x="127" y="66"/>
                  </a:lnTo>
                  <a:lnTo>
                    <a:pt x="125" y="66"/>
                  </a:lnTo>
                  <a:lnTo>
                    <a:pt x="123" y="64"/>
                  </a:lnTo>
                  <a:lnTo>
                    <a:pt x="120" y="65"/>
                  </a:lnTo>
                  <a:lnTo>
                    <a:pt x="118" y="65"/>
                  </a:lnTo>
                  <a:lnTo>
                    <a:pt x="114" y="66"/>
                  </a:lnTo>
                  <a:lnTo>
                    <a:pt x="111" y="66"/>
                  </a:lnTo>
                  <a:lnTo>
                    <a:pt x="106" y="67"/>
                  </a:lnTo>
                  <a:lnTo>
                    <a:pt x="103" y="67"/>
                  </a:lnTo>
                  <a:lnTo>
                    <a:pt x="99" y="69"/>
                  </a:lnTo>
                  <a:lnTo>
                    <a:pt x="95" y="69"/>
                  </a:lnTo>
                  <a:lnTo>
                    <a:pt x="91" y="71"/>
                  </a:lnTo>
                  <a:lnTo>
                    <a:pt x="88" y="72"/>
                  </a:lnTo>
                  <a:lnTo>
                    <a:pt x="84" y="74"/>
                  </a:lnTo>
                  <a:lnTo>
                    <a:pt x="82" y="74"/>
                  </a:lnTo>
                  <a:lnTo>
                    <a:pt x="79" y="76"/>
                  </a:lnTo>
                  <a:lnTo>
                    <a:pt x="77" y="76"/>
                  </a:lnTo>
                  <a:lnTo>
                    <a:pt x="76" y="77"/>
                  </a:lnTo>
                  <a:lnTo>
                    <a:pt x="76" y="76"/>
                  </a:lnTo>
                  <a:lnTo>
                    <a:pt x="76" y="74"/>
                  </a:lnTo>
                  <a:lnTo>
                    <a:pt x="76" y="72"/>
                  </a:lnTo>
                  <a:lnTo>
                    <a:pt x="76" y="71"/>
                  </a:lnTo>
                  <a:lnTo>
                    <a:pt x="76" y="69"/>
                  </a:lnTo>
                  <a:lnTo>
                    <a:pt x="76" y="68"/>
                  </a:lnTo>
                  <a:lnTo>
                    <a:pt x="76" y="66"/>
                  </a:lnTo>
                  <a:lnTo>
                    <a:pt x="78" y="66"/>
                  </a:lnTo>
                  <a:lnTo>
                    <a:pt x="81" y="66"/>
                  </a:lnTo>
                  <a:lnTo>
                    <a:pt x="85" y="66"/>
                  </a:lnTo>
                  <a:lnTo>
                    <a:pt x="88" y="65"/>
                  </a:lnTo>
                  <a:lnTo>
                    <a:pt x="92" y="65"/>
                  </a:lnTo>
                  <a:lnTo>
                    <a:pt x="95" y="63"/>
                  </a:lnTo>
                  <a:lnTo>
                    <a:pt x="99" y="63"/>
                  </a:lnTo>
                  <a:lnTo>
                    <a:pt x="104" y="62"/>
                  </a:lnTo>
                  <a:lnTo>
                    <a:pt x="108" y="62"/>
                  </a:lnTo>
                  <a:lnTo>
                    <a:pt x="111" y="60"/>
                  </a:lnTo>
                  <a:lnTo>
                    <a:pt x="115" y="60"/>
                  </a:lnTo>
                  <a:lnTo>
                    <a:pt x="120" y="58"/>
                  </a:lnTo>
                  <a:lnTo>
                    <a:pt x="122" y="58"/>
                  </a:lnTo>
                  <a:lnTo>
                    <a:pt x="126" y="56"/>
                  </a:lnTo>
                  <a:lnTo>
                    <a:pt x="128" y="55"/>
                  </a:lnTo>
                  <a:lnTo>
                    <a:pt x="132" y="53"/>
                  </a:lnTo>
                  <a:lnTo>
                    <a:pt x="133" y="52"/>
                  </a:lnTo>
                  <a:lnTo>
                    <a:pt x="134" y="50"/>
                  </a:lnTo>
                  <a:lnTo>
                    <a:pt x="135" y="48"/>
                  </a:lnTo>
                  <a:lnTo>
                    <a:pt x="135" y="46"/>
                  </a:lnTo>
                  <a:lnTo>
                    <a:pt x="137" y="43"/>
                  </a:lnTo>
                  <a:lnTo>
                    <a:pt x="138" y="41"/>
                  </a:lnTo>
                  <a:lnTo>
                    <a:pt x="140" y="37"/>
                  </a:lnTo>
                  <a:lnTo>
                    <a:pt x="140" y="35"/>
                  </a:lnTo>
                  <a:lnTo>
                    <a:pt x="140" y="32"/>
                  </a:lnTo>
                  <a:lnTo>
                    <a:pt x="139" y="29"/>
                  </a:lnTo>
                  <a:lnTo>
                    <a:pt x="139" y="25"/>
                  </a:lnTo>
                  <a:lnTo>
                    <a:pt x="138" y="24"/>
                  </a:lnTo>
                  <a:lnTo>
                    <a:pt x="137" y="20"/>
                  </a:lnTo>
                  <a:lnTo>
                    <a:pt x="134" y="19"/>
                  </a:lnTo>
                  <a:lnTo>
                    <a:pt x="132" y="16"/>
                  </a:lnTo>
                  <a:lnTo>
                    <a:pt x="126" y="16"/>
                  </a:lnTo>
                  <a:lnTo>
                    <a:pt x="122" y="15"/>
                  </a:lnTo>
                  <a:lnTo>
                    <a:pt x="119" y="16"/>
                  </a:lnTo>
                  <a:lnTo>
                    <a:pt x="116" y="16"/>
                  </a:lnTo>
                  <a:lnTo>
                    <a:pt x="112" y="18"/>
                  </a:lnTo>
                  <a:lnTo>
                    <a:pt x="110" y="20"/>
                  </a:lnTo>
                  <a:lnTo>
                    <a:pt x="108" y="22"/>
                  </a:lnTo>
                  <a:lnTo>
                    <a:pt x="107" y="24"/>
                  </a:lnTo>
                  <a:lnTo>
                    <a:pt x="106" y="28"/>
                  </a:lnTo>
                  <a:lnTo>
                    <a:pt x="106" y="30"/>
                  </a:lnTo>
                  <a:lnTo>
                    <a:pt x="106" y="32"/>
                  </a:lnTo>
                  <a:lnTo>
                    <a:pt x="107" y="34"/>
                  </a:lnTo>
                  <a:lnTo>
                    <a:pt x="108" y="36"/>
                  </a:lnTo>
                  <a:lnTo>
                    <a:pt x="111" y="38"/>
                  </a:lnTo>
                  <a:lnTo>
                    <a:pt x="114" y="40"/>
                  </a:lnTo>
                  <a:lnTo>
                    <a:pt x="118" y="40"/>
                  </a:lnTo>
                  <a:lnTo>
                    <a:pt x="120" y="39"/>
                  </a:lnTo>
                  <a:lnTo>
                    <a:pt x="121" y="37"/>
                  </a:lnTo>
                  <a:lnTo>
                    <a:pt x="121" y="36"/>
                  </a:lnTo>
                  <a:lnTo>
                    <a:pt x="123" y="34"/>
                  </a:lnTo>
                  <a:lnTo>
                    <a:pt x="123" y="32"/>
                  </a:lnTo>
                  <a:lnTo>
                    <a:pt x="124" y="31"/>
                  </a:lnTo>
                  <a:lnTo>
                    <a:pt x="124" y="30"/>
                  </a:lnTo>
                  <a:lnTo>
                    <a:pt x="126" y="28"/>
                  </a:lnTo>
                  <a:lnTo>
                    <a:pt x="126" y="30"/>
                  </a:lnTo>
                  <a:lnTo>
                    <a:pt x="126" y="31"/>
                  </a:lnTo>
                  <a:lnTo>
                    <a:pt x="127" y="31"/>
                  </a:lnTo>
                  <a:lnTo>
                    <a:pt x="127" y="33"/>
                  </a:lnTo>
                  <a:lnTo>
                    <a:pt x="127" y="35"/>
                  </a:lnTo>
                  <a:lnTo>
                    <a:pt x="127" y="36"/>
                  </a:lnTo>
                  <a:lnTo>
                    <a:pt x="129" y="36"/>
                  </a:lnTo>
                  <a:lnTo>
                    <a:pt x="129" y="38"/>
                  </a:lnTo>
                  <a:lnTo>
                    <a:pt x="129" y="40"/>
                  </a:lnTo>
                  <a:lnTo>
                    <a:pt x="129" y="42"/>
                  </a:lnTo>
                  <a:lnTo>
                    <a:pt x="131" y="42"/>
                  </a:lnTo>
                  <a:lnTo>
                    <a:pt x="131" y="44"/>
                  </a:lnTo>
                  <a:lnTo>
                    <a:pt x="132" y="44"/>
                  </a:lnTo>
                  <a:lnTo>
                    <a:pt x="128" y="46"/>
                  </a:lnTo>
                  <a:lnTo>
                    <a:pt x="124" y="47"/>
                  </a:lnTo>
                  <a:lnTo>
                    <a:pt x="121" y="49"/>
                  </a:lnTo>
                  <a:lnTo>
                    <a:pt x="118" y="49"/>
                  </a:lnTo>
                  <a:lnTo>
                    <a:pt x="113" y="50"/>
                  </a:lnTo>
                  <a:lnTo>
                    <a:pt x="110" y="51"/>
                  </a:lnTo>
                  <a:lnTo>
                    <a:pt x="106" y="52"/>
                  </a:lnTo>
                  <a:lnTo>
                    <a:pt x="103" y="52"/>
                  </a:lnTo>
                  <a:lnTo>
                    <a:pt x="100" y="54"/>
                  </a:lnTo>
                  <a:lnTo>
                    <a:pt x="97" y="55"/>
                  </a:lnTo>
                  <a:lnTo>
                    <a:pt x="94" y="55"/>
                  </a:lnTo>
                  <a:lnTo>
                    <a:pt x="92" y="55"/>
                  </a:lnTo>
                  <a:lnTo>
                    <a:pt x="91" y="55"/>
                  </a:lnTo>
                  <a:lnTo>
                    <a:pt x="89" y="55"/>
                  </a:lnTo>
                  <a:lnTo>
                    <a:pt x="89" y="54"/>
                  </a:lnTo>
                  <a:lnTo>
                    <a:pt x="91" y="52"/>
                  </a:lnTo>
                  <a:lnTo>
                    <a:pt x="93" y="51"/>
                  </a:lnTo>
                  <a:lnTo>
                    <a:pt x="93" y="50"/>
                  </a:lnTo>
                  <a:lnTo>
                    <a:pt x="95" y="49"/>
                  </a:lnTo>
                  <a:lnTo>
                    <a:pt x="95" y="47"/>
                  </a:lnTo>
                  <a:lnTo>
                    <a:pt x="97" y="45"/>
                  </a:lnTo>
                  <a:lnTo>
                    <a:pt x="97" y="43"/>
                  </a:lnTo>
                  <a:lnTo>
                    <a:pt x="97" y="41"/>
                  </a:lnTo>
                  <a:lnTo>
                    <a:pt x="97" y="40"/>
                  </a:lnTo>
                  <a:lnTo>
                    <a:pt x="98" y="36"/>
                  </a:lnTo>
                  <a:lnTo>
                    <a:pt x="98" y="33"/>
                  </a:lnTo>
                  <a:lnTo>
                    <a:pt x="98" y="30"/>
                  </a:lnTo>
                  <a:lnTo>
                    <a:pt x="98" y="26"/>
                  </a:lnTo>
                  <a:lnTo>
                    <a:pt x="98" y="20"/>
                  </a:lnTo>
                  <a:lnTo>
                    <a:pt x="96" y="20"/>
                  </a:lnTo>
                  <a:lnTo>
                    <a:pt x="96" y="19"/>
                  </a:lnTo>
                  <a:lnTo>
                    <a:pt x="95" y="19"/>
                  </a:lnTo>
                  <a:lnTo>
                    <a:pt x="95" y="17"/>
                  </a:lnTo>
                  <a:lnTo>
                    <a:pt x="93" y="15"/>
                  </a:lnTo>
                  <a:lnTo>
                    <a:pt x="93" y="13"/>
                  </a:lnTo>
                  <a:lnTo>
                    <a:pt x="92" y="12"/>
                  </a:lnTo>
                  <a:lnTo>
                    <a:pt x="92" y="10"/>
                  </a:lnTo>
                  <a:lnTo>
                    <a:pt x="90" y="9"/>
                  </a:lnTo>
                  <a:lnTo>
                    <a:pt x="90" y="7"/>
                  </a:lnTo>
                  <a:lnTo>
                    <a:pt x="88" y="5"/>
                  </a:lnTo>
                  <a:lnTo>
                    <a:pt x="88" y="3"/>
                  </a:lnTo>
                  <a:lnTo>
                    <a:pt x="87" y="3"/>
                  </a:lnTo>
                  <a:lnTo>
                    <a:pt x="87" y="1"/>
                  </a:lnTo>
                  <a:lnTo>
                    <a:pt x="87" y="0"/>
                  </a:lnTo>
                </a:path>
              </a:pathLst>
            </a:custGeom>
            <a:solidFill>
              <a:srgbClr val="F8F8F8"/>
            </a:solidFill>
            <a:ln w="6350">
              <a:solidFill>
                <a:srgbClr val="DDDDDD"/>
              </a:solidFill>
              <a:round/>
              <a:headEnd/>
              <a:tailEnd/>
            </a:ln>
          </p:spPr>
          <p:txBody>
            <a:bodyPr/>
            <a:lstStyle/>
            <a:p>
              <a:endParaRPr lang="it-IT"/>
            </a:p>
          </p:txBody>
        </p:sp>
        <p:sp>
          <p:nvSpPr>
            <p:cNvPr id="19540" name="Freeform 110"/>
            <p:cNvSpPr>
              <a:spLocks/>
            </p:cNvSpPr>
            <p:nvPr/>
          </p:nvSpPr>
          <p:spPr bwMode="auto">
            <a:xfrm>
              <a:off x="1655" y="1320"/>
              <a:ext cx="59" cy="35"/>
            </a:xfrm>
            <a:custGeom>
              <a:avLst/>
              <a:gdLst>
                <a:gd name="T0" fmla="*/ 212 w 30"/>
                <a:gd name="T1" fmla="*/ 0 h 38"/>
                <a:gd name="T2" fmla="*/ 197 w 30"/>
                <a:gd name="T3" fmla="*/ 0 h 38"/>
                <a:gd name="T4" fmla="*/ 181 w 30"/>
                <a:gd name="T5" fmla="*/ 0 h 38"/>
                <a:gd name="T6" fmla="*/ 159 w 30"/>
                <a:gd name="T7" fmla="*/ 0 h 38"/>
                <a:gd name="T8" fmla="*/ 151 w 30"/>
                <a:gd name="T9" fmla="*/ 0 h 38"/>
                <a:gd name="T10" fmla="*/ 120 w 30"/>
                <a:gd name="T11" fmla="*/ 0 h 38"/>
                <a:gd name="T12" fmla="*/ 116 w 30"/>
                <a:gd name="T13" fmla="*/ 0 h 38"/>
                <a:gd name="T14" fmla="*/ 116 w 30"/>
                <a:gd name="T15" fmla="*/ 0 h 38"/>
                <a:gd name="T16" fmla="*/ 100 w 30"/>
                <a:gd name="T17" fmla="*/ 2 h 38"/>
                <a:gd name="T18" fmla="*/ 85 w 30"/>
                <a:gd name="T19" fmla="*/ 3 h 38"/>
                <a:gd name="T20" fmla="*/ 77 w 30"/>
                <a:gd name="T21" fmla="*/ 5 h 38"/>
                <a:gd name="T22" fmla="*/ 55 w 30"/>
                <a:gd name="T23" fmla="*/ 6 h 38"/>
                <a:gd name="T24" fmla="*/ 39 w 30"/>
                <a:gd name="T25" fmla="*/ 8 h 38"/>
                <a:gd name="T26" fmla="*/ 8 w 30"/>
                <a:gd name="T27" fmla="*/ 12 h 38"/>
                <a:gd name="T28" fmla="*/ 0 w 30"/>
                <a:gd name="T29" fmla="*/ 15 h 38"/>
                <a:gd name="T30" fmla="*/ 0 w 30"/>
                <a:gd name="T31" fmla="*/ 15 h 38"/>
                <a:gd name="T32" fmla="*/ 0 w 30"/>
                <a:gd name="T33" fmla="*/ 15 h 38"/>
                <a:gd name="T34" fmla="*/ 0 w 30"/>
                <a:gd name="T35" fmla="*/ 17 h 38"/>
                <a:gd name="T36" fmla="*/ 0 w 30"/>
                <a:gd name="T37" fmla="*/ 18 h 38"/>
                <a:gd name="T38" fmla="*/ 16 w 30"/>
                <a:gd name="T39" fmla="*/ 21 h 38"/>
                <a:gd name="T40" fmla="*/ 31 w 30"/>
                <a:gd name="T41" fmla="*/ 24 h 38"/>
                <a:gd name="T42" fmla="*/ 39 w 30"/>
                <a:gd name="T43" fmla="*/ 27 h 38"/>
                <a:gd name="T44" fmla="*/ 55 w 30"/>
                <a:gd name="T45" fmla="*/ 29 h 38"/>
                <a:gd name="T46" fmla="*/ 61 w 30"/>
                <a:gd name="T47" fmla="*/ 29 h 38"/>
                <a:gd name="T48" fmla="*/ 77 w 30"/>
                <a:gd name="T49" fmla="*/ 29 h 38"/>
                <a:gd name="T50" fmla="*/ 77 w 30"/>
                <a:gd name="T51" fmla="*/ 27 h 38"/>
                <a:gd name="T52" fmla="*/ 85 w 30"/>
                <a:gd name="T53" fmla="*/ 26 h 38"/>
                <a:gd name="T54" fmla="*/ 116 w 30"/>
                <a:gd name="T55" fmla="*/ 23 h 38"/>
                <a:gd name="T56" fmla="*/ 128 w 30"/>
                <a:gd name="T57" fmla="*/ 20 h 38"/>
                <a:gd name="T58" fmla="*/ 151 w 30"/>
                <a:gd name="T59" fmla="*/ 18 h 38"/>
                <a:gd name="T60" fmla="*/ 159 w 30"/>
                <a:gd name="T61" fmla="*/ 16 h 38"/>
                <a:gd name="T62" fmla="*/ 175 w 30"/>
                <a:gd name="T63" fmla="*/ 15 h 38"/>
                <a:gd name="T64" fmla="*/ 181 w 30"/>
                <a:gd name="T65" fmla="*/ 14 h 38"/>
                <a:gd name="T66" fmla="*/ 181 w 30"/>
                <a:gd name="T67" fmla="*/ 13 h 38"/>
                <a:gd name="T68" fmla="*/ 189 w 30"/>
                <a:gd name="T69" fmla="*/ 11 h 38"/>
                <a:gd name="T70" fmla="*/ 189 w 30"/>
                <a:gd name="T71" fmla="*/ 8 h 38"/>
                <a:gd name="T72" fmla="*/ 205 w 30"/>
                <a:gd name="T73" fmla="*/ 7 h 38"/>
                <a:gd name="T74" fmla="*/ 205 w 30"/>
                <a:gd name="T75" fmla="*/ 6 h 38"/>
                <a:gd name="T76" fmla="*/ 220 w 30"/>
                <a:gd name="T77" fmla="*/ 5 h 38"/>
                <a:gd name="T78" fmla="*/ 220 w 30"/>
                <a:gd name="T79" fmla="*/ 2 h 38"/>
                <a:gd name="T80" fmla="*/ 220 w 30"/>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
                <a:gd name="T124" fmla="*/ 0 h 38"/>
                <a:gd name="T125" fmla="*/ 30 w 30"/>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 h="38">
                  <a:moveTo>
                    <a:pt x="29" y="0"/>
                  </a:moveTo>
                  <a:lnTo>
                    <a:pt x="28" y="0"/>
                  </a:lnTo>
                  <a:lnTo>
                    <a:pt x="26" y="0"/>
                  </a:lnTo>
                  <a:lnTo>
                    <a:pt x="24" y="0"/>
                  </a:lnTo>
                  <a:lnTo>
                    <a:pt x="23" y="0"/>
                  </a:lnTo>
                  <a:lnTo>
                    <a:pt x="21" y="0"/>
                  </a:lnTo>
                  <a:lnTo>
                    <a:pt x="20" y="0"/>
                  </a:lnTo>
                  <a:lnTo>
                    <a:pt x="18" y="0"/>
                  </a:lnTo>
                  <a:lnTo>
                    <a:pt x="16" y="0"/>
                  </a:lnTo>
                  <a:lnTo>
                    <a:pt x="15" y="0"/>
                  </a:lnTo>
                  <a:lnTo>
                    <a:pt x="13" y="2"/>
                  </a:lnTo>
                  <a:lnTo>
                    <a:pt x="11" y="3"/>
                  </a:lnTo>
                  <a:lnTo>
                    <a:pt x="10" y="5"/>
                  </a:lnTo>
                  <a:lnTo>
                    <a:pt x="8" y="7"/>
                  </a:lnTo>
                  <a:lnTo>
                    <a:pt x="7" y="9"/>
                  </a:lnTo>
                  <a:lnTo>
                    <a:pt x="7" y="10"/>
                  </a:lnTo>
                  <a:lnTo>
                    <a:pt x="5" y="11"/>
                  </a:lnTo>
                  <a:lnTo>
                    <a:pt x="3" y="13"/>
                  </a:lnTo>
                  <a:lnTo>
                    <a:pt x="1" y="15"/>
                  </a:lnTo>
                  <a:lnTo>
                    <a:pt x="1" y="16"/>
                  </a:lnTo>
                  <a:lnTo>
                    <a:pt x="0" y="18"/>
                  </a:lnTo>
                  <a:lnTo>
                    <a:pt x="0" y="17"/>
                  </a:lnTo>
                  <a:lnTo>
                    <a:pt x="0" y="18"/>
                  </a:lnTo>
                  <a:lnTo>
                    <a:pt x="0" y="19"/>
                  </a:lnTo>
                  <a:lnTo>
                    <a:pt x="0" y="21"/>
                  </a:lnTo>
                  <a:lnTo>
                    <a:pt x="0" y="23"/>
                  </a:lnTo>
                  <a:lnTo>
                    <a:pt x="2" y="25"/>
                  </a:lnTo>
                  <a:lnTo>
                    <a:pt x="2" y="27"/>
                  </a:lnTo>
                  <a:lnTo>
                    <a:pt x="4" y="28"/>
                  </a:lnTo>
                  <a:lnTo>
                    <a:pt x="4" y="30"/>
                  </a:lnTo>
                  <a:lnTo>
                    <a:pt x="5" y="32"/>
                  </a:lnTo>
                  <a:lnTo>
                    <a:pt x="5" y="34"/>
                  </a:lnTo>
                  <a:lnTo>
                    <a:pt x="7" y="35"/>
                  </a:lnTo>
                  <a:lnTo>
                    <a:pt x="7" y="37"/>
                  </a:lnTo>
                  <a:lnTo>
                    <a:pt x="8" y="37"/>
                  </a:lnTo>
                  <a:lnTo>
                    <a:pt x="10" y="37"/>
                  </a:lnTo>
                  <a:lnTo>
                    <a:pt x="10" y="36"/>
                  </a:lnTo>
                  <a:lnTo>
                    <a:pt x="10" y="35"/>
                  </a:lnTo>
                  <a:lnTo>
                    <a:pt x="11" y="34"/>
                  </a:lnTo>
                  <a:lnTo>
                    <a:pt x="11" y="33"/>
                  </a:lnTo>
                  <a:lnTo>
                    <a:pt x="13" y="31"/>
                  </a:lnTo>
                  <a:lnTo>
                    <a:pt x="15" y="29"/>
                  </a:lnTo>
                  <a:lnTo>
                    <a:pt x="17" y="27"/>
                  </a:lnTo>
                  <a:lnTo>
                    <a:pt x="17" y="26"/>
                  </a:lnTo>
                  <a:lnTo>
                    <a:pt x="19" y="24"/>
                  </a:lnTo>
                  <a:lnTo>
                    <a:pt x="20" y="23"/>
                  </a:lnTo>
                  <a:lnTo>
                    <a:pt x="21" y="21"/>
                  </a:lnTo>
                  <a:lnTo>
                    <a:pt x="21" y="20"/>
                  </a:lnTo>
                  <a:lnTo>
                    <a:pt x="23" y="18"/>
                  </a:lnTo>
                  <a:lnTo>
                    <a:pt x="24" y="17"/>
                  </a:lnTo>
                  <a:lnTo>
                    <a:pt x="24" y="16"/>
                  </a:lnTo>
                  <a:lnTo>
                    <a:pt x="25" y="14"/>
                  </a:lnTo>
                  <a:lnTo>
                    <a:pt x="25" y="12"/>
                  </a:lnTo>
                  <a:lnTo>
                    <a:pt x="25" y="11"/>
                  </a:lnTo>
                  <a:lnTo>
                    <a:pt x="27" y="10"/>
                  </a:lnTo>
                  <a:lnTo>
                    <a:pt x="27" y="8"/>
                  </a:lnTo>
                  <a:lnTo>
                    <a:pt x="27" y="7"/>
                  </a:lnTo>
                  <a:lnTo>
                    <a:pt x="29" y="5"/>
                  </a:lnTo>
                  <a:lnTo>
                    <a:pt x="29" y="3"/>
                  </a:lnTo>
                  <a:lnTo>
                    <a:pt x="29" y="2"/>
                  </a:lnTo>
                  <a:lnTo>
                    <a:pt x="29" y="0"/>
                  </a:lnTo>
                </a:path>
              </a:pathLst>
            </a:custGeom>
            <a:solidFill>
              <a:srgbClr val="F8F8F8"/>
            </a:solidFill>
            <a:ln w="9525">
              <a:solidFill>
                <a:srgbClr val="DDDDDD"/>
              </a:solidFill>
              <a:round/>
              <a:headEnd/>
              <a:tailEnd/>
            </a:ln>
          </p:spPr>
          <p:txBody>
            <a:bodyPr/>
            <a:lstStyle/>
            <a:p>
              <a:endParaRPr lang="it-IT"/>
            </a:p>
          </p:txBody>
        </p:sp>
        <p:sp>
          <p:nvSpPr>
            <p:cNvPr id="19541" name="Freeform 111"/>
            <p:cNvSpPr>
              <a:spLocks/>
            </p:cNvSpPr>
            <p:nvPr/>
          </p:nvSpPr>
          <p:spPr bwMode="auto">
            <a:xfrm>
              <a:off x="1480" y="1319"/>
              <a:ext cx="312" cy="141"/>
            </a:xfrm>
            <a:custGeom>
              <a:avLst/>
              <a:gdLst>
                <a:gd name="T0" fmla="*/ 347 w 159"/>
                <a:gd name="T1" fmla="*/ 1 h 152"/>
                <a:gd name="T2" fmla="*/ 61 w 159"/>
                <a:gd name="T3" fmla="*/ 20 h 152"/>
                <a:gd name="T4" fmla="*/ 47 w 159"/>
                <a:gd name="T5" fmla="*/ 42 h 152"/>
                <a:gd name="T6" fmla="*/ 8 w 159"/>
                <a:gd name="T7" fmla="*/ 42 h 152"/>
                <a:gd name="T8" fmla="*/ 0 w 159"/>
                <a:gd name="T9" fmla="*/ 46 h 152"/>
                <a:gd name="T10" fmla="*/ 0 w 159"/>
                <a:gd name="T11" fmla="*/ 90 h 152"/>
                <a:gd name="T12" fmla="*/ 0 w 159"/>
                <a:gd name="T13" fmla="*/ 121 h 152"/>
                <a:gd name="T14" fmla="*/ 181 w 159"/>
                <a:gd name="T15" fmla="*/ 118 h 152"/>
                <a:gd name="T16" fmla="*/ 416 w 159"/>
                <a:gd name="T17" fmla="*/ 112 h 152"/>
                <a:gd name="T18" fmla="*/ 493 w 159"/>
                <a:gd name="T19" fmla="*/ 111 h 152"/>
                <a:gd name="T20" fmla="*/ 673 w 159"/>
                <a:gd name="T21" fmla="*/ 111 h 152"/>
                <a:gd name="T22" fmla="*/ 716 w 159"/>
                <a:gd name="T23" fmla="*/ 113 h 152"/>
                <a:gd name="T24" fmla="*/ 716 w 159"/>
                <a:gd name="T25" fmla="*/ 116 h 152"/>
                <a:gd name="T26" fmla="*/ 732 w 159"/>
                <a:gd name="T27" fmla="*/ 119 h 152"/>
                <a:gd name="T28" fmla="*/ 816 w 159"/>
                <a:gd name="T29" fmla="*/ 114 h 152"/>
                <a:gd name="T30" fmla="*/ 877 w 159"/>
                <a:gd name="T31" fmla="*/ 105 h 152"/>
                <a:gd name="T32" fmla="*/ 905 w 159"/>
                <a:gd name="T33" fmla="*/ 89 h 152"/>
                <a:gd name="T34" fmla="*/ 1036 w 159"/>
                <a:gd name="T35" fmla="*/ 71 h 152"/>
                <a:gd name="T36" fmla="*/ 1148 w 159"/>
                <a:gd name="T37" fmla="*/ 67 h 152"/>
                <a:gd name="T38" fmla="*/ 1013 w 159"/>
                <a:gd name="T39" fmla="*/ 66 h 152"/>
                <a:gd name="T40" fmla="*/ 893 w 159"/>
                <a:gd name="T41" fmla="*/ 71 h 152"/>
                <a:gd name="T42" fmla="*/ 793 w 159"/>
                <a:gd name="T43" fmla="*/ 85 h 152"/>
                <a:gd name="T44" fmla="*/ 785 w 159"/>
                <a:gd name="T45" fmla="*/ 98 h 152"/>
                <a:gd name="T46" fmla="*/ 689 w 159"/>
                <a:gd name="T47" fmla="*/ 101 h 152"/>
                <a:gd name="T48" fmla="*/ 597 w 159"/>
                <a:gd name="T49" fmla="*/ 101 h 152"/>
                <a:gd name="T50" fmla="*/ 573 w 159"/>
                <a:gd name="T51" fmla="*/ 94 h 152"/>
                <a:gd name="T52" fmla="*/ 565 w 159"/>
                <a:gd name="T53" fmla="*/ 74 h 152"/>
                <a:gd name="T54" fmla="*/ 559 w 159"/>
                <a:gd name="T55" fmla="*/ 72 h 152"/>
                <a:gd name="T56" fmla="*/ 536 w 159"/>
                <a:gd name="T57" fmla="*/ 90 h 152"/>
                <a:gd name="T58" fmla="*/ 361 w 159"/>
                <a:gd name="T59" fmla="*/ 99 h 152"/>
                <a:gd name="T60" fmla="*/ 143 w 159"/>
                <a:gd name="T61" fmla="*/ 90 h 152"/>
                <a:gd name="T62" fmla="*/ 61 w 159"/>
                <a:gd name="T63" fmla="*/ 75 h 152"/>
                <a:gd name="T64" fmla="*/ 100 w 159"/>
                <a:gd name="T65" fmla="*/ 58 h 152"/>
                <a:gd name="T66" fmla="*/ 204 w 159"/>
                <a:gd name="T67" fmla="*/ 53 h 152"/>
                <a:gd name="T68" fmla="*/ 339 w 159"/>
                <a:gd name="T69" fmla="*/ 53 h 152"/>
                <a:gd name="T70" fmla="*/ 536 w 159"/>
                <a:gd name="T71" fmla="*/ 59 h 152"/>
                <a:gd name="T72" fmla="*/ 604 w 159"/>
                <a:gd name="T73" fmla="*/ 61 h 152"/>
                <a:gd name="T74" fmla="*/ 604 w 159"/>
                <a:gd name="T75" fmla="*/ 58 h 152"/>
                <a:gd name="T76" fmla="*/ 612 w 159"/>
                <a:gd name="T77" fmla="*/ 53 h 152"/>
                <a:gd name="T78" fmla="*/ 424 w 159"/>
                <a:gd name="T79" fmla="*/ 50 h 152"/>
                <a:gd name="T80" fmla="*/ 228 w 159"/>
                <a:gd name="T81" fmla="*/ 45 h 152"/>
                <a:gd name="T82" fmla="*/ 143 w 159"/>
                <a:gd name="T83" fmla="*/ 37 h 152"/>
                <a:gd name="T84" fmla="*/ 128 w 159"/>
                <a:gd name="T85" fmla="*/ 19 h 152"/>
                <a:gd name="T86" fmla="*/ 281 w 159"/>
                <a:gd name="T87" fmla="*/ 13 h 152"/>
                <a:gd name="T88" fmla="*/ 369 w 159"/>
                <a:gd name="T89" fmla="*/ 24 h 152"/>
                <a:gd name="T90" fmla="*/ 281 w 159"/>
                <a:gd name="T91" fmla="*/ 32 h 152"/>
                <a:gd name="T92" fmla="*/ 251 w 159"/>
                <a:gd name="T93" fmla="*/ 28 h 152"/>
                <a:gd name="T94" fmla="*/ 243 w 159"/>
                <a:gd name="T95" fmla="*/ 24 h 152"/>
                <a:gd name="T96" fmla="*/ 204 w 159"/>
                <a:gd name="T97" fmla="*/ 28 h 152"/>
                <a:gd name="T98" fmla="*/ 188 w 159"/>
                <a:gd name="T99" fmla="*/ 35 h 152"/>
                <a:gd name="T100" fmla="*/ 296 w 159"/>
                <a:gd name="T101" fmla="*/ 39 h 152"/>
                <a:gd name="T102" fmla="*/ 461 w 159"/>
                <a:gd name="T103" fmla="*/ 44 h 152"/>
                <a:gd name="T104" fmla="*/ 485 w 159"/>
                <a:gd name="T105" fmla="*/ 42 h 152"/>
                <a:gd name="T106" fmla="*/ 447 w 159"/>
                <a:gd name="T107" fmla="*/ 34 h 152"/>
                <a:gd name="T108" fmla="*/ 447 w 159"/>
                <a:gd name="T109" fmla="*/ 17 h 152"/>
                <a:gd name="T110" fmla="*/ 469 w 159"/>
                <a:gd name="T111" fmla="*/ 9 h 152"/>
                <a:gd name="T112" fmla="*/ 520 w 159"/>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9"/>
                <a:gd name="T172" fmla="*/ 0 h 152"/>
                <a:gd name="T173" fmla="*/ 159 w 159"/>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9" h="152">
                  <a:moveTo>
                    <a:pt x="70" y="0"/>
                  </a:moveTo>
                  <a:lnTo>
                    <a:pt x="69" y="0"/>
                  </a:lnTo>
                  <a:lnTo>
                    <a:pt x="67" y="0"/>
                  </a:lnTo>
                  <a:lnTo>
                    <a:pt x="62" y="0"/>
                  </a:lnTo>
                  <a:lnTo>
                    <a:pt x="58" y="0"/>
                  </a:lnTo>
                  <a:lnTo>
                    <a:pt x="52" y="1"/>
                  </a:lnTo>
                  <a:lnTo>
                    <a:pt x="46" y="1"/>
                  </a:lnTo>
                  <a:lnTo>
                    <a:pt x="39" y="3"/>
                  </a:lnTo>
                  <a:lnTo>
                    <a:pt x="34" y="3"/>
                  </a:lnTo>
                  <a:lnTo>
                    <a:pt x="27" y="7"/>
                  </a:lnTo>
                  <a:lnTo>
                    <a:pt x="21" y="10"/>
                  </a:lnTo>
                  <a:lnTo>
                    <a:pt x="16" y="15"/>
                  </a:lnTo>
                  <a:lnTo>
                    <a:pt x="11" y="19"/>
                  </a:lnTo>
                  <a:lnTo>
                    <a:pt x="8" y="26"/>
                  </a:lnTo>
                  <a:lnTo>
                    <a:pt x="6" y="33"/>
                  </a:lnTo>
                  <a:lnTo>
                    <a:pt x="6" y="43"/>
                  </a:lnTo>
                  <a:lnTo>
                    <a:pt x="8" y="52"/>
                  </a:lnTo>
                  <a:lnTo>
                    <a:pt x="7" y="52"/>
                  </a:lnTo>
                  <a:lnTo>
                    <a:pt x="6" y="52"/>
                  </a:lnTo>
                  <a:lnTo>
                    <a:pt x="5" y="52"/>
                  </a:lnTo>
                  <a:lnTo>
                    <a:pt x="4" y="52"/>
                  </a:lnTo>
                  <a:lnTo>
                    <a:pt x="2" y="52"/>
                  </a:lnTo>
                  <a:lnTo>
                    <a:pt x="1" y="52"/>
                  </a:lnTo>
                  <a:lnTo>
                    <a:pt x="0" y="52"/>
                  </a:lnTo>
                  <a:lnTo>
                    <a:pt x="0" y="55"/>
                  </a:lnTo>
                  <a:lnTo>
                    <a:pt x="0" y="58"/>
                  </a:lnTo>
                  <a:lnTo>
                    <a:pt x="0" y="63"/>
                  </a:lnTo>
                  <a:lnTo>
                    <a:pt x="0" y="69"/>
                  </a:lnTo>
                  <a:lnTo>
                    <a:pt x="0" y="78"/>
                  </a:lnTo>
                  <a:lnTo>
                    <a:pt x="0" y="85"/>
                  </a:lnTo>
                  <a:lnTo>
                    <a:pt x="0" y="94"/>
                  </a:lnTo>
                  <a:lnTo>
                    <a:pt x="0" y="102"/>
                  </a:lnTo>
                  <a:lnTo>
                    <a:pt x="0" y="113"/>
                  </a:lnTo>
                  <a:lnTo>
                    <a:pt x="0" y="121"/>
                  </a:lnTo>
                  <a:lnTo>
                    <a:pt x="0" y="130"/>
                  </a:lnTo>
                  <a:lnTo>
                    <a:pt x="0" y="136"/>
                  </a:lnTo>
                  <a:lnTo>
                    <a:pt x="0" y="143"/>
                  </a:lnTo>
                  <a:lnTo>
                    <a:pt x="0" y="148"/>
                  </a:lnTo>
                  <a:lnTo>
                    <a:pt x="0" y="151"/>
                  </a:lnTo>
                  <a:lnTo>
                    <a:pt x="2" y="151"/>
                  </a:lnTo>
                  <a:lnTo>
                    <a:pt x="5" y="151"/>
                  </a:lnTo>
                  <a:lnTo>
                    <a:pt x="9" y="150"/>
                  </a:lnTo>
                  <a:lnTo>
                    <a:pt x="13" y="150"/>
                  </a:lnTo>
                  <a:lnTo>
                    <a:pt x="19" y="148"/>
                  </a:lnTo>
                  <a:lnTo>
                    <a:pt x="24" y="148"/>
                  </a:lnTo>
                  <a:lnTo>
                    <a:pt x="29" y="146"/>
                  </a:lnTo>
                  <a:lnTo>
                    <a:pt x="34" y="146"/>
                  </a:lnTo>
                  <a:lnTo>
                    <a:pt x="39" y="144"/>
                  </a:lnTo>
                  <a:lnTo>
                    <a:pt x="43" y="144"/>
                  </a:lnTo>
                  <a:lnTo>
                    <a:pt x="49" y="142"/>
                  </a:lnTo>
                  <a:lnTo>
                    <a:pt x="52" y="142"/>
                  </a:lnTo>
                  <a:lnTo>
                    <a:pt x="55" y="140"/>
                  </a:lnTo>
                  <a:lnTo>
                    <a:pt x="56" y="140"/>
                  </a:lnTo>
                  <a:lnTo>
                    <a:pt x="57" y="138"/>
                  </a:lnTo>
                  <a:lnTo>
                    <a:pt x="57" y="139"/>
                  </a:lnTo>
                  <a:lnTo>
                    <a:pt x="58" y="139"/>
                  </a:lnTo>
                  <a:lnTo>
                    <a:pt x="60" y="139"/>
                  </a:lnTo>
                  <a:lnTo>
                    <a:pt x="63" y="139"/>
                  </a:lnTo>
                  <a:lnTo>
                    <a:pt x="65" y="139"/>
                  </a:lnTo>
                  <a:lnTo>
                    <a:pt x="69" y="139"/>
                  </a:lnTo>
                  <a:lnTo>
                    <a:pt x="72" y="139"/>
                  </a:lnTo>
                  <a:lnTo>
                    <a:pt x="76" y="139"/>
                  </a:lnTo>
                  <a:lnTo>
                    <a:pt x="79" y="139"/>
                  </a:lnTo>
                  <a:lnTo>
                    <a:pt x="83" y="139"/>
                  </a:lnTo>
                  <a:lnTo>
                    <a:pt x="86" y="139"/>
                  </a:lnTo>
                  <a:lnTo>
                    <a:pt x="89" y="139"/>
                  </a:lnTo>
                  <a:lnTo>
                    <a:pt x="91" y="139"/>
                  </a:lnTo>
                  <a:lnTo>
                    <a:pt x="93" y="139"/>
                  </a:lnTo>
                  <a:lnTo>
                    <a:pt x="94" y="139"/>
                  </a:lnTo>
                  <a:lnTo>
                    <a:pt x="95" y="139"/>
                  </a:lnTo>
                  <a:lnTo>
                    <a:pt x="95" y="140"/>
                  </a:lnTo>
                  <a:lnTo>
                    <a:pt x="95" y="141"/>
                  </a:lnTo>
                  <a:lnTo>
                    <a:pt x="95" y="143"/>
                  </a:lnTo>
                  <a:lnTo>
                    <a:pt x="95" y="144"/>
                  </a:lnTo>
                  <a:lnTo>
                    <a:pt x="95" y="146"/>
                  </a:lnTo>
                  <a:lnTo>
                    <a:pt x="95" y="148"/>
                  </a:lnTo>
                  <a:lnTo>
                    <a:pt x="95" y="149"/>
                  </a:lnTo>
                  <a:lnTo>
                    <a:pt x="97" y="149"/>
                  </a:lnTo>
                  <a:lnTo>
                    <a:pt x="99" y="149"/>
                  </a:lnTo>
                  <a:lnTo>
                    <a:pt x="100" y="149"/>
                  </a:lnTo>
                  <a:lnTo>
                    <a:pt x="102" y="147"/>
                  </a:lnTo>
                  <a:lnTo>
                    <a:pt x="103" y="147"/>
                  </a:lnTo>
                  <a:lnTo>
                    <a:pt x="105" y="145"/>
                  </a:lnTo>
                  <a:lnTo>
                    <a:pt x="106" y="145"/>
                  </a:lnTo>
                  <a:lnTo>
                    <a:pt x="108" y="143"/>
                  </a:lnTo>
                  <a:lnTo>
                    <a:pt x="110" y="141"/>
                  </a:lnTo>
                  <a:lnTo>
                    <a:pt x="110" y="139"/>
                  </a:lnTo>
                  <a:lnTo>
                    <a:pt x="112" y="138"/>
                  </a:lnTo>
                  <a:lnTo>
                    <a:pt x="112" y="136"/>
                  </a:lnTo>
                  <a:lnTo>
                    <a:pt x="114" y="134"/>
                  </a:lnTo>
                  <a:lnTo>
                    <a:pt x="116" y="132"/>
                  </a:lnTo>
                  <a:lnTo>
                    <a:pt x="118" y="130"/>
                  </a:lnTo>
                  <a:lnTo>
                    <a:pt x="118" y="129"/>
                  </a:lnTo>
                  <a:lnTo>
                    <a:pt x="118" y="126"/>
                  </a:lnTo>
                  <a:lnTo>
                    <a:pt x="118" y="123"/>
                  </a:lnTo>
                  <a:lnTo>
                    <a:pt x="120" y="119"/>
                  </a:lnTo>
                  <a:lnTo>
                    <a:pt x="120" y="116"/>
                  </a:lnTo>
                  <a:lnTo>
                    <a:pt x="120" y="112"/>
                  </a:lnTo>
                  <a:lnTo>
                    <a:pt x="121" y="108"/>
                  </a:lnTo>
                  <a:lnTo>
                    <a:pt x="123" y="103"/>
                  </a:lnTo>
                  <a:lnTo>
                    <a:pt x="124" y="100"/>
                  </a:lnTo>
                  <a:lnTo>
                    <a:pt x="125" y="96"/>
                  </a:lnTo>
                  <a:lnTo>
                    <a:pt x="128" y="94"/>
                  </a:lnTo>
                  <a:lnTo>
                    <a:pt x="132" y="90"/>
                  </a:lnTo>
                  <a:lnTo>
                    <a:pt x="137" y="88"/>
                  </a:lnTo>
                  <a:lnTo>
                    <a:pt x="143" y="86"/>
                  </a:lnTo>
                  <a:lnTo>
                    <a:pt x="149" y="86"/>
                  </a:lnTo>
                  <a:lnTo>
                    <a:pt x="158" y="85"/>
                  </a:lnTo>
                  <a:lnTo>
                    <a:pt x="156" y="85"/>
                  </a:lnTo>
                  <a:lnTo>
                    <a:pt x="154" y="85"/>
                  </a:lnTo>
                  <a:lnTo>
                    <a:pt x="152" y="84"/>
                  </a:lnTo>
                  <a:lnTo>
                    <a:pt x="148" y="84"/>
                  </a:lnTo>
                  <a:lnTo>
                    <a:pt x="147" y="84"/>
                  </a:lnTo>
                  <a:lnTo>
                    <a:pt x="144" y="84"/>
                  </a:lnTo>
                  <a:lnTo>
                    <a:pt x="142" y="82"/>
                  </a:lnTo>
                  <a:lnTo>
                    <a:pt x="139" y="82"/>
                  </a:lnTo>
                  <a:lnTo>
                    <a:pt x="137" y="82"/>
                  </a:lnTo>
                  <a:lnTo>
                    <a:pt x="134" y="82"/>
                  </a:lnTo>
                  <a:lnTo>
                    <a:pt x="132" y="81"/>
                  </a:lnTo>
                  <a:lnTo>
                    <a:pt x="130" y="81"/>
                  </a:lnTo>
                  <a:lnTo>
                    <a:pt x="128" y="80"/>
                  </a:lnTo>
                  <a:lnTo>
                    <a:pt x="128" y="79"/>
                  </a:lnTo>
                  <a:lnTo>
                    <a:pt x="122" y="84"/>
                  </a:lnTo>
                  <a:lnTo>
                    <a:pt x="118" y="89"/>
                  </a:lnTo>
                  <a:lnTo>
                    <a:pt x="114" y="92"/>
                  </a:lnTo>
                  <a:lnTo>
                    <a:pt x="112" y="95"/>
                  </a:lnTo>
                  <a:lnTo>
                    <a:pt x="109" y="99"/>
                  </a:lnTo>
                  <a:lnTo>
                    <a:pt x="108" y="101"/>
                  </a:lnTo>
                  <a:lnTo>
                    <a:pt x="106" y="103"/>
                  </a:lnTo>
                  <a:lnTo>
                    <a:pt x="106" y="105"/>
                  </a:lnTo>
                  <a:lnTo>
                    <a:pt x="105" y="107"/>
                  </a:lnTo>
                  <a:lnTo>
                    <a:pt x="105" y="109"/>
                  </a:lnTo>
                  <a:lnTo>
                    <a:pt x="105" y="111"/>
                  </a:lnTo>
                  <a:lnTo>
                    <a:pt x="105" y="113"/>
                  </a:lnTo>
                  <a:lnTo>
                    <a:pt x="104" y="116"/>
                  </a:lnTo>
                  <a:lnTo>
                    <a:pt x="104" y="118"/>
                  </a:lnTo>
                  <a:lnTo>
                    <a:pt x="104" y="121"/>
                  </a:lnTo>
                  <a:lnTo>
                    <a:pt x="104" y="123"/>
                  </a:lnTo>
                  <a:lnTo>
                    <a:pt x="102" y="125"/>
                  </a:lnTo>
                  <a:lnTo>
                    <a:pt x="100" y="126"/>
                  </a:lnTo>
                  <a:lnTo>
                    <a:pt x="99" y="127"/>
                  </a:lnTo>
                  <a:lnTo>
                    <a:pt x="97" y="127"/>
                  </a:lnTo>
                  <a:lnTo>
                    <a:pt x="94" y="127"/>
                  </a:lnTo>
                  <a:lnTo>
                    <a:pt x="93" y="127"/>
                  </a:lnTo>
                  <a:lnTo>
                    <a:pt x="91" y="127"/>
                  </a:lnTo>
                  <a:lnTo>
                    <a:pt x="89" y="127"/>
                  </a:lnTo>
                  <a:lnTo>
                    <a:pt x="86" y="127"/>
                  </a:lnTo>
                  <a:lnTo>
                    <a:pt x="84" y="127"/>
                  </a:lnTo>
                  <a:lnTo>
                    <a:pt x="83" y="127"/>
                  </a:lnTo>
                  <a:lnTo>
                    <a:pt x="81" y="127"/>
                  </a:lnTo>
                  <a:lnTo>
                    <a:pt x="80" y="127"/>
                  </a:lnTo>
                  <a:lnTo>
                    <a:pt x="79" y="127"/>
                  </a:lnTo>
                  <a:lnTo>
                    <a:pt x="78" y="127"/>
                  </a:lnTo>
                  <a:lnTo>
                    <a:pt x="78" y="126"/>
                  </a:lnTo>
                  <a:lnTo>
                    <a:pt x="76" y="126"/>
                  </a:lnTo>
                  <a:lnTo>
                    <a:pt x="76" y="124"/>
                  </a:lnTo>
                  <a:lnTo>
                    <a:pt x="76" y="123"/>
                  </a:lnTo>
                  <a:lnTo>
                    <a:pt x="76" y="120"/>
                  </a:lnTo>
                  <a:lnTo>
                    <a:pt x="76" y="117"/>
                  </a:lnTo>
                  <a:lnTo>
                    <a:pt x="76" y="114"/>
                  </a:lnTo>
                  <a:lnTo>
                    <a:pt x="76" y="110"/>
                  </a:lnTo>
                  <a:lnTo>
                    <a:pt x="76" y="106"/>
                  </a:lnTo>
                  <a:lnTo>
                    <a:pt x="75" y="103"/>
                  </a:lnTo>
                  <a:lnTo>
                    <a:pt x="75" y="100"/>
                  </a:lnTo>
                  <a:lnTo>
                    <a:pt x="75" y="97"/>
                  </a:lnTo>
                  <a:lnTo>
                    <a:pt x="75" y="93"/>
                  </a:lnTo>
                  <a:lnTo>
                    <a:pt x="75" y="91"/>
                  </a:lnTo>
                  <a:lnTo>
                    <a:pt x="75" y="88"/>
                  </a:lnTo>
                  <a:lnTo>
                    <a:pt x="75" y="87"/>
                  </a:lnTo>
                  <a:lnTo>
                    <a:pt x="75" y="86"/>
                  </a:lnTo>
                  <a:lnTo>
                    <a:pt x="74" y="87"/>
                  </a:lnTo>
                  <a:lnTo>
                    <a:pt x="74" y="89"/>
                  </a:lnTo>
                  <a:lnTo>
                    <a:pt x="74" y="91"/>
                  </a:lnTo>
                  <a:lnTo>
                    <a:pt x="74" y="93"/>
                  </a:lnTo>
                  <a:lnTo>
                    <a:pt x="74" y="97"/>
                  </a:lnTo>
                  <a:lnTo>
                    <a:pt x="74" y="100"/>
                  </a:lnTo>
                  <a:lnTo>
                    <a:pt x="74" y="103"/>
                  </a:lnTo>
                  <a:lnTo>
                    <a:pt x="74" y="106"/>
                  </a:lnTo>
                  <a:lnTo>
                    <a:pt x="72" y="110"/>
                  </a:lnTo>
                  <a:lnTo>
                    <a:pt x="71" y="113"/>
                  </a:lnTo>
                  <a:lnTo>
                    <a:pt x="70" y="117"/>
                  </a:lnTo>
                  <a:lnTo>
                    <a:pt x="68" y="119"/>
                  </a:lnTo>
                  <a:lnTo>
                    <a:pt x="65" y="122"/>
                  </a:lnTo>
                  <a:lnTo>
                    <a:pt x="62" y="124"/>
                  </a:lnTo>
                  <a:lnTo>
                    <a:pt x="58" y="124"/>
                  </a:lnTo>
                  <a:lnTo>
                    <a:pt x="55" y="124"/>
                  </a:lnTo>
                  <a:lnTo>
                    <a:pt x="48" y="124"/>
                  </a:lnTo>
                  <a:lnTo>
                    <a:pt x="43" y="124"/>
                  </a:lnTo>
                  <a:lnTo>
                    <a:pt x="37" y="123"/>
                  </a:lnTo>
                  <a:lnTo>
                    <a:pt x="33" y="121"/>
                  </a:lnTo>
                  <a:lnTo>
                    <a:pt x="29" y="120"/>
                  </a:lnTo>
                  <a:lnTo>
                    <a:pt x="25" y="119"/>
                  </a:lnTo>
                  <a:lnTo>
                    <a:pt x="21" y="117"/>
                  </a:lnTo>
                  <a:lnTo>
                    <a:pt x="19" y="113"/>
                  </a:lnTo>
                  <a:lnTo>
                    <a:pt x="16" y="111"/>
                  </a:lnTo>
                  <a:lnTo>
                    <a:pt x="14" y="108"/>
                  </a:lnTo>
                  <a:lnTo>
                    <a:pt x="12" y="107"/>
                  </a:lnTo>
                  <a:lnTo>
                    <a:pt x="11" y="103"/>
                  </a:lnTo>
                  <a:lnTo>
                    <a:pt x="9" y="101"/>
                  </a:lnTo>
                  <a:lnTo>
                    <a:pt x="8" y="98"/>
                  </a:lnTo>
                  <a:lnTo>
                    <a:pt x="8" y="94"/>
                  </a:lnTo>
                  <a:lnTo>
                    <a:pt x="8" y="91"/>
                  </a:lnTo>
                  <a:lnTo>
                    <a:pt x="8" y="87"/>
                  </a:lnTo>
                  <a:lnTo>
                    <a:pt x="8" y="84"/>
                  </a:lnTo>
                  <a:lnTo>
                    <a:pt x="8" y="81"/>
                  </a:lnTo>
                  <a:lnTo>
                    <a:pt x="10" y="77"/>
                  </a:lnTo>
                  <a:lnTo>
                    <a:pt x="11" y="75"/>
                  </a:lnTo>
                  <a:lnTo>
                    <a:pt x="13" y="73"/>
                  </a:lnTo>
                  <a:lnTo>
                    <a:pt x="15" y="71"/>
                  </a:lnTo>
                  <a:lnTo>
                    <a:pt x="17" y="69"/>
                  </a:lnTo>
                  <a:lnTo>
                    <a:pt x="19" y="69"/>
                  </a:lnTo>
                  <a:lnTo>
                    <a:pt x="21" y="68"/>
                  </a:lnTo>
                  <a:lnTo>
                    <a:pt x="22" y="68"/>
                  </a:lnTo>
                  <a:lnTo>
                    <a:pt x="25" y="66"/>
                  </a:lnTo>
                  <a:lnTo>
                    <a:pt x="27" y="66"/>
                  </a:lnTo>
                  <a:lnTo>
                    <a:pt x="29" y="66"/>
                  </a:lnTo>
                  <a:lnTo>
                    <a:pt x="31" y="66"/>
                  </a:lnTo>
                  <a:lnTo>
                    <a:pt x="34" y="64"/>
                  </a:lnTo>
                  <a:lnTo>
                    <a:pt x="36" y="65"/>
                  </a:lnTo>
                  <a:lnTo>
                    <a:pt x="38" y="65"/>
                  </a:lnTo>
                  <a:lnTo>
                    <a:pt x="41" y="66"/>
                  </a:lnTo>
                  <a:lnTo>
                    <a:pt x="45" y="66"/>
                  </a:lnTo>
                  <a:lnTo>
                    <a:pt x="49" y="67"/>
                  </a:lnTo>
                  <a:lnTo>
                    <a:pt x="52" y="67"/>
                  </a:lnTo>
                  <a:lnTo>
                    <a:pt x="56" y="69"/>
                  </a:lnTo>
                  <a:lnTo>
                    <a:pt x="61" y="69"/>
                  </a:lnTo>
                  <a:lnTo>
                    <a:pt x="64" y="71"/>
                  </a:lnTo>
                  <a:lnTo>
                    <a:pt x="68" y="72"/>
                  </a:lnTo>
                  <a:lnTo>
                    <a:pt x="71" y="74"/>
                  </a:lnTo>
                  <a:lnTo>
                    <a:pt x="74" y="74"/>
                  </a:lnTo>
                  <a:lnTo>
                    <a:pt x="76" y="76"/>
                  </a:lnTo>
                  <a:lnTo>
                    <a:pt x="79" y="76"/>
                  </a:lnTo>
                  <a:lnTo>
                    <a:pt x="80" y="77"/>
                  </a:lnTo>
                  <a:lnTo>
                    <a:pt x="81" y="77"/>
                  </a:lnTo>
                  <a:lnTo>
                    <a:pt x="80" y="77"/>
                  </a:lnTo>
                  <a:lnTo>
                    <a:pt x="80" y="76"/>
                  </a:lnTo>
                  <a:lnTo>
                    <a:pt x="80" y="74"/>
                  </a:lnTo>
                  <a:lnTo>
                    <a:pt x="80" y="72"/>
                  </a:lnTo>
                  <a:lnTo>
                    <a:pt x="80" y="71"/>
                  </a:lnTo>
                  <a:lnTo>
                    <a:pt x="80" y="69"/>
                  </a:lnTo>
                  <a:lnTo>
                    <a:pt x="80" y="68"/>
                  </a:lnTo>
                  <a:lnTo>
                    <a:pt x="81" y="66"/>
                  </a:lnTo>
                  <a:lnTo>
                    <a:pt x="77" y="66"/>
                  </a:lnTo>
                  <a:lnTo>
                    <a:pt x="74" y="66"/>
                  </a:lnTo>
                  <a:lnTo>
                    <a:pt x="71" y="66"/>
                  </a:lnTo>
                  <a:lnTo>
                    <a:pt x="68" y="65"/>
                  </a:lnTo>
                  <a:lnTo>
                    <a:pt x="63" y="65"/>
                  </a:lnTo>
                  <a:lnTo>
                    <a:pt x="59" y="63"/>
                  </a:lnTo>
                  <a:lnTo>
                    <a:pt x="56" y="63"/>
                  </a:lnTo>
                  <a:lnTo>
                    <a:pt x="52" y="62"/>
                  </a:lnTo>
                  <a:lnTo>
                    <a:pt x="48" y="62"/>
                  </a:lnTo>
                  <a:lnTo>
                    <a:pt x="44" y="60"/>
                  </a:lnTo>
                  <a:lnTo>
                    <a:pt x="40" y="60"/>
                  </a:lnTo>
                  <a:lnTo>
                    <a:pt x="37" y="58"/>
                  </a:lnTo>
                  <a:lnTo>
                    <a:pt x="33" y="58"/>
                  </a:lnTo>
                  <a:lnTo>
                    <a:pt x="30" y="56"/>
                  </a:lnTo>
                  <a:lnTo>
                    <a:pt x="28" y="55"/>
                  </a:lnTo>
                  <a:lnTo>
                    <a:pt x="26" y="53"/>
                  </a:lnTo>
                  <a:lnTo>
                    <a:pt x="24" y="53"/>
                  </a:lnTo>
                  <a:lnTo>
                    <a:pt x="23" y="52"/>
                  </a:lnTo>
                  <a:lnTo>
                    <a:pt x="21" y="50"/>
                  </a:lnTo>
                  <a:lnTo>
                    <a:pt x="21" y="48"/>
                  </a:lnTo>
                  <a:lnTo>
                    <a:pt x="19" y="46"/>
                  </a:lnTo>
                  <a:lnTo>
                    <a:pt x="18" y="43"/>
                  </a:lnTo>
                  <a:lnTo>
                    <a:pt x="17" y="41"/>
                  </a:lnTo>
                  <a:lnTo>
                    <a:pt x="17" y="37"/>
                  </a:lnTo>
                  <a:lnTo>
                    <a:pt x="16" y="35"/>
                  </a:lnTo>
                  <a:lnTo>
                    <a:pt x="16" y="32"/>
                  </a:lnTo>
                  <a:lnTo>
                    <a:pt x="16" y="29"/>
                  </a:lnTo>
                  <a:lnTo>
                    <a:pt x="17" y="25"/>
                  </a:lnTo>
                  <a:lnTo>
                    <a:pt x="17" y="24"/>
                  </a:lnTo>
                  <a:lnTo>
                    <a:pt x="19" y="20"/>
                  </a:lnTo>
                  <a:lnTo>
                    <a:pt x="22" y="19"/>
                  </a:lnTo>
                  <a:lnTo>
                    <a:pt x="26" y="16"/>
                  </a:lnTo>
                  <a:lnTo>
                    <a:pt x="30" y="16"/>
                  </a:lnTo>
                  <a:lnTo>
                    <a:pt x="34" y="15"/>
                  </a:lnTo>
                  <a:lnTo>
                    <a:pt x="37" y="16"/>
                  </a:lnTo>
                  <a:lnTo>
                    <a:pt x="40" y="16"/>
                  </a:lnTo>
                  <a:lnTo>
                    <a:pt x="42" y="18"/>
                  </a:lnTo>
                  <a:lnTo>
                    <a:pt x="45" y="20"/>
                  </a:lnTo>
                  <a:lnTo>
                    <a:pt x="47" y="22"/>
                  </a:lnTo>
                  <a:lnTo>
                    <a:pt x="49" y="24"/>
                  </a:lnTo>
                  <a:lnTo>
                    <a:pt x="49" y="28"/>
                  </a:lnTo>
                  <a:lnTo>
                    <a:pt x="49" y="30"/>
                  </a:lnTo>
                  <a:lnTo>
                    <a:pt x="48" y="32"/>
                  </a:lnTo>
                  <a:lnTo>
                    <a:pt x="48" y="34"/>
                  </a:lnTo>
                  <a:lnTo>
                    <a:pt x="46" y="36"/>
                  </a:lnTo>
                  <a:lnTo>
                    <a:pt x="45" y="38"/>
                  </a:lnTo>
                  <a:lnTo>
                    <a:pt x="41" y="40"/>
                  </a:lnTo>
                  <a:lnTo>
                    <a:pt x="39" y="40"/>
                  </a:lnTo>
                  <a:lnTo>
                    <a:pt x="37" y="40"/>
                  </a:lnTo>
                  <a:lnTo>
                    <a:pt x="36" y="40"/>
                  </a:lnTo>
                  <a:lnTo>
                    <a:pt x="36" y="39"/>
                  </a:lnTo>
                  <a:lnTo>
                    <a:pt x="34" y="39"/>
                  </a:lnTo>
                  <a:lnTo>
                    <a:pt x="34" y="37"/>
                  </a:lnTo>
                  <a:lnTo>
                    <a:pt x="33" y="36"/>
                  </a:lnTo>
                  <a:lnTo>
                    <a:pt x="33" y="34"/>
                  </a:lnTo>
                  <a:lnTo>
                    <a:pt x="32" y="34"/>
                  </a:lnTo>
                  <a:lnTo>
                    <a:pt x="32" y="32"/>
                  </a:lnTo>
                  <a:lnTo>
                    <a:pt x="32" y="31"/>
                  </a:lnTo>
                  <a:lnTo>
                    <a:pt x="32" y="30"/>
                  </a:lnTo>
                  <a:lnTo>
                    <a:pt x="32" y="28"/>
                  </a:lnTo>
                  <a:lnTo>
                    <a:pt x="30" y="30"/>
                  </a:lnTo>
                  <a:lnTo>
                    <a:pt x="29" y="31"/>
                  </a:lnTo>
                  <a:lnTo>
                    <a:pt x="27" y="33"/>
                  </a:lnTo>
                  <a:lnTo>
                    <a:pt x="27" y="35"/>
                  </a:lnTo>
                  <a:lnTo>
                    <a:pt x="27" y="36"/>
                  </a:lnTo>
                  <a:lnTo>
                    <a:pt x="25" y="38"/>
                  </a:lnTo>
                  <a:lnTo>
                    <a:pt x="25" y="40"/>
                  </a:lnTo>
                  <a:lnTo>
                    <a:pt x="25" y="42"/>
                  </a:lnTo>
                  <a:lnTo>
                    <a:pt x="25" y="44"/>
                  </a:lnTo>
                  <a:lnTo>
                    <a:pt x="26" y="44"/>
                  </a:lnTo>
                  <a:lnTo>
                    <a:pt x="28" y="46"/>
                  </a:lnTo>
                  <a:lnTo>
                    <a:pt x="32" y="47"/>
                  </a:lnTo>
                  <a:lnTo>
                    <a:pt x="35" y="49"/>
                  </a:lnTo>
                  <a:lnTo>
                    <a:pt x="39" y="49"/>
                  </a:lnTo>
                  <a:lnTo>
                    <a:pt x="42" y="50"/>
                  </a:lnTo>
                  <a:lnTo>
                    <a:pt x="46" y="51"/>
                  </a:lnTo>
                  <a:lnTo>
                    <a:pt x="49" y="52"/>
                  </a:lnTo>
                  <a:lnTo>
                    <a:pt x="54" y="52"/>
                  </a:lnTo>
                  <a:lnTo>
                    <a:pt x="55" y="54"/>
                  </a:lnTo>
                  <a:lnTo>
                    <a:pt x="59" y="55"/>
                  </a:lnTo>
                  <a:lnTo>
                    <a:pt x="61" y="55"/>
                  </a:lnTo>
                  <a:lnTo>
                    <a:pt x="64" y="55"/>
                  </a:lnTo>
                  <a:lnTo>
                    <a:pt x="66" y="55"/>
                  </a:lnTo>
                  <a:lnTo>
                    <a:pt x="66" y="54"/>
                  </a:lnTo>
                  <a:lnTo>
                    <a:pt x="66" y="52"/>
                  </a:lnTo>
                  <a:lnTo>
                    <a:pt x="64" y="52"/>
                  </a:lnTo>
                  <a:lnTo>
                    <a:pt x="63" y="52"/>
                  </a:lnTo>
                  <a:lnTo>
                    <a:pt x="63" y="51"/>
                  </a:lnTo>
                  <a:lnTo>
                    <a:pt x="61" y="50"/>
                  </a:lnTo>
                  <a:lnTo>
                    <a:pt x="61" y="49"/>
                  </a:lnTo>
                  <a:lnTo>
                    <a:pt x="61" y="47"/>
                  </a:lnTo>
                  <a:lnTo>
                    <a:pt x="61" y="45"/>
                  </a:lnTo>
                  <a:lnTo>
                    <a:pt x="59" y="43"/>
                  </a:lnTo>
                  <a:lnTo>
                    <a:pt x="59" y="41"/>
                  </a:lnTo>
                  <a:lnTo>
                    <a:pt x="58" y="40"/>
                  </a:lnTo>
                  <a:lnTo>
                    <a:pt x="58" y="36"/>
                  </a:lnTo>
                  <a:lnTo>
                    <a:pt x="58" y="33"/>
                  </a:lnTo>
                  <a:lnTo>
                    <a:pt x="58" y="30"/>
                  </a:lnTo>
                  <a:lnTo>
                    <a:pt x="58" y="26"/>
                  </a:lnTo>
                  <a:lnTo>
                    <a:pt x="59" y="20"/>
                  </a:lnTo>
                  <a:lnTo>
                    <a:pt x="59" y="19"/>
                  </a:lnTo>
                  <a:lnTo>
                    <a:pt x="61" y="17"/>
                  </a:lnTo>
                  <a:lnTo>
                    <a:pt x="61" y="15"/>
                  </a:lnTo>
                  <a:lnTo>
                    <a:pt x="62" y="13"/>
                  </a:lnTo>
                  <a:lnTo>
                    <a:pt x="62" y="12"/>
                  </a:lnTo>
                  <a:lnTo>
                    <a:pt x="64" y="10"/>
                  </a:lnTo>
                  <a:lnTo>
                    <a:pt x="64" y="9"/>
                  </a:lnTo>
                  <a:lnTo>
                    <a:pt x="66" y="7"/>
                  </a:lnTo>
                  <a:lnTo>
                    <a:pt x="66" y="5"/>
                  </a:lnTo>
                  <a:lnTo>
                    <a:pt x="68" y="3"/>
                  </a:lnTo>
                  <a:lnTo>
                    <a:pt x="69" y="1"/>
                  </a:lnTo>
                  <a:lnTo>
                    <a:pt x="70" y="0"/>
                  </a:lnTo>
                </a:path>
              </a:pathLst>
            </a:custGeom>
            <a:solidFill>
              <a:srgbClr val="F8F8F8"/>
            </a:solidFill>
            <a:ln w="6350">
              <a:solidFill>
                <a:srgbClr val="DDDDDD"/>
              </a:solidFill>
              <a:round/>
              <a:headEnd/>
              <a:tailEnd/>
            </a:ln>
          </p:spPr>
          <p:txBody>
            <a:bodyPr/>
            <a:lstStyle/>
            <a:p>
              <a:endParaRPr lang="it-IT"/>
            </a:p>
          </p:txBody>
        </p:sp>
        <p:sp>
          <p:nvSpPr>
            <p:cNvPr id="19542" name="Freeform 112"/>
            <p:cNvSpPr>
              <a:spLocks/>
            </p:cNvSpPr>
            <p:nvPr/>
          </p:nvSpPr>
          <p:spPr bwMode="auto">
            <a:xfrm>
              <a:off x="1130" y="1465"/>
              <a:ext cx="324" cy="105"/>
            </a:xfrm>
            <a:custGeom>
              <a:avLst/>
              <a:gdLst>
                <a:gd name="T0" fmla="*/ 8 w 164"/>
                <a:gd name="T1" fmla="*/ 6 h 114"/>
                <a:gd name="T2" fmla="*/ 55 w 164"/>
                <a:gd name="T3" fmla="*/ 6 h 114"/>
                <a:gd name="T4" fmla="*/ 109 w 164"/>
                <a:gd name="T5" fmla="*/ 4 h 114"/>
                <a:gd name="T6" fmla="*/ 140 w 164"/>
                <a:gd name="T7" fmla="*/ 1 h 114"/>
                <a:gd name="T8" fmla="*/ 332 w 164"/>
                <a:gd name="T9" fmla="*/ 9 h 114"/>
                <a:gd name="T10" fmla="*/ 524 w 164"/>
                <a:gd name="T11" fmla="*/ 15 h 114"/>
                <a:gd name="T12" fmla="*/ 632 w 164"/>
                <a:gd name="T13" fmla="*/ 16 h 114"/>
                <a:gd name="T14" fmla="*/ 688 w 164"/>
                <a:gd name="T15" fmla="*/ 16 h 114"/>
                <a:gd name="T16" fmla="*/ 664 w 164"/>
                <a:gd name="T17" fmla="*/ 30 h 114"/>
                <a:gd name="T18" fmla="*/ 664 w 164"/>
                <a:gd name="T19" fmla="*/ 53 h 114"/>
                <a:gd name="T20" fmla="*/ 719 w 164"/>
                <a:gd name="T21" fmla="*/ 73 h 114"/>
                <a:gd name="T22" fmla="*/ 780 w 164"/>
                <a:gd name="T23" fmla="*/ 84 h 114"/>
                <a:gd name="T24" fmla="*/ 824 w 164"/>
                <a:gd name="T25" fmla="*/ 82 h 114"/>
                <a:gd name="T26" fmla="*/ 840 w 164"/>
                <a:gd name="T27" fmla="*/ 69 h 114"/>
                <a:gd name="T28" fmla="*/ 885 w 164"/>
                <a:gd name="T29" fmla="*/ 53 h 114"/>
                <a:gd name="T30" fmla="*/ 1012 w 164"/>
                <a:gd name="T31" fmla="*/ 41 h 114"/>
                <a:gd name="T32" fmla="*/ 1073 w 164"/>
                <a:gd name="T33" fmla="*/ 37 h 114"/>
                <a:gd name="T34" fmla="*/ 1081 w 164"/>
                <a:gd name="T35" fmla="*/ 28 h 114"/>
                <a:gd name="T36" fmla="*/ 1096 w 164"/>
                <a:gd name="T37" fmla="*/ 19 h 114"/>
                <a:gd name="T38" fmla="*/ 1108 w 164"/>
                <a:gd name="T39" fmla="*/ 14 h 114"/>
                <a:gd name="T40" fmla="*/ 1124 w 164"/>
                <a:gd name="T41" fmla="*/ 34 h 114"/>
                <a:gd name="T42" fmla="*/ 1179 w 164"/>
                <a:gd name="T43" fmla="*/ 57 h 114"/>
                <a:gd name="T44" fmla="*/ 1217 w 164"/>
                <a:gd name="T45" fmla="*/ 75 h 114"/>
                <a:gd name="T46" fmla="*/ 1249 w 164"/>
                <a:gd name="T47" fmla="*/ 83 h 114"/>
                <a:gd name="T48" fmla="*/ 1201 w 164"/>
                <a:gd name="T49" fmla="*/ 85 h 114"/>
                <a:gd name="T50" fmla="*/ 1108 w 164"/>
                <a:gd name="T51" fmla="*/ 87 h 114"/>
                <a:gd name="T52" fmla="*/ 988 w 164"/>
                <a:gd name="T53" fmla="*/ 88 h 114"/>
                <a:gd name="T54" fmla="*/ 840 w 164"/>
                <a:gd name="T55" fmla="*/ 88 h 114"/>
                <a:gd name="T56" fmla="*/ 780 w 164"/>
                <a:gd name="T57" fmla="*/ 88 h 114"/>
                <a:gd name="T58" fmla="*/ 719 w 164"/>
                <a:gd name="T59" fmla="*/ 84 h 114"/>
                <a:gd name="T60" fmla="*/ 624 w 164"/>
                <a:gd name="T61" fmla="*/ 79 h 114"/>
                <a:gd name="T62" fmla="*/ 561 w 164"/>
                <a:gd name="T63" fmla="*/ 74 h 114"/>
                <a:gd name="T64" fmla="*/ 516 w 164"/>
                <a:gd name="T65" fmla="*/ 70 h 114"/>
                <a:gd name="T66" fmla="*/ 492 w 164"/>
                <a:gd name="T67" fmla="*/ 64 h 114"/>
                <a:gd name="T68" fmla="*/ 448 w 164"/>
                <a:gd name="T69" fmla="*/ 61 h 114"/>
                <a:gd name="T70" fmla="*/ 417 w 164"/>
                <a:gd name="T71" fmla="*/ 59 h 114"/>
                <a:gd name="T72" fmla="*/ 379 w 164"/>
                <a:gd name="T73" fmla="*/ 59 h 114"/>
                <a:gd name="T74" fmla="*/ 332 w 164"/>
                <a:gd name="T75" fmla="*/ 54 h 114"/>
                <a:gd name="T76" fmla="*/ 277 w 164"/>
                <a:gd name="T77" fmla="*/ 49 h 114"/>
                <a:gd name="T78" fmla="*/ 253 w 164"/>
                <a:gd name="T79" fmla="*/ 45 h 114"/>
                <a:gd name="T80" fmla="*/ 269 w 164"/>
                <a:gd name="T81" fmla="*/ 43 h 114"/>
                <a:gd name="T82" fmla="*/ 316 w 164"/>
                <a:gd name="T83" fmla="*/ 42 h 114"/>
                <a:gd name="T84" fmla="*/ 379 w 164"/>
                <a:gd name="T85" fmla="*/ 41 h 114"/>
                <a:gd name="T86" fmla="*/ 417 w 164"/>
                <a:gd name="T87" fmla="*/ 41 h 114"/>
                <a:gd name="T88" fmla="*/ 379 w 164"/>
                <a:gd name="T89" fmla="*/ 25 h 114"/>
                <a:gd name="T90" fmla="*/ 277 w 164"/>
                <a:gd name="T91" fmla="*/ 15 h 114"/>
                <a:gd name="T92" fmla="*/ 140 w 164"/>
                <a:gd name="T93" fmla="*/ 13 h 114"/>
                <a:gd name="T94" fmla="*/ 24 w 164"/>
                <a:gd name="T95" fmla="*/ 7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0" y="8"/>
                  </a:moveTo>
                  <a:lnTo>
                    <a:pt x="0" y="8"/>
                  </a:lnTo>
                  <a:lnTo>
                    <a:pt x="1" y="8"/>
                  </a:lnTo>
                  <a:lnTo>
                    <a:pt x="3" y="7"/>
                  </a:lnTo>
                  <a:lnTo>
                    <a:pt x="4" y="7"/>
                  </a:lnTo>
                  <a:lnTo>
                    <a:pt x="5" y="6"/>
                  </a:lnTo>
                  <a:lnTo>
                    <a:pt x="7" y="6"/>
                  </a:lnTo>
                  <a:lnTo>
                    <a:pt x="9" y="4"/>
                  </a:lnTo>
                  <a:lnTo>
                    <a:pt x="10" y="4"/>
                  </a:lnTo>
                  <a:lnTo>
                    <a:pt x="12" y="4"/>
                  </a:lnTo>
                  <a:lnTo>
                    <a:pt x="14" y="4"/>
                  </a:lnTo>
                  <a:lnTo>
                    <a:pt x="16" y="2"/>
                  </a:lnTo>
                  <a:lnTo>
                    <a:pt x="17" y="1"/>
                  </a:lnTo>
                  <a:lnTo>
                    <a:pt x="18" y="1"/>
                  </a:lnTo>
                  <a:lnTo>
                    <a:pt x="19" y="0"/>
                  </a:lnTo>
                  <a:lnTo>
                    <a:pt x="27" y="5"/>
                  </a:lnTo>
                  <a:lnTo>
                    <a:pt x="36" y="9"/>
                  </a:lnTo>
                  <a:lnTo>
                    <a:pt x="43" y="12"/>
                  </a:lnTo>
                  <a:lnTo>
                    <a:pt x="51" y="13"/>
                  </a:lnTo>
                  <a:lnTo>
                    <a:pt x="56" y="16"/>
                  </a:lnTo>
                  <a:lnTo>
                    <a:pt x="63" y="17"/>
                  </a:lnTo>
                  <a:lnTo>
                    <a:pt x="68" y="18"/>
                  </a:lnTo>
                  <a:lnTo>
                    <a:pt x="73" y="18"/>
                  </a:lnTo>
                  <a:lnTo>
                    <a:pt x="76" y="19"/>
                  </a:lnTo>
                  <a:lnTo>
                    <a:pt x="80" y="19"/>
                  </a:lnTo>
                  <a:lnTo>
                    <a:pt x="82" y="19"/>
                  </a:lnTo>
                  <a:lnTo>
                    <a:pt x="85" y="19"/>
                  </a:lnTo>
                  <a:lnTo>
                    <a:pt x="86" y="19"/>
                  </a:lnTo>
                  <a:lnTo>
                    <a:pt x="88" y="19"/>
                  </a:lnTo>
                  <a:lnTo>
                    <a:pt x="89" y="19"/>
                  </a:lnTo>
                  <a:lnTo>
                    <a:pt x="90" y="18"/>
                  </a:lnTo>
                  <a:lnTo>
                    <a:pt x="88" y="26"/>
                  </a:lnTo>
                  <a:lnTo>
                    <a:pt x="87" y="32"/>
                  </a:lnTo>
                  <a:lnTo>
                    <a:pt x="86" y="39"/>
                  </a:lnTo>
                  <a:lnTo>
                    <a:pt x="86" y="45"/>
                  </a:lnTo>
                  <a:lnTo>
                    <a:pt x="86" y="52"/>
                  </a:lnTo>
                  <a:lnTo>
                    <a:pt x="86" y="60"/>
                  </a:lnTo>
                  <a:lnTo>
                    <a:pt x="86" y="67"/>
                  </a:lnTo>
                  <a:lnTo>
                    <a:pt x="88" y="73"/>
                  </a:lnTo>
                  <a:lnTo>
                    <a:pt x="89" y="80"/>
                  </a:lnTo>
                  <a:lnTo>
                    <a:pt x="91" y="87"/>
                  </a:lnTo>
                  <a:lnTo>
                    <a:pt x="93" y="93"/>
                  </a:lnTo>
                  <a:lnTo>
                    <a:pt x="94" y="98"/>
                  </a:lnTo>
                  <a:lnTo>
                    <a:pt x="96" y="102"/>
                  </a:lnTo>
                  <a:lnTo>
                    <a:pt x="99" y="105"/>
                  </a:lnTo>
                  <a:lnTo>
                    <a:pt x="101" y="108"/>
                  </a:lnTo>
                  <a:lnTo>
                    <a:pt x="105" y="108"/>
                  </a:lnTo>
                  <a:lnTo>
                    <a:pt x="105" y="109"/>
                  </a:lnTo>
                  <a:lnTo>
                    <a:pt x="107" y="107"/>
                  </a:lnTo>
                  <a:lnTo>
                    <a:pt x="107" y="105"/>
                  </a:lnTo>
                  <a:lnTo>
                    <a:pt x="108" y="102"/>
                  </a:lnTo>
                  <a:lnTo>
                    <a:pt x="108" y="98"/>
                  </a:lnTo>
                  <a:lnTo>
                    <a:pt x="109" y="94"/>
                  </a:lnTo>
                  <a:lnTo>
                    <a:pt x="109" y="88"/>
                  </a:lnTo>
                  <a:lnTo>
                    <a:pt x="110" y="83"/>
                  </a:lnTo>
                  <a:lnTo>
                    <a:pt x="111" y="79"/>
                  </a:lnTo>
                  <a:lnTo>
                    <a:pt x="113" y="73"/>
                  </a:lnTo>
                  <a:lnTo>
                    <a:pt x="115" y="68"/>
                  </a:lnTo>
                  <a:lnTo>
                    <a:pt x="118" y="63"/>
                  </a:lnTo>
                  <a:lnTo>
                    <a:pt x="121" y="60"/>
                  </a:lnTo>
                  <a:lnTo>
                    <a:pt x="126" y="55"/>
                  </a:lnTo>
                  <a:lnTo>
                    <a:pt x="131" y="52"/>
                  </a:lnTo>
                  <a:lnTo>
                    <a:pt x="139" y="49"/>
                  </a:lnTo>
                  <a:lnTo>
                    <a:pt x="139" y="47"/>
                  </a:lnTo>
                  <a:lnTo>
                    <a:pt x="140" y="45"/>
                  </a:lnTo>
                  <a:lnTo>
                    <a:pt x="140" y="43"/>
                  </a:lnTo>
                  <a:lnTo>
                    <a:pt x="140" y="39"/>
                  </a:lnTo>
                  <a:lnTo>
                    <a:pt x="140" y="36"/>
                  </a:lnTo>
                  <a:lnTo>
                    <a:pt x="142" y="33"/>
                  </a:lnTo>
                  <a:lnTo>
                    <a:pt x="142" y="31"/>
                  </a:lnTo>
                  <a:lnTo>
                    <a:pt x="142" y="28"/>
                  </a:lnTo>
                  <a:lnTo>
                    <a:pt x="142" y="25"/>
                  </a:lnTo>
                  <a:lnTo>
                    <a:pt x="143" y="21"/>
                  </a:lnTo>
                  <a:lnTo>
                    <a:pt x="143" y="20"/>
                  </a:lnTo>
                  <a:lnTo>
                    <a:pt x="144" y="18"/>
                  </a:lnTo>
                  <a:lnTo>
                    <a:pt x="144" y="17"/>
                  </a:lnTo>
                  <a:lnTo>
                    <a:pt x="145" y="16"/>
                  </a:lnTo>
                  <a:lnTo>
                    <a:pt x="145" y="25"/>
                  </a:lnTo>
                  <a:lnTo>
                    <a:pt x="146" y="34"/>
                  </a:lnTo>
                  <a:lnTo>
                    <a:pt x="146" y="43"/>
                  </a:lnTo>
                  <a:lnTo>
                    <a:pt x="148" y="51"/>
                  </a:lnTo>
                  <a:lnTo>
                    <a:pt x="149" y="59"/>
                  </a:lnTo>
                  <a:lnTo>
                    <a:pt x="151" y="66"/>
                  </a:lnTo>
                  <a:lnTo>
                    <a:pt x="153" y="73"/>
                  </a:lnTo>
                  <a:lnTo>
                    <a:pt x="155" y="79"/>
                  </a:lnTo>
                  <a:lnTo>
                    <a:pt x="155" y="86"/>
                  </a:lnTo>
                  <a:lnTo>
                    <a:pt x="156" y="91"/>
                  </a:lnTo>
                  <a:lnTo>
                    <a:pt x="158" y="96"/>
                  </a:lnTo>
                  <a:lnTo>
                    <a:pt x="160" y="100"/>
                  </a:lnTo>
                  <a:lnTo>
                    <a:pt x="160" y="103"/>
                  </a:lnTo>
                  <a:lnTo>
                    <a:pt x="162" y="105"/>
                  </a:lnTo>
                  <a:lnTo>
                    <a:pt x="162" y="106"/>
                  </a:lnTo>
                  <a:lnTo>
                    <a:pt x="163" y="106"/>
                  </a:lnTo>
                  <a:lnTo>
                    <a:pt x="160" y="108"/>
                  </a:lnTo>
                  <a:lnTo>
                    <a:pt x="158" y="108"/>
                  </a:lnTo>
                  <a:lnTo>
                    <a:pt x="156" y="109"/>
                  </a:lnTo>
                  <a:lnTo>
                    <a:pt x="154" y="109"/>
                  </a:lnTo>
                  <a:lnTo>
                    <a:pt x="150" y="111"/>
                  </a:lnTo>
                  <a:lnTo>
                    <a:pt x="148" y="111"/>
                  </a:lnTo>
                  <a:lnTo>
                    <a:pt x="144" y="111"/>
                  </a:lnTo>
                  <a:lnTo>
                    <a:pt x="142" y="111"/>
                  </a:lnTo>
                  <a:lnTo>
                    <a:pt x="137" y="112"/>
                  </a:lnTo>
                  <a:lnTo>
                    <a:pt x="134" y="112"/>
                  </a:lnTo>
                  <a:lnTo>
                    <a:pt x="128" y="112"/>
                  </a:lnTo>
                  <a:lnTo>
                    <a:pt x="125" y="112"/>
                  </a:lnTo>
                  <a:lnTo>
                    <a:pt x="119" y="113"/>
                  </a:lnTo>
                  <a:lnTo>
                    <a:pt x="115" y="113"/>
                  </a:lnTo>
                  <a:lnTo>
                    <a:pt x="109" y="113"/>
                  </a:lnTo>
                  <a:lnTo>
                    <a:pt x="105" y="113"/>
                  </a:lnTo>
                  <a:lnTo>
                    <a:pt x="103" y="113"/>
                  </a:lnTo>
                  <a:lnTo>
                    <a:pt x="101" y="113"/>
                  </a:lnTo>
                  <a:lnTo>
                    <a:pt x="100" y="111"/>
                  </a:lnTo>
                  <a:lnTo>
                    <a:pt x="97" y="111"/>
                  </a:lnTo>
                  <a:lnTo>
                    <a:pt x="95" y="109"/>
                  </a:lnTo>
                  <a:lnTo>
                    <a:pt x="93" y="107"/>
                  </a:lnTo>
                  <a:lnTo>
                    <a:pt x="91" y="105"/>
                  </a:lnTo>
                  <a:lnTo>
                    <a:pt x="88" y="104"/>
                  </a:lnTo>
                  <a:lnTo>
                    <a:pt x="85" y="102"/>
                  </a:lnTo>
                  <a:lnTo>
                    <a:pt x="81" y="101"/>
                  </a:lnTo>
                  <a:lnTo>
                    <a:pt x="80" y="99"/>
                  </a:lnTo>
                  <a:lnTo>
                    <a:pt x="76" y="98"/>
                  </a:lnTo>
                  <a:lnTo>
                    <a:pt x="74" y="96"/>
                  </a:lnTo>
                  <a:lnTo>
                    <a:pt x="73" y="94"/>
                  </a:lnTo>
                  <a:lnTo>
                    <a:pt x="71" y="92"/>
                  </a:lnTo>
                  <a:lnTo>
                    <a:pt x="70" y="92"/>
                  </a:lnTo>
                  <a:lnTo>
                    <a:pt x="69" y="90"/>
                  </a:lnTo>
                  <a:lnTo>
                    <a:pt x="67" y="89"/>
                  </a:lnTo>
                  <a:lnTo>
                    <a:pt x="67" y="87"/>
                  </a:lnTo>
                  <a:lnTo>
                    <a:pt x="65" y="86"/>
                  </a:lnTo>
                  <a:lnTo>
                    <a:pt x="65" y="85"/>
                  </a:lnTo>
                  <a:lnTo>
                    <a:pt x="64" y="83"/>
                  </a:lnTo>
                  <a:lnTo>
                    <a:pt x="64" y="81"/>
                  </a:lnTo>
                  <a:lnTo>
                    <a:pt x="62" y="81"/>
                  </a:lnTo>
                  <a:lnTo>
                    <a:pt x="60" y="79"/>
                  </a:lnTo>
                  <a:lnTo>
                    <a:pt x="58" y="78"/>
                  </a:lnTo>
                  <a:lnTo>
                    <a:pt x="58" y="76"/>
                  </a:lnTo>
                  <a:lnTo>
                    <a:pt x="56" y="76"/>
                  </a:lnTo>
                  <a:lnTo>
                    <a:pt x="56" y="75"/>
                  </a:lnTo>
                  <a:lnTo>
                    <a:pt x="54" y="75"/>
                  </a:lnTo>
                  <a:lnTo>
                    <a:pt x="54" y="74"/>
                  </a:lnTo>
                  <a:lnTo>
                    <a:pt x="52" y="75"/>
                  </a:lnTo>
                  <a:lnTo>
                    <a:pt x="51" y="75"/>
                  </a:lnTo>
                  <a:lnTo>
                    <a:pt x="49" y="75"/>
                  </a:lnTo>
                  <a:lnTo>
                    <a:pt x="49" y="73"/>
                  </a:lnTo>
                  <a:lnTo>
                    <a:pt x="47" y="72"/>
                  </a:lnTo>
                  <a:lnTo>
                    <a:pt x="45" y="71"/>
                  </a:lnTo>
                  <a:lnTo>
                    <a:pt x="43" y="69"/>
                  </a:lnTo>
                  <a:lnTo>
                    <a:pt x="41" y="67"/>
                  </a:lnTo>
                  <a:lnTo>
                    <a:pt x="40" y="66"/>
                  </a:lnTo>
                  <a:lnTo>
                    <a:pt x="38" y="64"/>
                  </a:lnTo>
                  <a:lnTo>
                    <a:pt x="36" y="63"/>
                  </a:lnTo>
                  <a:lnTo>
                    <a:pt x="35" y="61"/>
                  </a:lnTo>
                  <a:lnTo>
                    <a:pt x="33" y="60"/>
                  </a:lnTo>
                  <a:lnTo>
                    <a:pt x="33" y="58"/>
                  </a:lnTo>
                  <a:lnTo>
                    <a:pt x="33" y="57"/>
                  </a:lnTo>
                  <a:lnTo>
                    <a:pt x="33" y="55"/>
                  </a:lnTo>
                  <a:lnTo>
                    <a:pt x="34" y="55"/>
                  </a:lnTo>
                  <a:lnTo>
                    <a:pt x="35" y="55"/>
                  </a:lnTo>
                  <a:lnTo>
                    <a:pt x="36" y="54"/>
                  </a:lnTo>
                  <a:lnTo>
                    <a:pt x="38" y="54"/>
                  </a:lnTo>
                  <a:lnTo>
                    <a:pt x="40" y="54"/>
                  </a:lnTo>
                  <a:lnTo>
                    <a:pt x="41" y="54"/>
                  </a:lnTo>
                  <a:lnTo>
                    <a:pt x="44" y="52"/>
                  </a:lnTo>
                  <a:lnTo>
                    <a:pt x="46" y="52"/>
                  </a:lnTo>
                  <a:lnTo>
                    <a:pt x="48" y="52"/>
                  </a:lnTo>
                  <a:lnTo>
                    <a:pt x="49" y="52"/>
                  </a:lnTo>
                  <a:lnTo>
                    <a:pt x="51" y="52"/>
                  </a:lnTo>
                  <a:lnTo>
                    <a:pt x="52" y="52"/>
                  </a:lnTo>
                  <a:lnTo>
                    <a:pt x="54" y="52"/>
                  </a:lnTo>
                  <a:lnTo>
                    <a:pt x="55" y="52"/>
                  </a:lnTo>
                  <a:lnTo>
                    <a:pt x="54" y="44"/>
                  </a:lnTo>
                  <a:lnTo>
                    <a:pt x="52" y="37"/>
                  </a:lnTo>
                  <a:lnTo>
                    <a:pt x="49" y="32"/>
                  </a:lnTo>
                  <a:lnTo>
                    <a:pt x="47" y="26"/>
                  </a:lnTo>
                  <a:lnTo>
                    <a:pt x="43" y="24"/>
                  </a:lnTo>
                  <a:lnTo>
                    <a:pt x="39" y="20"/>
                  </a:lnTo>
                  <a:lnTo>
                    <a:pt x="36" y="18"/>
                  </a:lnTo>
                  <a:lnTo>
                    <a:pt x="32" y="16"/>
                  </a:lnTo>
                  <a:lnTo>
                    <a:pt x="27" y="16"/>
                  </a:lnTo>
                  <a:lnTo>
                    <a:pt x="23" y="16"/>
                  </a:lnTo>
                  <a:lnTo>
                    <a:pt x="18" y="16"/>
                  </a:lnTo>
                  <a:lnTo>
                    <a:pt x="14" y="14"/>
                  </a:lnTo>
                  <a:lnTo>
                    <a:pt x="9" y="14"/>
                  </a:lnTo>
                  <a:lnTo>
                    <a:pt x="6" y="12"/>
                  </a:lnTo>
                  <a:lnTo>
                    <a:pt x="3" y="10"/>
                  </a:lnTo>
                  <a:lnTo>
                    <a:pt x="0" y="8"/>
                  </a:lnTo>
                </a:path>
              </a:pathLst>
            </a:custGeom>
            <a:solidFill>
              <a:srgbClr val="F8F8F8"/>
            </a:solidFill>
            <a:ln w="6350">
              <a:solidFill>
                <a:srgbClr val="DDDDDD"/>
              </a:solidFill>
              <a:round/>
              <a:headEnd/>
              <a:tailEnd/>
            </a:ln>
          </p:spPr>
          <p:txBody>
            <a:bodyPr/>
            <a:lstStyle/>
            <a:p>
              <a:endParaRPr lang="it-IT"/>
            </a:p>
          </p:txBody>
        </p:sp>
        <p:sp>
          <p:nvSpPr>
            <p:cNvPr id="19543" name="Freeform 113"/>
            <p:cNvSpPr>
              <a:spLocks/>
            </p:cNvSpPr>
            <p:nvPr/>
          </p:nvSpPr>
          <p:spPr bwMode="auto">
            <a:xfrm>
              <a:off x="1509" y="1464"/>
              <a:ext cx="323" cy="105"/>
            </a:xfrm>
            <a:custGeom>
              <a:avLst/>
              <a:gdLst>
                <a:gd name="T0" fmla="*/ 1221 w 164"/>
                <a:gd name="T1" fmla="*/ 6 h 114"/>
                <a:gd name="T2" fmla="*/ 1176 w 164"/>
                <a:gd name="T3" fmla="*/ 6 h 114"/>
                <a:gd name="T4" fmla="*/ 1125 w 164"/>
                <a:gd name="T5" fmla="*/ 4 h 114"/>
                <a:gd name="T6" fmla="*/ 1093 w 164"/>
                <a:gd name="T7" fmla="*/ 2 h 114"/>
                <a:gd name="T8" fmla="*/ 892 w 164"/>
                <a:gd name="T9" fmla="*/ 9 h 114"/>
                <a:gd name="T10" fmla="*/ 709 w 164"/>
                <a:gd name="T11" fmla="*/ 15 h 114"/>
                <a:gd name="T12" fmla="*/ 597 w 164"/>
                <a:gd name="T13" fmla="*/ 16 h 114"/>
                <a:gd name="T14" fmla="*/ 551 w 164"/>
                <a:gd name="T15" fmla="*/ 16 h 114"/>
                <a:gd name="T16" fmla="*/ 567 w 164"/>
                <a:gd name="T17" fmla="*/ 30 h 114"/>
                <a:gd name="T18" fmla="*/ 559 w 164"/>
                <a:gd name="T19" fmla="*/ 53 h 114"/>
                <a:gd name="T20" fmla="*/ 520 w 164"/>
                <a:gd name="T21" fmla="*/ 73 h 114"/>
                <a:gd name="T22" fmla="*/ 457 w 164"/>
                <a:gd name="T23" fmla="*/ 84 h 114"/>
                <a:gd name="T24" fmla="*/ 404 w 164"/>
                <a:gd name="T25" fmla="*/ 82 h 114"/>
                <a:gd name="T26" fmla="*/ 380 w 164"/>
                <a:gd name="T27" fmla="*/ 69 h 114"/>
                <a:gd name="T28" fmla="*/ 337 w 164"/>
                <a:gd name="T29" fmla="*/ 54 h 114"/>
                <a:gd name="T30" fmla="*/ 213 w 164"/>
                <a:gd name="T31" fmla="*/ 41 h 114"/>
                <a:gd name="T32" fmla="*/ 160 w 164"/>
                <a:gd name="T33" fmla="*/ 37 h 114"/>
                <a:gd name="T34" fmla="*/ 152 w 164"/>
                <a:gd name="T35" fmla="*/ 29 h 114"/>
                <a:gd name="T36" fmla="*/ 136 w 164"/>
                <a:gd name="T37" fmla="*/ 20 h 114"/>
                <a:gd name="T38" fmla="*/ 128 w 164"/>
                <a:gd name="T39" fmla="*/ 15 h 114"/>
                <a:gd name="T40" fmla="*/ 100 w 164"/>
                <a:gd name="T41" fmla="*/ 34 h 114"/>
                <a:gd name="T42" fmla="*/ 55 w 164"/>
                <a:gd name="T43" fmla="*/ 57 h 114"/>
                <a:gd name="T44" fmla="*/ 16 w 164"/>
                <a:gd name="T45" fmla="*/ 75 h 114"/>
                <a:gd name="T46" fmla="*/ 0 w 164"/>
                <a:gd name="T47" fmla="*/ 84 h 114"/>
                <a:gd name="T48" fmla="*/ 39 w 164"/>
                <a:gd name="T49" fmla="*/ 86 h 114"/>
                <a:gd name="T50" fmla="*/ 124 w 164"/>
                <a:gd name="T51" fmla="*/ 87 h 114"/>
                <a:gd name="T52" fmla="*/ 236 w 164"/>
                <a:gd name="T53" fmla="*/ 88 h 114"/>
                <a:gd name="T54" fmla="*/ 396 w 164"/>
                <a:gd name="T55" fmla="*/ 88 h 114"/>
                <a:gd name="T56" fmla="*/ 457 w 164"/>
                <a:gd name="T57" fmla="*/ 88 h 114"/>
                <a:gd name="T58" fmla="*/ 520 w 164"/>
                <a:gd name="T59" fmla="*/ 84 h 114"/>
                <a:gd name="T60" fmla="*/ 597 w 164"/>
                <a:gd name="T61" fmla="*/ 79 h 114"/>
                <a:gd name="T62" fmla="*/ 672 w 164"/>
                <a:gd name="T63" fmla="*/ 74 h 114"/>
                <a:gd name="T64" fmla="*/ 701 w 164"/>
                <a:gd name="T65" fmla="*/ 70 h 114"/>
                <a:gd name="T66" fmla="*/ 725 w 164"/>
                <a:gd name="T67" fmla="*/ 64 h 114"/>
                <a:gd name="T68" fmla="*/ 764 w 164"/>
                <a:gd name="T69" fmla="*/ 61 h 114"/>
                <a:gd name="T70" fmla="*/ 811 w 164"/>
                <a:gd name="T71" fmla="*/ 59 h 114"/>
                <a:gd name="T72" fmla="*/ 841 w 164"/>
                <a:gd name="T73" fmla="*/ 59 h 114"/>
                <a:gd name="T74" fmla="*/ 892 w 164"/>
                <a:gd name="T75" fmla="*/ 54 h 114"/>
                <a:gd name="T76" fmla="*/ 947 w 164"/>
                <a:gd name="T77" fmla="*/ 49 h 114"/>
                <a:gd name="T78" fmla="*/ 977 w 164"/>
                <a:gd name="T79" fmla="*/ 45 h 114"/>
                <a:gd name="T80" fmla="*/ 955 w 164"/>
                <a:gd name="T81" fmla="*/ 44 h 114"/>
                <a:gd name="T82" fmla="*/ 908 w 164"/>
                <a:gd name="T83" fmla="*/ 42 h 114"/>
                <a:gd name="T84" fmla="*/ 849 w 164"/>
                <a:gd name="T85" fmla="*/ 41 h 114"/>
                <a:gd name="T86" fmla="*/ 827 w 164"/>
                <a:gd name="T87" fmla="*/ 41 h 114"/>
                <a:gd name="T88" fmla="*/ 849 w 164"/>
                <a:gd name="T89" fmla="*/ 25 h 114"/>
                <a:gd name="T90" fmla="*/ 955 w 164"/>
                <a:gd name="T91" fmla="*/ 15 h 114"/>
                <a:gd name="T92" fmla="*/ 1079 w 164"/>
                <a:gd name="T93" fmla="*/ 12 h 114"/>
                <a:gd name="T94" fmla="*/ 1213 w 164"/>
                <a:gd name="T95" fmla="*/ 8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163" y="8"/>
                  </a:moveTo>
                  <a:lnTo>
                    <a:pt x="162" y="8"/>
                  </a:lnTo>
                  <a:lnTo>
                    <a:pt x="161" y="8"/>
                  </a:lnTo>
                  <a:lnTo>
                    <a:pt x="160" y="8"/>
                  </a:lnTo>
                  <a:lnTo>
                    <a:pt x="159" y="8"/>
                  </a:lnTo>
                  <a:lnTo>
                    <a:pt x="157" y="8"/>
                  </a:lnTo>
                  <a:lnTo>
                    <a:pt x="156" y="6"/>
                  </a:lnTo>
                  <a:lnTo>
                    <a:pt x="154" y="6"/>
                  </a:lnTo>
                  <a:lnTo>
                    <a:pt x="152" y="5"/>
                  </a:lnTo>
                  <a:lnTo>
                    <a:pt x="151" y="5"/>
                  </a:lnTo>
                  <a:lnTo>
                    <a:pt x="149" y="4"/>
                  </a:lnTo>
                  <a:lnTo>
                    <a:pt x="147" y="4"/>
                  </a:lnTo>
                  <a:lnTo>
                    <a:pt x="146" y="2"/>
                  </a:lnTo>
                  <a:lnTo>
                    <a:pt x="144" y="2"/>
                  </a:lnTo>
                  <a:lnTo>
                    <a:pt x="143" y="2"/>
                  </a:lnTo>
                  <a:lnTo>
                    <a:pt x="143" y="0"/>
                  </a:lnTo>
                  <a:lnTo>
                    <a:pt x="133" y="5"/>
                  </a:lnTo>
                  <a:lnTo>
                    <a:pt x="125" y="9"/>
                  </a:lnTo>
                  <a:lnTo>
                    <a:pt x="117" y="12"/>
                  </a:lnTo>
                  <a:lnTo>
                    <a:pt x="110" y="14"/>
                  </a:lnTo>
                  <a:lnTo>
                    <a:pt x="103" y="15"/>
                  </a:lnTo>
                  <a:lnTo>
                    <a:pt x="98" y="17"/>
                  </a:lnTo>
                  <a:lnTo>
                    <a:pt x="93" y="18"/>
                  </a:lnTo>
                  <a:lnTo>
                    <a:pt x="89" y="18"/>
                  </a:lnTo>
                  <a:lnTo>
                    <a:pt x="84" y="19"/>
                  </a:lnTo>
                  <a:lnTo>
                    <a:pt x="80" y="19"/>
                  </a:lnTo>
                  <a:lnTo>
                    <a:pt x="78" y="19"/>
                  </a:lnTo>
                  <a:lnTo>
                    <a:pt x="76" y="19"/>
                  </a:lnTo>
                  <a:lnTo>
                    <a:pt x="74" y="19"/>
                  </a:lnTo>
                  <a:lnTo>
                    <a:pt x="73" y="19"/>
                  </a:lnTo>
                  <a:lnTo>
                    <a:pt x="72" y="19"/>
                  </a:lnTo>
                  <a:lnTo>
                    <a:pt x="72" y="26"/>
                  </a:lnTo>
                  <a:lnTo>
                    <a:pt x="74" y="32"/>
                  </a:lnTo>
                  <a:lnTo>
                    <a:pt x="74" y="39"/>
                  </a:lnTo>
                  <a:lnTo>
                    <a:pt x="75" y="45"/>
                  </a:lnTo>
                  <a:lnTo>
                    <a:pt x="74" y="53"/>
                  </a:lnTo>
                  <a:lnTo>
                    <a:pt x="74" y="60"/>
                  </a:lnTo>
                  <a:lnTo>
                    <a:pt x="73" y="67"/>
                  </a:lnTo>
                  <a:lnTo>
                    <a:pt x="73" y="73"/>
                  </a:lnTo>
                  <a:lnTo>
                    <a:pt x="71" y="81"/>
                  </a:lnTo>
                  <a:lnTo>
                    <a:pt x="69" y="87"/>
                  </a:lnTo>
                  <a:lnTo>
                    <a:pt x="68" y="93"/>
                  </a:lnTo>
                  <a:lnTo>
                    <a:pt x="66" y="98"/>
                  </a:lnTo>
                  <a:lnTo>
                    <a:pt x="63" y="102"/>
                  </a:lnTo>
                  <a:lnTo>
                    <a:pt x="61" y="105"/>
                  </a:lnTo>
                  <a:lnTo>
                    <a:pt x="60" y="107"/>
                  </a:lnTo>
                  <a:lnTo>
                    <a:pt x="58" y="108"/>
                  </a:lnTo>
                  <a:lnTo>
                    <a:pt x="56" y="109"/>
                  </a:lnTo>
                  <a:lnTo>
                    <a:pt x="55" y="107"/>
                  </a:lnTo>
                  <a:lnTo>
                    <a:pt x="53" y="105"/>
                  </a:lnTo>
                  <a:lnTo>
                    <a:pt x="53" y="102"/>
                  </a:lnTo>
                  <a:lnTo>
                    <a:pt x="51" y="98"/>
                  </a:lnTo>
                  <a:lnTo>
                    <a:pt x="51" y="94"/>
                  </a:lnTo>
                  <a:lnTo>
                    <a:pt x="50" y="88"/>
                  </a:lnTo>
                  <a:lnTo>
                    <a:pt x="50" y="83"/>
                  </a:lnTo>
                  <a:lnTo>
                    <a:pt x="49" y="79"/>
                  </a:lnTo>
                  <a:lnTo>
                    <a:pt x="47" y="73"/>
                  </a:lnTo>
                  <a:lnTo>
                    <a:pt x="44" y="69"/>
                  </a:lnTo>
                  <a:lnTo>
                    <a:pt x="42" y="64"/>
                  </a:lnTo>
                  <a:lnTo>
                    <a:pt x="38" y="60"/>
                  </a:lnTo>
                  <a:lnTo>
                    <a:pt x="34" y="55"/>
                  </a:lnTo>
                  <a:lnTo>
                    <a:pt x="28" y="52"/>
                  </a:lnTo>
                  <a:lnTo>
                    <a:pt x="22" y="49"/>
                  </a:lnTo>
                  <a:lnTo>
                    <a:pt x="21" y="49"/>
                  </a:lnTo>
                  <a:lnTo>
                    <a:pt x="21" y="47"/>
                  </a:lnTo>
                  <a:lnTo>
                    <a:pt x="21" y="45"/>
                  </a:lnTo>
                  <a:lnTo>
                    <a:pt x="20" y="43"/>
                  </a:lnTo>
                  <a:lnTo>
                    <a:pt x="20" y="40"/>
                  </a:lnTo>
                  <a:lnTo>
                    <a:pt x="20" y="37"/>
                  </a:lnTo>
                  <a:lnTo>
                    <a:pt x="20" y="33"/>
                  </a:lnTo>
                  <a:lnTo>
                    <a:pt x="18" y="32"/>
                  </a:lnTo>
                  <a:lnTo>
                    <a:pt x="18" y="28"/>
                  </a:lnTo>
                  <a:lnTo>
                    <a:pt x="18" y="26"/>
                  </a:lnTo>
                  <a:lnTo>
                    <a:pt x="18" y="22"/>
                  </a:lnTo>
                  <a:lnTo>
                    <a:pt x="17" y="20"/>
                  </a:lnTo>
                  <a:lnTo>
                    <a:pt x="17" y="18"/>
                  </a:lnTo>
                  <a:lnTo>
                    <a:pt x="17" y="17"/>
                  </a:lnTo>
                  <a:lnTo>
                    <a:pt x="15" y="26"/>
                  </a:lnTo>
                  <a:lnTo>
                    <a:pt x="15" y="34"/>
                  </a:lnTo>
                  <a:lnTo>
                    <a:pt x="13" y="43"/>
                  </a:lnTo>
                  <a:lnTo>
                    <a:pt x="13" y="51"/>
                  </a:lnTo>
                  <a:lnTo>
                    <a:pt x="11" y="59"/>
                  </a:lnTo>
                  <a:lnTo>
                    <a:pt x="9" y="67"/>
                  </a:lnTo>
                  <a:lnTo>
                    <a:pt x="7" y="73"/>
                  </a:lnTo>
                  <a:lnTo>
                    <a:pt x="7" y="80"/>
                  </a:lnTo>
                  <a:lnTo>
                    <a:pt x="6" y="86"/>
                  </a:lnTo>
                  <a:lnTo>
                    <a:pt x="4" y="91"/>
                  </a:lnTo>
                  <a:lnTo>
                    <a:pt x="2" y="96"/>
                  </a:lnTo>
                  <a:lnTo>
                    <a:pt x="2" y="100"/>
                  </a:lnTo>
                  <a:lnTo>
                    <a:pt x="0" y="103"/>
                  </a:lnTo>
                  <a:lnTo>
                    <a:pt x="0" y="105"/>
                  </a:lnTo>
                  <a:lnTo>
                    <a:pt x="0" y="107"/>
                  </a:lnTo>
                  <a:lnTo>
                    <a:pt x="1" y="109"/>
                  </a:lnTo>
                  <a:lnTo>
                    <a:pt x="3" y="109"/>
                  </a:lnTo>
                  <a:lnTo>
                    <a:pt x="5" y="110"/>
                  </a:lnTo>
                  <a:lnTo>
                    <a:pt x="7" y="110"/>
                  </a:lnTo>
                  <a:lnTo>
                    <a:pt x="9" y="111"/>
                  </a:lnTo>
                  <a:lnTo>
                    <a:pt x="12" y="111"/>
                  </a:lnTo>
                  <a:lnTo>
                    <a:pt x="16" y="111"/>
                  </a:lnTo>
                  <a:lnTo>
                    <a:pt x="20" y="111"/>
                  </a:lnTo>
                  <a:lnTo>
                    <a:pt x="23" y="112"/>
                  </a:lnTo>
                  <a:lnTo>
                    <a:pt x="26" y="112"/>
                  </a:lnTo>
                  <a:lnTo>
                    <a:pt x="31" y="112"/>
                  </a:lnTo>
                  <a:lnTo>
                    <a:pt x="36" y="112"/>
                  </a:lnTo>
                  <a:lnTo>
                    <a:pt x="41" y="113"/>
                  </a:lnTo>
                  <a:lnTo>
                    <a:pt x="46" y="113"/>
                  </a:lnTo>
                  <a:lnTo>
                    <a:pt x="52" y="113"/>
                  </a:lnTo>
                  <a:lnTo>
                    <a:pt x="58" y="113"/>
                  </a:lnTo>
                  <a:lnTo>
                    <a:pt x="59" y="113"/>
                  </a:lnTo>
                  <a:lnTo>
                    <a:pt x="60" y="113"/>
                  </a:lnTo>
                  <a:lnTo>
                    <a:pt x="61" y="111"/>
                  </a:lnTo>
                  <a:lnTo>
                    <a:pt x="63" y="110"/>
                  </a:lnTo>
                  <a:lnTo>
                    <a:pt x="66" y="109"/>
                  </a:lnTo>
                  <a:lnTo>
                    <a:pt x="68" y="107"/>
                  </a:lnTo>
                  <a:lnTo>
                    <a:pt x="71" y="105"/>
                  </a:lnTo>
                  <a:lnTo>
                    <a:pt x="73" y="104"/>
                  </a:lnTo>
                  <a:lnTo>
                    <a:pt x="76" y="102"/>
                  </a:lnTo>
                  <a:lnTo>
                    <a:pt x="78" y="101"/>
                  </a:lnTo>
                  <a:lnTo>
                    <a:pt x="82" y="99"/>
                  </a:lnTo>
                  <a:lnTo>
                    <a:pt x="84" y="97"/>
                  </a:lnTo>
                  <a:lnTo>
                    <a:pt x="86" y="96"/>
                  </a:lnTo>
                  <a:lnTo>
                    <a:pt x="88" y="94"/>
                  </a:lnTo>
                  <a:lnTo>
                    <a:pt x="91" y="92"/>
                  </a:lnTo>
                  <a:lnTo>
                    <a:pt x="92" y="91"/>
                  </a:lnTo>
                  <a:lnTo>
                    <a:pt x="92" y="89"/>
                  </a:lnTo>
                  <a:lnTo>
                    <a:pt x="94" y="88"/>
                  </a:lnTo>
                  <a:lnTo>
                    <a:pt x="94" y="87"/>
                  </a:lnTo>
                  <a:lnTo>
                    <a:pt x="95" y="85"/>
                  </a:lnTo>
                  <a:lnTo>
                    <a:pt x="95" y="83"/>
                  </a:lnTo>
                  <a:lnTo>
                    <a:pt x="97" y="81"/>
                  </a:lnTo>
                  <a:lnTo>
                    <a:pt x="99" y="80"/>
                  </a:lnTo>
                  <a:lnTo>
                    <a:pt x="100" y="78"/>
                  </a:lnTo>
                  <a:lnTo>
                    <a:pt x="102" y="77"/>
                  </a:lnTo>
                  <a:lnTo>
                    <a:pt x="103" y="77"/>
                  </a:lnTo>
                  <a:lnTo>
                    <a:pt x="105" y="75"/>
                  </a:lnTo>
                  <a:lnTo>
                    <a:pt x="106" y="75"/>
                  </a:lnTo>
                  <a:lnTo>
                    <a:pt x="108" y="75"/>
                  </a:lnTo>
                  <a:lnTo>
                    <a:pt x="109" y="75"/>
                  </a:lnTo>
                  <a:lnTo>
                    <a:pt x="110" y="75"/>
                  </a:lnTo>
                  <a:lnTo>
                    <a:pt x="111" y="73"/>
                  </a:lnTo>
                  <a:lnTo>
                    <a:pt x="113" y="73"/>
                  </a:lnTo>
                  <a:lnTo>
                    <a:pt x="115" y="71"/>
                  </a:lnTo>
                  <a:lnTo>
                    <a:pt x="117" y="69"/>
                  </a:lnTo>
                  <a:lnTo>
                    <a:pt x="119" y="68"/>
                  </a:lnTo>
                  <a:lnTo>
                    <a:pt x="120" y="67"/>
                  </a:lnTo>
                  <a:lnTo>
                    <a:pt x="122" y="65"/>
                  </a:lnTo>
                  <a:lnTo>
                    <a:pt x="124" y="63"/>
                  </a:lnTo>
                  <a:lnTo>
                    <a:pt x="126" y="61"/>
                  </a:lnTo>
                  <a:lnTo>
                    <a:pt x="128" y="59"/>
                  </a:lnTo>
                  <a:lnTo>
                    <a:pt x="128" y="57"/>
                  </a:lnTo>
                  <a:lnTo>
                    <a:pt x="129" y="56"/>
                  </a:lnTo>
                  <a:lnTo>
                    <a:pt x="127" y="56"/>
                  </a:lnTo>
                  <a:lnTo>
                    <a:pt x="126" y="56"/>
                  </a:lnTo>
                  <a:lnTo>
                    <a:pt x="125" y="56"/>
                  </a:lnTo>
                  <a:lnTo>
                    <a:pt x="124" y="54"/>
                  </a:lnTo>
                  <a:lnTo>
                    <a:pt x="122" y="54"/>
                  </a:lnTo>
                  <a:lnTo>
                    <a:pt x="120" y="54"/>
                  </a:lnTo>
                  <a:lnTo>
                    <a:pt x="119" y="54"/>
                  </a:lnTo>
                  <a:lnTo>
                    <a:pt x="117" y="52"/>
                  </a:lnTo>
                  <a:lnTo>
                    <a:pt x="115" y="52"/>
                  </a:lnTo>
                  <a:lnTo>
                    <a:pt x="113" y="52"/>
                  </a:lnTo>
                  <a:lnTo>
                    <a:pt x="111" y="52"/>
                  </a:lnTo>
                  <a:lnTo>
                    <a:pt x="110" y="52"/>
                  </a:lnTo>
                  <a:lnTo>
                    <a:pt x="109" y="52"/>
                  </a:lnTo>
                  <a:lnTo>
                    <a:pt x="108" y="52"/>
                  </a:lnTo>
                  <a:lnTo>
                    <a:pt x="108" y="44"/>
                  </a:lnTo>
                  <a:lnTo>
                    <a:pt x="109" y="37"/>
                  </a:lnTo>
                  <a:lnTo>
                    <a:pt x="111" y="32"/>
                  </a:lnTo>
                  <a:lnTo>
                    <a:pt x="114" y="26"/>
                  </a:lnTo>
                  <a:lnTo>
                    <a:pt x="117" y="24"/>
                  </a:lnTo>
                  <a:lnTo>
                    <a:pt x="121" y="20"/>
                  </a:lnTo>
                  <a:lnTo>
                    <a:pt x="125" y="18"/>
                  </a:lnTo>
                  <a:lnTo>
                    <a:pt x="129" y="16"/>
                  </a:lnTo>
                  <a:lnTo>
                    <a:pt x="133" y="16"/>
                  </a:lnTo>
                  <a:lnTo>
                    <a:pt x="138" y="15"/>
                  </a:lnTo>
                  <a:lnTo>
                    <a:pt x="141" y="15"/>
                  </a:lnTo>
                  <a:lnTo>
                    <a:pt x="146" y="14"/>
                  </a:lnTo>
                  <a:lnTo>
                    <a:pt x="150" y="14"/>
                  </a:lnTo>
                  <a:lnTo>
                    <a:pt x="155" y="13"/>
                  </a:lnTo>
                  <a:lnTo>
                    <a:pt x="159" y="11"/>
                  </a:lnTo>
                  <a:lnTo>
                    <a:pt x="163" y="8"/>
                  </a:lnTo>
                </a:path>
              </a:pathLst>
            </a:custGeom>
            <a:solidFill>
              <a:srgbClr val="F8F8F8"/>
            </a:solidFill>
            <a:ln w="6350">
              <a:solidFill>
                <a:srgbClr val="DDDDDD"/>
              </a:solidFill>
              <a:round/>
              <a:headEnd/>
              <a:tailEnd/>
            </a:ln>
          </p:spPr>
          <p:txBody>
            <a:bodyPr/>
            <a:lstStyle/>
            <a:p>
              <a:endParaRPr lang="it-IT"/>
            </a:p>
          </p:txBody>
        </p:sp>
        <p:sp>
          <p:nvSpPr>
            <p:cNvPr id="19544" name="Freeform 114"/>
            <p:cNvSpPr>
              <a:spLocks/>
            </p:cNvSpPr>
            <p:nvPr/>
          </p:nvSpPr>
          <p:spPr bwMode="auto">
            <a:xfrm>
              <a:off x="1072" y="1477"/>
              <a:ext cx="169" cy="100"/>
            </a:xfrm>
            <a:custGeom>
              <a:avLst/>
              <a:gdLst>
                <a:gd name="T0" fmla="*/ 8 w 86"/>
                <a:gd name="T1" fmla="*/ 6 h 109"/>
                <a:gd name="T2" fmla="*/ 55 w 86"/>
                <a:gd name="T3" fmla="*/ 6 h 109"/>
                <a:gd name="T4" fmla="*/ 128 w 86"/>
                <a:gd name="T5" fmla="*/ 6 h 109"/>
                <a:gd name="T6" fmla="*/ 189 w 86"/>
                <a:gd name="T7" fmla="*/ 6 h 109"/>
                <a:gd name="T8" fmla="*/ 244 w 86"/>
                <a:gd name="T9" fmla="*/ 6 h 109"/>
                <a:gd name="T10" fmla="*/ 252 w 86"/>
                <a:gd name="T11" fmla="*/ 6 h 109"/>
                <a:gd name="T12" fmla="*/ 252 w 86"/>
                <a:gd name="T13" fmla="*/ 10 h 109"/>
                <a:gd name="T14" fmla="*/ 259 w 86"/>
                <a:gd name="T15" fmla="*/ 16 h 109"/>
                <a:gd name="T16" fmla="*/ 289 w 86"/>
                <a:gd name="T17" fmla="*/ 23 h 109"/>
                <a:gd name="T18" fmla="*/ 312 w 86"/>
                <a:gd name="T19" fmla="*/ 29 h 109"/>
                <a:gd name="T20" fmla="*/ 356 w 86"/>
                <a:gd name="T21" fmla="*/ 34 h 109"/>
                <a:gd name="T22" fmla="*/ 387 w 86"/>
                <a:gd name="T23" fmla="*/ 40 h 109"/>
                <a:gd name="T24" fmla="*/ 417 w 86"/>
                <a:gd name="T25" fmla="*/ 49 h 109"/>
                <a:gd name="T26" fmla="*/ 440 w 86"/>
                <a:gd name="T27" fmla="*/ 58 h 109"/>
                <a:gd name="T28" fmla="*/ 472 w 86"/>
                <a:gd name="T29" fmla="*/ 67 h 109"/>
                <a:gd name="T30" fmla="*/ 479 w 86"/>
                <a:gd name="T31" fmla="*/ 75 h 109"/>
                <a:gd name="T32" fmla="*/ 479 w 86"/>
                <a:gd name="T33" fmla="*/ 78 h 109"/>
                <a:gd name="T34" fmla="*/ 487 w 86"/>
                <a:gd name="T35" fmla="*/ 79 h 109"/>
                <a:gd name="T36" fmla="*/ 501 w 86"/>
                <a:gd name="T37" fmla="*/ 79 h 109"/>
                <a:gd name="T38" fmla="*/ 509 w 86"/>
                <a:gd name="T39" fmla="*/ 82 h 109"/>
                <a:gd name="T40" fmla="*/ 533 w 86"/>
                <a:gd name="T41" fmla="*/ 83 h 109"/>
                <a:gd name="T42" fmla="*/ 540 w 86"/>
                <a:gd name="T43" fmla="*/ 83 h 109"/>
                <a:gd name="T44" fmla="*/ 560 w 86"/>
                <a:gd name="T45" fmla="*/ 83 h 109"/>
                <a:gd name="T46" fmla="*/ 592 w 86"/>
                <a:gd name="T47" fmla="*/ 83 h 109"/>
                <a:gd name="T48" fmla="*/ 613 w 86"/>
                <a:gd name="T49" fmla="*/ 83 h 109"/>
                <a:gd name="T50" fmla="*/ 629 w 86"/>
                <a:gd name="T51" fmla="*/ 83 h 109"/>
                <a:gd name="T52" fmla="*/ 645 w 86"/>
                <a:gd name="T53" fmla="*/ 82 h 109"/>
                <a:gd name="T54" fmla="*/ 613 w 86"/>
                <a:gd name="T55" fmla="*/ 75 h 109"/>
                <a:gd name="T56" fmla="*/ 552 w 86"/>
                <a:gd name="T57" fmla="*/ 58 h 109"/>
                <a:gd name="T58" fmla="*/ 479 w 86"/>
                <a:gd name="T59" fmla="*/ 37 h 109"/>
                <a:gd name="T60" fmla="*/ 401 w 86"/>
                <a:gd name="T61" fmla="*/ 17 h 109"/>
                <a:gd name="T62" fmla="*/ 356 w 86"/>
                <a:gd name="T63" fmla="*/ 6 h 109"/>
                <a:gd name="T64" fmla="*/ 332 w 86"/>
                <a:gd name="T65" fmla="*/ 3 h 109"/>
                <a:gd name="T66" fmla="*/ 259 w 86"/>
                <a:gd name="T67" fmla="*/ 1 h 109"/>
                <a:gd name="T68" fmla="*/ 173 w 86"/>
                <a:gd name="T69" fmla="*/ 0 h 109"/>
                <a:gd name="T70" fmla="*/ 85 w 86"/>
                <a:gd name="T71" fmla="*/ 1 h 109"/>
                <a:gd name="T72" fmla="*/ 24 w 86"/>
                <a:gd name="T73" fmla="*/ 1 h 109"/>
                <a:gd name="T74" fmla="*/ 0 w 86"/>
                <a:gd name="T75" fmla="*/ 2 h 109"/>
                <a:gd name="T76" fmla="*/ 0 w 86"/>
                <a:gd name="T77" fmla="*/ 2 h 109"/>
                <a:gd name="T78" fmla="*/ 0 w 86"/>
                <a:gd name="T79" fmla="*/ 4 h 109"/>
                <a:gd name="T80" fmla="*/ 0 w 86"/>
                <a:gd name="T81" fmla="*/ 6 h 109"/>
                <a:gd name="T82" fmla="*/ 0 w 86"/>
                <a:gd name="T83" fmla="*/ 6 h 109"/>
                <a:gd name="T84" fmla="*/ 0 w 86"/>
                <a:gd name="T85" fmla="*/ 6 h 10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6"/>
                <a:gd name="T130" fmla="*/ 0 h 109"/>
                <a:gd name="T131" fmla="*/ 86 w 86"/>
                <a:gd name="T132" fmla="*/ 109 h 10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6" h="109">
                  <a:moveTo>
                    <a:pt x="0" y="6"/>
                  </a:moveTo>
                  <a:lnTo>
                    <a:pt x="0" y="8"/>
                  </a:lnTo>
                  <a:lnTo>
                    <a:pt x="1" y="8"/>
                  </a:lnTo>
                  <a:lnTo>
                    <a:pt x="3" y="8"/>
                  </a:lnTo>
                  <a:lnTo>
                    <a:pt x="5" y="8"/>
                  </a:lnTo>
                  <a:lnTo>
                    <a:pt x="7" y="8"/>
                  </a:lnTo>
                  <a:lnTo>
                    <a:pt x="11" y="8"/>
                  </a:lnTo>
                  <a:lnTo>
                    <a:pt x="14" y="8"/>
                  </a:lnTo>
                  <a:lnTo>
                    <a:pt x="17" y="8"/>
                  </a:lnTo>
                  <a:lnTo>
                    <a:pt x="19" y="8"/>
                  </a:lnTo>
                  <a:lnTo>
                    <a:pt x="22" y="8"/>
                  </a:lnTo>
                  <a:lnTo>
                    <a:pt x="25" y="8"/>
                  </a:lnTo>
                  <a:lnTo>
                    <a:pt x="28" y="8"/>
                  </a:lnTo>
                  <a:lnTo>
                    <a:pt x="30" y="8"/>
                  </a:lnTo>
                  <a:lnTo>
                    <a:pt x="32" y="8"/>
                  </a:lnTo>
                  <a:lnTo>
                    <a:pt x="33" y="8"/>
                  </a:lnTo>
                  <a:lnTo>
                    <a:pt x="34" y="8"/>
                  </a:lnTo>
                  <a:lnTo>
                    <a:pt x="33" y="9"/>
                  </a:lnTo>
                  <a:lnTo>
                    <a:pt x="33" y="10"/>
                  </a:lnTo>
                  <a:lnTo>
                    <a:pt x="33" y="12"/>
                  </a:lnTo>
                  <a:lnTo>
                    <a:pt x="33" y="13"/>
                  </a:lnTo>
                  <a:lnTo>
                    <a:pt x="33" y="16"/>
                  </a:lnTo>
                  <a:lnTo>
                    <a:pt x="34" y="18"/>
                  </a:lnTo>
                  <a:lnTo>
                    <a:pt x="34" y="21"/>
                  </a:lnTo>
                  <a:lnTo>
                    <a:pt x="36" y="22"/>
                  </a:lnTo>
                  <a:lnTo>
                    <a:pt x="36" y="26"/>
                  </a:lnTo>
                  <a:lnTo>
                    <a:pt x="38" y="29"/>
                  </a:lnTo>
                  <a:lnTo>
                    <a:pt x="38" y="33"/>
                  </a:lnTo>
                  <a:lnTo>
                    <a:pt x="40" y="35"/>
                  </a:lnTo>
                  <a:lnTo>
                    <a:pt x="41" y="38"/>
                  </a:lnTo>
                  <a:lnTo>
                    <a:pt x="43" y="40"/>
                  </a:lnTo>
                  <a:lnTo>
                    <a:pt x="45" y="42"/>
                  </a:lnTo>
                  <a:lnTo>
                    <a:pt x="47" y="44"/>
                  </a:lnTo>
                  <a:lnTo>
                    <a:pt x="47" y="47"/>
                  </a:lnTo>
                  <a:lnTo>
                    <a:pt x="49" y="49"/>
                  </a:lnTo>
                  <a:lnTo>
                    <a:pt x="51" y="52"/>
                  </a:lnTo>
                  <a:lnTo>
                    <a:pt x="53" y="55"/>
                  </a:lnTo>
                  <a:lnTo>
                    <a:pt x="53" y="59"/>
                  </a:lnTo>
                  <a:lnTo>
                    <a:pt x="55" y="63"/>
                  </a:lnTo>
                  <a:lnTo>
                    <a:pt x="57" y="67"/>
                  </a:lnTo>
                  <a:lnTo>
                    <a:pt x="58" y="70"/>
                  </a:lnTo>
                  <a:lnTo>
                    <a:pt x="58" y="75"/>
                  </a:lnTo>
                  <a:lnTo>
                    <a:pt x="60" y="79"/>
                  </a:lnTo>
                  <a:lnTo>
                    <a:pt x="60" y="83"/>
                  </a:lnTo>
                  <a:lnTo>
                    <a:pt x="62" y="87"/>
                  </a:lnTo>
                  <a:lnTo>
                    <a:pt x="62" y="90"/>
                  </a:lnTo>
                  <a:lnTo>
                    <a:pt x="63" y="94"/>
                  </a:lnTo>
                  <a:lnTo>
                    <a:pt x="63" y="97"/>
                  </a:lnTo>
                  <a:lnTo>
                    <a:pt x="63" y="100"/>
                  </a:lnTo>
                  <a:lnTo>
                    <a:pt x="63" y="101"/>
                  </a:lnTo>
                  <a:lnTo>
                    <a:pt x="63" y="102"/>
                  </a:lnTo>
                  <a:lnTo>
                    <a:pt x="64" y="102"/>
                  </a:lnTo>
                  <a:lnTo>
                    <a:pt x="64" y="103"/>
                  </a:lnTo>
                  <a:lnTo>
                    <a:pt x="65" y="103"/>
                  </a:lnTo>
                  <a:lnTo>
                    <a:pt x="66" y="103"/>
                  </a:lnTo>
                  <a:lnTo>
                    <a:pt x="66" y="105"/>
                  </a:lnTo>
                  <a:lnTo>
                    <a:pt x="67" y="105"/>
                  </a:lnTo>
                  <a:lnTo>
                    <a:pt x="67" y="106"/>
                  </a:lnTo>
                  <a:lnTo>
                    <a:pt x="69" y="106"/>
                  </a:lnTo>
                  <a:lnTo>
                    <a:pt x="69" y="107"/>
                  </a:lnTo>
                  <a:lnTo>
                    <a:pt x="70" y="107"/>
                  </a:lnTo>
                  <a:lnTo>
                    <a:pt x="71" y="107"/>
                  </a:lnTo>
                  <a:lnTo>
                    <a:pt x="71" y="108"/>
                  </a:lnTo>
                  <a:lnTo>
                    <a:pt x="73" y="108"/>
                  </a:lnTo>
                  <a:lnTo>
                    <a:pt x="74" y="108"/>
                  </a:lnTo>
                  <a:lnTo>
                    <a:pt x="76" y="108"/>
                  </a:lnTo>
                  <a:lnTo>
                    <a:pt x="78" y="108"/>
                  </a:lnTo>
                  <a:lnTo>
                    <a:pt x="79" y="107"/>
                  </a:lnTo>
                  <a:lnTo>
                    <a:pt x="81" y="107"/>
                  </a:lnTo>
                  <a:lnTo>
                    <a:pt x="83" y="107"/>
                  </a:lnTo>
                  <a:lnTo>
                    <a:pt x="84" y="107"/>
                  </a:lnTo>
                  <a:lnTo>
                    <a:pt x="85" y="106"/>
                  </a:lnTo>
                  <a:lnTo>
                    <a:pt x="84" y="105"/>
                  </a:lnTo>
                  <a:lnTo>
                    <a:pt x="84" y="102"/>
                  </a:lnTo>
                  <a:lnTo>
                    <a:pt x="81" y="97"/>
                  </a:lnTo>
                  <a:lnTo>
                    <a:pt x="79" y="91"/>
                  </a:lnTo>
                  <a:lnTo>
                    <a:pt x="76" y="84"/>
                  </a:lnTo>
                  <a:lnTo>
                    <a:pt x="73" y="75"/>
                  </a:lnTo>
                  <a:lnTo>
                    <a:pt x="69" y="67"/>
                  </a:lnTo>
                  <a:lnTo>
                    <a:pt x="67" y="56"/>
                  </a:lnTo>
                  <a:lnTo>
                    <a:pt x="63" y="48"/>
                  </a:lnTo>
                  <a:lnTo>
                    <a:pt x="60" y="39"/>
                  </a:lnTo>
                  <a:lnTo>
                    <a:pt x="56" y="30"/>
                  </a:lnTo>
                  <a:lnTo>
                    <a:pt x="53" y="22"/>
                  </a:lnTo>
                  <a:lnTo>
                    <a:pt x="50" y="16"/>
                  </a:lnTo>
                  <a:lnTo>
                    <a:pt x="49" y="10"/>
                  </a:lnTo>
                  <a:lnTo>
                    <a:pt x="47" y="6"/>
                  </a:lnTo>
                  <a:lnTo>
                    <a:pt x="47" y="4"/>
                  </a:lnTo>
                  <a:lnTo>
                    <a:pt x="46" y="4"/>
                  </a:lnTo>
                  <a:lnTo>
                    <a:pt x="44" y="3"/>
                  </a:lnTo>
                  <a:lnTo>
                    <a:pt x="40" y="3"/>
                  </a:lnTo>
                  <a:lnTo>
                    <a:pt x="38" y="1"/>
                  </a:lnTo>
                  <a:lnTo>
                    <a:pt x="34" y="1"/>
                  </a:lnTo>
                  <a:lnTo>
                    <a:pt x="30" y="1"/>
                  </a:lnTo>
                  <a:lnTo>
                    <a:pt x="27" y="1"/>
                  </a:lnTo>
                  <a:lnTo>
                    <a:pt x="23" y="0"/>
                  </a:lnTo>
                  <a:lnTo>
                    <a:pt x="18" y="1"/>
                  </a:lnTo>
                  <a:lnTo>
                    <a:pt x="15" y="1"/>
                  </a:lnTo>
                  <a:lnTo>
                    <a:pt x="11" y="1"/>
                  </a:lnTo>
                  <a:lnTo>
                    <a:pt x="8" y="1"/>
                  </a:lnTo>
                  <a:lnTo>
                    <a:pt x="5" y="1"/>
                  </a:lnTo>
                  <a:lnTo>
                    <a:pt x="3" y="1"/>
                  </a:lnTo>
                  <a:lnTo>
                    <a:pt x="2" y="1"/>
                  </a:lnTo>
                  <a:lnTo>
                    <a:pt x="0" y="2"/>
                  </a:lnTo>
                  <a:lnTo>
                    <a:pt x="0" y="4"/>
                  </a:lnTo>
                  <a:lnTo>
                    <a:pt x="0" y="6"/>
                  </a:lnTo>
                </a:path>
              </a:pathLst>
            </a:custGeom>
            <a:solidFill>
              <a:srgbClr val="F8F8F8"/>
            </a:solidFill>
            <a:ln w="9525">
              <a:solidFill>
                <a:srgbClr val="DDDDDD"/>
              </a:solidFill>
              <a:round/>
              <a:headEnd/>
              <a:tailEnd/>
            </a:ln>
          </p:spPr>
          <p:txBody>
            <a:bodyPr/>
            <a:lstStyle/>
            <a:p>
              <a:endParaRPr lang="it-IT"/>
            </a:p>
          </p:txBody>
        </p:sp>
        <p:sp>
          <p:nvSpPr>
            <p:cNvPr id="19545" name="Freeform 115"/>
            <p:cNvSpPr>
              <a:spLocks/>
            </p:cNvSpPr>
            <p:nvPr/>
          </p:nvSpPr>
          <p:spPr bwMode="auto">
            <a:xfrm>
              <a:off x="1724" y="1481"/>
              <a:ext cx="171" cy="99"/>
            </a:xfrm>
            <a:custGeom>
              <a:avLst/>
              <a:gdLst>
                <a:gd name="T0" fmla="*/ 637 w 87"/>
                <a:gd name="T1" fmla="*/ 6 h 108"/>
                <a:gd name="T2" fmla="*/ 584 w 87"/>
                <a:gd name="T3" fmla="*/ 6 h 108"/>
                <a:gd name="T4" fmla="*/ 525 w 87"/>
                <a:gd name="T5" fmla="*/ 6 h 108"/>
                <a:gd name="T6" fmla="*/ 448 w 87"/>
                <a:gd name="T7" fmla="*/ 6 h 108"/>
                <a:gd name="T8" fmla="*/ 401 w 87"/>
                <a:gd name="T9" fmla="*/ 6 h 108"/>
                <a:gd name="T10" fmla="*/ 387 w 87"/>
                <a:gd name="T11" fmla="*/ 6 h 108"/>
                <a:gd name="T12" fmla="*/ 387 w 87"/>
                <a:gd name="T13" fmla="*/ 9 h 108"/>
                <a:gd name="T14" fmla="*/ 371 w 87"/>
                <a:gd name="T15" fmla="*/ 16 h 108"/>
                <a:gd name="T16" fmla="*/ 348 w 87"/>
                <a:gd name="T17" fmla="*/ 23 h 108"/>
                <a:gd name="T18" fmla="*/ 328 w 87"/>
                <a:gd name="T19" fmla="*/ 29 h 108"/>
                <a:gd name="T20" fmla="*/ 297 w 87"/>
                <a:gd name="T21" fmla="*/ 34 h 108"/>
                <a:gd name="T22" fmla="*/ 259 w 87"/>
                <a:gd name="T23" fmla="*/ 41 h 108"/>
                <a:gd name="T24" fmla="*/ 212 w 87"/>
                <a:gd name="T25" fmla="*/ 49 h 108"/>
                <a:gd name="T26" fmla="*/ 181 w 87"/>
                <a:gd name="T27" fmla="*/ 58 h 108"/>
                <a:gd name="T28" fmla="*/ 167 w 87"/>
                <a:gd name="T29" fmla="*/ 67 h 108"/>
                <a:gd name="T30" fmla="*/ 167 w 87"/>
                <a:gd name="T31" fmla="*/ 76 h 108"/>
                <a:gd name="T32" fmla="*/ 167 w 87"/>
                <a:gd name="T33" fmla="*/ 78 h 108"/>
                <a:gd name="T34" fmla="*/ 143 w 87"/>
                <a:gd name="T35" fmla="*/ 80 h 108"/>
                <a:gd name="T36" fmla="*/ 143 w 87"/>
                <a:gd name="T37" fmla="*/ 80 h 108"/>
                <a:gd name="T38" fmla="*/ 120 w 87"/>
                <a:gd name="T39" fmla="*/ 82 h 108"/>
                <a:gd name="T40" fmla="*/ 108 w 87"/>
                <a:gd name="T41" fmla="*/ 83 h 108"/>
                <a:gd name="T42" fmla="*/ 100 w 87"/>
                <a:gd name="T43" fmla="*/ 83 h 108"/>
                <a:gd name="T44" fmla="*/ 77 w 87"/>
                <a:gd name="T45" fmla="*/ 83 h 108"/>
                <a:gd name="T46" fmla="*/ 47 w 87"/>
                <a:gd name="T47" fmla="*/ 83 h 108"/>
                <a:gd name="T48" fmla="*/ 31 w 87"/>
                <a:gd name="T49" fmla="*/ 83 h 108"/>
                <a:gd name="T50" fmla="*/ 8 w 87"/>
                <a:gd name="T51" fmla="*/ 83 h 108"/>
                <a:gd name="T52" fmla="*/ 8 w 87"/>
                <a:gd name="T53" fmla="*/ 82 h 108"/>
                <a:gd name="T54" fmla="*/ 24 w 87"/>
                <a:gd name="T55" fmla="*/ 76 h 108"/>
                <a:gd name="T56" fmla="*/ 85 w 87"/>
                <a:gd name="T57" fmla="*/ 58 h 108"/>
                <a:gd name="T58" fmla="*/ 167 w 87"/>
                <a:gd name="T59" fmla="*/ 36 h 108"/>
                <a:gd name="T60" fmla="*/ 244 w 87"/>
                <a:gd name="T61" fmla="*/ 16 h 108"/>
                <a:gd name="T62" fmla="*/ 281 w 87"/>
                <a:gd name="T63" fmla="*/ 6 h 108"/>
                <a:gd name="T64" fmla="*/ 305 w 87"/>
                <a:gd name="T65" fmla="*/ 3 h 108"/>
                <a:gd name="T66" fmla="*/ 379 w 87"/>
                <a:gd name="T67" fmla="*/ 1 h 108"/>
                <a:gd name="T68" fmla="*/ 472 w 87"/>
                <a:gd name="T69" fmla="*/ 0 h 108"/>
                <a:gd name="T70" fmla="*/ 552 w 87"/>
                <a:gd name="T71" fmla="*/ 0 h 108"/>
                <a:gd name="T72" fmla="*/ 621 w 87"/>
                <a:gd name="T73" fmla="*/ 0 h 108"/>
                <a:gd name="T74" fmla="*/ 637 w 87"/>
                <a:gd name="T75" fmla="*/ 1 h 108"/>
                <a:gd name="T76" fmla="*/ 637 w 87"/>
                <a:gd name="T77" fmla="*/ 2 h 108"/>
                <a:gd name="T78" fmla="*/ 637 w 87"/>
                <a:gd name="T79" fmla="*/ 4 h 108"/>
                <a:gd name="T80" fmla="*/ 645 w 87"/>
                <a:gd name="T81" fmla="*/ 5 h 108"/>
                <a:gd name="T82" fmla="*/ 645 w 87"/>
                <a:gd name="T83" fmla="*/ 6 h 108"/>
                <a:gd name="T84" fmla="*/ 653 w 87"/>
                <a:gd name="T85" fmla="*/ 6 h 1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
                <a:gd name="T130" fmla="*/ 0 h 108"/>
                <a:gd name="T131" fmla="*/ 87 w 87"/>
                <a:gd name="T132" fmla="*/ 108 h 1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 h="108">
                  <a:moveTo>
                    <a:pt x="86" y="6"/>
                  </a:moveTo>
                  <a:lnTo>
                    <a:pt x="85" y="7"/>
                  </a:lnTo>
                  <a:lnTo>
                    <a:pt x="84" y="7"/>
                  </a:lnTo>
                  <a:lnTo>
                    <a:pt x="82" y="7"/>
                  </a:lnTo>
                  <a:lnTo>
                    <a:pt x="80" y="7"/>
                  </a:lnTo>
                  <a:lnTo>
                    <a:pt x="77" y="7"/>
                  </a:lnTo>
                  <a:lnTo>
                    <a:pt x="74" y="7"/>
                  </a:lnTo>
                  <a:lnTo>
                    <a:pt x="71" y="7"/>
                  </a:lnTo>
                  <a:lnTo>
                    <a:pt x="69" y="7"/>
                  </a:lnTo>
                  <a:lnTo>
                    <a:pt x="66" y="7"/>
                  </a:lnTo>
                  <a:lnTo>
                    <a:pt x="62" y="7"/>
                  </a:lnTo>
                  <a:lnTo>
                    <a:pt x="59" y="7"/>
                  </a:lnTo>
                  <a:lnTo>
                    <a:pt x="57" y="7"/>
                  </a:lnTo>
                  <a:lnTo>
                    <a:pt x="55" y="7"/>
                  </a:lnTo>
                  <a:lnTo>
                    <a:pt x="53" y="7"/>
                  </a:lnTo>
                  <a:lnTo>
                    <a:pt x="51" y="8"/>
                  </a:lnTo>
                  <a:lnTo>
                    <a:pt x="51" y="9"/>
                  </a:lnTo>
                  <a:lnTo>
                    <a:pt x="51" y="11"/>
                  </a:lnTo>
                  <a:lnTo>
                    <a:pt x="51" y="12"/>
                  </a:lnTo>
                  <a:lnTo>
                    <a:pt x="50" y="15"/>
                  </a:lnTo>
                  <a:lnTo>
                    <a:pt x="50" y="17"/>
                  </a:lnTo>
                  <a:lnTo>
                    <a:pt x="49" y="20"/>
                  </a:lnTo>
                  <a:lnTo>
                    <a:pt x="49" y="22"/>
                  </a:lnTo>
                  <a:lnTo>
                    <a:pt x="47" y="26"/>
                  </a:lnTo>
                  <a:lnTo>
                    <a:pt x="46" y="29"/>
                  </a:lnTo>
                  <a:lnTo>
                    <a:pt x="45" y="33"/>
                  </a:lnTo>
                  <a:lnTo>
                    <a:pt x="45" y="35"/>
                  </a:lnTo>
                  <a:lnTo>
                    <a:pt x="43" y="38"/>
                  </a:lnTo>
                  <a:lnTo>
                    <a:pt x="41" y="40"/>
                  </a:lnTo>
                  <a:lnTo>
                    <a:pt x="39" y="42"/>
                  </a:lnTo>
                  <a:lnTo>
                    <a:pt x="39" y="44"/>
                  </a:lnTo>
                  <a:lnTo>
                    <a:pt x="37" y="47"/>
                  </a:lnTo>
                  <a:lnTo>
                    <a:pt x="35" y="50"/>
                  </a:lnTo>
                  <a:lnTo>
                    <a:pt x="34" y="53"/>
                  </a:lnTo>
                  <a:lnTo>
                    <a:pt x="32" y="55"/>
                  </a:lnTo>
                  <a:lnTo>
                    <a:pt x="30" y="59"/>
                  </a:lnTo>
                  <a:lnTo>
                    <a:pt x="28" y="63"/>
                  </a:lnTo>
                  <a:lnTo>
                    <a:pt x="26" y="67"/>
                  </a:lnTo>
                  <a:lnTo>
                    <a:pt x="26" y="70"/>
                  </a:lnTo>
                  <a:lnTo>
                    <a:pt x="24" y="75"/>
                  </a:lnTo>
                  <a:lnTo>
                    <a:pt x="23" y="79"/>
                  </a:lnTo>
                  <a:lnTo>
                    <a:pt x="22" y="83"/>
                  </a:lnTo>
                  <a:lnTo>
                    <a:pt x="22" y="87"/>
                  </a:lnTo>
                  <a:lnTo>
                    <a:pt x="22" y="90"/>
                  </a:lnTo>
                  <a:lnTo>
                    <a:pt x="22" y="94"/>
                  </a:lnTo>
                  <a:lnTo>
                    <a:pt x="22" y="98"/>
                  </a:lnTo>
                  <a:lnTo>
                    <a:pt x="23" y="100"/>
                  </a:lnTo>
                  <a:lnTo>
                    <a:pt x="22" y="101"/>
                  </a:lnTo>
                  <a:lnTo>
                    <a:pt x="21" y="102"/>
                  </a:lnTo>
                  <a:lnTo>
                    <a:pt x="19" y="104"/>
                  </a:lnTo>
                  <a:lnTo>
                    <a:pt x="17" y="105"/>
                  </a:lnTo>
                  <a:lnTo>
                    <a:pt x="16" y="106"/>
                  </a:lnTo>
                  <a:lnTo>
                    <a:pt x="14" y="107"/>
                  </a:lnTo>
                  <a:lnTo>
                    <a:pt x="13" y="107"/>
                  </a:lnTo>
                  <a:lnTo>
                    <a:pt x="12" y="107"/>
                  </a:lnTo>
                  <a:lnTo>
                    <a:pt x="10" y="107"/>
                  </a:lnTo>
                  <a:lnTo>
                    <a:pt x="8" y="107"/>
                  </a:lnTo>
                  <a:lnTo>
                    <a:pt x="6" y="107"/>
                  </a:lnTo>
                  <a:lnTo>
                    <a:pt x="4" y="107"/>
                  </a:lnTo>
                  <a:lnTo>
                    <a:pt x="2" y="107"/>
                  </a:lnTo>
                  <a:lnTo>
                    <a:pt x="1" y="107"/>
                  </a:lnTo>
                  <a:lnTo>
                    <a:pt x="1" y="106"/>
                  </a:lnTo>
                  <a:lnTo>
                    <a:pt x="0" y="105"/>
                  </a:lnTo>
                  <a:lnTo>
                    <a:pt x="1" y="102"/>
                  </a:lnTo>
                  <a:lnTo>
                    <a:pt x="3" y="98"/>
                  </a:lnTo>
                  <a:lnTo>
                    <a:pt x="5" y="90"/>
                  </a:lnTo>
                  <a:lnTo>
                    <a:pt x="8" y="83"/>
                  </a:lnTo>
                  <a:lnTo>
                    <a:pt x="11" y="75"/>
                  </a:lnTo>
                  <a:lnTo>
                    <a:pt x="15" y="66"/>
                  </a:lnTo>
                  <a:lnTo>
                    <a:pt x="19" y="56"/>
                  </a:lnTo>
                  <a:lnTo>
                    <a:pt x="22" y="47"/>
                  </a:lnTo>
                  <a:lnTo>
                    <a:pt x="25" y="38"/>
                  </a:lnTo>
                  <a:lnTo>
                    <a:pt x="28" y="30"/>
                  </a:lnTo>
                  <a:lnTo>
                    <a:pt x="32" y="21"/>
                  </a:lnTo>
                  <a:lnTo>
                    <a:pt x="34" y="16"/>
                  </a:lnTo>
                  <a:lnTo>
                    <a:pt x="36" y="10"/>
                  </a:lnTo>
                  <a:lnTo>
                    <a:pt x="37" y="7"/>
                  </a:lnTo>
                  <a:lnTo>
                    <a:pt x="39" y="4"/>
                  </a:lnTo>
                  <a:lnTo>
                    <a:pt x="40" y="3"/>
                  </a:lnTo>
                  <a:lnTo>
                    <a:pt x="43" y="3"/>
                  </a:lnTo>
                  <a:lnTo>
                    <a:pt x="46" y="1"/>
                  </a:lnTo>
                  <a:lnTo>
                    <a:pt x="50" y="1"/>
                  </a:lnTo>
                  <a:lnTo>
                    <a:pt x="54" y="1"/>
                  </a:lnTo>
                  <a:lnTo>
                    <a:pt x="57" y="1"/>
                  </a:lnTo>
                  <a:lnTo>
                    <a:pt x="62" y="0"/>
                  </a:lnTo>
                  <a:lnTo>
                    <a:pt x="66" y="0"/>
                  </a:lnTo>
                  <a:lnTo>
                    <a:pt x="70" y="0"/>
                  </a:lnTo>
                  <a:lnTo>
                    <a:pt x="73" y="0"/>
                  </a:lnTo>
                  <a:lnTo>
                    <a:pt x="77" y="0"/>
                  </a:lnTo>
                  <a:lnTo>
                    <a:pt x="78" y="0"/>
                  </a:lnTo>
                  <a:lnTo>
                    <a:pt x="82" y="0"/>
                  </a:lnTo>
                  <a:lnTo>
                    <a:pt x="83" y="0"/>
                  </a:lnTo>
                  <a:lnTo>
                    <a:pt x="84" y="0"/>
                  </a:lnTo>
                  <a:lnTo>
                    <a:pt x="84" y="1"/>
                  </a:lnTo>
                  <a:lnTo>
                    <a:pt x="84" y="2"/>
                  </a:lnTo>
                  <a:lnTo>
                    <a:pt x="84" y="4"/>
                  </a:lnTo>
                  <a:lnTo>
                    <a:pt x="85" y="4"/>
                  </a:lnTo>
                  <a:lnTo>
                    <a:pt x="85" y="5"/>
                  </a:lnTo>
                  <a:lnTo>
                    <a:pt x="85" y="6"/>
                  </a:lnTo>
                  <a:lnTo>
                    <a:pt x="86" y="6"/>
                  </a:lnTo>
                </a:path>
              </a:pathLst>
            </a:custGeom>
            <a:solidFill>
              <a:srgbClr val="F8F8F8"/>
            </a:solidFill>
            <a:ln w="9525">
              <a:solidFill>
                <a:srgbClr val="DDDDDD"/>
              </a:solidFill>
              <a:round/>
              <a:headEnd/>
              <a:tailEnd/>
            </a:ln>
          </p:spPr>
          <p:txBody>
            <a:bodyPr/>
            <a:lstStyle/>
            <a:p>
              <a:endParaRPr lang="it-IT"/>
            </a:p>
          </p:txBody>
        </p:sp>
        <p:sp>
          <p:nvSpPr>
            <p:cNvPr id="19546" name="Freeform 116"/>
            <p:cNvSpPr>
              <a:spLocks/>
            </p:cNvSpPr>
            <p:nvPr/>
          </p:nvSpPr>
          <p:spPr bwMode="auto">
            <a:xfrm>
              <a:off x="1321" y="1454"/>
              <a:ext cx="69" cy="100"/>
            </a:xfrm>
            <a:custGeom>
              <a:avLst/>
              <a:gdLst>
                <a:gd name="T0" fmla="*/ 252 w 35"/>
                <a:gd name="T1" fmla="*/ 3 h 107"/>
                <a:gd name="T2" fmla="*/ 237 w 35"/>
                <a:gd name="T3" fmla="*/ 5 h 107"/>
                <a:gd name="T4" fmla="*/ 229 w 35"/>
                <a:gd name="T5" fmla="*/ 7 h 107"/>
                <a:gd name="T6" fmla="*/ 205 w 35"/>
                <a:gd name="T7" fmla="*/ 12 h 107"/>
                <a:gd name="T8" fmla="*/ 199 w 35"/>
                <a:gd name="T9" fmla="*/ 18 h 107"/>
                <a:gd name="T10" fmla="*/ 199 w 35"/>
                <a:gd name="T11" fmla="*/ 22 h 107"/>
                <a:gd name="T12" fmla="*/ 205 w 35"/>
                <a:gd name="T13" fmla="*/ 29 h 107"/>
                <a:gd name="T14" fmla="*/ 237 w 35"/>
                <a:gd name="T15" fmla="*/ 34 h 107"/>
                <a:gd name="T16" fmla="*/ 252 w 35"/>
                <a:gd name="T17" fmla="*/ 37 h 107"/>
                <a:gd name="T18" fmla="*/ 237 w 35"/>
                <a:gd name="T19" fmla="*/ 39 h 107"/>
                <a:gd name="T20" fmla="*/ 199 w 35"/>
                <a:gd name="T21" fmla="*/ 40 h 107"/>
                <a:gd name="T22" fmla="*/ 160 w 35"/>
                <a:gd name="T23" fmla="*/ 44 h 107"/>
                <a:gd name="T24" fmla="*/ 116 w 35"/>
                <a:gd name="T25" fmla="*/ 45 h 107"/>
                <a:gd name="T26" fmla="*/ 77 w 35"/>
                <a:gd name="T27" fmla="*/ 48 h 107"/>
                <a:gd name="T28" fmla="*/ 47 w 35"/>
                <a:gd name="T29" fmla="*/ 50 h 107"/>
                <a:gd name="T30" fmla="*/ 32 w 35"/>
                <a:gd name="T31" fmla="*/ 52 h 107"/>
                <a:gd name="T32" fmla="*/ 24 w 35"/>
                <a:gd name="T33" fmla="*/ 53 h 107"/>
                <a:gd name="T34" fmla="*/ 24 w 35"/>
                <a:gd name="T35" fmla="*/ 56 h 107"/>
                <a:gd name="T36" fmla="*/ 24 w 35"/>
                <a:gd name="T37" fmla="*/ 62 h 107"/>
                <a:gd name="T38" fmla="*/ 24 w 35"/>
                <a:gd name="T39" fmla="*/ 68 h 107"/>
                <a:gd name="T40" fmla="*/ 39 w 35"/>
                <a:gd name="T41" fmla="*/ 75 h 107"/>
                <a:gd name="T42" fmla="*/ 39 w 35"/>
                <a:gd name="T43" fmla="*/ 81 h 107"/>
                <a:gd name="T44" fmla="*/ 47 w 35"/>
                <a:gd name="T45" fmla="*/ 85 h 107"/>
                <a:gd name="T46" fmla="*/ 47 w 35"/>
                <a:gd name="T47" fmla="*/ 87 h 107"/>
                <a:gd name="T48" fmla="*/ 39 w 35"/>
                <a:gd name="T49" fmla="*/ 84 h 107"/>
                <a:gd name="T50" fmla="*/ 24 w 35"/>
                <a:gd name="T51" fmla="*/ 80 h 107"/>
                <a:gd name="T52" fmla="*/ 8 w 35"/>
                <a:gd name="T53" fmla="*/ 75 h 107"/>
                <a:gd name="T54" fmla="*/ 8 w 35"/>
                <a:gd name="T55" fmla="*/ 69 h 107"/>
                <a:gd name="T56" fmla="*/ 0 w 35"/>
                <a:gd name="T57" fmla="*/ 64 h 107"/>
                <a:gd name="T58" fmla="*/ 0 w 35"/>
                <a:gd name="T59" fmla="*/ 59 h 107"/>
                <a:gd name="T60" fmla="*/ 0 w 35"/>
                <a:gd name="T61" fmla="*/ 54 h 107"/>
                <a:gd name="T62" fmla="*/ 0 w 35"/>
                <a:gd name="T63" fmla="*/ 50 h 107"/>
                <a:gd name="T64" fmla="*/ 24 w 35"/>
                <a:gd name="T65" fmla="*/ 48 h 107"/>
                <a:gd name="T66" fmla="*/ 63 w 35"/>
                <a:gd name="T67" fmla="*/ 42 h 107"/>
                <a:gd name="T68" fmla="*/ 101 w 35"/>
                <a:gd name="T69" fmla="*/ 34 h 107"/>
                <a:gd name="T70" fmla="*/ 144 w 35"/>
                <a:gd name="T71" fmla="*/ 25 h 107"/>
                <a:gd name="T72" fmla="*/ 191 w 35"/>
                <a:gd name="T73" fmla="*/ 19 h 107"/>
                <a:gd name="T74" fmla="*/ 213 w 35"/>
                <a:gd name="T75" fmla="*/ 10 h 107"/>
                <a:gd name="T76" fmla="*/ 237 w 35"/>
                <a:gd name="T77" fmla="*/ 6 h 107"/>
                <a:gd name="T78" fmla="*/ 252 w 35"/>
                <a:gd name="T79" fmla="*/ 1 h 107"/>
                <a:gd name="T80" fmla="*/ 260 w 35"/>
                <a:gd name="T81" fmla="*/ 1 h 107"/>
                <a:gd name="T82" fmla="*/ 260 w 35"/>
                <a:gd name="T83" fmla="*/ 1 h 107"/>
                <a:gd name="T84" fmla="*/ 260 w 35"/>
                <a:gd name="T85" fmla="*/ 1 h 107"/>
                <a:gd name="T86" fmla="*/ 260 w 35"/>
                <a:gd name="T87" fmla="*/ 1 h 107"/>
                <a:gd name="T88" fmla="*/ 260 w 35"/>
                <a:gd name="T89" fmla="*/ 1 h 107"/>
                <a:gd name="T90" fmla="*/ 260 w 35"/>
                <a:gd name="T91" fmla="*/ 1 h 107"/>
                <a:gd name="T92" fmla="*/ 260 w 35"/>
                <a:gd name="T93" fmla="*/ 1 h 107"/>
                <a:gd name="T94" fmla="*/ 260 w 35"/>
                <a:gd name="T95" fmla="*/ 1 h 107"/>
                <a:gd name="T96" fmla="*/ 260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34" y="1"/>
                  </a:moveTo>
                  <a:lnTo>
                    <a:pt x="33" y="3"/>
                  </a:lnTo>
                  <a:lnTo>
                    <a:pt x="31" y="5"/>
                  </a:lnTo>
                  <a:lnTo>
                    <a:pt x="31" y="6"/>
                  </a:lnTo>
                  <a:lnTo>
                    <a:pt x="30" y="10"/>
                  </a:lnTo>
                  <a:lnTo>
                    <a:pt x="29" y="11"/>
                  </a:lnTo>
                  <a:lnTo>
                    <a:pt x="27" y="15"/>
                  </a:lnTo>
                  <a:lnTo>
                    <a:pt x="27" y="17"/>
                  </a:lnTo>
                  <a:lnTo>
                    <a:pt x="26" y="21"/>
                  </a:lnTo>
                  <a:lnTo>
                    <a:pt x="26" y="24"/>
                  </a:lnTo>
                  <a:lnTo>
                    <a:pt x="26" y="28"/>
                  </a:lnTo>
                  <a:lnTo>
                    <a:pt x="26" y="31"/>
                  </a:lnTo>
                  <a:lnTo>
                    <a:pt x="27" y="35"/>
                  </a:lnTo>
                  <a:lnTo>
                    <a:pt x="28" y="38"/>
                  </a:lnTo>
                  <a:lnTo>
                    <a:pt x="31" y="42"/>
                  </a:lnTo>
                  <a:lnTo>
                    <a:pt x="34" y="45"/>
                  </a:lnTo>
                  <a:lnTo>
                    <a:pt x="33" y="46"/>
                  </a:lnTo>
                  <a:lnTo>
                    <a:pt x="32" y="46"/>
                  </a:lnTo>
                  <a:lnTo>
                    <a:pt x="31" y="48"/>
                  </a:lnTo>
                  <a:lnTo>
                    <a:pt x="29" y="48"/>
                  </a:lnTo>
                  <a:lnTo>
                    <a:pt x="26" y="49"/>
                  </a:lnTo>
                  <a:lnTo>
                    <a:pt x="24" y="51"/>
                  </a:lnTo>
                  <a:lnTo>
                    <a:pt x="21" y="53"/>
                  </a:lnTo>
                  <a:lnTo>
                    <a:pt x="19" y="53"/>
                  </a:lnTo>
                  <a:lnTo>
                    <a:pt x="15" y="55"/>
                  </a:lnTo>
                  <a:lnTo>
                    <a:pt x="13" y="57"/>
                  </a:lnTo>
                  <a:lnTo>
                    <a:pt x="10" y="59"/>
                  </a:lnTo>
                  <a:lnTo>
                    <a:pt x="8" y="60"/>
                  </a:lnTo>
                  <a:lnTo>
                    <a:pt x="6" y="61"/>
                  </a:lnTo>
                  <a:lnTo>
                    <a:pt x="5" y="63"/>
                  </a:lnTo>
                  <a:lnTo>
                    <a:pt x="4" y="64"/>
                  </a:lnTo>
                  <a:lnTo>
                    <a:pt x="3" y="65"/>
                  </a:lnTo>
                  <a:lnTo>
                    <a:pt x="3" y="66"/>
                  </a:lnTo>
                  <a:lnTo>
                    <a:pt x="3" y="69"/>
                  </a:lnTo>
                  <a:lnTo>
                    <a:pt x="3" y="72"/>
                  </a:lnTo>
                  <a:lnTo>
                    <a:pt x="3" y="76"/>
                  </a:lnTo>
                  <a:lnTo>
                    <a:pt x="3" y="79"/>
                  </a:lnTo>
                  <a:lnTo>
                    <a:pt x="3" y="83"/>
                  </a:lnTo>
                  <a:lnTo>
                    <a:pt x="5" y="87"/>
                  </a:lnTo>
                  <a:lnTo>
                    <a:pt x="5" y="92"/>
                  </a:lnTo>
                  <a:lnTo>
                    <a:pt x="5" y="95"/>
                  </a:lnTo>
                  <a:lnTo>
                    <a:pt x="5" y="99"/>
                  </a:lnTo>
                  <a:lnTo>
                    <a:pt x="6" y="101"/>
                  </a:lnTo>
                  <a:lnTo>
                    <a:pt x="6" y="104"/>
                  </a:lnTo>
                  <a:lnTo>
                    <a:pt x="6" y="105"/>
                  </a:lnTo>
                  <a:lnTo>
                    <a:pt x="6" y="106"/>
                  </a:lnTo>
                  <a:lnTo>
                    <a:pt x="6" y="105"/>
                  </a:lnTo>
                  <a:lnTo>
                    <a:pt x="5" y="103"/>
                  </a:lnTo>
                  <a:lnTo>
                    <a:pt x="5" y="100"/>
                  </a:lnTo>
                  <a:lnTo>
                    <a:pt x="3" y="98"/>
                  </a:lnTo>
                  <a:lnTo>
                    <a:pt x="3" y="95"/>
                  </a:lnTo>
                  <a:lnTo>
                    <a:pt x="1" y="92"/>
                  </a:lnTo>
                  <a:lnTo>
                    <a:pt x="1" y="88"/>
                  </a:lnTo>
                  <a:lnTo>
                    <a:pt x="1" y="84"/>
                  </a:lnTo>
                  <a:lnTo>
                    <a:pt x="1" y="80"/>
                  </a:lnTo>
                  <a:lnTo>
                    <a:pt x="0" y="78"/>
                  </a:lnTo>
                  <a:lnTo>
                    <a:pt x="0" y="75"/>
                  </a:lnTo>
                  <a:lnTo>
                    <a:pt x="0" y="72"/>
                  </a:lnTo>
                  <a:lnTo>
                    <a:pt x="0" y="68"/>
                  </a:lnTo>
                  <a:lnTo>
                    <a:pt x="0" y="66"/>
                  </a:lnTo>
                  <a:lnTo>
                    <a:pt x="0" y="64"/>
                  </a:lnTo>
                  <a:lnTo>
                    <a:pt x="0" y="62"/>
                  </a:lnTo>
                  <a:lnTo>
                    <a:pt x="1" y="60"/>
                  </a:lnTo>
                  <a:lnTo>
                    <a:pt x="3" y="59"/>
                  </a:lnTo>
                  <a:lnTo>
                    <a:pt x="6" y="55"/>
                  </a:lnTo>
                  <a:lnTo>
                    <a:pt x="8" y="51"/>
                  </a:lnTo>
                  <a:lnTo>
                    <a:pt x="12" y="46"/>
                  </a:lnTo>
                  <a:lnTo>
                    <a:pt x="13" y="42"/>
                  </a:lnTo>
                  <a:lnTo>
                    <a:pt x="17" y="37"/>
                  </a:lnTo>
                  <a:lnTo>
                    <a:pt x="19" y="31"/>
                  </a:lnTo>
                  <a:lnTo>
                    <a:pt x="23" y="26"/>
                  </a:lnTo>
                  <a:lnTo>
                    <a:pt x="25" y="22"/>
                  </a:lnTo>
                  <a:lnTo>
                    <a:pt x="27" y="17"/>
                  </a:lnTo>
                  <a:lnTo>
                    <a:pt x="28" y="13"/>
                  </a:lnTo>
                  <a:lnTo>
                    <a:pt x="31" y="8"/>
                  </a:lnTo>
                  <a:lnTo>
                    <a:pt x="31" y="6"/>
                  </a:lnTo>
                  <a:lnTo>
                    <a:pt x="33" y="3"/>
                  </a:lnTo>
                  <a:lnTo>
                    <a:pt x="33" y="1"/>
                  </a:lnTo>
                  <a:lnTo>
                    <a:pt x="34" y="0"/>
                  </a:lnTo>
                  <a:lnTo>
                    <a:pt x="34" y="1"/>
                  </a:lnTo>
                </a:path>
              </a:pathLst>
            </a:custGeom>
            <a:solidFill>
              <a:srgbClr val="F8F8F8"/>
            </a:solidFill>
            <a:ln w="9048">
              <a:solidFill>
                <a:srgbClr val="DDDDDD"/>
              </a:solidFill>
              <a:round/>
              <a:headEnd/>
              <a:tailEnd/>
            </a:ln>
          </p:spPr>
          <p:txBody>
            <a:bodyPr/>
            <a:lstStyle/>
            <a:p>
              <a:endParaRPr lang="it-IT"/>
            </a:p>
          </p:txBody>
        </p:sp>
        <p:sp>
          <p:nvSpPr>
            <p:cNvPr id="19547" name="Freeform 117"/>
            <p:cNvSpPr>
              <a:spLocks/>
            </p:cNvSpPr>
            <p:nvPr/>
          </p:nvSpPr>
          <p:spPr bwMode="auto">
            <a:xfrm>
              <a:off x="1570" y="1454"/>
              <a:ext cx="69" cy="100"/>
            </a:xfrm>
            <a:custGeom>
              <a:avLst/>
              <a:gdLst>
                <a:gd name="T0" fmla="*/ 8 w 35"/>
                <a:gd name="T1" fmla="*/ 3 h 107"/>
                <a:gd name="T2" fmla="*/ 8 w 35"/>
                <a:gd name="T3" fmla="*/ 5 h 107"/>
                <a:gd name="T4" fmla="*/ 24 w 35"/>
                <a:gd name="T5" fmla="*/ 7 h 107"/>
                <a:gd name="T6" fmla="*/ 39 w 35"/>
                <a:gd name="T7" fmla="*/ 10 h 107"/>
                <a:gd name="T8" fmla="*/ 47 w 35"/>
                <a:gd name="T9" fmla="*/ 15 h 107"/>
                <a:gd name="T10" fmla="*/ 47 w 35"/>
                <a:gd name="T11" fmla="*/ 20 h 107"/>
                <a:gd name="T12" fmla="*/ 39 w 35"/>
                <a:gd name="T13" fmla="*/ 25 h 107"/>
                <a:gd name="T14" fmla="*/ 16 w 35"/>
                <a:gd name="T15" fmla="*/ 32 h 107"/>
                <a:gd name="T16" fmla="*/ 0 w 35"/>
                <a:gd name="T17" fmla="*/ 34 h 107"/>
                <a:gd name="T18" fmla="*/ 24 w 35"/>
                <a:gd name="T19" fmla="*/ 36 h 107"/>
                <a:gd name="T20" fmla="*/ 47 w 35"/>
                <a:gd name="T21" fmla="*/ 37 h 107"/>
                <a:gd name="T22" fmla="*/ 85 w 35"/>
                <a:gd name="T23" fmla="*/ 41 h 107"/>
                <a:gd name="T24" fmla="*/ 132 w 35"/>
                <a:gd name="T25" fmla="*/ 44 h 107"/>
                <a:gd name="T26" fmla="*/ 168 w 35"/>
                <a:gd name="T27" fmla="*/ 47 h 107"/>
                <a:gd name="T28" fmla="*/ 199 w 35"/>
                <a:gd name="T29" fmla="*/ 50 h 107"/>
                <a:gd name="T30" fmla="*/ 221 w 35"/>
                <a:gd name="T31" fmla="*/ 52 h 107"/>
                <a:gd name="T32" fmla="*/ 229 w 35"/>
                <a:gd name="T33" fmla="*/ 53 h 107"/>
                <a:gd name="T34" fmla="*/ 229 w 35"/>
                <a:gd name="T35" fmla="*/ 56 h 107"/>
                <a:gd name="T36" fmla="*/ 221 w 35"/>
                <a:gd name="T37" fmla="*/ 62 h 107"/>
                <a:gd name="T38" fmla="*/ 221 w 35"/>
                <a:gd name="T39" fmla="*/ 68 h 107"/>
                <a:gd name="T40" fmla="*/ 213 w 35"/>
                <a:gd name="T41" fmla="*/ 75 h 107"/>
                <a:gd name="T42" fmla="*/ 213 w 35"/>
                <a:gd name="T43" fmla="*/ 81 h 107"/>
                <a:gd name="T44" fmla="*/ 213 w 35"/>
                <a:gd name="T45" fmla="*/ 85 h 107"/>
                <a:gd name="T46" fmla="*/ 213 w 35"/>
                <a:gd name="T47" fmla="*/ 87 h 107"/>
                <a:gd name="T48" fmla="*/ 221 w 35"/>
                <a:gd name="T49" fmla="*/ 84 h 107"/>
                <a:gd name="T50" fmla="*/ 221 w 35"/>
                <a:gd name="T51" fmla="*/ 80 h 107"/>
                <a:gd name="T52" fmla="*/ 229 w 35"/>
                <a:gd name="T53" fmla="*/ 75 h 107"/>
                <a:gd name="T54" fmla="*/ 244 w 35"/>
                <a:gd name="T55" fmla="*/ 69 h 107"/>
                <a:gd name="T56" fmla="*/ 260 w 35"/>
                <a:gd name="T57" fmla="*/ 64 h 107"/>
                <a:gd name="T58" fmla="*/ 260 w 35"/>
                <a:gd name="T59" fmla="*/ 59 h 107"/>
                <a:gd name="T60" fmla="*/ 260 w 35"/>
                <a:gd name="T61" fmla="*/ 54 h 107"/>
                <a:gd name="T62" fmla="*/ 260 w 35"/>
                <a:gd name="T63" fmla="*/ 50 h 107"/>
                <a:gd name="T64" fmla="*/ 229 w 35"/>
                <a:gd name="T65" fmla="*/ 48 h 107"/>
                <a:gd name="T66" fmla="*/ 183 w 35"/>
                <a:gd name="T67" fmla="*/ 42 h 107"/>
                <a:gd name="T68" fmla="*/ 144 w 35"/>
                <a:gd name="T69" fmla="*/ 34 h 107"/>
                <a:gd name="T70" fmla="*/ 108 w 35"/>
                <a:gd name="T71" fmla="*/ 25 h 107"/>
                <a:gd name="T72" fmla="*/ 69 w 35"/>
                <a:gd name="T73" fmla="*/ 19 h 107"/>
                <a:gd name="T74" fmla="*/ 39 w 35"/>
                <a:gd name="T75" fmla="*/ 10 h 107"/>
                <a:gd name="T76" fmla="*/ 16 w 35"/>
                <a:gd name="T77" fmla="*/ 6 h 107"/>
                <a:gd name="T78" fmla="*/ 8 w 35"/>
                <a:gd name="T79" fmla="*/ 1 h 107"/>
                <a:gd name="T80" fmla="*/ 8 w 35"/>
                <a:gd name="T81" fmla="*/ 1 h 107"/>
                <a:gd name="T82" fmla="*/ 8 w 35"/>
                <a:gd name="T83" fmla="*/ 1 h 107"/>
                <a:gd name="T84" fmla="*/ 8 w 35"/>
                <a:gd name="T85" fmla="*/ 1 h 107"/>
                <a:gd name="T86" fmla="*/ 8 w 35"/>
                <a:gd name="T87" fmla="*/ 1 h 107"/>
                <a:gd name="T88" fmla="*/ 8 w 35"/>
                <a:gd name="T89" fmla="*/ 1 h 107"/>
                <a:gd name="T90" fmla="*/ 8 w 35"/>
                <a:gd name="T91" fmla="*/ 1 h 107"/>
                <a:gd name="T92" fmla="*/ 8 w 35"/>
                <a:gd name="T93" fmla="*/ 1 h 107"/>
                <a:gd name="T94" fmla="*/ 8 w 35"/>
                <a:gd name="T95" fmla="*/ 1 h 107"/>
                <a:gd name="T96" fmla="*/ 8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1" y="1"/>
                  </a:moveTo>
                  <a:lnTo>
                    <a:pt x="1" y="3"/>
                  </a:lnTo>
                  <a:lnTo>
                    <a:pt x="1" y="5"/>
                  </a:lnTo>
                  <a:lnTo>
                    <a:pt x="3" y="6"/>
                  </a:lnTo>
                  <a:lnTo>
                    <a:pt x="3" y="9"/>
                  </a:lnTo>
                  <a:lnTo>
                    <a:pt x="5" y="10"/>
                  </a:lnTo>
                  <a:lnTo>
                    <a:pt x="5" y="13"/>
                  </a:lnTo>
                  <a:lnTo>
                    <a:pt x="6" y="14"/>
                  </a:lnTo>
                  <a:lnTo>
                    <a:pt x="6" y="18"/>
                  </a:lnTo>
                  <a:lnTo>
                    <a:pt x="6" y="22"/>
                  </a:lnTo>
                  <a:lnTo>
                    <a:pt x="6" y="25"/>
                  </a:lnTo>
                  <a:lnTo>
                    <a:pt x="6" y="28"/>
                  </a:lnTo>
                  <a:lnTo>
                    <a:pt x="5" y="31"/>
                  </a:lnTo>
                  <a:lnTo>
                    <a:pt x="4" y="35"/>
                  </a:lnTo>
                  <a:lnTo>
                    <a:pt x="2" y="38"/>
                  </a:lnTo>
                  <a:lnTo>
                    <a:pt x="0" y="41"/>
                  </a:lnTo>
                  <a:lnTo>
                    <a:pt x="0" y="42"/>
                  </a:lnTo>
                  <a:lnTo>
                    <a:pt x="1" y="43"/>
                  </a:lnTo>
                  <a:lnTo>
                    <a:pt x="3" y="44"/>
                  </a:lnTo>
                  <a:lnTo>
                    <a:pt x="5" y="45"/>
                  </a:lnTo>
                  <a:lnTo>
                    <a:pt x="6" y="46"/>
                  </a:lnTo>
                  <a:lnTo>
                    <a:pt x="9" y="48"/>
                  </a:lnTo>
                  <a:lnTo>
                    <a:pt x="11" y="50"/>
                  </a:lnTo>
                  <a:lnTo>
                    <a:pt x="15" y="51"/>
                  </a:lnTo>
                  <a:lnTo>
                    <a:pt x="17" y="54"/>
                  </a:lnTo>
                  <a:lnTo>
                    <a:pt x="20" y="56"/>
                  </a:lnTo>
                  <a:lnTo>
                    <a:pt x="22" y="58"/>
                  </a:lnTo>
                  <a:lnTo>
                    <a:pt x="25" y="60"/>
                  </a:lnTo>
                  <a:lnTo>
                    <a:pt x="26" y="61"/>
                  </a:lnTo>
                  <a:lnTo>
                    <a:pt x="28" y="63"/>
                  </a:lnTo>
                  <a:lnTo>
                    <a:pt x="29" y="64"/>
                  </a:lnTo>
                  <a:lnTo>
                    <a:pt x="30" y="64"/>
                  </a:lnTo>
                  <a:lnTo>
                    <a:pt x="30" y="65"/>
                  </a:lnTo>
                  <a:lnTo>
                    <a:pt x="30" y="66"/>
                  </a:lnTo>
                  <a:lnTo>
                    <a:pt x="30" y="69"/>
                  </a:lnTo>
                  <a:lnTo>
                    <a:pt x="30" y="72"/>
                  </a:lnTo>
                  <a:lnTo>
                    <a:pt x="29" y="76"/>
                  </a:lnTo>
                  <a:lnTo>
                    <a:pt x="29" y="79"/>
                  </a:lnTo>
                  <a:lnTo>
                    <a:pt x="29" y="83"/>
                  </a:lnTo>
                  <a:lnTo>
                    <a:pt x="29" y="87"/>
                  </a:lnTo>
                  <a:lnTo>
                    <a:pt x="28" y="92"/>
                  </a:lnTo>
                  <a:lnTo>
                    <a:pt x="28" y="95"/>
                  </a:lnTo>
                  <a:lnTo>
                    <a:pt x="28" y="99"/>
                  </a:lnTo>
                  <a:lnTo>
                    <a:pt x="28" y="101"/>
                  </a:lnTo>
                  <a:lnTo>
                    <a:pt x="28" y="104"/>
                  </a:lnTo>
                  <a:lnTo>
                    <a:pt x="28" y="105"/>
                  </a:lnTo>
                  <a:lnTo>
                    <a:pt x="28" y="106"/>
                  </a:lnTo>
                  <a:lnTo>
                    <a:pt x="29" y="105"/>
                  </a:lnTo>
                  <a:lnTo>
                    <a:pt x="29" y="103"/>
                  </a:lnTo>
                  <a:lnTo>
                    <a:pt x="29" y="100"/>
                  </a:lnTo>
                  <a:lnTo>
                    <a:pt x="29" y="98"/>
                  </a:lnTo>
                  <a:lnTo>
                    <a:pt x="30" y="95"/>
                  </a:lnTo>
                  <a:lnTo>
                    <a:pt x="30" y="92"/>
                  </a:lnTo>
                  <a:lnTo>
                    <a:pt x="32" y="88"/>
                  </a:lnTo>
                  <a:lnTo>
                    <a:pt x="32" y="84"/>
                  </a:lnTo>
                  <a:lnTo>
                    <a:pt x="34" y="80"/>
                  </a:lnTo>
                  <a:lnTo>
                    <a:pt x="34" y="78"/>
                  </a:lnTo>
                  <a:lnTo>
                    <a:pt x="34" y="75"/>
                  </a:lnTo>
                  <a:lnTo>
                    <a:pt x="34" y="72"/>
                  </a:lnTo>
                  <a:lnTo>
                    <a:pt x="34" y="68"/>
                  </a:lnTo>
                  <a:lnTo>
                    <a:pt x="34" y="66"/>
                  </a:lnTo>
                  <a:lnTo>
                    <a:pt x="34" y="64"/>
                  </a:lnTo>
                  <a:lnTo>
                    <a:pt x="34" y="62"/>
                  </a:lnTo>
                  <a:lnTo>
                    <a:pt x="34" y="60"/>
                  </a:lnTo>
                  <a:lnTo>
                    <a:pt x="30" y="59"/>
                  </a:lnTo>
                  <a:lnTo>
                    <a:pt x="28" y="55"/>
                  </a:lnTo>
                  <a:lnTo>
                    <a:pt x="24" y="51"/>
                  </a:lnTo>
                  <a:lnTo>
                    <a:pt x="22" y="46"/>
                  </a:lnTo>
                  <a:lnTo>
                    <a:pt x="19" y="42"/>
                  </a:lnTo>
                  <a:lnTo>
                    <a:pt x="17" y="37"/>
                  </a:lnTo>
                  <a:lnTo>
                    <a:pt x="14" y="31"/>
                  </a:lnTo>
                  <a:lnTo>
                    <a:pt x="12" y="26"/>
                  </a:lnTo>
                  <a:lnTo>
                    <a:pt x="9" y="22"/>
                  </a:lnTo>
                  <a:lnTo>
                    <a:pt x="7" y="17"/>
                  </a:lnTo>
                  <a:lnTo>
                    <a:pt x="5" y="13"/>
                  </a:lnTo>
                  <a:lnTo>
                    <a:pt x="4" y="8"/>
                  </a:lnTo>
                  <a:lnTo>
                    <a:pt x="2" y="6"/>
                  </a:lnTo>
                  <a:lnTo>
                    <a:pt x="2" y="3"/>
                  </a:lnTo>
                  <a:lnTo>
                    <a:pt x="1" y="1"/>
                  </a:lnTo>
                  <a:lnTo>
                    <a:pt x="1" y="0"/>
                  </a:lnTo>
                  <a:lnTo>
                    <a:pt x="1" y="1"/>
                  </a:lnTo>
                </a:path>
              </a:pathLst>
            </a:custGeom>
            <a:solidFill>
              <a:srgbClr val="F8F8F8"/>
            </a:solidFill>
            <a:ln w="9048">
              <a:solidFill>
                <a:srgbClr val="DDDDDD"/>
              </a:solidFill>
              <a:round/>
              <a:headEnd/>
              <a:tailEnd/>
            </a:ln>
          </p:spPr>
          <p:txBody>
            <a:bodyPr/>
            <a:lstStyle/>
            <a:p>
              <a:endParaRPr lang="it-IT"/>
            </a:p>
          </p:txBody>
        </p:sp>
        <p:sp>
          <p:nvSpPr>
            <p:cNvPr id="19548" name="Freeform 118"/>
            <p:cNvSpPr>
              <a:spLocks/>
            </p:cNvSpPr>
            <p:nvPr/>
          </p:nvSpPr>
          <p:spPr bwMode="auto">
            <a:xfrm>
              <a:off x="1020" y="1319"/>
              <a:ext cx="156" cy="70"/>
            </a:xfrm>
            <a:custGeom>
              <a:avLst/>
              <a:gdLst>
                <a:gd name="T0" fmla="*/ 316 w 79"/>
                <a:gd name="T1" fmla="*/ 0 h 76"/>
                <a:gd name="T2" fmla="*/ 245 w 79"/>
                <a:gd name="T3" fmla="*/ 4 h 76"/>
                <a:gd name="T4" fmla="*/ 176 w 79"/>
                <a:gd name="T5" fmla="*/ 10 h 76"/>
                <a:gd name="T6" fmla="*/ 124 w 79"/>
                <a:gd name="T7" fmla="*/ 19 h 76"/>
                <a:gd name="T8" fmla="*/ 109 w 79"/>
                <a:gd name="T9" fmla="*/ 29 h 76"/>
                <a:gd name="T10" fmla="*/ 140 w 79"/>
                <a:gd name="T11" fmla="*/ 39 h 76"/>
                <a:gd name="T12" fmla="*/ 245 w 79"/>
                <a:gd name="T13" fmla="*/ 47 h 76"/>
                <a:gd name="T14" fmla="*/ 456 w 79"/>
                <a:gd name="T15" fmla="*/ 52 h 76"/>
                <a:gd name="T16" fmla="*/ 592 w 79"/>
                <a:gd name="T17" fmla="*/ 53 h 76"/>
                <a:gd name="T18" fmla="*/ 561 w 79"/>
                <a:gd name="T19" fmla="*/ 54 h 76"/>
                <a:gd name="T20" fmla="*/ 507 w 79"/>
                <a:gd name="T21" fmla="*/ 55 h 76"/>
                <a:gd name="T22" fmla="*/ 440 w 79"/>
                <a:gd name="T23" fmla="*/ 57 h 76"/>
                <a:gd name="T24" fmla="*/ 371 w 79"/>
                <a:gd name="T25" fmla="*/ 59 h 76"/>
                <a:gd name="T26" fmla="*/ 292 w 79"/>
                <a:gd name="T27" fmla="*/ 59 h 76"/>
                <a:gd name="T28" fmla="*/ 207 w 79"/>
                <a:gd name="T29" fmla="*/ 59 h 76"/>
                <a:gd name="T30" fmla="*/ 148 w 79"/>
                <a:gd name="T31" fmla="*/ 55 h 76"/>
                <a:gd name="T32" fmla="*/ 85 w 79"/>
                <a:gd name="T33" fmla="*/ 52 h 76"/>
                <a:gd name="T34" fmla="*/ 47 w 79"/>
                <a:gd name="T35" fmla="*/ 48 h 76"/>
                <a:gd name="T36" fmla="*/ 16 w 79"/>
                <a:gd name="T37" fmla="*/ 43 h 76"/>
                <a:gd name="T38" fmla="*/ 8 w 79"/>
                <a:gd name="T39" fmla="*/ 39 h 76"/>
                <a:gd name="T40" fmla="*/ 0 w 79"/>
                <a:gd name="T41" fmla="*/ 35 h 76"/>
                <a:gd name="T42" fmla="*/ 0 w 79"/>
                <a:gd name="T43" fmla="*/ 32 h 76"/>
                <a:gd name="T44" fmla="*/ 8 w 79"/>
                <a:gd name="T45" fmla="*/ 29 h 76"/>
                <a:gd name="T46" fmla="*/ 8 w 79"/>
                <a:gd name="T47" fmla="*/ 28 h 76"/>
                <a:gd name="T48" fmla="*/ 16 w 79"/>
                <a:gd name="T49" fmla="*/ 23 h 76"/>
                <a:gd name="T50" fmla="*/ 47 w 79"/>
                <a:gd name="T51" fmla="*/ 14 h 76"/>
                <a:gd name="T52" fmla="*/ 85 w 79"/>
                <a:gd name="T53" fmla="*/ 7 h 76"/>
                <a:gd name="T54" fmla="*/ 148 w 79"/>
                <a:gd name="T55" fmla="*/ 4 h 76"/>
                <a:gd name="T56" fmla="*/ 207 w 79"/>
                <a:gd name="T57" fmla="*/ 2 h 76"/>
                <a:gd name="T58" fmla="*/ 261 w 79"/>
                <a:gd name="T59" fmla="*/ 1 h 76"/>
                <a:gd name="T60" fmla="*/ 308 w 79"/>
                <a:gd name="T61" fmla="*/ 0 h 76"/>
                <a:gd name="T62" fmla="*/ 340 w 79"/>
                <a:gd name="T63" fmla="*/ 0 h 76"/>
                <a:gd name="T64" fmla="*/ 348 w 79"/>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9"/>
                <a:gd name="T100" fmla="*/ 0 h 76"/>
                <a:gd name="T101" fmla="*/ 79 w 79"/>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9" h="76">
                  <a:moveTo>
                    <a:pt x="45" y="0"/>
                  </a:moveTo>
                  <a:lnTo>
                    <a:pt x="41" y="0"/>
                  </a:lnTo>
                  <a:lnTo>
                    <a:pt x="37" y="1"/>
                  </a:lnTo>
                  <a:lnTo>
                    <a:pt x="32" y="4"/>
                  </a:lnTo>
                  <a:lnTo>
                    <a:pt x="28" y="8"/>
                  </a:lnTo>
                  <a:lnTo>
                    <a:pt x="23" y="13"/>
                  </a:lnTo>
                  <a:lnTo>
                    <a:pt x="20" y="19"/>
                  </a:lnTo>
                  <a:lnTo>
                    <a:pt x="16" y="25"/>
                  </a:lnTo>
                  <a:lnTo>
                    <a:pt x="15" y="31"/>
                  </a:lnTo>
                  <a:lnTo>
                    <a:pt x="14" y="38"/>
                  </a:lnTo>
                  <a:lnTo>
                    <a:pt x="15" y="44"/>
                  </a:lnTo>
                  <a:lnTo>
                    <a:pt x="18" y="50"/>
                  </a:lnTo>
                  <a:lnTo>
                    <a:pt x="25" y="55"/>
                  </a:lnTo>
                  <a:lnTo>
                    <a:pt x="32" y="60"/>
                  </a:lnTo>
                  <a:lnTo>
                    <a:pt x="44" y="64"/>
                  </a:lnTo>
                  <a:lnTo>
                    <a:pt x="59" y="66"/>
                  </a:lnTo>
                  <a:lnTo>
                    <a:pt x="78" y="67"/>
                  </a:lnTo>
                  <a:lnTo>
                    <a:pt x="77" y="68"/>
                  </a:lnTo>
                  <a:lnTo>
                    <a:pt x="76" y="68"/>
                  </a:lnTo>
                  <a:lnTo>
                    <a:pt x="73" y="70"/>
                  </a:lnTo>
                  <a:lnTo>
                    <a:pt x="70" y="70"/>
                  </a:lnTo>
                  <a:lnTo>
                    <a:pt x="66" y="71"/>
                  </a:lnTo>
                  <a:lnTo>
                    <a:pt x="62" y="71"/>
                  </a:lnTo>
                  <a:lnTo>
                    <a:pt x="57" y="73"/>
                  </a:lnTo>
                  <a:lnTo>
                    <a:pt x="54" y="73"/>
                  </a:lnTo>
                  <a:lnTo>
                    <a:pt x="48" y="75"/>
                  </a:lnTo>
                  <a:lnTo>
                    <a:pt x="43" y="75"/>
                  </a:lnTo>
                  <a:lnTo>
                    <a:pt x="38" y="75"/>
                  </a:lnTo>
                  <a:lnTo>
                    <a:pt x="33" y="75"/>
                  </a:lnTo>
                  <a:lnTo>
                    <a:pt x="27" y="75"/>
                  </a:lnTo>
                  <a:lnTo>
                    <a:pt x="23" y="73"/>
                  </a:lnTo>
                  <a:lnTo>
                    <a:pt x="19" y="71"/>
                  </a:lnTo>
                  <a:lnTo>
                    <a:pt x="15" y="68"/>
                  </a:lnTo>
                  <a:lnTo>
                    <a:pt x="11" y="66"/>
                  </a:lnTo>
                  <a:lnTo>
                    <a:pt x="8" y="63"/>
                  </a:lnTo>
                  <a:lnTo>
                    <a:pt x="6" y="61"/>
                  </a:lnTo>
                  <a:lnTo>
                    <a:pt x="4" y="57"/>
                  </a:lnTo>
                  <a:lnTo>
                    <a:pt x="2" y="55"/>
                  </a:lnTo>
                  <a:lnTo>
                    <a:pt x="2" y="52"/>
                  </a:lnTo>
                  <a:lnTo>
                    <a:pt x="1" y="50"/>
                  </a:lnTo>
                  <a:lnTo>
                    <a:pt x="1" y="46"/>
                  </a:lnTo>
                  <a:lnTo>
                    <a:pt x="0" y="44"/>
                  </a:lnTo>
                  <a:lnTo>
                    <a:pt x="0" y="43"/>
                  </a:lnTo>
                  <a:lnTo>
                    <a:pt x="0" y="41"/>
                  </a:lnTo>
                  <a:lnTo>
                    <a:pt x="1" y="38"/>
                  </a:lnTo>
                  <a:lnTo>
                    <a:pt x="1" y="36"/>
                  </a:lnTo>
                  <a:lnTo>
                    <a:pt x="2" y="35"/>
                  </a:lnTo>
                  <a:lnTo>
                    <a:pt x="2" y="29"/>
                  </a:lnTo>
                  <a:lnTo>
                    <a:pt x="4" y="22"/>
                  </a:lnTo>
                  <a:lnTo>
                    <a:pt x="6" y="17"/>
                  </a:lnTo>
                  <a:lnTo>
                    <a:pt x="8" y="12"/>
                  </a:lnTo>
                  <a:lnTo>
                    <a:pt x="11" y="10"/>
                  </a:lnTo>
                  <a:lnTo>
                    <a:pt x="15" y="6"/>
                  </a:lnTo>
                  <a:lnTo>
                    <a:pt x="19" y="4"/>
                  </a:lnTo>
                  <a:lnTo>
                    <a:pt x="23" y="2"/>
                  </a:lnTo>
                  <a:lnTo>
                    <a:pt x="27" y="2"/>
                  </a:lnTo>
                  <a:lnTo>
                    <a:pt x="30" y="1"/>
                  </a:lnTo>
                  <a:lnTo>
                    <a:pt x="34" y="1"/>
                  </a:lnTo>
                  <a:lnTo>
                    <a:pt x="38" y="0"/>
                  </a:lnTo>
                  <a:lnTo>
                    <a:pt x="40" y="0"/>
                  </a:lnTo>
                  <a:lnTo>
                    <a:pt x="42" y="0"/>
                  </a:lnTo>
                  <a:lnTo>
                    <a:pt x="44" y="0"/>
                  </a:lnTo>
                  <a:lnTo>
                    <a:pt x="45" y="0"/>
                  </a:lnTo>
                </a:path>
              </a:pathLst>
            </a:custGeom>
            <a:solidFill>
              <a:srgbClr val="F8F8F8"/>
            </a:solidFill>
            <a:ln w="9048">
              <a:solidFill>
                <a:srgbClr val="DDDDDD"/>
              </a:solidFill>
              <a:round/>
              <a:headEnd/>
              <a:tailEnd/>
            </a:ln>
          </p:spPr>
          <p:txBody>
            <a:bodyPr/>
            <a:lstStyle/>
            <a:p>
              <a:endParaRPr lang="it-IT"/>
            </a:p>
          </p:txBody>
        </p:sp>
        <p:sp>
          <p:nvSpPr>
            <p:cNvPr id="19549" name="Freeform 119"/>
            <p:cNvSpPr>
              <a:spLocks/>
            </p:cNvSpPr>
            <p:nvPr/>
          </p:nvSpPr>
          <p:spPr bwMode="auto">
            <a:xfrm>
              <a:off x="1806" y="1318"/>
              <a:ext cx="132" cy="72"/>
            </a:xfrm>
            <a:custGeom>
              <a:avLst/>
              <a:gdLst>
                <a:gd name="T0" fmla="*/ 124 w 67"/>
                <a:gd name="T1" fmla="*/ 1 h 78"/>
                <a:gd name="T2" fmla="*/ 197 w 67"/>
                <a:gd name="T3" fmla="*/ 5 h 78"/>
                <a:gd name="T4" fmla="*/ 284 w 67"/>
                <a:gd name="T5" fmla="*/ 11 h 78"/>
                <a:gd name="T6" fmla="*/ 353 w 67"/>
                <a:gd name="T7" fmla="*/ 20 h 78"/>
                <a:gd name="T8" fmla="*/ 396 w 67"/>
                <a:gd name="T9" fmla="*/ 30 h 78"/>
                <a:gd name="T10" fmla="*/ 388 w 67"/>
                <a:gd name="T11" fmla="*/ 41 h 78"/>
                <a:gd name="T12" fmla="*/ 307 w 67"/>
                <a:gd name="T13" fmla="*/ 50 h 78"/>
                <a:gd name="T14" fmla="*/ 124 w 67"/>
                <a:gd name="T15" fmla="*/ 56 h 78"/>
                <a:gd name="T16" fmla="*/ 0 w 67"/>
                <a:gd name="T17" fmla="*/ 60 h 78"/>
                <a:gd name="T18" fmla="*/ 16 w 67"/>
                <a:gd name="T19" fmla="*/ 60 h 78"/>
                <a:gd name="T20" fmla="*/ 63 w 67"/>
                <a:gd name="T21" fmla="*/ 61 h 78"/>
                <a:gd name="T22" fmla="*/ 108 w 67"/>
                <a:gd name="T23" fmla="*/ 61 h 78"/>
                <a:gd name="T24" fmla="*/ 167 w 67"/>
                <a:gd name="T25" fmla="*/ 61 h 78"/>
                <a:gd name="T26" fmla="*/ 236 w 67"/>
                <a:gd name="T27" fmla="*/ 61 h 78"/>
                <a:gd name="T28" fmla="*/ 307 w 67"/>
                <a:gd name="T29" fmla="*/ 58 h 78"/>
                <a:gd name="T30" fmla="*/ 368 w 67"/>
                <a:gd name="T31" fmla="*/ 56 h 78"/>
                <a:gd name="T32" fmla="*/ 428 w 67"/>
                <a:gd name="T33" fmla="*/ 52 h 78"/>
                <a:gd name="T34" fmla="*/ 457 w 67"/>
                <a:gd name="T35" fmla="*/ 48 h 78"/>
                <a:gd name="T36" fmla="*/ 481 w 67"/>
                <a:gd name="T37" fmla="*/ 44 h 78"/>
                <a:gd name="T38" fmla="*/ 489 w 67"/>
                <a:gd name="T39" fmla="*/ 40 h 78"/>
                <a:gd name="T40" fmla="*/ 504 w 67"/>
                <a:gd name="T41" fmla="*/ 36 h 78"/>
                <a:gd name="T42" fmla="*/ 504 w 67"/>
                <a:gd name="T43" fmla="*/ 33 h 78"/>
                <a:gd name="T44" fmla="*/ 504 w 67"/>
                <a:gd name="T45" fmla="*/ 30 h 78"/>
                <a:gd name="T46" fmla="*/ 504 w 67"/>
                <a:gd name="T47" fmla="*/ 29 h 78"/>
                <a:gd name="T48" fmla="*/ 489 w 67"/>
                <a:gd name="T49" fmla="*/ 24 h 78"/>
                <a:gd name="T50" fmla="*/ 451 w 67"/>
                <a:gd name="T51" fmla="*/ 15 h 78"/>
                <a:gd name="T52" fmla="*/ 388 w 67"/>
                <a:gd name="T53" fmla="*/ 7 h 78"/>
                <a:gd name="T54" fmla="*/ 329 w 67"/>
                <a:gd name="T55" fmla="*/ 5 h 78"/>
                <a:gd name="T56" fmla="*/ 252 w 67"/>
                <a:gd name="T57" fmla="*/ 2 h 78"/>
                <a:gd name="T58" fmla="*/ 191 w 67"/>
                <a:gd name="T59" fmla="*/ 1 h 78"/>
                <a:gd name="T60" fmla="*/ 128 w 67"/>
                <a:gd name="T61" fmla="*/ 0 h 78"/>
                <a:gd name="T62" fmla="*/ 108 w 67"/>
                <a:gd name="T63" fmla="*/ 0 h 78"/>
                <a:gd name="T64" fmla="*/ 108 w 6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78"/>
                <a:gd name="T101" fmla="*/ 67 w 6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78">
                  <a:moveTo>
                    <a:pt x="14" y="0"/>
                  </a:moveTo>
                  <a:lnTo>
                    <a:pt x="16" y="1"/>
                  </a:lnTo>
                  <a:lnTo>
                    <a:pt x="21" y="2"/>
                  </a:lnTo>
                  <a:lnTo>
                    <a:pt x="26" y="5"/>
                  </a:lnTo>
                  <a:lnTo>
                    <a:pt x="31" y="9"/>
                  </a:lnTo>
                  <a:lnTo>
                    <a:pt x="37" y="14"/>
                  </a:lnTo>
                  <a:lnTo>
                    <a:pt x="42" y="19"/>
                  </a:lnTo>
                  <a:lnTo>
                    <a:pt x="46" y="26"/>
                  </a:lnTo>
                  <a:lnTo>
                    <a:pt x="51" y="31"/>
                  </a:lnTo>
                  <a:lnTo>
                    <a:pt x="52" y="38"/>
                  </a:lnTo>
                  <a:lnTo>
                    <a:pt x="52" y="45"/>
                  </a:lnTo>
                  <a:lnTo>
                    <a:pt x="51" y="52"/>
                  </a:lnTo>
                  <a:lnTo>
                    <a:pt x="47" y="58"/>
                  </a:lnTo>
                  <a:lnTo>
                    <a:pt x="40" y="64"/>
                  </a:lnTo>
                  <a:lnTo>
                    <a:pt x="31" y="68"/>
                  </a:lnTo>
                  <a:lnTo>
                    <a:pt x="16" y="72"/>
                  </a:lnTo>
                  <a:lnTo>
                    <a:pt x="0" y="74"/>
                  </a:lnTo>
                  <a:lnTo>
                    <a:pt x="0" y="76"/>
                  </a:lnTo>
                  <a:lnTo>
                    <a:pt x="2" y="76"/>
                  </a:lnTo>
                  <a:lnTo>
                    <a:pt x="5" y="76"/>
                  </a:lnTo>
                  <a:lnTo>
                    <a:pt x="8" y="77"/>
                  </a:lnTo>
                  <a:lnTo>
                    <a:pt x="11" y="77"/>
                  </a:lnTo>
                  <a:lnTo>
                    <a:pt x="14" y="77"/>
                  </a:lnTo>
                  <a:lnTo>
                    <a:pt x="19" y="77"/>
                  </a:lnTo>
                  <a:lnTo>
                    <a:pt x="22" y="77"/>
                  </a:lnTo>
                  <a:lnTo>
                    <a:pt x="27" y="77"/>
                  </a:lnTo>
                  <a:lnTo>
                    <a:pt x="31" y="77"/>
                  </a:lnTo>
                  <a:lnTo>
                    <a:pt x="36" y="76"/>
                  </a:lnTo>
                  <a:lnTo>
                    <a:pt x="40" y="74"/>
                  </a:lnTo>
                  <a:lnTo>
                    <a:pt x="44" y="72"/>
                  </a:lnTo>
                  <a:lnTo>
                    <a:pt x="48" y="71"/>
                  </a:lnTo>
                  <a:lnTo>
                    <a:pt x="53" y="68"/>
                  </a:lnTo>
                  <a:lnTo>
                    <a:pt x="56" y="66"/>
                  </a:lnTo>
                  <a:lnTo>
                    <a:pt x="59" y="63"/>
                  </a:lnTo>
                  <a:lnTo>
                    <a:pt x="60" y="61"/>
                  </a:lnTo>
                  <a:lnTo>
                    <a:pt x="63" y="58"/>
                  </a:lnTo>
                  <a:lnTo>
                    <a:pt x="63" y="56"/>
                  </a:lnTo>
                  <a:lnTo>
                    <a:pt x="64" y="52"/>
                  </a:lnTo>
                  <a:lnTo>
                    <a:pt x="64" y="51"/>
                  </a:lnTo>
                  <a:lnTo>
                    <a:pt x="66" y="47"/>
                  </a:lnTo>
                  <a:lnTo>
                    <a:pt x="66" y="45"/>
                  </a:lnTo>
                  <a:lnTo>
                    <a:pt x="66" y="44"/>
                  </a:lnTo>
                  <a:lnTo>
                    <a:pt x="66" y="42"/>
                  </a:lnTo>
                  <a:lnTo>
                    <a:pt x="66" y="39"/>
                  </a:lnTo>
                  <a:lnTo>
                    <a:pt x="66" y="37"/>
                  </a:lnTo>
                  <a:lnTo>
                    <a:pt x="66" y="36"/>
                  </a:lnTo>
                  <a:lnTo>
                    <a:pt x="64" y="30"/>
                  </a:lnTo>
                  <a:lnTo>
                    <a:pt x="62" y="23"/>
                  </a:lnTo>
                  <a:lnTo>
                    <a:pt x="59" y="18"/>
                  </a:lnTo>
                  <a:lnTo>
                    <a:pt x="56" y="13"/>
                  </a:lnTo>
                  <a:lnTo>
                    <a:pt x="51" y="10"/>
                  </a:lnTo>
                  <a:lnTo>
                    <a:pt x="48" y="7"/>
                  </a:lnTo>
                  <a:lnTo>
                    <a:pt x="43" y="5"/>
                  </a:lnTo>
                  <a:lnTo>
                    <a:pt x="39" y="2"/>
                  </a:lnTo>
                  <a:lnTo>
                    <a:pt x="33" y="2"/>
                  </a:lnTo>
                  <a:lnTo>
                    <a:pt x="29" y="1"/>
                  </a:lnTo>
                  <a:lnTo>
                    <a:pt x="25" y="1"/>
                  </a:lnTo>
                  <a:lnTo>
                    <a:pt x="21" y="0"/>
                  </a:lnTo>
                  <a:lnTo>
                    <a:pt x="17" y="0"/>
                  </a:lnTo>
                  <a:lnTo>
                    <a:pt x="16" y="0"/>
                  </a:lnTo>
                  <a:lnTo>
                    <a:pt x="14" y="0"/>
                  </a:lnTo>
                </a:path>
              </a:pathLst>
            </a:custGeom>
            <a:solidFill>
              <a:srgbClr val="F8F8F8"/>
            </a:solidFill>
            <a:ln w="9048">
              <a:solidFill>
                <a:srgbClr val="DDDDDD"/>
              </a:solidFill>
              <a:round/>
              <a:headEnd/>
              <a:tailEnd/>
            </a:ln>
          </p:spPr>
          <p:txBody>
            <a:bodyPr/>
            <a:lstStyle/>
            <a:p>
              <a:endParaRPr lang="it-IT"/>
            </a:p>
          </p:txBody>
        </p:sp>
        <p:sp>
          <p:nvSpPr>
            <p:cNvPr id="19550" name="Freeform 120"/>
            <p:cNvSpPr>
              <a:spLocks/>
            </p:cNvSpPr>
            <p:nvPr/>
          </p:nvSpPr>
          <p:spPr bwMode="auto">
            <a:xfrm>
              <a:off x="1095" y="1326"/>
              <a:ext cx="209" cy="48"/>
            </a:xfrm>
            <a:custGeom>
              <a:avLst/>
              <a:gdLst>
                <a:gd name="T0" fmla="*/ 789 w 106"/>
                <a:gd name="T1" fmla="*/ 35 h 51"/>
                <a:gd name="T2" fmla="*/ 751 w 106"/>
                <a:gd name="T3" fmla="*/ 29 h 51"/>
                <a:gd name="T4" fmla="*/ 688 w 106"/>
                <a:gd name="T5" fmla="*/ 21 h 51"/>
                <a:gd name="T6" fmla="*/ 584 w 106"/>
                <a:gd name="T7" fmla="*/ 11 h 51"/>
                <a:gd name="T8" fmla="*/ 459 w 106"/>
                <a:gd name="T9" fmla="*/ 4 h 51"/>
                <a:gd name="T10" fmla="*/ 353 w 106"/>
                <a:gd name="T11" fmla="*/ 0 h 51"/>
                <a:gd name="T12" fmla="*/ 323 w 106"/>
                <a:gd name="T13" fmla="*/ 0 h 51"/>
                <a:gd name="T14" fmla="*/ 260 w 106"/>
                <a:gd name="T15" fmla="*/ 1 h 51"/>
                <a:gd name="T16" fmla="*/ 199 w 106"/>
                <a:gd name="T17" fmla="*/ 3 h 51"/>
                <a:gd name="T18" fmla="*/ 136 w 106"/>
                <a:gd name="T19" fmla="*/ 4 h 51"/>
                <a:gd name="T20" fmla="*/ 101 w 106"/>
                <a:gd name="T21" fmla="*/ 4 h 51"/>
                <a:gd name="T22" fmla="*/ 63 w 106"/>
                <a:gd name="T23" fmla="*/ 8 h 51"/>
                <a:gd name="T24" fmla="*/ 32 w 106"/>
                <a:gd name="T25" fmla="*/ 11 h 51"/>
                <a:gd name="T26" fmla="*/ 8 w 106"/>
                <a:gd name="T27" fmla="*/ 17 h 51"/>
                <a:gd name="T28" fmla="*/ 0 w 106"/>
                <a:gd name="T29" fmla="*/ 22 h 51"/>
                <a:gd name="T30" fmla="*/ 0 w 106"/>
                <a:gd name="T31" fmla="*/ 25 h 51"/>
                <a:gd name="T32" fmla="*/ 8 w 106"/>
                <a:gd name="T33" fmla="*/ 30 h 51"/>
                <a:gd name="T34" fmla="*/ 24 w 106"/>
                <a:gd name="T35" fmla="*/ 35 h 51"/>
                <a:gd name="T36" fmla="*/ 47 w 106"/>
                <a:gd name="T37" fmla="*/ 37 h 51"/>
                <a:gd name="T38" fmla="*/ 63 w 106"/>
                <a:gd name="T39" fmla="*/ 40 h 51"/>
                <a:gd name="T40" fmla="*/ 101 w 106"/>
                <a:gd name="T41" fmla="*/ 41 h 51"/>
                <a:gd name="T42" fmla="*/ 136 w 106"/>
                <a:gd name="T43" fmla="*/ 41 h 51"/>
                <a:gd name="T44" fmla="*/ 175 w 106"/>
                <a:gd name="T45" fmla="*/ 40 h 51"/>
                <a:gd name="T46" fmla="*/ 213 w 106"/>
                <a:gd name="T47" fmla="*/ 39 h 51"/>
                <a:gd name="T48" fmla="*/ 260 w 106"/>
                <a:gd name="T49" fmla="*/ 37 h 51"/>
                <a:gd name="T50" fmla="*/ 292 w 106"/>
                <a:gd name="T51" fmla="*/ 36 h 51"/>
                <a:gd name="T52" fmla="*/ 315 w 106"/>
                <a:gd name="T53" fmla="*/ 35 h 51"/>
                <a:gd name="T54" fmla="*/ 284 w 106"/>
                <a:gd name="T55" fmla="*/ 36 h 51"/>
                <a:gd name="T56" fmla="*/ 260 w 106"/>
                <a:gd name="T57" fmla="*/ 35 h 51"/>
                <a:gd name="T58" fmla="*/ 229 w 106"/>
                <a:gd name="T59" fmla="*/ 33 h 51"/>
                <a:gd name="T60" fmla="*/ 183 w 106"/>
                <a:gd name="T61" fmla="*/ 30 h 51"/>
                <a:gd name="T62" fmla="*/ 116 w 106"/>
                <a:gd name="T63" fmla="*/ 28 h 51"/>
                <a:gd name="T64" fmla="*/ 93 w 106"/>
                <a:gd name="T65" fmla="*/ 26 h 51"/>
                <a:gd name="T66" fmla="*/ 101 w 106"/>
                <a:gd name="T67" fmla="*/ 24 h 51"/>
                <a:gd name="T68" fmla="*/ 136 w 106"/>
                <a:gd name="T69" fmla="*/ 21 h 51"/>
                <a:gd name="T70" fmla="*/ 160 w 106"/>
                <a:gd name="T71" fmla="*/ 18 h 51"/>
                <a:gd name="T72" fmla="*/ 175 w 106"/>
                <a:gd name="T73" fmla="*/ 14 h 51"/>
                <a:gd name="T74" fmla="*/ 260 w 106"/>
                <a:gd name="T75" fmla="*/ 13 h 51"/>
                <a:gd name="T76" fmla="*/ 444 w 106"/>
                <a:gd name="T77" fmla="*/ 13 h 51"/>
                <a:gd name="T78" fmla="*/ 592 w 106"/>
                <a:gd name="T79" fmla="*/ 21 h 51"/>
                <a:gd name="T80" fmla="*/ 704 w 106"/>
                <a:gd name="T81" fmla="*/ 27 h 51"/>
                <a:gd name="T82" fmla="*/ 773 w 106"/>
                <a:gd name="T83" fmla="*/ 35 h 51"/>
                <a:gd name="T84" fmla="*/ 804 w 106"/>
                <a:gd name="T85" fmla="*/ 36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6"/>
                <a:gd name="T130" fmla="*/ 0 h 51"/>
                <a:gd name="T131" fmla="*/ 106 w 106"/>
                <a:gd name="T132" fmla="*/ 51 h 5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6" h="51">
                  <a:moveTo>
                    <a:pt x="105" y="42"/>
                  </a:moveTo>
                  <a:lnTo>
                    <a:pt x="104" y="42"/>
                  </a:lnTo>
                  <a:lnTo>
                    <a:pt x="103" y="41"/>
                  </a:lnTo>
                  <a:lnTo>
                    <a:pt x="101" y="39"/>
                  </a:lnTo>
                  <a:lnTo>
                    <a:pt x="101" y="37"/>
                  </a:lnTo>
                  <a:lnTo>
                    <a:pt x="98" y="35"/>
                  </a:lnTo>
                  <a:lnTo>
                    <a:pt x="96" y="31"/>
                  </a:lnTo>
                  <a:lnTo>
                    <a:pt x="92" y="27"/>
                  </a:lnTo>
                  <a:lnTo>
                    <a:pt x="90" y="24"/>
                  </a:lnTo>
                  <a:lnTo>
                    <a:pt x="85" y="21"/>
                  </a:lnTo>
                  <a:lnTo>
                    <a:pt x="82" y="17"/>
                  </a:lnTo>
                  <a:lnTo>
                    <a:pt x="76" y="14"/>
                  </a:lnTo>
                  <a:lnTo>
                    <a:pt x="72" y="10"/>
                  </a:lnTo>
                  <a:lnTo>
                    <a:pt x="66" y="8"/>
                  </a:lnTo>
                  <a:lnTo>
                    <a:pt x="60" y="4"/>
                  </a:lnTo>
                  <a:lnTo>
                    <a:pt x="54" y="3"/>
                  </a:lnTo>
                  <a:lnTo>
                    <a:pt x="48" y="0"/>
                  </a:lnTo>
                  <a:lnTo>
                    <a:pt x="46" y="0"/>
                  </a:lnTo>
                  <a:lnTo>
                    <a:pt x="44" y="0"/>
                  </a:lnTo>
                  <a:lnTo>
                    <a:pt x="42" y="0"/>
                  </a:lnTo>
                  <a:lnTo>
                    <a:pt x="39" y="1"/>
                  </a:lnTo>
                  <a:lnTo>
                    <a:pt x="37" y="1"/>
                  </a:lnTo>
                  <a:lnTo>
                    <a:pt x="34" y="1"/>
                  </a:lnTo>
                  <a:lnTo>
                    <a:pt x="32" y="1"/>
                  </a:lnTo>
                  <a:lnTo>
                    <a:pt x="29" y="3"/>
                  </a:lnTo>
                  <a:lnTo>
                    <a:pt x="26" y="3"/>
                  </a:lnTo>
                  <a:lnTo>
                    <a:pt x="22" y="3"/>
                  </a:lnTo>
                  <a:lnTo>
                    <a:pt x="21" y="3"/>
                  </a:lnTo>
                  <a:lnTo>
                    <a:pt x="18" y="4"/>
                  </a:lnTo>
                  <a:lnTo>
                    <a:pt x="16" y="4"/>
                  </a:lnTo>
                  <a:lnTo>
                    <a:pt x="14" y="4"/>
                  </a:lnTo>
                  <a:lnTo>
                    <a:pt x="13" y="4"/>
                  </a:lnTo>
                  <a:lnTo>
                    <a:pt x="11" y="6"/>
                  </a:lnTo>
                  <a:lnTo>
                    <a:pt x="10" y="8"/>
                  </a:lnTo>
                  <a:lnTo>
                    <a:pt x="8" y="9"/>
                  </a:lnTo>
                  <a:lnTo>
                    <a:pt x="7" y="10"/>
                  </a:lnTo>
                  <a:lnTo>
                    <a:pt x="5" y="12"/>
                  </a:lnTo>
                  <a:lnTo>
                    <a:pt x="4" y="14"/>
                  </a:lnTo>
                  <a:lnTo>
                    <a:pt x="3" y="16"/>
                  </a:lnTo>
                  <a:lnTo>
                    <a:pt x="3" y="17"/>
                  </a:lnTo>
                  <a:lnTo>
                    <a:pt x="1" y="20"/>
                  </a:lnTo>
                  <a:lnTo>
                    <a:pt x="1" y="22"/>
                  </a:lnTo>
                  <a:lnTo>
                    <a:pt x="0" y="24"/>
                  </a:lnTo>
                  <a:lnTo>
                    <a:pt x="0" y="26"/>
                  </a:lnTo>
                  <a:lnTo>
                    <a:pt x="0" y="27"/>
                  </a:lnTo>
                  <a:lnTo>
                    <a:pt x="0" y="29"/>
                  </a:lnTo>
                  <a:lnTo>
                    <a:pt x="0" y="31"/>
                  </a:lnTo>
                  <a:lnTo>
                    <a:pt x="1" y="32"/>
                  </a:lnTo>
                  <a:lnTo>
                    <a:pt x="1" y="34"/>
                  </a:lnTo>
                  <a:lnTo>
                    <a:pt x="1" y="36"/>
                  </a:lnTo>
                  <a:lnTo>
                    <a:pt x="1" y="38"/>
                  </a:lnTo>
                  <a:lnTo>
                    <a:pt x="3" y="39"/>
                  </a:lnTo>
                  <a:lnTo>
                    <a:pt x="3" y="41"/>
                  </a:lnTo>
                  <a:lnTo>
                    <a:pt x="4" y="42"/>
                  </a:lnTo>
                  <a:lnTo>
                    <a:pt x="4" y="44"/>
                  </a:lnTo>
                  <a:lnTo>
                    <a:pt x="6" y="44"/>
                  </a:lnTo>
                  <a:lnTo>
                    <a:pt x="6" y="46"/>
                  </a:lnTo>
                  <a:lnTo>
                    <a:pt x="8" y="46"/>
                  </a:lnTo>
                  <a:lnTo>
                    <a:pt x="8" y="48"/>
                  </a:lnTo>
                  <a:lnTo>
                    <a:pt x="10" y="48"/>
                  </a:lnTo>
                  <a:lnTo>
                    <a:pt x="11" y="50"/>
                  </a:lnTo>
                  <a:lnTo>
                    <a:pt x="13" y="50"/>
                  </a:lnTo>
                  <a:lnTo>
                    <a:pt x="15" y="50"/>
                  </a:lnTo>
                  <a:lnTo>
                    <a:pt x="16" y="50"/>
                  </a:lnTo>
                  <a:lnTo>
                    <a:pt x="18" y="50"/>
                  </a:lnTo>
                  <a:lnTo>
                    <a:pt x="19" y="50"/>
                  </a:lnTo>
                  <a:lnTo>
                    <a:pt x="21" y="50"/>
                  </a:lnTo>
                  <a:lnTo>
                    <a:pt x="23" y="49"/>
                  </a:lnTo>
                  <a:lnTo>
                    <a:pt x="24" y="49"/>
                  </a:lnTo>
                  <a:lnTo>
                    <a:pt x="26" y="47"/>
                  </a:lnTo>
                  <a:lnTo>
                    <a:pt x="28" y="47"/>
                  </a:lnTo>
                  <a:lnTo>
                    <a:pt x="31" y="45"/>
                  </a:lnTo>
                  <a:lnTo>
                    <a:pt x="32" y="45"/>
                  </a:lnTo>
                  <a:lnTo>
                    <a:pt x="34" y="44"/>
                  </a:lnTo>
                  <a:lnTo>
                    <a:pt x="35" y="44"/>
                  </a:lnTo>
                  <a:lnTo>
                    <a:pt x="37" y="42"/>
                  </a:lnTo>
                  <a:lnTo>
                    <a:pt x="38" y="42"/>
                  </a:lnTo>
                  <a:lnTo>
                    <a:pt x="39" y="42"/>
                  </a:lnTo>
                  <a:lnTo>
                    <a:pt x="41" y="41"/>
                  </a:lnTo>
                  <a:lnTo>
                    <a:pt x="39" y="42"/>
                  </a:lnTo>
                  <a:lnTo>
                    <a:pt x="38" y="42"/>
                  </a:lnTo>
                  <a:lnTo>
                    <a:pt x="37" y="42"/>
                  </a:lnTo>
                  <a:lnTo>
                    <a:pt x="35" y="42"/>
                  </a:lnTo>
                  <a:lnTo>
                    <a:pt x="34" y="41"/>
                  </a:lnTo>
                  <a:lnTo>
                    <a:pt x="32" y="41"/>
                  </a:lnTo>
                  <a:lnTo>
                    <a:pt x="32" y="39"/>
                  </a:lnTo>
                  <a:lnTo>
                    <a:pt x="30" y="39"/>
                  </a:lnTo>
                  <a:lnTo>
                    <a:pt x="28" y="38"/>
                  </a:lnTo>
                  <a:lnTo>
                    <a:pt x="26" y="38"/>
                  </a:lnTo>
                  <a:lnTo>
                    <a:pt x="24" y="36"/>
                  </a:lnTo>
                  <a:lnTo>
                    <a:pt x="21" y="36"/>
                  </a:lnTo>
                  <a:lnTo>
                    <a:pt x="18" y="34"/>
                  </a:lnTo>
                  <a:lnTo>
                    <a:pt x="15" y="34"/>
                  </a:lnTo>
                  <a:lnTo>
                    <a:pt x="12" y="32"/>
                  </a:lnTo>
                  <a:lnTo>
                    <a:pt x="13" y="30"/>
                  </a:lnTo>
                  <a:lnTo>
                    <a:pt x="15" y="28"/>
                  </a:lnTo>
                  <a:lnTo>
                    <a:pt x="16" y="26"/>
                  </a:lnTo>
                  <a:lnTo>
                    <a:pt x="18" y="24"/>
                  </a:lnTo>
                  <a:lnTo>
                    <a:pt x="20" y="23"/>
                  </a:lnTo>
                  <a:lnTo>
                    <a:pt x="21" y="21"/>
                  </a:lnTo>
                  <a:lnTo>
                    <a:pt x="22" y="19"/>
                  </a:lnTo>
                  <a:lnTo>
                    <a:pt x="23" y="17"/>
                  </a:lnTo>
                  <a:lnTo>
                    <a:pt x="24" y="16"/>
                  </a:lnTo>
                  <a:lnTo>
                    <a:pt x="34" y="16"/>
                  </a:lnTo>
                  <a:lnTo>
                    <a:pt x="42" y="14"/>
                  </a:lnTo>
                  <a:lnTo>
                    <a:pt x="50" y="15"/>
                  </a:lnTo>
                  <a:lnTo>
                    <a:pt x="58" y="16"/>
                  </a:lnTo>
                  <a:lnTo>
                    <a:pt x="65" y="19"/>
                  </a:lnTo>
                  <a:lnTo>
                    <a:pt x="72" y="20"/>
                  </a:lnTo>
                  <a:lnTo>
                    <a:pt x="77" y="24"/>
                  </a:lnTo>
                  <a:lnTo>
                    <a:pt x="83" y="26"/>
                  </a:lnTo>
                  <a:lnTo>
                    <a:pt x="87" y="29"/>
                  </a:lnTo>
                  <a:lnTo>
                    <a:pt x="92" y="33"/>
                  </a:lnTo>
                  <a:lnTo>
                    <a:pt x="95" y="36"/>
                  </a:lnTo>
                  <a:lnTo>
                    <a:pt x="99" y="38"/>
                  </a:lnTo>
                  <a:lnTo>
                    <a:pt x="101" y="41"/>
                  </a:lnTo>
                  <a:lnTo>
                    <a:pt x="102" y="42"/>
                  </a:lnTo>
                  <a:lnTo>
                    <a:pt x="103" y="42"/>
                  </a:lnTo>
                  <a:lnTo>
                    <a:pt x="105" y="42"/>
                  </a:lnTo>
                </a:path>
              </a:pathLst>
            </a:custGeom>
            <a:solidFill>
              <a:srgbClr val="F8F8F8"/>
            </a:solidFill>
            <a:ln w="6350">
              <a:solidFill>
                <a:srgbClr val="DDDDDD"/>
              </a:solidFill>
              <a:round/>
              <a:headEnd/>
              <a:tailEnd/>
            </a:ln>
          </p:spPr>
          <p:txBody>
            <a:bodyPr/>
            <a:lstStyle/>
            <a:p>
              <a:endParaRPr lang="it-IT"/>
            </a:p>
          </p:txBody>
        </p:sp>
        <p:sp>
          <p:nvSpPr>
            <p:cNvPr id="19551" name="Freeform 121"/>
            <p:cNvSpPr>
              <a:spLocks/>
            </p:cNvSpPr>
            <p:nvPr/>
          </p:nvSpPr>
          <p:spPr bwMode="auto">
            <a:xfrm>
              <a:off x="1665" y="1328"/>
              <a:ext cx="206" cy="47"/>
            </a:xfrm>
            <a:custGeom>
              <a:avLst/>
              <a:gdLst>
                <a:gd name="T0" fmla="*/ 8 w 105"/>
                <a:gd name="T1" fmla="*/ 35 h 50"/>
                <a:gd name="T2" fmla="*/ 47 w 105"/>
                <a:gd name="T3" fmla="*/ 29 h 50"/>
                <a:gd name="T4" fmla="*/ 112 w 105"/>
                <a:gd name="T5" fmla="*/ 21 h 50"/>
                <a:gd name="T6" fmla="*/ 204 w 105"/>
                <a:gd name="T7" fmla="*/ 11 h 50"/>
                <a:gd name="T8" fmla="*/ 324 w 105"/>
                <a:gd name="T9" fmla="*/ 5 h 50"/>
                <a:gd name="T10" fmla="*/ 432 w 105"/>
                <a:gd name="T11" fmla="*/ 1 h 50"/>
                <a:gd name="T12" fmla="*/ 469 w 105"/>
                <a:gd name="T13" fmla="*/ 1 h 50"/>
                <a:gd name="T14" fmla="*/ 520 w 105"/>
                <a:gd name="T15" fmla="*/ 1 h 50"/>
                <a:gd name="T16" fmla="*/ 589 w 105"/>
                <a:gd name="T17" fmla="*/ 2 h 50"/>
                <a:gd name="T18" fmla="*/ 644 w 105"/>
                <a:gd name="T19" fmla="*/ 4 h 50"/>
                <a:gd name="T20" fmla="*/ 693 w 105"/>
                <a:gd name="T21" fmla="*/ 4 h 50"/>
                <a:gd name="T22" fmla="*/ 724 w 105"/>
                <a:gd name="T23" fmla="*/ 8 h 50"/>
                <a:gd name="T24" fmla="*/ 747 w 105"/>
                <a:gd name="T25" fmla="*/ 12 h 50"/>
                <a:gd name="T26" fmla="*/ 769 w 105"/>
                <a:gd name="T27" fmla="*/ 18 h 50"/>
                <a:gd name="T28" fmla="*/ 785 w 105"/>
                <a:gd name="T29" fmla="*/ 22 h 50"/>
                <a:gd name="T30" fmla="*/ 785 w 105"/>
                <a:gd name="T31" fmla="*/ 25 h 50"/>
                <a:gd name="T32" fmla="*/ 777 w 105"/>
                <a:gd name="T33" fmla="*/ 30 h 50"/>
                <a:gd name="T34" fmla="*/ 747 w 105"/>
                <a:gd name="T35" fmla="*/ 35 h 50"/>
                <a:gd name="T36" fmla="*/ 747 w 105"/>
                <a:gd name="T37" fmla="*/ 37 h 50"/>
                <a:gd name="T38" fmla="*/ 708 w 105"/>
                <a:gd name="T39" fmla="*/ 40 h 50"/>
                <a:gd name="T40" fmla="*/ 689 w 105"/>
                <a:gd name="T41" fmla="*/ 40 h 50"/>
                <a:gd name="T42" fmla="*/ 657 w 105"/>
                <a:gd name="T43" fmla="*/ 40 h 50"/>
                <a:gd name="T44" fmla="*/ 620 w 105"/>
                <a:gd name="T45" fmla="*/ 40 h 50"/>
                <a:gd name="T46" fmla="*/ 581 w 105"/>
                <a:gd name="T47" fmla="*/ 40 h 50"/>
                <a:gd name="T48" fmla="*/ 543 w 105"/>
                <a:gd name="T49" fmla="*/ 40 h 50"/>
                <a:gd name="T50" fmla="*/ 512 w 105"/>
                <a:gd name="T51" fmla="*/ 39 h 50"/>
                <a:gd name="T52" fmla="*/ 512 w 105"/>
                <a:gd name="T53" fmla="*/ 37 h 50"/>
                <a:gd name="T54" fmla="*/ 504 w 105"/>
                <a:gd name="T55" fmla="*/ 35 h 50"/>
                <a:gd name="T56" fmla="*/ 512 w 105"/>
                <a:gd name="T57" fmla="*/ 33 h 50"/>
                <a:gd name="T58" fmla="*/ 543 w 105"/>
                <a:gd name="T59" fmla="*/ 31 h 50"/>
                <a:gd name="T60" fmla="*/ 589 w 105"/>
                <a:gd name="T61" fmla="*/ 29 h 50"/>
                <a:gd name="T62" fmla="*/ 657 w 105"/>
                <a:gd name="T63" fmla="*/ 28 h 50"/>
                <a:gd name="T64" fmla="*/ 681 w 105"/>
                <a:gd name="T65" fmla="*/ 26 h 50"/>
                <a:gd name="T66" fmla="*/ 665 w 105"/>
                <a:gd name="T67" fmla="*/ 24 h 50"/>
                <a:gd name="T68" fmla="*/ 651 w 105"/>
                <a:gd name="T69" fmla="*/ 22 h 50"/>
                <a:gd name="T70" fmla="*/ 628 w 105"/>
                <a:gd name="T71" fmla="*/ 18 h 50"/>
                <a:gd name="T72" fmla="*/ 620 w 105"/>
                <a:gd name="T73" fmla="*/ 15 h 50"/>
                <a:gd name="T74" fmla="*/ 543 w 105"/>
                <a:gd name="T75" fmla="*/ 12 h 50"/>
                <a:gd name="T76" fmla="*/ 361 w 105"/>
                <a:gd name="T77" fmla="*/ 12 h 50"/>
                <a:gd name="T78" fmla="*/ 212 w 105"/>
                <a:gd name="T79" fmla="*/ 20 h 50"/>
                <a:gd name="T80" fmla="*/ 92 w 105"/>
                <a:gd name="T81" fmla="*/ 26 h 50"/>
                <a:gd name="T82" fmla="*/ 24 w 105"/>
                <a:gd name="T83" fmla="*/ 34 h 50"/>
                <a:gd name="T84" fmla="*/ 0 w 105"/>
                <a:gd name="T85" fmla="*/ 35 h 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5"/>
                <a:gd name="T130" fmla="*/ 0 h 50"/>
                <a:gd name="T131" fmla="*/ 105 w 105"/>
                <a:gd name="T132" fmla="*/ 50 h 5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5" h="50">
                  <a:moveTo>
                    <a:pt x="0" y="41"/>
                  </a:moveTo>
                  <a:lnTo>
                    <a:pt x="0" y="41"/>
                  </a:lnTo>
                  <a:lnTo>
                    <a:pt x="1" y="41"/>
                  </a:lnTo>
                  <a:lnTo>
                    <a:pt x="2" y="39"/>
                  </a:lnTo>
                  <a:lnTo>
                    <a:pt x="4" y="37"/>
                  </a:lnTo>
                  <a:lnTo>
                    <a:pt x="6" y="35"/>
                  </a:lnTo>
                  <a:lnTo>
                    <a:pt x="8" y="31"/>
                  </a:lnTo>
                  <a:lnTo>
                    <a:pt x="11" y="28"/>
                  </a:lnTo>
                  <a:lnTo>
                    <a:pt x="15" y="24"/>
                  </a:lnTo>
                  <a:lnTo>
                    <a:pt x="18" y="21"/>
                  </a:lnTo>
                  <a:lnTo>
                    <a:pt x="22" y="18"/>
                  </a:lnTo>
                  <a:lnTo>
                    <a:pt x="27" y="14"/>
                  </a:lnTo>
                  <a:lnTo>
                    <a:pt x="32" y="10"/>
                  </a:lnTo>
                  <a:lnTo>
                    <a:pt x="37" y="8"/>
                  </a:lnTo>
                  <a:lnTo>
                    <a:pt x="43" y="5"/>
                  </a:lnTo>
                  <a:lnTo>
                    <a:pt x="50" y="3"/>
                  </a:lnTo>
                  <a:lnTo>
                    <a:pt x="57" y="0"/>
                  </a:lnTo>
                  <a:lnTo>
                    <a:pt x="57" y="1"/>
                  </a:lnTo>
                  <a:lnTo>
                    <a:pt x="58" y="1"/>
                  </a:lnTo>
                  <a:lnTo>
                    <a:pt x="60" y="1"/>
                  </a:lnTo>
                  <a:lnTo>
                    <a:pt x="62" y="1"/>
                  </a:lnTo>
                  <a:lnTo>
                    <a:pt x="64" y="1"/>
                  </a:lnTo>
                  <a:lnTo>
                    <a:pt x="67" y="1"/>
                  </a:lnTo>
                  <a:lnTo>
                    <a:pt x="69" y="1"/>
                  </a:lnTo>
                  <a:lnTo>
                    <a:pt x="73" y="1"/>
                  </a:lnTo>
                  <a:lnTo>
                    <a:pt x="75" y="2"/>
                  </a:lnTo>
                  <a:lnTo>
                    <a:pt x="78" y="2"/>
                  </a:lnTo>
                  <a:lnTo>
                    <a:pt x="80" y="2"/>
                  </a:lnTo>
                  <a:lnTo>
                    <a:pt x="84" y="2"/>
                  </a:lnTo>
                  <a:lnTo>
                    <a:pt x="85" y="4"/>
                  </a:lnTo>
                  <a:lnTo>
                    <a:pt x="88" y="4"/>
                  </a:lnTo>
                  <a:lnTo>
                    <a:pt x="89" y="4"/>
                  </a:lnTo>
                  <a:lnTo>
                    <a:pt x="92" y="4"/>
                  </a:lnTo>
                  <a:lnTo>
                    <a:pt x="92" y="6"/>
                  </a:lnTo>
                  <a:lnTo>
                    <a:pt x="94" y="7"/>
                  </a:lnTo>
                  <a:lnTo>
                    <a:pt x="96" y="9"/>
                  </a:lnTo>
                  <a:lnTo>
                    <a:pt x="97" y="11"/>
                  </a:lnTo>
                  <a:lnTo>
                    <a:pt x="97" y="13"/>
                  </a:lnTo>
                  <a:lnTo>
                    <a:pt x="99" y="15"/>
                  </a:lnTo>
                  <a:lnTo>
                    <a:pt x="100" y="17"/>
                  </a:lnTo>
                  <a:lnTo>
                    <a:pt x="102" y="18"/>
                  </a:lnTo>
                  <a:lnTo>
                    <a:pt x="102" y="21"/>
                  </a:lnTo>
                  <a:lnTo>
                    <a:pt x="103" y="22"/>
                  </a:lnTo>
                  <a:lnTo>
                    <a:pt x="103" y="24"/>
                  </a:lnTo>
                  <a:lnTo>
                    <a:pt x="104" y="26"/>
                  </a:lnTo>
                  <a:lnTo>
                    <a:pt x="104" y="28"/>
                  </a:lnTo>
                  <a:lnTo>
                    <a:pt x="104" y="30"/>
                  </a:lnTo>
                  <a:lnTo>
                    <a:pt x="104" y="31"/>
                  </a:lnTo>
                  <a:lnTo>
                    <a:pt x="104" y="33"/>
                  </a:lnTo>
                  <a:lnTo>
                    <a:pt x="103" y="34"/>
                  </a:lnTo>
                  <a:lnTo>
                    <a:pt x="103" y="36"/>
                  </a:lnTo>
                  <a:lnTo>
                    <a:pt x="101" y="38"/>
                  </a:lnTo>
                  <a:lnTo>
                    <a:pt x="101" y="39"/>
                  </a:lnTo>
                  <a:lnTo>
                    <a:pt x="99" y="41"/>
                  </a:lnTo>
                  <a:lnTo>
                    <a:pt x="99" y="42"/>
                  </a:lnTo>
                  <a:lnTo>
                    <a:pt x="99" y="44"/>
                  </a:lnTo>
                  <a:lnTo>
                    <a:pt x="97" y="46"/>
                  </a:lnTo>
                  <a:lnTo>
                    <a:pt x="96" y="47"/>
                  </a:lnTo>
                  <a:lnTo>
                    <a:pt x="94" y="49"/>
                  </a:lnTo>
                  <a:lnTo>
                    <a:pt x="92" y="49"/>
                  </a:lnTo>
                  <a:lnTo>
                    <a:pt x="91" y="49"/>
                  </a:lnTo>
                  <a:lnTo>
                    <a:pt x="89" y="49"/>
                  </a:lnTo>
                  <a:lnTo>
                    <a:pt x="87" y="49"/>
                  </a:lnTo>
                  <a:lnTo>
                    <a:pt x="85" y="49"/>
                  </a:lnTo>
                  <a:lnTo>
                    <a:pt x="84" y="49"/>
                  </a:lnTo>
                  <a:lnTo>
                    <a:pt x="82" y="49"/>
                  </a:lnTo>
                  <a:lnTo>
                    <a:pt x="81" y="49"/>
                  </a:lnTo>
                  <a:lnTo>
                    <a:pt x="79" y="49"/>
                  </a:lnTo>
                  <a:lnTo>
                    <a:pt x="77" y="49"/>
                  </a:lnTo>
                  <a:lnTo>
                    <a:pt x="76" y="49"/>
                  </a:lnTo>
                  <a:lnTo>
                    <a:pt x="74" y="49"/>
                  </a:lnTo>
                  <a:lnTo>
                    <a:pt x="72" y="49"/>
                  </a:lnTo>
                  <a:lnTo>
                    <a:pt x="70" y="49"/>
                  </a:lnTo>
                  <a:lnTo>
                    <a:pt x="70" y="47"/>
                  </a:lnTo>
                  <a:lnTo>
                    <a:pt x="68" y="47"/>
                  </a:lnTo>
                  <a:lnTo>
                    <a:pt x="68" y="45"/>
                  </a:lnTo>
                  <a:lnTo>
                    <a:pt x="68" y="44"/>
                  </a:lnTo>
                  <a:lnTo>
                    <a:pt x="67" y="44"/>
                  </a:lnTo>
                  <a:lnTo>
                    <a:pt x="67" y="42"/>
                  </a:lnTo>
                  <a:lnTo>
                    <a:pt x="67" y="40"/>
                  </a:lnTo>
                  <a:lnTo>
                    <a:pt x="68" y="39"/>
                  </a:lnTo>
                  <a:lnTo>
                    <a:pt x="69" y="39"/>
                  </a:lnTo>
                  <a:lnTo>
                    <a:pt x="70" y="37"/>
                  </a:lnTo>
                  <a:lnTo>
                    <a:pt x="72" y="37"/>
                  </a:lnTo>
                  <a:lnTo>
                    <a:pt x="73" y="37"/>
                  </a:lnTo>
                  <a:lnTo>
                    <a:pt x="75" y="37"/>
                  </a:lnTo>
                  <a:lnTo>
                    <a:pt x="78" y="35"/>
                  </a:lnTo>
                  <a:lnTo>
                    <a:pt x="80" y="35"/>
                  </a:lnTo>
                  <a:lnTo>
                    <a:pt x="84" y="34"/>
                  </a:lnTo>
                  <a:lnTo>
                    <a:pt x="87" y="34"/>
                  </a:lnTo>
                  <a:lnTo>
                    <a:pt x="91" y="32"/>
                  </a:lnTo>
                  <a:lnTo>
                    <a:pt x="90" y="32"/>
                  </a:lnTo>
                  <a:lnTo>
                    <a:pt x="89" y="32"/>
                  </a:lnTo>
                  <a:lnTo>
                    <a:pt x="89" y="30"/>
                  </a:lnTo>
                  <a:lnTo>
                    <a:pt x="88" y="30"/>
                  </a:lnTo>
                  <a:lnTo>
                    <a:pt x="88" y="28"/>
                  </a:lnTo>
                  <a:lnTo>
                    <a:pt x="86" y="26"/>
                  </a:lnTo>
                  <a:lnTo>
                    <a:pt x="86" y="25"/>
                  </a:lnTo>
                  <a:lnTo>
                    <a:pt x="85" y="25"/>
                  </a:lnTo>
                  <a:lnTo>
                    <a:pt x="85" y="23"/>
                  </a:lnTo>
                  <a:lnTo>
                    <a:pt x="83" y="21"/>
                  </a:lnTo>
                  <a:lnTo>
                    <a:pt x="83" y="20"/>
                  </a:lnTo>
                  <a:lnTo>
                    <a:pt x="82" y="20"/>
                  </a:lnTo>
                  <a:lnTo>
                    <a:pt x="82" y="18"/>
                  </a:lnTo>
                  <a:lnTo>
                    <a:pt x="82" y="17"/>
                  </a:lnTo>
                  <a:lnTo>
                    <a:pt x="72" y="15"/>
                  </a:lnTo>
                  <a:lnTo>
                    <a:pt x="64" y="14"/>
                  </a:lnTo>
                  <a:lnTo>
                    <a:pt x="55" y="15"/>
                  </a:lnTo>
                  <a:lnTo>
                    <a:pt x="48" y="15"/>
                  </a:lnTo>
                  <a:lnTo>
                    <a:pt x="40" y="18"/>
                  </a:lnTo>
                  <a:lnTo>
                    <a:pt x="34" y="20"/>
                  </a:lnTo>
                  <a:lnTo>
                    <a:pt x="28" y="23"/>
                  </a:lnTo>
                  <a:lnTo>
                    <a:pt x="22" y="25"/>
                  </a:lnTo>
                  <a:lnTo>
                    <a:pt x="17" y="28"/>
                  </a:lnTo>
                  <a:lnTo>
                    <a:pt x="12" y="32"/>
                  </a:lnTo>
                  <a:lnTo>
                    <a:pt x="9" y="36"/>
                  </a:lnTo>
                  <a:lnTo>
                    <a:pt x="6" y="37"/>
                  </a:lnTo>
                  <a:lnTo>
                    <a:pt x="3" y="40"/>
                  </a:lnTo>
                  <a:lnTo>
                    <a:pt x="1" y="41"/>
                  </a:lnTo>
                  <a:lnTo>
                    <a:pt x="0" y="42"/>
                  </a:lnTo>
                  <a:lnTo>
                    <a:pt x="0" y="41"/>
                  </a:lnTo>
                </a:path>
              </a:pathLst>
            </a:custGeom>
            <a:solidFill>
              <a:srgbClr val="F8F8F8"/>
            </a:solidFill>
            <a:ln w="6350">
              <a:solidFill>
                <a:srgbClr val="DDDDDD"/>
              </a:solidFill>
              <a:round/>
              <a:headEnd/>
              <a:tailEnd/>
            </a:ln>
          </p:spPr>
          <p:txBody>
            <a:bodyPr/>
            <a:lstStyle/>
            <a:p>
              <a:endParaRPr lang="it-IT"/>
            </a:p>
          </p:txBody>
        </p:sp>
        <p:sp>
          <p:nvSpPr>
            <p:cNvPr id="19552" name="Freeform 122"/>
            <p:cNvSpPr>
              <a:spLocks/>
            </p:cNvSpPr>
            <p:nvPr/>
          </p:nvSpPr>
          <p:spPr bwMode="auto">
            <a:xfrm>
              <a:off x="1657" y="1351"/>
              <a:ext cx="114" cy="73"/>
            </a:xfrm>
            <a:custGeom>
              <a:avLst/>
              <a:gdLst>
                <a:gd name="T0" fmla="*/ 432 w 57"/>
                <a:gd name="T1" fmla="*/ 1 h 78"/>
                <a:gd name="T2" fmla="*/ 400 w 57"/>
                <a:gd name="T3" fmla="*/ 6 h 78"/>
                <a:gd name="T4" fmla="*/ 328 w 57"/>
                <a:gd name="T5" fmla="*/ 8 h 78"/>
                <a:gd name="T6" fmla="*/ 256 w 57"/>
                <a:gd name="T7" fmla="*/ 14 h 78"/>
                <a:gd name="T8" fmla="*/ 176 w 57"/>
                <a:gd name="T9" fmla="*/ 21 h 78"/>
                <a:gd name="T10" fmla="*/ 88 w 57"/>
                <a:gd name="T11" fmla="*/ 26 h 78"/>
                <a:gd name="T12" fmla="*/ 32 w 57"/>
                <a:gd name="T13" fmla="*/ 31 h 78"/>
                <a:gd name="T14" fmla="*/ 0 w 57"/>
                <a:gd name="T15" fmla="*/ 34 h 78"/>
                <a:gd name="T16" fmla="*/ 16 w 57"/>
                <a:gd name="T17" fmla="*/ 36 h 78"/>
                <a:gd name="T18" fmla="*/ 40 w 57"/>
                <a:gd name="T19" fmla="*/ 42 h 78"/>
                <a:gd name="T20" fmla="*/ 56 w 57"/>
                <a:gd name="T21" fmla="*/ 46 h 78"/>
                <a:gd name="T22" fmla="*/ 48 w 57"/>
                <a:gd name="T23" fmla="*/ 51 h 78"/>
                <a:gd name="T24" fmla="*/ 40 w 57"/>
                <a:gd name="T25" fmla="*/ 56 h 78"/>
                <a:gd name="T26" fmla="*/ 16 w 57"/>
                <a:gd name="T27" fmla="*/ 60 h 78"/>
                <a:gd name="T28" fmla="*/ 0 w 57"/>
                <a:gd name="T29" fmla="*/ 62 h 78"/>
                <a:gd name="T30" fmla="*/ 0 w 57"/>
                <a:gd name="T31" fmla="*/ 63 h 78"/>
                <a:gd name="T32" fmla="*/ 0 w 57"/>
                <a:gd name="T33" fmla="*/ 62 h 78"/>
                <a:gd name="T34" fmla="*/ 40 w 57"/>
                <a:gd name="T35" fmla="*/ 58 h 78"/>
                <a:gd name="T36" fmla="*/ 96 w 57"/>
                <a:gd name="T37" fmla="*/ 49 h 78"/>
                <a:gd name="T38" fmla="*/ 176 w 57"/>
                <a:gd name="T39" fmla="*/ 37 h 78"/>
                <a:gd name="T40" fmla="*/ 256 w 57"/>
                <a:gd name="T41" fmla="*/ 26 h 78"/>
                <a:gd name="T42" fmla="*/ 328 w 57"/>
                <a:gd name="T43" fmla="*/ 15 h 78"/>
                <a:gd name="T44" fmla="*/ 400 w 57"/>
                <a:gd name="T45" fmla="*/ 7 h 78"/>
                <a:gd name="T46" fmla="*/ 432 w 57"/>
                <a:gd name="T47" fmla="*/ 1 h 78"/>
                <a:gd name="T48" fmla="*/ 448 w 57"/>
                <a:gd name="T49" fmla="*/ 0 h 78"/>
                <a:gd name="T50" fmla="*/ 448 w 57"/>
                <a:gd name="T51" fmla="*/ 0 h 78"/>
                <a:gd name="T52" fmla="*/ 448 w 57"/>
                <a:gd name="T53" fmla="*/ 0 h 78"/>
                <a:gd name="T54" fmla="*/ 448 w 57"/>
                <a:gd name="T55" fmla="*/ 0 h 78"/>
                <a:gd name="T56" fmla="*/ 448 w 57"/>
                <a:gd name="T57" fmla="*/ 0 h 78"/>
                <a:gd name="T58" fmla="*/ 448 w 57"/>
                <a:gd name="T59" fmla="*/ 0 h 78"/>
                <a:gd name="T60" fmla="*/ 448 w 57"/>
                <a:gd name="T61" fmla="*/ 0 h 78"/>
                <a:gd name="T62" fmla="*/ 448 w 57"/>
                <a:gd name="T63" fmla="*/ 0 h 78"/>
                <a:gd name="T64" fmla="*/ 448 w 5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7"/>
                <a:gd name="T100" fmla="*/ 0 h 78"/>
                <a:gd name="T101" fmla="*/ 57 w 5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7" h="78">
                  <a:moveTo>
                    <a:pt x="56" y="0"/>
                  </a:moveTo>
                  <a:lnTo>
                    <a:pt x="54" y="1"/>
                  </a:lnTo>
                  <a:lnTo>
                    <a:pt x="53" y="2"/>
                  </a:lnTo>
                  <a:lnTo>
                    <a:pt x="50" y="6"/>
                  </a:lnTo>
                  <a:lnTo>
                    <a:pt x="47" y="7"/>
                  </a:lnTo>
                  <a:lnTo>
                    <a:pt x="41" y="11"/>
                  </a:lnTo>
                  <a:lnTo>
                    <a:pt x="37" y="14"/>
                  </a:lnTo>
                  <a:lnTo>
                    <a:pt x="32" y="17"/>
                  </a:lnTo>
                  <a:lnTo>
                    <a:pt x="27" y="20"/>
                  </a:lnTo>
                  <a:lnTo>
                    <a:pt x="22" y="25"/>
                  </a:lnTo>
                  <a:lnTo>
                    <a:pt x="17" y="29"/>
                  </a:lnTo>
                  <a:lnTo>
                    <a:pt x="11" y="32"/>
                  </a:lnTo>
                  <a:lnTo>
                    <a:pt x="8" y="35"/>
                  </a:lnTo>
                  <a:lnTo>
                    <a:pt x="4" y="37"/>
                  </a:lnTo>
                  <a:lnTo>
                    <a:pt x="2" y="39"/>
                  </a:lnTo>
                  <a:lnTo>
                    <a:pt x="0" y="41"/>
                  </a:lnTo>
                  <a:lnTo>
                    <a:pt x="2" y="44"/>
                  </a:lnTo>
                  <a:lnTo>
                    <a:pt x="5" y="47"/>
                  </a:lnTo>
                  <a:lnTo>
                    <a:pt x="5" y="51"/>
                  </a:lnTo>
                  <a:lnTo>
                    <a:pt x="7" y="52"/>
                  </a:lnTo>
                  <a:lnTo>
                    <a:pt x="7" y="56"/>
                  </a:lnTo>
                  <a:lnTo>
                    <a:pt x="7" y="59"/>
                  </a:lnTo>
                  <a:lnTo>
                    <a:pt x="6" y="63"/>
                  </a:lnTo>
                  <a:lnTo>
                    <a:pt x="6" y="65"/>
                  </a:lnTo>
                  <a:lnTo>
                    <a:pt x="5" y="68"/>
                  </a:lnTo>
                  <a:lnTo>
                    <a:pt x="4" y="70"/>
                  </a:lnTo>
                  <a:lnTo>
                    <a:pt x="2" y="73"/>
                  </a:lnTo>
                  <a:lnTo>
                    <a:pt x="2" y="74"/>
                  </a:lnTo>
                  <a:lnTo>
                    <a:pt x="0" y="76"/>
                  </a:lnTo>
                  <a:lnTo>
                    <a:pt x="0" y="77"/>
                  </a:lnTo>
                  <a:lnTo>
                    <a:pt x="0" y="76"/>
                  </a:lnTo>
                  <a:lnTo>
                    <a:pt x="2" y="74"/>
                  </a:lnTo>
                  <a:lnTo>
                    <a:pt x="5" y="70"/>
                  </a:lnTo>
                  <a:lnTo>
                    <a:pt x="8" y="65"/>
                  </a:lnTo>
                  <a:lnTo>
                    <a:pt x="12" y="60"/>
                  </a:lnTo>
                  <a:lnTo>
                    <a:pt x="17" y="52"/>
                  </a:lnTo>
                  <a:lnTo>
                    <a:pt x="22" y="45"/>
                  </a:lnTo>
                  <a:lnTo>
                    <a:pt x="28" y="38"/>
                  </a:lnTo>
                  <a:lnTo>
                    <a:pt x="32" y="32"/>
                  </a:lnTo>
                  <a:lnTo>
                    <a:pt x="37" y="25"/>
                  </a:lnTo>
                  <a:lnTo>
                    <a:pt x="41" y="18"/>
                  </a:lnTo>
                  <a:lnTo>
                    <a:pt x="47" y="12"/>
                  </a:lnTo>
                  <a:lnTo>
                    <a:pt x="50" y="8"/>
                  </a:lnTo>
                  <a:lnTo>
                    <a:pt x="53" y="3"/>
                  </a:lnTo>
                  <a:lnTo>
                    <a:pt x="54" y="1"/>
                  </a:lnTo>
                  <a:lnTo>
                    <a:pt x="56" y="0"/>
                  </a:lnTo>
                </a:path>
              </a:pathLst>
            </a:custGeom>
            <a:solidFill>
              <a:srgbClr val="F8F8F8"/>
            </a:solidFill>
            <a:ln w="9048">
              <a:solidFill>
                <a:srgbClr val="DDDDDD"/>
              </a:solidFill>
              <a:round/>
              <a:headEnd/>
              <a:tailEnd/>
            </a:ln>
          </p:spPr>
          <p:txBody>
            <a:bodyPr/>
            <a:lstStyle/>
            <a:p>
              <a:endParaRPr lang="it-IT"/>
            </a:p>
          </p:txBody>
        </p:sp>
        <p:sp>
          <p:nvSpPr>
            <p:cNvPr id="19553" name="Freeform 123"/>
            <p:cNvSpPr>
              <a:spLocks/>
            </p:cNvSpPr>
            <p:nvPr/>
          </p:nvSpPr>
          <p:spPr bwMode="auto">
            <a:xfrm>
              <a:off x="1187" y="1351"/>
              <a:ext cx="117" cy="73"/>
            </a:xfrm>
            <a:custGeom>
              <a:avLst/>
              <a:gdLst>
                <a:gd name="T0" fmla="*/ 0 w 59"/>
                <a:gd name="T1" fmla="*/ 1 h 78"/>
                <a:gd name="T2" fmla="*/ 40 w 59"/>
                <a:gd name="T3" fmla="*/ 6 h 78"/>
                <a:gd name="T4" fmla="*/ 95 w 59"/>
                <a:gd name="T5" fmla="*/ 8 h 78"/>
                <a:gd name="T6" fmla="*/ 180 w 59"/>
                <a:gd name="T7" fmla="*/ 14 h 78"/>
                <a:gd name="T8" fmla="*/ 256 w 59"/>
                <a:gd name="T9" fmla="*/ 21 h 78"/>
                <a:gd name="T10" fmla="*/ 335 w 59"/>
                <a:gd name="T11" fmla="*/ 26 h 78"/>
                <a:gd name="T12" fmla="*/ 397 w 59"/>
                <a:gd name="T13" fmla="*/ 31 h 78"/>
                <a:gd name="T14" fmla="*/ 444 w 59"/>
                <a:gd name="T15" fmla="*/ 33 h 78"/>
                <a:gd name="T16" fmla="*/ 420 w 59"/>
                <a:gd name="T17" fmla="*/ 36 h 78"/>
                <a:gd name="T18" fmla="*/ 381 w 59"/>
                <a:gd name="T19" fmla="*/ 41 h 78"/>
                <a:gd name="T20" fmla="*/ 373 w 59"/>
                <a:gd name="T21" fmla="*/ 45 h 78"/>
                <a:gd name="T22" fmla="*/ 373 w 59"/>
                <a:gd name="T23" fmla="*/ 51 h 78"/>
                <a:gd name="T24" fmla="*/ 381 w 59"/>
                <a:gd name="T25" fmla="*/ 55 h 78"/>
                <a:gd name="T26" fmla="*/ 397 w 59"/>
                <a:gd name="T27" fmla="*/ 59 h 78"/>
                <a:gd name="T28" fmla="*/ 405 w 59"/>
                <a:gd name="T29" fmla="*/ 62 h 78"/>
                <a:gd name="T30" fmla="*/ 420 w 59"/>
                <a:gd name="T31" fmla="*/ 63 h 78"/>
                <a:gd name="T32" fmla="*/ 420 w 59"/>
                <a:gd name="T33" fmla="*/ 62 h 78"/>
                <a:gd name="T34" fmla="*/ 381 w 59"/>
                <a:gd name="T35" fmla="*/ 58 h 78"/>
                <a:gd name="T36" fmla="*/ 319 w 59"/>
                <a:gd name="T37" fmla="*/ 49 h 78"/>
                <a:gd name="T38" fmla="*/ 240 w 59"/>
                <a:gd name="T39" fmla="*/ 37 h 78"/>
                <a:gd name="T40" fmla="*/ 173 w 59"/>
                <a:gd name="T41" fmla="*/ 26 h 78"/>
                <a:gd name="T42" fmla="*/ 87 w 59"/>
                <a:gd name="T43" fmla="*/ 15 h 78"/>
                <a:gd name="T44" fmla="*/ 32 w 59"/>
                <a:gd name="T45" fmla="*/ 7 h 78"/>
                <a:gd name="T46" fmla="*/ 0 w 59"/>
                <a:gd name="T47" fmla="*/ 1 h 78"/>
                <a:gd name="T48" fmla="*/ 0 w 59"/>
                <a:gd name="T49" fmla="*/ 0 h 78"/>
                <a:gd name="T50" fmla="*/ 0 w 59"/>
                <a:gd name="T51" fmla="*/ 0 h 78"/>
                <a:gd name="T52" fmla="*/ 0 w 59"/>
                <a:gd name="T53" fmla="*/ 0 h 78"/>
                <a:gd name="T54" fmla="*/ 0 w 59"/>
                <a:gd name="T55" fmla="*/ 0 h 78"/>
                <a:gd name="T56" fmla="*/ 0 w 59"/>
                <a:gd name="T57" fmla="*/ 0 h 78"/>
                <a:gd name="T58" fmla="*/ 0 w 59"/>
                <a:gd name="T59" fmla="*/ 0 h 78"/>
                <a:gd name="T60" fmla="*/ 0 w 59"/>
                <a:gd name="T61" fmla="*/ 0 h 78"/>
                <a:gd name="T62" fmla="*/ 0 w 59"/>
                <a:gd name="T63" fmla="*/ 0 h 78"/>
                <a:gd name="T64" fmla="*/ 0 w 59"/>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9"/>
                <a:gd name="T100" fmla="*/ 0 h 78"/>
                <a:gd name="T101" fmla="*/ 59 w 59"/>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9" h="78">
                  <a:moveTo>
                    <a:pt x="0" y="0"/>
                  </a:moveTo>
                  <a:lnTo>
                    <a:pt x="0" y="1"/>
                  </a:lnTo>
                  <a:lnTo>
                    <a:pt x="2" y="2"/>
                  </a:lnTo>
                  <a:lnTo>
                    <a:pt x="5" y="6"/>
                  </a:lnTo>
                  <a:lnTo>
                    <a:pt x="9" y="7"/>
                  </a:lnTo>
                  <a:lnTo>
                    <a:pt x="12" y="11"/>
                  </a:lnTo>
                  <a:lnTo>
                    <a:pt x="18" y="14"/>
                  </a:lnTo>
                  <a:lnTo>
                    <a:pt x="23" y="17"/>
                  </a:lnTo>
                  <a:lnTo>
                    <a:pt x="29" y="20"/>
                  </a:lnTo>
                  <a:lnTo>
                    <a:pt x="33" y="25"/>
                  </a:lnTo>
                  <a:lnTo>
                    <a:pt x="39" y="28"/>
                  </a:lnTo>
                  <a:lnTo>
                    <a:pt x="43" y="32"/>
                  </a:lnTo>
                  <a:lnTo>
                    <a:pt x="48" y="34"/>
                  </a:lnTo>
                  <a:lnTo>
                    <a:pt x="51" y="37"/>
                  </a:lnTo>
                  <a:lnTo>
                    <a:pt x="55" y="39"/>
                  </a:lnTo>
                  <a:lnTo>
                    <a:pt x="57" y="40"/>
                  </a:lnTo>
                  <a:lnTo>
                    <a:pt x="58" y="40"/>
                  </a:lnTo>
                  <a:lnTo>
                    <a:pt x="54" y="44"/>
                  </a:lnTo>
                  <a:lnTo>
                    <a:pt x="51" y="47"/>
                  </a:lnTo>
                  <a:lnTo>
                    <a:pt x="49" y="50"/>
                  </a:lnTo>
                  <a:lnTo>
                    <a:pt x="49" y="52"/>
                  </a:lnTo>
                  <a:lnTo>
                    <a:pt x="48" y="55"/>
                  </a:lnTo>
                  <a:lnTo>
                    <a:pt x="48" y="58"/>
                  </a:lnTo>
                  <a:lnTo>
                    <a:pt x="48" y="62"/>
                  </a:lnTo>
                  <a:lnTo>
                    <a:pt x="49" y="64"/>
                  </a:lnTo>
                  <a:lnTo>
                    <a:pt x="49" y="67"/>
                  </a:lnTo>
                  <a:lnTo>
                    <a:pt x="51" y="70"/>
                  </a:lnTo>
                  <a:lnTo>
                    <a:pt x="51" y="72"/>
                  </a:lnTo>
                  <a:lnTo>
                    <a:pt x="52" y="74"/>
                  </a:lnTo>
                  <a:lnTo>
                    <a:pt x="52" y="76"/>
                  </a:lnTo>
                  <a:lnTo>
                    <a:pt x="54" y="77"/>
                  </a:lnTo>
                  <a:lnTo>
                    <a:pt x="55" y="77"/>
                  </a:lnTo>
                  <a:lnTo>
                    <a:pt x="54" y="76"/>
                  </a:lnTo>
                  <a:lnTo>
                    <a:pt x="52" y="74"/>
                  </a:lnTo>
                  <a:lnTo>
                    <a:pt x="49" y="70"/>
                  </a:lnTo>
                  <a:lnTo>
                    <a:pt x="46" y="65"/>
                  </a:lnTo>
                  <a:lnTo>
                    <a:pt x="41" y="60"/>
                  </a:lnTo>
                  <a:lnTo>
                    <a:pt x="37" y="52"/>
                  </a:lnTo>
                  <a:lnTo>
                    <a:pt x="31" y="45"/>
                  </a:lnTo>
                  <a:lnTo>
                    <a:pt x="27" y="38"/>
                  </a:lnTo>
                  <a:lnTo>
                    <a:pt x="22" y="32"/>
                  </a:lnTo>
                  <a:lnTo>
                    <a:pt x="17" y="25"/>
                  </a:lnTo>
                  <a:lnTo>
                    <a:pt x="11" y="18"/>
                  </a:lnTo>
                  <a:lnTo>
                    <a:pt x="8" y="12"/>
                  </a:lnTo>
                  <a:lnTo>
                    <a:pt x="4" y="8"/>
                  </a:lnTo>
                  <a:lnTo>
                    <a:pt x="2" y="3"/>
                  </a:lnTo>
                  <a:lnTo>
                    <a:pt x="0" y="1"/>
                  </a:lnTo>
                  <a:lnTo>
                    <a:pt x="0" y="0"/>
                  </a:lnTo>
                </a:path>
              </a:pathLst>
            </a:custGeom>
            <a:solidFill>
              <a:srgbClr val="F8F8F8"/>
            </a:solidFill>
            <a:ln w="9048">
              <a:solidFill>
                <a:srgbClr val="DDDDDD"/>
              </a:solidFill>
              <a:round/>
              <a:headEnd/>
              <a:tailEnd/>
            </a:ln>
          </p:spPr>
          <p:txBody>
            <a:bodyPr/>
            <a:lstStyle/>
            <a:p>
              <a:endParaRPr lang="it-IT"/>
            </a:p>
          </p:txBody>
        </p:sp>
        <p:sp>
          <p:nvSpPr>
            <p:cNvPr id="19554" name="Freeform 124"/>
            <p:cNvSpPr>
              <a:spLocks/>
            </p:cNvSpPr>
            <p:nvPr/>
          </p:nvSpPr>
          <p:spPr bwMode="auto">
            <a:xfrm>
              <a:off x="1371" y="1383"/>
              <a:ext cx="71" cy="37"/>
            </a:xfrm>
            <a:custGeom>
              <a:avLst/>
              <a:gdLst>
                <a:gd name="T0" fmla="*/ 0 w 36"/>
                <a:gd name="T1" fmla="*/ 7 h 39"/>
                <a:gd name="T2" fmla="*/ 16 w 36"/>
                <a:gd name="T3" fmla="*/ 6 h 39"/>
                <a:gd name="T4" fmla="*/ 47 w 36"/>
                <a:gd name="T5" fmla="*/ 3 h 39"/>
                <a:gd name="T6" fmla="*/ 77 w 36"/>
                <a:gd name="T7" fmla="*/ 3 h 39"/>
                <a:gd name="T8" fmla="*/ 124 w 36"/>
                <a:gd name="T9" fmla="*/ 1 h 39"/>
                <a:gd name="T10" fmla="*/ 152 w 36"/>
                <a:gd name="T11" fmla="*/ 1 h 39"/>
                <a:gd name="T12" fmla="*/ 183 w 36"/>
                <a:gd name="T13" fmla="*/ 1 h 39"/>
                <a:gd name="T14" fmla="*/ 213 w 36"/>
                <a:gd name="T15" fmla="*/ 4 h 39"/>
                <a:gd name="T16" fmla="*/ 237 w 36"/>
                <a:gd name="T17" fmla="*/ 7 h 39"/>
                <a:gd name="T18" fmla="*/ 252 w 36"/>
                <a:gd name="T19" fmla="*/ 10 h 39"/>
                <a:gd name="T20" fmla="*/ 268 w 36"/>
                <a:gd name="T21" fmla="*/ 15 h 39"/>
                <a:gd name="T22" fmla="*/ 260 w 36"/>
                <a:gd name="T23" fmla="*/ 20 h 39"/>
                <a:gd name="T24" fmla="*/ 252 w 36"/>
                <a:gd name="T25" fmla="*/ 25 h 39"/>
                <a:gd name="T26" fmla="*/ 237 w 36"/>
                <a:gd name="T27" fmla="*/ 27 h 39"/>
                <a:gd name="T28" fmla="*/ 221 w 36"/>
                <a:gd name="T29" fmla="*/ 29 h 39"/>
                <a:gd name="T30" fmla="*/ 183 w 36"/>
                <a:gd name="T31" fmla="*/ 31 h 39"/>
                <a:gd name="T32" fmla="*/ 132 w 36"/>
                <a:gd name="T33" fmla="*/ 32 h 39"/>
                <a:gd name="T34" fmla="*/ 77 w 36"/>
                <a:gd name="T35" fmla="*/ 30 h 39"/>
                <a:gd name="T36" fmla="*/ 47 w 36"/>
                <a:gd name="T37" fmla="*/ 27 h 39"/>
                <a:gd name="T38" fmla="*/ 24 w 36"/>
                <a:gd name="T39" fmla="*/ 25 h 39"/>
                <a:gd name="T40" fmla="*/ 16 w 36"/>
                <a:gd name="T41" fmla="*/ 22 h 39"/>
                <a:gd name="T42" fmla="*/ 16 w 36"/>
                <a:gd name="T43" fmla="*/ 19 h 39"/>
                <a:gd name="T44" fmla="*/ 32 w 36"/>
                <a:gd name="T45" fmla="*/ 14 h 39"/>
                <a:gd name="T46" fmla="*/ 47 w 36"/>
                <a:gd name="T47" fmla="*/ 13 h 39"/>
                <a:gd name="T48" fmla="*/ 77 w 36"/>
                <a:gd name="T49" fmla="*/ 12 h 39"/>
                <a:gd name="T50" fmla="*/ 93 w 36"/>
                <a:gd name="T51" fmla="*/ 12 h 39"/>
                <a:gd name="T52" fmla="*/ 116 w 36"/>
                <a:gd name="T53" fmla="*/ 12 h 39"/>
                <a:gd name="T54" fmla="*/ 116 w 36"/>
                <a:gd name="T55" fmla="*/ 13 h 39"/>
                <a:gd name="T56" fmla="*/ 101 w 36"/>
                <a:gd name="T57" fmla="*/ 15 h 39"/>
                <a:gd name="T58" fmla="*/ 93 w 36"/>
                <a:gd name="T59" fmla="*/ 18 h 39"/>
                <a:gd name="T60" fmla="*/ 93 w 36"/>
                <a:gd name="T61" fmla="*/ 20 h 39"/>
                <a:gd name="T62" fmla="*/ 93 w 36"/>
                <a:gd name="T63" fmla="*/ 20 h 39"/>
                <a:gd name="T64" fmla="*/ 93 w 36"/>
                <a:gd name="T65" fmla="*/ 25 h 39"/>
                <a:gd name="T66" fmla="*/ 101 w 36"/>
                <a:gd name="T67" fmla="*/ 27 h 39"/>
                <a:gd name="T68" fmla="*/ 132 w 36"/>
                <a:gd name="T69" fmla="*/ 27 h 39"/>
                <a:gd name="T70" fmla="*/ 140 w 36"/>
                <a:gd name="T71" fmla="*/ 27 h 39"/>
                <a:gd name="T72" fmla="*/ 152 w 36"/>
                <a:gd name="T73" fmla="*/ 27 h 39"/>
                <a:gd name="T74" fmla="*/ 176 w 36"/>
                <a:gd name="T75" fmla="*/ 27 h 39"/>
                <a:gd name="T76" fmla="*/ 221 w 36"/>
                <a:gd name="T77" fmla="*/ 22 h 39"/>
                <a:gd name="T78" fmla="*/ 221 w 36"/>
                <a:gd name="T79" fmla="*/ 17 h 39"/>
                <a:gd name="T80" fmla="*/ 199 w 36"/>
                <a:gd name="T81" fmla="*/ 10 h 39"/>
                <a:gd name="T82" fmla="*/ 152 w 36"/>
                <a:gd name="T83" fmla="*/ 9 h 39"/>
                <a:gd name="T84" fmla="*/ 116 w 36"/>
                <a:gd name="T85" fmla="*/ 6 h 39"/>
                <a:gd name="T86" fmla="*/ 71 w 36"/>
                <a:gd name="T87" fmla="*/ 7 h 39"/>
                <a:gd name="T88" fmla="*/ 39 w 36"/>
                <a:gd name="T89" fmla="*/ 7 h 39"/>
                <a:gd name="T90" fmla="*/ 16 w 36"/>
                <a:gd name="T91" fmla="*/ 7 h 39"/>
                <a:gd name="T92" fmla="*/ 8 w 36"/>
                <a:gd name="T93" fmla="*/ 7 h 39"/>
                <a:gd name="T94" fmla="*/ 0 w 36"/>
                <a:gd name="T95" fmla="*/ 7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39"/>
                <a:gd name="T146" fmla="*/ 36 w 36"/>
                <a:gd name="T147" fmla="*/ 39 h 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39">
                  <a:moveTo>
                    <a:pt x="0" y="7"/>
                  </a:moveTo>
                  <a:lnTo>
                    <a:pt x="0" y="7"/>
                  </a:lnTo>
                  <a:lnTo>
                    <a:pt x="2" y="6"/>
                  </a:lnTo>
                  <a:lnTo>
                    <a:pt x="3" y="5"/>
                  </a:lnTo>
                  <a:lnTo>
                    <a:pt x="5" y="5"/>
                  </a:lnTo>
                  <a:lnTo>
                    <a:pt x="6" y="3"/>
                  </a:lnTo>
                  <a:lnTo>
                    <a:pt x="7" y="3"/>
                  </a:lnTo>
                  <a:lnTo>
                    <a:pt x="9" y="3"/>
                  </a:lnTo>
                  <a:lnTo>
                    <a:pt x="10" y="3"/>
                  </a:lnTo>
                  <a:lnTo>
                    <a:pt x="12" y="1"/>
                  </a:lnTo>
                  <a:lnTo>
                    <a:pt x="14" y="1"/>
                  </a:lnTo>
                  <a:lnTo>
                    <a:pt x="16" y="1"/>
                  </a:lnTo>
                  <a:lnTo>
                    <a:pt x="18" y="1"/>
                  </a:lnTo>
                  <a:lnTo>
                    <a:pt x="20" y="0"/>
                  </a:lnTo>
                  <a:lnTo>
                    <a:pt x="20" y="1"/>
                  </a:lnTo>
                  <a:lnTo>
                    <a:pt x="21" y="1"/>
                  </a:lnTo>
                  <a:lnTo>
                    <a:pt x="22" y="1"/>
                  </a:lnTo>
                  <a:lnTo>
                    <a:pt x="24" y="1"/>
                  </a:lnTo>
                  <a:lnTo>
                    <a:pt x="24" y="2"/>
                  </a:lnTo>
                  <a:lnTo>
                    <a:pt x="26" y="2"/>
                  </a:lnTo>
                  <a:lnTo>
                    <a:pt x="28" y="4"/>
                  </a:lnTo>
                  <a:lnTo>
                    <a:pt x="29" y="4"/>
                  </a:lnTo>
                  <a:lnTo>
                    <a:pt x="29" y="6"/>
                  </a:lnTo>
                  <a:lnTo>
                    <a:pt x="31" y="7"/>
                  </a:lnTo>
                  <a:lnTo>
                    <a:pt x="31" y="9"/>
                  </a:lnTo>
                  <a:lnTo>
                    <a:pt x="33" y="10"/>
                  </a:lnTo>
                  <a:lnTo>
                    <a:pt x="33" y="13"/>
                  </a:lnTo>
                  <a:lnTo>
                    <a:pt x="34" y="15"/>
                  </a:lnTo>
                  <a:lnTo>
                    <a:pt x="34" y="17"/>
                  </a:lnTo>
                  <a:lnTo>
                    <a:pt x="35" y="18"/>
                  </a:lnTo>
                  <a:lnTo>
                    <a:pt x="34" y="20"/>
                  </a:lnTo>
                  <a:lnTo>
                    <a:pt x="34" y="22"/>
                  </a:lnTo>
                  <a:lnTo>
                    <a:pt x="34" y="23"/>
                  </a:lnTo>
                  <a:lnTo>
                    <a:pt x="34" y="24"/>
                  </a:lnTo>
                  <a:lnTo>
                    <a:pt x="33" y="26"/>
                  </a:lnTo>
                  <a:lnTo>
                    <a:pt x="33" y="28"/>
                  </a:lnTo>
                  <a:lnTo>
                    <a:pt x="33" y="30"/>
                  </a:lnTo>
                  <a:lnTo>
                    <a:pt x="31" y="32"/>
                  </a:lnTo>
                  <a:lnTo>
                    <a:pt x="31" y="33"/>
                  </a:lnTo>
                  <a:lnTo>
                    <a:pt x="29" y="35"/>
                  </a:lnTo>
                  <a:lnTo>
                    <a:pt x="28" y="37"/>
                  </a:lnTo>
                  <a:lnTo>
                    <a:pt x="26" y="37"/>
                  </a:lnTo>
                  <a:lnTo>
                    <a:pt x="24" y="37"/>
                  </a:lnTo>
                  <a:lnTo>
                    <a:pt x="22" y="37"/>
                  </a:lnTo>
                  <a:lnTo>
                    <a:pt x="19" y="38"/>
                  </a:lnTo>
                  <a:lnTo>
                    <a:pt x="17" y="38"/>
                  </a:lnTo>
                  <a:lnTo>
                    <a:pt x="14" y="38"/>
                  </a:lnTo>
                  <a:lnTo>
                    <a:pt x="12" y="36"/>
                  </a:lnTo>
                  <a:lnTo>
                    <a:pt x="10" y="36"/>
                  </a:lnTo>
                  <a:lnTo>
                    <a:pt x="9" y="34"/>
                  </a:lnTo>
                  <a:lnTo>
                    <a:pt x="7" y="33"/>
                  </a:lnTo>
                  <a:lnTo>
                    <a:pt x="6" y="31"/>
                  </a:lnTo>
                  <a:lnTo>
                    <a:pt x="5" y="31"/>
                  </a:lnTo>
                  <a:lnTo>
                    <a:pt x="4" y="30"/>
                  </a:lnTo>
                  <a:lnTo>
                    <a:pt x="3" y="28"/>
                  </a:lnTo>
                  <a:lnTo>
                    <a:pt x="3" y="26"/>
                  </a:lnTo>
                  <a:lnTo>
                    <a:pt x="2" y="26"/>
                  </a:lnTo>
                  <a:lnTo>
                    <a:pt x="2" y="25"/>
                  </a:lnTo>
                  <a:lnTo>
                    <a:pt x="2" y="24"/>
                  </a:lnTo>
                  <a:lnTo>
                    <a:pt x="2" y="22"/>
                  </a:lnTo>
                  <a:lnTo>
                    <a:pt x="2" y="20"/>
                  </a:lnTo>
                  <a:lnTo>
                    <a:pt x="2" y="18"/>
                  </a:lnTo>
                  <a:lnTo>
                    <a:pt x="4" y="17"/>
                  </a:lnTo>
                  <a:lnTo>
                    <a:pt x="6" y="16"/>
                  </a:lnTo>
                  <a:lnTo>
                    <a:pt x="8" y="14"/>
                  </a:lnTo>
                  <a:lnTo>
                    <a:pt x="8" y="15"/>
                  </a:lnTo>
                  <a:lnTo>
                    <a:pt x="10" y="15"/>
                  </a:lnTo>
                  <a:lnTo>
                    <a:pt x="12" y="15"/>
                  </a:lnTo>
                  <a:lnTo>
                    <a:pt x="13" y="15"/>
                  </a:lnTo>
                  <a:lnTo>
                    <a:pt x="15" y="15"/>
                  </a:lnTo>
                  <a:lnTo>
                    <a:pt x="15" y="16"/>
                  </a:lnTo>
                  <a:lnTo>
                    <a:pt x="13" y="18"/>
                  </a:lnTo>
                  <a:lnTo>
                    <a:pt x="13" y="19"/>
                  </a:lnTo>
                  <a:lnTo>
                    <a:pt x="12" y="21"/>
                  </a:lnTo>
                  <a:lnTo>
                    <a:pt x="12" y="23"/>
                  </a:lnTo>
                  <a:lnTo>
                    <a:pt x="12" y="26"/>
                  </a:lnTo>
                  <a:lnTo>
                    <a:pt x="12" y="28"/>
                  </a:lnTo>
                  <a:lnTo>
                    <a:pt x="12" y="30"/>
                  </a:lnTo>
                  <a:lnTo>
                    <a:pt x="13" y="31"/>
                  </a:lnTo>
                  <a:lnTo>
                    <a:pt x="13" y="32"/>
                  </a:lnTo>
                  <a:lnTo>
                    <a:pt x="15" y="32"/>
                  </a:lnTo>
                  <a:lnTo>
                    <a:pt x="17" y="32"/>
                  </a:lnTo>
                  <a:lnTo>
                    <a:pt x="18" y="32"/>
                  </a:lnTo>
                  <a:lnTo>
                    <a:pt x="20" y="32"/>
                  </a:lnTo>
                  <a:lnTo>
                    <a:pt x="21" y="31"/>
                  </a:lnTo>
                  <a:lnTo>
                    <a:pt x="23" y="31"/>
                  </a:lnTo>
                  <a:lnTo>
                    <a:pt x="26" y="29"/>
                  </a:lnTo>
                  <a:lnTo>
                    <a:pt x="28" y="27"/>
                  </a:lnTo>
                  <a:lnTo>
                    <a:pt x="29" y="25"/>
                  </a:lnTo>
                  <a:lnTo>
                    <a:pt x="29" y="23"/>
                  </a:lnTo>
                  <a:lnTo>
                    <a:pt x="29" y="22"/>
                  </a:lnTo>
                  <a:lnTo>
                    <a:pt x="29" y="20"/>
                  </a:lnTo>
                  <a:lnTo>
                    <a:pt x="29" y="16"/>
                  </a:lnTo>
                  <a:lnTo>
                    <a:pt x="27" y="15"/>
                  </a:lnTo>
                  <a:lnTo>
                    <a:pt x="26" y="13"/>
                  </a:lnTo>
                  <a:lnTo>
                    <a:pt x="24" y="11"/>
                  </a:lnTo>
                  <a:lnTo>
                    <a:pt x="22" y="9"/>
                  </a:lnTo>
                  <a:lnTo>
                    <a:pt x="20" y="9"/>
                  </a:lnTo>
                  <a:lnTo>
                    <a:pt x="18" y="7"/>
                  </a:lnTo>
                  <a:lnTo>
                    <a:pt x="17" y="7"/>
                  </a:lnTo>
                  <a:lnTo>
                    <a:pt x="15" y="6"/>
                  </a:lnTo>
                  <a:lnTo>
                    <a:pt x="12" y="7"/>
                  </a:lnTo>
                  <a:lnTo>
                    <a:pt x="10" y="7"/>
                  </a:lnTo>
                  <a:lnTo>
                    <a:pt x="9" y="7"/>
                  </a:lnTo>
                  <a:lnTo>
                    <a:pt x="7" y="7"/>
                  </a:lnTo>
                  <a:lnTo>
                    <a:pt x="6" y="7"/>
                  </a:lnTo>
                  <a:lnTo>
                    <a:pt x="5" y="7"/>
                  </a:lnTo>
                  <a:lnTo>
                    <a:pt x="3" y="7"/>
                  </a:lnTo>
                  <a:lnTo>
                    <a:pt x="2" y="7"/>
                  </a:lnTo>
                  <a:lnTo>
                    <a:pt x="1" y="7"/>
                  </a:lnTo>
                  <a:lnTo>
                    <a:pt x="0" y="7"/>
                  </a:lnTo>
                </a:path>
              </a:pathLst>
            </a:custGeom>
            <a:solidFill>
              <a:srgbClr val="F8F8F8"/>
            </a:solidFill>
            <a:ln w="9048">
              <a:solidFill>
                <a:srgbClr val="DDDDDD"/>
              </a:solidFill>
              <a:round/>
              <a:headEnd/>
              <a:tailEnd/>
            </a:ln>
          </p:spPr>
          <p:txBody>
            <a:bodyPr/>
            <a:lstStyle/>
            <a:p>
              <a:endParaRPr lang="it-IT"/>
            </a:p>
          </p:txBody>
        </p:sp>
        <p:sp>
          <p:nvSpPr>
            <p:cNvPr id="19555" name="Freeform 125"/>
            <p:cNvSpPr>
              <a:spLocks/>
            </p:cNvSpPr>
            <p:nvPr/>
          </p:nvSpPr>
          <p:spPr bwMode="auto">
            <a:xfrm>
              <a:off x="1519" y="1383"/>
              <a:ext cx="74" cy="36"/>
            </a:xfrm>
            <a:custGeom>
              <a:avLst/>
              <a:gdLst>
                <a:gd name="T0" fmla="*/ 265 w 38"/>
                <a:gd name="T1" fmla="*/ 13 h 38"/>
                <a:gd name="T2" fmla="*/ 236 w 38"/>
                <a:gd name="T3" fmla="*/ 10 h 38"/>
                <a:gd name="T4" fmla="*/ 212 w 38"/>
                <a:gd name="T5" fmla="*/ 8 h 38"/>
                <a:gd name="T6" fmla="*/ 171 w 38"/>
                <a:gd name="T7" fmla="*/ 4 h 38"/>
                <a:gd name="T8" fmla="*/ 132 w 38"/>
                <a:gd name="T9" fmla="*/ 1 h 38"/>
                <a:gd name="T10" fmla="*/ 109 w 38"/>
                <a:gd name="T11" fmla="*/ 1 h 38"/>
                <a:gd name="T12" fmla="*/ 72 w 38"/>
                <a:gd name="T13" fmla="*/ 1 h 38"/>
                <a:gd name="T14" fmla="*/ 37 w 38"/>
                <a:gd name="T15" fmla="*/ 4 h 38"/>
                <a:gd name="T16" fmla="*/ 16 w 38"/>
                <a:gd name="T17" fmla="*/ 7 h 38"/>
                <a:gd name="T18" fmla="*/ 0 w 38"/>
                <a:gd name="T19" fmla="*/ 10 h 38"/>
                <a:gd name="T20" fmla="*/ 8 w 38"/>
                <a:gd name="T21" fmla="*/ 15 h 38"/>
                <a:gd name="T22" fmla="*/ 8 w 38"/>
                <a:gd name="T23" fmla="*/ 20 h 38"/>
                <a:gd name="T24" fmla="*/ 8 w 38"/>
                <a:gd name="T25" fmla="*/ 25 h 38"/>
                <a:gd name="T26" fmla="*/ 16 w 38"/>
                <a:gd name="T27" fmla="*/ 27 h 38"/>
                <a:gd name="T28" fmla="*/ 45 w 38"/>
                <a:gd name="T29" fmla="*/ 29 h 38"/>
                <a:gd name="T30" fmla="*/ 88 w 38"/>
                <a:gd name="T31" fmla="*/ 30 h 38"/>
                <a:gd name="T32" fmla="*/ 140 w 38"/>
                <a:gd name="T33" fmla="*/ 31 h 38"/>
                <a:gd name="T34" fmla="*/ 171 w 38"/>
                <a:gd name="T35" fmla="*/ 29 h 38"/>
                <a:gd name="T36" fmla="*/ 201 w 38"/>
                <a:gd name="T37" fmla="*/ 26 h 38"/>
                <a:gd name="T38" fmla="*/ 201 w 38"/>
                <a:gd name="T39" fmla="*/ 25 h 38"/>
                <a:gd name="T40" fmla="*/ 208 w 38"/>
                <a:gd name="T41" fmla="*/ 22 h 38"/>
                <a:gd name="T42" fmla="*/ 208 w 38"/>
                <a:gd name="T43" fmla="*/ 19 h 38"/>
                <a:gd name="T44" fmla="*/ 208 w 38"/>
                <a:gd name="T45" fmla="*/ 13 h 38"/>
                <a:gd name="T46" fmla="*/ 193 w 38"/>
                <a:gd name="T47" fmla="*/ 13 h 38"/>
                <a:gd name="T48" fmla="*/ 185 w 38"/>
                <a:gd name="T49" fmla="*/ 13 h 38"/>
                <a:gd name="T50" fmla="*/ 171 w 38"/>
                <a:gd name="T51" fmla="*/ 15 h 38"/>
                <a:gd name="T52" fmla="*/ 171 w 38"/>
                <a:gd name="T53" fmla="*/ 15 h 38"/>
                <a:gd name="T54" fmla="*/ 156 w 38"/>
                <a:gd name="T55" fmla="*/ 17 h 38"/>
                <a:gd name="T56" fmla="*/ 148 w 38"/>
                <a:gd name="T57" fmla="*/ 19 h 38"/>
                <a:gd name="T58" fmla="*/ 140 w 38"/>
                <a:gd name="T59" fmla="*/ 23 h 38"/>
                <a:gd name="T60" fmla="*/ 140 w 38"/>
                <a:gd name="T61" fmla="*/ 25 h 38"/>
                <a:gd name="T62" fmla="*/ 140 w 38"/>
                <a:gd name="T63" fmla="*/ 26 h 38"/>
                <a:gd name="T64" fmla="*/ 95 w 38"/>
                <a:gd name="T65" fmla="*/ 25 h 38"/>
                <a:gd name="T66" fmla="*/ 68 w 38"/>
                <a:gd name="T67" fmla="*/ 24 h 38"/>
                <a:gd name="T68" fmla="*/ 60 w 38"/>
                <a:gd name="T69" fmla="*/ 19 h 38"/>
                <a:gd name="T70" fmla="*/ 53 w 38"/>
                <a:gd name="T71" fmla="*/ 17 h 38"/>
                <a:gd name="T72" fmla="*/ 60 w 38"/>
                <a:gd name="T73" fmla="*/ 14 h 38"/>
                <a:gd name="T74" fmla="*/ 68 w 38"/>
                <a:gd name="T75" fmla="*/ 11 h 38"/>
                <a:gd name="T76" fmla="*/ 80 w 38"/>
                <a:gd name="T77" fmla="*/ 9 h 38"/>
                <a:gd name="T78" fmla="*/ 95 w 38"/>
                <a:gd name="T79" fmla="*/ 8 h 38"/>
                <a:gd name="T80" fmla="*/ 125 w 38"/>
                <a:gd name="T81" fmla="*/ 6 h 38"/>
                <a:gd name="T82" fmla="*/ 140 w 38"/>
                <a:gd name="T83" fmla="*/ 6 h 38"/>
                <a:gd name="T84" fmla="*/ 148 w 38"/>
                <a:gd name="T85" fmla="*/ 6 h 38"/>
                <a:gd name="T86" fmla="*/ 171 w 38"/>
                <a:gd name="T87" fmla="*/ 8 h 38"/>
                <a:gd name="T88" fmla="*/ 193 w 38"/>
                <a:gd name="T89" fmla="*/ 9 h 38"/>
                <a:gd name="T90" fmla="*/ 220 w 38"/>
                <a:gd name="T91" fmla="*/ 10 h 38"/>
                <a:gd name="T92" fmla="*/ 251 w 38"/>
                <a:gd name="T93" fmla="*/ 12 h 38"/>
                <a:gd name="T94" fmla="*/ 257 w 38"/>
                <a:gd name="T95" fmla="*/ 13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38"/>
                <a:gd name="T146" fmla="*/ 38 w 38"/>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38">
                  <a:moveTo>
                    <a:pt x="37" y="16"/>
                  </a:moveTo>
                  <a:lnTo>
                    <a:pt x="36" y="16"/>
                  </a:lnTo>
                  <a:lnTo>
                    <a:pt x="34" y="16"/>
                  </a:lnTo>
                  <a:lnTo>
                    <a:pt x="34" y="14"/>
                  </a:lnTo>
                  <a:lnTo>
                    <a:pt x="32" y="13"/>
                  </a:lnTo>
                  <a:lnTo>
                    <a:pt x="31" y="12"/>
                  </a:lnTo>
                  <a:lnTo>
                    <a:pt x="29" y="10"/>
                  </a:lnTo>
                  <a:lnTo>
                    <a:pt x="29" y="8"/>
                  </a:lnTo>
                  <a:lnTo>
                    <a:pt x="27" y="8"/>
                  </a:lnTo>
                  <a:lnTo>
                    <a:pt x="25" y="6"/>
                  </a:lnTo>
                  <a:lnTo>
                    <a:pt x="23" y="4"/>
                  </a:lnTo>
                  <a:lnTo>
                    <a:pt x="21" y="2"/>
                  </a:lnTo>
                  <a:lnTo>
                    <a:pt x="20" y="2"/>
                  </a:lnTo>
                  <a:lnTo>
                    <a:pt x="18" y="1"/>
                  </a:lnTo>
                  <a:lnTo>
                    <a:pt x="16" y="1"/>
                  </a:lnTo>
                  <a:lnTo>
                    <a:pt x="16" y="0"/>
                  </a:lnTo>
                  <a:lnTo>
                    <a:pt x="15" y="1"/>
                  </a:lnTo>
                  <a:lnTo>
                    <a:pt x="13" y="1"/>
                  </a:lnTo>
                  <a:lnTo>
                    <a:pt x="11" y="1"/>
                  </a:lnTo>
                  <a:lnTo>
                    <a:pt x="10" y="1"/>
                  </a:lnTo>
                  <a:lnTo>
                    <a:pt x="9" y="2"/>
                  </a:lnTo>
                  <a:lnTo>
                    <a:pt x="7" y="2"/>
                  </a:lnTo>
                  <a:lnTo>
                    <a:pt x="5" y="4"/>
                  </a:lnTo>
                  <a:lnTo>
                    <a:pt x="3" y="6"/>
                  </a:lnTo>
                  <a:lnTo>
                    <a:pt x="2" y="7"/>
                  </a:lnTo>
                  <a:lnTo>
                    <a:pt x="1" y="9"/>
                  </a:lnTo>
                  <a:lnTo>
                    <a:pt x="1" y="10"/>
                  </a:lnTo>
                  <a:lnTo>
                    <a:pt x="0" y="13"/>
                  </a:lnTo>
                  <a:lnTo>
                    <a:pt x="0" y="15"/>
                  </a:lnTo>
                  <a:lnTo>
                    <a:pt x="0" y="17"/>
                  </a:lnTo>
                  <a:lnTo>
                    <a:pt x="1" y="18"/>
                  </a:lnTo>
                  <a:lnTo>
                    <a:pt x="1" y="20"/>
                  </a:lnTo>
                  <a:lnTo>
                    <a:pt x="1" y="22"/>
                  </a:lnTo>
                  <a:lnTo>
                    <a:pt x="1" y="23"/>
                  </a:lnTo>
                  <a:lnTo>
                    <a:pt x="1" y="24"/>
                  </a:lnTo>
                  <a:lnTo>
                    <a:pt x="1" y="26"/>
                  </a:lnTo>
                  <a:lnTo>
                    <a:pt x="1" y="28"/>
                  </a:lnTo>
                  <a:lnTo>
                    <a:pt x="1" y="30"/>
                  </a:lnTo>
                  <a:lnTo>
                    <a:pt x="2" y="30"/>
                  </a:lnTo>
                  <a:lnTo>
                    <a:pt x="2" y="32"/>
                  </a:lnTo>
                  <a:lnTo>
                    <a:pt x="4" y="33"/>
                  </a:lnTo>
                  <a:lnTo>
                    <a:pt x="4" y="35"/>
                  </a:lnTo>
                  <a:lnTo>
                    <a:pt x="6" y="35"/>
                  </a:lnTo>
                  <a:lnTo>
                    <a:pt x="8" y="36"/>
                  </a:lnTo>
                  <a:lnTo>
                    <a:pt x="10" y="36"/>
                  </a:lnTo>
                  <a:lnTo>
                    <a:pt x="12" y="36"/>
                  </a:lnTo>
                  <a:lnTo>
                    <a:pt x="15" y="36"/>
                  </a:lnTo>
                  <a:lnTo>
                    <a:pt x="17" y="37"/>
                  </a:lnTo>
                  <a:lnTo>
                    <a:pt x="19" y="37"/>
                  </a:lnTo>
                  <a:lnTo>
                    <a:pt x="20" y="37"/>
                  </a:lnTo>
                  <a:lnTo>
                    <a:pt x="22" y="35"/>
                  </a:lnTo>
                  <a:lnTo>
                    <a:pt x="23" y="35"/>
                  </a:lnTo>
                  <a:lnTo>
                    <a:pt x="25" y="33"/>
                  </a:lnTo>
                  <a:lnTo>
                    <a:pt x="25" y="32"/>
                  </a:lnTo>
                  <a:lnTo>
                    <a:pt x="27" y="31"/>
                  </a:lnTo>
                  <a:lnTo>
                    <a:pt x="27" y="29"/>
                  </a:lnTo>
                  <a:lnTo>
                    <a:pt x="27" y="28"/>
                  </a:lnTo>
                  <a:lnTo>
                    <a:pt x="28" y="26"/>
                  </a:lnTo>
                  <a:lnTo>
                    <a:pt x="28" y="25"/>
                  </a:lnTo>
                  <a:lnTo>
                    <a:pt x="29" y="23"/>
                  </a:lnTo>
                  <a:lnTo>
                    <a:pt x="28" y="22"/>
                  </a:lnTo>
                  <a:lnTo>
                    <a:pt x="28" y="19"/>
                  </a:lnTo>
                  <a:lnTo>
                    <a:pt x="28" y="18"/>
                  </a:lnTo>
                  <a:lnTo>
                    <a:pt x="28" y="16"/>
                  </a:lnTo>
                  <a:lnTo>
                    <a:pt x="26" y="16"/>
                  </a:lnTo>
                  <a:lnTo>
                    <a:pt x="26" y="15"/>
                  </a:lnTo>
                  <a:lnTo>
                    <a:pt x="25" y="16"/>
                  </a:lnTo>
                  <a:lnTo>
                    <a:pt x="25" y="17"/>
                  </a:lnTo>
                  <a:lnTo>
                    <a:pt x="23" y="18"/>
                  </a:lnTo>
                  <a:lnTo>
                    <a:pt x="21" y="19"/>
                  </a:lnTo>
                  <a:lnTo>
                    <a:pt x="21" y="20"/>
                  </a:lnTo>
                  <a:lnTo>
                    <a:pt x="20" y="22"/>
                  </a:lnTo>
                  <a:lnTo>
                    <a:pt x="20" y="24"/>
                  </a:lnTo>
                  <a:lnTo>
                    <a:pt x="19" y="26"/>
                  </a:lnTo>
                  <a:lnTo>
                    <a:pt x="19" y="27"/>
                  </a:lnTo>
                  <a:lnTo>
                    <a:pt x="19" y="29"/>
                  </a:lnTo>
                  <a:lnTo>
                    <a:pt x="19" y="30"/>
                  </a:lnTo>
                  <a:lnTo>
                    <a:pt x="16" y="30"/>
                  </a:lnTo>
                  <a:lnTo>
                    <a:pt x="13" y="29"/>
                  </a:lnTo>
                  <a:lnTo>
                    <a:pt x="12" y="29"/>
                  </a:lnTo>
                  <a:lnTo>
                    <a:pt x="10" y="27"/>
                  </a:lnTo>
                  <a:lnTo>
                    <a:pt x="9" y="27"/>
                  </a:lnTo>
                  <a:lnTo>
                    <a:pt x="8" y="25"/>
                  </a:lnTo>
                  <a:lnTo>
                    <a:pt x="8" y="24"/>
                  </a:lnTo>
                  <a:lnTo>
                    <a:pt x="8" y="22"/>
                  </a:lnTo>
                  <a:lnTo>
                    <a:pt x="7" y="22"/>
                  </a:lnTo>
                  <a:lnTo>
                    <a:pt x="7" y="20"/>
                  </a:lnTo>
                  <a:lnTo>
                    <a:pt x="8" y="18"/>
                  </a:lnTo>
                  <a:lnTo>
                    <a:pt x="8" y="17"/>
                  </a:lnTo>
                  <a:lnTo>
                    <a:pt x="9" y="16"/>
                  </a:lnTo>
                  <a:lnTo>
                    <a:pt x="9" y="14"/>
                  </a:lnTo>
                  <a:lnTo>
                    <a:pt x="9" y="12"/>
                  </a:lnTo>
                  <a:lnTo>
                    <a:pt x="9" y="11"/>
                  </a:lnTo>
                  <a:lnTo>
                    <a:pt x="11" y="9"/>
                  </a:lnTo>
                  <a:lnTo>
                    <a:pt x="13" y="8"/>
                  </a:lnTo>
                  <a:lnTo>
                    <a:pt x="15" y="6"/>
                  </a:lnTo>
                  <a:lnTo>
                    <a:pt x="17" y="6"/>
                  </a:lnTo>
                  <a:lnTo>
                    <a:pt x="19" y="6"/>
                  </a:lnTo>
                  <a:lnTo>
                    <a:pt x="20" y="6"/>
                  </a:lnTo>
                  <a:lnTo>
                    <a:pt x="20" y="7"/>
                  </a:lnTo>
                  <a:lnTo>
                    <a:pt x="22" y="7"/>
                  </a:lnTo>
                  <a:lnTo>
                    <a:pt x="23" y="8"/>
                  </a:lnTo>
                  <a:lnTo>
                    <a:pt x="25" y="8"/>
                  </a:lnTo>
                  <a:lnTo>
                    <a:pt x="25" y="10"/>
                  </a:lnTo>
                  <a:lnTo>
                    <a:pt x="26" y="10"/>
                  </a:lnTo>
                  <a:lnTo>
                    <a:pt x="28" y="12"/>
                  </a:lnTo>
                  <a:lnTo>
                    <a:pt x="30" y="12"/>
                  </a:lnTo>
                  <a:lnTo>
                    <a:pt x="30" y="13"/>
                  </a:lnTo>
                  <a:lnTo>
                    <a:pt x="32" y="13"/>
                  </a:lnTo>
                  <a:lnTo>
                    <a:pt x="32" y="15"/>
                  </a:lnTo>
                  <a:lnTo>
                    <a:pt x="34" y="15"/>
                  </a:lnTo>
                  <a:lnTo>
                    <a:pt x="34" y="16"/>
                  </a:lnTo>
                  <a:lnTo>
                    <a:pt x="35" y="16"/>
                  </a:lnTo>
                  <a:lnTo>
                    <a:pt x="37" y="16"/>
                  </a:lnTo>
                </a:path>
              </a:pathLst>
            </a:custGeom>
            <a:solidFill>
              <a:srgbClr val="F8F8F8"/>
            </a:solidFill>
            <a:ln w="9048">
              <a:solidFill>
                <a:srgbClr val="DDDDDD"/>
              </a:solidFill>
              <a:round/>
              <a:headEnd/>
              <a:tailEnd/>
            </a:ln>
          </p:spPr>
          <p:txBody>
            <a:bodyPr/>
            <a:lstStyle/>
            <a:p>
              <a:endParaRPr lang="it-IT"/>
            </a:p>
          </p:txBody>
        </p:sp>
        <p:sp>
          <p:nvSpPr>
            <p:cNvPr id="19556" name="AutoShape 126"/>
            <p:cNvSpPr>
              <a:spLocks noChangeArrowheads="1"/>
            </p:cNvSpPr>
            <p:nvPr/>
          </p:nvSpPr>
          <p:spPr bwMode="auto">
            <a:xfrm flipV="1">
              <a:off x="794" y="1073"/>
              <a:ext cx="4822" cy="16"/>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9557" name="AutoShape 127"/>
            <p:cNvSpPr>
              <a:spLocks noChangeArrowheads="1"/>
            </p:cNvSpPr>
            <p:nvPr/>
          </p:nvSpPr>
          <p:spPr bwMode="auto">
            <a:xfrm flipV="1">
              <a:off x="786" y="1025"/>
              <a:ext cx="4830" cy="60"/>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9558" name="AutoShape 128"/>
            <p:cNvSpPr>
              <a:spLocks noChangeArrowheads="1"/>
            </p:cNvSpPr>
            <p:nvPr/>
          </p:nvSpPr>
          <p:spPr bwMode="auto">
            <a:xfrm flipV="1">
              <a:off x="876" y="1076"/>
              <a:ext cx="4609" cy="142"/>
            </a:xfrm>
            <a:prstGeom prst="roundRect">
              <a:avLst>
                <a:gd name="adj" fmla="val 0"/>
              </a:avLst>
            </a:prstGeom>
            <a:solidFill>
              <a:srgbClr val="F8F8F8"/>
            </a:solidFill>
            <a:ln w="9525">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9559" name="Freeform 129"/>
            <p:cNvSpPr>
              <a:spLocks/>
            </p:cNvSpPr>
            <p:nvPr/>
          </p:nvSpPr>
          <p:spPr bwMode="auto">
            <a:xfrm>
              <a:off x="798" y="236"/>
              <a:ext cx="4782" cy="791"/>
            </a:xfrm>
            <a:custGeom>
              <a:avLst/>
              <a:gdLst>
                <a:gd name="T0" fmla="*/ 0 w 5435"/>
                <a:gd name="T1" fmla="*/ 684 h 850"/>
                <a:gd name="T2" fmla="*/ 97 w 5435"/>
                <a:gd name="T3" fmla="*/ 435 h 850"/>
                <a:gd name="T4" fmla="*/ 1805 w 5435"/>
                <a:gd name="T5" fmla="*/ 0 h 850"/>
                <a:gd name="T6" fmla="*/ 3619 w 5435"/>
                <a:gd name="T7" fmla="*/ 435 h 850"/>
                <a:gd name="T8" fmla="*/ 3702 w 5435"/>
                <a:gd name="T9" fmla="*/ 684 h 850"/>
                <a:gd name="T10" fmla="*/ 0 w 5435"/>
                <a:gd name="T11" fmla="*/ 684 h 850"/>
                <a:gd name="T12" fmla="*/ 0 w 5435"/>
                <a:gd name="T13" fmla="*/ 684 h 850"/>
                <a:gd name="T14" fmla="*/ 0 60000 65536"/>
                <a:gd name="T15" fmla="*/ 0 60000 65536"/>
                <a:gd name="T16" fmla="*/ 0 60000 65536"/>
                <a:gd name="T17" fmla="*/ 0 60000 65536"/>
                <a:gd name="T18" fmla="*/ 0 60000 65536"/>
                <a:gd name="T19" fmla="*/ 0 60000 65536"/>
                <a:gd name="T20" fmla="*/ 0 60000 65536"/>
                <a:gd name="T21" fmla="*/ 0 w 5435"/>
                <a:gd name="T22" fmla="*/ 0 h 850"/>
                <a:gd name="T23" fmla="*/ 5435 w 5435"/>
                <a:gd name="T24" fmla="*/ 850 h 85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35" h="850">
                  <a:moveTo>
                    <a:pt x="0" y="849"/>
                  </a:moveTo>
                  <a:lnTo>
                    <a:pt x="142" y="539"/>
                  </a:lnTo>
                  <a:lnTo>
                    <a:pt x="2651" y="0"/>
                  </a:lnTo>
                  <a:lnTo>
                    <a:pt x="5313" y="539"/>
                  </a:lnTo>
                  <a:lnTo>
                    <a:pt x="5434" y="849"/>
                  </a:lnTo>
                  <a:lnTo>
                    <a:pt x="0" y="849"/>
                  </a:lnTo>
                </a:path>
              </a:pathLst>
            </a:custGeom>
            <a:solidFill>
              <a:srgbClr val="F8F8F8"/>
            </a:solidFill>
            <a:ln w="9048">
              <a:solidFill>
                <a:srgbClr val="C0C0C0"/>
              </a:solidFill>
              <a:round/>
              <a:headEnd/>
              <a:tailEnd/>
            </a:ln>
          </p:spPr>
          <p:txBody>
            <a:bodyPr/>
            <a:lstStyle/>
            <a:p>
              <a:endParaRPr lang="it-IT"/>
            </a:p>
          </p:txBody>
        </p:sp>
        <p:sp>
          <p:nvSpPr>
            <p:cNvPr id="19560" name="Freeform 130"/>
            <p:cNvSpPr>
              <a:spLocks/>
            </p:cNvSpPr>
            <p:nvPr/>
          </p:nvSpPr>
          <p:spPr bwMode="auto">
            <a:xfrm>
              <a:off x="765" y="236"/>
              <a:ext cx="2343" cy="785"/>
            </a:xfrm>
            <a:custGeom>
              <a:avLst/>
              <a:gdLst>
                <a:gd name="T0" fmla="*/ 1814 w 2662"/>
                <a:gd name="T1" fmla="*/ 0 h 846"/>
                <a:gd name="T2" fmla="*/ 0 w 2662"/>
                <a:gd name="T3" fmla="*/ 675 h 846"/>
                <a:gd name="T4" fmla="*/ 103 w 2662"/>
                <a:gd name="T5" fmla="*/ 430 h 846"/>
                <a:gd name="T6" fmla="*/ 1791 w 2662"/>
                <a:gd name="T7" fmla="*/ 12 h 846"/>
                <a:gd name="T8" fmla="*/ 1803 w 2662"/>
                <a:gd name="T9" fmla="*/ 0 h 846"/>
                <a:gd name="T10" fmla="*/ 1814 w 2662"/>
                <a:gd name="T11" fmla="*/ 0 h 846"/>
                <a:gd name="T12" fmla="*/ 1814 w 2662"/>
                <a:gd name="T13" fmla="*/ 0 h 846"/>
                <a:gd name="T14" fmla="*/ 0 60000 65536"/>
                <a:gd name="T15" fmla="*/ 0 60000 65536"/>
                <a:gd name="T16" fmla="*/ 0 60000 65536"/>
                <a:gd name="T17" fmla="*/ 0 60000 65536"/>
                <a:gd name="T18" fmla="*/ 0 60000 65536"/>
                <a:gd name="T19" fmla="*/ 0 60000 65536"/>
                <a:gd name="T20" fmla="*/ 0 60000 65536"/>
                <a:gd name="T21" fmla="*/ 0 w 2662"/>
                <a:gd name="T22" fmla="*/ 0 h 846"/>
                <a:gd name="T23" fmla="*/ 2662 w 2662"/>
                <a:gd name="T24" fmla="*/ 846 h 84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62" h="846">
                  <a:moveTo>
                    <a:pt x="2661" y="0"/>
                  </a:moveTo>
                  <a:lnTo>
                    <a:pt x="0" y="845"/>
                  </a:lnTo>
                  <a:lnTo>
                    <a:pt x="151" y="538"/>
                  </a:lnTo>
                  <a:lnTo>
                    <a:pt x="2627" y="15"/>
                  </a:lnTo>
                  <a:lnTo>
                    <a:pt x="2644" y="0"/>
                  </a:lnTo>
                  <a:lnTo>
                    <a:pt x="2661" y="0"/>
                  </a:lnTo>
                </a:path>
              </a:pathLst>
            </a:custGeom>
            <a:solidFill>
              <a:srgbClr val="F8F8F8"/>
            </a:solidFill>
            <a:ln w="18732">
              <a:solidFill>
                <a:srgbClr val="C0C0C0"/>
              </a:solidFill>
              <a:round/>
              <a:headEnd/>
              <a:tailEnd/>
            </a:ln>
          </p:spPr>
          <p:txBody>
            <a:bodyPr/>
            <a:lstStyle/>
            <a:p>
              <a:endParaRPr lang="it-IT"/>
            </a:p>
          </p:txBody>
        </p:sp>
        <p:sp>
          <p:nvSpPr>
            <p:cNvPr id="19561" name="Line 131"/>
            <p:cNvSpPr>
              <a:spLocks noChangeShapeType="1"/>
            </p:cNvSpPr>
            <p:nvPr/>
          </p:nvSpPr>
          <p:spPr bwMode="auto">
            <a:xfrm flipH="1">
              <a:off x="838" y="236"/>
              <a:ext cx="2282" cy="77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19562" name="Freeform 132"/>
            <p:cNvSpPr>
              <a:spLocks/>
            </p:cNvSpPr>
            <p:nvPr/>
          </p:nvSpPr>
          <p:spPr bwMode="auto">
            <a:xfrm>
              <a:off x="3136" y="220"/>
              <a:ext cx="2448" cy="772"/>
            </a:xfrm>
            <a:custGeom>
              <a:avLst/>
              <a:gdLst>
                <a:gd name="T0" fmla="*/ 0 w 2782"/>
                <a:gd name="T1" fmla="*/ 0 h 830"/>
                <a:gd name="T2" fmla="*/ 1895 w 2782"/>
                <a:gd name="T3" fmla="*/ 667 h 830"/>
                <a:gd name="T4" fmla="*/ 1814 w 2782"/>
                <a:gd name="T5" fmla="*/ 444 h 830"/>
                <a:gd name="T6" fmla="*/ 0 w 2782"/>
                <a:gd name="T7" fmla="*/ 0 h 830"/>
                <a:gd name="T8" fmla="*/ 0 w 2782"/>
                <a:gd name="T9" fmla="*/ 0 h 830"/>
                <a:gd name="T10" fmla="*/ 0 60000 65536"/>
                <a:gd name="T11" fmla="*/ 0 60000 65536"/>
                <a:gd name="T12" fmla="*/ 0 60000 65536"/>
                <a:gd name="T13" fmla="*/ 0 60000 65536"/>
                <a:gd name="T14" fmla="*/ 0 60000 65536"/>
                <a:gd name="T15" fmla="*/ 0 w 2782"/>
                <a:gd name="T16" fmla="*/ 0 h 830"/>
                <a:gd name="T17" fmla="*/ 2782 w 2782"/>
                <a:gd name="T18" fmla="*/ 830 h 830"/>
              </a:gdLst>
              <a:ahLst/>
              <a:cxnLst>
                <a:cxn ang="T10">
                  <a:pos x="T0" y="T1"/>
                </a:cxn>
                <a:cxn ang="T11">
                  <a:pos x="T2" y="T3"/>
                </a:cxn>
                <a:cxn ang="T12">
                  <a:pos x="T4" y="T5"/>
                </a:cxn>
                <a:cxn ang="T13">
                  <a:pos x="T6" y="T7"/>
                </a:cxn>
                <a:cxn ang="T14">
                  <a:pos x="T8" y="T9"/>
                </a:cxn>
              </a:cxnLst>
              <a:rect l="T15" t="T16" r="T17" b="T18"/>
              <a:pathLst>
                <a:path w="2782" h="830">
                  <a:moveTo>
                    <a:pt x="0" y="0"/>
                  </a:moveTo>
                  <a:lnTo>
                    <a:pt x="2781" y="829"/>
                  </a:lnTo>
                  <a:lnTo>
                    <a:pt x="2662" y="552"/>
                  </a:lnTo>
                  <a:lnTo>
                    <a:pt x="0" y="0"/>
                  </a:lnTo>
                </a:path>
              </a:pathLst>
            </a:custGeom>
            <a:solidFill>
              <a:srgbClr val="F8F8F8"/>
            </a:solidFill>
            <a:ln w="18732">
              <a:solidFill>
                <a:srgbClr val="C0C0C0"/>
              </a:solidFill>
              <a:round/>
              <a:headEnd/>
              <a:tailEnd/>
            </a:ln>
          </p:spPr>
          <p:txBody>
            <a:bodyPr/>
            <a:lstStyle/>
            <a:p>
              <a:endParaRPr lang="it-IT"/>
            </a:p>
          </p:txBody>
        </p:sp>
        <p:sp>
          <p:nvSpPr>
            <p:cNvPr id="19563" name="Line 133"/>
            <p:cNvSpPr>
              <a:spLocks noChangeShapeType="1"/>
            </p:cNvSpPr>
            <p:nvPr/>
          </p:nvSpPr>
          <p:spPr bwMode="auto">
            <a:xfrm>
              <a:off x="3136" y="250"/>
              <a:ext cx="2461" cy="756"/>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19564" name="AutoShape 134"/>
            <p:cNvSpPr>
              <a:spLocks noChangeArrowheads="1"/>
            </p:cNvSpPr>
            <p:nvPr/>
          </p:nvSpPr>
          <p:spPr bwMode="auto">
            <a:xfrm flipV="1">
              <a:off x="789" y="1028"/>
              <a:ext cx="4825" cy="17"/>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9565" name="AutoShape 135"/>
            <p:cNvSpPr>
              <a:spLocks noChangeArrowheads="1"/>
            </p:cNvSpPr>
            <p:nvPr/>
          </p:nvSpPr>
          <p:spPr bwMode="auto">
            <a:xfrm flipV="1">
              <a:off x="774" y="967"/>
              <a:ext cx="4829" cy="61"/>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9566" name="AutoShape 136"/>
            <p:cNvSpPr>
              <a:spLocks noChangeArrowheads="1"/>
            </p:cNvSpPr>
            <p:nvPr/>
          </p:nvSpPr>
          <p:spPr bwMode="auto">
            <a:xfrm flipV="1">
              <a:off x="874" y="1150"/>
              <a:ext cx="4607" cy="145"/>
            </a:xfrm>
            <a:prstGeom prst="roundRect">
              <a:avLst>
                <a:gd name="adj" fmla="val 0"/>
              </a:avLst>
            </a:prstGeom>
            <a:solidFill>
              <a:srgbClr val="F8F8F8"/>
            </a:solidFill>
            <a:ln w="9525">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19567" name="Freeform 137"/>
            <p:cNvSpPr>
              <a:spLocks/>
            </p:cNvSpPr>
            <p:nvPr/>
          </p:nvSpPr>
          <p:spPr bwMode="auto">
            <a:xfrm>
              <a:off x="794" y="190"/>
              <a:ext cx="4782" cy="792"/>
            </a:xfrm>
            <a:custGeom>
              <a:avLst/>
              <a:gdLst>
                <a:gd name="T0" fmla="*/ 0 w 5435"/>
                <a:gd name="T1" fmla="*/ 683 h 852"/>
                <a:gd name="T2" fmla="*/ 98 w 5435"/>
                <a:gd name="T3" fmla="*/ 435 h 852"/>
                <a:gd name="T4" fmla="*/ 1806 w 5435"/>
                <a:gd name="T5" fmla="*/ 0 h 852"/>
                <a:gd name="T6" fmla="*/ 3620 w 5435"/>
                <a:gd name="T7" fmla="*/ 435 h 852"/>
                <a:gd name="T8" fmla="*/ 3702 w 5435"/>
                <a:gd name="T9" fmla="*/ 683 h 852"/>
                <a:gd name="T10" fmla="*/ 0 w 5435"/>
                <a:gd name="T11" fmla="*/ 683 h 852"/>
                <a:gd name="T12" fmla="*/ 0 w 5435"/>
                <a:gd name="T13" fmla="*/ 683 h 852"/>
                <a:gd name="T14" fmla="*/ 0 60000 65536"/>
                <a:gd name="T15" fmla="*/ 0 60000 65536"/>
                <a:gd name="T16" fmla="*/ 0 60000 65536"/>
                <a:gd name="T17" fmla="*/ 0 60000 65536"/>
                <a:gd name="T18" fmla="*/ 0 60000 65536"/>
                <a:gd name="T19" fmla="*/ 0 60000 65536"/>
                <a:gd name="T20" fmla="*/ 0 60000 65536"/>
                <a:gd name="T21" fmla="*/ 0 w 5435"/>
                <a:gd name="T22" fmla="*/ 0 h 852"/>
                <a:gd name="T23" fmla="*/ 5435 w 5435"/>
                <a:gd name="T24" fmla="*/ 852 h 8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35" h="852">
                  <a:moveTo>
                    <a:pt x="0" y="851"/>
                  </a:moveTo>
                  <a:lnTo>
                    <a:pt x="143" y="541"/>
                  </a:lnTo>
                  <a:lnTo>
                    <a:pt x="2652" y="0"/>
                  </a:lnTo>
                  <a:lnTo>
                    <a:pt x="5314" y="541"/>
                  </a:lnTo>
                  <a:lnTo>
                    <a:pt x="5434" y="851"/>
                  </a:lnTo>
                  <a:lnTo>
                    <a:pt x="0" y="851"/>
                  </a:lnTo>
                </a:path>
              </a:pathLst>
            </a:custGeom>
            <a:solidFill>
              <a:srgbClr val="F8F8F8"/>
            </a:solidFill>
            <a:ln w="9048">
              <a:solidFill>
                <a:srgbClr val="C0C0C0"/>
              </a:solidFill>
              <a:round/>
              <a:headEnd/>
              <a:tailEnd/>
            </a:ln>
          </p:spPr>
          <p:txBody>
            <a:bodyPr/>
            <a:lstStyle/>
            <a:p>
              <a:endParaRPr lang="it-IT"/>
            </a:p>
          </p:txBody>
        </p:sp>
        <p:sp>
          <p:nvSpPr>
            <p:cNvPr id="19568" name="Line 138"/>
            <p:cNvSpPr>
              <a:spLocks noChangeShapeType="1"/>
            </p:cNvSpPr>
            <p:nvPr/>
          </p:nvSpPr>
          <p:spPr bwMode="auto">
            <a:xfrm flipH="1">
              <a:off x="800" y="205"/>
              <a:ext cx="2314" cy="747"/>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19569" name="Line 139"/>
            <p:cNvSpPr>
              <a:spLocks noChangeShapeType="1"/>
            </p:cNvSpPr>
            <p:nvPr/>
          </p:nvSpPr>
          <p:spPr bwMode="auto">
            <a:xfrm>
              <a:off x="3120" y="203"/>
              <a:ext cx="2442" cy="727"/>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19570" name="Freeform 140"/>
            <p:cNvSpPr>
              <a:spLocks/>
            </p:cNvSpPr>
            <p:nvPr/>
          </p:nvSpPr>
          <p:spPr bwMode="auto">
            <a:xfrm>
              <a:off x="1204" y="276"/>
              <a:ext cx="4079" cy="644"/>
            </a:xfrm>
            <a:custGeom>
              <a:avLst/>
              <a:gdLst>
                <a:gd name="T0" fmla="*/ 1466 w 4636"/>
                <a:gd name="T1" fmla="*/ 11 h 693"/>
                <a:gd name="T2" fmla="*/ 0 w 4636"/>
                <a:gd name="T3" fmla="*/ 544 h 693"/>
                <a:gd name="T4" fmla="*/ 3071 w 4636"/>
                <a:gd name="T5" fmla="*/ 556 h 693"/>
                <a:gd name="T6" fmla="*/ 3157 w 4636"/>
                <a:gd name="T7" fmla="*/ 556 h 693"/>
                <a:gd name="T8" fmla="*/ 1479 w 4636"/>
                <a:gd name="T9" fmla="*/ 0 h 693"/>
                <a:gd name="T10" fmla="*/ 1466 w 4636"/>
                <a:gd name="T11" fmla="*/ 11 h 693"/>
                <a:gd name="T12" fmla="*/ 1466 w 4636"/>
                <a:gd name="T13" fmla="*/ 11 h 693"/>
                <a:gd name="T14" fmla="*/ 0 60000 65536"/>
                <a:gd name="T15" fmla="*/ 0 60000 65536"/>
                <a:gd name="T16" fmla="*/ 0 60000 65536"/>
                <a:gd name="T17" fmla="*/ 0 60000 65536"/>
                <a:gd name="T18" fmla="*/ 0 60000 65536"/>
                <a:gd name="T19" fmla="*/ 0 60000 65536"/>
                <a:gd name="T20" fmla="*/ 0 60000 65536"/>
                <a:gd name="T21" fmla="*/ 0 w 4636"/>
                <a:gd name="T22" fmla="*/ 0 h 693"/>
                <a:gd name="T23" fmla="*/ 4636 w 4636"/>
                <a:gd name="T24" fmla="*/ 693 h 6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36" h="693">
                  <a:moveTo>
                    <a:pt x="2153" y="14"/>
                  </a:moveTo>
                  <a:lnTo>
                    <a:pt x="0" y="677"/>
                  </a:lnTo>
                  <a:lnTo>
                    <a:pt x="4509" y="692"/>
                  </a:lnTo>
                  <a:lnTo>
                    <a:pt x="4635" y="692"/>
                  </a:lnTo>
                  <a:lnTo>
                    <a:pt x="2171" y="0"/>
                  </a:lnTo>
                  <a:lnTo>
                    <a:pt x="2153" y="14"/>
                  </a:lnTo>
                </a:path>
              </a:pathLst>
            </a:custGeom>
            <a:solidFill>
              <a:srgbClr val="F8F8F8"/>
            </a:solidFill>
            <a:ln w="18732">
              <a:solidFill>
                <a:srgbClr val="C0C0C0"/>
              </a:solidFill>
              <a:round/>
              <a:headEnd/>
              <a:tailEnd/>
            </a:ln>
          </p:spPr>
          <p:txBody>
            <a:bodyPr/>
            <a:lstStyle/>
            <a:p>
              <a:endParaRPr lang="it-IT"/>
            </a:p>
          </p:txBody>
        </p:sp>
        <p:sp>
          <p:nvSpPr>
            <p:cNvPr id="19571" name="Line 141"/>
            <p:cNvSpPr>
              <a:spLocks noChangeShapeType="1"/>
            </p:cNvSpPr>
            <p:nvPr/>
          </p:nvSpPr>
          <p:spPr bwMode="auto">
            <a:xfrm flipH="1">
              <a:off x="863" y="194"/>
              <a:ext cx="2251" cy="631"/>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19572" name="Line 142"/>
            <p:cNvSpPr>
              <a:spLocks noChangeShapeType="1"/>
            </p:cNvSpPr>
            <p:nvPr/>
          </p:nvSpPr>
          <p:spPr bwMode="auto">
            <a:xfrm>
              <a:off x="3117" y="194"/>
              <a:ext cx="2399" cy="631"/>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19460" name="Rectangle 143"/>
          <p:cNvSpPr>
            <a:spLocks noChangeArrowheads="1"/>
          </p:cNvSpPr>
          <p:nvPr/>
        </p:nvSpPr>
        <p:spPr bwMode="auto">
          <a:xfrm>
            <a:off x="8064500" y="6259513"/>
            <a:ext cx="971550" cy="554037"/>
          </a:xfrm>
          <a:prstGeom prst="rect">
            <a:avLst/>
          </a:prstGeom>
          <a:solidFill>
            <a:schemeClr val="accent1"/>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spcBef>
                <a:spcPct val="0"/>
              </a:spcBef>
              <a:buFontTx/>
              <a:buNone/>
            </a:pPr>
            <a:r>
              <a:rPr lang="it-IT" altLang="it-IT" sz="1800" b="1"/>
              <a:t>AT</a:t>
            </a:r>
            <a:endParaRPr lang="en-US" altLang="it-IT" sz="1800" b="1"/>
          </a:p>
        </p:txBody>
      </p:sp>
      <p:sp>
        <p:nvSpPr>
          <p:cNvPr id="19461" name="Text Box 144"/>
          <p:cNvSpPr txBox="1">
            <a:spLocks noChangeArrowheads="1"/>
          </p:cNvSpPr>
          <p:nvPr/>
        </p:nvSpPr>
        <p:spPr bwMode="auto">
          <a:xfrm>
            <a:off x="468313" y="1557338"/>
            <a:ext cx="8351837" cy="4737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it-IT" altLang="it-IT" sz="1600" b="1"/>
              <a:t>Segnalatori di criticità</a:t>
            </a:r>
            <a:r>
              <a:rPr lang="it-IT" altLang="it-IT" sz="1600"/>
              <a:t> -  Sono meccanismi di controllo utilizzati per allertare il management quando l’attività aziendale si trova in una situazione problematica. Questi meccanismi consistono nel raffronto tra le operazioni correnti, o gli eventi, e parametri predefiniti (livelli, soglie). Una volta che si superano i livelli prefissati, è necessario che l’evento sia ulteriormente valutato oppure che sia formulata una risposta immediata. Per esempio, il management di una società monitora i volumi di vendita nei nuovi mercati  e, in base ai risultati raggiunti, varia l’allocazione delle risorse. Il management di un’altra società segue le variazioni dei prezzi dei concorrenti e, quando questi prezzi raggiungono o superano un livello specifico, valuta l’opportunità di variare i propri prezzi.</a:t>
            </a:r>
          </a:p>
          <a:p>
            <a:pPr eaLnBrk="1" hangingPunct="1">
              <a:spcBef>
                <a:spcPct val="0"/>
              </a:spcBef>
              <a:buFontTx/>
              <a:buNone/>
            </a:pPr>
            <a:endParaRPr lang="it-IT" altLang="it-IT" sz="1600"/>
          </a:p>
          <a:p>
            <a:pPr eaLnBrk="1" hangingPunct="1">
              <a:spcBef>
                <a:spcPct val="0"/>
              </a:spcBef>
              <a:buFontTx/>
              <a:buNone/>
            </a:pPr>
            <a:r>
              <a:rPr lang="it-IT" altLang="it-IT" sz="1600" b="1"/>
              <a:t>Workshop e interviste</a:t>
            </a:r>
            <a:r>
              <a:rPr lang="it-IT" altLang="it-IT" sz="1600"/>
              <a:t> -  Queste tecniche identificano gli eventi ricorrendo alle conoscenze e alle esperienze maturate dal management, dal personale e dagli stakeholder tramite incontri organizzati. Un moderatore conduce i dibattiti sugli eventi che possono pregiudicare il conseguimento degli obiettivi a livello sia aziendale sia di unità operativa. Per esempio, il financial controller organizza un workshop, dove partecipa il personale dell’ufficio contabilità e bilancio, per identificare gli eventi che influenzano gli obiettivi di trasparenza dell’informativa societaria. Le diverse conoscenze ed esperienze dei partecipanti  consentono di identificare eventi importanti, che altrimenti potrebbero essere omessi.</a:t>
            </a:r>
            <a:endParaRPr lang="en-US" altLang="it-IT" sz="1600"/>
          </a:p>
        </p:txBody>
      </p:sp>
      <p:sp>
        <p:nvSpPr>
          <p:cNvPr id="19462" name="Text Box 145"/>
          <p:cNvSpPr txBox="1">
            <a:spLocks noChangeArrowheads="1"/>
          </p:cNvSpPr>
          <p:nvPr/>
        </p:nvSpPr>
        <p:spPr bwMode="auto">
          <a:xfrm>
            <a:off x="1692275" y="609600"/>
            <a:ext cx="59039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GB" altLang="it-IT" sz="2000" b="1" i="1"/>
              <a:t>RISCHI OPERATIVI E CONTROLLO INTERNO</a:t>
            </a:r>
            <a:endParaRPr lang="en-US" altLang="it-IT" sz="2000"/>
          </a:p>
        </p:txBody>
      </p:sp>
    </p:spTree>
    <p:extLst>
      <p:ext uri="{BB962C8B-B14F-4D97-AF65-F5344CB8AC3E}">
        <p14:creationId xmlns:p14="http://schemas.microsoft.com/office/powerpoint/2010/main" val="335694909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Segnaposto numero diapositiva 5"/>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fld id="{5C307D64-910A-4A73-91AB-9900DA64BE2C}" type="slidenum">
              <a:rPr lang="en-US" altLang="it-IT" sz="1400" smtClean="0"/>
              <a:pPr eaLnBrk="1" hangingPunct="1">
                <a:spcBef>
                  <a:spcPct val="0"/>
                </a:spcBef>
                <a:buFontTx/>
                <a:buNone/>
              </a:pPr>
              <a:t>21</a:t>
            </a:fld>
            <a:endParaRPr lang="en-US" altLang="it-IT" sz="1400" smtClean="0"/>
          </a:p>
        </p:txBody>
      </p:sp>
      <p:grpSp>
        <p:nvGrpSpPr>
          <p:cNvPr id="20483" name="Group 2"/>
          <p:cNvGrpSpPr>
            <a:grpSpLocks/>
          </p:cNvGrpSpPr>
          <p:nvPr/>
        </p:nvGrpSpPr>
        <p:grpSpPr bwMode="auto">
          <a:xfrm>
            <a:off x="250825" y="333375"/>
            <a:ext cx="8697913" cy="6270625"/>
            <a:chOff x="385" y="190"/>
            <a:chExt cx="5479" cy="3950"/>
          </a:xfrm>
        </p:grpSpPr>
        <p:sp>
          <p:nvSpPr>
            <p:cNvPr id="20487" name="AutoShape 3"/>
            <p:cNvSpPr>
              <a:spLocks noChangeArrowheads="1"/>
            </p:cNvSpPr>
            <p:nvPr/>
          </p:nvSpPr>
          <p:spPr bwMode="auto">
            <a:xfrm flipV="1">
              <a:off x="385" y="4083"/>
              <a:ext cx="5479" cy="57"/>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0488" name="AutoShape 4"/>
            <p:cNvSpPr>
              <a:spLocks noChangeArrowheads="1"/>
            </p:cNvSpPr>
            <p:nvPr/>
          </p:nvSpPr>
          <p:spPr bwMode="auto">
            <a:xfrm flipV="1">
              <a:off x="583" y="3675"/>
              <a:ext cx="5128" cy="256"/>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0489" name="Freeform 5"/>
            <p:cNvSpPr>
              <a:spLocks/>
            </p:cNvSpPr>
            <p:nvPr/>
          </p:nvSpPr>
          <p:spPr bwMode="auto">
            <a:xfrm>
              <a:off x="2873" y="1593"/>
              <a:ext cx="535" cy="1911"/>
            </a:xfrm>
            <a:custGeom>
              <a:avLst/>
              <a:gdLst>
                <a:gd name="T0" fmla="*/ 0 w 271"/>
                <a:gd name="T1" fmla="*/ 1646 h 2059"/>
                <a:gd name="T2" fmla="*/ 2077 w 271"/>
                <a:gd name="T3" fmla="*/ 1646 h 2059"/>
                <a:gd name="T4" fmla="*/ 2077 w 271"/>
                <a:gd name="T5" fmla="*/ 0 h 2059"/>
                <a:gd name="T6" fmla="*/ 0 w 271"/>
                <a:gd name="T7" fmla="*/ 0 h 2059"/>
                <a:gd name="T8" fmla="*/ 0 w 271"/>
                <a:gd name="T9" fmla="*/ 1646 h 2059"/>
                <a:gd name="T10" fmla="*/ 0 w 271"/>
                <a:gd name="T11" fmla="*/ 1646 h 2059"/>
                <a:gd name="T12" fmla="*/ 0 60000 65536"/>
                <a:gd name="T13" fmla="*/ 0 60000 65536"/>
                <a:gd name="T14" fmla="*/ 0 60000 65536"/>
                <a:gd name="T15" fmla="*/ 0 60000 65536"/>
                <a:gd name="T16" fmla="*/ 0 60000 65536"/>
                <a:gd name="T17" fmla="*/ 0 60000 65536"/>
                <a:gd name="T18" fmla="*/ 0 w 271"/>
                <a:gd name="T19" fmla="*/ 0 h 2059"/>
                <a:gd name="T20" fmla="*/ 271 w 271"/>
                <a:gd name="T21" fmla="*/ 2059 h 2059"/>
              </a:gdLst>
              <a:ahLst/>
              <a:cxnLst>
                <a:cxn ang="T12">
                  <a:pos x="T0" y="T1"/>
                </a:cxn>
                <a:cxn ang="T13">
                  <a:pos x="T2" y="T3"/>
                </a:cxn>
                <a:cxn ang="T14">
                  <a:pos x="T4" y="T5"/>
                </a:cxn>
                <a:cxn ang="T15">
                  <a:pos x="T6" y="T7"/>
                </a:cxn>
                <a:cxn ang="T16">
                  <a:pos x="T8" y="T9"/>
                </a:cxn>
                <a:cxn ang="T17">
                  <a:pos x="T10" y="T11"/>
                </a:cxn>
              </a:cxnLst>
              <a:rect l="T18" t="T19" r="T20" b="T21"/>
              <a:pathLst>
                <a:path w="271" h="2059">
                  <a:moveTo>
                    <a:pt x="0" y="2058"/>
                  </a:moveTo>
                  <a:lnTo>
                    <a:pt x="270" y="2058"/>
                  </a:lnTo>
                  <a:lnTo>
                    <a:pt x="270" y="0"/>
                  </a:lnTo>
                  <a:lnTo>
                    <a:pt x="0" y="0"/>
                  </a:lnTo>
                  <a:lnTo>
                    <a:pt x="0" y="2058"/>
                  </a:lnTo>
                </a:path>
              </a:pathLst>
            </a:custGeom>
            <a:solidFill>
              <a:srgbClr val="F8F8F8"/>
            </a:solidFill>
            <a:ln w="9048">
              <a:solidFill>
                <a:srgbClr val="C0C0C0"/>
              </a:solidFill>
              <a:round/>
              <a:headEnd/>
              <a:tailEnd/>
            </a:ln>
          </p:spPr>
          <p:txBody>
            <a:bodyPr/>
            <a:lstStyle/>
            <a:p>
              <a:endParaRPr lang="it-IT"/>
            </a:p>
          </p:txBody>
        </p:sp>
        <p:grpSp>
          <p:nvGrpSpPr>
            <p:cNvPr id="20490" name="Group 6"/>
            <p:cNvGrpSpPr>
              <a:grpSpLocks/>
            </p:cNvGrpSpPr>
            <p:nvPr/>
          </p:nvGrpSpPr>
          <p:grpSpPr bwMode="auto">
            <a:xfrm>
              <a:off x="2782" y="3474"/>
              <a:ext cx="703" cy="203"/>
              <a:chOff x="3110" y="3961"/>
              <a:chExt cx="356" cy="218"/>
            </a:xfrm>
          </p:grpSpPr>
          <p:sp>
            <p:nvSpPr>
              <p:cNvPr id="20617" name="Freeform 7"/>
              <p:cNvSpPr>
                <a:spLocks/>
              </p:cNvSpPr>
              <p:nvPr/>
            </p:nvSpPr>
            <p:spPr bwMode="auto">
              <a:xfrm>
                <a:off x="3137" y="3961"/>
                <a:ext cx="300" cy="106"/>
              </a:xfrm>
              <a:custGeom>
                <a:avLst/>
                <a:gdLst>
                  <a:gd name="T0" fmla="*/ 285 w 300"/>
                  <a:gd name="T1" fmla="*/ 2 h 106"/>
                  <a:gd name="T2" fmla="*/ 290 w 300"/>
                  <a:gd name="T3" fmla="*/ 5 h 106"/>
                  <a:gd name="T4" fmla="*/ 295 w 300"/>
                  <a:gd name="T5" fmla="*/ 9 h 106"/>
                  <a:gd name="T6" fmla="*/ 295 w 300"/>
                  <a:gd name="T7" fmla="*/ 16 h 106"/>
                  <a:gd name="T8" fmla="*/ 297 w 300"/>
                  <a:gd name="T9" fmla="*/ 23 h 106"/>
                  <a:gd name="T10" fmla="*/ 298 w 300"/>
                  <a:gd name="T11" fmla="*/ 30 h 106"/>
                  <a:gd name="T12" fmla="*/ 297 w 300"/>
                  <a:gd name="T13" fmla="*/ 39 h 106"/>
                  <a:gd name="T14" fmla="*/ 293 w 300"/>
                  <a:gd name="T15" fmla="*/ 46 h 106"/>
                  <a:gd name="T16" fmla="*/ 290 w 300"/>
                  <a:gd name="T17" fmla="*/ 52 h 106"/>
                  <a:gd name="T18" fmla="*/ 285 w 300"/>
                  <a:gd name="T19" fmla="*/ 53 h 106"/>
                  <a:gd name="T20" fmla="*/ 281 w 300"/>
                  <a:gd name="T21" fmla="*/ 52 h 106"/>
                  <a:gd name="T22" fmla="*/ 283 w 300"/>
                  <a:gd name="T23" fmla="*/ 53 h 106"/>
                  <a:gd name="T24" fmla="*/ 287 w 300"/>
                  <a:gd name="T25" fmla="*/ 56 h 106"/>
                  <a:gd name="T26" fmla="*/ 293 w 300"/>
                  <a:gd name="T27" fmla="*/ 59 h 106"/>
                  <a:gd name="T28" fmla="*/ 294 w 300"/>
                  <a:gd name="T29" fmla="*/ 66 h 106"/>
                  <a:gd name="T30" fmla="*/ 296 w 300"/>
                  <a:gd name="T31" fmla="*/ 74 h 106"/>
                  <a:gd name="T32" fmla="*/ 296 w 300"/>
                  <a:gd name="T33" fmla="*/ 82 h 106"/>
                  <a:gd name="T34" fmla="*/ 295 w 300"/>
                  <a:gd name="T35" fmla="*/ 90 h 106"/>
                  <a:gd name="T36" fmla="*/ 291 w 300"/>
                  <a:gd name="T37" fmla="*/ 96 h 106"/>
                  <a:gd name="T38" fmla="*/ 288 w 300"/>
                  <a:gd name="T39" fmla="*/ 101 h 106"/>
                  <a:gd name="T40" fmla="*/ 284 w 300"/>
                  <a:gd name="T41" fmla="*/ 104 h 106"/>
                  <a:gd name="T42" fmla="*/ 281 w 300"/>
                  <a:gd name="T43" fmla="*/ 103 h 106"/>
                  <a:gd name="T44" fmla="*/ 17 w 300"/>
                  <a:gd name="T45" fmla="*/ 103 h 106"/>
                  <a:gd name="T46" fmla="*/ 12 w 300"/>
                  <a:gd name="T47" fmla="*/ 105 h 106"/>
                  <a:gd name="T48" fmla="*/ 7 w 300"/>
                  <a:gd name="T49" fmla="*/ 101 h 106"/>
                  <a:gd name="T50" fmla="*/ 3 w 300"/>
                  <a:gd name="T51" fmla="*/ 96 h 106"/>
                  <a:gd name="T52" fmla="*/ 1 w 300"/>
                  <a:gd name="T53" fmla="*/ 90 h 106"/>
                  <a:gd name="T54" fmla="*/ 0 w 300"/>
                  <a:gd name="T55" fmla="*/ 82 h 106"/>
                  <a:gd name="T56" fmla="*/ 0 w 300"/>
                  <a:gd name="T57" fmla="*/ 74 h 106"/>
                  <a:gd name="T58" fmla="*/ 1 w 300"/>
                  <a:gd name="T59" fmla="*/ 66 h 106"/>
                  <a:gd name="T60" fmla="*/ 5 w 300"/>
                  <a:gd name="T61" fmla="*/ 59 h 106"/>
                  <a:gd name="T62" fmla="*/ 9 w 300"/>
                  <a:gd name="T63" fmla="*/ 56 h 106"/>
                  <a:gd name="T64" fmla="*/ 14 w 300"/>
                  <a:gd name="T65" fmla="*/ 53 h 106"/>
                  <a:gd name="T66" fmla="*/ 17 w 300"/>
                  <a:gd name="T67" fmla="*/ 53 h 106"/>
                  <a:gd name="T68" fmla="*/ 12 w 300"/>
                  <a:gd name="T69" fmla="*/ 54 h 106"/>
                  <a:gd name="T70" fmla="*/ 8 w 300"/>
                  <a:gd name="T71" fmla="*/ 52 h 106"/>
                  <a:gd name="T72" fmla="*/ 4 w 300"/>
                  <a:gd name="T73" fmla="*/ 46 h 106"/>
                  <a:gd name="T74" fmla="*/ 2 w 300"/>
                  <a:gd name="T75" fmla="*/ 39 h 106"/>
                  <a:gd name="T76" fmla="*/ 1 w 300"/>
                  <a:gd name="T77" fmla="*/ 31 h 106"/>
                  <a:gd name="T78" fmla="*/ 1 w 300"/>
                  <a:gd name="T79" fmla="*/ 22 h 106"/>
                  <a:gd name="T80" fmla="*/ 3 w 300"/>
                  <a:gd name="T81" fmla="*/ 15 h 106"/>
                  <a:gd name="T82" fmla="*/ 8 w 300"/>
                  <a:gd name="T83" fmla="*/ 7 h 106"/>
                  <a:gd name="T84" fmla="*/ 13 w 300"/>
                  <a:gd name="T85" fmla="*/ 4 h 106"/>
                  <a:gd name="T86" fmla="*/ 18 w 300"/>
                  <a:gd name="T87" fmla="*/ 1 h 106"/>
                  <a:gd name="T88" fmla="*/ 24 w 300"/>
                  <a:gd name="T89" fmla="*/ 0 h 106"/>
                  <a:gd name="T90" fmla="*/ 61 w 300"/>
                  <a:gd name="T91" fmla="*/ 0 h 106"/>
                  <a:gd name="T92" fmla="*/ 125 w 300"/>
                  <a:gd name="T93" fmla="*/ 0 h 106"/>
                  <a:gd name="T94" fmla="*/ 197 w 300"/>
                  <a:gd name="T95" fmla="*/ 0 h 106"/>
                  <a:gd name="T96" fmla="*/ 256 w 300"/>
                  <a:gd name="T97" fmla="*/ 0 h 106"/>
                  <a:gd name="T98" fmla="*/ 283 w 300"/>
                  <a:gd name="T99" fmla="*/ 0 h 10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00"/>
                  <a:gd name="T151" fmla="*/ 0 h 106"/>
                  <a:gd name="T152" fmla="*/ 300 w 300"/>
                  <a:gd name="T153" fmla="*/ 106 h 10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00" h="106">
                    <a:moveTo>
                      <a:pt x="281" y="1"/>
                    </a:moveTo>
                    <a:lnTo>
                      <a:pt x="283" y="2"/>
                    </a:lnTo>
                    <a:lnTo>
                      <a:pt x="285" y="2"/>
                    </a:lnTo>
                    <a:lnTo>
                      <a:pt x="287" y="4"/>
                    </a:lnTo>
                    <a:lnTo>
                      <a:pt x="290" y="4"/>
                    </a:lnTo>
                    <a:lnTo>
                      <a:pt x="290" y="5"/>
                    </a:lnTo>
                    <a:lnTo>
                      <a:pt x="292" y="6"/>
                    </a:lnTo>
                    <a:lnTo>
                      <a:pt x="293" y="8"/>
                    </a:lnTo>
                    <a:lnTo>
                      <a:pt x="295" y="9"/>
                    </a:lnTo>
                    <a:lnTo>
                      <a:pt x="295" y="12"/>
                    </a:lnTo>
                    <a:lnTo>
                      <a:pt x="295" y="14"/>
                    </a:lnTo>
                    <a:lnTo>
                      <a:pt x="295" y="16"/>
                    </a:lnTo>
                    <a:lnTo>
                      <a:pt x="297" y="18"/>
                    </a:lnTo>
                    <a:lnTo>
                      <a:pt x="297" y="21"/>
                    </a:lnTo>
                    <a:lnTo>
                      <a:pt x="297" y="23"/>
                    </a:lnTo>
                    <a:lnTo>
                      <a:pt x="297" y="25"/>
                    </a:lnTo>
                    <a:lnTo>
                      <a:pt x="299" y="26"/>
                    </a:lnTo>
                    <a:lnTo>
                      <a:pt x="298" y="30"/>
                    </a:lnTo>
                    <a:lnTo>
                      <a:pt x="298" y="34"/>
                    </a:lnTo>
                    <a:lnTo>
                      <a:pt x="297" y="37"/>
                    </a:lnTo>
                    <a:lnTo>
                      <a:pt x="297" y="39"/>
                    </a:lnTo>
                    <a:lnTo>
                      <a:pt x="295" y="43"/>
                    </a:lnTo>
                    <a:lnTo>
                      <a:pt x="295" y="44"/>
                    </a:lnTo>
                    <a:lnTo>
                      <a:pt x="293" y="46"/>
                    </a:lnTo>
                    <a:lnTo>
                      <a:pt x="293" y="48"/>
                    </a:lnTo>
                    <a:lnTo>
                      <a:pt x="291" y="50"/>
                    </a:lnTo>
                    <a:lnTo>
                      <a:pt x="290" y="52"/>
                    </a:lnTo>
                    <a:lnTo>
                      <a:pt x="288" y="53"/>
                    </a:lnTo>
                    <a:lnTo>
                      <a:pt x="287" y="53"/>
                    </a:lnTo>
                    <a:lnTo>
                      <a:pt x="285" y="53"/>
                    </a:lnTo>
                    <a:lnTo>
                      <a:pt x="283" y="53"/>
                    </a:lnTo>
                    <a:lnTo>
                      <a:pt x="281" y="53"/>
                    </a:lnTo>
                    <a:lnTo>
                      <a:pt x="281" y="52"/>
                    </a:lnTo>
                    <a:lnTo>
                      <a:pt x="281" y="53"/>
                    </a:lnTo>
                    <a:lnTo>
                      <a:pt x="283" y="53"/>
                    </a:lnTo>
                    <a:lnTo>
                      <a:pt x="285" y="54"/>
                    </a:lnTo>
                    <a:lnTo>
                      <a:pt x="287" y="54"/>
                    </a:lnTo>
                    <a:lnTo>
                      <a:pt x="287" y="56"/>
                    </a:lnTo>
                    <a:lnTo>
                      <a:pt x="289" y="57"/>
                    </a:lnTo>
                    <a:lnTo>
                      <a:pt x="291" y="59"/>
                    </a:lnTo>
                    <a:lnTo>
                      <a:pt x="293" y="59"/>
                    </a:lnTo>
                    <a:lnTo>
                      <a:pt x="293" y="62"/>
                    </a:lnTo>
                    <a:lnTo>
                      <a:pt x="294" y="64"/>
                    </a:lnTo>
                    <a:lnTo>
                      <a:pt x="294" y="66"/>
                    </a:lnTo>
                    <a:lnTo>
                      <a:pt x="295" y="68"/>
                    </a:lnTo>
                    <a:lnTo>
                      <a:pt x="295" y="72"/>
                    </a:lnTo>
                    <a:lnTo>
                      <a:pt x="296" y="74"/>
                    </a:lnTo>
                    <a:lnTo>
                      <a:pt x="296" y="76"/>
                    </a:lnTo>
                    <a:lnTo>
                      <a:pt x="297" y="78"/>
                    </a:lnTo>
                    <a:lnTo>
                      <a:pt x="296" y="82"/>
                    </a:lnTo>
                    <a:lnTo>
                      <a:pt x="296" y="84"/>
                    </a:lnTo>
                    <a:lnTo>
                      <a:pt x="295" y="88"/>
                    </a:lnTo>
                    <a:lnTo>
                      <a:pt x="295" y="90"/>
                    </a:lnTo>
                    <a:lnTo>
                      <a:pt x="294" y="93"/>
                    </a:lnTo>
                    <a:lnTo>
                      <a:pt x="293" y="94"/>
                    </a:lnTo>
                    <a:lnTo>
                      <a:pt x="291" y="96"/>
                    </a:lnTo>
                    <a:lnTo>
                      <a:pt x="291" y="98"/>
                    </a:lnTo>
                    <a:lnTo>
                      <a:pt x="290" y="100"/>
                    </a:lnTo>
                    <a:lnTo>
                      <a:pt x="288" y="101"/>
                    </a:lnTo>
                    <a:lnTo>
                      <a:pt x="286" y="103"/>
                    </a:lnTo>
                    <a:lnTo>
                      <a:pt x="284" y="104"/>
                    </a:lnTo>
                    <a:lnTo>
                      <a:pt x="282" y="104"/>
                    </a:lnTo>
                    <a:lnTo>
                      <a:pt x="281" y="104"/>
                    </a:lnTo>
                    <a:lnTo>
                      <a:pt x="281" y="103"/>
                    </a:lnTo>
                    <a:lnTo>
                      <a:pt x="280" y="103"/>
                    </a:lnTo>
                    <a:lnTo>
                      <a:pt x="17" y="103"/>
                    </a:lnTo>
                    <a:lnTo>
                      <a:pt x="16" y="105"/>
                    </a:lnTo>
                    <a:lnTo>
                      <a:pt x="14" y="105"/>
                    </a:lnTo>
                    <a:lnTo>
                      <a:pt x="12" y="105"/>
                    </a:lnTo>
                    <a:lnTo>
                      <a:pt x="11" y="103"/>
                    </a:lnTo>
                    <a:lnTo>
                      <a:pt x="9" y="103"/>
                    </a:lnTo>
                    <a:lnTo>
                      <a:pt x="7" y="101"/>
                    </a:lnTo>
                    <a:lnTo>
                      <a:pt x="5" y="100"/>
                    </a:lnTo>
                    <a:lnTo>
                      <a:pt x="5" y="98"/>
                    </a:lnTo>
                    <a:lnTo>
                      <a:pt x="3" y="96"/>
                    </a:lnTo>
                    <a:lnTo>
                      <a:pt x="3" y="94"/>
                    </a:lnTo>
                    <a:lnTo>
                      <a:pt x="1" y="93"/>
                    </a:lnTo>
                    <a:lnTo>
                      <a:pt x="1" y="90"/>
                    </a:lnTo>
                    <a:lnTo>
                      <a:pt x="0" y="88"/>
                    </a:lnTo>
                    <a:lnTo>
                      <a:pt x="0" y="84"/>
                    </a:lnTo>
                    <a:lnTo>
                      <a:pt x="0" y="82"/>
                    </a:lnTo>
                    <a:lnTo>
                      <a:pt x="0" y="78"/>
                    </a:lnTo>
                    <a:lnTo>
                      <a:pt x="0" y="76"/>
                    </a:lnTo>
                    <a:lnTo>
                      <a:pt x="0" y="74"/>
                    </a:lnTo>
                    <a:lnTo>
                      <a:pt x="0" y="72"/>
                    </a:lnTo>
                    <a:lnTo>
                      <a:pt x="1" y="68"/>
                    </a:lnTo>
                    <a:lnTo>
                      <a:pt x="1" y="66"/>
                    </a:lnTo>
                    <a:lnTo>
                      <a:pt x="3" y="64"/>
                    </a:lnTo>
                    <a:lnTo>
                      <a:pt x="3" y="62"/>
                    </a:lnTo>
                    <a:lnTo>
                      <a:pt x="5" y="59"/>
                    </a:lnTo>
                    <a:lnTo>
                      <a:pt x="6" y="59"/>
                    </a:lnTo>
                    <a:lnTo>
                      <a:pt x="8" y="57"/>
                    </a:lnTo>
                    <a:lnTo>
                      <a:pt x="9" y="56"/>
                    </a:lnTo>
                    <a:lnTo>
                      <a:pt x="11" y="54"/>
                    </a:lnTo>
                    <a:lnTo>
                      <a:pt x="13" y="54"/>
                    </a:lnTo>
                    <a:lnTo>
                      <a:pt x="14" y="53"/>
                    </a:lnTo>
                    <a:lnTo>
                      <a:pt x="16" y="53"/>
                    </a:lnTo>
                    <a:lnTo>
                      <a:pt x="18" y="53"/>
                    </a:lnTo>
                    <a:lnTo>
                      <a:pt x="17" y="53"/>
                    </a:lnTo>
                    <a:lnTo>
                      <a:pt x="16" y="54"/>
                    </a:lnTo>
                    <a:lnTo>
                      <a:pt x="14" y="54"/>
                    </a:lnTo>
                    <a:lnTo>
                      <a:pt x="12" y="54"/>
                    </a:lnTo>
                    <a:lnTo>
                      <a:pt x="11" y="53"/>
                    </a:lnTo>
                    <a:lnTo>
                      <a:pt x="9" y="53"/>
                    </a:lnTo>
                    <a:lnTo>
                      <a:pt x="8" y="52"/>
                    </a:lnTo>
                    <a:lnTo>
                      <a:pt x="6" y="50"/>
                    </a:lnTo>
                    <a:lnTo>
                      <a:pt x="6" y="48"/>
                    </a:lnTo>
                    <a:lnTo>
                      <a:pt x="4" y="46"/>
                    </a:lnTo>
                    <a:lnTo>
                      <a:pt x="4" y="44"/>
                    </a:lnTo>
                    <a:lnTo>
                      <a:pt x="2" y="43"/>
                    </a:lnTo>
                    <a:lnTo>
                      <a:pt x="2" y="39"/>
                    </a:lnTo>
                    <a:lnTo>
                      <a:pt x="1" y="37"/>
                    </a:lnTo>
                    <a:lnTo>
                      <a:pt x="1" y="34"/>
                    </a:lnTo>
                    <a:lnTo>
                      <a:pt x="1" y="31"/>
                    </a:lnTo>
                    <a:lnTo>
                      <a:pt x="1" y="28"/>
                    </a:lnTo>
                    <a:lnTo>
                      <a:pt x="1" y="26"/>
                    </a:lnTo>
                    <a:lnTo>
                      <a:pt x="1" y="22"/>
                    </a:lnTo>
                    <a:lnTo>
                      <a:pt x="1" y="21"/>
                    </a:lnTo>
                    <a:lnTo>
                      <a:pt x="3" y="17"/>
                    </a:lnTo>
                    <a:lnTo>
                      <a:pt x="3" y="15"/>
                    </a:lnTo>
                    <a:lnTo>
                      <a:pt x="5" y="12"/>
                    </a:lnTo>
                    <a:lnTo>
                      <a:pt x="6" y="10"/>
                    </a:lnTo>
                    <a:lnTo>
                      <a:pt x="8" y="7"/>
                    </a:lnTo>
                    <a:lnTo>
                      <a:pt x="9" y="6"/>
                    </a:lnTo>
                    <a:lnTo>
                      <a:pt x="11" y="5"/>
                    </a:lnTo>
                    <a:lnTo>
                      <a:pt x="13" y="4"/>
                    </a:lnTo>
                    <a:lnTo>
                      <a:pt x="14" y="2"/>
                    </a:lnTo>
                    <a:lnTo>
                      <a:pt x="16" y="2"/>
                    </a:lnTo>
                    <a:lnTo>
                      <a:pt x="18" y="1"/>
                    </a:lnTo>
                    <a:lnTo>
                      <a:pt x="20" y="1"/>
                    </a:lnTo>
                    <a:lnTo>
                      <a:pt x="22" y="0"/>
                    </a:lnTo>
                    <a:lnTo>
                      <a:pt x="24" y="0"/>
                    </a:lnTo>
                    <a:lnTo>
                      <a:pt x="32" y="0"/>
                    </a:lnTo>
                    <a:lnTo>
                      <a:pt x="44" y="0"/>
                    </a:lnTo>
                    <a:lnTo>
                      <a:pt x="61" y="0"/>
                    </a:lnTo>
                    <a:lnTo>
                      <a:pt x="80" y="0"/>
                    </a:lnTo>
                    <a:lnTo>
                      <a:pt x="102" y="0"/>
                    </a:lnTo>
                    <a:lnTo>
                      <a:pt x="125" y="0"/>
                    </a:lnTo>
                    <a:lnTo>
                      <a:pt x="150" y="0"/>
                    </a:lnTo>
                    <a:lnTo>
                      <a:pt x="173" y="0"/>
                    </a:lnTo>
                    <a:lnTo>
                      <a:pt x="197" y="0"/>
                    </a:lnTo>
                    <a:lnTo>
                      <a:pt x="219" y="0"/>
                    </a:lnTo>
                    <a:lnTo>
                      <a:pt x="240" y="0"/>
                    </a:lnTo>
                    <a:lnTo>
                      <a:pt x="256" y="0"/>
                    </a:lnTo>
                    <a:lnTo>
                      <a:pt x="270" y="0"/>
                    </a:lnTo>
                    <a:lnTo>
                      <a:pt x="279" y="0"/>
                    </a:lnTo>
                    <a:lnTo>
                      <a:pt x="283" y="0"/>
                    </a:lnTo>
                    <a:lnTo>
                      <a:pt x="281" y="1"/>
                    </a:lnTo>
                  </a:path>
                </a:pathLst>
              </a:custGeom>
              <a:solidFill>
                <a:srgbClr val="F8F8F8"/>
              </a:solidFill>
              <a:ln w="18732">
                <a:solidFill>
                  <a:srgbClr val="C0C0C0"/>
                </a:solidFill>
                <a:round/>
                <a:headEnd/>
                <a:tailEnd/>
              </a:ln>
            </p:spPr>
            <p:txBody>
              <a:bodyPr/>
              <a:lstStyle/>
              <a:p>
                <a:endParaRPr lang="it-IT"/>
              </a:p>
            </p:txBody>
          </p:sp>
          <p:sp>
            <p:nvSpPr>
              <p:cNvPr id="20618" name="Freeform 8"/>
              <p:cNvSpPr>
                <a:spLocks/>
              </p:cNvSpPr>
              <p:nvPr/>
            </p:nvSpPr>
            <p:spPr bwMode="auto">
              <a:xfrm>
                <a:off x="3209" y="3964"/>
                <a:ext cx="230" cy="51"/>
              </a:xfrm>
              <a:custGeom>
                <a:avLst/>
                <a:gdLst>
                  <a:gd name="T0" fmla="*/ 217 w 230"/>
                  <a:gd name="T1" fmla="*/ 5 h 51"/>
                  <a:gd name="T2" fmla="*/ 213 w 230"/>
                  <a:gd name="T3" fmla="*/ 13 h 51"/>
                  <a:gd name="T4" fmla="*/ 209 w 230"/>
                  <a:gd name="T5" fmla="*/ 21 h 51"/>
                  <a:gd name="T6" fmla="*/ 204 w 230"/>
                  <a:gd name="T7" fmla="*/ 28 h 51"/>
                  <a:gd name="T8" fmla="*/ 194 w 230"/>
                  <a:gd name="T9" fmla="*/ 34 h 51"/>
                  <a:gd name="T10" fmla="*/ 181 w 230"/>
                  <a:gd name="T11" fmla="*/ 39 h 51"/>
                  <a:gd name="T12" fmla="*/ 161 w 230"/>
                  <a:gd name="T13" fmla="*/ 42 h 51"/>
                  <a:gd name="T14" fmla="*/ 135 w 230"/>
                  <a:gd name="T15" fmla="*/ 42 h 51"/>
                  <a:gd name="T16" fmla="*/ 111 w 230"/>
                  <a:gd name="T17" fmla="*/ 42 h 51"/>
                  <a:gd name="T18" fmla="*/ 95 w 230"/>
                  <a:gd name="T19" fmla="*/ 43 h 51"/>
                  <a:gd name="T20" fmla="*/ 77 w 230"/>
                  <a:gd name="T21" fmla="*/ 45 h 51"/>
                  <a:gd name="T22" fmla="*/ 59 w 230"/>
                  <a:gd name="T23" fmla="*/ 45 h 51"/>
                  <a:gd name="T24" fmla="*/ 41 w 230"/>
                  <a:gd name="T25" fmla="*/ 47 h 51"/>
                  <a:gd name="T26" fmla="*/ 25 w 230"/>
                  <a:gd name="T27" fmla="*/ 48 h 51"/>
                  <a:gd name="T28" fmla="*/ 11 w 230"/>
                  <a:gd name="T29" fmla="*/ 50 h 51"/>
                  <a:gd name="T30" fmla="*/ 2 w 230"/>
                  <a:gd name="T31" fmla="*/ 50 h 51"/>
                  <a:gd name="T32" fmla="*/ 0 w 230"/>
                  <a:gd name="T33" fmla="*/ 50 h 51"/>
                  <a:gd name="T34" fmla="*/ 6 w 230"/>
                  <a:gd name="T35" fmla="*/ 50 h 51"/>
                  <a:gd name="T36" fmla="*/ 19 w 230"/>
                  <a:gd name="T37" fmla="*/ 50 h 51"/>
                  <a:gd name="T38" fmla="*/ 34 w 230"/>
                  <a:gd name="T39" fmla="*/ 50 h 51"/>
                  <a:gd name="T40" fmla="*/ 50 w 230"/>
                  <a:gd name="T41" fmla="*/ 50 h 51"/>
                  <a:gd name="T42" fmla="*/ 67 w 230"/>
                  <a:gd name="T43" fmla="*/ 50 h 51"/>
                  <a:gd name="T44" fmla="*/ 81 w 230"/>
                  <a:gd name="T45" fmla="*/ 50 h 51"/>
                  <a:gd name="T46" fmla="*/ 91 w 230"/>
                  <a:gd name="T47" fmla="*/ 50 h 51"/>
                  <a:gd name="T48" fmla="*/ 95 w 230"/>
                  <a:gd name="T49" fmla="*/ 50 h 51"/>
                  <a:gd name="T50" fmla="*/ 103 w 230"/>
                  <a:gd name="T51" fmla="*/ 50 h 51"/>
                  <a:gd name="T52" fmla="*/ 119 w 230"/>
                  <a:gd name="T53" fmla="*/ 50 h 51"/>
                  <a:gd name="T54" fmla="*/ 139 w 230"/>
                  <a:gd name="T55" fmla="*/ 50 h 51"/>
                  <a:gd name="T56" fmla="*/ 158 w 230"/>
                  <a:gd name="T57" fmla="*/ 50 h 51"/>
                  <a:gd name="T58" fmla="*/ 178 w 230"/>
                  <a:gd name="T59" fmla="*/ 50 h 51"/>
                  <a:gd name="T60" fmla="*/ 193 w 230"/>
                  <a:gd name="T61" fmla="*/ 50 h 51"/>
                  <a:gd name="T62" fmla="*/ 202 w 230"/>
                  <a:gd name="T63" fmla="*/ 50 h 51"/>
                  <a:gd name="T64" fmla="*/ 210 w 230"/>
                  <a:gd name="T65" fmla="*/ 50 h 51"/>
                  <a:gd name="T66" fmla="*/ 219 w 230"/>
                  <a:gd name="T67" fmla="*/ 48 h 51"/>
                  <a:gd name="T68" fmla="*/ 225 w 230"/>
                  <a:gd name="T69" fmla="*/ 41 h 51"/>
                  <a:gd name="T70" fmla="*/ 228 w 230"/>
                  <a:gd name="T71" fmla="*/ 33 h 51"/>
                  <a:gd name="T72" fmla="*/ 228 w 230"/>
                  <a:gd name="T73" fmla="*/ 23 h 51"/>
                  <a:gd name="T74" fmla="*/ 225 w 230"/>
                  <a:gd name="T75" fmla="*/ 14 h 51"/>
                  <a:gd name="T76" fmla="*/ 223 w 230"/>
                  <a:gd name="T77" fmla="*/ 6 h 51"/>
                  <a:gd name="T78" fmla="*/ 219 w 230"/>
                  <a:gd name="T79" fmla="*/ 2 h 51"/>
                  <a:gd name="T80" fmla="*/ 218 w 230"/>
                  <a:gd name="T81" fmla="*/ 0 h 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51"/>
                  <a:gd name="T125" fmla="*/ 230 w 230"/>
                  <a:gd name="T126" fmla="*/ 51 h 5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51">
                    <a:moveTo>
                      <a:pt x="218" y="0"/>
                    </a:moveTo>
                    <a:lnTo>
                      <a:pt x="217" y="5"/>
                    </a:lnTo>
                    <a:lnTo>
                      <a:pt x="215" y="9"/>
                    </a:lnTo>
                    <a:lnTo>
                      <a:pt x="213" y="13"/>
                    </a:lnTo>
                    <a:lnTo>
                      <a:pt x="212" y="17"/>
                    </a:lnTo>
                    <a:lnTo>
                      <a:pt x="209" y="21"/>
                    </a:lnTo>
                    <a:lnTo>
                      <a:pt x="207" y="24"/>
                    </a:lnTo>
                    <a:lnTo>
                      <a:pt x="204" y="28"/>
                    </a:lnTo>
                    <a:lnTo>
                      <a:pt x="201" y="31"/>
                    </a:lnTo>
                    <a:lnTo>
                      <a:pt x="194" y="34"/>
                    </a:lnTo>
                    <a:lnTo>
                      <a:pt x="188" y="37"/>
                    </a:lnTo>
                    <a:lnTo>
                      <a:pt x="181" y="39"/>
                    </a:lnTo>
                    <a:lnTo>
                      <a:pt x="172" y="40"/>
                    </a:lnTo>
                    <a:lnTo>
                      <a:pt x="161" y="42"/>
                    </a:lnTo>
                    <a:lnTo>
                      <a:pt x="149" y="42"/>
                    </a:lnTo>
                    <a:lnTo>
                      <a:pt x="135" y="42"/>
                    </a:lnTo>
                    <a:lnTo>
                      <a:pt x="119" y="41"/>
                    </a:lnTo>
                    <a:lnTo>
                      <a:pt x="111" y="42"/>
                    </a:lnTo>
                    <a:lnTo>
                      <a:pt x="103" y="42"/>
                    </a:lnTo>
                    <a:lnTo>
                      <a:pt x="95" y="43"/>
                    </a:lnTo>
                    <a:lnTo>
                      <a:pt x="86" y="43"/>
                    </a:lnTo>
                    <a:lnTo>
                      <a:pt x="77" y="45"/>
                    </a:lnTo>
                    <a:lnTo>
                      <a:pt x="68" y="45"/>
                    </a:lnTo>
                    <a:lnTo>
                      <a:pt x="59" y="45"/>
                    </a:lnTo>
                    <a:lnTo>
                      <a:pt x="50" y="45"/>
                    </a:lnTo>
                    <a:lnTo>
                      <a:pt x="41" y="47"/>
                    </a:lnTo>
                    <a:lnTo>
                      <a:pt x="32" y="47"/>
                    </a:lnTo>
                    <a:lnTo>
                      <a:pt x="25" y="48"/>
                    </a:lnTo>
                    <a:lnTo>
                      <a:pt x="18" y="48"/>
                    </a:lnTo>
                    <a:lnTo>
                      <a:pt x="11" y="50"/>
                    </a:lnTo>
                    <a:lnTo>
                      <a:pt x="6" y="50"/>
                    </a:lnTo>
                    <a:lnTo>
                      <a:pt x="2" y="50"/>
                    </a:lnTo>
                    <a:lnTo>
                      <a:pt x="0" y="50"/>
                    </a:lnTo>
                    <a:lnTo>
                      <a:pt x="3" y="50"/>
                    </a:lnTo>
                    <a:lnTo>
                      <a:pt x="6" y="50"/>
                    </a:lnTo>
                    <a:lnTo>
                      <a:pt x="12" y="50"/>
                    </a:lnTo>
                    <a:lnTo>
                      <a:pt x="19" y="50"/>
                    </a:lnTo>
                    <a:lnTo>
                      <a:pt x="26" y="50"/>
                    </a:lnTo>
                    <a:lnTo>
                      <a:pt x="34" y="50"/>
                    </a:lnTo>
                    <a:lnTo>
                      <a:pt x="43" y="50"/>
                    </a:lnTo>
                    <a:lnTo>
                      <a:pt x="50" y="50"/>
                    </a:lnTo>
                    <a:lnTo>
                      <a:pt x="59" y="50"/>
                    </a:lnTo>
                    <a:lnTo>
                      <a:pt x="67" y="50"/>
                    </a:lnTo>
                    <a:lnTo>
                      <a:pt x="75" y="50"/>
                    </a:lnTo>
                    <a:lnTo>
                      <a:pt x="81" y="50"/>
                    </a:lnTo>
                    <a:lnTo>
                      <a:pt x="87" y="50"/>
                    </a:lnTo>
                    <a:lnTo>
                      <a:pt x="91" y="50"/>
                    </a:lnTo>
                    <a:lnTo>
                      <a:pt x="95" y="50"/>
                    </a:lnTo>
                    <a:lnTo>
                      <a:pt x="99" y="50"/>
                    </a:lnTo>
                    <a:lnTo>
                      <a:pt x="103" y="50"/>
                    </a:lnTo>
                    <a:lnTo>
                      <a:pt x="111" y="50"/>
                    </a:lnTo>
                    <a:lnTo>
                      <a:pt x="119" y="50"/>
                    </a:lnTo>
                    <a:lnTo>
                      <a:pt x="129" y="50"/>
                    </a:lnTo>
                    <a:lnTo>
                      <a:pt x="139" y="50"/>
                    </a:lnTo>
                    <a:lnTo>
                      <a:pt x="149" y="50"/>
                    </a:lnTo>
                    <a:lnTo>
                      <a:pt x="158" y="50"/>
                    </a:lnTo>
                    <a:lnTo>
                      <a:pt x="169" y="50"/>
                    </a:lnTo>
                    <a:lnTo>
                      <a:pt x="178" y="50"/>
                    </a:lnTo>
                    <a:lnTo>
                      <a:pt x="187" y="50"/>
                    </a:lnTo>
                    <a:lnTo>
                      <a:pt x="193" y="50"/>
                    </a:lnTo>
                    <a:lnTo>
                      <a:pt x="199" y="50"/>
                    </a:lnTo>
                    <a:lnTo>
                      <a:pt x="202" y="50"/>
                    </a:lnTo>
                    <a:lnTo>
                      <a:pt x="204" y="50"/>
                    </a:lnTo>
                    <a:lnTo>
                      <a:pt x="210" y="50"/>
                    </a:lnTo>
                    <a:lnTo>
                      <a:pt x="215" y="50"/>
                    </a:lnTo>
                    <a:lnTo>
                      <a:pt x="219" y="48"/>
                    </a:lnTo>
                    <a:lnTo>
                      <a:pt x="223" y="44"/>
                    </a:lnTo>
                    <a:lnTo>
                      <a:pt x="225" y="41"/>
                    </a:lnTo>
                    <a:lnTo>
                      <a:pt x="227" y="37"/>
                    </a:lnTo>
                    <a:lnTo>
                      <a:pt x="228" y="33"/>
                    </a:lnTo>
                    <a:lnTo>
                      <a:pt x="229" y="27"/>
                    </a:lnTo>
                    <a:lnTo>
                      <a:pt x="228" y="23"/>
                    </a:lnTo>
                    <a:lnTo>
                      <a:pt x="227" y="18"/>
                    </a:lnTo>
                    <a:lnTo>
                      <a:pt x="225" y="14"/>
                    </a:lnTo>
                    <a:lnTo>
                      <a:pt x="225" y="9"/>
                    </a:lnTo>
                    <a:lnTo>
                      <a:pt x="223" y="6"/>
                    </a:lnTo>
                    <a:lnTo>
                      <a:pt x="221" y="3"/>
                    </a:lnTo>
                    <a:lnTo>
                      <a:pt x="219" y="2"/>
                    </a:lnTo>
                    <a:lnTo>
                      <a:pt x="218" y="0"/>
                    </a:lnTo>
                  </a:path>
                </a:pathLst>
              </a:custGeom>
              <a:solidFill>
                <a:srgbClr val="F8F8F8"/>
              </a:solidFill>
              <a:ln w="9525">
                <a:solidFill>
                  <a:srgbClr val="C0C0C0"/>
                </a:solidFill>
                <a:round/>
                <a:headEnd/>
                <a:tailEnd/>
              </a:ln>
            </p:spPr>
            <p:txBody>
              <a:bodyPr/>
              <a:lstStyle/>
              <a:p>
                <a:endParaRPr lang="it-IT"/>
              </a:p>
            </p:txBody>
          </p:sp>
          <p:sp>
            <p:nvSpPr>
              <p:cNvPr id="20619" name="Freeform 9"/>
              <p:cNvSpPr>
                <a:spLocks/>
              </p:cNvSpPr>
              <p:nvPr/>
            </p:nvSpPr>
            <p:spPr bwMode="auto">
              <a:xfrm>
                <a:off x="3110" y="4077"/>
                <a:ext cx="354" cy="102"/>
              </a:xfrm>
              <a:custGeom>
                <a:avLst/>
                <a:gdLst>
                  <a:gd name="T0" fmla="*/ 0 w 354"/>
                  <a:gd name="T1" fmla="*/ 0 h 102"/>
                  <a:gd name="T2" fmla="*/ 0 w 354"/>
                  <a:gd name="T3" fmla="*/ 101 h 102"/>
                  <a:gd name="T4" fmla="*/ 353 w 354"/>
                  <a:gd name="T5" fmla="*/ 101 h 102"/>
                  <a:gd name="T6" fmla="*/ 353 w 354"/>
                  <a:gd name="T7" fmla="*/ 0 h 102"/>
                  <a:gd name="T8" fmla="*/ 0 w 354"/>
                  <a:gd name="T9" fmla="*/ 0 h 102"/>
                  <a:gd name="T10" fmla="*/ 0 w 354"/>
                  <a:gd name="T11" fmla="*/ 0 h 102"/>
                  <a:gd name="T12" fmla="*/ 0 60000 65536"/>
                  <a:gd name="T13" fmla="*/ 0 60000 65536"/>
                  <a:gd name="T14" fmla="*/ 0 60000 65536"/>
                  <a:gd name="T15" fmla="*/ 0 60000 65536"/>
                  <a:gd name="T16" fmla="*/ 0 60000 65536"/>
                  <a:gd name="T17" fmla="*/ 0 60000 65536"/>
                  <a:gd name="T18" fmla="*/ 0 w 354"/>
                  <a:gd name="T19" fmla="*/ 0 h 102"/>
                  <a:gd name="T20" fmla="*/ 354 w 354"/>
                  <a:gd name="T21" fmla="*/ 102 h 102"/>
                </a:gdLst>
                <a:ahLst/>
                <a:cxnLst>
                  <a:cxn ang="T12">
                    <a:pos x="T0" y="T1"/>
                  </a:cxn>
                  <a:cxn ang="T13">
                    <a:pos x="T2" y="T3"/>
                  </a:cxn>
                  <a:cxn ang="T14">
                    <a:pos x="T4" y="T5"/>
                  </a:cxn>
                  <a:cxn ang="T15">
                    <a:pos x="T6" y="T7"/>
                  </a:cxn>
                  <a:cxn ang="T16">
                    <a:pos x="T8" y="T9"/>
                  </a:cxn>
                  <a:cxn ang="T17">
                    <a:pos x="T10" y="T11"/>
                  </a:cxn>
                </a:cxnLst>
                <a:rect l="T18" t="T19" r="T20" b="T21"/>
                <a:pathLst>
                  <a:path w="354" h="102">
                    <a:moveTo>
                      <a:pt x="0" y="0"/>
                    </a:moveTo>
                    <a:lnTo>
                      <a:pt x="0" y="101"/>
                    </a:lnTo>
                    <a:lnTo>
                      <a:pt x="353" y="101"/>
                    </a:lnTo>
                    <a:lnTo>
                      <a:pt x="353" y="0"/>
                    </a:lnTo>
                    <a:lnTo>
                      <a:pt x="0" y="0"/>
                    </a:lnTo>
                  </a:path>
                </a:pathLst>
              </a:custGeom>
              <a:solidFill>
                <a:srgbClr val="F8F8F8"/>
              </a:solidFill>
              <a:ln w="18732">
                <a:solidFill>
                  <a:srgbClr val="C0C0C0"/>
                </a:solidFill>
                <a:round/>
                <a:headEnd/>
                <a:tailEnd/>
              </a:ln>
            </p:spPr>
            <p:txBody>
              <a:bodyPr/>
              <a:lstStyle/>
              <a:p>
                <a:endParaRPr lang="it-IT"/>
              </a:p>
            </p:txBody>
          </p:sp>
          <p:sp>
            <p:nvSpPr>
              <p:cNvPr id="20620" name="Freeform 10"/>
              <p:cNvSpPr>
                <a:spLocks/>
              </p:cNvSpPr>
              <p:nvPr/>
            </p:nvSpPr>
            <p:spPr bwMode="auto">
              <a:xfrm>
                <a:off x="3115" y="4079"/>
                <a:ext cx="351" cy="100"/>
              </a:xfrm>
              <a:custGeom>
                <a:avLst/>
                <a:gdLst>
                  <a:gd name="T0" fmla="*/ 348 w 351"/>
                  <a:gd name="T1" fmla="*/ 4 h 100"/>
                  <a:gd name="T2" fmla="*/ 348 w 351"/>
                  <a:gd name="T3" fmla="*/ 18 h 100"/>
                  <a:gd name="T4" fmla="*/ 349 w 351"/>
                  <a:gd name="T5" fmla="*/ 39 h 100"/>
                  <a:gd name="T6" fmla="*/ 349 w 351"/>
                  <a:gd name="T7" fmla="*/ 65 h 100"/>
                  <a:gd name="T8" fmla="*/ 349 w 351"/>
                  <a:gd name="T9" fmla="*/ 87 h 100"/>
                  <a:gd name="T10" fmla="*/ 346 w 351"/>
                  <a:gd name="T11" fmla="*/ 99 h 100"/>
                  <a:gd name="T12" fmla="*/ 295 w 351"/>
                  <a:gd name="T13" fmla="*/ 99 h 100"/>
                  <a:gd name="T14" fmla="*/ 207 w 351"/>
                  <a:gd name="T15" fmla="*/ 99 h 100"/>
                  <a:gd name="T16" fmla="*/ 110 w 351"/>
                  <a:gd name="T17" fmla="*/ 99 h 100"/>
                  <a:gd name="T18" fmla="*/ 31 w 351"/>
                  <a:gd name="T19" fmla="*/ 99 h 100"/>
                  <a:gd name="T20" fmla="*/ 0 w 351"/>
                  <a:gd name="T21" fmla="*/ 99 h 100"/>
                  <a:gd name="T22" fmla="*/ 5 w 351"/>
                  <a:gd name="T23" fmla="*/ 99 h 100"/>
                  <a:gd name="T24" fmla="*/ 15 w 351"/>
                  <a:gd name="T25" fmla="*/ 96 h 100"/>
                  <a:gd name="T26" fmla="*/ 23 w 351"/>
                  <a:gd name="T27" fmla="*/ 95 h 100"/>
                  <a:gd name="T28" fmla="*/ 34 w 351"/>
                  <a:gd name="T29" fmla="*/ 93 h 100"/>
                  <a:gd name="T30" fmla="*/ 40 w 351"/>
                  <a:gd name="T31" fmla="*/ 92 h 100"/>
                  <a:gd name="T32" fmla="*/ 49 w 351"/>
                  <a:gd name="T33" fmla="*/ 90 h 100"/>
                  <a:gd name="T34" fmla="*/ 63 w 351"/>
                  <a:gd name="T35" fmla="*/ 89 h 100"/>
                  <a:gd name="T36" fmla="*/ 84 w 351"/>
                  <a:gd name="T37" fmla="*/ 87 h 100"/>
                  <a:gd name="T38" fmla="*/ 102 w 351"/>
                  <a:gd name="T39" fmla="*/ 87 h 100"/>
                  <a:gd name="T40" fmla="*/ 118 w 351"/>
                  <a:gd name="T41" fmla="*/ 85 h 100"/>
                  <a:gd name="T42" fmla="*/ 126 w 351"/>
                  <a:gd name="T43" fmla="*/ 83 h 100"/>
                  <a:gd name="T44" fmla="*/ 139 w 351"/>
                  <a:gd name="T45" fmla="*/ 82 h 100"/>
                  <a:gd name="T46" fmla="*/ 155 w 351"/>
                  <a:gd name="T47" fmla="*/ 81 h 100"/>
                  <a:gd name="T48" fmla="*/ 173 w 351"/>
                  <a:gd name="T49" fmla="*/ 80 h 100"/>
                  <a:gd name="T50" fmla="*/ 189 w 351"/>
                  <a:gd name="T51" fmla="*/ 78 h 100"/>
                  <a:gd name="T52" fmla="*/ 200 w 351"/>
                  <a:gd name="T53" fmla="*/ 75 h 100"/>
                  <a:gd name="T54" fmla="*/ 207 w 351"/>
                  <a:gd name="T55" fmla="*/ 75 h 100"/>
                  <a:gd name="T56" fmla="*/ 220 w 351"/>
                  <a:gd name="T57" fmla="*/ 74 h 100"/>
                  <a:gd name="T58" fmla="*/ 233 w 351"/>
                  <a:gd name="T59" fmla="*/ 73 h 100"/>
                  <a:gd name="T60" fmla="*/ 248 w 351"/>
                  <a:gd name="T61" fmla="*/ 71 h 100"/>
                  <a:gd name="T62" fmla="*/ 257 w 351"/>
                  <a:gd name="T63" fmla="*/ 71 h 100"/>
                  <a:gd name="T64" fmla="*/ 271 w 351"/>
                  <a:gd name="T65" fmla="*/ 66 h 100"/>
                  <a:gd name="T66" fmla="*/ 285 w 351"/>
                  <a:gd name="T67" fmla="*/ 61 h 100"/>
                  <a:gd name="T68" fmla="*/ 297 w 351"/>
                  <a:gd name="T69" fmla="*/ 55 h 100"/>
                  <a:gd name="T70" fmla="*/ 303 w 351"/>
                  <a:gd name="T71" fmla="*/ 50 h 100"/>
                  <a:gd name="T72" fmla="*/ 309 w 351"/>
                  <a:gd name="T73" fmla="*/ 46 h 100"/>
                  <a:gd name="T74" fmla="*/ 312 w 351"/>
                  <a:gd name="T75" fmla="*/ 44 h 100"/>
                  <a:gd name="T76" fmla="*/ 314 w 351"/>
                  <a:gd name="T77" fmla="*/ 38 h 100"/>
                  <a:gd name="T78" fmla="*/ 318 w 351"/>
                  <a:gd name="T79" fmla="*/ 29 h 100"/>
                  <a:gd name="T80" fmla="*/ 323 w 351"/>
                  <a:gd name="T81" fmla="*/ 20 h 100"/>
                  <a:gd name="T82" fmla="*/ 328 w 351"/>
                  <a:gd name="T83" fmla="*/ 10 h 100"/>
                  <a:gd name="T84" fmla="*/ 334 w 351"/>
                  <a:gd name="T85" fmla="*/ 0 h 100"/>
                  <a:gd name="T86" fmla="*/ 334 w 351"/>
                  <a:gd name="T87" fmla="*/ 0 h 100"/>
                  <a:gd name="T88" fmla="*/ 338 w 351"/>
                  <a:gd name="T89" fmla="*/ 0 h 100"/>
                  <a:gd name="T90" fmla="*/ 341 w 351"/>
                  <a:gd name="T91" fmla="*/ 0 h 100"/>
                  <a:gd name="T92" fmla="*/ 346 w 351"/>
                  <a:gd name="T93" fmla="*/ 0 h 100"/>
                  <a:gd name="T94" fmla="*/ 347 w 351"/>
                  <a:gd name="T95" fmla="*/ 0 h 1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1"/>
                  <a:gd name="T145" fmla="*/ 0 h 100"/>
                  <a:gd name="T146" fmla="*/ 351 w 351"/>
                  <a:gd name="T147" fmla="*/ 100 h 1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1" h="100">
                    <a:moveTo>
                      <a:pt x="348" y="0"/>
                    </a:moveTo>
                    <a:lnTo>
                      <a:pt x="348" y="1"/>
                    </a:lnTo>
                    <a:lnTo>
                      <a:pt x="348" y="4"/>
                    </a:lnTo>
                    <a:lnTo>
                      <a:pt x="348" y="8"/>
                    </a:lnTo>
                    <a:lnTo>
                      <a:pt x="348" y="12"/>
                    </a:lnTo>
                    <a:lnTo>
                      <a:pt x="348" y="18"/>
                    </a:lnTo>
                    <a:lnTo>
                      <a:pt x="348" y="25"/>
                    </a:lnTo>
                    <a:lnTo>
                      <a:pt x="348" y="32"/>
                    </a:lnTo>
                    <a:lnTo>
                      <a:pt x="349" y="39"/>
                    </a:lnTo>
                    <a:lnTo>
                      <a:pt x="349" y="48"/>
                    </a:lnTo>
                    <a:lnTo>
                      <a:pt x="349" y="56"/>
                    </a:lnTo>
                    <a:lnTo>
                      <a:pt x="349" y="65"/>
                    </a:lnTo>
                    <a:lnTo>
                      <a:pt x="349" y="72"/>
                    </a:lnTo>
                    <a:lnTo>
                      <a:pt x="349" y="80"/>
                    </a:lnTo>
                    <a:lnTo>
                      <a:pt x="349" y="87"/>
                    </a:lnTo>
                    <a:lnTo>
                      <a:pt x="349" y="94"/>
                    </a:lnTo>
                    <a:lnTo>
                      <a:pt x="350" y="99"/>
                    </a:lnTo>
                    <a:lnTo>
                      <a:pt x="346" y="99"/>
                    </a:lnTo>
                    <a:lnTo>
                      <a:pt x="335" y="99"/>
                    </a:lnTo>
                    <a:lnTo>
                      <a:pt x="317" y="99"/>
                    </a:lnTo>
                    <a:lnTo>
                      <a:pt x="295" y="99"/>
                    </a:lnTo>
                    <a:lnTo>
                      <a:pt x="268" y="99"/>
                    </a:lnTo>
                    <a:lnTo>
                      <a:pt x="239" y="99"/>
                    </a:lnTo>
                    <a:lnTo>
                      <a:pt x="207" y="99"/>
                    </a:lnTo>
                    <a:lnTo>
                      <a:pt x="175" y="99"/>
                    </a:lnTo>
                    <a:lnTo>
                      <a:pt x="142" y="99"/>
                    </a:lnTo>
                    <a:lnTo>
                      <a:pt x="110" y="99"/>
                    </a:lnTo>
                    <a:lnTo>
                      <a:pt x="80" y="99"/>
                    </a:lnTo>
                    <a:lnTo>
                      <a:pt x="54" y="99"/>
                    </a:lnTo>
                    <a:lnTo>
                      <a:pt x="31" y="99"/>
                    </a:lnTo>
                    <a:lnTo>
                      <a:pt x="15" y="99"/>
                    </a:lnTo>
                    <a:lnTo>
                      <a:pt x="4" y="99"/>
                    </a:lnTo>
                    <a:lnTo>
                      <a:pt x="0" y="99"/>
                    </a:lnTo>
                    <a:lnTo>
                      <a:pt x="1" y="99"/>
                    </a:lnTo>
                    <a:lnTo>
                      <a:pt x="3" y="99"/>
                    </a:lnTo>
                    <a:lnTo>
                      <a:pt x="5" y="99"/>
                    </a:lnTo>
                    <a:lnTo>
                      <a:pt x="9" y="97"/>
                    </a:lnTo>
                    <a:lnTo>
                      <a:pt x="11" y="97"/>
                    </a:lnTo>
                    <a:lnTo>
                      <a:pt x="15" y="96"/>
                    </a:lnTo>
                    <a:lnTo>
                      <a:pt x="18" y="96"/>
                    </a:lnTo>
                    <a:lnTo>
                      <a:pt x="22" y="95"/>
                    </a:lnTo>
                    <a:lnTo>
                      <a:pt x="23" y="95"/>
                    </a:lnTo>
                    <a:lnTo>
                      <a:pt x="27" y="95"/>
                    </a:lnTo>
                    <a:lnTo>
                      <a:pt x="30" y="95"/>
                    </a:lnTo>
                    <a:lnTo>
                      <a:pt x="34" y="93"/>
                    </a:lnTo>
                    <a:lnTo>
                      <a:pt x="35" y="93"/>
                    </a:lnTo>
                    <a:lnTo>
                      <a:pt x="38" y="92"/>
                    </a:lnTo>
                    <a:lnTo>
                      <a:pt x="40" y="92"/>
                    </a:lnTo>
                    <a:lnTo>
                      <a:pt x="43" y="90"/>
                    </a:lnTo>
                    <a:lnTo>
                      <a:pt x="45" y="90"/>
                    </a:lnTo>
                    <a:lnTo>
                      <a:pt x="49" y="90"/>
                    </a:lnTo>
                    <a:lnTo>
                      <a:pt x="53" y="90"/>
                    </a:lnTo>
                    <a:lnTo>
                      <a:pt x="58" y="89"/>
                    </a:lnTo>
                    <a:lnTo>
                      <a:pt x="63" y="89"/>
                    </a:lnTo>
                    <a:lnTo>
                      <a:pt x="70" y="89"/>
                    </a:lnTo>
                    <a:lnTo>
                      <a:pt x="76" y="89"/>
                    </a:lnTo>
                    <a:lnTo>
                      <a:pt x="84" y="87"/>
                    </a:lnTo>
                    <a:lnTo>
                      <a:pt x="89" y="87"/>
                    </a:lnTo>
                    <a:lnTo>
                      <a:pt x="96" y="87"/>
                    </a:lnTo>
                    <a:lnTo>
                      <a:pt x="102" y="87"/>
                    </a:lnTo>
                    <a:lnTo>
                      <a:pt x="108" y="85"/>
                    </a:lnTo>
                    <a:lnTo>
                      <a:pt x="113" y="85"/>
                    </a:lnTo>
                    <a:lnTo>
                      <a:pt x="118" y="85"/>
                    </a:lnTo>
                    <a:lnTo>
                      <a:pt x="121" y="85"/>
                    </a:lnTo>
                    <a:lnTo>
                      <a:pt x="124" y="83"/>
                    </a:lnTo>
                    <a:lnTo>
                      <a:pt x="126" y="83"/>
                    </a:lnTo>
                    <a:lnTo>
                      <a:pt x="130" y="83"/>
                    </a:lnTo>
                    <a:lnTo>
                      <a:pt x="134" y="83"/>
                    </a:lnTo>
                    <a:lnTo>
                      <a:pt x="139" y="82"/>
                    </a:lnTo>
                    <a:lnTo>
                      <a:pt x="143" y="82"/>
                    </a:lnTo>
                    <a:lnTo>
                      <a:pt x="150" y="81"/>
                    </a:lnTo>
                    <a:lnTo>
                      <a:pt x="155" y="81"/>
                    </a:lnTo>
                    <a:lnTo>
                      <a:pt x="162" y="80"/>
                    </a:lnTo>
                    <a:lnTo>
                      <a:pt x="167" y="80"/>
                    </a:lnTo>
                    <a:lnTo>
                      <a:pt x="173" y="80"/>
                    </a:lnTo>
                    <a:lnTo>
                      <a:pt x="178" y="80"/>
                    </a:lnTo>
                    <a:lnTo>
                      <a:pt x="185" y="78"/>
                    </a:lnTo>
                    <a:lnTo>
                      <a:pt x="189" y="78"/>
                    </a:lnTo>
                    <a:lnTo>
                      <a:pt x="193" y="77"/>
                    </a:lnTo>
                    <a:lnTo>
                      <a:pt x="196" y="77"/>
                    </a:lnTo>
                    <a:lnTo>
                      <a:pt x="200" y="75"/>
                    </a:lnTo>
                    <a:lnTo>
                      <a:pt x="201" y="75"/>
                    </a:lnTo>
                    <a:lnTo>
                      <a:pt x="204" y="75"/>
                    </a:lnTo>
                    <a:lnTo>
                      <a:pt x="207" y="75"/>
                    </a:lnTo>
                    <a:lnTo>
                      <a:pt x="211" y="74"/>
                    </a:lnTo>
                    <a:lnTo>
                      <a:pt x="215" y="74"/>
                    </a:lnTo>
                    <a:lnTo>
                      <a:pt x="220" y="74"/>
                    </a:lnTo>
                    <a:lnTo>
                      <a:pt x="224" y="74"/>
                    </a:lnTo>
                    <a:lnTo>
                      <a:pt x="229" y="73"/>
                    </a:lnTo>
                    <a:lnTo>
                      <a:pt x="233" y="73"/>
                    </a:lnTo>
                    <a:lnTo>
                      <a:pt x="239" y="73"/>
                    </a:lnTo>
                    <a:lnTo>
                      <a:pt x="243" y="73"/>
                    </a:lnTo>
                    <a:lnTo>
                      <a:pt x="248" y="71"/>
                    </a:lnTo>
                    <a:lnTo>
                      <a:pt x="251" y="71"/>
                    </a:lnTo>
                    <a:lnTo>
                      <a:pt x="255" y="71"/>
                    </a:lnTo>
                    <a:lnTo>
                      <a:pt x="257" y="71"/>
                    </a:lnTo>
                    <a:lnTo>
                      <a:pt x="260" y="69"/>
                    </a:lnTo>
                    <a:lnTo>
                      <a:pt x="265" y="68"/>
                    </a:lnTo>
                    <a:lnTo>
                      <a:pt x="271" y="66"/>
                    </a:lnTo>
                    <a:lnTo>
                      <a:pt x="276" y="64"/>
                    </a:lnTo>
                    <a:lnTo>
                      <a:pt x="281" y="62"/>
                    </a:lnTo>
                    <a:lnTo>
                      <a:pt x="285" y="61"/>
                    </a:lnTo>
                    <a:lnTo>
                      <a:pt x="290" y="59"/>
                    </a:lnTo>
                    <a:lnTo>
                      <a:pt x="293" y="57"/>
                    </a:lnTo>
                    <a:lnTo>
                      <a:pt x="297" y="55"/>
                    </a:lnTo>
                    <a:lnTo>
                      <a:pt x="298" y="54"/>
                    </a:lnTo>
                    <a:lnTo>
                      <a:pt x="301" y="52"/>
                    </a:lnTo>
                    <a:lnTo>
                      <a:pt x="303" y="50"/>
                    </a:lnTo>
                    <a:lnTo>
                      <a:pt x="306" y="48"/>
                    </a:lnTo>
                    <a:lnTo>
                      <a:pt x="307" y="48"/>
                    </a:lnTo>
                    <a:lnTo>
                      <a:pt x="309" y="46"/>
                    </a:lnTo>
                    <a:lnTo>
                      <a:pt x="311" y="45"/>
                    </a:lnTo>
                    <a:lnTo>
                      <a:pt x="312" y="44"/>
                    </a:lnTo>
                    <a:lnTo>
                      <a:pt x="312" y="42"/>
                    </a:lnTo>
                    <a:lnTo>
                      <a:pt x="312" y="41"/>
                    </a:lnTo>
                    <a:lnTo>
                      <a:pt x="314" y="38"/>
                    </a:lnTo>
                    <a:lnTo>
                      <a:pt x="315" y="36"/>
                    </a:lnTo>
                    <a:lnTo>
                      <a:pt x="316" y="33"/>
                    </a:lnTo>
                    <a:lnTo>
                      <a:pt x="318" y="29"/>
                    </a:lnTo>
                    <a:lnTo>
                      <a:pt x="320" y="26"/>
                    </a:lnTo>
                    <a:lnTo>
                      <a:pt x="321" y="23"/>
                    </a:lnTo>
                    <a:lnTo>
                      <a:pt x="323" y="20"/>
                    </a:lnTo>
                    <a:lnTo>
                      <a:pt x="325" y="16"/>
                    </a:lnTo>
                    <a:lnTo>
                      <a:pt x="327" y="12"/>
                    </a:lnTo>
                    <a:lnTo>
                      <a:pt x="328" y="10"/>
                    </a:lnTo>
                    <a:lnTo>
                      <a:pt x="330" y="7"/>
                    </a:lnTo>
                    <a:lnTo>
                      <a:pt x="332" y="4"/>
                    </a:lnTo>
                    <a:lnTo>
                      <a:pt x="334" y="0"/>
                    </a:lnTo>
                    <a:lnTo>
                      <a:pt x="336" y="0"/>
                    </a:lnTo>
                    <a:lnTo>
                      <a:pt x="338" y="0"/>
                    </a:lnTo>
                    <a:lnTo>
                      <a:pt x="339" y="0"/>
                    </a:lnTo>
                    <a:lnTo>
                      <a:pt x="341" y="0"/>
                    </a:lnTo>
                    <a:lnTo>
                      <a:pt x="343" y="0"/>
                    </a:lnTo>
                    <a:lnTo>
                      <a:pt x="344" y="0"/>
                    </a:lnTo>
                    <a:lnTo>
                      <a:pt x="346" y="0"/>
                    </a:lnTo>
                    <a:lnTo>
                      <a:pt x="347" y="0"/>
                    </a:lnTo>
                    <a:lnTo>
                      <a:pt x="348" y="0"/>
                    </a:lnTo>
                  </a:path>
                </a:pathLst>
              </a:custGeom>
              <a:solidFill>
                <a:srgbClr val="F8F8F8"/>
              </a:solidFill>
              <a:ln w="9525">
                <a:solidFill>
                  <a:srgbClr val="C0C0C0"/>
                </a:solidFill>
                <a:round/>
                <a:headEnd/>
                <a:tailEnd/>
              </a:ln>
            </p:spPr>
            <p:txBody>
              <a:bodyPr/>
              <a:lstStyle/>
              <a:p>
                <a:endParaRPr lang="it-IT"/>
              </a:p>
            </p:txBody>
          </p:sp>
          <p:sp>
            <p:nvSpPr>
              <p:cNvPr id="20621" name="Freeform 11"/>
              <p:cNvSpPr>
                <a:spLocks/>
              </p:cNvSpPr>
              <p:nvPr/>
            </p:nvSpPr>
            <p:spPr bwMode="auto">
              <a:xfrm>
                <a:off x="3160" y="4013"/>
                <a:ext cx="277" cy="55"/>
              </a:xfrm>
              <a:custGeom>
                <a:avLst/>
                <a:gdLst>
                  <a:gd name="T0" fmla="*/ 264 w 277"/>
                  <a:gd name="T1" fmla="*/ 2 h 55"/>
                  <a:gd name="T2" fmla="*/ 263 w 277"/>
                  <a:gd name="T3" fmla="*/ 2 h 55"/>
                  <a:gd name="T4" fmla="*/ 261 w 277"/>
                  <a:gd name="T5" fmla="*/ 2 h 55"/>
                  <a:gd name="T6" fmla="*/ 261 w 277"/>
                  <a:gd name="T7" fmla="*/ 2 h 55"/>
                  <a:gd name="T8" fmla="*/ 259 w 277"/>
                  <a:gd name="T9" fmla="*/ 1 h 55"/>
                  <a:gd name="T10" fmla="*/ 258 w 277"/>
                  <a:gd name="T11" fmla="*/ 1 h 55"/>
                  <a:gd name="T12" fmla="*/ 257 w 277"/>
                  <a:gd name="T13" fmla="*/ 1 h 55"/>
                  <a:gd name="T14" fmla="*/ 257 w 277"/>
                  <a:gd name="T15" fmla="*/ 1 h 55"/>
                  <a:gd name="T16" fmla="*/ 256 w 277"/>
                  <a:gd name="T17" fmla="*/ 4 h 55"/>
                  <a:gd name="T18" fmla="*/ 255 w 277"/>
                  <a:gd name="T19" fmla="*/ 10 h 55"/>
                  <a:gd name="T20" fmla="*/ 252 w 277"/>
                  <a:gd name="T21" fmla="*/ 16 h 55"/>
                  <a:gd name="T22" fmla="*/ 247 w 277"/>
                  <a:gd name="T23" fmla="*/ 23 h 55"/>
                  <a:gd name="T24" fmla="*/ 238 w 277"/>
                  <a:gd name="T25" fmla="*/ 29 h 55"/>
                  <a:gd name="T26" fmla="*/ 224 w 277"/>
                  <a:gd name="T27" fmla="*/ 34 h 55"/>
                  <a:gd name="T28" fmla="*/ 205 w 277"/>
                  <a:gd name="T29" fmla="*/ 38 h 55"/>
                  <a:gd name="T30" fmla="*/ 180 w 277"/>
                  <a:gd name="T31" fmla="*/ 40 h 55"/>
                  <a:gd name="T32" fmla="*/ 157 w 277"/>
                  <a:gd name="T33" fmla="*/ 42 h 55"/>
                  <a:gd name="T34" fmla="*/ 136 w 277"/>
                  <a:gd name="T35" fmla="*/ 42 h 55"/>
                  <a:gd name="T36" fmla="*/ 112 w 277"/>
                  <a:gd name="T37" fmla="*/ 44 h 55"/>
                  <a:gd name="T38" fmla="*/ 85 w 277"/>
                  <a:gd name="T39" fmla="*/ 45 h 55"/>
                  <a:gd name="T40" fmla="*/ 59 w 277"/>
                  <a:gd name="T41" fmla="*/ 47 h 55"/>
                  <a:gd name="T42" fmla="*/ 36 w 277"/>
                  <a:gd name="T43" fmla="*/ 49 h 55"/>
                  <a:gd name="T44" fmla="*/ 16 w 277"/>
                  <a:gd name="T45" fmla="*/ 51 h 55"/>
                  <a:gd name="T46" fmla="*/ 2 w 277"/>
                  <a:gd name="T47" fmla="*/ 51 h 55"/>
                  <a:gd name="T48" fmla="*/ 0 w 277"/>
                  <a:gd name="T49" fmla="*/ 52 h 55"/>
                  <a:gd name="T50" fmla="*/ 10 w 277"/>
                  <a:gd name="T51" fmla="*/ 52 h 55"/>
                  <a:gd name="T52" fmla="*/ 29 w 277"/>
                  <a:gd name="T53" fmla="*/ 52 h 55"/>
                  <a:gd name="T54" fmla="*/ 53 w 277"/>
                  <a:gd name="T55" fmla="*/ 52 h 55"/>
                  <a:gd name="T56" fmla="*/ 78 w 277"/>
                  <a:gd name="T57" fmla="*/ 52 h 55"/>
                  <a:gd name="T58" fmla="*/ 102 w 277"/>
                  <a:gd name="T59" fmla="*/ 52 h 55"/>
                  <a:gd name="T60" fmla="*/ 124 w 277"/>
                  <a:gd name="T61" fmla="*/ 52 h 55"/>
                  <a:gd name="T62" fmla="*/ 137 w 277"/>
                  <a:gd name="T63" fmla="*/ 52 h 55"/>
                  <a:gd name="T64" fmla="*/ 146 w 277"/>
                  <a:gd name="T65" fmla="*/ 52 h 55"/>
                  <a:gd name="T66" fmla="*/ 160 w 277"/>
                  <a:gd name="T67" fmla="*/ 52 h 55"/>
                  <a:gd name="T68" fmla="*/ 178 w 277"/>
                  <a:gd name="T69" fmla="*/ 52 h 55"/>
                  <a:gd name="T70" fmla="*/ 196 w 277"/>
                  <a:gd name="T71" fmla="*/ 52 h 55"/>
                  <a:gd name="T72" fmla="*/ 214 w 277"/>
                  <a:gd name="T73" fmla="*/ 53 h 55"/>
                  <a:gd name="T74" fmla="*/ 230 w 277"/>
                  <a:gd name="T75" fmla="*/ 53 h 55"/>
                  <a:gd name="T76" fmla="*/ 242 w 277"/>
                  <a:gd name="T77" fmla="*/ 53 h 55"/>
                  <a:gd name="T78" fmla="*/ 250 w 277"/>
                  <a:gd name="T79" fmla="*/ 53 h 55"/>
                  <a:gd name="T80" fmla="*/ 257 w 277"/>
                  <a:gd name="T81" fmla="*/ 54 h 55"/>
                  <a:gd name="T82" fmla="*/ 267 w 277"/>
                  <a:gd name="T83" fmla="*/ 50 h 55"/>
                  <a:gd name="T84" fmla="*/ 272 w 277"/>
                  <a:gd name="T85" fmla="*/ 43 h 55"/>
                  <a:gd name="T86" fmla="*/ 275 w 277"/>
                  <a:gd name="T87" fmla="*/ 33 h 55"/>
                  <a:gd name="T88" fmla="*/ 274 w 277"/>
                  <a:gd name="T89" fmla="*/ 24 h 55"/>
                  <a:gd name="T90" fmla="*/ 272 w 277"/>
                  <a:gd name="T91" fmla="*/ 14 h 55"/>
                  <a:gd name="T92" fmla="*/ 270 w 277"/>
                  <a:gd name="T93" fmla="*/ 7 h 55"/>
                  <a:gd name="T94" fmla="*/ 266 w 277"/>
                  <a:gd name="T95" fmla="*/ 3 h 55"/>
                  <a:gd name="T96" fmla="*/ 265 w 277"/>
                  <a:gd name="T97" fmla="*/ 2 h 5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7"/>
                  <a:gd name="T148" fmla="*/ 0 h 55"/>
                  <a:gd name="T149" fmla="*/ 277 w 277"/>
                  <a:gd name="T150" fmla="*/ 55 h 5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7" h="55">
                    <a:moveTo>
                      <a:pt x="265" y="2"/>
                    </a:moveTo>
                    <a:lnTo>
                      <a:pt x="264" y="2"/>
                    </a:lnTo>
                    <a:lnTo>
                      <a:pt x="263" y="2"/>
                    </a:lnTo>
                    <a:lnTo>
                      <a:pt x="261" y="2"/>
                    </a:lnTo>
                    <a:lnTo>
                      <a:pt x="261" y="1"/>
                    </a:lnTo>
                    <a:lnTo>
                      <a:pt x="259" y="1"/>
                    </a:lnTo>
                    <a:lnTo>
                      <a:pt x="258" y="1"/>
                    </a:lnTo>
                    <a:lnTo>
                      <a:pt x="257" y="1"/>
                    </a:lnTo>
                    <a:lnTo>
                      <a:pt x="258" y="0"/>
                    </a:lnTo>
                    <a:lnTo>
                      <a:pt x="256" y="4"/>
                    </a:lnTo>
                    <a:lnTo>
                      <a:pt x="256" y="7"/>
                    </a:lnTo>
                    <a:lnTo>
                      <a:pt x="255" y="10"/>
                    </a:lnTo>
                    <a:lnTo>
                      <a:pt x="254" y="13"/>
                    </a:lnTo>
                    <a:lnTo>
                      <a:pt x="252" y="16"/>
                    </a:lnTo>
                    <a:lnTo>
                      <a:pt x="250" y="20"/>
                    </a:lnTo>
                    <a:lnTo>
                      <a:pt x="247" y="23"/>
                    </a:lnTo>
                    <a:lnTo>
                      <a:pt x="243" y="25"/>
                    </a:lnTo>
                    <a:lnTo>
                      <a:pt x="238" y="29"/>
                    </a:lnTo>
                    <a:lnTo>
                      <a:pt x="232" y="31"/>
                    </a:lnTo>
                    <a:lnTo>
                      <a:pt x="224" y="34"/>
                    </a:lnTo>
                    <a:lnTo>
                      <a:pt x="216" y="36"/>
                    </a:lnTo>
                    <a:lnTo>
                      <a:pt x="205" y="38"/>
                    </a:lnTo>
                    <a:lnTo>
                      <a:pt x="194" y="39"/>
                    </a:lnTo>
                    <a:lnTo>
                      <a:pt x="180" y="40"/>
                    </a:lnTo>
                    <a:lnTo>
                      <a:pt x="165" y="40"/>
                    </a:lnTo>
                    <a:lnTo>
                      <a:pt x="157" y="42"/>
                    </a:lnTo>
                    <a:lnTo>
                      <a:pt x="148" y="42"/>
                    </a:lnTo>
                    <a:lnTo>
                      <a:pt x="136" y="42"/>
                    </a:lnTo>
                    <a:lnTo>
                      <a:pt x="125" y="42"/>
                    </a:lnTo>
                    <a:lnTo>
                      <a:pt x="112" y="44"/>
                    </a:lnTo>
                    <a:lnTo>
                      <a:pt x="99" y="44"/>
                    </a:lnTo>
                    <a:lnTo>
                      <a:pt x="85" y="45"/>
                    </a:lnTo>
                    <a:lnTo>
                      <a:pt x="73" y="45"/>
                    </a:lnTo>
                    <a:lnTo>
                      <a:pt x="59" y="47"/>
                    </a:lnTo>
                    <a:lnTo>
                      <a:pt x="47" y="47"/>
                    </a:lnTo>
                    <a:lnTo>
                      <a:pt x="36" y="49"/>
                    </a:lnTo>
                    <a:lnTo>
                      <a:pt x="25" y="49"/>
                    </a:lnTo>
                    <a:lnTo>
                      <a:pt x="16" y="51"/>
                    </a:lnTo>
                    <a:lnTo>
                      <a:pt x="8" y="51"/>
                    </a:lnTo>
                    <a:lnTo>
                      <a:pt x="2" y="51"/>
                    </a:lnTo>
                    <a:lnTo>
                      <a:pt x="0" y="51"/>
                    </a:lnTo>
                    <a:lnTo>
                      <a:pt x="0" y="52"/>
                    </a:lnTo>
                    <a:lnTo>
                      <a:pt x="4" y="52"/>
                    </a:lnTo>
                    <a:lnTo>
                      <a:pt x="10" y="52"/>
                    </a:lnTo>
                    <a:lnTo>
                      <a:pt x="20" y="52"/>
                    </a:lnTo>
                    <a:lnTo>
                      <a:pt x="29" y="52"/>
                    </a:lnTo>
                    <a:lnTo>
                      <a:pt x="40" y="52"/>
                    </a:lnTo>
                    <a:lnTo>
                      <a:pt x="53" y="52"/>
                    </a:lnTo>
                    <a:lnTo>
                      <a:pt x="66" y="52"/>
                    </a:lnTo>
                    <a:lnTo>
                      <a:pt x="78" y="52"/>
                    </a:lnTo>
                    <a:lnTo>
                      <a:pt x="91" y="52"/>
                    </a:lnTo>
                    <a:lnTo>
                      <a:pt x="102" y="52"/>
                    </a:lnTo>
                    <a:lnTo>
                      <a:pt x="114" y="52"/>
                    </a:lnTo>
                    <a:lnTo>
                      <a:pt x="124" y="52"/>
                    </a:lnTo>
                    <a:lnTo>
                      <a:pt x="131" y="52"/>
                    </a:lnTo>
                    <a:lnTo>
                      <a:pt x="137" y="52"/>
                    </a:lnTo>
                    <a:lnTo>
                      <a:pt x="141" y="51"/>
                    </a:lnTo>
                    <a:lnTo>
                      <a:pt x="146" y="52"/>
                    </a:lnTo>
                    <a:lnTo>
                      <a:pt x="153" y="52"/>
                    </a:lnTo>
                    <a:lnTo>
                      <a:pt x="160" y="52"/>
                    </a:lnTo>
                    <a:lnTo>
                      <a:pt x="169" y="52"/>
                    </a:lnTo>
                    <a:lnTo>
                      <a:pt x="178" y="52"/>
                    </a:lnTo>
                    <a:lnTo>
                      <a:pt x="187" y="52"/>
                    </a:lnTo>
                    <a:lnTo>
                      <a:pt x="196" y="52"/>
                    </a:lnTo>
                    <a:lnTo>
                      <a:pt x="206" y="52"/>
                    </a:lnTo>
                    <a:lnTo>
                      <a:pt x="214" y="53"/>
                    </a:lnTo>
                    <a:lnTo>
                      <a:pt x="223" y="53"/>
                    </a:lnTo>
                    <a:lnTo>
                      <a:pt x="230" y="53"/>
                    </a:lnTo>
                    <a:lnTo>
                      <a:pt x="237" y="53"/>
                    </a:lnTo>
                    <a:lnTo>
                      <a:pt x="242" y="53"/>
                    </a:lnTo>
                    <a:lnTo>
                      <a:pt x="247" y="53"/>
                    </a:lnTo>
                    <a:lnTo>
                      <a:pt x="250" y="53"/>
                    </a:lnTo>
                    <a:lnTo>
                      <a:pt x="251" y="53"/>
                    </a:lnTo>
                    <a:lnTo>
                      <a:pt x="257" y="54"/>
                    </a:lnTo>
                    <a:lnTo>
                      <a:pt x="263" y="53"/>
                    </a:lnTo>
                    <a:lnTo>
                      <a:pt x="267" y="50"/>
                    </a:lnTo>
                    <a:lnTo>
                      <a:pt x="271" y="46"/>
                    </a:lnTo>
                    <a:lnTo>
                      <a:pt x="272" y="43"/>
                    </a:lnTo>
                    <a:lnTo>
                      <a:pt x="274" y="38"/>
                    </a:lnTo>
                    <a:lnTo>
                      <a:pt x="275" y="33"/>
                    </a:lnTo>
                    <a:lnTo>
                      <a:pt x="276" y="27"/>
                    </a:lnTo>
                    <a:lnTo>
                      <a:pt x="274" y="24"/>
                    </a:lnTo>
                    <a:lnTo>
                      <a:pt x="274" y="19"/>
                    </a:lnTo>
                    <a:lnTo>
                      <a:pt x="272" y="14"/>
                    </a:lnTo>
                    <a:lnTo>
                      <a:pt x="271" y="9"/>
                    </a:lnTo>
                    <a:lnTo>
                      <a:pt x="270" y="7"/>
                    </a:lnTo>
                    <a:lnTo>
                      <a:pt x="268" y="4"/>
                    </a:lnTo>
                    <a:lnTo>
                      <a:pt x="266" y="3"/>
                    </a:lnTo>
                    <a:lnTo>
                      <a:pt x="265" y="2"/>
                    </a:lnTo>
                  </a:path>
                </a:pathLst>
              </a:custGeom>
              <a:solidFill>
                <a:srgbClr val="F8F8F8"/>
              </a:solidFill>
              <a:ln w="9525">
                <a:solidFill>
                  <a:srgbClr val="C0C0C0"/>
                </a:solidFill>
                <a:round/>
                <a:headEnd/>
                <a:tailEnd/>
              </a:ln>
            </p:spPr>
            <p:txBody>
              <a:bodyPr/>
              <a:lstStyle/>
              <a:p>
                <a:endParaRPr lang="it-IT"/>
              </a:p>
            </p:txBody>
          </p:sp>
          <p:sp>
            <p:nvSpPr>
              <p:cNvPr id="20622" name="Freeform 12"/>
              <p:cNvSpPr>
                <a:spLocks/>
              </p:cNvSpPr>
              <p:nvPr/>
            </p:nvSpPr>
            <p:spPr bwMode="auto">
              <a:xfrm>
                <a:off x="3110" y="4064"/>
                <a:ext cx="354" cy="14"/>
              </a:xfrm>
              <a:custGeom>
                <a:avLst/>
                <a:gdLst>
                  <a:gd name="T0" fmla="*/ 36 w 354"/>
                  <a:gd name="T1" fmla="*/ 0 h 14"/>
                  <a:gd name="T2" fmla="*/ 0 w 354"/>
                  <a:gd name="T3" fmla="*/ 13 h 14"/>
                  <a:gd name="T4" fmla="*/ 353 w 354"/>
                  <a:gd name="T5" fmla="*/ 13 h 14"/>
                  <a:gd name="T6" fmla="*/ 317 w 354"/>
                  <a:gd name="T7" fmla="*/ 0 h 14"/>
                  <a:gd name="T8" fmla="*/ 36 w 354"/>
                  <a:gd name="T9" fmla="*/ 0 h 14"/>
                  <a:gd name="T10" fmla="*/ 36 w 354"/>
                  <a:gd name="T11" fmla="*/ 0 h 14"/>
                  <a:gd name="T12" fmla="*/ 0 60000 65536"/>
                  <a:gd name="T13" fmla="*/ 0 60000 65536"/>
                  <a:gd name="T14" fmla="*/ 0 60000 65536"/>
                  <a:gd name="T15" fmla="*/ 0 60000 65536"/>
                  <a:gd name="T16" fmla="*/ 0 60000 65536"/>
                  <a:gd name="T17" fmla="*/ 0 60000 65536"/>
                  <a:gd name="T18" fmla="*/ 0 w 354"/>
                  <a:gd name="T19" fmla="*/ 0 h 14"/>
                  <a:gd name="T20" fmla="*/ 354 w 354"/>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354" h="14">
                    <a:moveTo>
                      <a:pt x="36" y="0"/>
                    </a:moveTo>
                    <a:lnTo>
                      <a:pt x="0" y="13"/>
                    </a:lnTo>
                    <a:lnTo>
                      <a:pt x="353" y="13"/>
                    </a:lnTo>
                    <a:lnTo>
                      <a:pt x="317" y="0"/>
                    </a:lnTo>
                    <a:lnTo>
                      <a:pt x="36" y="0"/>
                    </a:lnTo>
                  </a:path>
                </a:pathLst>
              </a:custGeom>
              <a:solidFill>
                <a:srgbClr val="F8F8F8"/>
              </a:solidFill>
              <a:ln w="9048">
                <a:solidFill>
                  <a:srgbClr val="C0C0C0"/>
                </a:solidFill>
                <a:round/>
                <a:headEnd/>
                <a:tailEnd/>
              </a:ln>
            </p:spPr>
            <p:txBody>
              <a:bodyPr/>
              <a:lstStyle/>
              <a:p>
                <a:endParaRPr lang="it-IT"/>
              </a:p>
            </p:txBody>
          </p:sp>
          <p:sp>
            <p:nvSpPr>
              <p:cNvPr id="20623" name="Line 13"/>
              <p:cNvSpPr>
                <a:spLocks noChangeShapeType="1"/>
              </p:cNvSpPr>
              <p:nvPr/>
            </p:nvSpPr>
            <p:spPr bwMode="auto">
              <a:xfrm flipH="1">
                <a:off x="3110" y="4178"/>
                <a:ext cx="353" cy="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20624" name="Freeform 14"/>
              <p:cNvSpPr>
                <a:spLocks/>
              </p:cNvSpPr>
              <p:nvPr/>
            </p:nvSpPr>
            <p:spPr bwMode="auto">
              <a:xfrm>
                <a:off x="3150" y="401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9048">
                <a:solidFill>
                  <a:srgbClr val="C0C0C0"/>
                </a:solidFill>
                <a:round/>
                <a:headEnd/>
                <a:tailEnd/>
              </a:ln>
            </p:spPr>
            <p:txBody>
              <a:bodyPr/>
              <a:lstStyle/>
              <a:p>
                <a:endParaRPr lang="it-IT"/>
              </a:p>
            </p:txBody>
          </p:sp>
          <p:sp>
            <p:nvSpPr>
              <p:cNvPr id="20625" name="Freeform 15"/>
              <p:cNvSpPr>
                <a:spLocks/>
              </p:cNvSpPr>
              <p:nvPr/>
            </p:nvSpPr>
            <p:spPr bwMode="auto">
              <a:xfrm>
                <a:off x="3150" y="406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18732">
                <a:solidFill>
                  <a:srgbClr val="C0C0C0"/>
                </a:solidFill>
                <a:round/>
                <a:headEnd/>
                <a:tailEnd/>
              </a:ln>
            </p:spPr>
            <p:txBody>
              <a:bodyPr/>
              <a:lstStyle/>
              <a:p>
                <a:endParaRPr lang="it-IT"/>
              </a:p>
            </p:txBody>
          </p:sp>
          <p:sp>
            <p:nvSpPr>
              <p:cNvPr id="20626" name="Line 16"/>
              <p:cNvSpPr>
                <a:spLocks noChangeShapeType="1"/>
              </p:cNvSpPr>
              <p:nvPr/>
            </p:nvSpPr>
            <p:spPr bwMode="auto">
              <a:xfrm>
                <a:off x="3111" y="4080"/>
                <a:ext cx="181" cy="0"/>
              </a:xfrm>
              <a:prstGeom prst="line">
                <a:avLst/>
              </a:prstGeom>
              <a:noFill/>
              <a:ln w="9048">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20491" name="Freeform 17"/>
            <p:cNvSpPr>
              <a:spLocks/>
            </p:cNvSpPr>
            <p:nvPr/>
          </p:nvSpPr>
          <p:spPr bwMode="auto">
            <a:xfrm>
              <a:off x="2944" y="1582"/>
              <a:ext cx="464" cy="212"/>
            </a:xfrm>
            <a:custGeom>
              <a:avLst/>
              <a:gdLst>
                <a:gd name="T0" fmla="*/ 760 w 235"/>
                <a:gd name="T1" fmla="*/ 1 h 227"/>
                <a:gd name="T2" fmla="*/ 993 w 235"/>
                <a:gd name="T3" fmla="*/ 3 h 227"/>
                <a:gd name="T4" fmla="*/ 1208 w 235"/>
                <a:gd name="T5" fmla="*/ 4 h 227"/>
                <a:gd name="T6" fmla="*/ 1368 w 235"/>
                <a:gd name="T7" fmla="*/ 7 h 227"/>
                <a:gd name="T8" fmla="*/ 1501 w 235"/>
                <a:gd name="T9" fmla="*/ 7 h 227"/>
                <a:gd name="T10" fmla="*/ 1580 w 235"/>
                <a:gd name="T11" fmla="*/ 10 h 227"/>
                <a:gd name="T12" fmla="*/ 1633 w 235"/>
                <a:gd name="T13" fmla="*/ 10 h 227"/>
                <a:gd name="T14" fmla="*/ 1684 w 235"/>
                <a:gd name="T15" fmla="*/ 11 h 227"/>
                <a:gd name="T16" fmla="*/ 1740 w 235"/>
                <a:gd name="T17" fmla="*/ 11 h 227"/>
                <a:gd name="T18" fmla="*/ 1769 w 235"/>
                <a:gd name="T19" fmla="*/ 11 h 227"/>
                <a:gd name="T20" fmla="*/ 1801 w 235"/>
                <a:gd name="T21" fmla="*/ 11 h 227"/>
                <a:gd name="T22" fmla="*/ 1801 w 235"/>
                <a:gd name="T23" fmla="*/ 26 h 227"/>
                <a:gd name="T24" fmla="*/ 1801 w 235"/>
                <a:gd name="T25" fmla="*/ 60 h 227"/>
                <a:gd name="T26" fmla="*/ 1801 w 235"/>
                <a:gd name="T27" fmla="*/ 105 h 227"/>
                <a:gd name="T28" fmla="*/ 1801 w 235"/>
                <a:gd name="T29" fmla="*/ 147 h 227"/>
                <a:gd name="T30" fmla="*/ 1801 w 235"/>
                <a:gd name="T31" fmla="*/ 178 h 227"/>
                <a:gd name="T32" fmla="*/ 1785 w 235"/>
                <a:gd name="T33" fmla="*/ 181 h 227"/>
                <a:gd name="T34" fmla="*/ 1761 w 235"/>
                <a:gd name="T35" fmla="*/ 173 h 227"/>
                <a:gd name="T36" fmla="*/ 1761 w 235"/>
                <a:gd name="T37" fmla="*/ 157 h 227"/>
                <a:gd name="T38" fmla="*/ 1732 w 235"/>
                <a:gd name="T39" fmla="*/ 142 h 227"/>
                <a:gd name="T40" fmla="*/ 1708 w 235"/>
                <a:gd name="T41" fmla="*/ 127 h 227"/>
                <a:gd name="T42" fmla="*/ 1676 w 235"/>
                <a:gd name="T43" fmla="*/ 119 h 227"/>
                <a:gd name="T44" fmla="*/ 1603 w 235"/>
                <a:gd name="T45" fmla="*/ 108 h 227"/>
                <a:gd name="T46" fmla="*/ 1477 w 235"/>
                <a:gd name="T47" fmla="*/ 95 h 227"/>
                <a:gd name="T48" fmla="*/ 1349 w 235"/>
                <a:gd name="T49" fmla="*/ 81 h 227"/>
                <a:gd name="T50" fmla="*/ 1224 w 235"/>
                <a:gd name="T51" fmla="*/ 70 h 227"/>
                <a:gd name="T52" fmla="*/ 1145 w 235"/>
                <a:gd name="T53" fmla="*/ 61 h 227"/>
                <a:gd name="T54" fmla="*/ 1048 w 235"/>
                <a:gd name="T55" fmla="*/ 55 h 227"/>
                <a:gd name="T56" fmla="*/ 892 w 235"/>
                <a:gd name="T57" fmla="*/ 46 h 227"/>
                <a:gd name="T58" fmla="*/ 725 w 235"/>
                <a:gd name="T59" fmla="*/ 35 h 227"/>
                <a:gd name="T60" fmla="*/ 577 w 235"/>
                <a:gd name="T61" fmla="*/ 27 h 227"/>
                <a:gd name="T62" fmla="*/ 484 w 235"/>
                <a:gd name="T63" fmla="*/ 22 h 227"/>
                <a:gd name="T64" fmla="*/ 460 w 235"/>
                <a:gd name="T65" fmla="*/ 21 h 227"/>
                <a:gd name="T66" fmla="*/ 363 w 235"/>
                <a:gd name="T67" fmla="*/ 19 h 227"/>
                <a:gd name="T68" fmla="*/ 237 w 235"/>
                <a:gd name="T69" fmla="*/ 14 h 227"/>
                <a:gd name="T70" fmla="*/ 101 w 235"/>
                <a:gd name="T71" fmla="*/ 10 h 227"/>
                <a:gd name="T72" fmla="*/ 16 w 235"/>
                <a:gd name="T73" fmla="*/ 7 h 227"/>
                <a:gd name="T74" fmla="*/ 16 w 235"/>
                <a:gd name="T75" fmla="*/ 7 h 227"/>
                <a:gd name="T76" fmla="*/ 77 w 235"/>
                <a:gd name="T77" fmla="*/ 6 h 227"/>
                <a:gd name="T78" fmla="*/ 152 w 235"/>
                <a:gd name="T79" fmla="*/ 5 h 227"/>
                <a:gd name="T80" fmla="*/ 253 w 235"/>
                <a:gd name="T81" fmla="*/ 3 h 227"/>
                <a:gd name="T82" fmla="*/ 393 w 235"/>
                <a:gd name="T83" fmla="*/ 1 h 227"/>
                <a:gd name="T84" fmla="*/ 592 w 235"/>
                <a:gd name="T85" fmla="*/ 0 h 2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5"/>
                <a:gd name="T130" fmla="*/ 0 h 227"/>
                <a:gd name="T131" fmla="*/ 235 w 235"/>
                <a:gd name="T132" fmla="*/ 227 h 2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5" h="227">
                  <a:moveTo>
                    <a:pt x="77" y="0"/>
                  </a:moveTo>
                  <a:lnTo>
                    <a:pt x="87" y="1"/>
                  </a:lnTo>
                  <a:lnTo>
                    <a:pt x="99" y="1"/>
                  </a:lnTo>
                  <a:lnTo>
                    <a:pt x="109" y="1"/>
                  </a:lnTo>
                  <a:lnTo>
                    <a:pt x="120" y="1"/>
                  </a:lnTo>
                  <a:lnTo>
                    <a:pt x="129" y="3"/>
                  </a:lnTo>
                  <a:lnTo>
                    <a:pt x="139" y="3"/>
                  </a:lnTo>
                  <a:lnTo>
                    <a:pt x="148" y="4"/>
                  </a:lnTo>
                  <a:lnTo>
                    <a:pt x="157" y="4"/>
                  </a:lnTo>
                  <a:lnTo>
                    <a:pt x="164" y="6"/>
                  </a:lnTo>
                  <a:lnTo>
                    <a:pt x="171" y="7"/>
                  </a:lnTo>
                  <a:lnTo>
                    <a:pt x="178" y="9"/>
                  </a:lnTo>
                  <a:lnTo>
                    <a:pt x="185" y="9"/>
                  </a:lnTo>
                  <a:lnTo>
                    <a:pt x="189" y="10"/>
                  </a:lnTo>
                  <a:lnTo>
                    <a:pt x="195" y="10"/>
                  </a:lnTo>
                  <a:lnTo>
                    <a:pt x="199" y="11"/>
                  </a:lnTo>
                  <a:lnTo>
                    <a:pt x="203" y="11"/>
                  </a:lnTo>
                  <a:lnTo>
                    <a:pt x="205" y="13"/>
                  </a:lnTo>
                  <a:lnTo>
                    <a:pt x="207" y="13"/>
                  </a:lnTo>
                  <a:lnTo>
                    <a:pt x="208" y="13"/>
                  </a:lnTo>
                  <a:lnTo>
                    <a:pt x="212" y="13"/>
                  </a:lnTo>
                  <a:lnTo>
                    <a:pt x="214" y="14"/>
                  </a:lnTo>
                  <a:lnTo>
                    <a:pt x="217" y="14"/>
                  </a:lnTo>
                  <a:lnTo>
                    <a:pt x="219" y="14"/>
                  </a:lnTo>
                  <a:lnTo>
                    <a:pt x="222" y="14"/>
                  </a:lnTo>
                  <a:lnTo>
                    <a:pt x="224" y="14"/>
                  </a:lnTo>
                  <a:lnTo>
                    <a:pt x="226" y="14"/>
                  </a:lnTo>
                  <a:lnTo>
                    <a:pt x="227" y="14"/>
                  </a:lnTo>
                  <a:lnTo>
                    <a:pt x="230" y="14"/>
                  </a:lnTo>
                  <a:lnTo>
                    <a:pt x="232" y="14"/>
                  </a:lnTo>
                  <a:lnTo>
                    <a:pt x="233" y="14"/>
                  </a:lnTo>
                  <a:lnTo>
                    <a:pt x="234" y="14"/>
                  </a:lnTo>
                  <a:lnTo>
                    <a:pt x="234" y="17"/>
                  </a:lnTo>
                  <a:lnTo>
                    <a:pt x="234" y="22"/>
                  </a:lnTo>
                  <a:lnTo>
                    <a:pt x="234" y="32"/>
                  </a:lnTo>
                  <a:lnTo>
                    <a:pt x="234" y="44"/>
                  </a:lnTo>
                  <a:lnTo>
                    <a:pt x="234" y="59"/>
                  </a:lnTo>
                  <a:lnTo>
                    <a:pt x="234" y="74"/>
                  </a:lnTo>
                  <a:lnTo>
                    <a:pt x="234" y="92"/>
                  </a:lnTo>
                  <a:lnTo>
                    <a:pt x="234" y="109"/>
                  </a:lnTo>
                  <a:lnTo>
                    <a:pt x="234" y="129"/>
                  </a:lnTo>
                  <a:lnTo>
                    <a:pt x="234" y="146"/>
                  </a:lnTo>
                  <a:lnTo>
                    <a:pt x="234" y="164"/>
                  </a:lnTo>
                  <a:lnTo>
                    <a:pt x="234" y="180"/>
                  </a:lnTo>
                  <a:lnTo>
                    <a:pt x="234" y="196"/>
                  </a:lnTo>
                  <a:lnTo>
                    <a:pt x="234" y="209"/>
                  </a:lnTo>
                  <a:lnTo>
                    <a:pt x="234" y="219"/>
                  </a:lnTo>
                  <a:lnTo>
                    <a:pt x="234" y="226"/>
                  </a:lnTo>
                  <a:lnTo>
                    <a:pt x="232" y="226"/>
                  </a:lnTo>
                  <a:lnTo>
                    <a:pt x="232" y="223"/>
                  </a:lnTo>
                  <a:lnTo>
                    <a:pt x="230" y="221"/>
                  </a:lnTo>
                  <a:lnTo>
                    <a:pt x="230" y="217"/>
                  </a:lnTo>
                  <a:lnTo>
                    <a:pt x="229" y="212"/>
                  </a:lnTo>
                  <a:lnTo>
                    <a:pt x="229" y="206"/>
                  </a:lnTo>
                  <a:lnTo>
                    <a:pt x="229" y="200"/>
                  </a:lnTo>
                  <a:lnTo>
                    <a:pt x="229" y="193"/>
                  </a:lnTo>
                  <a:lnTo>
                    <a:pt x="227" y="187"/>
                  </a:lnTo>
                  <a:lnTo>
                    <a:pt x="227" y="180"/>
                  </a:lnTo>
                  <a:lnTo>
                    <a:pt x="225" y="174"/>
                  </a:lnTo>
                  <a:lnTo>
                    <a:pt x="225" y="167"/>
                  </a:lnTo>
                  <a:lnTo>
                    <a:pt x="223" y="162"/>
                  </a:lnTo>
                  <a:lnTo>
                    <a:pt x="222" y="156"/>
                  </a:lnTo>
                  <a:lnTo>
                    <a:pt x="220" y="152"/>
                  </a:lnTo>
                  <a:lnTo>
                    <a:pt x="220" y="148"/>
                  </a:lnTo>
                  <a:lnTo>
                    <a:pt x="218" y="146"/>
                  </a:lnTo>
                  <a:lnTo>
                    <a:pt x="216" y="142"/>
                  </a:lnTo>
                  <a:lnTo>
                    <a:pt x="212" y="138"/>
                  </a:lnTo>
                  <a:lnTo>
                    <a:pt x="208" y="133"/>
                  </a:lnTo>
                  <a:lnTo>
                    <a:pt x="203" y="128"/>
                  </a:lnTo>
                  <a:lnTo>
                    <a:pt x="198" y="123"/>
                  </a:lnTo>
                  <a:lnTo>
                    <a:pt x="192" y="117"/>
                  </a:lnTo>
                  <a:lnTo>
                    <a:pt x="187" y="111"/>
                  </a:lnTo>
                  <a:lnTo>
                    <a:pt x="180" y="105"/>
                  </a:lnTo>
                  <a:lnTo>
                    <a:pt x="175" y="100"/>
                  </a:lnTo>
                  <a:lnTo>
                    <a:pt x="169" y="95"/>
                  </a:lnTo>
                  <a:lnTo>
                    <a:pt x="164" y="89"/>
                  </a:lnTo>
                  <a:lnTo>
                    <a:pt x="159" y="86"/>
                  </a:lnTo>
                  <a:lnTo>
                    <a:pt x="154" y="81"/>
                  </a:lnTo>
                  <a:lnTo>
                    <a:pt x="151" y="78"/>
                  </a:lnTo>
                  <a:lnTo>
                    <a:pt x="149" y="75"/>
                  </a:lnTo>
                  <a:lnTo>
                    <a:pt x="146" y="73"/>
                  </a:lnTo>
                  <a:lnTo>
                    <a:pt x="141" y="70"/>
                  </a:lnTo>
                  <a:lnTo>
                    <a:pt x="136" y="67"/>
                  </a:lnTo>
                  <a:lnTo>
                    <a:pt x="131" y="63"/>
                  </a:lnTo>
                  <a:lnTo>
                    <a:pt x="124" y="60"/>
                  </a:lnTo>
                  <a:lnTo>
                    <a:pt x="116" y="56"/>
                  </a:lnTo>
                  <a:lnTo>
                    <a:pt x="109" y="52"/>
                  </a:lnTo>
                  <a:lnTo>
                    <a:pt x="102" y="47"/>
                  </a:lnTo>
                  <a:lnTo>
                    <a:pt x="94" y="44"/>
                  </a:lnTo>
                  <a:lnTo>
                    <a:pt x="87" y="40"/>
                  </a:lnTo>
                  <a:lnTo>
                    <a:pt x="80" y="37"/>
                  </a:lnTo>
                  <a:lnTo>
                    <a:pt x="75" y="33"/>
                  </a:lnTo>
                  <a:lnTo>
                    <a:pt x="69" y="32"/>
                  </a:lnTo>
                  <a:lnTo>
                    <a:pt x="66" y="29"/>
                  </a:lnTo>
                  <a:lnTo>
                    <a:pt x="63" y="28"/>
                  </a:lnTo>
                  <a:lnTo>
                    <a:pt x="63" y="26"/>
                  </a:lnTo>
                  <a:lnTo>
                    <a:pt x="62" y="26"/>
                  </a:lnTo>
                  <a:lnTo>
                    <a:pt x="60" y="26"/>
                  </a:lnTo>
                  <a:lnTo>
                    <a:pt x="56" y="26"/>
                  </a:lnTo>
                  <a:lnTo>
                    <a:pt x="52" y="24"/>
                  </a:lnTo>
                  <a:lnTo>
                    <a:pt x="47" y="23"/>
                  </a:lnTo>
                  <a:lnTo>
                    <a:pt x="42" y="21"/>
                  </a:lnTo>
                  <a:lnTo>
                    <a:pt x="36" y="19"/>
                  </a:lnTo>
                  <a:lnTo>
                    <a:pt x="31" y="17"/>
                  </a:lnTo>
                  <a:lnTo>
                    <a:pt x="25" y="16"/>
                  </a:lnTo>
                  <a:lnTo>
                    <a:pt x="19" y="14"/>
                  </a:lnTo>
                  <a:lnTo>
                    <a:pt x="13" y="13"/>
                  </a:lnTo>
                  <a:lnTo>
                    <a:pt x="10" y="11"/>
                  </a:lnTo>
                  <a:lnTo>
                    <a:pt x="6" y="11"/>
                  </a:lnTo>
                  <a:lnTo>
                    <a:pt x="2" y="9"/>
                  </a:lnTo>
                  <a:lnTo>
                    <a:pt x="0" y="9"/>
                  </a:lnTo>
                  <a:lnTo>
                    <a:pt x="0" y="8"/>
                  </a:lnTo>
                  <a:lnTo>
                    <a:pt x="2" y="8"/>
                  </a:lnTo>
                  <a:lnTo>
                    <a:pt x="4" y="8"/>
                  </a:lnTo>
                  <a:lnTo>
                    <a:pt x="6" y="8"/>
                  </a:lnTo>
                  <a:lnTo>
                    <a:pt x="10" y="6"/>
                  </a:lnTo>
                  <a:lnTo>
                    <a:pt x="12" y="6"/>
                  </a:lnTo>
                  <a:lnTo>
                    <a:pt x="16" y="5"/>
                  </a:lnTo>
                  <a:lnTo>
                    <a:pt x="20" y="5"/>
                  </a:lnTo>
                  <a:lnTo>
                    <a:pt x="25" y="3"/>
                  </a:lnTo>
                  <a:lnTo>
                    <a:pt x="28" y="3"/>
                  </a:lnTo>
                  <a:lnTo>
                    <a:pt x="33" y="3"/>
                  </a:lnTo>
                  <a:lnTo>
                    <a:pt x="38" y="3"/>
                  </a:lnTo>
                  <a:lnTo>
                    <a:pt x="45" y="1"/>
                  </a:lnTo>
                  <a:lnTo>
                    <a:pt x="51" y="1"/>
                  </a:lnTo>
                  <a:lnTo>
                    <a:pt x="59" y="1"/>
                  </a:lnTo>
                  <a:lnTo>
                    <a:pt x="67" y="1"/>
                  </a:lnTo>
                  <a:lnTo>
                    <a:pt x="77" y="0"/>
                  </a:lnTo>
                </a:path>
              </a:pathLst>
            </a:custGeom>
            <a:solidFill>
              <a:srgbClr val="F8F8F8"/>
            </a:solidFill>
            <a:ln w="9525">
              <a:solidFill>
                <a:srgbClr val="C0C0C0"/>
              </a:solidFill>
              <a:round/>
              <a:headEnd/>
              <a:tailEnd/>
            </a:ln>
          </p:spPr>
          <p:txBody>
            <a:bodyPr/>
            <a:lstStyle/>
            <a:p>
              <a:endParaRPr lang="it-IT"/>
            </a:p>
          </p:txBody>
        </p:sp>
        <p:sp>
          <p:nvSpPr>
            <p:cNvPr id="20492" name="Freeform 18"/>
            <p:cNvSpPr>
              <a:spLocks/>
            </p:cNvSpPr>
            <p:nvPr/>
          </p:nvSpPr>
          <p:spPr bwMode="auto">
            <a:xfrm>
              <a:off x="2848" y="1567"/>
              <a:ext cx="574" cy="33"/>
            </a:xfrm>
            <a:custGeom>
              <a:avLst/>
              <a:gdLst>
                <a:gd name="T0" fmla="*/ 176 w 291"/>
                <a:gd name="T1" fmla="*/ 8 h 35"/>
                <a:gd name="T2" fmla="*/ 436 w 291"/>
                <a:gd name="T3" fmla="*/ 5 h 35"/>
                <a:gd name="T4" fmla="*/ 696 w 291"/>
                <a:gd name="T5" fmla="*/ 3 h 35"/>
                <a:gd name="T6" fmla="*/ 969 w 291"/>
                <a:gd name="T7" fmla="*/ 1 h 35"/>
                <a:gd name="T8" fmla="*/ 1229 w 291"/>
                <a:gd name="T9" fmla="*/ 1 h 35"/>
                <a:gd name="T10" fmla="*/ 1497 w 291"/>
                <a:gd name="T11" fmla="*/ 3 h 35"/>
                <a:gd name="T12" fmla="*/ 1752 w 291"/>
                <a:gd name="T13" fmla="*/ 5 h 35"/>
                <a:gd name="T14" fmla="*/ 2020 w 291"/>
                <a:gd name="T15" fmla="*/ 8 h 35"/>
                <a:gd name="T16" fmla="*/ 2148 w 291"/>
                <a:gd name="T17" fmla="*/ 8 h 35"/>
                <a:gd name="T18" fmla="*/ 2156 w 291"/>
                <a:gd name="T19" fmla="*/ 9 h 35"/>
                <a:gd name="T20" fmla="*/ 2172 w 291"/>
                <a:gd name="T21" fmla="*/ 9 h 35"/>
                <a:gd name="T22" fmla="*/ 2188 w 291"/>
                <a:gd name="T23" fmla="*/ 10 h 35"/>
                <a:gd name="T24" fmla="*/ 2201 w 291"/>
                <a:gd name="T25" fmla="*/ 11 h 35"/>
                <a:gd name="T26" fmla="*/ 2201 w 291"/>
                <a:gd name="T27" fmla="*/ 14 h 35"/>
                <a:gd name="T28" fmla="*/ 2217 w 291"/>
                <a:gd name="T29" fmla="*/ 16 h 35"/>
                <a:gd name="T30" fmla="*/ 2217 w 291"/>
                <a:gd name="T31" fmla="*/ 18 h 35"/>
                <a:gd name="T32" fmla="*/ 2225 w 291"/>
                <a:gd name="T33" fmla="*/ 20 h 35"/>
                <a:gd name="T34" fmla="*/ 2217 w 291"/>
                <a:gd name="T35" fmla="*/ 23 h 35"/>
                <a:gd name="T36" fmla="*/ 2217 w 291"/>
                <a:gd name="T37" fmla="*/ 24 h 35"/>
                <a:gd name="T38" fmla="*/ 2201 w 291"/>
                <a:gd name="T39" fmla="*/ 24 h 35"/>
                <a:gd name="T40" fmla="*/ 2201 w 291"/>
                <a:gd name="T41" fmla="*/ 25 h 35"/>
                <a:gd name="T42" fmla="*/ 2188 w 291"/>
                <a:gd name="T43" fmla="*/ 26 h 35"/>
                <a:gd name="T44" fmla="*/ 2180 w 291"/>
                <a:gd name="T45" fmla="*/ 27 h 35"/>
                <a:gd name="T46" fmla="*/ 2164 w 291"/>
                <a:gd name="T47" fmla="*/ 27 h 35"/>
                <a:gd name="T48" fmla="*/ 2156 w 291"/>
                <a:gd name="T49" fmla="*/ 25 h 35"/>
                <a:gd name="T50" fmla="*/ 2028 w 291"/>
                <a:gd name="T51" fmla="*/ 25 h 35"/>
                <a:gd name="T52" fmla="*/ 1767 w 291"/>
                <a:gd name="T53" fmla="*/ 23 h 35"/>
                <a:gd name="T54" fmla="*/ 1505 w 291"/>
                <a:gd name="T55" fmla="*/ 19 h 35"/>
                <a:gd name="T56" fmla="*/ 1237 w 291"/>
                <a:gd name="T57" fmla="*/ 17 h 35"/>
                <a:gd name="T58" fmla="*/ 976 w 291"/>
                <a:gd name="T59" fmla="*/ 17 h 35"/>
                <a:gd name="T60" fmla="*/ 696 w 291"/>
                <a:gd name="T61" fmla="*/ 19 h 35"/>
                <a:gd name="T62" fmla="*/ 436 w 291"/>
                <a:gd name="T63" fmla="*/ 23 h 35"/>
                <a:gd name="T64" fmla="*/ 191 w 291"/>
                <a:gd name="T65" fmla="*/ 25 h 35"/>
                <a:gd name="T66" fmla="*/ 71 w 291"/>
                <a:gd name="T67" fmla="*/ 26 h 35"/>
                <a:gd name="T68" fmla="*/ 55 w 291"/>
                <a:gd name="T69" fmla="*/ 28 h 35"/>
                <a:gd name="T70" fmla="*/ 47 w 291"/>
                <a:gd name="T71" fmla="*/ 28 h 35"/>
                <a:gd name="T72" fmla="*/ 32 w 291"/>
                <a:gd name="T73" fmla="*/ 27 h 35"/>
                <a:gd name="T74" fmla="*/ 24 w 291"/>
                <a:gd name="T75" fmla="*/ 25 h 35"/>
                <a:gd name="T76" fmla="*/ 16 w 291"/>
                <a:gd name="T77" fmla="*/ 25 h 35"/>
                <a:gd name="T78" fmla="*/ 8 w 291"/>
                <a:gd name="T79" fmla="*/ 24 h 35"/>
                <a:gd name="T80" fmla="*/ 0 w 291"/>
                <a:gd name="T81" fmla="*/ 23 h 35"/>
                <a:gd name="T82" fmla="*/ 0 w 291"/>
                <a:gd name="T83" fmla="*/ 20 h 35"/>
                <a:gd name="T84" fmla="*/ 0 w 291"/>
                <a:gd name="T85" fmla="*/ 18 h 35"/>
                <a:gd name="T86" fmla="*/ 8 w 291"/>
                <a:gd name="T87" fmla="*/ 16 h 35"/>
                <a:gd name="T88" fmla="*/ 16 w 291"/>
                <a:gd name="T89" fmla="*/ 14 h 35"/>
                <a:gd name="T90" fmla="*/ 24 w 291"/>
                <a:gd name="T91" fmla="*/ 11 h 35"/>
                <a:gd name="T92" fmla="*/ 39 w 291"/>
                <a:gd name="T93" fmla="*/ 11 h 35"/>
                <a:gd name="T94" fmla="*/ 47 w 291"/>
                <a:gd name="T95" fmla="*/ 9 h 35"/>
                <a:gd name="T96" fmla="*/ 63 w 291"/>
                <a:gd name="T97" fmla="*/ 9 h 35"/>
                <a:gd name="T98" fmla="*/ 77 w 291"/>
                <a:gd name="T99" fmla="*/ 8 h 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1"/>
                <a:gd name="T151" fmla="*/ 0 h 35"/>
                <a:gd name="T152" fmla="*/ 291 w 291"/>
                <a:gd name="T153" fmla="*/ 35 h 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1" h="35">
                  <a:moveTo>
                    <a:pt x="7" y="11"/>
                  </a:moveTo>
                  <a:lnTo>
                    <a:pt x="23" y="9"/>
                  </a:lnTo>
                  <a:lnTo>
                    <a:pt x="41" y="6"/>
                  </a:lnTo>
                  <a:lnTo>
                    <a:pt x="57" y="5"/>
                  </a:lnTo>
                  <a:lnTo>
                    <a:pt x="75" y="3"/>
                  </a:lnTo>
                  <a:lnTo>
                    <a:pt x="91" y="3"/>
                  </a:lnTo>
                  <a:lnTo>
                    <a:pt x="109" y="1"/>
                  </a:lnTo>
                  <a:lnTo>
                    <a:pt x="126" y="1"/>
                  </a:lnTo>
                  <a:lnTo>
                    <a:pt x="144" y="0"/>
                  </a:lnTo>
                  <a:lnTo>
                    <a:pt x="160" y="1"/>
                  </a:lnTo>
                  <a:lnTo>
                    <a:pt x="177" y="1"/>
                  </a:lnTo>
                  <a:lnTo>
                    <a:pt x="195" y="3"/>
                  </a:lnTo>
                  <a:lnTo>
                    <a:pt x="212" y="3"/>
                  </a:lnTo>
                  <a:lnTo>
                    <a:pt x="228" y="5"/>
                  </a:lnTo>
                  <a:lnTo>
                    <a:pt x="246" y="6"/>
                  </a:lnTo>
                  <a:lnTo>
                    <a:pt x="263" y="9"/>
                  </a:lnTo>
                  <a:lnTo>
                    <a:pt x="281" y="11"/>
                  </a:lnTo>
                  <a:lnTo>
                    <a:pt x="280" y="11"/>
                  </a:lnTo>
                  <a:lnTo>
                    <a:pt x="280" y="12"/>
                  </a:lnTo>
                  <a:lnTo>
                    <a:pt x="281" y="12"/>
                  </a:lnTo>
                  <a:lnTo>
                    <a:pt x="283" y="12"/>
                  </a:lnTo>
                  <a:lnTo>
                    <a:pt x="283" y="13"/>
                  </a:lnTo>
                  <a:lnTo>
                    <a:pt x="285" y="13"/>
                  </a:lnTo>
                  <a:lnTo>
                    <a:pt x="285" y="14"/>
                  </a:lnTo>
                  <a:lnTo>
                    <a:pt x="287" y="14"/>
                  </a:lnTo>
                  <a:lnTo>
                    <a:pt x="287" y="16"/>
                  </a:lnTo>
                  <a:lnTo>
                    <a:pt x="287" y="17"/>
                  </a:lnTo>
                  <a:lnTo>
                    <a:pt x="287" y="19"/>
                  </a:lnTo>
                  <a:lnTo>
                    <a:pt x="289" y="19"/>
                  </a:lnTo>
                  <a:lnTo>
                    <a:pt x="289" y="21"/>
                  </a:lnTo>
                  <a:lnTo>
                    <a:pt x="289" y="23"/>
                  </a:lnTo>
                  <a:lnTo>
                    <a:pt x="290" y="23"/>
                  </a:lnTo>
                  <a:lnTo>
                    <a:pt x="289" y="25"/>
                  </a:lnTo>
                  <a:lnTo>
                    <a:pt x="289" y="26"/>
                  </a:lnTo>
                  <a:lnTo>
                    <a:pt x="289" y="28"/>
                  </a:lnTo>
                  <a:lnTo>
                    <a:pt x="287" y="29"/>
                  </a:lnTo>
                  <a:lnTo>
                    <a:pt x="287" y="31"/>
                  </a:lnTo>
                  <a:lnTo>
                    <a:pt x="285" y="32"/>
                  </a:lnTo>
                  <a:lnTo>
                    <a:pt x="284" y="33"/>
                  </a:lnTo>
                  <a:lnTo>
                    <a:pt x="282" y="33"/>
                  </a:lnTo>
                  <a:lnTo>
                    <a:pt x="281" y="33"/>
                  </a:lnTo>
                  <a:lnTo>
                    <a:pt x="281" y="31"/>
                  </a:lnTo>
                  <a:lnTo>
                    <a:pt x="282" y="34"/>
                  </a:lnTo>
                  <a:lnTo>
                    <a:pt x="264" y="31"/>
                  </a:lnTo>
                  <a:lnTo>
                    <a:pt x="248" y="28"/>
                  </a:lnTo>
                  <a:lnTo>
                    <a:pt x="230" y="26"/>
                  </a:lnTo>
                  <a:lnTo>
                    <a:pt x="214" y="23"/>
                  </a:lnTo>
                  <a:lnTo>
                    <a:pt x="196" y="22"/>
                  </a:lnTo>
                  <a:lnTo>
                    <a:pt x="179" y="20"/>
                  </a:lnTo>
                  <a:lnTo>
                    <a:pt x="161" y="20"/>
                  </a:lnTo>
                  <a:lnTo>
                    <a:pt x="145" y="19"/>
                  </a:lnTo>
                  <a:lnTo>
                    <a:pt x="127" y="20"/>
                  </a:lnTo>
                  <a:lnTo>
                    <a:pt x="109" y="20"/>
                  </a:lnTo>
                  <a:lnTo>
                    <a:pt x="91" y="22"/>
                  </a:lnTo>
                  <a:lnTo>
                    <a:pt x="75" y="23"/>
                  </a:lnTo>
                  <a:lnTo>
                    <a:pt x="57" y="26"/>
                  </a:lnTo>
                  <a:lnTo>
                    <a:pt x="41" y="28"/>
                  </a:lnTo>
                  <a:lnTo>
                    <a:pt x="25" y="31"/>
                  </a:lnTo>
                  <a:lnTo>
                    <a:pt x="8" y="34"/>
                  </a:lnTo>
                  <a:lnTo>
                    <a:pt x="9" y="32"/>
                  </a:lnTo>
                  <a:lnTo>
                    <a:pt x="7" y="34"/>
                  </a:lnTo>
                  <a:lnTo>
                    <a:pt x="6" y="34"/>
                  </a:lnTo>
                  <a:lnTo>
                    <a:pt x="4" y="34"/>
                  </a:lnTo>
                  <a:lnTo>
                    <a:pt x="4" y="33"/>
                  </a:lnTo>
                  <a:lnTo>
                    <a:pt x="3" y="33"/>
                  </a:lnTo>
                  <a:lnTo>
                    <a:pt x="3" y="31"/>
                  </a:lnTo>
                  <a:lnTo>
                    <a:pt x="2" y="31"/>
                  </a:lnTo>
                  <a:lnTo>
                    <a:pt x="2" y="30"/>
                  </a:lnTo>
                  <a:lnTo>
                    <a:pt x="1" y="30"/>
                  </a:lnTo>
                  <a:lnTo>
                    <a:pt x="1" y="28"/>
                  </a:lnTo>
                  <a:lnTo>
                    <a:pt x="0" y="28"/>
                  </a:lnTo>
                  <a:lnTo>
                    <a:pt x="0" y="27"/>
                  </a:lnTo>
                  <a:lnTo>
                    <a:pt x="0" y="25"/>
                  </a:lnTo>
                  <a:lnTo>
                    <a:pt x="0" y="23"/>
                  </a:lnTo>
                  <a:lnTo>
                    <a:pt x="0" y="21"/>
                  </a:lnTo>
                  <a:lnTo>
                    <a:pt x="1" y="19"/>
                  </a:lnTo>
                  <a:lnTo>
                    <a:pt x="2" y="17"/>
                  </a:lnTo>
                  <a:lnTo>
                    <a:pt x="2" y="16"/>
                  </a:lnTo>
                  <a:lnTo>
                    <a:pt x="3" y="14"/>
                  </a:lnTo>
                  <a:lnTo>
                    <a:pt x="5" y="14"/>
                  </a:lnTo>
                  <a:lnTo>
                    <a:pt x="6" y="12"/>
                  </a:lnTo>
                  <a:lnTo>
                    <a:pt x="8" y="12"/>
                  </a:lnTo>
                  <a:lnTo>
                    <a:pt x="10" y="11"/>
                  </a:lnTo>
                  <a:lnTo>
                    <a:pt x="7" y="11"/>
                  </a:lnTo>
                </a:path>
              </a:pathLst>
            </a:custGeom>
            <a:solidFill>
              <a:srgbClr val="F8F8F8"/>
            </a:solidFill>
            <a:ln w="18732">
              <a:solidFill>
                <a:srgbClr val="DDDDDD"/>
              </a:solidFill>
              <a:round/>
              <a:headEnd/>
              <a:tailEnd/>
            </a:ln>
          </p:spPr>
          <p:txBody>
            <a:bodyPr/>
            <a:lstStyle/>
            <a:p>
              <a:endParaRPr lang="it-IT"/>
            </a:p>
          </p:txBody>
        </p:sp>
        <p:sp>
          <p:nvSpPr>
            <p:cNvPr id="20493" name="Freeform 19"/>
            <p:cNvSpPr>
              <a:spLocks/>
            </p:cNvSpPr>
            <p:nvPr/>
          </p:nvSpPr>
          <p:spPr bwMode="auto">
            <a:xfrm>
              <a:off x="2678" y="1270"/>
              <a:ext cx="911" cy="309"/>
            </a:xfrm>
            <a:custGeom>
              <a:avLst/>
              <a:gdLst>
                <a:gd name="T0" fmla="*/ 2201 w 462"/>
                <a:gd name="T1" fmla="*/ 255 h 333"/>
                <a:gd name="T2" fmla="*/ 2668 w 462"/>
                <a:gd name="T3" fmla="*/ 261 h 333"/>
                <a:gd name="T4" fmla="*/ 2838 w 462"/>
                <a:gd name="T5" fmla="*/ 265 h 333"/>
                <a:gd name="T6" fmla="*/ 2861 w 462"/>
                <a:gd name="T7" fmla="*/ 252 h 333"/>
                <a:gd name="T8" fmla="*/ 2897 w 462"/>
                <a:gd name="T9" fmla="*/ 227 h 333"/>
                <a:gd name="T10" fmla="*/ 2974 w 462"/>
                <a:gd name="T11" fmla="*/ 201 h 333"/>
                <a:gd name="T12" fmla="*/ 3052 w 462"/>
                <a:gd name="T13" fmla="*/ 184 h 333"/>
                <a:gd name="T14" fmla="*/ 3321 w 462"/>
                <a:gd name="T15" fmla="*/ 182 h 333"/>
                <a:gd name="T16" fmla="*/ 3220 w 462"/>
                <a:gd name="T17" fmla="*/ 148 h 333"/>
                <a:gd name="T18" fmla="*/ 2981 w 462"/>
                <a:gd name="T19" fmla="*/ 150 h 333"/>
                <a:gd name="T20" fmla="*/ 2865 w 462"/>
                <a:gd name="T21" fmla="*/ 144 h 333"/>
                <a:gd name="T22" fmla="*/ 2832 w 462"/>
                <a:gd name="T23" fmla="*/ 150 h 333"/>
                <a:gd name="T24" fmla="*/ 2713 w 462"/>
                <a:gd name="T25" fmla="*/ 151 h 333"/>
                <a:gd name="T26" fmla="*/ 2713 w 462"/>
                <a:gd name="T27" fmla="*/ 136 h 333"/>
                <a:gd name="T28" fmla="*/ 2816 w 462"/>
                <a:gd name="T29" fmla="*/ 143 h 333"/>
                <a:gd name="T30" fmla="*/ 2865 w 462"/>
                <a:gd name="T31" fmla="*/ 137 h 333"/>
                <a:gd name="T32" fmla="*/ 2997 w 462"/>
                <a:gd name="T33" fmla="*/ 133 h 333"/>
                <a:gd name="T34" fmla="*/ 3037 w 462"/>
                <a:gd name="T35" fmla="*/ 109 h 333"/>
                <a:gd name="T36" fmla="*/ 2952 w 462"/>
                <a:gd name="T37" fmla="*/ 102 h 333"/>
                <a:gd name="T38" fmla="*/ 2952 w 462"/>
                <a:gd name="T39" fmla="*/ 98 h 333"/>
                <a:gd name="T40" fmla="*/ 3084 w 462"/>
                <a:gd name="T41" fmla="*/ 101 h 333"/>
                <a:gd name="T42" fmla="*/ 3376 w 462"/>
                <a:gd name="T43" fmla="*/ 99 h 333"/>
                <a:gd name="T44" fmla="*/ 3512 w 462"/>
                <a:gd name="T45" fmla="*/ 87 h 333"/>
                <a:gd name="T46" fmla="*/ 3488 w 462"/>
                <a:gd name="T47" fmla="*/ 56 h 333"/>
                <a:gd name="T48" fmla="*/ 3305 w 462"/>
                <a:gd name="T49" fmla="*/ 43 h 333"/>
                <a:gd name="T50" fmla="*/ 3417 w 462"/>
                <a:gd name="T51" fmla="*/ 42 h 333"/>
                <a:gd name="T52" fmla="*/ 3433 w 462"/>
                <a:gd name="T53" fmla="*/ 28 h 333"/>
                <a:gd name="T54" fmla="*/ 3281 w 462"/>
                <a:gd name="T55" fmla="*/ 28 h 333"/>
                <a:gd name="T56" fmla="*/ 3329 w 462"/>
                <a:gd name="T57" fmla="*/ 18 h 333"/>
                <a:gd name="T58" fmla="*/ 3390 w 462"/>
                <a:gd name="T59" fmla="*/ 17 h 333"/>
                <a:gd name="T60" fmla="*/ 3433 w 462"/>
                <a:gd name="T61" fmla="*/ 2 h 333"/>
                <a:gd name="T62" fmla="*/ 1863 w 462"/>
                <a:gd name="T63" fmla="*/ 6 h 333"/>
                <a:gd name="T64" fmla="*/ 183 w 462"/>
                <a:gd name="T65" fmla="*/ 5 h 333"/>
                <a:gd name="T66" fmla="*/ 108 w 462"/>
                <a:gd name="T67" fmla="*/ 16 h 333"/>
                <a:gd name="T68" fmla="*/ 175 w 462"/>
                <a:gd name="T69" fmla="*/ 17 h 333"/>
                <a:gd name="T70" fmla="*/ 260 w 462"/>
                <a:gd name="T71" fmla="*/ 28 h 333"/>
                <a:gd name="T72" fmla="*/ 63 w 462"/>
                <a:gd name="T73" fmla="*/ 28 h 333"/>
                <a:gd name="T74" fmla="*/ 55 w 462"/>
                <a:gd name="T75" fmla="*/ 41 h 333"/>
                <a:gd name="T76" fmla="*/ 175 w 462"/>
                <a:gd name="T77" fmla="*/ 42 h 333"/>
                <a:gd name="T78" fmla="*/ 32 w 462"/>
                <a:gd name="T79" fmla="*/ 54 h 333"/>
                <a:gd name="T80" fmla="*/ 0 w 462"/>
                <a:gd name="T81" fmla="*/ 76 h 333"/>
                <a:gd name="T82" fmla="*/ 77 w 462"/>
                <a:gd name="T83" fmla="*/ 96 h 333"/>
                <a:gd name="T84" fmla="*/ 552 w 462"/>
                <a:gd name="T85" fmla="*/ 97 h 333"/>
                <a:gd name="T86" fmla="*/ 568 w 462"/>
                <a:gd name="T87" fmla="*/ 101 h 333"/>
                <a:gd name="T88" fmla="*/ 489 w 462"/>
                <a:gd name="T89" fmla="*/ 105 h 333"/>
                <a:gd name="T90" fmla="*/ 467 w 462"/>
                <a:gd name="T91" fmla="*/ 124 h 333"/>
                <a:gd name="T92" fmla="*/ 536 w 462"/>
                <a:gd name="T93" fmla="*/ 135 h 333"/>
                <a:gd name="T94" fmla="*/ 637 w 462"/>
                <a:gd name="T95" fmla="*/ 137 h 333"/>
                <a:gd name="T96" fmla="*/ 680 w 462"/>
                <a:gd name="T97" fmla="*/ 142 h 333"/>
                <a:gd name="T98" fmla="*/ 789 w 462"/>
                <a:gd name="T99" fmla="*/ 137 h 333"/>
                <a:gd name="T100" fmla="*/ 797 w 462"/>
                <a:gd name="T101" fmla="*/ 149 h 333"/>
                <a:gd name="T102" fmla="*/ 696 w 462"/>
                <a:gd name="T103" fmla="*/ 151 h 333"/>
                <a:gd name="T104" fmla="*/ 653 w 462"/>
                <a:gd name="T105" fmla="*/ 144 h 333"/>
                <a:gd name="T106" fmla="*/ 544 w 462"/>
                <a:gd name="T107" fmla="*/ 150 h 333"/>
                <a:gd name="T108" fmla="*/ 315 w 462"/>
                <a:gd name="T109" fmla="*/ 148 h 333"/>
                <a:gd name="T110" fmla="*/ 183 w 462"/>
                <a:gd name="T111" fmla="*/ 179 h 333"/>
                <a:gd name="T112" fmla="*/ 408 w 462"/>
                <a:gd name="T113" fmla="*/ 186 h 333"/>
                <a:gd name="T114" fmla="*/ 467 w 462"/>
                <a:gd name="T115" fmla="*/ 200 h 333"/>
                <a:gd name="T116" fmla="*/ 592 w 462"/>
                <a:gd name="T117" fmla="*/ 222 h 333"/>
                <a:gd name="T118" fmla="*/ 661 w 462"/>
                <a:gd name="T119" fmla="*/ 248 h 333"/>
                <a:gd name="T120" fmla="*/ 720 w 462"/>
                <a:gd name="T121" fmla="*/ 264 h 333"/>
                <a:gd name="T122" fmla="*/ 1280 w 462"/>
                <a:gd name="T123" fmla="*/ 257 h 333"/>
                <a:gd name="T124" fmla="*/ 1556 w 462"/>
                <a:gd name="T125" fmla="*/ 255 h 3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2"/>
                <a:gd name="T190" fmla="*/ 0 h 333"/>
                <a:gd name="T191" fmla="*/ 462 w 462"/>
                <a:gd name="T192" fmla="*/ 333 h 3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2" h="333">
                  <a:moveTo>
                    <a:pt x="228" y="318"/>
                  </a:moveTo>
                  <a:lnTo>
                    <a:pt x="228" y="319"/>
                  </a:lnTo>
                  <a:lnTo>
                    <a:pt x="230" y="319"/>
                  </a:lnTo>
                  <a:lnTo>
                    <a:pt x="232" y="319"/>
                  </a:lnTo>
                  <a:lnTo>
                    <a:pt x="235" y="319"/>
                  </a:lnTo>
                  <a:lnTo>
                    <a:pt x="239" y="319"/>
                  </a:lnTo>
                  <a:lnTo>
                    <a:pt x="244" y="319"/>
                  </a:lnTo>
                  <a:lnTo>
                    <a:pt x="250" y="319"/>
                  </a:lnTo>
                  <a:lnTo>
                    <a:pt x="255" y="319"/>
                  </a:lnTo>
                  <a:lnTo>
                    <a:pt x="260" y="319"/>
                  </a:lnTo>
                  <a:lnTo>
                    <a:pt x="265" y="319"/>
                  </a:lnTo>
                  <a:lnTo>
                    <a:pt x="270" y="319"/>
                  </a:lnTo>
                  <a:lnTo>
                    <a:pt x="276" y="319"/>
                  </a:lnTo>
                  <a:lnTo>
                    <a:pt x="279" y="319"/>
                  </a:lnTo>
                  <a:lnTo>
                    <a:pt x="284" y="319"/>
                  </a:lnTo>
                  <a:lnTo>
                    <a:pt x="287" y="319"/>
                  </a:lnTo>
                  <a:lnTo>
                    <a:pt x="291" y="319"/>
                  </a:lnTo>
                  <a:lnTo>
                    <a:pt x="294" y="321"/>
                  </a:lnTo>
                  <a:lnTo>
                    <a:pt x="297" y="321"/>
                  </a:lnTo>
                  <a:lnTo>
                    <a:pt x="301" y="321"/>
                  </a:lnTo>
                  <a:lnTo>
                    <a:pt x="305" y="321"/>
                  </a:lnTo>
                  <a:lnTo>
                    <a:pt x="308" y="323"/>
                  </a:lnTo>
                  <a:lnTo>
                    <a:pt x="312" y="323"/>
                  </a:lnTo>
                  <a:lnTo>
                    <a:pt x="316" y="323"/>
                  </a:lnTo>
                  <a:lnTo>
                    <a:pt x="321" y="323"/>
                  </a:lnTo>
                  <a:lnTo>
                    <a:pt x="324" y="325"/>
                  </a:lnTo>
                  <a:lnTo>
                    <a:pt x="328" y="325"/>
                  </a:lnTo>
                  <a:lnTo>
                    <a:pt x="332" y="326"/>
                  </a:lnTo>
                  <a:lnTo>
                    <a:pt x="337" y="326"/>
                  </a:lnTo>
                  <a:lnTo>
                    <a:pt x="340" y="327"/>
                  </a:lnTo>
                  <a:lnTo>
                    <a:pt x="344" y="327"/>
                  </a:lnTo>
                  <a:lnTo>
                    <a:pt x="348" y="327"/>
                  </a:lnTo>
                  <a:lnTo>
                    <a:pt x="351" y="327"/>
                  </a:lnTo>
                  <a:lnTo>
                    <a:pt x="351" y="328"/>
                  </a:lnTo>
                  <a:lnTo>
                    <a:pt x="353" y="328"/>
                  </a:lnTo>
                  <a:lnTo>
                    <a:pt x="354" y="328"/>
                  </a:lnTo>
                  <a:lnTo>
                    <a:pt x="356" y="328"/>
                  </a:lnTo>
                  <a:lnTo>
                    <a:pt x="358" y="328"/>
                  </a:lnTo>
                  <a:lnTo>
                    <a:pt x="359" y="328"/>
                  </a:lnTo>
                  <a:lnTo>
                    <a:pt x="361" y="328"/>
                  </a:lnTo>
                  <a:lnTo>
                    <a:pt x="361" y="330"/>
                  </a:lnTo>
                  <a:lnTo>
                    <a:pt x="363" y="330"/>
                  </a:lnTo>
                  <a:lnTo>
                    <a:pt x="364" y="330"/>
                  </a:lnTo>
                  <a:lnTo>
                    <a:pt x="366" y="330"/>
                  </a:lnTo>
                  <a:lnTo>
                    <a:pt x="367" y="332"/>
                  </a:lnTo>
                  <a:lnTo>
                    <a:pt x="369" y="332"/>
                  </a:lnTo>
                  <a:lnTo>
                    <a:pt x="370" y="332"/>
                  </a:lnTo>
                  <a:lnTo>
                    <a:pt x="372" y="332"/>
                  </a:lnTo>
                  <a:lnTo>
                    <a:pt x="370" y="332"/>
                  </a:lnTo>
                  <a:lnTo>
                    <a:pt x="370" y="331"/>
                  </a:lnTo>
                  <a:lnTo>
                    <a:pt x="370" y="330"/>
                  </a:lnTo>
                  <a:lnTo>
                    <a:pt x="370" y="328"/>
                  </a:lnTo>
                  <a:lnTo>
                    <a:pt x="370" y="327"/>
                  </a:lnTo>
                  <a:lnTo>
                    <a:pt x="371" y="325"/>
                  </a:lnTo>
                  <a:lnTo>
                    <a:pt x="371" y="323"/>
                  </a:lnTo>
                  <a:lnTo>
                    <a:pt x="371" y="321"/>
                  </a:lnTo>
                  <a:lnTo>
                    <a:pt x="373" y="319"/>
                  </a:lnTo>
                  <a:lnTo>
                    <a:pt x="373" y="318"/>
                  </a:lnTo>
                  <a:lnTo>
                    <a:pt x="373" y="316"/>
                  </a:lnTo>
                  <a:lnTo>
                    <a:pt x="374" y="315"/>
                  </a:lnTo>
                  <a:lnTo>
                    <a:pt x="374" y="313"/>
                  </a:lnTo>
                  <a:lnTo>
                    <a:pt x="374" y="312"/>
                  </a:lnTo>
                  <a:lnTo>
                    <a:pt x="374" y="310"/>
                  </a:lnTo>
                  <a:lnTo>
                    <a:pt x="374" y="308"/>
                  </a:lnTo>
                  <a:lnTo>
                    <a:pt x="374" y="306"/>
                  </a:lnTo>
                  <a:lnTo>
                    <a:pt x="374" y="303"/>
                  </a:lnTo>
                  <a:lnTo>
                    <a:pt x="374" y="302"/>
                  </a:lnTo>
                  <a:lnTo>
                    <a:pt x="375" y="298"/>
                  </a:lnTo>
                  <a:lnTo>
                    <a:pt x="375" y="296"/>
                  </a:lnTo>
                  <a:lnTo>
                    <a:pt x="375" y="295"/>
                  </a:lnTo>
                  <a:lnTo>
                    <a:pt x="375" y="293"/>
                  </a:lnTo>
                  <a:lnTo>
                    <a:pt x="377" y="289"/>
                  </a:lnTo>
                  <a:lnTo>
                    <a:pt x="377" y="287"/>
                  </a:lnTo>
                  <a:lnTo>
                    <a:pt x="378" y="286"/>
                  </a:lnTo>
                  <a:lnTo>
                    <a:pt x="378" y="284"/>
                  </a:lnTo>
                  <a:lnTo>
                    <a:pt x="380" y="281"/>
                  </a:lnTo>
                  <a:lnTo>
                    <a:pt x="380" y="280"/>
                  </a:lnTo>
                  <a:lnTo>
                    <a:pt x="380" y="278"/>
                  </a:lnTo>
                  <a:lnTo>
                    <a:pt x="380" y="277"/>
                  </a:lnTo>
                  <a:lnTo>
                    <a:pt x="381" y="274"/>
                  </a:lnTo>
                  <a:lnTo>
                    <a:pt x="381" y="273"/>
                  </a:lnTo>
                  <a:lnTo>
                    <a:pt x="383" y="271"/>
                  </a:lnTo>
                  <a:lnTo>
                    <a:pt x="383" y="269"/>
                  </a:lnTo>
                  <a:lnTo>
                    <a:pt x="385" y="265"/>
                  </a:lnTo>
                  <a:lnTo>
                    <a:pt x="385" y="263"/>
                  </a:lnTo>
                  <a:lnTo>
                    <a:pt x="385" y="262"/>
                  </a:lnTo>
                  <a:lnTo>
                    <a:pt x="385" y="260"/>
                  </a:lnTo>
                  <a:lnTo>
                    <a:pt x="386" y="257"/>
                  </a:lnTo>
                  <a:lnTo>
                    <a:pt x="386" y="255"/>
                  </a:lnTo>
                  <a:lnTo>
                    <a:pt x="388" y="254"/>
                  </a:lnTo>
                  <a:lnTo>
                    <a:pt x="388" y="252"/>
                  </a:lnTo>
                  <a:lnTo>
                    <a:pt x="389" y="249"/>
                  </a:lnTo>
                  <a:lnTo>
                    <a:pt x="389" y="247"/>
                  </a:lnTo>
                  <a:lnTo>
                    <a:pt x="389" y="245"/>
                  </a:lnTo>
                  <a:lnTo>
                    <a:pt x="390" y="243"/>
                  </a:lnTo>
                  <a:lnTo>
                    <a:pt x="390" y="242"/>
                  </a:lnTo>
                  <a:lnTo>
                    <a:pt x="391" y="240"/>
                  </a:lnTo>
                  <a:lnTo>
                    <a:pt x="393" y="238"/>
                  </a:lnTo>
                  <a:lnTo>
                    <a:pt x="393" y="236"/>
                  </a:lnTo>
                  <a:lnTo>
                    <a:pt x="394" y="235"/>
                  </a:lnTo>
                  <a:lnTo>
                    <a:pt x="394" y="234"/>
                  </a:lnTo>
                  <a:lnTo>
                    <a:pt x="396" y="232"/>
                  </a:lnTo>
                  <a:lnTo>
                    <a:pt x="398" y="230"/>
                  </a:lnTo>
                  <a:lnTo>
                    <a:pt x="400" y="228"/>
                  </a:lnTo>
                  <a:lnTo>
                    <a:pt x="401" y="228"/>
                  </a:lnTo>
                  <a:lnTo>
                    <a:pt x="403" y="227"/>
                  </a:lnTo>
                  <a:lnTo>
                    <a:pt x="405" y="227"/>
                  </a:lnTo>
                  <a:lnTo>
                    <a:pt x="408" y="226"/>
                  </a:lnTo>
                  <a:lnTo>
                    <a:pt x="409" y="226"/>
                  </a:lnTo>
                  <a:lnTo>
                    <a:pt x="413" y="226"/>
                  </a:lnTo>
                  <a:lnTo>
                    <a:pt x="415" y="226"/>
                  </a:lnTo>
                  <a:lnTo>
                    <a:pt x="419" y="226"/>
                  </a:lnTo>
                  <a:lnTo>
                    <a:pt x="421" y="227"/>
                  </a:lnTo>
                  <a:lnTo>
                    <a:pt x="424" y="227"/>
                  </a:lnTo>
                  <a:lnTo>
                    <a:pt x="425" y="227"/>
                  </a:lnTo>
                  <a:lnTo>
                    <a:pt x="428" y="227"/>
                  </a:lnTo>
                  <a:lnTo>
                    <a:pt x="430" y="227"/>
                  </a:lnTo>
                  <a:lnTo>
                    <a:pt x="432" y="227"/>
                  </a:lnTo>
                  <a:lnTo>
                    <a:pt x="433" y="227"/>
                  </a:lnTo>
                  <a:lnTo>
                    <a:pt x="434" y="226"/>
                  </a:lnTo>
                  <a:lnTo>
                    <a:pt x="433" y="226"/>
                  </a:lnTo>
                  <a:lnTo>
                    <a:pt x="433" y="224"/>
                  </a:lnTo>
                  <a:lnTo>
                    <a:pt x="431" y="222"/>
                  </a:lnTo>
                  <a:lnTo>
                    <a:pt x="431" y="219"/>
                  </a:lnTo>
                  <a:lnTo>
                    <a:pt x="429" y="215"/>
                  </a:lnTo>
                  <a:lnTo>
                    <a:pt x="428" y="212"/>
                  </a:lnTo>
                  <a:lnTo>
                    <a:pt x="427" y="208"/>
                  </a:lnTo>
                  <a:lnTo>
                    <a:pt x="427" y="205"/>
                  </a:lnTo>
                  <a:lnTo>
                    <a:pt x="425" y="202"/>
                  </a:lnTo>
                  <a:lnTo>
                    <a:pt x="423" y="198"/>
                  </a:lnTo>
                  <a:lnTo>
                    <a:pt x="421" y="195"/>
                  </a:lnTo>
                  <a:lnTo>
                    <a:pt x="421" y="191"/>
                  </a:lnTo>
                  <a:lnTo>
                    <a:pt x="420" y="189"/>
                  </a:lnTo>
                  <a:lnTo>
                    <a:pt x="420" y="187"/>
                  </a:lnTo>
                  <a:lnTo>
                    <a:pt x="420" y="185"/>
                  </a:lnTo>
                  <a:lnTo>
                    <a:pt x="420" y="183"/>
                  </a:lnTo>
                  <a:lnTo>
                    <a:pt x="418" y="185"/>
                  </a:lnTo>
                  <a:lnTo>
                    <a:pt x="417" y="185"/>
                  </a:lnTo>
                  <a:lnTo>
                    <a:pt x="415" y="185"/>
                  </a:lnTo>
                  <a:lnTo>
                    <a:pt x="413" y="185"/>
                  </a:lnTo>
                  <a:lnTo>
                    <a:pt x="410" y="187"/>
                  </a:lnTo>
                  <a:lnTo>
                    <a:pt x="408" y="187"/>
                  </a:lnTo>
                  <a:lnTo>
                    <a:pt x="406" y="187"/>
                  </a:lnTo>
                  <a:lnTo>
                    <a:pt x="404" y="187"/>
                  </a:lnTo>
                  <a:lnTo>
                    <a:pt x="401" y="188"/>
                  </a:lnTo>
                  <a:lnTo>
                    <a:pt x="399" y="188"/>
                  </a:lnTo>
                  <a:lnTo>
                    <a:pt x="396" y="188"/>
                  </a:lnTo>
                  <a:lnTo>
                    <a:pt x="394" y="188"/>
                  </a:lnTo>
                  <a:lnTo>
                    <a:pt x="392" y="189"/>
                  </a:lnTo>
                  <a:lnTo>
                    <a:pt x="390" y="189"/>
                  </a:lnTo>
                  <a:lnTo>
                    <a:pt x="389" y="189"/>
                  </a:lnTo>
                  <a:lnTo>
                    <a:pt x="388" y="189"/>
                  </a:lnTo>
                  <a:lnTo>
                    <a:pt x="386" y="189"/>
                  </a:lnTo>
                  <a:lnTo>
                    <a:pt x="386" y="188"/>
                  </a:lnTo>
                  <a:lnTo>
                    <a:pt x="384" y="188"/>
                  </a:lnTo>
                  <a:lnTo>
                    <a:pt x="384" y="186"/>
                  </a:lnTo>
                  <a:lnTo>
                    <a:pt x="382" y="186"/>
                  </a:lnTo>
                  <a:lnTo>
                    <a:pt x="382" y="184"/>
                  </a:lnTo>
                  <a:lnTo>
                    <a:pt x="380" y="184"/>
                  </a:lnTo>
                  <a:lnTo>
                    <a:pt x="380" y="182"/>
                  </a:lnTo>
                  <a:lnTo>
                    <a:pt x="378" y="182"/>
                  </a:lnTo>
                  <a:lnTo>
                    <a:pt x="378" y="180"/>
                  </a:lnTo>
                  <a:lnTo>
                    <a:pt x="376" y="180"/>
                  </a:lnTo>
                  <a:lnTo>
                    <a:pt x="374" y="180"/>
                  </a:lnTo>
                  <a:lnTo>
                    <a:pt x="374" y="179"/>
                  </a:lnTo>
                  <a:lnTo>
                    <a:pt x="373" y="180"/>
                  </a:lnTo>
                  <a:lnTo>
                    <a:pt x="373" y="181"/>
                  </a:lnTo>
                  <a:lnTo>
                    <a:pt x="372" y="183"/>
                  </a:lnTo>
                  <a:lnTo>
                    <a:pt x="372" y="184"/>
                  </a:lnTo>
                  <a:lnTo>
                    <a:pt x="370" y="186"/>
                  </a:lnTo>
                  <a:lnTo>
                    <a:pt x="370" y="188"/>
                  </a:lnTo>
                  <a:lnTo>
                    <a:pt x="369" y="189"/>
                  </a:lnTo>
                  <a:lnTo>
                    <a:pt x="367" y="190"/>
                  </a:lnTo>
                  <a:lnTo>
                    <a:pt x="365" y="190"/>
                  </a:lnTo>
                  <a:lnTo>
                    <a:pt x="364" y="190"/>
                  </a:lnTo>
                  <a:lnTo>
                    <a:pt x="362" y="190"/>
                  </a:lnTo>
                  <a:lnTo>
                    <a:pt x="360" y="190"/>
                  </a:lnTo>
                  <a:lnTo>
                    <a:pt x="359" y="190"/>
                  </a:lnTo>
                  <a:lnTo>
                    <a:pt x="358" y="190"/>
                  </a:lnTo>
                  <a:lnTo>
                    <a:pt x="356" y="190"/>
                  </a:lnTo>
                  <a:lnTo>
                    <a:pt x="354" y="190"/>
                  </a:lnTo>
                  <a:lnTo>
                    <a:pt x="354" y="189"/>
                  </a:lnTo>
                  <a:lnTo>
                    <a:pt x="354" y="188"/>
                  </a:lnTo>
                  <a:lnTo>
                    <a:pt x="354" y="187"/>
                  </a:lnTo>
                  <a:lnTo>
                    <a:pt x="354" y="185"/>
                  </a:lnTo>
                  <a:lnTo>
                    <a:pt x="354" y="183"/>
                  </a:lnTo>
                  <a:lnTo>
                    <a:pt x="354" y="182"/>
                  </a:lnTo>
                  <a:lnTo>
                    <a:pt x="354" y="180"/>
                  </a:lnTo>
                  <a:lnTo>
                    <a:pt x="354" y="178"/>
                  </a:lnTo>
                  <a:lnTo>
                    <a:pt x="354" y="177"/>
                  </a:lnTo>
                  <a:lnTo>
                    <a:pt x="354" y="176"/>
                  </a:lnTo>
                  <a:lnTo>
                    <a:pt x="354" y="174"/>
                  </a:lnTo>
                  <a:lnTo>
                    <a:pt x="354" y="172"/>
                  </a:lnTo>
                  <a:lnTo>
                    <a:pt x="354" y="170"/>
                  </a:lnTo>
                  <a:lnTo>
                    <a:pt x="354" y="169"/>
                  </a:lnTo>
                  <a:lnTo>
                    <a:pt x="354" y="171"/>
                  </a:lnTo>
                  <a:lnTo>
                    <a:pt x="354" y="173"/>
                  </a:lnTo>
                  <a:lnTo>
                    <a:pt x="355" y="173"/>
                  </a:lnTo>
                  <a:lnTo>
                    <a:pt x="355" y="174"/>
                  </a:lnTo>
                  <a:lnTo>
                    <a:pt x="356" y="174"/>
                  </a:lnTo>
                  <a:lnTo>
                    <a:pt x="358" y="176"/>
                  </a:lnTo>
                  <a:lnTo>
                    <a:pt x="359" y="176"/>
                  </a:lnTo>
                  <a:lnTo>
                    <a:pt x="359" y="178"/>
                  </a:lnTo>
                  <a:lnTo>
                    <a:pt x="361" y="178"/>
                  </a:lnTo>
                  <a:lnTo>
                    <a:pt x="362" y="179"/>
                  </a:lnTo>
                  <a:lnTo>
                    <a:pt x="364" y="179"/>
                  </a:lnTo>
                  <a:lnTo>
                    <a:pt x="366" y="179"/>
                  </a:lnTo>
                  <a:lnTo>
                    <a:pt x="367" y="179"/>
                  </a:lnTo>
                  <a:lnTo>
                    <a:pt x="369" y="179"/>
                  </a:lnTo>
                  <a:lnTo>
                    <a:pt x="371" y="178"/>
                  </a:lnTo>
                  <a:lnTo>
                    <a:pt x="371" y="177"/>
                  </a:lnTo>
                  <a:lnTo>
                    <a:pt x="373" y="175"/>
                  </a:lnTo>
                  <a:lnTo>
                    <a:pt x="373" y="174"/>
                  </a:lnTo>
                  <a:lnTo>
                    <a:pt x="374" y="172"/>
                  </a:lnTo>
                  <a:lnTo>
                    <a:pt x="374" y="171"/>
                  </a:lnTo>
                  <a:lnTo>
                    <a:pt x="374" y="169"/>
                  </a:lnTo>
                  <a:lnTo>
                    <a:pt x="374" y="171"/>
                  </a:lnTo>
                  <a:lnTo>
                    <a:pt x="376" y="171"/>
                  </a:lnTo>
                  <a:lnTo>
                    <a:pt x="378" y="171"/>
                  </a:lnTo>
                  <a:lnTo>
                    <a:pt x="380" y="171"/>
                  </a:lnTo>
                  <a:lnTo>
                    <a:pt x="381" y="170"/>
                  </a:lnTo>
                  <a:lnTo>
                    <a:pt x="382" y="170"/>
                  </a:lnTo>
                  <a:lnTo>
                    <a:pt x="384" y="170"/>
                  </a:lnTo>
                  <a:lnTo>
                    <a:pt x="386" y="170"/>
                  </a:lnTo>
                  <a:lnTo>
                    <a:pt x="388" y="169"/>
                  </a:lnTo>
                  <a:lnTo>
                    <a:pt x="390" y="167"/>
                  </a:lnTo>
                  <a:lnTo>
                    <a:pt x="391" y="166"/>
                  </a:lnTo>
                  <a:lnTo>
                    <a:pt x="393" y="164"/>
                  </a:lnTo>
                  <a:lnTo>
                    <a:pt x="394" y="163"/>
                  </a:lnTo>
                  <a:lnTo>
                    <a:pt x="394" y="161"/>
                  </a:lnTo>
                  <a:lnTo>
                    <a:pt x="396" y="159"/>
                  </a:lnTo>
                  <a:lnTo>
                    <a:pt x="396" y="157"/>
                  </a:lnTo>
                  <a:lnTo>
                    <a:pt x="396" y="155"/>
                  </a:lnTo>
                  <a:lnTo>
                    <a:pt x="396" y="154"/>
                  </a:lnTo>
                  <a:lnTo>
                    <a:pt x="398" y="151"/>
                  </a:lnTo>
                  <a:lnTo>
                    <a:pt x="397" y="149"/>
                  </a:lnTo>
                  <a:lnTo>
                    <a:pt x="397" y="147"/>
                  </a:lnTo>
                  <a:lnTo>
                    <a:pt x="397" y="145"/>
                  </a:lnTo>
                  <a:lnTo>
                    <a:pt x="397" y="142"/>
                  </a:lnTo>
                  <a:lnTo>
                    <a:pt x="396" y="140"/>
                  </a:lnTo>
                  <a:lnTo>
                    <a:pt x="396" y="139"/>
                  </a:lnTo>
                  <a:lnTo>
                    <a:pt x="396" y="137"/>
                  </a:lnTo>
                  <a:lnTo>
                    <a:pt x="396" y="135"/>
                  </a:lnTo>
                  <a:lnTo>
                    <a:pt x="394" y="135"/>
                  </a:lnTo>
                  <a:lnTo>
                    <a:pt x="394" y="133"/>
                  </a:lnTo>
                  <a:lnTo>
                    <a:pt x="393" y="133"/>
                  </a:lnTo>
                  <a:lnTo>
                    <a:pt x="393" y="131"/>
                  </a:lnTo>
                  <a:lnTo>
                    <a:pt x="391" y="131"/>
                  </a:lnTo>
                  <a:lnTo>
                    <a:pt x="390" y="131"/>
                  </a:lnTo>
                  <a:lnTo>
                    <a:pt x="390" y="129"/>
                  </a:lnTo>
                  <a:lnTo>
                    <a:pt x="388" y="129"/>
                  </a:lnTo>
                  <a:lnTo>
                    <a:pt x="387" y="129"/>
                  </a:lnTo>
                  <a:lnTo>
                    <a:pt x="387" y="128"/>
                  </a:lnTo>
                  <a:lnTo>
                    <a:pt x="385" y="128"/>
                  </a:lnTo>
                  <a:lnTo>
                    <a:pt x="385" y="127"/>
                  </a:lnTo>
                  <a:lnTo>
                    <a:pt x="385" y="126"/>
                  </a:lnTo>
                  <a:lnTo>
                    <a:pt x="385" y="124"/>
                  </a:lnTo>
                  <a:lnTo>
                    <a:pt x="385" y="123"/>
                  </a:lnTo>
                  <a:lnTo>
                    <a:pt x="385" y="122"/>
                  </a:lnTo>
                  <a:lnTo>
                    <a:pt x="385" y="124"/>
                  </a:lnTo>
                  <a:lnTo>
                    <a:pt x="387" y="124"/>
                  </a:lnTo>
                  <a:lnTo>
                    <a:pt x="387" y="126"/>
                  </a:lnTo>
                  <a:lnTo>
                    <a:pt x="389" y="126"/>
                  </a:lnTo>
                  <a:lnTo>
                    <a:pt x="390" y="126"/>
                  </a:lnTo>
                  <a:lnTo>
                    <a:pt x="392" y="126"/>
                  </a:lnTo>
                  <a:lnTo>
                    <a:pt x="393" y="127"/>
                  </a:lnTo>
                  <a:lnTo>
                    <a:pt x="394" y="127"/>
                  </a:lnTo>
                  <a:lnTo>
                    <a:pt x="396" y="127"/>
                  </a:lnTo>
                  <a:lnTo>
                    <a:pt x="398" y="127"/>
                  </a:lnTo>
                  <a:lnTo>
                    <a:pt x="399" y="127"/>
                  </a:lnTo>
                  <a:lnTo>
                    <a:pt x="401" y="127"/>
                  </a:lnTo>
                  <a:lnTo>
                    <a:pt x="402" y="127"/>
                  </a:lnTo>
                  <a:lnTo>
                    <a:pt x="404" y="127"/>
                  </a:lnTo>
                  <a:lnTo>
                    <a:pt x="406" y="127"/>
                  </a:lnTo>
                  <a:lnTo>
                    <a:pt x="408" y="127"/>
                  </a:lnTo>
                  <a:lnTo>
                    <a:pt x="409" y="127"/>
                  </a:lnTo>
                  <a:lnTo>
                    <a:pt x="412" y="127"/>
                  </a:lnTo>
                  <a:lnTo>
                    <a:pt x="414" y="127"/>
                  </a:lnTo>
                  <a:lnTo>
                    <a:pt x="418" y="127"/>
                  </a:lnTo>
                  <a:lnTo>
                    <a:pt x="421" y="127"/>
                  </a:lnTo>
                  <a:lnTo>
                    <a:pt x="424" y="126"/>
                  </a:lnTo>
                  <a:lnTo>
                    <a:pt x="426" y="126"/>
                  </a:lnTo>
                  <a:lnTo>
                    <a:pt x="429" y="126"/>
                  </a:lnTo>
                  <a:lnTo>
                    <a:pt x="431" y="126"/>
                  </a:lnTo>
                  <a:lnTo>
                    <a:pt x="434" y="125"/>
                  </a:lnTo>
                  <a:lnTo>
                    <a:pt x="436" y="125"/>
                  </a:lnTo>
                  <a:lnTo>
                    <a:pt x="439" y="124"/>
                  </a:lnTo>
                  <a:lnTo>
                    <a:pt x="440" y="124"/>
                  </a:lnTo>
                  <a:lnTo>
                    <a:pt x="443" y="122"/>
                  </a:lnTo>
                  <a:lnTo>
                    <a:pt x="445" y="122"/>
                  </a:lnTo>
                  <a:lnTo>
                    <a:pt x="447" y="121"/>
                  </a:lnTo>
                  <a:lnTo>
                    <a:pt x="448" y="120"/>
                  </a:lnTo>
                  <a:lnTo>
                    <a:pt x="449" y="120"/>
                  </a:lnTo>
                  <a:lnTo>
                    <a:pt x="451" y="119"/>
                  </a:lnTo>
                  <a:lnTo>
                    <a:pt x="453" y="117"/>
                  </a:lnTo>
                  <a:lnTo>
                    <a:pt x="453" y="116"/>
                  </a:lnTo>
                  <a:lnTo>
                    <a:pt x="455" y="115"/>
                  </a:lnTo>
                  <a:lnTo>
                    <a:pt x="455" y="113"/>
                  </a:lnTo>
                  <a:lnTo>
                    <a:pt x="456" y="111"/>
                  </a:lnTo>
                  <a:lnTo>
                    <a:pt x="458" y="109"/>
                  </a:lnTo>
                  <a:lnTo>
                    <a:pt x="459" y="105"/>
                  </a:lnTo>
                  <a:lnTo>
                    <a:pt x="459" y="103"/>
                  </a:lnTo>
                  <a:lnTo>
                    <a:pt x="460" y="100"/>
                  </a:lnTo>
                  <a:lnTo>
                    <a:pt x="460" y="96"/>
                  </a:lnTo>
                  <a:lnTo>
                    <a:pt x="461" y="93"/>
                  </a:lnTo>
                  <a:lnTo>
                    <a:pt x="460" y="91"/>
                  </a:lnTo>
                  <a:lnTo>
                    <a:pt x="460" y="87"/>
                  </a:lnTo>
                  <a:lnTo>
                    <a:pt x="460" y="85"/>
                  </a:lnTo>
                  <a:lnTo>
                    <a:pt x="460" y="82"/>
                  </a:lnTo>
                  <a:lnTo>
                    <a:pt x="459" y="80"/>
                  </a:lnTo>
                  <a:lnTo>
                    <a:pt x="459" y="78"/>
                  </a:lnTo>
                  <a:lnTo>
                    <a:pt x="458" y="77"/>
                  </a:lnTo>
                  <a:lnTo>
                    <a:pt x="458" y="75"/>
                  </a:lnTo>
                  <a:lnTo>
                    <a:pt x="456" y="73"/>
                  </a:lnTo>
                  <a:lnTo>
                    <a:pt x="456" y="72"/>
                  </a:lnTo>
                  <a:lnTo>
                    <a:pt x="455" y="70"/>
                  </a:lnTo>
                  <a:lnTo>
                    <a:pt x="455" y="68"/>
                  </a:lnTo>
                  <a:lnTo>
                    <a:pt x="453" y="68"/>
                  </a:lnTo>
                  <a:lnTo>
                    <a:pt x="453" y="67"/>
                  </a:lnTo>
                  <a:lnTo>
                    <a:pt x="452" y="67"/>
                  </a:lnTo>
                  <a:lnTo>
                    <a:pt x="451" y="65"/>
                  </a:lnTo>
                  <a:lnTo>
                    <a:pt x="449" y="65"/>
                  </a:lnTo>
                  <a:lnTo>
                    <a:pt x="447" y="64"/>
                  </a:lnTo>
                  <a:lnTo>
                    <a:pt x="445" y="62"/>
                  </a:lnTo>
                  <a:lnTo>
                    <a:pt x="444" y="60"/>
                  </a:lnTo>
                  <a:lnTo>
                    <a:pt x="442" y="60"/>
                  </a:lnTo>
                  <a:lnTo>
                    <a:pt x="440" y="58"/>
                  </a:lnTo>
                  <a:lnTo>
                    <a:pt x="439" y="57"/>
                  </a:lnTo>
                  <a:lnTo>
                    <a:pt x="437" y="56"/>
                  </a:lnTo>
                  <a:lnTo>
                    <a:pt x="435" y="56"/>
                  </a:lnTo>
                  <a:lnTo>
                    <a:pt x="433" y="54"/>
                  </a:lnTo>
                  <a:lnTo>
                    <a:pt x="431" y="54"/>
                  </a:lnTo>
                  <a:lnTo>
                    <a:pt x="431" y="53"/>
                  </a:lnTo>
                  <a:lnTo>
                    <a:pt x="432" y="53"/>
                  </a:lnTo>
                  <a:lnTo>
                    <a:pt x="434" y="53"/>
                  </a:lnTo>
                  <a:lnTo>
                    <a:pt x="436" y="53"/>
                  </a:lnTo>
                  <a:lnTo>
                    <a:pt x="437" y="53"/>
                  </a:lnTo>
                  <a:lnTo>
                    <a:pt x="439" y="53"/>
                  </a:lnTo>
                  <a:lnTo>
                    <a:pt x="441" y="53"/>
                  </a:lnTo>
                  <a:lnTo>
                    <a:pt x="442" y="53"/>
                  </a:lnTo>
                  <a:lnTo>
                    <a:pt x="444" y="53"/>
                  </a:lnTo>
                  <a:lnTo>
                    <a:pt x="445" y="53"/>
                  </a:lnTo>
                  <a:lnTo>
                    <a:pt x="446" y="53"/>
                  </a:lnTo>
                  <a:lnTo>
                    <a:pt x="448" y="53"/>
                  </a:lnTo>
                  <a:lnTo>
                    <a:pt x="448" y="51"/>
                  </a:lnTo>
                  <a:lnTo>
                    <a:pt x="448" y="50"/>
                  </a:lnTo>
                  <a:lnTo>
                    <a:pt x="448" y="49"/>
                  </a:lnTo>
                  <a:lnTo>
                    <a:pt x="448" y="48"/>
                  </a:lnTo>
                  <a:lnTo>
                    <a:pt x="448" y="46"/>
                  </a:lnTo>
                  <a:lnTo>
                    <a:pt x="448" y="44"/>
                  </a:lnTo>
                  <a:lnTo>
                    <a:pt x="448" y="42"/>
                  </a:lnTo>
                  <a:lnTo>
                    <a:pt x="448" y="40"/>
                  </a:lnTo>
                  <a:lnTo>
                    <a:pt x="448" y="39"/>
                  </a:lnTo>
                  <a:lnTo>
                    <a:pt x="448" y="37"/>
                  </a:lnTo>
                  <a:lnTo>
                    <a:pt x="448" y="35"/>
                  </a:lnTo>
                  <a:lnTo>
                    <a:pt x="448" y="34"/>
                  </a:lnTo>
                  <a:lnTo>
                    <a:pt x="446" y="34"/>
                  </a:lnTo>
                  <a:lnTo>
                    <a:pt x="444" y="34"/>
                  </a:lnTo>
                  <a:lnTo>
                    <a:pt x="443" y="34"/>
                  </a:lnTo>
                  <a:lnTo>
                    <a:pt x="441" y="34"/>
                  </a:lnTo>
                  <a:lnTo>
                    <a:pt x="439" y="34"/>
                  </a:lnTo>
                  <a:lnTo>
                    <a:pt x="438" y="34"/>
                  </a:lnTo>
                  <a:lnTo>
                    <a:pt x="436" y="34"/>
                  </a:lnTo>
                  <a:lnTo>
                    <a:pt x="434" y="34"/>
                  </a:lnTo>
                  <a:lnTo>
                    <a:pt x="433" y="34"/>
                  </a:lnTo>
                  <a:lnTo>
                    <a:pt x="431" y="34"/>
                  </a:lnTo>
                  <a:lnTo>
                    <a:pt x="429" y="34"/>
                  </a:lnTo>
                  <a:lnTo>
                    <a:pt x="428" y="34"/>
                  </a:lnTo>
                  <a:lnTo>
                    <a:pt x="429" y="33"/>
                  </a:lnTo>
                  <a:lnTo>
                    <a:pt x="430" y="31"/>
                  </a:lnTo>
                  <a:lnTo>
                    <a:pt x="430" y="30"/>
                  </a:lnTo>
                  <a:lnTo>
                    <a:pt x="432" y="28"/>
                  </a:lnTo>
                  <a:lnTo>
                    <a:pt x="432" y="26"/>
                  </a:lnTo>
                  <a:lnTo>
                    <a:pt x="434" y="24"/>
                  </a:lnTo>
                  <a:lnTo>
                    <a:pt x="434" y="22"/>
                  </a:lnTo>
                  <a:lnTo>
                    <a:pt x="434" y="20"/>
                  </a:lnTo>
                  <a:lnTo>
                    <a:pt x="434" y="21"/>
                  </a:lnTo>
                  <a:lnTo>
                    <a:pt x="435" y="21"/>
                  </a:lnTo>
                  <a:lnTo>
                    <a:pt x="436" y="21"/>
                  </a:lnTo>
                  <a:lnTo>
                    <a:pt x="438" y="20"/>
                  </a:lnTo>
                  <a:lnTo>
                    <a:pt x="439" y="20"/>
                  </a:lnTo>
                  <a:lnTo>
                    <a:pt x="441" y="20"/>
                  </a:lnTo>
                  <a:lnTo>
                    <a:pt x="442" y="20"/>
                  </a:lnTo>
                  <a:lnTo>
                    <a:pt x="443" y="20"/>
                  </a:lnTo>
                  <a:lnTo>
                    <a:pt x="443" y="19"/>
                  </a:lnTo>
                  <a:lnTo>
                    <a:pt x="443" y="18"/>
                  </a:lnTo>
                  <a:lnTo>
                    <a:pt x="443" y="16"/>
                  </a:lnTo>
                  <a:lnTo>
                    <a:pt x="443" y="15"/>
                  </a:lnTo>
                  <a:lnTo>
                    <a:pt x="444" y="13"/>
                  </a:lnTo>
                  <a:lnTo>
                    <a:pt x="444" y="11"/>
                  </a:lnTo>
                  <a:lnTo>
                    <a:pt x="445" y="10"/>
                  </a:lnTo>
                  <a:lnTo>
                    <a:pt x="445" y="9"/>
                  </a:lnTo>
                  <a:lnTo>
                    <a:pt x="447" y="7"/>
                  </a:lnTo>
                  <a:lnTo>
                    <a:pt x="447" y="5"/>
                  </a:lnTo>
                  <a:lnTo>
                    <a:pt x="448" y="3"/>
                  </a:lnTo>
                  <a:lnTo>
                    <a:pt x="448" y="2"/>
                  </a:lnTo>
                  <a:lnTo>
                    <a:pt x="449" y="0"/>
                  </a:lnTo>
                  <a:lnTo>
                    <a:pt x="443" y="3"/>
                  </a:lnTo>
                  <a:lnTo>
                    <a:pt x="434" y="5"/>
                  </a:lnTo>
                  <a:lnTo>
                    <a:pt x="421" y="6"/>
                  </a:lnTo>
                  <a:lnTo>
                    <a:pt x="408" y="6"/>
                  </a:lnTo>
                  <a:lnTo>
                    <a:pt x="391" y="8"/>
                  </a:lnTo>
                  <a:lnTo>
                    <a:pt x="374" y="8"/>
                  </a:lnTo>
                  <a:lnTo>
                    <a:pt x="355" y="8"/>
                  </a:lnTo>
                  <a:lnTo>
                    <a:pt x="338" y="8"/>
                  </a:lnTo>
                  <a:lnTo>
                    <a:pt x="319" y="8"/>
                  </a:lnTo>
                  <a:lnTo>
                    <a:pt x="301" y="8"/>
                  </a:lnTo>
                  <a:lnTo>
                    <a:pt x="284" y="8"/>
                  </a:lnTo>
                  <a:lnTo>
                    <a:pt x="270" y="8"/>
                  </a:lnTo>
                  <a:lnTo>
                    <a:pt x="257" y="8"/>
                  </a:lnTo>
                  <a:lnTo>
                    <a:pt x="249" y="8"/>
                  </a:lnTo>
                  <a:lnTo>
                    <a:pt x="243" y="8"/>
                  </a:lnTo>
                  <a:lnTo>
                    <a:pt x="241" y="6"/>
                  </a:lnTo>
                  <a:lnTo>
                    <a:pt x="218" y="6"/>
                  </a:lnTo>
                  <a:lnTo>
                    <a:pt x="215" y="8"/>
                  </a:lnTo>
                  <a:lnTo>
                    <a:pt x="210" y="8"/>
                  </a:lnTo>
                  <a:lnTo>
                    <a:pt x="200" y="8"/>
                  </a:lnTo>
                  <a:lnTo>
                    <a:pt x="188" y="8"/>
                  </a:lnTo>
                  <a:lnTo>
                    <a:pt x="173" y="8"/>
                  </a:lnTo>
                  <a:lnTo>
                    <a:pt x="156" y="8"/>
                  </a:lnTo>
                  <a:lnTo>
                    <a:pt x="139" y="8"/>
                  </a:lnTo>
                  <a:lnTo>
                    <a:pt x="121" y="8"/>
                  </a:lnTo>
                  <a:lnTo>
                    <a:pt x="101" y="8"/>
                  </a:lnTo>
                  <a:lnTo>
                    <a:pt x="83" y="8"/>
                  </a:lnTo>
                  <a:lnTo>
                    <a:pt x="66" y="8"/>
                  </a:lnTo>
                  <a:lnTo>
                    <a:pt x="50" y="6"/>
                  </a:lnTo>
                  <a:lnTo>
                    <a:pt x="35" y="6"/>
                  </a:lnTo>
                  <a:lnTo>
                    <a:pt x="24" y="5"/>
                  </a:lnTo>
                  <a:lnTo>
                    <a:pt x="15" y="3"/>
                  </a:lnTo>
                  <a:lnTo>
                    <a:pt x="10" y="0"/>
                  </a:lnTo>
                  <a:lnTo>
                    <a:pt x="8" y="2"/>
                  </a:lnTo>
                  <a:lnTo>
                    <a:pt x="8" y="3"/>
                  </a:lnTo>
                  <a:lnTo>
                    <a:pt x="8" y="5"/>
                  </a:lnTo>
                  <a:lnTo>
                    <a:pt x="10" y="7"/>
                  </a:lnTo>
                  <a:lnTo>
                    <a:pt x="10" y="9"/>
                  </a:lnTo>
                  <a:lnTo>
                    <a:pt x="11" y="10"/>
                  </a:lnTo>
                  <a:lnTo>
                    <a:pt x="11" y="11"/>
                  </a:lnTo>
                  <a:lnTo>
                    <a:pt x="13" y="13"/>
                  </a:lnTo>
                  <a:lnTo>
                    <a:pt x="13" y="15"/>
                  </a:lnTo>
                  <a:lnTo>
                    <a:pt x="14" y="16"/>
                  </a:lnTo>
                  <a:lnTo>
                    <a:pt x="14" y="18"/>
                  </a:lnTo>
                  <a:lnTo>
                    <a:pt x="14" y="19"/>
                  </a:lnTo>
                  <a:lnTo>
                    <a:pt x="14" y="20"/>
                  </a:lnTo>
                  <a:lnTo>
                    <a:pt x="16" y="20"/>
                  </a:lnTo>
                  <a:lnTo>
                    <a:pt x="18" y="20"/>
                  </a:lnTo>
                  <a:lnTo>
                    <a:pt x="20" y="20"/>
                  </a:lnTo>
                  <a:lnTo>
                    <a:pt x="20" y="21"/>
                  </a:lnTo>
                  <a:lnTo>
                    <a:pt x="22" y="21"/>
                  </a:lnTo>
                  <a:lnTo>
                    <a:pt x="23" y="21"/>
                  </a:lnTo>
                  <a:lnTo>
                    <a:pt x="24" y="20"/>
                  </a:lnTo>
                  <a:lnTo>
                    <a:pt x="24" y="22"/>
                  </a:lnTo>
                  <a:lnTo>
                    <a:pt x="24" y="24"/>
                  </a:lnTo>
                  <a:lnTo>
                    <a:pt x="25" y="24"/>
                  </a:lnTo>
                  <a:lnTo>
                    <a:pt x="25" y="26"/>
                  </a:lnTo>
                  <a:lnTo>
                    <a:pt x="27" y="26"/>
                  </a:lnTo>
                  <a:lnTo>
                    <a:pt x="27" y="27"/>
                  </a:lnTo>
                  <a:lnTo>
                    <a:pt x="29" y="27"/>
                  </a:lnTo>
                  <a:lnTo>
                    <a:pt x="29" y="29"/>
                  </a:lnTo>
                  <a:lnTo>
                    <a:pt x="31" y="30"/>
                  </a:lnTo>
                  <a:lnTo>
                    <a:pt x="31" y="32"/>
                  </a:lnTo>
                  <a:lnTo>
                    <a:pt x="33" y="32"/>
                  </a:lnTo>
                  <a:lnTo>
                    <a:pt x="33" y="34"/>
                  </a:lnTo>
                  <a:lnTo>
                    <a:pt x="34" y="34"/>
                  </a:lnTo>
                  <a:lnTo>
                    <a:pt x="35" y="34"/>
                  </a:lnTo>
                  <a:lnTo>
                    <a:pt x="34" y="34"/>
                  </a:lnTo>
                  <a:lnTo>
                    <a:pt x="33" y="34"/>
                  </a:lnTo>
                  <a:lnTo>
                    <a:pt x="31" y="34"/>
                  </a:lnTo>
                  <a:lnTo>
                    <a:pt x="30" y="34"/>
                  </a:lnTo>
                  <a:lnTo>
                    <a:pt x="27" y="34"/>
                  </a:lnTo>
                  <a:lnTo>
                    <a:pt x="25" y="34"/>
                  </a:lnTo>
                  <a:lnTo>
                    <a:pt x="22" y="34"/>
                  </a:lnTo>
                  <a:lnTo>
                    <a:pt x="20" y="34"/>
                  </a:lnTo>
                  <a:lnTo>
                    <a:pt x="17" y="34"/>
                  </a:lnTo>
                  <a:lnTo>
                    <a:pt x="15" y="34"/>
                  </a:lnTo>
                  <a:lnTo>
                    <a:pt x="13" y="34"/>
                  </a:lnTo>
                  <a:lnTo>
                    <a:pt x="11" y="34"/>
                  </a:lnTo>
                  <a:lnTo>
                    <a:pt x="9" y="34"/>
                  </a:lnTo>
                  <a:lnTo>
                    <a:pt x="8" y="34"/>
                  </a:lnTo>
                  <a:lnTo>
                    <a:pt x="7" y="34"/>
                  </a:lnTo>
                  <a:lnTo>
                    <a:pt x="7" y="35"/>
                  </a:lnTo>
                  <a:lnTo>
                    <a:pt x="7" y="37"/>
                  </a:lnTo>
                  <a:lnTo>
                    <a:pt x="7" y="39"/>
                  </a:lnTo>
                  <a:lnTo>
                    <a:pt x="7" y="41"/>
                  </a:lnTo>
                  <a:lnTo>
                    <a:pt x="7" y="43"/>
                  </a:lnTo>
                  <a:lnTo>
                    <a:pt x="7" y="45"/>
                  </a:lnTo>
                  <a:lnTo>
                    <a:pt x="7" y="47"/>
                  </a:lnTo>
                  <a:lnTo>
                    <a:pt x="7" y="49"/>
                  </a:lnTo>
                  <a:lnTo>
                    <a:pt x="7" y="50"/>
                  </a:lnTo>
                  <a:lnTo>
                    <a:pt x="7" y="51"/>
                  </a:lnTo>
                  <a:lnTo>
                    <a:pt x="7" y="52"/>
                  </a:lnTo>
                  <a:lnTo>
                    <a:pt x="8" y="52"/>
                  </a:lnTo>
                  <a:lnTo>
                    <a:pt x="8" y="53"/>
                  </a:lnTo>
                  <a:lnTo>
                    <a:pt x="10" y="53"/>
                  </a:lnTo>
                  <a:lnTo>
                    <a:pt x="12" y="53"/>
                  </a:lnTo>
                  <a:lnTo>
                    <a:pt x="14" y="53"/>
                  </a:lnTo>
                  <a:lnTo>
                    <a:pt x="16" y="53"/>
                  </a:lnTo>
                  <a:lnTo>
                    <a:pt x="18" y="53"/>
                  </a:lnTo>
                  <a:lnTo>
                    <a:pt x="20" y="53"/>
                  </a:lnTo>
                  <a:lnTo>
                    <a:pt x="22" y="53"/>
                  </a:lnTo>
                  <a:lnTo>
                    <a:pt x="23" y="53"/>
                  </a:lnTo>
                  <a:lnTo>
                    <a:pt x="24" y="53"/>
                  </a:lnTo>
                  <a:lnTo>
                    <a:pt x="26" y="53"/>
                  </a:lnTo>
                  <a:lnTo>
                    <a:pt x="24" y="54"/>
                  </a:lnTo>
                  <a:lnTo>
                    <a:pt x="23" y="54"/>
                  </a:lnTo>
                  <a:lnTo>
                    <a:pt x="21" y="54"/>
                  </a:lnTo>
                  <a:lnTo>
                    <a:pt x="20" y="54"/>
                  </a:lnTo>
                  <a:lnTo>
                    <a:pt x="19" y="56"/>
                  </a:lnTo>
                  <a:lnTo>
                    <a:pt x="17" y="56"/>
                  </a:lnTo>
                  <a:lnTo>
                    <a:pt x="15" y="57"/>
                  </a:lnTo>
                  <a:lnTo>
                    <a:pt x="14" y="57"/>
                  </a:lnTo>
                  <a:lnTo>
                    <a:pt x="12" y="59"/>
                  </a:lnTo>
                  <a:lnTo>
                    <a:pt x="10" y="61"/>
                  </a:lnTo>
                  <a:lnTo>
                    <a:pt x="8" y="63"/>
                  </a:lnTo>
                  <a:lnTo>
                    <a:pt x="7" y="64"/>
                  </a:lnTo>
                  <a:lnTo>
                    <a:pt x="5" y="66"/>
                  </a:lnTo>
                  <a:lnTo>
                    <a:pt x="4" y="68"/>
                  </a:lnTo>
                  <a:lnTo>
                    <a:pt x="3" y="69"/>
                  </a:lnTo>
                  <a:lnTo>
                    <a:pt x="3" y="71"/>
                  </a:lnTo>
                  <a:lnTo>
                    <a:pt x="2" y="73"/>
                  </a:lnTo>
                  <a:lnTo>
                    <a:pt x="2" y="75"/>
                  </a:lnTo>
                  <a:lnTo>
                    <a:pt x="2" y="77"/>
                  </a:lnTo>
                  <a:lnTo>
                    <a:pt x="2" y="78"/>
                  </a:lnTo>
                  <a:lnTo>
                    <a:pt x="0" y="80"/>
                  </a:lnTo>
                  <a:lnTo>
                    <a:pt x="0" y="81"/>
                  </a:lnTo>
                  <a:lnTo>
                    <a:pt x="0" y="83"/>
                  </a:lnTo>
                  <a:lnTo>
                    <a:pt x="0" y="84"/>
                  </a:lnTo>
                  <a:lnTo>
                    <a:pt x="0" y="86"/>
                  </a:lnTo>
                  <a:lnTo>
                    <a:pt x="0" y="88"/>
                  </a:lnTo>
                  <a:lnTo>
                    <a:pt x="0" y="89"/>
                  </a:lnTo>
                  <a:lnTo>
                    <a:pt x="0" y="91"/>
                  </a:lnTo>
                  <a:lnTo>
                    <a:pt x="0" y="93"/>
                  </a:lnTo>
                  <a:lnTo>
                    <a:pt x="0" y="95"/>
                  </a:lnTo>
                  <a:lnTo>
                    <a:pt x="0" y="97"/>
                  </a:lnTo>
                  <a:lnTo>
                    <a:pt x="0" y="99"/>
                  </a:lnTo>
                  <a:lnTo>
                    <a:pt x="0" y="100"/>
                  </a:lnTo>
                  <a:lnTo>
                    <a:pt x="0" y="102"/>
                  </a:lnTo>
                  <a:lnTo>
                    <a:pt x="0" y="104"/>
                  </a:lnTo>
                  <a:lnTo>
                    <a:pt x="0" y="105"/>
                  </a:lnTo>
                  <a:lnTo>
                    <a:pt x="0" y="107"/>
                  </a:lnTo>
                  <a:lnTo>
                    <a:pt x="2" y="108"/>
                  </a:lnTo>
                  <a:lnTo>
                    <a:pt x="2" y="111"/>
                  </a:lnTo>
                  <a:lnTo>
                    <a:pt x="4" y="113"/>
                  </a:lnTo>
                  <a:lnTo>
                    <a:pt x="4" y="115"/>
                  </a:lnTo>
                  <a:lnTo>
                    <a:pt x="6" y="116"/>
                  </a:lnTo>
                  <a:lnTo>
                    <a:pt x="8" y="118"/>
                  </a:lnTo>
                  <a:lnTo>
                    <a:pt x="10" y="120"/>
                  </a:lnTo>
                  <a:lnTo>
                    <a:pt x="11" y="122"/>
                  </a:lnTo>
                  <a:lnTo>
                    <a:pt x="14" y="122"/>
                  </a:lnTo>
                  <a:lnTo>
                    <a:pt x="16" y="124"/>
                  </a:lnTo>
                  <a:lnTo>
                    <a:pt x="20" y="124"/>
                  </a:lnTo>
                  <a:lnTo>
                    <a:pt x="23" y="126"/>
                  </a:lnTo>
                  <a:lnTo>
                    <a:pt x="29" y="126"/>
                  </a:lnTo>
                  <a:lnTo>
                    <a:pt x="33" y="126"/>
                  </a:lnTo>
                  <a:lnTo>
                    <a:pt x="38" y="126"/>
                  </a:lnTo>
                  <a:lnTo>
                    <a:pt x="43" y="126"/>
                  </a:lnTo>
                  <a:lnTo>
                    <a:pt x="49" y="124"/>
                  </a:lnTo>
                  <a:lnTo>
                    <a:pt x="53" y="124"/>
                  </a:lnTo>
                  <a:lnTo>
                    <a:pt x="58" y="124"/>
                  </a:lnTo>
                  <a:lnTo>
                    <a:pt x="61" y="124"/>
                  </a:lnTo>
                  <a:lnTo>
                    <a:pt x="66" y="122"/>
                  </a:lnTo>
                  <a:lnTo>
                    <a:pt x="69" y="122"/>
                  </a:lnTo>
                  <a:lnTo>
                    <a:pt x="72" y="122"/>
                  </a:lnTo>
                  <a:lnTo>
                    <a:pt x="73" y="122"/>
                  </a:lnTo>
                  <a:lnTo>
                    <a:pt x="74" y="120"/>
                  </a:lnTo>
                  <a:lnTo>
                    <a:pt x="74" y="121"/>
                  </a:lnTo>
                  <a:lnTo>
                    <a:pt x="74" y="122"/>
                  </a:lnTo>
                  <a:lnTo>
                    <a:pt x="74" y="123"/>
                  </a:lnTo>
                  <a:lnTo>
                    <a:pt x="74" y="125"/>
                  </a:lnTo>
                  <a:lnTo>
                    <a:pt x="74" y="126"/>
                  </a:lnTo>
                  <a:lnTo>
                    <a:pt x="74" y="127"/>
                  </a:lnTo>
                  <a:lnTo>
                    <a:pt x="72" y="129"/>
                  </a:lnTo>
                  <a:lnTo>
                    <a:pt x="71" y="129"/>
                  </a:lnTo>
                  <a:lnTo>
                    <a:pt x="69" y="129"/>
                  </a:lnTo>
                  <a:lnTo>
                    <a:pt x="67" y="131"/>
                  </a:lnTo>
                  <a:lnTo>
                    <a:pt x="66" y="131"/>
                  </a:lnTo>
                  <a:lnTo>
                    <a:pt x="64" y="131"/>
                  </a:lnTo>
                  <a:lnTo>
                    <a:pt x="63" y="133"/>
                  </a:lnTo>
                  <a:lnTo>
                    <a:pt x="63" y="134"/>
                  </a:lnTo>
                  <a:lnTo>
                    <a:pt x="62" y="135"/>
                  </a:lnTo>
                  <a:lnTo>
                    <a:pt x="62" y="136"/>
                  </a:lnTo>
                  <a:lnTo>
                    <a:pt x="61" y="138"/>
                  </a:lnTo>
                  <a:lnTo>
                    <a:pt x="61" y="139"/>
                  </a:lnTo>
                  <a:lnTo>
                    <a:pt x="61" y="141"/>
                  </a:lnTo>
                  <a:lnTo>
                    <a:pt x="61" y="143"/>
                  </a:lnTo>
                  <a:lnTo>
                    <a:pt x="60" y="146"/>
                  </a:lnTo>
                  <a:lnTo>
                    <a:pt x="60" y="148"/>
                  </a:lnTo>
                  <a:lnTo>
                    <a:pt x="60" y="150"/>
                  </a:lnTo>
                  <a:lnTo>
                    <a:pt x="60" y="152"/>
                  </a:lnTo>
                  <a:lnTo>
                    <a:pt x="60" y="153"/>
                  </a:lnTo>
                  <a:lnTo>
                    <a:pt x="61" y="155"/>
                  </a:lnTo>
                  <a:lnTo>
                    <a:pt x="62" y="157"/>
                  </a:lnTo>
                  <a:lnTo>
                    <a:pt x="64" y="158"/>
                  </a:lnTo>
                  <a:lnTo>
                    <a:pt x="64" y="160"/>
                  </a:lnTo>
                  <a:lnTo>
                    <a:pt x="64" y="162"/>
                  </a:lnTo>
                  <a:lnTo>
                    <a:pt x="64" y="163"/>
                  </a:lnTo>
                  <a:lnTo>
                    <a:pt x="66" y="163"/>
                  </a:lnTo>
                  <a:lnTo>
                    <a:pt x="66" y="164"/>
                  </a:lnTo>
                  <a:lnTo>
                    <a:pt x="67" y="164"/>
                  </a:lnTo>
                  <a:lnTo>
                    <a:pt x="67" y="166"/>
                  </a:lnTo>
                  <a:lnTo>
                    <a:pt x="69" y="166"/>
                  </a:lnTo>
                  <a:lnTo>
                    <a:pt x="69" y="168"/>
                  </a:lnTo>
                  <a:lnTo>
                    <a:pt x="70" y="168"/>
                  </a:lnTo>
                  <a:lnTo>
                    <a:pt x="72" y="169"/>
                  </a:lnTo>
                  <a:lnTo>
                    <a:pt x="74" y="169"/>
                  </a:lnTo>
                  <a:lnTo>
                    <a:pt x="74" y="171"/>
                  </a:lnTo>
                  <a:lnTo>
                    <a:pt x="76" y="172"/>
                  </a:lnTo>
                  <a:lnTo>
                    <a:pt x="77" y="173"/>
                  </a:lnTo>
                  <a:lnTo>
                    <a:pt x="78" y="173"/>
                  </a:lnTo>
                  <a:lnTo>
                    <a:pt x="80" y="173"/>
                  </a:lnTo>
                  <a:lnTo>
                    <a:pt x="81" y="173"/>
                  </a:lnTo>
                  <a:lnTo>
                    <a:pt x="83" y="172"/>
                  </a:lnTo>
                  <a:lnTo>
                    <a:pt x="83" y="171"/>
                  </a:lnTo>
                  <a:lnTo>
                    <a:pt x="85" y="169"/>
                  </a:lnTo>
                  <a:lnTo>
                    <a:pt x="84" y="171"/>
                  </a:lnTo>
                  <a:lnTo>
                    <a:pt x="84" y="172"/>
                  </a:lnTo>
                  <a:lnTo>
                    <a:pt x="84" y="174"/>
                  </a:lnTo>
                  <a:lnTo>
                    <a:pt x="86" y="174"/>
                  </a:lnTo>
                  <a:lnTo>
                    <a:pt x="86" y="176"/>
                  </a:lnTo>
                  <a:lnTo>
                    <a:pt x="86" y="177"/>
                  </a:lnTo>
                  <a:lnTo>
                    <a:pt x="88" y="177"/>
                  </a:lnTo>
                  <a:lnTo>
                    <a:pt x="88" y="178"/>
                  </a:lnTo>
                  <a:lnTo>
                    <a:pt x="89" y="178"/>
                  </a:lnTo>
                  <a:lnTo>
                    <a:pt x="91" y="178"/>
                  </a:lnTo>
                  <a:lnTo>
                    <a:pt x="91" y="179"/>
                  </a:lnTo>
                  <a:lnTo>
                    <a:pt x="92" y="179"/>
                  </a:lnTo>
                  <a:lnTo>
                    <a:pt x="93" y="178"/>
                  </a:lnTo>
                  <a:lnTo>
                    <a:pt x="95" y="177"/>
                  </a:lnTo>
                  <a:lnTo>
                    <a:pt x="96" y="177"/>
                  </a:lnTo>
                  <a:lnTo>
                    <a:pt x="98" y="176"/>
                  </a:lnTo>
                  <a:lnTo>
                    <a:pt x="100" y="174"/>
                  </a:lnTo>
                  <a:lnTo>
                    <a:pt x="102" y="173"/>
                  </a:lnTo>
                  <a:lnTo>
                    <a:pt x="103" y="171"/>
                  </a:lnTo>
                  <a:lnTo>
                    <a:pt x="104" y="169"/>
                  </a:lnTo>
                  <a:lnTo>
                    <a:pt x="104" y="170"/>
                  </a:lnTo>
                  <a:lnTo>
                    <a:pt x="104" y="172"/>
                  </a:lnTo>
                  <a:lnTo>
                    <a:pt x="104" y="174"/>
                  </a:lnTo>
                  <a:lnTo>
                    <a:pt x="104" y="176"/>
                  </a:lnTo>
                  <a:lnTo>
                    <a:pt x="104" y="177"/>
                  </a:lnTo>
                  <a:lnTo>
                    <a:pt x="104" y="178"/>
                  </a:lnTo>
                  <a:lnTo>
                    <a:pt x="104" y="180"/>
                  </a:lnTo>
                  <a:lnTo>
                    <a:pt x="104" y="182"/>
                  </a:lnTo>
                  <a:lnTo>
                    <a:pt x="104" y="183"/>
                  </a:lnTo>
                  <a:lnTo>
                    <a:pt x="104" y="185"/>
                  </a:lnTo>
                  <a:lnTo>
                    <a:pt x="104" y="187"/>
                  </a:lnTo>
                  <a:lnTo>
                    <a:pt x="104" y="188"/>
                  </a:lnTo>
                  <a:lnTo>
                    <a:pt x="104" y="189"/>
                  </a:lnTo>
                  <a:lnTo>
                    <a:pt x="102" y="190"/>
                  </a:lnTo>
                  <a:lnTo>
                    <a:pt x="101" y="190"/>
                  </a:lnTo>
                  <a:lnTo>
                    <a:pt x="99" y="190"/>
                  </a:lnTo>
                  <a:lnTo>
                    <a:pt x="97" y="190"/>
                  </a:lnTo>
                  <a:lnTo>
                    <a:pt x="96" y="190"/>
                  </a:lnTo>
                  <a:lnTo>
                    <a:pt x="94" y="190"/>
                  </a:lnTo>
                  <a:lnTo>
                    <a:pt x="92" y="190"/>
                  </a:lnTo>
                  <a:lnTo>
                    <a:pt x="91" y="190"/>
                  </a:lnTo>
                  <a:lnTo>
                    <a:pt x="89" y="190"/>
                  </a:lnTo>
                  <a:lnTo>
                    <a:pt x="89" y="189"/>
                  </a:lnTo>
                  <a:lnTo>
                    <a:pt x="88" y="189"/>
                  </a:lnTo>
                  <a:lnTo>
                    <a:pt x="88" y="188"/>
                  </a:lnTo>
                  <a:lnTo>
                    <a:pt x="87" y="188"/>
                  </a:lnTo>
                  <a:lnTo>
                    <a:pt x="87" y="186"/>
                  </a:lnTo>
                  <a:lnTo>
                    <a:pt x="87" y="184"/>
                  </a:lnTo>
                  <a:lnTo>
                    <a:pt x="85" y="184"/>
                  </a:lnTo>
                  <a:lnTo>
                    <a:pt x="85" y="183"/>
                  </a:lnTo>
                  <a:lnTo>
                    <a:pt x="85" y="181"/>
                  </a:lnTo>
                  <a:lnTo>
                    <a:pt x="85" y="180"/>
                  </a:lnTo>
                  <a:lnTo>
                    <a:pt x="85" y="179"/>
                  </a:lnTo>
                  <a:lnTo>
                    <a:pt x="83" y="180"/>
                  </a:lnTo>
                  <a:lnTo>
                    <a:pt x="81" y="180"/>
                  </a:lnTo>
                  <a:lnTo>
                    <a:pt x="80" y="180"/>
                  </a:lnTo>
                  <a:lnTo>
                    <a:pt x="78" y="182"/>
                  </a:lnTo>
                  <a:lnTo>
                    <a:pt x="76" y="184"/>
                  </a:lnTo>
                  <a:lnTo>
                    <a:pt x="74" y="186"/>
                  </a:lnTo>
                  <a:lnTo>
                    <a:pt x="73" y="188"/>
                  </a:lnTo>
                  <a:lnTo>
                    <a:pt x="71" y="189"/>
                  </a:lnTo>
                  <a:lnTo>
                    <a:pt x="70" y="189"/>
                  </a:lnTo>
                  <a:lnTo>
                    <a:pt x="68" y="189"/>
                  </a:lnTo>
                  <a:lnTo>
                    <a:pt x="67" y="189"/>
                  </a:lnTo>
                  <a:lnTo>
                    <a:pt x="65" y="189"/>
                  </a:lnTo>
                  <a:lnTo>
                    <a:pt x="63" y="188"/>
                  </a:lnTo>
                  <a:lnTo>
                    <a:pt x="60" y="188"/>
                  </a:lnTo>
                  <a:lnTo>
                    <a:pt x="58" y="188"/>
                  </a:lnTo>
                  <a:lnTo>
                    <a:pt x="57" y="188"/>
                  </a:lnTo>
                  <a:lnTo>
                    <a:pt x="55" y="187"/>
                  </a:lnTo>
                  <a:lnTo>
                    <a:pt x="51" y="187"/>
                  </a:lnTo>
                  <a:lnTo>
                    <a:pt x="50" y="187"/>
                  </a:lnTo>
                  <a:lnTo>
                    <a:pt x="46" y="187"/>
                  </a:lnTo>
                  <a:lnTo>
                    <a:pt x="45" y="185"/>
                  </a:lnTo>
                  <a:lnTo>
                    <a:pt x="43" y="185"/>
                  </a:lnTo>
                  <a:lnTo>
                    <a:pt x="41" y="185"/>
                  </a:lnTo>
                  <a:lnTo>
                    <a:pt x="40" y="185"/>
                  </a:lnTo>
                  <a:lnTo>
                    <a:pt x="40" y="183"/>
                  </a:lnTo>
                  <a:lnTo>
                    <a:pt x="39" y="185"/>
                  </a:lnTo>
                  <a:lnTo>
                    <a:pt x="39" y="187"/>
                  </a:lnTo>
                  <a:lnTo>
                    <a:pt x="37" y="189"/>
                  </a:lnTo>
                  <a:lnTo>
                    <a:pt x="37" y="191"/>
                  </a:lnTo>
                  <a:lnTo>
                    <a:pt x="35" y="195"/>
                  </a:lnTo>
                  <a:lnTo>
                    <a:pt x="34" y="198"/>
                  </a:lnTo>
                  <a:lnTo>
                    <a:pt x="32" y="202"/>
                  </a:lnTo>
                  <a:lnTo>
                    <a:pt x="32" y="205"/>
                  </a:lnTo>
                  <a:lnTo>
                    <a:pt x="30" y="208"/>
                  </a:lnTo>
                  <a:lnTo>
                    <a:pt x="28" y="212"/>
                  </a:lnTo>
                  <a:lnTo>
                    <a:pt x="26" y="215"/>
                  </a:lnTo>
                  <a:lnTo>
                    <a:pt x="26" y="219"/>
                  </a:lnTo>
                  <a:lnTo>
                    <a:pt x="24" y="222"/>
                  </a:lnTo>
                  <a:lnTo>
                    <a:pt x="24" y="224"/>
                  </a:lnTo>
                  <a:lnTo>
                    <a:pt x="24" y="226"/>
                  </a:lnTo>
                  <a:lnTo>
                    <a:pt x="24" y="227"/>
                  </a:lnTo>
                  <a:lnTo>
                    <a:pt x="25" y="227"/>
                  </a:lnTo>
                  <a:lnTo>
                    <a:pt x="27" y="229"/>
                  </a:lnTo>
                  <a:lnTo>
                    <a:pt x="29" y="229"/>
                  </a:lnTo>
                  <a:lnTo>
                    <a:pt x="30" y="231"/>
                  </a:lnTo>
                  <a:lnTo>
                    <a:pt x="34" y="231"/>
                  </a:lnTo>
                  <a:lnTo>
                    <a:pt x="35" y="231"/>
                  </a:lnTo>
                  <a:lnTo>
                    <a:pt x="39" y="231"/>
                  </a:lnTo>
                  <a:lnTo>
                    <a:pt x="41" y="232"/>
                  </a:lnTo>
                  <a:lnTo>
                    <a:pt x="43" y="232"/>
                  </a:lnTo>
                  <a:lnTo>
                    <a:pt x="45" y="232"/>
                  </a:lnTo>
                  <a:lnTo>
                    <a:pt x="49" y="232"/>
                  </a:lnTo>
                  <a:lnTo>
                    <a:pt x="51" y="232"/>
                  </a:lnTo>
                  <a:lnTo>
                    <a:pt x="53" y="232"/>
                  </a:lnTo>
                  <a:lnTo>
                    <a:pt x="55" y="232"/>
                  </a:lnTo>
                  <a:lnTo>
                    <a:pt x="57" y="230"/>
                  </a:lnTo>
                  <a:lnTo>
                    <a:pt x="55" y="232"/>
                  </a:lnTo>
                  <a:lnTo>
                    <a:pt x="55" y="233"/>
                  </a:lnTo>
                  <a:lnTo>
                    <a:pt x="55" y="235"/>
                  </a:lnTo>
                  <a:lnTo>
                    <a:pt x="55" y="237"/>
                  </a:lnTo>
                  <a:lnTo>
                    <a:pt x="56" y="239"/>
                  </a:lnTo>
                  <a:lnTo>
                    <a:pt x="56" y="241"/>
                  </a:lnTo>
                  <a:lnTo>
                    <a:pt x="57" y="241"/>
                  </a:lnTo>
                  <a:lnTo>
                    <a:pt x="57" y="243"/>
                  </a:lnTo>
                  <a:lnTo>
                    <a:pt x="58" y="244"/>
                  </a:lnTo>
                  <a:lnTo>
                    <a:pt x="58" y="246"/>
                  </a:lnTo>
                  <a:lnTo>
                    <a:pt x="59" y="247"/>
                  </a:lnTo>
                  <a:lnTo>
                    <a:pt x="59" y="249"/>
                  </a:lnTo>
                  <a:lnTo>
                    <a:pt x="61" y="250"/>
                  </a:lnTo>
                  <a:lnTo>
                    <a:pt x="61" y="252"/>
                  </a:lnTo>
                  <a:lnTo>
                    <a:pt x="62" y="252"/>
                  </a:lnTo>
                  <a:lnTo>
                    <a:pt x="62" y="254"/>
                  </a:lnTo>
                  <a:lnTo>
                    <a:pt x="63" y="256"/>
                  </a:lnTo>
                  <a:lnTo>
                    <a:pt x="63" y="258"/>
                  </a:lnTo>
                  <a:lnTo>
                    <a:pt x="65" y="259"/>
                  </a:lnTo>
                  <a:lnTo>
                    <a:pt x="65" y="261"/>
                  </a:lnTo>
                  <a:lnTo>
                    <a:pt x="67" y="263"/>
                  </a:lnTo>
                  <a:lnTo>
                    <a:pt x="69" y="265"/>
                  </a:lnTo>
                  <a:lnTo>
                    <a:pt x="70" y="266"/>
                  </a:lnTo>
                  <a:lnTo>
                    <a:pt x="70" y="270"/>
                  </a:lnTo>
                  <a:lnTo>
                    <a:pt x="72" y="271"/>
                  </a:lnTo>
                  <a:lnTo>
                    <a:pt x="73" y="273"/>
                  </a:lnTo>
                  <a:lnTo>
                    <a:pt x="75" y="275"/>
                  </a:lnTo>
                  <a:lnTo>
                    <a:pt x="75" y="277"/>
                  </a:lnTo>
                  <a:lnTo>
                    <a:pt x="77" y="278"/>
                  </a:lnTo>
                  <a:lnTo>
                    <a:pt x="77" y="280"/>
                  </a:lnTo>
                  <a:lnTo>
                    <a:pt x="79" y="281"/>
                  </a:lnTo>
                  <a:lnTo>
                    <a:pt x="79" y="284"/>
                  </a:lnTo>
                  <a:lnTo>
                    <a:pt x="79" y="286"/>
                  </a:lnTo>
                  <a:lnTo>
                    <a:pt x="79" y="287"/>
                  </a:lnTo>
                  <a:lnTo>
                    <a:pt x="80" y="289"/>
                  </a:lnTo>
                  <a:lnTo>
                    <a:pt x="80" y="292"/>
                  </a:lnTo>
                  <a:lnTo>
                    <a:pt x="82" y="294"/>
                  </a:lnTo>
                  <a:lnTo>
                    <a:pt x="82" y="296"/>
                  </a:lnTo>
                  <a:lnTo>
                    <a:pt x="84" y="297"/>
                  </a:lnTo>
                  <a:lnTo>
                    <a:pt x="84" y="301"/>
                  </a:lnTo>
                  <a:lnTo>
                    <a:pt x="84" y="303"/>
                  </a:lnTo>
                  <a:lnTo>
                    <a:pt x="84" y="305"/>
                  </a:lnTo>
                  <a:lnTo>
                    <a:pt x="86" y="306"/>
                  </a:lnTo>
                  <a:lnTo>
                    <a:pt x="86" y="308"/>
                  </a:lnTo>
                  <a:lnTo>
                    <a:pt x="86" y="310"/>
                  </a:lnTo>
                  <a:lnTo>
                    <a:pt x="86" y="312"/>
                  </a:lnTo>
                  <a:lnTo>
                    <a:pt x="86" y="313"/>
                  </a:lnTo>
                  <a:lnTo>
                    <a:pt x="86" y="315"/>
                  </a:lnTo>
                  <a:lnTo>
                    <a:pt x="86" y="316"/>
                  </a:lnTo>
                  <a:lnTo>
                    <a:pt x="86" y="318"/>
                  </a:lnTo>
                  <a:lnTo>
                    <a:pt x="86" y="320"/>
                  </a:lnTo>
                  <a:lnTo>
                    <a:pt x="86" y="322"/>
                  </a:lnTo>
                  <a:lnTo>
                    <a:pt x="86" y="324"/>
                  </a:lnTo>
                  <a:lnTo>
                    <a:pt x="88" y="324"/>
                  </a:lnTo>
                  <a:lnTo>
                    <a:pt x="88" y="325"/>
                  </a:lnTo>
                  <a:lnTo>
                    <a:pt x="90" y="327"/>
                  </a:lnTo>
                  <a:lnTo>
                    <a:pt x="91" y="328"/>
                  </a:lnTo>
                  <a:lnTo>
                    <a:pt x="92" y="328"/>
                  </a:lnTo>
                  <a:lnTo>
                    <a:pt x="93" y="330"/>
                  </a:lnTo>
                  <a:lnTo>
                    <a:pt x="94" y="330"/>
                  </a:lnTo>
                  <a:lnTo>
                    <a:pt x="96" y="330"/>
                  </a:lnTo>
                  <a:lnTo>
                    <a:pt x="98" y="330"/>
                  </a:lnTo>
                  <a:lnTo>
                    <a:pt x="104" y="330"/>
                  </a:lnTo>
                  <a:lnTo>
                    <a:pt x="109" y="329"/>
                  </a:lnTo>
                  <a:lnTo>
                    <a:pt x="114" y="329"/>
                  </a:lnTo>
                  <a:lnTo>
                    <a:pt x="120" y="327"/>
                  </a:lnTo>
                  <a:lnTo>
                    <a:pt x="126" y="327"/>
                  </a:lnTo>
                  <a:lnTo>
                    <a:pt x="131" y="326"/>
                  </a:lnTo>
                  <a:lnTo>
                    <a:pt x="136" y="326"/>
                  </a:lnTo>
                  <a:lnTo>
                    <a:pt x="142" y="324"/>
                  </a:lnTo>
                  <a:lnTo>
                    <a:pt x="145" y="324"/>
                  </a:lnTo>
                  <a:lnTo>
                    <a:pt x="150" y="324"/>
                  </a:lnTo>
                  <a:lnTo>
                    <a:pt x="154" y="324"/>
                  </a:lnTo>
                  <a:lnTo>
                    <a:pt x="160" y="322"/>
                  </a:lnTo>
                  <a:lnTo>
                    <a:pt x="163" y="322"/>
                  </a:lnTo>
                  <a:lnTo>
                    <a:pt x="167" y="322"/>
                  </a:lnTo>
                  <a:lnTo>
                    <a:pt x="171" y="322"/>
                  </a:lnTo>
                  <a:lnTo>
                    <a:pt x="176" y="321"/>
                  </a:lnTo>
                  <a:lnTo>
                    <a:pt x="177" y="321"/>
                  </a:lnTo>
                  <a:lnTo>
                    <a:pt x="179" y="321"/>
                  </a:lnTo>
                  <a:lnTo>
                    <a:pt x="181" y="321"/>
                  </a:lnTo>
                  <a:lnTo>
                    <a:pt x="184" y="321"/>
                  </a:lnTo>
                  <a:lnTo>
                    <a:pt x="185" y="321"/>
                  </a:lnTo>
                  <a:lnTo>
                    <a:pt x="188" y="321"/>
                  </a:lnTo>
                  <a:lnTo>
                    <a:pt x="190" y="321"/>
                  </a:lnTo>
                  <a:lnTo>
                    <a:pt x="194" y="320"/>
                  </a:lnTo>
                  <a:lnTo>
                    <a:pt x="196" y="320"/>
                  </a:lnTo>
                  <a:lnTo>
                    <a:pt x="197" y="320"/>
                  </a:lnTo>
                  <a:lnTo>
                    <a:pt x="199" y="320"/>
                  </a:lnTo>
                  <a:lnTo>
                    <a:pt x="201" y="319"/>
                  </a:lnTo>
                  <a:lnTo>
                    <a:pt x="203" y="319"/>
                  </a:lnTo>
                  <a:lnTo>
                    <a:pt x="204" y="318"/>
                  </a:lnTo>
                  <a:lnTo>
                    <a:pt x="228" y="318"/>
                  </a:lnTo>
                </a:path>
              </a:pathLst>
            </a:custGeom>
            <a:solidFill>
              <a:srgbClr val="F8F8F8"/>
            </a:solidFill>
            <a:ln w="18732">
              <a:solidFill>
                <a:srgbClr val="DDDDDD"/>
              </a:solidFill>
              <a:round/>
              <a:headEnd/>
              <a:tailEnd/>
            </a:ln>
          </p:spPr>
          <p:txBody>
            <a:bodyPr/>
            <a:lstStyle/>
            <a:p>
              <a:endParaRPr lang="it-IT"/>
            </a:p>
          </p:txBody>
        </p:sp>
        <p:sp>
          <p:nvSpPr>
            <p:cNvPr id="20494" name="Freeform 20"/>
            <p:cNvSpPr>
              <a:spLocks/>
            </p:cNvSpPr>
            <p:nvPr/>
          </p:nvSpPr>
          <p:spPr bwMode="auto">
            <a:xfrm>
              <a:off x="3051" y="1469"/>
              <a:ext cx="72" cy="98"/>
            </a:xfrm>
            <a:custGeom>
              <a:avLst/>
              <a:gdLst>
                <a:gd name="T0" fmla="*/ 0 w 36"/>
                <a:gd name="T1" fmla="*/ 0 h 103"/>
                <a:gd name="T2" fmla="*/ 0 w 36"/>
                <a:gd name="T3" fmla="*/ 1 h 103"/>
                <a:gd name="T4" fmla="*/ 0 w 36"/>
                <a:gd name="T5" fmla="*/ 1 h 103"/>
                <a:gd name="T6" fmla="*/ 8 w 36"/>
                <a:gd name="T7" fmla="*/ 3 h 103"/>
                <a:gd name="T8" fmla="*/ 24 w 36"/>
                <a:gd name="T9" fmla="*/ 3 h 103"/>
                <a:gd name="T10" fmla="*/ 32 w 36"/>
                <a:gd name="T11" fmla="*/ 5 h 103"/>
                <a:gd name="T12" fmla="*/ 48 w 36"/>
                <a:gd name="T13" fmla="*/ 6 h 103"/>
                <a:gd name="T14" fmla="*/ 56 w 36"/>
                <a:gd name="T15" fmla="*/ 8 h 103"/>
                <a:gd name="T16" fmla="*/ 72 w 36"/>
                <a:gd name="T17" fmla="*/ 8 h 103"/>
                <a:gd name="T18" fmla="*/ 88 w 36"/>
                <a:gd name="T19" fmla="*/ 10 h 103"/>
                <a:gd name="T20" fmla="*/ 96 w 36"/>
                <a:gd name="T21" fmla="*/ 10 h 103"/>
                <a:gd name="T22" fmla="*/ 112 w 36"/>
                <a:gd name="T23" fmla="*/ 10 h 103"/>
                <a:gd name="T24" fmla="*/ 128 w 36"/>
                <a:gd name="T25" fmla="*/ 11 h 103"/>
                <a:gd name="T26" fmla="*/ 136 w 36"/>
                <a:gd name="T27" fmla="*/ 13 h 103"/>
                <a:gd name="T28" fmla="*/ 152 w 36"/>
                <a:gd name="T29" fmla="*/ 14 h 103"/>
                <a:gd name="T30" fmla="*/ 152 w 36"/>
                <a:gd name="T31" fmla="*/ 16 h 103"/>
                <a:gd name="T32" fmla="*/ 168 w 36"/>
                <a:gd name="T33" fmla="*/ 16 h 103"/>
                <a:gd name="T34" fmla="*/ 176 w 36"/>
                <a:gd name="T35" fmla="*/ 22 h 103"/>
                <a:gd name="T36" fmla="*/ 184 w 36"/>
                <a:gd name="T37" fmla="*/ 26 h 103"/>
                <a:gd name="T38" fmla="*/ 200 w 36"/>
                <a:gd name="T39" fmla="*/ 30 h 103"/>
                <a:gd name="T40" fmla="*/ 216 w 36"/>
                <a:gd name="T41" fmla="*/ 35 h 103"/>
                <a:gd name="T42" fmla="*/ 216 w 36"/>
                <a:gd name="T43" fmla="*/ 42 h 103"/>
                <a:gd name="T44" fmla="*/ 224 w 36"/>
                <a:gd name="T45" fmla="*/ 47 h 103"/>
                <a:gd name="T46" fmla="*/ 240 w 36"/>
                <a:gd name="T47" fmla="*/ 53 h 103"/>
                <a:gd name="T48" fmla="*/ 248 w 36"/>
                <a:gd name="T49" fmla="*/ 59 h 103"/>
                <a:gd name="T50" fmla="*/ 248 w 36"/>
                <a:gd name="T51" fmla="*/ 66 h 103"/>
                <a:gd name="T52" fmla="*/ 256 w 36"/>
                <a:gd name="T53" fmla="*/ 70 h 103"/>
                <a:gd name="T54" fmla="*/ 256 w 36"/>
                <a:gd name="T55" fmla="*/ 76 h 103"/>
                <a:gd name="T56" fmla="*/ 272 w 36"/>
                <a:gd name="T57" fmla="*/ 80 h 103"/>
                <a:gd name="T58" fmla="*/ 272 w 36"/>
                <a:gd name="T59" fmla="*/ 84 h 103"/>
                <a:gd name="T60" fmla="*/ 272 w 36"/>
                <a:gd name="T61" fmla="*/ 86 h 103"/>
                <a:gd name="T62" fmla="*/ 272 w 36"/>
                <a:gd name="T63" fmla="*/ 88 h 103"/>
                <a:gd name="T64" fmla="*/ 280 w 36"/>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103"/>
                <a:gd name="T101" fmla="*/ 36 w 36"/>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103">
                  <a:moveTo>
                    <a:pt x="0" y="0"/>
                  </a:moveTo>
                  <a:lnTo>
                    <a:pt x="0" y="1"/>
                  </a:lnTo>
                  <a:lnTo>
                    <a:pt x="1" y="3"/>
                  </a:lnTo>
                  <a:lnTo>
                    <a:pt x="3" y="3"/>
                  </a:lnTo>
                  <a:lnTo>
                    <a:pt x="4" y="5"/>
                  </a:lnTo>
                  <a:lnTo>
                    <a:pt x="6" y="6"/>
                  </a:lnTo>
                  <a:lnTo>
                    <a:pt x="7" y="8"/>
                  </a:lnTo>
                  <a:lnTo>
                    <a:pt x="9" y="8"/>
                  </a:lnTo>
                  <a:lnTo>
                    <a:pt x="11" y="10"/>
                  </a:lnTo>
                  <a:lnTo>
                    <a:pt x="12" y="11"/>
                  </a:lnTo>
                  <a:lnTo>
                    <a:pt x="14" y="13"/>
                  </a:lnTo>
                  <a:lnTo>
                    <a:pt x="16" y="14"/>
                  </a:lnTo>
                  <a:lnTo>
                    <a:pt x="17" y="16"/>
                  </a:lnTo>
                  <a:lnTo>
                    <a:pt x="19" y="17"/>
                  </a:lnTo>
                  <a:lnTo>
                    <a:pt x="19" y="19"/>
                  </a:lnTo>
                  <a:lnTo>
                    <a:pt x="21" y="19"/>
                  </a:lnTo>
                  <a:lnTo>
                    <a:pt x="22" y="25"/>
                  </a:lnTo>
                  <a:lnTo>
                    <a:pt x="23" y="29"/>
                  </a:lnTo>
                  <a:lnTo>
                    <a:pt x="25" y="36"/>
                  </a:lnTo>
                  <a:lnTo>
                    <a:pt x="27" y="41"/>
                  </a:lnTo>
                  <a:lnTo>
                    <a:pt x="27" y="48"/>
                  </a:lnTo>
                  <a:lnTo>
                    <a:pt x="28" y="55"/>
                  </a:lnTo>
                  <a:lnTo>
                    <a:pt x="30" y="62"/>
                  </a:lnTo>
                  <a:lnTo>
                    <a:pt x="31" y="68"/>
                  </a:lnTo>
                  <a:lnTo>
                    <a:pt x="31" y="76"/>
                  </a:lnTo>
                  <a:lnTo>
                    <a:pt x="32" y="82"/>
                  </a:lnTo>
                  <a:lnTo>
                    <a:pt x="32" y="88"/>
                  </a:lnTo>
                  <a:lnTo>
                    <a:pt x="34" y="93"/>
                  </a:lnTo>
                  <a:lnTo>
                    <a:pt x="34" y="97"/>
                  </a:lnTo>
                  <a:lnTo>
                    <a:pt x="34" y="100"/>
                  </a:lnTo>
                  <a:lnTo>
                    <a:pt x="34" y="102"/>
                  </a:lnTo>
                  <a:lnTo>
                    <a:pt x="35" y="102"/>
                  </a:lnTo>
                </a:path>
              </a:pathLst>
            </a:custGeom>
            <a:solidFill>
              <a:srgbClr val="F8F8F8"/>
            </a:solidFill>
            <a:ln w="18732">
              <a:solidFill>
                <a:srgbClr val="DDDDDD"/>
              </a:solidFill>
              <a:round/>
              <a:headEnd/>
              <a:tailEnd/>
            </a:ln>
          </p:spPr>
          <p:txBody>
            <a:bodyPr/>
            <a:lstStyle/>
            <a:p>
              <a:endParaRPr lang="it-IT"/>
            </a:p>
          </p:txBody>
        </p:sp>
        <p:sp>
          <p:nvSpPr>
            <p:cNvPr id="20495" name="Freeform 21"/>
            <p:cNvSpPr>
              <a:spLocks/>
            </p:cNvSpPr>
            <p:nvPr/>
          </p:nvSpPr>
          <p:spPr bwMode="auto">
            <a:xfrm>
              <a:off x="3142" y="1469"/>
              <a:ext cx="74" cy="98"/>
            </a:xfrm>
            <a:custGeom>
              <a:avLst/>
              <a:gdLst>
                <a:gd name="T0" fmla="*/ 288 w 37"/>
                <a:gd name="T1" fmla="*/ 0 h 103"/>
                <a:gd name="T2" fmla="*/ 280 w 37"/>
                <a:gd name="T3" fmla="*/ 1 h 103"/>
                <a:gd name="T4" fmla="*/ 280 w 37"/>
                <a:gd name="T5" fmla="*/ 1 h 103"/>
                <a:gd name="T6" fmla="*/ 264 w 37"/>
                <a:gd name="T7" fmla="*/ 3 h 103"/>
                <a:gd name="T8" fmla="*/ 264 w 37"/>
                <a:gd name="T9" fmla="*/ 3 h 103"/>
                <a:gd name="T10" fmla="*/ 248 w 37"/>
                <a:gd name="T11" fmla="*/ 5 h 103"/>
                <a:gd name="T12" fmla="*/ 240 w 37"/>
                <a:gd name="T13" fmla="*/ 6 h 103"/>
                <a:gd name="T14" fmla="*/ 224 w 37"/>
                <a:gd name="T15" fmla="*/ 8 h 103"/>
                <a:gd name="T16" fmla="*/ 216 w 37"/>
                <a:gd name="T17" fmla="*/ 8 h 103"/>
                <a:gd name="T18" fmla="*/ 192 w 37"/>
                <a:gd name="T19" fmla="*/ 10 h 103"/>
                <a:gd name="T20" fmla="*/ 184 w 37"/>
                <a:gd name="T21" fmla="*/ 10 h 103"/>
                <a:gd name="T22" fmla="*/ 168 w 37"/>
                <a:gd name="T23" fmla="*/ 10 h 103"/>
                <a:gd name="T24" fmla="*/ 152 w 37"/>
                <a:gd name="T25" fmla="*/ 11 h 103"/>
                <a:gd name="T26" fmla="*/ 136 w 37"/>
                <a:gd name="T27" fmla="*/ 13 h 103"/>
                <a:gd name="T28" fmla="*/ 128 w 37"/>
                <a:gd name="T29" fmla="*/ 14 h 103"/>
                <a:gd name="T30" fmla="*/ 120 w 37"/>
                <a:gd name="T31" fmla="*/ 16 h 103"/>
                <a:gd name="T32" fmla="*/ 120 w 37"/>
                <a:gd name="T33" fmla="*/ 16 h 103"/>
                <a:gd name="T34" fmla="*/ 104 w 37"/>
                <a:gd name="T35" fmla="*/ 22 h 103"/>
                <a:gd name="T36" fmla="*/ 88 w 37"/>
                <a:gd name="T37" fmla="*/ 26 h 103"/>
                <a:gd name="T38" fmla="*/ 72 w 37"/>
                <a:gd name="T39" fmla="*/ 30 h 103"/>
                <a:gd name="T40" fmla="*/ 56 w 37"/>
                <a:gd name="T41" fmla="*/ 35 h 103"/>
                <a:gd name="T42" fmla="*/ 40 w 37"/>
                <a:gd name="T43" fmla="*/ 42 h 103"/>
                <a:gd name="T44" fmla="*/ 40 w 37"/>
                <a:gd name="T45" fmla="*/ 47 h 103"/>
                <a:gd name="T46" fmla="*/ 24 w 37"/>
                <a:gd name="T47" fmla="*/ 53 h 103"/>
                <a:gd name="T48" fmla="*/ 24 w 37"/>
                <a:gd name="T49" fmla="*/ 59 h 103"/>
                <a:gd name="T50" fmla="*/ 8 w 37"/>
                <a:gd name="T51" fmla="*/ 66 h 103"/>
                <a:gd name="T52" fmla="*/ 8 w 37"/>
                <a:gd name="T53" fmla="*/ 70 h 103"/>
                <a:gd name="T54" fmla="*/ 0 w 37"/>
                <a:gd name="T55" fmla="*/ 76 h 103"/>
                <a:gd name="T56" fmla="*/ 0 w 37"/>
                <a:gd name="T57" fmla="*/ 80 h 103"/>
                <a:gd name="T58" fmla="*/ 0 w 37"/>
                <a:gd name="T59" fmla="*/ 84 h 103"/>
                <a:gd name="T60" fmla="*/ 0 w 37"/>
                <a:gd name="T61" fmla="*/ 86 h 103"/>
                <a:gd name="T62" fmla="*/ 0 w 37"/>
                <a:gd name="T63" fmla="*/ 88 h 103"/>
                <a:gd name="T64" fmla="*/ 0 w 37"/>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103"/>
                <a:gd name="T101" fmla="*/ 37 w 37"/>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103">
                  <a:moveTo>
                    <a:pt x="36" y="0"/>
                  </a:moveTo>
                  <a:lnTo>
                    <a:pt x="35" y="1"/>
                  </a:lnTo>
                  <a:lnTo>
                    <a:pt x="33" y="3"/>
                  </a:lnTo>
                  <a:lnTo>
                    <a:pt x="31" y="5"/>
                  </a:lnTo>
                  <a:lnTo>
                    <a:pt x="30" y="6"/>
                  </a:lnTo>
                  <a:lnTo>
                    <a:pt x="28" y="8"/>
                  </a:lnTo>
                  <a:lnTo>
                    <a:pt x="27" y="8"/>
                  </a:lnTo>
                  <a:lnTo>
                    <a:pt x="24" y="10"/>
                  </a:lnTo>
                  <a:lnTo>
                    <a:pt x="23" y="11"/>
                  </a:lnTo>
                  <a:lnTo>
                    <a:pt x="21" y="13"/>
                  </a:lnTo>
                  <a:lnTo>
                    <a:pt x="19" y="14"/>
                  </a:lnTo>
                  <a:lnTo>
                    <a:pt x="17" y="16"/>
                  </a:lnTo>
                  <a:lnTo>
                    <a:pt x="16" y="17"/>
                  </a:lnTo>
                  <a:lnTo>
                    <a:pt x="15" y="19"/>
                  </a:lnTo>
                  <a:lnTo>
                    <a:pt x="13" y="25"/>
                  </a:lnTo>
                  <a:lnTo>
                    <a:pt x="11" y="29"/>
                  </a:lnTo>
                  <a:lnTo>
                    <a:pt x="9" y="36"/>
                  </a:lnTo>
                  <a:lnTo>
                    <a:pt x="7" y="41"/>
                  </a:lnTo>
                  <a:lnTo>
                    <a:pt x="5" y="48"/>
                  </a:lnTo>
                  <a:lnTo>
                    <a:pt x="5" y="55"/>
                  </a:lnTo>
                  <a:lnTo>
                    <a:pt x="3" y="62"/>
                  </a:lnTo>
                  <a:lnTo>
                    <a:pt x="3" y="68"/>
                  </a:lnTo>
                  <a:lnTo>
                    <a:pt x="1" y="76"/>
                  </a:lnTo>
                  <a:lnTo>
                    <a:pt x="1" y="82"/>
                  </a:lnTo>
                  <a:lnTo>
                    <a:pt x="0" y="88"/>
                  </a:lnTo>
                  <a:lnTo>
                    <a:pt x="0" y="93"/>
                  </a:lnTo>
                  <a:lnTo>
                    <a:pt x="0" y="97"/>
                  </a:lnTo>
                  <a:lnTo>
                    <a:pt x="0" y="100"/>
                  </a:lnTo>
                  <a:lnTo>
                    <a:pt x="0" y="102"/>
                  </a:lnTo>
                </a:path>
              </a:pathLst>
            </a:custGeom>
            <a:solidFill>
              <a:srgbClr val="F8F8F8"/>
            </a:solidFill>
            <a:ln w="18732">
              <a:solidFill>
                <a:srgbClr val="DDDDDD"/>
              </a:solidFill>
              <a:round/>
              <a:headEnd/>
              <a:tailEnd/>
            </a:ln>
          </p:spPr>
          <p:txBody>
            <a:bodyPr/>
            <a:lstStyle/>
            <a:p>
              <a:endParaRPr lang="it-IT"/>
            </a:p>
          </p:txBody>
        </p:sp>
        <p:sp>
          <p:nvSpPr>
            <p:cNvPr id="20496" name="Freeform 22"/>
            <p:cNvSpPr>
              <a:spLocks/>
            </p:cNvSpPr>
            <p:nvPr/>
          </p:nvSpPr>
          <p:spPr bwMode="auto">
            <a:xfrm>
              <a:off x="3104" y="1468"/>
              <a:ext cx="71" cy="100"/>
            </a:xfrm>
            <a:custGeom>
              <a:avLst/>
              <a:gdLst>
                <a:gd name="T0" fmla="*/ 0 w 36"/>
                <a:gd name="T1" fmla="*/ 5 h 106"/>
                <a:gd name="T2" fmla="*/ 0 w 36"/>
                <a:gd name="T3" fmla="*/ 7 h 106"/>
                <a:gd name="T4" fmla="*/ 8 w 36"/>
                <a:gd name="T5" fmla="*/ 8 h 106"/>
                <a:gd name="T6" fmla="*/ 24 w 36"/>
                <a:gd name="T7" fmla="*/ 10 h 106"/>
                <a:gd name="T8" fmla="*/ 39 w 36"/>
                <a:gd name="T9" fmla="*/ 13 h 106"/>
                <a:gd name="T10" fmla="*/ 47 w 36"/>
                <a:gd name="T11" fmla="*/ 17 h 106"/>
                <a:gd name="T12" fmla="*/ 63 w 36"/>
                <a:gd name="T13" fmla="*/ 21 h 106"/>
                <a:gd name="T14" fmla="*/ 71 w 36"/>
                <a:gd name="T15" fmla="*/ 23 h 106"/>
                <a:gd name="T16" fmla="*/ 85 w 36"/>
                <a:gd name="T17" fmla="*/ 26 h 106"/>
                <a:gd name="T18" fmla="*/ 85 w 36"/>
                <a:gd name="T19" fmla="*/ 36 h 106"/>
                <a:gd name="T20" fmla="*/ 93 w 36"/>
                <a:gd name="T21" fmla="*/ 44 h 106"/>
                <a:gd name="T22" fmla="*/ 93 w 36"/>
                <a:gd name="T23" fmla="*/ 54 h 106"/>
                <a:gd name="T24" fmla="*/ 85 w 36"/>
                <a:gd name="T25" fmla="*/ 64 h 106"/>
                <a:gd name="T26" fmla="*/ 85 w 36"/>
                <a:gd name="T27" fmla="*/ 73 h 106"/>
                <a:gd name="T28" fmla="*/ 85 w 36"/>
                <a:gd name="T29" fmla="*/ 81 h 106"/>
                <a:gd name="T30" fmla="*/ 85 w 36"/>
                <a:gd name="T31" fmla="*/ 86 h 106"/>
                <a:gd name="T32" fmla="*/ 85 w 36"/>
                <a:gd name="T33" fmla="*/ 87 h 106"/>
                <a:gd name="T34" fmla="*/ 85 w 36"/>
                <a:gd name="T35" fmla="*/ 87 h 106"/>
                <a:gd name="T36" fmla="*/ 93 w 36"/>
                <a:gd name="T37" fmla="*/ 87 h 106"/>
                <a:gd name="T38" fmla="*/ 93 w 36"/>
                <a:gd name="T39" fmla="*/ 87 h 106"/>
                <a:gd name="T40" fmla="*/ 108 w 36"/>
                <a:gd name="T41" fmla="*/ 88 h 106"/>
                <a:gd name="T42" fmla="*/ 108 w 36"/>
                <a:gd name="T43" fmla="*/ 88 h 106"/>
                <a:gd name="T44" fmla="*/ 116 w 36"/>
                <a:gd name="T45" fmla="*/ 88 h 106"/>
                <a:gd name="T46" fmla="*/ 116 w 36"/>
                <a:gd name="T47" fmla="*/ 88 h 106"/>
                <a:gd name="T48" fmla="*/ 124 w 36"/>
                <a:gd name="T49" fmla="*/ 88 h 106"/>
                <a:gd name="T50" fmla="*/ 124 w 36"/>
                <a:gd name="T51" fmla="*/ 85 h 106"/>
                <a:gd name="T52" fmla="*/ 124 w 36"/>
                <a:gd name="T53" fmla="*/ 79 h 106"/>
                <a:gd name="T54" fmla="*/ 124 w 36"/>
                <a:gd name="T55" fmla="*/ 72 h 106"/>
                <a:gd name="T56" fmla="*/ 124 w 36"/>
                <a:gd name="T57" fmla="*/ 66 h 106"/>
                <a:gd name="T58" fmla="*/ 124 w 36"/>
                <a:gd name="T59" fmla="*/ 58 h 106"/>
                <a:gd name="T60" fmla="*/ 132 w 36"/>
                <a:gd name="T61" fmla="*/ 51 h 106"/>
                <a:gd name="T62" fmla="*/ 132 w 36"/>
                <a:gd name="T63" fmla="*/ 43 h 106"/>
                <a:gd name="T64" fmla="*/ 144 w 36"/>
                <a:gd name="T65" fmla="*/ 40 h 106"/>
                <a:gd name="T66" fmla="*/ 144 w 36"/>
                <a:gd name="T67" fmla="*/ 38 h 106"/>
                <a:gd name="T68" fmla="*/ 144 w 36"/>
                <a:gd name="T69" fmla="*/ 34 h 106"/>
                <a:gd name="T70" fmla="*/ 144 w 36"/>
                <a:gd name="T71" fmla="*/ 28 h 106"/>
                <a:gd name="T72" fmla="*/ 144 w 36"/>
                <a:gd name="T73" fmla="*/ 24 h 106"/>
                <a:gd name="T74" fmla="*/ 144 w 36"/>
                <a:gd name="T75" fmla="*/ 21 h 106"/>
                <a:gd name="T76" fmla="*/ 160 w 36"/>
                <a:gd name="T77" fmla="*/ 15 h 106"/>
                <a:gd name="T78" fmla="*/ 168 w 36"/>
                <a:gd name="T79" fmla="*/ 11 h 106"/>
                <a:gd name="T80" fmla="*/ 176 w 36"/>
                <a:gd name="T81" fmla="*/ 8 h 106"/>
                <a:gd name="T82" fmla="*/ 176 w 36"/>
                <a:gd name="T83" fmla="*/ 8 h 106"/>
                <a:gd name="T84" fmla="*/ 191 w 36"/>
                <a:gd name="T85" fmla="*/ 8 h 106"/>
                <a:gd name="T86" fmla="*/ 213 w 36"/>
                <a:gd name="T87" fmla="*/ 6 h 106"/>
                <a:gd name="T88" fmla="*/ 229 w 36"/>
                <a:gd name="T89" fmla="*/ 5 h 106"/>
                <a:gd name="T90" fmla="*/ 237 w 36"/>
                <a:gd name="T91" fmla="*/ 4 h 106"/>
                <a:gd name="T92" fmla="*/ 252 w 36"/>
                <a:gd name="T93" fmla="*/ 2 h 106"/>
                <a:gd name="T94" fmla="*/ 260 w 36"/>
                <a:gd name="T95" fmla="*/ 1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106"/>
                <a:gd name="T146" fmla="*/ 36 w 36"/>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106">
                  <a:moveTo>
                    <a:pt x="0" y="4"/>
                  </a:moveTo>
                  <a:lnTo>
                    <a:pt x="0" y="5"/>
                  </a:lnTo>
                  <a:lnTo>
                    <a:pt x="0" y="7"/>
                  </a:lnTo>
                  <a:lnTo>
                    <a:pt x="1" y="8"/>
                  </a:lnTo>
                  <a:lnTo>
                    <a:pt x="1" y="9"/>
                  </a:lnTo>
                  <a:lnTo>
                    <a:pt x="3" y="11"/>
                  </a:lnTo>
                  <a:lnTo>
                    <a:pt x="3" y="13"/>
                  </a:lnTo>
                  <a:lnTo>
                    <a:pt x="5" y="14"/>
                  </a:lnTo>
                  <a:lnTo>
                    <a:pt x="5" y="16"/>
                  </a:lnTo>
                  <a:lnTo>
                    <a:pt x="6" y="18"/>
                  </a:lnTo>
                  <a:lnTo>
                    <a:pt x="6" y="20"/>
                  </a:lnTo>
                  <a:lnTo>
                    <a:pt x="8" y="22"/>
                  </a:lnTo>
                  <a:lnTo>
                    <a:pt x="8" y="24"/>
                  </a:lnTo>
                  <a:lnTo>
                    <a:pt x="9" y="25"/>
                  </a:lnTo>
                  <a:lnTo>
                    <a:pt x="9" y="27"/>
                  </a:lnTo>
                  <a:lnTo>
                    <a:pt x="11" y="28"/>
                  </a:lnTo>
                  <a:lnTo>
                    <a:pt x="11" y="32"/>
                  </a:lnTo>
                  <a:lnTo>
                    <a:pt x="11" y="36"/>
                  </a:lnTo>
                  <a:lnTo>
                    <a:pt x="11" y="42"/>
                  </a:lnTo>
                  <a:lnTo>
                    <a:pt x="12" y="47"/>
                  </a:lnTo>
                  <a:lnTo>
                    <a:pt x="12" y="53"/>
                  </a:lnTo>
                  <a:lnTo>
                    <a:pt x="12" y="59"/>
                  </a:lnTo>
                  <a:lnTo>
                    <a:pt x="12" y="64"/>
                  </a:lnTo>
                  <a:lnTo>
                    <a:pt x="12" y="70"/>
                  </a:lnTo>
                  <a:lnTo>
                    <a:pt x="11" y="76"/>
                  </a:lnTo>
                  <a:lnTo>
                    <a:pt x="11" y="82"/>
                  </a:lnTo>
                  <a:lnTo>
                    <a:pt x="11" y="87"/>
                  </a:lnTo>
                  <a:lnTo>
                    <a:pt x="11" y="91"/>
                  </a:lnTo>
                  <a:lnTo>
                    <a:pt x="11" y="96"/>
                  </a:lnTo>
                  <a:lnTo>
                    <a:pt x="11" y="99"/>
                  </a:lnTo>
                  <a:lnTo>
                    <a:pt x="11" y="102"/>
                  </a:lnTo>
                  <a:lnTo>
                    <a:pt x="11" y="103"/>
                  </a:lnTo>
                  <a:lnTo>
                    <a:pt x="11" y="104"/>
                  </a:lnTo>
                  <a:lnTo>
                    <a:pt x="12" y="104"/>
                  </a:lnTo>
                  <a:lnTo>
                    <a:pt x="14" y="104"/>
                  </a:lnTo>
                  <a:lnTo>
                    <a:pt x="14" y="105"/>
                  </a:lnTo>
                  <a:lnTo>
                    <a:pt x="15" y="105"/>
                  </a:lnTo>
                  <a:lnTo>
                    <a:pt x="16" y="105"/>
                  </a:lnTo>
                  <a:lnTo>
                    <a:pt x="16" y="103"/>
                  </a:lnTo>
                  <a:lnTo>
                    <a:pt x="16" y="101"/>
                  </a:lnTo>
                  <a:lnTo>
                    <a:pt x="16" y="97"/>
                  </a:lnTo>
                  <a:lnTo>
                    <a:pt x="16" y="94"/>
                  </a:lnTo>
                  <a:lnTo>
                    <a:pt x="16" y="90"/>
                  </a:lnTo>
                  <a:lnTo>
                    <a:pt x="16" y="86"/>
                  </a:lnTo>
                  <a:lnTo>
                    <a:pt x="16" y="81"/>
                  </a:lnTo>
                  <a:lnTo>
                    <a:pt x="16" y="78"/>
                  </a:lnTo>
                  <a:lnTo>
                    <a:pt x="16" y="73"/>
                  </a:lnTo>
                  <a:lnTo>
                    <a:pt x="16" y="69"/>
                  </a:lnTo>
                  <a:lnTo>
                    <a:pt x="17" y="64"/>
                  </a:lnTo>
                  <a:lnTo>
                    <a:pt x="17" y="60"/>
                  </a:lnTo>
                  <a:lnTo>
                    <a:pt x="17" y="56"/>
                  </a:lnTo>
                  <a:lnTo>
                    <a:pt x="17" y="52"/>
                  </a:lnTo>
                  <a:lnTo>
                    <a:pt x="19" y="49"/>
                  </a:lnTo>
                  <a:lnTo>
                    <a:pt x="19" y="48"/>
                  </a:lnTo>
                  <a:lnTo>
                    <a:pt x="19" y="46"/>
                  </a:lnTo>
                  <a:lnTo>
                    <a:pt x="19" y="44"/>
                  </a:lnTo>
                  <a:lnTo>
                    <a:pt x="19" y="41"/>
                  </a:lnTo>
                  <a:lnTo>
                    <a:pt x="19" y="40"/>
                  </a:lnTo>
                  <a:lnTo>
                    <a:pt x="19" y="36"/>
                  </a:lnTo>
                  <a:lnTo>
                    <a:pt x="19" y="34"/>
                  </a:lnTo>
                  <a:lnTo>
                    <a:pt x="19" y="30"/>
                  </a:lnTo>
                  <a:lnTo>
                    <a:pt x="19" y="29"/>
                  </a:lnTo>
                  <a:lnTo>
                    <a:pt x="19" y="25"/>
                  </a:lnTo>
                  <a:lnTo>
                    <a:pt x="19" y="24"/>
                  </a:lnTo>
                  <a:lnTo>
                    <a:pt x="21" y="20"/>
                  </a:lnTo>
                  <a:lnTo>
                    <a:pt x="21" y="18"/>
                  </a:lnTo>
                  <a:lnTo>
                    <a:pt x="22" y="16"/>
                  </a:lnTo>
                  <a:lnTo>
                    <a:pt x="22" y="14"/>
                  </a:lnTo>
                  <a:lnTo>
                    <a:pt x="23" y="11"/>
                  </a:lnTo>
                  <a:lnTo>
                    <a:pt x="23" y="10"/>
                  </a:lnTo>
                  <a:lnTo>
                    <a:pt x="25" y="8"/>
                  </a:lnTo>
                  <a:lnTo>
                    <a:pt x="27" y="6"/>
                  </a:lnTo>
                  <a:lnTo>
                    <a:pt x="28" y="6"/>
                  </a:lnTo>
                  <a:lnTo>
                    <a:pt x="30" y="5"/>
                  </a:lnTo>
                  <a:lnTo>
                    <a:pt x="31" y="4"/>
                  </a:lnTo>
                  <a:lnTo>
                    <a:pt x="33" y="2"/>
                  </a:lnTo>
                  <a:lnTo>
                    <a:pt x="34" y="1"/>
                  </a:lnTo>
                  <a:lnTo>
                    <a:pt x="35" y="0"/>
                  </a:lnTo>
                </a:path>
              </a:pathLst>
            </a:custGeom>
            <a:solidFill>
              <a:srgbClr val="F8F8F8"/>
            </a:solidFill>
            <a:ln w="6350">
              <a:solidFill>
                <a:srgbClr val="DDDDDD"/>
              </a:solidFill>
              <a:round/>
              <a:headEnd/>
              <a:tailEnd/>
            </a:ln>
          </p:spPr>
          <p:txBody>
            <a:bodyPr/>
            <a:lstStyle/>
            <a:p>
              <a:endParaRPr lang="it-IT"/>
            </a:p>
          </p:txBody>
        </p:sp>
        <p:sp>
          <p:nvSpPr>
            <p:cNvPr id="20497" name="AutoShape 23"/>
            <p:cNvSpPr>
              <a:spLocks noChangeArrowheads="1"/>
            </p:cNvSpPr>
            <p:nvPr/>
          </p:nvSpPr>
          <p:spPr bwMode="auto">
            <a:xfrm flipV="1">
              <a:off x="2695" y="1302"/>
              <a:ext cx="868" cy="17"/>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0498" name="AutoShape 24"/>
            <p:cNvSpPr>
              <a:spLocks noChangeArrowheads="1"/>
            </p:cNvSpPr>
            <p:nvPr/>
          </p:nvSpPr>
          <p:spPr bwMode="auto">
            <a:xfrm flipV="1">
              <a:off x="2737" y="1293"/>
              <a:ext cx="787" cy="9"/>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0499" name="Oval 25"/>
            <p:cNvSpPr>
              <a:spLocks noChangeArrowheads="1"/>
            </p:cNvSpPr>
            <p:nvPr/>
          </p:nvSpPr>
          <p:spPr bwMode="auto">
            <a:xfrm>
              <a:off x="2968" y="1473"/>
              <a:ext cx="41"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0500" name="Oval 26"/>
            <p:cNvSpPr>
              <a:spLocks noChangeArrowheads="1"/>
            </p:cNvSpPr>
            <p:nvPr/>
          </p:nvSpPr>
          <p:spPr bwMode="auto">
            <a:xfrm>
              <a:off x="3254" y="1475"/>
              <a:ext cx="42"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0501" name="Freeform 27"/>
            <p:cNvSpPr>
              <a:spLocks/>
            </p:cNvSpPr>
            <p:nvPr/>
          </p:nvSpPr>
          <p:spPr bwMode="auto">
            <a:xfrm>
              <a:off x="2900" y="1320"/>
              <a:ext cx="63" cy="35"/>
            </a:xfrm>
            <a:custGeom>
              <a:avLst/>
              <a:gdLst>
                <a:gd name="T0" fmla="*/ 8 w 32"/>
                <a:gd name="T1" fmla="*/ 0 h 38"/>
                <a:gd name="T2" fmla="*/ 8 w 32"/>
                <a:gd name="T3" fmla="*/ 0 h 38"/>
                <a:gd name="T4" fmla="*/ 24 w 32"/>
                <a:gd name="T5" fmla="*/ 0 h 38"/>
                <a:gd name="T6" fmla="*/ 47 w 32"/>
                <a:gd name="T7" fmla="*/ 0 h 38"/>
                <a:gd name="T8" fmla="*/ 63 w 32"/>
                <a:gd name="T9" fmla="*/ 0 h 38"/>
                <a:gd name="T10" fmla="*/ 93 w 32"/>
                <a:gd name="T11" fmla="*/ 0 h 38"/>
                <a:gd name="T12" fmla="*/ 108 w 32"/>
                <a:gd name="T13" fmla="*/ 0 h 38"/>
                <a:gd name="T14" fmla="*/ 116 w 32"/>
                <a:gd name="T15" fmla="*/ 0 h 38"/>
                <a:gd name="T16" fmla="*/ 124 w 32"/>
                <a:gd name="T17" fmla="*/ 2 h 38"/>
                <a:gd name="T18" fmla="*/ 124 w 32"/>
                <a:gd name="T19" fmla="*/ 3 h 38"/>
                <a:gd name="T20" fmla="*/ 136 w 32"/>
                <a:gd name="T21" fmla="*/ 5 h 38"/>
                <a:gd name="T22" fmla="*/ 167 w 32"/>
                <a:gd name="T23" fmla="*/ 6 h 38"/>
                <a:gd name="T24" fmla="*/ 183 w 32"/>
                <a:gd name="T25" fmla="*/ 8 h 38"/>
                <a:gd name="T26" fmla="*/ 205 w 32"/>
                <a:gd name="T27" fmla="*/ 12 h 38"/>
                <a:gd name="T28" fmla="*/ 221 w 32"/>
                <a:gd name="T29" fmla="*/ 15 h 38"/>
                <a:gd name="T30" fmla="*/ 228 w 32"/>
                <a:gd name="T31" fmla="*/ 15 h 38"/>
                <a:gd name="T32" fmla="*/ 228 w 32"/>
                <a:gd name="T33" fmla="*/ 15 h 38"/>
                <a:gd name="T34" fmla="*/ 228 w 32"/>
                <a:gd name="T35" fmla="*/ 17 h 38"/>
                <a:gd name="T36" fmla="*/ 213 w 32"/>
                <a:gd name="T37" fmla="*/ 18 h 38"/>
                <a:gd name="T38" fmla="*/ 197 w 32"/>
                <a:gd name="T39" fmla="*/ 21 h 38"/>
                <a:gd name="T40" fmla="*/ 183 w 32"/>
                <a:gd name="T41" fmla="*/ 24 h 38"/>
                <a:gd name="T42" fmla="*/ 167 w 32"/>
                <a:gd name="T43" fmla="*/ 27 h 38"/>
                <a:gd name="T44" fmla="*/ 159 w 32"/>
                <a:gd name="T45" fmla="*/ 29 h 38"/>
                <a:gd name="T46" fmla="*/ 159 w 32"/>
                <a:gd name="T47" fmla="*/ 29 h 38"/>
                <a:gd name="T48" fmla="*/ 144 w 32"/>
                <a:gd name="T49" fmla="*/ 29 h 38"/>
                <a:gd name="T50" fmla="*/ 136 w 32"/>
                <a:gd name="T51" fmla="*/ 27 h 38"/>
                <a:gd name="T52" fmla="*/ 124 w 32"/>
                <a:gd name="T53" fmla="*/ 26 h 38"/>
                <a:gd name="T54" fmla="*/ 108 w 32"/>
                <a:gd name="T55" fmla="*/ 23 h 38"/>
                <a:gd name="T56" fmla="*/ 93 w 32"/>
                <a:gd name="T57" fmla="*/ 20 h 38"/>
                <a:gd name="T58" fmla="*/ 63 w 32"/>
                <a:gd name="T59" fmla="*/ 18 h 38"/>
                <a:gd name="T60" fmla="*/ 47 w 32"/>
                <a:gd name="T61" fmla="*/ 16 h 38"/>
                <a:gd name="T62" fmla="*/ 47 w 32"/>
                <a:gd name="T63" fmla="*/ 15 h 38"/>
                <a:gd name="T64" fmla="*/ 39 w 32"/>
                <a:gd name="T65" fmla="*/ 14 h 38"/>
                <a:gd name="T66" fmla="*/ 32 w 32"/>
                <a:gd name="T67" fmla="*/ 13 h 38"/>
                <a:gd name="T68" fmla="*/ 16 w 32"/>
                <a:gd name="T69" fmla="*/ 11 h 38"/>
                <a:gd name="T70" fmla="*/ 16 w 32"/>
                <a:gd name="T71" fmla="*/ 8 h 38"/>
                <a:gd name="T72" fmla="*/ 0 w 32"/>
                <a:gd name="T73" fmla="*/ 7 h 38"/>
                <a:gd name="T74" fmla="*/ 0 w 32"/>
                <a:gd name="T75" fmla="*/ 6 h 38"/>
                <a:gd name="T76" fmla="*/ 0 w 32"/>
                <a:gd name="T77" fmla="*/ 5 h 38"/>
                <a:gd name="T78" fmla="*/ 0 w 32"/>
                <a:gd name="T79" fmla="*/ 2 h 38"/>
                <a:gd name="T80" fmla="*/ 8 w 32"/>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
                <a:gd name="T124" fmla="*/ 0 h 38"/>
                <a:gd name="T125" fmla="*/ 32 w 32"/>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 h="38">
                  <a:moveTo>
                    <a:pt x="1" y="0"/>
                  </a:moveTo>
                  <a:lnTo>
                    <a:pt x="1" y="0"/>
                  </a:lnTo>
                  <a:lnTo>
                    <a:pt x="3" y="0"/>
                  </a:lnTo>
                  <a:lnTo>
                    <a:pt x="5" y="0"/>
                  </a:lnTo>
                  <a:lnTo>
                    <a:pt x="6" y="0"/>
                  </a:lnTo>
                  <a:lnTo>
                    <a:pt x="8" y="0"/>
                  </a:lnTo>
                  <a:lnTo>
                    <a:pt x="10" y="0"/>
                  </a:lnTo>
                  <a:lnTo>
                    <a:pt x="12" y="0"/>
                  </a:lnTo>
                  <a:lnTo>
                    <a:pt x="14" y="0"/>
                  </a:lnTo>
                  <a:lnTo>
                    <a:pt x="15" y="0"/>
                  </a:lnTo>
                  <a:lnTo>
                    <a:pt x="16" y="0"/>
                  </a:lnTo>
                  <a:lnTo>
                    <a:pt x="16" y="2"/>
                  </a:lnTo>
                  <a:lnTo>
                    <a:pt x="16" y="3"/>
                  </a:lnTo>
                  <a:lnTo>
                    <a:pt x="18" y="3"/>
                  </a:lnTo>
                  <a:lnTo>
                    <a:pt x="18" y="5"/>
                  </a:lnTo>
                  <a:lnTo>
                    <a:pt x="20" y="7"/>
                  </a:lnTo>
                  <a:lnTo>
                    <a:pt x="22" y="9"/>
                  </a:lnTo>
                  <a:lnTo>
                    <a:pt x="24" y="10"/>
                  </a:lnTo>
                  <a:lnTo>
                    <a:pt x="24" y="11"/>
                  </a:lnTo>
                  <a:lnTo>
                    <a:pt x="25" y="13"/>
                  </a:lnTo>
                  <a:lnTo>
                    <a:pt x="27" y="15"/>
                  </a:lnTo>
                  <a:lnTo>
                    <a:pt x="29" y="16"/>
                  </a:lnTo>
                  <a:lnTo>
                    <a:pt x="29" y="18"/>
                  </a:lnTo>
                  <a:lnTo>
                    <a:pt x="30" y="18"/>
                  </a:lnTo>
                  <a:lnTo>
                    <a:pt x="31" y="17"/>
                  </a:lnTo>
                  <a:lnTo>
                    <a:pt x="30" y="18"/>
                  </a:lnTo>
                  <a:lnTo>
                    <a:pt x="30" y="19"/>
                  </a:lnTo>
                  <a:lnTo>
                    <a:pt x="30" y="21"/>
                  </a:lnTo>
                  <a:lnTo>
                    <a:pt x="28" y="23"/>
                  </a:lnTo>
                  <a:lnTo>
                    <a:pt x="28" y="25"/>
                  </a:lnTo>
                  <a:lnTo>
                    <a:pt x="26" y="27"/>
                  </a:lnTo>
                  <a:lnTo>
                    <a:pt x="26" y="28"/>
                  </a:lnTo>
                  <a:lnTo>
                    <a:pt x="24" y="30"/>
                  </a:lnTo>
                  <a:lnTo>
                    <a:pt x="24" y="32"/>
                  </a:lnTo>
                  <a:lnTo>
                    <a:pt x="22" y="34"/>
                  </a:lnTo>
                  <a:lnTo>
                    <a:pt x="22" y="35"/>
                  </a:lnTo>
                  <a:lnTo>
                    <a:pt x="21" y="37"/>
                  </a:lnTo>
                  <a:lnTo>
                    <a:pt x="19" y="37"/>
                  </a:lnTo>
                  <a:lnTo>
                    <a:pt x="19" y="36"/>
                  </a:lnTo>
                  <a:lnTo>
                    <a:pt x="18" y="35"/>
                  </a:lnTo>
                  <a:lnTo>
                    <a:pt x="18" y="34"/>
                  </a:lnTo>
                  <a:lnTo>
                    <a:pt x="16" y="33"/>
                  </a:lnTo>
                  <a:lnTo>
                    <a:pt x="15" y="31"/>
                  </a:lnTo>
                  <a:lnTo>
                    <a:pt x="14" y="29"/>
                  </a:lnTo>
                  <a:lnTo>
                    <a:pt x="14" y="27"/>
                  </a:lnTo>
                  <a:lnTo>
                    <a:pt x="12" y="26"/>
                  </a:lnTo>
                  <a:lnTo>
                    <a:pt x="10" y="24"/>
                  </a:lnTo>
                  <a:lnTo>
                    <a:pt x="8" y="23"/>
                  </a:lnTo>
                  <a:lnTo>
                    <a:pt x="8" y="21"/>
                  </a:lnTo>
                  <a:lnTo>
                    <a:pt x="6" y="20"/>
                  </a:lnTo>
                  <a:lnTo>
                    <a:pt x="6" y="18"/>
                  </a:lnTo>
                  <a:lnTo>
                    <a:pt x="6" y="17"/>
                  </a:lnTo>
                  <a:lnTo>
                    <a:pt x="5" y="17"/>
                  </a:lnTo>
                  <a:lnTo>
                    <a:pt x="5" y="16"/>
                  </a:lnTo>
                  <a:lnTo>
                    <a:pt x="4" y="16"/>
                  </a:lnTo>
                  <a:lnTo>
                    <a:pt x="4" y="14"/>
                  </a:lnTo>
                  <a:lnTo>
                    <a:pt x="2" y="14"/>
                  </a:lnTo>
                  <a:lnTo>
                    <a:pt x="2" y="12"/>
                  </a:lnTo>
                  <a:lnTo>
                    <a:pt x="2" y="11"/>
                  </a:lnTo>
                  <a:lnTo>
                    <a:pt x="2" y="10"/>
                  </a:lnTo>
                  <a:lnTo>
                    <a:pt x="0" y="10"/>
                  </a:lnTo>
                  <a:lnTo>
                    <a:pt x="0" y="8"/>
                  </a:lnTo>
                  <a:lnTo>
                    <a:pt x="0" y="7"/>
                  </a:lnTo>
                  <a:lnTo>
                    <a:pt x="0" y="5"/>
                  </a:lnTo>
                  <a:lnTo>
                    <a:pt x="0" y="3"/>
                  </a:lnTo>
                  <a:lnTo>
                    <a:pt x="0" y="2"/>
                  </a:lnTo>
                  <a:lnTo>
                    <a:pt x="1" y="0"/>
                  </a:lnTo>
                </a:path>
              </a:pathLst>
            </a:custGeom>
            <a:solidFill>
              <a:srgbClr val="F8F8F8"/>
            </a:solidFill>
            <a:ln w="9525">
              <a:solidFill>
                <a:srgbClr val="DDDDDD"/>
              </a:solidFill>
              <a:round/>
              <a:headEnd/>
              <a:tailEnd/>
            </a:ln>
          </p:spPr>
          <p:txBody>
            <a:bodyPr/>
            <a:lstStyle/>
            <a:p>
              <a:endParaRPr lang="it-IT"/>
            </a:p>
          </p:txBody>
        </p:sp>
        <p:sp>
          <p:nvSpPr>
            <p:cNvPr id="20502" name="Freeform 28"/>
            <p:cNvSpPr>
              <a:spLocks/>
            </p:cNvSpPr>
            <p:nvPr/>
          </p:nvSpPr>
          <p:spPr bwMode="auto">
            <a:xfrm>
              <a:off x="2825" y="1319"/>
              <a:ext cx="311" cy="141"/>
            </a:xfrm>
            <a:custGeom>
              <a:avLst/>
              <a:gdLst>
                <a:gd name="T0" fmla="*/ 833 w 158"/>
                <a:gd name="T1" fmla="*/ 1 h 152"/>
                <a:gd name="T2" fmla="*/ 1112 w 158"/>
                <a:gd name="T3" fmla="*/ 20 h 152"/>
                <a:gd name="T4" fmla="*/ 1136 w 158"/>
                <a:gd name="T5" fmla="*/ 42 h 152"/>
                <a:gd name="T6" fmla="*/ 1173 w 158"/>
                <a:gd name="T7" fmla="*/ 42 h 152"/>
                <a:gd name="T8" fmla="*/ 1197 w 158"/>
                <a:gd name="T9" fmla="*/ 46 h 152"/>
                <a:gd name="T10" fmla="*/ 1197 w 158"/>
                <a:gd name="T11" fmla="*/ 90 h 152"/>
                <a:gd name="T12" fmla="*/ 1197 w 158"/>
                <a:gd name="T13" fmla="*/ 121 h 152"/>
                <a:gd name="T14" fmla="*/ 1008 w 158"/>
                <a:gd name="T15" fmla="*/ 118 h 152"/>
                <a:gd name="T16" fmla="*/ 779 w 158"/>
                <a:gd name="T17" fmla="*/ 112 h 152"/>
                <a:gd name="T18" fmla="*/ 685 w 158"/>
                <a:gd name="T19" fmla="*/ 111 h 152"/>
                <a:gd name="T20" fmla="*/ 520 w 158"/>
                <a:gd name="T21" fmla="*/ 111 h 152"/>
                <a:gd name="T22" fmla="*/ 472 w 158"/>
                <a:gd name="T23" fmla="*/ 113 h 152"/>
                <a:gd name="T24" fmla="*/ 472 w 158"/>
                <a:gd name="T25" fmla="*/ 116 h 152"/>
                <a:gd name="T26" fmla="*/ 449 w 158"/>
                <a:gd name="T27" fmla="*/ 119 h 152"/>
                <a:gd name="T28" fmla="*/ 372 w 158"/>
                <a:gd name="T29" fmla="*/ 114 h 152"/>
                <a:gd name="T30" fmla="*/ 299 w 158"/>
                <a:gd name="T31" fmla="*/ 105 h 152"/>
                <a:gd name="T32" fmla="*/ 268 w 158"/>
                <a:gd name="T33" fmla="*/ 89 h 152"/>
                <a:gd name="T34" fmla="*/ 136 w 158"/>
                <a:gd name="T35" fmla="*/ 71 h 152"/>
                <a:gd name="T36" fmla="*/ 31 w 158"/>
                <a:gd name="T37" fmla="*/ 67 h 152"/>
                <a:gd name="T38" fmla="*/ 159 w 158"/>
                <a:gd name="T39" fmla="*/ 66 h 152"/>
                <a:gd name="T40" fmla="*/ 291 w 158"/>
                <a:gd name="T41" fmla="*/ 71 h 152"/>
                <a:gd name="T42" fmla="*/ 380 w 158"/>
                <a:gd name="T43" fmla="*/ 85 h 152"/>
                <a:gd name="T44" fmla="*/ 411 w 158"/>
                <a:gd name="T45" fmla="*/ 98 h 152"/>
                <a:gd name="T46" fmla="*/ 488 w 158"/>
                <a:gd name="T47" fmla="*/ 101 h 152"/>
                <a:gd name="T48" fmla="*/ 589 w 158"/>
                <a:gd name="T49" fmla="*/ 101 h 152"/>
                <a:gd name="T50" fmla="*/ 604 w 158"/>
                <a:gd name="T51" fmla="*/ 94 h 152"/>
                <a:gd name="T52" fmla="*/ 616 w 158"/>
                <a:gd name="T53" fmla="*/ 74 h 152"/>
                <a:gd name="T54" fmla="*/ 616 w 158"/>
                <a:gd name="T55" fmla="*/ 72 h 152"/>
                <a:gd name="T56" fmla="*/ 640 w 158"/>
                <a:gd name="T57" fmla="*/ 90 h 152"/>
                <a:gd name="T58" fmla="*/ 817 w 158"/>
                <a:gd name="T59" fmla="*/ 99 h 152"/>
                <a:gd name="T60" fmla="*/ 1053 w 158"/>
                <a:gd name="T61" fmla="*/ 90 h 152"/>
                <a:gd name="T62" fmla="*/ 1128 w 158"/>
                <a:gd name="T63" fmla="*/ 75 h 152"/>
                <a:gd name="T64" fmla="*/ 1085 w 158"/>
                <a:gd name="T65" fmla="*/ 58 h 152"/>
                <a:gd name="T66" fmla="*/ 984 w 158"/>
                <a:gd name="T67" fmla="*/ 53 h 152"/>
                <a:gd name="T68" fmla="*/ 844 w 158"/>
                <a:gd name="T69" fmla="*/ 53 h 152"/>
                <a:gd name="T70" fmla="*/ 640 w 158"/>
                <a:gd name="T71" fmla="*/ 59 h 152"/>
                <a:gd name="T72" fmla="*/ 581 w 158"/>
                <a:gd name="T73" fmla="*/ 61 h 152"/>
                <a:gd name="T74" fmla="*/ 581 w 158"/>
                <a:gd name="T75" fmla="*/ 58 h 152"/>
                <a:gd name="T76" fmla="*/ 581 w 158"/>
                <a:gd name="T77" fmla="*/ 53 h 152"/>
                <a:gd name="T78" fmla="*/ 756 w 158"/>
                <a:gd name="T79" fmla="*/ 50 h 152"/>
                <a:gd name="T80" fmla="*/ 961 w 158"/>
                <a:gd name="T81" fmla="*/ 45 h 152"/>
                <a:gd name="T82" fmla="*/ 1031 w 158"/>
                <a:gd name="T83" fmla="*/ 37 h 152"/>
                <a:gd name="T84" fmla="*/ 1061 w 158"/>
                <a:gd name="T85" fmla="*/ 19 h 152"/>
                <a:gd name="T86" fmla="*/ 907 w 158"/>
                <a:gd name="T87" fmla="*/ 13 h 152"/>
                <a:gd name="T88" fmla="*/ 809 w 158"/>
                <a:gd name="T89" fmla="*/ 24 h 152"/>
                <a:gd name="T90" fmla="*/ 900 w 158"/>
                <a:gd name="T91" fmla="*/ 32 h 152"/>
                <a:gd name="T92" fmla="*/ 937 w 158"/>
                <a:gd name="T93" fmla="*/ 28 h 152"/>
                <a:gd name="T94" fmla="*/ 945 w 158"/>
                <a:gd name="T95" fmla="*/ 24 h 152"/>
                <a:gd name="T96" fmla="*/ 968 w 158"/>
                <a:gd name="T97" fmla="*/ 28 h 152"/>
                <a:gd name="T98" fmla="*/ 1000 w 158"/>
                <a:gd name="T99" fmla="*/ 35 h 152"/>
                <a:gd name="T100" fmla="*/ 900 w 158"/>
                <a:gd name="T101" fmla="*/ 39 h 152"/>
                <a:gd name="T102" fmla="*/ 716 w 158"/>
                <a:gd name="T103" fmla="*/ 44 h 152"/>
                <a:gd name="T104" fmla="*/ 693 w 158"/>
                <a:gd name="T105" fmla="*/ 42 h 152"/>
                <a:gd name="T106" fmla="*/ 740 w 158"/>
                <a:gd name="T107" fmla="*/ 34 h 152"/>
                <a:gd name="T108" fmla="*/ 748 w 158"/>
                <a:gd name="T109" fmla="*/ 17 h 152"/>
                <a:gd name="T110" fmla="*/ 701 w 158"/>
                <a:gd name="T111" fmla="*/ 9 h 152"/>
                <a:gd name="T112" fmla="*/ 663 w 158"/>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8"/>
                <a:gd name="T172" fmla="*/ 0 h 152"/>
                <a:gd name="T173" fmla="*/ 158 w 158"/>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8" h="152">
                  <a:moveTo>
                    <a:pt x="87" y="0"/>
                  </a:moveTo>
                  <a:lnTo>
                    <a:pt x="87" y="0"/>
                  </a:lnTo>
                  <a:lnTo>
                    <a:pt x="89" y="0"/>
                  </a:lnTo>
                  <a:lnTo>
                    <a:pt x="92" y="0"/>
                  </a:lnTo>
                  <a:lnTo>
                    <a:pt x="98" y="0"/>
                  </a:lnTo>
                  <a:lnTo>
                    <a:pt x="103" y="1"/>
                  </a:lnTo>
                  <a:lnTo>
                    <a:pt x="109" y="1"/>
                  </a:lnTo>
                  <a:lnTo>
                    <a:pt x="116" y="3"/>
                  </a:lnTo>
                  <a:lnTo>
                    <a:pt x="123" y="3"/>
                  </a:lnTo>
                  <a:lnTo>
                    <a:pt x="128" y="7"/>
                  </a:lnTo>
                  <a:lnTo>
                    <a:pt x="135" y="10"/>
                  </a:lnTo>
                  <a:lnTo>
                    <a:pt x="139" y="15"/>
                  </a:lnTo>
                  <a:lnTo>
                    <a:pt x="144" y="19"/>
                  </a:lnTo>
                  <a:lnTo>
                    <a:pt x="146" y="26"/>
                  </a:lnTo>
                  <a:lnTo>
                    <a:pt x="149" y="33"/>
                  </a:lnTo>
                  <a:lnTo>
                    <a:pt x="149" y="43"/>
                  </a:lnTo>
                  <a:lnTo>
                    <a:pt x="149" y="52"/>
                  </a:lnTo>
                  <a:lnTo>
                    <a:pt x="151" y="52"/>
                  </a:lnTo>
                  <a:lnTo>
                    <a:pt x="153" y="52"/>
                  </a:lnTo>
                  <a:lnTo>
                    <a:pt x="154" y="52"/>
                  </a:lnTo>
                  <a:lnTo>
                    <a:pt x="156" y="52"/>
                  </a:lnTo>
                  <a:lnTo>
                    <a:pt x="157" y="52"/>
                  </a:lnTo>
                  <a:lnTo>
                    <a:pt x="157" y="55"/>
                  </a:lnTo>
                  <a:lnTo>
                    <a:pt x="157" y="58"/>
                  </a:lnTo>
                  <a:lnTo>
                    <a:pt x="157" y="63"/>
                  </a:lnTo>
                  <a:lnTo>
                    <a:pt x="157" y="69"/>
                  </a:lnTo>
                  <a:lnTo>
                    <a:pt x="157" y="78"/>
                  </a:lnTo>
                  <a:lnTo>
                    <a:pt x="157" y="85"/>
                  </a:lnTo>
                  <a:lnTo>
                    <a:pt x="157" y="94"/>
                  </a:lnTo>
                  <a:lnTo>
                    <a:pt x="157" y="102"/>
                  </a:lnTo>
                  <a:lnTo>
                    <a:pt x="157" y="113"/>
                  </a:lnTo>
                  <a:lnTo>
                    <a:pt x="157" y="121"/>
                  </a:lnTo>
                  <a:lnTo>
                    <a:pt x="157" y="130"/>
                  </a:lnTo>
                  <a:lnTo>
                    <a:pt x="157" y="136"/>
                  </a:lnTo>
                  <a:lnTo>
                    <a:pt x="157" y="143"/>
                  </a:lnTo>
                  <a:lnTo>
                    <a:pt x="157" y="148"/>
                  </a:lnTo>
                  <a:lnTo>
                    <a:pt x="157" y="151"/>
                  </a:lnTo>
                  <a:lnTo>
                    <a:pt x="156" y="151"/>
                  </a:lnTo>
                  <a:lnTo>
                    <a:pt x="154" y="151"/>
                  </a:lnTo>
                  <a:lnTo>
                    <a:pt x="150" y="151"/>
                  </a:lnTo>
                  <a:lnTo>
                    <a:pt x="147" y="150"/>
                  </a:lnTo>
                  <a:lnTo>
                    <a:pt x="142" y="150"/>
                  </a:lnTo>
                  <a:lnTo>
                    <a:pt x="138" y="148"/>
                  </a:lnTo>
                  <a:lnTo>
                    <a:pt x="132" y="148"/>
                  </a:lnTo>
                  <a:lnTo>
                    <a:pt x="127" y="146"/>
                  </a:lnTo>
                  <a:lnTo>
                    <a:pt x="122" y="146"/>
                  </a:lnTo>
                  <a:lnTo>
                    <a:pt x="117" y="144"/>
                  </a:lnTo>
                  <a:lnTo>
                    <a:pt x="111" y="144"/>
                  </a:lnTo>
                  <a:lnTo>
                    <a:pt x="108" y="142"/>
                  </a:lnTo>
                  <a:lnTo>
                    <a:pt x="104" y="142"/>
                  </a:lnTo>
                  <a:lnTo>
                    <a:pt x="102" y="140"/>
                  </a:lnTo>
                  <a:lnTo>
                    <a:pt x="100" y="140"/>
                  </a:lnTo>
                  <a:lnTo>
                    <a:pt x="100" y="138"/>
                  </a:lnTo>
                  <a:lnTo>
                    <a:pt x="98" y="139"/>
                  </a:lnTo>
                  <a:lnTo>
                    <a:pt x="95" y="139"/>
                  </a:lnTo>
                  <a:lnTo>
                    <a:pt x="94" y="139"/>
                  </a:lnTo>
                  <a:lnTo>
                    <a:pt x="90" y="139"/>
                  </a:lnTo>
                  <a:lnTo>
                    <a:pt x="87" y="139"/>
                  </a:lnTo>
                  <a:lnTo>
                    <a:pt x="84" y="139"/>
                  </a:lnTo>
                  <a:lnTo>
                    <a:pt x="81" y="139"/>
                  </a:lnTo>
                  <a:lnTo>
                    <a:pt x="77" y="139"/>
                  </a:lnTo>
                  <a:lnTo>
                    <a:pt x="73" y="139"/>
                  </a:lnTo>
                  <a:lnTo>
                    <a:pt x="70" y="139"/>
                  </a:lnTo>
                  <a:lnTo>
                    <a:pt x="68" y="139"/>
                  </a:lnTo>
                  <a:lnTo>
                    <a:pt x="65" y="139"/>
                  </a:lnTo>
                  <a:lnTo>
                    <a:pt x="63" y="139"/>
                  </a:lnTo>
                  <a:lnTo>
                    <a:pt x="62" y="139"/>
                  </a:lnTo>
                  <a:lnTo>
                    <a:pt x="62" y="140"/>
                  </a:lnTo>
                  <a:lnTo>
                    <a:pt x="62" y="141"/>
                  </a:lnTo>
                  <a:lnTo>
                    <a:pt x="62" y="143"/>
                  </a:lnTo>
                  <a:lnTo>
                    <a:pt x="62" y="144"/>
                  </a:lnTo>
                  <a:lnTo>
                    <a:pt x="62" y="146"/>
                  </a:lnTo>
                  <a:lnTo>
                    <a:pt x="62" y="148"/>
                  </a:lnTo>
                  <a:lnTo>
                    <a:pt x="62" y="149"/>
                  </a:lnTo>
                  <a:lnTo>
                    <a:pt x="59" y="149"/>
                  </a:lnTo>
                  <a:lnTo>
                    <a:pt x="57" y="149"/>
                  </a:lnTo>
                  <a:lnTo>
                    <a:pt x="56" y="149"/>
                  </a:lnTo>
                  <a:lnTo>
                    <a:pt x="54" y="147"/>
                  </a:lnTo>
                  <a:lnTo>
                    <a:pt x="52" y="147"/>
                  </a:lnTo>
                  <a:lnTo>
                    <a:pt x="50" y="145"/>
                  </a:lnTo>
                  <a:lnTo>
                    <a:pt x="49" y="145"/>
                  </a:lnTo>
                  <a:lnTo>
                    <a:pt x="49" y="143"/>
                  </a:lnTo>
                  <a:lnTo>
                    <a:pt x="47" y="143"/>
                  </a:lnTo>
                  <a:lnTo>
                    <a:pt x="45" y="141"/>
                  </a:lnTo>
                  <a:lnTo>
                    <a:pt x="43" y="139"/>
                  </a:lnTo>
                  <a:lnTo>
                    <a:pt x="43" y="138"/>
                  </a:lnTo>
                  <a:lnTo>
                    <a:pt x="41" y="136"/>
                  </a:lnTo>
                  <a:lnTo>
                    <a:pt x="41" y="134"/>
                  </a:lnTo>
                  <a:lnTo>
                    <a:pt x="39" y="132"/>
                  </a:lnTo>
                  <a:lnTo>
                    <a:pt x="39" y="130"/>
                  </a:lnTo>
                  <a:lnTo>
                    <a:pt x="38" y="129"/>
                  </a:lnTo>
                  <a:lnTo>
                    <a:pt x="37" y="126"/>
                  </a:lnTo>
                  <a:lnTo>
                    <a:pt x="37" y="123"/>
                  </a:lnTo>
                  <a:lnTo>
                    <a:pt x="37" y="119"/>
                  </a:lnTo>
                  <a:lnTo>
                    <a:pt x="35" y="116"/>
                  </a:lnTo>
                  <a:lnTo>
                    <a:pt x="35" y="112"/>
                  </a:lnTo>
                  <a:lnTo>
                    <a:pt x="34" y="108"/>
                  </a:lnTo>
                  <a:lnTo>
                    <a:pt x="34" y="103"/>
                  </a:lnTo>
                  <a:lnTo>
                    <a:pt x="31" y="100"/>
                  </a:lnTo>
                  <a:lnTo>
                    <a:pt x="30" y="96"/>
                  </a:lnTo>
                  <a:lnTo>
                    <a:pt x="26" y="94"/>
                  </a:lnTo>
                  <a:lnTo>
                    <a:pt x="23" y="90"/>
                  </a:lnTo>
                  <a:lnTo>
                    <a:pt x="18" y="88"/>
                  </a:lnTo>
                  <a:lnTo>
                    <a:pt x="13" y="86"/>
                  </a:lnTo>
                  <a:lnTo>
                    <a:pt x="6" y="86"/>
                  </a:lnTo>
                  <a:lnTo>
                    <a:pt x="0" y="85"/>
                  </a:lnTo>
                  <a:lnTo>
                    <a:pt x="2" y="85"/>
                  </a:lnTo>
                  <a:lnTo>
                    <a:pt x="4" y="84"/>
                  </a:lnTo>
                  <a:lnTo>
                    <a:pt x="6" y="84"/>
                  </a:lnTo>
                  <a:lnTo>
                    <a:pt x="9" y="84"/>
                  </a:lnTo>
                  <a:lnTo>
                    <a:pt x="11" y="84"/>
                  </a:lnTo>
                  <a:lnTo>
                    <a:pt x="15" y="82"/>
                  </a:lnTo>
                  <a:lnTo>
                    <a:pt x="17" y="82"/>
                  </a:lnTo>
                  <a:lnTo>
                    <a:pt x="19" y="82"/>
                  </a:lnTo>
                  <a:lnTo>
                    <a:pt x="21" y="82"/>
                  </a:lnTo>
                  <a:lnTo>
                    <a:pt x="25" y="81"/>
                  </a:lnTo>
                  <a:lnTo>
                    <a:pt x="27" y="81"/>
                  </a:lnTo>
                  <a:lnTo>
                    <a:pt x="28" y="80"/>
                  </a:lnTo>
                  <a:lnTo>
                    <a:pt x="29" y="80"/>
                  </a:lnTo>
                  <a:lnTo>
                    <a:pt x="30" y="79"/>
                  </a:lnTo>
                  <a:lnTo>
                    <a:pt x="34" y="84"/>
                  </a:lnTo>
                  <a:lnTo>
                    <a:pt x="38" y="89"/>
                  </a:lnTo>
                  <a:lnTo>
                    <a:pt x="41" y="92"/>
                  </a:lnTo>
                  <a:lnTo>
                    <a:pt x="44" y="95"/>
                  </a:lnTo>
                  <a:lnTo>
                    <a:pt x="46" y="99"/>
                  </a:lnTo>
                  <a:lnTo>
                    <a:pt x="47" y="101"/>
                  </a:lnTo>
                  <a:lnTo>
                    <a:pt x="48" y="103"/>
                  </a:lnTo>
                  <a:lnTo>
                    <a:pt x="50" y="105"/>
                  </a:lnTo>
                  <a:lnTo>
                    <a:pt x="50" y="107"/>
                  </a:lnTo>
                  <a:lnTo>
                    <a:pt x="50" y="109"/>
                  </a:lnTo>
                  <a:lnTo>
                    <a:pt x="50" y="111"/>
                  </a:lnTo>
                  <a:lnTo>
                    <a:pt x="51" y="113"/>
                  </a:lnTo>
                  <a:lnTo>
                    <a:pt x="51" y="116"/>
                  </a:lnTo>
                  <a:lnTo>
                    <a:pt x="52" y="118"/>
                  </a:lnTo>
                  <a:lnTo>
                    <a:pt x="53" y="121"/>
                  </a:lnTo>
                  <a:lnTo>
                    <a:pt x="54" y="123"/>
                  </a:lnTo>
                  <a:lnTo>
                    <a:pt x="54" y="125"/>
                  </a:lnTo>
                  <a:lnTo>
                    <a:pt x="56" y="126"/>
                  </a:lnTo>
                  <a:lnTo>
                    <a:pt x="57" y="127"/>
                  </a:lnTo>
                  <a:lnTo>
                    <a:pt x="59" y="127"/>
                  </a:lnTo>
                  <a:lnTo>
                    <a:pt x="60" y="127"/>
                  </a:lnTo>
                  <a:lnTo>
                    <a:pt x="62" y="127"/>
                  </a:lnTo>
                  <a:lnTo>
                    <a:pt x="64" y="127"/>
                  </a:lnTo>
                  <a:lnTo>
                    <a:pt x="67" y="127"/>
                  </a:lnTo>
                  <a:lnTo>
                    <a:pt x="69" y="127"/>
                  </a:lnTo>
                  <a:lnTo>
                    <a:pt x="71" y="127"/>
                  </a:lnTo>
                  <a:lnTo>
                    <a:pt x="72" y="127"/>
                  </a:lnTo>
                  <a:lnTo>
                    <a:pt x="74" y="127"/>
                  </a:lnTo>
                  <a:lnTo>
                    <a:pt x="75" y="127"/>
                  </a:lnTo>
                  <a:lnTo>
                    <a:pt x="77" y="127"/>
                  </a:lnTo>
                  <a:lnTo>
                    <a:pt x="78" y="127"/>
                  </a:lnTo>
                  <a:lnTo>
                    <a:pt x="79" y="126"/>
                  </a:lnTo>
                  <a:lnTo>
                    <a:pt x="79" y="124"/>
                  </a:lnTo>
                  <a:lnTo>
                    <a:pt x="79" y="123"/>
                  </a:lnTo>
                  <a:lnTo>
                    <a:pt x="79" y="120"/>
                  </a:lnTo>
                  <a:lnTo>
                    <a:pt x="79" y="117"/>
                  </a:lnTo>
                  <a:lnTo>
                    <a:pt x="79" y="114"/>
                  </a:lnTo>
                  <a:lnTo>
                    <a:pt x="79" y="110"/>
                  </a:lnTo>
                  <a:lnTo>
                    <a:pt x="80" y="106"/>
                  </a:lnTo>
                  <a:lnTo>
                    <a:pt x="80" y="103"/>
                  </a:lnTo>
                  <a:lnTo>
                    <a:pt x="80" y="100"/>
                  </a:lnTo>
                  <a:lnTo>
                    <a:pt x="80" y="97"/>
                  </a:lnTo>
                  <a:lnTo>
                    <a:pt x="81" y="93"/>
                  </a:lnTo>
                  <a:lnTo>
                    <a:pt x="81" y="91"/>
                  </a:lnTo>
                  <a:lnTo>
                    <a:pt x="81" y="88"/>
                  </a:lnTo>
                  <a:lnTo>
                    <a:pt x="81" y="87"/>
                  </a:lnTo>
                  <a:lnTo>
                    <a:pt x="82" y="86"/>
                  </a:lnTo>
                  <a:lnTo>
                    <a:pt x="81" y="87"/>
                  </a:lnTo>
                  <a:lnTo>
                    <a:pt x="81" y="89"/>
                  </a:lnTo>
                  <a:lnTo>
                    <a:pt x="81" y="91"/>
                  </a:lnTo>
                  <a:lnTo>
                    <a:pt x="81" y="93"/>
                  </a:lnTo>
                  <a:lnTo>
                    <a:pt x="81" y="97"/>
                  </a:lnTo>
                  <a:lnTo>
                    <a:pt x="81" y="100"/>
                  </a:lnTo>
                  <a:lnTo>
                    <a:pt x="81" y="103"/>
                  </a:lnTo>
                  <a:lnTo>
                    <a:pt x="82" y="106"/>
                  </a:lnTo>
                  <a:lnTo>
                    <a:pt x="82" y="110"/>
                  </a:lnTo>
                  <a:lnTo>
                    <a:pt x="84" y="113"/>
                  </a:lnTo>
                  <a:lnTo>
                    <a:pt x="86" y="117"/>
                  </a:lnTo>
                  <a:lnTo>
                    <a:pt x="88" y="119"/>
                  </a:lnTo>
                  <a:lnTo>
                    <a:pt x="89" y="122"/>
                  </a:lnTo>
                  <a:lnTo>
                    <a:pt x="93" y="124"/>
                  </a:lnTo>
                  <a:lnTo>
                    <a:pt x="97" y="124"/>
                  </a:lnTo>
                  <a:lnTo>
                    <a:pt x="103" y="124"/>
                  </a:lnTo>
                  <a:lnTo>
                    <a:pt x="107" y="124"/>
                  </a:lnTo>
                  <a:lnTo>
                    <a:pt x="113" y="124"/>
                  </a:lnTo>
                  <a:lnTo>
                    <a:pt x="118" y="123"/>
                  </a:lnTo>
                  <a:lnTo>
                    <a:pt x="123" y="121"/>
                  </a:lnTo>
                  <a:lnTo>
                    <a:pt x="126" y="120"/>
                  </a:lnTo>
                  <a:lnTo>
                    <a:pt x="130" y="119"/>
                  </a:lnTo>
                  <a:lnTo>
                    <a:pt x="134" y="117"/>
                  </a:lnTo>
                  <a:lnTo>
                    <a:pt x="138" y="113"/>
                  </a:lnTo>
                  <a:lnTo>
                    <a:pt x="139" y="111"/>
                  </a:lnTo>
                  <a:lnTo>
                    <a:pt x="142" y="108"/>
                  </a:lnTo>
                  <a:lnTo>
                    <a:pt x="143" y="107"/>
                  </a:lnTo>
                  <a:lnTo>
                    <a:pt x="146" y="103"/>
                  </a:lnTo>
                  <a:lnTo>
                    <a:pt x="146" y="101"/>
                  </a:lnTo>
                  <a:lnTo>
                    <a:pt x="148" y="98"/>
                  </a:lnTo>
                  <a:lnTo>
                    <a:pt x="148" y="94"/>
                  </a:lnTo>
                  <a:lnTo>
                    <a:pt x="149" y="91"/>
                  </a:lnTo>
                  <a:lnTo>
                    <a:pt x="148" y="87"/>
                  </a:lnTo>
                  <a:lnTo>
                    <a:pt x="148" y="84"/>
                  </a:lnTo>
                  <a:lnTo>
                    <a:pt x="146" y="81"/>
                  </a:lnTo>
                  <a:lnTo>
                    <a:pt x="146" y="77"/>
                  </a:lnTo>
                  <a:lnTo>
                    <a:pt x="144" y="75"/>
                  </a:lnTo>
                  <a:lnTo>
                    <a:pt x="142" y="73"/>
                  </a:lnTo>
                  <a:lnTo>
                    <a:pt x="141" y="71"/>
                  </a:lnTo>
                  <a:lnTo>
                    <a:pt x="139" y="69"/>
                  </a:lnTo>
                  <a:lnTo>
                    <a:pt x="136" y="69"/>
                  </a:lnTo>
                  <a:lnTo>
                    <a:pt x="134" y="68"/>
                  </a:lnTo>
                  <a:lnTo>
                    <a:pt x="132" y="68"/>
                  </a:lnTo>
                  <a:lnTo>
                    <a:pt x="130" y="66"/>
                  </a:lnTo>
                  <a:lnTo>
                    <a:pt x="129" y="66"/>
                  </a:lnTo>
                  <a:lnTo>
                    <a:pt x="127" y="66"/>
                  </a:lnTo>
                  <a:lnTo>
                    <a:pt x="125" y="66"/>
                  </a:lnTo>
                  <a:lnTo>
                    <a:pt x="123" y="64"/>
                  </a:lnTo>
                  <a:lnTo>
                    <a:pt x="120" y="65"/>
                  </a:lnTo>
                  <a:lnTo>
                    <a:pt x="118" y="65"/>
                  </a:lnTo>
                  <a:lnTo>
                    <a:pt x="114" y="66"/>
                  </a:lnTo>
                  <a:lnTo>
                    <a:pt x="111" y="66"/>
                  </a:lnTo>
                  <a:lnTo>
                    <a:pt x="106" y="67"/>
                  </a:lnTo>
                  <a:lnTo>
                    <a:pt x="103" y="67"/>
                  </a:lnTo>
                  <a:lnTo>
                    <a:pt x="99" y="69"/>
                  </a:lnTo>
                  <a:lnTo>
                    <a:pt x="95" y="69"/>
                  </a:lnTo>
                  <a:lnTo>
                    <a:pt x="91" y="71"/>
                  </a:lnTo>
                  <a:lnTo>
                    <a:pt x="88" y="72"/>
                  </a:lnTo>
                  <a:lnTo>
                    <a:pt x="84" y="74"/>
                  </a:lnTo>
                  <a:lnTo>
                    <a:pt x="82" y="74"/>
                  </a:lnTo>
                  <a:lnTo>
                    <a:pt x="79" y="76"/>
                  </a:lnTo>
                  <a:lnTo>
                    <a:pt x="77" y="76"/>
                  </a:lnTo>
                  <a:lnTo>
                    <a:pt x="76" y="77"/>
                  </a:lnTo>
                  <a:lnTo>
                    <a:pt x="76" y="76"/>
                  </a:lnTo>
                  <a:lnTo>
                    <a:pt x="76" y="74"/>
                  </a:lnTo>
                  <a:lnTo>
                    <a:pt x="76" y="72"/>
                  </a:lnTo>
                  <a:lnTo>
                    <a:pt x="76" y="71"/>
                  </a:lnTo>
                  <a:lnTo>
                    <a:pt x="76" y="69"/>
                  </a:lnTo>
                  <a:lnTo>
                    <a:pt x="76" y="68"/>
                  </a:lnTo>
                  <a:lnTo>
                    <a:pt x="76" y="66"/>
                  </a:lnTo>
                  <a:lnTo>
                    <a:pt x="78" y="66"/>
                  </a:lnTo>
                  <a:lnTo>
                    <a:pt x="81" y="66"/>
                  </a:lnTo>
                  <a:lnTo>
                    <a:pt x="85" y="66"/>
                  </a:lnTo>
                  <a:lnTo>
                    <a:pt x="88" y="65"/>
                  </a:lnTo>
                  <a:lnTo>
                    <a:pt x="92" y="65"/>
                  </a:lnTo>
                  <a:lnTo>
                    <a:pt x="95" y="63"/>
                  </a:lnTo>
                  <a:lnTo>
                    <a:pt x="99" y="63"/>
                  </a:lnTo>
                  <a:lnTo>
                    <a:pt x="104" y="62"/>
                  </a:lnTo>
                  <a:lnTo>
                    <a:pt x="108" y="62"/>
                  </a:lnTo>
                  <a:lnTo>
                    <a:pt x="111" y="60"/>
                  </a:lnTo>
                  <a:lnTo>
                    <a:pt x="115" y="60"/>
                  </a:lnTo>
                  <a:lnTo>
                    <a:pt x="120" y="58"/>
                  </a:lnTo>
                  <a:lnTo>
                    <a:pt x="122" y="58"/>
                  </a:lnTo>
                  <a:lnTo>
                    <a:pt x="126" y="56"/>
                  </a:lnTo>
                  <a:lnTo>
                    <a:pt x="128" y="55"/>
                  </a:lnTo>
                  <a:lnTo>
                    <a:pt x="132" y="53"/>
                  </a:lnTo>
                  <a:lnTo>
                    <a:pt x="133" y="52"/>
                  </a:lnTo>
                  <a:lnTo>
                    <a:pt x="134" y="50"/>
                  </a:lnTo>
                  <a:lnTo>
                    <a:pt x="135" y="48"/>
                  </a:lnTo>
                  <a:lnTo>
                    <a:pt x="135" y="46"/>
                  </a:lnTo>
                  <a:lnTo>
                    <a:pt x="137" y="43"/>
                  </a:lnTo>
                  <a:lnTo>
                    <a:pt x="138" y="41"/>
                  </a:lnTo>
                  <a:lnTo>
                    <a:pt x="140" y="37"/>
                  </a:lnTo>
                  <a:lnTo>
                    <a:pt x="140" y="35"/>
                  </a:lnTo>
                  <a:lnTo>
                    <a:pt x="140" y="32"/>
                  </a:lnTo>
                  <a:lnTo>
                    <a:pt x="139" y="29"/>
                  </a:lnTo>
                  <a:lnTo>
                    <a:pt x="139" y="25"/>
                  </a:lnTo>
                  <a:lnTo>
                    <a:pt x="138" y="24"/>
                  </a:lnTo>
                  <a:lnTo>
                    <a:pt x="137" y="20"/>
                  </a:lnTo>
                  <a:lnTo>
                    <a:pt x="134" y="19"/>
                  </a:lnTo>
                  <a:lnTo>
                    <a:pt x="132" y="16"/>
                  </a:lnTo>
                  <a:lnTo>
                    <a:pt x="126" y="16"/>
                  </a:lnTo>
                  <a:lnTo>
                    <a:pt x="122" y="15"/>
                  </a:lnTo>
                  <a:lnTo>
                    <a:pt x="119" y="16"/>
                  </a:lnTo>
                  <a:lnTo>
                    <a:pt x="116" y="16"/>
                  </a:lnTo>
                  <a:lnTo>
                    <a:pt x="112" y="18"/>
                  </a:lnTo>
                  <a:lnTo>
                    <a:pt x="110" y="20"/>
                  </a:lnTo>
                  <a:lnTo>
                    <a:pt x="108" y="22"/>
                  </a:lnTo>
                  <a:lnTo>
                    <a:pt x="107" y="24"/>
                  </a:lnTo>
                  <a:lnTo>
                    <a:pt x="106" y="28"/>
                  </a:lnTo>
                  <a:lnTo>
                    <a:pt x="106" y="30"/>
                  </a:lnTo>
                  <a:lnTo>
                    <a:pt x="106" y="32"/>
                  </a:lnTo>
                  <a:lnTo>
                    <a:pt x="107" y="34"/>
                  </a:lnTo>
                  <a:lnTo>
                    <a:pt x="108" y="36"/>
                  </a:lnTo>
                  <a:lnTo>
                    <a:pt x="111" y="38"/>
                  </a:lnTo>
                  <a:lnTo>
                    <a:pt x="114" y="40"/>
                  </a:lnTo>
                  <a:lnTo>
                    <a:pt x="118" y="40"/>
                  </a:lnTo>
                  <a:lnTo>
                    <a:pt x="120" y="39"/>
                  </a:lnTo>
                  <a:lnTo>
                    <a:pt x="121" y="37"/>
                  </a:lnTo>
                  <a:lnTo>
                    <a:pt x="121" y="36"/>
                  </a:lnTo>
                  <a:lnTo>
                    <a:pt x="123" y="34"/>
                  </a:lnTo>
                  <a:lnTo>
                    <a:pt x="123" y="32"/>
                  </a:lnTo>
                  <a:lnTo>
                    <a:pt x="124" y="31"/>
                  </a:lnTo>
                  <a:lnTo>
                    <a:pt x="124" y="30"/>
                  </a:lnTo>
                  <a:lnTo>
                    <a:pt x="126" y="28"/>
                  </a:lnTo>
                  <a:lnTo>
                    <a:pt x="126" y="30"/>
                  </a:lnTo>
                  <a:lnTo>
                    <a:pt x="126" y="31"/>
                  </a:lnTo>
                  <a:lnTo>
                    <a:pt x="127" y="31"/>
                  </a:lnTo>
                  <a:lnTo>
                    <a:pt x="127" y="33"/>
                  </a:lnTo>
                  <a:lnTo>
                    <a:pt x="127" y="35"/>
                  </a:lnTo>
                  <a:lnTo>
                    <a:pt x="127" y="36"/>
                  </a:lnTo>
                  <a:lnTo>
                    <a:pt x="129" y="36"/>
                  </a:lnTo>
                  <a:lnTo>
                    <a:pt x="129" y="38"/>
                  </a:lnTo>
                  <a:lnTo>
                    <a:pt x="129" y="40"/>
                  </a:lnTo>
                  <a:lnTo>
                    <a:pt x="129" y="42"/>
                  </a:lnTo>
                  <a:lnTo>
                    <a:pt x="131" y="42"/>
                  </a:lnTo>
                  <a:lnTo>
                    <a:pt x="131" y="44"/>
                  </a:lnTo>
                  <a:lnTo>
                    <a:pt x="132" y="44"/>
                  </a:lnTo>
                  <a:lnTo>
                    <a:pt x="128" y="46"/>
                  </a:lnTo>
                  <a:lnTo>
                    <a:pt x="124" y="47"/>
                  </a:lnTo>
                  <a:lnTo>
                    <a:pt x="121" y="49"/>
                  </a:lnTo>
                  <a:lnTo>
                    <a:pt x="118" y="49"/>
                  </a:lnTo>
                  <a:lnTo>
                    <a:pt x="113" y="50"/>
                  </a:lnTo>
                  <a:lnTo>
                    <a:pt x="110" y="51"/>
                  </a:lnTo>
                  <a:lnTo>
                    <a:pt x="106" y="52"/>
                  </a:lnTo>
                  <a:lnTo>
                    <a:pt x="103" y="52"/>
                  </a:lnTo>
                  <a:lnTo>
                    <a:pt x="100" y="54"/>
                  </a:lnTo>
                  <a:lnTo>
                    <a:pt x="97" y="55"/>
                  </a:lnTo>
                  <a:lnTo>
                    <a:pt x="94" y="55"/>
                  </a:lnTo>
                  <a:lnTo>
                    <a:pt x="92" y="55"/>
                  </a:lnTo>
                  <a:lnTo>
                    <a:pt x="91" y="55"/>
                  </a:lnTo>
                  <a:lnTo>
                    <a:pt x="89" y="55"/>
                  </a:lnTo>
                  <a:lnTo>
                    <a:pt x="89" y="54"/>
                  </a:lnTo>
                  <a:lnTo>
                    <a:pt x="91" y="52"/>
                  </a:lnTo>
                  <a:lnTo>
                    <a:pt x="93" y="51"/>
                  </a:lnTo>
                  <a:lnTo>
                    <a:pt x="93" y="50"/>
                  </a:lnTo>
                  <a:lnTo>
                    <a:pt x="95" y="49"/>
                  </a:lnTo>
                  <a:lnTo>
                    <a:pt x="95" y="47"/>
                  </a:lnTo>
                  <a:lnTo>
                    <a:pt x="97" y="45"/>
                  </a:lnTo>
                  <a:lnTo>
                    <a:pt x="97" y="43"/>
                  </a:lnTo>
                  <a:lnTo>
                    <a:pt x="97" y="41"/>
                  </a:lnTo>
                  <a:lnTo>
                    <a:pt x="97" y="40"/>
                  </a:lnTo>
                  <a:lnTo>
                    <a:pt x="98" y="36"/>
                  </a:lnTo>
                  <a:lnTo>
                    <a:pt x="98" y="33"/>
                  </a:lnTo>
                  <a:lnTo>
                    <a:pt x="98" y="30"/>
                  </a:lnTo>
                  <a:lnTo>
                    <a:pt x="98" y="26"/>
                  </a:lnTo>
                  <a:lnTo>
                    <a:pt x="98" y="20"/>
                  </a:lnTo>
                  <a:lnTo>
                    <a:pt x="96" y="20"/>
                  </a:lnTo>
                  <a:lnTo>
                    <a:pt x="96" y="19"/>
                  </a:lnTo>
                  <a:lnTo>
                    <a:pt x="95" y="19"/>
                  </a:lnTo>
                  <a:lnTo>
                    <a:pt x="95" y="17"/>
                  </a:lnTo>
                  <a:lnTo>
                    <a:pt x="93" y="15"/>
                  </a:lnTo>
                  <a:lnTo>
                    <a:pt x="93" y="13"/>
                  </a:lnTo>
                  <a:lnTo>
                    <a:pt x="92" y="12"/>
                  </a:lnTo>
                  <a:lnTo>
                    <a:pt x="92" y="10"/>
                  </a:lnTo>
                  <a:lnTo>
                    <a:pt x="90" y="9"/>
                  </a:lnTo>
                  <a:lnTo>
                    <a:pt x="90" y="7"/>
                  </a:lnTo>
                  <a:lnTo>
                    <a:pt x="88" y="5"/>
                  </a:lnTo>
                  <a:lnTo>
                    <a:pt x="88" y="3"/>
                  </a:lnTo>
                  <a:lnTo>
                    <a:pt x="87" y="3"/>
                  </a:lnTo>
                  <a:lnTo>
                    <a:pt x="87" y="1"/>
                  </a:lnTo>
                  <a:lnTo>
                    <a:pt x="87" y="0"/>
                  </a:lnTo>
                </a:path>
              </a:pathLst>
            </a:custGeom>
            <a:solidFill>
              <a:srgbClr val="F8F8F8"/>
            </a:solidFill>
            <a:ln w="6350">
              <a:solidFill>
                <a:srgbClr val="DDDDDD"/>
              </a:solidFill>
              <a:round/>
              <a:headEnd/>
              <a:tailEnd/>
            </a:ln>
          </p:spPr>
          <p:txBody>
            <a:bodyPr/>
            <a:lstStyle/>
            <a:p>
              <a:endParaRPr lang="it-IT"/>
            </a:p>
          </p:txBody>
        </p:sp>
        <p:sp>
          <p:nvSpPr>
            <p:cNvPr id="20503" name="Freeform 29"/>
            <p:cNvSpPr>
              <a:spLocks/>
            </p:cNvSpPr>
            <p:nvPr/>
          </p:nvSpPr>
          <p:spPr bwMode="auto">
            <a:xfrm>
              <a:off x="3308" y="1320"/>
              <a:ext cx="58" cy="35"/>
            </a:xfrm>
            <a:custGeom>
              <a:avLst/>
              <a:gdLst>
                <a:gd name="T0" fmla="*/ 201 w 30"/>
                <a:gd name="T1" fmla="*/ 0 h 38"/>
                <a:gd name="T2" fmla="*/ 188 w 30"/>
                <a:gd name="T3" fmla="*/ 0 h 38"/>
                <a:gd name="T4" fmla="*/ 172 w 30"/>
                <a:gd name="T5" fmla="*/ 0 h 38"/>
                <a:gd name="T6" fmla="*/ 153 w 30"/>
                <a:gd name="T7" fmla="*/ 0 h 38"/>
                <a:gd name="T8" fmla="*/ 145 w 30"/>
                <a:gd name="T9" fmla="*/ 0 h 38"/>
                <a:gd name="T10" fmla="*/ 116 w 30"/>
                <a:gd name="T11" fmla="*/ 0 h 38"/>
                <a:gd name="T12" fmla="*/ 108 w 30"/>
                <a:gd name="T13" fmla="*/ 0 h 38"/>
                <a:gd name="T14" fmla="*/ 108 w 30"/>
                <a:gd name="T15" fmla="*/ 0 h 38"/>
                <a:gd name="T16" fmla="*/ 93 w 30"/>
                <a:gd name="T17" fmla="*/ 2 h 38"/>
                <a:gd name="T18" fmla="*/ 79 w 30"/>
                <a:gd name="T19" fmla="*/ 3 h 38"/>
                <a:gd name="T20" fmla="*/ 72 w 30"/>
                <a:gd name="T21" fmla="*/ 5 h 38"/>
                <a:gd name="T22" fmla="*/ 52 w 30"/>
                <a:gd name="T23" fmla="*/ 6 h 38"/>
                <a:gd name="T24" fmla="*/ 37 w 30"/>
                <a:gd name="T25" fmla="*/ 8 h 38"/>
                <a:gd name="T26" fmla="*/ 8 w 30"/>
                <a:gd name="T27" fmla="*/ 12 h 38"/>
                <a:gd name="T28" fmla="*/ 0 w 30"/>
                <a:gd name="T29" fmla="*/ 15 h 38"/>
                <a:gd name="T30" fmla="*/ 0 w 30"/>
                <a:gd name="T31" fmla="*/ 15 h 38"/>
                <a:gd name="T32" fmla="*/ 0 w 30"/>
                <a:gd name="T33" fmla="*/ 15 h 38"/>
                <a:gd name="T34" fmla="*/ 0 w 30"/>
                <a:gd name="T35" fmla="*/ 17 h 38"/>
                <a:gd name="T36" fmla="*/ 0 w 30"/>
                <a:gd name="T37" fmla="*/ 18 h 38"/>
                <a:gd name="T38" fmla="*/ 15 w 30"/>
                <a:gd name="T39" fmla="*/ 21 h 38"/>
                <a:gd name="T40" fmla="*/ 29 w 30"/>
                <a:gd name="T41" fmla="*/ 24 h 38"/>
                <a:gd name="T42" fmla="*/ 37 w 30"/>
                <a:gd name="T43" fmla="*/ 27 h 38"/>
                <a:gd name="T44" fmla="*/ 52 w 30"/>
                <a:gd name="T45" fmla="*/ 29 h 38"/>
                <a:gd name="T46" fmla="*/ 56 w 30"/>
                <a:gd name="T47" fmla="*/ 29 h 38"/>
                <a:gd name="T48" fmla="*/ 72 w 30"/>
                <a:gd name="T49" fmla="*/ 29 h 38"/>
                <a:gd name="T50" fmla="*/ 72 w 30"/>
                <a:gd name="T51" fmla="*/ 27 h 38"/>
                <a:gd name="T52" fmla="*/ 79 w 30"/>
                <a:gd name="T53" fmla="*/ 26 h 38"/>
                <a:gd name="T54" fmla="*/ 108 w 30"/>
                <a:gd name="T55" fmla="*/ 23 h 38"/>
                <a:gd name="T56" fmla="*/ 124 w 30"/>
                <a:gd name="T57" fmla="*/ 20 h 38"/>
                <a:gd name="T58" fmla="*/ 145 w 30"/>
                <a:gd name="T59" fmla="*/ 18 h 38"/>
                <a:gd name="T60" fmla="*/ 153 w 30"/>
                <a:gd name="T61" fmla="*/ 16 h 38"/>
                <a:gd name="T62" fmla="*/ 164 w 30"/>
                <a:gd name="T63" fmla="*/ 15 h 38"/>
                <a:gd name="T64" fmla="*/ 172 w 30"/>
                <a:gd name="T65" fmla="*/ 14 h 38"/>
                <a:gd name="T66" fmla="*/ 172 w 30"/>
                <a:gd name="T67" fmla="*/ 13 h 38"/>
                <a:gd name="T68" fmla="*/ 180 w 30"/>
                <a:gd name="T69" fmla="*/ 11 h 38"/>
                <a:gd name="T70" fmla="*/ 180 w 30"/>
                <a:gd name="T71" fmla="*/ 8 h 38"/>
                <a:gd name="T72" fmla="*/ 195 w 30"/>
                <a:gd name="T73" fmla="*/ 7 h 38"/>
                <a:gd name="T74" fmla="*/ 195 w 30"/>
                <a:gd name="T75" fmla="*/ 6 h 38"/>
                <a:gd name="T76" fmla="*/ 209 w 30"/>
                <a:gd name="T77" fmla="*/ 5 h 38"/>
                <a:gd name="T78" fmla="*/ 209 w 30"/>
                <a:gd name="T79" fmla="*/ 2 h 38"/>
                <a:gd name="T80" fmla="*/ 209 w 30"/>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
                <a:gd name="T124" fmla="*/ 0 h 38"/>
                <a:gd name="T125" fmla="*/ 30 w 30"/>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 h="38">
                  <a:moveTo>
                    <a:pt x="29" y="0"/>
                  </a:moveTo>
                  <a:lnTo>
                    <a:pt x="28" y="0"/>
                  </a:lnTo>
                  <a:lnTo>
                    <a:pt x="26" y="0"/>
                  </a:lnTo>
                  <a:lnTo>
                    <a:pt x="24" y="0"/>
                  </a:lnTo>
                  <a:lnTo>
                    <a:pt x="23" y="0"/>
                  </a:lnTo>
                  <a:lnTo>
                    <a:pt x="21" y="0"/>
                  </a:lnTo>
                  <a:lnTo>
                    <a:pt x="20" y="0"/>
                  </a:lnTo>
                  <a:lnTo>
                    <a:pt x="18" y="0"/>
                  </a:lnTo>
                  <a:lnTo>
                    <a:pt x="16" y="0"/>
                  </a:lnTo>
                  <a:lnTo>
                    <a:pt x="15" y="0"/>
                  </a:lnTo>
                  <a:lnTo>
                    <a:pt x="13" y="2"/>
                  </a:lnTo>
                  <a:lnTo>
                    <a:pt x="11" y="3"/>
                  </a:lnTo>
                  <a:lnTo>
                    <a:pt x="10" y="5"/>
                  </a:lnTo>
                  <a:lnTo>
                    <a:pt x="8" y="7"/>
                  </a:lnTo>
                  <a:lnTo>
                    <a:pt x="7" y="9"/>
                  </a:lnTo>
                  <a:lnTo>
                    <a:pt x="7" y="10"/>
                  </a:lnTo>
                  <a:lnTo>
                    <a:pt x="5" y="11"/>
                  </a:lnTo>
                  <a:lnTo>
                    <a:pt x="3" y="13"/>
                  </a:lnTo>
                  <a:lnTo>
                    <a:pt x="1" y="15"/>
                  </a:lnTo>
                  <a:lnTo>
                    <a:pt x="1" y="16"/>
                  </a:lnTo>
                  <a:lnTo>
                    <a:pt x="0" y="18"/>
                  </a:lnTo>
                  <a:lnTo>
                    <a:pt x="0" y="17"/>
                  </a:lnTo>
                  <a:lnTo>
                    <a:pt x="0" y="18"/>
                  </a:lnTo>
                  <a:lnTo>
                    <a:pt x="0" y="19"/>
                  </a:lnTo>
                  <a:lnTo>
                    <a:pt x="0" y="21"/>
                  </a:lnTo>
                  <a:lnTo>
                    <a:pt x="0" y="23"/>
                  </a:lnTo>
                  <a:lnTo>
                    <a:pt x="2" y="25"/>
                  </a:lnTo>
                  <a:lnTo>
                    <a:pt x="2" y="27"/>
                  </a:lnTo>
                  <a:lnTo>
                    <a:pt x="4" y="28"/>
                  </a:lnTo>
                  <a:lnTo>
                    <a:pt x="4" y="30"/>
                  </a:lnTo>
                  <a:lnTo>
                    <a:pt x="5" y="32"/>
                  </a:lnTo>
                  <a:lnTo>
                    <a:pt x="5" y="34"/>
                  </a:lnTo>
                  <a:lnTo>
                    <a:pt x="7" y="35"/>
                  </a:lnTo>
                  <a:lnTo>
                    <a:pt x="7" y="37"/>
                  </a:lnTo>
                  <a:lnTo>
                    <a:pt x="8" y="37"/>
                  </a:lnTo>
                  <a:lnTo>
                    <a:pt x="10" y="37"/>
                  </a:lnTo>
                  <a:lnTo>
                    <a:pt x="10" y="36"/>
                  </a:lnTo>
                  <a:lnTo>
                    <a:pt x="10" y="35"/>
                  </a:lnTo>
                  <a:lnTo>
                    <a:pt x="11" y="34"/>
                  </a:lnTo>
                  <a:lnTo>
                    <a:pt x="11" y="33"/>
                  </a:lnTo>
                  <a:lnTo>
                    <a:pt x="13" y="31"/>
                  </a:lnTo>
                  <a:lnTo>
                    <a:pt x="15" y="29"/>
                  </a:lnTo>
                  <a:lnTo>
                    <a:pt x="17" y="27"/>
                  </a:lnTo>
                  <a:lnTo>
                    <a:pt x="17" y="26"/>
                  </a:lnTo>
                  <a:lnTo>
                    <a:pt x="19" y="24"/>
                  </a:lnTo>
                  <a:lnTo>
                    <a:pt x="20" y="23"/>
                  </a:lnTo>
                  <a:lnTo>
                    <a:pt x="21" y="21"/>
                  </a:lnTo>
                  <a:lnTo>
                    <a:pt x="21" y="20"/>
                  </a:lnTo>
                  <a:lnTo>
                    <a:pt x="23" y="18"/>
                  </a:lnTo>
                  <a:lnTo>
                    <a:pt x="24" y="17"/>
                  </a:lnTo>
                  <a:lnTo>
                    <a:pt x="24" y="16"/>
                  </a:lnTo>
                  <a:lnTo>
                    <a:pt x="25" y="14"/>
                  </a:lnTo>
                  <a:lnTo>
                    <a:pt x="25" y="12"/>
                  </a:lnTo>
                  <a:lnTo>
                    <a:pt x="25" y="11"/>
                  </a:lnTo>
                  <a:lnTo>
                    <a:pt x="27" y="10"/>
                  </a:lnTo>
                  <a:lnTo>
                    <a:pt x="27" y="8"/>
                  </a:lnTo>
                  <a:lnTo>
                    <a:pt x="27" y="7"/>
                  </a:lnTo>
                  <a:lnTo>
                    <a:pt x="29" y="5"/>
                  </a:lnTo>
                  <a:lnTo>
                    <a:pt x="29" y="3"/>
                  </a:lnTo>
                  <a:lnTo>
                    <a:pt x="29" y="2"/>
                  </a:lnTo>
                  <a:lnTo>
                    <a:pt x="29" y="0"/>
                  </a:lnTo>
                </a:path>
              </a:pathLst>
            </a:custGeom>
            <a:solidFill>
              <a:srgbClr val="F8F8F8"/>
            </a:solidFill>
            <a:ln w="9525">
              <a:solidFill>
                <a:srgbClr val="DDDDDD"/>
              </a:solidFill>
              <a:round/>
              <a:headEnd/>
              <a:tailEnd/>
            </a:ln>
          </p:spPr>
          <p:txBody>
            <a:bodyPr/>
            <a:lstStyle/>
            <a:p>
              <a:endParaRPr lang="it-IT"/>
            </a:p>
          </p:txBody>
        </p:sp>
        <p:sp>
          <p:nvSpPr>
            <p:cNvPr id="20504" name="Freeform 30"/>
            <p:cNvSpPr>
              <a:spLocks/>
            </p:cNvSpPr>
            <p:nvPr/>
          </p:nvSpPr>
          <p:spPr bwMode="auto">
            <a:xfrm>
              <a:off x="3133" y="1319"/>
              <a:ext cx="313" cy="141"/>
            </a:xfrm>
            <a:custGeom>
              <a:avLst/>
              <a:gdLst>
                <a:gd name="T0" fmla="*/ 352 w 159"/>
                <a:gd name="T1" fmla="*/ 1 h 152"/>
                <a:gd name="T2" fmla="*/ 61 w 159"/>
                <a:gd name="T3" fmla="*/ 20 h 152"/>
                <a:gd name="T4" fmla="*/ 47 w 159"/>
                <a:gd name="T5" fmla="*/ 42 h 152"/>
                <a:gd name="T6" fmla="*/ 8 w 159"/>
                <a:gd name="T7" fmla="*/ 42 h 152"/>
                <a:gd name="T8" fmla="*/ 0 w 159"/>
                <a:gd name="T9" fmla="*/ 46 h 152"/>
                <a:gd name="T10" fmla="*/ 0 w 159"/>
                <a:gd name="T11" fmla="*/ 90 h 152"/>
                <a:gd name="T12" fmla="*/ 0 w 159"/>
                <a:gd name="T13" fmla="*/ 121 h 152"/>
                <a:gd name="T14" fmla="*/ 183 w 159"/>
                <a:gd name="T15" fmla="*/ 118 h 152"/>
                <a:gd name="T16" fmla="*/ 419 w 159"/>
                <a:gd name="T17" fmla="*/ 112 h 152"/>
                <a:gd name="T18" fmla="*/ 496 w 159"/>
                <a:gd name="T19" fmla="*/ 111 h 152"/>
                <a:gd name="T20" fmla="*/ 677 w 159"/>
                <a:gd name="T21" fmla="*/ 111 h 152"/>
                <a:gd name="T22" fmla="*/ 724 w 159"/>
                <a:gd name="T23" fmla="*/ 113 h 152"/>
                <a:gd name="T24" fmla="*/ 724 w 159"/>
                <a:gd name="T25" fmla="*/ 116 h 152"/>
                <a:gd name="T26" fmla="*/ 740 w 159"/>
                <a:gd name="T27" fmla="*/ 119 h 152"/>
                <a:gd name="T28" fmla="*/ 825 w 159"/>
                <a:gd name="T29" fmla="*/ 114 h 152"/>
                <a:gd name="T30" fmla="*/ 884 w 159"/>
                <a:gd name="T31" fmla="*/ 105 h 152"/>
                <a:gd name="T32" fmla="*/ 915 w 159"/>
                <a:gd name="T33" fmla="*/ 89 h 152"/>
                <a:gd name="T34" fmla="*/ 1047 w 159"/>
                <a:gd name="T35" fmla="*/ 71 h 152"/>
                <a:gd name="T36" fmla="*/ 1159 w 159"/>
                <a:gd name="T37" fmla="*/ 67 h 152"/>
                <a:gd name="T38" fmla="*/ 1024 w 159"/>
                <a:gd name="T39" fmla="*/ 66 h 152"/>
                <a:gd name="T40" fmla="*/ 900 w 159"/>
                <a:gd name="T41" fmla="*/ 71 h 152"/>
                <a:gd name="T42" fmla="*/ 801 w 159"/>
                <a:gd name="T43" fmla="*/ 85 h 152"/>
                <a:gd name="T44" fmla="*/ 795 w 159"/>
                <a:gd name="T45" fmla="*/ 98 h 152"/>
                <a:gd name="T46" fmla="*/ 693 w 159"/>
                <a:gd name="T47" fmla="*/ 101 h 152"/>
                <a:gd name="T48" fmla="*/ 604 w 159"/>
                <a:gd name="T49" fmla="*/ 101 h 152"/>
                <a:gd name="T50" fmla="*/ 581 w 159"/>
                <a:gd name="T51" fmla="*/ 94 h 152"/>
                <a:gd name="T52" fmla="*/ 573 w 159"/>
                <a:gd name="T53" fmla="*/ 74 h 152"/>
                <a:gd name="T54" fmla="*/ 565 w 159"/>
                <a:gd name="T55" fmla="*/ 72 h 152"/>
                <a:gd name="T56" fmla="*/ 543 w 159"/>
                <a:gd name="T57" fmla="*/ 90 h 152"/>
                <a:gd name="T58" fmla="*/ 364 w 159"/>
                <a:gd name="T59" fmla="*/ 99 h 152"/>
                <a:gd name="T60" fmla="*/ 144 w 159"/>
                <a:gd name="T61" fmla="*/ 90 h 152"/>
                <a:gd name="T62" fmla="*/ 61 w 159"/>
                <a:gd name="T63" fmla="*/ 75 h 152"/>
                <a:gd name="T64" fmla="*/ 100 w 159"/>
                <a:gd name="T65" fmla="*/ 58 h 152"/>
                <a:gd name="T66" fmla="*/ 205 w 159"/>
                <a:gd name="T67" fmla="*/ 53 h 152"/>
                <a:gd name="T68" fmla="*/ 344 w 159"/>
                <a:gd name="T69" fmla="*/ 53 h 152"/>
                <a:gd name="T70" fmla="*/ 543 w 159"/>
                <a:gd name="T71" fmla="*/ 59 h 152"/>
                <a:gd name="T72" fmla="*/ 608 w 159"/>
                <a:gd name="T73" fmla="*/ 61 h 152"/>
                <a:gd name="T74" fmla="*/ 608 w 159"/>
                <a:gd name="T75" fmla="*/ 58 h 152"/>
                <a:gd name="T76" fmla="*/ 616 w 159"/>
                <a:gd name="T77" fmla="*/ 53 h 152"/>
                <a:gd name="T78" fmla="*/ 427 w 159"/>
                <a:gd name="T79" fmla="*/ 50 h 152"/>
                <a:gd name="T80" fmla="*/ 228 w 159"/>
                <a:gd name="T81" fmla="*/ 45 h 152"/>
                <a:gd name="T82" fmla="*/ 144 w 159"/>
                <a:gd name="T83" fmla="*/ 37 h 152"/>
                <a:gd name="T84" fmla="*/ 128 w 159"/>
                <a:gd name="T85" fmla="*/ 19 h 152"/>
                <a:gd name="T86" fmla="*/ 283 w 159"/>
                <a:gd name="T87" fmla="*/ 13 h 152"/>
                <a:gd name="T88" fmla="*/ 372 w 159"/>
                <a:gd name="T89" fmla="*/ 24 h 152"/>
                <a:gd name="T90" fmla="*/ 283 w 159"/>
                <a:gd name="T91" fmla="*/ 32 h 152"/>
                <a:gd name="T92" fmla="*/ 252 w 159"/>
                <a:gd name="T93" fmla="*/ 28 h 152"/>
                <a:gd name="T94" fmla="*/ 244 w 159"/>
                <a:gd name="T95" fmla="*/ 24 h 152"/>
                <a:gd name="T96" fmla="*/ 205 w 159"/>
                <a:gd name="T97" fmla="*/ 28 h 152"/>
                <a:gd name="T98" fmla="*/ 189 w 159"/>
                <a:gd name="T99" fmla="*/ 35 h 152"/>
                <a:gd name="T100" fmla="*/ 299 w 159"/>
                <a:gd name="T101" fmla="*/ 39 h 152"/>
                <a:gd name="T102" fmla="*/ 465 w 159"/>
                <a:gd name="T103" fmla="*/ 44 h 152"/>
                <a:gd name="T104" fmla="*/ 488 w 159"/>
                <a:gd name="T105" fmla="*/ 42 h 152"/>
                <a:gd name="T106" fmla="*/ 449 w 159"/>
                <a:gd name="T107" fmla="*/ 34 h 152"/>
                <a:gd name="T108" fmla="*/ 449 w 159"/>
                <a:gd name="T109" fmla="*/ 17 h 152"/>
                <a:gd name="T110" fmla="*/ 472 w 159"/>
                <a:gd name="T111" fmla="*/ 9 h 152"/>
                <a:gd name="T112" fmla="*/ 528 w 159"/>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9"/>
                <a:gd name="T172" fmla="*/ 0 h 152"/>
                <a:gd name="T173" fmla="*/ 159 w 159"/>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9" h="152">
                  <a:moveTo>
                    <a:pt x="70" y="0"/>
                  </a:moveTo>
                  <a:lnTo>
                    <a:pt x="69" y="0"/>
                  </a:lnTo>
                  <a:lnTo>
                    <a:pt x="67" y="0"/>
                  </a:lnTo>
                  <a:lnTo>
                    <a:pt x="62" y="0"/>
                  </a:lnTo>
                  <a:lnTo>
                    <a:pt x="58" y="0"/>
                  </a:lnTo>
                  <a:lnTo>
                    <a:pt x="52" y="1"/>
                  </a:lnTo>
                  <a:lnTo>
                    <a:pt x="46" y="1"/>
                  </a:lnTo>
                  <a:lnTo>
                    <a:pt x="39" y="3"/>
                  </a:lnTo>
                  <a:lnTo>
                    <a:pt x="34" y="3"/>
                  </a:lnTo>
                  <a:lnTo>
                    <a:pt x="27" y="7"/>
                  </a:lnTo>
                  <a:lnTo>
                    <a:pt x="21" y="10"/>
                  </a:lnTo>
                  <a:lnTo>
                    <a:pt x="16" y="15"/>
                  </a:lnTo>
                  <a:lnTo>
                    <a:pt x="11" y="19"/>
                  </a:lnTo>
                  <a:lnTo>
                    <a:pt x="8" y="26"/>
                  </a:lnTo>
                  <a:lnTo>
                    <a:pt x="6" y="33"/>
                  </a:lnTo>
                  <a:lnTo>
                    <a:pt x="6" y="43"/>
                  </a:lnTo>
                  <a:lnTo>
                    <a:pt x="8" y="52"/>
                  </a:lnTo>
                  <a:lnTo>
                    <a:pt x="7" y="52"/>
                  </a:lnTo>
                  <a:lnTo>
                    <a:pt x="6" y="52"/>
                  </a:lnTo>
                  <a:lnTo>
                    <a:pt x="5" y="52"/>
                  </a:lnTo>
                  <a:lnTo>
                    <a:pt x="4" y="52"/>
                  </a:lnTo>
                  <a:lnTo>
                    <a:pt x="2" y="52"/>
                  </a:lnTo>
                  <a:lnTo>
                    <a:pt x="1" y="52"/>
                  </a:lnTo>
                  <a:lnTo>
                    <a:pt x="0" y="52"/>
                  </a:lnTo>
                  <a:lnTo>
                    <a:pt x="0" y="55"/>
                  </a:lnTo>
                  <a:lnTo>
                    <a:pt x="0" y="58"/>
                  </a:lnTo>
                  <a:lnTo>
                    <a:pt x="0" y="63"/>
                  </a:lnTo>
                  <a:lnTo>
                    <a:pt x="0" y="69"/>
                  </a:lnTo>
                  <a:lnTo>
                    <a:pt x="0" y="78"/>
                  </a:lnTo>
                  <a:lnTo>
                    <a:pt x="0" y="85"/>
                  </a:lnTo>
                  <a:lnTo>
                    <a:pt x="0" y="94"/>
                  </a:lnTo>
                  <a:lnTo>
                    <a:pt x="0" y="102"/>
                  </a:lnTo>
                  <a:lnTo>
                    <a:pt x="0" y="113"/>
                  </a:lnTo>
                  <a:lnTo>
                    <a:pt x="0" y="121"/>
                  </a:lnTo>
                  <a:lnTo>
                    <a:pt x="0" y="130"/>
                  </a:lnTo>
                  <a:lnTo>
                    <a:pt x="0" y="136"/>
                  </a:lnTo>
                  <a:lnTo>
                    <a:pt x="0" y="143"/>
                  </a:lnTo>
                  <a:lnTo>
                    <a:pt x="0" y="148"/>
                  </a:lnTo>
                  <a:lnTo>
                    <a:pt x="0" y="151"/>
                  </a:lnTo>
                  <a:lnTo>
                    <a:pt x="2" y="151"/>
                  </a:lnTo>
                  <a:lnTo>
                    <a:pt x="5" y="151"/>
                  </a:lnTo>
                  <a:lnTo>
                    <a:pt x="9" y="150"/>
                  </a:lnTo>
                  <a:lnTo>
                    <a:pt x="13" y="150"/>
                  </a:lnTo>
                  <a:lnTo>
                    <a:pt x="19" y="148"/>
                  </a:lnTo>
                  <a:lnTo>
                    <a:pt x="24" y="148"/>
                  </a:lnTo>
                  <a:lnTo>
                    <a:pt x="29" y="146"/>
                  </a:lnTo>
                  <a:lnTo>
                    <a:pt x="34" y="146"/>
                  </a:lnTo>
                  <a:lnTo>
                    <a:pt x="39" y="144"/>
                  </a:lnTo>
                  <a:lnTo>
                    <a:pt x="43" y="144"/>
                  </a:lnTo>
                  <a:lnTo>
                    <a:pt x="49" y="142"/>
                  </a:lnTo>
                  <a:lnTo>
                    <a:pt x="52" y="142"/>
                  </a:lnTo>
                  <a:lnTo>
                    <a:pt x="55" y="140"/>
                  </a:lnTo>
                  <a:lnTo>
                    <a:pt x="56" y="140"/>
                  </a:lnTo>
                  <a:lnTo>
                    <a:pt x="57" y="138"/>
                  </a:lnTo>
                  <a:lnTo>
                    <a:pt x="57" y="139"/>
                  </a:lnTo>
                  <a:lnTo>
                    <a:pt x="58" y="139"/>
                  </a:lnTo>
                  <a:lnTo>
                    <a:pt x="60" y="139"/>
                  </a:lnTo>
                  <a:lnTo>
                    <a:pt x="63" y="139"/>
                  </a:lnTo>
                  <a:lnTo>
                    <a:pt x="65" y="139"/>
                  </a:lnTo>
                  <a:lnTo>
                    <a:pt x="69" y="139"/>
                  </a:lnTo>
                  <a:lnTo>
                    <a:pt x="72" y="139"/>
                  </a:lnTo>
                  <a:lnTo>
                    <a:pt x="76" y="139"/>
                  </a:lnTo>
                  <a:lnTo>
                    <a:pt x="79" y="139"/>
                  </a:lnTo>
                  <a:lnTo>
                    <a:pt x="83" y="139"/>
                  </a:lnTo>
                  <a:lnTo>
                    <a:pt x="86" y="139"/>
                  </a:lnTo>
                  <a:lnTo>
                    <a:pt x="89" y="139"/>
                  </a:lnTo>
                  <a:lnTo>
                    <a:pt x="91" y="139"/>
                  </a:lnTo>
                  <a:lnTo>
                    <a:pt x="93" y="139"/>
                  </a:lnTo>
                  <a:lnTo>
                    <a:pt x="94" y="139"/>
                  </a:lnTo>
                  <a:lnTo>
                    <a:pt x="95" y="139"/>
                  </a:lnTo>
                  <a:lnTo>
                    <a:pt x="95" y="140"/>
                  </a:lnTo>
                  <a:lnTo>
                    <a:pt x="95" y="141"/>
                  </a:lnTo>
                  <a:lnTo>
                    <a:pt x="95" y="143"/>
                  </a:lnTo>
                  <a:lnTo>
                    <a:pt x="95" y="144"/>
                  </a:lnTo>
                  <a:lnTo>
                    <a:pt x="95" y="146"/>
                  </a:lnTo>
                  <a:lnTo>
                    <a:pt x="95" y="148"/>
                  </a:lnTo>
                  <a:lnTo>
                    <a:pt x="95" y="149"/>
                  </a:lnTo>
                  <a:lnTo>
                    <a:pt x="97" y="149"/>
                  </a:lnTo>
                  <a:lnTo>
                    <a:pt x="99" y="149"/>
                  </a:lnTo>
                  <a:lnTo>
                    <a:pt x="100" y="149"/>
                  </a:lnTo>
                  <a:lnTo>
                    <a:pt x="102" y="147"/>
                  </a:lnTo>
                  <a:lnTo>
                    <a:pt x="103" y="147"/>
                  </a:lnTo>
                  <a:lnTo>
                    <a:pt x="105" y="145"/>
                  </a:lnTo>
                  <a:lnTo>
                    <a:pt x="106" y="145"/>
                  </a:lnTo>
                  <a:lnTo>
                    <a:pt x="108" y="143"/>
                  </a:lnTo>
                  <a:lnTo>
                    <a:pt x="110" y="141"/>
                  </a:lnTo>
                  <a:lnTo>
                    <a:pt x="110" y="139"/>
                  </a:lnTo>
                  <a:lnTo>
                    <a:pt x="112" y="138"/>
                  </a:lnTo>
                  <a:lnTo>
                    <a:pt x="112" y="136"/>
                  </a:lnTo>
                  <a:lnTo>
                    <a:pt x="114" y="134"/>
                  </a:lnTo>
                  <a:lnTo>
                    <a:pt x="116" y="132"/>
                  </a:lnTo>
                  <a:lnTo>
                    <a:pt x="118" y="130"/>
                  </a:lnTo>
                  <a:lnTo>
                    <a:pt x="118" y="129"/>
                  </a:lnTo>
                  <a:lnTo>
                    <a:pt x="118" y="126"/>
                  </a:lnTo>
                  <a:lnTo>
                    <a:pt x="118" y="123"/>
                  </a:lnTo>
                  <a:lnTo>
                    <a:pt x="120" y="119"/>
                  </a:lnTo>
                  <a:lnTo>
                    <a:pt x="120" y="116"/>
                  </a:lnTo>
                  <a:lnTo>
                    <a:pt x="120" y="112"/>
                  </a:lnTo>
                  <a:lnTo>
                    <a:pt x="121" y="108"/>
                  </a:lnTo>
                  <a:lnTo>
                    <a:pt x="123" y="103"/>
                  </a:lnTo>
                  <a:lnTo>
                    <a:pt x="124" y="100"/>
                  </a:lnTo>
                  <a:lnTo>
                    <a:pt x="125" y="96"/>
                  </a:lnTo>
                  <a:lnTo>
                    <a:pt x="128" y="94"/>
                  </a:lnTo>
                  <a:lnTo>
                    <a:pt x="132" y="90"/>
                  </a:lnTo>
                  <a:lnTo>
                    <a:pt x="137" y="88"/>
                  </a:lnTo>
                  <a:lnTo>
                    <a:pt x="143" y="86"/>
                  </a:lnTo>
                  <a:lnTo>
                    <a:pt x="149" y="86"/>
                  </a:lnTo>
                  <a:lnTo>
                    <a:pt x="158" y="85"/>
                  </a:lnTo>
                  <a:lnTo>
                    <a:pt x="156" y="85"/>
                  </a:lnTo>
                  <a:lnTo>
                    <a:pt x="154" y="85"/>
                  </a:lnTo>
                  <a:lnTo>
                    <a:pt x="152" y="84"/>
                  </a:lnTo>
                  <a:lnTo>
                    <a:pt x="148" y="84"/>
                  </a:lnTo>
                  <a:lnTo>
                    <a:pt x="147" y="84"/>
                  </a:lnTo>
                  <a:lnTo>
                    <a:pt x="144" y="84"/>
                  </a:lnTo>
                  <a:lnTo>
                    <a:pt x="142" y="82"/>
                  </a:lnTo>
                  <a:lnTo>
                    <a:pt x="139" y="82"/>
                  </a:lnTo>
                  <a:lnTo>
                    <a:pt x="137" y="82"/>
                  </a:lnTo>
                  <a:lnTo>
                    <a:pt x="134" y="82"/>
                  </a:lnTo>
                  <a:lnTo>
                    <a:pt x="132" y="81"/>
                  </a:lnTo>
                  <a:lnTo>
                    <a:pt x="130" y="81"/>
                  </a:lnTo>
                  <a:lnTo>
                    <a:pt x="128" y="80"/>
                  </a:lnTo>
                  <a:lnTo>
                    <a:pt x="128" y="79"/>
                  </a:lnTo>
                  <a:lnTo>
                    <a:pt x="122" y="84"/>
                  </a:lnTo>
                  <a:lnTo>
                    <a:pt x="118" y="89"/>
                  </a:lnTo>
                  <a:lnTo>
                    <a:pt x="114" y="92"/>
                  </a:lnTo>
                  <a:lnTo>
                    <a:pt x="112" y="95"/>
                  </a:lnTo>
                  <a:lnTo>
                    <a:pt x="109" y="99"/>
                  </a:lnTo>
                  <a:lnTo>
                    <a:pt x="108" y="101"/>
                  </a:lnTo>
                  <a:lnTo>
                    <a:pt x="106" y="103"/>
                  </a:lnTo>
                  <a:lnTo>
                    <a:pt x="106" y="105"/>
                  </a:lnTo>
                  <a:lnTo>
                    <a:pt x="105" y="107"/>
                  </a:lnTo>
                  <a:lnTo>
                    <a:pt x="105" y="109"/>
                  </a:lnTo>
                  <a:lnTo>
                    <a:pt x="105" y="111"/>
                  </a:lnTo>
                  <a:lnTo>
                    <a:pt x="105" y="113"/>
                  </a:lnTo>
                  <a:lnTo>
                    <a:pt x="104" y="116"/>
                  </a:lnTo>
                  <a:lnTo>
                    <a:pt x="104" y="118"/>
                  </a:lnTo>
                  <a:lnTo>
                    <a:pt x="104" y="121"/>
                  </a:lnTo>
                  <a:lnTo>
                    <a:pt x="104" y="123"/>
                  </a:lnTo>
                  <a:lnTo>
                    <a:pt x="102" y="125"/>
                  </a:lnTo>
                  <a:lnTo>
                    <a:pt x="100" y="126"/>
                  </a:lnTo>
                  <a:lnTo>
                    <a:pt x="99" y="127"/>
                  </a:lnTo>
                  <a:lnTo>
                    <a:pt x="97" y="127"/>
                  </a:lnTo>
                  <a:lnTo>
                    <a:pt x="94" y="127"/>
                  </a:lnTo>
                  <a:lnTo>
                    <a:pt x="93" y="127"/>
                  </a:lnTo>
                  <a:lnTo>
                    <a:pt x="91" y="127"/>
                  </a:lnTo>
                  <a:lnTo>
                    <a:pt x="89" y="127"/>
                  </a:lnTo>
                  <a:lnTo>
                    <a:pt x="86" y="127"/>
                  </a:lnTo>
                  <a:lnTo>
                    <a:pt x="84" y="127"/>
                  </a:lnTo>
                  <a:lnTo>
                    <a:pt x="83" y="127"/>
                  </a:lnTo>
                  <a:lnTo>
                    <a:pt x="81" y="127"/>
                  </a:lnTo>
                  <a:lnTo>
                    <a:pt x="80" y="127"/>
                  </a:lnTo>
                  <a:lnTo>
                    <a:pt x="79" y="127"/>
                  </a:lnTo>
                  <a:lnTo>
                    <a:pt x="78" y="127"/>
                  </a:lnTo>
                  <a:lnTo>
                    <a:pt x="78" y="126"/>
                  </a:lnTo>
                  <a:lnTo>
                    <a:pt x="76" y="126"/>
                  </a:lnTo>
                  <a:lnTo>
                    <a:pt x="76" y="124"/>
                  </a:lnTo>
                  <a:lnTo>
                    <a:pt x="76" y="123"/>
                  </a:lnTo>
                  <a:lnTo>
                    <a:pt x="76" y="120"/>
                  </a:lnTo>
                  <a:lnTo>
                    <a:pt x="76" y="117"/>
                  </a:lnTo>
                  <a:lnTo>
                    <a:pt x="76" y="114"/>
                  </a:lnTo>
                  <a:lnTo>
                    <a:pt x="76" y="110"/>
                  </a:lnTo>
                  <a:lnTo>
                    <a:pt x="76" y="106"/>
                  </a:lnTo>
                  <a:lnTo>
                    <a:pt x="75" y="103"/>
                  </a:lnTo>
                  <a:lnTo>
                    <a:pt x="75" y="100"/>
                  </a:lnTo>
                  <a:lnTo>
                    <a:pt x="75" y="97"/>
                  </a:lnTo>
                  <a:lnTo>
                    <a:pt x="75" y="93"/>
                  </a:lnTo>
                  <a:lnTo>
                    <a:pt x="75" y="91"/>
                  </a:lnTo>
                  <a:lnTo>
                    <a:pt x="75" y="88"/>
                  </a:lnTo>
                  <a:lnTo>
                    <a:pt x="75" y="87"/>
                  </a:lnTo>
                  <a:lnTo>
                    <a:pt x="75" y="86"/>
                  </a:lnTo>
                  <a:lnTo>
                    <a:pt x="74" y="87"/>
                  </a:lnTo>
                  <a:lnTo>
                    <a:pt x="74" y="89"/>
                  </a:lnTo>
                  <a:lnTo>
                    <a:pt x="74" y="91"/>
                  </a:lnTo>
                  <a:lnTo>
                    <a:pt x="74" y="93"/>
                  </a:lnTo>
                  <a:lnTo>
                    <a:pt x="74" y="97"/>
                  </a:lnTo>
                  <a:lnTo>
                    <a:pt x="74" y="100"/>
                  </a:lnTo>
                  <a:lnTo>
                    <a:pt x="74" y="103"/>
                  </a:lnTo>
                  <a:lnTo>
                    <a:pt x="74" y="106"/>
                  </a:lnTo>
                  <a:lnTo>
                    <a:pt x="72" y="110"/>
                  </a:lnTo>
                  <a:lnTo>
                    <a:pt x="71" y="113"/>
                  </a:lnTo>
                  <a:lnTo>
                    <a:pt x="70" y="117"/>
                  </a:lnTo>
                  <a:lnTo>
                    <a:pt x="68" y="119"/>
                  </a:lnTo>
                  <a:lnTo>
                    <a:pt x="65" y="122"/>
                  </a:lnTo>
                  <a:lnTo>
                    <a:pt x="62" y="124"/>
                  </a:lnTo>
                  <a:lnTo>
                    <a:pt x="58" y="124"/>
                  </a:lnTo>
                  <a:lnTo>
                    <a:pt x="55" y="124"/>
                  </a:lnTo>
                  <a:lnTo>
                    <a:pt x="48" y="124"/>
                  </a:lnTo>
                  <a:lnTo>
                    <a:pt x="43" y="124"/>
                  </a:lnTo>
                  <a:lnTo>
                    <a:pt x="37" y="123"/>
                  </a:lnTo>
                  <a:lnTo>
                    <a:pt x="33" y="121"/>
                  </a:lnTo>
                  <a:lnTo>
                    <a:pt x="29" y="120"/>
                  </a:lnTo>
                  <a:lnTo>
                    <a:pt x="25" y="119"/>
                  </a:lnTo>
                  <a:lnTo>
                    <a:pt x="21" y="117"/>
                  </a:lnTo>
                  <a:lnTo>
                    <a:pt x="19" y="113"/>
                  </a:lnTo>
                  <a:lnTo>
                    <a:pt x="16" y="111"/>
                  </a:lnTo>
                  <a:lnTo>
                    <a:pt x="14" y="108"/>
                  </a:lnTo>
                  <a:lnTo>
                    <a:pt x="12" y="107"/>
                  </a:lnTo>
                  <a:lnTo>
                    <a:pt x="11" y="103"/>
                  </a:lnTo>
                  <a:lnTo>
                    <a:pt x="9" y="101"/>
                  </a:lnTo>
                  <a:lnTo>
                    <a:pt x="8" y="98"/>
                  </a:lnTo>
                  <a:lnTo>
                    <a:pt x="8" y="94"/>
                  </a:lnTo>
                  <a:lnTo>
                    <a:pt x="8" y="91"/>
                  </a:lnTo>
                  <a:lnTo>
                    <a:pt x="8" y="87"/>
                  </a:lnTo>
                  <a:lnTo>
                    <a:pt x="8" y="84"/>
                  </a:lnTo>
                  <a:lnTo>
                    <a:pt x="8" y="81"/>
                  </a:lnTo>
                  <a:lnTo>
                    <a:pt x="10" y="77"/>
                  </a:lnTo>
                  <a:lnTo>
                    <a:pt x="11" y="75"/>
                  </a:lnTo>
                  <a:lnTo>
                    <a:pt x="13" y="73"/>
                  </a:lnTo>
                  <a:lnTo>
                    <a:pt x="15" y="71"/>
                  </a:lnTo>
                  <a:lnTo>
                    <a:pt x="17" y="69"/>
                  </a:lnTo>
                  <a:lnTo>
                    <a:pt x="19" y="69"/>
                  </a:lnTo>
                  <a:lnTo>
                    <a:pt x="21" y="68"/>
                  </a:lnTo>
                  <a:lnTo>
                    <a:pt x="22" y="68"/>
                  </a:lnTo>
                  <a:lnTo>
                    <a:pt x="25" y="66"/>
                  </a:lnTo>
                  <a:lnTo>
                    <a:pt x="27" y="66"/>
                  </a:lnTo>
                  <a:lnTo>
                    <a:pt x="29" y="66"/>
                  </a:lnTo>
                  <a:lnTo>
                    <a:pt x="31" y="66"/>
                  </a:lnTo>
                  <a:lnTo>
                    <a:pt x="34" y="64"/>
                  </a:lnTo>
                  <a:lnTo>
                    <a:pt x="36" y="65"/>
                  </a:lnTo>
                  <a:lnTo>
                    <a:pt x="38" y="65"/>
                  </a:lnTo>
                  <a:lnTo>
                    <a:pt x="41" y="66"/>
                  </a:lnTo>
                  <a:lnTo>
                    <a:pt x="45" y="66"/>
                  </a:lnTo>
                  <a:lnTo>
                    <a:pt x="49" y="67"/>
                  </a:lnTo>
                  <a:lnTo>
                    <a:pt x="52" y="67"/>
                  </a:lnTo>
                  <a:lnTo>
                    <a:pt x="56" y="69"/>
                  </a:lnTo>
                  <a:lnTo>
                    <a:pt x="61" y="69"/>
                  </a:lnTo>
                  <a:lnTo>
                    <a:pt x="64" y="71"/>
                  </a:lnTo>
                  <a:lnTo>
                    <a:pt x="68" y="72"/>
                  </a:lnTo>
                  <a:lnTo>
                    <a:pt x="71" y="74"/>
                  </a:lnTo>
                  <a:lnTo>
                    <a:pt x="74" y="74"/>
                  </a:lnTo>
                  <a:lnTo>
                    <a:pt x="76" y="76"/>
                  </a:lnTo>
                  <a:lnTo>
                    <a:pt x="79" y="76"/>
                  </a:lnTo>
                  <a:lnTo>
                    <a:pt x="80" y="77"/>
                  </a:lnTo>
                  <a:lnTo>
                    <a:pt x="81" y="77"/>
                  </a:lnTo>
                  <a:lnTo>
                    <a:pt x="80" y="77"/>
                  </a:lnTo>
                  <a:lnTo>
                    <a:pt x="80" y="76"/>
                  </a:lnTo>
                  <a:lnTo>
                    <a:pt x="80" y="74"/>
                  </a:lnTo>
                  <a:lnTo>
                    <a:pt x="80" y="72"/>
                  </a:lnTo>
                  <a:lnTo>
                    <a:pt x="80" y="71"/>
                  </a:lnTo>
                  <a:lnTo>
                    <a:pt x="80" y="69"/>
                  </a:lnTo>
                  <a:lnTo>
                    <a:pt x="80" y="68"/>
                  </a:lnTo>
                  <a:lnTo>
                    <a:pt x="81" y="66"/>
                  </a:lnTo>
                  <a:lnTo>
                    <a:pt x="77" y="66"/>
                  </a:lnTo>
                  <a:lnTo>
                    <a:pt x="74" y="66"/>
                  </a:lnTo>
                  <a:lnTo>
                    <a:pt x="71" y="66"/>
                  </a:lnTo>
                  <a:lnTo>
                    <a:pt x="68" y="65"/>
                  </a:lnTo>
                  <a:lnTo>
                    <a:pt x="63" y="65"/>
                  </a:lnTo>
                  <a:lnTo>
                    <a:pt x="59" y="63"/>
                  </a:lnTo>
                  <a:lnTo>
                    <a:pt x="56" y="63"/>
                  </a:lnTo>
                  <a:lnTo>
                    <a:pt x="52" y="62"/>
                  </a:lnTo>
                  <a:lnTo>
                    <a:pt x="48" y="62"/>
                  </a:lnTo>
                  <a:lnTo>
                    <a:pt x="44" y="60"/>
                  </a:lnTo>
                  <a:lnTo>
                    <a:pt x="40" y="60"/>
                  </a:lnTo>
                  <a:lnTo>
                    <a:pt x="37" y="58"/>
                  </a:lnTo>
                  <a:lnTo>
                    <a:pt x="33" y="58"/>
                  </a:lnTo>
                  <a:lnTo>
                    <a:pt x="30" y="56"/>
                  </a:lnTo>
                  <a:lnTo>
                    <a:pt x="28" y="55"/>
                  </a:lnTo>
                  <a:lnTo>
                    <a:pt x="26" y="53"/>
                  </a:lnTo>
                  <a:lnTo>
                    <a:pt x="24" y="53"/>
                  </a:lnTo>
                  <a:lnTo>
                    <a:pt x="23" y="52"/>
                  </a:lnTo>
                  <a:lnTo>
                    <a:pt x="21" y="50"/>
                  </a:lnTo>
                  <a:lnTo>
                    <a:pt x="21" y="48"/>
                  </a:lnTo>
                  <a:lnTo>
                    <a:pt x="19" y="46"/>
                  </a:lnTo>
                  <a:lnTo>
                    <a:pt x="18" y="43"/>
                  </a:lnTo>
                  <a:lnTo>
                    <a:pt x="17" y="41"/>
                  </a:lnTo>
                  <a:lnTo>
                    <a:pt x="17" y="37"/>
                  </a:lnTo>
                  <a:lnTo>
                    <a:pt x="16" y="35"/>
                  </a:lnTo>
                  <a:lnTo>
                    <a:pt x="16" y="32"/>
                  </a:lnTo>
                  <a:lnTo>
                    <a:pt x="16" y="29"/>
                  </a:lnTo>
                  <a:lnTo>
                    <a:pt x="17" y="25"/>
                  </a:lnTo>
                  <a:lnTo>
                    <a:pt x="17" y="24"/>
                  </a:lnTo>
                  <a:lnTo>
                    <a:pt x="19" y="20"/>
                  </a:lnTo>
                  <a:lnTo>
                    <a:pt x="22" y="19"/>
                  </a:lnTo>
                  <a:lnTo>
                    <a:pt x="26" y="16"/>
                  </a:lnTo>
                  <a:lnTo>
                    <a:pt x="30" y="16"/>
                  </a:lnTo>
                  <a:lnTo>
                    <a:pt x="34" y="15"/>
                  </a:lnTo>
                  <a:lnTo>
                    <a:pt x="37" y="16"/>
                  </a:lnTo>
                  <a:lnTo>
                    <a:pt x="40" y="16"/>
                  </a:lnTo>
                  <a:lnTo>
                    <a:pt x="42" y="18"/>
                  </a:lnTo>
                  <a:lnTo>
                    <a:pt x="45" y="20"/>
                  </a:lnTo>
                  <a:lnTo>
                    <a:pt x="47" y="22"/>
                  </a:lnTo>
                  <a:lnTo>
                    <a:pt x="49" y="24"/>
                  </a:lnTo>
                  <a:lnTo>
                    <a:pt x="49" y="28"/>
                  </a:lnTo>
                  <a:lnTo>
                    <a:pt x="49" y="30"/>
                  </a:lnTo>
                  <a:lnTo>
                    <a:pt x="48" y="32"/>
                  </a:lnTo>
                  <a:lnTo>
                    <a:pt x="48" y="34"/>
                  </a:lnTo>
                  <a:lnTo>
                    <a:pt x="46" y="36"/>
                  </a:lnTo>
                  <a:lnTo>
                    <a:pt x="45" y="38"/>
                  </a:lnTo>
                  <a:lnTo>
                    <a:pt x="41" y="40"/>
                  </a:lnTo>
                  <a:lnTo>
                    <a:pt x="39" y="40"/>
                  </a:lnTo>
                  <a:lnTo>
                    <a:pt x="37" y="40"/>
                  </a:lnTo>
                  <a:lnTo>
                    <a:pt x="36" y="40"/>
                  </a:lnTo>
                  <a:lnTo>
                    <a:pt x="36" y="39"/>
                  </a:lnTo>
                  <a:lnTo>
                    <a:pt x="34" y="39"/>
                  </a:lnTo>
                  <a:lnTo>
                    <a:pt x="34" y="37"/>
                  </a:lnTo>
                  <a:lnTo>
                    <a:pt x="33" y="36"/>
                  </a:lnTo>
                  <a:lnTo>
                    <a:pt x="33" y="34"/>
                  </a:lnTo>
                  <a:lnTo>
                    <a:pt x="32" y="34"/>
                  </a:lnTo>
                  <a:lnTo>
                    <a:pt x="32" y="32"/>
                  </a:lnTo>
                  <a:lnTo>
                    <a:pt x="32" y="31"/>
                  </a:lnTo>
                  <a:lnTo>
                    <a:pt x="32" y="30"/>
                  </a:lnTo>
                  <a:lnTo>
                    <a:pt x="32" y="28"/>
                  </a:lnTo>
                  <a:lnTo>
                    <a:pt x="30" y="30"/>
                  </a:lnTo>
                  <a:lnTo>
                    <a:pt x="29" y="31"/>
                  </a:lnTo>
                  <a:lnTo>
                    <a:pt x="27" y="33"/>
                  </a:lnTo>
                  <a:lnTo>
                    <a:pt x="27" y="35"/>
                  </a:lnTo>
                  <a:lnTo>
                    <a:pt x="27" y="36"/>
                  </a:lnTo>
                  <a:lnTo>
                    <a:pt x="25" y="38"/>
                  </a:lnTo>
                  <a:lnTo>
                    <a:pt x="25" y="40"/>
                  </a:lnTo>
                  <a:lnTo>
                    <a:pt x="25" y="42"/>
                  </a:lnTo>
                  <a:lnTo>
                    <a:pt x="25" y="44"/>
                  </a:lnTo>
                  <a:lnTo>
                    <a:pt x="26" y="44"/>
                  </a:lnTo>
                  <a:lnTo>
                    <a:pt x="28" y="46"/>
                  </a:lnTo>
                  <a:lnTo>
                    <a:pt x="32" y="47"/>
                  </a:lnTo>
                  <a:lnTo>
                    <a:pt x="35" y="49"/>
                  </a:lnTo>
                  <a:lnTo>
                    <a:pt x="39" y="49"/>
                  </a:lnTo>
                  <a:lnTo>
                    <a:pt x="42" y="50"/>
                  </a:lnTo>
                  <a:lnTo>
                    <a:pt x="46" y="51"/>
                  </a:lnTo>
                  <a:lnTo>
                    <a:pt x="49" y="52"/>
                  </a:lnTo>
                  <a:lnTo>
                    <a:pt x="54" y="52"/>
                  </a:lnTo>
                  <a:lnTo>
                    <a:pt x="55" y="54"/>
                  </a:lnTo>
                  <a:lnTo>
                    <a:pt x="59" y="55"/>
                  </a:lnTo>
                  <a:lnTo>
                    <a:pt x="61" y="55"/>
                  </a:lnTo>
                  <a:lnTo>
                    <a:pt x="64" y="55"/>
                  </a:lnTo>
                  <a:lnTo>
                    <a:pt x="66" y="55"/>
                  </a:lnTo>
                  <a:lnTo>
                    <a:pt x="66" y="54"/>
                  </a:lnTo>
                  <a:lnTo>
                    <a:pt x="66" y="52"/>
                  </a:lnTo>
                  <a:lnTo>
                    <a:pt x="64" y="52"/>
                  </a:lnTo>
                  <a:lnTo>
                    <a:pt x="63" y="52"/>
                  </a:lnTo>
                  <a:lnTo>
                    <a:pt x="63" y="51"/>
                  </a:lnTo>
                  <a:lnTo>
                    <a:pt x="61" y="50"/>
                  </a:lnTo>
                  <a:lnTo>
                    <a:pt x="61" y="49"/>
                  </a:lnTo>
                  <a:lnTo>
                    <a:pt x="61" y="47"/>
                  </a:lnTo>
                  <a:lnTo>
                    <a:pt x="61" y="45"/>
                  </a:lnTo>
                  <a:lnTo>
                    <a:pt x="59" y="43"/>
                  </a:lnTo>
                  <a:lnTo>
                    <a:pt x="59" y="41"/>
                  </a:lnTo>
                  <a:lnTo>
                    <a:pt x="58" y="40"/>
                  </a:lnTo>
                  <a:lnTo>
                    <a:pt x="58" y="36"/>
                  </a:lnTo>
                  <a:lnTo>
                    <a:pt x="58" y="33"/>
                  </a:lnTo>
                  <a:lnTo>
                    <a:pt x="58" y="30"/>
                  </a:lnTo>
                  <a:lnTo>
                    <a:pt x="58" y="26"/>
                  </a:lnTo>
                  <a:lnTo>
                    <a:pt x="59" y="20"/>
                  </a:lnTo>
                  <a:lnTo>
                    <a:pt x="59" y="19"/>
                  </a:lnTo>
                  <a:lnTo>
                    <a:pt x="61" y="17"/>
                  </a:lnTo>
                  <a:lnTo>
                    <a:pt x="61" y="15"/>
                  </a:lnTo>
                  <a:lnTo>
                    <a:pt x="62" y="13"/>
                  </a:lnTo>
                  <a:lnTo>
                    <a:pt x="62" y="12"/>
                  </a:lnTo>
                  <a:lnTo>
                    <a:pt x="64" y="10"/>
                  </a:lnTo>
                  <a:lnTo>
                    <a:pt x="64" y="9"/>
                  </a:lnTo>
                  <a:lnTo>
                    <a:pt x="66" y="7"/>
                  </a:lnTo>
                  <a:lnTo>
                    <a:pt x="66" y="5"/>
                  </a:lnTo>
                  <a:lnTo>
                    <a:pt x="68" y="3"/>
                  </a:lnTo>
                  <a:lnTo>
                    <a:pt x="69" y="1"/>
                  </a:lnTo>
                  <a:lnTo>
                    <a:pt x="70" y="0"/>
                  </a:lnTo>
                </a:path>
              </a:pathLst>
            </a:custGeom>
            <a:solidFill>
              <a:srgbClr val="F8F8F8"/>
            </a:solidFill>
            <a:ln w="6350">
              <a:solidFill>
                <a:srgbClr val="DDDDDD"/>
              </a:solidFill>
              <a:round/>
              <a:headEnd/>
              <a:tailEnd/>
            </a:ln>
          </p:spPr>
          <p:txBody>
            <a:bodyPr/>
            <a:lstStyle/>
            <a:p>
              <a:endParaRPr lang="it-IT"/>
            </a:p>
          </p:txBody>
        </p:sp>
        <p:sp>
          <p:nvSpPr>
            <p:cNvPr id="20505" name="Freeform 31"/>
            <p:cNvSpPr>
              <a:spLocks/>
            </p:cNvSpPr>
            <p:nvPr/>
          </p:nvSpPr>
          <p:spPr bwMode="auto">
            <a:xfrm>
              <a:off x="2782" y="1465"/>
              <a:ext cx="325" cy="105"/>
            </a:xfrm>
            <a:custGeom>
              <a:avLst/>
              <a:gdLst>
                <a:gd name="T0" fmla="*/ 8 w 164"/>
                <a:gd name="T1" fmla="*/ 6 h 114"/>
                <a:gd name="T2" fmla="*/ 55 w 164"/>
                <a:gd name="T3" fmla="*/ 6 h 114"/>
                <a:gd name="T4" fmla="*/ 109 w 164"/>
                <a:gd name="T5" fmla="*/ 4 h 114"/>
                <a:gd name="T6" fmla="*/ 141 w 164"/>
                <a:gd name="T7" fmla="*/ 1 h 114"/>
                <a:gd name="T8" fmla="*/ 333 w 164"/>
                <a:gd name="T9" fmla="*/ 9 h 114"/>
                <a:gd name="T10" fmla="*/ 531 w 164"/>
                <a:gd name="T11" fmla="*/ 15 h 114"/>
                <a:gd name="T12" fmla="*/ 640 w 164"/>
                <a:gd name="T13" fmla="*/ 16 h 114"/>
                <a:gd name="T14" fmla="*/ 692 w 164"/>
                <a:gd name="T15" fmla="*/ 16 h 114"/>
                <a:gd name="T16" fmla="*/ 668 w 164"/>
                <a:gd name="T17" fmla="*/ 30 h 114"/>
                <a:gd name="T18" fmla="*/ 668 w 164"/>
                <a:gd name="T19" fmla="*/ 53 h 114"/>
                <a:gd name="T20" fmla="*/ 723 w 164"/>
                <a:gd name="T21" fmla="*/ 73 h 114"/>
                <a:gd name="T22" fmla="*/ 785 w 164"/>
                <a:gd name="T23" fmla="*/ 84 h 114"/>
                <a:gd name="T24" fmla="*/ 832 w 164"/>
                <a:gd name="T25" fmla="*/ 82 h 114"/>
                <a:gd name="T26" fmla="*/ 848 w 164"/>
                <a:gd name="T27" fmla="*/ 69 h 114"/>
                <a:gd name="T28" fmla="*/ 896 w 164"/>
                <a:gd name="T29" fmla="*/ 53 h 114"/>
                <a:gd name="T30" fmla="*/ 1021 w 164"/>
                <a:gd name="T31" fmla="*/ 41 h 114"/>
                <a:gd name="T32" fmla="*/ 1080 w 164"/>
                <a:gd name="T33" fmla="*/ 37 h 114"/>
                <a:gd name="T34" fmla="*/ 1088 w 164"/>
                <a:gd name="T35" fmla="*/ 28 h 114"/>
                <a:gd name="T36" fmla="*/ 1104 w 164"/>
                <a:gd name="T37" fmla="*/ 19 h 114"/>
                <a:gd name="T38" fmla="*/ 1120 w 164"/>
                <a:gd name="T39" fmla="*/ 14 h 114"/>
                <a:gd name="T40" fmla="*/ 1136 w 164"/>
                <a:gd name="T41" fmla="*/ 34 h 114"/>
                <a:gd name="T42" fmla="*/ 1189 w 164"/>
                <a:gd name="T43" fmla="*/ 57 h 114"/>
                <a:gd name="T44" fmla="*/ 1229 w 164"/>
                <a:gd name="T45" fmla="*/ 75 h 114"/>
                <a:gd name="T46" fmla="*/ 1260 w 164"/>
                <a:gd name="T47" fmla="*/ 83 h 114"/>
                <a:gd name="T48" fmla="*/ 1213 w 164"/>
                <a:gd name="T49" fmla="*/ 85 h 114"/>
                <a:gd name="T50" fmla="*/ 1120 w 164"/>
                <a:gd name="T51" fmla="*/ 87 h 114"/>
                <a:gd name="T52" fmla="*/ 997 w 164"/>
                <a:gd name="T53" fmla="*/ 88 h 114"/>
                <a:gd name="T54" fmla="*/ 848 w 164"/>
                <a:gd name="T55" fmla="*/ 88 h 114"/>
                <a:gd name="T56" fmla="*/ 785 w 164"/>
                <a:gd name="T57" fmla="*/ 88 h 114"/>
                <a:gd name="T58" fmla="*/ 723 w 164"/>
                <a:gd name="T59" fmla="*/ 84 h 114"/>
                <a:gd name="T60" fmla="*/ 632 w 164"/>
                <a:gd name="T61" fmla="*/ 79 h 114"/>
                <a:gd name="T62" fmla="*/ 569 w 164"/>
                <a:gd name="T63" fmla="*/ 74 h 114"/>
                <a:gd name="T64" fmla="*/ 523 w 164"/>
                <a:gd name="T65" fmla="*/ 70 h 114"/>
                <a:gd name="T66" fmla="*/ 499 w 164"/>
                <a:gd name="T67" fmla="*/ 64 h 114"/>
                <a:gd name="T68" fmla="*/ 452 w 164"/>
                <a:gd name="T69" fmla="*/ 61 h 114"/>
                <a:gd name="T70" fmla="*/ 420 w 164"/>
                <a:gd name="T71" fmla="*/ 59 h 114"/>
                <a:gd name="T72" fmla="*/ 380 w 164"/>
                <a:gd name="T73" fmla="*/ 59 h 114"/>
                <a:gd name="T74" fmla="*/ 333 w 164"/>
                <a:gd name="T75" fmla="*/ 54 h 114"/>
                <a:gd name="T76" fmla="*/ 279 w 164"/>
                <a:gd name="T77" fmla="*/ 49 h 114"/>
                <a:gd name="T78" fmla="*/ 256 w 164"/>
                <a:gd name="T79" fmla="*/ 45 h 114"/>
                <a:gd name="T80" fmla="*/ 271 w 164"/>
                <a:gd name="T81" fmla="*/ 43 h 114"/>
                <a:gd name="T82" fmla="*/ 319 w 164"/>
                <a:gd name="T83" fmla="*/ 42 h 114"/>
                <a:gd name="T84" fmla="*/ 380 w 164"/>
                <a:gd name="T85" fmla="*/ 41 h 114"/>
                <a:gd name="T86" fmla="*/ 420 w 164"/>
                <a:gd name="T87" fmla="*/ 41 h 114"/>
                <a:gd name="T88" fmla="*/ 380 w 164"/>
                <a:gd name="T89" fmla="*/ 25 h 114"/>
                <a:gd name="T90" fmla="*/ 279 w 164"/>
                <a:gd name="T91" fmla="*/ 15 h 114"/>
                <a:gd name="T92" fmla="*/ 141 w 164"/>
                <a:gd name="T93" fmla="*/ 13 h 114"/>
                <a:gd name="T94" fmla="*/ 24 w 164"/>
                <a:gd name="T95" fmla="*/ 7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0" y="8"/>
                  </a:moveTo>
                  <a:lnTo>
                    <a:pt x="0" y="8"/>
                  </a:lnTo>
                  <a:lnTo>
                    <a:pt x="1" y="8"/>
                  </a:lnTo>
                  <a:lnTo>
                    <a:pt x="3" y="7"/>
                  </a:lnTo>
                  <a:lnTo>
                    <a:pt x="4" y="7"/>
                  </a:lnTo>
                  <a:lnTo>
                    <a:pt x="5" y="6"/>
                  </a:lnTo>
                  <a:lnTo>
                    <a:pt x="7" y="6"/>
                  </a:lnTo>
                  <a:lnTo>
                    <a:pt x="9" y="4"/>
                  </a:lnTo>
                  <a:lnTo>
                    <a:pt x="10" y="4"/>
                  </a:lnTo>
                  <a:lnTo>
                    <a:pt x="12" y="4"/>
                  </a:lnTo>
                  <a:lnTo>
                    <a:pt x="14" y="4"/>
                  </a:lnTo>
                  <a:lnTo>
                    <a:pt x="16" y="2"/>
                  </a:lnTo>
                  <a:lnTo>
                    <a:pt x="17" y="1"/>
                  </a:lnTo>
                  <a:lnTo>
                    <a:pt x="18" y="1"/>
                  </a:lnTo>
                  <a:lnTo>
                    <a:pt x="19" y="0"/>
                  </a:lnTo>
                  <a:lnTo>
                    <a:pt x="27" y="5"/>
                  </a:lnTo>
                  <a:lnTo>
                    <a:pt x="36" y="9"/>
                  </a:lnTo>
                  <a:lnTo>
                    <a:pt x="43" y="12"/>
                  </a:lnTo>
                  <a:lnTo>
                    <a:pt x="51" y="13"/>
                  </a:lnTo>
                  <a:lnTo>
                    <a:pt x="56" y="16"/>
                  </a:lnTo>
                  <a:lnTo>
                    <a:pt x="63" y="17"/>
                  </a:lnTo>
                  <a:lnTo>
                    <a:pt x="68" y="18"/>
                  </a:lnTo>
                  <a:lnTo>
                    <a:pt x="73" y="18"/>
                  </a:lnTo>
                  <a:lnTo>
                    <a:pt x="76" y="19"/>
                  </a:lnTo>
                  <a:lnTo>
                    <a:pt x="80" y="19"/>
                  </a:lnTo>
                  <a:lnTo>
                    <a:pt x="82" y="19"/>
                  </a:lnTo>
                  <a:lnTo>
                    <a:pt x="85" y="19"/>
                  </a:lnTo>
                  <a:lnTo>
                    <a:pt x="86" y="19"/>
                  </a:lnTo>
                  <a:lnTo>
                    <a:pt x="88" y="19"/>
                  </a:lnTo>
                  <a:lnTo>
                    <a:pt x="89" y="19"/>
                  </a:lnTo>
                  <a:lnTo>
                    <a:pt x="90" y="18"/>
                  </a:lnTo>
                  <a:lnTo>
                    <a:pt x="88" y="26"/>
                  </a:lnTo>
                  <a:lnTo>
                    <a:pt x="87" y="32"/>
                  </a:lnTo>
                  <a:lnTo>
                    <a:pt x="86" y="39"/>
                  </a:lnTo>
                  <a:lnTo>
                    <a:pt x="86" y="45"/>
                  </a:lnTo>
                  <a:lnTo>
                    <a:pt x="86" y="52"/>
                  </a:lnTo>
                  <a:lnTo>
                    <a:pt x="86" y="60"/>
                  </a:lnTo>
                  <a:lnTo>
                    <a:pt x="86" y="67"/>
                  </a:lnTo>
                  <a:lnTo>
                    <a:pt x="88" y="73"/>
                  </a:lnTo>
                  <a:lnTo>
                    <a:pt x="89" y="80"/>
                  </a:lnTo>
                  <a:lnTo>
                    <a:pt x="91" y="87"/>
                  </a:lnTo>
                  <a:lnTo>
                    <a:pt x="93" y="93"/>
                  </a:lnTo>
                  <a:lnTo>
                    <a:pt x="94" y="98"/>
                  </a:lnTo>
                  <a:lnTo>
                    <a:pt x="96" y="102"/>
                  </a:lnTo>
                  <a:lnTo>
                    <a:pt x="99" y="105"/>
                  </a:lnTo>
                  <a:lnTo>
                    <a:pt x="101" y="108"/>
                  </a:lnTo>
                  <a:lnTo>
                    <a:pt x="105" y="108"/>
                  </a:lnTo>
                  <a:lnTo>
                    <a:pt x="105" y="109"/>
                  </a:lnTo>
                  <a:lnTo>
                    <a:pt x="107" y="107"/>
                  </a:lnTo>
                  <a:lnTo>
                    <a:pt x="107" y="105"/>
                  </a:lnTo>
                  <a:lnTo>
                    <a:pt x="108" y="102"/>
                  </a:lnTo>
                  <a:lnTo>
                    <a:pt x="108" y="98"/>
                  </a:lnTo>
                  <a:lnTo>
                    <a:pt x="109" y="94"/>
                  </a:lnTo>
                  <a:lnTo>
                    <a:pt x="109" y="88"/>
                  </a:lnTo>
                  <a:lnTo>
                    <a:pt x="110" y="83"/>
                  </a:lnTo>
                  <a:lnTo>
                    <a:pt x="111" y="79"/>
                  </a:lnTo>
                  <a:lnTo>
                    <a:pt x="113" y="73"/>
                  </a:lnTo>
                  <a:lnTo>
                    <a:pt x="115" y="68"/>
                  </a:lnTo>
                  <a:lnTo>
                    <a:pt x="118" y="63"/>
                  </a:lnTo>
                  <a:lnTo>
                    <a:pt x="121" y="60"/>
                  </a:lnTo>
                  <a:lnTo>
                    <a:pt x="126" y="55"/>
                  </a:lnTo>
                  <a:lnTo>
                    <a:pt x="131" y="52"/>
                  </a:lnTo>
                  <a:lnTo>
                    <a:pt x="139" y="49"/>
                  </a:lnTo>
                  <a:lnTo>
                    <a:pt x="139" y="47"/>
                  </a:lnTo>
                  <a:lnTo>
                    <a:pt x="140" y="45"/>
                  </a:lnTo>
                  <a:lnTo>
                    <a:pt x="140" y="43"/>
                  </a:lnTo>
                  <a:lnTo>
                    <a:pt x="140" y="39"/>
                  </a:lnTo>
                  <a:lnTo>
                    <a:pt x="140" y="36"/>
                  </a:lnTo>
                  <a:lnTo>
                    <a:pt x="142" y="33"/>
                  </a:lnTo>
                  <a:lnTo>
                    <a:pt x="142" y="31"/>
                  </a:lnTo>
                  <a:lnTo>
                    <a:pt x="142" y="28"/>
                  </a:lnTo>
                  <a:lnTo>
                    <a:pt x="142" y="25"/>
                  </a:lnTo>
                  <a:lnTo>
                    <a:pt x="143" y="21"/>
                  </a:lnTo>
                  <a:lnTo>
                    <a:pt x="143" y="20"/>
                  </a:lnTo>
                  <a:lnTo>
                    <a:pt x="144" y="18"/>
                  </a:lnTo>
                  <a:lnTo>
                    <a:pt x="144" y="17"/>
                  </a:lnTo>
                  <a:lnTo>
                    <a:pt x="145" y="16"/>
                  </a:lnTo>
                  <a:lnTo>
                    <a:pt x="145" y="25"/>
                  </a:lnTo>
                  <a:lnTo>
                    <a:pt x="146" y="34"/>
                  </a:lnTo>
                  <a:lnTo>
                    <a:pt x="146" y="43"/>
                  </a:lnTo>
                  <a:lnTo>
                    <a:pt x="148" y="51"/>
                  </a:lnTo>
                  <a:lnTo>
                    <a:pt x="149" y="59"/>
                  </a:lnTo>
                  <a:lnTo>
                    <a:pt x="151" y="66"/>
                  </a:lnTo>
                  <a:lnTo>
                    <a:pt x="153" y="73"/>
                  </a:lnTo>
                  <a:lnTo>
                    <a:pt x="155" y="79"/>
                  </a:lnTo>
                  <a:lnTo>
                    <a:pt x="155" y="86"/>
                  </a:lnTo>
                  <a:lnTo>
                    <a:pt x="156" y="91"/>
                  </a:lnTo>
                  <a:lnTo>
                    <a:pt x="158" y="96"/>
                  </a:lnTo>
                  <a:lnTo>
                    <a:pt x="160" y="100"/>
                  </a:lnTo>
                  <a:lnTo>
                    <a:pt x="160" y="103"/>
                  </a:lnTo>
                  <a:lnTo>
                    <a:pt x="162" y="105"/>
                  </a:lnTo>
                  <a:lnTo>
                    <a:pt x="162" y="106"/>
                  </a:lnTo>
                  <a:lnTo>
                    <a:pt x="163" y="106"/>
                  </a:lnTo>
                  <a:lnTo>
                    <a:pt x="160" y="108"/>
                  </a:lnTo>
                  <a:lnTo>
                    <a:pt x="158" y="108"/>
                  </a:lnTo>
                  <a:lnTo>
                    <a:pt x="156" y="109"/>
                  </a:lnTo>
                  <a:lnTo>
                    <a:pt x="154" y="109"/>
                  </a:lnTo>
                  <a:lnTo>
                    <a:pt x="150" y="111"/>
                  </a:lnTo>
                  <a:lnTo>
                    <a:pt x="148" y="111"/>
                  </a:lnTo>
                  <a:lnTo>
                    <a:pt x="144" y="111"/>
                  </a:lnTo>
                  <a:lnTo>
                    <a:pt x="142" y="111"/>
                  </a:lnTo>
                  <a:lnTo>
                    <a:pt x="137" y="112"/>
                  </a:lnTo>
                  <a:lnTo>
                    <a:pt x="134" y="112"/>
                  </a:lnTo>
                  <a:lnTo>
                    <a:pt x="128" y="112"/>
                  </a:lnTo>
                  <a:lnTo>
                    <a:pt x="125" y="112"/>
                  </a:lnTo>
                  <a:lnTo>
                    <a:pt x="119" y="113"/>
                  </a:lnTo>
                  <a:lnTo>
                    <a:pt x="115" y="113"/>
                  </a:lnTo>
                  <a:lnTo>
                    <a:pt x="109" y="113"/>
                  </a:lnTo>
                  <a:lnTo>
                    <a:pt x="105" y="113"/>
                  </a:lnTo>
                  <a:lnTo>
                    <a:pt x="103" y="113"/>
                  </a:lnTo>
                  <a:lnTo>
                    <a:pt x="101" y="113"/>
                  </a:lnTo>
                  <a:lnTo>
                    <a:pt x="100" y="111"/>
                  </a:lnTo>
                  <a:lnTo>
                    <a:pt x="97" y="111"/>
                  </a:lnTo>
                  <a:lnTo>
                    <a:pt x="95" y="109"/>
                  </a:lnTo>
                  <a:lnTo>
                    <a:pt x="93" y="107"/>
                  </a:lnTo>
                  <a:lnTo>
                    <a:pt x="91" y="105"/>
                  </a:lnTo>
                  <a:lnTo>
                    <a:pt x="88" y="104"/>
                  </a:lnTo>
                  <a:lnTo>
                    <a:pt x="85" y="102"/>
                  </a:lnTo>
                  <a:lnTo>
                    <a:pt x="81" y="101"/>
                  </a:lnTo>
                  <a:lnTo>
                    <a:pt x="80" y="99"/>
                  </a:lnTo>
                  <a:lnTo>
                    <a:pt x="76" y="98"/>
                  </a:lnTo>
                  <a:lnTo>
                    <a:pt x="74" y="96"/>
                  </a:lnTo>
                  <a:lnTo>
                    <a:pt x="73" y="94"/>
                  </a:lnTo>
                  <a:lnTo>
                    <a:pt x="71" y="92"/>
                  </a:lnTo>
                  <a:lnTo>
                    <a:pt x="70" y="92"/>
                  </a:lnTo>
                  <a:lnTo>
                    <a:pt x="69" y="90"/>
                  </a:lnTo>
                  <a:lnTo>
                    <a:pt x="67" y="89"/>
                  </a:lnTo>
                  <a:lnTo>
                    <a:pt x="67" y="87"/>
                  </a:lnTo>
                  <a:lnTo>
                    <a:pt x="65" y="86"/>
                  </a:lnTo>
                  <a:lnTo>
                    <a:pt x="65" y="85"/>
                  </a:lnTo>
                  <a:lnTo>
                    <a:pt x="64" y="83"/>
                  </a:lnTo>
                  <a:lnTo>
                    <a:pt x="64" y="81"/>
                  </a:lnTo>
                  <a:lnTo>
                    <a:pt x="62" y="81"/>
                  </a:lnTo>
                  <a:lnTo>
                    <a:pt x="60" y="79"/>
                  </a:lnTo>
                  <a:lnTo>
                    <a:pt x="58" y="78"/>
                  </a:lnTo>
                  <a:lnTo>
                    <a:pt x="58" y="76"/>
                  </a:lnTo>
                  <a:lnTo>
                    <a:pt x="56" y="76"/>
                  </a:lnTo>
                  <a:lnTo>
                    <a:pt x="56" y="75"/>
                  </a:lnTo>
                  <a:lnTo>
                    <a:pt x="54" y="75"/>
                  </a:lnTo>
                  <a:lnTo>
                    <a:pt x="54" y="74"/>
                  </a:lnTo>
                  <a:lnTo>
                    <a:pt x="52" y="75"/>
                  </a:lnTo>
                  <a:lnTo>
                    <a:pt x="51" y="75"/>
                  </a:lnTo>
                  <a:lnTo>
                    <a:pt x="49" y="75"/>
                  </a:lnTo>
                  <a:lnTo>
                    <a:pt x="49" y="73"/>
                  </a:lnTo>
                  <a:lnTo>
                    <a:pt x="47" y="72"/>
                  </a:lnTo>
                  <a:lnTo>
                    <a:pt x="45" y="71"/>
                  </a:lnTo>
                  <a:lnTo>
                    <a:pt x="43" y="69"/>
                  </a:lnTo>
                  <a:lnTo>
                    <a:pt x="41" y="67"/>
                  </a:lnTo>
                  <a:lnTo>
                    <a:pt x="40" y="66"/>
                  </a:lnTo>
                  <a:lnTo>
                    <a:pt x="38" y="64"/>
                  </a:lnTo>
                  <a:lnTo>
                    <a:pt x="36" y="63"/>
                  </a:lnTo>
                  <a:lnTo>
                    <a:pt x="35" y="61"/>
                  </a:lnTo>
                  <a:lnTo>
                    <a:pt x="33" y="60"/>
                  </a:lnTo>
                  <a:lnTo>
                    <a:pt x="33" y="58"/>
                  </a:lnTo>
                  <a:lnTo>
                    <a:pt x="33" y="57"/>
                  </a:lnTo>
                  <a:lnTo>
                    <a:pt x="33" y="55"/>
                  </a:lnTo>
                  <a:lnTo>
                    <a:pt x="34" y="55"/>
                  </a:lnTo>
                  <a:lnTo>
                    <a:pt x="35" y="55"/>
                  </a:lnTo>
                  <a:lnTo>
                    <a:pt x="36" y="54"/>
                  </a:lnTo>
                  <a:lnTo>
                    <a:pt x="38" y="54"/>
                  </a:lnTo>
                  <a:lnTo>
                    <a:pt x="40" y="54"/>
                  </a:lnTo>
                  <a:lnTo>
                    <a:pt x="41" y="54"/>
                  </a:lnTo>
                  <a:lnTo>
                    <a:pt x="44" y="52"/>
                  </a:lnTo>
                  <a:lnTo>
                    <a:pt x="46" y="52"/>
                  </a:lnTo>
                  <a:lnTo>
                    <a:pt x="48" y="52"/>
                  </a:lnTo>
                  <a:lnTo>
                    <a:pt x="49" y="52"/>
                  </a:lnTo>
                  <a:lnTo>
                    <a:pt x="51" y="52"/>
                  </a:lnTo>
                  <a:lnTo>
                    <a:pt x="52" y="52"/>
                  </a:lnTo>
                  <a:lnTo>
                    <a:pt x="54" y="52"/>
                  </a:lnTo>
                  <a:lnTo>
                    <a:pt x="55" y="52"/>
                  </a:lnTo>
                  <a:lnTo>
                    <a:pt x="54" y="44"/>
                  </a:lnTo>
                  <a:lnTo>
                    <a:pt x="52" y="37"/>
                  </a:lnTo>
                  <a:lnTo>
                    <a:pt x="49" y="32"/>
                  </a:lnTo>
                  <a:lnTo>
                    <a:pt x="47" y="26"/>
                  </a:lnTo>
                  <a:lnTo>
                    <a:pt x="43" y="24"/>
                  </a:lnTo>
                  <a:lnTo>
                    <a:pt x="39" y="20"/>
                  </a:lnTo>
                  <a:lnTo>
                    <a:pt x="36" y="18"/>
                  </a:lnTo>
                  <a:lnTo>
                    <a:pt x="32" y="16"/>
                  </a:lnTo>
                  <a:lnTo>
                    <a:pt x="27" y="16"/>
                  </a:lnTo>
                  <a:lnTo>
                    <a:pt x="23" y="16"/>
                  </a:lnTo>
                  <a:lnTo>
                    <a:pt x="18" y="16"/>
                  </a:lnTo>
                  <a:lnTo>
                    <a:pt x="14" y="14"/>
                  </a:lnTo>
                  <a:lnTo>
                    <a:pt x="9" y="14"/>
                  </a:lnTo>
                  <a:lnTo>
                    <a:pt x="6" y="12"/>
                  </a:lnTo>
                  <a:lnTo>
                    <a:pt x="3" y="10"/>
                  </a:lnTo>
                  <a:lnTo>
                    <a:pt x="0" y="8"/>
                  </a:lnTo>
                </a:path>
              </a:pathLst>
            </a:custGeom>
            <a:solidFill>
              <a:srgbClr val="F8F8F8"/>
            </a:solidFill>
            <a:ln w="6350">
              <a:solidFill>
                <a:srgbClr val="DDDDDD"/>
              </a:solidFill>
              <a:round/>
              <a:headEnd/>
              <a:tailEnd/>
            </a:ln>
          </p:spPr>
          <p:txBody>
            <a:bodyPr/>
            <a:lstStyle/>
            <a:p>
              <a:endParaRPr lang="it-IT"/>
            </a:p>
          </p:txBody>
        </p:sp>
        <p:sp>
          <p:nvSpPr>
            <p:cNvPr id="20506" name="Freeform 32"/>
            <p:cNvSpPr>
              <a:spLocks/>
            </p:cNvSpPr>
            <p:nvPr/>
          </p:nvSpPr>
          <p:spPr bwMode="auto">
            <a:xfrm>
              <a:off x="3162" y="1464"/>
              <a:ext cx="323" cy="105"/>
            </a:xfrm>
            <a:custGeom>
              <a:avLst/>
              <a:gdLst>
                <a:gd name="T0" fmla="*/ 1221 w 164"/>
                <a:gd name="T1" fmla="*/ 6 h 114"/>
                <a:gd name="T2" fmla="*/ 1176 w 164"/>
                <a:gd name="T3" fmla="*/ 6 h 114"/>
                <a:gd name="T4" fmla="*/ 1125 w 164"/>
                <a:gd name="T5" fmla="*/ 4 h 114"/>
                <a:gd name="T6" fmla="*/ 1093 w 164"/>
                <a:gd name="T7" fmla="*/ 2 h 114"/>
                <a:gd name="T8" fmla="*/ 892 w 164"/>
                <a:gd name="T9" fmla="*/ 9 h 114"/>
                <a:gd name="T10" fmla="*/ 709 w 164"/>
                <a:gd name="T11" fmla="*/ 15 h 114"/>
                <a:gd name="T12" fmla="*/ 597 w 164"/>
                <a:gd name="T13" fmla="*/ 16 h 114"/>
                <a:gd name="T14" fmla="*/ 551 w 164"/>
                <a:gd name="T15" fmla="*/ 16 h 114"/>
                <a:gd name="T16" fmla="*/ 567 w 164"/>
                <a:gd name="T17" fmla="*/ 30 h 114"/>
                <a:gd name="T18" fmla="*/ 559 w 164"/>
                <a:gd name="T19" fmla="*/ 53 h 114"/>
                <a:gd name="T20" fmla="*/ 520 w 164"/>
                <a:gd name="T21" fmla="*/ 73 h 114"/>
                <a:gd name="T22" fmla="*/ 457 w 164"/>
                <a:gd name="T23" fmla="*/ 84 h 114"/>
                <a:gd name="T24" fmla="*/ 404 w 164"/>
                <a:gd name="T25" fmla="*/ 82 h 114"/>
                <a:gd name="T26" fmla="*/ 380 w 164"/>
                <a:gd name="T27" fmla="*/ 69 h 114"/>
                <a:gd name="T28" fmla="*/ 337 w 164"/>
                <a:gd name="T29" fmla="*/ 54 h 114"/>
                <a:gd name="T30" fmla="*/ 213 w 164"/>
                <a:gd name="T31" fmla="*/ 41 h 114"/>
                <a:gd name="T32" fmla="*/ 160 w 164"/>
                <a:gd name="T33" fmla="*/ 37 h 114"/>
                <a:gd name="T34" fmla="*/ 152 w 164"/>
                <a:gd name="T35" fmla="*/ 29 h 114"/>
                <a:gd name="T36" fmla="*/ 136 w 164"/>
                <a:gd name="T37" fmla="*/ 20 h 114"/>
                <a:gd name="T38" fmla="*/ 128 w 164"/>
                <a:gd name="T39" fmla="*/ 15 h 114"/>
                <a:gd name="T40" fmla="*/ 100 w 164"/>
                <a:gd name="T41" fmla="*/ 34 h 114"/>
                <a:gd name="T42" fmla="*/ 55 w 164"/>
                <a:gd name="T43" fmla="*/ 57 h 114"/>
                <a:gd name="T44" fmla="*/ 16 w 164"/>
                <a:gd name="T45" fmla="*/ 75 h 114"/>
                <a:gd name="T46" fmla="*/ 0 w 164"/>
                <a:gd name="T47" fmla="*/ 84 h 114"/>
                <a:gd name="T48" fmla="*/ 39 w 164"/>
                <a:gd name="T49" fmla="*/ 86 h 114"/>
                <a:gd name="T50" fmla="*/ 124 w 164"/>
                <a:gd name="T51" fmla="*/ 87 h 114"/>
                <a:gd name="T52" fmla="*/ 236 w 164"/>
                <a:gd name="T53" fmla="*/ 88 h 114"/>
                <a:gd name="T54" fmla="*/ 396 w 164"/>
                <a:gd name="T55" fmla="*/ 88 h 114"/>
                <a:gd name="T56" fmla="*/ 457 w 164"/>
                <a:gd name="T57" fmla="*/ 88 h 114"/>
                <a:gd name="T58" fmla="*/ 520 w 164"/>
                <a:gd name="T59" fmla="*/ 84 h 114"/>
                <a:gd name="T60" fmla="*/ 597 w 164"/>
                <a:gd name="T61" fmla="*/ 79 h 114"/>
                <a:gd name="T62" fmla="*/ 672 w 164"/>
                <a:gd name="T63" fmla="*/ 74 h 114"/>
                <a:gd name="T64" fmla="*/ 701 w 164"/>
                <a:gd name="T65" fmla="*/ 70 h 114"/>
                <a:gd name="T66" fmla="*/ 725 w 164"/>
                <a:gd name="T67" fmla="*/ 64 h 114"/>
                <a:gd name="T68" fmla="*/ 764 w 164"/>
                <a:gd name="T69" fmla="*/ 61 h 114"/>
                <a:gd name="T70" fmla="*/ 811 w 164"/>
                <a:gd name="T71" fmla="*/ 59 h 114"/>
                <a:gd name="T72" fmla="*/ 841 w 164"/>
                <a:gd name="T73" fmla="*/ 59 h 114"/>
                <a:gd name="T74" fmla="*/ 892 w 164"/>
                <a:gd name="T75" fmla="*/ 54 h 114"/>
                <a:gd name="T76" fmla="*/ 947 w 164"/>
                <a:gd name="T77" fmla="*/ 49 h 114"/>
                <a:gd name="T78" fmla="*/ 977 w 164"/>
                <a:gd name="T79" fmla="*/ 45 h 114"/>
                <a:gd name="T80" fmla="*/ 955 w 164"/>
                <a:gd name="T81" fmla="*/ 44 h 114"/>
                <a:gd name="T82" fmla="*/ 908 w 164"/>
                <a:gd name="T83" fmla="*/ 42 h 114"/>
                <a:gd name="T84" fmla="*/ 849 w 164"/>
                <a:gd name="T85" fmla="*/ 41 h 114"/>
                <a:gd name="T86" fmla="*/ 827 w 164"/>
                <a:gd name="T87" fmla="*/ 41 h 114"/>
                <a:gd name="T88" fmla="*/ 849 w 164"/>
                <a:gd name="T89" fmla="*/ 25 h 114"/>
                <a:gd name="T90" fmla="*/ 955 w 164"/>
                <a:gd name="T91" fmla="*/ 15 h 114"/>
                <a:gd name="T92" fmla="*/ 1079 w 164"/>
                <a:gd name="T93" fmla="*/ 12 h 114"/>
                <a:gd name="T94" fmla="*/ 1213 w 164"/>
                <a:gd name="T95" fmla="*/ 8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163" y="8"/>
                  </a:moveTo>
                  <a:lnTo>
                    <a:pt x="162" y="8"/>
                  </a:lnTo>
                  <a:lnTo>
                    <a:pt x="161" y="8"/>
                  </a:lnTo>
                  <a:lnTo>
                    <a:pt x="160" y="8"/>
                  </a:lnTo>
                  <a:lnTo>
                    <a:pt x="159" y="8"/>
                  </a:lnTo>
                  <a:lnTo>
                    <a:pt x="157" y="8"/>
                  </a:lnTo>
                  <a:lnTo>
                    <a:pt x="156" y="6"/>
                  </a:lnTo>
                  <a:lnTo>
                    <a:pt x="154" y="6"/>
                  </a:lnTo>
                  <a:lnTo>
                    <a:pt x="152" y="5"/>
                  </a:lnTo>
                  <a:lnTo>
                    <a:pt x="151" y="5"/>
                  </a:lnTo>
                  <a:lnTo>
                    <a:pt x="149" y="4"/>
                  </a:lnTo>
                  <a:lnTo>
                    <a:pt x="147" y="4"/>
                  </a:lnTo>
                  <a:lnTo>
                    <a:pt x="146" y="2"/>
                  </a:lnTo>
                  <a:lnTo>
                    <a:pt x="144" y="2"/>
                  </a:lnTo>
                  <a:lnTo>
                    <a:pt x="143" y="2"/>
                  </a:lnTo>
                  <a:lnTo>
                    <a:pt x="143" y="0"/>
                  </a:lnTo>
                  <a:lnTo>
                    <a:pt x="133" y="5"/>
                  </a:lnTo>
                  <a:lnTo>
                    <a:pt x="125" y="9"/>
                  </a:lnTo>
                  <a:lnTo>
                    <a:pt x="117" y="12"/>
                  </a:lnTo>
                  <a:lnTo>
                    <a:pt x="110" y="14"/>
                  </a:lnTo>
                  <a:lnTo>
                    <a:pt x="103" y="15"/>
                  </a:lnTo>
                  <a:lnTo>
                    <a:pt x="98" y="17"/>
                  </a:lnTo>
                  <a:lnTo>
                    <a:pt x="93" y="18"/>
                  </a:lnTo>
                  <a:lnTo>
                    <a:pt x="89" y="18"/>
                  </a:lnTo>
                  <a:lnTo>
                    <a:pt x="84" y="19"/>
                  </a:lnTo>
                  <a:lnTo>
                    <a:pt x="80" y="19"/>
                  </a:lnTo>
                  <a:lnTo>
                    <a:pt x="78" y="19"/>
                  </a:lnTo>
                  <a:lnTo>
                    <a:pt x="76" y="19"/>
                  </a:lnTo>
                  <a:lnTo>
                    <a:pt x="74" y="19"/>
                  </a:lnTo>
                  <a:lnTo>
                    <a:pt x="73" y="19"/>
                  </a:lnTo>
                  <a:lnTo>
                    <a:pt x="72" y="19"/>
                  </a:lnTo>
                  <a:lnTo>
                    <a:pt x="72" y="26"/>
                  </a:lnTo>
                  <a:lnTo>
                    <a:pt x="74" y="32"/>
                  </a:lnTo>
                  <a:lnTo>
                    <a:pt x="74" y="39"/>
                  </a:lnTo>
                  <a:lnTo>
                    <a:pt x="75" y="45"/>
                  </a:lnTo>
                  <a:lnTo>
                    <a:pt x="74" y="53"/>
                  </a:lnTo>
                  <a:lnTo>
                    <a:pt x="74" y="60"/>
                  </a:lnTo>
                  <a:lnTo>
                    <a:pt x="73" y="67"/>
                  </a:lnTo>
                  <a:lnTo>
                    <a:pt x="73" y="73"/>
                  </a:lnTo>
                  <a:lnTo>
                    <a:pt x="71" y="81"/>
                  </a:lnTo>
                  <a:lnTo>
                    <a:pt x="69" y="87"/>
                  </a:lnTo>
                  <a:lnTo>
                    <a:pt x="68" y="93"/>
                  </a:lnTo>
                  <a:lnTo>
                    <a:pt x="66" y="98"/>
                  </a:lnTo>
                  <a:lnTo>
                    <a:pt x="63" y="102"/>
                  </a:lnTo>
                  <a:lnTo>
                    <a:pt x="61" y="105"/>
                  </a:lnTo>
                  <a:lnTo>
                    <a:pt x="60" y="107"/>
                  </a:lnTo>
                  <a:lnTo>
                    <a:pt x="58" y="108"/>
                  </a:lnTo>
                  <a:lnTo>
                    <a:pt x="56" y="109"/>
                  </a:lnTo>
                  <a:lnTo>
                    <a:pt x="55" y="107"/>
                  </a:lnTo>
                  <a:lnTo>
                    <a:pt x="53" y="105"/>
                  </a:lnTo>
                  <a:lnTo>
                    <a:pt x="53" y="102"/>
                  </a:lnTo>
                  <a:lnTo>
                    <a:pt x="51" y="98"/>
                  </a:lnTo>
                  <a:lnTo>
                    <a:pt x="51" y="94"/>
                  </a:lnTo>
                  <a:lnTo>
                    <a:pt x="50" y="88"/>
                  </a:lnTo>
                  <a:lnTo>
                    <a:pt x="50" y="83"/>
                  </a:lnTo>
                  <a:lnTo>
                    <a:pt x="49" y="79"/>
                  </a:lnTo>
                  <a:lnTo>
                    <a:pt x="47" y="73"/>
                  </a:lnTo>
                  <a:lnTo>
                    <a:pt x="44" y="69"/>
                  </a:lnTo>
                  <a:lnTo>
                    <a:pt x="42" y="64"/>
                  </a:lnTo>
                  <a:lnTo>
                    <a:pt x="38" y="60"/>
                  </a:lnTo>
                  <a:lnTo>
                    <a:pt x="34" y="55"/>
                  </a:lnTo>
                  <a:lnTo>
                    <a:pt x="28" y="52"/>
                  </a:lnTo>
                  <a:lnTo>
                    <a:pt x="22" y="49"/>
                  </a:lnTo>
                  <a:lnTo>
                    <a:pt x="21" y="49"/>
                  </a:lnTo>
                  <a:lnTo>
                    <a:pt x="21" y="47"/>
                  </a:lnTo>
                  <a:lnTo>
                    <a:pt x="21" y="45"/>
                  </a:lnTo>
                  <a:lnTo>
                    <a:pt x="20" y="43"/>
                  </a:lnTo>
                  <a:lnTo>
                    <a:pt x="20" y="40"/>
                  </a:lnTo>
                  <a:lnTo>
                    <a:pt x="20" y="37"/>
                  </a:lnTo>
                  <a:lnTo>
                    <a:pt x="20" y="33"/>
                  </a:lnTo>
                  <a:lnTo>
                    <a:pt x="18" y="32"/>
                  </a:lnTo>
                  <a:lnTo>
                    <a:pt x="18" y="28"/>
                  </a:lnTo>
                  <a:lnTo>
                    <a:pt x="18" y="26"/>
                  </a:lnTo>
                  <a:lnTo>
                    <a:pt x="18" y="22"/>
                  </a:lnTo>
                  <a:lnTo>
                    <a:pt x="17" y="20"/>
                  </a:lnTo>
                  <a:lnTo>
                    <a:pt x="17" y="18"/>
                  </a:lnTo>
                  <a:lnTo>
                    <a:pt x="17" y="17"/>
                  </a:lnTo>
                  <a:lnTo>
                    <a:pt x="15" y="26"/>
                  </a:lnTo>
                  <a:lnTo>
                    <a:pt x="15" y="34"/>
                  </a:lnTo>
                  <a:lnTo>
                    <a:pt x="13" y="43"/>
                  </a:lnTo>
                  <a:lnTo>
                    <a:pt x="13" y="51"/>
                  </a:lnTo>
                  <a:lnTo>
                    <a:pt x="11" y="59"/>
                  </a:lnTo>
                  <a:lnTo>
                    <a:pt x="9" y="67"/>
                  </a:lnTo>
                  <a:lnTo>
                    <a:pt x="7" y="73"/>
                  </a:lnTo>
                  <a:lnTo>
                    <a:pt x="7" y="80"/>
                  </a:lnTo>
                  <a:lnTo>
                    <a:pt x="6" y="86"/>
                  </a:lnTo>
                  <a:lnTo>
                    <a:pt x="4" y="91"/>
                  </a:lnTo>
                  <a:lnTo>
                    <a:pt x="2" y="96"/>
                  </a:lnTo>
                  <a:lnTo>
                    <a:pt x="2" y="100"/>
                  </a:lnTo>
                  <a:lnTo>
                    <a:pt x="0" y="103"/>
                  </a:lnTo>
                  <a:lnTo>
                    <a:pt x="0" y="105"/>
                  </a:lnTo>
                  <a:lnTo>
                    <a:pt x="0" y="107"/>
                  </a:lnTo>
                  <a:lnTo>
                    <a:pt x="1" y="109"/>
                  </a:lnTo>
                  <a:lnTo>
                    <a:pt x="3" y="109"/>
                  </a:lnTo>
                  <a:lnTo>
                    <a:pt x="5" y="110"/>
                  </a:lnTo>
                  <a:lnTo>
                    <a:pt x="7" y="110"/>
                  </a:lnTo>
                  <a:lnTo>
                    <a:pt x="9" y="111"/>
                  </a:lnTo>
                  <a:lnTo>
                    <a:pt x="12" y="111"/>
                  </a:lnTo>
                  <a:lnTo>
                    <a:pt x="16" y="111"/>
                  </a:lnTo>
                  <a:lnTo>
                    <a:pt x="20" y="111"/>
                  </a:lnTo>
                  <a:lnTo>
                    <a:pt x="23" y="112"/>
                  </a:lnTo>
                  <a:lnTo>
                    <a:pt x="26" y="112"/>
                  </a:lnTo>
                  <a:lnTo>
                    <a:pt x="31" y="112"/>
                  </a:lnTo>
                  <a:lnTo>
                    <a:pt x="36" y="112"/>
                  </a:lnTo>
                  <a:lnTo>
                    <a:pt x="41" y="113"/>
                  </a:lnTo>
                  <a:lnTo>
                    <a:pt x="46" y="113"/>
                  </a:lnTo>
                  <a:lnTo>
                    <a:pt x="52" y="113"/>
                  </a:lnTo>
                  <a:lnTo>
                    <a:pt x="58" y="113"/>
                  </a:lnTo>
                  <a:lnTo>
                    <a:pt x="59" y="113"/>
                  </a:lnTo>
                  <a:lnTo>
                    <a:pt x="60" y="113"/>
                  </a:lnTo>
                  <a:lnTo>
                    <a:pt x="61" y="111"/>
                  </a:lnTo>
                  <a:lnTo>
                    <a:pt x="63" y="110"/>
                  </a:lnTo>
                  <a:lnTo>
                    <a:pt x="66" y="109"/>
                  </a:lnTo>
                  <a:lnTo>
                    <a:pt x="68" y="107"/>
                  </a:lnTo>
                  <a:lnTo>
                    <a:pt x="71" y="105"/>
                  </a:lnTo>
                  <a:lnTo>
                    <a:pt x="73" y="104"/>
                  </a:lnTo>
                  <a:lnTo>
                    <a:pt x="76" y="102"/>
                  </a:lnTo>
                  <a:lnTo>
                    <a:pt x="78" y="101"/>
                  </a:lnTo>
                  <a:lnTo>
                    <a:pt x="82" y="99"/>
                  </a:lnTo>
                  <a:lnTo>
                    <a:pt x="84" y="97"/>
                  </a:lnTo>
                  <a:lnTo>
                    <a:pt x="86" y="96"/>
                  </a:lnTo>
                  <a:lnTo>
                    <a:pt x="88" y="94"/>
                  </a:lnTo>
                  <a:lnTo>
                    <a:pt x="91" y="92"/>
                  </a:lnTo>
                  <a:lnTo>
                    <a:pt x="92" y="91"/>
                  </a:lnTo>
                  <a:lnTo>
                    <a:pt x="92" y="89"/>
                  </a:lnTo>
                  <a:lnTo>
                    <a:pt x="94" y="88"/>
                  </a:lnTo>
                  <a:lnTo>
                    <a:pt x="94" y="87"/>
                  </a:lnTo>
                  <a:lnTo>
                    <a:pt x="95" y="85"/>
                  </a:lnTo>
                  <a:lnTo>
                    <a:pt x="95" y="83"/>
                  </a:lnTo>
                  <a:lnTo>
                    <a:pt x="97" y="81"/>
                  </a:lnTo>
                  <a:lnTo>
                    <a:pt x="99" y="80"/>
                  </a:lnTo>
                  <a:lnTo>
                    <a:pt x="100" y="78"/>
                  </a:lnTo>
                  <a:lnTo>
                    <a:pt x="102" y="77"/>
                  </a:lnTo>
                  <a:lnTo>
                    <a:pt x="103" y="77"/>
                  </a:lnTo>
                  <a:lnTo>
                    <a:pt x="105" y="75"/>
                  </a:lnTo>
                  <a:lnTo>
                    <a:pt x="106" y="75"/>
                  </a:lnTo>
                  <a:lnTo>
                    <a:pt x="108" y="75"/>
                  </a:lnTo>
                  <a:lnTo>
                    <a:pt x="109" y="75"/>
                  </a:lnTo>
                  <a:lnTo>
                    <a:pt x="110" y="75"/>
                  </a:lnTo>
                  <a:lnTo>
                    <a:pt x="111" y="73"/>
                  </a:lnTo>
                  <a:lnTo>
                    <a:pt x="113" y="73"/>
                  </a:lnTo>
                  <a:lnTo>
                    <a:pt x="115" y="71"/>
                  </a:lnTo>
                  <a:lnTo>
                    <a:pt x="117" y="69"/>
                  </a:lnTo>
                  <a:lnTo>
                    <a:pt x="119" y="68"/>
                  </a:lnTo>
                  <a:lnTo>
                    <a:pt x="120" y="67"/>
                  </a:lnTo>
                  <a:lnTo>
                    <a:pt x="122" y="65"/>
                  </a:lnTo>
                  <a:lnTo>
                    <a:pt x="124" y="63"/>
                  </a:lnTo>
                  <a:lnTo>
                    <a:pt x="126" y="61"/>
                  </a:lnTo>
                  <a:lnTo>
                    <a:pt x="128" y="59"/>
                  </a:lnTo>
                  <a:lnTo>
                    <a:pt x="128" y="57"/>
                  </a:lnTo>
                  <a:lnTo>
                    <a:pt x="129" y="56"/>
                  </a:lnTo>
                  <a:lnTo>
                    <a:pt x="127" y="56"/>
                  </a:lnTo>
                  <a:lnTo>
                    <a:pt x="126" y="56"/>
                  </a:lnTo>
                  <a:lnTo>
                    <a:pt x="125" y="56"/>
                  </a:lnTo>
                  <a:lnTo>
                    <a:pt x="124" y="54"/>
                  </a:lnTo>
                  <a:lnTo>
                    <a:pt x="122" y="54"/>
                  </a:lnTo>
                  <a:lnTo>
                    <a:pt x="120" y="54"/>
                  </a:lnTo>
                  <a:lnTo>
                    <a:pt x="119" y="54"/>
                  </a:lnTo>
                  <a:lnTo>
                    <a:pt x="117" y="52"/>
                  </a:lnTo>
                  <a:lnTo>
                    <a:pt x="115" y="52"/>
                  </a:lnTo>
                  <a:lnTo>
                    <a:pt x="113" y="52"/>
                  </a:lnTo>
                  <a:lnTo>
                    <a:pt x="111" y="52"/>
                  </a:lnTo>
                  <a:lnTo>
                    <a:pt x="110" y="52"/>
                  </a:lnTo>
                  <a:lnTo>
                    <a:pt x="109" y="52"/>
                  </a:lnTo>
                  <a:lnTo>
                    <a:pt x="108" y="52"/>
                  </a:lnTo>
                  <a:lnTo>
                    <a:pt x="108" y="44"/>
                  </a:lnTo>
                  <a:lnTo>
                    <a:pt x="109" y="37"/>
                  </a:lnTo>
                  <a:lnTo>
                    <a:pt x="111" y="32"/>
                  </a:lnTo>
                  <a:lnTo>
                    <a:pt x="114" y="26"/>
                  </a:lnTo>
                  <a:lnTo>
                    <a:pt x="117" y="24"/>
                  </a:lnTo>
                  <a:lnTo>
                    <a:pt x="121" y="20"/>
                  </a:lnTo>
                  <a:lnTo>
                    <a:pt x="125" y="18"/>
                  </a:lnTo>
                  <a:lnTo>
                    <a:pt x="129" y="16"/>
                  </a:lnTo>
                  <a:lnTo>
                    <a:pt x="133" y="16"/>
                  </a:lnTo>
                  <a:lnTo>
                    <a:pt x="138" y="15"/>
                  </a:lnTo>
                  <a:lnTo>
                    <a:pt x="141" y="15"/>
                  </a:lnTo>
                  <a:lnTo>
                    <a:pt x="146" y="14"/>
                  </a:lnTo>
                  <a:lnTo>
                    <a:pt x="150" y="14"/>
                  </a:lnTo>
                  <a:lnTo>
                    <a:pt x="155" y="13"/>
                  </a:lnTo>
                  <a:lnTo>
                    <a:pt x="159" y="11"/>
                  </a:lnTo>
                  <a:lnTo>
                    <a:pt x="163" y="8"/>
                  </a:lnTo>
                </a:path>
              </a:pathLst>
            </a:custGeom>
            <a:solidFill>
              <a:srgbClr val="F8F8F8"/>
            </a:solidFill>
            <a:ln w="6350">
              <a:solidFill>
                <a:srgbClr val="DDDDDD"/>
              </a:solidFill>
              <a:round/>
              <a:headEnd/>
              <a:tailEnd/>
            </a:ln>
          </p:spPr>
          <p:txBody>
            <a:bodyPr/>
            <a:lstStyle/>
            <a:p>
              <a:endParaRPr lang="it-IT"/>
            </a:p>
          </p:txBody>
        </p:sp>
        <p:sp>
          <p:nvSpPr>
            <p:cNvPr id="20507" name="Freeform 33"/>
            <p:cNvSpPr>
              <a:spLocks/>
            </p:cNvSpPr>
            <p:nvPr/>
          </p:nvSpPr>
          <p:spPr bwMode="auto">
            <a:xfrm>
              <a:off x="2725" y="1477"/>
              <a:ext cx="168" cy="100"/>
            </a:xfrm>
            <a:custGeom>
              <a:avLst/>
              <a:gdLst>
                <a:gd name="T0" fmla="*/ 8 w 86"/>
                <a:gd name="T1" fmla="*/ 6 h 109"/>
                <a:gd name="T2" fmla="*/ 53 w 86"/>
                <a:gd name="T3" fmla="*/ 6 h 109"/>
                <a:gd name="T4" fmla="*/ 125 w 86"/>
                <a:gd name="T5" fmla="*/ 6 h 109"/>
                <a:gd name="T6" fmla="*/ 188 w 86"/>
                <a:gd name="T7" fmla="*/ 6 h 109"/>
                <a:gd name="T8" fmla="*/ 240 w 86"/>
                <a:gd name="T9" fmla="*/ 6 h 109"/>
                <a:gd name="T10" fmla="*/ 244 w 86"/>
                <a:gd name="T11" fmla="*/ 6 h 109"/>
                <a:gd name="T12" fmla="*/ 244 w 86"/>
                <a:gd name="T13" fmla="*/ 10 h 109"/>
                <a:gd name="T14" fmla="*/ 252 w 86"/>
                <a:gd name="T15" fmla="*/ 16 h 109"/>
                <a:gd name="T16" fmla="*/ 283 w 86"/>
                <a:gd name="T17" fmla="*/ 23 h 109"/>
                <a:gd name="T18" fmla="*/ 305 w 86"/>
                <a:gd name="T19" fmla="*/ 29 h 109"/>
                <a:gd name="T20" fmla="*/ 352 w 86"/>
                <a:gd name="T21" fmla="*/ 34 h 109"/>
                <a:gd name="T22" fmla="*/ 381 w 86"/>
                <a:gd name="T23" fmla="*/ 40 h 109"/>
                <a:gd name="T24" fmla="*/ 408 w 86"/>
                <a:gd name="T25" fmla="*/ 49 h 109"/>
                <a:gd name="T26" fmla="*/ 432 w 86"/>
                <a:gd name="T27" fmla="*/ 58 h 109"/>
                <a:gd name="T28" fmla="*/ 461 w 86"/>
                <a:gd name="T29" fmla="*/ 67 h 109"/>
                <a:gd name="T30" fmla="*/ 469 w 86"/>
                <a:gd name="T31" fmla="*/ 75 h 109"/>
                <a:gd name="T32" fmla="*/ 469 w 86"/>
                <a:gd name="T33" fmla="*/ 78 h 109"/>
                <a:gd name="T34" fmla="*/ 477 w 86"/>
                <a:gd name="T35" fmla="*/ 79 h 109"/>
                <a:gd name="T36" fmla="*/ 492 w 86"/>
                <a:gd name="T37" fmla="*/ 79 h 109"/>
                <a:gd name="T38" fmla="*/ 500 w 86"/>
                <a:gd name="T39" fmla="*/ 82 h 109"/>
                <a:gd name="T40" fmla="*/ 524 w 86"/>
                <a:gd name="T41" fmla="*/ 83 h 109"/>
                <a:gd name="T42" fmla="*/ 531 w 86"/>
                <a:gd name="T43" fmla="*/ 83 h 109"/>
                <a:gd name="T44" fmla="*/ 553 w 86"/>
                <a:gd name="T45" fmla="*/ 83 h 109"/>
                <a:gd name="T46" fmla="*/ 580 w 86"/>
                <a:gd name="T47" fmla="*/ 83 h 109"/>
                <a:gd name="T48" fmla="*/ 604 w 86"/>
                <a:gd name="T49" fmla="*/ 83 h 109"/>
                <a:gd name="T50" fmla="*/ 617 w 86"/>
                <a:gd name="T51" fmla="*/ 83 h 109"/>
                <a:gd name="T52" fmla="*/ 633 w 86"/>
                <a:gd name="T53" fmla="*/ 82 h 109"/>
                <a:gd name="T54" fmla="*/ 604 w 86"/>
                <a:gd name="T55" fmla="*/ 75 h 109"/>
                <a:gd name="T56" fmla="*/ 545 w 86"/>
                <a:gd name="T57" fmla="*/ 58 h 109"/>
                <a:gd name="T58" fmla="*/ 469 w 86"/>
                <a:gd name="T59" fmla="*/ 37 h 109"/>
                <a:gd name="T60" fmla="*/ 397 w 86"/>
                <a:gd name="T61" fmla="*/ 17 h 109"/>
                <a:gd name="T62" fmla="*/ 352 w 86"/>
                <a:gd name="T63" fmla="*/ 6 h 109"/>
                <a:gd name="T64" fmla="*/ 328 w 86"/>
                <a:gd name="T65" fmla="*/ 3 h 109"/>
                <a:gd name="T66" fmla="*/ 252 w 86"/>
                <a:gd name="T67" fmla="*/ 1 h 109"/>
                <a:gd name="T68" fmla="*/ 172 w 86"/>
                <a:gd name="T69" fmla="*/ 0 h 109"/>
                <a:gd name="T70" fmla="*/ 80 w 86"/>
                <a:gd name="T71" fmla="*/ 1 h 109"/>
                <a:gd name="T72" fmla="*/ 23 w 86"/>
                <a:gd name="T73" fmla="*/ 1 h 109"/>
                <a:gd name="T74" fmla="*/ 0 w 86"/>
                <a:gd name="T75" fmla="*/ 2 h 109"/>
                <a:gd name="T76" fmla="*/ 0 w 86"/>
                <a:gd name="T77" fmla="*/ 2 h 109"/>
                <a:gd name="T78" fmla="*/ 0 w 86"/>
                <a:gd name="T79" fmla="*/ 4 h 109"/>
                <a:gd name="T80" fmla="*/ 0 w 86"/>
                <a:gd name="T81" fmla="*/ 6 h 109"/>
                <a:gd name="T82" fmla="*/ 0 w 86"/>
                <a:gd name="T83" fmla="*/ 6 h 109"/>
                <a:gd name="T84" fmla="*/ 0 w 86"/>
                <a:gd name="T85" fmla="*/ 6 h 10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6"/>
                <a:gd name="T130" fmla="*/ 0 h 109"/>
                <a:gd name="T131" fmla="*/ 86 w 86"/>
                <a:gd name="T132" fmla="*/ 109 h 10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6" h="109">
                  <a:moveTo>
                    <a:pt x="0" y="6"/>
                  </a:moveTo>
                  <a:lnTo>
                    <a:pt x="0" y="8"/>
                  </a:lnTo>
                  <a:lnTo>
                    <a:pt x="1" y="8"/>
                  </a:lnTo>
                  <a:lnTo>
                    <a:pt x="3" y="8"/>
                  </a:lnTo>
                  <a:lnTo>
                    <a:pt x="5" y="8"/>
                  </a:lnTo>
                  <a:lnTo>
                    <a:pt x="7" y="8"/>
                  </a:lnTo>
                  <a:lnTo>
                    <a:pt x="11" y="8"/>
                  </a:lnTo>
                  <a:lnTo>
                    <a:pt x="14" y="8"/>
                  </a:lnTo>
                  <a:lnTo>
                    <a:pt x="17" y="8"/>
                  </a:lnTo>
                  <a:lnTo>
                    <a:pt x="19" y="8"/>
                  </a:lnTo>
                  <a:lnTo>
                    <a:pt x="22" y="8"/>
                  </a:lnTo>
                  <a:lnTo>
                    <a:pt x="25" y="8"/>
                  </a:lnTo>
                  <a:lnTo>
                    <a:pt x="28" y="8"/>
                  </a:lnTo>
                  <a:lnTo>
                    <a:pt x="30" y="8"/>
                  </a:lnTo>
                  <a:lnTo>
                    <a:pt x="32" y="8"/>
                  </a:lnTo>
                  <a:lnTo>
                    <a:pt x="33" y="8"/>
                  </a:lnTo>
                  <a:lnTo>
                    <a:pt x="34" y="8"/>
                  </a:lnTo>
                  <a:lnTo>
                    <a:pt x="33" y="9"/>
                  </a:lnTo>
                  <a:lnTo>
                    <a:pt x="33" y="10"/>
                  </a:lnTo>
                  <a:lnTo>
                    <a:pt x="33" y="12"/>
                  </a:lnTo>
                  <a:lnTo>
                    <a:pt x="33" y="13"/>
                  </a:lnTo>
                  <a:lnTo>
                    <a:pt x="33" y="16"/>
                  </a:lnTo>
                  <a:lnTo>
                    <a:pt x="34" y="18"/>
                  </a:lnTo>
                  <a:lnTo>
                    <a:pt x="34" y="21"/>
                  </a:lnTo>
                  <a:lnTo>
                    <a:pt x="36" y="22"/>
                  </a:lnTo>
                  <a:lnTo>
                    <a:pt x="36" y="26"/>
                  </a:lnTo>
                  <a:lnTo>
                    <a:pt x="38" y="29"/>
                  </a:lnTo>
                  <a:lnTo>
                    <a:pt x="38" y="33"/>
                  </a:lnTo>
                  <a:lnTo>
                    <a:pt x="40" y="35"/>
                  </a:lnTo>
                  <a:lnTo>
                    <a:pt x="41" y="38"/>
                  </a:lnTo>
                  <a:lnTo>
                    <a:pt x="43" y="40"/>
                  </a:lnTo>
                  <a:lnTo>
                    <a:pt x="45" y="42"/>
                  </a:lnTo>
                  <a:lnTo>
                    <a:pt x="47" y="44"/>
                  </a:lnTo>
                  <a:lnTo>
                    <a:pt x="47" y="47"/>
                  </a:lnTo>
                  <a:lnTo>
                    <a:pt x="49" y="49"/>
                  </a:lnTo>
                  <a:lnTo>
                    <a:pt x="51" y="52"/>
                  </a:lnTo>
                  <a:lnTo>
                    <a:pt x="53" y="55"/>
                  </a:lnTo>
                  <a:lnTo>
                    <a:pt x="53" y="59"/>
                  </a:lnTo>
                  <a:lnTo>
                    <a:pt x="55" y="63"/>
                  </a:lnTo>
                  <a:lnTo>
                    <a:pt x="57" y="67"/>
                  </a:lnTo>
                  <a:lnTo>
                    <a:pt x="58" y="70"/>
                  </a:lnTo>
                  <a:lnTo>
                    <a:pt x="58" y="75"/>
                  </a:lnTo>
                  <a:lnTo>
                    <a:pt x="60" y="79"/>
                  </a:lnTo>
                  <a:lnTo>
                    <a:pt x="60" y="83"/>
                  </a:lnTo>
                  <a:lnTo>
                    <a:pt x="62" y="87"/>
                  </a:lnTo>
                  <a:lnTo>
                    <a:pt x="62" y="90"/>
                  </a:lnTo>
                  <a:lnTo>
                    <a:pt x="63" y="94"/>
                  </a:lnTo>
                  <a:lnTo>
                    <a:pt x="63" y="97"/>
                  </a:lnTo>
                  <a:lnTo>
                    <a:pt x="63" y="100"/>
                  </a:lnTo>
                  <a:lnTo>
                    <a:pt x="63" y="101"/>
                  </a:lnTo>
                  <a:lnTo>
                    <a:pt x="63" y="102"/>
                  </a:lnTo>
                  <a:lnTo>
                    <a:pt x="64" y="102"/>
                  </a:lnTo>
                  <a:lnTo>
                    <a:pt x="64" y="103"/>
                  </a:lnTo>
                  <a:lnTo>
                    <a:pt x="65" y="103"/>
                  </a:lnTo>
                  <a:lnTo>
                    <a:pt x="66" y="103"/>
                  </a:lnTo>
                  <a:lnTo>
                    <a:pt x="66" y="105"/>
                  </a:lnTo>
                  <a:lnTo>
                    <a:pt x="67" y="105"/>
                  </a:lnTo>
                  <a:lnTo>
                    <a:pt x="67" y="106"/>
                  </a:lnTo>
                  <a:lnTo>
                    <a:pt x="69" y="106"/>
                  </a:lnTo>
                  <a:lnTo>
                    <a:pt x="69" y="107"/>
                  </a:lnTo>
                  <a:lnTo>
                    <a:pt x="70" y="107"/>
                  </a:lnTo>
                  <a:lnTo>
                    <a:pt x="71" y="107"/>
                  </a:lnTo>
                  <a:lnTo>
                    <a:pt x="71" y="108"/>
                  </a:lnTo>
                  <a:lnTo>
                    <a:pt x="73" y="108"/>
                  </a:lnTo>
                  <a:lnTo>
                    <a:pt x="74" y="108"/>
                  </a:lnTo>
                  <a:lnTo>
                    <a:pt x="76" y="108"/>
                  </a:lnTo>
                  <a:lnTo>
                    <a:pt x="78" y="108"/>
                  </a:lnTo>
                  <a:lnTo>
                    <a:pt x="79" y="107"/>
                  </a:lnTo>
                  <a:lnTo>
                    <a:pt x="81" y="107"/>
                  </a:lnTo>
                  <a:lnTo>
                    <a:pt x="83" y="107"/>
                  </a:lnTo>
                  <a:lnTo>
                    <a:pt x="84" y="107"/>
                  </a:lnTo>
                  <a:lnTo>
                    <a:pt x="85" y="106"/>
                  </a:lnTo>
                  <a:lnTo>
                    <a:pt x="84" y="105"/>
                  </a:lnTo>
                  <a:lnTo>
                    <a:pt x="84" y="102"/>
                  </a:lnTo>
                  <a:lnTo>
                    <a:pt x="81" y="97"/>
                  </a:lnTo>
                  <a:lnTo>
                    <a:pt x="79" y="91"/>
                  </a:lnTo>
                  <a:lnTo>
                    <a:pt x="76" y="84"/>
                  </a:lnTo>
                  <a:lnTo>
                    <a:pt x="73" y="75"/>
                  </a:lnTo>
                  <a:lnTo>
                    <a:pt x="69" y="67"/>
                  </a:lnTo>
                  <a:lnTo>
                    <a:pt x="67" y="56"/>
                  </a:lnTo>
                  <a:lnTo>
                    <a:pt x="63" y="48"/>
                  </a:lnTo>
                  <a:lnTo>
                    <a:pt x="60" y="39"/>
                  </a:lnTo>
                  <a:lnTo>
                    <a:pt x="56" y="30"/>
                  </a:lnTo>
                  <a:lnTo>
                    <a:pt x="53" y="22"/>
                  </a:lnTo>
                  <a:lnTo>
                    <a:pt x="50" y="16"/>
                  </a:lnTo>
                  <a:lnTo>
                    <a:pt x="49" y="10"/>
                  </a:lnTo>
                  <a:lnTo>
                    <a:pt x="47" y="6"/>
                  </a:lnTo>
                  <a:lnTo>
                    <a:pt x="47" y="4"/>
                  </a:lnTo>
                  <a:lnTo>
                    <a:pt x="46" y="4"/>
                  </a:lnTo>
                  <a:lnTo>
                    <a:pt x="44" y="3"/>
                  </a:lnTo>
                  <a:lnTo>
                    <a:pt x="40" y="3"/>
                  </a:lnTo>
                  <a:lnTo>
                    <a:pt x="38" y="1"/>
                  </a:lnTo>
                  <a:lnTo>
                    <a:pt x="34" y="1"/>
                  </a:lnTo>
                  <a:lnTo>
                    <a:pt x="30" y="1"/>
                  </a:lnTo>
                  <a:lnTo>
                    <a:pt x="27" y="1"/>
                  </a:lnTo>
                  <a:lnTo>
                    <a:pt x="23" y="0"/>
                  </a:lnTo>
                  <a:lnTo>
                    <a:pt x="18" y="1"/>
                  </a:lnTo>
                  <a:lnTo>
                    <a:pt x="15" y="1"/>
                  </a:lnTo>
                  <a:lnTo>
                    <a:pt x="11" y="1"/>
                  </a:lnTo>
                  <a:lnTo>
                    <a:pt x="8" y="1"/>
                  </a:lnTo>
                  <a:lnTo>
                    <a:pt x="5" y="1"/>
                  </a:lnTo>
                  <a:lnTo>
                    <a:pt x="3" y="1"/>
                  </a:lnTo>
                  <a:lnTo>
                    <a:pt x="2" y="1"/>
                  </a:lnTo>
                  <a:lnTo>
                    <a:pt x="0" y="2"/>
                  </a:lnTo>
                  <a:lnTo>
                    <a:pt x="0" y="4"/>
                  </a:lnTo>
                  <a:lnTo>
                    <a:pt x="0" y="6"/>
                  </a:lnTo>
                </a:path>
              </a:pathLst>
            </a:custGeom>
            <a:solidFill>
              <a:srgbClr val="F8F8F8"/>
            </a:solidFill>
            <a:ln w="9525">
              <a:solidFill>
                <a:srgbClr val="DDDDDD"/>
              </a:solidFill>
              <a:round/>
              <a:headEnd/>
              <a:tailEnd/>
            </a:ln>
          </p:spPr>
          <p:txBody>
            <a:bodyPr/>
            <a:lstStyle/>
            <a:p>
              <a:endParaRPr lang="it-IT"/>
            </a:p>
          </p:txBody>
        </p:sp>
        <p:sp>
          <p:nvSpPr>
            <p:cNvPr id="20508" name="Freeform 34"/>
            <p:cNvSpPr>
              <a:spLocks/>
            </p:cNvSpPr>
            <p:nvPr/>
          </p:nvSpPr>
          <p:spPr bwMode="auto">
            <a:xfrm>
              <a:off x="3371" y="1478"/>
              <a:ext cx="170" cy="99"/>
            </a:xfrm>
            <a:custGeom>
              <a:avLst/>
              <a:gdLst>
                <a:gd name="T0" fmla="*/ 625 w 87"/>
                <a:gd name="T1" fmla="*/ 6 h 108"/>
                <a:gd name="T2" fmla="*/ 573 w 87"/>
                <a:gd name="T3" fmla="*/ 6 h 108"/>
                <a:gd name="T4" fmla="*/ 516 w 87"/>
                <a:gd name="T5" fmla="*/ 6 h 108"/>
                <a:gd name="T6" fmla="*/ 440 w 87"/>
                <a:gd name="T7" fmla="*/ 6 h 108"/>
                <a:gd name="T8" fmla="*/ 397 w 87"/>
                <a:gd name="T9" fmla="*/ 6 h 108"/>
                <a:gd name="T10" fmla="*/ 381 w 87"/>
                <a:gd name="T11" fmla="*/ 6 h 108"/>
                <a:gd name="T12" fmla="*/ 381 w 87"/>
                <a:gd name="T13" fmla="*/ 9 h 108"/>
                <a:gd name="T14" fmla="*/ 367 w 87"/>
                <a:gd name="T15" fmla="*/ 16 h 108"/>
                <a:gd name="T16" fmla="*/ 344 w 87"/>
                <a:gd name="T17" fmla="*/ 23 h 108"/>
                <a:gd name="T18" fmla="*/ 320 w 87"/>
                <a:gd name="T19" fmla="*/ 29 h 108"/>
                <a:gd name="T20" fmla="*/ 291 w 87"/>
                <a:gd name="T21" fmla="*/ 34 h 108"/>
                <a:gd name="T22" fmla="*/ 252 w 87"/>
                <a:gd name="T23" fmla="*/ 41 h 108"/>
                <a:gd name="T24" fmla="*/ 209 w 87"/>
                <a:gd name="T25" fmla="*/ 49 h 108"/>
                <a:gd name="T26" fmla="*/ 180 w 87"/>
                <a:gd name="T27" fmla="*/ 58 h 108"/>
                <a:gd name="T28" fmla="*/ 164 w 87"/>
                <a:gd name="T29" fmla="*/ 67 h 108"/>
                <a:gd name="T30" fmla="*/ 164 w 87"/>
                <a:gd name="T31" fmla="*/ 76 h 108"/>
                <a:gd name="T32" fmla="*/ 164 w 87"/>
                <a:gd name="T33" fmla="*/ 78 h 108"/>
                <a:gd name="T34" fmla="*/ 141 w 87"/>
                <a:gd name="T35" fmla="*/ 80 h 108"/>
                <a:gd name="T36" fmla="*/ 141 w 87"/>
                <a:gd name="T37" fmla="*/ 80 h 108"/>
                <a:gd name="T38" fmla="*/ 119 w 87"/>
                <a:gd name="T39" fmla="*/ 82 h 108"/>
                <a:gd name="T40" fmla="*/ 104 w 87"/>
                <a:gd name="T41" fmla="*/ 83 h 108"/>
                <a:gd name="T42" fmla="*/ 96 w 87"/>
                <a:gd name="T43" fmla="*/ 83 h 108"/>
                <a:gd name="T44" fmla="*/ 76 w 87"/>
                <a:gd name="T45" fmla="*/ 83 h 108"/>
                <a:gd name="T46" fmla="*/ 45 w 87"/>
                <a:gd name="T47" fmla="*/ 83 h 108"/>
                <a:gd name="T48" fmla="*/ 31 w 87"/>
                <a:gd name="T49" fmla="*/ 83 h 108"/>
                <a:gd name="T50" fmla="*/ 8 w 87"/>
                <a:gd name="T51" fmla="*/ 83 h 108"/>
                <a:gd name="T52" fmla="*/ 8 w 87"/>
                <a:gd name="T53" fmla="*/ 82 h 108"/>
                <a:gd name="T54" fmla="*/ 23 w 87"/>
                <a:gd name="T55" fmla="*/ 76 h 108"/>
                <a:gd name="T56" fmla="*/ 80 w 87"/>
                <a:gd name="T57" fmla="*/ 58 h 108"/>
                <a:gd name="T58" fmla="*/ 164 w 87"/>
                <a:gd name="T59" fmla="*/ 36 h 108"/>
                <a:gd name="T60" fmla="*/ 240 w 87"/>
                <a:gd name="T61" fmla="*/ 16 h 108"/>
                <a:gd name="T62" fmla="*/ 276 w 87"/>
                <a:gd name="T63" fmla="*/ 6 h 108"/>
                <a:gd name="T64" fmla="*/ 297 w 87"/>
                <a:gd name="T65" fmla="*/ 3 h 108"/>
                <a:gd name="T66" fmla="*/ 373 w 87"/>
                <a:gd name="T67" fmla="*/ 1 h 108"/>
                <a:gd name="T68" fmla="*/ 461 w 87"/>
                <a:gd name="T69" fmla="*/ 0 h 108"/>
                <a:gd name="T70" fmla="*/ 545 w 87"/>
                <a:gd name="T71" fmla="*/ 0 h 108"/>
                <a:gd name="T72" fmla="*/ 612 w 87"/>
                <a:gd name="T73" fmla="*/ 0 h 108"/>
                <a:gd name="T74" fmla="*/ 625 w 87"/>
                <a:gd name="T75" fmla="*/ 1 h 108"/>
                <a:gd name="T76" fmla="*/ 625 w 87"/>
                <a:gd name="T77" fmla="*/ 2 h 108"/>
                <a:gd name="T78" fmla="*/ 625 w 87"/>
                <a:gd name="T79" fmla="*/ 4 h 108"/>
                <a:gd name="T80" fmla="*/ 633 w 87"/>
                <a:gd name="T81" fmla="*/ 5 h 108"/>
                <a:gd name="T82" fmla="*/ 633 w 87"/>
                <a:gd name="T83" fmla="*/ 6 h 108"/>
                <a:gd name="T84" fmla="*/ 641 w 87"/>
                <a:gd name="T85" fmla="*/ 6 h 1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
                <a:gd name="T130" fmla="*/ 0 h 108"/>
                <a:gd name="T131" fmla="*/ 87 w 87"/>
                <a:gd name="T132" fmla="*/ 108 h 1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 h="108">
                  <a:moveTo>
                    <a:pt x="86" y="6"/>
                  </a:moveTo>
                  <a:lnTo>
                    <a:pt x="85" y="7"/>
                  </a:lnTo>
                  <a:lnTo>
                    <a:pt x="84" y="7"/>
                  </a:lnTo>
                  <a:lnTo>
                    <a:pt x="82" y="7"/>
                  </a:lnTo>
                  <a:lnTo>
                    <a:pt x="80" y="7"/>
                  </a:lnTo>
                  <a:lnTo>
                    <a:pt x="77" y="7"/>
                  </a:lnTo>
                  <a:lnTo>
                    <a:pt x="74" y="7"/>
                  </a:lnTo>
                  <a:lnTo>
                    <a:pt x="71" y="7"/>
                  </a:lnTo>
                  <a:lnTo>
                    <a:pt x="69" y="7"/>
                  </a:lnTo>
                  <a:lnTo>
                    <a:pt x="66" y="7"/>
                  </a:lnTo>
                  <a:lnTo>
                    <a:pt x="62" y="7"/>
                  </a:lnTo>
                  <a:lnTo>
                    <a:pt x="59" y="7"/>
                  </a:lnTo>
                  <a:lnTo>
                    <a:pt x="57" y="7"/>
                  </a:lnTo>
                  <a:lnTo>
                    <a:pt x="55" y="7"/>
                  </a:lnTo>
                  <a:lnTo>
                    <a:pt x="53" y="7"/>
                  </a:lnTo>
                  <a:lnTo>
                    <a:pt x="51" y="8"/>
                  </a:lnTo>
                  <a:lnTo>
                    <a:pt x="51" y="9"/>
                  </a:lnTo>
                  <a:lnTo>
                    <a:pt x="51" y="11"/>
                  </a:lnTo>
                  <a:lnTo>
                    <a:pt x="51" y="12"/>
                  </a:lnTo>
                  <a:lnTo>
                    <a:pt x="50" y="15"/>
                  </a:lnTo>
                  <a:lnTo>
                    <a:pt x="50" y="17"/>
                  </a:lnTo>
                  <a:lnTo>
                    <a:pt x="49" y="20"/>
                  </a:lnTo>
                  <a:lnTo>
                    <a:pt x="49" y="22"/>
                  </a:lnTo>
                  <a:lnTo>
                    <a:pt x="47" y="26"/>
                  </a:lnTo>
                  <a:lnTo>
                    <a:pt x="46" y="29"/>
                  </a:lnTo>
                  <a:lnTo>
                    <a:pt x="45" y="33"/>
                  </a:lnTo>
                  <a:lnTo>
                    <a:pt x="45" y="35"/>
                  </a:lnTo>
                  <a:lnTo>
                    <a:pt x="43" y="38"/>
                  </a:lnTo>
                  <a:lnTo>
                    <a:pt x="41" y="40"/>
                  </a:lnTo>
                  <a:lnTo>
                    <a:pt x="39" y="42"/>
                  </a:lnTo>
                  <a:lnTo>
                    <a:pt x="39" y="44"/>
                  </a:lnTo>
                  <a:lnTo>
                    <a:pt x="37" y="47"/>
                  </a:lnTo>
                  <a:lnTo>
                    <a:pt x="35" y="50"/>
                  </a:lnTo>
                  <a:lnTo>
                    <a:pt x="34" y="53"/>
                  </a:lnTo>
                  <a:lnTo>
                    <a:pt x="32" y="55"/>
                  </a:lnTo>
                  <a:lnTo>
                    <a:pt x="30" y="59"/>
                  </a:lnTo>
                  <a:lnTo>
                    <a:pt x="28" y="63"/>
                  </a:lnTo>
                  <a:lnTo>
                    <a:pt x="26" y="67"/>
                  </a:lnTo>
                  <a:lnTo>
                    <a:pt x="26" y="70"/>
                  </a:lnTo>
                  <a:lnTo>
                    <a:pt x="24" y="75"/>
                  </a:lnTo>
                  <a:lnTo>
                    <a:pt x="23" y="79"/>
                  </a:lnTo>
                  <a:lnTo>
                    <a:pt x="22" y="83"/>
                  </a:lnTo>
                  <a:lnTo>
                    <a:pt x="22" y="87"/>
                  </a:lnTo>
                  <a:lnTo>
                    <a:pt x="22" y="90"/>
                  </a:lnTo>
                  <a:lnTo>
                    <a:pt x="22" y="94"/>
                  </a:lnTo>
                  <a:lnTo>
                    <a:pt x="22" y="98"/>
                  </a:lnTo>
                  <a:lnTo>
                    <a:pt x="23" y="100"/>
                  </a:lnTo>
                  <a:lnTo>
                    <a:pt x="22" y="101"/>
                  </a:lnTo>
                  <a:lnTo>
                    <a:pt x="21" y="102"/>
                  </a:lnTo>
                  <a:lnTo>
                    <a:pt x="19" y="104"/>
                  </a:lnTo>
                  <a:lnTo>
                    <a:pt x="17" y="105"/>
                  </a:lnTo>
                  <a:lnTo>
                    <a:pt x="16" y="106"/>
                  </a:lnTo>
                  <a:lnTo>
                    <a:pt x="14" y="107"/>
                  </a:lnTo>
                  <a:lnTo>
                    <a:pt x="13" y="107"/>
                  </a:lnTo>
                  <a:lnTo>
                    <a:pt x="12" y="107"/>
                  </a:lnTo>
                  <a:lnTo>
                    <a:pt x="10" y="107"/>
                  </a:lnTo>
                  <a:lnTo>
                    <a:pt x="8" y="107"/>
                  </a:lnTo>
                  <a:lnTo>
                    <a:pt x="6" y="107"/>
                  </a:lnTo>
                  <a:lnTo>
                    <a:pt x="4" y="107"/>
                  </a:lnTo>
                  <a:lnTo>
                    <a:pt x="2" y="107"/>
                  </a:lnTo>
                  <a:lnTo>
                    <a:pt x="1" y="107"/>
                  </a:lnTo>
                  <a:lnTo>
                    <a:pt x="1" y="106"/>
                  </a:lnTo>
                  <a:lnTo>
                    <a:pt x="0" y="105"/>
                  </a:lnTo>
                  <a:lnTo>
                    <a:pt x="1" y="102"/>
                  </a:lnTo>
                  <a:lnTo>
                    <a:pt x="3" y="98"/>
                  </a:lnTo>
                  <a:lnTo>
                    <a:pt x="5" y="90"/>
                  </a:lnTo>
                  <a:lnTo>
                    <a:pt x="8" y="83"/>
                  </a:lnTo>
                  <a:lnTo>
                    <a:pt x="11" y="75"/>
                  </a:lnTo>
                  <a:lnTo>
                    <a:pt x="15" y="66"/>
                  </a:lnTo>
                  <a:lnTo>
                    <a:pt x="19" y="56"/>
                  </a:lnTo>
                  <a:lnTo>
                    <a:pt x="22" y="47"/>
                  </a:lnTo>
                  <a:lnTo>
                    <a:pt x="25" y="38"/>
                  </a:lnTo>
                  <a:lnTo>
                    <a:pt x="28" y="30"/>
                  </a:lnTo>
                  <a:lnTo>
                    <a:pt x="32" y="21"/>
                  </a:lnTo>
                  <a:lnTo>
                    <a:pt x="34" y="16"/>
                  </a:lnTo>
                  <a:lnTo>
                    <a:pt x="36" y="10"/>
                  </a:lnTo>
                  <a:lnTo>
                    <a:pt x="37" y="7"/>
                  </a:lnTo>
                  <a:lnTo>
                    <a:pt x="39" y="4"/>
                  </a:lnTo>
                  <a:lnTo>
                    <a:pt x="40" y="3"/>
                  </a:lnTo>
                  <a:lnTo>
                    <a:pt x="43" y="3"/>
                  </a:lnTo>
                  <a:lnTo>
                    <a:pt x="46" y="1"/>
                  </a:lnTo>
                  <a:lnTo>
                    <a:pt x="50" y="1"/>
                  </a:lnTo>
                  <a:lnTo>
                    <a:pt x="54" y="1"/>
                  </a:lnTo>
                  <a:lnTo>
                    <a:pt x="57" y="1"/>
                  </a:lnTo>
                  <a:lnTo>
                    <a:pt x="62" y="0"/>
                  </a:lnTo>
                  <a:lnTo>
                    <a:pt x="66" y="0"/>
                  </a:lnTo>
                  <a:lnTo>
                    <a:pt x="70" y="0"/>
                  </a:lnTo>
                  <a:lnTo>
                    <a:pt x="73" y="0"/>
                  </a:lnTo>
                  <a:lnTo>
                    <a:pt x="77" y="0"/>
                  </a:lnTo>
                  <a:lnTo>
                    <a:pt x="78" y="0"/>
                  </a:lnTo>
                  <a:lnTo>
                    <a:pt x="82" y="0"/>
                  </a:lnTo>
                  <a:lnTo>
                    <a:pt x="83" y="0"/>
                  </a:lnTo>
                  <a:lnTo>
                    <a:pt x="84" y="0"/>
                  </a:lnTo>
                  <a:lnTo>
                    <a:pt x="84" y="1"/>
                  </a:lnTo>
                  <a:lnTo>
                    <a:pt x="84" y="2"/>
                  </a:lnTo>
                  <a:lnTo>
                    <a:pt x="84" y="4"/>
                  </a:lnTo>
                  <a:lnTo>
                    <a:pt x="85" y="4"/>
                  </a:lnTo>
                  <a:lnTo>
                    <a:pt x="85" y="5"/>
                  </a:lnTo>
                  <a:lnTo>
                    <a:pt x="85" y="6"/>
                  </a:lnTo>
                  <a:lnTo>
                    <a:pt x="86" y="6"/>
                  </a:lnTo>
                </a:path>
              </a:pathLst>
            </a:custGeom>
            <a:solidFill>
              <a:srgbClr val="F8F8F8"/>
            </a:solidFill>
            <a:ln w="9525">
              <a:solidFill>
                <a:srgbClr val="DDDDDD"/>
              </a:solidFill>
              <a:round/>
              <a:headEnd/>
              <a:tailEnd/>
            </a:ln>
          </p:spPr>
          <p:txBody>
            <a:bodyPr/>
            <a:lstStyle/>
            <a:p>
              <a:endParaRPr lang="it-IT"/>
            </a:p>
          </p:txBody>
        </p:sp>
        <p:sp>
          <p:nvSpPr>
            <p:cNvPr id="20509" name="Freeform 35"/>
            <p:cNvSpPr>
              <a:spLocks/>
            </p:cNvSpPr>
            <p:nvPr/>
          </p:nvSpPr>
          <p:spPr bwMode="auto">
            <a:xfrm>
              <a:off x="2974" y="1454"/>
              <a:ext cx="68" cy="100"/>
            </a:xfrm>
            <a:custGeom>
              <a:avLst/>
              <a:gdLst>
                <a:gd name="T0" fmla="*/ 241 w 35"/>
                <a:gd name="T1" fmla="*/ 3 h 107"/>
                <a:gd name="T2" fmla="*/ 227 w 35"/>
                <a:gd name="T3" fmla="*/ 5 h 107"/>
                <a:gd name="T4" fmla="*/ 220 w 35"/>
                <a:gd name="T5" fmla="*/ 7 h 107"/>
                <a:gd name="T6" fmla="*/ 196 w 35"/>
                <a:gd name="T7" fmla="*/ 12 h 107"/>
                <a:gd name="T8" fmla="*/ 192 w 35"/>
                <a:gd name="T9" fmla="*/ 18 h 107"/>
                <a:gd name="T10" fmla="*/ 192 w 35"/>
                <a:gd name="T11" fmla="*/ 22 h 107"/>
                <a:gd name="T12" fmla="*/ 196 w 35"/>
                <a:gd name="T13" fmla="*/ 29 h 107"/>
                <a:gd name="T14" fmla="*/ 227 w 35"/>
                <a:gd name="T15" fmla="*/ 34 h 107"/>
                <a:gd name="T16" fmla="*/ 241 w 35"/>
                <a:gd name="T17" fmla="*/ 37 h 107"/>
                <a:gd name="T18" fmla="*/ 227 w 35"/>
                <a:gd name="T19" fmla="*/ 39 h 107"/>
                <a:gd name="T20" fmla="*/ 192 w 35"/>
                <a:gd name="T21" fmla="*/ 40 h 107"/>
                <a:gd name="T22" fmla="*/ 155 w 35"/>
                <a:gd name="T23" fmla="*/ 44 h 107"/>
                <a:gd name="T24" fmla="*/ 109 w 35"/>
                <a:gd name="T25" fmla="*/ 45 h 107"/>
                <a:gd name="T26" fmla="*/ 72 w 35"/>
                <a:gd name="T27" fmla="*/ 48 h 107"/>
                <a:gd name="T28" fmla="*/ 45 w 35"/>
                <a:gd name="T29" fmla="*/ 50 h 107"/>
                <a:gd name="T30" fmla="*/ 31 w 35"/>
                <a:gd name="T31" fmla="*/ 52 h 107"/>
                <a:gd name="T32" fmla="*/ 23 w 35"/>
                <a:gd name="T33" fmla="*/ 53 h 107"/>
                <a:gd name="T34" fmla="*/ 23 w 35"/>
                <a:gd name="T35" fmla="*/ 56 h 107"/>
                <a:gd name="T36" fmla="*/ 23 w 35"/>
                <a:gd name="T37" fmla="*/ 62 h 107"/>
                <a:gd name="T38" fmla="*/ 23 w 35"/>
                <a:gd name="T39" fmla="*/ 68 h 107"/>
                <a:gd name="T40" fmla="*/ 37 w 35"/>
                <a:gd name="T41" fmla="*/ 75 h 107"/>
                <a:gd name="T42" fmla="*/ 37 w 35"/>
                <a:gd name="T43" fmla="*/ 81 h 107"/>
                <a:gd name="T44" fmla="*/ 45 w 35"/>
                <a:gd name="T45" fmla="*/ 85 h 107"/>
                <a:gd name="T46" fmla="*/ 45 w 35"/>
                <a:gd name="T47" fmla="*/ 87 h 107"/>
                <a:gd name="T48" fmla="*/ 37 w 35"/>
                <a:gd name="T49" fmla="*/ 84 h 107"/>
                <a:gd name="T50" fmla="*/ 23 w 35"/>
                <a:gd name="T51" fmla="*/ 80 h 107"/>
                <a:gd name="T52" fmla="*/ 8 w 35"/>
                <a:gd name="T53" fmla="*/ 75 h 107"/>
                <a:gd name="T54" fmla="*/ 8 w 35"/>
                <a:gd name="T55" fmla="*/ 69 h 107"/>
                <a:gd name="T56" fmla="*/ 0 w 35"/>
                <a:gd name="T57" fmla="*/ 64 h 107"/>
                <a:gd name="T58" fmla="*/ 0 w 35"/>
                <a:gd name="T59" fmla="*/ 59 h 107"/>
                <a:gd name="T60" fmla="*/ 0 w 35"/>
                <a:gd name="T61" fmla="*/ 54 h 107"/>
                <a:gd name="T62" fmla="*/ 0 w 35"/>
                <a:gd name="T63" fmla="*/ 50 h 107"/>
                <a:gd name="T64" fmla="*/ 23 w 35"/>
                <a:gd name="T65" fmla="*/ 48 h 107"/>
                <a:gd name="T66" fmla="*/ 60 w 35"/>
                <a:gd name="T67" fmla="*/ 42 h 107"/>
                <a:gd name="T68" fmla="*/ 95 w 35"/>
                <a:gd name="T69" fmla="*/ 34 h 107"/>
                <a:gd name="T70" fmla="*/ 140 w 35"/>
                <a:gd name="T71" fmla="*/ 25 h 107"/>
                <a:gd name="T72" fmla="*/ 185 w 35"/>
                <a:gd name="T73" fmla="*/ 19 h 107"/>
                <a:gd name="T74" fmla="*/ 204 w 35"/>
                <a:gd name="T75" fmla="*/ 10 h 107"/>
                <a:gd name="T76" fmla="*/ 227 w 35"/>
                <a:gd name="T77" fmla="*/ 6 h 107"/>
                <a:gd name="T78" fmla="*/ 241 w 35"/>
                <a:gd name="T79" fmla="*/ 1 h 107"/>
                <a:gd name="T80" fmla="*/ 249 w 35"/>
                <a:gd name="T81" fmla="*/ 1 h 107"/>
                <a:gd name="T82" fmla="*/ 249 w 35"/>
                <a:gd name="T83" fmla="*/ 1 h 107"/>
                <a:gd name="T84" fmla="*/ 249 w 35"/>
                <a:gd name="T85" fmla="*/ 1 h 107"/>
                <a:gd name="T86" fmla="*/ 249 w 35"/>
                <a:gd name="T87" fmla="*/ 1 h 107"/>
                <a:gd name="T88" fmla="*/ 249 w 35"/>
                <a:gd name="T89" fmla="*/ 1 h 107"/>
                <a:gd name="T90" fmla="*/ 249 w 35"/>
                <a:gd name="T91" fmla="*/ 1 h 107"/>
                <a:gd name="T92" fmla="*/ 249 w 35"/>
                <a:gd name="T93" fmla="*/ 1 h 107"/>
                <a:gd name="T94" fmla="*/ 249 w 35"/>
                <a:gd name="T95" fmla="*/ 1 h 107"/>
                <a:gd name="T96" fmla="*/ 249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34" y="1"/>
                  </a:moveTo>
                  <a:lnTo>
                    <a:pt x="33" y="3"/>
                  </a:lnTo>
                  <a:lnTo>
                    <a:pt x="31" y="5"/>
                  </a:lnTo>
                  <a:lnTo>
                    <a:pt x="31" y="6"/>
                  </a:lnTo>
                  <a:lnTo>
                    <a:pt x="30" y="10"/>
                  </a:lnTo>
                  <a:lnTo>
                    <a:pt x="29" y="11"/>
                  </a:lnTo>
                  <a:lnTo>
                    <a:pt x="27" y="15"/>
                  </a:lnTo>
                  <a:lnTo>
                    <a:pt x="27" y="17"/>
                  </a:lnTo>
                  <a:lnTo>
                    <a:pt x="26" y="21"/>
                  </a:lnTo>
                  <a:lnTo>
                    <a:pt x="26" y="24"/>
                  </a:lnTo>
                  <a:lnTo>
                    <a:pt x="26" y="28"/>
                  </a:lnTo>
                  <a:lnTo>
                    <a:pt x="26" y="31"/>
                  </a:lnTo>
                  <a:lnTo>
                    <a:pt x="27" y="35"/>
                  </a:lnTo>
                  <a:lnTo>
                    <a:pt x="28" y="38"/>
                  </a:lnTo>
                  <a:lnTo>
                    <a:pt x="31" y="42"/>
                  </a:lnTo>
                  <a:lnTo>
                    <a:pt x="34" y="45"/>
                  </a:lnTo>
                  <a:lnTo>
                    <a:pt x="33" y="46"/>
                  </a:lnTo>
                  <a:lnTo>
                    <a:pt x="32" y="46"/>
                  </a:lnTo>
                  <a:lnTo>
                    <a:pt x="31" y="48"/>
                  </a:lnTo>
                  <a:lnTo>
                    <a:pt x="29" y="48"/>
                  </a:lnTo>
                  <a:lnTo>
                    <a:pt x="26" y="49"/>
                  </a:lnTo>
                  <a:lnTo>
                    <a:pt x="24" y="51"/>
                  </a:lnTo>
                  <a:lnTo>
                    <a:pt x="21" y="53"/>
                  </a:lnTo>
                  <a:lnTo>
                    <a:pt x="19" y="53"/>
                  </a:lnTo>
                  <a:lnTo>
                    <a:pt x="15" y="55"/>
                  </a:lnTo>
                  <a:lnTo>
                    <a:pt x="13" y="57"/>
                  </a:lnTo>
                  <a:lnTo>
                    <a:pt x="10" y="59"/>
                  </a:lnTo>
                  <a:lnTo>
                    <a:pt x="8" y="60"/>
                  </a:lnTo>
                  <a:lnTo>
                    <a:pt x="6" y="61"/>
                  </a:lnTo>
                  <a:lnTo>
                    <a:pt x="5" y="63"/>
                  </a:lnTo>
                  <a:lnTo>
                    <a:pt x="4" y="64"/>
                  </a:lnTo>
                  <a:lnTo>
                    <a:pt x="3" y="65"/>
                  </a:lnTo>
                  <a:lnTo>
                    <a:pt x="3" y="66"/>
                  </a:lnTo>
                  <a:lnTo>
                    <a:pt x="3" y="69"/>
                  </a:lnTo>
                  <a:lnTo>
                    <a:pt x="3" y="72"/>
                  </a:lnTo>
                  <a:lnTo>
                    <a:pt x="3" y="76"/>
                  </a:lnTo>
                  <a:lnTo>
                    <a:pt x="3" y="79"/>
                  </a:lnTo>
                  <a:lnTo>
                    <a:pt x="3" y="83"/>
                  </a:lnTo>
                  <a:lnTo>
                    <a:pt x="5" y="87"/>
                  </a:lnTo>
                  <a:lnTo>
                    <a:pt x="5" y="92"/>
                  </a:lnTo>
                  <a:lnTo>
                    <a:pt x="5" y="95"/>
                  </a:lnTo>
                  <a:lnTo>
                    <a:pt x="5" y="99"/>
                  </a:lnTo>
                  <a:lnTo>
                    <a:pt x="6" y="101"/>
                  </a:lnTo>
                  <a:lnTo>
                    <a:pt x="6" y="104"/>
                  </a:lnTo>
                  <a:lnTo>
                    <a:pt x="6" y="105"/>
                  </a:lnTo>
                  <a:lnTo>
                    <a:pt x="6" y="106"/>
                  </a:lnTo>
                  <a:lnTo>
                    <a:pt x="6" y="105"/>
                  </a:lnTo>
                  <a:lnTo>
                    <a:pt x="5" y="103"/>
                  </a:lnTo>
                  <a:lnTo>
                    <a:pt x="5" y="100"/>
                  </a:lnTo>
                  <a:lnTo>
                    <a:pt x="3" y="98"/>
                  </a:lnTo>
                  <a:lnTo>
                    <a:pt x="3" y="95"/>
                  </a:lnTo>
                  <a:lnTo>
                    <a:pt x="1" y="92"/>
                  </a:lnTo>
                  <a:lnTo>
                    <a:pt x="1" y="88"/>
                  </a:lnTo>
                  <a:lnTo>
                    <a:pt x="1" y="84"/>
                  </a:lnTo>
                  <a:lnTo>
                    <a:pt x="1" y="80"/>
                  </a:lnTo>
                  <a:lnTo>
                    <a:pt x="0" y="78"/>
                  </a:lnTo>
                  <a:lnTo>
                    <a:pt x="0" y="75"/>
                  </a:lnTo>
                  <a:lnTo>
                    <a:pt x="0" y="72"/>
                  </a:lnTo>
                  <a:lnTo>
                    <a:pt x="0" y="68"/>
                  </a:lnTo>
                  <a:lnTo>
                    <a:pt x="0" y="66"/>
                  </a:lnTo>
                  <a:lnTo>
                    <a:pt x="0" y="64"/>
                  </a:lnTo>
                  <a:lnTo>
                    <a:pt x="0" y="62"/>
                  </a:lnTo>
                  <a:lnTo>
                    <a:pt x="1" y="60"/>
                  </a:lnTo>
                  <a:lnTo>
                    <a:pt x="3" y="59"/>
                  </a:lnTo>
                  <a:lnTo>
                    <a:pt x="6" y="55"/>
                  </a:lnTo>
                  <a:lnTo>
                    <a:pt x="8" y="51"/>
                  </a:lnTo>
                  <a:lnTo>
                    <a:pt x="12" y="46"/>
                  </a:lnTo>
                  <a:lnTo>
                    <a:pt x="13" y="42"/>
                  </a:lnTo>
                  <a:lnTo>
                    <a:pt x="17" y="37"/>
                  </a:lnTo>
                  <a:lnTo>
                    <a:pt x="19" y="31"/>
                  </a:lnTo>
                  <a:lnTo>
                    <a:pt x="23" y="26"/>
                  </a:lnTo>
                  <a:lnTo>
                    <a:pt x="25" y="22"/>
                  </a:lnTo>
                  <a:lnTo>
                    <a:pt x="27" y="17"/>
                  </a:lnTo>
                  <a:lnTo>
                    <a:pt x="28" y="13"/>
                  </a:lnTo>
                  <a:lnTo>
                    <a:pt x="31" y="8"/>
                  </a:lnTo>
                  <a:lnTo>
                    <a:pt x="31" y="6"/>
                  </a:lnTo>
                  <a:lnTo>
                    <a:pt x="33" y="3"/>
                  </a:lnTo>
                  <a:lnTo>
                    <a:pt x="33" y="1"/>
                  </a:lnTo>
                  <a:lnTo>
                    <a:pt x="34" y="0"/>
                  </a:lnTo>
                  <a:lnTo>
                    <a:pt x="34" y="1"/>
                  </a:lnTo>
                </a:path>
              </a:pathLst>
            </a:custGeom>
            <a:solidFill>
              <a:srgbClr val="F8F8F8"/>
            </a:solidFill>
            <a:ln w="9048">
              <a:solidFill>
                <a:srgbClr val="DDDDDD"/>
              </a:solidFill>
              <a:round/>
              <a:headEnd/>
              <a:tailEnd/>
            </a:ln>
          </p:spPr>
          <p:txBody>
            <a:bodyPr/>
            <a:lstStyle/>
            <a:p>
              <a:endParaRPr lang="it-IT"/>
            </a:p>
          </p:txBody>
        </p:sp>
        <p:sp>
          <p:nvSpPr>
            <p:cNvPr id="20510" name="Freeform 36"/>
            <p:cNvSpPr>
              <a:spLocks/>
            </p:cNvSpPr>
            <p:nvPr/>
          </p:nvSpPr>
          <p:spPr bwMode="auto">
            <a:xfrm>
              <a:off x="3223" y="1454"/>
              <a:ext cx="68" cy="100"/>
            </a:xfrm>
            <a:custGeom>
              <a:avLst/>
              <a:gdLst>
                <a:gd name="T0" fmla="*/ 8 w 35"/>
                <a:gd name="T1" fmla="*/ 3 h 107"/>
                <a:gd name="T2" fmla="*/ 8 w 35"/>
                <a:gd name="T3" fmla="*/ 5 h 107"/>
                <a:gd name="T4" fmla="*/ 23 w 35"/>
                <a:gd name="T5" fmla="*/ 7 h 107"/>
                <a:gd name="T6" fmla="*/ 37 w 35"/>
                <a:gd name="T7" fmla="*/ 10 h 107"/>
                <a:gd name="T8" fmla="*/ 45 w 35"/>
                <a:gd name="T9" fmla="*/ 15 h 107"/>
                <a:gd name="T10" fmla="*/ 45 w 35"/>
                <a:gd name="T11" fmla="*/ 20 h 107"/>
                <a:gd name="T12" fmla="*/ 37 w 35"/>
                <a:gd name="T13" fmla="*/ 25 h 107"/>
                <a:gd name="T14" fmla="*/ 16 w 35"/>
                <a:gd name="T15" fmla="*/ 32 h 107"/>
                <a:gd name="T16" fmla="*/ 0 w 35"/>
                <a:gd name="T17" fmla="*/ 34 h 107"/>
                <a:gd name="T18" fmla="*/ 23 w 35"/>
                <a:gd name="T19" fmla="*/ 36 h 107"/>
                <a:gd name="T20" fmla="*/ 45 w 35"/>
                <a:gd name="T21" fmla="*/ 37 h 107"/>
                <a:gd name="T22" fmla="*/ 80 w 35"/>
                <a:gd name="T23" fmla="*/ 41 h 107"/>
                <a:gd name="T24" fmla="*/ 124 w 35"/>
                <a:gd name="T25" fmla="*/ 44 h 107"/>
                <a:gd name="T26" fmla="*/ 163 w 35"/>
                <a:gd name="T27" fmla="*/ 47 h 107"/>
                <a:gd name="T28" fmla="*/ 192 w 35"/>
                <a:gd name="T29" fmla="*/ 50 h 107"/>
                <a:gd name="T30" fmla="*/ 212 w 35"/>
                <a:gd name="T31" fmla="*/ 52 h 107"/>
                <a:gd name="T32" fmla="*/ 220 w 35"/>
                <a:gd name="T33" fmla="*/ 53 h 107"/>
                <a:gd name="T34" fmla="*/ 220 w 35"/>
                <a:gd name="T35" fmla="*/ 56 h 107"/>
                <a:gd name="T36" fmla="*/ 212 w 35"/>
                <a:gd name="T37" fmla="*/ 62 h 107"/>
                <a:gd name="T38" fmla="*/ 212 w 35"/>
                <a:gd name="T39" fmla="*/ 68 h 107"/>
                <a:gd name="T40" fmla="*/ 204 w 35"/>
                <a:gd name="T41" fmla="*/ 75 h 107"/>
                <a:gd name="T42" fmla="*/ 204 w 35"/>
                <a:gd name="T43" fmla="*/ 81 h 107"/>
                <a:gd name="T44" fmla="*/ 204 w 35"/>
                <a:gd name="T45" fmla="*/ 85 h 107"/>
                <a:gd name="T46" fmla="*/ 204 w 35"/>
                <a:gd name="T47" fmla="*/ 87 h 107"/>
                <a:gd name="T48" fmla="*/ 212 w 35"/>
                <a:gd name="T49" fmla="*/ 84 h 107"/>
                <a:gd name="T50" fmla="*/ 212 w 35"/>
                <a:gd name="T51" fmla="*/ 80 h 107"/>
                <a:gd name="T52" fmla="*/ 220 w 35"/>
                <a:gd name="T53" fmla="*/ 75 h 107"/>
                <a:gd name="T54" fmla="*/ 233 w 35"/>
                <a:gd name="T55" fmla="*/ 69 h 107"/>
                <a:gd name="T56" fmla="*/ 249 w 35"/>
                <a:gd name="T57" fmla="*/ 64 h 107"/>
                <a:gd name="T58" fmla="*/ 249 w 35"/>
                <a:gd name="T59" fmla="*/ 59 h 107"/>
                <a:gd name="T60" fmla="*/ 249 w 35"/>
                <a:gd name="T61" fmla="*/ 54 h 107"/>
                <a:gd name="T62" fmla="*/ 249 w 35"/>
                <a:gd name="T63" fmla="*/ 50 h 107"/>
                <a:gd name="T64" fmla="*/ 220 w 35"/>
                <a:gd name="T65" fmla="*/ 48 h 107"/>
                <a:gd name="T66" fmla="*/ 177 w 35"/>
                <a:gd name="T67" fmla="*/ 42 h 107"/>
                <a:gd name="T68" fmla="*/ 140 w 35"/>
                <a:gd name="T69" fmla="*/ 34 h 107"/>
                <a:gd name="T70" fmla="*/ 101 w 35"/>
                <a:gd name="T71" fmla="*/ 25 h 107"/>
                <a:gd name="T72" fmla="*/ 64 w 35"/>
                <a:gd name="T73" fmla="*/ 19 h 107"/>
                <a:gd name="T74" fmla="*/ 37 w 35"/>
                <a:gd name="T75" fmla="*/ 10 h 107"/>
                <a:gd name="T76" fmla="*/ 16 w 35"/>
                <a:gd name="T77" fmla="*/ 6 h 107"/>
                <a:gd name="T78" fmla="*/ 8 w 35"/>
                <a:gd name="T79" fmla="*/ 1 h 107"/>
                <a:gd name="T80" fmla="*/ 8 w 35"/>
                <a:gd name="T81" fmla="*/ 1 h 107"/>
                <a:gd name="T82" fmla="*/ 8 w 35"/>
                <a:gd name="T83" fmla="*/ 1 h 107"/>
                <a:gd name="T84" fmla="*/ 8 w 35"/>
                <a:gd name="T85" fmla="*/ 1 h 107"/>
                <a:gd name="T86" fmla="*/ 8 w 35"/>
                <a:gd name="T87" fmla="*/ 1 h 107"/>
                <a:gd name="T88" fmla="*/ 8 w 35"/>
                <a:gd name="T89" fmla="*/ 1 h 107"/>
                <a:gd name="T90" fmla="*/ 8 w 35"/>
                <a:gd name="T91" fmla="*/ 1 h 107"/>
                <a:gd name="T92" fmla="*/ 8 w 35"/>
                <a:gd name="T93" fmla="*/ 1 h 107"/>
                <a:gd name="T94" fmla="*/ 8 w 35"/>
                <a:gd name="T95" fmla="*/ 1 h 107"/>
                <a:gd name="T96" fmla="*/ 8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1" y="1"/>
                  </a:moveTo>
                  <a:lnTo>
                    <a:pt x="1" y="3"/>
                  </a:lnTo>
                  <a:lnTo>
                    <a:pt x="1" y="5"/>
                  </a:lnTo>
                  <a:lnTo>
                    <a:pt x="3" y="6"/>
                  </a:lnTo>
                  <a:lnTo>
                    <a:pt x="3" y="9"/>
                  </a:lnTo>
                  <a:lnTo>
                    <a:pt x="5" y="10"/>
                  </a:lnTo>
                  <a:lnTo>
                    <a:pt x="5" y="13"/>
                  </a:lnTo>
                  <a:lnTo>
                    <a:pt x="6" y="14"/>
                  </a:lnTo>
                  <a:lnTo>
                    <a:pt x="6" y="18"/>
                  </a:lnTo>
                  <a:lnTo>
                    <a:pt x="6" y="22"/>
                  </a:lnTo>
                  <a:lnTo>
                    <a:pt x="6" y="25"/>
                  </a:lnTo>
                  <a:lnTo>
                    <a:pt x="6" y="28"/>
                  </a:lnTo>
                  <a:lnTo>
                    <a:pt x="5" y="31"/>
                  </a:lnTo>
                  <a:lnTo>
                    <a:pt x="4" y="35"/>
                  </a:lnTo>
                  <a:lnTo>
                    <a:pt x="2" y="38"/>
                  </a:lnTo>
                  <a:lnTo>
                    <a:pt x="0" y="41"/>
                  </a:lnTo>
                  <a:lnTo>
                    <a:pt x="0" y="42"/>
                  </a:lnTo>
                  <a:lnTo>
                    <a:pt x="1" y="43"/>
                  </a:lnTo>
                  <a:lnTo>
                    <a:pt x="3" y="44"/>
                  </a:lnTo>
                  <a:lnTo>
                    <a:pt x="5" y="45"/>
                  </a:lnTo>
                  <a:lnTo>
                    <a:pt x="6" y="46"/>
                  </a:lnTo>
                  <a:lnTo>
                    <a:pt x="9" y="48"/>
                  </a:lnTo>
                  <a:lnTo>
                    <a:pt x="11" y="50"/>
                  </a:lnTo>
                  <a:lnTo>
                    <a:pt x="15" y="51"/>
                  </a:lnTo>
                  <a:lnTo>
                    <a:pt x="17" y="54"/>
                  </a:lnTo>
                  <a:lnTo>
                    <a:pt x="20" y="56"/>
                  </a:lnTo>
                  <a:lnTo>
                    <a:pt x="22" y="58"/>
                  </a:lnTo>
                  <a:lnTo>
                    <a:pt x="25" y="60"/>
                  </a:lnTo>
                  <a:lnTo>
                    <a:pt x="26" y="61"/>
                  </a:lnTo>
                  <a:lnTo>
                    <a:pt x="28" y="63"/>
                  </a:lnTo>
                  <a:lnTo>
                    <a:pt x="29" y="64"/>
                  </a:lnTo>
                  <a:lnTo>
                    <a:pt x="30" y="64"/>
                  </a:lnTo>
                  <a:lnTo>
                    <a:pt x="30" y="65"/>
                  </a:lnTo>
                  <a:lnTo>
                    <a:pt x="30" y="66"/>
                  </a:lnTo>
                  <a:lnTo>
                    <a:pt x="30" y="69"/>
                  </a:lnTo>
                  <a:lnTo>
                    <a:pt x="30" y="72"/>
                  </a:lnTo>
                  <a:lnTo>
                    <a:pt x="29" y="76"/>
                  </a:lnTo>
                  <a:lnTo>
                    <a:pt x="29" y="79"/>
                  </a:lnTo>
                  <a:lnTo>
                    <a:pt x="29" y="83"/>
                  </a:lnTo>
                  <a:lnTo>
                    <a:pt x="29" y="87"/>
                  </a:lnTo>
                  <a:lnTo>
                    <a:pt x="28" y="92"/>
                  </a:lnTo>
                  <a:lnTo>
                    <a:pt x="28" y="95"/>
                  </a:lnTo>
                  <a:lnTo>
                    <a:pt x="28" y="99"/>
                  </a:lnTo>
                  <a:lnTo>
                    <a:pt x="28" y="101"/>
                  </a:lnTo>
                  <a:lnTo>
                    <a:pt x="28" y="104"/>
                  </a:lnTo>
                  <a:lnTo>
                    <a:pt x="28" y="105"/>
                  </a:lnTo>
                  <a:lnTo>
                    <a:pt x="28" y="106"/>
                  </a:lnTo>
                  <a:lnTo>
                    <a:pt x="29" y="105"/>
                  </a:lnTo>
                  <a:lnTo>
                    <a:pt x="29" y="103"/>
                  </a:lnTo>
                  <a:lnTo>
                    <a:pt x="29" y="100"/>
                  </a:lnTo>
                  <a:lnTo>
                    <a:pt x="29" y="98"/>
                  </a:lnTo>
                  <a:lnTo>
                    <a:pt x="30" y="95"/>
                  </a:lnTo>
                  <a:lnTo>
                    <a:pt x="30" y="92"/>
                  </a:lnTo>
                  <a:lnTo>
                    <a:pt x="32" y="88"/>
                  </a:lnTo>
                  <a:lnTo>
                    <a:pt x="32" y="84"/>
                  </a:lnTo>
                  <a:lnTo>
                    <a:pt x="34" y="80"/>
                  </a:lnTo>
                  <a:lnTo>
                    <a:pt x="34" y="78"/>
                  </a:lnTo>
                  <a:lnTo>
                    <a:pt x="34" y="75"/>
                  </a:lnTo>
                  <a:lnTo>
                    <a:pt x="34" y="72"/>
                  </a:lnTo>
                  <a:lnTo>
                    <a:pt x="34" y="68"/>
                  </a:lnTo>
                  <a:lnTo>
                    <a:pt x="34" y="66"/>
                  </a:lnTo>
                  <a:lnTo>
                    <a:pt x="34" y="64"/>
                  </a:lnTo>
                  <a:lnTo>
                    <a:pt x="34" y="62"/>
                  </a:lnTo>
                  <a:lnTo>
                    <a:pt x="34" y="60"/>
                  </a:lnTo>
                  <a:lnTo>
                    <a:pt x="30" y="59"/>
                  </a:lnTo>
                  <a:lnTo>
                    <a:pt x="28" y="55"/>
                  </a:lnTo>
                  <a:lnTo>
                    <a:pt x="24" y="51"/>
                  </a:lnTo>
                  <a:lnTo>
                    <a:pt x="22" y="46"/>
                  </a:lnTo>
                  <a:lnTo>
                    <a:pt x="19" y="42"/>
                  </a:lnTo>
                  <a:lnTo>
                    <a:pt x="17" y="37"/>
                  </a:lnTo>
                  <a:lnTo>
                    <a:pt x="14" y="31"/>
                  </a:lnTo>
                  <a:lnTo>
                    <a:pt x="12" y="26"/>
                  </a:lnTo>
                  <a:lnTo>
                    <a:pt x="9" y="22"/>
                  </a:lnTo>
                  <a:lnTo>
                    <a:pt x="7" y="17"/>
                  </a:lnTo>
                  <a:lnTo>
                    <a:pt x="5" y="13"/>
                  </a:lnTo>
                  <a:lnTo>
                    <a:pt x="4" y="8"/>
                  </a:lnTo>
                  <a:lnTo>
                    <a:pt x="2" y="6"/>
                  </a:lnTo>
                  <a:lnTo>
                    <a:pt x="2" y="3"/>
                  </a:lnTo>
                  <a:lnTo>
                    <a:pt x="1" y="1"/>
                  </a:lnTo>
                  <a:lnTo>
                    <a:pt x="1" y="0"/>
                  </a:lnTo>
                  <a:lnTo>
                    <a:pt x="1" y="1"/>
                  </a:lnTo>
                </a:path>
              </a:pathLst>
            </a:custGeom>
            <a:solidFill>
              <a:srgbClr val="F8F8F8"/>
            </a:solidFill>
            <a:ln w="9048">
              <a:solidFill>
                <a:srgbClr val="DDDDDD"/>
              </a:solidFill>
              <a:round/>
              <a:headEnd/>
              <a:tailEnd/>
            </a:ln>
          </p:spPr>
          <p:txBody>
            <a:bodyPr/>
            <a:lstStyle/>
            <a:p>
              <a:endParaRPr lang="it-IT"/>
            </a:p>
          </p:txBody>
        </p:sp>
        <p:sp>
          <p:nvSpPr>
            <p:cNvPr id="20511" name="Freeform 37"/>
            <p:cNvSpPr>
              <a:spLocks/>
            </p:cNvSpPr>
            <p:nvPr/>
          </p:nvSpPr>
          <p:spPr bwMode="auto">
            <a:xfrm>
              <a:off x="2673" y="1319"/>
              <a:ext cx="156" cy="70"/>
            </a:xfrm>
            <a:custGeom>
              <a:avLst/>
              <a:gdLst>
                <a:gd name="T0" fmla="*/ 316 w 79"/>
                <a:gd name="T1" fmla="*/ 0 h 76"/>
                <a:gd name="T2" fmla="*/ 245 w 79"/>
                <a:gd name="T3" fmla="*/ 4 h 76"/>
                <a:gd name="T4" fmla="*/ 176 w 79"/>
                <a:gd name="T5" fmla="*/ 10 h 76"/>
                <a:gd name="T6" fmla="*/ 124 w 79"/>
                <a:gd name="T7" fmla="*/ 19 h 76"/>
                <a:gd name="T8" fmla="*/ 109 w 79"/>
                <a:gd name="T9" fmla="*/ 29 h 76"/>
                <a:gd name="T10" fmla="*/ 140 w 79"/>
                <a:gd name="T11" fmla="*/ 39 h 76"/>
                <a:gd name="T12" fmla="*/ 245 w 79"/>
                <a:gd name="T13" fmla="*/ 47 h 76"/>
                <a:gd name="T14" fmla="*/ 456 w 79"/>
                <a:gd name="T15" fmla="*/ 52 h 76"/>
                <a:gd name="T16" fmla="*/ 592 w 79"/>
                <a:gd name="T17" fmla="*/ 53 h 76"/>
                <a:gd name="T18" fmla="*/ 561 w 79"/>
                <a:gd name="T19" fmla="*/ 54 h 76"/>
                <a:gd name="T20" fmla="*/ 507 w 79"/>
                <a:gd name="T21" fmla="*/ 55 h 76"/>
                <a:gd name="T22" fmla="*/ 440 w 79"/>
                <a:gd name="T23" fmla="*/ 57 h 76"/>
                <a:gd name="T24" fmla="*/ 371 w 79"/>
                <a:gd name="T25" fmla="*/ 59 h 76"/>
                <a:gd name="T26" fmla="*/ 292 w 79"/>
                <a:gd name="T27" fmla="*/ 59 h 76"/>
                <a:gd name="T28" fmla="*/ 207 w 79"/>
                <a:gd name="T29" fmla="*/ 59 h 76"/>
                <a:gd name="T30" fmla="*/ 148 w 79"/>
                <a:gd name="T31" fmla="*/ 55 h 76"/>
                <a:gd name="T32" fmla="*/ 85 w 79"/>
                <a:gd name="T33" fmla="*/ 52 h 76"/>
                <a:gd name="T34" fmla="*/ 47 w 79"/>
                <a:gd name="T35" fmla="*/ 48 h 76"/>
                <a:gd name="T36" fmla="*/ 16 w 79"/>
                <a:gd name="T37" fmla="*/ 43 h 76"/>
                <a:gd name="T38" fmla="*/ 8 w 79"/>
                <a:gd name="T39" fmla="*/ 39 h 76"/>
                <a:gd name="T40" fmla="*/ 0 w 79"/>
                <a:gd name="T41" fmla="*/ 35 h 76"/>
                <a:gd name="T42" fmla="*/ 0 w 79"/>
                <a:gd name="T43" fmla="*/ 32 h 76"/>
                <a:gd name="T44" fmla="*/ 8 w 79"/>
                <a:gd name="T45" fmla="*/ 29 h 76"/>
                <a:gd name="T46" fmla="*/ 8 w 79"/>
                <a:gd name="T47" fmla="*/ 28 h 76"/>
                <a:gd name="T48" fmla="*/ 16 w 79"/>
                <a:gd name="T49" fmla="*/ 23 h 76"/>
                <a:gd name="T50" fmla="*/ 47 w 79"/>
                <a:gd name="T51" fmla="*/ 14 h 76"/>
                <a:gd name="T52" fmla="*/ 85 w 79"/>
                <a:gd name="T53" fmla="*/ 7 h 76"/>
                <a:gd name="T54" fmla="*/ 148 w 79"/>
                <a:gd name="T55" fmla="*/ 4 h 76"/>
                <a:gd name="T56" fmla="*/ 207 w 79"/>
                <a:gd name="T57" fmla="*/ 2 h 76"/>
                <a:gd name="T58" fmla="*/ 261 w 79"/>
                <a:gd name="T59" fmla="*/ 1 h 76"/>
                <a:gd name="T60" fmla="*/ 308 w 79"/>
                <a:gd name="T61" fmla="*/ 0 h 76"/>
                <a:gd name="T62" fmla="*/ 340 w 79"/>
                <a:gd name="T63" fmla="*/ 0 h 76"/>
                <a:gd name="T64" fmla="*/ 348 w 79"/>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9"/>
                <a:gd name="T100" fmla="*/ 0 h 76"/>
                <a:gd name="T101" fmla="*/ 79 w 79"/>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9" h="76">
                  <a:moveTo>
                    <a:pt x="45" y="0"/>
                  </a:moveTo>
                  <a:lnTo>
                    <a:pt x="41" y="0"/>
                  </a:lnTo>
                  <a:lnTo>
                    <a:pt x="37" y="1"/>
                  </a:lnTo>
                  <a:lnTo>
                    <a:pt x="32" y="4"/>
                  </a:lnTo>
                  <a:lnTo>
                    <a:pt x="28" y="8"/>
                  </a:lnTo>
                  <a:lnTo>
                    <a:pt x="23" y="13"/>
                  </a:lnTo>
                  <a:lnTo>
                    <a:pt x="20" y="19"/>
                  </a:lnTo>
                  <a:lnTo>
                    <a:pt x="16" y="25"/>
                  </a:lnTo>
                  <a:lnTo>
                    <a:pt x="15" y="31"/>
                  </a:lnTo>
                  <a:lnTo>
                    <a:pt x="14" y="38"/>
                  </a:lnTo>
                  <a:lnTo>
                    <a:pt x="15" y="44"/>
                  </a:lnTo>
                  <a:lnTo>
                    <a:pt x="18" y="50"/>
                  </a:lnTo>
                  <a:lnTo>
                    <a:pt x="25" y="55"/>
                  </a:lnTo>
                  <a:lnTo>
                    <a:pt x="32" y="60"/>
                  </a:lnTo>
                  <a:lnTo>
                    <a:pt x="44" y="64"/>
                  </a:lnTo>
                  <a:lnTo>
                    <a:pt x="59" y="66"/>
                  </a:lnTo>
                  <a:lnTo>
                    <a:pt x="78" y="67"/>
                  </a:lnTo>
                  <a:lnTo>
                    <a:pt x="77" y="68"/>
                  </a:lnTo>
                  <a:lnTo>
                    <a:pt x="76" y="68"/>
                  </a:lnTo>
                  <a:lnTo>
                    <a:pt x="73" y="70"/>
                  </a:lnTo>
                  <a:lnTo>
                    <a:pt x="70" y="70"/>
                  </a:lnTo>
                  <a:lnTo>
                    <a:pt x="66" y="71"/>
                  </a:lnTo>
                  <a:lnTo>
                    <a:pt x="62" y="71"/>
                  </a:lnTo>
                  <a:lnTo>
                    <a:pt x="57" y="73"/>
                  </a:lnTo>
                  <a:lnTo>
                    <a:pt x="54" y="73"/>
                  </a:lnTo>
                  <a:lnTo>
                    <a:pt x="48" y="75"/>
                  </a:lnTo>
                  <a:lnTo>
                    <a:pt x="43" y="75"/>
                  </a:lnTo>
                  <a:lnTo>
                    <a:pt x="38" y="75"/>
                  </a:lnTo>
                  <a:lnTo>
                    <a:pt x="33" y="75"/>
                  </a:lnTo>
                  <a:lnTo>
                    <a:pt x="27" y="75"/>
                  </a:lnTo>
                  <a:lnTo>
                    <a:pt x="23" y="73"/>
                  </a:lnTo>
                  <a:lnTo>
                    <a:pt x="19" y="71"/>
                  </a:lnTo>
                  <a:lnTo>
                    <a:pt x="15" y="68"/>
                  </a:lnTo>
                  <a:lnTo>
                    <a:pt x="11" y="66"/>
                  </a:lnTo>
                  <a:lnTo>
                    <a:pt x="8" y="63"/>
                  </a:lnTo>
                  <a:lnTo>
                    <a:pt x="6" y="61"/>
                  </a:lnTo>
                  <a:lnTo>
                    <a:pt x="4" y="57"/>
                  </a:lnTo>
                  <a:lnTo>
                    <a:pt x="2" y="55"/>
                  </a:lnTo>
                  <a:lnTo>
                    <a:pt x="2" y="52"/>
                  </a:lnTo>
                  <a:lnTo>
                    <a:pt x="1" y="50"/>
                  </a:lnTo>
                  <a:lnTo>
                    <a:pt x="1" y="46"/>
                  </a:lnTo>
                  <a:lnTo>
                    <a:pt x="0" y="44"/>
                  </a:lnTo>
                  <a:lnTo>
                    <a:pt x="0" y="43"/>
                  </a:lnTo>
                  <a:lnTo>
                    <a:pt x="0" y="41"/>
                  </a:lnTo>
                  <a:lnTo>
                    <a:pt x="1" y="38"/>
                  </a:lnTo>
                  <a:lnTo>
                    <a:pt x="1" y="36"/>
                  </a:lnTo>
                  <a:lnTo>
                    <a:pt x="2" y="35"/>
                  </a:lnTo>
                  <a:lnTo>
                    <a:pt x="2" y="29"/>
                  </a:lnTo>
                  <a:lnTo>
                    <a:pt x="4" y="22"/>
                  </a:lnTo>
                  <a:lnTo>
                    <a:pt x="6" y="17"/>
                  </a:lnTo>
                  <a:lnTo>
                    <a:pt x="8" y="12"/>
                  </a:lnTo>
                  <a:lnTo>
                    <a:pt x="11" y="10"/>
                  </a:lnTo>
                  <a:lnTo>
                    <a:pt x="15" y="6"/>
                  </a:lnTo>
                  <a:lnTo>
                    <a:pt x="19" y="4"/>
                  </a:lnTo>
                  <a:lnTo>
                    <a:pt x="23" y="2"/>
                  </a:lnTo>
                  <a:lnTo>
                    <a:pt x="27" y="2"/>
                  </a:lnTo>
                  <a:lnTo>
                    <a:pt x="30" y="1"/>
                  </a:lnTo>
                  <a:lnTo>
                    <a:pt x="34" y="1"/>
                  </a:lnTo>
                  <a:lnTo>
                    <a:pt x="38" y="0"/>
                  </a:lnTo>
                  <a:lnTo>
                    <a:pt x="40" y="0"/>
                  </a:lnTo>
                  <a:lnTo>
                    <a:pt x="42" y="0"/>
                  </a:lnTo>
                  <a:lnTo>
                    <a:pt x="44" y="0"/>
                  </a:lnTo>
                  <a:lnTo>
                    <a:pt x="45" y="0"/>
                  </a:lnTo>
                </a:path>
              </a:pathLst>
            </a:custGeom>
            <a:solidFill>
              <a:srgbClr val="F8F8F8"/>
            </a:solidFill>
            <a:ln w="9048">
              <a:solidFill>
                <a:srgbClr val="DDDDDD"/>
              </a:solidFill>
              <a:round/>
              <a:headEnd/>
              <a:tailEnd/>
            </a:ln>
          </p:spPr>
          <p:txBody>
            <a:bodyPr/>
            <a:lstStyle/>
            <a:p>
              <a:endParaRPr lang="it-IT"/>
            </a:p>
          </p:txBody>
        </p:sp>
        <p:sp>
          <p:nvSpPr>
            <p:cNvPr id="20512" name="Freeform 38"/>
            <p:cNvSpPr>
              <a:spLocks/>
            </p:cNvSpPr>
            <p:nvPr/>
          </p:nvSpPr>
          <p:spPr bwMode="auto">
            <a:xfrm>
              <a:off x="3459" y="1318"/>
              <a:ext cx="131" cy="72"/>
            </a:xfrm>
            <a:custGeom>
              <a:avLst/>
              <a:gdLst>
                <a:gd name="T0" fmla="*/ 119 w 67"/>
                <a:gd name="T1" fmla="*/ 1 h 78"/>
                <a:gd name="T2" fmla="*/ 196 w 67"/>
                <a:gd name="T3" fmla="*/ 5 h 78"/>
                <a:gd name="T4" fmla="*/ 276 w 67"/>
                <a:gd name="T5" fmla="*/ 11 h 78"/>
                <a:gd name="T6" fmla="*/ 344 w 67"/>
                <a:gd name="T7" fmla="*/ 20 h 78"/>
                <a:gd name="T8" fmla="*/ 389 w 67"/>
                <a:gd name="T9" fmla="*/ 30 h 78"/>
                <a:gd name="T10" fmla="*/ 383 w 67"/>
                <a:gd name="T11" fmla="*/ 41 h 78"/>
                <a:gd name="T12" fmla="*/ 299 w 67"/>
                <a:gd name="T13" fmla="*/ 50 h 78"/>
                <a:gd name="T14" fmla="*/ 119 w 67"/>
                <a:gd name="T15" fmla="*/ 56 h 78"/>
                <a:gd name="T16" fmla="*/ 0 w 67"/>
                <a:gd name="T17" fmla="*/ 60 h 78"/>
                <a:gd name="T18" fmla="*/ 16 w 67"/>
                <a:gd name="T19" fmla="*/ 60 h 78"/>
                <a:gd name="T20" fmla="*/ 61 w 67"/>
                <a:gd name="T21" fmla="*/ 61 h 78"/>
                <a:gd name="T22" fmla="*/ 104 w 67"/>
                <a:gd name="T23" fmla="*/ 61 h 78"/>
                <a:gd name="T24" fmla="*/ 164 w 67"/>
                <a:gd name="T25" fmla="*/ 61 h 78"/>
                <a:gd name="T26" fmla="*/ 233 w 67"/>
                <a:gd name="T27" fmla="*/ 61 h 78"/>
                <a:gd name="T28" fmla="*/ 299 w 67"/>
                <a:gd name="T29" fmla="*/ 58 h 78"/>
                <a:gd name="T30" fmla="*/ 360 w 67"/>
                <a:gd name="T31" fmla="*/ 56 h 78"/>
                <a:gd name="T32" fmla="*/ 416 w 67"/>
                <a:gd name="T33" fmla="*/ 52 h 78"/>
                <a:gd name="T34" fmla="*/ 448 w 67"/>
                <a:gd name="T35" fmla="*/ 48 h 78"/>
                <a:gd name="T36" fmla="*/ 469 w 67"/>
                <a:gd name="T37" fmla="*/ 44 h 78"/>
                <a:gd name="T38" fmla="*/ 477 w 67"/>
                <a:gd name="T39" fmla="*/ 40 h 78"/>
                <a:gd name="T40" fmla="*/ 493 w 67"/>
                <a:gd name="T41" fmla="*/ 36 h 78"/>
                <a:gd name="T42" fmla="*/ 493 w 67"/>
                <a:gd name="T43" fmla="*/ 33 h 78"/>
                <a:gd name="T44" fmla="*/ 493 w 67"/>
                <a:gd name="T45" fmla="*/ 30 h 78"/>
                <a:gd name="T46" fmla="*/ 493 w 67"/>
                <a:gd name="T47" fmla="*/ 29 h 78"/>
                <a:gd name="T48" fmla="*/ 477 w 67"/>
                <a:gd name="T49" fmla="*/ 24 h 78"/>
                <a:gd name="T50" fmla="*/ 440 w 67"/>
                <a:gd name="T51" fmla="*/ 15 h 78"/>
                <a:gd name="T52" fmla="*/ 383 w 67"/>
                <a:gd name="T53" fmla="*/ 7 h 78"/>
                <a:gd name="T54" fmla="*/ 321 w 67"/>
                <a:gd name="T55" fmla="*/ 5 h 78"/>
                <a:gd name="T56" fmla="*/ 248 w 67"/>
                <a:gd name="T57" fmla="*/ 2 h 78"/>
                <a:gd name="T58" fmla="*/ 188 w 67"/>
                <a:gd name="T59" fmla="*/ 1 h 78"/>
                <a:gd name="T60" fmla="*/ 127 w 67"/>
                <a:gd name="T61" fmla="*/ 0 h 78"/>
                <a:gd name="T62" fmla="*/ 104 w 67"/>
                <a:gd name="T63" fmla="*/ 0 h 78"/>
                <a:gd name="T64" fmla="*/ 104 w 6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78"/>
                <a:gd name="T101" fmla="*/ 67 w 6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78">
                  <a:moveTo>
                    <a:pt x="14" y="0"/>
                  </a:moveTo>
                  <a:lnTo>
                    <a:pt x="16" y="1"/>
                  </a:lnTo>
                  <a:lnTo>
                    <a:pt x="21" y="2"/>
                  </a:lnTo>
                  <a:lnTo>
                    <a:pt x="26" y="5"/>
                  </a:lnTo>
                  <a:lnTo>
                    <a:pt x="31" y="9"/>
                  </a:lnTo>
                  <a:lnTo>
                    <a:pt x="37" y="14"/>
                  </a:lnTo>
                  <a:lnTo>
                    <a:pt x="42" y="19"/>
                  </a:lnTo>
                  <a:lnTo>
                    <a:pt x="46" y="26"/>
                  </a:lnTo>
                  <a:lnTo>
                    <a:pt x="51" y="31"/>
                  </a:lnTo>
                  <a:lnTo>
                    <a:pt x="52" y="38"/>
                  </a:lnTo>
                  <a:lnTo>
                    <a:pt x="52" y="45"/>
                  </a:lnTo>
                  <a:lnTo>
                    <a:pt x="51" y="52"/>
                  </a:lnTo>
                  <a:lnTo>
                    <a:pt x="47" y="58"/>
                  </a:lnTo>
                  <a:lnTo>
                    <a:pt x="40" y="64"/>
                  </a:lnTo>
                  <a:lnTo>
                    <a:pt x="31" y="68"/>
                  </a:lnTo>
                  <a:lnTo>
                    <a:pt x="16" y="72"/>
                  </a:lnTo>
                  <a:lnTo>
                    <a:pt x="0" y="74"/>
                  </a:lnTo>
                  <a:lnTo>
                    <a:pt x="0" y="76"/>
                  </a:lnTo>
                  <a:lnTo>
                    <a:pt x="2" y="76"/>
                  </a:lnTo>
                  <a:lnTo>
                    <a:pt x="5" y="76"/>
                  </a:lnTo>
                  <a:lnTo>
                    <a:pt x="8" y="77"/>
                  </a:lnTo>
                  <a:lnTo>
                    <a:pt x="11" y="77"/>
                  </a:lnTo>
                  <a:lnTo>
                    <a:pt x="14" y="77"/>
                  </a:lnTo>
                  <a:lnTo>
                    <a:pt x="19" y="77"/>
                  </a:lnTo>
                  <a:lnTo>
                    <a:pt x="22" y="77"/>
                  </a:lnTo>
                  <a:lnTo>
                    <a:pt x="27" y="77"/>
                  </a:lnTo>
                  <a:lnTo>
                    <a:pt x="31" y="77"/>
                  </a:lnTo>
                  <a:lnTo>
                    <a:pt x="36" y="76"/>
                  </a:lnTo>
                  <a:lnTo>
                    <a:pt x="40" y="74"/>
                  </a:lnTo>
                  <a:lnTo>
                    <a:pt x="44" y="72"/>
                  </a:lnTo>
                  <a:lnTo>
                    <a:pt x="48" y="71"/>
                  </a:lnTo>
                  <a:lnTo>
                    <a:pt x="53" y="68"/>
                  </a:lnTo>
                  <a:lnTo>
                    <a:pt x="56" y="66"/>
                  </a:lnTo>
                  <a:lnTo>
                    <a:pt x="59" y="63"/>
                  </a:lnTo>
                  <a:lnTo>
                    <a:pt x="60" y="61"/>
                  </a:lnTo>
                  <a:lnTo>
                    <a:pt x="63" y="58"/>
                  </a:lnTo>
                  <a:lnTo>
                    <a:pt x="63" y="56"/>
                  </a:lnTo>
                  <a:lnTo>
                    <a:pt x="64" y="52"/>
                  </a:lnTo>
                  <a:lnTo>
                    <a:pt x="64" y="51"/>
                  </a:lnTo>
                  <a:lnTo>
                    <a:pt x="66" y="47"/>
                  </a:lnTo>
                  <a:lnTo>
                    <a:pt x="66" y="45"/>
                  </a:lnTo>
                  <a:lnTo>
                    <a:pt x="66" y="44"/>
                  </a:lnTo>
                  <a:lnTo>
                    <a:pt x="66" y="42"/>
                  </a:lnTo>
                  <a:lnTo>
                    <a:pt x="66" y="39"/>
                  </a:lnTo>
                  <a:lnTo>
                    <a:pt x="66" y="37"/>
                  </a:lnTo>
                  <a:lnTo>
                    <a:pt x="66" y="36"/>
                  </a:lnTo>
                  <a:lnTo>
                    <a:pt x="64" y="30"/>
                  </a:lnTo>
                  <a:lnTo>
                    <a:pt x="62" y="23"/>
                  </a:lnTo>
                  <a:lnTo>
                    <a:pt x="59" y="18"/>
                  </a:lnTo>
                  <a:lnTo>
                    <a:pt x="56" y="13"/>
                  </a:lnTo>
                  <a:lnTo>
                    <a:pt x="51" y="10"/>
                  </a:lnTo>
                  <a:lnTo>
                    <a:pt x="48" y="7"/>
                  </a:lnTo>
                  <a:lnTo>
                    <a:pt x="43" y="5"/>
                  </a:lnTo>
                  <a:lnTo>
                    <a:pt x="39" y="2"/>
                  </a:lnTo>
                  <a:lnTo>
                    <a:pt x="33" y="2"/>
                  </a:lnTo>
                  <a:lnTo>
                    <a:pt x="29" y="1"/>
                  </a:lnTo>
                  <a:lnTo>
                    <a:pt x="25" y="1"/>
                  </a:lnTo>
                  <a:lnTo>
                    <a:pt x="21" y="0"/>
                  </a:lnTo>
                  <a:lnTo>
                    <a:pt x="17" y="0"/>
                  </a:lnTo>
                  <a:lnTo>
                    <a:pt x="16" y="0"/>
                  </a:lnTo>
                  <a:lnTo>
                    <a:pt x="14" y="0"/>
                  </a:lnTo>
                </a:path>
              </a:pathLst>
            </a:custGeom>
            <a:solidFill>
              <a:srgbClr val="F8F8F8"/>
            </a:solidFill>
            <a:ln w="9048">
              <a:solidFill>
                <a:srgbClr val="DDDDDD"/>
              </a:solidFill>
              <a:round/>
              <a:headEnd/>
              <a:tailEnd/>
            </a:ln>
          </p:spPr>
          <p:txBody>
            <a:bodyPr/>
            <a:lstStyle/>
            <a:p>
              <a:endParaRPr lang="it-IT"/>
            </a:p>
          </p:txBody>
        </p:sp>
        <p:sp>
          <p:nvSpPr>
            <p:cNvPr id="20513" name="Freeform 39"/>
            <p:cNvSpPr>
              <a:spLocks/>
            </p:cNvSpPr>
            <p:nvPr/>
          </p:nvSpPr>
          <p:spPr bwMode="auto">
            <a:xfrm>
              <a:off x="2748" y="1326"/>
              <a:ext cx="208" cy="48"/>
            </a:xfrm>
            <a:custGeom>
              <a:avLst/>
              <a:gdLst>
                <a:gd name="T0" fmla="*/ 777 w 106"/>
                <a:gd name="T1" fmla="*/ 35 h 51"/>
                <a:gd name="T2" fmla="*/ 740 w 106"/>
                <a:gd name="T3" fmla="*/ 29 h 51"/>
                <a:gd name="T4" fmla="*/ 681 w 106"/>
                <a:gd name="T5" fmla="*/ 21 h 51"/>
                <a:gd name="T6" fmla="*/ 573 w 106"/>
                <a:gd name="T7" fmla="*/ 11 h 51"/>
                <a:gd name="T8" fmla="*/ 455 w 106"/>
                <a:gd name="T9" fmla="*/ 4 h 51"/>
                <a:gd name="T10" fmla="*/ 347 w 106"/>
                <a:gd name="T11" fmla="*/ 0 h 51"/>
                <a:gd name="T12" fmla="*/ 316 w 106"/>
                <a:gd name="T13" fmla="*/ 0 h 51"/>
                <a:gd name="T14" fmla="*/ 257 w 106"/>
                <a:gd name="T15" fmla="*/ 1 h 51"/>
                <a:gd name="T16" fmla="*/ 196 w 106"/>
                <a:gd name="T17" fmla="*/ 3 h 51"/>
                <a:gd name="T18" fmla="*/ 135 w 106"/>
                <a:gd name="T19" fmla="*/ 4 h 51"/>
                <a:gd name="T20" fmla="*/ 100 w 106"/>
                <a:gd name="T21" fmla="*/ 4 h 51"/>
                <a:gd name="T22" fmla="*/ 61 w 106"/>
                <a:gd name="T23" fmla="*/ 8 h 51"/>
                <a:gd name="T24" fmla="*/ 31 w 106"/>
                <a:gd name="T25" fmla="*/ 11 h 51"/>
                <a:gd name="T26" fmla="*/ 8 w 106"/>
                <a:gd name="T27" fmla="*/ 17 h 51"/>
                <a:gd name="T28" fmla="*/ 0 w 106"/>
                <a:gd name="T29" fmla="*/ 22 h 51"/>
                <a:gd name="T30" fmla="*/ 0 w 106"/>
                <a:gd name="T31" fmla="*/ 25 h 51"/>
                <a:gd name="T32" fmla="*/ 8 w 106"/>
                <a:gd name="T33" fmla="*/ 30 h 51"/>
                <a:gd name="T34" fmla="*/ 24 w 106"/>
                <a:gd name="T35" fmla="*/ 35 h 51"/>
                <a:gd name="T36" fmla="*/ 47 w 106"/>
                <a:gd name="T37" fmla="*/ 37 h 51"/>
                <a:gd name="T38" fmla="*/ 61 w 106"/>
                <a:gd name="T39" fmla="*/ 40 h 51"/>
                <a:gd name="T40" fmla="*/ 100 w 106"/>
                <a:gd name="T41" fmla="*/ 41 h 51"/>
                <a:gd name="T42" fmla="*/ 135 w 106"/>
                <a:gd name="T43" fmla="*/ 41 h 51"/>
                <a:gd name="T44" fmla="*/ 173 w 106"/>
                <a:gd name="T45" fmla="*/ 40 h 51"/>
                <a:gd name="T46" fmla="*/ 212 w 106"/>
                <a:gd name="T47" fmla="*/ 39 h 51"/>
                <a:gd name="T48" fmla="*/ 257 w 106"/>
                <a:gd name="T49" fmla="*/ 37 h 51"/>
                <a:gd name="T50" fmla="*/ 288 w 106"/>
                <a:gd name="T51" fmla="*/ 36 h 51"/>
                <a:gd name="T52" fmla="*/ 308 w 106"/>
                <a:gd name="T53" fmla="*/ 35 h 51"/>
                <a:gd name="T54" fmla="*/ 281 w 106"/>
                <a:gd name="T55" fmla="*/ 36 h 51"/>
                <a:gd name="T56" fmla="*/ 257 w 106"/>
                <a:gd name="T57" fmla="*/ 35 h 51"/>
                <a:gd name="T58" fmla="*/ 228 w 106"/>
                <a:gd name="T59" fmla="*/ 33 h 51"/>
                <a:gd name="T60" fmla="*/ 181 w 106"/>
                <a:gd name="T61" fmla="*/ 30 h 51"/>
                <a:gd name="T62" fmla="*/ 112 w 106"/>
                <a:gd name="T63" fmla="*/ 28 h 51"/>
                <a:gd name="T64" fmla="*/ 92 w 106"/>
                <a:gd name="T65" fmla="*/ 26 h 51"/>
                <a:gd name="T66" fmla="*/ 100 w 106"/>
                <a:gd name="T67" fmla="*/ 24 h 51"/>
                <a:gd name="T68" fmla="*/ 135 w 106"/>
                <a:gd name="T69" fmla="*/ 21 h 51"/>
                <a:gd name="T70" fmla="*/ 157 w 106"/>
                <a:gd name="T71" fmla="*/ 18 h 51"/>
                <a:gd name="T72" fmla="*/ 173 w 106"/>
                <a:gd name="T73" fmla="*/ 14 h 51"/>
                <a:gd name="T74" fmla="*/ 257 w 106"/>
                <a:gd name="T75" fmla="*/ 13 h 51"/>
                <a:gd name="T76" fmla="*/ 440 w 106"/>
                <a:gd name="T77" fmla="*/ 13 h 51"/>
                <a:gd name="T78" fmla="*/ 581 w 106"/>
                <a:gd name="T79" fmla="*/ 21 h 51"/>
                <a:gd name="T80" fmla="*/ 697 w 106"/>
                <a:gd name="T81" fmla="*/ 27 h 51"/>
                <a:gd name="T82" fmla="*/ 763 w 106"/>
                <a:gd name="T83" fmla="*/ 35 h 51"/>
                <a:gd name="T84" fmla="*/ 793 w 106"/>
                <a:gd name="T85" fmla="*/ 36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6"/>
                <a:gd name="T130" fmla="*/ 0 h 51"/>
                <a:gd name="T131" fmla="*/ 106 w 106"/>
                <a:gd name="T132" fmla="*/ 51 h 5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6" h="51">
                  <a:moveTo>
                    <a:pt x="105" y="42"/>
                  </a:moveTo>
                  <a:lnTo>
                    <a:pt x="104" y="42"/>
                  </a:lnTo>
                  <a:lnTo>
                    <a:pt x="103" y="41"/>
                  </a:lnTo>
                  <a:lnTo>
                    <a:pt x="101" y="39"/>
                  </a:lnTo>
                  <a:lnTo>
                    <a:pt x="101" y="37"/>
                  </a:lnTo>
                  <a:lnTo>
                    <a:pt x="98" y="35"/>
                  </a:lnTo>
                  <a:lnTo>
                    <a:pt x="96" y="31"/>
                  </a:lnTo>
                  <a:lnTo>
                    <a:pt x="92" y="27"/>
                  </a:lnTo>
                  <a:lnTo>
                    <a:pt x="90" y="24"/>
                  </a:lnTo>
                  <a:lnTo>
                    <a:pt x="85" y="21"/>
                  </a:lnTo>
                  <a:lnTo>
                    <a:pt x="82" y="17"/>
                  </a:lnTo>
                  <a:lnTo>
                    <a:pt x="76" y="14"/>
                  </a:lnTo>
                  <a:lnTo>
                    <a:pt x="72" y="10"/>
                  </a:lnTo>
                  <a:lnTo>
                    <a:pt x="66" y="8"/>
                  </a:lnTo>
                  <a:lnTo>
                    <a:pt x="60" y="4"/>
                  </a:lnTo>
                  <a:lnTo>
                    <a:pt x="54" y="3"/>
                  </a:lnTo>
                  <a:lnTo>
                    <a:pt x="48" y="0"/>
                  </a:lnTo>
                  <a:lnTo>
                    <a:pt x="46" y="0"/>
                  </a:lnTo>
                  <a:lnTo>
                    <a:pt x="44" y="0"/>
                  </a:lnTo>
                  <a:lnTo>
                    <a:pt x="42" y="0"/>
                  </a:lnTo>
                  <a:lnTo>
                    <a:pt x="39" y="1"/>
                  </a:lnTo>
                  <a:lnTo>
                    <a:pt x="37" y="1"/>
                  </a:lnTo>
                  <a:lnTo>
                    <a:pt x="34" y="1"/>
                  </a:lnTo>
                  <a:lnTo>
                    <a:pt x="32" y="1"/>
                  </a:lnTo>
                  <a:lnTo>
                    <a:pt x="29" y="3"/>
                  </a:lnTo>
                  <a:lnTo>
                    <a:pt x="26" y="3"/>
                  </a:lnTo>
                  <a:lnTo>
                    <a:pt x="22" y="3"/>
                  </a:lnTo>
                  <a:lnTo>
                    <a:pt x="21" y="3"/>
                  </a:lnTo>
                  <a:lnTo>
                    <a:pt x="18" y="4"/>
                  </a:lnTo>
                  <a:lnTo>
                    <a:pt x="16" y="4"/>
                  </a:lnTo>
                  <a:lnTo>
                    <a:pt x="14" y="4"/>
                  </a:lnTo>
                  <a:lnTo>
                    <a:pt x="13" y="4"/>
                  </a:lnTo>
                  <a:lnTo>
                    <a:pt x="11" y="6"/>
                  </a:lnTo>
                  <a:lnTo>
                    <a:pt x="10" y="8"/>
                  </a:lnTo>
                  <a:lnTo>
                    <a:pt x="8" y="9"/>
                  </a:lnTo>
                  <a:lnTo>
                    <a:pt x="7" y="10"/>
                  </a:lnTo>
                  <a:lnTo>
                    <a:pt x="5" y="12"/>
                  </a:lnTo>
                  <a:lnTo>
                    <a:pt x="4" y="14"/>
                  </a:lnTo>
                  <a:lnTo>
                    <a:pt x="3" y="16"/>
                  </a:lnTo>
                  <a:lnTo>
                    <a:pt x="3" y="17"/>
                  </a:lnTo>
                  <a:lnTo>
                    <a:pt x="1" y="20"/>
                  </a:lnTo>
                  <a:lnTo>
                    <a:pt x="1" y="22"/>
                  </a:lnTo>
                  <a:lnTo>
                    <a:pt x="0" y="24"/>
                  </a:lnTo>
                  <a:lnTo>
                    <a:pt x="0" y="26"/>
                  </a:lnTo>
                  <a:lnTo>
                    <a:pt x="0" y="27"/>
                  </a:lnTo>
                  <a:lnTo>
                    <a:pt x="0" y="29"/>
                  </a:lnTo>
                  <a:lnTo>
                    <a:pt x="0" y="31"/>
                  </a:lnTo>
                  <a:lnTo>
                    <a:pt x="1" y="32"/>
                  </a:lnTo>
                  <a:lnTo>
                    <a:pt x="1" y="34"/>
                  </a:lnTo>
                  <a:lnTo>
                    <a:pt x="1" y="36"/>
                  </a:lnTo>
                  <a:lnTo>
                    <a:pt x="1" y="38"/>
                  </a:lnTo>
                  <a:lnTo>
                    <a:pt x="3" y="39"/>
                  </a:lnTo>
                  <a:lnTo>
                    <a:pt x="3" y="41"/>
                  </a:lnTo>
                  <a:lnTo>
                    <a:pt x="4" y="42"/>
                  </a:lnTo>
                  <a:lnTo>
                    <a:pt x="4" y="44"/>
                  </a:lnTo>
                  <a:lnTo>
                    <a:pt x="6" y="44"/>
                  </a:lnTo>
                  <a:lnTo>
                    <a:pt x="6" y="46"/>
                  </a:lnTo>
                  <a:lnTo>
                    <a:pt x="8" y="46"/>
                  </a:lnTo>
                  <a:lnTo>
                    <a:pt x="8" y="48"/>
                  </a:lnTo>
                  <a:lnTo>
                    <a:pt x="10" y="48"/>
                  </a:lnTo>
                  <a:lnTo>
                    <a:pt x="11" y="50"/>
                  </a:lnTo>
                  <a:lnTo>
                    <a:pt x="13" y="50"/>
                  </a:lnTo>
                  <a:lnTo>
                    <a:pt x="15" y="50"/>
                  </a:lnTo>
                  <a:lnTo>
                    <a:pt x="16" y="50"/>
                  </a:lnTo>
                  <a:lnTo>
                    <a:pt x="18" y="50"/>
                  </a:lnTo>
                  <a:lnTo>
                    <a:pt x="19" y="50"/>
                  </a:lnTo>
                  <a:lnTo>
                    <a:pt x="21" y="50"/>
                  </a:lnTo>
                  <a:lnTo>
                    <a:pt x="23" y="49"/>
                  </a:lnTo>
                  <a:lnTo>
                    <a:pt x="24" y="49"/>
                  </a:lnTo>
                  <a:lnTo>
                    <a:pt x="26" y="47"/>
                  </a:lnTo>
                  <a:lnTo>
                    <a:pt x="28" y="47"/>
                  </a:lnTo>
                  <a:lnTo>
                    <a:pt x="31" y="45"/>
                  </a:lnTo>
                  <a:lnTo>
                    <a:pt x="32" y="45"/>
                  </a:lnTo>
                  <a:lnTo>
                    <a:pt x="34" y="44"/>
                  </a:lnTo>
                  <a:lnTo>
                    <a:pt x="35" y="44"/>
                  </a:lnTo>
                  <a:lnTo>
                    <a:pt x="37" y="42"/>
                  </a:lnTo>
                  <a:lnTo>
                    <a:pt x="38" y="42"/>
                  </a:lnTo>
                  <a:lnTo>
                    <a:pt x="39" y="42"/>
                  </a:lnTo>
                  <a:lnTo>
                    <a:pt x="41" y="41"/>
                  </a:lnTo>
                  <a:lnTo>
                    <a:pt x="39" y="42"/>
                  </a:lnTo>
                  <a:lnTo>
                    <a:pt x="38" y="42"/>
                  </a:lnTo>
                  <a:lnTo>
                    <a:pt x="37" y="42"/>
                  </a:lnTo>
                  <a:lnTo>
                    <a:pt x="35" y="42"/>
                  </a:lnTo>
                  <a:lnTo>
                    <a:pt x="34" y="41"/>
                  </a:lnTo>
                  <a:lnTo>
                    <a:pt x="32" y="41"/>
                  </a:lnTo>
                  <a:lnTo>
                    <a:pt x="32" y="39"/>
                  </a:lnTo>
                  <a:lnTo>
                    <a:pt x="30" y="39"/>
                  </a:lnTo>
                  <a:lnTo>
                    <a:pt x="28" y="38"/>
                  </a:lnTo>
                  <a:lnTo>
                    <a:pt x="26" y="38"/>
                  </a:lnTo>
                  <a:lnTo>
                    <a:pt x="24" y="36"/>
                  </a:lnTo>
                  <a:lnTo>
                    <a:pt x="21" y="36"/>
                  </a:lnTo>
                  <a:lnTo>
                    <a:pt x="18" y="34"/>
                  </a:lnTo>
                  <a:lnTo>
                    <a:pt x="15" y="34"/>
                  </a:lnTo>
                  <a:lnTo>
                    <a:pt x="12" y="32"/>
                  </a:lnTo>
                  <a:lnTo>
                    <a:pt x="13" y="30"/>
                  </a:lnTo>
                  <a:lnTo>
                    <a:pt x="15" y="28"/>
                  </a:lnTo>
                  <a:lnTo>
                    <a:pt x="16" y="26"/>
                  </a:lnTo>
                  <a:lnTo>
                    <a:pt x="18" y="24"/>
                  </a:lnTo>
                  <a:lnTo>
                    <a:pt x="20" y="23"/>
                  </a:lnTo>
                  <a:lnTo>
                    <a:pt x="21" y="21"/>
                  </a:lnTo>
                  <a:lnTo>
                    <a:pt x="22" y="19"/>
                  </a:lnTo>
                  <a:lnTo>
                    <a:pt x="23" y="17"/>
                  </a:lnTo>
                  <a:lnTo>
                    <a:pt x="24" y="16"/>
                  </a:lnTo>
                  <a:lnTo>
                    <a:pt x="34" y="16"/>
                  </a:lnTo>
                  <a:lnTo>
                    <a:pt x="42" y="14"/>
                  </a:lnTo>
                  <a:lnTo>
                    <a:pt x="50" y="15"/>
                  </a:lnTo>
                  <a:lnTo>
                    <a:pt x="58" y="16"/>
                  </a:lnTo>
                  <a:lnTo>
                    <a:pt x="65" y="19"/>
                  </a:lnTo>
                  <a:lnTo>
                    <a:pt x="72" y="20"/>
                  </a:lnTo>
                  <a:lnTo>
                    <a:pt x="77" y="24"/>
                  </a:lnTo>
                  <a:lnTo>
                    <a:pt x="83" y="26"/>
                  </a:lnTo>
                  <a:lnTo>
                    <a:pt x="87" y="29"/>
                  </a:lnTo>
                  <a:lnTo>
                    <a:pt x="92" y="33"/>
                  </a:lnTo>
                  <a:lnTo>
                    <a:pt x="95" y="36"/>
                  </a:lnTo>
                  <a:lnTo>
                    <a:pt x="99" y="38"/>
                  </a:lnTo>
                  <a:lnTo>
                    <a:pt x="101" y="41"/>
                  </a:lnTo>
                  <a:lnTo>
                    <a:pt x="102" y="42"/>
                  </a:lnTo>
                  <a:lnTo>
                    <a:pt x="103" y="42"/>
                  </a:lnTo>
                  <a:lnTo>
                    <a:pt x="105" y="42"/>
                  </a:lnTo>
                </a:path>
              </a:pathLst>
            </a:custGeom>
            <a:solidFill>
              <a:srgbClr val="F8F8F8"/>
            </a:solidFill>
            <a:ln w="6350">
              <a:solidFill>
                <a:srgbClr val="DDDDDD"/>
              </a:solidFill>
              <a:round/>
              <a:headEnd/>
              <a:tailEnd/>
            </a:ln>
          </p:spPr>
          <p:txBody>
            <a:bodyPr/>
            <a:lstStyle/>
            <a:p>
              <a:endParaRPr lang="it-IT"/>
            </a:p>
          </p:txBody>
        </p:sp>
        <p:sp>
          <p:nvSpPr>
            <p:cNvPr id="20514" name="Freeform 40"/>
            <p:cNvSpPr>
              <a:spLocks/>
            </p:cNvSpPr>
            <p:nvPr/>
          </p:nvSpPr>
          <p:spPr bwMode="auto">
            <a:xfrm>
              <a:off x="3317" y="1328"/>
              <a:ext cx="207" cy="47"/>
            </a:xfrm>
            <a:custGeom>
              <a:avLst/>
              <a:gdLst>
                <a:gd name="T0" fmla="*/ 8 w 105"/>
                <a:gd name="T1" fmla="*/ 35 h 50"/>
                <a:gd name="T2" fmla="*/ 47 w 105"/>
                <a:gd name="T3" fmla="*/ 29 h 50"/>
                <a:gd name="T4" fmla="*/ 116 w 105"/>
                <a:gd name="T5" fmla="*/ 21 h 50"/>
                <a:gd name="T6" fmla="*/ 205 w 105"/>
                <a:gd name="T7" fmla="*/ 11 h 50"/>
                <a:gd name="T8" fmla="*/ 331 w 105"/>
                <a:gd name="T9" fmla="*/ 5 h 50"/>
                <a:gd name="T10" fmla="*/ 436 w 105"/>
                <a:gd name="T11" fmla="*/ 1 h 50"/>
                <a:gd name="T12" fmla="*/ 475 w 105"/>
                <a:gd name="T13" fmla="*/ 1 h 50"/>
                <a:gd name="T14" fmla="*/ 528 w 105"/>
                <a:gd name="T15" fmla="*/ 1 h 50"/>
                <a:gd name="T16" fmla="*/ 599 w 105"/>
                <a:gd name="T17" fmla="*/ 2 h 50"/>
                <a:gd name="T18" fmla="*/ 653 w 105"/>
                <a:gd name="T19" fmla="*/ 4 h 50"/>
                <a:gd name="T20" fmla="*/ 704 w 105"/>
                <a:gd name="T21" fmla="*/ 4 h 50"/>
                <a:gd name="T22" fmla="*/ 735 w 105"/>
                <a:gd name="T23" fmla="*/ 8 h 50"/>
                <a:gd name="T24" fmla="*/ 757 w 105"/>
                <a:gd name="T25" fmla="*/ 12 h 50"/>
                <a:gd name="T26" fmla="*/ 781 w 105"/>
                <a:gd name="T27" fmla="*/ 18 h 50"/>
                <a:gd name="T28" fmla="*/ 796 w 105"/>
                <a:gd name="T29" fmla="*/ 22 h 50"/>
                <a:gd name="T30" fmla="*/ 796 w 105"/>
                <a:gd name="T31" fmla="*/ 25 h 50"/>
                <a:gd name="T32" fmla="*/ 789 w 105"/>
                <a:gd name="T33" fmla="*/ 30 h 50"/>
                <a:gd name="T34" fmla="*/ 757 w 105"/>
                <a:gd name="T35" fmla="*/ 35 h 50"/>
                <a:gd name="T36" fmla="*/ 757 w 105"/>
                <a:gd name="T37" fmla="*/ 37 h 50"/>
                <a:gd name="T38" fmla="*/ 720 w 105"/>
                <a:gd name="T39" fmla="*/ 40 h 50"/>
                <a:gd name="T40" fmla="*/ 696 w 105"/>
                <a:gd name="T41" fmla="*/ 40 h 50"/>
                <a:gd name="T42" fmla="*/ 668 w 105"/>
                <a:gd name="T43" fmla="*/ 40 h 50"/>
                <a:gd name="T44" fmla="*/ 629 w 105"/>
                <a:gd name="T45" fmla="*/ 40 h 50"/>
                <a:gd name="T46" fmla="*/ 591 w 105"/>
                <a:gd name="T47" fmla="*/ 40 h 50"/>
                <a:gd name="T48" fmla="*/ 552 w 105"/>
                <a:gd name="T49" fmla="*/ 40 h 50"/>
                <a:gd name="T50" fmla="*/ 520 w 105"/>
                <a:gd name="T51" fmla="*/ 39 h 50"/>
                <a:gd name="T52" fmla="*/ 520 w 105"/>
                <a:gd name="T53" fmla="*/ 37 h 50"/>
                <a:gd name="T54" fmla="*/ 513 w 105"/>
                <a:gd name="T55" fmla="*/ 35 h 50"/>
                <a:gd name="T56" fmla="*/ 520 w 105"/>
                <a:gd name="T57" fmla="*/ 33 h 50"/>
                <a:gd name="T58" fmla="*/ 552 w 105"/>
                <a:gd name="T59" fmla="*/ 31 h 50"/>
                <a:gd name="T60" fmla="*/ 599 w 105"/>
                <a:gd name="T61" fmla="*/ 29 h 50"/>
                <a:gd name="T62" fmla="*/ 668 w 105"/>
                <a:gd name="T63" fmla="*/ 28 h 50"/>
                <a:gd name="T64" fmla="*/ 688 w 105"/>
                <a:gd name="T65" fmla="*/ 26 h 50"/>
                <a:gd name="T66" fmla="*/ 672 w 105"/>
                <a:gd name="T67" fmla="*/ 24 h 50"/>
                <a:gd name="T68" fmla="*/ 660 w 105"/>
                <a:gd name="T69" fmla="*/ 22 h 50"/>
                <a:gd name="T70" fmla="*/ 637 w 105"/>
                <a:gd name="T71" fmla="*/ 18 h 50"/>
                <a:gd name="T72" fmla="*/ 629 w 105"/>
                <a:gd name="T73" fmla="*/ 15 h 50"/>
                <a:gd name="T74" fmla="*/ 552 w 105"/>
                <a:gd name="T75" fmla="*/ 12 h 50"/>
                <a:gd name="T76" fmla="*/ 369 w 105"/>
                <a:gd name="T77" fmla="*/ 12 h 50"/>
                <a:gd name="T78" fmla="*/ 213 w 105"/>
                <a:gd name="T79" fmla="*/ 20 h 50"/>
                <a:gd name="T80" fmla="*/ 93 w 105"/>
                <a:gd name="T81" fmla="*/ 26 h 50"/>
                <a:gd name="T82" fmla="*/ 24 w 105"/>
                <a:gd name="T83" fmla="*/ 34 h 50"/>
                <a:gd name="T84" fmla="*/ 0 w 105"/>
                <a:gd name="T85" fmla="*/ 35 h 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5"/>
                <a:gd name="T130" fmla="*/ 0 h 50"/>
                <a:gd name="T131" fmla="*/ 105 w 105"/>
                <a:gd name="T132" fmla="*/ 50 h 5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5" h="50">
                  <a:moveTo>
                    <a:pt x="0" y="41"/>
                  </a:moveTo>
                  <a:lnTo>
                    <a:pt x="0" y="41"/>
                  </a:lnTo>
                  <a:lnTo>
                    <a:pt x="1" y="41"/>
                  </a:lnTo>
                  <a:lnTo>
                    <a:pt x="2" y="39"/>
                  </a:lnTo>
                  <a:lnTo>
                    <a:pt x="4" y="37"/>
                  </a:lnTo>
                  <a:lnTo>
                    <a:pt x="6" y="35"/>
                  </a:lnTo>
                  <a:lnTo>
                    <a:pt x="8" y="31"/>
                  </a:lnTo>
                  <a:lnTo>
                    <a:pt x="11" y="28"/>
                  </a:lnTo>
                  <a:lnTo>
                    <a:pt x="15" y="24"/>
                  </a:lnTo>
                  <a:lnTo>
                    <a:pt x="18" y="21"/>
                  </a:lnTo>
                  <a:lnTo>
                    <a:pt x="22" y="18"/>
                  </a:lnTo>
                  <a:lnTo>
                    <a:pt x="27" y="14"/>
                  </a:lnTo>
                  <a:lnTo>
                    <a:pt x="32" y="10"/>
                  </a:lnTo>
                  <a:lnTo>
                    <a:pt x="37" y="8"/>
                  </a:lnTo>
                  <a:lnTo>
                    <a:pt x="43" y="5"/>
                  </a:lnTo>
                  <a:lnTo>
                    <a:pt x="50" y="3"/>
                  </a:lnTo>
                  <a:lnTo>
                    <a:pt x="57" y="0"/>
                  </a:lnTo>
                  <a:lnTo>
                    <a:pt x="57" y="1"/>
                  </a:lnTo>
                  <a:lnTo>
                    <a:pt x="58" y="1"/>
                  </a:lnTo>
                  <a:lnTo>
                    <a:pt x="60" y="1"/>
                  </a:lnTo>
                  <a:lnTo>
                    <a:pt x="62" y="1"/>
                  </a:lnTo>
                  <a:lnTo>
                    <a:pt x="64" y="1"/>
                  </a:lnTo>
                  <a:lnTo>
                    <a:pt x="67" y="1"/>
                  </a:lnTo>
                  <a:lnTo>
                    <a:pt x="69" y="1"/>
                  </a:lnTo>
                  <a:lnTo>
                    <a:pt x="73" y="1"/>
                  </a:lnTo>
                  <a:lnTo>
                    <a:pt x="75" y="2"/>
                  </a:lnTo>
                  <a:lnTo>
                    <a:pt x="78" y="2"/>
                  </a:lnTo>
                  <a:lnTo>
                    <a:pt x="80" y="2"/>
                  </a:lnTo>
                  <a:lnTo>
                    <a:pt x="84" y="2"/>
                  </a:lnTo>
                  <a:lnTo>
                    <a:pt x="85" y="4"/>
                  </a:lnTo>
                  <a:lnTo>
                    <a:pt x="88" y="4"/>
                  </a:lnTo>
                  <a:lnTo>
                    <a:pt x="89" y="4"/>
                  </a:lnTo>
                  <a:lnTo>
                    <a:pt x="92" y="4"/>
                  </a:lnTo>
                  <a:lnTo>
                    <a:pt x="92" y="6"/>
                  </a:lnTo>
                  <a:lnTo>
                    <a:pt x="94" y="7"/>
                  </a:lnTo>
                  <a:lnTo>
                    <a:pt x="96" y="9"/>
                  </a:lnTo>
                  <a:lnTo>
                    <a:pt x="97" y="11"/>
                  </a:lnTo>
                  <a:lnTo>
                    <a:pt x="97" y="13"/>
                  </a:lnTo>
                  <a:lnTo>
                    <a:pt x="99" y="15"/>
                  </a:lnTo>
                  <a:lnTo>
                    <a:pt x="100" y="17"/>
                  </a:lnTo>
                  <a:lnTo>
                    <a:pt x="102" y="18"/>
                  </a:lnTo>
                  <a:lnTo>
                    <a:pt x="102" y="21"/>
                  </a:lnTo>
                  <a:lnTo>
                    <a:pt x="103" y="22"/>
                  </a:lnTo>
                  <a:lnTo>
                    <a:pt x="103" y="24"/>
                  </a:lnTo>
                  <a:lnTo>
                    <a:pt x="104" y="26"/>
                  </a:lnTo>
                  <a:lnTo>
                    <a:pt x="104" y="28"/>
                  </a:lnTo>
                  <a:lnTo>
                    <a:pt x="104" y="30"/>
                  </a:lnTo>
                  <a:lnTo>
                    <a:pt x="104" y="31"/>
                  </a:lnTo>
                  <a:lnTo>
                    <a:pt x="104" y="33"/>
                  </a:lnTo>
                  <a:lnTo>
                    <a:pt x="103" y="34"/>
                  </a:lnTo>
                  <a:lnTo>
                    <a:pt x="103" y="36"/>
                  </a:lnTo>
                  <a:lnTo>
                    <a:pt x="101" y="38"/>
                  </a:lnTo>
                  <a:lnTo>
                    <a:pt x="101" y="39"/>
                  </a:lnTo>
                  <a:lnTo>
                    <a:pt x="99" y="41"/>
                  </a:lnTo>
                  <a:lnTo>
                    <a:pt x="99" y="42"/>
                  </a:lnTo>
                  <a:lnTo>
                    <a:pt x="99" y="44"/>
                  </a:lnTo>
                  <a:lnTo>
                    <a:pt x="97" y="46"/>
                  </a:lnTo>
                  <a:lnTo>
                    <a:pt x="96" y="47"/>
                  </a:lnTo>
                  <a:lnTo>
                    <a:pt x="94" y="49"/>
                  </a:lnTo>
                  <a:lnTo>
                    <a:pt x="92" y="49"/>
                  </a:lnTo>
                  <a:lnTo>
                    <a:pt x="91" y="49"/>
                  </a:lnTo>
                  <a:lnTo>
                    <a:pt x="89" y="49"/>
                  </a:lnTo>
                  <a:lnTo>
                    <a:pt x="87" y="49"/>
                  </a:lnTo>
                  <a:lnTo>
                    <a:pt x="85" y="49"/>
                  </a:lnTo>
                  <a:lnTo>
                    <a:pt x="84" y="49"/>
                  </a:lnTo>
                  <a:lnTo>
                    <a:pt x="82" y="49"/>
                  </a:lnTo>
                  <a:lnTo>
                    <a:pt x="81" y="49"/>
                  </a:lnTo>
                  <a:lnTo>
                    <a:pt x="79" y="49"/>
                  </a:lnTo>
                  <a:lnTo>
                    <a:pt x="77" y="49"/>
                  </a:lnTo>
                  <a:lnTo>
                    <a:pt x="76" y="49"/>
                  </a:lnTo>
                  <a:lnTo>
                    <a:pt x="74" y="49"/>
                  </a:lnTo>
                  <a:lnTo>
                    <a:pt x="72" y="49"/>
                  </a:lnTo>
                  <a:lnTo>
                    <a:pt x="70" y="49"/>
                  </a:lnTo>
                  <a:lnTo>
                    <a:pt x="70" y="47"/>
                  </a:lnTo>
                  <a:lnTo>
                    <a:pt x="68" y="47"/>
                  </a:lnTo>
                  <a:lnTo>
                    <a:pt x="68" y="45"/>
                  </a:lnTo>
                  <a:lnTo>
                    <a:pt x="68" y="44"/>
                  </a:lnTo>
                  <a:lnTo>
                    <a:pt x="67" y="44"/>
                  </a:lnTo>
                  <a:lnTo>
                    <a:pt x="67" y="42"/>
                  </a:lnTo>
                  <a:lnTo>
                    <a:pt x="67" y="40"/>
                  </a:lnTo>
                  <a:lnTo>
                    <a:pt x="68" y="39"/>
                  </a:lnTo>
                  <a:lnTo>
                    <a:pt x="69" y="39"/>
                  </a:lnTo>
                  <a:lnTo>
                    <a:pt x="70" y="37"/>
                  </a:lnTo>
                  <a:lnTo>
                    <a:pt x="72" y="37"/>
                  </a:lnTo>
                  <a:lnTo>
                    <a:pt x="73" y="37"/>
                  </a:lnTo>
                  <a:lnTo>
                    <a:pt x="75" y="37"/>
                  </a:lnTo>
                  <a:lnTo>
                    <a:pt x="78" y="35"/>
                  </a:lnTo>
                  <a:lnTo>
                    <a:pt x="80" y="35"/>
                  </a:lnTo>
                  <a:lnTo>
                    <a:pt x="84" y="34"/>
                  </a:lnTo>
                  <a:lnTo>
                    <a:pt x="87" y="34"/>
                  </a:lnTo>
                  <a:lnTo>
                    <a:pt x="91" y="32"/>
                  </a:lnTo>
                  <a:lnTo>
                    <a:pt x="90" y="32"/>
                  </a:lnTo>
                  <a:lnTo>
                    <a:pt x="89" y="32"/>
                  </a:lnTo>
                  <a:lnTo>
                    <a:pt x="89" y="30"/>
                  </a:lnTo>
                  <a:lnTo>
                    <a:pt x="88" y="30"/>
                  </a:lnTo>
                  <a:lnTo>
                    <a:pt x="88" y="28"/>
                  </a:lnTo>
                  <a:lnTo>
                    <a:pt x="86" y="26"/>
                  </a:lnTo>
                  <a:lnTo>
                    <a:pt x="86" y="25"/>
                  </a:lnTo>
                  <a:lnTo>
                    <a:pt x="85" y="25"/>
                  </a:lnTo>
                  <a:lnTo>
                    <a:pt x="85" y="23"/>
                  </a:lnTo>
                  <a:lnTo>
                    <a:pt x="83" y="21"/>
                  </a:lnTo>
                  <a:lnTo>
                    <a:pt x="83" y="20"/>
                  </a:lnTo>
                  <a:lnTo>
                    <a:pt x="82" y="20"/>
                  </a:lnTo>
                  <a:lnTo>
                    <a:pt x="82" y="18"/>
                  </a:lnTo>
                  <a:lnTo>
                    <a:pt x="82" y="17"/>
                  </a:lnTo>
                  <a:lnTo>
                    <a:pt x="72" y="15"/>
                  </a:lnTo>
                  <a:lnTo>
                    <a:pt x="64" y="14"/>
                  </a:lnTo>
                  <a:lnTo>
                    <a:pt x="55" y="15"/>
                  </a:lnTo>
                  <a:lnTo>
                    <a:pt x="48" y="15"/>
                  </a:lnTo>
                  <a:lnTo>
                    <a:pt x="40" y="18"/>
                  </a:lnTo>
                  <a:lnTo>
                    <a:pt x="34" y="20"/>
                  </a:lnTo>
                  <a:lnTo>
                    <a:pt x="28" y="23"/>
                  </a:lnTo>
                  <a:lnTo>
                    <a:pt x="22" y="25"/>
                  </a:lnTo>
                  <a:lnTo>
                    <a:pt x="17" y="28"/>
                  </a:lnTo>
                  <a:lnTo>
                    <a:pt x="12" y="32"/>
                  </a:lnTo>
                  <a:lnTo>
                    <a:pt x="9" y="36"/>
                  </a:lnTo>
                  <a:lnTo>
                    <a:pt x="6" y="37"/>
                  </a:lnTo>
                  <a:lnTo>
                    <a:pt x="3" y="40"/>
                  </a:lnTo>
                  <a:lnTo>
                    <a:pt x="1" y="41"/>
                  </a:lnTo>
                  <a:lnTo>
                    <a:pt x="0" y="42"/>
                  </a:lnTo>
                  <a:lnTo>
                    <a:pt x="0" y="41"/>
                  </a:lnTo>
                </a:path>
              </a:pathLst>
            </a:custGeom>
            <a:solidFill>
              <a:srgbClr val="F8F8F8"/>
            </a:solidFill>
            <a:ln w="6350">
              <a:solidFill>
                <a:srgbClr val="DDDDDD"/>
              </a:solidFill>
              <a:round/>
              <a:headEnd/>
              <a:tailEnd/>
            </a:ln>
          </p:spPr>
          <p:txBody>
            <a:bodyPr/>
            <a:lstStyle/>
            <a:p>
              <a:endParaRPr lang="it-IT"/>
            </a:p>
          </p:txBody>
        </p:sp>
        <p:sp>
          <p:nvSpPr>
            <p:cNvPr id="20515" name="Freeform 41"/>
            <p:cNvSpPr>
              <a:spLocks/>
            </p:cNvSpPr>
            <p:nvPr/>
          </p:nvSpPr>
          <p:spPr bwMode="auto">
            <a:xfrm>
              <a:off x="3311" y="1351"/>
              <a:ext cx="113" cy="73"/>
            </a:xfrm>
            <a:custGeom>
              <a:avLst/>
              <a:gdLst>
                <a:gd name="T0" fmla="*/ 420 w 57"/>
                <a:gd name="T1" fmla="*/ 1 h 78"/>
                <a:gd name="T2" fmla="*/ 389 w 57"/>
                <a:gd name="T3" fmla="*/ 6 h 78"/>
                <a:gd name="T4" fmla="*/ 319 w 57"/>
                <a:gd name="T5" fmla="*/ 8 h 78"/>
                <a:gd name="T6" fmla="*/ 248 w 57"/>
                <a:gd name="T7" fmla="*/ 14 h 78"/>
                <a:gd name="T8" fmla="*/ 172 w 57"/>
                <a:gd name="T9" fmla="*/ 21 h 78"/>
                <a:gd name="T10" fmla="*/ 87 w 57"/>
                <a:gd name="T11" fmla="*/ 26 h 78"/>
                <a:gd name="T12" fmla="*/ 32 w 57"/>
                <a:gd name="T13" fmla="*/ 31 h 78"/>
                <a:gd name="T14" fmla="*/ 0 w 57"/>
                <a:gd name="T15" fmla="*/ 34 h 78"/>
                <a:gd name="T16" fmla="*/ 16 w 57"/>
                <a:gd name="T17" fmla="*/ 36 h 78"/>
                <a:gd name="T18" fmla="*/ 40 w 57"/>
                <a:gd name="T19" fmla="*/ 42 h 78"/>
                <a:gd name="T20" fmla="*/ 56 w 57"/>
                <a:gd name="T21" fmla="*/ 46 h 78"/>
                <a:gd name="T22" fmla="*/ 48 w 57"/>
                <a:gd name="T23" fmla="*/ 51 h 78"/>
                <a:gd name="T24" fmla="*/ 40 w 57"/>
                <a:gd name="T25" fmla="*/ 56 h 78"/>
                <a:gd name="T26" fmla="*/ 16 w 57"/>
                <a:gd name="T27" fmla="*/ 60 h 78"/>
                <a:gd name="T28" fmla="*/ 0 w 57"/>
                <a:gd name="T29" fmla="*/ 62 h 78"/>
                <a:gd name="T30" fmla="*/ 0 w 57"/>
                <a:gd name="T31" fmla="*/ 63 h 78"/>
                <a:gd name="T32" fmla="*/ 0 w 57"/>
                <a:gd name="T33" fmla="*/ 62 h 78"/>
                <a:gd name="T34" fmla="*/ 40 w 57"/>
                <a:gd name="T35" fmla="*/ 58 h 78"/>
                <a:gd name="T36" fmla="*/ 95 w 57"/>
                <a:gd name="T37" fmla="*/ 49 h 78"/>
                <a:gd name="T38" fmla="*/ 172 w 57"/>
                <a:gd name="T39" fmla="*/ 37 h 78"/>
                <a:gd name="T40" fmla="*/ 248 w 57"/>
                <a:gd name="T41" fmla="*/ 26 h 78"/>
                <a:gd name="T42" fmla="*/ 319 w 57"/>
                <a:gd name="T43" fmla="*/ 15 h 78"/>
                <a:gd name="T44" fmla="*/ 389 w 57"/>
                <a:gd name="T45" fmla="*/ 7 h 78"/>
                <a:gd name="T46" fmla="*/ 420 w 57"/>
                <a:gd name="T47" fmla="*/ 1 h 78"/>
                <a:gd name="T48" fmla="*/ 436 w 57"/>
                <a:gd name="T49" fmla="*/ 0 h 78"/>
                <a:gd name="T50" fmla="*/ 436 w 57"/>
                <a:gd name="T51" fmla="*/ 0 h 78"/>
                <a:gd name="T52" fmla="*/ 436 w 57"/>
                <a:gd name="T53" fmla="*/ 0 h 78"/>
                <a:gd name="T54" fmla="*/ 436 w 57"/>
                <a:gd name="T55" fmla="*/ 0 h 78"/>
                <a:gd name="T56" fmla="*/ 436 w 57"/>
                <a:gd name="T57" fmla="*/ 0 h 78"/>
                <a:gd name="T58" fmla="*/ 436 w 57"/>
                <a:gd name="T59" fmla="*/ 0 h 78"/>
                <a:gd name="T60" fmla="*/ 436 w 57"/>
                <a:gd name="T61" fmla="*/ 0 h 78"/>
                <a:gd name="T62" fmla="*/ 436 w 57"/>
                <a:gd name="T63" fmla="*/ 0 h 78"/>
                <a:gd name="T64" fmla="*/ 436 w 5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7"/>
                <a:gd name="T100" fmla="*/ 0 h 78"/>
                <a:gd name="T101" fmla="*/ 57 w 5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7" h="78">
                  <a:moveTo>
                    <a:pt x="56" y="0"/>
                  </a:moveTo>
                  <a:lnTo>
                    <a:pt x="54" y="1"/>
                  </a:lnTo>
                  <a:lnTo>
                    <a:pt x="53" y="2"/>
                  </a:lnTo>
                  <a:lnTo>
                    <a:pt x="50" y="6"/>
                  </a:lnTo>
                  <a:lnTo>
                    <a:pt x="47" y="7"/>
                  </a:lnTo>
                  <a:lnTo>
                    <a:pt x="41" y="11"/>
                  </a:lnTo>
                  <a:lnTo>
                    <a:pt x="37" y="14"/>
                  </a:lnTo>
                  <a:lnTo>
                    <a:pt x="32" y="17"/>
                  </a:lnTo>
                  <a:lnTo>
                    <a:pt x="27" y="20"/>
                  </a:lnTo>
                  <a:lnTo>
                    <a:pt x="22" y="25"/>
                  </a:lnTo>
                  <a:lnTo>
                    <a:pt x="17" y="29"/>
                  </a:lnTo>
                  <a:lnTo>
                    <a:pt x="11" y="32"/>
                  </a:lnTo>
                  <a:lnTo>
                    <a:pt x="8" y="35"/>
                  </a:lnTo>
                  <a:lnTo>
                    <a:pt x="4" y="37"/>
                  </a:lnTo>
                  <a:lnTo>
                    <a:pt x="2" y="39"/>
                  </a:lnTo>
                  <a:lnTo>
                    <a:pt x="0" y="41"/>
                  </a:lnTo>
                  <a:lnTo>
                    <a:pt x="2" y="44"/>
                  </a:lnTo>
                  <a:lnTo>
                    <a:pt x="5" y="47"/>
                  </a:lnTo>
                  <a:lnTo>
                    <a:pt x="5" y="51"/>
                  </a:lnTo>
                  <a:lnTo>
                    <a:pt x="7" y="52"/>
                  </a:lnTo>
                  <a:lnTo>
                    <a:pt x="7" y="56"/>
                  </a:lnTo>
                  <a:lnTo>
                    <a:pt x="7" y="59"/>
                  </a:lnTo>
                  <a:lnTo>
                    <a:pt x="6" y="63"/>
                  </a:lnTo>
                  <a:lnTo>
                    <a:pt x="6" y="65"/>
                  </a:lnTo>
                  <a:lnTo>
                    <a:pt x="5" y="68"/>
                  </a:lnTo>
                  <a:lnTo>
                    <a:pt x="4" y="70"/>
                  </a:lnTo>
                  <a:lnTo>
                    <a:pt x="2" y="73"/>
                  </a:lnTo>
                  <a:lnTo>
                    <a:pt x="2" y="74"/>
                  </a:lnTo>
                  <a:lnTo>
                    <a:pt x="0" y="76"/>
                  </a:lnTo>
                  <a:lnTo>
                    <a:pt x="0" y="77"/>
                  </a:lnTo>
                  <a:lnTo>
                    <a:pt x="0" y="76"/>
                  </a:lnTo>
                  <a:lnTo>
                    <a:pt x="2" y="74"/>
                  </a:lnTo>
                  <a:lnTo>
                    <a:pt x="5" y="70"/>
                  </a:lnTo>
                  <a:lnTo>
                    <a:pt x="8" y="65"/>
                  </a:lnTo>
                  <a:lnTo>
                    <a:pt x="12" y="60"/>
                  </a:lnTo>
                  <a:lnTo>
                    <a:pt x="17" y="52"/>
                  </a:lnTo>
                  <a:lnTo>
                    <a:pt x="22" y="45"/>
                  </a:lnTo>
                  <a:lnTo>
                    <a:pt x="28" y="38"/>
                  </a:lnTo>
                  <a:lnTo>
                    <a:pt x="32" y="32"/>
                  </a:lnTo>
                  <a:lnTo>
                    <a:pt x="37" y="25"/>
                  </a:lnTo>
                  <a:lnTo>
                    <a:pt x="41" y="18"/>
                  </a:lnTo>
                  <a:lnTo>
                    <a:pt x="47" y="12"/>
                  </a:lnTo>
                  <a:lnTo>
                    <a:pt x="50" y="8"/>
                  </a:lnTo>
                  <a:lnTo>
                    <a:pt x="53" y="3"/>
                  </a:lnTo>
                  <a:lnTo>
                    <a:pt x="54" y="1"/>
                  </a:lnTo>
                  <a:lnTo>
                    <a:pt x="56" y="0"/>
                  </a:lnTo>
                </a:path>
              </a:pathLst>
            </a:custGeom>
            <a:solidFill>
              <a:srgbClr val="F8F8F8"/>
            </a:solidFill>
            <a:ln w="9048">
              <a:solidFill>
                <a:srgbClr val="DDDDDD"/>
              </a:solidFill>
              <a:round/>
              <a:headEnd/>
              <a:tailEnd/>
            </a:ln>
          </p:spPr>
          <p:txBody>
            <a:bodyPr/>
            <a:lstStyle/>
            <a:p>
              <a:endParaRPr lang="it-IT"/>
            </a:p>
          </p:txBody>
        </p:sp>
        <p:sp>
          <p:nvSpPr>
            <p:cNvPr id="20516" name="Freeform 42"/>
            <p:cNvSpPr>
              <a:spLocks/>
            </p:cNvSpPr>
            <p:nvPr/>
          </p:nvSpPr>
          <p:spPr bwMode="auto">
            <a:xfrm>
              <a:off x="2840" y="1351"/>
              <a:ext cx="116" cy="73"/>
            </a:xfrm>
            <a:custGeom>
              <a:avLst/>
              <a:gdLst>
                <a:gd name="T0" fmla="*/ 0 w 59"/>
                <a:gd name="T1" fmla="*/ 1 h 78"/>
                <a:gd name="T2" fmla="*/ 39 w 59"/>
                <a:gd name="T3" fmla="*/ 6 h 78"/>
                <a:gd name="T4" fmla="*/ 92 w 59"/>
                <a:gd name="T5" fmla="*/ 8 h 78"/>
                <a:gd name="T6" fmla="*/ 173 w 59"/>
                <a:gd name="T7" fmla="*/ 14 h 78"/>
                <a:gd name="T8" fmla="*/ 252 w 59"/>
                <a:gd name="T9" fmla="*/ 21 h 78"/>
                <a:gd name="T10" fmla="*/ 328 w 59"/>
                <a:gd name="T11" fmla="*/ 26 h 78"/>
                <a:gd name="T12" fmla="*/ 387 w 59"/>
                <a:gd name="T13" fmla="*/ 31 h 78"/>
                <a:gd name="T14" fmla="*/ 433 w 59"/>
                <a:gd name="T15" fmla="*/ 33 h 78"/>
                <a:gd name="T16" fmla="*/ 409 w 59"/>
                <a:gd name="T17" fmla="*/ 36 h 78"/>
                <a:gd name="T18" fmla="*/ 372 w 59"/>
                <a:gd name="T19" fmla="*/ 41 h 78"/>
                <a:gd name="T20" fmla="*/ 364 w 59"/>
                <a:gd name="T21" fmla="*/ 45 h 78"/>
                <a:gd name="T22" fmla="*/ 364 w 59"/>
                <a:gd name="T23" fmla="*/ 51 h 78"/>
                <a:gd name="T24" fmla="*/ 372 w 59"/>
                <a:gd name="T25" fmla="*/ 55 h 78"/>
                <a:gd name="T26" fmla="*/ 387 w 59"/>
                <a:gd name="T27" fmla="*/ 59 h 78"/>
                <a:gd name="T28" fmla="*/ 395 w 59"/>
                <a:gd name="T29" fmla="*/ 62 h 78"/>
                <a:gd name="T30" fmla="*/ 409 w 59"/>
                <a:gd name="T31" fmla="*/ 63 h 78"/>
                <a:gd name="T32" fmla="*/ 409 w 59"/>
                <a:gd name="T33" fmla="*/ 62 h 78"/>
                <a:gd name="T34" fmla="*/ 372 w 59"/>
                <a:gd name="T35" fmla="*/ 58 h 78"/>
                <a:gd name="T36" fmla="*/ 313 w 59"/>
                <a:gd name="T37" fmla="*/ 49 h 78"/>
                <a:gd name="T38" fmla="*/ 236 w 59"/>
                <a:gd name="T39" fmla="*/ 37 h 78"/>
                <a:gd name="T40" fmla="*/ 167 w 59"/>
                <a:gd name="T41" fmla="*/ 26 h 78"/>
                <a:gd name="T42" fmla="*/ 85 w 59"/>
                <a:gd name="T43" fmla="*/ 15 h 78"/>
                <a:gd name="T44" fmla="*/ 31 w 59"/>
                <a:gd name="T45" fmla="*/ 7 h 78"/>
                <a:gd name="T46" fmla="*/ 0 w 59"/>
                <a:gd name="T47" fmla="*/ 1 h 78"/>
                <a:gd name="T48" fmla="*/ 0 w 59"/>
                <a:gd name="T49" fmla="*/ 0 h 78"/>
                <a:gd name="T50" fmla="*/ 0 w 59"/>
                <a:gd name="T51" fmla="*/ 0 h 78"/>
                <a:gd name="T52" fmla="*/ 0 w 59"/>
                <a:gd name="T53" fmla="*/ 0 h 78"/>
                <a:gd name="T54" fmla="*/ 0 w 59"/>
                <a:gd name="T55" fmla="*/ 0 h 78"/>
                <a:gd name="T56" fmla="*/ 0 w 59"/>
                <a:gd name="T57" fmla="*/ 0 h 78"/>
                <a:gd name="T58" fmla="*/ 0 w 59"/>
                <a:gd name="T59" fmla="*/ 0 h 78"/>
                <a:gd name="T60" fmla="*/ 0 w 59"/>
                <a:gd name="T61" fmla="*/ 0 h 78"/>
                <a:gd name="T62" fmla="*/ 0 w 59"/>
                <a:gd name="T63" fmla="*/ 0 h 78"/>
                <a:gd name="T64" fmla="*/ 0 w 59"/>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9"/>
                <a:gd name="T100" fmla="*/ 0 h 78"/>
                <a:gd name="T101" fmla="*/ 59 w 59"/>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9" h="78">
                  <a:moveTo>
                    <a:pt x="0" y="0"/>
                  </a:moveTo>
                  <a:lnTo>
                    <a:pt x="0" y="1"/>
                  </a:lnTo>
                  <a:lnTo>
                    <a:pt x="2" y="2"/>
                  </a:lnTo>
                  <a:lnTo>
                    <a:pt x="5" y="6"/>
                  </a:lnTo>
                  <a:lnTo>
                    <a:pt x="9" y="7"/>
                  </a:lnTo>
                  <a:lnTo>
                    <a:pt x="12" y="11"/>
                  </a:lnTo>
                  <a:lnTo>
                    <a:pt x="18" y="14"/>
                  </a:lnTo>
                  <a:lnTo>
                    <a:pt x="23" y="17"/>
                  </a:lnTo>
                  <a:lnTo>
                    <a:pt x="29" y="20"/>
                  </a:lnTo>
                  <a:lnTo>
                    <a:pt x="33" y="25"/>
                  </a:lnTo>
                  <a:lnTo>
                    <a:pt x="39" y="28"/>
                  </a:lnTo>
                  <a:lnTo>
                    <a:pt x="43" y="32"/>
                  </a:lnTo>
                  <a:lnTo>
                    <a:pt x="48" y="34"/>
                  </a:lnTo>
                  <a:lnTo>
                    <a:pt x="51" y="37"/>
                  </a:lnTo>
                  <a:lnTo>
                    <a:pt x="55" y="39"/>
                  </a:lnTo>
                  <a:lnTo>
                    <a:pt x="57" y="40"/>
                  </a:lnTo>
                  <a:lnTo>
                    <a:pt x="58" y="40"/>
                  </a:lnTo>
                  <a:lnTo>
                    <a:pt x="54" y="44"/>
                  </a:lnTo>
                  <a:lnTo>
                    <a:pt x="51" y="47"/>
                  </a:lnTo>
                  <a:lnTo>
                    <a:pt x="49" y="50"/>
                  </a:lnTo>
                  <a:lnTo>
                    <a:pt x="49" y="52"/>
                  </a:lnTo>
                  <a:lnTo>
                    <a:pt x="48" y="55"/>
                  </a:lnTo>
                  <a:lnTo>
                    <a:pt x="48" y="58"/>
                  </a:lnTo>
                  <a:lnTo>
                    <a:pt x="48" y="62"/>
                  </a:lnTo>
                  <a:lnTo>
                    <a:pt x="49" y="64"/>
                  </a:lnTo>
                  <a:lnTo>
                    <a:pt x="49" y="67"/>
                  </a:lnTo>
                  <a:lnTo>
                    <a:pt x="51" y="70"/>
                  </a:lnTo>
                  <a:lnTo>
                    <a:pt x="51" y="72"/>
                  </a:lnTo>
                  <a:lnTo>
                    <a:pt x="52" y="74"/>
                  </a:lnTo>
                  <a:lnTo>
                    <a:pt x="52" y="76"/>
                  </a:lnTo>
                  <a:lnTo>
                    <a:pt x="54" y="77"/>
                  </a:lnTo>
                  <a:lnTo>
                    <a:pt x="55" y="77"/>
                  </a:lnTo>
                  <a:lnTo>
                    <a:pt x="54" y="76"/>
                  </a:lnTo>
                  <a:lnTo>
                    <a:pt x="52" y="74"/>
                  </a:lnTo>
                  <a:lnTo>
                    <a:pt x="49" y="70"/>
                  </a:lnTo>
                  <a:lnTo>
                    <a:pt x="46" y="65"/>
                  </a:lnTo>
                  <a:lnTo>
                    <a:pt x="41" y="60"/>
                  </a:lnTo>
                  <a:lnTo>
                    <a:pt x="37" y="52"/>
                  </a:lnTo>
                  <a:lnTo>
                    <a:pt x="31" y="45"/>
                  </a:lnTo>
                  <a:lnTo>
                    <a:pt x="27" y="38"/>
                  </a:lnTo>
                  <a:lnTo>
                    <a:pt x="22" y="32"/>
                  </a:lnTo>
                  <a:lnTo>
                    <a:pt x="17" y="25"/>
                  </a:lnTo>
                  <a:lnTo>
                    <a:pt x="11" y="18"/>
                  </a:lnTo>
                  <a:lnTo>
                    <a:pt x="8" y="12"/>
                  </a:lnTo>
                  <a:lnTo>
                    <a:pt x="4" y="8"/>
                  </a:lnTo>
                  <a:lnTo>
                    <a:pt x="2" y="3"/>
                  </a:lnTo>
                  <a:lnTo>
                    <a:pt x="0" y="1"/>
                  </a:lnTo>
                  <a:lnTo>
                    <a:pt x="0" y="0"/>
                  </a:lnTo>
                </a:path>
              </a:pathLst>
            </a:custGeom>
            <a:solidFill>
              <a:srgbClr val="F8F8F8"/>
            </a:solidFill>
            <a:ln w="9048">
              <a:solidFill>
                <a:srgbClr val="DDDDDD"/>
              </a:solidFill>
              <a:round/>
              <a:headEnd/>
              <a:tailEnd/>
            </a:ln>
          </p:spPr>
          <p:txBody>
            <a:bodyPr/>
            <a:lstStyle/>
            <a:p>
              <a:endParaRPr lang="it-IT"/>
            </a:p>
          </p:txBody>
        </p:sp>
        <p:sp>
          <p:nvSpPr>
            <p:cNvPr id="20517" name="Freeform 43"/>
            <p:cNvSpPr>
              <a:spLocks/>
            </p:cNvSpPr>
            <p:nvPr/>
          </p:nvSpPr>
          <p:spPr bwMode="auto">
            <a:xfrm>
              <a:off x="3024" y="1383"/>
              <a:ext cx="71" cy="37"/>
            </a:xfrm>
            <a:custGeom>
              <a:avLst/>
              <a:gdLst>
                <a:gd name="T0" fmla="*/ 0 w 36"/>
                <a:gd name="T1" fmla="*/ 7 h 39"/>
                <a:gd name="T2" fmla="*/ 16 w 36"/>
                <a:gd name="T3" fmla="*/ 6 h 39"/>
                <a:gd name="T4" fmla="*/ 47 w 36"/>
                <a:gd name="T5" fmla="*/ 3 h 39"/>
                <a:gd name="T6" fmla="*/ 77 w 36"/>
                <a:gd name="T7" fmla="*/ 3 h 39"/>
                <a:gd name="T8" fmla="*/ 124 w 36"/>
                <a:gd name="T9" fmla="*/ 1 h 39"/>
                <a:gd name="T10" fmla="*/ 152 w 36"/>
                <a:gd name="T11" fmla="*/ 1 h 39"/>
                <a:gd name="T12" fmla="*/ 183 w 36"/>
                <a:gd name="T13" fmla="*/ 1 h 39"/>
                <a:gd name="T14" fmla="*/ 213 w 36"/>
                <a:gd name="T15" fmla="*/ 4 h 39"/>
                <a:gd name="T16" fmla="*/ 237 w 36"/>
                <a:gd name="T17" fmla="*/ 7 h 39"/>
                <a:gd name="T18" fmla="*/ 252 w 36"/>
                <a:gd name="T19" fmla="*/ 10 h 39"/>
                <a:gd name="T20" fmla="*/ 268 w 36"/>
                <a:gd name="T21" fmla="*/ 15 h 39"/>
                <a:gd name="T22" fmla="*/ 260 w 36"/>
                <a:gd name="T23" fmla="*/ 20 h 39"/>
                <a:gd name="T24" fmla="*/ 252 w 36"/>
                <a:gd name="T25" fmla="*/ 25 h 39"/>
                <a:gd name="T26" fmla="*/ 237 w 36"/>
                <a:gd name="T27" fmla="*/ 27 h 39"/>
                <a:gd name="T28" fmla="*/ 221 w 36"/>
                <a:gd name="T29" fmla="*/ 29 h 39"/>
                <a:gd name="T30" fmla="*/ 183 w 36"/>
                <a:gd name="T31" fmla="*/ 31 h 39"/>
                <a:gd name="T32" fmla="*/ 132 w 36"/>
                <a:gd name="T33" fmla="*/ 32 h 39"/>
                <a:gd name="T34" fmla="*/ 77 w 36"/>
                <a:gd name="T35" fmla="*/ 30 h 39"/>
                <a:gd name="T36" fmla="*/ 47 w 36"/>
                <a:gd name="T37" fmla="*/ 27 h 39"/>
                <a:gd name="T38" fmla="*/ 24 w 36"/>
                <a:gd name="T39" fmla="*/ 25 h 39"/>
                <a:gd name="T40" fmla="*/ 16 w 36"/>
                <a:gd name="T41" fmla="*/ 22 h 39"/>
                <a:gd name="T42" fmla="*/ 16 w 36"/>
                <a:gd name="T43" fmla="*/ 19 h 39"/>
                <a:gd name="T44" fmla="*/ 32 w 36"/>
                <a:gd name="T45" fmla="*/ 14 h 39"/>
                <a:gd name="T46" fmla="*/ 47 w 36"/>
                <a:gd name="T47" fmla="*/ 13 h 39"/>
                <a:gd name="T48" fmla="*/ 77 w 36"/>
                <a:gd name="T49" fmla="*/ 12 h 39"/>
                <a:gd name="T50" fmla="*/ 93 w 36"/>
                <a:gd name="T51" fmla="*/ 12 h 39"/>
                <a:gd name="T52" fmla="*/ 116 w 36"/>
                <a:gd name="T53" fmla="*/ 12 h 39"/>
                <a:gd name="T54" fmla="*/ 116 w 36"/>
                <a:gd name="T55" fmla="*/ 13 h 39"/>
                <a:gd name="T56" fmla="*/ 101 w 36"/>
                <a:gd name="T57" fmla="*/ 15 h 39"/>
                <a:gd name="T58" fmla="*/ 93 w 36"/>
                <a:gd name="T59" fmla="*/ 18 h 39"/>
                <a:gd name="T60" fmla="*/ 93 w 36"/>
                <a:gd name="T61" fmla="*/ 20 h 39"/>
                <a:gd name="T62" fmla="*/ 93 w 36"/>
                <a:gd name="T63" fmla="*/ 20 h 39"/>
                <a:gd name="T64" fmla="*/ 93 w 36"/>
                <a:gd name="T65" fmla="*/ 25 h 39"/>
                <a:gd name="T66" fmla="*/ 101 w 36"/>
                <a:gd name="T67" fmla="*/ 27 h 39"/>
                <a:gd name="T68" fmla="*/ 132 w 36"/>
                <a:gd name="T69" fmla="*/ 27 h 39"/>
                <a:gd name="T70" fmla="*/ 140 w 36"/>
                <a:gd name="T71" fmla="*/ 27 h 39"/>
                <a:gd name="T72" fmla="*/ 152 w 36"/>
                <a:gd name="T73" fmla="*/ 27 h 39"/>
                <a:gd name="T74" fmla="*/ 176 w 36"/>
                <a:gd name="T75" fmla="*/ 27 h 39"/>
                <a:gd name="T76" fmla="*/ 221 w 36"/>
                <a:gd name="T77" fmla="*/ 22 h 39"/>
                <a:gd name="T78" fmla="*/ 221 w 36"/>
                <a:gd name="T79" fmla="*/ 17 h 39"/>
                <a:gd name="T80" fmla="*/ 199 w 36"/>
                <a:gd name="T81" fmla="*/ 10 h 39"/>
                <a:gd name="T82" fmla="*/ 152 w 36"/>
                <a:gd name="T83" fmla="*/ 9 h 39"/>
                <a:gd name="T84" fmla="*/ 116 w 36"/>
                <a:gd name="T85" fmla="*/ 6 h 39"/>
                <a:gd name="T86" fmla="*/ 71 w 36"/>
                <a:gd name="T87" fmla="*/ 7 h 39"/>
                <a:gd name="T88" fmla="*/ 39 w 36"/>
                <a:gd name="T89" fmla="*/ 7 h 39"/>
                <a:gd name="T90" fmla="*/ 16 w 36"/>
                <a:gd name="T91" fmla="*/ 7 h 39"/>
                <a:gd name="T92" fmla="*/ 8 w 36"/>
                <a:gd name="T93" fmla="*/ 7 h 39"/>
                <a:gd name="T94" fmla="*/ 0 w 36"/>
                <a:gd name="T95" fmla="*/ 7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39"/>
                <a:gd name="T146" fmla="*/ 36 w 36"/>
                <a:gd name="T147" fmla="*/ 39 h 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39">
                  <a:moveTo>
                    <a:pt x="0" y="7"/>
                  </a:moveTo>
                  <a:lnTo>
                    <a:pt x="0" y="7"/>
                  </a:lnTo>
                  <a:lnTo>
                    <a:pt x="2" y="6"/>
                  </a:lnTo>
                  <a:lnTo>
                    <a:pt x="3" y="5"/>
                  </a:lnTo>
                  <a:lnTo>
                    <a:pt x="5" y="5"/>
                  </a:lnTo>
                  <a:lnTo>
                    <a:pt x="6" y="3"/>
                  </a:lnTo>
                  <a:lnTo>
                    <a:pt x="7" y="3"/>
                  </a:lnTo>
                  <a:lnTo>
                    <a:pt x="9" y="3"/>
                  </a:lnTo>
                  <a:lnTo>
                    <a:pt x="10" y="3"/>
                  </a:lnTo>
                  <a:lnTo>
                    <a:pt x="12" y="1"/>
                  </a:lnTo>
                  <a:lnTo>
                    <a:pt x="14" y="1"/>
                  </a:lnTo>
                  <a:lnTo>
                    <a:pt x="16" y="1"/>
                  </a:lnTo>
                  <a:lnTo>
                    <a:pt x="18" y="1"/>
                  </a:lnTo>
                  <a:lnTo>
                    <a:pt x="20" y="0"/>
                  </a:lnTo>
                  <a:lnTo>
                    <a:pt x="20" y="1"/>
                  </a:lnTo>
                  <a:lnTo>
                    <a:pt x="21" y="1"/>
                  </a:lnTo>
                  <a:lnTo>
                    <a:pt x="22" y="1"/>
                  </a:lnTo>
                  <a:lnTo>
                    <a:pt x="24" y="1"/>
                  </a:lnTo>
                  <a:lnTo>
                    <a:pt x="24" y="2"/>
                  </a:lnTo>
                  <a:lnTo>
                    <a:pt x="26" y="2"/>
                  </a:lnTo>
                  <a:lnTo>
                    <a:pt x="28" y="4"/>
                  </a:lnTo>
                  <a:lnTo>
                    <a:pt x="29" y="4"/>
                  </a:lnTo>
                  <a:lnTo>
                    <a:pt x="29" y="6"/>
                  </a:lnTo>
                  <a:lnTo>
                    <a:pt x="31" y="7"/>
                  </a:lnTo>
                  <a:lnTo>
                    <a:pt x="31" y="9"/>
                  </a:lnTo>
                  <a:lnTo>
                    <a:pt x="33" y="10"/>
                  </a:lnTo>
                  <a:lnTo>
                    <a:pt x="33" y="13"/>
                  </a:lnTo>
                  <a:lnTo>
                    <a:pt x="34" y="15"/>
                  </a:lnTo>
                  <a:lnTo>
                    <a:pt x="34" y="17"/>
                  </a:lnTo>
                  <a:lnTo>
                    <a:pt x="35" y="18"/>
                  </a:lnTo>
                  <a:lnTo>
                    <a:pt x="34" y="20"/>
                  </a:lnTo>
                  <a:lnTo>
                    <a:pt x="34" y="22"/>
                  </a:lnTo>
                  <a:lnTo>
                    <a:pt x="34" y="23"/>
                  </a:lnTo>
                  <a:lnTo>
                    <a:pt x="34" y="24"/>
                  </a:lnTo>
                  <a:lnTo>
                    <a:pt x="33" y="26"/>
                  </a:lnTo>
                  <a:lnTo>
                    <a:pt x="33" y="28"/>
                  </a:lnTo>
                  <a:lnTo>
                    <a:pt x="33" y="30"/>
                  </a:lnTo>
                  <a:lnTo>
                    <a:pt x="31" y="32"/>
                  </a:lnTo>
                  <a:lnTo>
                    <a:pt x="31" y="33"/>
                  </a:lnTo>
                  <a:lnTo>
                    <a:pt x="29" y="35"/>
                  </a:lnTo>
                  <a:lnTo>
                    <a:pt x="28" y="37"/>
                  </a:lnTo>
                  <a:lnTo>
                    <a:pt x="26" y="37"/>
                  </a:lnTo>
                  <a:lnTo>
                    <a:pt x="24" y="37"/>
                  </a:lnTo>
                  <a:lnTo>
                    <a:pt x="22" y="37"/>
                  </a:lnTo>
                  <a:lnTo>
                    <a:pt x="19" y="38"/>
                  </a:lnTo>
                  <a:lnTo>
                    <a:pt x="17" y="38"/>
                  </a:lnTo>
                  <a:lnTo>
                    <a:pt x="14" y="38"/>
                  </a:lnTo>
                  <a:lnTo>
                    <a:pt x="12" y="36"/>
                  </a:lnTo>
                  <a:lnTo>
                    <a:pt x="10" y="36"/>
                  </a:lnTo>
                  <a:lnTo>
                    <a:pt x="9" y="34"/>
                  </a:lnTo>
                  <a:lnTo>
                    <a:pt x="7" y="33"/>
                  </a:lnTo>
                  <a:lnTo>
                    <a:pt x="6" y="31"/>
                  </a:lnTo>
                  <a:lnTo>
                    <a:pt x="5" y="31"/>
                  </a:lnTo>
                  <a:lnTo>
                    <a:pt x="4" y="30"/>
                  </a:lnTo>
                  <a:lnTo>
                    <a:pt x="3" y="28"/>
                  </a:lnTo>
                  <a:lnTo>
                    <a:pt x="3" y="26"/>
                  </a:lnTo>
                  <a:lnTo>
                    <a:pt x="2" y="26"/>
                  </a:lnTo>
                  <a:lnTo>
                    <a:pt x="2" y="25"/>
                  </a:lnTo>
                  <a:lnTo>
                    <a:pt x="2" y="24"/>
                  </a:lnTo>
                  <a:lnTo>
                    <a:pt x="2" y="22"/>
                  </a:lnTo>
                  <a:lnTo>
                    <a:pt x="2" y="20"/>
                  </a:lnTo>
                  <a:lnTo>
                    <a:pt x="2" y="18"/>
                  </a:lnTo>
                  <a:lnTo>
                    <a:pt x="4" y="17"/>
                  </a:lnTo>
                  <a:lnTo>
                    <a:pt x="6" y="16"/>
                  </a:lnTo>
                  <a:lnTo>
                    <a:pt x="8" y="14"/>
                  </a:lnTo>
                  <a:lnTo>
                    <a:pt x="8" y="15"/>
                  </a:lnTo>
                  <a:lnTo>
                    <a:pt x="10" y="15"/>
                  </a:lnTo>
                  <a:lnTo>
                    <a:pt x="12" y="15"/>
                  </a:lnTo>
                  <a:lnTo>
                    <a:pt x="13" y="15"/>
                  </a:lnTo>
                  <a:lnTo>
                    <a:pt x="15" y="15"/>
                  </a:lnTo>
                  <a:lnTo>
                    <a:pt x="15" y="16"/>
                  </a:lnTo>
                  <a:lnTo>
                    <a:pt x="13" y="18"/>
                  </a:lnTo>
                  <a:lnTo>
                    <a:pt x="13" y="19"/>
                  </a:lnTo>
                  <a:lnTo>
                    <a:pt x="12" y="21"/>
                  </a:lnTo>
                  <a:lnTo>
                    <a:pt x="12" y="23"/>
                  </a:lnTo>
                  <a:lnTo>
                    <a:pt x="12" y="26"/>
                  </a:lnTo>
                  <a:lnTo>
                    <a:pt x="12" y="28"/>
                  </a:lnTo>
                  <a:lnTo>
                    <a:pt x="12" y="30"/>
                  </a:lnTo>
                  <a:lnTo>
                    <a:pt x="13" y="31"/>
                  </a:lnTo>
                  <a:lnTo>
                    <a:pt x="13" y="32"/>
                  </a:lnTo>
                  <a:lnTo>
                    <a:pt x="15" y="32"/>
                  </a:lnTo>
                  <a:lnTo>
                    <a:pt x="17" y="32"/>
                  </a:lnTo>
                  <a:lnTo>
                    <a:pt x="18" y="32"/>
                  </a:lnTo>
                  <a:lnTo>
                    <a:pt x="20" y="32"/>
                  </a:lnTo>
                  <a:lnTo>
                    <a:pt x="21" y="31"/>
                  </a:lnTo>
                  <a:lnTo>
                    <a:pt x="23" y="31"/>
                  </a:lnTo>
                  <a:lnTo>
                    <a:pt x="26" y="29"/>
                  </a:lnTo>
                  <a:lnTo>
                    <a:pt x="28" y="27"/>
                  </a:lnTo>
                  <a:lnTo>
                    <a:pt x="29" y="25"/>
                  </a:lnTo>
                  <a:lnTo>
                    <a:pt x="29" y="23"/>
                  </a:lnTo>
                  <a:lnTo>
                    <a:pt x="29" y="22"/>
                  </a:lnTo>
                  <a:lnTo>
                    <a:pt x="29" y="20"/>
                  </a:lnTo>
                  <a:lnTo>
                    <a:pt x="29" y="16"/>
                  </a:lnTo>
                  <a:lnTo>
                    <a:pt x="27" y="15"/>
                  </a:lnTo>
                  <a:lnTo>
                    <a:pt x="26" y="13"/>
                  </a:lnTo>
                  <a:lnTo>
                    <a:pt x="24" y="11"/>
                  </a:lnTo>
                  <a:lnTo>
                    <a:pt x="22" y="9"/>
                  </a:lnTo>
                  <a:lnTo>
                    <a:pt x="20" y="9"/>
                  </a:lnTo>
                  <a:lnTo>
                    <a:pt x="18" y="7"/>
                  </a:lnTo>
                  <a:lnTo>
                    <a:pt x="17" y="7"/>
                  </a:lnTo>
                  <a:lnTo>
                    <a:pt x="15" y="6"/>
                  </a:lnTo>
                  <a:lnTo>
                    <a:pt x="12" y="7"/>
                  </a:lnTo>
                  <a:lnTo>
                    <a:pt x="10" y="7"/>
                  </a:lnTo>
                  <a:lnTo>
                    <a:pt x="9" y="7"/>
                  </a:lnTo>
                  <a:lnTo>
                    <a:pt x="7" y="7"/>
                  </a:lnTo>
                  <a:lnTo>
                    <a:pt x="6" y="7"/>
                  </a:lnTo>
                  <a:lnTo>
                    <a:pt x="5" y="7"/>
                  </a:lnTo>
                  <a:lnTo>
                    <a:pt x="3" y="7"/>
                  </a:lnTo>
                  <a:lnTo>
                    <a:pt x="2" y="7"/>
                  </a:lnTo>
                  <a:lnTo>
                    <a:pt x="1" y="7"/>
                  </a:lnTo>
                  <a:lnTo>
                    <a:pt x="0" y="7"/>
                  </a:lnTo>
                </a:path>
              </a:pathLst>
            </a:custGeom>
            <a:solidFill>
              <a:srgbClr val="F8F8F8"/>
            </a:solidFill>
            <a:ln w="9048">
              <a:solidFill>
                <a:srgbClr val="DDDDDD"/>
              </a:solidFill>
              <a:round/>
              <a:headEnd/>
              <a:tailEnd/>
            </a:ln>
          </p:spPr>
          <p:txBody>
            <a:bodyPr/>
            <a:lstStyle/>
            <a:p>
              <a:endParaRPr lang="it-IT"/>
            </a:p>
          </p:txBody>
        </p:sp>
        <p:sp>
          <p:nvSpPr>
            <p:cNvPr id="20518" name="Freeform 44"/>
            <p:cNvSpPr>
              <a:spLocks/>
            </p:cNvSpPr>
            <p:nvPr/>
          </p:nvSpPr>
          <p:spPr bwMode="auto">
            <a:xfrm>
              <a:off x="3172" y="1383"/>
              <a:ext cx="74" cy="36"/>
            </a:xfrm>
            <a:custGeom>
              <a:avLst/>
              <a:gdLst>
                <a:gd name="T0" fmla="*/ 265 w 38"/>
                <a:gd name="T1" fmla="*/ 13 h 38"/>
                <a:gd name="T2" fmla="*/ 236 w 38"/>
                <a:gd name="T3" fmla="*/ 10 h 38"/>
                <a:gd name="T4" fmla="*/ 212 w 38"/>
                <a:gd name="T5" fmla="*/ 8 h 38"/>
                <a:gd name="T6" fmla="*/ 171 w 38"/>
                <a:gd name="T7" fmla="*/ 4 h 38"/>
                <a:gd name="T8" fmla="*/ 132 w 38"/>
                <a:gd name="T9" fmla="*/ 1 h 38"/>
                <a:gd name="T10" fmla="*/ 109 w 38"/>
                <a:gd name="T11" fmla="*/ 1 h 38"/>
                <a:gd name="T12" fmla="*/ 72 w 38"/>
                <a:gd name="T13" fmla="*/ 1 h 38"/>
                <a:gd name="T14" fmla="*/ 37 w 38"/>
                <a:gd name="T15" fmla="*/ 4 h 38"/>
                <a:gd name="T16" fmla="*/ 16 w 38"/>
                <a:gd name="T17" fmla="*/ 7 h 38"/>
                <a:gd name="T18" fmla="*/ 0 w 38"/>
                <a:gd name="T19" fmla="*/ 10 h 38"/>
                <a:gd name="T20" fmla="*/ 8 w 38"/>
                <a:gd name="T21" fmla="*/ 15 h 38"/>
                <a:gd name="T22" fmla="*/ 8 w 38"/>
                <a:gd name="T23" fmla="*/ 20 h 38"/>
                <a:gd name="T24" fmla="*/ 8 w 38"/>
                <a:gd name="T25" fmla="*/ 25 h 38"/>
                <a:gd name="T26" fmla="*/ 16 w 38"/>
                <a:gd name="T27" fmla="*/ 27 h 38"/>
                <a:gd name="T28" fmla="*/ 45 w 38"/>
                <a:gd name="T29" fmla="*/ 29 h 38"/>
                <a:gd name="T30" fmla="*/ 88 w 38"/>
                <a:gd name="T31" fmla="*/ 30 h 38"/>
                <a:gd name="T32" fmla="*/ 140 w 38"/>
                <a:gd name="T33" fmla="*/ 31 h 38"/>
                <a:gd name="T34" fmla="*/ 171 w 38"/>
                <a:gd name="T35" fmla="*/ 29 h 38"/>
                <a:gd name="T36" fmla="*/ 201 w 38"/>
                <a:gd name="T37" fmla="*/ 26 h 38"/>
                <a:gd name="T38" fmla="*/ 201 w 38"/>
                <a:gd name="T39" fmla="*/ 25 h 38"/>
                <a:gd name="T40" fmla="*/ 208 w 38"/>
                <a:gd name="T41" fmla="*/ 22 h 38"/>
                <a:gd name="T42" fmla="*/ 208 w 38"/>
                <a:gd name="T43" fmla="*/ 19 h 38"/>
                <a:gd name="T44" fmla="*/ 208 w 38"/>
                <a:gd name="T45" fmla="*/ 13 h 38"/>
                <a:gd name="T46" fmla="*/ 193 w 38"/>
                <a:gd name="T47" fmla="*/ 13 h 38"/>
                <a:gd name="T48" fmla="*/ 185 w 38"/>
                <a:gd name="T49" fmla="*/ 13 h 38"/>
                <a:gd name="T50" fmla="*/ 171 w 38"/>
                <a:gd name="T51" fmla="*/ 15 h 38"/>
                <a:gd name="T52" fmla="*/ 171 w 38"/>
                <a:gd name="T53" fmla="*/ 15 h 38"/>
                <a:gd name="T54" fmla="*/ 156 w 38"/>
                <a:gd name="T55" fmla="*/ 17 h 38"/>
                <a:gd name="T56" fmla="*/ 148 w 38"/>
                <a:gd name="T57" fmla="*/ 19 h 38"/>
                <a:gd name="T58" fmla="*/ 140 w 38"/>
                <a:gd name="T59" fmla="*/ 23 h 38"/>
                <a:gd name="T60" fmla="*/ 140 w 38"/>
                <a:gd name="T61" fmla="*/ 25 h 38"/>
                <a:gd name="T62" fmla="*/ 140 w 38"/>
                <a:gd name="T63" fmla="*/ 26 h 38"/>
                <a:gd name="T64" fmla="*/ 95 w 38"/>
                <a:gd name="T65" fmla="*/ 25 h 38"/>
                <a:gd name="T66" fmla="*/ 68 w 38"/>
                <a:gd name="T67" fmla="*/ 24 h 38"/>
                <a:gd name="T68" fmla="*/ 60 w 38"/>
                <a:gd name="T69" fmla="*/ 19 h 38"/>
                <a:gd name="T70" fmla="*/ 53 w 38"/>
                <a:gd name="T71" fmla="*/ 17 h 38"/>
                <a:gd name="T72" fmla="*/ 60 w 38"/>
                <a:gd name="T73" fmla="*/ 14 h 38"/>
                <a:gd name="T74" fmla="*/ 68 w 38"/>
                <a:gd name="T75" fmla="*/ 11 h 38"/>
                <a:gd name="T76" fmla="*/ 80 w 38"/>
                <a:gd name="T77" fmla="*/ 9 h 38"/>
                <a:gd name="T78" fmla="*/ 95 w 38"/>
                <a:gd name="T79" fmla="*/ 8 h 38"/>
                <a:gd name="T80" fmla="*/ 125 w 38"/>
                <a:gd name="T81" fmla="*/ 6 h 38"/>
                <a:gd name="T82" fmla="*/ 140 w 38"/>
                <a:gd name="T83" fmla="*/ 6 h 38"/>
                <a:gd name="T84" fmla="*/ 148 w 38"/>
                <a:gd name="T85" fmla="*/ 6 h 38"/>
                <a:gd name="T86" fmla="*/ 171 w 38"/>
                <a:gd name="T87" fmla="*/ 8 h 38"/>
                <a:gd name="T88" fmla="*/ 193 w 38"/>
                <a:gd name="T89" fmla="*/ 9 h 38"/>
                <a:gd name="T90" fmla="*/ 220 w 38"/>
                <a:gd name="T91" fmla="*/ 10 h 38"/>
                <a:gd name="T92" fmla="*/ 251 w 38"/>
                <a:gd name="T93" fmla="*/ 12 h 38"/>
                <a:gd name="T94" fmla="*/ 257 w 38"/>
                <a:gd name="T95" fmla="*/ 13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38"/>
                <a:gd name="T146" fmla="*/ 38 w 38"/>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38">
                  <a:moveTo>
                    <a:pt x="37" y="16"/>
                  </a:moveTo>
                  <a:lnTo>
                    <a:pt x="36" y="16"/>
                  </a:lnTo>
                  <a:lnTo>
                    <a:pt x="34" y="16"/>
                  </a:lnTo>
                  <a:lnTo>
                    <a:pt x="34" y="14"/>
                  </a:lnTo>
                  <a:lnTo>
                    <a:pt x="32" y="13"/>
                  </a:lnTo>
                  <a:lnTo>
                    <a:pt x="31" y="12"/>
                  </a:lnTo>
                  <a:lnTo>
                    <a:pt x="29" y="10"/>
                  </a:lnTo>
                  <a:lnTo>
                    <a:pt x="29" y="8"/>
                  </a:lnTo>
                  <a:lnTo>
                    <a:pt x="27" y="8"/>
                  </a:lnTo>
                  <a:lnTo>
                    <a:pt x="25" y="6"/>
                  </a:lnTo>
                  <a:lnTo>
                    <a:pt x="23" y="4"/>
                  </a:lnTo>
                  <a:lnTo>
                    <a:pt x="21" y="2"/>
                  </a:lnTo>
                  <a:lnTo>
                    <a:pt x="20" y="2"/>
                  </a:lnTo>
                  <a:lnTo>
                    <a:pt x="18" y="1"/>
                  </a:lnTo>
                  <a:lnTo>
                    <a:pt x="16" y="1"/>
                  </a:lnTo>
                  <a:lnTo>
                    <a:pt x="16" y="0"/>
                  </a:lnTo>
                  <a:lnTo>
                    <a:pt x="15" y="1"/>
                  </a:lnTo>
                  <a:lnTo>
                    <a:pt x="13" y="1"/>
                  </a:lnTo>
                  <a:lnTo>
                    <a:pt x="11" y="1"/>
                  </a:lnTo>
                  <a:lnTo>
                    <a:pt x="10" y="1"/>
                  </a:lnTo>
                  <a:lnTo>
                    <a:pt x="9" y="2"/>
                  </a:lnTo>
                  <a:lnTo>
                    <a:pt x="7" y="2"/>
                  </a:lnTo>
                  <a:lnTo>
                    <a:pt x="5" y="4"/>
                  </a:lnTo>
                  <a:lnTo>
                    <a:pt x="3" y="6"/>
                  </a:lnTo>
                  <a:lnTo>
                    <a:pt x="2" y="7"/>
                  </a:lnTo>
                  <a:lnTo>
                    <a:pt x="1" y="9"/>
                  </a:lnTo>
                  <a:lnTo>
                    <a:pt x="1" y="10"/>
                  </a:lnTo>
                  <a:lnTo>
                    <a:pt x="0" y="13"/>
                  </a:lnTo>
                  <a:lnTo>
                    <a:pt x="0" y="15"/>
                  </a:lnTo>
                  <a:lnTo>
                    <a:pt x="0" y="17"/>
                  </a:lnTo>
                  <a:lnTo>
                    <a:pt x="1" y="18"/>
                  </a:lnTo>
                  <a:lnTo>
                    <a:pt x="1" y="20"/>
                  </a:lnTo>
                  <a:lnTo>
                    <a:pt x="1" y="22"/>
                  </a:lnTo>
                  <a:lnTo>
                    <a:pt x="1" y="23"/>
                  </a:lnTo>
                  <a:lnTo>
                    <a:pt x="1" y="24"/>
                  </a:lnTo>
                  <a:lnTo>
                    <a:pt x="1" y="26"/>
                  </a:lnTo>
                  <a:lnTo>
                    <a:pt x="1" y="28"/>
                  </a:lnTo>
                  <a:lnTo>
                    <a:pt x="1" y="30"/>
                  </a:lnTo>
                  <a:lnTo>
                    <a:pt x="2" y="30"/>
                  </a:lnTo>
                  <a:lnTo>
                    <a:pt x="2" y="32"/>
                  </a:lnTo>
                  <a:lnTo>
                    <a:pt x="4" y="33"/>
                  </a:lnTo>
                  <a:lnTo>
                    <a:pt x="4" y="35"/>
                  </a:lnTo>
                  <a:lnTo>
                    <a:pt x="6" y="35"/>
                  </a:lnTo>
                  <a:lnTo>
                    <a:pt x="8" y="36"/>
                  </a:lnTo>
                  <a:lnTo>
                    <a:pt x="10" y="36"/>
                  </a:lnTo>
                  <a:lnTo>
                    <a:pt x="12" y="36"/>
                  </a:lnTo>
                  <a:lnTo>
                    <a:pt x="15" y="36"/>
                  </a:lnTo>
                  <a:lnTo>
                    <a:pt x="17" y="37"/>
                  </a:lnTo>
                  <a:lnTo>
                    <a:pt x="19" y="37"/>
                  </a:lnTo>
                  <a:lnTo>
                    <a:pt x="20" y="37"/>
                  </a:lnTo>
                  <a:lnTo>
                    <a:pt x="22" y="35"/>
                  </a:lnTo>
                  <a:lnTo>
                    <a:pt x="23" y="35"/>
                  </a:lnTo>
                  <a:lnTo>
                    <a:pt x="25" y="33"/>
                  </a:lnTo>
                  <a:lnTo>
                    <a:pt x="25" y="32"/>
                  </a:lnTo>
                  <a:lnTo>
                    <a:pt x="27" y="31"/>
                  </a:lnTo>
                  <a:lnTo>
                    <a:pt x="27" y="29"/>
                  </a:lnTo>
                  <a:lnTo>
                    <a:pt x="27" y="28"/>
                  </a:lnTo>
                  <a:lnTo>
                    <a:pt x="28" y="26"/>
                  </a:lnTo>
                  <a:lnTo>
                    <a:pt x="28" y="25"/>
                  </a:lnTo>
                  <a:lnTo>
                    <a:pt x="29" y="23"/>
                  </a:lnTo>
                  <a:lnTo>
                    <a:pt x="28" y="22"/>
                  </a:lnTo>
                  <a:lnTo>
                    <a:pt x="28" y="19"/>
                  </a:lnTo>
                  <a:lnTo>
                    <a:pt x="28" y="18"/>
                  </a:lnTo>
                  <a:lnTo>
                    <a:pt x="28" y="16"/>
                  </a:lnTo>
                  <a:lnTo>
                    <a:pt x="26" y="16"/>
                  </a:lnTo>
                  <a:lnTo>
                    <a:pt x="26" y="15"/>
                  </a:lnTo>
                  <a:lnTo>
                    <a:pt x="25" y="16"/>
                  </a:lnTo>
                  <a:lnTo>
                    <a:pt x="25" y="17"/>
                  </a:lnTo>
                  <a:lnTo>
                    <a:pt x="23" y="18"/>
                  </a:lnTo>
                  <a:lnTo>
                    <a:pt x="21" y="19"/>
                  </a:lnTo>
                  <a:lnTo>
                    <a:pt x="21" y="20"/>
                  </a:lnTo>
                  <a:lnTo>
                    <a:pt x="20" y="22"/>
                  </a:lnTo>
                  <a:lnTo>
                    <a:pt x="20" y="24"/>
                  </a:lnTo>
                  <a:lnTo>
                    <a:pt x="19" y="26"/>
                  </a:lnTo>
                  <a:lnTo>
                    <a:pt x="19" y="27"/>
                  </a:lnTo>
                  <a:lnTo>
                    <a:pt x="19" y="29"/>
                  </a:lnTo>
                  <a:lnTo>
                    <a:pt x="19" y="30"/>
                  </a:lnTo>
                  <a:lnTo>
                    <a:pt x="16" y="30"/>
                  </a:lnTo>
                  <a:lnTo>
                    <a:pt x="13" y="29"/>
                  </a:lnTo>
                  <a:lnTo>
                    <a:pt x="12" y="29"/>
                  </a:lnTo>
                  <a:lnTo>
                    <a:pt x="10" y="27"/>
                  </a:lnTo>
                  <a:lnTo>
                    <a:pt x="9" y="27"/>
                  </a:lnTo>
                  <a:lnTo>
                    <a:pt x="8" y="25"/>
                  </a:lnTo>
                  <a:lnTo>
                    <a:pt x="8" y="24"/>
                  </a:lnTo>
                  <a:lnTo>
                    <a:pt x="8" y="22"/>
                  </a:lnTo>
                  <a:lnTo>
                    <a:pt x="7" y="22"/>
                  </a:lnTo>
                  <a:lnTo>
                    <a:pt x="7" y="20"/>
                  </a:lnTo>
                  <a:lnTo>
                    <a:pt x="8" y="18"/>
                  </a:lnTo>
                  <a:lnTo>
                    <a:pt x="8" y="17"/>
                  </a:lnTo>
                  <a:lnTo>
                    <a:pt x="9" y="16"/>
                  </a:lnTo>
                  <a:lnTo>
                    <a:pt x="9" y="14"/>
                  </a:lnTo>
                  <a:lnTo>
                    <a:pt x="9" y="12"/>
                  </a:lnTo>
                  <a:lnTo>
                    <a:pt x="9" y="11"/>
                  </a:lnTo>
                  <a:lnTo>
                    <a:pt x="11" y="9"/>
                  </a:lnTo>
                  <a:lnTo>
                    <a:pt x="13" y="8"/>
                  </a:lnTo>
                  <a:lnTo>
                    <a:pt x="15" y="6"/>
                  </a:lnTo>
                  <a:lnTo>
                    <a:pt x="17" y="6"/>
                  </a:lnTo>
                  <a:lnTo>
                    <a:pt x="19" y="6"/>
                  </a:lnTo>
                  <a:lnTo>
                    <a:pt x="20" y="6"/>
                  </a:lnTo>
                  <a:lnTo>
                    <a:pt x="20" y="7"/>
                  </a:lnTo>
                  <a:lnTo>
                    <a:pt x="22" y="7"/>
                  </a:lnTo>
                  <a:lnTo>
                    <a:pt x="23" y="8"/>
                  </a:lnTo>
                  <a:lnTo>
                    <a:pt x="25" y="8"/>
                  </a:lnTo>
                  <a:lnTo>
                    <a:pt x="25" y="10"/>
                  </a:lnTo>
                  <a:lnTo>
                    <a:pt x="26" y="10"/>
                  </a:lnTo>
                  <a:lnTo>
                    <a:pt x="28" y="12"/>
                  </a:lnTo>
                  <a:lnTo>
                    <a:pt x="30" y="12"/>
                  </a:lnTo>
                  <a:lnTo>
                    <a:pt x="30" y="13"/>
                  </a:lnTo>
                  <a:lnTo>
                    <a:pt x="32" y="13"/>
                  </a:lnTo>
                  <a:lnTo>
                    <a:pt x="32" y="15"/>
                  </a:lnTo>
                  <a:lnTo>
                    <a:pt x="34" y="15"/>
                  </a:lnTo>
                  <a:lnTo>
                    <a:pt x="34" y="16"/>
                  </a:lnTo>
                  <a:lnTo>
                    <a:pt x="35" y="16"/>
                  </a:lnTo>
                  <a:lnTo>
                    <a:pt x="37" y="16"/>
                  </a:lnTo>
                </a:path>
              </a:pathLst>
            </a:custGeom>
            <a:solidFill>
              <a:srgbClr val="F8F8F8"/>
            </a:solidFill>
            <a:ln w="9048">
              <a:solidFill>
                <a:srgbClr val="DDDDDD"/>
              </a:solidFill>
              <a:round/>
              <a:headEnd/>
              <a:tailEnd/>
            </a:ln>
          </p:spPr>
          <p:txBody>
            <a:bodyPr/>
            <a:lstStyle/>
            <a:p>
              <a:endParaRPr lang="it-IT"/>
            </a:p>
          </p:txBody>
        </p:sp>
        <p:sp>
          <p:nvSpPr>
            <p:cNvPr id="20519" name="AutoShape 45"/>
            <p:cNvSpPr>
              <a:spLocks noChangeArrowheads="1"/>
            </p:cNvSpPr>
            <p:nvPr/>
          </p:nvSpPr>
          <p:spPr bwMode="auto">
            <a:xfrm flipV="1">
              <a:off x="403" y="3831"/>
              <a:ext cx="5437" cy="259"/>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0520" name="Freeform 46"/>
            <p:cNvSpPr>
              <a:spLocks/>
            </p:cNvSpPr>
            <p:nvPr/>
          </p:nvSpPr>
          <p:spPr bwMode="auto">
            <a:xfrm>
              <a:off x="4619" y="1593"/>
              <a:ext cx="533" cy="1911"/>
            </a:xfrm>
            <a:custGeom>
              <a:avLst/>
              <a:gdLst>
                <a:gd name="T0" fmla="*/ 0 w 271"/>
                <a:gd name="T1" fmla="*/ 1646 h 2059"/>
                <a:gd name="T2" fmla="*/ 2053 w 271"/>
                <a:gd name="T3" fmla="*/ 1646 h 2059"/>
                <a:gd name="T4" fmla="*/ 2053 w 271"/>
                <a:gd name="T5" fmla="*/ 0 h 2059"/>
                <a:gd name="T6" fmla="*/ 0 w 271"/>
                <a:gd name="T7" fmla="*/ 0 h 2059"/>
                <a:gd name="T8" fmla="*/ 0 w 271"/>
                <a:gd name="T9" fmla="*/ 1646 h 2059"/>
                <a:gd name="T10" fmla="*/ 0 w 271"/>
                <a:gd name="T11" fmla="*/ 1646 h 2059"/>
                <a:gd name="T12" fmla="*/ 0 60000 65536"/>
                <a:gd name="T13" fmla="*/ 0 60000 65536"/>
                <a:gd name="T14" fmla="*/ 0 60000 65536"/>
                <a:gd name="T15" fmla="*/ 0 60000 65536"/>
                <a:gd name="T16" fmla="*/ 0 60000 65536"/>
                <a:gd name="T17" fmla="*/ 0 60000 65536"/>
                <a:gd name="T18" fmla="*/ 0 w 271"/>
                <a:gd name="T19" fmla="*/ 0 h 2059"/>
                <a:gd name="T20" fmla="*/ 271 w 271"/>
                <a:gd name="T21" fmla="*/ 2059 h 2059"/>
              </a:gdLst>
              <a:ahLst/>
              <a:cxnLst>
                <a:cxn ang="T12">
                  <a:pos x="T0" y="T1"/>
                </a:cxn>
                <a:cxn ang="T13">
                  <a:pos x="T2" y="T3"/>
                </a:cxn>
                <a:cxn ang="T14">
                  <a:pos x="T4" y="T5"/>
                </a:cxn>
                <a:cxn ang="T15">
                  <a:pos x="T6" y="T7"/>
                </a:cxn>
                <a:cxn ang="T16">
                  <a:pos x="T8" y="T9"/>
                </a:cxn>
                <a:cxn ang="T17">
                  <a:pos x="T10" y="T11"/>
                </a:cxn>
              </a:cxnLst>
              <a:rect l="T18" t="T19" r="T20" b="T21"/>
              <a:pathLst>
                <a:path w="271" h="2059">
                  <a:moveTo>
                    <a:pt x="0" y="2058"/>
                  </a:moveTo>
                  <a:lnTo>
                    <a:pt x="270" y="2058"/>
                  </a:lnTo>
                  <a:lnTo>
                    <a:pt x="270" y="0"/>
                  </a:lnTo>
                  <a:lnTo>
                    <a:pt x="0" y="0"/>
                  </a:lnTo>
                  <a:lnTo>
                    <a:pt x="0" y="2058"/>
                  </a:lnTo>
                </a:path>
              </a:pathLst>
            </a:custGeom>
            <a:solidFill>
              <a:srgbClr val="F8F8F8"/>
            </a:solidFill>
            <a:ln w="9048">
              <a:solidFill>
                <a:srgbClr val="C0C0C0"/>
              </a:solidFill>
              <a:round/>
              <a:headEnd/>
              <a:tailEnd/>
            </a:ln>
          </p:spPr>
          <p:txBody>
            <a:bodyPr/>
            <a:lstStyle/>
            <a:p>
              <a:endParaRPr lang="it-IT"/>
            </a:p>
          </p:txBody>
        </p:sp>
        <p:grpSp>
          <p:nvGrpSpPr>
            <p:cNvPr id="20521" name="Group 47"/>
            <p:cNvGrpSpPr>
              <a:grpSpLocks/>
            </p:cNvGrpSpPr>
            <p:nvPr/>
          </p:nvGrpSpPr>
          <p:grpSpPr bwMode="auto">
            <a:xfrm>
              <a:off x="4527" y="3474"/>
              <a:ext cx="703" cy="203"/>
              <a:chOff x="3110" y="3961"/>
              <a:chExt cx="356" cy="218"/>
            </a:xfrm>
          </p:grpSpPr>
          <p:sp>
            <p:nvSpPr>
              <p:cNvPr id="20607" name="Freeform 48"/>
              <p:cNvSpPr>
                <a:spLocks/>
              </p:cNvSpPr>
              <p:nvPr/>
            </p:nvSpPr>
            <p:spPr bwMode="auto">
              <a:xfrm>
                <a:off x="3137" y="3961"/>
                <a:ext cx="300" cy="106"/>
              </a:xfrm>
              <a:custGeom>
                <a:avLst/>
                <a:gdLst>
                  <a:gd name="T0" fmla="*/ 285 w 300"/>
                  <a:gd name="T1" fmla="*/ 2 h 106"/>
                  <a:gd name="T2" fmla="*/ 290 w 300"/>
                  <a:gd name="T3" fmla="*/ 5 h 106"/>
                  <a:gd name="T4" fmla="*/ 295 w 300"/>
                  <a:gd name="T5" fmla="*/ 9 h 106"/>
                  <a:gd name="T6" fmla="*/ 295 w 300"/>
                  <a:gd name="T7" fmla="*/ 16 h 106"/>
                  <a:gd name="T8" fmla="*/ 297 w 300"/>
                  <a:gd name="T9" fmla="*/ 23 h 106"/>
                  <a:gd name="T10" fmla="*/ 298 w 300"/>
                  <a:gd name="T11" fmla="*/ 30 h 106"/>
                  <a:gd name="T12" fmla="*/ 297 w 300"/>
                  <a:gd name="T13" fmla="*/ 39 h 106"/>
                  <a:gd name="T14" fmla="*/ 293 w 300"/>
                  <a:gd name="T15" fmla="*/ 46 h 106"/>
                  <a:gd name="T16" fmla="*/ 290 w 300"/>
                  <a:gd name="T17" fmla="*/ 52 h 106"/>
                  <a:gd name="T18" fmla="*/ 285 w 300"/>
                  <a:gd name="T19" fmla="*/ 53 h 106"/>
                  <a:gd name="T20" fmla="*/ 281 w 300"/>
                  <a:gd name="T21" fmla="*/ 52 h 106"/>
                  <a:gd name="T22" fmla="*/ 283 w 300"/>
                  <a:gd name="T23" fmla="*/ 53 h 106"/>
                  <a:gd name="T24" fmla="*/ 287 w 300"/>
                  <a:gd name="T25" fmla="*/ 56 h 106"/>
                  <a:gd name="T26" fmla="*/ 293 w 300"/>
                  <a:gd name="T27" fmla="*/ 59 h 106"/>
                  <a:gd name="T28" fmla="*/ 294 w 300"/>
                  <a:gd name="T29" fmla="*/ 66 h 106"/>
                  <a:gd name="T30" fmla="*/ 296 w 300"/>
                  <a:gd name="T31" fmla="*/ 74 h 106"/>
                  <a:gd name="T32" fmla="*/ 296 w 300"/>
                  <a:gd name="T33" fmla="*/ 82 h 106"/>
                  <a:gd name="T34" fmla="*/ 295 w 300"/>
                  <a:gd name="T35" fmla="*/ 90 h 106"/>
                  <a:gd name="T36" fmla="*/ 291 w 300"/>
                  <a:gd name="T37" fmla="*/ 96 h 106"/>
                  <a:gd name="T38" fmla="*/ 288 w 300"/>
                  <a:gd name="T39" fmla="*/ 101 h 106"/>
                  <a:gd name="T40" fmla="*/ 284 w 300"/>
                  <a:gd name="T41" fmla="*/ 104 h 106"/>
                  <a:gd name="T42" fmla="*/ 281 w 300"/>
                  <a:gd name="T43" fmla="*/ 103 h 106"/>
                  <a:gd name="T44" fmla="*/ 17 w 300"/>
                  <a:gd name="T45" fmla="*/ 103 h 106"/>
                  <a:gd name="T46" fmla="*/ 12 w 300"/>
                  <a:gd name="T47" fmla="*/ 105 h 106"/>
                  <a:gd name="T48" fmla="*/ 7 w 300"/>
                  <a:gd name="T49" fmla="*/ 101 h 106"/>
                  <a:gd name="T50" fmla="*/ 3 w 300"/>
                  <a:gd name="T51" fmla="*/ 96 h 106"/>
                  <a:gd name="T52" fmla="*/ 1 w 300"/>
                  <a:gd name="T53" fmla="*/ 90 h 106"/>
                  <a:gd name="T54" fmla="*/ 0 w 300"/>
                  <a:gd name="T55" fmla="*/ 82 h 106"/>
                  <a:gd name="T56" fmla="*/ 0 w 300"/>
                  <a:gd name="T57" fmla="*/ 74 h 106"/>
                  <a:gd name="T58" fmla="*/ 1 w 300"/>
                  <a:gd name="T59" fmla="*/ 66 h 106"/>
                  <a:gd name="T60" fmla="*/ 5 w 300"/>
                  <a:gd name="T61" fmla="*/ 59 h 106"/>
                  <a:gd name="T62" fmla="*/ 9 w 300"/>
                  <a:gd name="T63" fmla="*/ 56 h 106"/>
                  <a:gd name="T64" fmla="*/ 14 w 300"/>
                  <a:gd name="T65" fmla="*/ 53 h 106"/>
                  <a:gd name="T66" fmla="*/ 17 w 300"/>
                  <a:gd name="T67" fmla="*/ 53 h 106"/>
                  <a:gd name="T68" fmla="*/ 12 w 300"/>
                  <a:gd name="T69" fmla="*/ 54 h 106"/>
                  <a:gd name="T70" fmla="*/ 8 w 300"/>
                  <a:gd name="T71" fmla="*/ 52 h 106"/>
                  <a:gd name="T72" fmla="*/ 4 w 300"/>
                  <a:gd name="T73" fmla="*/ 46 h 106"/>
                  <a:gd name="T74" fmla="*/ 2 w 300"/>
                  <a:gd name="T75" fmla="*/ 39 h 106"/>
                  <a:gd name="T76" fmla="*/ 1 w 300"/>
                  <a:gd name="T77" fmla="*/ 31 h 106"/>
                  <a:gd name="T78" fmla="*/ 1 w 300"/>
                  <a:gd name="T79" fmla="*/ 22 h 106"/>
                  <a:gd name="T80" fmla="*/ 3 w 300"/>
                  <a:gd name="T81" fmla="*/ 15 h 106"/>
                  <a:gd name="T82" fmla="*/ 8 w 300"/>
                  <a:gd name="T83" fmla="*/ 7 h 106"/>
                  <a:gd name="T84" fmla="*/ 13 w 300"/>
                  <a:gd name="T85" fmla="*/ 4 h 106"/>
                  <a:gd name="T86" fmla="*/ 18 w 300"/>
                  <a:gd name="T87" fmla="*/ 1 h 106"/>
                  <a:gd name="T88" fmla="*/ 24 w 300"/>
                  <a:gd name="T89" fmla="*/ 0 h 106"/>
                  <a:gd name="T90" fmla="*/ 61 w 300"/>
                  <a:gd name="T91" fmla="*/ 0 h 106"/>
                  <a:gd name="T92" fmla="*/ 125 w 300"/>
                  <a:gd name="T93" fmla="*/ 0 h 106"/>
                  <a:gd name="T94" fmla="*/ 197 w 300"/>
                  <a:gd name="T95" fmla="*/ 0 h 106"/>
                  <a:gd name="T96" fmla="*/ 256 w 300"/>
                  <a:gd name="T97" fmla="*/ 0 h 106"/>
                  <a:gd name="T98" fmla="*/ 283 w 300"/>
                  <a:gd name="T99" fmla="*/ 0 h 10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00"/>
                  <a:gd name="T151" fmla="*/ 0 h 106"/>
                  <a:gd name="T152" fmla="*/ 300 w 300"/>
                  <a:gd name="T153" fmla="*/ 106 h 10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00" h="106">
                    <a:moveTo>
                      <a:pt x="281" y="1"/>
                    </a:moveTo>
                    <a:lnTo>
                      <a:pt x="283" y="2"/>
                    </a:lnTo>
                    <a:lnTo>
                      <a:pt x="285" y="2"/>
                    </a:lnTo>
                    <a:lnTo>
                      <a:pt x="287" y="4"/>
                    </a:lnTo>
                    <a:lnTo>
                      <a:pt x="290" y="4"/>
                    </a:lnTo>
                    <a:lnTo>
                      <a:pt x="290" y="5"/>
                    </a:lnTo>
                    <a:lnTo>
                      <a:pt x="292" y="6"/>
                    </a:lnTo>
                    <a:lnTo>
                      <a:pt x="293" y="8"/>
                    </a:lnTo>
                    <a:lnTo>
                      <a:pt x="295" y="9"/>
                    </a:lnTo>
                    <a:lnTo>
                      <a:pt x="295" y="12"/>
                    </a:lnTo>
                    <a:lnTo>
                      <a:pt x="295" y="14"/>
                    </a:lnTo>
                    <a:lnTo>
                      <a:pt x="295" y="16"/>
                    </a:lnTo>
                    <a:lnTo>
                      <a:pt x="297" y="18"/>
                    </a:lnTo>
                    <a:lnTo>
                      <a:pt x="297" y="21"/>
                    </a:lnTo>
                    <a:lnTo>
                      <a:pt x="297" y="23"/>
                    </a:lnTo>
                    <a:lnTo>
                      <a:pt x="297" y="25"/>
                    </a:lnTo>
                    <a:lnTo>
                      <a:pt x="299" y="26"/>
                    </a:lnTo>
                    <a:lnTo>
                      <a:pt x="298" y="30"/>
                    </a:lnTo>
                    <a:lnTo>
                      <a:pt x="298" y="34"/>
                    </a:lnTo>
                    <a:lnTo>
                      <a:pt x="297" y="37"/>
                    </a:lnTo>
                    <a:lnTo>
                      <a:pt x="297" y="39"/>
                    </a:lnTo>
                    <a:lnTo>
                      <a:pt x="295" y="43"/>
                    </a:lnTo>
                    <a:lnTo>
                      <a:pt x="295" y="44"/>
                    </a:lnTo>
                    <a:lnTo>
                      <a:pt x="293" y="46"/>
                    </a:lnTo>
                    <a:lnTo>
                      <a:pt x="293" y="48"/>
                    </a:lnTo>
                    <a:lnTo>
                      <a:pt x="291" y="50"/>
                    </a:lnTo>
                    <a:lnTo>
                      <a:pt x="290" y="52"/>
                    </a:lnTo>
                    <a:lnTo>
                      <a:pt x="288" y="53"/>
                    </a:lnTo>
                    <a:lnTo>
                      <a:pt x="287" y="53"/>
                    </a:lnTo>
                    <a:lnTo>
                      <a:pt x="285" y="53"/>
                    </a:lnTo>
                    <a:lnTo>
                      <a:pt x="283" y="53"/>
                    </a:lnTo>
                    <a:lnTo>
                      <a:pt x="281" y="53"/>
                    </a:lnTo>
                    <a:lnTo>
                      <a:pt x="281" y="52"/>
                    </a:lnTo>
                    <a:lnTo>
                      <a:pt x="281" y="53"/>
                    </a:lnTo>
                    <a:lnTo>
                      <a:pt x="283" y="53"/>
                    </a:lnTo>
                    <a:lnTo>
                      <a:pt x="285" y="54"/>
                    </a:lnTo>
                    <a:lnTo>
                      <a:pt x="287" y="54"/>
                    </a:lnTo>
                    <a:lnTo>
                      <a:pt x="287" y="56"/>
                    </a:lnTo>
                    <a:lnTo>
                      <a:pt x="289" y="57"/>
                    </a:lnTo>
                    <a:lnTo>
                      <a:pt x="291" y="59"/>
                    </a:lnTo>
                    <a:lnTo>
                      <a:pt x="293" y="59"/>
                    </a:lnTo>
                    <a:lnTo>
                      <a:pt x="293" y="62"/>
                    </a:lnTo>
                    <a:lnTo>
                      <a:pt x="294" y="64"/>
                    </a:lnTo>
                    <a:lnTo>
                      <a:pt x="294" y="66"/>
                    </a:lnTo>
                    <a:lnTo>
                      <a:pt x="295" y="68"/>
                    </a:lnTo>
                    <a:lnTo>
                      <a:pt x="295" y="72"/>
                    </a:lnTo>
                    <a:lnTo>
                      <a:pt x="296" y="74"/>
                    </a:lnTo>
                    <a:lnTo>
                      <a:pt x="296" y="76"/>
                    </a:lnTo>
                    <a:lnTo>
                      <a:pt x="297" y="78"/>
                    </a:lnTo>
                    <a:lnTo>
                      <a:pt x="296" y="82"/>
                    </a:lnTo>
                    <a:lnTo>
                      <a:pt x="296" y="84"/>
                    </a:lnTo>
                    <a:lnTo>
                      <a:pt x="295" y="88"/>
                    </a:lnTo>
                    <a:lnTo>
                      <a:pt x="295" y="90"/>
                    </a:lnTo>
                    <a:lnTo>
                      <a:pt x="294" y="93"/>
                    </a:lnTo>
                    <a:lnTo>
                      <a:pt x="293" y="94"/>
                    </a:lnTo>
                    <a:lnTo>
                      <a:pt x="291" y="96"/>
                    </a:lnTo>
                    <a:lnTo>
                      <a:pt x="291" y="98"/>
                    </a:lnTo>
                    <a:lnTo>
                      <a:pt x="290" y="100"/>
                    </a:lnTo>
                    <a:lnTo>
                      <a:pt x="288" y="101"/>
                    </a:lnTo>
                    <a:lnTo>
                      <a:pt x="286" y="103"/>
                    </a:lnTo>
                    <a:lnTo>
                      <a:pt x="284" y="104"/>
                    </a:lnTo>
                    <a:lnTo>
                      <a:pt x="282" y="104"/>
                    </a:lnTo>
                    <a:lnTo>
                      <a:pt x="281" y="104"/>
                    </a:lnTo>
                    <a:lnTo>
                      <a:pt x="281" y="103"/>
                    </a:lnTo>
                    <a:lnTo>
                      <a:pt x="280" y="103"/>
                    </a:lnTo>
                    <a:lnTo>
                      <a:pt x="17" y="103"/>
                    </a:lnTo>
                    <a:lnTo>
                      <a:pt x="16" y="105"/>
                    </a:lnTo>
                    <a:lnTo>
                      <a:pt x="14" y="105"/>
                    </a:lnTo>
                    <a:lnTo>
                      <a:pt x="12" y="105"/>
                    </a:lnTo>
                    <a:lnTo>
                      <a:pt x="11" y="103"/>
                    </a:lnTo>
                    <a:lnTo>
                      <a:pt x="9" y="103"/>
                    </a:lnTo>
                    <a:lnTo>
                      <a:pt x="7" y="101"/>
                    </a:lnTo>
                    <a:lnTo>
                      <a:pt x="5" y="100"/>
                    </a:lnTo>
                    <a:lnTo>
                      <a:pt x="5" y="98"/>
                    </a:lnTo>
                    <a:lnTo>
                      <a:pt x="3" y="96"/>
                    </a:lnTo>
                    <a:lnTo>
                      <a:pt x="3" y="94"/>
                    </a:lnTo>
                    <a:lnTo>
                      <a:pt x="1" y="93"/>
                    </a:lnTo>
                    <a:lnTo>
                      <a:pt x="1" y="90"/>
                    </a:lnTo>
                    <a:lnTo>
                      <a:pt x="0" y="88"/>
                    </a:lnTo>
                    <a:lnTo>
                      <a:pt x="0" y="84"/>
                    </a:lnTo>
                    <a:lnTo>
                      <a:pt x="0" y="82"/>
                    </a:lnTo>
                    <a:lnTo>
                      <a:pt x="0" y="78"/>
                    </a:lnTo>
                    <a:lnTo>
                      <a:pt x="0" y="76"/>
                    </a:lnTo>
                    <a:lnTo>
                      <a:pt x="0" y="74"/>
                    </a:lnTo>
                    <a:lnTo>
                      <a:pt x="0" y="72"/>
                    </a:lnTo>
                    <a:lnTo>
                      <a:pt x="1" y="68"/>
                    </a:lnTo>
                    <a:lnTo>
                      <a:pt x="1" y="66"/>
                    </a:lnTo>
                    <a:lnTo>
                      <a:pt x="3" y="64"/>
                    </a:lnTo>
                    <a:lnTo>
                      <a:pt x="3" y="62"/>
                    </a:lnTo>
                    <a:lnTo>
                      <a:pt x="5" y="59"/>
                    </a:lnTo>
                    <a:lnTo>
                      <a:pt x="6" y="59"/>
                    </a:lnTo>
                    <a:lnTo>
                      <a:pt x="8" y="57"/>
                    </a:lnTo>
                    <a:lnTo>
                      <a:pt x="9" y="56"/>
                    </a:lnTo>
                    <a:lnTo>
                      <a:pt x="11" y="54"/>
                    </a:lnTo>
                    <a:lnTo>
                      <a:pt x="13" y="54"/>
                    </a:lnTo>
                    <a:lnTo>
                      <a:pt x="14" y="53"/>
                    </a:lnTo>
                    <a:lnTo>
                      <a:pt x="16" y="53"/>
                    </a:lnTo>
                    <a:lnTo>
                      <a:pt x="18" y="53"/>
                    </a:lnTo>
                    <a:lnTo>
                      <a:pt x="17" y="53"/>
                    </a:lnTo>
                    <a:lnTo>
                      <a:pt x="16" y="54"/>
                    </a:lnTo>
                    <a:lnTo>
                      <a:pt x="14" y="54"/>
                    </a:lnTo>
                    <a:lnTo>
                      <a:pt x="12" y="54"/>
                    </a:lnTo>
                    <a:lnTo>
                      <a:pt x="11" y="53"/>
                    </a:lnTo>
                    <a:lnTo>
                      <a:pt x="9" y="53"/>
                    </a:lnTo>
                    <a:lnTo>
                      <a:pt x="8" y="52"/>
                    </a:lnTo>
                    <a:lnTo>
                      <a:pt x="6" y="50"/>
                    </a:lnTo>
                    <a:lnTo>
                      <a:pt x="6" y="48"/>
                    </a:lnTo>
                    <a:lnTo>
                      <a:pt x="4" y="46"/>
                    </a:lnTo>
                    <a:lnTo>
                      <a:pt x="4" y="44"/>
                    </a:lnTo>
                    <a:lnTo>
                      <a:pt x="2" y="43"/>
                    </a:lnTo>
                    <a:lnTo>
                      <a:pt x="2" y="39"/>
                    </a:lnTo>
                    <a:lnTo>
                      <a:pt x="1" y="37"/>
                    </a:lnTo>
                    <a:lnTo>
                      <a:pt x="1" y="34"/>
                    </a:lnTo>
                    <a:lnTo>
                      <a:pt x="1" y="31"/>
                    </a:lnTo>
                    <a:lnTo>
                      <a:pt x="1" y="28"/>
                    </a:lnTo>
                    <a:lnTo>
                      <a:pt x="1" y="26"/>
                    </a:lnTo>
                    <a:lnTo>
                      <a:pt x="1" y="22"/>
                    </a:lnTo>
                    <a:lnTo>
                      <a:pt x="1" y="21"/>
                    </a:lnTo>
                    <a:lnTo>
                      <a:pt x="3" y="17"/>
                    </a:lnTo>
                    <a:lnTo>
                      <a:pt x="3" y="15"/>
                    </a:lnTo>
                    <a:lnTo>
                      <a:pt x="5" y="12"/>
                    </a:lnTo>
                    <a:lnTo>
                      <a:pt x="6" y="10"/>
                    </a:lnTo>
                    <a:lnTo>
                      <a:pt x="8" y="7"/>
                    </a:lnTo>
                    <a:lnTo>
                      <a:pt x="9" y="6"/>
                    </a:lnTo>
                    <a:lnTo>
                      <a:pt x="11" y="5"/>
                    </a:lnTo>
                    <a:lnTo>
                      <a:pt x="13" y="4"/>
                    </a:lnTo>
                    <a:lnTo>
                      <a:pt x="14" y="2"/>
                    </a:lnTo>
                    <a:lnTo>
                      <a:pt x="16" y="2"/>
                    </a:lnTo>
                    <a:lnTo>
                      <a:pt x="18" y="1"/>
                    </a:lnTo>
                    <a:lnTo>
                      <a:pt x="20" y="1"/>
                    </a:lnTo>
                    <a:lnTo>
                      <a:pt x="22" y="0"/>
                    </a:lnTo>
                    <a:lnTo>
                      <a:pt x="24" y="0"/>
                    </a:lnTo>
                    <a:lnTo>
                      <a:pt x="32" y="0"/>
                    </a:lnTo>
                    <a:lnTo>
                      <a:pt x="44" y="0"/>
                    </a:lnTo>
                    <a:lnTo>
                      <a:pt x="61" y="0"/>
                    </a:lnTo>
                    <a:lnTo>
                      <a:pt x="80" y="0"/>
                    </a:lnTo>
                    <a:lnTo>
                      <a:pt x="102" y="0"/>
                    </a:lnTo>
                    <a:lnTo>
                      <a:pt x="125" y="0"/>
                    </a:lnTo>
                    <a:lnTo>
                      <a:pt x="150" y="0"/>
                    </a:lnTo>
                    <a:lnTo>
                      <a:pt x="173" y="0"/>
                    </a:lnTo>
                    <a:lnTo>
                      <a:pt x="197" y="0"/>
                    </a:lnTo>
                    <a:lnTo>
                      <a:pt x="219" y="0"/>
                    </a:lnTo>
                    <a:lnTo>
                      <a:pt x="240" y="0"/>
                    </a:lnTo>
                    <a:lnTo>
                      <a:pt x="256" y="0"/>
                    </a:lnTo>
                    <a:lnTo>
                      <a:pt x="270" y="0"/>
                    </a:lnTo>
                    <a:lnTo>
                      <a:pt x="279" y="0"/>
                    </a:lnTo>
                    <a:lnTo>
                      <a:pt x="283" y="0"/>
                    </a:lnTo>
                    <a:lnTo>
                      <a:pt x="281" y="1"/>
                    </a:lnTo>
                  </a:path>
                </a:pathLst>
              </a:custGeom>
              <a:solidFill>
                <a:srgbClr val="F8F8F8"/>
              </a:solidFill>
              <a:ln w="18732">
                <a:solidFill>
                  <a:srgbClr val="C0C0C0"/>
                </a:solidFill>
                <a:round/>
                <a:headEnd/>
                <a:tailEnd/>
              </a:ln>
            </p:spPr>
            <p:txBody>
              <a:bodyPr/>
              <a:lstStyle/>
              <a:p>
                <a:endParaRPr lang="it-IT"/>
              </a:p>
            </p:txBody>
          </p:sp>
          <p:sp>
            <p:nvSpPr>
              <p:cNvPr id="20608" name="Freeform 49"/>
              <p:cNvSpPr>
                <a:spLocks/>
              </p:cNvSpPr>
              <p:nvPr/>
            </p:nvSpPr>
            <p:spPr bwMode="auto">
              <a:xfrm>
                <a:off x="3209" y="3964"/>
                <a:ext cx="230" cy="51"/>
              </a:xfrm>
              <a:custGeom>
                <a:avLst/>
                <a:gdLst>
                  <a:gd name="T0" fmla="*/ 217 w 230"/>
                  <a:gd name="T1" fmla="*/ 5 h 51"/>
                  <a:gd name="T2" fmla="*/ 213 w 230"/>
                  <a:gd name="T3" fmla="*/ 13 h 51"/>
                  <a:gd name="T4" fmla="*/ 209 w 230"/>
                  <a:gd name="T5" fmla="*/ 21 h 51"/>
                  <a:gd name="T6" fmla="*/ 204 w 230"/>
                  <a:gd name="T7" fmla="*/ 28 h 51"/>
                  <a:gd name="T8" fmla="*/ 194 w 230"/>
                  <a:gd name="T9" fmla="*/ 34 h 51"/>
                  <a:gd name="T10" fmla="*/ 181 w 230"/>
                  <a:gd name="T11" fmla="*/ 39 h 51"/>
                  <a:gd name="T12" fmla="*/ 161 w 230"/>
                  <a:gd name="T13" fmla="*/ 42 h 51"/>
                  <a:gd name="T14" fmla="*/ 135 w 230"/>
                  <a:gd name="T15" fmla="*/ 42 h 51"/>
                  <a:gd name="T16" fmla="*/ 111 w 230"/>
                  <a:gd name="T17" fmla="*/ 42 h 51"/>
                  <a:gd name="T18" fmla="*/ 95 w 230"/>
                  <a:gd name="T19" fmla="*/ 43 h 51"/>
                  <a:gd name="T20" fmla="*/ 77 w 230"/>
                  <a:gd name="T21" fmla="*/ 45 h 51"/>
                  <a:gd name="T22" fmla="*/ 59 w 230"/>
                  <a:gd name="T23" fmla="*/ 45 h 51"/>
                  <a:gd name="T24" fmla="*/ 41 w 230"/>
                  <a:gd name="T25" fmla="*/ 47 h 51"/>
                  <a:gd name="T26" fmla="*/ 25 w 230"/>
                  <a:gd name="T27" fmla="*/ 48 h 51"/>
                  <a:gd name="T28" fmla="*/ 11 w 230"/>
                  <a:gd name="T29" fmla="*/ 50 h 51"/>
                  <a:gd name="T30" fmla="*/ 2 w 230"/>
                  <a:gd name="T31" fmla="*/ 50 h 51"/>
                  <a:gd name="T32" fmla="*/ 0 w 230"/>
                  <a:gd name="T33" fmla="*/ 50 h 51"/>
                  <a:gd name="T34" fmla="*/ 6 w 230"/>
                  <a:gd name="T35" fmla="*/ 50 h 51"/>
                  <a:gd name="T36" fmla="*/ 19 w 230"/>
                  <a:gd name="T37" fmla="*/ 50 h 51"/>
                  <a:gd name="T38" fmla="*/ 34 w 230"/>
                  <a:gd name="T39" fmla="*/ 50 h 51"/>
                  <a:gd name="T40" fmla="*/ 50 w 230"/>
                  <a:gd name="T41" fmla="*/ 50 h 51"/>
                  <a:gd name="T42" fmla="*/ 67 w 230"/>
                  <a:gd name="T43" fmla="*/ 50 h 51"/>
                  <a:gd name="T44" fmla="*/ 81 w 230"/>
                  <a:gd name="T45" fmla="*/ 50 h 51"/>
                  <a:gd name="T46" fmla="*/ 91 w 230"/>
                  <a:gd name="T47" fmla="*/ 50 h 51"/>
                  <a:gd name="T48" fmla="*/ 95 w 230"/>
                  <a:gd name="T49" fmla="*/ 50 h 51"/>
                  <a:gd name="T50" fmla="*/ 103 w 230"/>
                  <a:gd name="T51" fmla="*/ 50 h 51"/>
                  <a:gd name="T52" fmla="*/ 119 w 230"/>
                  <a:gd name="T53" fmla="*/ 50 h 51"/>
                  <a:gd name="T54" fmla="*/ 139 w 230"/>
                  <a:gd name="T55" fmla="*/ 50 h 51"/>
                  <a:gd name="T56" fmla="*/ 158 w 230"/>
                  <a:gd name="T57" fmla="*/ 50 h 51"/>
                  <a:gd name="T58" fmla="*/ 178 w 230"/>
                  <a:gd name="T59" fmla="*/ 50 h 51"/>
                  <a:gd name="T60" fmla="*/ 193 w 230"/>
                  <a:gd name="T61" fmla="*/ 50 h 51"/>
                  <a:gd name="T62" fmla="*/ 202 w 230"/>
                  <a:gd name="T63" fmla="*/ 50 h 51"/>
                  <a:gd name="T64" fmla="*/ 210 w 230"/>
                  <a:gd name="T65" fmla="*/ 50 h 51"/>
                  <a:gd name="T66" fmla="*/ 219 w 230"/>
                  <a:gd name="T67" fmla="*/ 48 h 51"/>
                  <a:gd name="T68" fmla="*/ 225 w 230"/>
                  <a:gd name="T69" fmla="*/ 41 h 51"/>
                  <a:gd name="T70" fmla="*/ 228 w 230"/>
                  <a:gd name="T71" fmla="*/ 33 h 51"/>
                  <a:gd name="T72" fmla="*/ 228 w 230"/>
                  <a:gd name="T73" fmla="*/ 23 h 51"/>
                  <a:gd name="T74" fmla="*/ 225 w 230"/>
                  <a:gd name="T75" fmla="*/ 14 h 51"/>
                  <a:gd name="T76" fmla="*/ 223 w 230"/>
                  <a:gd name="T77" fmla="*/ 6 h 51"/>
                  <a:gd name="T78" fmla="*/ 219 w 230"/>
                  <a:gd name="T79" fmla="*/ 2 h 51"/>
                  <a:gd name="T80" fmla="*/ 218 w 230"/>
                  <a:gd name="T81" fmla="*/ 0 h 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51"/>
                  <a:gd name="T125" fmla="*/ 230 w 230"/>
                  <a:gd name="T126" fmla="*/ 51 h 5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51">
                    <a:moveTo>
                      <a:pt x="218" y="0"/>
                    </a:moveTo>
                    <a:lnTo>
                      <a:pt x="217" y="5"/>
                    </a:lnTo>
                    <a:lnTo>
                      <a:pt x="215" y="9"/>
                    </a:lnTo>
                    <a:lnTo>
                      <a:pt x="213" y="13"/>
                    </a:lnTo>
                    <a:lnTo>
                      <a:pt x="212" y="17"/>
                    </a:lnTo>
                    <a:lnTo>
                      <a:pt x="209" y="21"/>
                    </a:lnTo>
                    <a:lnTo>
                      <a:pt x="207" y="24"/>
                    </a:lnTo>
                    <a:lnTo>
                      <a:pt x="204" y="28"/>
                    </a:lnTo>
                    <a:lnTo>
                      <a:pt x="201" y="31"/>
                    </a:lnTo>
                    <a:lnTo>
                      <a:pt x="194" y="34"/>
                    </a:lnTo>
                    <a:lnTo>
                      <a:pt x="188" y="37"/>
                    </a:lnTo>
                    <a:lnTo>
                      <a:pt x="181" y="39"/>
                    </a:lnTo>
                    <a:lnTo>
                      <a:pt x="172" y="40"/>
                    </a:lnTo>
                    <a:lnTo>
                      <a:pt x="161" y="42"/>
                    </a:lnTo>
                    <a:lnTo>
                      <a:pt x="149" y="42"/>
                    </a:lnTo>
                    <a:lnTo>
                      <a:pt x="135" y="42"/>
                    </a:lnTo>
                    <a:lnTo>
                      <a:pt x="119" y="41"/>
                    </a:lnTo>
                    <a:lnTo>
                      <a:pt x="111" y="42"/>
                    </a:lnTo>
                    <a:lnTo>
                      <a:pt x="103" y="42"/>
                    </a:lnTo>
                    <a:lnTo>
                      <a:pt x="95" y="43"/>
                    </a:lnTo>
                    <a:lnTo>
                      <a:pt x="86" y="43"/>
                    </a:lnTo>
                    <a:lnTo>
                      <a:pt x="77" y="45"/>
                    </a:lnTo>
                    <a:lnTo>
                      <a:pt x="68" y="45"/>
                    </a:lnTo>
                    <a:lnTo>
                      <a:pt x="59" y="45"/>
                    </a:lnTo>
                    <a:lnTo>
                      <a:pt x="50" y="45"/>
                    </a:lnTo>
                    <a:lnTo>
                      <a:pt x="41" y="47"/>
                    </a:lnTo>
                    <a:lnTo>
                      <a:pt x="32" y="47"/>
                    </a:lnTo>
                    <a:lnTo>
                      <a:pt x="25" y="48"/>
                    </a:lnTo>
                    <a:lnTo>
                      <a:pt x="18" y="48"/>
                    </a:lnTo>
                    <a:lnTo>
                      <a:pt x="11" y="50"/>
                    </a:lnTo>
                    <a:lnTo>
                      <a:pt x="6" y="50"/>
                    </a:lnTo>
                    <a:lnTo>
                      <a:pt x="2" y="50"/>
                    </a:lnTo>
                    <a:lnTo>
                      <a:pt x="0" y="50"/>
                    </a:lnTo>
                    <a:lnTo>
                      <a:pt x="3" y="50"/>
                    </a:lnTo>
                    <a:lnTo>
                      <a:pt x="6" y="50"/>
                    </a:lnTo>
                    <a:lnTo>
                      <a:pt x="12" y="50"/>
                    </a:lnTo>
                    <a:lnTo>
                      <a:pt x="19" y="50"/>
                    </a:lnTo>
                    <a:lnTo>
                      <a:pt x="26" y="50"/>
                    </a:lnTo>
                    <a:lnTo>
                      <a:pt x="34" y="50"/>
                    </a:lnTo>
                    <a:lnTo>
                      <a:pt x="43" y="50"/>
                    </a:lnTo>
                    <a:lnTo>
                      <a:pt x="50" y="50"/>
                    </a:lnTo>
                    <a:lnTo>
                      <a:pt x="59" y="50"/>
                    </a:lnTo>
                    <a:lnTo>
                      <a:pt x="67" y="50"/>
                    </a:lnTo>
                    <a:lnTo>
                      <a:pt x="75" y="50"/>
                    </a:lnTo>
                    <a:lnTo>
                      <a:pt x="81" y="50"/>
                    </a:lnTo>
                    <a:lnTo>
                      <a:pt x="87" y="50"/>
                    </a:lnTo>
                    <a:lnTo>
                      <a:pt x="91" y="50"/>
                    </a:lnTo>
                    <a:lnTo>
                      <a:pt x="95" y="50"/>
                    </a:lnTo>
                    <a:lnTo>
                      <a:pt x="99" y="50"/>
                    </a:lnTo>
                    <a:lnTo>
                      <a:pt x="103" y="50"/>
                    </a:lnTo>
                    <a:lnTo>
                      <a:pt x="111" y="50"/>
                    </a:lnTo>
                    <a:lnTo>
                      <a:pt x="119" y="50"/>
                    </a:lnTo>
                    <a:lnTo>
                      <a:pt x="129" y="50"/>
                    </a:lnTo>
                    <a:lnTo>
                      <a:pt x="139" y="50"/>
                    </a:lnTo>
                    <a:lnTo>
                      <a:pt x="149" y="50"/>
                    </a:lnTo>
                    <a:lnTo>
                      <a:pt x="158" y="50"/>
                    </a:lnTo>
                    <a:lnTo>
                      <a:pt x="169" y="50"/>
                    </a:lnTo>
                    <a:lnTo>
                      <a:pt x="178" y="50"/>
                    </a:lnTo>
                    <a:lnTo>
                      <a:pt x="187" y="50"/>
                    </a:lnTo>
                    <a:lnTo>
                      <a:pt x="193" y="50"/>
                    </a:lnTo>
                    <a:lnTo>
                      <a:pt x="199" y="50"/>
                    </a:lnTo>
                    <a:lnTo>
                      <a:pt x="202" y="50"/>
                    </a:lnTo>
                    <a:lnTo>
                      <a:pt x="204" y="50"/>
                    </a:lnTo>
                    <a:lnTo>
                      <a:pt x="210" y="50"/>
                    </a:lnTo>
                    <a:lnTo>
                      <a:pt x="215" y="50"/>
                    </a:lnTo>
                    <a:lnTo>
                      <a:pt x="219" y="48"/>
                    </a:lnTo>
                    <a:lnTo>
                      <a:pt x="223" y="44"/>
                    </a:lnTo>
                    <a:lnTo>
                      <a:pt x="225" y="41"/>
                    </a:lnTo>
                    <a:lnTo>
                      <a:pt x="227" y="37"/>
                    </a:lnTo>
                    <a:lnTo>
                      <a:pt x="228" y="33"/>
                    </a:lnTo>
                    <a:lnTo>
                      <a:pt x="229" y="27"/>
                    </a:lnTo>
                    <a:lnTo>
                      <a:pt x="228" y="23"/>
                    </a:lnTo>
                    <a:lnTo>
                      <a:pt x="227" y="18"/>
                    </a:lnTo>
                    <a:lnTo>
                      <a:pt x="225" y="14"/>
                    </a:lnTo>
                    <a:lnTo>
                      <a:pt x="225" y="9"/>
                    </a:lnTo>
                    <a:lnTo>
                      <a:pt x="223" y="6"/>
                    </a:lnTo>
                    <a:lnTo>
                      <a:pt x="221" y="3"/>
                    </a:lnTo>
                    <a:lnTo>
                      <a:pt x="219" y="2"/>
                    </a:lnTo>
                    <a:lnTo>
                      <a:pt x="218" y="0"/>
                    </a:lnTo>
                  </a:path>
                </a:pathLst>
              </a:custGeom>
              <a:solidFill>
                <a:srgbClr val="F8F8F8"/>
              </a:solidFill>
              <a:ln w="9525">
                <a:solidFill>
                  <a:srgbClr val="C0C0C0"/>
                </a:solidFill>
                <a:round/>
                <a:headEnd/>
                <a:tailEnd/>
              </a:ln>
            </p:spPr>
            <p:txBody>
              <a:bodyPr/>
              <a:lstStyle/>
              <a:p>
                <a:endParaRPr lang="it-IT"/>
              </a:p>
            </p:txBody>
          </p:sp>
          <p:sp>
            <p:nvSpPr>
              <p:cNvPr id="20609" name="Freeform 50"/>
              <p:cNvSpPr>
                <a:spLocks/>
              </p:cNvSpPr>
              <p:nvPr/>
            </p:nvSpPr>
            <p:spPr bwMode="auto">
              <a:xfrm>
                <a:off x="3110" y="4077"/>
                <a:ext cx="354" cy="102"/>
              </a:xfrm>
              <a:custGeom>
                <a:avLst/>
                <a:gdLst>
                  <a:gd name="T0" fmla="*/ 0 w 354"/>
                  <a:gd name="T1" fmla="*/ 0 h 102"/>
                  <a:gd name="T2" fmla="*/ 0 w 354"/>
                  <a:gd name="T3" fmla="*/ 101 h 102"/>
                  <a:gd name="T4" fmla="*/ 353 w 354"/>
                  <a:gd name="T5" fmla="*/ 101 h 102"/>
                  <a:gd name="T6" fmla="*/ 353 w 354"/>
                  <a:gd name="T7" fmla="*/ 0 h 102"/>
                  <a:gd name="T8" fmla="*/ 0 w 354"/>
                  <a:gd name="T9" fmla="*/ 0 h 102"/>
                  <a:gd name="T10" fmla="*/ 0 w 354"/>
                  <a:gd name="T11" fmla="*/ 0 h 102"/>
                  <a:gd name="T12" fmla="*/ 0 60000 65536"/>
                  <a:gd name="T13" fmla="*/ 0 60000 65536"/>
                  <a:gd name="T14" fmla="*/ 0 60000 65536"/>
                  <a:gd name="T15" fmla="*/ 0 60000 65536"/>
                  <a:gd name="T16" fmla="*/ 0 60000 65536"/>
                  <a:gd name="T17" fmla="*/ 0 60000 65536"/>
                  <a:gd name="T18" fmla="*/ 0 w 354"/>
                  <a:gd name="T19" fmla="*/ 0 h 102"/>
                  <a:gd name="T20" fmla="*/ 354 w 354"/>
                  <a:gd name="T21" fmla="*/ 102 h 102"/>
                </a:gdLst>
                <a:ahLst/>
                <a:cxnLst>
                  <a:cxn ang="T12">
                    <a:pos x="T0" y="T1"/>
                  </a:cxn>
                  <a:cxn ang="T13">
                    <a:pos x="T2" y="T3"/>
                  </a:cxn>
                  <a:cxn ang="T14">
                    <a:pos x="T4" y="T5"/>
                  </a:cxn>
                  <a:cxn ang="T15">
                    <a:pos x="T6" y="T7"/>
                  </a:cxn>
                  <a:cxn ang="T16">
                    <a:pos x="T8" y="T9"/>
                  </a:cxn>
                  <a:cxn ang="T17">
                    <a:pos x="T10" y="T11"/>
                  </a:cxn>
                </a:cxnLst>
                <a:rect l="T18" t="T19" r="T20" b="T21"/>
                <a:pathLst>
                  <a:path w="354" h="102">
                    <a:moveTo>
                      <a:pt x="0" y="0"/>
                    </a:moveTo>
                    <a:lnTo>
                      <a:pt x="0" y="101"/>
                    </a:lnTo>
                    <a:lnTo>
                      <a:pt x="353" y="101"/>
                    </a:lnTo>
                    <a:lnTo>
                      <a:pt x="353" y="0"/>
                    </a:lnTo>
                    <a:lnTo>
                      <a:pt x="0" y="0"/>
                    </a:lnTo>
                  </a:path>
                </a:pathLst>
              </a:custGeom>
              <a:solidFill>
                <a:srgbClr val="F8F8F8"/>
              </a:solidFill>
              <a:ln w="18732">
                <a:solidFill>
                  <a:srgbClr val="C0C0C0"/>
                </a:solidFill>
                <a:round/>
                <a:headEnd/>
                <a:tailEnd/>
              </a:ln>
            </p:spPr>
            <p:txBody>
              <a:bodyPr/>
              <a:lstStyle/>
              <a:p>
                <a:endParaRPr lang="it-IT"/>
              </a:p>
            </p:txBody>
          </p:sp>
          <p:sp>
            <p:nvSpPr>
              <p:cNvPr id="20610" name="Freeform 51"/>
              <p:cNvSpPr>
                <a:spLocks/>
              </p:cNvSpPr>
              <p:nvPr/>
            </p:nvSpPr>
            <p:spPr bwMode="auto">
              <a:xfrm>
                <a:off x="3115" y="4079"/>
                <a:ext cx="351" cy="100"/>
              </a:xfrm>
              <a:custGeom>
                <a:avLst/>
                <a:gdLst>
                  <a:gd name="T0" fmla="*/ 348 w 351"/>
                  <a:gd name="T1" fmla="*/ 4 h 100"/>
                  <a:gd name="T2" fmla="*/ 348 w 351"/>
                  <a:gd name="T3" fmla="*/ 18 h 100"/>
                  <a:gd name="T4" fmla="*/ 349 w 351"/>
                  <a:gd name="T5" fmla="*/ 39 h 100"/>
                  <a:gd name="T6" fmla="*/ 349 w 351"/>
                  <a:gd name="T7" fmla="*/ 65 h 100"/>
                  <a:gd name="T8" fmla="*/ 349 w 351"/>
                  <a:gd name="T9" fmla="*/ 87 h 100"/>
                  <a:gd name="T10" fmla="*/ 346 w 351"/>
                  <a:gd name="T11" fmla="*/ 99 h 100"/>
                  <a:gd name="T12" fmla="*/ 295 w 351"/>
                  <a:gd name="T13" fmla="*/ 99 h 100"/>
                  <a:gd name="T14" fmla="*/ 207 w 351"/>
                  <a:gd name="T15" fmla="*/ 99 h 100"/>
                  <a:gd name="T16" fmla="*/ 110 w 351"/>
                  <a:gd name="T17" fmla="*/ 99 h 100"/>
                  <a:gd name="T18" fmla="*/ 31 w 351"/>
                  <a:gd name="T19" fmla="*/ 99 h 100"/>
                  <a:gd name="T20" fmla="*/ 0 w 351"/>
                  <a:gd name="T21" fmla="*/ 99 h 100"/>
                  <a:gd name="T22" fmla="*/ 5 w 351"/>
                  <a:gd name="T23" fmla="*/ 99 h 100"/>
                  <a:gd name="T24" fmla="*/ 15 w 351"/>
                  <a:gd name="T25" fmla="*/ 96 h 100"/>
                  <a:gd name="T26" fmla="*/ 23 w 351"/>
                  <a:gd name="T27" fmla="*/ 95 h 100"/>
                  <a:gd name="T28" fmla="*/ 34 w 351"/>
                  <a:gd name="T29" fmla="*/ 93 h 100"/>
                  <a:gd name="T30" fmla="*/ 40 w 351"/>
                  <a:gd name="T31" fmla="*/ 92 h 100"/>
                  <a:gd name="T32" fmla="*/ 49 w 351"/>
                  <a:gd name="T33" fmla="*/ 90 h 100"/>
                  <a:gd name="T34" fmla="*/ 63 w 351"/>
                  <a:gd name="T35" fmla="*/ 89 h 100"/>
                  <a:gd name="T36" fmla="*/ 84 w 351"/>
                  <a:gd name="T37" fmla="*/ 87 h 100"/>
                  <a:gd name="T38" fmla="*/ 102 w 351"/>
                  <a:gd name="T39" fmla="*/ 87 h 100"/>
                  <a:gd name="T40" fmla="*/ 118 w 351"/>
                  <a:gd name="T41" fmla="*/ 85 h 100"/>
                  <a:gd name="T42" fmla="*/ 126 w 351"/>
                  <a:gd name="T43" fmla="*/ 83 h 100"/>
                  <a:gd name="T44" fmla="*/ 139 w 351"/>
                  <a:gd name="T45" fmla="*/ 82 h 100"/>
                  <a:gd name="T46" fmla="*/ 155 w 351"/>
                  <a:gd name="T47" fmla="*/ 81 h 100"/>
                  <a:gd name="T48" fmla="*/ 173 w 351"/>
                  <a:gd name="T49" fmla="*/ 80 h 100"/>
                  <a:gd name="T50" fmla="*/ 189 w 351"/>
                  <a:gd name="T51" fmla="*/ 78 h 100"/>
                  <a:gd name="T52" fmla="*/ 200 w 351"/>
                  <a:gd name="T53" fmla="*/ 75 h 100"/>
                  <a:gd name="T54" fmla="*/ 207 w 351"/>
                  <a:gd name="T55" fmla="*/ 75 h 100"/>
                  <a:gd name="T56" fmla="*/ 220 w 351"/>
                  <a:gd name="T57" fmla="*/ 74 h 100"/>
                  <a:gd name="T58" fmla="*/ 233 w 351"/>
                  <a:gd name="T59" fmla="*/ 73 h 100"/>
                  <a:gd name="T60" fmla="*/ 248 w 351"/>
                  <a:gd name="T61" fmla="*/ 71 h 100"/>
                  <a:gd name="T62" fmla="*/ 257 w 351"/>
                  <a:gd name="T63" fmla="*/ 71 h 100"/>
                  <a:gd name="T64" fmla="*/ 271 w 351"/>
                  <a:gd name="T65" fmla="*/ 66 h 100"/>
                  <a:gd name="T66" fmla="*/ 285 w 351"/>
                  <a:gd name="T67" fmla="*/ 61 h 100"/>
                  <a:gd name="T68" fmla="*/ 297 w 351"/>
                  <a:gd name="T69" fmla="*/ 55 h 100"/>
                  <a:gd name="T70" fmla="*/ 303 w 351"/>
                  <a:gd name="T71" fmla="*/ 50 h 100"/>
                  <a:gd name="T72" fmla="*/ 309 w 351"/>
                  <a:gd name="T73" fmla="*/ 46 h 100"/>
                  <a:gd name="T74" fmla="*/ 312 w 351"/>
                  <a:gd name="T75" fmla="*/ 44 h 100"/>
                  <a:gd name="T76" fmla="*/ 314 w 351"/>
                  <a:gd name="T77" fmla="*/ 38 h 100"/>
                  <a:gd name="T78" fmla="*/ 318 w 351"/>
                  <a:gd name="T79" fmla="*/ 29 h 100"/>
                  <a:gd name="T80" fmla="*/ 323 w 351"/>
                  <a:gd name="T81" fmla="*/ 20 h 100"/>
                  <a:gd name="T82" fmla="*/ 328 w 351"/>
                  <a:gd name="T83" fmla="*/ 10 h 100"/>
                  <a:gd name="T84" fmla="*/ 334 w 351"/>
                  <a:gd name="T85" fmla="*/ 0 h 100"/>
                  <a:gd name="T86" fmla="*/ 334 w 351"/>
                  <a:gd name="T87" fmla="*/ 0 h 100"/>
                  <a:gd name="T88" fmla="*/ 338 w 351"/>
                  <a:gd name="T89" fmla="*/ 0 h 100"/>
                  <a:gd name="T90" fmla="*/ 341 w 351"/>
                  <a:gd name="T91" fmla="*/ 0 h 100"/>
                  <a:gd name="T92" fmla="*/ 346 w 351"/>
                  <a:gd name="T93" fmla="*/ 0 h 100"/>
                  <a:gd name="T94" fmla="*/ 347 w 351"/>
                  <a:gd name="T95" fmla="*/ 0 h 1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1"/>
                  <a:gd name="T145" fmla="*/ 0 h 100"/>
                  <a:gd name="T146" fmla="*/ 351 w 351"/>
                  <a:gd name="T147" fmla="*/ 100 h 1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1" h="100">
                    <a:moveTo>
                      <a:pt x="348" y="0"/>
                    </a:moveTo>
                    <a:lnTo>
                      <a:pt x="348" y="1"/>
                    </a:lnTo>
                    <a:lnTo>
                      <a:pt x="348" y="4"/>
                    </a:lnTo>
                    <a:lnTo>
                      <a:pt x="348" y="8"/>
                    </a:lnTo>
                    <a:lnTo>
                      <a:pt x="348" y="12"/>
                    </a:lnTo>
                    <a:lnTo>
                      <a:pt x="348" y="18"/>
                    </a:lnTo>
                    <a:lnTo>
                      <a:pt x="348" y="25"/>
                    </a:lnTo>
                    <a:lnTo>
                      <a:pt x="348" y="32"/>
                    </a:lnTo>
                    <a:lnTo>
                      <a:pt x="349" y="39"/>
                    </a:lnTo>
                    <a:lnTo>
                      <a:pt x="349" y="48"/>
                    </a:lnTo>
                    <a:lnTo>
                      <a:pt x="349" y="56"/>
                    </a:lnTo>
                    <a:lnTo>
                      <a:pt x="349" y="65"/>
                    </a:lnTo>
                    <a:lnTo>
                      <a:pt x="349" y="72"/>
                    </a:lnTo>
                    <a:lnTo>
                      <a:pt x="349" y="80"/>
                    </a:lnTo>
                    <a:lnTo>
                      <a:pt x="349" y="87"/>
                    </a:lnTo>
                    <a:lnTo>
                      <a:pt x="349" y="94"/>
                    </a:lnTo>
                    <a:lnTo>
                      <a:pt x="350" y="99"/>
                    </a:lnTo>
                    <a:lnTo>
                      <a:pt x="346" y="99"/>
                    </a:lnTo>
                    <a:lnTo>
                      <a:pt x="335" y="99"/>
                    </a:lnTo>
                    <a:lnTo>
                      <a:pt x="317" y="99"/>
                    </a:lnTo>
                    <a:lnTo>
                      <a:pt x="295" y="99"/>
                    </a:lnTo>
                    <a:lnTo>
                      <a:pt x="268" y="99"/>
                    </a:lnTo>
                    <a:lnTo>
                      <a:pt x="239" y="99"/>
                    </a:lnTo>
                    <a:lnTo>
                      <a:pt x="207" y="99"/>
                    </a:lnTo>
                    <a:lnTo>
                      <a:pt x="175" y="99"/>
                    </a:lnTo>
                    <a:lnTo>
                      <a:pt x="142" y="99"/>
                    </a:lnTo>
                    <a:lnTo>
                      <a:pt x="110" y="99"/>
                    </a:lnTo>
                    <a:lnTo>
                      <a:pt x="80" y="99"/>
                    </a:lnTo>
                    <a:lnTo>
                      <a:pt x="54" y="99"/>
                    </a:lnTo>
                    <a:lnTo>
                      <a:pt x="31" y="99"/>
                    </a:lnTo>
                    <a:lnTo>
                      <a:pt x="15" y="99"/>
                    </a:lnTo>
                    <a:lnTo>
                      <a:pt x="4" y="99"/>
                    </a:lnTo>
                    <a:lnTo>
                      <a:pt x="0" y="99"/>
                    </a:lnTo>
                    <a:lnTo>
                      <a:pt x="1" y="99"/>
                    </a:lnTo>
                    <a:lnTo>
                      <a:pt x="3" y="99"/>
                    </a:lnTo>
                    <a:lnTo>
                      <a:pt x="5" y="99"/>
                    </a:lnTo>
                    <a:lnTo>
                      <a:pt x="9" y="97"/>
                    </a:lnTo>
                    <a:lnTo>
                      <a:pt x="11" y="97"/>
                    </a:lnTo>
                    <a:lnTo>
                      <a:pt x="15" y="96"/>
                    </a:lnTo>
                    <a:lnTo>
                      <a:pt x="18" y="96"/>
                    </a:lnTo>
                    <a:lnTo>
                      <a:pt x="22" y="95"/>
                    </a:lnTo>
                    <a:lnTo>
                      <a:pt x="23" y="95"/>
                    </a:lnTo>
                    <a:lnTo>
                      <a:pt x="27" y="95"/>
                    </a:lnTo>
                    <a:lnTo>
                      <a:pt x="30" y="95"/>
                    </a:lnTo>
                    <a:lnTo>
                      <a:pt x="34" y="93"/>
                    </a:lnTo>
                    <a:lnTo>
                      <a:pt x="35" y="93"/>
                    </a:lnTo>
                    <a:lnTo>
                      <a:pt x="38" y="92"/>
                    </a:lnTo>
                    <a:lnTo>
                      <a:pt x="40" y="92"/>
                    </a:lnTo>
                    <a:lnTo>
                      <a:pt x="43" y="90"/>
                    </a:lnTo>
                    <a:lnTo>
                      <a:pt x="45" y="90"/>
                    </a:lnTo>
                    <a:lnTo>
                      <a:pt x="49" y="90"/>
                    </a:lnTo>
                    <a:lnTo>
                      <a:pt x="53" y="90"/>
                    </a:lnTo>
                    <a:lnTo>
                      <a:pt x="58" y="89"/>
                    </a:lnTo>
                    <a:lnTo>
                      <a:pt x="63" y="89"/>
                    </a:lnTo>
                    <a:lnTo>
                      <a:pt x="70" y="89"/>
                    </a:lnTo>
                    <a:lnTo>
                      <a:pt x="76" y="89"/>
                    </a:lnTo>
                    <a:lnTo>
                      <a:pt x="84" y="87"/>
                    </a:lnTo>
                    <a:lnTo>
                      <a:pt x="89" y="87"/>
                    </a:lnTo>
                    <a:lnTo>
                      <a:pt x="96" y="87"/>
                    </a:lnTo>
                    <a:lnTo>
                      <a:pt x="102" y="87"/>
                    </a:lnTo>
                    <a:lnTo>
                      <a:pt x="108" y="85"/>
                    </a:lnTo>
                    <a:lnTo>
                      <a:pt x="113" y="85"/>
                    </a:lnTo>
                    <a:lnTo>
                      <a:pt x="118" y="85"/>
                    </a:lnTo>
                    <a:lnTo>
                      <a:pt x="121" y="85"/>
                    </a:lnTo>
                    <a:lnTo>
                      <a:pt x="124" y="83"/>
                    </a:lnTo>
                    <a:lnTo>
                      <a:pt x="126" y="83"/>
                    </a:lnTo>
                    <a:lnTo>
                      <a:pt x="130" y="83"/>
                    </a:lnTo>
                    <a:lnTo>
                      <a:pt x="134" y="83"/>
                    </a:lnTo>
                    <a:lnTo>
                      <a:pt x="139" y="82"/>
                    </a:lnTo>
                    <a:lnTo>
                      <a:pt x="143" y="82"/>
                    </a:lnTo>
                    <a:lnTo>
                      <a:pt x="150" y="81"/>
                    </a:lnTo>
                    <a:lnTo>
                      <a:pt x="155" y="81"/>
                    </a:lnTo>
                    <a:lnTo>
                      <a:pt x="162" y="80"/>
                    </a:lnTo>
                    <a:lnTo>
                      <a:pt x="167" y="80"/>
                    </a:lnTo>
                    <a:lnTo>
                      <a:pt x="173" y="80"/>
                    </a:lnTo>
                    <a:lnTo>
                      <a:pt x="178" y="80"/>
                    </a:lnTo>
                    <a:lnTo>
                      <a:pt x="185" y="78"/>
                    </a:lnTo>
                    <a:lnTo>
                      <a:pt x="189" y="78"/>
                    </a:lnTo>
                    <a:lnTo>
                      <a:pt x="193" y="77"/>
                    </a:lnTo>
                    <a:lnTo>
                      <a:pt x="196" y="77"/>
                    </a:lnTo>
                    <a:lnTo>
                      <a:pt x="200" y="75"/>
                    </a:lnTo>
                    <a:lnTo>
                      <a:pt x="201" y="75"/>
                    </a:lnTo>
                    <a:lnTo>
                      <a:pt x="204" y="75"/>
                    </a:lnTo>
                    <a:lnTo>
                      <a:pt x="207" y="75"/>
                    </a:lnTo>
                    <a:lnTo>
                      <a:pt x="211" y="74"/>
                    </a:lnTo>
                    <a:lnTo>
                      <a:pt x="215" y="74"/>
                    </a:lnTo>
                    <a:lnTo>
                      <a:pt x="220" y="74"/>
                    </a:lnTo>
                    <a:lnTo>
                      <a:pt x="224" y="74"/>
                    </a:lnTo>
                    <a:lnTo>
                      <a:pt x="229" y="73"/>
                    </a:lnTo>
                    <a:lnTo>
                      <a:pt x="233" y="73"/>
                    </a:lnTo>
                    <a:lnTo>
                      <a:pt x="239" y="73"/>
                    </a:lnTo>
                    <a:lnTo>
                      <a:pt x="243" y="73"/>
                    </a:lnTo>
                    <a:lnTo>
                      <a:pt x="248" y="71"/>
                    </a:lnTo>
                    <a:lnTo>
                      <a:pt x="251" y="71"/>
                    </a:lnTo>
                    <a:lnTo>
                      <a:pt x="255" y="71"/>
                    </a:lnTo>
                    <a:lnTo>
                      <a:pt x="257" y="71"/>
                    </a:lnTo>
                    <a:lnTo>
                      <a:pt x="260" y="69"/>
                    </a:lnTo>
                    <a:lnTo>
                      <a:pt x="265" y="68"/>
                    </a:lnTo>
                    <a:lnTo>
                      <a:pt x="271" y="66"/>
                    </a:lnTo>
                    <a:lnTo>
                      <a:pt x="276" y="64"/>
                    </a:lnTo>
                    <a:lnTo>
                      <a:pt x="281" y="62"/>
                    </a:lnTo>
                    <a:lnTo>
                      <a:pt x="285" y="61"/>
                    </a:lnTo>
                    <a:lnTo>
                      <a:pt x="290" y="59"/>
                    </a:lnTo>
                    <a:lnTo>
                      <a:pt x="293" y="57"/>
                    </a:lnTo>
                    <a:lnTo>
                      <a:pt x="297" y="55"/>
                    </a:lnTo>
                    <a:lnTo>
                      <a:pt x="298" y="54"/>
                    </a:lnTo>
                    <a:lnTo>
                      <a:pt x="301" y="52"/>
                    </a:lnTo>
                    <a:lnTo>
                      <a:pt x="303" y="50"/>
                    </a:lnTo>
                    <a:lnTo>
                      <a:pt x="306" y="48"/>
                    </a:lnTo>
                    <a:lnTo>
                      <a:pt x="307" y="48"/>
                    </a:lnTo>
                    <a:lnTo>
                      <a:pt x="309" y="46"/>
                    </a:lnTo>
                    <a:lnTo>
                      <a:pt x="311" y="45"/>
                    </a:lnTo>
                    <a:lnTo>
                      <a:pt x="312" y="44"/>
                    </a:lnTo>
                    <a:lnTo>
                      <a:pt x="312" y="42"/>
                    </a:lnTo>
                    <a:lnTo>
                      <a:pt x="312" y="41"/>
                    </a:lnTo>
                    <a:lnTo>
                      <a:pt x="314" y="38"/>
                    </a:lnTo>
                    <a:lnTo>
                      <a:pt x="315" y="36"/>
                    </a:lnTo>
                    <a:lnTo>
                      <a:pt x="316" y="33"/>
                    </a:lnTo>
                    <a:lnTo>
                      <a:pt x="318" y="29"/>
                    </a:lnTo>
                    <a:lnTo>
                      <a:pt x="320" y="26"/>
                    </a:lnTo>
                    <a:lnTo>
                      <a:pt x="321" y="23"/>
                    </a:lnTo>
                    <a:lnTo>
                      <a:pt x="323" y="20"/>
                    </a:lnTo>
                    <a:lnTo>
                      <a:pt x="325" y="16"/>
                    </a:lnTo>
                    <a:lnTo>
                      <a:pt x="327" y="12"/>
                    </a:lnTo>
                    <a:lnTo>
                      <a:pt x="328" y="10"/>
                    </a:lnTo>
                    <a:lnTo>
                      <a:pt x="330" y="7"/>
                    </a:lnTo>
                    <a:lnTo>
                      <a:pt x="332" y="4"/>
                    </a:lnTo>
                    <a:lnTo>
                      <a:pt x="334" y="0"/>
                    </a:lnTo>
                    <a:lnTo>
                      <a:pt x="336" y="0"/>
                    </a:lnTo>
                    <a:lnTo>
                      <a:pt x="338" y="0"/>
                    </a:lnTo>
                    <a:lnTo>
                      <a:pt x="339" y="0"/>
                    </a:lnTo>
                    <a:lnTo>
                      <a:pt x="341" y="0"/>
                    </a:lnTo>
                    <a:lnTo>
                      <a:pt x="343" y="0"/>
                    </a:lnTo>
                    <a:lnTo>
                      <a:pt x="344" y="0"/>
                    </a:lnTo>
                    <a:lnTo>
                      <a:pt x="346" y="0"/>
                    </a:lnTo>
                    <a:lnTo>
                      <a:pt x="347" y="0"/>
                    </a:lnTo>
                    <a:lnTo>
                      <a:pt x="348" y="0"/>
                    </a:lnTo>
                  </a:path>
                </a:pathLst>
              </a:custGeom>
              <a:solidFill>
                <a:srgbClr val="F8F8F8"/>
              </a:solidFill>
              <a:ln w="9525">
                <a:solidFill>
                  <a:srgbClr val="C0C0C0"/>
                </a:solidFill>
                <a:round/>
                <a:headEnd/>
                <a:tailEnd/>
              </a:ln>
            </p:spPr>
            <p:txBody>
              <a:bodyPr/>
              <a:lstStyle/>
              <a:p>
                <a:endParaRPr lang="it-IT"/>
              </a:p>
            </p:txBody>
          </p:sp>
          <p:sp>
            <p:nvSpPr>
              <p:cNvPr id="20611" name="Freeform 52"/>
              <p:cNvSpPr>
                <a:spLocks/>
              </p:cNvSpPr>
              <p:nvPr/>
            </p:nvSpPr>
            <p:spPr bwMode="auto">
              <a:xfrm>
                <a:off x="3160" y="4013"/>
                <a:ext cx="277" cy="55"/>
              </a:xfrm>
              <a:custGeom>
                <a:avLst/>
                <a:gdLst>
                  <a:gd name="T0" fmla="*/ 264 w 277"/>
                  <a:gd name="T1" fmla="*/ 2 h 55"/>
                  <a:gd name="T2" fmla="*/ 263 w 277"/>
                  <a:gd name="T3" fmla="*/ 2 h 55"/>
                  <a:gd name="T4" fmla="*/ 261 w 277"/>
                  <a:gd name="T5" fmla="*/ 2 h 55"/>
                  <a:gd name="T6" fmla="*/ 261 w 277"/>
                  <a:gd name="T7" fmla="*/ 2 h 55"/>
                  <a:gd name="T8" fmla="*/ 259 w 277"/>
                  <a:gd name="T9" fmla="*/ 1 h 55"/>
                  <a:gd name="T10" fmla="*/ 258 w 277"/>
                  <a:gd name="T11" fmla="*/ 1 h 55"/>
                  <a:gd name="T12" fmla="*/ 257 w 277"/>
                  <a:gd name="T13" fmla="*/ 1 h 55"/>
                  <a:gd name="T14" fmla="*/ 257 w 277"/>
                  <a:gd name="T15" fmla="*/ 1 h 55"/>
                  <a:gd name="T16" fmla="*/ 256 w 277"/>
                  <a:gd name="T17" fmla="*/ 4 h 55"/>
                  <a:gd name="T18" fmla="*/ 255 w 277"/>
                  <a:gd name="T19" fmla="*/ 10 h 55"/>
                  <a:gd name="T20" fmla="*/ 252 w 277"/>
                  <a:gd name="T21" fmla="*/ 16 h 55"/>
                  <a:gd name="T22" fmla="*/ 247 w 277"/>
                  <a:gd name="T23" fmla="*/ 23 h 55"/>
                  <a:gd name="T24" fmla="*/ 238 w 277"/>
                  <a:gd name="T25" fmla="*/ 29 h 55"/>
                  <a:gd name="T26" fmla="*/ 224 w 277"/>
                  <a:gd name="T27" fmla="*/ 34 h 55"/>
                  <a:gd name="T28" fmla="*/ 205 w 277"/>
                  <a:gd name="T29" fmla="*/ 38 h 55"/>
                  <a:gd name="T30" fmla="*/ 180 w 277"/>
                  <a:gd name="T31" fmla="*/ 40 h 55"/>
                  <a:gd name="T32" fmla="*/ 157 w 277"/>
                  <a:gd name="T33" fmla="*/ 42 h 55"/>
                  <a:gd name="T34" fmla="*/ 136 w 277"/>
                  <a:gd name="T35" fmla="*/ 42 h 55"/>
                  <a:gd name="T36" fmla="*/ 112 w 277"/>
                  <a:gd name="T37" fmla="*/ 44 h 55"/>
                  <a:gd name="T38" fmla="*/ 85 w 277"/>
                  <a:gd name="T39" fmla="*/ 45 h 55"/>
                  <a:gd name="T40" fmla="*/ 59 w 277"/>
                  <a:gd name="T41" fmla="*/ 47 h 55"/>
                  <a:gd name="T42" fmla="*/ 36 w 277"/>
                  <a:gd name="T43" fmla="*/ 49 h 55"/>
                  <a:gd name="T44" fmla="*/ 16 w 277"/>
                  <a:gd name="T45" fmla="*/ 51 h 55"/>
                  <a:gd name="T46" fmla="*/ 2 w 277"/>
                  <a:gd name="T47" fmla="*/ 51 h 55"/>
                  <a:gd name="T48" fmla="*/ 0 w 277"/>
                  <a:gd name="T49" fmla="*/ 52 h 55"/>
                  <a:gd name="T50" fmla="*/ 10 w 277"/>
                  <a:gd name="T51" fmla="*/ 52 h 55"/>
                  <a:gd name="T52" fmla="*/ 29 w 277"/>
                  <a:gd name="T53" fmla="*/ 52 h 55"/>
                  <a:gd name="T54" fmla="*/ 53 w 277"/>
                  <a:gd name="T55" fmla="*/ 52 h 55"/>
                  <a:gd name="T56" fmla="*/ 78 w 277"/>
                  <a:gd name="T57" fmla="*/ 52 h 55"/>
                  <a:gd name="T58" fmla="*/ 102 w 277"/>
                  <a:gd name="T59" fmla="*/ 52 h 55"/>
                  <a:gd name="T60" fmla="*/ 124 w 277"/>
                  <a:gd name="T61" fmla="*/ 52 h 55"/>
                  <a:gd name="T62" fmla="*/ 137 w 277"/>
                  <a:gd name="T63" fmla="*/ 52 h 55"/>
                  <a:gd name="T64" fmla="*/ 146 w 277"/>
                  <a:gd name="T65" fmla="*/ 52 h 55"/>
                  <a:gd name="T66" fmla="*/ 160 w 277"/>
                  <a:gd name="T67" fmla="*/ 52 h 55"/>
                  <a:gd name="T68" fmla="*/ 178 w 277"/>
                  <a:gd name="T69" fmla="*/ 52 h 55"/>
                  <a:gd name="T70" fmla="*/ 196 w 277"/>
                  <a:gd name="T71" fmla="*/ 52 h 55"/>
                  <a:gd name="T72" fmla="*/ 214 w 277"/>
                  <a:gd name="T73" fmla="*/ 53 h 55"/>
                  <a:gd name="T74" fmla="*/ 230 w 277"/>
                  <a:gd name="T75" fmla="*/ 53 h 55"/>
                  <a:gd name="T76" fmla="*/ 242 w 277"/>
                  <a:gd name="T77" fmla="*/ 53 h 55"/>
                  <a:gd name="T78" fmla="*/ 250 w 277"/>
                  <a:gd name="T79" fmla="*/ 53 h 55"/>
                  <a:gd name="T80" fmla="*/ 257 w 277"/>
                  <a:gd name="T81" fmla="*/ 54 h 55"/>
                  <a:gd name="T82" fmla="*/ 267 w 277"/>
                  <a:gd name="T83" fmla="*/ 50 h 55"/>
                  <a:gd name="T84" fmla="*/ 272 w 277"/>
                  <a:gd name="T85" fmla="*/ 43 h 55"/>
                  <a:gd name="T86" fmla="*/ 275 w 277"/>
                  <a:gd name="T87" fmla="*/ 33 h 55"/>
                  <a:gd name="T88" fmla="*/ 274 w 277"/>
                  <a:gd name="T89" fmla="*/ 24 h 55"/>
                  <a:gd name="T90" fmla="*/ 272 w 277"/>
                  <a:gd name="T91" fmla="*/ 14 h 55"/>
                  <a:gd name="T92" fmla="*/ 270 w 277"/>
                  <a:gd name="T93" fmla="*/ 7 h 55"/>
                  <a:gd name="T94" fmla="*/ 266 w 277"/>
                  <a:gd name="T95" fmla="*/ 3 h 55"/>
                  <a:gd name="T96" fmla="*/ 265 w 277"/>
                  <a:gd name="T97" fmla="*/ 2 h 5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7"/>
                  <a:gd name="T148" fmla="*/ 0 h 55"/>
                  <a:gd name="T149" fmla="*/ 277 w 277"/>
                  <a:gd name="T150" fmla="*/ 55 h 5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7" h="55">
                    <a:moveTo>
                      <a:pt x="265" y="2"/>
                    </a:moveTo>
                    <a:lnTo>
                      <a:pt x="264" y="2"/>
                    </a:lnTo>
                    <a:lnTo>
                      <a:pt x="263" y="2"/>
                    </a:lnTo>
                    <a:lnTo>
                      <a:pt x="261" y="2"/>
                    </a:lnTo>
                    <a:lnTo>
                      <a:pt x="261" y="1"/>
                    </a:lnTo>
                    <a:lnTo>
                      <a:pt x="259" y="1"/>
                    </a:lnTo>
                    <a:lnTo>
                      <a:pt x="258" y="1"/>
                    </a:lnTo>
                    <a:lnTo>
                      <a:pt x="257" y="1"/>
                    </a:lnTo>
                    <a:lnTo>
                      <a:pt x="258" y="0"/>
                    </a:lnTo>
                    <a:lnTo>
                      <a:pt x="256" y="4"/>
                    </a:lnTo>
                    <a:lnTo>
                      <a:pt x="256" y="7"/>
                    </a:lnTo>
                    <a:lnTo>
                      <a:pt x="255" y="10"/>
                    </a:lnTo>
                    <a:lnTo>
                      <a:pt x="254" y="13"/>
                    </a:lnTo>
                    <a:lnTo>
                      <a:pt x="252" y="16"/>
                    </a:lnTo>
                    <a:lnTo>
                      <a:pt x="250" y="20"/>
                    </a:lnTo>
                    <a:lnTo>
                      <a:pt x="247" y="23"/>
                    </a:lnTo>
                    <a:lnTo>
                      <a:pt x="243" y="25"/>
                    </a:lnTo>
                    <a:lnTo>
                      <a:pt x="238" y="29"/>
                    </a:lnTo>
                    <a:lnTo>
                      <a:pt x="232" y="31"/>
                    </a:lnTo>
                    <a:lnTo>
                      <a:pt x="224" y="34"/>
                    </a:lnTo>
                    <a:lnTo>
                      <a:pt x="216" y="36"/>
                    </a:lnTo>
                    <a:lnTo>
                      <a:pt x="205" y="38"/>
                    </a:lnTo>
                    <a:lnTo>
                      <a:pt x="194" y="39"/>
                    </a:lnTo>
                    <a:lnTo>
                      <a:pt x="180" y="40"/>
                    </a:lnTo>
                    <a:lnTo>
                      <a:pt x="165" y="40"/>
                    </a:lnTo>
                    <a:lnTo>
                      <a:pt x="157" y="42"/>
                    </a:lnTo>
                    <a:lnTo>
                      <a:pt x="148" y="42"/>
                    </a:lnTo>
                    <a:lnTo>
                      <a:pt x="136" y="42"/>
                    </a:lnTo>
                    <a:lnTo>
                      <a:pt x="125" y="42"/>
                    </a:lnTo>
                    <a:lnTo>
                      <a:pt x="112" y="44"/>
                    </a:lnTo>
                    <a:lnTo>
                      <a:pt x="99" y="44"/>
                    </a:lnTo>
                    <a:lnTo>
                      <a:pt x="85" y="45"/>
                    </a:lnTo>
                    <a:lnTo>
                      <a:pt x="73" y="45"/>
                    </a:lnTo>
                    <a:lnTo>
                      <a:pt x="59" y="47"/>
                    </a:lnTo>
                    <a:lnTo>
                      <a:pt x="47" y="47"/>
                    </a:lnTo>
                    <a:lnTo>
                      <a:pt x="36" y="49"/>
                    </a:lnTo>
                    <a:lnTo>
                      <a:pt x="25" y="49"/>
                    </a:lnTo>
                    <a:lnTo>
                      <a:pt x="16" y="51"/>
                    </a:lnTo>
                    <a:lnTo>
                      <a:pt x="8" y="51"/>
                    </a:lnTo>
                    <a:lnTo>
                      <a:pt x="2" y="51"/>
                    </a:lnTo>
                    <a:lnTo>
                      <a:pt x="0" y="51"/>
                    </a:lnTo>
                    <a:lnTo>
                      <a:pt x="0" y="52"/>
                    </a:lnTo>
                    <a:lnTo>
                      <a:pt x="4" y="52"/>
                    </a:lnTo>
                    <a:lnTo>
                      <a:pt x="10" y="52"/>
                    </a:lnTo>
                    <a:lnTo>
                      <a:pt x="20" y="52"/>
                    </a:lnTo>
                    <a:lnTo>
                      <a:pt x="29" y="52"/>
                    </a:lnTo>
                    <a:lnTo>
                      <a:pt x="40" y="52"/>
                    </a:lnTo>
                    <a:lnTo>
                      <a:pt x="53" y="52"/>
                    </a:lnTo>
                    <a:lnTo>
                      <a:pt x="66" y="52"/>
                    </a:lnTo>
                    <a:lnTo>
                      <a:pt x="78" y="52"/>
                    </a:lnTo>
                    <a:lnTo>
                      <a:pt x="91" y="52"/>
                    </a:lnTo>
                    <a:lnTo>
                      <a:pt x="102" y="52"/>
                    </a:lnTo>
                    <a:lnTo>
                      <a:pt x="114" y="52"/>
                    </a:lnTo>
                    <a:lnTo>
                      <a:pt x="124" y="52"/>
                    </a:lnTo>
                    <a:lnTo>
                      <a:pt x="131" y="52"/>
                    </a:lnTo>
                    <a:lnTo>
                      <a:pt x="137" y="52"/>
                    </a:lnTo>
                    <a:lnTo>
                      <a:pt x="141" y="51"/>
                    </a:lnTo>
                    <a:lnTo>
                      <a:pt x="146" y="52"/>
                    </a:lnTo>
                    <a:lnTo>
                      <a:pt x="153" y="52"/>
                    </a:lnTo>
                    <a:lnTo>
                      <a:pt x="160" y="52"/>
                    </a:lnTo>
                    <a:lnTo>
                      <a:pt x="169" y="52"/>
                    </a:lnTo>
                    <a:lnTo>
                      <a:pt x="178" y="52"/>
                    </a:lnTo>
                    <a:lnTo>
                      <a:pt x="187" y="52"/>
                    </a:lnTo>
                    <a:lnTo>
                      <a:pt x="196" y="52"/>
                    </a:lnTo>
                    <a:lnTo>
                      <a:pt x="206" y="52"/>
                    </a:lnTo>
                    <a:lnTo>
                      <a:pt x="214" y="53"/>
                    </a:lnTo>
                    <a:lnTo>
                      <a:pt x="223" y="53"/>
                    </a:lnTo>
                    <a:lnTo>
                      <a:pt x="230" y="53"/>
                    </a:lnTo>
                    <a:lnTo>
                      <a:pt x="237" y="53"/>
                    </a:lnTo>
                    <a:lnTo>
                      <a:pt x="242" y="53"/>
                    </a:lnTo>
                    <a:lnTo>
                      <a:pt x="247" y="53"/>
                    </a:lnTo>
                    <a:lnTo>
                      <a:pt x="250" y="53"/>
                    </a:lnTo>
                    <a:lnTo>
                      <a:pt x="251" y="53"/>
                    </a:lnTo>
                    <a:lnTo>
                      <a:pt x="257" y="54"/>
                    </a:lnTo>
                    <a:lnTo>
                      <a:pt x="263" y="53"/>
                    </a:lnTo>
                    <a:lnTo>
                      <a:pt x="267" y="50"/>
                    </a:lnTo>
                    <a:lnTo>
                      <a:pt x="271" y="46"/>
                    </a:lnTo>
                    <a:lnTo>
                      <a:pt x="272" y="43"/>
                    </a:lnTo>
                    <a:lnTo>
                      <a:pt x="274" y="38"/>
                    </a:lnTo>
                    <a:lnTo>
                      <a:pt x="275" y="33"/>
                    </a:lnTo>
                    <a:lnTo>
                      <a:pt x="276" y="27"/>
                    </a:lnTo>
                    <a:lnTo>
                      <a:pt x="274" y="24"/>
                    </a:lnTo>
                    <a:lnTo>
                      <a:pt x="274" y="19"/>
                    </a:lnTo>
                    <a:lnTo>
                      <a:pt x="272" y="14"/>
                    </a:lnTo>
                    <a:lnTo>
                      <a:pt x="271" y="9"/>
                    </a:lnTo>
                    <a:lnTo>
                      <a:pt x="270" y="7"/>
                    </a:lnTo>
                    <a:lnTo>
                      <a:pt x="268" y="4"/>
                    </a:lnTo>
                    <a:lnTo>
                      <a:pt x="266" y="3"/>
                    </a:lnTo>
                    <a:lnTo>
                      <a:pt x="265" y="2"/>
                    </a:lnTo>
                  </a:path>
                </a:pathLst>
              </a:custGeom>
              <a:solidFill>
                <a:srgbClr val="F8F8F8"/>
              </a:solidFill>
              <a:ln w="9525">
                <a:solidFill>
                  <a:srgbClr val="C0C0C0"/>
                </a:solidFill>
                <a:round/>
                <a:headEnd/>
                <a:tailEnd/>
              </a:ln>
            </p:spPr>
            <p:txBody>
              <a:bodyPr/>
              <a:lstStyle/>
              <a:p>
                <a:endParaRPr lang="it-IT"/>
              </a:p>
            </p:txBody>
          </p:sp>
          <p:sp>
            <p:nvSpPr>
              <p:cNvPr id="20612" name="Freeform 53"/>
              <p:cNvSpPr>
                <a:spLocks/>
              </p:cNvSpPr>
              <p:nvPr/>
            </p:nvSpPr>
            <p:spPr bwMode="auto">
              <a:xfrm>
                <a:off x="3110" y="4064"/>
                <a:ext cx="354" cy="14"/>
              </a:xfrm>
              <a:custGeom>
                <a:avLst/>
                <a:gdLst>
                  <a:gd name="T0" fmla="*/ 36 w 354"/>
                  <a:gd name="T1" fmla="*/ 0 h 14"/>
                  <a:gd name="T2" fmla="*/ 0 w 354"/>
                  <a:gd name="T3" fmla="*/ 13 h 14"/>
                  <a:gd name="T4" fmla="*/ 353 w 354"/>
                  <a:gd name="T5" fmla="*/ 13 h 14"/>
                  <a:gd name="T6" fmla="*/ 317 w 354"/>
                  <a:gd name="T7" fmla="*/ 0 h 14"/>
                  <a:gd name="T8" fmla="*/ 36 w 354"/>
                  <a:gd name="T9" fmla="*/ 0 h 14"/>
                  <a:gd name="T10" fmla="*/ 36 w 354"/>
                  <a:gd name="T11" fmla="*/ 0 h 14"/>
                  <a:gd name="T12" fmla="*/ 0 60000 65536"/>
                  <a:gd name="T13" fmla="*/ 0 60000 65536"/>
                  <a:gd name="T14" fmla="*/ 0 60000 65536"/>
                  <a:gd name="T15" fmla="*/ 0 60000 65536"/>
                  <a:gd name="T16" fmla="*/ 0 60000 65536"/>
                  <a:gd name="T17" fmla="*/ 0 60000 65536"/>
                  <a:gd name="T18" fmla="*/ 0 w 354"/>
                  <a:gd name="T19" fmla="*/ 0 h 14"/>
                  <a:gd name="T20" fmla="*/ 354 w 354"/>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354" h="14">
                    <a:moveTo>
                      <a:pt x="36" y="0"/>
                    </a:moveTo>
                    <a:lnTo>
                      <a:pt x="0" y="13"/>
                    </a:lnTo>
                    <a:lnTo>
                      <a:pt x="353" y="13"/>
                    </a:lnTo>
                    <a:lnTo>
                      <a:pt x="317" y="0"/>
                    </a:lnTo>
                    <a:lnTo>
                      <a:pt x="36" y="0"/>
                    </a:lnTo>
                  </a:path>
                </a:pathLst>
              </a:custGeom>
              <a:solidFill>
                <a:srgbClr val="F8F8F8"/>
              </a:solidFill>
              <a:ln w="9048">
                <a:solidFill>
                  <a:srgbClr val="C0C0C0"/>
                </a:solidFill>
                <a:round/>
                <a:headEnd/>
                <a:tailEnd/>
              </a:ln>
            </p:spPr>
            <p:txBody>
              <a:bodyPr/>
              <a:lstStyle/>
              <a:p>
                <a:endParaRPr lang="it-IT"/>
              </a:p>
            </p:txBody>
          </p:sp>
          <p:sp>
            <p:nvSpPr>
              <p:cNvPr id="20613" name="Line 54"/>
              <p:cNvSpPr>
                <a:spLocks noChangeShapeType="1"/>
              </p:cNvSpPr>
              <p:nvPr/>
            </p:nvSpPr>
            <p:spPr bwMode="auto">
              <a:xfrm flipH="1">
                <a:off x="3110" y="4178"/>
                <a:ext cx="353" cy="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20614" name="Freeform 55"/>
              <p:cNvSpPr>
                <a:spLocks/>
              </p:cNvSpPr>
              <p:nvPr/>
            </p:nvSpPr>
            <p:spPr bwMode="auto">
              <a:xfrm>
                <a:off x="3150" y="401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9048">
                <a:solidFill>
                  <a:srgbClr val="C0C0C0"/>
                </a:solidFill>
                <a:round/>
                <a:headEnd/>
                <a:tailEnd/>
              </a:ln>
            </p:spPr>
            <p:txBody>
              <a:bodyPr/>
              <a:lstStyle/>
              <a:p>
                <a:endParaRPr lang="it-IT"/>
              </a:p>
            </p:txBody>
          </p:sp>
          <p:sp>
            <p:nvSpPr>
              <p:cNvPr id="20615" name="Freeform 56"/>
              <p:cNvSpPr>
                <a:spLocks/>
              </p:cNvSpPr>
              <p:nvPr/>
            </p:nvSpPr>
            <p:spPr bwMode="auto">
              <a:xfrm>
                <a:off x="3150" y="406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18732">
                <a:solidFill>
                  <a:srgbClr val="C0C0C0"/>
                </a:solidFill>
                <a:round/>
                <a:headEnd/>
                <a:tailEnd/>
              </a:ln>
            </p:spPr>
            <p:txBody>
              <a:bodyPr/>
              <a:lstStyle/>
              <a:p>
                <a:endParaRPr lang="it-IT"/>
              </a:p>
            </p:txBody>
          </p:sp>
          <p:sp>
            <p:nvSpPr>
              <p:cNvPr id="20616" name="Line 57"/>
              <p:cNvSpPr>
                <a:spLocks noChangeShapeType="1"/>
              </p:cNvSpPr>
              <p:nvPr/>
            </p:nvSpPr>
            <p:spPr bwMode="auto">
              <a:xfrm>
                <a:off x="3111" y="4080"/>
                <a:ext cx="181" cy="0"/>
              </a:xfrm>
              <a:prstGeom prst="line">
                <a:avLst/>
              </a:prstGeom>
              <a:noFill/>
              <a:ln w="9048">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20522" name="Freeform 58"/>
            <p:cNvSpPr>
              <a:spLocks/>
            </p:cNvSpPr>
            <p:nvPr/>
          </p:nvSpPr>
          <p:spPr bwMode="auto">
            <a:xfrm>
              <a:off x="4690" y="1582"/>
              <a:ext cx="462" cy="212"/>
            </a:xfrm>
            <a:custGeom>
              <a:avLst/>
              <a:gdLst>
                <a:gd name="T0" fmla="*/ 753 w 235"/>
                <a:gd name="T1" fmla="*/ 1 h 227"/>
                <a:gd name="T2" fmla="*/ 981 w 235"/>
                <a:gd name="T3" fmla="*/ 3 h 227"/>
                <a:gd name="T4" fmla="*/ 1193 w 235"/>
                <a:gd name="T5" fmla="*/ 4 h 227"/>
                <a:gd name="T6" fmla="*/ 1353 w 235"/>
                <a:gd name="T7" fmla="*/ 7 h 227"/>
                <a:gd name="T8" fmla="*/ 1480 w 235"/>
                <a:gd name="T9" fmla="*/ 7 h 227"/>
                <a:gd name="T10" fmla="*/ 1557 w 235"/>
                <a:gd name="T11" fmla="*/ 10 h 227"/>
                <a:gd name="T12" fmla="*/ 1612 w 235"/>
                <a:gd name="T13" fmla="*/ 10 h 227"/>
                <a:gd name="T14" fmla="*/ 1665 w 235"/>
                <a:gd name="T15" fmla="*/ 11 h 227"/>
                <a:gd name="T16" fmla="*/ 1716 w 235"/>
                <a:gd name="T17" fmla="*/ 11 h 227"/>
                <a:gd name="T18" fmla="*/ 1748 w 235"/>
                <a:gd name="T19" fmla="*/ 11 h 227"/>
                <a:gd name="T20" fmla="*/ 1777 w 235"/>
                <a:gd name="T21" fmla="*/ 11 h 227"/>
                <a:gd name="T22" fmla="*/ 1777 w 235"/>
                <a:gd name="T23" fmla="*/ 26 h 227"/>
                <a:gd name="T24" fmla="*/ 1777 w 235"/>
                <a:gd name="T25" fmla="*/ 60 h 227"/>
                <a:gd name="T26" fmla="*/ 1777 w 235"/>
                <a:gd name="T27" fmla="*/ 105 h 227"/>
                <a:gd name="T28" fmla="*/ 1777 w 235"/>
                <a:gd name="T29" fmla="*/ 147 h 227"/>
                <a:gd name="T30" fmla="*/ 1777 w 235"/>
                <a:gd name="T31" fmla="*/ 178 h 227"/>
                <a:gd name="T32" fmla="*/ 1761 w 235"/>
                <a:gd name="T33" fmla="*/ 181 h 227"/>
                <a:gd name="T34" fmla="*/ 1740 w 235"/>
                <a:gd name="T35" fmla="*/ 173 h 227"/>
                <a:gd name="T36" fmla="*/ 1740 w 235"/>
                <a:gd name="T37" fmla="*/ 157 h 227"/>
                <a:gd name="T38" fmla="*/ 1708 w 235"/>
                <a:gd name="T39" fmla="*/ 142 h 227"/>
                <a:gd name="T40" fmla="*/ 1685 w 235"/>
                <a:gd name="T41" fmla="*/ 127 h 227"/>
                <a:gd name="T42" fmla="*/ 1657 w 235"/>
                <a:gd name="T43" fmla="*/ 119 h 227"/>
                <a:gd name="T44" fmla="*/ 1581 w 235"/>
                <a:gd name="T45" fmla="*/ 108 h 227"/>
                <a:gd name="T46" fmla="*/ 1457 w 235"/>
                <a:gd name="T47" fmla="*/ 95 h 227"/>
                <a:gd name="T48" fmla="*/ 1329 w 235"/>
                <a:gd name="T49" fmla="*/ 81 h 227"/>
                <a:gd name="T50" fmla="*/ 1209 w 235"/>
                <a:gd name="T51" fmla="*/ 70 h 227"/>
                <a:gd name="T52" fmla="*/ 1132 w 235"/>
                <a:gd name="T53" fmla="*/ 61 h 227"/>
                <a:gd name="T54" fmla="*/ 1032 w 235"/>
                <a:gd name="T55" fmla="*/ 55 h 227"/>
                <a:gd name="T56" fmla="*/ 881 w 235"/>
                <a:gd name="T57" fmla="*/ 46 h 227"/>
                <a:gd name="T58" fmla="*/ 716 w 235"/>
                <a:gd name="T59" fmla="*/ 35 h 227"/>
                <a:gd name="T60" fmla="*/ 568 w 235"/>
                <a:gd name="T61" fmla="*/ 27 h 227"/>
                <a:gd name="T62" fmla="*/ 480 w 235"/>
                <a:gd name="T63" fmla="*/ 22 h 227"/>
                <a:gd name="T64" fmla="*/ 456 w 235"/>
                <a:gd name="T65" fmla="*/ 21 h 227"/>
                <a:gd name="T66" fmla="*/ 356 w 235"/>
                <a:gd name="T67" fmla="*/ 19 h 227"/>
                <a:gd name="T68" fmla="*/ 236 w 235"/>
                <a:gd name="T69" fmla="*/ 14 h 227"/>
                <a:gd name="T70" fmla="*/ 100 w 235"/>
                <a:gd name="T71" fmla="*/ 10 h 227"/>
                <a:gd name="T72" fmla="*/ 16 w 235"/>
                <a:gd name="T73" fmla="*/ 7 h 227"/>
                <a:gd name="T74" fmla="*/ 16 w 235"/>
                <a:gd name="T75" fmla="*/ 7 h 227"/>
                <a:gd name="T76" fmla="*/ 77 w 235"/>
                <a:gd name="T77" fmla="*/ 6 h 227"/>
                <a:gd name="T78" fmla="*/ 151 w 235"/>
                <a:gd name="T79" fmla="*/ 5 h 227"/>
                <a:gd name="T80" fmla="*/ 252 w 235"/>
                <a:gd name="T81" fmla="*/ 3 h 227"/>
                <a:gd name="T82" fmla="*/ 387 w 235"/>
                <a:gd name="T83" fmla="*/ 1 h 227"/>
                <a:gd name="T84" fmla="*/ 584 w 235"/>
                <a:gd name="T85" fmla="*/ 0 h 2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5"/>
                <a:gd name="T130" fmla="*/ 0 h 227"/>
                <a:gd name="T131" fmla="*/ 235 w 235"/>
                <a:gd name="T132" fmla="*/ 227 h 2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5" h="227">
                  <a:moveTo>
                    <a:pt x="77" y="0"/>
                  </a:moveTo>
                  <a:lnTo>
                    <a:pt x="87" y="1"/>
                  </a:lnTo>
                  <a:lnTo>
                    <a:pt x="99" y="1"/>
                  </a:lnTo>
                  <a:lnTo>
                    <a:pt x="109" y="1"/>
                  </a:lnTo>
                  <a:lnTo>
                    <a:pt x="120" y="1"/>
                  </a:lnTo>
                  <a:lnTo>
                    <a:pt x="129" y="3"/>
                  </a:lnTo>
                  <a:lnTo>
                    <a:pt x="139" y="3"/>
                  </a:lnTo>
                  <a:lnTo>
                    <a:pt x="148" y="4"/>
                  </a:lnTo>
                  <a:lnTo>
                    <a:pt x="157" y="4"/>
                  </a:lnTo>
                  <a:lnTo>
                    <a:pt x="164" y="6"/>
                  </a:lnTo>
                  <a:lnTo>
                    <a:pt x="171" y="7"/>
                  </a:lnTo>
                  <a:lnTo>
                    <a:pt x="178" y="9"/>
                  </a:lnTo>
                  <a:lnTo>
                    <a:pt x="185" y="9"/>
                  </a:lnTo>
                  <a:lnTo>
                    <a:pt x="189" y="10"/>
                  </a:lnTo>
                  <a:lnTo>
                    <a:pt x="195" y="10"/>
                  </a:lnTo>
                  <a:lnTo>
                    <a:pt x="199" y="11"/>
                  </a:lnTo>
                  <a:lnTo>
                    <a:pt x="203" y="11"/>
                  </a:lnTo>
                  <a:lnTo>
                    <a:pt x="205" y="13"/>
                  </a:lnTo>
                  <a:lnTo>
                    <a:pt x="207" y="13"/>
                  </a:lnTo>
                  <a:lnTo>
                    <a:pt x="208" y="13"/>
                  </a:lnTo>
                  <a:lnTo>
                    <a:pt x="212" y="13"/>
                  </a:lnTo>
                  <a:lnTo>
                    <a:pt x="214" y="14"/>
                  </a:lnTo>
                  <a:lnTo>
                    <a:pt x="217" y="14"/>
                  </a:lnTo>
                  <a:lnTo>
                    <a:pt x="219" y="14"/>
                  </a:lnTo>
                  <a:lnTo>
                    <a:pt x="222" y="14"/>
                  </a:lnTo>
                  <a:lnTo>
                    <a:pt x="224" y="14"/>
                  </a:lnTo>
                  <a:lnTo>
                    <a:pt x="226" y="14"/>
                  </a:lnTo>
                  <a:lnTo>
                    <a:pt x="227" y="14"/>
                  </a:lnTo>
                  <a:lnTo>
                    <a:pt x="230" y="14"/>
                  </a:lnTo>
                  <a:lnTo>
                    <a:pt x="232" y="14"/>
                  </a:lnTo>
                  <a:lnTo>
                    <a:pt x="233" y="14"/>
                  </a:lnTo>
                  <a:lnTo>
                    <a:pt x="234" y="14"/>
                  </a:lnTo>
                  <a:lnTo>
                    <a:pt x="234" y="17"/>
                  </a:lnTo>
                  <a:lnTo>
                    <a:pt x="234" y="22"/>
                  </a:lnTo>
                  <a:lnTo>
                    <a:pt x="234" y="32"/>
                  </a:lnTo>
                  <a:lnTo>
                    <a:pt x="234" y="44"/>
                  </a:lnTo>
                  <a:lnTo>
                    <a:pt x="234" y="59"/>
                  </a:lnTo>
                  <a:lnTo>
                    <a:pt x="234" y="74"/>
                  </a:lnTo>
                  <a:lnTo>
                    <a:pt x="234" y="92"/>
                  </a:lnTo>
                  <a:lnTo>
                    <a:pt x="234" y="109"/>
                  </a:lnTo>
                  <a:lnTo>
                    <a:pt x="234" y="129"/>
                  </a:lnTo>
                  <a:lnTo>
                    <a:pt x="234" y="146"/>
                  </a:lnTo>
                  <a:lnTo>
                    <a:pt x="234" y="164"/>
                  </a:lnTo>
                  <a:lnTo>
                    <a:pt x="234" y="180"/>
                  </a:lnTo>
                  <a:lnTo>
                    <a:pt x="234" y="196"/>
                  </a:lnTo>
                  <a:lnTo>
                    <a:pt x="234" y="209"/>
                  </a:lnTo>
                  <a:lnTo>
                    <a:pt x="234" y="219"/>
                  </a:lnTo>
                  <a:lnTo>
                    <a:pt x="234" y="226"/>
                  </a:lnTo>
                  <a:lnTo>
                    <a:pt x="232" y="226"/>
                  </a:lnTo>
                  <a:lnTo>
                    <a:pt x="232" y="223"/>
                  </a:lnTo>
                  <a:lnTo>
                    <a:pt x="230" y="221"/>
                  </a:lnTo>
                  <a:lnTo>
                    <a:pt x="230" y="217"/>
                  </a:lnTo>
                  <a:lnTo>
                    <a:pt x="229" y="212"/>
                  </a:lnTo>
                  <a:lnTo>
                    <a:pt x="229" y="206"/>
                  </a:lnTo>
                  <a:lnTo>
                    <a:pt x="229" y="200"/>
                  </a:lnTo>
                  <a:lnTo>
                    <a:pt x="229" y="193"/>
                  </a:lnTo>
                  <a:lnTo>
                    <a:pt x="227" y="187"/>
                  </a:lnTo>
                  <a:lnTo>
                    <a:pt x="227" y="180"/>
                  </a:lnTo>
                  <a:lnTo>
                    <a:pt x="225" y="174"/>
                  </a:lnTo>
                  <a:lnTo>
                    <a:pt x="225" y="167"/>
                  </a:lnTo>
                  <a:lnTo>
                    <a:pt x="223" y="162"/>
                  </a:lnTo>
                  <a:lnTo>
                    <a:pt x="222" y="156"/>
                  </a:lnTo>
                  <a:lnTo>
                    <a:pt x="220" y="152"/>
                  </a:lnTo>
                  <a:lnTo>
                    <a:pt x="220" y="148"/>
                  </a:lnTo>
                  <a:lnTo>
                    <a:pt x="218" y="146"/>
                  </a:lnTo>
                  <a:lnTo>
                    <a:pt x="216" y="142"/>
                  </a:lnTo>
                  <a:lnTo>
                    <a:pt x="212" y="138"/>
                  </a:lnTo>
                  <a:lnTo>
                    <a:pt x="208" y="133"/>
                  </a:lnTo>
                  <a:lnTo>
                    <a:pt x="203" y="128"/>
                  </a:lnTo>
                  <a:lnTo>
                    <a:pt x="198" y="123"/>
                  </a:lnTo>
                  <a:lnTo>
                    <a:pt x="192" y="117"/>
                  </a:lnTo>
                  <a:lnTo>
                    <a:pt x="187" y="111"/>
                  </a:lnTo>
                  <a:lnTo>
                    <a:pt x="180" y="105"/>
                  </a:lnTo>
                  <a:lnTo>
                    <a:pt x="175" y="100"/>
                  </a:lnTo>
                  <a:lnTo>
                    <a:pt x="169" y="95"/>
                  </a:lnTo>
                  <a:lnTo>
                    <a:pt x="164" y="89"/>
                  </a:lnTo>
                  <a:lnTo>
                    <a:pt x="159" y="86"/>
                  </a:lnTo>
                  <a:lnTo>
                    <a:pt x="154" y="81"/>
                  </a:lnTo>
                  <a:lnTo>
                    <a:pt x="151" y="78"/>
                  </a:lnTo>
                  <a:lnTo>
                    <a:pt x="149" y="75"/>
                  </a:lnTo>
                  <a:lnTo>
                    <a:pt x="146" y="73"/>
                  </a:lnTo>
                  <a:lnTo>
                    <a:pt x="141" y="70"/>
                  </a:lnTo>
                  <a:lnTo>
                    <a:pt x="136" y="67"/>
                  </a:lnTo>
                  <a:lnTo>
                    <a:pt x="131" y="63"/>
                  </a:lnTo>
                  <a:lnTo>
                    <a:pt x="124" y="60"/>
                  </a:lnTo>
                  <a:lnTo>
                    <a:pt x="116" y="56"/>
                  </a:lnTo>
                  <a:lnTo>
                    <a:pt x="109" y="52"/>
                  </a:lnTo>
                  <a:lnTo>
                    <a:pt x="102" y="47"/>
                  </a:lnTo>
                  <a:lnTo>
                    <a:pt x="94" y="44"/>
                  </a:lnTo>
                  <a:lnTo>
                    <a:pt x="87" y="40"/>
                  </a:lnTo>
                  <a:lnTo>
                    <a:pt x="80" y="37"/>
                  </a:lnTo>
                  <a:lnTo>
                    <a:pt x="75" y="33"/>
                  </a:lnTo>
                  <a:lnTo>
                    <a:pt x="69" y="32"/>
                  </a:lnTo>
                  <a:lnTo>
                    <a:pt x="66" y="29"/>
                  </a:lnTo>
                  <a:lnTo>
                    <a:pt x="63" y="28"/>
                  </a:lnTo>
                  <a:lnTo>
                    <a:pt x="63" y="26"/>
                  </a:lnTo>
                  <a:lnTo>
                    <a:pt x="62" y="26"/>
                  </a:lnTo>
                  <a:lnTo>
                    <a:pt x="60" y="26"/>
                  </a:lnTo>
                  <a:lnTo>
                    <a:pt x="56" y="26"/>
                  </a:lnTo>
                  <a:lnTo>
                    <a:pt x="52" y="24"/>
                  </a:lnTo>
                  <a:lnTo>
                    <a:pt x="47" y="23"/>
                  </a:lnTo>
                  <a:lnTo>
                    <a:pt x="42" y="21"/>
                  </a:lnTo>
                  <a:lnTo>
                    <a:pt x="36" y="19"/>
                  </a:lnTo>
                  <a:lnTo>
                    <a:pt x="31" y="17"/>
                  </a:lnTo>
                  <a:lnTo>
                    <a:pt x="25" y="16"/>
                  </a:lnTo>
                  <a:lnTo>
                    <a:pt x="19" y="14"/>
                  </a:lnTo>
                  <a:lnTo>
                    <a:pt x="13" y="13"/>
                  </a:lnTo>
                  <a:lnTo>
                    <a:pt x="10" y="11"/>
                  </a:lnTo>
                  <a:lnTo>
                    <a:pt x="6" y="11"/>
                  </a:lnTo>
                  <a:lnTo>
                    <a:pt x="2" y="9"/>
                  </a:lnTo>
                  <a:lnTo>
                    <a:pt x="0" y="9"/>
                  </a:lnTo>
                  <a:lnTo>
                    <a:pt x="0" y="8"/>
                  </a:lnTo>
                  <a:lnTo>
                    <a:pt x="2" y="8"/>
                  </a:lnTo>
                  <a:lnTo>
                    <a:pt x="4" y="8"/>
                  </a:lnTo>
                  <a:lnTo>
                    <a:pt x="6" y="8"/>
                  </a:lnTo>
                  <a:lnTo>
                    <a:pt x="10" y="6"/>
                  </a:lnTo>
                  <a:lnTo>
                    <a:pt x="12" y="6"/>
                  </a:lnTo>
                  <a:lnTo>
                    <a:pt x="16" y="5"/>
                  </a:lnTo>
                  <a:lnTo>
                    <a:pt x="20" y="5"/>
                  </a:lnTo>
                  <a:lnTo>
                    <a:pt x="25" y="3"/>
                  </a:lnTo>
                  <a:lnTo>
                    <a:pt x="28" y="3"/>
                  </a:lnTo>
                  <a:lnTo>
                    <a:pt x="33" y="3"/>
                  </a:lnTo>
                  <a:lnTo>
                    <a:pt x="38" y="3"/>
                  </a:lnTo>
                  <a:lnTo>
                    <a:pt x="45" y="1"/>
                  </a:lnTo>
                  <a:lnTo>
                    <a:pt x="51" y="1"/>
                  </a:lnTo>
                  <a:lnTo>
                    <a:pt x="59" y="1"/>
                  </a:lnTo>
                  <a:lnTo>
                    <a:pt x="67" y="1"/>
                  </a:lnTo>
                  <a:lnTo>
                    <a:pt x="77" y="0"/>
                  </a:lnTo>
                </a:path>
              </a:pathLst>
            </a:custGeom>
            <a:solidFill>
              <a:srgbClr val="F8F8F8"/>
            </a:solidFill>
            <a:ln w="9525">
              <a:solidFill>
                <a:srgbClr val="C0C0C0"/>
              </a:solidFill>
              <a:round/>
              <a:headEnd/>
              <a:tailEnd/>
            </a:ln>
          </p:spPr>
          <p:txBody>
            <a:bodyPr/>
            <a:lstStyle/>
            <a:p>
              <a:endParaRPr lang="it-IT"/>
            </a:p>
          </p:txBody>
        </p:sp>
        <p:sp>
          <p:nvSpPr>
            <p:cNvPr id="20523" name="Freeform 59"/>
            <p:cNvSpPr>
              <a:spLocks/>
            </p:cNvSpPr>
            <p:nvPr/>
          </p:nvSpPr>
          <p:spPr bwMode="auto">
            <a:xfrm>
              <a:off x="4593" y="1567"/>
              <a:ext cx="574" cy="33"/>
            </a:xfrm>
            <a:custGeom>
              <a:avLst/>
              <a:gdLst>
                <a:gd name="T0" fmla="*/ 176 w 291"/>
                <a:gd name="T1" fmla="*/ 8 h 35"/>
                <a:gd name="T2" fmla="*/ 436 w 291"/>
                <a:gd name="T3" fmla="*/ 5 h 35"/>
                <a:gd name="T4" fmla="*/ 696 w 291"/>
                <a:gd name="T5" fmla="*/ 3 h 35"/>
                <a:gd name="T6" fmla="*/ 969 w 291"/>
                <a:gd name="T7" fmla="*/ 1 h 35"/>
                <a:gd name="T8" fmla="*/ 1229 w 291"/>
                <a:gd name="T9" fmla="*/ 1 h 35"/>
                <a:gd name="T10" fmla="*/ 1497 w 291"/>
                <a:gd name="T11" fmla="*/ 3 h 35"/>
                <a:gd name="T12" fmla="*/ 1752 w 291"/>
                <a:gd name="T13" fmla="*/ 5 h 35"/>
                <a:gd name="T14" fmla="*/ 2020 w 291"/>
                <a:gd name="T15" fmla="*/ 8 h 35"/>
                <a:gd name="T16" fmla="*/ 2148 w 291"/>
                <a:gd name="T17" fmla="*/ 8 h 35"/>
                <a:gd name="T18" fmla="*/ 2156 w 291"/>
                <a:gd name="T19" fmla="*/ 9 h 35"/>
                <a:gd name="T20" fmla="*/ 2172 w 291"/>
                <a:gd name="T21" fmla="*/ 9 h 35"/>
                <a:gd name="T22" fmla="*/ 2188 w 291"/>
                <a:gd name="T23" fmla="*/ 10 h 35"/>
                <a:gd name="T24" fmla="*/ 2201 w 291"/>
                <a:gd name="T25" fmla="*/ 11 h 35"/>
                <a:gd name="T26" fmla="*/ 2201 w 291"/>
                <a:gd name="T27" fmla="*/ 14 h 35"/>
                <a:gd name="T28" fmla="*/ 2217 w 291"/>
                <a:gd name="T29" fmla="*/ 16 h 35"/>
                <a:gd name="T30" fmla="*/ 2217 w 291"/>
                <a:gd name="T31" fmla="*/ 18 h 35"/>
                <a:gd name="T32" fmla="*/ 2225 w 291"/>
                <a:gd name="T33" fmla="*/ 20 h 35"/>
                <a:gd name="T34" fmla="*/ 2217 w 291"/>
                <a:gd name="T35" fmla="*/ 23 h 35"/>
                <a:gd name="T36" fmla="*/ 2217 w 291"/>
                <a:gd name="T37" fmla="*/ 24 h 35"/>
                <a:gd name="T38" fmla="*/ 2201 w 291"/>
                <a:gd name="T39" fmla="*/ 24 h 35"/>
                <a:gd name="T40" fmla="*/ 2201 w 291"/>
                <a:gd name="T41" fmla="*/ 25 h 35"/>
                <a:gd name="T42" fmla="*/ 2188 w 291"/>
                <a:gd name="T43" fmla="*/ 26 h 35"/>
                <a:gd name="T44" fmla="*/ 2180 w 291"/>
                <a:gd name="T45" fmla="*/ 27 h 35"/>
                <a:gd name="T46" fmla="*/ 2164 w 291"/>
                <a:gd name="T47" fmla="*/ 27 h 35"/>
                <a:gd name="T48" fmla="*/ 2156 w 291"/>
                <a:gd name="T49" fmla="*/ 25 h 35"/>
                <a:gd name="T50" fmla="*/ 2028 w 291"/>
                <a:gd name="T51" fmla="*/ 25 h 35"/>
                <a:gd name="T52" fmla="*/ 1767 w 291"/>
                <a:gd name="T53" fmla="*/ 23 h 35"/>
                <a:gd name="T54" fmla="*/ 1505 w 291"/>
                <a:gd name="T55" fmla="*/ 19 h 35"/>
                <a:gd name="T56" fmla="*/ 1237 w 291"/>
                <a:gd name="T57" fmla="*/ 17 h 35"/>
                <a:gd name="T58" fmla="*/ 976 w 291"/>
                <a:gd name="T59" fmla="*/ 17 h 35"/>
                <a:gd name="T60" fmla="*/ 696 w 291"/>
                <a:gd name="T61" fmla="*/ 19 h 35"/>
                <a:gd name="T62" fmla="*/ 436 w 291"/>
                <a:gd name="T63" fmla="*/ 23 h 35"/>
                <a:gd name="T64" fmla="*/ 191 w 291"/>
                <a:gd name="T65" fmla="*/ 25 h 35"/>
                <a:gd name="T66" fmla="*/ 71 w 291"/>
                <a:gd name="T67" fmla="*/ 26 h 35"/>
                <a:gd name="T68" fmla="*/ 55 w 291"/>
                <a:gd name="T69" fmla="*/ 28 h 35"/>
                <a:gd name="T70" fmla="*/ 47 w 291"/>
                <a:gd name="T71" fmla="*/ 28 h 35"/>
                <a:gd name="T72" fmla="*/ 32 w 291"/>
                <a:gd name="T73" fmla="*/ 27 h 35"/>
                <a:gd name="T74" fmla="*/ 24 w 291"/>
                <a:gd name="T75" fmla="*/ 25 h 35"/>
                <a:gd name="T76" fmla="*/ 16 w 291"/>
                <a:gd name="T77" fmla="*/ 25 h 35"/>
                <a:gd name="T78" fmla="*/ 8 w 291"/>
                <a:gd name="T79" fmla="*/ 24 h 35"/>
                <a:gd name="T80" fmla="*/ 0 w 291"/>
                <a:gd name="T81" fmla="*/ 23 h 35"/>
                <a:gd name="T82" fmla="*/ 0 w 291"/>
                <a:gd name="T83" fmla="*/ 20 h 35"/>
                <a:gd name="T84" fmla="*/ 0 w 291"/>
                <a:gd name="T85" fmla="*/ 18 h 35"/>
                <a:gd name="T86" fmla="*/ 8 w 291"/>
                <a:gd name="T87" fmla="*/ 16 h 35"/>
                <a:gd name="T88" fmla="*/ 16 w 291"/>
                <a:gd name="T89" fmla="*/ 14 h 35"/>
                <a:gd name="T90" fmla="*/ 24 w 291"/>
                <a:gd name="T91" fmla="*/ 11 h 35"/>
                <a:gd name="T92" fmla="*/ 39 w 291"/>
                <a:gd name="T93" fmla="*/ 11 h 35"/>
                <a:gd name="T94" fmla="*/ 47 w 291"/>
                <a:gd name="T95" fmla="*/ 9 h 35"/>
                <a:gd name="T96" fmla="*/ 63 w 291"/>
                <a:gd name="T97" fmla="*/ 9 h 35"/>
                <a:gd name="T98" fmla="*/ 77 w 291"/>
                <a:gd name="T99" fmla="*/ 8 h 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1"/>
                <a:gd name="T151" fmla="*/ 0 h 35"/>
                <a:gd name="T152" fmla="*/ 291 w 291"/>
                <a:gd name="T153" fmla="*/ 35 h 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1" h="35">
                  <a:moveTo>
                    <a:pt x="7" y="11"/>
                  </a:moveTo>
                  <a:lnTo>
                    <a:pt x="23" y="9"/>
                  </a:lnTo>
                  <a:lnTo>
                    <a:pt x="41" y="6"/>
                  </a:lnTo>
                  <a:lnTo>
                    <a:pt x="57" y="5"/>
                  </a:lnTo>
                  <a:lnTo>
                    <a:pt x="75" y="3"/>
                  </a:lnTo>
                  <a:lnTo>
                    <a:pt x="91" y="3"/>
                  </a:lnTo>
                  <a:lnTo>
                    <a:pt x="109" y="1"/>
                  </a:lnTo>
                  <a:lnTo>
                    <a:pt x="126" y="1"/>
                  </a:lnTo>
                  <a:lnTo>
                    <a:pt x="144" y="0"/>
                  </a:lnTo>
                  <a:lnTo>
                    <a:pt x="160" y="1"/>
                  </a:lnTo>
                  <a:lnTo>
                    <a:pt x="177" y="1"/>
                  </a:lnTo>
                  <a:lnTo>
                    <a:pt x="195" y="3"/>
                  </a:lnTo>
                  <a:lnTo>
                    <a:pt x="212" y="3"/>
                  </a:lnTo>
                  <a:lnTo>
                    <a:pt x="228" y="5"/>
                  </a:lnTo>
                  <a:lnTo>
                    <a:pt x="246" y="6"/>
                  </a:lnTo>
                  <a:lnTo>
                    <a:pt x="263" y="9"/>
                  </a:lnTo>
                  <a:lnTo>
                    <a:pt x="281" y="11"/>
                  </a:lnTo>
                  <a:lnTo>
                    <a:pt x="280" y="11"/>
                  </a:lnTo>
                  <a:lnTo>
                    <a:pt x="280" y="12"/>
                  </a:lnTo>
                  <a:lnTo>
                    <a:pt x="281" y="12"/>
                  </a:lnTo>
                  <a:lnTo>
                    <a:pt x="283" y="12"/>
                  </a:lnTo>
                  <a:lnTo>
                    <a:pt x="283" y="13"/>
                  </a:lnTo>
                  <a:lnTo>
                    <a:pt x="285" y="13"/>
                  </a:lnTo>
                  <a:lnTo>
                    <a:pt x="285" y="14"/>
                  </a:lnTo>
                  <a:lnTo>
                    <a:pt x="287" y="14"/>
                  </a:lnTo>
                  <a:lnTo>
                    <a:pt x="287" y="16"/>
                  </a:lnTo>
                  <a:lnTo>
                    <a:pt x="287" y="17"/>
                  </a:lnTo>
                  <a:lnTo>
                    <a:pt x="287" y="19"/>
                  </a:lnTo>
                  <a:lnTo>
                    <a:pt x="289" y="19"/>
                  </a:lnTo>
                  <a:lnTo>
                    <a:pt x="289" y="21"/>
                  </a:lnTo>
                  <a:lnTo>
                    <a:pt x="289" y="23"/>
                  </a:lnTo>
                  <a:lnTo>
                    <a:pt x="290" y="23"/>
                  </a:lnTo>
                  <a:lnTo>
                    <a:pt x="289" y="25"/>
                  </a:lnTo>
                  <a:lnTo>
                    <a:pt x="289" y="26"/>
                  </a:lnTo>
                  <a:lnTo>
                    <a:pt x="289" y="28"/>
                  </a:lnTo>
                  <a:lnTo>
                    <a:pt x="287" y="29"/>
                  </a:lnTo>
                  <a:lnTo>
                    <a:pt x="287" y="31"/>
                  </a:lnTo>
                  <a:lnTo>
                    <a:pt x="285" y="32"/>
                  </a:lnTo>
                  <a:lnTo>
                    <a:pt x="284" y="33"/>
                  </a:lnTo>
                  <a:lnTo>
                    <a:pt x="282" y="33"/>
                  </a:lnTo>
                  <a:lnTo>
                    <a:pt x="281" y="33"/>
                  </a:lnTo>
                  <a:lnTo>
                    <a:pt x="281" y="31"/>
                  </a:lnTo>
                  <a:lnTo>
                    <a:pt x="282" y="34"/>
                  </a:lnTo>
                  <a:lnTo>
                    <a:pt x="264" y="31"/>
                  </a:lnTo>
                  <a:lnTo>
                    <a:pt x="248" y="28"/>
                  </a:lnTo>
                  <a:lnTo>
                    <a:pt x="230" y="26"/>
                  </a:lnTo>
                  <a:lnTo>
                    <a:pt x="214" y="23"/>
                  </a:lnTo>
                  <a:lnTo>
                    <a:pt x="196" y="22"/>
                  </a:lnTo>
                  <a:lnTo>
                    <a:pt x="179" y="20"/>
                  </a:lnTo>
                  <a:lnTo>
                    <a:pt x="161" y="20"/>
                  </a:lnTo>
                  <a:lnTo>
                    <a:pt x="145" y="19"/>
                  </a:lnTo>
                  <a:lnTo>
                    <a:pt x="127" y="20"/>
                  </a:lnTo>
                  <a:lnTo>
                    <a:pt x="109" y="20"/>
                  </a:lnTo>
                  <a:lnTo>
                    <a:pt x="91" y="22"/>
                  </a:lnTo>
                  <a:lnTo>
                    <a:pt x="75" y="23"/>
                  </a:lnTo>
                  <a:lnTo>
                    <a:pt x="57" y="26"/>
                  </a:lnTo>
                  <a:lnTo>
                    <a:pt x="41" y="28"/>
                  </a:lnTo>
                  <a:lnTo>
                    <a:pt x="25" y="31"/>
                  </a:lnTo>
                  <a:lnTo>
                    <a:pt x="8" y="34"/>
                  </a:lnTo>
                  <a:lnTo>
                    <a:pt x="9" y="32"/>
                  </a:lnTo>
                  <a:lnTo>
                    <a:pt x="7" y="34"/>
                  </a:lnTo>
                  <a:lnTo>
                    <a:pt x="6" y="34"/>
                  </a:lnTo>
                  <a:lnTo>
                    <a:pt x="4" y="34"/>
                  </a:lnTo>
                  <a:lnTo>
                    <a:pt x="4" y="33"/>
                  </a:lnTo>
                  <a:lnTo>
                    <a:pt x="3" y="33"/>
                  </a:lnTo>
                  <a:lnTo>
                    <a:pt x="3" y="31"/>
                  </a:lnTo>
                  <a:lnTo>
                    <a:pt x="2" y="31"/>
                  </a:lnTo>
                  <a:lnTo>
                    <a:pt x="2" y="30"/>
                  </a:lnTo>
                  <a:lnTo>
                    <a:pt x="1" y="30"/>
                  </a:lnTo>
                  <a:lnTo>
                    <a:pt x="1" y="28"/>
                  </a:lnTo>
                  <a:lnTo>
                    <a:pt x="0" y="28"/>
                  </a:lnTo>
                  <a:lnTo>
                    <a:pt x="0" y="27"/>
                  </a:lnTo>
                  <a:lnTo>
                    <a:pt x="0" y="25"/>
                  </a:lnTo>
                  <a:lnTo>
                    <a:pt x="0" y="23"/>
                  </a:lnTo>
                  <a:lnTo>
                    <a:pt x="0" y="21"/>
                  </a:lnTo>
                  <a:lnTo>
                    <a:pt x="1" y="19"/>
                  </a:lnTo>
                  <a:lnTo>
                    <a:pt x="2" y="17"/>
                  </a:lnTo>
                  <a:lnTo>
                    <a:pt x="2" y="16"/>
                  </a:lnTo>
                  <a:lnTo>
                    <a:pt x="3" y="14"/>
                  </a:lnTo>
                  <a:lnTo>
                    <a:pt x="5" y="14"/>
                  </a:lnTo>
                  <a:lnTo>
                    <a:pt x="6" y="12"/>
                  </a:lnTo>
                  <a:lnTo>
                    <a:pt x="8" y="12"/>
                  </a:lnTo>
                  <a:lnTo>
                    <a:pt x="10" y="11"/>
                  </a:lnTo>
                  <a:lnTo>
                    <a:pt x="7" y="11"/>
                  </a:lnTo>
                </a:path>
              </a:pathLst>
            </a:custGeom>
            <a:solidFill>
              <a:srgbClr val="F8F8F8"/>
            </a:solidFill>
            <a:ln w="18732">
              <a:solidFill>
                <a:srgbClr val="DDDDDD"/>
              </a:solidFill>
              <a:round/>
              <a:headEnd/>
              <a:tailEnd/>
            </a:ln>
          </p:spPr>
          <p:txBody>
            <a:bodyPr/>
            <a:lstStyle/>
            <a:p>
              <a:endParaRPr lang="it-IT"/>
            </a:p>
          </p:txBody>
        </p:sp>
        <p:sp>
          <p:nvSpPr>
            <p:cNvPr id="20524" name="Freeform 60"/>
            <p:cNvSpPr>
              <a:spLocks/>
            </p:cNvSpPr>
            <p:nvPr/>
          </p:nvSpPr>
          <p:spPr bwMode="auto">
            <a:xfrm>
              <a:off x="4423" y="1270"/>
              <a:ext cx="912" cy="309"/>
            </a:xfrm>
            <a:custGeom>
              <a:avLst/>
              <a:gdLst>
                <a:gd name="T0" fmla="*/ 2209 w 462"/>
                <a:gd name="T1" fmla="*/ 255 h 333"/>
                <a:gd name="T2" fmla="*/ 2677 w 462"/>
                <a:gd name="T3" fmla="*/ 261 h 333"/>
                <a:gd name="T4" fmla="*/ 2845 w 462"/>
                <a:gd name="T5" fmla="*/ 265 h 333"/>
                <a:gd name="T6" fmla="*/ 2868 w 462"/>
                <a:gd name="T7" fmla="*/ 252 h 333"/>
                <a:gd name="T8" fmla="*/ 2908 w 462"/>
                <a:gd name="T9" fmla="*/ 227 h 333"/>
                <a:gd name="T10" fmla="*/ 2985 w 462"/>
                <a:gd name="T11" fmla="*/ 201 h 333"/>
                <a:gd name="T12" fmla="*/ 3064 w 462"/>
                <a:gd name="T13" fmla="*/ 184 h 333"/>
                <a:gd name="T14" fmla="*/ 3332 w 462"/>
                <a:gd name="T15" fmla="*/ 182 h 333"/>
                <a:gd name="T16" fmla="*/ 3230 w 462"/>
                <a:gd name="T17" fmla="*/ 148 h 333"/>
                <a:gd name="T18" fmla="*/ 2993 w 462"/>
                <a:gd name="T19" fmla="*/ 150 h 333"/>
                <a:gd name="T20" fmla="*/ 2876 w 462"/>
                <a:gd name="T21" fmla="*/ 144 h 333"/>
                <a:gd name="T22" fmla="*/ 2837 w 462"/>
                <a:gd name="T23" fmla="*/ 150 h 333"/>
                <a:gd name="T24" fmla="*/ 2724 w 462"/>
                <a:gd name="T25" fmla="*/ 151 h 333"/>
                <a:gd name="T26" fmla="*/ 2724 w 462"/>
                <a:gd name="T27" fmla="*/ 136 h 333"/>
                <a:gd name="T28" fmla="*/ 2821 w 462"/>
                <a:gd name="T29" fmla="*/ 143 h 333"/>
                <a:gd name="T30" fmla="*/ 2876 w 462"/>
                <a:gd name="T31" fmla="*/ 137 h 333"/>
                <a:gd name="T32" fmla="*/ 3008 w 462"/>
                <a:gd name="T33" fmla="*/ 133 h 333"/>
                <a:gd name="T34" fmla="*/ 3048 w 462"/>
                <a:gd name="T35" fmla="*/ 109 h 333"/>
                <a:gd name="T36" fmla="*/ 2961 w 462"/>
                <a:gd name="T37" fmla="*/ 102 h 333"/>
                <a:gd name="T38" fmla="*/ 2961 w 462"/>
                <a:gd name="T39" fmla="*/ 98 h 333"/>
                <a:gd name="T40" fmla="*/ 3093 w 462"/>
                <a:gd name="T41" fmla="*/ 101 h 333"/>
                <a:gd name="T42" fmla="*/ 3385 w 462"/>
                <a:gd name="T43" fmla="*/ 99 h 333"/>
                <a:gd name="T44" fmla="*/ 3524 w 462"/>
                <a:gd name="T45" fmla="*/ 87 h 333"/>
                <a:gd name="T46" fmla="*/ 3500 w 462"/>
                <a:gd name="T47" fmla="*/ 56 h 333"/>
                <a:gd name="T48" fmla="*/ 3316 w 462"/>
                <a:gd name="T49" fmla="*/ 43 h 333"/>
                <a:gd name="T50" fmla="*/ 3429 w 462"/>
                <a:gd name="T51" fmla="*/ 42 h 333"/>
                <a:gd name="T52" fmla="*/ 3445 w 462"/>
                <a:gd name="T53" fmla="*/ 28 h 333"/>
                <a:gd name="T54" fmla="*/ 3293 w 462"/>
                <a:gd name="T55" fmla="*/ 28 h 333"/>
                <a:gd name="T56" fmla="*/ 3340 w 462"/>
                <a:gd name="T57" fmla="*/ 18 h 333"/>
                <a:gd name="T58" fmla="*/ 3401 w 462"/>
                <a:gd name="T59" fmla="*/ 17 h 333"/>
                <a:gd name="T60" fmla="*/ 3445 w 462"/>
                <a:gd name="T61" fmla="*/ 2 h 333"/>
                <a:gd name="T62" fmla="*/ 1871 w 462"/>
                <a:gd name="T63" fmla="*/ 6 h 333"/>
                <a:gd name="T64" fmla="*/ 184 w 462"/>
                <a:gd name="T65" fmla="*/ 5 h 333"/>
                <a:gd name="T66" fmla="*/ 109 w 462"/>
                <a:gd name="T67" fmla="*/ 16 h 333"/>
                <a:gd name="T68" fmla="*/ 176 w 462"/>
                <a:gd name="T69" fmla="*/ 17 h 333"/>
                <a:gd name="T70" fmla="*/ 261 w 462"/>
                <a:gd name="T71" fmla="*/ 28 h 333"/>
                <a:gd name="T72" fmla="*/ 63 w 462"/>
                <a:gd name="T73" fmla="*/ 28 h 333"/>
                <a:gd name="T74" fmla="*/ 55 w 462"/>
                <a:gd name="T75" fmla="*/ 41 h 333"/>
                <a:gd name="T76" fmla="*/ 176 w 462"/>
                <a:gd name="T77" fmla="*/ 42 h 333"/>
                <a:gd name="T78" fmla="*/ 32 w 462"/>
                <a:gd name="T79" fmla="*/ 54 h 333"/>
                <a:gd name="T80" fmla="*/ 0 w 462"/>
                <a:gd name="T81" fmla="*/ 76 h 333"/>
                <a:gd name="T82" fmla="*/ 77 w 462"/>
                <a:gd name="T83" fmla="*/ 96 h 333"/>
                <a:gd name="T84" fmla="*/ 553 w 462"/>
                <a:gd name="T85" fmla="*/ 97 h 333"/>
                <a:gd name="T86" fmla="*/ 569 w 462"/>
                <a:gd name="T87" fmla="*/ 101 h 333"/>
                <a:gd name="T88" fmla="*/ 492 w 462"/>
                <a:gd name="T89" fmla="*/ 105 h 333"/>
                <a:gd name="T90" fmla="*/ 468 w 462"/>
                <a:gd name="T91" fmla="*/ 124 h 333"/>
                <a:gd name="T92" fmla="*/ 537 w 462"/>
                <a:gd name="T93" fmla="*/ 135 h 333"/>
                <a:gd name="T94" fmla="*/ 640 w 462"/>
                <a:gd name="T95" fmla="*/ 137 h 333"/>
                <a:gd name="T96" fmla="*/ 685 w 462"/>
                <a:gd name="T97" fmla="*/ 142 h 333"/>
                <a:gd name="T98" fmla="*/ 792 w 462"/>
                <a:gd name="T99" fmla="*/ 137 h 333"/>
                <a:gd name="T100" fmla="*/ 799 w 462"/>
                <a:gd name="T101" fmla="*/ 149 h 333"/>
                <a:gd name="T102" fmla="*/ 701 w 462"/>
                <a:gd name="T103" fmla="*/ 151 h 333"/>
                <a:gd name="T104" fmla="*/ 655 w 462"/>
                <a:gd name="T105" fmla="*/ 144 h 333"/>
                <a:gd name="T106" fmla="*/ 545 w 462"/>
                <a:gd name="T107" fmla="*/ 150 h 333"/>
                <a:gd name="T108" fmla="*/ 316 w 462"/>
                <a:gd name="T109" fmla="*/ 148 h 333"/>
                <a:gd name="T110" fmla="*/ 184 w 462"/>
                <a:gd name="T111" fmla="*/ 179 h 333"/>
                <a:gd name="T112" fmla="*/ 409 w 462"/>
                <a:gd name="T113" fmla="*/ 186 h 333"/>
                <a:gd name="T114" fmla="*/ 468 w 462"/>
                <a:gd name="T115" fmla="*/ 200 h 333"/>
                <a:gd name="T116" fmla="*/ 592 w 462"/>
                <a:gd name="T117" fmla="*/ 222 h 333"/>
                <a:gd name="T118" fmla="*/ 663 w 462"/>
                <a:gd name="T119" fmla="*/ 248 h 333"/>
                <a:gd name="T120" fmla="*/ 724 w 462"/>
                <a:gd name="T121" fmla="*/ 264 h 333"/>
                <a:gd name="T122" fmla="*/ 1285 w 462"/>
                <a:gd name="T123" fmla="*/ 257 h 333"/>
                <a:gd name="T124" fmla="*/ 1563 w 462"/>
                <a:gd name="T125" fmla="*/ 255 h 3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2"/>
                <a:gd name="T190" fmla="*/ 0 h 333"/>
                <a:gd name="T191" fmla="*/ 462 w 462"/>
                <a:gd name="T192" fmla="*/ 333 h 3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2" h="333">
                  <a:moveTo>
                    <a:pt x="228" y="318"/>
                  </a:moveTo>
                  <a:lnTo>
                    <a:pt x="228" y="319"/>
                  </a:lnTo>
                  <a:lnTo>
                    <a:pt x="230" y="319"/>
                  </a:lnTo>
                  <a:lnTo>
                    <a:pt x="232" y="319"/>
                  </a:lnTo>
                  <a:lnTo>
                    <a:pt x="235" y="319"/>
                  </a:lnTo>
                  <a:lnTo>
                    <a:pt x="239" y="319"/>
                  </a:lnTo>
                  <a:lnTo>
                    <a:pt x="244" y="319"/>
                  </a:lnTo>
                  <a:lnTo>
                    <a:pt x="250" y="319"/>
                  </a:lnTo>
                  <a:lnTo>
                    <a:pt x="255" y="319"/>
                  </a:lnTo>
                  <a:lnTo>
                    <a:pt x="260" y="319"/>
                  </a:lnTo>
                  <a:lnTo>
                    <a:pt x="265" y="319"/>
                  </a:lnTo>
                  <a:lnTo>
                    <a:pt x="270" y="319"/>
                  </a:lnTo>
                  <a:lnTo>
                    <a:pt x="276" y="319"/>
                  </a:lnTo>
                  <a:lnTo>
                    <a:pt x="279" y="319"/>
                  </a:lnTo>
                  <a:lnTo>
                    <a:pt x="284" y="319"/>
                  </a:lnTo>
                  <a:lnTo>
                    <a:pt x="287" y="319"/>
                  </a:lnTo>
                  <a:lnTo>
                    <a:pt x="291" y="319"/>
                  </a:lnTo>
                  <a:lnTo>
                    <a:pt x="294" y="321"/>
                  </a:lnTo>
                  <a:lnTo>
                    <a:pt x="297" y="321"/>
                  </a:lnTo>
                  <a:lnTo>
                    <a:pt x="301" y="321"/>
                  </a:lnTo>
                  <a:lnTo>
                    <a:pt x="305" y="321"/>
                  </a:lnTo>
                  <a:lnTo>
                    <a:pt x="308" y="323"/>
                  </a:lnTo>
                  <a:lnTo>
                    <a:pt x="312" y="323"/>
                  </a:lnTo>
                  <a:lnTo>
                    <a:pt x="316" y="323"/>
                  </a:lnTo>
                  <a:lnTo>
                    <a:pt x="321" y="323"/>
                  </a:lnTo>
                  <a:lnTo>
                    <a:pt x="324" y="325"/>
                  </a:lnTo>
                  <a:lnTo>
                    <a:pt x="328" y="325"/>
                  </a:lnTo>
                  <a:lnTo>
                    <a:pt x="332" y="326"/>
                  </a:lnTo>
                  <a:lnTo>
                    <a:pt x="337" y="326"/>
                  </a:lnTo>
                  <a:lnTo>
                    <a:pt x="340" y="327"/>
                  </a:lnTo>
                  <a:lnTo>
                    <a:pt x="344" y="327"/>
                  </a:lnTo>
                  <a:lnTo>
                    <a:pt x="348" y="327"/>
                  </a:lnTo>
                  <a:lnTo>
                    <a:pt x="351" y="327"/>
                  </a:lnTo>
                  <a:lnTo>
                    <a:pt x="351" y="328"/>
                  </a:lnTo>
                  <a:lnTo>
                    <a:pt x="353" y="328"/>
                  </a:lnTo>
                  <a:lnTo>
                    <a:pt x="354" y="328"/>
                  </a:lnTo>
                  <a:lnTo>
                    <a:pt x="356" y="328"/>
                  </a:lnTo>
                  <a:lnTo>
                    <a:pt x="358" y="328"/>
                  </a:lnTo>
                  <a:lnTo>
                    <a:pt x="359" y="328"/>
                  </a:lnTo>
                  <a:lnTo>
                    <a:pt x="361" y="328"/>
                  </a:lnTo>
                  <a:lnTo>
                    <a:pt x="361" y="330"/>
                  </a:lnTo>
                  <a:lnTo>
                    <a:pt x="363" y="330"/>
                  </a:lnTo>
                  <a:lnTo>
                    <a:pt x="364" y="330"/>
                  </a:lnTo>
                  <a:lnTo>
                    <a:pt x="366" y="330"/>
                  </a:lnTo>
                  <a:lnTo>
                    <a:pt x="367" y="332"/>
                  </a:lnTo>
                  <a:lnTo>
                    <a:pt x="369" y="332"/>
                  </a:lnTo>
                  <a:lnTo>
                    <a:pt x="370" y="332"/>
                  </a:lnTo>
                  <a:lnTo>
                    <a:pt x="372" y="332"/>
                  </a:lnTo>
                  <a:lnTo>
                    <a:pt x="370" y="332"/>
                  </a:lnTo>
                  <a:lnTo>
                    <a:pt x="370" y="331"/>
                  </a:lnTo>
                  <a:lnTo>
                    <a:pt x="370" y="330"/>
                  </a:lnTo>
                  <a:lnTo>
                    <a:pt x="370" y="328"/>
                  </a:lnTo>
                  <a:lnTo>
                    <a:pt x="370" y="327"/>
                  </a:lnTo>
                  <a:lnTo>
                    <a:pt x="371" y="325"/>
                  </a:lnTo>
                  <a:lnTo>
                    <a:pt x="371" y="323"/>
                  </a:lnTo>
                  <a:lnTo>
                    <a:pt x="371" y="321"/>
                  </a:lnTo>
                  <a:lnTo>
                    <a:pt x="373" y="319"/>
                  </a:lnTo>
                  <a:lnTo>
                    <a:pt x="373" y="318"/>
                  </a:lnTo>
                  <a:lnTo>
                    <a:pt x="373" y="316"/>
                  </a:lnTo>
                  <a:lnTo>
                    <a:pt x="374" y="315"/>
                  </a:lnTo>
                  <a:lnTo>
                    <a:pt x="374" y="313"/>
                  </a:lnTo>
                  <a:lnTo>
                    <a:pt x="374" y="312"/>
                  </a:lnTo>
                  <a:lnTo>
                    <a:pt x="374" y="310"/>
                  </a:lnTo>
                  <a:lnTo>
                    <a:pt x="374" y="308"/>
                  </a:lnTo>
                  <a:lnTo>
                    <a:pt x="374" y="306"/>
                  </a:lnTo>
                  <a:lnTo>
                    <a:pt x="374" y="303"/>
                  </a:lnTo>
                  <a:lnTo>
                    <a:pt x="374" y="302"/>
                  </a:lnTo>
                  <a:lnTo>
                    <a:pt x="375" y="298"/>
                  </a:lnTo>
                  <a:lnTo>
                    <a:pt x="375" y="296"/>
                  </a:lnTo>
                  <a:lnTo>
                    <a:pt x="375" y="295"/>
                  </a:lnTo>
                  <a:lnTo>
                    <a:pt x="375" y="293"/>
                  </a:lnTo>
                  <a:lnTo>
                    <a:pt x="377" y="289"/>
                  </a:lnTo>
                  <a:lnTo>
                    <a:pt x="377" y="287"/>
                  </a:lnTo>
                  <a:lnTo>
                    <a:pt x="378" y="286"/>
                  </a:lnTo>
                  <a:lnTo>
                    <a:pt x="378" y="284"/>
                  </a:lnTo>
                  <a:lnTo>
                    <a:pt x="380" y="281"/>
                  </a:lnTo>
                  <a:lnTo>
                    <a:pt x="380" y="280"/>
                  </a:lnTo>
                  <a:lnTo>
                    <a:pt x="380" y="278"/>
                  </a:lnTo>
                  <a:lnTo>
                    <a:pt x="380" y="277"/>
                  </a:lnTo>
                  <a:lnTo>
                    <a:pt x="381" y="274"/>
                  </a:lnTo>
                  <a:lnTo>
                    <a:pt x="381" y="273"/>
                  </a:lnTo>
                  <a:lnTo>
                    <a:pt x="383" y="271"/>
                  </a:lnTo>
                  <a:lnTo>
                    <a:pt x="383" y="269"/>
                  </a:lnTo>
                  <a:lnTo>
                    <a:pt x="385" y="265"/>
                  </a:lnTo>
                  <a:lnTo>
                    <a:pt x="385" y="263"/>
                  </a:lnTo>
                  <a:lnTo>
                    <a:pt x="385" y="262"/>
                  </a:lnTo>
                  <a:lnTo>
                    <a:pt x="385" y="260"/>
                  </a:lnTo>
                  <a:lnTo>
                    <a:pt x="386" y="257"/>
                  </a:lnTo>
                  <a:lnTo>
                    <a:pt x="386" y="255"/>
                  </a:lnTo>
                  <a:lnTo>
                    <a:pt x="388" y="254"/>
                  </a:lnTo>
                  <a:lnTo>
                    <a:pt x="388" y="252"/>
                  </a:lnTo>
                  <a:lnTo>
                    <a:pt x="389" y="249"/>
                  </a:lnTo>
                  <a:lnTo>
                    <a:pt x="389" y="247"/>
                  </a:lnTo>
                  <a:lnTo>
                    <a:pt x="389" y="245"/>
                  </a:lnTo>
                  <a:lnTo>
                    <a:pt x="390" y="243"/>
                  </a:lnTo>
                  <a:lnTo>
                    <a:pt x="390" y="242"/>
                  </a:lnTo>
                  <a:lnTo>
                    <a:pt x="391" y="240"/>
                  </a:lnTo>
                  <a:lnTo>
                    <a:pt x="393" y="238"/>
                  </a:lnTo>
                  <a:lnTo>
                    <a:pt x="393" y="236"/>
                  </a:lnTo>
                  <a:lnTo>
                    <a:pt x="394" y="235"/>
                  </a:lnTo>
                  <a:lnTo>
                    <a:pt x="394" y="234"/>
                  </a:lnTo>
                  <a:lnTo>
                    <a:pt x="396" y="232"/>
                  </a:lnTo>
                  <a:lnTo>
                    <a:pt x="398" y="230"/>
                  </a:lnTo>
                  <a:lnTo>
                    <a:pt x="400" y="228"/>
                  </a:lnTo>
                  <a:lnTo>
                    <a:pt x="401" y="228"/>
                  </a:lnTo>
                  <a:lnTo>
                    <a:pt x="403" y="227"/>
                  </a:lnTo>
                  <a:lnTo>
                    <a:pt x="405" y="227"/>
                  </a:lnTo>
                  <a:lnTo>
                    <a:pt x="408" y="226"/>
                  </a:lnTo>
                  <a:lnTo>
                    <a:pt x="409" y="226"/>
                  </a:lnTo>
                  <a:lnTo>
                    <a:pt x="413" y="226"/>
                  </a:lnTo>
                  <a:lnTo>
                    <a:pt x="415" y="226"/>
                  </a:lnTo>
                  <a:lnTo>
                    <a:pt x="419" y="226"/>
                  </a:lnTo>
                  <a:lnTo>
                    <a:pt x="421" y="227"/>
                  </a:lnTo>
                  <a:lnTo>
                    <a:pt x="424" y="227"/>
                  </a:lnTo>
                  <a:lnTo>
                    <a:pt x="425" y="227"/>
                  </a:lnTo>
                  <a:lnTo>
                    <a:pt x="428" y="227"/>
                  </a:lnTo>
                  <a:lnTo>
                    <a:pt x="430" y="227"/>
                  </a:lnTo>
                  <a:lnTo>
                    <a:pt x="432" y="227"/>
                  </a:lnTo>
                  <a:lnTo>
                    <a:pt x="433" y="227"/>
                  </a:lnTo>
                  <a:lnTo>
                    <a:pt x="434" y="226"/>
                  </a:lnTo>
                  <a:lnTo>
                    <a:pt x="433" y="226"/>
                  </a:lnTo>
                  <a:lnTo>
                    <a:pt x="433" y="224"/>
                  </a:lnTo>
                  <a:lnTo>
                    <a:pt x="431" y="222"/>
                  </a:lnTo>
                  <a:lnTo>
                    <a:pt x="431" y="219"/>
                  </a:lnTo>
                  <a:lnTo>
                    <a:pt x="429" y="215"/>
                  </a:lnTo>
                  <a:lnTo>
                    <a:pt x="428" y="212"/>
                  </a:lnTo>
                  <a:lnTo>
                    <a:pt x="427" y="208"/>
                  </a:lnTo>
                  <a:lnTo>
                    <a:pt x="427" y="205"/>
                  </a:lnTo>
                  <a:lnTo>
                    <a:pt x="425" y="202"/>
                  </a:lnTo>
                  <a:lnTo>
                    <a:pt x="423" y="198"/>
                  </a:lnTo>
                  <a:lnTo>
                    <a:pt x="421" y="195"/>
                  </a:lnTo>
                  <a:lnTo>
                    <a:pt x="421" y="191"/>
                  </a:lnTo>
                  <a:lnTo>
                    <a:pt x="420" y="189"/>
                  </a:lnTo>
                  <a:lnTo>
                    <a:pt x="420" y="187"/>
                  </a:lnTo>
                  <a:lnTo>
                    <a:pt x="420" y="185"/>
                  </a:lnTo>
                  <a:lnTo>
                    <a:pt x="420" y="183"/>
                  </a:lnTo>
                  <a:lnTo>
                    <a:pt x="418" y="185"/>
                  </a:lnTo>
                  <a:lnTo>
                    <a:pt x="417" y="185"/>
                  </a:lnTo>
                  <a:lnTo>
                    <a:pt x="415" y="185"/>
                  </a:lnTo>
                  <a:lnTo>
                    <a:pt x="413" y="185"/>
                  </a:lnTo>
                  <a:lnTo>
                    <a:pt x="410" y="187"/>
                  </a:lnTo>
                  <a:lnTo>
                    <a:pt x="408" y="187"/>
                  </a:lnTo>
                  <a:lnTo>
                    <a:pt x="406" y="187"/>
                  </a:lnTo>
                  <a:lnTo>
                    <a:pt x="404" y="187"/>
                  </a:lnTo>
                  <a:lnTo>
                    <a:pt x="401" y="188"/>
                  </a:lnTo>
                  <a:lnTo>
                    <a:pt x="399" y="188"/>
                  </a:lnTo>
                  <a:lnTo>
                    <a:pt x="396" y="188"/>
                  </a:lnTo>
                  <a:lnTo>
                    <a:pt x="394" y="188"/>
                  </a:lnTo>
                  <a:lnTo>
                    <a:pt x="392" y="189"/>
                  </a:lnTo>
                  <a:lnTo>
                    <a:pt x="390" y="189"/>
                  </a:lnTo>
                  <a:lnTo>
                    <a:pt x="389" y="189"/>
                  </a:lnTo>
                  <a:lnTo>
                    <a:pt x="388" y="189"/>
                  </a:lnTo>
                  <a:lnTo>
                    <a:pt x="386" y="189"/>
                  </a:lnTo>
                  <a:lnTo>
                    <a:pt x="386" y="188"/>
                  </a:lnTo>
                  <a:lnTo>
                    <a:pt x="384" y="188"/>
                  </a:lnTo>
                  <a:lnTo>
                    <a:pt x="384" y="186"/>
                  </a:lnTo>
                  <a:lnTo>
                    <a:pt x="382" y="186"/>
                  </a:lnTo>
                  <a:lnTo>
                    <a:pt x="382" y="184"/>
                  </a:lnTo>
                  <a:lnTo>
                    <a:pt x="380" y="184"/>
                  </a:lnTo>
                  <a:lnTo>
                    <a:pt x="380" y="182"/>
                  </a:lnTo>
                  <a:lnTo>
                    <a:pt x="378" y="182"/>
                  </a:lnTo>
                  <a:lnTo>
                    <a:pt x="378" y="180"/>
                  </a:lnTo>
                  <a:lnTo>
                    <a:pt x="376" y="180"/>
                  </a:lnTo>
                  <a:lnTo>
                    <a:pt x="374" y="180"/>
                  </a:lnTo>
                  <a:lnTo>
                    <a:pt x="374" y="179"/>
                  </a:lnTo>
                  <a:lnTo>
                    <a:pt x="373" y="180"/>
                  </a:lnTo>
                  <a:lnTo>
                    <a:pt x="373" y="181"/>
                  </a:lnTo>
                  <a:lnTo>
                    <a:pt x="372" y="183"/>
                  </a:lnTo>
                  <a:lnTo>
                    <a:pt x="372" y="184"/>
                  </a:lnTo>
                  <a:lnTo>
                    <a:pt x="370" y="186"/>
                  </a:lnTo>
                  <a:lnTo>
                    <a:pt x="370" y="188"/>
                  </a:lnTo>
                  <a:lnTo>
                    <a:pt x="369" y="189"/>
                  </a:lnTo>
                  <a:lnTo>
                    <a:pt x="367" y="190"/>
                  </a:lnTo>
                  <a:lnTo>
                    <a:pt x="365" y="190"/>
                  </a:lnTo>
                  <a:lnTo>
                    <a:pt x="364" y="190"/>
                  </a:lnTo>
                  <a:lnTo>
                    <a:pt x="362" y="190"/>
                  </a:lnTo>
                  <a:lnTo>
                    <a:pt x="360" y="190"/>
                  </a:lnTo>
                  <a:lnTo>
                    <a:pt x="359" y="190"/>
                  </a:lnTo>
                  <a:lnTo>
                    <a:pt x="358" y="190"/>
                  </a:lnTo>
                  <a:lnTo>
                    <a:pt x="356" y="190"/>
                  </a:lnTo>
                  <a:lnTo>
                    <a:pt x="354" y="190"/>
                  </a:lnTo>
                  <a:lnTo>
                    <a:pt x="354" y="189"/>
                  </a:lnTo>
                  <a:lnTo>
                    <a:pt x="354" y="188"/>
                  </a:lnTo>
                  <a:lnTo>
                    <a:pt x="354" y="187"/>
                  </a:lnTo>
                  <a:lnTo>
                    <a:pt x="354" y="185"/>
                  </a:lnTo>
                  <a:lnTo>
                    <a:pt x="354" y="183"/>
                  </a:lnTo>
                  <a:lnTo>
                    <a:pt x="354" y="182"/>
                  </a:lnTo>
                  <a:lnTo>
                    <a:pt x="354" y="180"/>
                  </a:lnTo>
                  <a:lnTo>
                    <a:pt x="354" y="178"/>
                  </a:lnTo>
                  <a:lnTo>
                    <a:pt x="354" y="177"/>
                  </a:lnTo>
                  <a:lnTo>
                    <a:pt x="354" y="176"/>
                  </a:lnTo>
                  <a:lnTo>
                    <a:pt x="354" y="174"/>
                  </a:lnTo>
                  <a:lnTo>
                    <a:pt x="354" y="172"/>
                  </a:lnTo>
                  <a:lnTo>
                    <a:pt x="354" y="170"/>
                  </a:lnTo>
                  <a:lnTo>
                    <a:pt x="354" y="169"/>
                  </a:lnTo>
                  <a:lnTo>
                    <a:pt x="354" y="171"/>
                  </a:lnTo>
                  <a:lnTo>
                    <a:pt x="354" y="173"/>
                  </a:lnTo>
                  <a:lnTo>
                    <a:pt x="355" y="173"/>
                  </a:lnTo>
                  <a:lnTo>
                    <a:pt x="355" y="174"/>
                  </a:lnTo>
                  <a:lnTo>
                    <a:pt x="356" y="174"/>
                  </a:lnTo>
                  <a:lnTo>
                    <a:pt x="358" y="176"/>
                  </a:lnTo>
                  <a:lnTo>
                    <a:pt x="359" y="176"/>
                  </a:lnTo>
                  <a:lnTo>
                    <a:pt x="359" y="178"/>
                  </a:lnTo>
                  <a:lnTo>
                    <a:pt x="361" y="178"/>
                  </a:lnTo>
                  <a:lnTo>
                    <a:pt x="362" y="179"/>
                  </a:lnTo>
                  <a:lnTo>
                    <a:pt x="364" y="179"/>
                  </a:lnTo>
                  <a:lnTo>
                    <a:pt x="366" y="179"/>
                  </a:lnTo>
                  <a:lnTo>
                    <a:pt x="367" y="179"/>
                  </a:lnTo>
                  <a:lnTo>
                    <a:pt x="369" y="179"/>
                  </a:lnTo>
                  <a:lnTo>
                    <a:pt x="371" y="178"/>
                  </a:lnTo>
                  <a:lnTo>
                    <a:pt x="371" y="177"/>
                  </a:lnTo>
                  <a:lnTo>
                    <a:pt x="373" y="175"/>
                  </a:lnTo>
                  <a:lnTo>
                    <a:pt x="373" y="174"/>
                  </a:lnTo>
                  <a:lnTo>
                    <a:pt x="374" y="172"/>
                  </a:lnTo>
                  <a:lnTo>
                    <a:pt x="374" y="171"/>
                  </a:lnTo>
                  <a:lnTo>
                    <a:pt x="374" y="169"/>
                  </a:lnTo>
                  <a:lnTo>
                    <a:pt x="374" y="171"/>
                  </a:lnTo>
                  <a:lnTo>
                    <a:pt x="376" y="171"/>
                  </a:lnTo>
                  <a:lnTo>
                    <a:pt x="378" y="171"/>
                  </a:lnTo>
                  <a:lnTo>
                    <a:pt x="380" y="171"/>
                  </a:lnTo>
                  <a:lnTo>
                    <a:pt x="381" y="170"/>
                  </a:lnTo>
                  <a:lnTo>
                    <a:pt x="382" y="170"/>
                  </a:lnTo>
                  <a:lnTo>
                    <a:pt x="384" y="170"/>
                  </a:lnTo>
                  <a:lnTo>
                    <a:pt x="386" y="170"/>
                  </a:lnTo>
                  <a:lnTo>
                    <a:pt x="388" y="169"/>
                  </a:lnTo>
                  <a:lnTo>
                    <a:pt x="390" y="167"/>
                  </a:lnTo>
                  <a:lnTo>
                    <a:pt x="391" y="166"/>
                  </a:lnTo>
                  <a:lnTo>
                    <a:pt x="393" y="164"/>
                  </a:lnTo>
                  <a:lnTo>
                    <a:pt x="394" y="163"/>
                  </a:lnTo>
                  <a:lnTo>
                    <a:pt x="394" y="161"/>
                  </a:lnTo>
                  <a:lnTo>
                    <a:pt x="396" y="159"/>
                  </a:lnTo>
                  <a:lnTo>
                    <a:pt x="396" y="157"/>
                  </a:lnTo>
                  <a:lnTo>
                    <a:pt x="396" y="155"/>
                  </a:lnTo>
                  <a:lnTo>
                    <a:pt x="396" y="154"/>
                  </a:lnTo>
                  <a:lnTo>
                    <a:pt x="398" y="151"/>
                  </a:lnTo>
                  <a:lnTo>
                    <a:pt x="397" y="149"/>
                  </a:lnTo>
                  <a:lnTo>
                    <a:pt x="397" y="147"/>
                  </a:lnTo>
                  <a:lnTo>
                    <a:pt x="397" y="145"/>
                  </a:lnTo>
                  <a:lnTo>
                    <a:pt x="397" y="142"/>
                  </a:lnTo>
                  <a:lnTo>
                    <a:pt x="396" y="140"/>
                  </a:lnTo>
                  <a:lnTo>
                    <a:pt x="396" y="139"/>
                  </a:lnTo>
                  <a:lnTo>
                    <a:pt x="396" y="137"/>
                  </a:lnTo>
                  <a:lnTo>
                    <a:pt x="396" y="135"/>
                  </a:lnTo>
                  <a:lnTo>
                    <a:pt x="394" y="135"/>
                  </a:lnTo>
                  <a:lnTo>
                    <a:pt x="394" y="133"/>
                  </a:lnTo>
                  <a:lnTo>
                    <a:pt x="393" y="133"/>
                  </a:lnTo>
                  <a:lnTo>
                    <a:pt x="393" y="131"/>
                  </a:lnTo>
                  <a:lnTo>
                    <a:pt x="391" y="131"/>
                  </a:lnTo>
                  <a:lnTo>
                    <a:pt x="390" y="131"/>
                  </a:lnTo>
                  <a:lnTo>
                    <a:pt x="390" y="129"/>
                  </a:lnTo>
                  <a:lnTo>
                    <a:pt x="388" y="129"/>
                  </a:lnTo>
                  <a:lnTo>
                    <a:pt x="387" y="129"/>
                  </a:lnTo>
                  <a:lnTo>
                    <a:pt x="387" y="128"/>
                  </a:lnTo>
                  <a:lnTo>
                    <a:pt x="385" y="128"/>
                  </a:lnTo>
                  <a:lnTo>
                    <a:pt x="385" y="127"/>
                  </a:lnTo>
                  <a:lnTo>
                    <a:pt x="385" y="126"/>
                  </a:lnTo>
                  <a:lnTo>
                    <a:pt x="385" y="124"/>
                  </a:lnTo>
                  <a:lnTo>
                    <a:pt x="385" y="123"/>
                  </a:lnTo>
                  <a:lnTo>
                    <a:pt x="385" y="122"/>
                  </a:lnTo>
                  <a:lnTo>
                    <a:pt x="385" y="124"/>
                  </a:lnTo>
                  <a:lnTo>
                    <a:pt x="387" y="124"/>
                  </a:lnTo>
                  <a:lnTo>
                    <a:pt x="387" y="126"/>
                  </a:lnTo>
                  <a:lnTo>
                    <a:pt x="389" y="126"/>
                  </a:lnTo>
                  <a:lnTo>
                    <a:pt x="390" y="126"/>
                  </a:lnTo>
                  <a:lnTo>
                    <a:pt x="392" y="126"/>
                  </a:lnTo>
                  <a:lnTo>
                    <a:pt x="393" y="127"/>
                  </a:lnTo>
                  <a:lnTo>
                    <a:pt x="394" y="127"/>
                  </a:lnTo>
                  <a:lnTo>
                    <a:pt x="396" y="127"/>
                  </a:lnTo>
                  <a:lnTo>
                    <a:pt x="398" y="127"/>
                  </a:lnTo>
                  <a:lnTo>
                    <a:pt x="399" y="127"/>
                  </a:lnTo>
                  <a:lnTo>
                    <a:pt x="401" y="127"/>
                  </a:lnTo>
                  <a:lnTo>
                    <a:pt x="402" y="127"/>
                  </a:lnTo>
                  <a:lnTo>
                    <a:pt x="404" y="127"/>
                  </a:lnTo>
                  <a:lnTo>
                    <a:pt x="406" y="127"/>
                  </a:lnTo>
                  <a:lnTo>
                    <a:pt x="408" y="127"/>
                  </a:lnTo>
                  <a:lnTo>
                    <a:pt x="409" y="127"/>
                  </a:lnTo>
                  <a:lnTo>
                    <a:pt x="412" y="127"/>
                  </a:lnTo>
                  <a:lnTo>
                    <a:pt x="414" y="127"/>
                  </a:lnTo>
                  <a:lnTo>
                    <a:pt x="418" y="127"/>
                  </a:lnTo>
                  <a:lnTo>
                    <a:pt x="421" y="127"/>
                  </a:lnTo>
                  <a:lnTo>
                    <a:pt x="424" y="126"/>
                  </a:lnTo>
                  <a:lnTo>
                    <a:pt x="426" y="126"/>
                  </a:lnTo>
                  <a:lnTo>
                    <a:pt x="429" y="126"/>
                  </a:lnTo>
                  <a:lnTo>
                    <a:pt x="431" y="126"/>
                  </a:lnTo>
                  <a:lnTo>
                    <a:pt x="434" y="125"/>
                  </a:lnTo>
                  <a:lnTo>
                    <a:pt x="436" y="125"/>
                  </a:lnTo>
                  <a:lnTo>
                    <a:pt x="439" y="124"/>
                  </a:lnTo>
                  <a:lnTo>
                    <a:pt x="440" y="124"/>
                  </a:lnTo>
                  <a:lnTo>
                    <a:pt x="443" y="122"/>
                  </a:lnTo>
                  <a:lnTo>
                    <a:pt x="445" y="122"/>
                  </a:lnTo>
                  <a:lnTo>
                    <a:pt x="447" y="121"/>
                  </a:lnTo>
                  <a:lnTo>
                    <a:pt x="448" y="120"/>
                  </a:lnTo>
                  <a:lnTo>
                    <a:pt x="449" y="120"/>
                  </a:lnTo>
                  <a:lnTo>
                    <a:pt x="451" y="119"/>
                  </a:lnTo>
                  <a:lnTo>
                    <a:pt x="453" y="117"/>
                  </a:lnTo>
                  <a:lnTo>
                    <a:pt x="453" y="116"/>
                  </a:lnTo>
                  <a:lnTo>
                    <a:pt x="455" y="115"/>
                  </a:lnTo>
                  <a:lnTo>
                    <a:pt x="455" y="113"/>
                  </a:lnTo>
                  <a:lnTo>
                    <a:pt x="456" y="111"/>
                  </a:lnTo>
                  <a:lnTo>
                    <a:pt x="458" y="109"/>
                  </a:lnTo>
                  <a:lnTo>
                    <a:pt x="459" y="105"/>
                  </a:lnTo>
                  <a:lnTo>
                    <a:pt x="459" y="103"/>
                  </a:lnTo>
                  <a:lnTo>
                    <a:pt x="460" y="100"/>
                  </a:lnTo>
                  <a:lnTo>
                    <a:pt x="460" y="96"/>
                  </a:lnTo>
                  <a:lnTo>
                    <a:pt x="461" y="93"/>
                  </a:lnTo>
                  <a:lnTo>
                    <a:pt x="460" y="91"/>
                  </a:lnTo>
                  <a:lnTo>
                    <a:pt x="460" y="87"/>
                  </a:lnTo>
                  <a:lnTo>
                    <a:pt x="460" y="85"/>
                  </a:lnTo>
                  <a:lnTo>
                    <a:pt x="460" y="82"/>
                  </a:lnTo>
                  <a:lnTo>
                    <a:pt x="459" y="80"/>
                  </a:lnTo>
                  <a:lnTo>
                    <a:pt x="459" y="78"/>
                  </a:lnTo>
                  <a:lnTo>
                    <a:pt x="458" y="77"/>
                  </a:lnTo>
                  <a:lnTo>
                    <a:pt x="458" y="75"/>
                  </a:lnTo>
                  <a:lnTo>
                    <a:pt x="456" y="73"/>
                  </a:lnTo>
                  <a:lnTo>
                    <a:pt x="456" y="72"/>
                  </a:lnTo>
                  <a:lnTo>
                    <a:pt x="455" y="70"/>
                  </a:lnTo>
                  <a:lnTo>
                    <a:pt x="455" y="68"/>
                  </a:lnTo>
                  <a:lnTo>
                    <a:pt x="453" y="68"/>
                  </a:lnTo>
                  <a:lnTo>
                    <a:pt x="453" y="67"/>
                  </a:lnTo>
                  <a:lnTo>
                    <a:pt x="452" y="67"/>
                  </a:lnTo>
                  <a:lnTo>
                    <a:pt x="451" y="65"/>
                  </a:lnTo>
                  <a:lnTo>
                    <a:pt x="449" y="65"/>
                  </a:lnTo>
                  <a:lnTo>
                    <a:pt x="447" y="64"/>
                  </a:lnTo>
                  <a:lnTo>
                    <a:pt x="445" y="62"/>
                  </a:lnTo>
                  <a:lnTo>
                    <a:pt x="444" y="60"/>
                  </a:lnTo>
                  <a:lnTo>
                    <a:pt x="442" y="60"/>
                  </a:lnTo>
                  <a:lnTo>
                    <a:pt x="440" y="58"/>
                  </a:lnTo>
                  <a:lnTo>
                    <a:pt x="439" y="57"/>
                  </a:lnTo>
                  <a:lnTo>
                    <a:pt x="437" y="56"/>
                  </a:lnTo>
                  <a:lnTo>
                    <a:pt x="435" y="56"/>
                  </a:lnTo>
                  <a:lnTo>
                    <a:pt x="433" y="54"/>
                  </a:lnTo>
                  <a:lnTo>
                    <a:pt x="431" y="54"/>
                  </a:lnTo>
                  <a:lnTo>
                    <a:pt x="431" y="53"/>
                  </a:lnTo>
                  <a:lnTo>
                    <a:pt x="432" y="53"/>
                  </a:lnTo>
                  <a:lnTo>
                    <a:pt x="434" y="53"/>
                  </a:lnTo>
                  <a:lnTo>
                    <a:pt x="436" y="53"/>
                  </a:lnTo>
                  <a:lnTo>
                    <a:pt x="437" y="53"/>
                  </a:lnTo>
                  <a:lnTo>
                    <a:pt x="439" y="53"/>
                  </a:lnTo>
                  <a:lnTo>
                    <a:pt x="441" y="53"/>
                  </a:lnTo>
                  <a:lnTo>
                    <a:pt x="442" y="53"/>
                  </a:lnTo>
                  <a:lnTo>
                    <a:pt x="444" y="53"/>
                  </a:lnTo>
                  <a:lnTo>
                    <a:pt x="445" y="53"/>
                  </a:lnTo>
                  <a:lnTo>
                    <a:pt x="446" y="53"/>
                  </a:lnTo>
                  <a:lnTo>
                    <a:pt x="448" y="53"/>
                  </a:lnTo>
                  <a:lnTo>
                    <a:pt x="448" y="51"/>
                  </a:lnTo>
                  <a:lnTo>
                    <a:pt x="448" y="50"/>
                  </a:lnTo>
                  <a:lnTo>
                    <a:pt x="448" y="49"/>
                  </a:lnTo>
                  <a:lnTo>
                    <a:pt x="448" y="48"/>
                  </a:lnTo>
                  <a:lnTo>
                    <a:pt x="448" y="46"/>
                  </a:lnTo>
                  <a:lnTo>
                    <a:pt x="448" y="44"/>
                  </a:lnTo>
                  <a:lnTo>
                    <a:pt x="448" y="42"/>
                  </a:lnTo>
                  <a:lnTo>
                    <a:pt x="448" y="40"/>
                  </a:lnTo>
                  <a:lnTo>
                    <a:pt x="448" y="39"/>
                  </a:lnTo>
                  <a:lnTo>
                    <a:pt x="448" y="37"/>
                  </a:lnTo>
                  <a:lnTo>
                    <a:pt x="448" y="35"/>
                  </a:lnTo>
                  <a:lnTo>
                    <a:pt x="448" y="34"/>
                  </a:lnTo>
                  <a:lnTo>
                    <a:pt x="446" y="34"/>
                  </a:lnTo>
                  <a:lnTo>
                    <a:pt x="444" y="34"/>
                  </a:lnTo>
                  <a:lnTo>
                    <a:pt x="443" y="34"/>
                  </a:lnTo>
                  <a:lnTo>
                    <a:pt x="441" y="34"/>
                  </a:lnTo>
                  <a:lnTo>
                    <a:pt x="439" y="34"/>
                  </a:lnTo>
                  <a:lnTo>
                    <a:pt x="438" y="34"/>
                  </a:lnTo>
                  <a:lnTo>
                    <a:pt x="436" y="34"/>
                  </a:lnTo>
                  <a:lnTo>
                    <a:pt x="434" y="34"/>
                  </a:lnTo>
                  <a:lnTo>
                    <a:pt x="433" y="34"/>
                  </a:lnTo>
                  <a:lnTo>
                    <a:pt x="431" y="34"/>
                  </a:lnTo>
                  <a:lnTo>
                    <a:pt x="429" y="34"/>
                  </a:lnTo>
                  <a:lnTo>
                    <a:pt x="428" y="34"/>
                  </a:lnTo>
                  <a:lnTo>
                    <a:pt x="429" y="33"/>
                  </a:lnTo>
                  <a:lnTo>
                    <a:pt x="430" y="31"/>
                  </a:lnTo>
                  <a:lnTo>
                    <a:pt x="430" y="30"/>
                  </a:lnTo>
                  <a:lnTo>
                    <a:pt x="432" y="28"/>
                  </a:lnTo>
                  <a:lnTo>
                    <a:pt x="432" y="26"/>
                  </a:lnTo>
                  <a:lnTo>
                    <a:pt x="434" y="24"/>
                  </a:lnTo>
                  <a:lnTo>
                    <a:pt x="434" y="22"/>
                  </a:lnTo>
                  <a:lnTo>
                    <a:pt x="434" y="20"/>
                  </a:lnTo>
                  <a:lnTo>
                    <a:pt x="434" y="21"/>
                  </a:lnTo>
                  <a:lnTo>
                    <a:pt x="435" y="21"/>
                  </a:lnTo>
                  <a:lnTo>
                    <a:pt x="436" y="21"/>
                  </a:lnTo>
                  <a:lnTo>
                    <a:pt x="438" y="20"/>
                  </a:lnTo>
                  <a:lnTo>
                    <a:pt x="439" y="20"/>
                  </a:lnTo>
                  <a:lnTo>
                    <a:pt x="441" y="20"/>
                  </a:lnTo>
                  <a:lnTo>
                    <a:pt x="442" y="20"/>
                  </a:lnTo>
                  <a:lnTo>
                    <a:pt x="443" y="20"/>
                  </a:lnTo>
                  <a:lnTo>
                    <a:pt x="443" y="19"/>
                  </a:lnTo>
                  <a:lnTo>
                    <a:pt x="443" y="18"/>
                  </a:lnTo>
                  <a:lnTo>
                    <a:pt x="443" y="16"/>
                  </a:lnTo>
                  <a:lnTo>
                    <a:pt x="443" y="15"/>
                  </a:lnTo>
                  <a:lnTo>
                    <a:pt x="444" y="13"/>
                  </a:lnTo>
                  <a:lnTo>
                    <a:pt x="444" y="11"/>
                  </a:lnTo>
                  <a:lnTo>
                    <a:pt x="445" y="10"/>
                  </a:lnTo>
                  <a:lnTo>
                    <a:pt x="445" y="9"/>
                  </a:lnTo>
                  <a:lnTo>
                    <a:pt x="447" y="7"/>
                  </a:lnTo>
                  <a:lnTo>
                    <a:pt x="447" y="5"/>
                  </a:lnTo>
                  <a:lnTo>
                    <a:pt x="448" y="3"/>
                  </a:lnTo>
                  <a:lnTo>
                    <a:pt x="448" y="2"/>
                  </a:lnTo>
                  <a:lnTo>
                    <a:pt x="449" y="0"/>
                  </a:lnTo>
                  <a:lnTo>
                    <a:pt x="443" y="3"/>
                  </a:lnTo>
                  <a:lnTo>
                    <a:pt x="434" y="5"/>
                  </a:lnTo>
                  <a:lnTo>
                    <a:pt x="421" y="6"/>
                  </a:lnTo>
                  <a:lnTo>
                    <a:pt x="408" y="6"/>
                  </a:lnTo>
                  <a:lnTo>
                    <a:pt x="391" y="8"/>
                  </a:lnTo>
                  <a:lnTo>
                    <a:pt x="374" y="8"/>
                  </a:lnTo>
                  <a:lnTo>
                    <a:pt x="355" y="8"/>
                  </a:lnTo>
                  <a:lnTo>
                    <a:pt x="338" y="8"/>
                  </a:lnTo>
                  <a:lnTo>
                    <a:pt x="319" y="8"/>
                  </a:lnTo>
                  <a:lnTo>
                    <a:pt x="301" y="8"/>
                  </a:lnTo>
                  <a:lnTo>
                    <a:pt x="284" y="8"/>
                  </a:lnTo>
                  <a:lnTo>
                    <a:pt x="270" y="8"/>
                  </a:lnTo>
                  <a:lnTo>
                    <a:pt x="257" y="8"/>
                  </a:lnTo>
                  <a:lnTo>
                    <a:pt x="249" y="8"/>
                  </a:lnTo>
                  <a:lnTo>
                    <a:pt x="243" y="8"/>
                  </a:lnTo>
                  <a:lnTo>
                    <a:pt x="241" y="6"/>
                  </a:lnTo>
                  <a:lnTo>
                    <a:pt x="218" y="6"/>
                  </a:lnTo>
                  <a:lnTo>
                    <a:pt x="215" y="8"/>
                  </a:lnTo>
                  <a:lnTo>
                    <a:pt x="210" y="8"/>
                  </a:lnTo>
                  <a:lnTo>
                    <a:pt x="200" y="8"/>
                  </a:lnTo>
                  <a:lnTo>
                    <a:pt x="188" y="8"/>
                  </a:lnTo>
                  <a:lnTo>
                    <a:pt x="173" y="8"/>
                  </a:lnTo>
                  <a:lnTo>
                    <a:pt x="156" y="8"/>
                  </a:lnTo>
                  <a:lnTo>
                    <a:pt x="139" y="8"/>
                  </a:lnTo>
                  <a:lnTo>
                    <a:pt x="121" y="8"/>
                  </a:lnTo>
                  <a:lnTo>
                    <a:pt x="101" y="8"/>
                  </a:lnTo>
                  <a:lnTo>
                    <a:pt x="83" y="8"/>
                  </a:lnTo>
                  <a:lnTo>
                    <a:pt x="66" y="8"/>
                  </a:lnTo>
                  <a:lnTo>
                    <a:pt x="50" y="6"/>
                  </a:lnTo>
                  <a:lnTo>
                    <a:pt x="35" y="6"/>
                  </a:lnTo>
                  <a:lnTo>
                    <a:pt x="24" y="5"/>
                  </a:lnTo>
                  <a:lnTo>
                    <a:pt x="15" y="3"/>
                  </a:lnTo>
                  <a:lnTo>
                    <a:pt x="10" y="0"/>
                  </a:lnTo>
                  <a:lnTo>
                    <a:pt x="8" y="2"/>
                  </a:lnTo>
                  <a:lnTo>
                    <a:pt x="8" y="3"/>
                  </a:lnTo>
                  <a:lnTo>
                    <a:pt x="8" y="5"/>
                  </a:lnTo>
                  <a:lnTo>
                    <a:pt x="10" y="7"/>
                  </a:lnTo>
                  <a:lnTo>
                    <a:pt x="10" y="9"/>
                  </a:lnTo>
                  <a:lnTo>
                    <a:pt x="11" y="10"/>
                  </a:lnTo>
                  <a:lnTo>
                    <a:pt x="11" y="11"/>
                  </a:lnTo>
                  <a:lnTo>
                    <a:pt x="13" y="13"/>
                  </a:lnTo>
                  <a:lnTo>
                    <a:pt x="13" y="15"/>
                  </a:lnTo>
                  <a:lnTo>
                    <a:pt x="14" y="16"/>
                  </a:lnTo>
                  <a:lnTo>
                    <a:pt x="14" y="18"/>
                  </a:lnTo>
                  <a:lnTo>
                    <a:pt x="14" y="19"/>
                  </a:lnTo>
                  <a:lnTo>
                    <a:pt x="14" y="20"/>
                  </a:lnTo>
                  <a:lnTo>
                    <a:pt x="16" y="20"/>
                  </a:lnTo>
                  <a:lnTo>
                    <a:pt x="18" y="20"/>
                  </a:lnTo>
                  <a:lnTo>
                    <a:pt x="20" y="20"/>
                  </a:lnTo>
                  <a:lnTo>
                    <a:pt x="20" y="21"/>
                  </a:lnTo>
                  <a:lnTo>
                    <a:pt x="22" y="21"/>
                  </a:lnTo>
                  <a:lnTo>
                    <a:pt x="23" y="21"/>
                  </a:lnTo>
                  <a:lnTo>
                    <a:pt x="24" y="20"/>
                  </a:lnTo>
                  <a:lnTo>
                    <a:pt x="24" y="22"/>
                  </a:lnTo>
                  <a:lnTo>
                    <a:pt x="24" y="24"/>
                  </a:lnTo>
                  <a:lnTo>
                    <a:pt x="25" y="24"/>
                  </a:lnTo>
                  <a:lnTo>
                    <a:pt x="25" y="26"/>
                  </a:lnTo>
                  <a:lnTo>
                    <a:pt x="27" y="26"/>
                  </a:lnTo>
                  <a:lnTo>
                    <a:pt x="27" y="27"/>
                  </a:lnTo>
                  <a:lnTo>
                    <a:pt x="29" y="27"/>
                  </a:lnTo>
                  <a:lnTo>
                    <a:pt x="29" y="29"/>
                  </a:lnTo>
                  <a:lnTo>
                    <a:pt x="31" y="30"/>
                  </a:lnTo>
                  <a:lnTo>
                    <a:pt x="31" y="32"/>
                  </a:lnTo>
                  <a:lnTo>
                    <a:pt x="33" y="32"/>
                  </a:lnTo>
                  <a:lnTo>
                    <a:pt x="33" y="34"/>
                  </a:lnTo>
                  <a:lnTo>
                    <a:pt x="34" y="34"/>
                  </a:lnTo>
                  <a:lnTo>
                    <a:pt x="35" y="34"/>
                  </a:lnTo>
                  <a:lnTo>
                    <a:pt x="34" y="34"/>
                  </a:lnTo>
                  <a:lnTo>
                    <a:pt x="33" y="34"/>
                  </a:lnTo>
                  <a:lnTo>
                    <a:pt x="31" y="34"/>
                  </a:lnTo>
                  <a:lnTo>
                    <a:pt x="30" y="34"/>
                  </a:lnTo>
                  <a:lnTo>
                    <a:pt x="27" y="34"/>
                  </a:lnTo>
                  <a:lnTo>
                    <a:pt x="25" y="34"/>
                  </a:lnTo>
                  <a:lnTo>
                    <a:pt x="22" y="34"/>
                  </a:lnTo>
                  <a:lnTo>
                    <a:pt x="20" y="34"/>
                  </a:lnTo>
                  <a:lnTo>
                    <a:pt x="17" y="34"/>
                  </a:lnTo>
                  <a:lnTo>
                    <a:pt x="15" y="34"/>
                  </a:lnTo>
                  <a:lnTo>
                    <a:pt x="13" y="34"/>
                  </a:lnTo>
                  <a:lnTo>
                    <a:pt x="11" y="34"/>
                  </a:lnTo>
                  <a:lnTo>
                    <a:pt x="9" y="34"/>
                  </a:lnTo>
                  <a:lnTo>
                    <a:pt x="8" y="34"/>
                  </a:lnTo>
                  <a:lnTo>
                    <a:pt x="7" y="34"/>
                  </a:lnTo>
                  <a:lnTo>
                    <a:pt x="7" y="35"/>
                  </a:lnTo>
                  <a:lnTo>
                    <a:pt x="7" y="37"/>
                  </a:lnTo>
                  <a:lnTo>
                    <a:pt x="7" y="39"/>
                  </a:lnTo>
                  <a:lnTo>
                    <a:pt x="7" y="41"/>
                  </a:lnTo>
                  <a:lnTo>
                    <a:pt x="7" y="43"/>
                  </a:lnTo>
                  <a:lnTo>
                    <a:pt x="7" y="45"/>
                  </a:lnTo>
                  <a:lnTo>
                    <a:pt x="7" y="47"/>
                  </a:lnTo>
                  <a:lnTo>
                    <a:pt x="7" y="49"/>
                  </a:lnTo>
                  <a:lnTo>
                    <a:pt x="7" y="50"/>
                  </a:lnTo>
                  <a:lnTo>
                    <a:pt x="7" y="51"/>
                  </a:lnTo>
                  <a:lnTo>
                    <a:pt x="7" y="52"/>
                  </a:lnTo>
                  <a:lnTo>
                    <a:pt x="8" y="52"/>
                  </a:lnTo>
                  <a:lnTo>
                    <a:pt x="8" y="53"/>
                  </a:lnTo>
                  <a:lnTo>
                    <a:pt x="10" y="53"/>
                  </a:lnTo>
                  <a:lnTo>
                    <a:pt x="12" y="53"/>
                  </a:lnTo>
                  <a:lnTo>
                    <a:pt x="14" y="53"/>
                  </a:lnTo>
                  <a:lnTo>
                    <a:pt x="16" y="53"/>
                  </a:lnTo>
                  <a:lnTo>
                    <a:pt x="18" y="53"/>
                  </a:lnTo>
                  <a:lnTo>
                    <a:pt x="20" y="53"/>
                  </a:lnTo>
                  <a:lnTo>
                    <a:pt x="22" y="53"/>
                  </a:lnTo>
                  <a:lnTo>
                    <a:pt x="23" y="53"/>
                  </a:lnTo>
                  <a:lnTo>
                    <a:pt x="24" y="53"/>
                  </a:lnTo>
                  <a:lnTo>
                    <a:pt x="26" y="53"/>
                  </a:lnTo>
                  <a:lnTo>
                    <a:pt x="24" y="54"/>
                  </a:lnTo>
                  <a:lnTo>
                    <a:pt x="23" y="54"/>
                  </a:lnTo>
                  <a:lnTo>
                    <a:pt x="21" y="54"/>
                  </a:lnTo>
                  <a:lnTo>
                    <a:pt x="20" y="54"/>
                  </a:lnTo>
                  <a:lnTo>
                    <a:pt x="19" y="56"/>
                  </a:lnTo>
                  <a:lnTo>
                    <a:pt x="17" y="56"/>
                  </a:lnTo>
                  <a:lnTo>
                    <a:pt x="15" y="57"/>
                  </a:lnTo>
                  <a:lnTo>
                    <a:pt x="14" y="57"/>
                  </a:lnTo>
                  <a:lnTo>
                    <a:pt x="12" y="59"/>
                  </a:lnTo>
                  <a:lnTo>
                    <a:pt x="10" y="61"/>
                  </a:lnTo>
                  <a:lnTo>
                    <a:pt x="8" y="63"/>
                  </a:lnTo>
                  <a:lnTo>
                    <a:pt x="7" y="64"/>
                  </a:lnTo>
                  <a:lnTo>
                    <a:pt x="5" y="66"/>
                  </a:lnTo>
                  <a:lnTo>
                    <a:pt x="4" y="68"/>
                  </a:lnTo>
                  <a:lnTo>
                    <a:pt x="3" y="69"/>
                  </a:lnTo>
                  <a:lnTo>
                    <a:pt x="3" y="71"/>
                  </a:lnTo>
                  <a:lnTo>
                    <a:pt x="2" y="73"/>
                  </a:lnTo>
                  <a:lnTo>
                    <a:pt x="2" y="75"/>
                  </a:lnTo>
                  <a:lnTo>
                    <a:pt x="2" y="77"/>
                  </a:lnTo>
                  <a:lnTo>
                    <a:pt x="2" y="78"/>
                  </a:lnTo>
                  <a:lnTo>
                    <a:pt x="0" y="80"/>
                  </a:lnTo>
                  <a:lnTo>
                    <a:pt x="0" y="81"/>
                  </a:lnTo>
                  <a:lnTo>
                    <a:pt x="0" y="83"/>
                  </a:lnTo>
                  <a:lnTo>
                    <a:pt x="0" y="84"/>
                  </a:lnTo>
                  <a:lnTo>
                    <a:pt x="0" y="86"/>
                  </a:lnTo>
                  <a:lnTo>
                    <a:pt x="0" y="88"/>
                  </a:lnTo>
                  <a:lnTo>
                    <a:pt x="0" y="89"/>
                  </a:lnTo>
                  <a:lnTo>
                    <a:pt x="0" y="91"/>
                  </a:lnTo>
                  <a:lnTo>
                    <a:pt x="0" y="93"/>
                  </a:lnTo>
                  <a:lnTo>
                    <a:pt x="0" y="95"/>
                  </a:lnTo>
                  <a:lnTo>
                    <a:pt x="0" y="97"/>
                  </a:lnTo>
                  <a:lnTo>
                    <a:pt x="0" y="99"/>
                  </a:lnTo>
                  <a:lnTo>
                    <a:pt x="0" y="100"/>
                  </a:lnTo>
                  <a:lnTo>
                    <a:pt x="0" y="102"/>
                  </a:lnTo>
                  <a:lnTo>
                    <a:pt x="0" y="104"/>
                  </a:lnTo>
                  <a:lnTo>
                    <a:pt x="0" y="105"/>
                  </a:lnTo>
                  <a:lnTo>
                    <a:pt x="0" y="107"/>
                  </a:lnTo>
                  <a:lnTo>
                    <a:pt x="2" y="108"/>
                  </a:lnTo>
                  <a:lnTo>
                    <a:pt x="2" y="111"/>
                  </a:lnTo>
                  <a:lnTo>
                    <a:pt x="4" y="113"/>
                  </a:lnTo>
                  <a:lnTo>
                    <a:pt x="4" y="115"/>
                  </a:lnTo>
                  <a:lnTo>
                    <a:pt x="6" y="116"/>
                  </a:lnTo>
                  <a:lnTo>
                    <a:pt x="8" y="118"/>
                  </a:lnTo>
                  <a:lnTo>
                    <a:pt x="10" y="120"/>
                  </a:lnTo>
                  <a:lnTo>
                    <a:pt x="11" y="122"/>
                  </a:lnTo>
                  <a:lnTo>
                    <a:pt x="14" y="122"/>
                  </a:lnTo>
                  <a:lnTo>
                    <a:pt x="16" y="124"/>
                  </a:lnTo>
                  <a:lnTo>
                    <a:pt x="20" y="124"/>
                  </a:lnTo>
                  <a:lnTo>
                    <a:pt x="23" y="126"/>
                  </a:lnTo>
                  <a:lnTo>
                    <a:pt x="29" y="126"/>
                  </a:lnTo>
                  <a:lnTo>
                    <a:pt x="33" y="126"/>
                  </a:lnTo>
                  <a:lnTo>
                    <a:pt x="38" y="126"/>
                  </a:lnTo>
                  <a:lnTo>
                    <a:pt x="43" y="126"/>
                  </a:lnTo>
                  <a:lnTo>
                    <a:pt x="49" y="124"/>
                  </a:lnTo>
                  <a:lnTo>
                    <a:pt x="53" y="124"/>
                  </a:lnTo>
                  <a:lnTo>
                    <a:pt x="58" y="124"/>
                  </a:lnTo>
                  <a:lnTo>
                    <a:pt x="61" y="124"/>
                  </a:lnTo>
                  <a:lnTo>
                    <a:pt x="66" y="122"/>
                  </a:lnTo>
                  <a:lnTo>
                    <a:pt x="69" y="122"/>
                  </a:lnTo>
                  <a:lnTo>
                    <a:pt x="72" y="122"/>
                  </a:lnTo>
                  <a:lnTo>
                    <a:pt x="73" y="122"/>
                  </a:lnTo>
                  <a:lnTo>
                    <a:pt x="74" y="120"/>
                  </a:lnTo>
                  <a:lnTo>
                    <a:pt x="74" y="121"/>
                  </a:lnTo>
                  <a:lnTo>
                    <a:pt x="74" y="122"/>
                  </a:lnTo>
                  <a:lnTo>
                    <a:pt x="74" y="123"/>
                  </a:lnTo>
                  <a:lnTo>
                    <a:pt x="74" y="125"/>
                  </a:lnTo>
                  <a:lnTo>
                    <a:pt x="74" y="126"/>
                  </a:lnTo>
                  <a:lnTo>
                    <a:pt x="74" y="127"/>
                  </a:lnTo>
                  <a:lnTo>
                    <a:pt x="72" y="129"/>
                  </a:lnTo>
                  <a:lnTo>
                    <a:pt x="71" y="129"/>
                  </a:lnTo>
                  <a:lnTo>
                    <a:pt x="69" y="129"/>
                  </a:lnTo>
                  <a:lnTo>
                    <a:pt x="67" y="131"/>
                  </a:lnTo>
                  <a:lnTo>
                    <a:pt x="66" y="131"/>
                  </a:lnTo>
                  <a:lnTo>
                    <a:pt x="64" y="131"/>
                  </a:lnTo>
                  <a:lnTo>
                    <a:pt x="63" y="133"/>
                  </a:lnTo>
                  <a:lnTo>
                    <a:pt x="63" y="134"/>
                  </a:lnTo>
                  <a:lnTo>
                    <a:pt x="62" y="135"/>
                  </a:lnTo>
                  <a:lnTo>
                    <a:pt x="62" y="136"/>
                  </a:lnTo>
                  <a:lnTo>
                    <a:pt x="61" y="138"/>
                  </a:lnTo>
                  <a:lnTo>
                    <a:pt x="61" y="139"/>
                  </a:lnTo>
                  <a:lnTo>
                    <a:pt x="61" y="141"/>
                  </a:lnTo>
                  <a:lnTo>
                    <a:pt x="61" y="143"/>
                  </a:lnTo>
                  <a:lnTo>
                    <a:pt x="60" y="146"/>
                  </a:lnTo>
                  <a:lnTo>
                    <a:pt x="60" y="148"/>
                  </a:lnTo>
                  <a:lnTo>
                    <a:pt x="60" y="150"/>
                  </a:lnTo>
                  <a:lnTo>
                    <a:pt x="60" y="152"/>
                  </a:lnTo>
                  <a:lnTo>
                    <a:pt x="60" y="153"/>
                  </a:lnTo>
                  <a:lnTo>
                    <a:pt x="61" y="155"/>
                  </a:lnTo>
                  <a:lnTo>
                    <a:pt x="62" y="157"/>
                  </a:lnTo>
                  <a:lnTo>
                    <a:pt x="64" y="158"/>
                  </a:lnTo>
                  <a:lnTo>
                    <a:pt x="64" y="160"/>
                  </a:lnTo>
                  <a:lnTo>
                    <a:pt x="64" y="162"/>
                  </a:lnTo>
                  <a:lnTo>
                    <a:pt x="64" y="163"/>
                  </a:lnTo>
                  <a:lnTo>
                    <a:pt x="66" y="163"/>
                  </a:lnTo>
                  <a:lnTo>
                    <a:pt x="66" y="164"/>
                  </a:lnTo>
                  <a:lnTo>
                    <a:pt x="67" y="164"/>
                  </a:lnTo>
                  <a:lnTo>
                    <a:pt x="67" y="166"/>
                  </a:lnTo>
                  <a:lnTo>
                    <a:pt x="69" y="166"/>
                  </a:lnTo>
                  <a:lnTo>
                    <a:pt x="69" y="168"/>
                  </a:lnTo>
                  <a:lnTo>
                    <a:pt x="70" y="168"/>
                  </a:lnTo>
                  <a:lnTo>
                    <a:pt x="72" y="169"/>
                  </a:lnTo>
                  <a:lnTo>
                    <a:pt x="74" y="169"/>
                  </a:lnTo>
                  <a:lnTo>
                    <a:pt x="74" y="171"/>
                  </a:lnTo>
                  <a:lnTo>
                    <a:pt x="76" y="172"/>
                  </a:lnTo>
                  <a:lnTo>
                    <a:pt x="77" y="173"/>
                  </a:lnTo>
                  <a:lnTo>
                    <a:pt x="78" y="173"/>
                  </a:lnTo>
                  <a:lnTo>
                    <a:pt x="80" y="173"/>
                  </a:lnTo>
                  <a:lnTo>
                    <a:pt x="81" y="173"/>
                  </a:lnTo>
                  <a:lnTo>
                    <a:pt x="83" y="172"/>
                  </a:lnTo>
                  <a:lnTo>
                    <a:pt x="83" y="171"/>
                  </a:lnTo>
                  <a:lnTo>
                    <a:pt x="85" y="169"/>
                  </a:lnTo>
                  <a:lnTo>
                    <a:pt x="84" y="171"/>
                  </a:lnTo>
                  <a:lnTo>
                    <a:pt x="84" y="172"/>
                  </a:lnTo>
                  <a:lnTo>
                    <a:pt x="84" y="174"/>
                  </a:lnTo>
                  <a:lnTo>
                    <a:pt x="86" y="174"/>
                  </a:lnTo>
                  <a:lnTo>
                    <a:pt x="86" y="176"/>
                  </a:lnTo>
                  <a:lnTo>
                    <a:pt x="86" y="177"/>
                  </a:lnTo>
                  <a:lnTo>
                    <a:pt x="88" y="177"/>
                  </a:lnTo>
                  <a:lnTo>
                    <a:pt x="88" y="178"/>
                  </a:lnTo>
                  <a:lnTo>
                    <a:pt x="89" y="178"/>
                  </a:lnTo>
                  <a:lnTo>
                    <a:pt x="91" y="178"/>
                  </a:lnTo>
                  <a:lnTo>
                    <a:pt x="91" y="179"/>
                  </a:lnTo>
                  <a:lnTo>
                    <a:pt x="92" y="179"/>
                  </a:lnTo>
                  <a:lnTo>
                    <a:pt x="93" y="178"/>
                  </a:lnTo>
                  <a:lnTo>
                    <a:pt x="95" y="177"/>
                  </a:lnTo>
                  <a:lnTo>
                    <a:pt x="96" y="177"/>
                  </a:lnTo>
                  <a:lnTo>
                    <a:pt x="98" y="176"/>
                  </a:lnTo>
                  <a:lnTo>
                    <a:pt x="100" y="174"/>
                  </a:lnTo>
                  <a:lnTo>
                    <a:pt x="102" y="173"/>
                  </a:lnTo>
                  <a:lnTo>
                    <a:pt x="103" y="171"/>
                  </a:lnTo>
                  <a:lnTo>
                    <a:pt x="104" y="169"/>
                  </a:lnTo>
                  <a:lnTo>
                    <a:pt x="104" y="170"/>
                  </a:lnTo>
                  <a:lnTo>
                    <a:pt x="104" y="172"/>
                  </a:lnTo>
                  <a:lnTo>
                    <a:pt x="104" y="174"/>
                  </a:lnTo>
                  <a:lnTo>
                    <a:pt x="104" y="176"/>
                  </a:lnTo>
                  <a:lnTo>
                    <a:pt x="104" y="177"/>
                  </a:lnTo>
                  <a:lnTo>
                    <a:pt x="104" y="178"/>
                  </a:lnTo>
                  <a:lnTo>
                    <a:pt x="104" y="180"/>
                  </a:lnTo>
                  <a:lnTo>
                    <a:pt x="104" y="182"/>
                  </a:lnTo>
                  <a:lnTo>
                    <a:pt x="104" y="183"/>
                  </a:lnTo>
                  <a:lnTo>
                    <a:pt x="104" y="185"/>
                  </a:lnTo>
                  <a:lnTo>
                    <a:pt x="104" y="187"/>
                  </a:lnTo>
                  <a:lnTo>
                    <a:pt x="104" y="188"/>
                  </a:lnTo>
                  <a:lnTo>
                    <a:pt x="104" y="189"/>
                  </a:lnTo>
                  <a:lnTo>
                    <a:pt x="102" y="190"/>
                  </a:lnTo>
                  <a:lnTo>
                    <a:pt x="101" y="190"/>
                  </a:lnTo>
                  <a:lnTo>
                    <a:pt x="99" y="190"/>
                  </a:lnTo>
                  <a:lnTo>
                    <a:pt x="97" y="190"/>
                  </a:lnTo>
                  <a:lnTo>
                    <a:pt x="96" y="190"/>
                  </a:lnTo>
                  <a:lnTo>
                    <a:pt x="94" y="190"/>
                  </a:lnTo>
                  <a:lnTo>
                    <a:pt x="92" y="190"/>
                  </a:lnTo>
                  <a:lnTo>
                    <a:pt x="91" y="190"/>
                  </a:lnTo>
                  <a:lnTo>
                    <a:pt x="89" y="190"/>
                  </a:lnTo>
                  <a:lnTo>
                    <a:pt x="89" y="189"/>
                  </a:lnTo>
                  <a:lnTo>
                    <a:pt x="88" y="189"/>
                  </a:lnTo>
                  <a:lnTo>
                    <a:pt x="88" y="188"/>
                  </a:lnTo>
                  <a:lnTo>
                    <a:pt x="87" y="188"/>
                  </a:lnTo>
                  <a:lnTo>
                    <a:pt x="87" y="186"/>
                  </a:lnTo>
                  <a:lnTo>
                    <a:pt x="87" y="184"/>
                  </a:lnTo>
                  <a:lnTo>
                    <a:pt x="85" y="184"/>
                  </a:lnTo>
                  <a:lnTo>
                    <a:pt x="85" y="183"/>
                  </a:lnTo>
                  <a:lnTo>
                    <a:pt x="85" y="181"/>
                  </a:lnTo>
                  <a:lnTo>
                    <a:pt x="85" y="180"/>
                  </a:lnTo>
                  <a:lnTo>
                    <a:pt x="85" y="179"/>
                  </a:lnTo>
                  <a:lnTo>
                    <a:pt x="83" y="180"/>
                  </a:lnTo>
                  <a:lnTo>
                    <a:pt x="81" y="180"/>
                  </a:lnTo>
                  <a:lnTo>
                    <a:pt x="80" y="180"/>
                  </a:lnTo>
                  <a:lnTo>
                    <a:pt x="78" y="182"/>
                  </a:lnTo>
                  <a:lnTo>
                    <a:pt x="76" y="184"/>
                  </a:lnTo>
                  <a:lnTo>
                    <a:pt x="74" y="186"/>
                  </a:lnTo>
                  <a:lnTo>
                    <a:pt x="73" y="188"/>
                  </a:lnTo>
                  <a:lnTo>
                    <a:pt x="71" y="189"/>
                  </a:lnTo>
                  <a:lnTo>
                    <a:pt x="70" y="189"/>
                  </a:lnTo>
                  <a:lnTo>
                    <a:pt x="68" y="189"/>
                  </a:lnTo>
                  <a:lnTo>
                    <a:pt x="67" y="189"/>
                  </a:lnTo>
                  <a:lnTo>
                    <a:pt x="65" y="189"/>
                  </a:lnTo>
                  <a:lnTo>
                    <a:pt x="63" y="188"/>
                  </a:lnTo>
                  <a:lnTo>
                    <a:pt x="60" y="188"/>
                  </a:lnTo>
                  <a:lnTo>
                    <a:pt x="58" y="188"/>
                  </a:lnTo>
                  <a:lnTo>
                    <a:pt x="57" y="188"/>
                  </a:lnTo>
                  <a:lnTo>
                    <a:pt x="55" y="187"/>
                  </a:lnTo>
                  <a:lnTo>
                    <a:pt x="51" y="187"/>
                  </a:lnTo>
                  <a:lnTo>
                    <a:pt x="50" y="187"/>
                  </a:lnTo>
                  <a:lnTo>
                    <a:pt x="46" y="187"/>
                  </a:lnTo>
                  <a:lnTo>
                    <a:pt x="45" y="185"/>
                  </a:lnTo>
                  <a:lnTo>
                    <a:pt x="43" y="185"/>
                  </a:lnTo>
                  <a:lnTo>
                    <a:pt x="41" y="185"/>
                  </a:lnTo>
                  <a:lnTo>
                    <a:pt x="40" y="185"/>
                  </a:lnTo>
                  <a:lnTo>
                    <a:pt x="40" y="183"/>
                  </a:lnTo>
                  <a:lnTo>
                    <a:pt x="39" y="185"/>
                  </a:lnTo>
                  <a:lnTo>
                    <a:pt x="39" y="187"/>
                  </a:lnTo>
                  <a:lnTo>
                    <a:pt x="37" y="189"/>
                  </a:lnTo>
                  <a:lnTo>
                    <a:pt x="37" y="191"/>
                  </a:lnTo>
                  <a:lnTo>
                    <a:pt x="35" y="195"/>
                  </a:lnTo>
                  <a:lnTo>
                    <a:pt x="34" y="198"/>
                  </a:lnTo>
                  <a:lnTo>
                    <a:pt x="32" y="202"/>
                  </a:lnTo>
                  <a:lnTo>
                    <a:pt x="32" y="205"/>
                  </a:lnTo>
                  <a:lnTo>
                    <a:pt x="30" y="208"/>
                  </a:lnTo>
                  <a:lnTo>
                    <a:pt x="28" y="212"/>
                  </a:lnTo>
                  <a:lnTo>
                    <a:pt x="26" y="215"/>
                  </a:lnTo>
                  <a:lnTo>
                    <a:pt x="26" y="219"/>
                  </a:lnTo>
                  <a:lnTo>
                    <a:pt x="24" y="222"/>
                  </a:lnTo>
                  <a:lnTo>
                    <a:pt x="24" y="224"/>
                  </a:lnTo>
                  <a:lnTo>
                    <a:pt x="24" y="226"/>
                  </a:lnTo>
                  <a:lnTo>
                    <a:pt x="24" y="227"/>
                  </a:lnTo>
                  <a:lnTo>
                    <a:pt x="25" y="227"/>
                  </a:lnTo>
                  <a:lnTo>
                    <a:pt x="27" y="229"/>
                  </a:lnTo>
                  <a:lnTo>
                    <a:pt x="29" y="229"/>
                  </a:lnTo>
                  <a:lnTo>
                    <a:pt x="30" y="231"/>
                  </a:lnTo>
                  <a:lnTo>
                    <a:pt x="34" y="231"/>
                  </a:lnTo>
                  <a:lnTo>
                    <a:pt x="35" y="231"/>
                  </a:lnTo>
                  <a:lnTo>
                    <a:pt x="39" y="231"/>
                  </a:lnTo>
                  <a:lnTo>
                    <a:pt x="41" y="232"/>
                  </a:lnTo>
                  <a:lnTo>
                    <a:pt x="43" y="232"/>
                  </a:lnTo>
                  <a:lnTo>
                    <a:pt x="45" y="232"/>
                  </a:lnTo>
                  <a:lnTo>
                    <a:pt x="49" y="232"/>
                  </a:lnTo>
                  <a:lnTo>
                    <a:pt x="51" y="232"/>
                  </a:lnTo>
                  <a:lnTo>
                    <a:pt x="53" y="232"/>
                  </a:lnTo>
                  <a:lnTo>
                    <a:pt x="55" y="232"/>
                  </a:lnTo>
                  <a:lnTo>
                    <a:pt x="57" y="230"/>
                  </a:lnTo>
                  <a:lnTo>
                    <a:pt x="55" y="232"/>
                  </a:lnTo>
                  <a:lnTo>
                    <a:pt x="55" y="233"/>
                  </a:lnTo>
                  <a:lnTo>
                    <a:pt x="55" y="235"/>
                  </a:lnTo>
                  <a:lnTo>
                    <a:pt x="55" y="237"/>
                  </a:lnTo>
                  <a:lnTo>
                    <a:pt x="56" y="239"/>
                  </a:lnTo>
                  <a:lnTo>
                    <a:pt x="56" y="241"/>
                  </a:lnTo>
                  <a:lnTo>
                    <a:pt x="57" y="241"/>
                  </a:lnTo>
                  <a:lnTo>
                    <a:pt x="57" y="243"/>
                  </a:lnTo>
                  <a:lnTo>
                    <a:pt x="58" y="244"/>
                  </a:lnTo>
                  <a:lnTo>
                    <a:pt x="58" y="246"/>
                  </a:lnTo>
                  <a:lnTo>
                    <a:pt x="59" y="247"/>
                  </a:lnTo>
                  <a:lnTo>
                    <a:pt x="59" y="249"/>
                  </a:lnTo>
                  <a:lnTo>
                    <a:pt x="61" y="250"/>
                  </a:lnTo>
                  <a:lnTo>
                    <a:pt x="61" y="252"/>
                  </a:lnTo>
                  <a:lnTo>
                    <a:pt x="62" y="252"/>
                  </a:lnTo>
                  <a:lnTo>
                    <a:pt x="62" y="254"/>
                  </a:lnTo>
                  <a:lnTo>
                    <a:pt x="63" y="256"/>
                  </a:lnTo>
                  <a:lnTo>
                    <a:pt x="63" y="258"/>
                  </a:lnTo>
                  <a:lnTo>
                    <a:pt x="65" y="259"/>
                  </a:lnTo>
                  <a:lnTo>
                    <a:pt x="65" y="261"/>
                  </a:lnTo>
                  <a:lnTo>
                    <a:pt x="67" y="263"/>
                  </a:lnTo>
                  <a:lnTo>
                    <a:pt x="69" y="265"/>
                  </a:lnTo>
                  <a:lnTo>
                    <a:pt x="70" y="266"/>
                  </a:lnTo>
                  <a:lnTo>
                    <a:pt x="70" y="270"/>
                  </a:lnTo>
                  <a:lnTo>
                    <a:pt x="72" y="271"/>
                  </a:lnTo>
                  <a:lnTo>
                    <a:pt x="73" y="273"/>
                  </a:lnTo>
                  <a:lnTo>
                    <a:pt x="75" y="275"/>
                  </a:lnTo>
                  <a:lnTo>
                    <a:pt x="75" y="277"/>
                  </a:lnTo>
                  <a:lnTo>
                    <a:pt x="77" y="278"/>
                  </a:lnTo>
                  <a:lnTo>
                    <a:pt x="77" y="280"/>
                  </a:lnTo>
                  <a:lnTo>
                    <a:pt x="79" y="281"/>
                  </a:lnTo>
                  <a:lnTo>
                    <a:pt x="79" y="284"/>
                  </a:lnTo>
                  <a:lnTo>
                    <a:pt x="79" y="286"/>
                  </a:lnTo>
                  <a:lnTo>
                    <a:pt x="79" y="287"/>
                  </a:lnTo>
                  <a:lnTo>
                    <a:pt x="80" y="289"/>
                  </a:lnTo>
                  <a:lnTo>
                    <a:pt x="80" y="292"/>
                  </a:lnTo>
                  <a:lnTo>
                    <a:pt x="82" y="294"/>
                  </a:lnTo>
                  <a:lnTo>
                    <a:pt x="82" y="296"/>
                  </a:lnTo>
                  <a:lnTo>
                    <a:pt x="84" y="297"/>
                  </a:lnTo>
                  <a:lnTo>
                    <a:pt x="84" y="301"/>
                  </a:lnTo>
                  <a:lnTo>
                    <a:pt x="84" y="303"/>
                  </a:lnTo>
                  <a:lnTo>
                    <a:pt x="84" y="305"/>
                  </a:lnTo>
                  <a:lnTo>
                    <a:pt x="86" y="306"/>
                  </a:lnTo>
                  <a:lnTo>
                    <a:pt x="86" y="308"/>
                  </a:lnTo>
                  <a:lnTo>
                    <a:pt x="86" y="310"/>
                  </a:lnTo>
                  <a:lnTo>
                    <a:pt x="86" y="312"/>
                  </a:lnTo>
                  <a:lnTo>
                    <a:pt x="86" y="313"/>
                  </a:lnTo>
                  <a:lnTo>
                    <a:pt x="86" y="315"/>
                  </a:lnTo>
                  <a:lnTo>
                    <a:pt x="86" y="316"/>
                  </a:lnTo>
                  <a:lnTo>
                    <a:pt x="86" y="318"/>
                  </a:lnTo>
                  <a:lnTo>
                    <a:pt x="86" y="320"/>
                  </a:lnTo>
                  <a:lnTo>
                    <a:pt x="86" y="322"/>
                  </a:lnTo>
                  <a:lnTo>
                    <a:pt x="86" y="324"/>
                  </a:lnTo>
                  <a:lnTo>
                    <a:pt x="88" y="324"/>
                  </a:lnTo>
                  <a:lnTo>
                    <a:pt x="88" y="325"/>
                  </a:lnTo>
                  <a:lnTo>
                    <a:pt x="90" y="327"/>
                  </a:lnTo>
                  <a:lnTo>
                    <a:pt x="91" y="328"/>
                  </a:lnTo>
                  <a:lnTo>
                    <a:pt x="92" y="328"/>
                  </a:lnTo>
                  <a:lnTo>
                    <a:pt x="93" y="330"/>
                  </a:lnTo>
                  <a:lnTo>
                    <a:pt x="94" y="330"/>
                  </a:lnTo>
                  <a:lnTo>
                    <a:pt x="96" y="330"/>
                  </a:lnTo>
                  <a:lnTo>
                    <a:pt x="98" y="330"/>
                  </a:lnTo>
                  <a:lnTo>
                    <a:pt x="104" y="330"/>
                  </a:lnTo>
                  <a:lnTo>
                    <a:pt x="109" y="329"/>
                  </a:lnTo>
                  <a:lnTo>
                    <a:pt x="114" y="329"/>
                  </a:lnTo>
                  <a:lnTo>
                    <a:pt x="120" y="327"/>
                  </a:lnTo>
                  <a:lnTo>
                    <a:pt x="126" y="327"/>
                  </a:lnTo>
                  <a:lnTo>
                    <a:pt x="131" y="326"/>
                  </a:lnTo>
                  <a:lnTo>
                    <a:pt x="136" y="326"/>
                  </a:lnTo>
                  <a:lnTo>
                    <a:pt x="142" y="324"/>
                  </a:lnTo>
                  <a:lnTo>
                    <a:pt x="145" y="324"/>
                  </a:lnTo>
                  <a:lnTo>
                    <a:pt x="150" y="324"/>
                  </a:lnTo>
                  <a:lnTo>
                    <a:pt x="154" y="324"/>
                  </a:lnTo>
                  <a:lnTo>
                    <a:pt x="160" y="322"/>
                  </a:lnTo>
                  <a:lnTo>
                    <a:pt x="163" y="322"/>
                  </a:lnTo>
                  <a:lnTo>
                    <a:pt x="167" y="322"/>
                  </a:lnTo>
                  <a:lnTo>
                    <a:pt x="171" y="322"/>
                  </a:lnTo>
                  <a:lnTo>
                    <a:pt x="176" y="321"/>
                  </a:lnTo>
                  <a:lnTo>
                    <a:pt x="177" y="321"/>
                  </a:lnTo>
                  <a:lnTo>
                    <a:pt x="179" y="321"/>
                  </a:lnTo>
                  <a:lnTo>
                    <a:pt x="181" y="321"/>
                  </a:lnTo>
                  <a:lnTo>
                    <a:pt x="184" y="321"/>
                  </a:lnTo>
                  <a:lnTo>
                    <a:pt x="185" y="321"/>
                  </a:lnTo>
                  <a:lnTo>
                    <a:pt x="188" y="321"/>
                  </a:lnTo>
                  <a:lnTo>
                    <a:pt x="190" y="321"/>
                  </a:lnTo>
                  <a:lnTo>
                    <a:pt x="194" y="320"/>
                  </a:lnTo>
                  <a:lnTo>
                    <a:pt x="196" y="320"/>
                  </a:lnTo>
                  <a:lnTo>
                    <a:pt x="197" y="320"/>
                  </a:lnTo>
                  <a:lnTo>
                    <a:pt x="199" y="320"/>
                  </a:lnTo>
                  <a:lnTo>
                    <a:pt x="201" y="319"/>
                  </a:lnTo>
                  <a:lnTo>
                    <a:pt x="203" y="319"/>
                  </a:lnTo>
                  <a:lnTo>
                    <a:pt x="204" y="318"/>
                  </a:lnTo>
                  <a:lnTo>
                    <a:pt x="228" y="318"/>
                  </a:lnTo>
                </a:path>
              </a:pathLst>
            </a:custGeom>
            <a:solidFill>
              <a:srgbClr val="F8F8F8"/>
            </a:solidFill>
            <a:ln w="18732">
              <a:solidFill>
                <a:srgbClr val="DDDDDD"/>
              </a:solidFill>
              <a:round/>
              <a:headEnd/>
              <a:tailEnd/>
            </a:ln>
          </p:spPr>
          <p:txBody>
            <a:bodyPr/>
            <a:lstStyle/>
            <a:p>
              <a:endParaRPr lang="it-IT"/>
            </a:p>
          </p:txBody>
        </p:sp>
        <p:sp>
          <p:nvSpPr>
            <p:cNvPr id="20525" name="Freeform 61"/>
            <p:cNvSpPr>
              <a:spLocks/>
            </p:cNvSpPr>
            <p:nvPr/>
          </p:nvSpPr>
          <p:spPr bwMode="auto">
            <a:xfrm>
              <a:off x="4796" y="1469"/>
              <a:ext cx="71" cy="98"/>
            </a:xfrm>
            <a:custGeom>
              <a:avLst/>
              <a:gdLst>
                <a:gd name="T0" fmla="*/ 0 w 36"/>
                <a:gd name="T1" fmla="*/ 0 h 103"/>
                <a:gd name="T2" fmla="*/ 0 w 36"/>
                <a:gd name="T3" fmla="*/ 1 h 103"/>
                <a:gd name="T4" fmla="*/ 0 w 36"/>
                <a:gd name="T5" fmla="*/ 1 h 103"/>
                <a:gd name="T6" fmla="*/ 8 w 36"/>
                <a:gd name="T7" fmla="*/ 3 h 103"/>
                <a:gd name="T8" fmla="*/ 24 w 36"/>
                <a:gd name="T9" fmla="*/ 3 h 103"/>
                <a:gd name="T10" fmla="*/ 32 w 36"/>
                <a:gd name="T11" fmla="*/ 5 h 103"/>
                <a:gd name="T12" fmla="*/ 47 w 36"/>
                <a:gd name="T13" fmla="*/ 6 h 103"/>
                <a:gd name="T14" fmla="*/ 55 w 36"/>
                <a:gd name="T15" fmla="*/ 8 h 103"/>
                <a:gd name="T16" fmla="*/ 71 w 36"/>
                <a:gd name="T17" fmla="*/ 8 h 103"/>
                <a:gd name="T18" fmla="*/ 85 w 36"/>
                <a:gd name="T19" fmla="*/ 10 h 103"/>
                <a:gd name="T20" fmla="*/ 93 w 36"/>
                <a:gd name="T21" fmla="*/ 10 h 103"/>
                <a:gd name="T22" fmla="*/ 108 w 36"/>
                <a:gd name="T23" fmla="*/ 10 h 103"/>
                <a:gd name="T24" fmla="*/ 124 w 36"/>
                <a:gd name="T25" fmla="*/ 11 h 103"/>
                <a:gd name="T26" fmla="*/ 132 w 36"/>
                <a:gd name="T27" fmla="*/ 13 h 103"/>
                <a:gd name="T28" fmla="*/ 144 w 36"/>
                <a:gd name="T29" fmla="*/ 14 h 103"/>
                <a:gd name="T30" fmla="*/ 144 w 36"/>
                <a:gd name="T31" fmla="*/ 16 h 103"/>
                <a:gd name="T32" fmla="*/ 160 w 36"/>
                <a:gd name="T33" fmla="*/ 16 h 103"/>
                <a:gd name="T34" fmla="*/ 168 w 36"/>
                <a:gd name="T35" fmla="*/ 22 h 103"/>
                <a:gd name="T36" fmla="*/ 176 w 36"/>
                <a:gd name="T37" fmla="*/ 26 h 103"/>
                <a:gd name="T38" fmla="*/ 191 w 36"/>
                <a:gd name="T39" fmla="*/ 30 h 103"/>
                <a:gd name="T40" fmla="*/ 207 w 36"/>
                <a:gd name="T41" fmla="*/ 35 h 103"/>
                <a:gd name="T42" fmla="*/ 207 w 36"/>
                <a:gd name="T43" fmla="*/ 42 h 103"/>
                <a:gd name="T44" fmla="*/ 213 w 36"/>
                <a:gd name="T45" fmla="*/ 47 h 103"/>
                <a:gd name="T46" fmla="*/ 229 w 36"/>
                <a:gd name="T47" fmla="*/ 53 h 103"/>
                <a:gd name="T48" fmla="*/ 237 w 36"/>
                <a:gd name="T49" fmla="*/ 59 h 103"/>
                <a:gd name="T50" fmla="*/ 237 w 36"/>
                <a:gd name="T51" fmla="*/ 66 h 103"/>
                <a:gd name="T52" fmla="*/ 245 w 36"/>
                <a:gd name="T53" fmla="*/ 70 h 103"/>
                <a:gd name="T54" fmla="*/ 245 w 36"/>
                <a:gd name="T55" fmla="*/ 76 h 103"/>
                <a:gd name="T56" fmla="*/ 260 w 36"/>
                <a:gd name="T57" fmla="*/ 80 h 103"/>
                <a:gd name="T58" fmla="*/ 260 w 36"/>
                <a:gd name="T59" fmla="*/ 84 h 103"/>
                <a:gd name="T60" fmla="*/ 260 w 36"/>
                <a:gd name="T61" fmla="*/ 86 h 103"/>
                <a:gd name="T62" fmla="*/ 260 w 36"/>
                <a:gd name="T63" fmla="*/ 88 h 103"/>
                <a:gd name="T64" fmla="*/ 268 w 36"/>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103"/>
                <a:gd name="T101" fmla="*/ 36 w 36"/>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103">
                  <a:moveTo>
                    <a:pt x="0" y="0"/>
                  </a:moveTo>
                  <a:lnTo>
                    <a:pt x="0" y="1"/>
                  </a:lnTo>
                  <a:lnTo>
                    <a:pt x="1" y="3"/>
                  </a:lnTo>
                  <a:lnTo>
                    <a:pt x="3" y="3"/>
                  </a:lnTo>
                  <a:lnTo>
                    <a:pt x="4" y="5"/>
                  </a:lnTo>
                  <a:lnTo>
                    <a:pt x="6" y="6"/>
                  </a:lnTo>
                  <a:lnTo>
                    <a:pt x="7" y="8"/>
                  </a:lnTo>
                  <a:lnTo>
                    <a:pt x="9" y="8"/>
                  </a:lnTo>
                  <a:lnTo>
                    <a:pt x="11" y="10"/>
                  </a:lnTo>
                  <a:lnTo>
                    <a:pt x="12" y="11"/>
                  </a:lnTo>
                  <a:lnTo>
                    <a:pt x="14" y="13"/>
                  </a:lnTo>
                  <a:lnTo>
                    <a:pt x="16" y="14"/>
                  </a:lnTo>
                  <a:lnTo>
                    <a:pt x="17" y="16"/>
                  </a:lnTo>
                  <a:lnTo>
                    <a:pt x="19" y="17"/>
                  </a:lnTo>
                  <a:lnTo>
                    <a:pt x="19" y="19"/>
                  </a:lnTo>
                  <a:lnTo>
                    <a:pt x="21" y="19"/>
                  </a:lnTo>
                  <a:lnTo>
                    <a:pt x="22" y="25"/>
                  </a:lnTo>
                  <a:lnTo>
                    <a:pt x="23" y="29"/>
                  </a:lnTo>
                  <a:lnTo>
                    <a:pt x="25" y="36"/>
                  </a:lnTo>
                  <a:lnTo>
                    <a:pt x="27" y="41"/>
                  </a:lnTo>
                  <a:lnTo>
                    <a:pt x="27" y="48"/>
                  </a:lnTo>
                  <a:lnTo>
                    <a:pt x="28" y="55"/>
                  </a:lnTo>
                  <a:lnTo>
                    <a:pt x="30" y="62"/>
                  </a:lnTo>
                  <a:lnTo>
                    <a:pt x="31" y="68"/>
                  </a:lnTo>
                  <a:lnTo>
                    <a:pt x="31" y="76"/>
                  </a:lnTo>
                  <a:lnTo>
                    <a:pt x="32" y="82"/>
                  </a:lnTo>
                  <a:lnTo>
                    <a:pt x="32" y="88"/>
                  </a:lnTo>
                  <a:lnTo>
                    <a:pt x="34" y="93"/>
                  </a:lnTo>
                  <a:lnTo>
                    <a:pt x="34" y="97"/>
                  </a:lnTo>
                  <a:lnTo>
                    <a:pt x="34" y="100"/>
                  </a:lnTo>
                  <a:lnTo>
                    <a:pt x="34" y="102"/>
                  </a:lnTo>
                  <a:lnTo>
                    <a:pt x="35" y="102"/>
                  </a:lnTo>
                </a:path>
              </a:pathLst>
            </a:custGeom>
            <a:solidFill>
              <a:srgbClr val="F8F8F8"/>
            </a:solidFill>
            <a:ln w="18732">
              <a:solidFill>
                <a:srgbClr val="DDDDDD"/>
              </a:solidFill>
              <a:round/>
              <a:headEnd/>
              <a:tailEnd/>
            </a:ln>
          </p:spPr>
          <p:txBody>
            <a:bodyPr/>
            <a:lstStyle/>
            <a:p>
              <a:endParaRPr lang="it-IT"/>
            </a:p>
          </p:txBody>
        </p:sp>
        <p:sp>
          <p:nvSpPr>
            <p:cNvPr id="20526" name="Freeform 62"/>
            <p:cNvSpPr>
              <a:spLocks/>
            </p:cNvSpPr>
            <p:nvPr/>
          </p:nvSpPr>
          <p:spPr bwMode="auto">
            <a:xfrm>
              <a:off x="4889" y="1469"/>
              <a:ext cx="74" cy="98"/>
            </a:xfrm>
            <a:custGeom>
              <a:avLst/>
              <a:gdLst>
                <a:gd name="T0" fmla="*/ 288 w 37"/>
                <a:gd name="T1" fmla="*/ 0 h 103"/>
                <a:gd name="T2" fmla="*/ 280 w 37"/>
                <a:gd name="T3" fmla="*/ 1 h 103"/>
                <a:gd name="T4" fmla="*/ 280 w 37"/>
                <a:gd name="T5" fmla="*/ 1 h 103"/>
                <a:gd name="T6" fmla="*/ 264 w 37"/>
                <a:gd name="T7" fmla="*/ 3 h 103"/>
                <a:gd name="T8" fmla="*/ 264 w 37"/>
                <a:gd name="T9" fmla="*/ 3 h 103"/>
                <a:gd name="T10" fmla="*/ 248 w 37"/>
                <a:gd name="T11" fmla="*/ 5 h 103"/>
                <a:gd name="T12" fmla="*/ 240 w 37"/>
                <a:gd name="T13" fmla="*/ 6 h 103"/>
                <a:gd name="T14" fmla="*/ 224 w 37"/>
                <a:gd name="T15" fmla="*/ 8 h 103"/>
                <a:gd name="T16" fmla="*/ 216 w 37"/>
                <a:gd name="T17" fmla="*/ 8 h 103"/>
                <a:gd name="T18" fmla="*/ 192 w 37"/>
                <a:gd name="T19" fmla="*/ 10 h 103"/>
                <a:gd name="T20" fmla="*/ 184 w 37"/>
                <a:gd name="T21" fmla="*/ 10 h 103"/>
                <a:gd name="T22" fmla="*/ 168 w 37"/>
                <a:gd name="T23" fmla="*/ 10 h 103"/>
                <a:gd name="T24" fmla="*/ 152 w 37"/>
                <a:gd name="T25" fmla="*/ 11 h 103"/>
                <a:gd name="T26" fmla="*/ 136 w 37"/>
                <a:gd name="T27" fmla="*/ 13 h 103"/>
                <a:gd name="T28" fmla="*/ 128 w 37"/>
                <a:gd name="T29" fmla="*/ 14 h 103"/>
                <a:gd name="T30" fmla="*/ 120 w 37"/>
                <a:gd name="T31" fmla="*/ 16 h 103"/>
                <a:gd name="T32" fmla="*/ 120 w 37"/>
                <a:gd name="T33" fmla="*/ 16 h 103"/>
                <a:gd name="T34" fmla="*/ 104 w 37"/>
                <a:gd name="T35" fmla="*/ 22 h 103"/>
                <a:gd name="T36" fmla="*/ 88 w 37"/>
                <a:gd name="T37" fmla="*/ 26 h 103"/>
                <a:gd name="T38" fmla="*/ 72 w 37"/>
                <a:gd name="T39" fmla="*/ 30 h 103"/>
                <a:gd name="T40" fmla="*/ 56 w 37"/>
                <a:gd name="T41" fmla="*/ 35 h 103"/>
                <a:gd name="T42" fmla="*/ 40 w 37"/>
                <a:gd name="T43" fmla="*/ 42 h 103"/>
                <a:gd name="T44" fmla="*/ 40 w 37"/>
                <a:gd name="T45" fmla="*/ 47 h 103"/>
                <a:gd name="T46" fmla="*/ 24 w 37"/>
                <a:gd name="T47" fmla="*/ 53 h 103"/>
                <a:gd name="T48" fmla="*/ 24 w 37"/>
                <a:gd name="T49" fmla="*/ 59 h 103"/>
                <a:gd name="T50" fmla="*/ 8 w 37"/>
                <a:gd name="T51" fmla="*/ 66 h 103"/>
                <a:gd name="T52" fmla="*/ 8 w 37"/>
                <a:gd name="T53" fmla="*/ 70 h 103"/>
                <a:gd name="T54" fmla="*/ 0 w 37"/>
                <a:gd name="T55" fmla="*/ 76 h 103"/>
                <a:gd name="T56" fmla="*/ 0 w 37"/>
                <a:gd name="T57" fmla="*/ 80 h 103"/>
                <a:gd name="T58" fmla="*/ 0 w 37"/>
                <a:gd name="T59" fmla="*/ 84 h 103"/>
                <a:gd name="T60" fmla="*/ 0 w 37"/>
                <a:gd name="T61" fmla="*/ 86 h 103"/>
                <a:gd name="T62" fmla="*/ 0 w 37"/>
                <a:gd name="T63" fmla="*/ 88 h 103"/>
                <a:gd name="T64" fmla="*/ 0 w 37"/>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103"/>
                <a:gd name="T101" fmla="*/ 37 w 37"/>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103">
                  <a:moveTo>
                    <a:pt x="36" y="0"/>
                  </a:moveTo>
                  <a:lnTo>
                    <a:pt x="35" y="1"/>
                  </a:lnTo>
                  <a:lnTo>
                    <a:pt x="33" y="3"/>
                  </a:lnTo>
                  <a:lnTo>
                    <a:pt x="31" y="5"/>
                  </a:lnTo>
                  <a:lnTo>
                    <a:pt x="30" y="6"/>
                  </a:lnTo>
                  <a:lnTo>
                    <a:pt x="28" y="8"/>
                  </a:lnTo>
                  <a:lnTo>
                    <a:pt x="27" y="8"/>
                  </a:lnTo>
                  <a:lnTo>
                    <a:pt x="24" y="10"/>
                  </a:lnTo>
                  <a:lnTo>
                    <a:pt x="23" y="11"/>
                  </a:lnTo>
                  <a:lnTo>
                    <a:pt x="21" y="13"/>
                  </a:lnTo>
                  <a:lnTo>
                    <a:pt x="19" y="14"/>
                  </a:lnTo>
                  <a:lnTo>
                    <a:pt x="17" y="16"/>
                  </a:lnTo>
                  <a:lnTo>
                    <a:pt x="16" y="17"/>
                  </a:lnTo>
                  <a:lnTo>
                    <a:pt x="15" y="19"/>
                  </a:lnTo>
                  <a:lnTo>
                    <a:pt x="13" y="25"/>
                  </a:lnTo>
                  <a:lnTo>
                    <a:pt x="11" y="29"/>
                  </a:lnTo>
                  <a:lnTo>
                    <a:pt x="9" y="36"/>
                  </a:lnTo>
                  <a:lnTo>
                    <a:pt x="7" y="41"/>
                  </a:lnTo>
                  <a:lnTo>
                    <a:pt x="5" y="48"/>
                  </a:lnTo>
                  <a:lnTo>
                    <a:pt x="5" y="55"/>
                  </a:lnTo>
                  <a:lnTo>
                    <a:pt x="3" y="62"/>
                  </a:lnTo>
                  <a:lnTo>
                    <a:pt x="3" y="68"/>
                  </a:lnTo>
                  <a:lnTo>
                    <a:pt x="1" y="76"/>
                  </a:lnTo>
                  <a:lnTo>
                    <a:pt x="1" y="82"/>
                  </a:lnTo>
                  <a:lnTo>
                    <a:pt x="0" y="88"/>
                  </a:lnTo>
                  <a:lnTo>
                    <a:pt x="0" y="93"/>
                  </a:lnTo>
                  <a:lnTo>
                    <a:pt x="0" y="97"/>
                  </a:lnTo>
                  <a:lnTo>
                    <a:pt x="0" y="100"/>
                  </a:lnTo>
                  <a:lnTo>
                    <a:pt x="0" y="102"/>
                  </a:lnTo>
                </a:path>
              </a:pathLst>
            </a:custGeom>
            <a:solidFill>
              <a:srgbClr val="F8F8F8"/>
            </a:solidFill>
            <a:ln w="18732">
              <a:solidFill>
                <a:srgbClr val="DDDDDD"/>
              </a:solidFill>
              <a:round/>
              <a:headEnd/>
              <a:tailEnd/>
            </a:ln>
          </p:spPr>
          <p:txBody>
            <a:bodyPr/>
            <a:lstStyle/>
            <a:p>
              <a:endParaRPr lang="it-IT"/>
            </a:p>
          </p:txBody>
        </p:sp>
        <p:sp>
          <p:nvSpPr>
            <p:cNvPr id="20527" name="Freeform 63"/>
            <p:cNvSpPr>
              <a:spLocks/>
            </p:cNvSpPr>
            <p:nvPr/>
          </p:nvSpPr>
          <p:spPr bwMode="auto">
            <a:xfrm>
              <a:off x="4849" y="1468"/>
              <a:ext cx="71" cy="100"/>
            </a:xfrm>
            <a:custGeom>
              <a:avLst/>
              <a:gdLst>
                <a:gd name="T0" fmla="*/ 0 w 36"/>
                <a:gd name="T1" fmla="*/ 5 h 106"/>
                <a:gd name="T2" fmla="*/ 0 w 36"/>
                <a:gd name="T3" fmla="*/ 7 h 106"/>
                <a:gd name="T4" fmla="*/ 8 w 36"/>
                <a:gd name="T5" fmla="*/ 8 h 106"/>
                <a:gd name="T6" fmla="*/ 24 w 36"/>
                <a:gd name="T7" fmla="*/ 10 h 106"/>
                <a:gd name="T8" fmla="*/ 39 w 36"/>
                <a:gd name="T9" fmla="*/ 13 h 106"/>
                <a:gd name="T10" fmla="*/ 47 w 36"/>
                <a:gd name="T11" fmla="*/ 17 h 106"/>
                <a:gd name="T12" fmla="*/ 63 w 36"/>
                <a:gd name="T13" fmla="*/ 21 h 106"/>
                <a:gd name="T14" fmla="*/ 71 w 36"/>
                <a:gd name="T15" fmla="*/ 23 h 106"/>
                <a:gd name="T16" fmla="*/ 85 w 36"/>
                <a:gd name="T17" fmla="*/ 26 h 106"/>
                <a:gd name="T18" fmla="*/ 85 w 36"/>
                <a:gd name="T19" fmla="*/ 36 h 106"/>
                <a:gd name="T20" fmla="*/ 93 w 36"/>
                <a:gd name="T21" fmla="*/ 44 h 106"/>
                <a:gd name="T22" fmla="*/ 93 w 36"/>
                <a:gd name="T23" fmla="*/ 54 h 106"/>
                <a:gd name="T24" fmla="*/ 85 w 36"/>
                <a:gd name="T25" fmla="*/ 64 h 106"/>
                <a:gd name="T26" fmla="*/ 85 w 36"/>
                <a:gd name="T27" fmla="*/ 73 h 106"/>
                <a:gd name="T28" fmla="*/ 85 w 36"/>
                <a:gd name="T29" fmla="*/ 81 h 106"/>
                <a:gd name="T30" fmla="*/ 85 w 36"/>
                <a:gd name="T31" fmla="*/ 86 h 106"/>
                <a:gd name="T32" fmla="*/ 85 w 36"/>
                <a:gd name="T33" fmla="*/ 87 h 106"/>
                <a:gd name="T34" fmla="*/ 85 w 36"/>
                <a:gd name="T35" fmla="*/ 87 h 106"/>
                <a:gd name="T36" fmla="*/ 93 w 36"/>
                <a:gd name="T37" fmla="*/ 87 h 106"/>
                <a:gd name="T38" fmla="*/ 93 w 36"/>
                <a:gd name="T39" fmla="*/ 87 h 106"/>
                <a:gd name="T40" fmla="*/ 108 w 36"/>
                <a:gd name="T41" fmla="*/ 88 h 106"/>
                <a:gd name="T42" fmla="*/ 108 w 36"/>
                <a:gd name="T43" fmla="*/ 88 h 106"/>
                <a:gd name="T44" fmla="*/ 116 w 36"/>
                <a:gd name="T45" fmla="*/ 88 h 106"/>
                <a:gd name="T46" fmla="*/ 116 w 36"/>
                <a:gd name="T47" fmla="*/ 88 h 106"/>
                <a:gd name="T48" fmla="*/ 124 w 36"/>
                <a:gd name="T49" fmla="*/ 88 h 106"/>
                <a:gd name="T50" fmla="*/ 124 w 36"/>
                <a:gd name="T51" fmla="*/ 85 h 106"/>
                <a:gd name="T52" fmla="*/ 124 w 36"/>
                <a:gd name="T53" fmla="*/ 79 h 106"/>
                <a:gd name="T54" fmla="*/ 124 w 36"/>
                <a:gd name="T55" fmla="*/ 72 h 106"/>
                <a:gd name="T56" fmla="*/ 124 w 36"/>
                <a:gd name="T57" fmla="*/ 66 h 106"/>
                <a:gd name="T58" fmla="*/ 124 w 36"/>
                <a:gd name="T59" fmla="*/ 58 h 106"/>
                <a:gd name="T60" fmla="*/ 132 w 36"/>
                <a:gd name="T61" fmla="*/ 51 h 106"/>
                <a:gd name="T62" fmla="*/ 132 w 36"/>
                <a:gd name="T63" fmla="*/ 43 h 106"/>
                <a:gd name="T64" fmla="*/ 144 w 36"/>
                <a:gd name="T65" fmla="*/ 40 h 106"/>
                <a:gd name="T66" fmla="*/ 144 w 36"/>
                <a:gd name="T67" fmla="*/ 38 h 106"/>
                <a:gd name="T68" fmla="*/ 144 w 36"/>
                <a:gd name="T69" fmla="*/ 34 h 106"/>
                <a:gd name="T70" fmla="*/ 144 w 36"/>
                <a:gd name="T71" fmla="*/ 28 h 106"/>
                <a:gd name="T72" fmla="*/ 144 w 36"/>
                <a:gd name="T73" fmla="*/ 24 h 106"/>
                <a:gd name="T74" fmla="*/ 144 w 36"/>
                <a:gd name="T75" fmla="*/ 21 h 106"/>
                <a:gd name="T76" fmla="*/ 160 w 36"/>
                <a:gd name="T77" fmla="*/ 15 h 106"/>
                <a:gd name="T78" fmla="*/ 168 w 36"/>
                <a:gd name="T79" fmla="*/ 11 h 106"/>
                <a:gd name="T80" fmla="*/ 176 w 36"/>
                <a:gd name="T81" fmla="*/ 8 h 106"/>
                <a:gd name="T82" fmla="*/ 176 w 36"/>
                <a:gd name="T83" fmla="*/ 8 h 106"/>
                <a:gd name="T84" fmla="*/ 191 w 36"/>
                <a:gd name="T85" fmla="*/ 8 h 106"/>
                <a:gd name="T86" fmla="*/ 213 w 36"/>
                <a:gd name="T87" fmla="*/ 6 h 106"/>
                <a:gd name="T88" fmla="*/ 229 w 36"/>
                <a:gd name="T89" fmla="*/ 5 h 106"/>
                <a:gd name="T90" fmla="*/ 237 w 36"/>
                <a:gd name="T91" fmla="*/ 4 h 106"/>
                <a:gd name="T92" fmla="*/ 252 w 36"/>
                <a:gd name="T93" fmla="*/ 2 h 106"/>
                <a:gd name="T94" fmla="*/ 260 w 36"/>
                <a:gd name="T95" fmla="*/ 1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106"/>
                <a:gd name="T146" fmla="*/ 36 w 36"/>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106">
                  <a:moveTo>
                    <a:pt x="0" y="4"/>
                  </a:moveTo>
                  <a:lnTo>
                    <a:pt x="0" y="5"/>
                  </a:lnTo>
                  <a:lnTo>
                    <a:pt x="0" y="7"/>
                  </a:lnTo>
                  <a:lnTo>
                    <a:pt x="1" y="8"/>
                  </a:lnTo>
                  <a:lnTo>
                    <a:pt x="1" y="9"/>
                  </a:lnTo>
                  <a:lnTo>
                    <a:pt x="3" y="11"/>
                  </a:lnTo>
                  <a:lnTo>
                    <a:pt x="3" y="13"/>
                  </a:lnTo>
                  <a:lnTo>
                    <a:pt x="5" y="14"/>
                  </a:lnTo>
                  <a:lnTo>
                    <a:pt x="5" y="16"/>
                  </a:lnTo>
                  <a:lnTo>
                    <a:pt x="6" y="18"/>
                  </a:lnTo>
                  <a:lnTo>
                    <a:pt x="6" y="20"/>
                  </a:lnTo>
                  <a:lnTo>
                    <a:pt x="8" y="22"/>
                  </a:lnTo>
                  <a:lnTo>
                    <a:pt x="8" y="24"/>
                  </a:lnTo>
                  <a:lnTo>
                    <a:pt x="9" y="25"/>
                  </a:lnTo>
                  <a:lnTo>
                    <a:pt x="9" y="27"/>
                  </a:lnTo>
                  <a:lnTo>
                    <a:pt x="11" y="28"/>
                  </a:lnTo>
                  <a:lnTo>
                    <a:pt x="11" y="32"/>
                  </a:lnTo>
                  <a:lnTo>
                    <a:pt x="11" y="36"/>
                  </a:lnTo>
                  <a:lnTo>
                    <a:pt x="11" y="42"/>
                  </a:lnTo>
                  <a:lnTo>
                    <a:pt x="12" y="47"/>
                  </a:lnTo>
                  <a:lnTo>
                    <a:pt x="12" y="53"/>
                  </a:lnTo>
                  <a:lnTo>
                    <a:pt x="12" y="59"/>
                  </a:lnTo>
                  <a:lnTo>
                    <a:pt x="12" y="64"/>
                  </a:lnTo>
                  <a:lnTo>
                    <a:pt x="12" y="70"/>
                  </a:lnTo>
                  <a:lnTo>
                    <a:pt x="11" y="76"/>
                  </a:lnTo>
                  <a:lnTo>
                    <a:pt x="11" y="82"/>
                  </a:lnTo>
                  <a:lnTo>
                    <a:pt x="11" y="87"/>
                  </a:lnTo>
                  <a:lnTo>
                    <a:pt x="11" y="91"/>
                  </a:lnTo>
                  <a:lnTo>
                    <a:pt x="11" y="96"/>
                  </a:lnTo>
                  <a:lnTo>
                    <a:pt x="11" y="99"/>
                  </a:lnTo>
                  <a:lnTo>
                    <a:pt x="11" y="102"/>
                  </a:lnTo>
                  <a:lnTo>
                    <a:pt x="11" y="103"/>
                  </a:lnTo>
                  <a:lnTo>
                    <a:pt x="11" y="104"/>
                  </a:lnTo>
                  <a:lnTo>
                    <a:pt x="12" y="104"/>
                  </a:lnTo>
                  <a:lnTo>
                    <a:pt x="14" y="104"/>
                  </a:lnTo>
                  <a:lnTo>
                    <a:pt x="14" y="105"/>
                  </a:lnTo>
                  <a:lnTo>
                    <a:pt x="15" y="105"/>
                  </a:lnTo>
                  <a:lnTo>
                    <a:pt x="16" y="105"/>
                  </a:lnTo>
                  <a:lnTo>
                    <a:pt x="16" y="103"/>
                  </a:lnTo>
                  <a:lnTo>
                    <a:pt x="16" y="101"/>
                  </a:lnTo>
                  <a:lnTo>
                    <a:pt x="16" y="97"/>
                  </a:lnTo>
                  <a:lnTo>
                    <a:pt x="16" y="94"/>
                  </a:lnTo>
                  <a:lnTo>
                    <a:pt x="16" y="90"/>
                  </a:lnTo>
                  <a:lnTo>
                    <a:pt x="16" y="86"/>
                  </a:lnTo>
                  <a:lnTo>
                    <a:pt x="16" y="81"/>
                  </a:lnTo>
                  <a:lnTo>
                    <a:pt x="16" y="78"/>
                  </a:lnTo>
                  <a:lnTo>
                    <a:pt x="16" y="73"/>
                  </a:lnTo>
                  <a:lnTo>
                    <a:pt x="16" y="69"/>
                  </a:lnTo>
                  <a:lnTo>
                    <a:pt x="17" y="64"/>
                  </a:lnTo>
                  <a:lnTo>
                    <a:pt x="17" y="60"/>
                  </a:lnTo>
                  <a:lnTo>
                    <a:pt x="17" y="56"/>
                  </a:lnTo>
                  <a:lnTo>
                    <a:pt x="17" y="52"/>
                  </a:lnTo>
                  <a:lnTo>
                    <a:pt x="19" y="49"/>
                  </a:lnTo>
                  <a:lnTo>
                    <a:pt x="19" y="48"/>
                  </a:lnTo>
                  <a:lnTo>
                    <a:pt x="19" y="46"/>
                  </a:lnTo>
                  <a:lnTo>
                    <a:pt x="19" y="44"/>
                  </a:lnTo>
                  <a:lnTo>
                    <a:pt x="19" y="41"/>
                  </a:lnTo>
                  <a:lnTo>
                    <a:pt x="19" y="40"/>
                  </a:lnTo>
                  <a:lnTo>
                    <a:pt x="19" y="36"/>
                  </a:lnTo>
                  <a:lnTo>
                    <a:pt x="19" y="34"/>
                  </a:lnTo>
                  <a:lnTo>
                    <a:pt x="19" y="30"/>
                  </a:lnTo>
                  <a:lnTo>
                    <a:pt x="19" y="29"/>
                  </a:lnTo>
                  <a:lnTo>
                    <a:pt x="19" y="25"/>
                  </a:lnTo>
                  <a:lnTo>
                    <a:pt x="19" y="24"/>
                  </a:lnTo>
                  <a:lnTo>
                    <a:pt x="21" y="20"/>
                  </a:lnTo>
                  <a:lnTo>
                    <a:pt x="21" y="18"/>
                  </a:lnTo>
                  <a:lnTo>
                    <a:pt x="22" y="16"/>
                  </a:lnTo>
                  <a:lnTo>
                    <a:pt x="22" y="14"/>
                  </a:lnTo>
                  <a:lnTo>
                    <a:pt x="23" y="11"/>
                  </a:lnTo>
                  <a:lnTo>
                    <a:pt x="23" y="10"/>
                  </a:lnTo>
                  <a:lnTo>
                    <a:pt x="25" y="8"/>
                  </a:lnTo>
                  <a:lnTo>
                    <a:pt x="27" y="6"/>
                  </a:lnTo>
                  <a:lnTo>
                    <a:pt x="28" y="6"/>
                  </a:lnTo>
                  <a:lnTo>
                    <a:pt x="30" y="5"/>
                  </a:lnTo>
                  <a:lnTo>
                    <a:pt x="31" y="4"/>
                  </a:lnTo>
                  <a:lnTo>
                    <a:pt x="33" y="2"/>
                  </a:lnTo>
                  <a:lnTo>
                    <a:pt x="34" y="1"/>
                  </a:lnTo>
                  <a:lnTo>
                    <a:pt x="35" y="0"/>
                  </a:lnTo>
                </a:path>
              </a:pathLst>
            </a:custGeom>
            <a:solidFill>
              <a:srgbClr val="F8F8F8"/>
            </a:solidFill>
            <a:ln w="6350">
              <a:solidFill>
                <a:srgbClr val="DDDDDD"/>
              </a:solidFill>
              <a:round/>
              <a:headEnd/>
              <a:tailEnd/>
            </a:ln>
          </p:spPr>
          <p:txBody>
            <a:bodyPr/>
            <a:lstStyle/>
            <a:p>
              <a:endParaRPr lang="it-IT"/>
            </a:p>
          </p:txBody>
        </p:sp>
        <p:sp>
          <p:nvSpPr>
            <p:cNvPr id="20528" name="AutoShape 64"/>
            <p:cNvSpPr>
              <a:spLocks noChangeArrowheads="1"/>
            </p:cNvSpPr>
            <p:nvPr/>
          </p:nvSpPr>
          <p:spPr bwMode="auto">
            <a:xfrm flipV="1">
              <a:off x="4440" y="1302"/>
              <a:ext cx="867" cy="17"/>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0529" name="AutoShape 65"/>
            <p:cNvSpPr>
              <a:spLocks noChangeArrowheads="1"/>
            </p:cNvSpPr>
            <p:nvPr/>
          </p:nvSpPr>
          <p:spPr bwMode="auto">
            <a:xfrm flipV="1">
              <a:off x="4481" y="1293"/>
              <a:ext cx="788" cy="9"/>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0530" name="Oval 66"/>
            <p:cNvSpPr>
              <a:spLocks noChangeArrowheads="1"/>
            </p:cNvSpPr>
            <p:nvPr/>
          </p:nvSpPr>
          <p:spPr bwMode="auto">
            <a:xfrm>
              <a:off x="4713" y="1473"/>
              <a:ext cx="42"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0531" name="Oval 67"/>
            <p:cNvSpPr>
              <a:spLocks noChangeArrowheads="1"/>
            </p:cNvSpPr>
            <p:nvPr/>
          </p:nvSpPr>
          <p:spPr bwMode="auto">
            <a:xfrm>
              <a:off x="5000" y="1475"/>
              <a:ext cx="40"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0532" name="Freeform 68"/>
            <p:cNvSpPr>
              <a:spLocks/>
            </p:cNvSpPr>
            <p:nvPr/>
          </p:nvSpPr>
          <p:spPr bwMode="auto">
            <a:xfrm>
              <a:off x="4644" y="1320"/>
              <a:ext cx="63" cy="35"/>
            </a:xfrm>
            <a:custGeom>
              <a:avLst/>
              <a:gdLst>
                <a:gd name="T0" fmla="*/ 8 w 32"/>
                <a:gd name="T1" fmla="*/ 0 h 38"/>
                <a:gd name="T2" fmla="*/ 8 w 32"/>
                <a:gd name="T3" fmla="*/ 0 h 38"/>
                <a:gd name="T4" fmla="*/ 24 w 32"/>
                <a:gd name="T5" fmla="*/ 0 h 38"/>
                <a:gd name="T6" fmla="*/ 47 w 32"/>
                <a:gd name="T7" fmla="*/ 0 h 38"/>
                <a:gd name="T8" fmla="*/ 63 w 32"/>
                <a:gd name="T9" fmla="*/ 0 h 38"/>
                <a:gd name="T10" fmla="*/ 93 w 32"/>
                <a:gd name="T11" fmla="*/ 0 h 38"/>
                <a:gd name="T12" fmla="*/ 108 w 32"/>
                <a:gd name="T13" fmla="*/ 0 h 38"/>
                <a:gd name="T14" fmla="*/ 116 w 32"/>
                <a:gd name="T15" fmla="*/ 0 h 38"/>
                <a:gd name="T16" fmla="*/ 124 w 32"/>
                <a:gd name="T17" fmla="*/ 2 h 38"/>
                <a:gd name="T18" fmla="*/ 124 w 32"/>
                <a:gd name="T19" fmla="*/ 3 h 38"/>
                <a:gd name="T20" fmla="*/ 136 w 32"/>
                <a:gd name="T21" fmla="*/ 5 h 38"/>
                <a:gd name="T22" fmla="*/ 167 w 32"/>
                <a:gd name="T23" fmla="*/ 6 h 38"/>
                <a:gd name="T24" fmla="*/ 183 w 32"/>
                <a:gd name="T25" fmla="*/ 8 h 38"/>
                <a:gd name="T26" fmla="*/ 205 w 32"/>
                <a:gd name="T27" fmla="*/ 12 h 38"/>
                <a:gd name="T28" fmla="*/ 221 w 32"/>
                <a:gd name="T29" fmla="*/ 15 h 38"/>
                <a:gd name="T30" fmla="*/ 228 w 32"/>
                <a:gd name="T31" fmla="*/ 15 h 38"/>
                <a:gd name="T32" fmla="*/ 228 w 32"/>
                <a:gd name="T33" fmla="*/ 15 h 38"/>
                <a:gd name="T34" fmla="*/ 228 w 32"/>
                <a:gd name="T35" fmla="*/ 17 h 38"/>
                <a:gd name="T36" fmla="*/ 213 w 32"/>
                <a:gd name="T37" fmla="*/ 18 h 38"/>
                <a:gd name="T38" fmla="*/ 197 w 32"/>
                <a:gd name="T39" fmla="*/ 21 h 38"/>
                <a:gd name="T40" fmla="*/ 183 w 32"/>
                <a:gd name="T41" fmla="*/ 24 h 38"/>
                <a:gd name="T42" fmla="*/ 167 w 32"/>
                <a:gd name="T43" fmla="*/ 27 h 38"/>
                <a:gd name="T44" fmla="*/ 159 w 32"/>
                <a:gd name="T45" fmla="*/ 29 h 38"/>
                <a:gd name="T46" fmla="*/ 159 w 32"/>
                <a:gd name="T47" fmla="*/ 29 h 38"/>
                <a:gd name="T48" fmla="*/ 144 w 32"/>
                <a:gd name="T49" fmla="*/ 29 h 38"/>
                <a:gd name="T50" fmla="*/ 136 w 32"/>
                <a:gd name="T51" fmla="*/ 27 h 38"/>
                <a:gd name="T52" fmla="*/ 124 w 32"/>
                <a:gd name="T53" fmla="*/ 26 h 38"/>
                <a:gd name="T54" fmla="*/ 108 w 32"/>
                <a:gd name="T55" fmla="*/ 23 h 38"/>
                <a:gd name="T56" fmla="*/ 93 w 32"/>
                <a:gd name="T57" fmla="*/ 20 h 38"/>
                <a:gd name="T58" fmla="*/ 63 w 32"/>
                <a:gd name="T59" fmla="*/ 18 h 38"/>
                <a:gd name="T60" fmla="*/ 47 w 32"/>
                <a:gd name="T61" fmla="*/ 16 h 38"/>
                <a:gd name="T62" fmla="*/ 47 w 32"/>
                <a:gd name="T63" fmla="*/ 15 h 38"/>
                <a:gd name="T64" fmla="*/ 39 w 32"/>
                <a:gd name="T65" fmla="*/ 14 h 38"/>
                <a:gd name="T66" fmla="*/ 32 w 32"/>
                <a:gd name="T67" fmla="*/ 13 h 38"/>
                <a:gd name="T68" fmla="*/ 16 w 32"/>
                <a:gd name="T69" fmla="*/ 11 h 38"/>
                <a:gd name="T70" fmla="*/ 16 w 32"/>
                <a:gd name="T71" fmla="*/ 8 h 38"/>
                <a:gd name="T72" fmla="*/ 0 w 32"/>
                <a:gd name="T73" fmla="*/ 7 h 38"/>
                <a:gd name="T74" fmla="*/ 0 w 32"/>
                <a:gd name="T75" fmla="*/ 6 h 38"/>
                <a:gd name="T76" fmla="*/ 0 w 32"/>
                <a:gd name="T77" fmla="*/ 5 h 38"/>
                <a:gd name="T78" fmla="*/ 0 w 32"/>
                <a:gd name="T79" fmla="*/ 2 h 38"/>
                <a:gd name="T80" fmla="*/ 8 w 32"/>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
                <a:gd name="T124" fmla="*/ 0 h 38"/>
                <a:gd name="T125" fmla="*/ 32 w 32"/>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 h="38">
                  <a:moveTo>
                    <a:pt x="1" y="0"/>
                  </a:moveTo>
                  <a:lnTo>
                    <a:pt x="1" y="0"/>
                  </a:lnTo>
                  <a:lnTo>
                    <a:pt x="3" y="0"/>
                  </a:lnTo>
                  <a:lnTo>
                    <a:pt x="5" y="0"/>
                  </a:lnTo>
                  <a:lnTo>
                    <a:pt x="6" y="0"/>
                  </a:lnTo>
                  <a:lnTo>
                    <a:pt x="8" y="0"/>
                  </a:lnTo>
                  <a:lnTo>
                    <a:pt x="10" y="0"/>
                  </a:lnTo>
                  <a:lnTo>
                    <a:pt x="12" y="0"/>
                  </a:lnTo>
                  <a:lnTo>
                    <a:pt x="14" y="0"/>
                  </a:lnTo>
                  <a:lnTo>
                    <a:pt x="15" y="0"/>
                  </a:lnTo>
                  <a:lnTo>
                    <a:pt x="16" y="0"/>
                  </a:lnTo>
                  <a:lnTo>
                    <a:pt x="16" y="2"/>
                  </a:lnTo>
                  <a:lnTo>
                    <a:pt x="16" y="3"/>
                  </a:lnTo>
                  <a:lnTo>
                    <a:pt x="18" y="3"/>
                  </a:lnTo>
                  <a:lnTo>
                    <a:pt x="18" y="5"/>
                  </a:lnTo>
                  <a:lnTo>
                    <a:pt x="20" y="7"/>
                  </a:lnTo>
                  <a:lnTo>
                    <a:pt x="22" y="9"/>
                  </a:lnTo>
                  <a:lnTo>
                    <a:pt x="24" y="10"/>
                  </a:lnTo>
                  <a:lnTo>
                    <a:pt x="24" y="11"/>
                  </a:lnTo>
                  <a:lnTo>
                    <a:pt x="25" y="13"/>
                  </a:lnTo>
                  <a:lnTo>
                    <a:pt x="27" y="15"/>
                  </a:lnTo>
                  <a:lnTo>
                    <a:pt x="29" y="16"/>
                  </a:lnTo>
                  <a:lnTo>
                    <a:pt x="29" y="18"/>
                  </a:lnTo>
                  <a:lnTo>
                    <a:pt x="30" y="18"/>
                  </a:lnTo>
                  <a:lnTo>
                    <a:pt x="31" y="17"/>
                  </a:lnTo>
                  <a:lnTo>
                    <a:pt x="30" y="18"/>
                  </a:lnTo>
                  <a:lnTo>
                    <a:pt x="30" y="19"/>
                  </a:lnTo>
                  <a:lnTo>
                    <a:pt x="30" y="21"/>
                  </a:lnTo>
                  <a:lnTo>
                    <a:pt x="28" y="23"/>
                  </a:lnTo>
                  <a:lnTo>
                    <a:pt x="28" y="25"/>
                  </a:lnTo>
                  <a:lnTo>
                    <a:pt x="26" y="27"/>
                  </a:lnTo>
                  <a:lnTo>
                    <a:pt x="26" y="28"/>
                  </a:lnTo>
                  <a:lnTo>
                    <a:pt x="24" y="30"/>
                  </a:lnTo>
                  <a:lnTo>
                    <a:pt x="24" y="32"/>
                  </a:lnTo>
                  <a:lnTo>
                    <a:pt x="22" y="34"/>
                  </a:lnTo>
                  <a:lnTo>
                    <a:pt x="22" y="35"/>
                  </a:lnTo>
                  <a:lnTo>
                    <a:pt x="21" y="37"/>
                  </a:lnTo>
                  <a:lnTo>
                    <a:pt x="19" y="37"/>
                  </a:lnTo>
                  <a:lnTo>
                    <a:pt x="19" y="36"/>
                  </a:lnTo>
                  <a:lnTo>
                    <a:pt x="18" y="35"/>
                  </a:lnTo>
                  <a:lnTo>
                    <a:pt x="18" y="34"/>
                  </a:lnTo>
                  <a:lnTo>
                    <a:pt x="16" y="33"/>
                  </a:lnTo>
                  <a:lnTo>
                    <a:pt x="15" y="31"/>
                  </a:lnTo>
                  <a:lnTo>
                    <a:pt x="14" y="29"/>
                  </a:lnTo>
                  <a:lnTo>
                    <a:pt x="14" y="27"/>
                  </a:lnTo>
                  <a:lnTo>
                    <a:pt x="12" y="26"/>
                  </a:lnTo>
                  <a:lnTo>
                    <a:pt x="10" y="24"/>
                  </a:lnTo>
                  <a:lnTo>
                    <a:pt x="8" y="23"/>
                  </a:lnTo>
                  <a:lnTo>
                    <a:pt x="8" y="21"/>
                  </a:lnTo>
                  <a:lnTo>
                    <a:pt x="6" y="20"/>
                  </a:lnTo>
                  <a:lnTo>
                    <a:pt x="6" y="18"/>
                  </a:lnTo>
                  <a:lnTo>
                    <a:pt x="6" y="17"/>
                  </a:lnTo>
                  <a:lnTo>
                    <a:pt x="5" y="17"/>
                  </a:lnTo>
                  <a:lnTo>
                    <a:pt x="5" y="16"/>
                  </a:lnTo>
                  <a:lnTo>
                    <a:pt x="4" y="16"/>
                  </a:lnTo>
                  <a:lnTo>
                    <a:pt x="4" y="14"/>
                  </a:lnTo>
                  <a:lnTo>
                    <a:pt x="2" y="14"/>
                  </a:lnTo>
                  <a:lnTo>
                    <a:pt x="2" y="12"/>
                  </a:lnTo>
                  <a:lnTo>
                    <a:pt x="2" y="11"/>
                  </a:lnTo>
                  <a:lnTo>
                    <a:pt x="2" y="10"/>
                  </a:lnTo>
                  <a:lnTo>
                    <a:pt x="0" y="10"/>
                  </a:lnTo>
                  <a:lnTo>
                    <a:pt x="0" y="8"/>
                  </a:lnTo>
                  <a:lnTo>
                    <a:pt x="0" y="7"/>
                  </a:lnTo>
                  <a:lnTo>
                    <a:pt x="0" y="5"/>
                  </a:lnTo>
                  <a:lnTo>
                    <a:pt x="0" y="3"/>
                  </a:lnTo>
                  <a:lnTo>
                    <a:pt x="0" y="2"/>
                  </a:lnTo>
                  <a:lnTo>
                    <a:pt x="1" y="0"/>
                  </a:lnTo>
                </a:path>
              </a:pathLst>
            </a:custGeom>
            <a:solidFill>
              <a:srgbClr val="F8F8F8"/>
            </a:solidFill>
            <a:ln w="9525">
              <a:solidFill>
                <a:srgbClr val="DDDDDD"/>
              </a:solidFill>
              <a:round/>
              <a:headEnd/>
              <a:tailEnd/>
            </a:ln>
          </p:spPr>
          <p:txBody>
            <a:bodyPr/>
            <a:lstStyle/>
            <a:p>
              <a:endParaRPr lang="it-IT"/>
            </a:p>
          </p:txBody>
        </p:sp>
        <p:sp>
          <p:nvSpPr>
            <p:cNvPr id="20533" name="Freeform 69"/>
            <p:cNvSpPr>
              <a:spLocks/>
            </p:cNvSpPr>
            <p:nvPr/>
          </p:nvSpPr>
          <p:spPr bwMode="auto">
            <a:xfrm>
              <a:off x="4569" y="1319"/>
              <a:ext cx="311" cy="141"/>
            </a:xfrm>
            <a:custGeom>
              <a:avLst/>
              <a:gdLst>
                <a:gd name="T0" fmla="*/ 833 w 158"/>
                <a:gd name="T1" fmla="*/ 1 h 152"/>
                <a:gd name="T2" fmla="*/ 1112 w 158"/>
                <a:gd name="T3" fmla="*/ 20 h 152"/>
                <a:gd name="T4" fmla="*/ 1136 w 158"/>
                <a:gd name="T5" fmla="*/ 42 h 152"/>
                <a:gd name="T6" fmla="*/ 1173 w 158"/>
                <a:gd name="T7" fmla="*/ 42 h 152"/>
                <a:gd name="T8" fmla="*/ 1197 w 158"/>
                <a:gd name="T9" fmla="*/ 46 h 152"/>
                <a:gd name="T10" fmla="*/ 1197 w 158"/>
                <a:gd name="T11" fmla="*/ 90 h 152"/>
                <a:gd name="T12" fmla="*/ 1197 w 158"/>
                <a:gd name="T13" fmla="*/ 121 h 152"/>
                <a:gd name="T14" fmla="*/ 1008 w 158"/>
                <a:gd name="T15" fmla="*/ 118 h 152"/>
                <a:gd name="T16" fmla="*/ 779 w 158"/>
                <a:gd name="T17" fmla="*/ 112 h 152"/>
                <a:gd name="T18" fmla="*/ 685 w 158"/>
                <a:gd name="T19" fmla="*/ 111 h 152"/>
                <a:gd name="T20" fmla="*/ 520 w 158"/>
                <a:gd name="T21" fmla="*/ 111 h 152"/>
                <a:gd name="T22" fmla="*/ 472 w 158"/>
                <a:gd name="T23" fmla="*/ 113 h 152"/>
                <a:gd name="T24" fmla="*/ 472 w 158"/>
                <a:gd name="T25" fmla="*/ 116 h 152"/>
                <a:gd name="T26" fmla="*/ 449 w 158"/>
                <a:gd name="T27" fmla="*/ 119 h 152"/>
                <a:gd name="T28" fmla="*/ 372 w 158"/>
                <a:gd name="T29" fmla="*/ 114 h 152"/>
                <a:gd name="T30" fmla="*/ 299 w 158"/>
                <a:gd name="T31" fmla="*/ 105 h 152"/>
                <a:gd name="T32" fmla="*/ 268 w 158"/>
                <a:gd name="T33" fmla="*/ 89 h 152"/>
                <a:gd name="T34" fmla="*/ 136 w 158"/>
                <a:gd name="T35" fmla="*/ 71 h 152"/>
                <a:gd name="T36" fmla="*/ 31 w 158"/>
                <a:gd name="T37" fmla="*/ 67 h 152"/>
                <a:gd name="T38" fmla="*/ 159 w 158"/>
                <a:gd name="T39" fmla="*/ 66 h 152"/>
                <a:gd name="T40" fmla="*/ 291 w 158"/>
                <a:gd name="T41" fmla="*/ 71 h 152"/>
                <a:gd name="T42" fmla="*/ 380 w 158"/>
                <a:gd name="T43" fmla="*/ 85 h 152"/>
                <a:gd name="T44" fmla="*/ 411 w 158"/>
                <a:gd name="T45" fmla="*/ 98 h 152"/>
                <a:gd name="T46" fmla="*/ 488 w 158"/>
                <a:gd name="T47" fmla="*/ 101 h 152"/>
                <a:gd name="T48" fmla="*/ 589 w 158"/>
                <a:gd name="T49" fmla="*/ 101 h 152"/>
                <a:gd name="T50" fmla="*/ 604 w 158"/>
                <a:gd name="T51" fmla="*/ 94 h 152"/>
                <a:gd name="T52" fmla="*/ 616 w 158"/>
                <a:gd name="T53" fmla="*/ 74 h 152"/>
                <a:gd name="T54" fmla="*/ 616 w 158"/>
                <a:gd name="T55" fmla="*/ 72 h 152"/>
                <a:gd name="T56" fmla="*/ 640 w 158"/>
                <a:gd name="T57" fmla="*/ 90 h 152"/>
                <a:gd name="T58" fmla="*/ 817 w 158"/>
                <a:gd name="T59" fmla="*/ 99 h 152"/>
                <a:gd name="T60" fmla="*/ 1053 w 158"/>
                <a:gd name="T61" fmla="*/ 90 h 152"/>
                <a:gd name="T62" fmla="*/ 1128 w 158"/>
                <a:gd name="T63" fmla="*/ 75 h 152"/>
                <a:gd name="T64" fmla="*/ 1085 w 158"/>
                <a:gd name="T65" fmla="*/ 58 h 152"/>
                <a:gd name="T66" fmla="*/ 984 w 158"/>
                <a:gd name="T67" fmla="*/ 53 h 152"/>
                <a:gd name="T68" fmla="*/ 844 w 158"/>
                <a:gd name="T69" fmla="*/ 53 h 152"/>
                <a:gd name="T70" fmla="*/ 640 w 158"/>
                <a:gd name="T71" fmla="*/ 59 h 152"/>
                <a:gd name="T72" fmla="*/ 581 w 158"/>
                <a:gd name="T73" fmla="*/ 61 h 152"/>
                <a:gd name="T74" fmla="*/ 581 w 158"/>
                <a:gd name="T75" fmla="*/ 58 h 152"/>
                <a:gd name="T76" fmla="*/ 581 w 158"/>
                <a:gd name="T77" fmla="*/ 53 h 152"/>
                <a:gd name="T78" fmla="*/ 756 w 158"/>
                <a:gd name="T79" fmla="*/ 50 h 152"/>
                <a:gd name="T80" fmla="*/ 961 w 158"/>
                <a:gd name="T81" fmla="*/ 45 h 152"/>
                <a:gd name="T82" fmla="*/ 1031 w 158"/>
                <a:gd name="T83" fmla="*/ 37 h 152"/>
                <a:gd name="T84" fmla="*/ 1061 w 158"/>
                <a:gd name="T85" fmla="*/ 19 h 152"/>
                <a:gd name="T86" fmla="*/ 907 w 158"/>
                <a:gd name="T87" fmla="*/ 13 h 152"/>
                <a:gd name="T88" fmla="*/ 809 w 158"/>
                <a:gd name="T89" fmla="*/ 24 h 152"/>
                <a:gd name="T90" fmla="*/ 900 w 158"/>
                <a:gd name="T91" fmla="*/ 32 h 152"/>
                <a:gd name="T92" fmla="*/ 937 w 158"/>
                <a:gd name="T93" fmla="*/ 28 h 152"/>
                <a:gd name="T94" fmla="*/ 945 w 158"/>
                <a:gd name="T95" fmla="*/ 24 h 152"/>
                <a:gd name="T96" fmla="*/ 968 w 158"/>
                <a:gd name="T97" fmla="*/ 28 h 152"/>
                <a:gd name="T98" fmla="*/ 1000 w 158"/>
                <a:gd name="T99" fmla="*/ 35 h 152"/>
                <a:gd name="T100" fmla="*/ 900 w 158"/>
                <a:gd name="T101" fmla="*/ 39 h 152"/>
                <a:gd name="T102" fmla="*/ 716 w 158"/>
                <a:gd name="T103" fmla="*/ 44 h 152"/>
                <a:gd name="T104" fmla="*/ 693 w 158"/>
                <a:gd name="T105" fmla="*/ 42 h 152"/>
                <a:gd name="T106" fmla="*/ 740 w 158"/>
                <a:gd name="T107" fmla="*/ 34 h 152"/>
                <a:gd name="T108" fmla="*/ 748 w 158"/>
                <a:gd name="T109" fmla="*/ 17 h 152"/>
                <a:gd name="T110" fmla="*/ 701 w 158"/>
                <a:gd name="T111" fmla="*/ 9 h 152"/>
                <a:gd name="T112" fmla="*/ 663 w 158"/>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8"/>
                <a:gd name="T172" fmla="*/ 0 h 152"/>
                <a:gd name="T173" fmla="*/ 158 w 158"/>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8" h="152">
                  <a:moveTo>
                    <a:pt x="87" y="0"/>
                  </a:moveTo>
                  <a:lnTo>
                    <a:pt x="87" y="0"/>
                  </a:lnTo>
                  <a:lnTo>
                    <a:pt x="89" y="0"/>
                  </a:lnTo>
                  <a:lnTo>
                    <a:pt x="92" y="0"/>
                  </a:lnTo>
                  <a:lnTo>
                    <a:pt x="98" y="0"/>
                  </a:lnTo>
                  <a:lnTo>
                    <a:pt x="103" y="1"/>
                  </a:lnTo>
                  <a:lnTo>
                    <a:pt x="109" y="1"/>
                  </a:lnTo>
                  <a:lnTo>
                    <a:pt x="116" y="3"/>
                  </a:lnTo>
                  <a:lnTo>
                    <a:pt x="123" y="3"/>
                  </a:lnTo>
                  <a:lnTo>
                    <a:pt x="128" y="7"/>
                  </a:lnTo>
                  <a:lnTo>
                    <a:pt x="135" y="10"/>
                  </a:lnTo>
                  <a:lnTo>
                    <a:pt x="139" y="15"/>
                  </a:lnTo>
                  <a:lnTo>
                    <a:pt x="144" y="19"/>
                  </a:lnTo>
                  <a:lnTo>
                    <a:pt x="146" y="26"/>
                  </a:lnTo>
                  <a:lnTo>
                    <a:pt x="149" y="33"/>
                  </a:lnTo>
                  <a:lnTo>
                    <a:pt x="149" y="43"/>
                  </a:lnTo>
                  <a:lnTo>
                    <a:pt x="149" y="52"/>
                  </a:lnTo>
                  <a:lnTo>
                    <a:pt x="151" y="52"/>
                  </a:lnTo>
                  <a:lnTo>
                    <a:pt x="153" y="52"/>
                  </a:lnTo>
                  <a:lnTo>
                    <a:pt x="154" y="52"/>
                  </a:lnTo>
                  <a:lnTo>
                    <a:pt x="156" y="52"/>
                  </a:lnTo>
                  <a:lnTo>
                    <a:pt x="157" y="52"/>
                  </a:lnTo>
                  <a:lnTo>
                    <a:pt x="157" y="55"/>
                  </a:lnTo>
                  <a:lnTo>
                    <a:pt x="157" y="58"/>
                  </a:lnTo>
                  <a:lnTo>
                    <a:pt x="157" y="63"/>
                  </a:lnTo>
                  <a:lnTo>
                    <a:pt x="157" y="69"/>
                  </a:lnTo>
                  <a:lnTo>
                    <a:pt x="157" y="78"/>
                  </a:lnTo>
                  <a:lnTo>
                    <a:pt x="157" y="85"/>
                  </a:lnTo>
                  <a:lnTo>
                    <a:pt x="157" y="94"/>
                  </a:lnTo>
                  <a:lnTo>
                    <a:pt x="157" y="102"/>
                  </a:lnTo>
                  <a:lnTo>
                    <a:pt x="157" y="113"/>
                  </a:lnTo>
                  <a:lnTo>
                    <a:pt x="157" y="121"/>
                  </a:lnTo>
                  <a:lnTo>
                    <a:pt x="157" y="130"/>
                  </a:lnTo>
                  <a:lnTo>
                    <a:pt x="157" y="136"/>
                  </a:lnTo>
                  <a:lnTo>
                    <a:pt x="157" y="143"/>
                  </a:lnTo>
                  <a:lnTo>
                    <a:pt x="157" y="148"/>
                  </a:lnTo>
                  <a:lnTo>
                    <a:pt x="157" y="151"/>
                  </a:lnTo>
                  <a:lnTo>
                    <a:pt x="156" y="151"/>
                  </a:lnTo>
                  <a:lnTo>
                    <a:pt x="154" y="151"/>
                  </a:lnTo>
                  <a:lnTo>
                    <a:pt x="150" y="151"/>
                  </a:lnTo>
                  <a:lnTo>
                    <a:pt x="147" y="150"/>
                  </a:lnTo>
                  <a:lnTo>
                    <a:pt x="142" y="150"/>
                  </a:lnTo>
                  <a:lnTo>
                    <a:pt x="138" y="148"/>
                  </a:lnTo>
                  <a:lnTo>
                    <a:pt x="132" y="148"/>
                  </a:lnTo>
                  <a:lnTo>
                    <a:pt x="127" y="146"/>
                  </a:lnTo>
                  <a:lnTo>
                    <a:pt x="122" y="146"/>
                  </a:lnTo>
                  <a:lnTo>
                    <a:pt x="117" y="144"/>
                  </a:lnTo>
                  <a:lnTo>
                    <a:pt x="111" y="144"/>
                  </a:lnTo>
                  <a:lnTo>
                    <a:pt x="108" y="142"/>
                  </a:lnTo>
                  <a:lnTo>
                    <a:pt x="104" y="142"/>
                  </a:lnTo>
                  <a:lnTo>
                    <a:pt x="102" y="140"/>
                  </a:lnTo>
                  <a:lnTo>
                    <a:pt x="100" y="140"/>
                  </a:lnTo>
                  <a:lnTo>
                    <a:pt x="100" y="138"/>
                  </a:lnTo>
                  <a:lnTo>
                    <a:pt x="98" y="139"/>
                  </a:lnTo>
                  <a:lnTo>
                    <a:pt x="95" y="139"/>
                  </a:lnTo>
                  <a:lnTo>
                    <a:pt x="94" y="139"/>
                  </a:lnTo>
                  <a:lnTo>
                    <a:pt x="90" y="139"/>
                  </a:lnTo>
                  <a:lnTo>
                    <a:pt x="87" y="139"/>
                  </a:lnTo>
                  <a:lnTo>
                    <a:pt x="84" y="139"/>
                  </a:lnTo>
                  <a:lnTo>
                    <a:pt x="81" y="139"/>
                  </a:lnTo>
                  <a:lnTo>
                    <a:pt x="77" y="139"/>
                  </a:lnTo>
                  <a:lnTo>
                    <a:pt x="73" y="139"/>
                  </a:lnTo>
                  <a:lnTo>
                    <a:pt x="70" y="139"/>
                  </a:lnTo>
                  <a:lnTo>
                    <a:pt x="68" y="139"/>
                  </a:lnTo>
                  <a:lnTo>
                    <a:pt x="65" y="139"/>
                  </a:lnTo>
                  <a:lnTo>
                    <a:pt x="63" y="139"/>
                  </a:lnTo>
                  <a:lnTo>
                    <a:pt x="62" y="139"/>
                  </a:lnTo>
                  <a:lnTo>
                    <a:pt x="62" y="140"/>
                  </a:lnTo>
                  <a:lnTo>
                    <a:pt x="62" y="141"/>
                  </a:lnTo>
                  <a:lnTo>
                    <a:pt x="62" y="143"/>
                  </a:lnTo>
                  <a:lnTo>
                    <a:pt x="62" y="144"/>
                  </a:lnTo>
                  <a:lnTo>
                    <a:pt x="62" y="146"/>
                  </a:lnTo>
                  <a:lnTo>
                    <a:pt x="62" y="148"/>
                  </a:lnTo>
                  <a:lnTo>
                    <a:pt x="62" y="149"/>
                  </a:lnTo>
                  <a:lnTo>
                    <a:pt x="59" y="149"/>
                  </a:lnTo>
                  <a:lnTo>
                    <a:pt x="57" y="149"/>
                  </a:lnTo>
                  <a:lnTo>
                    <a:pt x="56" y="149"/>
                  </a:lnTo>
                  <a:lnTo>
                    <a:pt x="54" y="147"/>
                  </a:lnTo>
                  <a:lnTo>
                    <a:pt x="52" y="147"/>
                  </a:lnTo>
                  <a:lnTo>
                    <a:pt x="50" y="145"/>
                  </a:lnTo>
                  <a:lnTo>
                    <a:pt x="49" y="145"/>
                  </a:lnTo>
                  <a:lnTo>
                    <a:pt x="49" y="143"/>
                  </a:lnTo>
                  <a:lnTo>
                    <a:pt x="47" y="143"/>
                  </a:lnTo>
                  <a:lnTo>
                    <a:pt x="45" y="141"/>
                  </a:lnTo>
                  <a:lnTo>
                    <a:pt x="43" y="139"/>
                  </a:lnTo>
                  <a:lnTo>
                    <a:pt x="43" y="138"/>
                  </a:lnTo>
                  <a:lnTo>
                    <a:pt x="41" y="136"/>
                  </a:lnTo>
                  <a:lnTo>
                    <a:pt x="41" y="134"/>
                  </a:lnTo>
                  <a:lnTo>
                    <a:pt x="39" y="132"/>
                  </a:lnTo>
                  <a:lnTo>
                    <a:pt x="39" y="130"/>
                  </a:lnTo>
                  <a:lnTo>
                    <a:pt x="38" y="129"/>
                  </a:lnTo>
                  <a:lnTo>
                    <a:pt x="37" y="126"/>
                  </a:lnTo>
                  <a:lnTo>
                    <a:pt x="37" y="123"/>
                  </a:lnTo>
                  <a:lnTo>
                    <a:pt x="37" y="119"/>
                  </a:lnTo>
                  <a:lnTo>
                    <a:pt x="35" y="116"/>
                  </a:lnTo>
                  <a:lnTo>
                    <a:pt x="35" y="112"/>
                  </a:lnTo>
                  <a:lnTo>
                    <a:pt x="34" y="108"/>
                  </a:lnTo>
                  <a:lnTo>
                    <a:pt x="34" y="103"/>
                  </a:lnTo>
                  <a:lnTo>
                    <a:pt x="31" y="100"/>
                  </a:lnTo>
                  <a:lnTo>
                    <a:pt x="30" y="96"/>
                  </a:lnTo>
                  <a:lnTo>
                    <a:pt x="26" y="94"/>
                  </a:lnTo>
                  <a:lnTo>
                    <a:pt x="23" y="90"/>
                  </a:lnTo>
                  <a:lnTo>
                    <a:pt x="18" y="88"/>
                  </a:lnTo>
                  <a:lnTo>
                    <a:pt x="13" y="86"/>
                  </a:lnTo>
                  <a:lnTo>
                    <a:pt x="6" y="86"/>
                  </a:lnTo>
                  <a:lnTo>
                    <a:pt x="0" y="85"/>
                  </a:lnTo>
                  <a:lnTo>
                    <a:pt x="2" y="85"/>
                  </a:lnTo>
                  <a:lnTo>
                    <a:pt x="4" y="84"/>
                  </a:lnTo>
                  <a:lnTo>
                    <a:pt x="6" y="84"/>
                  </a:lnTo>
                  <a:lnTo>
                    <a:pt x="9" y="84"/>
                  </a:lnTo>
                  <a:lnTo>
                    <a:pt x="11" y="84"/>
                  </a:lnTo>
                  <a:lnTo>
                    <a:pt x="15" y="82"/>
                  </a:lnTo>
                  <a:lnTo>
                    <a:pt x="17" y="82"/>
                  </a:lnTo>
                  <a:lnTo>
                    <a:pt x="19" y="82"/>
                  </a:lnTo>
                  <a:lnTo>
                    <a:pt x="21" y="82"/>
                  </a:lnTo>
                  <a:lnTo>
                    <a:pt x="25" y="81"/>
                  </a:lnTo>
                  <a:lnTo>
                    <a:pt x="27" y="81"/>
                  </a:lnTo>
                  <a:lnTo>
                    <a:pt x="28" y="80"/>
                  </a:lnTo>
                  <a:lnTo>
                    <a:pt x="29" y="80"/>
                  </a:lnTo>
                  <a:lnTo>
                    <a:pt x="30" y="79"/>
                  </a:lnTo>
                  <a:lnTo>
                    <a:pt x="34" y="84"/>
                  </a:lnTo>
                  <a:lnTo>
                    <a:pt x="38" y="89"/>
                  </a:lnTo>
                  <a:lnTo>
                    <a:pt x="41" y="92"/>
                  </a:lnTo>
                  <a:lnTo>
                    <a:pt x="44" y="95"/>
                  </a:lnTo>
                  <a:lnTo>
                    <a:pt x="46" y="99"/>
                  </a:lnTo>
                  <a:lnTo>
                    <a:pt x="47" y="101"/>
                  </a:lnTo>
                  <a:lnTo>
                    <a:pt x="48" y="103"/>
                  </a:lnTo>
                  <a:lnTo>
                    <a:pt x="50" y="105"/>
                  </a:lnTo>
                  <a:lnTo>
                    <a:pt x="50" y="107"/>
                  </a:lnTo>
                  <a:lnTo>
                    <a:pt x="50" y="109"/>
                  </a:lnTo>
                  <a:lnTo>
                    <a:pt x="50" y="111"/>
                  </a:lnTo>
                  <a:lnTo>
                    <a:pt x="51" y="113"/>
                  </a:lnTo>
                  <a:lnTo>
                    <a:pt x="51" y="116"/>
                  </a:lnTo>
                  <a:lnTo>
                    <a:pt x="52" y="118"/>
                  </a:lnTo>
                  <a:lnTo>
                    <a:pt x="53" y="121"/>
                  </a:lnTo>
                  <a:lnTo>
                    <a:pt x="54" y="123"/>
                  </a:lnTo>
                  <a:lnTo>
                    <a:pt x="54" y="125"/>
                  </a:lnTo>
                  <a:lnTo>
                    <a:pt x="56" y="126"/>
                  </a:lnTo>
                  <a:lnTo>
                    <a:pt x="57" y="127"/>
                  </a:lnTo>
                  <a:lnTo>
                    <a:pt x="59" y="127"/>
                  </a:lnTo>
                  <a:lnTo>
                    <a:pt x="60" y="127"/>
                  </a:lnTo>
                  <a:lnTo>
                    <a:pt x="62" y="127"/>
                  </a:lnTo>
                  <a:lnTo>
                    <a:pt x="64" y="127"/>
                  </a:lnTo>
                  <a:lnTo>
                    <a:pt x="67" y="127"/>
                  </a:lnTo>
                  <a:lnTo>
                    <a:pt x="69" y="127"/>
                  </a:lnTo>
                  <a:lnTo>
                    <a:pt x="71" y="127"/>
                  </a:lnTo>
                  <a:lnTo>
                    <a:pt x="72" y="127"/>
                  </a:lnTo>
                  <a:lnTo>
                    <a:pt x="74" y="127"/>
                  </a:lnTo>
                  <a:lnTo>
                    <a:pt x="75" y="127"/>
                  </a:lnTo>
                  <a:lnTo>
                    <a:pt x="77" y="127"/>
                  </a:lnTo>
                  <a:lnTo>
                    <a:pt x="78" y="127"/>
                  </a:lnTo>
                  <a:lnTo>
                    <a:pt x="79" y="126"/>
                  </a:lnTo>
                  <a:lnTo>
                    <a:pt x="79" y="124"/>
                  </a:lnTo>
                  <a:lnTo>
                    <a:pt x="79" y="123"/>
                  </a:lnTo>
                  <a:lnTo>
                    <a:pt x="79" y="120"/>
                  </a:lnTo>
                  <a:lnTo>
                    <a:pt x="79" y="117"/>
                  </a:lnTo>
                  <a:lnTo>
                    <a:pt x="79" y="114"/>
                  </a:lnTo>
                  <a:lnTo>
                    <a:pt x="79" y="110"/>
                  </a:lnTo>
                  <a:lnTo>
                    <a:pt x="80" y="106"/>
                  </a:lnTo>
                  <a:lnTo>
                    <a:pt x="80" y="103"/>
                  </a:lnTo>
                  <a:lnTo>
                    <a:pt x="80" y="100"/>
                  </a:lnTo>
                  <a:lnTo>
                    <a:pt x="80" y="97"/>
                  </a:lnTo>
                  <a:lnTo>
                    <a:pt x="81" y="93"/>
                  </a:lnTo>
                  <a:lnTo>
                    <a:pt x="81" y="91"/>
                  </a:lnTo>
                  <a:lnTo>
                    <a:pt x="81" y="88"/>
                  </a:lnTo>
                  <a:lnTo>
                    <a:pt x="81" y="87"/>
                  </a:lnTo>
                  <a:lnTo>
                    <a:pt x="82" y="86"/>
                  </a:lnTo>
                  <a:lnTo>
                    <a:pt x="81" y="87"/>
                  </a:lnTo>
                  <a:lnTo>
                    <a:pt x="81" y="89"/>
                  </a:lnTo>
                  <a:lnTo>
                    <a:pt x="81" y="91"/>
                  </a:lnTo>
                  <a:lnTo>
                    <a:pt x="81" y="93"/>
                  </a:lnTo>
                  <a:lnTo>
                    <a:pt x="81" y="97"/>
                  </a:lnTo>
                  <a:lnTo>
                    <a:pt x="81" y="100"/>
                  </a:lnTo>
                  <a:lnTo>
                    <a:pt x="81" y="103"/>
                  </a:lnTo>
                  <a:lnTo>
                    <a:pt x="82" y="106"/>
                  </a:lnTo>
                  <a:lnTo>
                    <a:pt x="82" y="110"/>
                  </a:lnTo>
                  <a:lnTo>
                    <a:pt x="84" y="113"/>
                  </a:lnTo>
                  <a:lnTo>
                    <a:pt x="86" y="117"/>
                  </a:lnTo>
                  <a:lnTo>
                    <a:pt x="88" y="119"/>
                  </a:lnTo>
                  <a:lnTo>
                    <a:pt x="89" y="122"/>
                  </a:lnTo>
                  <a:lnTo>
                    <a:pt x="93" y="124"/>
                  </a:lnTo>
                  <a:lnTo>
                    <a:pt x="97" y="124"/>
                  </a:lnTo>
                  <a:lnTo>
                    <a:pt x="103" y="124"/>
                  </a:lnTo>
                  <a:lnTo>
                    <a:pt x="107" y="124"/>
                  </a:lnTo>
                  <a:lnTo>
                    <a:pt x="113" y="124"/>
                  </a:lnTo>
                  <a:lnTo>
                    <a:pt x="118" y="123"/>
                  </a:lnTo>
                  <a:lnTo>
                    <a:pt x="123" y="121"/>
                  </a:lnTo>
                  <a:lnTo>
                    <a:pt x="126" y="120"/>
                  </a:lnTo>
                  <a:lnTo>
                    <a:pt x="130" y="119"/>
                  </a:lnTo>
                  <a:lnTo>
                    <a:pt x="134" y="117"/>
                  </a:lnTo>
                  <a:lnTo>
                    <a:pt x="138" y="113"/>
                  </a:lnTo>
                  <a:lnTo>
                    <a:pt x="139" y="111"/>
                  </a:lnTo>
                  <a:lnTo>
                    <a:pt x="142" y="108"/>
                  </a:lnTo>
                  <a:lnTo>
                    <a:pt x="143" y="107"/>
                  </a:lnTo>
                  <a:lnTo>
                    <a:pt x="146" y="103"/>
                  </a:lnTo>
                  <a:lnTo>
                    <a:pt x="146" y="101"/>
                  </a:lnTo>
                  <a:lnTo>
                    <a:pt x="148" y="98"/>
                  </a:lnTo>
                  <a:lnTo>
                    <a:pt x="148" y="94"/>
                  </a:lnTo>
                  <a:lnTo>
                    <a:pt x="149" y="91"/>
                  </a:lnTo>
                  <a:lnTo>
                    <a:pt x="148" y="87"/>
                  </a:lnTo>
                  <a:lnTo>
                    <a:pt x="148" y="84"/>
                  </a:lnTo>
                  <a:lnTo>
                    <a:pt x="146" y="81"/>
                  </a:lnTo>
                  <a:lnTo>
                    <a:pt x="146" y="77"/>
                  </a:lnTo>
                  <a:lnTo>
                    <a:pt x="144" y="75"/>
                  </a:lnTo>
                  <a:lnTo>
                    <a:pt x="142" y="73"/>
                  </a:lnTo>
                  <a:lnTo>
                    <a:pt x="141" y="71"/>
                  </a:lnTo>
                  <a:lnTo>
                    <a:pt x="139" y="69"/>
                  </a:lnTo>
                  <a:lnTo>
                    <a:pt x="136" y="69"/>
                  </a:lnTo>
                  <a:lnTo>
                    <a:pt x="134" y="68"/>
                  </a:lnTo>
                  <a:lnTo>
                    <a:pt x="132" y="68"/>
                  </a:lnTo>
                  <a:lnTo>
                    <a:pt x="130" y="66"/>
                  </a:lnTo>
                  <a:lnTo>
                    <a:pt x="129" y="66"/>
                  </a:lnTo>
                  <a:lnTo>
                    <a:pt x="127" y="66"/>
                  </a:lnTo>
                  <a:lnTo>
                    <a:pt x="125" y="66"/>
                  </a:lnTo>
                  <a:lnTo>
                    <a:pt x="123" y="64"/>
                  </a:lnTo>
                  <a:lnTo>
                    <a:pt x="120" y="65"/>
                  </a:lnTo>
                  <a:lnTo>
                    <a:pt x="118" y="65"/>
                  </a:lnTo>
                  <a:lnTo>
                    <a:pt x="114" y="66"/>
                  </a:lnTo>
                  <a:lnTo>
                    <a:pt x="111" y="66"/>
                  </a:lnTo>
                  <a:lnTo>
                    <a:pt x="106" y="67"/>
                  </a:lnTo>
                  <a:lnTo>
                    <a:pt x="103" y="67"/>
                  </a:lnTo>
                  <a:lnTo>
                    <a:pt x="99" y="69"/>
                  </a:lnTo>
                  <a:lnTo>
                    <a:pt x="95" y="69"/>
                  </a:lnTo>
                  <a:lnTo>
                    <a:pt x="91" y="71"/>
                  </a:lnTo>
                  <a:lnTo>
                    <a:pt x="88" y="72"/>
                  </a:lnTo>
                  <a:lnTo>
                    <a:pt x="84" y="74"/>
                  </a:lnTo>
                  <a:lnTo>
                    <a:pt x="82" y="74"/>
                  </a:lnTo>
                  <a:lnTo>
                    <a:pt x="79" y="76"/>
                  </a:lnTo>
                  <a:lnTo>
                    <a:pt x="77" y="76"/>
                  </a:lnTo>
                  <a:lnTo>
                    <a:pt x="76" y="77"/>
                  </a:lnTo>
                  <a:lnTo>
                    <a:pt x="76" y="76"/>
                  </a:lnTo>
                  <a:lnTo>
                    <a:pt x="76" y="74"/>
                  </a:lnTo>
                  <a:lnTo>
                    <a:pt x="76" y="72"/>
                  </a:lnTo>
                  <a:lnTo>
                    <a:pt x="76" y="71"/>
                  </a:lnTo>
                  <a:lnTo>
                    <a:pt x="76" y="69"/>
                  </a:lnTo>
                  <a:lnTo>
                    <a:pt x="76" y="68"/>
                  </a:lnTo>
                  <a:lnTo>
                    <a:pt x="76" y="66"/>
                  </a:lnTo>
                  <a:lnTo>
                    <a:pt x="78" y="66"/>
                  </a:lnTo>
                  <a:lnTo>
                    <a:pt x="81" y="66"/>
                  </a:lnTo>
                  <a:lnTo>
                    <a:pt x="85" y="66"/>
                  </a:lnTo>
                  <a:lnTo>
                    <a:pt x="88" y="65"/>
                  </a:lnTo>
                  <a:lnTo>
                    <a:pt x="92" y="65"/>
                  </a:lnTo>
                  <a:lnTo>
                    <a:pt x="95" y="63"/>
                  </a:lnTo>
                  <a:lnTo>
                    <a:pt x="99" y="63"/>
                  </a:lnTo>
                  <a:lnTo>
                    <a:pt x="104" y="62"/>
                  </a:lnTo>
                  <a:lnTo>
                    <a:pt x="108" y="62"/>
                  </a:lnTo>
                  <a:lnTo>
                    <a:pt x="111" y="60"/>
                  </a:lnTo>
                  <a:lnTo>
                    <a:pt x="115" y="60"/>
                  </a:lnTo>
                  <a:lnTo>
                    <a:pt x="120" y="58"/>
                  </a:lnTo>
                  <a:lnTo>
                    <a:pt x="122" y="58"/>
                  </a:lnTo>
                  <a:lnTo>
                    <a:pt x="126" y="56"/>
                  </a:lnTo>
                  <a:lnTo>
                    <a:pt x="128" y="55"/>
                  </a:lnTo>
                  <a:lnTo>
                    <a:pt x="132" y="53"/>
                  </a:lnTo>
                  <a:lnTo>
                    <a:pt x="133" y="52"/>
                  </a:lnTo>
                  <a:lnTo>
                    <a:pt x="134" y="50"/>
                  </a:lnTo>
                  <a:lnTo>
                    <a:pt x="135" y="48"/>
                  </a:lnTo>
                  <a:lnTo>
                    <a:pt x="135" y="46"/>
                  </a:lnTo>
                  <a:lnTo>
                    <a:pt x="137" y="43"/>
                  </a:lnTo>
                  <a:lnTo>
                    <a:pt x="138" y="41"/>
                  </a:lnTo>
                  <a:lnTo>
                    <a:pt x="140" y="37"/>
                  </a:lnTo>
                  <a:lnTo>
                    <a:pt x="140" y="35"/>
                  </a:lnTo>
                  <a:lnTo>
                    <a:pt x="140" y="32"/>
                  </a:lnTo>
                  <a:lnTo>
                    <a:pt x="139" y="29"/>
                  </a:lnTo>
                  <a:lnTo>
                    <a:pt x="139" y="25"/>
                  </a:lnTo>
                  <a:lnTo>
                    <a:pt x="138" y="24"/>
                  </a:lnTo>
                  <a:lnTo>
                    <a:pt x="137" y="20"/>
                  </a:lnTo>
                  <a:lnTo>
                    <a:pt x="134" y="19"/>
                  </a:lnTo>
                  <a:lnTo>
                    <a:pt x="132" y="16"/>
                  </a:lnTo>
                  <a:lnTo>
                    <a:pt x="126" y="16"/>
                  </a:lnTo>
                  <a:lnTo>
                    <a:pt x="122" y="15"/>
                  </a:lnTo>
                  <a:lnTo>
                    <a:pt x="119" y="16"/>
                  </a:lnTo>
                  <a:lnTo>
                    <a:pt x="116" y="16"/>
                  </a:lnTo>
                  <a:lnTo>
                    <a:pt x="112" y="18"/>
                  </a:lnTo>
                  <a:lnTo>
                    <a:pt x="110" y="20"/>
                  </a:lnTo>
                  <a:lnTo>
                    <a:pt x="108" y="22"/>
                  </a:lnTo>
                  <a:lnTo>
                    <a:pt x="107" y="24"/>
                  </a:lnTo>
                  <a:lnTo>
                    <a:pt x="106" y="28"/>
                  </a:lnTo>
                  <a:lnTo>
                    <a:pt x="106" y="30"/>
                  </a:lnTo>
                  <a:lnTo>
                    <a:pt x="106" y="32"/>
                  </a:lnTo>
                  <a:lnTo>
                    <a:pt x="107" y="34"/>
                  </a:lnTo>
                  <a:lnTo>
                    <a:pt x="108" y="36"/>
                  </a:lnTo>
                  <a:lnTo>
                    <a:pt x="111" y="38"/>
                  </a:lnTo>
                  <a:lnTo>
                    <a:pt x="114" y="40"/>
                  </a:lnTo>
                  <a:lnTo>
                    <a:pt x="118" y="40"/>
                  </a:lnTo>
                  <a:lnTo>
                    <a:pt x="120" y="39"/>
                  </a:lnTo>
                  <a:lnTo>
                    <a:pt x="121" y="37"/>
                  </a:lnTo>
                  <a:lnTo>
                    <a:pt x="121" y="36"/>
                  </a:lnTo>
                  <a:lnTo>
                    <a:pt x="123" y="34"/>
                  </a:lnTo>
                  <a:lnTo>
                    <a:pt x="123" y="32"/>
                  </a:lnTo>
                  <a:lnTo>
                    <a:pt x="124" y="31"/>
                  </a:lnTo>
                  <a:lnTo>
                    <a:pt x="124" y="30"/>
                  </a:lnTo>
                  <a:lnTo>
                    <a:pt x="126" y="28"/>
                  </a:lnTo>
                  <a:lnTo>
                    <a:pt x="126" y="30"/>
                  </a:lnTo>
                  <a:lnTo>
                    <a:pt x="126" y="31"/>
                  </a:lnTo>
                  <a:lnTo>
                    <a:pt x="127" y="31"/>
                  </a:lnTo>
                  <a:lnTo>
                    <a:pt x="127" y="33"/>
                  </a:lnTo>
                  <a:lnTo>
                    <a:pt x="127" y="35"/>
                  </a:lnTo>
                  <a:lnTo>
                    <a:pt x="127" y="36"/>
                  </a:lnTo>
                  <a:lnTo>
                    <a:pt x="129" y="36"/>
                  </a:lnTo>
                  <a:lnTo>
                    <a:pt x="129" y="38"/>
                  </a:lnTo>
                  <a:lnTo>
                    <a:pt x="129" y="40"/>
                  </a:lnTo>
                  <a:lnTo>
                    <a:pt x="129" y="42"/>
                  </a:lnTo>
                  <a:lnTo>
                    <a:pt x="131" y="42"/>
                  </a:lnTo>
                  <a:lnTo>
                    <a:pt x="131" y="44"/>
                  </a:lnTo>
                  <a:lnTo>
                    <a:pt x="132" y="44"/>
                  </a:lnTo>
                  <a:lnTo>
                    <a:pt x="128" y="46"/>
                  </a:lnTo>
                  <a:lnTo>
                    <a:pt x="124" y="47"/>
                  </a:lnTo>
                  <a:lnTo>
                    <a:pt x="121" y="49"/>
                  </a:lnTo>
                  <a:lnTo>
                    <a:pt x="118" y="49"/>
                  </a:lnTo>
                  <a:lnTo>
                    <a:pt x="113" y="50"/>
                  </a:lnTo>
                  <a:lnTo>
                    <a:pt x="110" y="51"/>
                  </a:lnTo>
                  <a:lnTo>
                    <a:pt x="106" y="52"/>
                  </a:lnTo>
                  <a:lnTo>
                    <a:pt x="103" y="52"/>
                  </a:lnTo>
                  <a:lnTo>
                    <a:pt x="100" y="54"/>
                  </a:lnTo>
                  <a:lnTo>
                    <a:pt x="97" y="55"/>
                  </a:lnTo>
                  <a:lnTo>
                    <a:pt x="94" y="55"/>
                  </a:lnTo>
                  <a:lnTo>
                    <a:pt x="92" y="55"/>
                  </a:lnTo>
                  <a:lnTo>
                    <a:pt x="91" y="55"/>
                  </a:lnTo>
                  <a:lnTo>
                    <a:pt x="89" y="55"/>
                  </a:lnTo>
                  <a:lnTo>
                    <a:pt x="89" y="54"/>
                  </a:lnTo>
                  <a:lnTo>
                    <a:pt x="91" y="52"/>
                  </a:lnTo>
                  <a:lnTo>
                    <a:pt x="93" y="51"/>
                  </a:lnTo>
                  <a:lnTo>
                    <a:pt x="93" y="50"/>
                  </a:lnTo>
                  <a:lnTo>
                    <a:pt x="95" y="49"/>
                  </a:lnTo>
                  <a:lnTo>
                    <a:pt x="95" y="47"/>
                  </a:lnTo>
                  <a:lnTo>
                    <a:pt x="97" y="45"/>
                  </a:lnTo>
                  <a:lnTo>
                    <a:pt x="97" y="43"/>
                  </a:lnTo>
                  <a:lnTo>
                    <a:pt x="97" y="41"/>
                  </a:lnTo>
                  <a:lnTo>
                    <a:pt x="97" y="40"/>
                  </a:lnTo>
                  <a:lnTo>
                    <a:pt x="98" y="36"/>
                  </a:lnTo>
                  <a:lnTo>
                    <a:pt x="98" y="33"/>
                  </a:lnTo>
                  <a:lnTo>
                    <a:pt x="98" y="30"/>
                  </a:lnTo>
                  <a:lnTo>
                    <a:pt x="98" y="26"/>
                  </a:lnTo>
                  <a:lnTo>
                    <a:pt x="98" y="20"/>
                  </a:lnTo>
                  <a:lnTo>
                    <a:pt x="96" y="20"/>
                  </a:lnTo>
                  <a:lnTo>
                    <a:pt x="96" y="19"/>
                  </a:lnTo>
                  <a:lnTo>
                    <a:pt x="95" y="19"/>
                  </a:lnTo>
                  <a:lnTo>
                    <a:pt x="95" y="17"/>
                  </a:lnTo>
                  <a:lnTo>
                    <a:pt x="93" y="15"/>
                  </a:lnTo>
                  <a:lnTo>
                    <a:pt x="93" y="13"/>
                  </a:lnTo>
                  <a:lnTo>
                    <a:pt x="92" y="12"/>
                  </a:lnTo>
                  <a:lnTo>
                    <a:pt x="92" y="10"/>
                  </a:lnTo>
                  <a:lnTo>
                    <a:pt x="90" y="9"/>
                  </a:lnTo>
                  <a:lnTo>
                    <a:pt x="90" y="7"/>
                  </a:lnTo>
                  <a:lnTo>
                    <a:pt x="88" y="5"/>
                  </a:lnTo>
                  <a:lnTo>
                    <a:pt x="88" y="3"/>
                  </a:lnTo>
                  <a:lnTo>
                    <a:pt x="87" y="3"/>
                  </a:lnTo>
                  <a:lnTo>
                    <a:pt x="87" y="1"/>
                  </a:lnTo>
                  <a:lnTo>
                    <a:pt x="87" y="0"/>
                  </a:lnTo>
                </a:path>
              </a:pathLst>
            </a:custGeom>
            <a:solidFill>
              <a:srgbClr val="F8F8F8"/>
            </a:solidFill>
            <a:ln w="6350">
              <a:solidFill>
                <a:srgbClr val="DDDDDD"/>
              </a:solidFill>
              <a:round/>
              <a:headEnd/>
              <a:tailEnd/>
            </a:ln>
          </p:spPr>
          <p:txBody>
            <a:bodyPr/>
            <a:lstStyle/>
            <a:p>
              <a:endParaRPr lang="it-IT"/>
            </a:p>
          </p:txBody>
        </p:sp>
        <p:sp>
          <p:nvSpPr>
            <p:cNvPr id="20534" name="Freeform 70"/>
            <p:cNvSpPr>
              <a:spLocks/>
            </p:cNvSpPr>
            <p:nvPr/>
          </p:nvSpPr>
          <p:spPr bwMode="auto">
            <a:xfrm>
              <a:off x="5052" y="1320"/>
              <a:ext cx="59" cy="35"/>
            </a:xfrm>
            <a:custGeom>
              <a:avLst/>
              <a:gdLst>
                <a:gd name="T0" fmla="*/ 212 w 30"/>
                <a:gd name="T1" fmla="*/ 0 h 38"/>
                <a:gd name="T2" fmla="*/ 197 w 30"/>
                <a:gd name="T3" fmla="*/ 0 h 38"/>
                <a:gd name="T4" fmla="*/ 181 w 30"/>
                <a:gd name="T5" fmla="*/ 0 h 38"/>
                <a:gd name="T6" fmla="*/ 159 w 30"/>
                <a:gd name="T7" fmla="*/ 0 h 38"/>
                <a:gd name="T8" fmla="*/ 151 w 30"/>
                <a:gd name="T9" fmla="*/ 0 h 38"/>
                <a:gd name="T10" fmla="*/ 120 w 30"/>
                <a:gd name="T11" fmla="*/ 0 h 38"/>
                <a:gd name="T12" fmla="*/ 116 w 30"/>
                <a:gd name="T13" fmla="*/ 0 h 38"/>
                <a:gd name="T14" fmla="*/ 116 w 30"/>
                <a:gd name="T15" fmla="*/ 0 h 38"/>
                <a:gd name="T16" fmla="*/ 100 w 30"/>
                <a:gd name="T17" fmla="*/ 2 h 38"/>
                <a:gd name="T18" fmla="*/ 85 w 30"/>
                <a:gd name="T19" fmla="*/ 3 h 38"/>
                <a:gd name="T20" fmla="*/ 77 w 30"/>
                <a:gd name="T21" fmla="*/ 5 h 38"/>
                <a:gd name="T22" fmla="*/ 55 w 30"/>
                <a:gd name="T23" fmla="*/ 6 h 38"/>
                <a:gd name="T24" fmla="*/ 39 w 30"/>
                <a:gd name="T25" fmla="*/ 8 h 38"/>
                <a:gd name="T26" fmla="*/ 8 w 30"/>
                <a:gd name="T27" fmla="*/ 12 h 38"/>
                <a:gd name="T28" fmla="*/ 0 w 30"/>
                <a:gd name="T29" fmla="*/ 15 h 38"/>
                <a:gd name="T30" fmla="*/ 0 w 30"/>
                <a:gd name="T31" fmla="*/ 15 h 38"/>
                <a:gd name="T32" fmla="*/ 0 w 30"/>
                <a:gd name="T33" fmla="*/ 15 h 38"/>
                <a:gd name="T34" fmla="*/ 0 w 30"/>
                <a:gd name="T35" fmla="*/ 17 h 38"/>
                <a:gd name="T36" fmla="*/ 0 w 30"/>
                <a:gd name="T37" fmla="*/ 18 h 38"/>
                <a:gd name="T38" fmla="*/ 16 w 30"/>
                <a:gd name="T39" fmla="*/ 21 h 38"/>
                <a:gd name="T40" fmla="*/ 31 w 30"/>
                <a:gd name="T41" fmla="*/ 24 h 38"/>
                <a:gd name="T42" fmla="*/ 39 w 30"/>
                <a:gd name="T43" fmla="*/ 27 h 38"/>
                <a:gd name="T44" fmla="*/ 55 w 30"/>
                <a:gd name="T45" fmla="*/ 29 h 38"/>
                <a:gd name="T46" fmla="*/ 61 w 30"/>
                <a:gd name="T47" fmla="*/ 29 h 38"/>
                <a:gd name="T48" fmla="*/ 77 w 30"/>
                <a:gd name="T49" fmla="*/ 29 h 38"/>
                <a:gd name="T50" fmla="*/ 77 w 30"/>
                <a:gd name="T51" fmla="*/ 27 h 38"/>
                <a:gd name="T52" fmla="*/ 85 w 30"/>
                <a:gd name="T53" fmla="*/ 26 h 38"/>
                <a:gd name="T54" fmla="*/ 116 w 30"/>
                <a:gd name="T55" fmla="*/ 23 h 38"/>
                <a:gd name="T56" fmla="*/ 128 w 30"/>
                <a:gd name="T57" fmla="*/ 20 h 38"/>
                <a:gd name="T58" fmla="*/ 151 w 30"/>
                <a:gd name="T59" fmla="*/ 18 h 38"/>
                <a:gd name="T60" fmla="*/ 159 w 30"/>
                <a:gd name="T61" fmla="*/ 16 h 38"/>
                <a:gd name="T62" fmla="*/ 175 w 30"/>
                <a:gd name="T63" fmla="*/ 15 h 38"/>
                <a:gd name="T64" fmla="*/ 181 w 30"/>
                <a:gd name="T65" fmla="*/ 14 h 38"/>
                <a:gd name="T66" fmla="*/ 181 w 30"/>
                <a:gd name="T67" fmla="*/ 13 h 38"/>
                <a:gd name="T68" fmla="*/ 189 w 30"/>
                <a:gd name="T69" fmla="*/ 11 h 38"/>
                <a:gd name="T70" fmla="*/ 189 w 30"/>
                <a:gd name="T71" fmla="*/ 8 h 38"/>
                <a:gd name="T72" fmla="*/ 205 w 30"/>
                <a:gd name="T73" fmla="*/ 7 h 38"/>
                <a:gd name="T74" fmla="*/ 205 w 30"/>
                <a:gd name="T75" fmla="*/ 6 h 38"/>
                <a:gd name="T76" fmla="*/ 220 w 30"/>
                <a:gd name="T77" fmla="*/ 5 h 38"/>
                <a:gd name="T78" fmla="*/ 220 w 30"/>
                <a:gd name="T79" fmla="*/ 2 h 38"/>
                <a:gd name="T80" fmla="*/ 220 w 30"/>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
                <a:gd name="T124" fmla="*/ 0 h 38"/>
                <a:gd name="T125" fmla="*/ 30 w 30"/>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 h="38">
                  <a:moveTo>
                    <a:pt x="29" y="0"/>
                  </a:moveTo>
                  <a:lnTo>
                    <a:pt x="28" y="0"/>
                  </a:lnTo>
                  <a:lnTo>
                    <a:pt x="26" y="0"/>
                  </a:lnTo>
                  <a:lnTo>
                    <a:pt x="24" y="0"/>
                  </a:lnTo>
                  <a:lnTo>
                    <a:pt x="23" y="0"/>
                  </a:lnTo>
                  <a:lnTo>
                    <a:pt x="21" y="0"/>
                  </a:lnTo>
                  <a:lnTo>
                    <a:pt x="20" y="0"/>
                  </a:lnTo>
                  <a:lnTo>
                    <a:pt x="18" y="0"/>
                  </a:lnTo>
                  <a:lnTo>
                    <a:pt x="16" y="0"/>
                  </a:lnTo>
                  <a:lnTo>
                    <a:pt x="15" y="0"/>
                  </a:lnTo>
                  <a:lnTo>
                    <a:pt x="13" y="2"/>
                  </a:lnTo>
                  <a:lnTo>
                    <a:pt x="11" y="3"/>
                  </a:lnTo>
                  <a:lnTo>
                    <a:pt x="10" y="5"/>
                  </a:lnTo>
                  <a:lnTo>
                    <a:pt x="8" y="7"/>
                  </a:lnTo>
                  <a:lnTo>
                    <a:pt x="7" y="9"/>
                  </a:lnTo>
                  <a:lnTo>
                    <a:pt x="7" y="10"/>
                  </a:lnTo>
                  <a:lnTo>
                    <a:pt x="5" y="11"/>
                  </a:lnTo>
                  <a:lnTo>
                    <a:pt x="3" y="13"/>
                  </a:lnTo>
                  <a:lnTo>
                    <a:pt x="1" y="15"/>
                  </a:lnTo>
                  <a:lnTo>
                    <a:pt x="1" y="16"/>
                  </a:lnTo>
                  <a:lnTo>
                    <a:pt x="0" y="18"/>
                  </a:lnTo>
                  <a:lnTo>
                    <a:pt x="0" y="17"/>
                  </a:lnTo>
                  <a:lnTo>
                    <a:pt x="0" y="18"/>
                  </a:lnTo>
                  <a:lnTo>
                    <a:pt x="0" y="19"/>
                  </a:lnTo>
                  <a:lnTo>
                    <a:pt x="0" y="21"/>
                  </a:lnTo>
                  <a:lnTo>
                    <a:pt x="0" y="23"/>
                  </a:lnTo>
                  <a:lnTo>
                    <a:pt x="2" y="25"/>
                  </a:lnTo>
                  <a:lnTo>
                    <a:pt x="2" y="27"/>
                  </a:lnTo>
                  <a:lnTo>
                    <a:pt x="4" y="28"/>
                  </a:lnTo>
                  <a:lnTo>
                    <a:pt x="4" y="30"/>
                  </a:lnTo>
                  <a:lnTo>
                    <a:pt x="5" y="32"/>
                  </a:lnTo>
                  <a:lnTo>
                    <a:pt x="5" y="34"/>
                  </a:lnTo>
                  <a:lnTo>
                    <a:pt x="7" y="35"/>
                  </a:lnTo>
                  <a:lnTo>
                    <a:pt x="7" y="37"/>
                  </a:lnTo>
                  <a:lnTo>
                    <a:pt x="8" y="37"/>
                  </a:lnTo>
                  <a:lnTo>
                    <a:pt x="10" y="37"/>
                  </a:lnTo>
                  <a:lnTo>
                    <a:pt x="10" y="36"/>
                  </a:lnTo>
                  <a:lnTo>
                    <a:pt x="10" y="35"/>
                  </a:lnTo>
                  <a:lnTo>
                    <a:pt x="11" y="34"/>
                  </a:lnTo>
                  <a:lnTo>
                    <a:pt x="11" y="33"/>
                  </a:lnTo>
                  <a:lnTo>
                    <a:pt x="13" y="31"/>
                  </a:lnTo>
                  <a:lnTo>
                    <a:pt x="15" y="29"/>
                  </a:lnTo>
                  <a:lnTo>
                    <a:pt x="17" y="27"/>
                  </a:lnTo>
                  <a:lnTo>
                    <a:pt x="17" y="26"/>
                  </a:lnTo>
                  <a:lnTo>
                    <a:pt x="19" y="24"/>
                  </a:lnTo>
                  <a:lnTo>
                    <a:pt x="20" y="23"/>
                  </a:lnTo>
                  <a:lnTo>
                    <a:pt x="21" y="21"/>
                  </a:lnTo>
                  <a:lnTo>
                    <a:pt x="21" y="20"/>
                  </a:lnTo>
                  <a:lnTo>
                    <a:pt x="23" y="18"/>
                  </a:lnTo>
                  <a:lnTo>
                    <a:pt x="24" y="17"/>
                  </a:lnTo>
                  <a:lnTo>
                    <a:pt x="24" y="16"/>
                  </a:lnTo>
                  <a:lnTo>
                    <a:pt x="25" y="14"/>
                  </a:lnTo>
                  <a:lnTo>
                    <a:pt x="25" y="12"/>
                  </a:lnTo>
                  <a:lnTo>
                    <a:pt x="25" y="11"/>
                  </a:lnTo>
                  <a:lnTo>
                    <a:pt x="27" y="10"/>
                  </a:lnTo>
                  <a:lnTo>
                    <a:pt x="27" y="8"/>
                  </a:lnTo>
                  <a:lnTo>
                    <a:pt x="27" y="7"/>
                  </a:lnTo>
                  <a:lnTo>
                    <a:pt x="29" y="5"/>
                  </a:lnTo>
                  <a:lnTo>
                    <a:pt x="29" y="3"/>
                  </a:lnTo>
                  <a:lnTo>
                    <a:pt x="29" y="2"/>
                  </a:lnTo>
                  <a:lnTo>
                    <a:pt x="29" y="0"/>
                  </a:lnTo>
                </a:path>
              </a:pathLst>
            </a:custGeom>
            <a:solidFill>
              <a:srgbClr val="F8F8F8"/>
            </a:solidFill>
            <a:ln w="9525">
              <a:solidFill>
                <a:srgbClr val="DDDDDD"/>
              </a:solidFill>
              <a:round/>
              <a:headEnd/>
              <a:tailEnd/>
            </a:ln>
          </p:spPr>
          <p:txBody>
            <a:bodyPr/>
            <a:lstStyle/>
            <a:p>
              <a:endParaRPr lang="it-IT"/>
            </a:p>
          </p:txBody>
        </p:sp>
        <p:sp>
          <p:nvSpPr>
            <p:cNvPr id="20535" name="Freeform 71"/>
            <p:cNvSpPr>
              <a:spLocks/>
            </p:cNvSpPr>
            <p:nvPr/>
          </p:nvSpPr>
          <p:spPr bwMode="auto">
            <a:xfrm>
              <a:off x="4877" y="1319"/>
              <a:ext cx="314" cy="141"/>
            </a:xfrm>
            <a:custGeom>
              <a:avLst/>
              <a:gdLst>
                <a:gd name="T0" fmla="*/ 355 w 159"/>
                <a:gd name="T1" fmla="*/ 1 h 152"/>
                <a:gd name="T2" fmla="*/ 63 w 159"/>
                <a:gd name="T3" fmla="*/ 20 h 152"/>
                <a:gd name="T4" fmla="*/ 47 w 159"/>
                <a:gd name="T5" fmla="*/ 42 h 152"/>
                <a:gd name="T6" fmla="*/ 8 w 159"/>
                <a:gd name="T7" fmla="*/ 42 h 152"/>
                <a:gd name="T8" fmla="*/ 0 w 159"/>
                <a:gd name="T9" fmla="*/ 46 h 152"/>
                <a:gd name="T10" fmla="*/ 0 w 159"/>
                <a:gd name="T11" fmla="*/ 90 h 152"/>
                <a:gd name="T12" fmla="*/ 0 w 159"/>
                <a:gd name="T13" fmla="*/ 121 h 152"/>
                <a:gd name="T14" fmla="*/ 184 w 159"/>
                <a:gd name="T15" fmla="*/ 118 h 152"/>
                <a:gd name="T16" fmla="*/ 425 w 159"/>
                <a:gd name="T17" fmla="*/ 112 h 152"/>
                <a:gd name="T18" fmla="*/ 500 w 159"/>
                <a:gd name="T19" fmla="*/ 111 h 152"/>
                <a:gd name="T20" fmla="*/ 687 w 159"/>
                <a:gd name="T21" fmla="*/ 111 h 152"/>
                <a:gd name="T22" fmla="*/ 733 w 159"/>
                <a:gd name="T23" fmla="*/ 113 h 152"/>
                <a:gd name="T24" fmla="*/ 733 w 159"/>
                <a:gd name="T25" fmla="*/ 116 h 152"/>
                <a:gd name="T26" fmla="*/ 748 w 159"/>
                <a:gd name="T27" fmla="*/ 119 h 152"/>
                <a:gd name="T28" fmla="*/ 831 w 159"/>
                <a:gd name="T29" fmla="*/ 114 h 152"/>
                <a:gd name="T30" fmla="*/ 893 w 159"/>
                <a:gd name="T31" fmla="*/ 105 h 152"/>
                <a:gd name="T32" fmla="*/ 924 w 159"/>
                <a:gd name="T33" fmla="*/ 89 h 152"/>
                <a:gd name="T34" fmla="*/ 1057 w 159"/>
                <a:gd name="T35" fmla="*/ 71 h 152"/>
                <a:gd name="T36" fmla="*/ 1169 w 159"/>
                <a:gd name="T37" fmla="*/ 67 h 152"/>
                <a:gd name="T38" fmla="*/ 1033 w 159"/>
                <a:gd name="T39" fmla="*/ 66 h 152"/>
                <a:gd name="T40" fmla="*/ 908 w 159"/>
                <a:gd name="T41" fmla="*/ 71 h 152"/>
                <a:gd name="T42" fmla="*/ 808 w 159"/>
                <a:gd name="T43" fmla="*/ 85 h 152"/>
                <a:gd name="T44" fmla="*/ 800 w 159"/>
                <a:gd name="T45" fmla="*/ 98 h 152"/>
                <a:gd name="T46" fmla="*/ 701 w 159"/>
                <a:gd name="T47" fmla="*/ 101 h 152"/>
                <a:gd name="T48" fmla="*/ 608 w 159"/>
                <a:gd name="T49" fmla="*/ 101 h 152"/>
                <a:gd name="T50" fmla="*/ 585 w 159"/>
                <a:gd name="T51" fmla="*/ 94 h 152"/>
                <a:gd name="T52" fmla="*/ 577 w 159"/>
                <a:gd name="T53" fmla="*/ 74 h 152"/>
                <a:gd name="T54" fmla="*/ 569 w 159"/>
                <a:gd name="T55" fmla="*/ 72 h 152"/>
                <a:gd name="T56" fmla="*/ 545 w 159"/>
                <a:gd name="T57" fmla="*/ 90 h 152"/>
                <a:gd name="T58" fmla="*/ 371 w 159"/>
                <a:gd name="T59" fmla="*/ 99 h 152"/>
                <a:gd name="T60" fmla="*/ 148 w 159"/>
                <a:gd name="T61" fmla="*/ 90 h 152"/>
                <a:gd name="T62" fmla="*/ 63 w 159"/>
                <a:gd name="T63" fmla="*/ 75 h 152"/>
                <a:gd name="T64" fmla="*/ 101 w 159"/>
                <a:gd name="T65" fmla="*/ 58 h 152"/>
                <a:gd name="T66" fmla="*/ 207 w 159"/>
                <a:gd name="T67" fmla="*/ 53 h 152"/>
                <a:gd name="T68" fmla="*/ 348 w 159"/>
                <a:gd name="T69" fmla="*/ 53 h 152"/>
                <a:gd name="T70" fmla="*/ 545 w 159"/>
                <a:gd name="T71" fmla="*/ 59 h 152"/>
                <a:gd name="T72" fmla="*/ 616 w 159"/>
                <a:gd name="T73" fmla="*/ 61 h 152"/>
                <a:gd name="T74" fmla="*/ 616 w 159"/>
                <a:gd name="T75" fmla="*/ 58 h 152"/>
                <a:gd name="T76" fmla="*/ 624 w 159"/>
                <a:gd name="T77" fmla="*/ 53 h 152"/>
                <a:gd name="T78" fmla="*/ 432 w 159"/>
                <a:gd name="T79" fmla="*/ 50 h 152"/>
                <a:gd name="T80" fmla="*/ 231 w 159"/>
                <a:gd name="T81" fmla="*/ 45 h 152"/>
                <a:gd name="T82" fmla="*/ 148 w 159"/>
                <a:gd name="T83" fmla="*/ 37 h 152"/>
                <a:gd name="T84" fmla="*/ 132 w 159"/>
                <a:gd name="T85" fmla="*/ 19 h 152"/>
                <a:gd name="T86" fmla="*/ 284 w 159"/>
                <a:gd name="T87" fmla="*/ 13 h 152"/>
                <a:gd name="T88" fmla="*/ 379 w 159"/>
                <a:gd name="T89" fmla="*/ 24 h 152"/>
                <a:gd name="T90" fmla="*/ 284 w 159"/>
                <a:gd name="T91" fmla="*/ 32 h 152"/>
                <a:gd name="T92" fmla="*/ 253 w 159"/>
                <a:gd name="T93" fmla="*/ 28 h 152"/>
                <a:gd name="T94" fmla="*/ 245 w 159"/>
                <a:gd name="T95" fmla="*/ 24 h 152"/>
                <a:gd name="T96" fmla="*/ 207 w 159"/>
                <a:gd name="T97" fmla="*/ 28 h 152"/>
                <a:gd name="T98" fmla="*/ 192 w 159"/>
                <a:gd name="T99" fmla="*/ 35 h 152"/>
                <a:gd name="T100" fmla="*/ 300 w 159"/>
                <a:gd name="T101" fmla="*/ 39 h 152"/>
                <a:gd name="T102" fmla="*/ 468 w 159"/>
                <a:gd name="T103" fmla="*/ 44 h 152"/>
                <a:gd name="T104" fmla="*/ 492 w 159"/>
                <a:gd name="T105" fmla="*/ 42 h 152"/>
                <a:gd name="T106" fmla="*/ 456 w 159"/>
                <a:gd name="T107" fmla="*/ 34 h 152"/>
                <a:gd name="T108" fmla="*/ 456 w 159"/>
                <a:gd name="T109" fmla="*/ 17 h 152"/>
                <a:gd name="T110" fmla="*/ 476 w 159"/>
                <a:gd name="T111" fmla="*/ 9 h 152"/>
                <a:gd name="T112" fmla="*/ 531 w 159"/>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9"/>
                <a:gd name="T172" fmla="*/ 0 h 152"/>
                <a:gd name="T173" fmla="*/ 159 w 159"/>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9" h="152">
                  <a:moveTo>
                    <a:pt x="70" y="0"/>
                  </a:moveTo>
                  <a:lnTo>
                    <a:pt x="69" y="0"/>
                  </a:lnTo>
                  <a:lnTo>
                    <a:pt x="67" y="0"/>
                  </a:lnTo>
                  <a:lnTo>
                    <a:pt x="62" y="0"/>
                  </a:lnTo>
                  <a:lnTo>
                    <a:pt x="58" y="0"/>
                  </a:lnTo>
                  <a:lnTo>
                    <a:pt x="52" y="1"/>
                  </a:lnTo>
                  <a:lnTo>
                    <a:pt x="46" y="1"/>
                  </a:lnTo>
                  <a:lnTo>
                    <a:pt x="39" y="3"/>
                  </a:lnTo>
                  <a:lnTo>
                    <a:pt x="34" y="3"/>
                  </a:lnTo>
                  <a:lnTo>
                    <a:pt x="27" y="7"/>
                  </a:lnTo>
                  <a:lnTo>
                    <a:pt x="21" y="10"/>
                  </a:lnTo>
                  <a:lnTo>
                    <a:pt x="16" y="15"/>
                  </a:lnTo>
                  <a:lnTo>
                    <a:pt x="11" y="19"/>
                  </a:lnTo>
                  <a:lnTo>
                    <a:pt x="8" y="26"/>
                  </a:lnTo>
                  <a:lnTo>
                    <a:pt x="6" y="33"/>
                  </a:lnTo>
                  <a:lnTo>
                    <a:pt x="6" y="43"/>
                  </a:lnTo>
                  <a:lnTo>
                    <a:pt x="8" y="52"/>
                  </a:lnTo>
                  <a:lnTo>
                    <a:pt x="7" y="52"/>
                  </a:lnTo>
                  <a:lnTo>
                    <a:pt x="6" y="52"/>
                  </a:lnTo>
                  <a:lnTo>
                    <a:pt x="5" y="52"/>
                  </a:lnTo>
                  <a:lnTo>
                    <a:pt x="4" y="52"/>
                  </a:lnTo>
                  <a:lnTo>
                    <a:pt x="2" y="52"/>
                  </a:lnTo>
                  <a:lnTo>
                    <a:pt x="1" y="52"/>
                  </a:lnTo>
                  <a:lnTo>
                    <a:pt x="0" y="52"/>
                  </a:lnTo>
                  <a:lnTo>
                    <a:pt x="0" y="55"/>
                  </a:lnTo>
                  <a:lnTo>
                    <a:pt x="0" y="58"/>
                  </a:lnTo>
                  <a:lnTo>
                    <a:pt x="0" y="63"/>
                  </a:lnTo>
                  <a:lnTo>
                    <a:pt x="0" y="69"/>
                  </a:lnTo>
                  <a:lnTo>
                    <a:pt x="0" y="78"/>
                  </a:lnTo>
                  <a:lnTo>
                    <a:pt x="0" y="85"/>
                  </a:lnTo>
                  <a:lnTo>
                    <a:pt x="0" y="94"/>
                  </a:lnTo>
                  <a:lnTo>
                    <a:pt x="0" y="102"/>
                  </a:lnTo>
                  <a:lnTo>
                    <a:pt x="0" y="113"/>
                  </a:lnTo>
                  <a:lnTo>
                    <a:pt x="0" y="121"/>
                  </a:lnTo>
                  <a:lnTo>
                    <a:pt x="0" y="130"/>
                  </a:lnTo>
                  <a:lnTo>
                    <a:pt x="0" y="136"/>
                  </a:lnTo>
                  <a:lnTo>
                    <a:pt x="0" y="143"/>
                  </a:lnTo>
                  <a:lnTo>
                    <a:pt x="0" y="148"/>
                  </a:lnTo>
                  <a:lnTo>
                    <a:pt x="0" y="151"/>
                  </a:lnTo>
                  <a:lnTo>
                    <a:pt x="2" y="151"/>
                  </a:lnTo>
                  <a:lnTo>
                    <a:pt x="5" y="151"/>
                  </a:lnTo>
                  <a:lnTo>
                    <a:pt x="9" y="150"/>
                  </a:lnTo>
                  <a:lnTo>
                    <a:pt x="13" y="150"/>
                  </a:lnTo>
                  <a:lnTo>
                    <a:pt x="19" y="148"/>
                  </a:lnTo>
                  <a:lnTo>
                    <a:pt x="24" y="148"/>
                  </a:lnTo>
                  <a:lnTo>
                    <a:pt x="29" y="146"/>
                  </a:lnTo>
                  <a:lnTo>
                    <a:pt x="34" y="146"/>
                  </a:lnTo>
                  <a:lnTo>
                    <a:pt x="39" y="144"/>
                  </a:lnTo>
                  <a:lnTo>
                    <a:pt x="43" y="144"/>
                  </a:lnTo>
                  <a:lnTo>
                    <a:pt x="49" y="142"/>
                  </a:lnTo>
                  <a:lnTo>
                    <a:pt x="52" y="142"/>
                  </a:lnTo>
                  <a:lnTo>
                    <a:pt x="55" y="140"/>
                  </a:lnTo>
                  <a:lnTo>
                    <a:pt x="56" y="140"/>
                  </a:lnTo>
                  <a:lnTo>
                    <a:pt x="57" y="138"/>
                  </a:lnTo>
                  <a:lnTo>
                    <a:pt x="57" y="139"/>
                  </a:lnTo>
                  <a:lnTo>
                    <a:pt x="58" y="139"/>
                  </a:lnTo>
                  <a:lnTo>
                    <a:pt x="60" y="139"/>
                  </a:lnTo>
                  <a:lnTo>
                    <a:pt x="63" y="139"/>
                  </a:lnTo>
                  <a:lnTo>
                    <a:pt x="65" y="139"/>
                  </a:lnTo>
                  <a:lnTo>
                    <a:pt x="69" y="139"/>
                  </a:lnTo>
                  <a:lnTo>
                    <a:pt x="72" y="139"/>
                  </a:lnTo>
                  <a:lnTo>
                    <a:pt x="76" y="139"/>
                  </a:lnTo>
                  <a:lnTo>
                    <a:pt x="79" y="139"/>
                  </a:lnTo>
                  <a:lnTo>
                    <a:pt x="83" y="139"/>
                  </a:lnTo>
                  <a:lnTo>
                    <a:pt x="86" y="139"/>
                  </a:lnTo>
                  <a:lnTo>
                    <a:pt x="89" y="139"/>
                  </a:lnTo>
                  <a:lnTo>
                    <a:pt x="91" y="139"/>
                  </a:lnTo>
                  <a:lnTo>
                    <a:pt x="93" y="139"/>
                  </a:lnTo>
                  <a:lnTo>
                    <a:pt x="94" y="139"/>
                  </a:lnTo>
                  <a:lnTo>
                    <a:pt x="95" y="139"/>
                  </a:lnTo>
                  <a:lnTo>
                    <a:pt x="95" y="140"/>
                  </a:lnTo>
                  <a:lnTo>
                    <a:pt x="95" y="141"/>
                  </a:lnTo>
                  <a:lnTo>
                    <a:pt x="95" y="143"/>
                  </a:lnTo>
                  <a:lnTo>
                    <a:pt x="95" y="144"/>
                  </a:lnTo>
                  <a:lnTo>
                    <a:pt x="95" y="146"/>
                  </a:lnTo>
                  <a:lnTo>
                    <a:pt x="95" y="148"/>
                  </a:lnTo>
                  <a:lnTo>
                    <a:pt x="95" y="149"/>
                  </a:lnTo>
                  <a:lnTo>
                    <a:pt x="97" y="149"/>
                  </a:lnTo>
                  <a:lnTo>
                    <a:pt x="99" y="149"/>
                  </a:lnTo>
                  <a:lnTo>
                    <a:pt x="100" y="149"/>
                  </a:lnTo>
                  <a:lnTo>
                    <a:pt x="102" y="147"/>
                  </a:lnTo>
                  <a:lnTo>
                    <a:pt x="103" y="147"/>
                  </a:lnTo>
                  <a:lnTo>
                    <a:pt x="105" y="145"/>
                  </a:lnTo>
                  <a:lnTo>
                    <a:pt x="106" y="145"/>
                  </a:lnTo>
                  <a:lnTo>
                    <a:pt x="108" y="143"/>
                  </a:lnTo>
                  <a:lnTo>
                    <a:pt x="110" y="141"/>
                  </a:lnTo>
                  <a:lnTo>
                    <a:pt x="110" y="139"/>
                  </a:lnTo>
                  <a:lnTo>
                    <a:pt x="112" y="138"/>
                  </a:lnTo>
                  <a:lnTo>
                    <a:pt x="112" y="136"/>
                  </a:lnTo>
                  <a:lnTo>
                    <a:pt x="114" y="134"/>
                  </a:lnTo>
                  <a:lnTo>
                    <a:pt x="116" y="132"/>
                  </a:lnTo>
                  <a:lnTo>
                    <a:pt x="118" y="130"/>
                  </a:lnTo>
                  <a:lnTo>
                    <a:pt x="118" y="129"/>
                  </a:lnTo>
                  <a:lnTo>
                    <a:pt x="118" y="126"/>
                  </a:lnTo>
                  <a:lnTo>
                    <a:pt x="118" y="123"/>
                  </a:lnTo>
                  <a:lnTo>
                    <a:pt x="120" y="119"/>
                  </a:lnTo>
                  <a:lnTo>
                    <a:pt x="120" y="116"/>
                  </a:lnTo>
                  <a:lnTo>
                    <a:pt x="120" y="112"/>
                  </a:lnTo>
                  <a:lnTo>
                    <a:pt x="121" y="108"/>
                  </a:lnTo>
                  <a:lnTo>
                    <a:pt x="123" y="103"/>
                  </a:lnTo>
                  <a:lnTo>
                    <a:pt x="124" y="100"/>
                  </a:lnTo>
                  <a:lnTo>
                    <a:pt x="125" y="96"/>
                  </a:lnTo>
                  <a:lnTo>
                    <a:pt x="128" y="94"/>
                  </a:lnTo>
                  <a:lnTo>
                    <a:pt x="132" y="90"/>
                  </a:lnTo>
                  <a:lnTo>
                    <a:pt x="137" y="88"/>
                  </a:lnTo>
                  <a:lnTo>
                    <a:pt x="143" y="86"/>
                  </a:lnTo>
                  <a:lnTo>
                    <a:pt x="149" y="86"/>
                  </a:lnTo>
                  <a:lnTo>
                    <a:pt x="158" y="85"/>
                  </a:lnTo>
                  <a:lnTo>
                    <a:pt x="156" y="85"/>
                  </a:lnTo>
                  <a:lnTo>
                    <a:pt x="154" y="85"/>
                  </a:lnTo>
                  <a:lnTo>
                    <a:pt x="152" y="84"/>
                  </a:lnTo>
                  <a:lnTo>
                    <a:pt x="148" y="84"/>
                  </a:lnTo>
                  <a:lnTo>
                    <a:pt x="147" y="84"/>
                  </a:lnTo>
                  <a:lnTo>
                    <a:pt x="144" y="84"/>
                  </a:lnTo>
                  <a:lnTo>
                    <a:pt x="142" y="82"/>
                  </a:lnTo>
                  <a:lnTo>
                    <a:pt x="139" y="82"/>
                  </a:lnTo>
                  <a:lnTo>
                    <a:pt x="137" y="82"/>
                  </a:lnTo>
                  <a:lnTo>
                    <a:pt x="134" y="82"/>
                  </a:lnTo>
                  <a:lnTo>
                    <a:pt x="132" y="81"/>
                  </a:lnTo>
                  <a:lnTo>
                    <a:pt x="130" y="81"/>
                  </a:lnTo>
                  <a:lnTo>
                    <a:pt x="128" y="80"/>
                  </a:lnTo>
                  <a:lnTo>
                    <a:pt x="128" y="79"/>
                  </a:lnTo>
                  <a:lnTo>
                    <a:pt x="122" y="84"/>
                  </a:lnTo>
                  <a:lnTo>
                    <a:pt x="118" y="89"/>
                  </a:lnTo>
                  <a:lnTo>
                    <a:pt x="114" y="92"/>
                  </a:lnTo>
                  <a:lnTo>
                    <a:pt x="112" y="95"/>
                  </a:lnTo>
                  <a:lnTo>
                    <a:pt x="109" y="99"/>
                  </a:lnTo>
                  <a:lnTo>
                    <a:pt x="108" y="101"/>
                  </a:lnTo>
                  <a:lnTo>
                    <a:pt x="106" y="103"/>
                  </a:lnTo>
                  <a:lnTo>
                    <a:pt x="106" y="105"/>
                  </a:lnTo>
                  <a:lnTo>
                    <a:pt x="105" y="107"/>
                  </a:lnTo>
                  <a:lnTo>
                    <a:pt x="105" y="109"/>
                  </a:lnTo>
                  <a:lnTo>
                    <a:pt x="105" y="111"/>
                  </a:lnTo>
                  <a:lnTo>
                    <a:pt x="105" y="113"/>
                  </a:lnTo>
                  <a:lnTo>
                    <a:pt x="104" y="116"/>
                  </a:lnTo>
                  <a:lnTo>
                    <a:pt x="104" y="118"/>
                  </a:lnTo>
                  <a:lnTo>
                    <a:pt x="104" y="121"/>
                  </a:lnTo>
                  <a:lnTo>
                    <a:pt x="104" y="123"/>
                  </a:lnTo>
                  <a:lnTo>
                    <a:pt x="102" y="125"/>
                  </a:lnTo>
                  <a:lnTo>
                    <a:pt x="100" y="126"/>
                  </a:lnTo>
                  <a:lnTo>
                    <a:pt x="99" y="127"/>
                  </a:lnTo>
                  <a:lnTo>
                    <a:pt x="97" y="127"/>
                  </a:lnTo>
                  <a:lnTo>
                    <a:pt x="94" y="127"/>
                  </a:lnTo>
                  <a:lnTo>
                    <a:pt x="93" y="127"/>
                  </a:lnTo>
                  <a:lnTo>
                    <a:pt x="91" y="127"/>
                  </a:lnTo>
                  <a:lnTo>
                    <a:pt x="89" y="127"/>
                  </a:lnTo>
                  <a:lnTo>
                    <a:pt x="86" y="127"/>
                  </a:lnTo>
                  <a:lnTo>
                    <a:pt x="84" y="127"/>
                  </a:lnTo>
                  <a:lnTo>
                    <a:pt x="83" y="127"/>
                  </a:lnTo>
                  <a:lnTo>
                    <a:pt x="81" y="127"/>
                  </a:lnTo>
                  <a:lnTo>
                    <a:pt x="80" y="127"/>
                  </a:lnTo>
                  <a:lnTo>
                    <a:pt x="79" y="127"/>
                  </a:lnTo>
                  <a:lnTo>
                    <a:pt x="78" y="127"/>
                  </a:lnTo>
                  <a:lnTo>
                    <a:pt x="78" y="126"/>
                  </a:lnTo>
                  <a:lnTo>
                    <a:pt x="76" y="126"/>
                  </a:lnTo>
                  <a:lnTo>
                    <a:pt x="76" y="124"/>
                  </a:lnTo>
                  <a:lnTo>
                    <a:pt x="76" y="123"/>
                  </a:lnTo>
                  <a:lnTo>
                    <a:pt x="76" y="120"/>
                  </a:lnTo>
                  <a:lnTo>
                    <a:pt x="76" y="117"/>
                  </a:lnTo>
                  <a:lnTo>
                    <a:pt x="76" y="114"/>
                  </a:lnTo>
                  <a:lnTo>
                    <a:pt x="76" y="110"/>
                  </a:lnTo>
                  <a:lnTo>
                    <a:pt x="76" y="106"/>
                  </a:lnTo>
                  <a:lnTo>
                    <a:pt x="75" y="103"/>
                  </a:lnTo>
                  <a:lnTo>
                    <a:pt x="75" y="100"/>
                  </a:lnTo>
                  <a:lnTo>
                    <a:pt x="75" y="97"/>
                  </a:lnTo>
                  <a:lnTo>
                    <a:pt x="75" y="93"/>
                  </a:lnTo>
                  <a:lnTo>
                    <a:pt x="75" y="91"/>
                  </a:lnTo>
                  <a:lnTo>
                    <a:pt x="75" y="88"/>
                  </a:lnTo>
                  <a:lnTo>
                    <a:pt x="75" y="87"/>
                  </a:lnTo>
                  <a:lnTo>
                    <a:pt x="75" y="86"/>
                  </a:lnTo>
                  <a:lnTo>
                    <a:pt x="74" y="87"/>
                  </a:lnTo>
                  <a:lnTo>
                    <a:pt x="74" y="89"/>
                  </a:lnTo>
                  <a:lnTo>
                    <a:pt x="74" y="91"/>
                  </a:lnTo>
                  <a:lnTo>
                    <a:pt x="74" y="93"/>
                  </a:lnTo>
                  <a:lnTo>
                    <a:pt x="74" y="97"/>
                  </a:lnTo>
                  <a:lnTo>
                    <a:pt x="74" y="100"/>
                  </a:lnTo>
                  <a:lnTo>
                    <a:pt x="74" y="103"/>
                  </a:lnTo>
                  <a:lnTo>
                    <a:pt x="74" y="106"/>
                  </a:lnTo>
                  <a:lnTo>
                    <a:pt x="72" y="110"/>
                  </a:lnTo>
                  <a:lnTo>
                    <a:pt x="71" y="113"/>
                  </a:lnTo>
                  <a:lnTo>
                    <a:pt x="70" y="117"/>
                  </a:lnTo>
                  <a:lnTo>
                    <a:pt x="68" y="119"/>
                  </a:lnTo>
                  <a:lnTo>
                    <a:pt x="65" y="122"/>
                  </a:lnTo>
                  <a:lnTo>
                    <a:pt x="62" y="124"/>
                  </a:lnTo>
                  <a:lnTo>
                    <a:pt x="58" y="124"/>
                  </a:lnTo>
                  <a:lnTo>
                    <a:pt x="55" y="124"/>
                  </a:lnTo>
                  <a:lnTo>
                    <a:pt x="48" y="124"/>
                  </a:lnTo>
                  <a:lnTo>
                    <a:pt x="43" y="124"/>
                  </a:lnTo>
                  <a:lnTo>
                    <a:pt x="37" y="123"/>
                  </a:lnTo>
                  <a:lnTo>
                    <a:pt x="33" y="121"/>
                  </a:lnTo>
                  <a:lnTo>
                    <a:pt x="29" y="120"/>
                  </a:lnTo>
                  <a:lnTo>
                    <a:pt x="25" y="119"/>
                  </a:lnTo>
                  <a:lnTo>
                    <a:pt x="21" y="117"/>
                  </a:lnTo>
                  <a:lnTo>
                    <a:pt x="19" y="113"/>
                  </a:lnTo>
                  <a:lnTo>
                    <a:pt x="16" y="111"/>
                  </a:lnTo>
                  <a:lnTo>
                    <a:pt x="14" y="108"/>
                  </a:lnTo>
                  <a:lnTo>
                    <a:pt x="12" y="107"/>
                  </a:lnTo>
                  <a:lnTo>
                    <a:pt x="11" y="103"/>
                  </a:lnTo>
                  <a:lnTo>
                    <a:pt x="9" y="101"/>
                  </a:lnTo>
                  <a:lnTo>
                    <a:pt x="8" y="98"/>
                  </a:lnTo>
                  <a:lnTo>
                    <a:pt x="8" y="94"/>
                  </a:lnTo>
                  <a:lnTo>
                    <a:pt x="8" y="91"/>
                  </a:lnTo>
                  <a:lnTo>
                    <a:pt x="8" y="87"/>
                  </a:lnTo>
                  <a:lnTo>
                    <a:pt x="8" y="84"/>
                  </a:lnTo>
                  <a:lnTo>
                    <a:pt x="8" y="81"/>
                  </a:lnTo>
                  <a:lnTo>
                    <a:pt x="10" y="77"/>
                  </a:lnTo>
                  <a:lnTo>
                    <a:pt x="11" y="75"/>
                  </a:lnTo>
                  <a:lnTo>
                    <a:pt x="13" y="73"/>
                  </a:lnTo>
                  <a:lnTo>
                    <a:pt x="15" y="71"/>
                  </a:lnTo>
                  <a:lnTo>
                    <a:pt x="17" y="69"/>
                  </a:lnTo>
                  <a:lnTo>
                    <a:pt x="19" y="69"/>
                  </a:lnTo>
                  <a:lnTo>
                    <a:pt x="21" y="68"/>
                  </a:lnTo>
                  <a:lnTo>
                    <a:pt x="22" y="68"/>
                  </a:lnTo>
                  <a:lnTo>
                    <a:pt x="25" y="66"/>
                  </a:lnTo>
                  <a:lnTo>
                    <a:pt x="27" y="66"/>
                  </a:lnTo>
                  <a:lnTo>
                    <a:pt x="29" y="66"/>
                  </a:lnTo>
                  <a:lnTo>
                    <a:pt x="31" y="66"/>
                  </a:lnTo>
                  <a:lnTo>
                    <a:pt x="34" y="64"/>
                  </a:lnTo>
                  <a:lnTo>
                    <a:pt x="36" y="65"/>
                  </a:lnTo>
                  <a:lnTo>
                    <a:pt x="38" y="65"/>
                  </a:lnTo>
                  <a:lnTo>
                    <a:pt x="41" y="66"/>
                  </a:lnTo>
                  <a:lnTo>
                    <a:pt x="45" y="66"/>
                  </a:lnTo>
                  <a:lnTo>
                    <a:pt x="49" y="67"/>
                  </a:lnTo>
                  <a:lnTo>
                    <a:pt x="52" y="67"/>
                  </a:lnTo>
                  <a:lnTo>
                    <a:pt x="56" y="69"/>
                  </a:lnTo>
                  <a:lnTo>
                    <a:pt x="61" y="69"/>
                  </a:lnTo>
                  <a:lnTo>
                    <a:pt x="64" y="71"/>
                  </a:lnTo>
                  <a:lnTo>
                    <a:pt x="68" y="72"/>
                  </a:lnTo>
                  <a:lnTo>
                    <a:pt x="71" y="74"/>
                  </a:lnTo>
                  <a:lnTo>
                    <a:pt x="74" y="74"/>
                  </a:lnTo>
                  <a:lnTo>
                    <a:pt x="76" y="76"/>
                  </a:lnTo>
                  <a:lnTo>
                    <a:pt x="79" y="76"/>
                  </a:lnTo>
                  <a:lnTo>
                    <a:pt x="80" y="77"/>
                  </a:lnTo>
                  <a:lnTo>
                    <a:pt x="81" y="77"/>
                  </a:lnTo>
                  <a:lnTo>
                    <a:pt x="80" y="77"/>
                  </a:lnTo>
                  <a:lnTo>
                    <a:pt x="80" y="76"/>
                  </a:lnTo>
                  <a:lnTo>
                    <a:pt x="80" y="74"/>
                  </a:lnTo>
                  <a:lnTo>
                    <a:pt x="80" y="72"/>
                  </a:lnTo>
                  <a:lnTo>
                    <a:pt x="80" y="71"/>
                  </a:lnTo>
                  <a:lnTo>
                    <a:pt x="80" y="69"/>
                  </a:lnTo>
                  <a:lnTo>
                    <a:pt x="80" y="68"/>
                  </a:lnTo>
                  <a:lnTo>
                    <a:pt x="81" y="66"/>
                  </a:lnTo>
                  <a:lnTo>
                    <a:pt x="77" y="66"/>
                  </a:lnTo>
                  <a:lnTo>
                    <a:pt x="74" y="66"/>
                  </a:lnTo>
                  <a:lnTo>
                    <a:pt x="71" y="66"/>
                  </a:lnTo>
                  <a:lnTo>
                    <a:pt x="68" y="65"/>
                  </a:lnTo>
                  <a:lnTo>
                    <a:pt x="63" y="65"/>
                  </a:lnTo>
                  <a:lnTo>
                    <a:pt x="59" y="63"/>
                  </a:lnTo>
                  <a:lnTo>
                    <a:pt x="56" y="63"/>
                  </a:lnTo>
                  <a:lnTo>
                    <a:pt x="52" y="62"/>
                  </a:lnTo>
                  <a:lnTo>
                    <a:pt x="48" y="62"/>
                  </a:lnTo>
                  <a:lnTo>
                    <a:pt x="44" y="60"/>
                  </a:lnTo>
                  <a:lnTo>
                    <a:pt x="40" y="60"/>
                  </a:lnTo>
                  <a:lnTo>
                    <a:pt x="37" y="58"/>
                  </a:lnTo>
                  <a:lnTo>
                    <a:pt x="33" y="58"/>
                  </a:lnTo>
                  <a:lnTo>
                    <a:pt x="30" y="56"/>
                  </a:lnTo>
                  <a:lnTo>
                    <a:pt x="28" y="55"/>
                  </a:lnTo>
                  <a:lnTo>
                    <a:pt x="26" y="53"/>
                  </a:lnTo>
                  <a:lnTo>
                    <a:pt x="24" y="53"/>
                  </a:lnTo>
                  <a:lnTo>
                    <a:pt x="23" y="52"/>
                  </a:lnTo>
                  <a:lnTo>
                    <a:pt x="21" y="50"/>
                  </a:lnTo>
                  <a:lnTo>
                    <a:pt x="21" y="48"/>
                  </a:lnTo>
                  <a:lnTo>
                    <a:pt x="19" y="46"/>
                  </a:lnTo>
                  <a:lnTo>
                    <a:pt x="18" y="43"/>
                  </a:lnTo>
                  <a:lnTo>
                    <a:pt x="17" y="41"/>
                  </a:lnTo>
                  <a:lnTo>
                    <a:pt x="17" y="37"/>
                  </a:lnTo>
                  <a:lnTo>
                    <a:pt x="16" y="35"/>
                  </a:lnTo>
                  <a:lnTo>
                    <a:pt x="16" y="32"/>
                  </a:lnTo>
                  <a:lnTo>
                    <a:pt x="16" y="29"/>
                  </a:lnTo>
                  <a:lnTo>
                    <a:pt x="17" y="25"/>
                  </a:lnTo>
                  <a:lnTo>
                    <a:pt x="17" y="24"/>
                  </a:lnTo>
                  <a:lnTo>
                    <a:pt x="19" y="20"/>
                  </a:lnTo>
                  <a:lnTo>
                    <a:pt x="22" y="19"/>
                  </a:lnTo>
                  <a:lnTo>
                    <a:pt x="26" y="16"/>
                  </a:lnTo>
                  <a:lnTo>
                    <a:pt x="30" y="16"/>
                  </a:lnTo>
                  <a:lnTo>
                    <a:pt x="34" y="15"/>
                  </a:lnTo>
                  <a:lnTo>
                    <a:pt x="37" y="16"/>
                  </a:lnTo>
                  <a:lnTo>
                    <a:pt x="40" y="16"/>
                  </a:lnTo>
                  <a:lnTo>
                    <a:pt x="42" y="18"/>
                  </a:lnTo>
                  <a:lnTo>
                    <a:pt x="45" y="20"/>
                  </a:lnTo>
                  <a:lnTo>
                    <a:pt x="47" y="22"/>
                  </a:lnTo>
                  <a:lnTo>
                    <a:pt x="49" y="24"/>
                  </a:lnTo>
                  <a:lnTo>
                    <a:pt x="49" y="28"/>
                  </a:lnTo>
                  <a:lnTo>
                    <a:pt x="49" y="30"/>
                  </a:lnTo>
                  <a:lnTo>
                    <a:pt x="48" y="32"/>
                  </a:lnTo>
                  <a:lnTo>
                    <a:pt x="48" y="34"/>
                  </a:lnTo>
                  <a:lnTo>
                    <a:pt x="46" y="36"/>
                  </a:lnTo>
                  <a:lnTo>
                    <a:pt x="45" y="38"/>
                  </a:lnTo>
                  <a:lnTo>
                    <a:pt x="41" y="40"/>
                  </a:lnTo>
                  <a:lnTo>
                    <a:pt x="39" y="40"/>
                  </a:lnTo>
                  <a:lnTo>
                    <a:pt x="37" y="40"/>
                  </a:lnTo>
                  <a:lnTo>
                    <a:pt x="36" y="40"/>
                  </a:lnTo>
                  <a:lnTo>
                    <a:pt x="36" y="39"/>
                  </a:lnTo>
                  <a:lnTo>
                    <a:pt x="34" y="39"/>
                  </a:lnTo>
                  <a:lnTo>
                    <a:pt x="34" y="37"/>
                  </a:lnTo>
                  <a:lnTo>
                    <a:pt x="33" y="36"/>
                  </a:lnTo>
                  <a:lnTo>
                    <a:pt x="33" y="34"/>
                  </a:lnTo>
                  <a:lnTo>
                    <a:pt x="32" y="34"/>
                  </a:lnTo>
                  <a:lnTo>
                    <a:pt x="32" y="32"/>
                  </a:lnTo>
                  <a:lnTo>
                    <a:pt x="32" y="31"/>
                  </a:lnTo>
                  <a:lnTo>
                    <a:pt x="32" y="30"/>
                  </a:lnTo>
                  <a:lnTo>
                    <a:pt x="32" y="28"/>
                  </a:lnTo>
                  <a:lnTo>
                    <a:pt x="30" y="30"/>
                  </a:lnTo>
                  <a:lnTo>
                    <a:pt x="29" y="31"/>
                  </a:lnTo>
                  <a:lnTo>
                    <a:pt x="27" y="33"/>
                  </a:lnTo>
                  <a:lnTo>
                    <a:pt x="27" y="35"/>
                  </a:lnTo>
                  <a:lnTo>
                    <a:pt x="27" y="36"/>
                  </a:lnTo>
                  <a:lnTo>
                    <a:pt x="25" y="38"/>
                  </a:lnTo>
                  <a:lnTo>
                    <a:pt x="25" y="40"/>
                  </a:lnTo>
                  <a:lnTo>
                    <a:pt x="25" y="42"/>
                  </a:lnTo>
                  <a:lnTo>
                    <a:pt x="25" y="44"/>
                  </a:lnTo>
                  <a:lnTo>
                    <a:pt x="26" y="44"/>
                  </a:lnTo>
                  <a:lnTo>
                    <a:pt x="28" y="46"/>
                  </a:lnTo>
                  <a:lnTo>
                    <a:pt x="32" y="47"/>
                  </a:lnTo>
                  <a:lnTo>
                    <a:pt x="35" y="49"/>
                  </a:lnTo>
                  <a:lnTo>
                    <a:pt x="39" y="49"/>
                  </a:lnTo>
                  <a:lnTo>
                    <a:pt x="42" y="50"/>
                  </a:lnTo>
                  <a:lnTo>
                    <a:pt x="46" y="51"/>
                  </a:lnTo>
                  <a:lnTo>
                    <a:pt x="49" y="52"/>
                  </a:lnTo>
                  <a:lnTo>
                    <a:pt x="54" y="52"/>
                  </a:lnTo>
                  <a:lnTo>
                    <a:pt x="55" y="54"/>
                  </a:lnTo>
                  <a:lnTo>
                    <a:pt x="59" y="55"/>
                  </a:lnTo>
                  <a:lnTo>
                    <a:pt x="61" y="55"/>
                  </a:lnTo>
                  <a:lnTo>
                    <a:pt x="64" y="55"/>
                  </a:lnTo>
                  <a:lnTo>
                    <a:pt x="66" y="55"/>
                  </a:lnTo>
                  <a:lnTo>
                    <a:pt x="66" y="54"/>
                  </a:lnTo>
                  <a:lnTo>
                    <a:pt x="66" y="52"/>
                  </a:lnTo>
                  <a:lnTo>
                    <a:pt x="64" y="52"/>
                  </a:lnTo>
                  <a:lnTo>
                    <a:pt x="63" y="52"/>
                  </a:lnTo>
                  <a:lnTo>
                    <a:pt x="63" y="51"/>
                  </a:lnTo>
                  <a:lnTo>
                    <a:pt x="61" y="50"/>
                  </a:lnTo>
                  <a:lnTo>
                    <a:pt x="61" y="49"/>
                  </a:lnTo>
                  <a:lnTo>
                    <a:pt x="61" y="47"/>
                  </a:lnTo>
                  <a:lnTo>
                    <a:pt x="61" y="45"/>
                  </a:lnTo>
                  <a:lnTo>
                    <a:pt x="59" y="43"/>
                  </a:lnTo>
                  <a:lnTo>
                    <a:pt x="59" y="41"/>
                  </a:lnTo>
                  <a:lnTo>
                    <a:pt x="58" y="40"/>
                  </a:lnTo>
                  <a:lnTo>
                    <a:pt x="58" y="36"/>
                  </a:lnTo>
                  <a:lnTo>
                    <a:pt x="58" y="33"/>
                  </a:lnTo>
                  <a:lnTo>
                    <a:pt x="58" y="30"/>
                  </a:lnTo>
                  <a:lnTo>
                    <a:pt x="58" y="26"/>
                  </a:lnTo>
                  <a:lnTo>
                    <a:pt x="59" y="20"/>
                  </a:lnTo>
                  <a:lnTo>
                    <a:pt x="59" y="19"/>
                  </a:lnTo>
                  <a:lnTo>
                    <a:pt x="61" y="17"/>
                  </a:lnTo>
                  <a:lnTo>
                    <a:pt x="61" y="15"/>
                  </a:lnTo>
                  <a:lnTo>
                    <a:pt x="62" y="13"/>
                  </a:lnTo>
                  <a:lnTo>
                    <a:pt x="62" y="12"/>
                  </a:lnTo>
                  <a:lnTo>
                    <a:pt x="64" y="10"/>
                  </a:lnTo>
                  <a:lnTo>
                    <a:pt x="64" y="9"/>
                  </a:lnTo>
                  <a:lnTo>
                    <a:pt x="66" y="7"/>
                  </a:lnTo>
                  <a:lnTo>
                    <a:pt x="66" y="5"/>
                  </a:lnTo>
                  <a:lnTo>
                    <a:pt x="68" y="3"/>
                  </a:lnTo>
                  <a:lnTo>
                    <a:pt x="69" y="1"/>
                  </a:lnTo>
                  <a:lnTo>
                    <a:pt x="70" y="0"/>
                  </a:lnTo>
                </a:path>
              </a:pathLst>
            </a:custGeom>
            <a:solidFill>
              <a:srgbClr val="F8F8F8"/>
            </a:solidFill>
            <a:ln w="6350">
              <a:solidFill>
                <a:srgbClr val="DDDDDD"/>
              </a:solidFill>
              <a:round/>
              <a:headEnd/>
              <a:tailEnd/>
            </a:ln>
          </p:spPr>
          <p:txBody>
            <a:bodyPr/>
            <a:lstStyle/>
            <a:p>
              <a:endParaRPr lang="it-IT"/>
            </a:p>
          </p:txBody>
        </p:sp>
        <p:sp>
          <p:nvSpPr>
            <p:cNvPr id="20536" name="Freeform 72"/>
            <p:cNvSpPr>
              <a:spLocks/>
            </p:cNvSpPr>
            <p:nvPr/>
          </p:nvSpPr>
          <p:spPr bwMode="auto">
            <a:xfrm>
              <a:off x="4527" y="1465"/>
              <a:ext cx="324" cy="105"/>
            </a:xfrm>
            <a:custGeom>
              <a:avLst/>
              <a:gdLst>
                <a:gd name="T0" fmla="*/ 8 w 164"/>
                <a:gd name="T1" fmla="*/ 6 h 114"/>
                <a:gd name="T2" fmla="*/ 55 w 164"/>
                <a:gd name="T3" fmla="*/ 6 h 114"/>
                <a:gd name="T4" fmla="*/ 109 w 164"/>
                <a:gd name="T5" fmla="*/ 4 h 114"/>
                <a:gd name="T6" fmla="*/ 140 w 164"/>
                <a:gd name="T7" fmla="*/ 1 h 114"/>
                <a:gd name="T8" fmla="*/ 332 w 164"/>
                <a:gd name="T9" fmla="*/ 9 h 114"/>
                <a:gd name="T10" fmla="*/ 524 w 164"/>
                <a:gd name="T11" fmla="*/ 15 h 114"/>
                <a:gd name="T12" fmla="*/ 632 w 164"/>
                <a:gd name="T13" fmla="*/ 16 h 114"/>
                <a:gd name="T14" fmla="*/ 688 w 164"/>
                <a:gd name="T15" fmla="*/ 16 h 114"/>
                <a:gd name="T16" fmla="*/ 664 w 164"/>
                <a:gd name="T17" fmla="*/ 30 h 114"/>
                <a:gd name="T18" fmla="*/ 664 w 164"/>
                <a:gd name="T19" fmla="*/ 53 h 114"/>
                <a:gd name="T20" fmla="*/ 719 w 164"/>
                <a:gd name="T21" fmla="*/ 73 h 114"/>
                <a:gd name="T22" fmla="*/ 780 w 164"/>
                <a:gd name="T23" fmla="*/ 84 h 114"/>
                <a:gd name="T24" fmla="*/ 824 w 164"/>
                <a:gd name="T25" fmla="*/ 82 h 114"/>
                <a:gd name="T26" fmla="*/ 840 w 164"/>
                <a:gd name="T27" fmla="*/ 69 h 114"/>
                <a:gd name="T28" fmla="*/ 885 w 164"/>
                <a:gd name="T29" fmla="*/ 53 h 114"/>
                <a:gd name="T30" fmla="*/ 1012 w 164"/>
                <a:gd name="T31" fmla="*/ 41 h 114"/>
                <a:gd name="T32" fmla="*/ 1073 w 164"/>
                <a:gd name="T33" fmla="*/ 37 h 114"/>
                <a:gd name="T34" fmla="*/ 1081 w 164"/>
                <a:gd name="T35" fmla="*/ 28 h 114"/>
                <a:gd name="T36" fmla="*/ 1096 w 164"/>
                <a:gd name="T37" fmla="*/ 19 h 114"/>
                <a:gd name="T38" fmla="*/ 1108 w 164"/>
                <a:gd name="T39" fmla="*/ 14 h 114"/>
                <a:gd name="T40" fmla="*/ 1124 w 164"/>
                <a:gd name="T41" fmla="*/ 34 h 114"/>
                <a:gd name="T42" fmla="*/ 1179 w 164"/>
                <a:gd name="T43" fmla="*/ 57 h 114"/>
                <a:gd name="T44" fmla="*/ 1217 w 164"/>
                <a:gd name="T45" fmla="*/ 75 h 114"/>
                <a:gd name="T46" fmla="*/ 1249 w 164"/>
                <a:gd name="T47" fmla="*/ 83 h 114"/>
                <a:gd name="T48" fmla="*/ 1201 w 164"/>
                <a:gd name="T49" fmla="*/ 85 h 114"/>
                <a:gd name="T50" fmla="*/ 1108 w 164"/>
                <a:gd name="T51" fmla="*/ 87 h 114"/>
                <a:gd name="T52" fmla="*/ 988 w 164"/>
                <a:gd name="T53" fmla="*/ 88 h 114"/>
                <a:gd name="T54" fmla="*/ 840 w 164"/>
                <a:gd name="T55" fmla="*/ 88 h 114"/>
                <a:gd name="T56" fmla="*/ 780 w 164"/>
                <a:gd name="T57" fmla="*/ 88 h 114"/>
                <a:gd name="T58" fmla="*/ 719 w 164"/>
                <a:gd name="T59" fmla="*/ 84 h 114"/>
                <a:gd name="T60" fmla="*/ 624 w 164"/>
                <a:gd name="T61" fmla="*/ 79 h 114"/>
                <a:gd name="T62" fmla="*/ 561 w 164"/>
                <a:gd name="T63" fmla="*/ 74 h 114"/>
                <a:gd name="T64" fmla="*/ 516 w 164"/>
                <a:gd name="T65" fmla="*/ 70 h 114"/>
                <a:gd name="T66" fmla="*/ 492 w 164"/>
                <a:gd name="T67" fmla="*/ 64 h 114"/>
                <a:gd name="T68" fmla="*/ 448 w 164"/>
                <a:gd name="T69" fmla="*/ 61 h 114"/>
                <a:gd name="T70" fmla="*/ 417 w 164"/>
                <a:gd name="T71" fmla="*/ 59 h 114"/>
                <a:gd name="T72" fmla="*/ 379 w 164"/>
                <a:gd name="T73" fmla="*/ 59 h 114"/>
                <a:gd name="T74" fmla="*/ 332 w 164"/>
                <a:gd name="T75" fmla="*/ 54 h 114"/>
                <a:gd name="T76" fmla="*/ 277 w 164"/>
                <a:gd name="T77" fmla="*/ 49 h 114"/>
                <a:gd name="T78" fmla="*/ 253 w 164"/>
                <a:gd name="T79" fmla="*/ 45 h 114"/>
                <a:gd name="T80" fmla="*/ 269 w 164"/>
                <a:gd name="T81" fmla="*/ 43 h 114"/>
                <a:gd name="T82" fmla="*/ 316 w 164"/>
                <a:gd name="T83" fmla="*/ 42 h 114"/>
                <a:gd name="T84" fmla="*/ 379 w 164"/>
                <a:gd name="T85" fmla="*/ 41 h 114"/>
                <a:gd name="T86" fmla="*/ 417 w 164"/>
                <a:gd name="T87" fmla="*/ 41 h 114"/>
                <a:gd name="T88" fmla="*/ 379 w 164"/>
                <a:gd name="T89" fmla="*/ 25 h 114"/>
                <a:gd name="T90" fmla="*/ 277 w 164"/>
                <a:gd name="T91" fmla="*/ 15 h 114"/>
                <a:gd name="T92" fmla="*/ 140 w 164"/>
                <a:gd name="T93" fmla="*/ 13 h 114"/>
                <a:gd name="T94" fmla="*/ 24 w 164"/>
                <a:gd name="T95" fmla="*/ 7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0" y="8"/>
                  </a:moveTo>
                  <a:lnTo>
                    <a:pt x="0" y="8"/>
                  </a:lnTo>
                  <a:lnTo>
                    <a:pt x="1" y="8"/>
                  </a:lnTo>
                  <a:lnTo>
                    <a:pt x="3" y="7"/>
                  </a:lnTo>
                  <a:lnTo>
                    <a:pt x="4" y="7"/>
                  </a:lnTo>
                  <a:lnTo>
                    <a:pt x="5" y="6"/>
                  </a:lnTo>
                  <a:lnTo>
                    <a:pt x="7" y="6"/>
                  </a:lnTo>
                  <a:lnTo>
                    <a:pt x="9" y="4"/>
                  </a:lnTo>
                  <a:lnTo>
                    <a:pt x="10" y="4"/>
                  </a:lnTo>
                  <a:lnTo>
                    <a:pt x="12" y="4"/>
                  </a:lnTo>
                  <a:lnTo>
                    <a:pt x="14" y="4"/>
                  </a:lnTo>
                  <a:lnTo>
                    <a:pt x="16" y="2"/>
                  </a:lnTo>
                  <a:lnTo>
                    <a:pt x="17" y="1"/>
                  </a:lnTo>
                  <a:lnTo>
                    <a:pt x="18" y="1"/>
                  </a:lnTo>
                  <a:lnTo>
                    <a:pt x="19" y="0"/>
                  </a:lnTo>
                  <a:lnTo>
                    <a:pt x="27" y="5"/>
                  </a:lnTo>
                  <a:lnTo>
                    <a:pt x="36" y="9"/>
                  </a:lnTo>
                  <a:lnTo>
                    <a:pt x="43" y="12"/>
                  </a:lnTo>
                  <a:lnTo>
                    <a:pt x="51" y="13"/>
                  </a:lnTo>
                  <a:lnTo>
                    <a:pt x="56" y="16"/>
                  </a:lnTo>
                  <a:lnTo>
                    <a:pt x="63" y="17"/>
                  </a:lnTo>
                  <a:lnTo>
                    <a:pt x="68" y="18"/>
                  </a:lnTo>
                  <a:lnTo>
                    <a:pt x="73" y="18"/>
                  </a:lnTo>
                  <a:lnTo>
                    <a:pt x="76" y="19"/>
                  </a:lnTo>
                  <a:lnTo>
                    <a:pt x="80" y="19"/>
                  </a:lnTo>
                  <a:lnTo>
                    <a:pt x="82" y="19"/>
                  </a:lnTo>
                  <a:lnTo>
                    <a:pt x="85" y="19"/>
                  </a:lnTo>
                  <a:lnTo>
                    <a:pt x="86" y="19"/>
                  </a:lnTo>
                  <a:lnTo>
                    <a:pt x="88" y="19"/>
                  </a:lnTo>
                  <a:lnTo>
                    <a:pt x="89" y="19"/>
                  </a:lnTo>
                  <a:lnTo>
                    <a:pt x="90" y="18"/>
                  </a:lnTo>
                  <a:lnTo>
                    <a:pt x="88" y="26"/>
                  </a:lnTo>
                  <a:lnTo>
                    <a:pt x="87" y="32"/>
                  </a:lnTo>
                  <a:lnTo>
                    <a:pt x="86" y="39"/>
                  </a:lnTo>
                  <a:lnTo>
                    <a:pt x="86" y="45"/>
                  </a:lnTo>
                  <a:lnTo>
                    <a:pt x="86" y="52"/>
                  </a:lnTo>
                  <a:lnTo>
                    <a:pt x="86" y="60"/>
                  </a:lnTo>
                  <a:lnTo>
                    <a:pt x="86" y="67"/>
                  </a:lnTo>
                  <a:lnTo>
                    <a:pt x="88" y="73"/>
                  </a:lnTo>
                  <a:lnTo>
                    <a:pt x="89" y="80"/>
                  </a:lnTo>
                  <a:lnTo>
                    <a:pt x="91" y="87"/>
                  </a:lnTo>
                  <a:lnTo>
                    <a:pt x="93" y="93"/>
                  </a:lnTo>
                  <a:lnTo>
                    <a:pt x="94" y="98"/>
                  </a:lnTo>
                  <a:lnTo>
                    <a:pt x="96" y="102"/>
                  </a:lnTo>
                  <a:lnTo>
                    <a:pt x="99" y="105"/>
                  </a:lnTo>
                  <a:lnTo>
                    <a:pt x="101" y="108"/>
                  </a:lnTo>
                  <a:lnTo>
                    <a:pt x="105" y="108"/>
                  </a:lnTo>
                  <a:lnTo>
                    <a:pt x="105" y="109"/>
                  </a:lnTo>
                  <a:lnTo>
                    <a:pt x="107" y="107"/>
                  </a:lnTo>
                  <a:lnTo>
                    <a:pt x="107" y="105"/>
                  </a:lnTo>
                  <a:lnTo>
                    <a:pt x="108" y="102"/>
                  </a:lnTo>
                  <a:lnTo>
                    <a:pt x="108" y="98"/>
                  </a:lnTo>
                  <a:lnTo>
                    <a:pt x="109" y="94"/>
                  </a:lnTo>
                  <a:lnTo>
                    <a:pt x="109" y="88"/>
                  </a:lnTo>
                  <a:lnTo>
                    <a:pt x="110" y="83"/>
                  </a:lnTo>
                  <a:lnTo>
                    <a:pt x="111" y="79"/>
                  </a:lnTo>
                  <a:lnTo>
                    <a:pt x="113" y="73"/>
                  </a:lnTo>
                  <a:lnTo>
                    <a:pt x="115" y="68"/>
                  </a:lnTo>
                  <a:lnTo>
                    <a:pt x="118" y="63"/>
                  </a:lnTo>
                  <a:lnTo>
                    <a:pt x="121" y="60"/>
                  </a:lnTo>
                  <a:lnTo>
                    <a:pt x="126" y="55"/>
                  </a:lnTo>
                  <a:lnTo>
                    <a:pt x="131" y="52"/>
                  </a:lnTo>
                  <a:lnTo>
                    <a:pt x="139" y="49"/>
                  </a:lnTo>
                  <a:lnTo>
                    <a:pt x="139" y="47"/>
                  </a:lnTo>
                  <a:lnTo>
                    <a:pt x="140" y="45"/>
                  </a:lnTo>
                  <a:lnTo>
                    <a:pt x="140" y="43"/>
                  </a:lnTo>
                  <a:lnTo>
                    <a:pt x="140" y="39"/>
                  </a:lnTo>
                  <a:lnTo>
                    <a:pt x="140" y="36"/>
                  </a:lnTo>
                  <a:lnTo>
                    <a:pt x="142" y="33"/>
                  </a:lnTo>
                  <a:lnTo>
                    <a:pt x="142" y="31"/>
                  </a:lnTo>
                  <a:lnTo>
                    <a:pt x="142" y="28"/>
                  </a:lnTo>
                  <a:lnTo>
                    <a:pt x="142" y="25"/>
                  </a:lnTo>
                  <a:lnTo>
                    <a:pt x="143" y="21"/>
                  </a:lnTo>
                  <a:lnTo>
                    <a:pt x="143" y="20"/>
                  </a:lnTo>
                  <a:lnTo>
                    <a:pt x="144" y="18"/>
                  </a:lnTo>
                  <a:lnTo>
                    <a:pt x="144" y="17"/>
                  </a:lnTo>
                  <a:lnTo>
                    <a:pt x="145" y="16"/>
                  </a:lnTo>
                  <a:lnTo>
                    <a:pt x="145" y="25"/>
                  </a:lnTo>
                  <a:lnTo>
                    <a:pt x="146" y="34"/>
                  </a:lnTo>
                  <a:lnTo>
                    <a:pt x="146" y="43"/>
                  </a:lnTo>
                  <a:lnTo>
                    <a:pt x="148" y="51"/>
                  </a:lnTo>
                  <a:lnTo>
                    <a:pt x="149" y="59"/>
                  </a:lnTo>
                  <a:lnTo>
                    <a:pt x="151" y="66"/>
                  </a:lnTo>
                  <a:lnTo>
                    <a:pt x="153" y="73"/>
                  </a:lnTo>
                  <a:lnTo>
                    <a:pt x="155" y="79"/>
                  </a:lnTo>
                  <a:lnTo>
                    <a:pt x="155" y="86"/>
                  </a:lnTo>
                  <a:lnTo>
                    <a:pt x="156" y="91"/>
                  </a:lnTo>
                  <a:lnTo>
                    <a:pt x="158" y="96"/>
                  </a:lnTo>
                  <a:lnTo>
                    <a:pt x="160" y="100"/>
                  </a:lnTo>
                  <a:lnTo>
                    <a:pt x="160" y="103"/>
                  </a:lnTo>
                  <a:lnTo>
                    <a:pt x="162" y="105"/>
                  </a:lnTo>
                  <a:lnTo>
                    <a:pt x="162" y="106"/>
                  </a:lnTo>
                  <a:lnTo>
                    <a:pt x="163" y="106"/>
                  </a:lnTo>
                  <a:lnTo>
                    <a:pt x="160" y="108"/>
                  </a:lnTo>
                  <a:lnTo>
                    <a:pt x="158" y="108"/>
                  </a:lnTo>
                  <a:lnTo>
                    <a:pt x="156" y="109"/>
                  </a:lnTo>
                  <a:lnTo>
                    <a:pt x="154" y="109"/>
                  </a:lnTo>
                  <a:lnTo>
                    <a:pt x="150" y="111"/>
                  </a:lnTo>
                  <a:lnTo>
                    <a:pt x="148" y="111"/>
                  </a:lnTo>
                  <a:lnTo>
                    <a:pt x="144" y="111"/>
                  </a:lnTo>
                  <a:lnTo>
                    <a:pt x="142" y="111"/>
                  </a:lnTo>
                  <a:lnTo>
                    <a:pt x="137" y="112"/>
                  </a:lnTo>
                  <a:lnTo>
                    <a:pt x="134" y="112"/>
                  </a:lnTo>
                  <a:lnTo>
                    <a:pt x="128" y="112"/>
                  </a:lnTo>
                  <a:lnTo>
                    <a:pt x="125" y="112"/>
                  </a:lnTo>
                  <a:lnTo>
                    <a:pt x="119" y="113"/>
                  </a:lnTo>
                  <a:lnTo>
                    <a:pt x="115" y="113"/>
                  </a:lnTo>
                  <a:lnTo>
                    <a:pt x="109" y="113"/>
                  </a:lnTo>
                  <a:lnTo>
                    <a:pt x="105" y="113"/>
                  </a:lnTo>
                  <a:lnTo>
                    <a:pt x="103" y="113"/>
                  </a:lnTo>
                  <a:lnTo>
                    <a:pt x="101" y="113"/>
                  </a:lnTo>
                  <a:lnTo>
                    <a:pt x="100" y="111"/>
                  </a:lnTo>
                  <a:lnTo>
                    <a:pt x="97" y="111"/>
                  </a:lnTo>
                  <a:lnTo>
                    <a:pt x="95" y="109"/>
                  </a:lnTo>
                  <a:lnTo>
                    <a:pt x="93" y="107"/>
                  </a:lnTo>
                  <a:lnTo>
                    <a:pt x="91" y="105"/>
                  </a:lnTo>
                  <a:lnTo>
                    <a:pt x="88" y="104"/>
                  </a:lnTo>
                  <a:lnTo>
                    <a:pt x="85" y="102"/>
                  </a:lnTo>
                  <a:lnTo>
                    <a:pt x="81" y="101"/>
                  </a:lnTo>
                  <a:lnTo>
                    <a:pt x="80" y="99"/>
                  </a:lnTo>
                  <a:lnTo>
                    <a:pt x="76" y="98"/>
                  </a:lnTo>
                  <a:lnTo>
                    <a:pt x="74" y="96"/>
                  </a:lnTo>
                  <a:lnTo>
                    <a:pt x="73" y="94"/>
                  </a:lnTo>
                  <a:lnTo>
                    <a:pt x="71" y="92"/>
                  </a:lnTo>
                  <a:lnTo>
                    <a:pt x="70" y="92"/>
                  </a:lnTo>
                  <a:lnTo>
                    <a:pt x="69" y="90"/>
                  </a:lnTo>
                  <a:lnTo>
                    <a:pt x="67" y="89"/>
                  </a:lnTo>
                  <a:lnTo>
                    <a:pt x="67" y="87"/>
                  </a:lnTo>
                  <a:lnTo>
                    <a:pt x="65" y="86"/>
                  </a:lnTo>
                  <a:lnTo>
                    <a:pt x="65" y="85"/>
                  </a:lnTo>
                  <a:lnTo>
                    <a:pt x="64" y="83"/>
                  </a:lnTo>
                  <a:lnTo>
                    <a:pt x="64" y="81"/>
                  </a:lnTo>
                  <a:lnTo>
                    <a:pt x="62" y="81"/>
                  </a:lnTo>
                  <a:lnTo>
                    <a:pt x="60" y="79"/>
                  </a:lnTo>
                  <a:lnTo>
                    <a:pt x="58" y="78"/>
                  </a:lnTo>
                  <a:lnTo>
                    <a:pt x="58" y="76"/>
                  </a:lnTo>
                  <a:lnTo>
                    <a:pt x="56" y="76"/>
                  </a:lnTo>
                  <a:lnTo>
                    <a:pt x="56" y="75"/>
                  </a:lnTo>
                  <a:lnTo>
                    <a:pt x="54" y="75"/>
                  </a:lnTo>
                  <a:lnTo>
                    <a:pt x="54" y="74"/>
                  </a:lnTo>
                  <a:lnTo>
                    <a:pt x="52" y="75"/>
                  </a:lnTo>
                  <a:lnTo>
                    <a:pt x="51" y="75"/>
                  </a:lnTo>
                  <a:lnTo>
                    <a:pt x="49" y="75"/>
                  </a:lnTo>
                  <a:lnTo>
                    <a:pt x="49" y="73"/>
                  </a:lnTo>
                  <a:lnTo>
                    <a:pt x="47" y="72"/>
                  </a:lnTo>
                  <a:lnTo>
                    <a:pt x="45" y="71"/>
                  </a:lnTo>
                  <a:lnTo>
                    <a:pt x="43" y="69"/>
                  </a:lnTo>
                  <a:lnTo>
                    <a:pt x="41" y="67"/>
                  </a:lnTo>
                  <a:lnTo>
                    <a:pt x="40" y="66"/>
                  </a:lnTo>
                  <a:lnTo>
                    <a:pt x="38" y="64"/>
                  </a:lnTo>
                  <a:lnTo>
                    <a:pt x="36" y="63"/>
                  </a:lnTo>
                  <a:lnTo>
                    <a:pt x="35" y="61"/>
                  </a:lnTo>
                  <a:lnTo>
                    <a:pt x="33" y="60"/>
                  </a:lnTo>
                  <a:lnTo>
                    <a:pt x="33" y="58"/>
                  </a:lnTo>
                  <a:lnTo>
                    <a:pt x="33" y="57"/>
                  </a:lnTo>
                  <a:lnTo>
                    <a:pt x="33" y="55"/>
                  </a:lnTo>
                  <a:lnTo>
                    <a:pt x="34" y="55"/>
                  </a:lnTo>
                  <a:lnTo>
                    <a:pt x="35" y="55"/>
                  </a:lnTo>
                  <a:lnTo>
                    <a:pt x="36" y="54"/>
                  </a:lnTo>
                  <a:lnTo>
                    <a:pt x="38" y="54"/>
                  </a:lnTo>
                  <a:lnTo>
                    <a:pt x="40" y="54"/>
                  </a:lnTo>
                  <a:lnTo>
                    <a:pt x="41" y="54"/>
                  </a:lnTo>
                  <a:lnTo>
                    <a:pt x="44" y="52"/>
                  </a:lnTo>
                  <a:lnTo>
                    <a:pt x="46" y="52"/>
                  </a:lnTo>
                  <a:lnTo>
                    <a:pt x="48" y="52"/>
                  </a:lnTo>
                  <a:lnTo>
                    <a:pt x="49" y="52"/>
                  </a:lnTo>
                  <a:lnTo>
                    <a:pt x="51" y="52"/>
                  </a:lnTo>
                  <a:lnTo>
                    <a:pt x="52" y="52"/>
                  </a:lnTo>
                  <a:lnTo>
                    <a:pt x="54" y="52"/>
                  </a:lnTo>
                  <a:lnTo>
                    <a:pt x="55" y="52"/>
                  </a:lnTo>
                  <a:lnTo>
                    <a:pt x="54" y="44"/>
                  </a:lnTo>
                  <a:lnTo>
                    <a:pt x="52" y="37"/>
                  </a:lnTo>
                  <a:lnTo>
                    <a:pt x="49" y="32"/>
                  </a:lnTo>
                  <a:lnTo>
                    <a:pt x="47" y="26"/>
                  </a:lnTo>
                  <a:lnTo>
                    <a:pt x="43" y="24"/>
                  </a:lnTo>
                  <a:lnTo>
                    <a:pt x="39" y="20"/>
                  </a:lnTo>
                  <a:lnTo>
                    <a:pt x="36" y="18"/>
                  </a:lnTo>
                  <a:lnTo>
                    <a:pt x="32" y="16"/>
                  </a:lnTo>
                  <a:lnTo>
                    <a:pt x="27" y="16"/>
                  </a:lnTo>
                  <a:lnTo>
                    <a:pt x="23" y="16"/>
                  </a:lnTo>
                  <a:lnTo>
                    <a:pt x="18" y="16"/>
                  </a:lnTo>
                  <a:lnTo>
                    <a:pt x="14" y="14"/>
                  </a:lnTo>
                  <a:lnTo>
                    <a:pt x="9" y="14"/>
                  </a:lnTo>
                  <a:lnTo>
                    <a:pt x="6" y="12"/>
                  </a:lnTo>
                  <a:lnTo>
                    <a:pt x="3" y="10"/>
                  </a:lnTo>
                  <a:lnTo>
                    <a:pt x="0" y="8"/>
                  </a:lnTo>
                </a:path>
              </a:pathLst>
            </a:custGeom>
            <a:solidFill>
              <a:srgbClr val="F8F8F8"/>
            </a:solidFill>
            <a:ln w="6350">
              <a:solidFill>
                <a:srgbClr val="DDDDDD"/>
              </a:solidFill>
              <a:round/>
              <a:headEnd/>
              <a:tailEnd/>
            </a:ln>
          </p:spPr>
          <p:txBody>
            <a:bodyPr/>
            <a:lstStyle/>
            <a:p>
              <a:endParaRPr lang="it-IT"/>
            </a:p>
          </p:txBody>
        </p:sp>
        <p:sp>
          <p:nvSpPr>
            <p:cNvPr id="20537" name="Freeform 73"/>
            <p:cNvSpPr>
              <a:spLocks/>
            </p:cNvSpPr>
            <p:nvPr/>
          </p:nvSpPr>
          <p:spPr bwMode="auto">
            <a:xfrm>
              <a:off x="4906" y="1464"/>
              <a:ext cx="324" cy="105"/>
            </a:xfrm>
            <a:custGeom>
              <a:avLst/>
              <a:gdLst>
                <a:gd name="T0" fmla="*/ 1233 w 164"/>
                <a:gd name="T1" fmla="*/ 6 h 114"/>
                <a:gd name="T2" fmla="*/ 1187 w 164"/>
                <a:gd name="T3" fmla="*/ 6 h 114"/>
                <a:gd name="T4" fmla="*/ 1132 w 164"/>
                <a:gd name="T5" fmla="*/ 4 h 114"/>
                <a:gd name="T6" fmla="*/ 1104 w 164"/>
                <a:gd name="T7" fmla="*/ 2 h 114"/>
                <a:gd name="T8" fmla="*/ 901 w 164"/>
                <a:gd name="T9" fmla="*/ 9 h 114"/>
                <a:gd name="T10" fmla="*/ 719 w 164"/>
                <a:gd name="T11" fmla="*/ 15 h 114"/>
                <a:gd name="T12" fmla="*/ 601 w 164"/>
                <a:gd name="T13" fmla="*/ 16 h 114"/>
                <a:gd name="T14" fmla="*/ 555 w 164"/>
                <a:gd name="T15" fmla="*/ 16 h 114"/>
                <a:gd name="T16" fmla="*/ 569 w 164"/>
                <a:gd name="T17" fmla="*/ 30 h 114"/>
                <a:gd name="T18" fmla="*/ 561 w 164"/>
                <a:gd name="T19" fmla="*/ 53 h 114"/>
                <a:gd name="T20" fmla="*/ 524 w 164"/>
                <a:gd name="T21" fmla="*/ 73 h 114"/>
                <a:gd name="T22" fmla="*/ 464 w 164"/>
                <a:gd name="T23" fmla="*/ 84 h 114"/>
                <a:gd name="T24" fmla="*/ 409 w 164"/>
                <a:gd name="T25" fmla="*/ 82 h 114"/>
                <a:gd name="T26" fmla="*/ 387 w 164"/>
                <a:gd name="T27" fmla="*/ 69 h 114"/>
                <a:gd name="T28" fmla="*/ 340 w 164"/>
                <a:gd name="T29" fmla="*/ 54 h 114"/>
                <a:gd name="T30" fmla="*/ 215 w 164"/>
                <a:gd name="T31" fmla="*/ 41 h 114"/>
                <a:gd name="T32" fmla="*/ 160 w 164"/>
                <a:gd name="T33" fmla="*/ 37 h 114"/>
                <a:gd name="T34" fmla="*/ 156 w 164"/>
                <a:gd name="T35" fmla="*/ 29 h 114"/>
                <a:gd name="T36" fmla="*/ 140 w 164"/>
                <a:gd name="T37" fmla="*/ 20 h 114"/>
                <a:gd name="T38" fmla="*/ 132 w 164"/>
                <a:gd name="T39" fmla="*/ 15 h 114"/>
                <a:gd name="T40" fmla="*/ 101 w 164"/>
                <a:gd name="T41" fmla="*/ 34 h 114"/>
                <a:gd name="T42" fmla="*/ 55 w 164"/>
                <a:gd name="T43" fmla="*/ 57 h 114"/>
                <a:gd name="T44" fmla="*/ 16 w 164"/>
                <a:gd name="T45" fmla="*/ 75 h 114"/>
                <a:gd name="T46" fmla="*/ 0 w 164"/>
                <a:gd name="T47" fmla="*/ 84 h 114"/>
                <a:gd name="T48" fmla="*/ 40 w 164"/>
                <a:gd name="T49" fmla="*/ 86 h 114"/>
                <a:gd name="T50" fmla="*/ 124 w 164"/>
                <a:gd name="T51" fmla="*/ 87 h 114"/>
                <a:gd name="T52" fmla="*/ 239 w 164"/>
                <a:gd name="T53" fmla="*/ 88 h 114"/>
                <a:gd name="T54" fmla="*/ 401 w 164"/>
                <a:gd name="T55" fmla="*/ 88 h 114"/>
                <a:gd name="T56" fmla="*/ 464 w 164"/>
                <a:gd name="T57" fmla="*/ 88 h 114"/>
                <a:gd name="T58" fmla="*/ 524 w 164"/>
                <a:gd name="T59" fmla="*/ 84 h 114"/>
                <a:gd name="T60" fmla="*/ 601 w 164"/>
                <a:gd name="T61" fmla="*/ 79 h 114"/>
                <a:gd name="T62" fmla="*/ 680 w 164"/>
                <a:gd name="T63" fmla="*/ 74 h 114"/>
                <a:gd name="T64" fmla="*/ 711 w 164"/>
                <a:gd name="T65" fmla="*/ 70 h 114"/>
                <a:gd name="T66" fmla="*/ 733 w 164"/>
                <a:gd name="T67" fmla="*/ 64 h 114"/>
                <a:gd name="T68" fmla="*/ 772 w 164"/>
                <a:gd name="T69" fmla="*/ 61 h 114"/>
                <a:gd name="T70" fmla="*/ 816 w 164"/>
                <a:gd name="T71" fmla="*/ 59 h 114"/>
                <a:gd name="T72" fmla="*/ 848 w 164"/>
                <a:gd name="T73" fmla="*/ 59 h 114"/>
                <a:gd name="T74" fmla="*/ 901 w 164"/>
                <a:gd name="T75" fmla="*/ 54 h 114"/>
                <a:gd name="T76" fmla="*/ 956 w 164"/>
                <a:gd name="T77" fmla="*/ 49 h 114"/>
                <a:gd name="T78" fmla="*/ 988 w 164"/>
                <a:gd name="T79" fmla="*/ 45 h 114"/>
                <a:gd name="T80" fmla="*/ 964 w 164"/>
                <a:gd name="T81" fmla="*/ 44 h 114"/>
                <a:gd name="T82" fmla="*/ 917 w 164"/>
                <a:gd name="T83" fmla="*/ 42 h 114"/>
                <a:gd name="T84" fmla="*/ 855 w 164"/>
                <a:gd name="T85" fmla="*/ 41 h 114"/>
                <a:gd name="T86" fmla="*/ 832 w 164"/>
                <a:gd name="T87" fmla="*/ 41 h 114"/>
                <a:gd name="T88" fmla="*/ 855 w 164"/>
                <a:gd name="T89" fmla="*/ 25 h 114"/>
                <a:gd name="T90" fmla="*/ 964 w 164"/>
                <a:gd name="T91" fmla="*/ 15 h 114"/>
                <a:gd name="T92" fmla="*/ 1089 w 164"/>
                <a:gd name="T93" fmla="*/ 12 h 114"/>
                <a:gd name="T94" fmla="*/ 1225 w 164"/>
                <a:gd name="T95" fmla="*/ 8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163" y="8"/>
                  </a:moveTo>
                  <a:lnTo>
                    <a:pt x="162" y="8"/>
                  </a:lnTo>
                  <a:lnTo>
                    <a:pt x="161" y="8"/>
                  </a:lnTo>
                  <a:lnTo>
                    <a:pt x="160" y="8"/>
                  </a:lnTo>
                  <a:lnTo>
                    <a:pt x="159" y="8"/>
                  </a:lnTo>
                  <a:lnTo>
                    <a:pt x="157" y="8"/>
                  </a:lnTo>
                  <a:lnTo>
                    <a:pt x="156" y="6"/>
                  </a:lnTo>
                  <a:lnTo>
                    <a:pt x="154" y="6"/>
                  </a:lnTo>
                  <a:lnTo>
                    <a:pt x="152" y="5"/>
                  </a:lnTo>
                  <a:lnTo>
                    <a:pt x="151" y="5"/>
                  </a:lnTo>
                  <a:lnTo>
                    <a:pt x="149" y="4"/>
                  </a:lnTo>
                  <a:lnTo>
                    <a:pt x="147" y="4"/>
                  </a:lnTo>
                  <a:lnTo>
                    <a:pt x="146" y="2"/>
                  </a:lnTo>
                  <a:lnTo>
                    <a:pt x="144" y="2"/>
                  </a:lnTo>
                  <a:lnTo>
                    <a:pt x="143" y="2"/>
                  </a:lnTo>
                  <a:lnTo>
                    <a:pt x="143" y="0"/>
                  </a:lnTo>
                  <a:lnTo>
                    <a:pt x="133" y="5"/>
                  </a:lnTo>
                  <a:lnTo>
                    <a:pt x="125" y="9"/>
                  </a:lnTo>
                  <a:lnTo>
                    <a:pt x="117" y="12"/>
                  </a:lnTo>
                  <a:lnTo>
                    <a:pt x="110" y="14"/>
                  </a:lnTo>
                  <a:lnTo>
                    <a:pt x="103" y="15"/>
                  </a:lnTo>
                  <a:lnTo>
                    <a:pt x="98" y="17"/>
                  </a:lnTo>
                  <a:lnTo>
                    <a:pt x="93" y="18"/>
                  </a:lnTo>
                  <a:lnTo>
                    <a:pt x="89" y="18"/>
                  </a:lnTo>
                  <a:lnTo>
                    <a:pt x="84" y="19"/>
                  </a:lnTo>
                  <a:lnTo>
                    <a:pt x="80" y="19"/>
                  </a:lnTo>
                  <a:lnTo>
                    <a:pt x="78" y="19"/>
                  </a:lnTo>
                  <a:lnTo>
                    <a:pt x="76" y="19"/>
                  </a:lnTo>
                  <a:lnTo>
                    <a:pt x="74" y="19"/>
                  </a:lnTo>
                  <a:lnTo>
                    <a:pt x="73" y="19"/>
                  </a:lnTo>
                  <a:lnTo>
                    <a:pt x="72" y="19"/>
                  </a:lnTo>
                  <a:lnTo>
                    <a:pt x="72" y="26"/>
                  </a:lnTo>
                  <a:lnTo>
                    <a:pt x="74" y="32"/>
                  </a:lnTo>
                  <a:lnTo>
                    <a:pt x="74" y="39"/>
                  </a:lnTo>
                  <a:lnTo>
                    <a:pt x="75" y="45"/>
                  </a:lnTo>
                  <a:lnTo>
                    <a:pt x="74" y="53"/>
                  </a:lnTo>
                  <a:lnTo>
                    <a:pt x="74" y="60"/>
                  </a:lnTo>
                  <a:lnTo>
                    <a:pt x="73" y="67"/>
                  </a:lnTo>
                  <a:lnTo>
                    <a:pt x="73" y="73"/>
                  </a:lnTo>
                  <a:lnTo>
                    <a:pt x="71" y="81"/>
                  </a:lnTo>
                  <a:lnTo>
                    <a:pt x="69" y="87"/>
                  </a:lnTo>
                  <a:lnTo>
                    <a:pt x="68" y="93"/>
                  </a:lnTo>
                  <a:lnTo>
                    <a:pt x="66" y="98"/>
                  </a:lnTo>
                  <a:lnTo>
                    <a:pt x="63" y="102"/>
                  </a:lnTo>
                  <a:lnTo>
                    <a:pt x="61" y="105"/>
                  </a:lnTo>
                  <a:lnTo>
                    <a:pt x="60" y="107"/>
                  </a:lnTo>
                  <a:lnTo>
                    <a:pt x="58" y="108"/>
                  </a:lnTo>
                  <a:lnTo>
                    <a:pt x="56" y="109"/>
                  </a:lnTo>
                  <a:lnTo>
                    <a:pt x="55" y="107"/>
                  </a:lnTo>
                  <a:lnTo>
                    <a:pt x="53" y="105"/>
                  </a:lnTo>
                  <a:lnTo>
                    <a:pt x="53" y="102"/>
                  </a:lnTo>
                  <a:lnTo>
                    <a:pt x="51" y="98"/>
                  </a:lnTo>
                  <a:lnTo>
                    <a:pt x="51" y="94"/>
                  </a:lnTo>
                  <a:lnTo>
                    <a:pt x="50" y="88"/>
                  </a:lnTo>
                  <a:lnTo>
                    <a:pt x="50" y="83"/>
                  </a:lnTo>
                  <a:lnTo>
                    <a:pt x="49" y="79"/>
                  </a:lnTo>
                  <a:lnTo>
                    <a:pt x="47" y="73"/>
                  </a:lnTo>
                  <a:lnTo>
                    <a:pt x="44" y="69"/>
                  </a:lnTo>
                  <a:lnTo>
                    <a:pt x="42" y="64"/>
                  </a:lnTo>
                  <a:lnTo>
                    <a:pt x="38" y="60"/>
                  </a:lnTo>
                  <a:lnTo>
                    <a:pt x="34" y="55"/>
                  </a:lnTo>
                  <a:lnTo>
                    <a:pt x="28" y="52"/>
                  </a:lnTo>
                  <a:lnTo>
                    <a:pt x="22" y="49"/>
                  </a:lnTo>
                  <a:lnTo>
                    <a:pt x="21" y="49"/>
                  </a:lnTo>
                  <a:lnTo>
                    <a:pt x="21" y="47"/>
                  </a:lnTo>
                  <a:lnTo>
                    <a:pt x="21" y="45"/>
                  </a:lnTo>
                  <a:lnTo>
                    <a:pt x="20" y="43"/>
                  </a:lnTo>
                  <a:lnTo>
                    <a:pt x="20" y="40"/>
                  </a:lnTo>
                  <a:lnTo>
                    <a:pt x="20" y="37"/>
                  </a:lnTo>
                  <a:lnTo>
                    <a:pt x="20" y="33"/>
                  </a:lnTo>
                  <a:lnTo>
                    <a:pt x="18" y="32"/>
                  </a:lnTo>
                  <a:lnTo>
                    <a:pt x="18" y="28"/>
                  </a:lnTo>
                  <a:lnTo>
                    <a:pt x="18" y="26"/>
                  </a:lnTo>
                  <a:lnTo>
                    <a:pt x="18" y="22"/>
                  </a:lnTo>
                  <a:lnTo>
                    <a:pt x="17" y="20"/>
                  </a:lnTo>
                  <a:lnTo>
                    <a:pt x="17" y="18"/>
                  </a:lnTo>
                  <a:lnTo>
                    <a:pt x="17" y="17"/>
                  </a:lnTo>
                  <a:lnTo>
                    <a:pt x="15" y="26"/>
                  </a:lnTo>
                  <a:lnTo>
                    <a:pt x="15" y="34"/>
                  </a:lnTo>
                  <a:lnTo>
                    <a:pt x="13" y="43"/>
                  </a:lnTo>
                  <a:lnTo>
                    <a:pt x="13" y="51"/>
                  </a:lnTo>
                  <a:lnTo>
                    <a:pt x="11" y="59"/>
                  </a:lnTo>
                  <a:lnTo>
                    <a:pt x="9" y="67"/>
                  </a:lnTo>
                  <a:lnTo>
                    <a:pt x="7" y="73"/>
                  </a:lnTo>
                  <a:lnTo>
                    <a:pt x="7" y="80"/>
                  </a:lnTo>
                  <a:lnTo>
                    <a:pt x="6" y="86"/>
                  </a:lnTo>
                  <a:lnTo>
                    <a:pt x="4" y="91"/>
                  </a:lnTo>
                  <a:lnTo>
                    <a:pt x="2" y="96"/>
                  </a:lnTo>
                  <a:lnTo>
                    <a:pt x="2" y="100"/>
                  </a:lnTo>
                  <a:lnTo>
                    <a:pt x="0" y="103"/>
                  </a:lnTo>
                  <a:lnTo>
                    <a:pt x="0" y="105"/>
                  </a:lnTo>
                  <a:lnTo>
                    <a:pt x="0" y="107"/>
                  </a:lnTo>
                  <a:lnTo>
                    <a:pt x="1" y="109"/>
                  </a:lnTo>
                  <a:lnTo>
                    <a:pt x="3" y="109"/>
                  </a:lnTo>
                  <a:lnTo>
                    <a:pt x="5" y="110"/>
                  </a:lnTo>
                  <a:lnTo>
                    <a:pt x="7" y="110"/>
                  </a:lnTo>
                  <a:lnTo>
                    <a:pt x="9" y="111"/>
                  </a:lnTo>
                  <a:lnTo>
                    <a:pt x="12" y="111"/>
                  </a:lnTo>
                  <a:lnTo>
                    <a:pt x="16" y="111"/>
                  </a:lnTo>
                  <a:lnTo>
                    <a:pt x="20" y="111"/>
                  </a:lnTo>
                  <a:lnTo>
                    <a:pt x="23" y="112"/>
                  </a:lnTo>
                  <a:lnTo>
                    <a:pt x="26" y="112"/>
                  </a:lnTo>
                  <a:lnTo>
                    <a:pt x="31" y="112"/>
                  </a:lnTo>
                  <a:lnTo>
                    <a:pt x="36" y="112"/>
                  </a:lnTo>
                  <a:lnTo>
                    <a:pt x="41" y="113"/>
                  </a:lnTo>
                  <a:lnTo>
                    <a:pt x="46" y="113"/>
                  </a:lnTo>
                  <a:lnTo>
                    <a:pt x="52" y="113"/>
                  </a:lnTo>
                  <a:lnTo>
                    <a:pt x="58" y="113"/>
                  </a:lnTo>
                  <a:lnTo>
                    <a:pt x="59" y="113"/>
                  </a:lnTo>
                  <a:lnTo>
                    <a:pt x="60" y="113"/>
                  </a:lnTo>
                  <a:lnTo>
                    <a:pt x="61" y="111"/>
                  </a:lnTo>
                  <a:lnTo>
                    <a:pt x="63" y="110"/>
                  </a:lnTo>
                  <a:lnTo>
                    <a:pt x="66" y="109"/>
                  </a:lnTo>
                  <a:lnTo>
                    <a:pt x="68" y="107"/>
                  </a:lnTo>
                  <a:lnTo>
                    <a:pt x="71" y="105"/>
                  </a:lnTo>
                  <a:lnTo>
                    <a:pt x="73" y="104"/>
                  </a:lnTo>
                  <a:lnTo>
                    <a:pt x="76" y="102"/>
                  </a:lnTo>
                  <a:lnTo>
                    <a:pt x="78" y="101"/>
                  </a:lnTo>
                  <a:lnTo>
                    <a:pt x="82" y="99"/>
                  </a:lnTo>
                  <a:lnTo>
                    <a:pt x="84" y="97"/>
                  </a:lnTo>
                  <a:lnTo>
                    <a:pt x="86" y="96"/>
                  </a:lnTo>
                  <a:lnTo>
                    <a:pt x="88" y="94"/>
                  </a:lnTo>
                  <a:lnTo>
                    <a:pt x="91" y="92"/>
                  </a:lnTo>
                  <a:lnTo>
                    <a:pt x="92" y="91"/>
                  </a:lnTo>
                  <a:lnTo>
                    <a:pt x="92" y="89"/>
                  </a:lnTo>
                  <a:lnTo>
                    <a:pt x="94" y="88"/>
                  </a:lnTo>
                  <a:lnTo>
                    <a:pt x="94" y="87"/>
                  </a:lnTo>
                  <a:lnTo>
                    <a:pt x="95" y="85"/>
                  </a:lnTo>
                  <a:lnTo>
                    <a:pt x="95" y="83"/>
                  </a:lnTo>
                  <a:lnTo>
                    <a:pt x="97" y="81"/>
                  </a:lnTo>
                  <a:lnTo>
                    <a:pt x="99" y="80"/>
                  </a:lnTo>
                  <a:lnTo>
                    <a:pt x="100" y="78"/>
                  </a:lnTo>
                  <a:lnTo>
                    <a:pt x="102" y="77"/>
                  </a:lnTo>
                  <a:lnTo>
                    <a:pt x="103" y="77"/>
                  </a:lnTo>
                  <a:lnTo>
                    <a:pt x="105" y="75"/>
                  </a:lnTo>
                  <a:lnTo>
                    <a:pt x="106" y="75"/>
                  </a:lnTo>
                  <a:lnTo>
                    <a:pt x="108" y="75"/>
                  </a:lnTo>
                  <a:lnTo>
                    <a:pt x="109" y="75"/>
                  </a:lnTo>
                  <a:lnTo>
                    <a:pt x="110" y="75"/>
                  </a:lnTo>
                  <a:lnTo>
                    <a:pt x="111" y="73"/>
                  </a:lnTo>
                  <a:lnTo>
                    <a:pt x="113" y="73"/>
                  </a:lnTo>
                  <a:lnTo>
                    <a:pt x="115" y="71"/>
                  </a:lnTo>
                  <a:lnTo>
                    <a:pt x="117" y="69"/>
                  </a:lnTo>
                  <a:lnTo>
                    <a:pt x="119" y="68"/>
                  </a:lnTo>
                  <a:lnTo>
                    <a:pt x="120" y="67"/>
                  </a:lnTo>
                  <a:lnTo>
                    <a:pt x="122" y="65"/>
                  </a:lnTo>
                  <a:lnTo>
                    <a:pt x="124" y="63"/>
                  </a:lnTo>
                  <a:lnTo>
                    <a:pt x="126" y="61"/>
                  </a:lnTo>
                  <a:lnTo>
                    <a:pt x="128" y="59"/>
                  </a:lnTo>
                  <a:lnTo>
                    <a:pt x="128" y="57"/>
                  </a:lnTo>
                  <a:lnTo>
                    <a:pt x="129" y="56"/>
                  </a:lnTo>
                  <a:lnTo>
                    <a:pt x="127" y="56"/>
                  </a:lnTo>
                  <a:lnTo>
                    <a:pt x="126" y="56"/>
                  </a:lnTo>
                  <a:lnTo>
                    <a:pt x="125" y="56"/>
                  </a:lnTo>
                  <a:lnTo>
                    <a:pt x="124" y="54"/>
                  </a:lnTo>
                  <a:lnTo>
                    <a:pt x="122" y="54"/>
                  </a:lnTo>
                  <a:lnTo>
                    <a:pt x="120" y="54"/>
                  </a:lnTo>
                  <a:lnTo>
                    <a:pt x="119" y="54"/>
                  </a:lnTo>
                  <a:lnTo>
                    <a:pt x="117" y="52"/>
                  </a:lnTo>
                  <a:lnTo>
                    <a:pt x="115" y="52"/>
                  </a:lnTo>
                  <a:lnTo>
                    <a:pt x="113" y="52"/>
                  </a:lnTo>
                  <a:lnTo>
                    <a:pt x="111" y="52"/>
                  </a:lnTo>
                  <a:lnTo>
                    <a:pt x="110" y="52"/>
                  </a:lnTo>
                  <a:lnTo>
                    <a:pt x="109" y="52"/>
                  </a:lnTo>
                  <a:lnTo>
                    <a:pt x="108" y="52"/>
                  </a:lnTo>
                  <a:lnTo>
                    <a:pt x="108" y="44"/>
                  </a:lnTo>
                  <a:lnTo>
                    <a:pt x="109" y="37"/>
                  </a:lnTo>
                  <a:lnTo>
                    <a:pt x="111" y="32"/>
                  </a:lnTo>
                  <a:lnTo>
                    <a:pt x="114" y="26"/>
                  </a:lnTo>
                  <a:lnTo>
                    <a:pt x="117" y="24"/>
                  </a:lnTo>
                  <a:lnTo>
                    <a:pt x="121" y="20"/>
                  </a:lnTo>
                  <a:lnTo>
                    <a:pt x="125" y="18"/>
                  </a:lnTo>
                  <a:lnTo>
                    <a:pt x="129" y="16"/>
                  </a:lnTo>
                  <a:lnTo>
                    <a:pt x="133" y="16"/>
                  </a:lnTo>
                  <a:lnTo>
                    <a:pt x="138" y="15"/>
                  </a:lnTo>
                  <a:lnTo>
                    <a:pt x="141" y="15"/>
                  </a:lnTo>
                  <a:lnTo>
                    <a:pt x="146" y="14"/>
                  </a:lnTo>
                  <a:lnTo>
                    <a:pt x="150" y="14"/>
                  </a:lnTo>
                  <a:lnTo>
                    <a:pt x="155" y="13"/>
                  </a:lnTo>
                  <a:lnTo>
                    <a:pt x="159" y="11"/>
                  </a:lnTo>
                  <a:lnTo>
                    <a:pt x="163" y="8"/>
                  </a:lnTo>
                </a:path>
              </a:pathLst>
            </a:custGeom>
            <a:solidFill>
              <a:srgbClr val="F8F8F8"/>
            </a:solidFill>
            <a:ln w="6350">
              <a:solidFill>
                <a:srgbClr val="DDDDDD"/>
              </a:solidFill>
              <a:round/>
              <a:headEnd/>
              <a:tailEnd/>
            </a:ln>
          </p:spPr>
          <p:txBody>
            <a:bodyPr/>
            <a:lstStyle/>
            <a:p>
              <a:endParaRPr lang="it-IT"/>
            </a:p>
          </p:txBody>
        </p:sp>
        <p:sp>
          <p:nvSpPr>
            <p:cNvPr id="20538" name="Freeform 74"/>
            <p:cNvSpPr>
              <a:spLocks/>
            </p:cNvSpPr>
            <p:nvPr/>
          </p:nvSpPr>
          <p:spPr bwMode="auto">
            <a:xfrm>
              <a:off x="4469" y="1477"/>
              <a:ext cx="170" cy="100"/>
            </a:xfrm>
            <a:custGeom>
              <a:avLst/>
              <a:gdLst>
                <a:gd name="T0" fmla="*/ 8 w 86"/>
                <a:gd name="T1" fmla="*/ 6 h 109"/>
                <a:gd name="T2" fmla="*/ 55 w 86"/>
                <a:gd name="T3" fmla="*/ 6 h 109"/>
                <a:gd name="T4" fmla="*/ 132 w 86"/>
                <a:gd name="T5" fmla="*/ 6 h 109"/>
                <a:gd name="T6" fmla="*/ 192 w 86"/>
                <a:gd name="T7" fmla="*/ 6 h 109"/>
                <a:gd name="T8" fmla="*/ 247 w 86"/>
                <a:gd name="T9" fmla="*/ 6 h 109"/>
                <a:gd name="T10" fmla="*/ 253 w 86"/>
                <a:gd name="T11" fmla="*/ 6 h 109"/>
                <a:gd name="T12" fmla="*/ 253 w 86"/>
                <a:gd name="T13" fmla="*/ 10 h 109"/>
                <a:gd name="T14" fmla="*/ 261 w 86"/>
                <a:gd name="T15" fmla="*/ 16 h 109"/>
                <a:gd name="T16" fmla="*/ 293 w 86"/>
                <a:gd name="T17" fmla="*/ 23 h 109"/>
                <a:gd name="T18" fmla="*/ 316 w 86"/>
                <a:gd name="T19" fmla="*/ 29 h 109"/>
                <a:gd name="T20" fmla="*/ 364 w 86"/>
                <a:gd name="T21" fmla="*/ 34 h 109"/>
                <a:gd name="T22" fmla="*/ 395 w 86"/>
                <a:gd name="T23" fmla="*/ 40 h 109"/>
                <a:gd name="T24" fmla="*/ 425 w 86"/>
                <a:gd name="T25" fmla="*/ 49 h 109"/>
                <a:gd name="T26" fmla="*/ 449 w 86"/>
                <a:gd name="T27" fmla="*/ 58 h 109"/>
                <a:gd name="T28" fmla="*/ 480 w 86"/>
                <a:gd name="T29" fmla="*/ 67 h 109"/>
                <a:gd name="T30" fmla="*/ 488 w 86"/>
                <a:gd name="T31" fmla="*/ 75 h 109"/>
                <a:gd name="T32" fmla="*/ 488 w 86"/>
                <a:gd name="T33" fmla="*/ 78 h 109"/>
                <a:gd name="T34" fmla="*/ 496 w 86"/>
                <a:gd name="T35" fmla="*/ 79 h 109"/>
                <a:gd name="T36" fmla="*/ 508 w 86"/>
                <a:gd name="T37" fmla="*/ 79 h 109"/>
                <a:gd name="T38" fmla="*/ 516 w 86"/>
                <a:gd name="T39" fmla="*/ 82 h 109"/>
                <a:gd name="T40" fmla="*/ 540 w 86"/>
                <a:gd name="T41" fmla="*/ 83 h 109"/>
                <a:gd name="T42" fmla="*/ 548 w 86"/>
                <a:gd name="T43" fmla="*/ 83 h 109"/>
                <a:gd name="T44" fmla="*/ 571 w 86"/>
                <a:gd name="T45" fmla="*/ 83 h 109"/>
                <a:gd name="T46" fmla="*/ 601 w 86"/>
                <a:gd name="T47" fmla="*/ 83 h 109"/>
                <a:gd name="T48" fmla="*/ 625 w 86"/>
                <a:gd name="T49" fmla="*/ 83 h 109"/>
                <a:gd name="T50" fmla="*/ 640 w 86"/>
                <a:gd name="T51" fmla="*/ 83 h 109"/>
                <a:gd name="T52" fmla="*/ 656 w 86"/>
                <a:gd name="T53" fmla="*/ 82 h 109"/>
                <a:gd name="T54" fmla="*/ 625 w 86"/>
                <a:gd name="T55" fmla="*/ 75 h 109"/>
                <a:gd name="T56" fmla="*/ 563 w 86"/>
                <a:gd name="T57" fmla="*/ 58 h 109"/>
                <a:gd name="T58" fmla="*/ 488 w 86"/>
                <a:gd name="T59" fmla="*/ 37 h 109"/>
                <a:gd name="T60" fmla="*/ 411 w 86"/>
                <a:gd name="T61" fmla="*/ 17 h 109"/>
                <a:gd name="T62" fmla="*/ 364 w 86"/>
                <a:gd name="T63" fmla="*/ 6 h 109"/>
                <a:gd name="T64" fmla="*/ 340 w 86"/>
                <a:gd name="T65" fmla="*/ 3 h 109"/>
                <a:gd name="T66" fmla="*/ 261 w 86"/>
                <a:gd name="T67" fmla="*/ 1 h 109"/>
                <a:gd name="T68" fmla="*/ 176 w 86"/>
                <a:gd name="T69" fmla="*/ 0 h 109"/>
                <a:gd name="T70" fmla="*/ 85 w 86"/>
                <a:gd name="T71" fmla="*/ 1 h 109"/>
                <a:gd name="T72" fmla="*/ 24 w 86"/>
                <a:gd name="T73" fmla="*/ 1 h 109"/>
                <a:gd name="T74" fmla="*/ 0 w 86"/>
                <a:gd name="T75" fmla="*/ 2 h 109"/>
                <a:gd name="T76" fmla="*/ 0 w 86"/>
                <a:gd name="T77" fmla="*/ 2 h 109"/>
                <a:gd name="T78" fmla="*/ 0 w 86"/>
                <a:gd name="T79" fmla="*/ 4 h 109"/>
                <a:gd name="T80" fmla="*/ 0 w 86"/>
                <a:gd name="T81" fmla="*/ 6 h 109"/>
                <a:gd name="T82" fmla="*/ 0 w 86"/>
                <a:gd name="T83" fmla="*/ 6 h 109"/>
                <a:gd name="T84" fmla="*/ 0 w 86"/>
                <a:gd name="T85" fmla="*/ 6 h 10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6"/>
                <a:gd name="T130" fmla="*/ 0 h 109"/>
                <a:gd name="T131" fmla="*/ 86 w 86"/>
                <a:gd name="T132" fmla="*/ 109 h 10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6" h="109">
                  <a:moveTo>
                    <a:pt x="0" y="6"/>
                  </a:moveTo>
                  <a:lnTo>
                    <a:pt x="0" y="8"/>
                  </a:lnTo>
                  <a:lnTo>
                    <a:pt x="1" y="8"/>
                  </a:lnTo>
                  <a:lnTo>
                    <a:pt x="3" y="8"/>
                  </a:lnTo>
                  <a:lnTo>
                    <a:pt x="5" y="8"/>
                  </a:lnTo>
                  <a:lnTo>
                    <a:pt x="7" y="8"/>
                  </a:lnTo>
                  <a:lnTo>
                    <a:pt x="11" y="8"/>
                  </a:lnTo>
                  <a:lnTo>
                    <a:pt x="14" y="8"/>
                  </a:lnTo>
                  <a:lnTo>
                    <a:pt x="17" y="8"/>
                  </a:lnTo>
                  <a:lnTo>
                    <a:pt x="19" y="8"/>
                  </a:lnTo>
                  <a:lnTo>
                    <a:pt x="22" y="8"/>
                  </a:lnTo>
                  <a:lnTo>
                    <a:pt x="25" y="8"/>
                  </a:lnTo>
                  <a:lnTo>
                    <a:pt x="28" y="8"/>
                  </a:lnTo>
                  <a:lnTo>
                    <a:pt x="30" y="8"/>
                  </a:lnTo>
                  <a:lnTo>
                    <a:pt x="32" y="8"/>
                  </a:lnTo>
                  <a:lnTo>
                    <a:pt x="33" y="8"/>
                  </a:lnTo>
                  <a:lnTo>
                    <a:pt x="34" y="8"/>
                  </a:lnTo>
                  <a:lnTo>
                    <a:pt x="33" y="9"/>
                  </a:lnTo>
                  <a:lnTo>
                    <a:pt x="33" y="10"/>
                  </a:lnTo>
                  <a:lnTo>
                    <a:pt x="33" y="12"/>
                  </a:lnTo>
                  <a:lnTo>
                    <a:pt x="33" y="13"/>
                  </a:lnTo>
                  <a:lnTo>
                    <a:pt x="33" y="16"/>
                  </a:lnTo>
                  <a:lnTo>
                    <a:pt x="34" y="18"/>
                  </a:lnTo>
                  <a:lnTo>
                    <a:pt x="34" y="21"/>
                  </a:lnTo>
                  <a:lnTo>
                    <a:pt x="36" y="22"/>
                  </a:lnTo>
                  <a:lnTo>
                    <a:pt x="36" y="26"/>
                  </a:lnTo>
                  <a:lnTo>
                    <a:pt x="38" y="29"/>
                  </a:lnTo>
                  <a:lnTo>
                    <a:pt x="38" y="33"/>
                  </a:lnTo>
                  <a:lnTo>
                    <a:pt x="40" y="35"/>
                  </a:lnTo>
                  <a:lnTo>
                    <a:pt x="41" y="38"/>
                  </a:lnTo>
                  <a:lnTo>
                    <a:pt x="43" y="40"/>
                  </a:lnTo>
                  <a:lnTo>
                    <a:pt x="45" y="42"/>
                  </a:lnTo>
                  <a:lnTo>
                    <a:pt x="47" y="44"/>
                  </a:lnTo>
                  <a:lnTo>
                    <a:pt x="47" y="47"/>
                  </a:lnTo>
                  <a:lnTo>
                    <a:pt x="49" y="49"/>
                  </a:lnTo>
                  <a:lnTo>
                    <a:pt x="51" y="52"/>
                  </a:lnTo>
                  <a:lnTo>
                    <a:pt x="53" y="55"/>
                  </a:lnTo>
                  <a:lnTo>
                    <a:pt x="53" y="59"/>
                  </a:lnTo>
                  <a:lnTo>
                    <a:pt x="55" y="63"/>
                  </a:lnTo>
                  <a:lnTo>
                    <a:pt x="57" y="67"/>
                  </a:lnTo>
                  <a:lnTo>
                    <a:pt x="58" y="70"/>
                  </a:lnTo>
                  <a:lnTo>
                    <a:pt x="58" y="75"/>
                  </a:lnTo>
                  <a:lnTo>
                    <a:pt x="60" y="79"/>
                  </a:lnTo>
                  <a:lnTo>
                    <a:pt x="60" y="83"/>
                  </a:lnTo>
                  <a:lnTo>
                    <a:pt x="62" y="87"/>
                  </a:lnTo>
                  <a:lnTo>
                    <a:pt x="62" y="90"/>
                  </a:lnTo>
                  <a:lnTo>
                    <a:pt x="63" y="94"/>
                  </a:lnTo>
                  <a:lnTo>
                    <a:pt x="63" y="97"/>
                  </a:lnTo>
                  <a:lnTo>
                    <a:pt x="63" y="100"/>
                  </a:lnTo>
                  <a:lnTo>
                    <a:pt x="63" y="101"/>
                  </a:lnTo>
                  <a:lnTo>
                    <a:pt x="63" y="102"/>
                  </a:lnTo>
                  <a:lnTo>
                    <a:pt x="64" y="102"/>
                  </a:lnTo>
                  <a:lnTo>
                    <a:pt x="64" y="103"/>
                  </a:lnTo>
                  <a:lnTo>
                    <a:pt x="65" y="103"/>
                  </a:lnTo>
                  <a:lnTo>
                    <a:pt x="66" y="103"/>
                  </a:lnTo>
                  <a:lnTo>
                    <a:pt x="66" y="105"/>
                  </a:lnTo>
                  <a:lnTo>
                    <a:pt x="67" y="105"/>
                  </a:lnTo>
                  <a:lnTo>
                    <a:pt x="67" y="106"/>
                  </a:lnTo>
                  <a:lnTo>
                    <a:pt x="69" y="106"/>
                  </a:lnTo>
                  <a:lnTo>
                    <a:pt x="69" y="107"/>
                  </a:lnTo>
                  <a:lnTo>
                    <a:pt x="70" y="107"/>
                  </a:lnTo>
                  <a:lnTo>
                    <a:pt x="71" y="107"/>
                  </a:lnTo>
                  <a:lnTo>
                    <a:pt x="71" y="108"/>
                  </a:lnTo>
                  <a:lnTo>
                    <a:pt x="73" y="108"/>
                  </a:lnTo>
                  <a:lnTo>
                    <a:pt x="74" y="108"/>
                  </a:lnTo>
                  <a:lnTo>
                    <a:pt x="76" y="108"/>
                  </a:lnTo>
                  <a:lnTo>
                    <a:pt x="78" y="108"/>
                  </a:lnTo>
                  <a:lnTo>
                    <a:pt x="79" y="107"/>
                  </a:lnTo>
                  <a:lnTo>
                    <a:pt x="81" y="107"/>
                  </a:lnTo>
                  <a:lnTo>
                    <a:pt x="83" y="107"/>
                  </a:lnTo>
                  <a:lnTo>
                    <a:pt x="84" y="107"/>
                  </a:lnTo>
                  <a:lnTo>
                    <a:pt x="85" y="106"/>
                  </a:lnTo>
                  <a:lnTo>
                    <a:pt x="84" y="105"/>
                  </a:lnTo>
                  <a:lnTo>
                    <a:pt x="84" y="102"/>
                  </a:lnTo>
                  <a:lnTo>
                    <a:pt x="81" y="97"/>
                  </a:lnTo>
                  <a:lnTo>
                    <a:pt x="79" y="91"/>
                  </a:lnTo>
                  <a:lnTo>
                    <a:pt x="76" y="84"/>
                  </a:lnTo>
                  <a:lnTo>
                    <a:pt x="73" y="75"/>
                  </a:lnTo>
                  <a:lnTo>
                    <a:pt x="69" y="67"/>
                  </a:lnTo>
                  <a:lnTo>
                    <a:pt x="67" y="56"/>
                  </a:lnTo>
                  <a:lnTo>
                    <a:pt x="63" y="48"/>
                  </a:lnTo>
                  <a:lnTo>
                    <a:pt x="60" y="39"/>
                  </a:lnTo>
                  <a:lnTo>
                    <a:pt x="56" y="30"/>
                  </a:lnTo>
                  <a:lnTo>
                    <a:pt x="53" y="22"/>
                  </a:lnTo>
                  <a:lnTo>
                    <a:pt x="50" y="16"/>
                  </a:lnTo>
                  <a:lnTo>
                    <a:pt x="49" y="10"/>
                  </a:lnTo>
                  <a:lnTo>
                    <a:pt x="47" y="6"/>
                  </a:lnTo>
                  <a:lnTo>
                    <a:pt x="47" y="4"/>
                  </a:lnTo>
                  <a:lnTo>
                    <a:pt x="46" y="4"/>
                  </a:lnTo>
                  <a:lnTo>
                    <a:pt x="44" y="3"/>
                  </a:lnTo>
                  <a:lnTo>
                    <a:pt x="40" y="3"/>
                  </a:lnTo>
                  <a:lnTo>
                    <a:pt x="38" y="1"/>
                  </a:lnTo>
                  <a:lnTo>
                    <a:pt x="34" y="1"/>
                  </a:lnTo>
                  <a:lnTo>
                    <a:pt x="30" y="1"/>
                  </a:lnTo>
                  <a:lnTo>
                    <a:pt x="27" y="1"/>
                  </a:lnTo>
                  <a:lnTo>
                    <a:pt x="23" y="0"/>
                  </a:lnTo>
                  <a:lnTo>
                    <a:pt x="18" y="1"/>
                  </a:lnTo>
                  <a:lnTo>
                    <a:pt x="15" y="1"/>
                  </a:lnTo>
                  <a:lnTo>
                    <a:pt x="11" y="1"/>
                  </a:lnTo>
                  <a:lnTo>
                    <a:pt x="8" y="1"/>
                  </a:lnTo>
                  <a:lnTo>
                    <a:pt x="5" y="1"/>
                  </a:lnTo>
                  <a:lnTo>
                    <a:pt x="3" y="1"/>
                  </a:lnTo>
                  <a:lnTo>
                    <a:pt x="2" y="1"/>
                  </a:lnTo>
                  <a:lnTo>
                    <a:pt x="0" y="2"/>
                  </a:lnTo>
                  <a:lnTo>
                    <a:pt x="0" y="4"/>
                  </a:lnTo>
                  <a:lnTo>
                    <a:pt x="0" y="6"/>
                  </a:lnTo>
                </a:path>
              </a:pathLst>
            </a:custGeom>
            <a:solidFill>
              <a:srgbClr val="F8F8F8"/>
            </a:solidFill>
            <a:ln w="9525">
              <a:solidFill>
                <a:srgbClr val="DDDDDD"/>
              </a:solidFill>
              <a:round/>
              <a:headEnd/>
              <a:tailEnd/>
            </a:ln>
          </p:spPr>
          <p:txBody>
            <a:bodyPr/>
            <a:lstStyle/>
            <a:p>
              <a:endParaRPr lang="it-IT"/>
            </a:p>
          </p:txBody>
        </p:sp>
        <p:sp>
          <p:nvSpPr>
            <p:cNvPr id="20539" name="Freeform 75"/>
            <p:cNvSpPr>
              <a:spLocks/>
            </p:cNvSpPr>
            <p:nvPr/>
          </p:nvSpPr>
          <p:spPr bwMode="auto">
            <a:xfrm>
              <a:off x="5115" y="1478"/>
              <a:ext cx="171" cy="99"/>
            </a:xfrm>
            <a:custGeom>
              <a:avLst/>
              <a:gdLst>
                <a:gd name="T0" fmla="*/ 637 w 87"/>
                <a:gd name="T1" fmla="*/ 6 h 108"/>
                <a:gd name="T2" fmla="*/ 584 w 87"/>
                <a:gd name="T3" fmla="*/ 6 h 108"/>
                <a:gd name="T4" fmla="*/ 525 w 87"/>
                <a:gd name="T5" fmla="*/ 6 h 108"/>
                <a:gd name="T6" fmla="*/ 448 w 87"/>
                <a:gd name="T7" fmla="*/ 6 h 108"/>
                <a:gd name="T8" fmla="*/ 401 w 87"/>
                <a:gd name="T9" fmla="*/ 6 h 108"/>
                <a:gd name="T10" fmla="*/ 387 w 87"/>
                <a:gd name="T11" fmla="*/ 6 h 108"/>
                <a:gd name="T12" fmla="*/ 387 w 87"/>
                <a:gd name="T13" fmla="*/ 9 h 108"/>
                <a:gd name="T14" fmla="*/ 371 w 87"/>
                <a:gd name="T15" fmla="*/ 16 h 108"/>
                <a:gd name="T16" fmla="*/ 348 w 87"/>
                <a:gd name="T17" fmla="*/ 23 h 108"/>
                <a:gd name="T18" fmla="*/ 328 w 87"/>
                <a:gd name="T19" fmla="*/ 29 h 108"/>
                <a:gd name="T20" fmla="*/ 297 w 87"/>
                <a:gd name="T21" fmla="*/ 34 h 108"/>
                <a:gd name="T22" fmla="*/ 259 w 87"/>
                <a:gd name="T23" fmla="*/ 41 h 108"/>
                <a:gd name="T24" fmla="*/ 212 w 87"/>
                <a:gd name="T25" fmla="*/ 49 h 108"/>
                <a:gd name="T26" fmla="*/ 181 w 87"/>
                <a:gd name="T27" fmla="*/ 58 h 108"/>
                <a:gd name="T28" fmla="*/ 167 w 87"/>
                <a:gd name="T29" fmla="*/ 67 h 108"/>
                <a:gd name="T30" fmla="*/ 167 w 87"/>
                <a:gd name="T31" fmla="*/ 76 h 108"/>
                <a:gd name="T32" fmla="*/ 167 w 87"/>
                <a:gd name="T33" fmla="*/ 78 h 108"/>
                <a:gd name="T34" fmla="*/ 143 w 87"/>
                <a:gd name="T35" fmla="*/ 80 h 108"/>
                <a:gd name="T36" fmla="*/ 143 w 87"/>
                <a:gd name="T37" fmla="*/ 80 h 108"/>
                <a:gd name="T38" fmla="*/ 120 w 87"/>
                <a:gd name="T39" fmla="*/ 82 h 108"/>
                <a:gd name="T40" fmla="*/ 108 w 87"/>
                <a:gd name="T41" fmla="*/ 83 h 108"/>
                <a:gd name="T42" fmla="*/ 100 w 87"/>
                <a:gd name="T43" fmla="*/ 83 h 108"/>
                <a:gd name="T44" fmla="*/ 77 w 87"/>
                <a:gd name="T45" fmla="*/ 83 h 108"/>
                <a:gd name="T46" fmla="*/ 47 w 87"/>
                <a:gd name="T47" fmla="*/ 83 h 108"/>
                <a:gd name="T48" fmla="*/ 31 w 87"/>
                <a:gd name="T49" fmla="*/ 83 h 108"/>
                <a:gd name="T50" fmla="*/ 8 w 87"/>
                <a:gd name="T51" fmla="*/ 83 h 108"/>
                <a:gd name="T52" fmla="*/ 8 w 87"/>
                <a:gd name="T53" fmla="*/ 82 h 108"/>
                <a:gd name="T54" fmla="*/ 24 w 87"/>
                <a:gd name="T55" fmla="*/ 76 h 108"/>
                <a:gd name="T56" fmla="*/ 85 w 87"/>
                <a:gd name="T57" fmla="*/ 58 h 108"/>
                <a:gd name="T58" fmla="*/ 167 w 87"/>
                <a:gd name="T59" fmla="*/ 36 h 108"/>
                <a:gd name="T60" fmla="*/ 244 w 87"/>
                <a:gd name="T61" fmla="*/ 16 h 108"/>
                <a:gd name="T62" fmla="*/ 281 w 87"/>
                <a:gd name="T63" fmla="*/ 6 h 108"/>
                <a:gd name="T64" fmla="*/ 305 w 87"/>
                <a:gd name="T65" fmla="*/ 3 h 108"/>
                <a:gd name="T66" fmla="*/ 379 w 87"/>
                <a:gd name="T67" fmla="*/ 1 h 108"/>
                <a:gd name="T68" fmla="*/ 472 w 87"/>
                <a:gd name="T69" fmla="*/ 0 h 108"/>
                <a:gd name="T70" fmla="*/ 552 w 87"/>
                <a:gd name="T71" fmla="*/ 0 h 108"/>
                <a:gd name="T72" fmla="*/ 621 w 87"/>
                <a:gd name="T73" fmla="*/ 0 h 108"/>
                <a:gd name="T74" fmla="*/ 637 w 87"/>
                <a:gd name="T75" fmla="*/ 1 h 108"/>
                <a:gd name="T76" fmla="*/ 637 w 87"/>
                <a:gd name="T77" fmla="*/ 2 h 108"/>
                <a:gd name="T78" fmla="*/ 637 w 87"/>
                <a:gd name="T79" fmla="*/ 4 h 108"/>
                <a:gd name="T80" fmla="*/ 645 w 87"/>
                <a:gd name="T81" fmla="*/ 5 h 108"/>
                <a:gd name="T82" fmla="*/ 645 w 87"/>
                <a:gd name="T83" fmla="*/ 6 h 108"/>
                <a:gd name="T84" fmla="*/ 653 w 87"/>
                <a:gd name="T85" fmla="*/ 6 h 1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
                <a:gd name="T130" fmla="*/ 0 h 108"/>
                <a:gd name="T131" fmla="*/ 87 w 87"/>
                <a:gd name="T132" fmla="*/ 108 h 1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 h="108">
                  <a:moveTo>
                    <a:pt x="86" y="6"/>
                  </a:moveTo>
                  <a:lnTo>
                    <a:pt x="85" y="7"/>
                  </a:lnTo>
                  <a:lnTo>
                    <a:pt x="84" y="7"/>
                  </a:lnTo>
                  <a:lnTo>
                    <a:pt x="82" y="7"/>
                  </a:lnTo>
                  <a:lnTo>
                    <a:pt x="80" y="7"/>
                  </a:lnTo>
                  <a:lnTo>
                    <a:pt x="77" y="7"/>
                  </a:lnTo>
                  <a:lnTo>
                    <a:pt x="74" y="7"/>
                  </a:lnTo>
                  <a:lnTo>
                    <a:pt x="71" y="7"/>
                  </a:lnTo>
                  <a:lnTo>
                    <a:pt x="69" y="7"/>
                  </a:lnTo>
                  <a:lnTo>
                    <a:pt x="66" y="7"/>
                  </a:lnTo>
                  <a:lnTo>
                    <a:pt x="62" y="7"/>
                  </a:lnTo>
                  <a:lnTo>
                    <a:pt x="59" y="7"/>
                  </a:lnTo>
                  <a:lnTo>
                    <a:pt x="57" y="7"/>
                  </a:lnTo>
                  <a:lnTo>
                    <a:pt x="55" y="7"/>
                  </a:lnTo>
                  <a:lnTo>
                    <a:pt x="53" y="7"/>
                  </a:lnTo>
                  <a:lnTo>
                    <a:pt x="51" y="8"/>
                  </a:lnTo>
                  <a:lnTo>
                    <a:pt x="51" y="9"/>
                  </a:lnTo>
                  <a:lnTo>
                    <a:pt x="51" y="11"/>
                  </a:lnTo>
                  <a:lnTo>
                    <a:pt x="51" y="12"/>
                  </a:lnTo>
                  <a:lnTo>
                    <a:pt x="50" y="15"/>
                  </a:lnTo>
                  <a:lnTo>
                    <a:pt x="50" y="17"/>
                  </a:lnTo>
                  <a:lnTo>
                    <a:pt x="49" y="20"/>
                  </a:lnTo>
                  <a:lnTo>
                    <a:pt x="49" y="22"/>
                  </a:lnTo>
                  <a:lnTo>
                    <a:pt x="47" y="26"/>
                  </a:lnTo>
                  <a:lnTo>
                    <a:pt x="46" y="29"/>
                  </a:lnTo>
                  <a:lnTo>
                    <a:pt x="45" y="33"/>
                  </a:lnTo>
                  <a:lnTo>
                    <a:pt x="45" y="35"/>
                  </a:lnTo>
                  <a:lnTo>
                    <a:pt x="43" y="38"/>
                  </a:lnTo>
                  <a:lnTo>
                    <a:pt x="41" y="40"/>
                  </a:lnTo>
                  <a:lnTo>
                    <a:pt x="39" y="42"/>
                  </a:lnTo>
                  <a:lnTo>
                    <a:pt x="39" y="44"/>
                  </a:lnTo>
                  <a:lnTo>
                    <a:pt x="37" y="47"/>
                  </a:lnTo>
                  <a:lnTo>
                    <a:pt x="35" y="50"/>
                  </a:lnTo>
                  <a:lnTo>
                    <a:pt x="34" y="53"/>
                  </a:lnTo>
                  <a:lnTo>
                    <a:pt x="32" y="55"/>
                  </a:lnTo>
                  <a:lnTo>
                    <a:pt x="30" y="59"/>
                  </a:lnTo>
                  <a:lnTo>
                    <a:pt x="28" y="63"/>
                  </a:lnTo>
                  <a:lnTo>
                    <a:pt x="26" y="67"/>
                  </a:lnTo>
                  <a:lnTo>
                    <a:pt x="26" y="70"/>
                  </a:lnTo>
                  <a:lnTo>
                    <a:pt x="24" y="75"/>
                  </a:lnTo>
                  <a:lnTo>
                    <a:pt x="23" y="79"/>
                  </a:lnTo>
                  <a:lnTo>
                    <a:pt x="22" y="83"/>
                  </a:lnTo>
                  <a:lnTo>
                    <a:pt x="22" y="87"/>
                  </a:lnTo>
                  <a:lnTo>
                    <a:pt x="22" y="90"/>
                  </a:lnTo>
                  <a:lnTo>
                    <a:pt x="22" y="94"/>
                  </a:lnTo>
                  <a:lnTo>
                    <a:pt x="22" y="98"/>
                  </a:lnTo>
                  <a:lnTo>
                    <a:pt x="23" y="100"/>
                  </a:lnTo>
                  <a:lnTo>
                    <a:pt x="22" y="101"/>
                  </a:lnTo>
                  <a:lnTo>
                    <a:pt x="21" y="102"/>
                  </a:lnTo>
                  <a:lnTo>
                    <a:pt x="19" y="104"/>
                  </a:lnTo>
                  <a:lnTo>
                    <a:pt x="17" y="105"/>
                  </a:lnTo>
                  <a:lnTo>
                    <a:pt x="16" y="106"/>
                  </a:lnTo>
                  <a:lnTo>
                    <a:pt x="14" y="107"/>
                  </a:lnTo>
                  <a:lnTo>
                    <a:pt x="13" y="107"/>
                  </a:lnTo>
                  <a:lnTo>
                    <a:pt x="12" y="107"/>
                  </a:lnTo>
                  <a:lnTo>
                    <a:pt x="10" y="107"/>
                  </a:lnTo>
                  <a:lnTo>
                    <a:pt x="8" y="107"/>
                  </a:lnTo>
                  <a:lnTo>
                    <a:pt x="6" y="107"/>
                  </a:lnTo>
                  <a:lnTo>
                    <a:pt x="4" y="107"/>
                  </a:lnTo>
                  <a:lnTo>
                    <a:pt x="2" y="107"/>
                  </a:lnTo>
                  <a:lnTo>
                    <a:pt x="1" y="107"/>
                  </a:lnTo>
                  <a:lnTo>
                    <a:pt x="1" y="106"/>
                  </a:lnTo>
                  <a:lnTo>
                    <a:pt x="0" y="105"/>
                  </a:lnTo>
                  <a:lnTo>
                    <a:pt x="1" y="102"/>
                  </a:lnTo>
                  <a:lnTo>
                    <a:pt x="3" y="98"/>
                  </a:lnTo>
                  <a:lnTo>
                    <a:pt x="5" y="90"/>
                  </a:lnTo>
                  <a:lnTo>
                    <a:pt x="8" y="83"/>
                  </a:lnTo>
                  <a:lnTo>
                    <a:pt x="11" y="75"/>
                  </a:lnTo>
                  <a:lnTo>
                    <a:pt x="15" y="66"/>
                  </a:lnTo>
                  <a:lnTo>
                    <a:pt x="19" y="56"/>
                  </a:lnTo>
                  <a:lnTo>
                    <a:pt x="22" y="47"/>
                  </a:lnTo>
                  <a:lnTo>
                    <a:pt x="25" y="38"/>
                  </a:lnTo>
                  <a:lnTo>
                    <a:pt x="28" y="30"/>
                  </a:lnTo>
                  <a:lnTo>
                    <a:pt x="32" y="21"/>
                  </a:lnTo>
                  <a:lnTo>
                    <a:pt x="34" y="16"/>
                  </a:lnTo>
                  <a:lnTo>
                    <a:pt x="36" y="10"/>
                  </a:lnTo>
                  <a:lnTo>
                    <a:pt x="37" y="7"/>
                  </a:lnTo>
                  <a:lnTo>
                    <a:pt x="39" y="4"/>
                  </a:lnTo>
                  <a:lnTo>
                    <a:pt x="40" y="3"/>
                  </a:lnTo>
                  <a:lnTo>
                    <a:pt x="43" y="3"/>
                  </a:lnTo>
                  <a:lnTo>
                    <a:pt x="46" y="1"/>
                  </a:lnTo>
                  <a:lnTo>
                    <a:pt x="50" y="1"/>
                  </a:lnTo>
                  <a:lnTo>
                    <a:pt x="54" y="1"/>
                  </a:lnTo>
                  <a:lnTo>
                    <a:pt x="57" y="1"/>
                  </a:lnTo>
                  <a:lnTo>
                    <a:pt x="62" y="0"/>
                  </a:lnTo>
                  <a:lnTo>
                    <a:pt x="66" y="0"/>
                  </a:lnTo>
                  <a:lnTo>
                    <a:pt x="70" y="0"/>
                  </a:lnTo>
                  <a:lnTo>
                    <a:pt x="73" y="0"/>
                  </a:lnTo>
                  <a:lnTo>
                    <a:pt x="77" y="0"/>
                  </a:lnTo>
                  <a:lnTo>
                    <a:pt x="78" y="0"/>
                  </a:lnTo>
                  <a:lnTo>
                    <a:pt x="82" y="0"/>
                  </a:lnTo>
                  <a:lnTo>
                    <a:pt x="83" y="0"/>
                  </a:lnTo>
                  <a:lnTo>
                    <a:pt x="84" y="0"/>
                  </a:lnTo>
                  <a:lnTo>
                    <a:pt x="84" y="1"/>
                  </a:lnTo>
                  <a:lnTo>
                    <a:pt x="84" y="2"/>
                  </a:lnTo>
                  <a:lnTo>
                    <a:pt x="84" y="4"/>
                  </a:lnTo>
                  <a:lnTo>
                    <a:pt x="85" y="4"/>
                  </a:lnTo>
                  <a:lnTo>
                    <a:pt x="85" y="5"/>
                  </a:lnTo>
                  <a:lnTo>
                    <a:pt x="85" y="6"/>
                  </a:lnTo>
                  <a:lnTo>
                    <a:pt x="86" y="6"/>
                  </a:lnTo>
                </a:path>
              </a:pathLst>
            </a:custGeom>
            <a:solidFill>
              <a:srgbClr val="F8F8F8"/>
            </a:solidFill>
            <a:ln w="9525">
              <a:solidFill>
                <a:srgbClr val="DDDDDD"/>
              </a:solidFill>
              <a:round/>
              <a:headEnd/>
              <a:tailEnd/>
            </a:ln>
          </p:spPr>
          <p:txBody>
            <a:bodyPr/>
            <a:lstStyle/>
            <a:p>
              <a:endParaRPr lang="it-IT"/>
            </a:p>
          </p:txBody>
        </p:sp>
        <p:sp>
          <p:nvSpPr>
            <p:cNvPr id="20540" name="Freeform 76"/>
            <p:cNvSpPr>
              <a:spLocks/>
            </p:cNvSpPr>
            <p:nvPr/>
          </p:nvSpPr>
          <p:spPr bwMode="auto">
            <a:xfrm>
              <a:off x="4719" y="1454"/>
              <a:ext cx="69" cy="100"/>
            </a:xfrm>
            <a:custGeom>
              <a:avLst/>
              <a:gdLst>
                <a:gd name="T0" fmla="*/ 252 w 35"/>
                <a:gd name="T1" fmla="*/ 3 h 107"/>
                <a:gd name="T2" fmla="*/ 237 w 35"/>
                <a:gd name="T3" fmla="*/ 5 h 107"/>
                <a:gd name="T4" fmla="*/ 229 w 35"/>
                <a:gd name="T5" fmla="*/ 7 h 107"/>
                <a:gd name="T6" fmla="*/ 205 w 35"/>
                <a:gd name="T7" fmla="*/ 12 h 107"/>
                <a:gd name="T8" fmla="*/ 199 w 35"/>
                <a:gd name="T9" fmla="*/ 18 h 107"/>
                <a:gd name="T10" fmla="*/ 199 w 35"/>
                <a:gd name="T11" fmla="*/ 22 h 107"/>
                <a:gd name="T12" fmla="*/ 205 w 35"/>
                <a:gd name="T13" fmla="*/ 29 h 107"/>
                <a:gd name="T14" fmla="*/ 237 w 35"/>
                <a:gd name="T15" fmla="*/ 34 h 107"/>
                <a:gd name="T16" fmla="*/ 252 w 35"/>
                <a:gd name="T17" fmla="*/ 37 h 107"/>
                <a:gd name="T18" fmla="*/ 237 w 35"/>
                <a:gd name="T19" fmla="*/ 39 h 107"/>
                <a:gd name="T20" fmla="*/ 199 w 35"/>
                <a:gd name="T21" fmla="*/ 40 h 107"/>
                <a:gd name="T22" fmla="*/ 160 w 35"/>
                <a:gd name="T23" fmla="*/ 44 h 107"/>
                <a:gd name="T24" fmla="*/ 116 w 35"/>
                <a:gd name="T25" fmla="*/ 45 h 107"/>
                <a:gd name="T26" fmla="*/ 77 w 35"/>
                <a:gd name="T27" fmla="*/ 48 h 107"/>
                <a:gd name="T28" fmla="*/ 47 w 35"/>
                <a:gd name="T29" fmla="*/ 50 h 107"/>
                <a:gd name="T30" fmla="*/ 32 w 35"/>
                <a:gd name="T31" fmla="*/ 52 h 107"/>
                <a:gd name="T32" fmla="*/ 24 w 35"/>
                <a:gd name="T33" fmla="*/ 53 h 107"/>
                <a:gd name="T34" fmla="*/ 24 w 35"/>
                <a:gd name="T35" fmla="*/ 56 h 107"/>
                <a:gd name="T36" fmla="*/ 24 w 35"/>
                <a:gd name="T37" fmla="*/ 62 h 107"/>
                <a:gd name="T38" fmla="*/ 24 w 35"/>
                <a:gd name="T39" fmla="*/ 68 h 107"/>
                <a:gd name="T40" fmla="*/ 39 w 35"/>
                <a:gd name="T41" fmla="*/ 75 h 107"/>
                <a:gd name="T42" fmla="*/ 39 w 35"/>
                <a:gd name="T43" fmla="*/ 81 h 107"/>
                <a:gd name="T44" fmla="*/ 47 w 35"/>
                <a:gd name="T45" fmla="*/ 85 h 107"/>
                <a:gd name="T46" fmla="*/ 47 w 35"/>
                <a:gd name="T47" fmla="*/ 87 h 107"/>
                <a:gd name="T48" fmla="*/ 39 w 35"/>
                <a:gd name="T49" fmla="*/ 84 h 107"/>
                <a:gd name="T50" fmla="*/ 24 w 35"/>
                <a:gd name="T51" fmla="*/ 80 h 107"/>
                <a:gd name="T52" fmla="*/ 8 w 35"/>
                <a:gd name="T53" fmla="*/ 75 h 107"/>
                <a:gd name="T54" fmla="*/ 8 w 35"/>
                <a:gd name="T55" fmla="*/ 69 h 107"/>
                <a:gd name="T56" fmla="*/ 0 w 35"/>
                <a:gd name="T57" fmla="*/ 64 h 107"/>
                <a:gd name="T58" fmla="*/ 0 w 35"/>
                <a:gd name="T59" fmla="*/ 59 h 107"/>
                <a:gd name="T60" fmla="*/ 0 w 35"/>
                <a:gd name="T61" fmla="*/ 54 h 107"/>
                <a:gd name="T62" fmla="*/ 0 w 35"/>
                <a:gd name="T63" fmla="*/ 50 h 107"/>
                <a:gd name="T64" fmla="*/ 24 w 35"/>
                <a:gd name="T65" fmla="*/ 48 h 107"/>
                <a:gd name="T66" fmla="*/ 63 w 35"/>
                <a:gd name="T67" fmla="*/ 42 h 107"/>
                <a:gd name="T68" fmla="*/ 101 w 35"/>
                <a:gd name="T69" fmla="*/ 34 h 107"/>
                <a:gd name="T70" fmla="*/ 144 w 35"/>
                <a:gd name="T71" fmla="*/ 25 h 107"/>
                <a:gd name="T72" fmla="*/ 191 w 35"/>
                <a:gd name="T73" fmla="*/ 19 h 107"/>
                <a:gd name="T74" fmla="*/ 213 w 35"/>
                <a:gd name="T75" fmla="*/ 10 h 107"/>
                <a:gd name="T76" fmla="*/ 237 w 35"/>
                <a:gd name="T77" fmla="*/ 6 h 107"/>
                <a:gd name="T78" fmla="*/ 252 w 35"/>
                <a:gd name="T79" fmla="*/ 1 h 107"/>
                <a:gd name="T80" fmla="*/ 260 w 35"/>
                <a:gd name="T81" fmla="*/ 1 h 107"/>
                <a:gd name="T82" fmla="*/ 260 w 35"/>
                <a:gd name="T83" fmla="*/ 1 h 107"/>
                <a:gd name="T84" fmla="*/ 260 w 35"/>
                <a:gd name="T85" fmla="*/ 1 h 107"/>
                <a:gd name="T86" fmla="*/ 260 w 35"/>
                <a:gd name="T87" fmla="*/ 1 h 107"/>
                <a:gd name="T88" fmla="*/ 260 w 35"/>
                <a:gd name="T89" fmla="*/ 1 h 107"/>
                <a:gd name="T90" fmla="*/ 260 w 35"/>
                <a:gd name="T91" fmla="*/ 1 h 107"/>
                <a:gd name="T92" fmla="*/ 260 w 35"/>
                <a:gd name="T93" fmla="*/ 1 h 107"/>
                <a:gd name="T94" fmla="*/ 260 w 35"/>
                <a:gd name="T95" fmla="*/ 1 h 107"/>
                <a:gd name="T96" fmla="*/ 260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34" y="1"/>
                  </a:moveTo>
                  <a:lnTo>
                    <a:pt x="33" y="3"/>
                  </a:lnTo>
                  <a:lnTo>
                    <a:pt x="31" y="5"/>
                  </a:lnTo>
                  <a:lnTo>
                    <a:pt x="31" y="6"/>
                  </a:lnTo>
                  <a:lnTo>
                    <a:pt x="30" y="10"/>
                  </a:lnTo>
                  <a:lnTo>
                    <a:pt x="29" y="11"/>
                  </a:lnTo>
                  <a:lnTo>
                    <a:pt x="27" y="15"/>
                  </a:lnTo>
                  <a:lnTo>
                    <a:pt x="27" y="17"/>
                  </a:lnTo>
                  <a:lnTo>
                    <a:pt x="26" y="21"/>
                  </a:lnTo>
                  <a:lnTo>
                    <a:pt x="26" y="24"/>
                  </a:lnTo>
                  <a:lnTo>
                    <a:pt x="26" y="28"/>
                  </a:lnTo>
                  <a:lnTo>
                    <a:pt x="26" y="31"/>
                  </a:lnTo>
                  <a:lnTo>
                    <a:pt x="27" y="35"/>
                  </a:lnTo>
                  <a:lnTo>
                    <a:pt x="28" y="38"/>
                  </a:lnTo>
                  <a:lnTo>
                    <a:pt x="31" y="42"/>
                  </a:lnTo>
                  <a:lnTo>
                    <a:pt x="34" y="45"/>
                  </a:lnTo>
                  <a:lnTo>
                    <a:pt x="33" y="46"/>
                  </a:lnTo>
                  <a:lnTo>
                    <a:pt x="32" y="46"/>
                  </a:lnTo>
                  <a:lnTo>
                    <a:pt x="31" y="48"/>
                  </a:lnTo>
                  <a:lnTo>
                    <a:pt x="29" y="48"/>
                  </a:lnTo>
                  <a:lnTo>
                    <a:pt x="26" y="49"/>
                  </a:lnTo>
                  <a:lnTo>
                    <a:pt x="24" y="51"/>
                  </a:lnTo>
                  <a:lnTo>
                    <a:pt x="21" y="53"/>
                  </a:lnTo>
                  <a:lnTo>
                    <a:pt x="19" y="53"/>
                  </a:lnTo>
                  <a:lnTo>
                    <a:pt x="15" y="55"/>
                  </a:lnTo>
                  <a:lnTo>
                    <a:pt x="13" y="57"/>
                  </a:lnTo>
                  <a:lnTo>
                    <a:pt x="10" y="59"/>
                  </a:lnTo>
                  <a:lnTo>
                    <a:pt x="8" y="60"/>
                  </a:lnTo>
                  <a:lnTo>
                    <a:pt x="6" y="61"/>
                  </a:lnTo>
                  <a:lnTo>
                    <a:pt x="5" y="63"/>
                  </a:lnTo>
                  <a:lnTo>
                    <a:pt x="4" y="64"/>
                  </a:lnTo>
                  <a:lnTo>
                    <a:pt x="3" y="65"/>
                  </a:lnTo>
                  <a:lnTo>
                    <a:pt x="3" y="66"/>
                  </a:lnTo>
                  <a:lnTo>
                    <a:pt x="3" y="69"/>
                  </a:lnTo>
                  <a:lnTo>
                    <a:pt x="3" y="72"/>
                  </a:lnTo>
                  <a:lnTo>
                    <a:pt x="3" y="76"/>
                  </a:lnTo>
                  <a:lnTo>
                    <a:pt x="3" y="79"/>
                  </a:lnTo>
                  <a:lnTo>
                    <a:pt x="3" y="83"/>
                  </a:lnTo>
                  <a:lnTo>
                    <a:pt x="5" y="87"/>
                  </a:lnTo>
                  <a:lnTo>
                    <a:pt x="5" y="92"/>
                  </a:lnTo>
                  <a:lnTo>
                    <a:pt x="5" y="95"/>
                  </a:lnTo>
                  <a:lnTo>
                    <a:pt x="5" y="99"/>
                  </a:lnTo>
                  <a:lnTo>
                    <a:pt x="6" y="101"/>
                  </a:lnTo>
                  <a:lnTo>
                    <a:pt x="6" y="104"/>
                  </a:lnTo>
                  <a:lnTo>
                    <a:pt x="6" y="105"/>
                  </a:lnTo>
                  <a:lnTo>
                    <a:pt x="6" y="106"/>
                  </a:lnTo>
                  <a:lnTo>
                    <a:pt x="6" y="105"/>
                  </a:lnTo>
                  <a:lnTo>
                    <a:pt x="5" y="103"/>
                  </a:lnTo>
                  <a:lnTo>
                    <a:pt x="5" y="100"/>
                  </a:lnTo>
                  <a:lnTo>
                    <a:pt x="3" y="98"/>
                  </a:lnTo>
                  <a:lnTo>
                    <a:pt x="3" y="95"/>
                  </a:lnTo>
                  <a:lnTo>
                    <a:pt x="1" y="92"/>
                  </a:lnTo>
                  <a:lnTo>
                    <a:pt x="1" y="88"/>
                  </a:lnTo>
                  <a:lnTo>
                    <a:pt x="1" y="84"/>
                  </a:lnTo>
                  <a:lnTo>
                    <a:pt x="1" y="80"/>
                  </a:lnTo>
                  <a:lnTo>
                    <a:pt x="0" y="78"/>
                  </a:lnTo>
                  <a:lnTo>
                    <a:pt x="0" y="75"/>
                  </a:lnTo>
                  <a:lnTo>
                    <a:pt x="0" y="72"/>
                  </a:lnTo>
                  <a:lnTo>
                    <a:pt x="0" y="68"/>
                  </a:lnTo>
                  <a:lnTo>
                    <a:pt x="0" y="66"/>
                  </a:lnTo>
                  <a:lnTo>
                    <a:pt x="0" y="64"/>
                  </a:lnTo>
                  <a:lnTo>
                    <a:pt x="0" y="62"/>
                  </a:lnTo>
                  <a:lnTo>
                    <a:pt x="1" y="60"/>
                  </a:lnTo>
                  <a:lnTo>
                    <a:pt x="3" y="59"/>
                  </a:lnTo>
                  <a:lnTo>
                    <a:pt x="6" y="55"/>
                  </a:lnTo>
                  <a:lnTo>
                    <a:pt x="8" y="51"/>
                  </a:lnTo>
                  <a:lnTo>
                    <a:pt x="12" y="46"/>
                  </a:lnTo>
                  <a:lnTo>
                    <a:pt x="13" y="42"/>
                  </a:lnTo>
                  <a:lnTo>
                    <a:pt x="17" y="37"/>
                  </a:lnTo>
                  <a:lnTo>
                    <a:pt x="19" y="31"/>
                  </a:lnTo>
                  <a:lnTo>
                    <a:pt x="23" y="26"/>
                  </a:lnTo>
                  <a:lnTo>
                    <a:pt x="25" y="22"/>
                  </a:lnTo>
                  <a:lnTo>
                    <a:pt x="27" y="17"/>
                  </a:lnTo>
                  <a:lnTo>
                    <a:pt x="28" y="13"/>
                  </a:lnTo>
                  <a:lnTo>
                    <a:pt x="31" y="8"/>
                  </a:lnTo>
                  <a:lnTo>
                    <a:pt x="31" y="6"/>
                  </a:lnTo>
                  <a:lnTo>
                    <a:pt x="33" y="3"/>
                  </a:lnTo>
                  <a:lnTo>
                    <a:pt x="33" y="1"/>
                  </a:lnTo>
                  <a:lnTo>
                    <a:pt x="34" y="0"/>
                  </a:lnTo>
                  <a:lnTo>
                    <a:pt x="34" y="1"/>
                  </a:lnTo>
                </a:path>
              </a:pathLst>
            </a:custGeom>
            <a:solidFill>
              <a:srgbClr val="F8F8F8"/>
            </a:solidFill>
            <a:ln w="9048">
              <a:solidFill>
                <a:srgbClr val="DDDDDD"/>
              </a:solidFill>
              <a:round/>
              <a:headEnd/>
              <a:tailEnd/>
            </a:ln>
          </p:spPr>
          <p:txBody>
            <a:bodyPr/>
            <a:lstStyle/>
            <a:p>
              <a:endParaRPr lang="it-IT"/>
            </a:p>
          </p:txBody>
        </p:sp>
        <p:sp>
          <p:nvSpPr>
            <p:cNvPr id="20541" name="Freeform 77"/>
            <p:cNvSpPr>
              <a:spLocks/>
            </p:cNvSpPr>
            <p:nvPr/>
          </p:nvSpPr>
          <p:spPr bwMode="auto">
            <a:xfrm>
              <a:off x="4967" y="1454"/>
              <a:ext cx="69" cy="100"/>
            </a:xfrm>
            <a:custGeom>
              <a:avLst/>
              <a:gdLst>
                <a:gd name="T0" fmla="*/ 8 w 35"/>
                <a:gd name="T1" fmla="*/ 3 h 107"/>
                <a:gd name="T2" fmla="*/ 8 w 35"/>
                <a:gd name="T3" fmla="*/ 5 h 107"/>
                <a:gd name="T4" fmla="*/ 24 w 35"/>
                <a:gd name="T5" fmla="*/ 7 h 107"/>
                <a:gd name="T6" fmla="*/ 39 w 35"/>
                <a:gd name="T7" fmla="*/ 10 h 107"/>
                <a:gd name="T8" fmla="*/ 47 w 35"/>
                <a:gd name="T9" fmla="*/ 15 h 107"/>
                <a:gd name="T10" fmla="*/ 47 w 35"/>
                <a:gd name="T11" fmla="*/ 20 h 107"/>
                <a:gd name="T12" fmla="*/ 39 w 35"/>
                <a:gd name="T13" fmla="*/ 25 h 107"/>
                <a:gd name="T14" fmla="*/ 16 w 35"/>
                <a:gd name="T15" fmla="*/ 32 h 107"/>
                <a:gd name="T16" fmla="*/ 0 w 35"/>
                <a:gd name="T17" fmla="*/ 34 h 107"/>
                <a:gd name="T18" fmla="*/ 24 w 35"/>
                <a:gd name="T19" fmla="*/ 36 h 107"/>
                <a:gd name="T20" fmla="*/ 47 w 35"/>
                <a:gd name="T21" fmla="*/ 37 h 107"/>
                <a:gd name="T22" fmla="*/ 85 w 35"/>
                <a:gd name="T23" fmla="*/ 41 h 107"/>
                <a:gd name="T24" fmla="*/ 132 w 35"/>
                <a:gd name="T25" fmla="*/ 44 h 107"/>
                <a:gd name="T26" fmla="*/ 168 w 35"/>
                <a:gd name="T27" fmla="*/ 47 h 107"/>
                <a:gd name="T28" fmla="*/ 199 w 35"/>
                <a:gd name="T29" fmla="*/ 50 h 107"/>
                <a:gd name="T30" fmla="*/ 221 w 35"/>
                <a:gd name="T31" fmla="*/ 52 h 107"/>
                <a:gd name="T32" fmla="*/ 229 w 35"/>
                <a:gd name="T33" fmla="*/ 53 h 107"/>
                <a:gd name="T34" fmla="*/ 229 w 35"/>
                <a:gd name="T35" fmla="*/ 56 h 107"/>
                <a:gd name="T36" fmla="*/ 221 w 35"/>
                <a:gd name="T37" fmla="*/ 62 h 107"/>
                <a:gd name="T38" fmla="*/ 221 w 35"/>
                <a:gd name="T39" fmla="*/ 68 h 107"/>
                <a:gd name="T40" fmla="*/ 213 w 35"/>
                <a:gd name="T41" fmla="*/ 75 h 107"/>
                <a:gd name="T42" fmla="*/ 213 w 35"/>
                <a:gd name="T43" fmla="*/ 81 h 107"/>
                <a:gd name="T44" fmla="*/ 213 w 35"/>
                <a:gd name="T45" fmla="*/ 85 h 107"/>
                <a:gd name="T46" fmla="*/ 213 w 35"/>
                <a:gd name="T47" fmla="*/ 87 h 107"/>
                <a:gd name="T48" fmla="*/ 221 w 35"/>
                <a:gd name="T49" fmla="*/ 84 h 107"/>
                <a:gd name="T50" fmla="*/ 221 w 35"/>
                <a:gd name="T51" fmla="*/ 80 h 107"/>
                <a:gd name="T52" fmla="*/ 229 w 35"/>
                <a:gd name="T53" fmla="*/ 75 h 107"/>
                <a:gd name="T54" fmla="*/ 244 w 35"/>
                <a:gd name="T55" fmla="*/ 69 h 107"/>
                <a:gd name="T56" fmla="*/ 260 w 35"/>
                <a:gd name="T57" fmla="*/ 64 h 107"/>
                <a:gd name="T58" fmla="*/ 260 w 35"/>
                <a:gd name="T59" fmla="*/ 59 h 107"/>
                <a:gd name="T60" fmla="*/ 260 w 35"/>
                <a:gd name="T61" fmla="*/ 54 h 107"/>
                <a:gd name="T62" fmla="*/ 260 w 35"/>
                <a:gd name="T63" fmla="*/ 50 h 107"/>
                <a:gd name="T64" fmla="*/ 229 w 35"/>
                <a:gd name="T65" fmla="*/ 48 h 107"/>
                <a:gd name="T66" fmla="*/ 183 w 35"/>
                <a:gd name="T67" fmla="*/ 42 h 107"/>
                <a:gd name="T68" fmla="*/ 144 w 35"/>
                <a:gd name="T69" fmla="*/ 34 h 107"/>
                <a:gd name="T70" fmla="*/ 108 w 35"/>
                <a:gd name="T71" fmla="*/ 25 h 107"/>
                <a:gd name="T72" fmla="*/ 69 w 35"/>
                <a:gd name="T73" fmla="*/ 19 h 107"/>
                <a:gd name="T74" fmla="*/ 39 w 35"/>
                <a:gd name="T75" fmla="*/ 10 h 107"/>
                <a:gd name="T76" fmla="*/ 16 w 35"/>
                <a:gd name="T77" fmla="*/ 6 h 107"/>
                <a:gd name="T78" fmla="*/ 8 w 35"/>
                <a:gd name="T79" fmla="*/ 1 h 107"/>
                <a:gd name="T80" fmla="*/ 8 w 35"/>
                <a:gd name="T81" fmla="*/ 1 h 107"/>
                <a:gd name="T82" fmla="*/ 8 w 35"/>
                <a:gd name="T83" fmla="*/ 1 h 107"/>
                <a:gd name="T84" fmla="*/ 8 w 35"/>
                <a:gd name="T85" fmla="*/ 1 h 107"/>
                <a:gd name="T86" fmla="*/ 8 w 35"/>
                <a:gd name="T87" fmla="*/ 1 h 107"/>
                <a:gd name="T88" fmla="*/ 8 w 35"/>
                <a:gd name="T89" fmla="*/ 1 h 107"/>
                <a:gd name="T90" fmla="*/ 8 w 35"/>
                <a:gd name="T91" fmla="*/ 1 h 107"/>
                <a:gd name="T92" fmla="*/ 8 w 35"/>
                <a:gd name="T93" fmla="*/ 1 h 107"/>
                <a:gd name="T94" fmla="*/ 8 w 35"/>
                <a:gd name="T95" fmla="*/ 1 h 107"/>
                <a:gd name="T96" fmla="*/ 8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1" y="1"/>
                  </a:moveTo>
                  <a:lnTo>
                    <a:pt x="1" y="3"/>
                  </a:lnTo>
                  <a:lnTo>
                    <a:pt x="1" y="5"/>
                  </a:lnTo>
                  <a:lnTo>
                    <a:pt x="3" y="6"/>
                  </a:lnTo>
                  <a:lnTo>
                    <a:pt x="3" y="9"/>
                  </a:lnTo>
                  <a:lnTo>
                    <a:pt x="5" y="10"/>
                  </a:lnTo>
                  <a:lnTo>
                    <a:pt x="5" y="13"/>
                  </a:lnTo>
                  <a:lnTo>
                    <a:pt x="6" y="14"/>
                  </a:lnTo>
                  <a:lnTo>
                    <a:pt x="6" y="18"/>
                  </a:lnTo>
                  <a:lnTo>
                    <a:pt x="6" y="22"/>
                  </a:lnTo>
                  <a:lnTo>
                    <a:pt x="6" y="25"/>
                  </a:lnTo>
                  <a:lnTo>
                    <a:pt x="6" y="28"/>
                  </a:lnTo>
                  <a:lnTo>
                    <a:pt x="5" y="31"/>
                  </a:lnTo>
                  <a:lnTo>
                    <a:pt x="4" y="35"/>
                  </a:lnTo>
                  <a:lnTo>
                    <a:pt x="2" y="38"/>
                  </a:lnTo>
                  <a:lnTo>
                    <a:pt x="0" y="41"/>
                  </a:lnTo>
                  <a:lnTo>
                    <a:pt x="0" y="42"/>
                  </a:lnTo>
                  <a:lnTo>
                    <a:pt x="1" y="43"/>
                  </a:lnTo>
                  <a:lnTo>
                    <a:pt x="3" y="44"/>
                  </a:lnTo>
                  <a:lnTo>
                    <a:pt x="5" y="45"/>
                  </a:lnTo>
                  <a:lnTo>
                    <a:pt x="6" y="46"/>
                  </a:lnTo>
                  <a:lnTo>
                    <a:pt x="9" y="48"/>
                  </a:lnTo>
                  <a:lnTo>
                    <a:pt x="11" y="50"/>
                  </a:lnTo>
                  <a:lnTo>
                    <a:pt x="15" y="51"/>
                  </a:lnTo>
                  <a:lnTo>
                    <a:pt x="17" y="54"/>
                  </a:lnTo>
                  <a:lnTo>
                    <a:pt x="20" y="56"/>
                  </a:lnTo>
                  <a:lnTo>
                    <a:pt x="22" y="58"/>
                  </a:lnTo>
                  <a:lnTo>
                    <a:pt x="25" y="60"/>
                  </a:lnTo>
                  <a:lnTo>
                    <a:pt x="26" y="61"/>
                  </a:lnTo>
                  <a:lnTo>
                    <a:pt x="28" y="63"/>
                  </a:lnTo>
                  <a:lnTo>
                    <a:pt x="29" y="64"/>
                  </a:lnTo>
                  <a:lnTo>
                    <a:pt x="30" y="64"/>
                  </a:lnTo>
                  <a:lnTo>
                    <a:pt x="30" y="65"/>
                  </a:lnTo>
                  <a:lnTo>
                    <a:pt x="30" y="66"/>
                  </a:lnTo>
                  <a:lnTo>
                    <a:pt x="30" y="69"/>
                  </a:lnTo>
                  <a:lnTo>
                    <a:pt x="30" y="72"/>
                  </a:lnTo>
                  <a:lnTo>
                    <a:pt x="29" y="76"/>
                  </a:lnTo>
                  <a:lnTo>
                    <a:pt x="29" y="79"/>
                  </a:lnTo>
                  <a:lnTo>
                    <a:pt x="29" y="83"/>
                  </a:lnTo>
                  <a:lnTo>
                    <a:pt x="29" y="87"/>
                  </a:lnTo>
                  <a:lnTo>
                    <a:pt x="28" y="92"/>
                  </a:lnTo>
                  <a:lnTo>
                    <a:pt x="28" y="95"/>
                  </a:lnTo>
                  <a:lnTo>
                    <a:pt x="28" y="99"/>
                  </a:lnTo>
                  <a:lnTo>
                    <a:pt x="28" y="101"/>
                  </a:lnTo>
                  <a:lnTo>
                    <a:pt x="28" y="104"/>
                  </a:lnTo>
                  <a:lnTo>
                    <a:pt x="28" y="105"/>
                  </a:lnTo>
                  <a:lnTo>
                    <a:pt x="28" y="106"/>
                  </a:lnTo>
                  <a:lnTo>
                    <a:pt x="29" y="105"/>
                  </a:lnTo>
                  <a:lnTo>
                    <a:pt x="29" y="103"/>
                  </a:lnTo>
                  <a:lnTo>
                    <a:pt x="29" y="100"/>
                  </a:lnTo>
                  <a:lnTo>
                    <a:pt x="29" y="98"/>
                  </a:lnTo>
                  <a:lnTo>
                    <a:pt x="30" y="95"/>
                  </a:lnTo>
                  <a:lnTo>
                    <a:pt x="30" y="92"/>
                  </a:lnTo>
                  <a:lnTo>
                    <a:pt x="32" y="88"/>
                  </a:lnTo>
                  <a:lnTo>
                    <a:pt x="32" y="84"/>
                  </a:lnTo>
                  <a:lnTo>
                    <a:pt x="34" y="80"/>
                  </a:lnTo>
                  <a:lnTo>
                    <a:pt x="34" y="78"/>
                  </a:lnTo>
                  <a:lnTo>
                    <a:pt x="34" y="75"/>
                  </a:lnTo>
                  <a:lnTo>
                    <a:pt x="34" y="72"/>
                  </a:lnTo>
                  <a:lnTo>
                    <a:pt x="34" y="68"/>
                  </a:lnTo>
                  <a:lnTo>
                    <a:pt x="34" y="66"/>
                  </a:lnTo>
                  <a:lnTo>
                    <a:pt x="34" y="64"/>
                  </a:lnTo>
                  <a:lnTo>
                    <a:pt x="34" y="62"/>
                  </a:lnTo>
                  <a:lnTo>
                    <a:pt x="34" y="60"/>
                  </a:lnTo>
                  <a:lnTo>
                    <a:pt x="30" y="59"/>
                  </a:lnTo>
                  <a:lnTo>
                    <a:pt x="28" y="55"/>
                  </a:lnTo>
                  <a:lnTo>
                    <a:pt x="24" y="51"/>
                  </a:lnTo>
                  <a:lnTo>
                    <a:pt x="22" y="46"/>
                  </a:lnTo>
                  <a:lnTo>
                    <a:pt x="19" y="42"/>
                  </a:lnTo>
                  <a:lnTo>
                    <a:pt x="17" y="37"/>
                  </a:lnTo>
                  <a:lnTo>
                    <a:pt x="14" y="31"/>
                  </a:lnTo>
                  <a:lnTo>
                    <a:pt x="12" y="26"/>
                  </a:lnTo>
                  <a:lnTo>
                    <a:pt x="9" y="22"/>
                  </a:lnTo>
                  <a:lnTo>
                    <a:pt x="7" y="17"/>
                  </a:lnTo>
                  <a:lnTo>
                    <a:pt x="5" y="13"/>
                  </a:lnTo>
                  <a:lnTo>
                    <a:pt x="4" y="8"/>
                  </a:lnTo>
                  <a:lnTo>
                    <a:pt x="2" y="6"/>
                  </a:lnTo>
                  <a:lnTo>
                    <a:pt x="2" y="3"/>
                  </a:lnTo>
                  <a:lnTo>
                    <a:pt x="1" y="1"/>
                  </a:lnTo>
                  <a:lnTo>
                    <a:pt x="1" y="0"/>
                  </a:lnTo>
                  <a:lnTo>
                    <a:pt x="1" y="1"/>
                  </a:lnTo>
                </a:path>
              </a:pathLst>
            </a:custGeom>
            <a:solidFill>
              <a:srgbClr val="F8F8F8"/>
            </a:solidFill>
            <a:ln w="9048">
              <a:solidFill>
                <a:srgbClr val="DDDDDD"/>
              </a:solidFill>
              <a:round/>
              <a:headEnd/>
              <a:tailEnd/>
            </a:ln>
          </p:spPr>
          <p:txBody>
            <a:bodyPr/>
            <a:lstStyle/>
            <a:p>
              <a:endParaRPr lang="it-IT"/>
            </a:p>
          </p:txBody>
        </p:sp>
        <p:sp>
          <p:nvSpPr>
            <p:cNvPr id="20542" name="Freeform 78"/>
            <p:cNvSpPr>
              <a:spLocks/>
            </p:cNvSpPr>
            <p:nvPr/>
          </p:nvSpPr>
          <p:spPr bwMode="auto">
            <a:xfrm>
              <a:off x="4418" y="1319"/>
              <a:ext cx="155" cy="70"/>
            </a:xfrm>
            <a:custGeom>
              <a:avLst/>
              <a:gdLst>
                <a:gd name="T0" fmla="*/ 308 w 79"/>
                <a:gd name="T1" fmla="*/ 0 h 76"/>
                <a:gd name="T2" fmla="*/ 243 w 79"/>
                <a:gd name="T3" fmla="*/ 4 h 76"/>
                <a:gd name="T4" fmla="*/ 173 w 79"/>
                <a:gd name="T5" fmla="*/ 10 h 76"/>
                <a:gd name="T6" fmla="*/ 120 w 79"/>
                <a:gd name="T7" fmla="*/ 19 h 76"/>
                <a:gd name="T8" fmla="*/ 104 w 79"/>
                <a:gd name="T9" fmla="*/ 29 h 76"/>
                <a:gd name="T10" fmla="*/ 135 w 79"/>
                <a:gd name="T11" fmla="*/ 39 h 76"/>
                <a:gd name="T12" fmla="*/ 243 w 79"/>
                <a:gd name="T13" fmla="*/ 47 h 76"/>
                <a:gd name="T14" fmla="*/ 447 w 79"/>
                <a:gd name="T15" fmla="*/ 52 h 76"/>
                <a:gd name="T16" fmla="*/ 581 w 79"/>
                <a:gd name="T17" fmla="*/ 53 h 76"/>
                <a:gd name="T18" fmla="*/ 551 w 79"/>
                <a:gd name="T19" fmla="*/ 54 h 76"/>
                <a:gd name="T20" fmla="*/ 496 w 79"/>
                <a:gd name="T21" fmla="*/ 55 h 76"/>
                <a:gd name="T22" fmla="*/ 432 w 79"/>
                <a:gd name="T23" fmla="*/ 57 h 76"/>
                <a:gd name="T24" fmla="*/ 361 w 79"/>
                <a:gd name="T25" fmla="*/ 59 h 76"/>
                <a:gd name="T26" fmla="*/ 288 w 79"/>
                <a:gd name="T27" fmla="*/ 59 h 76"/>
                <a:gd name="T28" fmla="*/ 204 w 79"/>
                <a:gd name="T29" fmla="*/ 59 h 76"/>
                <a:gd name="T30" fmla="*/ 143 w 79"/>
                <a:gd name="T31" fmla="*/ 55 h 76"/>
                <a:gd name="T32" fmla="*/ 84 w 79"/>
                <a:gd name="T33" fmla="*/ 52 h 76"/>
                <a:gd name="T34" fmla="*/ 47 w 79"/>
                <a:gd name="T35" fmla="*/ 48 h 76"/>
                <a:gd name="T36" fmla="*/ 16 w 79"/>
                <a:gd name="T37" fmla="*/ 43 h 76"/>
                <a:gd name="T38" fmla="*/ 8 w 79"/>
                <a:gd name="T39" fmla="*/ 39 h 76"/>
                <a:gd name="T40" fmla="*/ 0 w 79"/>
                <a:gd name="T41" fmla="*/ 35 h 76"/>
                <a:gd name="T42" fmla="*/ 0 w 79"/>
                <a:gd name="T43" fmla="*/ 32 h 76"/>
                <a:gd name="T44" fmla="*/ 8 w 79"/>
                <a:gd name="T45" fmla="*/ 29 h 76"/>
                <a:gd name="T46" fmla="*/ 8 w 79"/>
                <a:gd name="T47" fmla="*/ 28 h 76"/>
                <a:gd name="T48" fmla="*/ 16 w 79"/>
                <a:gd name="T49" fmla="*/ 23 h 76"/>
                <a:gd name="T50" fmla="*/ 47 w 79"/>
                <a:gd name="T51" fmla="*/ 14 h 76"/>
                <a:gd name="T52" fmla="*/ 84 w 79"/>
                <a:gd name="T53" fmla="*/ 7 h 76"/>
                <a:gd name="T54" fmla="*/ 143 w 79"/>
                <a:gd name="T55" fmla="*/ 4 h 76"/>
                <a:gd name="T56" fmla="*/ 204 w 79"/>
                <a:gd name="T57" fmla="*/ 2 h 76"/>
                <a:gd name="T58" fmla="*/ 257 w 79"/>
                <a:gd name="T59" fmla="*/ 1 h 76"/>
                <a:gd name="T60" fmla="*/ 300 w 79"/>
                <a:gd name="T61" fmla="*/ 0 h 76"/>
                <a:gd name="T62" fmla="*/ 332 w 79"/>
                <a:gd name="T63" fmla="*/ 0 h 76"/>
                <a:gd name="T64" fmla="*/ 339 w 79"/>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9"/>
                <a:gd name="T100" fmla="*/ 0 h 76"/>
                <a:gd name="T101" fmla="*/ 79 w 79"/>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9" h="76">
                  <a:moveTo>
                    <a:pt x="45" y="0"/>
                  </a:moveTo>
                  <a:lnTo>
                    <a:pt x="41" y="0"/>
                  </a:lnTo>
                  <a:lnTo>
                    <a:pt x="37" y="1"/>
                  </a:lnTo>
                  <a:lnTo>
                    <a:pt x="32" y="4"/>
                  </a:lnTo>
                  <a:lnTo>
                    <a:pt x="28" y="8"/>
                  </a:lnTo>
                  <a:lnTo>
                    <a:pt x="23" y="13"/>
                  </a:lnTo>
                  <a:lnTo>
                    <a:pt x="20" y="19"/>
                  </a:lnTo>
                  <a:lnTo>
                    <a:pt x="16" y="25"/>
                  </a:lnTo>
                  <a:lnTo>
                    <a:pt x="15" y="31"/>
                  </a:lnTo>
                  <a:lnTo>
                    <a:pt x="14" y="38"/>
                  </a:lnTo>
                  <a:lnTo>
                    <a:pt x="15" y="44"/>
                  </a:lnTo>
                  <a:lnTo>
                    <a:pt x="18" y="50"/>
                  </a:lnTo>
                  <a:lnTo>
                    <a:pt x="25" y="55"/>
                  </a:lnTo>
                  <a:lnTo>
                    <a:pt x="32" y="60"/>
                  </a:lnTo>
                  <a:lnTo>
                    <a:pt x="44" y="64"/>
                  </a:lnTo>
                  <a:lnTo>
                    <a:pt x="59" y="66"/>
                  </a:lnTo>
                  <a:lnTo>
                    <a:pt x="78" y="67"/>
                  </a:lnTo>
                  <a:lnTo>
                    <a:pt x="77" y="68"/>
                  </a:lnTo>
                  <a:lnTo>
                    <a:pt x="76" y="68"/>
                  </a:lnTo>
                  <a:lnTo>
                    <a:pt x="73" y="70"/>
                  </a:lnTo>
                  <a:lnTo>
                    <a:pt x="70" y="70"/>
                  </a:lnTo>
                  <a:lnTo>
                    <a:pt x="66" y="71"/>
                  </a:lnTo>
                  <a:lnTo>
                    <a:pt x="62" y="71"/>
                  </a:lnTo>
                  <a:lnTo>
                    <a:pt x="57" y="73"/>
                  </a:lnTo>
                  <a:lnTo>
                    <a:pt x="54" y="73"/>
                  </a:lnTo>
                  <a:lnTo>
                    <a:pt x="48" y="75"/>
                  </a:lnTo>
                  <a:lnTo>
                    <a:pt x="43" y="75"/>
                  </a:lnTo>
                  <a:lnTo>
                    <a:pt x="38" y="75"/>
                  </a:lnTo>
                  <a:lnTo>
                    <a:pt x="33" y="75"/>
                  </a:lnTo>
                  <a:lnTo>
                    <a:pt x="27" y="75"/>
                  </a:lnTo>
                  <a:lnTo>
                    <a:pt x="23" y="73"/>
                  </a:lnTo>
                  <a:lnTo>
                    <a:pt x="19" y="71"/>
                  </a:lnTo>
                  <a:lnTo>
                    <a:pt x="15" y="68"/>
                  </a:lnTo>
                  <a:lnTo>
                    <a:pt x="11" y="66"/>
                  </a:lnTo>
                  <a:lnTo>
                    <a:pt x="8" y="63"/>
                  </a:lnTo>
                  <a:lnTo>
                    <a:pt x="6" y="61"/>
                  </a:lnTo>
                  <a:lnTo>
                    <a:pt x="4" y="57"/>
                  </a:lnTo>
                  <a:lnTo>
                    <a:pt x="2" y="55"/>
                  </a:lnTo>
                  <a:lnTo>
                    <a:pt x="2" y="52"/>
                  </a:lnTo>
                  <a:lnTo>
                    <a:pt x="1" y="50"/>
                  </a:lnTo>
                  <a:lnTo>
                    <a:pt x="1" y="46"/>
                  </a:lnTo>
                  <a:lnTo>
                    <a:pt x="0" y="44"/>
                  </a:lnTo>
                  <a:lnTo>
                    <a:pt x="0" y="43"/>
                  </a:lnTo>
                  <a:lnTo>
                    <a:pt x="0" y="41"/>
                  </a:lnTo>
                  <a:lnTo>
                    <a:pt x="1" y="38"/>
                  </a:lnTo>
                  <a:lnTo>
                    <a:pt x="1" y="36"/>
                  </a:lnTo>
                  <a:lnTo>
                    <a:pt x="2" y="35"/>
                  </a:lnTo>
                  <a:lnTo>
                    <a:pt x="2" y="29"/>
                  </a:lnTo>
                  <a:lnTo>
                    <a:pt x="4" y="22"/>
                  </a:lnTo>
                  <a:lnTo>
                    <a:pt x="6" y="17"/>
                  </a:lnTo>
                  <a:lnTo>
                    <a:pt x="8" y="12"/>
                  </a:lnTo>
                  <a:lnTo>
                    <a:pt x="11" y="10"/>
                  </a:lnTo>
                  <a:lnTo>
                    <a:pt x="15" y="6"/>
                  </a:lnTo>
                  <a:lnTo>
                    <a:pt x="19" y="4"/>
                  </a:lnTo>
                  <a:lnTo>
                    <a:pt x="23" y="2"/>
                  </a:lnTo>
                  <a:lnTo>
                    <a:pt x="27" y="2"/>
                  </a:lnTo>
                  <a:lnTo>
                    <a:pt x="30" y="1"/>
                  </a:lnTo>
                  <a:lnTo>
                    <a:pt x="34" y="1"/>
                  </a:lnTo>
                  <a:lnTo>
                    <a:pt x="38" y="0"/>
                  </a:lnTo>
                  <a:lnTo>
                    <a:pt x="40" y="0"/>
                  </a:lnTo>
                  <a:lnTo>
                    <a:pt x="42" y="0"/>
                  </a:lnTo>
                  <a:lnTo>
                    <a:pt x="44" y="0"/>
                  </a:lnTo>
                  <a:lnTo>
                    <a:pt x="45" y="0"/>
                  </a:lnTo>
                </a:path>
              </a:pathLst>
            </a:custGeom>
            <a:solidFill>
              <a:srgbClr val="F8F8F8"/>
            </a:solidFill>
            <a:ln w="9048">
              <a:solidFill>
                <a:srgbClr val="DDDDDD"/>
              </a:solidFill>
              <a:round/>
              <a:headEnd/>
              <a:tailEnd/>
            </a:ln>
          </p:spPr>
          <p:txBody>
            <a:bodyPr/>
            <a:lstStyle/>
            <a:p>
              <a:endParaRPr lang="it-IT"/>
            </a:p>
          </p:txBody>
        </p:sp>
        <p:sp>
          <p:nvSpPr>
            <p:cNvPr id="20543" name="Freeform 79"/>
            <p:cNvSpPr>
              <a:spLocks/>
            </p:cNvSpPr>
            <p:nvPr/>
          </p:nvSpPr>
          <p:spPr bwMode="auto">
            <a:xfrm>
              <a:off x="5203" y="1318"/>
              <a:ext cx="134" cy="72"/>
            </a:xfrm>
            <a:custGeom>
              <a:avLst/>
              <a:gdLst>
                <a:gd name="T0" fmla="*/ 128 w 67"/>
                <a:gd name="T1" fmla="*/ 1 h 78"/>
                <a:gd name="T2" fmla="*/ 208 w 67"/>
                <a:gd name="T3" fmla="*/ 5 h 78"/>
                <a:gd name="T4" fmla="*/ 296 w 67"/>
                <a:gd name="T5" fmla="*/ 11 h 78"/>
                <a:gd name="T6" fmla="*/ 368 w 67"/>
                <a:gd name="T7" fmla="*/ 20 h 78"/>
                <a:gd name="T8" fmla="*/ 416 w 67"/>
                <a:gd name="T9" fmla="*/ 30 h 78"/>
                <a:gd name="T10" fmla="*/ 408 w 67"/>
                <a:gd name="T11" fmla="*/ 41 h 78"/>
                <a:gd name="T12" fmla="*/ 320 w 67"/>
                <a:gd name="T13" fmla="*/ 50 h 78"/>
                <a:gd name="T14" fmla="*/ 128 w 67"/>
                <a:gd name="T15" fmla="*/ 56 h 78"/>
                <a:gd name="T16" fmla="*/ 0 w 67"/>
                <a:gd name="T17" fmla="*/ 60 h 78"/>
                <a:gd name="T18" fmla="*/ 16 w 67"/>
                <a:gd name="T19" fmla="*/ 60 h 78"/>
                <a:gd name="T20" fmla="*/ 64 w 67"/>
                <a:gd name="T21" fmla="*/ 61 h 78"/>
                <a:gd name="T22" fmla="*/ 112 w 67"/>
                <a:gd name="T23" fmla="*/ 61 h 78"/>
                <a:gd name="T24" fmla="*/ 176 w 67"/>
                <a:gd name="T25" fmla="*/ 61 h 78"/>
                <a:gd name="T26" fmla="*/ 248 w 67"/>
                <a:gd name="T27" fmla="*/ 61 h 78"/>
                <a:gd name="T28" fmla="*/ 320 w 67"/>
                <a:gd name="T29" fmla="*/ 58 h 78"/>
                <a:gd name="T30" fmla="*/ 384 w 67"/>
                <a:gd name="T31" fmla="*/ 56 h 78"/>
                <a:gd name="T32" fmla="*/ 448 w 67"/>
                <a:gd name="T33" fmla="*/ 52 h 78"/>
                <a:gd name="T34" fmla="*/ 480 w 67"/>
                <a:gd name="T35" fmla="*/ 48 h 78"/>
                <a:gd name="T36" fmla="*/ 504 w 67"/>
                <a:gd name="T37" fmla="*/ 44 h 78"/>
                <a:gd name="T38" fmla="*/ 512 w 67"/>
                <a:gd name="T39" fmla="*/ 40 h 78"/>
                <a:gd name="T40" fmla="*/ 528 w 67"/>
                <a:gd name="T41" fmla="*/ 36 h 78"/>
                <a:gd name="T42" fmla="*/ 528 w 67"/>
                <a:gd name="T43" fmla="*/ 33 h 78"/>
                <a:gd name="T44" fmla="*/ 528 w 67"/>
                <a:gd name="T45" fmla="*/ 30 h 78"/>
                <a:gd name="T46" fmla="*/ 528 w 67"/>
                <a:gd name="T47" fmla="*/ 29 h 78"/>
                <a:gd name="T48" fmla="*/ 512 w 67"/>
                <a:gd name="T49" fmla="*/ 24 h 78"/>
                <a:gd name="T50" fmla="*/ 472 w 67"/>
                <a:gd name="T51" fmla="*/ 15 h 78"/>
                <a:gd name="T52" fmla="*/ 408 w 67"/>
                <a:gd name="T53" fmla="*/ 7 h 78"/>
                <a:gd name="T54" fmla="*/ 344 w 67"/>
                <a:gd name="T55" fmla="*/ 5 h 78"/>
                <a:gd name="T56" fmla="*/ 264 w 67"/>
                <a:gd name="T57" fmla="*/ 2 h 78"/>
                <a:gd name="T58" fmla="*/ 200 w 67"/>
                <a:gd name="T59" fmla="*/ 1 h 78"/>
                <a:gd name="T60" fmla="*/ 136 w 67"/>
                <a:gd name="T61" fmla="*/ 0 h 78"/>
                <a:gd name="T62" fmla="*/ 112 w 67"/>
                <a:gd name="T63" fmla="*/ 0 h 78"/>
                <a:gd name="T64" fmla="*/ 112 w 6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78"/>
                <a:gd name="T101" fmla="*/ 67 w 6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78">
                  <a:moveTo>
                    <a:pt x="14" y="0"/>
                  </a:moveTo>
                  <a:lnTo>
                    <a:pt x="16" y="1"/>
                  </a:lnTo>
                  <a:lnTo>
                    <a:pt x="21" y="2"/>
                  </a:lnTo>
                  <a:lnTo>
                    <a:pt x="26" y="5"/>
                  </a:lnTo>
                  <a:lnTo>
                    <a:pt x="31" y="9"/>
                  </a:lnTo>
                  <a:lnTo>
                    <a:pt x="37" y="14"/>
                  </a:lnTo>
                  <a:lnTo>
                    <a:pt x="42" y="19"/>
                  </a:lnTo>
                  <a:lnTo>
                    <a:pt x="46" y="26"/>
                  </a:lnTo>
                  <a:lnTo>
                    <a:pt x="51" y="31"/>
                  </a:lnTo>
                  <a:lnTo>
                    <a:pt x="52" y="38"/>
                  </a:lnTo>
                  <a:lnTo>
                    <a:pt x="52" y="45"/>
                  </a:lnTo>
                  <a:lnTo>
                    <a:pt x="51" y="52"/>
                  </a:lnTo>
                  <a:lnTo>
                    <a:pt x="47" y="58"/>
                  </a:lnTo>
                  <a:lnTo>
                    <a:pt x="40" y="64"/>
                  </a:lnTo>
                  <a:lnTo>
                    <a:pt x="31" y="68"/>
                  </a:lnTo>
                  <a:lnTo>
                    <a:pt x="16" y="72"/>
                  </a:lnTo>
                  <a:lnTo>
                    <a:pt x="0" y="74"/>
                  </a:lnTo>
                  <a:lnTo>
                    <a:pt x="0" y="76"/>
                  </a:lnTo>
                  <a:lnTo>
                    <a:pt x="2" y="76"/>
                  </a:lnTo>
                  <a:lnTo>
                    <a:pt x="5" y="76"/>
                  </a:lnTo>
                  <a:lnTo>
                    <a:pt x="8" y="77"/>
                  </a:lnTo>
                  <a:lnTo>
                    <a:pt x="11" y="77"/>
                  </a:lnTo>
                  <a:lnTo>
                    <a:pt x="14" y="77"/>
                  </a:lnTo>
                  <a:lnTo>
                    <a:pt x="19" y="77"/>
                  </a:lnTo>
                  <a:lnTo>
                    <a:pt x="22" y="77"/>
                  </a:lnTo>
                  <a:lnTo>
                    <a:pt x="27" y="77"/>
                  </a:lnTo>
                  <a:lnTo>
                    <a:pt x="31" y="77"/>
                  </a:lnTo>
                  <a:lnTo>
                    <a:pt x="36" y="76"/>
                  </a:lnTo>
                  <a:lnTo>
                    <a:pt x="40" y="74"/>
                  </a:lnTo>
                  <a:lnTo>
                    <a:pt x="44" y="72"/>
                  </a:lnTo>
                  <a:lnTo>
                    <a:pt x="48" y="71"/>
                  </a:lnTo>
                  <a:lnTo>
                    <a:pt x="53" y="68"/>
                  </a:lnTo>
                  <a:lnTo>
                    <a:pt x="56" y="66"/>
                  </a:lnTo>
                  <a:lnTo>
                    <a:pt x="59" y="63"/>
                  </a:lnTo>
                  <a:lnTo>
                    <a:pt x="60" y="61"/>
                  </a:lnTo>
                  <a:lnTo>
                    <a:pt x="63" y="58"/>
                  </a:lnTo>
                  <a:lnTo>
                    <a:pt x="63" y="56"/>
                  </a:lnTo>
                  <a:lnTo>
                    <a:pt x="64" y="52"/>
                  </a:lnTo>
                  <a:lnTo>
                    <a:pt x="64" y="51"/>
                  </a:lnTo>
                  <a:lnTo>
                    <a:pt x="66" y="47"/>
                  </a:lnTo>
                  <a:lnTo>
                    <a:pt x="66" y="45"/>
                  </a:lnTo>
                  <a:lnTo>
                    <a:pt x="66" y="44"/>
                  </a:lnTo>
                  <a:lnTo>
                    <a:pt x="66" y="42"/>
                  </a:lnTo>
                  <a:lnTo>
                    <a:pt x="66" y="39"/>
                  </a:lnTo>
                  <a:lnTo>
                    <a:pt x="66" y="37"/>
                  </a:lnTo>
                  <a:lnTo>
                    <a:pt x="66" y="36"/>
                  </a:lnTo>
                  <a:lnTo>
                    <a:pt x="64" y="30"/>
                  </a:lnTo>
                  <a:lnTo>
                    <a:pt x="62" y="23"/>
                  </a:lnTo>
                  <a:lnTo>
                    <a:pt x="59" y="18"/>
                  </a:lnTo>
                  <a:lnTo>
                    <a:pt x="56" y="13"/>
                  </a:lnTo>
                  <a:lnTo>
                    <a:pt x="51" y="10"/>
                  </a:lnTo>
                  <a:lnTo>
                    <a:pt x="48" y="7"/>
                  </a:lnTo>
                  <a:lnTo>
                    <a:pt x="43" y="5"/>
                  </a:lnTo>
                  <a:lnTo>
                    <a:pt x="39" y="2"/>
                  </a:lnTo>
                  <a:lnTo>
                    <a:pt x="33" y="2"/>
                  </a:lnTo>
                  <a:lnTo>
                    <a:pt x="29" y="1"/>
                  </a:lnTo>
                  <a:lnTo>
                    <a:pt x="25" y="1"/>
                  </a:lnTo>
                  <a:lnTo>
                    <a:pt x="21" y="0"/>
                  </a:lnTo>
                  <a:lnTo>
                    <a:pt x="17" y="0"/>
                  </a:lnTo>
                  <a:lnTo>
                    <a:pt x="16" y="0"/>
                  </a:lnTo>
                  <a:lnTo>
                    <a:pt x="14" y="0"/>
                  </a:lnTo>
                </a:path>
              </a:pathLst>
            </a:custGeom>
            <a:solidFill>
              <a:srgbClr val="F8F8F8"/>
            </a:solidFill>
            <a:ln w="9048">
              <a:solidFill>
                <a:srgbClr val="DDDDDD"/>
              </a:solidFill>
              <a:round/>
              <a:headEnd/>
              <a:tailEnd/>
            </a:ln>
          </p:spPr>
          <p:txBody>
            <a:bodyPr/>
            <a:lstStyle/>
            <a:p>
              <a:endParaRPr lang="it-IT"/>
            </a:p>
          </p:txBody>
        </p:sp>
        <p:sp>
          <p:nvSpPr>
            <p:cNvPr id="20544" name="Freeform 80"/>
            <p:cNvSpPr>
              <a:spLocks/>
            </p:cNvSpPr>
            <p:nvPr/>
          </p:nvSpPr>
          <p:spPr bwMode="auto">
            <a:xfrm>
              <a:off x="4493" y="1326"/>
              <a:ext cx="209" cy="48"/>
            </a:xfrm>
            <a:custGeom>
              <a:avLst/>
              <a:gdLst>
                <a:gd name="T0" fmla="*/ 789 w 106"/>
                <a:gd name="T1" fmla="*/ 35 h 51"/>
                <a:gd name="T2" fmla="*/ 751 w 106"/>
                <a:gd name="T3" fmla="*/ 29 h 51"/>
                <a:gd name="T4" fmla="*/ 688 w 106"/>
                <a:gd name="T5" fmla="*/ 21 h 51"/>
                <a:gd name="T6" fmla="*/ 584 w 106"/>
                <a:gd name="T7" fmla="*/ 11 h 51"/>
                <a:gd name="T8" fmla="*/ 459 w 106"/>
                <a:gd name="T9" fmla="*/ 4 h 51"/>
                <a:gd name="T10" fmla="*/ 353 w 106"/>
                <a:gd name="T11" fmla="*/ 0 h 51"/>
                <a:gd name="T12" fmla="*/ 323 w 106"/>
                <a:gd name="T13" fmla="*/ 0 h 51"/>
                <a:gd name="T14" fmla="*/ 260 w 106"/>
                <a:gd name="T15" fmla="*/ 1 h 51"/>
                <a:gd name="T16" fmla="*/ 199 w 106"/>
                <a:gd name="T17" fmla="*/ 3 h 51"/>
                <a:gd name="T18" fmla="*/ 136 w 106"/>
                <a:gd name="T19" fmla="*/ 4 h 51"/>
                <a:gd name="T20" fmla="*/ 101 w 106"/>
                <a:gd name="T21" fmla="*/ 4 h 51"/>
                <a:gd name="T22" fmla="*/ 63 w 106"/>
                <a:gd name="T23" fmla="*/ 8 h 51"/>
                <a:gd name="T24" fmla="*/ 32 w 106"/>
                <a:gd name="T25" fmla="*/ 11 h 51"/>
                <a:gd name="T26" fmla="*/ 8 w 106"/>
                <a:gd name="T27" fmla="*/ 17 h 51"/>
                <a:gd name="T28" fmla="*/ 0 w 106"/>
                <a:gd name="T29" fmla="*/ 22 h 51"/>
                <a:gd name="T30" fmla="*/ 0 w 106"/>
                <a:gd name="T31" fmla="*/ 25 h 51"/>
                <a:gd name="T32" fmla="*/ 8 w 106"/>
                <a:gd name="T33" fmla="*/ 30 h 51"/>
                <a:gd name="T34" fmla="*/ 24 w 106"/>
                <a:gd name="T35" fmla="*/ 35 h 51"/>
                <a:gd name="T36" fmla="*/ 47 w 106"/>
                <a:gd name="T37" fmla="*/ 37 h 51"/>
                <a:gd name="T38" fmla="*/ 63 w 106"/>
                <a:gd name="T39" fmla="*/ 40 h 51"/>
                <a:gd name="T40" fmla="*/ 101 w 106"/>
                <a:gd name="T41" fmla="*/ 41 h 51"/>
                <a:gd name="T42" fmla="*/ 136 w 106"/>
                <a:gd name="T43" fmla="*/ 41 h 51"/>
                <a:gd name="T44" fmla="*/ 175 w 106"/>
                <a:gd name="T45" fmla="*/ 40 h 51"/>
                <a:gd name="T46" fmla="*/ 213 w 106"/>
                <a:gd name="T47" fmla="*/ 39 h 51"/>
                <a:gd name="T48" fmla="*/ 260 w 106"/>
                <a:gd name="T49" fmla="*/ 37 h 51"/>
                <a:gd name="T50" fmla="*/ 292 w 106"/>
                <a:gd name="T51" fmla="*/ 36 h 51"/>
                <a:gd name="T52" fmla="*/ 315 w 106"/>
                <a:gd name="T53" fmla="*/ 35 h 51"/>
                <a:gd name="T54" fmla="*/ 284 w 106"/>
                <a:gd name="T55" fmla="*/ 36 h 51"/>
                <a:gd name="T56" fmla="*/ 260 w 106"/>
                <a:gd name="T57" fmla="*/ 35 h 51"/>
                <a:gd name="T58" fmla="*/ 229 w 106"/>
                <a:gd name="T59" fmla="*/ 33 h 51"/>
                <a:gd name="T60" fmla="*/ 183 w 106"/>
                <a:gd name="T61" fmla="*/ 30 h 51"/>
                <a:gd name="T62" fmla="*/ 116 w 106"/>
                <a:gd name="T63" fmla="*/ 28 h 51"/>
                <a:gd name="T64" fmla="*/ 93 w 106"/>
                <a:gd name="T65" fmla="*/ 26 h 51"/>
                <a:gd name="T66" fmla="*/ 101 w 106"/>
                <a:gd name="T67" fmla="*/ 24 h 51"/>
                <a:gd name="T68" fmla="*/ 136 w 106"/>
                <a:gd name="T69" fmla="*/ 21 h 51"/>
                <a:gd name="T70" fmla="*/ 160 w 106"/>
                <a:gd name="T71" fmla="*/ 18 h 51"/>
                <a:gd name="T72" fmla="*/ 175 w 106"/>
                <a:gd name="T73" fmla="*/ 14 h 51"/>
                <a:gd name="T74" fmla="*/ 260 w 106"/>
                <a:gd name="T75" fmla="*/ 13 h 51"/>
                <a:gd name="T76" fmla="*/ 444 w 106"/>
                <a:gd name="T77" fmla="*/ 13 h 51"/>
                <a:gd name="T78" fmla="*/ 592 w 106"/>
                <a:gd name="T79" fmla="*/ 21 h 51"/>
                <a:gd name="T80" fmla="*/ 704 w 106"/>
                <a:gd name="T81" fmla="*/ 27 h 51"/>
                <a:gd name="T82" fmla="*/ 773 w 106"/>
                <a:gd name="T83" fmla="*/ 35 h 51"/>
                <a:gd name="T84" fmla="*/ 804 w 106"/>
                <a:gd name="T85" fmla="*/ 36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6"/>
                <a:gd name="T130" fmla="*/ 0 h 51"/>
                <a:gd name="T131" fmla="*/ 106 w 106"/>
                <a:gd name="T132" fmla="*/ 51 h 5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6" h="51">
                  <a:moveTo>
                    <a:pt x="105" y="42"/>
                  </a:moveTo>
                  <a:lnTo>
                    <a:pt x="104" y="42"/>
                  </a:lnTo>
                  <a:lnTo>
                    <a:pt x="103" y="41"/>
                  </a:lnTo>
                  <a:lnTo>
                    <a:pt x="101" y="39"/>
                  </a:lnTo>
                  <a:lnTo>
                    <a:pt x="101" y="37"/>
                  </a:lnTo>
                  <a:lnTo>
                    <a:pt x="98" y="35"/>
                  </a:lnTo>
                  <a:lnTo>
                    <a:pt x="96" y="31"/>
                  </a:lnTo>
                  <a:lnTo>
                    <a:pt x="92" y="27"/>
                  </a:lnTo>
                  <a:lnTo>
                    <a:pt x="90" y="24"/>
                  </a:lnTo>
                  <a:lnTo>
                    <a:pt x="85" y="21"/>
                  </a:lnTo>
                  <a:lnTo>
                    <a:pt x="82" y="17"/>
                  </a:lnTo>
                  <a:lnTo>
                    <a:pt x="76" y="14"/>
                  </a:lnTo>
                  <a:lnTo>
                    <a:pt x="72" y="10"/>
                  </a:lnTo>
                  <a:lnTo>
                    <a:pt x="66" y="8"/>
                  </a:lnTo>
                  <a:lnTo>
                    <a:pt x="60" y="4"/>
                  </a:lnTo>
                  <a:lnTo>
                    <a:pt x="54" y="3"/>
                  </a:lnTo>
                  <a:lnTo>
                    <a:pt x="48" y="0"/>
                  </a:lnTo>
                  <a:lnTo>
                    <a:pt x="46" y="0"/>
                  </a:lnTo>
                  <a:lnTo>
                    <a:pt x="44" y="0"/>
                  </a:lnTo>
                  <a:lnTo>
                    <a:pt x="42" y="0"/>
                  </a:lnTo>
                  <a:lnTo>
                    <a:pt x="39" y="1"/>
                  </a:lnTo>
                  <a:lnTo>
                    <a:pt x="37" y="1"/>
                  </a:lnTo>
                  <a:lnTo>
                    <a:pt x="34" y="1"/>
                  </a:lnTo>
                  <a:lnTo>
                    <a:pt x="32" y="1"/>
                  </a:lnTo>
                  <a:lnTo>
                    <a:pt x="29" y="3"/>
                  </a:lnTo>
                  <a:lnTo>
                    <a:pt x="26" y="3"/>
                  </a:lnTo>
                  <a:lnTo>
                    <a:pt x="22" y="3"/>
                  </a:lnTo>
                  <a:lnTo>
                    <a:pt x="21" y="3"/>
                  </a:lnTo>
                  <a:lnTo>
                    <a:pt x="18" y="4"/>
                  </a:lnTo>
                  <a:lnTo>
                    <a:pt x="16" y="4"/>
                  </a:lnTo>
                  <a:lnTo>
                    <a:pt x="14" y="4"/>
                  </a:lnTo>
                  <a:lnTo>
                    <a:pt x="13" y="4"/>
                  </a:lnTo>
                  <a:lnTo>
                    <a:pt x="11" y="6"/>
                  </a:lnTo>
                  <a:lnTo>
                    <a:pt x="10" y="8"/>
                  </a:lnTo>
                  <a:lnTo>
                    <a:pt x="8" y="9"/>
                  </a:lnTo>
                  <a:lnTo>
                    <a:pt x="7" y="10"/>
                  </a:lnTo>
                  <a:lnTo>
                    <a:pt x="5" y="12"/>
                  </a:lnTo>
                  <a:lnTo>
                    <a:pt x="4" y="14"/>
                  </a:lnTo>
                  <a:lnTo>
                    <a:pt x="3" y="16"/>
                  </a:lnTo>
                  <a:lnTo>
                    <a:pt x="3" y="17"/>
                  </a:lnTo>
                  <a:lnTo>
                    <a:pt x="1" y="20"/>
                  </a:lnTo>
                  <a:lnTo>
                    <a:pt x="1" y="22"/>
                  </a:lnTo>
                  <a:lnTo>
                    <a:pt x="0" y="24"/>
                  </a:lnTo>
                  <a:lnTo>
                    <a:pt x="0" y="26"/>
                  </a:lnTo>
                  <a:lnTo>
                    <a:pt x="0" y="27"/>
                  </a:lnTo>
                  <a:lnTo>
                    <a:pt x="0" y="29"/>
                  </a:lnTo>
                  <a:lnTo>
                    <a:pt x="0" y="31"/>
                  </a:lnTo>
                  <a:lnTo>
                    <a:pt x="1" y="32"/>
                  </a:lnTo>
                  <a:lnTo>
                    <a:pt x="1" y="34"/>
                  </a:lnTo>
                  <a:lnTo>
                    <a:pt x="1" y="36"/>
                  </a:lnTo>
                  <a:lnTo>
                    <a:pt x="1" y="38"/>
                  </a:lnTo>
                  <a:lnTo>
                    <a:pt x="3" y="39"/>
                  </a:lnTo>
                  <a:lnTo>
                    <a:pt x="3" y="41"/>
                  </a:lnTo>
                  <a:lnTo>
                    <a:pt x="4" y="42"/>
                  </a:lnTo>
                  <a:lnTo>
                    <a:pt x="4" y="44"/>
                  </a:lnTo>
                  <a:lnTo>
                    <a:pt x="6" y="44"/>
                  </a:lnTo>
                  <a:lnTo>
                    <a:pt x="6" y="46"/>
                  </a:lnTo>
                  <a:lnTo>
                    <a:pt x="8" y="46"/>
                  </a:lnTo>
                  <a:lnTo>
                    <a:pt x="8" y="48"/>
                  </a:lnTo>
                  <a:lnTo>
                    <a:pt x="10" y="48"/>
                  </a:lnTo>
                  <a:lnTo>
                    <a:pt x="11" y="50"/>
                  </a:lnTo>
                  <a:lnTo>
                    <a:pt x="13" y="50"/>
                  </a:lnTo>
                  <a:lnTo>
                    <a:pt x="15" y="50"/>
                  </a:lnTo>
                  <a:lnTo>
                    <a:pt x="16" y="50"/>
                  </a:lnTo>
                  <a:lnTo>
                    <a:pt x="18" y="50"/>
                  </a:lnTo>
                  <a:lnTo>
                    <a:pt x="19" y="50"/>
                  </a:lnTo>
                  <a:lnTo>
                    <a:pt x="21" y="50"/>
                  </a:lnTo>
                  <a:lnTo>
                    <a:pt x="23" y="49"/>
                  </a:lnTo>
                  <a:lnTo>
                    <a:pt x="24" y="49"/>
                  </a:lnTo>
                  <a:lnTo>
                    <a:pt x="26" y="47"/>
                  </a:lnTo>
                  <a:lnTo>
                    <a:pt x="28" y="47"/>
                  </a:lnTo>
                  <a:lnTo>
                    <a:pt x="31" y="45"/>
                  </a:lnTo>
                  <a:lnTo>
                    <a:pt x="32" y="45"/>
                  </a:lnTo>
                  <a:lnTo>
                    <a:pt x="34" y="44"/>
                  </a:lnTo>
                  <a:lnTo>
                    <a:pt x="35" y="44"/>
                  </a:lnTo>
                  <a:lnTo>
                    <a:pt x="37" y="42"/>
                  </a:lnTo>
                  <a:lnTo>
                    <a:pt x="38" y="42"/>
                  </a:lnTo>
                  <a:lnTo>
                    <a:pt x="39" y="42"/>
                  </a:lnTo>
                  <a:lnTo>
                    <a:pt x="41" y="41"/>
                  </a:lnTo>
                  <a:lnTo>
                    <a:pt x="39" y="42"/>
                  </a:lnTo>
                  <a:lnTo>
                    <a:pt x="38" y="42"/>
                  </a:lnTo>
                  <a:lnTo>
                    <a:pt x="37" y="42"/>
                  </a:lnTo>
                  <a:lnTo>
                    <a:pt x="35" y="42"/>
                  </a:lnTo>
                  <a:lnTo>
                    <a:pt x="34" y="41"/>
                  </a:lnTo>
                  <a:lnTo>
                    <a:pt x="32" y="41"/>
                  </a:lnTo>
                  <a:lnTo>
                    <a:pt x="32" y="39"/>
                  </a:lnTo>
                  <a:lnTo>
                    <a:pt x="30" y="39"/>
                  </a:lnTo>
                  <a:lnTo>
                    <a:pt x="28" y="38"/>
                  </a:lnTo>
                  <a:lnTo>
                    <a:pt x="26" y="38"/>
                  </a:lnTo>
                  <a:lnTo>
                    <a:pt x="24" y="36"/>
                  </a:lnTo>
                  <a:lnTo>
                    <a:pt x="21" y="36"/>
                  </a:lnTo>
                  <a:lnTo>
                    <a:pt x="18" y="34"/>
                  </a:lnTo>
                  <a:lnTo>
                    <a:pt x="15" y="34"/>
                  </a:lnTo>
                  <a:lnTo>
                    <a:pt x="12" y="32"/>
                  </a:lnTo>
                  <a:lnTo>
                    <a:pt x="13" y="30"/>
                  </a:lnTo>
                  <a:lnTo>
                    <a:pt x="15" y="28"/>
                  </a:lnTo>
                  <a:lnTo>
                    <a:pt x="16" y="26"/>
                  </a:lnTo>
                  <a:lnTo>
                    <a:pt x="18" y="24"/>
                  </a:lnTo>
                  <a:lnTo>
                    <a:pt x="20" y="23"/>
                  </a:lnTo>
                  <a:lnTo>
                    <a:pt x="21" y="21"/>
                  </a:lnTo>
                  <a:lnTo>
                    <a:pt x="22" y="19"/>
                  </a:lnTo>
                  <a:lnTo>
                    <a:pt x="23" y="17"/>
                  </a:lnTo>
                  <a:lnTo>
                    <a:pt x="24" y="16"/>
                  </a:lnTo>
                  <a:lnTo>
                    <a:pt x="34" y="16"/>
                  </a:lnTo>
                  <a:lnTo>
                    <a:pt x="42" y="14"/>
                  </a:lnTo>
                  <a:lnTo>
                    <a:pt x="50" y="15"/>
                  </a:lnTo>
                  <a:lnTo>
                    <a:pt x="58" y="16"/>
                  </a:lnTo>
                  <a:lnTo>
                    <a:pt x="65" y="19"/>
                  </a:lnTo>
                  <a:lnTo>
                    <a:pt x="72" y="20"/>
                  </a:lnTo>
                  <a:lnTo>
                    <a:pt x="77" y="24"/>
                  </a:lnTo>
                  <a:lnTo>
                    <a:pt x="83" y="26"/>
                  </a:lnTo>
                  <a:lnTo>
                    <a:pt x="87" y="29"/>
                  </a:lnTo>
                  <a:lnTo>
                    <a:pt x="92" y="33"/>
                  </a:lnTo>
                  <a:lnTo>
                    <a:pt x="95" y="36"/>
                  </a:lnTo>
                  <a:lnTo>
                    <a:pt x="99" y="38"/>
                  </a:lnTo>
                  <a:lnTo>
                    <a:pt x="101" y="41"/>
                  </a:lnTo>
                  <a:lnTo>
                    <a:pt x="102" y="42"/>
                  </a:lnTo>
                  <a:lnTo>
                    <a:pt x="103" y="42"/>
                  </a:lnTo>
                  <a:lnTo>
                    <a:pt x="105" y="42"/>
                  </a:lnTo>
                </a:path>
              </a:pathLst>
            </a:custGeom>
            <a:solidFill>
              <a:srgbClr val="F8F8F8"/>
            </a:solidFill>
            <a:ln w="6350">
              <a:solidFill>
                <a:srgbClr val="DDDDDD"/>
              </a:solidFill>
              <a:round/>
              <a:headEnd/>
              <a:tailEnd/>
            </a:ln>
          </p:spPr>
          <p:txBody>
            <a:bodyPr/>
            <a:lstStyle/>
            <a:p>
              <a:endParaRPr lang="it-IT"/>
            </a:p>
          </p:txBody>
        </p:sp>
        <p:sp>
          <p:nvSpPr>
            <p:cNvPr id="20545" name="Freeform 81"/>
            <p:cNvSpPr>
              <a:spLocks/>
            </p:cNvSpPr>
            <p:nvPr/>
          </p:nvSpPr>
          <p:spPr bwMode="auto">
            <a:xfrm>
              <a:off x="5063" y="1328"/>
              <a:ext cx="206" cy="47"/>
            </a:xfrm>
            <a:custGeom>
              <a:avLst/>
              <a:gdLst>
                <a:gd name="T0" fmla="*/ 8 w 105"/>
                <a:gd name="T1" fmla="*/ 35 h 50"/>
                <a:gd name="T2" fmla="*/ 47 w 105"/>
                <a:gd name="T3" fmla="*/ 29 h 50"/>
                <a:gd name="T4" fmla="*/ 112 w 105"/>
                <a:gd name="T5" fmla="*/ 21 h 50"/>
                <a:gd name="T6" fmla="*/ 204 w 105"/>
                <a:gd name="T7" fmla="*/ 11 h 50"/>
                <a:gd name="T8" fmla="*/ 324 w 105"/>
                <a:gd name="T9" fmla="*/ 5 h 50"/>
                <a:gd name="T10" fmla="*/ 432 w 105"/>
                <a:gd name="T11" fmla="*/ 1 h 50"/>
                <a:gd name="T12" fmla="*/ 469 w 105"/>
                <a:gd name="T13" fmla="*/ 1 h 50"/>
                <a:gd name="T14" fmla="*/ 520 w 105"/>
                <a:gd name="T15" fmla="*/ 1 h 50"/>
                <a:gd name="T16" fmla="*/ 589 w 105"/>
                <a:gd name="T17" fmla="*/ 2 h 50"/>
                <a:gd name="T18" fmla="*/ 644 w 105"/>
                <a:gd name="T19" fmla="*/ 4 h 50"/>
                <a:gd name="T20" fmla="*/ 693 w 105"/>
                <a:gd name="T21" fmla="*/ 4 h 50"/>
                <a:gd name="T22" fmla="*/ 724 w 105"/>
                <a:gd name="T23" fmla="*/ 8 h 50"/>
                <a:gd name="T24" fmla="*/ 747 w 105"/>
                <a:gd name="T25" fmla="*/ 12 h 50"/>
                <a:gd name="T26" fmla="*/ 769 w 105"/>
                <a:gd name="T27" fmla="*/ 18 h 50"/>
                <a:gd name="T28" fmla="*/ 785 w 105"/>
                <a:gd name="T29" fmla="*/ 22 h 50"/>
                <a:gd name="T30" fmla="*/ 785 w 105"/>
                <a:gd name="T31" fmla="*/ 25 h 50"/>
                <a:gd name="T32" fmla="*/ 777 w 105"/>
                <a:gd name="T33" fmla="*/ 30 h 50"/>
                <a:gd name="T34" fmla="*/ 747 w 105"/>
                <a:gd name="T35" fmla="*/ 35 h 50"/>
                <a:gd name="T36" fmla="*/ 747 w 105"/>
                <a:gd name="T37" fmla="*/ 37 h 50"/>
                <a:gd name="T38" fmla="*/ 708 w 105"/>
                <a:gd name="T39" fmla="*/ 40 h 50"/>
                <a:gd name="T40" fmla="*/ 689 w 105"/>
                <a:gd name="T41" fmla="*/ 40 h 50"/>
                <a:gd name="T42" fmla="*/ 657 w 105"/>
                <a:gd name="T43" fmla="*/ 40 h 50"/>
                <a:gd name="T44" fmla="*/ 620 w 105"/>
                <a:gd name="T45" fmla="*/ 40 h 50"/>
                <a:gd name="T46" fmla="*/ 581 w 105"/>
                <a:gd name="T47" fmla="*/ 40 h 50"/>
                <a:gd name="T48" fmla="*/ 543 w 105"/>
                <a:gd name="T49" fmla="*/ 40 h 50"/>
                <a:gd name="T50" fmla="*/ 512 w 105"/>
                <a:gd name="T51" fmla="*/ 39 h 50"/>
                <a:gd name="T52" fmla="*/ 512 w 105"/>
                <a:gd name="T53" fmla="*/ 37 h 50"/>
                <a:gd name="T54" fmla="*/ 504 w 105"/>
                <a:gd name="T55" fmla="*/ 35 h 50"/>
                <a:gd name="T56" fmla="*/ 512 w 105"/>
                <a:gd name="T57" fmla="*/ 33 h 50"/>
                <a:gd name="T58" fmla="*/ 543 w 105"/>
                <a:gd name="T59" fmla="*/ 31 h 50"/>
                <a:gd name="T60" fmla="*/ 589 w 105"/>
                <a:gd name="T61" fmla="*/ 29 h 50"/>
                <a:gd name="T62" fmla="*/ 657 w 105"/>
                <a:gd name="T63" fmla="*/ 28 h 50"/>
                <a:gd name="T64" fmla="*/ 681 w 105"/>
                <a:gd name="T65" fmla="*/ 26 h 50"/>
                <a:gd name="T66" fmla="*/ 665 w 105"/>
                <a:gd name="T67" fmla="*/ 24 h 50"/>
                <a:gd name="T68" fmla="*/ 651 w 105"/>
                <a:gd name="T69" fmla="*/ 22 h 50"/>
                <a:gd name="T70" fmla="*/ 628 w 105"/>
                <a:gd name="T71" fmla="*/ 18 h 50"/>
                <a:gd name="T72" fmla="*/ 620 w 105"/>
                <a:gd name="T73" fmla="*/ 15 h 50"/>
                <a:gd name="T74" fmla="*/ 543 w 105"/>
                <a:gd name="T75" fmla="*/ 12 h 50"/>
                <a:gd name="T76" fmla="*/ 361 w 105"/>
                <a:gd name="T77" fmla="*/ 12 h 50"/>
                <a:gd name="T78" fmla="*/ 212 w 105"/>
                <a:gd name="T79" fmla="*/ 20 h 50"/>
                <a:gd name="T80" fmla="*/ 92 w 105"/>
                <a:gd name="T81" fmla="*/ 26 h 50"/>
                <a:gd name="T82" fmla="*/ 24 w 105"/>
                <a:gd name="T83" fmla="*/ 34 h 50"/>
                <a:gd name="T84" fmla="*/ 0 w 105"/>
                <a:gd name="T85" fmla="*/ 35 h 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5"/>
                <a:gd name="T130" fmla="*/ 0 h 50"/>
                <a:gd name="T131" fmla="*/ 105 w 105"/>
                <a:gd name="T132" fmla="*/ 50 h 5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5" h="50">
                  <a:moveTo>
                    <a:pt x="0" y="41"/>
                  </a:moveTo>
                  <a:lnTo>
                    <a:pt x="0" y="41"/>
                  </a:lnTo>
                  <a:lnTo>
                    <a:pt x="1" y="41"/>
                  </a:lnTo>
                  <a:lnTo>
                    <a:pt x="2" y="39"/>
                  </a:lnTo>
                  <a:lnTo>
                    <a:pt x="4" y="37"/>
                  </a:lnTo>
                  <a:lnTo>
                    <a:pt x="6" y="35"/>
                  </a:lnTo>
                  <a:lnTo>
                    <a:pt x="8" y="31"/>
                  </a:lnTo>
                  <a:lnTo>
                    <a:pt x="11" y="28"/>
                  </a:lnTo>
                  <a:lnTo>
                    <a:pt x="15" y="24"/>
                  </a:lnTo>
                  <a:lnTo>
                    <a:pt x="18" y="21"/>
                  </a:lnTo>
                  <a:lnTo>
                    <a:pt x="22" y="18"/>
                  </a:lnTo>
                  <a:lnTo>
                    <a:pt x="27" y="14"/>
                  </a:lnTo>
                  <a:lnTo>
                    <a:pt x="32" y="10"/>
                  </a:lnTo>
                  <a:lnTo>
                    <a:pt x="37" y="8"/>
                  </a:lnTo>
                  <a:lnTo>
                    <a:pt x="43" y="5"/>
                  </a:lnTo>
                  <a:lnTo>
                    <a:pt x="50" y="3"/>
                  </a:lnTo>
                  <a:lnTo>
                    <a:pt x="57" y="0"/>
                  </a:lnTo>
                  <a:lnTo>
                    <a:pt x="57" y="1"/>
                  </a:lnTo>
                  <a:lnTo>
                    <a:pt x="58" y="1"/>
                  </a:lnTo>
                  <a:lnTo>
                    <a:pt x="60" y="1"/>
                  </a:lnTo>
                  <a:lnTo>
                    <a:pt x="62" y="1"/>
                  </a:lnTo>
                  <a:lnTo>
                    <a:pt x="64" y="1"/>
                  </a:lnTo>
                  <a:lnTo>
                    <a:pt x="67" y="1"/>
                  </a:lnTo>
                  <a:lnTo>
                    <a:pt x="69" y="1"/>
                  </a:lnTo>
                  <a:lnTo>
                    <a:pt x="73" y="1"/>
                  </a:lnTo>
                  <a:lnTo>
                    <a:pt x="75" y="2"/>
                  </a:lnTo>
                  <a:lnTo>
                    <a:pt x="78" y="2"/>
                  </a:lnTo>
                  <a:lnTo>
                    <a:pt x="80" y="2"/>
                  </a:lnTo>
                  <a:lnTo>
                    <a:pt x="84" y="2"/>
                  </a:lnTo>
                  <a:lnTo>
                    <a:pt x="85" y="4"/>
                  </a:lnTo>
                  <a:lnTo>
                    <a:pt x="88" y="4"/>
                  </a:lnTo>
                  <a:lnTo>
                    <a:pt x="89" y="4"/>
                  </a:lnTo>
                  <a:lnTo>
                    <a:pt x="92" y="4"/>
                  </a:lnTo>
                  <a:lnTo>
                    <a:pt x="92" y="6"/>
                  </a:lnTo>
                  <a:lnTo>
                    <a:pt x="94" y="7"/>
                  </a:lnTo>
                  <a:lnTo>
                    <a:pt x="96" y="9"/>
                  </a:lnTo>
                  <a:lnTo>
                    <a:pt x="97" y="11"/>
                  </a:lnTo>
                  <a:lnTo>
                    <a:pt x="97" y="13"/>
                  </a:lnTo>
                  <a:lnTo>
                    <a:pt x="99" y="15"/>
                  </a:lnTo>
                  <a:lnTo>
                    <a:pt x="100" y="17"/>
                  </a:lnTo>
                  <a:lnTo>
                    <a:pt x="102" y="18"/>
                  </a:lnTo>
                  <a:lnTo>
                    <a:pt x="102" y="21"/>
                  </a:lnTo>
                  <a:lnTo>
                    <a:pt x="103" y="22"/>
                  </a:lnTo>
                  <a:lnTo>
                    <a:pt x="103" y="24"/>
                  </a:lnTo>
                  <a:lnTo>
                    <a:pt x="104" y="26"/>
                  </a:lnTo>
                  <a:lnTo>
                    <a:pt x="104" y="28"/>
                  </a:lnTo>
                  <a:lnTo>
                    <a:pt x="104" y="30"/>
                  </a:lnTo>
                  <a:lnTo>
                    <a:pt x="104" y="31"/>
                  </a:lnTo>
                  <a:lnTo>
                    <a:pt x="104" y="33"/>
                  </a:lnTo>
                  <a:lnTo>
                    <a:pt x="103" y="34"/>
                  </a:lnTo>
                  <a:lnTo>
                    <a:pt x="103" y="36"/>
                  </a:lnTo>
                  <a:lnTo>
                    <a:pt x="101" y="38"/>
                  </a:lnTo>
                  <a:lnTo>
                    <a:pt x="101" y="39"/>
                  </a:lnTo>
                  <a:lnTo>
                    <a:pt x="99" y="41"/>
                  </a:lnTo>
                  <a:lnTo>
                    <a:pt x="99" y="42"/>
                  </a:lnTo>
                  <a:lnTo>
                    <a:pt x="99" y="44"/>
                  </a:lnTo>
                  <a:lnTo>
                    <a:pt x="97" y="46"/>
                  </a:lnTo>
                  <a:lnTo>
                    <a:pt x="96" y="47"/>
                  </a:lnTo>
                  <a:lnTo>
                    <a:pt x="94" y="49"/>
                  </a:lnTo>
                  <a:lnTo>
                    <a:pt x="92" y="49"/>
                  </a:lnTo>
                  <a:lnTo>
                    <a:pt x="91" y="49"/>
                  </a:lnTo>
                  <a:lnTo>
                    <a:pt x="89" y="49"/>
                  </a:lnTo>
                  <a:lnTo>
                    <a:pt x="87" y="49"/>
                  </a:lnTo>
                  <a:lnTo>
                    <a:pt x="85" y="49"/>
                  </a:lnTo>
                  <a:lnTo>
                    <a:pt x="84" y="49"/>
                  </a:lnTo>
                  <a:lnTo>
                    <a:pt x="82" y="49"/>
                  </a:lnTo>
                  <a:lnTo>
                    <a:pt x="81" y="49"/>
                  </a:lnTo>
                  <a:lnTo>
                    <a:pt x="79" y="49"/>
                  </a:lnTo>
                  <a:lnTo>
                    <a:pt x="77" y="49"/>
                  </a:lnTo>
                  <a:lnTo>
                    <a:pt x="76" y="49"/>
                  </a:lnTo>
                  <a:lnTo>
                    <a:pt x="74" y="49"/>
                  </a:lnTo>
                  <a:lnTo>
                    <a:pt x="72" y="49"/>
                  </a:lnTo>
                  <a:lnTo>
                    <a:pt x="70" y="49"/>
                  </a:lnTo>
                  <a:lnTo>
                    <a:pt x="70" y="47"/>
                  </a:lnTo>
                  <a:lnTo>
                    <a:pt x="68" y="47"/>
                  </a:lnTo>
                  <a:lnTo>
                    <a:pt x="68" y="45"/>
                  </a:lnTo>
                  <a:lnTo>
                    <a:pt x="68" y="44"/>
                  </a:lnTo>
                  <a:lnTo>
                    <a:pt x="67" y="44"/>
                  </a:lnTo>
                  <a:lnTo>
                    <a:pt x="67" y="42"/>
                  </a:lnTo>
                  <a:lnTo>
                    <a:pt x="67" y="40"/>
                  </a:lnTo>
                  <a:lnTo>
                    <a:pt x="68" y="39"/>
                  </a:lnTo>
                  <a:lnTo>
                    <a:pt x="69" y="39"/>
                  </a:lnTo>
                  <a:lnTo>
                    <a:pt x="70" y="37"/>
                  </a:lnTo>
                  <a:lnTo>
                    <a:pt x="72" y="37"/>
                  </a:lnTo>
                  <a:lnTo>
                    <a:pt x="73" y="37"/>
                  </a:lnTo>
                  <a:lnTo>
                    <a:pt x="75" y="37"/>
                  </a:lnTo>
                  <a:lnTo>
                    <a:pt x="78" y="35"/>
                  </a:lnTo>
                  <a:lnTo>
                    <a:pt x="80" y="35"/>
                  </a:lnTo>
                  <a:lnTo>
                    <a:pt x="84" y="34"/>
                  </a:lnTo>
                  <a:lnTo>
                    <a:pt x="87" y="34"/>
                  </a:lnTo>
                  <a:lnTo>
                    <a:pt x="91" y="32"/>
                  </a:lnTo>
                  <a:lnTo>
                    <a:pt x="90" y="32"/>
                  </a:lnTo>
                  <a:lnTo>
                    <a:pt x="89" y="32"/>
                  </a:lnTo>
                  <a:lnTo>
                    <a:pt x="89" y="30"/>
                  </a:lnTo>
                  <a:lnTo>
                    <a:pt x="88" y="30"/>
                  </a:lnTo>
                  <a:lnTo>
                    <a:pt x="88" y="28"/>
                  </a:lnTo>
                  <a:lnTo>
                    <a:pt x="86" y="26"/>
                  </a:lnTo>
                  <a:lnTo>
                    <a:pt x="86" y="25"/>
                  </a:lnTo>
                  <a:lnTo>
                    <a:pt x="85" y="25"/>
                  </a:lnTo>
                  <a:lnTo>
                    <a:pt x="85" y="23"/>
                  </a:lnTo>
                  <a:lnTo>
                    <a:pt x="83" y="21"/>
                  </a:lnTo>
                  <a:lnTo>
                    <a:pt x="83" y="20"/>
                  </a:lnTo>
                  <a:lnTo>
                    <a:pt x="82" y="20"/>
                  </a:lnTo>
                  <a:lnTo>
                    <a:pt x="82" y="18"/>
                  </a:lnTo>
                  <a:lnTo>
                    <a:pt x="82" y="17"/>
                  </a:lnTo>
                  <a:lnTo>
                    <a:pt x="72" y="15"/>
                  </a:lnTo>
                  <a:lnTo>
                    <a:pt x="64" y="14"/>
                  </a:lnTo>
                  <a:lnTo>
                    <a:pt x="55" y="15"/>
                  </a:lnTo>
                  <a:lnTo>
                    <a:pt x="48" y="15"/>
                  </a:lnTo>
                  <a:lnTo>
                    <a:pt x="40" y="18"/>
                  </a:lnTo>
                  <a:lnTo>
                    <a:pt x="34" y="20"/>
                  </a:lnTo>
                  <a:lnTo>
                    <a:pt x="28" y="23"/>
                  </a:lnTo>
                  <a:lnTo>
                    <a:pt x="22" y="25"/>
                  </a:lnTo>
                  <a:lnTo>
                    <a:pt x="17" y="28"/>
                  </a:lnTo>
                  <a:lnTo>
                    <a:pt x="12" y="32"/>
                  </a:lnTo>
                  <a:lnTo>
                    <a:pt x="9" y="36"/>
                  </a:lnTo>
                  <a:lnTo>
                    <a:pt x="6" y="37"/>
                  </a:lnTo>
                  <a:lnTo>
                    <a:pt x="3" y="40"/>
                  </a:lnTo>
                  <a:lnTo>
                    <a:pt x="1" y="41"/>
                  </a:lnTo>
                  <a:lnTo>
                    <a:pt x="0" y="42"/>
                  </a:lnTo>
                  <a:lnTo>
                    <a:pt x="0" y="41"/>
                  </a:lnTo>
                </a:path>
              </a:pathLst>
            </a:custGeom>
            <a:solidFill>
              <a:srgbClr val="F8F8F8"/>
            </a:solidFill>
            <a:ln w="6350">
              <a:solidFill>
                <a:srgbClr val="DDDDDD"/>
              </a:solidFill>
              <a:round/>
              <a:headEnd/>
              <a:tailEnd/>
            </a:ln>
          </p:spPr>
          <p:txBody>
            <a:bodyPr/>
            <a:lstStyle/>
            <a:p>
              <a:endParaRPr lang="it-IT"/>
            </a:p>
          </p:txBody>
        </p:sp>
        <p:sp>
          <p:nvSpPr>
            <p:cNvPr id="20546" name="Freeform 82"/>
            <p:cNvSpPr>
              <a:spLocks/>
            </p:cNvSpPr>
            <p:nvPr/>
          </p:nvSpPr>
          <p:spPr bwMode="auto">
            <a:xfrm>
              <a:off x="5056" y="1351"/>
              <a:ext cx="112" cy="73"/>
            </a:xfrm>
            <a:custGeom>
              <a:avLst/>
              <a:gdLst>
                <a:gd name="T0" fmla="*/ 409 w 57"/>
                <a:gd name="T1" fmla="*/ 1 h 78"/>
                <a:gd name="T2" fmla="*/ 379 w 57"/>
                <a:gd name="T3" fmla="*/ 6 h 78"/>
                <a:gd name="T4" fmla="*/ 312 w 57"/>
                <a:gd name="T5" fmla="*/ 8 h 78"/>
                <a:gd name="T6" fmla="*/ 244 w 57"/>
                <a:gd name="T7" fmla="*/ 14 h 78"/>
                <a:gd name="T8" fmla="*/ 165 w 57"/>
                <a:gd name="T9" fmla="*/ 21 h 78"/>
                <a:gd name="T10" fmla="*/ 84 w 57"/>
                <a:gd name="T11" fmla="*/ 26 h 78"/>
                <a:gd name="T12" fmla="*/ 31 w 57"/>
                <a:gd name="T13" fmla="*/ 31 h 78"/>
                <a:gd name="T14" fmla="*/ 0 w 57"/>
                <a:gd name="T15" fmla="*/ 34 h 78"/>
                <a:gd name="T16" fmla="*/ 16 w 57"/>
                <a:gd name="T17" fmla="*/ 36 h 78"/>
                <a:gd name="T18" fmla="*/ 39 w 57"/>
                <a:gd name="T19" fmla="*/ 42 h 78"/>
                <a:gd name="T20" fmla="*/ 55 w 57"/>
                <a:gd name="T21" fmla="*/ 46 h 78"/>
                <a:gd name="T22" fmla="*/ 47 w 57"/>
                <a:gd name="T23" fmla="*/ 51 h 78"/>
                <a:gd name="T24" fmla="*/ 39 w 57"/>
                <a:gd name="T25" fmla="*/ 56 h 78"/>
                <a:gd name="T26" fmla="*/ 16 w 57"/>
                <a:gd name="T27" fmla="*/ 60 h 78"/>
                <a:gd name="T28" fmla="*/ 0 w 57"/>
                <a:gd name="T29" fmla="*/ 62 h 78"/>
                <a:gd name="T30" fmla="*/ 0 w 57"/>
                <a:gd name="T31" fmla="*/ 63 h 78"/>
                <a:gd name="T32" fmla="*/ 0 w 57"/>
                <a:gd name="T33" fmla="*/ 62 h 78"/>
                <a:gd name="T34" fmla="*/ 39 w 57"/>
                <a:gd name="T35" fmla="*/ 58 h 78"/>
                <a:gd name="T36" fmla="*/ 92 w 57"/>
                <a:gd name="T37" fmla="*/ 49 h 78"/>
                <a:gd name="T38" fmla="*/ 165 w 57"/>
                <a:gd name="T39" fmla="*/ 37 h 78"/>
                <a:gd name="T40" fmla="*/ 244 w 57"/>
                <a:gd name="T41" fmla="*/ 26 h 78"/>
                <a:gd name="T42" fmla="*/ 312 w 57"/>
                <a:gd name="T43" fmla="*/ 15 h 78"/>
                <a:gd name="T44" fmla="*/ 379 w 57"/>
                <a:gd name="T45" fmla="*/ 7 h 78"/>
                <a:gd name="T46" fmla="*/ 409 w 57"/>
                <a:gd name="T47" fmla="*/ 1 h 78"/>
                <a:gd name="T48" fmla="*/ 424 w 57"/>
                <a:gd name="T49" fmla="*/ 0 h 78"/>
                <a:gd name="T50" fmla="*/ 424 w 57"/>
                <a:gd name="T51" fmla="*/ 0 h 78"/>
                <a:gd name="T52" fmla="*/ 424 w 57"/>
                <a:gd name="T53" fmla="*/ 0 h 78"/>
                <a:gd name="T54" fmla="*/ 424 w 57"/>
                <a:gd name="T55" fmla="*/ 0 h 78"/>
                <a:gd name="T56" fmla="*/ 424 w 57"/>
                <a:gd name="T57" fmla="*/ 0 h 78"/>
                <a:gd name="T58" fmla="*/ 424 w 57"/>
                <a:gd name="T59" fmla="*/ 0 h 78"/>
                <a:gd name="T60" fmla="*/ 424 w 57"/>
                <a:gd name="T61" fmla="*/ 0 h 78"/>
                <a:gd name="T62" fmla="*/ 424 w 57"/>
                <a:gd name="T63" fmla="*/ 0 h 78"/>
                <a:gd name="T64" fmla="*/ 424 w 5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7"/>
                <a:gd name="T100" fmla="*/ 0 h 78"/>
                <a:gd name="T101" fmla="*/ 57 w 5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7" h="78">
                  <a:moveTo>
                    <a:pt x="56" y="0"/>
                  </a:moveTo>
                  <a:lnTo>
                    <a:pt x="54" y="1"/>
                  </a:lnTo>
                  <a:lnTo>
                    <a:pt x="53" y="2"/>
                  </a:lnTo>
                  <a:lnTo>
                    <a:pt x="50" y="6"/>
                  </a:lnTo>
                  <a:lnTo>
                    <a:pt x="47" y="7"/>
                  </a:lnTo>
                  <a:lnTo>
                    <a:pt x="41" y="11"/>
                  </a:lnTo>
                  <a:lnTo>
                    <a:pt x="37" y="14"/>
                  </a:lnTo>
                  <a:lnTo>
                    <a:pt x="32" y="17"/>
                  </a:lnTo>
                  <a:lnTo>
                    <a:pt x="27" y="20"/>
                  </a:lnTo>
                  <a:lnTo>
                    <a:pt x="22" y="25"/>
                  </a:lnTo>
                  <a:lnTo>
                    <a:pt x="17" y="29"/>
                  </a:lnTo>
                  <a:lnTo>
                    <a:pt x="11" y="32"/>
                  </a:lnTo>
                  <a:lnTo>
                    <a:pt x="8" y="35"/>
                  </a:lnTo>
                  <a:lnTo>
                    <a:pt x="4" y="37"/>
                  </a:lnTo>
                  <a:lnTo>
                    <a:pt x="2" y="39"/>
                  </a:lnTo>
                  <a:lnTo>
                    <a:pt x="0" y="41"/>
                  </a:lnTo>
                  <a:lnTo>
                    <a:pt x="2" y="44"/>
                  </a:lnTo>
                  <a:lnTo>
                    <a:pt x="5" y="47"/>
                  </a:lnTo>
                  <a:lnTo>
                    <a:pt x="5" y="51"/>
                  </a:lnTo>
                  <a:lnTo>
                    <a:pt x="7" y="52"/>
                  </a:lnTo>
                  <a:lnTo>
                    <a:pt x="7" y="56"/>
                  </a:lnTo>
                  <a:lnTo>
                    <a:pt x="7" y="59"/>
                  </a:lnTo>
                  <a:lnTo>
                    <a:pt x="6" y="63"/>
                  </a:lnTo>
                  <a:lnTo>
                    <a:pt x="6" y="65"/>
                  </a:lnTo>
                  <a:lnTo>
                    <a:pt x="5" y="68"/>
                  </a:lnTo>
                  <a:lnTo>
                    <a:pt x="4" y="70"/>
                  </a:lnTo>
                  <a:lnTo>
                    <a:pt x="2" y="73"/>
                  </a:lnTo>
                  <a:lnTo>
                    <a:pt x="2" y="74"/>
                  </a:lnTo>
                  <a:lnTo>
                    <a:pt x="0" y="76"/>
                  </a:lnTo>
                  <a:lnTo>
                    <a:pt x="0" y="77"/>
                  </a:lnTo>
                  <a:lnTo>
                    <a:pt x="0" y="76"/>
                  </a:lnTo>
                  <a:lnTo>
                    <a:pt x="2" y="74"/>
                  </a:lnTo>
                  <a:lnTo>
                    <a:pt x="5" y="70"/>
                  </a:lnTo>
                  <a:lnTo>
                    <a:pt x="8" y="65"/>
                  </a:lnTo>
                  <a:lnTo>
                    <a:pt x="12" y="60"/>
                  </a:lnTo>
                  <a:lnTo>
                    <a:pt x="17" y="52"/>
                  </a:lnTo>
                  <a:lnTo>
                    <a:pt x="22" y="45"/>
                  </a:lnTo>
                  <a:lnTo>
                    <a:pt x="28" y="38"/>
                  </a:lnTo>
                  <a:lnTo>
                    <a:pt x="32" y="32"/>
                  </a:lnTo>
                  <a:lnTo>
                    <a:pt x="37" y="25"/>
                  </a:lnTo>
                  <a:lnTo>
                    <a:pt x="41" y="18"/>
                  </a:lnTo>
                  <a:lnTo>
                    <a:pt x="47" y="12"/>
                  </a:lnTo>
                  <a:lnTo>
                    <a:pt x="50" y="8"/>
                  </a:lnTo>
                  <a:lnTo>
                    <a:pt x="53" y="3"/>
                  </a:lnTo>
                  <a:lnTo>
                    <a:pt x="54" y="1"/>
                  </a:lnTo>
                  <a:lnTo>
                    <a:pt x="56" y="0"/>
                  </a:lnTo>
                </a:path>
              </a:pathLst>
            </a:custGeom>
            <a:solidFill>
              <a:srgbClr val="F8F8F8"/>
            </a:solidFill>
            <a:ln w="9048">
              <a:solidFill>
                <a:srgbClr val="DDDDDD"/>
              </a:solidFill>
              <a:round/>
              <a:headEnd/>
              <a:tailEnd/>
            </a:ln>
          </p:spPr>
          <p:txBody>
            <a:bodyPr/>
            <a:lstStyle/>
            <a:p>
              <a:endParaRPr lang="it-IT"/>
            </a:p>
          </p:txBody>
        </p:sp>
        <p:sp>
          <p:nvSpPr>
            <p:cNvPr id="20547" name="Freeform 83"/>
            <p:cNvSpPr>
              <a:spLocks/>
            </p:cNvSpPr>
            <p:nvPr/>
          </p:nvSpPr>
          <p:spPr bwMode="auto">
            <a:xfrm>
              <a:off x="4585" y="1351"/>
              <a:ext cx="117" cy="73"/>
            </a:xfrm>
            <a:custGeom>
              <a:avLst/>
              <a:gdLst>
                <a:gd name="T0" fmla="*/ 0 w 59"/>
                <a:gd name="T1" fmla="*/ 1 h 78"/>
                <a:gd name="T2" fmla="*/ 40 w 59"/>
                <a:gd name="T3" fmla="*/ 6 h 78"/>
                <a:gd name="T4" fmla="*/ 95 w 59"/>
                <a:gd name="T5" fmla="*/ 8 h 78"/>
                <a:gd name="T6" fmla="*/ 180 w 59"/>
                <a:gd name="T7" fmla="*/ 14 h 78"/>
                <a:gd name="T8" fmla="*/ 256 w 59"/>
                <a:gd name="T9" fmla="*/ 21 h 78"/>
                <a:gd name="T10" fmla="*/ 335 w 59"/>
                <a:gd name="T11" fmla="*/ 26 h 78"/>
                <a:gd name="T12" fmla="*/ 397 w 59"/>
                <a:gd name="T13" fmla="*/ 31 h 78"/>
                <a:gd name="T14" fmla="*/ 444 w 59"/>
                <a:gd name="T15" fmla="*/ 33 h 78"/>
                <a:gd name="T16" fmla="*/ 420 w 59"/>
                <a:gd name="T17" fmla="*/ 36 h 78"/>
                <a:gd name="T18" fmla="*/ 381 w 59"/>
                <a:gd name="T19" fmla="*/ 41 h 78"/>
                <a:gd name="T20" fmla="*/ 373 w 59"/>
                <a:gd name="T21" fmla="*/ 45 h 78"/>
                <a:gd name="T22" fmla="*/ 373 w 59"/>
                <a:gd name="T23" fmla="*/ 51 h 78"/>
                <a:gd name="T24" fmla="*/ 381 w 59"/>
                <a:gd name="T25" fmla="*/ 55 h 78"/>
                <a:gd name="T26" fmla="*/ 397 w 59"/>
                <a:gd name="T27" fmla="*/ 59 h 78"/>
                <a:gd name="T28" fmla="*/ 405 w 59"/>
                <a:gd name="T29" fmla="*/ 62 h 78"/>
                <a:gd name="T30" fmla="*/ 420 w 59"/>
                <a:gd name="T31" fmla="*/ 63 h 78"/>
                <a:gd name="T32" fmla="*/ 420 w 59"/>
                <a:gd name="T33" fmla="*/ 62 h 78"/>
                <a:gd name="T34" fmla="*/ 381 w 59"/>
                <a:gd name="T35" fmla="*/ 58 h 78"/>
                <a:gd name="T36" fmla="*/ 319 w 59"/>
                <a:gd name="T37" fmla="*/ 49 h 78"/>
                <a:gd name="T38" fmla="*/ 240 w 59"/>
                <a:gd name="T39" fmla="*/ 37 h 78"/>
                <a:gd name="T40" fmla="*/ 173 w 59"/>
                <a:gd name="T41" fmla="*/ 26 h 78"/>
                <a:gd name="T42" fmla="*/ 87 w 59"/>
                <a:gd name="T43" fmla="*/ 15 h 78"/>
                <a:gd name="T44" fmla="*/ 32 w 59"/>
                <a:gd name="T45" fmla="*/ 7 h 78"/>
                <a:gd name="T46" fmla="*/ 0 w 59"/>
                <a:gd name="T47" fmla="*/ 1 h 78"/>
                <a:gd name="T48" fmla="*/ 0 w 59"/>
                <a:gd name="T49" fmla="*/ 0 h 78"/>
                <a:gd name="T50" fmla="*/ 0 w 59"/>
                <a:gd name="T51" fmla="*/ 0 h 78"/>
                <a:gd name="T52" fmla="*/ 0 w 59"/>
                <a:gd name="T53" fmla="*/ 0 h 78"/>
                <a:gd name="T54" fmla="*/ 0 w 59"/>
                <a:gd name="T55" fmla="*/ 0 h 78"/>
                <a:gd name="T56" fmla="*/ 0 w 59"/>
                <a:gd name="T57" fmla="*/ 0 h 78"/>
                <a:gd name="T58" fmla="*/ 0 w 59"/>
                <a:gd name="T59" fmla="*/ 0 h 78"/>
                <a:gd name="T60" fmla="*/ 0 w 59"/>
                <a:gd name="T61" fmla="*/ 0 h 78"/>
                <a:gd name="T62" fmla="*/ 0 w 59"/>
                <a:gd name="T63" fmla="*/ 0 h 78"/>
                <a:gd name="T64" fmla="*/ 0 w 59"/>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9"/>
                <a:gd name="T100" fmla="*/ 0 h 78"/>
                <a:gd name="T101" fmla="*/ 59 w 59"/>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9" h="78">
                  <a:moveTo>
                    <a:pt x="0" y="0"/>
                  </a:moveTo>
                  <a:lnTo>
                    <a:pt x="0" y="1"/>
                  </a:lnTo>
                  <a:lnTo>
                    <a:pt x="2" y="2"/>
                  </a:lnTo>
                  <a:lnTo>
                    <a:pt x="5" y="6"/>
                  </a:lnTo>
                  <a:lnTo>
                    <a:pt x="9" y="7"/>
                  </a:lnTo>
                  <a:lnTo>
                    <a:pt x="12" y="11"/>
                  </a:lnTo>
                  <a:lnTo>
                    <a:pt x="18" y="14"/>
                  </a:lnTo>
                  <a:lnTo>
                    <a:pt x="23" y="17"/>
                  </a:lnTo>
                  <a:lnTo>
                    <a:pt x="29" y="20"/>
                  </a:lnTo>
                  <a:lnTo>
                    <a:pt x="33" y="25"/>
                  </a:lnTo>
                  <a:lnTo>
                    <a:pt x="39" y="28"/>
                  </a:lnTo>
                  <a:lnTo>
                    <a:pt x="43" y="32"/>
                  </a:lnTo>
                  <a:lnTo>
                    <a:pt x="48" y="34"/>
                  </a:lnTo>
                  <a:lnTo>
                    <a:pt x="51" y="37"/>
                  </a:lnTo>
                  <a:lnTo>
                    <a:pt x="55" y="39"/>
                  </a:lnTo>
                  <a:lnTo>
                    <a:pt x="57" y="40"/>
                  </a:lnTo>
                  <a:lnTo>
                    <a:pt x="58" y="40"/>
                  </a:lnTo>
                  <a:lnTo>
                    <a:pt x="54" y="44"/>
                  </a:lnTo>
                  <a:lnTo>
                    <a:pt x="51" y="47"/>
                  </a:lnTo>
                  <a:lnTo>
                    <a:pt x="49" y="50"/>
                  </a:lnTo>
                  <a:lnTo>
                    <a:pt x="49" y="52"/>
                  </a:lnTo>
                  <a:lnTo>
                    <a:pt x="48" y="55"/>
                  </a:lnTo>
                  <a:lnTo>
                    <a:pt x="48" y="58"/>
                  </a:lnTo>
                  <a:lnTo>
                    <a:pt x="48" y="62"/>
                  </a:lnTo>
                  <a:lnTo>
                    <a:pt x="49" y="64"/>
                  </a:lnTo>
                  <a:lnTo>
                    <a:pt x="49" y="67"/>
                  </a:lnTo>
                  <a:lnTo>
                    <a:pt x="51" y="70"/>
                  </a:lnTo>
                  <a:lnTo>
                    <a:pt x="51" y="72"/>
                  </a:lnTo>
                  <a:lnTo>
                    <a:pt x="52" y="74"/>
                  </a:lnTo>
                  <a:lnTo>
                    <a:pt x="52" y="76"/>
                  </a:lnTo>
                  <a:lnTo>
                    <a:pt x="54" y="77"/>
                  </a:lnTo>
                  <a:lnTo>
                    <a:pt x="55" y="77"/>
                  </a:lnTo>
                  <a:lnTo>
                    <a:pt x="54" y="76"/>
                  </a:lnTo>
                  <a:lnTo>
                    <a:pt x="52" y="74"/>
                  </a:lnTo>
                  <a:lnTo>
                    <a:pt x="49" y="70"/>
                  </a:lnTo>
                  <a:lnTo>
                    <a:pt x="46" y="65"/>
                  </a:lnTo>
                  <a:lnTo>
                    <a:pt x="41" y="60"/>
                  </a:lnTo>
                  <a:lnTo>
                    <a:pt x="37" y="52"/>
                  </a:lnTo>
                  <a:lnTo>
                    <a:pt x="31" y="45"/>
                  </a:lnTo>
                  <a:lnTo>
                    <a:pt x="27" y="38"/>
                  </a:lnTo>
                  <a:lnTo>
                    <a:pt x="22" y="32"/>
                  </a:lnTo>
                  <a:lnTo>
                    <a:pt x="17" y="25"/>
                  </a:lnTo>
                  <a:lnTo>
                    <a:pt x="11" y="18"/>
                  </a:lnTo>
                  <a:lnTo>
                    <a:pt x="8" y="12"/>
                  </a:lnTo>
                  <a:lnTo>
                    <a:pt x="4" y="8"/>
                  </a:lnTo>
                  <a:lnTo>
                    <a:pt x="2" y="3"/>
                  </a:lnTo>
                  <a:lnTo>
                    <a:pt x="0" y="1"/>
                  </a:lnTo>
                  <a:lnTo>
                    <a:pt x="0" y="0"/>
                  </a:lnTo>
                </a:path>
              </a:pathLst>
            </a:custGeom>
            <a:solidFill>
              <a:srgbClr val="F8F8F8"/>
            </a:solidFill>
            <a:ln w="9048">
              <a:solidFill>
                <a:srgbClr val="DDDDDD"/>
              </a:solidFill>
              <a:round/>
              <a:headEnd/>
              <a:tailEnd/>
            </a:ln>
          </p:spPr>
          <p:txBody>
            <a:bodyPr/>
            <a:lstStyle/>
            <a:p>
              <a:endParaRPr lang="it-IT"/>
            </a:p>
          </p:txBody>
        </p:sp>
        <p:sp>
          <p:nvSpPr>
            <p:cNvPr id="20548" name="Freeform 84"/>
            <p:cNvSpPr>
              <a:spLocks/>
            </p:cNvSpPr>
            <p:nvPr/>
          </p:nvSpPr>
          <p:spPr bwMode="auto">
            <a:xfrm>
              <a:off x="4768" y="1383"/>
              <a:ext cx="71" cy="37"/>
            </a:xfrm>
            <a:custGeom>
              <a:avLst/>
              <a:gdLst>
                <a:gd name="T0" fmla="*/ 0 w 36"/>
                <a:gd name="T1" fmla="*/ 7 h 39"/>
                <a:gd name="T2" fmla="*/ 16 w 36"/>
                <a:gd name="T3" fmla="*/ 6 h 39"/>
                <a:gd name="T4" fmla="*/ 47 w 36"/>
                <a:gd name="T5" fmla="*/ 3 h 39"/>
                <a:gd name="T6" fmla="*/ 77 w 36"/>
                <a:gd name="T7" fmla="*/ 3 h 39"/>
                <a:gd name="T8" fmla="*/ 124 w 36"/>
                <a:gd name="T9" fmla="*/ 1 h 39"/>
                <a:gd name="T10" fmla="*/ 152 w 36"/>
                <a:gd name="T11" fmla="*/ 1 h 39"/>
                <a:gd name="T12" fmla="*/ 183 w 36"/>
                <a:gd name="T13" fmla="*/ 1 h 39"/>
                <a:gd name="T14" fmla="*/ 213 w 36"/>
                <a:gd name="T15" fmla="*/ 4 h 39"/>
                <a:gd name="T16" fmla="*/ 237 w 36"/>
                <a:gd name="T17" fmla="*/ 7 h 39"/>
                <a:gd name="T18" fmla="*/ 252 w 36"/>
                <a:gd name="T19" fmla="*/ 10 h 39"/>
                <a:gd name="T20" fmla="*/ 268 w 36"/>
                <a:gd name="T21" fmla="*/ 15 h 39"/>
                <a:gd name="T22" fmla="*/ 260 w 36"/>
                <a:gd name="T23" fmla="*/ 20 h 39"/>
                <a:gd name="T24" fmla="*/ 252 w 36"/>
                <a:gd name="T25" fmla="*/ 25 h 39"/>
                <a:gd name="T26" fmla="*/ 237 w 36"/>
                <a:gd name="T27" fmla="*/ 27 h 39"/>
                <a:gd name="T28" fmla="*/ 221 w 36"/>
                <a:gd name="T29" fmla="*/ 29 h 39"/>
                <a:gd name="T30" fmla="*/ 183 w 36"/>
                <a:gd name="T31" fmla="*/ 31 h 39"/>
                <a:gd name="T32" fmla="*/ 132 w 36"/>
                <a:gd name="T33" fmla="*/ 32 h 39"/>
                <a:gd name="T34" fmla="*/ 77 w 36"/>
                <a:gd name="T35" fmla="*/ 30 h 39"/>
                <a:gd name="T36" fmla="*/ 47 w 36"/>
                <a:gd name="T37" fmla="*/ 27 h 39"/>
                <a:gd name="T38" fmla="*/ 24 w 36"/>
                <a:gd name="T39" fmla="*/ 25 h 39"/>
                <a:gd name="T40" fmla="*/ 16 w 36"/>
                <a:gd name="T41" fmla="*/ 22 h 39"/>
                <a:gd name="T42" fmla="*/ 16 w 36"/>
                <a:gd name="T43" fmla="*/ 19 h 39"/>
                <a:gd name="T44" fmla="*/ 32 w 36"/>
                <a:gd name="T45" fmla="*/ 14 h 39"/>
                <a:gd name="T46" fmla="*/ 47 w 36"/>
                <a:gd name="T47" fmla="*/ 13 h 39"/>
                <a:gd name="T48" fmla="*/ 77 w 36"/>
                <a:gd name="T49" fmla="*/ 12 h 39"/>
                <a:gd name="T50" fmla="*/ 93 w 36"/>
                <a:gd name="T51" fmla="*/ 12 h 39"/>
                <a:gd name="T52" fmla="*/ 116 w 36"/>
                <a:gd name="T53" fmla="*/ 12 h 39"/>
                <a:gd name="T54" fmla="*/ 116 w 36"/>
                <a:gd name="T55" fmla="*/ 13 h 39"/>
                <a:gd name="T56" fmla="*/ 101 w 36"/>
                <a:gd name="T57" fmla="*/ 15 h 39"/>
                <a:gd name="T58" fmla="*/ 93 w 36"/>
                <a:gd name="T59" fmla="*/ 18 h 39"/>
                <a:gd name="T60" fmla="*/ 93 w 36"/>
                <a:gd name="T61" fmla="*/ 20 h 39"/>
                <a:gd name="T62" fmla="*/ 93 w 36"/>
                <a:gd name="T63" fmla="*/ 20 h 39"/>
                <a:gd name="T64" fmla="*/ 93 w 36"/>
                <a:gd name="T65" fmla="*/ 25 h 39"/>
                <a:gd name="T66" fmla="*/ 101 w 36"/>
                <a:gd name="T67" fmla="*/ 27 h 39"/>
                <a:gd name="T68" fmla="*/ 132 w 36"/>
                <a:gd name="T69" fmla="*/ 27 h 39"/>
                <a:gd name="T70" fmla="*/ 140 w 36"/>
                <a:gd name="T71" fmla="*/ 27 h 39"/>
                <a:gd name="T72" fmla="*/ 152 w 36"/>
                <a:gd name="T73" fmla="*/ 27 h 39"/>
                <a:gd name="T74" fmla="*/ 176 w 36"/>
                <a:gd name="T75" fmla="*/ 27 h 39"/>
                <a:gd name="T76" fmla="*/ 221 w 36"/>
                <a:gd name="T77" fmla="*/ 22 h 39"/>
                <a:gd name="T78" fmla="*/ 221 w 36"/>
                <a:gd name="T79" fmla="*/ 17 h 39"/>
                <a:gd name="T80" fmla="*/ 199 w 36"/>
                <a:gd name="T81" fmla="*/ 10 h 39"/>
                <a:gd name="T82" fmla="*/ 152 w 36"/>
                <a:gd name="T83" fmla="*/ 9 h 39"/>
                <a:gd name="T84" fmla="*/ 116 w 36"/>
                <a:gd name="T85" fmla="*/ 6 h 39"/>
                <a:gd name="T86" fmla="*/ 71 w 36"/>
                <a:gd name="T87" fmla="*/ 7 h 39"/>
                <a:gd name="T88" fmla="*/ 39 w 36"/>
                <a:gd name="T89" fmla="*/ 7 h 39"/>
                <a:gd name="T90" fmla="*/ 16 w 36"/>
                <a:gd name="T91" fmla="*/ 7 h 39"/>
                <a:gd name="T92" fmla="*/ 8 w 36"/>
                <a:gd name="T93" fmla="*/ 7 h 39"/>
                <a:gd name="T94" fmla="*/ 0 w 36"/>
                <a:gd name="T95" fmla="*/ 7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39"/>
                <a:gd name="T146" fmla="*/ 36 w 36"/>
                <a:gd name="T147" fmla="*/ 39 h 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39">
                  <a:moveTo>
                    <a:pt x="0" y="7"/>
                  </a:moveTo>
                  <a:lnTo>
                    <a:pt x="0" y="7"/>
                  </a:lnTo>
                  <a:lnTo>
                    <a:pt x="2" y="6"/>
                  </a:lnTo>
                  <a:lnTo>
                    <a:pt x="3" y="5"/>
                  </a:lnTo>
                  <a:lnTo>
                    <a:pt x="5" y="5"/>
                  </a:lnTo>
                  <a:lnTo>
                    <a:pt x="6" y="3"/>
                  </a:lnTo>
                  <a:lnTo>
                    <a:pt x="7" y="3"/>
                  </a:lnTo>
                  <a:lnTo>
                    <a:pt x="9" y="3"/>
                  </a:lnTo>
                  <a:lnTo>
                    <a:pt x="10" y="3"/>
                  </a:lnTo>
                  <a:lnTo>
                    <a:pt x="12" y="1"/>
                  </a:lnTo>
                  <a:lnTo>
                    <a:pt x="14" y="1"/>
                  </a:lnTo>
                  <a:lnTo>
                    <a:pt x="16" y="1"/>
                  </a:lnTo>
                  <a:lnTo>
                    <a:pt x="18" y="1"/>
                  </a:lnTo>
                  <a:lnTo>
                    <a:pt x="20" y="0"/>
                  </a:lnTo>
                  <a:lnTo>
                    <a:pt x="20" y="1"/>
                  </a:lnTo>
                  <a:lnTo>
                    <a:pt x="21" y="1"/>
                  </a:lnTo>
                  <a:lnTo>
                    <a:pt x="22" y="1"/>
                  </a:lnTo>
                  <a:lnTo>
                    <a:pt x="24" y="1"/>
                  </a:lnTo>
                  <a:lnTo>
                    <a:pt x="24" y="2"/>
                  </a:lnTo>
                  <a:lnTo>
                    <a:pt x="26" y="2"/>
                  </a:lnTo>
                  <a:lnTo>
                    <a:pt x="28" y="4"/>
                  </a:lnTo>
                  <a:lnTo>
                    <a:pt x="29" y="4"/>
                  </a:lnTo>
                  <a:lnTo>
                    <a:pt x="29" y="6"/>
                  </a:lnTo>
                  <a:lnTo>
                    <a:pt x="31" y="7"/>
                  </a:lnTo>
                  <a:lnTo>
                    <a:pt x="31" y="9"/>
                  </a:lnTo>
                  <a:lnTo>
                    <a:pt x="33" y="10"/>
                  </a:lnTo>
                  <a:lnTo>
                    <a:pt x="33" y="13"/>
                  </a:lnTo>
                  <a:lnTo>
                    <a:pt x="34" y="15"/>
                  </a:lnTo>
                  <a:lnTo>
                    <a:pt x="34" y="17"/>
                  </a:lnTo>
                  <a:lnTo>
                    <a:pt x="35" y="18"/>
                  </a:lnTo>
                  <a:lnTo>
                    <a:pt x="34" y="20"/>
                  </a:lnTo>
                  <a:lnTo>
                    <a:pt x="34" y="22"/>
                  </a:lnTo>
                  <a:lnTo>
                    <a:pt x="34" y="23"/>
                  </a:lnTo>
                  <a:lnTo>
                    <a:pt x="34" y="24"/>
                  </a:lnTo>
                  <a:lnTo>
                    <a:pt x="33" y="26"/>
                  </a:lnTo>
                  <a:lnTo>
                    <a:pt x="33" y="28"/>
                  </a:lnTo>
                  <a:lnTo>
                    <a:pt x="33" y="30"/>
                  </a:lnTo>
                  <a:lnTo>
                    <a:pt x="31" y="32"/>
                  </a:lnTo>
                  <a:lnTo>
                    <a:pt x="31" y="33"/>
                  </a:lnTo>
                  <a:lnTo>
                    <a:pt x="29" y="35"/>
                  </a:lnTo>
                  <a:lnTo>
                    <a:pt x="28" y="37"/>
                  </a:lnTo>
                  <a:lnTo>
                    <a:pt x="26" y="37"/>
                  </a:lnTo>
                  <a:lnTo>
                    <a:pt x="24" y="37"/>
                  </a:lnTo>
                  <a:lnTo>
                    <a:pt x="22" y="37"/>
                  </a:lnTo>
                  <a:lnTo>
                    <a:pt x="19" y="38"/>
                  </a:lnTo>
                  <a:lnTo>
                    <a:pt x="17" y="38"/>
                  </a:lnTo>
                  <a:lnTo>
                    <a:pt x="14" y="38"/>
                  </a:lnTo>
                  <a:lnTo>
                    <a:pt x="12" y="36"/>
                  </a:lnTo>
                  <a:lnTo>
                    <a:pt x="10" y="36"/>
                  </a:lnTo>
                  <a:lnTo>
                    <a:pt x="9" y="34"/>
                  </a:lnTo>
                  <a:lnTo>
                    <a:pt x="7" y="33"/>
                  </a:lnTo>
                  <a:lnTo>
                    <a:pt x="6" y="31"/>
                  </a:lnTo>
                  <a:lnTo>
                    <a:pt x="5" y="31"/>
                  </a:lnTo>
                  <a:lnTo>
                    <a:pt x="4" y="30"/>
                  </a:lnTo>
                  <a:lnTo>
                    <a:pt x="3" y="28"/>
                  </a:lnTo>
                  <a:lnTo>
                    <a:pt x="3" y="26"/>
                  </a:lnTo>
                  <a:lnTo>
                    <a:pt x="2" y="26"/>
                  </a:lnTo>
                  <a:lnTo>
                    <a:pt x="2" y="25"/>
                  </a:lnTo>
                  <a:lnTo>
                    <a:pt x="2" y="24"/>
                  </a:lnTo>
                  <a:lnTo>
                    <a:pt x="2" y="22"/>
                  </a:lnTo>
                  <a:lnTo>
                    <a:pt x="2" y="20"/>
                  </a:lnTo>
                  <a:lnTo>
                    <a:pt x="2" y="18"/>
                  </a:lnTo>
                  <a:lnTo>
                    <a:pt x="4" y="17"/>
                  </a:lnTo>
                  <a:lnTo>
                    <a:pt x="6" y="16"/>
                  </a:lnTo>
                  <a:lnTo>
                    <a:pt x="8" y="14"/>
                  </a:lnTo>
                  <a:lnTo>
                    <a:pt x="8" y="15"/>
                  </a:lnTo>
                  <a:lnTo>
                    <a:pt x="10" y="15"/>
                  </a:lnTo>
                  <a:lnTo>
                    <a:pt x="12" y="15"/>
                  </a:lnTo>
                  <a:lnTo>
                    <a:pt x="13" y="15"/>
                  </a:lnTo>
                  <a:lnTo>
                    <a:pt x="15" y="15"/>
                  </a:lnTo>
                  <a:lnTo>
                    <a:pt x="15" y="16"/>
                  </a:lnTo>
                  <a:lnTo>
                    <a:pt x="13" y="18"/>
                  </a:lnTo>
                  <a:lnTo>
                    <a:pt x="13" y="19"/>
                  </a:lnTo>
                  <a:lnTo>
                    <a:pt x="12" y="21"/>
                  </a:lnTo>
                  <a:lnTo>
                    <a:pt x="12" y="23"/>
                  </a:lnTo>
                  <a:lnTo>
                    <a:pt x="12" y="26"/>
                  </a:lnTo>
                  <a:lnTo>
                    <a:pt x="12" y="28"/>
                  </a:lnTo>
                  <a:lnTo>
                    <a:pt x="12" y="30"/>
                  </a:lnTo>
                  <a:lnTo>
                    <a:pt x="13" y="31"/>
                  </a:lnTo>
                  <a:lnTo>
                    <a:pt x="13" y="32"/>
                  </a:lnTo>
                  <a:lnTo>
                    <a:pt x="15" y="32"/>
                  </a:lnTo>
                  <a:lnTo>
                    <a:pt x="17" y="32"/>
                  </a:lnTo>
                  <a:lnTo>
                    <a:pt x="18" y="32"/>
                  </a:lnTo>
                  <a:lnTo>
                    <a:pt x="20" y="32"/>
                  </a:lnTo>
                  <a:lnTo>
                    <a:pt x="21" y="31"/>
                  </a:lnTo>
                  <a:lnTo>
                    <a:pt x="23" y="31"/>
                  </a:lnTo>
                  <a:lnTo>
                    <a:pt x="26" y="29"/>
                  </a:lnTo>
                  <a:lnTo>
                    <a:pt x="28" y="27"/>
                  </a:lnTo>
                  <a:lnTo>
                    <a:pt x="29" y="25"/>
                  </a:lnTo>
                  <a:lnTo>
                    <a:pt x="29" y="23"/>
                  </a:lnTo>
                  <a:lnTo>
                    <a:pt x="29" y="22"/>
                  </a:lnTo>
                  <a:lnTo>
                    <a:pt x="29" y="20"/>
                  </a:lnTo>
                  <a:lnTo>
                    <a:pt x="29" y="16"/>
                  </a:lnTo>
                  <a:lnTo>
                    <a:pt x="27" y="15"/>
                  </a:lnTo>
                  <a:lnTo>
                    <a:pt x="26" y="13"/>
                  </a:lnTo>
                  <a:lnTo>
                    <a:pt x="24" y="11"/>
                  </a:lnTo>
                  <a:lnTo>
                    <a:pt x="22" y="9"/>
                  </a:lnTo>
                  <a:lnTo>
                    <a:pt x="20" y="9"/>
                  </a:lnTo>
                  <a:lnTo>
                    <a:pt x="18" y="7"/>
                  </a:lnTo>
                  <a:lnTo>
                    <a:pt x="17" y="7"/>
                  </a:lnTo>
                  <a:lnTo>
                    <a:pt x="15" y="6"/>
                  </a:lnTo>
                  <a:lnTo>
                    <a:pt x="12" y="7"/>
                  </a:lnTo>
                  <a:lnTo>
                    <a:pt x="10" y="7"/>
                  </a:lnTo>
                  <a:lnTo>
                    <a:pt x="9" y="7"/>
                  </a:lnTo>
                  <a:lnTo>
                    <a:pt x="7" y="7"/>
                  </a:lnTo>
                  <a:lnTo>
                    <a:pt x="6" y="7"/>
                  </a:lnTo>
                  <a:lnTo>
                    <a:pt x="5" y="7"/>
                  </a:lnTo>
                  <a:lnTo>
                    <a:pt x="3" y="7"/>
                  </a:lnTo>
                  <a:lnTo>
                    <a:pt x="2" y="7"/>
                  </a:lnTo>
                  <a:lnTo>
                    <a:pt x="1" y="7"/>
                  </a:lnTo>
                  <a:lnTo>
                    <a:pt x="0" y="7"/>
                  </a:lnTo>
                </a:path>
              </a:pathLst>
            </a:custGeom>
            <a:solidFill>
              <a:srgbClr val="F8F8F8"/>
            </a:solidFill>
            <a:ln w="9048">
              <a:solidFill>
                <a:srgbClr val="DDDDDD"/>
              </a:solidFill>
              <a:round/>
              <a:headEnd/>
              <a:tailEnd/>
            </a:ln>
          </p:spPr>
          <p:txBody>
            <a:bodyPr/>
            <a:lstStyle/>
            <a:p>
              <a:endParaRPr lang="it-IT"/>
            </a:p>
          </p:txBody>
        </p:sp>
        <p:sp>
          <p:nvSpPr>
            <p:cNvPr id="20549" name="Freeform 85"/>
            <p:cNvSpPr>
              <a:spLocks/>
            </p:cNvSpPr>
            <p:nvPr/>
          </p:nvSpPr>
          <p:spPr bwMode="auto">
            <a:xfrm>
              <a:off x="4916" y="1383"/>
              <a:ext cx="75" cy="36"/>
            </a:xfrm>
            <a:custGeom>
              <a:avLst/>
              <a:gdLst>
                <a:gd name="T0" fmla="*/ 276 w 38"/>
                <a:gd name="T1" fmla="*/ 13 h 38"/>
                <a:gd name="T2" fmla="*/ 245 w 38"/>
                <a:gd name="T3" fmla="*/ 10 h 38"/>
                <a:gd name="T4" fmla="*/ 223 w 38"/>
                <a:gd name="T5" fmla="*/ 8 h 38"/>
                <a:gd name="T6" fmla="*/ 176 w 38"/>
                <a:gd name="T7" fmla="*/ 4 h 38"/>
                <a:gd name="T8" fmla="*/ 140 w 38"/>
                <a:gd name="T9" fmla="*/ 1 h 38"/>
                <a:gd name="T10" fmla="*/ 116 w 38"/>
                <a:gd name="T11" fmla="*/ 1 h 38"/>
                <a:gd name="T12" fmla="*/ 77 w 38"/>
                <a:gd name="T13" fmla="*/ 1 h 38"/>
                <a:gd name="T14" fmla="*/ 39 w 38"/>
                <a:gd name="T15" fmla="*/ 4 h 38"/>
                <a:gd name="T16" fmla="*/ 16 w 38"/>
                <a:gd name="T17" fmla="*/ 7 h 38"/>
                <a:gd name="T18" fmla="*/ 0 w 38"/>
                <a:gd name="T19" fmla="*/ 10 h 38"/>
                <a:gd name="T20" fmla="*/ 8 w 38"/>
                <a:gd name="T21" fmla="*/ 15 h 38"/>
                <a:gd name="T22" fmla="*/ 8 w 38"/>
                <a:gd name="T23" fmla="*/ 20 h 38"/>
                <a:gd name="T24" fmla="*/ 8 w 38"/>
                <a:gd name="T25" fmla="*/ 25 h 38"/>
                <a:gd name="T26" fmla="*/ 16 w 38"/>
                <a:gd name="T27" fmla="*/ 27 h 38"/>
                <a:gd name="T28" fmla="*/ 47 w 38"/>
                <a:gd name="T29" fmla="*/ 29 h 38"/>
                <a:gd name="T30" fmla="*/ 93 w 38"/>
                <a:gd name="T31" fmla="*/ 30 h 38"/>
                <a:gd name="T32" fmla="*/ 148 w 38"/>
                <a:gd name="T33" fmla="*/ 31 h 38"/>
                <a:gd name="T34" fmla="*/ 176 w 38"/>
                <a:gd name="T35" fmla="*/ 29 h 38"/>
                <a:gd name="T36" fmla="*/ 207 w 38"/>
                <a:gd name="T37" fmla="*/ 26 h 38"/>
                <a:gd name="T38" fmla="*/ 207 w 38"/>
                <a:gd name="T39" fmla="*/ 25 h 38"/>
                <a:gd name="T40" fmla="*/ 215 w 38"/>
                <a:gd name="T41" fmla="*/ 22 h 38"/>
                <a:gd name="T42" fmla="*/ 215 w 38"/>
                <a:gd name="T43" fmla="*/ 19 h 38"/>
                <a:gd name="T44" fmla="*/ 215 w 38"/>
                <a:gd name="T45" fmla="*/ 13 h 38"/>
                <a:gd name="T46" fmla="*/ 199 w 38"/>
                <a:gd name="T47" fmla="*/ 13 h 38"/>
                <a:gd name="T48" fmla="*/ 191 w 38"/>
                <a:gd name="T49" fmla="*/ 13 h 38"/>
                <a:gd name="T50" fmla="*/ 176 w 38"/>
                <a:gd name="T51" fmla="*/ 15 h 38"/>
                <a:gd name="T52" fmla="*/ 176 w 38"/>
                <a:gd name="T53" fmla="*/ 15 h 38"/>
                <a:gd name="T54" fmla="*/ 160 w 38"/>
                <a:gd name="T55" fmla="*/ 17 h 38"/>
                <a:gd name="T56" fmla="*/ 152 w 38"/>
                <a:gd name="T57" fmla="*/ 19 h 38"/>
                <a:gd name="T58" fmla="*/ 148 w 38"/>
                <a:gd name="T59" fmla="*/ 23 h 38"/>
                <a:gd name="T60" fmla="*/ 148 w 38"/>
                <a:gd name="T61" fmla="*/ 25 h 38"/>
                <a:gd name="T62" fmla="*/ 148 w 38"/>
                <a:gd name="T63" fmla="*/ 26 h 38"/>
                <a:gd name="T64" fmla="*/ 101 w 38"/>
                <a:gd name="T65" fmla="*/ 25 h 38"/>
                <a:gd name="T66" fmla="*/ 71 w 38"/>
                <a:gd name="T67" fmla="*/ 24 h 38"/>
                <a:gd name="T68" fmla="*/ 63 w 38"/>
                <a:gd name="T69" fmla="*/ 19 h 38"/>
                <a:gd name="T70" fmla="*/ 55 w 38"/>
                <a:gd name="T71" fmla="*/ 17 h 38"/>
                <a:gd name="T72" fmla="*/ 63 w 38"/>
                <a:gd name="T73" fmla="*/ 14 h 38"/>
                <a:gd name="T74" fmla="*/ 71 w 38"/>
                <a:gd name="T75" fmla="*/ 11 h 38"/>
                <a:gd name="T76" fmla="*/ 85 w 38"/>
                <a:gd name="T77" fmla="*/ 9 h 38"/>
                <a:gd name="T78" fmla="*/ 101 w 38"/>
                <a:gd name="T79" fmla="*/ 8 h 38"/>
                <a:gd name="T80" fmla="*/ 132 w 38"/>
                <a:gd name="T81" fmla="*/ 6 h 38"/>
                <a:gd name="T82" fmla="*/ 148 w 38"/>
                <a:gd name="T83" fmla="*/ 6 h 38"/>
                <a:gd name="T84" fmla="*/ 152 w 38"/>
                <a:gd name="T85" fmla="*/ 6 h 38"/>
                <a:gd name="T86" fmla="*/ 176 w 38"/>
                <a:gd name="T87" fmla="*/ 8 h 38"/>
                <a:gd name="T88" fmla="*/ 199 w 38"/>
                <a:gd name="T89" fmla="*/ 9 h 38"/>
                <a:gd name="T90" fmla="*/ 229 w 38"/>
                <a:gd name="T91" fmla="*/ 10 h 38"/>
                <a:gd name="T92" fmla="*/ 261 w 38"/>
                <a:gd name="T93" fmla="*/ 12 h 38"/>
                <a:gd name="T94" fmla="*/ 268 w 38"/>
                <a:gd name="T95" fmla="*/ 13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38"/>
                <a:gd name="T146" fmla="*/ 38 w 38"/>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38">
                  <a:moveTo>
                    <a:pt x="37" y="16"/>
                  </a:moveTo>
                  <a:lnTo>
                    <a:pt x="36" y="16"/>
                  </a:lnTo>
                  <a:lnTo>
                    <a:pt x="34" y="16"/>
                  </a:lnTo>
                  <a:lnTo>
                    <a:pt x="34" y="14"/>
                  </a:lnTo>
                  <a:lnTo>
                    <a:pt x="32" y="13"/>
                  </a:lnTo>
                  <a:lnTo>
                    <a:pt x="31" y="12"/>
                  </a:lnTo>
                  <a:lnTo>
                    <a:pt x="29" y="10"/>
                  </a:lnTo>
                  <a:lnTo>
                    <a:pt x="29" y="8"/>
                  </a:lnTo>
                  <a:lnTo>
                    <a:pt x="27" y="8"/>
                  </a:lnTo>
                  <a:lnTo>
                    <a:pt x="25" y="6"/>
                  </a:lnTo>
                  <a:lnTo>
                    <a:pt x="23" y="4"/>
                  </a:lnTo>
                  <a:lnTo>
                    <a:pt x="21" y="2"/>
                  </a:lnTo>
                  <a:lnTo>
                    <a:pt x="20" y="2"/>
                  </a:lnTo>
                  <a:lnTo>
                    <a:pt x="18" y="1"/>
                  </a:lnTo>
                  <a:lnTo>
                    <a:pt x="16" y="1"/>
                  </a:lnTo>
                  <a:lnTo>
                    <a:pt x="16" y="0"/>
                  </a:lnTo>
                  <a:lnTo>
                    <a:pt x="15" y="1"/>
                  </a:lnTo>
                  <a:lnTo>
                    <a:pt x="13" y="1"/>
                  </a:lnTo>
                  <a:lnTo>
                    <a:pt x="11" y="1"/>
                  </a:lnTo>
                  <a:lnTo>
                    <a:pt x="10" y="1"/>
                  </a:lnTo>
                  <a:lnTo>
                    <a:pt x="9" y="2"/>
                  </a:lnTo>
                  <a:lnTo>
                    <a:pt x="7" y="2"/>
                  </a:lnTo>
                  <a:lnTo>
                    <a:pt x="5" y="4"/>
                  </a:lnTo>
                  <a:lnTo>
                    <a:pt x="3" y="6"/>
                  </a:lnTo>
                  <a:lnTo>
                    <a:pt x="2" y="7"/>
                  </a:lnTo>
                  <a:lnTo>
                    <a:pt x="1" y="9"/>
                  </a:lnTo>
                  <a:lnTo>
                    <a:pt x="1" y="10"/>
                  </a:lnTo>
                  <a:lnTo>
                    <a:pt x="0" y="13"/>
                  </a:lnTo>
                  <a:lnTo>
                    <a:pt x="0" y="15"/>
                  </a:lnTo>
                  <a:lnTo>
                    <a:pt x="0" y="17"/>
                  </a:lnTo>
                  <a:lnTo>
                    <a:pt x="1" y="18"/>
                  </a:lnTo>
                  <a:lnTo>
                    <a:pt x="1" y="20"/>
                  </a:lnTo>
                  <a:lnTo>
                    <a:pt x="1" y="22"/>
                  </a:lnTo>
                  <a:lnTo>
                    <a:pt x="1" y="23"/>
                  </a:lnTo>
                  <a:lnTo>
                    <a:pt x="1" y="24"/>
                  </a:lnTo>
                  <a:lnTo>
                    <a:pt x="1" y="26"/>
                  </a:lnTo>
                  <a:lnTo>
                    <a:pt x="1" y="28"/>
                  </a:lnTo>
                  <a:lnTo>
                    <a:pt x="1" y="30"/>
                  </a:lnTo>
                  <a:lnTo>
                    <a:pt x="2" y="30"/>
                  </a:lnTo>
                  <a:lnTo>
                    <a:pt x="2" y="32"/>
                  </a:lnTo>
                  <a:lnTo>
                    <a:pt x="4" y="33"/>
                  </a:lnTo>
                  <a:lnTo>
                    <a:pt x="4" y="35"/>
                  </a:lnTo>
                  <a:lnTo>
                    <a:pt x="6" y="35"/>
                  </a:lnTo>
                  <a:lnTo>
                    <a:pt x="8" y="36"/>
                  </a:lnTo>
                  <a:lnTo>
                    <a:pt x="10" y="36"/>
                  </a:lnTo>
                  <a:lnTo>
                    <a:pt x="12" y="36"/>
                  </a:lnTo>
                  <a:lnTo>
                    <a:pt x="15" y="36"/>
                  </a:lnTo>
                  <a:lnTo>
                    <a:pt x="17" y="37"/>
                  </a:lnTo>
                  <a:lnTo>
                    <a:pt x="19" y="37"/>
                  </a:lnTo>
                  <a:lnTo>
                    <a:pt x="20" y="37"/>
                  </a:lnTo>
                  <a:lnTo>
                    <a:pt x="22" y="35"/>
                  </a:lnTo>
                  <a:lnTo>
                    <a:pt x="23" y="35"/>
                  </a:lnTo>
                  <a:lnTo>
                    <a:pt x="25" y="33"/>
                  </a:lnTo>
                  <a:lnTo>
                    <a:pt x="25" y="32"/>
                  </a:lnTo>
                  <a:lnTo>
                    <a:pt x="27" y="31"/>
                  </a:lnTo>
                  <a:lnTo>
                    <a:pt x="27" y="29"/>
                  </a:lnTo>
                  <a:lnTo>
                    <a:pt x="27" y="28"/>
                  </a:lnTo>
                  <a:lnTo>
                    <a:pt x="28" y="26"/>
                  </a:lnTo>
                  <a:lnTo>
                    <a:pt x="28" y="25"/>
                  </a:lnTo>
                  <a:lnTo>
                    <a:pt x="29" y="23"/>
                  </a:lnTo>
                  <a:lnTo>
                    <a:pt x="28" y="22"/>
                  </a:lnTo>
                  <a:lnTo>
                    <a:pt x="28" y="19"/>
                  </a:lnTo>
                  <a:lnTo>
                    <a:pt x="28" y="18"/>
                  </a:lnTo>
                  <a:lnTo>
                    <a:pt x="28" y="16"/>
                  </a:lnTo>
                  <a:lnTo>
                    <a:pt x="26" y="16"/>
                  </a:lnTo>
                  <a:lnTo>
                    <a:pt x="26" y="15"/>
                  </a:lnTo>
                  <a:lnTo>
                    <a:pt x="25" y="16"/>
                  </a:lnTo>
                  <a:lnTo>
                    <a:pt x="25" y="17"/>
                  </a:lnTo>
                  <a:lnTo>
                    <a:pt x="23" y="18"/>
                  </a:lnTo>
                  <a:lnTo>
                    <a:pt x="21" y="19"/>
                  </a:lnTo>
                  <a:lnTo>
                    <a:pt x="21" y="20"/>
                  </a:lnTo>
                  <a:lnTo>
                    <a:pt x="20" y="22"/>
                  </a:lnTo>
                  <a:lnTo>
                    <a:pt x="20" y="24"/>
                  </a:lnTo>
                  <a:lnTo>
                    <a:pt x="19" y="26"/>
                  </a:lnTo>
                  <a:lnTo>
                    <a:pt x="19" y="27"/>
                  </a:lnTo>
                  <a:lnTo>
                    <a:pt x="19" y="29"/>
                  </a:lnTo>
                  <a:lnTo>
                    <a:pt x="19" y="30"/>
                  </a:lnTo>
                  <a:lnTo>
                    <a:pt x="16" y="30"/>
                  </a:lnTo>
                  <a:lnTo>
                    <a:pt x="13" y="29"/>
                  </a:lnTo>
                  <a:lnTo>
                    <a:pt x="12" y="29"/>
                  </a:lnTo>
                  <a:lnTo>
                    <a:pt x="10" y="27"/>
                  </a:lnTo>
                  <a:lnTo>
                    <a:pt x="9" y="27"/>
                  </a:lnTo>
                  <a:lnTo>
                    <a:pt x="8" y="25"/>
                  </a:lnTo>
                  <a:lnTo>
                    <a:pt x="8" y="24"/>
                  </a:lnTo>
                  <a:lnTo>
                    <a:pt x="8" y="22"/>
                  </a:lnTo>
                  <a:lnTo>
                    <a:pt x="7" y="22"/>
                  </a:lnTo>
                  <a:lnTo>
                    <a:pt x="7" y="20"/>
                  </a:lnTo>
                  <a:lnTo>
                    <a:pt x="8" y="18"/>
                  </a:lnTo>
                  <a:lnTo>
                    <a:pt x="8" y="17"/>
                  </a:lnTo>
                  <a:lnTo>
                    <a:pt x="9" y="16"/>
                  </a:lnTo>
                  <a:lnTo>
                    <a:pt x="9" y="14"/>
                  </a:lnTo>
                  <a:lnTo>
                    <a:pt x="9" y="12"/>
                  </a:lnTo>
                  <a:lnTo>
                    <a:pt x="9" y="11"/>
                  </a:lnTo>
                  <a:lnTo>
                    <a:pt x="11" y="9"/>
                  </a:lnTo>
                  <a:lnTo>
                    <a:pt x="13" y="8"/>
                  </a:lnTo>
                  <a:lnTo>
                    <a:pt x="15" y="6"/>
                  </a:lnTo>
                  <a:lnTo>
                    <a:pt x="17" y="6"/>
                  </a:lnTo>
                  <a:lnTo>
                    <a:pt x="19" y="6"/>
                  </a:lnTo>
                  <a:lnTo>
                    <a:pt x="20" y="6"/>
                  </a:lnTo>
                  <a:lnTo>
                    <a:pt x="20" y="7"/>
                  </a:lnTo>
                  <a:lnTo>
                    <a:pt x="22" y="7"/>
                  </a:lnTo>
                  <a:lnTo>
                    <a:pt x="23" y="8"/>
                  </a:lnTo>
                  <a:lnTo>
                    <a:pt x="25" y="8"/>
                  </a:lnTo>
                  <a:lnTo>
                    <a:pt x="25" y="10"/>
                  </a:lnTo>
                  <a:lnTo>
                    <a:pt x="26" y="10"/>
                  </a:lnTo>
                  <a:lnTo>
                    <a:pt x="28" y="12"/>
                  </a:lnTo>
                  <a:lnTo>
                    <a:pt x="30" y="12"/>
                  </a:lnTo>
                  <a:lnTo>
                    <a:pt x="30" y="13"/>
                  </a:lnTo>
                  <a:lnTo>
                    <a:pt x="32" y="13"/>
                  </a:lnTo>
                  <a:lnTo>
                    <a:pt x="32" y="15"/>
                  </a:lnTo>
                  <a:lnTo>
                    <a:pt x="34" y="15"/>
                  </a:lnTo>
                  <a:lnTo>
                    <a:pt x="34" y="16"/>
                  </a:lnTo>
                  <a:lnTo>
                    <a:pt x="35" y="16"/>
                  </a:lnTo>
                  <a:lnTo>
                    <a:pt x="37" y="16"/>
                  </a:lnTo>
                </a:path>
              </a:pathLst>
            </a:custGeom>
            <a:solidFill>
              <a:srgbClr val="F8F8F8"/>
            </a:solidFill>
            <a:ln w="9048">
              <a:solidFill>
                <a:srgbClr val="DDDDDD"/>
              </a:solidFill>
              <a:round/>
              <a:headEnd/>
              <a:tailEnd/>
            </a:ln>
          </p:spPr>
          <p:txBody>
            <a:bodyPr/>
            <a:lstStyle/>
            <a:p>
              <a:endParaRPr lang="it-IT"/>
            </a:p>
          </p:txBody>
        </p:sp>
        <p:sp>
          <p:nvSpPr>
            <p:cNvPr id="20550" name="Freeform 86"/>
            <p:cNvSpPr>
              <a:spLocks/>
            </p:cNvSpPr>
            <p:nvPr/>
          </p:nvSpPr>
          <p:spPr bwMode="auto">
            <a:xfrm>
              <a:off x="1220" y="1593"/>
              <a:ext cx="535" cy="1911"/>
            </a:xfrm>
            <a:custGeom>
              <a:avLst/>
              <a:gdLst>
                <a:gd name="T0" fmla="*/ 0 w 271"/>
                <a:gd name="T1" fmla="*/ 1646 h 2059"/>
                <a:gd name="T2" fmla="*/ 2077 w 271"/>
                <a:gd name="T3" fmla="*/ 1646 h 2059"/>
                <a:gd name="T4" fmla="*/ 2077 w 271"/>
                <a:gd name="T5" fmla="*/ 0 h 2059"/>
                <a:gd name="T6" fmla="*/ 0 w 271"/>
                <a:gd name="T7" fmla="*/ 0 h 2059"/>
                <a:gd name="T8" fmla="*/ 0 w 271"/>
                <a:gd name="T9" fmla="*/ 1646 h 2059"/>
                <a:gd name="T10" fmla="*/ 0 w 271"/>
                <a:gd name="T11" fmla="*/ 1646 h 2059"/>
                <a:gd name="T12" fmla="*/ 0 60000 65536"/>
                <a:gd name="T13" fmla="*/ 0 60000 65536"/>
                <a:gd name="T14" fmla="*/ 0 60000 65536"/>
                <a:gd name="T15" fmla="*/ 0 60000 65536"/>
                <a:gd name="T16" fmla="*/ 0 60000 65536"/>
                <a:gd name="T17" fmla="*/ 0 60000 65536"/>
                <a:gd name="T18" fmla="*/ 0 w 271"/>
                <a:gd name="T19" fmla="*/ 0 h 2059"/>
                <a:gd name="T20" fmla="*/ 271 w 271"/>
                <a:gd name="T21" fmla="*/ 2059 h 2059"/>
              </a:gdLst>
              <a:ahLst/>
              <a:cxnLst>
                <a:cxn ang="T12">
                  <a:pos x="T0" y="T1"/>
                </a:cxn>
                <a:cxn ang="T13">
                  <a:pos x="T2" y="T3"/>
                </a:cxn>
                <a:cxn ang="T14">
                  <a:pos x="T4" y="T5"/>
                </a:cxn>
                <a:cxn ang="T15">
                  <a:pos x="T6" y="T7"/>
                </a:cxn>
                <a:cxn ang="T16">
                  <a:pos x="T8" y="T9"/>
                </a:cxn>
                <a:cxn ang="T17">
                  <a:pos x="T10" y="T11"/>
                </a:cxn>
              </a:cxnLst>
              <a:rect l="T18" t="T19" r="T20" b="T21"/>
              <a:pathLst>
                <a:path w="271" h="2059">
                  <a:moveTo>
                    <a:pt x="0" y="2058"/>
                  </a:moveTo>
                  <a:lnTo>
                    <a:pt x="270" y="2058"/>
                  </a:lnTo>
                  <a:lnTo>
                    <a:pt x="270" y="0"/>
                  </a:lnTo>
                  <a:lnTo>
                    <a:pt x="0" y="0"/>
                  </a:lnTo>
                  <a:lnTo>
                    <a:pt x="0" y="2058"/>
                  </a:lnTo>
                </a:path>
              </a:pathLst>
            </a:custGeom>
            <a:solidFill>
              <a:srgbClr val="F8F8F8"/>
            </a:solidFill>
            <a:ln w="9048">
              <a:solidFill>
                <a:srgbClr val="C0C0C0"/>
              </a:solidFill>
              <a:round/>
              <a:headEnd/>
              <a:tailEnd/>
            </a:ln>
          </p:spPr>
          <p:txBody>
            <a:bodyPr/>
            <a:lstStyle/>
            <a:p>
              <a:endParaRPr lang="it-IT"/>
            </a:p>
          </p:txBody>
        </p:sp>
        <p:grpSp>
          <p:nvGrpSpPr>
            <p:cNvPr id="20551" name="Group 87"/>
            <p:cNvGrpSpPr>
              <a:grpSpLocks/>
            </p:cNvGrpSpPr>
            <p:nvPr/>
          </p:nvGrpSpPr>
          <p:grpSpPr bwMode="auto">
            <a:xfrm>
              <a:off x="1130" y="3474"/>
              <a:ext cx="702" cy="203"/>
              <a:chOff x="3110" y="3961"/>
              <a:chExt cx="356" cy="218"/>
            </a:xfrm>
          </p:grpSpPr>
          <p:sp>
            <p:nvSpPr>
              <p:cNvPr id="20597" name="Freeform 88"/>
              <p:cNvSpPr>
                <a:spLocks/>
              </p:cNvSpPr>
              <p:nvPr/>
            </p:nvSpPr>
            <p:spPr bwMode="auto">
              <a:xfrm>
                <a:off x="3137" y="3961"/>
                <a:ext cx="300" cy="106"/>
              </a:xfrm>
              <a:custGeom>
                <a:avLst/>
                <a:gdLst>
                  <a:gd name="T0" fmla="*/ 285 w 300"/>
                  <a:gd name="T1" fmla="*/ 2 h 106"/>
                  <a:gd name="T2" fmla="*/ 290 w 300"/>
                  <a:gd name="T3" fmla="*/ 5 h 106"/>
                  <a:gd name="T4" fmla="*/ 295 w 300"/>
                  <a:gd name="T5" fmla="*/ 9 h 106"/>
                  <a:gd name="T6" fmla="*/ 295 w 300"/>
                  <a:gd name="T7" fmla="*/ 16 h 106"/>
                  <a:gd name="T8" fmla="*/ 297 w 300"/>
                  <a:gd name="T9" fmla="*/ 23 h 106"/>
                  <a:gd name="T10" fmla="*/ 298 w 300"/>
                  <a:gd name="T11" fmla="*/ 30 h 106"/>
                  <a:gd name="T12" fmla="*/ 297 w 300"/>
                  <a:gd name="T13" fmla="*/ 39 h 106"/>
                  <a:gd name="T14" fmla="*/ 293 w 300"/>
                  <a:gd name="T15" fmla="*/ 46 h 106"/>
                  <a:gd name="T16" fmla="*/ 290 w 300"/>
                  <a:gd name="T17" fmla="*/ 52 h 106"/>
                  <a:gd name="T18" fmla="*/ 285 w 300"/>
                  <a:gd name="T19" fmla="*/ 53 h 106"/>
                  <a:gd name="T20" fmla="*/ 281 w 300"/>
                  <a:gd name="T21" fmla="*/ 52 h 106"/>
                  <a:gd name="T22" fmla="*/ 283 w 300"/>
                  <a:gd name="T23" fmla="*/ 53 h 106"/>
                  <a:gd name="T24" fmla="*/ 287 w 300"/>
                  <a:gd name="T25" fmla="*/ 56 h 106"/>
                  <a:gd name="T26" fmla="*/ 293 w 300"/>
                  <a:gd name="T27" fmla="*/ 59 h 106"/>
                  <a:gd name="T28" fmla="*/ 294 w 300"/>
                  <a:gd name="T29" fmla="*/ 66 h 106"/>
                  <a:gd name="T30" fmla="*/ 296 w 300"/>
                  <a:gd name="T31" fmla="*/ 74 h 106"/>
                  <a:gd name="T32" fmla="*/ 296 w 300"/>
                  <a:gd name="T33" fmla="*/ 82 h 106"/>
                  <a:gd name="T34" fmla="*/ 295 w 300"/>
                  <a:gd name="T35" fmla="*/ 90 h 106"/>
                  <a:gd name="T36" fmla="*/ 291 w 300"/>
                  <a:gd name="T37" fmla="*/ 96 h 106"/>
                  <a:gd name="T38" fmla="*/ 288 w 300"/>
                  <a:gd name="T39" fmla="*/ 101 h 106"/>
                  <a:gd name="T40" fmla="*/ 284 w 300"/>
                  <a:gd name="T41" fmla="*/ 104 h 106"/>
                  <a:gd name="T42" fmla="*/ 281 w 300"/>
                  <a:gd name="T43" fmla="*/ 103 h 106"/>
                  <a:gd name="T44" fmla="*/ 17 w 300"/>
                  <a:gd name="T45" fmla="*/ 103 h 106"/>
                  <a:gd name="T46" fmla="*/ 12 w 300"/>
                  <a:gd name="T47" fmla="*/ 105 h 106"/>
                  <a:gd name="T48" fmla="*/ 7 w 300"/>
                  <a:gd name="T49" fmla="*/ 101 h 106"/>
                  <a:gd name="T50" fmla="*/ 3 w 300"/>
                  <a:gd name="T51" fmla="*/ 96 h 106"/>
                  <a:gd name="T52" fmla="*/ 1 w 300"/>
                  <a:gd name="T53" fmla="*/ 90 h 106"/>
                  <a:gd name="T54" fmla="*/ 0 w 300"/>
                  <a:gd name="T55" fmla="*/ 82 h 106"/>
                  <a:gd name="T56" fmla="*/ 0 w 300"/>
                  <a:gd name="T57" fmla="*/ 74 h 106"/>
                  <a:gd name="T58" fmla="*/ 1 w 300"/>
                  <a:gd name="T59" fmla="*/ 66 h 106"/>
                  <a:gd name="T60" fmla="*/ 5 w 300"/>
                  <a:gd name="T61" fmla="*/ 59 h 106"/>
                  <a:gd name="T62" fmla="*/ 9 w 300"/>
                  <a:gd name="T63" fmla="*/ 56 h 106"/>
                  <a:gd name="T64" fmla="*/ 14 w 300"/>
                  <a:gd name="T65" fmla="*/ 53 h 106"/>
                  <a:gd name="T66" fmla="*/ 17 w 300"/>
                  <a:gd name="T67" fmla="*/ 53 h 106"/>
                  <a:gd name="T68" fmla="*/ 12 w 300"/>
                  <a:gd name="T69" fmla="*/ 54 h 106"/>
                  <a:gd name="T70" fmla="*/ 8 w 300"/>
                  <a:gd name="T71" fmla="*/ 52 h 106"/>
                  <a:gd name="T72" fmla="*/ 4 w 300"/>
                  <a:gd name="T73" fmla="*/ 46 h 106"/>
                  <a:gd name="T74" fmla="*/ 2 w 300"/>
                  <a:gd name="T75" fmla="*/ 39 h 106"/>
                  <a:gd name="T76" fmla="*/ 1 w 300"/>
                  <a:gd name="T77" fmla="*/ 31 h 106"/>
                  <a:gd name="T78" fmla="*/ 1 w 300"/>
                  <a:gd name="T79" fmla="*/ 22 h 106"/>
                  <a:gd name="T80" fmla="*/ 3 w 300"/>
                  <a:gd name="T81" fmla="*/ 15 h 106"/>
                  <a:gd name="T82" fmla="*/ 8 w 300"/>
                  <a:gd name="T83" fmla="*/ 7 h 106"/>
                  <a:gd name="T84" fmla="*/ 13 w 300"/>
                  <a:gd name="T85" fmla="*/ 4 h 106"/>
                  <a:gd name="T86" fmla="*/ 18 w 300"/>
                  <a:gd name="T87" fmla="*/ 1 h 106"/>
                  <a:gd name="T88" fmla="*/ 24 w 300"/>
                  <a:gd name="T89" fmla="*/ 0 h 106"/>
                  <a:gd name="T90" fmla="*/ 61 w 300"/>
                  <a:gd name="T91" fmla="*/ 0 h 106"/>
                  <a:gd name="T92" fmla="*/ 125 w 300"/>
                  <a:gd name="T93" fmla="*/ 0 h 106"/>
                  <a:gd name="T94" fmla="*/ 197 w 300"/>
                  <a:gd name="T95" fmla="*/ 0 h 106"/>
                  <a:gd name="T96" fmla="*/ 256 w 300"/>
                  <a:gd name="T97" fmla="*/ 0 h 106"/>
                  <a:gd name="T98" fmla="*/ 283 w 300"/>
                  <a:gd name="T99" fmla="*/ 0 h 10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00"/>
                  <a:gd name="T151" fmla="*/ 0 h 106"/>
                  <a:gd name="T152" fmla="*/ 300 w 300"/>
                  <a:gd name="T153" fmla="*/ 106 h 10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00" h="106">
                    <a:moveTo>
                      <a:pt x="281" y="1"/>
                    </a:moveTo>
                    <a:lnTo>
                      <a:pt x="283" y="2"/>
                    </a:lnTo>
                    <a:lnTo>
                      <a:pt x="285" y="2"/>
                    </a:lnTo>
                    <a:lnTo>
                      <a:pt x="287" y="4"/>
                    </a:lnTo>
                    <a:lnTo>
                      <a:pt x="290" y="4"/>
                    </a:lnTo>
                    <a:lnTo>
                      <a:pt x="290" y="5"/>
                    </a:lnTo>
                    <a:lnTo>
                      <a:pt x="292" y="6"/>
                    </a:lnTo>
                    <a:lnTo>
                      <a:pt x="293" y="8"/>
                    </a:lnTo>
                    <a:lnTo>
                      <a:pt x="295" y="9"/>
                    </a:lnTo>
                    <a:lnTo>
                      <a:pt x="295" y="12"/>
                    </a:lnTo>
                    <a:lnTo>
                      <a:pt x="295" y="14"/>
                    </a:lnTo>
                    <a:lnTo>
                      <a:pt x="295" y="16"/>
                    </a:lnTo>
                    <a:lnTo>
                      <a:pt x="297" y="18"/>
                    </a:lnTo>
                    <a:lnTo>
                      <a:pt x="297" y="21"/>
                    </a:lnTo>
                    <a:lnTo>
                      <a:pt x="297" y="23"/>
                    </a:lnTo>
                    <a:lnTo>
                      <a:pt x="297" y="25"/>
                    </a:lnTo>
                    <a:lnTo>
                      <a:pt x="299" y="26"/>
                    </a:lnTo>
                    <a:lnTo>
                      <a:pt x="298" y="30"/>
                    </a:lnTo>
                    <a:lnTo>
                      <a:pt x="298" y="34"/>
                    </a:lnTo>
                    <a:lnTo>
                      <a:pt x="297" y="37"/>
                    </a:lnTo>
                    <a:lnTo>
                      <a:pt x="297" y="39"/>
                    </a:lnTo>
                    <a:lnTo>
                      <a:pt x="295" y="43"/>
                    </a:lnTo>
                    <a:lnTo>
                      <a:pt x="295" y="44"/>
                    </a:lnTo>
                    <a:lnTo>
                      <a:pt x="293" y="46"/>
                    </a:lnTo>
                    <a:lnTo>
                      <a:pt x="293" y="48"/>
                    </a:lnTo>
                    <a:lnTo>
                      <a:pt x="291" y="50"/>
                    </a:lnTo>
                    <a:lnTo>
                      <a:pt x="290" y="52"/>
                    </a:lnTo>
                    <a:lnTo>
                      <a:pt x="288" y="53"/>
                    </a:lnTo>
                    <a:lnTo>
                      <a:pt x="287" y="53"/>
                    </a:lnTo>
                    <a:lnTo>
                      <a:pt x="285" y="53"/>
                    </a:lnTo>
                    <a:lnTo>
                      <a:pt x="283" y="53"/>
                    </a:lnTo>
                    <a:lnTo>
                      <a:pt x="281" y="53"/>
                    </a:lnTo>
                    <a:lnTo>
                      <a:pt x="281" y="52"/>
                    </a:lnTo>
                    <a:lnTo>
                      <a:pt x="281" y="53"/>
                    </a:lnTo>
                    <a:lnTo>
                      <a:pt x="283" y="53"/>
                    </a:lnTo>
                    <a:lnTo>
                      <a:pt x="285" y="54"/>
                    </a:lnTo>
                    <a:lnTo>
                      <a:pt x="287" y="54"/>
                    </a:lnTo>
                    <a:lnTo>
                      <a:pt x="287" y="56"/>
                    </a:lnTo>
                    <a:lnTo>
                      <a:pt x="289" y="57"/>
                    </a:lnTo>
                    <a:lnTo>
                      <a:pt x="291" y="59"/>
                    </a:lnTo>
                    <a:lnTo>
                      <a:pt x="293" y="59"/>
                    </a:lnTo>
                    <a:lnTo>
                      <a:pt x="293" y="62"/>
                    </a:lnTo>
                    <a:lnTo>
                      <a:pt x="294" y="64"/>
                    </a:lnTo>
                    <a:lnTo>
                      <a:pt x="294" y="66"/>
                    </a:lnTo>
                    <a:lnTo>
                      <a:pt x="295" y="68"/>
                    </a:lnTo>
                    <a:lnTo>
                      <a:pt x="295" y="72"/>
                    </a:lnTo>
                    <a:lnTo>
                      <a:pt x="296" y="74"/>
                    </a:lnTo>
                    <a:lnTo>
                      <a:pt x="296" y="76"/>
                    </a:lnTo>
                    <a:lnTo>
                      <a:pt x="297" y="78"/>
                    </a:lnTo>
                    <a:lnTo>
                      <a:pt x="296" y="82"/>
                    </a:lnTo>
                    <a:lnTo>
                      <a:pt x="296" y="84"/>
                    </a:lnTo>
                    <a:lnTo>
                      <a:pt x="295" y="88"/>
                    </a:lnTo>
                    <a:lnTo>
                      <a:pt x="295" y="90"/>
                    </a:lnTo>
                    <a:lnTo>
                      <a:pt x="294" y="93"/>
                    </a:lnTo>
                    <a:lnTo>
                      <a:pt x="293" y="94"/>
                    </a:lnTo>
                    <a:lnTo>
                      <a:pt x="291" y="96"/>
                    </a:lnTo>
                    <a:lnTo>
                      <a:pt x="291" y="98"/>
                    </a:lnTo>
                    <a:lnTo>
                      <a:pt x="290" y="100"/>
                    </a:lnTo>
                    <a:lnTo>
                      <a:pt x="288" y="101"/>
                    </a:lnTo>
                    <a:lnTo>
                      <a:pt x="286" y="103"/>
                    </a:lnTo>
                    <a:lnTo>
                      <a:pt x="284" y="104"/>
                    </a:lnTo>
                    <a:lnTo>
                      <a:pt x="282" y="104"/>
                    </a:lnTo>
                    <a:lnTo>
                      <a:pt x="281" y="104"/>
                    </a:lnTo>
                    <a:lnTo>
                      <a:pt x="281" y="103"/>
                    </a:lnTo>
                    <a:lnTo>
                      <a:pt x="280" y="103"/>
                    </a:lnTo>
                    <a:lnTo>
                      <a:pt x="17" y="103"/>
                    </a:lnTo>
                    <a:lnTo>
                      <a:pt x="16" y="105"/>
                    </a:lnTo>
                    <a:lnTo>
                      <a:pt x="14" y="105"/>
                    </a:lnTo>
                    <a:lnTo>
                      <a:pt x="12" y="105"/>
                    </a:lnTo>
                    <a:lnTo>
                      <a:pt x="11" y="103"/>
                    </a:lnTo>
                    <a:lnTo>
                      <a:pt x="9" y="103"/>
                    </a:lnTo>
                    <a:lnTo>
                      <a:pt x="7" y="101"/>
                    </a:lnTo>
                    <a:lnTo>
                      <a:pt x="5" y="100"/>
                    </a:lnTo>
                    <a:lnTo>
                      <a:pt x="5" y="98"/>
                    </a:lnTo>
                    <a:lnTo>
                      <a:pt x="3" y="96"/>
                    </a:lnTo>
                    <a:lnTo>
                      <a:pt x="3" y="94"/>
                    </a:lnTo>
                    <a:lnTo>
                      <a:pt x="1" y="93"/>
                    </a:lnTo>
                    <a:lnTo>
                      <a:pt x="1" y="90"/>
                    </a:lnTo>
                    <a:lnTo>
                      <a:pt x="0" y="88"/>
                    </a:lnTo>
                    <a:lnTo>
                      <a:pt x="0" y="84"/>
                    </a:lnTo>
                    <a:lnTo>
                      <a:pt x="0" y="82"/>
                    </a:lnTo>
                    <a:lnTo>
                      <a:pt x="0" y="78"/>
                    </a:lnTo>
                    <a:lnTo>
                      <a:pt x="0" y="76"/>
                    </a:lnTo>
                    <a:lnTo>
                      <a:pt x="0" y="74"/>
                    </a:lnTo>
                    <a:lnTo>
                      <a:pt x="0" y="72"/>
                    </a:lnTo>
                    <a:lnTo>
                      <a:pt x="1" y="68"/>
                    </a:lnTo>
                    <a:lnTo>
                      <a:pt x="1" y="66"/>
                    </a:lnTo>
                    <a:lnTo>
                      <a:pt x="3" y="64"/>
                    </a:lnTo>
                    <a:lnTo>
                      <a:pt x="3" y="62"/>
                    </a:lnTo>
                    <a:lnTo>
                      <a:pt x="5" y="59"/>
                    </a:lnTo>
                    <a:lnTo>
                      <a:pt x="6" y="59"/>
                    </a:lnTo>
                    <a:lnTo>
                      <a:pt x="8" y="57"/>
                    </a:lnTo>
                    <a:lnTo>
                      <a:pt x="9" y="56"/>
                    </a:lnTo>
                    <a:lnTo>
                      <a:pt x="11" y="54"/>
                    </a:lnTo>
                    <a:lnTo>
                      <a:pt x="13" y="54"/>
                    </a:lnTo>
                    <a:lnTo>
                      <a:pt x="14" y="53"/>
                    </a:lnTo>
                    <a:lnTo>
                      <a:pt x="16" y="53"/>
                    </a:lnTo>
                    <a:lnTo>
                      <a:pt x="18" y="53"/>
                    </a:lnTo>
                    <a:lnTo>
                      <a:pt x="17" y="53"/>
                    </a:lnTo>
                    <a:lnTo>
                      <a:pt x="16" y="54"/>
                    </a:lnTo>
                    <a:lnTo>
                      <a:pt x="14" y="54"/>
                    </a:lnTo>
                    <a:lnTo>
                      <a:pt x="12" y="54"/>
                    </a:lnTo>
                    <a:lnTo>
                      <a:pt x="11" y="53"/>
                    </a:lnTo>
                    <a:lnTo>
                      <a:pt x="9" y="53"/>
                    </a:lnTo>
                    <a:lnTo>
                      <a:pt x="8" y="52"/>
                    </a:lnTo>
                    <a:lnTo>
                      <a:pt x="6" y="50"/>
                    </a:lnTo>
                    <a:lnTo>
                      <a:pt x="6" y="48"/>
                    </a:lnTo>
                    <a:lnTo>
                      <a:pt x="4" y="46"/>
                    </a:lnTo>
                    <a:lnTo>
                      <a:pt x="4" y="44"/>
                    </a:lnTo>
                    <a:lnTo>
                      <a:pt x="2" y="43"/>
                    </a:lnTo>
                    <a:lnTo>
                      <a:pt x="2" y="39"/>
                    </a:lnTo>
                    <a:lnTo>
                      <a:pt x="1" y="37"/>
                    </a:lnTo>
                    <a:lnTo>
                      <a:pt x="1" y="34"/>
                    </a:lnTo>
                    <a:lnTo>
                      <a:pt x="1" y="31"/>
                    </a:lnTo>
                    <a:lnTo>
                      <a:pt x="1" y="28"/>
                    </a:lnTo>
                    <a:lnTo>
                      <a:pt x="1" y="26"/>
                    </a:lnTo>
                    <a:lnTo>
                      <a:pt x="1" y="22"/>
                    </a:lnTo>
                    <a:lnTo>
                      <a:pt x="1" y="21"/>
                    </a:lnTo>
                    <a:lnTo>
                      <a:pt x="3" y="17"/>
                    </a:lnTo>
                    <a:lnTo>
                      <a:pt x="3" y="15"/>
                    </a:lnTo>
                    <a:lnTo>
                      <a:pt x="5" y="12"/>
                    </a:lnTo>
                    <a:lnTo>
                      <a:pt x="6" y="10"/>
                    </a:lnTo>
                    <a:lnTo>
                      <a:pt x="8" y="7"/>
                    </a:lnTo>
                    <a:lnTo>
                      <a:pt x="9" y="6"/>
                    </a:lnTo>
                    <a:lnTo>
                      <a:pt x="11" y="5"/>
                    </a:lnTo>
                    <a:lnTo>
                      <a:pt x="13" y="4"/>
                    </a:lnTo>
                    <a:lnTo>
                      <a:pt x="14" y="2"/>
                    </a:lnTo>
                    <a:lnTo>
                      <a:pt x="16" y="2"/>
                    </a:lnTo>
                    <a:lnTo>
                      <a:pt x="18" y="1"/>
                    </a:lnTo>
                    <a:lnTo>
                      <a:pt x="20" y="1"/>
                    </a:lnTo>
                    <a:lnTo>
                      <a:pt x="22" y="0"/>
                    </a:lnTo>
                    <a:lnTo>
                      <a:pt x="24" y="0"/>
                    </a:lnTo>
                    <a:lnTo>
                      <a:pt x="32" y="0"/>
                    </a:lnTo>
                    <a:lnTo>
                      <a:pt x="44" y="0"/>
                    </a:lnTo>
                    <a:lnTo>
                      <a:pt x="61" y="0"/>
                    </a:lnTo>
                    <a:lnTo>
                      <a:pt x="80" y="0"/>
                    </a:lnTo>
                    <a:lnTo>
                      <a:pt x="102" y="0"/>
                    </a:lnTo>
                    <a:lnTo>
                      <a:pt x="125" y="0"/>
                    </a:lnTo>
                    <a:lnTo>
                      <a:pt x="150" y="0"/>
                    </a:lnTo>
                    <a:lnTo>
                      <a:pt x="173" y="0"/>
                    </a:lnTo>
                    <a:lnTo>
                      <a:pt x="197" y="0"/>
                    </a:lnTo>
                    <a:lnTo>
                      <a:pt x="219" y="0"/>
                    </a:lnTo>
                    <a:lnTo>
                      <a:pt x="240" y="0"/>
                    </a:lnTo>
                    <a:lnTo>
                      <a:pt x="256" y="0"/>
                    </a:lnTo>
                    <a:lnTo>
                      <a:pt x="270" y="0"/>
                    </a:lnTo>
                    <a:lnTo>
                      <a:pt x="279" y="0"/>
                    </a:lnTo>
                    <a:lnTo>
                      <a:pt x="283" y="0"/>
                    </a:lnTo>
                    <a:lnTo>
                      <a:pt x="281" y="1"/>
                    </a:lnTo>
                  </a:path>
                </a:pathLst>
              </a:custGeom>
              <a:solidFill>
                <a:srgbClr val="F8F8F8"/>
              </a:solidFill>
              <a:ln w="18732">
                <a:solidFill>
                  <a:srgbClr val="C0C0C0"/>
                </a:solidFill>
                <a:round/>
                <a:headEnd/>
                <a:tailEnd/>
              </a:ln>
            </p:spPr>
            <p:txBody>
              <a:bodyPr/>
              <a:lstStyle/>
              <a:p>
                <a:endParaRPr lang="it-IT"/>
              </a:p>
            </p:txBody>
          </p:sp>
          <p:sp>
            <p:nvSpPr>
              <p:cNvPr id="20598" name="Freeform 89"/>
              <p:cNvSpPr>
                <a:spLocks/>
              </p:cNvSpPr>
              <p:nvPr/>
            </p:nvSpPr>
            <p:spPr bwMode="auto">
              <a:xfrm>
                <a:off x="3209" y="3964"/>
                <a:ext cx="230" cy="51"/>
              </a:xfrm>
              <a:custGeom>
                <a:avLst/>
                <a:gdLst>
                  <a:gd name="T0" fmla="*/ 217 w 230"/>
                  <a:gd name="T1" fmla="*/ 5 h 51"/>
                  <a:gd name="T2" fmla="*/ 213 w 230"/>
                  <a:gd name="T3" fmla="*/ 13 h 51"/>
                  <a:gd name="T4" fmla="*/ 209 w 230"/>
                  <a:gd name="T5" fmla="*/ 21 h 51"/>
                  <a:gd name="T6" fmla="*/ 204 w 230"/>
                  <a:gd name="T7" fmla="*/ 28 h 51"/>
                  <a:gd name="T8" fmla="*/ 194 w 230"/>
                  <a:gd name="T9" fmla="*/ 34 h 51"/>
                  <a:gd name="T10" fmla="*/ 181 w 230"/>
                  <a:gd name="T11" fmla="*/ 39 h 51"/>
                  <a:gd name="T12" fmla="*/ 161 w 230"/>
                  <a:gd name="T13" fmla="*/ 42 h 51"/>
                  <a:gd name="T14" fmla="*/ 135 w 230"/>
                  <a:gd name="T15" fmla="*/ 42 h 51"/>
                  <a:gd name="T16" fmla="*/ 111 w 230"/>
                  <a:gd name="T17" fmla="*/ 42 h 51"/>
                  <a:gd name="T18" fmla="*/ 95 w 230"/>
                  <a:gd name="T19" fmla="*/ 43 h 51"/>
                  <a:gd name="T20" fmla="*/ 77 w 230"/>
                  <a:gd name="T21" fmla="*/ 45 h 51"/>
                  <a:gd name="T22" fmla="*/ 59 w 230"/>
                  <a:gd name="T23" fmla="*/ 45 h 51"/>
                  <a:gd name="T24" fmla="*/ 41 w 230"/>
                  <a:gd name="T25" fmla="*/ 47 h 51"/>
                  <a:gd name="T26" fmla="*/ 25 w 230"/>
                  <a:gd name="T27" fmla="*/ 48 h 51"/>
                  <a:gd name="T28" fmla="*/ 11 w 230"/>
                  <a:gd name="T29" fmla="*/ 50 h 51"/>
                  <a:gd name="T30" fmla="*/ 2 w 230"/>
                  <a:gd name="T31" fmla="*/ 50 h 51"/>
                  <a:gd name="T32" fmla="*/ 0 w 230"/>
                  <a:gd name="T33" fmla="*/ 50 h 51"/>
                  <a:gd name="T34" fmla="*/ 6 w 230"/>
                  <a:gd name="T35" fmla="*/ 50 h 51"/>
                  <a:gd name="T36" fmla="*/ 19 w 230"/>
                  <a:gd name="T37" fmla="*/ 50 h 51"/>
                  <a:gd name="T38" fmla="*/ 34 w 230"/>
                  <a:gd name="T39" fmla="*/ 50 h 51"/>
                  <a:gd name="T40" fmla="*/ 50 w 230"/>
                  <a:gd name="T41" fmla="*/ 50 h 51"/>
                  <a:gd name="T42" fmla="*/ 67 w 230"/>
                  <a:gd name="T43" fmla="*/ 50 h 51"/>
                  <a:gd name="T44" fmla="*/ 81 w 230"/>
                  <a:gd name="T45" fmla="*/ 50 h 51"/>
                  <a:gd name="T46" fmla="*/ 91 w 230"/>
                  <a:gd name="T47" fmla="*/ 50 h 51"/>
                  <a:gd name="T48" fmla="*/ 95 w 230"/>
                  <a:gd name="T49" fmla="*/ 50 h 51"/>
                  <a:gd name="T50" fmla="*/ 103 w 230"/>
                  <a:gd name="T51" fmla="*/ 50 h 51"/>
                  <a:gd name="T52" fmla="*/ 119 w 230"/>
                  <a:gd name="T53" fmla="*/ 50 h 51"/>
                  <a:gd name="T54" fmla="*/ 139 w 230"/>
                  <a:gd name="T55" fmla="*/ 50 h 51"/>
                  <a:gd name="T56" fmla="*/ 158 w 230"/>
                  <a:gd name="T57" fmla="*/ 50 h 51"/>
                  <a:gd name="T58" fmla="*/ 178 w 230"/>
                  <a:gd name="T59" fmla="*/ 50 h 51"/>
                  <a:gd name="T60" fmla="*/ 193 w 230"/>
                  <a:gd name="T61" fmla="*/ 50 h 51"/>
                  <a:gd name="T62" fmla="*/ 202 w 230"/>
                  <a:gd name="T63" fmla="*/ 50 h 51"/>
                  <a:gd name="T64" fmla="*/ 210 w 230"/>
                  <a:gd name="T65" fmla="*/ 50 h 51"/>
                  <a:gd name="T66" fmla="*/ 219 w 230"/>
                  <a:gd name="T67" fmla="*/ 48 h 51"/>
                  <a:gd name="T68" fmla="*/ 225 w 230"/>
                  <a:gd name="T69" fmla="*/ 41 h 51"/>
                  <a:gd name="T70" fmla="*/ 228 w 230"/>
                  <a:gd name="T71" fmla="*/ 33 h 51"/>
                  <a:gd name="T72" fmla="*/ 228 w 230"/>
                  <a:gd name="T73" fmla="*/ 23 h 51"/>
                  <a:gd name="T74" fmla="*/ 225 w 230"/>
                  <a:gd name="T75" fmla="*/ 14 h 51"/>
                  <a:gd name="T76" fmla="*/ 223 w 230"/>
                  <a:gd name="T77" fmla="*/ 6 h 51"/>
                  <a:gd name="T78" fmla="*/ 219 w 230"/>
                  <a:gd name="T79" fmla="*/ 2 h 51"/>
                  <a:gd name="T80" fmla="*/ 218 w 230"/>
                  <a:gd name="T81" fmla="*/ 0 h 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51"/>
                  <a:gd name="T125" fmla="*/ 230 w 230"/>
                  <a:gd name="T126" fmla="*/ 51 h 5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51">
                    <a:moveTo>
                      <a:pt x="218" y="0"/>
                    </a:moveTo>
                    <a:lnTo>
                      <a:pt x="217" y="5"/>
                    </a:lnTo>
                    <a:lnTo>
                      <a:pt x="215" y="9"/>
                    </a:lnTo>
                    <a:lnTo>
                      <a:pt x="213" y="13"/>
                    </a:lnTo>
                    <a:lnTo>
                      <a:pt x="212" y="17"/>
                    </a:lnTo>
                    <a:lnTo>
                      <a:pt x="209" y="21"/>
                    </a:lnTo>
                    <a:lnTo>
                      <a:pt x="207" y="24"/>
                    </a:lnTo>
                    <a:lnTo>
                      <a:pt x="204" y="28"/>
                    </a:lnTo>
                    <a:lnTo>
                      <a:pt x="201" y="31"/>
                    </a:lnTo>
                    <a:lnTo>
                      <a:pt x="194" y="34"/>
                    </a:lnTo>
                    <a:lnTo>
                      <a:pt x="188" y="37"/>
                    </a:lnTo>
                    <a:lnTo>
                      <a:pt x="181" y="39"/>
                    </a:lnTo>
                    <a:lnTo>
                      <a:pt x="172" y="40"/>
                    </a:lnTo>
                    <a:lnTo>
                      <a:pt x="161" y="42"/>
                    </a:lnTo>
                    <a:lnTo>
                      <a:pt x="149" y="42"/>
                    </a:lnTo>
                    <a:lnTo>
                      <a:pt x="135" y="42"/>
                    </a:lnTo>
                    <a:lnTo>
                      <a:pt x="119" y="41"/>
                    </a:lnTo>
                    <a:lnTo>
                      <a:pt x="111" y="42"/>
                    </a:lnTo>
                    <a:lnTo>
                      <a:pt x="103" y="42"/>
                    </a:lnTo>
                    <a:lnTo>
                      <a:pt x="95" y="43"/>
                    </a:lnTo>
                    <a:lnTo>
                      <a:pt x="86" y="43"/>
                    </a:lnTo>
                    <a:lnTo>
                      <a:pt x="77" y="45"/>
                    </a:lnTo>
                    <a:lnTo>
                      <a:pt x="68" y="45"/>
                    </a:lnTo>
                    <a:lnTo>
                      <a:pt x="59" y="45"/>
                    </a:lnTo>
                    <a:lnTo>
                      <a:pt x="50" y="45"/>
                    </a:lnTo>
                    <a:lnTo>
                      <a:pt x="41" y="47"/>
                    </a:lnTo>
                    <a:lnTo>
                      <a:pt x="32" y="47"/>
                    </a:lnTo>
                    <a:lnTo>
                      <a:pt x="25" y="48"/>
                    </a:lnTo>
                    <a:lnTo>
                      <a:pt x="18" y="48"/>
                    </a:lnTo>
                    <a:lnTo>
                      <a:pt x="11" y="50"/>
                    </a:lnTo>
                    <a:lnTo>
                      <a:pt x="6" y="50"/>
                    </a:lnTo>
                    <a:lnTo>
                      <a:pt x="2" y="50"/>
                    </a:lnTo>
                    <a:lnTo>
                      <a:pt x="0" y="50"/>
                    </a:lnTo>
                    <a:lnTo>
                      <a:pt x="3" y="50"/>
                    </a:lnTo>
                    <a:lnTo>
                      <a:pt x="6" y="50"/>
                    </a:lnTo>
                    <a:lnTo>
                      <a:pt x="12" y="50"/>
                    </a:lnTo>
                    <a:lnTo>
                      <a:pt x="19" y="50"/>
                    </a:lnTo>
                    <a:lnTo>
                      <a:pt x="26" y="50"/>
                    </a:lnTo>
                    <a:lnTo>
                      <a:pt x="34" y="50"/>
                    </a:lnTo>
                    <a:lnTo>
                      <a:pt x="43" y="50"/>
                    </a:lnTo>
                    <a:lnTo>
                      <a:pt x="50" y="50"/>
                    </a:lnTo>
                    <a:lnTo>
                      <a:pt x="59" y="50"/>
                    </a:lnTo>
                    <a:lnTo>
                      <a:pt x="67" y="50"/>
                    </a:lnTo>
                    <a:lnTo>
                      <a:pt x="75" y="50"/>
                    </a:lnTo>
                    <a:lnTo>
                      <a:pt x="81" y="50"/>
                    </a:lnTo>
                    <a:lnTo>
                      <a:pt x="87" y="50"/>
                    </a:lnTo>
                    <a:lnTo>
                      <a:pt x="91" y="50"/>
                    </a:lnTo>
                    <a:lnTo>
                      <a:pt x="95" y="50"/>
                    </a:lnTo>
                    <a:lnTo>
                      <a:pt x="99" y="50"/>
                    </a:lnTo>
                    <a:lnTo>
                      <a:pt x="103" y="50"/>
                    </a:lnTo>
                    <a:lnTo>
                      <a:pt x="111" y="50"/>
                    </a:lnTo>
                    <a:lnTo>
                      <a:pt x="119" y="50"/>
                    </a:lnTo>
                    <a:lnTo>
                      <a:pt x="129" y="50"/>
                    </a:lnTo>
                    <a:lnTo>
                      <a:pt x="139" y="50"/>
                    </a:lnTo>
                    <a:lnTo>
                      <a:pt x="149" y="50"/>
                    </a:lnTo>
                    <a:lnTo>
                      <a:pt x="158" y="50"/>
                    </a:lnTo>
                    <a:lnTo>
                      <a:pt x="169" y="50"/>
                    </a:lnTo>
                    <a:lnTo>
                      <a:pt x="178" y="50"/>
                    </a:lnTo>
                    <a:lnTo>
                      <a:pt x="187" y="50"/>
                    </a:lnTo>
                    <a:lnTo>
                      <a:pt x="193" y="50"/>
                    </a:lnTo>
                    <a:lnTo>
                      <a:pt x="199" y="50"/>
                    </a:lnTo>
                    <a:lnTo>
                      <a:pt x="202" y="50"/>
                    </a:lnTo>
                    <a:lnTo>
                      <a:pt x="204" y="50"/>
                    </a:lnTo>
                    <a:lnTo>
                      <a:pt x="210" y="50"/>
                    </a:lnTo>
                    <a:lnTo>
                      <a:pt x="215" y="50"/>
                    </a:lnTo>
                    <a:lnTo>
                      <a:pt x="219" y="48"/>
                    </a:lnTo>
                    <a:lnTo>
                      <a:pt x="223" y="44"/>
                    </a:lnTo>
                    <a:lnTo>
                      <a:pt x="225" y="41"/>
                    </a:lnTo>
                    <a:lnTo>
                      <a:pt x="227" y="37"/>
                    </a:lnTo>
                    <a:lnTo>
                      <a:pt x="228" y="33"/>
                    </a:lnTo>
                    <a:lnTo>
                      <a:pt x="229" y="27"/>
                    </a:lnTo>
                    <a:lnTo>
                      <a:pt x="228" y="23"/>
                    </a:lnTo>
                    <a:lnTo>
                      <a:pt x="227" y="18"/>
                    </a:lnTo>
                    <a:lnTo>
                      <a:pt x="225" y="14"/>
                    </a:lnTo>
                    <a:lnTo>
                      <a:pt x="225" y="9"/>
                    </a:lnTo>
                    <a:lnTo>
                      <a:pt x="223" y="6"/>
                    </a:lnTo>
                    <a:lnTo>
                      <a:pt x="221" y="3"/>
                    </a:lnTo>
                    <a:lnTo>
                      <a:pt x="219" y="2"/>
                    </a:lnTo>
                    <a:lnTo>
                      <a:pt x="218" y="0"/>
                    </a:lnTo>
                  </a:path>
                </a:pathLst>
              </a:custGeom>
              <a:solidFill>
                <a:srgbClr val="F8F8F8"/>
              </a:solidFill>
              <a:ln w="9525">
                <a:solidFill>
                  <a:srgbClr val="C0C0C0"/>
                </a:solidFill>
                <a:round/>
                <a:headEnd/>
                <a:tailEnd/>
              </a:ln>
            </p:spPr>
            <p:txBody>
              <a:bodyPr/>
              <a:lstStyle/>
              <a:p>
                <a:endParaRPr lang="it-IT"/>
              </a:p>
            </p:txBody>
          </p:sp>
          <p:sp>
            <p:nvSpPr>
              <p:cNvPr id="20599" name="Freeform 90"/>
              <p:cNvSpPr>
                <a:spLocks/>
              </p:cNvSpPr>
              <p:nvPr/>
            </p:nvSpPr>
            <p:spPr bwMode="auto">
              <a:xfrm>
                <a:off x="3110" y="4077"/>
                <a:ext cx="354" cy="102"/>
              </a:xfrm>
              <a:custGeom>
                <a:avLst/>
                <a:gdLst>
                  <a:gd name="T0" fmla="*/ 0 w 354"/>
                  <a:gd name="T1" fmla="*/ 0 h 102"/>
                  <a:gd name="T2" fmla="*/ 0 w 354"/>
                  <a:gd name="T3" fmla="*/ 101 h 102"/>
                  <a:gd name="T4" fmla="*/ 353 w 354"/>
                  <a:gd name="T5" fmla="*/ 101 h 102"/>
                  <a:gd name="T6" fmla="*/ 353 w 354"/>
                  <a:gd name="T7" fmla="*/ 0 h 102"/>
                  <a:gd name="T8" fmla="*/ 0 w 354"/>
                  <a:gd name="T9" fmla="*/ 0 h 102"/>
                  <a:gd name="T10" fmla="*/ 0 w 354"/>
                  <a:gd name="T11" fmla="*/ 0 h 102"/>
                  <a:gd name="T12" fmla="*/ 0 60000 65536"/>
                  <a:gd name="T13" fmla="*/ 0 60000 65536"/>
                  <a:gd name="T14" fmla="*/ 0 60000 65536"/>
                  <a:gd name="T15" fmla="*/ 0 60000 65536"/>
                  <a:gd name="T16" fmla="*/ 0 60000 65536"/>
                  <a:gd name="T17" fmla="*/ 0 60000 65536"/>
                  <a:gd name="T18" fmla="*/ 0 w 354"/>
                  <a:gd name="T19" fmla="*/ 0 h 102"/>
                  <a:gd name="T20" fmla="*/ 354 w 354"/>
                  <a:gd name="T21" fmla="*/ 102 h 102"/>
                </a:gdLst>
                <a:ahLst/>
                <a:cxnLst>
                  <a:cxn ang="T12">
                    <a:pos x="T0" y="T1"/>
                  </a:cxn>
                  <a:cxn ang="T13">
                    <a:pos x="T2" y="T3"/>
                  </a:cxn>
                  <a:cxn ang="T14">
                    <a:pos x="T4" y="T5"/>
                  </a:cxn>
                  <a:cxn ang="T15">
                    <a:pos x="T6" y="T7"/>
                  </a:cxn>
                  <a:cxn ang="T16">
                    <a:pos x="T8" y="T9"/>
                  </a:cxn>
                  <a:cxn ang="T17">
                    <a:pos x="T10" y="T11"/>
                  </a:cxn>
                </a:cxnLst>
                <a:rect l="T18" t="T19" r="T20" b="T21"/>
                <a:pathLst>
                  <a:path w="354" h="102">
                    <a:moveTo>
                      <a:pt x="0" y="0"/>
                    </a:moveTo>
                    <a:lnTo>
                      <a:pt x="0" y="101"/>
                    </a:lnTo>
                    <a:lnTo>
                      <a:pt x="353" y="101"/>
                    </a:lnTo>
                    <a:lnTo>
                      <a:pt x="353" y="0"/>
                    </a:lnTo>
                    <a:lnTo>
                      <a:pt x="0" y="0"/>
                    </a:lnTo>
                  </a:path>
                </a:pathLst>
              </a:custGeom>
              <a:solidFill>
                <a:srgbClr val="F8F8F8"/>
              </a:solidFill>
              <a:ln w="18732">
                <a:solidFill>
                  <a:srgbClr val="C0C0C0"/>
                </a:solidFill>
                <a:round/>
                <a:headEnd/>
                <a:tailEnd/>
              </a:ln>
            </p:spPr>
            <p:txBody>
              <a:bodyPr/>
              <a:lstStyle/>
              <a:p>
                <a:endParaRPr lang="it-IT"/>
              </a:p>
            </p:txBody>
          </p:sp>
          <p:sp>
            <p:nvSpPr>
              <p:cNvPr id="20600" name="Freeform 91"/>
              <p:cNvSpPr>
                <a:spLocks/>
              </p:cNvSpPr>
              <p:nvPr/>
            </p:nvSpPr>
            <p:spPr bwMode="auto">
              <a:xfrm>
                <a:off x="3115" y="4079"/>
                <a:ext cx="351" cy="100"/>
              </a:xfrm>
              <a:custGeom>
                <a:avLst/>
                <a:gdLst>
                  <a:gd name="T0" fmla="*/ 348 w 351"/>
                  <a:gd name="T1" fmla="*/ 4 h 100"/>
                  <a:gd name="T2" fmla="*/ 348 w 351"/>
                  <a:gd name="T3" fmla="*/ 18 h 100"/>
                  <a:gd name="T4" fmla="*/ 349 w 351"/>
                  <a:gd name="T5" fmla="*/ 39 h 100"/>
                  <a:gd name="T6" fmla="*/ 349 w 351"/>
                  <a:gd name="T7" fmla="*/ 65 h 100"/>
                  <a:gd name="T8" fmla="*/ 349 w 351"/>
                  <a:gd name="T9" fmla="*/ 87 h 100"/>
                  <a:gd name="T10" fmla="*/ 346 w 351"/>
                  <a:gd name="T11" fmla="*/ 99 h 100"/>
                  <a:gd name="T12" fmla="*/ 295 w 351"/>
                  <a:gd name="T13" fmla="*/ 99 h 100"/>
                  <a:gd name="T14" fmla="*/ 207 w 351"/>
                  <a:gd name="T15" fmla="*/ 99 h 100"/>
                  <a:gd name="T16" fmla="*/ 110 w 351"/>
                  <a:gd name="T17" fmla="*/ 99 h 100"/>
                  <a:gd name="T18" fmla="*/ 31 w 351"/>
                  <a:gd name="T19" fmla="*/ 99 h 100"/>
                  <a:gd name="T20" fmla="*/ 0 w 351"/>
                  <a:gd name="T21" fmla="*/ 99 h 100"/>
                  <a:gd name="T22" fmla="*/ 5 w 351"/>
                  <a:gd name="T23" fmla="*/ 99 h 100"/>
                  <a:gd name="T24" fmla="*/ 15 w 351"/>
                  <a:gd name="T25" fmla="*/ 96 h 100"/>
                  <a:gd name="T26" fmla="*/ 23 w 351"/>
                  <a:gd name="T27" fmla="*/ 95 h 100"/>
                  <a:gd name="T28" fmla="*/ 34 w 351"/>
                  <a:gd name="T29" fmla="*/ 93 h 100"/>
                  <a:gd name="T30" fmla="*/ 40 w 351"/>
                  <a:gd name="T31" fmla="*/ 92 h 100"/>
                  <a:gd name="T32" fmla="*/ 49 w 351"/>
                  <a:gd name="T33" fmla="*/ 90 h 100"/>
                  <a:gd name="T34" fmla="*/ 63 w 351"/>
                  <a:gd name="T35" fmla="*/ 89 h 100"/>
                  <a:gd name="T36" fmla="*/ 84 w 351"/>
                  <a:gd name="T37" fmla="*/ 87 h 100"/>
                  <a:gd name="T38" fmla="*/ 102 w 351"/>
                  <a:gd name="T39" fmla="*/ 87 h 100"/>
                  <a:gd name="T40" fmla="*/ 118 w 351"/>
                  <a:gd name="T41" fmla="*/ 85 h 100"/>
                  <a:gd name="T42" fmla="*/ 126 w 351"/>
                  <a:gd name="T43" fmla="*/ 83 h 100"/>
                  <a:gd name="T44" fmla="*/ 139 w 351"/>
                  <a:gd name="T45" fmla="*/ 82 h 100"/>
                  <a:gd name="T46" fmla="*/ 155 w 351"/>
                  <a:gd name="T47" fmla="*/ 81 h 100"/>
                  <a:gd name="T48" fmla="*/ 173 w 351"/>
                  <a:gd name="T49" fmla="*/ 80 h 100"/>
                  <a:gd name="T50" fmla="*/ 189 w 351"/>
                  <a:gd name="T51" fmla="*/ 78 h 100"/>
                  <a:gd name="T52" fmla="*/ 200 w 351"/>
                  <a:gd name="T53" fmla="*/ 75 h 100"/>
                  <a:gd name="T54" fmla="*/ 207 w 351"/>
                  <a:gd name="T55" fmla="*/ 75 h 100"/>
                  <a:gd name="T56" fmla="*/ 220 w 351"/>
                  <a:gd name="T57" fmla="*/ 74 h 100"/>
                  <a:gd name="T58" fmla="*/ 233 w 351"/>
                  <a:gd name="T59" fmla="*/ 73 h 100"/>
                  <a:gd name="T60" fmla="*/ 248 w 351"/>
                  <a:gd name="T61" fmla="*/ 71 h 100"/>
                  <a:gd name="T62" fmla="*/ 257 w 351"/>
                  <a:gd name="T63" fmla="*/ 71 h 100"/>
                  <a:gd name="T64" fmla="*/ 271 w 351"/>
                  <a:gd name="T65" fmla="*/ 66 h 100"/>
                  <a:gd name="T66" fmla="*/ 285 w 351"/>
                  <a:gd name="T67" fmla="*/ 61 h 100"/>
                  <a:gd name="T68" fmla="*/ 297 w 351"/>
                  <a:gd name="T69" fmla="*/ 55 h 100"/>
                  <a:gd name="T70" fmla="*/ 303 w 351"/>
                  <a:gd name="T71" fmla="*/ 50 h 100"/>
                  <a:gd name="T72" fmla="*/ 309 w 351"/>
                  <a:gd name="T73" fmla="*/ 46 h 100"/>
                  <a:gd name="T74" fmla="*/ 312 w 351"/>
                  <a:gd name="T75" fmla="*/ 44 h 100"/>
                  <a:gd name="T76" fmla="*/ 314 w 351"/>
                  <a:gd name="T77" fmla="*/ 38 h 100"/>
                  <a:gd name="T78" fmla="*/ 318 w 351"/>
                  <a:gd name="T79" fmla="*/ 29 h 100"/>
                  <a:gd name="T80" fmla="*/ 323 w 351"/>
                  <a:gd name="T81" fmla="*/ 20 h 100"/>
                  <a:gd name="T82" fmla="*/ 328 w 351"/>
                  <a:gd name="T83" fmla="*/ 10 h 100"/>
                  <a:gd name="T84" fmla="*/ 334 w 351"/>
                  <a:gd name="T85" fmla="*/ 0 h 100"/>
                  <a:gd name="T86" fmla="*/ 334 w 351"/>
                  <a:gd name="T87" fmla="*/ 0 h 100"/>
                  <a:gd name="T88" fmla="*/ 338 w 351"/>
                  <a:gd name="T89" fmla="*/ 0 h 100"/>
                  <a:gd name="T90" fmla="*/ 341 w 351"/>
                  <a:gd name="T91" fmla="*/ 0 h 100"/>
                  <a:gd name="T92" fmla="*/ 346 w 351"/>
                  <a:gd name="T93" fmla="*/ 0 h 100"/>
                  <a:gd name="T94" fmla="*/ 347 w 351"/>
                  <a:gd name="T95" fmla="*/ 0 h 1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1"/>
                  <a:gd name="T145" fmla="*/ 0 h 100"/>
                  <a:gd name="T146" fmla="*/ 351 w 351"/>
                  <a:gd name="T147" fmla="*/ 100 h 1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1" h="100">
                    <a:moveTo>
                      <a:pt x="348" y="0"/>
                    </a:moveTo>
                    <a:lnTo>
                      <a:pt x="348" y="1"/>
                    </a:lnTo>
                    <a:lnTo>
                      <a:pt x="348" y="4"/>
                    </a:lnTo>
                    <a:lnTo>
                      <a:pt x="348" y="8"/>
                    </a:lnTo>
                    <a:lnTo>
                      <a:pt x="348" y="12"/>
                    </a:lnTo>
                    <a:lnTo>
                      <a:pt x="348" y="18"/>
                    </a:lnTo>
                    <a:lnTo>
                      <a:pt x="348" y="25"/>
                    </a:lnTo>
                    <a:lnTo>
                      <a:pt x="348" y="32"/>
                    </a:lnTo>
                    <a:lnTo>
                      <a:pt x="349" y="39"/>
                    </a:lnTo>
                    <a:lnTo>
                      <a:pt x="349" y="48"/>
                    </a:lnTo>
                    <a:lnTo>
                      <a:pt x="349" y="56"/>
                    </a:lnTo>
                    <a:lnTo>
                      <a:pt x="349" y="65"/>
                    </a:lnTo>
                    <a:lnTo>
                      <a:pt x="349" y="72"/>
                    </a:lnTo>
                    <a:lnTo>
                      <a:pt x="349" y="80"/>
                    </a:lnTo>
                    <a:lnTo>
                      <a:pt x="349" y="87"/>
                    </a:lnTo>
                    <a:lnTo>
                      <a:pt x="349" y="94"/>
                    </a:lnTo>
                    <a:lnTo>
                      <a:pt x="350" y="99"/>
                    </a:lnTo>
                    <a:lnTo>
                      <a:pt x="346" y="99"/>
                    </a:lnTo>
                    <a:lnTo>
                      <a:pt x="335" y="99"/>
                    </a:lnTo>
                    <a:lnTo>
                      <a:pt x="317" y="99"/>
                    </a:lnTo>
                    <a:lnTo>
                      <a:pt x="295" y="99"/>
                    </a:lnTo>
                    <a:lnTo>
                      <a:pt x="268" y="99"/>
                    </a:lnTo>
                    <a:lnTo>
                      <a:pt x="239" y="99"/>
                    </a:lnTo>
                    <a:lnTo>
                      <a:pt x="207" y="99"/>
                    </a:lnTo>
                    <a:lnTo>
                      <a:pt x="175" y="99"/>
                    </a:lnTo>
                    <a:lnTo>
                      <a:pt x="142" y="99"/>
                    </a:lnTo>
                    <a:lnTo>
                      <a:pt x="110" y="99"/>
                    </a:lnTo>
                    <a:lnTo>
                      <a:pt x="80" y="99"/>
                    </a:lnTo>
                    <a:lnTo>
                      <a:pt x="54" y="99"/>
                    </a:lnTo>
                    <a:lnTo>
                      <a:pt x="31" y="99"/>
                    </a:lnTo>
                    <a:lnTo>
                      <a:pt x="15" y="99"/>
                    </a:lnTo>
                    <a:lnTo>
                      <a:pt x="4" y="99"/>
                    </a:lnTo>
                    <a:lnTo>
                      <a:pt x="0" y="99"/>
                    </a:lnTo>
                    <a:lnTo>
                      <a:pt x="1" y="99"/>
                    </a:lnTo>
                    <a:lnTo>
                      <a:pt x="3" y="99"/>
                    </a:lnTo>
                    <a:lnTo>
                      <a:pt x="5" y="99"/>
                    </a:lnTo>
                    <a:lnTo>
                      <a:pt x="9" y="97"/>
                    </a:lnTo>
                    <a:lnTo>
                      <a:pt x="11" y="97"/>
                    </a:lnTo>
                    <a:lnTo>
                      <a:pt x="15" y="96"/>
                    </a:lnTo>
                    <a:lnTo>
                      <a:pt x="18" y="96"/>
                    </a:lnTo>
                    <a:lnTo>
                      <a:pt x="22" y="95"/>
                    </a:lnTo>
                    <a:lnTo>
                      <a:pt x="23" y="95"/>
                    </a:lnTo>
                    <a:lnTo>
                      <a:pt x="27" y="95"/>
                    </a:lnTo>
                    <a:lnTo>
                      <a:pt x="30" y="95"/>
                    </a:lnTo>
                    <a:lnTo>
                      <a:pt x="34" y="93"/>
                    </a:lnTo>
                    <a:lnTo>
                      <a:pt x="35" y="93"/>
                    </a:lnTo>
                    <a:lnTo>
                      <a:pt x="38" y="92"/>
                    </a:lnTo>
                    <a:lnTo>
                      <a:pt x="40" y="92"/>
                    </a:lnTo>
                    <a:lnTo>
                      <a:pt x="43" y="90"/>
                    </a:lnTo>
                    <a:lnTo>
                      <a:pt x="45" y="90"/>
                    </a:lnTo>
                    <a:lnTo>
                      <a:pt x="49" y="90"/>
                    </a:lnTo>
                    <a:lnTo>
                      <a:pt x="53" y="90"/>
                    </a:lnTo>
                    <a:lnTo>
                      <a:pt x="58" y="89"/>
                    </a:lnTo>
                    <a:lnTo>
                      <a:pt x="63" y="89"/>
                    </a:lnTo>
                    <a:lnTo>
                      <a:pt x="70" y="89"/>
                    </a:lnTo>
                    <a:lnTo>
                      <a:pt x="76" y="89"/>
                    </a:lnTo>
                    <a:lnTo>
                      <a:pt x="84" y="87"/>
                    </a:lnTo>
                    <a:lnTo>
                      <a:pt x="89" y="87"/>
                    </a:lnTo>
                    <a:lnTo>
                      <a:pt x="96" y="87"/>
                    </a:lnTo>
                    <a:lnTo>
                      <a:pt x="102" y="87"/>
                    </a:lnTo>
                    <a:lnTo>
                      <a:pt x="108" y="85"/>
                    </a:lnTo>
                    <a:lnTo>
                      <a:pt x="113" y="85"/>
                    </a:lnTo>
                    <a:lnTo>
                      <a:pt x="118" y="85"/>
                    </a:lnTo>
                    <a:lnTo>
                      <a:pt x="121" y="85"/>
                    </a:lnTo>
                    <a:lnTo>
                      <a:pt x="124" y="83"/>
                    </a:lnTo>
                    <a:lnTo>
                      <a:pt x="126" y="83"/>
                    </a:lnTo>
                    <a:lnTo>
                      <a:pt x="130" y="83"/>
                    </a:lnTo>
                    <a:lnTo>
                      <a:pt x="134" y="83"/>
                    </a:lnTo>
                    <a:lnTo>
                      <a:pt x="139" y="82"/>
                    </a:lnTo>
                    <a:lnTo>
                      <a:pt x="143" y="82"/>
                    </a:lnTo>
                    <a:lnTo>
                      <a:pt x="150" y="81"/>
                    </a:lnTo>
                    <a:lnTo>
                      <a:pt x="155" y="81"/>
                    </a:lnTo>
                    <a:lnTo>
                      <a:pt x="162" y="80"/>
                    </a:lnTo>
                    <a:lnTo>
                      <a:pt x="167" y="80"/>
                    </a:lnTo>
                    <a:lnTo>
                      <a:pt x="173" y="80"/>
                    </a:lnTo>
                    <a:lnTo>
                      <a:pt x="178" y="80"/>
                    </a:lnTo>
                    <a:lnTo>
                      <a:pt x="185" y="78"/>
                    </a:lnTo>
                    <a:lnTo>
                      <a:pt x="189" y="78"/>
                    </a:lnTo>
                    <a:lnTo>
                      <a:pt x="193" y="77"/>
                    </a:lnTo>
                    <a:lnTo>
                      <a:pt x="196" y="77"/>
                    </a:lnTo>
                    <a:lnTo>
                      <a:pt x="200" y="75"/>
                    </a:lnTo>
                    <a:lnTo>
                      <a:pt x="201" y="75"/>
                    </a:lnTo>
                    <a:lnTo>
                      <a:pt x="204" y="75"/>
                    </a:lnTo>
                    <a:lnTo>
                      <a:pt x="207" y="75"/>
                    </a:lnTo>
                    <a:lnTo>
                      <a:pt x="211" y="74"/>
                    </a:lnTo>
                    <a:lnTo>
                      <a:pt x="215" y="74"/>
                    </a:lnTo>
                    <a:lnTo>
                      <a:pt x="220" y="74"/>
                    </a:lnTo>
                    <a:lnTo>
                      <a:pt x="224" y="74"/>
                    </a:lnTo>
                    <a:lnTo>
                      <a:pt x="229" y="73"/>
                    </a:lnTo>
                    <a:lnTo>
                      <a:pt x="233" y="73"/>
                    </a:lnTo>
                    <a:lnTo>
                      <a:pt x="239" y="73"/>
                    </a:lnTo>
                    <a:lnTo>
                      <a:pt x="243" y="73"/>
                    </a:lnTo>
                    <a:lnTo>
                      <a:pt x="248" y="71"/>
                    </a:lnTo>
                    <a:lnTo>
                      <a:pt x="251" y="71"/>
                    </a:lnTo>
                    <a:lnTo>
                      <a:pt x="255" y="71"/>
                    </a:lnTo>
                    <a:lnTo>
                      <a:pt x="257" y="71"/>
                    </a:lnTo>
                    <a:lnTo>
                      <a:pt x="260" y="69"/>
                    </a:lnTo>
                    <a:lnTo>
                      <a:pt x="265" y="68"/>
                    </a:lnTo>
                    <a:lnTo>
                      <a:pt x="271" y="66"/>
                    </a:lnTo>
                    <a:lnTo>
                      <a:pt x="276" y="64"/>
                    </a:lnTo>
                    <a:lnTo>
                      <a:pt x="281" y="62"/>
                    </a:lnTo>
                    <a:lnTo>
                      <a:pt x="285" y="61"/>
                    </a:lnTo>
                    <a:lnTo>
                      <a:pt x="290" y="59"/>
                    </a:lnTo>
                    <a:lnTo>
                      <a:pt x="293" y="57"/>
                    </a:lnTo>
                    <a:lnTo>
                      <a:pt x="297" y="55"/>
                    </a:lnTo>
                    <a:lnTo>
                      <a:pt x="298" y="54"/>
                    </a:lnTo>
                    <a:lnTo>
                      <a:pt x="301" y="52"/>
                    </a:lnTo>
                    <a:lnTo>
                      <a:pt x="303" y="50"/>
                    </a:lnTo>
                    <a:lnTo>
                      <a:pt x="306" y="48"/>
                    </a:lnTo>
                    <a:lnTo>
                      <a:pt x="307" y="48"/>
                    </a:lnTo>
                    <a:lnTo>
                      <a:pt x="309" y="46"/>
                    </a:lnTo>
                    <a:lnTo>
                      <a:pt x="311" y="45"/>
                    </a:lnTo>
                    <a:lnTo>
                      <a:pt x="312" y="44"/>
                    </a:lnTo>
                    <a:lnTo>
                      <a:pt x="312" y="42"/>
                    </a:lnTo>
                    <a:lnTo>
                      <a:pt x="312" y="41"/>
                    </a:lnTo>
                    <a:lnTo>
                      <a:pt x="314" y="38"/>
                    </a:lnTo>
                    <a:lnTo>
                      <a:pt x="315" y="36"/>
                    </a:lnTo>
                    <a:lnTo>
                      <a:pt x="316" y="33"/>
                    </a:lnTo>
                    <a:lnTo>
                      <a:pt x="318" y="29"/>
                    </a:lnTo>
                    <a:lnTo>
                      <a:pt x="320" y="26"/>
                    </a:lnTo>
                    <a:lnTo>
                      <a:pt x="321" y="23"/>
                    </a:lnTo>
                    <a:lnTo>
                      <a:pt x="323" y="20"/>
                    </a:lnTo>
                    <a:lnTo>
                      <a:pt x="325" y="16"/>
                    </a:lnTo>
                    <a:lnTo>
                      <a:pt x="327" y="12"/>
                    </a:lnTo>
                    <a:lnTo>
                      <a:pt x="328" y="10"/>
                    </a:lnTo>
                    <a:lnTo>
                      <a:pt x="330" y="7"/>
                    </a:lnTo>
                    <a:lnTo>
                      <a:pt x="332" y="4"/>
                    </a:lnTo>
                    <a:lnTo>
                      <a:pt x="334" y="0"/>
                    </a:lnTo>
                    <a:lnTo>
                      <a:pt x="336" y="0"/>
                    </a:lnTo>
                    <a:lnTo>
                      <a:pt x="338" y="0"/>
                    </a:lnTo>
                    <a:lnTo>
                      <a:pt x="339" y="0"/>
                    </a:lnTo>
                    <a:lnTo>
                      <a:pt x="341" y="0"/>
                    </a:lnTo>
                    <a:lnTo>
                      <a:pt x="343" y="0"/>
                    </a:lnTo>
                    <a:lnTo>
                      <a:pt x="344" y="0"/>
                    </a:lnTo>
                    <a:lnTo>
                      <a:pt x="346" y="0"/>
                    </a:lnTo>
                    <a:lnTo>
                      <a:pt x="347" y="0"/>
                    </a:lnTo>
                    <a:lnTo>
                      <a:pt x="348" y="0"/>
                    </a:lnTo>
                  </a:path>
                </a:pathLst>
              </a:custGeom>
              <a:solidFill>
                <a:srgbClr val="F8F8F8"/>
              </a:solidFill>
              <a:ln w="9525">
                <a:solidFill>
                  <a:srgbClr val="C0C0C0"/>
                </a:solidFill>
                <a:round/>
                <a:headEnd/>
                <a:tailEnd/>
              </a:ln>
            </p:spPr>
            <p:txBody>
              <a:bodyPr/>
              <a:lstStyle/>
              <a:p>
                <a:endParaRPr lang="it-IT"/>
              </a:p>
            </p:txBody>
          </p:sp>
          <p:sp>
            <p:nvSpPr>
              <p:cNvPr id="20601" name="Freeform 92"/>
              <p:cNvSpPr>
                <a:spLocks/>
              </p:cNvSpPr>
              <p:nvPr/>
            </p:nvSpPr>
            <p:spPr bwMode="auto">
              <a:xfrm>
                <a:off x="3160" y="4013"/>
                <a:ext cx="277" cy="55"/>
              </a:xfrm>
              <a:custGeom>
                <a:avLst/>
                <a:gdLst>
                  <a:gd name="T0" fmla="*/ 264 w 277"/>
                  <a:gd name="T1" fmla="*/ 2 h 55"/>
                  <a:gd name="T2" fmla="*/ 263 w 277"/>
                  <a:gd name="T3" fmla="*/ 2 h 55"/>
                  <a:gd name="T4" fmla="*/ 261 w 277"/>
                  <a:gd name="T5" fmla="*/ 2 h 55"/>
                  <a:gd name="T6" fmla="*/ 261 w 277"/>
                  <a:gd name="T7" fmla="*/ 2 h 55"/>
                  <a:gd name="T8" fmla="*/ 259 w 277"/>
                  <a:gd name="T9" fmla="*/ 1 h 55"/>
                  <a:gd name="T10" fmla="*/ 258 w 277"/>
                  <a:gd name="T11" fmla="*/ 1 h 55"/>
                  <a:gd name="T12" fmla="*/ 257 w 277"/>
                  <a:gd name="T13" fmla="*/ 1 h 55"/>
                  <a:gd name="T14" fmla="*/ 257 w 277"/>
                  <a:gd name="T15" fmla="*/ 1 h 55"/>
                  <a:gd name="T16" fmla="*/ 256 w 277"/>
                  <a:gd name="T17" fmla="*/ 4 h 55"/>
                  <a:gd name="T18" fmla="*/ 255 w 277"/>
                  <a:gd name="T19" fmla="*/ 10 h 55"/>
                  <a:gd name="T20" fmla="*/ 252 w 277"/>
                  <a:gd name="T21" fmla="*/ 16 h 55"/>
                  <a:gd name="T22" fmla="*/ 247 w 277"/>
                  <a:gd name="T23" fmla="*/ 23 h 55"/>
                  <a:gd name="T24" fmla="*/ 238 w 277"/>
                  <a:gd name="T25" fmla="*/ 29 h 55"/>
                  <a:gd name="T26" fmla="*/ 224 w 277"/>
                  <a:gd name="T27" fmla="*/ 34 h 55"/>
                  <a:gd name="T28" fmla="*/ 205 w 277"/>
                  <a:gd name="T29" fmla="*/ 38 h 55"/>
                  <a:gd name="T30" fmla="*/ 180 w 277"/>
                  <a:gd name="T31" fmla="*/ 40 h 55"/>
                  <a:gd name="T32" fmla="*/ 157 w 277"/>
                  <a:gd name="T33" fmla="*/ 42 h 55"/>
                  <a:gd name="T34" fmla="*/ 136 w 277"/>
                  <a:gd name="T35" fmla="*/ 42 h 55"/>
                  <a:gd name="T36" fmla="*/ 112 w 277"/>
                  <a:gd name="T37" fmla="*/ 44 h 55"/>
                  <a:gd name="T38" fmla="*/ 85 w 277"/>
                  <a:gd name="T39" fmla="*/ 45 h 55"/>
                  <a:gd name="T40" fmla="*/ 59 w 277"/>
                  <a:gd name="T41" fmla="*/ 47 h 55"/>
                  <a:gd name="T42" fmla="*/ 36 w 277"/>
                  <a:gd name="T43" fmla="*/ 49 h 55"/>
                  <a:gd name="T44" fmla="*/ 16 w 277"/>
                  <a:gd name="T45" fmla="*/ 51 h 55"/>
                  <a:gd name="T46" fmla="*/ 2 w 277"/>
                  <a:gd name="T47" fmla="*/ 51 h 55"/>
                  <a:gd name="T48" fmla="*/ 0 w 277"/>
                  <a:gd name="T49" fmla="*/ 52 h 55"/>
                  <a:gd name="T50" fmla="*/ 10 w 277"/>
                  <a:gd name="T51" fmla="*/ 52 h 55"/>
                  <a:gd name="T52" fmla="*/ 29 w 277"/>
                  <a:gd name="T53" fmla="*/ 52 h 55"/>
                  <a:gd name="T54" fmla="*/ 53 w 277"/>
                  <a:gd name="T55" fmla="*/ 52 h 55"/>
                  <a:gd name="T56" fmla="*/ 78 w 277"/>
                  <a:gd name="T57" fmla="*/ 52 h 55"/>
                  <a:gd name="T58" fmla="*/ 102 w 277"/>
                  <a:gd name="T59" fmla="*/ 52 h 55"/>
                  <a:gd name="T60" fmla="*/ 124 w 277"/>
                  <a:gd name="T61" fmla="*/ 52 h 55"/>
                  <a:gd name="T62" fmla="*/ 137 w 277"/>
                  <a:gd name="T63" fmla="*/ 52 h 55"/>
                  <a:gd name="T64" fmla="*/ 146 w 277"/>
                  <a:gd name="T65" fmla="*/ 52 h 55"/>
                  <a:gd name="T66" fmla="*/ 160 w 277"/>
                  <a:gd name="T67" fmla="*/ 52 h 55"/>
                  <a:gd name="T68" fmla="*/ 178 w 277"/>
                  <a:gd name="T69" fmla="*/ 52 h 55"/>
                  <a:gd name="T70" fmla="*/ 196 w 277"/>
                  <a:gd name="T71" fmla="*/ 52 h 55"/>
                  <a:gd name="T72" fmla="*/ 214 w 277"/>
                  <a:gd name="T73" fmla="*/ 53 h 55"/>
                  <a:gd name="T74" fmla="*/ 230 w 277"/>
                  <a:gd name="T75" fmla="*/ 53 h 55"/>
                  <a:gd name="T76" fmla="*/ 242 w 277"/>
                  <a:gd name="T77" fmla="*/ 53 h 55"/>
                  <a:gd name="T78" fmla="*/ 250 w 277"/>
                  <a:gd name="T79" fmla="*/ 53 h 55"/>
                  <a:gd name="T80" fmla="*/ 257 w 277"/>
                  <a:gd name="T81" fmla="*/ 54 h 55"/>
                  <a:gd name="T82" fmla="*/ 267 w 277"/>
                  <a:gd name="T83" fmla="*/ 50 h 55"/>
                  <a:gd name="T84" fmla="*/ 272 w 277"/>
                  <a:gd name="T85" fmla="*/ 43 h 55"/>
                  <a:gd name="T86" fmla="*/ 275 w 277"/>
                  <a:gd name="T87" fmla="*/ 33 h 55"/>
                  <a:gd name="T88" fmla="*/ 274 w 277"/>
                  <a:gd name="T89" fmla="*/ 24 h 55"/>
                  <a:gd name="T90" fmla="*/ 272 w 277"/>
                  <a:gd name="T91" fmla="*/ 14 h 55"/>
                  <a:gd name="T92" fmla="*/ 270 w 277"/>
                  <a:gd name="T93" fmla="*/ 7 h 55"/>
                  <a:gd name="T94" fmla="*/ 266 w 277"/>
                  <a:gd name="T95" fmla="*/ 3 h 55"/>
                  <a:gd name="T96" fmla="*/ 265 w 277"/>
                  <a:gd name="T97" fmla="*/ 2 h 5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7"/>
                  <a:gd name="T148" fmla="*/ 0 h 55"/>
                  <a:gd name="T149" fmla="*/ 277 w 277"/>
                  <a:gd name="T150" fmla="*/ 55 h 5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7" h="55">
                    <a:moveTo>
                      <a:pt x="265" y="2"/>
                    </a:moveTo>
                    <a:lnTo>
                      <a:pt x="264" y="2"/>
                    </a:lnTo>
                    <a:lnTo>
                      <a:pt x="263" y="2"/>
                    </a:lnTo>
                    <a:lnTo>
                      <a:pt x="261" y="2"/>
                    </a:lnTo>
                    <a:lnTo>
                      <a:pt x="261" y="1"/>
                    </a:lnTo>
                    <a:lnTo>
                      <a:pt x="259" y="1"/>
                    </a:lnTo>
                    <a:lnTo>
                      <a:pt x="258" y="1"/>
                    </a:lnTo>
                    <a:lnTo>
                      <a:pt x="257" y="1"/>
                    </a:lnTo>
                    <a:lnTo>
                      <a:pt x="258" y="0"/>
                    </a:lnTo>
                    <a:lnTo>
                      <a:pt x="256" y="4"/>
                    </a:lnTo>
                    <a:lnTo>
                      <a:pt x="256" y="7"/>
                    </a:lnTo>
                    <a:lnTo>
                      <a:pt x="255" y="10"/>
                    </a:lnTo>
                    <a:lnTo>
                      <a:pt x="254" y="13"/>
                    </a:lnTo>
                    <a:lnTo>
                      <a:pt x="252" y="16"/>
                    </a:lnTo>
                    <a:lnTo>
                      <a:pt x="250" y="20"/>
                    </a:lnTo>
                    <a:lnTo>
                      <a:pt x="247" y="23"/>
                    </a:lnTo>
                    <a:lnTo>
                      <a:pt x="243" y="25"/>
                    </a:lnTo>
                    <a:lnTo>
                      <a:pt x="238" y="29"/>
                    </a:lnTo>
                    <a:lnTo>
                      <a:pt x="232" y="31"/>
                    </a:lnTo>
                    <a:lnTo>
                      <a:pt x="224" y="34"/>
                    </a:lnTo>
                    <a:lnTo>
                      <a:pt x="216" y="36"/>
                    </a:lnTo>
                    <a:lnTo>
                      <a:pt x="205" y="38"/>
                    </a:lnTo>
                    <a:lnTo>
                      <a:pt x="194" y="39"/>
                    </a:lnTo>
                    <a:lnTo>
                      <a:pt x="180" y="40"/>
                    </a:lnTo>
                    <a:lnTo>
                      <a:pt x="165" y="40"/>
                    </a:lnTo>
                    <a:lnTo>
                      <a:pt x="157" y="42"/>
                    </a:lnTo>
                    <a:lnTo>
                      <a:pt x="148" y="42"/>
                    </a:lnTo>
                    <a:lnTo>
                      <a:pt x="136" y="42"/>
                    </a:lnTo>
                    <a:lnTo>
                      <a:pt x="125" y="42"/>
                    </a:lnTo>
                    <a:lnTo>
                      <a:pt x="112" y="44"/>
                    </a:lnTo>
                    <a:lnTo>
                      <a:pt x="99" y="44"/>
                    </a:lnTo>
                    <a:lnTo>
                      <a:pt x="85" y="45"/>
                    </a:lnTo>
                    <a:lnTo>
                      <a:pt x="73" y="45"/>
                    </a:lnTo>
                    <a:lnTo>
                      <a:pt x="59" y="47"/>
                    </a:lnTo>
                    <a:lnTo>
                      <a:pt x="47" y="47"/>
                    </a:lnTo>
                    <a:lnTo>
                      <a:pt x="36" y="49"/>
                    </a:lnTo>
                    <a:lnTo>
                      <a:pt x="25" y="49"/>
                    </a:lnTo>
                    <a:lnTo>
                      <a:pt x="16" y="51"/>
                    </a:lnTo>
                    <a:lnTo>
                      <a:pt x="8" y="51"/>
                    </a:lnTo>
                    <a:lnTo>
                      <a:pt x="2" y="51"/>
                    </a:lnTo>
                    <a:lnTo>
                      <a:pt x="0" y="51"/>
                    </a:lnTo>
                    <a:lnTo>
                      <a:pt x="0" y="52"/>
                    </a:lnTo>
                    <a:lnTo>
                      <a:pt x="4" y="52"/>
                    </a:lnTo>
                    <a:lnTo>
                      <a:pt x="10" y="52"/>
                    </a:lnTo>
                    <a:lnTo>
                      <a:pt x="20" y="52"/>
                    </a:lnTo>
                    <a:lnTo>
                      <a:pt x="29" y="52"/>
                    </a:lnTo>
                    <a:lnTo>
                      <a:pt x="40" y="52"/>
                    </a:lnTo>
                    <a:lnTo>
                      <a:pt x="53" y="52"/>
                    </a:lnTo>
                    <a:lnTo>
                      <a:pt x="66" y="52"/>
                    </a:lnTo>
                    <a:lnTo>
                      <a:pt x="78" y="52"/>
                    </a:lnTo>
                    <a:lnTo>
                      <a:pt x="91" y="52"/>
                    </a:lnTo>
                    <a:lnTo>
                      <a:pt x="102" y="52"/>
                    </a:lnTo>
                    <a:lnTo>
                      <a:pt x="114" y="52"/>
                    </a:lnTo>
                    <a:lnTo>
                      <a:pt x="124" y="52"/>
                    </a:lnTo>
                    <a:lnTo>
                      <a:pt x="131" y="52"/>
                    </a:lnTo>
                    <a:lnTo>
                      <a:pt x="137" y="52"/>
                    </a:lnTo>
                    <a:lnTo>
                      <a:pt x="141" y="51"/>
                    </a:lnTo>
                    <a:lnTo>
                      <a:pt x="146" y="52"/>
                    </a:lnTo>
                    <a:lnTo>
                      <a:pt x="153" y="52"/>
                    </a:lnTo>
                    <a:lnTo>
                      <a:pt x="160" y="52"/>
                    </a:lnTo>
                    <a:lnTo>
                      <a:pt x="169" y="52"/>
                    </a:lnTo>
                    <a:lnTo>
                      <a:pt x="178" y="52"/>
                    </a:lnTo>
                    <a:lnTo>
                      <a:pt x="187" y="52"/>
                    </a:lnTo>
                    <a:lnTo>
                      <a:pt x="196" y="52"/>
                    </a:lnTo>
                    <a:lnTo>
                      <a:pt x="206" y="52"/>
                    </a:lnTo>
                    <a:lnTo>
                      <a:pt x="214" y="53"/>
                    </a:lnTo>
                    <a:lnTo>
                      <a:pt x="223" y="53"/>
                    </a:lnTo>
                    <a:lnTo>
                      <a:pt x="230" y="53"/>
                    </a:lnTo>
                    <a:lnTo>
                      <a:pt x="237" y="53"/>
                    </a:lnTo>
                    <a:lnTo>
                      <a:pt x="242" y="53"/>
                    </a:lnTo>
                    <a:lnTo>
                      <a:pt x="247" y="53"/>
                    </a:lnTo>
                    <a:lnTo>
                      <a:pt x="250" y="53"/>
                    </a:lnTo>
                    <a:lnTo>
                      <a:pt x="251" y="53"/>
                    </a:lnTo>
                    <a:lnTo>
                      <a:pt x="257" y="54"/>
                    </a:lnTo>
                    <a:lnTo>
                      <a:pt x="263" y="53"/>
                    </a:lnTo>
                    <a:lnTo>
                      <a:pt x="267" y="50"/>
                    </a:lnTo>
                    <a:lnTo>
                      <a:pt x="271" y="46"/>
                    </a:lnTo>
                    <a:lnTo>
                      <a:pt x="272" y="43"/>
                    </a:lnTo>
                    <a:lnTo>
                      <a:pt x="274" y="38"/>
                    </a:lnTo>
                    <a:lnTo>
                      <a:pt x="275" y="33"/>
                    </a:lnTo>
                    <a:lnTo>
                      <a:pt x="276" y="27"/>
                    </a:lnTo>
                    <a:lnTo>
                      <a:pt x="274" y="24"/>
                    </a:lnTo>
                    <a:lnTo>
                      <a:pt x="274" y="19"/>
                    </a:lnTo>
                    <a:lnTo>
                      <a:pt x="272" y="14"/>
                    </a:lnTo>
                    <a:lnTo>
                      <a:pt x="271" y="9"/>
                    </a:lnTo>
                    <a:lnTo>
                      <a:pt x="270" y="7"/>
                    </a:lnTo>
                    <a:lnTo>
                      <a:pt x="268" y="4"/>
                    </a:lnTo>
                    <a:lnTo>
                      <a:pt x="266" y="3"/>
                    </a:lnTo>
                    <a:lnTo>
                      <a:pt x="265" y="2"/>
                    </a:lnTo>
                  </a:path>
                </a:pathLst>
              </a:custGeom>
              <a:solidFill>
                <a:srgbClr val="F8F8F8"/>
              </a:solidFill>
              <a:ln w="9525">
                <a:solidFill>
                  <a:srgbClr val="C0C0C0"/>
                </a:solidFill>
                <a:round/>
                <a:headEnd/>
                <a:tailEnd/>
              </a:ln>
            </p:spPr>
            <p:txBody>
              <a:bodyPr/>
              <a:lstStyle/>
              <a:p>
                <a:endParaRPr lang="it-IT"/>
              </a:p>
            </p:txBody>
          </p:sp>
          <p:sp>
            <p:nvSpPr>
              <p:cNvPr id="20602" name="Freeform 93"/>
              <p:cNvSpPr>
                <a:spLocks/>
              </p:cNvSpPr>
              <p:nvPr/>
            </p:nvSpPr>
            <p:spPr bwMode="auto">
              <a:xfrm>
                <a:off x="3110" y="4064"/>
                <a:ext cx="354" cy="14"/>
              </a:xfrm>
              <a:custGeom>
                <a:avLst/>
                <a:gdLst>
                  <a:gd name="T0" fmla="*/ 36 w 354"/>
                  <a:gd name="T1" fmla="*/ 0 h 14"/>
                  <a:gd name="T2" fmla="*/ 0 w 354"/>
                  <a:gd name="T3" fmla="*/ 13 h 14"/>
                  <a:gd name="T4" fmla="*/ 353 w 354"/>
                  <a:gd name="T5" fmla="*/ 13 h 14"/>
                  <a:gd name="T6" fmla="*/ 317 w 354"/>
                  <a:gd name="T7" fmla="*/ 0 h 14"/>
                  <a:gd name="T8" fmla="*/ 36 w 354"/>
                  <a:gd name="T9" fmla="*/ 0 h 14"/>
                  <a:gd name="T10" fmla="*/ 36 w 354"/>
                  <a:gd name="T11" fmla="*/ 0 h 14"/>
                  <a:gd name="T12" fmla="*/ 0 60000 65536"/>
                  <a:gd name="T13" fmla="*/ 0 60000 65536"/>
                  <a:gd name="T14" fmla="*/ 0 60000 65536"/>
                  <a:gd name="T15" fmla="*/ 0 60000 65536"/>
                  <a:gd name="T16" fmla="*/ 0 60000 65536"/>
                  <a:gd name="T17" fmla="*/ 0 60000 65536"/>
                  <a:gd name="T18" fmla="*/ 0 w 354"/>
                  <a:gd name="T19" fmla="*/ 0 h 14"/>
                  <a:gd name="T20" fmla="*/ 354 w 354"/>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354" h="14">
                    <a:moveTo>
                      <a:pt x="36" y="0"/>
                    </a:moveTo>
                    <a:lnTo>
                      <a:pt x="0" y="13"/>
                    </a:lnTo>
                    <a:lnTo>
                      <a:pt x="353" y="13"/>
                    </a:lnTo>
                    <a:lnTo>
                      <a:pt x="317" y="0"/>
                    </a:lnTo>
                    <a:lnTo>
                      <a:pt x="36" y="0"/>
                    </a:lnTo>
                  </a:path>
                </a:pathLst>
              </a:custGeom>
              <a:solidFill>
                <a:srgbClr val="F8F8F8"/>
              </a:solidFill>
              <a:ln w="9048">
                <a:solidFill>
                  <a:srgbClr val="C0C0C0"/>
                </a:solidFill>
                <a:round/>
                <a:headEnd/>
                <a:tailEnd/>
              </a:ln>
            </p:spPr>
            <p:txBody>
              <a:bodyPr/>
              <a:lstStyle/>
              <a:p>
                <a:endParaRPr lang="it-IT"/>
              </a:p>
            </p:txBody>
          </p:sp>
          <p:sp>
            <p:nvSpPr>
              <p:cNvPr id="20603" name="Line 94"/>
              <p:cNvSpPr>
                <a:spLocks noChangeShapeType="1"/>
              </p:cNvSpPr>
              <p:nvPr/>
            </p:nvSpPr>
            <p:spPr bwMode="auto">
              <a:xfrm flipH="1">
                <a:off x="3110" y="4178"/>
                <a:ext cx="353" cy="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20604" name="Freeform 95"/>
              <p:cNvSpPr>
                <a:spLocks/>
              </p:cNvSpPr>
              <p:nvPr/>
            </p:nvSpPr>
            <p:spPr bwMode="auto">
              <a:xfrm>
                <a:off x="3150" y="401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9048">
                <a:solidFill>
                  <a:srgbClr val="C0C0C0"/>
                </a:solidFill>
                <a:round/>
                <a:headEnd/>
                <a:tailEnd/>
              </a:ln>
            </p:spPr>
            <p:txBody>
              <a:bodyPr/>
              <a:lstStyle/>
              <a:p>
                <a:endParaRPr lang="it-IT"/>
              </a:p>
            </p:txBody>
          </p:sp>
          <p:sp>
            <p:nvSpPr>
              <p:cNvPr id="20605" name="Freeform 96"/>
              <p:cNvSpPr>
                <a:spLocks/>
              </p:cNvSpPr>
              <p:nvPr/>
            </p:nvSpPr>
            <p:spPr bwMode="auto">
              <a:xfrm>
                <a:off x="3150" y="406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18732">
                <a:solidFill>
                  <a:srgbClr val="C0C0C0"/>
                </a:solidFill>
                <a:round/>
                <a:headEnd/>
                <a:tailEnd/>
              </a:ln>
            </p:spPr>
            <p:txBody>
              <a:bodyPr/>
              <a:lstStyle/>
              <a:p>
                <a:endParaRPr lang="it-IT"/>
              </a:p>
            </p:txBody>
          </p:sp>
          <p:sp>
            <p:nvSpPr>
              <p:cNvPr id="20606" name="Line 97"/>
              <p:cNvSpPr>
                <a:spLocks noChangeShapeType="1"/>
              </p:cNvSpPr>
              <p:nvPr/>
            </p:nvSpPr>
            <p:spPr bwMode="auto">
              <a:xfrm>
                <a:off x="3111" y="4080"/>
                <a:ext cx="181" cy="0"/>
              </a:xfrm>
              <a:prstGeom prst="line">
                <a:avLst/>
              </a:prstGeom>
              <a:noFill/>
              <a:ln w="9048">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20552" name="Freeform 98"/>
            <p:cNvSpPr>
              <a:spLocks/>
            </p:cNvSpPr>
            <p:nvPr/>
          </p:nvSpPr>
          <p:spPr bwMode="auto">
            <a:xfrm>
              <a:off x="1292" y="1582"/>
              <a:ext cx="463" cy="212"/>
            </a:xfrm>
            <a:custGeom>
              <a:avLst/>
              <a:gdLst>
                <a:gd name="T0" fmla="*/ 757 w 235"/>
                <a:gd name="T1" fmla="*/ 1 h 227"/>
                <a:gd name="T2" fmla="*/ 985 w 235"/>
                <a:gd name="T3" fmla="*/ 3 h 227"/>
                <a:gd name="T4" fmla="*/ 1200 w 235"/>
                <a:gd name="T5" fmla="*/ 4 h 227"/>
                <a:gd name="T6" fmla="*/ 1363 w 235"/>
                <a:gd name="T7" fmla="*/ 7 h 227"/>
                <a:gd name="T8" fmla="*/ 1491 w 235"/>
                <a:gd name="T9" fmla="*/ 7 h 227"/>
                <a:gd name="T10" fmla="*/ 1568 w 235"/>
                <a:gd name="T11" fmla="*/ 10 h 227"/>
                <a:gd name="T12" fmla="*/ 1623 w 235"/>
                <a:gd name="T13" fmla="*/ 10 h 227"/>
                <a:gd name="T14" fmla="*/ 1673 w 235"/>
                <a:gd name="T15" fmla="*/ 11 h 227"/>
                <a:gd name="T16" fmla="*/ 1728 w 235"/>
                <a:gd name="T17" fmla="*/ 11 h 227"/>
                <a:gd name="T18" fmla="*/ 1759 w 235"/>
                <a:gd name="T19" fmla="*/ 11 h 227"/>
                <a:gd name="T20" fmla="*/ 1789 w 235"/>
                <a:gd name="T21" fmla="*/ 11 h 227"/>
                <a:gd name="T22" fmla="*/ 1789 w 235"/>
                <a:gd name="T23" fmla="*/ 26 h 227"/>
                <a:gd name="T24" fmla="*/ 1789 w 235"/>
                <a:gd name="T25" fmla="*/ 60 h 227"/>
                <a:gd name="T26" fmla="*/ 1789 w 235"/>
                <a:gd name="T27" fmla="*/ 105 h 227"/>
                <a:gd name="T28" fmla="*/ 1789 w 235"/>
                <a:gd name="T29" fmla="*/ 147 h 227"/>
                <a:gd name="T30" fmla="*/ 1789 w 235"/>
                <a:gd name="T31" fmla="*/ 178 h 227"/>
                <a:gd name="T32" fmla="*/ 1773 w 235"/>
                <a:gd name="T33" fmla="*/ 181 h 227"/>
                <a:gd name="T34" fmla="*/ 1752 w 235"/>
                <a:gd name="T35" fmla="*/ 173 h 227"/>
                <a:gd name="T36" fmla="*/ 1752 w 235"/>
                <a:gd name="T37" fmla="*/ 157 h 227"/>
                <a:gd name="T38" fmla="*/ 1720 w 235"/>
                <a:gd name="T39" fmla="*/ 142 h 227"/>
                <a:gd name="T40" fmla="*/ 1696 w 235"/>
                <a:gd name="T41" fmla="*/ 127 h 227"/>
                <a:gd name="T42" fmla="*/ 1669 w 235"/>
                <a:gd name="T43" fmla="*/ 119 h 227"/>
                <a:gd name="T44" fmla="*/ 1592 w 235"/>
                <a:gd name="T45" fmla="*/ 108 h 227"/>
                <a:gd name="T46" fmla="*/ 1468 w 235"/>
                <a:gd name="T47" fmla="*/ 95 h 227"/>
                <a:gd name="T48" fmla="*/ 1340 w 235"/>
                <a:gd name="T49" fmla="*/ 81 h 227"/>
                <a:gd name="T50" fmla="*/ 1216 w 235"/>
                <a:gd name="T51" fmla="*/ 70 h 227"/>
                <a:gd name="T52" fmla="*/ 1141 w 235"/>
                <a:gd name="T53" fmla="*/ 61 h 227"/>
                <a:gd name="T54" fmla="*/ 1040 w 235"/>
                <a:gd name="T55" fmla="*/ 55 h 227"/>
                <a:gd name="T56" fmla="*/ 889 w 235"/>
                <a:gd name="T57" fmla="*/ 46 h 227"/>
                <a:gd name="T58" fmla="*/ 717 w 235"/>
                <a:gd name="T59" fmla="*/ 35 h 227"/>
                <a:gd name="T60" fmla="*/ 575 w 235"/>
                <a:gd name="T61" fmla="*/ 27 h 227"/>
                <a:gd name="T62" fmla="*/ 481 w 235"/>
                <a:gd name="T63" fmla="*/ 22 h 227"/>
                <a:gd name="T64" fmla="*/ 457 w 235"/>
                <a:gd name="T65" fmla="*/ 21 h 227"/>
                <a:gd name="T66" fmla="*/ 361 w 235"/>
                <a:gd name="T67" fmla="*/ 19 h 227"/>
                <a:gd name="T68" fmla="*/ 236 w 235"/>
                <a:gd name="T69" fmla="*/ 14 h 227"/>
                <a:gd name="T70" fmla="*/ 100 w 235"/>
                <a:gd name="T71" fmla="*/ 10 h 227"/>
                <a:gd name="T72" fmla="*/ 16 w 235"/>
                <a:gd name="T73" fmla="*/ 7 h 227"/>
                <a:gd name="T74" fmla="*/ 16 w 235"/>
                <a:gd name="T75" fmla="*/ 7 h 227"/>
                <a:gd name="T76" fmla="*/ 77 w 235"/>
                <a:gd name="T77" fmla="*/ 6 h 227"/>
                <a:gd name="T78" fmla="*/ 152 w 235"/>
                <a:gd name="T79" fmla="*/ 5 h 227"/>
                <a:gd name="T80" fmla="*/ 252 w 235"/>
                <a:gd name="T81" fmla="*/ 3 h 227"/>
                <a:gd name="T82" fmla="*/ 388 w 235"/>
                <a:gd name="T83" fmla="*/ 1 h 227"/>
                <a:gd name="T84" fmla="*/ 589 w 235"/>
                <a:gd name="T85" fmla="*/ 0 h 2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5"/>
                <a:gd name="T130" fmla="*/ 0 h 227"/>
                <a:gd name="T131" fmla="*/ 235 w 235"/>
                <a:gd name="T132" fmla="*/ 227 h 2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5" h="227">
                  <a:moveTo>
                    <a:pt x="77" y="0"/>
                  </a:moveTo>
                  <a:lnTo>
                    <a:pt x="87" y="1"/>
                  </a:lnTo>
                  <a:lnTo>
                    <a:pt x="99" y="1"/>
                  </a:lnTo>
                  <a:lnTo>
                    <a:pt x="109" y="1"/>
                  </a:lnTo>
                  <a:lnTo>
                    <a:pt x="120" y="1"/>
                  </a:lnTo>
                  <a:lnTo>
                    <a:pt x="129" y="3"/>
                  </a:lnTo>
                  <a:lnTo>
                    <a:pt x="139" y="3"/>
                  </a:lnTo>
                  <a:lnTo>
                    <a:pt x="148" y="4"/>
                  </a:lnTo>
                  <a:lnTo>
                    <a:pt x="157" y="4"/>
                  </a:lnTo>
                  <a:lnTo>
                    <a:pt x="164" y="6"/>
                  </a:lnTo>
                  <a:lnTo>
                    <a:pt x="171" y="7"/>
                  </a:lnTo>
                  <a:lnTo>
                    <a:pt x="178" y="9"/>
                  </a:lnTo>
                  <a:lnTo>
                    <a:pt x="185" y="9"/>
                  </a:lnTo>
                  <a:lnTo>
                    <a:pt x="189" y="10"/>
                  </a:lnTo>
                  <a:lnTo>
                    <a:pt x="195" y="10"/>
                  </a:lnTo>
                  <a:lnTo>
                    <a:pt x="199" y="11"/>
                  </a:lnTo>
                  <a:lnTo>
                    <a:pt x="203" y="11"/>
                  </a:lnTo>
                  <a:lnTo>
                    <a:pt x="205" y="13"/>
                  </a:lnTo>
                  <a:lnTo>
                    <a:pt x="207" y="13"/>
                  </a:lnTo>
                  <a:lnTo>
                    <a:pt x="208" y="13"/>
                  </a:lnTo>
                  <a:lnTo>
                    <a:pt x="212" y="13"/>
                  </a:lnTo>
                  <a:lnTo>
                    <a:pt x="214" y="14"/>
                  </a:lnTo>
                  <a:lnTo>
                    <a:pt x="217" y="14"/>
                  </a:lnTo>
                  <a:lnTo>
                    <a:pt x="219" y="14"/>
                  </a:lnTo>
                  <a:lnTo>
                    <a:pt x="222" y="14"/>
                  </a:lnTo>
                  <a:lnTo>
                    <a:pt x="224" y="14"/>
                  </a:lnTo>
                  <a:lnTo>
                    <a:pt x="226" y="14"/>
                  </a:lnTo>
                  <a:lnTo>
                    <a:pt x="227" y="14"/>
                  </a:lnTo>
                  <a:lnTo>
                    <a:pt x="230" y="14"/>
                  </a:lnTo>
                  <a:lnTo>
                    <a:pt x="232" y="14"/>
                  </a:lnTo>
                  <a:lnTo>
                    <a:pt x="233" y="14"/>
                  </a:lnTo>
                  <a:lnTo>
                    <a:pt x="234" y="14"/>
                  </a:lnTo>
                  <a:lnTo>
                    <a:pt x="234" y="17"/>
                  </a:lnTo>
                  <a:lnTo>
                    <a:pt x="234" y="22"/>
                  </a:lnTo>
                  <a:lnTo>
                    <a:pt x="234" y="32"/>
                  </a:lnTo>
                  <a:lnTo>
                    <a:pt x="234" y="44"/>
                  </a:lnTo>
                  <a:lnTo>
                    <a:pt x="234" y="59"/>
                  </a:lnTo>
                  <a:lnTo>
                    <a:pt x="234" y="74"/>
                  </a:lnTo>
                  <a:lnTo>
                    <a:pt x="234" y="92"/>
                  </a:lnTo>
                  <a:lnTo>
                    <a:pt x="234" y="109"/>
                  </a:lnTo>
                  <a:lnTo>
                    <a:pt x="234" y="129"/>
                  </a:lnTo>
                  <a:lnTo>
                    <a:pt x="234" y="146"/>
                  </a:lnTo>
                  <a:lnTo>
                    <a:pt x="234" y="164"/>
                  </a:lnTo>
                  <a:lnTo>
                    <a:pt x="234" y="180"/>
                  </a:lnTo>
                  <a:lnTo>
                    <a:pt x="234" y="196"/>
                  </a:lnTo>
                  <a:lnTo>
                    <a:pt x="234" y="209"/>
                  </a:lnTo>
                  <a:lnTo>
                    <a:pt x="234" y="219"/>
                  </a:lnTo>
                  <a:lnTo>
                    <a:pt x="234" y="226"/>
                  </a:lnTo>
                  <a:lnTo>
                    <a:pt x="232" y="226"/>
                  </a:lnTo>
                  <a:lnTo>
                    <a:pt x="232" y="223"/>
                  </a:lnTo>
                  <a:lnTo>
                    <a:pt x="230" y="221"/>
                  </a:lnTo>
                  <a:lnTo>
                    <a:pt x="230" y="217"/>
                  </a:lnTo>
                  <a:lnTo>
                    <a:pt x="229" y="212"/>
                  </a:lnTo>
                  <a:lnTo>
                    <a:pt x="229" y="206"/>
                  </a:lnTo>
                  <a:lnTo>
                    <a:pt x="229" y="200"/>
                  </a:lnTo>
                  <a:lnTo>
                    <a:pt x="229" y="193"/>
                  </a:lnTo>
                  <a:lnTo>
                    <a:pt x="227" y="187"/>
                  </a:lnTo>
                  <a:lnTo>
                    <a:pt x="227" y="180"/>
                  </a:lnTo>
                  <a:lnTo>
                    <a:pt x="225" y="174"/>
                  </a:lnTo>
                  <a:lnTo>
                    <a:pt x="225" y="167"/>
                  </a:lnTo>
                  <a:lnTo>
                    <a:pt x="223" y="162"/>
                  </a:lnTo>
                  <a:lnTo>
                    <a:pt x="222" y="156"/>
                  </a:lnTo>
                  <a:lnTo>
                    <a:pt x="220" y="152"/>
                  </a:lnTo>
                  <a:lnTo>
                    <a:pt x="220" y="148"/>
                  </a:lnTo>
                  <a:lnTo>
                    <a:pt x="218" y="146"/>
                  </a:lnTo>
                  <a:lnTo>
                    <a:pt x="216" y="142"/>
                  </a:lnTo>
                  <a:lnTo>
                    <a:pt x="212" y="138"/>
                  </a:lnTo>
                  <a:lnTo>
                    <a:pt x="208" y="133"/>
                  </a:lnTo>
                  <a:lnTo>
                    <a:pt x="203" y="128"/>
                  </a:lnTo>
                  <a:lnTo>
                    <a:pt x="198" y="123"/>
                  </a:lnTo>
                  <a:lnTo>
                    <a:pt x="192" y="117"/>
                  </a:lnTo>
                  <a:lnTo>
                    <a:pt x="187" y="111"/>
                  </a:lnTo>
                  <a:lnTo>
                    <a:pt x="180" y="105"/>
                  </a:lnTo>
                  <a:lnTo>
                    <a:pt x="175" y="100"/>
                  </a:lnTo>
                  <a:lnTo>
                    <a:pt x="169" y="95"/>
                  </a:lnTo>
                  <a:lnTo>
                    <a:pt x="164" y="89"/>
                  </a:lnTo>
                  <a:lnTo>
                    <a:pt x="159" y="86"/>
                  </a:lnTo>
                  <a:lnTo>
                    <a:pt x="154" y="81"/>
                  </a:lnTo>
                  <a:lnTo>
                    <a:pt x="151" y="78"/>
                  </a:lnTo>
                  <a:lnTo>
                    <a:pt x="149" y="75"/>
                  </a:lnTo>
                  <a:lnTo>
                    <a:pt x="146" y="73"/>
                  </a:lnTo>
                  <a:lnTo>
                    <a:pt x="141" y="70"/>
                  </a:lnTo>
                  <a:lnTo>
                    <a:pt x="136" y="67"/>
                  </a:lnTo>
                  <a:lnTo>
                    <a:pt x="131" y="63"/>
                  </a:lnTo>
                  <a:lnTo>
                    <a:pt x="124" y="60"/>
                  </a:lnTo>
                  <a:lnTo>
                    <a:pt x="116" y="56"/>
                  </a:lnTo>
                  <a:lnTo>
                    <a:pt x="109" y="52"/>
                  </a:lnTo>
                  <a:lnTo>
                    <a:pt x="102" y="47"/>
                  </a:lnTo>
                  <a:lnTo>
                    <a:pt x="94" y="44"/>
                  </a:lnTo>
                  <a:lnTo>
                    <a:pt x="87" y="40"/>
                  </a:lnTo>
                  <a:lnTo>
                    <a:pt x="80" y="37"/>
                  </a:lnTo>
                  <a:lnTo>
                    <a:pt x="75" y="33"/>
                  </a:lnTo>
                  <a:lnTo>
                    <a:pt x="69" y="32"/>
                  </a:lnTo>
                  <a:lnTo>
                    <a:pt x="66" y="29"/>
                  </a:lnTo>
                  <a:lnTo>
                    <a:pt x="63" y="28"/>
                  </a:lnTo>
                  <a:lnTo>
                    <a:pt x="63" y="26"/>
                  </a:lnTo>
                  <a:lnTo>
                    <a:pt x="62" y="26"/>
                  </a:lnTo>
                  <a:lnTo>
                    <a:pt x="60" y="26"/>
                  </a:lnTo>
                  <a:lnTo>
                    <a:pt x="56" y="26"/>
                  </a:lnTo>
                  <a:lnTo>
                    <a:pt x="52" y="24"/>
                  </a:lnTo>
                  <a:lnTo>
                    <a:pt x="47" y="23"/>
                  </a:lnTo>
                  <a:lnTo>
                    <a:pt x="42" y="21"/>
                  </a:lnTo>
                  <a:lnTo>
                    <a:pt x="36" y="19"/>
                  </a:lnTo>
                  <a:lnTo>
                    <a:pt x="31" y="17"/>
                  </a:lnTo>
                  <a:lnTo>
                    <a:pt x="25" y="16"/>
                  </a:lnTo>
                  <a:lnTo>
                    <a:pt x="19" y="14"/>
                  </a:lnTo>
                  <a:lnTo>
                    <a:pt x="13" y="13"/>
                  </a:lnTo>
                  <a:lnTo>
                    <a:pt x="10" y="11"/>
                  </a:lnTo>
                  <a:lnTo>
                    <a:pt x="6" y="11"/>
                  </a:lnTo>
                  <a:lnTo>
                    <a:pt x="2" y="9"/>
                  </a:lnTo>
                  <a:lnTo>
                    <a:pt x="0" y="9"/>
                  </a:lnTo>
                  <a:lnTo>
                    <a:pt x="0" y="8"/>
                  </a:lnTo>
                  <a:lnTo>
                    <a:pt x="2" y="8"/>
                  </a:lnTo>
                  <a:lnTo>
                    <a:pt x="4" y="8"/>
                  </a:lnTo>
                  <a:lnTo>
                    <a:pt x="6" y="8"/>
                  </a:lnTo>
                  <a:lnTo>
                    <a:pt x="10" y="6"/>
                  </a:lnTo>
                  <a:lnTo>
                    <a:pt x="12" y="6"/>
                  </a:lnTo>
                  <a:lnTo>
                    <a:pt x="16" y="5"/>
                  </a:lnTo>
                  <a:lnTo>
                    <a:pt x="20" y="5"/>
                  </a:lnTo>
                  <a:lnTo>
                    <a:pt x="25" y="3"/>
                  </a:lnTo>
                  <a:lnTo>
                    <a:pt x="28" y="3"/>
                  </a:lnTo>
                  <a:lnTo>
                    <a:pt x="33" y="3"/>
                  </a:lnTo>
                  <a:lnTo>
                    <a:pt x="38" y="3"/>
                  </a:lnTo>
                  <a:lnTo>
                    <a:pt x="45" y="1"/>
                  </a:lnTo>
                  <a:lnTo>
                    <a:pt x="51" y="1"/>
                  </a:lnTo>
                  <a:lnTo>
                    <a:pt x="59" y="1"/>
                  </a:lnTo>
                  <a:lnTo>
                    <a:pt x="67" y="1"/>
                  </a:lnTo>
                  <a:lnTo>
                    <a:pt x="77" y="0"/>
                  </a:lnTo>
                </a:path>
              </a:pathLst>
            </a:custGeom>
            <a:solidFill>
              <a:srgbClr val="F8F8F8"/>
            </a:solidFill>
            <a:ln w="9525">
              <a:solidFill>
                <a:srgbClr val="C0C0C0"/>
              </a:solidFill>
              <a:round/>
              <a:headEnd/>
              <a:tailEnd/>
            </a:ln>
          </p:spPr>
          <p:txBody>
            <a:bodyPr/>
            <a:lstStyle/>
            <a:p>
              <a:endParaRPr lang="it-IT"/>
            </a:p>
          </p:txBody>
        </p:sp>
        <p:sp>
          <p:nvSpPr>
            <p:cNvPr id="20553" name="Freeform 99"/>
            <p:cNvSpPr>
              <a:spLocks/>
            </p:cNvSpPr>
            <p:nvPr/>
          </p:nvSpPr>
          <p:spPr bwMode="auto">
            <a:xfrm>
              <a:off x="1195" y="1567"/>
              <a:ext cx="574" cy="33"/>
            </a:xfrm>
            <a:custGeom>
              <a:avLst/>
              <a:gdLst>
                <a:gd name="T0" fmla="*/ 176 w 291"/>
                <a:gd name="T1" fmla="*/ 8 h 35"/>
                <a:gd name="T2" fmla="*/ 436 w 291"/>
                <a:gd name="T3" fmla="*/ 5 h 35"/>
                <a:gd name="T4" fmla="*/ 696 w 291"/>
                <a:gd name="T5" fmla="*/ 3 h 35"/>
                <a:gd name="T6" fmla="*/ 969 w 291"/>
                <a:gd name="T7" fmla="*/ 1 h 35"/>
                <a:gd name="T8" fmla="*/ 1229 w 291"/>
                <a:gd name="T9" fmla="*/ 1 h 35"/>
                <a:gd name="T10" fmla="*/ 1497 w 291"/>
                <a:gd name="T11" fmla="*/ 3 h 35"/>
                <a:gd name="T12" fmla="*/ 1752 w 291"/>
                <a:gd name="T13" fmla="*/ 5 h 35"/>
                <a:gd name="T14" fmla="*/ 2020 w 291"/>
                <a:gd name="T15" fmla="*/ 8 h 35"/>
                <a:gd name="T16" fmla="*/ 2148 w 291"/>
                <a:gd name="T17" fmla="*/ 8 h 35"/>
                <a:gd name="T18" fmla="*/ 2156 w 291"/>
                <a:gd name="T19" fmla="*/ 9 h 35"/>
                <a:gd name="T20" fmla="*/ 2172 w 291"/>
                <a:gd name="T21" fmla="*/ 9 h 35"/>
                <a:gd name="T22" fmla="*/ 2188 w 291"/>
                <a:gd name="T23" fmla="*/ 10 h 35"/>
                <a:gd name="T24" fmla="*/ 2201 w 291"/>
                <a:gd name="T25" fmla="*/ 11 h 35"/>
                <a:gd name="T26" fmla="*/ 2201 w 291"/>
                <a:gd name="T27" fmla="*/ 14 h 35"/>
                <a:gd name="T28" fmla="*/ 2217 w 291"/>
                <a:gd name="T29" fmla="*/ 16 h 35"/>
                <a:gd name="T30" fmla="*/ 2217 w 291"/>
                <a:gd name="T31" fmla="*/ 18 h 35"/>
                <a:gd name="T32" fmla="*/ 2225 w 291"/>
                <a:gd name="T33" fmla="*/ 20 h 35"/>
                <a:gd name="T34" fmla="*/ 2217 w 291"/>
                <a:gd name="T35" fmla="*/ 23 h 35"/>
                <a:gd name="T36" fmla="*/ 2217 w 291"/>
                <a:gd name="T37" fmla="*/ 24 h 35"/>
                <a:gd name="T38" fmla="*/ 2201 w 291"/>
                <a:gd name="T39" fmla="*/ 24 h 35"/>
                <a:gd name="T40" fmla="*/ 2201 w 291"/>
                <a:gd name="T41" fmla="*/ 25 h 35"/>
                <a:gd name="T42" fmla="*/ 2188 w 291"/>
                <a:gd name="T43" fmla="*/ 26 h 35"/>
                <a:gd name="T44" fmla="*/ 2180 w 291"/>
                <a:gd name="T45" fmla="*/ 27 h 35"/>
                <a:gd name="T46" fmla="*/ 2164 w 291"/>
                <a:gd name="T47" fmla="*/ 27 h 35"/>
                <a:gd name="T48" fmla="*/ 2156 w 291"/>
                <a:gd name="T49" fmla="*/ 25 h 35"/>
                <a:gd name="T50" fmla="*/ 2028 w 291"/>
                <a:gd name="T51" fmla="*/ 25 h 35"/>
                <a:gd name="T52" fmla="*/ 1767 w 291"/>
                <a:gd name="T53" fmla="*/ 23 h 35"/>
                <a:gd name="T54" fmla="*/ 1505 w 291"/>
                <a:gd name="T55" fmla="*/ 19 h 35"/>
                <a:gd name="T56" fmla="*/ 1237 w 291"/>
                <a:gd name="T57" fmla="*/ 17 h 35"/>
                <a:gd name="T58" fmla="*/ 976 w 291"/>
                <a:gd name="T59" fmla="*/ 17 h 35"/>
                <a:gd name="T60" fmla="*/ 696 w 291"/>
                <a:gd name="T61" fmla="*/ 19 h 35"/>
                <a:gd name="T62" fmla="*/ 436 w 291"/>
                <a:gd name="T63" fmla="*/ 23 h 35"/>
                <a:gd name="T64" fmla="*/ 191 w 291"/>
                <a:gd name="T65" fmla="*/ 25 h 35"/>
                <a:gd name="T66" fmla="*/ 71 w 291"/>
                <a:gd name="T67" fmla="*/ 26 h 35"/>
                <a:gd name="T68" fmla="*/ 55 w 291"/>
                <a:gd name="T69" fmla="*/ 28 h 35"/>
                <a:gd name="T70" fmla="*/ 47 w 291"/>
                <a:gd name="T71" fmla="*/ 28 h 35"/>
                <a:gd name="T72" fmla="*/ 32 w 291"/>
                <a:gd name="T73" fmla="*/ 27 h 35"/>
                <a:gd name="T74" fmla="*/ 24 w 291"/>
                <a:gd name="T75" fmla="*/ 25 h 35"/>
                <a:gd name="T76" fmla="*/ 16 w 291"/>
                <a:gd name="T77" fmla="*/ 25 h 35"/>
                <a:gd name="T78" fmla="*/ 8 w 291"/>
                <a:gd name="T79" fmla="*/ 24 h 35"/>
                <a:gd name="T80" fmla="*/ 0 w 291"/>
                <a:gd name="T81" fmla="*/ 23 h 35"/>
                <a:gd name="T82" fmla="*/ 0 w 291"/>
                <a:gd name="T83" fmla="*/ 20 h 35"/>
                <a:gd name="T84" fmla="*/ 0 w 291"/>
                <a:gd name="T85" fmla="*/ 18 h 35"/>
                <a:gd name="T86" fmla="*/ 8 w 291"/>
                <a:gd name="T87" fmla="*/ 16 h 35"/>
                <a:gd name="T88" fmla="*/ 16 w 291"/>
                <a:gd name="T89" fmla="*/ 14 h 35"/>
                <a:gd name="T90" fmla="*/ 24 w 291"/>
                <a:gd name="T91" fmla="*/ 11 h 35"/>
                <a:gd name="T92" fmla="*/ 39 w 291"/>
                <a:gd name="T93" fmla="*/ 11 h 35"/>
                <a:gd name="T94" fmla="*/ 47 w 291"/>
                <a:gd name="T95" fmla="*/ 9 h 35"/>
                <a:gd name="T96" fmla="*/ 63 w 291"/>
                <a:gd name="T97" fmla="*/ 9 h 35"/>
                <a:gd name="T98" fmla="*/ 77 w 291"/>
                <a:gd name="T99" fmla="*/ 8 h 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1"/>
                <a:gd name="T151" fmla="*/ 0 h 35"/>
                <a:gd name="T152" fmla="*/ 291 w 291"/>
                <a:gd name="T153" fmla="*/ 35 h 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1" h="35">
                  <a:moveTo>
                    <a:pt x="7" y="11"/>
                  </a:moveTo>
                  <a:lnTo>
                    <a:pt x="23" y="9"/>
                  </a:lnTo>
                  <a:lnTo>
                    <a:pt x="41" y="6"/>
                  </a:lnTo>
                  <a:lnTo>
                    <a:pt x="57" y="5"/>
                  </a:lnTo>
                  <a:lnTo>
                    <a:pt x="75" y="3"/>
                  </a:lnTo>
                  <a:lnTo>
                    <a:pt x="91" y="3"/>
                  </a:lnTo>
                  <a:lnTo>
                    <a:pt x="109" y="1"/>
                  </a:lnTo>
                  <a:lnTo>
                    <a:pt x="126" y="1"/>
                  </a:lnTo>
                  <a:lnTo>
                    <a:pt x="144" y="0"/>
                  </a:lnTo>
                  <a:lnTo>
                    <a:pt x="160" y="1"/>
                  </a:lnTo>
                  <a:lnTo>
                    <a:pt x="177" y="1"/>
                  </a:lnTo>
                  <a:lnTo>
                    <a:pt x="195" y="3"/>
                  </a:lnTo>
                  <a:lnTo>
                    <a:pt x="212" y="3"/>
                  </a:lnTo>
                  <a:lnTo>
                    <a:pt x="228" y="5"/>
                  </a:lnTo>
                  <a:lnTo>
                    <a:pt x="246" y="6"/>
                  </a:lnTo>
                  <a:lnTo>
                    <a:pt x="263" y="9"/>
                  </a:lnTo>
                  <a:lnTo>
                    <a:pt x="281" y="11"/>
                  </a:lnTo>
                  <a:lnTo>
                    <a:pt x="280" y="11"/>
                  </a:lnTo>
                  <a:lnTo>
                    <a:pt x="280" y="12"/>
                  </a:lnTo>
                  <a:lnTo>
                    <a:pt x="281" y="12"/>
                  </a:lnTo>
                  <a:lnTo>
                    <a:pt x="283" y="12"/>
                  </a:lnTo>
                  <a:lnTo>
                    <a:pt x="283" y="13"/>
                  </a:lnTo>
                  <a:lnTo>
                    <a:pt x="285" y="13"/>
                  </a:lnTo>
                  <a:lnTo>
                    <a:pt x="285" y="14"/>
                  </a:lnTo>
                  <a:lnTo>
                    <a:pt x="287" y="14"/>
                  </a:lnTo>
                  <a:lnTo>
                    <a:pt x="287" y="16"/>
                  </a:lnTo>
                  <a:lnTo>
                    <a:pt x="287" y="17"/>
                  </a:lnTo>
                  <a:lnTo>
                    <a:pt x="287" y="19"/>
                  </a:lnTo>
                  <a:lnTo>
                    <a:pt x="289" y="19"/>
                  </a:lnTo>
                  <a:lnTo>
                    <a:pt x="289" y="21"/>
                  </a:lnTo>
                  <a:lnTo>
                    <a:pt x="289" y="23"/>
                  </a:lnTo>
                  <a:lnTo>
                    <a:pt x="290" y="23"/>
                  </a:lnTo>
                  <a:lnTo>
                    <a:pt x="289" y="25"/>
                  </a:lnTo>
                  <a:lnTo>
                    <a:pt x="289" y="26"/>
                  </a:lnTo>
                  <a:lnTo>
                    <a:pt x="289" y="28"/>
                  </a:lnTo>
                  <a:lnTo>
                    <a:pt x="287" y="29"/>
                  </a:lnTo>
                  <a:lnTo>
                    <a:pt x="287" y="31"/>
                  </a:lnTo>
                  <a:lnTo>
                    <a:pt x="285" y="32"/>
                  </a:lnTo>
                  <a:lnTo>
                    <a:pt x="284" y="33"/>
                  </a:lnTo>
                  <a:lnTo>
                    <a:pt x="282" y="33"/>
                  </a:lnTo>
                  <a:lnTo>
                    <a:pt x="281" y="33"/>
                  </a:lnTo>
                  <a:lnTo>
                    <a:pt x="281" y="31"/>
                  </a:lnTo>
                  <a:lnTo>
                    <a:pt x="282" y="34"/>
                  </a:lnTo>
                  <a:lnTo>
                    <a:pt x="264" y="31"/>
                  </a:lnTo>
                  <a:lnTo>
                    <a:pt x="248" y="28"/>
                  </a:lnTo>
                  <a:lnTo>
                    <a:pt x="230" y="26"/>
                  </a:lnTo>
                  <a:lnTo>
                    <a:pt x="214" y="23"/>
                  </a:lnTo>
                  <a:lnTo>
                    <a:pt x="196" y="22"/>
                  </a:lnTo>
                  <a:lnTo>
                    <a:pt x="179" y="20"/>
                  </a:lnTo>
                  <a:lnTo>
                    <a:pt x="161" y="20"/>
                  </a:lnTo>
                  <a:lnTo>
                    <a:pt x="145" y="19"/>
                  </a:lnTo>
                  <a:lnTo>
                    <a:pt x="127" y="20"/>
                  </a:lnTo>
                  <a:lnTo>
                    <a:pt x="109" y="20"/>
                  </a:lnTo>
                  <a:lnTo>
                    <a:pt x="91" y="22"/>
                  </a:lnTo>
                  <a:lnTo>
                    <a:pt x="75" y="23"/>
                  </a:lnTo>
                  <a:lnTo>
                    <a:pt x="57" y="26"/>
                  </a:lnTo>
                  <a:lnTo>
                    <a:pt x="41" y="28"/>
                  </a:lnTo>
                  <a:lnTo>
                    <a:pt x="25" y="31"/>
                  </a:lnTo>
                  <a:lnTo>
                    <a:pt x="8" y="34"/>
                  </a:lnTo>
                  <a:lnTo>
                    <a:pt x="9" y="32"/>
                  </a:lnTo>
                  <a:lnTo>
                    <a:pt x="7" y="34"/>
                  </a:lnTo>
                  <a:lnTo>
                    <a:pt x="6" y="34"/>
                  </a:lnTo>
                  <a:lnTo>
                    <a:pt x="4" y="34"/>
                  </a:lnTo>
                  <a:lnTo>
                    <a:pt x="4" y="33"/>
                  </a:lnTo>
                  <a:lnTo>
                    <a:pt x="3" y="33"/>
                  </a:lnTo>
                  <a:lnTo>
                    <a:pt x="3" y="31"/>
                  </a:lnTo>
                  <a:lnTo>
                    <a:pt x="2" y="31"/>
                  </a:lnTo>
                  <a:lnTo>
                    <a:pt x="2" y="30"/>
                  </a:lnTo>
                  <a:lnTo>
                    <a:pt x="1" y="30"/>
                  </a:lnTo>
                  <a:lnTo>
                    <a:pt x="1" y="28"/>
                  </a:lnTo>
                  <a:lnTo>
                    <a:pt x="0" y="28"/>
                  </a:lnTo>
                  <a:lnTo>
                    <a:pt x="0" y="27"/>
                  </a:lnTo>
                  <a:lnTo>
                    <a:pt x="0" y="25"/>
                  </a:lnTo>
                  <a:lnTo>
                    <a:pt x="0" y="23"/>
                  </a:lnTo>
                  <a:lnTo>
                    <a:pt x="0" y="21"/>
                  </a:lnTo>
                  <a:lnTo>
                    <a:pt x="1" y="19"/>
                  </a:lnTo>
                  <a:lnTo>
                    <a:pt x="2" y="17"/>
                  </a:lnTo>
                  <a:lnTo>
                    <a:pt x="2" y="16"/>
                  </a:lnTo>
                  <a:lnTo>
                    <a:pt x="3" y="14"/>
                  </a:lnTo>
                  <a:lnTo>
                    <a:pt x="5" y="14"/>
                  </a:lnTo>
                  <a:lnTo>
                    <a:pt x="6" y="12"/>
                  </a:lnTo>
                  <a:lnTo>
                    <a:pt x="8" y="12"/>
                  </a:lnTo>
                  <a:lnTo>
                    <a:pt x="10" y="11"/>
                  </a:lnTo>
                  <a:lnTo>
                    <a:pt x="7" y="11"/>
                  </a:lnTo>
                </a:path>
              </a:pathLst>
            </a:custGeom>
            <a:solidFill>
              <a:srgbClr val="F8F8F8"/>
            </a:solidFill>
            <a:ln w="18732">
              <a:solidFill>
                <a:srgbClr val="DDDDDD"/>
              </a:solidFill>
              <a:round/>
              <a:headEnd/>
              <a:tailEnd/>
            </a:ln>
          </p:spPr>
          <p:txBody>
            <a:bodyPr/>
            <a:lstStyle/>
            <a:p>
              <a:endParaRPr lang="it-IT"/>
            </a:p>
          </p:txBody>
        </p:sp>
        <p:sp>
          <p:nvSpPr>
            <p:cNvPr id="20554" name="Freeform 100"/>
            <p:cNvSpPr>
              <a:spLocks/>
            </p:cNvSpPr>
            <p:nvPr/>
          </p:nvSpPr>
          <p:spPr bwMode="auto">
            <a:xfrm>
              <a:off x="1025" y="1270"/>
              <a:ext cx="911" cy="309"/>
            </a:xfrm>
            <a:custGeom>
              <a:avLst/>
              <a:gdLst>
                <a:gd name="T0" fmla="*/ 2201 w 462"/>
                <a:gd name="T1" fmla="*/ 255 h 333"/>
                <a:gd name="T2" fmla="*/ 2668 w 462"/>
                <a:gd name="T3" fmla="*/ 261 h 333"/>
                <a:gd name="T4" fmla="*/ 2838 w 462"/>
                <a:gd name="T5" fmla="*/ 265 h 333"/>
                <a:gd name="T6" fmla="*/ 2861 w 462"/>
                <a:gd name="T7" fmla="*/ 252 h 333"/>
                <a:gd name="T8" fmla="*/ 2897 w 462"/>
                <a:gd name="T9" fmla="*/ 227 h 333"/>
                <a:gd name="T10" fmla="*/ 2974 w 462"/>
                <a:gd name="T11" fmla="*/ 201 h 333"/>
                <a:gd name="T12" fmla="*/ 3052 w 462"/>
                <a:gd name="T13" fmla="*/ 184 h 333"/>
                <a:gd name="T14" fmla="*/ 3321 w 462"/>
                <a:gd name="T15" fmla="*/ 182 h 333"/>
                <a:gd name="T16" fmla="*/ 3220 w 462"/>
                <a:gd name="T17" fmla="*/ 148 h 333"/>
                <a:gd name="T18" fmla="*/ 2981 w 462"/>
                <a:gd name="T19" fmla="*/ 150 h 333"/>
                <a:gd name="T20" fmla="*/ 2865 w 462"/>
                <a:gd name="T21" fmla="*/ 144 h 333"/>
                <a:gd name="T22" fmla="*/ 2832 w 462"/>
                <a:gd name="T23" fmla="*/ 150 h 333"/>
                <a:gd name="T24" fmla="*/ 2713 w 462"/>
                <a:gd name="T25" fmla="*/ 151 h 333"/>
                <a:gd name="T26" fmla="*/ 2713 w 462"/>
                <a:gd name="T27" fmla="*/ 136 h 333"/>
                <a:gd name="T28" fmla="*/ 2816 w 462"/>
                <a:gd name="T29" fmla="*/ 143 h 333"/>
                <a:gd name="T30" fmla="*/ 2865 w 462"/>
                <a:gd name="T31" fmla="*/ 137 h 333"/>
                <a:gd name="T32" fmla="*/ 2997 w 462"/>
                <a:gd name="T33" fmla="*/ 133 h 333"/>
                <a:gd name="T34" fmla="*/ 3037 w 462"/>
                <a:gd name="T35" fmla="*/ 109 h 333"/>
                <a:gd name="T36" fmla="*/ 2952 w 462"/>
                <a:gd name="T37" fmla="*/ 102 h 333"/>
                <a:gd name="T38" fmla="*/ 2952 w 462"/>
                <a:gd name="T39" fmla="*/ 98 h 333"/>
                <a:gd name="T40" fmla="*/ 3084 w 462"/>
                <a:gd name="T41" fmla="*/ 101 h 333"/>
                <a:gd name="T42" fmla="*/ 3376 w 462"/>
                <a:gd name="T43" fmla="*/ 99 h 333"/>
                <a:gd name="T44" fmla="*/ 3512 w 462"/>
                <a:gd name="T45" fmla="*/ 87 h 333"/>
                <a:gd name="T46" fmla="*/ 3488 w 462"/>
                <a:gd name="T47" fmla="*/ 56 h 333"/>
                <a:gd name="T48" fmla="*/ 3305 w 462"/>
                <a:gd name="T49" fmla="*/ 43 h 333"/>
                <a:gd name="T50" fmla="*/ 3417 w 462"/>
                <a:gd name="T51" fmla="*/ 42 h 333"/>
                <a:gd name="T52" fmla="*/ 3433 w 462"/>
                <a:gd name="T53" fmla="*/ 28 h 333"/>
                <a:gd name="T54" fmla="*/ 3281 w 462"/>
                <a:gd name="T55" fmla="*/ 28 h 333"/>
                <a:gd name="T56" fmla="*/ 3329 w 462"/>
                <a:gd name="T57" fmla="*/ 18 h 333"/>
                <a:gd name="T58" fmla="*/ 3390 w 462"/>
                <a:gd name="T59" fmla="*/ 17 h 333"/>
                <a:gd name="T60" fmla="*/ 3433 w 462"/>
                <a:gd name="T61" fmla="*/ 2 h 333"/>
                <a:gd name="T62" fmla="*/ 1863 w 462"/>
                <a:gd name="T63" fmla="*/ 6 h 333"/>
                <a:gd name="T64" fmla="*/ 183 w 462"/>
                <a:gd name="T65" fmla="*/ 5 h 333"/>
                <a:gd name="T66" fmla="*/ 108 w 462"/>
                <a:gd name="T67" fmla="*/ 16 h 333"/>
                <a:gd name="T68" fmla="*/ 175 w 462"/>
                <a:gd name="T69" fmla="*/ 17 h 333"/>
                <a:gd name="T70" fmla="*/ 260 w 462"/>
                <a:gd name="T71" fmla="*/ 28 h 333"/>
                <a:gd name="T72" fmla="*/ 63 w 462"/>
                <a:gd name="T73" fmla="*/ 28 h 333"/>
                <a:gd name="T74" fmla="*/ 55 w 462"/>
                <a:gd name="T75" fmla="*/ 41 h 333"/>
                <a:gd name="T76" fmla="*/ 175 w 462"/>
                <a:gd name="T77" fmla="*/ 42 h 333"/>
                <a:gd name="T78" fmla="*/ 32 w 462"/>
                <a:gd name="T79" fmla="*/ 54 h 333"/>
                <a:gd name="T80" fmla="*/ 0 w 462"/>
                <a:gd name="T81" fmla="*/ 76 h 333"/>
                <a:gd name="T82" fmla="*/ 77 w 462"/>
                <a:gd name="T83" fmla="*/ 96 h 333"/>
                <a:gd name="T84" fmla="*/ 552 w 462"/>
                <a:gd name="T85" fmla="*/ 97 h 333"/>
                <a:gd name="T86" fmla="*/ 568 w 462"/>
                <a:gd name="T87" fmla="*/ 101 h 333"/>
                <a:gd name="T88" fmla="*/ 489 w 462"/>
                <a:gd name="T89" fmla="*/ 105 h 333"/>
                <a:gd name="T90" fmla="*/ 467 w 462"/>
                <a:gd name="T91" fmla="*/ 124 h 333"/>
                <a:gd name="T92" fmla="*/ 536 w 462"/>
                <a:gd name="T93" fmla="*/ 135 h 333"/>
                <a:gd name="T94" fmla="*/ 637 w 462"/>
                <a:gd name="T95" fmla="*/ 137 h 333"/>
                <a:gd name="T96" fmla="*/ 680 w 462"/>
                <a:gd name="T97" fmla="*/ 142 h 333"/>
                <a:gd name="T98" fmla="*/ 789 w 462"/>
                <a:gd name="T99" fmla="*/ 137 h 333"/>
                <a:gd name="T100" fmla="*/ 797 w 462"/>
                <a:gd name="T101" fmla="*/ 149 h 333"/>
                <a:gd name="T102" fmla="*/ 696 w 462"/>
                <a:gd name="T103" fmla="*/ 151 h 333"/>
                <a:gd name="T104" fmla="*/ 653 w 462"/>
                <a:gd name="T105" fmla="*/ 144 h 333"/>
                <a:gd name="T106" fmla="*/ 544 w 462"/>
                <a:gd name="T107" fmla="*/ 150 h 333"/>
                <a:gd name="T108" fmla="*/ 315 w 462"/>
                <a:gd name="T109" fmla="*/ 148 h 333"/>
                <a:gd name="T110" fmla="*/ 183 w 462"/>
                <a:gd name="T111" fmla="*/ 179 h 333"/>
                <a:gd name="T112" fmla="*/ 408 w 462"/>
                <a:gd name="T113" fmla="*/ 186 h 333"/>
                <a:gd name="T114" fmla="*/ 467 w 462"/>
                <a:gd name="T115" fmla="*/ 200 h 333"/>
                <a:gd name="T116" fmla="*/ 592 w 462"/>
                <a:gd name="T117" fmla="*/ 222 h 333"/>
                <a:gd name="T118" fmla="*/ 661 w 462"/>
                <a:gd name="T119" fmla="*/ 248 h 333"/>
                <a:gd name="T120" fmla="*/ 720 w 462"/>
                <a:gd name="T121" fmla="*/ 264 h 333"/>
                <a:gd name="T122" fmla="*/ 1280 w 462"/>
                <a:gd name="T123" fmla="*/ 257 h 333"/>
                <a:gd name="T124" fmla="*/ 1556 w 462"/>
                <a:gd name="T125" fmla="*/ 255 h 3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2"/>
                <a:gd name="T190" fmla="*/ 0 h 333"/>
                <a:gd name="T191" fmla="*/ 462 w 462"/>
                <a:gd name="T192" fmla="*/ 333 h 3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2" h="333">
                  <a:moveTo>
                    <a:pt x="228" y="318"/>
                  </a:moveTo>
                  <a:lnTo>
                    <a:pt x="228" y="319"/>
                  </a:lnTo>
                  <a:lnTo>
                    <a:pt x="230" y="319"/>
                  </a:lnTo>
                  <a:lnTo>
                    <a:pt x="232" y="319"/>
                  </a:lnTo>
                  <a:lnTo>
                    <a:pt x="235" y="319"/>
                  </a:lnTo>
                  <a:lnTo>
                    <a:pt x="239" y="319"/>
                  </a:lnTo>
                  <a:lnTo>
                    <a:pt x="244" y="319"/>
                  </a:lnTo>
                  <a:lnTo>
                    <a:pt x="250" y="319"/>
                  </a:lnTo>
                  <a:lnTo>
                    <a:pt x="255" y="319"/>
                  </a:lnTo>
                  <a:lnTo>
                    <a:pt x="260" y="319"/>
                  </a:lnTo>
                  <a:lnTo>
                    <a:pt x="265" y="319"/>
                  </a:lnTo>
                  <a:lnTo>
                    <a:pt x="270" y="319"/>
                  </a:lnTo>
                  <a:lnTo>
                    <a:pt x="276" y="319"/>
                  </a:lnTo>
                  <a:lnTo>
                    <a:pt x="279" y="319"/>
                  </a:lnTo>
                  <a:lnTo>
                    <a:pt x="284" y="319"/>
                  </a:lnTo>
                  <a:lnTo>
                    <a:pt x="287" y="319"/>
                  </a:lnTo>
                  <a:lnTo>
                    <a:pt x="291" y="319"/>
                  </a:lnTo>
                  <a:lnTo>
                    <a:pt x="294" y="321"/>
                  </a:lnTo>
                  <a:lnTo>
                    <a:pt x="297" y="321"/>
                  </a:lnTo>
                  <a:lnTo>
                    <a:pt x="301" y="321"/>
                  </a:lnTo>
                  <a:lnTo>
                    <a:pt x="305" y="321"/>
                  </a:lnTo>
                  <a:lnTo>
                    <a:pt x="308" y="323"/>
                  </a:lnTo>
                  <a:lnTo>
                    <a:pt x="312" y="323"/>
                  </a:lnTo>
                  <a:lnTo>
                    <a:pt x="316" y="323"/>
                  </a:lnTo>
                  <a:lnTo>
                    <a:pt x="321" y="323"/>
                  </a:lnTo>
                  <a:lnTo>
                    <a:pt x="324" y="325"/>
                  </a:lnTo>
                  <a:lnTo>
                    <a:pt x="328" y="325"/>
                  </a:lnTo>
                  <a:lnTo>
                    <a:pt x="332" y="326"/>
                  </a:lnTo>
                  <a:lnTo>
                    <a:pt x="337" y="326"/>
                  </a:lnTo>
                  <a:lnTo>
                    <a:pt x="340" y="327"/>
                  </a:lnTo>
                  <a:lnTo>
                    <a:pt x="344" y="327"/>
                  </a:lnTo>
                  <a:lnTo>
                    <a:pt x="348" y="327"/>
                  </a:lnTo>
                  <a:lnTo>
                    <a:pt x="351" y="327"/>
                  </a:lnTo>
                  <a:lnTo>
                    <a:pt x="351" y="328"/>
                  </a:lnTo>
                  <a:lnTo>
                    <a:pt x="353" y="328"/>
                  </a:lnTo>
                  <a:lnTo>
                    <a:pt x="354" y="328"/>
                  </a:lnTo>
                  <a:lnTo>
                    <a:pt x="356" y="328"/>
                  </a:lnTo>
                  <a:lnTo>
                    <a:pt x="358" y="328"/>
                  </a:lnTo>
                  <a:lnTo>
                    <a:pt x="359" y="328"/>
                  </a:lnTo>
                  <a:lnTo>
                    <a:pt x="361" y="328"/>
                  </a:lnTo>
                  <a:lnTo>
                    <a:pt x="361" y="330"/>
                  </a:lnTo>
                  <a:lnTo>
                    <a:pt x="363" y="330"/>
                  </a:lnTo>
                  <a:lnTo>
                    <a:pt x="364" y="330"/>
                  </a:lnTo>
                  <a:lnTo>
                    <a:pt x="366" y="330"/>
                  </a:lnTo>
                  <a:lnTo>
                    <a:pt x="367" y="332"/>
                  </a:lnTo>
                  <a:lnTo>
                    <a:pt x="369" y="332"/>
                  </a:lnTo>
                  <a:lnTo>
                    <a:pt x="370" y="332"/>
                  </a:lnTo>
                  <a:lnTo>
                    <a:pt x="372" y="332"/>
                  </a:lnTo>
                  <a:lnTo>
                    <a:pt x="370" y="332"/>
                  </a:lnTo>
                  <a:lnTo>
                    <a:pt x="370" y="331"/>
                  </a:lnTo>
                  <a:lnTo>
                    <a:pt x="370" y="330"/>
                  </a:lnTo>
                  <a:lnTo>
                    <a:pt x="370" y="328"/>
                  </a:lnTo>
                  <a:lnTo>
                    <a:pt x="370" y="327"/>
                  </a:lnTo>
                  <a:lnTo>
                    <a:pt x="371" y="325"/>
                  </a:lnTo>
                  <a:lnTo>
                    <a:pt x="371" y="323"/>
                  </a:lnTo>
                  <a:lnTo>
                    <a:pt x="371" y="321"/>
                  </a:lnTo>
                  <a:lnTo>
                    <a:pt x="373" y="319"/>
                  </a:lnTo>
                  <a:lnTo>
                    <a:pt x="373" y="318"/>
                  </a:lnTo>
                  <a:lnTo>
                    <a:pt x="373" y="316"/>
                  </a:lnTo>
                  <a:lnTo>
                    <a:pt x="374" y="315"/>
                  </a:lnTo>
                  <a:lnTo>
                    <a:pt x="374" y="313"/>
                  </a:lnTo>
                  <a:lnTo>
                    <a:pt x="374" y="312"/>
                  </a:lnTo>
                  <a:lnTo>
                    <a:pt x="374" y="310"/>
                  </a:lnTo>
                  <a:lnTo>
                    <a:pt x="374" y="308"/>
                  </a:lnTo>
                  <a:lnTo>
                    <a:pt x="374" y="306"/>
                  </a:lnTo>
                  <a:lnTo>
                    <a:pt x="374" y="303"/>
                  </a:lnTo>
                  <a:lnTo>
                    <a:pt x="374" y="302"/>
                  </a:lnTo>
                  <a:lnTo>
                    <a:pt x="375" y="298"/>
                  </a:lnTo>
                  <a:lnTo>
                    <a:pt x="375" y="296"/>
                  </a:lnTo>
                  <a:lnTo>
                    <a:pt x="375" y="295"/>
                  </a:lnTo>
                  <a:lnTo>
                    <a:pt x="375" y="293"/>
                  </a:lnTo>
                  <a:lnTo>
                    <a:pt x="377" y="289"/>
                  </a:lnTo>
                  <a:lnTo>
                    <a:pt x="377" y="287"/>
                  </a:lnTo>
                  <a:lnTo>
                    <a:pt x="378" y="286"/>
                  </a:lnTo>
                  <a:lnTo>
                    <a:pt x="378" y="284"/>
                  </a:lnTo>
                  <a:lnTo>
                    <a:pt x="380" y="281"/>
                  </a:lnTo>
                  <a:lnTo>
                    <a:pt x="380" y="280"/>
                  </a:lnTo>
                  <a:lnTo>
                    <a:pt x="380" y="278"/>
                  </a:lnTo>
                  <a:lnTo>
                    <a:pt x="380" y="277"/>
                  </a:lnTo>
                  <a:lnTo>
                    <a:pt x="381" y="274"/>
                  </a:lnTo>
                  <a:lnTo>
                    <a:pt x="381" y="273"/>
                  </a:lnTo>
                  <a:lnTo>
                    <a:pt x="383" y="271"/>
                  </a:lnTo>
                  <a:lnTo>
                    <a:pt x="383" y="269"/>
                  </a:lnTo>
                  <a:lnTo>
                    <a:pt x="385" y="265"/>
                  </a:lnTo>
                  <a:lnTo>
                    <a:pt x="385" y="263"/>
                  </a:lnTo>
                  <a:lnTo>
                    <a:pt x="385" y="262"/>
                  </a:lnTo>
                  <a:lnTo>
                    <a:pt x="385" y="260"/>
                  </a:lnTo>
                  <a:lnTo>
                    <a:pt x="386" y="257"/>
                  </a:lnTo>
                  <a:lnTo>
                    <a:pt x="386" y="255"/>
                  </a:lnTo>
                  <a:lnTo>
                    <a:pt x="388" y="254"/>
                  </a:lnTo>
                  <a:lnTo>
                    <a:pt x="388" y="252"/>
                  </a:lnTo>
                  <a:lnTo>
                    <a:pt x="389" y="249"/>
                  </a:lnTo>
                  <a:lnTo>
                    <a:pt x="389" y="247"/>
                  </a:lnTo>
                  <a:lnTo>
                    <a:pt x="389" y="245"/>
                  </a:lnTo>
                  <a:lnTo>
                    <a:pt x="390" y="243"/>
                  </a:lnTo>
                  <a:lnTo>
                    <a:pt x="390" y="242"/>
                  </a:lnTo>
                  <a:lnTo>
                    <a:pt x="391" y="240"/>
                  </a:lnTo>
                  <a:lnTo>
                    <a:pt x="393" y="238"/>
                  </a:lnTo>
                  <a:lnTo>
                    <a:pt x="393" y="236"/>
                  </a:lnTo>
                  <a:lnTo>
                    <a:pt x="394" y="235"/>
                  </a:lnTo>
                  <a:lnTo>
                    <a:pt x="394" y="234"/>
                  </a:lnTo>
                  <a:lnTo>
                    <a:pt x="396" y="232"/>
                  </a:lnTo>
                  <a:lnTo>
                    <a:pt x="398" y="230"/>
                  </a:lnTo>
                  <a:lnTo>
                    <a:pt x="400" y="228"/>
                  </a:lnTo>
                  <a:lnTo>
                    <a:pt x="401" y="228"/>
                  </a:lnTo>
                  <a:lnTo>
                    <a:pt x="403" y="227"/>
                  </a:lnTo>
                  <a:lnTo>
                    <a:pt x="405" y="227"/>
                  </a:lnTo>
                  <a:lnTo>
                    <a:pt x="408" y="226"/>
                  </a:lnTo>
                  <a:lnTo>
                    <a:pt x="409" y="226"/>
                  </a:lnTo>
                  <a:lnTo>
                    <a:pt x="413" y="226"/>
                  </a:lnTo>
                  <a:lnTo>
                    <a:pt x="415" y="226"/>
                  </a:lnTo>
                  <a:lnTo>
                    <a:pt x="419" y="226"/>
                  </a:lnTo>
                  <a:lnTo>
                    <a:pt x="421" y="227"/>
                  </a:lnTo>
                  <a:lnTo>
                    <a:pt x="424" y="227"/>
                  </a:lnTo>
                  <a:lnTo>
                    <a:pt x="425" y="227"/>
                  </a:lnTo>
                  <a:lnTo>
                    <a:pt x="428" y="227"/>
                  </a:lnTo>
                  <a:lnTo>
                    <a:pt x="430" y="227"/>
                  </a:lnTo>
                  <a:lnTo>
                    <a:pt x="432" y="227"/>
                  </a:lnTo>
                  <a:lnTo>
                    <a:pt x="433" y="227"/>
                  </a:lnTo>
                  <a:lnTo>
                    <a:pt x="434" y="226"/>
                  </a:lnTo>
                  <a:lnTo>
                    <a:pt x="433" y="226"/>
                  </a:lnTo>
                  <a:lnTo>
                    <a:pt x="433" y="224"/>
                  </a:lnTo>
                  <a:lnTo>
                    <a:pt x="431" y="222"/>
                  </a:lnTo>
                  <a:lnTo>
                    <a:pt x="431" y="219"/>
                  </a:lnTo>
                  <a:lnTo>
                    <a:pt x="429" y="215"/>
                  </a:lnTo>
                  <a:lnTo>
                    <a:pt x="428" y="212"/>
                  </a:lnTo>
                  <a:lnTo>
                    <a:pt x="427" y="208"/>
                  </a:lnTo>
                  <a:lnTo>
                    <a:pt x="427" y="205"/>
                  </a:lnTo>
                  <a:lnTo>
                    <a:pt x="425" y="202"/>
                  </a:lnTo>
                  <a:lnTo>
                    <a:pt x="423" y="198"/>
                  </a:lnTo>
                  <a:lnTo>
                    <a:pt x="421" y="195"/>
                  </a:lnTo>
                  <a:lnTo>
                    <a:pt x="421" y="191"/>
                  </a:lnTo>
                  <a:lnTo>
                    <a:pt x="420" y="189"/>
                  </a:lnTo>
                  <a:lnTo>
                    <a:pt x="420" y="187"/>
                  </a:lnTo>
                  <a:lnTo>
                    <a:pt x="420" y="185"/>
                  </a:lnTo>
                  <a:lnTo>
                    <a:pt x="420" y="183"/>
                  </a:lnTo>
                  <a:lnTo>
                    <a:pt x="418" y="185"/>
                  </a:lnTo>
                  <a:lnTo>
                    <a:pt x="417" y="185"/>
                  </a:lnTo>
                  <a:lnTo>
                    <a:pt x="415" y="185"/>
                  </a:lnTo>
                  <a:lnTo>
                    <a:pt x="413" y="185"/>
                  </a:lnTo>
                  <a:lnTo>
                    <a:pt x="410" y="187"/>
                  </a:lnTo>
                  <a:lnTo>
                    <a:pt x="408" y="187"/>
                  </a:lnTo>
                  <a:lnTo>
                    <a:pt x="406" y="187"/>
                  </a:lnTo>
                  <a:lnTo>
                    <a:pt x="404" y="187"/>
                  </a:lnTo>
                  <a:lnTo>
                    <a:pt x="401" y="188"/>
                  </a:lnTo>
                  <a:lnTo>
                    <a:pt x="399" y="188"/>
                  </a:lnTo>
                  <a:lnTo>
                    <a:pt x="396" y="188"/>
                  </a:lnTo>
                  <a:lnTo>
                    <a:pt x="394" y="188"/>
                  </a:lnTo>
                  <a:lnTo>
                    <a:pt x="392" y="189"/>
                  </a:lnTo>
                  <a:lnTo>
                    <a:pt x="390" y="189"/>
                  </a:lnTo>
                  <a:lnTo>
                    <a:pt x="389" y="189"/>
                  </a:lnTo>
                  <a:lnTo>
                    <a:pt x="388" y="189"/>
                  </a:lnTo>
                  <a:lnTo>
                    <a:pt x="386" y="189"/>
                  </a:lnTo>
                  <a:lnTo>
                    <a:pt x="386" y="188"/>
                  </a:lnTo>
                  <a:lnTo>
                    <a:pt x="384" y="188"/>
                  </a:lnTo>
                  <a:lnTo>
                    <a:pt x="384" y="186"/>
                  </a:lnTo>
                  <a:lnTo>
                    <a:pt x="382" y="186"/>
                  </a:lnTo>
                  <a:lnTo>
                    <a:pt x="382" y="184"/>
                  </a:lnTo>
                  <a:lnTo>
                    <a:pt x="380" y="184"/>
                  </a:lnTo>
                  <a:lnTo>
                    <a:pt x="380" y="182"/>
                  </a:lnTo>
                  <a:lnTo>
                    <a:pt x="378" y="182"/>
                  </a:lnTo>
                  <a:lnTo>
                    <a:pt x="378" y="180"/>
                  </a:lnTo>
                  <a:lnTo>
                    <a:pt x="376" y="180"/>
                  </a:lnTo>
                  <a:lnTo>
                    <a:pt x="374" y="180"/>
                  </a:lnTo>
                  <a:lnTo>
                    <a:pt x="374" y="179"/>
                  </a:lnTo>
                  <a:lnTo>
                    <a:pt x="373" y="180"/>
                  </a:lnTo>
                  <a:lnTo>
                    <a:pt x="373" y="181"/>
                  </a:lnTo>
                  <a:lnTo>
                    <a:pt x="372" y="183"/>
                  </a:lnTo>
                  <a:lnTo>
                    <a:pt x="372" y="184"/>
                  </a:lnTo>
                  <a:lnTo>
                    <a:pt x="370" y="186"/>
                  </a:lnTo>
                  <a:lnTo>
                    <a:pt x="370" y="188"/>
                  </a:lnTo>
                  <a:lnTo>
                    <a:pt x="369" y="189"/>
                  </a:lnTo>
                  <a:lnTo>
                    <a:pt x="367" y="190"/>
                  </a:lnTo>
                  <a:lnTo>
                    <a:pt x="365" y="190"/>
                  </a:lnTo>
                  <a:lnTo>
                    <a:pt x="364" y="190"/>
                  </a:lnTo>
                  <a:lnTo>
                    <a:pt x="362" y="190"/>
                  </a:lnTo>
                  <a:lnTo>
                    <a:pt x="360" y="190"/>
                  </a:lnTo>
                  <a:lnTo>
                    <a:pt x="359" y="190"/>
                  </a:lnTo>
                  <a:lnTo>
                    <a:pt x="358" y="190"/>
                  </a:lnTo>
                  <a:lnTo>
                    <a:pt x="356" y="190"/>
                  </a:lnTo>
                  <a:lnTo>
                    <a:pt x="354" y="190"/>
                  </a:lnTo>
                  <a:lnTo>
                    <a:pt x="354" y="189"/>
                  </a:lnTo>
                  <a:lnTo>
                    <a:pt x="354" y="188"/>
                  </a:lnTo>
                  <a:lnTo>
                    <a:pt x="354" y="187"/>
                  </a:lnTo>
                  <a:lnTo>
                    <a:pt x="354" y="185"/>
                  </a:lnTo>
                  <a:lnTo>
                    <a:pt x="354" y="183"/>
                  </a:lnTo>
                  <a:lnTo>
                    <a:pt x="354" y="182"/>
                  </a:lnTo>
                  <a:lnTo>
                    <a:pt x="354" y="180"/>
                  </a:lnTo>
                  <a:lnTo>
                    <a:pt x="354" y="178"/>
                  </a:lnTo>
                  <a:lnTo>
                    <a:pt x="354" y="177"/>
                  </a:lnTo>
                  <a:lnTo>
                    <a:pt x="354" y="176"/>
                  </a:lnTo>
                  <a:lnTo>
                    <a:pt x="354" y="174"/>
                  </a:lnTo>
                  <a:lnTo>
                    <a:pt x="354" y="172"/>
                  </a:lnTo>
                  <a:lnTo>
                    <a:pt x="354" y="170"/>
                  </a:lnTo>
                  <a:lnTo>
                    <a:pt x="354" y="169"/>
                  </a:lnTo>
                  <a:lnTo>
                    <a:pt x="354" y="171"/>
                  </a:lnTo>
                  <a:lnTo>
                    <a:pt x="354" y="173"/>
                  </a:lnTo>
                  <a:lnTo>
                    <a:pt x="355" y="173"/>
                  </a:lnTo>
                  <a:lnTo>
                    <a:pt x="355" y="174"/>
                  </a:lnTo>
                  <a:lnTo>
                    <a:pt x="356" y="174"/>
                  </a:lnTo>
                  <a:lnTo>
                    <a:pt x="358" y="176"/>
                  </a:lnTo>
                  <a:lnTo>
                    <a:pt x="359" y="176"/>
                  </a:lnTo>
                  <a:lnTo>
                    <a:pt x="359" y="178"/>
                  </a:lnTo>
                  <a:lnTo>
                    <a:pt x="361" y="178"/>
                  </a:lnTo>
                  <a:lnTo>
                    <a:pt x="362" y="179"/>
                  </a:lnTo>
                  <a:lnTo>
                    <a:pt x="364" y="179"/>
                  </a:lnTo>
                  <a:lnTo>
                    <a:pt x="366" y="179"/>
                  </a:lnTo>
                  <a:lnTo>
                    <a:pt x="367" y="179"/>
                  </a:lnTo>
                  <a:lnTo>
                    <a:pt x="369" y="179"/>
                  </a:lnTo>
                  <a:lnTo>
                    <a:pt x="371" y="178"/>
                  </a:lnTo>
                  <a:lnTo>
                    <a:pt x="371" y="177"/>
                  </a:lnTo>
                  <a:lnTo>
                    <a:pt x="373" y="175"/>
                  </a:lnTo>
                  <a:lnTo>
                    <a:pt x="373" y="174"/>
                  </a:lnTo>
                  <a:lnTo>
                    <a:pt x="374" y="172"/>
                  </a:lnTo>
                  <a:lnTo>
                    <a:pt x="374" y="171"/>
                  </a:lnTo>
                  <a:lnTo>
                    <a:pt x="374" y="169"/>
                  </a:lnTo>
                  <a:lnTo>
                    <a:pt x="374" y="171"/>
                  </a:lnTo>
                  <a:lnTo>
                    <a:pt x="376" y="171"/>
                  </a:lnTo>
                  <a:lnTo>
                    <a:pt x="378" y="171"/>
                  </a:lnTo>
                  <a:lnTo>
                    <a:pt x="380" y="171"/>
                  </a:lnTo>
                  <a:lnTo>
                    <a:pt x="381" y="170"/>
                  </a:lnTo>
                  <a:lnTo>
                    <a:pt x="382" y="170"/>
                  </a:lnTo>
                  <a:lnTo>
                    <a:pt x="384" y="170"/>
                  </a:lnTo>
                  <a:lnTo>
                    <a:pt x="386" y="170"/>
                  </a:lnTo>
                  <a:lnTo>
                    <a:pt x="388" y="169"/>
                  </a:lnTo>
                  <a:lnTo>
                    <a:pt x="390" y="167"/>
                  </a:lnTo>
                  <a:lnTo>
                    <a:pt x="391" y="166"/>
                  </a:lnTo>
                  <a:lnTo>
                    <a:pt x="393" y="164"/>
                  </a:lnTo>
                  <a:lnTo>
                    <a:pt x="394" y="163"/>
                  </a:lnTo>
                  <a:lnTo>
                    <a:pt x="394" y="161"/>
                  </a:lnTo>
                  <a:lnTo>
                    <a:pt x="396" y="159"/>
                  </a:lnTo>
                  <a:lnTo>
                    <a:pt x="396" y="157"/>
                  </a:lnTo>
                  <a:lnTo>
                    <a:pt x="396" y="155"/>
                  </a:lnTo>
                  <a:lnTo>
                    <a:pt x="396" y="154"/>
                  </a:lnTo>
                  <a:lnTo>
                    <a:pt x="398" y="151"/>
                  </a:lnTo>
                  <a:lnTo>
                    <a:pt x="397" y="149"/>
                  </a:lnTo>
                  <a:lnTo>
                    <a:pt x="397" y="147"/>
                  </a:lnTo>
                  <a:lnTo>
                    <a:pt x="397" y="145"/>
                  </a:lnTo>
                  <a:lnTo>
                    <a:pt x="397" y="142"/>
                  </a:lnTo>
                  <a:lnTo>
                    <a:pt x="396" y="140"/>
                  </a:lnTo>
                  <a:lnTo>
                    <a:pt x="396" y="139"/>
                  </a:lnTo>
                  <a:lnTo>
                    <a:pt x="396" y="137"/>
                  </a:lnTo>
                  <a:lnTo>
                    <a:pt x="396" y="135"/>
                  </a:lnTo>
                  <a:lnTo>
                    <a:pt x="394" y="135"/>
                  </a:lnTo>
                  <a:lnTo>
                    <a:pt x="394" y="133"/>
                  </a:lnTo>
                  <a:lnTo>
                    <a:pt x="393" y="133"/>
                  </a:lnTo>
                  <a:lnTo>
                    <a:pt x="393" y="131"/>
                  </a:lnTo>
                  <a:lnTo>
                    <a:pt x="391" y="131"/>
                  </a:lnTo>
                  <a:lnTo>
                    <a:pt x="390" y="131"/>
                  </a:lnTo>
                  <a:lnTo>
                    <a:pt x="390" y="129"/>
                  </a:lnTo>
                  <a:lnTo>
                    <a:pt x="388" y="129"/>
                  </a:lnTo>
                  <a:lnTo>
                    <a:pt x="387" y="129"/>
                  </a:lnTo>
                  <a:lnTo>
                    <a:pt x="387" y="128"/>
                  </a:lnTo>
                  <a:lnTo>
                    <a:pt x="385" y="128"/>
                  </a:lnTo>
                  <a:lnTo>
                    <a:pt x="385" y="127"/>
                  </a:lnTo>
                  <a:lnTo>
                    <a:pt x="385" y="126"/>
                  </a:lnTo>
                  <a:lnTo>
                    <a:pt x="385" y="124"/>
                  </a:lnTo>
                  <a:lnTo>
                    <a:pt x="385" y="123"/>
                  </a:lnTo>
                  <a:lnTo>
                    <a:pt x="385" y="122"/>
                  </a:lnTo>
                  <a:lnTo>
                    <a:pt x="385" y="124"/>
                  </a:lnTo>
                  <a:lnTo>
                    <a:pt x="387" y="124"/>
                  </a:lnTo>
                  <a:lnTo>
                    <a:pt x="387" y="126"/>
                  </a:lnTo>
                  <a:lnTo>
                    <a:pt x="389" y="126"/>
                  </a:lnTo>
                  <a:lnTo>
                    <a:pt x="390" y="126"/>
                  </a:lnTo>
                  <a:lnTo>
                    <a:pt x="392" y="126"/>
                  </a:lnTo>
                  <a:lnTo>
                    <a:pt x="393" y="127"/>
                  </a:lnTo>
                  <a:lnTo>
                    <a:pt x="394" y="127"/>
                  </a:lnTo>
                  <a:lnTo>
                    <a:pt x="396" y="127"/>
                  </a:lnTo>
                  <a:lnTo>
                    <a:pt x="398" y="127"/>
                  </a:lnTo>
                  <a:lnTo>
                    <a:pt x="399" y="127"/>
                  </a:lnTo>
                  <a:lnTo>
                    <a:pt x="401" y="127"/>
                  </a:lnTo>
                  <a:lnTo>
                    <a:pt x="402" y="127"/>
                  </a:lnTo>
                  <a:lnTo>
                    <a:pt x="404" y="127"/>
                  </a:lnTo>
                  <a:lnTo>
                    <a:pt x="406" y="127"/>
                  </a:lnTo>
                  <a:lnTo>
                    <a:pt x="408" y="127"/>
                  </a:lnTo>
                  <a:lnTo>
                    <a:pt x="409" y="127"/>
                  </a:lnTo>
                  <a:lnTo>
                    <a:pt x="412" y="127"/>
                  </a:lnTo>
                  <a:lnTo>
                    <a:pt x="414" y="127"/>
                  </a:lnTo>
                  <a:lnTo>
                    <a:pt x="418" y="127"/>
                  </a:lnTo>
                  <a:lnTo>
                    <a:pt x="421" y="127"/>
                  </a:lnTo>
                  <a:lnTo>
                    <a:pt x="424" y="126"/>
                  </a:lnTo>
                  <a:lnTo>
                    <a:pt x="426" y="126"/>
                  </a:lnTo>
                  <a:lnTo>
                    <a:pt x="429" y="126"/>
                  </a:lnTo>
                  <a:lnTo>
                    <a:pt x="431" y="126"/>
                  </a:lnTo>
                  <a:lnTo>
                    <a:pt x="434" y="125"/>
                  </a:lnTo>
                  <a:lnTo>
                    <a:pt x="436" y="125"/>
                  </a:lnTo>
                  <a:lnTo>
                    <a:pt x="439" y="124"/>
                  </a:lnTo>
                  <a:lnTo>
                    <a:pt x="440" y="124"/>
                  </a:lnTo>
                  <a:lnTo>
                    <a:pt x="443" y="122"/>
                  </a:lnTo>
                  <a:lnTo>
                    <a:pt x="445" y="122"/>
                  </a:lnTo>
                  <a:lnTo>
                    <a:pt x="447" y="121"/>
                  </a:lnTo>
                  <a:lnTo>
                    <a:pt x="448" y="120"/>
                  </a:lnTo>
                  <a:lnTo>
                    <a:pt x="449" y="120"/>
                  </a:lnTo>
                  <a:lnTo>
                    <a:pt x="451" y="119"/>
                  </a:lnTo>
                  <a:lnTo>
                    <a:pt x="453" y="117"/>
                  </a:lnTo>
                  <a:lnTo>
                    <a:pt x="453" y="116"/>
                  </a:lnTo>
                  <a:lnTo>
                    <a:pt x="455" y="115"/>
                  </a:lnTo>
                  <a:lnTo>
                    <a:pt x="455" y="113"/>
                  </a:lnTo>
                  <a:lnTo>
                    <a:pt x="456" y="111"/>
                  </a:lnTo>
                  <a:lnTo>
                    <a:pt x="458" y="109"/>
                  </a:lnTo>
                  <a:lnTo>
                    <a:pt x="459" y="105"/>
                  </a:lnTo>
                  <a:lnTo>
                    <a:pt x="459" y="103"/>
                  </a:lnTo>
                  <a:lnTo>
                    <a:pt x="460" y="100"/>
                  </a:lnTo>
                  <a:lnTo>
                    <a:pt x="460" y="96"/>
                  </a:lnTo>
                  <a:lnTo>
                    <a:pt x="461" y="93"/>
                  </a:lnTo>
                  <a:lnTo>
                    <a:pt x="460" y="91"/>
                  </a:lnTo>
                  <a:lnTo>
                    <a:pt x="460" y="87"/>
                  </a:lnTo>
                  <a:lnTo>
                    <a:pt x="460" y="85"/>
                  </a:lnTo>
                  <a:lnTo>
                    <a:pt x="460" y="82"/>
                  </a:lnTo>
                  <a:lnTo>
                    <a:pt x="459" y="80"/>
                  </a:lnTo>
                  <a:lnTo>
                    <a:pt x="459" y="78"/>
                  </a:lnTo>
                  <a:lnTo>
                    <a:pt x="458" y="77"/>
                  </a:lnTo>
                  <a:lnTo>
                    <a:pt x="458" y="75"/>
                  </a:lnTo>
                  <a:lnTo>
                    <a:pt x="456" y="73"/>
                  </a:lnTo>
                  <a:lnTo>
                    <a:pt x="456" y="72"/>
                  </a:lnTo>
                  <a:lnTo>
                    <a:pt x="455" y="70"/>
                  </a:lnTo>
                  <a:lnTo>
                    <a:pt x="455" y="68"/>
                  </a:lnTo>
                  <a:lnTo>
                    <a:pt x="453" y="68"/>
                  </a:lnTo>
                  <a:lnTo>
                    <a:pt x="453" y="67"/>
                  </a:lnTo>
                  <a:lnTo>
                    <a:pt x="452" y="67"/>
                  </a:lnTo>
                  <a:lnTo>
                    <a:pt x="451" y="65"/>
                  </a:lnTo>
                  <a:lnTo>
                    <a:pt x="449" y="65"/>
                  </a:lnTo>
                  <a:lnTo>
                    <a:pt x="447" y="64"/>
                  </a:lnTo>
                  <a:lnTo>
                    <a:pt x="445" y="62"/>
                  </a:lnTo>
                  <a:lnTo>
                    <a:pt x="444" y="60"/>
                  </a:lnTo>
                  <a:lnTo>
                    <a:pt x="442" y="60"/>
                  </a:lnTo>
                  <a:lnTo>
                    <a:pt x="440" y="58"/>
                  </a:lnTo>
                  <a:lnTo>
                    <a:pt x="439" y="57"/>
                  </a:lnTo>
                  <a:lnTo>
                    <a:pt x="437" y="56"/>
                  </a:lnTo>
                  <a:lnTo>
                    <a:pt x="435" y="56"/>
                  </a:lnTo>
                  <a:lnTo>
                    <a:pt x="433" y="54"/>
                  </a:lnTo>
                  <a:lnTo>
                    <a:pt x="431" y="54"/>
                  </a:lnTo>
                  <a:lnTo>
                    <a:pt x="431" y="53"/>
                  </a:lnTo>
                  <a:lnTo>
                    <a:pt x="432" y="53"/>
                  </a:lnTo>
                  <a:lnTo>
                    <a:pt x="434" y="53"/>
                  </a:lnTo>
                  <a:lnTo>
                    <a:pt x="436" y="53"/>
                  </a:lnTo>
                  <a:lnTo>
                    <a:pt x="437" y="53"/>
                  </a:lnTo>
                  <a:lnTo>
                    <a:pt x="439" y="53"/>
                  </a:lnTo>
                  <a:lnTo>
                    <a:pt x="441" y="53"/>
                  </a:lnTo>
                  <a:lnTo>
                    <a:pt x="442" y="53"/>
                  </a:lnTo>
                  <a:lnTo>
                    <a:pt x="444" y="53"/>
                  </a:lnTo>
                  <a:lnTo>
                    <a:pt x="445" y="53"/>
                  </a:lnTo>
                  <a:lnTo>
                    <a:pt x="446" y="53"/>
                  </a:lnTo>
                  <a:lnTo>
                    <a:pt x="448" y="53"/>
                  </a:lnTo>
                  <a:lnTo>
                    <a:pt x="448" y="51"/>
                  </a:lnTo>
                  <a:lnTo>
                    <a:pt x="448" y="50"/>
                  </a:lnTo>
                  <a:lnTo>
                    <a:pt x="448" y="49"/>
                  </a:lnTo>
                  <a:lnTo>
                    <a:pt x="448" y="48"/>
                  </a:lnTo>
                  <a:lnTo>
                    <a:pt x="448" y="46"/>
                  </a:lnTo>
                  <a:lnTo>
                    <a:pt x="448" y="44"/>
                  </a:lnTo>
                  <a:lnTo>
                    <a:pt x="448" y="42"/>
                  </a:lnTo>
                  <a:lnTo>
                    <a:pt x="448" y="40"/>
                  </a:lnTo>
                  <a:lnTo>
                    <a:pt x="448" y="39"/>
                  </a:lnTo>
                  <a:lnTo>
                    <a:pt x="448" y="37"/>
                  </a:lnTo>
                  <a:lnTo>
                    <a:pt x="448" y="35"/>
                  </a:lnTo>
                  <a:lnTo>
                    <a:pt x="448" y="34"/>
                  </a:lnTo>
                  <a:lnTo>
                    <a:pt x="446" y="34"/>
                  </a:lnTo>
                  <a:lnTo>
                    <a:pt x="444" y="34"/>
                  </a:lnTo>
                  <a:lnTo>
                    <a:pt x="443" y="34"/>
                  </a:lnTo>
                  <a:lnTo>
                    <a:pt x="441" y="34"/>
                  </a:lnTo>
                  <a:lnTo>
                    <a:pt x="439" y="34"/>
                  </a:lnTo>
                  <a:lnTo>
                    <a:pt x="438" y="34"/>
                  </a:lnTo>
                  <a:lnTo>
                    <a:pt x="436" y="34"/>
                  </a:lnTo>
                  <a:lnTo>
                    <a:pt x="434" y="34"/>
                  </a:lnTo>
                  <a:lnTo>
                    <a:pt x="433" y="34"/>
                  </a:lnTo>
                  <a:lnTo>
                    <a:pt x="431" y="34"/>
                  </a:lnTo>
                  <a:lnTo>
                    <a:pt x="429" y="34"/>
                  </a:lnTo>
                  <a:lnTo>
                    <a:pt x="428" y="34"/>
                  </a:lnTo>
                  <a:lnTo>
                    <a:pt x="429" y="33"/>
                  </a:lnTo>
                  <a:lnTo>
                    <a:pt x="430" y="31"/>
                  </a:lnTo>
                  <a:lnTo>
                    <a:pt x="430" y="30"/>
                  </a:lnTo>
                  <a:lnTo>
                    <a:pt x="432" y="28"/>
                  </a:lnTo>
                  <a:lnTo>
                    <a:pt x="432" y="26"/>
                  </a:lnTo>
                  <a:lnTo>
                    <a:pt x="434" y="24"/>
                  </a:lnTo>
                  <a:lnTo>
                    <a:pt x="434" y="22"/>
                  </a:lnTo>
                  <a:lnTo>
                    <a:pt x="434" y="20"/>
                  </a:lnTo>
                  <a:lnTo>
                    <a:pt x="434" y="21"/>
                  </a:lnTo>
                  <a:lnTo>
                    <a:pt x="435" y="21"/>
                  </a:lnTo>
                  <a:lnTo>
                    <a:pt x="436" y="21"/>
                  </a:lnTo>
                  <a:lnTo>
                    <a:pt x="438" y="20"/>
                  </a:lnTo>
                  <a:lnTo>
                    <a:pt x="439" y="20"/>
                  </a:lnTo>
                  <a:lnTo>
                    <a:pt x="441" y="20"/>
                  </a:lnTo>
                  <a:lnTo>
                    <a:pt x="442" y="20"/>
                  </a:lnTo>
                  <a:lnTo>
                    <a:pt x="443" y="20"/>
                  </a:lnTo>
                  <a:lnTo>
                    <a:pt x="443" y="19"/>
                  </a:lnTo>
                  <a:lnTo>
                    <a:pt x="443" y="18"/>
                  </a:lnTo>
                  <a:lnTo>
                    <a:pt x="443" y="16"/>
                  </a:lnTo>
                  <a:lnTo>
                    <a:pt x="443" y="15"/>
                  </a:lnTo>
                  <a:lnTo>
                    <a:pt x="444" y="13"/>
                  </a:lnTo>
                  <a:lnTo>
                    <a:pt x="444" y="11"/>
                  </a:lnTo>
                  <a:lnTo>
                    <a:pt x="445" y="10"/>
                  </a:lnTo>
                  <a:lnTo>
                    <a:pt x="445" y="9"/>
                  </a:lnTo>
                  <a:lnTo>
                    <a:pt x="447" y="7"/>
                  </a:lnTo>
                  <a:lnTo>
                    <a:pt x="447" y="5"/>
                  </a:lnTo>
                  <a:lnTo>
                    <a:pt x="448" y="3"/>
                  </a:lnTo>
                  <a:lnTo>
                    <a:pt x="448" y="2"/>
                  </a:lnTo>
                  <a:lnTo>
                    <a:pt x="449" y="0"/>
                  </a:lnTo>
                  <a:lnTo>
                    <a:pt x="443" y="3"/>
                  </a:lnTo>
                  <a:lnTo>
                    <a:pt x="434" y="5"/>
                  </a:lnTo>
                  <a:lnTo>
                    <a:pt x="421" y="6"/>
                  </a:lnTo>
                  <a:lnTo>
                    <a:pt x="408" y="6"/>
                  </a:lnTo>
                  <a:lnTo>
                    <a:pt x="391" y="8"/>
                  </a:lnTo>
                  <a:lnTo>
                    <a:pt x="374" y="8"/>
                  </a:lnTo>
                  <a:lnTo>
                    <a:pt x="355" y="8"/>
                  </a:lnTo>
                  <a:lnTo>
                    <a:pt x="338" y="8"/>
                  </a:lnTo>
                  <a:lnTo>
                    <a:pt x="319" y="8"/>
                  </a:lnTo>
                  <a:lnTo>
                    <a:pt x="301" y="8"/>
                  </a:lnTo>
                  <a:lnTo>
                    <a:pt x="284" y="8"/>
                  </a:lnTo>
                  <a:lnTo>
                    <a:pt x="270" y="8"/>
                  </a:lnTo>
                  <a:lnTo>
                    <a:pt x="257" y="8"/>
                  </a:lnTo>
                  <a:lnTo>
                    <a:pt x="249" y="8"/>
                  </a:lnTo>
                  <a:lnTo>
                    <a:pt x="243" y="8"/>
                  </a:lnTo>
                  <a:lnTo>
                    <a:pt x="241" y="6"/>
                  </a:lnTo>
                  <a:lnTo>
                    <a:pt x="218" y="6"/>
                  </a:lnTo>
                  <a:lnTo>
                    <a:pt x="215" y="8"/>
                  </a:lnTo>
                  <a:lnTo>
                    <a:pt x="210" y="8"/>
                  </a:lnTo>
                  <a:lnTo>
                    <a:pt x="200" y="8"/>
                  </a:lnTo>
                  <a:lnTo>
                    <a:pt x="188" y="8"/>
                  </a:lnTo>
                  <a:lnTo>
                    <a:pt x="173" y="8"/>
                  </a:lnTo>
                  <a:lnTo>
                    <a:pt x="156" y="8"/>
                  </a:lnTo>
                  <a:lnTo>
                    <a:pt x="139" y="8"/>
                  </a:lnTo>
                  <a:lnTo>
                    <a:pt x="121" y="8"/>
                  </a:lnTo>
                  <a:lnTo>
                    <a:pt x="101" y="8"/>
                  </a:lnTo>
                  <a:lnTo>
                    <a:pt x="83" y="8"/>
                  </a:lnTo>
                  <a:lnTo>
                    <a:pt x="66" y="8"/>
                  </a:lnTo>
                  <a:lnTo>
                    <a:pt x="50" y="6"/>
                  </a:lnTo>
                  <a:lnTo>
                    <a:pt x="35" y="6"/>
                  </a:lnTo>
                  <a:lnTo>
                    <a:pt x="24" y="5"/>
                  </a:lnTo>
                  <a:lnTo>
                    <a:pt x="15" y="3"/>
                  </a:lnTo>
                  <a:lnTo>
                    <a:pt x="10" y="0"/>
                  </a:lnTo>
                  <a:lnTo>
                    <a:pt x="8" y="2"/>
                  </a:lnTo>
                  <a:lnTo>
                    <a:pt x="8" y="3"/>
                  </a:lnTo>
                  <a:lnTo>
                    <a:pt x="8" y="5"/>
                  </a:lnTo>
                  <a:lnTo>
                    <a:pt x="10" y="7"/>
                  </a:lnTo>
                  <a:lnTo>
                    <a:pt x="10" y="9"/>
                  </a:lnTo>
                  <a:lnTo>
                    <a:pt x="11" y="10"/>
                  </a:lnTo>
                  <a:lnTo>
                    <a:pt x="11" y="11"/>
                  </a:lnTo>
                  <a:lnTo>
                    <a:pt x="13" y="13"/>
                  </a:lnTo>
                  <a:lnTo>
                    <a:pt x="13" y="15"/>
                  </a:lnTo>
                  <a:lnTo>
                    <a:pt x="14" y="16"/>
                  </a:lnTo>
                  <a:lnTo>
                    <a:pt x="14" y="18"/>
                  </a:lnTo>
                  <a:lnTo>
                    <a:pt x="14" y="19"/>
                  </a:lnTo>
                  <a:lnTo>
                    <a:pt x="14" y="20"/>
                  </a:lnTo>
                  <a:lnTo>
                    <a:pt x="16" y="20"/>
                  </a:lnTo>
                  <a:lnTo>
                    <a:pt x="18" y="20"/>
                  </a:lnTo>
                  <a:lnTo>
                    <a:pt x="20" y="20"/>
                  </a:lnTo>
                  <a:lnTo>
                    <a:pt x="20" y="21"/>
                  </a:lnTo>
                  <a:lnTo>
                    <a:pt x="22" y="21"/>
                  </a:lnTo>
                  <a:lnTo>
                    <a:pt x="23" y="21"/>
                  </a:lnTo>
                  <a:lnTo>
                    <a:pt x="24" y="20"/>
                  </a:lnTo>
                  <a:lnTo>
                    <a:pt x="24" y="22"/>
                  </a:lnTo>
                  <a:lnTo>
                    <a:pt x="24" y="24"/>
                  </a:lnTo>
                  <a:lnTo>
                    <a:pt x="25" y="24"/>
                  </a:lnTo>
                  <a:lnTo>
                    <a:pt x="25" y="26"/>
                  </a:lnTo>
                  <a:lnTo>
                    <a:pt x="27" y="26"/>
                  </a:lnTo>
                  <a:lnTo>
                    <a:pt x="27" y="27"/>
                  </a:lnTo>
                  <a:lnTo>
                    <a:pt x="29" y="27"/>
                  </a:lnTo>
                  <a:lnTo>
                    <a:pt x="29" y="29"/>
                  </a:lnTo>
                  <a:lnTo>
                    <a:pt x="31" y="30"/>
                  </a:lnTo>
                  <a:lnTo>
                    <a:pt x="31" y="32"/>
                  </a:lnTo>
                  <a:lnTo>
                    <a:pt x="33" y="32"/>
                  </a:lnTo>
                  <a:lnTo>
                    <a:pt x="33" y="34"/>
                  </a:lnTo>
                  <a:lnTo>
                    <a:pt x="34" y="34"/>
                  </a:lnTo>
                  <a:lnTo>
                    <a:pt x="35" y="34"/>
                  </a:lnTo>
                  <a:lnTo>
                    <a:pt x="34" y="34"/>
                  </a:lnTo>
                  <a:lnTo>
                    <a:pt x="33" y="34"/>
                  </a:lnTo>
                  <a:lnTo>
                    <a:pt x="31" y="34"/>
                  </a:lnTo>
                  <a:lnTo>
                    <a:pt x="30" y="34"/>
                  </a:lnTo>
                  <a:lnTo>
                    <a:pt x="27" y="34"/>
                  </a:lnTo>
                  <a:lnTo>
                    <a:pt x="25" y="34"/>
                  </a:lnTo>
                  <a:lnTo>
                    <a:pt x="22" y="34"/>
                  </a:lnTo>
                  <a:lnTo>
                    <a:pt x="20" y="34"/>
                  </a:lnTo>
                  <a:lnTo>
                    <a:pt x="17" y="34"/>
                  </a:lnTo>
                  <a:lnTo>
                    <a:pt x="15" y="34"/>
                  </a:lnTo>
                  <a:lnTo>
                    <a:pt x="13" y="34"/>
                  </a:lnTo>
                  <a:lnTo>
                    <a:pt x="11" y="34"/>
                  </a:lnTo>
                  <a:lnTo>
                    <a:pt x="9" y="34"/>
                  </a:lnTo>
                  <a:lnTo>
                    <a:pt x="8" y="34"/>
                  </a:lnTo>
                  <a:lnTo>
                    <a:pt x="7" y="34"/>
                  </a:lnTo>
                  <a:lnTo>
                    <a:pt x="7" y="35"/>
                  </a:lnTo>
                  <a:lnTo>
                    <a:pt x="7" y="37"/>
                  </a:lnTo>
                  <a:lnTo>
                    <a:pt x="7" y="39"/>
                  </a:lnTo>
                  <a:lnTo>
                    <a:pt x="7" y="41"/>
                  </a:lnTo>
                  <a:lnTo>
                    <a:pt x="7" y="43"/>
                  </a:lnTo>
                  <a:lnTo>
                    <a:pt x="7" y="45"/>
                  </a:lnTo>
                  <a:lnTo>
                    <a:pt x="7" y="47"/>
                  </a:lnTo>
                  <a:lnTo>
                    <a:pt x="7" y="49"/>
                  </a:lnTo>
                  <a:lnTo>
                    <a:pt x="7" y="50"/>
                  </a:lnTo>
                  <a:lnTo>
                    <a:pt x="7" y="51"/>
                  </a:lnTo>
                  <a:lnTo>
                    <a:pt x="7" y="52"/>
                  </a:lnTo>
                  <a:lnTo>
                    <a:pt x="8" y="52"/>
                  </a:lnTo>
                  <a:lnTo>
                    <a:pt x="8" y="53"/>
                  </a:lnTo>
                  <a:lnTo>
                    <a:pt x="10" y="53"/>
                  </a:lnTo>
                  <a:lnTo>
                    <a:pt x="12" y="53"/>
                  </a:lnTo>
                  <a:lnTo>
                    <a:pt x="14" y="53"/>
                  </a:lnTo>
                  <a:lnTo>
                    <a:pt x="16" y="53"/>
                  </a:lnTo>
                  <a:lnTo>
                    <a:pt x="18" y="53"/>
                  </a:lnTo>
                  <a:lnTo>
                    <a:pt x="20" y="53"/>
                  </a:lnTo>
                  <a:lnTo>
                    <a:pt x="22" y="53"/>
                  </a:lnTo>
                  <a:lnTo>
                    <a:pt x="23" y="53"/>
                  </a:lnTo>
                  <a:lnTo>
                    <a:pt x="24" y="53"/>
                  </a:lnTo>
                  <a:lnTo>
                    <a:pt x="26" y="53"/>
                  </a:lnTo>
                  <a:lnTo>
                    <a:pt x="24" y="54"/>
                  </a:lnTo>
                  <a:lnTo>
                    <a:pt x="23" y="54"/>
                  </a:lnTo>
                  <a:lnTo>
                    <a:pt x="21" y="54"/>
                  </a:lnTo>
                  <a:lnTo>
                    <a:pt x="20" y="54"/>
                  </a:lnTo>
                  <a:lnTo>
                    <a:pt x="19" y="56"/>
                  </a:lnTo>
                  <a:lnTo>
                    <a:pt x="17" y="56"/>
                  </a:lnTo>
                  <a:lnTo>
                    <a:pt x="15" y="57"/>
                  </a:lnTo>
                  <a:lnTo>
                    <a:pt x="14" y="57"/>
                  </a:lnTo>
                  <a:lnTo>
                    <a:pt x="12" y="59"/>
                  </a:lnTo>
                  <a:lnTo>
                    <a:pt x="10" y="61"/>
                  </a:lnTo>
                  <a:lnTo>
                    <a:pt x="8" y="63"/>
                  </a:lnTo>
                  <a:lnTo>
                    <a:pt x="7" y="64"/>
                  </a:lnTo>
                  <a:lnTo>
                    <a:pt x="5" y="66"/>
                  </a:lnTo>
                  <a:lnTo>
                    <a:pt x="4" y="68"/>
                  </a:lnTo>
                  <a:lnTo>
                    <a:pt x="3" y="69"/>
                  </a:lnTo>
                  <a:lnTo>
                    <a:pt x="3" y="71"/>
                  </a:lnTo>
                  <a:lnTo>
                    <a:pt x="2" y="73"/>
                  </a:lnTo>
                  <a:lnTo>
                    <a:pt x="2" y="75"/>
                  </a:lnTo>
                  <a:lnTo>
                    <a:pt x="2" y="77"/>
                  </a:lnTo>
                  <a:lnTo>
                    <a:pt x="2" y="78"/>
                  </a:lnTo>
                  <a:lnTo>
                    <a:pt x="0" y="80"/>
                  </a:lnTo>
                  <a:lnTo>
                    <a:pt x="0" y="81"/>
                  </a:lnTo>
                  <a:lnTo>
                    <a:pt x="0" y="83"/>
                  </a:lnTo>
                  <a:lnTo>
                    <a:pt x="0" y="84"/>
                  </a:lnTo>
                  <a:lnTo>
                    <a:pt x="0" y="86"/>
                  </a:lnTo>
                  <a:lnTo>
                    <a:pt x="0" y="88"/>
                  </a:lnTo>
                  <a:lnTo>
                    <a:pt x="0" y="89"/>
                  </a:lnTo>
                  <a:lnTo>
                    <a:pt x="0" y="91"/>
                  </a:lnTo>
                  <a:lnTo>
                    <a:pt x="0" y="93"/>
                  </a:lnTo>
                  <a:lnTo>
                    <a:pt x="0" y="95"/>
                  </a:lnTo>
                  <a:lnTo>
                    <a:pt x="0" y="97"/>
                  </a:lnTo>
                  <a:lnTo>
                    <a:pt x="0" y="99"/>
                  </a:lnTo>
                  <a:lnTo>
                    <a:pt x="0" y="100"/>
                  </a:lnTo>
                  <a:lnTo>
                    <a:pt x="0" y="102"/>
                  </a:lnTo>
                  <a:lnTo>
                    <a:pt x="0" y="104"/>
                  </a:lnTo>
                  <a:lnTo>
                    <a:pt x="0" y="105"/>
                  </a:lnTo>
                  <a:lnTo>
                    <a:pt x="0" y="107"/>
                  </a:lnTo>
                  <a:lnTo>
                    <a:pt x="2" y="108"/>
                  </a:lnTo>
                  <a:lnTo>
                    <a:pt x="2" y="111"/>
                  </a:lnTo>
                  <a:lnTo>
                    <a:pt x="4" y="113"/>
                  </a:lnTo>
                  <a:lnTo>
                    <a:pt x="4" y="115"/>
                  </a:lnTo>
                  <a:lnTo>
                    <a:pt x="6" y="116"/>
                  </a:lnTo>
                  <a:lnTo>
                    <a:pt x="8" y="118"/>
                  </a:lnTo>
                  <a:lnTo>
                    <a:pt x="10" y="120"/>
                  </a:lnTo>
                  <a:lnTo>
                    <a:pt x="11" y="122"/>
                  </a:lnTo>
                  <a:lnTo>
                    <a:pt x="14" y="122"/>
                  </a:lnTo>
                  <a:lnTo>
                    <a:pt x="16" y="124"/>
                  </a:lnTo>
                  <a:lnTo>
                    <a:pt x="20" y="124"/>
                  </a:lnTo>
                  <a:lnTo>
                    <a:pt x="23" y="126"/>
                  </a:lnTo>
                  <a:lnTo>
                    <a:pt x="29" y="126"/>
                  </a:lnTo>
                  <a:lnTo>
                    <a:pt x="33" y="126"/>
                  </a:lnTo>
                  <a:lnTo>
                    <a:pt x="38" y="126"/>
                  </a:lnTo>
                  <a:lnTo>
                    <a:pt x="43" y="126"/>
                  </a:lnTo>
                  <a:lnTo>
                    <a:pt x="49" y="124"/>
                  </a:lnTo>
                  <a:lnTo>
                    <a:pt x="53" y="124"/>
                  </a:lnTo>
                  <a:lnTo>
                    <a:pt x="58" y="124"/>
                  </a:lnTo>
                  <a:lnTo>
                    <a:pt x="61" y="124"/>
                  </a:lnTo>
                  <a:lnTo>
                    <a:pt x="66" y="122"/>
                  </a:lnTo>
                  <a:lnTo>
                    <a:pt x="69" y="122"/>
                  </a:lnTo>
                  <a:lnTo>
                    <a:pt x="72" y="122"/>
                  </a:lnTo>
                  <a:lnTo>
                    <a:pt x="73" y="122"/>
                  </a:lnTo>
                  <a:lnTo>
                    <a:pt x="74" y="120"/>
                  </a:lnTo>
                  <a:lnTo>
                    <a:pt x="74" y="121"/>
                  </a:lnTo>
                  <a:lnTo>
                    <a:pt x="74" y="122"/>
                  </a:lnTo>
                  <a:lnTo>
                    <a:pt x="74" y="123"/>
                  </a:lnTo>
                  <a:lnTo>
                    <a:pt x="74" y="125"/>
                  </a:lnTo>
                  <a:lnTo>
                    <a:pt x="74" y="126"/>
                  </a:lnTo>
                  <a:lnTo>
                    <a:pt x="74" y="127"/>
                  </a:lnTo>
                  <a:lnTo>
                    <a:pt x="72" y="129"/>
                  </a:lnTo>
                  <a:lnTo>
                    <a:pt x="71" y="129"/>
                  </a:lnTo>
                  <a:lnTo>
                    <a:pt x="69" y="129"/>
                  </a:lnTo>
                  <a:lnTo>
                    <a:pt x="67" y="131"/>
                  </a:lnTo>
                  <a:lnTo>
                    <a:pt x="66" y="131"/>
                  </a:lnTo>
                  <a:lnTo>
                    <a:pt x="64" y="131"/>
                  </a:lnTo>
                  <a:lnTo>
                    <a:pt x="63" y="133"/>
                  </a:lnTo>
                  <a:lnTo>
                    <a:pt x="63" y="134"/>
                  </a:lnTo>
                  <a:lnTo>
                    <a:pt x="62" y="135"/>
                  </a:lnTo>
                  <a:lnTo>
                    <a:pt x="62" y="136"/>
                  </a:lnTo>
                  <a:lnTo>
                    <a:pt x="61" y="138"/>
                  </a:lnTo>
                  <a:lnTo>
                    <a:pt x="61" y="139"/>
                  </a:lnTo>
                  <a:lnTo>
                    <a:pt x="61" y="141"/>
                  </a:lnTo>
                  <a:lnTo>
                    <a:pt x="61" y="143"/>
                  </a:lnTo>
                  <a:lnTo>
                    <a:pt x="60" y="146"/>
                  </a:lnTo>
                  <a:lnTo>
                    <a:pt x="60" y="148"/>
                  </a:lnTo>
                  <a:lnTo>
                    <a:pt x="60" y="150"/>
                  </a:lnTo>
                  <a:lnTo>
                    <a:pt x="60" y="152"/>
                  </a:lnTo>
                  <a:lnTo>
                    <a:pt x="60" y="153"/>
                  </a:lnTo>
                  <a:lnTo>
                    <a:pt x="61" y="155"/>
                  </a:lnTo>
                  <a:lnTo>
                    <a:pt x="62" y="157"/>
                  </a:lnTo>
                  <a:lnTo>
                    <a:pt x="64" y="158"/>
                  </a:lnTo>
                  <a:lnTo>
                    <a:pt x="64" y="160"/>
                  </a:lnTo>
                  <a:lnTo>
                    <a:pt x="64" y="162"/>
                  </a:lnTo>
                  <a:lnTo>
                    <a:pt x="64" y="163"/>
                  </a:lnTo>
                  <a:lnTo>
                    <a:pt x="66" y="163"/>
                  </a:lnTo>
                  <a:lnTo>
                    <a:pt x="66" y="164"/>
                  </a:lnTo>
                  <a:lnTo>
                    <a:pt x="67" y="164"/>
                  </a:lnTo>
                  <a:lnTo>
                    <a:pt x="67" y="166"/>
                  </a:lnTo>
                  <a:lnTo>
                    <a:pt x="69" y="166"/>
                  </a:lnTo>
                  <a:lnTo>
                    <a:pt x="69" y="168"/>
                  </a:lnTo>
                  <a:lnTo>
                    <a:pt x="70" y="168"/>
                  </a:lnTo>
                  <a:lnTo>
                    <a:pt x="72" y="169"/>
                  </a:lnTo>
                  <a:lnTo>
                    <a:pt x="74" y="169"/>
                  </a:lnTo>
                  <a:lnTo>
                    <a:pt x="74" y="171"/>
                  </a:lnTo>
                  <a:lnTo>
                    <a:pt x="76" y="172"/>
                  </a:lnTo>
                  <a:lnTo>
                    <a:pt x="77" y="173"/>
                  </a:lnTo>
                  <a:lnTo>
                    <a:pt x="78" y="173"/>
                  </a:lnTo>
                  <a:lnTo>
                    <a:pt x="80" y="173"/>
                  </a:lnTo>
                  <a:lnTo>
                    <a:pt x="81" y="173"/>
                  </a:lnTo>
                  <a:lnTo>
                    <a:pt x="83" y="172"/>
                  </a:lnTo>
                  <a:lnTo>
                    <a:pt x="83" y="171"/>
                  </a:lnTo>
                  <a:lnTo>
                    <a:pt x="85" y="169"/>
                  </a:lnTo>
                  <a:lnTo>
                    <a:pt x="84" y="171"/>
                  </a:lnTo>
                  <a:lnTo>
                    <a:pt x="84" y="172"/>
                  </a:lnTo>
                  <a:lnTo>
                    <a:pt x="84" y="174"/>
                  </a:lnTo>
                  <a:lnTo>
                    <a:pt x="86" y="174"/>
                  </a:lnTo>
                  <a:lnTo>
                    <a:pt x="86" y="176"/>
                  </a:lnTo>
                  <a:lnTo>
                    <a:pt x="86" y="177"/>
                  </a:lnTo>
                  <a:lnTo>
                    <a:pt x="88" y="177"/>
                  </a:lnTo>
                  <a:lnTo>
                    <a:pt x="88" y="178"/>
                  </a:lnTo>
                  <a:lnTo>
                    <a:pt x="89" y="178"/>
                  </a:lnTo>
                  <a:lnTo>
                    <a:pt x="91" y="178"/>
                  </a:lnTo>
                  <a:lnTo>
                    <a:pt x="91" y="179"/>
                  </a:lnTo>
                  <a:lnTo>
                    <a:pt x="92" y="179"/>
                  </a:lnTo>
                  <a:lnTo>
                    <a:pt x="93" y="178"/>
                  </a:lnTo>
                  <a:lnTo>
                    <a:pt x="95" y="177"/>
                  </a:lnTo>
                  <a:lnTo>
                    <a:pt x="96" y="177"/>
                  </a:lnTo>
                  <a:lnTo>
                    <a:pt x="98" y="176"/>
                  </a:lnTo>
                  <a:lnTo>
                    <a:pt x="100" y="174"/>
                  </a:lnTo>
                  <a:lnTo>
                    <a:pt x="102" y="173"/>
                  </a:lnTo>
                  <a:lnTo>
                    <a:pt x="103" y="171"/>
                  </a:lnTo>
                  <a:lnTo>
                    <a:pt x="104" y="169"/>
                  </a:lnTo>
                  <a:lnTo>
                    <a:pt x="104" y="170"/>
                  </a:lnTo>
                  <a:lnTo>
                    <a:pt x="104" y="172"/>
                  </a:lnTo>
                  <a:lnTo>
                    <a:pt x="104" y="174"/>
                  </a:lnTo>
                  <a:lnTo>
                    <a:pt x="104" y="176"/>
                  </a:lnTo>
                  <a:lnTo>
                    <a:pt x="104" y="177"/>
                  </a:lnTo>
                  <a:lnTo>
                    <a:pt x="104" y="178"/>
                  </a:lnTo>
                  <a:lnTo>
                    <a:pt x="104" y="180"/>
                  </a:lnTo>
                  <a:lnTo>
                    <a:pt x="104" y="182"/>
                  </a:lnTo>
                  <a:lnTo>
                    <a:pt x="104" y="183"/>
                  </a:lnTo>
                  <a:lnTo>
                    <a:pt x="104" y="185"/>
                  </a:lnTo>
                  <a:lnTo>
                    <a:pt x="104" y="187"/>
                  </a:lnTo>
                  <a:lnTo>
                    <a:pt x="104" y="188"/>
                  </a:lnTo>
                  <a:lnTo>
                    <a:pt x="104" y="189"/>
                  </a:lnTo>
                  <a:lnTo>
                    <a:pt x="102" y="190"/>
                  </a:lnTo>
                  <a:lnTo>
                    <a:pt x="101" y="190"/>
                  </a:lnTo>
                  <a:lnTo>
                    <a:pt x="99" y="190"/>
                  </a:lnTo>
                  <a:lnTo>
                    <a:pt x="97" y="190"/>
                  </a:lnTo>
                  <a:lnTo>
                    <a:pt x="96" y="190"/>
                  </a:lnTo>
                  <a:lnTo>
                    <a:pt x="94" y="190"/>
                  </a:lnTo>
                  <a:lnTo>
                    <a:pt x="92" y="190"/>
                  </a:lnTo>
                  <a:lnTo>
                    <a:pt x="91" y="190"/>
                  </a:lnTo>
                  <a:lnTo>
                    <a:pt x="89" y="190"/>
                  </a:lnTo>
                  <a:lnTo>
                    <a:pt x="89" y="189"/>
                  </a:lnTo>
                  <a:lnTo>
                    <a:pt x="88" y="189"/>
                  </a:lnTo>
                  <a:lnTo>
                    <a:pt x="88" y="188"/>
                  </a:lnTo>
                  <a:lnTo>
                    <a:pt x="87" y="188"/>
                  </a:lnTo>
                  <a:lnTo>
                    <a:pt x="87" y="186"/>
                  </a:lnTo>
                  <a:lnTo>
                    <a:pt x="87" y="184"/>
                  </a:lnTo>
                  <a:lnTo>
                    <a:pt x="85" y="184"/>
                  </a:lnTo>
                  <a:lnTo>
                    <a:pt x="85" y="183"/>
                  </a:lnTo>
                  <a:lnTo>
                    <a:pt x="85" y="181"/>
                  </a:lnTo>
                  <a:lnTo>
                    <a:pt x="85" y="180"/>
                  </a:lnTo>
                  <a:lnTo>
                    <a:pt x="85" y="179"/>
                  </a:lnTo>
                  <a:lnTo>
                    <a:pt x="83" y="180"/>
                  </a:lnTo>
                  <a:lnTo>
                    <a:pt x="81" y="180"/>
                  </a:lnTo>
                  <a:lnTo>
                    <a:pt x="80" y="180"/>
                  </a:lnTo>
                  <a:lnTo>
                    <a:pt x="78" y="182"/>
                  </a:lnTo>
                  <a:lnTo>
                    <a:pt x="76" y="184"/>
                  </a:lnTo>
                  <a:lnTo>
                    <a:pt x="74" y="186"/>
                  </a:lnTo>
                  <a:lnTo>
                    <a:pt x="73" y="188"/>
                  </a:lnTo>
                  <a:lnTo>
                    <a:pt x="71" y="189"/>
                  </a:lnTo>
                  <a:lnTo>
                    <a:pt x="70" y="189"/>
                  </a:lnTo>
                  <a:lnTo>
                    <a:pt x="68" y="189"/>
                  </a:lnTo>
                  <a:lnTo>
                    <a:pt x="67" y="189"/>
                  </a:lnTo>
                  <a:lnTo>
                    <a:pt x="65" y="189"/>
                  </a:lnTo>
                  <a:lnTo>
                    <a:pt x="63" y="188"/>
                  </a:lnTo>
                  <a:lnTo>
                    <a:pt x="60" y="188"/>
                  </a:lnTo>
                  <a:lnTo>
                    <a:pt x="58" y="188"/>
                  </a:lnTo>
                  <a:lnTo>
                    <a:pt x="57" y="188"/>
                  </a:lnTo>
                  <a:lnTo>
                    <a:pt x="55" y="187"/>
                  </a:lnTo>
                  <a:lnTo>
                    <a:pt x="51" y="187"/>
                  </a:lnTo>
                  <a:lnTo>
                    <a:pt x="50" y="187"/>
                  </a:lnTo>
                  <a:lnTo>
                    <a:pt x="46" y="187"/>
                  </a:lnTo>
                  <a:lnTo>
                    <a:pt x="45" y="185"/>
                  </a:lnTo>
                  <a:lnTo>
                    <a:pt x="43" y="185"/>
                  </a:lnTo>
                  <a:lnTo>
                    <a:pt x="41" y="185"/>
                  </a:lnTo>
                  <a:lnTo>
                    <a:pt x="40" y="185"/>
                  </a:lnTo>
                  <a:lnTo>
                    <a:pt x="40" y="183"/>
                  </a:lnTo>
                  <a:lnTo>
                    <a:pt x="39" y="185"/>
                  </a:lnTo>
                  <a:lnTo>
                    <a:pt x="39" y="187"/>
                  </a:lnTo>
                  <a:lnTo>
                    <a:pt x="37" y="189"/>
                  </a:lnTo>
                  <a:lnTo>
                    <a:pt x="37" y="191"/>
                  </a:lnTo>
                  <a:lnTo>
                    <a:pt x="35" y="195"/>
                  </a:lnTo>
                  <a:lnTo>
                    <a:pt x="34" y="198"/>
                  </a:lnTo>
                  <a:lnTo>
                    <a:pt x="32" y="202"/>
                  </a:lnTo>
                  <a:lnTo>
                    <a:pt x="32" y="205"/>
                  </a:lnTo>
                  <a:lnTo>
                    <a:pt x="30" y="208"/>
                  </a:lnTo>
                  <a:lnTo>
                    <a:pt x="28" y="212"/>
                  </a:lnTo>
                  <a:lnTo>
                    <a:pt x="26" y="215"/>
                  </a:lnTo>
                  <a:lnTo>
                    <a:pt x="26" y="219"/>
                  </a:lnTo>
                  <a:lnTo>
                    <a:pt x="24" y="222"/>
                  </a:lnTo>
                  <a:lnTo>
                    <a:pt x="24" y="224"/>
                  </a:lnTo>
                  <a:lnTo>
                    <a:pt x="24" y="226"/>
                  </a:lnTo>
                  <a:lnTo>
                    <a:pt x="24" y="227"/>
                  </a:lnTo>
                  <a:lnTo>
                    <a:pt x="25" y="227"/>
                  </a:lnTo>
                  <a:lnTo>
                    <a:pt x="27" y="229"/>
                  </a:lnTo>
                  <a:lnTo>
                    <a:pt x="29" y="229"/>
                  </a:lnTo>
                  <a:lnTo>
                    <a:pt x="30" y="231"/>
                  </a:lnTo>
                  <a:lnTo>
                    <a:pt x="34" y="231"/>
                  </a:lnTo>
                  <a:lnTo>
                    <a:pt x="35" y="231"/>
                  </a:lnTo>
                  <a:lnTo>
                    <a:pt x="39" y="231"/>
                  </a:lnTo>
                  <a:lnTo>
                    <a:pt x="41" y="232"/>
                  </a:lnTo>
                  <a:lnTo>
                    <a:pt x="43" y="232"/>
                  </a:lnTo>
                  <a:lnTo>
                    <a:pt x="45" y="232"/>
                  </a:lnTo>
                  <a:lnTo>
                    <a:pt x="49" y="232"/>
                  </a:lnTo>
                  <a:lnTo>
                    <a:pt x="51" y="232"/>
                  </a:lnTo>
                  <a:lnTo>
                    <a:pt x="53" y="232"/>
                  </a:lnTo>
                  <a:lnTo>
                    <a:pt x="55" y="232"/>
                  </a:lnTo>
                  <a:lnTo>
                    <a:pt x="57" y="230"/>
                  </a:lnTo>
                  <a:lnTo>
                    <a:pt x="55" y="232"/>
                  </a:lnTo>
                  <a:lnTo>
                    <a:pt x="55" y="233"/>
                  </a:lnTo>
                  <a:lnTo>
                    <a:pt x="55" y="235"/>
                  </a:lnTo>
                  <a:lnTo>
                    <a:pt x="55" y="237"/>
                  </a:lnTo>
                  <a:lnTo>
                    <a:pt x="56" y="239"/>
                  </a:lnTo>
                  <a:lnTo>
                    <a:pt x="56" y="241"/>
                  </a:lnTo>
                  <a:lnTo>
                    <a:pt x="57" y="241"/>
                  </a:lnTo>
                  <a:lnTo>
                    <a:pt x="57" y="243"/>
                  </a:lnTo>
                  <a:lnTo>
                    <a:pt x="58" y="244"/>
                  </a:lnTo>
                  <a:lnTo>
                    <a:pt x="58" y="246"/>
                  </a:lnTo>
                  <a:lnTo>
                    <a:pt x="59" y="247"/>
                  </a:lnTo>
                  <a:lnTo>
                    <a:pt x="59" y="249"/>
                  </a:lnTo>
                  <a:lnTo>
                    <a:pt x="61" y="250"/>
                  </a:lnTo>
                  <a:lnTo>
                    <a:pt x="61" y="252"/>
                  </a:lnTo>
                  <a:lnTo>
                    <a:pt x="62" y="252"/>
                  </a:lnTo>
                  <a:lnTo>
                    <a:pt x="62" y="254"/>
                  </a:lnTo>
                  <a:lnTo>
                    <a:pt x="63" y="256"/>
                  </a:lnTo>
                  <a:lnTo>
                    <a:pt x="63" y="258"/>
                  </a:lnTo>
                  <a:lnTo>
                    <a:pt x="65" y="259"/>
                  </a:lnTo>
                  <a:lnTo>
                    <a:pt x="65" y="261"/>
                  </a:lnTo>
                  <a:lnTo>
                    <a:pt x="67" y="263"/>
                  </a:lnTo>
                  <a:lnTo>
                    <a:pt x="69" y="265"/>
                  </a:lnTo>
                  <a:lnTo>
                    <a:pt x="70" y="266"/>
                  </a:lnTo>
                  <a:lnTo>
                    <a:pt x="70" y="270"/>
                  </a:lnTo>
                  <a:lnTo>
                    <a:pt x="72" y="271"/>
                  </a:lnTo>
                  <a:lnTo>
                    <a:pt x="73" y="273"/>
                  </a:lnTo>
                  <a:lnTo>
                    <a:pt x="75" y="275"/>
                  </a:lnTo>
                  <a:lnTo>
                    <a:pt x="75" y="277"/>
                  </a:lnTo>
                  <a:lnTo>
                    <a:pt x="77" y="278"/>
                  </a:lnTo>
                  <a:lnTo>
                    <a:pt x="77" y="280"/>
                  </a:lnTo>
                  <a:lnTo>
                    <a:pt x="79" y="281"/>
                  </a:lnTo>
                  <a:lnTo>
                    <a:pt x="79" y="284"/>
                  </a:lnTo>
                  <a:lnTo>
                    <a:pt x="79" y="286"/>
                  </a:lnTo>
                  <a:lnTo>
                    <a:pt x="79" y="287"/>
                  </a:lnTo>
                  <a:lnTo>
                    <a:pt x="80" y="289"/>
                  </a:lnTo>
                  <a:lnTo>
                    <a:pt x="80" y="292"/>
                  </a:lnTo>
                  <a:lnTo>
                    <a:pt x="82" y="294"/>
                  </a:lnTo>
                  <a:lnTo>
                    <a:pt x="82" y="296"/>
                  </a:lnTo>
                  <a:lnTo>
                    <a:pt x="84" y="297"/>
                  </a:lnTo>
                  <a:lnTo>
                    <a:pt x="84" y="301"/>
                  </a:lnTo>
                  <a:lnTo>
                    <a:pt x="84" y="303"/>
                  </a:lnTo>
                  <a:lnTo>
                    <a:pt x="84" y="305"/>
                  </a:lnTo>
                  <a:lnTo>
                    <a:pt x="86" y="306"/>
                  </a:lnTo>
                  <a:lnTo>
                    <a:pt x="86" y="308"/>
                  </a:lnTo>
                  <a:lnTo>
                    <a:pt x="86" y="310"/>
                  </a:lnTo>
                  <a:lnTo>
                    <a:pt x="86" y="312"/>
                  </a:lnTo>
                  <a:lnTo>
                    <a:pt x="86" y="313"/>
                  </a:lnTo>
                  <a:lnTo>
                    <a:pt x="86" y="315"/>
                  </a:lnTo>
                  <a:lnTo>
                    <a:pt x="86" y="316"/>
                  </a:lnTo>
                  <a:lnTo>
                    <a:pt x="86" y="318"/>
                  </a:lnTo>
                  <a:lnTo>
                    <a:pt x="86" y="320"/>
                  </a:lnTo>
                  <a:lnTo>
                    <a:pt x="86" y="322"/>
                  </a:lnTo>
                  <a:lnTo>
                    <a:pt x="86" y="324"/>
                  </a:lnTo>
                  <a:lnTo>
                    <a:pt x="88" y="324"/>
                  </a:lnTo>
                  <a:lnTo>
                    <a:pt x="88" y="325"/>
                  </a:lnTo>
                  <a:lnTo>
                    <a:pt x="90" y="327"/>
                  </a:lnTo>
                  <a:lnTo>
                    <a:pt x="91" y="328"/>
                  </a:lnTo>
                  <a:lnTo>
                    <a:pt x="92" y="328"/>
                  </a:lnTo>
                  <a:lnTo>
                    <a:pt x="93" y="330"/>
                  </a:lnTo>
                  <a:lnTo>
                    <a:pt x="94" y="330"/>
                  </a:lnTo>
                  <a:lnTo>
                    <a:pt x="96" y="330"/>
                  </a:lnTo>
                  <a:lnTo>
                    <a:pt x="98" y="330"/>
                  </a:lnTo>
                  <a:lnTo>
                    <a:pt x="104" y="330"/>
                  </a:lnTo>
                  <a:lnTo>
                    <a:pt x="109" y="329"/>
                  </a:lnTo>
                  <a:lnTo>
                    <a:pt x="114" y="329"/>
                  </a:lnTo>
                  <a:lnTo>
                    <a:pt x="120" y="327"/>
                  </a:lnTo>
                  <a:lnTo>
                    <a:pt x="126" y="327"/>
                  </a:lnTo>
                  <a:lnTo>
                    <a:pt x="131" y="326"/>
                  </a:lnTo>
                  <a:lnTo>
                    <a:pt x="136" y="326"/>
                  </a:lnTo>
                  <a:lnTo>
                    <a:pt x="142" y="324"/>
                  </a:lnTo>
                  <a:lnTo>
                    <a:pt x="145" y="324"/>
                  </a:lnTo>
                  <a:lnTo>
                    <a:pt x="150" y="324"/>
                  </a:lnTo>
                  <a:lnTo>
                    <a:pt x="154" y="324"/>
                  </a:lnTo>
                  <a:lnTo>
                    <a:pt x="160" y="322"/>
                  </a:lnTo>
                  <a:lnTo>
                    <a:pt x="163" y="322"/>
                  </a:lnTo>
                  <a:lnTo>
                    <a:pt x="167" y="322"/>
                  </a:lnTo>
                  <a:lnTo>
                    <a:pt x="171" y="322"/>
                  </a:lnTo>
                  <a:lnTo>
                    <a:pt x="176" y="321"/>
                  </a:lnTo>
                  <a:lnTo>
                    <a:pt x="177" y="321"/>
                  </a:lnTo>
                  <a:lnTo>
                    <a:pt x="179" y="321"/>
                  </a:lnTo>
                  <a:lnTo>
                    <a:pt x="181" y="321"/>
                  </a:lnTo>
                  <a:lnTo>
                    <a:pt x="184" y="321"/>
                  </a:lnTo>
                  <a:lnTo>
                    <a:pt x="185" y="321"/>
                  </a:lnTo>
                  <a:lnTo>
                    <a:pt x="188" y="321"/>
                  </a:lnTo>
                  <a:lnTo>
                    <a:pt x="190" y="321"/>
                  </a:lnTo>
                  <a:lnTo>
                    <a:pt x="194" y="320"/>
                  </a:lnTo>
                  <a:lnTo>
                    <a:pt x="196" y="320"/>
                  </a:lnTo>
                  <a:lnTo>
                    <a:pt x="197" y="320"/>
                  </a:lnTo>
                  <a:lnTo>
                    <a:pt x="199" y="320"/>
                  </a:lnTo>
                  <a:lnTo>
                    <a:pt x="201" y="319"/>
                  </a:lnTo>
                  <a:lnTo>
                    <a:pt x="203" y="319"/>
                  </a:lnTo>
                  <a:lnTo>
                    <a:pt x="204" y="318"/>
                  </a:lnTo>
                  <a:lnTo>
                    <a:pt x="228" y="318"/>
                  </a:lnTo>
                </a:path>
              </a:pathLst>
            </a:custGeom>
            <a:solidFill>
              <a:srgbClr val="F8F8F8"/>
            </a:solidFill>
            <a:ln w="18732">
              <a:solidFill>
                <a:srgbClr val="DDDDDD"/>
              </a:solidFill>
              <a:round/>
              <a:headEnd/>
              <a:tailEnd/>
            </a:ln>
          </p:spPr>
          <p:txBody>
            <a:bodyPr/>
            <a:lstStyle/>
            <a:p>
              <a:endParaRPr lang="it-IT"/>
            </a:p>
          </p:txBody>
        </p:sp>
        <p:sp>
          <p:nvSpPr>
            <p:cNvPr id="20555" name="Freeform 101"/>
            <p:cNvSpPr>
              <a:spLocks/>
            </p:cNvSpPr>
            <p:nvPr/>
          </p:nvSpPr>
          <p:spPr bwMode="auto">
            <a:xfrm>
              <a:off x="1398" y="1469"/>
              <a:ext cx="72" cy="98"/>
            </a:xfrm>
            <a:custGeom>
              <a:avLst/>
              <a:gdLst>
                <a:gd name="T0" fmla="*/ 0 w 36"/>
                <a:gd name="T1" fmla="*/ 0 h 103"/>
                <a:gd name="T2" fmla="*/ 0 w 36"/>
                <a:gd name="T3" fmla="*/ 1 h 103"/>
                <a:gd name="T4" fmla="*/ 0 w 36"/>
                <a:gd name="T5" fmla="*/ 1 h 103"/>
                <a:gd name="T6" fmla="*/ 8 w 36"/>
                <a:gd name="T7" fmla="*/ 3 h 103"/>
                <a:gd name="T8" fmla="*/ 24 w 36"/>
                <a:gd name="T9" fmla="*/ 3 h 103"/>
                <a:gd name="T10" fmla="*/ 32 w 36"/>
                <a:gd name="T11" fmla="*/ 5 h 103"/>
                <a:gd name="T12" fmla="*/ 48 w 36"/>
                <a:gd name="T13" fmla="*/ 6 h 103"/>
                <a:gd name="T14" fmla="*/ 56 w 36"/>
                <a:gd name="T15" fmla="*/ 8 h 103"/>
                <a:gd name="T16" fmla="*/ 72 w 36"/>
                <a:gd name="T17" fmla="*/ 8 h 103"/>
                <a:gd name="T18" fmla="*/ 88 w 36"/>
                <a:gd name="T19" fmla="*/ 10 h 103"/>
                <a:gd name="T20" fmla="*/ 96 w 36"/>
                <a:gd name="T21" fmla="*/ 10 h 103"/>
                <a:gd name="T22" fmla="*/ 112 w 36"/>
                <a:gd name="T23" fmla="*/ 10 h 103"/>
                <a:gd name="T24" fmla="*/ 128 w 36"/>
                <a:gd name="T25" fmla="*/ 11 h 103"/>
                <a:gd name="T26" fmla="*/ 136 w 36"/>
                <a:gd name="T27" fmla="*/ 13 h 103"/>
                <a:gd name="T28" fmla="*/ 152 w 36"/>
                <a:gd name="T29" fmla="*/ 14 h 103"/>
                <a:gd name="T30" fmla="*/ 152 w 36"/>
                <a:gd name="T31" fmla="*/ 16 h 103"/>
                <a:gd name="T32" fmla="*/ 168 w 36"/>
                <a:gd name="T33" fmla="*/ 16 h 103"/>
                <a:gd name="T34" fmla="*/ 176 w 36"/>
                <a:gd name="T35" fmla="*/ 22 h 103"/>
                <a:gd name="T36" fmla="*/ 184 w 36"/>
                <a:gd name="T37" fmla="*/ 26 h 103"/>
                <a:gd name="T38" fmla="*/ 200 w 36"/>
                <a:gd name="T39" fmla="*/ 30 h 103"/>
                <a:gd name="T40" fmla="*/ 216 w 36"/>
                <a:gd name="T41" fmla="*/ 35 h 103"/>
                <a:gd name="T42" fmla="*/ 216 w 36"/>
                <a:gd name="T43" fmla="*/ 42 h 103"/>
                <a:gd name="T44" fmla="*/ 224 w 36"/>
                <a:gd name="T45" fmla="*/ 47 h 103"/>
                <a:gd name="T46" fmla="*/ 240 w 36"/>
                <a:gd name="T47" fmla="*/ 53 h 103"/>
                <a:gd name="T48" fmla="*/ 248 w 36"/>
                <a:gd name="T49" fmla="*/ 59 h 103"/>
                <a:gd name="T50" fmla="*/ 248 w 36"/>
                <a:gd name="T51" fmla="*/ 66 h 103"/>
                <a:gd name="T52" fmla="*/ 256 w 36"/>
                <a:gd name="T53" fmla="*/ 70 h 103"/>
                <a:gd name="T54" fmla="*/ 256 w 36"/>
                <a:gd name="T55" fmla="*/ 76 h 103"/>
                <a:gd name="T56" fmla="*/ 272 w 36"/>
                <a:gd name="T57" fmla="*/ 80 h 103"/>
                <a:gd name="T58" fmla="*/ 272 w 36"/>
                <a:gd name="T59" fmla="*/ 84 h 103"/>
                <a:gd name="T60" fmla="*/ 272 w 36"/>
                <a:gd name="T61" fmla="*/ 86 h 103"/>
                <a:gd name="T62" fmla="*/ 272 w 36"/>
                <a:gd name="T63" fmla="*/ 88 h 103"/>
                <a:gd name="T64" fmla="*/ 280 w 36"/>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103"/>
                <a:gd name="T101" fmla="*/ 36 w 36"/>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103">
                  <a:moveTo>
                    <a:pt x="0" y="0"/>
                  </a:moveTo>
                  <a:lnTo>
                    <a:pt x="0" y="1"/>
                  </a:lnTo>
                  <a:lnTo>
                    <a:pt x="1" y="3"/>
                  </a:lnTo>
                  <a:lnTo>
                    <a:pt x="3" y="3"/>
                  </a:lnTo>
                  <a:lnTo>
                    <a:pt x="4" y="5"/>
                  </a:lnTo>
                  <a:lnTo>
                    <a:pt x="6" y="6"/>
                  </a:lnTo>
                  <a:lnTo>
                    <a:pt x="7" y="8"/>
                  </a:lnTo>
                  <a:lnTo>
                    <a:pt x="9" y="8"/>
                  </a:lnTo>
                  <a:lnTo>
                    <a:pt x="11" y="10"/>
                  </a:lnTo>
                  <a:lnTo>
                    <a:pt x="12" y="11"/>
                  </a:lnTo>
                  <a:lnTo>
                    <a:pt x="14" y="13"/>
                  </a:lnTo>
                  <a:lnTo>
                    <a:pt x="16" y="14"/>
                  </a:lnTo>
                  <a:lnTo>
                    <a:pt x="17" y="16"/>
                  </a:lnTo>
                  <a:lnTo>
                    <a:pt x="19" y="17"/>
                  </a:lnTo>
                  <a:lnTo>
                    <a:pt x="19" y="19"/>
                  </a:lnTo>
                  <a:lnTo>
                    <a:pt x="21" y="19"/>
                  </a:lnTo>
                  <a:lnTo>
                    <a:pt x="22" y="25"/>
                  </a:lnTo>
                  <a:lnTo>
                    <a:pt x="23" y="29"/>
                  </a:lnTo>
                  <a:lnTo>
                    <a:pt x="25" y="36"/>
                  </a:lnTo>
                  <a:lnTo>
                    <a:pt x="27" y="41"/>
                  </a:lnTo>
                  <a:lnTo>
                    <a:pt x="27" y="48"/>
                  </a:lnTo>
                  <a:lnTo>
                    <a:pt x="28" y="55"/>
                  </a:lnTo>
                  <a:lnTo>
                    <a:pt x="30" y="62"/>
                  </a:lnTo>
                  <a:lnTo>
                    <a:pt x="31" y="68"/>
                  </a:lnTo>
                  <a:lnTo>
                    <a:pt x="31" y="76"/>
                  </a:lnTo>
                  <a:lnTo>
                    <a:pt x="32" y="82"/>
                  </a:lnTo>
                  <a:lnTo>
                    <a:pt x="32" y="88"/>
                  </a:lnTo>
                  <a:lnTo>
                    <a:pt x="34" y="93"/>
                  </a:lnTo>
                  <a:lnTo>
                    <a:pt x="34" y="97"/>
                  </a:lnTo>
                  <a:lnTo>
                    <a:pt x="34" y="100"/>
                  </a:lnTo>
                  <a:lnTo>
                    <a:pt x="34" y="102"/>
                  </a:lnTo>
                  <a:lnTo>
                    <a:pt x="35" y="102"/>
                  </a:lnTo>
                </a:path>
              </a:pathLst>
            </a:custGeom>
            <a:solidFill>
              <a:srgbClr val="F8F8F8"/>
            </a:solidFill>
            <a:ln w="18732">
              <a:solidFill>
                <a:srgbClr val="DDDDDD"/>
              </a:solidFill>
              <a:round/>
              <a:headEnd/>
              <a:tailEnd/>
            </a:ln>
          </p:spPr>
          <p:txBody>
            <a:bodyPr/>
            <a:lstStyle/>
            <a:p>
              <a:endParaRPr lang="it-IT"/>
            </a:p>
          </p:txBody>
        </p:sp>
        <p:sp>
          <p:nvSpPr>
            <p:cNvPr id="20556" name="Freeform 102"/>
            <p:cNvSpPr>
              <a:spLocks/>
            </p:cNvSpPr>
            <p:nvPr/>
          </p:nvSpPr>
          <p:spPr bwMode="auto">
            <a:xfrm>
              <a:off x="1490" y="1469"/>
              <a:ext cx="74" cy="98"/>
            </a:xfrm>
            <a:custGeom>
              <a:avLst/>
              <a:gdLst>
                <a:gd name="T0" fmla="*/ 288 w 37"/>
                <a:gd name="T1" fmla="*/ 0 h 103"/>
                <a:gd name="T2" fmla="*/ 280 w 37"/>
                <a:gd name="T3" fmla="*/ 1 h 103"/>
                <a:gd name="T4" fmla="*/ 280 w 37"/>
                <a:gd name="T5" fmla="*/ 1 h 103"/>
                <a:gd name="T6" fmla="*/ 264 w 37"/>
                <a:gd name="T7" fmla="*/ 3 h 103"/>
                <a:gd name="T8" fmla="*/ 264 w 37"/>
                <a:gd name="T9" fmla="*/ 3 h 103"/>
                <a:gd name="T10" fmla="*/ 248 w 37"/>
                <a:gd name="T11" fmla="*/ 5 h 103"/>
                <a:gd name="T12" fmla="*/ 240 w 37"/>
                <a:gd name="T13" fmla="*/ 6 h 103"/>
                <a:gd name="T14" fmla="*/ 224 w 37"/>
                <a:gd name="T15" fmla="*/ 8 h 103"/>
                <a:gd name="T16" fmla="*/ 216 w 37"/>
                <a:gd name="T17" fmla="*/ 8 h 103"/>
                <a:gd name="T18" fmla="*/ 192 w 37"/>
                <a:gd name="T19" fmla="*/ 10 h 103"/>
                <a:gd name="T20" fmla="*/ 184 w 37"/>
                <a:gd name="T21" fmla="*/ 10 h 103"/>
                <a:gd name="T22" fmla="*/ 168 w 37"/>
                <a:gd name="T23" fmla="*/ 10 h 103"/>
                <a:gd name="T24" fmla="*/ 152 w 37"/>
                <a:gd name="T25" fmla="*/ 11 h 103"/>
                <a:gd name="T26" fmla="*/ 136 w 37"/>
                <a:gd name="T27" fmla="*/ 13 h 103"/>
                <a:gd name="T28" fmla="*/ 128 w 37"/>
                <a:gd name="T29" fmla="*/ 14 h 103"/>
                <a:gd name="T30" fmla="*/ 120 w 37"/>
                <a:gd name="T31" fmla="*/ 16 h 103"/>
                <a:gd name="T32" fmla="*/ 120 w 37"/>
                <a:gd name="T33" fmla="*/ 16 h 103"/>
                <a:gd name="T34" fmla="*/ 104 w 37"/>
                <a:gd name="T35" fmla="*/ 22 h 103"/>
                <a:gd name="T36" fmla="*/ 88 w 37"/>
                <a:gd name="T37" fmla="*/ 26 h 103"/>
                <a:gd name="T38" fmla="*/ 72 w 37"/>
                <a:gd name="T39" fmla="*/ 30 h 103"/>
                <a:gd name="T40" fmla="*/ 56 w 37"/>
                <a:gd name="T41" fmla="*/ 35 h 103"/>
                <a:gd name="T42" fmla="*/ 40 w 37"/>
                <a:gd name="T43" fmla="*/ 42 h 103"/>
                <a:gd name="T44" fmla="*/ 40 w 37"/>
                <a:gd name="T45" fmla="*/ 47 h 103"/>
                <a:gd name="T46" fmla="*/ 24 w 37"/>
                <a:gd name="T47" fmla="*/ 53 h 103"/>
                <a:gd name="T48" fmla="*/ 24 w 37"/>
                <a:gd name="T49" fmla="*/ 59 h 103"/>
                <a:gd name="T50" fmla="*/ 8 w 37"/>
                <a:gd name="T51" fmla="*/ 66 h 103"/>
                <a:gd name="T52" fmla="*/ 8 w 37"/>
                <a:gd name="T53" fmla="*/ 70 h 103"/>
                <a:gd name="T54" fmla="*/ 0 w 37"/>
                <a:gd name="T55" fmla="*/ 76 h 103"/>
                <a:gd name="T56" fmla="*/ 0 w 37"/>
                <a:gd name="T57" fmla="*/ 80 h 103"/>
                <a:gd name="T58" fmla="*/ 0 w 37"/>
                <a:gd name="T59" fmla="*/ 84 h 103"/>
                <a:gd name="T60" fmla="*/ 0 w 37"/>
                <a:gd name="T61" fmla="*/ 86 h 103"/>
                <a:gd name="T62" fmla="*/ 0 w 37"/>
                <a:gd name="T63" fmla="*/ 88 h 103"/>
                <a:gd name="T64" fmla="*/ 0 w 37"/>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103"/>
                <a:gd name="T101" fmla="*/ 37 w 37"/>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103">
                  <a:moveTo>
                    <a:pt x="36" y="0"/>
                  </a:moveTo>
                  <a:lnTo>
                    <a:pt x="35" y="1"/>
                  </a:lnTo>
                  <a:lnTo>
                    <a:pt x="33" y="3"/>
                  </a:lnTo>
                  <a:lnTo>
                    <a:pt x="31" y="5"/>
                  </a:lnTo>
                  <a:lnTo>
                    <a:pt x="30" y="6"/>
                  </a:lnTo>
                  <a:lnTo>
                    <a:pt x="28" y="8"/>
                  </a:lnTo>
                  <a:lnTo>
                    <a:pt x="27" y="8"/>
                  </a:lnTo>
                  <a:lnTo>
                    <a:pt x="24" y="10"/>
                  </a:lnTo>
                  <a:lnTo>
                    <a:pt x="23" y="11"/>
                  </a:lnTo>
                  <a:lnTo>
                    <a:pt x="21" y="13"/>
                  </a:lnTo>
                  <a:lnTo>
                    <a:pt x="19" y="14"/>
                  </a:lnTo>
                  <a:lnTo>
                    <a:pt x="17" y="16"/>
                  </a:lnTo>
                  <a:lnTo>
                    <a:pt x="16" y="17"/>
                  </a:lnTo>
                  <a:lnTo>
                    <a:pt x="15" y="19"/>
                  </a:lnTo>
                  <a:lnTo>
                    <a:pt x="13" y="25"/>
                  </a:lnTo>
                  <a:lnTo>
                    <a:pt x="11" y="29"/>
                  </a:lnTo>
                  <a:lnTo>
                    <a:pt x="9" y="36"/>
                  </a:lnTo>
                  <a:lnTo>
                    <a:pt x="7" y="41"/>
                  </a:lnTo>
                  <a:lnTo>
                    <a:pt x="5" y="48"/>
                  </a:lnTo>
                  <a:lnTo>
                    <a:pt x="5" y="55"/>
                  </a:lnTo>
                  <a:lnTo>
                    <a:pt x="3" y="62"/>
                  </a:lnTo>
                  <a:lnTo>
                    <a:pt x="3" y="68"/>
                  </a:lnTo>
                  <a:lnTo>
                    <a:pt x="1" y="76"/>
                  </a:lnTo>
                  <a:lnTo>
                    <a:pt x="1" y="82"/>
                  </a:lnTo>
                  <a:lnTo>
                    <a:pt x="0" y="88"/>
                  </a:lnTo>
                  <a:lnTo>
                    <a:pt x="0" y="93"/>
                  </a:lnTo>
                  <a:lnTo>
                    <a:pt x="0" y="97"/>
                  </a:lnTo>
                  <a:lnTo>
                    <a:pt x="0" y="100"/>
                  </a:lnTo>
                  <a:lnTo>
                    <a:pt x="0" y="102"/>
                  </a:lnTo>
                </a:path>
              </a:pathLst>
            </a:custGeom>
            <a:solidFill>
              <a:srgbClr val="F8F8F8"/>
            </a:solidFill>
            <a:ln w="18732">
              <a:solidFill>
                <a:srgbClr val="DDDDDD"/>
              </a:solidFill>
              <a:round/>
              <a:headEnd/>
              <a:tailEnd/>
            </a:ln>
          </p:spPr>
          <p:txBody>
            <a:bodyPr/>
            <a:lstStyle/>
            <a:p>
              <a:endParaRPr lang="it-IT"/>
            </a:p>
          </p:txBody>
        </p:sp>
        <p:sp>
          <p:nvSpPr>
            <p:cNvPr id="20557" name="Freeform 103"/>
            <p:cNvSpPr>
              <a:spLocks/>
            </p:cNvSpPr>
            <p:nvPr/>
          </p:nvSpPr>
          <p:spPr bwMode="auto">
            <a:xfrm>
              <a:off x="1452" y="1468"/>
              <a:ext cx="69" cy="100"/>
            </a:xfrm>
            <a:custGeom>
              <a:avLst/>
              <a:gdLst>
                <a:gd name="T0" fmla="*/ 0 w 36"/>
                <a:gd name="T1" fmla="*/ 5 h 106"/>
                <a:gd name="T2" fmla="*/ 0 w 36"/>
                <a:gd name="T3" fmla="*/ 7 h 106"/>
                <a:gd name="T4" fmla="*/ 8 w 36"/>
                <a:gd name="T5" fmla="*/ 8 h 106"/>
                <a:gd name="T6" fmla="*/ 23 w 36"/>
                <a:gd name="T7" fmla="*/ 10 h 106"/>
                <a:gd name="T8" fmla="*/ 36 w 36"/>
                <a:gd name="T9" fmla="*/ 13 h 106"/>
                <a:gd name="T10" fmla="*/ 40 w 36"/>
                <a:gd name="T11" fmla="*/ 17 h 106"/>
                <a:gd name="T12" fmla="*/ 56 w 36"/>
                <a:gd name="T13" fmla="*/ 21 h 106"/>
                <a:gd name="T14" fmla="*/ 63 w 36"/>
                <a:gd name="T15" fmla="*/ 23 h 106"/>
                <a:gd name="T16" fmla="*/ 77 w 36"/>
                <a:gd name="T17" fmla="*/ 26 h 106"/>
                <a:gd name="T18" fmla="*/ 77 w 36"/>
                <a:gd name="T19" fmla="*/ 36 h 106"/>
                <a:gd name="T20" fmla="*/ 84 w 36"/>
                <a:gd name="T21" fmla="*/ 44 h 106"/>
                <a:gd name="T22" fmla="*/ 84 w 36"/>
                <a:gd name="T23" fmla="*/ 54 h 106"/>
                <a:gd name="T24" fmla="*/ 77 w 36"/>
                <a:gd name="T25" fmla="*/ 64 h 106"/>
                <a:gd name="T26" fmla="*/ 77 w 36"/>
                <a:gd name="T27" fmla="*/ 73 h 106"/>
                <a:gd name="T28" fmla="*/ 77 w 36"/>
                <a:gd name="T29" fmla="*/ 81 h 106"/>
                <a:gd name="T30" fmla="*/ 77 w 36"/>
                <a:gd name="T31" fmla="*/ 86 h 106"/>
                <a:gd name="T32" fmla="*/ 77 w 36"/>
                <a:gd name="T33" fmla="*/ 87 h 106"/>
                <a:gd name="T34" fmla="*/ 77 w 36"/>
                <a:gd name="T35" fmla="*/ 87 h 106"/>
                <a:gd name="T36" fmla="*/ 84 w 36"/>
                <a:gd name="T37" fmla="*/ 87 h 106"/>
                <a:gd name="T38" fmla="*/ 84 w 36"/>
                <a:gd name="T39" fmla="*/ 87 h 106"/>
                <a:gd name="T40" fmla="*/ 100 w 36"/>
                <a:gd name="T41" fmla="*/ 88 h 106"/>
                <a:gd name="T42" fmla="*/ 100 w 36"/>
                <a:gd name="T43" fmla="*/ 88 h 106"/>
                <a:gd name="T44" fmla="*/ 107 w 36"/>
                <a:gd name="T45" fmla="*/ 88 h 106"/>
                <a:gd name="T46" fmla="*/ 107 w 36"/>
                <a:gd name="T47" fmla="*/ 88 h 106"/>
                <a:gd name="T48" fmla="*/ 113 w 36"/>
                <a:gd name="T49" fmla="*/ 88 h 106"/>
                <a:gd name="T50" fmla="*/ 113 w 36"/>
                <a:gd name="T51" fmla="*/ 85 h 106"/>
                <a:gd name="T52" fmla="*/ 113 w 36"/>
                <a:gd name="T53" fmla="*/ 79 h 106"/>
                <a:gd name="T54" fmla="*/ 113 w 36"/>
                <a:gd name="T55" fmla="*/ 72 h 106"/>
                <a:gd name="T56" fmla="*/ 113 w 36"/>
                <a:gd name="T57" fmla="*/ 66 h 106"/>
                <a:gd name="T58" fmla="*/ 113 w 36"/>
                <a:gd name="T59" fmla="*/ 58 h 106"/>
                <a:gd name="T60" fmla="*/ 121 w 36"/>
                <a:gd name="T61" fmla="*/ 51 h 106"/>
                <a:gd name="T62" fmla="*/ 121 w 36"/>
                <a:gd name="T63" fmla="*/ 43 h 106"/>
                <a:gd name="T64" fmla="*/ 132 w 36"/>
                <a:gd name="T65" fmla="*/ 40 h 106"/>
                <a:gd name="T66" fmla="*/ 132 w 36"/>
                <a:gd name="T67" fmla="*/ 38 h 106"/>
                <a:gd name="T68" fmla="*/ 132 w 36"/>
                <a:gd name="T69" fmla="*/ 34 h 106"/>
                <a:gd name="T70" fmla="*/ 132 w 36"/>
                <a:gd name="T71" fmla="*/ 28 h 106"/>
                <a:gd name="T72" fmla="*/ 132 w 36"/>
                <a:gd name="T73" fmla="*/ 24 h 106"/>
                <a:gd name="T74" fmla="*/ 132 w 36"/>
                <a:gd name="T75" fmla="*/ 21 h 106"/>
                <a:gd name="T76" fmla="*/ 148 w 36"/>
                <a:gd name="T77" fmla="*/ 15 h 106"/>
                <a:gd name="T78" fmla="*/ 155 w 36"/>
                <a:gd name="T79" fmla="*/ 11 h 106"/>
                <a:gd name="T80" fmla="*/ 161 w 36"/>
                <a:gd name="T81" fmla="*/ 8 h 106"/>
                <a:gd name="T82" fmla="*/ 161 w 36"/>
                <a:gd name="T83" fmla="*/ 8 h 106"/>
                <a:gd name="T84" fmla="*/ 176 w 36"/>
                <a:gd name="T85" fmla="*/ 8 h 106"/>
                <a:gd name="T86" fmla="*/ 199 w 36"/>
                <a:gd name="T87" fmla="*/ 6 h 106"/>
                <a:gd name="T88" fmla="*/ 209 w 36"/>
                <a:gd name="T89" fmla="*/ 5 h 106"/>
                <a:gd name="T90" fmla="*/ 217 w 36"/>
                <a:gd name="T91" fmla="*/ 4 h 106"/>
                <a:gd name="T92" fmla="*/ 232 w 36"/>
                <a:gd name="T93" fmla="*/ 2 h 106"/>
                <a:gd name="T94" fmla="*/ 240 w 36"/>
                <a:gd name="T95" fmla="*/ 1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106"/>
                <a:gd name="T146" fmla="*/ 36 w 36"/>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106">
                  <a:moveTo>
                    <a:pt x="0" y="4"/>
                  </a:moveTo>
                  <a:lnTo>
                    <a:pt x="0" y="5"/>
                  </a:lnTo>
                  <a:lnTo>
                    <a:pt x="0" y="7"/>
                  </a:lnTo>
                  <a:lnTo>
                    <a:pt x="1" y="8"/>
                  </a:lnTo>
                  <a:lnTo>
                    <a:pt x="1" y="9"/>
                  </a:lnTo>
                  <a:lnTo>
                    <a:pt x="3" y="11"/>
                  </a:lnTo>
                  <a:lnTo>
                    <a:pt x="3" y="13"/>
                  </a:lnTo>
                  <a:lnTo>
                    <a:pt x="5" y="14"/>
                  </a:lnTo>
                  <a:lnTo>
                    <a:pt x="5" y="16"/>
                  </a:lnTo>
                  <a:lnTo>
                    <a:pt x="6" y="18"/>
                  </a:lnTo>
                  <a:lnTo>
                    <a:pt x="6" y="20"/>
                  </a:lnTo>
                  <a:lnTo>
                    <a:pt x="8" y="22"/>
                  </a:lnTo>
                  <a:lnTo>
                    <a:pt x="8" y="24"/>
                  </a:lnTo>
                  <a:lnTo>
                    <a:pt x="9" y="25"/>
                  </a:lnTo>
                  <a:lnTo>
                    <a:pt x="9" y="27"/>
                  </a:lnTo>
                  <a:lnTo>
                    <a:pt x="11" y="28"/>
                  </a:lnTo>
                  <a:lnTo>
                    <a:pt x="11" y="32"/>
                  </a:lnTo>
                  <a:lnTo>
                    <a:pt x="11" y="36"/>
                  </a:lnTo>
                  <a:lnTo>
                    <a:pt x="11" y="42"/>
                  </a:lnTo>
                  <a:lnTo>
                    <a:pt x="12" y="47"/>
                  </a:lnTo>
                  <a:lnTo>
                    <a:pt x="12" y="53"/>
                  </a:lnTo>
                  <a:lnTo>
                    <a:pt x="12" y="59"/>
                  </a:lnTo>
                  <a:lnTo>
                    <a:pt x="12" y="64"/>
                  </a:lnTo>
                  <a:lnTo>
                    <a:pt x="12" y="70"/>
                  </a:lnTo>
                  <a:lnTo>
                    <a:pt x="11" y="76"/>
                  </a:lnTo>
                  <a:lnTo>
                    <a:pt x="11" y="82"/>
                  </a:lnTo>
                  <a:lnTo>
                    <a:pt x="11" y="87"/>
                  </a:lnTo>
                  <a:lnTo>
                    <a:pt x="11" y="91"/>
                  </a:lnTo>
                  <a:lnTo>
                    <a:pt x="11" y="96"/>
                  </a:lnTo>
                  <a:lnTo>
                    <a:pt x="11" y="99"/>
                  </a:lnTo>
                  <a:lnTo>
                    <a:pt x="11" y="102"/>
                  </a:lnTo>
                  <a:lnTo>
                    <a:pt x="11" y="103"/>
                  </a:lnTo>
                  <a:lnTo>
                    <a:pt x="11" y="104"/>
                  </a:lnTo>
                  <a:lnTo>
                    <a:pt x="12" y="104"/>
                  </a:lnTo>
                  <a:lnTo>
                    <a:pt x="14" y="104"/>
                  </a:lnTo>
                  <a:lnTo>
                    <a:pt x="14" y="105"/>
                  </a:lnTo>
                  <a:lnTo>
                    <a:pt x="15" y="105"/>
                  </a:lnTo>
                  <a:lnTo>
                    <a:pt x="16" y="105"/>
                  </a:lnTo>
                  <a:lnTo>
                    <a:pt x="16" y="103"/>
                  </a:lnTo>
                  <a:lnTo>
                    <a:pt x="16" y="101"/>
                  </a:lnTo>
                  <a:lnTo>
                    <a:pt x="16" y="97"/>
                  </a:lnTo>
                  <a:lnTo>
                    <a:pt x="16" y="94"/>
                  </a:lnTo>
                  <a:lnTo>
                    <a:pt x="16" y="90"/>
                  </a:lnTo>
                  <a:lnTo>
                    <a:pt x="16" y="86"/>
                  </a:lnTo>
                  <a:lnTo>
                    <a:pt x="16" y="81"/>
                  </a:lnTo>
                  <a:lnTo>
                    <a:pt x="16" y="78"/>
                  </a:lnTo>
                  <a:lnTo>
                    <a:pt x="16" y="73"/>
                  </a:lnTo>
                  <a:lnTo>
                    <a:pt x="16" y="69"/>
                  </a:lnTo>
                  <a:lnTo>
                    <a:pt x="17" y="64"/>
                  </a:lnTo>
                  <a:lnTo>
                    <a:pt x="17" y="60"/>
                  </a:lnTo>
                  <a:lnTo>
                    <a:pt x="17" y="56"/>
                  </a:lnTo>
                  <a:lnTo>
                    <a:pt x="17" y="52"/>
                  </a:lnTo>
                  <a:lnTo>
                    <a:pt x="19" y="49"/>
                  </a:lnTo>
                  <a:lnTo>
                    <a:pt x="19" y="48"/>
                  </a:lnTo>
                  <a:lnTo>
                    <a:pt x="19" y="46"/>
                  </a:lnTo>
                  <a:lnTo>
                    <a:pt x="19" y="44"/>
                  </a:lnTo>
                  <a:lnTo>
                    <a:pt x="19" y="41"/>
                  </a:lnTo>
                  <a:lnTo>
                    <a:pt x="19" y="40"/>
                  </a:lnTo>
                  <a:lnTo>
                    <a:pt x="19" y="36"/>
                  </a:lnTo>
                  <a:lnTo>
                    <a:pt x="19" y="34"/>
                  </a:lnTo>
                  <a:lnTo>
                    <a:pt x="19" y="30"/>
                  </a:lnTo>
                  <a:lnTo>
                    <a:pt x="19" y="29"/>
                  </a:lnTo>
                  <a:lnTo>
                    <a:pt x="19" y="25"/>
                  </a:lnTo>
                  <a:lnTo>
                    <a:pt x="19" y="24"/>
                  </a:lnTo>
                  <a:lnTo>
                    <a:pt x="21" y="20"/>
                  </a:lnTo>
                  <a:lnTo>
                    <a:pt x="21" y="18"/>
                  </a:lnTo>
                  <a:lnTo>
                    <a:pt x="22" y="16"/>
                  </a:lnTo>
                  <a:lnTo>
                    <a:pt x="22" y="14"/>
                  </a:lnTo>
                  <a:lnTo>
                    <a:pt x="23" y="11"/>
                  </a:lnTo>
                  <a:lnTo>
                    <a:pt x="23" y="10"/>
                  </a:lnTo>
                  <a:lnTo>
                    <a:pt x="25" y="8"/>
                  </a:lnTo>
                  <a:lnTo>
                    <a:pt x="27" y="6"/>
                  </a:lnTo>
                  <a:lnTo>
                    <a:pt x="28" y="6"/>
                  </a:lnTo>
                  <a:lnTo>
                    <a:pt x="30" y="5"/>
                  </a:lnTo>
                  <a:lnTo>
                    <a:pt x="31" y="4"/>
                  </a:lnTo>
                  <a:lnTo>
                    <a:pt x="33" y="2"/>
                  </a:lnTo>
                  <a:lnTo>
                    <a:pt x="34" y="1"/>
                  </a:lnTo>
                  <a:lnTo>
                    <a:pt x="35" y="0"/>
                  </a:lnTo>
                </a:path>
              </a:pathLst>
            </a:custGeom>
            <a:solidFill>
              <a:srgbClr val="F8F8F8"/>
            </a:solidFill>
            <a:ln w="6350">
              <a:solidFill>
                <a:srgbClr val="DDDDDD"/>
              </a:solidFill>
              <a:round/>
              <a:headEnd/>
              <a:tailEnd/>
            </a:ln>
          </p:spPr>
          <p:txBody>
            <a:bodyPr/>
            <a:lstStyle/>
            <a:p>
              <a:endParaRPr lang="it-IT"/>
            </a:p>
          </p:txBody>
        </p:sp>
        <p:sp>
          <p:nvSpPr>
            <p:cNvPr id="20558" name="AutoShape 104"/>
            <p:cNvSpPr>
              <a:spLocks noChangeArrowheads="1"/>
            </p:cNvSpPr>
            <p:nvPr/>
          </p:nvSpPr>
          <p:spPr bwMode="auto">
            <a:xfrm flipV="1">
              <a:off x="1043" y="1302"/>
              <a:ext cx="867" cy="17"/>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0559" name="AutoShape 105"/>
            <p:cNvSpPr>
              <a:spLocks noChangeArrowheads="1"/>
            </p:cNvSpPr>
            <p:nvPr/>
          </p:nvSpPr>
          <p:spPr bwMode="auto">
            <a:xfrm flipV="1">
              <a:off x="1083" y="1293"/>
              <a:ext cx="788" cy="9"/>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0560" name="Oval 106"/>
            <p:cNvSpPr>
              <a:spLocks noChangeArrowheads="1"/>
            </p:cNvSpPr>
            <p:nvPr/>
          </p:nvSpPr>
          <p:spPr bwMode="auto">
            <a:xfrm>
              <a:off x="1316" y="1473"/>
              <a:ext cx="40"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0561" name="Oval 107"/>
            <p:cNvSpPr>
              <a:spLocks noChangeArrowheads="1"/>
            </p:cNvSpPr>
            <p:nvPr/>
          </p:nvSpPr>
          <p:spPr bwMode="auto">
            <a:xfrm>
              <a:off x="1602" y="1475"/>
              <a:ext cx="41"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0562" name="Freeform 108"/>
            <p:cNvSpPr>
              <a:spLocks/>
            </p:cNvSpPr>
            <p:nvPr/>
          </p:nvSpPr>
          <p:spPr bwMode="auto">
            <a:xfrm>
              <a:off x="1247" y="1320"/>
              <a:ext cx="63" cy="35"/>
            </a:xfrm>
            <a:custGeom>
              <a:avLst/>
              <a:gdLst>
                <a:gd name="T0" fmla="*/ 8 w 32"/>
                <a:gd name="T1" fmla="*/ 0 h 38"/>
                <a:gd name="T2" fmla="*/ 8 w 32"/>
                <a:gd name="T3" fmla="*/ 0 h 38"/>
                <a:gd name="T4" fmla="*/ 24 w 32"/>
                <a:gd name="T5" fmla="*/ 0 h 38"/>
                <a:gd name="T6" fmla="*/ 47 w 32"/>
                <a:gd name="T7" fmla="*/ 0 h 38"/>
                <a:gd name="T8" fmla="*/ 63 w 32"/>
                <a:gd name="T9" fmla="*/ 0 h 38"/>
                <a:gd name="T10" fmla="*/ 93 w 32"/>
                <a:gd name="T11" fmla="*/ 0 h 38"/>
                <a:gd name="T12" fmla="*/ 108 w 32"/>
                <a:gd name="T13" fmla="*/ 0 h 38"/>
                <a:gd name="T14" fmla="*/ 116 w 32"/>
                <a:gd name="T15" fmla="*/ 0 h 38"/>
                <a:gd name="T16" fmla="*/ 124 w 32"/>
                <a:gd name="T17" fmla="*/ 2 h 38"/>
                <a:gd name="T18" fmla="*/ 124 w 32"/>
                <a:gd name="T19" fmla="*/ 3 h 38"/>
                <a:gd name="T20" fmla="*/ 136 w 32"/>
                <a:gd name="T21" fmla="*/ 5 h 38"/>
                <a:gd name="T22" fmla="*/ 167 w 32"/>
                <a:gd name="T23" fmla="*/ 6 h 38"/>
                <a:gd name="T24" fmla="*/ 183 w 32"/>
                <a:gd name="T25" fmla="*/ 8 h 38"/>
                <a:gd name="T26" fmla="*/ 205 w 32"/>
                <a:gd name="T27" fmla="*/ 12 h 38"/>
                <a:gd name="T28" fmla="*/ 221 w 32"/>
                <a:gd name="T29" fmla="*/ 15 h 38"/>
                <a:gd name="T30" fmla="*/ 228 w 32"/>
                <a:gd name="T31" fmla="*/ 15 h 38"/>
                <a:gd name="T32" fmla="*/ 228 w 32"/>
                <a:gd name="T33" fmla="*/ 15 h 38"/>
                <a:gd name="T34" fmla="*/ 228 w 32"/>
                <a:gd name="T35" fmla="*/ 17 h 38"/>
                <a:gd name="T36" fmla="*/ 213 w 32"/>
                <a:gd name="T37" fmla="*/ 18 h 38"/>
                <a:gd name="T38" fmla="*/ 197 w 32"/>
                <a:gd name="T39" fmla="*/ 21 h 38"/>
                <a:gd name="T40" fmla="*/ 183 w 32"/>
                <a:gd name="T41" fmla="*/ 24 h 38"/>
                <a:gd name="T42" fmla="*/ 167 w 32"/>
                <a:gd name="T43" fmla="*/ 27 h 38"/>
                <a:gd name="T44" fmla="*/ 159 w 32"/>
                <a:gd name="T45" fmla="*/ 29 h 38"/>
                <a:gd name="T46" fmla="*/ 159 w 32"/>
                <a:gd name="T47" fmla="*/ 29 h 38"/>
                <a:gd name="T48" fmla="*/ 144 w 32"/>
                <a:gd name="T49" fmla="*/ 29 h 38"/>
                <a:gd name="T50" fmla="*/ 136 w 32"/>
                <a:gd name="T51" fmla="*/ 27 h 38"/>
                <a:gd name="T52" fmla="*/ 124 w 32"/>
                <a:gd name="T53" fmla="*/ 26 h 38"/>
                <a:gd name="T54" fmla="*/ 108 w 32"/>
                <a:gd name="T55" fmla="*/ 23 h 38"/>
                <a:gd name="T56" fmla="*/ 93 w 32"/>
                <a:gd name="T57" fmla="*/ 20 h 38"/>
                <a:gd name="T58" fmla="*/ 63 w 32"/>
                <a:gd name="T59" fmla="*/ 18 h 38"/>
                <a:gd name="T60" fmla="*/ 47 w 32"/>
                <a:gd name="T61" fmla="*/ 16 h 38"/>
                <a:gd name="T62" fmla="*/ 47 w 32"/>
                <a:gd name="T63" fmla="*/ 15 h 38"/>
                <a:gd name="T64" fmla="*/ 39 w 32"/>
                <a:gd name="T65" fmla="*/ 14 h 38"/>
                <a:gd name="T66" fmla="*/ 32 w 32"/>
                <a:gd name="T67" fmla="*/ 13 h 38"/>
                <a:gd name="T68" fmla="*/ 16 w 32"/>
                <a:gd name="T69" fmla="*/ 11 h 38"/>
                <a:gd name="T70" fmla="*/ 16 w 32"/>
                <a:gd name="T71" fmla="*/ 8 h 38"/>
                <a:gd name="T72" fmla="*/ 0 w 32"/>
                <a:gd name="T73" fmla="*/ 7 h 38"/>
                <a:gd name="T74" fmla="*/ 0 w 32"/>
                <a:gd name="T75" fmla="*/ 6 h 38"/>
                <a:gd name="T76" fmla="*/ 0 w 32"/>
                <a:gd name="T77" fmla="*/ 5 h 38"/>
                <a:gd name="T78" fmla="*/ 0 w 32"/>
                <a:gd name="T79" fmla="*/ 2 h 38"/>
                <a:gd name="T80" fmla="*/ 8 w 32"/>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
                <a:gd name="T124" fmla="*/ 0 h 38"/>
                <a:gd name="T125" fmla="*/ 32 w 32"/>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 h="38">
                  <a:moveTo>
                    <a:pt x="1" y="0"/>
                  </a:moveTo>
                  <a:lnTo>
                    <a:pt x="1" y="0"/>
                  </a:lnTo>
                  <a:lnTo>
                    <a:pt x="3" y="0"/>
                  </a:lnTo>
                  <a:lnTo>
                    <a:pt x="5" y="0"/>
                  </a:lnTo>
                  <a:lnTo>
                    <a:pt x="6" y="0"/>
                  </a:lnTo>
                  <a:lnTo>
                    <a:pt x="8" y="0"/>
                  </a:lnTo>
                  <a:lnTo>
                    <a:pt x="10" y="0"/>
                  </a:lnTo>
                  <a:lnTo>
                    <a:pt x="12" y="0"/>
                  </a:lnTo>
                  <a:lnTo>
                    <a:pt x="14" y="0"/>
                  </a:lnTo>
                  <a:lnTo>
                    <a:pt x="15" y="0"/>
                  </a:lnTo>
                  <a:lnTo>
                    <a:pt x="16" y="0"/>
                  </a:lnTo>
                  <a:lnTo>
                    <a:pt x="16" y="2"/>
                  </a:lnTo>
                  <a:lnTo>
                    <a:pt x="16" y="3"/>
                  </a:lnTo>
                  <a:lnTo>
                    <a:pt x="18" y="3"/>
                  </a:lnTo>
                  <a:lnTo>
                    <a:pt x="18" y="5"/>
                  </a:lnTo>
                  <a:lnTo>
                    <a:pt x="20" y="7"/>
                  </a:lnTo>
                  <a:lnTo>
                    <a:pt x="22" y="9"/>
                  </a:lnTo>
                  <a:lnTo>
                    <a:pt x="24" y="10"/>
                  </a:lnTo>
                  <a:lnTo>
                    <a:pt x="24" y="11"/>
                  </a:lnTo>
                  <a:lnTo>
                    <a:pt x="25" y="13"/>
                  </a:lnTo>
                  <a:lnTo>
                    <a:pt x="27" y="15"/>
                  </a:lnTo>
                  <a:lnTo>
                    <a:pt x="29" y="16"/>
                  </a:lnTo>
                  <a:lnTo>
                    <a:pt x="29" y="18"/>
                  </a:lnTo>
                  <a:lnTo>
                    <a:pt x="30" y="18"/>
                  </a:lnTo>
                  <a:lnTo>
                    <a:pt x="31" y="17"/>
                  </a:lnTo>
                  <a:lnTo>
                    <a:pt x="30" y="18"/>
                  </a:lnTo>
                  <a:lnTo>
                    <a:pt x="30" y="19"/>
                  </a:lnTo>
                  <a:lnTo>
                    <a:pt x="30" y="21"/>
                  </a:lnTo>
                  <a:lnTo>
                    <a:pt x="28" y="23"/>
                  </a:lnTo>
                  <a:lnTo>
                    <a:pt x="28" y="25"/>
                  </a:lnTo>
                  <a:lnTo>
                    <a:pt x="26" y="27"/>
                  </a:lnTo>
                  <a:lnTo>
                    <a:pt x="26" y="28"/>
                  </a:lnTo>
                  <a:lnTo>
                    <a:pt x="24" y="30"/>
                  </a:lnTo>
                  <a:lnTo>
                    <a:pt x="24" y="32"/>
                  </a:lnTo>
                  <a:lnTo>
                    <a:pt x="22" y="34"/>
                  </a:lnTo>
                  <a:lnTo>
                    <a:pt x="22" y="35"/>
                  </a:lnTo>
                  <a:lnTo>
                    <a:pt x="21" y="37"/>
                  </a:lnTo>
                  <a:lnTo>
                    <a:pt x="19" y="37"/>
                  </a:lnTo>
                  <a:lnTo>
                    <a:pt x="19" y="36"/>
                  </a:lnTo>
                  <a:lnTo>
                    <a:pt x="18" y="35"/>
                  </a:lnTo>
                  <a:lnTo>
                    <a:pt x="18" y="34"/>
                  </a:lnTo>
                  <a:lnTo>
                    <a:pt x="16" y="33"/>
                  </a:lnTo>
                  <a:lnTo>
                    <a:pt x="15" y="31"/>
                  </a:lnTo>
                  <a:lnTo>
                    <a:pt x="14" y="29"/>
                  </a:lnTo>
                  <a:lnTo>
                    <a:pt x="14" y="27"/>
                  </a:lnTo>
                  <a:lnTo>
                    <a:pt x="12" y="26"/>
                  </a:lnTo>
                  <a:lnTo>
                    <a:pt x="10" y="24"/>
                  </a:lnTo>
                  <a:lnTo>
                    <a:pt x="8" y="23"/>
                  </a:lnTo>
                  <a:lnTo>
                    <a:pt x="8" y="21"/>
                  </a:lnTo>
                  <a:lnTo>
                    <a:pt x="6" y="20"/>
                  </a:lnTo>
                  <a:lnTo>
                    <a:pt x="6" y="18"/>
                  </a:lnTo>
                  <a:lnTo>
                    <a:pt x="6" y="17"/>
                  </a:lnTo>
                  <a:lnTo>
                    <a:pt x="5" y="17"/>
                  </a:lnTo>
                  <a:lnTo>
                    <a:pt x="5" y="16"/>
                  </a:lnTo>
                  <a:lnTo>
                    <a:pt x="4" y="16"/>
                  </a:lnTo>
                  <a:lnTo>
                    <a:pt x="4" y="14"/>
                  </a:lnTo>
                  <a:lnTo>
                    <a:pt x="2" y="14"/>
                  </a:lnTo>
                  <a:lnTo>
                    <a:pt x="2" y="12"/>
                  </a:lnTo>
                  <a:lnTo>
                    <a:pt x="2" y="11"/>
                  </a:lnTo>
                  <a:lnTo>
                    <a:pt x="2" y="10"/>
                  </a:lnTo>
                  <a:lnTo>
                    <a:pt x="0" y="10"/>
                  </a:lnTo>
                  <a:lnTo>
                    <a:pt x="0" y="8"/>
                  </a:lnTo>
                  <a:lnTo>
                    <a:pt x="0" y="7"/>
                  </a:lnTo>
                  <a:lnTo>
                    <a:pt x="0" y="5"/>
                  </a:lnTo>
                  <a:lnTo>
                    <a:pt x="0" y="3"/>
                  </a:lnTo>
                  <a:lnTo>
                    <a:pt x="0" y="2"/>
                  </a:lnTo>
                  <a:lnTo>
                    <a:pt x="1" y="0"/>
                  </a:lnTo>
                </a:path>
              </a:pathLst>
            </a:custGeom>
            <a:solidFill>
              <a:srgbClr val="F8F8F8"/>
            </a:solidFill>
            <a:ln w="9525">
              <a:solidFill>
                <a:srgbClr val="DDDDDD"/>
              </a:solidFill>
              <a:round/>
              <a:headEnd/>
              <a:tailEnd/>
            </a:ln>
          </p:spPr>
          <p:txBody>
            <a:bodyPr/>
            <a:lstStyle/>
            <a:p>
              <a:endParaRPr lang="it-IT"/>
            </a:p>
          </p:txBody>
        </p:sp>
        <p:sp>
          <p:nvSpPr>
            <p:cNvPr id="20563" name="Freeform 109"/>
            <p:cNvSpPr>
              <a:spLocks/>
            </p:cNvSpPr>
            <p:nvPr/>
          </p:nvSpPr>
          <p:spPr bwMode="auto">
            <a:xfrm>
              <a:off x="1172" y="1319"/>
              <a:ext cx="311" cy="141"/>
            </a:xfrm>
            <a:custGeom>
              <a:avLst/>
              <a:gdLst>
                <a:gd name="T0" fmla="*/ 833 w 158"/>
                <a:gd name="T1" fmla="*/ 1 h 152"/>
                <a:gd name="T2" fmla="*/ 1112 w 158"/>
                <a:gd name="T3" fmla="*/ 20 h 152"/>
                <a:gd name="T4" fmla="*/ 1136 w 158"/>
                <a:gd name="T5" fmla="*/ 42 h 152"/>
                <a:gd name="T6" fmla="*/ 1173 w 158"/>
                <a:gd name="T7" fmla="*/ 42 h 152"/>
                <a:gd name="T8" fmla="*/ 1197 w 158"/>
                <a:gd name="T9" fmla="*/ 46 h 152"/>
                <a:gd name="T10" fmla="*/ 1197 w 158"/>
                <a:gd name="T11" fmla="*/ 90 h 152"/>
                <a:gd name="T12" fmla="*/ 1197 w 158"/>
                <a:gd name="T13" fmla="*/ 121 h 152"/>
                <a:gd name="T14" fmla="*/ 1008 w 158"/>
                <a:gd name="T15" fmla="*/ 118 h 152"/>
                <a:gd name="T16" fmla="*/ 779 w 158"/>
                <a:gd name="T17" fmla="*/ 112 h 152"/>
                <a:gd name="T18" fmla="*/ 685 w 158"/>
                <a:gd name="T19" fmla="*/ 111 h 152"/>
                <a:gd name="T20" fmla="*/ 520 w 158"/>
                <a:gd name="T21" fmla="*/ 111 h 152"/>
                <a:gd name="T22" fmla="*/ 472 w 158"/>
                <a:gd name="T23" fmla="*/ 113 h 152"/>
                <a:gd name="T24" fmla="*/ 472 w 158"/>
                <a:gd name="T25" fmla="*/ 116 h 152"/>
                <a:gd name="T26" fmla="*/ 449 w 158"/>
                <a:gd name="T27" fmla="*/ 119 h 152"/>
                <a:gd name="T28" fmla="*/ 372 w 158"/>
                <a:gd name="T29" fmla="*/ 114 h 152"/>
                <a:gd name="T30" fmla="*/ 299 w 158"/>
                <a:gd name="T31" fmla="*/ 105 h 152"/>
                <a:gd name="T32" fmla="*/ 268 w 158"/>
                <a:gd name="T33" fmla="*/ 89 h 152"/>
                <a:gd name="T34" fmla="*/ 136 w 158"/>
                <a:gd name="T35" fmla="*/ 71 h 152"/>
                <a:gd name="T36" fmla="*/ 31 w 158"/>
                <a:gd name="T37" fmla="*/ 67 h 152"/>
                <a:gd name="T38" fmla="*/ 159 w 158"/>
                <a:gd name="T39" fmla="*/ 66 h 152"/>
                <a:gd name="T40" fmla="*/ 291 w 158"/>
                <a:gd name="T41" fmla="*/ 71 h 152"/>
                <a:gd name="T42" fmla="*/ 380 w 158"/>
                <a:gd name="T43" fmla="*/ 85 h 152"/>
                <a:gd name="T44" fmla="*/ 411 w 158"/>
                <a:gd name="T45" fmla="*/ 98 h 152"/>
                <a:gd name="T46" fmla="*/ 488 w 158"/>
                <a:gd name="T47" fmla="*/ 101 h 152"/>
                <a:gd name="T48" fmla="*/ 589 w 158"/>
                <a:gd name="T49" fmla="*/ 101 h 152"/>
                <a:gd name="T50" fmla="*/ 604 w 158"/>
                <a:gd name="T51" fmla="*/ 94 h 152"/>
                <a:gd name="T52" fmla="*/ 616 w 158"/>
                <a:gd name="T53" fmla="*/ 74 h 152"/>
                <a:gd name="T54" fmla="*/ 616 w 158"/>
                <a:gd name="T55" fmla="*/ 72 h 152"/>
                <a:gd name="T56" fmla="*/ 640 w 158"/>
                <a:gd name="T57" fmla="*/ 90 h 152"/>
                <a:gd name="T58" fmla="*/ 817 w 158"/>
                <a:gd name="T59" fmla="*/ 99 h 152"/>
                <a:gd name="T60" fmla="*/ 1053 w 158"/>
                <a:gd name="T61" fmla="*/ 90 h 152"/>
                <a:gd name="T62" fmla="*/ 1128 w 158"/>
                <a:gd name="T63" fmla="*/ 75 h 152"/>
                <a:gd name="T64" fmla="*/ 1085 w 158"/>
                <a:gd name="T65" fmla="*/ 58 h 152"/>
                <a:gd name="T66" fmla="*/ 984 w 158"/>
                <a:gd name="T67" fmla="*/ 53 h 152"/>
                <a:gd name="T68" fmla="*/ 844 w 158"/>
                <a:gd name="T69" fmla="*/ 53 h 152"/>
                <a:gd name="T70" fmla="*/ 640 w 158"/>
                <a:gd name="T71" fmla="*/ 59 h 152"/>
                <a:gd name="T72" fmla="*/ 581 w 158"/>
                <a:gd name="T73" fmla="*/ 61 h 152"/>
                <a:gd name="T74" fmla="*/ 581 w 158"/>
                <a:gd name="T75" fmla="*/ 58 h 152"/>
                <a:gd name="T76" fmla="*/ 581 w 158"/>
                <a:gd name="T77" fmla="*/ 53 h 152"/>
                <a:gd name="T78" fmla="*/ 756 w 158"/>
                <a:gd name="T79" fmla="*/ 50 h 152"/>
                <a:gd name="T80" fmla="*/ 961 w 158"/>
                <a:gd name="T81" fmla="*/ 45 h 152"/>
                <a:gd name="T82" fmla="*/ 1031 w 158"/>
                <a:gd name="T83" fmla="*/ 37 h 152"/>
                <a:gd name="T84" fmla="*/ 1061 w 158"/>
                <a:gd name="T85" fmla="*/ 19 h 152"/>
                <a:gd name="T86" fmla="*/ 907 w 158"/>
                <a:gd name="T87" fmla="*/ 13 h 152"/>
                <a:gd name="T88" fmla="*/ 809 w 158"/>
                <a:gd name="T89" fmla="*/ 24 h 152"/>
                <a:gd name="T90" fmla="*/ 900 w 158"/>
                <a:gd name="T91" fmla="*/ 32 h 152"/>
                <a:gd name="T92" fmla="*/ 937 w 158"/>
                <a:gd name="T93" fmla="*/ 28 h 152"/>
                <a:gd name="T94" fmla="*/ 945 w 158"/>
                <a:gd name="T95" fmla="*/ 24 h 152"/>
                <a:gd name="T96" fmla="*/ 968 w 158"/>
                <a:gd name="T97" fmla="*/ 28 h 152"/>
                <a:gd name="T98" fmla="*/ 1000 w 158"/>
                <a:gd name="T99" fmla="*/ 35 h 152"/>
                <a:gd name="T100" fmla="*/ 900 w 158"/>
                <a:gd name="T101" fmla="*/ 39 h 152"/>
                <a:gd name="T102" fmla="*/ 716 w 158"/>
                <a:gd name="T103" fmla="*/ 44 h 152"/>
                <a:gd name="T104" fmla="*/ 693 w 158"/>
                <a:gd name="T105" fmla="*/ 42 h 152"/>
                <a:gd name="T106" fmla="*/ 740 w 158"/>
                <a:gd name="T107" fmla="*/ 34 h 152"/>
                <a:gd name="T108" fmla="*/ 748 w 158"/>
                <a:gd name="T109" fmla="*/ 17 h 152"/>
                <a:gd name="T110" fmla="*/ 701 w 158"/>
                <a:gd name="T111" fmla="*/ 9 h 152"/>
                <a:gd name="T112" fmla="*/ 663 w 158"/>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8"/>
                <a:gd name="T172" fmla="*/ 0 h 152"/>
                <a:gd name="T173" fmla="*/ 158 w 158"/>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8" h="152">
                  <a:moveTo>
                    <a:pt x="87" y="0"/>
                  </a:moveTo>
                  <a:lnTo>
                    <a:pt x="87" y="0"/>
                  </a:lnTo>
                  <a:lnTo>
                    <a:pt x="89" y="0"/>
                  </a:lnTo>
                  <a:lnTo>
                    <a:pt x="92" y="0"/>
                  </a:lnTo>
                  <a:lnTo>
                    <a:pt x="98" y="0"/>
                  </a:lnTo>
                  <a:lnTo>
                    <a:pt x="103" y="1"/>
                  </a:lnTo>
                  <a:lnTo>
                    <a:pt x="109" y="1"/>
                  </a:lnTo>
                  <a:lnTo>
                    <a:pt x="116" y="3"/>
                  </a:lnTo>
                  <a:lnTo>
                    <a:pt x="123" y="3"/>
                  </a:lnTo>
                  <a:lnTo>
                    <a:pt x="128" y="7"/>
                  </a:lnTo>
                  <a:lnTo>
                    <a:pt x="135" y="10"/>
                  </a:lnTo>
                  <a:lnTo>
                    <a:pt x="139" y="15"/>
                  </a:lnTo>
                  <a:lnTo>
                    <a:pt x="144" y="19"/>
                  </a:lnTo>
                  <a:lnTo>
                    <a:pt x="146" y="26"/>
                  </a:lnTo>
                  <a:lnTo>
                    <a:pt x="149" y="33"/>
                  </a:lnTo>
                  <a:lnTo>
                    <a:pt x="149" y="43"/>
                  </a:lnTo>
                  <a:lnTo>
                    <a:pt x="149" y="52"/>
                  </a:lnTo>
                  <a:lnTo>
                    <a:pt x="151" y="52"/>
                  </a:lnTo>
                  <a:lnTo>
                    <a:pt x="153" y="52"/>
                  </a:lnTo>
                  <a:lnTo>
                    <a:pt x="154" y="52"/>
                  </a:lnTo>
                  <a:lnTo>
                    <a:pt x="156" y="52"/>
                  </a:lnTo>
                  <a:lnTo>
                    <a:pt x="157" y="52"/>
                  </a:lnTo>
                  <a:lnTo>
                    <a:pt x="157" y="55"/>
                  </a:lnTo>
                  <a:lnTo>
                    <a:pt x="157" y="58"/>
                  </a:lnTo>
                  <a:lnTo>
                    <a:pt x="157" y="63"/>
                  </a:lnTo>
                  <a:lnTo>
                    <a:pt x="157" y="69"/>
                  </a:lnTo>
                  <a:lnTo>
                    <a:pt x="157" y="78"/>
                  </a:lnTo>
                  <a:lnTo>
                    <a:pt x="157" y="85"/>
                  </a:lnTo>
                  <a:lnTo>
                    <a:pt x="157" y="94"/>
                  </a:lnTo>
                  <a:lnTo>
                    <a:pt x="157" y="102"/>
                  </a:lnTo>
                  <a:lnTo>
                    <a:pt x="157" y="113"/>
                  </a:lnTo>
                  <a:lnTo>
                    <a:pt x="157" y="121"/>
                  </a:lnTo>
                  <a:lnTo>
                    <a:pt x="157" y="130"/>
                  </a:lnTo>
                  <a:lnTo>
                    <a:pt x="157" y="136"/>
                  </a:lnTo>
                  <a:lnTo>
                    <a:pt x="157" y="143"/>
                  </a:lnTo>
                  <a:lnTo>
                    <a:pt x="157" y="148"/>
                  </a:lnTo>
                  <a:lnTo>
                    <a:pt x="157" y="151"/>
                  </a:lnTo>
                  <a:lnTo>
                    <a:pt x="156" y="151"/>
                  </a:lnTo>
                  <a:lnTo>
                    <a:pt x="154" y="151"/>
                  </a:lnTo>
                  <a:lnTo>
                    <a:pt x="150" y="151"/>
                  </a:lnTo>
                  <a:lnTo>
                    <a:pt x="147" y="150"/>
                  </a:lnTo>
                  <a:lnTo>
                    <a:pt x="142" y="150"/>
                  </a:lnTo>
                  <a:lnTo>
                    <a:pt x="138" y="148"/>
                  </a:lnTo>
                  <a:lnTo>
                    <a:pt x="132" y="148"/>
                  </a:lnTo>
                  <a:lnTo>
                    <a:pt x="127" y="146"/>
                  </a:lnTo>
                  <a:lnTo>
                    <a:pt x="122" y="146"/>
                  </a:lnTo>
                  <a:lnTo>
                    <a:pt x="117" y="144"/>
                  </a:lnTo>
                  <a:lnTo>
                    <a:pt x="111" y="144"/>
                  </a:lnTo>
                  <a:lnTo>
                    <a:pt x="108" y="142"/>
                  </a:lnTo>
                  <a:lnTo>
                    <a:pt x="104" y="142"/>
                  </a:lnTo>
                  <a:lnTo>
                    <a:pt x="102" y="140"/>
                  </a:lnTo>
                  <a:lnTo>
                    <a:pt x="100" y="140"/>
                  </a:lnTo>
                  <a:lnTo>
                    <a:pt x="100" y="138"/>
                  </a:lnTo>
                  <a:lnTo>
                    <a:pt x="98" y="139"/>
                  </a:lnTo>
                  <a:lnTo>
                    <a:pt x="95" y="139"/>
                  </a:lnTo>
                  <a:lnTo>
                    <a:pt x="94" y="139"/>
                  </a:lnTo>
                  <a:lnTo>
                    <a:pt x="90" y="139"/>
                  </a:lnTo>
                  <a:lnTo>
                    <a:pt x="87" y="139"/>
                  </a:lnTo>
                  <a:lnTo>
                    <a:pt x="84" y="139"/>
                  </a:lnTo>
                  <a:lnTo>
                    <a:pt x="81" y="139"/>
                  </a:lnTo>
                  <a:lnTo>
                    <a:pt x="77" y="139"/>
                  </a:lnTo>
                  <a:lnTo>
                    <a:pt x="73" y="139"/>
                  </a:lnTo>
                  <a:lnTo>
                    <a:pt x="70" y="139"/>
                  </a:lnTo>
                  <a:lnTo>
                    <a:pt x="68" y="139"/>
                  </a:lnTo>
                  <a:lnTo>
                    <a:pt x="65" y="139"/>
                  </a:lnTo>
                  <a:lnTo>
                    <a:pt x="63" y="139"/>
                  </a:lnTo>
                  <a:lnTo>
                    <a:pt x="62" y="139"/>
                  </a:lnTo>
                  <a:lnTo>
                    <a:pt x="62" y="140"/>
                  </a:lnTo>
                  <a:lnTo>
                    <a:pt x="62" y="141"/>
                  </a:lnTo>
                  <a:lnTo>
                    <a:pt x="62" y="143"/>
                  </a:lnTo>
                  <a:lnTo>
                    <a:pt x="62" y="144"/>
                  </a:lnTo>
                  <a:lnTo>
                    <a:pt x="62" y="146"/>
                  </a:lnTo>
                  <a:lnTo>
                    <a:pt x="62" y="148"/>
                  </a:lnTo>
                  <a:lnTo>
                    <a:pt x="62" y="149"/>
                  </a:lnTo>
                  <a:lnTo>
                    <a:pt x="59" y="149"/>
                  </a:lnTo>
                  <a:lnTo>
                    <a:pt x="57" y="149"/>
                  </a:lnTo>
                  <a:lnTo>
                    <a:pt x="56" y="149"/>
                  </a:lnTo>
                  <a:lnTo>
                    <a:pt x="54" y="147"/>
                  </a:lnTo>
                  <a:lnTo>
                    <a:pt x="52" y="147"/>
                  </a:lnTo>
                  <a:lnTo>
                    <a:pt x="50" y="145"/>
                  </a:lnTo>
                  <a:lnTo>
                    <a:pt x="49" y="145"/>
                  </a:lnTo>
                  <a:lnTo>
                    <a:pt x="49" y="143"/>
                  </a:lnTo>
                  <a:lnTo>
                    <a:pt x="47" y="143"/>
                  </a:lnTo>
                  <a:lnTo>
                    <a:pt x="45" y="141"/>
                  </a:lnTo>
                  <a:lnTo>
                    <a:pt x="43" y="139"/>
                  </a:lnTo>
                  <a:lnTo>
                    <a:pt x="43" y="138"/>
                  </a:lnTo>
                  <a:lnTo>
                    <a:pt x="41" y="136"/>
                  </a:lnTo>
                  <a:lnTo>
                    <a:pt x="41" y="134"/>
                  </a:lnTo>
                  <a:lnTo>
                    <a:pt x="39" y="132"/>
                  </a:lnTo>
                  <a:lnTo>
                    <a:pt x="39" y="130"/>
                  </a:lnTo>
                  <a:lnTo>
                    <a:pt x="38" y="129"/>
                  </a:lnTo>
                  <a:lnTo>
                    <a:pt x="37" y="126"/>
                  </a:lnTo>
                  <a:lnTo>
                    <a:pt x="37" y="123"/>
                  </a:lnTo>
                  <a:lnTo>
                    <a:pt x="37" y="119"/>
                  </a:lnTo>
                  <a:lnTo>
                    <a:pt x="35" y="116"/>
                  </a:lnTo>
                  <a:lnTo>
                    <a:pt x="35" y="112"/>
                  </a:lnTo>
                  <a:lnTo>
                    <a:pt x="34" y="108"/>
                  </a:lnTo>
                  <a:lnTo>
                    <a:pt x="34" y="103"/>
                  </a:lnTo>
                  <a:lnTo>
                    <a:pt x="31" y="100"/>
                  </a:lnTo>
                  <a:lnTo>
                    <a:pt x="30" y="96"/>
                  </a:lnTo>
                  <a:lnTo>
                    <a:pt x="26" y="94"/>
                  </a:lnTo>
                  <a:lnTo>
                    <a:pt x="23" y="90"/>
                  </a:lnTo>
                  <a:lnTo>
                    <a:pt x="18" y="88"/>
                  </a:lnTo>
                  <a:lnTo>
                    <a:pt x="13" y="86"/>
                  </a:lnTo>
                  <a:lnTo>
                    <a:pt x="6" y="86"/>
                  </a:lnTo>
                  <a:lnTo>
                    <a:pt x="0" y="85"/>
                  </a:lnTo>
                  <a:lnTo>
                    <a:pt x="2" y="85"/>
                  </a:lnTo>
                  <a:lnTo>
                    <a:pt x="4" y="84"/>
                  </a:lnTo>
                  <a:lnTo>
                    <a:pt x="6" y="84"/>
                  </a:lnTo>
                  <a:lnTo>
                    <a:pt x="9" y="84"/>
                  </a:lnTo>
                  <a:lnTo>
                    <a:pt x="11" y="84"/>
                  </a:lnTo>
                  <a:lnTo>
                    <a:pt x="15" y="82"/>
                  </a:lnTo>
                  <a:lnTo>
                    <a:pt x="17" y="82"/>
                  </a:lnTo>
                  <a:lnTo>
                    <a:pt x="19" y="82"/>
                  </a:lnTo>
                  <a:lnTo>
                    <a:pt x="21" y="82"/>
                  </a:lnTo>
                  <a:lnTo>
                    <a:pt x="25" y="81"/>
                  </a:lnTo>
                  <a:lnTo>
                    <a:pt x="27" y="81"/>
                  </a:lnTo>
                  <a:lnTo>
                    <a:pt x="28" y="80"/>
                  </a:lnTo>
                  <a:lnTo>
                    <a:pt x="29" y="80"/>
                  </a:lnTo>
                  <a:lnTo>
                    <a:pt x="30" y="79"/>
                  </a:lnTo>
                  <a:lnTo>
                    <a:pt x="34" y="84"/>
                  </a:lnTo>
                  <a:lnTo>
                    <a:pt x="38" y="89"/>
                  </a:lnTo>
                  <a:lnTo>
                    <a:pt x="41" y="92"/>
                  </a:lnTo>
                  <a:lnTo>
                    <a:pt x="44" y="95"/>
                  </a:lnTo>
                  <a:lnTo>
                    <a:pt x="46" y="99"/>
                  </a:lnTo>
                  <a:lnTo>
                    <a:pt x="47" y="101"/>
                  </a:lnTo>
                  <a:lnTo>
                    <a:pt x="48" y="103"/>
                  </a:lnTo>
                  <a:lnTo>
                    <a:pt x="50" y="105"/>
                  </a:lnTo>
                  <a:lnTo>
                    <a:pt x="50" y="107"/>
                  </a:lnTo>
                  <a:lnTo>
                    <a:pt x="50" y="109"/>
                  </a:lnTo>
                  <a:lnTo>
                    <a:pt x="50" y="111"/>
                  </a:lnTo>
                  <a:lnTo>
                    <a:pt x="51" y="113"/>
                  </a:lnTo>
                  <a:lnTo>
                    <a:pt x="51" y="116"/>
                  </a:lnTo>
                  <a:lnTo>
                    <a:pt x="52" y="118"/>
                  </a:lnTo>
                  <a:lnTo>
                    <a:pt x="53" y="121"/>
                  </a:lnTo>
                  <a:lnTo>
                    <a:pt x="54" y="123"/>
                  </a:lnTo>
                  <a:lnTo>
                    <a:pt x="54" y="125"/>
                  </a:lnTo>
                  <a:lnTo>
                    <a:pt x="56" y="126"/>
                  </a:lnTo>
                  <a:lnTo>
                    <a:pt x="57" y="127"/>
                  </a:lnTo>
                  <a:lnTo>
                    <a:pt x="59" y="127"/>
                  </a:lnTo>
                  <a:lnTo>
                    <a:pt x="60" y="127"/>
                  </a:lnTo>
                  <a:lnTo>
                    <a:pt x="62" y="127"/>
                  </a:lnTo>
                  <a:lnTo>
                    <a:pt x="64" y="127"/>
                  </a:lnTo>
                  <a:lnTo>
                    <a:pt x="67" y="127"/>
                  </a:lnTo>
                  <a:lnTo>
                    <a:pt x="69" y="127"/>
                  </a:lnTo>
                  <a:lnTo>
                    <a:pt x="71" y="127"/>
                  </a:lnTo>
                  <a:lnTo>
                    <a:pt x="72" y="127"/>
                  </a:lnTo>
                  <a:lnTo>
                    <a:pt x="74" y="127"/>
                  </a:lnTo>
                  <a:lnTo>
                    <a:pt x="75" y="127"/>
                  </a:lnTo>
                  <a:lnTo>
                    <a:pt x="77" y="127"/>
                  </a:lnTo>
                  <a:lnTo>
                    <a:pt x="78" y="127"/>
                  </a:lnTo>
                  <a:lnTo>
                    <a:pt x="79" y="126"/>
                  </a:lnTo>
                  <a:lnTo>
                    <a:pt x="79" y="124"/>
                  </a:lnTo>
                  <a:lnTo>
                    <a:pt x="79" y="123"/>
                  </a:lnTo>
                  <a:lnTo>
                    <a:pt x="79" y="120"/>
                  </a:lnTo>
                  <a:lnTo>
                    <a:pt x="79" y="117"/>
                  </a:lnTo>
                  <a:lnTo>
                    <a:pt x="79" y="114"/>
                  </a:lnTo>
                  <a:lnTo>
                    <a:pt x="79" y="110"/>
                  </a:lnTo>
                  <a:lnTo>
                    <a:pt x="80" y="106"/>
                  </a:lnTo>
                  <a:lnTo>
                    <a:pt x="80" y="103"/>
                  </a:lnTo>
                  <a:lnTo>
                    <a:pt x="80" y="100"/>
                  </a:lnTo>
                  <a:lnTo>
                    <a:pt x="80" y="97"/>
                  </a:lnTo>
                  <a:lnTo>
                    <a:pt x="81" y="93"/>
                  </a:lnTo>
                  <a:lnTo>
                    <a:pt x="81" y="91"/>
                  </a:lnTo>
                  <a:lnTo>
                    <a:pt x="81" y="88"/>
                  </a:lnTo>
                  <a:lnTo>
                    <a:pt x="81" y="87"/>
                  </a:lnTo>
                  <a:lnTo>
                    <a:pt x="82" y="86"/>
                  </a:lnTo>
                  <a:lnTo>
                    <a:pt x="81" y="87"/>
                  </a:lnTo>
                  <a:lnTo>
                    <a:pt x="81" y="89"/>
                  </a:lnTo>
                  <a:lnTo>
                    <a:pt x="81" y="91"/>
                  </a:lnTo>
                  <a:lnTo>
                    <a:pt x="81" y="93"/>
                  </a:lnTo>
                  <a:lnTo>
                    <a:pt x="81" y="97"/>
                  </a:lnTo>
                  <a:lnTo>
                    <a:pt x="81" y="100"/>
                  </a:lnTo>
                  <a:lnTo>
                    <a:pt x="81" y="103"/>
                  </a:lnTo>
                  <a:lnTo>
                    <a:pt x="82" y="106"/>
                  </a:lnTo>
                  <a:lnTo>
                    <a:pt x="82" y="110"/>
                  </a:lnTo>
                  <a:lnTo>
                    <a:pt x="84" y="113"/>
                  </a:lnTo>
                  <a:lnTo>
                    <a:pt x="86" y="117"/>
                  </a:lnTo>
                  <a:lnTo>
                    <a:pt x="88" y="119"/>
                  </a:lnTo>
                  <a:lnTo>
                    <a:pt x="89" y="122"/>
                  </a:lnTo>
                  <a:lnTo>
                    <a:pt x="93" y="124"/>
                  </a:lnTo>
                  <a:lnTo>
                    <a:pt x="97" y="124"/>
                  </a:lnTo>
                  <a:lnTo>
                    <a:pt x="103" y="124"/>
                  </a:lnTo>
                  <a:lnTo>
                    <a:pt x="107" y="124"/>
                  </a:lnTo>
                  <a:lnTo>
                    <a:pt x="113" y="124"/>
                  </a:lnTo>
                  <a:lnTo>
                    <a:pt x="118" y="123"/>
                  </a:lnTo>
                  <a:lnTo>
                    <a:pt x="123" y="121"/>
                  </a:lnTo>
                  <a:lnTo>
                    <a:pt x="126" y="120"/>
                  </a:lnTo>
                  <a:lnTo>
                    <a:pt x="130" y="119"/>
                  </a:lnTo>
                  <a:lnTo>
                    <a:pt x="134" y="117"/>
                  </a:lnTo>
                  <a:lnTo>
                    <a:pt x="138" y="113"/>
                  </a:lnTo>
                  <a:lnTo>
                    <a:pt x="139" y="111"/>
                  </a:lnTo>
                  <a:lnTo>
                    <a:pt x="142" y="108"/>
                  </a:lnTo>
                  <a:lnTo>
                    <a:pt x="143" y="107"/>
                  </a:lnTo>
                  <a:lnTo>
                    <a:pt x="146" y="103"/>
                  </a:lnTo>
                  <a:lnTo>
                    <a:pt x="146" y="101"/>
                  </a:lnTo>
                  <a:lnTo>
                    <a:pt x="148" y="98"/>
                  </a:lnTo>
                  <a:lnTo>
                    <a:pt x="148" y="94"/>
                  </a:lnTo>
                  <a:lnTo>
                    <a:pt x="149" y="91"/>
                  </a:lnTo>
                  <a:lnTo>
                    <a:pt x="148" y="87"/>
                  </a:lnTo>
                  <a:lnTo>
                    <a:pt x="148" y="84"/>
                  </a:lnTo>
                  <a:lnTo>
                    <a:pt x="146" y="81"/>
                  </a:lnTo>
                  <a:lnTo>
                    <a:pt x="146" y="77"/>
                  </a:lnTo>
                  <a:lnTo>
                    <a:pt x="144" y="75"/>
                  </a:lnTo>
                  <a:lnTo>
                    <a:pt x="142" y="73"/>
                  </a:lnTo>
                  <a:lnTo>
                    <a:pt x="141" y="71"/>
                  </a:lnTo>
                  <a:lnTo>
                    <a:pt x="139" y="69"/>
                  </a:lnTo>
                  <a:lnTo>
                    <a:pt x="136" y="69"/>
                  </a:lnTo>
                  <a:lnTo>
                    <a:pt x="134" y="68"/>
                  </a:lnTo>
                  <a:lnTo>
                    <a:pt x="132" y="68"/>
                  </a:lnTo>
                  <a:lnTo>
                    <a:pt x="130" y="66"/>
                  </a:lnTo>
                  <a:lnTo>
                    <a:pt x="129" y="66"/>
                  </a:lnTo>
                  <a:lnTo>
                    <a:pt x="127" y="66"/>
                  </a:lnTo>
                  <a:lnTo>
                    <a:pt x="125" y="66"/>
                  </a:lnTo>
                  <a:lnTo>
                    <a:pt x="123" y="64"/>
                  </a:lnTo>
                  <a:lnTo>
                    <a:pt x="120" y="65"/>
                  </a:lnTo>
                  <a:lnTo>
                    <a:pt x="118" y="65"/>
                  </a:lnTo>
                  <a:lnTo>
                    <a:pt x="114" y="66"/>
                  </a:lnTo>
                  <a:lnTo>
                    <a:pt x="111" y="66"/>
                  </a:lnTo>
                  <a:lnTo>
                    <a:pt x="106" y="67"/>
                  </a:lnTo>
                  <a:lnTo>
                    <a:pt x="103" y="67"/>
                  </a:lnTo>
                  <a:lnTo>
                    <a:pt x="99" y="69"/>
                  </a:lnTo>
                  <a:lnTo>
                    <a:pt x="95" y="69"/>
                  </a:lnTo>
                  <a:lnTo>
                    <a:pt x="91" y="71"/>
                  </a:lnTo>
                  <a:lnTo>
                    <a:pt x="88" y="72"/>
                  </a:lnTo>
                  <a:lnTo>
                    <a:pt x="84" y="74"/>
                  </a:lnTo>
                  <a:lnTo>
                    <a:pt x="82" y="74"/>
                  </a:lnTo>
                  <a:lnTo>
                    <a:pt x="79" y="76"/>
                  </a:lnTo>
                  <a:lnTo>
                    <a:pt x="77" y="76"/>
                  </a:lnTo>
                  <a:lnTo>
                    <a:pt x="76" y="77"/>
                  </a:lnTo>
                  <a:lnTo>
                    <a:pt x="76" y="76"/>
                  </a:lnTo>
                  <a:lnTo>
                    <a:pt x="76" y="74"/>
                  </a:lnTo>
                  <a:lnTo>
                    <a:pt x="76" y="72"/>
                  </a:lnTo>
                  <a:lnTo>
                    <a:pt x="76" y="71"/>
                  </a:lnTo>
                  <a:lnTo>
                    <a:pt x="76" y="69"/>
                  </a:lnTo>
                  <a:lnTo>
                    <a:pt x="76" y="68"/>
                  </a:lnTo>
                  <a:lnTo>
                    <a:pt x="76" y="66"/>
                  </a:lnTo>
                  <a:lnTo>
                    <a:pt x="78" y="66"/>
                  </a:lnTo>
                  <a:lnTo>
                    <a:pt x="81" y="66"/>
                  </a:lnTo>
                  <a:lnTo>
                    <a:pt x="85" y="66"/>
                  </a:lnTo>
                  <a:lnTo>
                    <a:pt x="88" y="65"/>
                  </a:lnTo>
                  <a:lnTo>
                    <a:pt x="92" y="65"/>
                  </a:lnTo>
                  <a:lnTo>
                    <a:pt x="95" y="63"/>
                  </a:lnTo>
                  <a:lnTo>
                    <a:pt x="99" y="63"/>
                  </a:lnTo>
                  <a:lnTo>
                    <a:pt x="104" y="62"/>
                  </a:lnTo>
                  <a:lnTo>
                    <a:pt x="108" y="62"/>
                  </a:lnTo>
                  <a:lnTo>
                    <a:pt x="111" y="60"/>
                  </a:lnTo>
                  <a:lnTo>
                    <a:pt x="115" y="60"/>
                  </a:lnTo>
                  <a:lnTo>
                    <a:pt x="120" y="58"/>
                  </a:lnTo>
                  <a:lnTo>
                    <a:pt x="122" y="58"/>
                  </a:lnTo>
                  <a:lnTo>
                    <a:pt x="126" y="56"/>
                  </a:lnTo>
                  <a:lnTo>
                    <a:pt x="128" y="55"/>
                  </a:lnTo>
                  <a:lnTo>
                    <a:pt x="132" y="53"/>
                  </a:lnTo>
                  <a:lnTo>
                    <a:pt x="133" y="52"/>
                  </a:lnTo>
                  <a:lnTo>
                    <a:pt x="134" y="50"/>
                  </a:lnTo>
                  <a:lnTo>
                    <a:pt x="135" y="48"/>
                  </a:lnTo>
                  <a:lnTo>
                    <a:pt x="135" y="46"/>
                  </a:lnTo>
                  <a:lnTo>
                    <a:pt x="137" y="43"/>
                  </a:lnTo>
                  <a:lnTo>
                    <a:pt x="138" y="41"/>
                  </a:lnTo>
                  <a:lnTo>
                    <a:pt x="140" y="37"/>
                  </a:lnTo>
                  <a:lnTo>
                    <a:pt x="140" y="35"/>
                  </a:lnTo>
                  <a:lnTo>
                    <a:pt x="140" y="32"/>
                  </a:lnTo>
                  <a:lnTo>
                    <a:pt x="139" y="29"/>
                  </a:lnTo>
                  <a:lnTo>
                    <a:pt x="139" y="25"/>
                  </a:lnTo>
                  <a:lnTo>
                    <a:pt x="138" y="24"/>
                  </a:lnTo>
                  <a:lnTo>
                    <a:pt x="137" y="20"/>
                  </a:lnTo>
                  <a:lnTo>
                    <a:pt x="134" y="19"/>
                  </a:lnTo>
                  <a:lnTo>
                    <a:pt x="132" y="16"/>
                  </a:lnTo>
                  <a:lnTo>
                    <a:pt x="126" y="16"/>
                  </a:lnTo>
                  <a:lnTo>
                    <a:pt x="122" y="15"/>
                  </a:lnTo>
                  <a:lnTo>
                    <a:pt x="119" y="16"/>
                  </a:lnTo>
                  <a:lnTo>
                    <a:pt x="116" y="16"/>
                  </a:lnTo>
                  <a:lnTo>
                    <a:pt x="112" y="18"/>
                  </a:lnTo>
                  <a:lnTo>
                    <a:pt x="110" y="20"/>
                  </a:lnTo>
                  <a:lnTo>
                    <a:pt x="108" y="22"/>
                  </a:lnTo>
                  <a:lnTo>
                    <a:pt x="107" y="24"/>
                  </a:lnTo>
                  <a:lnTo>
                    <a:pt x="106" y="28"/>
                  </a:lnTo>
                  <a:lnTo>
                    <a:pt x="106" y="30"/>
                  </a:lnTo>
                  <a:lnTo>
                    <a:pt x="106" y="32"/>
                  </a:lnTo>
                  <a:lnTo>
                    <a:pt x="107" y="34"/>
                  </a:lnTo>
                  <a:lnTo>
                    <a:pt x="108" y="36"/>
                  </a:lnTo>
                  <a:lnTo>
                    <a:pt x="111" y="38"/>
                  </a:lnTo>
                  <a:lnTo>
                    <a:pt x="114" y="40"/>
                  </a:lnTo>
                  <a:lnTo>
                    <a:pt x="118" y="40"/>
                  </a:lnTo>
                  <a:lnTo>
                    <a:pt x="120" y="39"/>
                  </a:lnTo>
                  <a:lnTo>
                    <a:pt x="121" y="37"/>
                  </a:lnTo>
                  <a:lnTo>
                    <a:pt x="121" y="36"/>
                  </a:lnTo>
                  <a:lnTo>
                    <a:pt x="123" y="34"/>
                  </a:lnTo>
                  <a:lnTo>
                    <a:pt x="123" y="32"/>
                  </a:lnTo>
                  <a:lnTo>
                    <a:pt x="124" y="31"/>
                  </a:lnTo>
                  <a:lnTo>
                    <a:pt x="124" y="30"/>
                  </a:lnTo>
                  <a:lnTo>
                    <a:pt x="126" y="28"/>
                  </a:lnTo>
                  <a:lnTo>
                    <a:pt x="126" y="30"/>
                  </a:lnTo>
                  <a:lnTo>
                    <a:pt x="126" y="31"/>
                  </a:lnTo>
                  <a:lnTo>
                    <a:pt x="127" y="31"/>
                  </a:lnTo>
                  <a:lnTo>
                    <a:pt x="127" y="33"/>
                  </a:lnTo>
                  <a:lnTo>
                    <a:pt x="127" y="35"/>
                  </a:lnTo>
                  <a:lnTo>
                    <a:pt x="127" y="36"/>
                  </a:lnTo>
                  <a:lnTo>
                    <a:pt x="129" y="36"/>
                  </a:lnTo>
                  <a:lnTo>
                    <a:pt x="129" y="38"/>
                  </a:lnTo>
                  <a:lnTo>
                    <a:pt x="129" y="40"/>
                  </a:lnTo>
                  <a:lnTo>
                    <a:pt x="129" y="42"/>
                  </a:lnTo>
                  <a:lnTo>
                    <a:pt x="131" y="42"/>
                  </a:lnTo>
                  <a:lnTo>
                    <a:pt x="131" y="44"/>
                  </a:lnTo>
                  <a:lnTo>
                    <a:pt x="132" y="44"/>
                  </a:lnTo>
                  <a:lnTo>
                    <a:pt x="128" y="46"/>
                  </a:lnTo>
                  <a:lnTo>
                    <a:pt x="124" y="47"/>
                  </a:lnTo>
                  <a:lnTo>
                    <a:pt x="121" y="49"/>
                  </a:lnTo>
                  <a:lnTo>
                    <a:pt x="118" y="49"/>
                  </a:lnTo>
                  <a:lnTo>
                    <a:pt x="113" y="50"/>
                  </a:lnTo>
                  <a:lnTo>
                    <a:pt x="110" y="51"/>
                  </a:lnTo>
                  <a:lnTo>
                    <a:pt x="106" y="52"/>
                  </a:lnTo>
                  <a:lnTo>
                    <a:pt x="103" y="52"/>
                  </a:lnTo>
                  <a:lnTo>
                    <a:pt x="100" y="54"/>
                  </a:lnTo>
                  <a:lnTo>
                    <a:pt x="97" y="55"/>
                  </a:lnTo>
                  <a:lnTo>
                    <a:pt x="94" y="55"/>
                  </a:lnTo>
                  <a:lnTo>
                    <a:pt x="92" y="55"/>
                  </a:lnTo>
                  <a:lnTo>
                    <a:pt x="91" y="55"/>
                  </a:lnTo>
                  <a:lnTo>
                    <a:pt x="89" y="55"/>
                  </a:lnTo>
                  <a:lnTo>
                    <a:pt x="89" y="54"/>
                  </a:lnTo>
                  <a:lnTo>
                    <a:pt x="91" y="52"/>
                  </a:lnTo>
                  <a:lnTo>
                    <a:pt x="93" y="51"/>
                  </a:lnTo>
                  <a:lnTo>
                    <a:pt x="93" y="50"/>
                  </a:lnTo>
                  <a:lnTo>
                    <a:pt x="95" y="49"/>
                  </a:lnTo>
                  <a:lnTo>
                    <a:pt x="95" y="47"/>
                  </a:lnTo>
                  <a:lnTo>
                    <a:pt x="97" y="45"/>
                  </a:lnTo>
                  <a:lnTo>
                    <a:pt x="97" y="43"/>
                  </a:lnTo>
                  <a:lnTo>
                    <a:pt x="97" y="41"/>
                  </a:lnTo>
                  <a:lnTo>
                    <a:pt x="97" y="40"/>
                  </a:lnTo>
                  <a:lnTo>
                    <a:pt x="98" y="36"/>
                  </a:lnTo>
                  <a:lnTo>
                    <a:pt x="98" y="33"/>
                  </a:lnTo>
                  <a:lnTo>
                    <a:pt x="98" y="30"/>
                  </a:lnTo>
                  <a:lnTo>
                    <a:pt x="98" y="26"/>
                  </a:lnTo>
                  <a:lnTo>
                    <a:pt x="98" y="20"/>
                  </a:lnTo>
                  <a:lnTo>
                    <a:pt x="96" y="20"/>
                  </a:lnTo>
                  <a:lnTo>
                    <a:pt x="96" y="19"/>
                  </a:lnTo>
                  <a:lnTo>
                    <a:pt x="95" y="19"/>
                  </a:lnTo>
                  <a:lnTo>
                    <a:pt x="95" y="17"/>
                  </a:lnTo>
                  <a:lnTo>
                    <a:pt x="93" y="15"/>
                  </a:lnTo>
                  <a:lnTo>
                    <a:pt x="93" y="13"/>
                  </a:lnTo>
                  <a:lnTo>
                    <a:pt x="92" y="12"/>
                  </a:lnTo>
                  <a:lnTo>
                    <a:pt x="92" y="10"/>
                  </a:lnTo>
                  <a:lnTo>
                    <a:pt x="90" y="9"/>
                  </a:lnTo>
                  <a:lnTo>
                    <a:pt x="90" y="7"/>
                  </a:lnTo>
                  <a:lnTo>
                    <a:pt x="88" y="5"/>
                  </a:lnTo>
                  <a:lnTo>
                    <a:pt x="88" y="3"/>
                  </a:lnTo>
                  <a:lnTo>
                    <a:pt x="87" y="3"/>
                  </a:lnTo>
                  <a:lnTo>
                    <a:pt x="87" y="1"/>
                  </a:lnTo>
                  <a:lnTo>
                    <a:pt x="87" y="0"/>
                  </a:lnTo>
                </a:path>
              </a:pathLst>
            </a:custGeom>
            <a:solidFill>
              <a:srgbClr val="F8F8F8"/>
            </a:solidFill>
            <a:ln w="6350">
              <a:solidFill>
                <a:srgbClr val="DDDDDD"/>
              </a:solidFill>
              <a:round/>
              <a:headEnd/>
              <a:tailEnd/>
            </a:ln>
          </p:spPr>
          <p:txBody>
            <a:bodyPr/>
            <a:lstStyle/>
            <a:p>
              <a:endParaRPr lang="it-IT"/>
            </a:p>
          </p:txBody>
        </p:sp>
        <p:sp>
          <p:nvSpPr>
            <p:cNvPr id="20564" name="Freeform 110"/>
            <p:cNvSpPr>
              <a:spLocks/>
            </p:cNvSpPr>
            <p:nvPr/>
          </p:nvSpPr>
          <p:spPr bwMode="auto">
            <a:xfrm>
              <a:off x="1655" y="1320"/>
              <a:ext cx="59" cy="35"/>
            </a:xfrm>
            <a:custGeom>
              <a:avLst/>
              <a:gdLst>
                <a:gd name="T0" fmla="*/ 212 w 30"/>
                <a:gd name="T1" fmla="*/ 0 h 38"/>
                <a:gd name="T2" fmla="*/ 197 w 30"/>
                <a:gd name="T3" fmla="*/ 0 h 38"/>
                <a:gd name="T4" fmla="*/ 181 w 30"/>
                <a:gd name="T5" fmla="*/ 0 h 38"/>
                <a:gd name="T6" fmla="*/ 159 w 30"/>
                <a:gd name="T7" fmla="*/ 0 h 38"/>
                <a:gd name="T8" fmla="*/ 151 w 30"/>
                <a:gd name="T9" fmla="*/ 0 h 38"/>
                <a:gd name="T10" fmla="*/ 120 w 30"/>
                <a:gd name="T11" fmla="*/ 0 h 38"/>
                <a:gd name="T12" fmla="*/ 116 w 30"/>
                <a:gd name="T13" fmla="*/ 0 h 38"/>
                <a:gd name="T14" fmla="*/ 116 w 30"/>
                <a:gd name="T15" fmla="*/ 0 h 38"/>
                <a:gd name="T16" fmla="*/ 100 w 30"/>
                <a:gd name="T17" fmla="*/ 2 h 38"/>
                <a:gd name="T18" fmla="*/ 85 w 30"/>
                <a:gd name="T19" fmla="*/ 3 h 38"/>
                <a:gd name="T20" fmla="*/ 77 w 30"/>
                <a:gd name="T21" fmla="*/ 5 h 38"/>
                <a:gd name="T22" fmla="*/ 55 w 30"/>
                <a:gd name="T23" fmla="*/ 6 h 38"/>
                <a:gd name="T24" fmla="*/ 39 w 30"/>
                <a:gd name="T25" fmla="*/ 8 h 38"/>
                <a:gd name="T26" fmla="*/ 8 w 30"/>
                <a:gd name="T27" fmla="*/ 12 h 38"/>
                <a:gd name="T28" fmla="*/ 0 w 30"/>
                <a:gd name="T29" fmla="*/ 15 h 38"/>
                <a:gd name="T30" fmla="*/ 0 w 30"/>
                <a:gd name="T31" fmla="*/ 15 h 38"/>
                <a:gd name="T32" fmla="*/ 0 w 30"/>
                <a:gd name="T33" fmla="*/ 15 h 38"/>
                <a:gd name="T34" fmla="*/ 0 w 30"/>
                <a:gd name="T35" fmla="*/ 17 h 38"/>
                <a:gd name="T36" fmla="*/ 0 w 30"/>
                <a:gd name="T37" fmla="*/ 18 h 38"/>
                <a:gd name="T38" fmla="*/ 16 w 30"/>
                <a:gd name="T39" fmla="*/ 21 h 38"/>
                <a:gd name="T40" fmla="*/ 31 w 30"/>
                <a:gd name="T41" fmla="*/ 24 h 38"/>
                <a:gd name="T42" fmla="*/ 39 w 30"/>
                <a:gd name="T43" fmla="*/ 27 h 38"/>
                <a:gd name="T44" fmla="*/ 55 w 30"/>
                <a:gd name="T45" fmla="*/ 29 h 38"/>
                <a:gd name="T46" fmla="*/ 61 w 30"/>
                <a:gd name="T47" fmla="*/ 29 h 38"/>
                <a:gd name="T48" fmla="*/ 77 w 30"/>
                <a:gd name="T49" fmla="*/ 29 h 38"/>
                <a:gd name="T50" fmla="*/ 77 w 30"/>
                <a:gd name="T51" fmla="*/ 27 h 38"/>
                <a:gd name="T52" fmla="*/ 85 w 30"/>
                <a:gd name="T53" fmla="*/ 26 h 38"/>
                <a:gd name="T54" fmla="*/ 116 w 30"/>
                <a:gd name="T55" fmla="*/ 23 h 38"/>
                <a:gd name="T56" fmla="*/ 128 w 30"/>
                <a:gd name="T57" fmla="*/ 20 h 38"/>
                <a:gd name="T58" fmla="*/ 151 w 30"/>
                <a:gd name="T59" fmla="*/ 18 h 38"/>
                <a:gd name="T60" fmla="*/ 159 w 30"/>
                <a:gd name="T61" fmla="*/ 16 h 38"/>
                <a:gd name="T62" fmla="*/ 175 w 30"/>
                <a:gd name="T63" fmla="*/ 15 h 38"/>
                <a:gd name="T64" fmla="*/ 181 w 30"/>
                <a:gd name="T65" fmla="*/ 14 h 38"/>
                <a:gd name="T66" fmla="*/ 181 w 30"/>
                <a:gd name="T67" fmla="*/ 13 h 38"/>
                <a:gd name="T68" fmla="*/ 189 w 30"/>
                <a:gd name="T69" fmla="*/ 11 h 38"/>
                <a:gd name="T70" fmla="*/ 189 w 30"/>
                <a:gd name="T71" fmla="*/ 8 h 38"/>
                <a:gd name="T72" fmla="*/ 205 w 30"/>
                <a:gd name="T73" fmla="*/ 7 h 38"/>
                <a:gd name="T74" fmla="*/ 205 w 30"/>
                <a:gd name="T75" fmla="*/ 6 h 38"/>
                <a:gd name="T76" fmla="*/ 220 w 30"/>
                <a:gd name="T77" fmla="*/ 5 h 38"/>
                <a:gd name="T78" fmla="*/ 220 w 30"/>
                <a:gd name="T79" fmla="*/ 2 h 38"/>
                <a:gd name="T80" fmla="*/ 220 w 30"/>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
                <a:gd name="T124" fmla="*/ 0 h 38"/>
                <a:gd name="T125" fmla="*/ 30 w 30"/>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 h="38">
                  <a:moveTo>
                    <a:pt x="29" y="0"/>
                  </a:moveTo>
                  <a:lnTo>
                    <a:pt x="28" y="0"/>
                  </a:lnTo>
                  <a:lnTo>
                    <a:pt x="26" y="0"/>
                  </a:lnTo>
                  <a:lnTo>
                    <a:pt x="24" y="0"/>
                  </a:lnTo>
                  <a:lnTo>
                    <a:pt x="23" y="0"/>
                  </a:lnTo>
                  <a:lnTo>
                    <a:pt x="21" y="0"/>
                  </a:lnTo>
                  <a:lnTo>
                    <a:pt x="20" y="0"/>
                  </a:lnTo>
                  <a:lnTo>
                    <a:pt x="18" y="0"/>
                  </a:lnTo>
                  <a:lnTo>
                    <a:pt x="16" y="0"/>
                  </a:lnTo>
                  <a:lnTo>
                    <a:pt x="15" y="0"/>
                  </a:lnTo>
                  <a:lnTo>
                    <a:pt x="13" y="2"/>
                  </a:lnTo>
                  <a:lnTo>
                    <a:pt x="11" y="3"/>
                  </a:lnTo>
                  <a:lnTo>
                    <a:pt x="10" y="5"/>
                  </a:lnTo>
                  <a:lnTo>
                    <a:pt x="8" y="7"/>
                  </a:lnTo>
                  <a:lnTo>
                    <a:pt x="7" y="9"/>
                  </a:lnTo>
                  <a:lnTo>
                    <a:pt x="7" y="10"/>
                  </a:lnTo>
                  <a:lnTo>
                    <a:pt x="5" y="11"/>
                  </a:lnTo>
                  <a:lnTo>
                    <a:pt x="3" y="13"/>
                  </a:lnTo>
                  <a:lnTo>
                    <a:pt x="1" y="15"/>
                  </a:lnTo>
                  <a:lnTo>
                    <a:pt x="1" y="16"/>
                  </a:lnTo>
                  <a:lnTo>
                    <a:pt x="0" y="18"/>
                  </a:lnTo>
                  <a:lnTo>
                    <a:pt x="0" y="17"/>
                  </a:lnTo>
                  <a:lnTo>
                    <a:pt x="0" y="18"/>
                  </a:lnTo>
                  <a:lnTo>
                    <a:pt x="0" y="19"/>
                  </a:lnTo>
                  <a:lnTo>
                    <a:pt x="0" y="21"/>
                  </a:lnTo>
                  <a:lnTo>
                    <a:pt x="0" y="23"/>
                  </a:lnTo>
                  <a:lnTo>
                    <a:pt x="2" y="25"/>
                  </a:lnTo>
                  <a:lnTo>
                    <a:pt x="2" y="27"/>
                  </a:lnTo>
                  <a:lnTo>
                    <a:pt x="4" y="28"/>
                  </a:lnTo>
                  <a:lnTo>
                    <a:pt x="4" y="30"/>
                  </a:lnTo>
                  <a:lnTo>
                    <a:pt x="5" y="32"/>
                  </a:lnTo>
                  <a:lnTo>
                    <a:pt x="5" y="34"/>
                  </a:lnTo>
                  <a:lnTo>
                    <a:pt x="7" y="35"/>
                  </a:lnTo>
                  <a:lnTo>
                    <a:pt x="7" y="37"/>
                  </a:lnTo>
                  <a:lnTo>
                    <a:pt x="8" y="37"/>
                  </a:lnTo>
                  <a:lnTo>
                    <a:pt x="10" y="37"/>
                  </a:lnTo>
                  <a:lnTo>
                    <a:pt x="10" y="36"/>
                  </a:lnTo>
                  <a:lnTo>
                    <a:pt x="10" y="35"/>
                  </a:lnTo>
                  <a:lnTo>
                    <a:pt x="11" y="34"/>
                  </a:lnTo>
                  <a:lnTo>
                    <a:pt x="11" y="33"/>
                  </a:lnTo>
                  <a:lnTo>
                    <a:pt x="13" y="31"/>
                  </a:lnTo>
                  <a:lnTo>
                    <a:pt x="15" y="29"/>
                  </a:lnTo>
                  <a:lnTo>
                    <a:pt x="17" y="27"/>
                  </a:lnTo>
                  <a:lnTo>
                    <a:pt x="17" y="26"/>
                  </a:lnTo>
                  <a:lnTo>
                    <a:pt x="19" y="24"/>
                  </a:lnTo>
                  <a:lnTo>
                    <a:pt x="20" y="23"/>
                  </a:lnTo>
                  <a:lnTo>
                    <a:pt x="21" y="21"/>
                  </a:lnTo>
                  <a:lnTo>
                    <a:pt x="21" y="20"/>
                  </a:lnTo>
                  <a:lnTo>
                    <a:pt x="23" y="18"/>
                  </a:lnTo>
                  <a:lnTo>
                    <a:pt x="24" y="17"/>
                  </a:lnTo>
                  <a:lnTo>
                    <a:pt x="24" y="16"/>
                  </a:lnTo>
                  <a:lnTo>
                    <a:pt x="25" y="14"/>
                  </a:lnTo>
                  <a:lnTo>
                    <a:pt x="25" y="12"/>
                  </a:lnTo>
                  <a:lnTo>
                    <a:pt x="25" y="11"/>
                  </a:lnTo>
                  <a:lnTo>
                    <a:pt x="27" y="10"/>
                  </a:lnTo>
                  <a:lnTo>
                    <a:pt x="27" y="8"/>
                  </a:lnTo>
                  <a:lnTo>
                    <a:pt x="27" y="7"/>
                  </a:lnTo>
                  <a:lnTo>
                    <a:pt x="29" y="5"/>
                  </a:lnTo>
                  <a:lnTo>
                    <a:pt x="29" y="3"/>
                  </a:lnTo>
                  <a:lnTo>
                    <a:pt x="29" y="2"/>
                  </a:lnTo>
                  <a:lnTo>
                    <a:pt x="29" y="0"/>
                  </a:lnTo>
                </a:path>
              </a:pathLst>
            </a:custGeom>
            <a:solidFill>
              <a:srgbClr val="F8F8F8"/>
            </a:solidFill>
            <a:ln w="9525">
              <a:solidFill>
                <a:srgbClr val="DDDDDD"/>
              </a:solidFill>
              <a:round/>
              <a:headEnd/>
              <a:tailEnd/>
            </a:ln>
          </p:spPr>
          <p:txBody>
            <a:bodyPr/>
            <a:lstStyle/>
            <a:p>
              <a:endParaRPr lang="it-IT"/>
            </a:p>
          </p:txBody>
        </p:sp>
        <p:sp>
          <p:nvSpPr>
            <p:cNvPr id="20565" name="Freeform 111"/>
            <p:cNvSpPr>
              <a:spLocks/>
            </p:cNvSpPr>
            <p:nvPr/>
          </p:nvSpPr>
          <p:spPr bwMode="auto">
            <a:xfrm>
              <a:off x="1480" y="1319"/>
              <a:ext cx="312" cy="141"/>
            </a:xfrm>
            <a:custGeom>
              <a:avLst/>
              <a:gdLst>
                <a:gd name="T0" fmla="*/ 347 w 159"/>
                <a:gd name="T1" fmla="*/ 1 h 152"/>
                <a:gd name="T2" fmla="*/ 61 w 159"/>
                <a:gd name="T3" fmla="*/ 20 h 152"/>
                <a:gd name="T4" fmla="*/ 47 w 159"/>
                <a:gd name="T5" fmla="*/ 42 h 152"/>
                <a:gd name="T6" fmla="*/ 8 w 159"/>
                <a:gd name="T7" fmla="*/ 42 h 152"/>
                <a:gd name="T8" fmla="*/ 0 w 159"/>
                <a:gd name="T9" fmla="*/ 46 h 152"/>
                <a:gd name="T10" fmla="*/ 0 w 159"/>
                <a:gd name="T11" fmla="*/ 90 h 152"/>
                <a:gd name="T12" fmla="*/ 0 w 159"/>
                <a:gd name="T13" fmla="*/ 121 h 152"/>
                <a:gd name="T14" fmla="*/ 181 w 159"/>
                <a:gd name="T15" fmla="*/ 118 h 152"/>
                <a:gd name="T16" fmla="*/ 416 w 159"/>
                <a:gd name="T17" fmla="*/ 112 h 152"/>
                <a:gd name="T18" fmla="*/ 493 w 159"/>
                <a:gd name="T19" fmla="*/ 111 h 152"/>
                <a:gd name="T20" fmla="*/ 673 w 159"/>
                <a:gd name="T21" fmla="*/ 111 h 152"/>
                <a:gd name="T22" fmla="*/ 716 w 159"/>
                <a:gd name="T23" fmla="*/ 113 h 152"/>
                <a:gd name="T24" fmla="*/ 716 w 159"/>
                <a:gd name="T25" fmla="*/ 116 h 152"/>
                <a:gd name="T26" fmla="*/ 732 w 159"/>
                <a:gd name="T27" fmla="*/ 119 h 152"/>
                <a:gd name="T28" fmla="*/ 816 w 159"/>
                <a:gd name="T29" fmla="*/ 114 h 152"/>
                <a:gd name="T30" fmla="*/ 877 w 159"/>
                <a:gd name="T31" fmla="*/ 105 h 152"/>
                <a:gd name="T32" fmla="*/ 905 w 159"/>
                <a:gd name="T33" fmla="*/ 89 h 152"/>
                <a:gd name="T34" fmla="*/ 1036 w 159"/>
                <a:gd name="T35" fmla="*/ 71 h 152"/>
                <a:gd name="T36" fmla="*/ 1148 w 159"/>
                <a:gd name="T37" fmla="*/ 67 h 152"/>
                <a:gd name="T38" fmla="*/ 1013 w 159"/>
                <a:gd name="T39" fmla="*/ 66 h 152"/>
                <a:gd name="T40" fmla="*/ 893 w 159"/>
                <a:gd name="T41" fmla="*/ 71 h 152"/>
                <a:gd name="T42" fmla="*/ 793 w 159"/>
                <a:gd name="T43" fmla="*/ 85 h 152"/>
                <a:gd name="T44" fmla="*/ 785 w 159"/>
                <a:gd name="T45" fmla="*/ 98 h 152"/>
                <a:gd name="T46" fmla="*/ 689 w 159"/>
                <a:gd name="T47" fmla="*/ 101 h 152"/>
                <a:gd name="T48" fmla="*/ 597 w 159"/>
                <a:gd name="T49" fmla="*/ 101 h 152"/>
                <a:gd name="T50" fmla="*/ 573 w 159"/>
                <a:gd name="T51" fmla="*/ 94 h 152"/>
                <a:gd name="T52" fmla="*/ 565 w 159"/>
                <a:gd name="T53" fmla="*/ 74 h 152"/>
                <a:gd name="T54" fmla="*/ 559 w 159"/>
                <a:gd name="T55" fmla="*/ 72 h 152"/>
                <a:gd name="T56" fmla="*/ 536 w 159"/>
                <a:gd name="T57" fmla="*/ 90 h 152"/>
                <a:gd name="T58" fmla="*/ 361 w 159"/>
                <a:gd name="T59" fmla="*/ 99 h 152"/>
                <a:gd name="T60" fmla="*/ 143 w 159"/>
                <a:gd name="T61" fmla="*/ 90 h 152"/>
                <a:gd name="T62" fmla="*/ 61 w 159"/>
                <a:gd name="T63" fmla="*/ 75 h 152"/>
                <a:gd name="T64" fmla="*/ 100 w 159"/>
                <a:gd name="T65" fmla="*/ 58 h 152"/>
                <a:gd name="T66" fmla="*/ 204 w 159"/>
                <a:gd name="T67" fmla="*/ 53 h 152"/>
                <a:gd name="T68" fmla="*/ 339 w 159"/>
                <a:gd name="T69" fmla="*/ 53 h 152"/>
                <a:gd name="T70" fmla="*/ 536 w 159"/>
                <a:gd name="T71" fmla="*/ 59 h 152"/>
                <a:gd name="T72" fmla="*/ 604 w 159"/>
                <a:gd name="T73" fmla="*/ 61 h 152"/>
                <a:gd name="T74" fmla="*/ 604 w 159"/>
                <a:gd name="T75" fmla="*/ 58 h 152"/>
                <a:gd name="T76" fmla="*/ 612 w 159"/>
                <a:gd name="T77" fmla="*/ 53 h 152"/>
                <a:gd name="T78" fmla="*/ 424 w 159"/>
                <a:gd name="T79" fmla="*/ 50 h 152"/>
                <a:gd name="T80" fmla="*/ 228 w 159"/>
                <a:gd name="T81" fmla="*/ 45 h 152"/>
                <a:gd name="T82" fmla="*/ 143 w 159"/>
                <a:gd name="T83" fmla="*/ 37 h 152"/>
                <a:gd name="T84" fmla="*/ 128 w 159"/>
                <a:gd name="T85" fmla="*/ 19 h 152"/>
                <a:gd name="T86" fmla="*/ 281 w 159"/>
                <a:gd name="T87" fmla="*/ 13 h 152"/>
                <a:gd name="T88" fmla="*/ 369 w 159"/>
                <a:gd name="T89" fmla="*/ 24 h 152"/>
                <a:gd name="T90" fmla="*/ 281 w 159"/>
                <a:gd name="T91" fmla="*/ 32 h 152"/>
                <a:gd name="T92" fmla="*/ 251 w 159"/>
                <a:gd name="T93" fmla="*/ 28 h 152"/>
                <a:gd name="T94" fmla="*/ 243 w 159"/>
                <a:gd name="T95" fmla="*/ 24 h 152"/>
                <a:gd name="T96" fmla="*/ 204 w 159"/>
                <a:gd name="T97" fmla="*/ 28 h 152"/>
                <a:gd name="T98" fmla="*/ 188 w 159"/>
                <a:gd name="T99" fmla="*/ 35 h 152"/>
                <a:gd name="T100" fmla="*/ 296 w 159"/>
                <a:gd name="T101" fmla="*/ 39 h 152"/>
                <a:gd name="T102" fmla="*/ 461 w 159"/>
                <a:gd name="T103" fmla="*/ 44 h 152"/>
                <a:gd name="T104" fmla="*/ 485 w 159"/>
                <a:gd name="T105" fmla="*/ 42 h 152"/>
                <a:gd name="T106" fmla="*/ 447 w 159"/>
                <a:gd name="T107" fmla="*/ 34 h 152"/>
                <a:gd name="T108" fmla="*/ 447 w 159"/>
                <a:gd name="T109" fmla="*/ 17 h 152"/>
                <a:gd name="T110" fmla="*/ 469 w 159"/>
                <a:gd name="T111" fmla="*/ 9 h 152"/>
                <a:gd name="T112" fmla="*/ 520 w 159"/>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9"/>
                <a:gd name="T172" fmla="*/ 0 h 152"/>
                <a:gd name="T173" fmla="*/ 159 w 159"/>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9" h="152">
                  <a:moveTo>
                    <a:pt x="70" y="0"/>
                  </a:moveTo>
                  <a:lnTo>
                    <a:pt x="69" y="0"/>
                  </a:lnTo>
                  <a:lnTo>
                    <a:pt x="67" y="0"/>
                  </a:lnTo>
                  <a:lnTo>
                    <a:pt x="62" y="0"/>
                  </a:lnTo>
                  <a:lnTo>
                    <a:pt x="58" y="0"/>
                  </a:lnTo>
                  <a:lnTo>
                    <a:pt x="52" y="1"/>
                  </a:lnTo>
                  <a:lnTo>
                    <a:pt x="46" y="1"/>
                  </a:lnTo>
                  <a:lnTo>
                    <a:pt x="39" y="3"/>
                  </a:lnTo>
                  <a:lnTo>
                    <a:pt x="34" y="3"/>
                  </a:lnTo>
                  <a:lnTo>
                    <a:pt x="27" y="7"/>
                  </a:lnTo>
                  <a:lnTo>
                    <a:pt x="21" y="10"/>
                  </a:lnTo>
                  <a:lnTo>
                    <a:pt x="16" y="15"/>
                  </a:lnTo>
                  <a:lnTo>
                    <a:pt x="11" y="19"/>
                  </a:lnTo>
                  <a:lnTo>
                    <a:pt x="8" y="26"/>
                  </a:lnTo>
                  <a:lnTo>
                    <a:pt x="6" y="33"/>
                  </a:lnTo>
                  <a:lnTo>
                    <a:pt x="6" y="43"/>
                  </a:lnTo>
                  <a:lnTo>
                    <a:pt x="8" y="52"/>
                  </a:lnTo>
                  <a:lnTo>
                    <a:pt x="7" y="52"/>
                  </a:lnTo>
                  <a:lnTo>
                    <a:pt x="6" y="52"/>
                  </a:lnTo>
                  <a:lnTo>
                    <a:pt x="5" y="52"/>
                  </a:lnTo>
                  <a:lnTo>
                    <a:pt x="4" y="52"/>
                  </a:lnTo>
                  <a:lnTo>
                    <a:pt x="2" y="52"/>
                  </a:lnTo>
                  <a:lnTo>
                    <a:pt x="1" y="52"/>
                  </a:lnTo>
                  <a:lnTo>
                    <a:pt x="0" y="52"/>
                  </a:lnTo>
                  <a:lnTo>
                    <a:pt x="0" y="55"/>
                  </a:lnTo>
                  <a:lnTo>
                    <a:pt x="0" y="58"/>
                  </a:lnTo>
                  <a:lnTo>
                    <a:pt x="0" y="63"/>
                  </a:lnTo>
                  <a:lnTo>
                    <a:pt x="0" y="69"/>
                  </a:lnTo>
                  <a:lnTo>
                    <a:pt x="0" y="78"/>
                  </a:lnTo>
                  <a:lnTo>
                    <a:pt x="0" y="85"/>
                  </a:lnTo>
                  <a:lnTo>
                    <a:pt x="0" y="94"/>
                  </a:lnTo>
                  <a:lnTo>
                    <a:pt x="0" y="102"/>
                  </a:lnTo>
                  <a:lnTo>
                    <a:pt x="0" y="113"/>
                  </a:lnTo>
                  <a:lnTo>
                    <a:pt x="0" y="121"/>
                  </a:lnTo>
                  <a:lnTo>
                    <a:pt x="0" y="130"/>
                  </a:lnTo>
                  <a:lnTo>
                    <a:pt x="0" y="136"/>
                  </a:lnTo>
                  <a:lnTo>
                    <a:pt x="0" y="143"/>
                  </a:lnTo>
                  <a:lnTo>
                    <a:pt x="0" y="148"/>
                  </a:lnTo>
                  <a:lnTo>
                    <a:pt x="0" y="151"/>
                  </a:lnTo>
                  <a:lnTo>
                    <a:pt x="2" y="151"/>
                  </a:lnTo>
                  <a:lnTo>
                    <a:pt x="5" y="151"/>
                  </a:lnTo>
                  <a:lnTo>
                    <a:pt x="9" y="150"/>
                  </a:lnTo>
                  <a:lnTo>
                    <a:pt x="13" y="150"/>
                  </a:lnTo>
                  <a:lnTo>
                    <a:pt x="19" y="148"/>
                  </a:lnTo>
                  <a:lnTo>
                    <a:pt x="24" y="148"/>
                  </a:lnTo>
                  <a:lnTo>
                    <a:pt x="29" y="146"/>
                  </a:lnTo>
                  <a:lnTo>
                    <a:pt x="34" y="146"/>
                  </a:lnTo>
                  <a:lnTo>
                    <a:pt x="39" y="144"/>
                  </a:lnTo>
                  <a:lnTo>
                    <a:pt x="43" y="144"/>
                  </a:lnTo>
                  <a:lnTo>
                    <a:pt x="49" y="142"/>
                  </a:lnTo>
                  <a:lnTo>
                    <a:pt x="52" y="142"/>
                  </a:lnTo>
                  <a:lnTo>
                    <a:pt x="55" y="140"/>
                  </a:lnTo>
                  <a:lnTo>
                    <a:pt x="56" y="140"/>
                  </a:lnTo>
                  <a:lnTo>
                    <a:pt x="57" y="138"/>
                  </a:lnTo>
                  <a:lnTo>
                    <a:pt x="57" y="139"/>
                  </a:lnTo>
                  <a:lnTo>
                    <a:pt x="58" y="139"/>
                  </a:lnTo>
                  <a:lnTo>
                    <a:pt x="60" y="139"/>
                  </a:lnTo>
                  <a:lnTo>
                    <a:pt x="63" y="139"/>
                  </a:lnTo>
                  <a:lnTo>
                    <a:pt x="65" y="139"/>
                  </a:lnTo>
                  <a:lnTo>
                    <a:pt x="69" y="139"/>
                  </a:lnTo>
                  <a:lnTo>
                    <a:pt x="72" y="139"/>
                  </a:lnTo>
                  <a:lnTo>
                    <a:pt x="76" y="139"/>
                  </a:lnTo>
                  <a:lnTo>
                    <a:pt x="79" y="139"/>
                  </a:lnTo>
                  <a:lnTo>
                    <a:pt x="83" y="139"/>
                  </a:lnTo>
                  <a:lnTo>
                    <a:pt x="86" y="139"/>
                  </a:lnTo>
                  <a:lnTo>
                    <a:pt x="89" y="139"/>
                  </a:lnTo>
                  <a:lnTo>
                    <a:pt x="91" y="139"/>
                  </a:lnTo>
                  <a:lnTo>
                    <a:pt x="93" y="139"/>
                  </a:lnTo>
                  <a:lnTo>
                    <a:pt x="94" y="139"/>
                  </a:lnTo>
                  <a:lnTo>
                    <a:pt x="95" y="139"/>
                  </a:lnTo>
                  <a:lnTo>
                    <a:pt x="95" y="140"/>
                  </a:lnTo>
                  <a:lnTo>
                    <a:pt x="95" y="141"/>
                  </a:lnTo>
                  <a:lnTo>
                    <a:pt x="95" y="143"/>
                  </a:lnTo>
                  <a:lnTo>
                    <a:pt x="95" y="144"/>
                  </a:lnTo>
                  <a:lnTo>
                    <a:pt x="95" y="146"/>
                  </a:lnTo>
                  <a:lnTo>
                    <a:pt x="95" y="148"/>
                  </a:lnTo>
                  <a:lnTo>
                    <a:pt x="95" y="149"/>
                  </a:lnTo>
                  <a:lnTo>
                    <a:pt x="97" y="149"/>
                  </a:lnTo>
                  <a:lnTo>
                    <a:pt x="99" y="149"/>
                  </a:lnTo>
                  <a:lnTo>
                    <a:pt x="100" y="149"/>
                  </a:lnTo>
                  <a:lnTo>
                    <a:pt x="102" y="147"/>
                  </a:lnTo>
                  <a:lnTo>
                    <a:pt x="103" y="147"/>
                  </a:lnTo>
                  <a:lnTo>
                    <a:pt x="105" y="145"/>
                  </a:lnTo>
                  <a:lnTo>
                    <a:pt x="106" y="145"/>
                  </a:lnTo>
                  <a:lnTo>
                    <a:pt x="108" y="143"/>
                  </a:lnTo>
                  <a:lnTo>
                    <a:pt x="110" y="141"/>
                  </a:lnTo>
                  <a:lnTo>
                    <a:pt x="110" y="139"/>
                  </a:lnTo>
                  <a:lnTo>
                    <a:pt x="112" y="138"/>
                  </a:lnTo>
                  <a:lnTo>
                    <a:pt x="112" y="136"/>
                  </a:lnTo>
                  <a:lnTo>
                    <a:pt x="114" y="134"/>
                  </a:lnTo>
                  <a:lnTo>
                    <a:pt x="116" y="132"/>
                  </a:lnTo>
                  <a:lnTo>
                    <a:pt x="118" y="130"/>
                  </a:lnTo>
                  <a:lnTo>
                    <a:pt x="118" y="129"/>
                  </a:lnTo>
                  <a:lnTo>
                    <a:pt x="118" y="126"/>
                  </a:lnTo>
                  <a:lnTo>
                    <a:pt x="118" y="123"/>
                  </a:lnTo>
                  <a:lnTo>
                    <a:pt x="120" y="119"/>
                  </a:lnTo>
                  <a:lnTo>
                    <a:pt x="120" y="116"/>
                  </a:lnTo>
                  <a:lnTo>
                    <a:pt x="120" y="112"/>
                  </a:lnTo>
                  <a:lnTo>
                    <a:pt x="121" y="108"/>
                  </a:lnTo>
                  <a:lnTo>
                    <a:pt x="123" y="103"/>
                  </a:lnTo>
                  <a:lnTo>
                    <a:pt x="124" y="100"/>
                  </a:lnTo>
                  <a:lnTo>
                    <a:pt x="125" y="96"/>
                  </a:lnTo>
                  <a:lnTo>
                    <a:pt x="128" y="94"/>
                  </a:lnTo>
                  <a:lnTo>
                    <a:pt x="132" y="90"/>
                  </a:lnTo>
                  <a:lnTo>
                    <a:pt x="137" y="88"/>
                  </a:lnTo>
                  <a:lnTo>
                    <a:pt x="143" y="86"/>
                  </a:lnTo>
                  <a:lnTo>
                    <a:pt x="149" y="86"/>
                  </a:lnTo>
                  <a:lnTo>
                    <a:pt x="158" y="85"/>
                  </a:lnTo>
                  <a:lnTo>
                    <a:pt x="156" y="85"/>
                  </a:lnTo>
                  <a:lnTo>
                    <a:pt x="154" y="85"/>
                  </a:lnTo>
                  <a:lnTo>
                    <a:pt x="152" y="84"/>
                  </a:lnTo>
                  <a:lnTo>
                    <a:pt x="148" y="84"/>
                  </a:lnTo>
                  <a:lnTo>
                    <a:pt x="147" y="84"/>
                  </a:lnTo>
                  <a:lnTo>
                    <a:pt x="144" y="84"/>
                  </a:lnTo>
                  <a:lnTo>
                    <a:pt x="142" y="82"/>
                  </a:lnTo>
                  <a:lnTo>
                    <a:pt x="139" y="82"/>
                  </a:lnTo>
                  <a:lnTo>
                    <a:pt x="137" y="82"/>
                  </a:lnTo>
                  <a:lnTo>
                    <a:pt x="134" y="82"/>
                  </a:lnTo>
                  <a:lnTo>
                    <a:pt x="132" y="81"/>
                  </a:lnTo>
                  <a:lnTo>
                    <a:pt x="130" y="81"/>
                  </a:lnTo>
                  <a:lnTo>
                    <a:pt x="128" y="80"/>
                  </a:lnTo>
                  <a:lnTo>
                    <a:pt x="128" y="79"/>
                  </a:lnTo>
                  <a:lnTo>
                    <a:pt x="122" y="84"/>
                  </a:lnTo>
                  <a:lnTo>
                    <a:pt x="118" y="89"/>
                  </a:lnTo>
                  <a:lnTo>
                    <a:pt x="114" y="92"/>
                  </a:lnTo>
                  <a:lnTo>
                    <a:pt x="112" y="95"/>
                  </a:lnTo>
                  <a:lnTo>
                    <a:pt x="109" y="99"/>
                  </a:lnTo>
                  <a:lnTo>
                    <a:pt x="108" y="101"/>
                  </a:lnTo>
                  <a:lnTo>
                    <a:pt x="106" y="103"/>
                  </a:lnTo>
                  <a:lnTo>
                    <a:pt x="106" y="105"/>
                  </a:lnTo>
                  <a:lnTo>
                    <a:pt x="105" y="107"/>
                  </a:lnTo>
                  <a:lnTo>
                    <a:pt x="105" y="109"/>
                  </a:lnTo>
                  <a:lnTo>
                    <a:pt x="105" y="111"/>
                  </a:lnTo>
                  <a:lnTo>
                    <a:pt x="105" y="113"/>
                  </a:lnTo>
                  <a:lnTo>
                    <a:pt x="104" y="116"/>
                  </a:lnTo>
                  <a:lnTo>
                    <a:pt x="104" y="118"/>
                  </a:lnTo>
                  <a:lnTo>
                    <a:pt x="104" y="121"/>
                  </a:lnTo>
                  <a:lnTo>
                    <a:pt x="104" y="123"/>
                  </a:lnTo>
                  <a:lnTo>
                    <a:pt x="102" y="125"/>
                  </a:lnTo>
                  <a:lnTo>
                    <a:pt x="100" y="126"/>
                  </a:lnTo>
                  <a:lnTo>
                    <a:pt x="99" y="127"/>
                  </a:lnTo>
                  <a:lnTo>
                    <a:pt x="97" y="127"/>
                  </a:lnTo>
                  <a:lnTo>
                    <a:pt x="94" y="127"/>
                  </a:lnTo>
                  <a:lnTo>
                    <a:pt x="93" y="127"/>
                  </a:lnTo>
                  <a:lnTo>
                    <a:pt x="91" y="127"/>
                  </a:lnTo>
                  <a:lnTo>
                    <a:pt x="89" y="127"/>
                  </a:lnTo>
                  <a:lnTo>
                    <a:pt x="86" y="127"/>
                  </a:lnTo>
                  <a:lnTo>
                    <a:pt x="84" y="127"/>
                  </a:lnTo>
                  <a:lnTo>
                    <a:pt x="83" y="127"/>
                  </a:lnTo>
                  <a:lnTo>
                    <a:pt x="81" y="127"/>
                  </a:lnTo>
                  <a:lnTo>
                    <a:pt x="80" y="127"/>
                  </a:lnTo>
                  <a:lnTo>
                    <a:pt x="79" y="127"/>
                  </a:lnTo>
                  <a:lnTo>
                    <a:pt x="78" y="127"/>
                  </a:lnTo>
                  <a:lnTo>
                    <a:pt x="78" y="126"/>
                  </a:lnTo>
                  <a:lnTo>
                    <a:pt x="76" y="126"/>
                  </a:lnTo>
                  <a:lnTo>
                    <a:pt x="76" y="124"/>
                  </a:lnTo>
                  <a:lnTo>
                    <a:pt x="76" y="123"/>
                  </a:lnTo>
                  <a:lnTo>
                    <a:pt x="76" y="120"/>
                  </a:lnTo>
                  <a:lnTo>
                    <a:pt x="76" y="117"/>
                  </a:lnTo>
                  <a:lnTo>
                    <a:pt x="76" y="114"/>
                  </a:lnTo>
                  <a:lnTo>
                    <a:pt x="76" y="110"/>
                  </a:lnTo>
                  <a:lnTo>
                    <a:pt x="76" y="106"/>
                  </a:lnTo>
                  <a:lnTo>
                    <a:pt x="75" y="103"/>
                  </a:lnTo>
                  <a:lnTo>
                    <a:pt x="75" y="100"/>
                  </a:lnTo>
                  <a:lnTo>
                    <a:pt x="75" y="97"/>
                  </a:lnTo>
                  <a:lnTo>
                    <a:pt x="75" y="93"/>
                  </a:lnTo>
                  <a:lnTo>
                    <a:pt x="75" y="91"/>
                  </a:lnTo>
                  <a:lnTo>
                    <a:pt x="75" y="88"/>
                  </a:lnTo>
                  <a:lnTo>
                    <a:pt x="75" y="87"/>
                  </a:lnTo>
                  <a:lnTo>
                    <a:pt x="75" y="86"/>
                  </a:lnTo>
                  <a:lnTo>
                    <a:pt x="74" y="87"/>
                  </a:lnTo>
                  <a:lnTo>
                    <a:pt x="74" y="89"/>
                  </a:lnTo>
                  <a:lnTo>
                    <a:pt x="74" y="91"/>
                  </a:lnTo>
                  <a:lnTo>
                    <a:pt x="74" y="93"/>
                  </a:lnTo>
                  <a:lnTo>
                    <a:pt x="74" y="97"/>
                  </a:lnTo>
                  <a:lnTo>
                    <a:pt x="74" y="100"/>
                  </a:lnTo>
                  <a:lnTo>
                    <a:pt x="74" y="103"/>
                  </a:lnTo>
                  <a:lnTo>
                    <a:pt x="74" y="106"/>
                  </a:lnTo>
                  <a:lnTo>
                    <a:pt x="72" y="110"/>
                  </a:lnTo>
                  <a:lnTo>
                    <a:pt x="71" y="113"/>
                  </a:lnTo>
                  <a:lnTo>
                    <a:pt x="70" y="117"/>
                  </a:lnTo>
                  <a:lnTo>
                    <a:pt x="68" y="119"/>
                  </a:lnTo>
                  <a:lnTo>
                    <a:pt x="65" y="122"/>
                  </a:lnTo>
                  <a:lnTo>
                    <a:pt x="62" y="124"/>
                  </a:lnTo>
                  <a:lnTo>
                    <a:pt x="58" y="124"/>
                  </a:lnTo>
                  <a:lnTo>
                    <a:pt x="55" y="124"/>
                  </a:lnTo>
                  <a:lnTo>
                    <a:pt x="48" y="124"/>
                  </a:lnTo>
                  <a:lnTo>
                    <a:pt x="43" y="124"/>
                  </a:lnTo>
                  <a:lnTo>
                    <a:pt x="37" y="123"/>
                  </a:lnTo>
                  <a:lnTo>
                    <a:pt x="33" y="121"/>
                  </a:lnTo>
                  <a:lnTo>
                    <a:pt x="29" y="120"/>
                  </a:lnTo>
                  <a:lnTo>
                    <a:pt x="25" y="119"/>
                  </a:lnTo>
                  <a:lnTo>
                    <a:pt x="21" y="117"/>
                  </a:lnTo>
                  <a:lnTo>
                    <a:pt x="19" y="113"/>
                  </a:lnTo>
                  <a:lnTo>
                    <a:pt x="16" y="111"/>
                  </a:lnTo>
                  <a:lnTo>
                    <a:pt x="14" y="108"/>
                  </a:lnTo>
                  <a:lnTo>
                    <a:pt x="12" y="107"/>
                  </a:lnTo>
                  <a:lnTo>
                    <a:pt x="11" y="103"/>
                  </a:lnTo>
                  <a:lnTo>
                    <a:pt x="9" y="101"/>
                  </a:lnTo>
                  <a:lnTo>
                    <a:pt x="8" y="98"/>
                  </a:lnTo>
                  <a:lnTo>
                    <a:pt x="8" y="94"/>
                  </a:lnTo>
                  <a:lnTo>
                    <a:pt x="8" y="91"/>
                  </a:lnTo>
                  <a:lnTo>
                    <a:pt x="8" y="87"/>
                  </a:lnTo>
                  <a:lnTo>
                    <a:pt x="8" y="84"/>
                  </a:lnTo>
                  <a:lnTo>
                    <a:pt x="8" y="81"/>
                  </a:lnTo>
                  <a:lnTo>
                    <a:pt x="10" y="77"/>
                  </a:lnTo>
                  <a:lnTo>
                    <a:pt x="11" y="75"/>
                  </a:lnTo>
                  <a:lnTo>
                    <a:pt x="13" y="73"/>
                  </a:lnTo>
                  <a:lnTo>
                    <a:pt x="15" y="71"/>
                  </a:lnTo>
                  <a:lnTo>
                    <a:pt x="17" y="69"/>
                  </a:lnTo>
                  <a:lnTo>
                    <a:pt x="19" y="69"/>
                  </a:lnTo>
                  <a:lnTo>
                    <a:pt x="21" y="68"/>
                  </a:lnTo>
                  <a:lnTo>
                    <a:pt x="22" y="68"/>
                  </a:lnTo>
                  <a:lnTo>
                    <a:pt x="25" y="66"/>
                  </a:lnTo>
                  <a:lnTo>
                    <a:pt x="27" y="66"/>
                  </a:lnTo>
                  <a:lnTo>
                    <a:pt x="29" y="66"/>
                  </a:lnTo>
                  <a:lnTo>
                    <a:pt x="31" y="66"/>
                  </a:lnTo>
                  <a:lnTo>
                    <a:pt x="34" y="64"/>
                  </a:lnTo>
                  <a:lnTo>
                    <a:pt x="36" y="65"/>
                  </a:lnTo>
                  <a:lnTo>
                    <a:pt x="38" y="65"/>
                  </a:lnTo>
                  <a:lnTo>
                    <a:pt x="41" y="66"/>
                  </a:lnTo>
                  <a:lnTo>
                    <a:pt x="45" y="66"/>
                  </a:lnTo>
                  <a:lnTo>
                    <a:pt x="49" y="67"/>
                  </a:lnTo>
                  <a:lnTo>
                    <a:pt x="52" y="67"/>
                  </a:lnTo>
                  <a:lnTo>
                    <a:pt x="56" y="69"/>
                  </a:lnTo>
                  <a:lnTo>
                    <a:pt x="61" y="69"/>
                  </a:lnTo>
                  <a:lnTo>
                    <a:pt x="64" y="71"/>
                  </a:lnTo>
                  <a:lnTo>
                    <a:pt x="68" y="72"/>
                  </a:lnTo>
                  <a:lnTo>
                    <a:pt x="71" y="74"/>
                  </a:lnTo>
                  <a:lnTo>
                    <a:pt x="74" y="74"/>
                  </a:lnTo>
                  <a:lnTo>
                    <a:pt x="76" y="76"/>
                  </a:lnTo>
                  <a:lnTo>
                    <a:pt x="79" y="76"/>
                  </a:lnTo>
                  <a:lnTo>
                    <a:pt x="80" y="77"/>
                  </a:lnTo>
                  <a:lnTo>
                    <a:pt x="81" y="77"/>
                  </a:lnTo>
                  <a:lnTo>
                    <a:pt x="80" y="77"/>
                  </a:lnTo>
                  <a:lnTo>
                    <a:pt x="80" y="76"/>
                  </a:lnTo>
                  <a:lnTo>
                    <a:pt x="80" y="74"/>
                  </a:lnTo>
                  <a:lnTo>
                    <a:pt x="80" y="72"/>
                  </a:lnTo>
                  <a:lnTo>
                    <a:pt x="80" y="71"/>
                  </a:lnTo>
                  <a:lnTo>
                    <a:pt x="80" y="69"/>
                  </a:lnTo>
                  <a:lnTo>
                    <a:pt x="80" y="68"/>
                  </a:lnTo>
                  <a:lnTo>
                    <a:pt x="81" y="66"/>
                  </a:lnTo>
                  <a:lnTo>
                    <a:pt x="77" y="66"/>
                  </a:lnTo>
                  <a:lnTo>
                    <a:pt x="74" y="66"/>
                  </a:lnTo>
                  <a:lnTo>
                    <a:pt x="71" y="66"/>
                  </a:lnTo>
                  <a:lnTo>
                    <a:pt x="68" y="65"/>
                  </a:lnTo>
                  <a:lnTo>
                    <a:pt x="63" y="65"/>
                  </a:lnTo>
                  <a:lnTo>
                    <a:pt x="59" y="63"/>
                  </a:lnTo>
                  <a:lnTo>
                    <a:pt x="56" y="63"/>
                  </a:lnTo>
                  <a:lnTo>
                    <a:pt x="52" y="62"/>
                  </a:lnTo>
                  <a:lnTo>
                    <a:pt x="48" y="62"/>
                  </a:lnTo>
                  <a:lnTo>
                    <a:pt x="44" y="60"/>
                  </a:lnTo>
                  <a:lnTo>
                    <a:pt x="40" y="60"/>
                  </a:lnTo>
                  <a:lnTo>
                    <a:pt x="37" y="58"/>
                  </a:lnTo>
                  <a:lnTo>
                    <a:pt x="33" y="58"/>
                  </a:lnTo>
                  <a:lnTo>
                    <a:pt x="30" y="56"/>
                  </a:lnTo>
                  <a:lnTo>
                    <a:pt x="28" y="55"/>
                  </a:lnTo>
                  <a:lnTo>
                    <a:pt x="26" y="53"/>
                  </a:lnTo>
                  <a:lnTo>
                    <a:pt x="24" y="53"/>
                  </a:lnTo>
                  <a:lnTo>
                    <a:pt x="23" y="52"/>
                  </a:lnTo>
                  <a:lnTo>
                    <a:pt x="21" y="50"/>
                  </a:lnTo>
                  <a:lnTo>
                    <a:pt x="21" y="48"/>
                  </a:lnTo>
                  <a:lnTo>
                    <a:pt x="19" y="46"/>
                  </a:lnTo>
                  <a:lnTo>
                    <a:pt x="18" y="43"/>
                  </a:lnTo>
                  <a:lnTo>
                    <a:pt x="17" y="41"/>
                  </a:lnTo>
                  <a:lnTo>
                    <a:pt x="17" y="37"/>
                  </a:lnTo>
                  <a:lnTo>
                    <a:pt x="16" y="35"/>
                  </a:lnTo>
                  <a:lnTo>
                    <a:pt x="16" y="32"/>
                  </a:lnTo>
                  <a:lnTo>
                    <a:pt x="16" y="29"/>
                  </a:lnTo>
                  <a:lnTo>
                    <a:pt x="17" y="25"/>
                  </a:lnTo>
                  <a:lnTo>
                    <a:pt x="17" y="24"/>
                  </a:lnTo>
                  <a:lnTo>
                    <a:pt x="19" y="20"/>
                  </a:lnTo>
                  <a:lnTo>
                    <a:pt x="22" y="19"/>
                  </a:lnTo>
                  <a:lnTo>
                    <a:pt x="26" y="16"/>
                  </a:lnTo>
                  <a:lnTo>
                    <a:pt x="30" y="16"/>
                  </a:lnTo>
                  <a:lnTo>
                    <a:pt x="34" y="15"/>
                  </a:lnTo>
                  <a:lnTo>
                    <a:pt x="37" y="16"/>
                  </a:lnTo>
                  <a:lnTo>
                    <a:pt x="40" y="16"/>
                  </a:lnTo>
                  <a:lnTo>
                    <a:pt x="42" y="18"/>
                  </a:lnTo>
                  <a:lnTo>
                    <a:pt x="45" y="20"/>
                  </a:lnTo>
                  <a:lnTo>
                    <a:pt x="47" y="22"/>
                  </a:lnTo>
                  <a:lnTo>
                    <a:pt x="49" y="24"/>
                  </a:lnTo>
                  <a:lnTo>
                    <a:pt x="49" y="28"/>
                  </a:lnTo>
                  <a:lnTo>
                    <a:pt x="49" y="30"/>
                  </a:lnTo>
                  <a:lnTo>
                    <a:pt x="48" y="32"/>
                  </a:lnTo>
                  <a:lnTo>
                    <a:pt x="48" y="34"/>
                  </a:lnTo>
                  <a:lnTo>
                    <a:pt x="46" y="36"/>
                  </a:lnTo>
                  <a:lnTo>
                    <a:pt x="45" y="38"/>
                  </a:lnTo>
                  <a:lnTo>
                    <a:pt x="41" y="40"/>
                  </a:lnTo>
                  <a:lnTo>
                    <a:pt x="39" y="40"/>
                  </a:lnTo>
                  <a:lnTo>
                    <a:pt x="37" y="40"/>
                  </a:lnTo>
                  <a:lnTo>
                    <a:pt x="36" y="40"/>
                  </a:lnTo>
                  <a:lnTo>
                    <a:pt x="36" y="39"/>
                  </a:lnTo>
                  <a:lnTo>
                    <a:pt x="34" y="39"/>
                  </a:lnTo>
                  <a:lnTo>
                    <a:pt x="34" y="37"/>
                  </a:lnTo>
                  <a:lnTo>
                    <a:pt x="33" y="36"/>
                  </a:lnTo>
                  <a:lnTo>
                    <a:pt x="33" y="34"/>
                  </a:lnTo>
                  <a:lnTo>
                    <a:pt x="32" y="34"/>
                  </a:lnTo>
                  <a:lnTo>
                    <a:pt x="32" y="32"/>
                  </a:lnTo>
                  <a:lnTo>
                    <a:pt x="32" y="31"/>
                  </a:lnTo>
                  <a:lnTo>
                    <a:pt x="32" y="30"/>
                  </a:lnTo>
                  <a:lnTo>
                    <a:pt x="32" y="28"/>
                  </a:lnTo>
                  <a:lnTo>
                    <a:pt x="30" y="30"/>
                  </a:lnTo>
                  <a:lnTo>
                    <a:pt x="29" y="31"/>
                  </a:lnTo>
                  <a:lnTo>
                    <a:pt x="27" y="33"/>
                  </a:lnTo>
                  <a:lnTo>
                    <a:pt x="27" y="35"/>
                  </a:lnTo>
                  <a:lnTo>
                    <a:pt x="27" y="36"/>
                  </a:lnTo>
                  <a:lnTo>
                    <a:pt x="25" y="38"/>
                  </a:lnTo>
                  <a:lnTo>
                    <a:pt x="25" y="40"/>
                  </a:lnTo>
                  <a:lnTo>
                    <a:pt x="25" y="42"/>
                  </a:lnTo>
                  <a:lnTo>
                    <a:pt x="25" y="44"/>
                  </a:lnTo>
                  <a:lnTo>
                    <a:pt x="26" y="44"/>
                  </a:lnTo>
                  <a:lnTo>
                    <a:pt x="28" y="46"/>
                  </a:lnTo>
                  <a:lnTo>
                    <a:pt x="32" y="47"/>
                  </a:lnTo>
                  <a:lnTo>
                    <a:pt x="35" y="49"/>
                  </a:lnTo>
                  <a:lnTo>
                    <a:pt x="39" y="49"/>
                  </a:lnTo>
                  <a:lnTo>
                    <a:pt x="42" y="50"/>
                  </a:lnTo>
                  <a:lnTo>
                    <a:pt x="46" y="51"/>
                  </a:lnTo>
                  <a:lnTo>
                    <a:pt x="49" y="52"/>
                  </a:lnTo>
                  <a:lnTo>
                    <a:pt x="54" y="52"/>
                  </a:lnTo>
                  <a:lnTo>
                    <a:pt x="55" y="54"/>
                  </a:lnTo>
                  <a:lnTo>
                    <a:pt x="59" y="55"/>
                  </a:lnTo>
                  <a:lnTo>
                    <a:pt x="61" y="55"/>
                  </a:lnTo>
                  <a:lnTo>
                    <a:pt x="64" y="55"/>
                  </a:lnTo>
                  <a:lnTo>
                    <a:pt x="66" y="55"/>
                  </a:lnTo>
                  <a:lnTo>
                    <a:pt x="66" y="54"/>
                  </a:lnTo>
                  <a:lnTo>
                    <a:pt x="66" y="52"/>
                  </a:lnTo>
                  <a:lnTo>
                    <a:pt x="64" y="52"/>
                  </a:lnTo>
                  <a:lnTo>
                    <a:pt x="63" y="52"/>
                  </a:lnTo>
                  <a:lnTo>
                    <a:pt x="63" y="51"/>
                  </a:lnTo>
                  <a:lnTo>
                    <a:pt x="61" y="50"/>
                  </a:lnTo>
                  <a:lnTo>
                    <a:pt x="61" y="49"/>
                  </a:lnTo>
                  <a:lnTo>
                    <a:pt x="61" y="47"/>
                  </a:lnTo>
                  <a:lnTo>
                    <a:pt x="61" y="45"/>
                  </a:lnTo>
                  <a:lnTo>
                    <a:pt x="59" y="43"/>
                  </a:lnTo>
                  <a:lnTo>
                    <a:pt x="59" y="41"/>
                  </a:lnTo>
                  <a:lnTo>
                    <a:pt x="58" y="40"/>
                  </a:lnTo>
                  <a:lnTo>
                    <a:pt x="58" y="36"/>
                  </a:lnTo>
                  <a:lnTo>
                    <a:pt x="58" y="33"/>
                  </a:lnTo>
                  <a:lnTo>
                    <a:pt x="58" y="30"/>
                  </a:lnTo>
                  <a:lnTo>
                    <a:pt x="58" y="26"/>
                  </a:lnTo>
                  <a:lnTo>
                    <a:pt x="59" y="20"/>
                  </a:lnTo>
                  <a:lnTo>
                    <a:pt x="59" y="19"/>
                  </a:lnTo>
                  <a:lnTo>
                    <a:pt x="61" y="17"/>
                  </a:lnTo>
                  <a:lnTo>
                    <a:pt x="61" y="15"/>
                  </a:lnTo>
                  <a:lnTo>
                    <a:pt x="62" y="13"/>
                  </a:lnTo>
                  <a:lnTo>
                    <a:pt x="62" y="12"/>
                  </a:lnTo>
                  <a:lnTo>
                    <a:pt x="64" y="10"/>
                  </a:lnTo>
                  <a:lnTo>
                    <a:pt x="64" y="9"/>
                  </a:lnTo>
                  <a:lnTo>
                    <a:pt x="66" y="7"/>
                  </a:lnTo>
                  <a:lnTo>
                    <a:pt x="66" y="5"/>
                  </a:lnTo>
                  <a:lnTo>
                    <a:pt x="68" y="3"/>
                  </a:lnTo>
                  <a:lnTo>
                    <a:pt x="69" y="1"/>
                  </a:lnTo>
                  <a:lnTo>
                    <a:pt x="70" y="0"/>
                  </a:lnTo>
                </a:path>
              </a:pathLst>
            </a:custGeom>
            <a:solidFill>
              <a:srgbClr val="F8F8F8"/>
            </a:solidFill>
            <a:ln w="6350">
              <a:solidFill>
                <a:srgbClr val="DDDDDD"/>
              </a:solidFill>
              <a:round/>
              <a:headEnd/>
              <a:tailEnd/>
            </a:ln>
          </p:spPr>
          <p:txBody>
            <a:bodyPr/>
            <a:lstStyle/>
            <a:p>
              <a:endParaRPr lang="it-IT"/>
            </a:p>
          </p:txBody>
        </p:sp>
        <p:sp>
          <p:nvSpPr>
            <p:cNvPr id="20566" name="Freeform 112"/>
            <p:cNvSpPr>
              <a:spLocks/>
            </p:cNvSpPr>
            <p:nvPr/>
          </p:nvSpPr>
          <p:spPr bwMode="auto">
            <a:xfrm>
              <a:off x="1130" y="1465"/>
              <a:ext cx="324" cy="105"/>
            </a:xfrm>
            <a:custGeom>
              <a:avLst/>
              <a:gdLst>
                <a:gd name="T0" fmla="*/ 8 w 164"/>
                <a:gd name="T1" fmla="*/ 6 h 114"/>
                <a:gd name="T2" fmla="*/ 55 w 164"/>
                <a:gd name="T3" fmla="*/ 6 h 114"/>
                <a:gd name="T4" fmla="*/ 109 w 164"/>
                <a:gd name="T5" fmla="*/ 4 h 114"/>
                <a:gd name="T6" fmla="*/ 140 w 164"/>
                <a:gd name="T7" fmla="*/ 1 h 114"/>
                <a:gd name="T8" fmla="*/ 332 w 164"/>
                <a:gd name="T9" fmla="*/ 9 h 114"/>
                <a:gd name="T10" fmla="*/ 524 w 164"/>
                <a:gd name="T11" fmla="*/ 15 h 114"/>
                <a:gd name="T12" fmla="*/ 632 w 164"/>
                <a:gd name="T13" fmla="*/ 16 h 114"/>
                <a:gd name="T14" fmla="*/ 688 w 164"/>
                <a:gd name="T15" fmla="*/ 16 h 114"/>
                <a:gd name="T16" fmla="*/ 664 w 164"/>
                <a:gd name="T17" fmla="*/ 30 h 114"/>
                <a:gd name="T18" fmla="*/ 664 w 164"/>
                <a:gd name="T19" fmla="*/ 53 h 114"/>
                <a:gd name="T20" fmla="*/ 719 w 164"/>
                <a:gd name="T21" fmla="*/ 73 h 114"/>
                <a:gd name="T22" fmla="*/ 780 w 164"/>
                <a:gd name="T23" fmla="*/ 84 h 114"/>
                <a:gd name="T24" fmla="*/ 824 w 164"/>
                <a:gd name="T25" fmla="*/ 82 h 114"/>
                <a:gd name="T26" fmla="*/ 840 w 164"/>
                <a:gd name="T27" fmla="*/ 69 h 114"/>
                <a:gd name="T28" fmla="*/ 885 w 164"/>
                <a:gd name="T29" fmla="*/ 53 h 114"/>
                <a:gd name="T30" fmla="*/ 1012 w 164"/>
                <a:gd name="T31" fmla="*/ 41 h 114"/>
                <a:gd name="T32" fmla="*/ 1073 w 164"/>
                <a:gd name="T33" fmla="*/ 37 h 114"/>
                <a:gd name="T34" fmla="*/ 1081 w 164"/>
                <a:gd name="T35" fmla="*/ 28 h 114"/>
                <a:gd name="T36" fmla="*/ 1096 w 164"/>
                <a:gd name="T37" fmla="*/ 19 h 114"/>
                <a:gd name="T38" fmla="*/ 1108 w 164"/>
                <a:gd name="T39" fmla="*/ 14 h 114"/>
                <a:gd name="T40" fmla="*/ 1124 w 164"/>
                <a:gd name="T41" fmla="*/ 34 h 114"/>
                <a:gd name="T42" fmla="*/ 1179 w 164"/>
                <a:gd name="T43" fmla="*/ 57 h 114"/>
                <a:gd name="T44" fmla="*/ 1217 w 164"/>
                <a:gd name="T45" fmla="*/ 75 h 114"/>
                <a:gd name="T46" fmla="*/ 1249 w 164"/>
                <a:gd name="T47" fmla="*/ 83 h 114"/>
                <a:gd name="T48" fmla="*/ 1201 w 164"/>
                <a:gd name="T49" fmla="*/ 85 h 114"/>
                <a:gd name="T50" fmla="*/ 1108 w 164"/>
                <a:gd name="T51" fmla="*/ 87 h 114"/>
                <a:gd name="T52" fmla="*/ 988 w 164"/>
                <a:gd name="T53" fmla="*/ 88 h 114"/>
                <a:gd name="T54" fmla="*/ 840 w 164"/>
                <a:gd name="T55" fmla="*/ 88 h 114"/>
                <a:gd name="T56" fmla="*/ 780 w 164"/>
                <a:gd name="T57" fmla="*/ 88 h 114"/>
                <a:gd name="T58" fmla="*/ 719 w 164"/>
                <a:gd name="T59" fmla="*/ 84 h 114"/>
                <a:gd name="T60" fmla="*/ 624 w 164"/>
                <a:gd name="T61" fmla="*/ 79 h 114"/>
                <a:gd name="T62" fmla="*/ 561 w 164"/>
                <a:gd name="T63" fmla="*/ 74 h 114"/>
                <a:gd name="T64" fmla="*/ 516 w 164"/>
                <a:gd name="T65" fmla="*/ 70 h 114"/>
                <a:gd name="T66" fmla="*/ 492 w 164"/>
                <a:gd name="T67" fmla="*/ 64 h 114"/>
                <a:gd name="T68" fmla="*/ 448 w 164"/>
                <a:gd name="T69" fmla="*/ 61 h 114"/>
                <a:gd name="T70" fmla="*/ 417 w 164"/>
                <a:gd name="T71" fmla="*/ 59 h 114"/>
                <a:gd name="T72" fmla="*/ 379 w 164"/>
                <a:gd name="T73" fmla="*/ 59 h 114"/>
                <a:gd name="T74" fmla="*/ 332 w 164"/>
                <a:gd name="T75" fmla="*/ 54 h 114"/>
                <a:gd name="T76" fmla="*/ 277 w 164"/>
                <a:gd name="T77" fmla="*/ 49 h 114"/>
                <a:gd name="T78" fmla="*/ 253 w 164"/>
                <a:gd name="T79" fmla="*/ 45 h 114"/>
                <a:gd name="T80" fmla="*/ 269 w 164"/>
                <a:gd name="T81" fmla="*/ 43 h 114"/>
                <a:gd name="T82" fmla="*/ 316 w 164"/>
                <a:gd name="T83" fmla="*/ 42 h 114"/>
                <a:gd name="T84" fmla="*/ 379 w 164"/>
                <a:gd name="T85" fmla="*/ 41 h 114"/>
                <a:gd name="T86" fmla="*/ 417 w 164"/>
                <a:gd name="T87" fmla="*/ 41 h 114"/>
                <a:gd name="T88" fmla="*/ 379 w 164"/>
                <a:gd name="T89" fmla="*/ 25 h 114"/>
                <a:gd name="T90" fmla="*/ 277 w 164"/>
                <a:gd name="T91" fmla="*/ 15 h 114"/>
                <a:gd name="T92" fmla="*/ 140 w 164"/>
                <a:gd name="T93" fmla="*/ 13 h 114"/>
                <a:gd name="T94" fmla="*/ 24 w 164"/>
                <a:gd name="T95" fmla="*/ 7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0" y="8"/>
                  </a:moveTo>
                  <a:lnTo>
                    <a:pt x="0" y="8"/>
                  </a:lnTo>
                  <a:lnTo>
                    <a:pt x="1" y="8"/>
                  </a:lnTo>
                  <a:lnTo>
                    <a:pt x="3" y="7"/>
                  </a:lnTo>
                  <a:lnTo>
                    <a:pt x="4" y="7"/>
                  </a:lnTo>
                  <a:lnTo>
                    <a:pt x="5" y="6"/>
                  </a:lnTo>
                  <a:lnTo>
                    <a:pt x="7" y="6"/>
                  </a:lnTo>
                  <a:lnTo>
                    <a:pt x="9" y="4"/>
                  </a:lnTo>
                  <a:lnTo>
                    <a:pt x="10" y="4"/>
                  </a:lnTo>
                  <a:lnTo>
                    <a:pt x="12" y="4"/>
                  </a:lnTo>
                  <a:lnTo>
                    <a:pt x="14" y="4"/>
                  </a:lnTo>
                  <a:lnTo>
                    <a:pt x="16" y="2"/>
                  </a:lnTo>
                  <a:lnTo>
                    <a:pt x="17" y="1"/>
                  </a:lnTo>
                  <a:lnTo>
                    <a:pt x="18" y="1"/>
                  </a:lnTo>
                  <a:lnTo>
                    <a:pt x="19" y="0"/>
                  </a:lnTo>
                  <a:lnTo>
                    <a:pt x="27" y="5"/>
                  </a:lnTo>
                  <a:lnTo>
                    <a:pt x="36" y="9"/>
                  </a:lnTo>
                  <a:lnTo>
                    <a:pt x="43" y="12"/>
                  </a:lnTo>
                  <a:lnTo>
                    <a:pt x="51" y="13"/>
                  </a:lnTo>
                  <a:lnTo>
                    <a:pt x="56" y="16"/>
                  </a:lnTo>
                  <a:lnTo>
                    <a:pt x="63" y="17"/>
                  </a:lnTo>
                  <a:lnTo>
                    <a:pt x="68" y="18"/>
                  </a:lnTo>
                  <a:lnTo>
                    <a:pt x="73" y="18"/>
                  </a:lnTo>
                  <a:lnTo>
                    <a:pt x="76" y="19"/>
                  </a:lnTo>
                  <a:lnTo>
                    <a:pt x="80" y="19"/>
                  </a:lnTo>
                  <a:lnTo>
                    <a:pt x="82" y="19"/>
                  </a:lnTo>
                  <a:lnTo>
                    <a:pt x="85" y="19"/>
                  </a:lnTo>
                  <a:lnTo>
                    <a:pt x="86" y="19"/>
                  </a:lnTo>
                  <a:lnTo>
                    <a:pt x="88" y="19"/>
                  </a:lnTo>
                  <a:lnTo>
                    <a:pt x="89" y="19"/>
                  </a:lnTo>
                  <a:lnTo>
                    <a:pt x="90" y="18"/>
                  </a:lnTo>
                  <a:lnTo>
                    <a:pt x="88" y="26"/>
                  </a:lnTo>
                  <a:lnTo>
                    <a:pt x="87" y="32"/>
                  </a:lnTo>
                  <a:lnTo>
                    <a:pt x="86" y="39"/>
                  </a:lnTo>
                  <a:lnTo>
                    <a:pt x="86" y="45"/>
                  </a:lnTo>
                  <a:lnTo>
                    <a:pt x="86" y="52"/>
                  </a:lnTo>
                  <a:lnTo>
                    <a:pt x="86" y="60"/>
                  </a:lnTo>
                  <a:lnTo>
                    <a:pt x="86" y="67"/>
                  </a:lnTo>
                  <a:lnTo>
                    <a:pt x="88" y="73"/>
                  </a:lnTo>
                  <a:lnTo>
                    <a:pt x="89" y="80"/>
                  </a:lnTo>
                  <a:lnTo>
                    <a:pt x="91" y="87"/>
                  </a:lnTo>
                  <a:lnTo>
                    <a:pt x="93" y="93"/>
                  </a:lnTo>
                  <a:lnTo>
                    <a:pt x="94" y="98"/>
                  </a:lnTo>
                  <a:lnTo>
                    <a:pt x="96" y="102"/>
                  </a:lnTo>
                  <a:lnTo>
                    <a:pt x="99" y="105"/>
                  </a:lnTo>
                  <a:lnTo>
                    <a:pt x="101" y="108"/>
                  </a:lnTo>
                  <a:lnTo>
                    <a:pt x="105" y="108"/>
                  </a:lnTo>
                  <a:lnTo>
                    <a:pt x="105" y="109"/>
                  </a:lnTo>
                  <a:lnTo>
                    <a:pt x="107" y="107"/>
                  </a:lnTo>
                  <a:lnTo>
                    <a:pt x="107" y="105"/>
                  </a:lnTo>
                  <a:lnTo>
                    <a:pt x="108" y="102"/>
                  </a:lnTo>
                  <a:lnTo>
                    <a:pt x="108" y="98"/>
                  </a:lnTo>
                  <a:lnTo>
                    <a:pt x="109" y="94"/>
                  </a:lnTo>
                  <a:lnTo>
                    <a:pt x="109" y="88"/>
                  </a:lnTo>
                  <a:lnTo>
                    <a:pt x="110" y="83"/>
                  </a:lnTo>
                  <a:lnTo>
                    <a:pt x="111" y="79"/>
                  </a:lnTo>
                  <a:lnTo>
                    <a:pt x="113" y="73"/>
                  </a:lnTo>
                  <a:lnTo>
                    <a:pt x="115" y="68"/>
                  </a:lnTo>
                  <a:lnTo>
                    <a:pt x="118" y="63"/>
                  </a:lnTo>
                  <a:lnTo>
                    <a:pt x="121" y="60"/>
                  </a:lnTo>
                  <a:lnTo>
                    <a:pt x="126" y="55"/>
                  </a:lnTo>
                  <a:lnTo>
                    <a:pt x="131" y="52"/>
                  </a:lnTo>
                  <a:lnTo>
                    <a:pt x="139" y="49"/>
                  </a:lnTo>
                  <a:lnTo>
                    <a:pt x="139" y="47"/>
                  </a:lnTo>
                  <a:lnTo>
                    <a:pt x="140" y="45"/>
                  </a:lnTo>
                  <a:lnTo>
                    <a:pt x="140" y="43"/>
                  </a:lnTo>
                  <a:lnTo>
                    <a:pt x="140" y="39"/>
                  </a:lnTo>
                  <a:lnTo>
                    <a:pt x="140" y="36"/>
                  </a:lnTo>
                  <a:lnTo>
                    <a:pt x="142" y="33"/>
                  </a:lnTo>
                  <a:lnTo>
                    <a:pt x="142" y="31"/>
                  </a:lnTo>
                  <a:lnTo>
                    <a:pt x="142" y="28"/>
                  </a:lnTo>
                  <a:lnTo>
                    <a:pt x="142" y="25"/>
                  </a:lnTo>
                  <a:lnTo>
                    <a:pt x="143" y="21"/>
                  </a:lnTo>
                  <a:lnTo>
                    <a:pt x="143" y="20"/>
                  </a:lnTo>
                  <a:lnTo>
                    <a:pt x="144" y="18"/>
                  </a:lnTo>
                  <a:lnTo>
                    <a:pt x="144" y="17"/>
                  </a:lnTo>
                  <a:lnTo>
                    <a:pt x="145" y="16"/>
                  </a:lnTo>
                  <a:lnTo>
                    <a:pt x="145" y="25"/>
                  </a:lnTo>
                  <a:lnTo>
                    <a:pt x="146" y="34"/>
                  </a:lnTo>
                  <a:lnTo>
                    <a:pt x="146" y="43"/>
                  </a:lnTo>
                  <a:lnTo>
                    <a:pt x="148" y="51"/>
                  </a:lnTo>
                  <a:lnTo>
                    <a:pt x="149" y="59"/>
                  </a:lnTo>
                  <a:lnTo>
                    <a:pt x="151" y="66"/>
                  </a:lnTo>
                  <a:lnTo>
                    <a:pt x="153" y="73"/>
                  </a:lnTo>
                  <a:lnTo>
                    <a:pt x="155" y="79"/>
                  </a:lnTo>
                  <a:lnTo>
                    <a:pt x="155" y="86"/>
                  </a:lnTo>
                  <a:lnTo>
                    <a:pt x="156" y="91"/>
                  </a:lnTo>
                  <a:lnTo>
                    <a:pt x="158" y="96"/>
                  </a:lnTo>
                  <a:lnTo>
                    <a:pt x="160" y="100"/>
                  </a:lnTo>
                  <a:lnTo>
                    <a:pt x="160" y="103"/>
                  </a:lnTo>
                  <a:lnTo>
                    <a:pt x="162" y="105"/>
                  </a:lnTo>
                  <a:lnTo>
                    <a:pt x="162" y="106"/>
                  </a:lnTo>
                  <a:lnTo>
                    <a:pt x="163" y="106"/>
                  </a:lnTo>
                  <a:lnTo>
                    <a:pt x="160" y="108"/>
                  </a:lnTo>
                  <a:lnTo>
                    <a:pt x="158" y="108"/>
                  </a:lnTo>
                  <a:lnTo>
                    <a:pt x="156" y="109"/>
                  </a:lnTo>
                  <a:lnTo>
                    <a:pt x="154" y="109"/>
                  </a:lnTo>
                  <a:lnTo>
                    <a:pt x="150" y="111"/>
                  </a:lnTo>
                  <a:lnTo>
                    <a:pt x="148" y="111"/>
                  </a:lnTo>
                  <a:lnTo>
                    <a:pt x="144" y="111"/>
                  </a:lnTo>
                  <a:lnTo>
                    <a:pt x="142" y="111"/>
                  </a:lnTo>
                  <a:lnTo>
                    <a:pt x="137" y="112"/>
                  </a:lnTo>
                  <a:lnTo>
                    <a:pt x="134" y="112"/>
                  </a:lnTo>
                  <a:lnTo>
                    <a:pt x="128" y="112"/>
                  </a:lnTo>
                  <a:lnTo>
                    <a:pt x="125" y="112"/>
                  </a:lnTo>
                  <a:lnTo>
                    <a:pt x="119" y="113"/>
                  </a:lnTo>
                  <a:lnTo>
                    <a:pt x="115" y="113"/>
                  </a:lnTo>
                  <a:lnTo>
                    <a:pt x="109" y="113"/>
                  </a:lnTo>
                  <a:lnTo>
                    <a:pt x="105" y="113"/>
                  </a:lnTo>
                  <a:lnTo>
                    <a:pt x="103" y="113"/>
                  </a:lnTo>
                  <a:lnTo>
                    <a:pt x="101" y="113"/>
                  </a:lnTo>
                  <a:lnTo>
                    <a:pt x="100" y="111"/>
                  </a:lnTo>
                  <a:lnTo>
                    <a:pt x="97" y="111"/>
                  </a:lnTo>
                  <a:lnTo>
                    <a:pt x="95" y="109"/>
                  </a:lnTo>
                  <a:lnTo>
                    <a:pt x="93" y="107"/>
                  </a:lnTo>
                  <a:lnTo>
                    <a:pt x="91" y="105"/>
                  </a:lnTo>
                  <a:lnTo>
                    <a:pt x="88" y="104"/>
                  </a:lnTo>
                  <a:lnTo>
                    <a:pt x="85" y="102"/>
                  </a:lnTo>
                  <a:lnTo>
                    <a:pt x="81" y="101"/>
                  </a:lnTo>
                  <a:lnTo>
                    <a:pt x="80" y="99"/>
                  </a:lnTo>
                  <a:lnTo>
                    <a:pt x="76" y="98"/>
                  </a:lnTo>
                  <a:lnTo>
                    <a:pt x="74" y="96"/>
                  </a:lnTo>
                  <a:lnTo>
                    <a:pt x="73" y="94"/>
                  </a:lnTo>
                  <a:lnTo>
                    <a:pt x="71" y="92"/>
                  </a:lnTo>
                  <a:lnTo>
                    <a:pt x="70" y="92"/>
                  </a:lnTo>
                  <a:lnTo>
                    <a:pt x="69" y="90"/>
                  </a:lnTo>
                  <a:lnTo>
                    <a:pt x="67" y="89"/>
                  </a:lnTo>
                  <a:lnTo>
                    <a:pt x="67" y="87"/>
                  </a:lnTo>
                  <a:lnTo>
                    <a:pt x="65" y="86"/>
                  </a:lnTo>
                  <a:lnTo>
                    <a:pt x="65" y="85"/>
                  </a:lnTo>
                  <a:lnTo>
                    <a:pt x="64" y="83"/>
                  </a:lnTo>
                  <a:lnTo>
                    <a:pt x="64" y="81"/>
                  </a:lnTo>
                  <a:lnTo>
                    <a:pt x="62" y="81"/>
                  </a:lnTo>
                  <a:lnTo>
                    <a:pt x="60" y="79"/>
                  </a:lnTo>
                  <a:lnTo>
                    <a:pt x="58" y="78"/>
                  </a:lnTo>
                  <a:lnTo>
                    <a:pt x="58" y="76"/>
                  </a:lnTo>
                  <a:lnTo>
                    <a:pt x="56" y="76"/>
                  </a:lnTo>
                  <a:lnTo>
                    <a:pt x="56" y="75"/>
                  </a:lnTo>
                  <a:lnTo>
                    <a:pt x="54" y="75"/>
                  </a:lnTo>
                  <a:lnTo>
                    <a:pt x="54" y="74"/>
                  </a:lnTo>
                  <a:lnTo>
                    <a:pt x="52" y="75"/>
                  </a:lnTo>
                  <a:lnTo>
                    <a:pt x="51" y="75"/>
                  </a:lnTo>
                  <a:lnTo>
                    <a:pt x="49" y="75"/>
                  </a:lnTo>
                  <a:lnTo>
                    <a:pt x="49" y="73"/>
                  </a:lnTo>
                  <a:lnTo>
                    <a:pt x="47" y="72"/>
                  </a:lnTo>
                  <a:lnTo>
                    <a:pt x="45" y="71"/>
                  </a:lnTo>
                  <a:lnTo>
                    <a:pt x="43" y="69"/>
                  </a:lnTo>
                  <a:lnTo>
                    <a:pt x="41" y="67"/>
                  </a:lnTo>
                  <a:lnTo>
                    <a:pt x="40" y="66"/>
                  </a:lnTo>
                  <a:lnTo>
                    <a:pt x="38" y="64"/>
                  </a:lnTo>
                  <a:lnTo>
                    <a:pt x="36" y="63"/>
                  </a:lnTo>
                  <a:lnTo>
                    <a:pt x="35" y="61"/>
                  </a:lnTo>
                  <a:lnTo>
                    <a:pt x="33" y="60"/>
                  </a:lnTo>
                  <a:lnTo>
                    <a:pt x="33" y="58"/>
                  </a:lnTo>
                  <a:lnTo>
                    <a:pt x="33" y="57"/>
                  </a:lnTo>
                  <a:lnTo>
                    <a:pt x="33" y="55"/>
                  </a:lnTo>
                  <a:lnTo>
                    <a:pt x="34" y="55"/>
                  </a:lnTo>
                  <a:lnTo>
                    <a:pt x="35" y="55"/>
                  </a:lnTo>
                  <a:lnTo>
                    <a:pt x="36" y="54"/>
                  </a:lnTo>
                  <a:lnTo>
                    <a:pt x="38" y="54"/>
                  </a:lnTo>
                  <a:lnTo>
                    <a:pt x="40" y="54"/>
                  </a:lnTo>
                  <a:lnTo>
                    <a:pt x="41" y="54"/>
                  </a:lnTo>
                  <a:lnTo>
                    <a:pt x="44" y="52"/>
                  </a:lnTo>
                  <a:lnTo>
                    <a:pt x="46" y="52"/>
                  </a:lnTo>
                  <a:lnTo>
                    <a:pt x="48" y="52"/>
                  </a:lnTo>
                  <a:lnTo>
                    <a:pt x="49" y="52"/>
                  </a:lnTo>
                  <a:lnTo>
                    <a:pt x="51" y="52"/>
                  </a:lnTo>
                  <a:lnTo>
                    <a:pt x="52" y="52"/>
                  </a:lnTo>
                  <a:lnTo>
                    <a:pt x="54" y="52"/>
                  </a:lnTo>
                  <a:lnTo>
                    <a:pt x="55" y="52"/>
                  </a:lnTo>
                  <a:lnTo>
                    <a:pt x="54" y="44"/>
                  </a:lnTo>
                  <a:lnTo>
                    <a:pt x="52" y="37"/>
                  </a:lnTo>
                  <a:lnTo>
                    <a:pt x="49" y="32"/>
                  </a:lnTo>
                  <a:lnTo>
                    <a:pt x="47" y="26"/>
                  </a:lnTo>
                  <a:lnTo>
                    <a:pt x="43" y="24"/>
                  </a:lnTo>
                  <a:lnTo>
                    <a:pt x="39" y="20"/>
                  </a:lnTo>
                  <a:lnTo>
                    <a:pt x="36" y="18"/>
                  </a:lnTo>
                  <a:lnTo>
                    <a:pt x="32" y="16"/>
                  </a:lnTo>
                  <a:lnTo>
                    <a:pt x="27" y="16"/>
                  </a:lnTo>
                  <a:lnTo>
                    <a:pt x="23" y="16"/>
                  </a:lnTo>
                  <a:lnTo>
                    <a:pt x="18" y="16"/>
                  </a:lnTo>
                  <a:lnTo>
                    <a:pt x="14" y="14"/>
                  </a:lnTo>
                  <a:lnTo>
                    <a:pt x="9" y="14"/>
                  </a:lnTo>
                  <a:lnTo>
                    <a:pt x="6" y="12"/>
                  </a:lnTo>
                  <a:lnTo>
                    <a:pt x="3" y="10"/>
                  </a:lnTo>
                  <a:lnTo>
                    <a:pt x="0" y="8"/>
                  </a:lnTo>
                </a:path>
              </a:pathLst>
            </a:custGeom>
            <a:solidFill>
              <a:srgbClr val="F8F8F8"/>
            </a:solidFill>
            <a:ln w="6350">
              <a:solidFill>
                <a:srgbClr val="DDDDDD"/>
              </a:solidFill>
              <a:round/>
              <a:headEnd/>
              <a:tailEnd/>
            </a:ln>
          </p:spPr>
          <p:txBody>
            <a:bodyPr/>
            <a:lstStyle/>
            <a:p>
              <a:endParaRPr lang="it-IT"/>
            </a:p>
          </p:txBody>
        </p:sp>
        <p:sp>
          <p:nvSpPr>
            <p:cNvPr id="20567" name="Freeform 113"/>
            <p:cNvSpPr>
              <a:spLocks/>
            </p:cNvSpPr>
            <p:nvPr/>
          </p:nvSpPr>
          <p:spPr bwMode="auto">
            <a:xfrm>
              <a:off x="1509" y="1464"/>
              <a:ext cx="323" cy="105"/>
            </a:xfrm>
            <a:custGeom>
              <a:avLst/>
              <a:gdLst>
                <a:gd name="T0" fmla="*/ 1221 w 164"/>
                <a:gd name="T1" fmla="*/ 6 h 114"/>
                <a:gd name="T2" fmla="*/ 1176 w 164"/>
                <a:gd name="T3" fmla="*/ 6 h 114"/>
                <a:gd name="T4" fmla="*/ 1125 w 164"/>
                <a:gd name="T5" fmla="*/ 4 h 114"/>
                <a:gd name="T6" fmla="*/ 1093 w 164"/>
                <a:gd name="T7" fmla="*/ 2 h 114"/>
                <a:gd name="T8" fmla="*/ 892 w 164"/>
                <a:gd name="T9" fmla="*/ 9 h 114"/>
                <a:gd name="T10" fmla="*/ 709 w 164"/>
                <a:gd name="T11" fmla="*/ 15 h 114"/>
                <a:gd name="T12" fmla="*/ 597 w 164"/>
                <a:gd name="T13" fmla="*/ 16 h 114"/>
                <a:gd name="T14" fmla="*/ 551 w 164"/>
                <a:gd name="T15" fmla="*/ 16 h 114"/>
                <a:gd name="T16" fmla="*/ 567 w 164"/>
                <a:gd name="T17" fmla="*/ 30 h 114"/>
                <a:gd name="T18" fmla="*/ 559 w 164"/>
                <a:gd name="T19" fmla="*/ 53 h 114"/>
                <a:gd name="T20" fmla="*/ 520 w 164"/>
                <a:gd name="T21" fmla="*/ 73 h 114"/>
                <a:gd name="T22" fmla="*/ 457 w 164"/>
                <a:gd name="T23" fmla="*/ 84 h 114"/>
                <a:gd name="T24" fmla="*/ 404 w 164"/>
                <a:gd name="T25" fmla="*/ 82 h 114"/>
                <a:gd name="T26" fmla="*/ 380 w 164"/>
                <a:gd name="T27" fmla="*/ 69 h 114"/>
                <a:gd name="T28" fmla="*/ 337 w 164"/>
                <a:gd name="T29" fmla="*/ 54 h 114"/>
                <a:gd name="T30" fmla="*/ 213 w 164"/>
                <a:gd name="T31" fmla="*/ 41 h 114"/>
                <a:gd name="T32" fmla="*/ 160 w 164"/>
                <a:gd name="T33" fmla="*/ 37 h 114"/>
                <a:gd name="T34" fmla="*/ 152 w 164"/>
                <a:gd name="T35" fmla="*/ 29 h 114"/>
                <a:gd name="T36" fmla="*/ 136 w 164"/>
                <a:gd name="T37" fmla="*/ 20 h 114"/>
                <a:gd name="T38" fmla="*/ 128 w 164"/>
                <a:gd name="T39" fmla="*/ 15 h 114"/>
                <a:gd name="T40" fmla="*/ 100 w 164"/>
                <a:gd name="T41" fmla="*/ 34 h 114"/>
                <a:gd name="T42" fmla="*/ 55 w 164"/>
                <a:gd name="T43" fmla="*/ 57 h 114"/>
                <a:gd name="T44" fmla="*/ 16 w 164"/>
                <a:gd name="T45" fmla="*/ 75 h 114"/>
                <a:gd name="T46" fmla="*/ 0 w 164"/>
                <a:gd name="T47" fmla="*/ 84 h 114"/>
                <a:gd name="T48" fmla="*/ 39 w 164"/>
                <a:gd name="T49" fmla="*/ 86 h 114"/>
                <a:gd name="T50" fmla="*/ 124 w 164"/>
                <a:gd name="T51" fmla="*/ 87 h 114"/>
                <a:gd name="T52" fmla="*/ 236 w 164"/>
                <a:gd name="T53" fmla="*/ 88 h 114"/>
                <a:gd name="T54" fmla="*/ 396 w 164"/>
                <a:gd name="T55" fmla="*/ 88 h 114"/>
                <a:gd name="T56" fmla="*/ 457 w 164"/>
                <a:gd name="T57" fmla="*/ 88 h 114"/>
                <a:gd name="T58" fmla="*/ 520 w 164"/>
                <a:gd name="T59" fmla="*/ 84 h 114"/>
                <a:gd name="T60" fmla="*/ 597 w 164"/>
                <a:gd name="T61" fmla="*/ 79 h 114"/>
                <a:gd name="T62" fmla="*/ 672 w 164"/>
                <a:gd name="T63" fmla="*/ 74 h 114"/>
                <a:gd name="T64" fmla="*/ 701 w 164"/>
                <a:gd name="T65" fmla="*/ 70 h 114"/>
                <a:gd name="T66" fmla="*/ 725 w 164"/>
                <a:gd name="T67" fmla="*/ 64 h 114"/>
                <a:gd name="T68" fmla="*/ 764 w 164"/>
                <a:gd name="T69" fmla="*/ 61 h 114"/>
                <a:gd name="T70" fmla="*/ 811 w 164"/>
                <a:gd name="T71" fmla="*/ 59 h 114"/>
                <a:gd name="T72" fmla="*/ 841 w 164"/>
                <a:gd name="T73" fmla="*/ 59 h 114"/>
                <a:gd name="T74" fmla="*/ 892 w 164"/>
                <a:gd name="T75" fmla="*/ 54 h 114"/>
                <a:gd name="T76" fmla="*/ 947 w 164"/>
                <a:gd name="T77" fmla="*/ 49 h 114"/>
                <a:gd name="T78" fmla="*/ 977 w 164"/>
                <a:gd name="T79" fmla="*/ 45 h 114"/>
                <a:gd name="T80" fmla="*/ 955 w 164"/>
                <a:gd name="T81" fmla="*/ 44 h 114"/>
                <a:gd name="T82" fmla="*/ 908 w 164"/>
                <a:gd name="T83" fmla="*/ 42 h 114"/>
                <a:gd name="T84" fmla="*/ 849 w 164"/>
                <a:gd name="T85" fmla="*/ 41 h 114"/>
                <a:gd name="T86" fmla="*/ 827 w 164"/>
                <a:gd name="T87" fmla="*/ 41 h 114"/>
                <a:gd name="T88" fmla="*/ 849 w 164"/>
                <a:gd name="T89" fmla="*/ 25 h 114"/>
                <a:gd name="T90" fmla="*/ 955 w 164"/>
                <a:gd name="T91" fmla="*/ 15 h 114"/>
                <a:gd name="T92" fmla="*/ 1079 w 164"/>
                <a:gd name="T93" fmla="*/ 12 h 114"/>
                <a:gd name="T94" fmla="*/ 1213 w 164"/>
                <a:gd name="T95" fmla="*/ 8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163" y="8"/>
                  </a:moveTo>
                  <a:lnTo>
                    <a:pt x="162" y="8"/>
                  </a:lnTo>
                  <a:lnTo>
                    <a:pt x="161" y="8"/>
                  </a:lnTo>
                  <a:lnTo>
                    <a:pt x="160" y="8"/>
                  </a:lnTo>
                  <a:lnTo>
                    <a:pt x="159" y="8"/>
                  </a:lnTo>
                  <a:lnTo>
                    <a:pt x="157" y="8"/>
                  </a:lnTo>
                  <a:lnTo>
                    <a:pt x="156" y="6"/>
                  </a:lnTo>
                  <a:lnTo>
                    <a:pt x="154" y="6"/>
                  </a:lnTo>
                  <a:lnTo>
                    <a:pt x="152" y="5"/>
                  </a:lnTo>
                  <a:lnTo>
                    <a:pt x="151" y="5"/>
                  </a:lnTo>
                  <a:lnTo>
                    <a:pt x="149" y="4"/>
                  </a:lnTo>
                  <a:lnTo>
                    <a:pt x="147" y="4"/>
                  </a:lnTo>
                  <a:lnTo>
                    <a:pt x="146" y="2"/>
                  </a:lnTo>
                  <a:lnTo>
                    <a:pt x="144" y="2"/>
                  </a:lnTo>
                  <a:lnTo>
                    <a:pt x="143" y="2"/>
                  </a:lnTo>
                  <a:lnTo>
                    <a:pt x="143" y="0"/>
                  </a:lnTo>
                  <a:lnTo>
                    <a:pt x="133" y="5"/>
                  </a:lnTo>
                  <a:lnTo>
                    <a:pt x="125" y="9"/>
                  </a:lnTo>
                  <a:lnTo>
                    <a:pt x="117" y="12"/>
                  </a:lnTo>
                  <a:lnTo>
                    <a:pt x="110" y="14"/>
                  </a:lnTo>
                  <a:lnTo>
                    <a:pt x="103" y="15"/>
                  </a:lnTo>
                  <a:lnTo>
                    <a:pt x="98" y="17"/>
                  </a:lnTo>
                  <a:lnTo>
                    <a:pt x="93" y="18"/>
                  </a:lnTo>
                  <a:lnTo>
                    <a:pt x="89" y="18"/>
                  </a:lnTo>
                  <a:lnTo>
                    <a:pt x="84" y="19"/>
                  </a:lnTo>
                  <a:lnTo>
                    <a:pt x="80" y="19"/>
                  </a:lnTo>
                  <a:lnTo>
                    <a:pt x="78" y="19"/>
                  </a:lnTo>
                  <a:lnTo>
                    <a:pt x="76" y="19"/>
                  </a:lnTo>
                  <a:lnTo>
                    <a:pt x="74" y="19"/>
                  </a:lnTo>
                  <a:lnTo>
                    <a:pt x="73" y="19"/>
                  </a:lnTo>
                  <a:lnTo>
                    <a:pt x="72" y="19"/>
                  </a:lnTo>
                  <a:lnTo>
                    <a:pt x="72" y="26"/>
                  </a:lnTo>
                  <a:lnTo>
                    <a:pt x="74" y="32"/>
                  </a:lnTo>
                  <a:lnTo>
                    <a:pt x="74" y="39"/>
                  </a:lnTo>
                  <a:lnTo>
                    <a:pt x="75" y="45"/>
                  </a:lnTo>
                  <a:lnTo>
                    <a:pt x="74" y="53"/>
                  </a:lnTo>
                  <a:lnTo>
                    <a:pt x="74" y="60"/>
                  </a:lnTo>
                  <a:lnTo>
                    <a:pt x="73" y="67"/>
                  </a:lnTo>
                  <a:lnTo>
                    <a:pt x="73" y="73"/>
                  </a:lnTo>
                  <a:lnTo>
                    <a:pt x="71" y="81"/>
                  </a:lnTo>
                  <a:lnTo>
                    <a:pt x="69" y="87"/>
                  </a:lnTo>
                  <a:lnTo>
                    <a:pt x="68" y="93"/>
                  </a:lnTo>
                  <a:lnTo>
                    <a:pt x="66" y="98"/>
                  </a:lnTo>
                  <a:lnTo>
                    <a:pt x="63" y="102"/>
                  </a:lnTo>
                  <a:lnTo>
                    <a:pt x="61" y="105"/>
                  </a:lnTo>
                  <a:lnTo>
                    <a:pt x="60" y="107"/>
                  </a:lnTo>
                  <a:lnTo>
                    <a:pt x="58" y="108"/>
                  </a:lnTo>
                  <a:lnTo>
                    <a:pt x="56" y="109"/>
                  </a:lnTo>
                  <a:lnTo>
                    <a:pt x="55" y="107"/>
                  </a:lnTo>
                  <a:lnTo>
                    <a:pt x="53" y="105"/>
                  </a:lnTo>
                  <a:lnTo>
                    <a:pt x="53" y="102"/>
                  </a:lnTo>
                  <a:lnTo>
                    <a:pt x="51" y="98"/>
                  </a:lnTo>
                  <a:lnTo>
                    <a:pt x="51" y="94"/>
                  </a:lnTo>
                  <a:lnTo>
                    <a:pt x="50" y="88"/>
                  </a:lnTo>
                  <a:lnTo>
                    <a:pt x="50" y="83"/>
                  </a:lnTo>
                  <a:lnTo>
                    <a:pt x="49" y="79"/>
                  </a:lnTo>
                  <a:lnTo>
                    <a:pt x="47" y="73"/>
                  </a:lnTo>
                  <a:lnTo>
                    <a:pt x="44" y="69"/>
                  </a:lnTo>
                  <a:lnTo>
                    <a:pt x="42" y="64"/>
                  </a:lnTo>
                  <a:lnTo>
                    <a:pt x="38" y="60"/>
                  </a:lnTo>
                  <a:lnTo>
                    <a:pt x="34" y="55"/>
                  </a:lnTo>
                  <a:lnTo>
                    <a:pt x="28" y="52"/>
                  </a:lnTo>
                  <a:lnTo>
                    <a:pt x="22" y="49"/>
                  </a:lnTo>
                  <a:lnTo>
                    <a:pt x="21" y="49"/>
                  </a:lnTo>
                  <a:lnTo>
                    <a:pt x="21" y="47"/>
                  </a:lnTo>
                  <a:lnTo>
                    <a:pt x="21" y="45"/>
                  </a:lnTo>
                  <a:lnTo>
                    <a:pt x="20" y="43"/>
                  </a:lnTo>
                  <a:lnTo>
                    <a:pt x="20" y="40"/>
                  </a:lnTo>
                  <a:lnTo>
                    <a:pt x="20" y="37"/>
                  </a:lnTo>
                  <a:lnTo>
                    <a:pt x="20" y="33"/>
                  </a:lnTo>
                  <a:lnTo>
                    <a:pt x="18" y="32"/>
                  </a:lnTo>
                  <a:lnTo>
                    <a:pt x="18" y="28"/>
                  </a:lnTo>
                  <a:lnTo>
                    <a:pt x="18" y="26"/>
                  </a:lnTo>
                  <a:lnTo>
                    <a:pt x="18" y="22"/>
                  </a:lnTo>
                  <a:lnTo>
                    <a:pt x="17" y="20"/>
                  </a:lnTo>
                  <a:lnTo>
                    <a:pt x="17" y="18"/>
                  </a:lnTo>
                  <a:lnTo>
                    <a:pt x="17" y="17"/>
                  </a:lnTo>
                  <a:lnTo>
                    <a:pt x="15" y="26"/>
                  </a:lnTo>
                  <a:lnTo>
                    <a:pt x="15" y="34"/>
                  </a:lnTo>
                  <a:lnTo>
                    <a:pt x="13" y="43"/>
                  </a:lnTo>
                  <a:lnTo>
                    <a:pt x="13" y="51"/>
                  </a:lnTo>
                  <a:lnTo>
                    <a:pt x="11" y="59"/>
                  </a:lnTo>
                  <a:lnTo>
                    <a:pt x="9" y="67"/>
                  </a:lnTo>
                  <a:lnTo>
                    <a:pt x="7" y="73"/>
                  </a:lnTo>
                  <a:lnTo>
                    <a:pt x="7" y="80"/>
                  </a:lnTo>
                  <a:lnTo>
                    <a:pt x="6" y="86"/>
                  </a:lnTo>
                  <a:lnTo>
                    <a:pt x="4" y="91"/>
                  </a:lnTo>
                  <a:lnTo>
                    <a:pt x="2" y="96"/>
                  </a:lnTo>
                  <a:lnTo>
                    <a:pt x="2" y="100"/>
                  </a:lnTo>
                  <a:lnTo>
                    <a:pt x="0" y="103"/>
                  </a:lnTo>
                  <a:lnTo>
                    <a:pt x="0" y="105"/>
                  </a:lnTo>
                  <a:lnTo>
                    <a:pt x="0" y="107"/>
                  </a:lnTo>
                  <a:lnTo>
                    <a:pt x="1" y="109"/>
                  </a:lnTo>
                  <a:lnTo>
                    <a:pt x="3" y="109"/>
                  </a:lnTo>
                  <a:lnTo>
                    <a:pt x="5" y="110"/>
                  </a:lnTo>
                  <a:lnTo>
                    <a:pt x="7" y="110"/>
                  </a:lnTo>
                  <a:lnTo>
                    <a:pt x="9" y="111"/>
                  </a:lnTo>
                  <a:lnTo>
                    <a:pt x="12" y="111"/>
                  </a:lnTo>
                  <a:lnTo>
                    <a:pt x="16" y="111"/>
                  </a:lnTo>
                  <a:lnTo>
                    <a:pt x="20" y="111"/>
                  </a:lnTo>
                  <a:lnTo>
                    <a:pt x="23" y="112"/>
                  </a:lnTo>
                  <a:lnTo>
                    <a:pt x="26" y="112"/>
                  </a:lnTo>
                  <a:lnTo>
                    <a:pt x="31" y="112"/>
                  </a:lnTo>
                  <a:lnTo>
                    <a:pt x="36" y="112"/>
                  </a:lnTo>
                  <a:lnTo>
                    <a:pt x="41" y="113"/>
                  </a:lnTo>
                  <a:lnTo>
                    <a:pt x="46" y="113"/>
                  </a:lnTo>
                  <a:lnTo>
                    <a:pt x="52" y="113"/>
                  </a:lnTo>
                  <a:lnTo>
                    <a:pt x="58" y="113"/>
                  </a:lnTo>
                  <a:lnTo>
                    <a:pt x="59" y="113"/>
                  </a:lnTo>
                  <a:lnTo>
                    <a:pt x="60" y="113"/>
                  </a:lnTo>
                  <a:lnTo>
                    <a:pt x="61" y="111"/>
                  </a:lnTo>
                  <a:lnTo>
                    <a:pt x="63" y="110"/>
                  </a:lnTo>
                  <a:lnTo>
                    <a:pt x="66" y="109"/>
                  </a:lnTo>
                  <a:lnTo>
                    <a:pt x="68" y="107"/>
                  </a:lnTo>
                  <a:lnTo>
                    <a:pt x="71" y="105"/>
                  </a:lnTo>
                  <a:lnTo>
                    <a:pt x="73" y="104"/>
                  </a:lnTo>
                  <a:lnTo>
                    <a:pt x="76" y="102"/>
                  </a:lnTo>
                  <a:lnTo>
                    <a:pt x="78" y="101"/>
                  </a:lnTo>
                  <a:lnTo>
                    <a:pt x="82" y="99"/>
                  </a:lnTo>
                  <a:lnTo>
                    <a:pt x="84" y="97"/>
                  </a:lnTo>
                  <a:lnTo>
                    <a:pt x="86" y="96"/>
                  </a:lnTo>
                  <a:lnTo>
                    <a:pt x="88" y="94"/>
                  </a:lnTo>
                  <a:lnTo>
                    <a:pt x="91" y="92"/>
                  </a:lnTo>
                  <a:lnTo>
                    <a:pt x="92" y="91"/>
                  </a:lnTo>
                  <a:lnTo>
                    <a:pt x="92" y="89"/>
                  </a:lnTo>
                  <a:lnTo>
                    <a:pt x="94" y="88"/>
                  </a:lnTo>
                  <a:lnTo>
                    <a:pt x="94" y="87"/>
                  </a:lnTo>
                  <a:lnTo>
                    <a:pt x="95" y="85"/>
                  </a:lnTo>
                  <a:lnTo>
                    <a:pt x="95" y="83"/>
                  </a:lnTo>
                  <a:lnTo>
                    <a:pt x="97" y="81"/>
                  </a:lnTo>
                  <a:lnTo>
                    <a:pt x="99" y="80"/>
                  </a:lnTo>
                  <a:lnTo>
                    <a:pt x="100" y="78"/>
                  </a:lnTo>
                  <a:lnTo>
                    <a:pt x="102" y="77"/>
                  </a:lnTo>
                  <a:lnTo>
                    <a:pt x="103" y="77"/>
                  </a:lnTo>
                  <a:lnTo>
                    <a:pt x="105" y="75"/>
                  </a:lnTo>
                  <a:lnTo>
                    <a:pt x="106" y="75"/>
                  </a:lnTo>
                  <a:lnTo>
                    <a:pt x="108" y="75"/>
                  </a:lnTo>
                  <a:lnTo>
                    <a:pt x="109" y="75"/>
                  </a:lnTo>
                  <a:lnTo>
                    <a:pt x="110" y="75"/>
                  </a:lnTo>
                  <a:lnTo>
                    <a:pt x="111" y="73"/>
                  </a:lnTo>
                  <a:lnTo>
                    <a:pt x="113" y="73"/>
                  </a:lnTo>
                  <a:lnTo>
                    <a:pt x="115" y="71"/>
                  </a:lnTo>
                  <a:lnTo>
                    <a:pt x="117" y="69"/>
                  </a:lnTo>
                  <a:lnTo>
                    <a:pt x="119" y="68"/>
                  </a:lnTo>
                  <a:lnTo>
                    <a:pt x="120" y="67"/>
                  </a:lnTo>
                  <a:lnTo>
                    <a:pt x="122" y="65"/>
                  </a:lnTo>
                  <a:lnTo>
                    <a:pt x="124" y="63"/>
                  </a:lnTo>
                  <a:lnTo>
                    <a:pt x="126" y="61"/>
                  </a:lnTo>
                  <a:lnTo>
                    <a:pt x="128" y="59"/>
                  </a:lnTo>
                  <a:lnTo>
                    <a:pt x="128" y="57"/>
                  </a:lnTo>
                  <a:lnTo>
                    <a:pt x="129" y="56"/>
                  </a:lnTo>
                  <a:lnTo>
                    <a:pt x="127" y="56"/>
                  </a:lnTo>
                  <a:lnTo>
                    <a:pt x="126" y="56"/>
                  </a:lnTo>
                  <a:lnTo>
                    <a:pt x="125" y="56"/>
                  </a:lnTo>
                  <a:lnTo>
                    <a:pt x="124" y="54"/>
                  </a:lnTo>
                  <a:lnTo>
                    <a:pt x="122" y="54"/>
                  </a:lnTo>
                  <a:lnTo>
                    <a:pt x="120" y="54"/>
                  </a:lnTo>
                  <a:lnTo>
                    <a:pt x="119" y="54"/>
                  </a:lnTo>
                  <a:lnTo>
                    <a:pt x="117" y="52"/>
                  </a:lnTo>
                  <a:lnTo>
                    <a:pt x="115" y="52"/>
                  </a:lnTo>
                  <a:lnTo>
                    <a:pt x="113" y="52"/>
                  </a:lnTo>
                  <a:lnTo>
                    <a:pt x="111" y="52"/>
                  </a:lnTo>
                  <a:lnTo>
                    <a:pt x="110" y="52"/>
                  </a:lnTo>
                  <a:lnTo>
                    <a:pt x="109" y="52"/>
                  </a:lnTo>
                  <a:lnTo>
                    <a:pt x="108" y="52"/>
                  </a:lnTo>
                  <a:lnTo>
                    <a:pt x="108" y="44"/>
                  </a:lnTo>
                  <a:lnTo>
                    <a:pt x="109" y="37"/>
                  </a:lnTo>
                  <a:lnTo>
                    <a:pt x="111" y="32"/>
                  </a:lnTo>
                  <a:lnTo>
                    <a:pt x="114" y="26"/>
                  </a:lnTo>
                  <a:lnTo>
                    <a:pt x="117" y="24"/>
                  </a:lnTo>
                  <a:lnTo>
                    <a:pt x="121" y="20"/>
                  </a:lnTo>
                  <a:lnTo>
                    <a:pt x="125" y="18"/>
                  </a:lnTo>
                  <a:lnTo>
                    <a:pt x="129" y="16"/>
                  </a:lnTo>
                  <a:lnTo>
                    <a:pt x="133" y="16"/>
                  </a:lnTo>
                  <a:lnTo>
                    <a:pt x="138" y="15"/>
                  </a:lnTo>
                  <a:lnTo>
                    <a:pt x="141" y="15"/>
                  </a:lnTo>
                  <a:lnTo>
                    <a:pt x="146" y="14"/>
                  </a:lnTo>
                  <a:lnTo>
                    <a:pt x="150" y="14"/>
                  </a:lnTo>
                  <a:lnTo>
                    <a:pt x="155" y="13"/>
                  </a:lnTo>
                  <a:lnTo>
                    <a:pt x="159" y="11"/>
                  </a:lnTo>
                  <a:lnTo>
                    <a:pt x="163" y="8"/>
                  </a:lnTo>
                </a:path>
              </a:pathLst>
            </a:custGeom>
            <a:solidFill>
              <a:srgbClr val="F8F8F8"/>
            </a:solidFill>
            <a:ln w="6350">
              <a:solidFill>
                <a:srgbClr val="DDDDDD"/>
              </a:solidFill>
              <a:round/>
              <a:headEnd/>
              <a:tailEnd/>
            </a:ln>
          </p:spPr>
          <p:txBody>
            <a:bodyPr/>
            <a:lstStyle/>
            <a:p>
              <a:endParaRPr lang="it-IT"/>
            </a:p>
          </p:txBody>
        </p:sp>
        <p:sp>
          <p:nvSpPr>
            <p:cNvPr id="20568" name="Freeform 114"/>
            <p:cNvSpPr>
              <a:spLocks/>
            </p:cNvSpPr>
            <p:nvPr/>
          </p:nvSpPr>
          <p:spPr bwMode="auto">
            <a:xfrm>
              <a:off x="1072" y="1477"/>
              <a:ext cx="169" cy="100"/>
            </a:xfrm>
            <a:custGeom>
              <a:avLst/>
              <a:gdLst>
                <a:gd name="T0" fmla="*/ 8 w 86"/>
                <a:gd name="T1" fmla="*/ 6 h 109"/>
                <a:gd name="T2" fmla="*/ 55 w 86"/>
                <a:gd name="T3" fmla="*/ 6 h 109"/>
                <a:gd name="T4" fmla="*/ 128 w 86"/>
                <a:gd name="T5" fmla="*/ 6 h 109"/>
                <a:gd name="T6" fmla="*/ 189 w 86"/>
                <a:gd name="T7" fmla="*/ 6 h 109"/>
                <a:gd name="T8" fmla="*/ 244 w 86"/>
                <a:gd name="T9" fmla="*/ 6 h 109"/>
                <a:gd name="T10" fmla="*/ 252 w 86"/>
                <a:gd name="T11" fmla="*/ 6 h 109"/>
                <a:gd name="T12" fmla="*/ 252 w 86"/>
                <a:gd name="T13" fmla="*/ 10 h 109"/>
                <a:gd name="T14" fmla="*/ 259 w 86"/>
                <a:gd name="T15" fmla="*/ 16 h 109"/>
                <a:gd name="T16" fmla="*/ 289 w 86"/>
                <a:gd name="T17" fmla="*/ 23 h 109"/>
                <a:gd name="T18" fmla="*/ 312 w 86"/>
                <a:gd name="T19" fmla="*/ 29 h 109"/>
                <a:gd name="T20" fmla="*/ 356 w 86"/>
                <a:gd name="T21" fmla="*/ 34 h 109"/>
                <a:gd name="T22" fmla="*/ 387 w 86"/>
                <a:gd name="T23" fmla="*/ 40 h 109"/>
                <a:gd name="T24" fmla="*/ 417 w 86"/>
                <a:gd name="T25" fmla="*/ 49 h 109"/>
                <a:gd name="T26" fmla="*/ 440 w 86"/>
                <a:gd name="T27" fmla="*/ 58 h 109"/>
                <a:gd name="T28" fmla="*/ 472 w 86"/>
                <a:gd name="T29" fmla="*/ 67 h 109"/>
                <a:gd name="T30" fmla="*/ 479 w 86"/>
                <a:gd name="T31" fmla="*/ 75 h 109"/>
                <a:gd name="T32" fmla="*/ 479 w 86"/>
                <a:gd name="T33" fmla="*/ 78 h 109"/>
                <a:gd name="T34" fmla="*/ 487 w 86"/>
                <a:gd name="T35" fmla="*/ 79 h 109"/>
                <a:gd name="T36" fmla="*/ 501 w 86"/>
                <a:gd name="T37" fmla="*/ 79 h 109"/>
                <a:gd name="T38" fmla="*/ 509 w 86"/>
                <a:gd name="T39" fmla="*/ 82 h 109"/>
                <a:gd name="T40" fmla="*/ 533 w 86"/>
                <a:gd name="T41" fmla="*/ 83 h 109"/>
                <a:gd name="T42" fmla="*/ 540 w 86"/>
                <a:gd name="T43" fmla="*/ 83 h 109"/>
                <a:gd name="T44" fmla="*/ 560 w 86"/>
                <a:gd name="T45" fmla="*/ 83 h 109"/>
                <a:gd name="T46" fmla="*/ 592 w 86"/>
                <a:gd name="T47" fmla="*/ 83 h 109"/>
                <a:gd name="T48" fmla="*/ 613 w 86"/>
                <a:gd name="T49" fmla="*/ 83 h 109"/>
                <a:gd name="T50" fmla="*/ 629 w 86"/>
                <a:gd name="T51" fmla="*/ 83 h 109"/>
                <a:gd name="T52" fmla="*/ 645 w 86"/>
                <a:gd name="T53" fmla="*/ 82 h 109"/>
                <a:gd name="T54" fmla="*/ 613 w 86"/>
                <a:gd name="T55" fmla="*/ 75 h 109"/>
                <a:gd name="T56" fmla="*/ 552 w 86"/>
                <a:gd name="T57" fmla="*/ 58 h 109"/>
                <a:gd name="T58" fmla="*/ 479 w 86"/>
                <a:gd name="T59" fmla="*/ 37 h 109"/>
                <a:gd name="T60" fmla="*/ 401 w 86"/>
                <a:gd name="T61" fmla="*/ 17 h 109"/>
                <a:gd name="T62" fmla="*/ 356 w 86"/>
                <a:gd name="T63" fmla="*/ 6 h 109"/>
                <a:gd name="T64" fmla="*/ 332 w 86"/>
                <a:gd name="T65" fmla="*/ 3 h 109"/>
                <a:gd name="T66" fmla="*/ 259 w 86"/>
                <a:gd name="T67" fmla="*/ 1 h 109"/>
                <a:gd name="T68" fmla="*/ 173 w 86"/>
                <a:gd name="T69" fmla="*/ 0 h 109"/>
                <a:gd name="T70" fmla="*/ 85 w 86"/>
                <a:gd name="T71" fmla="*/ 1 h 109"/>
                <a:gd name="T72" fmla="*/ 24 w 86"/>
                <a:gd name="T73" fmla="*/ 1 h 109"/>
                <a:gd name="T74" fmla="*/ 0 w 86"/>
                <a:gd name="T75" fmla="*/ 2 h 109"/>
                <a:gd name="T76" fmla="*/ 0 w 86"/>
                <a:gd name="T77" fmla="*/ 2 h 109"/>
                <a:gd name="T78" fmla="*/ 0 w 86"/>
                <a:gd name="T79" fmla="*/ 4 h 109"/>
                <a:gd name="T80" fmla="*/ 0 w 86"/>
                <a:gd name="T81" fmla="*/ 6 h 109"/>
                <a:gd name="T82" fmla="*/ 0 w 86"/>
                <a:gd name="T83" fmla="*/ 6 h 109"/>
                <a:gd name="T84" fmla="*/ 0 w 86"/>
                <a:gd name="T85" fmla="*/ 6 h 10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6"/>
                <a:gd name="T130" fmla="*/ 0 h 109"/>
                <a:gd name="T131" fmla="*/ 86 w 86"/>
                <a:gd name="T132" fmla="*/ 109 h 10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6" h="109">
                  <a:moveTo>
                    <a:pt x="0" y="6"/>
                  </a:moveTo>
                  <a:lnTo>
                    <a:pt x="0" y="8"/>
                  </a:lnTo>
                  <a:lnTo>
                    <a:pt x="1" y="8"/>
                  </a:lnTo>
                  <a:lnTo>
                    <a:pt x="3" y="8"/>
                  </a:lnTo>
                  <a:lnTo>
                    <a:pt x="5" y="8"/>
                  </a:lnTo>
                  <a:lnTo>
                    <a:pt x="7" y="8"/>
                  </a:lnTo>
                  <a:lnTo>
                    <a:pt x="11" y="8"/>
                  </a:lnTo>
                  <a:lnTo>
                    <a:pt x="14" y="8"/>
                  </a:lnTo>
                  <a:lnTo>
                    <a:pt x="17" y="8"/>
                  </a:lnTo>
                  <a:lnTo>
                    <a:pt x="19" y="8"/>
                  </a:lnTo>
                  <a:lnTo>
                    <a:pt x="22" y="8"/>
                  </a:lnTo>
                  <a:lnTo>
                    <a:pt x="25" y="8"/>
                  </a:lnTo>
                  <a:lnTo>
                    <a:pt x="28" y="8"/>
                  </a:lnTo>
                  <a:lnTo>
                    <a:pt x="30" y="8"/>
                  </a:lnTo>
                  <a:lnTo>
                    <a:pt x="32" y="8"/>
                  </a:lnTo>
                  <a:lnTo>
                    <a:pt x="33" y="8"/>
                  </a:lnTo>
                  <a:lnTo>
                    <a:pt x="34" y="8"/>
                  </a:lnTo>
                  <a:lnTo>
                    <a:pt x="33" y="9"/>
                  </a:lnTo>
                  <a:lnTo>
                    <a:pt x="33" y="10"/>
                  </a:lnTo>
                  <a:lnTo>
                    <a:pt x="33" y="12"/>
                  </a:lnTo>
                  <a:lnTo>
                    <a:pt x="33" y="13"/>
                  </a:lnTo>
                  <a:lnTo>
                    <a:pt x="33" y="16"/>
                  </a:lnTo>
                  <a:lnTo>
                    <a:pt x="34" y="18"/>
                  </a:lnTo>
                  <a:lnTo>
                    <a:pt x="34" y="21"/>
                  </a:lnTo>
                  <a:lnTo>
                    <a:pt x="36" y="22"/>
                  </a:lnTo>
                  <a:lnTo>
                    <a:pt x="36" y="26"/>
                  </a:lnTo>
                  <a:lnTo>
                    <a:pt x="38" y="29"/>
                  </a:lnTo>
                  <a:lnTo>
                    <a:pt x="38" y="33"/>
                  </a:lnTo>
                  <a:lnTo>
                    <a:pt x="40" y="35"/>
                  </a:lnTo>
                  <a:lnTo>
                    <a:pt x="41" y="38"/>
                  </a:lnTo>
                  <a:lnTo>
                    <a:pt x="43" y="40"/>
                  </a:lnTo>
                  <a:lnTo>
                    <a:pt x="45" y="42"/>
                  </a:lnTo>
                  <a:lnTo>
                    <a:pt x="47" y="44"/>
                  </a:lnTo>
                  <a:lnTo>
                    <a:pt x="47" y="47"/>
                  </a:lnTo>
                  <a:lnTo>
                    <a:pt x="49" y="49"/>
                  </a:lnTo>
                  <a:lnTo>
                    <a:pt x="51" y="52"/>
                  </a:lnTo>
                  <a:lnTo>
                    <a:pt x="53" y="55"/>
                  </a:lnTo>
                  <a:lnTo>
                    <a:pt x="53" y="59"/>
                  </a:lnTo>
                  <a:lnTo>
                    <a:pt x="55" y="63"/>
                  </a:lnTo>
                  <a:lnTo>
                    <a:pt x="57" y="67"/>
                  </a:lnTo>
                  <a:lnTo>
                    <a:pt x="58" y="70"/>
                  </a:lnTo>
                  <a:lnTo>
                    <a:pt x="58" y="75"/>
                  </a:lnTo>
                  <a:lnTo>
                    <a:pt x="60" y="79"/>
                  </a:lnTo>
                  <a:lnTo>
                    <a:pt x="60" y="83"/>
                  </a:lnTo>
                  <a:lnTo>
                    <a:pt x="62" y="87"/>
                  </a:lnTo>
                  <a:lnTo>
                    <a:pt x="62" y="90"/>
                  </a:lnTo>
                  <a:lnTo>
                    <a:pt x="63" y="94"/>
                  </a:lnTo>
                  <a:lnTo>
                    <a:pt x="63" y="97"/>
                  </a:lnTo>
                  <a:lnTo>
                    <a:pt x="63" y="100"/>
                  </a:lnTo>
                  <a:lnTo>
                    <a:pt x="63" y="101"/>
                  </a:lnTo>
                  <a:lnTo>
                    <a:pt x="63" y="102"/>
                  </a:lnTo>
                  <a:lnTo>
                    <a:pt x="64" y="102"/>
                  </a:lnTo>
                  <a:lnTo>
                    <a:pt x="64" y="103"/>
                  </a:lnTo>
                  <a:lnTo>
                    <a:pt x="65" y="103"/>
                  </a:lnTo>
                  <a:lnTo>
                    <a:pt x="66" y="103"/>
                  </a:lnTo>
                  <a:lnTo>
                    <a:pt x="66" y="105"/>
                  </a:lnTo>
                  <a:lnTo>
                    <a:pt x="67" y="105"/>
                  </a:lnTo>
                  <a:lnTo>
                    <a:pt x="67" y="106"/>
                  </a:lnTo>
                  <a:lnTo>
                    <a:pt x="69" y="106"/>
                  </a:lnTo>
                  <a:lnTo>
                    <a:pt x="69" y="107"/>
                  </a:lnTo>
                  <a:lnTo>
                    <a:pt x="70" y="107"/>
                  </a:lnTo>
                  <a:lnTo>
                    <a:pt x="71" y="107"/>
                  </a:lnTo>
                  <a:lnTo>
                    <a:pt x="71" y="108"/>
                  </a:lnTo>
                  <a:lnTo>
                    <a:pt x="73" y="108"/>
                  </a:lnTo>
                  <a:lnTo>
                    <a:pt x="74" y="108"/>
                  </a:lnTo>
                  <a:lnTo>
                    <a:pt x="76" y="108"/>
                  </a:lnTo>
                  <a:lnTo>
                    <a:pt x="78" y="108"/>
                  </a:lnTo>
                  <a:lnTo>
                    <a:pt x="79" y="107"/>
                  </a:lnTo>
                  <a:lnTo>
                    <a:pt x="81" y="107"/>
                  </a:lnTo>
                  <a:lnTo>
                    <a:pt x="83" y="107"/>
                  </a:lnTo>
                  <a:lnTo>
                    <a:pt x="84" y="107"/>
                  </a:lnTo>
                  <a:lnTo>
                    <a:pt x="85" y="106"/>
                  </a:lnTo>
                  <a:lnTo>
                    <a:pt x="84" y="105"/>
                  </a:lnTo>
                  <a:lnTo>
                    <a:pt x="84" y="102"/>
                  </a:lnTo>
                  <a:lnTo>
                    <a:pt x="81" y="97"/>
                  </a:lnTo>
                  <a:lnTo>
                    <a:pt x="79" y="91"/>
                  </a:lnTo>
                  <a:lnTo>
                    <a:pt x="76" y="84"/>
                  </a:lnTo>
                  <a:lnTo>
                    <a:pt x="73" y="75"/>
                  </a:lnTo>
                  <a:lnTo>
                    <a:pt x="69" y="67"/>
                  </a:lnTo>
                  <a:lnTo>
                    <a:pt x="67" y="56"/>
                  </a:lnTo>
                  <a:lnTo>
                    <a:pt x="63" y="48"/>
                  </a:lnTo>
                  <a:lnTo>
                    <a:pt x="60" y="39"/>
                  </a:lnTo>
                  <a:lnTo>
                    <a:pt x="56" y="30"/>
                  </a:lnTo>
                  <a:lnTo>
                    <a:pt x="53" y="22"/>
                  </a:lnTo>
                  <a:lnTo>
                    <a:pt x="50" y="16"/>
                  </a:lnTo>
                  <a:lnTo>
                    <a:pt x="49" y="10"/>
                  </a:lnTo>
                  <a:lnTo>
                    <a:pt x="47" y="6"/>
                  </a:lnTo>
                  <a:lnTo>
                    <a:pt x="47" y="4"/>
                  </a:lnTo>
                  <a:lnTo>
                    <a:pt x="46" y="4"/>
                  </a:lnTo>
                  <a:lnTo>
                    <a:pt x="44" y="3"/>
                  </a:lnTo>
                  <a:lnTo>
                    <a:pt x="40" y="3"/>
                  </a:lnTo>
                  <a:lnTo>
                    <a:pt x="38" y="1"/>
                  </a:lnTo>
                  <a:lnTo>
                    <a:pt x="34" y="1"/>
                  </a:lnTo>
                  <a:lnTo>
                    <a:pt x="30" y="1"/>
                  </a:lnTo>
                  <a:lnTo>
                    <a:pt x="27" y="1"/>
                  </a:lnTo>
                  <a:lnTo>
                    <a:pt x="23" y="0"/>
                  </a:lnTo>
                  <a:lnTo>
                    <a:pt x="18" y="1"/>
                  </a:lnTo>
                  <a:lnTo>
                    <a:pt x="15" y="1"/>
                  </a:lnTo>
                  <a:lnTo>
                    <a:pt x="11" y="1"/>
                  </a:lnTo>
                  <a:lnTo>
                    <a:pt x="8" y="1"/>
                  </a:lnTo>
                  <a:lnTo>
                    <a:pt x="5" y="1"/>
                  </a:lnTo>
                  <a:lnTo>
                    <a:pt x="3" y="1"/>
                  </a:lnTo>
                  <a:lnTo>
                    <a:pt x="2" y="1"/>
                  </a:lnTo>
                  <a:lnTo>
                    <a:pt x="0" y="2"/>
                  </a:lnTo>
                  <a:lnTo>
                    <a:pt x="0" y="4"/>
                  </a:lnTo>
                  <a:lnTo>
                    <a:pt x="0" y="6"/>
                  </a:lnTo>
                </a:path>
              </a:pathLst>
            </a:custGeom>
            <a:solidFill>
              <a:srgbClr val="F8F8F8"/>
            </a:solidFill>
            <a:ln w="9525">
              <a:solidFill>
                <a:srgbClr val="DDDDDD"/>
              </a:solidFill>
              <a:round/>
              <a:headEnd/>
              <a:tailEnd/>
            </a:ln>
          </p:spPr>
          <p:txBody>
            <a:bodyPr/>
            <a:lstStyle/>
            <a:p>
              <a:endParaRPr lang="it-IT"/>
            </a:p>
          </p:txBody>
        </p:sp>
        <p:sp>
          <p:nvSpPr>
            <p:cNvPr id="20569" name="Freeform 115"/>
            <p:cNvSpPr>
              <a:spLocks/>
            </p:cNvSpPr>
            <p:nvPr/>
          </p:nvSpPr>
          <p:spPr bwMode="auto">
            <a:xfrm>
              <a:off x="1724" y="1481"/>
              <a:ext cx="171" cy="99"/>
            </a:xfrm>
            <a:custGeom>
              <a:avLst/>
              <a:gdLst>
                <a:gd name="T0" fmla="*/ 637 w 87"/>
                <a:gd name="T1" fmla="*/ 6 h 108"/>
                <a:gd name="T2" fmla="*/ 584 w 87"/>
                <a:gd name="T3" fmla="*/ 6 h 108"/>
                <a:gd name="T4" fmla="*/ 525 w 87"/>
                <a:gd name="T5" fmla="*/ 6 h 108"/>
                <a:gd name="T6" fmla="*/ 448 w 87"/>
                <a:gd name="T7" fmla="*/ 6 h 108"/>
                <a:gd name="T8" fmla="*/ 401 w 87"/>
                <a:gd name="T9" fmla="*/ 6 h 108"/>
                <a:gd name="T10" fmla="*/ 387 w 87"/>
                <a:gd name="T11" fmla="*/ 6 h 108"/>
                <a:gd name="T12" fmla="*/ 387 w 87"/>
                <a:gd name="T13" fmla="*/ 9 h 108"/>
                <a:gd name="T14" fmla="*/ 371 w 87"/>
                <a:gd name="T15" fmla="*/ 16 h 108"/>
                <a:gd name="T16" fmla="*/ 348 w 87"/>
                <a:gd name="T17" fmla="*/ 23 h 108"/>
                <a:gd name="T18" fmla="*/ 328 w 87"/>
                <a:gd name="T19" fmla="*/ 29 h 108"/>
                <a:gd name="T20" fmla="*/ 297 w 87"/>
                <a:gd name="T21" fmla="*/ 34 h 108"/>
                <a:gd name="T22" fmla="*/ 259 w 87"/>
                <a:gd name="T23" fmla="*/ 41 h 108"/>
                <a:gd name="T24" fmla="*/ 212 w 87"/>
                <a:gd name="T25" fmla="*/ 49 h 108"/>
                <a:gd name="T26" fmla="*/ 181 w 87"/>
                <a:gd name="T27" fmla="*/ 58 h 108"/>
                <a:gd name="T28" fmla="*/ 167 w 87"/>
                <a:gd name="T29" fmla="*/ 67 h 108"/>
                <a:gd name="T30" fmla="*/ 167 w 87"/>
                <a:gd name="T31" fmla="*/ 76 h 108"/>
                <a:gd name="T32" fmla="*/ 167 w 87"/>
                <a:gd name="T33" fmla="*/ 78 h 108"/>
                <a:gd name="T34" fmla="*/ 143 w 87"/>
                <a:gd name="T35" fmla="*/ 80 h 108"/>
                <a:gd name="T36" fmla="*/ 143 w 87"/>
                <a:gd name="T37" fmla="*/ 80 h 108"/>
                <a:gd name="T38" fmla="*/ 120 w 87"/>
                <a:gd name="T39" fmla="*/ 82 h 108"/>
                <a:gd name="T40" fmla="*/ 108 w 87"/>
                <a:gd name="T41" fmla="*/ 83 h 108"/>
                <a:gd name="T42" fmla="*/ 100 w 87"/>
                <a:gd name="T43" fmla="*/ 83 h 108"/>
                <a:gd name="T44" fmla="*/ 77 w 87"/>
                <a:gd name="T45" fmla="*/ 83 h 108"/>
                <a:gd name="T46" fmla="*/ 47 w 87"/>
                <a:gd name="T47" fmla="*/ 83 h 108"/>
                <a:gd name="T48" fmla="*/ 31 w 87"/>
                <a:gd name="T49" fmla="*/ 83 h 108"/>
                <a:gd name="T50" fmla="*/ 8 w 87"/>
                <a:gd name="T51" fmla="*/ 83 h 108"/>
                <a:gd name="T52" fmla="*/ 8 w 87"/>
                <a:gd name="T53" fmla="*/ 82 h 108"/>
                <a:gd name="T54" fmla="*/ 24 w 87"/>
                <a:gd name="T55" fmla="*/ 76 h 108"/>
                <a:gd name="T56" fmla="*/ 85 w 87"/>
                <a:gd name="T57" fmla="*/ 58 h 108"/>
                <a:gd name="T58" fmla="*/ 167 w 87"/>
                <a:gd name="T59" fmla="*/ 36 h 108"/>
                <a:gd name="T60" fmla="*/ 244 w 87"/>
                <a:gd name="T61" fmla="*/ 16 h 108"/>
                <a:gd name="T62" fmla="*/ 281 w 87"/>
                <a:gd name="T63" fmla="*/ 6 h 108"/>
                <a:gd name="T64" fmla="*/ 305 w 87"/>
                <a:gd name="T65" fmla="*/ 3 h 108"/>
                <a:gd name="T66" fmla="*/ 379 w 87"/>
                <a:gd name="T67" fmla="*/ 1 h 108"/>
                <a:gd name="T68" fmla="*/ 472 w 87"/>
                <a:gd name="T69" fmla="*/ 0 h 108"/>
                <a:gd name="T70" fmla="*/ 552 w 87"/>
                <a:gd name="T71" fmla="*/ 0 h 108"/>
                <a:gd name="T72" fmla="*/ 621 w 87"/>
                <a:gd name="T73" fmla="*/ 0 h 108"/>
                <a:gd name="T74" fmla="*/ 637 w 87"/>
                <a:gd name="T75" fmla="*/ 1 h 108"/>
                <a:gd name="T76" fmla="*/ 637 w 87"/>
                <a:gd name="T77" fmla="*/ 2 h 108"/>
                <a:gd name="T78" fmla="*/ 637 w 87"/>
                <a:gd name="T79" fmla="*/ 4 h 108"/>
                <a:gd name="T80" fmla="*/ 645 w 87"/>
                <a:gd name="T81" fmla="*/ 5 h 108"/>
                <a:gd name="T82" fmla="*/ 645 w 87"/>
                <a:gd name="T83" fmla="*/ 6 h 108"/>
                <a:gd name="T84" fmla="*/ 653 w 87"/>
                <a:gd name="T85" fmla="*/ 6 h 1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
                <a:gd name="T130" fmla="*/ 0 h 108"/>
                <a:gd name="T131" fmla="*/ 87 w 87"/>
                <a:gd name="T132" fmla="*/ 108 h 1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 h="108">
                  <a:moveTo>
                    <a:pt x="86" y="6"/>
                  </a:moveTo>
                  <a:lnTo>
                    <a:pt x="85" y="7"/>
                  </a:lnTo>
                  <a:lnTo>
                    <a:pt x="84" y="7"/>
                  </a:lnTo>
                  <a:lnTo>
                    <a:pt x="82" y="7"/>
                  </a:lnTo>
                  <a:lnTo>
                    <a:pt x="80" y="7"/>
                  </a:lnTo>
                  <a:lnTo>
                    <a:pt x="77" y="7"/>
                  </a:lnTo>
                  <a:lnTo>
                    <a:pt x="74" y="7"/>
                  </a:lnTo>
                  <a:lnTo>
                    <a:pt x="71" y="7"/>
                  </a:lnTo>
                  <a:lnTo>
                    <a:pt x="69" y="7"/>
                  </a:lnTo>
                  <a:lnTo>
                    <a:pt x="66" y="7"/>
                  </a:lnTo>
                  <a:lnTo>
                    <a:pt x="62" y="7"/>
                  </a:lnTo>
                  <a:lnTo>
                    <a:pt x="59" y="7"/>
                  </a:lnTo>
                  <a:lnTo>
                    <a:pt x="57" y="7"/>
                  </a:lnTo>
                  <a:lnTo>
                    <a:pt x="55" y="7"/>
                  </a:lnTo>
                  <a:lnTo>
                    <a:pt x="53" y="7"/>
                  </a:lnTo>
                  <a:lnTo>
                    <a:pt x="51" y="8"/>
                  </a:lnTo>
                  <a:lnTo>
                    <a:pt x="51" y="9"/>
                  </a:lnTo>
                  <a:lnTo>
                    <a:pt x="51" y="11"/>
                  </a:lnTo>
                  <a:lnTo>
                    <a:pt x="51" y="12"/>
                  </a:lnTo>
                  <a:lnTo>
                    <a:pt x="50" y="15"/>
                  </a:lnTo>
                  <a:lnTo>
                    <a:pt x="50" y="17"/>
                  </a:lnTo>
                  <a:lnTo>
                    <a:pt x="49" y="20"/>
                  </a:lnTo>
                  <a:lnTo>
                    <a:pt x="49" y="22"/>
                  </a:lnTo>
                  <a:lnTo>
                    <a:pt x="47" y="26"/>
                  </a:lnTo>
                  <a:lnTo>
                    <a:pt x="46" y="29"/>
                  </a:lnTo>
                  <a:lnTo>
                    <a:pt x="45" y="33"/>
                  </a:lnTo>
                  <a:lnTo>
                    <a:pt x="45" y="35"/>
                  </a:lnTo>
                  <a:lnTo>
                    <a:pt x="43" y="38"/>
                  </a:lnTo>
                  <a:lnTo>
                    <a:pt x="41" y="40"/>
                  </a:lnTo>
                  <a:lnTo>
                    <a:pt x="39" y="42"/>
                  </a:lnTo>
                  <a:lnTo>
                    <a:pt x="39" y="44"/>
                  </a:lnTo>
                  <a:lnTo>
                    <a:pt x="37" y="47"/>
                  </a:lnTo>
                  <a:lnTo>
                    <a:pt x="35" y="50"/>
                  </a:lnTo>
                  <a:lnTo>
                    <a:pt x="34" y="53"/>
                  </a:lnTo>
                  <a:lnTo>
                    <a:pt x="32" y="55"/>
                  </a:lnTo>
                  <a:lnTo>
                    <a:pt x="30" y="59"/>
                  </a:lnTo>
                  <a:lnTo>
                    <a:pt x="28" y="63"/>
                  </a:lnTo>
                  <a:lnTo>
                    <a:pt x="26" y="67"/>
                  </a:lnTo>
                  <a:lnTo>
                    <a:pt x="26" y="70"/>
                  </a:lnTo>
                  <a:lnTo>
                    <a:pt x="24" y="75"/>
                  </a:lnTo>
                  <a:lnTo>
                    <a:pt x="23" y="79"/>
                  </a:lnTo>
                  <a:lnTo>
                    <a:pt x="22" y="83"/>
                  </a:lnTo>
                  <a:lnTo>
                    <a:pt x="22" y="87"/>
                  </a:lnTo>
                  <a:lnTo>
                    <a:pt x="22" y="90"/>
                  </a:lnTo>
                  <a:lnTo>
                    <a:pt x="22" y="94"/>
                  </a:lnTo>
                  <a:lnTo>
                    <a:pt x="22" y="98"/>
                  </a:lnTo>
                  <a:lnTo>
                    <a:pt x="23" y="100"/>
                  </a:lnTo>
                  <a:lnTo>
                    <a:pt x="22" y="101"/>
                  </a:lnTo>
                  <a:lnTo>
                    <a:pt x="21" y="102"/>
                  </a:lnTo>
                  <a:lnTo>
                    <a:pt x="19" y="104"/>
                  </a:lnTo>
                  <a:lnTo>
                    <a:pt x="17" y="105"/>
                  </a:lnTo>
                  <a:lnTo>
                    <a:pt x="16" y="106"/>
                  </a:lnTo>
                  <a:lnTo>
                    <a:pt x="14" y="107"/>
                  </a:lnTo>
                  <a:lnTo>
                    <a:pt x="13" y="107"/>
                  </a:lnTo>
                  <a:lnTo>
                    <a:pt x="12" y="107"/>
                  </a:lnTo>
                  <a:lnTo>
                    <a:pt x="10" y="107"/>
                  </a:lnTo>
                  <a:lnTo>
                    <a:pt x="8" y="107"/>
                  </a:lnTo>
                  <a:lnTo>
                    <a:pt x="6" y="107"/>
                  </a:lnTo>
                  <a:lnTo>
                    <a:pt x="4" y="107"/>
                  </a:lnTo>
                  <a:lnTo>
                    <a:pt x="2" y="107"/>
                  </a:lnTo>
                  <a:lnTo>
                    <a:pt x="1" y="107"/>
                  </a:lnTo>
                  <a:lnTo>
                    <a:pt x="1" y="106"/>
                  </a:lnTo>
                  <a:lnTo>
                    <a:pt x="0" y="105"/>
                  </a:lnTo>
                  <a:lnTo>
                    <a:pt x="1" y="102"/>
                  </a:lnTo>
                  <a:lnTo>
                    <a:pt x="3" y="98"/>
                  </a:lnTo>
                  <a:lnTo>
                    <a:pt x="5" y="90"/>
                  </a:lnTo>
                  <a:lnTo>
                    <a:pt x="8" y="83"/>
                  </a:lnTo>
                  <a:lnTo>
                    <a:pt x="11" y="75"/>
                  </a:lnTo>
                  <a:lnTo>
                    <a:pt x="15" y="66"/>
                  </a:lnTo>
                  <a:lnTo>
                    <a:pt x="19" y="56"/>
                  </a:lnTo>
                  <a:lnTo>
                    <a:pt x="22" y="47"/>
                  </a:lnTo>
                  <a:lnTo>
                    <a:pt x="25" y="38"/>
                  </a:lnTo>
                  <a:lnTo>
                    <a:pt x="28" y="30"/>
                  </a:lnTo>
                  <a:lnTo>
                    <a:pt x="32" y="21"/>
                  </a:lnTo>
                  <a:lnTo>
                    <a:pt x="34" y="16"/>
                  </a:lnTo>
                  <a:lnTo>
                    <a:pt x="36" y="10"/>
                  </a:lnTo>
                  <a:lnTo>
                    <a:pt x="37" y="7"/>
                  </a:lnTo>
                  <a:lnTo>
                    <a:pt x="39" y="4"/>
                  </a:lnTo>
                  <a:lnTo>
                    <a:pt x="40" y="3"/>
                  </a:lnTo>
                  <a:lnTo>
                    <a:pt x="43" y="3"/>
                  </a:lnTo>
                  <a:lnTo>
                    <a:pt x="46" y="1"/>
                  </a:lnTo>
                  <a:lnTo>
                    <a:pt x="50" y="1"/>
                  </a:lnTo>
                  <a:lnTo>
                    <a:pt x="54" y="1"/>
                  </a:lnTo>
                  <a:lnTo>
                    <a:pt x="57" y="1"/>
                  </a:lnTo>
                  <a:lnTo>
                    <a:pt x="62" y="0"/>
                  </a:lnTo>
                  <a:lnTo>
                    <a:pt x="66" y="0"/>
                  </a:lnTo>
                  <a:lnTo>
                    <a:pt x="70" y="0"/>
                  </a:lnTo>
                  <a:lnTo>
                    <a:pt x="73" y="0"/>
                  </a:lnTo>
                  <a:lnTo>
                    <a:pt x="77" y="0"/>
                  </a:lnTo>
                  <a:lnTo>
                    <a:pt x="78" y="0"/>
                  </a:lnTo>
                  <a:lnTo>
                    <a:pt x="82" y="0"/>
                  </a:lnTo>
                  <a:lnTo>
                    <a:pt x="83" y="0"/>
                  </a:lnTo>
                  <a:lnTo>
                    <a:pt x="84" y="0"/>
                  </a:lnTo>
                  <a:lnTo>
                    <a:pt x="84" y="1"/>
                  </a:lnTo>
                  <a:lnTo>
                    <a:pt x="84" y="2"/>
                  </a:lnTo>
                  <a:lnTo>
                    <a:pt x="84" y="4"/>
                  </a:lnTo>
                  <a:lnTo>
                    <a:pt x="85" y="4"/>
                  </a:lnTo>
                  <a:lnTo>
                    <a:pt x="85" y="5"/>
                  </a:lnTo>
                  <a:lnTo>
                    <a:pt x="85" y="6"/>
                  </a:lnTo>
                  <a:lnTo>
                    <a:pt x="86" y="6"/>
                  </a:lnTo>
                </a:path>
              </a:pathLst>
            </a:custGeom>
            <a:solidFill>
              <a:srgbClr val="F8F8F8"/>
            </a:solidFill>
            <a:ln w="9525">
              <a:solidFill>
                <a:srgbClr val="DDDDDD"/>
              </a:solidFill>
              <a:round/>
              <a:headEnd/>
              <a:tailEnd/>
            </a:ln>
          </p:spPr>
          <p:txBody>
            <a:bodyPr/>
            <a:lstStyle/>
            <a:p>
              <a:endParaRPr lang="it-IT"/>
            </a:p>
          </p:txBody>
        </p:sp>
        <p:sp>
          <p:nvSpPr>
            <p:cNvPr id="20570" name="Freeform 116"/>
            <p:cNvSpPr>
              <a:spLocks/>
            </p:cNvSpPr>
            <p:nvPr/>
          </p:nvSpPr>
          <p:spPr bwMode="auto">
            <a:xfrm>
              <a:off x="1321" y="1454"/>
              <a:ext cx="69" cy="100"/>
            </a:xfrm>
            <a:custGeom>
              <a:avLst/>
              <a:gdLst>
                <a:gd name="T0" fmla="*/ 252 w 35"/>
                <a:gd name="T1" fmla="*/ 3 h 107"/>
                <a:gd name="T2" fmla="*/ 237 w 35"/>
                <a:gd name="T3" fmla="*/ 5 h 107"/>
                <a:gd name="T4" fmla="*/ 229 w 35"/>
                <a:gd name="T5" fmla="*/ 7 h 107"/>
                <a:gd name="T6" fmla="*/ 205 w 35"/>
                <a:gd name="T7" fmla="*/ 12 h 107"/>
                <a:gd name="T8" fmla="*/ 199 w 35"/>
                <a:gd name="T9" fmla="*/ 18 h 107"/>
                <a:gd name="T10" fmla="*/ 199 w 35"/>
                <a:gd name="T11" fmla="*/ 22 h 107"/>
                <a:gd name="T12" fmla="*/ 205 w 35"/>
                <a:gd name="T13" fmla="*/ 29 h 107"/>
                <a:gd name="T14" fmla="*/ 237 w 35"/>
                <a:gd name="T15" fmla="*/ 34 h 107"/>
                <a:gd name="T16" fmla="*/ 252 w 35"/>
                <a:gd name="T17" fmla="*/ 37 h 107"/>
                <a:gd name="T18" fmla="*/ 237 w 35"/>
                <a:gd name="T19" fmla="*/ 39 h 107"/>
                <a:gd name="T20" fmla="*/ 199 w 35"/>
                <a:gd name="T21" fmla="*/ 40 h 107"/>
                <a:gd name="T22" fmla="*/ 160 w 35"/>
                <a:gd name="T23" fmla="*/ 44 h 107"/>
                <a:gd name="T24" fmla="*/ 116 w 35"/>
                <a:gd name="T25" fmla="*/ 45 h 107"/>
                <a:gd name="T26" fmla="*/ 77 w 35"/>
                <a:gd name="T27" fmla="*/ 48 h 107"/>
                <a:gd name="T28" fmla="*/ 47 w 35"/>
                <a:gd name="T29" fmla="*/ 50 h 107"/>
                <a:gd name="T30" fmla="*/ 32 w 35"/>
                <a:gd name="T31" fmla="*/ 52 h 107"/>
                <a:gd name="T32" fmla="*/ 24 w 35"/>
                <a:gd name="T33" fmla="*/ 53 h 107"/>
                <a:gd name="T34" fmla="*/ 24 w 35"/>
                <a:gd name="T35" fmla="*/ 56 h 107"/>
                <a:gd name="T36" fmla="*/ 24 w 35"/>
                <a:gd name="T37" fmla="*/ 62 h 107"/>
                <a:gd name="T38" fmla="*/ 24 w 35"/>
                <a:gd name="T39" fmla="*/ 68 h 107"/>
                <a:gd name="T40" fmla="*/ 39 w 35"/>
                <a:gd name="T41" fmla="*/ 75 h 107"/>
                <a:gd name="T42" fmla="*/ 39 w 35"/>
                <a:gd name="T43" fmla="*/ 81 h 107"/>
                <a:gd name="T44" fmla="*/ 47 w 35"/>
                <a:gd name="T45" fmla="*/ 85 h 107"/>
                <a:gd name="T46" fmla="*/ 47 w 35"/>
                <a:gd name="T47" fmla="*/ 87 h 107"/>
                <a:gd name="T48" fmla="*/ 39 w 35"/>
                <a:gd name="T49" fmla="*/ 84 h 107"/>
                <a:gd name="T50" fmla="*/ 24 w 35"/>
                <a:gd name="T51" fmla="*/ 80 h 107"/>
                <a:gd name="T52" fmla="*/ 8 w 35"/>
                <a:gd name="T53" fmla="*/ 75 h 107"/>
                <a:gd name="T54" fmla="*/ 8 w 35"/>
                <a:gd name="T55" fmla="*/ 69 h 107"/>
                <a:gd name="T56" fmla="*/ 0 w 35"/>
                <a:gd name="T57" fmla="*/ 64 h 107"/>
                <a:gd name="T58" fmla="*/ 0 w 35"/>
                <a:gd name="T59" fmla="*/ 59 h 107"/>
                <a:gd name="T60" fmla="*/ 0 w 35"/>
                <a:gd name="T61" fmla="*/ 54 h 107"/>
                <a:gd name="T62" fmla="*/ 0 w 35"/>
                <a:gd name="T63" fmla="*/ 50 h 107"/>
                <a:gd name="T64" fmla="*/ 24 w 35"/>
                <a:gd name="T65" fmla="*/ 48 h 107"/>
                <a:gd name="T66" fmla="*/ 63 w 35"/>
                <a:gd name="T67" fmla="*/ 42 h 107"/>
                <a:gd name="T68" fmla="*/ 101 w 35"/>
                <a:gd name="T69" fmla="*/ 34 h 107"/>
                <a:gd name="T70" fmla="*/ 144 w 35"/>
                <a:gd name="T71" fmla="*/ 25 h 107"/>
                <a:gd name="T72" fmla="*/ 191 w 35"/>
                <a:gd name="T73" fmla="*/ 19 h 107"/>
                <a:gd name="T74" fmla="*/ 213 w 35"/>
                <a:gd name="T75" fmla="*/ 10 h 107"/>
                <a:gd name="T76" fmla="*/ 237 w 35"/>
                <a:gd name="T77" fmla="*/ 6 h 107"/>
                <a:gd name="T78" fmla="*/ 252 w 35"/>
                <a:gd name="T79" fmla="*/ 1 h 107"/>
                <a:gd name="T80" fmla="*/ 260 w 35"/>
                <a:gd name="T81" fmla="*/ 1 h 107"/>
                <a:gd name="T82" fmla="*/ 260 w 35"/>
                <a:gd name="T83" fmla="*/ 1 h 107"/>
                <a:gd name="T84" fmla="*/ 260 w 35"/>
                <a:gd name="T85" fmla="*/ 1 h 107"/>
                <a:gd name="T86" fmla="*/ 260 w 35"/>
                <a:gd name="T87" fmla="*/ 1 h 107"/>
                <a:gd name="T88" fmla="*/ 260 w 35"/>
                <a:gd name="T89" fmla="*/ 1 h 107"/>
                <a:gd name="T90" fmla="*/ 260 w 35"/>
                <a:gd name="T91" fmla="*/ 1 h 107"/>
                <a:gd name="T92" fmla="*/ 260 w 35"/>
                <a:gd name="T93" fmla="*/ 1 h 107"/>
                <a:gd name="T94" fmla="*/ 260 w 35"/>
                <a:gd name="T95" fmla="*/ 1 h 107"/>
                <a:gd name="T96" fmla="*/ 260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34" y="1"/>
                  </a:moveTo>
                  <a:lnTo>
                    <a:pt x="33" y="3"/>
                  </a:lnTo>
                  <a:lnTo>
                    <a:pt x="31" y="5"/>
                  </a:lnTo>
                  <a:lnTo>
                    <a:pt x="31" y="6"/>
                  </a:lnTo>
                  <a:lnTo>
                    <a:pt x="30" y="10"/>
                  </a:lnTo>
                  <a:lnTo>
                    <a:pt x="29" y="11"/>
                  </a:lnTo>
                  <a:lnTo>
                    <a:pt x="27" y="15"/>
                  </a:lnTo>
                  <a:lnTo>
                    <a:pt x="27" y="17"/>
                  </a:lnTo>
                  <a:lnTo>
                    <a:pt x="26" y="21"/>
                  </a:lnTo>
                  <a:lnTo>
                    <a:pt x="26" y="24"/>
                  </a:lnTo>
                  <a:lnTo>
                    <a:pt x="26" y="28"/>
                  </a:lnTo>
                  <a:lnTo>
                    <a:pt x="26" y="31"/>
                  </a:lnTo>
                  <a:lnTo>
                    <a:pt x="27" y="35"/>
                  </a:lnTo>
                  <a:lnTo>
                    <a:pt x="28" y="38"/>
                  </a:lnTo>
                  <a:lnTo>
                    <a:pt x="31" y="42"/>
                  </a:lnTo>
                  <a:lnTo>
                    <a:pt x="34" y="45"/>
                  </a:lnTo>
                  <a:lnTo>
                    <a:pt x="33" y="46"/>
                  </a:lnTo>
                  <a:lnTo>
                    <a:pt x="32" y="46"/>
                  </a:lnTo>
                  <a:lnTo>
                    <a:pt x="31" y="48"/>
                  </a:lnTo>
                  <a:lnTo>
                    <a:pt x="29" y="48"/>
                  </a:lnTo>
                  <a:lnTo>
                    <a:pt x="26" y="49"/>
                  </a:lnTo>
                  <a:lnTo>
                    <a:pt x="24" y="51"/>
                  </a:lnTo>
                  <a:lnTo>
                    <a:pt x="21" y="53"/>
                  </a:lnTo>
                  <a:lnTo>
                    <a:pt x="19" y="53"/>
                  </a:lnTo>
                  <a:lnTo>
                    <a:pt x="15" y="55"/>
                  </a:lnTo>
                  <a:lnTo>
                    <a:pt x="13" y="57"/>
                  </a:lnTo>
                  <a:lnTo>
                    <a:pt x="10" y="59"/>
                  </a:lnTo>
                  <a:lnTo>
                    <a:pt x="8" y="60"/>
                  </a:lnTo>
                  <a:lnTo>
                    <a:pt x="6" y="61"/>
                  </a:lnTo>
                  <a:lnTo>
                    <a:pt x="5" y="63"/>
                  </a:lnTo>
                  <a:lnTo>
                    <a:pt x="4" y="64"/>
                  </a:lnTo>
                  <a:lnTo>
                    <a:pt x="3" y="65"/>
                  </a:lnTo>
                  <a:lnTo>
                    <a:pt x="3" y="66"/>
                  </a:lnTo>
                  <a:lnTo>
                    <a:pt x="3" y="69"/>
                  </a:lnTo>
                  <a:lnTo>
                    <a:pt x="3" y="72"/>
                  </a:lnTo>
                  <a:lnTo>
                    <a:pt x="3" y="76"/>
                  </a:lnTo>
                  <a:lnTo>
                    <a:pt x="3" y="79"/>
                  </a:lnTo>
                  <a:lnTo>
                    <a:pt x="3" y="83"/>
                  </a:lnTo>
                  <a:lnTo>
                    <a:pt x="5" y="87"/>
                  </a:lnTo>
                  <a:lnTo>
                    <a:pt x="5" y="92"/>
                  </a:lnTo>
                  <a:lnTo>
                    <a:pt x="5" y="95"/>
                  </a:lnTo>
                  <a:lnTo>
                    <a:pt x="5" y="99"/>
                  </a:lnTo>
                  <a:lnTo>
                    <a:pt x="6" y="101"/>
                  </a:lnTo>
                  <a:lnTo>
                    <a:pt x="6" y="104"/>
                  </a:lnTo>
                  <a:lnTo>
                    <a:pt x="6" y="105"/>
                  </a:lnTo>
                  <a:lnTo>
                    <a:pt x="6" y="106"/>
                  </a:lnTo>
                  <a:lnTo>
                    <a:pt x="6" y="105"/>
                  </a:lnTo>
                  <a:lnTo>
                    <a:pt x="5" y="103"/>
                  </a:lnTo>
                  <a:lnTo>
                    <a:pt x="5" y="100"/>
                  </a:lnTo>
                  <a:lnTo>
                    <a:pt x="3" y="98"/>
                  </a:lnTo>
                  <a:lnTo>
                    <a:pt x="3" y="95"/>
                  </a:lnTo>
                  <a:lnTo>
                    <a:pt x="1" y="92"/>
                  </a:lnTo>
                  <a:lnTo>
                    <a:pt x="1" y="88"/>
                  </a:lnTo>
                  <a:lnTo>
                    <a:pt x="1" y="84"/>
                  </a:lnTo>
                  <a:lnTo>
                    <a:pt x="1" y="80"/>
                  </a:lnTo>
                  <a:lnTo>
                    <a:pt x="0" y="78"/>
                  </a:lnTo>
                  <a:lnTo>
                    <a:pt x="0" y="75"/>
                  </a:lnTo>
                  <a:lnTo>
                    <a:pt x="0" y="72"/>
                  </a:lnTo>
                  <a:lnTo>
                    <a:pt x="0" y="68"/>
                  </a:lnTo>
                  <a:lnTo>
                    <a:pt x="0" y="66"/>
                  </a:lnTo>
                  <a:lnTo>
                    <a:pt x="0" y="64"/>
                  </a:lnTo>
                  <a:lnTo>
                    <a:pt x="0" y="62"/>
                  </a:lnTo>
                  <a:lnTo>
                    <a:pt x="1" y="60"/>
                  </a:lnTo>
                  <a:lnTo>
                    <a:pt x="3" y="59"/>
                  </a:lnTo>
                  <a:lnTo>
                    <a:pt x="6" y="55"/>
                  </a:lnTo>
                  <a:lnTo>
                    <a:pt x="8" y="51"/>
                  </a:lnTo>
                  <a:lnTo>
                    <a:pt x="12" y="46"/>
                  </a:lnTo>
                  <a:lnTo>
                    <a:pt x="13" y="42"/>
                  </a:lnTo>
                  <a:lnTo>
                    <a:pt x="17" y="37"/>
                  </a:lnTo>
                  <a:lnTo>
                    <a:pt x="19" y="31"/>
                  </a:lnTo>
                  <a:lnTo>
                    <a:pt x="23" y="26"/>
                  </a:lnTo>
                  <a:lnTo>
                    <a:pt x="25" y="22"/>
                  </a:lnTo>
                  <a:lnTo>
                    <a:pt x="27" y="17"/>
                  </a:lnTo>
                  <a:lnTo>
                    <a:pt x="28" y="13"/>
                  </a:lnTo>
                  <a:lnTo>
                    <a:pt x="31" y="8"/>
                  </a:lnTo>
                  <a:lnTo>
                    <a:pt x="31" y="6"/>
                  </a:lnTo>
                  <a:lnTo>
                    <a:pt x="33" y="3"/>
                  </a:lnTo>
                  <a:lnTo>
                    <a:pt x="33" y="1"/>
                  </a:lnTo>
                  <a:lnTo>
                    <a:pt x="34" y="0"/>
                  </a:lnTo>
                  <a:lnTo>
                    <a:pt x="34" y="1"/>
                  </a:lnTo>
                </a:path>
              </a:pathLst>
            </a:custGeom>
            <a:solidFill>
              <a:srgbClr val="F8F8F8"/>
            </a:solidFill>
            <a:ln w="9048">
              <a:solidFill>
                <a:srgbClr val="DDDDDD"/>
              </a:solidFill>
              <a:round/>
              <a:headEnd/>
              <a:tailEnd/>
            </a:ln>
          </p:spPr>
          <p:txBody>
            <a:bodyPr/>
            <a:lstStyle/>
            <a:p>
              <a:endParaRPr lang="it-IT"/>
            </a:p>
          </p:txBody>
        </p:sp>
        <p:sp>
          <p:nvSpPr>
            <p:cNvPr id="20571" name="Freeform 117"/>
            <p:cNvSpPr>
              <a:spLocks/>
            </p:cNvSpPr>
            <p:nvPr/>
          </p:nvSpPr>
          <p:spPr bwMode="auto">
            <a:xfrm>
              <a:off x="1570" y="1454"/>
              <a:ext cx="69" cy="100"/>
            </a:xfrm>
            <a:custGeom>
              <a:avLst/>
              <a:gdLst>
                <a:gd name="T0" fmla="*/ 8 w 35"/>
                <a:gd name="T1" fmla="*/ 3 h 107"/>
                <a:gd name="T2" fmla="*/ 8 w 35"/>
                <a:gd name="T3" fmla="*/ 5 h 107"/>
                <a:gd name="T4" fmla="*/ 24 w 35"/>
                <a:gd name="T5" fmla="*/ 7 h 107"/>
                <a:gd name="T6" fmla="*/ 39 w 35"/>
                <a:gd name="T7" fmla="*/ 10 h 107"/>
                <a:gd name="T8" fmla="*/ 47 w 35"/>
                <a:gd name="T9" fmla="*/ 15 h 107"/>
                <a:gd name="T10" fmla="*/ 47 w 35"/>
                <a:gd name="T11" fmla="*/ 20 h 107"/>
                <a:gd name="T12" fmla="*/ 39 w 35"/>
                <a:gd name="T13" fmla="*/ 25 h 107"/>
                <a:gd name="T14" fmla="*/ 16 w 35"/>
                <a:gd name="T15" fmla="*/ 32 h 107"/>
                <a:gd name="T16" fmla="*/ 0 w 35"/>
                <a:gd name="T17" fmla="*/ 34 h 107"/>
                <a:gd name="T18" fmla="*/ 24 w 35"/>
                <a:gd name="T19" fmla="*/ 36 h 107"/>
                <a:gd name="T20" fmla="*/ 47 w 35"/>
                <a:gd name="T21" fmla="*/ 37 h 107"/>
                <a:gd name="T22" fmla="*/ 85 w 35"/>
                <a:gd name="T23" fmla="*/ 41 h 107"/>
                <a:gd name="T24" fmla="*/ 132 w 35"/>
                <a:gd name="T25" fmla="*/ 44 h 107"/>
                <a:gd name="T26" fmla="*/ 168 w 35"/>
                <a:gd name="T27" fmla="*/ 47 h 107"/>
                <a:gd name="T28" fmla="*/ 199 w 35"/>
                <a:gd name="T29" fmla="*/ 50 h 107"/>
                <a:gd name="T30" fmla="*/ 221 w 35"/>
                <a:gd name="T31" fmla="*/ 52 h 107"/>
                <a:gd name="T32" fmla="*/ 229 w 35"/>
                <a:gd name="T33" fmla="*/ 53 h 107"/>
                <a:gd name="T34" fmla="*/ 229 w 35"/>
                <a:gd name="T35" fmla="*/ 56 h 107"/>
                <a:gd name="T36" fmla="*/ 221 w 35"/>
                <a:gd name="T37" fmla="*/ 62 h 107"/>
                <a:gd name="T38" fmla="*/ 221 w 35"/>
                <a:gd name="T39" fmla="*/ 68 h 107"/>
                <a:gd name="T40" fmla="*/ 213 w 35"/>
                <a:gd name="T41" fmla="*/ 75 h 107"/>
                <a:gd name="T42" fmla="*/ 213 w 35"/>
                <a:gd name="T43" fmla="*/ 81 h 107"/>
                <a:gd name="T44" fmla="*/ 213 w 35"/>
                <a:gd name="T45" fmla="*/ 85 h 107"/>
                <a:gd name="T46" fmla="*/ 213 w 35"/>
                <a:gd name="T47" fmla="*/ 87 h 107"/>
                <a:gd name="T48" fmla="*/ 221 w 35"/>
                <a:gd name="T49" fmla="*/ 84 h 107"/>
                <a:gd name="T50" fmla="*/ 221 w 35"/>
                <a:gd name="T51" fmla="*/ 80 h 107"/>
                <a:gd name="T52" fmla="*/ 229 w 35"/>
                <a:gd name="T53" fmla="*/ 75 h 107"/>
                <a:gd name="T54" fmla="*/ 244 w 35"/>
                <a:gd name="T55" fmla="*/ 69 h 107"/>
                <a:gd name="T56" fmla="*/ 260 w 35"/>
                <a:gd name="T57" fmla="*/ 64 h 107"/>
                <a:gd name="T58" fmla="*/ 260 w 35"/>
                <a:gd name="T59" fmla="*/ 59 h 107"/>
                <a:gd name="T60" fmla="*/ 260 w 35"/>
                <a:gd name="T61" fmla="*/ 54 h 107"/>
                <a:gd name="T62" fmla="*/ 260 w 35"/>
                <a:gd name="T63" fmla="*/ 50 h 107"/>
                <a:gd name="T64" fmla="*/ 229 w 35"/>
                <a:gd name="T65" fmla="*/ 48 h 107"/>
                <a:gd name="T66" fmla="*/ 183 w 35"/>
                <a:gd name="T67" fmla="*/ 42 h 107"/>
                <a:gd name="T68" fmla="*/ 144 w 35"/>
                <a:gd name="T69" fmla="*/ 34 h 107"/>
                <a:gd name="T70" fmla="*/ 108 w 35"/>
                <a:gd name="T71" fmla="*/ 25 h 107"/>
                <a:gd name="T72" fmla="*/ 69 w 35"/>
                <a:gd name="T73" fmla="*/ 19 h 107"/>
                <a:gd name="T74" fmla="*/ 39 w 35"/>
                <a:gd name="T75" fmla="*/ 10 h 107"/>
                <a:gd name="T76" fmla="*/ 16 w 35"/>
                <a:gd name="T77" fmla="*/ 6 h 107"/>
                <a:gd name="T78" fmla="*/ 8 w 35"/>
                <a:gd name="T79" fmla="*/ 1 h 107"/>
                <a:gd name="T80" fmla="*/ 8 w 35"/>
                <a:gd name="T81" fmla="*/ 1 h 107"/>
                <a:gd name="T82" fmla="*/ 8 w 35"/>
                <a:gd name="T83" fmla="*/ 1 h 107"/>
                <a:gd name="T84" fmla="*/ 8 w 35"/>
                <a:gd name="T85" fmla="*/ 1 h 107"/>
                <a:gd name="T86" fmla="*/ 8 w 35"/>
                <a:gd name="T87" fmla="*/ 1 h 107"/>
                <a:gd name="T88" fmla="*/ 8 w 35"/>
                <a:gd name="T89" fmla="*/ 1 h 107"/>
                <a:gd name="T90" fmla="*/ 8 w 35"/>
                <a:gd name="T91" fmla="*/ 1 h 107"/>
                <a:gd name="T92" fmla="*/ 8 w 35"/>
                <a:gd name="T93" fmla="*/ 1 h 107"/>
                <a:gd name="T94" fmla="*/ 8 w 35"/>
                <a:gd name="T95" fmla="*/ 1 h 107"/>
                <a:gd name="T96" fmla="*/ 8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1" y="1"/>
                  </a:moveTo>
                  <a:lnTo>
                    <a:pt x="1" y="3"/>
                  </a:lnTo>
                  <a:lnTo>
                    <a:pt x="1" y="5"/>
                  </a:lnTo>
                  <a:lnTo>
                    <a:pt x="3" y="6"/>
                  </a:lnTo>
                  <a:lnTo>
                    <a:pt x="3" y="9"/>
                  </a:lnTo>
                  <a:lnTo>
                    <a:pt x="5" y="10"/>
                  </a:lnTo>
                  <a:lnTo>
                    <a:pt x="5" y="13"/>
                  </a:lnTo>
                  <a:lnTo>
                    <a:pt x="6" y="14"/>
                  </a:lnTo>
                  <a:lnTo>
                    <a:pt x="6" y="18"/>
                  </a:lnTo>
                  <a:lnTo>
                    <a:pt x="6" y="22"/>
                  </a:lnTo>
                  <a:lnTo>
                    <a:pt x="6" y="25"/>
                  </a:lnTo>
                  <a:lnTo>
                    <a:pt x="6" y="28"/>
                  </a:lnTo>
                  <a:lnTo>
                    <a:pt x="5" y="31"/>
                  </a:lnTo>
                  <a:lnTo>
                    <a:pt x="4" y="35"/>
                  </a:lnTo>
                  <a:lnTo>
                    <a:pt x="2" y="38"/>
                  </a:lnTo>
                  <a:lnTo>
                    <a:pt x="0" y="41"/>
                  </a:lnTo>
                  <a:lnTo>
                    <a:pt x="0" y="42"/>
                  </a:lnTo>
                  <a:lnTo>
                    <a:pt x="1" y="43"/>
                  </a:lnTo>
                  <a:lnTo>
                    <a:pt x="3" y="44"/>
                  </a:lnTo>
                  <a:lnTo>
                    <a:pt x="5" y="45"/>
                  </a:lnTo>
                  <a:lnTo>
                    <a:pt x="6" y="46"/>
                  </a:lnTo>
                  <a:lnTo>
                    <a:pt x="9" y="48"/>
                  </a:lnTo>
                  <a:lnTo>
                    <a:pt x="11" y="50"/>
                  </a:lnTo>
                  <a:lnTo>
                    <a:pt x="15" y="51"/>
                  </a:lnTo>
                  <a:lnTo>
                    <a:pt x="17" y="54"/>
                  </a:lnTo>
                  <a:lnTo>
                    <a:pt x="20" y="56"/>
                  </a:lnTo>
                  <a:lnTo>
                    <a:pt x="22" y="58"/>
                  </a:lnTo>
                  <a:lnTo>
                    <a:pt x="25" y="60"/>
                  </a:lnTo>
                  <a:lnTo>
                    <a:pt x="26" y="61"/>
                  </a:lnTo>
                  <a:lnTo>
                    <a:pt x="28" y="63"/>
                  </a:lnTo>
                  <a:lnTo>
                    <a:pt x="29" y="64"/>
                  </a:lnTo>
                  <a:lnTo>
                    <a:pt x="30" y="64"/>
                  </a:lnTo>
                  <a:lnTo>
                    <a:pt x="30" y="65"/>
                  </a:lnTo>
                  <a:lnTo>
                    <a:pt x="30" y="66"/>
                  </a:lnTo>
                  <a:lnTo>
                    <a:pt x="30" y="69"/>
                  </a:lnTo>
                  <a:lnTo>
                    <a:pt x="30" y="72"/>
                  </a:lnTo>
                  <a:lnTo>
                    <a:pt x="29" y="76"/>
                  </a:lnTo>
                  <a:lnTo>
                    <a:pt x="29" y="79"/>
                  </a:lnTo>
                  <a:lnTo>
                    <a:pt x="29" y="83"/>
                  </a:lnTo>
                  <a:lnTo>
                    <a:pt x="29" y="87"/>
                  </a:lnTo>
                  <a:lnTo>
                    <a:pt x="28" y="92"/>
                  </a:lnTo>
                  <a:lnTo>
                    <a:pt x="28" y="95"/>
                  </a:lnTo>
                  <a:lnTo>
                    <a:pt x="28" y="99"/>
                  </a:lnTo>
                  <a:lnTo>
                    <a:pt x="28" y="101"/>
                  </a:lnTo>
                  <a:lnTo>
                    <a:pt x="28" y="104"/>
                  </a:lnTo>
                  <a:lnTo>
                    <a:pt x="28" y="105"/>
                  </a:lnTo>
                  <a:lnTo>
                    <a:pt x="28" y="106"/>
                  </a:lnTo>
                  <a:lnTo>
                    <a:pt x="29" y="105"/>
                  </a:lnTo>
                  <a:lnTo>
                    <a:pt x="29" y="103"/>
                  </a:lnTo>
                  <a:lnTo>
                    <a:pt x="29" y="100"/>
                  </a:lnTo>
                  <a:lnTo>
                    <a:pt x="29" y="98"/>
                  </a:lnTo>
                  <a:lnTo>
                    <a:pt x="30" y="95"/>
                  </a:lnTo>
                  <a:lnTo>
                    <a:pt x="30" y="92"/>
                  </a:lnTo>
                  <a:lnTo>
                    <a:pt x="32" y="88"/>
                  </a:lnTo>
                  <a:lnTo>
                    <a:pt x="32" y="84"/>
                  </a:lnTo>
                  <a:lnTo>
                    <a:pt x="34" y="80"/>
                  </a:lnTo>
                  <a:lnTo>
                    <a:pt x="34" y="78"/>
                  </a:lnTo>
                  <a:lnTo>
                    <a:pt x="34" y="75"/>
                  </a:lnTo>
                  <a:lnTo>
                    <a:pt x="34" y="72"/>
                  </a:lnTo>
                  <a:lnTo>
                    <a:pt x="34" y="68"/>
                  </a:lnTo>
                  <a:lnTo>
                    <a:pt x="34" y="66"/>
                  </a:lnTo>
                  <a:lnTo>
                    <a:pt x="34" y="64"/>
                  </a:lnTo>
                  <a:lnTo>
                    <a:pt x="34" y="62"/>
                  </a:lnTo>
                  <a:lnTo>
                    <a:pt x="34" y="60"/>
                  </a:lnTo>
                  <a:lnTo>
                    <a:pt x="30" y="59"/>
                  </a:lnTo>
                  <a:lnTo>
                    <a:pt x="28" y="55"/>
                  </a:lnTo>
                  <a:lnTo>
                    <a:pt x="24" y="51"/>
                  </a:lnTo>
                  <a:lnTo>
                    <a:pt x="22" y="46"/>
                  </a:lnTo>
                  <a:lnTo>
                    <a:pt x="19" y="42"/>
                  </a:lnTo>
                  <a:lnTo>
                    <a:pt x="17" y="37"/>
                  </a:lnTo>
                  <a:lnTo>
                    <a:pt x="14" y="31"/>
                  </a:lnTo>
                  <a:lnTo>
                    <a:pt x="12" y="26"/>
                  </a:lnTo>
                  <a:lnTo>
                    <a:pt x="9" y="22"/>
                  </a:lnTo>
                  <a:lnTo>
                    <a:pt x="7" y="17"/>
                  </a:lnTo>
                  <a:lnTo>
                    <a:pt x="5" y="13"/>
                  </a:lnTo>
                  <a:lnTo>
                    <a:pt x="4" y="8"/>
                  </a:lnTo>
                  <a:lnTo>
                    <a:pt x="2" y="6"/>
                  </a:lnTo>
                  <a:lnTo>
                    <a:pt x="2" y="3"/>
                  </a:lnTo>
                  <a:lnTo>
                    <a:pt x="1" y="1"/>
                  </a:lnTo>
                  <a:lnTo>
                    <a:pt x="1" y="0"/>
                  </a:lnTo>
                  <a:lnTo>
                    <a:pt x="1" y="1"/>
                  </a:lnTo>
                </a:path>
              </a:pathLst>
            </a:custGeom>
            <a:solidFill>
              <a:srgbClr val="F8F8F8"/>
            </a:solidFill>
            <a:ln w="9048">
              <a:solidFill>
                <a:srgbClr val="DDDDDD"/>
              </a:solidFill>
              <a:round/>
              <a:headEnd/>
              <a:tailEnd/>
            </a:ln>
          </p:spPr>
          <p:txBody>
            <a:bodyPr/>
            <a:lstStyle/>
            <a:p>
              <a:endParaRPr lang="it-IT"/>
            </a:p>
          </p:txBody>
        </p:sp>
        <p:sp>
          <p:nvSpPr>
            <p:cNvPr id="20572" name="Freeform 118"/>
            <p:cNvSpPr>
              <a:spLocks/>
            </p:cNvSpPr>
            <p:nvPr/>
          </p:nvSpPr>
          <p:spPr bwMode="auto">
            <a:xfrm>
              <a:off x="1020" y="1319"/>
              <a:ext cx="156" cy="70"/>
            </a:xfrm>
            <a:custGeom>
              <a:avLst/>
              <a:gdLst>
                <a:gd name="T0" fmla="*/ 316 w 79"/>
                <a:gd name="T1" fmla="*/ 0 h 76"/>
                <a:gd name="T2" fmla="*/ 245 w 79"/>
                <a:gd name="T3" fmla="*/ 4 h 76"/>
                <a:gd name="T4" fmla="*/ 176 w 79"/>
                <a:gd name="T5" fmla="*/ 10 h 76"/>
                <a:gd name="T6" fmla="*/ 124 w 79"/>
                <a:gd name="T7" fmla="*/ 19 h 76"/>
                <a:gd name="T8" fmla="*/ 109 w 79"/>
                <a:gd name="T9" fmla="*/ 29 h 76"/>
                <a:gd name="T10" fmla="*/ 140 w 79"/>
                <a:gd name="T11" fmla="*/ 39 h 76"/>
                <a:gd name="T12" fmla="*/ 245 w 79"/>
                <a:gd name="T13" fmla="*/ 47 h 76"/>
                <a:gd name="T14" fmla="*/ 456 w 79"/>
                <a:gd name="T15" fmla="*/ 52 h 76"/>
                <a:gd name="T16" fmla="*/ 592 w 79"/>
                <a:gd name="T17" fmla="*/ 53 h 76"/>
                <a:gd name="T18" fmla="*/ 561 w 79"/>
                <a:gd name="T19" fmla="*/ 54 h 76"/>
                <a:gd name="T20" fmla="*/ 507 w 79"/>
                <a:gd name="T21" fmla="*/ 55 h 76"/>
                <a:gd name="T22" fmla="*/ 440 w 79"/>
                <a:gd name="T23" fmla="*/ 57 h 76"/>
                <a:gd name="T24" fmla="*/ 371 w 79"/>
                <a:gd name="T25" fmla="*/ 59 h 76"/>
                <a:gd name="T26" fmla="*/ 292 w 79"/>
                <a:gd name="T27" fmla="*/ 59 h 76"/>
                <a:gd name="T28" fmla="*/ 207 w 79"/>
                <a:gd name="T29" fmla="*/ 59 h 76"/>
                <a:gd name="T30" fmla="*/ 148 w 79"/>
                <a:gd name="T31" fmla="*/ 55 h 76"/>
                <a:gd name="T32" fmla="*/ 85 w 79"/>
                <a:gd name="T33" fmla="*/ 52 h 76"/>
                <a:gd name="T34" fmla="*/ 47 w 79"/>
                <a:gd name="T35" fmla="*/ 48 h 76"/>
                <a:gd name="T36" fmla="*/ 16 w 79"/>
                <a:gd name="T37" fmla="*/ 43 h 76"/>
                <a:gd name="T38" fmla="*/ 8 w 79"/>
                <a:gd name="T39" fmla="*/ 39 h 76"/>
                <a:gd name="T40" fmla="*/ 0 w 79"/>
                <a:gd name="T41" fmla="*/ 35 h 76"/>
                <a:gd name="T42" fmla="*/ 0 w 79"/>
                <a:gd name="T43" fmla="*/ 32 h 76"/>
                <a:gd name="T44" fmla="*/ 8 w 79"/>
                <a:gd name="T45" fmla="*/ 29 h 76"/>
                <a:gd name="T46" fmla="*/ 8 w 79"/>
                <a:gd name="T47" fmla="*/ 28 h 76"/>
                <a:gd name="T48" fmla="*/ 16 w 79"/>
                <a:gd name="T49" fmla="*/ 23 h 76"/>
                <a:gd name="T50" fmla="*/ 47 w 79"/>
                <a:gd name="T51" fmla="*/ 14 h 76"/>
                <a:gd name="T52" fmla="*/ 85 w 79"/>
                <a:gd name="T53" fmla="*/ 7 h 76"/>
                <a:gd name="T54" fmla="*/ 148 w 79"/>
                <a:gd name="T55" fmla="*/ 4 h 76"/>
                <a:gd name="T56" fmla="*/ 207 w 79"/>
                <a:gd name="T57" fmla="*/ 2 h 76"/>
                <a:gd name="T58" fmla="*/ 261 w 79"/>
                <a:gd name="T59" fmla="*/ 1 h 76"/>
                <a:gd name="T60" fmla="*/ 308 w 79"/>
                <a:gd name="T61" fmla="*/ 0 h 76"/>
                <a:gd name="T62" fmla="*/ 340 w 79"/>
                <a:gd name="T63" fmla="*/ 0 h 76"/>
                <a:gd name="T64" fmla="*/ 348 w 79"/>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9"/>
                <a:gd name="T100" fmla="*/ 0 h 76"/>
                <a:gd name="T101" fmla="*/ 79 w 79"/>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9" h="76">
                  <a:moveTo>
                    <a:pt x="45" y="0"/>
                  </a:moveTo>
                  <a:lnTo>
                    <a:pt x="41" y="0"/>
                  </a:lnTo>
                  <a:lnTo>
                    <a:pt x="37" y="1"/>
                  </a:lnTo>
                  <a:lnTo>
                    <a:pt x="32" y="4"/>
                  </a:lnTo>
                  <a:lnTo>
                    <a:pt x="28" y="8"/>
                  </a:lnTo>
                  <a:lnTo>
                    <a:pt x="23" y="13"/>
                  </a:lnTo>
                  <a:lnTo>
                    <a:pt x="20" y="19"/>
                  </a:lnTo>
                  <a:lnTo>
                    <a:pt x="16" y="25"/>
                  </a:lnTo>
                  <a:lnTo>
                    <a:pt x="15" y="31"/>
                  </a:lnTo>
                  <a:lnTo>
                    <a:pt x="14" y="38"/>
                  </a:lnTo>
                  <a:lnTo>
                    <a:pt x="15" y="44"/>
                  </a:lnTo>
                  <a:lnTo>
                    <a:pt x="18" y="50"/>
                  </a:lnTo>
                  <a:lnTo>
                    <a:pt x="25" y="55"/>
                  </a:lnTo>
                  <a:lnTo>
                    <a:pt x="32" y="60"/>
                  </a:lnTo>
                  <a:lnTo>
                    <a:pt x="44" y="64"/>
                  </a:lnTo>
                  <a:lnTo>
                    <a:pt x="59" y="66"/>
                  </a:lnTo>
                  <a:lnTo>
                    <a:pt x="78" y="67"/>
                  </a:lnTo>
                  <a:lnTo>
                    <a:pt x="77" y="68"/>
                  </a:lnTo>
                  <a:lnTo>
                    <a:pt x="76" y="68"/>
                  </a:lnTo>
                  <a:lnTo>
                    <a:pt x="73" y="70"/>
                  </a:lnTo>
                  <a:lnTo>
                    <a:pt x="70" y="70"/>
                  </a:lnTo>
                  <a:lnTo>
                    <a:pt x="66" y="71"/>
                  </a:lnTo>
                  <a:lnTo>
                    <a:pt x="62" y="71"/>
                  </a:lnTo>
                  <a:lnTo>
                    <a:pt x="57" y="73"/>
                  </a:lnTo>
                  <a:lnTo>
                    <a:pt x="54" y="73"/>
                  </a:lnTo>
                  <a:lnTo>
                    <a:pt x="48" y="75"/>
                  </a:lnTo>
                  <a:lnTo>
                    <a:pt x="43" y="75"/>
                  </a:lnTo>
                  <a:lnTo>
                    <a:pt x="38" y="75"/>
                  </a:lnTo>
                  <a:lnTo>
                    <a:pt x="33" y="75"/>
                  </a:lnTo>
                  <a:lnTo>
                    <a:pt x="27" y="75"/>
                  </a:lnTo>
                  <a:lnTo>
                    <a:pt x="23" y="73"/>
                  </a:lnTo>
                  <a:lnTo>
                    <a:pt x="19" y="71"/>
                  </a:lnTo>
                  <a:lnTo>
                    <a:pt x="15" y="68"/>
                  </a:lnTo>
                  <a:lnTo>
                    <a:pt x="11" y="66"/>
                  </a:lnTo>
                  <a:lnTo>
                    <a:pt x="8" y="63"/>
                  </a:lnTo>
                  <a:lnTo>
                    <a:pt x="6" y="61"/>
                  </a:lnTo>
                  <a:lnTo>
                    <a:pt x="4" y="57"/>
                  </a:lnTo>
                  <a:lnTo>
                    <a:pt x="2" y="55"/>
                  </a:lnTo>
                  <a:lnTo>
                    <a:pt x="2" y="52"/>
                  </a:lnTo>
                  <a:lnTo>
                    <a:pt x="1" y="50"/>
                  </a:lnTo>
                  <a:lnTo>
                    <a:pt x="1" y="46"/>
                  </a:lnTo>
                  <a:lnTo>
                    <a:pt x="0" y="44"/>
                  </a:lnTo>
                  <a:lnTo>
                    <a:pt x="0" y="43"/>
                  </a:lnTo>
                  <a:lnTo>
                    <a:pt x="0" y="41"/>
                  </a:lnTo>
                  <a:lnTo>
                    <a:pt x="1" y="38"/>
                  </a:lnTo>
                  <a:lnTo>
                    <a:pt x="1" y="36"/>
                  </a:lnTo>
                  <a:lnTo>
                    <a:pt x="2" y="35"/>
                  </a:lnTo>
                  <a:lnTo>
                    <a:pt x="2" y="29"/>
                  </a:lnTo>
                  <a:lnTo>
                    <a:pt x="4" y="22"/>
                  </a:lnTo>
                  <a:lnTo>
                    <a:pt x="6" y="17"/>
                  </a:lnTo>
                  <a:lnTo>
                    <a:pt x="8" y="12"/>
                  </a:lnTo>
                  <a:lnTo>
                    <a:pt x="11" y="10"/>
                  </a:lnTo>
                  <a:lnTo>
                    <a:pt x="15" y="6"/>
                  </a:lnTo>
                  <a:lnTo>
                    <a:pt x="19" y="4"/>
                  </a:lnTo>
                  <a:lnTo>
                    <a:pt x="23" y="2"/>
                  </a:lnTo>
                  <a:lnTo>
                    <a:pt x="27" y="2"/>
                  </a:lnTo>
                  <a:lnTo>
                    <a:pt x="30" y="1"/>
                  </a:lnTo>
                  <a:lnTo>
                    <a:pt x="34" y="1"/>
                  </a:lnTo>
                  <a:lnTo>
                    <a:pt x="38" y="0"/>
                  </a:lnTo>
                  <a:lnTo>
                    <a:pt x="40" y="0"/>
                  </a:lnTo>
                  <a:lnTo>
                    <a:pt x="42" y="0"/>
                  </a:lnTo>
                  <a:lnTo>
                    <a:pt x="44" y="0"/>
                  </a:lnTo>
                  <a:lnTo>
                    <a:pt x="45" y="0"/>
                  </a:lnTo>
                </a:path>
              </a:pathLst>
            </a:custGeom>
            <a:solidFill>
              <a:srgbClr val="F8F8F8"/>
            </a:solidFill>
            <a:ln w="9048">
              <a:solidFill>
                <a:srgbClr val="DDDDDD"/>
              </a:solidFill>
              <a:round/>
              <a:headEnd/>
              <a:tailEnd/>
            </a:ln>
          </p:spPr>
          <p:txBody>
            <a:bodyPr/>
            <a:lstStyle/>
            <a:p>
              <a:endParaRPr lang="it-IT"/>
            </a:p>
          </p:txBody>
        </p:sp>
        <p:sp>
          <p:nvSpPr>
            <p:cNvPr id="20573" name="Freeform 119"/>
            <p:cNvSpPr>
              <a:spLocks/>
            </p:cNvSpPr>
            <p:nvPr/>
          </p:nvSpPr>
          <p:spPr bwMode="auto">
            <a:xfrm>
              <a:off x="1806" y="1318"/>
              <a:ext cx="132" cy="72"/>
            </a:xfrm>
            <a:custGeom>
              <a:avLst/>
              <a:gdLst>
                <a:gd name="T0" fmla="*/ 124 w 67"/>
                <a:gd name="T1" fmla="*/ 1 h 78"/>
                <a:gd name="T2" fmla="*/ 197 w 67"/>
                <a:gd name="T3" fmla="*/ 5 h 78"/>
                <a:gd name="T4" fmla="*/ 284 w 67"/>
                <a:gd name="T5" fmla="*/ 11 h 78"/>
                <a:gd name="T6" fmla="*/ 353 w 67"/>
                <a:gd name="T7" fmla="*/ 20 h 78"/>
                <a:gd name="T8" fmla="*/ 396 w 67"/>
                <a:gd name="T9" fmla="*/ 30 h 78"/>
                <a:gd name="T10" fmla="*/ 388 w 67"/>
                <a:gd name="T11" fmla="*/ 41 h 78"/>
                <a:gd name="T12" fmla="*/ 307 w 67"/>
                <a:gd name="T13" fmla="*/ 50 h 78"/>
                <a:gd name="T14" fmla="*/ 124 w 67"/>
                <a:gd name="T15" fmla="*/ 56 h 78"/>
                <a:gd name="T16" fmla="*/ 0 w 67"/>
                <a:gd name="T17" fmla="*/ 60 h 78"/>
                <a:gd name="T18" fmla="*/ 16 w 67"/>
                <a:gd name="T19" fmla="*/ 60 h 78"/>
                <a:gd name="T20" fmla="*/ 63 w 67"/>
                <a:gd name="T21" fmla="*/ 61 h 78"/>
                <a:gd name="T22" fmla="*/ 108 w 67"/>
                <a:gd name="T23" fmla="*/ 61 h 78"/>
                <a:gd name="T24" fmla="*/ 167 w 67"/>
                <a:gd name="T25" fmla="*/ 61 h 78"/>
                <a:gd name="T26" fmla="*/ 236 w 67"/>
                <a:gd name="T27" fmla="*/ 61 h 78"/>
                <a:gd name="T28" fmla="*/ 307 w 67"/>
                <a:gd name="T29" fmla="*/ 58 h 78"/>
                <a:gd name="T30" fmla="*/ 368 w 67"/>
                <a:gd name="T31" fmla="*/ 56 h 78"/>
                <a:gd name="T32" fmla="*/ 428 w 67"/>
                <a:gd name="T33" fmla="*/ 52 h 78"/>
                <a:gd name="T34" fmla="*/ 457 w 67"/>
                <a:gd name="T35" fmla="*/ 48 h 78"/>
                <a:gd name="T36" fmla="*/ 481 w 67"/>
                <a:gd name="T37" fmla="*/ 44 h 78"/>
                <a:gd name="T38" fmla="*/ 489 w 67"/>
                <a:gd name="T39" fmla="*/ 40 h 78"/>
                <a:gd name="T40" fmla="*/ 504 w 67"/>
                <a:gd name="T41" fmla="*/ 36 h 78"/>
                <a:gd name="T42" fmla="*/ 504 w 67"/>
                <a:gd name="T43" fmla="*/ 33 h 78"/>
                <a:gd name="T44" fmla="*/ 504 w 67"/>
                <a:gd name="T45" fmla="*/ 30 h 78"/>
                <a:gd name="T46" fmla="*/ 504 w 67"/>
                <a:gd name="T47" fmla="*/ 29 h 78"/>
                <a:gd name="T48" fmla="*/ 489 w 67"/>
                <a:gd name="T49" fmla="*/ 24 h 78"/>
                <a:gd name="T50" fmla="*/ 451 w 67"/>
                <a:gd name="T51" fmla="*/ 15 h 78"/>
                <a:gd name="T52" fmla="*/ 388 w 67"/>
                <a:gd name="T53" fmla="*/ 7 h 78"/>
                <a:gd name="T54" fmla="*/ 329 w 67"/>
                <a:gd name="T55" fmla="*/ 5 h 78"/>
                <a:gd name="T56" fmla="*/ 252 w 67"/>
                <a:gd name="T57" fmla="*/ 2 h 78"/>
                <a:gd name="T58" fmla="*/ 191 w 67"/>
                <a:gd name="T59" fmla="*/ 1 h 78"/>
                <a:gd name="T60" fmla="*/ 128 w 67"/>
                <a:gd name="T61" fmla="*/ 0 h 78"/>
                <a:gd name="T62" fmla="*/ 108 w 67"/>
                <a:gd name="T63" fmla="*/ 0 h 78"/>
                <a:gd name="T64" fmla="*/ 108 w 6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78"/>
                <a:gd name="T101" fmla="*/ 67 w 6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78">
                  <a:moveTo>
                    <a:pt x="14" y="0"/>
                  </a:moveTo>
                  <a:lnTo>
                    <a:pt x="16" y="1"/>
                  </a:lnTo>
                  <a:lnTo>
                    <a:pt x="21" y="2"/>
                  </a:lnTo>
                  <a:lnTo>
                    <a:pt x="26" y="5"/>
                  </a:lnTo>
                  <a:lnTo>
                    <a:pt x="31" y="9"/>
                  </a:lnTo>
                  <a:lnTo>
                    <a:pt x="37" y="14"/>
                  </a:lnTo>
                  <a:lnTo>
                    <a:pt x="42" y="19"/>
                  </a:lnTo>
                  <a:lnTo>
                    <a:pt x="46" y="26"/>
                  </a:lnTo>
                  <a:lnTo>
                    <a:pt x="51" y="31"/>
                  </a:lnTo>
                  <a:lnTo>
                    <a:pt x="52" y="38"/>
                  </a:lnTo>
                  <a:lnTo>
                    <a:pt x="52" y="45"/>
                  </a:lnTo>
                  <a:lnTo>
                    <a:pt x="51" y="52"/>
                  </a:lnTo>
                  <a:lnTo>
                    <a:pt x="47" y="58"/>
                  </a:lnTo>
                  <a:lnTo>
                    <a:pt x="40" y="64"/>
                  </a:lnTo>
                  <a:lnTo>
                    <a:pt x="31" y="68"/>
                  </a:lnTo>
                  <a:lnTo>
                    <a:pt x="16" y="72"/>
                  </a:lnTo>
                  <a:lnTo>
                    <a:pt x="0" y="74"/>
                  </a:lnTo>
                  <a:lnTo>
                    <a:pt x="0" y="76"/>
                  </a:lnTo>
                  <a:lnTo>
                    <a:pt x="2" y="76"/>
                  </a:lnTo>
                  <a:lnTo>
                    <a:pt x="5" y="76"/>
                  </a:lnTo>
                  <a:lnTo>
                    <a:pt x="8" y="77"/>
                  </a:lnTo>
                  <a:lnTo>
                    <a:pt x="11" y="77"/>
                  </a:lnTo>
                  <a:lnTo>
                    <a:pt x="14" y="77"/>
                  </a:lnTo>
                  <a:lnTo>
                    <a:pt x="19" y="77"/>
                  </a:lnTo>
                  <a:lnTo>
                    <a:pt x="22" y="77"/>
                  </a:lnTo>
                  <a:lnTo>
                    <a:pt x="27" y="77"/>
                  </a:lnTo>
                  <a:lnTo>
                    <a:pt x="31" y="77"/>
                  </a:lnTo>
                  <a:lnTo>
                    <a:pt x="36" y="76"/>
                  </a:lnTo>
                  <a:lnTo>
                    <a:pt x="40" y="74"/>
                  </a:lnTo>
                  <a:lnTo>
                    <a:pt x="44" y="72"/>
                  </a:lnTo>
                  <a:lnTo>
                    <a:pt x="48" y="71"/>
                  </a:lnTo>
                  <a:lnTo>
                    <a:pt x="53" y="68"/>
                  </a:lnTo>
                  <a:lnTo>
                    <a:pt x="56" y="66"/>
                  </a:lnTo>
                  <a:lnTo>
                    <a:pt x="59" y="63"/>
                  </a:lnTo>
                  <a:lnTo>
                    <a:pt x="60" y="61"/>
                  </a:lnTo>
                  <a:lnTo>
                    <a:pt x="63" y="58"/>
                  </a:lnTo>
                  <a:lnTo>
                    <a:pt x="63" y="56"/>
                  </a:lnTo>
                  <a:lnTo>
                    <a:pt x="64" y="52"/>
                  </a:lnTo>
                  <a:lnTo>
                    <a:pt x="64" y="51"/>
                  </a:lnTo>
                  <a:lnTo>
                    <a:pt x="66" y="47"/>
                  </a:lnTo>
                  <a:lnTo>
                    <a:pt x="66" y="45"/>
                  </a:lnTo>
                  <a:lnTo>
                    <a:pt x="66" y="44"/>
                  </a:lnTo>
                  <a:lnTo>
                    <a:pt x="66" y="42"/>
                  </a:lnTo>
                  <a:lnTo>
                    <a:pt x="66" y="39"/>
                  </a:lnTo>
                  <a:lnTo>
                    <a:pt x="66" y="37"/>
                  </a:lnTo>
                  <a:lnTo>
                    <a:pt x="66" y="36"/>
                  </a:lnTo>
                  <a:lnTo>
                    <a:pt x="64" y="30"/>
                  </a:lnTo>
                  <a:lnTo>
                    <a:pt x="62" y="23"/>
                  </a:lnTo>
                  <a:lnTo>
                    <a:pt x="59" y="18"/>
                  </a:lnTo>
                  <a:lnTo>
                    <a:pt x="56" y="13"/>
                  </a:lnTo>
                  <a:lnTo>
                    <a:pt x="51" y="10"/>
                  </a:lnTo>
                  <a:lnTo>
                    <a:pt x="48" y="7"/>
                  </a:lnTo>
                  <a:lnTo>
                    <a:pt x="43" y="5"/>
                  </a:lnTo>
                  <a:lnTo>
                    <a:pt x="39" y="2"/>
                  </a:lnTo>
                  <a:lnTo>
                    <a:pt x="33" y="2"/>
                  </a:lnTo>
                  <a:lnTo>
                    <a:pt x="29" y="1"/>
                  </a:lnTo>
                  <a:lnTo>
                    <a:pt x="25" y="1"/>
                  </a:lnTo>
                  <a:lnTo>
                    <a:pt x="21" y="0"/>
                  </a:lnTo>
                  <a:lnTo>
                    <a:pt x="17" y="0"/>
                  </a:lnTo>
                  <a:lnTo>
                    <a:pt x="16" y="0"/>
                  </a:lnTo>
                  <a:lnTo>
                    <a:pt x="14" y="0"/>
                  </a:lnTo>
                </a:path>
              </a:pathLst>
            </a:custGeom>
            <a:solidFill>
              <a:srgbClr val="F8F8F8"/>
            </a:solidFill>
            <a:ln w="9048">
              <a:solidFill>
                <a:srgbClr val="DDDDDD"/>
              </a:solidFill>
              <a:round/>
              <a:headEnd/>
              <a:tailEnd/>
            </a:ln>
          </p:spPr>
          <p:txBody>
            <a:bodyPr/>
            <a:lstStyle/>
            <a:p>
              <a:endParaRPr lang="it-IT"/>
            </a:p>
          </p:txBody>
        </p:sp>
        <p:sp>
          <p:nvSpPr>
            <p:cNvPr id="20574" name="Freeform 120"/>
            <p:cNvSpPr>
              <a:spLocks/>
            </p:cNvSpPr>
            <p:nvPr/>
          </p:nvSpPr>
          <p:spPr bwMode="auto">
            <a:xfrm>
              <a:off x="1095" y="1326"/>
              <a:ext cx="209" cy="48"/>
            </a:xfrm>
            <a:custGeom>
              <a:avLst/>
              <a:gdLst>
                <a:gd name="T0" fmla="*/ 789 w 106"/>
                <a:gd name="T1" fmla="*/ 35 h 51"/>
                <a:gd name="T2" fmla="*/ 751 w 106"/>
                <a:gd name="T3" fmla="*/ 29 h 51"/>
                <a:gd name="T4" fmla="*/ 688 w 106"/>
                <a:gd name="T5" fmla="*/ 21 h 51"/>
                <a:gd name="T6" fmla="*/ 584 w 106"/>
                <a:gd name="T7" fmla="*/ 11 h 51"/>
                <a:gd name="T8" fmla="*/ 459 w 106"/>
                <a:gd name="T9" fmla="*/ 4 h 51"/>
                <a:gd name="T10" fmla="*/ 353 w 106"/>
                <a:gd name="T11" fmla="*/ 0 h 51"/>
                <a:gd name="T12" fmla="*/ 323 w 106"/>
                <a:gd name="T13" fmla="*/ 0 h 51"/>
                <a:gd name="T14" fmla="*/ 260 w 106"/>
                <a:gd name="T15" fmla="*/ 1 h 51"/>
                <a:gd name="T16" fmla="*/ 199 w 106"/>
                <a:gd name="T17" fmla="*/ 3 h 51"/>
                <a:gd name="T18" fmla="*/ 136 w 106"/>
                <a:gd name="T19" fmla="*/ 4 h 51"/>
                <a:gd name="T20" fmla="*/ 101 w 106"/>
                <a:gd name="T21" fmla="*/ 4 h 51"/>
                <a:gd name="T22" fmla="*/ 63 w 106"/>
                <a:gd name="T23" fmla="*/ 8 h 51"/>
                <a:gd name="T24" fmla="*/ 32 w 106"/>
                <a:gd name="T25" fmla="*/ 11 h 51"/>
                <a:gd name="T26" fmla="*/ 8 w 106"/>
                <a:gd name="T27" fmla="*/ 17 h 51"/>
                <a:gd name="T28" fmla="*/ 0 w 106"/>
                <a:gd name="T29" fmla="*/ 22 h 51"/>
                <a:gd name="T30" fmla="*/ 0 w 106"/>
                <a:gd name="T31" fmla="*/ 25 h 51"/>
                <a:gd name="T32" fmla="*/ 8 w 106"/>
                <a:gd name="T33" fmla="*/ 30 h 51"/>
                <a:gd name="T34" fmla="*/ 24 w 106"/>
                <a:gd name="T35" fmla="*/ 35 h 51"/>
                <a:gd name="T36" fmla="*/ 47 w 106"/>
                <a:gd name="T37" fmla="*/ 37 h 51"/>
                <a:gd name="T38" fmla="*/ 63 w 106"/>
                <a:gd name="T39" fmla="*/ 40 h 51"/>
                <a:gd name="T40" fmla="*/ 101 w 106"/>
                <a:gd name="T41" fmla="*/ 41 h 51"/>
                <a:gd name="T42" fmla="*/ 136 w 106"/>
                <a:gd name="T43" fmla="*/ 41 h 51"/>
                <a:gd name="T44" fmla="*/ 175 w 106"/>
                <a:gd name="T45" fmla="*/ 40 h 51"/>
                <a:gd name="T46" fmla="*/ 213 w 106"/>
                <a:gd name="T47" fmla="*/ 39 h 51"/>
                <a:gd name="T48" fmla="*/ 260 w 106"/>
                <a:gd name="T49" fmla="*/ 37 h 51"/>
                <a:gd name="T50" fmla="*/ 292 w 106"/>
                <a:gd name="T51" fmla="*/ 36 h 51"/>
                <a:gd name="T52" fmla="*/ 315 w 106"/>
                <a:gd name="T53" fmla="*/ 35 h 51"/>
                <a:gd name="T54" fmla="*/ 284 w 106"/>
                <a:gd name="T55" fmla="*/ 36 h 51"/>
                <a:gd name="T56" fmla="*/ 260 w 106"/>
                <a:gd name="T57" fmla="*/ 35 h 51"/>
                <a:gd name="T58" fmla="*/ 229 w 106"/>
                <a:gd name="T59" fmla="*/ 33 h 51"/>
                <a:gd name="T60" fmla="*/ 183 w 106"/>
                <a:gd name="T61" fmla="*/ 30 h 51"/>
                <a:gd name="T62" fmla="*/ 116 w 106"/>
                <a:gd name="T63" fmla="*/ 28 h 51"/>
                <a:gd name="T64" fmla="*/ 93 w 106"/>
                <a:gd name="T65" fmla="*/ 26 h 51"/>
                <a:gd name="T66" fmla="*/ 101 w 106"/>
                <a:gd name="T67" fmla="*/ 24 h 51"/>
                <a:gd name="T68" fmla="*/ 136 w 106"/>
                <a:gd name="T69" fmla="*/ 21 h 51"/>
                <a:gd name="T70" fmla="*/ 160 w 106"/>
                <a:gd name="T71" fmla="*/ 18 h 51"/>
                <a:gd name="T72" fmla="*/ 175 w 106"/>
                <a:gd name="T73" fmla="*/ 14 h 51"/>
                <a:gd name="T74" fmla="*/ 260 w 106"/>
                <a:gd name="T75" fmla="*/ 13 h 51"/>
                <a:gd name="T76" fmla="*/ 444 w 106"/>
                <a:gd name="T77" fmla="*/ 13 h 51"/>
                <a:gd name="T78" fmla="*/ 592 w 106"/>
                <a:gd name="T79" fmla="*/ 21 h 51"/>
                <a:gd name="T80" fmla="*/ 704 w 106"/>
                <a:gd name="T81" fmla="*/ 27 h 51"/>
                <a:gd name="T82" fmla="*/ 773 w 106"/>
                <a:gd name="T83" fmla="*/ 35 h 51"/>
                <a:gd name="T84" fmla="*/ 804 w 106"/>
                <a:gd name="T85" fmla="*/ 36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6"/>
                <a:gd name="T130" fmla="*/ 0 h 51"/>
                <a:gd name="T131" fmla="*/ 106 w 106"/>
                <a:gd name="T132" fmla="*/ 51 h 5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6" h="51">
                  <a:moveTo>
                    <a:pt x="105" y="42"/>
                  </a:moveTo>
                  <a:lnTo>
                    <a:pt x="104" y="42"/>
                  </a:lnTo>
                  <a:lnTo>
                    <a:pt x="103" y="41"/>
                  </a:lnTo>
                  <a:lnTo>
                    <a:pt x="101" y="39"/>
                  </a:lnTo>
                  <a:lnTo>
                    <a:pt x="101" y="37"/>
                  </a:lnTo>
                  <a:lnTo>
                    <a:pt x="98" y="35"/>
                  </a:lnTo>
                  <a:lnTo>
                    <a:pt x="96" y="31"/>
                  </a:lnTo>
                  <a:lnTo>
                    <a:pt x="92" y="27"/>
                  </a:lnTo>
                  <a:lnTo>
                    <a:pt x="90" y="24"/>
                  </a:lnTo>
                  <a:lnTo>
                    <a:pt x="85" y="21"/>
                  </a:lnTo>
                  <a:lnTo>
                    <a:pt x="82" y="17"/>
                  </a:lnTo>
                  <a:lnTo>
                    <a:pt x="76" y="14"/>
                  </a:lnTo>
                  <a:lnTo>
                    <a:pt x="72" y="10"/>
                  </a:lnTo>
                  <a:lnTo>
                    <a:pt x="66" y="8"/>
                  </a:lnTo>
                  <a:lnTo>
                    <a:pt x="60" y="4"/>
                  </a:lnTo>
                  <a:lnTo>
                    <a:pt x="54" y="3"/>
                  </a:lnTo>
                  <a:lnTo>
                    <a:pt x="48" y="0"/>
                  </a:lnTo>
                  <a:lnTo>
                    <a:pt x="46" y="0"/>
                  </a:lnTo>
                  <a:lnTo>
                    <a:pt x="44" y="0"/>
                  </a:lnTo>
                  <a:lnTo>
                    <a:pt x="42" y="0"/>
                  </a:lnTo>
                  <a:lnTo>
                    <a:pt x="39" y="1"/>
                  </a:lnTo>
                  <a:lnTo>
                    <a:pt x="37" y="1"/>
                  </a:lnTo>
                  <a:lnTo>
                    <a:pt x="34" y="1"/>
                  </a:lnTo>
                  <a:lnTo>
                    <a:pt x="32" y="1"/>
                  </a:lnTo>
                  <a:lnTo>
                    <a:pt x="29" y="3"/>
                  </a:lnTo>
                  <a:lnTo>
                    <a:pt x="26" y="3"/>
                  </a:lnTo>
                  <a:lnTo>
                    <a:pt x="22" y="3"/>
                  </a:lnTo>
                  <a:lnTo>
                    <a:pt x="21" y="3"/>
                  </a:lnTo>
                  <a:lnTo>
                    <a:pt x="18" y="4"/>
                  </a:lnTo>
                  <a:lnTo>
                    <a:pt x="16" y="4"/>
                  </a:lnTo>
                  <a:lnTo>
                    <a:pt x="14" y="4"/>
                  </a:lnTo>
                  <a:lnTo>
                    <a:pt x="13" y="4"/>
                  </a:lnTo>
                  <a:lnTo>
                    <a:pt x="11" y="6"/>
                  </a:lnTo>
                  <a:lnTo>
                    <a:pt x="10" y="8"/>
                  </a:lnTo>
                  <a:lnTo>
                    <a:pt x="8" y="9"/>
                  </a:lnTo>
                  <a:lnTo>
                    <a:pt x="7" y="10"/>
                  </a:lnTo>
                  <a:lnTo>
                    <a:pt x="5" y="12"/>
                  </a:lnTo>
                  <a:lnTo>
                    <a:pt x="4" y="14"/>
                  </a:lnTo>
                  <a:lnTo>
                    <a:pt x="3" y="16"/>
                  </a:lnTo>
                  <a:lnTo>
                    <a:pt x="3" y="17"/>
                  </a:lnTo>
                  <a:lnTo>
                    <a:pt x="1" y="20"/>
                  </a:lnTo>
                  <a:lnTo>
                    <a:pt x="1" y="22"/>
                  </a:lnTo>
                  <a:lnTo>
                    <a:pt x="0" y="24"/>
                  </a:lnTo>
                  <a:lnTo>
                    <a:pt x="0" y="26"/>
                  </a:lnTo>
                  <a:lnTo>
                    <a:pt x="0" y="27"/>
                  </a:lnTo>
                  <a:lnTo>
                    <a:pt x="0" y="29"/>
                  </a:lnTo>
                  <a:lnTo>
                    <a:pt x="0" y="31"/>
                  </a:lnTo>
                  <a:lnTo>
                    <a:pt x="1" y="32"/>
                  </a:lnTo>
                  <a:lnTo>
                    <a:pt x="1" y="34"/>
                  </a:lnTo>
                  <a:lnTo>
                    <a:pt x="1" y="36"/>
                  </a:lnTo>
                  <a:lnTo>
                    <a:pt x="1" y="38"/>
                  </a:lnTo>
                  <a:lnTo>
                    <a:pt x="3" y="39"/>
                  </a:lnTo>
                  <a:lnTo>
                    <a:pt x="3" y="41"/>
                  </a:lnTo>
                  <a:lnTo>
                    <a:pt x="4" y="42"/>
                  </a:lnTo>
                  <a:lnTo>
                    <a:pt x="4" y="44"/>
                  </a:lnTo>
                  <a:lnTo>
                    <a:pt x="6" y="44"/>
                  </a:lnTo>
                  <a:lnTo>
                    <a:pt x="6" y="46"/>
                  </a:lnTo>
                  <a:lnTo>
                    <a:pt x="8" y="46"/>
                  </a:lnTo>
                  <a:lnTo>
                    <a:pt x="8" y="48"/>
                  </a:lnTo>
                  <a:lnTo>
                    <a:pt x="10" y="48"/>
                  </a:lnTo>
                  <a:lnTo>
                    <a:pt x="11" y="50"/>
                  </a:lnTo>
                  <a:lnTo>
                    <a:pt x="13" y="50"/>
                  </a:lnTo>
                  <a:lnTo>
                    <a:pt x="15" y="50"/>
                  </a:lnTo>
                  <a:lnTo>
                    <a:pt x="16" y="50"/>
                  </a:lnTo>
                  <a:lnTo>
                    <a:pt x="18" y="50"/>
                  </a:lnTo>
                  <a:lnTo>
                    <a:pt x="19" y="50"/>
                  </a:lnTo>
                  <a:lnTo>
                    <a:pt x="21" y="50"/>
                  </a:lnTo>
                  <a:lnTo>
                    <a:pt x="23" y="49"/>
                  </a:lnTo>
                  <a:lnTo>
                    <a:pt x="24" y="49"/>
                  </a:lnTo>
                  <a:lnTo>
                    <a:pt x="26" y="47"/>
                  </a:lnTo>
                  <a:lnTo>
                    <a:pt x="28" y="47"/>
                  </a:lnTo>
                  <a:lnTo>
                    <a:pt x="31" y="45"/>
                  </a:lnTo>
                  <a:lnTo>
                    <a:pt x="32" y="45"/>
                  </a:lnTo>
                  <a:lnTo>
                    <a:pt x="34" y="44"/>
                  </a:lnTo>
                  <a:lnTo>
                    <a:pt x="35" y="44"/>
                  </a:lnTo>
                  <a:lnTo>
                    <a:pt x="37" y="42"/>
                  </a:lnTo>
                  <a:lnTo>
                    <a:pt x="38" y="42"/>
                  </a:lnTo>
                  <a:lnTo>
                    <a:pt x="39" y="42"/>
                  </a:lnTo>
                  <a:lnTo>
                    <a:pt x="41" y="41"/>
                  </a:lnTo>
                  <a:lnTo>
                    <a:pt x="39" y="42"/>
                  </a:lnTo>
                  <a:lnTo>
                    <a:pt x="38" y="42"/>
                  </a:lnTo>
                  <a:lnTo>
                    <a:pt x="37" y="42"/>
                  </a:lnTo>
                  <a:lnTo>
                    <a:pt x="35" y="42"/>
                  </a:lnTo>
                  <a:lnTo>
                    <a:pt x="34" y="41"/>
                  </a:lnTo>
                  <a:lnTo>
                    <a:pt x="32" y="41"/>
                  </a:lnTo>
                  <a:lnTo>
                    <a:pt x="32" y="39"/>
                  </a:lnTo>
                  <a:lnTo>
                    <a:pt x="30" y="39"/>
                  </a:lnTo>
                  <a:lnTo>
                    <a:pt x="28" y="38"/>
                  </a:lnTo>
                  <a:lnTo>
                    <a:pt x="26" y="38"/>
                  </a:lnTo>
                  <a:lnTo>
                    <a:pt x="24" y="36"/>
                  </a:lnTo>
                  <a:lnTo>
                    <a:pt x="21" y="36"/>
                  </a:lnTo>
                  <a:lnTo>
                    <a:pt x="18" y="34"/>
                  </a:lnTo>
                  <a:lnTo>
                    <a:pt x="15" y="34"/>
                  </a:lnTo>
                  <a:lnTo>
                    <a:pt x="12" y="32"/>
                  </a:lnTo>
                  <a:lnTo>
                    <a:pt x="13" y="30"/>
                  </a:lnTo>
                  <a:lnTo>
                    <a:pt x="15" y="28"/>
                  </a:lnTo>
                  <a:lnTo>
                    <a:pt x="16" y="26"/>
                  </a:lnTo>
                  <a:lnTo>
                    <a:pt x="18" y="24"/>
                  </a:lnTo>
                  <a:lnTo>
                    <a:pt x="20" y="23"/>
                  </a:lnTo>
                  <a:lnTo>
                    <a:pt x="21" y="21"/>
                  </a:lnTo>
                  <a:lnTo>
                    <a:pt x="22" y="19"/>
                  </a:lnTo>
                  <a:lnTo>
                    <a:pt x="23" y="17"/>
                  </a:lnTo>
                  <a:lnTo>
                    <a:pt x="24" y="16"/>
                  </a:lnTo>
                  <a:lnTo>
                    <a:pt x="34" y="16"/>
                  </a:lnTo>
                  <a:lnTo>
                    <a:pt x="42" y="14"/>
                  </a:lnTo>
                  <a:lnTo>
                    <a:pt x="50" y="15"/>
                  </a:lnTo>
                  <a:lnTo>
                    <a:pt x="58" y="16"/>
                  </a:lnTo>
                  <a:lnTo>
                    <a:pt x="65" y="19"/>
                  </a:lnTo>
                  <a:lnTo>
                    <a:pt x="72" y="20"/>
                  </a:lnTo>
                  <a:lnTo>
                    <a:pt x="77" y="24"/>
                  </a:lnTo>
                  <a:lnTo>
                    <a:pt x="83" y="26"/>
                  </a:lnTo>
                  <a:lnTo>
                    <a:pt x="87" y="29"/>
                  </a:lnTo>
                  <a:lnTo>
                    <a:pt x="92" y="33"/>
                  </a:lnTo>
                  <a:lnTo>
                    <a:pt x="95" y="36"/>
                  </a:lnTo>
                  <a:lnTo>
                    <a:pt x="99" y="38"/>
                  </a:lnTo>
                  <a:lnTo>
                    <a:pt x="101" y="41"/>
                  </a:lnTo>
                  <a:lnTo>
                    <a:pt x="102" y="42"/>
                  </a:lnTo>
                  <a:lnTo>
                    <a:pt x="103" y="42"/>
                  </a:lnTo>
                  <a:lnTo>
                    <a:pt x="105" y="42"/>
                  </a:lnTo>
                </a:path>
              </a:pathLst>
            </a:custGeom>
            <a:solidFill>
              <a:srgbClr val="F8F8F8"/>
            </a:solidFill>
            <a:ln w="6350">
              <a:solidFill>
                <a:srgbClr val="DDDDDD"/>
              </a:solidFill>
              <a:round/>
              <a:headEnd/>
              <a:tailEnd/>
            </a:ln>
          </p:spPr>
          <p:txBody>
            <a:bodyPr/>
            <a:lstStyle/>
            <a:p>
              <a:endParaRPr lang="it-IT"/>
            </a:p>
          </p:txBody>
        </p:sp>
        <p:sp>
          <p:nvSpPr>
            <p:cNvPr id="20575" name="Freeform 121"/>
            <p:cNvSpPr>
              <a:spLocks/>
            </p:cNvSpPr>
            <p:nvPr/>
          </p:nvSpPr>
          <p:spPr bwMode="auto">
            <a:xfrm>
              <a:off x="1665" y="1328"/>
              <a:ext cx="206" cy="47"/>
            </a:xfrm>
            <a:custGeom>
              <a:avLst/>
              <a:gdLst>
                <a:gd name="T0" fmla="*/ 8 w 105"/>
                <a:gd name="T1" fmla="*/ 35 h 50"/>
                <a:gd name="T2" fmla="*/ 47 w 105"/>
                <a:gd name="T3" fmla="*/ 29 h 50"/>
                <a:gd name="T4" fmla="*/ 112 w 105"/>
                <a:gd name="T5" fmla="*/ 21 h 50"/>
                <a:gd name="T6" fmla="*/ 204 w 105"/>
                <a:gd name="T7" fmla="*/ 11 h 50"/>
                <a:gd name="T8" fmla="*/ 324 w 105"/>
                <a:gd name="T9" fmla="*/ 5 h 50"/>
                <a:gd name="T10" fmla="*/ 432 w 105"/>
                <a:gd name="T11" fmla="*/ 1 h 50"/>
                <a:gd name="T12" fmla="*/ 469 w 105"/>
                <a:gd name="T13" fmla="*/ 1 h 50"/>
                <a:gd name="T14" fmla="*/ 520 w 105"/>
                <a:gd name="T15" fmla="*/ 1 h 50"/>
                <a:gd name="T16" fmla="*/ 589 w 105"/>
                <a:gd name="T17" fmla="*/ 2 h 50"/>
                <a:gd name="T18" fmla="*/ 644 w 105"/>
                <a:gd name="T19" fmla="*/ 4 h 50"/>
                <a:gd name="T20" fmla="*/ 693 w 105"/>
                <a:gd name="T21" fmla="*/ 4 h 50"/>
                <a:gd name="T22" fmla="*/ 724 w 105"/>
                <a:gd name="T23" fmla="*/ 8 h 50"/>
                <a:gd name="T24" fmla="*/ 747 w 105"/>
                <a:gd name="T25" fmla="*/ 12 h 50"/>
                <a:gd name="T26" fmla="*/ 769 w 105"/>
                <a:gd name="T27" fmla="*/ 18 h 50"/>
                <a:gd name="T28" fmla="*/ 785 w 105"/>
                <a:gd name="T29" fmla="*/ 22 h 50"/>
                <a:gd name="T30" fmla="*/ 785 w 105"/>
                <a:gd name="T31" fmla="*/ 25 h 50"/>
                <a:gd name="T32" fmla="*/ 777 w 105"/>
                <a:gd name="T33" fmla="*/ 30 h 50"/>
                <a:gd name="T34" fmla="*/ 747 w 105"/>
                <a:gd name="T35" fmla="*/ 35 h 50"/>
                <a:gd name="T36" fmla="*/ 747 w 105"/>
                <a:gd name="T37" fmla="*/ 37 h 50"/>
                <a:gd name="T38" fmla="*/ 708 w 105"/>
                <a:gd name="T39" fmla="*/ 40 h 50"/>
                <a:gd name="T40" fmla="*/ 689 w 105"/>
                <a:gd name="T41" fmla="*/ 40 h 50"/>
                <a:gd name="T42" fmla="*/ 657 w 105"/>
                <a:gd name="T43" fmla="*/ 40 h 50"/>
                <a:gd name="T44" fmla="*/ 620 w 105"/>
                <a:gd name="T45" fmla="*/ 40 h 50"/>
                <a:gd name="T46" fmla="*/ 581 w 105"/>
                <a:gd name="T47" fmla="*/ 40 h 50"/>
                <a:gd name="T48" fmla="*/ 543 w 105"/>
                <a:gd name="T49" fmla="*/ 40 h 50"/>
                <a:gd name="T50" fmla="*/ 512 w 105"/>
                <a:gd name="T51" fmla="*/ 39 h 50"/>
                <a:gd name="T52" fmla="*/ 512 w 105"/>
                <a:gd name="T53" fmla="*/ 37 h 50"/>
                <a:gd name="T54" fmla="*/ 504 w 105"/>
                <a:gd name="T55" fmla="*/ 35 h 50"/>
                <a:gd name="T56" fmla="*/ 512 w 105"/>
                <a:gd name="T57" fmla="*/ 33 h 50"/>
                <a:gd name="T58" fmla="*/ 543 w 105"/>
                <a:gd name="T59" fmla="*/ 31 h 50"/>
                <a:gd name="T60" fmla="*/ 589 w 105"/>
                <a:gd name="T61" fmla="*/ 29 h 50"/>
                <a:gd name="T62" fmla="*/ 657 w 105"/>
                <a:gd name="T63" fmla="*/ 28 h 50"/>
                <a:gd name="T64" fmla="*/ 681 w 105"/>
                <a:gd name="T65" fmla="*/ 26 h 50"/>
                <a:gd name="T66" fmla="*/ 665 w 105"/>
                <a:gd name="T67" fmla="*/ 24 h 50"/>
                <a:gd name="T68" fmla="*/ 651 w 105"/>
                <a:gd name="T69" fmla="*/ 22 h 50"/>
                <a:gd name="T70" fmla="*/ 628 w 105"/>
                <a:gd name="T71" fmla="*/ 18 h 50"/>
                <a:gd name="T72" fmla="*/ 620 w 105"/>
                <a:gd name="T73" fmla="*/ 15 h 50"/>
                <a:gd name="T74" fmla="*/ 543 w 105"/>
                <a:gd name="T75" fmla="*/ 12 h 50"/>
                <a:gd name="T76" fmla="*/ 361 w 105"/>
                <a:gd name="T77" fmla="*/ 12 h 50"/>
                <a:gd name="T78" fmla="*/ 212 w 105"/>
                <a:gd name="T79" fmla="*/ 20 h 50"/>
                <a:gd name="T80" fmla="*/ 92 w 105"/>
                <a:gd name="T81" fmla="*/ 26 h 50"/>
                <a:gd name="T82" fmla="*/ 24 w 105"/>
                <a:gd name="T83" fmla="*/ 34 h 50"/>
                <a:gd name="T84" fmla="*/ 0 w 105"/>
                <a:gd name="T85" fmla="*/ 35 h 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5"/>
                <a:gd name="T130" fmla="*/ 0 h 50"/>
                <a:gd name="T131" fmla="*/ 105 w 105"/>
                <a:gd name="T132" fmla="*/ 50 h 5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5" h="50">
                  <a:moveTo>
                    <a:pt x="0" y="41"/>
                  </a:moveTo>
                  <a:lnTo>
                    <a:pt x="0" y="41"/>
                  </a:lnTo>
                  <a:lnTo>
                    <a:pt x="1" y="41"/>
                  </a:lnTo>
                  <a:lnTo>
                    <a:pt x="2" y="39"/>
                  </a:lnTo>
                  <a:lnTo>
                    <a:pt x="4" y="37"/>
                  </a:lnTo>
                  <a:lnTo>
                    <a:pt x="6" y="35"/>
                  </a:lnTo>
                  <a:lnTo>
                    <a:pt x="8" y="31"/>
                  </a:lnTo>
                  <a:lnTo>
                    <a:pt x="11" y="28"/>
                  </a:lnTo>
                  <a:lnTo>
                    <a:pt x="15" y="24"/>
                  </a:lnTo>
                  <a:lnTo>
                    <a:pt x="18" y="21"/>
                  </a:lnTo>
                  <a:lnTo>
                    <a:pt x="22" y="18"/>
                  </a:lnTo>
                  <a:lnTo>
                    <a:pt x="27" y="14"/>
                  </a:lnTo>
                  <a:lnTo>
                    <a:pt x="32" y="10"/>
                  </a:lnTo>
                  <a:lnTo>
                    <a:pt x="37" y="8"/>
                  </a:lnTo>
                  <a:lnTo>
                    <a:pt x="43" y="5"/>
                  </a:lnTo>
                  <a:lnTo>
                    <a:pt x="50" y="3"/>
                  </a:lnTo>
                  <a:lnTo>
                    <a:pt x="57" y="0"/>
                  </a:lnTo>
                  <a:lnTo>
                    <a:pt x="57" y="1"/>
                  </a:lnTo>
                  <a:lnTo>
                    <a:pt x="58" y="1"/>
                  </a:lnTo>
                  <a:lnTo>
                    <a:pt x="60" y="1"/>
                  </a:lnTo>
                  <a:lnTo>
                    <a:pt x="62" y="1"/>
                  </a:lnTo>
                  <a:lnTo>
                    <a:pt x="64" y="1"/>
                  </a:lnTo>
                  <a:lnTo>
                    <a:pt x="67" y="1"/>
                  </a:lnTo>
                  <a:lnTo>
                    <a:pt x="69" y="1"/>
                  </a:lnTo>
                  <a:lnTo>
                    <a:pt x="73" y="1"/>
                  </a:lnTo>
                  <a:lnTo>
                    <a:pt x="75" y="2"/>
                  </a:lnTo>
                  <a:lnTo>
                    <a:pt x="78" y="2"/>
                  </a:lnTo>
                  <a:lnTo>
                    <a:pt x="80" y="2"/>
                  </a:lnTo>
                  <a:lnTo>
                    <a:pt x="84" y="2"/>
                  </a:lnTo>
                  <a:lnTo>
                    <a:pt x="85" y="4"/>
                  </a:lnTo>
                  <a:lnTo>
                    <a:pt x="88" y="4"/>
                  </a:lnTo>
                  <a:lnTo>
                    <a:pt x="89" y="4"/>
                  </a:lnTo>
                  <a:lnTo>
                    <a:pt x="92" y="4"/>
                  </a:lnTo>
                  <a:lnTo>
                    <a:pt x="92" y="6"/>
                  </a:lnTo>
                  <a:lnTo>
                    <a:pt x="94" y="7"/>
                  </a:lnTo>
                  <a:lnTo>
                    <a:pt x="96" y="9"/>
                  </a:lnTo>
                  <a:lnTo>
                    <a:pt x="97" y="11"/>
                  </a:lnTo>
                  <a:lnTo>
                    <a:pt x="97" y="13"/>
                  </a:lnTo>
                  <a:lnTo>
                    <a:pt x="99" y="15"/>
                  </a:lnTo>
                  <a:lnTo>
                    <a:pt x="100" y="17"/>
                  </a:lnTo>
                  <a:lnTo>
                    <a:pt x="102" y="18"/>
                  </a:lnTo>
                  <a:lnTo>
                    <a:pt x="102" y="21"/>
                  </a:lnTo>
                  <a:lnTo>
                    <a:pt x="103" y="22"/>
                  </a:lnTo>
                  <a:lnTo>
                    <a:pt x="103" y="24"/>
                  </a:lnTo>
                  <a:lnTo>
                    <a:pt x="104" y="26"/>
                  </a:lnTo>
                  <a:lnTo>
                    <a:pt x="104" y="28"/>
                  </a:lnTo>
                  <a:lnTo>
                    <a:pt x="104" y="30"/>
                  </a:lnTo>
                  <a:lnTo>
                    <a:pt x="104" y="31"/>
                  </a:lnTo>
                  <a:lnTo>
                    <a:pt x="104" y="33"/>
                  </a:lnTo>
                  <a:lnTo>
                    <a:pt x="103" y="34"/>
                  </a:lnTo>
                  <a:lnTo>
                    <a:pt x="103" y="36"/>
                  </a:lnTo>
                  <a:lnTo>
                    <a:pt x="101" y="38"/>
                  </a:lnTo>
                  <a:lnTo>
                    <a:pt x="101" y="39"/>
                  </a:lnTo>
                  <a:lnTo>
                    <a:pt x="99" y="41"/>
                  </a:lnTo>
                  <a:lnTo>
                    <a:pt x="99" y="42"/>
                  </a:lnTo>
                  <a:lnTo>
                    <a:pt x="99" y="44"/>
                  </a:lnTo>
                  <a:lnTo>
                    <a:pt x="97" y="46"/>
                  </a:lnTo>
                  <a:lnTo>
                    <a:pt x="96" y="47"/>
                  </a:lnTo>
                  <a:lnTo>
                    <a:pt x="94" y="49"/>
                  </a:lnTo>
                  <a:lnTo>
                    <a:pt x="92" y="49"/>
                  </a:lnTo>
                  <a:lnTo>
                    <a:pt x="91" y="49"/>
                  </a:lnTo>
                  <a:lnTo>
                    <a:pt x="89" y="49"/>
                  </a:lnTo>
                  <a:lnTo>
                    <a:pt x="87" y="49"/>
                  </a:lnTo>
                  <a:lnTo>
                    <a:pt x="85" y="49"/>
                  </a:lnTo>
                  <a:lnTo>
                    <a:pt x="84" y="49"/>
                  </a:lnTo>
                  <a:lnTo>
                    <a:pt x="82" y="49"/>
                  </a:lnTo>
                  <a:lnTo>
                    <a:pt x="81" y="49"/>
                  </a:lnTo>
                  <a:lnTo>
                    <a:pt x="79" y="49"/>
                  </a:lnTo>
                  <a:lnTo>
                    <a:pt x="77" y="49"/>
                  </a:lnTo>
                  <a:lnTo>
                    <a:pt x="76" y="49"/>
                  </a:lnTo>
                  <a:lnTo>
                    <a:pt x="74" y="49"/>
                  </a:lnTo>
                  <a:lnTo>
                    <a:pt x="72" y="49"/>
                  </a:lnTo>
                  <a:lnTo>
                    <a:pt x="70" y="49"/>
                  </a:lnTo>
                  <a:lnTo>
                    <a:pt x="70" y="47"/>
                  </a:lnTo>
                  <a:lnTo>
                    <a:pt x="68" y="47"/>
                  </a:lnTo>
                  <a:lnTo>
                    <a:pt x="68" y="45"/>
                  </a:lnTo>
                  <a:lnTo>
                    <a:pt x="68" y="44"/>
                  </a:lnTo>
                  <a:lnTo>
                    <a:pt x="67" y="44"/>
                  </a:lnTo>
                  <a:lnTo>
                    <a:pt x="67" y="42"/>
                  </a:lnTo>
                  <a:lnTo>
                    <a:pt x="67" y="40"/>
                  </a:lnTo>
                  <a:lnTo>
                    <a:pt x="68" y="39"/>
                  </a:lnTo>
                  <a:lnTo>
                    <a:pt x="69" y="39"/>
                  </a:lnTo>
                  <a:lnTo>
                    <a:pt x="70" y="37"/>
                  </a:lnTo>
                  <a:lnTo>
                    <a:pt x="72" y="37"/>
                  </a:lnTo>
                  <a:lnTo>
                    <a:pt x="73" y="37"/>
                  </a:lnTo>
                  <a:lnTo>
                    <a:pt x="75" y="37"/>
                  </a:lnTo>
                  <a:lnTo>
                    <a:pt x="78" y="35"/>
                  </a:lnTo>
                  <a:lnTo>
                    <a:pt x="80" y="35"/>
                  </a:lnTo>
                  <a:lnTo>
                    <a:pt x="84" y="34"/>
                  </a:lnTo>
                  <a:lnTo>
                    <a:pt x="87" y="34"/>
                  </a:lnTo>
                  <a:lnTo>
                    <a:pt x="91" y="32"/>
                  </a:lnTo>
                  <a:lnTo>
                    <a:pt x="90" y="32"/>
                  </a:lnTo>
                  <a:lnTo>
                    <a:pt x="89" y="32"/>
                  </a:lnTo>
                  <a:lnTo>
                    <a:pt x="89" y="30"/>
                  </a:lnTo>
                  <a:lnTo>
                    <a:pt x="88" y="30"/>
                  </a:lnTo>
                  <a:lnTo>
                    <a:pt x="88" y="28"/>
                  </a:lnTo>
                  <a:lnTo>
                    <a:pt x="86" y="26"/>
                  </a:lnTo>
                  <a:lnTo>
                    <a:pt x="86" y="25"/>
                  </a:lnTo>
                  <a:lnTo>
                    <a:pt x="85" y="25"/>
                  </a:lnTo>
                  <a:lnTo>
                    <a:pt x="85" y="23"/>
                  </a:lnTo>
                  <a:lnTo>
                    <a:pt x="83" y="21"/>
                  </a:lnTo>
                  <a:lnTo>
                    <a:pt x="83" y="20"/>
                  </a:lnTo>
                  <a:lnTo>
                    <a:pt x="82" y="20"/>
                  </a:lnTo>
                  <a:lnTo>
                    <a:pt x="82" y="18"/>
                  </a:lnTo>
                  <a:lnTo>
                    <a:pt x="82" y="17"/>
                  </a:lnTo>
                  <a:lnTo>
                    <a:pt x="72" y="15"/>
                  </a:lnTo>
                  <a:lnTo>
                    <a:pt x="64" y="14"/>
                  </a:lnTo>
                  <a:lnTo>
                    <a:pt x="55" y="15"/>
                  </a:lnTo>
                  <a:lnTo>
                    <a:pt x="48" y="15"/>
                  </a:lnTo>
                  <a:lnTo>
                    <a:pt x="40" y="18"/>
                  </a:lnTo>
                  <a:lnTo>
                    <a:pt x="34" y="20"/>
                  </a:lnTo>
                  <a:lnTo>
                    <a:pt x="28" y="23"/>
                  </a:lnTo>
                  <a:lnTo>
                    <a:pt x="22" y="25"/>
                  </a:lnTo>
                  <a:lnTo>
                    <a:pt x="17" y="28"/>
                  </a:lnTo>
                  <a:lnTo>
                    <a:pt x="12" y="32"/>
                  </a:lnTo>
                  <a:lnTo>
                    <a:pt x="9" y="36"/>
                  </a:lnTo>
                  <a:lnTo>
                    <a:pt x="6" y="37"/>
                  </a:lnTo>
                  <a:lnTo>
                    <a:pt x="3" y="40"/>
                  </a:lnTo>
                  <a:lnTo>
                    <a:pt x="1" y="41"/>
                  </a:lnTo>
                  <a:lnTo>
                    <a:pt x="0" y="42"/>
                  </a:lnTo>
                  <a:lnTo>
                    <a:pt x="0" y="41"/>
                  </a:lnTo>
                </a:path>
              </a:pathLst>
            </a:custGeom>
            <a:solidFill>
              <a:srgbClr val="F8F8F8"/>
            </a:solidFill>
            <a:ln w="6350">
              <a:solidFill>
                <a:srgbClr val="DDDDDD"/>
              </a:solidFill>
              <a:round/>
              <a:headEnd/>
              <a:tailEnd/>
            </a:ln>
          </p:spPr>
          <p:txBody>
            <a:bodyPr/>
            <a:lstStyle/>
            <a:p>
              <a:endParaRPr lang="it-IT"/>
            </a:p>
          </p:txBody>
        </p:sp>
        <p:sp>
          <p:nvSpPr>
            <p:cNvPr id="20576" name="Freeform 122"/>
            <p:cNvSpPr>
              <a:spLocks/>
            </p:cNvSpPr>
            <p:nvPr/>
          </p:nvSpPr>
          <p:spPr bwMode="auto">
            <a:xfrm>
              <a:off x="1657" y="1351"/>
              <a:ext cx="114" cy="73"/>
            </a:xfrm>
            <a:custGeom>
              <a:avLst/>
              <a:gdLst>
                <a:gd name="T0" fmla="*/ 432 w 57"/>
                <a:gd name="T1" fmla="*/ 1 h 78"/>
                <a:gd name="T2" fmla="*/ 400 w 57"/>
                <a:gd name="T3" fmla="*/ 6 h 78"/>
                <a:gd name="T4" fmla="*/ 328 w 57"/>
                <a:gd name="T5" fmla="*/ 8 h 78"/>
                <a:gd name="T6" fmla="*/ 256 w 57"/>
                <a:gd name="T7" fmla="*/ 14 h 78"/>
                <a:gd name="T8" fmla="*/ 176 w 57"/>
                <a:gd name="T9" fmla="*/ 21 h 78"/>
                <a:gd name="T10" fmla="*/ 88 w 57"/>
                <a:gd name="T11" fmla="*/ 26 h 78"/>
                <a:gd name="T12" fmla="*/ 32 w 57"/>
                <a:gd name="T13" fmla="*/ 31 h 78"/>
                <a:gd name="T14" fmla="*/ 0 w 57"/>
                <a:gd name="T15" fmla="*/ 34 h 78"/>
                <a:gd name="T16" fmla="*/ 16 w 57"/>
                <a:gd name="T17" fmla="*/ 36 h 78"/>
                <a:gd name="T18" fmla="*/ 40 w 57"/>
                <a:gd name="T19" fmla="*/ 42 h 78"/>
                <a:gd name="T20" fmla="*/ 56 w 57"/>
                <a:gd name="T21" fmla="*/ 46 h 78"/>
                <a:gd name="T22" fmla="*/ 48 w 57"/>
                <a:gd name="T23" fmla="*/ 51 h 78"/>
                <a:gd name="T24" fmla="*/ 40 w 57"/>
                <a:gd name="T25" fmla="*/ 56 h 78"/>
                <a:gd name="T26" fmla="*/ 16 w 57"/>
                <a:gd name="T27" fmla="*/ 60 h 78"/>
                <a:gd name="T28" fmla="*/ 0 w 57"/>
                <a:gd name="T29" fmla="*/ 62 h 78"/>
                <a:gd name="T30" fmla="*/ 0 w 57"/>
                <a:gd name="T31" fmla="*/ 63 h 78"/>
                <a:gd name="T32" fmla="*/ 0 w 57"/>
                <a:gd name="T33" fmla="*/ 62 h 78"/>
                <a:gd name="T34" fmla="*/ 40 w 57"/>
                <a:gd name="T35" fmla="*/ 58 h 78"/>
                <a:gd name="T36" fmla="*/ 96 w 57"/>
                <a:gd name="T37" fmla="*/ 49 h 78"/>
                <a:gd name="T38" fmla="*/ 176 w 57"/>
                <a:gd name="T39" fmla="*/ 37 h 78"/>
                <a:gd name="T40" fmla="*/ 256 w 57"/>
                <a:gd name="T41" fmla="*/ 26 h 78"/>
                <a:gd name="T42" fmla="*/ 328 w 57"/>
                <a:gd name="T43" fmla="*/ 15 h 78"/>
                <a:gd name="T44" fmla="*/ 400 w 57"/>
                <a:gd name="T45" fmla="*/ 7 h 78"/>
                <a:gd name="T46" fmla="*/ 432 w 57"/>
                <a:gd name="T47" fmla="*/ 1 h 78"/>
                <a:gd name="T48" fmla="*/ 448 w 57"/>
                <a:gd name="T49" fmla="*/ 0 h 78"/>
                <a:gd name="T50" fmla="*/ 448 w 57"/>
                <a:gd name="T51" fmla="*/ 0 h 78"/>
                <a:gd name="T52" fmla="*/ 448 w 57"/>
                <a:gd name="T53" fmla="*/ 0 h 78"/>
                <a:gd name="T54" fmla="*/ 448 w 57"/>
                <a:gd name="T55" fmla="*/ 0 h 78"/>
                <a:gd name="T56" fmla="*/ 448 w 57"/>
                <a:gd name="T57" fmla="*/ 0 h 78"/>
                <a:gd name="T58" fmla="*/ 448 w 57"/>
                <a:gd name="T59" fmla="*/ 0 h 78"/>
                <a:gd name="T60" fmla="*/ 448 w 57"/>
                <a:gd name="T61" fmla="*/ 0 h 78"/>
                <a:gd name="T62" fmla="*/ 448 w 57"/>
                <a:gd name="T63" fmla="*/ 0 h 78"/>
                <a:gd name="T64" fmla="*/ 448 w 5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7"/>
                <a:gd name="T100" fmla="*/ 0 h 78"/>
                <a:gd name="T101" fmla="*/ 57 w 5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7" h="78">
                  <a:moveTo>
                    <a:pt x="56" y="0"/>
                  </a:moveTo>
                  <a:lnTo>
                    <a:pt x="54" y="1"/>
                  </a:lnTo>
                  <a:lnTo>
                    <a:pt x="53" y="2"/>
                  </a:lnTo>
                  <a:lnTo>
                    <a:pt x="50" y="6"/>
                  </a:lnTo>
                  <a:lnTo>
                    <a:pt x="47" y="7"/>
                  </a:lnTo>
                  <a:lnTo>
                    <a:pt x="41" y="11"/>
                  </a:lnTo>
                  <a:lnTo>
                    <a:pt x="37" y="14"/>
                  </a:lnTo>
                  <a:lnTo>
                    <a:pt x="32" y="17"/>
                  </a:lnTo>
                  <a:lnTo>
                    <a:pt x="27" y="20"/>
                  </a:lnTo>
                  <a:lnTo>
                    <a:pt x="22" y="25"/>
                  </a:lnTo>
                  <a:lnTo>
                    <a:pt x="17" y="29"/>
                  </a:lnTo>
                  <a:lnTo>
                    <a:pt x="11" y="32"/>
                  </a:lnTo>
                  <a:lnTo>
                    <a:pt x="8" y="35"/>
                  </a:lnTo>
                  <a:lnTo>
                    <a:pt x="4" y="37"/>
                  </a:lnTo>
                  <a:lnTo>
                    <a:pt x="2" y="39"/>
                  </a:lnTo>
                  <a:lnTo>
                    <a:pt x="0" y="41"/>
                  </a:lnTo>
                  <a:lnTo>
                    <a:pt x="2" y="44"/>
                  </a:lnTo>
                  <a:lnTo>
                    <a:pt x="5" y="47"/>
                  </a:lnTo>
                  <a:lnTo>
                    <a:pt x="5" y="51"/>
                  </a:lnTo>
                  <a:lnTo>
                    <a:pt x="7" y="52"/>
                  </a:lnTo>
                  <a:lnTo>
                    <a:pt x="7" y="56"/>
                  </a:lnTo>
                  <a:lnTo>
                    <a:pt x="7" y="59"/>
                  </a:lnTo>
                  <a:lnTo>
                    <a:pt x="6" y="63"/>
                  </a:lnTo>
                  <a:lnTo>
                    <a:pt x="6" y="65"/>
                  </a:lnTo>
                  <a:lnTo>
                    <a:pt x="5" y="68"/>
                  </a:lnTo>
                  <a:lnTo>
                    <a:pt x="4" y="70"/>
                  </a:lnTo>
                  <a:lnTo>
                    <a:pt x="2" y="73"/>
                  </a:lnTo>
                  <a:lnTo>
                    <a:pt x="2" y="74"/>
                  </a:lnTo>
                  <a:lnTo>
                    <a:pt x="0" y="76"/>
                  </a:lnTo>
                  <a:lnTo>
                    <a:pt x="0" y="77"/>
                  </a:lnTo>
                  <a:lnTo>
                    <a:pt x="0" y="76"/>
                  </a:lnTo>
                  <a:lnTo>
                    <a:pt x="2" y="74"/>
                  </a:lnTo>
                  <a:lnTo>
                    <a:pt x="5" y="70"/>
                  </a:lnTo>
                  <a:lnTo>
                    <a:pt x="8" y="65"/>
                  </a:lnTo>
                  <a:lnTo>
                    <a:pt x="12" y="60"/>
                  </a:lnTo>
                  <a:lnTo>
                    <a:pt x="17" y="52"/>
                  </a:lnTo>
                  <a:lnTo>
                    <a:pt x="22" y="45"/>
                  </a:lnTo>
                  <a:lnTo>
                    <a:pt x="28" y="38"/>
                  </a:lnTo>
                  <a:lnTo>
                    <a:pt x="32" y="32"/>
                  </a:lnTo>
                  <a:lnTo>
                    <a:pt x="37" y="25"/>
                  </a:lnTo>
                  <a:lnTo>
                    <a:pt x="41" y="18"/>
                  </a:lnTo>
                  <a:lnTo>
                    <a:pt x="47" y="12"/>
                  </a:lnTo>
                  <a:lnTo>
                    <a:pt x="50" y="8"/>
                  </a:lnTo>
                  <a:lnTo>
                    <a:pt x="53" y="3"/>
                  </a:lnTo>
                  <a:lnTo>
                    <a:pt x="54" y="1"/>
                  </a:lnTo>
                  <a:lnTo>
                    <a:pt x="56" y="0"/>
                  </a:lnTo>
                </a:path>
              </a:pathLst>
            </a:custGeom>
            <a:solidFill>
              <a:srgbClr val="F8F8F8"/>
            </a:solidFill>
            <a:ln w="9048">
              <a:solidFill>
                <a:srgbClr val="DDDDDD"/>
              </a:solidFill>
              <a:round/>
              <a:headEnd/>
              <a:tailEnd/>
            </a:ln>
          </p:spPr>
          <p:txBody>
            <a:bodyPr/>
            <a:lstStyle/>
            <a:p>
              <a:endParaRPr lang="it-IT"/>
            </a:p>
          </p:txBody>
        </p:sp>
        <p:sp>
          <p:nvSpPr>
            <p:cNvPr id="20577" name="Freeform 123"/>
            <p:cNvSpPr>
              <a:spLocks/>
            </p:cNvSpPr>
            <p:nvPr/>
          </p:nvSpPr>
          <p:spPr bwMode="auto">
            <a:xfrm>
              <a:off x="1187" y="1351"/>
              <a:ext cx="117" cy="73"/>
            </a:xfrm>
            <a:custGeom>
              <a:avLst/>
              <a:gdLst>
                <a:gd name="T0" fmla="*/ 0 w 59"/>
                <a:gd name="T1" fmla="*/ 1 h 78"/>
                <a:gd name="T2" fmla="*/ 40 w 59"/>
                <a:gd name="T3" fmla="*/ 6 h 78"/>
                <a:gd name="T4" fmla="*/ 95 w 59"/>
                <a:gd name="T5" fmla="*/ 8 h 78"/>
                <a:gd name="T6" fmla="*/ 180 w 59"/>
                <a:gd name="T7" fmla="*/ 14 h 78"/>
                <a:gd name="T8" fmla="*/ 256 w 59"/>
                <a:gd name="T9" fmla="*/ 21 h 78"/>
                <a:gd name="T10" fmla="*/ 335 w 59"/>
                <a:gd name="T11" fmla="*/ 26 h 78"/>
                <a:gd name="T12" fmla="*/ 397 w 59"/>
                <a:gd name="T13" fmla="*/ 31 h 78"/>
                <a:gd name="T14" fmla="*/ 444 w 59"/>
                <a:gd name="T15" fmla="*/ 33 h 78"/>
                <a:gd name="T16" fmla="*/ 420 w 59"/>
                <a:gd name="T17" fmla="*/ 36 h 78"/>
                <a:gd name="T18" fmla="*/ 381 w 59"/>
                <a:gd name="T19" fmla="*/ 41 h 78"/>
                <a:gd name="T20" fmla="*/ 373 w 59"/>
                <a:gd name="T21" fmla="*/ 45 h 78"/>
                <a:gd name="T22" fmla="*/ 373 w 59"/>
                <a:gd name="T23" fmla="*/ 51 h 78"/>
                <a:gd name="T24" fmla="*/ 381 w 59"/>
                <a:gd name="T25" fmla="*/ 55 h 78"/>
                <a:gd name="T26" fmla="*/ 397 w 59"/>
                <a:gd name="T27" fmla="*/ 59 h 78"/>
                <a:gd name="T28" fmla="*/ 405 w 59"/>
                <a:gd name="T29" fmla="*/ 62 h 78"/>
                <a:gd name="T30" fmla="*/ 420 w 59"/>
                <a:gd name="T31" fmla="*/ 63 h 78"/>
                <a:gd name="T32" fmla="*/ 420 w 59"/>
                <a:gd name="T33" fmla="*/ 62 h 78"/>
                <a:gd name="T34" fmla="*/ 381 w 59"/>
                <a:gd name="T35" fmla="*/ 58 h 78"/>
                <a:gd name="T36" fmla="*/ 319 w 59"/>
                <a:gd name="T37" fmla="*/ 49 h 78"/>
                <a:gd name="T38" fmla="*/ 240 w 59"/>
                <a:gd name="T39" fmla="*/ 37 h 78"/>
                <a:gd name="T40" fmla="*/ 173 w 59"/>
                <a:gd name="T41" fmla="*/ 26 h 78"/>
                <a:gd name="T42" fmla="*/ 87 w 59"/>
                <a:gd name="T43" fmla="*/ 15 h 78"/>
                <a:gd name="T44" fmla="*/ 32 w 59"/>
                <a:gd name="T45" fmla="*/ 7 h 78"/>
                <a:gd name="T46" fmla="*/ 0 w 59"/>
                <a:gd name="T47" fmla="*/ 1 h 78"/>
                <a:gd name="T48" fmla="*/ 0 w 59"/>
                <a:gd name="T49" fmla="*/ 0 h 78"/>
                <a:gd name="T50" fmla="*/ 0 w 59"/>
                <a:gd name="T51" fmla="*/ 0 h 78"/>
                <a:gd name="T52" fmla="*/ 0 w 59"/>
                <a:gd name="T53" fmla="*/ 0 h 78"/>
                <a:gd name="T54" fmla="*/ 0 w 59"/>
                <a:gd name="T55" fmla="*/ 0 h 78"/>
                <a:gd name="T56" fmla="*/ 0 w 59"/>
                <a:gd name="T57" fmla="*/ 0 h 78"/>
                <a:gd name="T58" fmla="*/ 0 w 59"/>
                <a:gd name="T59" fmla="*/ 0 h 78"/>
                <a:gd name="T60" fmla="*/ 0 w 59"/>
                <a:gd name="T61" fmla="*/ 0 h 78"/>
                <a:gd name="T62" fmla="*/ 0 w 59"/>
                <a:gd name="T63" fmla="*/ 0 h 78"/>
                <a:gd name="T64" fmla="*/ 0 w 59"/>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9"/>
                <a:gd name="T100" fmla="*/ 0 h 78"/>
                <a:gd name="T101" fmla="*/ 59 w 59"/>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9" h="78">
                  <a:moveTo>
                    <a:pt x="0" y="0"/>
                  </a:moveTo>
                  <a:lnTo>
                    <a:pt x="0" y="1"/>
                  </a:lnTo>
                  <a:lnTo>
                    <a:pt x="2" y="2"/>
                  </a:lnTo>
                  <a:lnTo>
                    <a:pt x="5" y="6"/>
                  </a:lnTo>
                  <a:lnTo>
                    <a:pt x="9" y="7"/>
                  </a:lnTo>
                  <a:lnTo>
                    <a:pt x="12" y="11"/>
                  </a:lnTo>
                  <a:lnTo>
                    <a:pt x="18" y="14"/>
                  </a:lnTo>
                  <a:lnTo>
                    <a:pt x="23" y="17"/>
                  </a:lnTo>
                  <a:lnTo>
                    <a:pt x="29" y="20"/>
                  </a:lnTo>
                  <a:lnTo>
                    <a:pt x="33" y="25"/>
                  </a:lnTo>
                  <a:lnTo>
                    <a:pt x="39" y="28"/>
                  </a:lnTo>
                  <a:lnTo>
                    <a:pt x="43" y="32"/>
                  </a:lnTo>
                  <a:lnTo>
                    <a:pt x="48" y="34"/>
                  </a:lnTo>
                  <a:lnTo>
                    <a:pt x="51" y="37"/>
                  </a:lnTo>
                  <a:lnTo>
                    <a:pt x="55" y="39"/>
                  </a:lnTo>
                  <a:lnTo>
                    <a:pt x="57" y="40"/>
                  </a:lnTo>
                  <a:lnTo>
                    <a:pt x="58" y="40"/>
                  </a:lnTo>
                  <a:lnTo>
                    <a:pt x="54" y="44"/>
                  </a:lnTo>
                  <a:lnTo>
                    <a:pt x="51" y="47"/>
                  </a:lnTo>
                  <a:lnTo>
                    <a:pt x="49" y="50"/>
                  </a:lnTo>
                  <a:lnTo>
                    <a:pt x="49" y="52"/>
                  </a:lnTo>
                  <a:lnTo>
                    <a:pt x="48" y="55"/>
                  </a:lnTo>
                  <a:lnTo>
                    <a:pt x="48" y="58"/>
                  </a:lnTo>
                  <a:lnTo>
                    <a:pt x="48" y="62"/>
                  </a:lnTo>
                  <a:lnTo>
                    <a:pt x="49" y="64"/>
                  </a:lnTo>
                  <a:lnTo>
                    <a:pt x="49" y="67"/>
                  </a:lnTo>
                  <a:lnTo>
                    <a:pt x="51" y="70"/>
                  </a:lnTo>
                  <a:lnTo>
                    <a:pt x="51" y="72"/>
                  </a:lnTo>
                  <a:lnTo>
                    <a:pt x="52" y="74"/>
                  </a:lnTo>
                  <a:lnTo>
                    <a:pt x="52" y="76"/>
                  </a:lnTo>
                  <a:lnTo>
                    <a:pt x="54" y="77"/>
                  </a:lnTo>
                  <a:lnTo>
                    <a:pt x="55" y="77"/>
                  </a:lnTo>
                  <a:lnTo>
                    <a:pt x="54" y="76"/>
                  </a:lnTo>
                  <a:lnTo>
                    <a:pt x="52" y="74"/>
                  </a:lnTo>
                  <a:lnTo>
                    <a:pt x="49" y="70"/>
                  </a:lnTo>
                  <a:lnTo>
                    <a:pt x="46" y="65"/>
                  </a:lnTo>
                  <a:lnTo>
                    <a:pt x="41" y="60"/>
                  </a:lnTo>
                  <a:lnTo>
                    <a:pt x="37" y="52"/>
                  </a:lnTo>
                  <a:lnTo>
                    <a:pt x="31" y="45"/>
                  </a:lnTo>
                  <a:lnTo>
                    <a:pt x="27" y="38"/>
                  </a:lnTo>
                  <a:lnTo>
                    <a:pt x="22" y="32"/>
                  </a:lnTo>
                  <a:lnTo>
                    <a:pt x="17" y="25"/>
                  </a:lnTo>
                  <a:lnTo>
                    <a:pt x="11" y="18"/>
                  </a:lnTo>
                  <a:lnTo>
                    <a:pt x="8" y="12"/>
                  </a:lnTo>
                  <a:lnTo>
                    <a:pt x="4" y="8"/>
                  </a:lnTo>
                  <a:lnTo>
                    <a:pt x="2" y="3"/>
                  </a:lnTo>
                  <a:lnTo>
                    <a:pt x="0" y="1"/>
                  </a:lnTo>
                  <a:lnTo>
                    <a:pt x="0" y="0"/>
                  </a:lnTo>
                </a:path>
              </a:pathLst>
            </a:custGeom>
            <a:solidFill>
              <a:srgbClr val="F8F8F8"/>
            </a:solidFill>
            <a:ln w="9048">
              <a:solidFill>
                <a:srgbClr val="DDDDDD"/>
              </a:solidFill>
              <a:round/>
              <a:headEnd/>
              <a:tailEnd/>
            </a:ln>
          </p:spPr>
          <p:txBody>
            <a:bodyPr/>
            <a:lstStyle/>
            <a:p>
              <a:endParaRPr lang="it-IT"/>
            </a:p>
          </p:txBody>
        </p:sp>
        <p:sp>
          <p:nvSpPr>
            <p:cNvPr id="20578" name="Freeform 124"/>
            <p:cNvSpPr>
              <a:spLocks/>
            </p:cNvSpPr>
            <p:nvPr/>
          </p:nvSpPr>
          <p:spPr bwMode="auto">
            <a:xfrm>
              <a:off x="1371" y="1383"/>
              <a:ext cx="71" cy="37"/>
            </a:xfrm>
            <a:custGeom>
              <a:avLst/>
              <a:gdLst>
                <a:gd name="T0" fmla="*/ 0 w 36"/>
                <a:gd name="T1" fmla="*/ 7 h 39"/>
                <a:gd name="T2" fmla="*/ 16 w 36"/>
                <a:gd name="T3" fmla="*/ 6 h 39"/>
                <a:gd name="T4" fmla="*/ 47 w 36"/>
                <a:gd name="T5" fmla="*/ 3 h 39"/>
                <a:gd name="T6" fmla="*/ 77 w 36"/>
                <a:gd name="T7" fmla="*/ 3 h 39"/>
                <a:gd name="T8" fmla="*/ 124 w 36"/>
                <a:gd name="T9" fmla="*/ 1 h 39"/>
                <a:gd name="T10" fmla="*/ 152 w 36"/>
                <a:gd name="T11" fmla="*/ 1 h 39"/>
                <a:gd name="T12" fmla="*/ 183 w 36"/>
                <a:gd name="T13" fmla="*/ 1 h 39"/>
                <a:gd name="T14" fmla="*/ 213 w 36"/>
                <a:gd name="T15" fmla="*/ 4 h 39"/>
                <a:gd name="T16" fmla="*/ 237 w 36"/>
                <a:gd name="T17" fmla="*/ 7 h 39"/>
                <a:gd name="T18" fmla="*/ 252 w 36"/>
                <a:gd name="T19" fmla="*/ 10 h 39"/>
                <a:gd name="T20" fmla="*/ 268 w 36"/>
                <a:gd name="T21" fmla="*/ 15 h 39"/>
                <a:gd name="T22" fmla="*/ 260 w 36"/>
                <a:gd name="T23" fmla="*/ 20 h 39"/>
                <a:gd name="T24" fmla="*/ 252 w 36"/>
                <a:gd name="T25" fmla="*/ 25 h 39"/>
                <a:gd name="T26" fmla="*/ 237 w 36"/>
                <a:gd name="T27" fmla="*/ 27 h 39"/>
                <a:gd name="T28" fmla="*/ 221 w 36"/>
                <a:gd name="T29" fmla="*/ 29 h 39"/>
                <a:gd name="T30" fmla="*/ 183 w 36"/>
                <a:gd name="T31" fmla="*/ 31 h 39"/>
                <a:gd name="T32" fmla="*/ 132 w 36"/>
                <a:gd name="T33" fmla="*/ 32 h 39"/>
                <a:gd name="T34" fmla="*/ 77 w 36"/>
                <a:gd name="T35" fmla="*/ 30 h 39"/>
                <a:gd name="T36" fmla="*/ 47 w 36"/>
                <a:gd name="T37" fmla="*/ 27 h 39"/>
                <a:gd name="T38" fmla="*/ 24 w 36"/>
                <a:gd name="T39" fmla="*/ 25 h 39"/>
                <a:gd name="T40" fmla="*/ 16 w 36"/>
                <a:gd name="T41" fmla="*/ 22 h 39"/>
                <a:gd name="T42" fmla="*/ 16 w 36"/>
                <a:gd name="T43" fmla="*/ 19 h 39"/>
                <a:gd name="T44" fmla="*/ 32 w 36"/>
                <a:gd name="T45" fmla="*/ 14 h 39"/>
                <a:gd name="T46" fmla="*/ 47 w 36"/>
                <a:gd name="T47" fmla="*/ 13 h 39"/>
                <a:gd name="T48" fmla="*/ 77 w 36"/>
                <a:gd name="T49" fmla="*/ 12 h 39"/>
                <a:gd name="T50" fmla="*/ 93 w 36"/>
                <a:gd name="T51" fmla="*/ 12 h 39"/>
                <a:gd name="T52" fmla="*/ 116 w 36"/>
                <a:gd name="T53" fmla="*/ 12 h 39"/>
                <a:gd name="T54" fmla="*/ 116 w 36"/>
                <a:gd name="T55" fmla="*/ 13 h 39"/>
                <a:gd name="T56" fmla="*/ 101 w 36"/>
                <a:gd name="T57" fmla="*/ 15 h 39"/>
                <a:gd name="T58" fmla="*/ 93 w 36"/>
                <a:gd name="T59" fmla="*/ 18 h 39"/>
                <a:gd name="T60" fmla="*/ 93 w 36"/>
                <a:gd name="T61" fmla="*/ 20 h 39"/>
                <a:gd name="T62" fmla="*/ 93 w 36"/>
                <a:gd name="T63" fmla="*/ 20 h 39"/>
                <a:gd name="T64" fmla="*/ 93 w 36"/>
                <a:gd name="T65" fmla="*/ 25 h 39"/>
                <a:gd name="T66" fmla="*/ 101 w 36"/>
                <a:gd name="T67" fmla="*/ 27 h 39"/>
                <a:gd name="T68" fmla="*/ 132 w 36"/>
                <a:gd name="T69" fmla="*/ 27 h 39"/>
                <a:gd name="T70" fmla="*/ 140 w 36"/>
                <a:gd name="T71" fmla="*/ 27 h 39"/>
                <a:gd name="T72" fmla="*/ 152 w 36"/>
                <a:gd name="T73" fmla="*/ 27 h 39"/>
                <a:gd name="T74" fmla="*/ 176 w 36"/>
                <a:gd name="T75" fmla="*/ 27 h 39"/>
                <a:gd name="T76" fmla="*/ 221 w 36"/>
                <a:gd name="T77" fmla="*/ 22 h 39"/>
                <a:gd name="T78" fmla="*/ 221 w 36"/>
                <a:gd name="T79" fmla="*/ 17 h 39"/>
                <a:gd name="T80" fmla="*/ 199 w 36"/>
                <a:gd name="T81" fmla="*/ 10 h 39"/>
                <a:gd name="T82" fmla="*/ 152 w 36"/>
                <a:gd name="T83" fmla="*/ 9 h 39"/>
                <a:gd name="T84" fmla="*/ 116 w 36"/>
                <a:gd name="T85" fmla="*/ 6 h 39"/>
                <a:gd name="T86" fmla="*/ 71 w 36"/>
                <a:gd name="T87" fmla="*/ 7 h 39"/>
                <a:gd name="T88" fmla="*/ 39 w 36"/>
                <a:gd name="T89" fmla="*/ 7 h 39"/>
                <a:gd name="T90" fmla="*/ 16 w 36"/>
                <a:gd name="T91" fmla="*/ 7 h 39"/>
                <a:gd name="T92" fmla="*/ 8 w 36"/>
                <a:gd name="T93" fmla="*/ 7 h 39"/>
                <a:gd name="T94" fmla="*/ 0 w 36"/>
                <a:gd name="T95" fmla="*/ 7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39"/>
                <a:gd name="T146" fmla="*/ 36 w 36"/>
                <a:gd name="T147" fmla="*/ 39 h 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39">
                  <a:moveTo>
                    <a:pt x="0" y="7"/>
                  </a:moveTo>
                  <a:lnTo>
                    <a:pt x="0" y="7"/>
                  </a:lnTo>
                  <a:lnTo>
                    <a:pt x="2" y="6"/>
                  </a:lnTo>
                  <a:lnTo>
                    <a:pt x="3" y="5"/>
                  </a:lnTo>
                  <a:lnTo>
                    <a:pt x="5" y="5"/>
                  </a:lnTo>
                  <a:lnTo>
                    <a:pt x="6" y="3"/>
                  </a:lnTo>
                  <a:lnTo>
                    <a:pt x="7" y="3"/>
                  </a:lnTo>
                  <a:lnTo>
                    <a:pt x="9" y="3"/>
                  </a:lnTo>
                  <a:lnTo>
                    <a:pt x="10" y="3"/>
                  </a:lnTo>
                  <a:lnTo>
                    <a:pt x="12" y="1"/>
                  </a:lnTo>
                  <a:lnTo>
                    <a:pt x="14" y="1"/>
                  </a:lnTo>
                  <a:lnTo>
                    <a:pt x="16" y="1"/>
                  </a:lnTo>
                  <a:lnTo>
                    <a:pt x="18" y="1"/>
                  </a:lnTo>
                  <a:lnTo>
                    <a:pt x="20" y="0"/>
                  </a:lnTo>
                  <a:lnTo>
                    <a:pt x="20" y="1"/>
                  </a:lnTo>
                  <a:lnTo>
                    <a:pt x="21" y="1"/>
                  </a:lnTo>
                  <a:lnTo>
                    <a:pt x="22" y="1"/>
                  </a:lnTo>
                  <a:lnTo>
                    <a:pt x="24" y="1"/>
                  </a:lnTo>
                  <a:lnTo>
                    <a:pt x="24" y="2"/>
                  </a:lnTo>
                  <a:lnTo>
                    <a:pt x="26" y="2"/>
                  </a:lnTo>
                  <a:lnTo>
                    <a:pt x="28" y="4"/>
                  </a:lnTo>
                  <a:lnTo>
                    <a:pt x="29" y="4"/>
                  </a:lnTo>
                  <a:lnTo>
                    <a:pt x="29" y="6"/>
                  </a:lnTo>
                  <a:lnTo>
                    <a:pt x="31" y="7"/>
                  </a:lnTo>
                  <a:lnTo>
                    <a:pt x="31" y="9"/>
                  </a:lnTo>
                  <a:lnTo>
                    <a:pt x="33" y="10"/>
                  </a:lnTo>
                  <a:lnTo>
                    <a:pt x="33" y="13"/>
                  </a:lnTo>
                  <a:lnTo>
                    <a:pt x="34" y="15"/>
                  </a:lnTo>
                  <a:lnTo>
                    <a:pt x="34" y="17"/>
                  </a:lnTo>
                  <a:lnTo>
                    <a:pt x="35" y="18"/>
                  </a:lnTo>
                  <a:lnTo>
                    <a:pt x="34" y="20"/>
                  </a:lnTo>
                  <a:lnTo>
                    <a:pt x="34" y="22"/>
                  </a:lnTo>
                  <a:lnTo>
                    <a:pt x="34" y="23"/>
                  </a:lnTo>
                  <a:lnTo>
                    <a:pt x="34" y="24"/>
                  </a:lnTo>
                  <a:lnTo>
                    <a:pt x="33" y="26"/>
                  </a:lnTo>
                  <a:lnTo>
                    <a:pt x="33" y="28"/>
                  </a:lnTo>
                  <a:lnTo>
                    <a:pt x="33" y="30"/>
                  </a:lnTo>
                  <a:lnTo>
                    <a:pt x="31" y="32"/>
                  </a:lnTo>
                  <a:lnTo>
                    <a:pt x="31" y="33"/>
                  </a:lnTo>
                  <a:lnTo>
                    <a:pt x="29" y="35"/>
                  </a:lnTo>
                  <a:lnTo>
                    <a:pt x="28" y="37"/>
                  </a:lnTo>
                  <a:lnTo>
                    <a:pt x="26" y="37"/>
                  </a:lnTo>
                  <a:lnTo>
                    <a:pt x="24" y="37"/>
                  </a:lnTo>
                  <a:lnTo>
                    <a:pt x="22" y="37"/>
                  </a:lnTo>
                  <a:lnTo>
                    <a:pt x="19" y="38"/>
                  </a:lnTo>
                  <a:lnTo>
                    <a:pt x="17" y="38"/>
                  </a:lnTo>
                  <a:lnTo>
                    <a:pt x="14" y="38"/>
                  </a:lnTo>
                  <a:lnTo>
                    <a:pt x="12" y="36"/>
                  </a:lnTo>
                  <a:lnTo>
                    <a:pt x="10" y="36"/>
                  </a:lnTo>
                  <a:lnTo>
                    <a:pt x="9" y="34"/>
                  </a:lnTo>
                  <a:lnTo>
                    <a:pt x="7" y="33"/>
                  </a:lnTo>
                  <a:lnTo>
                    <a:pt x="6" y="31"/>
                  </a:lnTo>
                  <a:lnTo>
                    <a:pt x="5" y="31"/>
                  </a:lnTo>
                  <a:lnTo>
                    <a:pt x="4" y="30"/>
                  </a:lnTo>
                  <a:lnTo>
                    <a:pt x="3" y="28"/>
                  </a:lnTo>
                  <a:lnTo>
                    <a:pt x="3" y="26"/>
                  </a:lnTo>
                  <a:lnTo>
                    <a:pt x="2" y="26"/>
                  </a:lnTo>
                  <a:lnTo>
                    <a:pt x="2" y="25"/>
                  </a:lnTo>
                  <a:lnTo>
                    <a:pt x="2" y="24"/>
                  </a:lnTo>
                  <a:lnTo>
                    <a:pt x="2" y="22"/>
                  </a:lnTo>
                  <a:lnTo>
                    <a:pt x="2" y="20"/>
                  </a:lnTo>
                  <a:lnTo>
                    <a:pt x="2" y="18"/>
                  </a:lnTo>
                  <a:lnTo>
                    <a:pt x="4" y="17"/>
                  </a:lnTo>
                  <a:lnTo>
                    <a:pt x="6" y="16"/>
                  </a:lnTo>
                  <a:lnTo>
                    <a:pt x="8" y="14"/>
                  </a:lnTo>
                  <a:lnTo>
                    <a:pt x="8" y="15"/>
                  </a:lnTo>
                  <a:lnTo>
                    <a:pt x="10" y="15"/>
                  </a:lnTo>
                  <a:lnTo>
                    <a:pt x="12" y="15"/>
                  </a:lnTo>
                  <a:lnTo>
                    <a:pt x="13" y="15"/>
                  </a:lnTo>
                  <a:lnTo>
                    <a:pt x="15" y="15"/>
                  </a:lnTo>
                  <a:lnTo>
                    <a:pt x="15" y="16"/>
                  </a:lnTo>
                  <a:lnTo>
                    <a:pt x="13" y="18"/>
                  </a:lnTo>
                  <a:lnTo>
                    <a:pt x="13" y="19"/>
                  </a:lnTo>
                  <a:lnTo>
                    <a:pt x="12" y="21"/>
                  </a:lnTo>
                  <a:lnTo>
                    <a:pt x="12" y="23"/>
                  </a:lnTo>
                  <a:lnTo>
                    <a:pt x="12" y="26"/>
                  </a:lnTo>
                  <a:lnTo>
                    <a:pt x="12" y="28"/>
                  </a:lnTo>
                  <a:lnTo>
                    <a:pt x="12" y="30"/>
                  </a:lnTo>
                  <a:lnTo>
                    <a:pt x="13" y="31"/>
                  </a:lnTo>
                  <a:lnTo>
                    <a:pt x="13" y="32"/>
                  </a:lnTo>
                  <a:lnTo>
                    <a:pt x="15" y="32"/>
                  </a:lnTo>
                  <a:lnTo>
                    <a:pt x="17" y="32"/>
                  </a:lnTo>
                  <a:lnTo>
                    <a:pt x="18" y="32"/>
                  </a:lnTo>
                  <a:lnTo>
                    <a:pt x="20" y="32"/>
                  </a:lnTo>
                  <a:lnTo>
                    <a:pt x="21" y="31"/>
                  </a:lnTo>
                  <a:lnTo>
                    <a:pt x="23" y="31"/>
                  </a:lnTo>
                  <a:lnTo>
                    <a:pt x="26" y="29"/>
                  </a:lnTo>
                  <a:lnTo>
                    <a:pt x="28" y="27"/>
                  </a:lnTo>
                  <a:lnTo>
                    <a:pt x="29" y="25"/>
                  </a:lnTo>
                  <a:lnTo>
                    <a:pt x="29" y="23"/>
                  </a:lnTo>
                  <a:lnTo>
                    <a:pt x="29" y="22"/>
                  </a:lnTo>
                  <a:lnTo>
                    <a:pt x="29" y="20"/>
                  </a:lnTo>
                  <a:lnTo>
                    <a:pt x="29" y="16"/>
                  </a:lnTo>
                  <a:lnTo>
                    <a:pt x="27" y="15"/>
                  </a:lnTo>
                  <a:lnTo>
                    <a:pt x="26" y="13"/>
                  </a:lnTo>
                  <a:lnTo>
                    <a:pt x="24" y="11"/>
                  </a:lnTo>
                  <a:lnTo>
                    <a:pt x="22" y="9"/>
                  </a:lnTo>
                  <a:lnTo>
                    <a:pt x="20" y="9"/>
                  </a:lnTo>
                  <a:lnTo>
                    <a:pt x="18" y="7"/>
                  </a:lnTo>
                  <a:lnTo>
                    <a:pt x="17" y="7"/>
                  </a:lnTo>
                  <a:lnTo>
                    <a:pt x="15" y="6"/>
                  </a:lnTo>
                  <a:lnTo>
                    <a:pt x="12" y="7"/>
                  </a:lnTo>
                  <a:lnTo>
                    <a:pt x="10" y="7"/>
                  </a:lnTo>
                  <a:lnTo>
                    <a:pt x="9" y="7"/>
                  </a:lnTo>
                  <a:lnTo>
                    <a:pt x="7" y="7"/>
                  </a:lnTo>
                  <a:lnTo>
                    <a:pt x="6" y="7"/>
                  </a:lnTo>
                  <a:lnTo>
                    <a:pt x="5" y="7"/>
                  </a:lnTo>
                  <a:lnTo>
                    <a:pt x="3" y="7"/>
                  </a:lnTo>
                  <a:lnTo>
                    <a:pt x="2" y="7"/>
                  </a:lnTo>
                  <a:lnTo>
                    <a:pt x="1" y="7"/>
                  </a:lnTo>
                  <a:lnTo>
                    <a:pt x="0" y="7"/>
                  </a:lnTo>
                </a:path>
              </a:pathLst>
            </a:custGeom>
            <a:solidFill>
              <a:srgbClr val="F8F8F8"/>
            </a:solidFill>
            <a:ln w="9048">
              <a:solidFill>
                <a:srgbClr val="DDDDDD"/>
              </a:solidFill>
              <a:round/>
              <a:headEnd/>
              <a:tailEnd/>
            </a:ln>
          </p:spPr>
          <p:txBody>
            <a:bodyPr/>
            <a:lstStyle/>
            <a:p>
              <a:endParaRPr lang="it-IT"/>
            </a:p>
          </p:txBody>
        </p:sp>
        <p:sp>
          <p:nvSpPr>
            <p:cNvPr id="20579" name="Freeform 125"/>
            <p:cNvSpPr>
              <a:spLocks/>
            </p:cNvSpPr>
            <p:nvPr/>
          </p:nvSpPr>
          <p:spPr bwMode="auto">
            <a:xfrm>
              <a:off x="1519" y="1383"/>
              <a:ext cx="74" cy="36"/>
            </a:xfrm>
            <a:custGeom>
              <a:avLst/>
              <a:gdLst>
                <a:gd name="T0" fmla="*/ 265 w 38"/>
                <a:gd name="T1" fmla="*/ 13 h 38"/>
                <a:gd name="T2" fmla="*/ 236 w 38"/>
                <a:gd name="T3" fmla="*/ 10 h 38"/>
                <a:gd name="T4" fmla="*/ 212 w 38"/>
                <a:gd name="T5" fmla="*/ 8 h 38"/>
                <a:gd name="T6" fmla="*/ 171 w 38"/>
                <a:gd name="T7" fmla="*/ 4 h 38"/>
                <a:gd name="T8" fmla="*/ 132 w 38"/>
                <a:gd name="T9" fmla="*/ 1 h 38"/>
                <a:gd name="T10" fmla="*/ 109 w 38"/>
                <a:gd name="T11" fmla="*/ 1 h 38"/>
                <a:gd name="T12" fmla="*/ 72 w 38"/>
                <a:gd name="T13" fmla="*/ 1 h 38"/>
                <a:gd name="T14" fmla="*/ 37 w 38"/>
                <a:gd name="T15" fmla="*/ 4 h 38"/>
                <a:gd name="T16" fmla="*/ 16 w 38"/>
                <a:gd name="T17" fmla="*/ 7 h 38"/>
                <a:gd name="T18" fmla="*/ 0 w 38"/>
                <a:gd name="T19" fmla="*/ 10 h 38"/>
                <a:gd name="T20" fmla="*/ 8 w 38"/>
                <a:gd name="T21" fmla="*/ 15 h 38"/>
                <a:gd name="T22" fmla="*/ 8 w 38"/>
                <a:gd name="T23" fmla="*/ 20 h 38"/>
                <a:gd name="T24" fmla="*/ 8 w 38"/>
                <a:gd name="T25" fmla="*/ 25 h 38"/>
                <a:gd name="T26" fmla="*/ 16 w 38"/>
                <a:gd name="T27" fmla="*/ 27 h 38"/>
                <a:gd name="T28" fmla="*/ 45 w 38"/>
                <a:gd name="T29" fmla="*/ 29 h 38"/>
                <a:gd name="T30" fmla="*/ 88 w 38"/>
                <a:gd name="T31" fmla="*/ 30 h 38"/>
                <a:gd name="T32" fmla="*/ 140 w 38"/>
                <a:gd name="T33" fmla="*/ 31 h 38"/>
                <a:gd name="T34" fmla="*/ 171 w 38"/>
                <a:gd name="T35" fmla="*/ 29 h 38"/>
                <a:gd name="T36" fmla="*/ 201 w 38"/>
                <a:gd name="T37" fmla="*/ 26 h 38"/>
                <a:gd name="T38" fmla="*/ 201 w 38"/>
                <a:gd name="T39" fmla="*/ 25 h 38"/>
                <a:gd name="T40" fmla="*/ 208 w 38"/>
                <a:gd name="T41" fmla="*/ 22 h 38"/>
                <a:gd name="T42" fmla="*/ 208 w 38"/>
                <a:gd name="T43" fmla="*/ 19 h 38"/>
                <a:gd name="T44" fmla="*/ 208 w 38"/>
                <a:gd name="T45" fmla="*/ 13 h 38"/>
                <a:gd name="T46" fmla="*/ 193 w 38"/>
                <a:gd name="T47" fmla="*/ 13 h 38"/>
                <a:gd name="T48" fmla="*/ 185 w 38"/>
                <a:gd name="T49" fmla="*/ 13 h 38"/>
                <a:gd name="T50" fmla="*/ 171 w 38"/>
                <a:gd name="T51" fmla="*/ 15 h 38"/>
                <a:gd name="T52" fmla="*/ 171 w 38"/>
                <a:gd name="T53" fmla="*/ 15 h 38"/>
                <a:gd name="T54" fmla="*/ 156 w 38"/>
                <a:gd name="T55" fmla="*/ 17 h 38"/>
                <a:gd name="T56" fmla="*/ 148 w 38"/>
                <a:gd name="T57" fmla="*/ 19 h 38"/>
                <a:gd name="T58" fmla="*/ 140 w 38"/>
                <a:gd name="T59" fmla="*/ 23 h 38"/>
                <a:gd name="T60" fmla="*/ 140 w 38"/>
                <a:gd name="T61" fmla="*/ 25 h 38"/>
                <a:gd name="T62" fmla="*/ 140 w 38"/>
                <a:gd name="T63" fmla="*/ 26 h 38"/>
                <a:gd name="T64" fmla="*/ 95 w 38"/>
                <a:gd name="T65" fmla="*/ 25 h 38"/>
                <a:gd name="T66" fmla="*/ 68 w 38"/>
                <a:gd name="T67" fmla="*/ 24 h 38"/>
                <a:gd name="T68" fmla="*/ 60 w 38"/>
                <a:gd name="T69" fmla="*/ 19 h 38"/>
                <a:gd name="T70" fmla="*/ 53 w 38"/>
                <a:gd name="T71" fmla="*/ 17 h 38"/>
                <a:gd name="T72" fmla="*/ 60 w 38"/>
                <a:gd name="T73" fmla="*/ 14 h 38"/>
                <a:gd name="T74" fmla="*/ 68 w 38"/>
                <a:gd name="T75" fmla="*/ 11 h 38"/>
                <a:gd name="T76" fmla="*/ 80 w 38"/>
                <a:gd name="T77" fmla="*/ 9 h 38"/>
                <a:gd name="T78" fmla="*/ 95 w 38"/>
                <a:gd name="T79" fmla="*/ 8 h 38"/>
                <a:gd name="T80" fmla="*/ 125 w 38"/>
                <a:gd name="T81" fmla="*/ 6 h 38"/>
                <a:gd name="T82" fmla="*/ 140 w 38"/>
                <a:gd name="T83" fmla="*/ 6 h 38"/>
                <a:gd name="T84" fmla="*/ 148 w 38"/>
                <a:gd name="T85" fmla="*/ 6 h 38"/>
                <a:gd name="T86" fmla="*/ 171 w 38"/>
                <a:gd name="T87" fmla="*/ 8 h 38"/>
                <a:gd name="T88" fmla="*/ 193 w 38"/>
                <a:gd name="T89" fmla="*/ 9 h 38"/>
                <a:gd name="T90" fmla="*/ 220 w 38"/>
                <a:gd name="T91" fmla="*/ 10 h 38"/>
                <a:gd name="T92" fmla="*/ 251 w 38"/>
                <a:gd name="T93" fmla="*/ 12 h 38"/>
                <a:gd name="T94" fmla="*/ 257 w 38"/>
                <a:gd name="T95" fmla="*/ 13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38"/>
                <a:gd name="T146" fmla="*/ 38 w 38"/>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38">
                  <a:moveTo>
                    <a:pt x="37" y="16"/>
                  </a:moveTo>
                  <a:lnTo>
                    <a:pt x="36" y="16"/>
                  </a:lnTo>
                  <a:lnTo>
                    <a:pt x="34" y="16"/>
                  </a:lnTo>
                  <a:lnTo>
                    <a:pt x="34" y="14"/>
                  </a:lnTo>
                  <a:lnTo>
                    <a:pt x="32" y="13"/>
                  </a:lnTo>
                  <a:lnTo>
                    <a:pt x="31" y="12"/>
                  </a:lnTo>
                  <a:lnTo>
                    <a:pt x="29" y="10"/>
                  </a:lnTo>
                  <a:lnTo>
                    <a:pt x="29" y="8"/>
                  </a:lnTo>
                  <a:lnTo>
                    <a:pt x="27" y="8"/>
                  </a:lnTo>
                  <a:lnTo>
                    <a:pt x="25" y="6"/>
                  </a:lnTo>
                  <a:lnTo>
                    <a:pt x="23" y="4"/>
                  </a:lnTo>
                  <a:lnTo>
                    <a:pt x="21" y="2"/>
                  </a:lnTo>
                  <a:lnTo>
                    <a:pt x="20" y="2"/>
                  </a:lnTo>
                  <a:lnTo>
                    <a:pt x="18" y="1"/>
                  </a:lnTo>
                  <a:lnTo>
                    <a:pt x="16" y="1"/>
                  </a:lnTo>
                  <a:lnTo>
                    <a:pt x="16" y="0"/>
                  </a:lnTo>
                  <a:lnTo>
                    <a:pt x="15" y="1"/>
                  </a:lnTo>
                  <a:lnTo>
                    <a:pt x="13" y="1"/>
                  </a:lnTo>
                  <a:lnTo>
                    <a:pt x="11" y="1"/>
                  </a:lnTo>
                  <a:lnTo>
                    <a:pt x="10" y="1"/>
                  </a:lnTo>
                  <a:lnTo>
                    <a:pt x="9" y="2"/>
                  </a:lnTo>
                  <a:lnTo>
                    <a:pt x="7" y="2"/>
                  </a:lnTo>
                  <a:lnTo>
                    <a:pt x="5" y="4"/>
                  </a:lnTo>
                  <a:lnTo>
                    <a:pt x="3" y="6"/>
                  </a:lnTo>
                  <a:lnTo>
                    <a:pt x="2" y="7"/>
                  </a:lnTo>
                  <a:lnTo>
                    <a:pt x="1" y="9"/>
                  </a:lnTo>
                  <a:lnTo>
                    <a:pt x="1" y="10"/>
                  </a:lnTo>
                  <a:lnTo>
                    <a:pt x="0" y="13"/>
                  </a:lnTo>
                  <a:lnTo>
                    <a:pt x="0" y="15"/>
                  </a:lnTo>
                  <a:lnTo>
                    <a:pt x="0" y="17"/>
                  </a:lnTo>
                  <a:lnTo>
                    <a:pt x="1" y="18"/>
                  </a:lnTo>
                  <a:lnTo>
                    <a:pt x="1" y="20"/>
                  </a:lnTo>
                  <a:lnTo>
                    <a:pt x="1" y="22"/>
                  </a:lnTo>
                  <a:lnTo>
                    <a:pt x="1" y="23"/>
                  </a:lnTo>
                  <a:lnTo>
                    <a:pt x="1" y="24"/>
                  </a:lnTo>
                  <a:lnTo>
                    <a:pt x="1" y="26"/>
                  </a:lnTo>
                  <a:lnTo>
                    <a:pt x="1" y="28"/>
                  </a:lnTo>
                  <a:lnTo>
                    <a:pt x="1" y="30"/>
                  </a:lnTo>
                  <a:lnTo>
                    <a:pt x="2" y="30"/>
                  </a:lnTo>
                  <a:lnTo>
                    <a:pt x="2" y="32"/>
                  </a:lnTo>
                  <a:lnTo>
                    <a:pt x="4" y="33"/>
                  </a:lnTo>
                  <a:lnTo>
                    <a:pt x="4" y="35"/>
                  </a:lnTo>
                  <a:lnTo>
                    <a:pt x="6" y="35"/>
                  </a:lnTo>
                  <a:lnTo>
                    <a:pt x="8" y="36"/>
                  </a:lnTo>
                  <a:lnTo>
                    <a:pt x="10" y="36"/>
                  </a:lnTo>
                  <a:lnTo>
                    <a:pt x="12" y="36"/>
                  </a:lnTo>
                  <a:lnTo>
                    <a:pt x="15" y="36"/>
                  </a:lnTo>
                  <a:lnTo>
                    <a:pt x="17" y="37"/>
                  </a:lnTo>
                  <a:lnTo>
                    <a:pt x="19" y="37"/>
                  </a:lnTo>
                  <a:lnTo>
                    <a:pt x="20" y="37"/>
                  </a:lnTo>
                  <a:lnTo>
                    <a:pt x="22" y="35"/>
                  </a:lnTo>
                  <a:lnTo>
                    <a:pt x="23" y="35"/>
                  </a:lnTo>
                  <a:lnTo>
                    <a:pt x="25" y="33"/>
                  </a:lnTo>
                  <a:lnTo>
                    <a:pt x="25" y="32"/>
                  </a:lnTo>
                  <a:lnTo>
                    <a:pt x="27" y="31"/>
                  </a:lnTo>
                  <a:lnTo>
                    <a:pt x="27" y="29"/>
                  </a:lnTo>
                  <a:lnTo>
                    <a:pt x="27" y="28"/>
                  </a:lnTo>
                  <a:lnTo>
                    <a:pt x="28" y="26"/>
                  </a:lnTo>
                  <a:lnTo>
                    <a:pt x="28" y="25"/>
                  </a:lnTo>
                  <a:lnTo>
                    <a:pt x="29" y="23"/>
                  </a:lnTo>
                  <a:lnTo>
                    <a:pt x="28" y="22"/>
                  </a:lnTo>
                  <a:lnTo>
                    <a:pt x="28" y="19"/>
                  </a:lnTo>
                  <a:lnTo>
                    <a:pt x="28" y="18"/>
                  </a:lnTo>
                  <a:lnTo>
                    <a:pt x="28" y="16"/>
                  </a:lnTo>
                  <a:lnTo>
                    <a:pt x="26" y="16"/>
                  </a:lnTo>
                  <a:lnTo>
                    <a:pt x="26" y="15"/>
                  </a:lnTo>
                  <a:lnTo>
                    <a:pt x="25" y="16"/>
                  </a:lnTo>
                  <a:lnTo>
                    <a:pt x="25" y="17"/>
                  </a:lnTo>
                  <a:lnTo>
                    <a:pt x="23" y="18"/>
                  </a:lnTo>
                  <a:lnTo>
                    <a:pt x="21" y="19"/>
                  </a:lnTo>
                  <a:lnTo>
                    <a:pt x="21" y="20"/>
                  </a:lnTo>
                  <a:lnTo>
                    <a:pt x="20" y="22"/>
                  </a:lnTo>
                  <a:lnTo>
                    <a:pt x="20" y="24"/>
                  </a:lnTo>
                  <a:lnTo>
                    <a:pt x="19" y="26"/>
                  </a:lnTo>
                  <a:lnTo>
                    <a:pt x="19" y="27"/>
                  </a:lnTo>
                  <a:lnTo>
                    <a:pt x="19" y="29"/>
                  </a:lnTo>
                  <a:lnTo>
                    <a:pt x="19" y="30"/>
                  </a:lnTo>
                  <a:lnTo>
                    <a:pt x="16" y="30"/>
                  </a:lnTo>
                  <a:lnTo>
                    <a:pt x="13" y="29"/>
                  </a:lnTo>
                  <a:lnTo>
                    <a:pt x="12" y="29"/>
                  </a:lnTo>
                  <a:lnTo>
                    <a:pt x="10" y="27"/>
                  </a:lnTo>
                  <a:lnTo>
                    <a:pt x="9" y="27"/>
                  </a:lnTo>
                  <a:lnTo>
                    <a:pt x="8" y="25"/>
                  </a:lnTo>
                  <a:lnTo>
                    <a:pt x="8" y="24"/>
                  </a:lnTo>
                  <a:lnTo>
                    <a:pt x="8" y="22"/>
                  </a:lnTo>
                  <a:lnTo>
                    <a:pt x="7" y="22"/>
                  </a:lnTo>
                  <a:lnTo>
                    <a:pt x="7" y="20"/>
                  </a:lnTo>
                  <a:lnTo>
                    <a:pt x="8" y="18"/>
                  </a:lnTo>
                  <a:lnTo>
                    <a:pt x="8" y="17"/>
                  </a:lnTo>
                  <a:lnTo>
                    <a:pt x="9" y="16"/>
                  </a:lnTo>
                  <a:lnTo>
                    <a:pt x="9" y="14"/>
                  </a:lnTo>
                  <a:lnTo>
                    <a:pt x="9" y="12"/>
                  </a:lnTo>
                  <a:lnTo>
                    <a:pt x="9" y="11"/>
                  </a:lnTo>
                  <a:lnTo>
                    <a:pt x="11" y="9"/>
                  </a:lnTo>
                  <a:lnTo>
                    <a:pt x="13" y="8"/>
                  </a:lnTo>
                  <a:lnTo>
                    <a:pt x="15" y="6"/>
                  </a:lnTo>
                  <a:lnTo>
                    <a:pt x="17" y="6"/>
                  </a:lnTo>
                  <a:lnTo>
                    <a:pt x="19" y="6"/>
                  </a:lnTo>
                  <a:lnTo>
                    <a:pt x="20" y="6"/>
                  </a:lnTo>
                  <a:lnTo>
                    <a:pt x="20" y="7"/>
                  </a:lnTo>
                  <a:lnTo>
                    <a:pt x="22" y="7"/>
                  </a:lnTo>
                  <a:lnTo>
                    <a:pt x="23" y="8"/>
                  </a:lnTo>
                  <a:lnTo>
                    <a:pt x="25" y="8"/>
                  </a:lnTo>
                  <a:lnTo>
                    <a:pt x="25" y="10"/>
                  </a:lnTo>
                  <a:lnTo>
                    <a:pt x="26" y="10"/>
                  </a:lnTo>
                  <a:lnTo>
                    <a:pt x="28" y="12"/>
                  </a:lnTo>
                  <a:lnTo>
                    <a:pt x="30" y="12"/>
                  </a:lnTo>
                  <a:lnTo>
                    <a:pt x="30" y="13"/>
                  </a:lnTo>
                  <a:lnTo>
                    <a:pt x="32" y="13"/>
                  </a:lnTo>
                  <a:lnTo>
                    <a:pt x="32" y="15"/>
                  </a:lnTo>
                  <a:lnTo>
                    <a:pt x="34" y="15"/>
                  </a:lnTo>
                  <a:lnTo>
                    <a:pt x="34" y="16"/>
                  </a:lnTo>
                  <a:lnTo>
                    <a:pt x="35" y="16"/>
                  </a:lnTo>
                  <a:lnTo>
                    <a:pt x="37" y="16"/>
                  </a:lnTo>
                </a:path>
              </a:pathLst>
            </a:custGeom>
            <a:solidFill>
              <a:srgbClr val="F8F8F8"/>
            </a:solidFill>
            <a:ln w="9048">
              <a:solidFill>
                <a:srgbClr val="DDDDDD"/>
              </a:solidFill>
              <a:round/>
              <a:headEnd/>
              <a:tailEnd/>
            </a:ln>
          </p:spPr>
          <p:txBody>
            <a:bodyPr/>
            <a:lstStyle/>
            <a:p>
              <a:endParaRPr lang="it-IT"/>
            </a:p>
          </p:txBody>
        </p:sp>
        <p:sp>
          <p:nvSpPr>
            <p:cNvPr id="20580" name="AutoShape 126"/>
            <p:cNvSpPr>
              <a:spLocks noChangeArrowheads="1"/>
            </p:cNvSpPr>
            <p:nvPr/>
          </p:nvSpPr>
          <p:spPr bwMode="auto">
            <a:xfrm flipV="1">
              <a:off x="794" y="1073"/>
              <a:ext cx="4822" cy="16"/>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0581" name="AutoShape 127"/>
            <p:cNvSpPr>
              <a:spLocks noChangeArrowheads="1"/>
            </p:cNvSpPr>
            <p:nvPr/>
          </p:nvSpPr>
          <p:spPr bwMode="auto">
            <a:xfrm flipV="1">
              <a:off x="786" y="1025"/>
              <a:ext cx="4830" cy="60"/>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0582" name="AutoShape 128"/>
            <p:cNvSpPr>
              <a:spLocks noChangeArrowheads="1"/>
            </p:cNvSpPr>
            <p:nvPr/>
          </p:nvSpPr>
          <p:spPr bwMode="auto">
            <a:xfrm flipV="1">
              <a:off x="876" y="1076"/>
              <a:ext cx="4609" cy="142"/>
            </a:xfrm>
            <a:prstGeom prst="roundRect">
              <a:avLst>
                <a:gd name="adj" fmla="val 0"/>
              </a:avLst>
            </a:prstGeom>
            <a:solidFill>
              <a:srgbClr val="F8F8F8"/>
            </a:solidFill>
            <a:ln w="9525">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0583" name="Freeform 129"/>
            <p:cNvSpPr>
              <a:spLocks/>
            </p:cNvSpPr>
            <p:nvPr/>
          </p:nvSpPr>
          <p:spPr bwMode="auto">
            <a:xfrm>
              <a:off x="798" y="236"/>
              <a:ext cx="4782" cy="791"/>
            </a:xfrm>
            <a:custGeom>
              <a:avLst/>
              <a:gdLst>
                <a:gd name="T0" fmla="*/ 0 w 5435"/>
                <a:gd name="T1" fmla="*/ 684 h 850"/>
                <a:gd name="T2" fmla="*/ 97 w 5435"/>
                <a:gd name="T3" fmla="*/ 435 h 850"/>
                <a:gd name="T4" fmla="*/ 1805 w 5435"/>
                <a:gd name="T5" fmla="*/ 0 h 850"/>
                <a:gd name="T6" fmla="*/ 3619 w 5435"/>
                <a:gd name="T7" fmla="*/ 435 h 850"/>
                <a:gd name="T8" fmla="*/ 3702 w 5435"/>
                <a:gd name="T9" fmla="*/ 684 h 850"/>
                <a:gd name="T10" fmla="*/ 0 w 5435"/>
                <a:gd name="T11" fmla="*/ 684 h 850"/>
                <a:gd name="T12" fmla="*/ 0 w 5435"/>
                <a:gd name="T13" fmla="*/ 684 h 850"/>
                <a:gd name="T14" fmla="*/ 0 60000 65536"/>
                <a:gd name="T15" fmla="*/ 0 60000 65536"/>
                <a:gd name="T16" fmla="*/ 0 60000 65536"/>
                <a:gd name="T17" fmla="*/ 0 60000 65536"/>
                <a:gd name="T18" fmla="*/ 0 60000 65536"/>
                <a:gd name="T19" fmla="*/ 0 60000 65536"/>
                <a:gd name="T20" fmla="*/ 0 60000 65536"/>
                <a:gd name="T21" fmla="*/ 0 w 5435"/>
                <a:gd name="T22" fmla="*/ 0 h 850"/>
                <a:gd name="T23" fmla="*/ 5435 w 5435"/>
                <a:gd name="T24" fmla="*/ 850 h 85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35" h="850">
                  <a:moveTo>
                    <a:pt x="0" y="849"/>
                  </a:moveTo>
                  <a:lnTo>
                    <a:pt x="142" y="539"/>
                  </a:lnTo>
                  <a:lnTo>
                    <a:pt x="2651" y="0"/>
                  </a:lnTo>
                  <a:lnTo>
                    <a:pt x="5313" y="539"/>
                  </a:lnTo>
                  <a:lnTo>
                    <a:pt x="5434" y="849"/>
                  </a:lnTo>
                  <a:lnTo>
                    <a:pt x="0" y="849"/>
                  </a:lnTo>
                </a:path>
              </a:pathLst>
            </a:custGeom>
            <a:solidFill>
              <a:srgbClr val="F8F8F8"/>
            </a:solidFill>
            <a:ln w="9048">
              <a:solidFill>
                <a:srgbClr val="C0C0C0"/>
              </a:solidFill>
              <a:round/>
              <a:headEnd/>
              <a:tailEnd/>
            </a:ln>
          </p:spPr>
          <p:txBody>
            <a:bodyPr/>
            <a:lstStyle/>
            <a:p>
              <a:endParaRPr lang="it-IT"/>
            </a:p>
          </p:txBody>
        </p:sp>
        <p:sp>
          <p:nvSpPr>
            <p:cNvPr id="20584" name="Freeform 130"/>
            <p:cNvSpPr>
              <a:spLocks/>
            </p:cNvSpPr>
            <p:nvPr/>
          </p:nvSpPr>
          <p:spPr bwMode="auto">
            <a:xfrm>
              <a:off x="765" y="236"/>
              <a:ext cx="2343" cy="785"/>
            </a:xfrm>
            <a:custGeom>
              <a:avLst/>
              <a:gdLst>
                <a:gd name="T0" fmla="*/ 1814 w 2662"/>
                <a:gd name="T1" fmla="*/ 0 h 846"/>
                <a:gd name="T2" fmla="*/ 0 w 2662"/>
                <a:gd name="T3" fmla="*/ 675 h 846"/>
                <a:gd name="T4" fmla="*/ 103 w 2662"/>
                <a:gd name="T5" fmla="*/ 430 h 846"/>
                <a:gd name="T6" fmla="*/ 1791 w 2662"/>
                <a:gd name="T7" fmla="*/ 12 h 846"/>
                <a:gd name="T8" fmla="*/ 1803 w 2662"/>
                <a:gd name="T9" fmla="*/ 0 h 846"/>
                <a:gd name="T10" fmla="*/ 1814 w 2662"/>
                <a:gd name="T11" fmla="*/ 0 h 846"/>
                <a:gd name="T12" fmla="*/ 1814 w 2662"/>
                <a:gd name="T13" fmla="*/ 0 h 846"/>
                <a:gd name="T14" fmla="*/ 0 60000 65536"/>
                <a:gd name="T15" fmla="*/ 0 60000 65536"/>
                <a:gd name="T16" fmla="*/ 0 60000 65536"/>
                <a:gd name="T17" fmla="*/ 0 60000 65536"/>
                <a:gd name="T18" fmla="*/ 0 60000 65536"/>
                <a:gd name="T19" fmla="*/ 0 60000 65536"/>
                <a:gd name="T20" fmla="*/ 0 60000 65536"/>
                <a:gd name="T21" fmla="*/ 0 w 2662"/>
                <a:gd name="T22" fmla="*/ 0 h 846"/>
                <a:gd name="T23" fmla="*/ 2662 w 2662"/>
                <a:gd name="T24" fmla="*/ 846 h 84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62" h="846">
                  <a:moveTo>
                    <a:pt x="2661" y="0"/>
                  </a:moveTo>
                  <a:lnTo>
                    <a:pt x="0" y="845"/>
                  </a:lnTo>
                  <a:lnTo>
                    <a:pt x="151" y="538"/>
                  </a:lnTo>
                  <a:lnTo>
                    <a:pt x="2627" y="15"/>
                  </a:lnTo>
                  <a:lnTo>
                    <a:pt x="2644" y="0"/>
                  </a:lnTo>
                  <a:lnTo>
                    <a:pt x="2661" y="0"/>
                  </a:lnTo>
                </a:path>
              </a:pathLst>
            </a:custGeom>
            <a:solidFill>
              <a:srgbClr val="F8F8F8"/>
            </a:solidFill>
            <a:ln w="18732">
              <a:solidFill>
                <a:srgbClr val="C0C0C0"/>
              </a:solidFill>
              <a:round/>
              <a:headEnd/>
              <a:tailEnd/>
            </a:ln>
          </p:spPr>
          <p:txBody>
            <a:bodyPr/>
            <a:lstStyle/>
            <a:p>
              <a:endParaRPr lang="it-IT"/>
            </a:p>
          </p:txBody>
        </p:sp>
        <p:sp>
          <p:nvSpPr>
            <p:cNvPr id="20585" name="Line 131"/>
            <p:cNvSpPr>
              <a:spLocks noChangeShapeType="1"/>
            </p:cNvSpPr>
            <p:nvPr/>
          </p:nvSpPr>
          <p:spPr bwMode="auto">
            <a:xfrm flipH="1">
              <a:off x="838" y="236"/>
              <a:ext cx="2282" cy="77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20586" name="Freeform 132"/>
            <p:cNvSpPr>
              <a:spLocks/>
            </p:cNvSpPr>
            <p:nvPr/>
          </p:nvSpPr>
          <p:spPr bwMode="auto">
            <a:xfrm>
              <a:off x="3136" y="220"/>
              <a:ext cx="2448" cy="772"/>
            </a:xfrm>
            <a:custGeom>
              <a:avLst/>
              <a:gdLst>
                <a:gd name="T0" fmla="*/ 0 w 2782"/>
                <a:gd name="T1" fmla="*/ 0 h 830"/>
                <a:gd name="T2" fmla="*/ 1895 w 2782"/>
                <a:gd name="T3" fmla="*/ 667 h 830"/>
                <a:gd name="T4" fmla="*/ 1814 w 2782"/>
                <a:gd name="T5" fmla="*/ 444 h 830"/>
                <a:gd name="T6" fmla="*/ 0 w 2782"/>
                <a:gd name="T7" fmla="*/ 0 h 830"/>
                <a:gd name="T8" fmla="*/ 0 w 2782"/>
                <a:gd name="T9" fmla="*/ 0 h 830"/>
                <a:gd name="T10" fmla="*/ 0 60000 65536"/>
                <a:gd name="T11" fmla="*/ 0 60000 65536"/>
                <a:gd name="T12" fmla="*/ 0 60000 65536"/>
                <a:gd name="T13" fmla="*/ 0 60000 65536"/>
                <a:gd name="T14" fmla="*/ 0 60000 65536"/>
                <a:gd name="T15" fmla="*/ 0 w 2782"/>
                <a:gd name="T16" fmla="*/ 0 h 830"/>
                <a:gd name="T17" fmla="*/ 2782 w 2782"/>
                <a:gd name="T18" fmla="*/ 830 h 830"/>
              </a:gdLst>
              <a:ahLst/>
              <a:cxnLst>
                <a:cxn ang="T10">
                  <a:pos x="T0" y="T1"/>
                </a:cxn>
                <a:cxn ang="T11">
                  <a:pos x="T2" y="T3"/>
                </a:cxn>
                <a:cxn ang="T12">
                  <a:pos x="T4" y="T5"/>
                </a:cxn>
                <a:cxn ang="T13">
                  <a:pos x="T6" y="T7"/>
                </a:cxn>
                <a:cxn ang="T14">
                  <a:pos x="T8" y="T9"/>
                </a:cxn>
              </a:cxnLst>
              <a:rect l="T15" t="T16" r="T17" b="T18"/>
              <a:pathLst>
                <a:path w="2782" h="830">
                  <a:moveTo>
                    <a:pt x="0" y="0"/>
                  </a:moveTo>
                  <a:lnTo>
                    <a:pt x="2781" y="829"/>
                  </a:lnTo>
                  <a:lnTo>
                    <a:pt x="2662" y="552"/>
                  </a:lnTo>
                  <a:lnTo>
                    <a:pt x="0" y="0"/>
                  </a:lnTo>
                </a:path>
              </a:pathLst>
            </a:custGeom>
            <a:solidFill>
              <a:srgbClr val="F8F8F8"/>
            </a:solidFill>
            <a:ln w="18732">
              <a:solidFill>
                <a:srgbClr val="C0C0C0"/>
              </a:solidFill>
              <a:round/>
              <a:headEnd/>
              <a:tailEnd/>
            </a:ln>
          </p:spPr>
          <p:txBody>
            <a:bodyPr/>
            <a:lstStyle/>
            <a:p>
              <a:endParaRPr lang="it-IT"/>
            </a:p>
          </p:txBody>
        </p:sp>
        <p:sp>
          <p:nvSpPr>
            <p:cNvPr id="20587" name="Line 133"/>
            <p:cNvSpPr>
              <a:spLocks noChangeShapeType="1"/>
            </p:cNvSpPr>
            <p:nvPr/>
          </p:nvSpPr>
          <p:spPr bwMode="auto">
            <a:xfrm>
              <a:off x="3136" y="250"/>
              <a:ext cx="2461" cy="756"/>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20588" name="AutoShape 134"/>
            <p:cNvSpPr>
              <a:spLocks noChangeArrowheads="1"/>
            </p:cNvSpPr>
            <p:nvPr/>
          </p:nvSpPr>
          <p:spPr bwMode="auto">
            <a:xfrm flipV="1">
              <a:off x="789" y="1028"/>
              <a:ext cx="4825" cy="17"/>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0589" name="AutoShape 135"/>
            <p:cNvSpPr>
              <a:spLocks noChangeArrowheads="1"/>
            </p:cNvSpPr>
            <p:nvPr/>
          </p:nvSpPr>
          <p:spPr bwMode="auto">
            <a:xfrm flipV="1">
              <a:off x="774" y="967"/>
              <a:ext cx="4829" cy="61"/>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0590" name="AutoShape 136"/>
            <p:cNvSpPr>
              <a:spLocks noChangeArrowheads="1"/>
            </p:cNvSpPr>
            <p:nvPr/>
          </p:nvSpPr>
          <p:spPr bwMode="auto">
            <a:xfrm flipV="1">
              <a:off x="874" y="1150"/>
              <a:ext cx="4607" cy="145"/>
            </a:xfrm>
            <a:prstGeom prst="roundRect">
              <a:avLst>
                <a:gd name="adj" fmla="val 0"/>
              </a:avLst>
            </a:prstGeom>
            <a:solidFill>
              <a:srgbClr val="F8F8F8"/>
            </a:solidFill>
            <a:ln w="9525">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0591" name="Freeform 137"/>
            <p:cNvSpPr>
              <a:spLocks/>
            </p:cNvSpPr>
            <p:nvPr/>
          </p:nvSpPr>
          <p:spPr bwMode="auto">
            <a:xfrm>
              <a:off x="794" y="190"/>
              <a:ext cx="4782" cy="792"/>
            </a:xfrm>
            <a:custGeom>
              <a:avLst/>
              <a:gdLst>
                <a:gd name="T0" fmla="*/ 0 w 5435"/>
                <a:gd name="T1" fmla="*/ 683 h 852"/>
                <a:gd name="T2" fmla="*/ 98 w 5435"/>
                <a:gd name="T3" fmla="*/ 435 h 852"/>
                <a:gd name="T4" fmla="*/ 1806 w 5435"/>
                <a:gd name="T5" fmla="*/ 0 h 852"/>
                <a:gd name="T6" fmla="*/ 3620 w 5435"/>
                <a:gd name="T7" fmla="*/ 435 h 852"/>
                <a:gd name="T8" fmla="*/ 3702 w 5435"/>
                <a:gd name="T9" fmla="*/ 683 h 852"/>
                <a:gd name="T10" fmla="*/ 0 w 5435"/>
                <a:gd name="T11" fmla="*/ 683 h 852"/>
                <a:gd name="T12" fmla="*/ 0 w 5435"/>
                <a:gd name="T13" fmla="*/ 683 h 852"/>
                <a:gd name="T14" fmla="*/ 0 60000 65536"/>
                <a:gd name="T15" fmla="*/ 0 60000 65536"/>
                <a:gd name="T16" fmla="*/ 0 60000 65536"/>
                <a:gd name="T17" fmla="*/ 0 60000 65536"/>
                <a:gd name="T18" fmla="*/ 0 60000 65536"/>
                <a:gd name="T19" fmla="*/ 0 60000 65536"/>
                <a:gd name="T20" fmla="*/ 0 60000 65536"/>
                <a:gd name="T21" fmla="*/ 0 w 5435"/>
                <a:gd name="T22" fmla="*/ 0 h 852"/>
                <a:gd name="T23" fmla="*/ 5435 w 5435"/>
                <a:gd name="T24" fmla="*/ 852 h 8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35" h="852">
                  <a:moveTo>
                    <a:pt x="0" y="851"/>
                  </a:moveTo>
                  <a:lnTo>
                    <a:pt x="143" y="541"/>
                  </a:lnTo>
                  <a:lnTo>
                    <a:pt x="2652" y="0"/>
                  </a:lnTo>
                  <a:lnTo>
                    <a:pt x="5314" y="541"/>
                  </a:lnTo>
                  <a:lnTo>
                    <a:pt x="5434" y="851"/>
                  </a:lnTo>
                  <a:lnTo>
                    <a:pt x="0" y="851"/>
                  </a:lnTo>
                </a:path>
              </a:pathLst>
            </a:custGeom>
            <a:solidFill>
              <a:srgbClr val="F8F8F8"/>
            </a:solidFill>
            <a:ln w="9048">
              <a:solidFill>
                <a:srgbClr val="C0C0C0"/>
              </a:solidFill>
              <a:round/>
              <a:headEnd/>
              <a:tailEnd/>
            </a:ln>
          </p:spPr>
          <p:txBody>
            <a:bodyPr/>
            <a:lstStyle/>
            <a:p>
              <a:endParaRPr lang="it-IT"/>
            </a:p>
          </p:txBody>
        </p:sp>
        <p:sp>
          <p:nvSpPr>
            <p:cNvPr id="20592" name="Line 138"/>
            <p:cNvSpPr>
              <a:spLocks noChangeShapeType="1"/>
            </p:cNvSpPr>
            <p:nvPr/>
          </p:nvSpPr>
          <p:spPr bwMode="auto">
            <a:xfrm flipH="1">
              <a:off x="800" y="205"/>
              <a:ext cx="2314" cy="747"/>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20593" name="Line 139"/>
            <p:cNvSpPr>
              <a:spLocks noChangeShapeType="1"/>
            </p:cNvSpPr>
            <p:nvPr/>
          </p:nvSpPr>
          <p:spPr bwMode="auto">
            <a:xfrm>
              <a:off x="3120" y="203"/>
              <a:ext cx="2442" cy="727"/>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20594" name="Freeform 140"/>
            <p:cNvSpPr>
              <a:spLocks/>
            </p:cNvSpPr>
            <p:nvPr/>
          </p:nvSpPr>
          <p:spPr bwMode="auto">
            <a:xfrm>
              <a:off x="1204" y="276"/>
              <a:ext cx="4079" cy="644"/>
            </a:xfrm>
            <a:custGeom>
              <a:avLst/>
              <a:gdLst>
                <a:gd name="T0" fmla="*/ 1466 w 4636"/>
                <a:gd name="T1" fmla="*/ 11 h 693"/>
                <a:gd name="T2" fmla="*/ 0 w 4636"/>
                <a:gd name="T3" fmla="*/ 544 h 693"/>
                <a:gd name="T4" fmla="*/ 3071 w 4636"/>
                <a:gd name="T5" fmla="*/ 556 h 693"/>
                <a:gd name="T6" fmla="*/ 3157 w 4636"/>
                <a:gd name="T7" fmla="*/ 556 h 693"/>
                <a:gd name="T8" fmla="*/ 1479 w 4636"/>
                <a:gd name="T9" fmla="*/ 0 h 693"/>
                <a:gd name="T10" fmla="*/ 1466 w 4636"/>
                <a:gd name="T11" fmla="*/ 11 h 693"/>
                <a:gd name="T12" fmla="*/ 1466 w 4636"/>
                <a:gd name="T13" fmla="*/ 11 h 693"/>
                <a:gd name="T14" fmla="*/ 0 60000 65536"/>
                <a:gd name="T15" fmla="*/ 0 60000 65536"/>
                <a:gd name="T16" fmla="*/ 0 60000 65536"/>
                <a:gd name="T17" fmla="*/ 0 60000 65536"/>
                <a:gd name="T18" fmla="*/ 0 60000 65536"/>
                <a:gd name="T19" fmla="*/ 0 60000 65536"/>
                <a:gd name="T20" fmla="*/ 0 60000 65536"/>
                <a:gd name="T21" fmla="*/ 0 w 4636"/>
                <a:gd name="T22" fmla="*/ 0 h 693"/>
                <a:gd name="T23" fmla="*/ 4636 w 4636"/>
                <a:gd name="T24" fmla="*/ 693 h 6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36" h="693">
                  <a:moveTo>
                    <a:pt x="2153" y="14"/>
                  </a:moveTo>
                  <a:lnTo>
                    <a:pt x="0" y="677"/>
                  </a:lnTo>
                  <a:lnTo>
                    <a:pt x="4509" y="692"/>
                  </a:lnTo>
                  <a:lnTo>
                    <a:pt x="4635" y="692"/>
                  </a:lnTo>
                  <a:lnTo>
                    <a:pt x="2171" y="0"/>
                  </a:lnTo>
                  <a:lnTo>
                    <a:pt x="2153" y="14"/>
                  </a:lnTo>
                </a:path>
              </a:pathLst>
            </a:custGeom>
            <a:solidFill>
              <a:srgbClr val="F8F8F8"/>
            </a:solidFill>
            <a:ln w="18732">
              <a:solidFill>
                <a:srgbClr val="C0C0C0"/>
              </a:solidFill>
              <a:round/>
              <a:headEnd/>
              <a:tailEnd/>
            </a:ln>
          </p:spPr>
          <p:txBody>
            <a:bodyPr/>
            <a:lstStyle/>
            <a:p>
              <a:endParaRPr lang="it-IT"/>
            </a:p>
          </p:txBody>
        </p:sp>
        <p:sp>
          <p:nvSpPr>
            <p:cNvPr id="20595" name="Line 141"/>
            <p:cNvSpPr>
              <a:spLocks noChangeShapeType="1"/>
            </p:cNvSpPr>
            <p:nvPr/>
          </p:nvSpPr>
          <p:spPr bwMode="auto">
            <a:xfrm flipH="1">
              <a:off x="863" y="194"/>
              <a:ext cx="2251" cy="631"/>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20596" name="Line 142"/>
            <p:cNvSpPr>
              <a:spLocks noChangeShapeType="1"/>
            </p:cNvSpPr>
            <p:nvPr/>
          </p:nvSpPr>
          <p:spPr bwMode="auto">
            <a:xfrm>
              <a:off x="3117" y="194"/>
              <a:ext cx="2399" cy="631"/>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20484" name="Rectangle 143"/>
          <p:cNvSpPr>
            <a:spLocks noChangeArrowheads="1"/>
          </p:cNvSpPr>
          <p:nvPr/>
        </p:nvSpPr>
        <p:spPr bwMode="auto">
          <a:xfrm>
            <a:off x="8064500" y="6259513"/>
            <a:ext cx="971550" cy="554037"/>
          </a:xfrm>
          <a:prstGeom prst="rect">
            <a:avLst/>
          </a:prstGeom>
          <a:solidFill>
            <a:schemeClr val="accent1"/>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spcBef>
                <a:spcPct val="0"/>
              </a:spcBef>
              <a:buFontTx/>
              <a:buNone/>
            </a:pPr>
            <a:r>
              <a:rPr lang="it-IT" altLang="it-IT" sz="1800" b="1"/>
              <a:t>AT</a:t>
            </a:r>
            <a:endParaRPr lang="en-US" altLang="it-IT" sz="1800" b="1"/>
          </a:p>
        </p:txBody>
      </p:sp>
      <p:sp>
        <p:nvSpPr>
          <p:cNvPr id="20485" name="Text Box 144"/>
          <p:cNvSpPr txBox="1">
            <a:spLocks noChangeArrowheads="1"/>
          </p:cNvSpPr>
          <p:nvPr/>
        </p:nvSpPr>
        <p:spPr bwMode="auto">
          <a:xfrm>
            <a:off x="468313" y="1700213"/>
            <a:ext cx="8351837" cy="424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it-IT" altLang="it-IT" sz="1600" b="1"/>
              <a:t>Analisi del flusso di processo – </a:t>
            </a:r>
            <a:r>
              <a:rPr lang="it-IT" altLang="it-IT" sz="1600"/>
              <a:t>Questa tecnica mette insieme gli input, le fasi, le responsabilità e gli output che compongono un processo. Esaminando i fattori interni ed esterni, che influenzano gli input o le attività svolte all’interno di un processo, sono identificati gli eventi che potrebbero pregiudicare il conseguimento degli obiettivi del processo. Per esempio, la cassa centrale mappa i processi per la verifica, la raccolta e l’invio all’istituto centrale delle banconote usurate da distruggere. La mappatura del processo consente di rilevare una serie di fattori che potrebbero influire sulla correttezza delle conte, sull’identificazioni degli addetti ai processi e sulle rispettive responsabilità e, quindi, di identificare i rischi di errore nella predisposizione delle mazzette, al trasporto dalle filiali e all’istituto.</a:t>
            </a:r>
          </a:p>
          <a:p>
            <a:pPr eaLnBrk="1" hangingPunct="1">
              <a:spcBef>
                <a:spcPct val="0"/>
              </a:spcBef>
              <a:buFontTx/>
              <a:buNone/>
            </a:pPr>
            <a:endParaRPr lang="it-IT" altLang="it-IT" sz="1600" b="1"/>
          </a:p>
          <a:p>
            <a:pPr eaLnBrk="1" hangingPunct="1">
              <a:spcBef>
                <a:spcPct val="0"/>
              </a:spcBef>
              <a:buFontTx/>
              <a:buNone/>
            </a:pPr>
            <a:r>
              <a:rPr lang="it-IT" altLang="it-IT" sz="1600" b="1"/>
              <a:t>Indicatori di eventi – </a:t>
            </a:r>
            <a:r>
              <a:rPr lang="it-IT" altLang="it-IT" sz="1600"/>
              <a:t>Monitorando i dati correlati agli eventi, le aziende identificano l’esistenza di situazioni che potrebbero dar luogo a un evento dannoso. Per esempio, esiste una correlazione  tra il rimborso ritardato dei prestiti , i prestiti insoluti e tempestività di intervento per il recupero.Il monitoraggio dei trend storici dei pagamenti consente di acquisire conoscenze del fenomeno e dei comportamenti della clientela e quindi mitigare possibili insolvenze attivando interventi opportuni e immediati.</a:t>
            </a:r>
            <a:endParaRPr lang="en-US" altLang="it-IT" sz="1600"/>
          </a:p>
        </p:txBody>
      </p:sp>
      <p:sp>
        <p:nvSpPr>
          <p:cNvPr id="20486" name="Text Box 145"/>
          <p:cNvSpPr txBox="1">
            <a:spLocks noChangeArrowheads="1"/>
          </p:cNvSpPr>
          <p:nvPr/>
        </p:nvSpPr>
        <p:spPr bwMode="auto">
          <a:xfrm>
            <a:off x="1978025" y="541338"/>
            <a:ext cx="568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GB" altLang="it-IT" sz="1800" b="1" i="1"/>
              <a:t>RISCHI OPERATIVI E CONTROLLO INTERNO</a:t>
            </a:r>
            <a:endParaRPr lang="en-US" altLang="it-IT" sz="1800"/>
          </a:p>
        </p:txBody>
      </p:sp>
    </p:spTree>
    <p:extLst>
      <p:ext uri="{BB962C8B-B14F-4D97-AF65-F5344CB8AC3E}">
        <p14:creationId xmlns:p14="http://schemas.microsoft.com/office/powerpoint/2010/main" val="108363441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Segnaposto numero diapositiva 5"/>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fld id="{42572C20-ABF4-4A0B-9272-1BA4B4F20ADB}" type="slidenum">
              <a:rPr lang="en-US" altLang="it-IT" sz="1400" smtClean="0"/>
              <a:pPr eaLnBrk="1" hangingPunct="1">
                <a:spcBef>
                  <a:spcPct val="0"/>
                </a:spcBef>
                <a:buFontTx/>
                <a:buNone/>
              </a:pPr>
              <a:t>22</a:t>
            </a:fld>
            <a:endParaRPr lang="en-US" altLang="it-IT" sz="1400" smtClean="0"/>
          </a:p>
        </p:txBody>
      </p:sp>
      <p:grpSp>
        <p:nvGrpSpPr>
          <p:cNvPr id="21507" name="Group 2"/>
          <p:cNvGrpSpPr>
            <a:grpSpLocks/>
          </p:cNvGrpSpPr>
          <p:nvPr/>
        </p:nvGrpSpPr>
        <p:grpSpPr bwMode="auto">
          <a:xfrm>
            <a:off x="250825" y="333375"/>
            <a:ext cx="8697913" cy="6270625"/>
            <a:chOff x="385" y="190"/>
            <a:chExt cx="5479" cy="3950"/>
          </a:xfrm>
        </p:grpSpPr>
        <p:sp>
          <p:nvSpPr>
            <p:cNvPr id="21511" name="AutoShape 3"/>
            <p:cNvSpPr>
              <a:spLocks noChangeArrowheads="1"/>
            </p:cNvSpPr>
            <p:nvPr/>
          </p:nvSpPr>
          <p:spPr bwMode="auto">
            <a:xfrm flipV="1">
              <a:off x="385" y="4083"/>
              <a:ext cx="5479" cy="57"/>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1512" name="AutoShape 4"/>
            <p:cNvSpPr>
              <a:spLocks noChangeArrowheads="1"/>
            </p:cNvSpPr>
            <p:nvPr/>
          </p:nvSpPr>
          <p:spPr bwMode="auto">
            <a:xfrm flipV="1">
              <a:off x="583" y="3675"/>
              <a:ext cx="5128" cy="256"/>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1513" name="Freeform 5"/>
            <p:cNvSpPr>
              <a:spLocks/>
            </p:cNvSpPr>
            <p:nvPr/>
          </p:nvSpPr>
          <p:spPr bwMode="auto">
            <a:xfrm>
              <a:off x="2873" y="1593"/>
              <a:ext cx="535" cy="1911"/>
            </a:xfrm>
            <a:custGeom>
              <a:avLst/>
              <a:gdLst>
                <a:gd name="T0" fmla="*/ 0 w 271"/>
                <a:gd name="T1" fmla="*/ 1646 h 2059"/>
                <a:gd name="T2" fmla="*/ 2077 w 271"/>
                <a:gd name="T3" fmla="*/ 1646 h 2059"/>
                <a:gd name="T4" fmla="*/ 2077 w 271"/>
                <a:gd name="T5" fmla="*/ 0 h 2059"/>
                <a:gd name="T6" fmla="*/ 0 w 271"/>
                <a:gd name="T7" fmla="*/ 0 h 2059"/>
                <a:gd name="T8" fmla="*/ 0 w 271"/>
                <a:gd name="T9" fmla="*/ 1646 h 2059"/>
                <a:gd name="T10" fmla="*/ 0 w 271"/>
                <a:gd name="T11" fmla="*/ 1646 h 2059"/>
                <a:gd name="T12" fmla="*/ 0 60000 65536"/>
                <a:gd name="T13" fmla="*/ 0 60000 65536"/>
                <a:gd name="T14" fmla="*/ 0 60000 65536"/>
                <a:gd name="T15" fmla="*/ 0 60000 65536"/>
                <a:gd name="T16" fmla="*/ 0 60000 65536"/>
                <a:gd name="T17" fmla="*/ 0 60000 65536"/>
                <a:gd name="T18" fmla="*/ 0 w 271"/>
                <a:gd name="T19" fmla="*/ 0 h 2059"/>
                <a:gd name="T20" fmla="*/ 271 w 271"/>
                <a:gd name="T21" fmla="*/ 2059 h 2059"/>
              </a:gdLst>
              <a:ahLst/>
              <a:cxnLst>
                <a:cxn ang="T12">
                  <a:pos x="T0" y="T1"/>
                </a:cxn>
                <a:cxn ang="T13">
                  <a:pos x="T2" y="T3"/>
                </a:cxn>
                <a:cxn ang="T14">
                  <a:pos x="T4" y="T5"/>
                </a:cxn>
                <a:cxn ang="T15">
                  <a:pos x="T6" y="T7"/>
                </a:cxn>
                <a:cxn ang="T16">
                  <a:pos x="T8" y="T9"/>
                </a:cxn>
                <a:cxn ang="T17">
                  <a:pos x="T10" y="T11"/>
                </a:cxn>
              </a:cxnLst>
              <a:rect l="T18" t="T19" r="T20" b="T21"/>
              <a:pathLst>
                <a:path w="271" h="2059">
                  <a:moveTo>
                    <a:pt x="0" y="2058"/>
                  </a:moveTo>
                  <a:lnTo>
                    <a:pt x="270" y="2058"/>
                  </a:lnTo>
                  <a:lnTo>
                    <a:pt x="270" y="0"/>
                  </a:lnTo>
                  <a:lnTo>
                    <a:pt x="0" y="0"/>
                  </a:lnTo>
                  <a:lnTo>
                    <a:pt x="0" y="2058"/>
                  </a:lnTo>
                </a:path>
              </a:pathLst>
            </a:custGeom>
            <a:solidFill>
              <a:srgbClr val="F8F8F8"/>
            </a:solidFill>
            <a:ln w="9048">
              <a:solidFill>
                <a:srgbClr val="C0C0C0"/>
              </a:solidFill>
              <a:round/>
              <a:headEnd/>
              <a:tailEnd/>
            </a:ln>
          </p:spPr>
          <p:txBody>
            <a:bodyPr/>
            <a:lstStyle/>
            <a:p>
              <a:endParaRPr lang="it-IT"/>
            </a:p>
          </p:txBody>
        </p:sp>
        <p:grpSp>
          <p:nvGrpSpPr>
            <p:cNvPr id="21514" name="Group 6"/>
            <p:cNvGrpSpPr>
              <a:grpSpLocks/>
            </p:cNvGrpSpPr>
            <p:nvPr/>
          </p:nvGrpSpPr>
          <p:grpSpPr bwMode="auto">
            <a:xfrm>
              <a:off x="2782" y="3474"/>
              <a:ext cx="703" cy="203"/>
              <a:chOff x="3110" y="3961"/>
              <a:chExt cx="356" cy="218"/>
            </a:xfrm>
          </p:grpSpPr>
          <p:sp>
            <p:nvSpPr>
              <p:cNvPr id="21641" name="Freeform 7"/>
              <p:cNvSpPr>
                <a:spLocks/>
              </p:cNvSpPr>
              <p:nvPr/>
            </p:nvSpPr>
            <p:spPr bwMode="auto">
              <a:xfrm>
                <a:off x="3137" y="3961"/>
                <a:ext cx="300" cy="106"/>
              </a:xfrm>
              <a:custGeom>
                <a:avLst/>
                <a:gdLst>
                  <a:gd name="T0" fmla="*/ 285 w 300"/>
                  <a:gd name="T1" fmla="*/ 2 h 106"/>
                  <a:gd name="T2" fmla="*/ 290 w 300"/>
                  <a:gd name="T3" fmla="*/ 5 h 106"/>
                  <a:gd name="T4" fmla="*/ 295 w 300"/>
                  <a:gd name="T5" fmla="*/ 9 h 106"/>
                  <a:gd name="T6" fmla="*/ 295 w 300"/>
                  <a:gd name="T7" fmla="*/ 16 h 106"/>
                  <a:gd name="T8" fmla="*/ 297 w 300"/>
                  <a:gd name="T9" fmla="*/ 23 h 106"/>
                  <a:gd name="T10" fmla="*/ 298 w 300"/>
                  <a:gd name="T11" fmla="*/ 30 h 106"/>
                  <a:gd name="T12" fmla="*/ 297 w 300"/>
                  <a:gd name="T13" fmla="*/ 39 h 106"/>
                  <a:gd name="T14" fmla="*/ 293 w 300"/>
                  <a:gd name="T15" fmla="*/ 46 h 106"/>
                  <a:gd name="T16" fmla="*/ 290 w 300"/>
                  <a:gd name="T17" fmla="*/ 52 h 106"/>
                  <a:gd name="T18" fmla="*/ 285 w 300"/>
                  <a:gd name="T19" fmla="*/ 53 h 106"/>
                  <a:gd name="T20" fmla="*/ 281 w 300"/>
                  <a:gd name="T21" fmla="*/ 52 h 106"/>
                  <a:gd name="T22" fmla="*/ 283 w 300"/>
                  <a:gd name="T23" fmla="*/ 53 h 106"/>
                  <a:gd name="T24" fmla="*/ 287 w 300"/>
                  <a:gd name="T25" fmla="*/ 56 h 106"/>
                  <a:gd name="T26" fmla="*/ 293 w 300"/>
                  <a:gd name="T27" fmla="*/ 59 h 106"/>
                  <a:gd name="T28" fmla="*/ 294 w 300"/>
                  <a:gd name="T29" fmla="*/ 66 h 106"/>
                  <a:gd name="T30" fmla="*/ 296 w 300"/>
                  <a:gd name="T31" fmla="*/ 74 h 106"/>
                  <a:gd name="T32" fmla="*/ 296 w 300"/>
                  <a:gd name="T33" fmla="*/ 82 h 106"/>
                  <a:gd name="T34" fmla="*/ 295 w 300"/>
                  <a:gd name="T35" fmla="*/ 90 h 106"/>
                  <a:gd name="T36" fmla="*/ 291 w 300"/>
                  <a:gd name="T37" fmla="*/ 96 h 106"/>
                  <a:gd name="T38" fmla="*/ 288 w 300"/>
                  <a:gd name="T39" fmla="*/ 101 h 106"/>
                  <a:gd name="T40" fmla="*/ 284 w 300"/>
                  <a:gd name="T41" fmla="*/ 104 h 106"/>
                  <a:gd name="T42" fmla="*/ 281 w 300"/>
                  <a:gd name="T43" fmla="*/ 103 h 106"/>
                  <a:gd name="T44" fmla="*/ 17 w 300"/>
                  <a:gd name="T45" fmla="*/ 103 h 106"/>
                  <a:gd name="T46" fmla="*/ 12 w 300"/>
                  <a:gd name="T47" fmla="*/ 105 h 106"/>
                  <a:gd name="T48" fmla="*/ 7 w 300"/>
                  <a:gd name="T49" fmla="*/ 101 h 106"/>
                  <a:gd name="T50" fmla="*/ 3 w 300"/>
                  <a:gd name="T51" fmla="*/ 96 h 106"/>
                  <a:gd name="T52" fmla="*/ 1 w 300"/>
                  <a:gd name="T53" fmla="*/ 90 h 106"/>
                  <a:gd name="T54" fmla="*/ 0 w 300"/>
                  <a:gd name="T55" fmla="*/ 82 h 106"/>
                  <a:gd name="T56" fmla="*/ 0 w 300"/>
                  <a:gd name="T57" fmla="*/ 74 h 106"/>
                  <a:gd name="T58" fmla="*/ 1 w 300"/>
                  <a:gd name="T59" fmla="*/ 66 h 106"/>
                  <a:gd name="T60" fmla="*/ 5 w 300"/>
                  <a:gd name="T61" fmla="*/ 59 h 106"/>
                  <a:gd name="T62" fmla="*/ 9 w 300"/>
                  <a:gd name="T63" fmla="*/ 56 h 106"/>
                  <a:gd name="T64" fmla="*/ 14 w 300"/>
                  <a:gd name="T65" fmla="*/ 53 h 106"/>
                  <a:gd name="T66" fmla="*/ 17 w 300"/>
                  <a:gd name="T67" fmla="*/ 53 h 106"/>
                  <a:gd name="T68" fmla="*/ 12 w 300"/>
                  <a:gd name="T69" fmla="*/ 54 h 106"/>
                  <a:gd name="T70" fmla="*/ 8 w 300"/>
                  <a:gd name="T71" fmla="*/ 52 h 106"/>
                  <a:gd name="T72" fmla="*/ 4 w 300"/>
                  <a:gd name="T73" fmla="*/ 46 h 106"/>
                  <a:gd name="T74" fmla="*/ 2 w 300"/>
                  <a:gd name="T75" fmla="*/ 39 h 106"/>
                  <a:gd name="T76" fmla="*/ 1 w 300"/>
                  <a:gd name="T77" fmla="*/ 31 h 106"/>
                  <a:gd name="T78" fmla="*/ 1 w 300"/>
                  <a:gd name="T79" fmla="*/ 22 h 106"/>
                  <a:gd name="T80" fmla="*/ 3 w 300"/>
                  <a:gd name="T81" fmla="*/ 15 h 106"/>
                  <a:gd name="T82" fmla="*/ 8 w 300"/>
                  <a:gd name="T83" fmla="*/ 7 h 106"/>
                  <a:gd name="T84" fmla="*/ 13 w 300"/>
                  <a:gd name="T85" fmla="*/ 4 h 106"/>
                  <a:gd name="T86" fmla="*/ 18 w 300"/>
                  <a:gd name="T87" fmla="*/ 1 h 106"/>
                  <a:gd name="T88" fmla="*/ 24 w 300"/>
                  <a:gd name="T89" fmla="*/ 0 h 106"/>
                  <a:gd name="T90" fmla="*/ 61 w 300"/>
                  <a:gd name="T91" fmla="*/ 0 h 106"/>
                  <a:gd name="T92" fmla="*/ 125 w 300"/>
                  <a:gd name="T93" fmla="*/ 0 h 106"/>
                  <a:gd name="T94" fmla="*/ 197 w 300"/>
                  <a:gd name="T95" fmla="*/ 0 h 106"/>
                  <a:gd name="T96" fmla="*/ 256 w 300"/>
                  <a:gd name="T97" fmla="*/ 0 h 106"/>
                  <a:gd name="T98" fmla="*/ 283 w 300"/>
                  <a:gd name="T99" fmla="*/ 0 h 10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00"/>
                  <a:gd name="T151" fmla="*/ 0 h 106"/>
                  <a:gd name="T152" fmla="*/ 300 w 300"/>
                  <a:gd name="T153" fmla="*/ 106 h 10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00" h="106">
                    <a:moveTo>
                      <a:pt x="281" y="1"/>
                    </a:moveTo>
                    <a:lnTo>
                      <a:pt x="283" y="2"/>
                    </a:lnTo>
                    <a:lnTo>
                      <a:pt x="285" y="2"/>
                    </a:lnTo>
                    <a:lnTo>
                      <a:pt x="287" y="4"/>
                    </a:lnTo>
                    <a:lnTo>
                      <a:pt x="290" y="4"/>
                    </a:lnTo>
                    <a:lnTo>
                      <a:pt x="290" y="5"/>
                    </a:lnTo>
                    <a:lnTo>
                      <a:pt x="292" y="6"/>
                    </a:lnTo>
                    <a:lnTo>
                      <a:pt x="293" y="8"/>
                    </a:lnTo>
                    <a:lnTo>
                      <a:pt x="295" y="9"/>
                    </a:lnTo>
                    <a:lnTo>
                      <a:pt x="295" y="12"/>
                    </a:lnTo>
                    <a:lnTo>
                      <a:pt x="295" y="14"/>
                    </a:lnTo>
                    <a:lnTo>
                      <a:pt x="295" y="16"/>
                    </a:lnTo>
                    <a:lnTo>
                      <a:pt x="297" y="18"/>
                    </a:lnTo>
                    <a:lnTo>
                      <a:pt x="297" y="21"/>
                    </a:lnTo>
                    <a:lnTo>
                      <a:pt x="297" y="23"/>
                    </a:lnTo>
                    <a:lnTo>
                      <a:pt x="297" y="25"/>
                    </a:lnTo>
                    <a:lnTo>
                      <a:pt x="299" y="26"/>
                    </a:lnTo>
                    <a:lnTo>
                      <a:pt x="298" y="30"/>
                    </a:lnTo>
                    <a:lnTo>
                      <a:pt x="298" y="34"/>
                    </a:lnTo>
                    <a:lnTo>
                      <a:pt x="297" y="37"/>
                    </a:lnTo>
                    <a:lnTo>
                      <a:pt x="297" y="39"/>
                    </a:lnTo>
                    <a:lnTo>
                      <a:pt x="295" y="43"/>
                    </a:lnTo>
                    <a:lnTo>
                      <a:pt x="295" y="44"/>
                    </a:lnTo>
                    <a:lnTo>
                      <a:pt x="293" y="46"/>
                    </a:lnTo>
                    <a:lnTo>
                      <a:pt x="293" y="48"/>
                    </a:lnTo>
                    <a:lnTo>
                      <a:pt x="291" y="50"/>
                    </a:lnTo>
                    <a:lnTo>
                      <a:pt x="290" y="52"/>
                    </a:lnTo>
                    <a:lnTo>
                      <a:pt x="288" y="53"/>
                    </a:lnTo>
                    <a:lnTo>
                      <a:pt x="287" y="53"/>
                    </a:lnTo>
                    <a:lnTo>
                      <a:pt x="285" y="53"/>
                    </a:lnTo>
                    <a:lnTo>
                      <a:pt x="283" y="53"/>
                    </a:lnTo>
                    <a:lnTo>
                      <a:pt x="281" y="53"/>
                    </a:lnTo>
                    <a:lnTo>
                      <a:pt x="281" y="52"/>
                    </a:lnTo>
                    <a:lnTo>
                      <a:pt x="281" y="53"/>
                    </a:lnTo>
                    <a:lnTo>
                      <a:pt x="283" y="53"/>
                    </a:lnTo>
                    <a:lnTo>
                      <a:pt x="285" y="54"/>
                    </a:lnTo>
                    <a:lnTo>
                      <a:pt x="287" y="54"/>
                    </a:lnTo>
                    <a:lnTo>
                      <a:pt x="287" y="56"/>
                    </a:lnTo>
                    <a:lnTo>
                      <a:pt x="289" y="57"/>
                    </a:lnTo>
                    <a:lnTo>
                      <a:pt x="291" y="59"/>
                    </a:lnTo>
                    <a:lnTo>
                      <a:pt x="293" y="59"/>
                    </a:lnTo>
                    <a:lnTo>
                      <a:pt x="293" y="62"/>
                    </a:lnTo>
                    <a:lnTo>
                      <a:pt x="294" y="64"/>
                    </a:lnTo>
                    <a:lnTo>
                      <a:pt x="294" y="66"/>
                    </a:lnTo>
                    <a:lnTo>
                      <a:pt x="295" y="68"/>
                    </a:lnTo>
                    <a:lnTo>
                      <a:pt x="295" y="72"/>
                    </a:lnTo>
                    <a:lnTo>
                      <a:pt x="296" y="74"/>
                    </a:lnTo>
                    <a:lnTo>
                      <a:pt x="296" y="76"/>
                    </a:lnTo>
                    <a:lnTo>
                      <a:pt x="297" y="78"/>
                    </a:lnTo>
                    <a:lnTo>
                      <a:pt x="296" y="82"/>
                    </a:lnTo>
                    <a:lnTo>
                      <a:pt x="296" y="84"/>
                    </a:lnTo>
                    <a:lnTo>
                      <a:pt x="295" y="88"/>
                    </a:lnTo>
                    <a:lnTo>
                      <a:pt x="295" y="90"/>
                    </a:lnTo>
                    <a:lnTo>
                      <a:pt x="294" y="93"/>
                    </a:lnTo>
                    <a:lnTo>
                      <a:pt x="293" y="94"/>
                    </a:lnTo>
                    <a:lnTo>
                      <a:pt x="291" y="96"/>
                    </a:lnTo>
                    <a:lnTo>
                      <a:pt x="291" y="98"/>
                    </a:lnTo>
                    <a:lnTo>
                      <a:pt x="290" y="100"/>
                    </a:lnTo>
                    <a:lnTo>
                      <a:pt x="288" y="101"/>
                    </a:lnTo>
                    <a:lnTo>
                      <a:pt x="286" y="103"/>
                    </a:lnTo>
                    <a:lnTo>
                      <a:pt x="284" y="104"/>
                    </a:lnTo>
                    <a:lnTo>
                      <a:pt x="282" y="104"/>
                    </a:lnTo>
                    <a:lnTo>
                      <a:pt x="281" y="104"/>
                    </a:lnTo>
                    <a:lnTo>
                      <a:pt x="281" y="103"/>
                    </a:lnTo>
                    <a:lnTo>
                      <a:pt x="280" y="103"/>
                    </a:lnTo>
                    <a:lnTo>
                      <a:pt x="17" y="103"/>
                    </a:lnTo>
                    <a:lnTo>
                      <a:pt x="16" y="105"/>
                    </a:lnTo>
                    <a:lnTo>
                      <a:pt x="14" y="105"/>
                    </a:lnTo>
                    <a:lnTo>
                      <a:pt x="12" y="105"/>
                    </a:lnTo>
                    <a:lnTo>
                      <a:pt x="11" y="103"/>
                    </a:lnTo>
                    <a:lnTo>
                      <a:pt x="9" y="103"/>
                    </a:lnTo>
                    <a:lnTo>
                      <a:pt x="7" y="101"/>
                    </a:lnTo>
                    <a:lnTo>
                      <a:pt x="5" y="100"/>
                    </a:lnTo>
                    <a:lnTo>
                      <a:pt x="5" y="98"/>
                    </a:lnTo>
                    <a:lnTo>
                      <a:pt x="3" y="96"/>
                    </a:lnTo>
                    <a:lnTo>
                      <a:pt x="3" y="94"/>
                    </a:lnTo>
                    <a:lnTo>
                      <a:pt x="1" y="93"/>
                    </a:lnTo>
                    <a:lnTo>
                      <a:pt x="1" y="90"/>
                    </a:lnTo>
                    <a:lnTo>
                      <a:pt x="0" y="88"/>
                    </a:lnTo>
                    <a:lnTo>
                      <a:pt x="0" y="84"/>
                    </a:lnTo>
                    <a:lnTo>
                      <a:pt x="0" y="82"/>
                    </a:lnTo>
                    <a:lnTo>
                      <a:pt x="0" y="78"/>
                    </a:lnTo>
                    <a:lnTo>
                      <a:pt x="0" y="76"/>
                    </a:lnTo>
                    <a:lnTo>
                      <a:pt x="0" y="74"/>
                    </a:lnTo>
                    <a:lnTo>
                      <a:pt x="0" y="72"/>
                    </a:lnTo>
                    <a:lnTo>
                      <a:pt x="1" y="68"/>
                    </a:lnTo>
                    <a:lnTo>
                      <a:pt x="1" y="66"/>
                    </a:lnTo>
                    <a:lnTo>
                      <a:pt x="3" y="64"/>
                    </a:lnTo>
                    <a:lnTo>
                      <a:pt x="3" y="62"/>
                    </a:lnTo>
                    <a:lnTo>
                      <a:pt x="5" y="59"/>
                    </a:lnTo>
                    <a:lnTo>
                      <a:pt x="6" y="59"/>
                    </a:lnTo>
                    <a:lnTo>
                      <a:pt x="8" y="57"/>
                    </a:lnTo>
                    <a:lnTo>
                      <a:pt x="9" y="56"/>
                    </a:lnTo>
                    <a:lnTo>
                      <a:pt x="11" y="54"/>
                    </a:lnTo>
                    <a:lnTo>
                      <a:pt x="13" y="54"/>
                    </a:lnTo>
                    <a:lnTo>
                      <a:pt x="14" y="53"/>
                    </a:lnTo>
                    <a:lnTo>
                      <a:pt x="16" y="53"/>
                    </a:lnTo>
                    <a:lnTo>
                      <a:pt x="18" y="53"/>
                    </a:lnTo>
                    <a:lnTo>
                      <a:pt x="17" y="53"/>
                    </a:lnTo>
                    <a:lnTo>
                      <a:pt x="16" y="54"/>
                    </a:lnTo>
                    <a:lnTo>
                      <a:pt x="14" y="54"/>
                    </a:lnTo>
                    <a:lnTo>
                      <a:pt x="12" y="54"/>
                    </a:lnTo>
                    <a:lnTo>
                      <a:pt x="11" y="53"/>
                    </a:lnTo>
                    <a:lnTo>
                      <a:pt x="9" y="53"/>
                    </a:lnTo>
                    <a:lnTo>
                      <a:pt x="8" y="52"/>
                    </a:lnTo>
                    <a:lnTo>
                      <a:pt x="6" y="50"/>
                    </a:lnTo>
                    <a:lnTo>
                      <a:pt x="6" y="48"/>
                    </a:lnTo>
                    <a:lnTo>
                      <a:pt x="4" y="46"/>
                    </a:lnTo>
                    <a:lnTo>
                      <a:pt x="4" y="44"/>
                    </a:lnTo>
                    <a:lnTo>
                      <a:pt x="2" y="43"/>
                    </a:lnTo>
                    <a:lnTo>
                      <a:pt x="2" y="39"/>
                    </a:lnTo>
                    <a:lnTo>
                      <a:pt x="1" y="37"/>
                    </a:lnTo>
                    <a:lnTo>
                      <a:pt x="1" y="34"/>
                    </a:lnTo>
                    <a:lnTo>
                      <a:pt x="1" y="31"/>
                    </a:lnTo>
                    <a:lnTo>
                      <a:pt x="1" y="28"/>
                    </a:lnTo>
                    <a:lnTo>
                      <a:pt x="1" y="26"/>
                    </a:lnTo>
                    <a:lnTo>
                      <a:pt x="1" y="22"/>
                    </a:lnTo>
                    <a:lnTo>
                      <a:pt x="1" y="21"/>
                    </a:lnTo>
                    <a:lnTo>
                      <a:pt x="3" y="17"/>
                    </a:lnTo>
                    <a:lnTo>
                      <a:pt x="3" y="15"/>
                    </a:lnTo>
                    <a:lnTo>
                      <a:pt x="5" y="12"/>
                    </a:lnTo>
                    <a:lnTo>
                      <a:pt x="6" y="10"/>
                    </a:lnTo>
                    <a:lnTo>
                      <a:pt x="8" y="7"/>
                    </a:lnTo>
                    <a:lnTo>
                      <a:pt x="9" y="6"/>
                    </a:lnTo>
                    <a:lnTo>
                      <a:pt x="11" y="5"/>
                    </a:lnTo>
                    <a:lnTo>
                      <a:pt x="13" y="4"/>
                    </a:lnTo>
                    <a:lnTo>
                      <a:pt x="14" y="2"/>
                    </a:lnTo>
                    <a:lnTo>
                      <a:pt x="16" y="2"/>
                    </a:lnTo>
                    <a:lnTo>
                      <a:pt x="18" y="1"/>
                    </a:lnTo>
                    <a:lnTo>
                      <a:pt x="20" y="1"/>
                    </a:lnTo>
                    <a:lnTo>
                      <a:pt x="22" y="0"/>
                    </a:lnTo>
                    <a:lnTo>
                      <a:pt x="24" y="0"/>
                    </a:lnTo>
                    <a:lnTo>
                      <a:pt x="32" y="0"/>
                    </a:lnTo>
                    <a:lnTo>
                      <a:pt x="44" y="0"/>
                    </a:lnTo>
                    <a:lnTo>
                      <a:pt x="61" y="0"/>
                    </a:lnTo>
                    <a:lnTo>
                      <a:pt x="80" y="0"/>
                    </a:lnTo>
                    <a:lnTo>
                      <a:pt x="102" y="0"/>
                    </a:lnTo>
                    <a:lnTo>
                      <a:pt x="125" y="0"/>
                    </a:lnTo>
                    <a:lnTo>
                      <a:pt x="150" y="0"/>
                    </a:lnTo>
                    <a:lnTo>
                      <a:pt x="173" y="0"/>
                    </a:lnTo>
                    <a:lnTo>
                      <a:pt x="197" y="0"/>
                    </a:lnTo>
                    <a:lnTo>
                      <a:pt x="219" y="0"/>
                    </a:lnTo>
                    <a:lnTo>
                      <a:pt x="240" y="0"/>
                    </a:lnTo>
                    <a:lnTo>
                      <a:pt x="256" y="0"/>
                    </a:lnTo>
                    <a:lnTo>
                      <a:pt x="270" y="0"/>
                    </a:lnTo>
                    <a:lnTo>
                      <a:pt x="279" y="0"/>
                    </a:lnTo>
                    <a:lnTo>
                      <a:pt x="283" y="0"/>
                    </a:lnTo>
                    <a:lnTo>
                      <a:pt x="281" y="1"/>
                    </a:lnTo>
                  </a:path>
                </a:pathLst>
              </a:custGeom>
              <a:solidFill>
                <a:srgbClr val="F8F8F8"/>
              </a:solidFill>
              <a:ln w="18732">
                <a:solidFill>
                  <a:srgbClr val="C0C0C0"/>
                </a:solidFill>
                <a:round/>
                <a:headEnd/>
                <a:tailEnd/>
              </a:ln>
            </p:spPr>
            <p:txBody>
              <a:bodyPr/>
              <a:lstStyle/>
              <a:p>
                <a:endParaRPr lang="it-IT"/>
              </a:p>
            </p:txBody>
          </p:sp>
          <p:sp>
            <p:nvSpPr>
              <p:cNvPr id="21642" name="Freeform 8"/>
              <p:cNvSpPr>
                <a:spLocks/>
              </p:cNvSpPr>
              <p:nvPr/>
            </p:nvSpPr>
            <p:spPr bwMode="auto">
              <a:xfrm>
                <a:off x="3209" y="3964"/>
                <a:ext cx="230" cy="51"/>
              </a:xfrm>
              <a:custGeom>
                <a:avLst/>
                <a:gdLst>
                  <a:gd name="T0" fmla="*/ 217 w 230"/>
                  <a:gd name="T1" fmla="*/ 5 h 51"/>
                  <a:gd name="T2" fmla="*/ 213 w 230"/>
                  <a:gd name="T3" fmla="*/ 13 h 51"/>
                  <a:gd name="T4" fmla="*/ 209 w 230"/>
                  <a:gd name="T5" fmla="*/ 21 h 51"/>
                  <a:gd name="T6" fmla="*/ 204 w 230"/>
                  <a:gd name="T7" fmla="*/ 28 h 51"/>
                  <a:gd name="T8" fmla="*/ 194 w 230"/>
                  <a:gd name="T9" fmla="*/ 34 h 51"/>
                  <a:gd name="T10" fmla="*/ 181 w 230"/>
                  <a:gd name="T11" fmla="*/ 39 h 51"/>
                  <a:gd name="T12" fmla="*/ 161 w 230"/>
                  <a:gd name="T13" fmla="*/ 42 h 51"/>
                  <a:gd name="T14" fmla="*/ 135 w 230"/>
                  <a:gd name="T15" fmla="*/ 42 h 51"/>
                  <a:gd name="T16" fmla="*/ 111 w 230"/>
                  <a:gd name="T17" fmla="*/ 42 h 51"/>
                  <a:gd name="T18" fmla="*/ 95 w 230"/>
                  <a:gd name="T19" fmla="*/ 43 h 51"/>
                  <a:gd name="T20" fmla="*/ 77 w 230"/>
                  <a:gd name="T21" fmla="*/ 45 h 51"/>
                  <a:gd name="T22" fmla="*/ 59 w 230"/>
                  <a:gd name="T23" fmla="*/ 45 h 51"/>
                  <a:gd name="T24" fmla="*/ 41 w 230"/>
                  <a:gd name="T25" fmla="*/ 47 h 51"/>
                  <a:gd name="T26" fmla="*/ 25 w 230"/>
                  <a:gd name="T27" fmla="*/ 48 h 51"/>
                  <a:gd name="T28" fmla="*/ 11 w 230"/>
                  <a:gd name="T29" fmla="*/ 50 h 51"/>
                  <a:gd name="T30" fmla="*/ 2 w 230"/>
                  <a:gd name="T31" fmla="*/ 50 h 51"/>
                  <a:gd name="T32" fmla="*/ 0 w 230"/>
                  <a:gd name="T33" fmla="*/ 50 h 51"/>
                  <a:gd name="T34" fmla="*/ 6 w 230"/>
                  <a:gd name="T35" fmla="*/ 50 h 51"/>
                  <a:gd name="T36" fmla="*/ 19 w 230"/>
                  <a:gd name="T37" fmla="*/ 50 h 51"/>
                  <a:gd name="T38" fmla="*/ 34 w 230"/>
                  <a:gd name="T39" fmla="*/ 50 h 51"/>
                  <a:gd name="T40" fmla="*/ 50 w 230"/>
                  <a:gd name="T41" fmla="*/ 50 h 51"/>
                  <a:gd name="T42" fmla="*/ 67 w 230"/>
                  <a:gd name="T43" fmla="*/ 50 h 51"/>
                  <a:gd name="T44" fmla="*/ 81 w 230"/>
                  <a:gd name="T45" fmla="*/ 50 h 51"/>
                  <a:gd name="T46" fmla="*/ 91 w 230"/>
                  <a:gd name="T47" fmla="*/ 50 h 51"/>
                  <a:gd name="T48" fmla="*/ 95 w 230"/>
                  <a:gd name="T49" fmla="*/ 50 h 51"/>
                  <a:gd name="T50" fmla="*/ 103 w 230"/>
                  <a:gd name="T51" fmla="*/ 50 h 51"/>
                  <a:gd name="T52" fmla="*/ 119 w 230"/>
                  <a:gd name="T53" fmla="*/ 50 h 51"/>
                  <a:gd name="T54" fmla="*/ 139 w 230"/>
                  <a:gd name="T55" fmla="*/ 50 h 51"/>
                  <a:gd name="T56" fmla="*/ 158 w 230"/>
                  <a:gd name="T57" fmla="*/ 50 h 51"/>
                  <a:gd name="T58" fmla="*/ 178 w 230"/>
                  <a:gd name="T59" fmla="*/ 50 h 51"/>
                  <a:gd name="T60" fmla="*/ 193 w 230"/>
                  <a:gd name="T61" fmla="*/ 50 h 51"/>
                  <a:gd name="T62" fmla="*/ 202 w 230"/>
                  <a:gd name="T63" fmla="*/ 50 h 51"/>
                  <a:gd name="T64" fmla="*/ 210 w 230"/>
                  <a:gd name="T65" fmla="*/ 50 h 51"/>
                  <a:gd name="T66" fmla="*/ 219 w 230"/>
                  <a:gd name="T67" fmla="*/ 48 h 51"/>
                  <a:gd name="T68" fmla="*/ 225 w 230"/>
                  <a:gd name="T69" fmla="*/ 41 h 51"/>
                  <a:gd name="T70" fmla="*/ 228 w 230"/>
                  <a:gd name="T71" fmla="*/ 33 h 51"/>
                  <a:gd name="T72" fmla="*/ 228 w 230"/>
                  <a:gd name="T73" fmla="*/ 23 h 51"/>
                  <a:gd name="T74" fmla="*/ 225 w 230"/>
                  <a:gd name="T75" fmla="*/ 14 h 51"/>
                  <a:gd name="T76" fmla="*/ 223 w 230"/>
                  <a:gd name="T77" fmla="*/ 6 h 51"/>
                  <a:gd name="T78" fmla="*/ 219 w 230"/>
                  <a:gd name="T79" fmla="*/ 2 h 51"/>
                  <a:gd name="T80" fmla="*/ 218 w 230"/>
                  <a:gd name="T81" fmla="*/ 0 h 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51"/>
                  <a:gd name="T125" fmla="*/ 230 w 230"/>
                  <a:gd name="T126" fmla="*/ 51 h 5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51">
                    <a:moveTo>
                      <a:pt x="218" y="0"/>
                    </a:moveTo>
                    <a:lnTo>
                      <a:pt x="217" y="5"/>
                    </a:lnTo>
                    <a:lnTo>
                      <a:pt x="215" y="9"/>
                    </a:lnTo>
                    <a:lnTo>
                      <a:pt x="213" y="13"/>
                    </a:lnTo>
                    <a:lnTo>
                      <a:pt x="212" y="17"/>
                    </a:lnTo>
                    <a:lnTo>
                      <a:pt x="209" y="21"/>
                    </a:lnTo>
                    <a:lnTo>
                      <a:pt x="207" y="24"/>
                    </a:lnTo>
                    <a:lnTo>
                      <a:pt x="204" y="28"/>
                    </a:lnTo>
                    <a:lnTo>
                      <a:pt x="201" y="31"/>
                    </a:lnTo>
                    <a:lnTo>
                      <a:pt x="194" y="34"/>
                    </a:lnTo>
                    <a:lnTo>
                      <a:pt x="188" y="37"/>
                    </a:lnTo>
                    <a:lnTo>
                      <a:pt x="181" y="39"/>
                    </a:lnTo>
                    <a:lnTo>
                      <a:pt x="172" y="40"/>
                    </a:lnTo>
                    <a:lnTo>
                      <a:pt x="161" y="42"/>
                    </a:lnTo>
                    <a:lnTo>
                      <a:pt x="149" y="42"/>
                    </a:lnTo>
                    <a:lnTo>
                      <a:pt x="135" y="42"/>
                    </a:lnTo>
                    <a:lnTo>
                      <a:pt x="119" y="41"/>
                    </a:lnTo>
                    <a:lnTo>
                      <a:pt x="111" y="42"/>
                    </a:lnTo>
                    <a:lnTo>
                      <a:pt x="103" y="42"/>
                    </a:lnTo>
                    <a:lnTo>
                      <a:pt x="95" y="43"/>
                    </a:lnTo>
                    <a:lnTo>
                      <a:pt x="86" y="43"/>
                    </a:lnTo>
                    <a:lnTo>
                      <a:pt x="77" y="45"/>
                    </a:lnTo>
                    <a:lnTo>
                      <a:pt x="68" y="45"/>
                    </a:lnTo>
                    <a:lnTo>
                      <a:pt x="59" y="45"/>
                    </a:lnTo>
                    <a:lnTo>
                      <a:pt x="50" y="45"/>
                    </a:lnTo>
                    <a:lnTo>
                      <a:pt x="41" y="47"/>
                    </a:lnTo>
                    <a:lnTo>
                      <a:pt x="32" y="47"/>
                    </a:lnTo>
                    <a:lnTo>
                      <a:pt x="25" y="48"/>
                    </a:lnTo>
                    <a:lnTo>
                      <a:pt x="18" y="48"/>
                    </a:lnTo>
                    <a:lnTo>
                      <a:pt x="11" y="50"/>
                    </a:lnTo>
                    <a:lnTo>
                      <a:pt x="6" y="50"/>
                    </a:lnTo>
                    <a:lnTo>
                      <a:pt x="2" y="50"/>
                    </a:lnTo>
                    <a:lnTo>
                      <a:pt x="0" y="50"/>
                    </a:lnTo>
                    <a:lnTo>
                      <a:pt x="3" y="50"/>
                    </a:lnTo>
                    <a:lnTo>
                      <a:pt x="6" y="50"/>
                    </a:lnTo>
                    <a:lnTo>
                      <a:pt x="12" y="50"/>
                    </a:lnTo>
                    <a:lnTo>
                      <a:pt x="19" y="50"/>
                    </a:lnTo>
                    <a:lnTo>
                      <a:pt x="26" y="50"/>
                    </a:lnTo>
                    <a:lnTo>
                      <a:pt x="34" y="50"/>
                    </a:lnTo>
                    <a:lnTo>
                      <a:pt x="43" y="50"/>
                    </a:lnTo>
                    <a:lnTo>
                      <a:pt x="50" y="50"/>
                    </a:lnTo>
                    <a:lnTo>
                      <a:pt x="59" y="50"/>
                    </a:lnTo>
                    <a:lnTo>
                      <a:pt x="67" y="50"/>
                    </a:lnTo>
                    <a:lnTo>
                      <a:pt x="75" y="50"/>
                    </a:lnTo>
                    <a:lnTo>
                      <a:pt x="81" y="50"/>
                    </a:lnTo>
                    <a:lnTo>
                      <a:pt x="87" y="50"/>
                    </a:lnTo>
                    <a:lnTo>
                      <a:pt x="91" y="50"/>
                    </a:lnTo>
                    <a:lnTo>
                      <a:pt x="95" y="50"/>
                    </a:lnTo>
                    <a:lnTo>
                      <a:pt x="99" y="50"/>
                    </a:lnTo>
                    <a:lnTo>
                      <a:pt x="103" y="50"/>
                    </a:lnTo>
                    <a:lnTo>
                      <a:pt x="111" y="50"/>
                    </a:lnTo>
                    <a:lnTo>
                      <a:pt x="119" y="50"/>
                    </a:lnTo>
                    <a:lnTo>
                      <a:pt x="129" y="50"/>
                    </a:lnTo>
                    <a:lnTo>
                      <a:pt x="139" y="50"/>
                    </a:lnTo>
                    <a:lnTo>
                      <a:pt x="149" y="50"/>
                    </a:lnTo>
                    <a:lnTo>
                      <a:pt x="158" y="50"/>
                    </a:lnTo>
                    <a:lnTo>
                      <a:pt x="169" y="50"/>
                    </a:lnTo>
                    <a:lnTo>
                      <a:pt x="178" y="50"/>
                    </a:lnTo>
                    <a:lnTo>
                      <a:pt x="187" y="50"/>
                    </a:lnTo>
                    <a:lnTo>
                      <a:pt x="193" y="50"/>
                    </a:lnTo>
                    <a:lnTo>
                      <a:pt x="199" y="50"/>
                    </a:lnTo>
                    <a:lnTo>
                      <a:pt x="202" y="50"/>
                    </a:lnTo>
                    <a:lnTo>
                      <a:pt x="204" y="50"/>
                    </a:lnTo>
                    <a:lnTo>
                      <a:pt x="210" y="50"/>
                    </a:lnTo>
                    <a:lnTo>
                      <a:pt x="215" y="50"/>
                    </a:lnTo>
                    <a:lnTo>
                      <a:pt x="219" y="48"/>
                    </a:lnTo>
                    <a:lnTo>
                      <a:pt x="223" y="44"/>
                    </a:lnTo>
                    <a:lnTo>
                      <a:pt x="225" y="41"/>
                    </a:lnTo>
                    <a:lnTo>
                      <a:pt x="227" y="37"/>
                    </a:lnTo>
                    <a:lnTo>
                      <a:pt x="228" y="33"/>
                    </a:lnTo>
                    <a:lnTo>
                      <a:pt x="229" y="27"/>
                    </a:lnTo>
                    <a:lnTo>
                      <a:pt x="228" y="23"/>
                    </a:lnTo>
                    <a:lnTo>
                      <a:pt x="227" y="18"/>
                    </a:lnTo>
                    <a:lnTo>
                      <a:pt x="225" y="14"/>
                    </a:lnTo>
                    <a:lnTo>
                      <a:pt x="225" y="9"/>
                    </a:lnTo>
                    <a:lnTo>
                      <a:pt x="223" y="6"/>
                    </a:lnTo>
                    <a:lnTo>
                      <a:pt x="221" y="3"/>
                    </a:lnTo>
                    <a:lnTo>
                      <a:pt x="219" y="2"/>
                    </a:lnTo>
                    <a:lnTo>
                      <a:pt x="218" y="0"/>
                    </a:lnTo>
                  </a:path>
                </a:pathLst>
              </a:custGeom>
              <a:solidFill>
                <a:srgbClr val="F8F8F8"/>
              </a:solidFill>
              <a:ln w="9525">
                <a:solidFill>
                  <a:srgbClr val="C0C0C0"/>
                </a:solidFill>
                <a:round/>
                <a:headEnd/>
                <a:tailEnd/>
              </a:ln>
            </p:spPr>
            <p:txBody>
              <a:bodyPr/>
              <a:lstStyle/>
              <a:p>
                <a:endParaRPr lang="it-IT"/>
              </a:p>
            </p:txBody>
          </p:sp>
          <p:sp>
            <p:nvSpPr>
              <p:cNvPr id="21643" name="Freeform 9"/>
              <p:cNvSpPr>
                <a:spLocks/>
              </p:cNvSpPr>
              <p:nvPr/>
            </p:nvSpPr>
            <p:spPr bwMode="auto">
              <a:xfrm>
                <a:off x="3110" y="4077"/>
                <a:ext cx="354" cy="102"/>
              </a:xfrm>
              <a:custGeom>
                <a:avLst/>
                <a:gdLst>
                  <a:gd name="T0" fmla="*/ 0 w 354"/>
                  <a:gd name="T1" fmla="*/ 0 h 102"/>
                  <a:gd name="T2" fmla="*/ 0 w 354"/>
                  <a:gd name="T3" fmla="*/ 101 h 102"/>
                  <a:gd name="T4" fmla="*/ 353 w 354"/>
                  <a:gd name="T5" fmla="*/ 101 h 102"/>
                  <a:gd name="T6" fmla="*/ 353 w 354"/>
                  <a:gd name="T7" fmla="*/ 0 h 102"/>
                  <a:gd name="T8" fmla="*/ 0 w 354"/>
                  <a:gd name="T9" fmla="*/ 0 h 102"/>
                  <a:gd name="T10" fmla="*/ 0 w 354"/>
                  <a:gd name="T11" fmla="*/ 0 h 102"/>
                  <a:gd name="T12" fmla="*/ 0 60000 65536"/>
                  <a:gd name="T13" fmla="*/ 0 60000 65536"/>
                  <a:gd name="T14" fmla="*/ 0 60000 65536"/>
                  <a:gd name="T15" fmla="*/ 0 60000 65536"/>
                  <a:gd name="T16" fmla="*/ 0 60000 65536"/>
                  <a:gd name="T17" fmla="*/ 0 60000 65536"/>
                  <a:gd name="T18" fmla="*/ 0 w 354"/>
                  <a:gd name="T19" fmla="*/ 0 h 102"/>
                  <a:gd name="T20" fmla="*/ 354 w 354"/>
                  <a:gd name="T21" fmla="*/ 102 h 102"/>
                </a:gdLst>
                <a:ahLst/>
                <a:cxnLst>
                  <a:cxn ang="T12">
                    <a:pos x="T0" y="T1"/>
                  </a:cxn>
                  <a:cxn ang="T13">
                    <a:pos x="T2" y="T3"/>
                  </a:cxn>
                  <a:cxn ang="T14">
                    <a:pos x="T4" y="T5"/>
                  </a:cxn>
                  <a:cxn ang="T15">
                    <a:pos x="T6" y="T7"/>
                  </a:cxn>
                  <a:cxn ang="T16">
                    <a:pos x="T8" y="T9"/>
                  </a:cxn>
                  <a:cxn ang="T17">
                    <a:pos x="T10" y="T11"/>
                  </a:cxn>
                </a:cxnLst>
                <a:rect l="T18" t="T19" r="T20" b="T21"/>
                <a:pathLst>
                  <a:path w="354" h="102">
                    <a:moveTo>
                      <a:pt x="0" y="0"/>
                    </a:moveTo>
                    <a:lnTo>
                      <a:pt x="0" y="101"/>
                    </a:lnTo>
                    <a:lnTo>
                      <a:pt x="353" y="101"/>
                    </a:lnTo>
                    <a:lnTo>
                      <a:pt x="353" y="0"/>
                    </a:lnTo>
                    <a:lnTo>
                      <a:pt x="0" y="0"/>
                    </a:lnTo>
                  </a:path>
                </a:pathLst>
              </a:custGeom>
              <a:solidFill>
                <a:srgbClr val="F8F8F8"/>
              </a:solidFill>
              <a:ln w="18732">
                <a:solidFill>
                  <a:srgbClr val="C0C0C0"/>
                </a:solidFill>
                <a:round/>
                <a:headEnd/>
                <a:tailEnd/>
              </a:ln>
            </p:spPr>
            <p:txBody>
              <a:bodyPr/>
              <a:lstStyle/>
              <a:p>
                <a:endParaRPr lang="it-IT"/>
              </a:p>
            </p:txBody>
          </p:sp>
          <p:sp>
            <p:nvSpPr>
              <p:cNvPr id="21644" name="Freeform 10"/>
              <p:cNvSpPr>
                <a:spLocks/>
              </p:cNvSpPr>
              <p:nvPr/>
            </p:nvSpPr>
            <p:spPr bwMode="auto">
              <a:xfrm>
                <a:off x="3115" y="4079"/>
                <a:ext cx="351" cy="100"/>
              </a:xfrm>
              <a:custGeom>
                <a:avLst/>
                <a:gdLst>
                  <a:gd name="T0" fmla="*/ 348 w 351"/>
                  <a:gd name="T1" fmla="*/ 4 h 100"/>
                  <a:gd name="T2" fmla="*/ 348 w 351"/>
                  <a:gd name="T3" fmla="*/ 18 h 100"/>
                  <a:gd name="T4" fmla="*/ 349 w 351"/>
                  <a:gd name="T5" fmla="*/ 39 h 100"/>
                  <a:gd name="T6" fmla="*/ 349 w 351"/>
                  <a:gd name="T7" fmla="*/ 65 h 100"/>
                  <a:gd name="T8" fmla="*/ 349 w 351"/>
                  <a:gd name="T9" fmla="*/ 87 h 100"/>
                  <a:gd name="T10" fmla="*/ 346 w 351"/>
                  <a:gd name="T11" fmla="*/ 99 h 100"/>
                  <a:gd name="T12" fmla="*/ 295 w 351"/>
                  <a:gd name="T13" fmla="*/ 99 h 100"/>
                  <a:gd name="T14" fmla="*/ 207 w 351"/>
                  <a:gd name="T15" fmla="*/ 99 h 100"/>
                  <a:gd name="T16" fmla="*/ 110 w 351"/>
                  <a:gd name="T17" fmla="*/ 99 h 100"/>
                  <a:gd name="T18" fmla="*/ 31 w 351"/>
                  <a:gd name="T19" fmla="*/ 99 h 100"/>
                  <a:gd name="T20" fmla="*/ 0 w 351"/>
                  <a:gd name="T21" fmla="*/ 99 h 100"/>
                  <a:gd name="T22" fmla="*/ 5 w 351"/>
                  <a:gd name="T23" fmla="*/ 99 h 100"/>
                  <a:gd name="T24" fmla="*/ 15 w 351"/>
                  <a:gd name="T25" fmla="*/ 96 h 100"/>
                  <a:gd name="T26" fmla="*/ 23 w 351"/>
                  <a:gd name="T27" fmla="*/ 95 h 100"/>
                  <a:gd name="T28" fmla="*/ 34 w 351"/>
                  <a:gd name="T29" fmla="*/ 93 h 100"/>
                  <a:gd name="T30" fmla="*/ 40 w 351"/>
                  <a:gd name="T31" fmla="*/ 92 h 100"/>
                  <a:gd name="T32" fmla="*/ 49 w 351"/>
                  <a:gd name="T33" fmla="*/ 90 h 100"/>
                  <a:gd name="T34" fmla="*/ 63 w 351"/>
                  <a:gd name="T35" fmla="*/ 89 h 100"/>
                  <a:gd name="T36" fmla="*/ 84 w 351"/>
                  <a:gd name="T37" fmla="*/ 87 h 100"/>
                  <a:gd name="T38" fmla="*/ 102 w 351"/>
                  <a:gd name="T39" fmla="*/ 87 h 100"/>
                  <a:gd name="T40" fmla="*/ 118 w 351"/>
                  <a:gd name="T41" fmla="*/ 85 h 100"/>
                  <a:gd name="T42" fmla="*/ 126 w 351"/>
                  <a:gd name="T43" fmla="*/ 83 h 100"/>
                  <a:gd name="T44" fmla="*/ 139 w 351"/>
                  <a:gd name="T45" fmla="*/ 82 h 100"/>
                  <a:gd name="T46" fmla="*/ 155 w 351"/>
                  <a:gd name="T47" fmla="*/ 81 h 100"/>
                  <a:gd name="T48" fmla="*/ 173 w 351"/>
                  <a:gd name="T49" fmla="*/ 80 h 100"/>
                  <a:gd name="T50" fmla="*/ 189 w 351"/>
                  <a:gd name="T51" fmla="*/ 78 h 100"/>
                  <a:gd name="T52" fmla="*/ 200 w 351"/>
                  <a:gd name="T53" fmla="*/ 75 h 100"/>
                  <a:gd name="T54" fmla="*/ 207 w 351"/>
                  <a:gd name="T55" fmla="*/ 75 h 100"/>
                  <a:gd name="T56" fmla="*/ 220 w 351"/>
                  <a:gd name="T57" fmla="*/ 74 h 100"/>
                  <a:gd name="T58" fmla="*/ 233 w 351"/>
                  <a:gd name="T59" fmla="*/ 73 h 100"/>
                  <a:gd name="T60" fmla="*/ 248 w 351"/>
                  <a:gd name="T61" fmla="*/ 71 h 100"/>
                  <a:gd name="T62" fmla="*/ 257 w 351"/>
                  <a:gd name="T63" fmla="*/ 71 h 100"/>
                  <a:gd name="T64" fmla="*/ 271 w 351"/>
                  <a:gd name="T65" fmla="*/ 66 h 100"/>
                  <a:gd name="T66" fmla="*/ 285 w 351"/>
                  <a:gd name="T67" fmla="*/ 61 h 100"/>
                  <a:gd name="T68" fmla="*/ 297 w 351"/>
                  <a:gd name="T69" fmla="*/ 55 h 100"/>
                  <a:gd name="T70" fmla="*/ 303 w 351"/>
                  <a:gd name="T71" fmla="*/ 50 h 100"/>
                  <a:gd name="T72" fmla="*/ 309 w 351"/>
                  <a:gd name="T73" fmla="*/ 46 h 100"/>
                  <a:gd name="T74" fmla="*/ 312 w 351"/>
                  <a:gd name="T75" fmla="*/ 44 h 100"/>
                  <a:gd name="T76" fmla="*/ 314 w 351"/>
                  <a:gd name="T77" fmla="*/ 38 h 100"/>
                  <a:gd name="T78" fmla="*/ 318 w 351"/>
                  <a:gd name="T79" fmla="*/ 29 h 100"/>
                  <a:gd name="T80" fmla="*/ 323 w 351"/>
                  <a:gd name="T81" fmla="*/ 20 h 100"/>
                  <a:gd name="T82" fmla="*/ 328 w 351"/>
                  <a:gd name="T83" fmla="*/ 10 h 100"/>
                  <a:gd name="T84" fmla="*/ 334 w 351"/>
                  <a:gd name="T85" fmla="*/ 0 h 100"/>
                  <a:gd name="T86" fmla="*/ 334 w 351"/>
                  <a:gd name="T87" fmla="*/ 0 h 100"/>
                  <a:gd name="T88" fmla="*/ 338 w 351"/>
                  <a:gd name="T89" fmla="*/ 0 h 100"/>
                  <a:gd name="T90" fmla="*/ 341 w 351"/>
                  <a:gd name="T91" fmla="*/ 0 h 100"/>
                  <a:gd name="T92" fmla="*/ 346 w 351"/>
                  <a:gd name="T93" fmla="*/ 0 h 100"/>
                  <a:gd name="T94" fmla="*/ 347 w 351"/>
                  <a:gd name="T95" fmla="*/ 0 h 1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1"/>
                  <a:gd name="T145" fmla="*/ 0 h 100"/>
                  <a:gd name="T146" fmla="*/ 351 w 351"/>
                  <a:gd name="T147" fmla="*/ 100 h 1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1" h="100">
                    <a:moveTo>
                      <a:pt x="348" y="0"/>
                    </a:moveTo>
                    <a:lnTo>
                      <a:pt x="348" y="1"/>
                    </a:lnTo>
                    <a:lnTo>
                      <a:pt x="348" y="4"/>
                    </a:lnTo>
                    <a:lnTo>
                      <a:pt x="348" y="8"/>
                    </a:lnTo>
                    <a:lnTo>
                      <a:pt x="348" y="12"/>
                    </a:lnTo>
                    <a:lnTo>
                      <a:pt x="348" y="18"/>
                    </a:lnTo>
                    <a:lnTo>
                      <a:pt x="348" y="25"/>
                    </a:lnTo>
                    <a:lnTo>
                      <a:pt x="348" y="32"/>
                    </a:lnTo>
                    <a:lnTo>
                      <a:pt x="349" y="39"/>
                    </a:lnTo>
                    <a:lnTo>
                      <a:pt x="349" y="48"/>
                    </a:lnTo>
                    <a:lnTo>
                      <a:pt x="349" y="56"/>
                    </a:lnTo>
                    <a:lnTo>
                      <a:pt x="349" y="65"/>
                    </a:lnTo>
                    <a:lnTo>
                      <a:pt x="349" y="72"/>
                    </a:lnTo>
                    <a:lnTo>
                      <a:pt x="349" y="80"/>
                    </a:lnTo>
                    <a:lnTo>
                      <a:pt x="349" y="87"/>
                    </a:lnTo>
                    <a:lnTo>
                      <a:pt x="349" y="94"/>
                    </a:lnTo>
                    <a:lnTo>
                      <a:pt x="350" y="99"/>
                    </a:lnTo>
                    <a:lnTo>
                      <a:pt x="346" y="99"/>
                    </a:lnTo>
                    <a:lnTo>
                      <a:pt x="335" y="99"/>
                    </a:lnTo>
                    <a:lnTo>
                      <a:pt x="317" y="99"/>
                    </a:lnTo>
                    <a:lnTo>
                      <a:pt x="295" y="99"/>
                    </a:lnTo>
                    <a:lnTo>
                      <a:pt x="268" y="99"/>
                    </a:lnTo>
                    <a:lnTo>
                      <a:pt x="239" y="99"/>
                    </a:lnTo>
                    <a:lnTo>
                      <a:pt x="207" y="99"/>
                    </a:lnTo>
                    <a:lnTo>
                      <a:pt x="175" y="99"/>
                    </a:lnTo>
                    <a:lnTo>
                      <a:pt x="142" y="99"/>
                    </a:lnTo>
                    <a:lnTo>
                      <a:pt x="110" y="99"/>
                    </a:lnTo>
                    <a:lnTo>
                      <a:pt x="80" y="99"/>
                    </a:lnTo>
                    <a:lnTo>
                      <a:pt x="54" y="99"/>
                    </a:lnTo>
                    <a:lnTo>
                      <a:pt x="31" y="99"/>
                    </a:lnTo>
                    <a:lnTo>
                      <a:pt x="15" y="99"/>
                    </a:lnTo>
                    <a:lnTo>
                      <a:pt x="4" y="99"/>
                    </a:lnTo>
                    <a:lnTo>
                      <a:pt x="0" y="99"/>
                    </a:lnTo>
                    <a:lnTo>
                      <a:pt x="1" y="99"/>
                    </a:lnTo>
                    <a:lnTo>
                      <a:pt x="3" y="99"/>
                    </a:lnTo>
                    <a:lnTo>
                      <a:pt x="5" y="99"/>
                    </a:lnTo>
                    <a:lnTo>
                      <a:pt x="9" y="97"/>
                    </a:lnTo>
                    <a:lnTo>
                      <a:pt x="11" y="97"/>
                    </a:lnTo>
                    <a:lnTo>
                      <a:pt x="15" y="96"/>
                    </a:lnTo>
                    <a:lnTo>
                      <a:pt x="18" y="96"/>
                    </a:lnTo>
                    <a:lnTo>
                      <a:pt x="22" y="95"/>
                    </a:lnTo>
                    <a:lnTo>
                      <a:pt x="23" y="95"/>
                    </a:lnTo>
                    <a:lnTo>
                      <a:pt x="27" y="95"/>
                    </a:lnTo>
                    <a:lnTo>
                      <a:pt x="30" y="95"/>
                    </a:lnTo>
                    <a:lnTo>
                      <a:pt x="34" y="93"/>
                    </a:lnTo>
                    <a:lnTo>
                      <a:pt x="35" y="93"/>
                    </a:lnTo>
                    <a:lnTo>
                      <a:pt x="38" y="92"/>
                    </a:lnTo>
                    <a:lnTo>
                      <a:pt x="40" y="92"/>
                    </a:lnTo>
                    <a:lnTo>
                      <a:pt x="43" y="90"/>
                    </a:lnTo>
                    <a:lnTo>
                      <a:pt x="45" y="90"/>
                    </a:lnTo>
                    <a:lnTo>
                      <a:pt x="49" y="90"/>
                    </a:lnTo>
                    <a:lnTo>
                      <a:pt x="53" y="90"/>
                    </a:lnTo>
                    <a:lnTo>
                      <a:pt x="58" y="89"/>
                    </a:lnTo>
                    <a:lnTo>
                      <a:pt x="63" y="89"/>
                    </a:lnTo>
                    <a:lnTo>
                      <a:pt x="70" y="89"/>
                    </a:lnTo>
                    <a:lnTo>
                      <a:pt x="76" y="89"/>
                    </a:lnTo>
                    <a:lnTo>
                      <a:pt x="84" y="87"/>
                    </a:lnTo>
                    <a:lnTo>
                      <a:pt x="89" y="87"/>
                    </a:lnTo>
                    <a:lnTo>
                      <a:pt x="96" y="87"/>
                    </a:lnTo>
                    <a:lnTo>
                      <a:pt x="102" y="87"/>
                    </a:lnTo>
                    <a:lnTo>
                      <a:pt x="108" y="85"/>
                    </a:lnTo>
                    <a:lnTo>
                      <a:pt x="113" y="85"/>
                    </a:lnTo>
                    <a:lnTo>
                      <a:pt x="118" y="85"/>
                    </a:lnTo>
                    <a:lnTo>
                      <a:pt x="121" y="85"/>
                    </a:lnTo>
                    <a:lnTo>
                      <a:pt x="124" y="83"/>
                    </a:lnTo>
                    <a:lnTo>
                      <a:pt x="126" y="83"/>
                    </a:lnTo>
                    <a:lnTo>
                      <a:pt x="130" y="83"/>
                    </a:lnTo>
                    <a:lnTo>
                      <a:pt x="134" y="83"/>
                    </a:lnTo>
                    <a:lnTo>
                      <a:pt x="139" y="82"/>
                    </a:lnTo>
                    <a:lnTo>
                      <a:pt x="143" y="82"/>
                    </a:lnTo>
                    <a:lnTo>
                      <a:pt x="150" y="81"/>
                    </a:lnTo>
                    <a:lnTo>
                      <a:pt x="155" y="81"/>
                    </a:lnTo>
                    <a:lnTo>
                      <a:pt x="162" y="80"/>
                    </a:lnTo>
                    <a:lnTo>
                      <a:pt x="167" y="80"/>
                    </a:lnTo>
                    <a:lnTo>
                      <a:pt x="173" y="80"/>
                    </a:lnTo>
                    <a:lnTo>
                      <a:pt x="178" y="80"/>
                    </a:lnTo>
                    <a:lnTo>
                      <a:pt x="185" y="78"/>
                    </a:lnTo>
                    <a:lnTo>
                      <a:pt x="189" y="78"/>
                    </a:lnTo>
                    <a:lnTo>
                      <a:pt x="193" y="77"/>
                    </a:lnTo>
                    <a:lnTo>
                      <a:pt x="196" y="77"/>
                    </a:lnTo>
                    <a:lnTo>
                      <a:pt x="200" y="75"/>
                    </a:lnTo>
                    <a:lnTo>
                      <a:pt x="201" y="75"/>
                    </a:lnTo>
                    <a:lnTo>
                      <a:pt x="204" y="75"/>
                    </a:lnTo>
                    <a:lnTo>
                      <a:pt x="207" y="75"/>
                    </a:lnTo>
                    <a:lnTo>
                      <a:pt x="211" y="74"/>
                    </a:lnTo>
                    <a:lnTo>
                      <a:pt x="215" y="74"/>
                    </a:lnTo>
                    <a:lnTo>
                      <a:pt x="220" y="74"/>
                    </a:lnTo>
                    <a:lnTo>
                      <a:pt x="224" y="74"/>
                    </a:lnTo>
                    <a:lnTo>
                      <a:pt x="229" y="73"/>
                    </a:lnTo>
                    <a:lnTo>
                      <a:pt x="233" y="73"/>
                    </a:lnTo>
                    <a:lnTo>
                      <a:pt x="239" y="73"/>
                    </a:lnTo>
                    <a:lnTo>
                      <a:pt x="243" y="73"/>
                    </a:lnTo>
                    <a:lnTo>
                      <a:pt x="248" y="71"/>
                    </a:lnTo>
                    <a:lnTo>
                      <a:pt x="251" y="71"/>
                    </a:lnTo>
                    <a:lnTo>
                      <a:pt x="255" y="71"/>
                    </a:lnTo>
                    <a:lnTo>
                      <a:pt x="257" y="71"/>
                    </a:lnTo>
                    <a:lnTo>
                      <a:pt x="260" y="69"/>
                    </a:lnTo>
                    <a:lnTo>
                      <a:pt x="265" y="68"/>
                    </a:lnTo>
                    <a:lnTo>
                      <a:pt x="271" y="66"/>
                    </a:lnTo>
                    <a:lnTo>
                      <a:pt x="276" y="64"/>
                    </a:lnTo>
                    <a:lnTo>
                      <a:pt x="281" y="62"/>
                    </a:lnTo>
                    <a:lnTo>
                      <a:pt x="285" y="61"/>
                    </a:lnTo>
                    <a:lnTo>
                      <a:pt x="290" y="59"/>
                    </a:lnTo>
                    <a:lnTo>
                      <a:pt x="293" y="57"/>
                    </a:lnTo>
                    <a:lnTo>
                      <a:pt x="297" y="55"/>
                    </a:lnTo>
                    <a:lnTo>
                      <a:pt x="298" y="54"/>
                    </a:lnTo>
                    <a:lnTo>
                      <a:pt x="301" y="52"/>
                    </a:lnTo>
                    <a:lnTo>
                      <a:pt x="303" y="50"/>
                    </a:lnTo>
                    <a:lnTo>
                      <a:pt x="306" y="48"/>
                    </a:lnTo>
                    <a:lnTo>
                      <a:pt x="307" y="48"/>
                    </a:lnTo>
                    <a:lnTo>
                      <a:pt x="309" y="46"/>
                    </a:lnTo>
                    <a:lnTo>
                      <a:pt x="311" y="45"/>
                    </a:lnTo>
                    <a:lnTo>
                      <a:pt x="312" y="44"/>
                    </a:lnTo>
                    <a:lnTo>
                      <a:pt x="312" y="42"/>
                    </a:lnTo>
                    <a:lnTo>
                      <a:pt x="312" y="41"/>
                    </a:lnTo>
                    <a:lnTo>
                      <a:pt x="314" y="38"/>
                    </a:lnTo>
                    <a:lnTo>
                      <a:pt x="315" y="36"/>
                    </a:lnTo>
                    <a:lnTo>
                      <a:pt x="316" y="33"/>
                    </a:lnTo>
                    <a:lnTo>
                      <a:pt x="318" y="29"/>
                    </a:lnTo>
                    <a:lnTo>
                      <a:pt x="320" y="26"/>
                    </a:lnTo>
                    <a:lnTo>
                      <a:pt x="321" y="23"/>
                    </a:lnTo>
                    <a:lnTo>
                      <a:pt x="323" y="20"/>
                    </a:lnTo>
                    <a:lnTo>
                      <a:pt x="325" y="16"/>
                    </a:lnTo>
                    <a:lnTo>
                      <a:pt x="327" y="12"/>
                    </a:lnTo>
                    <a:lnTo>
                      <a:pt x="328" y="10"/>
                    </a:lnTo>
                    <a:lnTo>
                      <a:pt x="330" y="7"/>
                    </a:lnTo>
                    <a:lnTo>
                      <a:pt x="332" y="4"/>
                    </a:lnTo>
                    <a:lnTo>
                      <a:pt x="334" y="0"/>
                    </a:lnTo>
                    <a:lnTo>
                      <a:pt x="336" y="0"/>
                    </a:lnTo>
                    <a:lnTo>
                      <a:pt x="338" y="0"/>
                    </a:lnTo>
                    <a:lnTo>
                      <a:pt x="339" y="0"/>
                    </a:lnTo>
                    <a:lnTo>
                      <a:pt x="341" y="0"/>
                    </a:lnTo>
                    <a:lnTo>
                      <a:pt x="343" y="0"/>
                    </a:lnTo>
                    <a:lnTo>
                      <a:pt x="344" y="0"/>
                    </a:lnTo>
                    <a:lnTo>
                      <a:pt x="346" y="0"/>
                    </a:lnTo>
                    <a:lnTo>
                      <a:pt x="347" y="0"/>
                    </a:lnTo>
                    <a:lnTo>
                      <a:pt x="348" y="0"/>
                    </a:lnTo>
                  </a:path>
                </a:pathLst>
              </a:custGeom>
              <a:solidFill>
                <a:srgbClr val="F8F8F8"/>
              </a:solidFill>
              <a:ln w="9525">
                <a:solidFill>
                  <a:srgbClr val="C0C0C0"/>
                </a:solidFill>
                <a:round/>
                <a:headEnd/>
                <a:tailEnd/>
              </a:ln>
            </p:spPr>
            <p:txBody>
              <a:bodyPr/>
              <a:lstStyle/>
              <a:p>
                <a:endParaRPr lang="it-IT"/>
              </a:p>
            </p:txBody>
          </p:sp>
          <p:sp>
            <p:nvSpPr>
              <p:cNvPr id="21645" name="Freeform 11"/>
              <p:cNvSpPr>
                <a:spLocks/>
              </p:cNvSpPr>
              <p:nvPr/>
            </p:nvSpPr>
            <p:spPr bwMode="auto">
              <a:xfrm>
                <a:off x="3160" y="4013"/>
                <a:ext cx="277" cy="55"/>
              </a:xfrm>
              <a:custGeom>
                <a:avLst/>
                <a:gdLst>
                  <a:gd name="T0" fmla="*/ 264 w 277"/>
                  <a:gd name="T1" fmla="*/ 2 h 55"/>
                  <a:gd name="T2" fmla="*/ 263 w 277"/>
                  <a:gd name="T3" fmla="*/ 2 h 55"/>
                  <a:gd name="T4" fmla="*/ 261 w 277"/>
                  <a:gd name="T5" fmla="*/ 2 h 55"/>
                  <a:gd name="T6" fmla="*/ 261 w 277"/>
                  <a:gd name="T7" fmla="*/ 2 h 55"/>
                  <a:gd name="T8" fmla="*/ 259 w 277"/>
                  <a:gd name="T9" fmla="*/ 1 h 55"/>
                  <a:gd name="T10" fmla="*/ 258 w 277"/>
                  <a:gd name="T11" fmla="*/ 1 h 55"/>
                  <a:gd name="T12" fmla="*/ 257 w 277"/>
                  <a:gd name="T13" fmla="*/ 1 h 55"/>
                  <a:gd name="T14" fmla="*/ 257 w 277"/>
                  <a:gd name="T15" fmla="*/ 1 h 55"/>
                  <a:gd name="T16" fmla="*/ 256 w 277"/>
                  <a:gd name="T17" fmla="*/ 4 h 55"/>
                  <a:gd name="T18" fmla="*/ 255 w 277"/>
                  <a:gd name="T19" fmla="*/ 10 h 55"/>
                  <a:gd name="T20" fmla="*/ 252 w 277"/>
                  <a:gd name="T21" fmla="*/ 16 h 55"/>
                  <a:gd name="T22" fmla="*/ 247 w 277"/>
                  <a:gd name="T23" fmla="*/ 23 h 55"/>
                  <a:gd name="T24" fmla="*/ 238 w 277"/>
                  <a:gd name="T25" fmla="*/ 29 h 55"/>
                  <a:gd name="T26" fmla="*/ 224 w 277"/>
                  <a:gd name="T27" fmla="*/ 34 h 55"/>
                  <a:gd name="T28" fmla="*/ 205 w 277"/>
                  <a:gd name="T29" fmla="*/ 38 h 55"/>
                  <a:gd name="T30" fmla="*/ 180 w 277"/>
                  <a:gd name="T31" fmla="*/ 40 h 55"/>
                  <a:gd name="T32" fmla="*/ 157 w 277"/>
                  <a:gd name="T33" fmla="*/ 42 h 55"/>
                  <a:gd name="T34" fmla="*/ 136 w 277"/>
                  <a:gd name="T35" fmla="*/ 42 h 55"/>
                  <a:gd name="T36" fmla="*/ 112 w 277"/>
                  <a:gd name="T37" fmla="*/ 44 h 55"/>
                  <a:gd name="T38" fmla="*/ 85 w 277"/>
                  <a:gd name="T39" fmla="*/ 45 h 55"/>
                  <a:gd name="T40" fmla="*/ 59 w 277"/>
                  <a:gd name="T41" fmla="*/ 47 h 55"/>
                  <a:gd name="T42" fmla="*/ 36 w 277"/>
                  <a:gd name="T43" fmla="*/ 49 h 55"/>
                  <a:gd name="T44" fmla="*/ 16 w 277"/>
                  <a:gd name="T45" fmla="*/ 51 h 55"/>
                  <a:gd name="T46" fmla="*/ 2 w 277"/>
                  <a:gd name="T47" fmla="*/ 51 h 55"/>
                  <a:gd name="T48" fmla="*/ 0 w 277"/>
                  <a:gd name="T49" fmla="*/ 52 h 55"/>
                  <a:gd name="T50" fmla="*/ 10 w 277"/>
                  <a:gd name="T51" fmla="*/ 52 h 55"/>
                  <a:gd name="T52" fmla="*/ 29 w 277"/>
                  <a:gd name="T53" fmla="*/ 52 h 55"/>
                  <a:gd name="T54" fmla="*/ 53 w 277"/>
                  <a:gd name="T55" fmla="*/ 52 h 55"/>
                  <a:gd name="T56" fmla="*/ 78 w 277"/>
                  <a:gd name="T57" fmla="*/ 52 h 55"/>
                  <a:gd name="T58" fmla="*/ 102 w 277"/>
                  <a:gd name="T59" fmla="*/ 52 h 55"/>
                  <a:gd name="T60" fmla="*/ 124 w 277"/>
                  <a:gd name="T61" fmla="*/ 52 h 55"/>
                  <a:gd name="T62" fmla="*/ 137 w 277"/>
                  <a:gd name="T63" fmla="*/ 52 h 55"/>
                  <a:gd name="T64" fmla="*/ 146 w 277"/>
                  <a:gd name="T65" fmla="*/ 52 h 55"/>
                  <a:gd name="T66" fmla="*/ 160 w 277"/>
                  <a:gd name="T67" fmla="*/ 52 h 55"/>
                  <a:gd name="T68" fmla="*/ 178 w 277"/>
                  <a:gd name="T69" fmla="*/ 52 h 55"/>
                  <a:gd name="T70" fmla="*/ 196 w 277"/>
                  <a:gd name="T71" fmla="*/ 52 h 55"/>
                  <a:gd name="T72" fmla="*/ 214 w 277"/>
                  <a:gd name="T73" fmla="*/ 53 h 55"/>
                  <a:gd name="T74" fmla="*/ 230 w 277"/>
                  <a:gd name="T75" fmla="*/ 53 h 55"/>
                  <a:gd name="T76" fmla="*/ 242 w 277"/>
                  <a:gd name="T77" fmla="*/ 53 h 55"/>
                  <a:gd name="T78" fmla="*/ 250 w 277"/>
                  <a:gd name="T79" fmla="*/ 53 h 55"/>
                  <a:gd name="T80" fmla="*/ 257 w 277"/>
                  <a:gd name="T81" fmla="*/ 54 h 55"/>
                  <a:gd name="T82" fmla="*/ 267 w 277"/>
                  <a:gd name="T83" fmla="*/ 50 h 55"/>
                  <a:gd name="T84" fmla="*/ 272 w 277"/>
                  <a:gd name="T85" fmla="*/ 43 h 55"/>
                  <a:gd name="T86" fmla="*/ 275 w 277"/>
                  <a:gd name="T87" fmla="*/ 33 h 55"/>
                  <a:gd name="T88" fmla="*/ 274 w 277"/>
                  <a:gd name="T89" fmla="*/ 24 h 55"/>
                  <a:gd name="T90" fmla="*/ 272 w 277"/>
                  <a:gd name="T91" fmla="*/ 14 h 55"/>
                  <a:gd name="T92" fmla="*/ 270 w 277"/>
                  <a:gd name="T93" fmla="*/ 7 h 55"/>
                  <a:gd name="T94" fmla="*/ 266 w 277"/>
                  <a:gd name="T95" fmla="*/ 3 h 55"/>
                  <a:gd name="T96" fmla="*/ 265 w 277"/>
                  <a:gd name="T97" fmla="*/ 2 h 5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7"/>
                  <a:gd name="T148" fmla="*/ 0 h 55"/>
                  <a:gd name="T149" fmla="*/ 277 w 277"/>
                  <a:gd name="T150" fmla="*/ 55 h 5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7" h="55">
                    <a:moveTo>
                      <a:pt x="265" y="2"/>
                    </a:moveTo>
                    <a:lnTo>
                      <a:pt x="264" y="2"/>
                    </a:lnTo>
                    <a:lnTo>
                      <a:pt x="263" y="2"/>
                    </a:lnTo>
                    <a:lnTo>
                      <a:pt x="261" y="2"/>
                    </a:lnTo>
                    <a:lnTo>
                      <a:pt x="261" y="1"/>
                    </a:lnTo>
                    <a:lnTo>
                      <a:pt x="259" y="1"/>
                    </a:lnTo>
                    <a:lnTo>
                      <a:pt x="258" y="1"/>
                    </a:lnTo>
                    <a:lnTo>
                      <a:pt x="257" y="1"/>
                    </a:lnTo>
                    <a:lnTo>
                      <a:pt x="258" y="0"/>
                    </a:lnTo>
                    <a:lnTo>
                      <a:pt x="256" y="4"/>
                    </a:lnTo>
                    <a:lnTo>
                      <a:pt x="256" y="7"/>
                    </a:lnTo>
                    <a:lnTo>
                      <a:pt x="255" y="10"/>
                    </a:lnTo>
                    <a:lnTo>
                      <a:pt x="254" y="13"/>
                    </a:lnTo>
                    <a:lnTo>
                      <a:pt x="252" y="16"/>
                    </a:lnTo>
                    <a:lnTo>
                      <a:pt x="250" y="20"/>
                    </a:lnTo>
                    <a:lnTo>
                      <a:pt x="247" y="23"/>
                    </a:lnTo>
                    <a:lnTo>
                      <a:pt x="243" y="25"/>
                    </a:lnTo>
                    <a:lnTo>
                      <a:pt x="238" y="29"/>
                    </a:lnTo>
                    <a:lnTo>
                      <a:pt x="232" y="31"/>
                    </a:lnTo>
                    <a:lnTo>
                      <a:pt x="224" y="34"/>
                    </a:lnTo>
                    <a:lnTo>
                      <a:pt x="216" y="36"/>
                    </a:lnTo>
                    <a:lnTo>
                      <a:pt x="205" y="38"/>
                    </a:lnTo>
                    <a:lnTo>
                      <a:pt x="194" y="39"/>
                    </a:lnTo>
                    <a:lnTo>
                      <a:pt x="180" y="40"/>
                    </a:lnTo>
                    <a:lnTo>
                      <a:pt x="165" y="40"/>
                    </a:lnTo>
                    <a:lnTo>
                      <a:pt x="157" y="42"/>
                    </a:lnTo>
                    <a:lnTo>
                      <a:pt x="148" y="42"/>
                    </a:lnTo>
                    <a:lnTo>
                      <a:pt x="136" y="42"/>
                    </a:lnTo>
                    <a:lnTo>
                      <a:pt x="125" y="42"/>
                    </a:lnTo>
                    <a:lnTo>
                      <a:pt x="112" y="44"/>
                    </a:lnTo>
                    <a:lnTo>
                      <a:pt x="99" y="44"/>
                    </a:lnTo>
                    <a:lnTo>
                      <a:pt x="85" y="45"/>
                    </a:lnTo>
                    <a:lnTo>
                      <a:pt x="73" y="45"/>
                    </a:lnTo>
                    <a:lnTo>
                      <a:pt x="59" y="47"/>
                    </a:lnTo>
                    <a:lnTo>
                      <a:pt x="47" y="47"/>
                    </a:lnTo>
                    <a:lnTo>
                      <a:pt x="36" y="49"/>
                    </a:lnTo>
                    <a:lnTo>
                      <a:pt x="25" y="49"/>
                    </a:lnTo>
                    <a:lnTo>
                      <a:pt x="16" y="51"/>
                    </a:lnTo>
                    <a:lnTo>
                      <a:pt x="8" y="51"/>
                    </a:lnTo>
                    <a:lnTo>
                      <a:pt x="2" y="51"/>
                    </a:lnTo>
                    <a:lnTo>
                      <a:pt x="0" y="51"/>
                    </a:lnTo>
                    <a:lnTo>
                      <a:pt x="0" y="52"/>
                    </a:lnTo>
                    <a:lnTo>
                      <a:pt x="4" y="52"/>
                    </a:lnTo>
                    <a:lnTo>
                      <a:pt x="10" y="52"/>
                    </a:lnTo>
                    <a:lnTo>
                      <a:pt x="20" y="52"/>
                    </a:lnTo>
                    <a:lnTo>
                      <a:pt x="29" y="52"/>
                    </a:lnTo>
                    <a:lnTo>
                      <a:pt x="40" y="52"/>
                    </a:lnTo>
                    <a:lnTo>
                      <a:pt x="53" y="52"/>
                    </a:lnTo>
                    <a:lnTo>
                      <a:pt x="66" y="52"/>
                    </a:lnTo>
                    <a:lnTo>
                      <a:pt x="78" y="52"/>
                    </a:lnTo>
                    <a:lnTo>
                      <a:pt x="91" y="52"/>
                    </a:lnTo>
                    <a:lnTo>
                      <a:pt x="102" y="52"/>
                    </a:lnTo>
                    <a:lnTo>
                      <a:pt x="114" y="52"/>
                    </a:lnTo>
                    <a:lnTo>
                      <a:pt x="124" y="52"/>
                    </a:lnTo>
                    <a:lnTo>
                      <a:pt x="131" y="52"/>
                    </a:lnTo>
                    <a:lnTo>
                      <a:pt x="137" y="52"/>
                    </a:lnTo>
                    <a:lnTo>
                      <a:pt x="141" y="51"/>
                    </a:lnTo>
                    <a:lnTo>
                      <a:pt x="146" y="52"/>
                    </a:lnTo>
                    <a:lnTo>
                      <a:pt x="153" y="52"/>
                    </a:lnTo>
                    <a:lnTo>
                      <a:pt x="160" y="52"/>
                    </a:lnTo>
                    <a:lnTo>
                      <a:pt x="169" y="52"/>
                    </a:lnTo>
                    <a:lnTo>
                      <a:pt x="178" y="52"/>
                    </a:lnTo>
                    <a:lnTo>
                      <a:pt x="187" y="52"/>
                    </a:lnTo>
                    <a:lnTo>
                      <a:pt x="196" y="52"/>
                    </a:lnTo>
                    <a:lnTo>
                      <a:pt x="206" y="52"/>
                    </a:lnTo>
                    <a:lnTo>
                      <a:pt x="214" y="53"/>
                    </a:lnTo>
                    <a:lnTo>
                      <a:pt x="223" y="53"/>
                    </a:lnTo>
                    <a:lnTo>
                      <a:pt x="230" y="53"/>
                    </a:lnTo>
                    <a:lnTo>
                      <a:pt x="237" y="53"/>
                    </a:lnTo>
                    <a:lnTo>
                      <a:pt x="242" y="53"/>
                    </a:lnTo>
                    <a:lnTo>
                      <a:pt x="247" y="53"/>
                    </a:lnTo>
                    <a:lnTo>
                      <a:pt x="250" y="53"/>
                    </a:lnTo>
                    <a:lnTo>
                      <a:pt x="251" y="53"/>
                    </a:lnTo>
                    <a:lnTo>
                      <a:pt x="257" y="54"/>
                    </a:lnTo>
                    <a:lnTo>
                      <a:pt x="263" y="53"/>
                    </a:lnTo>
                    <a:lnTo>
                      <a:pt x="267" y="50"/>
                    </a:lnTo>
                    <a:lnTo>
                      <a:pt x="271" y="46"/>
                    </a:lnTo>
                    <a:lnTo>
                      <a:pt x="272" y="43"/>
                    </a:lnTo>
                    <a:lnTo>
                      <a:pt x="274" y="38"/>
                    </a:lnTo>
                    <a:lnTo>
                      <a:pt x="275" y="33"/>
                    </a:lnTo>
                    <a:lnTo>
                      <a:pt x="276" y="27"/>
                    </a:lnTo>
                    <a:lnTo>
                      <a:pt x="274" y="24"/>
                    </a:lnTo>
                    <a:lnTo>
                      <a:pt x="274" y="19"/>
                    </a:lnTo>
                    <a:lnTo>
                      <a:pt x="272" y="14"/>
                    </a:lnTo>
                    <a:lnTo>
                      <a:pt x="271" y="9"/>
                    </a:lnTo>
                    <a:lnTo>
                      <a:pt x="270" y="7"/>
                    </a:lnTo>
                    <a:lnTo>
                      <a:pt x="268" y="4"/>
                    </a:lnTo>
                    <a:lnTo>
                      <a:pt x="266" y="3"/>
                    </a:lnTo>
                    <a:lnTo>
                      <a:pt x="265" y="2"/>
                    </a:lnTo>
                  </a:path>
                </a:pathLst>
              </a:custGeom>
              <a:solidFill>
                <a:srgbClr val="F8F8F8"/>
              </a:solidFill>
              <a:ln w="9525">
                <a:solidFill>
                  <a:srgbClr val="C0C0C0"/>
                </a:solidFill>
                <a:round/>
                <a:headEnd/>
                <a:tailEnd/>
              </a:ln>
            </p:spPr>
            <p:txBody>
              <a:bodyPr/>
              <a:lstStyle/>
              <a:p>
                <a:endParaRPr lang="it-IT"/>
              </a:p>
            </p:txBody>
          </p:sp>
          <p:sp>
            <p:nvSpPr>
              <p:cNvPr id="21646" name="Freeform 12"/>
              <p:cNvSpPr>
                <a:spLocks/>
              </p:cNvSpPr>
              <p:nvPr/>
            </p:nvSpPr>
            <p:spPr bwMode="auto">
              <a:xfrm>
                <a:off x="3110" y="4064"/>
                <a:ext cx="354" cy="14"/>
              </a:xfrm>
              <a:custGeom>
                <a:avLst/>
                <a:gdLst>
                  <a:gd name="T0" fmla="*/ 36 w 354"/>
                  <a:gd name="T1" fmla="*/ 0 h 14"/>
                  <a:gd name="T2" fmla="*/ 0 w 354"/>
                  <a:gd name="T3" fmla="*/ 13 h 14"/>
                  <a:gd name="T4" fmla="*/ 353 w 354"/>
                  <a:gd name="T5" fmla="*/ 13 h 14"/>
                  <a:gd name="T6" fmla="*/ 317 w 354"/>
                  <a:gd name="T7" fmla="*/ 0 h 14"/>
                  <a:gd name="T8" fmla="*/ 36 w 354"/>
                  <a:gd name="T9" fmla="*/ 0 h 14"/>
                  <a:gd name="T10" fmla="*/ 36 w 354"/>
                  <a:gd name="T11" fmla="*/ 0 h 14"/>
                  <a:gd name="T12" fmla="*/ 0 60000 65536"/>
                  <a:gd name="T13" fmla="*/ 0 60000 65536"/>
                  <a:gd name="T14" fmla="*/ 0 60000 65536"/>
                  <a:gd name="T15" fmla="*/ 0 60000 65536"/>
                  <a:gd name="T16" fmla="*/ 0 60000 65536"/>
                  <a:gd name="T17" fmla="*/ 0 60000 65536"/>
                  <a:gd name="T18" fmla="*/ 0 w 354"/>
                  <a:gd name="T19" fmla="*/ 0 h 14"/>
                  <a:gd name="T20" fmla="*/ 354 w 354"/>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354" h="14">
                    <a:moveTo>
                      <a:pt x="36" y="0"/>
                    </a:moveTo>
                    <a:lnTo>
                      <a:pt x="0" y="13"/>
                    </a:lnTo>
                    <a:lnTo>
                      <a:pt x="353" y="13"/>
                    </a:lnTo>
                    <a:lnTo>
                      <a:pt x="317" y="0"/>
                    </a:lnTo>
                    <a:lnTo>
                      <a:pt x="36" y="0"/>
                    </a:lnTo>
                  </a:path>
                </a:pathLst>
              </a:custGeom>
              <a:solidFill>
                <a:srgbClr val="F8F8F8"/>
              </a:solidFill>
              <a:ln w="9048">
                <a:solidFill>
                  <a:srgbClr val="C0C0C0"/>
                </a:solidFill>
                <a:round/>
                <a:headEnd/>
                <a:tailEnd/>
              </a:ln>
            </p:spPr>
            <p:txBody>
              <a:bodyPr/>
              <a:lstStyle/>
              <a:p>
                <a:endParaRPr lang="it-IT"/>
              </a:p>
            </p:txBody>
          </p:sp>
          <p:sp>
            <p:nvSpPr>
              <p:cNvPr id="21647" name="Line 13"/>
              <p:cNvSpPr>
                <a:spLocks noChangeShapeType="1"/>
              </p:cNvSpPr>
              <p:nvPr/>
            </p:nvSpPr>
            <p:spPr bwMode="auto">
              <a:xfrm flipH="1">
                <a:off x="3110" y="4178"/>
                <a:ext cx="353" cy="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21648" name="Freeform 14"/>
              <p:cNvSpPr>
                <a:spLocks/>
              </p:cNvSpPr>
              <p:nvPr/>
            </p:nvSpPr>
            <p:spPr bwMode="auto">
              <a:xfrm>
                <a:off x="3150" y="401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9048">
                <a:solidFill>
                  <a:srgbClr val="C0C0C0"/>
                </a:solidFill>
                <a:round/>
                <a:headEnd/>
                <a:tailEnd/>
              </a:ln>
            </p:spPr>
            <p:txBody>
              <a:bodyPr/>
              <a:lstStyle/>
              <a:p>
                <a:endParaRPr lang="it-IT"/>
              </a:p>
            </p:txBody>
          </p:sp>
          <p:sp>
            <p:nvSpPr>
              <p:cNvPr id="21649" name="Freeform 15"/>
              <p:cNvSpPr>
                <a:spLocks/>
              </p:cNvSpPr>
              <p:nvPr/>
            </p:nvSpPr>
            <p:spPr bwMode="auto">
              <a:xfrm>
                <a:off x="3150" y="406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18732">
                <a:solidFill>
                  <a:srgbClr val="C0C0C0"/>
                </a:solidFill>
                <a:round/>
                <a:headEnd/>
                <a:tailEnd/>
              </a:ln>
            </p:spPr>
            <p:txBody>
              <a:bodyPr/>
              <a:lstStyle/>
              <a:p>
                <a:endParaRPr lang="it-IT"/>
              </a:p>
            </p:txBody>
          </p:sp>
          <p:sp>
            <p:nvSpPr>
              <p:cNvPr id="21650" name="Line 16"/>
              <p:cNvSpPr>
                <a:spLocks noChangeShapeType="1"/>
              </p:cNvSpPr>
              <p:nvPr/>
            </p:nvSpPr>
            <p:spPr bwMode="auto">
              <a:xfrm>
                <a:off x="3111" y="4080"/>
                <a:ext cx="181" cy="0"/>
              </a:xfrm>
              <a:prstGeom prst="line">
                <a:avLst/>
              </a:prstGeom>
              <a:noFill/>
              <a:ln w="9048">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21515" name="Freeform 17"/>
            <p:cNvSpPr>
              <a:spLocks/>
            </p:cNvSpPr>
            <p:nvPr/>
          </p:nvSpPr>
          <p:spPr bwMode="auto">
            <a:xfrm>
              <a:off x="2944" y="1582"/>
              <a:ext cx="464" cy="212"/>
            </a:xfrm>
            <a:custGeom>
              <a:avLst/>
              <a:gdLst>
                <a:gd name="T0" fmla="*/ 760 w 235"/>
                <a:gd name="T1" fmla="*/ 1 h 227"/>
                <a:gd name="T2" fmla="*/ 993 w 235"/>
                <a:gd name="T3" fmla="*/ 3 h 227"/>
                <a:gd name="T4" fmla="*/ 1208 w 235"/>
                <a:gd name="T5" fmla="*/ 4 h 227"/>
                <a:gd name="T6" fmla="*/ 1368 w 235"/>
                <a:gd name="T7" fmla="*/ 7 h 227"/>
                <a:gd name="T8" fmla="*/ 1501 w 235"/>
                <a:gd name="T9" fmla="*/ 7 h 227"/>
                <a:gd name="T10" fmla="*/ 1580 w 235"/>
                <a:gd name="T11" fmla="*/ 10 h 227"/>
                <a:gd name="T12" fmla="*/ 1633 w 235"/>
                <a:gd name="T13" fmla="*/ 10 h 227"/>
                <a:gd name="T14" fmla="*/ 1684 w 235"/>
                <a:gd name="T15" fmla="*/ 11 h 227"/>
                <a:gd name="T16" fmla="*/ 1740 w 235"/>
                <a:gd name="T17" fmla="*/ 11 h 227"/>
                <a:gd name="T18" fmla="*/ 1769 w 235"/>
                <a:gd name="T19" fmla="*/ 11 h 227"/>
                <a:gd name="T20" fmla="*/ 1801 w 235"/>
                <a:gd name="T21" fmla="*/ 11 h 227"/>
                <a:gd name="T22" fmla="*/ 1801 w 235"/>
                <a:gd name="T23" fmla="*/ 26 h 227"/>
                <a:gd name="T24" fmla="*/ 1801 w 235"/>
                <a:gd name="T25" fmla="*/ 60 h 227"/>
                <a:gd name="T26" fmla="*/ 1801 w 235"/>
                <a:gd name="T27" fmla="*/ 105 h 227"/>
                <a:gd name="T28" fmla="*/ 1801 w 235"/>
                <a:gd name="T29" fmla="*/ 147 h 227"/>
                <a:gd name="T30" fmla="*/ 1801 w 235"/>
                <a:gd name="T31" fmla="*/ 178 h 227"/>
                <a:gd name="T32" fmla="*/ 1785 w 235"/>
                <a:gd name="T33" fmla="*/ 181 h 227"/>
                <a:gd name="T34" fmla="*/ 1761 w 235"/>
                <a:gd name="T35" fmla="*/ 173 h 227"/>
                <a:gd name="T36" fmla="*/ 1761 w 235"/>
                <a:gd name="T37" fmla="*/ 157 h 227"/>
                <a:gd name="T38" fmla="*/ 1732 w 235"/>
                <a:gd name="T39" fmla="*/ 142 h 227"/>
                <a:gd name="T40" fmla="*/ 1708 w 235"/>
                <a:gd name="T41" fmla="*/ 127 h 227"/>
                <a:gd name="T42" fmla="*/ 1676 w 235"/>
                <a:gd name="T43" fmla="*/ 119 h 227"/>
                <a:gd name="T44" fmla="*/ 1603 w 235"/>
                <a:gd name="T45" fmla="*/ 108 h 227"/>
                <a:gd name="T46" fmla="*/ 1477 w 235"/>
                <a:gd name="T47" fmla="*/ 95 h 227"/>
                <a:gd name="T48" fmla="*/ 1349 w 235"/>
                <a:gd name="T49" fmla="*/ 81 h 227"/>
                <a:gd name="T50" fmla="*/ 1224 w 235"/>
                <a:gd name="T51" fmla="*/ 70 h 227"/>
                <a:gd name="T52" fmla="*/ 1145 w 235"/>
                <a:gd name="T53" fmla="*/ 61 h 227"/>
                <a:gd name="T54" fmla="*/ 1048 w 235"/>
                <a:gd name="T55" fmla="*/ 55 h 227"/>
                <a:gd name="T56" fmla="*/ 892 w 235"/>
                <a:gd name="T57" fmla="*/ 46 h 227"/>
                <a:gd name="T58" fmla="*/ 725 w 235"/>
                <a:gd name="T59" fmla="*/ 35 h 227"/>
                <a:gd name="T60" fmla="*/ 577 w 235"/>
                <a:gd name="T61" fmla="*/ 27 h 227"/>
                <a:gd name="T62" fmla="*/ 484 w 235"/>
                <a:gd name="T63" fmla="*/ 22 h 227"/>
                <a:gd name="T64" fmla="*/ 460 w 235"/>
                <a:gd name="T65" fmla="*/ 21 h 227"/>
                <a:gd name="T66" fmla="*/ 363 w 235"/>
                <a:gd name="T67" fmla="*/ 19 h 227"/>
                <a:gd name="T68" fmla="*/ 237 w 235"/>
                <a:gd name="T69" fmla="*/ 14 h 227"/>
                <a:gd name="T70" fmla="*/ 101 w 235"/>
                <a:gd name="T71" fmla="*/ 10 h 227"/>
                <a:gd name="T72" fmla="*/ 16 w 235"/>
                <a:gd name="T73" fmla="*/ 7 h 227"/>
                <a:gd name="T74" fmla="*/ 16 w 235"/>
                <a:gd name="T75" fmla="*/ 7 h 227"/>
                <a:gd name="T76" fmla="*/ 77 w 235"/>
                <a:gd name="T77" fmla="*/ 6 h 227"/>
                <a:gd name="T78" fmla="*/ 152 w 235"/>
                <a:gd name="T79" fmla="*/ 5 h 227"/>
                <a:gd name="T80" fmla="*/ 253 w 235"/>
                <a:gd name="T81" fmla="*/ 3 h 227"/>
                <a:gd name="T82" fmla="*/ 393 w 235"/>
                <a:gd name="T83" fmla="*/ 1 h 227"/>
                <a:gd name="T84" fmla="*/ 592 w 235"/>
                <a:gd name="T85" fmla="*/ 0 h 2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5"/>
                <a:gd name="T130" fmla="*/ 0 h 227"/>
                <a:gd name="T131" fmla="*/ 235 w 235"/>
                <a:gd name="T132" fmla="*/ 227 h 2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5" h="227">
                  <a:moveTo>
                    <a:pt x="77" y="0"/>
                  </a:moveTo>
                  <a:lnTo>
                    <a:pt x="87" y="1"/>
                  </a:lnTo>
                  <a:lnTo>
                    <a:pt x="99" y="1"/>
                  </a:lnTo>
                  <a:lnTo>
                    <a:pt x="109" y="1"/>
                  </a:lnTo>
                  <a:lnTo>
                    <a:pt x="120" y="1"/>
                  </a:lnTo>
                  <a:lnTo>
                    <a:pt x="129" y="3"/>
                  </a:lnTo>
                  <a:lnTo>
                    <a:pt x="139" y="3"/>
                  </a:lnTo>
                  <a:lnTo>
                    <a:pt x="148" y="4"/>
                  </a:lnTo>
                  <a:lnTo>
                    <a:pt x="157" y="4"/>
                  </a:lnTo>
                  <a:lnTo>
                    <a:pt x="164" y="6"/>
                  </a:lnTo>
                  <a:lnTo>
                    <a:pt x="171" y="7"/>
                  </a:lnTo>
                  <a:lnTo>
                    <a:pt x="178" y="9"/>
                  </a:lnTo>
                  <a:lnTo>
                    <a:pt x="185" y="9"/>
                  </a:lnTo>
                  <a:lnTo>
                    <a:pt x="189" y="10"/>
                  </a:lnTo>
                  <a:lnTo>
                    <a:pt x="195" y="10"/>
                  </a:lnTo>
                  <a:lnTo>
                    <a:pt x="199" y="11"/>
                  </a:lnTo>
                  <a:lnTo>
                    <a:pt x="203" y="11"/>
                  </a:lnTo>
                  <a:lnTo>
                    <a:pt x="205" y="13"/>
                  </a:lnTo>
                  <a:lnTo>
                    <a:pt x="207" y="13"/>
                  </a:lnTo>
                  <a:lnTo>
                    <a:pt x="208" y="13"/>
                  </a:lnTo>
                  <a:lnTo>
                    <a:pt x="212" y="13"/>
                  </a:lnTo>
                  <a:lnTo>
                    <a:pt x="214" y="14"/>
                  </a:lnTo>
                  <a:lnTo>
                    <a:pt x="217" y="14"/>
                  </a:lnTo>
                  <a:lnTo>
                    <a:pt x="219" y="14"/>
                  </a:lnTo>
                  <a:lnTo>
                    <a:pt x="222" y="14"/>
                  </a:lnTo>
                  <a:lnTo>
                    <a:pt x="224" y="14"/>
                  </a:lnTo>
                  <a:lnTo>
                    <a:pt x="226" y="14"/>
                  </a:lnTo>
                  <a:lnTo>
                    <a:pt x="227" y="14"/>
                  </a:lnTo>
                  <a:lnTo>
                    <a:pt x="230" y="14"/>
                  </a:lnTo>
                  <a:lnTo>
                    <a:pt x="232" y="14"/>
                  </a:lnTo>
                  <a:lnTo>
                    <a:pt x="233" y="14"/>
                  </a:lnTo>
                  <a:lnTo>
                    <a:pt x="234" y="14"/>
                  </a:lnTo>
                  <a:lnTo>
                    <a:pt x="234" y="17"/>
                  </a:lnTo>
                  <a:lnTo>
                    <a:pt x="234" y="22"/>
                  </a:lnTo>
                  <a:lnTo>
                    <a:pt x="234" y="32"/>
                  </a:lnTo>
                  <a:lnTo>
                    <a:pt x="234" y="44"/>
                  </a:lnTo>
                  <a:lnTo>
                    <a:pt x="234" y="59"/>
                  </a:lnTo>
                  <a:lnTo>
                    <a:pt x="234" y="74"/>
                  </a:lnTo>
                  <a:lnTo>
                    <a:pt x="234" y="92"/>
                  </a:lnTo>
                  <a:lnTo>
                    <a:pt x="234" y="109"/>
                  </a:lnTo>
                  <a:lnTo>
                    <a:pt x="234" y="129"/>
                  </a:lnTo>
                  <a:lnTo>
                    <a:pt x="234" y="146"/>
                  </a:lnTo>
                  <a:lnTo>
                    <a:pt x="234" y="164"/>
                  </a:lnTo>
                  <a:lnTo>
                    <a:pt x="234" y="180"/>
                  </a:lnTo>
                  <a:lnTo>
                    <a:pt x="234" y="196"/>
                  </a:lnTo>
                  <a:lnTo>
                    <a:pt x="234" y="209"/>
                  </a:lnTo>
                  <a:lnTo>
                    <a:pt x="234" y="219"/>
                  </a:lnTo>
                  <a:lnTo>
                    <a:pt x="234" y="226"/>
                  </a:lnTo>
                  <a:lnTo>
                    <a:pt x="232" y="226"/>
                  </a:lnTo>
                  <a:lnTo>
                    <a:pt x="232" y="223"/>
                  </a:lnTo>
                  <a:lnTo>
                    <a:pt x="230" y="221"/>
                  </a:lnTo>
                  <a:lnTo>
                    <a:pt x="230" y="217"/>
                  </a:lnTo>
                  <a:lnTo>
                    <a:pt x="229" y="212"/>
                  </a:lnTo>
                  <a:lnTo>
                    <a:pt x="229" y="206"/>
                  </a:lnTo>
                  <a:lnTo>
                    <a:pt x="229" y="200"/>
                  </a:lnTo>
                  <a:lnTo>
                    <a:pt x="229" y="193"/>
                  </a:lnTo>
                  <a:lnTo>
                    <a:pt x="227" y="187"/>
                  </a:lnTo>
                  <a:lnTo>
                    <a:pt x="227" y="180"/>
                  </a:lnTo>
                  <a:lnTo>
                    <a:pt x="225" y="174"/>
                  </a:lnTo>
                  <a:lnTo>
                    <a:pt x="225" y="167"/>
                  </a:lnTo>
                  <a:lnTo>
                    <a:pt x="223" y="162"/>
                  </a:lnTo>
                  <a:lnTo>
                    <a:pt x="222" y="156"/>
                  </a:lnTo>
                  <a:lnTo>
                    <a:pt x="220" y="152"/>
                  </a:lnTo>
                  <a:lnTo>
                    <a:pt x="220" y="148"/>
                  </a:lnTo>
                  <a:lnTo>
                    <a:pt x="218" y="146"/>
                  </a:lnTo>
                  <a:lnTo>
                    <a:pt x="216" y="142"/>
                  </a:lnTo>
                  <a:lnTo>
                    <a:pt x="212" y="138"/>
                  </a:lnTo>
                  <a:lnTo>
                    <a:pt x="208" y="133"/>
                  </a:lnTo>
                  <a:lnTo>
                    <a:pt x="203" y="128"/>
                  </a:lnTo>
                  <a:lnTo>
                    <a:pt x="198" y="123"/>
                  </a:lnTo>
                  <a:lnTo>
                    <a:pt x="192" y="117"/>
                  </a:lnTo>
                  <a:lnTo>
                    <a:pt x="187" y="111"/>
                  </a:lnTo>
                  <a:lnTo>
                    <a:pt x="180" y="105"/>
                  </a:lnTo>
                  <a:lnTo>
                    <a:pt x="175" y="100"/>
                  </a:lnTo>
                  <a:lnTo>
                    <a:pt x="169" y="95"/>
                  </a:lnTo>
                  <a:lnTo>
                    <a:pt x="164" y="89"/>
                  </a:lnTo>
                  <a:lnTo>
                    <a:pt x="159" y="86"/>
                  </a:lnTo>
                  <a:lnTo>
                    <a:pt x="154" y="81"/>
                  </a:lnTo>
                  <a:lnTo>
                    <a:pt x="151" y="78"/>
                  </a:lnTo>
                  <a:lnTo>
                    <a:pt x="149" y="75"/>
                  </a:lnTo>
                  <a:lnTo>
                    <a:pt x="146" y="73"/>
                  </a:lnTo>
                  <a:lnTo>
                    <a:pt x="141" y="70"/>
                  </a:lnTo>
                  <a:lnTo>
                    <a:pt x="136" y="67"/>
                  </a:lnTo>
                  <a:lnTo>
                    <a:pt x="131" y="63"/>
                  </a:lnTo>
                  <a:lnTo>
                    <a:pt x="124" y="60"/>
                  </a:lnTo>
                  <a:lnTo>
                    <a:pt x="116" y="56"/>
                  </a:lnTo>
                  <a:lnTo>
                    <a:pt x="109" y="52"/>
                  </a:lnTo>
                  <a:lnTo>
                    <a:pt x="102" y="47"/>
                  </a:lnTo>
                  <a:lnTo>
                    <a:pt x="94" y="44"/>
                  </a:lnTo>
                  <a:lnTo>
                    <a:pt x="87" y="40"/>
                  </a:lnTo>
                  <a:lnTo>
                    <a:pt x="80" y="37"/>
                  </a:lnTo>
                  <a:lnTo>
                    <a:pt x="75" y="33"/>
                  </a:lnTo>
                  <a:lnTo>
                    <a:pt x="69" y="32"/>
                  </a:lnTo>
                  <a:lnTo>
                    <a:pt x="66" y="29"/>
                  </a:lnTo>
                  <a:lnTo>
                    <a:pt x="63" y="28"/>
                  </a:lnTo>
                  <a:lnTo>
                    <a:pt x="63" y="26"/>
                  </a:lnTo>
                  <a:lnTo>
                    <a:pt x="62" y="26"/>
                  </a:lnTo>
                  <a:lnTo>
                    <a:pt x="60" y="26"/>
                  </a:lnTo>
                  <a:lnTo>
                    <a:pt x="56" y="26"/>
                  </a:lnTo>
                  <a:lnTo>
                    <a:pt x="52" y="24"/>
                  </a:lnTo>
                  <a:lnTo>
                    <a:pt x="47" y="23"/>
                  </a:lnTo>
                  <a:lnTo>
                    <a:pt x="42" y="21"/>
                  </a:lnTo>
                  <a:lnTo>
                    <a:pt x="36" y="19"/>
                  </a:lnTo>
                  <a:lnTo>
                    <a:pt x="31" y="17"/>
                  </a:lnTo>
                  <a:lnTo>
                    <a:pt x="25" y="16"/>
                  </a:lnTo>
                  <a:lnTo>
                    <a:pt x="19" y="14"/>
                  </a:lnTo>
                  <a:lnTo>
                    <a:pt x="13" y="13"/>
                  </a:lnTo>
                  <a:lnTo>
                    <a:pt x="10" y="11"/>
                  </a:lnTo>
                  <a:lnTo>
                    <a:pt x="6" y="11"/>
                  </a:lnTo>
                  <a:lnTo>
                    <a:pt x="2" y="9"/>
                  </a:lnTo>
                  <a:lnTo>
                    <a:pt x="0" y="9"/>
                  </a:lnTo>
                  <a:lnTo>
                    <a:pt x="0" y="8"/>
                  </a:lnTo>
                  <a:lnTo>
                    <a:pt x="2" y="8"/>
                  </a:lnTo>
                  <a:lnTo>
                    <a:pt x="4" y="8"/>
                  </a:lnTo>
                  <a:lnTo>
                    <a:pt x="6" y="8"/>
                  </a:lnTo>
                  <a:lnTo>
                    <a:pt x="10" y="6"/>
                  </a:lnTo>
                  <a:lnTo>
                    <a:pt x="12" y="6"/>
                  </a:lnTo>
                  <a:lnTo>
                    <a:pt x="16" y="5"/>
                  </a:lnTo>
                  <a:lnTo>
                    <a:pt x="20" y="5"/>
                  </a:lnTo>
                  <a:lnTo>
                    <a:pt x="25" y="3"/>
                  </a:lnTo>
                  <a:lnTo>
                    <a:pt x="28" y="3"/>
                  </a:lnTo>
                  <a:lnTo>
                    <a:pt x="33" y="3"/>
                  </a:lnTo>
                  <a:lnTo>
                    <a:pt x="38" y="3"/>
                  </a:lnTo>
                  <a:lnTo>
                    <a:pt x="45" y="1"/>
                  </a:lnTo>
                  <a:lnTo>
                    <a:pt x="51" y="1"/>
                  </a:lnTo>
                  <a:lnTo>
                    <a:pt x="59" y="1"/>
                  </a:lnTo>
                  <a:lnTo>
                    <a:pt x="67" y="1"/>
                  </a:lnTo>
                  <a:lnTo>
                    <a:pt x="77" y="0"/>
                  </a:lnTo>
                </a:path>
              </a:pathLst>
            </a:custGeom>
            <a:solidFill>
              <a:srgbClr val="F8F8F8"/>
            </a:solidFill>
            <a:ln w="9525">
              <a:solidFill>
                <a:srgbClr val="C0C0C0"/>
              </a:solidFill>
              <a:round/>
              <a:headEnd/>
              <a:tailEnd/>
            </a:ln>
          </p:spPr>
          <p:txBody>
            <a:bodyPr/>
            <a:lstStyle/>
            <a:p>
              <a:endParaRPr lang="it-IT"/>
            </a:p>
          </p:txBody>
        </p:sp>
        <p:sp>
          <p:nvSpPr>
            <p:cNvPr id="21516" name="Freeform 18"/>
            <p:cNvSpPr>
              <a:spLocks/>
            </p:cNvSpPr>
            <p:nvPr/>
          </p:nvSpPr>
          <p:spPr bwMode="auto">
            <a:xfrm>
              <a:off x="2848" y="1567"/>
              <a:ext cx="574" cy="33"/>
            </a:xfrm>
            <a:custGeom>
              <a:avLst/>
              <a:gdLst>
                <a:gd name="T0" fmla="*/ 176 w 291"/>
                <a:gd name="T1" fmla="*/ 8 h 35"/>
                <a:gd name="T2" fmla="*/ 436 w 291"/>
                <a:gd name="T3" fmla="*/ 5 h 35"/>
                <a:gd name="T4" fmla="*/ 696 w 291"/>
                <a:gd name="T5" fmla="*/ 3 h 35"/>
                <a:gd name="T6" fmla="*/ 969 w 291"/>
                <a:gd name="T7" fmla="*/ 1 h 35"/>
                <a:gd name="T8" fmla="*/ 1229 w 291"/>
                <a:gd name="T9" fmla="*/ 1 h 35"/>
                <a:gd name="T10" fmla="*/ 1497 w 291"/>
                <a:gd name="T11" fmla="*/ 3 h 35"/>
                <a:gd name="T12" fmla="*/ 1752 w 291"/>
                <a:gd name="T13" fmla="*/ 5 h 35"/>
                <a:gd name="T14" fmla="*/ 2020 w 291"/>
                <a:gd name="T15" fmla="*/ 8 h 35"/>
                <a:gd name="T16" fmla="*/ 2148 w 291"/>
                <a:gd name="T17" fmla="*/ 8 h 35"/>
                <a:gd name="T18" fmla="*/ 2156 w 291"/>
                <a:gd name="T19" fmla="*/ 9 h 35"/>
                <a:gd name="T20" fmla="*/ 2172 w 291"/>
                <a:gd name="T21" fmla="*/ 9 h 35"/>
                <a:gd name="T22" fmla="*/ 2188 w 291"/>
                <a:gd name="T23" fmla="*/ 10 h 35"/>
                <a:gd name="T24" fmla="*/ 2201 w 291"/>
                <a:gd name="T25" fmla="*/ 11 h 35"/>
                <a:gd name="T26" fmla="*/ 2201 w 291"/>
                <a:gd name="T27" fmla="*/ 14 h 35"/>
                <a:gd name="T28" fmla="*/ 2217 w 291"/>
                <a:gd name="T29" fmla="*/ 16 h 35"/>
                <a:gd name="T30" fmla="*/ 2217 w 291"/>
                <a:gd name="T31" fmla="*/ 18 h 35"/>
                <a:gd name="T32" fmla="*/ 2225 w 291"/>
                <a:gd name="T33" fmla="*/ 20 h 35"/>
                <a:gd name="T34" fmla="*/ 2217 w 291"/>
                <a:gd name="T35" fmla="*/ 23 h 35"/>
                <a:gd name="T36" fmla="*/ 2217 w 291"/>
                <a:gd name="T37" fmla="*/ 24 h 35"/>
                <a:gd name="T38" fmla="*/ 2201 w 291"/>
                <a:gd name="T39" fmla="*/ 24 h 35"/>
                <a:gd name="T40" fmla="*/ 2201 w 291"/>
                <a:gd name="T41" fmla="*/ 25 h 35"/>
                <a:gd name="T42" fmla="*/ 2188 w 291"/>
                <a:gd name="T43" fmla="*/ 26 h 35"/>
                <a:gd name="T44" fmla="*/ 2180 w 291"/>
                <a:gd name="T45" fmla="*/ 27 h 35"/>
                <a:gd name="T46" fmla="*/ 2164 w 291"/>
                <a:gd name="T47" fmla="*/ 27 h 35"/>
                <a:gd name="T48" fmla="*/ 2156 w 291"/>
                <a:gd name="T49" fmla="*/ 25 h 35"/>
                <a:gd name="T50" fmla="*/ 2028 w 291"/>
                <a:gd name="T51" fmla="*/ 25 h 35"/>
                <a:gd name="T52" fmla="*/ 1767 w 291"/>
                <a:gd name="T53" fmla="*/ 23 h 35"/>
                <a:gd name="T54" fmla="*/ 1505 w 291"/>
                <a:gd name="T55" fmla="*/ 19 h 35"/>
                <a:gd name="T56" fmla="*/ 1237 w 291"/>
                <a:gd name="T57" fmla="*/ 17 h 35"/>
                <a:gd name="T58" fmla="*/ 976 w 291"/>
                <a:gd name="T59" fmla="*/ 17 h 35"/>
                <a:gd name="T60" fmla="*/ 696 w 291"/>
                <a:gd name="T61" fmla="*/ 19 h 35"/>
                <a:gd name="T62" fmla="*/ 436 w 291"/>
                <a:gd name="T63" fmla="*/ 23 h 35"/>
                <a:gd name="T64" fmla="*/ 191 w 291"/>
                <a:gd name="T65" fmla="*/ 25 h 35"/>
                <a:gd name="T66" fmla="*/ 71 w 291"/>
                <a:gd name="T67" fmla="*/ 26 h 35"/>
                <a:gd name="T68" fmla="*/ 55 w 291"/>
                <a:gd name="T69" fmla="*/ 28 h 35"/>
                <a:gd name="T70" fmla="*/ 47 w 291"/>
                <a:gd name="T71" fmla="*/ 28 h 35"/>
                <a:gd name="T72" fmla="*/ 32 w 291"/>
                <a:gd name="T73" fmla="*/ 27 h 35"/>
                <a:gd name="T74" fmla="*/ 24 w 291"/>
                <a:gd name="T75" fmla="*/ 25 h 35"/>
                <a:gd name="T76" fmla="*/ 16 w 291"/>
                <a:gd name="T77" fmla="*/ 25 h 35"/>
                <a:gd name="T78" fmla="*/ 8 w 291"/>
                <a:gd name="T79" fmla="*/ 24 h 35"/>
                <a:gd name="T80" fmla="*/ 0 w 291"/>
                <a:gd name="T81" fmla="*/ 23 h 35"/>
                <a:gd name="T82" fmla="*/ 0 w 291"/>
                <a:gd name="T83" fmla="*/ 20 h 35"/>
                <a:gd name="T84" fmla="*/ 0 w 291"/>
                <a:gd name="T85" fmla="*/ 18 h 35"/>
                <a:gd name="T86" fmla="*/ 8 w 291"/>
                <a:gd name="T87" fmla="*/ 16 h 35"/>
                <a:gd name="T88" fmla="*/ 16 w 291"/>
                <a:gd name="T89" fmla="*/ 14 h 35"/>
                <a:gd name="T90" fmla="*/ 24 w 291"/>
                <a:gd name="T91" fmla="*/ 11 h 35"/>
                <a:gd name="T92" fmla="*/ 39 w 291"/>
                <a:gd name="T93" fmla="*/ 11 h 35"/>
                <a:gd name="T94" fmla="*/ 47 w 291"/>
                <a:gd name="T95" fmla="*/ 9 h 35"/>
                <a:gd name="T96" fmla="*/ 63 w 291"/>
                <a:gd name="T97" fmla="*/ 9 h 35"/>
                <a:gd name="T98" fmla="*/ 77 w 291"/>
                <a:gd name="T99" fmla="*/ 8 h 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1"/>
                <a:gd name="T151" fmla="*/ 0 h 35"/>
                <a:gd name="T152" fmla="*/ 291 w 291"/>
                <a:gd name="T153" fmla="*/ 35 h 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1" h="35">
                  <a:moveTo>
                    <a:pt x="7" y="11"/>
                  </a:moveTo>
                  <a:lnTo>
                    <a:pt x="23" y="9"/>
                  </a:lnTo>
                  <a:lnTo>
                    <a:pt x="41" y="6"/>
                  </a:lnTo>
                  <a:lnTo>
                    <a:pt x="57" y="5"/>
                  </a:lnTo>
                  <a:lnTo>
                    <a:pt x="75" y="3"/>
                  </a:lnTo>
                  <a:lnTo>
                    <a:pt x="91" y="3"/>
                  </a:lnTo>
                  <a:lnTo>
                    <a:pt x="109" y="1"/>
                  </a:lnTo>
                  <a:lnTo>
                    <a:pt x="126" y="1"/>
                  </a:lnTo>
                  <a:lnTo>
                    <a:pt x="144" y="0"/>
                  </a:lnTo>
                  <a:lnTo>
                    <a:pt x="160" y="1"/>
                  </a:lnTo>
                  <a:lnTo>
                    <a:pt x="177" y="1"/>
                  </a:lnTo>
                  <a:lnTo>
                    <a:pt x="195" y="3"/>
                  </a:lnTo>
                  <a:lnTo>
                    <a:pt x="212" y="3"/>
                  </a:lnTo>
                  <a:lnTo>
                    <a:pt x="228" y="5"/>
                  </a:lnTo>
                  <a:lnTo>
                    <a:pt x="246" y="6"/>
                  </a:lnTo>
                  <a:lnTo>
                    <a:pt x="263" y="9"/>
                  </a:lnTo>
                  <a:lnTo>
                    <a:pt x="281" y="11"/>
                  </a:lnTo>
                  <a:lnTo>
                    <a:pt x="280" y="11"/>
                  </a:lnTo>
                  <a:lnTo>
                    <a:pt x="280" y="12"/>
                  </a:lnTo>
                  <a:lnTo>
                    <a:pt x="281" y="12"/>
                  </a:lnTo>
                  <a:lnTo>
                    <a:pt x="283" y="12"/>
                  </a:lnTo>
                  <a:lnTo>
                    <a:pt x="283" y="13"/>
                  </a:lnTo>
                  <a:lnTo>
                    <a:pt x="285" y="13"/>
                  </a:lnTo>
                  <a:lnTo>
                    <a:pt x="285" y="14"/>
                  </a:lnTo>
                  <a:lnTo>
                    <a:pt x="287" y="14"/>
                  </a:lnTo>
                  <a:lnTo>
                    <a:pt x="287" y="16"/>
                  </a:lnTo>
                  <a:lnTo>
                    <a:pt x="287" y="17"/>
                  </a:lnTo>
                  <a:lnTo>
                    <a:pt x="287" y="19"/>
                  </a:lnTo>
                  <a:lnTo>
                    <a:pt x="289" y="19"/>
                  </a:lnTo>
                  <a:lnTo>
                    <a:pt x="289" y="21"/>
                  </a:lnTo>
                  <a:lnTo>
                    <a:pt x="289" y="23"/>
                  </a:lnTo>
                  <a:lnTo>
                    <a:pt x="290" y="23"/>
                  </a:lnTo>
                  <a:lnTo>
                    <a:pt x="289" y="25"/>
                  </a:lnTo>
                  <a:lnTo>
                    <a:pt x="289" y="26"/>
                  </a:lnTo>
                  <a:lnTo>
                    <a:pt x="289" y="28"/>
                  </a:lnTo>
                  <a:lnTo>
                    <a:pt x="287" y="29"/>
                  </a:lnTo>
                  <a:lnTo>
                    <a:pt x="287" y="31"/>
                  </a:lnTo>
                  <a:lnTo>
                    <a:pt x="285" y="32"/>
                  </a:lnTo>
                  <a:lnTo>
                    <a:pt x="284" y="33"/>
                  </a:lnTo>
                  <a:lnTo>
                    <a:pt x="282" y="33"/>
                  </a:lnTo>
                  <a:lnTo>
                    <a:pt x="281" y="33"/>
                  </a:lnTo>
                  <a:lnTo>
                    <a:pt x="281" y="31"/>
                  </a:lnTo>
                  <a:lnTo>
                    <a:pt x="282" y="34"/>
                  </a:lnTo>
                  <a:lnTo>
                    <a:pt x="264" y="31"/>
                  </a:lnTo>
                  <a:lnTo>
                    <a:pt x="248" y="28"/>
                  </a:lnTo>
                  <a:lnTo>
                    <a:pt x="230" y="26"/>
                  </a:lnTo>
                  <a:lnTo>
                    <a:pt x="214" y="23"/>
                  </a:lnTo>
                  <a:lnTo>
                    <a:pt x="196" y="22"/>
                  </a:lnTo>
                  <a:lnTo>
                    <a:pt x="179" y="20"/>
                  </a:lnTo>
                  <a:lnTo>
                    <a:pt x="161" y="20"/>
                  </a:lnTo>
                  <a:lnTo>
                    <a:pt x="145" y="19"/>
                  </a:lnTo>
                  <a:lnTo>
                    <a:pt x="127" y="20"/>
                  </a:lnTo>
                  <a:lnTo>
                    <a:pt x="109" y="20"/>
                  </a:lnTo>
                  <a:lnTo>
                    <a:pt x="91" y="22"/>
                  </a:lnTo>
                  <a:lnTo>
                    <a:pt x="75" y="23"/>
                  </a:lnTo>
                  <a:lnTo>
                    <a:pt x="57" y="26"/>
                  </a:lnTo>
                  <a:lnTo>
                    <a:pt x="41" y="28"/>
                  </a:lnTo>
                  <a:lnTo>
                    <a:pt x="25" y="31"/>
                  </a:lnTo>
                  <a:lnTo>
                    <a:pt x="8" y="34"/>
                  </a:lnTo>
                  <a:lnTo>
                    <a:pt x="9" y="32"/>
                  </a:lnTo>
                  <a:lnTo>
                    <a:pt x="7" y="34"/>
                  </a:lnTo>
                  <a:lnTo>
                    <a:pt x="6" y="34"/>
                  </a:lnTo>
                  <a:lnTo>
                    <a:pt x="4" y="34"/>
                  </a:lnTo>
                  <a:lnTo>
                    <a:pt x="4" y="33"/>
                  </a:lnTo>
                  <a:lnTo>
                    <a:pt x="3" y="33"/>
                  </a:lnTo>
                  <a:lnTo>
                    <a:pt x="3" y="31"/>
                  </a:lnTo>
                  <a:lnTo>
                    <a:pt x="2" y="31"/>
                  </a:lnTo>
                  <a:lnTo>
                    <a:pt x="2" y="30"/>
                  </a:lnTo>
                  <a:lnTo>
                    <a:pt x="1" y="30"/>
                  </a:lnTo>
                  <a:lnTo>
                    <a:pt x="1" y="28"/>
                  </a:lnTo>
                  <a:lnTo>
                    <a:pt x="0" y="28"/>
                  </a:lnTo>
                  <a:lnTo>
                    <a:pt x="0" y="27"/>
                  </a:lnTo>
                  <a:lnTo>
                    <a:pt x="0" y="25"/>
                  </a:lnTo>
                  <a:lnTo>
                    <a:pt x="0" y="23"/>
                  </a:lnTo>
                  <a:lnTo>
                    <a:pt x="0" y="21"/>
                  </a:lnTo>
                  <a:lnTo>
                    <a:pt x="1" y="19"/>
                  </a:lnTo>
                  <a:lnTo>
                    <a:pt x="2" y="17"/>
                  </a:lnTo>
                  <a:lnTo>
                    <a:pt x="2" y="16"/>
                  </a:lnTo>
                  <a:lnTo>
                    <a:pt x="3" y="14"/>
                  </a:lnTo>
                  <a:lnTo>
                    <a:pt x="5" y="14"/>
                  </a:lnTo>
                  <a:lnTo>
                    <a:pt x="6" y="12"/>
                  </a:lnTo>
                  <a:lnTo>
                    <a:pt x="8" y="12"/>
                  </a:lnTo>
                  <a:lnTo>
                    <a:pt x="10" y="11"/>
                  </a:lnTo>
                  <a:lnTo>
                    <a:pt x="7" y="11"/>
                  </a:lnTo>
                </a:path>
              </a:pathLst>
            </a:custGeom>
            <a:solidFill>
              <a:srgbClr val="F8F8F8"/>
            </a:solidFill>
            <a:ln w="18732">
              <a:solidFill>
                <a:srgbClr val="DDDDDD"/>
              </a:solidFill>
              <a:round/>
              <a:headEnd/>
              <a:tailEnd/>
            </a:ln>
          </p:spPr>
          <p:txBody>
            <a:bodyPr/>
            <a:lstStyle/>
            <a:p>
              <a:endParaRPr lang="it-IT"/>
            </a:p>
          </p:txBody>
        </p:sp>
        <p:sp>
          <p:nvSpPr>
            <p:cNvPr id="21517" name="Freeform 19"/>
            <p:cNvSpPr>
              <a:spLocks/>
            </p:cNvSpPr>
            <p:nvPr/>
          </p:nvSpPr>
          <p:spPr bwMode="auto">
            <a:xfrm>
              <a:off x="2678" y="1270"/>
              <a:ext cx="911" cy="309"/>
            </a:xfrm>
            <a:custGeom>
              <a:avLst/>
              <a:gdLst>
                <a:gd name="T0" fmla="*/ 2201 w 462"/>
                <a:gd name="T1" fmla="*/ 255 h 333"/>
                <a:gd name="T2" fmla="*/ 2668 w 462"/>
                <a:gd name="T3" fmla="*/ 261 h 333"/>
                <a:gd name="T4" fmla="*/ 2838 w 462"/>
                <a:gd name="T5" fmla="*/ 265 h 333"/>
                <a:gd name="T6" fmla="*/ 2861 w 462"/>
                <a:gd name="T7" fmla="*/ 252 h 333"/>
                <a:gd name="T8" fmla="*/ 2897 w 462"/>
                <a:gd name="T9" fmla="*/ 227 h 333"/>
                <a:gd name="T10" fmla="*/ 2974 w 462"/>
                <a:gd name="T11" fmla="*/ 201 h 333"/>
                <a:gd name="T12" fmla="*/ 3052 w 462"/>
                <a:gd name="T13" fmla="*/ 184 h 333"/>
                <a:gd name="T14" fmla="*/ 3321 w 462"/>
                <a:gd name="T15" fmla="*/ 182 h 333"/>
                <a:gd name="T16" fmla="*/ 3220 w 462"/>
                <a:gd name="T17" fmla="*/ 148 h 333"/>
                <a:gd name="T18" fmla="*/ 2981 w 462"/>
                <a:gd name="T19" fmla="*/ 150 h 333"/>
                <a:gd name="T20" fmla="*/ 2865 w 462"/>
                <a:gd name="T21" fmla="*/ 144 h 333"/>
                <a:gd name="T22" fmla="*/ 2832 w 462"/>
                <a:gd name="T23" fmla="*/ 150 h 333"/>
                <a:gd name="T24" fmla="*/ 2713 w 462"/>
                <a:gd name="T25" fmla="*/ 151 h 333"/>
                <a:gd name="T26" fmla="*/ 2713 w 462"/>
                <a:gd name="T27" fmla="*/ 136 h 333"/>
                <a:gd name="T28" fmla="*/ 2816 w 462"/>
                <a:gd name="T29" fmla="*/ 143 h 333"/>
                <a:gd name="T30" fmla="*/ 2865 w 462"/>
                <a:gd name="T31" fmla="*/ 137 h 333"/>
                <a:gd name="T32" fmla="*/ 2997 w 462"/>
                <a:gd name="T33" fmla="*/ 133 h 333"/>
                <a:gd name="T34" fmla="*/ 3037 w 462"/>
                <a:gd name="T35" fmla="*/ 109 h 333"/>
                <a:gd name="T36" fmla="*/ 2952 w 462"/>
                <a:gd name="T37" fmla="*/ 102 h 333"/>
                <a:gd name="T38" fmla="*/ 2952 w 462"/>
                <a:gd name="T39" fmla="*/ 98 h 333"/>
                <a:gd name="T40" fmla="*/ 3084 w 462"/>
                <a:gd name="T41" fmla="*/ 101 h 333"/>
                <a:gd name="T42" fmla="*/ 3376 w 462"/>
                <a:gd name="T43" fmla="*/ 99 h 333"/>
                <a:gd name="T44" fmla="*/ 3512 w 462"/>
                <a:gd name="T45" fmla="*/ 87 h 333"/>
                <a:gd name="T46" fmla="*/ 3488 w 462"/>
                <a:gd name="T47" fmla="*/ 56 h 333"/>
                <a:gd name="T48" fmla="*/ 3305 w 462"/>
                <a:gd name="T49" fmla="*/ 43 h 333"/>
                <a:gd name="T50" fmla="*/ 3417 w 462"/>
                <a:gd name="T51" fmla="*/ 42 h 333"/>
                <a:gd name="T52" fmla="*/ 3433 w 462"/>
                <a:gd name="T53" fmla="*/ 28 h 333"/>
                <a:gd name="T54" fmla="*/ 3281 w 462"/>
                <a:gd name="T55" fmla="*/ 28 h 333"/>
                <a:gd name="T56" fmla="*/ 3329 w 462"/>
                <a:gd name="T57" fmla="*/ 18 h 333"/>
                <a:gd name="T58" fmla="*/ 3390 w 462"/>
                <a:gd name="T59" fmla="*/ 17 h 333"/>
                <a:gd name="T60" fmla="*/ 3433 w 462"/>
                <a:gd name="T61" fmla="*/ 2 h 333"/>
                <a:gd name="T62" fmla="*/ 1863 w 462"/>
                <a:gd name="T63" fmla="*/ 6 h 333"/>
                <a:gd name="T64" fmla="*/ 183 w 462"/>
                <a:gd name="T65" fmla="*/ 5 h 333"/>
                <a:gd name="T66" fmla="*/ 108 w 462"/>
                <a:gd name="T67" fmla="*/ 16 h 333"/>
                <a:gd name="T68" fmla="*/ 175 w 462"/>
                <a:gd name="T69" fmla="*/ 17 h 333"/>
                <a:gd name="T70" fmla="*/ 260 w 462"/>
                <a:gd name="T71" fmla="*/ 28 h 333"/>
                <a:gd name="T72" fmla="*/ 63 w 462"/>
                <a:gd name="T73" fmla="*/ 28 h 333"/>
                <a:gd name="T74" fmla="*/ 55 w 462"/>
                <a:gd name="T75" fmla="*/ 41 h 333"/>
                <a:gd name="T76" fmla="*/ 175 w 462"/>
                <a:gd name="T77" fmla="*/ 42 h 333"/>
                <a:gd name="T78" fmla="*/ 32 w 462"/>
                <a:gd name="T79" fmla="*/ 54 h 333"/>
                <a:gd name="T80" fmla="*/ 0 w 462"/>
                <a:gd name="T81" fmla="*/ 76 h 333"/>
                <a:gd name="T82" fmla="*/ 77 w 462"/>
                <a:gd name="T83" fmla="*/ 96 h 333"/>
                <a:gd name="T84" fmla="*/ 552 w 462"/>
                <a:gd name="T85" fmla="*/ 97 h 333"/>
                <a:gd name="T86" fmla="*/ 568 w 462"/>
                <a:gd name="T87" fmla="*/ 101 h 333"/>
                <a:gd name="T88" fmla="*/ 489 w 462"/>
                <a:gd name="T89" fmla="*/ 105 h 333"/>
                <a:gd name="T90" fmla="*/ 467 w 462"/>
                <a:gd name="T91" fmla="*/ 124 h 333"/>
                <a:gd name="T92" fmla="*/ 536 w 462"/>
                <a:gd name="T93" fmla="*/ 135 h 333"/>
                <a:gd name="T94" fmla="*/ 637 w 462"/>
                <a:gd name="T95" fmla="*/ 137 h 333"/>
                <a:gd name="T96" fmla="*/ 680 w 462"/>
                <a:gd name="T97" fmla="*/ 142 h 333"/>
                <a:gd name="T98" fmla="*/ 789 w 462"/>
                <a:gd name="T99" fmla="*/ 137 h 333"/>
                <a:gd name="T100" fmla="*/ 797 w 462"/>
                <a:gd name="T101" fmla="*/ 149 h 333"/>
                <a:gd name="T102" fmla="*/ 696 w 462"/>
                <a:gd name="T103" fmla="*/ 151 h 333"/>
                <a:gd name="T104" fmla="*/ 653 w 462"/>
                <a:gd name="T105" fmla="*/ 144 h 333"/>
                <a:gd name="T106" fmla="*/ 544 w 462"/>
                <a:gd name="T107" fmla="*/ 150 h 333"/>
                <a:gd name="T108" fmla="*/ 315 w 462"/>
                <a:gd name="T109" fmla="*/ 148 h 333"/>
                <a:gd name="T110" fmla="*/ 183 w 462"/>
                <a:gd name="T111" fmla="*/ 179 h 333"/>
                <a:gd name="T112" fmla="*/ 408 w 462"/>
                <a:gd name="T113" fmla="*/ 186 h 333"/>
                <a:gd name="T114" fmla="*/ 467 w 462"/>
                <a:gd name="T115" fmla="*/ 200 h 333"/>
                <a:gd name="T116" fmla="*/ 592 w 462"/>
                <a:gd name="T117" fmla="*/ 222 h 333"/>
                <a:gd name="T118" fmla="*/ 661 w 462"/>
                <a:gd name="T119" fmla="*/ 248 h 333"/>
                <a:gd name="T120" fmla="*/ 720 w 462"/>
                <a:gd name="T121" fmla="*/ 264 h 333"/>
                <a:gd name="T122" fmla="*/ 1280 w 462"/>
                <a:gd name="T123" fmla="*/ 257 h 333"/>
                <a:gd name="T124" fmla="*/ 1556 w 462"/>
                <a:gd name="T125" fmla="*/ 255 h 3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2"/>
                <a:gd name="T190" fmla="*/ 0 h 333"/>
                <a:gd name="T191" fmla="*/ 462 w 462"/>
                <a:gd name="T192" fmla="*/ 333 h 3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2" h="333">
                  <a:moveTo>
                    <a:pt x="228" y="318"/>
                  </a:moveTo>
                  <a:lnTo>
                    <a:pt x="228" y="319"/>
                  </a:lnTo>
                  <a:lnTo>
                    <a:pt x="230" y="319"/>
                  </a:lnTo>
                  <a:lnTo>
                    <a:pt x="232" y="319"/>
                  </a:lnTo>
                  <a:lnTo>
                    <a:pt x="235" y="319"/>
                  </a:lnTo>
                  <a:lnTo>
                    <a:pt x="239" y="319"/>
                  </a:lnTo>
                  <a:lnTo>
                    <a:pt x="244" y="319"/>
                  </a:lnTo>
                  <a:lnTo>
                    <a:pt x="250" y="319"/>
                  </a:lnTo>
                  <a:lnTo>
                    <a:pt x="255" y="319"/>
                  </a:lnTo>
                  <a:lnTo>
                    <a:pt x="260" y="319"/>
                  </a:lnTo>
                  <a:lnTo>
                    <a:pt x="265" y="319"/>
                  </a:lnTo>
                  <a:lnTo>
                    <a:pt x="270" y="319"/>
                  </a:lnTo>
                  <a:lnTo>
                    <a:pt x="276" y="319"/>
                  </a:lnTo>
                  <a:lnTo>
                    <a:pt x="279" y="319"/>
                  </a:lnTo>
                  <a:lnTo>
                    <a:pt x="284" y="319"/>
                  </a:lnTo>
                  <a:lnTo>
                    <a:pt x="287" y="319"/>
                  </a:lnTo>
                  <a:lnTo>
                    <a:pt x="291" y="319"/>
                  </a:lnTo>
                  <a:lnTo>
                    <a:pt x="294" y="321"/>
                  </a:lnTo>
                  <a:lnTo>
                    <a:pt x="297" y="321"/>
                  </a:lnTo>
                  <a:lnTo>
                    <a:pt x="301" y="321"/>
                  </a:lnTo>
                  <a:lnTo>
                    <a:pt x="305" y="321"/>
                  </a:lnTo>
                  <a:lnTo>
                    <a:pt x="308" y="323"/>
                  </a:lnTo>
                  <a:lnTo>
                    <a:pt x="312" y="323"/>
                  </a:lnTo>
                  <a:lnTo>
                    <a:pt x="316" y="323"/>
                  </a:lnTo>
                  <a:lnTo>
                    <a:pt x="321" y="323"/>
                  </a:lnTo>
                  <a:lnTo>
                    <a:pt x="324" y="325"/>
                  </a:lnTo>
                  <a:lnTo>
                    <a:pt x="328" y="325"/>
                  </a:lnTo>
                  <a:lnTo>
                    <a:pt x="332" y="326"/>
                  </a:lnTo>
                  <a:lnTo>
                    <a:pt x="337" y="326"/>
                  </a:lnTo>
                  <a:lnTo>
                    <a:pt x="340" y="327"/>
                  </a:lnTo>
                  <a:lnTo>
                    <a:pt x="344" y="327"/>
                  </a:lnTo>
                  <a:lnTo>
                    <a:pt x="348" y="327"/>
                  </a:lnTo>
                  <a:lnTo>
                    <a:pt x="351" y="327"/>
                  </a:lnTo>
                  <a:lnTo>
                    <a:pt x="351" y="328"/>
                  </a:lnTo>
                  <a:lnTo>
                    <a:pt x="353" y="328"/>
                  </a:lnTo>
                  <a:lnTo>
                    <a:pt x="354" y="328"/>
                  </a:lnTo>
                  <a:lnTo>
                    <a:pt x="356" y="328"/>
                  </a:lnTo>
                  <a:lnTo>
                    <a:pt x="358" y="328"/>
                  </a:lnTo>
                  <a:lnTo>
                    <a:pt x="359" y="328"/>
                  </a:lnTo>
                  <a:lnTo>
                    <a:pt x="361" y="328"/>
                  </a:lnTo>
                  <a:lnTo>
                    <a:pt x="361" y="330"/>
                  </a:lnTo>
                  <a:lnTo>
                    <a:pt x="363" y="330"/>
                  </a:lnTo>
                  <a:lnTo>
                    <a:pt x="364" y="330"/>
                  </a:lnTo>
                  <a:lnTo>
                    <a:pt x="366" y="330"/>
                  </a:lnTo>
                  <a:lnTo>
                    <a:pt x="367" y="332"/>
                  </a:lnTo>
                  <a:lnTo>
                    <a:pt x="369" y="332"/>
                  </a:lnTo>
                  <a:lnTo>
                    <a:pt x="370" y="332"/>
                  </a:lnTo>
                  <a:lnTo>
                    <a:pt x="372" y="332"/>
                  </a:lnTo>
                  <a:lnTo>
                    <a:pt x="370" y="332"/>
                  </a:lnTo>
                  <a:lnTo>
                    <a:pt x="370" y="331"/>
                  </a:lnTo>
                  <a:lnTo>
                    <a:pt x="370" y="330"/>
                  </a:lnTo>
                  <a:lnTo>
                    <a:pt x="370" y="328"/>
                  </a:lnTo>
                  <a:lnTo>
                    <a:pt x="370" y="327"/>
                  </a:lnTo>
                  <a:lnTo>
                    <a:pt x="371" y="325"/>
                  </a:lnTo>
                  <a:lnTo>
                    <a:pt x="371" y="323"/>
                  </a:lnTo>
                  <a:lnTo>
                    <a:pt x="371" y="321"/>
                  </a:lnTo>
                  <a:lnTo>
                    <a:pt x="373" y="319"/>
                  </a:lnTo>
                  <a:lnTo>
                    <a:pt x="373" y="318"/>
                  </a:lnTo>
                  <a:lnTo>
                    <a:pt x="373" y="316"/>
                  </a:lnTo>
                  <a:lnTo>
                    <a:pt x="374" y="315"/>
                  </a:lnTo>
                  <a:lnTo>
                    <a:pt x="374" y="313"/>
                  </a:lnTo>
                  <a:lnTo>
                    <a:pt x="374" y="312"/>
                  </a:lnTo>
                  <a:lnTo>
                    <a:pt x="374" y="310"/>
                  </a:lnTo>
                  <a:lnTo>
                    <a:pt x="374" y="308"/>
                  </a:lnTo>
                  <a:lnTo>
                    <a:pt x="374" y="306"/>
                  </a:lnTo>
                  <a:lnTo>
                    <a:pt x="374" y="303"/>
                  </a:lnTo>
                  <a:lnTo>
                    <a:pt x="374" y="302"/>
                  </a:lnTo>
                  <a:lnTo>
                    <a:pt x="375" y="298"/>
                  </a:lnTo>
                  <a:lnTo>
                    <a:pt x="375" y="296"/>
                  </a:lnTo>
                  <a:lnTo>
                    <a:pt x="375" y="295"/>
                  </a:lnTo>
                  <a:lnTo>
                    <a:pt x="375" y="293"/>
                  </a:lnTo>
                  <a:lnTo>
                    <a:pt x="377" y="289"/>
                  </a:lnTo>
                  <a:lnTo>
                    <a:pt x="377" y="287"/>
                  </a:lnTo>
                  <a:lnTo>
                    <a:pt x="378" y="286"/>
                  </a:lnTo>
                  <a:lnTo>
                    <a:pt x="378" y="284"/>
                  </a:lnTo>
                  <a:lnTo>
                    <a:pt x="380" y="281"/>
                  </a:lnTo>
                  <a:lnTo>
                    <a:pt x="380" y="280"/>
                  </a:lnTo>
                  <a:lnTo>
                    <a:pt x="380" y="278"/>
                  </a:lnTo>
                  <a:lnTo>
                    <a:pt x="380" y="277"/>
                  </a:lnTo>
                  <a:lnTo>
                    <a:pt x="381" y="274"/>
                  </a:lnTo>
                  <a:lnTo>
                    <a:pt x="381" y="273"/>
                  </a:lnTo>
                  <a:lnTo>
                    <a:pt x="383" y="271"/>
                  </a:lnTo>
                  <a:lnTo>
                    <a:pt x="383" y="269"/>
                  </a:lnTo>
                  <a:lnTo>
                    <a:pt x="385" y="265"/>
                  </a:lnTo>
                  <a:lnTo>
                    <a:pt x="385" y="263"/>
                  </a:lnTo>
                  <a:lnTo>
                    <a:pt x="385" y="262"/>
                  </a:lnTo>
                  <a:lnTo>
                    <a:pt x="385" y="260"/>
                  </a:lnTo>
                  <a:lnTo>
                    <a:pt x="386" y="257"/>
                  </a:lnTo>
                  <a:lnTo>
                    <a:pt x="386" y="255"/>
                  </a:lnTo>
                  <a:lnTo>
                    <a:pt x="388" y="254"/>
                  </a:lnTo>
                  <a:lnTo>
                    <a:pt x="388" y="252"/>
                  </a:lnTo>
                  <a:lnTo>
                    <a:pt x="389" y="249"/>
                  </a:lnTo>
                  <a:lnTo>
                    <a:pt x="389" y="247"/>
                  </a:lnTo>
                  <a:lnTo>
                    <a:pt x="389" y="245"/>
                  </a:lnTo>
                  <a:lnTo>
                    <a:pt x="390" y="243"/>
                  </a:lnTo>
                  <a:lnTo>
                    <a:pt x="390" y="242"/>
                  </a:lnTo>
                  <a:lnTo>
                    <a:pt x="391" y="240"/>
                  </a:lnTo>
                  <a:lnTo>
                    <a:pt x="393" y="238"/>
                  </a:lnTo>
                  <a:lnTo>
                    <a:pt x="393" y="236"/>
                  </a:lnTo>
                  <a:lnTo>
                    <a:pt x="394" y="235"/>
                  </a:lnTo>
                  <a:lnTo>
                    <a:pt x="394" y="234"/>
                  </a:lnTo>
                  <a:lnTo>
                    <a:pt x="396" y="232"/>
                  </a:lnTo>
                  <a:lnTo>
                    <a:pt x="398" y="230"/>
                  </a:lnTo>
                  <a:lnTo>
                    <a:pt x="400" y="228"/>
                  </a:lnTo>
                  <a:lnTo>
                    <a:pt x="401" y="228"/>
                  </a:lnTo>
                  <a:lnTo>
                    <a:pt x="403" y="227"/>
                  </a:lnTo>
                  <a:lnTo>
                    <a:pt x="405" y="227"/>
                  </a:lnTo>
                  <a:lnTo>
                    <a:pt x="408" y="226"/>
                  </a:lnTo>
                  <a:lnTo>
                    <a:pt x="409" y="226"/>
                  </a:lnTo>
                  <a:lnTo>
                    <a:pt x="413" y="226"/>
                  </a:lnTo>
                  <a:lnTo>
                    <a:pt x="415" y="226"/>
                  </a:lnTo>
                  <a:lnTo>
                    <a:pt x="419" y="226"/>
                  </a:lnTo>
                  <a:lnTo>
                    <a:pt x="421" y="227"/>
                  </a:lnTo>
                  <a:lnTo>
                    <a:pt x="424" y="227"/>
                  </a:lnTo>
                  <a:lnTo>
                    <a:pt x="425" y="227"/>
                  </a:lnTo>
                  <a:lnTo>
                    <a:pt x="428" y="227"/>
                  </a:lnTo>
                  <a:lnTo>
                    <a:pt x="430" y="227"/>
                  </a:lnTo>
                  <a:lnTo>
                    <a:pt x="432" y="227"/>
                  </a:lnTo>
                  <a:lnTo>
                    <a:pt x="433" y="227"/>
                  </a:lnTo>
                  <a:lnTo>
                    <a:pt x="434" y="226"/>
                  </a:lnTo>
                  <a:lnTo>
                    <a:pt x="433" y="226"/>
                  </a:lnTo>
                  <a:lnTo>
                    <a:pt x="433" y="224"/>
                  </a:lnTo>
                  <a:lnTo>
                    <a:pt x="431" y="222"/>
                  </a:lnTo>
                  <a:lnTo>
                    <a:pt x="431" y="219"/>
                  </a:lnTo>
                  <a:lnTo>
                    <a:pt x="429" y="215"/>
                  </a:lnTo>
                  <a:lnTo>
                    <a:pt x="428" y="212"/>
                  </a:lnTo>
                  <a:lnTo>
                    <a:pt x="427" y="208"/>
                  </a:lnTo>
                  <a:lnTo>
                    <a:pt x="427" y="205"/>
                  </a:lnTo>
                  <a:lnTo>
                    <a:pt x="425" y="202"/>
                  </a:lnTo>
                  <a:lnTo>
                    <a:pt x="423" y="198"/>
                  </a:lnTo>
                  <a:lnTo>
                    <a:pt x="421" y="195"/>
                  </a:lnTo>
                  <a:lnTo>
                    <a:pt x="421" y="191"/>
                  </a:lnTo>
                  <a:lnTo>
                    <a:pt x="420" y="189"/>
                  </a:lnTo>
                  <a:lnTo>
                    <a:pt x="420" y="187"/>
                  </a:lnTo>
                  <a:lnTo>
                    <a:pt x="420" y="185"/>
                  </a:lnTo>
                  <a:lnTo>
                    <a:pt x="420" y="183"/>
                  </a:lnTo>
                  <a:lnTo>
                    <a:pt x="418" y="185"/>
                  </a:lnTo>
                  <a:lnTo>
                    <a:pt x="417" y="185"/>
                  </a:lnTo>
                  <a:lnTo>
                    <a:pt x="415" y="185"/>
                  </a:lnTo>
                  <a:lnTo>
                    <a:pt x="413" y="185"/>
                  </a:lnTo>
                  <a:lnTo>
                    <a:pt x="410" y="187"/>
                  </a:lnTo>
                  <a:lnTo>
                    <a:pt x="408" y="187"/>
                  </a:lnTo>
                  <a:lnTo>
                    <a:pt x="406" y="187"/>
                  </a:lnTo>
                  <a:lnTo>
                    <a:pt x="404" y="187"/>
                  </a:lnTo>
                  <a:lnTo>
                    <a:pt x="401" y="188"/>
                  </a:lnTo>
                  <a:lnTo>
                    <a:pt x="399" y="188"/>
                  </a:lnTo>
                  <a:lnTo>
                    <a:pt x="396" y="188"/>
                  </a:lnTo>
                  <a:lnTo>
                    <a:pt x="394" y="188"/>
                  </a:lnTo>
                  <a:lnTo>
                    <a:pt x="392" y="189"/>
                  </a:lnTo>
                  <a:lnTo>
                    <a:pt x="390" y="189"/>
                  </a:lnTo>
                  <a:lnTo>
                    <a:pt x="389" y="189"/>
                  </a:lnTo>
                  <a:lnTo>
                    <a:pt x="388" y="189"/>
                  </a:lnTo>
                  <a:lnTo>
                    <a:pt x="386" y="189"/>
                  </a:lnTo>
                  <a:lnTo>
                    <a:pt x="386" y="188"/>
                  </a:lnTo>
                  <a:lnTo>
                    <a:pt x="384" y="188"/>
                  </a:lnTo>
                  <a:lnTo>
                    <a:pt x="384" y="186"/>
                  </a:lnTo>
                  <a:lnTo>
                    <a:pt x="382" y="186"/>
                  </a:lnTo>
                  <a:lnTo>
                    <a:pt x="382" y="184"/>
                  </a:lnTo>
                  <a:lnTo>
                    <a:pt x="380" y="184"/>
                  </a:lnTo>
                  <a:lnTo>
                    <a:pt x="380" y="182"/>
                  </a:lnTo>
                  <a:lnTo>
                    <a:pt x="378" y="182"/>
                  </a:lnTo>
                  <a:lnTo>
                    <a:pt x="378" y="180"/>
                  </a:lnTo>
                  <a:lnTo>
                    <a:pt x="376" y="180"/>
                  </a:lnTo>
                  <a:lnTo>
                    <a:pt x="374" y="180"/>
                  </a:lnTo>
                  <a:lnTo>
                    <a:pt x="374" y="179"/>
                  </a:lnTo>
                  <a:lnTo>
                    <a:pt x="373" y="180"/>
                  </a:lnTo>
                  <a:lnTo>
                    <a:pt x="373" y="181"/>
                  </a:lnTo>
                  <a:lnTo>
                    <a:pt x="372" y="183"/>
                  </a:lnTo>
                  <a:lnTo>
                    <a:pt x="372" y="184"/>
                  </a:lnTo>
                  <a:lnTo>
                    <a:pt x="370" y="186"/>
                  </a:lnTo>
                  <a:lnTo>
                    <a:pt x="370" y="188"/>
                  </a:lnTo>
                  <a:lnTo>
                    <a:pt x="369" y="189"/>
                  </a:lnTo>
                  <a:lnTo>
                    <a:pt x="367" y="190"/>
                  </a:lnTo>
                  <a:lnTo>
                    <a:pt x="365" y="190"/>
                  </a:lnTo>
                  <a:lnTo>
                    <a:pt x="364" y="190"/>
                  </a:lnTo>
                  <a:lnTo>
                    <a:pt x="362" y="190"/>
                  </a:lnTo>
                  <a:lnTo>
                    <a:pt x="360" y="190"/>
                  </a:lnTo>
                  <a:lnTo>
                    <a:pt x="359" y="190"/>
                  </a:lnTo>
                  <a:lnTo>
                    <a:pt x="358" y="190"/>
                  </a:lnTo>
                  <a:lnTo>
                    <a:pt x="356" y="190"/>
                  </a:lnTo>
                  <a:lnTo>
                    <a:pt x="354" y="190"/>
                  </a:lnTo>
                  <a:lnTo>
                    <a:pt x="354" y="189"/>
                  </a:lnTo>
                  <a:lnTo>
                    <a:pt x="354" y="188"/>
                  </a:lnTo>
                  <a:lnTo>
                    <a:pt x="354" y="187"/>
                  </a:lnTo>
                  <a:lnTo>
                    <a:pt x="354" y="185"/>
                  </a:lnTo>
                  <a:lnTo>
                    <a:pt x="354" y="183"/>
                  </a:lnTo>
                  <a:lnTo>
                    <a:pt x="354" y="182"/>
                  </a:lnTo>
                  <a:lnTo>
                    <a:pt x="354" y="180"/>
                  </a:lnTo>
                  <a:lnTo>
                    <a:pt x="354" y="178"/>
                  </a:lnTo>
                  <a:lnTo>
                    <a:pt x="354" y="177"/>
                  </a:lnTo>
                  <a:lnTo>
                    <a:pt x="354" y="176"/>
                  </a:lnTo>
                  <a:lnTo>
                    <a:pt x="354" y="174"/>
                  </a:lnTo>
                  <a:lnTo>
                    <a:pt x="354" y="172"/>
                  </a:lnTo>
                  <a:lnTo>
                    <a:pt x="354" y="170"/>
                  </a:lnTo>
                  <a:lnTo>
                    <a:pt x="354" y="169"/>
                  </a:lnTo>
                  <a:lnTo>
                    <a:pt x="354" y="171"/>
                  </a:lnTo>
                  <a:lnTo>
                    <a:pt x="354" y="173"/>
                  </a:lnTo>
                  <a:lnTo>
                    <a:pt x="355" y="173"/>
                  </a:lnTo>
                  <a:lnTo>
                    <a:pt x="355" y="174"/>
                  </a:lnTo>
                  <a:lnTo>
                    <a:pt x="356" y="174"/>
                  </a:lnTo>
                  <a:lnTo>
                    <a:pt x="358" y="176"/>
                  </a:lnTo>
                  <a:lnTo>
                    <a:pt x="359" y="176"/>
                  </a:lnTo>
                  <a:lnTo>
                    <a:pt x="359" y="178"/>
                  </a:lnTo>
                  <a:lnTo>
                    <a:pt x="361" y="178"/>
                  </a:lnTo>
                  <a:lnTo>
                    <a:pt x="362" y="179"/>
                  </a:lnTo>
                  <a:lnTo>
                    <a:pt x="364" y="179"/>
                  </a:lnTo>
                  <a:lnTo>
                    <a:pt x="366" y="179"/>
                  </a:lnTo>
                  <a:lnTo>
                    <a:pt x="367" y="179"/>
                  </a:lnTo>
                  <a:lnTo>
                    <a:pt x="369" y="179"/>
                  </a:lnTo>
                  <a:lnTo>
                    <a:pt x="371" y="178"/>
                  </a:lnTo>
                  <a:lnTo>
                    <a:pt x="371" y="177"/>
                  </a:lnTo>
                  <a:lnTo>
                    <a:pt x="373" y="175"/>
                  </a:lnTo>
                  <a:lnTo>
                    <a:pt x="373" y="174"/>
                  </a:lnTo>
                  <a:lnTo>
                    <a:pt x="374" y="172"/>
                  </a:lnTo>
                  <a:lnTo>
                    <a:pt x="374" y="171"/>
                  </a:lnTo>
                  <a:lnTo>
                    <a:pt x="374" y="169"/>
                  </a:lnTo>
                  <a:lnTo>
                    <a:pt x="374" y="171"/>
                  </a:lnTo>
                  <a:lnTo>
                    <a:pt x="376" y="171"/>
                  </a:lnTo>
                  <a:lnTo>
                    <a:pt x="378" y="171"/>
                  </a:lnTo>
                  <a:lnTo>
                    <a:pt x="380" y="171"/>
                  </a:lnTo>
                  <a:lnTo>
                    <a:pt x="381" y="170"/>
                  </a:lnTo>
                  <a:lnTo>
                    <a:pt x="382" y="170"/>
                  </a:lnTo>
                  <a:lnTo>
                    <a:pt x="384" y="170"/>
                  </a:lnTo>
                  <a:lnTo>
                    <a:pt x="386" y="170"/>
                  </a:lnTo>
                  <a:lnTo>
                    <a:pt x="388" y="169"/>
                  </a:lnTo>
                  <a:lnTo>
                    <a:pt x="390" y="167"/>
                  </a:lnTo>
                  <a:lnTo>
                    <a:pt x="391" y="166"/>
                  </a:lnTo>
                  <a:lnTo>
                    <a:pt x="393" y="164"/>
                  </a:lnTo>
                  <a:lnTo>
                    <a:pt x="394" y="163"/>
                  </a:lnTo>
                  <a:lnTo>
                    <a:pt x="394" y="161"/>
                  </a:lnTo>
                  <a:lnTo>
                    <a:pt x="396" y="159"/>
                  </a:lnTo>
                  <a:lnTo>
                    <a:pt x="396" y="157"/>
                  </a:lnTo>
                  <a:lnTo>
                    <a:pt x="396" y="155"/>
                  </a:lnTo>
                  <a:lnTo>
                    <a:pt x="396" y="154"/>
                  </a:lnTo>
                  <a:lnTo>
                    <a:pt x="398" y="151"/>
                  </a:lnTo>
                  <a:lnTo>
                    <a:pt x="397" y="149"/>
                  </a:lnTo>
                  <a:lnTo>
                    <a:pt x="397" y="147"/>
                  </a:lnTo>
                  <a:lnTo>
                    <a:pt x="397" y="145"/>
                  </a:lnTo>
                  <a:lnTo>
                    <a:pt x="397" y="142"/>
                  </a:lnTo>
                  <a:lnTo>
                    <a:pt x="396" y="140"/>
                  </a:lnTo>
                  <a:lnTo>
                    <a:pt x="396" y="139"/>
                  </a:lnTo>
                  <a:lnTo>
                    <a:pt x="396" y="137"/>
                  </a:lnTo>
                  <a:lnTo>
                    <a:pt x="396" y="135"/>
                  </a:lnTo>
                  <a:lnTo>
                    <a:pt x="394" y="135"/>
                  </a:lnTo>
                  <a:lnTo>
                    <a:pt x="394" y="133"/>
                  </a:lnTo>
                  <a:lnTo>
                    <a:pt x="393" y="133"/>
                  </a:lnTo>
                  <a:lnTo>
                    <a:pt x="393" y="131"/>
                  </a:lnTo>
                  <a:lnTo>
                    <a:pt x="391" y="131"/>
                  </a:lnTo>
                  <a:lnTo>
                    <a:pt x="390" y="131"/>
                  </a:lnTo>
                  <a:lnTo>
                    <a:pt x="390" y="129"/>
                  </a:lnTo>
                  <a:lnTo>
                    <a:pt x="388" y="129"/>
                  </a:lnTo>
                  <a:lnTo>
                    <a:pt x="387" y="129"/>
                  </a:lnTo>
                  <a:lnTo>
                    <a:pt x="387" y="128"/>
                  </a:lnTo>
                  <a:lnTo>
                    <a:pt x="385" y="128"/>
                  </a:lnTo>
                  <a:lnTo>
                    <a:pt x="385" y="127"/>
                  </a:lnTo>
                  <a:lnTo>
                    <a:pt x="385" y="126"/>
                  </a:lnTo>
                  <a:lnTo>
                    <a:pt x="385" y="124"/>
                  </a:lnTo>
                  <a:lnTo>
                    <a:pt x="385" y="123"/>
                  </a:lnTo>
                  <a:lnTo>
                    <a:pt x="385" y="122"/>
                  </a:lnTo>
                  <a:lnTo>
                    <a:pt x="385" y="124"/>
                  </a:lnTo>
                  <a:lnTo>
                    <a:pt x="387" y="124"/>
                  </a:lnTo>
                  <a:lnTo>
                    <a:pt x="387" y="126"/>
                  </a:lnTo>
                  <a:lnTo>
                    <a:pt x="389" y="126"/>
                  </a:lnTo>
                  <a:lnTo>
                    <a:pt x="390" y="126"/>
                  </a:lnTo>
                  <a:lnTo>
                    <a:pt x="392" y="126"/>
                  </a:lnTo>
                  <a:lnTo>
                    <a:pt x="393" y="127"/>
                  </a:lnTo>
                  <a:lnTo>
                    <a:pt x="394" y="127"/>
                  </a:lnTo>
                  <a:lnTo>
                    <a:pt x="396" y="127"/>
                  </a:lnTo>
                  <a:lnTo>
                    <a:pt x="398" y="127"/>
                  </a:lnTo>
                  <a:lnTo>
                    <a:pt x="399" y="127"/>
                  </a:lnTo>
                  <a:lnTo>
                    <a:pt x="401" y="127"/>
                  </a:lnTo>
                  <a:lnTo>
                    <a:pt x="402" y="127"/>
                  </a:lnTo>
                  <a:lnTo>
                    <a:pt x="404" y="127"/>
                  </a:lnTo>
                  <a:lnTo>
                    <a:pt x="406" y="127"/>
                  </a:lnTo>
                  <a:lnTo>
                    <a:pt x="408" y="127"/>
                  </a:lnTo>
                  <a:lnTo>
                    <a:pt x="409" y="127"/>
                  </a:lnTo>
                  <a:lnTo>
                    <a:pt x="412" y="127"/>
                  </a:lnTo>
                  <a:lnTo>
                    <a:pt x="414" y="127"/>
                  </a:lnTo>
                  <a:lnTo>
                    <a:pt x="418" y="127"/>
                  </a:lnTo>
                  <a:lnTo>
                    <a:pt x="421" y="127"/>
                  </a:lnTo>
                  <a:lnTo>
                    <a:pt x="424" y="126"/>
                  </a:lnTo>
                  <a:lnTo>
                    <a:pt x="426" y="126"/>
                  </a:lnTo>
                  <a:lnTo>
                    <a:pt x="429" y="126"/>
                  </a:lnTo>
                  <a:lnTo>
                    <a:pt x="431" y="126"/>
                  </a:lnTo>
                  <a:lnTo>
                    <a:pt x="434" y="125"/>
                  </a:lnTo>
                  <a:lnTo>
                    <a:pt x="436" y="125"/>
                  </a:lnTo>
                  <a:lnTo>
                    <a:pt x="439" y="124"/>
                  </a:lnTo>
                  <a:lnTo>
                    <a:pt x="440" y="124"/>
                  </a:lnTo>
                  <a:lnTo>
                    <a:pt x="443" y="122"/>
                  </a:lnTo>
                  <a:lnTo>
                    <a:pt x="445" y="122"/>
                  </a:lnTo>
                  <a:lnTo>
                    <a:pt x="447" y="121"/>
                  </a:lnTo>
                  <a:lnTo>
                    <a:pt x="448" y="120"/>
                  </a:lnTo>
                  <a:lnTo>
                    <a:pt x="449" y="120"/>
                  </a:lnTo>
                  <a:lnTo>
                    <a:pt x="451" y="119"/>
                  </a:lnTo>
                  <a:lnTo>
                    <a:pt x="453" y="117"/>
                  </a:lnTo>
                  <a:lnTo>
                    <a:pt x="453" y="116"/>
                  </a:lnTo>
                  <a:lnTo>
                    <a:pt x="455" y="115"/>
                  </a:lnTo>
                  <a:lnTo>
                    <a:pt x="455" y="113"/>
                  </a:lnTo>
                  <a:lnTo>
                    <a:pt x="456" y="111"/>
                  </a:lnTo>
                  <a:lnTo>
                    <a:pt x="458" y="109"/>
                  </a:lnTo>
                  <a:lnTo>
                    <a:pt x="459" y="105"/>
                  </a:lnTo>
                  <a:lnTo>
                    <a:pt x="459" y="103"/>
                  </a:lnTo>
                  <a:lnTo>
                    <a:pt x="460" y="100"/>
                  </a:lnTo>
                  <a:lnTo>
                    <a:pt x="460" y="96"/>
                  </a:lnTo>
                  <a:lnTo>
                    <a:pt x="461" y="93"/>
                  </a:lnTo>
                  <a:lnTo>
                    <a:pt x="460" y="91"/>
                  </a:lnTo>
                  <a:lnTo>
                    <a:pt x="460" y="87"/>
                  </a:lnTo>
                  <a:lnTo>
                    <a:pt x="460" y="85"/>
                  </a:lnTo>
                  <a:lnTo>
                    <a:pt x="460" y="82"/>
                  </a:lnTo>
                  <a:lnTo>
                    <a:pt x="459" y="80"/>
                  </a:lnTo>
                  <a:lnTo>
                    <a:pt x="459" y="78"/>
                  </a:lnTo>
                  <a:lnTo>
                    <a:pt x="458" y="77"/>
                  </a:lnTo>
                  <a:lnTo>
                    <a:pt x="458" y="75"/>
                  </a:lnTo>
                  <a:lnTo>
                    <a:pt x="456" y="73"/>
                  </a:lnTo>
                  <a:lnTo>
                    <a:pt x="456" y="72"/>
                  </a:lnTo>
                  <a:lnTo>
                    <a:pt x="455" y="70"/>
                  </a:lnTo>
                  <a:lnTo>
                    <a:pt x="455" y="68"/>
                  </a:lnTo>
                  <a:lnTo>
                    <a:pt x="453" y="68"/>
                  </a:lnTo>
                  <a:lnTo>
                    <a:pt x="453" y="67"/>
                  </a:lnTo>
                  <a:lnTo>
                    <a:pt x="452" y="67"/>
                  </a:lnTo>
                  <a:lnTo>
                    <a:pt x="451" y="65"/>
                  </a:lnTo>
                  <a:lnTo>
                    <a:pt x="449" y="65"/>
                  </a:lnTo>
                  <a:lnTo>
                    <a:pt x="447" y="64"/>
                  </a:lnTo>
                  <a:lnTo>
                    <a:pt x="445" y="62"/>
                  </a:lnTo>
                  <a:lnTo>
                    <a:pt x="444" y="60"/>
                  </a:lnTo>
                  <a:lnTo>
                    <a:pt x="442" y="60"/>
                  </a:lnTo>
                  <a:lnTo>
                    <a:pt x="440" y="58"/>
                  </a:lnTo>
                  <a:lnTo>
                    <a:pt x="439" y="57"/>
                  </a:lnTo>
                  <a:lnTo>
                    <a:pt x="437" y="56"/>
                  </a:lnTo>
                  <a:lnTo>
                    <a:pt x="435" y="56"/>
                  </a:lnTo>
                  <a:lnTo>
                    <a:pt x="433" y="54"/>
                  </a:lnTo>
                  <a:lnTo>
                    <a:pt x="431" y="54"/>
                  </a:lnTo>
                  <a:lnTo>
                    <a:pt x="431" y="53"/>
                  </a:lnTo>
                  <a:lnTo>
                    <a:pt x="432" y="53"/>
                  </a:lnTo>
                  <a:lnTo>
                    <a:pt x="434" y="53"/>
                  </a:lnTo>
                  <a:lnTo>
                    <a:pt x="436" y="53"/>
                  </a:lnTo>
                  <a:lnTo>
                    <a:pt x="437" y="53"/>
                  </a:lnTo>
                  <a:lnTo>
                    <a:pt x="439" y="53"/>
                  </a:lnTo>
                  <a:lnTo>
                    <a:pt x="441" y="53"/>
                  </a:lnTo>
                  <a:lnTo>
                    <a:pt x="442" y="53"/>
                  </a:lnTo>
                  <a:lnTo>
                    <a:pt x="444" y="53"/>
                  </a:lnTo>
                  <a:lnTo>
                    <a:pt x="445" y="53"/>
                  </a:lnTo>
                  <a:lnTo>
                    <a:pt x="446" y="53"/>
                  </a:lnTo>
                  <a:lnTo>
                    <a:pt x="448" y="53"/>
                  </a:lnTo>
                  <a:lnTo>
                    <a:pt x="448" y="51"/>
                  </a:lnTo>
                  <a:lnTo>
                    <a:pt x="448" y="50"/>
                  </a:lnTo>
                  <a:lnTo>
                    <a:pt x="448" y="49"/>
                  </a:lnTo>
                  <a:lnTo>
                    <a:pt x="448" y="48"/>
                  </a:lnTo>
                  <a:lnTo>
                    <a:pt x="448" y="46"/>
                  </a:lnTo>
                  <a:lnTo>
                    <a:pt x="448" y="44"/>
                  </a:lnTo>
                  <a:lnTo>
                    <a:pt x="448" y="42"/>
                  </a:lnTo>
                  <a:lnTo>
                    <a:pt x="448" y="40"/>
                  </a:lnTo>
                  <a:lnTo>
                    <a:pt x="448" y="39"/>
                  </a:lnTo>
                  <a:lnTo>
                    <a:pt x="448" y="37"/>
                  </a:lnTo>
                  <a:lnTo>
                    <a:pt x="448" y="35"/>
                  </a:lnTo>
                  <a:lnTo>
                    <a:pt x="448" y="34"/>
                  </a:lnTo>
                  <a:lnTo>
                    <a:pt x="446" y="34"/>
                  </a:lnTo>
                  <a:lnTo>
                    <a:pt x="444" y="34"/>
                  </a:lnTo>
                  <a:lnTo>
                    <a:pt x="443" y="34"/>
                  </a:lnTo>
                  <a:lnTo>
                    <a:pt x="441" y="34"/>
                  </a:lnTo>
                  <a:lnTo>
                    <a:pt x="439" y="34"/>
                  </a:lnTo>
                  <a:lnTo>
                    <a:pt x="438" y="34"/>
                  </a:lnTo>
                  <a:lnTo>
                    <a:pt x="436" y="34"/>
                  </a:lnTo>
                  <a:lnTo>
                    <a:pt x="434" y="34"/>
                  </a:lnTo>
                  <a:lnTo>
                    <a:pt x="433" y="34"/>
                  </a:lnTo>
                  <a:lnTo>
                    <a:pt x="431" y="34"/>
                  </a:lnTo>
                  <a:lnTo>
                    <a:pt x="429" y="34"/>
                  </a:lnTo>
                  <a:lnTo>
                    <a:pt x="428" y="34"/>
                  </a:lnTo>
                  <a:lnTo>
                    <a:pt x="429" y="33"/>
                  </a:lnTo>
                  <a:lnTo>
                    <a:pt x="430" y="31"/>
                  </a:lnTo>
                  <a:lnTo>
                    <a:pt x="430" y="30"/>
                  </a:lnTo>
                  <a:lnTo>
                    <a:pt x="432" y="28"/>
                  </a:lnTo>
                  <a:lnTo>
                    <a:pt x="432" y="26"/>
                  </a:lnTo>
                  <a:lnTo>
                    <a:pt x="434" y="24"/>
                  </a:lnTo>
                  <a:lnTo>
                    <a:pt x="434" y="22"/>
                  </a:lnTo>
                  <a:lnTo>
                    <a:pt x="434" y="20"/>
                  </a:lnTo>
                  <a:lnTo>
                    <a:pt x="434" y="21"/>
                  </a:lnTo>
                  <a:lnTo>
                    <a:pt x="435" y="21"/>
                  </a:lnTo>
                  <a:lnTo>
                    <a:pt x="436" y="21"/>
                  </a:lnTo>
                  <a:lnTo>
                    <a:pt x="438" y="20"/>
                  </a:lnTo>
                  <a:lnTo>
                    <a:pt x="439" y="20"/>
                  </a:lnTo>
                  <a:lnTo>
                    <a:pt x="441" y="20"/>
                  </a:lnTo>
                  <a:lnTo>
                    <a:pt x="442" y="20"/>
                  </a:lnTo>
                  <a:lnTo>
                    <a:pt x="443" y="20"/>
                  </a:lnTo>
                  <a:lnTo>
                    <a:pt x="443" y="19"/>
                  </a:lnTo>
                  <a:lnTo>
                    <a:pt x="443" y="18"/>
                  </a:lnTo>
                  <a:lnTo>
                    <a:pt x="443" y="16"/>
                  </a:lnTo>
                  <a:lnTo>
                    <a:pt x="443" y="15"/>
                  </a:lnTo>
                  <a:lnTo>
                    <a:pt x="444" y="13"/>
                  </a:lnTo>
                  <a:lnTo>
                    <a:pt x="444" y="11"/>
                  </a:lnTo>
                  <a:lnTo>
                    <a:pt x="445" y="10"/>
                  </a:lnTo>
                  <a:lnTo>
                    <a:pt x="445" y="9"/>
                  </a:lnTo>
                  <a:lnTo>
                    <a:pt x="447" y="7"/>
                  </a:lnTo>
                  <a:lnTo>
                    <a:pt x="447" y="5"/>
                  </a:lnTo>
                  <a:lnTo>
                    <a:pt x="448" y="3"/>
                  </a:lnTo>
                  <a:lnTo>
                    <a:pt x="448" y="2"/>
                  </a:lnTo>
                  <a:lnTo>
                    <a:pt x="449" y="0"/>
                  </a:lnTo>
                  <a:lnTo>
                    <a:pt x="443" y="3"/>
                  </a:lnTo>
                  <a:lnTo>
                    <a:pt x="434" y="5"/>
                  </a:lnTo>
                  <a:lnTo>
                    <a:pt x="421" y="6"/>
                  </a:lnTo>
                  <a:lnTo>
                    <a:pt x="408" y="6"/>
                  </a:lnTo>
                  <a:lnTo>
                    <a:pt x="391" y="8"/>
                  </a:lnTo>
                  <a:lnTo>
                    <a:pt x="374" y="8"/>
                  </a:lnTo>
                  <a:lnTo>
                    <a:pt x="355" y="8"/>
                  </a:lnTo>
                  <a:lnTo>
                    <a:pt x="338" y="8"/>
                  </a:lnTo>
                  <a:lnTo>
                    <a:pt x="319" y="8"/>
                  </a:lnTo>
                  <a:lnTo>
                    <a:pt x="301" y="8"/>
                  </a:lnTo>
                  <a:lnTo>
                    <a:pt x="284" y="8"/>
                  </a:lnTo>
                  <a:lnTo>
                    <a:pt x="270" y="8"/>
                  </a:lnTo>
                  <a:lnTo>
                    <a:pt x="257" y="8"/>
                  </a:lnTo>
                  <a:lnTo>
                    <a:pt x="249" y="8"/>
                  </a:lnTo>
                  <a:lnTo>
                    <a:pt x="243" y="8"/>
                  </a:lnTo>
                  <a:lnTo>
                    <a:pt x="241" y="6"/>
                  </a:lnTo>
                  <a:lnTo>
                    <a:pt x="218" y="6"/>
                  </a:lnTo>
                  <a:lnTo>
                    <a:pt x="215" y="8"/>
                  </a:lnTo>
                  <a:lnTo>
                    <a:pt x="210" y="8"/>
                  </a:lnTo>
                  <a:lnTo>
                    <a:pt x="200" y="8"/>
                  </a:lnTo>
                  <a:lnTo>
                    <a:pt x="188" y="8"/>
                  </a:lnTo>
                  <a:lnTo>
                    <a:pt x="173" y="8"/>
                  </a:lnTo>
                  <a:lnTo>
                    <a:pt x="156" y="8"/>
                  </a:lnTo>
                  <a:lnTo>
                    <a:pt x="139" y="8"/>
                  </a:lnTo>
                  <a:lnTo>
                    <a:pt x="121" y="8"/>
                  </a:lnTo>
                  <a:lnTo>
                    <a:pt x="101" y="8"/>
                  </a:lnTo>
                  <a:lnTo>
                    <a:pt x="83" y="8"/>
                  </a:lnTo>
                  <a:lnTo>
                    <a:pt x="66" y="8"/>
                  </a:lnTo>
                  <a:lnTo>
                    <a:pt x="50" y="6"/>
                  </a:lnTo>
                  <a:lnTo>
                    <a:pt x="35" y="6"/>
                  </a:lnTo>
                  <a:lnTo>
                    <a:pt x="24" y="5"/>
                  </a:lnTo>
                  <a:lnTo>
                    <a:pt x="15" y="3"/>
                  </a:lnTo>
                  <a:lnTo>
                    <a:pt x="10" y="0"/>
                  </a:lnTo>
                  <a:lnTo>
                    <a:pt x="8" y="2"/>
                  </a:lnTo>
                  <a:lnTo>
                    <a:pt x="8" y="3"/>
                  </a:lnTo>
                  <a:lnTo>
                    <a:pt x="8" y="5"/>
                  </a:lnTo>
                  <a:lnTo>
                    <a:pt x="10" y="7"/>
                  </a:lnTo>
                  <a:lnTo>
                    <a:pt x="10" y="9"/>
                  </a:lnTo>
                  <a:lnTo>
                    <a:pt x="11" y="10"/>
                  </a:lnTo>
                  <a:lnTo>
                    <a:pt x="11" y="11"/>
                  </a:lnTo>
                  <a:lnTo>
                    <a:pt x="13" y="13"/>
                  </a:lnTo>
                  <a:lnTo>
                    <a:pt x="13" y="15"/>
                  </a:lnTo>
                  <a:lnTo>
                    <a:pt x="14" y="16"/>
                  </a:lnTo>
                  <a:lnTo>
                    <a:pt x="14" y="18"/>
                  </a:lnTo>
                  <a:lnTo>
                    <a:pt x="14" y="19"/>
                  </a:lnTo>
                  <a:lnTo>
                    <a:pt x="14" y="20"/>
                  </a:lnTo>
                  <a:lnTo>
                    <a:pt x="16" y="20"/>
                  </a:lnTo>
                  <a:lnTo>
                    <a:pt x="18" y="20"/>
                  </a:lnTo>
                  <a:lnTo>
                    <a:pt x="20" y="20"/>
                  </a:lnTo>
                  <a:lnTo>
                    <a:pt x="20" y="21"/>
                  </a:lnTo>
                  <a:lnTo>
                    <a:pt x="22" y="21"/>
                  </a:lnTo>
                  <a:lnTo>
                    <a:pt x="23" y="21"/>
                  </a:lnTo>
                  <a:lnTo>
                    <a:pt x="24" y="20"/>
                  </a:lnTo>
                  <a:lnTo>
                    <a:pt x="24" y="22"/>
                  </a:lnTo>
                  <a:lnTo>
                    <a:pt x="24" y="24"/>
                  </a:lnTo>
                  <a:lnTo>
                    <a:pt x="25" y="24"/>
                  </a:lnTo>
                  <a:lnTo>
                    <a:pt x="25" y="26"/>
                  </a:lnTo>
                  <a:lnTo>
                    <a:pt x="27" y="26"/>
                  </a:lnTo>
                  <a:lnTo>
                    <a:pt x="27" y="27"/>
                  </a:lnTo>
                  <a:lnTo>
                    <a:pt x="29" y="27"/>
                  </a:lnTo>
                  <a:lnTo>
                    <a:pt x="29" y="29"/>
                  </a:lnTo>
                  <a:lnTo>
                    <a:pt x="31" y="30"/>
                  </a:lnTo>
                  <a:lnTo>
                    <a:pt x="31" y="32"/>
                  </a:lnTo>
                  <a:lnTo>
                    <a:pt x="33" y="32"/>
                  </a:lnTo>
                  <a:lnTo>
                    <a:pt x="33" y="34"/>
                  </a:lnTo>
                  <a:lnTo>
                    <a:pt x="34" y="34"/>
                  </a:lnTo>
                  <a:lnTo>
                    <a:pt x="35" y="34"/>
                  </a:lnTo>
                  <a:lnTo>
                    <a:pt x="34" y="34"/>
                  </a:lnTo>
                  <a:lnTo>
                    <a:pt x="33" y="34"/>
                  </a:lnTo>
                  <a:lnTo>
                    <a:pt x="31" y="34"/>
                  </a:lnTo>
                  <a:lnTo>
                    <a:pt x="30" y="34"/>
                  </a:lnTo>
                  <a:lnTo>
                    <a:pt x="27" y="34"/>
                  </a:lnTo>
                  <a:lnTo>
                    <a:pt x="25" y="34"/>
                  </a:lnTo>
                  <a:lnTo>
                    <a:pt x="22" y="34"/>
                  </a:lnTo>
                  <a:lnTo>
                    <a:pt x="20" y="34"/>
                  </a:lnTo>
                  <a:lnTo>
                    <a:pt x="17" y="34"/>
                  </a:lnTo>
                  <a:lnTo>
                    <a:pt x="15" y="34"/>
                  </a:lnTo>
                  <a:lnTo>
                    <a:pt x="13" y="34"/>
                  </a:lnTo>
                  <a:lnTo>
                    <a:pt x="11" y="34"/>
                  </a:lnTo>
                  <a:lnTo>
                    <a:pt x="9" y="34"/>
                  </a:lnTo>
                  <a:lnTo>
                    <a:pt x="8" y="34"/>
                  </a:lnTo>
                  <a:lnTo>
                    <a:pt x="7" y="34"/>
                  </a:lnTo>
                  <a:lnTo>
                    <a:pt x="7" y="35"/>
                  </a:lnTo>
                  <a:lnTo>
                    <a:pt x="7" y="37"/>
                  </a:lnTo>
                  <a:lnTo>
                    <a:pt x="7" y="39"/>
                  </a:lnTo>
                  <a:lnTo>
                    <a:pt x="7" y="41"/>
                  </a:lnTo>
                  <a:lnTo>
                    <a:pt x="7" y="43"/>
                  </a:lnTo>
                  <a:lnTo>
                    <a:pt x="7" y="45"/>
                  </a:lnTo>
                  <a:lnTo>
                    <a:pt x="7" y="47"/>
                  </a:lnTo>
                  <a:lnTo>
                    <a:pt x="7" y="49"/>
                  </a:lnTo>
                  <a:lnTo>
                    <a:pt x="7" y="50"/>
                  </a:lnTo>
                  <a:lnTo>
                    <a:pt x="7" y="51"/>
                  </a:lnTo>
                  <a:lnTo>
                    <a:pt x="7" y="52"/>
                  </a:lnTo>
                  <a:lnTo>
                    <a:pt x="8" y="52"/>
                  </a:lnTo>
                  <a:lnTo>
                    <a:pt x="8" y="53"/>
                  </a:lnTo>
                  <a:lnTo>
                    <a:pt x="10" y="53"/>
                  </a:lnTo>
                  <a:lnTo>
                    <a:pt x="12" y="53"/>
                  </a:lnTo>
                  <a:lnTo>
                    <a:pt x="14" y="53"/>
                  </a:lnTo>
                  <a:lnTo>
                    <a:pt x="16" y="53"/>
                  </a:lnTo>
                  <a:lnTo>
                    <a:pt x="18" y="53"/>
                  </a:lnTo>
                  <a:lnTo>
                    <a:pt x="20" y="53"/>
                  </a:lnTo>
                  <a:lnTo>
                    <a:pt x="22" y="53"/>
                  </a:lnTo>
                  <a:lnTo>
                    <a:pt x="23" y="53"/>
                  </a:lnTo>
                  <a:lnTo>
                    <a:pt x="24" y="53"/>
                  </a:lnTo>
                  <a:lnTo>
                    <a:pt x="26" y="53"/>
                  </a:lnTo>
                  <a:lnTo>
                    <a:pt x="24" y="54"/>
                  </a:lnTo>
                  <a:lnTo>
                    <a:pt x="23" y="54"/>
                  </a:lnTo>
                  <a:lnTo>
                    <a:pt x="21" y="54"/>
                  </a:lnTo>
                  <a:lnTo>
                    <a:pt x="20" y="54"/>
                  </a:lnTo>
                  <a:lnTo>
                    <a:pt x="19" y="56"/>
                  </a:lnTo>
                  <a:lnTo>
                    <a:pt x="17" y="56"/>
                  </a:lnTo>
                  <a:lnTo>
                    <a:pt x="15" y="57"/>
                  </a:lnTo>
                  <a:lnTo>
                    <a:pt x="14" y="57"/>
                  </a:lnTo>
                  <a:lnTo>
                    <a:pt x="12" y="59"/>
                  </a:lnTo>
                  <a:lnTo>
                    <a:pt x="10" y="61"/>
                  </a:lnTo>
                  <a:lnTo>
                    <a:pt x="8" y="63"/>
                  </a:lnTo>
                  <a:lnTo>
                    <a:pt x="7" y="64"/>
                  </a:lnTo>
                  <a:lnTo>
                    <a:pt x="5" y="66"/>
                  </a:lnTo>
                  <a:lnTo>
                    <a:pt x="4" y="68"/>
                  </a:lnTo>
                  <a:lnTo>
                    <a:pt x="3" y="69"/>
                  </a:lnTo>
                  <a:lnTo>
                    <a:pt x="3" y="71"/>
                  </a:lnTo>
                  <a:lnTo>
                    <a:pt x="2" y="73"/>
                  </a:lnTo>
                  <a:lnTo>
                    <a:pt x="2" y="75"/>
                  </a:lnTo>
                  <a:lnTo>
                    <a:pt x="2" y="77"/>
                  </a:lnTo>
                  <a:lnTo>
                    <a:pt x="2" y="78"/>
                  </a:lnTo>
                  <a:lnTo>
                    <a:pt x="0" y="80"/>
                  </a:lnTo>
                  <a:lnTo>
                    <a:pt x="0" y="81"/>
                  </a:lnTo>
                  <a:lnTo>
                    <a:pt x="0" y="83"/>
                  </a:lnTo>
                  <a:lnTo>
                    <a:pt x="0" y="84"/>
                  </a:lnTo>
                  <a:lnTo>
                    <a:pt x="0" y="86"/>
                  </a:lnTo>
                  <a:lnTo>
                    <a:pt x="0" y="88"/>
                  </a:lnTo>
                  <a:lnTo>
                    <a:pt x="0" y="89"/>
                  </a:lnTo>
                  <a:lnTo>
                    <a:pt x="0" y="91"/>
                  </a:lnTo>
                  <a:lnTo>
                    <a:pt x="0" y="93"/>
                  </a:lnTo>
                  <a:lnTo>
                    <a:pt x="0" y="95"/>
                  </a:lnTo>
                  <a:lnTo>
                    <a:pt x="0" y="97"/>
                  </a:lnTo>
                  <a:lnTo>
                    <a:pt x="0" y="99"/>
                  </a:lnTo>
                  <a:lnTo>
                    <a:pt x="0" y="100"/>
                  </a:lnTo>
                  <a:lnTo>
                    <a:pt x="0" y="102"/>
                  </a:lnTo>
                  <a:lnTo>
                    <a:pt x="0" y="104"/>
                  </a:lnTo>
                  <a:lnTo>
                    <a:pt x="0" y="105"/>
                  </a:lnTo>
                  <a:lnTo>
                    <a:pt x="0" y="107"/>
                  </a:lnTo>
                  <a:lnTo>
                    <a:pt x="2" y="108"/>
                  </a:lnTo>
                  <a:lnTo>
                    <a:pt x="2" y="111"/>
                  </a:lnTo>
                  <a:lnTo>
                    <a:pt x="4" y="113"/>
                  </a:lnTo>
                  <a:lnTo>
                    <a:pt x="4" y="115"/>
                  </a:lnTo>
                  <a:lnTo>
                    <a:pt x="6" y="116"/>
                  </a:lnTo>
                  <a:lnTo>
                    <a:pt x="8" y="118"/>
                  </a:lnTo>
                  <a:lnTo>
                    <a:pt x="10" y="120"/>
                  </a:lnTo>
                  <a:lnTo>
                    <a:pt x="11" y="122"/>
                  </a:lnTo>
                  <a:lnTo>
                    <a:pt x="14" y="122"/>
                  </a:lnTo>
                  <a:lnTo>
                    <a:pt x="16" y="124"/>
                  </a:lnTo>
                  <a:lnTo>
                    <a:pt x="20" y="124"/>
                  </a:lnTo>
                  <a:lnTo>
                    <a:pt x="23" y="126"/>
                  </a:lnTo>
                  <a:lnTo>
                    <a:pt x="29" y="126"/>
                  </a:lnTo>
                  <a:lnTo>
                    <a:pt x="33" y="126"/>
                  </a:lnTo>
                  <a:lnTo>
                    <a:pt x="38" y="126"/>
                  </a:lnTo>
                  <a:lnTo>
                    <a:pt x="43" y="126"/>
                  </a:lnTo>
                  <a:lnTo>
                    <a:pt x="49" y="124"/>
                  </a:lnTo>
                  <a:lnTo>
                    <a:pt x="53" y="124"/>
                  </a:lnTo>
                  <a:lnTo>
                    <a:pt x="58" y="124"/>
                  </a:lnTo>
                  <a:lnTo>
                    <a:pt x="61" y="124"/>
                  </a:lnTo>
                  <a:lnTo>
                    <a:pt x="66" y="122"/>
                  </a:lnTo>
                  <a:lnTo>
                    <a:pt x="69" y="122"/>
                  </a:lnTo>
                  <a:lnTo>
                    <a:pt x="72" y="122"/>
                  </a:lnTo>
                  <a:lnTo>
                    <a:pt x="73" y="122"/>
                  </a:lnTo>
                  <a:lnTo>
                    <a:pt x="74" y="120"/>
                  </a:lnTo>
                  <a:lnTo>
                    <a:pt x="74" y="121"/>
                  </a:lnTo>
                  <a:lnTo>
                    <a:pt x="74" y="122"/>
                  </a:lnTo>
                  <a:lnTo>
                    <a:pt x="74" y="123"/>
                  </a:lnTo>
                  <a:lnTo>
                    <a:pt x="74" y="125"/>
                  </a:lnTo>
                  <a:lnTo>
                    <a:pt x="74" y="126"/>
                  </a:lnTo>
                  <a:lnTo>
                    <a:pt x="74" y="127"/>
                  </a:lnTo>
                  <a:lnTo>
                    <a:pt x="72" y="129"/>
                  </a:lnTo>
                  <a:lnTo>
                    <a:pt x="71" y="129"/>
                  </a:lnTo>
                  <a:lnTo>
                    <a:pt x="69" y="129"/>
                  </a:lnTo>
                  <a:lnTo>
                    <a:pt x="67" y="131"/>
                  </a:lnTo>
                  <a:lnTo>
                    <a:pt x="66" y="131"/>
                  </a:lnTo>
                  <a:lnTo>
                    <a:pt x="64" y="131"/>
                  </a:lnTo>
                  <a:lnTo>
                    <a:pt x="63" y="133"/>
                  </a:lnTo>
                  <a:lnTo>
                    <a:pt x="63" y="134"/>
                  </a:lnTo>
                  <a:lnTo>
                    <a:pt x="62" y="135"/>
                  </a:lnTo>
                  <a:lnTo>
                    <a:pt x="62" y="136"/>
                  </a:lnTo>
                  <a:lnTo>
                    <a:pt x="61" y="138"/>
                  </a:lnTo>
                  <a:lnTo>
                    <a:pt x="61" y="139"/>
                  </a:lnTo>
                  <a:lnTo>
                    <a:pt x="61" y="141"/>
                  </a:lnTo>
                  <a:lnTo>
                    <a:pt x="61" y="143"/>
                  </a:lnTo>
                  <a:lnTo>
                    <a:pt x="60" y="146"/>
                  </a:lnTo>
                  <a:lnTo>
                    <a:pt x="60" y="148"/>
                  </a:lnTo>
                  <a:lnTo>
                    <a:pt x="60" y="150"/>
                  </a:lnTo>
                  <a:lnTo>
                    <a:pt x="60" y="152"/>
                  </a:lnTo>
                  <a:lnTo>
                    <a:pt x="60" y="153"/>
                  </a:lnTo>
                  <a:lnTo>
                    <a:pt x="61" y="155"/>
                  </a:lnTo>
                  <a:lnTo>
                    <a:pt x="62" y="157"/>
                  </a:lnTo>
                  <a:lnTo>
                    <a:pt x="64" y="158"/>
                  </a:lnTo>
                  <a:lnTo>
                    <a:pt x="64" y="160"/>
                  </a:lnTo>
                  <a:lnTo>
                    <a:pt x="64" y="162"/>
                  </a:lnTo>
                  <a:lnTo>
                    <a:pt x="64" y="163"/>
                  </a:lnTo>
                  <a:lnTo>
                    <a:pt x="66" y="163"/>
                  </a:lnTo>
                  <a:lnTo>
                    <a:pt x="66" y="164"/>
                  </a:lnTo>
                  <a:lnTo>
                    <a:pt x="67" y="164"/>
                  </a:lnTo>
                  <a:lnTo>
                    <a:pt x="67" y="166"/>
                  </a:lnTo>
                  <a:lnTo>
                    <a:pt x="69" y="166"/>
                  </a:lnTo>
                  <a:lnTo>
                    <a:pt x="69" y="168"/>
                  </a:lnTo>
                  <a:lnTo>
                    <a:pt x="70" y="168"/>
                  </a:lnTo>
                  <a:lnTo>
                    <a:pt x="72" y="169"/>
                  </a:lnTo>
                  <a:lnTo>
                    <a:pt x="74" y="169"/>
                  </a:lnTo>
                  <a:lnTo>
                    <a:pt x="74" y="171"/>
                  </a:lnTo>
                  <a:lnTo>
                    <a:pt x="76" y="172"/>
                  </a:lnTo>
                  <a:lnTo>
                    <a:pt x="77" y="173"/>
                  </a:lnTo>
                  <a:lnTo>
                    <a:pt x="78" y="173"/>
                  </a:lnTo>
                  <a:lnTo>
                    <a:pt x="80" y="173"/>
                  </a:lnTo>
                  <a:lnTo>
                    <a:pt x="81" y="173"/>
                  </a:lnTo>
                  <a:lnTo>
                    <a:pt x="83" y="172"/>
                  </a:lnTo>
                  <a:lnTo>
                    <a:pt x="83" y="171"/>
                  </a:lnTo>
                  <a:lnTo>
                    <a:pt x="85" y="169"/>
                  </a:lnTo>
                  <a:lnTo>
                    <a:pt x="84" y="171"/>
                  </a:lnTo>
                  <a:lnTo>
                    <a:pt x="84" y="172"/>
                  </a:lnTo>
                  <a:lnTo>
                    <a:pt x="84" y="174"/>
                  </a:lnTo>
                  <a:lnTo>
                    <a:pt x="86" y="174"/>
                  </a:lnTo>
                  <a:lnTo>
                    <a:pt x="86" y="176"/>
                  </a:lnTo>
                  <a:lnTo>
                    <a:pt x="86" y="177"/>
                  </a:lnTo>
                  <a:lnTo>
                    <a:pt x="88" y="177"/>
                  </a:lnTo>
                  <a:lnTo>
                    <a:pt x="88" y="178"/>
                  </a:lnTo>
                  <a:lnTo>
                    <a:pt x="89" y="178"/>
                  </a:lnTo>
                  <a:lnTo>
                    <a:pt x="91" y="178"/>
                  </a:lnTo>
                  <a:lnTo>
                    <a:pt x="91" y="179"/>
                  </a:lnTo>
                  <a:lnTo>
                    <a:pt x="92" y="179"/>
                  </a:lnTo>
                  <a:lnTo>
                    <a:pt x="93" y="178"/>
                  </a:lnTo>
                  <a:lnTo>
                    <a:pt x="95" y="177"/>
                  </a:lnTo>
                  <a:lnTo>
                    <a:pt x="96" y="177"/>
                  </a:lnTo>
                  <a:lnTo>
                    <a:pt x="98" y="176"/>
                  </a:lnTo>
                  <a:lnTo>
                    <a:pt x="100" y="174"/>
                  </a:lnTo>
                  <a:lnTo>
                    <a:pt x="102" y="173"/>
                  </a:lnTo>
                  <a:lnTo>
                    <a:pt x="103" y="171"/>
                  </a:lnTo>
                  <a:lnTo>
                    <a:pt x="104" y="169"/>
                  </a:lnTo>
                  <a:lnTo>
                    <a:pt x="104" y="170"/>
                  </a:lnTo>
                  <a:lnTo>
                    <a:pt x="104" y="172"/>
                  </a:lnTo>
                  <a:lnTo>
                    <a:pt x="104" y="174"/>
                  </a:lnTo>
                  <a:lnTo>
                    <a:pt x="104" y="176"/>
                  </a:lnTo>
                  <a:lnTo>
                    <a:pt x="104" y="177"/>
                  </a:lnTo>
                  <a:lnTo>
                    <a:pt x="104" y="178"/>
                  </a:lnTo>
                  <a:lnTo>
                    <a:pt x="104" y="180"/>
                  </a:lnTo>
                  <a:lnTo>
                    <a:pt x="104" y="182"/>
                  </a:lnTo>
                  <a:lnTo>
                    <a:pt x="104" y="183"/>
                  </a:lnTo>
                  <a:lnTo>
                    <a:pt x="104" y="185"/>
                  </a:lnTo>
                  <a:lnTo>
                    <a:pt x="104" y="187"/>
                  </a:lnTo>
                  <a:lnTo>
                    <a:pt x="104" y="188"/>
                  </a:lnTo>
                  <a:lnTo>
                    <a:pt x="104" y="189"/>
                  </a:lnTo>
                  <a:lnTo>
                    <a:pt x="102" y="190"/>
                  </a:lnTo>
                  <a:lnTo>
                    <a:pt x="101" y="190"/>
                  </a:lnTo>
                  <a:lnTo>
                    <a:pt x="99" y="190"/>
                  </a:lnTo>
                  <a:lnTo>
                    <a:pt x="97" y="190"/>
                  </a:lnTo>
                  <a:lnTo>
                    <a:pt x="96" y="190"/>
                  </a:lnTo>
                  <a:lnTo>
                    <a:pt x="94" y="190"/>
                  </a:lnTo>
                  <a:lnTo>
                    <a:pt x="92" y="190"/>
                  </a:lnTo>
                  <a:lnTo>
                    <a:pt x="91" y="190"/>
                  </a:lnTo>
                  <a:lnTo>
                    <a:pt x="89" y="190"/>
                  </a:lnTo>
                  <a:lnTo>
                    <a:pt x="89" y="189"/>
                  </a:lnTo>
                  <a:lnTo>
                    <a:pt x="88" y="189"/>
                  </a:lnTo>
                  <a:lnTo>
                    <a:pt x="88" y="188"/>
                  </a:lnTo>
                  <a:lnTo>
                    <a:pt x="87" y="188"/>
                  </a:lnTo>
                  <a:lnTo>
                    <a:pt x="87" y="186"/>
                  </a:lnTo>
                  <a:lnTo>
                    <a:pt x="87" y="184"/>
                  </a:lnTo>
                  <a:lnTo>
                    <a:pt x="85" y="184"/>
                  </a:lnTo>
                  <a:lnTo>
                    <a:pt x="85" y="183"/>
                  </a:lnTo>
                  <a:lnTo>
                    <a:pt x="85" y="181"/>
                  </a:lnTo>
                  <a:lnTo>
                    <a:pt x="85" y="180"/>
                  </a:lnTo>
                  <a:lnTo>
                    <a:pt x="85" y="179"/>
                  </a:lnTo>
                  <a:lnTo>
                    <a:pt x="83" y="180"/>
                  </a:lnTo>
                  <a:lnTo>
                    <a:pt x="81" y="180"/>
                  </a:lnTo>
                  <a:lnTo>
                    <a:pt x="80" y="180"/>
                  </a:lnTo>
                  <a:lnTo>
                    <a:pt x="78" y="182"/>
                  </a:lnTo>
                  <a:lnTo>
                    <a:pt x="76" y="184"/>
                  </a:lnTo>
                  <a:lnTo>
                    <a:pt x="74" y="186"/>
                  </a:lnTo>
                  <a:lnTo>
                    <a:pt x="73" y="188"/>
                  </a:lnTo>
                  <a:lnTo>
                    <a:pt x="71" y="189"/>
                  </a:lnTo>
                  <a:lnTo>
                    <a:pt x="70" y="189"/>
                  </a:lnTo>
                  <a:lnTo>
                    <a:pt x="68" y="189"/>
                  </a:lnTo>
                  <a:lnTo>
                    <a:pt x="67" y="189"/>
                  </a:lnTo>
                  <a:lnTo>
                    <a:pt x="65" y="189"/>
                  </a:lnTo>
                  <a:lnTo>
                    <a:pt x="63" y="188"/>
                  </a:lnTo>
                  <a:lnTo>
                    <a:pt x="60" y="188"/>
                  </a:lnTo>
                  <a:lnTo>
                    <a:pt x="58" y="188"/>
                  </a:lnTo>
                  <a:lnTo>
                    <a:pt x="57" y="188"/>
                  </a:lnTo>
                  <a:lnTo>
                    <a:pt x="55" y="187"/>
                  </a:lnTo>
                  <a:lnTo>
                    <a:pt x="51" y="187"/>
                  </a:lnTo>
                  <a:lnTo>
                    <a:pt x="50" y="187"/>
                  </a:lnTo>
                  <a:lnTo>
                    <a:pt x="46" y="187"/>
                  </a:lnTo>
                  <a:lnTo>
                    <a:pt x="45" y="185"/>
                  </a:lnTo>
                  <a:lnTo>
                    <a:pt x="43" y="185"/>
                  </a:lnTo>
                  <a:lnTo>
                    <a:pt x="41" y="185"/>
                  </a:lnTo>
                  <a:lnTo>
                    <a:pt x="40" y="185"/>
                  </a:lnTo>
                  <a:lnTo>
                    <a:pt x="40" y="183"/>
                  </a:lnTo>
                  <a:lnTo>
                    <a:pt x="39" y="185"/>
                  </a:lnTo>
                  <a:lnTo>
                    <a:pt x="39" y="187"/>
                  </a:lnTo>
                  <a:lnTo>
                    <a:pt x="37" y="189"/>
                  </a:lnTo>
                  <a:lnTo>
                    <a:pt x="37" y="191"/>
                  </a:lnTo>
                  <a:lnTo>
                    <a:pt x="35" y="195"/>
                  </a:lnTo>
                  <a:lnTo>
                    <a:pt x="34" y="198"/>
                  </a:lnTo>
                  <a:lnTo>
                    <a:pt x="32" y="202"/>
                  </a:lnTo>
                  <a:lnTo>
                    <a:pt x="32" y="205"/>
                  </a:lnTo>
                  <a:lnTo>
                    <a:pt x="30" y="208"/>
                  </a:lnTo>
                  <a:lnTo>
                    <a:pt x="28" y="212"/>
                  </a:lnTo>
                  <a:lnTo>
                    <a:pt x="26" y="215"/>
                  </a:lnTo>
                  <a:lnTo>
                    <a:pt x="26" y="219"/>
                  </a:lnTo>
                  <a:lnTo>
                    <a:pt x="24" y="222"/>
                  </a:lnTo>
                  <a:lnTo>
                    <a:pt x="24" y="224"/>
                  </a:lnTo>
                  <a:lnTo>
                    <a:pt x="24" y="226"/>
                  </a:lnTo>
                  <a:lnTo>
                    <a:pt x="24" y="227"/>
                  </a:lnTo>
                  <a:lnTo>
                    <a:pt x="25" y="227"/>
                  </a:lnTo>
                  <a:lnTo>
                    <a:pt x="27" y="229"/>
                  </a:lnTo>
                  <a:lnTo>
                    <a:pt x="29" y="229"/>
                  </a:lnTo>
                  <a:lnTo>
                    <a:pt x="30" y="231"/>
                  </a:lnTo>
                  <a:lnTo>
                    <a:pt x="34" y="231"/>
                  </a:lnTo>
                  <a:lnTo>
                    <a:pt x="35" y="231"/>
                  </a:lnTo>
                  <a:lnTo>
                    <a:pt x="39" y="231"/>
                  </a:lnTo>
                  <a:lnTo>
                    <a:pt x="41" y="232"/>
                  </a:lnTo>
                  <a:lnTo>
                    <a:pt x="43" y="232"/>
                  </a:lnTo>
                  <a:lnTo>
                    <a:pt x="45" y="232"/>
                  </a:lnTo>
                  <a:lnTo>
                    <a:pt x="49" y="232"/>
                  </a:lnTo>
                  <a:lnTo>
                    <a:pt x="51" y="232"/>
                  </a:lnTo>
                  <a:lnTo>
                    <a:pt x="53" y="232"/>
                  </a:lnTo>
                  <a:lnTo>
                    <a:pt x="55" y="232"/>
                  </a:lnTo>
                  <a:lnTo>
                    <a:pt x="57" y="230"/>
                  </a:lnTo>
                  <a:lnTo>
                    <a:pt x="55" y="232"/>
                  </a:lnTo>
                  <a:lnTo>
                    <a:pt x="55" y="233"/>
                  </a:lnTo>
                  <a:lnTo>
                    <a:pt x="55" y="235"/>
                  </a:lnTo>
                  <a:lnTo>
                    <a:pt x="55" y="237"/>
                  </a:lnTo>
                  <a:lnTo>
                    <a:pt x="56" y="239"/>
                  </a:lnTo>
                  <a:lnTo>
                    <a:pt x="56" y="241"/>
                  </a:lnTo>
                  <a:lnTo>
                    <a:pt x="57" y="241"/>
                  </a:lnTo>
                  <a:lnTo>
                    <a:pt x="57" y="243"/>
                  </a:lnTo>
                  <a:lnTo>
                    <a:pt x="58" y="244"/>
                  </a:lnTo>
                  <a:lnTo>
                    <a:pt x="58" y="246"/>
                  </a:lnTo>
                  <a:lnTo>
                    <a:pt x="59" y="247"/>
                  </a:lnTo>
                  <a:lnTo>
                    <a:pt x="59" y="249"/>
                  </a:lnTo>
                  <a:lnTo>
                    <a:pt x="61" y="250"/>
                  </a:lnTo>
                  <a:lnTo>
                    <a:pt x="61" y="252"/>
                  </a:lnTo>
                  <a:lnTo>
                    <a:pt x="62" y="252"/>
                  </a:lnTo>
                  <a:lnTo>
                    <a:pt x="62" y="254"/>
                  </a:lnTo>
                  <a:lnTo>
                    <a:pt x="63" y="256"/>
                  </a:lnTo>
                  <a:lnTo>
                    <a:pt x="63" y="258"/>
                  </a:lnTo>
                  <a:lnTo>
                    <a:pt x="65" y="259"/>
                  </a:lnTo>
                  <a:lnTo>
                    <a:pt x="65" y="261"/>
                  </a:lnTo>
                  <a:lnTo>
                    <a:pt x="67" y="263"/>
                  </a:lnTo>
                  <a:lnTo>
                    <a:pt x="69" y="265"/>
                  </a:lnTo>
                  <a:lnTo>
                    <a:pt x="70" y="266"/>
                  </a:lnTo>
                  <a:lnTo>
                    <a:pt x="70" y="270"/>
                  </a:lnTo>
                  <a:lnTo>
                    <a:pt x="72" y="271"/>
                  </a:lnTo>
                  <a:lnTo>
                    <a:pt x="73" y="273"/>
                  </a:lnTo>
                  <a:lnTo>
                    <a:pt x="75" y="275"/>
                  </a:lnTo>
                  <a:lnTo>
                    <a:pt x="75" y="277"/>
                  </a:lnTo>
                  <a:lnTo>
                    <a:pt x="77" y="278"/>
                  </a:lnTo>
                  <a:lnTo>
                    <a:pt x="77" y="280"/>
                  </a:lnTo>
                  <a:lnTo>
                    <a:pt x="79" y="281"/>
                  </a:lnTo>
                  <a:lnTo>
                    <a:pt x="79" y="284"/>
                  </a:lnTo>
                  <a:lnTo>
                    <a:pt x="79" y="286"/>
                  </a:lnTo>
                  <a:lnTo>
                    <a:pt x="79" y="287"/>
                  </a:lnTo>
                  <a:lnTo>
                    <a:pt x="80" y="289"/>
                  </a:lnTo>
                  <a:lnTo>
                    <a:pt x="80" y="292"/>
                  </a:lnTo>
                  <a:lnTo>
                    <a:pt x="82" y="294"/>
                  </a:lnTo>
                  <a:lnTo>
                    <a:pt x="82" y="296"/>
                  </a:lnTo>
                  <a:lnTo>
                    <a:pt x="84" y="297"/>
                  </a:lnTo>
                  <a:lnTo>
                    <a:pt x="84" y="301"/>
                  </a:lnTo>
                  <a:lnTo>
                    <a:pt x="84" y="303"/>
                  </a:lnTo>
                  <a:lnTo>
                    <a:pt x="84" y="305"/>
                  </a:lnTo>
                  <a:lnTo>
                    <a:pt x="86" y="306"/>
                  </a:lnTo>
                  <a:lnTo>
                    <a:pt x="86" y="308"/>
                  </a:lnTo>
                  <a:lnTo>
                    <a:pt x="86" y="310"/>
                  </a:lnTo>
                  <a:lnTo>
                    <a:pt x="86" y="312"/>
                  </a:lnTo>
                  <a:lnTo>
                    <a:pt x="86" y="313"/>
                  </a:lnTo>
                  <a:lnTo>
                    <a:pt x="86" y="315"/>
                  </a:lnTo>
                  <a:lnTo>
                    <a:pt x="86" y="316"/>
                  </a:lnTo>
                  <a:lnTo>
                    <a:pt x="86" y="318"/>
                  </a:lnTo>
                  <a:lnTo>
                    <a:pt x="86" y="320"/>
                  </a:lnTo>
                  <a:lnTo>
                    <a:pt x="86" y="322"/>
                  </a:lnTo>
                  <a:lnTo>
                    <a:pt x="86" y="324"/>
                  </a:lnTo>
                  <a:lnTo>
                    <a:pt x="88" y="324"/>
                  </a:lnTo>
                  <a:lnTo>
                    <a:pt x="88" y="325"/>
                  </a:lnTo>
                  <a:lnTo>
                    <a:pt x="90" y="327"/>
                  </a:lnTo>
                  <a:lnTo>
                    <a:pt x="91" y="328"/>
                  </a:lnTo>
                  <a:lnTo>
                    <a:pt x="92" y="328"/>
                  </a:lnTo>
                  <a:lnTo>
                    <a:pt x="93" y="330"/>
                  </a:lnTo>
                  <a:lnTo>
                    <a:pt x="94" y="330"/>
                  </a:lnTo>
                  <a:lnTo>
                    <a:pt x="96" y="330"/>
                  </a:lnTo>
                  <a:lnTo>
                    <a:pt x="98" y="330"/>
                  </a:lnTo>
                  <a:lnTo>
                    <a:pt x="104" y="330"/>
                  </a:lnTo>
                  <a:lnTo>
                    <a:pt x="109" y="329"/>
                  </a:lnTo>
                  <a:lnTo>
                    <a:pt x="114" y="329"/>
                  </a:lnTo>
                  <a:lnTo>
                    <a:pt x="120" y="327"/>
                  </a:lnTo>
                  <a:lnTo>
                    <a:pt x="126" y="327"/>
                  </a:lnTo>
                  <a:lnTo>
                    <a:pt x="131" y="326"/>
                  </a:lnTo>
                  <a:lnTo>
                    <a:pt x="136" y="326"/>
                  </a:lnTo>
                  <a:lnTo>
                    <a:pt x="142" y="324"/>
                  </a:lnTo>
                  <a:lnTo>
                    <a:pt x="145" y="324"/>
                  </a:lnTo>
                  <a:lnTo>
                    <a:pt x="150" y="324"/>
                  </a:lnTo>
                  <a:lnTo>
                    <a:pt x="154" y="324"/>
                  </a:lnTo>
                  <a:lnTo>
                    <a:pt x="160" y="322"/>
                  </a:lnTo>
                  <a:lnTo>
                    <a:pt x="163" y="322"/>
                  </a:lnTo>
                  <a:lnTo>
                    <a:pt x="167" y="322"/>
                  </a:lnTo>
                  <a:lnTo>
                    <a:pt x="171" y="322"/>
                  </a:lnTo>
                  <a:lnTo>
                    <a:pt x="176" y="321"/>
                  </a:lnTo>
                  <a:lnTo>
                    <a:pt x="177" y="321"/>
                  </a:lnTo>
                  <a:lnTo>
                    <a:pt x="179" y="321"/>
                  </a:lnTo>
                  <a:lnTo>
                    <a:pt x="181" y="321"/>
                  </a:lnTo>
                  <a:lnTo>
                    <a:pt x="184" y="321"/>
                  </a:lnTo>
                  <a:lnTo>
                    <a:pt x="185" y="321"/>
                  </a:lnTo>
                  <a:lnTo>
                    <a:pt x="188" y="321"/>
                  </a:lnTo>
                  <a:lnTo>
                    <a:pt x="190" y="321"/>
                  </a:lnTo>
                  <a:lnTo>
                    <a:pt x="194" y="320"/>
                  </a:lnTo>
                  <a:lnTo>
                    <a:pt x="196" y="320"/>
                  </a:lnTo>
                  <a:lnTo>
                    <a:pt x="197" y="320"/>
                  </a:lnTo>
                  <a:lnTo>
                    <a:pt x="199" y="320"/>
                  </a:lnTo>
                  <a:lnTo>
                    <a:pt x="201" y="319"/>
                  </a:lnTo>
                  <a:lnTo>
                    <a:pt x="203" y="319"/>
                  </a:lnTo>
                  <a:lnTo>
                    <a:pt x="204" y="318"/>
                  </a:lnTo>
                  <a:lnTo>
                    <a:pt x="228" y="318"/>
                  </a:lnTo>
                </a:path>
              </a:pathLst>
            </a:custGeom>
            <a:solidFill>
              <a:srgbClr val="F8F8F8"/>
            </a:solidFill>
            <a:ln w="18732">
              <a:solidFill>
                <a:srgbClr val="DDDDDD"/>
              </a:solidFill>
              <a:round/>
              <a:headEnd/>
              <a:tailEnd/>
            </a:ln>
          </p:spPr>
          <p:txBody>
            <a:bodyPr/>
            <a:lstStyle/>
            <a:p>
              <a:endParaRPr lang="it-IT"/>
            </a:p>
          </p:txBody>
        </p:sp>
        <p:sp>
          <p:nvSpPr>
            <p:cNvPr id="21518" name="Freeform 20"/>
            <p:cNvSpPr>
              <a:spLocks/>
            </p:cNvSpPr>
            <p:nvPr/>
          </p:nvSpPr>
          <p:spPr bwMode="auto">
            <a:xfrm>
              <a:off x="3051" y="1469"/>
              <a:ext cx="72" cy="98"/>
            </a:xfrm>
            <a:custGeom>
              <a:avLst/>
              <a:gdLst>
                <a:gd name="T0" fmla="*/ 0 w 36"/>
                <a:gd name="T1" fmla="*/ 0 h 103"/>
                <a:gd name="T2" fmla="*/ 0 w 36"/>
                <a:gd name="T3" fmla="*/ 1 h 103"/>
                <a:gd name="T4" fmla="*/ 0 w 36"/>
                <a:gd name="T5" fmla="*/ 1 h 103"/>
                <a:gd name="T6" fmla="*/ 8 w 36"/>
                <a:gd name="T7" fmla="*/ 3 h 103"/>
                <a:gd name="T8" fmla="*/ 24 w 36"/>
                <a:gd name="T9" fmla="*/ 3 h 103"/>
                <a:gd name="T10" fmla="*/ 32 w 36"/>
                <a:gd name="T11" fmla="*/ 5 h 103"/>
                <a:gd name="T12" fmla="*/ 48 w 36"/>
                <a:gd name="T13" fmla="*/ 6 h 103"/>
                <a:gd name="T14" fmla="*/ 56 w 36"/>
                <a:gd name="T15" fmla="*/ 8 h 103"/>
                <a:gd name="T16" fmla="*/ 72 w 36"/>
                <a:gd name="T17" fmla="*/ 8 h 103"/>
                <a:gd name="T18" fmla="*/ 88 w 36"/>
                <a:gd name="T19" fmla="*/ 10 h 103"/>
                <a:gd name="T20" fmla="*/ 96 w 36"/>
                <a:gd name="T21" fmla="*/ 10 h 103"/>
                <a:gd name="T22" fmla="*/ 112 w 36"/>
                <a:gd name="T23" fmla="*/ 10 h 103"/>
                <a:gd name="T24" fmla="*/ 128 w 36"/>
                <a:gd name="T25" fmla="*/ 11 h 103"/>
                <a:gd name="T26" fmla="*/ 136 w 36"/>
                <a:gd name="T27" fmla="*/ 13 h 103"/>
                <a:gd name="T28" fmla="*/ 152 w 36"/>
                <a:gd name="T29" fmla="*/ 14 h 103"/>
                <a:gd name="T30" fmla="*/ 152 w 36"/>
                <a:gd name="T31" fmla="*/ 16 h 103"/>
                <a:gd name="T32" fmla="*/ 168 w 36"/>
                <a:gd name="T33" fmla="*/ 16 h 103"/>
                <a:gd name="T34" fmla="*/ 176 w 36"/>
                <a:gd name="T35" fmla="*/ 22 h 103"/>
                <a:gd name="T36" fmla="*/ 184 w 36"/>
                <a:gd name="T37" fmla="*/ 26 h 103"/>
                <a:gd name="T38" fmla="*/ 200 w 36"/>
                <a:gd name="T39" fmla="*/ 30 h 103"/>
                <a:gd name="T40" fmla="*/ 216 w 36"/>
                <a:gd name="T41" fmla="*/ 35 h 103"/>
                <a:gd name="T42" fmla="*/ 216 w 36"/>
                <a:gd name="T43" fmla="*/ 42 h 103"/>
                <a:gd name="T44" fmla="*/ 224 w 36"/>
                <a:gd name="T45" fmla="*/ 47 h 103"/>
                <a:gd name="T46" fmla="*/ 240 w 36"/>
                <a:gd name="T47" fmla="*/ 53 h 103"/>
                <a:gd name="T48" fmla="*/ 248 w 36"/>
                <a:gd name="T49" fmla="*/ 59 h 103"/>
                <a:gd name="T50" fmla="*/ 248 w 36"/>
                <a:gd name="T51" fmla="*/ 66 h 103"/>
                <a:gd name="T52" fmla="*/ 256 w 36"/>
                <a:gd name="T53" fmla="*/ 70 h 103"/>
                <a:gd name="T54" fmla="*/ 256 w 36"/>
                <a:gd name="T55" fmla="*/ 76 h 103"/>
                <a:gd name="T56" fmla="*/ 272 w 36"/>
                <a:gd name="T57" fmla="*/ 80 h 103"/>
                <a:gd name="T58" fmla="*/ 272 w 36"/>
                <a:gd name="T59" fmla="*/ 84 h 103"/>
                <a:gd name="T60" fmla="*/ 272 w 36"/>
                <a:gd name="T61" fmla="*/ 86 h 103"/>
                <a:gd name="T62" fmla="*/ 272 w 36"/>
                <a:gd name="T63" fmla="*/ 88 h 103"/>
                <a:gd name="T64" fmla="*/ 280 w 36"/>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103"/>
                <a:gd name="T101" fmla="*/ 36 w 36"/>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103">
                  <a:moveTo>
                    <a:pt x="0" y="0"/>
                  </a:moveTo>
                  <a:lnTo>
                    <a:pt x="0" y="1"/>
                  </a:lnTo>
                  <a:lnTo>
                    <a:pt x="1" y="3"/>
                  </a:lnTo>
                  <a:lnTo>
                    <a:pt x="3" y="3"/>
                  </a:lnTo>
                  <a:lnTo>
                    <a:pt x="4" y="5"/>
                  </a:lnTo>
                  <a:lnTo>
                    <a:pt x="6" y="6"/>
                  </a:lnTo>
                  <a:lnTo>
                    <a:pt x="7" y="8"/>
                  </a:lnTo>
                  <a:lnTo>
                    <a:pt x="9" y="8"/>
                  </a:lnTo>
                  <a:lnTo>
                    <a:pt x="11" y="10"/>
                  </a:lnTo>
                  <a:lnTo>
                    <a:pt x="12" y="11"/>
                  </a:lnTo>
                  <a:lnTo>
                    <a:pt x="14" y="13"/>
                  </a:lnTo>
                  <a:lnTo>
                    <a:pt x="16" y="14"/>
                  </a:lnTo>
                  <a:lnTo>
                    <a:pt x="17" y="16"/>
                  </a:lnTo>
                  <a:lnTo>
                    <a:pt x="19" y="17"/>
                  </a:lnTo>
                  <a:lnTo>
                    <a:pt x="19" y="19"/>
                  </a:lnTo>
                  <a:lnTo>
                    <a:pt x="21" y="19"/>
                  </a:lnTo>
                  <a:lnTo>
                    <a:pt x="22" y="25"/>
                  </a:lnTo>
                  <a:lnTo>
                    <a:pt x="23" y="29"/>
                  </a:lnTo>
                  <a:lnTo>
                    <a:pt x="25" y="36"/>
                  </a:lnTo>
                  <a:lnTo>
                    <a:pt x="27" y="41"/>
                  </a:lnTo>
                  <a:lnTo>
                    <a:pt x="27" y="48"/>
                  </a:lnTo>
                  <a:lnTo>
                    <a:pt x="28" y="55"/>
                  </a:lnTo>
                  <a:lnTo>
                    <a:pt x="30" y="62"/>
                  </a:lnTo>
                  <a:lnTo>
                    <a:pt x="31" y="68"/>
                  </a:lnTo>
                  <a:lnTo>
                    <a:pt x="31" y="76"/>
                  </a:lnTo>
                  <a:lnTo>
                    <a:pt x="32" y="82"/>
                  </a:lnTo>
                  <a:lnTo>
                    <a:pt x="32" y="88"/>
                  </a:lnTo>
                  <a:lnTo>
                    <a:pt x="34" y="93"/>
                  </a:lnTo>
                  <a:lnTo>
                    <a:pt x="34" y="97"/>
                  </a:lnTo>
                  <a:lnTo>
                    <a:pt x="34" y="100"/>
                  </a:lnTo>
                  <a:lnTo>
                    <a:pt x="34" y="102"/>
                  </a:lnTo>
                  <a:lnTo>
                    <a:pt x="35" y="102"/>
                  </a:lnTo>
                </a:path>
              </a:pathLst>
            </a:custGeom>
            <a:solidFill>
              <a:srgbClr val="F8F8F8"/>
            </a:solidFill>
            <a:ln w="18732">
              <a:solidFill>
                <a:srgbClr val="DDDDDD"/>
              </a:solidFill>
              <a:round/>
              <a:headEnd/>
              <a:tailEnd/>
            </a:ln>
          </p:spPr>
          <p:txBody>
            <a:bodyPr/>
            <a:lstStyle/>
            <a:p>
              <a:endParaRPr lang="it-IT"/>
            </a:p>
          </p:txBody>
        </p:sp>
        <p:sp>
          <p:nvSpPr>
            <p:cNvPr id="21519" name="Freeform 21"/>
            <p:cNvSpPr>
              <a:spLocks/>
            </p:cNvSpPr>
            <p:nvPr/>
          </p:nvSpPr>
          <p:spPr bwMode="auto">
            <a:xfrm>
              <a:off x="3142" y="1469"/>
              <a:ext cx="74" cy="98"/>
            </a:xfrm>
            <a:custGeom>
              <a:avLst/>
              <a:gdLst>
                <a:gd name="T0" fmla="*/ 288 w 37"/>
                <a:gd name="T1" fmla="*/ 0 h 103"/>
                <a:gd name="T2" fmla="*/ 280 w 37"/>
                <a:gd name="T3" fmla="*/ 1 h 103"/>
                <a:gd name="T4" fmla="*/ 280 w 37"/>
                <a:gd name="T5" fmla="*/ 1 h 103"/>
                <a:gd name="T6" fmla="*/ 264 w 37"/>
                <a:gd name="T7" fmla="*/ 3 h 103"/>
                <a:gd name="T8" fmla="*/ 264 w 37"/>
                <a:gd name="T9" fmla="*/ 3 h 103"/>
                <a:gd name="T10" fmla="*/ 248 w 37"/>
                <a:gd name="T11" fmla="*/ 5 h 103"/>
                <a:gd name="T12" fmla="*/ 240 w 37"/>
                <a:gd name="T13" fmla="*/ 6 h 103"/>
                <a:gd name="T14" fmla="*/ 224 w 37"/>
                <a:gd name="T15" fmla="*/ 8 h 103"/>
                <a:gd name="T16" fmla="*/ 216 w 37"/>
                <a:gd name="T17" fmla="*/ 8 h 103"/>
                <a:gd name="T18" fmla="*/ 192 w 37"/>
                <a:gd name="T19" fmla="*/ 10 h 103"/>
                <a:gd name="T20" fmla="*/ 184 w 37"/>
                <a:gd name="T21" fmla="*/ 10 h 103"/>
                <a:gd name="T22" fmla="*/ 168 w 37"/>
                <a:gd name="T23" fmla="*/ 10 h 103"/>
                <a:gd name="T24" fmla="*/ 152 w 37"/>
                <a:gd name="T25" fmla="*/ 11 h 103"/>
                <a:gd name="T26" fmla="*/ 136 w 37"/>
                <a:gd name="T27" fmla="*/ 13 h 103"/>
                <a:gd name="T28" fmla="*/ 128 w 37"/>
                <a:gd name="T29" fmla="*/ 14 h 103"/>
                <a:gd name="T30" fmla="*/ 120 w 37"/>
                <a:gd name="T31" fmla="*/ 16 h 103"/>
                <a:gd name="T32" fmla="*/ 120 w 37"/>
                <a:gd name="T33" fmla="*/ 16 h 103"/>
                <a:gd name="T34" fmla="*/ 104 w 37"/>
                <a:gd name="T35" fmla="*/ 22 h 103"/>
                <a:gd name="T36" fmla="*/ 88 w 37"/>
                <a:gd name="T37" fmla="*/ 26 h 103"/>
                <a:gd name="T38" fmla="*/ 72 w 37"/>
                <a:gd name="T39" fmla="*/ 30 h 103"/>
                <a:gd name="T40" fmla="*/ 56 w 37"/>
                <a:gd name="T41" fmla="*/ 35 h 103"/>
                <a:gd name="T42" fmla="*/ 40 w 37"/>
                <a:gd name="T43" fmla="*/ 42 h 103"/>
                <a:gd name="T44" fmla="*/ 40 w 37"/>
                <a:gd name="T45" fmla="*/ 47 h 103"/>
                <a:gd name="T46" fmla="*/ 24 w 37"/>
                <a:gd name="T47" fmla="*/ 53 h 103"/>
                <a:gd name="T48" fmla="*/ 24 w 37"/>
                <a:gd name="T49" fmla="*/ 59 h 103"/>
                <a:gd name="T50" fmla="*/ 8 w 37"/>
                <a:gd name="T51" fmla="*/ 66 h 103"/>
                <a:gd name="T52" fmla="*/ 8 w 37"/>
                <a:gd name="T53" fmla="*/ 70 h 103"/>
                <a:gd name="T54" fmla="*/ 0 w 37"/>
                <a:gd name="T55" fmla="*/ 76 h 103"/>
                <a:gd name="T56" fmla="*/ 0 w 37"/>
                <a:gd name="T57" fmla="*/ 80 h 103"/>
                <a:gd name="T58" fmla="*/ 0 w 37"/>
                <a:gd name="T59" fmla="*/ 84 h 103"/>
                <a:gd name="T60" fmla="*/ 0 w 37"/>
                <a:gd name="T61" fmla="*/ 86 h 103"/>
                <a:gd name="T62" fmla="*/ 0 w 37"/>
                <a:gd name="T63" fmla="*/ 88 h 103"/>
                <a:gd name="T64" fmla="*/ 0 w 37"/>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103"/>
                <a:gd name="T101" fmla="*/ 37 w 37"/>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103">
                  <a:moveTo>
                    <a:pt x="36" y="0"/>
                  </a:moveTo>
                  <a:lnTo>
                    <a:pt x="35" y="1"/>
                  </a:lnTo>
                  <a:lnTo>
                    <a:pt x="33" y="3"/>
                  </a:lnTo>
                  <a:lnTo>
                    <a:pt x="31" y="5"/>
                  </a:lnTo>
                  <a:lnTo>
                    <a:pt x="30" y="6"/>
                  </a:lnTo>
                  <a:lnTo>
                    <a:pt x="28" y="8"/>
                  </a:lnTo>
                  <a:lnTo>
                    <a:pt x="27" y="8"/>
                  </a:lnTo>
                  <a:lnTo>
                    <a:pt x="24" y="10"/>
                  </a:lnTo>
                  <a:lnTo>
                    <a:pt x="23" y="11"/>
                  </a:lnTo>
                  <a:lnTo>
                    <a:pt x="21" y="13"/>
                  </a:lnTo>
                  <a:lnTo>
                    <a:pt x="19" y="14"/>
                  </a:lnTo>
                  <a:lnTo>
                    <a:pt x="17" y="16"/>
                  </a:lnTo>
                  <a:lnTo>
                    <a:pt x="16" y="17"/>
                  </a:lnTo>
                  <a:lnTo>
                    <a:pt x="15" y="19"/>
                  </a:lnTo>
                  <a:lnTo>
                    <a:pt x="13" y="25"/>
                  </a:lnTo>
                  <a:lnTo>
                    <a:pt x="11" y="29"/>
                  </a:lnTo>
                  <a:lnTo>
                    <a:pt x="9" y="36"/>
                  </a:lnTo>
                  <a:lnTo>
                    <a:pt x="7" y="41"/>
                  </a:lnTo>
                  <a:lnTo>
                    <a:pt x="5" y="48"/>
                  </a:lnTo>
                  <a:lnTo>
                    <a:pt x="5" y="55"/>
                  </a:lnTo>
                  <a:lnTo>
                    <a:pt x="3" y="62"/>
                  </a:lnTo>
                  <a:lnTo>
                    <a:pt x="3" y="68"/>
                  </a:lnTo>
                  <a:lnTo>
                    <a:pt x="1" y="76"/>
                  </a:lnTo>
                  <a:lnTo>
                    <a:pt x="1" y="82"/>
                  </a:lnTo>
                  <a:lnTo>
                    <a:pt x="0" y="88"/>
                  </a:lnTo>
                  <a:lnTo>
                    <a:pt x="0" y="93"/>
                  </a:lnTo>
                  <a:lnTo>
                    <a:pt x="0" y="97"/>
                  </a:lnTo>
                  <a:lnTo>
                    <a:pt x="0" y="100"/>
                  </a:lnTo>
                  <a:lnTo>
                    <a:pt x="0" y="102"/>
                  </a:lnTo>
                </a:path>
              </a:pathLst>
            </a:custGeom>
            <a:solidFill>
              <a:srgbClr val="F8F8F8"/>
            </a:solidFill>
            <a:ln w="18732">
              <a:solidFill>
                <a:srgbClr val="DDDDDD"/>
              </a:solidFill>
              <a:round/>
              <a:headEnd/>
              <a:tailEnd/>
            </a:ln>
          </p:spPr>
          <p:txBody>
            <a:bodyPr/>
            <a:lstStyle/>
            <a:p>
              <a:endParaRPr lang="it-IT"/>
            </a:p>
          </p:txBody>
        </p:sp>
        <p:sp>
          <p:nvSpPr>
            <p:cNvPr id="21520" name="Freeform 22"/>
            <p:cNvSpPr>
              <a:spLocks/>
            </p:cNvSpPr>
            <p:nvPr/>
          </p:nvSpPr>
          <p:spPr bwMode="auto">
            <a:xfrm>
              <a:off x="3104" y="1468"/>
              <a:ext cx="71" cy="100"/>
            </a:xfrm>
            <a:custGeom>
              <a:avLst/>
              <a:gdLst>
                <a:gd name="T0" fmla="*/ 0 w 36"/>
                <a:gd name="T1" fmla="*/ 5 h 106"/>
                <a:gd name="T2" fmla="*/ 0 w 36"/>
                <a:gd name="T3" fmla="*/ 7 h 106"/>
                <a:gd name="T4" fmla="*/ 8 w 36"/>
                <a:gd name="T5" fmla="*/ 8 h 106"/>
                <a:gd name="T6" fmla="*/ 24 w 36"/>
                <a:gd name="T7" fmla="*/ 10 h 106"/>
                <a:gd name="T8" fmla="*/ 39 w 36"/>
                <a:gd name="T9" fmla="*/ 13 h 106"/>
                <a:gd name="T10" fmla="*/ 47 w 36"/>
                <a:gd name="T11" fmla="*/ 17 h 106"/>
                <a:gd name="T12" fmla="*/ 63 w 36"/>
                <a:gd name="T13" fmla="*/ 21 h 106"/>
                <a:gd name="T14" fmla="*/ 71 w 36"/>
                <a:gd name="T15" fmla="*/ 23 h 106"/>
                <a:gd name="T16" fmla="*/ 85 w 36"/>
                <a:gd name="T17" fmla="*/ 26 h 106"/>
                <a:gd name="T18" fmla="*/ 85 w 36"/>
                <a:gd name="T19" fmla="*/ 36 h 106"/>
                <a:gd name="T20" fmla="*/ 93 w 36"/>
                <a:gd name="T21" fmla="*/ 44 h 106"/>
                <a:gd name="T22" fmla="*/ 93 w 36"/>
                <a:gd name="T23" fmla="*/ 54 h 106"/>
                <a:gd name="T24" fmla="*/ 85 w 36"/>
                <a:gd name="T25" fmla="*/ 64 h 106"/>
                <a:gd name="T26" fmla="*/ 85 w 36"/>
                <a:gd name="T27" fmla="*/ 73 h 106"/>
                <a:gd name="T28" fmla="*/ 85 w 36"/>
                <a:gd name="T29" fmla="*/ 81 h 106"/>
                <a:gd name="T30" fmla="*/ 85 w 36"/>
                <a:gd name="T31" fmla="*/ 86 h 106"/>
                <a:gd name="T32" fmla="*/ 85 w 36"/>
                <a:gd name="T33" fmla="*/ 87 h 106"/>
                <a:gd name="T34" fmla="*/ 85 w 36"/>
                <a:gd name="T35" fmla="*/ 87 h 106"/>
                <a:gd name="T36" fmla="*/ 93 w 36"/>
                <a:gd name="T37" fmla="*/ 87 h 106"/>
                <a:gd name="T38" fmla="*/ 93 w 36"/>
                <a:gd name="T39" fmla="*/ 87 h 106"/>
                <a:gd name="T40" fmla="*/ 108 w 36"/>
                <a:gd name="T41" fmla="*/ 88 h 106"/>
                <a:gd name="T42" fmla="*/ 108 w 36"/>
                <a:gd name="T43" fmla="*/ 88 h 106"/>
                <a:gd name="T44" fmla="*/ 116 w 36"/>
                <a:gd name="T45" fmla="*/ 88 h 106"/>
                <a:gd name="T46" fmla="*/ 116 w 36"/>
                <a:gd name="T47" fmla="*/ 88 h 106"/>
                <a:gd name="T48" fmla="*/ 124 w 36"/>
                <a:gd name="T49" fmla="*/ 88 h 106"/>
                <a:gd name="T50" fmla="*/ 124 w 36"/>
                <a:gd name="T51" fmla="*/ 85 h 106"/>
                <a:gd name="T52" fmla="*/ 124 w 36"/>
                <a:gd name="T53" fmla="*/ 79 h 106"/>
                <a:gd name="T54" fmla="*/ 124 w 36"/>
                <a:gd name="T55" fmla="*/ 72 h 106"/>
                <a:gd name="T56" fmla="*/ 124 w 36"/>
                <a:gd name="T57" fmla="*/ 66 h 106"/>
                <a:gd name="T58" fmla="*/ 124 w 36"/>
                <a:gd name="T59" fmla="*/ 58 h 106"/>
                <a:gd name="T60" fmla="*/ 132 w 36"/>
                <a:gd name="T61" fmla="*/ 51 h 106"/>
                <a:gd name="T62" fmla="*/ 132 w 36"/>
                <a:gd name="T63" fmla="*/ 43 h 106"/>
                <a:gd name="T64" fmla="*/ 144 w 36"/>
                <a:gd name="T65" fmla="*/ 40 h 106"/>
                <a:gd name="T66" fmla="*/ 144 w 36"/>
                <a:gd name="T67" fmla="*/ 38 h 106"/>
                <a:gd name="T68" fmla="*/ 144 w 36"/>
                <a:gd name="T69" fmla="*/ 34 h 106"/>
                <a:gd name="T70" fmla="*/ 144 w 36"/>
                <a:gd name="T71" fmla="*/ 28 h 106"/>
                <a:gd name="T72" fmla="*/ 144 w 36"/>
                <a:gd name="T73" fmla="*/ 24 h 106"/>
                <a:gd name="T74" fmla="*/ 144 w 36"/>
                <a:gd name="T75" fmla="*/ 21 h 106"/>
                <a:gd name="T76" fmla="*/ 160 w 36"/>
                <a:gd name="T77" fmla="*/ 15 h 106"/>
                <a:gd name="T78" fmla="*/ 168 w 36"/>
                <a:gd name="T79" fmla="*/ 11 h 106"/>
                <a:gd name="T80" fmla="*/ 176 w 36"/>
                <a:gd name="T81" fmla="*/ 8 h 106"/>
                <a:gd name="T82" fmla="*/ 176 w 36"/>
                <a:gd name="T83" fmla="*/ 8 h 106"/>
                <a:gd name="T84" fmla="*/ 191 w 36"/>
                <a:gd name="T85" fmla="*/ 8 h 106"/>
                <a:gd name="T86" fmla="*/ 213 w 36"/>
                <a:gd name="T87" fmla="*/ 6 h 106"/>
                <a:gd name="T88" fmla="*/ 229 w 36"/>
                <a:gd name="T89" fmla="*/ 5 h 106"/>
                <a:gd name="T90" fmla="*/ 237 w 36"/>
                <a:gd name="T91" fmla="*/ 4 h 106"/>
                <a:gd name="T92" fmla="*/ 252 w 36"/>
                <a:gd name="T93" fmla="*/ 2 h 106"/>
                <a:gd name="T94" fmla="*/ 260 w 36"/>
                <a:gd name="T95" fmla="*/ 1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106"/>
                <a:gd name="T146" fmla="*/ 36 w 36"/>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106">
                  <a:moveTo>
                    <a:pt x="0" y="4"/>
                  </a:moveTo>
                  <a:lnTo>
                    <a:pt x="0" y="5"/>
                  </a:lnTo>
                  <a:lnTo>
                    <a:pt x="0" y="7"/>
                  </a:lnTo>
                  <a:lnTo>
                    <a:pt x="1" y="8"/>
                  </a:lnTo>
                  <a:lnTo>
                    <a:pt x="1" y="9"/>
                  </a:lnTo>
                  <a:lnTo>
                    <a:pt x="3" y="11"/>
                  </a:lnTo>
                  <a:lnTo>
                    <a:pt x="3" y="13"/>
                  </a:lnTo>
                  <a:lnTo>
                    <a:pt x="5" y="14"/>
                  </a:lnTo>
                  <a:lnTo>
                    <a:pt x="5" y="16"/>
                  </a:lnTo>
                  <a:lnTo>
                    <a:pt x="6" y="18"/>
                  </a:lnTo>
                  <a:lnTo>
                    <a:pt x="6" y="20"/>
                  </a:lnTo>
                  <a:lnTo>
                    <a:pt x="8" y="22"/>
                  </a:lnTo>
                  <a:lnTo>
                    <a:pt x="8" y="24"/>
                  </a:lnTo>
                  <a:lnTo>
                    <a:pt x="9" y="25"/>
                  </a:lnTo>
                  <a:lnTo>
                    <a:pt x="9" y="27"/>
                  </a:lnTo>
                  <a:lnTo>
                    <a:pt x="11" y="28"/>
                  </a:lnTo>
                  <a:lnTo>
                    <a:pt x="11" y="32"/>
                  </a:lnTo>
                  <a:lnTo>
                    <a:pt x="11" y="36"/>
                  </a:lnTo>
                  <a:lnTo>
                    <a:pt x="11" y="42"/>
                  </a:lnTo>
                  <a:lnTo>
                    <a:pt x="12" y="47"/>
                  </a:lnTo>
                  <a:lnTo>
                    <a:pt x="12" y="53"/>
                  </a:lnTo>
                  <a:lnTo>
                    <a:pt x="12" y="59"/>
                  </a:lnTo>
                  <a:lnTo>
                    <a:pt x="12" y="64"/>
                  </a:lnTo>
                  <a:lnTo>
                    <a:pt x="12" y="70"/>
                  </a:lnTo>
                  <a:lnTo>
                    <a:pt x="11" y="76"/>
                  </a:lnTo>
                  <a:lnTo>
                    <a:pt x="11" y="82"/>
                  </a:lnTo>
                  <a:lnTo>
                    <a:pt x="11" y="87"/>
                  </a:lnTo>
                  <a:lnTo>
                    <a:pt x="11" y="91"/>
                  </a:lnTo>
                  <a:lnTo>
                    <a:pt x="11" y="96"/>
                  </a:lnTo>
                  <a:lnTo>
                    <a:pt x="11" y="99"/>
                  </a:lnTo>
                  <a:lnTo>
                    <a:pt x="11" y="102"/>
                  </a:lnTo>
                  <a:lnTo>
                    <a:pt x="11" y="103"/>
                  </a:lnTo>
                  <a:lnTo>
                    <a:pt x="11" y="104"/>
                  </a:lnTo>
                  <a:lnTo>
                    <a:pt x="12" y="104"/>
                  </a:lnTo>
                  <a:lnTo>
                    <a:pt x="14" y="104"/>
                  </a:lnTo>
                  <a:lnTo>
                    <a:pt x="14" y="105"/>
                  </a:lnTo>
                  <a:lnTo>
                    <a:pt x="15" y="105"/>
                  </a:lnTo>
                  <a:lnTo>
                    <a:pt x="16" y="105"/>
                  </a:lnTo>
                  <a:lnTo>
                    <a:pt x="16" y="103"/>
                  </a:lnTo>
                  <a:lnTo>
                    <a:pt x="16" y="101"/>
                  </a:lnTo>
                  <a:lnTo>
                    <a:pt x="16" y="97"/>
                  </a:lnTo>
                  <a:lnTo>
                    <a:pt x="16" y="94"/>
                  </a:lnTo>
                  <a:lnTo>
                    <a:pt x="16" y="90"/>
                  </a:lnTo>
                  <a:lnTo>
                    <a:pt x="16" y="86"/>
                  </a:lnTo>
                  <a:lnTo>
                    <a:pt x="16" y="81"/>
                  </a:lnTo>
                  <a:lnTo>
                    <a:pt x="16" y="78"/>
                  </a:lnTo>
                  <a:lnTo>
                    <a:pt x="16" y="73"/>
                  </a:lnTo>
                  <a:lnTo>
                    <a:pt x="16" y="69"/>
                  </a:lnTo>
                  <a:lnTo>
                    <a:pt x="17" y="64"/>
                  </a:lnTo>
                  <a:lnTo>
                    <a:pt x="17" y="60"/>
                  </a:lnTo>
                  <a:lnTo>
                    <a:pt x="17" y="56"/>
                  </a:lnTo>
                  <a:lnTo>
                    <a:pt x="17" y="52"/>
                  </a:lnTo>
                  <a:lnTo>
                    <a:pt x="19" y="49"/>
                  </a:lnTo>
                  <a:lnTo>
                    <a:pt x="19" y="48"/>
                  </a:lnTo>
                  <a:lnTo>
                    <a:pt x="19" y="46"/>
                  </a:lnTo>
                  <a:lnTo>
                    <a:pt x="19" y="44"/>
                  </a:lnTo>
                  <a:lnTo>
                    <a:pt x="19" y="41"/>
                  </a:lnTo>
                  <a:lnTo>
                    <a:pt x="19" y="40"/>
                  </a:lnTo>
                  <a:lnTo>
                    <a:pt x="19" y="36"/>
                  </a:lnTo>
                  <a:lnTo>
                    <a:pt x="19" y="34"/>
                  </a:lnTo>
                  <a:lnTo>
                    <a:pt x="19" y="30"/>
                  </a:lnTo>
                  <a:lnTo>
                    <a:pt x="19" y="29"/>
                  </a:lnTo>
                  <a:lnTo>
                    <a:pt x="19" y="25"/>
                  </a:lnTo>
                  <a:lnTo>
                    <a:pt x="19" y="24"/>
                  </a:lnTo>
                  <a:lnTo>
                    <a:pt x="21" y="20"/>
                  </a:lnTo>
                  <a:lnTo>
                    <a:pt x="21" y="18"/>
                  </a:lnTo>
                  <a:lnTo>
                    <a:pt x="22" y="16"/>
                  </a:lnTo>
                  <a:lnTo>
                    <a:pt x="22" y="14"/>
                  </a:lnTo>
                  <a:lnTo>
                    <a:pt x="23" y="11"/>
                  </a:lnTo>
                  <a:lnTo>
                    <a:pt x="23" y="10"/>
                  </a:lnTo>
                  <a:lnTo>
                    <a:pt x="25" y="8"/>
                  </a:lnTo>
                  <a:lnTo>
                    <a:pt x="27" y="6"/>
                  </a:lnTo>
                  <a:lnTo>
                    <a:pt x="28" y="6"/>
                  </a:lnTo>
                  <a:lnTo>
                    <a:pt x="30" y="5"/>
                  </a:lnTo>
                  <a:lnTo>
                    <a:pt x="31" y="4"/>
                  </a:lnTo>
                  <a:lnTo>
                    <a:pt x="33" y="2"/>
                  </a:lnTo>
                  <a:lnTo>
                    <a:pt x="34" y="1"/>
                  </a:lnTo>
                  <a:lnTo>
                    <a:pt x="35" y="0"/>
                  </a:lnTo>
                </a:path>
              </a:pathLst>
            </a:custGeom>
            <a:solidFill>
              <a:srgbClr val="F8F8F8"/>
            </a:solidFill>
            <a:ln w="6350">
              <a:solidFill>
                <a:srgbClr val="DDDDDD"/>
              </a:solidFill>
              <a:round/>
              <a:headEnd/>
              <a:tailEnd/>
            </a:ln>
          </p:spPr>
          <p:txBody>
            <a:bodyPr/>
            <a:lstStyle/>
            <a:p>
              <a:endParaRPr lang="it-IT"/>
            </a:p>
          </p:txBody>
        </p:sp>
        <p:sp>
          <p:nvSpPr>
            <p:cNvPr id="21521" name="AutoShape 23"/>
            <p:cNvSpPr>
              <a:spLocks noChangeArrowheads="1"/>
            </p:cNvSpPr>
            <p:nvPr/>
          </p:nvSpPr>
          <p:spPr bwMode="auto">
            <a:xfrm flipV="1">
              <a:off x="2695" y="1302"/>
              <a:ext cx="868" cy="17"/>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1522" name="AutoShape 24"/>
            <p:cNvSpPr>
              <a:spLocks noChangeArrowheads="1"/>
            </p:cNvSpPr>
            <p:nvPr/>
          </p:nvSpPr>
          <p:spPr bwMode="auto">
            <a:xfrm flipV="1">
              <a:off x="2737" y="1293"/>
              <a:ext cx="787" cy="9"/>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1523" name="Oval 25"/>
            <p:cNvSpPr>
              <a:spLocks noChangeArrowheads="1"/>
            </p:cNvSpPr>
            <p:nvPr/>
          </p:nvSpPr>
          <p:spPr bwMode="auto">
            <a:xfrm>
              <a:off x="2968" y="1473"/>
              <a:ext cx="41"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1524" name="Oval 26"/>
            <p:cNvSpPr>
              <a:spLocks noChangeArrowheads="1"/>
            </p:cNvSpPr>
            <p:nvPr/>
          </p:nvSpPr>
          <p:spPr bwMode="auto">
            <a:xfrm>
              <a:off x="3254" y="1475"/>
              <a:ext cx="42"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1525" name="Freeform 27"/>
            <p:cNvSpPr>
              <a:spLocks/>
            </p:cNvSpPr>
            <p:nvPr/>
          </p:nvSpPr>
          <p:spPr bwMode="auto">
            <a:xfrm>
              <a:off x="2900" y="1320"/>
              <a:ext cx="63" cy="35"/>
            </a:xfrm>
            <a:custGeom>
              <a:avLst/>
              <a:gdLst>
                <a:gd name="T0" fmla="*/ 8 w 32"/>
                <a:gd name="T1" fmla="*/ 0 h 38"/>
                <a:gd name="T2" fmla="*/ 8 w 32"/>
                <a:gd name="T3" fmla="*/ 0 h 38"/>
                <a:gd name="T4" fmla="*/ 24 w 32"/>
                <a:gd name="T5" fmla="*/ 0 h 38"/>
                <a:gd name="T6" fmla="*/ 47 w 32"/>
                <a:gd name="T7" fmla="*/ 0 h 38"/>
                <a:gd name="T8" fmla="*/ 63 w 32"/>
                <a:gd name="T9" fmla="*/ 0 h 38"/>
                <a:gd name="T10" fmla="*/ 93 w 32"/>
                <a:gd name="T11" fmla="*/ 0 h 38"/>
                <a:gd name="T12" fmla="*/ 108 w 32"/>
                <a:gd name="T13" fmla="*/ 0 h 38"/>
                <a:gd name="T14" fmla="*/ 116 w 32"/>
                <a:gd name="T15" fmla="*/ 0 h 38"/>
                <a:gd name="T16" fmla="*/ 124 w 32"/>
                <a:gd name="T17" fmla="*/ 2 h 38"/>
                <a:gd name="T18" fmla="*/ 124 w 32"/>
                <a:gd name="T19" fmla="*/ 3 h 38"/>
                <a:gd name="T20" fmla="*/ 136 w 32"/>
                <a:gd name="T21" fmla="*/ 5 h 38"/>
                <a:gd name="T22" fmla="*/ 167 w 32"/>
                <a:gd name="T23" fmla="*/ 6 h 38"/>
                <a:gd name="T24" fmla="*/ 183 w 32"/>
                <a:gd name="T25" fmla="*/ 8 h 38"/>
                <a:gd name="T26" fmla="*/ 205 w 32"/>
                <a:gd name="T27" fmla="*/ 12 h 38"/>
                <a:gd name="T28" fmla="*/ 221 w 32"/>
                <a:gd name="T29" fmla="*/ 15 h 38"/>
                <a:gd name="T30" fmla="*/ 228 w 32"/>
                <a:gd name="T31" fmla="*/ 15 h 38"/>
                <a:gd name="T32" fmla="*/ 228 w 32"/>
                <a:gd name="T33" fmla="*/ 15 h 38"/>
                <a:gd name="T34" fmla="*/ 228 w 32"/>
                <a:gd name="T35" fmla="*/ 17 h 38"/>
                <a:gd name="T36" fmla="*/ 213 w 32"/>
                <a:gd name="T37" fmla="*/ 18 h 38"/>
                <a:gd name="T38" fmla="*/ 197 w 32"/>
                <a:gd name="T39" fmla="*/ 21 h 38"/>
                <a:gd name="T40" fmla="*/ 183 w 32"/>
                <a:gd name="T41" fmla="*/ 24 h 38"/>
                <a:gd name="T42" fmla="*/ 167 w 32"/>
                <a:gd name="T43" fmla="*/ 27 h 38"/>
                <a:gd name="T44" fmla="*/ 159 w 32"/>
                <a:gd name="T45" fmla="*/ 29 h 38"/>
                <a:gd name="T46" fmla="*/ 159 w 32"/>
                <a:gd name="T47" fmla="*/ 29 h 38"/>
                <a:gd name="T48" fmla="*/ 144 w 32"/>
                <a:gd name="T49" fmla="*/ 29 h 38"/>
                <a:gd name="T50" fmla="*/ 136 w 32"/>
                <a:gd name="T51" fmla="*/ 27 h 38"/>
                <a:gd name="T52" fmla="*/ 124 w 32"/>
                <a:gd name="T53" fmla="*/ 26 h 38"/>
                <a:gd name="T54" fmla="*/ 108 w 32"/>
                <a:gd name="T55" fmla="*/ 23 h 38"/>
                <a:gd name="T56" fmla="*/ 93 w 32"/>
                <a:gd name="T57" fmla="*/ 20 h 38"/>
                <a:gd name="T58" fmla="*/ 63 w 32"/>
                <a:gd name="T59" fmla="*/ 18 h 38"/>
                <a:gd name="T60" fmla="*/ 47 w 32"/>
                <a:gd name="T61" fmla="*/ 16 h 38"/>
                <a:gd name="T62" fmla="*/ 47 w 32"/>
                <a:gd name="T63" fmla="*/ 15 h 38"/>
                <a:gd name="T64" fmla="*/ 39 w 32"/>
                <a:gd name="T65" fmla="*/ 14 h 38"/>
                <a:gd name="T66" fmla="*/ 32 w 32"/>
                <a:gd name="T67" fmla="*/ 13 h 38"/>
                <a:gd name="T68" fmla="*/ 16 w 32"/>
                <a:gd name="T69" fmla="*/ 11 h 38"/>
                <a:gd name="T70" fmla="*/ 16 w 32"/>
                <a:gd name="T71" fmla="*/ 8 h 38"/>
                <a:gd name="T72" fmla="*/ 0 w 32"/>
                <a:gd name="T73" fmla="*/ 7 h 38"/>
                <a:gd name="T74" fmla="*/ 0 w 32"/>
                <a:gd name="T75" fmla="*/ 6 h 38"/>
                <a:gd name="T76" fmla="*/ 0 w 32"/>
                <a:gd name="T77" fmla="*/ 5 h 38"/>
                <a:gd name="T78" fmla="*/ 0 w 32"/>
                <a:gd name="T79" fmla="*/ 2 h 38"/>
                <a:gd name="T80" fmla="*/ 8 w 32"/>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
                <a:gd name="T124" fmla="*/ 0 h 38"/>
                <a:gd name="T125" fmla="*/ 32 w 32"/>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 h="38">
                  <a:moveTo>
                    <a:pt x="1" y="0"/>
                  </a:moveTo>
                  <a:lnTo>
                    <a:pt x="1" y="0"/>
                  </a:lnTo>
                  <a:lnTo>
                    <a:pt x="3" y="0"/>
                  </a:lnTo>
                  <a:lnTo>
                    <a:pt x="5" y="0"/>
                  </a:lnTo>
                  <a:lnTo>
                    <a:pt x="6" y="0"/>
                  </a:lnTo>
                  <a:lnTo>
                    <a:pt x="8" y="0"/>
                  </a:lnTo>
                  <a:lnTo>
                    <a:pt x="10" y="0"/>
                  </a:lnTo>
                  <a:lnTo>
                    <a:pt x="12" y="0"/>
                  </a:lnTo>
                  <a:lnTo>
                    <a:pt x="14" y="0"/>
                  </a:lnTo>
                  <a:lnTo>
                    <a:pt x="15" y="0"/>
                  </a:lnTo>
                  <a:lnTo>
                    <a:pt x="16" y="0"/>
                  </a:lnTo>
                  <a:lnTo>
                    <a:pt x="16" y="2"/>
                  </a:lnTo>
                  <a:lnTo>
                    <a:pt x="16" y="3"/>
                  </a:lnTo>
                  <a:lnTo>
                    <a:pt x="18" y="3"/>
                  </a:lnTo>
                  <a:lnTo>
                    <a:pt x="18" y="5"/>
                  </a:lnTo>
                  <a:lnTo>
                    <a:pt x="20" y="7"/>
                  </a:lnTo>
                  <a:lnTo>
                    <a:pt x="22" y="9"/>
                  </a:lnTo>
                  <a:lnTo>
                    <a:pt x="24" y="10"/>
                  </a:lnTo>
                  <a:lnTo>
                    <a:pt x="24" y="11"/>
                  </a:lnTo>
                  <a:lnTo>
                    <a:pt x="25" y="13"/>
                  </a:lnTo>
                  <a:lnTo>
                    <a:pt x="27" y="15"/>
                  </a:lnTo>
                  <a:lnTo>
                    <a:pt x="29" y="16"/>
                  </a:lnTo>
                  <a:lnTo>
                    <a:pt x="29" y="18"/>
                  </a:lnTo>
                  <a:lnTo>
                    <a:pt x="30" y="18"/>
                  </a:lnTo>
                  <a:lnTo>
                    <a:pt x="31" y="17"/>
                  </a:lnTo>
                  <a:lnTo>
                    <a:pt x="30" y="18"/>
                  </a:lnTo>
                  <a:lnTo>
                    <a:pt x="30" y="19"/>
                  </a:lnTo>
                  <a:lnTo>
                    <a:pt x="30" y="21"/>
                  </a:lnTo>
                  <a:lnTo>
                    <a:pt x="28" y="23"/>
                  </a:lnTo>
                  <a:lnTo>
                    <a:pt x="28" y="25"/>
                  </a:lnTo>
                  <a:lnTo>
                    <a:pt x="26" y="27"/>
                  </a:lnTo>
                  <a:lnTo>
                    <a:pt x="26" y="28"/>
                  </a:lnTo>
                  <a:lnTo>
                    <a:pt x="24" y="30"/>
                  </a:lnTo>
                  <a:lnTo>
                    <a:pt x="24" y="32"/>
                  </a:lnTo>
                  <a:lnTo>
                    <a:pt x="22" y="34"/>
                  </a:lnTo>
                  <a:lnTo>
                    <a:pt x="22" y="35"/>
                  </a:lnTo>
                  <a:lnTo>
                    <a:pt x="21" y="37"/>
                  </a:lnTo>
                  <a:lnTo>
                    <a:pt x="19" y="37"/>
                  </a:lnTo>
                  <a:lnTo>
                    <a:pt x="19" y="36"/>
                  </a:lnTo>
                  <a:lnTo>
                    <a:pt x="18" y="35"/>
                  </a:lnTo>
                  <a:lnTo>
                    <a:pt x="18" y="34"/>
                  </a:lnTo>
                  <a:lnTo>
                    <a:pt x="16" y="33"/>
                  </a:lnTo>
                  <a:lnTo>
                    <a:pt x="15" y="31"/>
                  </a:lnTo>
                  <a:lnTo>
                    <a:pt x="14" y="29"/>
                  </a:lnTo>
                  <a:lnTo>
                    <a:pt x="14" y="27"/>
                  </a:lnTo>
                  <a:lnTo>
                    <a:pt x="12" y="26"/>
                  </a:lnTo>
                  <a:lnTo>
                    <a:pt x="10" y="24"/>
                  </a:lnTo>
                  <a:lnTo>
                    <a:pt x="8" y="23"/>
                  </a:lnTo>
                  <a:lnTo>
                    <a:pt x="8" y="21"/>
                  </a:lnTo>
                  <a:lnTo>
                    <a:pt x="6" y="20"/>
                  </a:lnTo>
                  <a:lnTo>
                    <a:pt x="6" y="18"/>
                  </a:lnTo>
                  <a:lnTo>
                    <a:pt x="6" y="17"/>
                  </a:lnTo>
                  <a:lnTo>
                    <a:pt x="5" y="17"/>
                  </a:lnTo>
                  <a:lnTo>
                    <a:pt x="5" y="16"/>
                  </a:lnTo>
                  <a:lnTo>
                    <a:pt x="4" y="16"/>
                  </a:lnTo>
                  <a:lnTo>
                    <a:pt x="4" y="14"/>
                  </a:lnTo>
                  <a:lnTo>
                    <a:pt x="2" y="14"/>
                  </a:lnTo>
                  <a:lnTo>
                    <a:pt x="2" y="12"/>
                  </a:lnTo>
                  <a:lnTo>
                    <a:pt x="2" y="11"/>
                  </a:lnTo>
                  <a:lnTo>
                    <a:pt x="2" y="10"/>
                  </a:lnTo>
                  <a:lnTo>
                    <a:pt x="0" y="10"/>
                  </a:lnTo>
                  <a:lnTo>
                    <a:pt x="0" y="8"/>
                  </a:lnTo>
                  <a:lnTo>
                    <a:pt x="0" y="7"/>
                  </a:lnTo>
                  <a:lnTo>
                    <a:pt x="0" y="5"/>
                  </a:lnTo>
                  <a:lnTo>
                    <a:pt x="0" y="3"/>
                  </a:lnTo>
                  <a:lnTo>
                    <a:pt x="0" y="2"/>
                  </a:lnTo>
                  <a:lnTo>
                    <a:pt x="1" y="0"/>
                  </a:lnTo>
                </a:path>
              </a:pathLst>
            </a:custGeom>
            <a:solidFill>
              <a:srgbClr val="F8F8F8"/>
            </a:solidFill>
            <a:ln w="9525">
              <a:solidFill>
                <a:srgbClr val="DDDDDD"/>
              </a:solidFill>
              <a:round/>
              <a:headEnd/>
              <a:tailEnd/>
            </a:ln>
          </p:spPr>
          <p:txBody>
            <a:bodyPr/>
            <a:lstStyle/>
            <a:p>
              <a:endParaRPr lang="it-IT"/>
            </a:p>
          </p:txBody>
        </p:sp>
        <p:sp>
          <p:nvSpPr>
            <p:cNvPr id="21526" name="Freeform 28"/>
            <p:cNvSpPr>
              <a:spLocks/>
            </p:cNvSpPr>
            <p:nvPr/>
          </p:nvSpPr>
          <p:spPr bwMode="auto">
            <a:xfrm>
              <a:off x="2825" y="1319"/>
              <a:ext cx="311" cy="141"/>
            </a:xfrm>
            <a:custGeom>
              <a:avLst/>
              <a:gdLst>
                <a:gd name="T0" fmla="*/ 833 w 158"/>
                <a:gd name="T1" fmla="*/ 1 h 152"/>
                <a:gd name="T2" fmla="*/ 1112 w 158"/>
                <a:gd name="T3" fmla="*/ 20 h 152"/>
                <a:gd name="T4" fmla="*/ 1136 w 158"/>
                <a:gd name="T5" fmla="*/ 42 h 152"/>
                <a:gd name="T6" fmla="*/ 1173 w 158"/>
                <a:gd name="T7" fmla="*/ 42 h 152"/>
                <a:gd name="T8" fmla="*/ 1197 w 158"/>
                <a:gd name="T9" fmla="*/ 46 h 152"/>
                <a:gd name="T10" fmla="*/ 1197 w 158"/>
                <a:gd name="T11" fmla="*/ 90 h 152"/>
                <a:gd name="T12" fmla="*/ 1197 w 158"/>
                <a:gd name="T13" fmla="*/ 121 h 152"/>
                <a:gd name="T14" fmla="*/ 1008 w 158"/>
                <a:gd name="T15" fmla="*/ 118 h 152"/>
                <a:gd name="T16" fmla="*/ 779 w 158"/>
                <a:gd name="T17" fmla="*/ 112 h 152"/>
                <a:gd name="T18" fmla="*/ 685 w 158"/>
                <a:gd name="T19" fmla="*/ 111 h 152"/>
                <a:gd name="T20" fmla="*/ 520 w 158"/>
                <a:gd name="T21" fmla="*/ 111 h 152"/>
                <a:gd name="T22" fmla="*/ 472 w 158"/>
                <a:gd name="T23" fmla="*/ 113 h 152"/>
                <a:gd name="T24" fmla="*/ 472 w 158"/>
                <a:gd name="T25" fmla="*/ 116 h 152"/>
                <a:gd name="T26" fmla="*/ 449 w 158"/>
                <a:gd name="T27" fmla="*/ 119 h 152"/>
                <a:gd name="T28" fmla="*/ 372 w 158"/>
                <a:gd name="T29" fmla="*/ 114 h 152"/>
                <a:gd name="T30" fmla="*/ 299 w 158"/>
                <a:gd name="T31" fmla="*/ 105 h 152"/>
                <a:gd name="T32" fmla="*/ 268 w 158"/>
                <a:gd name="T33" fmla="*/ 89 h 152"/>
                <a:gd name="T34" fmla="*/ 136 w 158"/>
                <a:gd name="T35" fmla="*/ 71 h 152"/>
                <a:gd name="T36" fmla="*/ 31 w 158"/>
                <a:gd name="T37" fmla="*/ 67 h 152"/>
                <a:gd name="T38" fmla="*/ 159 w 158"/>
                <a:gd name="T39" fmla="*/ 66 h 152"/>
                <a:gd name="T40" fmla="*/ 291 w 158"/>
                <a:gd name="T41" fmla="*/ 71 h 152"/>
                <a:gd name="T42" fmla="*/ 380 w 158"/>
                <a:gd name="T43" fmla="*/ 85 h 152"/>
                <a:gd name="T44" fmla="*/ 411 w 158"/>
                <a:gd name="T45" fmla="*/ 98 h 152"/>
                <a:gd name="T46" fmla="*/ 488 w 158"/>
                <a:gd name="T47" fmla="*/ 101 h 152"/>
                <a:gd name="T48" fmla="*/ 589 w 158"/>
                <a:gd name="T49" fmla="*/ 101 h 152"/>
                <a:gd name="T50" fmla="*/ 604 w 158"/>
                <a:gd name="T51" fmla="*/ 94 h 152"/>
                <a:gd name="T52" fmla="*/ 616 w 158"/>
                <a:gd name="T53" fmla="*/ 74 h 152"/>
                <a:gd name="T54" fmla="*/ 616 w 158"/>
                <a:gd name="T55" fmla="*/ 72 h 152"/>
                <a:gd name="T56" fmla="*/ 640 w 158"/>
                <a:gd name="T57" fmla="*/ 90 h 152"/>
                <a:gd name="T58" fmla="*/ 817 w 158"/>
                <a:gd name="T59" fmla="*/ 99 h 152"/>
                <a:gd name="T60" fmla="*/ 1053 w 158"/>
                <a:gd name="T61" fmla="*/ 90 h 152"/>
                <a:gd name="T62" fmla="*/ 1128 w 158"/>
                <a:gd name="T63" fmla="*/ 75 h 152"/>
                <a:gd name="T64" fmla="*/ 1085 w 158"/>
                <a:gd name="T65" fmla="*/ 58 h 152"/>
                <a:gd name="T66" fmla="*/ 984 w 158"/>
                <a:gd name="T67" fmla="*/ 53 h 152"/>
                <a:gd name="T68" fmla="*/ 844 w 158"/>
                <a:gd name="T69" fmla="*/ 53 h 152"/>
                <a:gd name="T70" fmla="*/ 640 w 158"/>
                <a:gd name="T71" fmla="*/ 59 h 152"/>
                <a:gd name="T72" fmla="*/ 581 w 158"/>
                <a:gd name="T73" fmla="*/ 61 h 152"/>
                <a:gd name="T74" fmla="*/ 581 w 158"/>
                <a:gd name="T75" fmla="*/ 58 h 152"/>
                <a:gd name="T76" fmla="*/ 581 w 158"/>
                <a:gd name="T77" fmla="*/ 53 h 152"/>
                <a:gd name="T78" fmla="*/ 756 w 158"/>
                <a:gd name="T79" fmla="*/ 50 h 152"/>
                <a:gd name="T80" fmla="*/ 961 w 158"/>
                <a:gd name="T81" fmla="*/ 45 h 152"/>
                <a:gd name="T82" fmla="*/ 1031 w 158"/>
                <a:gd name="T83" fmla="*/ 37 h 152"/>
                <a:gd name="T84" fmla="*/ 1061 w 158"/>
                <a:gd name="T85" fmla="*/ 19 h 152"/>
                <a:gd name="T86" fmla="*/ 907 w 158"/>
                <a:gd name="T87" fmla="*/ 13 h 152"/>
                <a:gd name="T88" fmla="*/ 809 w 158"/>
                <a:gd name="T89" fmla="*/ 24 h 152"/>
                <a:gd name="T90" fmla="*/ 900 w 158"/>
                <a:gd name="T91" fmla="*/ 32 h 152"/>
                <a:gd name="T92" fmla="*/ 937 w 158"/>
                <a:gd name="T93" fmla="*/ 28 h 152"/>
                <a:gd name="T94" fmla="*/ 945 w 158"/>
                <a:gd name="T95" fmla="*/ 24 h 152"/>
                <a:gd name="T96" fmla="*/ 968 w 158"/>
                <a:gd name="T97" fmla="*/ 28 h 152"/>
                <a:gd name="T98" fmla="*/ 1000 w 158"/>
                <a:gd name="T99" fmla="*/ 35 h 152"/>
                <a:gd name="T100" fmla="*/ 900 w 158"/>
                <a:gd name="T101" fmla="*/ 39 h 152"/>
                <a:gd name="T102" fmla="*/ 716 w 158"/>
                <a:gd name="T103" fmla="*/ 44 h 152"/>
                <a:gd name="T104" fmla="*/ 693 w 158"/>
                <a:gd name="T105" fmla="*/ 42 h 152"/>
                <a:gd name="T106" fmla="*/ 740 w 158"/>
                <a:gd name="T107" fmla="*/ 34 h 152"/>
                <a:gd name="T108" fmla="*/ 748 w 158"/>
                <a:gd name="T109" fmla="*/ 17 h 152"/>
                <a:gd name="T110" fmla="*/ 701 w 158"/>
                <a:gd name="T111" fmla="*/ 9 h 152"/>
                <a:gd name="T112" fmla="*/ 663 w 158"/>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8"/>
                <a:gd name="T172" fmla="*/ 0 h 152"/>
                <a:gd name="T173" fmla="*/ 158 w 158"/>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8" h="152">
                  <a:moveTo>
                    <a:pt x="87" y="0"/>
                  </a:moveTo>
                  <a:lnTo>
                    <a:pt x="87" y="0"/>
                  </a:lnTo>
                  <a:lnTo>
                    <a:pt x="89" y="0"/>
                  </a:lnTo>
                  <a:lnTo>
                    <a:pt x="92" y="0"/>
                  </a:lnTo>
                  <a:lnTo>
                    <a:pt x="98" y="0"/>
                  </a:lnTo>
                  <a:lnTo>
                    <a:pt x="103" y="1"/>
                  </a:lnTo>
                  <a:lnTo>
                    <a:pt x="109" y="1"/>
                  </a:lnTo>
                  <a:lnTo>
                    <a:pt x="116" y="3"/>
                  </a:lnTo>
                  <a:lnTo>
                    <a:pt x="123" y="3"/>
                  </a:lnTo>
                  <a:lnTo>
                    <a:pt x="128" y="7"/>
                  </a:lnTo>
                  <a:lnTo>
                    <a:pt x="135" y="10"/>
                  </a:lnTo>
                  <a:lnTo>
                    <a:pt x="139" y="15"/>
                  </a:lnTo>
                  <a:lnTo>
                    <a:pt x="144" y="19"/>
                  </a:lnTo>
                  <a:lnTo>
                    <a:pt x="146" y="26"/>
                  </a:lnTo>
                  <a:lnTo>
                    <a:pt x="149" y="33"/>
                  </a:lnTo>
                  <a:lnTo>
                    <a:pt x="149" y="43"/>
                  </a:lnTo>
                  <a:lnTo>
                    <a:pt x="149" y="52"/>
                  </a:lnTo>
                  <a:lnTo>
                    <a:pt x="151" y="52"/>
                  </a:lnTo>
                  <a:lnTo>
                    <a:pt x="153" y="52"/>
                  </a:lnTo>
                  <a:lnTo>
                    <a:pt x="154" y="52"/>
                  </a:lnTo>
                  <a:lnTo>
                    <a:pt x="156" y="52"/>
                  </a:lnTo>
                  <a:lnTo>
                    <a:pt x="157" y="52"/>
                  </a:lnTo>
                  <a:lnTo>
                    <a:pt x="157" y="55"/>
                  </a:lnTo>
                  <a:lnTo>
                    <a:pt x="157" y="58"/>
                  </a:lnTo>
                  <a:lnTo>
                    <a:pt x="157" y="63"/>
                  </a:lnTo>
                  <a:lnTo>
                    <a:pt x="157" y="69"/>
                  </a:lnTo>
                  <a:lnTo>
                    <a:pt x="157" y="78"/>
                  </a:lnTo>
                  <a:lnTo>
                    <a:pt x="157" y="85"/>
                  </a:lnTo>
                  <a:lnTo>
                    <a:pt x="157" y="94"/>
                  </a:lnTo>
                  <a:lnTo>
                    <a:pt x="157" y="102"/>
                  </a:lnTo>
                  <a:lnTo>
                    <a:pt x="157" y="113"/>
                  </a:lnTo>
                  <a:lnTo>
                    <a:pt x="157" y="121"/>
                  </a:lnTo>
                  <a:lnTo>
                    <a:pt x="157" y="130"/>
                  </a:lnTo>
                  <a:lnTo>
                    <a:pt x="157" y="136"/>
                  </a:lnTo>
                  <a:lnTo>
                    <a:pt x="157" y="143"/>
                  </a:lnTo>
                  <a:lnTo>
                    <a:pt x="157" y="148"/>
                  </a:lnTo>
                  <a:lnTo>
                    <a:pt x="157" y="151"/>
                  </a:lnTo>
                  <a:lnTo>
                    <a:pt x="156" y="151"/>
                  </a:lnTo>
                  <a:lnTo>
                    <a:pt x="154" y="151"/>
                  </a:lnTo>
                  <a:lnTo>
                    <a:pt x="150" y="151"/>
                  </a:lnTo>
                  <a:lnTo>
                    <a:pt x="147" y="150"/>
                  </a:lnTo>
                  <a:lnTo>
                    <a:pt x="142" y="150"/>
                  </a:lnTo>
                  <a:lnTo>
                    <a:pt x="138" y="148"/>
                  </a:lnTo>
                  <a:lnTo>
                    <a:pt x="132" y="148"/>
                  </a:lnTo>
                  <a:lnTo>
                    <a:pt x="127" y="146"/>
                  </a:lnTo>
                  <a:lnTo>
                    <a:pt x="122" y="146"/>
                  </a:lnTo>
                  <a:lnTo>
                    <a:pt x="117" y="144"/>
                  </a:lnTo>
                  <a:lnTo>
                    <a:pt x="111" y="144"/>
                  </a:lnTo>
                  <a:lnTo>
                    <a:pt x="108" y="142"/>
                  </a:lnTo>
                  <a:lnTo>
                    <a:pt x="104" y="142"/>
                  </a:lnTo>
                  <a:lnTo>
                    <a:pt x="102" y="140"/>
                  </a:lnTo>
                  <a:lnTo>
                    <a:pt x="100" y="140"/>
                  </a:lnTo>
                  <a:lnTo>
                    <a:pt x="100" y="138"/>
                  </a:lnTo>
                  <a:lnTo>
                    <a:pt x="98" y="139"/>
                  </a:lnTo>
                  <a:lnTo>
                    <a:pt x="95" y="139"/>
                  </a:lnTo>
                  <a:lnTo>
                    <a:pt x="94" y="139"/>
                  </a:lnTo>
                  <a:lnTo>
                    <a:pt x="90" y="139"/>
                  </a:lnTo>
                  <a:lnTo>
                    <a:pt x="87" y="139"/>
                  </a:lnTo>
                  <a:lnTo>
                    <a:pt x="84" y="139"/>
                  </a:lnTo>
                  <a:lnTo>
                    <a:pt x="81" y="139"/>
                  </a:lnTo>
                  <a:lnTo>
                    <a:pt x="77" y="139"/>
                  </a:lnTo>
                  <a:lnTo>
                    <a:pt x="73" y="139"/>
                  </a:lnTo>
                  <a:lnTo>
                    <a:pt x="70" y="139"/>
                  </a:lnTo>
                  <a:lnTo>
                    <a:pt x="68" y="139"/>
                  </a:lnTo>
                  <a:lnTo>
                    <a:pt x="65" y="139"/>
                  </a:lnTo>
                  <a:lnTo>
                    <a:pt x="63" y="139"/>
                  </a:lnTo>
                  <a:lnTo>
                    <a:pt x="62" y="139"/>
                  </a:lnTo>
                  <a:lnTo>
                    <a:pt x="62" y="140"/>
                  </a:lnTo>
                  <a:lnTo>
                    <a:pt x="62" y="141"/>
                  </a:lnTo>
                  <a:lnTo>
                    <a:pt x="62" y="143"/>
                  </a:lnTo>
                  <a:lnTo>
                    <a:pt x="62" y="144"/>
                  </a:lnTo>
                  <a:lnTo>
                    <a:pt x="62" y="146"/>
                  </a:lnTo>
                  <a:lnTo>
                    <a:pt x="62" y="148"/>
                  </a:lnTo>
                  <a:lnTo>
                    <a:pt x="62" y="149"/>
                  </a:lnTo>
                  <a:lnTo>
                    <a:pt x="59" y="149"/>
                  </a:lnTo>
                  <a:lnTo>
                    <a:pt x="57" y="149"/>
                  </a:lnTo>
                  <a:lnTo>
                    <a:pt x="56" y="149"/>
                  </a:lnTo>
                  <a:lnTo>
                    <a:pt x="54" y="147"/>
                  </a:lnTo>
                  <a:lnTo>
                    <a:pt x="52" y="147"/>
                  </a:lnTo>
                  <a:lnTo>
                    <a:pt x="50" y="145"/>
                  </a:lnTo>
                  <a:lnTo>
                    <a:pt x="49" y="145"/>
                  </a:lnTo>
                  <a:lnTo>
                    <a:pt x="49" y="143"/>
                  </a:lnTo>
                  <a:lnTo>
                    <a:pt x="47" y="143"/>
                  </a:lnTo>
                  <a:lnTo>
                    <a:pt x="45" y="141"/>
                  </a:lnTo>
                  <a:lnTo>
                    <a:pt x="43" y="139"/>
                  </a:lnTo>
                  <a:lnTo>
                    <a:pt x="43" y="138"/>
                  </a:lnTo>
                  <a:lnTo>
                    <a:pt x="41" y="136"/>
                  </a:lnTo>
                  <a:lnTo>
                    <a:pt x="41" y="134"/>
                  </a:lnTo>
                  <a:lnTo>
                    <a:pt x="39" y="132"/>
                  </a:lnTo>
                  <a:lnTo>
                    <a:pt x="39" y="130"/>
                  </a:lnTo>
                  <a:lnTo>
                    <a:pt x="38" y="129"/>
                  </a:lnTo>
                  <a:lnTo>
                    <a:pt x="37" y="126"/>
                  </a:lnTo>
                  <a:lnTo>
                    <a:pt x="37" y="123"/>
                  </a:lnTo>
                  <a:lnTo>
                    <a:pt x="37" y="119"/>
                  </a:lnTo>
                  <a:lnTo>
                    <a:pt x="35" y="116"/>
                  </a:lnTo>
                  <a:lnTo>
                    <a:pt x="35" y="112"/>
                  </a:lnTo>
                  <a:lnTo>
                    <a:pt x="34" y="108"/>
                  </a:lnTo>
                  <a:lnTo>
                    <a:pt x="34" y="103"/>
                  </a:lnTo>
                  <a:lnTo>
                    <a:pt x="31" y="100"/>
                  </a:lnTo>
                  <a:lnTo>
                    <a:pt x="30" y="96"/>
                  </a:lnTo>
                  <a:lnTo>
                    <a:pt x="26" y="94"/>
                  </a:lnTo>
                  <a:lnTo>
                    <a:pt x="23" y="90"/>
                  </a:lnTo>
                  <a:lnTo>
                    <a:pt x="18" y="88"/>
                  </a:lnTo>
                  <a:lnTo>
                    <a:pt x="13" y="86"/>
                  </a:lnTo>
                  <a:lnTo>
                    <a:pt x="6" y="86"/>
                  </a:lnTo>
                  <a:lnTo>
                    <a:pt x="0" y="85"/>
                  </a:lnTo>
                  <a:lnTo>
                    <a:pt x="2" y="85"/>
                  </a:lnTo>
                  <a:lnTo>
                    <a:pt x="4" y="84"/>
                  </a:lnTo>
                  <a:lnTo>
                    <a:pt x="6" y="84"/>
                  </a:lnTo>
                  <a:lnTo>
                    <a:pt x="9" y="84"/>
                  </a:lnTo>
                  <a:lnTo>
                    <a:pt x="11" y="84"/>
                  </a:lnTo>
                  <a:lnTo>
                    <a:pt x="15" y="82"/>
                  </a:lnTo>
                  <a:lnTo>
                    <a:pt x="17" y="82"/>
                  </a:lnTo>
                  <a:lnTo>
                    <a:pt x="19" y="82"/>
                  </a:lnTo>
                  <a:lnTo>
                    <a:pt x="21" y="82"/>
                  </a:lnTo>
                  <a:lnTo>
                    <a:pt x="25" y="81"/>
                  </a:lnTo>
                  <a:lnTo>
                    <a:pt x="27" y="81"/>
                  </a:lnTo>
                  <a:lnTo>
                    <a:pt x="28" y="80"/>
                  </a:lnTo>
                  <a:lnTo>
                    <a:pt x="29" y="80"/>
                  </a:lnTo>
                  <a:lnTo>
                    <a:pt x="30" y="79"/>
                  </a:lnTo>
                  <a:lnTo>
                    <a:pt x="34" y="84"/>
                  </a:lnTo>
                  <a:lnTo>
                    <a:pt x="38" y="89"/>
                  </a:lnTo>
                  <a:lnTo>
                    <a:pt x="41" y="92"/>
                  </a:lnTo>
                  <a:lnTo>
                    <a:pt x="44" y="95"/>
                  </a:lnTo>
                  <a:lnTo>
                    <a:pt x="46" y="99"/>
                  </a:lnTo>
                  <a:lnTo>
                    <a:pt x="47" y="101"/>
                  </a:lnTo>
                  <a:lnTo>
                    <a:pt x="48" y="103"/>
                  </a:lnTo>
                  <a:lnTo>
                    <a:pt x="50" y="105"/>
                  </a:lnTo>
                  <a:lnTo>
                    <a:pt x="50" y="107"/>
                  </a:lnTo>
                  <a:lnTo>
                    <a:pt x="50" y="109"/>
                  </a:lnTo>
                  <a:lnTo>
                    <a:pt x="50" y="111"/>
                  </a:lnTo>
                  <a:lnTo>
                    <a:pt x="51" y="113"/>
                  </a:lnTo>
                  <a:lnTo>
                    <a:pt x="51" y="116"/>
                  </a:lnTo>
                  <a:lnTo>
                    <a:pt x="52" y="118"/>
                  </a:lnTo>
                  <a:lnTo>
                    <a:pt x="53" y="121"/>
                  </a:lnTo>
                  <a:lnTo>
                    <a:pt x="54" y="123"/>
                  </a:lnTo>
                  <a:lnTo>
                    <a:pt x="54" y="125"/>
                  </a:lnTo>
                  <a:lnTo>
                    <a:pt x="56" y="126"/>
                  </a:lnTo>
                  <a:lnTo>
                    <a:pt x="57" y="127"/>
                  </a:lnTo>
                  <a:lnTo>
                    <a:pt x="59" y="127"/>
                  </a:lnTo>
                  <a:lnTo>
                    <a:pt x="60" y="127"/>
                  </a:lnTo>
                  <a:lnTo>
                    <a:pt x="62" y="127"/>
                  </a:lnTo>
                  <a:lnTo>
                    <a:pt x="64" y="127"/>
                  </a:lnTo>
                  <a:lnTo>
                    <a:pt x="67" y="127"/>
                  </a:lnTo>
                  <a:lnTo>
                    <a:pt x="69" y="127"/>
                  </a:lnTo>
                  <a:lnTo>
                    <a:pt x="71" y="127"/>
                  </a:lnTo>
                  <a:lnTo>
                    <a:pt x="72" y="127"/>
                  </a:lnTo>
                  <a:lnTo>
                    <a:pt x="74" y="127"/>
                  </a:lnTo>
                  <a:lnTo>
                    <a:pt x="75" y="127"/>
                  </a:lnTo>
                  <a:lnTo>
                    <a:pt x="77" y="127"/>
                  </a:lnTo>
                  <a:lnTo>
                    <a:pt x="78" y="127"/>
                  </a:lnTo>
                  <a:lnTo>
                    <a:pt x="79" y="126"/>
                  </a:lnTo>
                  <a:lnTo>
                    <a:pt x="79" y="124"/>
                  </a:lnTo>
                  <a:lnTo>
                    <a:pt x="79" y="123"/>
                  </a:lnTo>
                  <a:lnTo>
                    <a:pt x="79" y="120"/>
                  </a:lnTo>
                  <a:lnTo>
                    <a:pt x="79" y="117"/>
                  </a:lnTo>
                  <a:lnTo>
                    <a:pt x="79" y="114"/>
                  </a:lnTo>
                  <a:lnTo>
                    <a:pt x="79" y="110"/>
                  </a:lnTo>
                  <a:lnTo>
                    <a:pt x="80" y="106"/>
                  </a:lnTo>
                  <a:lnTo>
                    <a:pt x="80" y="103"/>
                  </a:lnTo>
                  <a:lnTo>
                    <a:pt x="80" y="100"/>
                  </a:lnTo>
                  <a:lnTo>
                    <a:pt x="80" y="97"/>
                  </a:lnTo>
                  <a:lnTo>
                    <a:pt x="81" y="93"/>
                  </a:lnTo>
                  <a:lnTo>
                    <a:pt x="81" y="91"/>
                  </a:lnTo>
                  <a:lnTo>
                    <a:pt x="81" y="88"/>
                  </a:lnTo>
                  <a:lnTo>
                    <a:pt x="81" y="87"/>
                  </a:lnTo>
                  <a:lnTo>
                    <a:pt x="82" y="86"/>
                  </a:lnTo>
                  <a:lnTo>
                    <a:pt x="81" y="87"/>
                  </a:lnTo>
                  <a:lnTo>
                    <a:pt x="81" y="89"/>
                  </a:lnTo>
                  <a:lnTo>
                    <a:pt x="81" y="91"/>
                  </a:lnTo>
                  <a:lnTo>
                    <a:pt x="81" y="93"/>
                  </a:lnTo>
                  <a:lnTo>
                    <a:pt x="81" y="97"/>
                  </a:lnTo>
                  <a:lnTo>
                    <a:pt x="81" y="100"/>
                  </a:lnTo>
                  <a:lnTo>
                    <a:pt x="81" y="103"/>
                  </a:lnTo>
                  <a:lnTo>
                    <a:pt x="82" y="106"/>
                  </a:lnTo>
                  <a:lnTo>
                    <a:pt x="82" y="110"/>
                  </a:lnTo>
                  <a:lnTo>
                    <a:pt x="84" y="113"/>
                  </a:lnTo>
                  <a:lnTo>
                    <a:pt x="86" y="117"/>
                  </a:lnTo>
                  <a:lnTo>
                    <a:pt x="88" y="119"/>
                  </a:lnTo>
                  <a:lnTo>
                    <a:pt x="89" y="122"/>
                  </a:lnTo>
                  <a:lnTo>
                    <a:pt x="93" y="124"/>
                  </a:lnTo>
                  <a:lnTo>
                    <a:pt x="97" y="124"/>
                  </a:lnTo>
                  <a:lnTo>
                    <a:pt x="103" y="124"/>
                  </a:lnTo>
                  <a:lnTo>
                    <a:pt x="107" y="124"/>
                  </a:lnTo>
                  <a:lnTo>
                    <a:pt x="113" y="124"/>
                  </a:lnTo>
                  <a:lnTo>
                    <a:pt x="118" y="123"/>
                  </a:lnTo>
                  <a:lnTo>
                    <a:pt x="123" y="121"/>
                  </a:lnTo>
                  <a:lnTo>
                    <a:pt x="126" y="120"/>
                  </a:lnTo>
                  <a:lnTo>
                    <a:pt x="130" y="119"/>
                  </a:lnTo>
                  <a:lnTo>
                    <a:pt x="134" y="117"/>
                  </a:lnTo>
                  <a:lnTo>
                    <a:pt x="138" y="113"/>
                  </a:lnTo>
                  <a:lnTo>
                    <a:pt x="139" y="111"/>
                  </a:lnTo>
                  <a:lnTo>
                    <a:pt x="142" y="108"/>
                  </a:lnTo>
                  <a:lnTo>
                    <a:pt x="143" y="107"/>
                  </a:lnTo>
                  <a:lnTo>
                    <a:pt x="146" y="103"/>
                  </a:lnTo>
                  <a:lnTo>
                    <a:pt x="146" y="101"/>
                  </a:lnTo>
                  <a:lnTo>
                    <a:pt x="148" y="98"/>
                  </a:lnTo>
                  <a:lnTo>
                    <a:pt x="148" y="94"/>
                  </a:lnTo>
                  <a:lnTo>
                    <a:pt x="149" y="91"/>
                  </a:lnTo>
                  <a:lnTo>
                    <a:pt x="148" y="87"/>
                  </a:lnTo>
                  <a:lnTo>
                    <a:pt x="148" y="84"/>
                  </a:lnTo>
                  <a:lnTo>
                    <a:pt x="146" y="81"/>
                  </a:lnTo>
                  <a:lnTo>
                    <a:pt x="146" y="77"/>
                  </a:lnTo>
                  <a:lnTo>
                    <a:pt x="144" y="75"/>
                  </a:lnTo>
                  <a:lnTo>
                    <a:pt x="142" y="73"/>
                  </a:lnTo>
                  <a:lnTo>
                    <a:pt x="141" y="71"/>
                  </a:lnTo>
                  <a:lnTo>
                    <a:pt x="139" y="69"/>
                  </a:lnTo>
                  <a:lnTo>
                    <a:pt x="136" y="69"/>
                  </a:lnTo>
                  <a:lnTo>
                    <a:pt x="134" y="68"/>
                  </a:lnTo>
                  <a:lnTo>
                    <a:pt x="132" y="68"/>
                  </a:lnTo>
                  <a:lnTo>
                    <a:pt x="130" y="66"/>
                  </a:lnTo>
                  <a:lnTo>
                    <a:pt x="129" y="66"/>
                  </a:lnTo>
                  <a:lnTo>
                    <a:pt x="127" y="66"/>
                  </a:lnTo>
                  <a:lnTo>
                    <a:pt x="125" y="66"/>
                  </a:lnTo>
                  <a:lnTo>
                    <a:pt x="123" y="64"/>
                  </a:lnTo>
                  <a:lnTo>
                    <a:pt x="120" y="65"/>
                  </a:lnTo>
                  <a:lnTo>
                    <a:pt x="118" y="65"/>
                  </a:lnTo>
                  <a:lnTo>
                    <a:pt x="114" y="66"/>
                  </a:lnTo>
                  <a:lnTo>
                    <a:pt x="111" y="66"/>
                  </a:lnTo>
                  <a:lnTo>
                    <a:pt x="106" y="67"/>
                  </a:lnTo>
                  <a:lnTo>
                    <a:pt x="103" y="67"/>
                  </a:lnTo>
                  <a:lnTo>
                    <a:pt x="99" y="69"/>
                  </a:lnTo>
                  <a:lnTo>
                    <a:pt x="95" y="69"/>
                  </a:lnTo>
                  <a:lnTo>
                    <a:pt x="91" y="71"/>
                  </a:lnTo>
                  <a:lnTo>
                    <a:pt x="88" y="72"/>
                  </a:lnTo>
                  <a:lnTo>
                    <a:pt x="84" y="74"/>
                  </a:lnTo>
                  <a:lnTo>
                    <a:pt x="82" y="74"/>
                  </a:lnTo>
                  <a:lnTo>
                    <a:pt x="79" y="76"/>
                  </a:lnTo>
                  <a:lnTo>
                    <a:pt x="77" y="76"/>
                  </a:lnTo>
                  <a:lnTo>
                    <a:pt x="76" y="77"/>
                  </a:lnTo>
                  <a:lnTo>
                    <a:pt x="76" y="76"/>
                  </a:lnTo>
                  <a:lnTo>
                    <a:pt x="76" y="74"/>
                  </a:lnTo>
                  <a:lnTo>
                    <a:pt x="76" y="72"/>
                  </a:lnTo>
                  <a:lnTo>
                    <a:pt x="76" y="71"/>
                  </a:lnTo>
                  <a:lnTo>
                    <a:pt x="76" y="69"/>
                  </a:lnTo>
                  <a:lnTo>
                    <a:pt x="76" y="68"/>
                  </a:lnTo>
                  <a:lnTo>
                    <a:pt x="76" y="66"/>
                  </a:lnTo>
                  <a:lnTo>
                    <a:pt x="78" y="66"/>
                  </a:lnTo>
                  <a:lnTo>
                    <a:pt x="81" y="66"/>
                  </a:lnTo>
                  <a:lnTo>
                    <a:pt x="85" y="66"/>
                  </a:lnTo>
                  <a:lnTo>
                    <a:pt x="88" y="65"/>
                  </a:lnTo>
                  <a:lnTo>
                    <a:pt x="92" y="65"/>
                  </a:lnTo>
                  <a:lnTo>
                    <a:pt x="95" y="63"/>
                  </a:lnTo>
                  <a:lnTo>
                    <a:pt x="99" y="63"/>
                  </a:lnTo>
                  <a:lnTo>
                    <a:pt x="104" y="62"/>
                  </a:lnTo>
                  <a:lnTo>
                    <a:pt x="108" y="62"/>
                  </a:lnTo>
                  <a:lnTo>
                    <a:pt x="111" y="60"/>
                  </a:lnTo>
                  <a:lnTo>
                    <a:pt x="115" y="60"/>
                  </a:lnTo>
                  <a:lnTo>
                    <a:pt x="120" y="58"/>
                  </a:lnTo>
                  <a:lnTo>
                    <a:pt x="122" y="58"/>
                  </a:lnTo>
                  <a:lnTo>
                    <a:pt x="126" y="56"/>
                  </a:lnTo>
                  <a:lnTo>
                    <a:pt x="128" y="55"/>
                  </a:lnTo>
                  <a:lnTo>
                    <a:pt x="132" y="53"/>
                  </a:lnTo>
                  <a:lnTo>
                    <a:pt x="133" y="52"/>
                  </a:lnTo>
                  <a:lnTo>
                    <a:pt x="134" y="50"/>
                  </a:lnTo>
                  <a:lnTo>
                    <a:pt x="135" y="48"/>
                  </a:lnTo>
                  <a:lnTo>
                    <a:pt x="135" y="46"/>
                  </a:lnTo>
                  <a:lnTo>
                    <a:pt x="137" y="43"/>
                  </a:lnTo>
                  <a:lnTo>
                    <a:pt x="138" y="41"/>
                  </a:lnTo>
                  <a:lnTo>
                    <a:pt x="140" y="37"/>
                  </a:lnTo>
                  <a:lnTo>
                    <a:pt x="140" y="35"/>
                  </a:lnTo>
                  <a:lnTo>
                    <a:pt x="140" y="32"/>
                  </a:lnTo>
                  <a:lnTo>
                    <a:pt x="139" y="29"/>
                  </a:lnTo>
                  <a:lnTo>
                    <a:pt x="139" y="25"/>
                  </a:lnTo>
                  <a:lnTo>
                    <a:pt x="138" y="24"/>
                  </a:lnTo>
                  <a:lnTo>
                    <a:pt x="137" y="20"/>
                  </a:lnTo>
                  <a:lnTo>
                    <a:pt x="134" y="19"/>
                  </a:lnTo>
                  <a:lnTo>
                    <a:pt x="132" y="16"/>
                  </a:lnTo>
                  <a:lnTo>
                    <a:pt x="126" y="16"/>
                  </a:lnTo>
                  <a:lnTo>
                    <a:pt x="122" y="15"/>
                  </a:lnTo>
                  <a:lnTo>
                    <a:pt x="119" y="16"/>
                  </a:lnTo>
                  <a:lnTo>
                    <a:pt x="116" y="16"/>
                  </a:lnTo>
                  <a:lnTo>
                    <a:pt x="112" y="18"/>
                  </a:lnTo>
                  <a:lnTo>
                    <a:pt x="110" y="20"/>
                  </a:lnTo>
                  <a:lnTo>
                    <a:pt x="108" y="22"/>
                  </a:lnTo>
                  <a:lnTo>
                    <a:pt x="107" y="24"/>
                  </a:lnTo>
                  <a:lnTo>
                    <a:pt x="106" y="28"/>
                  </a:lnTo>
                  <a:lnTo>
                    <a:pt x="106" y="30"/>
                  </a:lnTo>
                  <a:lnTo>
                    <a:pt x="106" y="32"/>
                  </a:lnTo>
                  <a:lnTo>
                    <a:pt x="107" y="34"/>
                  </a:lnTo>
                  <a:lnTo>
                    <a:pt x="108" y="36"/>
                  </a:lnTo>
                  <a:lnTo>
                    <a:pt x="111" y="38"/>
                  </a:lnTo>
                  <a:lnTo>
                    <a:pt x="114" y="40"/>
                  </a:lnTo>
                  <a:lnTo>
                    <a:pt x="118" y="40"/>
                  </a:lnTo>
                  <a:lnTo>
                    <a:pt x="120" y="39"/>
                  </a:lnTo>
                  <a:lnTo>
                    <a:pt x="121" y="37"/>
                  </a:lnTo>
                  <a:lnTo>
                    <a:pt x="121" y="36"/>
                  </a:lnTo>
                  <a:lnTo>
                    <a:pt x="123" y="34"/>
                  </a:lnTo>
                  <a:lnTo>
                    <a:pt x="123" y="32"/>
                  </a:lnTo>
                  <a:lnTo>
                    <a:pt x="124" y="31"/>
                  </a:lnTo>
                  <a:lnTo>
                    <a:pt x="124" y="30"/>
                  </a:lnTo>
                  <a:lnTo>
                    <a:pt x="126" y="28"/>
                  </a:lnTo>
                  <a:lnTo>
                    <a:pt x="126" y="30"/>
                  </a:lnTo>
                  <a:lnTo>
                    <a:pt x="126" y="31"/>
                  </a:lnTo>
                  <a:lnTo>
                    <a:pt x="127" y="31"/>
                  </a:lnTo>
                  <a:lnTo>
                    <a:pt x="127" y="33"/>
                  </a:lnTo>
                  <a:lnTo>
                    <a:pt x="127" y="35"/>
                  </a:lnTo>
                  <a:lnTo>
                    <a:pt x="127" y="36"/>
                  </a:lnTo>
                  <a:lnTo>
                    <a:pt x="129" y="36"/>
                  </a:lnTo>
                  <a:lnTo>
                    <a:pt x="129" y="38"/>
                  </a:lnTo>
                  <a:lnTo>
                    <a:pt x="129" y="40"/>
                  </a:lnTo>
                  <a:lnTo>
                    <a:pt x="129" y="42"/>
                  </a:lnTo>
                  <a:lnTo>
                    <a:pt x="131" y="42"/>
                  </a:lnTo>
                  <a:lnTo>
                    <a:pt x="131" y="44"/>
                  </a:lnTo>
                  <a:lnTo>
                    <a:pt x="132" y="44"/>
                  </a:lnTo>
                  <a:lnTo>
                    <a:pt x="128" y="46"/>
                  </a:lnTo>
                  <a:lnTo>
                    <a:pt x="124" y="47"/>
                  </a:lnTo>
                  <a:lnTo>
                    <a:pt x="121" y="49"/>
                  </a:lnTo>
                  <a:lnTo>
                    <a:pt x="118" y="49"/>
                  </a:lnTo>
                  <a:lnTo>
                    <a:pt x="113" y="50"/>
                  </a:lnTo>
                  <a:lnTo>
                    <a:pt x="110" y="51"/>
                  </a:lnTo>
                  <a:lnTo>
                    <a:pt x="106" y="52"/>
                  </a:lnTo>
                  <a:lnTo>
                    <a:pt x="103" y="52"/>
                  </a:lnTo>
                  <a:lnTo>
                    <a:pt x="100" y="54"/>
                  </a:lnTo>
                  <a:lnTo>
                    <a:pt x="97" y="55"/>
                  </a:lnTo>
                  <a:lnTo>
                    <a:pt x="94" y="55"/>
                  </a:lnTo>
                  <a:lnTo>
                    <a:pt x="92" y="55"/>
                  </a:lnTo>
                  <a:lnTo>
                    <a:pt x="91" y="55"/>
                  </a:lnTo>
                  <a:lnTo>
                    <a:pt x="89" y="55"/>
                  </a:lnTo>
                  <a:lnTo>
                    <a:pt x="89" y="54"/>
                  </a:lnTo>
                  <a:lnTo>
                    <a:pt x="91" y="52"/>
                  </a:lnTo>
                  <a:lnTo>
                    <a:pt x="93" y="51"/>
                  </a:lnTo>
                  <a:lnTo>
                    <a:pt x="93" y="50"/>
                  </a:lnTo>
                  <a:lnTo>
                    <a:pt x="95" y="49"/>
                  </a:lnTo>
                  <a:lnTo>
                    <a:pt x="95" y="47"/>
                  </a:lnTo>
                  <a:lnTo>
                    <a:pt x="97" y="45"/>
                  </a:lnTo>
                  <a:lnTo>
                    <a:pt x="97" y="43"/>
                  </a:lnTo>
                  <a:lnTo>
                    <a:pt x="97" y="41"/>
                  </a:lnTo>
                  <a:lnTo>
                    <a:pt x="97" y="40"/>
                  </a:lnTo>
                  <a:lnTo>
                    <a:pt x="98" y="36"/>
                  </a:lnTo>
                  <a:lnTo>
                    <a:pt x="98" y="33"/>
                  </a:lnTo>
                  <a:lnTo>
                    <a:pt x="98" y="30"/>
                  </a:lnTo>
                  <a:lnTo>
                    <a:pt x="98" y="26"/>
                  </a:lnTo>
                  <a:lnTo>
                    <a:pt x="98" y="20"/>
                  </a:lnTo>
                  <a:lnTo>
                    <a:pt x="96" y="20"/>
                  </a:lnTo>
                  <a:lnTo>
                    <a:pt x="96" y="19"/>
                  </a:lnTo>
                  <a:lnTo>
                    <a:pt x="95" y="19"/>
                  </a:lnTo>
                  <a:lnTo>
                    <a:pt x="95" y="17"/>
                  </a:lnTo>
                  <a:lnTo>
                    <a:pt x="93" y="15"/>
                  </a:lnTo>
                  <a:lnTo>
                    <a:pt x="93" y="13"/>
                  </a:lnTo>
                  <a:lnTo>
                    <a:pt x="92" y="12"/>
                  </a:lnTo>
                  <a:lnTo>
                    <a:pt x="92" y="10"/>
                  </a:lnTo>
                  <a:lnTo>
                    <a:pt x="90" y="9"/>
                  </a:lnTo>
                  <a:lnTo>
                    <a:pt x="90" y="7"/>
                  </a:lnTo>
                  <a:lnTo>
                    <a:pt x="88" y="5"/>
                  </a:lnTo>
                  <a:lnTo>
                    <a:pt x="88" y="3"/>
                  </a:lnTo>
                  <a:lnTo>
                    <a:pt x="87" y="3"/>
                  </a:lnTo>
                  <a:lnTo>
                    <a:pt x="87" y="1"/>
                  </a:lnTo>
                  <a:lnTo>
                    <a:pt x="87" y="0"/>
                  </a:lnTo>
                </a:path>
              </a:pathLst>
            </a:custGeom>
            <a:solidFill>
              <a:srgbClr val="F8F8F8"/>
            </a:solidFill>
            <a:ln w="6350">
              <a:solidFill>
                <a:srgbClr val="DDDDDD"/>
              </a:solidFill>
              <a:round/>
              <a:headEnd/>
              <a:tailEnd/>
            </a:ln>
          </p:spPr>
          <p:txBody>
            <a:bodyPr/>
            <a:lstStyle/>
            <a:p>
              <a:endParaRPr lang="it-IT"/>
            </a:p>
          </p:txBody>
        </p:sp>
        <p:sp>
          <p:nvSpPr>
            <p:cNvPr id="21527" name="Freeform 29"/>
            <p:cNvSpPr>
              <a:spLocks/>
            </p:cNvSpPr>
            <p:nvPr/>
          </p:nvSpPr>
          <p:spPr bwMode="auto">
            <a:xfrm>
              <a:off x="3308" y="1320"/>
              <a:ext cx="58" cy="35"/>
            </a:xfrm>
            <a:custGeom>
              <a:avLst/>
              <a:gdLst>
                <a:gd name="T0" fmla="*/ 201 w 30"/>
                <a:gd name="T1" fmla="*/ 0 h 38"/>
                <a:gd name="T2" fmla="*/ 188 w 30"/>
                <a:gd name="T3" fmla="*/ 0 h 38"/>
                <a:gd name="T4" fmla="*/ 172 w 30"/>
                <a:gd name="T5" fmla="*/ 0 h 38"/>
                <a:gd name="T6" fmla="*/ 153 w 30"/>
                <a:gd name="T7" fmla="*/ 0 h 38"/>
                <a:gd name="T8" fmla="*/ 145 w 30"/>
                <a:gd name="T9" fmla="*/ 0 h 38"/>
                <a:gd name="T10" fmla="*/ 116 w 30"/>
                <a:gd name="T11" fmla="*/ 0 h 38"/>
                <a:gd name="T12" fmla="*/ 108 w 30"/>
                <a:gd name="T13" fmla="*/ 0 h 38"/>
                <a:gd name="T14" fmla="*/ 108 w 30"/>
                <a:gd name="T15" fmla="*/ 0 h 38"/>
                <a:gd name="T16" fmla="*/ 93 w 30"/>
                <a:gd name="T17" fmla="*/ 2 h 38"/>
                <a:gd name="T18" fmla="*/ 79 w 30"/>
                <a:gd name="T19" fmla="*/ 3 h 38"/>
                <a:gd name="T20" fmla="*/ 72 w 30"/>
                <a:gd name="T21" fmla="*/ 5 h 38"/>
                <a:gd name="T22" fmla="*/ 52 w 30"/>
                <a:gd name="T23" fmla="*/ 6 h 38"/>
                <a:gd name="T24" fmla="*/ 37 w 30"/>
                <a:gd name="T25" fmla="*/ 8 h 38"/>
                <a:gd name="T26" fmla="*/ 8 w 30"/>
                <a:gd name="T27" fmla="*/ 12 h 38"/>
                <a:gd name="T28" fmla="*/ 0 w 30"/>
                <a:gd name="T29" fmla="*/ 15 h 38"/>
                <a:gd name="T30" fmla="*/ 0 w 30"/>
                <a:gd name="T31" fmla="*/ 15 h 38"/>
                <a:gd name="T32" fmla="*/ 0 w 30"/>
                <a:gd name="T33" fmla="*/ 15 h 38"/>
                <a:gd name="T34" fmla="*/ 0 w 30"/>
                <a:gd name="T35" fmla="*/ 17 h 38"/>
                <a:gd name="T36" fmla="*/ 0 w 30"/>
                <a:gd name="T37" fmla="*/ 18 h 38"/>
                <a:gd name="T38" fmla="*/ 15 w 30"/>
                <a:gd name="T39" fmla="*/ 21 h 38"/>
                <a:gd name="T40" fmla="*/ 29 w 30"/>
                <a:gd name="T41" fmla="*/ 24 h 38"/>
                <a:gd name="T42" fmla="*/ 37 w 30"/>
                <a:gd name="T43" fmla="*/ 27 h 38"/>
                <a:gd name="T44" fmla="*/ 52 w 30"/>
                <a:gd name="T45" fmla="*/ 29 h 38"/>
                <a:gd name="T46" fmla="*/ 56 w 30"/>
                <a:gd name="T47" fmla="*/ 29 h 38"/>
                <a:gd name="T48" fmla="*/ 72 w 30"/>
                <a:gd name="T49" fmla="*/ 29 h 38"/>
                <a:gd name="T50" fmla="*/ 72 w 30"/>
                <a:gd name="T51" fmla="*/ 27 h 38"/>
                <a:gd name="T52" fmla="*/ 79 w 30"/>
                <a:gd name="T53" fmla="*/ 26 h 38"/>
                <a:gd name="T54" fmla="*/ 108 w 30"/>
                <a:gd name="T55" fmla="*/ 23 h 38"/>
                <a:gd name="T56" fmla="*/ 124 w 30"/>
                <a:gd name="T57" fmla="*/ 20 h 38"/>
                <a:gd name="T58" fmla="*/ 145 w 30"/>
                <a:gd name="T59" fmla="*/ 18 h 38"/>
                <a:gd name="T60" fmla="*/ 153 w 30"/>
                <a:gd name="T61" fmla="*/ 16 h 38"/>
                <a:gd name="T62" fmla="*/ 164 w 30"/>
                <a:gd name="T63" fmla="*/ 15 h 38"/>
                <a:gd name="T64" fmla="*/ 172 w 30"/>
                <a:gd name="T65" fmla="*/ 14 h 38"/>
                <a:gd name="T66" fmla="*/ 172 w 30"/>
                <a:gd name="T67" fmla="*/ 13 h 38"/>
                <a:gd name="T68" fmla="*/ 180 w 30"/>
                <a:gd name="T69" fmla="*/ 11 h 38"/>
                <a:gd name="T70" fmla="*/ 180 w 30"/>
                <a:gd name="T71" fmla="*/ 8 h 38"/>
                <a:gd name="T72" fmla="*/ 195 w 30"/>
                <a:gd name="T73" fmla="*/ 7 h 38"/>
                <a:gd name="T74" fmla="*/ 195 w 30"/>
                <a:gd name="T75" fmla="*/ 6 h 38"/>
                <a:gd name="T76" fmla="*/ 209 w 30"/>
                <a:gd name="T77" fmla="*/ 5 h 38"/>
                <a:gd name="T78" fmla="*/ 209 w 30"/>
                <a:gd name="T79" fmla="*/ 2 h 38"/>
                <a:gd name="T80" fmla="*/ 209 w 30"/>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
                <a:gd name="T124" fmla="*/ 0 h 38"/>
                <a:gd name="T125" fmla="*/ 30 w 30"/>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 h="38">
                  <a:moveTo>
                    <a:pt x="29" y="0"/>
                  </a:moveTo>
                  <a:lnTo>
                    <a:pt x="28" y="0"/>
                  </a:lnTo>
                  <a:lnTo>
                    <a:pt x="26" y="0"/>
                  </a:lnTo>
                  <a:lnTo>
                    <a:pt x="24" y="0"/>
                  </a:lnTo>
                  <a:lnTo>
                    <a:pt x="23" y="0"/>
                  </a:lnTo>
                  <a:lnTo>
                    <a:pt x="21" y="0"/>
                  </a:lnTo>
                  <a:lnTo>
                    <a:pt x="20" y="0"/>
                  </a:lnTo>
                  <a:lnTo>
                    <a:pt x="18" y="0"/>
                  </a:lnTo>
                  <a:lnTo>
                    <a:pt x="16" y="0"/>
                  </a:lnTo>
                  <a:lnTo>
                    <a:pt x="15" y="0"/>
                  </a:lnTo>
                  <a:lnTo>
                    <a:pt x="13" y="2"/>
                  </a:lnTo>
                  <a:lnTo>
                    <a:pt x="11" y="3"/>
                  </a:lnTo>
                  <a:lnTo>
                    <a:pt x="10" y="5"/>
                  </a:lnTo>
                  <a:lnTo>
                    <a:pt x="8" y="7"/>
                  </a:lnTo>
                  <a:lnTo>
                    <a:pt x="7" y="9"/>
                  </a:lnTo>
                  <a:lnTo>
                    <a:pt x="7" y="10"/>
                  </a:lnTo>
                  <a:lnTo>
                    <a:pt x="5" y="11"/>
                  </a:lnTo>
                  <a:lnTo>
                    <a:pt x="3" y="13"/>
                  </a:lnTo>
                  <a:lnTo>
                    <a:pt x="1" y="15"/>
                  </a:lnTo>
                  <a:lnTo>
                    <a:pt x="1" y="16"/>
                  </a:lnTo>
                  <a:lnTo>
                    <a:pt x="0" y="18"/>
                  </a:lnTo>
                  <a:lnTo>
                    <a:pt x="0" y="17"/>
                  </a:lnTo>
                  <a:lnTo>
                    <a:pt x="0" y="18"/>
                  </a:lnTo>
                  <a:lnTo>
                    <a:pt x="0" y="19"/>
                  </a:lnTo>
                  <a:lnTo>
                    <a:pt x="0" y="21"/>
                  </a:lnTo>
                  <a:lnTo>
                    <a:pt x="0" y="23"/>
                  </a:lnTo>
                  <a:lnTo>
                    <a:pt x="2" y="25"/>
                  </a:lnTo>
                  <a:lnTo>
                    <a:pt x="2" y="27"/>
                  </a:lnTo>
                  <a:lnTo>
                    <a:pt x="4" y="28"/>
                  </a:lnTo>
                  <a:lnTo>
                    <a:pt x="4" y="30"/>
                  </a:lnTo>
                  <a:lnTo>
                    <a:pt x="5" y="32"/>
                  </a:lnTo>
                  <a:lnTo>
                    <a:pt x="5" y="34"/>
                  </a:lnTo>
                  <a:lnTo>
                    <a:pt x="7" y="35"/>
                  </a:lnTo>
                  <a:lnTo>
                    <a:pt x="7" y="37"/>
                  </a:lnTo>
                  <a:lnTo>
                    <a:pt x="8" y="37"/>
                  </a:lnTo>
                  <a:lnTo>
                    <a:pt x="10" y="37"/>
                  </a:lnTo>
                  <a:lnTo>
                    <a:pt x="10" y="36"/>
                  </a:lnTo>
                  <a:lnTo>
                    <a:pt x="10" y="35"/>
                  </a:lnTo>
                  <a:lnTo>
                    <a:pt x="11" y="34"/>
                  </a:lnTo>
                  <a:lnTo>
                    <a:pt x="11" y="33"/>
                  </a:lnTo>
                  <a:lnTo>
                    <a:pt x="13" y="31"/>
                  </a:lnTo>
                  <a:lnTo>
                    <a:pt x="15" y="29"/>
                  </a:lnTo>
                  <a:lnTo>
                    <a:pt x="17" y="27"/>
                  </a:lnTo>
                  <a:lnTo>
                    <a:pt x="17" y="26"/>
                  </a:lnTo>
                  <a:lnTo>
                    <a:pt x="19" y="24"/>
                  </a:lnTo>
                  <a:lnTo>
                    <a:pt x="20" y="23"/>
                  </a:lnTo>
                  <a:lnTo>
                    <a:pt x="21" y="21"/>
                  </a:lnTo>
                  <a:lnTo>
                    <a:pt x="21" y="20"/>
                  </a:lnTo>
                  <a:lnTo>
                    <a:pt x="23" y="18"/>
                  </a:lnTo>
                  <a:lnTo>
                    <a:pt x="24" y="17"/>
                  </a:lnTo>
                  <a:lnTo>
                    <a:pt x="24" y="16"/>
                  </a:lnTo>
                  <a:lnTo>
                    <a:pt x="25" y="14"/>
                  </a:lnTo>
                  <a:lnTo>
                    <a:pt x="25" y="12"/>
                  </a:lnTo>
                  <a:lnTo>
                    <a:pt x="25" y="11"/>
                  </a:lnTo>
                  <a:lnTo>
                    <a:pt x="27" y="10"/>
                  </a:lnTo>
                  <a:lnTo>
                    <a:pt x="27" y="8"/>
                  </a:lnTo>
                  <a:lnTo>
                    <a:pt x="27" y="7"/>
                  </a:lnTo>
                  <a:lnTo>
                    <a:pt x="29" y="5"/>
                  </a:lnTo>
                  <a:lnTo>
                    <a:pt x="29" y="3"/>
                  </a:lnTo>
                  <a:lnTo>
                    <a:pt x="29" y="2"/>
                  </a:lnTo>
                  <a:lnTo>
                    <a:pt x="29" y="0"/>
                  </a:lnTo>
                </a:path>
              </a:pathLst>
            </a:custGeom>
            <a:solidFill>
              <a:srgbClr val="F8F8F8"/>
            </a:solidFill>
            <a:ln w="9525">
              <a:solidFill>
                <a:srgbClr val="DDDDDD"/>
              </a:solidFill>
              <a:round/>
              <a:headEnd/>
              <a:tailEnd/>
            </a:ln>
          </p:spPr>
          <p:txBody>
            <a:bodyPr/>
            <a:lstStyle/>
            <a:p>
              <a:endParaRPr lang="it-IT"/>
            </a:p>
          </p:txBody>
        </p:sp>
        <p:sp>
          <p:nvSpPr>
            <p:cNvPr id="21528" name="Freeform 30"/>
            <p:cNvSpPr>
              <a:spLocks/>
            </p:cNvSpPr>
            <p:nvPr/>
          </p:nvSpPr>
          <p:spPr bwMode="auto">
            <a:xfrm>
              <a:off x="3133" y="1319"/>
              <a:ext cx="313" cy="141"/>
            </a:xfrm>
            <a:custGeom>
              <a:avLst/>
              <a:gdLst>
                <a:gd name="T0" fmla="*/ 352 w 159"/>
                <a:gd name="T1" fmla="*/ 1 h 152"/>
                <a:gd name="T2" fmla="*/ 61 w 159"/>
                <a:gd name="T3" fmla="*/ 20 h 152"/>
                <a:gd name="T4" fmla="*/ 47 w 159"/>
                <a:gd name="T5" fmla="*/ 42 h 152"/>
                <a:gd name="T6" fmla="*/ 8 w 159"/>
                <a:gd name="T7" fmla="*/ 42 h 152"/>
                <a:gd name="T8" fmla="*/ 0 w 159"/>
                <a:gd name="T9" fmla="*/ 46 h 152"/>
                <a:gd name="T10" fmla="*/ 0 w 159"/>
                <a:gd name="T11" fmla="*/ 90 h 152"/>
                <a:gd name="T12" fmla="*/ 0 w 159"/>
                <a:gd name="T13" fmla="*/ 121 h 152"/>
                <a:gd name="T14" fmla="*/ 183 w 159"/>
                <a:gd name="T15" fmla="*/ 118 h 152"/>
                <a:gd name="T16" fmla="*/ 419 w 159"/>
                <a:gd name="T17" fmla="*/ 112 h 152"/>
                <a:gd name="T18" fmla="*/ 496 w 159"/>
                <a:gd name="T19" fmla="*/ 111 h 152"/>
                <a:gd name="T20" fmla="*/ 677 w 159"/>
                <a:gd name="T21" fmla="*/ 111 h 152"/>
                <a:gd name="T22" fmla="*/ 724 w 159"/>
                <a:gd name="T23" fmla="*/ 113 h 152"/>
                <a:gd name="T24" fmla="*/ 724 w 159"/>
                <a:gd name="T25" fmla="*/ 116 h 152"/>
                <a:gd name="T26" fmla="*/ 740 w 159"/>
                <a:gd name="T27" fmla="*/ 119 h 152"/>
                <a:gd name="T28" fmla="*/ 825 w 159"/>
                <a:gd name="T29" fmla="*/ 114 h 152"/>
                <a:gd name="T30" fmla="*/ 884 w 159"/>
                <a:gd name="T31" fmla="*/ 105 h 152"/>
                <a:gd name="T32" fmla="*/ 915 w 159"/>
                <a:gd name="T33" fmla="*/ 89 h 152"/>
                <a:gd name="T34" fmla="*/ 1047 w 159"/>
                <a:gd name="T35" fmla="*/ 71 h 152"/>
                <a:gd name="T36" fmla="*/ 1159 w 159"/>
                <a:gd name="T37" fmla="*/ 67 h 152"/>
                <a:gd name="T38" fmla="*/ 1024 w 159"/>
                <a:gd name="T39" fmla="*/ 66 h 152"/>
                <a:gd name="T40" fmla="*/ 900 w 159"/>
                <a:gd name="T41" fmla="*/ 71 h 152"/>
                <a:gd name="T42" fmla="*/ 801 w 159"/>
                <a:gd name="T43" fmla="*/ 85 h 152"/>
                <a:gd name="T44" fmla="*/ 795 w 159"/>
                <a:gd name="T45" fmla="*/ 98 h 152"/>
                <a:gd name="T46" fmla="*/ 693 w 159"/>
                <a:gd name="T47" fmla="*/ 101 h 152"/>
                <a:gd name="T48" fmla="*/ 604 w 159"/>
                <a:gd name="T49" fmla="*/ 101 h 152"/>
                <a:gd name="T50" fmla="*/ 581 w 159"/>
                <a:gd name="T51" fmla="*/ 94 h 152"/>
                <a:gd name="T52" fmla="*/ 573 w 159"/>
                <a:gd name="T53" fmla="*/ 74 h 152"/>
                <a:gd name="T54" fmla="*/ 565 w 159"/>
                <a:gd name="T55" fmla="*/ 72 h 152"/>
                <a:gd name="T56" fmla="*/ 543 w 159"/>
                <a:gd name="T57" fmla="*/ 90 h 152"/>
                <a:gd name="T58" fmla="*/ 364 w 159"/>
                <a:gd name="T59" fmla="*/ 99 h 152"/>
                <a:gd name="T60" fmla="*/ 144 w 159"/>
                <a:gd name="T61" fmla="*/ 90 h 152"/>
                <a:gd name="T62" fmla="*/ 61 w 159"/>
                <a:gd name="T63" fmla="*/ 75 h 152"/>
                <a:gd name="T64" fmla="*/ 100 w 159"/>
                <a:gd name="T65" fmla="*/ 58 h 152"/>
                <a:gd name="T66" fmla="*/ 205 w 159"/>
                <a:gd name="T67" fmla="*/ 53 h 152"/>
                <a:gd name="T68" fmla="*/ 344 w 159"/>
                <a:gd name="T69" fmla="*/ 53 h 152"/>
                <a:gd name="T70" fmla="*/ 543 w 159"/>
                <a:gd name="T71" fmla="*/ 59 h 152"/>
                <a:gd name="T72" fmla="*/ 608 w 159"/>
                <a:gd name="T73" fmla="*/ 61 h 152"/>
                <a:gd name="T74" fmla="*/ 608 w 159"/>
                <a:gd name="T75" fmla="*/ 58 h 152"/>
                <a:gd name="T76" fmla="*/ 616 w 159"/>
                <a:gd name="T77" fmla="*/ 53 h 152"/>
                <a:gd name="T78" fmla="*/ 427 w 159"/>
                <a:gd name="T79" fmla="*/ 50 h 152"/>
                <a:gd name="T80" fmla="*/ 228 w 159"/>
                <a:gd name="T81" fmla="*/ 45 h 152"/>
                <a:gd name="T82" fmla="*/ 144 w 159"/>
                <a:gd name="T83" fmla="*/ 37 h 152"/>
                <a:gd name="T84" fmla="*/ 128 w 159"/>
                <a:gd name="T85" fmla="*/ 19 h 152"/>
                <a:gd name="T86" fmla="*/ 283 w 159"/>
                <a:gd name="T87" fmla="*/ 13 h 152"/>
                <a:gd name="T88" fmla="*/ 372 w 159"/>
                <a:gd name="T89" fmla="*/ 24 h 152"/>
                <a:gd name="T90" fmla="*/ 283 w 159"/>
                <a:gd name="T91" fmla="*/ 32 h 152"/>
                <a:gd name="T92" fmla="*/ 252 w 159"/>
                <a:gd name="T93" fmla="*/ 28 h 152"/>
                <a:gd name="T94" fmla="*/ 244 w 159"/>
                <a:gd name="T95" fmla="*/ 24 h 152"/>
                <a:gd name="T96" fmla="*/ 205 w 159"/>
                <a:gd name="T97" fmla="*/ 28 h 152"/>
                <a:gd name="T98" fmla="*/ 189 w 159"/>
                <a:gd name="T99" fmla="*/ 35 h 152"/>
                <a:gd name="T100" fmla="*/ 299 w 159"/>
                <a:gd name="T101" fmla="*/ 39 h 152"/>
                <a:gd name="T102" fmla="*/ 465 w 159"/>
                <a:gd name="T103" fmla="*/ 44 h 152"/>
                <a:gd name="T104" fmla="*/ 488 w 159"/>
                <a:gd name="T105" fmla="*/ 42 h 152"/>
                <a:gd name="T106" fmla="*/ 449 w 159"/>
                <a:gd name="T107" fmla="*/ 34 h 152"/>
                <a:gd name="T108" fmla="*/ 449 w 159"/>
                <a:gd name="T109" fmla="*/ 17 h 152"/>
                <a:gd name="T110" fmla="*/ 472 w 159"/>
                <a:gd name="T111" fmla="*/ 9 h 152"/>
                <a:gd name="T112" fmla="*/ 528 w 159"/>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9"/>
                <a:gd name="T172" fmla="*/ 0 h 152"/>
                <a:gd name="T173" fmla="*/ 159 w 159"/>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9" h="152">
                  <a:moveTo>
                    <a:pt x="70" y="0"/>
                  </a:moveTo>
                  <a:lnTo>
                    <a:pt x="69" y="0"/>
                  </a:lnTo>
                  <a:lnTo>
                    <a:pt x="67" y="0"/>
                  </a:lnTo>
                  <a:lnTo>
                    <a:pt x="62" y="0"/>
                  </a:lnTo>
                  <a:lnTo>
                    <a:pt x="58" y="0"/>
                  </a:lnTo>
                  <a:lnTo>
                    <a:pt x="52" y="1"/>
                  </a:lnTo>
                  <a:lnTo>
                    <a:pt x="46" y="1"/>
                  </a:lnTo>
                  <a:lnTo>
                    <a:pt x="39" y="3"/>
                  </a:lnTo>
                  <a:lnTo>
                    <a:pt x="34" y="3"/>
                  </a:lnTo>
                  <a:lnTo>
                    <a:pt x="27" y="7"/>
                  </a:lnTo>
                  <a:lnTo>
                    <a:pt x="21" y="10"/>
                  </a:lnTo>
                  <a:lnTo>
                    <a:pt x="16" y="15"/>
                  </a:lnTo>
                  <a:lnTo>
                    <a:pt x="11" y="19"/>
                  </a:lnTo>
                  <a:lnTo>
                    <a:pt x="8" y="26"/>
                  </a:lnTo>
                  <a:lnTo>
                    <a:pt x="6" y="33"/>
                  </a:lnTo>
                  <a:lnTo>
                    <a:pt x="6" y="43"/>
                  </a:lnTo>
                  <a:lnTo>
                    <a:pt x="8" y="52"/>
                  </a:lnTo>
                  <a:lnTo>
                    <a:pt x="7" y="52"/>
                  </a:lnTo>
                  <a:lnTo>
                    <a:pt x="6" y="52"/>
                  </a:lnTo>
                  <a:lnTo>
                    <a:pt x="5" y="52"/>
                  </a:lnTo>
                  <a:lnTo>
                    <a:pt x="4" y="52"/>
                  </a:lnTo>
                  <a:lnTo>
                    <a:pt x="2" y="52"/>
                  </a:lnTo>
                  <a:lnTo>
                    <a:pt x="1" y="52"/>
                  </a:lnTo>
                  <a:lnTo>
                    <a:pt x="0" y="52"/>
                  </a:lnTo>
                  <a:lnTo>
                    <a:pt x="0" y="55"/>
                  </a:lnTo>
                  <a:lnTo>
                    <a:pt x="0" y="58"/>
                  </a:lnTo>
                  <a:lnTo>
                    <a:pt x="0" y="63"/>
                  </a:lnTo>
                  <a:lnTo>
                    <a:pt x="0" y="69"/>
                  </a:lnTo>
                  <a:lnTo>
                    <a:pt x="0" y="78"/>
                  </a:lnTo>
                  <a:lnTo>
                    <a:pt x="0" y="85"/>
                  </a:lnTo>
                  <a:lnTo>
                    <a:pt x="0" y="94"/>
                  </a:lnTo>
                  <a:lnTo>
                    <a:pt x="0" y="102"/>
                  </a:lnTo>
                  <a:lnTo>
                    <a:pt x="0" y="113"/>
                  </a:lnTo>
                  <a:lnTo>
                    <a:pt x="0" y="121"/>
                  </a:lnTo>
                  <a:lnTo>
                    <a:pt x="0" y="130"/>
                  </a:lnTo>
                  <a:lnTo>
                    <a:pt x="0" y="136"/>
                  </a:lnTo>
                  <a:lnTo>
                    <a:pt x="0" y="143"/>
                  </a:lnTo>
                  <a:lnTo>
                    <a:pt x="0" y="148"/>
                  </a:lnTo>
                  <a:lnTo>
                    <a:pt x="0" y="151"/>
                  </a:lnTo>
                  <a:lnTo>
                    <a:pt x="2" y="151"/>
                  </a:lnTo>
                  <a:lnTo>
                    <a:pt x="5" y="151"/>
                  </a:lnTo>
                  <a:lnTo>
                    <a:pt x="9" y="150"/>
                  </a:lnTo>
                  <a:lnTo>
                    <a:pt x="13" y="150"/>
                  </a:lnTo>
                  <a:lnTo>
                    <a:pt x="19" y="148"/>
                  </a:lnTo>
                  <a:lnTo>
                    <a:pt x="24" y="148"/>
                  </a:lnTo>
                  <a:lnTo>
                    <a:pt x="29" y="146"/>
                  </a:lnTo>
                  <a:lnTo>
                    <a:pt x="34" y="146"/>
                  </a:lnTo>
                  <a:lnTo>
                    <a:pt x="39" y="144"/>
                  </a:lnTo>
                  <a:lnTo>
                    <a:pt x="43" y="144"/>
                  </a:lnTo>
                  <a:lnTo>
                    <a:pt x="49" y="142"/>
                  </a:lnTo>
                  <a:lnTo>
                    <a:pt x="52" y="142"/>
                  </a:lnTo>
                  <a:lnTo>
                    <a:pt x="55" y="140"/>
                  </a:lnTo>
                  <a:lnTo>
                    <a:pt x="56" y="140"/>
                  </a:lnTo>
                  <a:lnTo>
                    <a:pt x="57" y="138"/>
                  </a:lnTo>
                  <a:lnTo>
                    <a:pt x="57" y="139"/>
                  </a:lnTo>
                  <a:lnTo>
                    <a:pt x="58" y="139"/>
                  </a:lnTo>
                  <a:lnTo>
                    <a:pt x="60" y="139"/>
                  </a:lnTo>
                  <a:lnTo>
                    <a:pt x="63" y="139"/>
                  </a:lnTo>
                  <a:lnTo>
                    <a:pt x="65" y="139"/>
                  </a:lnTo>
                  <a:lnTo>
                    <a:pt x="69" y="139"/>
                  </a:lnTo>
                  <a:lnTo>
                    <a:pt x="72" y="139"/>
                  </a:lnTo>
                  <a:lnTo>
                    <a:pt x="76" y="139"/>
                  </a:lnTo>
                  <a:lnTo>
                    <a:pt x="79" y="139"/>
                  </a:lnTo>
                  <a:lnTo>
                    <a:pt x="83" y="139"/>
                  </a:lnTo>
                  <a:lnTo>
                    <a:pt x="86" y="139"/>
                  </a:lnTo>
                  <a:lnTo>
                    <a:pt x="89" y="139"/>
                  </a:lnTo>
                  <a:lnTo>
                    <a:pt x="91" y="139"/>
                  </a:lnTo>
                  <a:lnTo>
                    <a:pt x="93" y="139"/>
                  </a:lnTo>
                  <a:lnTo>
                    <a:pt x="94" y="139"/>
                  </a:lnTo>
                  <a:lnTo>
                    <a:pt x="95" y="139"/>
                  </a:lnTo>
                  <a:lnTo>
                    <a:pt x="95" y="140"/>
                  </a:lnTo>
                  <a:lnTo>
                    <a:pt x="95" y="141"/>
                  </a:lnTo>
                  <a:lnTo>
                    <a:pt x="95" y="143"/>
                  </a:lnTo>
                  <a:lnTo>
                    <a:pt x="95" y="144"/>
                  </a:lnTo>
                  <a:lnTo>
                    <a:pt x="95" y="146"/>
                  </a:lnTo>
                  <a:lnTo>
                    <a:pt x="95" y="148"/>
                  </a:lnTo>
                  <a:lnTo>
                    <a:pt x="95" y="149"/>
                  </a:lnTo>
                  <a:lnTo>
                    <a:pt x="97" y="149"/>
                  </a:lnTo>
                  <a:lnTo>
                    <a:pt x="99" y="149"/>
                  </a:lnTo>
                  <a:lnTo>
                    <a:pt x="100" y="149"/>
                  </a:lnTo>
                  <a:lnTo>
                    <a:pt x="102" y="147"/>
                  </a:lnTo>
                  <a:lnTo>
                    <a:pt x="103" y="147"/>
                  </a:lnTo>
                  <a:lnTo>
                    <a:pt x="105" y="145"/>
                  </a:lnTo>
                  <a:lnTo>
                    <a:pt x="106" y="145"/>
                  </a:lnTo>
                  <a:lnTo>
                    <a:pt x="108" y="143"/>
                  </a:lnTo>
                  <a:lnTo>
                    <a:pt x="110" y="141"/>
                  </a:lnTo>
                  <a:lnTo>
                    <a:pt x="110" y="139"/>
                  </a:lnTo>
                  <a:lnTo>
                    <a:pt x="112" y="138"/>
                  </a:lnTo>
                  <a:lnTo>
                    <a:pt x="112" y="136"/>
                  </a:lnTo>
                  <a:lnTo>
                    <a:pt x="114" y="134"/>
                  </a:lnTo>
                  <a:lnTo>
                    <a:pt x="116" y="132"/>
                  </a:lnTo>
                  <a:lnTo>
                    <a:pt x="118" y="130"/>
                  </a:lnTo>
                  <a:lnTo>
                    <a:pt x="118" y="129"/>
                  </a:lnTo>
                  <a:lnTo>
                    <a:pt x="118" y="126"/>
                  </a:lnTo>
                  <a:lnTo>
                    <a:pt x="118" y="123"/>
                  </a:lnTo>
                  <a:lnTo>
                    <a:pt x="120" y="119"/>
                  </a:lnTo>
                  <a:lnTo>
                    <a:pt x="120" y="116"/>
                  </a:lnTo>
                  <a:lnTo>
                    <a:pt x="120" y="112"/>
                  </a:lnTo>
                  <a:lnTo>
                    <a:pt x="121" y="108"/>
                  </a:lnTo>
                  <a:lnTo>
                    <a:pt x="123" y="103"/>
                  </a:lnTo>
                  <a:lnTo>
                    <a:pt x="124" y="100"/>
                  </a:lnTo>
                  <a:lnTo>
                    <a:pt x="125" y="96"/>
                  </a:lnTo>
                  <a:lnTo>
                    <a:pt x="128" y="94"/>
                  </a:lnTo>
                  <a:lnTo>
                    <a:pt x="132" y="90"/>
                  </a:lnTo>
                  <a:lnTo>
                    <a:pt x="137" y="88"/>
                  </a:lnTo>
                  <a:lnTo>
                    <a:pt x="143" y="86"/>
                  </a:lnTo>
                  <a:lnTo>
                    <a:pt x="149" y="86"/>
                  </a:lnTo>
                  <a:lnTo>
                    <a:pt x="158" y="85"/>
                  </a:lnTo>
                  <a:lnTo>
                    <a:pt x="156" y="85"/>
                  </a:lnTo>
                  <a:lnTo>
                    <a:pt x="154" y="85"/>
                  </a:lnTo>
                  <a:lnTo>
                    <a:pt x="152" y="84"/>
                  </a:lnTo>
                  <a:lnTo>
                    <a:pt x="148" y="84"/>
                  </a:lnTo>
                  <a:lnTo>
                    <a:pt x="147" y="84"/>
                  </a:lnTo>
                  <a:lnTo>
                    <a:pt x="144" y="84"/>
                  </a:lnTo>
                  <a:lnTo>
                    <a:pt x="142" y="82"/>
                  </a:lnTo>
                  <a:lnTo>
                    <a:pt x="139" y="82"/>
                  </a:lnTo>
                  <a:lnTo>
                    <a:pt x="137" y="82"/>
                  </a:lnTo>
                  <a:lnTo>
                    <a:pt x="134" y="82"/>
                  </a:lnTo>
                  <a:lnTo>
                    <a:pt x="132" y="81"/>
                  </a:lnTo>
                  <a:lnTo>
                    <a:pt x="130" y="81"/>
                  </a:lnTo>
                  <a:lnTo>
                    <a:pt x="128" y="80"/>
                  </a:lnTo>
                  <a:lnTo>
                    <a:pt x="128" y="79"/>
                  </a:lnTo>
                  <a:lnTo>
                    <a:pt x="122" y="84"/>
                  </a:lnTo>
                  <a:lnTo>
                    <a:pt x="118" y="89"/>
                  </a:lnTo>
                  <a:lnTo>
                    <a:pt x="114" y="92"/>
                  </a:lnTo>
                  <a:lnTo>
                    <a:pt x="112" y="95"/>
                  </a:lnTo>
                  <a:lnTo>
                    <a:pt x="109" y="99"/>
                  </a:lnTo>
                  <a:lnTo>
                    <a:pt x="108" y="101"/>
                  </a:lnTo>
                  <a:lnTo>
                    <a:pt x="106" y="103"/>
                  </a:lnTo>
                  <a:lnTo>
                    <a:pt x="106" y="105"/>
                  </a:lnTo>
                  <a:lnTo>
                    <a:pt x="105" y="107"/>
                  </a:lnTo>
                  <a:lnTo>
                    <a:pt x="105" y="109"/>
                  </a:lnTo>
                  <a:lnTo>
                    <a:pt x="105" y="111"/>
                  </a:lnTo>
                  <a:lnTo>
                    <a:pt x="105" y="113"/>
                  </a:lnTo>
                  <a:lnTo>
                    <a:pt x="104" y="116"/>
                  </a:lnTo>
                  <a:lnTo>
                    <a:pt x="104" y="118"/>
                  </a:lnTo>
                  <a:lnTo>
                    <a:pt x="104" y="121"/>
                  </a:lnTo>
                  <a:lnTo>
                    <a:pt x="104" y="123"/>
                  </a:lnTo>
                  <a:lnTo>
                    <a:pt x="102" y="125"/>
                  </a:lnTo>
                  <a:lnTo>
                    <a:pt x="100" y="126"/>
                  </a:lnTo>
                  <a:lnTo>
                    <a:pt x="99" y="127"/>
                  </a:lnTo>
                  <a:lnTo>
                    <a:pt x="97" y="127"/>
                  </a:lnTo>
                  <a:lnTo>
                    <a:pt x="94" y="127"/>
                  </a:lnTo>
                  <a:lnTo>
                    <a:pt x="93" y="127"/>
                  </a:lnTo>
                  <a:lnTo>
                    <a:pt x="91" y="127"/>
                  </a:lnTo>
                  <a:lnTo>
                    <a:pt x="89" y="127"/>
                  </a:lnTo>
                  <a:lnTo>
                    <a:pt x="86" y="127"/>
                  </a:lnTo>
                  <a:lnTo>
                    <a:pt x="84" y="127"/>
                  </a:lnTo>
                  <a:lnTo>
                    <a:pt x="83" y="127"/>
                  </a:lnTo>
                  <a:lnTo>
                    <a:pt x="81" y="127"/>
                  </a:lnTo>
                  <a:lnTo>
                    <a:pt x="80" y="127"/>
                  </a:lnTo>
                  <a:lnTo>
                    <a:pt x="79" y="127"/>
                  </a:lnTo>
                  <a:lnTo>
                    <a:pt x="78" y="127"/>
                  </a:lnTo>
                  <a:lnTo>
                    <a:pt x="78" y="126"/>
                  </a:lnTo>
                  <a:lnTo>
                    <a:pt x="76" y="126"/>
                  </a:lnTo>
                  <a:lnTo>
                    <a:pt x="76" y="124"/>
                  </a:lnTo>
                  <a:lnTo>
                    <a:pt x="76" y="123"/>
                  </a:lnTo>
                  <a:lnTo>
                    <a:pt x="76" y="120"/>
                  </a:lnTo>
                  <a:lnTo>
                    <a:pt x="76" y="117"/>
                  </a:lnTo>
                  <a:lnTo>
                    <a:pt x="76" y="114"/>
                  </a:lnTo>
                  <a:lnTo>
                    <a:pt x="76" y="110"/>
                  </a:lnTo>
                  <a:lnTo>
                    <a:pt x="76" y="106"/>
                  </a:lnTo>
                  <a:lnTo>
                    <a:pt x="75" y="103"/>
                  </a:lnTo>
                  <a:lnTo>
                    <a:pt x="75" y="100"/>
                  </a:lnTo>
                  <a:lnTo>
                    <a:pt x="75" y="97"/>
                  </a:lnTo>
                  <a:lnTo>
                    <a:pt x="75" y="93"/>
                  </a:lnTo>
                  <a:lnTo>
                    <a:pt x="75" y="91"/>
                  </a:lnTo>
                  <a:lnTo>
                    <a:pt x="75" y="88"/>
                  </a:lnTo>
                  <a:lnTo>
                    <a:pt x="75" y="87"/>
                  </a:lnTo>
                  <a:lnTo>
                    <a:pt x="75" y="86"/>
                  </a:lnTo>
                  <a:lnTo>
                    <a:pt x="74" y="87"/>
                  </a:lnTo>
                  <a:lnTo>
                    <a:pt x="74" y="89"/>
                  </a:lnTo>
                  <a:lnTo>
                    <a:pt x="74" y="91"/>
                  </a:lnTo>
                  <a:lnTo>
                    <a:pt x="74" y="93"/>
                  </a:lnTo>
                  <a:lnTo>
                    <a:pt x="74" y="97"/>
                  </a:lnTo>
                  <a:lnTo>
                    <a:pt x="74" y="100"/>
                  </a:lnTo>
                  <a:lnTo>
                    <a:pt x="74" y="103"/>
                  </a:lnTo>
                  <a:lnTo>
                    <a:pt x="74" y="106"/>
                  </a:lnTo>
                  <a:lnTo>
                    <a:pt x="72" y="110"/>
                  </a:lnTo>
                  <a:lnTo>
                    <a:pt x="71" y="113"/>
                  </a:lnTo>
                  <a:lnTo>
                    <a:pt x="70" y="117"/>
                  </a:lnTo>
                  <a:lnTo>
                    <a:pt x="68" y="119"/>
                  </a:lnTo>
                  <a:lnTo>
                    <a:pt x="65" y="122"/>
                  </a:lnTo>
                  <a:lnTo>
                    <a:pt x="62" y="124"/>
                  </a:lnTo>
                  <a:lnTo>
                    <a:pt x="58" y="124"/>
                  </a:lnTo>
                  <a:lnTo>
                    <a:pt x="55" y="124"/>
                  </a:lnTo>
                  <a:lnTo>
                    <a:pt x="48" y="124"/>
                  </a:lnTo>
                  <a:lnTo>
                    <a:pt x="43" y="124"/>
                  </a:lnTo>
                  <a:lnTo>
                    <a:pt x="37" y="123"/>
                  </a:lnTo>
                  <a:lnTo>
                    <a:pt x="33" y="121"/>
                  </a:lnTo>
                  <a:lnTo>
                    <a:pt x="29" y="120"/>
                  </a:lnTo>
                  <a:lnTo>
                    <a:pt x="25" y="119"/>
                  </a:lnTo>
                  <a:lnTo>
                    <a:pt x="21" y="117"/>
                  </a:lnTo>
                  <a:lnTo>
                    <a:pt x="19" y="113"/>
                  </a:lnTo>
                  <a:lnTo>
                    <a:pt x="16" y="111"/>
                  </a:lnTo>
                  <a:lnTo>
                    <a:pt x="14" y="108"/>
                  </a:lnTo>
                  <a:lnTo>
                    <a:pt x="12" y="107"/>
                  </a:lnTo>
                  <a:lnTo>
                    <a:pt x="11" y="103"/>
                  </a:lnTo>
                  <a:lnTo>
                    <a:pt x="9" y="101"/>
                  </a:lnTo>
                  <a:lnTo>
                    <a:pt x="8" y="98"/>
                  </a:lnTo>
                  <a:lnTo>
                    <a:pt x="8" y="94"/>
                  </a:lnTo>
                  <a:lnTo>
                    <a:pt x="8" y="91"/>
                  </a:lnTo>
                  <a:lnTo>
                    <a:pt x="8" y="87"/>
                  </a:lnTo>
                  <a:lnTo>
                    <a:pt x="8" y="84"/>
                  </a:lnTo>
                  <a:lnTo>
                    <a:pt x="8" y="81"/>
                  </a:lnTo>
                  <a:lnTo>
                    <a:pt x="10" y="77"/>
                  </a:lnTo>
                  <a:lnTo>
                    <a:pt x="11" y="75"/>
                  </a:lnTo>
                  <a:lnTo>
                    <a:pt x="13" y="73"/>
                  </a:lnTo>
                  <a:lnTo>
                    <a:pt x="15" y="71"/>
                  </a:lnTo>
                  <a:lnTo>
                    <a:pt x="17" y="69"/>
                  </a:lnTo>
                  <a:lnTo>
                    <a:pt x="19" y="69"/>
                  </a:lnTo>
                  <a:lnTo>
                    <a:pt x="21" y="68"/>
                  </a:lnTo>
                  <a:lnTo>
                    <a:pt x="22" y="68"/>
                  </a:lnTo>
                  <a:lnTo>
                    <a:pt x="25" y="66"/>
                  </a:lnTo>
                  <a:lnTo>
                    <a:pt x="27" y="66"/>
                  </a:lnTo>
                  <a:lnTo>
                    <a:pt x="29" y="66"/>
                  </a:lnTo>
                  <a:lnTo>
                    <a:pt x="31" y="66"/>
                  </a:lnTo>
                  <a:lnTo>
                    <a:pt x="34" y="64"/>
                  </a:lnTo>
                  <a:lnTo>
                    <a:pt x="36" y="65"/>
                  </a:lnTo>
                  <a:lnTo>
                    <a:pt x="38" y="65"/>
                  </a:lnTo>
                  <a:lnTo>
                    <a:pt x="41" y="66"/>
                  </a:lnTo>
                  <a:lnTo>
                    <a:pt x="45" y="66"/>
                  </a:lnTo>
                  <a:lnTo>
                    <a:pt x="49" y="67"/>
                  </a:lnTo>
                  <a:lnTo>
                    <a:pt x="52" y="67"/>
                  </a:lnTo>
                  <a:lnTo>
                    <a:pt x="56" y="69"/>
                  </a:lnTo>
                  <a:lnTo>
                    <a:pt x="61" y="69"/>
                  </a:lnTo>
                  <a:lnTo>
                    <a:pt x="64" y="71"/>
                  </a:lnTo>
                  <a:lnTo>
                    <a:pt x="68" y="72"/>
                  </a:lnTo>
                  <a:lnTo>
                    <a:pt x="71" y="74"/>
                  </a:lnTo>
                  <a:lnTo>
                    <a:pt x="74" y="74"/>
                  </a:lnTo>
                  <a:lnTo>
                    <a:pt x="76" y="76"/>
                  </a:lnTo>
                  <a:lnTo>
                    <a:pt x="79" y="76"/>
                  </a:lnTo>
                  <a:lnTo>
                    <a:pt x="80" y="77"/>
                  </a:lnTo>
                  <a:lnTo>
                    <a:pt x="81" y="77"/>
                  </a:lnTo>
                  <a:lnTo>
                    <a:pt x="80" y="77"/>
                  </a:lnTo>
                  <a:lnTo>
                    <a:pt x="80" y="76"/>
                  </a:lnTo>
                  <a:lnTo>
                    <a:pt x="80" y="74"/>
                  </a:lnTo>
                  <a:lnTo>
                    <a:pt x="80" y="72"/>
                  </a:lnTo>
                  <a:lnTo>
                    <a:pt x="80" y="71"/>
                  </a:lnTo>
                  <a:lnTo>
                    <a:pt x="80" y="69"/>
                  </a:lnTo>
                  <a:lnTo>
                    <a:pt x="80" y="68"/>
                  </a:lnTo>
                  <a:lnTo>
                    <a:pt x="81" y="66"/>
                  </a:lnTo>
                  <a:lnTo>
                    <a:pt x="77" y="66"/>
                  </a:lnTo>
                  <a:lnTo>
                    <a:pt x="74" y="66"/>
                  </a:lnTo>
                  <a:lnTo>
                    <a:pt x="71" y="66"/>
                  </a:lnTo>
                  <a:lnTo>
                    <a:pt x="68" y="65"/>
                  </a:lnTo>
                  <a:lnTo>
                    <a:pt x="63" y="65"/>
                  </a:lnTo>
                  <a:lnTo>
                    <a:pt x="59" y="63"/>
                  </a:lnTo>
                  <a:lnTo>
                    <a:pt x="56" y="63"/>
                  </a:lnTo>
                  <a:lnTo>
                    <a:pt x="52" y="62"/>
                  </a:lnTo>
                  <a:lnTo>
                    <a:pt x="48" y="62"/>
                  </a:lnTo>
                  <a:lnTo>
                    <a:pt x="44" y="60"/>
                  </a:lnTo>
                  <a:lnTo>
                    <a:pt x="40" y="60"/>
                  </a:lnTo>
                  <a:lnTo>
                    <a:pt x="37" y="58"/>
                  </a:lnTo>
                  <a:lnTo>
                    <a:pt x="33" y="58"/>
                  </a:lnTo>
                  <a:lnTo>
                    <a:pt x="30" y="56"/>
                  </a:lnTo>
                  <a:lnTo>
                    <a:pt x="28" y="55"/>
                  </a:lnTo>
                  <a:lnTo>
                    <a:pt x="26" y="53"/>
                  </a:lnTo>
                  <a:lnTo>
                    <a:pt x="24" y="53"/>
                  </a:lnTo>
                  <a:lnTo>
                    <a:pt x="23" y="52"/>
                  </a:lnTo>
                  <a:lnTo>
                    <a:pt x="21" y="50"/>
                  </a:lnTo>
                  <a:lnTo>
                    <a:pt x="21" y="48"/>
                  </a:lnTo>
                  <a:lnTo>
                    <a:pt x="19" y="46"/>
                  </a:lnTo>
                  <a:lnTo>
                    <a:pt x="18" y="43"/>
                  </a:lnTo>
                  <a:lnTo>
                    <a:pt x="17" y="41"/>
                  </a:lnTo>
                  <a:lnTo>
                    <a:pt x="17" y="37"/>
                  </a:lnTo>
                  <a:lnTo>
                    <a:pt x="16" y="35"/>
                  </a:lnTo>
                  <a:lnTo>
                    <a:pt x="16" y="32"/>
                  </a:lnTo>
                  <a:lnTo>
                    <a:pt x="16" y="29"/>
                  </a:lnTo>
                  <a:lnTo>
                    <a:pt x="17" y="25"/>
                  </a:lnTo>
                  <a:lnTo>
                    <a:pt x="17" y="24"/>
                  </a:lnTo>
                  <a:lnTo>
                    <a:pt x="19" y="20"/>
                  </a:lnTo>
                  <a:lnTo>
                    <a:pt x="22" y="19"/>
                  </a:lnTo>
                  <a:lnTo>
                    <a:pt x="26" y="16"/>
                  </a:lnTo>
                  <a:lnTo>
                    <a:pt x="30" y="16"/>
                  </a:lnTo>
                  <a:lnTo>
                    <a:pt x="34" y="15"/>
                  </a:lnTo>
                  <a:lnTo>
                    <a:pt x="37" y="16"/>
                  </a:lnTo>
                  <a:lnTo>
                    <a:pt x="40" y="16"/>
                  </a:lnTo>
                  <a:lnTo>
                    <a:pt x="42" y="18"/>
                  </a:lnTo>
                  <a:lnTo>
                    <a:pt x="45" y="20"/>
                  </a:lnTo>
                  <a:lnTo>
                    <a:pt x="47" y="22"/>
                  </a:lnTo>
                  <a:lnTo>
                    <a:pt x="49" y="24"/>
                  </a:lnTo>
                  <a:lnTo>
                    <a:pt x="49" y="28"/>
                  </a:lnTo>
                  <a:lnTo>
                    <a:pt x="49" y="30"/>
                  </a:lnTo>
                  <a:lnTo>
                    <a:pt x="48" y="32"/>
                  </a:lnTo>
                  <a:lnTo>
                    <a:pt x="48" y="34"/>
                  </a:lnTo>
                  <a:lnTo>
                    <a:pt x="46" y="36"/>
                  </a:lnTo>
                  <a:lnTo>
                    <a:pt x="45" y="38"/>
                  </a:lnTo>
                  <a:lnTo>
                    <a:pt x="41" y="40"/>
                  </a:lnTo>
                  <a:lnTo>
                    <a:pt x="39" y="40"/>
                  </a:lnTo>
                  <a:lnTo>
                    <a:pt x="37" y="40"/>
                  </a:lnTo>
                  <a:lnTo>
                    <a:pt x="36" y="40"/>
                  </a:lnTo>
                  <a:lnTo>
                    <a:pt x="36" y="39"/>
                  </a:lnTo>
                  <a:lnTo>
                    <a:pt x="34" y="39"/>
                  </a:lnTo>
                  <a:lnTo>
                    <a:pt x="34" y="37"/>
                  </a:lnTo>
                  <a:lnTo>
                    <a:pt x="33" y="36"/>
                  </a:lnTo>
                  <a:lnTo>
                    <a:pt x="33" y="34"/>
                  </a:lnTo>
                  <a:lnTo>
                    <a:pt x="32" y="34"/>
                  </a:lnTo>
                  <a:lnTo>
                    <a:pt x="32" y="32"/>
                  </a:lnTo>
                  <a:lnTo>
                    <a:pt x="32" y="31"/>
                  </a:lnTo>
                  <a:lnTo>
                    <a:pt x="32" y="30"/>
                  </a:lnTo>
                  <a:lnTo>
                    <a:pt x="32" y="28"/>
                  </a:lnTo>
                  <a:lnTo>
                    <a:pt x="30" y="30"/>
                  </a:lnTo>
                  <a:lnTo>
                    <a:pt x="29" y="31"/>
                  </a:lnTo>
                  <a:lnTo>
                    <a:pt x="27" y="33"/>
                  </a:lnTo>
                  <a:lnTo>
                    <a:pt x="27" y="35"/>
                  </a:lnTo>
                  <a:lnTo>
                    <a:pt x="27" y="36"/>
                  </a:lnTo>
                  <a:lnTo>
                    <a:pt x="25" y="38"/>
                  </a:lnTo>
                  <a:lnTo>
                    <a:pt x="25" y="40"/>
                  </a:lnTo>
                  <a:lnTo>
                    <a:pt x="25" y="42"/>
                  </a:lnTo>
                  <a:lnTo>
                    <a:pt x="25" y="44"/>
                  </a:lnTo>
                  <a:lnTo>
                    <a:pt x="26" y="44"/>
                  </a:lnTo>
                  <a:lnTo>
                    <a:pt x="28" y="46"/>
                  </a:lnTo>
                  <a:lnTo>
                    <a:pt x="32" y="47"/>
                  </a:lnTo>
                  <a:lnTo>
                    <a:pt x="35" y="49"/>
                  </a:lnTo>
                  <a:lnTo>
                    <a:pt x="39" y="49"/>
                  </a:lnTo>
                  <a:lnTo>
                    <a:pt x="42" y="50"/>
                  </a:lnTo>
                  <a:lnTo>
                    <a:pt x="46" y="51"/>
                  </a:lnTo>
                  <a:lnTo>
                    <a:pt x="49" y="52"/>
                  </a:lnTo>
                  <a:lnTo>
                    <a:pt x="54" y="52"/>
                  </a:lnTo>
                  <a:lnTo>
                    <a:pt x="55" y="54"/>
                  </a:lnTo>
                  <a:lnTo>
                    <a:pt x="59" y="55"/>
                  </a:lnTo>
                  <a:lnTo>
                    <a:pt x="61" y="55"/>
                  </a:lnTo>
                  <a:lnTo>
                    <a:pt x="64" y="55"/>
                  </a:lnTo>
                  <a:lnTo>
                    <a:pt x="66" y="55"/>
                  </a:lnTo>
                  <a:lnTo>
                    <a:pt x="66" y="54"/>
                  </a:lnTo>
                  <a:lnTo>
                    <a:pt x="66" y="52"/>
                  </a:lnTo>
                  <a:lnTo>
                    <a:pt x="64" y="52"/>
                  </a:lnTo>
                  <a:lnTo>
                    <a:pt x="63" y="52"/>
                  </a:lnTo>
                  <a:lnTo>
                    <a:pt x="63" y="51"/>
                  </a:lnTo>
                  <a:lnTo>
                    <a:pt x="61" y="50"/>
                  </a:lnTo>
                  <a:lnTo>
                    <a:pt x="61" y="49"/>
                  </a:lnTo>
                  <a:lnTo>
                    <a:pt x="61" y="47"/>
                  </a:lnTo>
                  <a:lnTo>
                    <a:pt x="61" y="45"/>
                  </a:lnTo>
                  <a:lnTo>
                    <a:pt x="59" y="43"/>
                  </a:lnTo>
                  <a:lnTo>
                    <a:pt x="59" y="41"/>
                  </a:lnTo>
                  <a:lnTo>
                    <a:pt x="58" y="40"/>
                  </a:lnTo>
                  <a:lnTo>
                    <a:pt x="58" y="36"/>
                  </a:lnTo>
                  <a:lnTo>
                    <a:pt x="58" y="33"/>
                  </a:lnTo>
                  <a:lnTo>
                    <a:pt x="58" y="30"/>
                  </a:lnTo>
                  <a:lnTo>
                    <a:pt x="58" y="26"/>
                  </a:lnTo>
                  <a:lnTo>
                    <a:pt x="59" y="20"/>
                  </a:lnTo>
                  <a:lnTo>
                    <a:pt x="59" y="19"/>
                  </a:lnTo>
                  <a:lnTo>
                    <a:pt x="61" y="17"/>
                  </a:lnTo>
                  <a:lnTo>
                    <a:pt x="61" y="15"/>
                  </a:lnTo>
                  <a:lnTo>
                    <a:pt x="62" y="13"/>
                  </a:lnTo>
                  <a:lnTo>
                    <a:pt x="62" y="12"/>
                  </a:lnTo>
                  <a:lnTo>
                    <a:pt x="64" y="10"/>
                  </a:lnTo>
                  <a:lnTo>
                    <a:pt x="64" y="9"/>
                  </a:lnTo>
                  <a:lnTo>
                    <a:pt x="66" y="7"/>
                  </a:lnTo>
                  <a:lnTo>
                    <a:pt x="66" y="5"/>
                  </a:lnTo>
                  <a:lnTo>
                    <a:pt x="68" y="3"/>
                  </a:lnTo>
                  <a:lnTo>
                    <a:pt x="69" y="1"/>
                  </a:lnTo>
                  <a:lnTo>
                    <a:pt x="70" y="0"/>
                  </a:lnTo>
                </a:path>
              </a:pathLst>
            </a:custGeom>
            <a:solidFill>
              <a:srgbClr val="F8F8F8"/>
            </a:solidFill>
            <a:ln w="6350">
              <a:solidFill>
                <a:srgbClr val="DDDDDD"/>
              </a:solidFill>
              <a:round/>
              <a:headEnd/>
              <a:tailEnd/>
            </a:ln>
          </p:spPr>
          <p:txBody>
            <a:bodyPr/>
            <a:lstStyle/>
            <a:p>
              <a:endParaRPr lang="it-IT"/>
            </a:p>
          </p:txBody>
        </p:sp>
        <p:sp>
          <p:nvSpPr>
            <p:cNvPr id="21529" name="Freeform 31"/>
            <p:cNvSpPr>
              <a:spLocks/>
            </p:cNvSpPr>
            <p:nvPr/>
          </p:nvSpPr>
          <p:spPr bwMode="auto">
            <a:xfrm>
              <a:off x="2782" y="1465"/>
              <a:ext cx="325" cy="105"/>
            </a:xfrm>
            <a:custGeom>
              <a:avLst/>
              <a:gdLst>
                <a:gd name="T0" fmla="*/ 8 w 164"/>
                <a:gd name="T1" fmla="*/ 6 h 114"/>
                <a:gd name="T2" fmla="*/ 55 w 164"/>
                <a:gd name="T3" fmla="*/ 6 h 114"/>
                <a:gd name="T4" fmla="*/ 109 w 164"/>
                <a:gd name="T5" fmla="*/ 4 h 114"/>
                <a:gd name="T6" fmla="*/ 141 w 164"/>
                <a:gd name="T7" fmla="*/ 1 h 114"/>
                <a:gd name="T8" fmla="*/ 333 w 164"/>
                <a:gd name="T9" fmla="*/ 9 h 114"/>
                <a:gd name="T10" fmla="*/ 531 w 164"/>
                <a:gd name="T11" fmla="*/ 15 h 114"/>
                <a:gd name="T12" fmla="*/ 640 w 164"/>
                <a:gd name="T13" fmla="*/ 16 h 114"/>
                <a:gd name="T14" fmla="*/ 692 w 164"/>
                <a:gd name="T15" fmla="*/ 16 h 114"/>
                <a:gd name="T16" fmla="*/ 668 w 164"/>
                <a:gd name="T17" fmla="*/ 30 h 114"/>
                <a:gd name="T18" fmla="*/ 668 w 164"/>
                <a:gd name="T19" fmla="*/ 53 h 114"/>
                <a:gd name="T20" fmla="*/ 723 w 164"/>
                <a:gd name="T21" fmla="*/ 73 h 114"/>
                <a:gd name="T22" fmla="*/ 785 w 164"/>
                <a:gd name="T23" fmla="*/ 84 h 114"/>
                <a:gd name="T24" fmla="*/ 832 w 164"/>
                <a:gd name="T25" fmla="*/ 82 h 114"/>
                <a:gd name="T26" fmla="*/ 848 w 164"/>
                <a:gd name="T27" fmla="*/ 69 h 114"/>
                <a:gd name="T28" fmla="*/ 896 w 164"/>
                <a:gd name="T29" fmla="*/ 53 h 114"/>
                <a:gd name="T30" fmla="*/ 1021 w 164"/>
                <a:gd name="T31" fmla="*/ 41 h 114"/>
                <a:gd name="T32" fmla="*/ 1080 w 164"/>
                <a:gd name="T33" fmla="*/ 37 h 114"/>
                <a:gd name="T34" fmla="*/ 1088 w 164"/>
                <a:gd name="T35" fmla="*/ 28 h 114"/>
                <a:gd name="T36" fmla="*/ 1104 w 164"/>
                <a:gd name="T37" fmla="*/ 19 h 114"/>
                <a:gd name="T38" fmla="*/ 1120 w 164"/>
                <a:gd name="T39" fmla="*/ 14 h 114"/>
                <a:gd name="T40" fmla="*/ 1136 w 164"/>
                <a:gd name="T41" fmla="*/ 34 h 114"/>
                <a:gd name="T42" fmla="*/ 1189 w 164"/>
                <a:gd name="T43" fmla="*/ 57 h 114"/>
                <a:gd name="T44" fmla="*/ 1229 w 164"/>
                <a:gd name="T45" fmla="*/ 75 h 114"/>
                <a:gd name="T46" fmla="*/ 1260 w 164"/>
                <a:gd name="T47" fmla="*/ 83 h 114"/>
                <a:gd name="T48" fmla="*/ 1213 w 164"/>
                <a:gd name="T49" fmla="*/ 85 h 114"/>
                <a:gd name="T50" fmla="*/ 1120 w 164"/>
                <a:gd name="T51" fmla="*/ 87 h 114"/>
                <a:gd name="T52" fmla="*/ 997 w 164"/>
                <a:gd name="T53" fmla="*/ 88 h 114"/>
                <a:gd name="T54" fmla="*/ 848 w 164"/>
                <a:gd name="T55" fmla="*/ 88 h 114"/>
                <a:gd name="T56" fmla="*/ 785 w 164"/>
                <a:gd name="T57" fmla="*/ 88 h 114"/>
                <a:gd name="T58" fmla="*/ 723 w 164"/>
                <a:gd name="T59" fmla="*/ 84 h 114"/>
                <a:gd name="T60" fmla="*/ 632 w 164"/>
                <a:gd name="T61" fmla="*/ 79 h 114"/>
                <a:gd name="T62" fmla="*/ 569 w 164"/>
                <a:gd name="T63" fmla="*/ 74 h 114"/>
                <a:gd name="T64" fmla="*/ 523 w 164"/>
                <a:gd name="T65" fmla="*/ 70 h 114"/>
                <a:gd name="T66" fmla="*/ 499 w 164"/>
                <a:gd name="T67" fmla="*/ 64 h 114"/>
                <a:gd name="T68" fmla="*/ 452 w 164"/>
                <a:gd name="T69" fmla="*/ 61 h 114"/>
                <a:gd name="T70" fmla="*/ 420 w 164"/>
                <a:gd name="T71" fmla="*/ 59 h 114"/>
                <a:gd name="T72" fmla="*/ 380 w 164"/>
                <a:gd name="T73" fmla="*/ 59 h 114"/>
                <a:gd name="T74" fmla="*/ 333 w 164"/>
                <a:gd name="T75" fmla="*/ 54 h 114"/>
                <a:gd name="T76" fmla="*/ 279 w 164"/>
                <a:gd name="T77" fmla="*/ 49 h 114"/>
                <a:gd name="T78" fmla="*/ 256 w 164"/>
                <a:gd name="T79" fmla="*/ 45 h 114"/>
                <a:gd name="T80" fmla="*/ 271 w 164"/>
                <a:gd name="T81" fmla="*/ 43 h 114"/>
                <a:gd name="T82" fmla="*/ 319 w 164"/>
                <a:gd name="T83" fmla="*/ 42 h 114"/>
                <a:gd name="T84" fmla="*/ 380 w 164"/>
                <a:gd name="T85" fmla="*/ 41 h 114"/>
                <a:gd name="T86" fmla="*/ 420 w 164"/>
                <a:gd name="T87" fmla="*/ 41 h 114"/>
                <a:gd name="T88" fmla="*/ 380 w 164"/>
                <a:gd name="T89" fmla="*/ 25 h 114"/>
                <a:gd name="T90" fmla="*/ 279 w 164"/>
                <a:gd name="T91" fmla="*/ 15 h 114"/>
                <a:gd name="T92" fmla="*/ 141 w 164"/>
                <a:gd name="T93" fmla="*/ 13 h 114"/>
                <a:gd name="T94" fmla="*/ 24 w 164"/>
                <a:gd name="T95" fmla="*/ 7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0" y="8"/>
                  </a:moveTo>
                  <a:lnTo>
                    <a:pt x="0" y="8"/>
                  </a:lnTo>
                  <a:lnTo>
                    <a:pt x="1" y="8"/>
                  </a:lnTo>
                  <a:lnTo>
                    <a:pt x="3" y="7"/>
                  </a:lnTo>
                  <a:lnTo>
                    <a:pt x="4" y="7"/>
                  </a:lnTo>
                  <a:lnTo>
                    <a:pt x="5" y="6"/>
                  </a:lnTo>
                  <a:lnTo>
                    <a:pt x="7" y="6"/>
                  </a:lnTo>
                  <a:lnTo>
                    <a:pt x="9" y="4"/>
                  </a:lnTo>
                  <a:lnTo>
                    <a:pt x="10" y="4"/>
                  </a:lnTo>
                  <a:lnTo>
                    <a:pt x="12" y="4"/>
                  </a:lnTo>
                  <a:lnTo>
                    <a:pt x="14" y="4"/>
                  </a:lnTo>
                  <a:lnTo>
                    <a:pt x="16" y="2"/>
                  </a:lnTo>
                  <a:lnTo>
                    <a:pt x="17" y="1"/>
                  </a:lnTo>
                  <a:lnTo>
                    <a:pt x="18" y="1"/>
                  </a:lnTo>
                  <a:lnTo>
                    <a:pt x="19" y="0"/>
                  </a:lnTo>
                  <a:lnTo>
                    <a:pt x="27" y="5"/>
                  </a:lnTo>
                  <a:lnTo>
                    <a:pt x="36" y="9"/>
                  </a:lnTo>
                  <a:lnTo>
                    <a:pt x="43" y="12"/>
                  </a:lnTo>
                  <a:lnTo>
                    <a:pt x="51" y="13"/>
                  </a:lnTo>
                  <a:lnTo>
                    <a:pt x="56" y="16"/>
                  </a:lnTo>
                  <a:lnTo>
                    <a:pt x="63" y="17"/>
                  </a:lnTo>
                  <a:lnTo>
                    <a:pt x="68" y="18"/>
                  </a:lnTo>
                  <a:lnTo>
                    <a:pt x="73" y="18"/>
                  </a:lnTo>
                  <a:lnTo>
                    <a:pt x="76" y="19"/>
                  </a:lnTo>
                  <a:lnTo>
                    <a:pt x="80" y="19"/>
                  </a:lnTo>
                  <a:lnTo>
                    <a:pt x="82" y="19"/>
                  </a:lnTo>
                  <a:lnTo>
                    <a:pt x="85" y="19"/>
                  </a:lnTo>
                  <a:lnTo>
                    <a:pt x="86" y="19"/>
                  </a:lnTo>
                  <a:lnTo>
                    <a:pt x="88" y="19"/>
                  </a:lnTo>
                  <a:lnTo>
                    <a:pt x="89" y="19"/>
                  </a:lnTo>
                  <a:lnTo>
                    <a:pt x="90" y="18"/>
                  </a:lnTo>
                  <a:lnTo>
                    <a:pt x="88" y="26"/>
                  </a:lnTo>
                  <a:lnTo>
                    <a:pt x="87" y="32"/>
                  </a:lnTo>
                  <a:lnTo>
                    <a:pt x="86" y="39"/>
                  </a:lnTo>
                  <a:lnTo>
                    <a:pt x="86" y="45"/>
                  </a:lnTo>
                  <a:lnTo>
                    <a:pt x="86" y="52"/>
                  </a:lnTo>
                  <a:lnTo>
                    <a:pt x="86" y="60"/>
                  </a:lnTo>
                  <a:lnTo>
                    <a:pt x="86" y="67"/>
                  </a:lnTo>
                  <a:lnTo>
                    <a:pt x="88" y="73"/>
                  </a:lnTo>
                  <a:lnTo>
                    <a:pt x="89" y="80"/>
                  </a:lnTo>
                  <a:lnTo>
                    <a:pt x="91" y="87"/>
                  </a:lnTo>
                  <a:lnTo>
                    <a:pt x="93" y="93"/>
                  </a:lnTo>
                  <a:lnTo>
                    <a:pt x="94" y="98"/>
                  </a:lnTo>
                  <a:lnTo>
                    <a:pt x="96" y="102"/>
                  </a:lnTo>
                  <a:lnTo>
                    <a:pt x="99" y="105"/>
                  </a:lnTo>
                  <a:lnTo>
                    <a:pt x="101" y="108"/>
                  </a:lnTo>
                  <a:lnTo>
                    <a:pt x="105" y="108"/>
                  </a:lnTo>
                  <a:lnTo>
                    <a:pt x="105" y="109"/>
                  </a:lnTo>
                  <a:lnTo>
                    <a:pt x="107" y="107"/>
                  </a:lnTo>
                  <a:lnTo>
                    <a:pt x="107" y="105"/>
                  </a:lnTo>
                  <a:lnTo>
                    <a:pt x="108" y="102"/>
                  </a:lnTo>
                  <a:lnTo>
                    <a:pt x="108" y="98"/>
                  </a:lnTo>
                  <a:lnTo>
                    <a:pt x="109" y="94"/>
                  </a:lnTo>
                  <a:lnTo>
                    <a:pt x="109" y="88"/>
                  </a:lnTo>
                  <a:lnTo>
                    <a:pt x="110" y="83"/>
                  </a:lnTo>
                  <a:lnTo>
                    <a:pt x="111" y="79"/>
                  </a:lnTo>
                  <a:lnTo>
                    <a:pt x="113" y="73"/>
                  </a:lnTo>
                  <a:lnTo>
                    <a:pt x="115" y="68"/>
                  </a:lnTo>
                  <a:lnTo>
                    <a:pt x="118" y="63"/>
                  </a:lnTo>
                  <a:lnTo>
                    <a:pt x="121" y="60"/>
                  </a:lnTo>
                  <a:lnTo>
                    <a:pt x="126" y="55"/>
                  </a:lnTo>
                  <a:lnTo>
                    <a:pt x="131" y="52"/>
                  </a:lnTo>
                  <a:lnTo>
                    <a:pt x="139" y="49"/>
                  </a:lnTo>
                  <a:lnTo>
                    <a:pt x="139" y="47"/>
                  </a:lnTo>
                  <a:lnTo>
                    <a:pt x="140" y="45"/>
                  </a:lnTo>
                  <a:lnTo>
                    <a:pt x="140" y="43"/>
                  </a:lnTo>
                  <a:lnTo>
                    <a:pt x="140" y="39"/>
                  </a:lnTo>
                  <a:lnTo>
                    <a:pt x="140" y="36"/>
                  </a:lnTo>
                  <a:lnTo>
                    <a:pt x="142" y="33"/>
                  </a:lnTo>
                  <a:lnTo>
                    <a:pt x="142" y="31"/>
                  </a:lnTo>
                  <a:lnTo>
                    <a:pt x="142" y="28"/>
                  </a:lnTo>
                  <a:lnTo>
                    <a:pt x="142" y="25"/>
                  </a:lnTo>
                  <a:lnTo>
                    <a:pt x="143" y="21"/>
                  </a:lnTo>
                  <a:lnTo>
                    <a:pt x="143" y="20"/>
                  </a:lnTo>
                  <a:lnTo>
                    <a:pt x="144" y="18"/>
                  </a:lnTo>
                  <a:lnTo>
                    <a:pt x="144" y="17"/>
                  </a:lnTo>
                  <a:lnTo>
                    <a:pt x="145" y="16"/>
                  </a:lnTo>
                  <a:lnTo>
                    <a:pt x="145" y="25"/>
                  </a:lnTo>
                  <a:lnTo>
                    <a:pt x="146" y="34"/>
                  </a:lnTo>
                  <a:lnTo>
                    <a:pt x="146" y="43"/>
                  </a:lnTo>
                  <a:lnTo>
                    <a:pt x="148" y="51"/>
                  </a:lnTo>
                  <a:lnTo>
                    <a:pt x="149" y="59"/>
                  </a:lnTo>
                  <a:lnTo>
                    <a:pt x="151" y="66"/>
                  </a:lnTo>
                  <a:lnTo>
                    <a:pt x="153" y="73"/>
                  </a:lnTo>
                  <a:lnTo>
                    <a:pt x="155" y="79"/>
                  </a:lnTo>
                  <a:lnTo>
                    <a:pt x="155" y="86"/>
                  </a:lnTo>
                  <a:lnTo>
                    <a:pt x="156" y="91"/>
                  </a:lnTo>
                  <a:lnTo>
                    <a:pt x="158" y="96"/>
                  </a:lnTo>
                  <a:lnTo>
                    <a:pt x="160" y="100"/>
                  </a:lnTo>
                  <a:lnTo>
                    <a:pt x="160" y="103"/>
                  </a:lnTo>
                  <a:lnTo>
                    <a:pt x="162" y="105"/>
                  </a:lnTo>
                  <a:lnTo>
                    <a:pt x="162" y="106"/>
                  </a:lnTo>
                  <a:lnTo>
                    <a:pt x="163" y="106"/>
                  </a:lnTo>
                  <a:lnTo>
                    <a:pt x="160" y="108"/>
                  </a:lnTo>
                  <a:lnTo>
                    <a:pt x="158" y="108"/>
                  </a:lnTo>
                  <a:lnTo>
                    <a:pt x="156" y="109"/>
                  </a:lnTo>
                  <a:lnTo>
                    <a:pt x="154" y="109"/>
                  </a:lnTo>
                  <a:lnTo>
                    <a:pt x="150" y="111"/>
                  </a:lnTo>
                  <a:lnTo>
                    <a:pt x="148" y="111"/>
                  </a:lnTo>
                  <a:lnTo>
                    <a:pt x="144" y="111"/>
                  </a:lnTo>
                  <a:lnTo>
                    <a:pt x="142" y="111"/>
                  </a:lnTo>
                  <a:lnTo>
                    <a:pt x="137" y="112"/>
                  </a:lnTo>
                  <a:lnTo>
                    <a:pt x="134" y="112"/>
                  </a:lnTo>
                  <a:lnTo>
                    <a:pt x="128" y="112"/>
                  </a:lnTo>
                  <a:lnTo>
                    <a:pt x="125" y="112"/>
                  </a:lnTo>
                  <a:lnTo>
                    <a:pt x="119" y="113"/>
                  </a:lnTo>
                  <a:lnTo>
                    <a:pt x="115" y="113"/>
                  </a:lnTo>
                  <a:lnTo>
                    <a:pt x="109" y="113"/>
                  </a:lnTo>
                  <a:lnTo>
                    <a:pt x="105" y="113"/>
                  </a:lnTo>
                  <a:lnTo>
                    <a:pt x="103" y="113"/>
                  </a:lnTo>
                  <a:lnTo>
                    <a:pt x="101" y="113"/>
                  </a:lnTo>
                  <a:lnTo>
                    <a:pt x="100" y="111"/>
                  </a:lnTo>
                  <a:lnTo>
                    <a:pt x="97" y="111"/>
                  </a:lnTo>
                  <a:lnTo>
                    <a:pt x="95" y="109"/>
                  </a:lnTo>
                  <a:lnTo>
                    <a:pt x="93" y="107"/>
                  </a:lnTo>
                  <a:lnTo>
                    <a:pt x="91" y="105"/>
                  </a:lnTo>
                  <a:lnTo>
                    <a:pt x="88" y="104"/>
                  </a:lnTo>
                  <a:lnTo>
                    <a:pt x="85" y="102"/>
                  </a:lnTo>
                  <a:lnTo>
                    <a:pt x="81" y="101"/>
                  </a:lnTo>
                  <a:lnTo>
                    <a:pt x="80" y="99"/>
                  </a:lnTo>
                  <a:lnTo>
                    <a:pt x="76" y="98"/>
                  </a:lnTo>
                  <a:lnTo>
                    <a:pt x="74" y="96"/>
                  </a:lnTo>
                  <a:lnTo>
                    <a:pt x="73" y="94"/>
                  </a:lnTo>
                  <a:lnTo>
                    <a:pt x="71" y="92"/>
                  </a:lnTo>
                  <a:lnTo>
                    <a:pt x="70" y="92"/>
                  </a:lnTo>
                  <a:lnTo>
                    <a:pt x="69" y="90"/>
                  </a:lnTo>
                  <a:lnTo>
                    <a:pt x="67" y="89"/>
                  </a:lnTo>
                  <a:lnTo>
                    <a:pt x="67" y="87"/>
                  </a:lnTo>
                  <a:lnTo>
                    <a:pt x="65" y="86"/>
                  </a:lnTo>
                  <a:lnTo>
                    <a:pt x="65" y="85"/>
                  </a:lnTo>
                  <a:lnTo>
                    <a:pt x="64" y="83"/>
                  </a:lnTo>
                  <a:lnTo>
                    <a:pt x="64" y="81"/>
                  </a:lnTo>
                  <a:lnTo>
                    <a:pt x="62" y="81"/>
                  </a:lnTo>
                  <a:lnTo>
                    <a:pt x="60" y="79"/>
                  </a:lnTo>
                  <a:lnTo>
                    <a:pt x="58" y="78"/>
                  </a:lnTo>
                  <a:lnTo>
                    <a:pt x="58" y="76"/>
                  </a:lnTo>
                  <a:lnTo>
                    <a:pt x="56" y="76"/>
                  </a:lnTo>
                  <a:lnTo>
                    <a:pt x="56" y="75"/>
                  </a:lnTo>
                  <a:lnTo>
                    <a:pt x="54" y="75"/>
                  </a:lnTo>
                  <a:lnTo>
                    <a:pt x="54" y="74"/>
                  </a:lnTo>
                  <a:lnTo>
                    <a:pt x="52" y="75"/>
                  </a:lnTo>
                  <a:lnTo>
                    <a:pt x="51" y="75"/>
                  </a:lnTo>
                  <a:lnTo>
                    <a:pt x="49" y="75"/>
                  </a:lnTo>
                  <a:lnTo>
                    <a:pt x="49" y="73"/>
                  </a:lnTo>
                  <a:lnTo>
                    <a:pt x="47" y="72"/>
                  </a:lnTo>
                  <a:lnTo>
                    <a:pt x="45" y="71"/>
                  </a:lnTo>
                  <a:lnTo>
                    <a:pt x="43" y="69"/>
                  </a:lnTo>
                  <a:lnTo>
                    <a:pt x="41" y="67"/>
                  </a:lnTo>
                  <a:lnTo>
                    <a:pt x="40" y="66"/>
                  </a:lnTo>
                  <a:lnTo>
                    <a:pt x="38" y="64"/>
                  </a:lnTo>
                  <a:lnTo>
                    <a:pt x="36" y="63"/>
                  </a:lnTo>
                  <a:lnTo>
                    <a:pt x="35" y="61"/>
                  </a:lnTo>
                  <a:lnTo>
                    <a:pt x="33" y="60"/>
                  </a:lnTo>
                  <a:lnTo>
                    <a:pt x="33" y="58"/>
                  </a:lnTo>
                  <a:lnTo>
                    <a:pt x="33" y="57"/>
                  </a:lnTo>
                  <a:lnTo>
                    <a:pt x="33" y="55"/>
                  </a:lnTo>
                  <a:lnTo>
                    <a:pt x="34" y="55"/>
                  </a:lnTo>
                  <a:lnTo>
                    <a:pt x="35" y="55"/>
                  </a:lnTo>
                  <a:lnTo>
                    <a:pt x="36" y="54"/>
                  </a:lnTo>
                  <a:lnTo>
                    <a:pt x="38" y="54"/>
                  </a:lnTo>
                  <a:lnTo>
                    <a:pt x="40" y="54"/>
                  </a:lnTo>
                  <a:lnTo>
                    <a:pt x="41" y="54"/>
                  </a:lnTo>
                  <a:lnTo>
                    <a:pt x="44" y="52"/>
                  </a:lnTo>
                  <a:lnTo>
                    <a:pt x="46" y="52"/>
                  </a:lnTo>
                  <a:lnTo>
                    <a:pt x="48" y="52"/>
                  </a:lnTo>
                  <a:lnTo>
                    <a:pt x="49" y="52"/>
                  </a:lnTo>
                  <a:lnTo>
                    <a:pt x="51" y="52"/>
                  </a:lnTo>
                  <a:lnTo>
                    <a:pt x="52" y="52"/>
                  </a:lnTo>
                  <a:lnTo>
                    <a:pt x="54" y="52"/>
                  </a:lnTo>
                  <a:lnTo>
                    <a:pt x="55" y="52"/>
                  </a:lnTo>
                  <a:lnTo>
                    <a:pt x="54" y="44"/>
                  </a:lnTo>
                  <a:lnTo>
                    <a:pt x="52" y="37"/>
                  </a:lnTo>
                  <a:lnTo>
                    <a:pt x="49" y="32"/>
                  </a:lnTo>
                  <a:lnTo>
                    <a:pt x="47" y="26"/>
                  </a:lnTo>
                  <a:lnTo>
                    <a:pt x="43" y="24"/>
                  </a:lnTo>
                  <a:lnTo>
                    <a:pt x="39" y="20"/>
                  </a:lnTo>
                  <a:lnTo>
                    <a:pt x="36" y="18"/>
                  </a:lnTo>
                  <a:lnTo>
                    <a:pt x="32" y="16"/>
                  </a:lnTo>
                  <a:lnTo>
                    <a:pt x="27" y="16"/>
                  </a:lnTo>
                  <a:lnTo>
                    <a:pt x="23" y="16"/>
                  </a:lnTo>
                  <a:lnTo>
                    <a:pt x="18" y="16"/>
                  </a:lnTo>
                  <a:lnTo>
                    <a:pt x="14" y="14"/>
                  </a:lnTo>
                  <a:lnTo>
                    <a:pt x="9" y="14"/>
                  </a:lnTo>
                  <a:lnTo>
                    <a:pt x="6" y="12"/>
                  </a:lnTo>
                  <a:lnTo>
                    <a:pt x="3" y="10"/>
                  </a:lnTo>
                  <a:lnTo>
                    <a:pt x="0" y="8"/>
                  </a:lnTo>
                </a:path>
              </a:pathLst>
            </a:custGeom>
            <a:solidFill>
              <a:srgbClr val="F8F8F8"/>
            </a:solidFill>
            <a:ln w="6350">
              <a:solidFill>
                <a:srgbClr val="DDDDDD"/>
              </a:solidFill>
              <a:round/>
              <a:headEnd/>
              <a:tailEnd/>
            </a:ln>
          </p:spPr>
          <p:txBody>
            <a:bodyPr/>
            <a:lstStyle/>
            <a:p>
              <a:endParaRPr lang="it-IT"/>
            </a:p>
          </p:txBody>
        </p:sp>
        <p:sp>
          <p:nvSpPr>
            <p:cNvPr id="21530" name="Freeform 32"/>
            <p:cNvSpPr>
              <a:spLocks/>
            </p:cNvSpPr>
            <p:nvPr/>
          </p:nvSpPr>
          <p:spPr bwMode="auto">
            <a:xfrm>
              <a:off x="3162" y="1464"/>
              <a:ext cx="323" cy="105"/>
            </a:xfrm>
            <a:custGeom>
              <a:avLst/>
              <a:gdLst>
                <a:gd name="T0" fmla="*/ 1221 w 164"/>
                <a:gd name="T1" fmla="*/ 6 h 114"/>
                <a:gd name="T2" fmla="*/ 1176 w 164"/>
                <a:gd name="T3" fmla="*/ 6 h 114"/>
                <a:gd name="T4" fmla="*/ 1125 w 164"/>
                <a:gd name="T5" fmla="*/ 4 h 114"/>
                <a:gd name="T6" fmla="*/ 1093 w 164"/>
                <a:gd name="T7" fmla="*/ 2 h 114"/>
                <a:gd name="T8" fmla="*/ 892 w 164"/>
                <a:gd name="T9" fmla="*/ 9 h 114"/>
                <a:gd name="T10" fmla="*/ 709 w 164"/>
                <a:gd name="T11" fmla="*/ 15 h 114"/>
                <a:gd name="T12" fmla="*/ 597 w 164"/>
                <a:gd name="T13" fmla="*/ 16 h 114"/>
                <a:gd name="T14" fmla="*/ 551 w 164"/>
                <a:gd name="T15" fmla="*/ 16 h 114"/>
                <a:gd name="T16" fmla="*/ 567 w 164"/>
                <a:gd name="T17" fmla="*/ 30 h 114"/>
                <a:gd name="T18" fmla="*/ 559 w 164"/>
                <a:gd name="T19" fmla="*/ 53 h 114"/>
                <a:gd name="T20" fmla="*/ 520 w 164"/>
                <a:gd name="T21" fmla="*/ 73 h 114"/>
                <a:gd name="T22" fmla="*/ 457 w 164"/>
                <a:gd name="T23" fmla="*/ 84 h 114"/>
                <a:gd name="T24" fmla="*/ 404 w 164"/>
                <a:gd name="T25" fmla="*/ 82 h 114"/>
                <a:gd name="T26" fmla="*/ 380 w 164"/>
                <a:gd name="T27" fmla="*/ 69 h 114"/>
                <a:gd name="T28" fmla="*/ 337 w 164"/>
                <a:gd name="T29" fmla="*/ 54 h 114"/>
                <a:gd name="T30" fmla="*/ 213 w 164"/>
                <a:gd name="T31" fmla="*/ 41 h 114"/>
                <a:gd name="T32" fmla="*/ 160 w 164"/>
                <a:gd name="T33" fmla="*/ 37 h 114"/>
                <a:gd name="T34" fmla="*/ 152 w 164"/>
                <a:gd name="T35" fmla="*/ 29 h 114"/>
                <a:gd name="T36" fmla="*/ 136 w 164"/>
                <a:gd name="T37" fmla="*/ 20 h 114"/>
                <a:gd name="T38" fmla="*/ 128 w 164"/>
                <a:gd name="T39" fmla="*/ 15 h 114"/>
                <a:gd name="T40" fmla="*/ 100 w 164"/>
                <a:gd name="T41" fmla="*/ 34 h 114"/>
                <a:gd name="T42" fmla="*/ 55 w 164"/>
                <a:gd name="T43" fmla="*/ 57 h 114"/>
                <a:gd name="T44" fmla="*/ 16 w 164"/>
                <a:gd name="T45" fmla="*/ 75 h 114"/>
                <a:gd name="T46" fmla="*/ 0 w 164"/>
                <a:gd name="T47" fmla="*/ 84 h 114"/>
                <a:gd name="T48" fmla="*/ 39 w 164"/>
                <a:gd name="T49" fmla="*/ 86 h 114"/>
                <a:gd name="T50" fmla="*/ 124 w 164"/>
                <a:gd name="T51" fmla="*/ 87 h 114"/>
                <a:gd name="T52" fmla="*/ 236 w 164"/>
                <a:gd name="T53" fmla="*/ 88 h 114"/>
                <a:gd name="T54" fmla="*/ 396 w 164"/>
                <a:gd name="T55" fmla="*/ 88 h 114"/>
                <a:gd name="T56" fmla="*/ 457 w 164"/>
                <a:gd name="T57" fmla="*/ 88 h 114"/>
                <a:gd name="T58" fmla="*/ 520 w 164"/>
                <a:gd name="T59" fmla="*/ 84 h 114"/>
                <a:gd name="T60" fmla="*/ 597 w 164"/>
                <a:gd name="T61" fmla="*/ 79 h 114"/>
                <a:gd name="T62" fmla="*/ 672 w 164"/>
                <a:gd name="T63" fmla="*/ 74 h 114"/>
                <a:gd name="T64" fmla="*/ 701 w 164"/>
                <a:gd name="T65" fmla="*/ 70 h 114"/>
                <a:gd name="T66" fmla="*/ 725 w 164"/>
                <a:gd name="T67" fmla="*/ 64 h 114"/>
                <a:gd name="T68" fmla="*/ 764 w 164"/>
                <a:gd name="T69" fmla="*/ 61 h 114"/>
                <a:gd name="T70" fmla="*/ 811 w 164"/>
                <a:gd name="T71" fmla="*/ 59 h 114"/>
                <a:gd name="T72" fmla="*/ 841 w 164"/>
                <a:gd name="T73" fmla="*/ 59 h 114"/>
                <a:gd name="T74" fmla="*/ 892 w 164"/>
                <a:gd name="T75" fmla="*/ 54 h 114"/>
                <a:gd name="T76" fmla="*/ 947 w 164"/>
                <a:gd name="T77" fmla="*/ 49 h 114"/>
                <a:gd name="T78" fmla="*/ 977 w 164"/>
                <a:gd name="T79" fmla="*/ 45 h 114"/>
                <a:gd name="T80" fmla="*/ 955 w 164"/>
                <a:gd name="T81" fmla="*/ 44 h 114"/>
                <a:gd name="T82" fmla="*/ 908 w 164"/>
                <a:gd name="T83" fmla="*/ 42 h 114"/>
                <a:gd name="T84" fmla="*/ 849 w 164"/>
                <a:gd name="T85" fmla="*/ 41 h 114"/>
                <a:gd name="T86" fmla="*/ 827 w 164"/>
                <a:gd name="T87" fmla="*/ 41 h 114"/>
                <a:gd name="T88" fmla="*/ 849 w 164"/>
                <a:gd name="T89" fmla="*/ 25 h 114"/>
                <a:gd name="T90" fmla="*/ 955 w 164"/>
                <a:gd name="T91" fmla="*/ 15 h 114"/>
                <a:gd name="T92" fmla="*/ 1079 w 164"/>
                <a:gd name="T93" fmla="*/ 12 h 114"/>
                <a:gd name="T94" fmla="*/ 1213 w 164"/>
                <a:gd name="T95" fmla="*/ 8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163" y="8"/>
                  </a:moveTo>
                  <a:lnTo>
                    <a:pt x="162" y="8"/>
                  </a:lnTo>
                  <a:lnTo>
                    <a:pt x="161" y="8"/>
                  </a:lnTo>
                  <a:lnTo>
                    <a:pt x="160" y="8"/>
                  </a:lnTo>
                  <a:lnTo>
                    <a:pt x="159" y="8"/>
                  </a:lnTo>
                  <a:lnTo>
                    <a:pt x="157" y="8"/>
                  </a:lnTo>
                  <a:lnTo>
                    <a:pt x="156" y="6"/>
                  </a:lnTo>
                  <a:lnTo>
                    <a:pt x="154" y="6"/>
                  </a:lnTo>
                  <a:lnTo>
                    <a:pt x="152" y="5"/>
                  </a:lnTo>
                  <a:lnTo>
                    <a:pt x="151" y="5"/>
                  </a:lnTo>
                  <a:lnTo>
                    <a:pt x="149" y="4"/>
                  </a:lnTo>
                  <a:lnTo>
                    <a:pt x="147" y="4"/>
                  </a:lnTo>
                  <a:lnTo>
                    <a:pt x="146" y="2"/>
                  </a:lnTo>
                  <a:lnTo>
                    <a:pt x="144" y="2"/>
                  </a:lnTo>
                  <a:lnTo>
                    <a:pt x="143" y="2"/>
                  </a:lnTo>
                  <a:lnTo>
                    <a:pt x="143" y="0"/>
                  </a:lnTo>
                  <a:lnTo>
                    <a:pt x="133" y="5"/>
                  </a:lnTo>
                  <a:lnTo>
                    <a:pt x="125" y="9"/>
                  </a:lnTo>
                  <a:lnTo>
                    <a:pt x="117" y="12"/>
                  </a:lnTo>
                  <a:lnTo>
                    <a:pt x="110" y="14"/>
                  </a:lnTo>
                  <a:lnTo>
                    <a:pt x="103" y="15"/>
                  </a:lnTo>
                  <a:lnTo>
                    <a:pt x="98" y="17"/>
                  </a:lnTo>
                  <a:lnTo>
                    <a:pt x="93" y="18"/>
                  </a:lnTo>
                  <a:lnTo>
                    <a:pt x="89" y="18"/>
                  </a:lnTo>
                  <a:lnTo>
                    <a:pt x="84" y="19"/>
                  </a:lnTo>
                  <a:lnTo>
                    <a:pt x="80" y="19"/>
                  </a:lnTo>
                  <a:lnTo>
                    <a:pt x="78" y="19"/>
                  </a:lnTo>
                  <a:lnTo>
                    <a:pt x="76" y="19"/>
                  </a:lnTo>
                  <a:lnTo>
                    <a:pt x="74" y="19"/>
                  </a:lnTo>
                  <a:lnTo>
                    <a:pt x="73" y="19"/>
                  </a:lnTo>
                  <a:lnTo>
                    <a:pt x="72" y="19"/>
                  </a:lnTo>
                  <a:lnTo>
                    <a:pt x="72" y="26"/>
                  </a:lnTo>
                  <a:lnTo>
                    <a:pt x="74" y="32"/>
                  </a:lnTo>
                  <a:lnTo>
                    <a:pt x="74" y="39"/>
                  </a:lnTo>
                  <a:lnTo>
                    <a:pt x="75" y="45"/>
                  </a:lnTo>
                  <a:lnTo>
                    <a:pt x="74" y="53"/>
                  </a:lnTo>
                  <a:lnTo>
                    <a:pt x="74" y="60"/>
                  </a:lnTo>
                  <a:lnTo>
                    <a:pt x="73" y="67"/>
                  </a:lnTo>
                  <a:lnTo>
                    <a:pt x="73" y="73"/>
                  </a:lnTo>
                  <a:lnTo>
                    <a:pt x="71" y="81"/>
                  </a:lnTo>
                  <a:lnTo>
                    <a:pt x="69" y="87"/>
                  </a:lnTo>
                  <a:lnTo>
                    <a:pt x="68" y="93"/>
                  </a:lnTo>
                  <a:lnTo>
                    <a:pt x="66" y="98"/>
                  </a:lnTo>
                  <a:lnTo>
                    <a:pt x="63" y="102"/>
                  </a:lnTo>
                  <a:lnTo>
                    <a:pt x="61" y="105"/>
                  </a:lnTo>
                  <a:lnTo>
                    <a:pt x="60" y="107"/>
                  </a:lnTo>
                  <a:lnTo>
                    <a:pt x="58" y="108"/>
                  </a:lnTo>
                  <a:lnTo>
                    <a:pt x="56" y="109"/>
                  </a:lnTo>
                  <a:lnTo>
                    <a:pt x="55" y="107"/>
                  </a:lnTo>
                  <a:lnTo>
                    <a:pt x="53" y="105"/>
                  </a:lnTo>
                  <a:lnTo>
                    <a:pt x="53" y="102"/>
                  </a:lnTo>
                  <a:lnTo>
                    <a:pt x="51" y="98"/>
                  </a:lnTo>
                  <a:lnTo>
                    <a:pt x="51" y="94"/>
                  </a:lnTo>
                  <a:lnTo>
                    <a:pt x="50" y="88"/>
                  </a:lnTo>
                  <a:lnTo>
                    <a:pt x="50" y="83"/>
                  </a:lnTo>
                  <a:lnTo>
                    <a:pt x="49" y="79"/>
                  </a:lnTo>
                  <a:lnTo>
                    <a:pt x="47" y="73"/>
                  </a:lnTo>
                  <a:lnTo>
                    <a:pt x="44" y="69"/>
                  </a:lnTo>
                  <a:lnTo>
                    <a:pt x="42" y="64"/>
                  </a:lnTo>
                  <a:lnTo>
                    <a:pt x="38" y="60"/>
                  </a:lnTo>
                  <a:lnTo>
                    <a:pt x="34" y="55"/>
                  </a:lnTo>
                  <a:lnTo>
                    <a:pt x="28" y="52"/>
                  </a:lnTo>
                  <a:lnTo>
                    <a:pt x="22" y="49"/>
                  </a:lnTo>
                  <a:lnTo>
                    <a:pt x="21" y="49"/>
                  </a:lnTo>
                  <a:lnTo>
                    <a:pt x="21" y="47"/>
                  </a:lnTo>
                  <a:lnTo>
                    <a:pt x="21" y="45"/>
                  </a:lnTo>
                  <a:lnTo>
                    <a:pt x="20" y="43"/>
                  </a:lnTo>
                  <a:lnTo>
                    <a:pt x="20" y="40"/>
                  </a:lnTo>
                  <a:lnTo>
                    <a:pt x="20" y="37"/>
                  </a:lnTo>
                  <a:lnTo>
                    <a:pt x="20" y="33"/>
                  </a:lnTo>
                  <a:lnTo>
                    <a:pt x="18" y="32"/>
                  </a:lnTo>
                  <a:lnTo>
                    <a:pt x="18" y="28"/>
                  </a:lnTo>
                  <a:lnTo>
                    <a:pt x="18" y="26"/>
                  </a:lnTo>
                  <a:lnTo>
                    <a:pt x="18" y="22"/>
                  </a:lnTo>
                  <a:lnTo>
                    <a:pt x="17" y="20"/>
                  </a:lnTo>
                  <a:lnTo>
                    <a:pt x="17" y="18"/>
                  </a:lnTo>
                  <a:lnTo>
                    <a:pt x="17" y="17"/>
                  </a:lnTo>
                  <a:lnTo>
                    <a:pt x="15" y="26"/>
                  </a:lnTo>
                  <a:lnTo>
                    <a:pt x="15" y="34"/>
                  </a:lnTo>
                  <a:lnTo>
                    <a:pt x="13" y="43"/>
                  </a:lnTo>
                  <a:lnTo>
                    <a:pt x="13" y="51"/>
                  </a:lnTo>
                  <a:lnTo>
                    <a:pt x="11" y="59"/>
                  </a:lnTo>
                  <a:lnTo>
                    <a:pt x="9" y="67"/>
                  </a:lnTo>
                  <a:lnTo>
                    <a:pt x="7" y="73"/>
                  </a:lnTo>
                  <a:lnTo>
                    <a:pt x="7" y="80"/>
                  </a:lnTo>
                  <a:lnTo>
                    <a:pt x="6" y="86"/>
                  </a:lnTo>
                  <a:lnTo>
                    <a:pt x="4" y="91"/>
                  </a:lnTo>
                  <a:lnTo>
                    <a:pt x="2" y="96"/>
                  </a:lnTo>
                  <a:lnTo>
                    <a:pt x="2" y="100"/>
                  </a:lnTo>
                  <a:lnTo>
                    <a:pt x="0" y="103"/>
                  </a:lnTo>
                  <a:lnTo>
                    <a:pt x="0" y="105"/>
                  </a:lnTo>
                  <a:lnTo>
                    <a:pt x="0" y="107"/>
                  </a:lnTo>
                  <a:lnTo>
                    <a:pt x="1" y="109"/>
                  </a:lnTo>
                  <a:lnTo>
                    <a:pt x="3" y="109"/>
                  </a:lnTo>
                  <a:lnTo>
                    <a:pt x="5" y="110"/>
                  </a:lnTo>
                  <a:lnTo>
                    <a:pt x="7" y="110"/>
                  </a:lnTo>
                  <a:lnTo>
                    <a:pt x="9" y="111"/>
                  </a:lnTo>
                  <a:lnTo>
                    <a:pt x="12" y="111"/>
                  </a:lnTo>
                  <a:lnTo>
                    <a:pt x="16" y="111"/>
                  </a:lnTo>
                  <a:lnTo>
                    <a:pt x="20" y="111"/>
                  </a:lnTo>
                  <a:lnTo>
                    <a:pt x="23" y="112"/>
                  </a:lnTo>
                  <a:lnTo>
                    <a:pt x="26" y="112"/>
                  </a:lnTo>
                  <a:lnTo>
                    <a:pt x="31" y="112"/>
                  </a:lnTo>
                  <a:lnTo>
                    <a:pt x="36" y="112"/>
                  </a:lnTo>
                  <a:lnTo>
                    <a:pt x="41" y="113"/>
                  </a:lnTo>
                  <a:lnTo>
                    <a:pt x="46" y="113"/>
                  </a:lnTo>
                  <a:lnTo>
                    <a:pt x="52" y="113"/>
                  </a:lnTo>
                  <a:lnTo>
                    <a:pt x="58" y="113"/>
                  </a:lnTo>
                  <a:lnTo>
                    <a:pt x="59" y="113"/>
                  </a:lnTo>
                  <a:lnTo>
                    <a:pt x="60" y="113"/>
                  </a:lnTo>
                  <a:lnTo>
                    <a:pt x="61" y="111"/>
                  </a:lnTo>
                  <a:lnTo>
                    <a:pt x="63" y="110"/>
                  </a:lnTo>
                  <a:lnTo>
                    <a:pt x="66" y="109"/>
                  </a:lnTo>
                  <a:lnTo>
                    <a:pt x="68" y="107"/>
                  </a:lnTo>
                  <a:lnTo>
                    <a:pt x="71" y="105"/>
                  </a:lnTo>
                  <a:lnTo>
                    <a:pt x="73" y="104"/>
                  </a:lnTo>
                  <a:lnTo>
                    <a:pt x="76" y="102"/>
                  </a:lnTo>
                  <a:lnTo>
                    <a:pt x="78" y="101"/>
                  </a:lnTo>
                  <a:lnTo>
                    <a:pt x="82" y="99"/>
                  </a:lnTo>
                  <a:lnTo>
                    <a:pt x="84" y="97"/>
                  </a:lnTo>
                  <a:lnTo>
                    <a:pt x="86" y="96"/>
                  </a:lnTo>
                  <a:lnTo>
                    <a:pt x="88" y="94"/>
                  </a:lnTo>
                  <a:lnTo>
                    <a:pt x="91" y="92"/>
                  </a:lnTo>
                  <a:lnTo>
                    <a:pt x="92" y="91"/>
                  </a:lnTo>
                  <a:lnTo>
                    <a:pt x="92" y="89"/>
                  </a:lnTo>
                  <a:lnTo>
                    <a:pt x="94" y="88"/>
                  </a:lnTo>
                  <a:lnTo>
                    <a:pt x="94" y="87"/>
                  </a:lnTo>
                  <a:lnTo>
                    <a:pt x="95" y="85"/>
                  </a:lnTo>
                  <a:lnTo>
                    <a:pt x="95" y="83"/>
                  </a:lnTo>
                  <a:lnTo>
                    <a:pt x="97" y="81"/>
                  </a:lnTo>
                  <a:lnTo>
                    <a:pt x="99" y="80"/>
                  </a:lnTo>
                  <a:lnTo>
                    <a:pt x="100" y="78"/>
                  </a:lnTo>
                  <a:lnTo>
                    <a:pt x="102" y="77"/>
                  </a:lnTo>
                  <a:lnTo>
                    <a:pt x="103" y="77"/>
                  </a:lnTo>
                  <a:lnTo>
                    <a:pt x="105" y="75"/>
                  </a:lnTo>
                  <a:lnTo>
                    <a:pt x="106" y="75"/>
                  </a:lnTo>
                  <a:lnTo>
                    <a:pt x="108" y="75"/>
                  </a:lnTo>
                  <a:lnTo>
                    <a:pt x="109" y="75"/>
                  </a:lnTo>
                  <a:lnTo>
                    <a:pt x="110" y="75"/>
                  </a:lnTo>
                  <a:lnTo>
                    <a:pt x="111" y="73"/>
                  </a:lnTo>
                  <a:lnTo>
                    <a:pt x="113" y="73"/>
                  </a:lnTo>
                  <a:lnTo>
                    <a:pt x="115" y="71"/>
                  </a:lnTo>
                  <a:lnTo>
                    <a:pt x="117" y="69"/>
                  </a:lnTo>
                  <a:lnTo>
                    <a:pt x="119" y="68"/>
                  </a:lnTo>
                  <a:lnTo>
                    <a:pt x="120" y="67"/>
                  </a:lnTo>
                  <a:lnTo>
                    <a:pt x="122" y="65"/>
                  </a:lnTo>
                  <a:lnTo>
                    <a:pt x="124" y="63"/>
                  </a:lnTo>
                  <a:lnTo>
                    <a:pt x="126" y="61"/>
                  </a:lnTo>
                  <a:lnTo>
                    <a:pt x="128" y="59"/>
                  </a:lnTo>
                  <a:lnTo>
                    <a:pt x="128" y="57"/>
                  </a:lnTo>
                  <a:lnTo>
                    <a:pt x="129" y="56"/>
                  </a:lnTo>
                  <a:lnTo>
                    <a:pt x="127" y="56"/>
                  </a:lnTo>
                  <a:lnTo>
                    <a:pt x="126" y="56"/>
                  </a:lnTo>
                  <a:lnTo>
                    <a:pt x="125" y="56"/>
                  </a:lnTo>
                  <a:lnTo>
                    <a:pt x="124" y="54"/>
                  </a:lnTo>
                  <a:lnTo>
                    <a:pt x="122" y="54"/>
                  </a:lnTo>
                  <a:lnTo>
                    <a:pt x="120" y="54"/>
                  </a:lnTo>
                  <a:lnTo>
                    <a:pt x="119" y="54"/>
                  </a:lnTo>
                  <a:lnTo>
                    <a:pt x="117" y="52"/>
                  </a:lnTo>
                  <a:lnTo>
                    <a:pt x="115" y="52"/>
                  </a:lnTo>
                  <a:lnTo>
                    <a:pt x="113" y="52"/>
                  </a:lnTo>
                  <a:lnTo>
                    <a:pt x="111" y="52"/>
                  </a:lnTo>
                  <a:lnTo>
                    <a:pt x="110" y="52"/>
                  </a:lnTo>
                  <a:lnTo>
                    <a:pt x="109" y="52"/>
                  </a:lnTo>
                  <a:lnTo>
                    <a:pt x="108" y="52"/>
                  </a:lnTo>
                  <a:lnTo>
                    <a:pt x="108" y="44"/>
                  </a:lnTo>
                  <a:lnTo>
                    <a:pt x="109" y="37"/>
                  </a:lnTo>
                  <a:lnTo>
                    <a:pt x="111" y="32"/>
                  </a:lnTo>
                  <a:lnTo>
                    <a:pt x="114" y="26"/>
                  </a:lnTo>
                  <a:lnTo>
                    <a:pt x="117" y="24"/>
                  </a:lnTo>
                  <a:lnTo>
                    <a:pt x="121" y="20"/>
                  </a:lnTo>
                  <a:lnTo>
                    <a:pt x="125" y="18"/>
                  </a:lnTo>
                  <a:lnTo>
                    <a:pt x="129" y="16"/>
                  </a:lnTo>
                  <a:lnTo>
                    <a:pt x="133" y="16"/>
                  </a:lnTo>
                  <a:lnTo>
                    <a:pt x="138" y="15"/>
                  </a:lnTo>
                  <a:lnTo>
                    <a:pt x="141" y="15"/>
                  </a:lnTo>
                  <a:lnTo>
                    <a:pt x="146" y="14"/>
                  </a:lnTo>
                  <a:lnTo>
                    <a:pt x="150" y="14"/>
                  </a:lnTo>
                  <a:lnTo>
                    <a:pt x="155" y="13"/>
                  </a:lnTo>
                  <a:lnTo>
                    <a:pt x="159" y="11"/>
                  </a:lnTo>
                  <a:lnTo>
                    <a:pt x="163" y="8"/>
                  </a:lnTo>
                </a:path>
              </a:pathLst>
            </a:custGeom>
            <a:solidFill>
              <a:srgbClr val="F8F8F8"/>
            </a:solidFill>
            <a:ln w="6350">
              <a:solidFill>
                <a:srgbClr val="DDDDDD"/>
              </a:solidFill>
              <a:round/>
              <a:headEnd/>
              <a:tailEnd/>
            </a:ln>
          </p:spPr>
          <p:txBody>
            <a:bodyPr/>
            <a:lstStyle/>
            <a:p>
              <a:endParaRPr lang="it-IT"/>
            </a:p>
          </p:txBody>
        </p:sp>
        <p:sp>
          <p:nvSpPr>
            <p:cNvPr id="21531" name="Freeform 33"/>
            <p:cNvSpPr>
              <a:spLocks/>
            </p:cNvSpPr>
            <p:nvPr/>
          </p:nvSpPr>
          <p:spPr bwMode="auto">
            <a:xfrm>
              <a:off x="2725" y="1477"/>
              <a:ext cx="168" cy="100"/>
            </a:xfrm>
            <a:custGeom>
              <a:avLst/>
              <a:gdLst>
                <a:gd name="T0" fmla="*/ 8 w 86"/>
                <a:gd name="T1" fmla="*/ 6 h 109"/>
                <a:gd name="T2" fmla="*/ 53 w 86"/>
                <a:gd name="T3" fmla="*/ 6 h 109"/>
                <a:gd name="T4" fmla="*/ 125 w 86"/>
                <a:gd name="T5" fmla="*/ 6 h 109"/>
                <a:gd name="T6" fmla="*/ 188 w 86"/>
                <a:gd name="T7" fmla="*/ 6 h 109"/>
                <a:gd name="T8" fmla="*/ 240 w 86"/>
                <a:gd name="T9" fmla="*/ 6 h 109"/>
                <a:gd name="T10" fmla="*/ 244 w 86"/>
                <a:gd name="T11" fmla="*/ 6 h 109"/>
                <a:gd name="T12" fmla="*/ 244 w 86"/>
                <a:gd name="T13" fmla="*/ 10 h 109"/>
                <a:gd name="T14" fmla="*/ 252 w 86"/>
                <a:gd name="T15" fmla="*/ 16 h 109"/>
                <a:gd name="T16" fmla="*/ 283 w 86"/>
                <a:gd name="T17" fmla="*/ 23 h 109"/>
                <a:gd name="T18" fmla="*/ 305 w 86"/>
                <a:gd name="T19" fmla="*/ 29 h 109"/>
                <a:gd name="T20" fmla="*/ 352 w 86"/>
                <a:gd name="T21" fmla="*/ 34 h 109"/>
                <a:gd name="T22" fmla="*/ 381 w 86"/>
                <a:gd name="T23" fmla="*/ 40 h 109"/>
                <a:gd name="T24" fmla="*/ 408 w 86"/>
                <a:gd name="T25" fmla="*/ 49 h 109"/>
                <a:gd name="T26" fmla="*/ 432 w 86"/>
                <a:gd name="T27" fmla="*/ 58 h 109"/>
                <a:gd name="T28" fmla="*/ 461 w 86"/>
                <a:gd name="T29" fmla="*/ 67 h 109"/>
                <a:gd name="T30" fmla="*/ 469 w 86"/>
                <a:gd name="T31" fmla="*/ 75 h 109"/>
                <a:gd name="T32" fmla="*/ 469 w 86"/>
                <a:gd name="T33" fmla="*/ 78 h 109"/>
                <a:gd name="T34" fmla="*/ 477 w 86"/>
                <a:gd name="T35" fmla="*/ 79 h 109"/>
                <a:gd name="T36" fmla="*/ 492 w 86"/>
                <a:gd name="T37" fmla="*/ 79 h 109"/>
                <a:gd name="T38" fmla="*/ 500 w 86"/>
                <a:gd name="T39" fmla="*/ 82 h 109"/>
                <a:gd name="T40" fmla="*/ 524 w 86"/>
                <a:gd name="T41" fmla="*/ 83 h 109"/>
                <a:gd name="T42" fmla="*/ 531 w 86"/>
                <a:gd name="T43" fmla="*/ 83 h 109"/>
                <a:gd name="T44" fmla="*/ 553 w 86"/>
                <a:gd name="T45" fmla="*/ 83 h 109"/>
                <a:gd name="T46" fmla="*/ 580 w 86"/>
                <a:gd name="T47" fmla="*/ 83 h 109"/>
                <a:gd name="T48" fmla="*/ 604 w 86"/>
                <a:gd name="T49" fmla="*/ 83 h 109"/>
                <a:gd name="T50" fmla="*/ 617 w 86"/>
                <a:gd name="T51" fmla="*/ 83 h 109"/>
                <a:gd name="T52" fmla="*/ 633 w 86"/>
                <a:gd name="T53" fmla="*/ 82 h 109"/>
                <a:gd name="T54" fmla="*/ 604 w 86"/>
                <a:gd name="T55" fmla="*/ 75 h 109"/>
                <a:gd name="T56" fmla="*/ 545 w 86"/>
                <a:gd name="T57" fmla="*/ 58 h 109"/>
                <a:gd name="T58" fmla="*/ 469 w 86"/>
                <a:gd name="T59" fmla="*/ 37 h 109"/>
                <a:gd name="T60" fmla="*/ 397 w 86"/>
                <a:gd name="T61" fmla="*/ 17 h 109"/>
                <a:gd name="T62" fmla="*/ 352 w 86"/>
                <a:gd name="T63" fmla="*/ 6 h 109"/>
                <a:gd name="T64" fmla="*/ 328 w 86"/>
                <a:gd name="T65" fmla="*/ 3 h 109"/>
                <a:gd name="T66" fmla="*/ 252 w 86"/>
                <a:gd name="T67" fmla="*/ 1 h 109"/>
                <a:gd name="T68" fmla="*/ 172 w 86"/>
                <a:gd name="T69" fmla="*/ 0 h 109"/>
                <a:gd name="T70" fmla="*/ 80 w 86"/>
                <a:gd name="T71" fmla="*/ 1 h 109"/>
                <a:gd name="T72" fmla="*/ 23 w 86"/>
                <a:gd name="T73" fmla="*/ 1 h 109"/>
                <a:gd name="T74" fmla="*/ 0 w 86"/>
                <a:gd name="T75" fmla="*/ 2 h 109"/>
                <a:gd name="T76" fmla="*/ 0 w 86"/>
                <a:gd name="T77" fmla="*/ 2 h 109"/>
                <a:gd name="T78" fmla="*/ 0 w 86"/>
                <a:gd name="T79" fmla="*/ 4 h 109"/>
                <a:gd name="T80" fmla="*/ 0 w 86"/>
                <a:gd name="T81" fmla="*/ 6 h 109"/>
                <a:gd name="T82" fmla="*/ 0 w 86"/>
                <a:gd name="T83" fmla="*/ 6 h 109"/>
                <a:gd name="T84" fmla="*/ 0 w 86"/>
                <a:gd name="T85" fmla="*/ 6 h 10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6"/>
                <a:gd name="T130" fmla="*/ 0 h 109"/>
                <a:gd name="T131" fmla="*/ 86 w 86"/>
                <a:gd name="T132" fmla="*/ 109 h 10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6" h="109">
                  <a:moveTo>
                    <a:pt x="0" y="6"/>
                  </a:moveTo>
                  <a:lnTo>
                    <a:pt x="0" y="8"/>
                  </a:lnTo>
                  <a:lnTo>
                    <a:pt x="1" y="8"/>
                  </a:lnTo>
                  <a:lnTo>
                    <a:pt x="3" y="8"/>
                  </a:lnTo>
                  <a:lnTo>
                    <a:pt x="5" y="8"/>
                  </a:lnTo>
                  <a:lnTo>
                    <a:pt x="7" y="8"/>
                  </a:lnTo>
                  <a:lnTo>
                    <a:pt x="11" y="8"/>
                  </a:lnTo>
                  <a:lnTo>
                    <a:pt x="14" y="8"/>
                  </a:lnTo>
                  <a:lnTo>
                    <a:pt x="17" y="8"/>
                  </a:lnTo>
                  <a:lnTo>
                    <a:pt x="19" y="8"/>
                  </a:lnTo>
                  <a:lnTo>
                    <a:pt x="22" y="8"/>
                  </a:lnTo>
                  <a:lnTo>
                    <a:pt x="25" y="8"/>
                  </a:lnTo>
                  <a:lnTo>
                    <a:pt x="28" y="8"/>
                  </a:lnTo>
                  <a:lnTo>
                    <a:pt x="30" y="8"/>
                  </a:lnTo>
                  <a:lnTo>
                    <a:pt x="32" y="8"/>
                  </a:lnTo>
                  <a:lnTo>
                    <a:pt x="33" y="8"/>
                  </a:lnTo>
                  <a:lnTo>
                    <a:pt x="34" y="8"/>
                  </a:lnTo>
                  <a:lnTo>
                    <a:pt x="33" y="9"/>
                  </a:lnTo>
                  <a:lnTo>
                    <a:pt x="33" y="10"/>
                  </a:lnTo>
                  <a:lnTo>
                    <a:pt x="33" y="12"/>
                  </a:lnTo>
                  <a:lnTo>
                    <a:pt x="33" y="13"/>
                  </a:lnTo>
                  <a:lnTo>
                    <a:pt x="33" y="16"/>
                  </a:lnTo>
                  <a:lnTo>
                    <a:pt x="34" y="18"/>
                  </a:lnTo>
                  <a:lnTo>
                    <a:pt x="34" y="21"/>
                  </a:lnTo>
                  <a:lnTo>
                    <a:pt x="36" y="22"/>
                  </a:lnTo>
                  <a:lnTo>
                    <a:pt x="36" y="26"/>
                  </a:lnTo>
                  <a:lnTo>
                    <a:pt x="38" y="29"/>
                  </a:lnTo>
                  <a:lnTo>
                    <a:pt x="38" y="33"/>
                  </a:lnTo>
                  <a:lnTo>
                    <a:pt x="40" y="35"/>
                  </a:lnTo>
                  <a:lnTo>
                    <a:pt x="41" y="38"/>
                  </a:lnTo>
                  <a:lnTo>
                    <a:pt x="43" y="40"/>
                  </a:lnTo>
                  <a:lnTo>
                    <a:pt x="45" y="42"/>
                  </a:lnTo>
                  <a:lnTo>
                    <a:pt x="47" y="44"/>
                  </a:lnTo>
                  <a:lnTo>
                    <a:pt x="47" y="47"/>
                  </a:lnTo>
                  <a:lnTo>
                    <a:pt x="49" y="49"/>
                  </a:lnTo>
                  <a:lnTo>
                    <a:pt x="51" y="52"/>
                  </a:lnTo>
                  <a:lnTo>
                    <a:pt x="53" y="55"/>
                  </a:lnTo>
                  <a:lnTo>
                    <a:pt x="53" y="59"/>
                  </a:lnTo>
                  <a:lnTo>
                    <a:pt x="55" y="63"/>
                  </a:lnTo>
                  <a:lnTo>
                    <a:pt x="57" y="67"/>
                  </a:lnTo>
                  <a:lnTo>
                    <a:pt x="58" y="70"/>
                  </a:lnTo>
                  <a:lnTo>
                    <a:pt x="58" y="75"/>
                  </a:lnTo>
                  <a:lnTo>
                    <a:pt x="60" y="79"/>
                  </a:lnTo>
                  <a:lnTo>
                    <a:pt x="60" y="83"/>
                  </a:lnTo>
                  <a:lnTo>
                    <a:pt x="62" y="87"/>
                  </a:lnTo>
                  <a:lnTo>
                    <a:pt x="62" y="90"/>
                  </a:lnTo>
                  <a:lnTo>
                    <a:pt x="63" y="94"/>
                  </a:lnTo>
                  <a:lnTo>
                    <a:pt x="63" y="97"/>
                  </a:lnTo>
                  <a:lnTo>
                    <a:pt x="63" y="100"/>
                  </a:lnTo>
                  <a:lnTo>
                    <a:pt x="63" y="101"/>
                  </a:lnTo>
                  <a:lnTo>
                    <a:pt x="63" y="102"/>
                  </a:lnTo>
                  <a:lnTo>
                    <a:pt x="64" y="102"/>
                  </a:lnTo>
                  <a:lnTo>
                    <a:pt x="64" y="103"/>
                  </a:lnTo>
                  <a:lnTo>
                    <a:pt x="65" y="103"/>
                  </a:lnTo>
                  <a:lnTo>
                    <a:pt x="66" y="103"/>
                  </a:lnTo>
                  <a:lnTo>
                    <a:pt x="66" y="105"/>
                  </a:lnTo>
                  <a:lnTo>
                    <a:pt x="67" y="105"/>
                  </a:lnTo>
                  <a:lnTo>
                    <a:pt x="67" y="106"/>
                  </a:lnTo>
                  <a:lnTo>
                    <a:pt x="69" y="106"/>
                  </a:lnTo>
                  <a:lnTo>
                    <a:pt x="69" y="107"/>
                  </a:lnTo>
                  <a:lnTo>
                    <a:pt x="70" y="107"/>
                  </a:lnTo>
                  <a:lnTo>
                    <a:pt x="71" y="107"/>
                  </a:lnTo>
                  <a:lnTo>
                    <a:pt x="71" y="108"/>
                  </a:lnTo>
                  <a:lnTo>
                    <a:pt x="73" y="108"/>
                  </a:lnTo>
                  <a:lnTo>
                    <a:pt x="74" y="108"/>
                  </a:lnTo>
                  <a:lnTo>
                    <a:pt x="76" y="108"/>
                  </a:lnTo>
                  <a:lnTo>
                    <a:pt x="78" y="108"/>
                  </a:lnTo>
                  <a:lnTo>
                    <a:pt x="79" y="107"/>
                  </a:lnTo>
                  <a:lnTo>
                    <a:pt x="81" y="107"/>
                  </a:lnTo>
                  <a:lnTo>
                    <a:pt x="83" y="107"/>
                  </a:lnTo>
                  <a:lnTo>
                    <a:pt x="84" y="107"/>
                  </a:lnTo>
                  <a:lnTo>
                    <a:pt x="85" y="106"/>
                  </a:lnTo>
                  <a:lnTo>
                    <a:pt x="84" y="105"/>
                  </a:lnTo>
                  <a:lnTo>
                    <a:pt x="84" y="102"/>
                  </a:lnTo>
                  <a:lnTo>
                    <a:pt x="81" y="97"/>
                  </a:lnTo>
                  <a:lnTo>
                    <a:pt x="79" y="91"/>
                  </a:lnTo>
                  <a:lnTo>
                    <a:pt x="76" y="84"/>
                  </a:lnTo>
                  <a:lnTo>
                    <a:pt x="73" y="75"/>
                  </a:lnTo>
                  <a:lnTo>
                    <a:pt x="69" y="67"/>
                  </a:lnTo>
                  <a:lnTo>
                    <a:pt x="67" y="56"/>
                  </a:lnTo>
                  <a:lnTo>
                    <a:pt x="63" y="48"/>
                  </a:lnTo>
                  <a:lnTo>
                    <a:pt x="60" y="39"/>
                  </a:lnTo>
                  <a:lnTo>
                    <a:pt x="56" y="30"/>
                  </a:lnTo>
                  <a:lnTo>
                    <a:pt x="53" y="22"/>
                  </a:lnTo>
                  <a:lnTo>
                    <a:pt x="50" y="16"/>
                  </a:lnTo>
                  <a:lnTo>
                    <a:pt x="49" y="10"/>
                  </a:lnTo>
                  <a:lnTo>
                    <a:pt x="47" y="6"/>
                  </a:lnTo>
                  <a:lnTo>
                    <a:pt x="47" y="4"/>
                  </a:lnTo>
                  <a:lnTo>
                    <a:pt x="46" y="4"/>
                  </a:lnTo>
                  <a:lnTo>
                    <a:pt x="44" y="3"/>
                  </a:lnTo>
                  <a:lnTo>
                    <a:pt x="40" y="3"/>
                  </a:lnTo>
                  <a:lnTo>
                    <a:pt x="38" y="1"/>
                  </a:lnTo>
                  <a:lnTo>
                    <a:pt x="34" y="1"/>
                  </a:lnTo>
                  <a:lnTo>
                    <a:pt x="30" y="1"/>
                  </a:lnTo>
                  <a:lnTo>
                    <a:pt x="27" y="1"/>
                  </a:lnTo>
                  <a:lnTo>
                    <a:pt x="23" y="0"/>
                  </a:lnTo>
                  <a:lnTo>
                    <a:pt x="18" y="1"/>
                  </a:lnTo>
                  <a:lnTo>
                    <a:pt x="15" y="1"/>
                  </a:lnTo>
                  <a:lnTo>
                    <a:pt x="11" y="1"/>
                  </a:lnTo>
                  <a:lnTo>
                    <a:pt x="8" y="1"/>
                  </a:lnTo>
                  <a:lnTo>
                    <a:pt x="5" y="1"/>
                  </a:lnTo>
                  <a:lnTo>
                    <a:pt x="3" y="1"/>
                  </a:lnTo>
                  <a:lnTo>
                    <a:pt x="2" y="1"/>
                  </a:lnTo>
                  <a:lnTo>
                    <a:pt x="0" y="2"/>
                  </a:lnTo>
                  <a:lnTo>
                    <a:pt x="0" y="4"/>
                  </a:lnTo>
                  <a:lnTo>
                    <a:pt x="0" y="6"/>
                  </a:lnTo>
                </a:path>
              </a:pathLst>
            </a:custGeom>
            <a:solidFill>
              <a:srgbClr val="F8F8F8"/>
            </a:solidFill>
            <a:ln w="9525">
              <a:solidFill>
                <a:srgbClr val="DDDDDD"/>
              </a:solidFill>
              <a:round/>
              <a:headEnd/>
              <a:tailEnd/>
            </a:ln>
          </p:spPr>
          <p:txBody>
            <a:bodyPr/>
            <a:lstStyle/>
            <a:p>
              <a:endParaRPr lang="it-IT"/>
            </a:p>
          </p:txBody>
        </p:sp>
        <p:sp>
          <p:nvSpPr>
            <p:cNvPr id="21532" name="Freeform 34"/>
            <p:cNvSpPr>
              <a:spLocks/>
            </p:cNvSpPr>
            <p:nvPr/>
          </p:nvSpPr>
          <p:spPr bwMode="auto">
            <a:xfrm>
              <a:off x="3371" y="1478"/>
              <a:ext cx="170" cy="99"/>
            </a:xfrm>
            <a:custGeom>
              <a:avLst/>
              <a:gdLst>
                <a:gd name="T0" fmla="*/ 625 w 87"/>
                <a:gd name="T1" fmla="*/ 6 h 108"/>
                <a:gd name="T2" fmla="*/ 573 w 87"/>
                <a:gd name="T3" fmla="*/ 6 h 108"/>
                <a:gd name="T4" fmla="*/ 516 w 87"/>
                <a:gd name="T5" fmla="*/ 6 h 108"/>
                <a:gd name="T6" fmla="*/ 440 w 87"/>
                <a:gd name="T7" fmla="*/ 6 h 108"/>
                <a:gd name="T8" fmla="*/ 397 w 87"/>
                <a:gd name="T9" fmla="*/ 6 h 108"/>
                <a:gd name="T10" fmla="*/ 381 w 87"/>
                <a:gd name="T11" fmla="*/ 6 h 108"/>
                <a:gd name="T12" fmla="*/ 381 w 87"/>
                <a:gd name="T13" fmla="*/ 9 h 108"/>
                <a:gd name="T14" fmla="*/ 367 w 87"/>
                <a:gd name="T15" fmla="*/ 16 h 108"/>
                <a:gd name="T16" fmla="*/ 344 w 87"/>
                <a:gd name="T17" fmla="*/ 23 h 108"/>
                <a:gd name="T18" fmla="*/ 320 w 87"/>
                <a:gd name="T19" fmla="*/ 29 h 108"/>
                <a:gd name="T20" fmla="*/ 291 w 87"/>
                <a:gd name="T21" fmla="*/ 34 h 108"/>
                <a:gd name="T22" fmla="*/ 252 w 87"/>
                <a:gd name="T23" fmla="*/ 41 h 108"/>
                <a:gd name="T24" fmla="*/ 209 w 87"/>
                <a:gd name="T25" fmla="*/ 49 h 108"/>
                <a:gd name="T26" fmla="*/ 180 w 87"/>
                <a:gd name="T27" fmla="*/ 58 h 108"/>
                <a:gd name="T28" fmla="*/ 164 w 87"/>
                <a:gd name="T29" fmla="*/ 67 h 108"/>
                <a:gd name="T30" fmla="*/ 164 w 87"/>
                <a:gd name="T31" fmla="*/ 76 h 108"/>
                <a:gd name="T32" fmla="*/ 164 w 87"/>
                <a:gd name="T33" fmla="*/ 78 h 108"/>
                <a:gd name="T34" fmla="*/ 141 w 87"/>
                <a:gd name="T35" fmla="*/ 80 h 108"/>
                <a:gd name="T36" fmla="*/ 141 w 87"/>
                <a:gd name="T37" fmla="*/ 80 h 108"/>
                <a:gd name="T38" fmla="*/ 119 w 87"/>
                <a:gd name="T39" fmla="*/ 82 h 108"/>
                <a:gd name="T40" fmla="*/ 104 w 87"/>
                <a:gd name="T41" fmla="*/ 83 h 108"/>
                <a:gd name="T42" fmla="*/ 96 w 87"/>
                <a:gd name="T43" fmla="*/ 83 h 108"/>
                <a:gd name="T44" fmla="*/ 76 w 87"/>
                <a:gd name="T45" fmla="*/ 83 h 108"/>
                <a:gd name="T46" fmla="*/ 45 w 87"/>
                <a:gd name="T47" fmla="*/ 83 h 108"/>
                <a:gd name="T48" fmla="*/ 31 w 87"/>
                <a:gd name="T49" fmla="*/ 83 h 108"/>
                <a:gd name="T50" fmla="*/ 8 w 87"/>
                <a:gd name="T51" fmla="*/ 83 h 108"/>
                <a:gd name="T52" fmla="*/ 8 w 87"/>
                <a:gd name="T53" fmla="*/ 82 h 108"/>
                <a:gd name="T54" fmla="*/ 23 w 87"/>
                <a:gd name="T55" fmla="*/ 76 h 108"/>
                <a:gd name="T56" fmla="*/ 80 w 87"/>
                <a:gd name="T57" fmla="*/ 58 h 108"/>
                <a:gd name="T58" fmla="*/ 164 w 87"/>
                <a:gd name="T59" fmla="*/ 36 h 108"/>
                <a:gd name="T60" fmla="*/ 240 w 87"/>
                <a:gd name="T61" fmla="*/ 16 h 108"/>
                <a:gd name="T62" fmla="*/ 276 w 87"/>
                <a:gd name="T63" fmla="*/ 6 h 108"/>
                <a:gd name="T64" fmla="*/ 297 w 87"/>
                <a:gd name="T65" fmla="*/ 3 h 108"/>
                <a:gd name="T66" fmla="*/ 373 w 87"/>
                <a:gd name="T67" fmla="*/ 1 h 108"/>
                <a:gd name="T68" fmla="*/ 461 w 87"/>
                <a:gd name="T69" fmla="*/ 0 h 108"/>
                <a:gd name="T70" fmla="*/ 545 w 87"/>
                <a:gd name="T71" fmla="*/ 0 h 108"/>
                <a:gd name="T72" fmla="*/ 612 w 87"/>
                <a:gd name="T73" fmla="*/ 0 h 108"/>
                <a:gd name="T74" fmla="*/ 625 w 87"/>
                <a:gd name="T75" fmla="*/ 1 h 108"/>
                <a:gd name="T76" fmla="*/ 625 w 87"/>
                <a:gd name="T77" fmla="*/ 2 h 108"/>
                <a:gd name="T78" fmla="*/ 625 w 87"/>
                <a:gd name="T79" fmla="*/ 4 h 108"/>
                <a:gd name="T80" fmla="*/ 633 w 87"/>
                <a:gd name="T81" fmla="*/ 5 h 108"/>
                <a:gd name="T82" fmla="*/ 633 w 87"/>
                <a:gd name="T83" fmla="*/ 6 h 108"/>
                <a:gd name="T84" fmla="*/ 641 w 87"/>
                <a:gd name="T85" fmla="*/ 6 h 1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
                <a:gd name="T130" fmla="*/ 0 h 108"/>
                <a:gd name="T131" fmla="*/ 87 w 87"/>
                <a:gd name="T132" fmla="*/ 108 h 1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 h="108">
                  <a:moveTo>
                    <a:pt x="86" y="6"/>
                  </a:moveTo>
                  <a:lnTo>
                    <a:pt x="85" y="7"/>
                  </a:lnTo>
                  <a:lnTo>
                    <a:pt x="84" y="7"/>
                  </a:lnTo>
                  <a:lnTo>
                    <a:pt x="82" y="7"/>
                  </a:lnTo>
                  <a:lnTo>
                    <a:pt x="80" y="7"/>
                  </a:lnTo>
                  <a:lnTo>
                    <a:pt x="77" y="7"/>
                  </a:lnTo>
                  <a:lnTo>
                    <a:pt x="74" y="7"/>
                  </a:lnTo>
                  <a:lnTo>
                    <a:pt x="71" y="7"/>
                  </a:lnTo>
                  <a:lnTo>
                    <a:pt x="69" y="7"/>
                  </a:lnTo>
                  <a:lnTo>
                    <a:pt x="66" y="7"/>
                  </a:lnTo>
                  <a:lnTo>
                    <a:pt x="62" y="7"/>
                  </a:lnTo>
                  <a:lnTo>
                    <a:pt x="59" y="7"/>
                  </a:lnTo>
                  <a:lnTo>
                    <a:pt x="57" y="7"/>
                  </a:lnTo>
                  <a:lnTo>
                    <a:pt x="55" y="7"/>
                  </a:lnTo>
                  <a:lnTo>
                    <a:pt x="53" y="7"/>
                  </a:lnTo>
                  <a:lnTo>
                    <a:pt x="51" y="8"/>
                  </a:lnTo>
                  <a:lnTo>
                    <a:pt x="51" y="9"/>
                  </a:lnTo>
                  <a:lnTo>
                    <a:pt x="51" y="11"/>
                  </a:lnTo>
                  <a:lnTo>
                    <a:pt x="51" y="12"/>
                  </a:lnTo>
                  <a:lnTo>
                    <a:pt x="50" y="15"/>
                  </a:lnTo>
                  <a:lnTo>
                    <a:pt x="50" y="17"/>
                  </a:lnTo>
                  <a:lnTo>
                    <a:pt x="49" y="20"/>
                  </a:lnTo>
                  <a:lnTo>
                    <a:pt x="49" y="22"/>
                  </a:lnTo>
                  <a:lnTo>
                    <a:pt x="47" y="26"/>
                  </a:lnTo>
                  <a:lnTo>
                    <a:pt x="46" y="29"/>
                  </a:lnTo>
                  <a:lnTo>
                    <a:pt x="45" y="33"/>
                  </a:lnTo>
                  <a:lnTo>
                    <a:pt x="45" y="35"/>
                  </a:lnTo>
                  <a:lnTo>
                    <a:pt x="43" y="38"/>
                  </a:lnTo>
                  <a:lnTo>
                    <a:pt x="41" y="40"/>
                  </a:lnTo>
                  <a:lnTo>
                    <a:pt x="39" y="42"/>
                  </a:lnTo>
                  <a:lnTo>
                    <a:pt x="39" y="44"/>
                  </a:lnTo>
                  <a:lnTo>
                    <a:pt x="37" y="47"/>
                  </a:lnTo>
                  <a:lnTo>
                    <a:pt x="35" y="50"/>
                  </a:lnTo>
                  <a:lnTo>
                    <a:pt x="34" y="53"/>
                  </a:lnTo>
                  <a:lnTo>
                    <a:pt x="32" y="55"/>
                  </a:lnTo>
                  <a:lnTo>
                    <a:pt x="30" y="59"/>
                  </a:lnTo>
                  <a:lnTo>
                    <a:pt x="28" y="63"/>
                  </a:lnTo>
                  <a:lnTo>
                    <a:pt x="26" y="67"/>
                  </a:lnTo>
                  <a:lnTo>
                    <a:pt x="26" y="70"/>
                  </a:lnTo>
                  <a:lnTo>
                    <a:pt x="24" y="75"/>
                  </a:lnTo>
                  <a:lnTo>
                    <a:pt x="23" y="79"/>
                  </a:lnTo>
                  <a:lnTo>
                    <a:pt x="22" y="83"/>
                  </a:lnTo>
                  <a:lnTo>
                    <a:pt x="22" y="87"/>
                  </a:lnTo>
                  <a:lnTo>
                    <a:pt x="22" y="90"/>
                  </a:lnTo>
                  <a:lnTo>
                    <a:pt x="22" y="94"/>
                  </a:lnTo>
                  <a:lnTo>
                    <a:pt x="22" y="98"/>
                  </a:lnTo>
                  <a:lnTo>
                    <a:pt x="23" y="100"/>
                  </a:lnTo>
                  <a:lnTo>
                    <a:pt x="22" y="101"/>
                  </a:lnTo>
                  <a:lnTo>
                    <a:pt x="21" y="102"/>
                  </a:lnTo>
                  <a:lnTo>
                    <a:pt x="19" y="104"/>
                  </a:lnTo>
                  <a:lnTo>
                    <a:pt x="17" y="105"/>
                  </a:lnTo>
                  <a:lnTo>
                    <a:pt x="16" y="106"/>
                  </a:lnTo>
                  <a:lnTo>
                    <a:pt x="14" y="107"/>
                  </a:lnTo>
                  <a:lnTo>
                    <a:pt x="13" y="107"/>
                  </a:lnTo>
                  <a:lnTo>
                    <a:pt x="12" y="107"/>
                  </a:lnTo>
                  <a:lnTo>
                    <a:pt x="10" y="107"/>
                  </a:lnTo>
                  <a:lnTo>
                    <a:pt x="8" y="107"/>
                  </a:lnTo>
                  <a:lnTo>
                    <a:pt x="6" y="107"/>
                  </a:lnTo>
                  <a:lnTo>
                    <a:pt x="4" y="107"/>
                  </a:lnTo>
                  <a:lnTo>
                    <a:pt x="2" y="107"/>
                  </a:lnTo>
                  <a:lnTo>
                    <a:pt x="1" y="107"/>
                  </a:lnTo>
                  <a:lnTo>
                    <a:pt x="1" y="106"/>
                  </a:lnTo>
                  <a:lnTo>
                    <a:pt x="0" y="105"/>
                  </a:lnTo>
                  <a:lnTo>
                    <a:pt x="1" y="102"/>
                  </a:lnTo>
                  <a:lnTo>
                    <a:pt x="3" y="98"/>
                  </a:lnTo>
                  <a:lnTo>
                    <a:pt x="5" y="90"/>
                  </a:lnTo>
                  <a:lnTo>
                    <a:pt x="8" y="83"/>
                  </a:lnTo>
                  <a:lnTo>
                    <a:pt x="11" y="75"/>
                  </a:lnTo>
                  <a:lnTo>
                    <a:pt x="15" y="66"/>
                  </a:lnTo>
                  <a:lnTo>
                    <a:pt x="19" y="56"/>
                  </a:lnTo>
                  <a:lnTo>
                    <a:pt x="22" y="47"/>
                  </a:lnTo>
                  <a:lnTo>
                    <a:pt x="25" y="38"/>
                  </a:lnTo>
                  <a:lnTo>
                    <a:pt x="28" y="30"/>
                  </a:lnTo>
                  <a:lnTo>
                    <a:pt x="32" y="21"/>
                  </a:lnTo>
                  <a:lnTo>
                    <a:pt x="34" y="16"/>
                  </a:lnTo>
                  <a:lnTo>
                    <a:pt x="36" y="10"/>
                  </a:lnTo>
                  <a:lnTo>
                    <a:pt x="37" y="7"/>
                  </a:lnTo>
                  <a:lnTo>
                    <a:pt x="39" y="4"/>
                  </a:lnTo>
                  <a:lnTo>
                    <a:pt x="40" y="3"/>
                  </a:lnTo>
                  <a:lnTo>
                    <a:pt x="43" y="3"/>
                  </a:lnTo>
                  <a:lnTo>
                    <a:pt x="46" y="1"/>
                  </a:lnTo>
                  <a:lnTo>
                    <a:pt x="50" y="1"/>
                  </a:lnTo>
                  <a:lnTo>
                    <a:pt x="54" y="1"/>
                  </a:lnTo>
                  <a:lnTo>
                    <a:pt x="57" y="1"/>
                  </a:lnTo>
                  <a:lnTo>
                    <a:pt x="62" y="0"/>
                  </a:lnTo>
                  <a:lnTo>
                    <a:pt x="66" y="0"/>
                  </a:lnTo>
                  <a:lnTo>
                    <a:pt x="70" y="0"/>
                  </a:lnTo>
                  <a:lnTo>
                    <a:pt x="73" y="0"/>
                  </a:lnTo>
                  <a:lnTo>
                    <a:pt x="77" y="0"/>
                  </a:lnTo>
                  <a:lnTo>
                    <a:pt x="78" y="0"/>
                  </a:lnTo>
                  <a:lnTo>
                    <a:pt x="82" y="0"/>
                  </a:lnTo>
                  <a:lnTo>
                    <a:pt x="83" y="0"/>
                  </a:lnTo>
                  <a:lnTo>
                    <a:pt x="84" y="0"/>
                  </a:lnTo>
                  <a:lnTo>
                    <a:pt x="84" y="1"/>
                  </a:lnTo>
                  <a:lnTo>
                    <a:pt x="84" y="2"/>
                  </a:lnTo>
                  <a:lnTo>
                    <a:pt x="84" y="4"/>
                  </a:lnTo>
                  <a:lnTo>
                    <a:pt x="85" y="4"/>
                  </a:lnTo>
                  <a:lnTo>
                    <a:pt x="85" y="5"/>
                  </a:lnTo>
                  <a:lnTo>
                    <a:pt x="85" y="6"/>
                  </a:lnTo>
                  <a:lnTo>
                    <a:pt x="86" y="6"/>
                  </a:lnTo>
                </a:path>
              </a:pathLst>
            </a:custGeom>
            <a:solidFill>
              <a:srgbClr val="F8F8F8"/>
            </a:solidFill>
            <a:ln w="9525">
              <a:solidFill>
                <a:srgbClr val="DDDDDD"/>
              </a:solidFill>
              <a:round/>
              <a:headEnd/>
              <a:tailEnd/>
            </a:ln>
          </p:spPr>
          <p:txBody>
            <a:bodyPr/>
            <a:lstStyle/>
            <a:p>
              <a:endParaRPr lang="it-IT"/>
            </a:p>
          </p:txBody>
        </p:sp>
        <p:sp>
          <p:nvSpPr>
            <p:cNvPr id="21533" name="Freeform 35"/>
            <p:cNvSpPr>
              <a:spLocks/>
            </p:cNvSpPr>
            <p:nvPr/>
          </p:nvSpPr>
          <p:spPr bwMode="auto">
            <a:xfrm>
              <a:off x="2974" y="1454"/>
              <a:ext cx="68" cy="100"/>
            </a:xfrm>
            <a:custGeom>
              <a:avLst/>
              <a:gdLst>
                <a:gd name="T0" fmla="*/ 241 w 35"/>
                <a:gd name="T1" fmla="*/ 3 h 107"/>
                <a:gd name="T2" fmla="*/ 227 w 35"/>
                <a:gd name="T3" fmla="*/ 5 h 107"/>
                <a:gd name="T4" fmla="*/ 220 w 35"/>
                <a:gd name="T5" fmla="*/ 7 h 107"/>
                <a:gd name="T6" fmla="*/ 196 w 35"/>
                <a:gd name="T7" fmla="*/ 12 h 107"/>
                <a:gd name="T8" fmla="*/ 192 w 35"/>
                <a:gd name="T9" fmla="*/ 18 h 107"/>
                <a:gd name="T10" fmla="*/ 192 w 35"/>
                <a:gd name="T11" fmla="*/ 22 h 107"/>
                <a:gd name="T12" fmla="*/ 196 w 35"/>
                <a:gd name="T13" fmla="*/ 29 h 107"/>
                <a:gd name="T14" fmla="*/ 227 w 35"/>
                <a:gd name="T15" fmla="*/ 34 h 107"/>
                <a:gd name="T16" fmla="*/ 241 w 35"/>
                <a:gd name="T17" fmla="*/ 37 h 107"/>
                <a:gd name="T18" fmla="*/ 227 w 35"/>
                <a:gd name="T19" fmla="*/ 39 h 107"/>
                <a:gd name="T20" fmla="*/ 192 w 35"/>
                <a:gd name="T21" fmla="*/ 40 h 107"/>
                <a:gd name="T22" fmla="*/ 155 w 35"/>
                <a:gd name="T23" fmla="*/ 44 h 107"/>
                <a:gd name="T24" fmla="*/ 109 w 35"/>
                <a:gd name="T25" fmla="*/ 45 h 107"/>
                <a:gd name="T26" fmla="*/ 72 w 35"/>
                <a:gd name="T27" fmla="*/ 48 h 107"/>
                <a:gd name="T28" fmla="*/ 45 w 35"/>
                <a:gd name="T29" fmla="*/ 50 h 107"/>
                <a:gd name="T30" fmla="*/ 31 w 35"/>
                <a:gd name="T31" fmla="*/ 52 h 107"/>
                <a:gd name="T32" fmla="*/ 23 w 35"/>
                <a:gd name="T33" fmla="*/ 53 h 107"/>
                <a:gd name="T34" fmla="*/ 23 w 35"/>
                <a:gd name="T35" fmla="*/ 56 h 107"/>
                <a:gd name="T36" fmla="*/ 23 w 35"/>
                <a:gd name="T37" fmla="*/ 62 h 107"/>
                <a:gd name="T38" fmla="*/ 23 w 35"/>
                <a:gd name="T39" fmla="*/ 68 h 107"/>
                <a:gd name="T40" fmla="*/ 37 w 35"/>
                <a:gd name="T41" fmla="*/ 75 h 107"/>
                <a:gd name="T42" fmla="*/ 37 w 35"/>
                <a:gd name="T43" fmla="*/ 81 h 107"/>
                <a:gd name="T44" fmla="*/ 45 w 35"/>
                <a:gd name="T45" fmla="*/ 85 h 107"/>
                <a:gd name="T46" fmla="*/ 45 w 35"/>
                <a:gd name="T47" fmla="*/ 87 h 107"/>
                <a:gd name="T48" fmla="*/ 37 w 35"/>
                <a:gd name="T49" fmla="*/ 84 h 107"/>
                <a:gd name="T50" fmla="*/ 23 w 35"/>
                <a:gd name="T51" fmla="*/ 80 h 107"/>
                <a:gd name="T52" fmla="*/ 8 w 35"/>
                <a:gd name="T53" fmla="*/ 75 h 107"/>
                <a:gd name="T54" fmla="*/ 8 w 35"/>
                <a:gd name="T55" fmla="*/ 69 h 107"/>
                <a:gd name="T56" fmla="*/ 0 w 35"/>
                <a:gd name="T57" fmla="*/ 64 h 107"/>
                <a:gd name="T58" fmla="*/ 0 w 35"/>
                <a:gd name="T59" fmla="*/ 59 h 107"/>
                <a:gd name="T60" fmla="*/ 0 w 35"/>
                <a:gd name="T61" fmla="*/ 54 h 107"/>
                <a:gd name="T62" fmla="*/ 0 w 35"/>
                <a:gd name="T63" fmla="*/ 50 h 107"/>
                <a:gd name="T64" fmla="*/ 23 w 35"/>
                <a:gd name="T65" fmla="*/ 48 h 107"/>
                <a:gd name="T66" fmla="*/ 60 w 35"/>
                <a:gd name="T67" fmla="*/ 42 h 107"/>
                <a:gd name="T68" fmla="*/ 95 w 35"/>
                <a:gd name="T69" fmla="*/ 34 h 107"/>
                <a:gd name="T70" fmla="*/ 140 w 35"/>
                <a:gd name="T71" fmla="*/ 25 h 107"/>
                <a:gd name="T72" fmla="*/ 185 w 35"/>
                <a:gd name="T73" fmla="*/ 19 h 107"/>
                <a:gd name="T74" fmla="*/ 204 w 35"/>
                <a:gd name="T75" fmla="*/ 10 h 107"/>
                <a:gd name="T76" fmla="*/ 227 w 35"/>
                <a:gd name="T77" fmla="*/ 6 h 107"/>
                <a:gd name="T78" fmla="*/ 241 w 35"/>
                <a:gd name="T79" fmla="*/ 1 h 107"/>
                <a:gd name="T80" fmla="*/ 249 w 35"/>
                <a:gd name="T81" fmla="*/ 1 h 107"/>
                <a:gd name="T82" fmla="*/ 249 w 35"/>
                <a:gd name="T83" fmla="*/ 1 h 107"/>
                <a:gd name="T84" fmla="*/ 249 w 35"/>
                <a:gd name="T85" fmla="*/ 1 h 107"/>
                <a:gd name="T86" fmla="*/ 249 w 35"/>
                <a:gd name="T87" fmla="*/ 1 h 107"/>
                <a:gd name="T88" fmla="*/ 249 w 35"/>
                <a:gd name="T89" fmla="*/ 1 h 107"/>
                <a:gd name="T90" fmla="*/ 249 w 35"/>
                <a:gd name="T91" fmla="*/ 1 h 107"/>
                <a:gd name="T92" fmla="*/ 249 w 35"/>
                <a:gd name="T93" fmla="*/ 1 h 107"/>
                <a:gd name="T94" fmla="*/ 249 w 35"/>
                <a:gd name="T95" fmla="*/ 1 h 107"/>
                <a:gd name="T96" fmla="*/ 249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34" y="1"/>
                  </a:moveTo>
                  <a:lnTo>
                    <a:pt x="33" y="3"/>
                  </a:lnTo>
                  <a:lnTo>
                    <a:pt x="31" y="5"/>
                  </a:lnTo>
                  <a:lnTo>
                    <a:pt x="31" y="6"/>
                  </a:lnTo>
                  <a:lnTo>
                    <a:pt x="30" y="10"/>
                  </a:lnTo>
                  <a:lnTo>
                    <a:pt x="29" y="11"/>
                  </a:lnTo>
                  <a:lnTo>
                    <a:pt x="27" y="15"/>
                  </a:lnTo>
                  <a:lnTo>
                    <a:pt x="27" y="17"/>
                  </a:lnTo>
                  <a:lnTo>
                    <a:pt x="26" y="21"/>
                  </a:lnTo>
                  <a:lnTo>
                    <a:pt x="26" y="24"/>
                  </a:lnTo>
                  <a:lnTo>
                    <a:pt x="26" y="28"/>
                  </a:lnTo>
                  <a:lnTo>
                    <a:pt x="26" y="31"/>
                  </a:lnTo>
                  <a:lnTo>
                    <a:pt x="27" y="35"/>
                  </a:lnTo>
                  <a:lnTo>
                    <a:pt x="28" y="38"/>
                  </a:lnTo>
                  <a:lnTo>
                    <a:pt x="31" y="42"/>
                  </a:lnTo>
                  <a:lnTo>
                    <a:pt x="34" y="45"/>
                  </a:lnTo>
                  <a:lnTo>
                    <a:pt x="33" y="46"/>
                  </a:lnTo>
                  <a:lnTo>
                    <a:pt x="32" y="46"/>
                  </a:lnTo>
                  <a:lnTo>
                    <a:pt x="31" y="48"/>
                  </a:lnTo>
                  <a:lnTo>
                    <a:pt x="29" y="48"/>
                  </a:lnTo>
                  <a:lnTo>
                    <a:pt x="26" y="49"/>
                  </a:lnTo>
                  <a:lnTo>
                    <a:pt x="24" y="51"/>
                  </a:lnTo>
                  <a:lnTo>
                    <a:pt x="21" y="53"/>
                  </a:lnTo>
                  <a:lnTo>
                    <a:pt x="19" y="53"/>
                  </a:lnTo>
                  <a:lnTo>
                    <a:pt x="15" y="55"/>
                  </a:lnTo>
                  <a:lnTo>
                    <a:pt x="13" y="57"/>
                  </a:lnTo>
                  <a:lnTo>
                    <a:pt x="10" y="59"/>
                  </a:lnTo>
                  <a:lnTo>
                    <a:pt x="8" y="60"/>
                  </a:lnTo>
                  <a:lnTo>
                    <a:pt x="6" y="61"/>
                  </a:lnTo>
                  <a:lnTo>
                    <a:pt x="5" y="63"/>
                  </a:lnTo>
                  <a:lnTo>
                    <a:pt x="4" y="64"/>
                  </a:lnTo>
                  <a:lnTo>
                    <a:pt x="3" y="65"/>
                  </a:lnTo>
                  <a:lnTo>
                    <a:pt x="3" y="66"/>
                  </a:lnTo>
                  <a:lnTo>
                    <a:pt x="3" y="69"/>
                  </a:lnTo>
                  <a:lnTo>
                    <a:pt x="3" y="72"/>
                  </a:lnTo>
                  <a:lnTo>
                    <a:pt x="3" y="76"/>
                  </a:lnTo>
                  <a:lnTo>
                    <a:pt x="3" y="79"/>
                  </a:lnTo>
                  <a:lnTo>
                    <a:pt x="3" y="83"/>
                  </a:lnTo>
                  <a:lnTo>
                    <a:pt x="5" y="87"/>
                  </a:lnTo>
                  <a:lnTo>
                    <a:pt x="5" y="92"/>
                  </a:lnTo>
                  <a:lnTo>
                    <a:pt x="5" y="95"/>
                  </a:lnTo>
                  <a:lnTo>
                    <a:pt x="5" y="99"/>
                  </a:lnTo>
                  <a:lnTo>
                    <a:pt x="6" y="101"/>
                  </a:lnTo>
                  <a:lnTo>
                    <a:pt x="6" y="104"/>
                  </a:lnTo>
                  <a:lnTo>
                    <a:pt x="6" y="105"/>
                  </a:lnTo>
                  <a:lnTo>
                    <a:pt x="6" y="106"/>
                  </a:lnTo>
                  <a:lnTo>
                    <a:pt x="6" y="105"/>
                  </a:lnTo>
                  <a:lnTo>
                    <a:pt x="5" y="103"/>
                  </a:lnTo>
                  <a:lnTo>
                    <a:pt x="5" y="100"/>
                  </a:lnTo>
                  <a:lnTo>
                    <a:pt x="3" y="98"/>
                  </a:lnTo>
                  <a:lnTo>
                    <a:pt x="3" y="95"/>
                  </a:lnTo>
                  <a:lnTo>
                    <a:pt x="1" y="92"/>
                  </a:lnTo>
                  <a:lnTo>
                    <a:pt x="1" y="88"/>
                  </a:lnTo>
                  <a:lnTo>
                    <a:pt x="1" y="84"/>
                  </a:lnTo>
                  <a:lnTo>
                    <a:pt x="1" y="80"/>
                  </a:lnTo>
                  <a:lnTo>
                    <a:pt x="0" y="78"/>
                  </a:lnTo>
                  <a:lnTo>
                    <a:pt x="0" y="75"/>
                  </a:lnTo>
                  <a:lnTo>
                    <a:pt x="0" y="72"/>
                  </a:lnTo>
                  <a:lnTo>
                    <a:pt x="0" y="68"/>
                  </a:lnTo>
                  <a:lnTo>
                    <a:pt x="0" y="66"/>
                  </a:lnTo>
                  <a:lnTo>
                    <a:pt x="0" y="64"/>
                  </a:lnTo>
                  <a:lnTo>
                    <a:pt x="0" y="62"/>
                  </a:lnTo>
                  <a:lnTo>
                    <a:pt x="1" y="60"/>
                  </a:lnTo>
                  <a:lnTo>
                    <a:pt x="3" y="59"/>
                  </a:lnTo>
                  <a:lnTo>
                    <a:pt x="6" y="55"/>
                  </a:lnTo>
                  <a:lnTo>
                    <a:pt x="8" y="51"/>
                  </a:lnTo>
                  <a:lnTo>
                    <a:pt x="12" y="46"/>
                  </a:lnTo>
                  <a:lnTo>
                    <a:pt x="13" y="42"/>
                  </a:lnTo>
                  <a:lnTo>
                    <a:pt x="17" y="37"/>
                  </a:lnTo>
                  <a:lnTo>
                    <a:pt x="19" y="31"/>
                  </a:lnTo>
                  <a:lnTo>
                    <a:pt x="23" y="26"/>
                  </a:lnTo>
                  <a:lnTo>
                    <a:pt x="25" y="22"/>
                  </a:lnTo>
                  <a:lnTo>
                    <a:pt x="27" y="17"/>
                  </a:lnTo>
                  <a:lnTo>
                    <a:pt x="28" y="13"/>
                  </a:lnTo>
                  <a:lnTo>
                    <a:pt x="31" y="8"/>
                  </a:lnTo>
                  <a:lnTo>
                    <a:pt x="31" y="6"/>
                  </a:lnTo>
                  <a:lnTo>
                    <a:pt x="33" y="3"/>
                  </a:lnTo>
                  <a:lnTo>
                    <a:pt x="33" y="1"/>
                  </a:lnTo>
                  <a:lnTo>
                    <a:pt x="34" y="0"/>
                  </a:lnTo>
                  <a:lnTo>
                    <a:pt x="34" y="1"/>
                  </a:lnTo>
                </a:path>
              </a:pathLst>
            </a:custGeom>
            <a:solidFill>
              <a:srgbClr val="F8F8F8"/>
            </a:solidFill>
            <a:ln w="9048">
              <a:solidFill>
                <a:srgbClr val="DDDDDD"/>
              </a:solidFill>
              <a:round/>
              <a:headEnd/>
              <a:tailEnd/>
            </a:ln>
          </p:spPr>
          <p:txBody>
            <a:bodyPr/>
            <a:lstStyle/>
            <a:p>
              <a:endParaRPr lang="it-IT"/>
            </a:p>
          </p:txBody>
        </p:sp>
        <p:sp>
          <p:nvSpPr>
            <p:cNvPr id="21534" name="Freeform 36"/>
            <p:cNvSpPr>
              <a:spLocks/>
            </p:cNvSpPr>
            <p:nvPr/>
          </p:nvSpPr>
          <p:spPr bwMode="auto">
            <a:xfrm>
              <a:off x="3223" y="1454"/>
              <a:ext cx="68" cy="100"/>
            </a:xfrm>
            <a:custGeom>
              <a:avLst/>
              <a:gdLst>
                <a:gd name="T0" fmla="*/ 8 w 35"/>
                <a:gd name="T1" fmla="*/ 3 h 107"/>
                <a:gd name="T2" fmla="*/ 8 w 35"/>
                <a:gd name="T3" fmla="*/ 5 h 107"/>
                <a:gd name="T4" fmla="*/ 23 w 35"/>
                <a:gd name="T5" fmla="*/ 7 h 107"/>
                <a:gd name="T6" fmla="*/ 37 w 35"/>
                <a:gd name="T7" fmla="*/ 10 h 107"/>
                <a:gd name="T8" fmla="*/ 45 w 35"/>
                <a:gd name="T9" fmla="*/ 15 h 107"/>
                <a:gd name="T10" fmla="*/ 45 w 35"/>
                <a:gd name="T11" fmla="*/ 20 h 107"/>
                <a:gd name="T12" fmla="*/ 37 w 35"/>
                <a:gd name="T13" fmla="*/ 25 h 107"/>
                <a:gd name="T14" fmla="*/ 16 w 35"/>
                <a:gd name="T15" fmla="*/ 32 h 107"/>
                <a:gd name="T16" fmla="*/ 0 w 35"/>
                <a:gd name="T17" fmla="*/ 34 h 107"/>
                <a:gd name="T18" fmla="*/ 23 w 35"/>
                <a:gd name="T19" fmla="*/ 36 h 107"/>
                <a:gd name="T20" fmla="*/ 45 w 35"/>
                <a:gd name="T21" fmla="*/ 37 h 107"/>
                <a:gd name="T22" fmla="*/ 80 w 35"/>
                <a:gd name="T23" fmla="*/ 41 h 107"/>
                <a:gd name="T24" fmla="*/ 124 w 35"/>
                <a:gd name="T25" fmla="*/ 44 h 107"/>
                <a:gd name="T26" fmla="*/ 163 w 35"/>
                <a:gd name="T27" fmla="*/ 47 h 107"/>
                <a:gd name="T28" fmla="*/ 192 w 35"/>
                <a:gd name="T29" fmla="*/ 50 h 107"/>
                <a:gd name="T30" fmla="*/ 212 w 35"/>
                <a:gd name="T31" fmla="*/ 52 h 107"/>
                <a:gd name="T32" fmla="*/ 220 w 35"/>
                <a:gd name="T33" fmla="*/ 53 h 107"/>
                <a:gd name="T34" fmla="*/ 220 w 35"/>
                <a:gd name="T35" fmla="*/ 56 h 107"/>
                <a:gd name="T36" fmla="*/ 212 w 35"/>
                <a:gd name="T37" fmla="*/ 62 h 107"/>
                <a:gd name="T38" fmla="*/ 212 w 35"/>
                <a:gd name="T39" fmla="*/ 68 h 107"/>
                <a:gd name="T40" fmla="*/ 204 w 35"/>
                <a:gd name="T41" fmla="*/ 75 h 107"/>
                <a:gd name="T42" fmla="*/ 204 w 35"/>
                <a:gd name="T43" fmla="*/ 81 h 107"/>
                <a:gd name="T44" fmla="*/ 204 w 35"/>
                <a:gd name="T45" fmla="*/ 85 h 107"/>
                <a:gd name="T46" fmla="*/ 204 w 35"/>
                <a:gd name="T47" fmla="*/ 87 h 107"/>
                <a:gd name="T48" fmla="*/ 212 w 35"/>
                <a:gd name="T49" fmla="*/ 84 h 107"/>
                <a:gd name="T50" fmla="*/ 212 w 35"/>
                <a:gd name="T51" fmla="*/ 80 h 107"/>
                <a:gd name="T52" fmla="*/ 220 w 35"/>
                <a:gd name="T53" fmla="*/ 75 h 107"/>
                <a:gd name="T54" fmla="*/ 233 w 35"/>
                <a:gd name="T55" fmla="*/ 69 h 107"/>
                <a:gd name="T56" fmla="*/ 249 w 35"/>
                <a:gd name="T57" fmla="*/ 64 h 107"/>
                <a:gd name="T58" fmla="*/ 249 w 35"/>
                <a:gd name="T59" fmla="*/ 59 h 107"/>
                <a:gd name="T60" fmla="*/ 249 w 35"/>
                <a:gd name="T61" fmla="*/ 54 h 107"/>
                <a:gd name="T62" fmla="*/ 249 w 35"/>
                <a:gd name="T63" fmla="*/ 50 h 107"/>
                <a:gd name="T64" fmla="*/ 220 w 35"/>
                <a:gd name="T65" fmla="*/ 48 h 107"/>
                <a:gd name="T66" fmla="*/ 177 w 35"/>
                <a:gd name="T67" fmla="*/ 42 h 107"/>
                <a:gd name="T68" fmla="*/ 140 w 35"/>
                <a:gd name="T69" fmla="*/ 34 h 107"/>
                <a:gd name="T70" fmla="*/ 101 w 35"/>
                <a:gd name="T71" fmla="*/ 25 h 107"/>
                <a:gd name="T72" fmla="*/ 64 w 35"/>
                <a:gd name="T73" fmla="*/ 19 h 107"/>
                <a:gd name="T74" fmla="*/ 37 w 35"/>
                <a:gd name="T75" fmla="*/ 10 h 107"/>
                <a:gd name="T76" fmla="*/ 16 w 35"/>
                <a:gd name="T77" fmla="*/ 6 h 107"/>
                <a:gd name="T78" fmla="*/ 8 w 35"/>
                <a:gd name="T79" fmla="*/ 1 h 107"/>
                <a:gd name="T80" fmla="*/ 8 w 35"/>
                <a:gd name="T81" fmla="*/ 1 h 107"/>
                <a:gd name="T82" fmla="*/ 8 w 35"/>
                <a:gd name="T83" fmla="*/ 1 h 107"/>
                <a:gd name="T84" fmla="*/ 8 w 35"/>
                <a:gd name="T85" fmla="*/ 1 h 107"/>
                <a:gd name="T86" fmla="*/ 8 w 35"/>
                <a:gd name="T87" fmla="*/ 1 h 107"/>
                <a:gd name="T88" fmla="*/ 8 w 35"/>
                <a:gd name="T89" fmla="*/ 1 h 107"/>
                <a:gd name="T90" fmla="*/ 8 w 35"/>
                <a:gd name="T91" fmla="*/ 1 h 107"/>
                <a:gd name="T92" fmla="*/ 8 w 35"/>
                <a:gd name="T93" fmla="*/ 1 h 107"/>
                <a:gd name="T94" fmla="*/ 8 w 35"/>
                <a:gd name="T95" fmla="*/ 1 h 107"/>
                <a:gd name="T96" fmla="*/ 8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1" y="1"/>
                  </a:moveTo>
                  <a:lnTo>
                    <a:pt x="1" y="3"/>
                  </a:lnTo>
                  <a:lnTo>
                    <a:pt x="1" y="5"/>
                  </a:lnTo>
                  <a:lnTo>
                    <a:pt x="3" y="6"/>
                  </a:lnTo>
                  <a:lnTo>
                    <a:pt x="3" y="9"/>
                  </a:lnTo>
                  <a:lnTo>
                    <a:pt x="5" y="10"/>
                  </a:lnTo>
                  <a:lnTo>
                    <a:pt x="5" y="13"/>
                  </a:lnTo>
                  <a:lnTo>
                    <a:pt x="6" y="14"/>
                  </a:lnTo>
                  <a:lnTo>
                    <a:pt x="6" y="18"/>
                  </a:lnTo>
                  <a:lnTo>
                    <a:pt x="6" y="22"/>
                  </a:lnTo>
                  <a:lnTo>
                    <a:pt x="6" y="25"/>
                  </a:lnTo>
                  <a:lnTo>
                    <a:pt x="6" y="28"/>
                  </a:lnTo>
                  <a:lnTo>
                    <a:pt x="5" y="31"/>
                  </a:lnTo>
                  <a:lnTo>
                    <a:pt x="4" y="35"/>
                  </a:lnTo>
                  <a:lnTo>
                    <a:pt x="2" y="38"/>
                  </a:lnTo>
                  <a:lnTo>
                    <a:pt x="0" y="41"/>
                  </a:lnTo>
                  <a:lnTo>
                    <a:pt x="0" y="42"/>
                  </a:lnTo>
                  <a:lnTo>
                    <a:pt x="1" y="43"/>
                  </a:lnTo>
                  <a:lnTo>
                    <a:pt x="3" y="44"/>
                  </a:lnTo>
                  <a:lnTo>
                    <a:pt x="5" y="45"/>
                  </a:lnTo>
                  <a:lnTo>
                    <a:pt x="6" y="46"/>
                  </a:lnTo>
                  <a:lnTo>
                    <a:pt x="9" y="48"/>
                  </a:lnTo>
                  <a:lnTo>
                    <a:pt x="11" y="50"/>
                  </a:lnTo>
                  <a:lnTo>
                    <a:pt x="15" y="51"/>
                  </a:lnTo>
                  <a:lnTo>
                    <a:pt x="17" y="54"/>
                  </a:lnTo>
                  <a:lnTo>
                    <a:pt x="20" y="56"/>
                  </a:lnTo>
                  <a:lnTo>
                    <a:pt x="22" y="58"/>
                  </a:lnTo>
                  <a:lnTo>
                    <a:pt x="25" y="60"/>
                  </a:lnTo>
                  <a:lnTo>
                    <a:pt x="26" y="61"/>
                  </a:lnTo>
                  <a:lnTo>
                    <a:pt x="28" y="63"/>
                  </a:lnTo>
                  <a:lnTo>
                    <a:pt x="29" y="64"/>
                  </a:lnTo>
                  <a:lnTo>
                    <a:pt x="30" y="64"/>
                  </a:lnTo>
                  <a:lnTo>
                    <a:pt x="30" y="65"/>
                  </a:lnTo>
                  <a:lnTo>
                    <a:pt x="30" y="66"/>
                  </a:lnTo>
                  <a:lnTo>
                    <a:pt x="30" y="69"/>
                  </a:lnTo>
                  <a:lnTo>
                    <a:pt x="30" y="72"/>
                  </a:lnTo>
                  <a:lnTo>
                    <a:pt x="29" y="76"/>
                  </a:lnTo>
                  <a:lnTo>
                    <a:pt x="29" y="79"/>
                  </a:lnTo>
                  <a:lnTo>
                    <a:pt x="29" y="83"/>
                  </a:lnTo>
                  <a:lnTo>
                    <a:pt x="29" y="87"/>
                  </a:lnTo>
                  <a:lnTo>
                    <a:pt x="28" y="92"/>
                  </a:lnTo>
                  <a:lnTo>
                    <a:pt x="28" y="95"/>
                  </a:lnTo>
                  <a:lnTo>
                    <a:pt x="28" y="99"/>
                  </a:lnTo>
                  <a:lnTo>
                    <a:pt x="28" y="101"/>
                  </a:lnTo>
                  <a:lnTo>
                    <a:pt x="28" y="104"/>
                  </a:lnTo>
                  <a:lnTo>
                    <a:pt x="28" y="105"/>
                  </a:lnTo>
                  <a:lnTo>
                    <a:pt x="28" y="106"/>
                  </a:lnTo>
                  <a:lnTo>
                    <a:pt x="29" y="105"/>
                  </a:lnTo>
                  <a:lnTo>
                    <a:pt x="29" y="103"/>
                  </a:lnTo>
                  <a:lnTo>
                    <a:pt x="29" y="100"/>
                  </a:lnTo>
                  <a:lnTo>
                    <a:pt x="29" y="98"/>
                  </a:lnTo>
                  <a:lnTo>
                    <a:pt x="30" y="95"/>
                  </a:lnTo>
                  <a:lnTo>
                    <a:pt x="30" y="92"/>
                  </a:lnTo>
                  <a:lnTo>
                    <a:pt x="32" y="88"/>
                  </a:lnTo>
                  <a:lnTo>
                    <a:pt x="32" y="84"/>
                  </a:lnTo>
                  <a:lnTo>
                    <a:pt x="34" y="80"/>
                  </a:lnTo>
                  <a:lnTo>
                    <a:pt x="34" y="78"/>
                  </a:lnTo>
                  <a:lnTo>
                    <a:pt x="34" y="75"/>
                  </a:lnTo>
                  <a:lnTo>
                    <a:pt x="34" y="72"/>
                  </a:lnTo>
                  <a:lnTo>
                    <a:pt x="34" y="68"/>
                  </a:lnTo>
                  <a:lnTo>
                    <a:pt x="34" y="66"/>
                  </a:lnTo>
                  <a:lnTo>
                    <a:pt x="34" y="64"/>
                  </a:lnTo>
                  <a:lnTo>
                    <a:pt x="34" y="62"/>
                  </a:lnTo>
                  <a:lnTo>
                    <a:pt x="34" y="60"/>
                  </a:lnTo>
                  <a:lnTo>
                    <a:pt x="30" y="59"/>
                  </a:lnTo>
                  <a:lnTo>
                    <a:pt x="28" y="55"/>
                  </a:lnTo>
                  <a:lnTo>
                    <a:pt x="24" y="51"/>
                  </a:lnTo>
                  <a:lnTo>
                    <a:pt x="22" y="46"/>
                  </a:lnTo>
                  <a:lnTo>
                    <a:pt x="19" y="42"/>
                  </a:lnTo>
                  <a:lnTo>
                    <a:pt x="17" y="37"/>
                  </a:lnTo>
                  <a:lnTo>
                    <a:pt x="14" y="31"/>
                  </a:lnTo>
                  <a:lnTo>
                    <a:pt x="12" y="26"/>
                  </a:lnTo>
                  <a:lnTo>
                    <a:pt x="9" y="22"/>
                  </a:lnTo>
                  <a:lnTo>
                    <a:pt x="7" y="17"/>
                  </a:lnTo>
                  <a:lnTo>
                    <a:pt x="5" y="13"/>
                  </a:lnTo>
                  <a:lnTo>
                    <a:pt x="4" y="8"/>
                  </a:lnTo>
                  <a:lnTo>
                    <a:pt x="2" y="6"/>
                  </a:lnTo>
                  <a:lnTo>
                    <a:pt x="2" y="3"/>
                  </a:lnTo>
                  <a:lnTo>
                    <a:pt x="1" y="1"/>
                  </a:lnTo>
                  <a:lnTo>
                    <a:pt x="1" y="0"/>
                  </a:lnTo>
                  <a:lnTo>
                    <a:pt x="1" y="1"/>
                  </a:lnTo>
                </a:path>
              </a:pathLst>
            </a:custGeom>
            <a:solidFill>
              <a:srgbClr val="F8F8F8"/>
            </a:solidFill>
            <a:ln w="9048">
              <a:solidFill>
                <a:srgbClr val="DDDDDD"/>
              </a:solidFill>
              <a:round/>
              <a:headEnd/>
              <a:tailEnd/>
            </a:ln>
          </p:spPr>
          <p:txBody>
            <a:bodyPr/>
            <a:lstStyle/>
            <a:p>
              <a:endParaRPr lang="it-IT"/>
            </a:p>
          </p:txBody>
        </p:sp>
        <p:sp>
          <p:nvSpPr>
            <p:cNvPr id="21535" name="Freeform 37"/>
            <p:cNvSpPr>
              <a:spLocks/>
            </p:cNvSpPr>
            <p:nvPr/>
          </p:nvSpPr>
          <p:spPr bwMode="auto">
            <a:xfrm>
              <a:off x="2673" y="1319"/>
              <a:ext cx="156" cy="70"/>
            </a:xfrm>
            <a:custGeom>
              <a:avLst/>
              <a:gdLst>
                <a:gd name="T0" fmla="*/ 316 w 79"/>
                <a:gd name="T1" fmla="*/ 0 h 76"/>
                <a:gd name="T2" fmla="*/ 245 w 79"/>
                <a:gd name="T3" fmla="*/ 4 h 76"/>
                <a:gd name="T4" fmla="*/ 176 w 79"/>
                <a:gd name="T5" fmla="*/ 10 h 76"/>
                <a:gd name="T6" fmla="*/ 124 w 79"/>
                <a:gd name="T7" fmla="*/ 19 h 76"/>
                <a:gd name="T8" fmla="*/ 109 w 79"/>
                <a:gd name="T9" fmla="*/ 29 h 76"/>
                <a:gd name="T10" fmla="*/ 140 w 79"/>
                <a:gd name="T11" fmla="*/ 39 h 76"/>
                <a:gd name="T12" fmla="*/ 245 w 79"/>
                <a:gd name="T13" fmla="*/ 47 h 76"/>
                <a:gd name="T14" fmla="*/ 456 w 79"/>
                <a:gd name="T15" fmla="*/ 52 h 76"/>
                <a:gd name="T16" fmla="*/ 592 w 79"/>
                <a:gd name="T17" fmla="*/ 53 h 76"/>
                <a:gd name="T18" fmla="*/ 561 w 79"/>
                <a:gd name="T19" fmla="*/ 54 h 76"/>
                <a:gd name="T20" fmla="*/ 507 w 79"/>
                <a:gd name="T21" fmla="*/ 55 h 76"/>
                <a:gd name="T22" fmla="*/ 440 w 79"/>
                <a:gd name="T23" fmla="*/ 57 h 76"/>
                <a:gd name="T24" fmla="*/ 371 w 79"/>
                <a:gd name="T25" fmla="*/ 59 h 76"/>
                <a:gd name="T26" fmla="*/ 292 w 79"/>
                <a:gd name="T27" fmla="*/ 59 h 76"/>
                <a:gd name="T28" fmla="*/ 207 w 79"/>
                <a:gd name="T29" fmla="*/ 59 h 76"/>
                <a:gd name="T30" fmla="*/ 148 w 79"/>
                <a:gd name="T31" fmla="*/ 55 h 76"/>
                <a:gd name="T32" fmla="*/ 85 w 79"/>
                <a:gd name="T33" fmla="*/ 52 h 76"/>
                <a:gd name="T34" fmla="*/ 47 w 79"/>
                <a:gd name="T35" fmla="*/ 48 h 76"/>
                <a:gd name="T36" fmla="*/ 16 w 79"/>
                <a:gd name="T37" fmla="*/ 43 h 76"/>
                <a:gd name="T38" fmla="*/ 8 w 79"/>
                <a:gd name="T39" fmla="*/ 39 h 76"/>
                <a:gd name="T40" fmla="*/ 0 w 79"/>
                <a:gd name="T41" fmla="*/ 35 h 76"/>
                <a:gd name="T42" fmla="*/ 0 w 79"/>
                <a:gd name="T43" fmla="*/ 32 h 76"/>
                <a:gd name="T44" fmla="*/ 8 w 79"/>
                <a:gd name="T45" fmla="*/ 29 h 76"/>
                <a:gd name="T46" fmla="*/ 8 w 79"/>
                <a:gd name="T47" fmla="*/ 28 h 76"/>
                <a:gd name="T48" fmla="*/ 16 w 79"/>
                <a:gd name="T49" fmla="*/ 23 h 76"/>
                <a:gd name="T50" fmla="*/ 47 w 79"/>
                <a:gd name="T51" fmla="*/ 14 h 76"/>
                <a:gd name="T52" fmla="*/ 85 w 79"/>
                <a:gd name="T53" fmla="*/ 7 h 76"/>
                <a:gd name="T54" fmla="*/ 148 w 79"/>
                <a:gd name="T55" fmla="*/ 4 h 76"/>
                <a:gd name="T56" fmla="*/ 207 w 79"/>
                <a:gd name="T57" fmla="*/ 2 h 76"/>
                <a:gd name="T58" fmla="*/ 261 w 79"/>
                <a:gd name="T59" fmla="*/ 1 h 76"/>
                <a:gd name="T60" fmla="*/ 308 w 79"/>
                <a:gd name="T61" fmla="*/ 0 h 76"/>
                <a:gd name="T62" fmla="*/ 340 w 79"/>
                <a:gd name="T63" fmla="*/ 0 h 76"/>
                <a:gd name="T64" fmla="*/ 348 w 79"/>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9"/>
                <a:gd name="T100" fmla="*/ 0 h 76"/>
                <a:gd name="T101" fmla="*/ 79 w 79"/>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9" h="76">
                  <a:moveTo>
                    <a:pt x="45" y="0"/>
                  </a:moveTo>
                  <a:lnTo>
                    <a:pt x="41" y="0"/>
                  </a:lnTo>
                  <a:lnTo>
                    <a:pt x="37" y="1"/>
                  </a:lnTo>
                  <a:lnTo>
                    <a:pt x="32" y="4"/>
                  </a:lnTo>
                  <a:lnTo>
                    <a:pt x="28" y="8"/>
                  </a:lnTo>
                  <a:lnTo>
                    <a:pt x="23" y="13"/>
                  </a:lnTo>
                  <a:lnTo>
                    <a:pt x="20" y="19"/>
                  </a:lnTo>
                  <a:lnTo>
                    <a:pt x="16" y="25"/>
                  </a:lnTo>
                  <a:lnTo>
                    <a:pt x="15" y="31"/>
                  </a:lnTo>
                  <a:lnTo>
                    <a:pt x="14" y="38"/>
                  </a:lnTo>
                  <a:lnTo>
                    <a:pt x="15" y="44"/>
                  </a:lnTo>
                  <a:lnTo>
                    <a:pt x="18" y="50"/>
                  </a:lnTo>
                  <a:lnTo>
                    <a:pt x="25" y="55"/>
                  </a:lnTo>
                  <a:lnTo>
                    <a:pt x="32" y="60"/>
                  </a:lnTo>
                  <a:lnTo>
                    <a:pt x="44" y="64"/>
                  </a:lnTo>
                  <a:lnTo>
                    <a:pt x="59" y="66"/>
                  </a:lnTo>
                  <a:lnTo>
                    <a:pt x="78" y="67"/>
                  </a:lnTo>
                  <a:lnTo>
                    <a:pt x="77" y="68"/>
                  </a:lnTo>
                  <a:lnTo>
                    <a:pt x="76" y="68"/>
                  </a:lnTo>
                  <a:lnTo>
                    <a:pt x="73" y="70"/>
                  </a:lnTo>
                  <a:lnTo>
                    <a:pt x="70" y="70"/>
                  </a:lnTo>
                  <a:lnTo>
                    <a:pt x="66" y="71"/>
                  </a:lnTo>
                  <a:lnTo>
                    <a:pt x="62" y="71"/>
                  </a:lnTo>
                  <a:lnTo>
                    <a:pt x="57" y="73"/>
                  </a:lnTo>
                  <a:lnTo>
                    <a:pt x="54" y="73"/>
                  </a:lnTo>
                  <a:lnTo>
                    <a:pt x="48" y="75"/>
                  </a:lnTo>
                  <a:lnTo>
                    <a:pt x="43" y="75"/>
                  </a:lnTo>
                  <a:lnTo>
                    <a:pt x="38" y="75"/>
                  </a:lnTo>
                  <a:lnTo>
                    <a:pt x="33" y="75"/>
                  </a:lnTo>
                  <a:lnTo>
                    <a:pt x="27" y="75"/>
                  </a:lnTo>
                  <a:lnTo>
                    <a:pt x="23" y="73"/>
                  </a:lnTo>
                  <a:lnTo>
                    <a:pt x="19" y="71"/>
                  </a:lnTo>
                  <a:lnTo>
                    <a:pt x="15" y="68"/>
                  </a:lnTo>
                  <a:lnTo>
                    <a:pt x="11" y="66"/>
                  </a:lnTo>
                  <a:lnTo>
                    <a:pt x="8" y="63"/>
                  </a:lnTo>
                  <a:lnTo>
                    <a:pt x="6" y="61"/>
                  </a:lnTo>
                  <a:lnTo>
                    <a:pt x="4" y="57"/>
                  </a:lnTo>
                  <a:lnTo>
                    <a:pt x="2" y="55"/>
                  </a:lnTo>
                  <a:lnTo>
                    <a:pt x="2" y="52"/>
                  </a:lnTo>
                  <a:lnTo>
                    <a:pt x="1" y="50"/>
                  </a:lnTo>
                  <a:lnTo>
                    <a:pt x="1" y="46"/>
                  </a:lnTo>
                  <a:lnTo>
                    <a:pt x="0" y="44"/>
                  </a:lnTo>
                  <a:lnTo>
                    <a:pt x="0" y="43"/>
                  </a:lnTo>
                  <a:lnTo>
                    <a:pt x="0" y="41"/>
                  </a:lnTo>
                  <a:lnTo>
                    <a:pt x="1" y="38"/>
                  </a:lnTo>
                  <a:lnTo>
                    <a:pt x="1" y="36"/>
                  </a:lnTo>
                  <a:lnTo>
                    <a:pt x="2" y="35"/>
                  </a:lnTo>
                  <a:lnTo>
                    <a:pt x="2" y="29"/>
                  </a:lnTo>
                  <a:lnTo>
                    <a:pt x="4" y="22"/>
                  </a:lnTo>
                  <a:lnTo>
                    <a:pt x="6" y="17"/>
                  </a:lnTo>
                  <a:lnTo>
                    <a:pt x="8" y="12"/>
                  </a:lnTo>
                  <a:lnTo>
                    <a:pt x="11" y="10"/>
                  </a:lnTo>
                  <a:lnTo>
                    <a:pt x="15" y="6"/>
                  </a:lnTo>
                  <a:lnTo>
                    <a:pt x="19" y="4"/>
                  </a:lnTo>
                  <a:lnTo>
                    <a:pt x="23" y="2"/>
                  </a:lnTo>
                  <a:lnTo>
                    <a:pt x="27" y="2"/>
                  </a:lnTo>
                  <a:lnTo>
                    <a:pt x="30" y="1"/>
                  </a:lnTo>
                  <a:lnTo>
                    <a:pt x="34" y="1"/>
                  </a:lnTo>
                  <a:lnTo>
                    <a:pt x="38" y="0"/>
                  </a:lnTo>
                  <a:lnTo>
                    <a:pt x="40" y="0"/>
                  </a:lnTo>
                  <a:lnTo>
                    <a:pt x="42" y="0"/>
                  </a:lnTo>
                  <a:lnTo>
                    <a:pt x="44" y="0"/>
                  </a:lnTo>
                  <a:lnTo>
                    <a:pt x="45" y="0"/>
                  </a:lnTo>
                </a:path>
              </a:pathLst>
            </a:custGeom>
            <a:solidFill>
              <a:srgbClr val="F8F8F8"/>
            </a:solidFill>
            <a:ln w="9048">
              <a:solidFill>
                <a:srgbClr val="DDDDDD"/>
              </a:solidFill>
              <a:round/>
              <a:headEnd/>
              <a:tailEnd/>
            </a:ln>
          </p:spPr>
          <p:txBody>
            <a:bodyPr/>
            <a:lstStyle/>
            <a:p>
              <a:endParaRPr lang="it-IT"/>
            </a:p>
          </p:txBody>
        </p:sp>
        <p:sp>
          <p:nvSpPr>
            <p:cNvPr id="21536" name="Freeform 38"/>
            <p:cNvSpPr>
              <a:spLocks/>
            </p:cNvSpPr>
            <p:nvPr/>
          </p:nvSpPr>
          <p:spPr bwMode="auto">
            <a:xfrm>
              <a:off x="3459" y="1318"/>
              <a:ext cx="131" cy="72"/>
            </a:xfrm>
            <a:custGeom>
              <a:avLst/>
              <a:gdLst>
                <a:gd name="T0" fmla="*/ 119 w 67"/>
                <a:gd name="T1" fmla="*/ 1 h 78"/>
                <a:gd name="T2" fmla="*/ 196 w 67"/>
                <a:gd name="T3" fmla="*/ 5 h 78"/>
                <a:gd name="T4" fmla="*/ 276 w 67"/>
                <a:gd name="T5" fmla="*/ 11 h 78"/>
                <a:gd name="T6" fmla="*/ 344 w 67"/>
                <a:gd name="T7" fmla="*/ 20 h 78"/>
                <a:gd name="T8" fmla="*/ 389 w 67"/>
                <a:gd name="T9" fmla="*/ 30 h 78"/>
                <a:gd name="T10" fmla="*/ 383 w 67"/>
                <a:gd name="T11" fmla="*/ 41 h 78"/>
                <a:gd name="T12" fmla="*/ 299 w 67"/>
                <a:gd name="T13" fmla="*/ 50 h 78"/>
                <a:gd name="T14" fmla="*/ 119 w 67"/>
                <a:gd name="T15" fmla="*/ 56 h 78"/>
                <a:gd name="T16" fmla="*/ 0 w 67"/>
                <a:gd name="T17" fmla="*/ 60 h 78"/>
                <a:gd name="T18" fmla="*/ 16 w 67"/>
                <a:gd name="T19" fmla="*/ 60 h 78"/>
                <a:gd name="T20" fmla="*/ 61 w 67"/>
                <a:gd name="T21" fmla="*/ 61 h 78"/>
                <a:gd name="T22" fmla="*/ 104 w 67"/>
                <a:gd name="T23" fmla="*/ 61 h 78"/>
                <a:gd name="T24" fmla="*/ 164 w 67"/>
                <a:gd name="T25" fmla="*/ 61 h 78"/>
                <a:gd name="T26" fmla="*/ 233 w 67"/>
                <a:gd name="T27" fmla="*/ 61 h 78"/>
                <a:gd name="T28" fmla="*/ 299 w 67"/>
                <a:gd name="T29" fmla="*/ 58 h 78"/>
                <a:gd name="T30" fmla="*/ 360 w 67"/>
                <a:gd name="T31" fmla="*/ 56 h 78"/>
                <a:gd name="T32" fmla="*/ 416 w 67"/>
                <a:gd name="T33" fmla="*/ 52 h 78"/>
                <a:gd name="T34" fmla="*/ 448 w 67"/>
                <a:gd name="T35" fmla="*/ 48 h 78"/>
                <a:gd name="T36" fmla="*/ 469 w 67"/>
                <a:gd name="T37" fmla="*/ 44 h 78"/>
                <a:gd name="T38" fmla="*/ 477 w 67"/>
                <a:gd name="T39" fmla="*/ 40 h 78"/>
                <a:gd name="T40" fmla="*/ 493 w 67"/>
                <a:gd name="T41" fmla="*/ 36 h 78"/>
                <a:gd name="T42" fmla="*/ 493 w 67"/>
                <a:gd name="T43" fmla="*/ 33 h 78"/>
                <a:gd name="T44" fmla="*/ 493 w 67"/>
                <a:gd name="T45" fmla="*/ 30 h 78"/>
                <a:gd name="T46" fmla="*/ 493 w 67"/>
                <a:gd name="T47" fmla="*/ 29 h 78"/>
                <a:gd name="T48" fmla="*/ 477 w 67"/>
                <a:gd name="T49" fmla="*/ 24 h 78"/>
                <a:gd name="T50" fmla="*/ 440 w 67"/>
                <a:gd name="T51" fmla="*/ 15 h 78"/>
                <a:gd name="T52" fmla="*/ 383 w 67"/>
                <a:gd name="T53" fmla="*/ 7 h 78"/>
                <a:gd name="T54" fmla="*/ 321 w 67"/>
                <a:gd name="T55" fmla="*/ 5 h 78"/>
                <a:gd name="T56" fmla="*/ 248 w 67"/>
                <a:gd name="T57" fmla="*/ 2 h 78"/>
                <a:gd name="T58" fmla="*/ 188 w 67"/>
                <a:gd name="T59" fmla="*/ 1 h 78"/>
                <a:gd name="T60" fmla="*/ 127 w 67"/>
                <a:gd name="T61" fmla="*/ 0 h 78"/>
                <a:gd name="T62" fmla="*/ 104 w 67"/>
                <a:gd name="T63" fmla="*/ 0 h 78"/>
                <a:gd name="T64" fmla="*/ 104 w 6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78"/>
                <a:gd name="T101" fmla="*/ 67 w 6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78">
                  <a:moveTo>
                    <a:pt x="14" y="0"/>
                  </a:moveTo>
                  <a:lnTo>
                    <a:pt x="16" y="1"/>
                  </a:lnTo>
                  <a:lnTo>
                    <a:pt x="21" y="2"/>
                  </a:lnTo>
                  <a:lnTo>
                    <a:pt x="26" y="5"/>
                  </a:lnTo>
                  <a:lnTo>
                    <a:pt x="31" y="9"/>
                  </a:lnTo>
                  <a:lnTo>
                    <a:pt x="37" y="14"/>
                  </a:lnTo>
                  <a:lnTo>
                    <a:pt x="42" y="19"/>
                  </a:lnTo>
                  <a:lnTo>
                    <a:pt x="46" y="26"/>
                  </a:lnTo>
                  <a:lnTo>
                    <a:pt x="51" y="31"/>
                  </a:lnTo>
                  <a:lnTo>
                    <a:pt x="52" y="38"/>
                  </a:lnTo>
                  <a:lnTo>
                    <a:pt x="52" y="45"/>
                  </a:lnTo>
                  <a:lnTo>
                    <a:pt x="51" y="52"/>
                  </a:lnTo>
                  <a:lnTo>
                    <a:pt x="47" y="58"/>
                  </a:lnTo>
                  <a:lnTo>
                    <a:pt x="40" y="64"/>
                  </a:lnTo>
                  <a:lnTo>
                    <a:pt x="31" y="68"/>
                  </a:lnTo>
                  <a:lnTo>
                    <a:pt x="16" y="72"/>
                  </a:lnTo>
                  <a:lnTo>
                    <a:pt x="0" y="74"/>
                  </a:lnTo>
                  <a:lnTo>
                    <a:pt x="0" y="76"/>
                  </a:lnTo>
                  <a:lnTo>
                    <a:pt x="2" y="76"/>
                  </a:lnTo>
                  <a:lnTo>
                    <a:pt x="5" y="76"/>
                  </a:lnTo>
                  <a:lnTo>
                    <a:pt x="8" y="77"/>
                  </a:lnTo>
                  <a:lnTo>
                    <a:pt x="11" y="77"/>
                  </a:lnTo>
                  <a:lnTo>
                    <a:pt x="14" y="77"/>
                  </a:lnTo>
                  <a:lnTo>
                    <a:pt x="19" y="77"/>
                  </a:lnTo>
                  <a:lnTo>
                    <a:pt x="22" y="77"/>
                  </a:lnTo>
                  <a:lnTo>
                    <a:pt x="27" y="77"/>
                  </a:lnTo>
                  <a:lnTo>
                    <a:pt x="31" y="77"/>
                  </a:lnTo>
                  <a:lnTo>
                    <a:pt x="36" y="76"/>
                  </a:lnTo>
                  <a:lnTo>
                    <a:pt x="40" y="74"/>
                  </a:lnTo>
                  <a:lnTo>
                    <a:pt x="44" y="72"/>
                  </a:lnTo>
                  <a:lnTo>
                    <a:pt x="48" y="71"/>
                  </a:lnTo>
                  <a:lnTo>
                    <a:pt x="53" y="68"/>
                  </a:lnTo>
                  <a:lnTo>
                    <a:pt x="56" y="66"/>
                  </a:lnTo>
                  <a:lnTo>
                    <a:pt x="59" y="63"/>
                  </a:lnTo>
                  <a:lnTo>
                    <a:pt x="60" y="61"/>
                  </a:lnTo>
                  <a:lnTo>
                    <a:pt x="63" y="58"/>
                  </a:lnTo>
                  <a:lnTo>
                    <a:pt x="63" y="56"/>
                  </a:lnTo>
                  <a:lnTo>
                    <a:pt x="64" y="52"/>
                  </a:lnTo>
                  <a:lnTo>
                    <a:pt x="64" y="51"/>
                  </a:lnTo>
                  <a:lnTo>
                    <a:pt x="66" y="47"/>
                  </a:lnTo>
                  <a:lnTo>
                    <a:pt x="66" y="45"/>
                  </a:lnTo>
                  <a:lnTo>
                    <a:pt x="66" y="44"/>
                  </a:lnTo>
                  <a:lnTo>
                    <a:pt x="66" y="42"/>
                  </a:lnTo>
                  <a:lnTo>
                    <a:pt x="66" y="39"/>
                  </a:lnTo>
                  <a:lnTo>
                    <a:pt x="66" y="37"/>
                  </a:lnTo>
                  <a:lnTo>
                    <a:pt x="66" y="36"/>
                  </a:lnTo>
                  <a:lnTo>
                    <a:pt x="64" y="30"/>
                  </a:lnTo>
                  <a:lnTo>
                    <a:pt x="62" y="23"/>
                  </a:lnTo>
                  <a:lnTo>
                    <a:pt x="59" y="18"/>
                  </a:lnTo>
                  <a:lnTo>
                    <a:pt x="56" y="13"/>
                  </a:lnTo>
                  <a:lnTo>
                    <a:pt x="51" y="10"/>
                  </a:lnTo>
                  <a:lnTo>
                    <a:pt x="48" y="7"/>
                  </a:lnTo>
                  <a:lnTo>
                    <a:pt x="43" y="5"/>
                  </a:lnTo>
                  <a:lnTo>
                    <a:pt x="39" y="2"/>
                  </a:lnTo>
                  <a:lnTo>
                    <a:pt x="33" y="2"/>
                  </a:lnTo>
                  <a:lnTo>
                    <a:pt x="29" y="1"/>
                  </a:lnTo>
                  <a:lnTo>
                    <a:pt x="25" y="1"/>
                  </a:lnTo>
                  <a:lnTo>
                    <a:pt x="21" y="0"/>
                  </a:lnTo>
                  <a:lnTo>
                    <a:pt x="17" y="0"/>
                  </a:lnTo>
                  <a:lnTo>
                    <a:pt x="16" y="0"/>
                  </a:lnTo>
                  <a:lnTo>
                    <a:pt x="14" y="0"/>
                  </a:lnTo>
                </a:path>
              </a:pathLst>
            </a:custGeom>
            <a:solidFill>
              <a:srgbClr val="F8F8F8"/>
            </a:solidFill>
            <a:ln w="9048">
              <a:solidFill>
                <a:srgbClr val="DDDDDD"/>
              </a:solidFill>
              <a:round/>
              <a:headEnd/>
              <a:tailEnd/>
            </a:ln>
          </p:spPr>
          <p:txBody>
            <a:bodyPr/>
            <a:lstStyle/>
            <a:p>
              <a:endParaRPr lang="it-IT"/>
            </a:p>
          </p:txBody>
        </p:sp>
        <p:sp>
          <p:nvSpPr>
            <p:cNvPr id="21537" name="Freeform 39"/>
            <p:cNvSpPr>
              <a:spLocks/>
            </p:cNvSpPr>
            <p:nvPr/>
          </p:nvSpPr>
          <p:spPr bwMode="auto">
            <a:xfrm>
              <a:off x="2748" y="1326"/>
              <a:ext cx="208" cy="48"/>
            </a:xfrm>
            <a:custGeom>
              <a:avLst/>
              <a:gdLst>
                <a:gd name="T0" fmla="*/ 777 w 106"/>
                <a:gd name="T1" fmla="*/ 35 h 51"/>
                <a:gd name="T2" fmla="*/ 740 w 106"/>
                <a:gd name="T3" fmla="*/ 29 h 51"/>
                <a:gd name="T4" fmla="*/ 681 w 106"/>
                <a:gd name="T5" fmla="*/ 21 h 51"/>
                <a:gd name="T6" fmla="*/ 573 w 106"/>
                <a:gd name="T7" fmla="*/ 11 h 51"/>
                <a:gd name="T8" fmla="*/ 455 w 106"/>
                <a:gd name="T9" fmla="*/ 4 h 51"/>
                <a:gd name="T10" fmla="*/ 347 w 106"/>
                <a:gd name="T11" fmla="*/ 0 h 51"/>
                <a:gd name="T12" fmla="*/ 316 w 106"/>
                <a:gd name="T13" fmla="*/ 0 h 51"/>
                <a:gd name="T14" fmla="*/ 257 w 106"/>
                <a:gd name="T15" fmla="*/ 1 h 51"/>
                <a:gd name="T16" fmla="*/ 196 w 106"/>
                <a:gd name="T17" fmla="*/ 3 h 51"/>
                <a:gd name="T18" fmla="*/ 135 w 106"/>
                <a:gd name="T19" fmla="*/ 4 h 51"/>
                <a:gd name="T20" fmla="*/ 100 w 106"/>
                <a:gd name="T21" fmla="*/ 4 h 51"/>
                <a:gd name="T22" fmla="*/ 61 w 106"/>
                <a:gd name="T23" fmla="*/ 8 h 51"/>
                <a:gd name="T24" fmla="*/ 31 w 106"/>
                <a:gd name="T25" fmla="*/ 11 h 51"/>
                <a:gd name="T26" fmla="*/ 8 w 106"/>
                <a:gd name="T27" fmla="*/ 17 h 51"/>
                <a:gd name="T28" fmla="*/ 0 w 106"/>
                <a:gd name="T29" fmla="*/ 22 h 51"/>
                <a:gd name="T30" fmla="*/ 0 w 106"/>
                <a:gd name="T31" fmla="*/ 25 h 51"/>
                <a:gd name="T32" fmla="*/ 8 w 106"/>
                <a:gd name="T33" fmla="*/ 30 h 51"/>
                <a:gd name="T34" fmla="*/ 24 w 106"/>
                <a:gd name="T35" fmla="*/ 35 h 51"/>
                <a:gd name="T36" fmla="*/ 47 w 106"/>
                <a:gd name="T37" fmla="*/ 37 h 51"/>
                <a:gd name="T38" fmla="*/ 61 w 106"/>
                <a:gd name="T39" fmla="*/ 40 h 51"/>
                <a:gd name="T40" fmla="*/ 100 w 106"/>
                <a:gd name="T41" fmla="*/ 41 h 51"/>
                <a:gd name="T42" fmla="*/ 135 w 106"/>
                <a:gd name="T43" fmla="*/ 41 h 51"/>
                <a:gd name="T44" fmla="*/ 173 w 106"/>
                <a:gd name="T45" fmla="*/ 40 h 51"/>
                <a:gd name="T46" fmla="*/ 212 w 106"/>
                <a:gd name="T47" fmla="*/ 39 h 51"/>
                <a:gd name="T48" fmla="*/ 257 w 106"/>
                <a:gd name="T49" fmla="*/ 37 h 51"/>
                <a:gd name="T50" fmla="*/ 288 w 106"/>
                <a:gd name="T51" fmla="*/ 36 h 51"/>
                <a:gd name="T52" fmla="*/ 308 w 106"/>
                <a:gd name="T53" fmla="*/ 35 h 51"/>
                <a:gd name="T54" fmla="*/ 281 w 106"/>
                <a:gd name="T55" fmla="*/ 36 h 51"/>
                <a:gd name="T56" fmla="*/ 257 w 106"/>
                <a:gd name="T57" fmla="*/ 35 h 51"/>
                <a:gd name="T58" fmla="*/ 228 w 106"/>
                <a:gd name="T59" fmla="*/ 33 h 51"/>
                <a:gd name="T60" fmla="*/ 181 w 106"/>
                <a:gd name="T61" fmla="*/ 30 h 51"/>
                <a:gd name="T62" fmla="*/ 112 w 106"/>
                <a:gd name="T63" fmla="*/ 28 h 51"/>
                <a:gd name="T64" fmla="*/ 92 w 106"/>
                <a:gd name="T65" fmla="*/ 26 h 51"/>
                <a:gd name="T66" fmla="*/ 100 w 106"/>
                <a:gd name="T67" fmla="*/ 24 h 51"/>
                <a:gd name="T68" fmla="*/ 135 w 106"/>
                <a:gd name="T69" fmla="*/ 21 h 51"/>
                <a:gd name="T70" fmla="*/ 157 w 106"/>
                <a:gd name="T71" fmla="*/ 18 h 51"/>
                <a:gd name="T72" fmla="*/ 173 w 106"/>
                <a:gd name="T73" fmla="*/ 14 h 51"/>
                <a:gd name="T74" fmla="*/ 257 w 106"/>
                <a:gd name="T75" fmla="*/ 13 h 51"/>
                <a:gd name="T76" fmla="*/ 440 w 106"/>
                <a:gd name="T77" fmla="*/ 13 h 51"/>
                <a:gd name="T78" fmla="*/ 581 w 106"/>
                <a:gd name="T79" fmla="*/ 21 h 51"/>
                <a:gd name="T80" fmla="*/ 697 w 106"/>
                <a:gd name="T81" fmla="*/ 27 h 51"/>
                <a:gd name="T82" fmla="*/ 763 w 106"/>
                <a:gd name="T83" fmla="*/ 35 h 51"/>
                <a:gd name="T84" fmla="*/ 793 w 106"/>
                <a:gd name="T85" fmla="*/ 36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6"/>
                <a:gd name="T130" fmla="*/ 0 h 51"/>
                <a:gd name="T131" fmla="*/ 106 w 106"/>
                <a:gd name="T132" fmla="*/ 51 h 5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6" h="51">
                  <a:moveTo>
                    <a:pt x="105" y="42"/>
                  </a:moveTo>
                  <a:lnTo>
                    <a:pt x="104" y="42"/>
                  </a:lnTo>
                  <a:lnTo>
                    <a:pt x="103" y="41"/>
                  </a:lnTo>
                  <a:lnTo>
                    <a:pt x="101" y="39"/>
                  </a:lnTo>
                  <a:lnTo>
                    <a:pt x="101" y="37"/>
                  </a:lnTo>
                  <a:lnTo>
                    <a:pt x="98" y="35"/>
                  </a:lnTo>
                  <a:lnTo>
                    <a:pt x="96" y="31"/>
                  </a:lnTo>
                  <a:lnTo>
                    <a:pt x="92" y="27"/>
                  </a:lnTo>
                  <a:lnTo>
                    <a:pt x="90" y="24"/>
                  </a:lnTo>
                  <a:lnTo>
                    <a:pt x="85" y="21"/>
                  </a:lnTo>
                  <a:lnTo>
                    <a:pt x="82" y="17"/>
                  </a:lnTo>
                  <a:lnTo>
                    <a:pt x="76" y="14"/>
                  </a:lnTo>
                  <a:lnTo>
                    <a:pt x="72" y="10"/>
                  </a:lnTo>
                  <a:lnTo>
                    <a:pt x="66" y="8"/>
                  </a:lnTo>
                  <a:lnTo>
                    <a:pt x="60" y="4"/>
                  </a:lnTo>
                  <a:lnTo>
                    <a:pt x="54" y="3"/>
                  </a:lnTo>
                  <a:lnTo>
                    <a:pt x="48" y="0"/>
                  </a:lnTo>
                  <a:lnTo>
                    <a:pt x="46" y="0"/>
                  </a:lnTo>
                  <a:lnTo>
                    <a:pt x="44" y="0"/>
                  </a:lnTo>
                  <a:lnTo>
                    <a:pt x="42" y="0"/>
                  </a:lnTo>
                  <a:lnTo>
                    <a:pt x="39" y="1"/>
                  </a:lnTo>
                  <a:lnTo>
                    <a:pt x="37" y="1"/>
                  </a:lnTo>
                  <a:lnTo>
                    <a:pt x="34" y="1"/>
                  </a:lnTo>
                  <a:lnTo>
                    <a:pt x="32" y="1"/>
                  </a:lnTo>
                  <a:lnTo>
                    <a:pt x="29" y="3"/>
                  </a:lnTo>
                  <a:lnTo>
                    <a:pt x="26" y="3"/>
                  </a:lnTo>
                  <a:lnTo>
                    <a:pt x="22" y="3"/>
                  </a:lnTo>
                  <a:lnTo>
                    <a:pt x="21" y="3"/>
                  </a:lnTo>
                  <a:lnTo>
                    <a:pt x="18" y="4"/>
                  </a:lnTo>
                  <a:lnTo>
                    <a:pt x="16" y="4"/>
                  </a:lnTo>
                  <a:lnTo>
                    <a:pt x="14" y="4"/>
                  </a:lnTo>
                  <a:lnTo>
                    <a:pt x="13" y="4"/>
                  </a:lnTo>
                  <a:lnTo>
                    <a:pt x="11" y="6"/>
                  </a:lnTo>
                  <a:lnTo>
                    <a:pt x="10" y="8"/>
                  </a:lnTo>
                  <a:lnTo>
                    <a:pt x="8" y="9"/>
                  </a:lnTo>
                  <a:lnTo>
                    <a:pt x="7" y="10"/>
                  </a:lnTo>
                  <a:lnTo>
                    <a:pt x="5" y="12"/>
                  </a:lnTo>
                  <a:lnTo>
                    <a:pt x="4" y="14"/>
                  </a:lnTo>
                  <a:lnTo>
                    <a:pt x="3" y="16"/>
                  </a:lnTo>
                  <a:lnTo>
                    <a:pt x="3" y="17"/>
                  </a:lnTo>
                  <a:lnTo>
                    <a:pt x="1" y="20"/>
                  </a:lnTo>
                  <a:lnTo>
                    <a:pt x="1" y="22"/>
                  </a:lnTo>
                  <a:lnTo>
                    <a:pt x="0" y="24"/>
                  </a:lnTo>
                  <a:lnTo>
                    <a:pt x="0" y="26"/>
                  </a:lnTo>
                  <a:lnTo>
                    <a:pt x="0" y="27"/>
                  </a:lnTo>
                  <a:lnTo>
                    <a:pt x="0" y="29"/>
                  </a:lnTo>
                  <a:lnTo>
                    <a:pt x="0" y="31"/>
                  </a:lnTo>
                  <a:lnTo>
                    <a:pt x="1" y="32"/>
                  </a:lnTo>
                  <a:lnTo>
                    <a:pt x="1" y="34"/>
                  </a:lnTo>
                  <a:lnTo>
                    <a:pt x="1" y="36"/>
                  </a:lnTo>
                  <a:lnTo>
                    <a:pt x="1" y="38"/>
                  </a:lnTo>
                  <a:lnTo>
                    <a:pt x="3" y="39"/>
                  </a:lnTo>
                  <a:lnTo>
                    <a:pt x="3" y="41"/>
                  </a:lnTo>
                  <a:lnTo>
                    <a:pt x="4" y="42"/>
                  </a:lnTo>
                  <a:lnTo>
                    <a:pt x="4" y="44"/>
                  </a:lnTo>
                  <a:lnTo>
                    <a:pt x="6" y="44"/>
                  </a:lnTo>
                  <a:lnTo>
                    <a:pt x="6" y="46"/>
                  </a:lnTo>
                  <a:lnTo>
                    <a:pt x="8" y="46"/>
                  </a:lnTo>
                  <a:lnTo>
                    <a:pt x="8" y="48"/>
                  </a:lnTo>
                  <a:lnTo>
                    <a:pt x="10" y="48"/>
                  </a:lnTo>
                  <a:lnTo>
                    <a:pt x="11" y="50"/>
                  </a:lnTo>
                  <a:lnTo>
                    <a:pt x="13" y="50"/>
                  </a:lnTo>
                  <a:lnTo>
                    <a:pt x="15" y="50"/>
                  </a:lnTo>
                  <a:lnTo>
                    <a:pt x="16" y="50"/>
                  </a:lnTo>
                  <a:lnTo>
                    <a:pt x="18" y="50"/>
                  </a:lnTo>
                  <a:lnTo>
                    <a:pt x="19" y="50"/>
                  </a:lnTo>
                  <a:lnTo>
                    <a:pt x="21" y="50"/>
                  </a:lnTo>
                  <a:lnTo>
                    <a:pt x="23" y="49"/>
                  </a:lnTo>
                  <a:lnTo>
                    <a:pt x="24" y="49"/>
                  </a:lnTo>
                  <a:lnTo>
                    <a:pt x="26" y="47"/>
                  </a:lnTo>
                  <a:lnTo>
                    <a:pt x="28" y="47"/>
                  </a:lnTo>
                  <a:lnTo>
                    <a:pt x="31" y="45"/>
                  </a:lnTo>
                  <a:lnTo>
                    <a:pt x="32" y="45"/>
                  </a:lnTo>
                  <a:lnTo>
                    <a:pt x="34" y="44"/>
                  </a:lnTo>
                  <a:lnTo>
                    <a:pt x="35" y="44"/>
                  </a:lnTo>
                  <a:lnTo>
                    <a:pt x="37" y="42"/>
                  </a:lnTo>
                  <a:lnTo>
                    <a:pt x="38" y="42"/>
                  </a:lnTo>
                  <a:lnTo>
                    <a:pt x="39" y="42"/>
                  </a:lnTo>
                  <a:lnTo>
                    <a:pt x="41" y="41"/>
                  </a:lnTo>
                  <a:lnTo>
                    <a:pt x="39" y="42"/>
                  </a:lnTo>
                  <a:lnTo>
                    <a:pt x="38" y="42"/>
                  </a:lnTo>
                  <a:lnTo>
                    <a:pt x="37" y="42"/>
                  </a:lnTo>
                  <a:lnTo>
                    <a:pt x="35" y="42"/>
                  </a:lnTo>
                  <a:lnTo>
                    <a:pt x="34" y="41"/>
                  </a:lnTo>
                  <a:lnTo>
                    <a:pt x="32" y="41"/>
                  </a:lnTo>
                  <a:lnTo>
                    <a:pt x="32" y="39"/>
                  </a:lnTo>
                  <a:lnTo>
                    <a:pt x="30" y="39"/>
                  </a:lnTo>
                  <a:lnTo>
                    <a:pt x="28" y="38"/>
                  </a:lnTo>
                  <a:lnTo>
                    <a:pt x="26" y="38"/>
                  </a:lnTo>
                  <a:lnTo>
                    <a:pt x="24" y="36"/>
                  </a:lnTo>
                  <a:lnTo>
                    <a:pt x="21" y="36"/>
                  </a:lnTo>
                  <a:lnTo>
                    <a:pt x="18" y="34"/>
                  </a:lnTo>
                  <a:lnTo>
                    <a:pt x="15" y="34"/>
                  </a:lnTo>
                  <a:lnTo>
                    <a:pt x="12" y="32"/>
                  </a:lnTo>
                  <a:lnTo>
                    <a:pt x="13" y="30"/>
                  </a:lnTo>
                  <a:lnTo>
                    <a:pt x="15" y="28"/>
                  </a:lnTo>
                  <a:lnTo>
                    <a:pt x="16" y="26"/>
                  </a:lnTo>
                  <a:lnTo>
                    <a:pt x="18" y="24"/>
                  </a:lnTo>
                  <a:lnTo>
                    <a:pt x="20" y="23"/>
                  </a:lnTo>
                  <a:lnTo>
                    <a:pt x="21" y="21"/>
                  </a:lnTo>
                  <a:lnTo>
                    <a:pt x="22" y="19"/>
                  </a:lnTo>
                  <a:lnTo>
                    <a:pt x="23" y="17"/>
                  </a:lnTo>
                  <a:lnTo>
                    <a:pt x="24" y="16"/>
                  </a:lnTo>
                  <a:lnTo>
                    <a:pt x="34" y="16"/>
                  </a:lnTo>
                  <a:lnTo>
                    <a:pt x="42" y="14"/>
                  </a:lnTo>
                  <a:lnTo>
                    <a:pt x="50" y="15"/>
                  </a:lnTo>
                  <a:lnTo>
                    <a:pt x="58" y="16"/>
                  </a:lnTo>
                  <a:lnTo>
                    <a:pt x="65" y="19"/>
                  </a:lnTo>
                  <a:lnTo>
                    <a:pt x="72" y="20"/>
                  </a:lnTo>
                  <a:lnTo>
                    <a:pt x="77" y="24"/>
                  </a:lnTo>
                  <a:lnTo>
                    <a:pt x="83" y="26"/>
                  </a:lnTo>
                  <a:lnTo>
                    <a:pt x="87" y="29"/>
                  </a:lnTo>
                  <a:lnTo>
                    <a:pt x="92" y="33"/>
                  </a:lnTo>
                  <a:lnTo>
                    <a:pt x="95" y="36"/>
                  </a:lnTo>
                  <a:lnTo>
                    <a:pt x="99" y="38"/>
                  </a:lnTo>
                  <a:lnTo>
                    <a:pt x="101" y="41"/>
                  </a:lnTo>
                  <a:lnTo>
                    <a:pt x="102" y="42"/>
                  </a:lnTo>
                  <a:lnTo>
                    <a:pt x="103" y="42"/>
                  </a:lnTo>
                  <a:lnTo>
                    <a:pt x="105" y="42"/>
                  </a:lnTo>
                </a:path>
              </a:pathLst>
            </a:custGeom>
            <a:solidFill>
              <a:srgbClr val="F8F8F8"/>
            </a:solidFill>
            <a:ln w="6350">
              <a:solidFill>
                <a:srgbClr val="DDDDDD"/>
              </a:solidFill>
              <a:round/>
              <a:headEnd/>
              <a:tailEnd/>
            </a:ln>
          </p:spPr>
          <p:txBody>
            <a:bodyPr/>
            <a:lstStyle/>
            <a:p>
              <a:endParaRPr lang="it-IT"/>
            </a:p>
          </p:txBody>
        </p:sp>
        <p:sp>
          <p:nvSpPr>
            <p:cNvPr id="21538" name="Freeform 40"/>
            <p:cNvSpPr>
              <a:spLocks/>
            </p:cNvSpPr>
            <p:nvPr/>
          </p:nvSpPr>
          <p:spPr bwMode="auto">
            <a:xfrm>
              <a:off x="3317" y="1328"/>
              <a:ext cx="207" cy="47"/>
            </a:xfrm>
            <a:custGeom>
              <a:avLst/>
              <a:gdLst>
                <a:gd name="T0" fmla="*/ 8 w 105"/>
                <a:gd name="T1" fmla="*/ 35 h 50"/>
                <a:gd name="T2" fmla="*/ 47 w 105"/>
                <a:gd name="T3" fmla="*/ 29 h 50"/>
                <a:gd name="T4" fmla="*/ 116 w 105"/>
                <a:gd name="T5" fmla="*/ 21 h 50"/>
                <a:gd name="T6" fmla="*/ 205 w 105"/>
                <a:gd name="T7" fmla="*/ 11 h 50"/>
                <a:gd name="T8" fmla="*/ 331 w 105"/>
                <a:gd name="T9" fmla="*/ 5 h 50"/>
                <a:gd name="T10" fmla="*/ 436 w 105"/>
                <a:gd name="T11" fmla="*/ 1 h 50"/>
                <a:gd name="T12" fmla="*/ 475 w 105"/>
                <a:gd name="T13" fmla="*/ 1 h 50"/>
                <a:gd name="T14" fmla="*/ 528 w 105"/>
                <a:gd name="T15" fmla="*/ 1 h 50"/>
                <a:gd name="T16" fmla="*/ 599 w 105"/>
                <a:gd name="T17" fmla="*/ 2 h 50"/>
                <a:gd name="T18" fmla="*/ 653 w 105"/>
                <a:gd name="T19" fmla="*/ 4 h 50"/>
                <a:gd name="T20" fmla="*/ 704 w 105"/>
                <a:gd name="T21" fmla="*/ 4 h 50"/>
                <a:gd name="T22" fmla="*/ 735 w 105"/>
                <a:gd name="T23" fmla="*/ 8 h 50"/>
                <a:gd name="T24" fmla="*/ 757 w 105"/>
                <a:gd name="T25" fmla="*/ 12 h 50"/>
                <a:gd name="T26" fmla="*/ 781 w 105"/>
                <a:gd name="T27" fmla="*/ 18 h 50"/>
                <a:gd name="T28" fmla="*/ 796 w 105"/>
                <a:gd name="T29" fmla="*/ 22 h 50"/>
                <a:gd name="T30" fmla="*/ 796 w 105"/>
                <a:gd name="T31" fmla="*/ 25 h 50"/>
                <a:gd name="T32" fmla="*/ 789 w 105"/>
                <a:gd name="T33" fmla="*/ 30 h 50"/>
                <a:gd name="T34" fmla="*/ 757 w 105"/>
                <a:gd name="T35" fmla="*/ 35 h 50"/>
                <a:gd name="T36" fmla="*/ 757 w 105"/>
                <a:gd name="T37" fmla="*/ 37 h 50"/>
                <a:gd name="T38" fmla="*/ 720 w 105"/>
                <a:gd name="T39" fmla="*/ 40 h 50"/>
                <a:gd name="T40" fmla="*/ 696 w 105"/>
                <a:gd name="T41" fmla="*/ 40 h 50"/>
                <a:gd name="T42" fmla="*/ 668 w 105"/>
                <a:gd name="T43" fmla="*/ 40 h 50"/>
                <a:gd name="T44" fmla="*/ 629 w 105"/>
                <a:gd name="T45" fmla="*/ 40 h 50"/>
                <a:gd name="T46" fmla="*/ 591 w 105"/>
                <a:gd name="T47" fmla="*/ 40 h 50"/>
                <a:gd name="T48" fmla="*/ 552 w 105"/>
                <a:gd name="T49" fmla="*/ 40 h 50"/>
                <a:gd name="T50" fmla="*/ 520 w 105"/>
                <a:gd name="T51" fmla="*/ 39 h 50"/>
                <a:gd name="T52" fmla="*/ 520 w 105"/>
                <a:gd name="T53" fmla="*/ 37 h 50"/>
                <a:gd name="T54" fmla="*/ 513 w 105"/>
                <a:gd name="T55" fmla="*/ 35 h 50"/>
                <a:gd name="T56" fmla="*/ 520 w 105"/>
                <a:gd name="T57" fmla="*/ 33 h 50"/>
                <a:gd name="T58" fmla="*/ 552 w 105"/>
                <a:gd name="T59" fmla="*/ 31 h 50"/>
                <a:gd name="T60" fmla="*/ 599 w 105"/>
                <a:gd name="T61" fmla="*/ 29 h 50"/>
                <a:gd name="T62" fmla="*/ 668 w 105"/>
                <a:gd name="T63" fmla="*/ 28 h 50"/>
                <a:gd name="T64" fmla="*/ 688 w 105"/>
                <a:gd name="T65" fmla="*/ 26 h 50"/>
                <a:gd name="T66" fmla="*/ 672 w 105"/>
                <a:gd name="T67" fmla="*/ 24 h 50"/>
                <a:gd name="T68" fmla="*/ 660 w 105"/>
                <a:gd name="T69" fmla="*/ 22 h 50"/>
                <a:gd name="T70" fmla="*/ 637 w 105"/>
                <a:gd name="T71" fmla="*/ 18 h 50"/>
                <a:gd name="T72" fmla="*/ 629 w 105"/>
                <a:gd name="T73" fmla="*/ 15 h 50"/>
                <a:gd name="T74" fmla="*/ 552 w 105"/>
                <a:gd name="T75" fmla="*/ 12 h 50"/>
                <a:gd name="T76" fmla="*/ 369 w 105"/>
                <a:gd name="T77" fmla="*/ 12 h 50"/>
                <a:gd name="T78" fmla="*/ 213 w 105"/>
                <a:gd name="T79" fmla="*/ 20 h 50"/>
                <a:gd name="T80" fmla="*/ 93 w 105"/>
                <a:gd name="T81" fmla="*/ 26 h 50"/>
                <a:gd name="T82" fmla="*/ 24 w 105"/>
                <a:gd name="T83" fmla="*/ 34 h 50"/>
                <a:gd name="T84" fmla="*/ 0 w 105"/>
                <a:gd name="T85" fmla="*/ 35 h 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5"/>
                <a:gd name="T130" fmla="*/ 0 h 50"/>
                <a:gd name="T131" fmla="*/ 105 w 105"/>
                <a:gd name="T132" fmla="*/ 50 h 5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5" h="50">
                  <a:moveTo>
                    <a:pt x="0" y="41"/>
                  </a:moveTo>
                  <a:lnTo>
                    <a:pt x="0" y="41"/>
                  </a:lnTo>
                  <a:lnTo>
                    <a:pt x="1" y="41"/>
                  </a:lnTo>
                  <a:lnTo>
                    <a:pt x="2" y="39"/>
                  </a:lnTo>
                  <a:lnTo>
                    <a:pt x="4" y="37"/>
                  </a:lnTo>
                  <a:lnTo>
                    <a:pt x="6" y="35"/>
                  </a:lnTo>
                  <a:lnTo>
                    <a:pt x="8" y="31"/>
                  </a:lnTo>
                  <a:lnTo>
                    <a:pt x="11" y="28"/>
                  </a:lnTo>
                  <a:lnTo>
                    <a:pt x="15" y="24"/>
                  </a:lnTo>
                  <a:lnTo>
                    <a:pt x="18" y="21"/>
                  </a:lnTo>
                  <a:lnTo>
                    <a:pt x="22" y="18"/>
                  </a:lnTo>
                  <a:lnTo>
                    <a:pt x="27" y="14"/>
                  </a:lnTo>
                  <a:lnTo>
                    <a:pt x="32" y="10"/>
                  </a:lnTo>
                  <a:lnTo>
                    <a:pt x="37" y="8"/>
                  </a:lnTo>
                  <a:lnTo>
                    <a:pt x="43" y="5"/>
                  </a:lnTo>
                  <a:lnTo>
                    <a:pt x="50" y="3"/>
                  </a:lnTo>
                  <a:lnTo>
                    <a:pt x="57" y="0"/>
                  </a:lnTo>
                  <a:lnTo>
                    <a:pt x="57" y="1"/>
                  </a:lnTo>
                  <a:lnTo>
                    <a:pt x="58" y="1"/>
                  </a:lnTo>
                  <a:lnTo>
                    <a:pt x="60" y="1"/>
                  </a:lnTo>
                  <a:lnTo>
                    <a:pt x="62" y="1"/>
                  </a:lnTo>
                  <a:lnTo>
                    <a:pt x="64" y="1"/>
                  </a:lnTo>
                  <a:lnTo>
                    <a:pt x="67" y="1"/>
                  </a:lnTo>
                  <a:lnTo>
                    <a:pt x="69" y="1"/>
                  </a:lnTo>
                  <a:lnTo>
                    <a:pt x="73" y="1"/>
                  </a:lnTo>
                  <a:lnTo>
                    <a:pt x="75" y="2"/>
                  </a:lnTo>
                  <a:lnTo>
                    <a:pt x="78" y="2"/>
                  </a:lnTo>
                  <a:lnTo>
                    <a:pt x="80" y="2"/>
                  </a:lnTo>
                  <a:lnTo>
                    <a:pt x="84" y="2"/>
                  </a:lnTo>
                  <a:lnTo>
                    <a:pt x="85" y="4"/>
                  </a:lnTo>
                  <a:lnTo>
                    <a:pt x="88" y="4"/>
                  </a:lnTo>
                  <a:lnTo>
                    <a:pt x="89" y="4"/>
                  </a:lnTo>
                  <a:lnTo>
                    <a:pt x="92" y="4"/>
                  </a:lnTo>
                  <a:lnTo>
                    <a:pt x="92" y="6"/>
                  </a:lnTo>
                  <a:lnTo>
                    <a:pt x="94" y="7"/>
                  </a:lnTo>
                  <a:lnTo>
                    <a:pt x="96" y="9"/>
                  </a:lnTo>
                  <a:lnTo>
                    <a:pt x="97" y="11"/>
                  </a:lnTo>
                  <a:lnTo>
                    <a:pt x="97" y="13"/>
                  </a:lnTo>
                  <a:lnTo>
                    <a:pt x="99" y="15"/>
                  </a:lnTo>
                  <a:lnTo>
                    <a:pt x="100" y="17"/>
                  </a:lnTo>
                  <a:lnTo>
                    <a:pt x="102" y="18"/>
                  </a:lnTo>
                  <a:lnTo>
                    <a:pt x="102" y="21"/>
                  </a:lnTo>
                  <a:lnTo>
                    <a:pt x="103" y="22"/>
                  </a:lnTo>
                  <a:lnTo>
                    <a:pt x="103" y="24"/>
                  </a:lnTo>
                  <a:lnTo>
                    <a:pt x="104" y="26"/>
                  </a:lnTo>
                  <a:lnTo>
                    <a:pt x="104" y="28"/>
                  </a:lnTo>
                  <a:lnTo>
                    <a:pt x="104" y="30"/>
                  </a:lnTo>
                  <a:lnTo>
                    <a:pt x="104" y="31"/>
                  </a:lnTo>
                  <a:lnTo>
                    <a:pt x="104" y="33"/>
                  </a:lnTo>
                  <a:lnTo>
                    <a:pt x="103" y="34"/>
                  </a:lnTo>
                  <a:lnTo>
                    <a:pt x="103" y="36"/>
                  </a:lnTo>
                  <a:lnTo>
                    <a:pt x="101" y="38"/>
                  </a:lnTo>
                  <a:lnTo>
                    <a:pt x="101" y="39"/>
                  </a:lnTo>
                  <a:lnTo>
                    <a:pt x="99" y="41"/>
                  </a:lnTo>
                  <a:lnTo>
                    <a:pt x="99" y="42"/>
                  </a:lnTo>
                  <a:lnTo>
                    <a:pt x="99" y="44"/>
                  </a:lnTo>
                  <a:lnTo>
                    <a:pt x="97" y="46"/>
                  </a:lnTo>
                  <a:lnTo>
                    <a:pt x="96" y="47"/>
                  </a:lnTo>
                  <a:lnTo>
                    <a:pt x="94" y="49"/>
                  </a:lnTo>
                  <a:lnTo>
                    <a:pt x="92" y="49"/>
                  </a:lnTo>
                  <a:lnTo>
                    <a:pt x="91" y="49"/>
                  </a:lnTo>
                  <a:lnTo>
                    <a:pt x="89" y="49"/>
                  </a:lnTo>
                  <a:lnTo>
                    <a:pt x="87" y="49"/>
                  </a:lnTo>
                  <a:lnTo>
                    <a:pt x="85" y="49"/>
                  </a:lnTo>
                  <a:lnTo>
                    <a:pt x="84" y="49"/>
                  </a:lnTo>
                  <a:lnTo>
                    <a:pt x="82" y="49"/>
                  </a:lnTo>
                  <a:lnTo>
                    <a:pt x="81" y="49"/>
                  </a:lnTo>
                  <a:lnTo>
                    <a:pt x="79" y="49"/>
                  </a:lnTo>
                  <a:lnTo>
                    <a:pt x="77" y="49"/>
                  </a:lnTo>
                  <a:lnTo>
                    <a:pt x="76" y="49"/>
                  </a:lnTo>
                  <a:lnTo>
                    <a:pt x="74" y="49"/>
                  </a:lnTo>
                  <a:lnTo>
                    <a:pt x="72" y="49"/>
                  </a:lnTo>
                  <a:lnTo>
                    <a:pt x="70" y="49"/>
                  </a:lnTo>
                  <a:lnTo>
                    <a:pt x="70" y="47"/>
                  </a:lnTo>
                  <a:lnTo>
                    <a:pt x="68" y="47"/>
                  </a:lnTo>
                  <a:lnTo>
                    <a:pt x="68" y="45"/>
                  </a:lnTo>
                  <a:lnTo>
                    <a:pt x="68" y="44"/>
                  </a:lnTo>
                  <a:lnTo>
                    <a:pt x="67" y="44"/>
                  </a:lnTo>
                  <a:lnTo>
                    <a:pt x="67" y="42"/>
                  </a:lnTo>
                  <a:lnTo>
                    <a:pt x="67" y="40"/>
                  </a:lnTo>
                  <a:lnTo>
                    <a:pt x="68" y="39"/>
                  </a:lnTo>
                  <a:lnTo>
                    <a:pt x="69" y="39"/>
                  </a:lnTo>
                  <a:lnTo>
                    <a:pt x="70" y="37"/>
                  </a:lnTo>
                  <a:lnTo>
                    <a:pt x="72" y="37"/>
                  </a:lnTo>
                  <a:lnTo>
                    <a:pt x="73" y="37"/>
                  </a:lnTo>
                  <a:lnTo>
                    <a:pt x="75" y="37"/>
                  </a:lnTo>
                  <a:lnTo>
                    <a:pt x="78" y="35"/>
                  </a:lnTo>
                  <a:lnTo>
                    <a:pt x="80" y="35"/>
                  </a:lnTo>
                  <a:lnTo>
                    <a:pt x="84" y="34"/>
                  </a:lnTo>
                  <a:lnTo>
                    <a:pt x="87" y="34"/>
                  </a:lnTo>
                  <a:lnTo>
                    <a:pt x="91" y="32"/>
                  </a:lnTo>
                  <a:lnTo>
                    <a:pt x="90" y="32"/>
                  </a:lnTo>
                  <a:lnTo>
                    <a:pt x="89" y="32"/>
                  </a:lnTo>
                  <a:lnTo>
                    <a:pt x="89" y="30"/>
                  </a:lnTo>
                  <a:lnTo>
                    <a:pt x="88" y="30"/>
                  </a:lnTo>
                  <a:lnTo>
                    <a:pt x="88" y="28"/>
                  </a:lnTo>
                  <a:lnTo>
                    <a:pt x="86" y="26"/>
                  </a:lnTo>
                  <a:lnTo>
                    <a:pt x="86" y="25"/>
                  </a:lnTo>
                  <a:lnTo>
                    <a:pt x="85" y="25"/>
                  </a:lnTo>
                  <a:lnTo>
                    <a:pt x="85" y="23"/>
                  </a:lnTo>
                  <a:lnTo>
                    <a:pt x="83" y="21"/>
                  </a:lnTo>
                  <a:lnTo>
                    <a:pt x="83" y="20"/>
                  </a:lnTo>
                  <a:lnTo>
                    <a:pt x="82" y="20"/>
                  </a:lnTo>
                  <a:lnTo>
                    <a:pt x="82" y="18"/>
                  </a:lnTo>
                  <a:lnTo>
                    <a:pt x="82" y="17"/>
                  </a:lnTo>
                  <a:lnTo>
                    <a:pt x="72" y="15"/>
                  </a:lnTo>
                  <a:lnTo>
                    <a:pt x="64" y="14"/>
                  </a:lnTo>
                  <a:lnTo>
                    <a:pt x="55" y="15"/>
                  </a:lnTo>
                  <a:lnTo>
                    <a:pt x="48" y="15"/>
                  </a:lnTo>
                  <a:lnTo>
                    <a:pt x="40" y="18"/>
                  </a:lnTo>
                  <a:lnTo>
                    <a:pt x="34" y="20"/>
                  </a:lnTo>
                  <a:lnTo>
                    <a:pt x="28" y="23"/>
                  </a:lnTo>
                  <a:lnTo>
                    <a:pt x="22" y="25"/>
                  </a:lnTo>
                  <a:lnTo>
                    <a:pt x="17" y="28"/>
                  </a:lnTo>
                  <a:lnTo>
                    <a:pt x="12" y="32"/>
                  </a:lnTo>
                  <a:lnTo>
                    <a:pt x="9" y="36"/>
                  </a:lnTo>
                  <a:lnTo>
                    <a:pt x="6" y="37"/>
                  </a:lnTo>
                  <a:lnTo>
                    <a:pt x="3" y="40"/>
                  </a:lnTo>
                  <a:lnTo>
                    <a:pt x="1" y="41"/>
                  </a:lnTo>
                  <a:lnTo>
                    <a:pt x="0" y="42"/>
                  </a:lnTo>
                  <a:lnTo>
                    <a:pt x="0" y="41"/>
                  </a:lnTo>
                </a:path>
              </a:pathLst>
            </a:custGeom>
            <a:solidFill>
              <a:srgbClr val="F8F8F8"/>
            </a:solidFill>
            <a:ln w="6350">
              <a:solidFill>
                <a:srgbClr val="DDDDDD"/>
              </a:solidFill>
              <a:round/>
              <a:headEnd/>
              <a:tailEnd/>
            </a:ln>
          </p:spPr>
          <p:txBody>
            <a:bodyPr/>
            <a:lstStyle/>
            <a:p>
              <a:endParaRPr lang="it-IT"/>
            </a:p>
          </p:txBody>
        </p:sp>
        <p:sp>
          <p:nvSpPr>
            <p:cNvPr id="21539" name="Freeform 41"/>
            <p:cNvSpPr>
              <a:spLocks/>
            </p:cNvSpPr>
            <p:nvPr/>
          </p:nvSpPr>
          <p:spPr bwMode="auto">
            <a:xfrm>
              <a:off x="3311" y="1351"/>
              <a:ext cx="113" cy="73"/>
            </a:xfrm>
            <a:custGeom>
              <a:avLst/>
              <a:gdLst>
                <a:gd name="T0" fmla="*/ 420 w 57"/>
                <a:gd name="T1" fmla="*/ 1 h 78"/>
                <a:gd name="T2" fmla="*/ 389 w 57"/>
                <a:gd name="T3" fmla="*/ 6 h 78"/>
                <a:gd name="T4" fmla="*/ 319 w 57"/>
                <a:gd name="T5" fmla="*/ 8 h 78"/>
                <a:gd name="T6" fmla="*/ 248 w 57"/>
                <a:gd name="T7" fmla="*/ 14 h 78"/>
                <a:gd name="T8" fmla="*/ 172 w 57"/>
                <a:gd name="T9" fmla="*/ 21 h 78"/>
                <a:gd name="T10" fmla="*/ 87 w 57"/>
                <a:gd name="T11" fmla="*/ 26 h 78"/>
                <a:gd name="T12" fmla="*/ 32 w 57"/>
                <a:gd name="T13" fmla="*/ 31 h 78"/>
                <a:gd name="T14" fmla="*/ 0 w 57"/>
                <a:gd name="T15" fmla="*/ 34 h 78"/>
                <a:gd name="T16" fmla="*/ 16 w 57"/>
                <a:gd name="T17" fmla="*/ 36 h 78"/>
                <a:gd name="T18" fmla="*/ 40 w 57"/>
                <a:gd name="T19" fmla="*/ 42 h 78"/>
                <a:gd name="T20" fmla="*/ 56 w 57"/>
                <a:gd name="T21" fmla="*/ 46 h 78"/>
                <a:gd name="T22" fmla="*/ 48 w 57"/>
                <a:gd name="T23" fmla="*/ 51 h 78"/>
                <a:gd name="T24" fmla="*/ 40 w 57"/>
                <a:gd name="T25" fmla="*/ 56 h 78"/>
                <a:gd name="T26" fmla="*/ 16 w 57"/>
                <a:gd name="T27" fmla="*/ 60 h 78"/>
                <a:gd name="T28" fmla="*/ 0 w 57"/>
                <a:gd name="T29" fmla="*/ 62 h 78"/>
                <a:gd name="T30" fmla="*/ 0 w 57"/>
                <a:gd name="T31" fmla="*/ 63 h 78"/>
                <a:gd name="T32" fmla="*/ 0 w 57"/>
                <a:gd name="T33" fmla="*/ 62 h 78"/>
                <a:gd name="T34" fmla="*/ 40 w 57"/>
                <a:gd name="T35" fmla="*/ 58 h 78"/>
                <a:gd name="T36" fmla="*/ 95 w 57"/>
                <a:gd name="T37" fmla="*/ 49 h 78"/>
                <a:gd name="T38" fmla="*/ 172 w 57"/>
                <a:gd name="T39" fmla="*/ 37 h 78"/>
                <a:gd name="T40" fmla="*/ 248 w 57"/>
                <a:gd name="T41" fmla="*/ 26 h 78"/>
                <a:gd name="T42" fmla="*/ 319 w 57"/>
                <a:gd name="T43" fmla="*/ 15 h 78"/>
                <a:gd name="T44" fmla="*/ 389 w 57"/>
                <a:gd name="T45" fmla="*/ 7 h 78"/>
                <a:gd name="T46" fmla="*/ 420 w 57"/>
                <a:gd name="T47" fmla="*/ 1 h 78"/>
                <a:gd name="T48" fmla="*/ 436 w 57"/>
                <a:gd name="T49" fmla="*/ 0 h 78"/>
                <a:gd name="T50" fmla="*/ 436 w 57"/>
                <a:gd name="T51" fmla="*/ 0 h 78"/>
                <a:gd name="T52" fmla="*/ 436 w 57"/>
                <a:gd name="T53" fmla="*/ 0 h 78"/>
                <a:gd name="T54" fmla="*/ 436 w 57"/>
                <a:gd name="T55" fmla="*/ 0 h 78"/>
                <a:gd name="T56" fmla="*/ 436 w 57"/>
                <a:gd name="T57" fmla="*/ 0 h 78"/>
                <a:gd name="T58" fmla="*/ 436 w 57"/>
                <a:gd name="T59" fmla="*/ 0 h 78"/>
                <a:gd name="T60" fmla="*/ 436 w 57"/>
                <a:gd name="T61" fmla="*/ 0 h 78"/>
                <a:gd name="T62" fmla="*/ 436 w 57"/>
                <a:gd name="T63" fmla="*/ 0 h 78"/>
                <a:gd name="T64" fmla="*/ 436 w 5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7"/>
                <a:gd name="T100" fmla="*/ 0 h 78"/>
                <a:gd name="T101" fmla="*/ 57 w 5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7" h="78">
                  <a:moveTo>
                    <a:pt x="56" y="0"/>
                  </a:moveTo>
                  <a:lnTo>
                    <a:pt x="54" y="1"/>
                  </a:lnTo>
                  <a:lnTo>
                    <a:pt x="53" y="2"/>
                  </a:lnTo>
                  <a:lnTo>
                    <a:pt x="50" y="6"/>
                  </a:lnTo>
                  <a:lnTo>
                    <a:pt x="47" y="7"/>
                  </a:lnTo>
                  <a:lnTo>
                    <a:pt x="41" y="11"/>
                  </a:lnTo>
                  <a:lnTo>
                    <a:pt x="37" y="14"/>
                  </a:lnTo>
                  <a:lnTo>
                    <a:pt x="32" y="17"/>
                  </a:lnTo>
                  <a:lnTo>
                    <a:pt x="27" y="20"/>
                  </a:lnTo>
                  <a:lnTo>
                    <a:pt x="22" y="25"/>
                  </a:lnTo>
                  <a:lnTo>
                    <a:pt x="17" y="29"/>
                  </a:lnTo>
                  <a:lnTo>
                    <a:pt x="11" y="32"/>
                  </a:lnTo>
                  <a:lnTo>
                    <a:pt x="8" y="35"/>
                  </a:lnTo>
                  <a:lnTo>
                    <a:pt x="4" y="37"/>
                  </a:lnTo>
                  <a:lnTo>
                    <a:pt x="2" y="39"/>
                  </a:lnTo>
                  <a:lnTo>
                    <a:pt x="0" y="41"/>
                  </a:lnTo>
                  <a:lnTo>
                    <a:pt x="2" y="44"/>
                  </a:lnTo>
                  <a:lnTo>
                    <a:pt x="5" y="47"/>
                  </a:lnTo>
                  <a:lnTo>
                    <a:pt x="5" y="51"/>
                  </a:lnTo>
                  <a:lnTo>
                    <a:pt x="7" y="52"/>
                  </a:lnTo>
                  <a:lnTo>
                    <a:pt x="7" y="56"/>
                  </a:lnTo>
                  <a:lnTo>
                    <a:pt x="7" y="59"/>
                  </a:lnTo>
                  <a:lnTo>
                    <a:pt x="6" y="63"/>
                  </a:lnTo>
                  <a:lnTo>
                    <a:pt x="6" y="65"/>
                  </a:lnTo>
                  <a:lnTo>
                    <a:pt x="5" y="68"/>
                  </a:lnTo>
                  <a:lnTo>
                    <a:pt x="4" y="70"/>
                  </a:lnTo>
                  <a:lnTo>
                    <a:pt x="2" y="73"/>
                  </a:lnTo>
                  <a:lnTo>
                    <a:pt x="2" y="74"/>
                  </a:lnTo>
                  <a:lnTo>
                    <a:pt x="0" y="76"/>
                  </a:lnTo>
                  <a:lnTo>
                    <a:pt x="0" y="77"/>
                  </a:lnTo>
                  <a:lnTo>
                    <a:pt x="0" y="76"/>
                  </a:lnTo>
                  <a:lnTo>
                    <a:pt x="2" y="74"/>
                  </a:lnTo>
                  <a:lnTo>
                    <a:pt x="5" y="70"/>
                  </a:lnTo>
                  <a:lnTo>
                    <a:pt x="8" y="65"/>
                  </a:lnTo>
                  <a:lnTo>
                    <a:pt x="12" y="60"/>
                  </a:lnTo>
                  <a:lnTo>
                    <a:pt x="17" y="52"/>
                  </a:lnTo>
                  <a:lnTo>
                    <a:pt x="22" y="45"/>
                  </a:lnTo>
                  <a:lnTo>
                    <a:pt x="28" y="38"/>
                  </a:lnTo>
                  <a:lnTo>
                    <a:pt x="32" y="32"/>
                  </a:lnTo>
                  <a:lnTo>
                    <a:pt x="37" y="25"/>
                  </a:lnTo>
                  <a:lnTo>
                    <a:pt x="41" y="18"/>
                  </a:lnTo>
                  <a:lnTo>
                    <a:pt x="47" y="12"/>
                  </a:lnTo>
                  <a:lnTo>
                    <a:pt x="50" y="8"/>
                  </a:lnTo>
                  <a:lnTo>
                    <a:pt x="53" y="3"/>
                  </a:lnTo>
                  <a:lnTo>
                    <a:pt x="54" y="1"/>
                  </a:lnTo>
                  <a:lnTo>
                    <a:pt x="56" y="0"/>
                  </a:lnTo>
                </a:path>
              </a:pathLst>
            </a:custGeom>
            <a:solidFill>
              <a:srgbClr val="F8F8F8"/>
            </a:solidFill>
            <a:ln w="9048">
              <a:solidFill>
                <a:srgbClr val="DDDDDD"/>
              </a:solidFill>
              <a:round/>
              <a:headEnd/>
              <a:tailEnd/>
            </a:ln>
          </p:spPr>
          <p:txBody>
            <a:bodyPr/>
            <a:lstStyle/>
            <a:p>
              <a:endParaRPr lang="it-IT"/>
            </a:p>
          </p:txBody>
        </p:sp>
        <p:sp>
          <p:nvSpPr>
            <p:cNvPr id="21540" name="Freeform 42"/>
            <p:cNvSpPr>
              <a:spLocks/>
            </p:cNvSpPr>
            <p:nvPr/>
          </p:nvSpPr>
          <p:spPr bwMode="auto">
            <a:xfrm>
              <a:off x="2840" y="1351"/>
              <a:ext cx="116" cy="73"/>
            </a:xfrm>
            <a:custGeom>
              <a:avLst/>
              <a:gdLst>
                <a:gd name="T0" fmla="*/ 0 w 59"/>
                <a:gd name="T1" fmla="*/ 1 h 78"/>
                <a:gd name="T2" fmla="*/ 39 w 59"/>
                <a:gd name="T3" fmla="*/ 6 h 78"/>
                <a:gd name="T4" fmla="*/ 92 w 59"/>
                <a:gd name="T5" fmla="*/ 8 h 78"/>
                <a:gd name="T6" fmla="*/ 173 w 59"/>
                <a:gd name="T7" fmla="*/ 14 h 78"/>
                <a:gd name="T8" fmla="*/ 252 w 59"/>
                <a:gd name="T9" fmla="*/ 21 h 78"/>
                <a:gd name="T10" fmla="*/ 328 w 59"/>
                <a:gd name="T11" fmla="*/ 26 h 78"/>
                <a:gd name="T12" fmla="*/ 387 w 59"/>
                <a:gd name="T13" fmla="*/ 31 h 78"/>
                <a:gd name="T14" fmla="*/ 433 w 59"/>
                <a:gd name="T15" fmla="*/ 33 h 78"/>
                <a:gd name="T16" fmla="*/ 409 w 59"/>
                <a:gd name="T17" fmla="*/ 36 h 78"/>
                <a:gd name="T18" fmla="*/ 372 w 59"/>
                <a:gd name="T19" fmla="*/ 41 h 78"/>
                <a:gd name="T20" fmla="*/ 364 w 59"/>
                <a:gd name="T21" fmla="*/ 45 h 78"/>
                <a:gd name="T22" fmla="*/ 364 w 59"/>
                <a:gd name="T23" fmla="*/ 51 h 78"/>
                <a:gd name="T24" fmla="*/ 372 w 59"/>
                <a:gd name="T25" fmla="*/ 55 h 78"/>
                <a:gd name="T26" fmla="*/ 387 w 59"/>
                <a:gd name="T27" fmla="*/ 59 h 78"/>
                <a:gd name="T28" fmla="*/ 395 w 59"/>
                <a:gd name="T29" fmla="*/ 62 h 78"/>
                <a:gd name="T30" fmla="*/ 409 w 59"/>
                <a:gd name="T31" fmla="*/ 63 h 78"/>
                <a:gd name="T32" fmla="*/ 409 w 59"/>
                <a:gd name="T33" fmla="*/ 62 h 78"/>
                <a:gd name="T34" fmla="*/ 372 w 59"/>
                <a:gd name="T35" fmla="*/ 58 h 78"/>
                <a:gd name="T36" fmla="*/ 313 w 59"/>
                <a:gd name="T37" fmla="*/ 49 h 78"/>
                <a:gd name="T38" fmla="*/ 236 w 59"/>
                <a:gd name="T39" fmla="*/ 37 h 78"/>
                <a:gd name="T40" fmla="*/ 167 w 59"/>
                <a:gd name="T41" fmla="*/ 26 h 78"/>
                <a:gd name="T42" fmla="*/ 85 w 59"/>
                <a:gd name="T43" fmla="*/ 15 h 78"/>
                <a:gd name="T44" fmla="*/ 31 w 59"/>
                <a:gd name="T45" fmla="*/ 7 h 78"/>
                <a:gd name="T46" fmla="*/ 0 w 59"/>
                <a:gd name="T47" fmla="*/ 1 h 78"/>
                <a:gd name="T48" fmla="*/ 0 w 59"/>
                <a:gd name="T49" fmla="*/ 0 h 78"/>
                <a:gd name="T50" fmla="*/ 0 w 59"/>
                <a:gd name="T51" fmla="*/ 0 h 78"/>
                <a:gd name="T52" fmla="*/ 0 w 59"/>
                <a:gd name="T53" fmla="*/ 0 h 78"/>
                <a:gd name="T54" fmla="*/ 0 w 59"/>
                <a:gd name="T55" fmla="*/ 0 h 78"/>
                <a:gd name="T56" fmla="*/ 0 w 59"/>
                <a:gd name="T57" fmla="*/ 0 h 78"/>
                <a:gd name="T58" fmla="*/ 0 w 59"/>
                <a:gd name="T59" fmla="*/ 0 h 78"/>
                <a:gd name="T60" fmla="*/ 0 w 59"/>
                <a:gd name="T61" fmla="*/ 0 h 78"/>
                <a:gd name="T62" fmla="*/ 0 w 59"/>
                <a:gd name="T63" fmla="*/ 0 h 78"/>
                <a:gd name="T64" fmla="*/ 0 w 59"/>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9"/>
                <a:gd name="T100" fmla="*/ 0 h 78"/>
                <a:gd name="T101" fmla="*/ 59 w 59"/>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9" h="78">
                  <a:moveTo>
                    <a:pt x="0" y="0"/>
                  </a:moveTo>
                  <a:lnTo>
                    <a:pt x="0" y="1"/>
                  </a:lnTo>
                  <a:lnTo>
                    <a:pt x="2" y="2"/>
                  </a:lnTo>
                  <a:lnTo>
                    <a:pt x="5" y="6"/>
                  </a:lnTo>
                  <a:lnTo>
                    <a:pt x="9" y="7"/>
                  </a:lnTo>
                  <a:lnTo>
                    <a:pt x="12" y="11"/>
                  </a:lnTo>
                  <a:lnTo>
                    <a:pt x="18" y="14"/>
                  </a:lnTo>
                  <a:lnTo>
                    <a:pt x="23" y="17"/>
                  </a:lnTo>
                  <a:lnTo>
                    <a:pt x="29" y="20"/>
                  </a:lnTo>
                  <a:lnTo>
                    <a:pt x="33" y="25"/>
                  </a:lnTo>
                  <a:lnTo>
                    <a:pt x="39" y="28"/>
                  </a:lnTo>
                  <a:lnTo>
                    <a:pt x="43" y="32"/>
                  </a:lnTo>
                  <a:lnTo>
                    <a:pt x="48" y="34"/>
                  </a:lnTo>
                  <a:lnTo>
                    <a:pt x="51" y="37"/>
                  </a:lnTo>
                  <a:lnTo>
                    <a:pt x="55" y="39"/>
                  </a:lnTo>
                  <a:lnTo>
                    <a:pt x="57" y="40"/>
                  </a:lnTo>
                  <a:lnTo>
                    <a:pt x="58" y="40"/>
                  </a:lnTo>
                  <a:lnTo>
                    <a:pt x="54" y="44"/>
                  </a:lnTo>
                  <a:lnTo>
                    <a:pt x="51" y="47"/>
                  </a:lnTo>
                  <a:lnTo>
                    <a:pt x="49" y="50"/>
                  </a:lnTo>
                  <a:lnTo>
                    <a:pt x="49" y="52"/>
                  </a:lnTo>
                  <a:lnTo>
                    <a:pt x="48" y="55"/>
                  </a:lnTo>
                  <a:lnTo>
                    <a:pt x="48" y="58"/>
                  </a:lnTo>
                  <a:lnTo>
                    <a:pt x="48" y="62"/>
                  </a:lnTo>
                  <a:lnTo>
                    <a:pt x="49" y="64"/>
                  </a:lnTo>
                  <a:lnTo>
                    <a:pt x="49" y="67"/>
                  </a:lnTo>
                  <a:lnTo>
                    <a:pt x="51" y="70"/>
                  </a:lnTo>
                  <a:lnTo>
                    <a:pt x="51" y="72"/>
                  </a:lnTo>
                  <a:lnTo>
                    <a:pt x="52" y="74"/>
                  </a:lnTo>
                  <a:lnTo>
                    <a:pt x="52" y="76"/>
                  </a:lnTo>
                  <a:lnTo>
                    <a:pt x="54" y="77"/>
                  </a:lnTo>
                  <a:lnTo>
                    <a:pt x="55" y="77"/>
                  </a:lnTo>
                  <a:lnTo>
                    <a:pt x="54" y="76"/>
                  </a:lnTo>
                  <a:lnTo>
                    <a:pt x="52" y="74"/>
                  </a:lnTo>
                  <a:lnTo>
                    <a:pt x="49" y="70"/>
                  </a:lnTo>
                  <a:lnTo>
                    <a:pt x="46" y="65"/>
                  </a:lnTo>
                  <a:lnTo>
                    <a:pt x="41" y="60"/>
                  </a:lnTo>
                  <a:lnTo>
                    <a:pt x="37" y="52"/>
                  </a:lnTo>
                  <a:lnTo>
                    <a:pt x="31" y="45"/>
                  </a:lnTo>
                  <a:lnTo>
                    <a:pt x="27" y="38"/>
                  </a:lnTo>
                  <a:lnTo>
                    <a:pt x="22" y="32"/>
                  </a:lnTo>
                  <a:lnTo>
                    <a:pt x="17" y="25"/>
                  </a:lnTo>
                  <a:lnTo>
                    <a:pt x="11" y="18"/>
                  </a:lnTo>
                  <a:lnTo>
                    <a:pt x="8" y="12"/>
                  </a:lnTo>
                  <a:lnTo>
                    <a:pt x="4" y="8"/>
                  </a:lnTo>
                  <a:lnTo>
                    <a:pt x="2" y="3"/>
                  </a:lnTo>
                  <a:lnTo>
                    <a:pt x="0" y="1"/>
                  </a:lnTo>
                  <a:lnTo>
                    <a:pt x="0" y="0"/>
                  </a:lnTo>
                </a:path>
              </a:pathLst>
            </a:custGeom>
            <a:solidFill>
              <a:srgbClr val="F8F8F8"/>
            </a:solidFill>
            <a:ln w="9048">
              <a:solidFill>
                <a:srgbClr val="DDDDDD"/>
              </a:solidFill>
              <a:round/>
              <a:headEnd/>
              <a:tailEnd/>
            </a:ln>
          </p:spPr>
          <p:txBody>
            <a:bodyPr/>
            <a:lstStyle/>
            <a:p>
              <a:endParaRPr lang="it-IT"/>
            </a:p>
          </p:txBody>
        </p:sp>
        <p:sp>
          <p:nvSpPr>
            <p:cNvPr id="21541" name="Freeform 43"/>
            <p:cNvSpPr>
              <a:spLocks/>
            </p:cNvSpPr>
            <p:nvPr/>
          </p:nvSpPr>
          <p:spPr bwMode="auto">
            <a:xfrm>
              <a:off x="3024" y="1383"/>
              <a:ext cx="71" cy="37"/>
            </a:xfrm>
            <a:custGeom>
              <a:avLst/>
              <a:gdLst>
                <a:gd name="T0" fmla="*/ 0 w 36"/>
                <a:gd name="T1" fmla="*/ 7 h 39"/>
                <a:gd name="T2" fmla="*/ 16 w 36"/>
                <a:gd name="T3" fmla="*/ 6 h 39"/>
                <a:gd name="T4" fmla="*/ 47 w 36"/>
                <a:gd name="T5" fmla="*/ 3 h 39"/>
                <a:gd name="T6" fmla="*/ 77 w 36"/>
                <a:gd name="T7" fmla="*/ 3 h 39"/>
                <a:gd name="T8" fmla="*/ 124 w 36"/>
                <a:gd name="T9" fmla="*/ 1 h 39"/>
                <a:gd name="T10" fmla="*/ 152 w 36"/>
                <a:gd name="T11" fmla="*/ 1 h 39"/>
                <a:gd name="T12" fmla="*/ 183 w 36"/>
                <a:gd name="T13" fmla="*/ 1 h 39"/>
                <a:gd name="T14" fmla="*/ 213 w 36"/>
                <a:gd name="T15" fmla="*/ 4 h 39"/>
                <a:gd name="T16" fmla="*/ 237 w 36"/>
                <a:gd name="T17" fmla="*/ 7 h 39"/>
                <a:gd name="T18" fmla="*/ 252 w 36"/>
                <a:gd name="T19" fmla="*/ 10 h 39"/>
                <a:gd name="T20" fmla="*/ 268 w 36"/>
                <a:gd name="T21" fmla="*/ 15 h 39"/>
                <a:gd name="T22" fmla="*/ 260 w 36"/>
                <a:gd name="T23" fmla="*/ 20 h 39"/>
                <a:gd name="T24" fmla="*/ 252 w 36"/>
                <a:gd name="T25" fmla="*/ 25 h 39"/>
                <a:gd name="T26" fmla="*/ 237 w 36"/>
                <a:gd name="T27" fmla="*/ 27 h 39"/>
                <a:gd name="T28" fmla="*/ 221 w 36"/>
                <a:gd name="T29" fmla="*/ 29 h 39"/>
                <a:gd name="T30" fmla="*/ 183 w 36"/>
                <a:gd name="T31" fmla="*/ 31 h 39"/>
                <a:gd name="T32" fmla="*/ 132 w 36"/>
                <a:gd name="T33" fmla="*/ 32 h 39"/>
                <a:gd name="T34" fmla="*/ 77 w 36"/>
                <a:gd name="T35" fmla="*/ 30 h 39"/>
                <a:gd name="T36" fmla="*/ 47 w 36"/>
                <a:gd name="T37" fmla="*/ 27 h 39"/>
                <a:gd name="T38" fmla="*/ 24 w 36"/>
                <a:gd name="T39" fmla="*/ 25 h 39"/>
                <a:gd name="T40" fmla="*/ 16 w 36"/>
                <a:gd name="T41" fmla="*/ 22 h 39"/>
                <a:gd name="T42" fmla="*/ 16 w 36"/>
                <a:gd name="T43" fmla="*/ 19 h 39"/>
                <a:gd name="T44" fmla="*/ 32 w 36"/>
                <a:gd name="T45" fmla="*/ 14 h 39"/>
                <a:gd name="T46" fmla="*/ 47 w 36"/>
                <a:gd name="T47" fmla="*/ 13 h 39"/>
                <a:gd name="T48" fmla="*/ 77 w 36"/>
                <a:gd name="T49" fmla="*/ 12 h 39"/>
                <a:gd name="T50" fmla="*/ 93 w 36"/>
                <a:gd name="T51" fmla="*/ 12 h 39"/>
                <a:gd name="T52" fmla="*/ 116 w 36"/>
                <a:gd name="T53" fmla="*/ 12 h 39"/>
                <a:gd name="T54" fmla="*/ 116 w 36"/>
                <a:gd name="T55" fmla="*/ 13 h 39"/>
                <a:gd name="T56" fmla="*/ 101 w 36"/>
                <a:gd name="T57" fmla="*/ 15 h 39"/>
                <a:gd name="T58" fmla="*/ 93 w 36"/>
                <a:gd name="T59" fmla="*/ 18 h 39"/>
                <a:gd name="T60" fmla="*/ 93 w 36"/>
                <a:gd name="T61" fmla="*/ 20 h 39"/>
                <a:gd name="T62" fmla="*/ 93 w 36"/>
                <a:gd name="T63" fmla="*/ 20 h 39"/>
                <a:gd name="T64" fmla="*/ 93 w 36"/>
                <a:gd name="T65" fmla="*/ 25 h 39"/>
                <a:gd name="T66" fmla="*/ 101 w 36"/>
                <a:gd name="T67" fmla="*/ 27 h 39"/>
                <a:gd name="T68" fmla="*/ 132 w 36"/>
                <a:gd name="T69" fmla="*/ 27 h 39"/>
                <a:gd name="T70" fmla="*/ 140 w 36"/>
                <a:gd name="T71" fmla="*/ 27 h 39"/>
                <a:gd name="T72" fmla="*/ 152 w 36"/>
                <a:gd name="T73" fmla="*/ 27 h 39"/>
                <a:gd name="T74" fmla="*/ 176 w 36"/>
                <a:gd name="T75" fmla="*/ 27 h 39"/>
                <a:gd name="T76" fmla="*/ 221 w 36"/>
                <a:gd name="T77" fmla="*/ 22 h 39"/>
                <a:gd name="T78" fmla="*/ 221 w 36"/>
                <a:gd name="T79" fmla="*/ 17 h 39"/>
                <a:gd name="T80" fmla="*/ 199 w 36"/>
                <a:gd name="T81" fmla="*/ 10 h 39"/>
                <a:gd name="T82" fmla="*/ 152 w 36"/>
                <a:gd name="T83" fmla="*/ 9 h 39"/>
                <a:gd name="T84" fmla="*/ 116 w 36"/>
                <a:gd name="T85" fmla="*/ 6 h 39"/>
                <a:gd name="T86" fmla="*/ 71 w 36"/>
                <a:gd name="T87" fmla="*/ 7 h 39"/>
                <a:gd name="T88" fmla="*/ 39 w 36"/>
                <a:gd name="T89" fmla="*/ 7 h 39"/>
                <a:gd name="T90" fmla="*/ 16 w 36"/>
                <a:gd name="T91" fmla="*/ 7 h 39"/>
                <a:gd name="T92" fmla="*/ 8 w 36"/>
                <a:gd name="T93" fmla="*/ 7 h 39"/>
                <a:gd name="T94" fmla="*/ 0 w 36"/>
                <a:gd name="T95" fmla="*/ 7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39"/>
                <a:gd name="T146" fmla="*/ 36 w 36"/>
                <a:gd name="T147" fmla="*/ 39 h 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39">
                  <a:moveTo>
                    <a:pt x="0" y="7"/>
                  </a:moveTo>
                  <a:lnTo>
                    <a:pt x="0" y="7"/>
                  </a:lnTo>
                  <a:lnTo>
                    <a:pt x="2" y="6"/>
                  </a:lnTo>
                  <a:lnTo>
                    <a:pt x="3" y="5"/>
                  </a:lnTo>
                  <a:lnTo>
                    <a:pt x="5" y="5"/>
                  </a:lnTo>
                  <a:lnTo>
                    <a:pt x="6" y="3"/>
                  </a:lnTo>
                  <a:lnTo>
                    <a:pt x="7" y="3"/>
                  </a:lnTo>
                  <a:lnTo>
                    <a:pt x="9" y="3"/>
                  </a:lnTo>
                  <a:lnTo>
                    <a:pt x="10" y="3"/>
                  </a:lnTo>
                  <a:lnTo>
                    <a:pt x="12" y="1"/>
                  </a:lnTo>
                  <a:lnTo>
                    <a:pt x="14" y="1"/>
                  </a:lnTo>
                  <a:lnTo>
                    <a:pt x="16" y="1"/>
                  </a:lnTo>
                  <a:lnTo>
                    <a:pt x="18" y="1"/>
                  </a:lnTo>
                  <a:lnTo>
                    <a:pt x="20" y="0"/>
                  </a:lnTo>
                  <a:lnTo>
                    <a:pt x="20" y="1"/>
                  </a:lnTo>
                  <a:lnTo>
                    <a:pt x="21" y="1"/>
                  </a:lnTo>
                  <a:lnTo>
                    <a:pt x="22" y="1"/>
                  </a:lnTo>
                  <a:lnTo>
                    <a:pt x="24" y="1"/>
                  </a:lnTo>
                  <a:lnTo>
                    <a:pt x="24" y="2"/>
                  </a:lnTo>
                  <a:lnTo>
                    <a:pt x="26" y="2"/>
                  </a:lnTo>
                  <a:lnTo>
                    <a:pt x="28" y="4"/>
                  </a:lnTo>
                  <a:lnTo>
                    <a:pt x="29" y="4"/>
                  </a:lnTo>
                  <a:lnTo>
                    <a:pt x="29" y="6"/>
                  </a:lnTo>
                  <a:lnTo>
                    <a:pt x="31" y="7"/>
                  </a:lnTo>
                  <a:lnTo>
                    <a:pt x="31" y="9"/>
                  </a:lnTo>
                  <a:lnTo>
                    <a:pt x="33" y="10"/>
                  </a:lnTo>
                  <a:lnTo>
                    <a:pt x="33" y="13"/>
                  </a:lnTo>
                  <a:lnTo>
                    <a:pt x="34" y="15"/>
                  </a:lnTo>
                  <a:lnTo>
                    <a:pt x="34" y="17"/>
                  </a:lnTo>
                  <a:lnTo>
                    <a:pt x="35" y="18"/>
                  </a:lnTo>
                  <a:lnTo>
                    <a:pt x="34" y="20"/>
                  </a:lnTo>
                  <a:lnTo>
                    <a:pt x="34" y="22"/>
                  </a:lnTo>
                  <a:lnTo>
                    <a:pt x="34" y="23"/>
                  </a:lnTo>
                  <a:lnTo>
                    <a:pt x="34" y="24"/>
                  </a:lnTo>
                  <a:lnTo>
                    <a:pt x="33" y="26"/>
                  </a:lnTo>
                  <a:lnTo>
                    <a:pt x="33" y="28"/>
                  </a:lnTo>
                  <a:lnTo>
                    <a:pt x="33" y="30"/>
                  </a:lnTo>
                  <a:lnTo>
                    <a:pt x="31" y="32"/>
                  </a:lnTo>
                  <a:lnTo>
                    <a:pt x="31" y="33"/>
                  </a:lnTo>
                  <a:lnTo>
                    <a:pt x="29" y="35"/>
                  </a:lnTo>
                  <a:lnTo>
                    <a:pt x="28" y="37"/>
                  </a:lnTo>
                  <a:lnTo>
                    <a:pt x="26" y="37"/>
                  </a:lnTo>
                  <a:lnTo>
                    <a:pt x="24" y="37"/>
                  </a:lnTo>
                  <a:lnTo>
                    <a:pt x="22" y="37"/>
                  </a:lnTo>
                  <a:lnTo>
                    <a:pt x="19" y="38"/>
                  </a:lnTo>
                  <a:lnTo>
                    <a:pt x="17" y="38"/>
                  </a:lnTo>
                  <a:lnTo>
                    <a:pt x="14" y="38"/>
                  </a:lnTo>
                  <a:lnTo>
                    <a:pt x="12" y="36"/>
                  </a:lnTo>
                  <a:lnTo>
                    <a:pt x="10" y="36"/>
                  </a:lnTo>
                  <a:lnTo>
                    <a:pt x="9" y="34"/>
                  </a:lnTo>
                  <a:lnTo>
                    <a:pt x="7" y="33"/>
                  </a:lnTo>
                  <a:lnTo>
                    <a:pt x="6" y="31"/>
                  </a:lnTo>
                  <a:lnTo>
                    <a:pt x="5" y="31"/>
                  </a:lnTo>
                  <a:lnTo>
                    <a:pt x="4" y="30"/>
                  </a:lnTo>
                  <a:lnTo>
                    <a:pt x="3" y="28"/>
                  </a:lnTo>
                  <a:lnTo>
                    <a:pt x="3" y="26"/>
                  </a:lnTo>
                  <a:lnTo>
                    <a:pt x="2" y="26"/>
                  </a:lnTo>
                  <a:lnTo>
                    <a:pt x="2" y="25"/>
                  </a:lnTo>
                  <a:lnTo>
                    <a:pt x="2" y="24"/>
                  </a:lnTo>
                  <a:lnTo>
                    <a:pt x="2" y="22"/>
                  </a:lnTo>
                  <a:lnTo>
                    <a:pt x="2" y="20"/>
                  </a:lnTo>
                  <a:lnTo>
                    <a:pt x="2" y="18"/>
                  </a:lnTo>
                  <a:lnTo>
                    <a:pt x="4" y="17"/>
                  </a:lnTo>
                  <a:lnTo>
                    <a:pt x="6" y="16"/>
                  </a:lnTo>
                  <a:lnTo>
                    <a:pt x="8" y="14"/>
                  </a:lnTo>
                  <a:lnTo>
                    <a:pt x="8" y="15"/>
                  </a:lnTo>
                  <a:lnTo>
                    <a:pt x="10" y="15"/>
                  </a:lnTo>
                  <a:lnTo>
                    <a:pt x="12" y="15"/>
                  </a:lnTo>
                  <a:lnTo>
                    <a:pt x="13" y="15"/>
                  </a:lnTo>
                  <a:lnTo>
                    <a:pt x="15" y="15"/>
                  </a:lnTo>
                  <a:lnTo>
                    <a:pt x="15" y="16"/>
                  </a:lnTo>
                  <a:lnTo>
                    <a:pt x="13" y="18"/>
                  </a:lnTo>
                  <a:lnTo>
                    <a:pt x="13" y="19"/>
                  </a:lnTo>
                  <a:lnTo>
                    <a:pt x="12" y="21"/>
                  </a:lnTo>
                  <a:lnTo>
                    <a:pt x="12" y="23"/>
                  </a:lnTo>
                  <a:lnTo>
                    <a:pt x="12" y="26"/>
                  </a:lnTo>
                  <a:lnTo>
                    <a:pt x="12" y="28"/>
                  </a:lnTo>
                  <a:lnTo>
                    <a:pt x="12" y="30"/>
                  </a:lnTo>
                  <a:lnTo>
                    <a:pt x="13" y="31"/>
                  </a:lnTo>
                  <a:lnTo>
                    <a:pt x="13" y="32"/>
                  </a:lnTo>
                  <a:lnTo>
                    <a:pt x="15" y="32"/>
                  </a:lnTo>
                  <a:lnTo>
                    <a:pt x="17" y="32"/>
                  </a:lnTo>
                  <a:lnTo>
                    <a:pt x="18" y="32"/>
                  </a:lnTo>
                  <a:lnTo>
                    <a:pt x="20" y="32"/>
                  </a:lnTo>
                  <a:lnTo>
                    <a:pt x="21" y="31"/>
                  </a:lnTo>
                  <a:lnTo>
                    <a:pt x="23" y="31"/>
                  </a:lnTo>
                  <a:lnTo>
                    <a:pt x="26" y="29"/>
                  </a:lnTo>
                  <a:lnTo>
                    <a:pt x="28" y="27"/>
                  </a:lnTo>
                  <a:lnTo>
                    <a:pt x="29" y="25"/>
                  </a:lnTo>
                  <a:lnTo>
                    <a:pt x="29" y="23"/>
                  </a:lnTo>
                  <a:lnTo>
                    <a:pt x="29" y="22"/>
                  </a:lnTo>
                  <a:lnTo>
                    <a:pt x="29" y="20"/>
                  </a:lnTo>
                  <a:lnTo>
                    <a:pt x="29" y="16"/>
                  </a:lnTo>
                  <a:lnTo>
                    <a:pt x="27" y="15"/>
                  </a:lnTo>
                  <a:lnTo>
                    <a:pt x="26" y="13"/>
                  </a:lnTo>
                  <a:lnTo>
                    <a:pt x="24" y="11"/>
                  </a:lnTo>
                  <a:lnTo>
                    <a:pt x="22" y="9"/>
                  </a:lnTo>
                  <a:lnTo>
                    <a:pt x="20" y="9"/>
                  </a:lnTo>
                  <a:lnTo>
                    <a:pt x="18" y="7"/>
                  </a:lnTo>
                  <a:lnTo>
                    <a:pt x="17" y="7"/>
                  </a:lnTo>
                  <a:lnTo>
                    <a:pt x="15" y="6"/>
                  </a:lnTo>
                  <a:lnTo>
                    <a:pt x="12" y="7"/>
                  </a:lnTo>
                  <a:lnTo>
                    <a:pt x="10" y="7"/>
                  </a:lnTo>
                  <a:lnTo>
                    <a:pt x="9" y="7"/>
                  </a:lnTo>
                  <a:lnTo>
                    <a:pt x="7" y="7"/>
                  </a:lnTo>
                  <a:lnTo>
                    <a:pt x="6" y="7"/>
                  </a:lnTo>
                  <a:lnTo>
                    <a:pt x="5" y="7"/>
                  </a:lnTo>
                  <a:lnTo>
                    <a:pt x="3" y="7"/>
                  </a:lnTo>
                  <a:lnTo>
                    <a:pt x="2" y="7"/>
                  </a:lnTo>
                  <a:lnTo>
                    <a:pt x="1" y="7"/>
                  </a:lnTo>
                  <a:lnTo>
                    <a:pt x="0" y="7"/>
                  </a:lnTo>
                </a:path>
              </a:pathLst>
            </a:custGeom>
            <a:solidFill>
              <a:srgbClr val="F8F8F8"/>
            </a:solidFill>
            <a:ln w="9048">
              <a:solidFill>
                <a:srgbClr val="DDDDDD"/>
              </a:solidFill>
              <a:round/>
              <a:headEnd/>
              <a:tailEnd/>
            </a:ln>
          </p:spPr>
          <p:txBody>
            <a:bodyPr/>
            <a:lstStyle/>
            <a:p>
              <a:endParaRPr lang="it-IT"/>
            </a:p>
          </p:txBody>
        </p:sp>
        <p:sp>
          <p:nvSpPr>
            <p:cNvPr id="21542" name="Freeform 44"/>
            <p:cNvSpPr>
              <a:spLocks/>
            </p:cNvSpPr>
            <p:nvPr/>
          </p:nvSpPr>
          <p:spPr bwMode="auto">
            <a:xfrm>
              <a:off x="3172" y="1383"/>
              <a:ext cx="74" cy="36"/>
            </a:xfrm>
            <a:custGeom>
              <a:avLst/>
              <a:gdLst>
                <a:gd name="T0" fmla="*/ 265 w 38"/>
                <a:gd name="T1" fmla="*/ 13 h 38"/>
                <a:gd name="T2" fmla="*/ 236 w 38"/>
                <a:gd name="T3" fmla="*/ 10 h 38"/>
                <a:gd name="T4" fmla="*/ 212 w 38"/>
                <a:gd name="T5" fmla="*/ 8 h 38"/>
                <a:gd name="T6" fmla="*/ 171 w 38"/>
                <a:gd name="T7" fmla="*/ 4 h 38"/>
                <a:gd name="T8" fmla="*/ 132 w 38"/>
                <a:gd name="T9" fmla="*/ 1 h 38"/>
                <a:gd name="T10" fmla="*/ 109 w 38"/>
                <a:gd name="T11" fmla="*/ 1 h 38"/>
                <a:gd name="T12" fmla="*/ 72 w 38"/>
                <a:gd name="T13" fmla="*/ 1 h 38"/>
                <a:gd name="T14" fmla="*/ 37 w 38"/>
                <a:gd name="T15" fmla="*/ 4 h 38"/>
                <a:gd name="T16" fmla="*/ 16 w 38"/>
                <a:gd name="T17" fmla="*/ 7 h 38"/>
                <a:gd name="T18" fmla="*/ 0 w 38"/>
                <a:gd name="T19" fmla="*/ 10 h 38"/>
                <a:gd name="T20" fmla="*/ 8 w 38"/>
                <a:gd name="T21" fmla="*/ 15 h 38"/>
                <a:gd name="T22" fmla="*/ 8 w 38"/>
                <a:gd name="T23" fmla="*/ 20 h 38"/>
                <a:gd name="T24" fmla="*/ 8 w 38"/>
                <a:gd name="T25" fmla="*/ 25 h 38"/>
                <a:gd name="T26" fmla="*/ 16 w 38"/>
                <a:gd name="T27" fmla="*/ 27 h 38"/>
                <a:gd name="T28" fmla="*/ 45 w 38"/>
                <a:gd name="T29" fmla="*/ 29 h 38"/>
                <a:gd name="T30" fmla="*/ 88 w 38"/>
                <a:gd name="T31" fmla="*/ 30 h 38"/>
                <a:gd name="T32" fmla="*/ 140 w 38"/>
                <a:gd name="T33" fmla="*/ 31 h 38"/>
                <a:gd name="T34" fmla="*/ 171 w 38"/>
                <a:gd name="T35" fmla="*/ 29 h 38"/>
                <a:gd name="T36" fmla="*/ 201 w 38"/>
                <a:gd name="T37" fmla="*/ 26 h 38"/>
                <a:gd name="T38" fmla="*/ 201 w 38"/>
                <a:gd name="T39" fmla="*/ 25 h 38"/>
                <a:gd name="T40" fmla="*/ 208 w 38"/>
                <a:gd name="T41" fmla="*/ 22 h 38"/>
                <a:gd name="T42" fmla="*/ 208 w 38"/>
                <a:gd name="T43" fmla="*/ 19 h 38"/>
                <a:gd name="T44" fmla="*/ 208 w 38"/>
                <a:gd name="T45" fmla="*/ 13 h 38"/>
                <a:gd name="T46" fmla="*/ 193 w 38"/>
                <a:gd name="T47" fmla="*/ 13 h 38"/>
                <a:gd name="T48" fmla="*/ 185 w 38"/>
                <a:gd name="T49" fmla="*/ 13 h 38"/>
                <a:gd name="T50" fmla="*/ 171 w 38"/>
                <a:gd name="T51" fmla="*/ 15 h 38"/>
                <a:gd name="T52" fmla="*/ 171 w 38"/>
                <a:gd name="T53" fmla="*/ 15 h 38"/>
                <a:gd name="T54" fmla="*/ 156 w 38"/>
                <a:gd name="T55" fmla="*/ 17 h 38"/>
                <a:gd name="T56" fmla="*/ 148 w 38"/>
                <a:gd name="T57" fmla="*/ 19 h 38"/>
                <a:gd name="T58" fmla="*/ 140 w 38"/>
                <a:gd name="T59" fmla="*/ 23 h 38"/>
                <a:gd name="T60" fmla="*/ 140 w 38"/>
                <a:gd name="T61" fmla="*/ 25 h 38"/>
                <a:gd name="T62" fmla="*/ 140 w 38"/>
                <a:gd name="T63" fmla="*/ 26 h 38"/>
                <a:gd name="T64" fmla="*/ 95 w 38"/>
                <a:gd name="T65" fmla="*/ 25 h 38"/>
                <a:gd name="T66" fmla="*/ 68 w 38"/>
                <a:gd name="T67" fmla="*/ 24 h 38"/>
                <a:gd name="T68" fmla="*/ 60 w 38"/>
                <a:gd name="T69" fmla="*/ 19 h 38"/>
                <a:gd name="T70" fmla="*/ 53 w 38"/>
                <a:gd name="T71" fmla="*/ 17 h 38"/>
                <a:gd name="T72" fmla="*/ 60 w 38"/>
                <a:gd name="T73" fmla="*/ 14 h 38"/>
                <a:gd name="T74" fmla="*/ 68 w 38"/>
                <a:gd name="T75" fmla="*/ 11 h 38"/>
                <a:gd name="T76" fmla="*/ 80 w 38"/>
                <a:gd name="T77" fmla="*/ 9 h 38"/>
                <a:gd name="T78" fmla="*/ 95 w 38"/>
                <a:gd name="T79" fmla="*/ 8 h 38"/>
                <a:gd name="T80" fmla="*/ 125 w 38"/>
                <a:gd name="T81" fmla="*/ 6 h 38"/>
                <a:gd name="T82" fmla="*/ 140 w 38"/>
                <a:gd name="T83" fmla="*/ 6 h 38"/>
                <a:gd name="T84" fmla="*/ 148 w 38"/>
                <a:gd name="T85" fmla="*/ 6 h 38"/>
                <a:gd name="T86" fmla="*/ 171 w 38"/>
                <a:gd name="T87" fmla="*/ 8 h 38"/>
                <a:gd name="T88" fmla="*/ 193 w 38"/>
                <a:gd name="T89" fmla="*/ 9 h 38"/>
                <a:gd name="T90" fmla="*/ 220 w 38"/>
                <a:gd name="T91" fmla="*/ 10 h 38"/>
                <a:gd name="T92" fmla="*/ 251 w 38"/>
                <a:gd name="T93" fmla="*/ 12 h 38"/>
                <a:gd name="T94" fmla="*/ 257 w 38"/>
                <a:gd name="T95" fmla="*/ 13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38"/>
                <a:gd name="T146" fmla="*/ 38 w 38"/>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38">
                  <a:moveTo>
                    <a:pt x="37" y="16"/>
                  </a:moveTo>
                  <a:lnTo>
                    <a:pt x="36" y="16"/>
                  </a:lnTo>
                  <a:lnTo>
                    <a:pt x="34" y="16"/>
                  </a:lnTo>
                  <a:lnTo>
                    <a:pt x="34" y="14"/>
                  </a:lnTo>
                  <a:lnTo>
                    <a:pt x="32" y="13"/>
                  </a:lnTo>
                  <a:lnTo>
                    <a:pt x="31" y="12"/>
                  </a:lnTo>
                  <a:lnTo>
                    <a:pt x="29" y="10"/>
                  </a:lnTo>
                  <a:lnTo>
                    <a:pt x="29" y="8"/>
                  </a:lnTo>
                  <a:lnTo>
                    <a:pt x="27" y="8"/>
                  </a:lnTo>
                  <a:lnTo>
                    <a:pt x="25" y="6"/>
                  </a:lnTo>
                  <a:lnTo>
                    <a:pt x="23" y="4"/>
                  </a:lnTo>
                  <a:lnTo>
                    <a:pt x="21" y="2"/>
                  </a:lnTo>
                  <a:lnTo>
                    <a:pt x="20" y="2"/>
                  </a:lnTo>
                  <a:lnTo>
                    <a:pt x="18" y="1"/>
                  </a:lnTo>
                  <a:lnTo>
                    <a:pt x="16" y="1"/>
                  </a:lnTo>
                  <a:lnTo>
                    <a:pt x="16" y="0"/>
                  </a:lnTo>
                  <a:lnTo>
                    <a:pt x="15" y="1"/>
                  </a:lnTo>
                  <a:lnTo>
                    <a:pt x="13" y="1"/>
                  </a:lnTo>
                  <a:lnTo>
                    <a:pt x="11" y="1"/>
                  </a:lnTo>
                  <a:lnTo>
                    <a:pt x="10" y="1"/>
                  </a:lnTo>
                  <a:lnTo>
                    <a:pt x="9" y="2"/>
                  </a:lnTo>
                  <a:lnTo>
                    <a:pt x="7" y="2"/>
                  </a:lnTo>
                  <a:lnTo>
                    <a:pt x="5" y="4"/>
                  </a:lnTo>
                  <a:lnTo>
                    <a:pt x="3" y="6"/>
                  </a:lnTo>
                  <a:lnTo>
                    <a:pt x="2" y="7"/>
                  </a:lnTo>
                  <a:lnTo>
                    <a:pt x="1" y="9"/>
                  </a:lnTo>
                  <a:lnTo>
                    <a:pt x="1" y="10"/>
                  </a:lnTo>
                  <a:lnTo>
                    <a:pt x="0" y="13"/>
                  </a:lnTo>
                  <a:lnTo>
                    <a:pt x="0" y="15"/>
                  </a:lnTo>
                  <a:lnTo>
                    <a:pt x="0" y="17"/>
                  </a:lnTo>
                  <a:lnTo>
                    <a:pt x="1" y="18"/>
                  </a:lnTo>
                  <a:lnTo>
                    <a:pt x="1" y="20"/>
                  </a:lnTo>
                  <a:lnTo>
                    <a:pt x="1" y="22"/>
                  </a:lnTo>
                  <a:lnTo>
                    <a:pt x="1" y="23"/>
                  </a:lnTo>
                  <a:lnTo>
                    <a:pt x="1" y="24"/>
                  </a:lnTo>
                  <a:lnTo>
                    <a:pt x="1" y="26"/>
                  </a:lnTo>
                  <a:lnTo>
                    <a:pt x="1" y="28"/>
                  </a:lnTo>
                  <a:lnTo>
                    <a:pt x="1" y="30"/>
                  </a:lnTo>
                  <a:lnTo>
                    <a:pt x="2" y="30"/>
                  </a:lnTo>
                  <a:lnTo>
                    <a:pt x="2" y="32"/>
                  </a:lnTo>
                  <a:lnTo>
                    <a:pt x="4" y="33"/>
                  </a:lnTo>
                  <a:lnTo>
                    <a:pt x="4" y="35"/>
                  </a:lnTo>
                  <a:lnTo>
                    <a:pt x="6" y="35"/>
                  </a:lnTo>
                  <a:lnTo>
                    <a:pt x="8" y="36"/>
                  </a:lnTo>
                  <a:lnTo>
                    <a:pt x="10" y="36"/>
                  </a:lnTo>
                  <a:lnTo>
                    <a:pt x="12" y="36"/>
                  </a:lnTo>
                  <a:lnTo>
                    <a:pt x="15" y="36"/>
                  </a:lnTo>
                  <a:lnTo>
                    <a:pt x="17" y="37"/>
                  </a:lnTo>
                  <a:lnTo>
                    <a:pt x="19" y="37"/>
                  </a:lnTo>
                  <a:lnTo>
                    <a:pt x="20" y="37"/>
                  </a:lnTo>
                  <a:lnTo>
                    <a:pt x="22" y="35"/>
                  </a:lnTo>
                  <a:lnTo>
                    <a:pt x="23" y="35"/>
                  </a:lnTo>
                  <a:lnTo>
                    <a:pt x="25" y="33"/>
                  </a:lnTo>
                  <a:lnTo>
                    <a:pt x="25" y="32"/>
                  </a:lnTo>
                  <a:lnTo>
                    <a:pt x="27" y="31"/>
                  </a:lnTo>
                  <a:lnTo>
                    <a:pt x="27" y="29"/>
                  </a:lnTo>
                  <a:lnTo>
                    <a:pt x="27" y="28"/>
                  </a:lnTo>
                  <a:lnTo>
                    <a:pt x="28" y="26"/>
                  </a:lnTo>
                  <a:lnTo>
                    <a:pt x="28" y="25"/>
                  </a:lnTo>
                  <a:lnTo>
                    <a:pt x="29" y="23"/>
                  </a:lnTo>
                  <a:lnTo>
                    <a:pt x="28" y="22"/>
                  </a:lnTo>
                  <a:lnTo>
                    <a:pt x="28" y="19"/>
                  </a:lnTo>
                  <a:lnTo>
                    <a:pt x="28" y="18"/>
                  </a:lnTo>
                  <a:lnTo>
                    <a:pt x="28" y="16"/>
                  </a:lnTo>
                  <a:lnTo>
                    <a:pt x="26" y="16"/>
                  </a:lnTo>
                  <a:lnTo>
                    <a:pt x="26" y="15"/>
                  </a:lnTo>
                  <a:lnTo>
                    <a:pt x="25" y="16"/>
                  </a:lnTo>
                  <a:lnTo>
                    <a:pt x="25" y="17"/>
                  </a:lnTo>
                  <a:lnTo>
                    <a:pt x="23" y="18"/>
                  </a:lnTo>
                  <a:lnTo>
                    <a:pt x="21" y="19"/>
                  </a:lnTo>
                  <a:lnTo>
                    <a:pt x="21" y="20"/>
                  </a:lnTo>
                  <a:lnTo>
                    <a:pt x="20" y="22"/>
                  </a:lnTo>
                  <a:lnTo>
                    <a:pt x="20" y="24"/>
                  </a:lnTo>
                  <a:lnTo>
                    <a:pt x="19" y="26"/>
                  </a:lnTo>
                  <a:lnTo>
                    <a:pt x="19" y="27"/>
                  </a:lnTo>
                  <a:lnTo>
                    <a:pt x="19" y="29"/>
                  </a:lnTo>
                  <a:lnTo>
                    <a:pt x="19" y="30"/>
                  </a:lnTo>
                  <a:lnTo>
                    <a:pt x="16" y="30"/>
                  </a:lnTo>
                  <a:lnTo>
                    <a:pt x="13" y="29"/>
                  </a:lnTo>
                  <a:lnTo>
                    <a:pt x="12" y="29"/>
                  </a:lnTo>
                  <a:lnTo>
                    <a:pt x="10" y="27"/>
                  </a:lnTo>
                  <a:lnTo>
                    <a:pt x="9" y="27"/>
                  </a:lnTo>
                  <a:lnTo>
                    <a:pt x="8" y="25"/>
                  </a:lnTo>
                  <a:lnTo>
                    <a:pt x="8" y="24"/>
                  </a:lnTo>
                  <a:lnTo>
                    <a:pt x="8" y="22"/>
                  </a:lnTo>
                  <a:lnTo>
                    <a:pt x="7" y="22"/>
                  </a:lnTo>
                  <a:lnTo>
                    <a:pt x="7" y="20"/>
                  </a:lnTo>
                  <a:lnTo>
                    <a:pt x="8" y="18"/>
                  </a:lnTo>
                  <a:lnTo>
                    <a:pt x="8" y="17"/>
                  </a:lnTo>
                  <a:lnTo>
                    <a:pt x="9" y="16"/>
                  </a:lnTo>
                  <a:lnTo>
                    <a:pt x="9" y="14"/>
                  </a:lnTo>
                  <a:lnTo>
                    <a:pt x="9" y="12"/>
                  </a:lnTo>
                  <a:lnTo>
                    <a:pt x="9" y="11"/>
                  </a:lnTo>
                  <a:lnTo>
                    <a:pt x="11" y="9"/>
                  </a:lnTo>
                  <a:lnTo>
                    <a:pt x="13" y="8"/>
                  </a:lnTo>
                  <a:lnTo>
                    <a:pt x="15" y="6"/>
                  </a:lnTo>
                  <a:lnTo>
                    <a:pt x="17" y="6"/>
                  </a:lnTo>
                  <a:lnTo>
                    <a:pt x="19" y="6"/>
                  </a:lnTo>
                  <a:lnTo>
                    <a:pt x="20" y="6"/>
                  </a:lnTo>
                  <a:lnTo>
                    <a:pt x="20" y="7"/>
                  </a:lnTo>
                  <a:lnTo>
                    <a:pt x="22" y="7"/>
                  </a:lnTo>
                  <a:lnTo>
                    <a:pt x="23" y="8"/>
                  </a:lnTo>
                  <a:lnTo>
                    <a:pt x="25" y="8"/>
                  </a:lnTo>
                  <a:lnTo>
                    <a:pt x="25" y="10"/>
                  </a:lnTo>
                  <a:lnTo>
                    <a:pt x="26" y="10"/>
                  </a:lnTo>
                  <a:lnTo>
                    <a:pt x="28" y="12"/>
                  </a:lnTo>
                  <a:lnTo>
                    <a:pt x="30" y="12"/>
                  </a:lnTo>
                  <a:lnTo>
                    <a:pt x="30" y="13"/>
                  </a:lnTo>
                  <a:lnTo>
                    <a:pt x="32" y="13"/>
                  </a:lnTo>
                  <a:lnTo>
                    <a:pt x="32" y="15"/>
                  </a:lnTo>
                  <a:lnTo>
                    <a:pt x="34" y="15"/>
                  </a:lnTo>
                  <a:lnTo>
                    <a:pt x="34" y="16"/>
                  </a:lnTo>
                  <a:lnTo>
                    <a:pt x="35" y="16"/>
                  </a:lnTo>
                  <a:lnTo>
                    <a:pt x="37" y="16"/>
                  </a:lnTo>
                </a:path>
              </a:pathLst>
            </a:custGeom>
            <a:solidFill>
              <a:srgbClr val="F8F8F8"/>
            </a:solidFill>
            <a:ln w="9048">
              <a:solidFill>
                <a:srgbClr val="DDDDDD"/>
              </a:solidFill>
              <a:round/>
              <a:headEnd/>
              <a:tailEnd/>
            </a:ln>
          </p:spPr>
          <p:txBody>
            <a:bodyPr/>
            <a:lstStyle/>
            <a:p>
              <a:endParaRPr lang="it-IT"/>
            </a:p>
          </p:txBody>
        </p:sp>
        <p:sp>
          <p:nvSpPr>
            <p:cNvPr id="21543" name="AutoShape 45"/>
            <p:cNvSpPr>
              <a:spLocks noChangeArrowheads="1"/>
            </p:cNvSpPr>
            <p:nvPr/>
          </p:nvSpPr>
          <p:spPr bwMode="auto">
            <a:xfrm flipV="1">
              <a:off x="403" y="3831"/>
              <a:ext cx="5437" cy="259"/>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1544" name="Freeform 46"/>
            <p:cNvSpPr>
              <a:spLocks/>
            </p:cNvSpPr>
            <p:nvPr/>
          </p:nvSpPr>
          <p:spPr bwMode="auto">
            <a:xfrm>
              <a:off x="4619" y="1593"/>
              <a:ext cx="533" cy="1911"/>
            </a:xfrm>
            <a:custGeom>
              <a:avLst/>
              <a:gdLst>
                <a:gd name="T0" fmla="*/ 0 w 271"/>
                <a:gd name="T1" fmla="*/ 1646 h 2059"/>
                <a:gd name="T2" fmla="*/ 2053 w 271"/>
                <a:gd name="T3" fmla="*/ 1646 h 2059"/>
                <a:gd name="T4" fmla="*/ 2053 w 271"/>
                <a:gd name="T5" fmla="*/ 0 h 2059"/>
                <a:gd name="T6" fmla="*/ 0 w 271"/>
                <a:gd name="T7" fmla="*/ 0 h 2059"/>
                <a:gd name="T8" fmla="*/ 0 w 271"/>
                <a:gd name="T9" fmla="*/ 1646 h 2059"/>
                <a:gd name="T10" fmla="*/ 0 w 271"/>
                <a:gd name="T11" fmla="*/ 1646 h 2059"/>
                <a:gd name="T12" fmla="*/ 0 60000 65536"/>
                <a:gd name="T13" fmla="*/ 0 60000 65536"/>
                <a:gd name="T14" fmla="*/ 0 60000 65536"/>
                <a:gd name="T15" fmla="*/ 0 60000 65536"/>
                <a:gd name="T16" fmla="*/ 0 60000 65536"/>
                <a:gd name="T17" fmla="*/ 0 60000 65536"/>
                <a:gd name="T18" fmla="*/ 0 w 271"/>
                <a:gd name="T19" fmla="*/ 0 h 2059"/>
                <a:gd name="T20" fmla="*/ 271 w 271"/>
                <a:gd name="T21" fmla="*/ 2059 h 2059"/>
              </a:gdLst>
              <a:ahLst/>
              <a:cxnLst>
                <a:cxn ang="T12">
                  <a:pos x="T0" y="T1"/>
                </a:cxn>
                <a:cxn ang="T13">
                  <a:pos x="T2" y="T3"/>
                </a:cxn>
                <a:cxn ang="T14">
                  <a:pos x="T4" y="T5"/>
                </a:cxn>
                <a:cxn ang="T15">
                  <a:pos x="T6" y="T7"/>
                </a:cxn>
                <a:cxn ang="T16">
                  <a:pos x="T8" y="T9"/>
                </a:cxn>
                <a:cxn ang="T17">
                  <a:pos x="T10" y="T11"/>
                </a:cxn>
              </a:cxnLst>
              <a:rect l="T18" t="T19" r="T20" b="T21"/>
              <a:pathLst>
                <a:path w="271" h="2059">
                  <a:moveTo>
                    <a:pt x="0" y="2058"/>
                  </a:moveTo>
                  <a:lnTo>
                    <a:pt x="270" y="2058"/>
                  </a:lnTo>
                  <a:lnTo>
                    <a:pt x="270" y="0"/>
                  </a:lnTo>
                  <a:lnTo>
                    <a:pt x="0" y="0"/>
                  </a:lnTo>
                  <a:lnTo>
                    <a:pt x="0" y="2058"/>
                  </a:lnTo>
                </a:path>
              </a:pathLst>
            </a:custGeom>
            <a:solidFill>
              <a:srgbClr val="F8F8F8"/>
            </a:solidFill>
            <a:ln w="9048">
              <a:solidFill>
                <a:srgbClr val="C0C0C0"/>
              </a:solidFill>
              <a:round/>
              <a:headEnd/>
              <a:tailEnd/>
            </a:ln>
          </p:spPr>
          <p:txBody>
            <a:bodyPr/>
            <a:lstStyle/>
            <a:p>
              <a:endParaRPr lang="it-IT"/>
            </a:p>
          </p:txBody>
        </p:sp>
        <p:grpSp>
          <p:nvGrpSpPr>
            <p:cNvPr id="21545" name="Group 47"/>
            <p:cNvGrpSpPr>
              <a:grpSpLocks/>
            </p:cNvGrpSpPr>
            <p:nvPr/>
          </p:nvGrpSpPr>
          <p:grpSpPr bwMode="auto">
            <a:xfrm>
              <a:off x="4527" y="3474"/>
              <a:ext cx="703" cy="203"/>
              <a:chOff x="3110" y="3961"/>
              <a:chExt cx="356" cy="218"/>
            </a:xfrm>
          </p:grpSpPr>
          <p:sp>
            <p:nvSpPr>
              <p:cNvPr id="21631" name="Freeform 48"/>
              <p:cNvSpPr>
                <a:spLocks/>
              </p:cNvSpPr>
              <p:nvPr/>
            </p:nvSpPr>
            <p:spPr bwMode="auto">
              <a:xfrm>
                <a:off x="3137" y="3961"/>
                <a:ext cx="300" cy="106"/>
              </a:xfrm>
              <a:custGeom>
                <a:avLst/>
                <a:gdLst>
                  <a:gd name="T0" fmla="*/ 285 w 300"/>
                  <a:gd name="T1" fmla="*/ 2 h 106"/>
                  <a:gd name="T2" fmla="*/ 290 w 300"/>
                  <a:gd name="T3" fmla="*/ 5 h 106"/>
                  <a:gd name="T4" fmla="*/ 295 w 300"/>
                  <a:gd name="T5" fmla="*/ 9 h 106"/>
                  <a:gd name="T6" fmla="*/ 295 w 300"/>
                  <a:gd name="T7" fmla="*/ 16 h 106"/>
                  <a:gd name="T8" fmla="*/ 297 w 300"/>
                  <a:gd name="T9" fmla="*/ 23 h 106"/>
                  <a:gd name="T10" fmla="*/ 298 w 300"/>
                  <a:gd name="T11" fmla="*/ 30 h 106"/>
                  <a:gd name="T12" fmla="*/ 297 w 300"/>
                  <a:gd name="T13" fmla="*/ 39 h 106"/>
                  <a:gd name="T14" fmla="*/ 293 w 300"/>
                  <a:gd name="T15" fmla="*/ 46 h 106"/>
                  <a:gd name="T16" fmla="*/ 290 w 300"/>
                  <a:gd name="T17" fmla="*/ 52 h 106"/>
                  <a:gd name="T18" fmla="*/ 285 w 300"/>
                  <a:gd name="T19" fmla="*/ 53 h 106"/>
                  <a:gd name="T20" fmla="*/ 281 w 300"/>
                  <a:gd name="T21" fmla="*/ 52 h 106"/>
                  <a:gd name="T22" fmla="*/ 283 w 300"/>
                  <a:gd name="T23" fmla="*/ 53 h 106"/>
                  <a:gd name="T24" fmla="*/ 287 w 300"/>
                  <a:gd name="T25" fmla="*/ 56 h 106"/>
                  <a:gd name="T26" fmla="*/ 293 w 300"/>
                  <a:gd name="T27" fmla="*/ 59 h 106"/>
                  <a:gd name="T28" fmla="*/ 294 w 300"/>
                  <a:gd name="T29" fmla="*/ 66 h 106"/>
                  <a:gd name="T30" fmla="*/ 296 w 300"/>
                  <a:gd name="T31" fmla="*/ 74 h 106"/>
                  <a:gd name="T32" fmla="*/ 296 w 300"/>
                  <a:gd name="T33" fmla="*/ 82 h 106"/>
                  <a:gd name="T34" fmla="*/ 295 w 300"/>
                  <a:gd name="T35" fmla="*/ 90 h 106"/>
                  <a:gd name="T36" fmla="*/ 291 w 300"/>
                  <a:gd name="T37" fmla="*/ 96 h 106"/>
                  <a:gd name="T38" fmla="*/ 288 w 300"/>
                  <a:gd name="T39" fmla="*/ 101 h 106"/>
                  <a:gd name="T40" fmla="*/ 284 w 300"/>
                  <a:gd name="T41" fmla="*/ 104 h 106"/>
                  <a:gd name="T42" fmla="*/ 281 w 300"/>
                  <a:gd name="T43" fmla="*/ 103 h 106"/>
                  <a:gd name="T44" fmla="*/ 17 w 300"/>
                  <a:gd name="T45" fmla="*/ 103 h 106"/>
                  <a:gd name="T46" fmla="*/ 12 w 300"/>
                  <a:gd name="T47" fmla="*/ 105 h 106"/>
                  <a:gd name="T48" fmla="*/ 7 w 300"/>
                  <a:gd name="T49" fmla="*/ 101 h 106"/>
                  <a:gd name="T50" fmla="*/ 3 w 300"/>
                  <a:gd name="T51" fmla="*/ 96 h 106"/>
                  <a:gd name="T52" fmla="*/ 1 w 300"/>
                  <a:gd name="T53" fmla="*/ 90 h 106"/>
                  <a:gd name="T54" fmla="*/ 0 w 300"/>
                  <a:gd name="T55" fmla="*/ 82 h 106"/>
                  <a:gd name="T56" fmla="*/ 0 w 300"/>
                  <a:gd name="T57" fmla="*/ 74 h 106"/>
                  <a:gd name="T58" fmla="*/ 1 w 300"/>
                  <a:gd name="T59" fmla="*/ 66 h 106"/>
                  <a:gd name="T60" fmla="*/ 5 w 300"/>
                  <a:gd name="T61" fmla="*/ 59 h 106"/>
                  <a:gd name="T62" fmla="*/ 9 w 300"/>
                  <a:gd name="T63" fmla="*/ 56 h 106"/>
                  <a:gd name="T64" fmla="*/ 14 w 300"/>
                  <a:gd name="T65" fmla="*/ 53 h 106"/>
                  <a:gd name="T66" fmla="*/ 17 w 300"/>
                  <a:gd name="T67" fmla="*/ 53 h 106"/>
                  <a:gd name="T68" fmla="*/ 12 w 300"/>
                  <a:gd name="T69" fmla="*/ 54 h 106"/>
                  <a:gd name="T70" fmla="*/ 8 w 300"/>
                  <a:gd name="T71" fmla="*/ 52 h 106"/>
                  <a:gd name="T72" fmla="*/ 4 w 300"/>
                  <a:gd name="T73" fmla="*/ 46 h 106"/>
                  <a:gd name="T74" fmla="*/ 2 w 300"/>
                  <a:gd name="T75" fmla="*/ 39 h 106"/>
                  <a:gd name="T76" fmla="*/ 1 w 300"/>
                  <a:gd name="T77" fmla="*/ 31 h 106"/>
                  <a:gd name="T78" fmla="*/ 1 w 300"/>
                  <a:gd name="T79" fmla="*/ 22 h 106"/>
                  <a:gd name="T80" fmla="*/ 3 w 300"/>
                  <a:gd name="T81" fmla="*/ 15 h 106"/>
                  <a:gd name="T82" fmla="*/ 8 w 300"/>
                  <a:gd name="T83" fmla="*/ 7 h 106"/>
                  <a:gd name="T84" fmla="*/ 13 w 300"/>
                  <a:gd name="T85" fmla="*/ 4 h 106"/>
                  <a:gd name="T86" fmla="*/ 18 w 300"/>
                  <a:gd name="T87" fmla="*/ 1 h 106"/>
                  <a:gd name="T88" fmla="*/ 24 w 300"/>
                  <a:gd name="T89" fmla="*/ 0 h 106"/>
                  <a:gd name="T90" fmla="*/ 61 w 300"/>
                  <a:gd name="T91" fmla="*/ 0 h 106"/>
                  <a:gd name="T92" fmla="*/ 125 w 300"/>
                  <a:gd name="T93" fmla="*/ 0 h 106"/>
                  <a:gd name="T94" fmla="*/ 197 w 300"/>
                  <a:gd name="T95" fmla="*/ 0 h 106"/>
                  <a:gd name="T96" fmla="*/ 256 w 300"/>
                  <a:gd name="T97" fmla="*/ 0 h 106"/>
                  <a:gd name="T98" fmla="*/ 283 w 300"/>
                  <a:gd name="T99" fmla="*/ 0 h 10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00"/>
                  <a:gd name="T151" fmla="*/ 0 h 106"/>
                  <a:gd name="T152" fmla="*/ 300 w 300"/>
                  <a:gd name="T153" fmla="*/ 106 h 10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00" h="106">
                    <a:moveTo>
                      <a:pt x="281" y="1"/>
                    </a:moveTo>
                    <a:lnTo>
                      <a:pt x="283" y="2"/>
                    </a:lnTo>
                    <a:lnTo>
                      <a:pt x="285" y="2"/>
                    </a:lnTo>
                    <a:lnTo>
                      <a:pt x="287" y="4"/>
                    </a:lnTo>
                    <a:lnTo>
                      <a:pt x="290" y="4"/>
                    </a:lnTo>
                    <a:lnTo>
                      <a:pt x="290" y="5"/>
                    </a:lnTo>
                    <a:lnTo>
                      <a:pt x="292" y="6"/>
                    </a:lnTo>
                    <a:lnTo>
                      <a:pt x="293" y="8"/>
                    </a:lnTo>
                    <a:lnTo>
                      <a:pt x="295" y="9"/>
                    </a:lnTo>
                    <a:lnTo>
                      <a:pt x="295" y="12"/>
                    </a:lnTo>
                    <a:lnTo>
                      <a:pt x="295" y="14"/>
                    </a:lnTo>
                    <a:lnTo>
                      <a:pt x="295" y="16"/>
                    </a:lnTo>
                    <a:lnTo>
                      <a:pt x="297" y="18"/>
                    </a:lnTo>
                    <a:lnTo>
                      <a:pt x="297" y="21"/>
                    </a:lnTo>
                    <a:lnTo>
                      <a:pt x="297" y="23"/>
                    </a:lnTo>
                    <a:lnTo>
                      <a:pt x="297" y="25"/>
                    </a:lnTo>
                    <a:lnTo>
                      <a:pt x="299" y="26"/>
                    </a:lnTo>
                    <a:lnTo>
                      <a:pt x="298" y="30"/>
                    </a:lnTo>
                    <a:lnTo>
                      <a:pt x="298" y="34"/>
                    </a:lnTo>
                    <a:lnTo>
                      <a:pt x="297" y="37"/>
                    </a:lnTo>
                    <a:lnTo>
                      <a:pt x="297" y="39"/>
                    </a:lnTo>
                    <a:lnTo>
                      <a:pt x="295" y="43"/>
                    </a:lnTo>
                    <a:lnTo>
                      <a:pt x="295" y="44"/>
                    </a:lnTo>
                    <a:lnTo>
                      <a:pt x="293" y="46"/>
                    </a:lnTo>
                    <a:lnTo>
                      <a:pt x="293" y="48"/>
                    </a:lnTo>
                    <a:lnTo>
                      <a:pt x="291" y="50"/>
                    </a:lnTo>
                    <a:lnTo>
                      <a:pt x="290" y="52"/>
                    </a:lnTo>
                    <a:lnTo>
                      <a:pt x="288" y="53"/>
                    </a:lnTo>
                    <a:lnTo>
                      <a:pt x="287" y="53"/>
                    </a:lnTo>
                    <a:lnTo>
                      <a:pt x="285" y="53"/>
                    </a:lnTo>
                    <a:lnTo>
                      <a:pt x="283" y="53"/>
                    </a:lnTo>
                    <a:lnTo>
                      <a:pt x="281" y="53"/>
                    </a:lnTo>
                    <a:lnTo>
                      <a:pt x="281" y="52"/>
                    </a:lnTo>
                    <a:lnTo>
                      <a:pt x="281" y="53"/>
                    </a:lnTo>
                    <a:lnTo>
                      <a:pt x="283" y="53"/>
                    </a:lnTo>
                    <a:lnTo>
                      <a:pt x="285" y="54"/>
                    </a:lnTo>
                    <a:lnTo>
                      <a:pt x="287" y="54"/>
                    </a:lnTo>
                    <a:lnTo>
                      <a:pt x="287" y="56"/>
                    </a:lnTo>
                    <a:lnTo>
                      <a:pt x="289" y="57"/>
                    </a:lnTo>
                    <a:lnTo>
                      <a:pt x="291" y="59"/>
                    </a:lnTo>
                    <a:lnTo>
                      <a:pt x="293" y="59"/>
                    </a:lnTo>
                    <a:lnTo>
                      <a:pt x="293" y="62"/>
                    </a:lnTo>
                    <a:lnTo>
                      <a:pt x="294" y="64"/>
                    </a:lnTo>
                    <a:lnTo>
                      <a:pt x="294" y="66"/>
                    </a:lnTo>
                    <a:lnTo>
                      <a:pt x="295" y="68"/>
                    </a:lnTo>
                    <a:lnTo>
                      <a:pt x="295" y="72"/>
                    </a:lnTo>
                    <a:lnTo>
                      <a:pt x="296" y="74"/>
                    </a:lnTo>
                    <a:lnTo>
                      <a:pt x="296" y="76"/>
                    </a:lnTo>
                    <a:lnTo>
                      <a:pt x="297" y="78"/>
                    </a:lnTo>
                    <a:lnTo>
                      <a:pt x="296" y="82"/>
                    </a:lnTo>
                    <a:lnTo>
                      <a:pt x="296" y="84"/>
                    </a:lnTo>
                    <a:lnTo>
                      <a:pt x="295" y="88"/>
                    </a:lnTo>
                    <a:lnTo>
                      <a:pt x="295" y="90"/>
                    </a:lnTo>
                    <a:lnTo>
                      <a:pt x="294" y="93"/>
                    </a:lnTo>
                    <a:lnTo>
                      <a:pt x="293" y="94"/>
                    </a:lnTo>
                    <a:lnTo>
                      <a:pt x="291" y="96"/>
                    </a:lnTo>
                    <a:lnTo>
                      <a:pt x="291" y="98"/>
                    </a:lnTo>
                    <a:lnTo>
                      <a:pt x="290" y="100"/>
                    </a:lnTo>
                    <a:lnTo>
                      <a:pt x="288" y="101"/>
                    </a:lnTo>
                    <a:lnTo>
                      <a:pt x="286" y="103"/>
                    </a:lnTo>
                    <a:lnTo>
                      <a:pt x="284" y="104"/>
                    </a:lnTo>
                    <a:lnTo>
                      <a:pt x="282" y="104"/>
                    </a:lnTo>
                    <a:lnTo>
                      <a:pt x="281" y="104"/>
                    </a:lnTo>
                    <a:lnTo>
                      <a:pt x="281" y="103"/>
                    </a:lnTo>
                    <a:lnTo>
                      <a:pt x="280" y="103"/>
                    </a:lnTo>
                    <a:lnTo>
                      <a:pt x="17" y="103"/>
                    </a:lnTo>
                    <a:lnTo>
                      <a:pt x="16" y="105"/>
                    </a:lnTo>
                    <a:lnTo>
                      <a:pt x="14" y="105"/>
                    </a:lnTo>
                    <a:lnTo>
                      <a:pt x="12" y="105"/>
                    </a:lnTo>
                    <a:lnTo>
                      <a:pt x="11" y="103"/>
                    </a:lnTo>
                    <a:lnTo>
                      <a:pt x="9" y="103"/>
                    </a:lnTo>
                    <a:lnTo>
                      <a:pt x="7" y="101"/>
                    </a:lnTo>
                    <a:lnTo>
                      <a:pt x="5" y="100"/>
                    </a:lnTo>
                    <a:lnTo>
                      <a:pt x="5" y="98"/>
                    </a:lnTo>
                    <a:lnTo>
                      <a:pt x="3" y="96"/>
                    </a:lnTo>
                    <a:lnTo>
                      <a:pt x="3" y="94"/>
                    </a:lnTo>
                    <a:lnTo>
                      <a:pt x="1" y="93"/>
                    </a:lnTo>
                    <a:lnTo>
                      <a:pt x="1" y="90"/>
                    </a:lnTo>
                    <a:lnTo>
                      <a:pt x="0" y="88"/>
                    </a:lnTo>
                    <a:lnTo>
                      <a:pt x="0" y="84"/>
                    </a:lnTo>
                    <a:lnTo>
                      <a:pt x="0" y="82"/>
                    </a:lnTo>
                    <a:lnTo>
                      <a:pt x="0" y="78"/>
                    </a:lnTo>
                    <a:lnTo>
                      <a:pt x="0" y="76"/>
                    </a:lnTo>
                    <a:lnTo>
                      <a:pt x="0" y="74"/>
                    </a:lnTo>
                    <a:lnTo>
                      <a:pt x="0" y="72"/>
                    </a:lnTo>
                    <a:lnTo>
                      <a:pt x="1" y="68"/>
                    </a:lnTo>
                    <a:lnTo>
                      <a:pt x="1" y="66"/>
                    </a:lnTo>
                    <a:lnTo>
                      <a:pt x="3" y="64"/>
                    </a:lnTo>
                    <a:lnTo>
                      <a:pt x="3" y="62"/>
                    </a:lnTo>
                    <a:lnTo>
                      <a:pt x="5" y="59"/>
                    </a:lnTo>
                    <a:lnTo>
                      <a:pt x="6" y="59"/>
                    </a:lnTo>
                    <a:lnTo>
                      <a:pt x="8" y="57"/>
                    </a:lnTo>
                    <a:lnTo>
                      <a:pt x="9" y="56"/>
                    </a:lnTo>
                    <a:lnTo>
                      <a:pt x="11" y="54"/>
                    </a:lnTo>
                    <a:lnTo>
                      <a:pt x="13" y="54"/>
                    </a:lnTo>
                    <a:lnTo>
                      <a:pt x="14" y="53"/>
                    </a:lnTo>
                    <a:lnTo>
                      <a:pt x="16" y="53"/>
                    </a:lnTo>
                    <a:lnTo>
                      <a:pt x="18" y="53"/>
                    </a:lnTo>
                    <a:lnTo>
                      <a:pt x="17" y="53"/>
                    </a:lnTo>
                    <a:lnTo>
                      <a:pt x="16" y="54"/>
                    </a:lnTo>
                    <a:lnTo>
                      <a:pt x="14" y="54"/>
                    </a:lnTo>
                    <a:lnTo>
                      <a:pt x="12" y="54"/>
                    </a:lnTo>
                    <a:lnTo>
                      <a:pt x="11" y="53"/>
                    </a:lnTo>
                    <a:lnTo>
                      <a:pt x="9" y="53"/>
                    </a:lnTo>
                    <a:lnTo>
                      <a:pt x="8" y="52"/>
                    </a:lnTo>
                    <a:lnTo>
                      <a:pt x="6" y="50"/>
                    </a:lnTo>
                    <a:lnTo>
                      <a:pt x="6" y="48"/>
                    </a:lnTo>
                    <a:lnTo>
                      <a:pt x="4" y="46"/>
                    </a:lnTo>
                    <a:lnTo>
                      <a:pt x="4" y="44"/>
                    </a:lnTo>
                    <a:lnTo>
                      <a:pt x="2" y="43"/>
                    </a:lnTo>
                    <a:lnTo>
                      <a:pt x="2" y="39"/>
                    </a:lnTo>
                    <a:lnTo>
                      <a:pt x="1" y="37"/>
                    </a:lnTo>
                    <a:lnTo>
                      <a:pt x="1" y="34"/>
                    </a:lnTo>
                    <a:lnTo>
                      <a:pt x="1" y="31"/>
                    </a:lnTo>
                    <a:lnTo>
                      <a:pt x="1" y="28"/>
                    </a:lnTo>
                    <a:lnTo>
                      <a:pt x="1" y="26"/>
                    </a:lnTo>
                    <a:lnTo>
                      <a:pt x="1" y="22"/>
                    </a:lnTo>
                    <a:lnTo>
                      <a:pt x="1" y="21"/>
                    </a:lnTo>
                    <a:lnTo>
                      <a:pt x="3" y="17"/>
                    </a:lnTo>
                    <a:lnTo>
                      <a:pt x="3" y="15"/>
                    </a:lnTo>
                    <a:lnTo>
                      <a:pt x="5" y="12"/>
                    </a:lnTo>
                    <a:lnTo>
                      <a:pt x="6" y="10"/>
                    </a:lnTo>
                    <a:lnTo>
                      <a:pt x="8" y="7"/>
                    </a:lnTo>
                    <a:lnTo>
                      <a:pt x="9" y="6"/>
                    </a:lnTo>
                    <a:lnTo>
                      <a:pt x="11" y="5"/>
                    </a:lnTo>
                    <a:lnTo>
                      <a:pt x="13" y="4"/>
                    </a:lnTo>
                    <a:lnTo>
                      <a:pt x="14" y="2"/>
                    </a:lnTo>
                    <a:lnTo>
                      <a:pt x="16" y="2"/>
                    </a:lnTo>
                    <a:lnTo>
                      <a:pt x="18" y="1"/>
                    </a:lnTo>
                    <a:lnTo>
                      <a:pt x="20" y="1"/>
                    </a:lnTo>
                    <a:lnTo>
                      <a:pt x="22" y="0"/>
                    </a:lnTo>
                    <a:lnTo>
                      <a:pt x="24" y="0"/>
                    </a:lnTo>
                    <a:lnTo>
                      <a:pt x="32" y="0"/>
                    </a:lnTo>
                    <a:lnTo>
                      <a:pt x="44" y="0"/>
                    </a:lnTo>
                    <a:lnTo>
                      <a:pt x="61" y="0"/>
                    </a:lnTo>
                    <a:lnTo>
                      <a:pt x="80" y="0"/>
                    </a:lnTo>
                    <a:lnTo>
                      <a:pt x="102" y="0"/>
                    </a:lnTo>
                    <a:lnTo>
                      <a:pt x="125" y="0"/>
                    </a:lnTo>
                    <a:lnTo>
                      <a:pt x="150" y="0"/>
                    </a:lnTo>
                    <a:lnTo>
                      <a:pt x="173" y="0"/>
                    </a:lnTo>
                    <a:lnTo>
                      <a:pt x="197" y="0"/>
                    </a:lnTo>
                    <a:lnTo>
                      <a:pt x="219" y="0"/>
                    </a:lnTo>
                    <a:lnTo>
                      <a:pt x="240" y="0"/>
                    </a:lnTo>
                    <a:lnTo>
                      <a:pt x="256" y="0"/>
                    </a:lnTo>
                    <a:lnTo>
                      <a:pt x="270" y="0"/>
                    </a:lnTo>
                    <a:lnTo>
                      <a:pt x="279" y="0"/>
                    </a:lnTo>
                    <a:lnTo>
                      <a:pt x="283" y="0"/>
                    </a:lnTo>
                    <a:lnTo>
                      <a:pt x="281" y="1"/>
                    </a:lnTo>
                  </a:path>
                </a:pathLst>
              </a:custGeom>
              <a:solidFill>
                <a:srgbClr val="F8F8F8"/>
              </a:solidFill>
              <a:ln w="18732">
                <a:solidFill>
                  <a:srgbClr val="C0C0C0"/>
                </a:solidFill>
                <a:round/>
                <a:headEnd/>
                <a:tailEnd/>
              </a:ln>
            </p:spPr>
            <p:txBody>
              <a:bodyPr/>
              <a:lstStyle/>
              <a:p>
                <a:endParaRPr lang="it-IT"/>
              </a:p>
            </p:txBody>
          </p:sp>
          <p:sp>
            <p:nvSpPr>
              <p:cNvPr id="21632" name="Freeform 49"/>
              <p:cNvSpPr>
                <a:spLocks/>
              </p:cNvSpPr>
              <p:nvPr/>
            </p:nvSpPr>
            <p:spPr bwMode="auto">
              <a:xfrm>
                <a:off x="3209" y="3964"/>
                <a:ext cx="230" cy="51"/>
              </a:xfrm>
              <a:custGeom>
                <a:avLst/>
                <a:gdLst>
                  <a:gd name="T0" fmla="*/ 217 w 230"/>
                  <a:gd name="T1" fmla="*/ 5 h 51"/>
                  <a:gd name="T2" fmla="*/ 213 w 230"/>
                  <a:gd name="T3" fmla="*/ 13 h 51"/>
                  <a:gd name="T4" fmla="*/ 209 w 230"/>
                  <a:gd name="T5" fmla="*/ 21 h 51"/>
                  <a:gd name="T6" fmla="*/ 204 w 230"/>
                  <a:gd name="T7" fmla="*/ 28 h 51"/>
                  <a:gd name="T8" fmla="*/ 194 w 230"/>
                  <a:gd name="T9" fmla="*/ 34 h 51"/>
                  <a:gd name="T10" fmla="*/ 181 w 230"/>
                  <a:gd name="T11" fmla="*/ 39 h 51"/>
                  <a:gd name="T12" fmla="*/ 161 w 230"/>
                  <a:gd name="T13" fmla="*/ 42 h 51"/>
                  <a:gd name="T14" fmla="*/ 135 w 230"/>
                  <a:gd name="T15" fmla="*/ 42 h 51"/>
                  <a:gd name="T16" fmla="*/ 111 w 230"/>
                  <a:gd name="T17" fmla="*/ 42 h 51"/>
                  <a:gd name="T18" fmla="*/ 95 w 230"/>
                  <a:gd name="T19" fmla="*/ 43 h 51"/>
                  <a:gd name="T20" fmla="*/ 77 w 230"/>
                  <a:gd name="T21" fmla="*/ 45 h 51"/>
                  <a:gd name="T22" fmla="*/ 59 w 230"/>
                  <a:gd name="T23" fmla="*/ 45 h 51"/>
                  <a:gd name="T24" fmla="*/ 41 w 230"/>
                  <a:gd name="T25" fmla="*/ 47 h 51"/>
                  <a:gd name="T26" fmla="*/ 25 w 230"/>
                  <a:gd name="T27" fmla="*/ 48 h 51"/>
                  <a:gd name="T28" fmla="*/ 11 w 230"/>
                  <a:gd name="T29" fmla="*/ 50 h 51"/>
                  <a:gd name="T30" fmla="*/ 2 w 230"/>
                  <a:gd name="T31" fmla="*/ 50 h 51"/>
                  <a:gd name="T32" fmla="*/ 0 w 230"/>
                  <a:gd name="T33" fmla="*/ 50 h 51"/>
                  <a:gd name="T34" fmla="*/ 6 w 230"/>
                  <a:gd name="T35" fmla="*/ 50 h 51"/>
                  <a:gd name="T36" fmla="*/ 19 w 230"/>
                  <a:gd name="T37" fmla="*/ 50 h 51"/>
                  <a:gd name="T38" fmla="*/ 34 w 230"/>
                  <a:gd name="T39" fmla="*/ 50 h 51"/>
                  <a:gd name="T40" fmla="*/ 50 w 230"/>
                  <a:gd name="T41" fmla="*/ 50 h 51"/>
                  <a:gd name="T42" fmla="*/ 67 w 230"/>
                  <a:gd name="T43" fmla="*/ 50 h 51"/>
                  <a:gd name="T44" fmla="*/ 81 w 230"/>
                  <a:gd name="T45" fmla="*/ 50 h 51"/>
                  <a:gd name="T46" fmla="*/ 91 w 230"/>
                  <a:gd name="T47" fmla="*/ 50 h 51"/>
                  <a:gd name="T48" fmla="*/ 95 w 230"/>
                  <a:gd name="T49" fmla="*/ 50 h 51"/>
                  <a:gd name="T50" fmla="*/ 103 w 230"/>
                  <a:gd name="T51" fmla="*/ 50 h 51"/>
                  <a:gd name="T52" fmla="*/ 119 w 230"/>
                  <a:gd name="T53" fmla="*/ 50 h 51"/>
                  <a:gd name="T54" fmla="*/ 139 w 230"/>
                  <a:gd name="T55" fmla="*/ 50 h 51"/>
                  <a:gd name="T56" fmla="*/ 158 w 230"/>
                  <a:gd name="T57" fmla="*/ 50 h 51"/>
                  <a:gd name="T58" fmla="*/ 178 w 230"/>
                  <a:gd name="T59" fmla="*/ 50 h 51"/>
                  <a:gd name="T60" fmla="*/ 193 w 230"/>
                  <a:gd name="T61" fmla="*/ 50 h 51"/>
                  <a:gd name="T62" fmla="*/ 202 w 230"/>
                  <a:gd name="T63" fmla="*/ 50 h 51"/>
                  <a:gd name="T64" fmla="*/ 210 w 230"/>
                  <a:gd name="T65" fmla="*/ 50 h 51"/>
                  <a:gd name="T66" fmla="*/ 219 w 230"/>
                  <a:gd name="T67" fmla="*/ 48 h 51"/>
                  <a:gd name="T68" fmla="*/ 225 w 230"/>
                  <a:gd name="T69" fmla="*/ 41 h 51"/>
                  <a:gd name="T70" fmla="*/ 228 w 230"/>
                  <a:gd name="T71" fmla="*/ 33 h 51"/>
                  <a:gd name="T72" fmla="*/ 228 w 230"/>
                  <a:gd name="T73" fmla="*/ 23 h 51"/>
                  <a:gd name="T74" fmla="*/ 225 w 230"/>
                  <a:gd name="T75" fmla="*/ 14 h 51"/>
                  <a:gd name="T76" fmla="*/ 223 w 230"/>
                  <a:gd name="T77" fmla="*/ 6 h 51"/>
                  <a:gd name="T78" fmla="*/ 219 w 230"/>
                  <a:gd name="T79" fmla="*/ 2 h 51"/>
                  <a:gd name="T80" fmla="*/ 218 w 230"/>
                  <a:gd name="T81" fmla="*/ 0 h 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51"/>
                  <a:gd name="T125" fmla="*/ 230 w 230"/>
                  <a:gd name="T126" fmla="*/ 51 h 5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51">
                    <a:moveTo>
                      <a:pt x="218" y="0"/>
                    </a:moveTo>
                    <a:lnTo>
                      <a:pt x="217" y="5"/>
                    </a:lnTo>
                    <a:lnTo>
                      <a:pt x="215" y="9"/>
                    </a:lnTo>
                    <a:lnTo>
                      <a:pt x="213" y="13"/>
                    </a:lnTo>
                    <a:lnTo>
                      <a:pt x="212" y="17"/>
                    </a:lnTo>
                    <a:lnTo>
                      <a:pt x="209" y="21"/>
                    </a:lnTo>
                    <a:lnTo>
                      <a:pt x="207" y="24"/>
                    </a:lnTo>
                    <a:lnTo>
                      <a:pt x="204" y="28"/>
                    </a:lnTo>
                    <a:lnTo>
                      <a:pt x="201" y="31"/>
                    </a:lnTo>
                    <a:lnTo>
                      <a:pt x="194" y="34"/>
                    </a:lnTo>
                    <a:lnTo>
                      <a:pt x="188" y="37"/>
                    </a:lnTo>
                    <a:lnTo>
                      <a:pt x="181" y="39"/>
                    </a:lnTo>
                    <a:lnTo>
                      <a:pt x="172" y="40"/>
                    </a:lnTo>
                    <a:lnTo>
                      <a:pt x="161" y="42"/>
                    </a:lnTo>
                    <a:lnTo>
                      <a:pt x="149" y="42"/>
                    </a:lnTo>
                    <a:lnTo>
                      <a:pt x="135" y="42"/>
                    </a:lnTo>
                    <a:lnTo>
                      <a:pt x="119" y="41"/>
                    </a:lnTo>
                    <a:lnTo>
                      <a:pt x="111" y="42"/>
                    </a:lnTo>
                    <a:lnTo>
                      <a:pt x="103" y="42"/>
                    </a:lnTo>
                    <a:lnTo>
                      <a:pt x="95" y="43"/>
                    </a:lnTo>
                    <a:lnTo>
                      <a:pt x="86" y="43"/>
                    </a:lnTo>
                    <a:lnTo>
                      <a:pt x="77" y="45"/>
                    </a:lnTo>
                    <a:lnTo>
                      <a:pt x="68" y="45"/>
                    </a:lnTo>
                    <a:lnTo>
                      <a:pt x="59" y="45"/>
                    </a:lnTo>
                    <a:lnTo>
                      <a:pt x="50" y="45"/>
                    </a:lnTo>
                    <a:lnTo>
                      <a:pt x="41" y="47"/>
                    </a:lnTo>
                    <a:lnTo>
                      <a:pt x="32" y="47"/>
                    </a:lnTo>
                    <a:lnTo>
                      <a:pt x="25" y="48"/>
                    </a:lnTo>
                    <a:lnTo>
                      <a:pt x="18" y="48"/>
                    </a:lnTo>
                    <a:lnTo>
                      <a:pt x="11" y="50"/>
                    </a:lnTo>
                    <a:lnTo>
                      <a:pt x="6" y="50"/>
                    </a:lnTo>
                    <a:lnTo>
                      <a:pt x="2" y="50"/>
                    </a:lnTo>
                    <a:lnTo>
                      <a:pt x="0" y="50"/>
                    </a:lnTo>
                    <a:lnTo>
                      <a:pt x="3" y="50"/>
                    </a:lnTo>
                    <a:lnTo>
                      <a:pt x="6" y="50"/>
                    </a:lnTo>
                    <a:lnTo>
                      <a:pt x="12" y="50"/>
                    </a:lnTo>
                    <a:lnTo>
                      <a:pt x="19" y="50"/>
                    </a:lnTo>
                    <a:lnTo>
                      <a:pt x="26" y="50"/>
                    </a:lnTo>
                    <a:lnTo>
                      <a:pt x="34" y="50"/>
                    </a:lnTo>
                    <a:lnTo>
                      <a:pt x="43" y="50"/>
                    </a:lnTo>
                    <a:lnTo>
                      <a:pt x="50" y="50"/>
                    </a:lnTo>
                    <a:lnTo>
                      <a:pt x="59" y="50"/>
                    </a:lnTo>
                    <a:lnTo>
                      <a:pt x="67" y="50"/>
                    </a:lnTo>
                    <a:lnTo>
                      <a:pt x="75" y="50"/>
                    </a:lnTo>
                    <a:lnTo>
                      <a:pt x="81" y="50"/>
                    </a:lnTo>
                    <a:lnTo>
                      <a:pt x="87" y="50"/>
                    </a:lnTo>
                    <a:lnTo>
                      <a:pt x="91" y="50"/>
                    </a:lnTo>
                    <a:lnTo>
                      <a:pt x="95" y="50"/>
                    </a:lnTo>
                    <a:lnTo>
                      <a:pt x="99" y="50"/>
                    </a:lnTo>
                    <a:lnTo>
                      <a:pt x="103" y="50"/>
                    </a:lnTo>
                    <a:lnTo>
                      <a:pt x="111" y="50"/>
                    </a:lnTo>
                    <a:lnTo>
                      <a:pt x="119" y="50"/>
                    </a:lnTo>
                    <a:lnTo>
                      <a:pt x="129" y="50"/>
                    </a:lnTo>
                    <a:lnTo>
                      <a:pt x="139" y="50"/>
                    </a:lnTo>
                    <a:lnTo>
                      <a:pt x="149" y="50"/>
                    </a:lnTo>
                    <a:lnTo>
                      <a:pt x="158" y="50"/>
                    </a:lnTo>
                    <a:lnTo>
                      <a:pt x="169" y="50"/>
                    </a:lnTo>
                    <a:lnTo>
                      <a:pt x="178" y="50"/>
                    </a:lnTo>
                    <a:lnTo>
                      <a:pt x="187" y="50"/>
                    </a:lnTo>
                    <a:lnTo>
                      <a:pt x="193" y="50"/>
                    </a:lnTo>
                    <a:lnTo>
                      <a:pt x="199" y="50"/>
                    </a:lnTo>
                    <a:lnTo>
                      <a:pt x="202" y="50"/>
                    </a:lnTo>
                    <a:lnTo>
                      <a:pt x="204" y="50"/>
                    </a:lnTo>
                    <a:lnTo>
                      <a:pt x="210" y="50"/>
                    </a:lnTo>
                    <a:lnTo>
                      <a:pt x="215" y="50"/>
                    </a:lnTo>
                    <a:lnTo>
                      <a:pt x="219" y="48"/>
                    </a:lnTo>
                    <a:lnTo>
                      <a:pt x="223" y="44"/>
                    </a:lnTo>
                    <a:lnTo>
                      <a:pt x="225" y="41"/>
                    </a:lnTo>
                    <a:lnTo>
                      <a:pt x="227" y="37"/>
                    </a:lnTo>
                    <a:lnTo>
                      <a:pt x="228" y="33"/>
                    </a:lnTo>
                    <a:lnTo>
                      <a:pt x="229" y="27"/>
                    </a:lnTo>
                    <a:lnTo>
                      <a:pt x="228" y="23"/>
                    </a:lnTo>
                    <a:lnTo>
                      <a:pt x="227" y="18"/>
                    </a:lnTo>
                    <a:lnTo>
                      <a:pt x="225" y="14"/>
                    </a:lnTo>
                    <a:lnTo>
                      <a:pt x="225" y="9"/>
                    </a:lnTo>
                    <a:lnTo>
                      <a:pt x="223" y="6"/>
                    </a:lnTo>
                    <a:lnTo>
                      <a:pt x="221" y="3"/>
                    </a:lnTo>
                    <a:lnTo>
                      <a:pt x="219" y="2"/>
                    </a:lnTo>
                    <a:lnTo>
                      <a:pt x="218" y="0"/>
                    </a:lnTo>
                  </a:path>
                </a:pathLst>
              </a:custGeom>
              <a:solidFill>
                <a:srgbClr val="F8F8F8"/>
              </a:solidFill>
              <a:ln w="9525">
                <a:solidFill>
                  <a:srgbClr val="C0C0C0"/>
                </a:solidFill>
                <a:round/>
                <a:headEnd/>
                <a:tailEnd/>
              </a:ln>
            </p:spPr>
            <p:txBody>
              <a:bodyPr/>
              <a:lstStyle/>
              <a:p>
                <a:endParaRPr lang="it-IT"/>
              </a:p>
            </p:txBody>
          </p:sp>
          <p:sp>
            <p:nvSpPr>
              <p:cNvPr id="21633" name="Freeform 50"/>
              <p:cNvSpPr>
                <a:spLocks/>
              </p:cNvSpPr>
              <p:nvPr/>
            </p:nvSpPr>
            <p:spPr bwMode="auto">
              <a:xfrm>
                <a:off x="3110" y="4077"/>
                <a:ext cx="354" cy="102"/>
              </a:xfrm>
              <a:custGeom>
                <a:avLst/>
                <a:gdLst>
                  <a:gd name="T0" fmla="*/ 0 w 354"/>
                  <a:gd name="T1" fmla="*/ 0 h 102"/>
                  <a:gd name="T2" fmla="*/ 0 w 354"/>
                  <a:gd name="T3" fmla="*/ 101 h 102"/>
                  <a:gd name="T4" fmla="*/ 353 w 354"/>
                  <a:gd name="T5" fmla="*/ 101 h 102"/>
                  <a:gd name="T6" fmla="*/ 353 w 354"/>
                  <a:gd name="T7" fmla="*/ 0 h 102"/>
                  <a:gd name="T8" fmla="*/ 0 w 354"/>
                  <a:gd name="T9" fmla="*/ 0 h 102"/>
                  <a:gd name="T10" fmla="*/ 0 w 354"/>
                  <a:gd name="T11" fmla="*/ 0 h 102"/>
                  <a:gd name="T12" fmla="*/ 0 60000 65536"/>
                  <a:gd name="T13" fmla="*/ 0 60000 65536"/>
                  <a:gd name="T14" fmla="*/ 0 60000 65536"/>
                  <a:gd name="T15" fmla="*/ 0 60000 65536"/>
                  <a:gd name="T16" fmla="*/ 0 60000 65536"/>
                  <a:gd name="T17" fmla="*/ 0 60000 65536"/>
                  <a:gd name="T18" fmla="*/ 0 w 354"/>
                  <a:gd name="T19" fmla="*/ 0 h 102"/>
                  <a:gd name="T20" fmla="*/ 354 w 354"/>
                  <a:gd name="T21" fmla="*/ 102 h 102"/>
                </a:gdLst>
                <a:ahLst/>
                <a:cxnLst>
                  <a:cxn ang="T12">
                    <a:pos x="T0" y="T1"/>
                  </a:cxn>
                  <a:cxn ang="T13">
                    <a:pos x="T2" y="T3"/>
                  </a:cxn>
                  <a:cxn ang="T14">
                    <a:pos x="T4" y="T5"/>
                  </a:cxn>
                  <a:cxn ang="T15">
                    <a:pos x="T6" y="T7"/>
                  </a:cxn>
                  <a:cxn ang="T16">
                    <a:pos x="T8" y="T9"/>
                  </a:cxn>
                  <a:cxn ang="T17">
                    <a:pos x="T10" y="T11"/>
                  </a:cxn>
                </a:cxnLst>
                <a:rect l="T18" t="T19" r="T20" b="T21"/>
                <a:pathLst>
                  <a:path w="354" h="102">
                    <a:moveTo>
                      <a:pt x="0" y="0"/>
                    </a:moveTo>
                    <a:lnTo>
                      <a:pt x="0" y="101"/>
                    </a:lnTo>
                    <a:lnTo>
                      <a:pt x="353" y="101"/>
                    </a:lnTo>
                    <a:lnTo>
                      <a:pt x="353" y="0"/>
                    </a:lnTo>
                    <a:lnTo>
                      <a:pt x="0" y="0"/>
                    </a:lnTo>
                  </a:path>
                </a:pathLst>
              </a:custGeom>
              <a:solidFill>
                <a:srgbClr val="F8F8F8"/>
              </a:solidFill>
              <a:ln w="18732">
                <a:solidFill>
                  <a:srgbClr val="C0C0C0"/>
                </a:solidFill>
                <a:round/>
                <a:headEnd/>
                <a:tailEnd/>
              </a:ln>
            </p:spPr>
            <p:txBody>
              <a:bodyPr/>
              <a:lstStyle/>
              <a:p>
                <a:endParaRPr lang="it-IT"/>
              </a:p>
            </p:txBody>
          </p:sp>
          <p:sp>
            <p:nvSpPr>
              <p:cNvPr id="21634" name="Freeform 51"/>
              <p:cNvSpPr>
                <a:spLocks/>
              </p:cNvSpPr>
              <p:nvPr/>
            </p:nvSpPr>
            <p:spPr bwMode="auto">
              <a:xfrm>
                <a:off x="3115" y="4079"/>
                <a:ext cx="351" cy="100"/>
              </a:xfrm>
              <a:custGeom>
                <a:avLst/>
                <a:gdLst>
                  <a:gd name="T0" fmla="*/ 348 w 351"/>
                  <a:gd name="T1" fmla="*/ 4 h 100"/>
                  <a:gd name="T2" fmla="*/ 348 w 351"/>
                  <a:gd name="T3" fmla="*/ 18 h 100"/>
                  <a:gd name="T4" fmla="*/ 349 w 351"/>
                  <a:gd name="T5" fmla="*/ 39 h 100"/>
                  <a:gd name="T6" fmla="*/ 349 w 351"/>
                  <a:gd name="T7" fmla="*/ 65 h 100"/>
                  <a:gd name="T8" fmla="*/ 349 w 351"/>
                  <a:gd name="T9" fmla="*/ 87 h 100"/>
                  <a:gd name="T10" fmla="*/ 346 w 351"/>
                  <a:gd name="T11" fmla="*/ 99 h 100"/>
                  <a:gd name="T12" fmla="*/ 295 w 351"/>
                  <a:gd name="T13" fmla="*/ 99 h 100"/>
                  <a:gd name="T14" fmla="*/ 207 w 351"/>
                  <a:gd name="T15" fmla="*/ 99 h 100"/>
                  <a:gd name="T16" fmla="*/ 110 w 351"/>
                  <a:gd name="T17" fmla="*/ 99 h 100"/>
                  <a:gd name="T18" fmla="*/ 31 w 351"/>
                  <a:gd name="T19" fmla="*/ 99 h 100"/>
                  <a:gd name="T20" fmla="*/ 0 w 351"/>
                  <a:gd name="T21" fmla="*/ 99 h 100"/>
                  <a:gd name="T22" fmla="*/ 5 w 351"/>
                  <a:gd name="T23" fmla="*/ 99 h 100"/>
                  <a:gd name="T24" fmla="*/ 15 w 351"/>
                  <a:gd name="T25" fmla="*/ 96 h 100"/>
                  <a:gd name="T26" fmla="*/ 23 w 351"/>
                  <a:gd name="T27" fmla="*/ 95 h 100"/>
                  <a:gd name="T28" fmla="*/ 34 w 351"/>
                  <a:gd name="T29" fmla="*/ 93 h 100"/>
                  <a:gd name="T30" fmla="*/ 40 w 351"/>
                  <a:gd name="T31" fmla="*/ 92 h 100"/>
                  <a:gd name="T32" fmla="*/ 49 w 351"/>
                  <a:gd name="T33" fmla="*/ 90 h 100"/>
                  <a:gd name="T34" fmla="*/ 63 w 351"/>
                  <a:gd name="T35" fmla="*/ 89 h 100"/>
                  <a:gd name="T36" fmla="*/ 84 w 351"/>
                  <a:gd name="T37" fmla="*/ 87 h 100"/>
                  <a:gd name="T38" fmla="*/ 102 w 351"/>
                  <a:gd name="T39" fmla="*/ 87 h 100"/>
                  <a:gd name="T40" fmla="*/ 118 w 351"/>
                  <a:gd name="T41" fmla="*/ 85 h 100"/>
                  <a:gd name="T42" fmla="*/ 126 w 351"/>
                  <a:gd name="T43" fmla="*/ 83 h 100"/>
                  <a:gd name="T44" fmla="*/ 139 w 351"/>
                  <a:gd name="T45" fmla="*/ 82 h 100"/>
                  <a:gd name="T46" fmla="*/ 155 w 351"/>
                  <a:gd name="T47" fmla="*/ 81 h 100"/>
                  <a:gd name="T48" fmla="*/ 173 w 351"/>
                  <a:gd name="T49" fmla="*/ 80 h 100"/>
                  <a:gd name="T50" fmla="*/ 189 w 351"/>
                  <a:gd name="T51" fmla="*/ 78 h 100"/>
                  <a:gd name="T52" fmla="*/ 200 w 351"/>
                  <a:gd name="T53" fmla="*/ 75 h 100"/>
                  <a:gd name="T54" fmla="*/ 207 w 351"/>
                  <a:gd name="T55" fmla="*/ 75 h 100"/>
                  <a:gd name="T56" fmla="*/ 220 w 351"/>
                  <a:gd name="T57" fmla="*/ 74 h 100"/>
                  <a:gd name="T58" fmla="*/ 233 w 351"/>
                  <a:gd name="T59" fmla="*/ 73 h 100"/>
                  <a:gd name="T60" fmla="*/ 248 w 351"/>
                  <a:gd name="T61" fmla="*/ 71 h 100"/>
                  <a:gd name="T62" fmla="*/ 257 w 351"/>
                  <a:gd name="T63" fmla="*/ 71 h 100"/>
                  <a:gd name="T64" fmla="*/ 271 w 351"/>
                  <a:gd name="T65" fmla="*/ 66 h 100"/>
                  <a:gd name="T66" fmla="*/ 285 w 351"/>
                  <a:gd name="T67" fmla="*/ 61 h 100"/>
                  <a:gd name="T68" fmla="*/ 297 w 351"/>
                  <a:gd name="T69" fmla="*/ 55 h 100"/>
                  <a:gd name="T70" fmla="*/ 303 w 351"/>
                  <a:gd name="T71" fmla="*/ 50 h 100"/>
                  <a:gd name="T72" fmla="*/ 309 w 351"/>
                  <a:gd name="T73" fmla="*/ 46 h 100"/>
                  <a:gd name="T74" fmla="*/ 312 w 351"/>
                  <a:gd name="T75" fmla="*/ 44 h 100"/>
                  <a:gd name="T76" fmla="*/ 314 w 351"/>
                  <a:gd name="T77" fmla="*/ 38 h 100"/>
                  <a:gd name="T78" fmla="*/ 318 w 351"/>
                  <a:gd name="T79" fmla="*/ 29 h 100"/>
                  <a:gd name="T80" fmla="*/ 323 w 351"/>
                  <a:gd name="T81" fmla="*/ 20 h 100"/>
                  <a:gd name="T82" fmla="*/ 328 w 351"/>
                  <a:gd name="T83" fmla="*/ 10 h 100"/>
                  <a:gd name="T84" fmla="*/ 334 w 351"/>
                  <a:gd name="T85" fmla="*/ 0 h 100"/>
                  <a:gd name="T86" fmla="*/ 334 w 351"/>
                  <a:gd name="T87" fmla="*/ 0 h 100"/>
                  <a:gd name="T88" fmla="*/ 338 w 351"/>
                  <a:gd name="T89" fmla="*/ 0 h 100"/>
                  <a:gd name="T90" fmla="*/ 341 w 351"/>
                  <a:gd name="T91" fmla="*/ 0 h 100"/>
                  <a:gd name="T92" fmla="*/ 346 w 351"/>
                  <a:gd name="T93" fmla="*/ 0 h 100"/>
                  <a:gd name="T94" fmla="*/ 347 w 351"/>
                  <a:gd name="T95" fmla="*/ 0 h 1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1"/>
                  <a:gd name="T145" fmla="*/ 0 h 100"/>
                  <a:gd name="T146" fmla="*/ 351 w 351"/>
                  <a:gd name="T147" fmla="*/ 100 h 1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1" h="100">
                    <a:moveTo>
                      <a:pt x="348" y="0"/>
                    </a:moveTo>
                    <a:lnTo>
                      <a:pt x="348" y="1"/>
                    </a:lnTo>
                    <a:lnTo>
                      <a:pt x="348" y="4"/>
                    </a:lnTo>
                    <a:lnTo>
                      <a:pt x="348" y="8"/>
                    </a:lnTo>
                    <a:lnTo>
                      <a:pt x="348" y="12"/>
                    </a:lnTo>
                    <a:lnTo>
                      <a:pt x="348" y="18"/>
                    </a:lnTo>
                    <a:lnTo>
                      <a:pt x="348" y="25"/>
                    </a:lnTo>
                    <a:lnTo>
                      <a:pt x="348" y="32"/>
                    </a:lnTo>
                    <a:lnTo>
                      <a:pt x="349" y="39"/>
                    </a:lnTo>
                    <a:lnTo>
                      <a:pt x="349" y="48"/>
                    </a:lnTo>
                    <a:lnTo>
                      <a:pt x="349" y="56"/>
                    </a:lnTo>
                    <a:lnTo>
                      <a:pt x="349" y="65"/>
                    </a:lnTo>
                    <a:lnTo>
                      <a:pt x="349" y="72"/>
                    </a:lnTo>
                    <a:lnTo>
                      <a:pt x="349" y="80"/>
                    </a:lnTo>
                    <a:lnTo>
                      <a:pt x="349" y="87"/>
                    </a:lnTo>
                    <a:lnTo>
                      <a:pt x="349" y="94"/>
                    </a:lnTo>
                    <a:lnTo>
                      <a:pt x="350" y="99"/>
                    </a:lnTo>
                    <a:lnTo>
                      <a:pt x="346" y="99"/>
                    </a:lnTo>
                    <a:lnTo>
                      <a:pt x="335" y="99"/>
                    </a:lnTo>
                    <a:lnTo>
                      <a:pt x="317" y="99"/>
                    </a:lnTo>
                    <a:lnTo>
                      <a:pt x="295" y="99"/>
                    </a:lnTo>
                    <a:lnTo>
                      <a:pt x="268" y="99"/>
                    </a:lnTo>
                    <a:lnTo>
                      <a:pt x="239" y="99"/>
                    </a:lnTo>
                    <a:lnTo>
                      <a:pt x="207" y="99"/>
                    </a:lnTo>
                    <a:lnTo>
                      <a:pt x="175" y="99"/>
                    </a:lnTo>
                    <a:lnTo>
                      <a:pt x="142" y="99"/>
                    </a:lnTo>
                    <a:lnTo>
                      <a:pt x="110" y="99"/>
                    </a:lnTo>
                    <a:lnTo>
                      <a:pt x="80" y="99"/>
                    </a:lnTo>
                    <a:lnTo>
                      <a:pt x="54" y="99"/>
                    </a:lnTo>
                    <a:lnTo>
                      <a:pt x="31" y="99"/>
                    </a:lnTo>
                    <a:lnTo>
                      <a:pt x="15" y="99"/>
                    </a:lnTo>
                    <a:lnTo>
                      <a:pt x="4" y="99"/>
                    </a:lnTo>
                    <a:lnTo>
                      <a:pt x="0" y="99"/>
                    </a:lnTo>
                    <a:lnTo>
                      <a:pt x="1" y="99"/>
                    </a:lnTo>
                    <a:lnTo>
                      <a:pt x="3" y="99"/>
                    </a:lnTo>
                    <a:lnTo>
                      <a:pt x="5" y="99"/>
                    </a:lnTo>
                    <a:lnTo>
                      <a:pt x="9" y="97"/>
                    </a:lnTo>
                    <a:lnTo>
                      <a:pt x="11" y="97"/>
                    </a:lnTo>
                    <a:lnTo>
                      <a:pt x="15" y="96"/>
                    </a:lnTo>
                    <a:lnTo>
                      <a:pt x="18" y="96"/>
                    </a:lnTo>
                    <a:lnTo>
                      <a:pt x="22" y="95"/>
                    </a:lnTo>
                    <a:lnTo>
                      <a:pt x="23" y="95"/>
                    </a:lnTo>
                    <a:lnTo>
                      <a:pt x="27" y="95"/>
                    </a:lnTo>
                    <a:lnTo>
                      <a:pt x="30" y="95"/>
                    </a:lnTo>
                    <a:lnTo>
                      <a:pt x="34" y="93"/>
                    </a:lnTo>
                    <a:lnTo>
                      <a:pt x="35" y="93"/>
                    </a:lnTo>
                    <a:lnTo>
                      <a:pt x="38" y="92"/>
                    </a:lnTo>
                    <a:lnTo>
                      <a:pt x="40" y="92"/>
                    </a:lnTo>
                    <a:lnTo>
                      <a:pt x="43" y="90"/>
                    </a:lnTo>
                    <a:lnTo>
                      <a:pt x="45" y="90"/>
                    </a:lnTo>
                    <a:lnTo>
                      <a:pt x="49" y="90"/>
                    </a:lnTo>
                    <a:lnTo>
                      <a:pt x="53" y="90"/>
                    </a:lnTo>
                    <a:lnTo>
                      <a:pt x="58" y="89"/>
                    </a:lnTo>
                    <a:lnTo>
                      <a:pt x="63" y="89"/>
                    </a:lnTo>
                    <a:lnTo>
                      <a:pt x="70" y="89"/>
                    </a:lnTo>
                    <a:lnTo>
                      <a:pt x="76" y="89"/>
                    </a:lnTo>
                    <a:lnTo>
                      <a:pt x="84" y="87"/>
                    </a:lnTo>
                    <a:lnTo>
                      <a:pt x="89" y="87"/>
                    </a:lnTo>
                    <a:lnTo>
                      <a:pt x="96" y="87"/>
                    </a:lnTo>
                    <a:lnTo>
                      <a:pt x="102" y="87"/>
                    </a:lnTo>
                    <a:lnTo>
                      <a:pt x="108" y="85"/>
                    </a:lnTo>
                    <a:lnTo>
                      <a:pt x="113" y="85"/>
                    </a:lnTo>
                    <a:lnTo>
                      <a:pt x="118" y="85"/>
                    </a:lnTo>
                    <a:lnTo>
                      <a:pt x="121" y="85"/>
                    </a:lnTo>
                    <a:lnTo>
                      <a:pt x="124" y="83"/>
                    </a:lnTo>
                    <a:lnTo>
                      <a:pt x="126" y="83"/>
                    </a:lnTo>
                    <a:lnTo>
                      <a:pt x="130" y="83"/>
                    </a:lnTo>
                    <a:lnTo>
                      <a:pt x="134" y="83"/>
                    </a:lnTo>
                    <a:lnTo>
                      <a:pt x="139" y="82"/>
                    </a:lnTo>
                    <a:lnTo>
                      <a:pt x="143" y="82"/>
                    </a:lnTo>
                    <a:lnTo>
                      <a:pt x="150" y="81"/>
                    </a:lnTo>
                    <a:lnTo>
                      <a:pt x="155" y="81"/>
                    </a:lnTo>
                    <a:lnTo>
                      <a:pt x="162" y="80"/>
                    </a:lnTo>
                    <a:lnTo>
                      <a:pt x="167" y="80"/>
                    </a:lnTo>
                    <a:lnTo>
                      <a:pt x="173" y="80"/>
                    </a:lnTo>
                    <a:lnTo>
                      <a:pt x="178" y="80"/>
                    </a:lnTo>
                    <a:lnTo>
                      <a:pt x="185" y="78"/>
                    </a:lnTo>
                    <a:lnTo>
                      <a:pt x="189" y="78"/>
                    </a:lnTo>
                    <a:lnTo>
                      <a:pt x="193" y="77"/>
                    </a:lnTo>
                    <a:lnTo>
                      <a:pt x="196" y="77"/>
                    </a:lnTo>
                    <a:lnTo>
                      <a:pt x="200" y="75"/>
                    </a:lnTo>
                    <a:lnTo>
                      <a:pt x="201" y="75"/>
                    </a:lnTo>
                    <a:lnTo>
                      <a:pt x="204" y="75"/>
                    </a:lnTo>
                    <a:lnTo>
                      <a:pt x="207" y="75"/>
                    </a:lnTo>
                    <a:lnTo>
                      <a:pt x="211" y="74"/>
                    </a:lnTo>
                    <a:lnTo>
                      <a:pt x="215" y="74"/>
                    </a:lnTo>
                    <a:lnTo>
                      <a:pt x="220" y="74"/>
                    </a:lnTo>
                    <a:lnTo>
                      <a:pt x="224" y="74"/>
                    </a:lnTo>
                    <a:lnTo>
                      <a:pt x="229" y="73"/>
                    </a:lnTo>
                    <a:lnTo>
                      <a:pt x="233" y="73"/>
                    </a:lnTo>
                    <a:lnTo>
                      <a:pt x="239" y="73"/>
                    </a:lnTo>
                    <a:lnTo>
                      <a:pt x="243" y="73"/>
                    </a:lnTo>
                    <a:lnTo>
                      <a:pt x="248" y="71"/>
                    </a:lnTo>
                    <a:lnTo>
                      <a:pt x="251" y="71"/>
                    </a:lnTo>
                    <a:lnTo>
                      <a:pt x="255" y="71"/>
                    </a:lnTo>
                    <a:lnTo>
                      <a:pt x="257" y="71"/>
                    </a:lnTo>
                    <a:lnTo>
                      <a:pt x="260" y="69"/>
                    </a:lnTo>
                    <a:lnTo>
                      <a:pt x="265" y="68"/>
                    </a:lnTo>
                    <a:lnTo>
                      <a:pt x="271" y="66"/>
                    </a:lnTo>
                    <a:lnTo>
                      <a:pt x="276" y="64"/>
                    </a:lnTo>
                    <a:lnTo>
                      <a:pt x="281" y="62"/>
                    </a:lnTo>
                    <a:lnTo>
                      <a:pt x="285" y="61"/>
                    </a:lnTo>
                    <a:lnTo>
                      <a:pt x="290" y="59"/>
                    </a:lnTo>
                    <a:lnTo>
                      <a:pt x="293" y="57"/>
                    </a:lnTo>
                    <a:lnTo>
                      <a:pt x="297" y="55"/>
                    </a:lnTo>
                    <a:lnTo>
                      <a:pt x="298" y="54"/>
                    </a:lnTo>
                    <a:lnTo>
                      <a:pt x="301" y="52"/>
                    </a:lnTo>
                    <a:lnTo>
                      <a:pt x="303" y="50"/>
                    </a:lnTo>
                    <a:lnTo>
                      <a:pt x="306" y="48"/>
                    </a:lnTo>
                    <a:lnTo>
                      <a:pt x="307" y="48"/>
                    </a:lnTo>
                    <a:lnTo>
                      <a:pt x="309" y="46"/>
                    </a:lnTo>
                    <a:lnTo>
                      <a:pt x="311" y="45"/>
                    </a:lnTo>
                    <a:lnTo>
                      <a:pt x="312" y="44"/>
                    </a:lnTo>
                    <a:lnTo>
                      <a:pt x="312" y="42"/>
                    </a:lnTo>
                    <a:lnTo>
                      <a:pt x="312" y="41"/>
                    </a:lnTo>
                    <a:lnTo>
                      <a:pt x="314" y="38"/>
                    </a:lnTo>
                    <a:lnTo>
                      <a:pt x="315" y="36"/>
                    </a:lnTo>
                    <a:lnTo>
                      <a:pt x="316" y="33"/>
                    </a:lnTo>
                    <a:lnTo>
                      <a:pt x="318" y="29"/>
                    </a:lnTo>
                    <a:lnTo>
                      <a:pt x="320" y="26"/>
                    </a:lnTo>
                    <a:lnTo>
                      <a:pt x="321" y="23"/>
                    </a:lnTo>
                    <a:lnTo>
                      <a:pt x="323" y="20"/>
                    </a:lnTo>
                    <a:lnTo>
                      <a:pt x="325" y="16"/>
                    </a:lnTo>
                    <a:lnTo>
                      <a:pt x="327" y="12"/>
                    </a:lnTo>
                    <a:lnTo>
                      <a:pt x="328" y="10"/>
                    </a:lnTo>
                    <a:lnTo>
                      <a:pt x="330" y="7"/>
                    </a:lnTo>
                    <a:lnTo>
                      <a:pt x="332" y="4"/>
                    </a:lnTo>
                    <a:lnTo>
                      <a:pt x="334" y="0"/>
                    </a:lnTo>
                    <a:lnTo>
                      <a:pt x="336" y="0"/>
                    </a:lnTo>
                    <a:lnTo>
                      <a:pt x="338" y="0"/>
                    </a:lnTo>
                    <a:lnTo>
                      <a:pt x="339" y="0"/>
                    </a:lnTo>
                    <a:lnTo>
                      <a:pt x="341" y="0"/>
                    </a:lnTo>
                    <a:lnTo>
                      <a:pt x="343" y="0"/>
                    </a:lnTo>
                    <a:lnTo>
                      <a:pt x="344" y="0"/>
                    </a:lnTo>
                    <a:lnTo>
                      <a:pt x="346" y="0"/>
                    </a:lnTo>
                    <a:lnTo>
                      <a:pt x="347" y="0"/>
                    </a:lnTo>
                    <a:lnTo>
                      <a:pt x="348" y="0"/>
                    </a:lnTo>
                  </a:path>
                </a:pathLst>
              </a:custGeom>
              <a:solidFill>
                <a:srgbClr val="F8F8F8"/>
              </a:solidFill>
              <a:ln w="9525">
                <a:solidFill>
                  <a:srgbClr val="C0C0C0"/>
                </a:solidFill>
                <a:round/>
                <a:headEnd/>
                <a:tailEnd/>
              </a:ln>
            </p:spPr>
            <p:txBody>
              <a:bodyPr/>
              <a:lstStyle/>
              <a:p>
                <a:endParaRPr lang="it-IT"/>
              </a:p>
            </p:txBody>
          </p:sp>
          <p:sp>
            <p:nvSpPr>
              <p:cNvPr id="21635" name="Freeform 52"/>
              <p:cNvSpPr>
                <a:spLocks/>
              </p:cNvSpPr>
              <p:nvPr/>
            </p:nvSpPr>
            <p:spPr bwMode="auto">
              <a:xfrm>
                <a:off x="3160" y="4013"/>
                <a:ext cx="277" cy="55"/>
              </a:xfrm>
              <a:custGeom>
                <a:avLst/>
                <a:gdLst>
                  <a:gd name="T0" fmla="*/ 264 w 277"/>
                  <a:gd name="T1" fmla="*/ 2 h 55"/>
                  <a:gd name="T2" fmla="*/ 263 w 277"/>
                  <a:gd name="T3" fmla="*/ 2 h 55"/>
                  <a:gd name="T4" fmla="*/ 261 w 277"/>
                  <a:gd name="T5" fmla="*/ 2 h 55"/>
                  <a:gd name="T6" fmla="*/ 261 w 277"/>
                  <a:gd name="T7" fmla="*/ 2 h 55"/>
                  <a:gd name="T8" fmla="*/ 259 w 277"/>
                  <a:gd name="T9" fmla="*/ 1 h 55"/>
                  <a:gd name="T10" fmla="*/ 258 w 277"/>
                  <a:gd name="T11" fmla="*/ 1 h 55"/>
                  <a:gd name="T12" fmla="*/ 257 w 277"/>
                  <a:gd name="T13" fmla="*/ 1 h 55"/>
                  <a:gd name="T14" fmla="*/ 257 w 277"/>
                  <a:gd name="T15" fmla="*/ 1 h 55"/>
                  <a:gd name="T16" fmla="*/ 256 w 277"/>
                  <a:gd name="T17" fmla="*/ 4 h 55"/>
                  <a:gd name="T18" fmla="*/ 255 w 277"/>
                  <a:gd name="T19" fmla="*/ 10 h 55"/>
                  <a:gd name="T20" fmla="*/ 252 w 277"/>
                  <a:gd name="T21" fmla="*/ 16 h 55"/>
                  <a:gd name="T22" fmla="*/ 247 w 277"/>
                  <a:gd name="T23" fmla="*/ 23 h 55"/>
                  <a:gd name="T24" fmla="*/ 238 w 277"/>
                  <a:gd name="T25" fmla="*/ 29 h 55"/>
                  <a:gd name="T26" fmla="*/ 224 w 277"/>
                  <a:gd name="T27" fmla="*/ 34 h 55"/>
                  <a:gd name="T28" fmla="*/ 205 w 277"/>
                  <a:gd name="T29" fmla="*/ 38 h 55"/>
                  <a:gd name="T30" fmla="*/ 180 w 277"/>
                  <a:gd name="T31" fmla="*/ 40 h 55"/>
                  <a:gd name="T32" fmla="*/ 157 w 277"/>
                  <a:gd name="T33" fmla="*/ 42 h 55"/>
                  <a:gd name="T34" fmla="*/ 136 w 277"/>
                  <a:gd name="T35" fmla="*/ 42 h 55"/>
                  <a:gd name="T36" fmla="*/ 112 w 277"/>
                  <a:gd name="T37" fmla="*/ 44 h 55"/>
                  <a:gd name="T38" fmla="*/ 85 w 277"/>
                  <a:gd name="T39" fmla="*/ 45 h 55"/>
                  <a:gd name="T40" fmla="*/ 59 w 277"/>
                  <a:gd name="T41" fmla="*/ 47 h 55"/>
                  <a:gd name="T42" fmla="*/ 36 w 277"/>
                  <a:gd name="T43" fmla="*/ 49 h 55"/>
                  <a:gd name="T44" fmla="*/ 16 w 277"/>
                  <a:gd name="T45" fmla="*/ 51 h 55"/>
                  <a:gd name="T46" fmla="*/ 2 w 277"/>
                  <a:gd name="T47" fmla="*/ 51 h 55"/>
                  <a:gd name="T48" fmla="*/ 0 w 277"/>
                  <a:gd name="T49" fmla="*/ 52 h 55"/>
                  <a:gd name="T50" fmla="*/ 10 w 277"/>
                  <a:gd name="T51" fmla="*/ 52 h 55"/>
                  <a:gd name="T52" fmla="*/ 29 w 277"/>
                  <a:gd name="T53" fmla="*/ 52 h 55"/>
                  <a:gd name="T54" fmla="*/ 53 w 277"/>
                  <a:gd name="T55" fmla="*/ 52 h 55"/>
                  <a:gd name="T56" fmla="*/ 78 w 277"/>
                  <a:gd name="T57" fmla="*/ 52 h 55"/>
                  <a:gd name="T58" fmla="*/ 102 w 277"/>
                  <a:gd name="T59" fmla="*/ 52 h 55"/>
                  <a:gd name="T60" fmla="*/ 124 w 277"/>
                  <a:gd name="T61" fmla="*/ 52 h 55"/>
                  <a:gd name="T62" fmla="*/ 137 w 277"/>
                  <a:gd name="T63" fmla="*/ 52 h 55"/>
                  <a:gd name="T64" fmla="*/ 146 w 277"/>
                  <a:gd name="T65" fmla="*/ 52 h 55"/>
                  <a:gd name="T66" fmla="*/ 160 w 277"/>
                  <a:gd name="T67" fmla="*/ 52 h 55"/>
                  <a:gd name="T68" fmla="*/ 178 w 277"/>
                  <a:gd name="T69" fmla="*/ 52 h 55"/>
                  <a:gd name="T70" fmla="*/ 196 w 277"/>
                  <a:gd name="T71" fmla="*/ 52 h 55"/>
                  <a:gd name="T72" fmla="*/ 214 w 277"/>
                  <a:gd name="T73" fmla="*/ 53 h 55"/>
                  <a:gd name="T74" fmla="*/ 230 w 277"/>
                  <a:gd name="T75" fmla="*/ 53 h 55"/>
                  <a:gd name="T76" fmla="*/ 242 w 277"/>
                  <a:gd name="T77" fmla="*/ 53 h 55"/>
                  <a:gd name="T78" fmla="*/ 250 w 277"/>
                  <a:gd name="T79" fmla="*/ 53 h 55"/>
                  <a:gd name="T80" fmla="*/ 257 w 277"/>
                  <a:gd name="T81" fmla="*/ 54 h 55"/>
                  <a:gd name="T82" fmla="*/ 267 w 277"/>
                  <a:gd name="T83" fmla="*/ 50 h 55"/>
                  <a:gd name="T84" fmla="*/ 272 w 277"/>
                  <a:gd name="T85" fmla="*/ 43 h 55"/>
                  <a:gd name="T86" fmla="*/ 275 w 277"/>
                  <a:gd name="T87" fmla="*/ 33 h 55"/>
                  <a:gd name="T88" fmla="*/ 274 w 277"/>
                  <a:gd name="T89" fmla="*/ 24 h 55"/>
                  <a:gd name="T90" fmla="*/ 272 w 277"/>
                  <a:gd name="T91" fmla="*/ 14 h 55"/>
                  <a:gd name="T92" fmla="*/ 270 w 277"/>
                  <a:gd name="T93" fmla="*/ 7 h 55"/>
                  <a:gd name="T94" fmla="*/ 266 w 277"/>
                  <a:gd name="T95" fmla="*/ 3 h 55"/>
                  <a:gd name="T96" fmla="*/ 265 w 277"/>
                  <a:gd name="T97" fmla="*/ 2 h 5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7"/>
                  <a:gd name="T148" fmla="*/ 0 h 55"/>
                  <a:gd name="T149" fmla="*/ 277 w 277"/>
                  <a:gd name="T150" fmla="*/ 55 h 5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7" h="55">
                    <a:moveTo>
                      <a:pt x="265" y="2"/>
                    </a:moveTo>
                    <a:lnTo>
                      <a:pt x="264" y="2"/>
                    </a:lnTo>
                    <a:lnTo>
                      <a:pt x="263" y="2"/>
                    </a:lnTo>
                    <a:lnTo>
                      <a:pt x="261" y="2"/>
                    </a:lnTo>
                    <a:lnTo>
                      <a:pt x="261" y="1"/>
                    </a:lnTo>
                    <a:lnTo>
                      <a:pt x="259" y="1"/>
                    </a:lnTo>
                    <a:lnTo>
                      <a:pt x="258" y="1"/>
                    </a:lnTo>
                    <a:lnTo>
                      <a:pt x="257" y="1"/>
                    </a:lnTo>
                    <a:lnTo>
                      <a:pt x="258" y="0"/>
                    </a:lnTo>
                    <a:lnTo>
                      <a:pt x="256" y="4"/>
                    </a:lnTo>
                    <a:lnTo>
                      <a:pt x="256" y="7"/>
                    </a:lnTo>
                    <a:lnTo>
                      <a:pt x="255" y="10"/>
                    </a:lnTo>
                    <a:lnTo>
                      <a:pt x="254" y="13"/>
                    </a:lnTo>
                    <a:lnTo>
                      <a:pt x="252" y="16"/>
                    </a:lnTo>
                    <a:lnTo>
                      <a:pt x="250" y="20"/>
                    </a:lnTo>
                    <a:lnTo>
                      <a:pt x="247" y="23"/>
                    </a:lnTo>
                    <a:lnTo>
                      <a:pt x="243" y="25"/>
                    </a:lnTo>
                    <a:lnTo>
                      <a:pt x="238" y="29"/>
                    </a:lnTo>
                    <a:lnTo>
                      <a:pt x="232" y="31"/>
                    </a:lnTo>
                    <a:lnTo>
                      <a:pt x="224" y="34"/>
                    </a:lnTo>
                    <a:lnTo>
                      <a:pt x="216" y="36"/>
                    </a:lnTo>
                    <a:lnTo>
                      <a:pt x="205" y="38"/>
                    </a:lnTo>
                    <a:lnTo>
                      <a:pt x="194" y="39"/>
                    </a:lnTo>
                    <a:lnTo>
                      <a:pt x="180" y="40"/>
                    </a:lnTo>
                    <a:lnTo>
                      <a:pt x="165" y="40"/>
                    </a:lnTo>
                    <a:lnTo>
                      <a:pt x="157" y="42"/>
                    </a:lnTo>
                    <a:lnTo>
                      <a:pt x="148" y="42"/>
                    </a:lnTo>
                    <a:lnTo>
                      <a:pt x="136" y="42"/>
                    </a:lnTo>
                    <a:lnTo>
                      <a:pt x="125" y="42"/>
                    </a:lnTo>
                    <a:lnTo>
                      <a:pt x="112" y="44"/>
                    </a:lnTo>
                    <a:lnTo>
                      <a:pt x="99" y="44"/>
                    </a:lnTo>
                    <a:lnTo>
                      <a:pt x="85" y="45"/>
                    </a:lnTo>
                    <a:lnTo>
                      <a:pt x="73" y="45"/>
                    </a:lnTo>
                    <a:lnTo>
                      <a:pt x="59" y="47"/>
                    </a:lnTo>
                    <a:lnTo>
                      <a:pt x="47" y="47"/>
                    </a:lnTo>
                    <a:lnTo>
                      <a:pt x="36" y="49"/>
                    </a:lnTo>
                    <a:lnTo>
                      <a:pt x="25" y="49"/>
                    </a:lnTo>
                    <a:lnTo>
                      <a:pt x="16" y="51"/>
                    </a:lnTo>
                    <a:lnTo>
                      <a:pt x="8" y="51"/>
                    </a:lnTo>
                    <a:lnTo>
                      <a:pt x="2" y="51"/>
                    </a:lnTo>
                    <a:lnTo>
                      <a:pt x="0" y="51"/>
                    </a:lnTo>
                    <a:lnTo>
                      <a:pt x="0" y="52"/>
                    </a:lnTo>
                    <a:lnTo>
                      <a:pt x="4" y="52"/>
                    </a:lnTo>
                    <a:lnTo>
                      <a:pt x="10" y="52"/>
                    </a:lnTo>
                    <a:lnTo>
                      <a:pt x="20" y="52"/>
                    </a:lnTo>
                    <a:lnTo>
                      <a:pt x="29" y="52"/>
                    </a:lnTo>
                    <a:lnTo>
                      <a:pt x="40" y="52"/>
                    </a:lnTo>
                    <a:lnTo>
                      <a:pt x="53" y="52"/>
                    </a:lnTo>
                    <a:lnTo>
                      <a:pt x="66" y="52"/>
                    </a:lnTo>
                    <a:lnTo>
                      <a:pt x="78" y="52"/>
                    </a:lnTo>
                    <a:lnTo>
                      <a:pt x="91" y="52"/>
                    </a:lnTo>
                    <a:lnTo>
                      <a:pt x="102" y="52"/>
                    </a:lnTo>
                    <a:lnTo>
                      <a:pt x="114" y="52"/>
                    </a:lnTo>
                    <a:lnTo>
                      <a:pt x="124" y="52"/>
                    </a:lnTo>
                    <a:lnTo>
                      <a:pt x="131" y="52"/>
                    </a:lnTo>
                    <a:lnTo>
                      <a:pt x="137" y="52"/>
                    </a:lnTo>
                    <a:lnTo>
                      <a:pt x="141" y="51"/>
                    </a:lnTo>
                    <a:lnTo>
                      <a:pt x="146" y="52"/>
                    </a:lnTo>
                    <a:lnTo>
                      <a:pt x="153" y="52"/>
                    </a:lnTo>
                    <a:lnTo>
                      <a:pt x="160" y="52"/>
                    </a:lnTo>
                    <a:lnTo>
                      <a:pt x="169" y="52"/>
                    </a:lnTo>
                    <a:lnTo>
                      <a:pt x="178" y="52"/>
                    </a:lnTo>
                    <a:lnTo>
                      <a:pt x="187" y="52"/>
                    </a:lnTo>
                    <a:lnTo>
                      <a:pt x="196" y="52"/>
                    </a:lnTo>
                    <a:lnTo>
                      <a:pt x="206" y="52"/>
                    </a:lnTo>
                    <a:lnTo>
                      <a:pt x="214" y="53"/>
                    </a:lnTo>
                    <a:lnTo>
                      <a:pt x="223" y="53"/>
                    </a:lnTo>
                    <a:lnTo>
                      <a:pt x="230" y="53"/>
                    </a:lnTo>
                    <a:lnTo>
                      <a:pt x="237" y="53"/>
                    </a:lnTo>
                    <a:lnTo>
                      <a:pt x="242" y="53"/>
                    </a:lnTo>
                    <a:lnTo>
                      <a:pt x="247" y="53"/>
                    </a:lnTo>
                    <a:lnTo>
                      <a:pt x="250" y="53"/>
                    </a:lnTo>
                    <a:lnTo>
                      <a:pt x="251" y="53"/>
                    </a:lnTo>
                    <a:lnTo>
                      <a:pt x="257" y="54"/>
                    </a:lnTo>
                    <a:lnTo>
                      <a:pt x="263" y="53"/>
                    </a:lnTo>
                    <a:lnTo>
                      <a:pt x="267" y="50"/>
                    </a:lnTo>
                    <a:lnTo>
                      <a:pt x="271" y="46"/>
                    </a:lnTo>
                    <a:lnTo>
                      <a:pt x="272" y="43"/>
                    </a:lnTo>
                    <a:lnTo>
                      <a:pt x="274" y="38"/>
                    </a:lnTo>
                    <a:lnTo>
                      <a:pt x="275" y="33"/>
                    </a:lnTo>
                    <a:lnTo>
                      <a:pt x="276" y="27"/>
                    </a:lnTo>
                    <a:lnTo>
                      <a:pt x="274" y="24"/>
                    </a:lnTo>
                    <a:lnTo>
                      <a:pt x="274" y="19"/>
                    </a:lnTo>
                    <a:lnTo>
                      <a:pt x="272" y="14"/>
                    </a:lnTo>
                    <a:lnTo>
                      <a:pt x="271" y="9"/>
                    </a:lnTo>
                    <a:lnTo>
                      <a:pt x="270" y="7"/>
                    </a:lnTo>
                    <a:lnTo>
                      <a:pt x="268" y="4"/>
                    </a:lnTo>
                    <a:lnTo>
                      <a:pt x="266" y="3"/>
                    </a:lnTo>
                    <a:lnTo>
                      <a:pt x="265" y="2"/>
                    </a:lnTo>
                  </a:path>
                </a:pathLst>
              </a:custGeom>
              <a:solidFill>
                <a:srgbClr val="F8F8F8"/>
              </a:solidFill>
              <a:ln w="9525">
                <a:solidFill>
                  <a:srgbClr val="C0C0C0"/>
                </a:solidFill>
                <a:round/>
                <a:headEnd/>
                <a:tailEnd/>
              </a:ln>
            </p:spPr>
            <p:txBody>
              <a:bodyPr/>
              <a:lstStyle/>
              <a:p>
                <a:endParaRPr lang="it-IT"/>
              </a:p>
            </p:txBody>
          </p:sp>
          <p:sp>
            <p:nvSpPr>
              <p:cNvPr id="21636" name="Freeform 53"/>
              <p:cNvSpPr>
                <a:spLocks/>
              </p:cNvSpPr>
              <p:nvPr/>
            </p:nvSpPr>
            <p:spPr bwMode="auto">
              <a:xfrm>
                <a:off x="3110" y="4064"/>
                <a:ext cx="354" cy="14"/>
              </a:xfrm>
              <a:custGeom>
                <a:avLst/>
                <a:gdLst>
                  <a:gd name="T0" fmla="*/ 36 w 354"/>
                  <a:gd name="T1" fmla="*/ 0 h 14"/>
                  <a:gd name="T2" fmla="*/ 0 w 354"/>
                  <a:gd name="T3" fmla="*/ 13 h 14"/>
                  <a:gd name="T4" fmla="*/ 353 w 354"/>
                  <a:gd name="T5" fmla="*/ 13 h 14"/>
                  <a:gd name="T6" fmla="*/ 317 w 354"/>
                  <a:gd name="T7" fmla="*/ 0 h 14"/>
                  <a:gd name="T8" fmla="*/ 36 w 354"/>
                  <a:gd name="T9" fmla="*/ 0 h 14"/>
                  <a:gd name="T10" fmla="*/ 36 w 354"/>
                  <a:gd name="T11" fmla="*/ 0 h 14"/>
                  <a:gd name="T12" fmla="*/ 0 60000 65536"/>
                  <a:gd name="T13" fmla="*/ 0 60000 65536"/>
                  <a:gd name="T14" fmla="*/ 0 60000 65536"/>
                  <a:gd name="T15" fmla="*/ 0 60000 65536"/>
                  <a:gd name="T16" fmla="*/ 0 60000 65536"/>
                  <a:gd name="T17" fmla="*/ 0 60000 65536"/>
                  <a:gd name="T18" fmla="*/ 0 w 354"/>
                  <a:gd name="T19" fmla="*/ 0 h 14"/>
                  <a:gd name="T20" fmla="*/ 354 w 354"/>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354" h="14">
                    <a:moveTo>
                      <a:pt x="36" y="0"/>
                    </a:moveTo>
                    <a:lnTo>
                      <a:pt x="0" y="13"/>
                    </a:lnTo>
                    <a:lnTo>
                      <a:pt x="353" y="13"/>
                    </a:lnTo>
                    <a:lnTo>
                      <a:pt x="317" y="0"/>
                    </a:lnTo>
                    <a:lnTo>
                      <a:pt x="36" y="0"/>
                    </a:lnTo>
                  </a:path>
                </a:pathLst>
              </a:custGeom>
              <a:solidFill>
                <a:srgbClr val="F8F8F8"/>
              </a:solidFill>
              <a:ln w="9048">
                <a:solidFill>
                  <a:srgbClr val="C0C0C0"/>
                </a:solidFill>
                <a:round/>
                <a:headEnd/>
                <a:tailEnd/>
              </a:ln>
            </p:spPr>
            <p:txBody>
              <a:bodyPr/>
              <a:lstStyle/>
              <a:p>
                <a:endParaRPr lang="it-IT"/>
              </a:p>
            </p:txBody>
          </p:sp>
          <p:sp>
            <p:nvSpPr>
              <p:cNvPr id="21637" name="Line 54"/>
              <p:cNvSpPr>
                <a:spLocks noChangeShapeType="1"/>
              </p:cNvSpPr>
              <p:nvPr/>
            </p:nvSpPr>
            <p:spPr bwMode="auto">
              <a:xfrm flipH="1">
                <a:off x="3110" y="4178"/>
                <a:ext cx="353" cy="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21638" name="Freeform 55"/>
              <p:cNvSpPr>
                <a:spLocks/>
              </p:cNvSpPr>
              <p:nvPr/>
            </p:nvSpPr>
            <p:spPr bwMode="auto">
              <a:xfrm>
                <a:off x="3150" y="401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9048">
                <a:solidFill>
                  <a:srgbClr val="C0C0C0"/>
                </a:solidFill>
                <a:round/>
                <a:headEnd/>
                <a:tailEnd/>
              </a:ln>
            </p:spPr>
            <p:txBody>
              <a:bodyPr/>
              <a:lstStyle/>
              <a:p>
                <a:endParaRPr lang="it-IT"/>
              </a:p>
            </p:txBody>
          </p:sp>
          <p:sp>
            <p:nvSpPr>
              <p:cNvPr id="21639" name="Freeform 56"/>
              <p:cNvSpPr>
                <a:spLocks/>
              </p:cNvSpPr>
              <p:nvPr/>
            </p:nvSpPr>
            <p:spPr bwMode="auto">
              <a:xfrm>
                <a:off x="3150" y="406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18732">
                <a:solidFill>
                  <a:srgbClr val="C0C0C0"/>
                </a:solidFill>
                <a:round/>
                <a:headEnd/>
                <a:tailEnd/>
              </a:ln>
            </p:spPr>
            <p:txBody>
              <a:bodyPr/>
              <a:lstStyle/>
              <a:p>
                <a:endParaRPr lang="it-IT"/>
              </a:p>
            </p:txBody>
          </p:sp>
          <p:sp>
            <p:nvSpPr>
              <p:cNvPr id="21640" name="Line 57"/>
              <p:cNvSpPr>
                <a:spLocks noChangeShapeType="1"/>
              </p:cNvSpPr>
              <p:nvPr/>
            </p:nvSpPr>
            <p:spPr bwMode="auto">
              <a:xfrm>
                <a:off x="3111" y="4080"/>
                <a:ext cx="181" cy="0"/>
              </a:xfrm>
              <a:prstGeom prst="line">
                <a:avLst/>
              </a:prstGeom>
              <a:noFill/>
              <a:ln w="9048">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21546" name="Freeform 58"/>
            <p:cNvSpPr>
              <a:spLocks/>
            </p:cNvSpPr>
            <p:nvPr/>
          </p:nvSpPr>
          <p:spPr bwMode="auto">
            <a:xfrm>
              <a:off x="4690" y="1582"/>
              <a:ext cx="462" cy="212"/>
            </a:xfrm>
            <a:custGeom>
              <a:avLst/>
              <a:gdLst>
                <a:gd name="T0" fmla="*/ 753 w 235"/>
                <a:gd name="T1" fmla="*/ 1 h 227"/>
                <a:gd name="T2" fmla="*/ 981 w 235"/>
                <a:gd name="T3" fmla="*/ 3 h 227"/>
                <a:gd name="T4" fmla="*/ 1193 w 235"/>
                <a:gd name="T5" fmla="*/ 4 h 227"/>
                <a:gd name="T6" fmla="*/ 1353 w 235"/>
                <a:gd name="T7" fmla="*/ 7 h 227"/>
                <a:gd name="T8" fmla="*/ 1480 w 235"/>
                <a:gd name="T9" fmla="*/ 7 h 227"/>
                <a:gd name="T10" fmla="*/ 1557 w 235"/>
                <a:gd name="T11" fmla="*/ 10 h 227"/>
                <a:gd name="T12" fmla="*/ 1612 w 235"/>
                <a:gd name="T13" fmla="*/ 10 h 227"/>
                <a:gd name="T14" fmla="*/ 1665 w 235"/>
                <a:gd name="T15" fmla="*/ 11 h 227"/>
                <a:gd name="T16" fmla="*/ 1716 w 235"/>
                <a:gd name="T17" fmla="*/ 11 h 227"/>
                <a:gd name="T18" fmla="*/ 1748 w 235"/>
                <a:gd name="T19" fmla="*/ 11 h 227"/>
                <a:gd name="T20" fmla="*/ 1777 w 235"/>
                <a:gd name="T21" fmla="*/ 11 h 227"/>
                <a:gd name="T22" fmla="*/ 1777 w 235"/>
                <a:gd name="T23" fmla="*/ 26 h 227"/>
                <a:gd name="T24" fmla="*/ 1777 w 235"/>
                <a:gd name="T25" fmla="*/ 60 h 227"/>
                <a:gd name="T26" fmla="*/ 1777 w 235"/>
                <a:gd name="T27" fmla="*/ 105 h 227"/>
                <a:gd name="T28" fmla="*/ 1777 w 235"/>
                <a:gd name="T29" fmla="*/ 147 h 227"/>
                <a:gd name="T30" fmla="*/ 1777 w 235"/>
                <a:gd name="T31" fmla="*/ 178 h 227"/>
                <a:gd name="T32" fmla="*/ 1761 w 235"/>
                <a:gd name="T33" fmla="*/ 181 h 227"/>
                <a:gd name="T34" fmla="*/ 1740 w 235"/>
                <a:gd name="T35" fmla="*/ 173 h 227"/>
                <a:gd name="T36" fmla="*/ 1740 w 235"/>
                <a:gd name="T37" fmla="*/ 157 h 227"/>
                <a:gd name="T38" fmla="*/ 1708 w 235"/>
                <a:gd name="T39" fmla="*/ 142 h 227"/>
                <a:gd name="T40" fmla="*/ 1685 w 235"/>
                <a:gd name="T41" fmla="*/ 127 h 227"/>
                <a:gd name="T42" fmla="*/ 1657 w 235"/>
                <a:gd name="T43" fmla="*/ 119 h 227"/>
                <a:gd name="T44" fmla="*/ 1581 w 235"/>
                <a:gd name="T45" fmla="*/ 108 h 227"/>
                <a:gd name="T46" fmla="*/ 1457 w 235"/>
                <a:gd name="T47" fmla="*/ 95 h 227"/>
                <a:gd name="T48" fmla="*/ 1329 w 235"/>
                <a:gd name="T49" fmla="*/ 81 h 227"/>
                <a:gd name="T50" fmla="*/ 1209 w 235"/>
                <a:gd name="T51" fmla="*/ 70 h 227"/>
                <a:gd name="T52" fmla="*/ 1132 w 235"/>
                <a:gd name="T53" fmla="*/ 61 h 227"/>
                <a:gd name="T54" fmla="*/ 1032 w 235"/>
                <a:gd name="T55" fmla="*/ 55 h 227"/>
                <a:gd name="T56" fmla="*/ 881 w 235"/>
                <a:gd name="T57" fmla="*/ 46 h 227"/>
                <a:gd name="T58" fmla="*/ 716 w 235"/>
                <a:gd name="T59" fmla="*/ 35 h 227"/>
                <a:gd name="T60" fmla="*/ 568 w 235"/>
                <a:gd name="T61" fmla="*/ 27 h 227"/>
                <a:gd name="T62" fmla="*/ 480 w 235"/>
                <a:gd name="T63" fmla="*/ 22 h 227"/>
                <a:gd name="T64" fmla="*/ 456 w 235"/>
                <a:gd name="T65" fmla="*/ 21 h 227"/>
                <a:gd name="T66" fmla="*/ 356 w 235"/>
                <a:gd name="T67" fmla="*/ 19 h 227"/>
                <a:gd name="T68" fmla="*/ 236 w 235"/>
                <a:gd name="T69" fmla="*/ 14 h 227"/>
                <a:gd name="T70" fmla="*/ 100 w 235"/>
                <a:gd name="T71" fmla="*/ 10 h 227"/>
                <a:gd name="T72" fmla="*/ 16 w 235"/>
                <a:gd name="T73" fmla="*/ 7 h 227"/>
                <a:gd name="T74" fmla="*/ 16 w 235"/>
                <a:gd name="T75" fmla="*/ 7 h 227"/>
                <a:gd name="T76" fmla="*/ 77 w 235"/>
                <a:gd name="T77" fmla="*/ 6 h 227"/>
                <a:gd name="T78" fmla="*/ 151 w 235"/>
                <a:gd name="T79" fmla="*/ 5 h 227"/>
                <a:gd name="T80" fmla="*/ 252 w 235"/>
                <a:gd name="T81" fmla="*/ 3 h 227"/>
                <a:gd name="T82" fmla="*/ 387 w 235"/>
                <a:gd name="T83" fmla="*/ 1 h 227"/>
                <a:gd name="T84" fmla="*/ 584 w 235"/>
                <a:gd name="T85" fmla="*/ 0 h 2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5"/>
                <a:gd name="T130" fmla="*/ 0 h 227"/>
                <a:gd name="T131" fmla="*/ 235 w 235"/>
                <a:gd name="T132" fmla="*/ 227 h 2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5" h="227">
                  <a:moveTo>
                    <a:pt x="77" y="0"/>
                  </a:moveTo>
                  <a:lnTo>
                    <a:pt x="87" y="1"/>
                  </a:lnTo>
                  <a:lnTo>
                    <a:pt x="99" y="1"/>
                  </a:lnTo>
                  <a:lnTo>
                    <a:pt x="109" y="1"/>
                  </a:lnTo>
                  <a:lnTo>
                    <a:pt x="120" y="1"/>
                  </a:lnTo>
                  <a:lnTo>
                    <a:pt x="129" y="3"/>
                  </a:lnTo>
                  <a:lnTo>
                    <a:pt x="139" y="3"/>
                  </a:lnTo>
                  <a:lnTo>
                    <a:pt x="148" y="4"/>
                  </a:lnTo>
                  <a:lnTo>
                    <a:pt x="157" y="4"/>
                  </a:lnTo>
                  <a:lnTo>
                    <a:pt x="164" y="6"/>
                  </a:lnTo>
                  <a:lnTo>
                    <a:pt x="171" y="7"/>
                  </a:lnTo>
                  <a:lnTo>
                    <a:pt x="178" y="9"/>
                  </a:lnTo>
                  <a:lnTo>
                    <a:pt x="185" y="9"/>
                  </a:lnTo>
                  <a:lnTo>
                    <a:pt x="189" y="10"/>
                  </a:lnTo>
                  <a:lnTo>
                    <a:pt x="195" y="10"/>
                  </a:lnTo>
                  <a:lnTo>
                    <a:pt x="199" y="11"/>
                  </a:lnTo>
                  <a:lnTo>
                    <a:pt x="203" y="11"/>
                  </a:lnTo>
                  <a:lnTo>
                    <a:pt x="205" y="13"/>
                  </a:lnTo>
                  <a:lnTo>
                    <a:pt x="207" y="13"/>
                  </a:lnTo>
                  <a:lnTo>
                    <a:pt x="208" y="13"/>
                  </a:lnTo>
                  <a:lnTo>
                    <a:pt x="212" y="13"/>
                  </a:lnTo>
                  <a:lnTo>
                    <a:pt x="214" y="14"/>
                  </a:lnTo>
                  <a:lnTo>
                    <a:pt x="217" y="14"/>
                  </a:lnTo>
                  <a:lnTo>
                    <a:pt x="219" y="14"/>
                  </a:lnTo>
                  <a:lnTo>
                    <a:pt x="222" y="14"/>
                  </a:lnTo>
                  <a:lnTo>
                    <a:pt x="224" y="14"/>
                  </a:lnTo>
                  <a:lnTo>
                    <a:pt x="226" y="14"/>
                  </a:lnTo>
                  <a:lnTo>
                    <a:pt x="227" y="14"/>
                  </a:lnTo>
                  <a:lnTo>
                    <a:pt x="230" y="14"/>
                  </a:lnTo>
                  <a:lnTo>
                    <a:pt x="232" y="14"/>
                  </a:lnTo>
                  <a:lnTo>
                    <a:pt x="233" y="14"/>
                  </a:lnTo>
                  <a:lnTo>
                    <a:pt x="234" y="14"/>
                  </a:lnTo>
                  <a:lnTo>
                    <a:pt x="234" y="17"/>
                  </a:lnTo>
                  <a:lnTo>
                    <a:pt x="234" y="22"/>
                  </a:lnTo>
                  <a:lnTo>
                    <a:pt x="234" y="32"/>
                  </a:lnTo>
                  <a:lnTo>
                    <a:pt x="234" y="44"/>
                  </a:lnTo>
                  <a:lnTo>
                    <a:pt x="234" y="59"/>
                  </a:lnTo>
                  <a:lnTo>
                    <a:pt x="234" y="74"/>
                  </a:lnTo>
                  <a:lnTo>
                    <a:pt x="234" y="92"/>
                  </a:lnTo>
                  <a:lnTo>
                    <a:pt x="234" y="109"/>
                  </a:lnTo>
                  <a:lnTo>
                    <a:pt x="234" y="129"/>
                  </a:lnTo>
                  <a:lnTo>
                    <a:pt x="234" y="146"/>
                  </a:lnTo>
                  <a:lnTo>
                    <a:pt x="234" y="164"/>
                  </a:lnTo>
                  <a:lnTo>
                    <a:pt x="234" y="180"/>
                  </a:lnTo>
                  <a:lnTo>
                    <a:pt x="234" y="196"/>
                  </a:lnTo>
                  <a:lnTo>
                    <a:pt x="234" y="209"/>
                  </a:lnTo>
                  <a:lnTo>
                    <a:pt x="234" y="219"/>
                  </a:lnTo>
                  <a:lnTo>
                    <a:pt x="234" y="226"/>
                  </a:lnTo>
                  <a:lnTo>
                    <a:pt x="232" y="226"/>
                  </a:lnTo>
                  <a:lnTo>
                    <a:pt x="232" y="223"/>
                  </a:lnTo>
                  <a:lnTo>
                    <a:pt x="230" y="221"/>
                  </a:lnTo>
                  <a:lnTo>
                    <a:pt x="230" y="217"/>
                  </a:lnTo>
                  <a:lnTo>
                    <a:pt x="229" y="212"/>
                  </a:lnTo>
                  <a:lnTo>
                    <a:pt x="229" y="206"/>
                  </a:lnTo>
                  <a:lnTo>
                    <a:pt x="229" y="200"/>
                  </a:lnTo>
                  <a:lnTo>
                    <a:pt x="229" y="193"/>
                  </a:lnTo>
                  <a:lnTo>
                    <a:pt x="227" y="187"/>
                  </a:lnTo>
                  <a:lnTo>
                    <a:pt x="227" y="180"/>
                  </a:lnTo>
                  <a:lnTo>
                    <a:pt x="225" y="174"/>
                  </a:lnTo>
                  <a:lnTo>
                    <a:pt x="225" y="167"/>
                  </a:lnTo>
                  <a:lnTo>
                    <a:pt x="223" y="162"/>
                  </a:lnTo>
                  <a:lnTo>
                    <a:pt x="222" y="156"/>
                  </a:lnTo>
                  <a:lnTo>
                    <a:pt x="220" y="152"/>
                  </a:lnTo>
                  <a:lnTo>
                    <a:pt x="220" y="148"/>
                  </a:lnTo>
                  <a:lnTo>
                    <a:pt x="218" y="146"/>
                  </a:lnTo>
                  <a:lnTo>
                    <a:pt x="216" y="142"/>
                  </a:lnTo>
                  <a:lnTo>
                    <a:pt x="212" y="138"/>
                  </a:lnTo>
                  <a:lnTo>
                    <a:pt x="208" y="133"/>
                  </a:lnTo>
                  <a:lnTo>
                    <a:pt x="203" y="128"/>
                  </a:lnTo>
                  <a:lnTo>
                    <a:pt x="198" y="123"/>
                  </a:lnTo>
                  <a:lnTo>
                    <a:pt x="192" y="117"/>
                  </a:lnTo>
                  <a:lnTo>
                    <a:pt x="187" y="111"/>
                  </a:lnTo>
                  <a:lnTo>
                    <a:pt x="180" y="105"/>
                  </a:lnTo>
                  <a:lnTo>
                    <a:pt x="175" y="100"/>
                  </a:lnTo>
                  <a:lnTo>
                    <a:pt x="169" y="95"/>
                  </a:lnTo>
                  <a:lnTo>
                    <a:pt x="164" y="89"/>
                  </a:lnTo>
                  <a:lnTo>
                    <a:pt x="159" y="86"/>
                  </a:lnTo>
                  <a:lnTo>
                    <a:pt x="154" y="81"/>
                  </a:lnTo>
                  <a:lnTo>
                    <a:pt x="151" y="78"/>
                  </a:lnTo>
                  <a:lnTo>
                    <a:pt x="149" y="75"/>
                  </a:lnTo>
                  <a:lnTo>
                    <a:pt x="146" y="73"/>
                  </a:lnTo>
                  <a:lnTo>
                    <a:pt x="141" y="70"/>
                  </a:lnTo>
                  <a:lnTo>
                    <a:pt x="136" y="67"/>
                  </a:lnTo>
                  <a:lnTo>
                    <a:pt x="131" y="63"/>
                  </a:lnTo>
                  <a:lnTo>
                    <a:pt x="124" y="60"/>
                  </a:lnTo>
                  <a:lnTo>
                    <a:pt x="116" y="56"/>
                  </a:lnTo>
                  <a:lnTo>
                    <a:pt x="109" y="52"/>
                  </a:lnTo>
                  <a:lnTo>
                    <a:pt x="102" y="47"/>
                  </a:lnTo>
                  <a:lnTo>
                    <a:pt x="94" y="44"/>
                  </a:lnTo>
                  <a:lnTo>
                    <a:pt x="87" y="40"/>
                  </a:lnTo>
                  <a:lnTo>
                    <a:pt x="80" y="37"/>
                  </a:lnTo>
                  <a:lnTo>
                    <a:pt x="75" y="33"/>
                  </a:lnTo>
                  <a:lnTo>
                    <a:pt x="69" y="32"/>
                  </a:lnTo>
                  <a:lnTo>
                    <a:pt x="66" y="29"/>
                  </a:lnTo>
                  <a:lnTo>
                    <a:pt x="63" y="28"/>
                  </a:lnTo>
                  <a:lnTo>
                    <a:pt x="63" y="26"/>
                  </a:lnTo>
                  <a:lnTo>
                    <a:pt x="62" y="26"/>
                  </a:lnTo>
                  <a:lnTo>
                    <a:pt x="60" y="26"/>
                  </a:lnTo>
                  <a:lnTo>
                    <a:pt x="56" y="26"/>
                  </a:lnTo>
                  <a:lnTo>
                    <a:pt x="52" y="24"/>
                  </a:lnTo>
                  <a:lnTo>
                    <a:pt x="47" y="23"/>
                  </a:lnTo>
                  <a:lnTo>
                    <a:pt x="42" y="21"/>
                  </a:lnTo>
                  <a:lnTo>
                    <a:pt x="36" y="19"/>
                  </a:lnTo>
                  <a:lnTo>
                    <a:pt x="31" y="17"/>
                  </a:lnTo>
                  <a:lnTo>
                    <a:pt x="25" y="16"/>
                  </a:lnTo>
                  <a:lnTo>
                    <a:pt x="19" y="14"/>
                  </a:lnTo>
                  <a:lnTo>
                    <a:pt x="13" y="13"/>
                  </a:lnTo>
                  <a:lnTo>
                    <a:pt x="10" y="11"/>
                  </a:lnTo>
                  <a:lnTo>
                    <a:pt x="6" y="11"/>
                  </a:lnTo>
                  <a:lnTo>
                    <a:pt x="2" y="9"/>
                  </a:lnTo>
                  <a:lnTo>
                    <a:pt x="0" y="9"/>
                  </a:lnTo>
                  <a:lnTo>
                    <a:pt x="0" y="8"/>
                  </a:lnTo>
                  <a:lnTo>
                    <a:pt x="2" y="8"/>
                  </a:lnTo>
                  <a:lnTo>
                    <a:pt x="4" y="8"/>
                  </a:lnTo>
                  <a:lnTo>
                    <a:pt x="6" y="8"/>
                  </a:lnTo>
                  <a:lnTo>
                    <a:pt x="10" y="6"/>
                  </a:lnTo>
                  <a:lnTo>
                    <a:pt x="12" y="6"/>
                  </a:lnTo>
                  <a:lnTo>
                    <a:pt x="16" y="5"/>
                  </a:lnTo>
                  <a:lnTo>
                    <a:pt x="20" y="5"/>
                  </a:lnTo>
                  <a:lnTo>
                    <a:pt x="25" y="3"/>
                  </a:lnTo>
                  <a:lnTo>
                    <a:pt x="28" y="3"/>
                  </a:lnTo>
                  <a:lnTo>
                    <a:pt x="33" y="3"/>
                  </a:lnTo>
                  <a:lnTo>
                    <a:pt x="38" y="3"/>
                  </a:lnTo>
                  <a:lnTo>
                    <a:pt x="45" y="1"/>
                  </a:lnTo>
                  <a:lnTo>
                    <a:pt x="51" y="1"/>
                  </a:lnTo>
                  <a:lnTo>
                    <a:pt x="59" y="1"/>
                  </a:lnTo>
                  <a:lnTo>
                    <a:pt x="67" y="1"/>
                  </a:lnTo>
                  <a:lnTo>
                    <a:pt x="77" y="0"/>
                  </a:lnTo>
                </a:path>
              </a:pathLst>
            </a:custGeom>
            <a:solidFill>
              <a:srgbClr val="F8F8F8"/>
            </a:solidFill>
            <a:ln w="9525">
              <a:solidFill>
                <a:srgbClr val="C0C0C0"/>
              </a:solidFill>
              <a:round/>
              <a:headEnd/>
              <a:tailEnd/>
            </a:ln>
          </p:spPr>
          <p:txBody>
            <a:bodyPr/>
            <a:lstStyle/>
            <a:p>
              <a:endParaRPr lang="it-IT"/>
            </a:p>
          </p:txBody>
        </p:sp>
        <p:sp>
          <p:nvSpPr>
            <p:cNvPr id="21547" name="Freeform 59"/>
            <p:cNvSpPr>
              <a:spLocks/>
            </p:cNvSpPr>
            <p:nvPr/>
          </p:nvSpPr>
          <p:spPr bwMode="auto">
            <a:xfrm>
              <a:off x="4593" y="1567"/>
              <a:ext cx="574" cy="33"/>
            </a:xfrm>
            <a:custGeom>
              <a:avLst/>
              <a:gdLst>
                <a:gd name="T0" fmla="*/ 176 w 291"/>
                <a:gd name="T1" fmla="*/ 8 h 35"/>
                <a:gd name="T2" fmla="*/ 436 w 291"/>
                <a:gd name="T3" fmla="*/ 5 h 35"/>
                <a:gd name="T4" fmla="*/ 696 w 291"/>
                <a:gd name="T5" fmla="*/ 3 h 35"/>
                <a:gd name="T6" fmla="*/ 969 w 291"/>
                <a:gd name="T7" fmla="*/ 1 h 35"/>
                <a:gd name="T8" fmla="*/ 1229 w 291"/>
                <a:gd name="T9" fmla="*/ 1 h 35"/>
                <a:gd name="T10" fmla="*/ 1497 w 291"/>
                <a:gd name="T11" fmla="*/ 3 h 35"/>
                <a:gd name="T12" fmla="*/ 1752 w 291"/>
                <a:gd name="T13" fmla="*/ 5 h 35"/>
                <a:gd name="T14" fmla="*/ 2020 w 291"/>
                <a:gd name="T15" fmla="*/ 8 h 35"/>
                <a:gd name="T16" fmla="*/ 2148 w 291"/>
                <a:gd name="T17" fmla="*/ 8 h 35"/>
                <a:gd name="T18" fmla="*/ 2156 w 291"/>
                <a:gd name="T19" fmla="*/ 9 h 35"/>
                <a:gd name="T20" fmla="*/ 2172 w 291"/>
                <a:gd name="T21" fmla="*/ 9 h 35"/>
                <a:gd name="T22" fmla="*/ 2188 w 291"/>
                <a:gd name="T23" fmla="*/ 10 h 35"/>
                <a:gd name="T24" fmla="*/ 2201 w 291"/>
                <a:gd name="T25" fmla="*/ 11 h 35"/>
                <a:gd name="T26" fmla="*/ 2201 w 291"/>
                <a:gd name="T27" fmla="*/ 14 h 35"/>
                <a:gd name="T28" fmla="*/ 2217 w 291"/>
                <a:gd name="T29" fmla="*/ 16 h 35"/>
                <a:gd name="T30" fmla="*/ 2217 w 291"/>
                <a:gd name="T31" fmla="*/ 18 h 35"/>
                <a:gd name="T32" fmla="*/ 2225 w 291"/>
                <a:gd name="T33" fmla="*/ 20 h 35"/>
                <a:gd name="T34" fmla="*/ 2217 w 291"/>
                <a:gd name="T35" fmla="*/ 23 h 35"/>
                <a:gd name="T36" fmla="*/ 2217 w 291"/>
                <a:gd name="T37" fmla="*/ 24 h 35"/>
                <a:gd name="T38" fmla="*/ 2201 w 291"/>
                <a:gd name="T39" fmla="*/ 24 h 35"/>
                <a:gd name="T40" fmla="*/ 2201 w 291"/>
                <a:gd name="T41" fmla="*/ 25 h 35"/>
                <a:gd name="T42" fmla="*/ 2188 w 291"/>
                <a:gd name="T43" fmla="*/ 26 h 35"/>
                <a:gd name="T44" fmla="*/ 2180 w 291"/>
                <a:gd name="T45" fmla="*/ 27 h 35"/>
                <a:gd name="T46" fmla="*/ 2164 w 291"/>
                <a:gd name="T47" fmla="*/ 27 h 35"/>
                <a:gd name="T48" fmla="*/ 2156 w 291"/>
                <a:gd name="T49" fmla="*/ 25 h 35"/>
                <a:gd name="T50" fmla="*/ 2028 w 291"/>
                <a:gd name="T51" fmla="*/ 25 h 35"/>
                <a:gd name="T52" fmla="*/ 1767 w 291"/>
                <a:gd name="T53" fmla="*/ 23 h 35"/>
                <a:gd name="T54" fmla="*/ 1505 w 291"/>
                <a:gd name="T55" fmla="*/ 19 h 35"/>
                <a:gd name="T56" fmla="*/ 1237 w 291"/>
                <a:gd name="T57" fmla="*/ 17 h 35"/>
                <a:gd name="T58" fmla="*/ 976 w 291"/>
                <a:gd name="T59" fmla="*/ 17 h 35"/>
                <a:gd name="T60" fmla="*/ 696 w 291"/>
                <a:gd name="T61" fmla="*/ 19 h 35"/>
                <a:gd name="T62" fmla="*/ 436 w 291"/>
                <a:gd name="T63" fmla="*/ 23 h 35"/>
                <a:gd name="T64" fmla="*/ 191 w 291"/>
                <a:gd name="T65" fmla="*/ 25 h 35"/>
                <a:gd name="T66" fmla="*/ 71 w 291"/>
                <a:gd name="T67" fmla="*/ 26 h 35"/>
                <a:gd name="T68" fmla="*/ 55 w 291"/>
                <a:gd name="T69" fmla="*/ 28 h 35"/>
                <a:gd name="T70" fmla="*/ 47 w 291"/>
                <a:gd name="T71" fmla="*/ 28 h 35"/>
                <a:gd name="T72" fmla="*/ 32 w 291"/>
                <a:gd name="T73" fmla="*/ 27 h 35"/>
                <a:gd name="T74" fmla="*/ 24 w 291"/>
                <a:gd name="T75" fmla="*/ 25 h 35"/>
                <a:gd name="T76" fmla="*/ 16 w 291"/>
                <a:gd name="T77" fmla="*/ 25 h 35"/>
                <a:gd name="T78" fmla="*/ 8 w 291"/>
                <a:gd name="T79" fmla="*/ 24 h 35"/>
                <a:gd name="T80" fmla="*/ 0 w 291"/>
                <a:gd name="T81" fmla="*/ 23 h 35"/>
                <a:gd name="T82" fmla="*/ 0 w 291"/>
                <a:gd name="T83" fmla="*/ 20 h 35"/>
                <a:gd name="T84" fmla="*/ 0 w 291"/>
                <a:gd name="T85" fmla="*/ 18 h 35"/>
                <a:gd name="T86" fmla="*/ 8 w 291"/>
                <a:gd name="T87" fmla="*/ 16 h 35"/>
                <a:gd name="T88" fmla="*/ 16 w 291"/>
                <a:gd name="T89" fmla="*/ 14 h 35"/>
                <a:gd name="T90" fmla="*/ 24 w 291"/>
                <a:gd name="T91" fmla="*/ 11 h 35"/>
                <a:gd name="T92" fmla="*/ 39 w 291"/>
                <a:gd name="T93" fmla="*/ 11 h 35"/>
                <a:gd name="T94" fmla="*/ 47 w 291"/>
                <a:gd name="T95" fmla="*/ 9 h 35"/>
                <a:gd name="T96" fmla="*/ 63 w 291"/>
                <a:gd name="T97" fmla="*/ 9 h 35"/>
                <a:gd name="T98" fmla="*/ 77 w 291"/>
                <a:gd name="T99" fmla="*/ 8 h 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1"/>
                <a:gd name="T151" fmla="*/ 0 h 35"/>
                <a:gd name="T152" fmla="*/ 291 w 291"/>
                <a:gd name="T153" fmla="*/ 35 h 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1" h="35">
                  <a:moveTo>
                    <a:pt x="7" y="11"/>
                  </a:moveTo>
                  <a:lnTo>
                    <a:pt x="23" y="9"/>
                  </a:lnTo>
                  <a:lnTo>
                    <a:pt x="41" y="6"/>
                  </a:lnTo>
                  <a:lnTo>
                    <a:pt x="57" y="5"/>
                  </a:lnTo>
                  <a:lnTo>
                    <a:pt x="75" y="3"/>
                  </a:lnTo>
                  <a:lnTo>
                    <a:pt x="91" y="3"/>
                  </a:lnTo>
                  <a:lnTo>
                    <a:pt x="109" y="1"/>
                  </a:lnTo>
                  <a:lnTo>
                    <a:pt x="126" y="1"/>
                  </a:lnTo>
                  <a:lnTo>
                    <a:pt x="144" y="0"/>
                  </a:lnTo>
                  <a:lnTo>
                    <a:pt x="160" y="1"/>
                  </a:lnTo>
                  <a:lnTo>
                    <a:pt x="177" y="1"/>
                  </a:lnTo>
                  <a:lnTo>
                    <a:pt x="195" y="3"/>
                  </a:lnTo>
                  <a:lnTo>
                    <a:pt x="212" y="3"/>
                  </a:lnTo>
                  <a:lnTo>
                    <a:pt x="228" y="5"/>
                  </a:lnTo>
                  <a:lnTo>
                    <a:pt x="246" y="6"/>
                  </a:lnTo>
                  <a:lnTo>
                    <a:pt x="263" y="9"/>
                  </a:lnTo>
                  <a:lnTo>
                    <a:pt x="281" y="11"/>
                  </a:lnTo>
                  <a:lnTo>
                    <a:pt x="280" y="11"/>
                  </a:lnTo>
                  <a:lnTo>
                    <a:pt x="280" y="12"/>
                  </a:lnTo>
                  <a:lnTo>
                    <a:pt x="281" y="12"/>
                  </a:lnTo>
                  <a:lnTo>
                    <a:pt x="283" y="12"/>
                  </a:lnTo>
                  <a:lnTo>
                    <a:pt x="283" y="13"/>
                  </a:lnTo>
                  <a:lnTo>
                    <a:pt x="285" y="13"/>
                  </a:lnTo>
                  <a:lnTo>
                    <a:pt x="285" y="14"/>
                  </a:lnTo>
                  <a:lnTo>
                    <a:pt x="287" y="14"/>
                  </a:lnTo>
                  <a:lnTo>
                    <a:pt x="287" y="16"/>
                  </a:lnTo>
                  <a:lnTo>
                    <a:pt x="287" y="17"/>
                  </a:lnTo>
                  <a:lnTo>
                    <a:pt x="287" y="19"/>
                  </a:lnTo>
                  <a:lnTo>
                    <a:pt x="289" y="19"/>
                  </a:lnTo>
                  <a:lnTo>
                    <a:pt x="289" y="21"/>
                  </a:lnTo>
                  <a:lnTo>
                    <a:pt x="289" y="23"/>
                  </a:lnTo>
                  <a:lnTo>
                    <a:pt x="290" y="23"/>
                  </a:lnTo>
                  <a:lnTo>
                    <a:pt x="289" y="25"/>
                  </a:lnTo>
                  <a:lnTo>
                    <a:pt x="289" y="26"/>
                  </a:lnTo>
                  <a:lnTo>
                    <a:pt x="289" y="28"/>
                  </a:lnTo>
                  <a:lnTo>
                    <a:pt x="287" y="29"/>
                  </a:lnTo>
                  <a:lnTo>
                    <a:pt x="287" y="31"/>
                  </a:lnTo>
                  <a:lnTo>
                    <a:pt x="285" y="32"/>
                  </a:lnTo>
                  <a:lnTo>
                    <a:pt x="284" y="33"/>
                  </a:lnTo>
                  <a:lnTo>
                    <a:pt x="282" y="33"/>
                  </a:lnTo>
                  <a:lnTo>
                    <a:pt x="281" y="33"/>
                  </a:lnTo>
                  <a:lnTo>
                    <a:pt x="281" y="31"/>
                  </a:lnTo>
                  <a:lnTo>
                    <a:pt x="282" y="34"/>
                  </a:lnTo>
                  <a:lnTo>
                    <a:pt x="264" y="31"/>
                  </a:lnTo>
                  <a:lnTo>
                    <a:pt x="248" y="28"/>
                  </a:lnTo>
                  <a:lnTo>
                    <a:pt x="230" y="26"/>
                  </a:lnTo>
                  <a:lnTo>
                    <a:pt x="214" y="23"/>
                  </a:lnTo>
                  <a:lnTo>
                    <a:pt x="196" y="22"/>
                  </a:lnTo>
                  <a:lnTo>
                    <a:pt x="179" y="20"/>
                  </a:lnTo>
                  <a:lnTo>
                    <a:pt x="161" y="20"/>
                  </a:lnTo>
                  <a:lnTo>
                    <a:pt x="145" y="19"/>
                  </a:lnTo>
                  <a:lnTo>
                    <a:pt x="127" y="20"/>
                  </a:lnTo>
                  <a:lnTo>
                    <a:pt x="109" y="20"/>
                  </a:lnTo>
                  <a:lnTo>
                    <a:pt x="91" y="22"/>
                  </a:lnTo>
                  <a:lnTo>
                    <a:pt x="75" y="23"/>
                  </a:lnTo>
                  <a:lnTo>
                    <a:pt x="57" y="26"/>
                  </a:lnTo>
                  <a:lnTo>
                    <a:pt x="41" y="28"/>
                  </a:lnTo>
                  <a:lnTo>
                    <a:pt x="25" y="31"/>
                  </a:lnTo>
                  <a:lnTo>
                    <a:pt x="8" y="34"/>
                  </a:lnTo>
                  <a:lnTo>
                    <a:pt x="9" y="32"/>
                  </a:lnTo>
                  <a:lnTo>
                    <a:pt x="7" y="34"/>
                  </a:lnTo>
                  <a:lnTo>
                    <a:pt x="6" y="34"/>
                  </a:lnTo>
                  <a:lnTo>
                    <a:pt x="4" y="34"/>
                  </a:lnTo>
                  <a:lnTo>
                    <a:pt x="4" y="33"/>
                  </a:lnTo>
                  <a:lnTo>
                    <a:pt x="3" y="33"/>
                  </a:lnTo>
                  <a:lnTo>
                    <a:pt x="3" y="31"/>
                  </a:lnTo>
                  <a:lnTo>
                    <a:pt x="2" y="31"/>
                  </a:lnTo>
                  <a:lnTo>
                    <a:pt x="2" y="30"/>
                  </a:lnTo>
                  <a:lnTo>
                    <a:pt x="1" y="30"/>
                  </a:lnTo>
                  <a:lnTo>
                    <a:pt x="1" y="28"/>
                  </a:lnTo>
                  <a:lnTo>
                    <a:pt x="0" y="28"/>
                  </a:lnTo>
                  <a:lnTo>
                    <a:pt x="0" y="27"/>
                  </a:lnTo>
                  <a:lnTo>
                    <a:pt x="0" y="25"/>
                  </a:lnTo>
                  <a:lnTo>
                    <a:pt x="0" y="23"/>
                  </a:lnTo>
                  <a:lnTo>
                    <a:pt x="0" y="21"/>
                  </a:lnTo>
                  <a:lnTo>
                    <a:pt x="1" y="19"/>
                  </a:lnTo>
                  <a:lnTo>
                    <a:pt x="2" y="17"/>
                  </a:lnTo>
                  <a:lnTo>
                    <a:pt x="2" y="16"/>
                  </a:lnTo>
                  <a:lnTo>
                    <a:pt x="3" y="14"/>
                  </a:lnTo>
                  <a:lnTo>
                    <a:pt x="5" y="14"/>
                  </a:lnTo>
                  <a:lnTo>
                    <a:pt x="6" y="12"/>
                  </a:lnTo>
                  <a:lnTo>
                    <a:pt x="8" y="12"/>
                  </a:lnTo>
                  <a:lnTo>
                    <a:pt x="10" y="11"/>
                  </a:lnTo>
                  <a:lnTo>
                    <a:pt x="7" y="11"/>
                  </a:lnTo>
                </a:path>
              </a:pathLst>
            </a:custGeom>
            <a:solidFill>
              <a:srgbClr val="F8F8F8"/>
            </a:solidFill>
            <a:ln w="18732">
              <a:solidFill>
                <a:srgbClr val="DDDDDD"/>
              </a:solidFill>
              <a:round/>
              <a:headEnd/>
              <a:tailEnd/>
            </a:ln>
          </p:spPr>
          <p:txBody>
            <a:bodyPr/>
            <a:lstStyle/>
            <a:p>
              <a:endParaRPr lang="it-IT"/>
            </a:p>
          </p:txBody>
        </p:sp>
        <p:sp>
          <p:nvSpPr>
            <p:cNvPr id="21548" name="Freeform 60"/>
            <p:cNvSpPr>
              <a:spLocks/>
            </p:cNvSpPr>
            <p:nvPr/>
          </p:nvSpPr>
          <p:spPr bwMode="auto">
            <a:xfrm>
              <a:off x="4423" y="1270"/>
              <a:ext cx="912" cy="309"/>
            </a:xfrm>
            <a:custGeom>
              <a:avLst/>
              <a:gdLst>
                <a:gd name="T0" fmla="*/ 2209 w 462"/>
                <a:gd name="T1" fmla="*/ 255 h 333"/>
                <a:gd name="T2" fmla="*/ 2677 w 462"/>
                <a:gd name="T3" fmla="*/ 261 h 333"/>
                <a:gd name="T4" fmla="*/ 2845 w 462"/>
                <a:gd name="T5" fmla="*/ 265 h 333"/>
                <a:gd name="T6" fmla="*/ 2868 w 462"/>
                <a:gd name="T7" fmla="*/ 252 h 333"/>
                <a:gd name="T8" fmla="*/ 2908 w 462"/>
                <a:gd name="T9" fmla="*/ 227 h 333"/>
                <a:gd name="T10" fmla="*/ 2985 w 462"/>
                <a:gd name="T11" fmla="*/ 201 h 333"/>
                <a:gd name="T12" fmla="*/ 3064 w 462"/>
                <a:gd name="T13" fmla="*/ 184 h 333"/>
                <a:gd name="T14" fmla="*/ 3332 w 462"/>
                <a:gd name="T15" fmla="*/ 182 h 333"/>
                <a:gd name="T16" fmla="*/ 3230 w 462"/>
                <a:gd name="T17" fmla="*/ 148 h 333"/>
                <a:gd name="T18" fmla="*/ 2993 w 462"/>
                <a:gd name="T19" fmla="*/ 150 h 333"/>
                <a:gd name="T20" fmla="*/ 2876 w 462"/>
                <a:gd name="T21" fmla="*/ 144 h 333"/>
                <a:gd name="T22" fmla="*/ 2837 w 462"/>
                <a:gd name="T23" fmla="*/ 150 h 333"/>
                <a:gd name="T24" fmla="*/ 2724 w 462"/>
                <a:gd name="T25" fmla="*/ 151 h 333"/>
                <a:gd name="T26" fmla="*/ 2724 w 462"/>
                <a:gd name="T27" fmla="*/ 136 h 333"/>
                <a:gd name="T28" fmla="*/ 2821 w 462"/>
                <a:gd name="T29" fmla="*/ 143 h 333"/>
                <a:gd name="T30" fmla="*/ 2876 w 462"/>
                <a:gd name="T31" fmla="*/ 137 h 333"/>
                <a:gd name="T32" fmla="*/ 3008 w 462"/>
                <a:gd name="T33" fmla="*/ 133 h 333"/>
                <a:gd name="T34" fmla="*/ 3048 w 462"/>
                <a:gd name="T35" fmla="*/ 109 h 333"/>
                <a:gd name="T36" fmla="*/ 2961 w 462"/>
                <a:gd name="T37" fmla="*/ 102 h 333"/>
                <a:gd name="T38" fmla="*/ 2961 w 462"/>
                <a:gd name="T39" fmla="*/ 98 h 333"/>
                <a:gd name="T40" fmla="*/ 3093 w 462"/>
                <a:gd name="T41" fmla="*/ 101 h 333"/>
                <a:gd name="T42" fmla="*/ 3385 w 462"/>
                <a:gd name="T43" fmla="*/ 99 h 333"/>
                <a:gd name="T44" fmla="*/ 3524 w 462"/>
                <a:gd name="T45" fmla="*/ 87 h 333"/>
                <a:gd name="T46" fmla="*/ 3500 w 462"/>
                <a:gd name="T47" fmla="*/ 56 h 333"/>
                <a:gd name="T48" fmla="*/ 3316 w 462"/>
                <a:gd name="T49" fmla="*/ 43 h 333"/>
                <a:gd name="T50" fmla="*/ 3429 w 462"/>
                <a:gd name="T51" fmla="*/ 42 h 333"/>
                <a:gd name="T52" fmla="*/ 3445 w 462"/>
                <a:gd name="T53" fmla="*/ 28 h 333"/>
                <a:gd name="T54" fmla="*/ 3293 w 462"/>
                <a:gd name="T55" fmla="*/ 28 h 333"/>
                <a:gd name="T56" fmla="*/ 3340 w 462"/>
                <a:gd name="T57" fmla="*/ 18 h 333"/>
                <a:gd name="T58" fmla="*/ 3401 w 462"/>
                <a:gd name="T59" fmla="*/ 17 h 333"/>
                <a:gd name="T60" fmla="*/ 3445 w 462"/>
                <a:gd name="T61" fmla="*/ 2 h 333"/>
                <a:gd name="T62" fmla="*/ 1871 w 462"/>
                <a:gd name="T63" fmla="*/ 6 h 333"/>
                <a:gd name="T64" fmla="*/ 184 w 462"/>
                <a:gd name="T65" fmla="*/ 5 h 333"/>
                <a:gd name="T66" fmla="*/ 109 w 462"/>
                <a:gd name="T67" fmla="*/ 16 h 333"/>
                <a:gd name="T68" fmla="*/ 176 w 462"/>
                <a:gd name="T69" fmla="*/ 17 h 333"/>
                <a:gd name="T70" fmla="*/ 261 w 462"/>
                <a:gd name="T71" fmla="*/ 28 h 333"/>
                <a:gd name="T72" fmla="*/ 63 w 462"/>
                <a:gd name="T73" fmla="*/ 28 h 333"/>
                <a:gd name="T74" fmla="*/ 55 w 462"/>
                <a:gd name="T75" fmla="*/ 41 h 333"/>
                <a:gd name="T76" fmla="*/ 176 w 462"/>
                <a:gd name="T77" fmla="*/ 42 h 333"/>
                <a:gd name="T78" fmla="*/ 32 w 462"/>
                <a:gd name="T79" fmla="*/ 54 h 333"/>
                <a:gd name="T80" fmla="*/ 0 w 462"/>
                <a:gd name="T81" fmla="*/ 76 h 333"/>
                <a:gd name="T82" fmla="*/ 77 w 462"/>
                <a:gd name="T83" fmla="*/ 96 h 333"/>
                <a:gd name="T84" fmla="*/ 553 w 462"/>
                <a:gd name="T85" fmla="*/ 97 h 333"/>
                <a:gd name="T86" fmla="*/ 569 w 462"/>
                <a:gd name="T87" fmla="*/ 101 h 333"/>
                <a:gd name="T88" fmla="*/ 492 w 462"/>
                <a:gd name="T89" fmla="*/ 105 h 333"/>
                <a:gd name="T90" fmla="*/ 468 w 462"/>
                <a:gd name="T91" fmla="*/ 124 h 333"/>
                <a:gd name="T92" fmla="*/ 537 w 462"/>
                <a:gd name="T93" fmla="*/ 135 h 333"/>
                <a:gd name="T94" fmla="*/ 640 w 462"/>
                <a:gd name="T95" fmla="*/ 137 h 333"/>
                <a:gd name="T96" fmla="*/ 685 w 462"/>
                <a:gd name="T97" fmla="*/ 142 h 333"/>
                <a:gd name="T98" fmla="*/ 792 w 462"/>
                <a:gd name="T99" fmla="*/ 137 h 333"/>
                <a:gd name="T100" fmla="*/ 799 w 462"/>
                <a:gd name="T101" fmla="*/ 149 h 333"/>
                <a:gd name="T102" fmla="*/ 701 w 462"/>
                <a:gd name="T103" fmla="*/ 151 h 333"/>
                <a:gd name="T104" fmla="*/ 655 w 462"/>
                <a:gd name="T105" fmla="*/ 144 h 333"/>
                <a:gd name="T106" fmla="*/ 545 w 462"/>
                <a:gd name="T107" fmla="*/ 150 h 333"/>
                <a:gd name="T108" fmla="*/ 316 w 462"/>
                <a:gd name="T109" fmla="*/ 148 h 333"/>
                <a:gd name="T110" fmla="*/ 184 w 462"/>
                <a:gd name="T111" fmla="*/ 179 h 333"/>
                <a:gd name="T112" fmla="*/ 409 w 462"/>
                <a:gd name="T113" fmla="*/ 186 h 333"/>
                <a:gd name="T114" fmla="*/ 468 w 462"/>
                <a:gd name="T115" fmla="*/ 200 h 333"/>
                <a:gd name="T116" fmla="*/ 592 w 462"/>
                <a:gd name="T117" fmla="*/ 222 h 333"/>
                <a:gd name="T118" fmla="*/ 663 w 462"/>
                <a:gd name="T119" fmla="*/ 248 h 333"/>
                <a:gd name="T120" fmla="*/ 724 w 462"/>
                <a:gd name="T121" fmla="*/ 264 h 333"/>
                <a:gd name="T122" fmla="*/ 1285 w 462"/>
                <a:gd name="T123" fmla="*/ 257 h 333"/>
                <a:gd name="T124" fmla="*/ 1563 w 462"/>
                <a:gd name="T125" fmla="*/ 255 h 3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2"/>
                <a:gd name="T190" fmla="*/ 0 h 333"/>
                <a:gd name="T191" fmla="*/ 462 w 462"/>
                <a:gd name="T192" fmla="*/ 333 h 3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2" h="333">
                  <a:moveTo>
                    <a:pt x="228" y="318"/>
                  </a:moveTo>
                  <a:lnTo>
                    <a:pt x="228" y="319"/>
                  </a:lnTo>
                  <a:lnTo>
                    <a:pt x="230" y="319"/>
                  </a:lnTo>
                  <a:lnTo>
                    <a:pt x="232" y="319"/>
                  </a:lnTo>
                  <a:lnTo>
                    <a:pt x="235" y="319"/>
                  </a:lnTo>
                  <a:lnTo>
                    <a:pt x="239" y="319"/>
                  </a:lnTo>
                  <a:lnTo>
                    <a:pt x="244" y="319"/>
                  </a:lnTo>
                  <a:lnTo>
                    <a:pt x="250" y="319"/>
                  </a:lnTo>
                  <a:lnTo>
                    <a:pt x="255" y="319"/>
                  </a:lnTo>
                  <a:lnTo>
                    <a:pt x="260" y="319"/>
                  </a:lnTo>
                  <a:lnTo>
                    <a:pt x="265" y="319"/>
                  </a:lnTo>
                  <a:lnTo>
                    <a:pt x="270" y="319"/>
                  </a:lnTo>
                  <a:lnTo>
                    <a:pt x="276" y="319"/>
                  </a:lnTo>
                  <a:lnTo>
                    <a:pt x="279" y="319"/>
                  </a:lnTo>
                  <a:lnTo>
                    <a:pt x="284" y="319"/>
                  </a:lnTo>
                  <a:lnTo>
                    <a:pt x="287" y="319"/>
                  </a:lnTo>
                  <a:lnTo>
                    <a:pt x="291" y="319"/>
                  </a:lnTo>
                  <a:lnTo>
                    <a:pt x="294" y="321"/>
                  </a:lnTo>
                  <a:lnTo>
                    <a:pt x="297" y="321"/>
                  </a:lnTo>
                  <a:lnTo>
                    <a:pt x="301" y="321"/>
                  </a:lnTo>
                  <a:lnTo>
                    <a:pt x="305" y="321"/>
                  </a:lnTo>
                  <a:lnTo>
                    <a:pt x="308" y="323"/>
                  </a:lnTo>
                  <a:lnTo>
                    <a:pt x="312" y="323"/>
                  </a:lnTo>
                  <a:lnTo>
                    <a:pt x="316" y="323"/>
                  </a:lnTo>
                  <a:lnTo>
                    <a:pt x="321" y="323"/>
                  </a:lnTo>
                  <a:lnTo>
                    <a:pt x="324" y="325"/>
                  </a:lnTo>
                  <a:lnTo>
                    <a:pt x="328" y="325"/>
                  </a:lnTo>
                  <a:lnTo>
                    <a:pt x="332" y="326"/>
                  </a:lnTo>
                  <a:lnTo>
                    <a:pt x="337" y="326"/>
                  </a:lnTo>
                  <a:lnTo>
                    <a:pt x="340" y="327"/>
                  </a:lnTo>
                  <a:lnTo>
                    <a:pt x="344" y="327"/>
                  </a:lnTo>
                  <a:lnTo>
                    <a:pt x="348" y="327"/>
                  </a:lnTo>
                  <a:lnTo>
                    <a:pt x="351" y="327"/>
                  </a:lnTo>
                  <a:lnTo>
                    <a:pt x="351" y="328"/>
                  </a:lnTo>
                  <a:lnTo>
                    <a:pt x="353" y="328"/>
                  </a:lnTo>
                  <a:lnTo>
                    <a:pt x="354" y="328"/>
                  </a:lnTo>
                  <a:lnTo>
                    <a:pt x="356" y="328"/>
                  </a:lnTo>
                  <a:lnTo>
                    <a:pt x="358" y="328"/>
                  </a:lnTo>
                  <a:lnTo>
                    <a:pt x="359" y="328"/>
                  </a:lnTo>
                  <a:lnTo>
                    <a:pt x="361" y="328"/>
                  </a:lnTo>
                  <a:lnTo>
                    <a:pt x="361" y="330"/>
                  </a:lnTo>
                  <a:lnTo>
                    <a:pt x="363" y="330"/>
                  </a:lnTo>
                  <a:lnTo>
                    <a:pt x="364" y="330"/>
                  </a:lnTo>
                  <a:lnTo>
                    <a:pt x="366" y="330"/>
                  </a:lnTo>
                  <a:lnTo>
                    <a:pt x="367" y="332"/>
                  </a:lnTo>
                  <a:lnTo>
                    <a:pt x="369" y="332"/>
                  </a:lnTo>
                  <a:lnTo>
                    <a:pt x="370" y="332"/>
                  </a:lnTo>
                  <a:lnTo>
                    <a:pt x="372" y="332"/>
                  </a:lnTo>
                  <a:lnTo>
                    <a:pt x="370" y="332"/>
                  </a:lnTo>
                  <a:lnTo>
                    <a:pt x="370" y="331"/>
                  </a:lnTo>
                  <a:lnTo>
                    <a:pt x="370" y="330"/>
                  </a:lnTo>
                  <a:lnTo>
                    <a:pt x="370" y="328"/>
                  </a:lnTo>
                  <a:lnTo>
                    <a:pt x="370" y="327"/>
                  </a:lnTo>
                  <a:lnTo>
                    <a:pt x="371" y="325"/>
                  </a:lnTo>
                  <a:lnTo>
                    <a:pt x="371" y="323"/>
                  </a:lnTo>
                  <a:lnTo>
                    <a:pt x="371" y="321"/>
                  </a:lnTo>
                  <a:lnTo>
                    <a:pt x="373" y="319"/>
                  </a:lnTo>
                  <a:lnTo>
                    <a:pt x="373" y="318"/>
                  </a:lnTo>
                  <a:lnTo>
                    <a:pt x="373" y="316"/>
                  </a:lnTo>
                  <a:lnTo>
                    <a:pt x="374" y="315"/>
                  </a:lnTo>
                  <a:lnTo>
                    <a:pt x="374" y="313"/>
                  </a:lnTo>
                  <a:lnTo>
                    <a:pt x="374" y="312"/>
                  </a:lnTo>
                  <a:lnTo>
                    <a:pt x="374" y="310"/>
                  </a:lnTo>
                  <a:lnTo>
                    <a:pt x="374" y="308"/>
                  </a:lnTo>
                  <a:lnTo>
                    <a:pt x="374" y="306"/>
                  </a:lnTo>
                  <a:lnTo>
                    <a:pt x="374" y="303"/>
                  </a:lnTo>
                  <a:lnTo>
                    <a:pt x="374" y="302"/>
                  </a:lnTo>
                  <a:lnTo>
                    <a:pt x="375" y="298"/>
                  </a:lnTo>
                  <a:lnTo>
                    <a:pt x="375" y="296"/>
                  </a:lnTo>
                  <a:lnTo>
                    <a:pt x="375" y="295"/>
                  </a:lnTo>
                  <a:lnTo>
                    <a:pt x="375" y="293"/>
                  </a:lnTo>
                  <a:lnTo>
                    <a:pt x="377" y="289"/>
                  </a:lnTo>
                  <a:lnTo>
                    <a:pt x="377" y="287"/>
                  </a:lnTo>
                  <a:lnTo>
                    <a:pt x="378" y="286"/>
                  </a:lnTo>
                  <a:lnTo>
                    <a:pt x="378" y="284"/>
                  </a:lnTo>
                  <a:lnTo>
                    <a:pt x="380" y="281"/>
                  </a:lnTo>
                  <a:lnTo>
                    <a:pt x="380" y="280"/>
                  </a:lnTo>
                  <a:lnTo>
                    <a:pt x="380" y="278"/>
                  </a:lnTo>
                  <a:lnTo>
                    <a:pt x="380" y="277"/>
                  </a:lnTo>
                  <a:lnTo>
                    <a:pt x="381" y="274"/>
                  </a:lnTo>
                  <a:lnTo>
                    <a:pt x="381" y="273"/>
                  </a:lnTo>
                  <a:lnTo>
                    <a:pt x="383" y="271"/>
                  </a:lnTo>
                  <a:lnTo>
                    <a:pt x="383" y="269"/>
                  </a:lnTo>
                  <a:lnTo>
                    <a:pt x="385" y="265"/>
                  </a:lnTo>
                  <a:lnTo>
                    <a:pt x="385" y="263"/>
                  </a:lnTo>
                  <a:lnTo>
                    <a:pt x="385" y="262"/>
                  </a:lnTo>
                  <a:lnTo>
                    <a:pt x="385" y="260"/>
                  </a:lnTo>
                  <a:lnTo>
                    <a:pt x="386" y="257"/>
                  </a:lnTo>
                  <a:lnTo>
                    <a:pt x="386" y="255"/>
                  </a:lnTo>
                  <a:lnTo>
                    <a:pt x="388" y="254"/>
                  </a:lnTo>
                  <a:lnTo>
                    <a:pt x="388" y="252"/>
                  </a:lnTo>
                  <a:lnTo>
                    <a:pt x="389" y="249"/>
                  </a:lnTo>
                  <a:lnTo>
                    <a:pt x="389" y="247"/>
                  </a:lnTo>
                  <a:lnTo>
                    <a:pt x="389" y="245"/>
                  </a:lnTo>
                  <a:lnTo>
                    <a:pt x="390" y="243"/>
                  </a:lnTo>
                  <a:lnTo>
                    <a:pt x="390" y="242"/>
                  </a:lnTo>
                  <a:lnTo>
                    <a:pt x="391" y="240"/>
                  </a:lnTo>
                  <a:lnTo>
                    <a:pt x="393" y="238"/>
                  </a:lnTo>
                  <a:lnTo>
                    <a:pt x="393" y="236"/>
                  </a:lnTo>
                  <a:lnTo>
                    <a:pt x="394" y="235"/>
                  </a:lnTo>
                  <a:lnTo>
                    <a:pt x="394" y="234"/>
                  </a:lnTo>
                  <a:lnTo>
                    <a:pt x="396" y="232"/>
                  </a:lnTo>
                  <a:lnTo>
                    <a:pt x="398" y="230"/>
                  </a:lnTo>
                  <a:lnTo>
                    <a:pt x="400" y="228"/>
                  </a:lnTo>
                  <a:lnTo>
                    <a:pt x="401" y="228"/>
                  </a:lnTo>
                  <a:lnTo>
                    <a:pt x="403" y="227"/>
                  </a:lnTo>
                  <a:lnTo>
                    <a:pt x="405" y="227"/>
                  </a:lnTo>
                  <a:lnTo>
                    <a:pt x="408" y="226"/>
                  </a:lnTo>
                  <a:lnTo>
                    <a:pt x="409" y="226"/>
                  </a:lnTo>
                  <a:lnTo>
                    <a:pt x="413" y="226"/>
                  </a:lnTo>
                  <a:lnTo>
                    <a:pt x="415" y="226"/>
                  </a:lnTo>
                  <a:lnTo>
                    <a:pt x="419" y="226"/>
                  </a:lnTo>
                  <a:lnTo>
                    <a:pt x="421" y="227"/>
                  </a:lnTo>
                  <a:lnTo>
                    <a:pt x="424" y="227"/>
                  </a:lnTo>
                  <a:lnTo>
                    <a:pt x="425" y="227"/>
                  </a:lnTo>
                  <a:lnTo>
                    <a:pt x="428" y="227"/>
                  </a:lnTo>
                  <a:lnTo>
                    <a:pt x="430" y="227"/>
                  </a:lnTo>
                  <a:lnTo>
                    <a:pt x="432" y="227"/>
                  </a:lnTo>
                  <a:lnTo>
                    <a:pt x="433" y="227"/>
                  </a:lnTo>
                  <a:lnTo>
                    <a:pt x="434" y="226"/>
                  </a:lnTo>
                  <a:lnTo>
                    <a:pt x="433" y="226"/>
                  </a:lnTo>
                  <a:lnTo>
                    <a:pt x="433" y="224"/>
                  </a:lnTo>
                  <a:lnTo>
                    <a:pt x="431" y="222"/>
                  </a:lnTo>
                  <a:lnTo>
                    <a:pt x="431" y="219"/>
                  </a:lnTo>
                  <a:lnTo>
                    <a:pt x="429" y="215"/>
                  </a:lnTo>
                  <a:lnTo>
                    <a:pt x="428" y="212"/>
                  </a:lnTo>
                  <a:lnTo>
                    <a:pt x="427" y="208"/>
                  </a:lnTo>
                  <a:lnTo>
                    <a:pt x="427" y="205"/>
                  </a:lnTo>
                  <a:lnTo>
                    <a:pt x="425" y="202"/>
                  </a:lnTo>
                  <a:lnTo>
                    <a:pt x="423" y="198"/>
                  </a:lnTo>
                  <a:lnTo>
                    <a:pt x="421" y="195"/>
                  </a:lnTo>
                  <a:lnTo>
                    <a:pt x="421" y="191"/>
                  </a:lnTo>
                  <a:lnTo>
                    <a:pt x="420" y="189"/>
                  </a:lnTo>
                  <a:lnTo>
                    <a:pt x="420" y="187"/>
                  </a:lnTo>
                  <a:lnTo>
                    <a:pt x="420" y="185"/>
                  </a:lnTo>
                  <a:lnTo>
                    <a:pt x="420" y="183"/>
                  </a:lnTo>
                  <a:lnTo>
                    <a:pt x="418" y="185"/>
                  </a:lnTo>
                  <a:lnTo>
                    <a:pt x="417" y="185"/>
                  </a:lnTo>
                  <a:lnTo>
                    <a:pt x="415" y="185"/>
                  </a:lnTo>
                  <a:lnTo>
                    <a:pt x="413" y="185"/>
                  </a:lnTo>
                  <a:lnTo>
                    <a:pt x="410" y="187"/>
                  </a:lnTo>
                  <a:lnTo>
                    <a:pt x="408" y="187"/>
                  </a:lnTo>
                  <a:lnTo>
                    <a:pt x="406" y="187"/>
                  </a:lnTo>
                  <a:lnTo>
                    <a:pt x="404" y="187"/>
                  </a:lnTo>
                  <a:lnTo>
                    <a:pt x="401" y="188"/>
                  </a:lnTo>
                  <a:lnTo>
                    <a:pt x="399" y="188"/>
                  </a:lnTo>
                  <a:lnTo>
                    <a:pt x="396" y="188"/>
                  </a:lnTo>
                  <a:lnTo>
                    <a:pt x="394" y="188"/>
                  </a:lnTo>
                  <a:lnTo>
                    <a:pt x="392" y="189"/>
                  </a:lnTo>
                  <a:lnTo>
                    <a:pt x="390" y="189"/>
                  </a:lnTo>
                  <a:lnTo>
                    <a:pt x="389" y="189"/>
                  </a:lnTo>
                  <a:lnTo>
                    <a:pt x="388" y="189"/>
                  </a:lnTo>
                  <a:lnTo>
                    <a:pt x="386" y="189"/>
                  </a:lnTo>
                  <a:lnTo>
                    <a:pt x="386" y="188"/>
                  </a:lnTo>
                  <a:lnTo>
                    <a:pt x="384" y="188"/>
                  </a:lnTo>
                  <a:lnTo>
                    <a:pt x="384" y="186"/>
                  </a:lnTo>
                  <a:lnTo>
                    <a:pt x="382" y="186"/>
                  </a:lnTo>
                  <a:lnTo>
                    <a:pt x="382" y="184"/>
                  </a:lnTo>
                  <a:lnTo>
                    <a:pt x="380" y="184"/>
                  </a:lnTo>
                  <a:lnTo>
                    <a:pt x="380" y="182"/>
                  </a:lnTo>
                  <a:lnTo>
                    <a:pt x="378" y="182"/>
                  </a:lnTo>
                  <a:lnTo>
                    <a:pt x="378" y="180"/>
                  </a:lnTo>
                  <a:lnTo>
                    <a:pt x="376" y="180"/>
                  </a:lnTo>
                  <a:lnTo>
                    <a:pt x="374" y="180"/>
                  </a:lnTo>
                  <a:lnTo>
                    <a:pt x="374" y="179"/>
                  </a:lnTo>
                  <a:lnTo>
                    <a:pt x="373" y="180"/>
                  </a:lnTo>
                  <a:lnTo>
                    <a:pt x="373" y="181"/>
                  </a:lnTo>
                  <a:lnTo>
                    <a:pt x="372" y="183"/>
                  </a:lnTo>
                  <a:lnTo>
                    <a:pt x="372" y="184"/>
                  </a:lnTo>
                  <a:lnTo>
                    <a:pt x="370" y="186"/>
                  </a:lnTo>
                  <a:lnTo>
                    <a:pt x="370" y="188"/>
                  </a:lnTo>
                  <a:lnTo>
                    <a:pt x="369" y="189"/>
                  </a:lnTo>
                  <a:lnTo>
                    <a:pt x="367" y="190"/>
                  </a:lnTo>
                  <a:lnTo>
                    <a:pt x="365" y="190"/>
                  </a:lnTo>
                  <a:lnTo>
                    <a:pt x="364" y="190"/>
                  </a:lnTo>
                  <a:lnTo>
                    <a:pt x="362" y="190"/>
                  </a:lnTo>
                  <a:lnTo>
                    <a:pt x="360" y="190"/>
                  </a:lnTo>
                  <a:lnTo>
                    <a:pt x="359" y="190"/>
                  </a:lnTo>
                  <a:lnTo>
                    <a:pt x="358" y="190"/>
                  </a:lnTo>
                  <a:lnTo>
                    <a:pt x="356" y="190"/>
                  </a:lnTo>
                  <a:lnTo>
                    <a:pt x="354" y="190"/>
                  </a:lnTo>
                  <a:lnTo>
                    <a:pt x="354" y="189"/>
                  </a:lnTo>
                  <a:lnTo>
                    <a:pt x="354" y="188"/>
                  </a:lnTo>
                  <a:lnTo>
                    <a:pt x="354" y="187"/>
                  </a:lnTo>
                  <a:lnTo>
                    <a:pt x="354" y="185"/>
                  </a:lnTo>
                  <a:lnTo>
                    <a:pt x="354" y="183"/>
                  </a:lnTo>
                  <a:lnTo>
                    <a:pt x="354" y="182"/>
                  </a:lnTo>
                  <a:lnTo>
                    <a:pt x="354" y="180"/>
                  </a:lnTo>
                  <a:lnTo>
                    <a:pt x="354" y="178"/>
                  </a:lnTo>
                  <a:lnTo>
                    <a:pt x="354" y="177"/>
                  </a:lnTo>
                  <a:lnTo>
                    <a:pt x="354" y="176"/>
                  </a:lnTo>
                  <a:lnTo>
                    <a:pt x="354" y="174"/>
                  </a:lnTo>
                  <a:lnTo>
                    <a:pt x="354" y="172"/>
                  </a:lnTo>
                  <a:lnTo>
                    <a:pt x="354" y="170"/>
                  </a:lnTo>
                  <a:lnTo>
                    <a:pt x="354" y="169"/>
                  </a:lnTo>
                  <a:lnTo>
                    <a:pt x="354" y="171"/>
                  </a:lnTo>
                  <a:lnTo>
                    <a:pt x="354" y="173"/>
                  </a:lnTo>
                  <a:lnTo>
                    <a:pt x="355" y="173"/>
                  </a:lnTo>
                  <a:lnTo>
                    <a:pt x="355" y="174"/>
                  </a:lnTo>
                  <a:lnTo>
                    <a:pt x="356" y="174"/>
                  </a:lnTo>
                  <a:lnTo>
                    <a:pt x="358" y="176"/>
                  </a:lnTo>
                  <a:lnTo>
                    <a:pt x="359" y="176"/>
                  </a:lnTo>
                  <a:lnTo>
                    <a:pt x="359" y="178"/>
                  </a:lnTo>
                  <a:lnTo>
                    <a:pt x="361" y="178"/>
                  </a:lnTo>
                  <a:lnTo>
                    <a:pt x="362" y="179"/>
                  </a:lnTo>
                  <a:lnTo>
                    <a:pt x="364" y="179"/>
                  </a:lnTo>
                  <a:lnTo>
                    <a:pt x="366" y="179"/>
                  </a:lnTo>
                  <a:lnTo>
                    <a:pt x="367" y="179"/>
                  </a:lnTo>
                  <a:lnTo>
                    <a:pt x="369" y="179"/>
                  </a:lnTo>
                  <a:lnTo>
                    <a:pt x="371" y="178"/>
                  </a:lnTo>
                  <a:lnTo>
                    <a:pt x="371" y="177"/>
                  </a:lnTo>
                  <a:lnTo>
                    <a:pt x="373" y="175"/>
                  </a:lnTo>
                  <a:lnTo>
                    <a:pt x="373" y="174"/>
                  </a:lnTo>
                  <a:lnTo>
                    <a:pt x="374" y="172"/>
                  </a:lnTo>
                  <a:lnTo>
                    <a:pt x="374" y="171"/>
                  </a:lnTo>
                  <a:lnTo>
                    <a:pt x="374" y="169"/>
                  </a:lnTo>
                  <a:lnTo>
                    <a:pt x="374" y="171"/>
                  </a:lnTo>
                  <a:lnTo>
                    <a:pt x="376" y="171"/>
                  </a:lnTo>
                  <a:lnTo>
                    <a:pt x="378" y="171"/>
                  </a:lnTo>
                  <a:lnTo>
                    <a:pt x="380" y="171"/>
                  </a:lnTo>
                  <a:lnTo>
                    <a:pt x="381" y="170"/>
                  </a:lnTo>
                  <a:lnTo>
                    <a:pt x="382" y="170"/>
                  </a:lnTo>
                  <a:lnTo>
                    <a:pt x="384" y="170"/>
                  </a:lnTo>
                  <a:lnTo>
                    <a:pt x="386" y="170"/>
                  </a:lnTo>
                  <a:lnTo>
                    <a:pt x="388" y="169"/>
                  </a:lnTo>
                  <a:lnTo>
                    <a:pt x="390" y="167"/>
                  </a:lnTo>
                  <a:lnTo>
                    <a:pt x="391" y="166"/>
                  </a:lnTo>
                  <a:lnTo>
                    <a:pt x="393" y="164"/>
                  </a:lnTo>
                  <a:lnTo>
                    <a:pt x="394" y="163"/>
                  </a:lnTo>
                  <a:lnTo>
                    <a:pt x="394" y="161"/>
                  </a:lnTo>
                  <a:lnTo>
                    <a:pt x="396" y="159"/>
                  </a:lnTo>
                  <a:lnTo>
                    <a:pt x="396" y="157"/>
                  </a:lnTo>
                  <a:lnTo>
                    <a:pt x="396" y="155"/>
                  </a:lnTo>
                  <a:lnTo>
                    <a:pt x="396" y="154"/>
                  </a:lnTo>
                  <a:lnTo>
                    <a:pt x="398" y="151"/>
                  </a:lnTo>
                  <a:lnTo>
                    <a:pt x="397" y="149"/>
                  </a:lnTo>
                  <a:lnTo>
                    <a:pt x="397" y="147"/>
                  </a:lnTo>
                  <a:lnTo>
                    <a:pt x="397" y="145"/>
                  </a:lnTo>
                  <a:lnTo>
                    <a:pt x="397" y="142"/>
                  </a:lnTo>
                  <a:lnTo>
                    <a:pt x="396" y="140"/>
                  </a:lnTo>
                  <a:lnTo>
                    <a:pt x="396" y="139"/>
                  </a:lnTo>
                  <a:lnTo>
                    <a:pt x="396" y="137"/>
                  </a:lnTo>
                  <a:lnTo>
                    <a:pt x="396" y="135"/>
                  </a:lnTo>
                  <a:lnTo>
                    <a:pt x="394" y="135"/>
                  </a:lnTo>
                  <a:lnTo>
                    <a:pt x="394" y="133"/>
                  </a:lnTo>
                  <a:lnTo>
                    <a:pt x="393" y="133"/>
                  </a:lnTo>
                  <a:lnTo>
                    <a:pt x="393" y="131"/>
                  </a:lnTo>
                  <a:lnTo>
                    <a:pt x="391" y="131"/>
                  </a:lnTo>
                  <a:lnTo>
                    <a:pt x="390" y="131"/>
                  </a:lnTo>
                  <a:lnTo>
                    <a:pt x="390" y="129"/>
                  </a:lnTo>
                  <a:lnTo>
                    <a:pt x="388" y="129"/>
                  </a:lnTo>
                  <a:lnTo>
                    <a:pt x="387" y="129"/>
                  </a:lnTo>
                  <a:lnTo>
                    <a:pt x="387" y="128"/>
                  </a:lnTo>
                  <a:lnTo>
                    <a:pt x="385" y="128"/>
                  </a:lnTo>
                  <a:lnTo>
                    <a:pt x="385" y="127"/>
                  </a:lnTo>
                  <a:lnTo>
                    <a:pt x="385" y="126"/>
                  </a:lnTo>
                  <a:lnTo>
                    <a:pt x="385" y="124"/>
                  </a:lnTo>
                  <a:lnTo>
                    <a:pt x="385" y="123"/>
                  </a:lnTo>
                  <a:lnTo>
                    <a:pt x="385" y="122"/>
                  </a:lnTo>
                  <a:lnTo>
                    <a:pt x="385" y="124"/>
                  </a:lnTo>
                  <a:lnTo>
                    <a:pt x="387" y="124"/>
                  </a:lnTo>
                  <a:lnTo>
                    <a:pt x="387" y="126"/>
                  </a:lnTo>
                  <a:lnTo>
                    <a:pt x="389" y="126"/>
                  </a:lnTo>
                  <a:lnTo>
                    <a:pt x="390" y="126"/>
                  </a:lnTo>
                  <a:lnTo>
                    <a:pt x="392" y="126"/>
                  </a:lnTo>
                  <a:lnTo>
                    <a:pt x="393" y="127"/>
                  </a:lnTo>
                  <a:lnTo>
                    <a:pt x="394" y="127"/>
                  </a:lnTo>
                  <a:lnTo>
                    <a:pt x="396" y="127"/>
                  </a:lnTo>
                  <a:lnTo>
                    <a:pt x="398" y="127"/>
                  </a:lnTo>
                  <a:lnTo>
                    <a:pt x="399" y="127"/>
                  </a:lnTo>
                  <a:lnTo>
                    <a:pt x="401" y="127"/>
                  </a:lnTo>
                  <a:lnTo>
                    <a:pt x="402" y="127"/>
                  </a:lnTo>
                  <a:lnTo>
                    <a:pt x="404" y="127"/>
                  </a:lnTo>
                  <a:lnTo>
                    <a:pt x="406" y="127"/>
                  </a:lnTo>
                  <a:lnTo>
                    <a:pt x="408" y="127"/>
                  </a:lnTo>
                  <a:lnTo>
                    <a:pt x="409" y="127"/>
                  </a:lnTo>
                  <a:lnTo>
                    <a:pt x="412" y="127"/>
                  </a:lnTo>
                  <a:lnTo>
                    <a:pt x="414" y="127"/>
                  </a:lnTo>
                  <a:lnTo>
                    <a:pt x="418" y="127"/>
                  </a:lnTo>
                  <a:lnTo>
                    <a:pt x="421" y="127"/>
                  </a:lnTo>
                  <a:lnTo>
                    <a:pt x="424" y="126"/>
                  </a:lnTo>
                  <a:lnTo>
                    <a:pt x="426" y="126"/>
                  </a:lnTo>
                  <a:lnTo>
                    <a:pt x="429" y="126"/>
                  </a:lnTo>
                  <a:lnTo>
                    <a:pt x="431" y="126"/>
                  </a:lnTo>
                  <a:lnTo>
                    <a:pt x="434" y="125"/>
                  </a:lnTo>
                  <a:lnTo>
                    <a:pt x="436" y="125"/>
                  </a:lnTo>
                  <a:lnTo>
                    <a:pt x="439" y="124"/>
                  </a:lnTo>
                  <a:lnTo>
                    <a:pt x="440" y="124"/>
                  </a:lnTo>
                  <a:lnTo>
                    <a:pt x="443" y="122"/>
                  </a:lnTo>
                  <a:lnTo>
                    <a:pt x="445" y="122"/>
                  </a:lnTo>
                  <a:lnTo>
                    <a:pt x="447" y="121"/>
                  </a:lnTo>
                  <a:lnTo>
                    <a:pt x="448" y="120"/>
                  </a:lnTo>
                  <a:lnTo>
                    <a:pt x="449" y="120"/>
                  </a:lnTo>
                  <a:lnTo>
                    <a:pt x="451" y="119"/>
                  </a:lnTo>
                  <a:lnTo>
                    <a:pt x="453" y="117"/>
                  </a:lnTo>
                  <a:lnTo>
                    <a:pt x="453" y="116"/>
                  </a:lnTo>
                  <a:lnTo>
                    <a:pt x="455" y="115"/>
                  </a:lnTo>
                  <a:lnTo>
                    <a:pt x="455" y="113"/>
                  </a:lnTo>
                  <a:lnTo>
                    <a:pt x="456" y="111"/>
                  </a:lnTo>
                  <a:lnTo>
                    <a:pt x="458" y="109"/>
                  </a:lnTo>
                  <a:lnTo>
                    <a:pt x="459" y="105"/>
                  </a:lnTo>
                  <a:lnTo>
                    <a:pt x="459" y="103"/>
                  </a:lnTo>
                  <a:lnTo>
                    <a:pt x="460" y="100"/>
                  </a:lnTo>
                  <a:lnTo>
                    <a:pt x="460" y="96"/>
                  </a:lnTo>
                  <a:lnTo>
                    <a:pt x="461" y="93"/>
                  </a:lnTo>
                  <a:lnTo>
                    <a:pt x="460" y="91"/>
                  </a:lnTo>
                  <a:lnTo>
                    <a:pt x="460" y="87"/>
                  </a:lnTo>
                  <a:lnTo>
                    <a:pt x="460" y="85"/>
                  </a:lnTo>
                  <a:lnTo>
                    <a:pt x="460" y="82"/>
                  </a:lnTo>
                  <a:lnTo>
                    <a:pt x="459" y="80"/>
                  </a:lnTo>
                  <a:lnTo>
                    <a:pt x="459" y="78"/>
                  </a:lnTo>
                  <a:lnTo>
                    <a:pt x="458" y="77"/>
                  </a:lnTo>
                  <a:lnTo>
                    <a:pt x="458" y="75"/>
                  </a:lnTo>
                  <a:lnTo>
                    <a:pt x="456" y="73"/>
                  </a:lnTo>
                  <a:lnTo>
                    <a:pt x="456" y="72"/>
                  </a:lnTo>
                  <a:lnTo>
                    <a:pt x="455" y="70"/>
                  </a:lnTo>
                  <a:lnTo>
                    <a:pt x="455" y="68"/>
                  </a:lnTo>
                  <a:lnTo>
                    <a:pt x="453" y="68"/>
                  </a:lnTo>
                  <a:lnTo>
                    <a:pt x="453" y="67"/>
                  </a:lnTo>
                  <a:lnTo>
                    <a:pt x="452" y="67"/>
                  </a:lnTo>
                  <a:lnTo>
                    <a:pt x="451" y="65"/>
                  </a:lnTo>
                  <a:lnTo>
                    <a:pt x="449" y="65"/>
                  </a:lnTo>
                  <a:lnTo>
                    <a:pt x="447" y="64"/>
                  </a:lnTo>
                  <a:lnTo>
                    <a:pt x="445" y="62"/>
                  </a:lnTo>
                  <a:lnTo>
                    <a:pt x="444" y="60"/>
                  </a:lnTo>
                  <a:lnTo>
                    <a:pt x="442" y="60"/>
                  </a:lnTo>
                  <a:lnTo>
                    <a:pt x="440" y="58"/>
                  </a:lnTo>
                  <a:lnTo>
                    <a:pt x="439" y="57"/>
                  </a:lnTo>
                  <a:lnTo>
                    <a:pt x="437" y="56"/>
                  </a:lnTo>
                  <a:lnTo>
                    <a:pt x="435" y="56"/>
                  </a:lnTo>
                  <a:lnTo>
                    <a:pt x="433" y="54"/>
                  </a:lnTo>
                  <a:lnTo>
                    <a:pt x="431" y="54"/>
                  </a:lnTo>
                  <a:lnTo>
                    <a:pt x="431" y="53"/>
                  </a:lnTo>
                  <a:lnTo>
                    <a:pt x="432" y="53"/>
                  </a:lnTo>
                  <a:lnTo>
                    <a:pt x="434" y="53"/>
                  </a:lnTo>
                  <a:lnTo>
                    <a:pt x="436" y="53"/>
                  </a:lnTo>
                  <a:lnTo>
                    <a:pt x="437" y="53"/>
                  </a:lnTo>
                  <a:lnTo>
                    <a:pt x="439" y="53"/>
                  </a:lnTo>
                  <a:lnTo>
                    <a:pt x="441" y="53"/>
                  </a:lnTo>
                  <a:lnTo>
                    <a:pt x="442" y="53"/>
                  </a:lnTo>
                  <a:lnTo>
                    <a:pt x="444" y="53"/>
                  </a:lnTo>
                  <a:lnTo>
                    <a:pt x="445" y="53"/>
                  </a:lnTo>
                  <a:lnTo>
                    <a:pt x="446" y="53"/>
                  </a:lnTo>
                  <a:lnTo>
                    <a:pt x="448" y="53"/>
                  </a:lnTo>
                  <a:lnTo>
                    <a:pt x="448" y="51"/>
                  </a:lnTo>
                  <a:lnTo>
                    <a:pt x="448" y="50"/>
                  </a:lnTo>
                  <a:lnTo>
                    <a:pt x="448" y="49"/>
                  </a:lnTo>
                  <a:lnTo>
                    <a:pt x="448" y="48"/>
                  </a:lnTo>
                  <a:lnTo>
                    <a:pt x="448" y="46"/>
                  </a:lnTo>
                  <a:lnTo>
                    <a:pt x="448" y="44"/>
                  </a:lnTo>
                  <a:lnTo>
                    <a:pt x="448" y="42"/>
                  </a:lnTo>
                  <a:lnTo>
                    <a:pt x="448" y="40"/>
                  </a:lnTo>
                  <a:lnTo>
                    <a:pt x="448" y="39"/>
                  </a:lnTo>
                  <a:lnTo>
                    <a:pt x="448" y="37"/>
                  </a:lnTo>
                  <a:lnTo>
                    <a:pt x="448" y="35"/>
                  </a:lnTo>
                  <a:lnTo>
                    <a:pt x="448" y="34"/>
                  </a:lnTo>
                  <a:lnTo>
                    <a:pt x="446" y="34"/>
                  </a:lnTo>
                  <a:lnTo>
                    <a:pt x="444" y="34"/>
                  </a:lnTo>
                  <a:lnTo>
                    <a:pt x="443" y="34"/>
                  </a:lnTo>
                  <a:lnTo>
                    <a:pt x="441" y="34"/>
                  </a:lnTo>
                  <a:lnTo>
                    <a:pt x="439" y="34"/>
                  </a:lnTo>
                  <a:lnTo>
                    <a:pt x="438" y="34"/>
                  </a:lnTo>
                  <a:lnTo>
                    <a:pt x="436" y="34"/>
                  </a:lnTo>
                  <a:lnTo>
                    <a:pt x="434" y="34"/>
                  </a:lnTo>
                  <a:lnTo>
                    <a:pt x="433" y="34"/>
                  </a:lnTo>
                  <a:lnTo>
                    <a:pt x="431" y="34"/>
                  </a:lnTo>
                  <a:lnTo>
                    <a:pt x="429" y="34"/>
                  </a:lnTo>
                  <a:lnTo>
                    <a:pt x="428" y="34"/>
                  </a:lnTo>
                  <a:lnTo>
                    <a:pt x="429" y="33"/>
                  </a:lnTo>
                  <a:lnTo>
                    <a:pt x="430" y="31"/>
                  </a:lnTo>
                  <a:lnTo>
                    <a:pt x="430" y="30"/>
                  </a:lnTo>
                  <a:lnTo>
                    <a:pt x="432" y="28"/>
                  </a:lnTo>
                  <a:lnTo>
                    <a:pt x="432" y="26"/>
                  </a:lnTo>
                  <a:lnTo>
                    <a:pt x="434" y="24"/>
                  </a:lnTo>
                  <a:lnTo>
                    <a:pt x="434" y="22"/>
                  </a:lnTo>
                  <a:lnTo>
                    <a:pt x="434" y="20"/>
                  </a:lnTo>
                  <a:lnTo>
                    <a:pt x="434" y="21"/>
                  </a:lnTo>
                  <a:lnTo>
                    <a:pt x="435" y="21"/>
                  </a:lnTo>
                  <a:lnTo>
                    <a:pt x="436" y="21"/>
                  </a:lnTo>
                  <a:lnTo>
                    <a:pt x="438" y="20"/>
                  </a:lnTo>
                  <a:lnTo>
                    <a:pt x="439" y="20"/>
                  </a:lnTo>
                  <a:lnTo>
                    <a:pt x="441" y="20"/>
                  </a:lnTo>
                  <a:lnTo>
                    <a:pt x="442" y="20"/>
                  </a:lnTo>
                  <a:lnTo>
                    <a:pt x="443" y="20"/>
                  </a:lnTo>
                  <a:lnTo>
                    <a:pt x="443" y="19"/>
                  </a:lnTo>
                  <a:lnTo>
                    <a:pt x="443" y="18"/>
                  </a:lnTo>
                  <a:lnTo>
                    <a:pt x="443" y="16"/>
                  </a:lnTo>
                  <a:lnTo>
                    <a:pt x="443" y="15"/>
                  </a:lnTo>
                  <a:lnTo>
                    <a:pt x="444" y="13"/>
                  </a:lnTo>
                  <a:lnTo>
                    <a:pt x="444" y="11"/>
                  </a:lnTo>
                  <a:lnTo>
                    <a:pt x="445" y="10"/>
                  </a:lnTo>
                  <a:lnTo>
                    <a:pt x="445" y="9"/>
                  </a:lnTo>
                  <a:lnTo>
                    <a:pt x="447" y="7"/>
                  </a:lnTo>
                  <a:lnTo>
                    <a:pt x="447" y="5"/>
                  </a:lnTo>
                  <a:lnTo>
                    <a:pt x="448" y="3"/>
                  </a:lnTo>
                  <a:lnTo>
                    <a:pt x="448" y="2"/>
                  </a:lnTo>
                  <a:lnTo>
                    <a:pt x="449" y="0"/>
                  </a:lnTo>
                  <a:lnTo>
                    <a:pt x="443" y="3"/>
                  </a:lnTo>
                  <a:lnTo>
                    <a:pt x="434" y="5"/>
                  </a:lnTo>
                  <a:lnTo>
                    <a:pt x="421" y="6"/>
                  </a:lnTo>
                  <a:lnTo>
                    <a:pt x="408" y="6"/>
                  </a:lnTo>
                  <a:lnTo>
                    <a:pt x="391" y="8"/>
                  </a:lnTo>
                  <a:lnTo>
                    <a:pt x="374" y="8"/>
                  </a:lnTo>
                  <a:lnTo>
                    <a:pt x="355" y="8"/>
                  </a:lnTo>
                  <a:lnTo>
                    <a:pt x="338" y="8"/>
                  </a:lnTo>
                  <a:lnTo>
                    <a:pt x="319" y="8"/>
                  </a:lnTo>
                  <a:lnTo>
                    <a:pt x="301" y="8"/>
                  </a:lnTo>
                  <a:lnTo>
                    <a:pt x="284" y="8"/>
                  </a:lnTo>
                  <a:lnTo>
                    <a:pt x="270" y="8"/>
                  </a:lnTo>
                  <a:lnTo>
                    <a:pt x="257" y="8"/>
                  </a:lnTo>
                  <a:lnTo>
                    <a:pt x="249" y="8"/>
                  </a:lnTo>
                  <a:lnTo>
                    <a:pt x="243" y="8"/>
                  </a:lnTo>
                  <a:lnTo>
                    <a:pt x="241" y="6"/>
                  </a:lnTo>
                  <a:lnTo>
                    <a:pt x="218" y="6"/>
                  </a:lnTo>
                  <a:lnTo>
                    <a:pt x="215" y="8"/>
                  </a:lnTo>
                  <a:lnTo>
                    <a:pt x="210" y="8"/>
                  </a:lnTo>
                  <a:lnTo>
                    <a:pt x="200" y="8"/>
                  </a:lnTo>
                  <a:lnTo>
                    <a:pt x="188" y="8"/>
                  </a:lnTo>
                  <a:lnTo>
                    <a:pt x="173" y="8"/>
                  </a:lnTo>
                  <a:lnTo>
                    <a:pt x="156" y="8"/>
                  </a:lnTo>
                  <a:lnTo>
                    <a:pt x="139" y="8"/>
                  </a:lnTo>
                  <a:lnTo>
                    <a:pt x="121" y="8"/>
                  </a:lnTo>
                  <a:lnTo>
                    <a:pt x="101" y="8"/>
                  </a:lnTo>
                  <a:lnTo>
                    <a:pt x="83" y="8"/>
                  </a:lnTo>
                  <a:lnTo>
                    <a:pt x="66" y="8"/>
                  </a:lnTo>
                  <a:lnTo>
                    <a:pt x="50" y="6"/>
                  </a:lnTo>
                  <a:lnTo>
                    <a:pt x="35" y="6"/>
                  </a:lnTo>
                  <a:lnTo>
                    <a:pt x="24" y="5"/>
                  </a:lnTo>
                  <a:lnTo>
                    <a:pt x="15" y="3"/>
                  </a:lnTo>
                  <a:lnTo>
                    <a:pt x="10" y="0"/>
                  </a:lnTo>
                  <a:lnTo>
                    <a:pt x="8" y="2"/>
                  </a:lnTo>
                  <a:lnTo>
                    <a:pt x="8" y="3"/>
                  </a:lnTo>
                  <a:lnTo>
                    <a:pt x="8" y="5"/>
                  </a:lnTo>
                  <a:lnTo>
                    <a:pt x="10" y="7"/>
                  </a:lnTo>
                  <a:lnTo>
                    <a:pt x="10" y="9"/>
                  </a:lnTo>
                  <a:lnTo>
                    <a:pt x="11" y="10"/>
                  </a:lnTo>
                  <a:lnTo>
                    <a:pt x="11" y="11"/>
                  </a:lnTo>
                  <a:lnTo>
                    <a:pt x="13" y="13"/>
                  </a:lnTo>
                  <a:lnTo>
                    <a:pt x="13" y="15"/>
                  </a:lnTo>
                  <a:lnTo>
                    <a:pt x="14" y="16"/>
                  </a:lnTo>
                  <a:lnTo>
                    <a:pt x="14" y="18"/>
                  </a:lnTo>
                  <a:lnTo>
                    <a:pt x="14" y="19"/>
                  </a:lnTo>
                  <a:lnTo>
                    <a:pt x="14" y="20"/>
                  </a:lnTo>
                  <a:lnTo>
                    <a:pt x="16" y="20"/>
                  </a:lnTo>
                  <a:lnTo>
                    <a:pt x="18" y="20"/>
                  </a:lnTo>
                  <a:lnTo>
                    <a:pt x="20" y="20"/>
                  </a:lnTo>
                  <a:lnTo>
                    <a:pt x="20" y="21"/>
                  </a:lnTo>
                  <a:lnTo>
                    <a:pt x="22" y="21"/>
                  </a:lnTo>
                  <a:lnTo>
                    <a:pt x="23" y="21"/>
                  </a:lnTo>
                  <a:lnTo>
                    <a:pt x="24" y="20"/>
                  </a:lnTo>
                  <a:lnTo>
                    <a:pt x="24" y="22"/>
                  </a:lnTo>
                  <a:lnTo>
                    <a:pt x="24" y="24"/>
                  </a:lnTo>
                  <a:lnTo>
                    <a:pt x="25" y="24"/>
                  </a:lnTo>
                  <a:lnTo>
                    <a:pt x="25" y="26"/>
                  </a:lnTo>
                  <a:lnTo>
                    <a:pt x="27" y="26"/>
                  </a:lnTo>
                  <a:lnTo>
                    <a:pt x="27" y="27"/>
                  </a:lnTo>
                  <a:lnTo>
                    <a:pt x="29" y="27"/>
                  </a:lnTo>
                  <a:lnTo>
                    <a:pt x="29" y="29"/>
                  </a:lnTo>
                  <a:lnTo>
                    <a:pt x="31" y="30"/>
                  </a:lnTo>
                  <a:lnTo>
                    <a:pt x="31" y="32"/>
                  </a:lnTo>
                  <a:lnTo>
                    <a:pt x="33" y="32"/>
                  </a:lnTo>
                  <a:lnTo>
                    <a:pt x="33" y="34"/>
                  </a:lnTo>
                  <a:lnTo>
                    <a:pt x="34" y="34"/>
                  </a:lnTo>
                  <a:lnTo>
                    <a:pt x="35" y="34"/>
                  </a:lnTo>
                  <a:lnTo>
                    <a:pt x="34" y="34"/>
                  </a:lnTo>
                  <a:lnTo>
                    <a:pt x="33" y="34"/>
                  </a:lnTo>
                  <a:lnTo>
                    <a:pt x="31" y="34"/>
                  </a:lnTo>
                  <a:lnTo>
                    <a:pt x="30" y="34"/>
                  </a:lnTo>
                  <a:lnTo>
                    <a:pt x="27" y="34"/>
                  </a:lnTo>
                  <a:lnTo>
                    <a:pt x="25" y="34"/>
                  </a:lnTo>
                  <a:lnTo>
                    <a:pt x="22" y="34"/>
                  </a:lnTo>
                  <a:lnTo>
                    <a:pt x="20" y="34"/>
                  </a:lnTo>
                  <a:lnTo>
                    <a:pt x="17" y="34"/>
                  </a:lnTo>
                  <a:lnTo>
                    <a:pt x="15" y="34"/>
                  </a:lnTo>
                  <a:lnTo>
                    <a:pt x="13" y="34"/>
                  </a:lnTo>
                  <a:lnTo>
                    <a:pt x="11" y="34"/>
                  </a:lnTo>
                  <a:lnTo>
                    <a:pt x="9" y="34"/>
                  </a:lnTo>
                  <a:lnTo>
                    <a:pt x="8" y="34"/>
                  </a:lnTo>
                  <a:lnTo>
                    <a:pt x="7" y="34"/>
                  </a:lnTo>
                  <a:lnTo>
                    <a:pt x="7" y="35"/>
                  </a:lnTo>
                  <a:lnTo>
                    <a:pt x="7" y="37"/>
                  </a:lnTo>
                  <a:lnTo>
                    <a:pt x="7" y="39"/>
                  </a:lnTo>
                  <a:lnTo>
                    <a:pt x="7" y="41"/>
                  </a:lnTo>
                  <a:lnTo>
                    <a:pt x="7" y="43"/>
                  </a:lnTo>
                  <a:lnTo>
                    <a:pt x="7" y="45"/>
                  </a:lnTo>
                  <a:lnTo>
                    <a:pt x="7" y="47"/>
                  </a:lnTo>
                  <a:lnTo>
                    <a:pt x="7" y="49"/>
                  </a:lnTo>
                  <a:lnTo>
                    <a:pt x="7" y="50"/>
                  </a:lnTo>
                  <a:lnTo>
                    <a:pt x="7" y="51"/>
                  </a:lnTo>
                  <a:lnTo>
                    <a:pt x="7" y="52"/>
                  </a:lnTo>
                  <a:lnTo>
                    <a:pt x="8" y="52"/>
                  </a:lnTo>
                  <a:lnTo>
                    <a:pt x="8" y="53"/>
                  </a:lnTo>
                  <a:lnTo>
                    <a:pt x="10" y="53"/>
                  </a:lnTo>
                  <a:lnTo>
                    <a:pt x="12" y="53"/>
                  </a:lnTo>
                  <a:lnTo>
                    <a:pt x="14" y="53"/>
                  </a:lnTo>
                  <a:lnTo>
                    <a:pt x="16" y="53"/>
                  </a:lnTo>
                  <a:lnTo>
                    <a:pt x="18" y="53"/>
                  </a:lnTo>
                  <a:lnTo>
                    <a:pt x="20" y="53"/>
                  </a:lnTo>
                  <a:lnTo>
                    <a:pt x="22" y="53"/>
                  </a:lnTo>
                  <a:lnTo>
                    <a:pt x="23" y="53"/>
                  </a:lnTo>
                  <a:lnTo>
                    <a:pt x="24" y="53"/>
                  </a:lnTo>
                  <a:lnTo>
                    <a:pt x="26" y="53"/>
                  </a:lnTo>
                  <a:lnTo>
                    <a:pt x="24" y="54"/>
                  </a:lnTo>
                  <a:lnTo>
                    <a:pt x="23" y="54"/>
                  </a:lnTo>
                  <a:lnTo>
                    <a:pt x="21" y="54"/>
                  </a:lnTo>
                  <a:lnTo>
                    <a:pt x="20" y="54"/>
                  </a:lnTo>
                  <a:lnTo>
                    <a:pt x="19" y="56"/>
                  </a:lnTo>
                  <a:lnTo>
                    <a:pt x="17" y="56"/>
                  </a:lnTo>
                  <a:lnTo>
                    <a:pt x="15" y="57"/>
                  </a:lnTo>
                  <a:lnTo>
                    <a:pt x="14" y="57"/>
                  </a:lnTo>
                  <a:lnTo>
                    <a:pt x="12" y="59"/>
                  </a:lnTo>
                  <a:lnTo>
                    <a:pt x="10" y="61"/>
                  </a:lnTo>
                  <a:lnTo>
                    <a:pt x="8" y="63"/>
                  </a:lnTo>
                  <a:lnTo>
                    <a:pt x="7" y="64"/>
                  </a:lnTo>
                  <a:lnTo>
                    <a:pt x="5" y="66"/>
                  </a:lnTo>
                  <a:lnTo>
                    <a:pt x="4" y="68"/>
                  </a:lnTo>
                  <a:lnTo>
                    <a:pt x="3" y="69"/>
                  </a:lnTo>
                  <a:lnTo>
                    <a:pt x="3" y="71"/>
                  </a:lnTo>
                  <a:lnTo>
                    <a:pt x="2" y="73"/>
                  </a:lnTo>
                  <a:lnTo>
                    <a:pt x="2" y="75"/>
                  </a:lnTo>
                  <a:lnTo>
                    <a:pt x="2" y="77"/>
                  </a:lnTo>
                  <a:lnTo>
                    <a:pt x="2" y="78"/>
                  </a:lnTo>
                  <a:lnTo>
                    <a:pt x="0" y="80"/>
                  </a:lnTo>
                  <a:lnTo>
                    <a:pt x="0" y="81"/>
                  </a:lnTo>
                  <a:lnTo>
                    <a:pt x="0" y="83"/>
                  </a:lnTo>
                  <a:lnTo>
                    <a:pt x="0" y="84"/>
                  </a:lnTo>
                  <a:lnTo>
                    <a:pt x="0" y="86"/>
                  </a:lnTo>
                  <a:lnTo>
                    <a:pt x="0" y="88"/>
                  </a:lnTo>
                  <a:lnTo>
                    <a:pt x="0" y="89"/>
                  </a:lnTo>
                  <a:lnTo>
                    <a:pt x="0" y="91"/>
                  </a:lnTo>
                  <a:lnTo>
                    <a:pt x="0" y="93"/>
                  </a:lnTo>
                  <a:lnTo>
                    <a:pt x="0" y="95"/>
                  </a:lnTo>
                  <a:lnTo>
                    <a:pt x="0" y="97"/>
                  </a:lnTo>
                  <a:lnTo>
                    <a:pt x="0" y="99"/>
                  </a:lnTo>
                  <a:lnTo>
                    <a:pt x="0" y="100"/>
                  </a:lnTo>
                  <a:lnTo>
                    <a:pt x="0" y="102"/>
                  </a:lnTo>
                  <a:lnTo>
                    <a:pt x="0" y="104"/>
                  </a:lnTo>
                  <a:lnTo>
                    <a:pt x="0" y="105"/>
                  </a:lnTo>
                  <a:lnTo>
                    <a:pt x="0" y="107"/>
                  </a:lnTo>
                  <a:lnTo>
                    <a:pt x="2" y="108"/>
                  </a:lnTo>
                  <a:lnTo>
                    <a:pt x="2" y="111"/>
                  </a:lnTo>
                  <a:lnTo>
                    <a:pt x="4" y="113"/>
                  </a:lnTo>
                  <a:lnTo>
                    <a:pt x="4" y="115"/>
                  </a:lnTo>
                  <a:lnTo>
                    <a:pt x="6" y="116"/>
                  </a:lnTo>
                  <a:lnTo>
                    <a:pt x="8" y="118"/>
                  </a:lnTo>
                  <a:lnTo>
                    <a:pt x="10" y="120"/>
                  </a:lnTo>
                  <a:lnTo>
                    <a:pt x="11" y="122"/>
                  </a:lnTo>
                  <a:lnTo>
                    <a:pt x="14" y="122"/>
                  </a:lnTo>
                  <a:lnTo>
                    <a:pt x="16" y="124"/>
                  </a:lnTo>
                  <a:lnTo>
                    <a:pt x="20" y="124"/>
                  </a:lnTo>
                  <a:lnTo>
                    <a:pt x="23" y="126"/>
                  </a:lnTo>
                  <a:lnTo>
                    <a:pt x="29" y="126"/>
                  </a:lnTo>
                  <a:lnTo>
                    <a:pt x="33" y="126"/>
                  </a:lnTo>
                  <a:lnTo>
                    <a:pt x="38" y="126"/>
                  </a:lnTo>
                  <a:lnTo>
                    <a:pt x="43" y="126"/>
                  </a:lnTo>
                  <a:lnTo>
                    <a:pt x="49" y="124"/>
                  </a:lnTo>
                  <a:lnTo>
                    <a:pt x="53" y="124"/>
                  </a:lnTo>
                  <a:lnTo>
                    <a:pt x="58" y="124"/>
                  </a:lnTo>
                  <a:lnTo>
                    <a:pt x="61" y="124"/>
                  </a:lnTo>
                  <a:lnTo>
                    <a:pt x="66" y="122"/>
                  </a:lnTo>
                  <a:lnTo>
                    <a:pt x="69" y="122"/>
                  </a:lnTo>
                  <a:lnTo>
                    <a:pt x="72" y="122"/>
                  </a:lnTo>
                  <a:lnTo>
                    <a:pt x="73" y="122"/>
                  </a:lnTo>
                  <a:lnTo>
                    <a:pt x="74" y="120"/>
                  </a:lnTo>
                  <a:lnTo>
                    <a:pt x="74" y="121"/>
                  </a:lnTo>
                  <a:lnTo>
                    <a:pt x="74" y="122"/>
                  </a:lnTo>
                  <a:lnTo>
                    <a:pt x="74" y="123"/>
                  </a:lnTo>
                  <a:lnTo>
                    <a:pt x="74" y="125"/>
                  </a:lnTo>
                  <a:lnTo>
                    <a:pt x="74" y="126"/>
                  </a:lnTo>
                  <a:lnTo>
                    <a:pt x="74" y="127"/>
                  </a:lnTo>
                  <a:lnTo>
                    <a:pt x="72" y="129"/>
                  </a:lnTo>
                  <a:lnTo>
                    <a:pt x="71" y="129"/>
                  </a:lnTo>
                  <a:lnTo>
                    <a:pt x="69" y="129"/>
                  </a:lnTo>
                  <a:lnTo>
                    <a:pt x="67" y="131"/>
                  </a:lnTo>
                  <a:lnTo>
                    <a:pt x="66" y="131"/>
                  </a:lnTo>
                  <a:lnTo>
                    <a:pt x="64" y="131"/>
                  </a:lnTo>
                  <a:lnTo>
                    <a:pt x="63" y="133"/>
                  </a:lnTo>
                  <a:lnTo>
                    <a:pt x="63" y="134"/>
                  </a:lnTo>
                  <a:lnTo>
                    <a:pt x="62" y="135"/>
                  </a:lnTo>
                  <a:lnTo>
                    <a:pt x="62" y="136"/>
                  </a:lnTo>
                  <a:lnTo>
                    <a:pt x="61" y="138"/>
                  </a:lnTo>
                  <a:lnTo>
                    <a:pt x="61" y="139"/>
                  </a:lnTo>
                  <a:lnTo>
                    <a:pt x="61" y="141"/>
                  </a:lnTo>
                  <a:lnTo>
                    <a:pt x="61" y="143"/>
                  </a:lnTo>
                  <a:lnTo>
                    <a:pt x="60" y="146"/>
                  </a:lnTo>
                  <a:lnTo>
                    <a:pt x="60" y="148"/>
                  </a:lnTo>
                  <a:lnTo>
                    <a:pt x="60" y="150"/>
                  </a:lnTo>
                  <a:lnTo>
                    <a:pt x="60" y="152"/>
                  </a:lnTo>
                  <a:lnTo>
                    <a:pt x="60" y="153"/>
                  </a:lnTo>
                  <a:lnTo>
                    <a:pt x="61" y="155"/>
                  </a:lnTo>
                  <a:lnTo>
                    <a:pt x="62" y="157"/>
                  </a:lnTo>
                  <a:lnTo>
                    <a:pt x="64" y="158"/>
                  </a:lnTo>
                  <a:lnTo>
                    <a:pt x="64" y="160"/>
                  </a:lnTo>
                  <a:lnTo>
                    <a:pt x="64" y="162"/>
                  </a:lnTo>
                  <a:lnTo>
                    <a:pt x="64" y="163"/>
                  </a:lnTo>
                  <a:lnTo>
                    <a:pt x="66" y="163"/>
                  </a:lnTo>
                  <a:lnTo>
                    <a:pt x="66" y="164"/>
                  </a:lnTo>
                  <a:lnTo>
                    <a:pt x="67" y="164"/>
                  </a:lnTo>
                  <a:lnTo>
                    <a:pt x="67" y="166"/>
                  </a:lnTo>
                  <a:lnTo>
                    <a:pt x="69" y="166"/>
                  </a:lnTo>
                  <a:lnTo>
                    <a:pt x="69" y="168"/>
                  </a:lnTo>
                  <a:lnTo>
                    <a:pt x="70" y="168"/>
                  </a:lnTo>
                  <a:lnTo>
                    <a:pt x="72" y="169"/>
                  </a:lnTo>
                  <a:lnTo>
                    <a:pt x="74" y="169"/>
                  </a:lnTo>
                  <a:lnTo>
                    <a:pt x="74" y="171"/>
                  </a:lnTo>
                  <a:lnTo>
                    <a:pt x="76" y="172"/>
                  </a:lnTo>
                  <a:lnTo>
                    <a:pt x="77" y="173"/>
                  </a:lnTo>
                  <a:lnTo>
                    <a:pt x="78" y="173"/>
                  </a:lnTo>
                  <a:lnTo>
                    <a:pt x="80" y="173"/>
                  </a:lnTo>
                  <a:lnTo>
                    <a:pt x="81" y="173"/>
                  </a:lnTo>
                  <a:lnTo>
                    <a:pt x="83" y="172"/>
                  </a:lnTo>
                  <a:lnTo>
                    <a:pt x="83" y="171"/>
                  </a:lnTo>
                  <a:lnTo>
                    <a:pt x="85" y="169"/>
                  </a:lnTo>
                  <a:lnTo>
                    <a:pt x="84" y="171"/>
                  </a:lnTo>
                  <a:lnTo>
                    <a:pt x="84" y="172"/>
                  </a:lnTo>
                  <a:lnTo>
                    <a:pt x="84" y="174"/>
                  </a:lnTo>
                  <a:lnTo>
                    <a:pt x="86" y="174"/>
                  </a:lnTo>
                  <a:lnTo>
                    <a:pt x="86" y="176"/>
                  </a:lnTo>
                  <a:lnTo>
                    <a:pt x="86" y="177"/>
                  </a:lnTo>
                  <a:lnTo>
                    <a:pt x="88" y="177"/>
                  </a:lnTo>
                  <a:lnTo>
                    <a:pt x="88" y="178"/>
                  </a:lnTo>
                  <a:lnTo>
                    <a:pt x="89" y="178"/>
                  </a:lnTo>
                  <a:lnTo>
                    <a:pt x="91" y="178"/>
                  </a:lnTo>
                  <a:lnTo>
                    <a:pt x="91" y="179"/>
                  </a:lnTo>
                  <a:lnTo>
                    <a:pt x="92" y="179"/>
                  </a:lnTo>
                  <a:lnTo>
                    <a:pt x="93" y="178"/>
                  </a:lnTo>
                  <a:lnTo>
                    <a:pt x="95" y="177"/>
                  </a:lnTo>
                  <a:lnTo>
                    <a:pt x="96" y="177"/>
                  </a:lnTo>
                  <a:lnTo>
                    <a:pt x="98" y="176"/>
                  </a:lnTo>
                  <a:lnTo>
                    <a:pt x="100" y="174"/>
                  </a:lnTo>
                  <a:lnTo>
                    <a:pt x="102" y="173"/>
                  </a:lnTo>
                  <a:lnTo>
                    <a:pt x="103" y="171"/>
                  </a:lnTo>
                  <a:lnTo>
                    <a:pt x="104" y="169"/>
                  </a:lnTo>
                  <a:lnTo>
                    <a:pt x="104" y="170"/>
                  </a:lnTo>
                  <a:lnTo>
                    <a:pt x="104" y="172"/>
                  </a:lnTo>
                  <a:lnTo>
                    <a:pt x="104" y="174"/>
                  </a:lnTo>
                  <a:lnTo>
                    <a:pt x="104" y="176"/>
                  </a:lnTo>
                  <a:lnTo>
                    <a:pt x="104" y="177"/>
                  </a:lnTo>
                  <a:lnTo>
                    <a:pt x="104" y="178"/>
                  </a:lnTo>
                  <a:lnTo>
                    <a:pt x="104" y="180"/>
                  </a:lnTo>
                  <a:lnTo>
                    <a:pt x="104" y="182"/>
                  </a:lnTo>
                  <a:lnTo>
                    <a:pt x="104" y="183"/>
                  </a:lnTo>
                  <a:lnTo>
                    <a:pt x="104" y="185"/>
                  </a:lnTo>
                  <a:lnTo>
                    <a:pt x="104" y="187"/>
                  </a:lnTo>
                  <a:lnTo>
                    <a:pt x="104" y="188"/>
                  </a:lnTo>
                  <a:lnTo>
                    <a:pt x="104" y="189"/>
                  </a:lnTo>
                  <a:lnTo>
                    <a:pt x="102" y="190"/>
                  </a:lnTo>
                  <a:lnTo>
                    <a:pt x="101" y="190"/>
                  </a:lnTo>
                  <a:lnTo>
                    <a:pt x="99" y="190"/>
                  </a:lnTo>
                  <a:lnTo>
                    <a:pt x="97" y="190"/>
                  </a:lnTo>
                  <a:lnTo>
                    <a:pt x="96" y="190"/>
                  </a:lnTo>
                  <a:lnTo>
                    <a:pt x="94" y="190"/>
                  </a:lnTo>
                  <a:lnTo>
                    <a:pt x="92" y="190"/>
                  </a:lnTo>
                  <a:lnTo>
                    <a:pt x="91" y="190"/>
                  </a:lnTo>
                  <a:lnTo>
                    <a:pt x="89" y="190"/>
                  </a:lnTo>
                  <a:lnTo>
                    <a:pt x="89" y="189"/>
                  </a:lnTo>
                  <a:lnTo>
                    <a:pt x="88" y="189"/>
                  </a:lnTo>
                  <a:lnTo>
                    <a:pt x="88" y="188"/>
                  </a:lnTo>
                  <a:lnTo>
                    <a:pt x="87" y="188"/>
                  </a:lnTo>
                  <a:lnTo>
                    <a:pt x="87" y="186"/>
                  </a:lnTo>
                  <a:lnTo>
                    <a:pt x="87" y="184"/>
                  </a:lnTo>
                  <a:lnTo>
                    <a:pt x="85" y="184"/>
                  </a:lnTo>
                  <a:lnTo>
                    <a:pt x="85" y="183"/>
                  </a:lnTo>
                  <a:lnTo>
                    <a:pt x="85" y="181"/>
                  </a:lnTo>
                  <a:lnTo>
                    <a:pt x="85" y="180"/>
                  </a:lnTo>
                  <a:lnTo>
                    <a:pt x="85" y="179"/>
                  </a:lnTo>
                  <a:lnTo>
                    <a:pt x="83" y="180"/>
                  </a:lnTo>
                  <a:lnTo>
                    <a:pt x="81" y="180"/>
                  </a:lnTo>
                  <a:lnTo>
                    <a:pt x="80" y="180"/>
                  </a:lnTo>
                  <a:lnTo>
                    <a:pt x="78" y="182"/>
                  </a:lnTo>
                  <a:lnTo>
                    <a:pt x="76" y="184"/>
                  </a:lnTo>
                  <a:lnTo>
                    <a:pt x="74" y="186"/>
                  </a:lnTo>
                  <a:lnTo>
                    <a:pt x="73" y="188"/>
                  </a:lnTo>
                  <a:lnTo>
                    <a:pt x="71" y="189"/>
                  </a:lnTo>
                  <a:lnTo>
                    <a:pt x="70" y="189"/>
                  </a:lnTo>
                  <a:lnTo>
                    <a:pt x="68" y="189"/>
                  </a:lnTo>
                  <a:lnTo>
                    <a:pt x="67" y="189"/>
                  </a:lnTo>
                  <a:lnTo>
                    <a:pt x="65" y="189"/>
                  </a:lnTo>
                  <a:lnTo>
                    <a:pt x="63" y="188"/>
                  </a:lnTo>
                  <a:lnTo>
                    <a:pt x="60" y="188"/>
                  </a:lnTo>
                  <a:lnTo>
                    <a:pt x="58" y="188"/>
                  </a:lnTo>
                  <a:lnTo>
                    <a:pt x="57" y="188"/>
                  </a:lnTo>
                  <a:lnTo>
                    <a:pt x="55" y="187"/>
                  </a:lnTo>
                  <a:lnTo>
                    <a:pt x="51" y="187"/>
                  </a:lnTo>
                  <a:lnTo>
                    <a:pt x="50" y="187"/>
                  </a:lnTo>
                  <a:lnTo>
                    <a:pt x="46" y="187"/>
                  </a:lnTo>
                  <a:lnTo>
                    <a:pt x="45" y="185"/>
                  </a:lnTo>
                  <a:lnTo>
                    <a:pt x="43" y="185"/>
                  </a:lnTo>
                  <a:lnTo>
                    <a:pt x="41" y="185"/>
                  </a:lnTo>
                  <a:lnTo>
                    <a:pt x="40" y="185"/>
                  </a:lnTo>
                  <a:lnTo>
                    <a:pt x="40" y="183"/>
                  </a:lnTo>
                  <a:lnTo>
                    <a:pt x="39" y="185"/>
                  </a:lnTo>
                  <a:lnTo>
                    <a:pt x="39" y="187"/>
                  </a:lnTo>
                  <a:lnTo>
                    <a:pt x="37" y="189"/>
                  </a:lnTo>
                  <a:lnTo>
                    <a:pt x="37" y="191"/>
                  </a:lnTo>
                  <a:lnTo>
                    <a:pt x="35" y="195"/>
                  </a:lnTo>
                  <a:lnTo>
                    <a:pt x="34" y="198"/>
                  </a:lnTo>
                  <a:lnTo>
                    <a:pt x="32" y="202"/>
                  </a:lnTo>
                  <a:lnTo>
                    <a:pt x="32" y="205"/>
                  </a:lnTo>
                  <a:lnTo>
                    <a:pt x="30" y="208"/>
                  </a:lnTo>
                  <a:lnTo>
                    <a:pt x="28" y="212"/>
                  </a:lnTo>
                  <a:lnTo>
                    <a:pt x="26" y="215"/>
                  </a:lnTo>
                  <a:lnTo>
                    <a:pt x="26" y="219"/>
                  </a:lnTo>
                  <a:lnTo>
                    <a:pt x="24" y="222"/>
                  </a:lnTo>
                  <a:lnTo>
                    <a:pt x="24" y="224"/>
                  </a:lnTo>
                  <a:lnTo>
                    <a:pt x="24" y="226"/>
                  </a:lnTo>
                  <a:lnTo>
                    <a:pt x="24" y="227"/>
                  </a:lnTo>
                  <a:lnTo>
                    <a:pt x="25" y="227"/>
                  </a:lnTo>
                  <a:lnTo>
                    <a:pt x="27" y="229"/>
                  </a:lnTo>
                  <a:lnTo>
                    <a:pt x="29" y="229"/>
                  </a:lnTo>
                  <a:lnTo>
                    <a:pt x="30" y="231"/>
                  </a:lnTo>
                  <a:lnTo>
                    <a:pt x="34" y="231"/>
                  </a:lnTo>
                  <a:lnTo>
                    <a:pt x="35" y="231"/>
                  </a:lnTo>
                  <a:lnTo>
                    <a:pt x="39" y="231"/>
                  </a:lnTo>
                  <a:lnTo>
                    <a:pt x="41" y="232"/>
                  </a:lnTo>
                  <a:lnTo>
                    <a:pt x="43" y="232"/>
                  </a:lnTo>
                  <a:lnTo>
                    <a:pt x="45" y="232"/>
                  </a:lnTo>
                  <a:lnTo>
                    <a:pt x="49" y="232"/>
                  </a:lnTo>
                  <a:lnTo>
                    <a:pt x="51" y="232"/>
                  </a:lnTo>
                  <a:lnTo>
                    <a:pt x="53" y="232"/>
                  </a:lnTo>
                  <a:lnTo>
                    <a:pt x="55" y="232"/>
                  </a:lnTo>
                  <a:lnTo>
                    <a:pt x="57" y="230"/>
                  </a:lnTo>
                  <a:lnTo>
                    <a:pt x="55" y="232"/>
                  </a:lnTo>
                  <a:lnTo>
                    <a:pt x="55" y="233"/>
                  </a:lnTo>
                  <a:lnTo>
                    <a:pt x="55" y="235"/>
                  </a:lnTo>
                  <a:lnTo>
                    <a:pt x="55" y="237"/>
                  </a:lnTo>
                  <a:lnTo>
                    <a:pt x="56" y="239"/>
                  </a:lnTo>
                  <a:lnTo>
                    <a:pt x="56" y="241"/>
                  </a:lnTo>
                  <a:lnTo>
                    <a:pt x="57" y="241"/>
                  </a:lnTo>
                  <a:lnTo>
                    <a:pt x="57" y="243"/>
                  </a:lnTo>
                  <a:lnTo>
                    <a:pt x="58" y="244"/>
                  </a:lnTo>
                  <a:lnTo>
                    <a:pt x="58" y="246"/>
                  </a:lnTo>
                  <a:lnTo>
                    <a:pt x="59" y="247"/>
                  </a:lnTo>
                  <a:lnTo>
                    <a:pt x="59" y="249"/>
                  </a:lnTo>
                  <a:lnTo>
                    <a:pt x="61" y="250"/>
                  </a:lnTo>
                  <a:lnTo>
                    <a:pt x="61" y="252"/>
                  </a:lnTo>
                  <a:lnTo>
                    <a:pt x="62" y="252"/>
                  </a:lnTo>
                  <a:lnTo>
                    <a:pt x="62" y="254"/>
                  </a:lnTo>
                  <a:lnTo>
                    <a:pt x="63" y="256"/>
                  </a:lnTo>
                  <a:lnTo>
                    <a:pt x="63" y="258"/>
                  </a:lnTo>
                  <a:lnTo>
                    <a:pt x="65" y="259"/>
                  </a:lnTo>
                  <a:lnTo>
                    <a:pt x="65" y="261"/>
                  </a:lnTo>
                  <a:lnTo>
                    <a:pt x="67" y="263"/>
                  </a:lnTo>
                  <a:lnTo>
                    <a:pt x="69" y="265"/>
                  </a:lnTo>
                  <a:lnTo>
                    <a:pt x="70" y="266"/>
                  </a:lnTo>
                  <a:lnTo>
                    <a:pt x="70" y="270"/>
                  </a:lnTo>
                  <a:lnTo>
                    <a:pt x="72" y="271"/>
                  </a:lnTo>
                  <a:lnTo>
                    <a:pt x="73" y="273"/>
                  </a:lnTo>
                  <a:lnTo>
                    <a:pt x="75" y="275"/>
                  </a:lnTo>
                  <a:lnTo>
                    <a:pt x="75" y="277"/>
                  </a:lnTo>
                  <a:lnTo>
                    <a:pt x="77" y="278"/>
                  </a:lnTo>
                  <a:lnTo>
                    <a:pt x="77" y="280"/>
                  </a:lnTo>
                  <a:lnTo>
                    <a:pt x="79" y="281"/>
                  </a:lnTo>
                  <a:lnTo>
                    <a:pt x="79" y="284"/>
                  </a:lnTo>
                  <a:lnTo>
                    <a:pt x="79" y="286"/>
                  </a:lnTo>
                  <a:lnTo>
                    <a:pt x="79" y="287"/>
                  </a:lnTo>
                  <a:lnTo>
                    <a:pt x="80" y="289"/>
                  </a:lnTo>
                  <a:lnTo>
                    <a:pt x="80" y="292"/>
                  </a:lnTo>
                  <a:lnTo>
                    <a:pt x="82" y="294"/>
                  </a:lnTo>
                  <a:lnTo>
                    <a:pt x="82" y="296"/>
                  </a:lnTo>
                  <a:lnTo>
                    <a:pt x="84" y="297"/>
                  </a:lnTo>
                  <a:lnTo>
                    <a:pt x="84" y="301"/>
                  </a:lnTo>
                  <a:lnTo>
                    <a:pt x="84" y="303"/>
                  </a:lnTo>
                  <a:lnTo>
                    <a:pt x="84" y="305"/>
                  </a:lnTo>
                  <a:lnTo>
                    <a:pt x="86" y="306"/>
                  </a:lnTo>
                  <a:lnTo>
                    <a:pt x="86" y="308"/>
                  </a:lnTo>
                  <a:lnTo>
                    <a:pt x="86" y="310"/>
                  </a:lnTo>
                  <a:lnTo>
                    <a:pt x="86" y="312"/>
                  </a:lnTo>
                  <a:lnTo>
                    <a:pt x="86" y="313"/>
                  </a:lnTo>
                  <a:lnTo>
                    <a:pt x="86" y="315"/>
                  </a:lnTo>
                  <a:lnTo>
                    <a:pt x="86" y="316"/>
                  </a:lnTo>
                  <a:lnTo>
                    <a:pt x="86" y="318"/>
                  </a:lnTo>
                  <a:lnTo>
                    <a:pt x="86" y="320"/>
                  </a:lnTo>
                  <a:lnTo>
                    <a:pt x="86" y="322"/>
                  </a:lnTo>
                  <a:lnTo>
                    <a:pt x="86" y="324"/>
                  </a:lnTo>
                  <a:lnTo>
                    <a:pt x="88" y="324"/>
                  </a:lnTo>
                  <a:lnTo>
                    <a:pt x="88" y="325"/>
                  </a:lnTo>
                  <a:lnTo>
                    <a:pt x="90" y="327"/>
                  </a:lnTo>
                  <a:lnTo>
                    <a:pt x="91" y="328"/>
                  </a:lnTo>
                  <a:lnTo>
                    <a:pt x="92" y="328"/>
                  </a:lnTo>
                  <a:lnTo>
                    <a:pt x="93" y="330"/>
                  </a:lnTo>
                  <a:lnTo>
                    <a:pt x="94" y="330"/>
                  </a:lnTo>
                  <a:lnTo>
                    <a:pt x="96" y="330"/>
                  </a:lnTo>
                  <a:lnTo>
                    <a:pt x="98" y="330"/>
                  </a:lnTo>
                  <a:lnTo>
                    <a:pt x="104" y="330"/>
                  </a:lnTo>
                  <a:lnTo>
                    <a:pt x="109" y="329"/>
                  </a:lnTo>
                  <a:lnTo>
                    <a:pt x="114" y="329"/>
                  </a:lnTo>
                  <a:lnTo>
                    <a:pt x="120" y="327"/>
                  </a:lnTo>
                  <a:lnTo>
                    <a:pt x="126" y="327"/>
                  </a:lnTo>
                  <a:lnTo>
                    <a:pt x="131" y="326"/>
                  </a:lnTo>
                  <a:lnTo>
                    <a:pt x="136" y="326"/>
                  </a:lnTo>
                  <a:lnTo>
                    <a:pt x="142" y="324"/>
                  </a:lnTo>
                  <a:lnTo>
                    <a:pt x="145" y="324"/>
                  </a:lnTo>
                  <a:lnTo>
                    <a:pt x="150" y="324"/>
                  </a:lnTo>
                  <a:lnTo>
                    <a:pt x="154" y="324"/>
                  </a:lnTo>
                  <a:lnTo>
                    <a:pt x="160" y="322"/>
                  </a:lnTo>
                  <a:lnTo>
                    <a:pt x="163" y="322"/>
                  </a:lnTo>
                  <a:lnTo>
                    <a:pt x="167" y="322"/>
                  </a:lnTo>
                  <a:lnTo>
                    <a:pt x="171" y="322"/>
                  </a:lnTo>
                  <a:lnTo>
                    <a:pt x="176" y="321"/>
                  </a:lnTo>
                  <a:lnTo>
                    <a:pt x="177" y="321"/>
                  </a:lnTo>
                  <a:lnTo>
                    <a:pt x="179" y="321"/>
                  </a:lnTo>
                  <a:lnTo>
                    <a:pt x="181" y="321"/>
                  </a:lnTo>
                  <a:lnTo>
                    <a:pt x="184" y="321"/>
                  </a:lnTo>
                  <a:lnTo>
                    <a:pt x="185" y="321"/>
                  </a:lnTo>
                  <a:lnTo>
                    <a:pt x="188" y="321"/>
                  </a:lnTo>
                  <a:lnTo>
                    <a:pt x="190" y="321"/>
                  </a:lnTo>
                  <a:lnTo>
                    <a:pt x="194" y="320"/>
                  </a:lnTo>
                  <a:lnTo>
                    <a:pt x="196" y="320"/>
                  </a:lnTo>
                  <a:lnTo>
                    <a:pt x="197" y="320"/>
                  </a:lnTo>
                  <a:lnTo>
                    <a:pt x="199" y="320"/>
                  </a:lnTo>
                  <a:lnTo>
                    <a:pt x="201" y="319"/>
                  </a:lnTo>
                  <a:lnTo>
                    <a:pt x="203" y="319"/>
                  </a:lnTo>
                  <a:lnTo>
                    <a:pt x="204" y="318"/>
                  </a:lnTo>
                  <a:lnTo>
                    <a:pt x="228" y="318"/>
                  </a:lnTo>
                </a:path>
              </a:pathLst>
            </a:custGeom>
            <a:solidFill>
              <a:srgbClr val="F8F8F8"/>
            </a:solidFill>
            <a:ln w="18732">
              <a:solidFill>
                <a:srgbClr val="DDDDDD"/>
              </a:solidFill>
              <a:round/>
              <a:headEnd/>
              <a:tailEnd/>
            </a:ln>
          </p:spPr>
          <p:txBody>
            <a:bodyPr/>
            <a:lstStyle/>
            <a:p>
              <a:endParaRPr lang="it-IT"/>
            </a:p>
          </p:txBody>
        </p:sp>
        <p:sp>
          <p:nvSpPr>
            <p:cNvPr id="21549" name="Freeform 61"/>
            <p:cNvSpPr>
              <a:spLocks/>
            </p:cNvSpPr>
            <p:nvPr/>
          </p:nvSpPr>
          <p:spPr bwMode="auto">
            <a:xfrm>
              <a:off x="4796" y="1469"/>
              <a:ext cx="71" cy="98"/>
            </a:xfrm>
            <a:custGeom>
              <a:avLst/>
              <a:gdLst>
                <a:gd name="T0" fmla="*/ 0 w 36"/>
                <a:gd name="T1" fmla="*/ 0 h 103"/>
                <a:gd name="T2" fmla="*/ 0 w 36"/>
                <a:gd name="T3" fmla="*/ 1 h 103"/>
                <a:gd name="T4" fmla="*/ 0 w 36"/>
                <a:gd name="T5" fmla="*/ 1 h 103"/>
                <a:gd name="T6" fmla="*/ 8 w 36"/>
                <a:gd name="T7" fmla="*/ 3 h 103"/>
                <a:gd name="T8" fmla="*/ 24 w 36"/>
                <a:gd name="T9" fmla="*/ 3 h 103"/>
                <a:gd name="T10" fmla="*/ 32 w 36"/>
                <a:gd name="T11" fmla="*/ 5 h 103"/>
                <a:gd name="T12" fmla="*/ 47 w 36"/>
                <a:gd name="T13" fmla="*/ 6 h 103"/>
                <a:gd name="T14" fmla="*/ 55 w 36"/>
                <a:gd name="T15" fmla="*/ 8 h 103"/>
                <a:gd name="T16" fmla="*/ 71 w 36"/>
                <a:gd name="T17" fmla="*/ 8 h 103"/>
                <a:gd name="T18" fmla="*/ 85 w 36"/>
                <a:gd name="T19" fmla="*/ 10 h 103"/>
                <a:gd name="T20" fmla="*/ 93 w 36"/>
                <a:gd name="T21" fmla="*/ 10 h 103"/>
                <a:gd name="T22" fmla="*/ 108 w 36"/>
                <a:gd name="T23" fmla="*/ 10 h 103"/>
                <a:gd name="T24" fmla="*/ 124 w 36"/>
                <a:gd name="T25" fmla="*/ 11 h 103"/>
                <a:gd name="T26" fmla="*/ 132 w 36"/>
                <a:gd name="T27" fmla="*/ 13 h 103"/>
                <a:gd name="T28" fmla="*/ 144 w 36"/>
                <a:gd name="T29" fmla="*/ 14 h 103"/>
                <a:gd name="T30" fmla="*/ 144 w 36"/>
                <a:gd name="T31" fmla="*/ 16 h 103"/>
                <a:gd name="T32" fmla="*/ 160 w 36"/>
                <a:gd name="T33" fmla="*/ 16 h 103"/>
                <a:gd name="T34" fmla="*/ 168 w 36"/>
                <a:gd name="T35" fmla="*/ 22 h 103"/>
                <a:gd name="T36" fmla="*/ 176 w 36"/>
                <a:gd name="T37" fmla="*/ 26 h 103"/>
                <a:gd name="T38" fmla="*/ 191 w 36"/>
                <a:gd name="T39" fmla="*/ 30 h 103"/>
                <a:gd name="T40" fmla="*/ 207 w 36"/>
                <a:gd name="T41" fmla="*/ 35 h 103"/>
                <a:gd name="T42" fmla="*/ 207 w 36"/>
                <a:gd name="T43" fmla="*/ 42 h 103"/>
                <a:gd name="T44" fmla="*/ 213 w 36"/>
                <a:gd name="T45" fmla="*/ 47 h 103"/>
                <a:gd name="T46" fmla="*/ 229 w 36"/>
                <a:gd name="T47" fmla="*/ 53 h 103"/>
                <a:gd name="T48" fmla="*/ 237 w 36"/>
                <a:gd name="T49" fmla="*/ 59 h 103"/>
                <a:gd name="T50" fmla="*/ 237 w 36"/>
                <a:gd name="T51" fmla="*/ 66 h 103"/>
                <a:gd name="T52" fmla="*/ 245 w 36"/>
                <a:gd name="T53" fmla="*/ 70 h 103"/>
                <a:gd name="T54" fmla="*/ 245 w 36"/>
                <a:gd name="T55" fmla="*/ 76 h 103"/>
                <a:gd name="T56" fmla="*/ 260 w 36"/>
                <a:gd name="T57" fmla="*/ 80 h 103"/>
                <a:gd name="T58" fmla="*/ 260 w 36"/>
                <a:gd name="T59" fmla="*/ 84 h 103"/>
                <a:gd name="T60" fmla="*/ 260 w 36"/>
                <a:gd name="T61" fmla="*/ 86 h 103"/>
                <a:gd name="T62" fmla="*/ 260 w 36"/>
                <a:gd name="T63" fmla="*/ 88 h 103"/>
                <a:gd name="T64" fmla="*/ 268 w 36"/>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103"/>
                <a:gd name="T101" fmla="*/ 36 w 36"/>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103">
                  <a:moveTo>
                    <a:pt x="0" y="0"/>
                  </a:moveTo>
                  <a:lnTo>
                    <a:pt x="0" y="1"/>
                  </a:lnTo>
                  <a:lnTo>
                    <a:pt x="1" y="3"/>
                  </a:lnTo>
                  <a:lnTo>
                    <a:pt x="3" y="3"/>
                  </a:lnTo>
                  <a:lnTo>
                    <a:pt x="4" y="5"/>
                  </a:lnTo>
                  <a:lnTo>
                    <a:pt x="6" y="6"/>
                  </a:lnTo>
                  <a:lnTo>
                    <a:pt x="7" y="8"/>
                  </a:lnTo>
                  <a:lnTo>
                    <a:pt x="9" y="8"/>
                  </a:lnTo>
                  <a:lnTo>
                    <a:pt x="11" y="10"/>
                  </a:lnTo>
                  <a:lnTo>
                    <a:pt x="12" y="11"/>
                  </a:lnTo>
                  <a:lnTo>
                    <a:pt x="14" y="13"/>
                  </a:lnTo>
                  <a:lnTo>
                    <a:pt x="16" y="14"/>
                  </a:lnTo>
                  <a:lnTo>
                    <a:pt x="17" y="16"/>
                  </a:lnTo>
                  <a:lnTo>
                    <a:pt x="19" y="17"/>
                  </a:lnTo>
                  <a:lnTo>
                    <a:pt x="19" y="19"/>
                  </a:lnTo>
                  <a:lnTo>
                    <a:pt x="21" y="19"/>
                  </a:lnTo>
                  <a:lnTo>
                    <a:pt x="22" y="25"/>
                  </a:lnTo>
                  <a:lnTo>
                    <a:pt x="23" y="29"/>
                  </a:lnTo>
                  <a:lnTo>
                    <a:pt x="25" y="36"/>
                  </a:lnTo>
                  <a:lnTo>
                    <a:pt x="27" y="41"/>
                  </a:lnTo>
                  <a:lnTo>
                    <a:pt x="27" y="48"/>
                  </a:lnTo>
                  <a:lnTo>
                    <a:pt x="28" y="55"/>
                  </a:lnTo>
                  <a:lnTo>
                    <a:pt x="30" y="62"/>
                  </a:lnTo>
                  <a:lnTo>
                    <a:pt x="31" y="68"/>
                  </a:lnTo>
                  <a:lnTo>
                    <a:pt x="31" y="76"/>
                  </a:lnTo>
                  <a:lnTo>
                    <a:pt x="32" y="82"/>
                  </a:lnTo>
                  <a:lnTo>
                    <a:pt x="32" y="88"/>
                  </a:lnTo>
                  <a:lnTo>
                    <a:pt x="34" y="93"/>
                  </a:lnTo>
                  <a:lnTo>
                    <a:pt x="34" y="97"/>
                  </a:lnTo>
                  <a:lnTo>
                    <a:pt x="34" y="100"/>
                  </a:lnTo>
                  <a:lnTo>
                    <a:pt x="34" y="102"/>
                  </a:lnTo>
                  <a:lnTo>
                    <a:pt x="35" y="102"/>
                  </a:lnTo>
                </a:path>
              </a:pathLst>
            </a:custGeom>
            <a:solidFill>
              <a:srgbClr val="F8F8F8"/>
            </a:solidFill>
            <a:ln w="18732">
              <a:solidFill>
                <a:srgbClr val="DDDDDD"/>
              </a:solidFill>
              <a:round/>
              <a:headEnd/>
              <a:tailEnd/>
            </a:ln>
          </p:spPr>
          <p:txBody>
            <a:bodyPr/>
            <a:lstStyle/>
            <a:p>
              <a:endParaRPr lang="it-IT"/>
            </a:p>
          </p:txBody>
        </p:sp>
        <p:sp>
          <p:nvSpPr>
            <p:cNvPr id="21550" name="Freeform 62"/>
            <p:cNvSpPr>
              <a:spLocks/>
            </p:cNvSpPr>
            <p:nvPr/>
          </p:nvSpPr>
          <p:spPr bwMode="auto">
            <a:xfrm>
              <a:off x="4889" y="1469"/>
              <a:ext cx="74" cy="98"/>
            </a:xfrm>
            <a:custGeom>
              <a:avLst/>
              <a:gdLst>
                <a:gd name="T0" fmla="*/ 288 w 37"/>
                <a:gd name="T1" fmla="*/ 0 h 103"/>
                <a:gd name="T2" fmla="*/ 280 w 37"/>
                <a:gd name="T3" fmla="*/ 1 h 103"/>
                <a:gd name="T4" fmla="*/ 280 w 37"/>
                <a:gd name="T5" fmla="*/ 1 h 103"/>
                <a:gd name="T6" fmla="*/ 264 w 37"/>
                <a:gd name="T7" fmla="*/ 3 h 103"/>
                <a:gd name="T8" fmla="*/ 264 w 37"/>
                <a:gd name="T9" fmla="*/ 3 h 103"/>
                <a:gd name="T10" fmla="*/ 248 w 37"/>
                <a:gd name="T11" fmla="*/ 5 h 103"/>
                <a:gd name="T12" fmla="*/ 240 w 37"/>
                <a:gd name="T13" fmla="*/ 6 h 103"/>
                <a:gd name="T14" fmla="*/ 224 w 37"/>
                <a:gd name="T15" fmla="*/ 8 h 103"/>
                <a:gd name="T16" fmla="*/ 216 w 37"/>
                <a:gd name="T17" fmla="*/ 8 h 103"/>
                <a:gd name="T18" fmla="*/ 192 w 37"/>
                <a:gd name="T19" fmla="*/ 10 h 103"/>
                <a:gd name="T20" fmla="*/ 184 w 37"/>
                <a:gd name="T21" fmla="*/ 10 h 103"/>
                <a:gd name="T22" fmla="*/ 168 w 37"/>
                <a:gd name="T23" fmla="*/ 10 h 103"/>
                <a:gd name="T24" fmla="*/ 152 w 37"/>
                <a:gd name="T25" fmla="*/ 11 h 103"/>
                <a:gd name="T26" fmla="*/ 136 w 37"/>
                <a:gd name="T27" fmla="*/ 13 h 103"/>
                <a:gd name="T28" fmla="*/ 128 w 37"/>
                <a:gd name="T29" fmla="*/ 14 h 103"/>
                <a:gd name="T30" fmla="*/ 120 w 37"/>
                <a:gd name="T31" fmla="*/ 16 h 103"/>
                <a:gd name="T32" fmla="*/ 120 w 37"/>
                <a:gd name="T33" fmla="*/ 16 h 103"/>
                <a:gd name="T34" fmla="*/ 104 w 37"/>
                <a:gd name="T35" fmla="*/ 22 h 103"/>
                <a:gd name="T36" fmla="*/ 88 w 37"/>
                <a:gd name="T37" fmla="*/ 26 h 103"/>
                <a:gd name="T38" fmla="*/ 72 w 37"/>
                <a:gd name="T39" fmla="*/ 30 h 103"/>
                <a:gd name="T40" fmla="*/ 56 w 37"/>
                <a:gd name="T41" fmla="*/ 35 h 103"/>
                <a:gd name="T42" fmla="*/ 40 w 37"/>
                <a:gd name="T43" fmla="*/ 42 h 103"/>
                <a:gd name="T44" fmla="*/ 40 w 37"/>
                <a:gd name="T45" fmla="*/ 47 h 103"/>
                <a:gd name="T46" fmla="*/ 24 w 37"/>
                <a:gd name="T47" fmla="*/ 53 h 103"/>
                <a:gd name="T48" fmla="*/ 24 w 37"/>
                <a:gd name="T49" fmla="*/ 59 h 103"/>
                <a:gd name="T50" fmla="*/ 8 w 37"/>
                <a:gd name="T51" fmla="*/ 66 h 103"/>
                <a:gd name="T52" fmla="*/ 8 w 37"/>
                <a:gd name="T53" fmla="*/ 70 h 103"/>
                <a:gd name="T54" fmla="*/ 0 w 37"/>
                <a:gd name="T55" fmla="*/ 76 h 103"/>
                <a:gd name="T56" fmla="*/ 0 w 37"/>
                <a:gd name="T57" fmla="*/ 80 h 103"/>
                <a:gd name="T58" fmla="*/ 0 w 37"/>
                <a:gd name="T59" fmla="*/ 84 h 103"/>
                <a:gd name="T60" fmla="*/ 0 w 37"/>
                <a:gd name="T61" fmla="*/ 86 h 103"/>
                <a:gd name="T62" fmla="*/ 0 w 37"/>
                <a:gd name="T63" fmla="*/ 88 h 103"/>
                <a:gd name="T64" fmla="*/ 0 w 37"/>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103"/>
                <a:gd name="T101" fmla="*/ 37 w 37"/>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103">
                  <a:moveTo>
                    <a:pt x="36" y="0"/>
                  </a:moveTo>
                  <a:lnTo>
                    <a:pt x="35" y="1"/>
                  </a:lnTo>
                  <a:lnTo>
                    <a:pt x="33" y="3"/>
                  </a:lnTo>
                  <a:lnTo>
                    <a:pt x="31" y="5"/>
                  </a:lnTo>
                  <a:lnTo>
                    <a:pt x="30" y="6"/>
                  </a:lnTo>
                  <a:lnTo>
                    <a:pt x="28" y="8"/>
                  </a:lnTo>
                  <a:lnTo>
                    <a:pt x="27" y="8"/>
                  </a:lnTo>
                  <a:lnTo>
                    <a:pt x="24" y="10"/>
                  </a:lnTo>
                  <a:lnTo>
                    <a:pt x="23" y="11"/>
                  </a:lnTo>
                  <a:lnTo>
                    <a:pt x="21" y="13"/>
                  </a:lnTo>
                  <a:lnTo>
                    <a:pt x="19" y="14"/>
                  </a:lnTo>
                  <a:lnTo>
                    <a:pt x="17" y="16"/>
                  </a:lnTo>
                  <a:lnTo>
                    <a:pt x="16" y="17"/>
                  </a:lnTo>
                  <a:lnTo>
                    <a:pt x="15" y="19"/>
                  </a:lnTo>
                  <a:lnTo>
                    <a:pt x="13" y="25"/>
                  </a:lnTo>
                  <a:lnTo>
                    <a:pt x="11" y="29"/>
                  </a:lnTo>
                  <a:lnTo>
                    <a:pt x="9" y="36"/>
                  </a:lnTo>
                  <a:lnTo>
                    <a:pt x="7" y="41"/>
                  </a:lnTo>
                  <a:lnTo>
                    <a:pt x="5" y="48"/>
                  </a:lnTo>
                  <a:lnTo>
                    <a:pt x="5" y="55"/>
                  </a:lnTo>
                  <a:lnTo>
                    <a:pt x="3" y="62"/>
                  </a:lnTo>
                  <a:lnTo>
                    <a:pt x="3" y="68"/>
                  </a:lnTo>
                  <a:lnTo>
                    <a:pt x="1" y="76"/>
                  </a:lnTo>
                  <a:lnTo>
                    <a:pt x="1" y="82"/>
                  </a:lnTo>
                  <a:lnTo>
                    <a:pt x="0" y="88"/>
                  </a:lnTo>
                  <a:lnTo>
                    <a:pt x="0" y="93"/>
                  </a:lnTo>
                  <a:lnTo>
                    <a:pt x="0" y="97"/>
                  </a:lnTo>
                  <a:lnTo>
                    <a:pt x="0" y="100"/>
                  </a:lnTo>
                  <a:lnTo>
                    <a:pt x="0" y="102"/>
                  </a:lnTo>
                </a:path>
              </a:pathLst>
            </a:custGeom>
            <a:solidFill>
              <a:srgbClr val="F8F8F8"/>
            </a:solidFill>
            <a:ln w="18732">
              <a:solidFill>
                <a:srgbClr val="DDDDDD"/>
              </a:solidFill>
              <a:round/>
              <a:headEnd/>
              <a:tailEnd/>
            </a:ln>
          </p:spPr>
          <p:txBody>
            <a:bodyPr/>
            <a:lstStyle/>
            <a:p>
              <a:endParaRPr lang="it-IT"/>
            </a:p>
          </p:txBody>
        </p:sp>
        <p:sp>
          <p:nvSpPr>
            <p:cNvPr id="21551" name="Freeform 63"/>
            <p:cNvSpPr>
              <a:spLocks/>
            </p:cNvSpPr>
            <p:nvPr/>
          </p:nvSpPr>
          <p:spPr bwMode="auto">
            <a:xfrm>
              <a:off x="4849" y="1468"/>
              <a:ext cx="71" cy="100"/>
            </a:xfrm>
            <a:custGeom>
              <a:avLst/>
              <a:gdLst>
                <a:gd name="T0" fmla="*/ 0 w 36"/>
                <a:gd name="T1" fmla="*/ 5 h 106"/>
                <a:gd name="T2" fmla="*/ 0 w 36"/>
                <a:gd name="T3" fmla="*/ 7 h 106"/>
                <a:gd name="T4" fmla="*/ 8 w 36"/>
                <a:gd name="T5" fmla="*/ 8 h 106"/>
                <a:gd name="T6" fmla="*/ 24 w 36"/>
                <a:gd name="T7" fmla="*/ 10 h 106"/>
                <a:gd name="T8" fmla="*/ 39 w 36"/>
                <a:gd name="T9" fmla="*/ 13 h 106"/>
                <a:gd name="T10" fmla="*/ 47 w 36"/>
                <a:gd name="T11" fmla="*/ 17 h 106"/>
                <a:gd name="T12" fmla="*/ 63 w 36"/>
                <a:gd name="T13" fmla="*/ 21 h 106"/>
                <a:gd name="T14" fmla="*/ 71 w 36"/>
                <a:gd name="T15" fmla="*/ 23 h 106"/>
                <a:gd name="T16" fmla="*/ 85 w 36"/>
                <a:gd name="T17" fmla="*/ 26 h 106"/>
                <a:gd name="T18" fmla="*/ 85 w 36"/>
                <a:gd name="T19" fmla="*/ 36 h 106"/>
                <a:gd name="T20" fmla="*/ 93 w 36"/>
                <a:gd name="T21" fmla="*/ 44 h 106"/>
                <a:gd name="T22" fmla="*/ 93 w 36"/>
                <a:gd name="T23" fmla="*/ 54 h 106"/>
                <a:gd name="T24" fmla="*/ 85 w 36"/>
                <a:gd name="T25" fmla="*/ 64 h 106"/>
                <a:gd name="T26" fmla="*/ 85 w 36"/>
                <a:gd name="T27" fmla="*/ 73 h 106"/>
                <a:gd name="T28" fmla="*/ 85 w 36"/>
                <a:gd name="T29" fmla="*/ 81 h 106"/>
                <a:gd name="T30" fmla="*/ 85 w 36"/>
                <a:gd name="T31" fmla="*/ 86 h 106"/>
                <a:gd name="T32" fmla="*/ 85 w 36"/>
                <a:gd name="T33" fmla="*/ 87 h 106"/>
                <a:gd name="T34" fmla="*/ 85 w 36"/>
                <a:gd name="T35" fmla="*/ 87 h 106"/>
                <a:gd name="T36" fmla="*/ 93 w 36"/>
                <a:gd name="T37" fmla="*/ 87 h 106"/>
                <a:gd name="T38" fmla="*/ 93 w 36"/>
                <a:gd name="T39" fmla="*/ 87 h 106"/>
                <a:gd name="T40" fmla="*/ 108 w 36"/>
                <a:gd name="T41" fmla="*/ 88 h 106"/>
                <a:gd name="T42" fmla="*/ 108 w 36"/>
                <a:gd name="T43" fmla="*/ 88 h 106"/>
                <a:gd name="T44" fmla="*/ 116 w 36"/>
                <a:gd name="T45" fmla="*/ 88 h 106"/>
                <a:gd name="T46" fmla="*/ 116 w 36"/>
                <a:gd name="T47" fmla="*/ 88 h 106"/>
                <a:gd name="T48" fmla="*/ 124 w 36"/>
                <a:gd name="T49" fmla="*/ 88 h 106"/>
                <a:gd name="T50" fmla="*/ 124 w 36"/>
                <a:gd name="T51" fmla="*/ 85 h 106"/>
                <a:gd name="T52" fmla="*/ 124 w 36"/>
                <a:gd name="T53" fmla="*/ 79 h 106"/>
                <a:gd name="T54" fmla="*/ 124 w 36"/>
                <a:gd name="T55" fmla="*/ 72 h 106"/>
                <a:gd name="T56" fmla="*/ 124 w 36"/>
                <a:gd name="T57" fmla="*/ 66 h 106"/>
                <a:gd name="T58" fmla="*/ 124 w 36"/>
                <a:gd name="T59" fmla="*/ 58 h 106"/>
                <a:gd name="T60" fmla="*/ 132 w 36"/>
                <a:gd name="T61" fmla="*/ 51 h 106"/>
                <a:gd name="T62" fmla="*/ 132 w 36"/>
                <a:gd name="T63" fmla="*/ 43 h 106"/>
                <a:gd name="T64" fmla="*/ 144 w 36"/>
                <a:gd name="T65" fmla="*/ 40 h 106"/>
                <a:gd name="T66" fmla="*/ 144 w 36"/>
                <a:gd name="T67" fmla="*/ 38 h 106"/>
                <a:gd name="T68" fmla="*/ 144 w 36"/>
                <a:gd name="T69" fmla="*/ 34 h 106"/>
                <a:gd name="T70" fmla="*/ 144 w 36"/>
                <a:gd name="T71" fmla="*/ 28 h 106"/>
                <a:gd name="T72" fmla="*/ 144 w 36"/>
                <a:gd name="T73" fmla="*/ 24 h 106"/>
                <a:gd name="T74" fmla="*/ 144 w 36"/>
                <a:gd name="T75" fmla="*/ 21 h 106"/>
                <a:gd name="T76" fmla="*/ 160 w 36"/>
                <a:gd name="T77" fmla="*/ 15 h 106"/>
                <a:gd name="T78" fmla="*/ 168 w 36"/>
                <a:gd name="T79" fmla="*/ 11 h 106"/>
                <a:gd name="T80" fmla="*/ 176 w 36"/>
                <a:gd name="T81" fmla="*/ 8 h 106"/>
                <a:gd name="T82" fmla="*/ 176 w 36"/>
                <a:gd name="T83" fmla="*/ 8 h 106"/>
                <a:gd name="T84" fmla="*/ 191 w 36"/>
                <a:gd name="T85" fmla="*/ 8 h 106"/>
                <a:gd name="T86" fmla="*/ 213 w 36"/>
                <a:gd name="T87" fmla="*/ 6 h 106"/>
                <a:gd name="T88" fmla="*/ 229 w 36"/>
                <a:gd name="T89" fmla="*/ 5 h 106"/>
                <a:gd name="T90" fmla="*/ 237 w 36"/>
                <a:gd name="T91" fmla="*/ 4 h 106"/>
                <a:gd name="T92" fmla="*/ 252 w 36"/>
                <a:gd name="T93" fmla="*/ 2 h 106"/>
                <a:gd name="T94" fmla="*/ 260 w 36"/>
                <a:gd name="T95" fmla="*/ 1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106"/>
                <a:gd name="T146" fmla="*/ 36 w 36"/>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106">
                  <a:moveTo>
                    <a:pt x="0" y="4"/>
                  </a:moveTo>
                  <a:lnTo>
                    <a:pt x="0" y="5"/>
                  </a:lnTo>
                  <a:lnTo>
                    <a:pt x="0" y="7"/>
                  </a:lnTo>
                  <a:lnTo>
                    <a:pt x="1" y="8"/>
                  </a:lnTo>
                  <a:lnTo>
                    <a:pt x="1" y="9"/>
                  </a:lnTo>
                  <a:lnTo>
                    <a:pt x="3" y="11"/>
                  </a:lnTo>
                  <a:lnTo>
                    <a:pt x="3" y="13"/>
                  </a:lnTo>
                  <a:lnTo>
                    <a:pt x="5" y="14"/>
                  </a:lnTo>
                  <a:lnTo>
                    <a:pt x="5" y="16"/>
                  </a:lnTo>
                  <a:lnTo>
                    <a:pt x="6" y="18"/>
                  </a:lnTo>
                  <a:lnTo>
                    <a:pt x="6" y="20"/>
                  </a:lnTo>
                  <a:lnTo>
                    <a:pt x="8" y="22"/>
                  </a:lnTo>
                  <a:lnTo>
                    <a:pt x="8" y="24"/>
                  </a:lnTo>
                  <a:lnTo>
                    <a:pt x="9" y="25"/>
                  </a:lnTo>
                  <a:lnTo>
                    <a:pt x="9" y="27"/>
                  </a:lnTo>
                  <a:lnTo>
                    <a:pt x="11" y="28"/>
                  </a:lnTo>
                  <a:lnTo>
                    <a:pt x="11" y="32"/>
                  </a:lnTo>
                  <a:lnTo>
                    <a:pt x="11" y="36"/>
                  </a:lnTo>
                  <a:lnTo>
                    <a:pt x="11" y="42"/>
                  </a:lnTo>
                  <a:lnTo>
                    <a:pt x="12" y="47"/>
                  </a:lnTo>
                  <a:lnTo>
                    <a:pt x="12" y="53"/>
                  </a:lnTo>
                  <a:lnTo>
                    <a:pt x="12" y="59"/>
                  </a:lnTo>
                  <a:lnTo>
                    <a:pt x="12" y="64"/>
                  </a:lnTo>
                  <a:lnTo>
                    <a:pt x="12" y="70"/>
                  </a:lnTo>
                  <a:lnTo>
                    <a:pt x="11" y="76"/>
                  </a:lnTo>
                  <a:lnTo>
                    <a:pt x="11" y="82"/>
                  </a:lnTo>
                  <a:lnTo>
                    <a:pt x="11" y="87"/>
                  </a:lnTo>
                  <a:lnTo>
                    <a:pt x="11" y="91"/>
                  </a:lnTo>
                  <a:lnTo>
                    <a:pt x="11" y="96"/>
                  </a:lnTo>
                  <a:lnTo>
                    <a:pt x="11" y="99"/>
                  </a:lnTo>
                  <a:lnTo>
                    <a:pt x="11" y="102"/>
                  </a:lnTo>
                  <a:lnTo>
                    <a:pt x="11" y="103"/>
                  </a:lnTo>
                  <a:lnTo>
                    <a:pt x="11" y="104"/>
                  </a:lnTo>
                  <a:lnTo>
                    <a:pt x="12" y="104"/>
                  </a:lnTo>
                  <a:lnTo>
                    <a:pt x="14" y="104"/>
                  </a:lnTo>
                  <a:lnTo>
                    <a:pt x="14" y="105"/>
                  </a:lnTo>
                  <a:lnTo>
                    <a:pt x="15" y="105"/>
                  </a:lnTo>
                  <a:lnTo>
                    <a:pt x="16" y="105"/>
                  </a:lnTo>
                  <a:lnTo>
                    <a:pt x="16" y="103"/>
                  </a:lnTo>
                  <a:lnTo>
                    <a:pt x="16" y="101"/>
                  </a:lnTo>
                  <a:lnTo>
                    <a:pt x="16" y="97"/>
                  </a:lnTo>
                  <a:lnTo>
                    <a:pt x="16" y="94"/>
                  </a:lnTo>
                  <a:lnTo>
                    <a:pt x="16" y="90"/>
                  </a:lnTo>
                  <a:lnTo>
                    <a:pt x="16" y="86"/>
                  </a:lnTo>
                  <a:lnTo>
                    <a:pt x="16" y="81"/>
                  </a:lnTo>
                  <a:lnTo>
                    <a:pt x="16" y="78"/>
                  </a:lnTo>
                  <a:lnTo>
                    <a:pt x="16" y="73"/>
                  </a:lnTo>
                  <a:lnTo>
                    <a:pt x="16" y="69"/>
                  </a:lnTo>
                  <a:lnTo>
                    <a:pt x="17" y="64"/>
                  </a:lnTo>
                  <a:lnTo>
                    <a:pt x="17" y="60"/>
                  </a:lnTo>
                  <a:lnTo>
                    <a:pt x="17" y="56"/>
                  </a:lnTo>
                  <a:lnTo>
                    <a:pt x="17" y="52"/>
                  </a:lnTo>
                  <a:lnTo>
                    <a:pt x="19" y="49"/>
                  </a:lnTo>
                  <a:lnTo>
                    <a:pt x="19" y="48"/>
                  </a:lnTo>
                  <a:lnTo>
                    <a:pt x="19" y="46"/>
                  </a:lnTo>
                  <a:lnTo>
                    <a:pt x="19" y="44"/>
                  </a:lnTo>
                  <a:lnTo>
                    <a:pt x="19" y="41"/>
                  </a:lnTo>
                  <a:lnTo>
                    <a:pt x="19" y="40"/>
                  </a:lnTo>
                  <a:lnTo>
                    <a:pt x="19" y="36"/>
                  </a:lnTo>
                  <a:lnTo>
                    <a:pt x="19" y="34"/>
                  </a:lnTo>
                  <a:lnTo>
                    <a:pt x="19" y="30"/>
                  </a:lnTo>
                  <a:lnTo>
                    <a:pt x="19" y="29"/>
                  </a:lnTo>
                  <a:lnTo>
                    <a:pt x="19" y="25"/>
                  </a:lnTo>
                  <a:lnTo>
                    <a:pt x="19" y="24"/>
                  </a:lnTo>
                  <a:lnTo>
                    <a:pt x="21" y="20"/>
                  </a:lnTo>
                  <a:lnTo>
                    <a:pt x="21" y="18"/>
                  </a:lnTo>
                  <a:lnTo>
                    <a:pt x="22" y="16"/>
                  </a:lnTo>
                  <a:lnTo>
                    <a:pt x="22" y="14"/>
                  </a:lnTo>
                  <a:lnTo>
                    <a:pt x="23" y="11"/>
                  </a:lnTo>
                  <a:lnTo>
                    <a:pt x="23" y="10"/>
                  </a:lnTo>
                  <a:lnTo>
                    <a:pt x="25" y="8"/>
                  </a:lnTo>
                  <a:lnTo>
                    <a:pt x="27" y="6"/>
                  </a:lnTo>
                  <a:lnTo>
                    <a:pt x="28" y="6"/>
                  </a:lnTo>
                  <a:lnTo>
                    <a:pt x="30" y="5"/>
                  </a:lnTo>
                  <a:lnTo>
                    <a:pt x="31" y="4"/>
                  </a:lnTo>
                  <a:lnTo>
                    <a:pt x="33" y="2"/>
                  </a:lnTo>
                  <a:lnTo>
                    <a:pt x="34" y="1"/>
                  </a:lnTo>
                  <a:lnTo>
                    <a:pt x="35" y="0"/>
                  </a:lnTo>
                </a:path>
              </a:pathLst>
            </a:custGeom>
            <a:solidFill>
              <a:srgbClr val="F8F8F8"/>
            </a:solidFill>
            <a:ln w="6350">
              <a:solidFill>
                <a:srgbClr val="DDDDDD"/>
              </a:solidFill>
              <a:round/>
              <a:headEnd/>
              <a:tailEnd/>
            </a:ln>
          </p:spPr>
          <p:txBody>
            <a:bodyPr/>
            <a:lstStyle/>
            <a:p>
              <a:endParaRPr lang="it-IT"/>
            </a:p>
          </p:txBody>
        </p:sp>
        <p:sp>
          <p:nvSpPr>
            <p:cNvPr id="21552" name="AutoShape 64"/>
            <p:cNvSpPr>
              <a:spLocks noChangeArrowheads="1"/>
            </p:cNvSpPr>
            <p:nvPr/>
          </p:nvSpPr>
          <p:spPr bwMode="auto">
            <a:xfrm flipV="1">
              <a:off x="4440" y="1302"/>
              <a:ext cx="867" cy="17"/>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1553" name="AutoShape 65"/>
            <p:cNvSpPr>
              <a:spLocks noChangeArrowheads="1"/>
            </p:cNvSpPr>
            <p:nvPr/>
          </p:nvSpPr>
          <p:spPr bwMode="auto">
            <a:xfrm flipV="1">
              <a:off x="4481" y="1293"/>
              <a:ext cx="788" cy="9"/>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1554" name="Oval 66"/>
            <p:cNvSpPr>
              <a:spLocks noChangeArrowheads="1"/>
            </p:cNvSpPr>
            <p:nvPr/>
          </p:nvSpPr>
          <p:spPr bwMode="auto">
            <a:xfrm>
              <a:off x="4713" y="1473"/>
              <a:ext cx="42"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1555" name="Oval 67"/>
            <p:cNvSpPr>
              <a:spLocks noChangeArrowheads="1"/>
            </p:cNvSpPr>
            <p:nvPr/>
          </p:nvSpPr>
          <p:spPr bwMode="auto">
            <a:xfrm>
              <a:off x="5000" y="1475"/>
              <a:ext cx="40"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1556" name="Freeform 68"/>
            <p:cNvSpPr>
              <a:spLocks/>
            </p:cNvSpPr>
            <p:nvPr/>
          </p:nvSpPr>
          <p:spPr bwMode="auto">
            <a:xfrm>
              <a:off x="4644" y="1320"/>
              <a:ext cx="63" cy="35"/>
            </a:xfrm>
            <a:custGeom>
              <a:avLst/>
              <a:gdLst>
                <a:gd name="T0" fmla="*/ 8 w 32"/>
                <a:gd name="T1" fmla="*/ 0 h 38"/>
                <a:gd name="T2" fmla="*/ 8 w 32"/>
                <a:gd name="T3" fmla="*/ 0 h 38"/>
                <a:gd name="T4" fmla="*/ 24 w 32"/>
                <a:gd name="T5" fmla="*/ 0 h 38"/>
                <a:gd name="T6" fmla="*/ 47 w 32"/>
                <a:gd name="T7" fmla="*/ 0 h 38"/>
                <a:gd name="T8" fmla="*/ 63 w 32"/>
                <a:gd name="T9" fmla="*/ 0 h 38"/>
                <a:gd name="T10" fmla="*/ 93 w 32"/>
                <a:gd name="T11" fmla="*/ 0 h 38"/>
                <a:gd name="T12" fmla="*/ 108 w 32"/>
                <a:gd name="T13" fmla="*/ 0 h 38"/>
                <a:gd name="T14" fmla="*/ 116 w 32"/>
                <a:gd name="T15" fmla="*/ 0 h 38"/>
                <a:gd name="T16" fmla="*/ 124 w 32"/>
                <a:gd name="T17" fmla="*/ 2 h 38"/>
                <a:gd name="T18" fmla="*/ 124 w 32"/>
                <a:gd name="T19" fmla="*/ 3 h 38"/>
                <a:gd name="T20" fmla="*/ 136 w 32"/>
                <a:gd name="T21" fmla="*/ 5 h 38"/>
                <a:gd name="T22" fmla="*/ 167 w 32"/>
                <a:gd name="T23" fmla="*/ 6 h 38"/>
                <a:gd name="T24" fmla="*/ 183 w 32"/>
                <a:gd name="T25" fmla="*/ 8 h 38"/>
                <a:gd name="T26" fmla="*/ 205 w 32"/>
                <a:gd name="T27" fmla="*/ 12 h 38"/>
                <a:gd name="T28" fmla="*/ 221 w 32"/>
                <a:gd name="T29" fmla="*/ 15 h 38"/>
                <a:gd name="T30" fmla="*/ 228 w 32"/>
                <a:gd name="T31" fmla="*/ 15 h 38"/>
                <a:gd name="T32" fmla="*/ 228 w 32"/>
                <a:gd name="T33" fmla="*/ 15 h 38"/>
                <a:gd name="T34" fmla="*/ 228 w 32"/>
                <a:gd name="T35" fmla="*/ 17 h 38"/>
                <a:gd name="T36" fmla="*/ 213 w 32"/>
                <a:gd name="T37" fmla="*/ 18 h 38"/>
                <a:gd name="T38" fmla="*/ 197 w 32"/>
                <a:gd name="T39" fmla="*/ 21 h 38"/>
                <a:gd name="T40" fmla="*/ 183 w 32"/>
                <a:gd name="T41" fmla="*/ 24 h 38"/>
                <a:gd name="T42" fmla="*/ 167 w 32"/>
                <a:gd name="T43" fmla="*/ 27 h 38"/>
                <a:gd name="T44" fmla="*/ 159 w 32"/>
                <a:gd name="T45" fmla="*/ 29 h 38"/>
                <a:gd name="T46" fmla="*/ 159 w 32"/>
                <a:gd name="T47" fmla="*/ 29 h 38"/>
                <a:gd name="T48" fmla="*/ 144 w 32"/>
                <a:gd name="T49" fmla="*/ 29 h 38"/>
                <a:gd name="T50" fmla="*/ 136 w 32"/>
                <a:gd name="T51" fmla="*/ 27 h 38"/>
                <a:gd name="T52" fmla="*/ 124 w 32"/>
                <a:gd name="T53" fmla="*/ 26 h 38"/>
                <a:gd name="T54" fmla="*/ 108 w 32"/>
                <a:gd name="T55" fmla="*/ 23 h 38"/>
                <a:gd name="T56" fmla="*/ 93 w 32"/>
                <a:gd name="T57" fmla="*/ 20 h 38"/>
                <a:gd name="T58" fmla="*/ 63 w 32"/>
                <a:gd name="T59" fmla="*/ 18 h 38"/>
                <a:gd name="T60" fmla="*/ 47 w 32"/>
                <a:gd name="T61" fmla="*/ 16 h 38"/>
                <a:gd name="T62" fmla="*/ 47 w 32"/>
                <a:gd name="T63" fmla="*/ 15 h 38"/>
                <a:gd name="T64" fmla="*/ 39 w 32"/>
                <a:gd name="T65" fmla="*/ 14 h 38"/>
                <a:gd name="T66" fmla="*/ 32 w 32"/>
                <a:gd name="T67" fmla="*/ 13 h 38"/>
                <a:gd name="T68" fmla="*/ 16 w 32"/>
                <a:gd name="T69" fmla="*/ 11 h 38"/>
                <a:gd name="T70" fmla="*/ 16 w 32"/>
                <a:gd name="T71" fmla="*/ 8 h 38"/>
                <a:gd name="T72" fmla="*/ 0 w 32"/>
                <a:gd name="T73" fmla="*/ 7 h 38"/>
                <a:gd name="T74" fmla="*/ 0 w 32"/>
                <a:gd name="T75" fmla="*/ 6 h 38"/>
                <a:gd name="T76" fmla="*/ 0 w 32"/>
                <a:gd name="T77" fmla="*/ 5 h 38"/>
                <a:gd name="T78" fmla="*/ 0 w 32"/>
                <a:gd name="T79" fmla="*/ 2 h 38"/>
                <a:gd name="T80" fmla="*/ 8 w 32"/>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
                <a:gd name="T124" fmla="*/ 0 h 38"/>
                <a:gd name="T125" fmla="*/ 32 w 32"/>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 h="38">
                  <a:moveTo>
                    <a:pt x="1" y="0"/>
                  </a:moveTo>
                  <a:lnTo>
                    <a:pt x="1" y="0"/>
                  </a:lnTo>
                  <a:lnTo>
                    <a:pt x="3" y="0"/>
                  </a:lnTo>
                  <a:lnTo>
                    <a:pt x="5" y="0"/>
                  </a:lnTo>
                  <a:lnTo>
                    <a:pt x="6" y="0"/>
                  </a:lnTo>
                  <a:lnTo>
                    <a:pt x="8" y="0"/>
                  </a:lnTo>
                  <a:lnTo>
                    <a:pt x="10" y="0"/>
                  </a:lnTo>
                  <a:lnTo>
                    <a:pt x="12" y="0"/>
                  </a:lnTo>
                  <a:lnTo>
                    <a:pt x="14" y="0"/>
                  </a:lnTo>
                  <a:lnTo>
                    <a:pt x="15" y="0"/>
                  </a:lnTo>
                  <a:lnTo>
                    <a:pt x="16" y="0"/>
                  </a:lnTo>
                  <a:lnTo>
                    <a:pt x="16" y="2"/>
                  </a:lnTo>
                  <a:lnTo>
                    <a:pt x="16" y="3"/>
                  </a:lnTo>
                  <a:lnTo>
                    <a:pt x="18" y="3"/>
                  </a:lnTo>
                  <a:lnTo>
                    <a:pt x="18" y="5"/>
                  </a:lnTo>
                  <a:lnTo>
                    <a:pt x="20" y="7"/>
                  </a:lnTo>
                  <a:lnTo>
                    <a:pt x="22" y="9"/>
                  </a:lnTo>
                  <a:lnTo>
                    <a:pt x="24" y="10"/>
                  </a:lnTo>
                  <a:lnTo>
                    <a:pt x="24" y="11"/>
                  </a:lnTo>
                  <a:lnTo>
                    <a:pt x="25" y="13"/>
                  </a:lnTo>
                  <a:lnTo>
                    <a:pt x="27" y="15"/>
                  </a:lnTo>
                  <a:lnTo>
                    <a:pt x="29" y="16"/>
                  </a:lnTo>
                  <a:lnTo>
                    <a:pt x="29" y="18"/>
                  </a:lnTo>
                  <a:lnTo>
                    <a:pt x="30" y="18"/>
                  </a:lnTo>
                  <a:lnTo>
                    <a:pt x="31" y="17"/>
                  </a:lnTo>
                  <a:lnTo>
                    <a:pt x="30" y="18"/>
                  </a:lnTo>
                  <a:lnTo>
                    <a:pt x="30" y="19"/>
                  </a:lnTo>
                  <a:lnTo>
                    <a:pt x="30" y="21"/>
                  </a:lnTo>
                  <a:lnTo>
                    <a:pt x="28" y="23"/>
                  </a:lnTo>
                  <a:lnTo>
                    <a:pt x="28" y="25"/>
                  </a:lnTo>
                  <a:lnTo>
                    <a:pt x="26" y="27"/>
                  </a:lnTo>
                  <a:lnTo>
                    <a:pt x="26" y="28"/>
                  </a:lnTo>
                  <a:lnTo>
                    <a:pt x="24" y="30"/>
                  </a:lnTo>
                  <a:lnTo>
                    <a:pt x="24" y="32"/>
                  </a:lnTo>
                  <a:lnTo>
                    <a:pt x="22" y="34"/>
                  </a:lnTo>
                  <a:lnTo>
                    <a:pt x="22" y="35"/>
                  </a:lnTo>
                  <a:lnTo>
                    <a:pt x="21" y="37"/>
                  </a:lnTo>
                  <a:lnTo>
                    <a:pt x="19" y="37"/>
                  </a:lnTo>
                  <a:lnTo>
                    <a:pt x="19" y="36"/>
                  </a:lnTo>
                  <a:lnTo>
                    <a:pt x="18" y="35"/>
                  </a:lnTo>
                  <a:lnTo>
                    <a:pt x="18" y="34"/>
                  </a:lnTo>
                  <a:lnTo>
                    <a:pt x="16" y="33"/>
                  </a:lnTo>
                  <a:lnTo>
                    <a:pt x="15" y="31"/>
                  </a:lnTo>
                  <a:lnTo>
                    <a:pt x="14" y="29"/>
                  </a:lnTo>
                  <a:lnTo>
                    <a:pt x="14" y="27"/>
                  </a:lnTo>
                  <a:lnTo>
                    <a:pt x="12" y="26"/>
                  </a:lnTo>
                  <a:lnTo>
                    <a:pt x="10" y="24"/>
                  </a:lnTo>
                  <a:lnTo>
                    <a:pt x="8" y="23"/>
                  </a:lnTo>
                  <a:lnTo>
                    <a:pt x="8" y="21"/>
                  </a:lnTo>
                  <a:lnTo>
                    <a:pt x="6" y="20"/>
                  </a:lnTo>
                  <a:lnTo>
                    <a:pt x="6" y="18"/>
                  </a:lnTo>
                  <a:lnTo>
                    <a:pt x="6" y="17"/>
                  </a:lnTo>
                  <a:lnTo>
                    <a:pt x="5" y="17"/>
                  </a:lnTo>
                  <a:lnTo>
                    <a:pt x="5" y="16"/>
                  </a:lnTo>
                  <a:lnTo>
                    <a:pt x="4" y="16"/>
                  </a:lnTo>
                  <a:lnTo>
                    <a:pt x="4" y="14"/>
                  </a:lnTo>
                  <a:lnTo>
                    <a:pt x="2" y="14"/>
                  </a:lnTo>
                  <a:lnTo>
                    <a:pt x="2" y="12"/>
                  </a:lnTo>
                  <a:lnTo>
                    <a:pt x="2" y="11"/>
                  </a:lnTo>
                  <a:lnTo>
                    <a:pt x="2" y="10"/>
                  </a:lnTo>
                  <a:lnTo>
                    <a:pt x="0" y="10"/>
                  </a:lnTo>
                  <a:lnTo>
                    <a:pt x="0" y="8"/>
                  </a:lnTo>
                  <a:lnTo>
                    <a:pt x="0" y="7"/>
                  </a:lnTo>
                  <a:lnTo>
                    <a:pt x="0" y="5"/>
                  </a:lnTo>
                  <a:lnTo>
                    <a:pt x="0" y="3"/>
                  </a:lnTo>
                  <a:lnTo>
                    <a:pt x="0" y="2"/>
                  </a:lnTo>
                  <a:lnTo>
                    <a:pt x="1" y="0"/>
                  </a:lnTo>
                </a:path>
              </a:pathLst>
            </a:custGeom>
            <a:solidFill>
              <a:srgbClr val="F8F8F8"/>
            </a:solidFill>
            <a:ln w="9525">
              <a:solidFill>
                <a:srgbClr val="DDDDDD"/>
              </a:solidFill>
              <a:round/>
              <a:headEnd/>
              <a:tailEnd/>
            </a:ln>
          </p:spPr>
          <p:txBody>
            <a:bodyPr/>
            <a:lstStyle/>
            <a:p>
              <a:endParaRPr lang="it-IT"/>
            </a:p>
          </p:txBody>
        </p:sp>
        <p:sp>
          <p:nvSpPr>
            <p:cNvPr id="21557" name="Freeform 69"/>
            <p:cNvSpPr>
              <a:spLocks/>
            </p:cNvSpPr>
            <p:nvPr/>
          </p:nvSpPr>
          <p:spPr bwMode="auto">
            <a:xfrm>
              <a:off x="4569" y="1319"/>
              <a:ext cx="311" cy="141"/>
            </a:xfrm>
            <a:custGeom>
              <a:avLst/>
              <a:gdLst>
                <a:gd name="T0" fmla="*/ 833 w 158"/>
                <a:gd name="T1" fmla="*/ 1 h 152"/>
                <a:gd name="T2" fmla="*/ 1112 w 158"/>
                <a:gd name="T3" fmla="*/ 20 h 152"/>
                <a:gd name="T4" fmla="*/ 1136 w 158"/>
                <a:gd name="T5" fmla="*/ 42 h 152"/>
                <a:gd name="T6" fmla="*/ 1173 w 158"/>
                <a:gd name="T7" fmla="*/ 42 h 152"/>
                <a:gd name="T8" fmla="*/ 1197 w 158"/>
                <a:gd name="T9" fmla="*/ 46 h 152"/>
                <a:gd name="T10" fmla="*/ 1197 w 158"/>
                <a:gd name="T11" fmla="*/ 90 h 152"/>
                <a:gd name="T12" fmla="*/ 1197 w 158"/>
                <a:gd name="T13" fmla="*/ 121 h 152"/>
                <a:gd name="T14" fmla="*/ 1008 w 158"/>
                <a:gd name="T15" fmla="*/ 118 h 152"/>
                <a:gd name="T16" fmla="*/ 779 w 158"/>
                <a:gd name="T17" fmla="*/ 112 h 152"/>
                <a:gd name="T18" fmla="*/ 685 w 158"/>
                <a:gd name="T19" fmla="*/ 111 h 152"/>
                <a:gd name="T20" fmla="*/ 520 w 158"/>
                <a:gd name="T21" fmla="*/ 111 h 152"/>
                <a:gd name="T22" fmla="*/ 472 w 158"/>
                <a:gd name="T23" fmla="*/ 113 h 152"/>
                <a:gd name="T24" fmla="*/ 472 w 158"/>
                <a:gd name="T25" fmla="*/ 116 h 152"/>
                <a:gd name="T26" fmla="*/ 449 w 158"/>
                <a:gd name="T27" fmla="*/ 119 h 152"/>
                <a:gd name="T28" fmla="*/ 372 w 158"/>
                <a:gd name="T29" fmla="*/ 114 h 152"/>
                <a:gd name="T30" fmla="*/ 299 w 158"/>
                <a:gd name="T31" fmla="*/ 105 h 152"/>
                <a:gd name="T32" fmla="*/ 268 w 158"/>
                <a:gd name="T33" fmla="*/ 89 h 152"/>
                <a:gd name="T34" fmla="*/ 136 w 158"/>
                <a:gd name="T35" fmla="*/ 71 h 152"/>
                <a:gd name="T36" fmla="*/ 31 w 158"/>
                <a:gd name="T37" fmla="*/ 67 h 152"/>
                <a:gd name="T38" fmla="*/ 159 w 158"/>
                <a:gd name="T39" fmla="*/ 66 h 152"/>
                <a:gd name="T40" fmla="*/ 291 w 158"/>
                <a:gd name="T41" fmla="*/ 71 h 152"/>
                <a:gd name="T42" fmla="*/ 380 w 158"/>
                <a:gd name="T43" fmla="*/ 85 h 152"/>
                <a:gd name="T44" fmla="*/ 411 w 158"/>
                <a:gd name="T45" fmla="*/ 98 h 152"/>
                <a:gd name="T46" fmla="*/ 488 w 158"/>
                <a:gd name="T47" fmla="*/ 101 h 152"/>
                <a:gd name="T48" fmla="*/ 589 w 158"/>
                <a:gd name="T49" fmla="*/ 101 h 152"/>
                <a:gd name="T50" fmla="*/ 604 w 158"/>
                <a:gd name="T51" fmla="*/ 94 h 152"/>
                <a:gd name="T52" fmla="*/ 616 w 158"/>
                <a:gd name="T53" fmla="*/ 74 h 152"/>
                <a:gd name="T54" fmla="*/ 616 w 158"/>
                <a:gd name="T55" fmla="*/ 72 h 152"/>
                <a:gd name="T56" fmla="*/ 640 w 158"/>
                <a:gd name="T57" fmla="*/ 90 h 152"/>
                <a:gd name="T58" fmla="*/ 817 w 158"/>
                <a:gd name="T59" fmla="*/ 99 h 152"/>
                <a:gd name="T60" fmla="*/ 1053 w 158"/>
                <a:gd name="T61" fmla="*/ 90 h 152"/>
                <a:gd name="T62" fmla="*/ 1128 w 158"/>
                <a:gd name="T63" fmla="*/ 75 h 152"/>
                <a:gd name="T64" fmla="*/ 1085 w 158"/>
                <a:gd name="T65" fmla="*/ 58 h 152"/>
                <a:gd name="T66" fmla="*/ 984 w 158"/>
                <a:gd name="T67" fmla="*/ 53 h 152"/>
                <a:gd name="T68" fmla="*/ 844 w 158"/>
                <a:gd name="T69" fmla="*/ 53 h 152"/>
                <a:gd name="T70" fmla="*/ 640 w 158"/>
                <a:gd name="T71" fmla="*/ 59 h 152"/>
                <a:gd name="T72" fmla="*/ 581 w 158"/>
                <a:gd name="T73" fmla="*/ 61 h 152"/>
                <a:gd name="T74" fmla="*/ 581 w 158"/>
                <a:gd name="T75" fmla="*/ 58 h 152"/>
                <a:gd name="T76" fmla="*/ 581 w 158"/>
                <a:gd name="T77" fmla="*/ 53 h 152"/>
                <a:gd name="T78" fmla="*/ 756 w 158"/>
                <a:gd name="T79" fmla="*/ 50 h 152"/>
                <a:gd name="T80" fmla="*/ 961 w 158"/>
                <a:gd name="T81" fmla="*/ 45 h 152"/>
                <a:gd name="T82" fmla="*/ 1031 w 158"/>
                <a:gd name="T83" fmla="*/ 37 h 152"/>
                <a:gd name="T84" fmla="*/ 1061 w 158"/>
                <a:gd name="T85" fmla="*/ 19 h 152"/>
                <a:gd name="T86" fmla="*/ 907 w 158"/>
                <a:gd name="T87" fmla="*/ 13 h 152"/>
                <a:gd name="T88" fmla="*/ 809 w 158"/>
                <a:gd name="T89" fmla="*/ 24 h 152"/>
                <a:gd name="T90" fmla="*/ 900 w 158"/>
                <a:gd name="T91" fmla="*/ 32 h 152"/>
                <a:gd name="T92" fmla="*/ 937 w 158"/>
                <a:gd name="T93" fmla="*/ 28 h 152"/>
                <a:gd name="T94" fmla="*/ 945 w 158"/>
                <a:gd name="T95" fmla="*/ 24 h 152"/>
                <a:gd name="T96" fmla="*/ 968 w 158"/>
                <a:gd name="T97" fmla="*/ 28 h 152"/>
                <a:gd name="T98" fmla="*/ 1000 w 158"/>
                <a:gd name="T99" fmla="*/ 35 h 152"/>
                <a:gd name="T100" fmla="*/ 900 w 158"/>
                <a:gd name="T101" fmla="*/ 39 h 152"/>
                <a:gd name="T102" fmla="*/ 716 w 158"/>
                <a:gd name="T103" fmla="*/ 44 h 152"/>
                <a:gd name="T104" fmla="*/ 693 w 158"/>
                <a:gd name="T105" fmla="*/ 42 h 152"/>
                <a:gd name="T106" fmla="*/ 740 w 158"/>
                <a:gd name="T107" fmla="*/ 34 h 152"/>
                <a:gd name="T108" fmla="*/ 748 w 158"/>
                <a:gd name="T109" fmla="*/ 17 h 152"/>
                <a:gd name="T110" fmla="*/ 701 w 158"/>
                <a:gd name="T111" fmla="*/ 9 h 152"/>
                <a:gd name="T112" fmla="*/ 663 w 158"/>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8"/>
                <a:gd name="T172" fmla="*/ 0 h 152"/>
                <a:gd name="T173" fmla="*/ 158 w 158"/>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8" h="152">
                  <a:moveTo>
                    <a:pt x="87" y="0"/>
                  </a:moveTo>
                  <a:lnTo>
                    <a:pt x="87" y="0"/>
                  </a:lnTo>
                  <a:lnTo>
                    <a:pt x="89" y="0"/>
                  </a:lnTo>
                  <a:lnTo>
                    <a:pt x="92" y="0"/>
                  </a:lnTo>
                  <a:lnTo>
                    <a:pt x="98" y="0"/>
                  </a:lnTo>
                  <a:lnTo>
                    <a:pt x="103" y="1"/>
                  </a:lnTo>
                  <a:lnTo>
                    <a:pt x="109" y="1"/>
                  </a:lnTo>
                  <a:lnTo>
                    <a:pt x="116" y="3"/>
                  </a:lnTo>
                  <a:lnTo>
                    <a:pt x="123" y="3"/>
                  </a:lnTo>
                  <a:lnTo>
                    <a:pt x="128" y="7"/>
                  </a:lnTo>
                  <a:lnTo>
                    <a:pt x="135" y="10"/>
                  </a:lnTo>
                  <a:lnTo>
                    <a:pt x="139" y="15"/>
                  </a:lnTo>
                  <a:lnTo>
                    <a:pt x="144" y="19"/>
                  </a:lnTo>
                  <a:lnTo>
                    <a:pt x="146" y="26"/>
                  </a:lnTo>
                  <a:lnTo>
                    <a:pt x="149" y="33"/>
                  </a:lnTo>
                  <a:lnTo>
                    <a:pt x="149" y="43"/>
                  </a:lnTo>
                  <a:lnTo>
                    <a:pt x="149" y="52"/>
                  </a:lnTo>
                  <a:lnTo>
                    <a:pt x="151" y="52"/>
                  </a:lnTo>
                  <a:lnTo>
                    <a:pt x="153" y="52"/>
                  </a:lnTo>
                  <a:lnTo>
                    <a:pt x="154" y="52"/>
                  </a:lnTo>
                  <a:lnTo>
                    <a:pt x="156" y="52"/>
                  </a:lnTo>
                  <a:lnTo>
                    <a:pt x="157" y="52"/>
                  </a:lnTo>
                  <a:lnTo>
                    <a:pt x="157" y="55"/>
                  </a:lnTo>
                  <a:lnTo>
                    <a:pt x="157" y="58"/>
                  </a:lnTo>
                  <a:lnTo>
                    <a:pt x="157" y="63"/>
                  </a:lnTo>
                  <a:lnTo>
                    <a:pt x="157" y="69"/>
                  </a:lnTo>
                  <a:lnTo>
                    <a:pt x="157" y="78"/>
                  </a:lnTo>
                  <a:lnTo>
                    <a:pt x="157" y="85"/>
                  </a:lnTo>
                  <a:lnTo>
                    <a:pt x="157" y="94"/>
                  </a:lnTo>
                  <a:lnTo>
                    <a:pt x="157" y="102"/>
                  </a:lnTo>
                  <a:lnTo>
                    <a:pt x="157" y="113"/>
                  </a:lnTo>
                  <a:lnTo>
                    <a:pt x="157" y="121"/>
                  </a:lnTo>
                  <a:lnTo>
                    <a:pt x="157" y="130"/>
                  </a:lnTo>
                  <a:lnTo>
                    <a:pt x="157" y="136"/>
                  </a:lnTo>
                  <a:lnTo>
                    <a:pt x="157" y="143"/>
                  </a:lnTo>
                  <a:lnTo>
                    <a:pt x="157" y="148"/>
                  </a:lnTo>
                  <a:lnTo>
                    <a:pt x="157" y="151"/>
                  </a:lnTo>
                  <a:lnTo>
                    <a:pt x="156" y="151"/>
                  </a:lnTo>
                  <a:lnTo>
                    <a:pt x="154" y="151"/>
                  </a:lnTo>
                  <a:lnTo>
                    <a:pt x="150" y="151"/>
                  </a:lnTo>
                  <a:lnTo>
                    <a:pt x="147" y="150"/>
                  </a:lnTo>
                  <a:lnTo>
                    <a:pt x="142" y="150"/>
                  </a:lnTo>
                  <a:lnTo>
                    <a:pt x="138" y="148"/>
                  </a:lnTo>
                  <a:lnTo>
                    <a:pt x="132" y="148"/>
                  </a:lnTo>
                  <a:lnTo>
                    <a:pt x="127" y="146"/>
                  </a:lnTo>
                  <a:lnTo>
                    <a:pt x="122" y="146"/>
                  </a:lnTo>
                  <a:lnTo>
                    <a:pt x="117" y="144"/>
                  </a:lnTo>
                  <a:lnTo>
                    <a:pt x="111" y="144"/>
                  </a:lnTo>
                  <a:lnTo>
                    <a:pt x="108" y="142"/>
                  </a:lnTo>
                  <a:lnTo>
                    <a:pt x="104" y="142"/>
                  </a:lnTo>
                  <a:lnTo>
                    <a:pt x="102" y="140"/>
                  </a:lnTo>
                  <a:lnTo>
                    <a:pt x="100" y="140"/>
                  </a:lnTo>
                  <a:lnTo>
                    <a:pt x="100" y="138"/>
                  </a:lnTo>
                  <a:lnTo>
                    <a:pt x="98" y="139"/>
                  </a:lnTo>
                  <a:lnTo>
                    <a:pt x="95" y="139"/>
                  </a:lnTo>
                  <a:lnTo>
                    <a:pt x="94" y="139"/>
                  </a:lnTo>
                  <a:lnTo>
                    <a:pt x="90" y="139"/>
                  </a:lnTo>
                  <a:lnTo>
                    <a:pt x="87" y="139"/>
                  </a:lnTo>
                  <a:lnTo>
                    <a:pt x="84" y="139"/>
                  </a:lnTo>
                  <a:lnTo>
                    <a:pt x="81" y="139"/>
                  </a:lnTo>
                  <a:lnTo>
                    <a:pt x="77" y="139"/>
                  </a:lnTo>
                  <a:lnTo>
                    <a:pt x="73" y="139"/>
                  </a:lnTo>
                  <a:lnTo>
                    <a:pt x="70" y="139"/>
                  </a:lnTo>
                  <a:lnTo>
                    <a:pt x="68" y="139"/>
                  </a:lnTo>
                  <a:lnTo>
                    <a:pt x="65" y="139"/>
                  </a:lnTo>
                  <a:lnTo>
                    <a:pt x="63" y="139"/>
                  </a:lnTo>
                  <a:lnTo>
                    <a:pt x="62" y="139"/>
                  </a:lnTo>
                  <a:lnTo>
                    <a:pt x="62" y="140"/>
                  </a:lnTo>
                  <a:lnTo>
                    <a:pt x="62" y="141"/>
                  </a:lnTo>
                  <a:lnTo>
                    <a:pt x="62" y="143"/>
                  </a:lnTo>
                  <a:lnTo>
                    <a:pt x="62" y="144"/>
                  </a:lnTo>
                  <a:lnTo>
                    <a:pt x="62" y="146"/>
                  </a:lnTo>
                  <a:lnTo>
                    <a:pt x="62" y="148"/>
                  </a:lnTo>
                  <a:lnTo>
                    <a:pt x="62" y="149"/>
                  </a:lnTo>
                  <a:lnTo>
                    <a:pt x="59" y="149"/>
                  </a:lnTo>
                  <a:lnTo>
                    <a:pt x="57" y="149"/>
                  </a:lnTo>
                  <a:lnTo>
                    <a:pt x="56" y="149"/>
                  </a:lnTo>
                  <a:lnTo>
                    <a:pt x="54" y="147"/>
                  </a:lnTo>
                  <a:lnTo>
                    <a:pt x="52" y="147"/>
                  </a:lnTo>
                  <a:lnTo>
                    <a:pt x="50" y="145"/>
                  </a:lnTo>
                  <a:lnTo>
                    <a:pt x="49" y="145"/>
                  </a:lnTo>
                  <a:lnTo>
                    <a:pt x="49" y="143"/>
                  </a:lnTo>
                  <a:lnTo>
                    <a:pt x="47" y="143"/>
                  </a:lnTo>
                  <a:lnTo>
                    <a:pt x="45" y="141"/>
                  </a:lnTo>
                  <a:lnTo>
                    <a:pt x="43" y="139"/>
                  </a:lnTo>
                  <a:lnTo>
                    <a:pt x="43" y="138"/>
                  </a:lnTo>
                  <a:lnTo>
                    <a:pt x="41" y="136"/>
                  </a:lnTo>
                  <a:lnTo>
                    <a:pt x="41" y="134"/>
                  </a:lnTo>
                  <a:lnTo>
                    <a:pt x="39" y="132"/>
                  </a:lnTo>
                  <a:lnTo>
                    <a:pt x="39" y="130"/>
                  </a:lnTo>
                  <a:lnTo>
                    <a:pt x="38" y="129"/>
                  </a:lnTo>
                  <a:lnTo>
                    <a:pt x="37" y="126"/>
                  </a:lnTo>
                  <a:lnTo>
                    <a:pt x="37" y="123"/>
                  </a:lnTo>
                  <a:lnTo>
                    <a:pt x="37" y="119"/>
                  </a:lnTo>
                  <a:lnTo>
                    <a:pt x="35" y="116"/>
                  </a:lnTo>
                  <a:lnTo>
                    <a:pt x="35" y="112"/>
                  </a:lnTo>
                  <a:lnTo>
                    <a:pt x="34" y="108"/>
                  </a:lnTo>
                  <a:lnTo>
                    <a:pt x="34" y="103"/>
                  </a:lnTo>
                  <a:lnTo>
                    <a:pt x="31" y="100"/>
                  </a:lnTo>
                  <a:lnTo>
                    <a:pt x="30" y="96"/>
                  </a:lnTo>
                  <a:lnTo>
                    <a:pt x="26" y="94"/>
                  </a:lnTo>
                  <a:lnTo>
                    <a:pt x="23" y="90"/>
                  </a:lnTo>
                  <a:lnTo>
                    <a:pt x="18" y="88"/>
                  </a:lnTo>
                  <a:lnTo>
                    <a:pt x="13" y="86"/>
                  </a:lnTo>
                  <a:lnTo>
                    <a:pt x="6" y="86"/>
                  </a:lnTo>
                  <a:lnTo>
                    <a:pt x="0" y="85"/>
                  </a:lnTo>
                  <a:lnTo>
                    <a:pt x="2" y="85"/>
                  </a:lnTo>
                  <a:lnTo>
                    <a:pt x="4" y="84"/>
                  </a:lnTo>
                  <a:lnTo>
                    <a:pt x="6" y="84"/>
                  </a:lnTo>
                  <a:lnTo>
                    <a:pt x="9" y="84"/>
                  </a:lnTo>
                  <a:lnTo>
                    <a:pt x="11" y="84"/>
                  </a:lnTo>
                  <a:lnTo>
                    <a:pt x="15" y="82"/>
                  </a:lnTo>
                  <a:lnTo>
                    <a:pt x="17" y="82"/>
                  </a:lnTo>
                  <a:lnTo>
                    <a:pt x="19" y="82"/>
                  </a:lnTo>
                  <a:lnTo>
                    <a:pt x="21" y="82"/>
                  </a:lnTo>
                  <a:lnTo>
                    <a:pt x="25" y="81"/>
                  </a:lnTo>
                  <a:lnTo>
                    <a:pt x="27" y="81"/>
                  </a:lnTo>
                  <a:lnTo>
                    <a:pt x="28" y="80"/>
                  </a:lnTo>
                  <a:lnTo>
                    <a:pt x="29" y="80"/>
                  </a:lnTo>
                  <a:lnTo>
                    <a:pt x="30" y="79"/>
                  </a:lnTo>
                  <a:lnTo>
                    <a:pt x="34" y="84"/>
                  </a:lnTo>
                  <a:lnTo>
                    <a:pt x="38" y="89"/>
                  </a:lnTo>
                  <a:lnTo>
                    <a:pt x="41" y="92"/>
                  </a:lnTo>
                  <a:lnTo>
                    <a:pt x="44" y="95"/>
                  </a:lnTo>
                  <a:lnTo>
                    <a:pt x="46" y="99"/>
                  </a:lnTo>
                  <a:lnTo>
                    <a:pt x="47" y="101"/>
                  </a:lnTo>
                  <a:lnTo>
                    <a:pt x="48" y="103"/>
                  </a:lnTo>
                  <a:lnTo>
                    <a:pt x="50" y="105"/>
                  </a:lnTo>
                  <a:lnTo>
                    <a:pt x="50" y="107"/>
                  </a:lnTo>
                  <a:lnTo>
                    <a:pt x="50" y="109"/>
                  </a:lnTo>
                  <a:lnTo>
                    <a:pt x="50" y="111"/>
                  </a:lnTo>
                  <a:lnTo>
                    <a:pt x="51" y="113"/>
                  </a:lnTo>
                  <a:lnTo>
                    <a:pt x="51" y="116"/>
                  </a:lnTo>
                  <a:lnTo>
                    <a:pt x="52" y="118"/>
                  </a:lnTo>
                  <a:lnTo>
                    <a:pt x="53" y="121"/>
                  </a:lnTo>
                  <a:lnTo>
                    <a:pt x="54" y="123"/>
                  </a:lnTo>
                  <a:lnTo>
                    <a:pt x="54" y="125"/>
                  </a:lnTo>
                  <a:lnTo>
                    <a:pt x="56" y="126"/>
                  </a:lnTo>
                  <a:lnTo>
                    <a:pt x="57" y="127"/>
                  </a:lnTo>
                  <a:lnTo>
                    <a:pt x="59" y="127"/>
                  </a:lnTo>
                  <a:lnTo>
                    <a:pt x="60" y="127"/>
                  </a:lnTo>
                  <a:lnTo>
                    <a:pt x="62" y="127"/>
                  </a:lnTo>
                  <a:lnTo>
                    <a:pt x="64" y="127"/>
                  </a:lnTo>
                  <a:lnTo>
                    <a:pt x="67" y="127"/>
                  </a:lnTo>
                  <a:lnTo>
                    <a:pt x="69" y="127"/>
                  </a:lnTo>
                  <a:lnTo>
                    <a:pt x="71" y="127"/>
                  </a:lnTo>
                  <a:lnTo>
                    <a:pt x="72" y="127"/>
                  </a:lnTo>
                  <a:lnTo>
                    <a:pt x="74" y="127"/>
                  </a:lnTo>
                  <a:lnTo>
                    <a:pt x="75" y="127"/>
                  </a:lnTo>
                  <a:lnTo>
                    <a:pt x="77" y="127"/>
                  </a:lnTo>
                  <a:lnTo>
                    <a:pt x="78" y="127"/>
                  </a:lnTo>
                  <a:lnTo>
                    <a:pt x="79" y="126"/>
                  </a:lnTo>
                  <a:lnTo>
                    <a:pt x="79" y="124"/>
                  </a:lnTo>
                  <a:lnTo>
                    <a:pt x="79" y="123"/>
                  </a:lnTo>
                  <a:lnTo>
                    <a:pt x="79" y="120"/>
                  </a:lnTo>
                  <a:lnTo>
                    <a:pt x="79" y="117"/>
                  </a:lnTo>
                  <a:lnTo>
                    <a:pt x="79" y="114"/>
                  </a:lnTo>
                  <a:lnTo>
                    <a:pt x="79" y="110"/>
                  </a:lnTo>
                  <a:lnTo>
                    <a:pt x="80" y="106"/>
                  </a:lnTo>
                  <a:lnTo>
                    <a:pt x="80" y="103"/>
                  </a:lnTo>
                  <a:lnTo>
                    <a:pt x="80" y="100"/>
                  </a:lnTo>
                  <a:lnTo>
                    <a:pt x="80" y="97"/>
                  </a:lnTo>
                  <a:lnTo>
                    <a:pt x="81" y="93"/>
                  </a:lnTo>
                  <a:lnTo>
                    <a:pt x="81" y="91"/>
                  </a:lnTo>
                  <a:lnTo>
                    <a:pt x="81" y="88"/>
                  </a:lnTo>
                  <a:lnTo>
                    <a:pt x="81" y="87"/>
                  </a:lnTo>
                  <a:lnTo>
                    <a:pt x="82" y="86"/>
                  </a:lnTo>
                  <a:lnTo>
                    <a:pt x="81" y="87"/>
                  </a:lnTo>
                  <a:lnTo>
                    <a:pt x="81" y="89"/>
                  </a:lnTo>
                  <a:lnTo>
                    <a:pt x="81" y="91"/>
                  </a:lnTo>
                  <a:lnTo>
                    <a:pt x="81" y="93"/>
                  </a:lnTo>
                  <a:lnTo>
                    <a:pt x="81" y="97"/>
                  </a:lnTo>
                  <a:lnTo>
                    <a:pt x="81" y="100"/>
                  </a:lnTo>
                  <a:lnTo>
                    <a:pt x="81" y="103"/>
                  </a:lnTo>
                  <a:lnTo>
                    <a:pt x="82" y="106"/>
                  </a:lnTo>
                  <a:lnTo>
                    <a:pt x="82" y="110"/>
                  </a:lnTo>
                  <a:lnTo>
                    <a:pt x="84" y="113"/>
                  </a:lnTo>
                  <a:lnTo>
                    <a:pt x="86" y="117"/>
                  </a:lnTo>
                  <a:lnTo>
                    <a:pt x="88" y="119"/>
                  </a:lnTo>
                  <a:lnTo>
                    <a:pt x="89" y="122"/>
                  </a:lnTo>
                  <a:lnTo>
                    <a:pt x="93" y="124"/>
                  </a:lnTo>
                  <a:lnTo>
                    <a:pt x="97" y="124"/>
                  </a:lnTo>
                  <a:lnTo>
                    <a:pt x="103" y="124"/>
                  </a:lnTo>
                  <a:lnTo>
                    <a:pt x="107" y="124"/>
                  </a:lnTo>
                  <a:lnTo>
                    <a:pt x="113" y="124"/>
                  </a:lnTo>
                  <a:lnTo>
                    <a:pt x="118" y="123"/>
                  </a:lnTo>
                  <a:lnTo>
                    <a:pt x="123" y="121"/>
                  </a:lnTo>
                  <a:lnTo>
                    <a:pt x="126" y="120"/>
                  </a:lnTo>
                  <a:lnTo>
                    <a:pt x="130" y="119"/>
                  </a:lnTo>
                  <a:lnTo>
                    <a:pt x="134" y="117"/>
                  </a:lnTo>
                  <a:lnTo>
                    <a:pt x="138" y="113"/>
                  </a:lnTo>
                  <a:lnTo>
                    <a:pt x="139" y="111"/>
                  </a:lnTo>
                  <a:lnTo>
                    <a:pt x="142" y="108"/>
                  </a:lnTo>
                  <a:lnTo>
                    <a:pt x="143" y="107"/>
                  </a:lnTo>
                  <a:lnTo>
                    <a:pt x="146" y="103"/>
                  </a:lnTo>
                  <a:lnTo>
                    <a:pt x="146" y="101"/>
                  </a:lnTo>
                  <a:lnTo>
                    <a:pt x="148" y="98"/>
                  </a:lnTo>
                  <a:lnTo>
                    <a:pt x="148" y="94"/>
                  </a:lnTo>
                  <a:lnTo>
                    <a:pt x="149" y="91"/>
                  </a:lnTo>
                  <a:lnTo>
                    <a:pt x="148" y="87"/>
                  </a:lnTo>
                  <a:lnTo>
                    <a:pt x="148" y="84"/>
                  </a:lnTo>
                  <a:lnTo>
                    <a:pt x="146" y="81"/>
                  </a:lnTo>
                  <a:lnTo>
                    <a:pt x="146" y="77"/>
                  </a:lnTo>
                  <a:lnTo>
                    <a:pt x="144" y="75"/>
                  </a:lnTo>
                  <a:lnTo>
                    <a:pt x="142" y="73"/>
                  </a:lnTo>
                  <a:lnTo>
                    <a:pt x="141" y="71"/>
                  </a:lnTo>
                  <a:lnTo>
                    <a:pt x="139" y="69"/>
                  </a:lnTo>
                  <a:lnTo>
                    <a:pt x="136" y="69"/>
                  </a:lnTo>
                  <a:lnTo>
                    <a:pt x="134" y="68"/>
                  </a:lnTo>
                  <a:lnTo>
                    <a:pt x="132" y="68"/>
                  </a:lnTo>
                  <a:lnTo>
                    <a:pt x="130" y="66"/>
                  </a:lnTo>
                  <a:lnTo>
                    <a:pt x="129" y="66"/>
                  </a:lnTo>
                  <a:lnTo>
                    <a:pt x="127" y="66"/>
                  </a:lnTo>
                  <a:lnTo>
                    <a:pt x="125" y="66"/>
                  </a:lnTo>
                  <a:lnTo>
                    <a:pt x="123" y="64"/>
                  </a:lnTo>
                  <a:lnTo>
                    <a:pt x="120" y="65"/>
                  </a:lnTo>
                  <a:lnTo>
                    <a:pt x="118" y="65"/>
                  </a:lnTo>
                  <a:lnTo>
                    <a:pt x="114" y="66"/>
                  </a:lnTo>
                  <a:lnTo>
                    <a:pt x="111" y="66"/>
                  </a:lnTo>
                  <a:lnTo>
                    <a:pt x="106" y="67"/>
                  </a:lnTo>
                  <a:lnTo>
                    <a:pt x="103" y="67"/>
                  </a:lnTo>
                  <a:lnTo>
                    <a:pt x="99" y="69"/>
                  </a:lnTo>
                  <a:lnTo>
                    <a:pt x="95" y="69"/>
                  </a:lnTo>
                  <a:lnTo>
                    <a:pt x="91" y="71"/>
                  </a:lnTo>
                  <a:lnTo>
                    <a:pt x="88" y="72"/>
                  </a:lnTo>
                  <a:lnTo>
                    <a:pt x="84" y="74"/>
                  </a:lnTo>
                  <a:lnTo>
                    <a:pt x="82" y="74"/>
                  </a:lnTo>
                  <a:lnTo>
                    <a:pt x="79" y="76"/>
                  </a:lnTo>
                  <a:lnTo>
                    <a:pt x="77" y="76"/>
                  </a:lnTo>
                  <a:lnTo>
                    <a:pt x="76" y="77"/>
                  </a:lnTo>
                  <a:lnTo>
                    <a:pt x="76" y="76"/>
                  </a:lnTo>
                  <a:lnTo>
                    <a:pt x="76" y="74"/>
                  </a:lnTo>
                  <a:lnTo>
                    <a:pt x="76" y="72"/>
                  </a:lnTo>
                  <a:lnTo>
                    <a:pt x="76" y="71"/>
                  </a:lnTo>
                  <a:lnTo>
                    <a:pt x="76" y="69"/>
                  </a:lnTo>
                  <a:lnTo>
                    <a:pt x="76" y="68"/>
                  </a:lnTo>
                  <a:lnTo>
                    <a:pt x="76" y="66"/>
                  </a:lnTo>
                  <a:lnTo>
                    <a:pt x="78" y="66"/>
                  </a:lnTo>
                  <a:lnTo>
                    <a:pt x="81" y="66"/>
                  </a:lnTo>
                  <a:lnTo>
                    <a:pt x="85" y="66"/>
                  </a:lnTo>
                  <a:lnTo>
                    <a:pt x="88" y="65"/>
                  </a:lnTo>
                  <a:lnTo>
                    <a:pt x="92" y="65"/>
                  </a:lnTo>
                  <a:lnTo>
                    <a:pt x="95" y="63"/>
                  </a:lnTo>
                  <a:lnTo>
                    <a:pt x="99" y="63"/>
                  </a:lnTo>
                  <a:lnTo>
                    <a:pt x="104" y="62"/>
                  </a:lnTo>
                  <a:lnTo>
                    <a:pt x="108" y="62"/>
                  </a:lnTo>
                  <a:lnTo>
                    <a:pt x="111" y="60"/>
                  </a:lnTo>
                  <a:lnTo>
                    <a:pt x="115" y="60"/>
                  </a:lnTo>
                  <a:lnTo>
                    <a:pt x="120" y="58"/>
                  </a:lnTo>
                  <a:lnTo>
                    <a:pt x="122" y="58"/>
                  </a:lnTo>
                  <a:lnTo>
                    <a:pt x="126" y="56"/>
                  </a:lnTo>
                  <a:lnTo>
                    <a:pt x="128" y="55"/>
                  </a:lnTo>
                  <a:lnTo>
                    <a:pt x="132" y="53"/>
                  </a:lnTo>
                  <a:lnTo>
                    <a:pt x="133" y="52"/>
                  </a:lnTo>
                  <a:lnTo>
                    <a:pt x="134" y="50"/>
                  </a:lnTo>
                  <a:lnTo>
                    <a:pt x="135" y="48"/>
                  </a:lnTo>
                  <a:lnTo>
                    <a:pt x="135" y="46"/>
                  </a:lnTo>
                  <a:lnTo>
                    <a:pt x="137" y="43"/>
                  </a:lnTo>
                  <a:lnTo>
                    <a:pt x="138" y="41"/>
                  </a:lnTo>
                  <a:lnTo>
                    <a:pt x="140" y="37"/>
                  </a:lnTo>
                  <a:lnTo>
                    <a:pt x="140" y="35"/>
                  </a:lnTo>
                  <a:lnTo>
                    <a:pt x="140" y="32"/>
                  </a:lnTo>
                  <a:lnTo>
                    <a:pt x="139" y="29"/>
                  </a:lnTo>
                  <a:lnTo>
                    <a:pt x="139" y="25"/>
                  </a:lnTo>
                  <a:lnTo>
                    <a:pt x="138" y="24"/>
                  </a:lnTo>
                  <a:lnTo>
                    <a:pt x="137" y="20"/>
                  </a:lnTo>
                  <a:lnTo>
                    <a:pt x="134" y="19"/>
                  </a:lnTo>
                  <a:lnTo>
                    <a:pt x="132" y="16"/>
                  </a:lnTo>
                  <a:lnTo>
                    <a:pt x="126" y="16"/>
                  </a:lnTo>
                  <a:lnTo>
                    <a:pt x="122" y="15"/>
                  </a:lnTo>
                  <a:lnTo>
                    <a:pt x="119" y="16"/>
                  </a:lnTo>
                  <a:lnTo>
                    <a:pt x="116" y="16"/>
                  </a:lnTo>
                  <a:lnTo>
                    <a:pt x="112" y="18"/>
                  </a:lnTo>
                  <a:lnTo>
                    <a:pt x="110" y="20"/>
                  </a:lnTo>
                  <a:lnTo>
                    <a:pt x="108" y="22"/>
                  </a:lnTo>
                  <a:lnTo>
                    <a:pt x="107" y="24"/>
                  </a:lnTo>
                  <a:lnTo>
                    <a:pt x="106" y="28"/>
                  </a:lnTo>
                  <a:lnTo>
                    <a:pt x="106" y="30"/>
                  </a:lnTo>
                  <a:lnTo>
                    <a:pt x="106" y="32"/>
                  </a:lnTo>
                  <a:lnTo>
                    <a:pt x="107" y="34"/>
                  </a:lnTo>
                  <a:lnTo>
                    <a:pt x="108" y="36"/>
                  </a:lnTo>
                  <a:lnTo>
                    <a:pt x="111" y="38"/>
                  </a:lnTo>
                  <a:lnTo>
                    <a:pt x="114" y="40"/>
                  </a:lnTo>
                  <a:lnTo>
                    <a:pt x="118" y="40"/>
                  </a:lnTo>
                  <a:lnTo>
                    <a:pt x="120" y="39"/>
                  </a:lnTo>
                  <a:lnTo>
                    <a:pt x="121" y="37"/>
                  </a:lnTo>
                  <a:lnTo>
                    <a:pt x="121" y="36"/>
                  </a:lnTo>
                  <a:lnTo>
                    <a:pt x="123" y="34"/>
                  </a:lnTo>
                  <a:lnTo>
                    <a:pt x="123" y="32"/>
                  </a:lnTo>
                  <a:lnTo>
                    <a:pt x="124" y="31"/>
                  </a:lnTo>
                  <a:lnTo>
                    <a:pt x="124" y="30"/>
                  </a:lnTo>
                  <a:lnTo>
                    <a:pt x="126" y="28"/>
                  </a:lnTo>
                  <a:lnTo>
                    <a:pt x="126" y="30"/>
                  </a:lnTo>
                  <a:lnTo>
                    <a:pt x="126" y="31"/>
                  </a:lnTo>
                  <a:lnTo>
                    <a:pt x="127" y="31"/>
                  </a:lnTo>
                  <a:lnTo>
                    <a:pt x="127" y="33"/>
                  </a:lnTo>
                  <a:lnTo>
                    <a:pt x="127" y="35"/>
                  </a:lnTo>
                  <a:lnTo>
                    <a:pt x="127" y="36"/>
                  </a:lnTo>
                  <a:lnTo>
                    <a:pt x="129" y="36"/>
                  </a:lnTo>
                  <a:lnTo>
                    <a:pt x="129" y="38"/>
                  </a:lnTo>
                  <a:lnTo>
                    <a:pt x="129" y="40"/>
                  </a:lnTo>
                  <a:lnTo>
                    <a:pt x="129" y="42"/>
                  </a:lnTo>
                  <a:lnTo>
                    <a:pt x="131" y="42"/>
                  </a:lnTo>
                  <a:lnTo>
                    <a:pt x="131" y="44"/>
                  </a:lnTo>
                  <a:lnTo>
                    <a:pt x="132" y="44"/>
                  </a:lnTo>
                  <a:lnTo>
                    <a:pt x="128" y="46"/>
                  </a:lnTo>
                  <a:lnTo>
                    <a:pt x="124" y="47"/>
                  </a:lnTo>
                  <a:lnTo>
                    <a:pt x="121" y="49"/>
                  </a:lnTo>
                  <a:lnTo>
                    <a:pt x="118" y="49"/>
                  </a:lnTo>
                  <a:lnTo>
                    <a:pt x="113" y="50"/>
                  </a:lnTo>
                  <a:lnTo>
                    <a:pt x="110" y="51"/>
                  </a:lnTo>
                  <a:lnTo>
                    <a:pt x="106" y="52"/>
                  </a:lnTo>
                  <a:lnTo>
                    <a:pt x="103" y="52"/>
                  </a:lnTo>
                  <a:lnTo>
                    <a:pt x="100" y="54"/>
                  </a:lnTo>
                  <a:lnTo>
                    <a:pt x="97" y="55"/>
                  </a:lnTo>
                  <a:lnTo>
                    <a:pt x="94" y="55"/>
                  </a:lnTo>
                  <a:lnTo>
                    <a:pt x="92" y="55"/>
                  </a:lnTo>
                  <a:lnTo>
                    <a:pt x="91" y="55"/>
                  </a:lnTo>
                  <a:lnTo>
                    <a:pt x="89" y="55"/>
                  </a:lnTo>
                  <a:lnTo>
                    <a:pt x="89" y="54"/>
                  </a:lnTo>
                  <a:lnTo>
                    <a:pt x="91" y="52"/>
                  </a:lnTo>
                  <a:lnTo>
                    <a:pt x="93" y="51"/>
                  </a:lnTo>
                  <a:lnTo>
                    <a:pt x="93" y="50"/>
                  </a:lnTo>
                  <a:lnTo>
                    <a:pt x="95" y="49"/>
                  </a:lnTo>
                  <a:lnTo>
                    <a:pt x="95" y="47"/>
                  </a:lnTo>
                  <a:lnTo>
                    <a:pt x="97" y="45"/>
                  </a:lnTo>
                  <a:lnTo>
                    <a:pt x="97" y="43"/>
                  </a:lnTo>
                  <a:lnTo>
                    <a:pt x="97" y="41"/>
                  </a:lnTo>
                  <a:lnTo>
                    <a:pt x="97" y="40"/>
                  </a:lnTo>
                  <a:lnTo>
                    <a:pt x="98" y="36"/>
                  </a:lnTo>
                  <a:lnTo>
                    <a:pt x="98" y="33"/>
                  </a:lnTo>
                  <a:lnTo>
                    <a:pt x="98" y="30"/>
                  </a:lnTo>
                  <a:lnTo>
                    <a:pt x="98" y="26"/>
                  </a:lnTo>
                  <a:lnTo>
                    <a:pt x="98" y="20"/>
                  </a:lnTo>
                  <a:lnTo>
                    <a:pt x="96" y="20"/>
                  </a:lnTo>
                  <a:lnTo>
                    <a:pt x="96" y="19"/>
                  </a:lnTo>
                  <a:lnTo>
                    <a:pt x="95" y="19"/>
                  </a:lnTo>
                  <a:lnTo>
                    <a:pt x="95" y="17"/>
                  </a:lnTo>
                  <a:lnTo>
                    <a:pt x="93" y="15"/>
                  </a:lnTo>
                  <a:lnTo>
                    <a:pt x="93" y="13"/>
                  </a:lnTo>
                  <a:lnTo>
                    <a:pt x="92" y="12"/>
                  </a:lnTo>
                  <a:lnTo>
                    <a:pt x="92" y="10"/>
                  </a:lnTo>
                  <a:lnTo>
                    <a:pt x="90" y="9"/>
                  </a:lnTo>
                  <a:lnTo>
                    <a:pt x="90" y="7"/>
                  </a:lnTo>
                  <a:lnTo>
                    <a:pt x="88" y="5"/>
                  </a:lnTo>
                  <a:lnTo>
                    <a:pt x="88" y="3"/>
                  </a:lnTo>
                  <a:lnTo>
                    <a:pt x="87" y="3"/>
                  </a:lnTo>
                  <a:lnTo>
                    <a:pt x="87" y="1"/>
                  </a:lnTo>
                  <a:lnTo>
                    <a:pt x="87" y="0"/>
                  </a:lnTo>
                </a:path>
              </a:pathLst>
            </a:custGeom>
            <a:solidFill>
              <a:srgbClr val="F8F8F8"/>
            </a:solidFill>
            <a:ln w="6350">
              <a:solidFill>
                <a:srgbClr val="DDDDDD"/>
              </a:solidFill>
              <a:round/>
              <a:headEnd/>
              <a:tailEnd/>
            </a:ln>
          </p:spPr>
          <p:txBody>
            <a:bodyPr/>
            <a:lstStyle/>
            <a:p>
              <a:endParaRPr lang="it-IT"/>
            </a:p>
          </p:txBody>
        </p:sp>
        <p:sp>
          <p:nvSpPr>
            <p:cNvPr id="21558" name="Freeform 70"/>
            <p:cNvSpPr>
              <a:spLocks/>
            </p:cNvSpPr>
            <p:nvPr/>
          </p:nvSpPr>
          <p:spPr bwMode="auto">
            <a:xfrm>
              <a:off x="5052" y="1320"/>
              <a:ext cx="59" cy="35"/>
            </a:xfrm>
            <a:custGeom>
              <a:avLst/>
              <a:gdLst>
                <a:gd name="T0" fmla="*/ 212 w 30"/>
                <a:gd name="T1" fmla="*/ 0 h 38"/>
                <a:gd name="T2" fmla="*/ 197 w 30"/>
                <a:gd name="T3" fmla="*/ 0 h 38"/>
                <a:gd name="T4" fmla="*/ 181 w 30"/>
                <a:gd name="T5" fmla="*/ 0 h 38"/>
                <a:gd name="T6" fmla="*/ 159 w 30"/>
                <a:gd name="T7" fmla="*/ 0 h 38"/>
                <a:gd name="T8" fmla="*/ 151 w 30"/>
                <a:gd name="T9" fmla="*/ 0 h 38"/>
                <a:gd name="T10" fmla="*/ 120 w 30"/>
                <a:gd name="T11" fmla="*/ 0 h 38"/>
                <a:gd name="T12" fmla="*/ 116 w 30"/>
                <a:gd name="T13" fmla="*/ 0 h 38"/>
                <a:gd name="T14" fmla="*/ 116 w 30"/>
                <a:gd name="T15" fmla="*/ 0 h 38"/>
                <a:gd name="T16" fmla="*/ 100 w 30"/>
                <a:gd name="T17" fmla="*/ 2 h 38"/>
                <a:gd name="T18" fmla="*/ 85 w 30"/>
                <a:gd name="T19" fmla="*/ 3 h 38"/>
                <a:gd name="T20" fmla="*/ 77 w 30"/>
                <a:gd name="T21" fmla="*/ 5 h 38"/>
                <a:gd name="T22" fmla="*/ 55 w 30"/>
                <a:gd name="T23" fmla="*/ 6 h 38"/>
                <a:gd name="T24" fmla="*/ 39 w 30"/>
                <a:gd name="T25" fmla="*/ 8 h 38"/>
                <a:gd name="T26" fmla="*/ 8 w 30"/>
                <a:gd name="T27" fmla="*/ 12 h 38"/>
                <a:gd name="T28" fmla="*/ 0 w 30"/>
                <a:gd name="T29" fmla="*/ 15 h 38"/>
                <a:gd name="T30" fmla="*/ 0 w 30"/>
                <a:gd name="T31" fmla="*/ 15 h 38"/>
                <a:gd name="T32" fmla="*/ 0 w 30"/>
                <a:gd name="T33" fmla="*/ 15 h 38"/>
                <a:gd name="T34" fmla="*/ 0 w 30"/>
                <a:gd name="T35" fmla="*/ 17 h 38"/>
                <a:gd name="T36" fmla="*/ 0 w 30"/>
                <a:gd name="T37" fmla="*/ 18 h 38"/>
                <a:gd name="T38" fmla="*/ 16 w 30"/>
                <a:gd name="T39" fmla="*/ 21 h 38"/>
                <a:gd name="T40" fmla="*/ 31 w 30"/>
                <a:gd name="T41" fmla="*/ 24 h 38"/>
                <a:gd name="T42" fmla="*/ 39 w 30"/>
                <a:gd name="T43" fmla="*/ 27 h 38"/>
                <a:gd name="T44" fmla="*/ 55 w 30"/>
                <a:gd name="T45" fmla="*/ 29 h 38"/>
                <a:gd name="T46" fmla="*/ 61 w 30"/>
                <a:gd name="T47" fmla="*/ 29 h 38"/>
                <a:gd name="T48" fmla="*/ 77 w 30"/>
                <a:gd name="T49" fmla="*/ 29 h 38"/>
                <a:gd name="T50" fmla="*/ 77 w 30"/>
                <a:gd name="T51" fmla="*/ 27 h 38"/>
                <a:gd name="T52" fmla="*/ 85 w 30"/>
                <a:gd name="T53" fmla="*/ 26 h 38"/>
                <a:gd name="T54" fmla="*/ 116 w 30"/>
                <a:gd name="T55" fmla="*/ 23 h 38"/>
                <a:gd name="T56" fmla="*/ 128 w 30"/>
                <a:gd name="T57" fmla="*/ 20 h 38"/>
                <a:gd name="T58" fmla="*/ 151 w 30"/>
                <a:gd name="T59" fmla="*/ 18 h 38"/>
                <a:gd name="T60" fmla="*/ 159 w 30"/>
                <a:gd name="T61" fmla="*/ 16 h 38"/>
                <a:gd name="T62" fmla="*/ 175 w 30"/>
                <a:gd name="T63" fmla="*/ 15 h 38"/>
                <a:gd name="T64" fmla="*/ 181 w 30"/>
                <a:gd name="T65" fmla="*/ 14 h 38"/>
                <a:gd name="T66" fmla="*/ 181 w 30"/>
                <a:gd name="T67" fmla="*/ 13 h 38"/>
                <a:gd name="T68" fmla="*/ 189 w 30"/>
                <a:gd name="T69" fmla="*/ 11 h 38"/>
                <a:gd name="T70" fmla="*/ 189 w 30"/>
                <a:gd name="T71" fmla="*/ 8 h 38"/>
                <a:gd name="T72" fmla="*/ 205 w 30"/>
                <a:gd name="T73" fmla="*/ 7 h 38"/>
                <a:gd name="T74" fmla="*/ 205 w 30"/>
                <a:gd name="T75" fmla="*/ 6 h 38"/>
                <a:gd name="T76" fmla="*/ 220 w 30"/>
                <a:gd name="T77" fmla="*/ 5 h 38"/>
                <a:gd name="T78" fmla="*/ 220 w 30"/>
                <a:gd name="T79" fmla="*/ 2 h 38"/>
                <a:gd name="T80" fmla="*/ 220 w 30"/>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
                <a:gd name="T124" fmla="*/ 0 h 38"/>
                <a:gd name="T125" fmla="*/ 30 w 30"/>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 h="38">
                  <a:moveTo>
                    <a:pt x="29" y="0"/>
                  </a:moveTo>
                  <a:lnTo>
                    <a:pt x="28" y="0"/>
                  </a:lnTo>
                  <a:lnTo>
                    <a:pt x="26" y="0"/>
                  </a:lnTo>
                  <a:lnTo>
                    <a:pt x="24" y="0"/>
                  </a:lnTo>
                  <a:lnTo>
                    <a:pt x="23" y="0"/>
                  </a:lnTo>
                  <a:lnTo>
                    <a:pt x="21" y="0"/>
                  </a:lnTo>
                  <a:lnTo>
                    <a:pt x="20" y="0"/>
                  </a:lnTo>
                  <a:lnTo>
                    <a:pt x="18" y="0"/>
                  </a:lnTo>
                  <a:lnTo>
                    <a:pt x="16" y="0"/>
                  </a:lnTo>
                  <a:lnTo>
                    <a:pt x="15" y="0"/>
                  </a:lnTo>
                  <a:lnTo>
                    <a:pt x="13" y="2"/>
                  </a:lnTo>
                  <a:lnTo>
                    <a:pt x="11" y="3"/>
                  </a:lnTo>
                  <a:lnTo>
                    <a:pt x="10" y="5"/>
                  </a:lnTo>
                  <a:lnTo>
                    <a:pt x="8" y="7"/>
                  </a:lnTo>
                  <a:lnTo>
                    <a:pt x="7" y="9"/>
                  </a:lnTo>
                  <a:lnTo>
                    <a:pt x="7" y="10"/>
                  </a:lnTo>
                  <a:lnTo>
                    <a:pt x="5" y="11"/>
                  </a:lnTo>
                  <a:lnTo>
                    <a:pt x="3" y="13"/>
                  </a:lnTo>
                  <a:lnTo>
                    <a:pt x="1" y="15"/>
                  </a:lnTo>
                  <a:lnTo>
                    <a:pt x="1" y="16"/>
                  </a:lnTo>
                  <a:lnTo>
                    <a:pt x="0" y="18"/>
                  </a:lnTo>
                  <a:lnTo>
                    <a:pt x="0" y="17"/>
                  </a:lnTo>
                  <a:lnTo>
                    <a:pt x="0" y="18"/>
                  </a:lnTo>
                  <a:lnTo>
                    <a:pt x="0" y="19"/>
                  </a:lnTo>
                  <a:lnTo>
                    <a:pt x="0" y="21"/>
                  </a:lnTo>
                  <a:lnTo>
                    <a:pt x="0" y="23"/>
                  </a:lnTo>
                  <a:lnTo>
                    <a:pt x="2" y="25"/>
                  </a:lnTo>
                  <a:lnTo>
                    <a:pt x="2" y="27"/>
                  </a:lnTo>
                  <a:lnTo>
                    <a:pt x="4" y="28"/>
                  </a:lnTo>
                  <a:lnTo>
                    <a:pt x="4" y="30"/>
                  </a:lnTo>
                  <a:lnTo>
                    <a:pt x="5" y="32"/>
                  </a:lnTo>
                  <a:lnTo>
                    <a:pt x="5" y="34"/>
                  </a:lnTo>
                  <a:lnTo>
                    <a:pt x="7" y="35"/>
                  </a:lnTo>
                  <a:lnTo>
                    <a:pt x="7" y="37"/>
                  </a:lnTo>
                  <a:lnTo>
                    <a:pt x="8" y="37"/>
                  </a:lnTo>
                  <a:lnTo>
                    <a:pt x="10" y="37"/>
                  </a:lnTo>
                  <a:lnTo>
                    <a:pt x="10" y="36"/>
                  </a:lnTo>
                  <a:lnTo>
                    <a:pt x="10" y="35"/>
                  </a:lnTo>
                  <a:lnTo>
                    <a:pt x="11" y="34"/>
                  </a:lnTo>
                  <a:lnTo>
                    <a:pt x="11" y="33"/>
                  </a:lnTo>
                  <a:lnTo>
                    <a:pt x="13" y="31"/>
                  </a:lnTo>
                  <a:lnTo>
                    <a:pt x="15" y="29"/>
                  </a:lnTo>
                  <a:lnTo>
                    <a:pt x="17" y="27"/>
                  </a:lnTo>
                  <a:lnTo>
                    <a:pt x="17" y="26"/>
                  </a:lnTo>
                  <a:lnTo>
                    <a:pt x="19" y="24"/>
                  </a:lnTo>
                  <a:lnTo>
                    <a:pt x="20" y="23"/>
                  </a:lnTo>
                  <a:lnTo>
                    <a:pt x="21" y="21"/>
                  </a:lnTo>
                  <a:lnTo>
                    <a:pt x="21" y="20"/>
                  </a:lnTo>
                  <a:lnTo>
                    <a:pt x="23" y="18"/>
                  </a:lnTo>
                  <a:lnTo>
                    <a:pt x="24" y="17"/>
                  </a:lnTo>
                  <a:lnTo>
                    <a:pt x="24" y="16"/>
                  </a:lnTo>
                  <a:lnTo>
                    <a:pt x="25" y="14"/>
                  </a:lnTo>
                  <a:lnTo>
                    <a:pt x="25" y="12"/>
                  </a:lnTo>
                  <a:lnTo>
                    <a:pt x="25" y="11"/>
                  </a:lnTo>
                  <a:lnTo>
                    <a:pt x="27" y="10"/>
                  </a:lnTo>
                  <a:lnTo>
                    <a:pt x="27" y="8"/>
                  </a:lnTo>
                  <a:lnTo>
                    <a:pt x="27" y="7"/>
                  </a:lnTo>
                  <a:lnTo>
                    <a:pt x="29" y="5"/>
                  </a:lnTo>
                  <a:lnTo>
                    <a:pt x="29" y="3"/>
                  </a:lnTo>
                  <a:lnTo>
                    <a:pt x="29" y="2"/>
                  </a:lnTo>
                  <a:lnTo>
                    <a:pt x="29" y="0"/>
                  </a:lnTo>
                </a:path>
              </a:pathLst>
            </a:custGeom>
            <a:solidFill>
              <a:srgbClr val="F8F8F8"/>
            </a:solidFill>
            <a:ln w="9525">
              <a:solidFill>
                <a:srgbClr val="DDDDDD"/>
              </a:solidFill>
              <a:round/>
              <a:headEnd/>
              <a:tailEnd/>
            </a:ln>
          </p:spPr>
          <p:txBody>
            <a:bodyPr/>
            <a:lstStyle/>
            <a:p>
              <a:endParaRPr lang="it-IT"/>
            </a:p>
          </p:txBody>
        </p:sp>
        <p:sp>
          <p:nvSpPr>
            <p:cNvPr id="21559" name="Freeform 71"/>
            <p:cNvSpPr>
              <a:spLocks/>
            </p:cNvSpPr>
            <p:nvPr/>
          </p:nvSpPr>
          <p:spPr bwMode="auto">
            <a:xfrm>
              <a:off x="4877" y="1319"/>
              <a:ext cx="314" cy="141"/>
            </a:xfrm>
            <a:custGeom>
              <a:avLst/>
              <a:gdLst>
                <a:gd name="T0" fmla="*/ 355 w 159"/>
                <a:gd name="T1" fmla="*/ 1 h 152"/>
                <a:gd name="T2" fmla="*/ 63 w 159"/>
                <a:gd name="T3" fmla="*/ 20 h 152"/>
                <a:gd name="T4" fmla="*/ 47 w 159"/>
                <a:gd name="T5" fmla="*/ 42 h 152"/>
                <a:gd name="T6" fmla="*/ 8 w 159"/>
                <a:gd name="T7" fmla="*/ 42 h 152"/>
                <a:gd name="T8" fmla="*/ 0 w 159"/>
                <a:gd name="T9" fmla="*/ 46 h 152"/>
                <a:gd name="T10" fmla="*/ 0 w 159"/>
                <a:gd name="T11" fmla="*/ 90 h 152"/>
                <a:gd name="T12" fmla="*/ 0 w 159"/>
                <a:gd name="T13" fmla="*/ 121 h 152"/>
                <a:gd name="T14" fmla="*/ 184 w 159"/>
                <a:gd name="T15" fmla="*/ 118 h 152"/>
                <a:gd name="T16" fmla="*/ 425 w 159"/>
                <a:gd name="T17" fmla="*/ 112 h 152"/>
                <a:gd name="T18" fmla="*/ 500 w 159"/>
                <a:gd name="T19" fmla="*/ 111 h 152"/>
                <a:gd name="T20" fmla="*/ 687 w 159"/>
                <a:gd name="T21" fmla="*/ 111 h 152"/>
                <a:gd name="T22" fmla="*/ 733 w 159"/>
                <a:gd name="T23" fmla="*/ 113 h 152"/>
                <a:gd name="T24" fmla="*/ 733 w 159"/>
                <a:gd name="T25" fmla="*/ 116 h 152"/>
                <a:gd name="T26" fmla="*/ 748 w 159"/>
                <a:gd name="T27" fmla="*/ 119 h 152"/>
                <a:gd name="T28" fmla="*/ 831 w 159"/>
                <a:gd name="T29" fmla="*/ 114 h 152"/>
                <a:gd name="T30" fmla="*/ 893 w 159"/>
                <a:gd name="T31" fmla="*/ 105 h 152"/>
                <a:gd name="T32" fmla="*/ 924 w 159"/>
                <a:gd name="T33" fmla="*/ 89 h 152"/>
                <a:gd name="T34" fmla="*/ 1057 w 159"/>
                <a:gd name="T35" fmla="*/ 71 h 152"/>
                <a:gd name="T36" fmla="*/ 1169 w 159"/>
                <a:gd name="T37" fmla="*/ 67 h 152"/>
                <a:gd name="T38" fmla="*/ 1033 w 159"/>
                <a:gd name="T39" fmla="*/ 66 h 152"/>
                <a:gd name="T40" fmla="*/ 908 w 159"/>
                <a:gd name="T41" fmla="*/ 71 h 152"/>
                <a:gd name="T42" fmla="*/ 808 w 159"/>
                <a:gd name="T43" fmla="*/ 85 h 152"/>
                <a:gd name="T44" fmla="*/ 800 w 159"/>
                <a:gd name="T45" fmla="*/ 98 h 152"/>
                <a:gd name="T46" fmla="*/ 701 w 159"/>
                <a:gd name="T47" fmla="*/ 101 h 152"/>
                <a:gd name="T48" fmla="*/ 608 w 159"/>
                <a:gd name="T49" fmla="*/ 101 h 152"/>
                <a:gd name="T50" fmla="*/ 585 w 159"/>
                <a:gd name="T51" fmla="*/ 94 h 152"/>
                <a:gd name="T52" fmla="*/ 577 w 159"/>
                <a:gd name="T53" fmla="*/ 74 h 152"/>
                <a:gd name="T54" fmla="*/ 569 w 159"/>
                <a:gd name="T55" fmla="*/ 72 h 152"/>
                <a:gd name="T56" fmla="*/ 545 w 159"/>
                <a:gd name="T57" fmla="*/ 90 h 152"/>
                <a:gd name="T58" fmla="*/ 371 w 159"/>
                <a:gd name="T59" fmla="*/ 99 h 152"/>
                <a:gd name="T60" fmla="*/ 148 w 159"/>
                <a:gd name="T61" fmla="*/ 90 h 152"/>
                <a:gd name="T62" fmla="*/ 63 w 159"/>
                <a:gd name="T63" fmla="*/ 75 h 152"/>
                <a:gd name="T64" fmla="*/ 101 w 159"/>
                <a:gd name="T65" fmla="*/ 58 h 152"/>
                <a:gd name="T66" fmla="*/ 207 w 159"/>
                <a:gd name="T67" fmla="*/ 53 h 152"/>
                <a:gd name="T68" fmla="*/ 348 w 159"/>
                <a:gd name="T69" fmla="*/ 53 h 152"/>
                <a:gd name="T70" fmla="*/ 545 w 159"/>
                <a:gd name="T71" fmla="*/ 59 h 152"/>
                <a:gd name="T72" fmla="*/ 616 w 159"/>
                <a:gd name="T73" fmla="*/ 61 h 152"/>
                <a:gd name="T74" fmla="*/ 616 w 159"/>
                <a:gd name="T75" fmla="*/ 58 h 152"/>
                <a:gd name="T76" fmla="*/ 624 w 159"/>
                <a:gd name="T77" fmla="*/ 53 h 152"/>
                <a:gd name="T78" fmla="*/ 432 w 159"/>
                <a:gd name="T79" fmla="*/ 50 h 152"/>
                <a:gd name="T80" fmla="*/ 231 w 159"/>
                <a:gd name="T81" fmla="*/ 45 h 152"/>
                <a:gd name="T82" fmla="*/ 148 w 159"/>
                <a:gd name="T83" fmla="*/ 37 h 152"/>
                <a:gd name="T84" fmla="*/ 132 w 159"/>
                <a:gd name="T85" fmla="*/ 19 h 152"/>
                <a:gd name="T86" fmla="*/ 284 w 159"/>
                <a:gd name="T87" fmla="*/ 13 h 152"/>
                <a:gd name="T88" fmla="*/ 379 w 159"/>
                <a:gd name="T89" fmla="*/ 24 h 152"/>
                <a:gd name="T90" fmla="*/ 284 w 159"/>
                <a:gd name="T91" fmla="*/ 32 h 152"/>
                <a:gd name="T92" fmla="*/ 253 w 159"/>
                <a:gd name="T93" fmla="*/ 28 h 152"/>
                <a:gd name="T94" fmla="*/ 245 w 159"/>
                <a:gd name="T95" fmla="*/ 24 h 152"/>
                <a:gd name="T96" fmla="*/ 207 w 159"/>
                <a:gd name="T97" fmla="*/ 28 h 152"/>
                <a:gd name="T98" fmla="*/ 192 w 159"/>
                <a:gd name="T99" fmla="*/ 35 h 152"/>
                <a:gd name="T100" fmla="*/ 300 w 159"/>
                <a:gd name="T101" fmla="*/ 39 h 152"/>
                <a:gd name="T102" fmla="*/ 468 w 159"/>
                <a:gd name="T103" fmla="*/ 44 h 152"/>
                <a:gd name="T104" fmla="*/ 492 w 159"/>
                <a:gd name="T105" fmla="*/ 42 h 152"/>
                <a:gd name="T106" fmla="*/ 456 w 159"/>
                <a:gd name="T107" fmla="*/ 34 h 152"/>
                <a:gd name="T108" fmla="*/ 456 w 159"/>
                <a:gd name="T109" fmla="*/ 17 h 152"/>
                <a:gd name="T110" fmla="*/ 476 w 159"/>
                <a:gd name="T111" fmla="*/ 9 h 152"/>
                <a:gd name="T112" fmla="*/ 531 w 159"/>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9"/>
                <a:gd name="T172" fmla="*/ 0 h 152"/>
                <a:gd name="T173" fmla="*/ 159 w 159"/>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9" h="152">
                  <a:moveTo>
                    <a:pt x="70" y="0"/>
                  </a:moveTo>
                  <a:lnTo>
                    <a:pt x="69" y="0"/>
                  </a:lnTo>
                  <a:lnTo>
                    <a:pt x="67" y="0"/>
                  </a:lnTo>
                  <a:lnTo>
                    <a:pt x="62" y="0"/>
                  </a:lnTo>
                  <a:lnTo>
                    <a:pt x="58" y="0"/>
                  </a:lnTo>
                  <a:lnTo>
                    <a:pt x="52" y="1"/>
                  </a:lnTo>
                  <a:lnTo>
                    <a:pt x="46" y="1"/>
                  </a:lnTo>
                  <a:lnTo>
                    <a:pt x="39" y="3"/>
                  </a:lnTo>
                  <a:lnTo>
                    <a:pt x="34" y="3"/>
                  </a:lnTo>
                  <a:lnTo>
                    <a:pt x="27" y="7"/>
                  </a:lnTo>
                  <a:lnTo>
                    <a:pt x="21" y="10"/>
                  </a:lnTo>
                  <a:lnTo>
                    <a:pt x="16" y="15"/>
                  </a:lnTo>
                  <a:lnTo>
                    <a:pt x="11" y="19"/>
                  </a:lnTo>
                  <a:lnTo>
                    <a:pt x="8" y="26"/>
                  </a:lnTo>
                  <a:lnTo>
                    <a:pt x="6" y="33"/>
                  </a:lnTo>
                  <a:lnTo>
                    <a:pt x="6" y="43"/>
                  </a:lnTo>
                  <a:lnTo>
                    <a:pt x="8" y="52"/>
                  </a:lnTo>
                  <a:lnTo>
                    <a:pt x="7" y="52"/>
                  </a:lnTo>
                  <a:lnTo>
                    <a:pt x="6" y="52"/>
                  </a:lnTo>
                  <a:lnTo>
                    <a:pt x="5" y="52"/>
                  </a:lnTo>
                  <a:lnTo>
                    <a:pt x="4" y="52"/>
                  </a:lnTo>
                  <a:lnTo>
                    <a:pt x="2" y="52"/>
                  </a:lnTo>
                  <a:lnTo>
                    <a:pt x="1" y="52"/>
                  </a:lnTo>
                  <a:lnTo>
                    <a:pt x="0" y="52"/>
                  </a:lnTo>
                  <a:lnTo>
                    <a:pt x="0" y="55"/>
                  </a:lnTo>
                  <a:lnTo>
                    <a:pt x="0" y="58"/>
                  </a:lnTo>
                  <a:lnTo>
                    <a:pt x="0" y="63"/>
                  </a:lnTo>
                  <a:lnTo>
                    <a:pt x="0" y="69"/>
                  </a:lnTo>
                  <a:lnTo>
                    <a:pt x="0" y="78"/>
                  </a:lnTo>
                  <a:lnTo>
                    <a:pt x="0" y="85"/>
                  </a:lnTo>
                  <a:lnTo>
                    <a:pt x="0" y="94"/>
                  </a:lnTo>
                  <a:lnTo>
                    <a:pt x="0" y="102"/>
                  </a:lnTo>
                  <a:lnTo>
                    <a:pt x="0" y="113"/>
                  </a:lnTo>
                  <a:lnTo>
                    <a:pt x="0" y="121"/>
                  </a:lnTo>
                  <a:lnTo>
                    <a:pt x="0" y="130"/>
                  </a:lnTo>
                  <a:lnTo>
                    <a:pt x="0" y="136"/>
                  </a:lnTo>
                  <a:lnTo>
                    <a:pt x="0" y="143"/>
                  </a:lnTo>
                  <a:lnTo>
                    <a:pt x="0" y="148"/>
                  </a:lnTo>
                  <a:lnTo>
                    <a:pt x="0" y="151"/>
                  </a:lnTo>
                  <a:lnTo>
                    <a:pt x="2" y="151"/>
                  </a:lnTo>
                  <a:lnTo>
                    <a:pt x="5" y="151"/>
                  </a:lnTo>
                  <a:lnTo>
                    <a:pt x="9" y="150"/>
                  </a:lnTo>
                  <a:lnTo>
                    <a:pt x="13" y="150"/>
                  </a:lnTo>
                  <a:lnTo>
                    <a:pt x="19" y="148"/>
                  </a:lnTo>
                  <a:lnTo>
                    <a:pt x="24" y="148"/>
                  </a:lnTo>
                  <a:lnTo>
                    <a:pt x="29" y="146"/>
                  </a:lnTo>
                  <a:lnTo>
                    <a:pt x="34" y="146"/>
                  </a:lnTo>
                  <a:lnTo>
                    <a:pt x="39" y="144"/>
                  </a:lnTo>
                  <a:lnTo>
                    <a:pt x="43" y="144"/>
                  </a:lnTo>
                  <a:lnTo>
                    <a:pt x="49" y="142"/>
                  </a:lnTo>
                  <a:lnTo>
                    <a:pt x="52" y="142"/>
                  </a:lnTo>
                  <a:lnTo>
                    <a:pt x="55" y="140"/>
                  </a:lnTo>
                  <a:lnTo>
                    <a:pt x="56" y="140"/>
                  </a:lnTo>
                  <a:lnTo>
                    <a:pt x="57" y="138"/>
                  </a:lnTo>
                  <a:lnTo>
                    <a:pt x="57" y="139"/>
                  </a:lnTo>
                  <a:lnTo>
                    <a:pt x="58" y="139"/>
                  </a:lnTo>
                  <a:lnTo>
                    <a:pt x="60" y="139"/>
                  </a:lnTo>
                  <a:lnTo>
                    <a:pt x="63" y="139"/>
                  </a:lnTo>
                  <a:lnTo>
                    <a:pt x="65" y="139"/>
                  </a:lnTo>
                  <a:lnTo>
                    <a:pt x="69" y="139"/>
                  </a:lnTo>
                  <a:lnTo>
                    <a:pt x="72" y="139"/>
                  </a:lnTo>
                  <a:lnTo>
                    <a:pt x="76" y="139"/>
                  </a:lnTo>
                  <a:lnTo>
                    <a:pt x="79" y="139"/>
                  </a:lnTo>
                  <a:lnTo>
                    <a:pt x="83" y="139"/>
                  </a:lnTo>
                  <a:lnTo>
                    <a:pt x="86" y="139"/>
                  </a:lnTo>
                  <a:lnTo>
                    <a:pt x="89" y="139"/>
                  </a:lnTo>
                  <a:lnTo>
                    <a:pt x="91" y="139"/>
                  </a:lnTo>
                  <a:lnTo>
                    <a:pt x="93" y="139"/>
                  </a:lnTo>
                  <a:lnTo>
                    <a:pt x="94" y="139"/>
                  </a:lnTo>
                  <a:lnTo>
                    <a:pt x="95" y="139"/>
                  </a:lnTo>
                  <a:lnTo>
                    <a:pt x="95" y="140"/>
                  </a:lnTo>
                  <a:lnTo>
                    <a:pt x="95" y="141"/>
                  </a:lnTo>
                  <a:lnTo>
                    <a:pt x="95" y="143"/>
                  </a:lnTo>
                  <a:lnTo>
                    <a:pt x="95" y="144"/>
                  </a:lnTo>
                  <a:lnTo>
                    <a:pt x="95" y="146"/>
                  </a:lnTo>
                  <a:lnTo>
                    <a:pt x="95" y="148"/>
                  </a:lnTo>
                  <a:lnTo>
                    <a:pt x="95" y="149"/>
                  </a:lnTo>
                  <a:lnTo>
                    <a:pt x="97" y="149"/>
                  </a:lnTo>
                  <a:lnTo>
                    <a:pt x="99" y="149"/>
                  </a:lnTo>
                  <a:lnTo>
                    <a:pt x="100" y="149"/>
                  </a:lnTo>
                  <a:lnTo>
                    <a:pt x="102" y="147"/>
                  </a:lnTo>
                  <a:lnTo>
                    <a:pt x="103" y="147"/>
                  </a:lnTo>
                  <a:lnTo>
                    <a:pt x="105" y="145"/>
                  </a:lnTo>
                  <a:lnTo>
                    <a:pt x="106" y="145"/>
                  </a:lnTo>
                  <a:lnTo>
                    <a:pt x="108" y="143"/>
                  </a:lnTo>
                  <a:lnTo>
                    <a:pt x="110" y="141"/>
                  </a:lnTo>
                  <a:lnTo>
                    <a:pt x="110" y="139"/>
                  </a:lnTo>
                  <a:lnTo>
                    <a:pt x="112" y="138"/>
                  </a:lnTo>
                  <a:lnTo>
                    <a:pt x="112" y="136"/>
                  </a:lnTo>
                  <a:lnTo>
                    <a:pt x="114" y="134"/>
                  </a:lnTo>
                  <a:lnTo>
                    <a:pt x="116" y="132"/>
                  </a:lnTo>
                  <a:lnTo>
                    <a:pt x="118" y="130"/>
                  </a:lnTo>
                  <a:lnTo>
                    <a:pt x="118" y="129"/>
                  </a:lnTo>
                  <a:lnTo>
                    <a:pt x="118" y="126"/>
                  </a:lnTo>
                  <a:lnTo>
                    <a:pt x="118" y="123"/>
                  </a:lnTo>
                  <a:lnTo>
                    <a:pt x="120" y="119"/>
                  </a:lnTo>
                  <a:lnTo>
                    <a:pt x="120" y="116"/>
                  </a:lnTo>
                  <a:lnTo>
                    <a:pt x="120" y="112"/>
                  </a:lnTo>
                  <a:lnTo>
                    <a:pt x="121" y="108"/>
                  </a:lnTo>
                  <a:lnTo>
                    <a:pt x="123" y="103"/>
                  </a:lnTo>
                  <a:lnTo>
                    <a:pt x="124" y="100"/>
                  </a:lnTo>
                  <a:lnTo>
                    <a:pt x="125" y="96"/>
                  </a:lnTo>
                  <a:lnTo>
                    <a:pt x="128" y="94"/>
                  </a:lnTo>
                  <a:lnTo>
                    <a:pt x="132" y="90"/>
                  </a:lnTo>
                  <a:lnTo>
                    <a:pt x="137" y="88"/>
                  </a:lnTo>
                  <a:lnTo>
                    <a:pt x="143" y="86"/>
                  </a:lnTo>
                  <a:lnTo>
                    <a:pt x="149" y="86"/>
                  </a:lnTo>
                  <a:lnTo>
                    <a:pt x="158" y="85"/>
                  </a:lnTo>
                  <a:lnTo>
                    <a:pt x="156" y="85"/>
                  </a:lnTo>
                  <a:lnTo>
                    <a:pt x="154" y="85"/>
                  </a:lnTo>
                  <a:lnTo>
                    <a:pt x="152" y="84"/>
                  </a:lnTo>
                  <a:lnTo>
                    <a:pt x="148" y="84"/>
                  </a:lnTo>
                  <a:lnTo>
                    <a:pt x="147" y="84"/>
                  </a:lnTo>
                  <a:lnTo>
                    <a:pt x="144" y="84"/>
                  </a:lnTo>
                  <a:lnTo>
                    <a:pt x="142" y="82"/>
                  </a:lnTo>
                  <a:lnTo>
                    <a:pt x="139" y="82"/>
                  </a:lnTo>
                  <a:lnTo>
                    <a:pt x="137" y="82"/>
                  </a:lnTo>
                  <a:lnTo>
                    <a:pt x="134" y="82"/>
                  </a:lnTo>
                  <a:lnTo>
                    <a:pt x="132" y="81"/>
                  </a:lnTo>
                  <a:lnTo>
                    <a:pt x="130" y="81"/>
                  </a:lnTo>
                  <a:lnTo>
                    <a:pt x="128" y="80"/>
                  </a:lnTo>
                  <a:lnTo>
                    <a:pt x="128" y="79"/>
                  </a:lnTo>
                  <a:lnTo>
                    <a:pt x="122" y="84"/>
                  </a:lnTo>
                  <a:lnTo>
                    <a:pt x="118" y="89"/>
                  </a:lnTo>
                  <a:lnTo>
                    <a:pt x="114" y="92"/>
                  </a:lnTo>
                  <a:lnTo>
                    <a:pt x="112" y="95"/>
                  </a:lnTo>
                  <a:lnTo>
                    <a:pt x="109" y="99"/>
                  </a:lnTo>
                  <a:lnTo>
                    <a:pt x="108" y="101"/>
                  </a:lnTo>
                  <a:lnTo>
                    <a:pt x="106" y="103"/>
                  </a:lnTo>
                  <a:lnTo>
                    <a:pt x="106" y="105"/>
                  </a:lnTo>
                  <a:lnTo>
                    <a:pt x="105" y="107"/>
                  </a:lnTo>
                  <a:lnTo>
                    <a:pt x="105" y="109"/>
                  </a:lnTo>
                  <a:lnTo>
                    <a:pt x="105" y="111"/>
                  </a:lnTo>
                  <a:lnTo>
                    <a:pt x="105" y="113"/>
                  </a:lnTo>
                  <a:lnTo>
                    <a:pt x="104" y="116"/>
                  </a:lnTo>
                  <a:lnTo>
                    <a:pt x="104" y="118"/>
                  </a:lnTo>
                  <a:lnTo>
                    <a:pt x="104" y="121"/>
                  </a:lnTo>
                  <a:lnTo>
                    <a:pt x="104" y="123"/>
                  </a:lnTo>
                  <a:lnTo>
                    <a:pt x="102" y="125"/>
                  </a:lnTo>
                  <a:lnTo>
                    <a:pt x="100" y="126"/>
                  </a:lnTo>
                  <a:lnTo>
                    <a:pt x="99" y="127"/>
                  </a:lnTo>
                  <a:lnTo>
                    <a:pt x="97" y="127"/>
                  </a:lnTo>
                  <a:lnTo>
                    <a:pt x="94" y="127"/>
                  </a:lnTo>
                  <a:lnTo>
                    <a:pt x="93" y="127"/>
                  </a:lnTo>
                  <a:lnTo>
                    <a:pt x="91" y="127"/>
                  </a:lnTo>
                  <a:lnTo>
                    <a:pt x="89" y="127"/>
                  </a:lnTo>
                  <a:lnTo>
                    <a:pt x="86" y="127"/>
                  </a:lnTo>
                  <a:lnTo>
                    <a:pt x="84" y="127"/>
                  </a:lnTo>
                  <a:lnTo>
                    <a:pt x="83" y="127"/>
                  </a:lnTo>
                  <a:lnTo>
                    <a:pt x="81" y="127"/>
                  </a:lnTo>
                  <a:lnTo>
                    <a:pt x="80" y="127"/>
                  </a:lnTo>
                  <a:lnTo>
                    <a:pt x="79" y="127"/>
                  </a:lnTo>
                  <a:lnTo>
                    <a:pt x="78" y="127"/>
                  </a:lnTo>
                  <a:lnTo>
                    <a:pt x="78" y="126"/>
                  </a:lnTo>
                  <a:lnTo>
                    <a:pt x="76" y="126"/>
                  </a:lnTo>
                  <a:lnTo>
                    <a:pt x="76" y="124"/>
                  </a:lnTo>
                  <a:lnTo>
                    <a:pt x="76" y="123"/>
                  </a:lnTo>
                  <a:lnTo>
                    <a:pt x="76" y="120"/>
                  </a:lnTo>
                  <a:lnTo>
                    <a:pt x="76" y="117"/>
                  </a:lnTo>
                  <a:lnTo>
                    <a:pt x="76" y="114"/>
                  </a:lnTo>
                  <a:lnTo>
                    <a:pt x="76" y="110"/>
                  </a:lnTo>
                  <a:lnTo>
                    <a:pt x="76" y="106"/>
                  </a:lnTo>
                  <a:lnTo>
                    <a:pt x="75" y="103"/>
                  </a:lnTo>
                  <a:lnTo>
                    <a:pt x="75" y="100"/>
                  </a:lnTo>
                  <a:lnTo>
                    <a:pt x="75" y="97"/>
                  </a:lnTo>
                  <a:lnTo>
                    <a:pt x="75" y="93"/>
                  </a:lnTo>
                  <a:lnTo>
                    <a:pt x="75" y="91"/>
                  </a:lnTo>
                  <a:lnTo>
                    <a:pt x="75" y="88"/>
                  </a:lnTo>
                  <a:lnTo>
                    <a:pt x="75" y="87"/>
                  </a:lnTo>
                  <a:lnTo>
                    <a:pt x="75" y="86"/>
                  </a:lnTo>
                  <a:lnTo>
                    <a:pt x="74" y="87"/>
                  </a:lnTo>
                  <a:lnTo>
                    <a:pt x="74" y="89"/>
                  </a:lnTo>
                  <a:lnTo>
                    <a:pt x="74" y="91"/>
                  </a:lnTo>
                  <a:lnTo>
                    <a:pt x="74" y="93"/>
                  </a:lnTo>
                  <a:lnTo>
                    <a:pt x="74" y="97"/>
                  </a:lnTo>
                  <a:lnTo>
                    <a:pt x="74" y="100"/>
                  </a:lnTo>
                  <a:lnTo>
                    <a:pt x="74" y="103"/>
                  </a:lnTo>
                  <a:lnTo>
                    <a:pt x="74" y="106"/>
                  </a:lnTo>
                  <a:lnTo>
                    <a:pt x="72" y="110"/>
                  </a:lnTo>
                  <a:lnTo>
                    <a:pt x="71" y="113"/>
                  </a:lnTo>
                  <a:lnTo>
                    <a:pt x="70" y="117"/>
                  </a:lnTo>
                  <a:lnTo>
                    <a:pt x="68" y="119"/>
                  </a:lnTo>
                  <a:lnTo>
                    <a:pt x="65" y="122"/>
                  </a:lnTo>
                  <a:lnTo>
                    <a:pt x="62" y="124"/>
                  </a:lnTo>
                  <a:lnTo>
                    <a:pt x="58" y="124"/>
                  </a:lnTo>
                  <a:lnTo>
                    <a:pt x="55" y="124"/>
                  </a:lnTo>
                  <a:lnTo>
                    <a:pt x="48" y="124"/>
                  </a:lnTo>
                  <a:lnTo>
                    <a:pt x="43" y="124"/>
                  </a:lnTo>
                  <a:lnTo>
                    <a:pt x="37" y="123"/>
                  </a:lnTo>
                  <a:lnTo>
                    <a:pt x="33" y="121"/>
                  </a:lnTo>
                  <a:lnTo>
                    <a:pt x="29" y="120"/>
                  </a:lnTo>
                  <a:lnTo>
                    <a:pt x="25" y="119"/>
                  </a:lnTo>
                  <a:lnTo>
                    <a:pt x="21" y="117"/>
                  </a:lnTo>
                  <a:lnTo>
                    <a:pt x="19" y="113"/>
                  </a:lnTo>
                  <a:lnTo>
                    <a:pt x="16" y="111"/>
                  </a:lnTo>
                  <a:lnTo>
                    <a:pt x="14" y="108"/>
                  </a:lnTo>
                  <a:lnTo>
                    <a:pt x="12" y="107"/>
                  </a:lnTo>
                  <a:lnTo>
                    <a:pt x="11" y="103"/>
                  </a:lnTo>
                  <a:lnTo>
                    <a:pt x="9" y="101"/>
                  </a:lnTo>
                  <a:lnTo>
                    <a:pt x="8" y="98"/>
                  </a:lnTo>
                  <a:lnTo>
                    <a:pt x="8" y="94"/>
                  </a:lnTo>
                  <a:lnTo>
                    <a:pt x="8" y="91"/>
                  </a:lnTo>
                  <a:lnTo>
                    <a:pt x="8" y="87"/>
                  </a:lnTo>
                  <a:lnTo>
                    <a:pt x="8" y="84"/>
                  </a:lnTo>
                  <a:lnTo>
                    <a:pt x="8" y="81"/>
                  </a:lnTo>
                  <a:lnTo>
                    <a:pt x="10" y="77"/>
                  </a:lnTo>
                  <a:lnTo>
                    <a:pt x="11" y="75"/>
                  </a:lnTo>
                  <a:lnTo>
                    <a:pt x="13" y="73"/>
                  </a:lnTo>
                  <a:lnTo>
                    <a:pt x="15" y="71"/>
                  </a:lnTo>
                  <a:lnTo>
                    <a:pt x="17" y="69"/>
                  </a:lnTo>
                  <a:lnTo>
                    <a:pt x="19" y="69"/>
                  </a:lnTo>
                  <a:lnTo>
                    <a:pt x="21" y="68"/>
                  </a:lnTo>
                  <a:lnTo>
                    <a:pt x="22" y="68"/>
                  </a:lnTo>
                  <a:lnTo>
                    <a:pt x="25" y="66"/>
                  </a:lnTo>
                  <a:lnTo>
                    <a:pt x="27" y="66"/>
                  </a:lnTo>
                  <a:lnTo>
                    <a:pt x="29" y="66"/>
                  </a:lnTo>
                  <a:lnTo>
                    <a:pt x="31" y="66"/>
                  </a:lnTo>
                  <a:lnTo>
                    <a:pt x="34" y="64"/>
                  </a:lnTo>
                  <a:lnTo>
                    <a:pt x="36" y="65"/>
                  </a:lnTo>
                  <a:lnTo>
                    <a:pt x="38" y="65"/>
                  </a:lnTo>
                  <a:lnTo>
                    <a:pt x="41" y="66"/>
                  </a:lnTo>
                  <a:lnTo>
                    <a:pt x="45" y="66"/>
                  </a:lnTo>
                  <a:lnTo>
                    <a:pt x="49" y="67"/>
                  </a:lnTo>
                  <a:lnTo>
                    <a:pt x="52" y="67"/>
                  </a:lnTo>
                  <a:lnTo>
                    <a:pt x="56" y="69"/>
                  </a:lnTo>
                  <a:lnTo>
                    <a:pt x="61" y="69"/>
                  </a:lnTo>
                  <a:lnTo>
                    <a:pt x="64" y="71"/>
                  </a:lnTo>
                  <a:lnTo>
                    <a:pt x="68" y="72"/>
                  </a:lnTo>
                  <a:lnTo>
                    <a:pt x="71" y="74"/>
                  </a:lnTo>
                  <a:lnTo>
                    <a:pt x="74" y="74"/>
                  </a:lnTo>
                  <a:lnTo>
                    <a:pt x="76" y="76"/>
                  </a:lnTo>
                  <a:lnTo>
                    <a:pt x="79" y="76"/>
                  </a:lnTo>
                  <a:lnTo>
                    <a:pt x="80" y="77"/>
                  </a:lnTo>
                  <a:lnTo>
                    <a:pt x="81" y="77"/>
                  </a:lnTo>
                  <a:lnTo>
                    <a:pt x="80" y="77"/>
                  </a:lnTo>
                  <a:lnTo>
                    <a:pt x="80" y="76"/>
                  </a:lnTo>
                  <a:lnTo>
                    <a:pt x="80" y="74"/>
                  </a:lnTo>
                  <a:lnTo>
                    <a:pt x="80" y="72"/>
                  </a:lnTo>
                  <a:lnTo>
                    <a:pt x="80" y="71"/>
                  </a:lnTo>
                  <a:lnTo>
                    <a:pt x="80" y="69"/>
                  </a:lnTo>
                  <a:lnTo>
                    <a:pt x="80" y="68"/>
                  </a:lnTo>
                  <a:lnTo>
                    <a:pt x="81" y="66"/>
                  </a:lnTo>
                  <a:lnTo>
                    <a:pt x="77" y="66"/>
                  </a:lnTo>
                  <a:lnTo>
                    <a:pt x="74" y="66"/>
                  </a:lnTo>
                  <a:lnTo>
                    <a:pt x="71" y="66"/>
                  </a:lnTo>
                  <a:lnTo>
                    <a:pt x="68" y="65"/>
                  </a:lnTo>
                  <a:lnTo>
                    <a:pt x="63" y="65"/>
                  </a:lnTo>
                  <a:lnTo>
                    <a:pt x="59" y="63"/>
                  </a:lnTo>
                  <a:lnTo>
                    <a:pt x="56" y="63"/>
                  </a:lnTo>
                  <a:lnTo>
                    <a:pt x="52" y="62"/>
                  </a:lnTo>
                  <a:lnTo>
                    <a:pt x="48" y="62"/>
                  </a:lnTo>
                  <a:lnTo>
                    <a:pt x="44" y="60"/>
                  </a:lnTo>
                  <a:lnTo>
                    <a:pt x="40" y="60"/>
                  </a:lnTo>
                  <a:lnTo>
                    <a:pt x="37" y="58"/>
                  </a:lnTo>
                  <a:lnTo>
                    <a:pt x="33" y="58"/>
                  </a:lnTo>
                  <a:lnTo>
                    <a:pt x="30" y="56"/>
                  </a:lnTo>
                  <a:lnTo>
                    <a:pt x="28" y="55"/>
                  </a:lnTo>
                  <a:lnTo>
                    <a:pt x="26" y="53"/>
                  </a:lnTo>
                  <a:lnTo>
                    <a:pt x="24" y="53"/>
                  </a:lnTo>
                  <a:lnTo>
                    <a:pt x="23" y="52"/>
                  </a:lnTo>
                  <a:lnTo>
                    <a:pt x="21" y="50"/>
                  </a:lnTo>
                  <a:lnTo>
                    <a:pt x="21" y="48"/>
                  </a:lnTo>
                  <a:lnTo>
                    <a:pt x="19" y="46"/>
                  </a:lnTo>
                  <a:lnTo>
                    <a:pt x="18" y="43"/>
                  </a:lnTo>
                  <a:lnTo>
                    <a:pt x="17" y="41"/>
                  </a:lnTo>
                  <a:lnTo>
                    <a:pt x="17" y="37"/>
                  </a:lnTo>
                  <a:lnTo>
                    <a:pt x="16" y="35"/>
                  </a:lnTo>
                  <a:lnTo>
                    <a:pt x="16" y="32"/>
                  </a:lnTo>
                  <a:lnTo>
                    <a:pt x="16" y="29"/>
                  </a:lnTo>
                  <a:lnTo>
                    <a:pt x="17" y="25"/>
                  </a:lnTo>
                  <a:lnTo>
                    <a:pt x="17" y="24"/>
                  </a:lnTo>
                  <a:lnTo>
                    <a:pt x="19" y="20"/>
                  </a:lnTo>
                  <a:lnTo>
                    <a:pt x="22" y="19"/>
                  </a:lnTo>
                  <a:lnTo>
                    <a:pt x="26" y="16"/>
                  </a:lnTo>
                  <a:lnTo>
                    <a:pt x="30" y="16"/>
                  </a:lnTo>
                  <a:lnTo>
                    <a:pt x="34" y="15"/>
                  </a:lnTo>
                  <a:lnTo>
                    <a:pt x="37" y="16"/>
                  </a:lnTo>
                  <a:lnTo>
                    <a:pt x="40" y="16"/>
                  </a:lnTo>
                  <a:lnTo>
                    <a:pt x="42" y="18"/>
                  </a:lnTo>
                  <a:lnTo>
                    <a:pt x="45" y="20"/>
                  </a:lnTo>
                  <a:lnTo>
                    <a:pt x="47" y="22"/>
                  </a:lnTo>
                  <a:lnTo>
                    <a:pt x="49" y="24"/>
                  </a:lnTo>
                  <a:lnTo>
                    <a:pt x="49" y="28"/>
                  </a:lnTo>
                  <a:lnTo>
                    <a:pt x="49" y="30"/>
                  </a:lnTo>
                  <a:lnTo>
                    <a:pt x="48" y="32"/>
                  </a:lnTo>
                  <a:lnTo>
                    <a:pt x="48" y="34"/>
                  </a:lnTo>
                  <a:lnTo>
                    <a:pt x="46" y="36"/>
                  </a:lnTo>
                  <a:lnTo>
                    <a:pt x="45" y="38"/>
                  </a:lnTo>
                  <a:lnTo>
                    <a:pt x="41" y="40"/>
                  </a:lnTo>
                  <a:lnTo>
                    <a:pt x="39" y="40"/>
                  </a:lnTo>
                  <a:lnTo>
                    <a:pt x="37" y="40"/>
                  </a:lnTo>
                  <a:lnTo>
                    <a:pt x="36" y="40"/>
                  </a:lnTo>
                  <a:lnTo>
                    <a:pt x="36" y="39"/>
                  </a:lnTo>
                  <a:lnTo>
                    <a:pt x="34" y="39"/>
                  </a:lnTo>
                  <a:lnTo>
                    <a:pt x="34" y="37"/>
                  </a:lnTo>
                  <a:lnTo>
                    <a:pt x="33" y="36"/>
                  </a:lnTo>
                  <a:lnTo>
                    <a:pt x="33" y="34"/>
                  </a:lnTo>
                  <a:lnTo>
                    <a:pt x="32" y="34"/>
                  </a:lnTo>
                  <a:lnTo>
                    <a:pt x="32" y="32"/>
                  </a:lnTo>
                  <a:lnTo>
                    <a:pt x="32" y="31"/>
                  </a:lnTo>
                  <a:lnTo>
                    <a:pt x="32" y="30"/>
                  </a:lnTo>
                  <a:lnTo>
                    <a:pt x="32" y="28"/>
                  </a:lnTo>
                  <a:lnTo>
                    <a:pt x="30" y="30"/>
                  </a:lnTo>
                  <a:lnTo>
                    <a:pt x="29" y="31"/>
                  </a:lnTo>
                  <a:lnTo>
                    <a:pt x="27" y="33"/>
                  </a:lnTo>
                  <a:lnTo>
                    <a:pt x="27" y="35"/>
                  </a:lnTo>
                  <a:lnTo>
                    <a:pt x="27" y="36"/>
                  </a:lnTo>
                  <a:lnTo>
                    <a:pt x="25" y="38"/>
                  </a:lnTo>
                  <a:lnTo>
                    <a:pt x="25" y="40"/>
                  </a:lnTo>
                  <a:lnTo>
                    <a:pt x="25" y="42"/>
                  </a:lnTo>
                  <a:lnTo>
                    <a:pt x="25" y="44"/>
                  </a:lnTo>
                  <a:lnTo>
                    <a:pt x="26" y="44"/>
                  </a:lnTo>
                  <a:lnTo>
                    <a:pt x="28" y="46"/>
                  </a:lnTo>
                  <a:lnTo>
                    <a:pt x="32" y="47"/>
                  </a:lnTo>
                  <a:lnTo>
                    <a:pt x="35" y="49"/>
                  </a:lnTo>
                  <a:lnTo>
                    <a:pt x="39" y="49"/>
                  </a:lnTo>
                  <a:lnTo>
                    <a:pt x="42" y="50"/>
                  </a:lnTo>
                  <a:lnTo>
                    <a:pt x="46" y="51"/>
                  </a:lnTo>
                  <a:lnTo>
                    <a:pt x="49" y="52"/>
                  </a:lnTo>
                  <a:lnTo>
                    <a:pt x="54" y="52"/>
                  </a:lnTo>
                  <a:lnTo>
                    <a:pt x="55" y="54"/>
                  </a:lnTo>
                  <a:lnTo>
                    <a:pt x="59" y="55"/>
                  </a:lnTo>
                  <a:lnTo>
                    <a:pt x="61" y="55"/>
                  </a:lnTo>
                  <a:lnTo>
                    <a:pt x="64" y="55"/>
                  </a:lnTo>
                  <a:lnTo>
                    <a:pt x="66" y="55"/>
                  </a:lnTo>
                  <a:lnTo>
                    <a:pt x="66" y="54"/>
                  </a:lnTo>
                  <a:lnTo>
                    <a:pt x="66" y="52"/>
                  </a:lnTo>
                  <a:lnTo>
                    <a:pt x="64" y="52"/>
                  </a:lnTo>
                  <a:lnTo>
                    <a:pt x="63" y="52"/>
                  </a:lnTo>
                  <a:lnTo>
                    <a:pt x="63" y="51"/>
                  </a:lnTo>
                  <a:lnTo>
                    <a:pt x="61" y="50"/>
                  </a:lnTo>
                  <a:lnTo>
                    <a:pt x="61" y="49"/>
                  </a:lnTo>
                  <a:lnTo>
                    <a:pt x="61" y="47"/>
                  </a:lnTo>
                  <a:lnTo>
                    <a:pt x="61" y="45"/>
                  </a:lnTo>
                  <a:lnTo>
                    <a:pt x="59" y="43"/>
                  </a:lnTo>
                  <a:lnTo>
                    <a:pt x="59" y="41"/>
                  </a:lnTo>
                  <a:lnTo>
                    <a:pt x="58" y="40"/>
                  </a:lnTo>
                  <a:lnTo>
                    <a:pt x="58" y="36"/>
                  </a:lnTo>
                  <a:lnTo>
                    <a:pt x="58" y="33"/>
                  </a:lnTo>
                  <a:lnTo>
                    <a:pt x="58" y="30"/>
                  </a:lnTo>
                  <a:lnTo>
                    <a:pt x="58" y="26"/>
                  </a:lnTo>
                  <a:lnTo>
                    <a:pt x="59" y="20"/>
                  </a:lnTo>
                  <a:lnTo>
                    <a:pt x="59" y="19"/>
                  </a:lnTo>
                  <a:lnTo>
                    <a:pt x="61" y="17"/>
                  </a:lnTo>
                  <a:lnTo>
                    <a:pt x="61" y="15"/>
                  </a:lnTo>
                  <a:lnTo>
                    <a:pt x="62" y="13"/>
                  </a:lnTo>
                  <a:lnTo>
                    <a:pt x="62" y="12"/>
                  </a:lnTo>
                  <a:lnTo>
                    <a:pt x="64" y="10"/>
                  </a:lnTo>
                  <a:lnTo>
                    <a:pt x="64" y="9"/>
                  </a:lnTo>
                  <a:lnTo>
                    <a:pt x="66" y="7"/>
                  </a:lnTo>
                  <a:lnTo>
                    <a:pt x="66" y="5"/>
                  </a:lnTo>
                  <a:lnTo>
                    <a:pt x="68" y="3"/>
                  </a:lnTo>
                  <a:lnTo>
                    <a:pt x="69" y="1"/>
                  </a:lnTo>
                  <a:lnTo>
                    <a:pt x="70" y="0"/>
                  </a:lnTo>
                </a:path>
              </a:pathLst>
            </a:custGeom>
            <a:solidFill>
              <a:srgbClr val="F8F8F8"/>
            </a:solidFill>
            <a:ln w="6350">
              <a:solidFill>
                <a:srgbClr val="DDDDDD"/>
              </a:solidFill>
              <a:round/>
              <a:headEnd/>
              <a:tailEnd/>
            </a:ln>
          </p:spPr>
          <p:txBody>
            <a:bodyPr/>
            <a:lstStyle/>
            <a:p>
              <a:endParaRPr lang="it-IT"/>
            </a:p>
          </p:txBody>
        </p:sp>
        <p:sp>
          <p:nvSpPr>
            <p:cNvPr id="21560" name="Freeform 72"/>
            <p:cNvSpPr>
              <a:spLocks/>
            </p:cNvSpPr>
            <p:nvPr/>
          </p:nvSpPr>
          <p:spPr bwMode="auto">
            <a:xfrm>
              <a:off x="4527" y="1465"/>
              <a:ext cx="324" cy="105"/>
            </a:xfrm>
            <a:custGeom>
              <a:avLst/>
              <a:gdLst>
                <a:gd name="T0" fmla="*/ 8 w 164"/>
                <a:gd name="T1" fmla="*/ 6 h 114"/>
                <a:gd name="T2" fmla="*/ 55 w 164"/>
                <a:gd name="T3" fmla="*/ 6 h 114"/>
                <a:gd name="T4" fmla="*/ 109 w 164"/>
                <a:gd name="T5" fmla="*/ 4 h 114"/>
                <a:gd name="T6" fmla="*/ 140 w 164"/>
                <a:gd name="T7" fmla="*/ 1 h 114"/>
                <a:gd name="T8" fmla="*/ 332 w 164"/>
                <a:gd name="T9" fmla="*/ 9 h 114"/>
                <a:gd name="T10" fmla="*/ 524 w 164"/>
                <a:gd name="T11" fmla="*/ 15 h 114"/>
                <a:gd name="T12" fmla="*/ 632 w 164"/>
                <a:gd name="T13" fmla="*/ 16 h 114"/>
                <a:gd name="T14" fmla="*/ 688 w 164"/>
                <a:gd name="T15" fmla="*/ 16 h 114"/>
                <a:gd name="T16" fmla="*/ 664 w 164"/>
                <a:gd name="T17" fmla="*/ 30 h 114"/>
                <a:gd name="T18" fmla="*/ 664 w 164"/>
                <a:gd name="T19" fmla="*/ 53 h 114"/>
                <a:gd name="T20" fmla="*/ 719 w 164"/>
                <a:gd name="T21" fmla="*/ 73 h 114"/>
                <a:gd name="T22" fmla="*/ 780 w 164"/>
                <a:gd name="T23" fmla="*/ 84 h 114"/>
                <a:gd name="T24" fmla="*/ 824 w 164"/>
                <a:gd name="T25" fmla="*/ 82 h 114"/>
                <a:gd name="T26" fmla="*/ 840 w 164"/>
                <a:gd name="T27" fmla="*/ 69 h 114"/>
                <a:gd name="T28" fmla="*/ 885 w 164"/>
                <a:gd name="T29" fmla="*/ 53 h 114"/>
                <a:gd name="T30" fmla="*/ 1012 w 164"/>
                <a:gd name="T31" fmla="*/ 41 h 114"/>
                <a:gd name="T32" fmla="*/ 1073 w 164"/>
                <a:gd name="T33" fmla="*/ 37 h 114"/>
                <a:gd name="T34" fmla="*/ 1081 w 164"/>
                <a:gd name="T35" fmla="*/ 28 h 114"/>
                <a:gd name="T36" fmla="*/ 1096 w 164"/>
                <a:gd name="T37" fmla="*/ 19 h 114"/>
                <a:gd name="T38" fmla="*/ 1108 w 164"/>
                <a:gd name="T39" fmla="*/ 14 h 114"/>
                <a:gd name="T40" fmla="*/ 1124 w 164"/>
                <a:gd name="T41" fmla="*/ 34 h 114"/>
                <a:gd name="T42" fmla="*/ 1179 w 164"/>
                <a:gd name="T43" fmla="*/ 57 h 114"/>
                <a:gd name="T44" fmla="*/ 1217 w 164"/>
                <a:gd name="T45" fmla="*/ 75 h 114"/>
                <a:gd name="T46" fmla="*/ 1249 w 164"/>
                <a:gd name="T47" fmla="*/ 83 h 114"/>
                <a:gd name="T48" fmla="*/ 1201 w 164"/>
                <a:gd name="T49" fmla="*/ 85 h 114"/>
                <a:gd name="T50" fmla="*/ 1108 w 164"/>
                <a:gd name="T51" fmla="*/ 87 h 114"/>
                <a:gd name="T52" fmla="*/ 988 w 164"/>
                <a:gd name="T53" fmla="*/ 88 h 114"/>
                <a:gd name="T54" fmla="*/ 840 w 164"/>
                <a:gd name="T55" fmla="*/ 88 h 114"/>
                <a:gd name="T56" fmla="*/ 780 w 164"/>
                <a:gd name="T57" fmla="*/ 88 h 114"/>
                <a:gd name="T58" fmla="*/ 719 w 164"/>
                <a:gd name="T59" fmla="*/ 84 h 114"/>
                <a:gd name="T60" fmla="*/ 624 w 164"/>
                <a:gd name="T61" fmla="*/ 79 h 114"/>
                <a:gd name="T62" fmla="*/ 561 w 164"/>
                <a:gd name="T63" fmla="*/ 74 h 114"/>
                <a:gd name="T64" fmla="*/ 516 w 164"/>
                <a:gd name="T65" fmla="*/ 70 h 114"/>
                <a:gd name="T66" fmla="*/ 492 w 164"/>
                <a:gd name="T67" fmla="*/ 64 h 114"/>
                <a:gd name="T68" fmla="*/ 448 w 164"/>
                <a:gd name="T69" fmla="*/ 61 h 114"/>
                <a:gd name="T70" fmla="*/ 417 w 164"/>
                <a:gd name="T71" fmla="*/ 59 h 114"/>
                <a:gd name="T72" fmla="*/ 379 w 164"/>
                <a:gd name="T73" fmla="*/ 59 h 114"/>
                <a:gd name="T74" fmla="*/ 332 w 164"/>
                <a:gd name="T75" fmla="*/ 54 h 114"/>
                <a:gd name="T76" fmla="*/ 277 w 164"/>
                <a:gd name="T77" fmla="*/ 49 h 114"/>
                <a:gd name="T78" fmla="*/ 253 w 164"/>
                <a:gd name="T79" fmla="*/ 45 h 114"/>
                <a:gd name="T80" fmla="*/ 269 w 164"/>
                <a:gd name="T81" fmla="*/ 43 h 114"/>
                <a:gd name="T82" fmla="*/ 316 w 164"/>
                <a:gd name="T83" fmla="*/ 42 h 114"/>
                <a:gd name="T84" fmla="*/ 379 w 164"/>
                <a:gd name="T85" fmla="*/ 41 h 114"/>
                <a:gd name="T86" fmla="*/ 417 w 164"/>
                <a:gd name="T87" fmla="*/ 41 h 114"/>
                <a:gd name="T88" fmla="*/ 379 w 164"/>
                <a:gd name="T89" fmla="*/ 25 h 114"/>
                <a:gd name="T90" fmla="*/ 277 w 164"/>
                <a:gd name="T91" fmla="*/ 15 h 114"/>
                <a:gd name="T92" fmla="*/ 140 w 164"/>
                <a:gd name="T93" fmla="*/ 13 h 114"/>
                <a:gd name="T94" fmla="*/ 24 w 164"/>
                <a:gd name="T95" fmla="*/ 7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0" y="8"/>
                  </a:moveTo>
                  <a:lnTo>
                    <a:pt x="0" y="8"/>
                  </a:lnTo>
                  <a:lnTo>
                    <a:pt x="1" y="8"/>
                  </a:lnTo>
                  <a:lnTo>
                    <a:pt x="3" y="7"/>
                  </a:lnTo>
                  <a:lnTo>
                    <a:pt x="4" y="7"/>
                  </a:lnTo>
                  <a:lnTo>
                    <a:pt x="5" y="6"/>
                  </a:lnTo>
                  <a:lnTo>
                    <a:pt x="7" y="6"/>
                  </a:lnTo>
                  <a:lnTo>
                    <a:pt x="9" y="4"/>
                  </a:lnTo>
                  <a:lnTo>
                    <a:pt x="10" y="4"/>
                  </a:lnTo>
                  <a:lnTo>
                    <a:pt x="12" y="4"/>
                  </a:lnTo>
                  <a:lnTo>
                    <a:pt x="14" y="4"/>
                  </a:lnTo>
                  <a:lnTo>
                    <a:pt x="16" y="2"/>
                  </a:lnTo>
                  <a:lnTo>
                    <a:pt x="17" y="1"/>
                  </a:lnTo>
                  <a:lnTo>
                    <a:pt x="18" y="1"/>
                  </a:lnTo>
                  <a:lnTo>
                    <a:pt x="19" y="0"/>
                  </a:lnTo>
                  <a:lnTo>
                    <a:pt x="27" y="5"/>
                  </a:lnTo>
                  <a:lnTo>
                    <a:pt x="36" y="9"/>
                  </a:lnTo>
                  <a:lnTo>
                    <a:pt x="43" y="12"/>
                  </a:lnTo>
                  <a:lnTo>
                    <a:pt x="51" y="13"/>
                  </a:lnTo>
                  <a:lnTo>
                    <a:pt x="56" y="16"/>
                  </a:lnTo>
                  <a:lnTo>
                    <a:pt x="63" y="17"/>
                  </a:lnTo>
                  <a:lnTo>
                    <a:pt x="68" y="18"/>
                  </a:lnTo>
                  <a:lnTo>
                    <a:pt x="73" y="18"/>
                  </a:lnTo>
                  <a:lnTo>
                    <a:pt x="76" y="19"/>
                  </a:lnTo>
                  <a:lnTo>
                    <a:pt x="80" y="19"/>
                  </a:lnTo>
                  <a:lnTo>
                    <a:pt x="82" y="19"/>
                  </a:lnTo>
                  <a:lnTo>
                    <a:pt x="85" y="19"/>
                  </a:lnTo>
                  <a:lnTo>
                    <a:pt x="86" y="19"/>
                  </a:lnTo>
                  <a:lnTo>
                    <a:pt x="88" y="19"/>
                  </a:lnTo>
                  <a:lnTo>
                    <a:pt x="89" y="19"/>
                  </a:lnTo>
                  <a:lnTo>
                    <a:pt x="90" y="18"/>
                  </a:lnTo>
                  <a:lnTo>
                    <a:pt x="88" y="26"/>
                  </a:lnTo>
                  <a:lnTo>
                    <a:pt x="87" y="32"/>
                  </a:lnTo>
                  <a:lnTo>
                    <a:pt x="86" y="39"/>
                  </a:lnTo>
                  <a:lnTo>
                    <a:pt x="86" y="45"/>
                  </a:lnTo>
                  <a:lnTo>
                    <a:pt x="86" y="52"/>
                  </a:lnTo>
                  <a:lnTo>
                    <a:pt x="86" y="60"/>
                  </a:lnTo>
                  <a:lnTo>
                    <a:pt x="86" y="67"/>
                  </a:lnTo>
                  <a:lnTo>
                    <a:pt x="88" y="73"/>
                  </a:lnTo>
                  <a:lnTo>
                    <a:pt x="89" y="80"/>
                  </a:lnTo>
                  <a:lnTo>
                    <a:pt x="91" y="87"/>
                  </a:lnTo>
                  <a:lnTo>
                    <a:pt x="93" y="93"/>
                  </a:lnTo>
                  <a:lnTo>
                    <a:pt x="94" y="98"/>
                  </a:lnTo>
                  <a:lnTo>
                    <a:pt x="96" y="102"/>
                  </a:lnTo>
                  <a:lnTo>
                    <a:pt x="99" y="105"/>
                  </a:lnTo>
                  <a:lnTo>
                    <a:pt x="101" y="108"/>
                  </a:lnTo>
                  <a:lnTo>
                    <a:pt x="105" y="108"/>
                  </a:lnTo>
                  <a:lnTo>
                    <a:pt x="105" y="109"/>
                  </a:lnTo>
                  <a:lnTo>
                    <a:pt x="107" y="107"/>
                  </a:lnTo>
                  <a:lnTo>
                    <a:pt x="107" y="105"/>
                  </a:lnTo>
                  <a:lnTo>
                    <a:pt x="108" y="102"/>
                  </a:lnTo>
                  <a:lnTo>
                    <a:pt x="108" y="98"/>
                  </a:lnTo>
                  <a:lnTo>
                    <a:pt x="109" y="94"/>
                  </a:lnTo>
                  <a:lnTo>
                    <a:pt x="109" y="88"/>
                  </a:lnTo>
                  <a:lnTo>
                    <a:pt x="110" y="83"/>
                  </a:lnTo>
                  <a:lnTo>
                    <a:pt x="111" y="79"/>
                  </a:lnTo>
                  <a:lnTo>
                    <a:pt x="113" y="73"/>
                  </a:lnTo>
                  <a:lnTo>
                    <a:pt x="115" y="68"/>
                  </a:lnTo>
                  <a:lnTo>
                    <a:pt x="118" y="63"/>
                  </a:lnTo>
                  <a:lnTo>
                    <a:pt x="121" y="60"/>
                  </a:lnTo>
                  <a:lnTo>
                    <a:pt x="126" y="55"/>
                  </a:lnTo>
                  <a:lnTo>
                    <a:pt x="131" y="52"/>
                  </a:lnTo>
                  <a:lnTo>
                    <a:pt x="139" y="49"/>
                  </a:lnTo>
                  <a:lnTo>
                    <a:pt x="139" y="47"/>
                  </a:lnTo>
                  <a:lnTo>
                    <a:pt x="140" y="45"/>
                  </a:lnTo>
                  <a:lnTo>
                    <a:pt x="140" y="43"/>
                  </a:lnTo>
                  <a:lnTo>
                    <a:pt x="140" y="39"/>
                  </a:lnTo>
                  <a:lnTo>
                    <a:pt x="140" y="36"/>
                  </a:lnTo>
                  <a:lnTo>
                    <a:pt x="142" y="33"/>
                  </a:lnTo>
                  <a:lnTo>
                    <a:pt x="142" y="31"/>
                  </a:lnTo>
                  <a:lnTo>
                    <a:pt x="142" y="28"/>
                  </a:lnTo>
                  <a:lnTo>
                    <a:pt x="142" y="25"/>
                  </a:lnTo>
                  <a:lnTo>
                    <a:pt x="143" y="21"/>
                  </a:lnTo>
                  <a:lnTo>
                    <a:pt x="143" y="20"/>
                  </a:lnTo>
                  <a:lnTo>
                    <a:pt x="144" y="18"/>
                  </a:lnTo>
                  <a:lnTo>
                    <a:pt x="144" y="17"/>
                  </a:lnTo>
                  <a:lnTo>
                    <a:pt x="145" y="16"/>
                  </a:lnTo>
                  <a:lnTo>
                    <a:pt x="145" y="25"/>
                  </a:lnTo>
                  <a:lnTo>
                    <a:pt x="146" y="34"/>
                  </a:lnTo>
                  <a:lnTo>
                    <a:pt x="146" y="43"/>
                  </a:lnTo>
                  <a:lnTo>
                    <a:pt x="148" y="51"/>
                  </a:lnTo>
                  <a:lnTo>
                    <a:pt x="149" y="59"/>
                  </a:lnTo>
                  <a:lnTo>
                    <a:pt x="151" y="66"/>
                  </a:lnTo>
                  <a:lnTo>
                    <a:pt x="153" y="73"/>
                  </a:lnTo>
                  <a:lnTo>
                    <a:pt x="155" y="79"/>
                  </a:lnTo>
                  <a:lnTo>
                    <a:pt x="155" y="86"/>
                  </a:lnTo>
                  <a:lnTo>
                    <a:pt x="156" y="91"/>
                  </a:lnTo>
                  <a:lnTo>
                    <a:pt x="158" y="96"/>
                  </a:lnTo>
                  <a:lnTo>
                    <a:pt x="160" y="100"/>
                  </a:lnTo>
                  <a:lnTo>
                    <a:pt x="160" y="103"/>
                  </a:lnTo>
                  <a:lnTo>
                    <a:pt x="162" y="105"/>
                  </a:lnTo>
                  <a:lnTo>
                    <a:pt x="162" y="106"/>
                  </a:lnTo>
                  <a:lnTo>
                    <a:pt x="163" y="106"/>
                  </a:lnTo>
                  <a:lnTo>
                    <a:pt x="160" y="108"/>
                  </a:lnTo>
                  <a:lnTo>
                    <a:pt x="158" y="108"/>
                  </a:lnTo>
                  <a:lnTo>
                    <a:pt x="156" y="109"/>
                  </a:lnTo>
                  <a:lnTo>
                    <a:pt x="154" y="109"/>
                  </a:lnTo>
                  <a:lnTo>
                    <a:pt x="150" y="111"/>
                  </a:lnTo>
                  <a:lnTo>
                    <a:pt x="148" y="111"/>
                  </a:lnTo>
                  <a:lnTo>
                    <a:pt x="144" y="111"/>
                  </a:lnTo>
                  <a:lnTo>
                    <a:pt x="142" y="111"/>
                  </a:lnTo>
                  <a:lnTo>
                    <a:pt x="137" y="112"/>
                  </a:lnTo>
                  <a:lnTo>
                    <a:pt x="134" y="112"/>
                  </a:lnTo>
                  <a:lnTo>
                    <a:pt x="128" y="112"/>
                  </a:lnTo>
                  <a:lnTo>
                    <a:pt x="125" y="112"/>
                  </a:lnTo>
                  <a:lnTo>
                    <a:pt x="119" y="113"/>
                  </a:lnTo>
                  <a:lnTo>
                    <a:pt x="115" y="113"/>
                  </a:lnTo>
                  <a:lnTo>
                    <a:pt x="109" y="113"/>
                  </a:lnTo>
                  <a:lnTo>
                    <a:pt x="105" y="113"/>
                  </a:lnTo>
                  <a:lnTo>
                    <a:pt x="103" y="113"/>
                  </a:lnTo>
                  <a:lnTo>
                    <a:pt x="101" y="113"/>
                  </a:lnTo>
                  <a:lnTo>
                    <a:pt x="100" y="111"/>
                  </a:lnTo>
                  <a:lnTo>
                    <a:pt x="97" y="111"/>
                  </a:lnTo>
                  <a:lnTo>
                    <a:pt x="95" y="109"/>
                  </a:lnTo>
                  <a:lnTo>
                    <a:pt x="93" y="107"/>
                  </a:lnTo>
                  <a:lnTo>
                    <a:pt x="91" y="105"/>
                  </a:lnTo>
                  <a:lnTo>
                    <a:pt x="88" y="104"/>
                  </a:lnTo>
                  <a:lnTo>
                    <a:pt x="85" y="102"/>
                  </a:lnTo>
                  <a:lnTo>
                    <a:pt x="81" y="101"/>
                  </a:lnTo>
                  <a:lnTo>
                    <a:pt x="80" y="99"/>
                  </a:lnTo>
                  <a:lnTo>
                    <a:pt x="76" y="98"/>
                  </a:lnTo>
                  <a:lnTo>
                    <a:pt x="74" y="96"/>
                  </a:lnTo>
                  <a:lnTo>
                    <a:pt x="73" y="94"/>
                  </a:lnTo>
                  <a:lnTo>
                    <a:pt x="71" y="92"/>
                  </a:lnTo>
                  <a:lnTo>
                    <a:pt x="70" y="92"/>
                  </a:lnTo>
                  <a:lnTo>
                    <a:pt x="69" y="90"/>
                  </a:lnTo>
                  <a:lnTo>
                    <a:pt x="67" y="89"/>
                  </a:lnTo>
                  <a:lnTo>
                    <a:pt x="67" y="87"/>
                  </a:lnTo>
                  <a:lnTo>
                    <a:pt x="65" y="86"/>
                  </a:lnTo>
                  <a:lnTo>
                    <a:pt x="65" y="85"/>
                  </a:lnTo>
                  <a:lnTo>
                    <a:pt x="64" y="83"/>
                  </a:lnTo>
                  <a:lnTo>
                    <a:pt x="64" y="81"/>
                  </a:lnTo>
                  <a:lnTo>
                    <a:pt x="62" y="81"/>
                  </a:lnTo>
                  <a:lnTo>
                    <a:pt x="60" y="79"/>
                  </a:lnTo>
                  <a:lnTo>
                    <a:pt x="58" y="78"/>
                  </a:lnTo>
                  <a:lnTo>
                    <a:pt x="58" y="76"/>
                  </a:lnTo>
                  <a:lnTo>
                    <a:pt x="56" y="76"/>
                  </a:lnTo>
                  <a:lnTo>
                    <a:pt x="56" y="75"/>
                  </a:lnTo>
                  <a:lnTo>
                    <a:pt x="54" y="75"/>
                  </a:lnTo>
                  <a:lnTo>
                    <a:pt x="54" y="74"/>
                  </a:lnTo>
                  <a:lnTo>
                    <a:pt x="52" y="75"/>
                  </a:lnTo>
                  <a:lnTo>
                    <a:pt x="51" y="75"/>
                  </a:lnTo>
                  <a:lnTo>
                    <a:pt x="49" y="75"/>
                  </a:lnTo>
                  <a:lnTo>
                    <a:pt x="49" y="73"/>
                  </a:lnTo>
                  <a:lnTo>
                    <a:pt x="47" y="72"/>
                  </a:lnTo>
                  <a:lnTo>
                    <a:pt x="45" y="71"/>
                  </a:lnTo>
                  <a:lnTo>
                    <a:pt x="43" y="69"/>
                  </a:lnTo>
                  <a:lnTo>
                    <a:pt x="41" y="67"/>
                  </a:lnTo>
                  <a:lnTo>
                    <a:pt x="40" y="66"/>
                  </a:lnTo>
                  <a:lnTo>
                    <a:pt x="38" y="64"/>
                  </a:lnTo>
                  <a:lnTo>
                    <a:pt x="36" y="63"/>
                  </a:lnTo>
                  <a:lnTo>
                    <a:pt x="35" y="61"/>
                  </a:lnTo>
                  <a:lnTo>
                    <a:pt x="33" y="60"/>
                  </a:lnTo>
                  <a:lnTo>
                    <a:pt x="33" y="58"/>
                  </a:lnTo>
                  <a:lnTo>
                    <a:pt x="33" y="57"/>
                  </a:lnTo>
                  <a:lnTo>
                    <a:pt x="33" y="55"/>
                  </a:lnTo>
                  <a:lnTo>
                    <a:pt x="34" y="55"/>
                  </a:lnTo>
                  <a:lnTo>
                    <a:pt x="35" y="55"/>
                  </a:lnTo>
                  <a:lnTo>
                    <a:pt x="36" y="54"/>
                  </a:lnTo>
                  <a:lnTo>
                    <a:pt x="38" y="54"/>
                  </a:lnTo>
                  <a:lnTo>
                    <a:pt x="40" y="54"/>
                  </a:lnTo>
                  <a:lnTo>
                    <a:pt x="41" y="54"/>
                  </a:lnTo>
                  <a:lnTo>
                    <a:pt x="44" y="52"/>
                  </a:lnTo>
                  <a:lnTo>
                    <a:pt x="46" y="52"/>
                  </a:lnTo>
                  <a:lnTo>
                    <a:pt x="48" y="52"/>
                  </a:lnTo>
                  <a:lnTo>
                    <a:pt x="49" y="52"/>
                  </a:lnTo>
                  <a:lnTo>
                    <a:pt x="51" y="52"/>
                  </a:lnTo>
                  <a:lnTo>
                    <a:pt x="52" y="52"/>
                  </a:lnTo>
                  <a:lnTo>
                    <a:pt x="54" y="52"/>
                  </a:lnTo>
                  <a:lnTo>
                    <a:pt x="55" y="52"/>
                  </a:lnTo>
                  <a:lnTo>
                    <a:pt x="54" y="44"/>
                  </a:lnTo>
                  <a:lnTo>
                    <a:pt x="52" y="37"/>
                  </a:lnTo>
                  <a:lnTo>
                    <a:pt x="49" y="32"/>
                  </a:lnTo>
                  <a:lnTo>
                    <a:pt x="47" y="26"/>
                  </a:lnTo>
                  <a:lnTo>
                    <a:pt x="43" y="24"/>
                  </a:lnTo>
                  <a:lnTo>
                    <a:pt x="39" y="20"/>
                  </a:lnTo>
                  <a:lnTo>
                    <a:pt x="36" y="18"/>
                  </a:lnTo>
                  <a:lnTo>
                    <a:pt x="32" y="16"/>
                  </a:lnTo>
                  <a:lnTo>
                    <a:pt x="27" y="16"/>
                  </a:lnTo>
                  <a:lnTo>
                    <a:pt x="23" y="16"/>
                  </a:lnTo>
                  <a:lnTo>
                    <a:pt x="18" y="16"/>
                  </a:lnTo>
                  <a:lnTo>
                    <a:pt x="14" y="14"/>
                  </a:lnTo>
                  <a:lnTo>
                    <a:pt x="9" y="14"/>
                  </a:lnTo>
                  <a:lnTo>
                    <a:pt x="6" y="12"/>
                  </a:lnTo>
                  <a:lnTo>
                    <a:pt x="3" y="10"/>
                  </a:lnTo>
                  <a:lnTo>
                    <a:pt x="0" y="8"/>
                  </a:lnTo>
                </a:path>
              </a:pathLst>
            </a:custGeom>
            <a:solidFill>
              <a:srgbClr val="F8F8F8"/>
            </a:solidFill>
            <a:ln w="6350">
              <a:solidFill>
                <a:srgbClr val="DDDDDD"/>
              </a:solidFill>
              <a:round/>
              <a:headEnd/>
              <a:tailEnd/>
            </a:ln>
          </p:spPr>
          <p:txBody>
            <a:bodyPr/>
            <a:lstStyle/>
            <a:p>
              <a:endParaRPr lang="it-IT"/>
            </a:p>
          </p:txBody>
        </p:sp>
        <p:sp>
          <p:nvSpPr>
            <p:cNvPr id="21561" name="Freeform 73"/>
            <p:cNvSpPr>
              <a:spLocks/>
            </p:cNvSpPr>
            <p:nvPr/>
          </p:nvSpPr>
          <p:spPr bwMode="auto">
            <a:xfrm>
              <a:off x="4906" y="1464"/>
              <a:ext cx="324" cy="105"/>
            </a:xfrm>
            <a:custGeom>
              <a:avLst/>
              <a:gdLst>
                <a:gd name="T0" fmla="*/ 1233 w 164"/>
                <a:gd name="T1" fmla="*/ 6 h 114"/>
                <a:gd name="T2" fmla="*/ 1187 w 164"/>
                <a:gd name="T3" fmla="*/ 6 h 114"/>
                <a:gd name="T4" fmla="*/ 1132 w 164"/>
                <a:gd name="T5" fmla="*/ 4 h 114"/>
                <a:gd name="T6" fmla="*/ 1104 w 164"/>
                <a:gd name="T7" fmla="*/ 2 h 114"/>
                <a:gd name="T8" fmla="*/ 901 w 164"/>
                <a:gd name="T9" fmla="*/ 9 h 114"/>
                <a:gd name="T10" fmla="*/ 719 w 164"/>
                <a:gd name="T11" fmla="*/ 15 h 114"/>
                <a:gd name="T12" fmla="*/ 601 w 164"/>
                <a:gd name="T13" fmla="*/ 16 h 114"/>
                <a:gd name="T14" fmla="*/ 555 w 164"/>
                <a:gd name="T15" fmla="*/ 16 h 114"/>
                <a:gd name="T16" fmla="*/ 569 w 164"/>
                <a:gd name="T17" fmla="*/ 30 h 114"/>
                <a:gd name="T18" fmla="*/ 561 w 164"/>
                <a:gd name="T19" fmla="*/ 53 h 114"/>
                <a:gd name="T20" fmla="*/ 524 w 164"/>
                <a:gd name="T21" fmla="*/ 73 h 114"/>
                <a:gd name="T22" fmla="*/ 464 w 164"/>
                <a:gd name="T23" fmla="*/ 84 h 114"/>
                <a:gd name="T24" fmla="*/ 409 w 164"/>
                <a:gd name="T25" fmla="*/ 82 h 114"/>
                <a:gd name="T26" fmla="*/ 387 w 164"/>
                <a:gd name="T27" fmla="*/ 69 h 114"/>
                <a:gd name="T28" fmla="*/ 340 w 164"/>
                <a:gd name="T29" fmla="*/ 54 h 114"/>
                <a:gd name="T30" fmla="*/ 215 w 164"/>
                <a:gd name="T31" fmla="*/ 41 h 114"/>
                <a:gd name="T32" fmla="*/ 160 w 164"/>
                <a:gd name="T33" fmla="*/ 37 h 114"/>
                <a:gd name="T34" fmla="*/ 156 w 164"/>
                <a:gd name="T35" fmla="*/ 29 h 114"/>
                <a:gd name="T36" fmla="*/ 140 w 164"/>
                <a:gd name="T37" fmla="*/ 20 h 114"/>
                <a:gd name="T38" fmla="*/ 132 w 164"/>
                <a:gd name="T39" fmla="*/ 15 h 114"/>
                <a:gd name="T40" fmla="*/ 101 w 164"/>
                <a:gd name="T41" fmla="*/ 34 h 114"/>
                <a:gd name="T42" fmla="*/ 55 w 164"/>
                <a:gd name="T43" fmla="*/ 57 h 114"/>
                <a:gd name="T44" fmla="*/ 16 w 164"/>
                <a:gd name="T45" fmla="*/ 75 h 114"/>
                <a:gd name="T46" fmla="*/ 0 w 164"/>
                <a:gd name="T47" fmla="*/ 84 h 114"/>
                <a:gd name="T48" fmla="*/ 40 w 164"/>
                <a:gd name="T49" fmla="*/ 86 h 114"/>
                <a:gd name="T50" fmla="*/ 124 w 164"/>
                <a:gd name="T51" fmla="*/ 87 h 114"/>
                <a:gd name="T52" fmla="*/ 239 w 164"/>
                <a:gd name="T53" fmla="*/ 88 h 114"/>
                <a:gd name="T54" fmla="*/ 401 w 164"/>
                <a:gd name="T55" fmla="*/ 88 h 114"/>
                <a:gd name="T56" fmla="*/ 464 w 164"/>
                <a:gd name="T57" fmla="*/ 88 h 114"/>
                <a:gd name="T58" fmla="*/ 524 w 164"/>
                <a:gd name="T59" fmla="*/ 84 h 114"/>
                <a:gd name="T60" fmla="*/ 601 w 164"/>
                <a:gd name="T61" fmla="*/ 79 h 114"/>
                <a:gd name="T62" fmla="*/ 680 w 164"/>
                <a:gd name="T63" fmla="*/ 74 h 114"/>
                <a:gd name="T64" fmla="*/ 711 w 164"/>
                <a:gd name="T65" fmla="*/ 70 h 114"/>
                <a:gd name="T66" fmla="*/ 733 w 164"/>
                <a:gd name="T67" fmla="*/ 64 h 114"/>
                <a:gd name="T68" fmla="*/ 772 w 164"/>
                <a:gd name="T69" fmla="*/ 61 h 114"/>
                <a:gd name="T70" fmla="*/ 816 w 164"/>
                <a:gd name="T71" fmla="*/ 59 h 114"/>
                <a:gd name="T72" fmla="*/ 848 w 164"/>
                <a:gd name="T73" fmla="*/ 59 h 114"/>
                <a:gd name="T74" fmla="*/ 901 w 164"/>
                <a:gd name="T75" fmla="*/ 54 h 114"/>
                <a:gd name="T76" fmla="*/ 956 w 164"/>
                <a:gd name="T77" fmla="*/ 49 h 114"/>
                <a:gd name="T78" fmla="*/ 988 w 164"/>
                <a:gd name="T79" fmla="*/ 45 h 114"/>
                <a:gd name="T80" fmla="*/ 964 w 164"/>
                <a:gd name="T81" fmla="*/ 44 h 114"/>
                <a:gd name="T82" fmla="*/ 917 w 164"/>
                <a:gd name="T83" fmla="*/ 42 h 114"/>
                <a:gd name="T84" fmla="*/ 855 w 164"/>
                <a:gd name="T85" fmla="*/ 41 h 114"/>
                <a:gd name="T86" fmla="*/ 832 w 164"/>
                <a:gd name="T87" fmla="*/ 41 h 114"/>
                <a:gd name="T88" fmla="*/ 855 w 164"/>
                <a:gd name="T89" fmla="*/ 25 h 114"/>
                <a:gd name="T90" fmla="*/ 964 w 164"/>
                <a:gd name="T91" fmla="*/ 15 h 114"/>
                <a:gd name="T92" fmla="*/ 1089 w 164"/>
                <a:gd name="T93" fmla="*/ 12 h 114"/>
                <a:gd name="T94" fmla="*/ 1225 w 164"/>
                <a:gd name="T95" fmla="*/ 8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163" y="8"/>
                  </a:moveTo>
                  <a:lnTo>
                    <a:pt x="162" y="8"/>
                  </a:lnTo>
                  <a:lnTo>
                    <a:pt x="161" y="8"/>
                  </a:lnTo>
                  <a:lnTo>
                    <a:pt x="160" y="8"/>
                  </a:lnTo>
                  <a:lnTo>
                    <a:pt x="159" y="8"/>
                  </a:lnTo>
                  <a:lnTo>
                    <a:pt x="157" y="8"/>
                  </a:lnTo>
                  <a:lnTo>
                    <a:pt x="156" y="6"/>
                  </a:lnTo>
                  <a:lnTo>
                    <a:pt x="154" y="6"/>
                  </a:lnTo>
                  <a:lnTo>
                    <a:pt x="152" y="5"/>
                  </a:lnTo>
                  <a:lnTo>
                    <a:pt x="151" y="5"/>
                  </a:lnTo>
                  <a:lnTo>
                    <a:pt x="149" y="4"/>
                  </a:lnTo>
                  <a:lnTo>
                    <a:pt x="147" y="4"/>
                  </a:lnTo>
                  <a:lnTo>
                    <a:pt x="146" y="2"/>
                  </a:lnTo>
                  <a:lnTo>
                    <a:pt x="144" y="2"/>
                  </a:lnTo>
                  <a:lnTo>
                    <a:pt x="143" y="2"/>
                  </a:lnTo>
                  <a:lnTo>
                    <a:pt x="143" y="0"/>
                  </a:lnTo>
                  <a:lnTo>
                    <a:pt x="133" y="5"/>
                  </a:lnTo>
                  <a:lnTo>
                    <a:pt x="125" y="9"/>
                  </a:lnTo>
                  <a:lnTo>
                    <a:pt x="117" y="12"/>
                  </a:lnTo>
                  <a:lnTo>
                    <a:pt x="110" y="14"/>
                  </a:lnTo>
                  <a:lnTo>
                    <a:pt x="103" y="15"/>
                  </a:lnTo>
                  <a:lnTo>
                    <a:pt x="98" y="17"/>
                  </a:lnTo>
                  <a:lnTo>
                    <a:pt x="93" y="18"/>
                  </a:lnTo>
                  <a:lnTo>
                    <a:pt x="89" y="18"/>
                  </a:lnTo>
                  <a:lnTo>
                    <a:pt x="84" y="19"/>
                  </a:lnTo>
                  <a:lnTo>
                    <a:pt x="80" y="19"/>
                  </a:lnTo>
                  <a:lnTo>
                    <a:pt x="78" y="19"/>
                  </a:lnTo>
                  <a:lnTo>
                    <a:pt x="76" y="19"/>
                  </a:lnTo>
                  <a:lnTo>
                    <a:pt x="74" y="19"/>
                  </a:lnTo>
                  <a:lnTo>
                    <a:pt x="73" y="19"/>
                  </a:lnTo>
                  <a:lnTo>
                    <a:pt x="72" y="19"/>
                  </a:lnTo>
                  <a:lnTo>
                    <a:pt x="72" y="26"/>
                  </a:lnTo>
                  <a:lnTo>
                    <a:pt x="74" y="32"/>
                  </a:lnTo>
                  <a:lnTo>
                    <a:pt x="74" y="39"/>
                  </a:lnTo>
                  <a:lnTo>
                    <a:pt x="75" y="45"/>
                  </a:lnTo>
                  <a:lnTo>
                    <a:pt x="74" y="53"/>
                  </a:lnTo>
                  <a:lnTo>
                    <a:pt x="74" y="60"/>
                  </a:lnTo>
                  <a:lnTo>
                    <a:pt x="73" y="67"/>
                  </a:lnTo>
                  <a:lnTo>
                    <a:pt x="73" y="73"/>
                  </a:lnTo>
                  <a:lnTo>
                    <a:pt x="71" y="81"/>
                  </a:lnTo>
                  <a:lnTo>
                    <a:pt x="69" y="87"/>
                  </a:lnTo>
                  <a:lnTo>
                    <a:pt x="68" y="93"/>
                  </a:lnTo>
                  <a:lnTo>
                    <a:pt x="66" y="98"/>
                  </a:lnTo>
                  <a:lnTo>
                    <a:pt x="63" y="102"/>
                  </a:lnTo>
                  <a:lnTo>
                    <a:pt x="61" y="105"/>
                  </a:lnTo>
                  <a:lnTo>
                    <a:pt x="60" y="107"/>
                  </a:lnTo>
                  <a:lnTo>
                    <a:pt x="58" y="108"/>
                  </a:lnTo>
                  <a:lnTo>
                    <a:pt x="56" y="109"/>
                  </a:lnTo>
                  <a:lnTo>
                    <a:pt x="55" y="107"/>
                  </a:lnTo>
                  <a:lnTo>
                    <a:pt x="53" y="105"/>
                  </a:lnTo>
                  <a:lnTo>
                    <a:pt x="53" y="102"/>
                  </a:lnTo>
                  <a:lnTo>
                    <a:pt x="51" y="98"/>
                  </a:lnTo>
                  <a:lnTo>
                    <a:pt x="51" y="94"/>
                  </a:lnTo>
                  <a:lnTo>
                    <a:pt x="50" y="88"/>
                  </a:lnTo>
                  <a:lnTo>
                    <a:pt x="50" y="83"/>
                  </a:lnTo>
                  <a:lnTo>
                    <a:pt x="49" y="79"/>
                  </a:lnTo>
                  <a:lnTo>
                    <a:pt x="47" y="73"/>
                  </a:lnTo>
                  <a:lnTo>
                    <a:pt x="44" y="69"/>
                  </a:lnTo>
                  <a:lnTo>
                    <a:pt x="42" y="64"/>
                  </a:lnTo>
                  <a:lnTo>
                    <a:pt x="38" y="60"/>
                  </a:lnTo>
                  <a:lnTo>
                    <a:pt x="34" y="55"/>
                  </a:lnTo>
                  <a:lnTo>
                    <a:pt x="28" y="52"/>
                  </a:lnTo>
                  <a:lnTo>
                    <a:pt x="22" y="49"/>
                  </a:lnTo>
                  <a:lnTo>
                    <a:pt x="21" y="49"/>
                  </a:lnTo>
                  <a:lnTo>
                    <a:pt x="21" y="47"/>
                  </a:lnTo>
                  <a:lnTo>
                    <a:pt x="21" y="45"/>
                  </a:lnTo>
                  <a:lnTo>
                    <a:pt x="20" y="43"/>
                  </a:lnTo>
                  <a:lnTo>
                    <a:pt x="20" y="40"/>
                  </a:lnTo>
                  <a:lnTo>
                    <a:pt x="20" y="37"/>
                  </a:lnTo>
                  <a:lnTo>
                    <a:pt x="20" y="33"/>
                  </a:lnTo>
                  <a:lnTo>
                    <a:pt x="18" y="32"/>
                  </a:lnTo>
                  <a:lnTo>
                    <a:pt x="18" y="28"/>
                  </a:lnTo>
                  <a:lnTo>
                    <a:pt x="18" y="26"/>
                  </a:lnTo>
                  <a:lnTo>
                    <a:pt x="18" y="22"/>
                  </a:lnTo>
                  <a:lnTo>
                    <a:pt x="17" y="20"/>
                  </a:lnTo>
                  <a:lnTo>
                    <a:pt x="17" y="18"/>
                  </a:lnTo>
                  <a:lnTo>
                    <a:pt x="17" y="17"/>
                  </a:lnTo>
                  <a:lnTo>
                    <a:pt x="15" y="26"/>
                  </a:lnTo>
                  <a:lnTo>
                    <a:pt x="15" y="34"/>
                  </a:lnTo>
                  <a:lnTo>
                    <a:pt x="13" y="43"/>
                  </a:lnTo>
                  <a:lnTo>
                    <a:pt x="13" y="51"/>
                  </a:lnTo>
                  <a:lnTo>
                    <a:pt x="11" y="59"/>
                  </a:lnTo>
                  <a:lnTo>
                    <a:pt x="9" y="67"/>
                  </a:lnTo>
                  <a:lnTo>
                    <a:pt x="7" y="73"/>
                  </a:lnTo>
                  <a:lnTo>
                    <a:pt x="7" y="80"/>
                  </a:lnTo>
                  <a:lnTo>
                    <a:pt x="6" y="86"/>
                  </a:lnTo>
                  <a:lnTo>
                    <a:pt x="4" y="91"/>
                  </a:lnTo>
                  <a:lnTo>
                    <a:pt x="2" y="96"/>
                  </a:lnTo>
                  <a:lnTo>
                    <a:pt x="2" y="100"/>
                  </a:lnTo>
                  <a:lnTo>
                    <a:pt x="0" y="103"/>
                  </a:lnTo>
                  <a:lnTo>
                    <a:pt x="0" y="105"/>
                  </a:lnTo>
                  <a:lnTo>
                    <a:pt x="0" y="107"/>
                  </a:lnTo>
                  <a:lnTo>
                    <a:pt x="1" y="109"/>
                  </a:lnTo>
                  <a:lnTo>
                    <a:pt x="3" y="109"/>
                  </a:lnTo>
                  <a:lnTo>
                    <a:pt x="5" y="110"/>
                  </a:lnTo>
                  <a:lnTo>
                    <a:pt x="7" y="110"/>
                  </a:lnTo>
                  <a:lnTo>
                    <a:pt x="9" y="111"/>
                  </a:lnTo>
                  <a:lnTo>
                    <a:pt x="12" y="111"/>
                  </a:lnTo>
                  <a:lnTo>
                    <a:pt x="16" y="111"/>
                  </a:lnTo>
                  <a:lnTo>
                    <a:pt x="20" y="111"/>
                  </a:lnTo>
                  <a:lnTo>
                    <a:pt x="23" y="112"/>
                  </a:lnTo>
                  <a:lnTo>
                    <a:pt x="26" y="112"/>
                  </a:lnTo>
                  <a:lnTo>
                    <a:pt x="31" y="112"/>
                  </a:lnTo>
                  <a:lnTo>
                    <a:pt x="36" y="112"/>
                  </a:lnTo>
                  <a:lnTo>
                    <a:pt x="41" y="113"/>
                  </a:lnTo>
                  <a:lnTo>
                    <a:pt x="46" y="113"/>
                  </a:lnTo>
                  <a:lnTo>
                    <a:pt x="52" y="113"/>
                  </a:lnTo>
                  <a:lnTo>
                    <a:pt x="58" y="113"/>
                  </a:lnTo>
                  <a:lnTo>
                    <a:pt x="59" y="113"/>
                  </a:lnTo>
                  <a:lnTo>
                    <a:pt x="60" y="113"/>
                  </a:lnTo>
                  <a:lnTo>
                    <a:pt x="61" y="111"/>
                  </a:lnTo>
                  <a:lnTo>
                    <a:pt x="63" y="110"/>
                  </a:lnTo>
                  <a:lnTo>
                    <a:pt x="66" y="109"/>
                  </a:lnTo>
                  <a:lnTo>
                    <a:pt x="68" y="107"/>
                  </a:lnTo>
                  <a:lnTo>
                    <a:pt x="71" y="105"/>
                  </a:lnTo>
                  <a:lnTo>
                    <a:pt x="73" y="104"/>
                  </a:lnTo>
                  <a:lnTo>
                    <a:pt x="76" y="102"/>
                  </a:lnTo>
                  <a:lnTo>
                    <a:pt x="78" y="101"/>
                  </a:lnTo>
                  <a:lnTo>
                    <a:pt x="82" y="99"/>
                  </a:lnTo>
                  <a:lnTo>
                    <a:pt x="84" y="97"/>
                  </a:lnTo>
                  <a:lnTo>
                    <a:pt x="86" y="96"/>
                  </a:lnTo>
                  <a:lnTo>
                    <a:pt x="88" y="94"/>
                  </a:lnTo>
                  <a:lnTo>
                    <a:pt x="91" y="92"/>
                  </a:lnTo>
                  <a:lnTo>
                    <a:pt x="92" y="91"/>
                  </a:lnTo>
                  <a:lnTo>
                    <a:pt x="92" y="89"/>
                  </a:lnTo>
                  <a:lnTo>
                    <a:pt x="94" y="88"/>
                  </a:lnTo>
                  <a:lnTo>
                    <a:pt x="94" y="87"/>
                  </a:lnTo>
                  <a:lnTo>
                    <a:pt x="95" y="85"/>
                  </a:lnTo>
                  <a:lnTo>
                    <a:pt x="95" y="83"/>
                  </a:lnTo>
                  <a:lnTo>
                    <a:pt x="97" y="81"/>
                  </a:lnTo>
                  <a:lnTo>
                    <a:pt x="99" y="80"/>
                  </a:lnTo>
                  <a:lnTo>
                    <a:pt x="100" y="78"/>
                  </a:lnTo>
                  <a:lnTo>
                    <a:pt x="102" y="77"/>
                  </a:lnTo>
                  <a:lnTo>
                    <a:pt x="103" y="77"/>
                  </a:lnTo>
                  <a:lnTo>
                    <a:pt x="105" y="75"/>
                  </a:lnTo>
                  <a:lnTo>
                    <a:pt x="106" y="75"/>
                  </a:lnTo>
                  <a:lnTo>
                    <a:pt x="108" y="75"/>
                  </a:lnTo>
                  <a:lnTo>
                    <a:pt x="109" y="75"/>
                  </a:lnTo>
                  <a:lnTo>
                    <a:pt x="110" y="75"/>
                  </a:lnTo>
                  <a:lnTo>
                    <a:pt x="111" y="73"/>
                  </a:lnTo>
                  <a:lnTo>
                    <a:pt x="113" y="73"/>
                  </a:lnTo>
                  <a:lnTo>
                    <a:pt x="115" y="71"/>
                  </a:lnTo>
                  <a:lnTo>
                    <a:pt x="117" y="69"/>
                  </a:lnTo>
                  <a:lnTo>
                    <a:pt x="119" y="68"/>
                  </a:lnTo>
                  <a:lnTo>
                    <a:pt x="120" y="67"/>
                  </a:lnTo>
                  <a:lnTo>
                    <a:pt x="122" y="65"/>
                  </a:lnTo>
                  <a:lnTo>
                    <a:pt x="124" y="63"/>
                  </a:lnTo>
                  <a:lnTo>
                    <a:pt x="126" y="61"/>
                  </a:lnTo>
                  <a:lnTo>
                    <a:pt x="128" y="59"/>
                  </a:lnTo>
                  <a:lnTo>
                    <a:pt x="128" y="57"/>
                  </a:lnTo>
                  <a:lnTo>
                    <a:pt x="129" y="56"/>
                  </a:lnTo>
                  <a:lnTo>
                    <a:pt x="127" y="56"/>
                  </a:lnTo>
                  <a:lnTo>
                    <a:pt x="126" y="56"/>
                  </a:lnTo>
                  <a:lnTo>
                    <a:pt x="125" y="56"/>
                  </a:lnTo>
                  <a:lnTo>
                    <a:pt x="124" y="54"/>
                  </a:lnTo>
                  <a:lnTo>
                    <a:pt x="122" y="54"/>
                  </a:lnTo>
                  <a:lnTo>
                    <a:pt x="120" y="54"/>
                  </a:lnTo>
                  <a:lnTo>
                    <a:pt x="119" y="54"/>
                  </a:lnTo>
                  <a:lnTo>
                    <a:pt x="117" y="52"/>
                  </a:lnTo>
                  <a:lnTo>
                    <a:pt x="115" y="52"/>
                  </a:lnTo>
                  <a:lnTo>
                    <a:pt x="113" y="52"/>
                  </a:lnTo>
                  <a:lnTo>
                    <a:pt x="111" y="52"/>
                  </a:lnTo>
                  <a:lnTo>
                    <a:pt x="110" y="52"/>
                  </a:lnTo>
                  <a:lnTo>
                    <a:pt x="109" y="52"/>
                  </a:lnTo>
                  <a:lnTo>
                    <a:pt x="108" y="52"/>
                  </a:lnTo>
                  <a:lnTo>
                    <a:pt x="108" y="44"/>
                  </a:lnTo>
                  <a:lnTo>
                    <a:pt x="109" y="37"/>
                  </a:lnTo>
                  <a:lnTo>
                    <a:pt x="111" y="32"/>
                  </a:lnTo>
                  <a:lnTo>
                    <a:pt x="114" y="26"/>
                  </a:lnTo>
                  <a:lnTo>
                    <a:pt x="117" y="24"/>
                  </a:lnTo>
                  <a:lnTo>
                    <a:pt x="121" y="20"/>
                  </a:lnTo>
                  <a:lnTo>
                    <a:pt x="125" y="18"/>
                  </a:lnTo>
                  <a:lnTo>
                    <a:pt x="129" y="16"/>
                  </a:lnTo>
                  <a:lnTo>
                    <a:pt x="133" y="16"/>
                  </a:lnTo>
                  <a:lnTo>
                    <a:pt x="138" y="15"/>
                  </a:lnTo>
                  <a:lnTo>
                    <a:pt x="141" y="15"/>
                  </a:lnTo>
                  <a:lnTo>
                    <a:pt x="146" y="14"/>
                  </a:lnTo>
                  <a:lnTo>
                    <a:pt x="150" y="14"/>
                  </a:lnTo>
                  <a:lnTo>
                    <a:pt x="155" y="13"/>
                  </a:lnTo>
                  <a:lnTo>
                    <a:pt x="159" y="11"/>
                  </a:lnTo>
                  <a:lnTo>
                    <a:pt x="163" y="8"/>
                  </a:lnTo>
                </a:path>
              </a:pathLst>
            </a:custGeom>
            <a:solidFill>
              <a:srgbClr val="F8F8F8"/>
            </a:solidFill>
            <a:ln w="6350">
              <a:solidFill>
                <a:srgbClr val="DDDDDD"/>
              </a:solidFill>
              <a:round/>
              <a:headEnd/>
              <a:tailEnd/>
            </a:ln>
          </p:spPr>
          <p:txBody>
            <a:bodyPr/>
            <a:lstStyle/>
            <a:p>
              <a:endParaRPr lang="it-IT"/>
            </a:p>
          </p:txBody>
        </p:sp>
        <p:sp>
          <p:nvSpPr>
            <p:cNvPr id="21562" name="Freeform 74"/>
            <p:cNvSpPr>
              <a:spLocks/>
            </p:cNvSpPr>
            <p:nvPr/>
          </p:nvSpPr>
          <p:spPr bwMode="auto">
            <a:xfrm>
              <a:off x="4469" y="1477"/>
              <a:ext cx="170" cy="100"/>
            </a:xfrm>
            <a:custGeom>
              <a:avLst/>
              <a:gdLst>
                <a:gd name="T0" fmla="*/ 8 w 86"/>
                <a:gd name="T1" fmla="*/ 6 h 109"/>
                <a:gd name="T2" fmla="*/ 55 w 86"/>
                <a:gd name="T3" fmla="*/ 6 h 109"/>
                <a:gd name="T4" fmla="*/ 132 w 86"/>
                <a:gd name="T5" fmla="*/ 6 h 109"/>
                <a:gd name="T6" fmla="*/ 192 w 86"/>
                <a:gd name="T7" fmla="*/ 6 h 109"/>
                <a:gd name="T8" fmla="*/ 247 w 86"/>
                <a:gd name="T9" fmla="*/ 6 h 109"/>
                <a:gd name="T10" fmla="*/ 253 w 86"/>
                <a:gd name="T11" fmla="*/ 6 h 109"/>
                <a:gd name="T12" fmla="*/ 253 w 86"/>
                <a:gd name="T13" fmla="*/ 10 h 109"/>
                <a:gd name="T14" fmla="*/ 261 w 86"/>
                <a:gd name="T15" fmla="*/ 16 h 109"/>
                <a:gd name="T16" fmla="*/ 293 w 86"/>
                <a:gd name="T17" fmla="*/ 23 h 109"/>
                <a:gd name="T18" fmla="*/ 316 w 86"/>
                <a:gd name="T19" fmla="*/ 29 h 109"/>
                <a:gd name="T20" fmla="*/ 364 w 86"/>
                <a:gd name="T21" fmla="*/ 34 h 109"/>
                <a:gd name="T22" fmla="*/ 395 w 86"/>
                <a:gd name="T23" fmla="*/ 40 h 109"/>
                <a:gd name="T24" fmla="*/ 425 w 86"/>
                <a:gd name="T25" fmla="*/ 49 h 109"/>
                <a:gd name="T26" fmla="*/ 449 w 86"/>
                <a:gd name="T27" fmla="*/ 58 h 109"/>
                <a:gd name="T28" fmla="*/ 480 w 86"/>
                <a:gd name="T29" fmla="*/ 67 h 109"/>
                <a:gd name="T30" fmla="*/ 488 w 86"/>
                <a:gd name="T31" fmla="*/ 75 h 109"/>
                <a:gd name="T32" fmla="*/ 488 w 86"/>
                <a:gd name="T33" fmla="*/ 78 h 109"/>
                <a:gd name="T34" fmla="*/ 496 w 86"/>
                <a:gd name="T35" fmla="*/ 79 h 109"/>
                <a:gd name="T36" fmla="*/ 508 w 86"/>
                <a:gd name="T37" fmla="*/ 79 h 109"/>
                <a:gd name="T38" fmla="*/ 516 w 86"/>
                <a:gd name="T39" fmla="*/ 82 h 109"/>
                <a:gd name="T40" fmla="*/ 540 w 86"/>
                <a:gd name="T41" fmla="*/ 83 h 109"/>
                <a:gd name="T42" fmla="*/ 548 w 86"/>
                <a:gd name="T43" fmla="*/ 83 h 109"/>
                <a:gd name="T44" fmla="*/ 571 w 86"/>
                <a:gd name="T45" fmla="*/ 83 h 109"/>
                <a:gd name="T46" fmla="*/ 601 w 86"/>
                <a:gd name="T47" fmla="*/ 83 h 109"/>
                <a:gd name="T48" fmla="*/ 625 w 86"/>
                <a:gd name="T49" fmla="*/ 83 h 109"/>
                <a:gd name="T50" fmla="*/ 640 w 86"/>
                <a:gd name="T51" fmla="*/ 83 h 109"/>
                <a:gd name="T52" fmla="*/ 656 w 86"/>
                <a:gd name="T53" fmla="*/ 82 h 109"/>
                <a:gd name="T54" fmla="*/ 625 w 86"/>
                <a:gd name="T55" fmla="*/ 75 h 109"/>
                <a:gd name="T56" fmla="*/ 563 w 86"/>
                <a:gd name="T57" fmla="*/ 58 h 109"/>
                <a:gd name="T58" fmla="*/ 488 w 86"/>
                <a:gd name="T59" fmla="*/ 37 h 109"/>
                <a:gd name="T60" fmla="*/ 411 w 86"/>
                <a:gd name="T61" fmla="*/ 17 h 109"/>
                <a:gd name="T62" fmla="*/ 364 w 86"/>
                <a:gd name="T63" fmla="*/ 6 h 109"/>
                <a:gd name="T64" fmla="*/ 340 w 86"/>
                <a:gd name="T65" fmla="*/ 3 h 109"/>
                <a:gd name="T66" fmla="*/ 261 w 86"/>
                <a:gd name="T67" fmla="*/ 1 h 109"/>
                <a:gd name="T68" fmla="*/ 176 w 86"/>
                <a:gd name="T69" fmla="*/ 0 h 109"/>
                <a:gd name="T70" fmla="*/ 85 w 86"/>
                <a:gd name="T71" fmla="*/ 1 h 109"/>
                <a:gd name="T72" fmla="*/ 24 w 86"/>
                <a:gd name="T73" fmla="*/ 1 h 109"/>
                <a:gd name="T74" fmla="*/ 0 w 86"/>
                <a:gd name="T75" fmla="*/ 2 h 109"/>
                <a:gd name="T76" fmla="*/ 0 w 86"/>
                <a:gd name="T77" fmla="*/ 2 h 109"/>
                <a:gd name="T78" fmla="*/ 0 w 86"/>
                <a:gd name="T79" fmla="*/ 4 h 109"/>
                <a:gd name="T80" fmla="*/ 0 w 86"/>
                <a:gd name="T81" fmla="*/ 6 h 109"/>
                <a:gd name="T82" fmla="*/ 0 w 86"/>
                <a:gd name="T83" fmla="*/ 6 h 109"/>
                <a:gd name="T84" fmla="*/ 0 w 86"/>
                <a:gd name="T85" fmla="*/ 6 h 10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6"/>
                <a:gd name="T130" fmla="*/ 0 h 109"/>
                <a:gd name="T131" fmla="*/ 86 w 86"/>
                <a:gd name="T132" fmla="*/ 109 h 10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6" h="109">
                  <a:moveTo>
                    <a:pt x="0" y="6"/>
                  </a:moveTo>
                  <a:lnTo>
                    <a:pt x="0" y="8"/>
                  </a:lnTo>
                  <a:lnTo>
                    <a:pt x="1" y="8"/>
                  </a:lnTo>
                  <a:lnTo>
                    <a:pt x="3" y="8"/>
                  </a:lnTo>
                  <a:lnTo>
                    <a:pt x="5" y="8"/>
                  </a:lnTo>
                  <a:lnTo>
                    <a:pt x="7" y="8"/>
                  </a:lnTo>
                  <a:lnTo>
                    <a:pt x="11" y="8"/>
                  </a:lnTo>
                  <a:lnTo>
                    <a:pt x="14" y="8"/>
                  </a:lnTo>
                  <a:lnTo>
                    <a:pt x="17" y="8"/>
                  </a:lnTo>
                  <a:lnTo>
                    <a:pt x="19" y="8"/>
                  </a:lnTo>
                  <a:lnTo>
                    <a:pt x="22" y="8"/>
                  </a:lnTo>
                  <a:lnTo>
                    <a:pt x="25" y="8"/>
                  </a:lnTo>
                  <a:lnTo>
                    <a:pt x="28" y="8"/>
                  </a:lnTo>
                  <a:lnTo>
                    <a:pt x="30" y="8"/>
                  </a:lnTo>
                  <a:lnTo>
                    <a:pt x="32" y="8"/>
                  </a:lnTo>
                  <a:lnTo>
                    <a:pt x="33" y="8"/>
                  </a:lnTo>
                  <a:lnTo>
                    <a:pt x="34" y="8"/>
                  </a:lnTo>
                  <a:lnTo>
                    <a:pt x="33" y="9"/>
                  </a:lnTo>
                  <a:lnTo>
                    <a:pt x="33" y="10"/>
                  </a:lnTo>
                  <a:lnTo>
                    <a:pt x="33" y="12"/>
                  </a:lnTo>
                  <a:lnTo>
                    <a:pt x="33" y="13"/>
                  </a:lnTo>
                  <a:lnTo>
                    <a:pt x="33" y="16"/>
                  </a:lnTo>
                  <a:lnTo>
                    <a:pt x="34" y="18"/>
                  </a:lnTo>
                  <a:lnTo>
                    <a:pt x="34" y="21"/>
                  </a:lnTo>
                  <a:lnTo>
                    <a:pt x="36" y="22"/>
                  </a:lnTo>
                  <a:lnTo>
                    <a:pt x="36" y="26"/>
                  </a:lnTo>
                  <a:lnTo>
                    <a:pt x="38" y="29"/>
                  </a:lnTo>
                  <a:lnTo>
                    <a:pt x="38" y="33"/>
                  </a:lnTo>
                  <a:lnTo>
                    <a:pt x="40" y="35"/>
                  </a:lnTo>
                  <a:lnTo>
                    <a:pt x="41" y="38"/>
                  </a:lnTo>
                  <a:lnTo>
                    <a:pt x="43" y="40"/>
                  </a:lnTo>
                  <a:lnTo>
                    <a:pt x="45" y="42"/>
                  </a:lnTo>
                  <a:lnTo>
                    <a:pt x="47" y="44"/>
                  </a:lnTo>
                  <a:lnTo>
                    <a:pt x="47" y="47"/>
                  </a:lnTo>
                  <a:lnTo>
                    <a:pt x="49" y="49"/>
                  </a:lnTo>
                  <a:lnTo>
                    <a:pt x="51" y="52"/>
                  </a:lnTo>
                  <a:lnTo>
                    <a:pt x="53" y="55"/>
                  </a:lnTo>
                  <a:lnTo>
                    <a:pt x="53" y="59"/>
                  </a:lnTo>
                  <a:lnTo>
                    <a:pt x="55" y="63"/>
                  </a:lnTo>
                  <a:lnTo>
                    <a:pt x="57" y="67"/>
                  </a:lnTo>
                  <a:lnTo>
                    <a:pt x="58" y="70"/>
                  </a:lnTo>
                  <a:lnTo>
                    <a:pt x="58" y="75"/>
                  </a:lnTo>
                  <a:lnTo>
                    <a:pt x="60" y="79"/>
                  </a:lnTo>
                  <a:lnTo>
                    <a:pt x="60" y="83"/>
                  </a:lnTo>
                  <a:lnTo>
                    <a:pt x="62" y="87"/>
                  </a:lnTo>
                  <a:lnTo>
                    <a:pt x="62" y="90"/>
                  </a:lnTo>
                  <a:lnTo>
                    <a:pt x="63" y="94"/>
                  </a:lnTo>
                  <a:lnTo>
                    <a:pt x="63" y="97"/>
                  </a:lnTo>
                  <a:lnTo>
                    <a:pt x="63" y="100"/>
                  </a:lnTo>
                  <a:lnTo>
                    <a:pt x="63" y="101"/>
                  </a:lnTo>
                  <a:lnTo>
                    <a:pt x="63" y="102"/>
                  </a:lnTo>
                  <a:lnTo>
                    <a:pt x="64" y="102"/>
                  </a:lnTo>
                  <a:lnTo>
                    <a:pt x="64" y="103"/>
                  </a:lnTo>
                  <a:lnTo>
                    <a:pt x="65" y="103"/>
                  </a:lnTo>
                  <a:lnTo>
                    <a:pt x="66" y="103"/>
                  </a:lnTo>
                  <a:lnTo>
                    <a:pt x="66" y="105"/>
                  </a:lnTo>
                  <a:lnTo>
                    <a:pt x="67" y="105"/>
                  </a:lnTo>
                  <a:lnTo>
                    <a:pt x="67" y="106"/>
                  </a:lnTo>
                  <a:lnTo>
                    <a:pt x="69" y="106"/>
                  </a:lnTo>
                  <a:lnTo>
                    <a:pt x="69" y="107"/>
                  </a:lnTo>
                  <a:lnTo>
                    <a:pt x="70" y="107"/>
                  </a:lnTo>
                  <a:lnTo>
                    <a:pt x="71" y="107"/>
                  </a:lnTo>
                  <a:lnTo>
                    <a:pt x="71" y="108"/>
                  </a:lnTo>
                  <a:lnTo>
                    <a:pt x="73" y="108"/>
                  </a:lnTo>
                  <a:lnTo>
                    <a:pt x="74" y="108"/>
                  </a:lnTo>
                  <a:lnTo>
                    <a:pt x="76" y="108"/>
                  </a:lnTo>
                  <a:lnTo>
                    <a:pt x="78" y="108"/>
                  </a:lnTo>
                  <a:lnTo>
                    <a:pt x="79" y="107"/>
                  </a:lnTo>
                  <a:lnTo>
                    <a:pt x="81" y="107"/>
                  </a:lnTo>
                  <a:lnTo>
                    <a:pt x="83" y="107"/>
                  </a:lnTo>
                  <a:lnTo>
                    <a:pt x="84" y="107"/>
                  </a:lnTo>
                  <a:lnTo>
                    <a:pt x="85" y="106"/>
                  </a:lnTo>
                  <a:lnTo>
                    <a:pt x="84" y="105"/>
                  </a:lnTo>
                  <a:lnTo>
                    <a:pt x="84" y="102"/>
                  </a:lnTo>
                  <a:lnTo>
                    <a:pt x="81" y="97"/>
                  </a:lnTo>
                  <a:lnTo>
                    <a:pt x="79" y="91"/>
                  </a:lnTo>
                  <a:lnTo>
                    <a:pt x="76" y="84"/>
                  </a:lnTo>
                  <a:lnTo>
                    <a:pt x="73" y="75"/>
                  </a:lnTo>
                  <a:lnTo>
                    <a:pt x="69" y="67"/>
                  </a:lnTo>
                  <a:lnTo>
                    <a:pt x="67" y="56"/>
                  </a:lnTo>
                  <a:lnTo>
                    <a:pt x="63" y="48"/>
                  </a:lnTo>
                  <a:lnTo>
                    <a:pt x="60" y="39"/>
                  </a:lnTo>
                  <a:lnTo>
                    <a:pt x="56" y="30"/>
                  </a:lnTo>
                  <a:lnTo>
                    <a:pt x="53" y="22"/>
                  </a:lnTo>
                  <a:lnTo>
                    <a:pt x="50" y="16"/>
                  </a:lnTo>
                  <a:lnTo>
                    <a:pt x="49" y="10"/>
                  </a:lnTo>
                  <a:lnTo>
                    <a:pt x="47" y="6"/>
                  </a:lnTo>
                  <a:lnTo>
                    <a:pt x="47" y="4"/>
                  </a:lnTo>
                  <a:lnTo>
                    <a:pt x="46" y="4"/>
                  </a:lnTo>
                  <a:lnTo>
                    <a:pt x="44" y="3"/>
                  </a:lnTo>
                  <a:lnTo>
                    <a:pt x="40" y="3"/>
                  </a:lnTo>
                  <a:lnTo>
                    <a:pt x="38" y="1"/>
                  </a:lnTo>
                  <a:lnTo>
                    <a:pt x="34" y="1"/>
                  </a:lnTo>
                  <a:lnTo>
                    <a:pt x="30" y="1"/>
                  </a:lnTo>
                  <a:lnTo>
                    <a:pt x="27" y="1"/>
                  </a:lnTo>
                  <a:lnTo>
                    <a:pt x="23" y="0"/>
                  </a:lnTo>
                  <a:lnTo>
                    <a:pt x="18" y="1"/>
                  </a:lnTo>
                  <a:lnTo>
                    <a:pt x="15" y="1"/>
                  </a:lnTo>
                  <a:lnTo>
                    <a:pt x="11" y="1"/>
                  </a:lnTo>
                  <a:lnTo>
                    <a:pt x="8" y="1"/>
                  </a:lnTo>
                  <a:lnTo>
                    <a:pt x="5" y="1"/>
                  </a:lnTo>
                  <a:lnTo>
                    <a:pt x="3" y="1"/>
                  </a:lnTo>
                  <a:lnTo>
                    <a:pt x="2" y="1"/>
                  </a:lnTo>
                  <a:lnTo>
                    <a:pt x="0" y="2"/>
                  </a:lnTo>
                  <a:lnTo>
                    <a:pt x="0" y="4"/>
                  </a:lnTo>
                  <a:lnTo>
                    <a:pt x="0" y="6"/>
                  </a:lnTo>
                </a:path>
              </a:pathLst>
            </a:custGeom>
            <a:solidFill>
              <a:srgbClr val="F8F8F8"/>
            </a:solidFill>
            <a:ln w="9525">
              <a:solidFill>
                <a:srgbClr val="DDDDDD"/>
              </a:solidFill>
              <a:round/>
              <a:headEnd/>
              <a:tailEnd/>
            </a:ln>
          </p:spPr>
          <p:txBody>
            <a:bodyPr/>
            <a:lstStyle/>
            <a:p>
              <a:endParaRPr lang="it-IT"/>
            </a:p>
          </p:txBody>
        </p:sp>
        <p:sp>
          <p:nvSpPr>
            <p:cNvPr id="21563" name="Freeform 75"/>
            <p:cNvSpPr>
              <a:spLocks/>
            </p:cNvSpPr>
            <p:nvPr/>
          </p:nvSpPr>
          <p:spPr bwMode="auto">
            <a:xfrm>
              <a:off x="5115" y="1478"/>
              <a:ext cx="171" cy="99"/>
            </a:xfrm>
            <a:custGeom>
              <a:avLst/>
              <a:gdLst>
                <a:gd name="T0" fmla="*/ 637 w 87"/>
                <a:gd name="T1" fmla="*/ 6 h 108"/>
                <a:gd name="T2" fmla="*/ 584 w 87"/>
                <a:gd name="T3" fmla="*/ 6 h 108"/>
                <a:gd name="T4" fmla="*/ 525 w 87"/>
                <a:gd name="T5" fmla="*/ 6 h 108"/>
                <a:gd name="T6" fmla="*/ 448 w 87"/>
                <a:gd name="T7" fmla="*/ 6 h 108"/>
                <a:gd name="T8" fmla="*/ 401 w 87"/>
                <a:gd name="T9" fmla="*/ 6 h 108"/>
                <a:gd name="T10" fmla="*/ 387 w 87"/>
                <a:gd name="T11" fmla="*/ 6 h 108"/>
                <a:gd name="T12" fmla="*/ 387 w 87"/>
                <a:gd name="T13" fmla="*/ 9 h 108"/>
                <a:gd name="T14" fmla="*/ 371 w 87"/>
                <a:gd name="T15" fmla="*/ 16 h 108"/>
                <a:gd name="T16" fmla="*/ 348 w 87"/>
                <a:gd name="T17" fmla="*/ 23 h 108"/>
                <a:gd name="T18" fmla="*/ 328 w 87"/>
                <a:gd name="T19" fmla="*/ 29 h 108"/>
                <a:gd name="T20" fmla="*/ 297 w 87"/>
                <a:gd name="T21" fmla="*/ 34 h 108"/>
                <a:gd name="T22" fmla="*/ 259 w 87"/>
                <a:gd name="T23" fmla="*/ 41 h 108"/>
                <a:gd name="T24" fmla="*/ 212 w 87"/>
                <a:gd name="T25" fmla="*/ 49 h 108"/>
                <a:gd name="T26" fmla="*/ 181 w 87"/>
                <a:gd name="T27" fmla="*/ 58 h 108"/>
                <a:gd name="T28" fmla="*/ 167 w 87"/>
                <a:gd name="T29" fmla="*/ 67 h 108"/>
                <a:gd name="T30" fmla="*/ 167 w 87"/>
                <a:gd name="T31" fmla="*/ 76 h 108"/>
                <a:gd name="T32" fmla="*/ 167 w 87"/>
                <a:gd name="T33" fmla="*/ 78 h 108"/>
                <a:gd name="T34" fmla="*/ 143 w 87"/>
                <a:gd name="T35" fmla="*/ 80 h 108"/>
                <a:gd name="T36" fmla="*/ 143 w 87"/>
                <a:gd name="T37" fmla="*/ 80 h 108"/>
                <a:gd name="T38" fmla="*/ 120 w 87"/>
                <a:gd name="T39" fmla="*/ 82 h 108"/>
                <a:gd name="T40" fmla="*/ 108 w 87"/>
                <a:gd name="T41" fmla="*/ 83 h 108"/>
                <a:gd name="T42" fmla="*/ 100 w 87"/>
                <a:gd name="T43" fmla="*/ 83 h 108"/>
                <a:gd name="T44" fmla="*/ 77 w 87"/>
                <a:gd name="T45" fmla="*/ 83 h 108"/>
                <a:gd name="T46" fmla="*/ 47 w 87"/>
                <a:gd name="T47" fmla="*/ 83 h 108"/>
                <a:gd name="T48" fmla="*/ 31 w 87"/>
                <a:gd name="T49" fmla="*/ 83 h 108"/>
                <a:gd name="T50" fmla="*/ 8 w 87"/>
                <a:gd name="T51" fmla="*/ 83 h 108"/>
                <a:gd name="T52" fmla="*/ 8 w 87"/>
                <a:gd name="T53" fmla="*/ 82 h 108"/>
                <a:gd name="T54" fmla="*/ 24 w 87"/>
                <a:gd name="T55" fmla="*/ 76 h 108"/>
                <a:gd name="T56" fmla="*/ 85 w 87"/>
                <a:gd name="T57" fmla="*/ 58 h 108"/>
                <a:gd name="T58" fmla="*/ 167 w 87"/>
                <a:gd name="T59" fmla="*/ 36 h 108"/>
                <a:gd name="T60" fmla="*/ 244 w 87"/>
                <a:gd name="T61" fmla="*/ 16 h 108"/>
                <a:gd name="T62" fmla="*/ 281 w 87"/>
                <a:gd name="T63" fmla="*/ 6 h 108"/>
                <a:gd name="T64" fmla="*/ 305 w 87"/>
                <a:gd name="T65" fmla="*/ 3 h 108"/>
                <a:gd name="T66" fmla="*/ 379 w 87"/>
                <a:gd name="T67" fmla="*/ 1 h 108"/>
                <a:gd name="T68" fmla="*/ 472 w 87"/>
                <a:gd name="T69" fmla="*/ 0 h 108"/>
                <a:gd name="T70" fmla="*/ 552 w 87"/>
                <a:gd name="T71" fmla="*/ 0 h 108"/>
                <a:gd name="T72" fmla="*/ 621 w 87"/>
                <a:gd name="T73" fmla="*/ 0 h 108"/>
                <a:gd name="T74" fmla="*/ 637 w 87"/>
                <a:gd name="T75" fmla="*/ 1 h 108"/>
                <a:gd name="T76" fmla="*/ 637 w 87"/>
                <a:gd name="T77" fmla="*/ 2 h 108"/>
                <a:gd name="T78" fmla="*/ 637 w 87"/>
                <a:gd name="T79" fmla="*/ 4 h 108"/>
                <a:gd name="T80" fmla="*/ 645 w 87"/>
                <a:gd name="T81" fmla="*/ 5 h 108"/>
                <a:gd name="T82" fmla="*/ 645 w 87"/>
                <a:gd name="T83" fmla="*/ 6 h 108"/>
                <a:gd name="T84" fmla="*/ 653 w 87"/>
                <a:gd name="T85" fmla="*/ 6 h 1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
                <a:gd name="T130" fmla="*/ 0 h 108"/>
                <a:gd name="T131" fmla="*/ 87 w 87"/>
                <a:gd name="T132" fmla="*/ 108 h 1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 h="108">
                  <a:moveTo>
                    <a:pt x="86" y="6"/>
                  </a:moveTo>
                  <a:lnTo>
                    <a:pt x="85" y="7"/>
                  </a:lnTo>
                  <a:lnTo>
                    <a:pt x="84" y="7"/>
                  </a:lnTo>
                  <a:lnTo>
                    <a:pt x="82" y="7"/>
                  </a:lnTo>
                  <a:lnTo>
                    <a:pt x="80" y="7"/>
                  </a:lnTo>
                  <a:lnTo>
                    <a:pt x="77" y="7"/>
                  </a:lnTo>
                  <a:lnTo>
                    <a:pt x="74" y="7"/>
                  </a:lnTo>
                  <a:lnTo>
                    <a:pt x="71" y="7"/>
                  </a:lnTo>
                  <a:lnTo>
                    <a:pt x="69" y="7"/>
                  </a:lnTo>
                  <a:lnTo>
                    <a:pt x="66" y="7"/>
                  </a:lnTo>
                  <a:lnTo>
                    <a:pt x="62" y="7"/>
                  </a:lnTo>
                  <a:lnTo>
                    <a:pt x="59" y="7"/>
                  </a:lnTo>
                  <a:lnTo>
                    <a:pt x="57" y="7"/>
                  </a:lnTo>
                  <a:lnTo>
                    <a:pt x="55" y="7"/>
                  </a:lnTo>
                  <a:lnTo>
                    <a:pt x="53" y="7"/>
                  </a:lnTo>
                  <a:lnTo>
                    <a:pt x="51" y="8"/>
                  </a:lnTo>
                  <a:lnTo>
                    <a:pt x="51" y="9"/>
                  </a:lnTo>
                  <a:lnTo>
                    <a:pt x="51" y="11"/>
                  </a:lnTo>
                  <a:lnTo>
                    <a:pt x="51" y="12"/>
                  </a:lnTo>
                  <a:lnTo>
                    <a:pt x="50" y="15"/>
                  </a:lnTo>
                  <a:lnTo>
                    <a:pt x="50" y="17"/>
                  </a:lnTo>
                  <a:lnTo>
                    <a:pt x="49" y="20"/>
                  </a:lnTo>
                  <a:lnTo>
                    <a:pt x="49" y="22"/>
                  </a:lnTo>
                  <a:lnTo>
                    <a:pt x="47" y="26"/>
                  </a:lnTo>
                  <a:lnTo>
                    <a:pt x="46" y="29"/>
                  </a:lnTo>
                  <a:lnTo>
                    <a:pt x="45" y="33"/>
                  </a:lnTo>
                  <a:lnTo>
                    <a:pt x="45" y="35"/>
                  </a:lnTo>
                  <a:lnTo>
                    <a:pt x="43" y="38"/>
                  </a:lnTo>
                  <a:lnTo>
                    <a:pt x="41" y="40"/>
                  </a:lnTo>
                  <a:lnTo>
                    <a:pt x="39" y="42"/>
                  </a:lnTo>
                  <a:lnTo>
                    <a:pt x="39" y="44"/>
                  </a:lnTo>
                  <a:lnTo>
                    <a:pt x="37" y="47"/>
                  </a:lnTo>
                  <a:lnTo>
                    <a:pt x="35" y="50"/>
                  </a:lnTo>
                  <a:lnTo>
                    <a:pt x="34" y="53"/>
                  </a:lnTo>
                  <a:lnTo>
                    <a:pt x="32" y="55"/>
                  </a:lnTo>
                  <a:lnTo>
                    <a:pt x="30" y="59"/>
                  </a:lnTo>
                  <a:lnTo>
                    <a:pt x="28" y="63"/>
                  </a:lnTo>
                  <a:lnTo>
                    <a:pt x="26" y="67"/>
                  </a:lnTo>
                  <a:lnTo>
                    <a:pt x="26" y="70"/>
                  </a:lnTo>
                  <a:lnTo>
                    <a:pt x="24" y="75"/>
                  </a:lnTo>
                  <a:lnTo>
                    <a:pt x="23" y="79"/>
                  </a:lnTo>
                  <a:lnTo>
                    <a:pt x="22" y="83"/>
                  </a:lnTo>
                  <a:lnTo>
                    <a:pt x="22" y="87"/>
                  </a:lnTo>
                  <a:lnTo>
                    <a:pt x="22" y="90"/>
                  </a:lnTo>
                  <a:lnTo>
                    <a:pt x="22" y="94"/>
                  </a:lnTo>
                  <a:lnTo>
                    <a:pt x="22" y="98"/>
                  </a:lnTo>
                  <a:lnTo>
                    <a:pt x="23" y="100"/>
                  </a:lnTo>
                  <a:lnTo>
                    <a:pt x="22" y="101"/>
                  </a:lnTo>
                  <a:lnTo>
                    <a:pt x="21" y="102"/>
                  </a:lnTo>
                  <a:lnTo>
                    <a:pt x="19" y="104"/>
                  </a:lnTo>
                  <a:lnTo>
                    <a:pt x="17" y="105"/>
                  </a:lnTo>
                  <a:lnTo>
                    <a:pt x="16" y="106"/>
                  </a:lnTo>
                  <a:lnTo>
                    <a:pt x="14" y="107"/>
                  </a:lnTo>
                  <a:lnTo>
                    <a:pt x="13" y="107"/>
                  </a:lnTo>
                  <a:lnTo>
                    <a:pt x="12" y="107"/>
                  </a:lnTo>
                  <a:lnTo>
                    <a:pt x="10" y="107"/>
                  </a:lnTo>
                  <a:lnTo>
                    <a:pt x="8" y="107"/>
                  </a:lnTo>
                  <a:lnTo>
                    <a:pt x="6" y="107"/>
                  </a:lnTo>
                  <a:lnTo>
                    <a:pt x="4" y="107"/>
                  </a:lnTo>
                  <a:lnTo>
                    <a:pt x="2" y="107"/>
                  </a:lnTo>
                  <a:lnTo>
                    <a:pt x="1" y="107"/>
                  </a:lnTo>
                  <a:lnTo>
                    <a:pt x="1" y="106"/>
                  </a:lnTo>
                  <a:lnTo>
                    <a:pt x="0" y="105"/>
                  </a:lnTo>
                  <a:lnTo>
                    <a:pt x="1" y="102"/>
                  </a:lnTo>
                  <a:lnTo>
                    <a:pt x="3" y="98"/>
                  </a:lnTo>
                  <a:lnTo>
                    <a:pt x="5" y="90"/>
                  </a:lnTo>
                  <a:lnTo>
                    <a:pt x="8" y="83"/>
                  </a:lnTo>
                  <a:lnTo>
                    <a:pt x="11" y="75"/>
                  </a:lnTo>
                  <a:lnTo>
                    <a:pt x="15" y="66"/>
                  </a:lnTo>
                  <a:lnTo>
                    <a:pt x="19" y="56"/>
                  </a:lnTo>
                  <a:lnTo>
                    <a:pt x="22" y="47"/>
                  </a:lnTo>
                  <a:lnTo>
                    <a:pt x="25" y="38"/>
                  </a:lnTo>
                  <a:lnTo>
                    <a:pt x="28" y="30"/>
                  </a:lnTo>
                  <a:lnTo>
                    <a:pt x="32" y="21"/>
                  </a:lnTo>
                  <a:lnTo>
                    <a:pt x="34" y="16"/>
                  </a:lnTo>
                  <a:lnTo>
                    <a:pt x="36" y="10"/>
                  </a:lnTo>
                  <a:lnTo>
                    <a:pt x="37" y="7"/>
                  </a:lnTo>
                  <a:lnTo>
                    <a:pt x="39" y="4"/>
                  </a:lnTo>
                  <a:lnTo>
                    <a:pt x="40" y="3"/>
                  </a:lnTo>
                  <a:lnTo>
                    <a:pt x="43" y="3"/>
                  </a:lnTo>
                  <a:lnTo>
                    <a:pt x="46" y="1"/>
                  </a:lnTo>
                  <a:lnTo>
                    <a:pt x="50" y="1"/>
                  </a:lnTo>
                  <a:lnTo>
                    <a:pt x="54" y="1"/>
                  </a:lnTo>
                  <a:lnTo>
                    <a:pt x="57" y="1"/>
                  </a:lnTo>
                  <a:lnTo>
                    <a:pt x="62" y="0"/>
                  </a:lnTo>
                  <a:lnTo>
                    <a:pt x="66" y="0"/>
                  </a:lnTo>
                  <a:lnTo>
                    <a:pt x="70" y="0"/>
                  </a:lnTo>
                  <a:lnTo>
                    <a:pt x="73" y="0"/>
                  </a:lnTo>
                  <a:lnTo>
                    <a:pt x="77" y="0"/>
                  </a:lnTo>
                  <a:lnTo>
                    <a:pt x="78" y="0"/>
                  </a:lnTo>
                  <a:lnTo>
                    <a:pt x="82" y="0"/>
                  </a:lnTo>
                  <a:lnTo>
                    <a:pt x="83" y="0"/>
                  </a:lnTo>
                  <a:lnTo>
                    <a:pt x="84" y="0"/>
                  </a:lnTo>
                  <a:lnTo>
                    <a:pt x="84" y="1"/>
                  </a:lnTo>
                  <a:lnTo>
                    <a:pt x="84" y="2"/>
                  </a:lnTo>
                  <a:lnTo>
                    <a:pt x="84" y="4"/>
                  </a:lnTo>
                  <a:lnTo>
                    <a:pt x="85" y="4"/>
                  </a:lnTo>
                  <a:lnTo>
                    <a:pt x="85" y="5"/>
                  </a:lnTo>
                  <a:lnTo>
                    <a:pt x="85" y="6"/>
                  </a:lnTo>
                  <a:lnTo>
                    <a:pt x="86" y="6"/>
                  </a:lnTo>
                </a:path>
              </a:pathLst>
            </a:custGeom>
            <a:solidFill>
              <a:srgbClr val="F8F8F8"/>
            </a:solidFill>
            <a:ln w="9525">
              <a:solidFill>
                <a:srgbClr val="DDDDDD"/>
              </a:solidFill>
              <a:round/>
              <a:headEnd/>
              <a:tailEnd/>
            </a:ln>
          </p:spPr>
          <p:txBody>
            <a:bodyPr/>
            <a:lstStyle/>
            <a:p>
              <a:endParaRPr lang="it-IT"/>
            </a:p>
          </p:txBody>
        </p:sp>
        <p:sp>
          <p:nvSpPr>
            <p:cNvPr id="21564" name="Freeform 76"/>
            <p:cNvSpPr>
              <a:spLocks/>
            </p:cNvSpPr>
            <p:nvPr/>
          </p:nvSpPr>
          <p:spPr bwMode="auto">
            <a:xfrm>
              <a:off x="4719" y="1454"/>
              <a:ext cx="69" cy="100"/>
            </a:xfrm>
            <a:custGeom>
              <a:avLst/>
              <a:gdLst>
                <a:gd name="T0" fmla="*/ 252 w 35"/>
                <a:gd name="T1" fmla="*/ 3 h 107"/>
                <a:gd name="T2" fmla="*/ 237 w 35"/>
                <a:gd name="T3" fmla="*/ 5 h 107"/>
                <a:gd name="T4" fmla="*/ 229 w 35"/>
                <a:gd name="T5" fmla="*/ 7 h 107"/>
                <a:gd name="T6" fmla="*/ 205 w 35"/>
                <a:gd name="T7" fmla="*/ 12 h 107"/>
                <a:gd name="T8" fmla="*/ 199 w 35"/>
                <a:gd name="T9" fmla="*/ 18 h 107"/>
                <a:gd name="T10" fmla="*/ 199 w 35"/>
                <a:gd name="T11" fmla="*/ 22 h 107"/>
                <a:gd name="T12" fmla="*/ 205 w 35"/>
                <a:gd name="T13" fmla="*/ 29 h 107"/>
                <a:gd name="T14" fmla="*/ 237 w 35"/>
                <a:gd name="T15" fmla="*/ 34 h 107"/>
                <a:gd name="T16" fmla="*/ 252 w 35"/>
                <a:gd name="T17" fmla="*/ 37 h 107"/>
                <a:gd name="T18" fmla="*/ 237 w 35"/>
                <a:gd name="T19" fmla="*/ 39 h 107"/>
                <a:gd name="T20" fmla="*/ 199 w 35"/>
                <a:gd name="T21" fmla="*/ 40 h 107"/>
                <a:gd name="T22" fmla="*/ 160 w 35"/>
                <a:gd name="T23" fmla="*/ 44 h 107"/>
                <a:gd name="T24" fmla="*/ 116 w 35"/>
                <a:gd name="T25" fmla="*/ 45 h 107"/>
                <a:gd name="T26" fmla="*/ 77 w 35"/>
                <a:gd name="T27" fmla="*/ 48 h 107"/>
                <a:gd name="T28" fmla="*/ 47 w 35"/>
                <a:gd name="T29" fmla="*/ 50 h 107"/>
                <a:gd name="T30" fmla="*/ 32 w 35"/>
                <a:gd name="T31" fmla="*/ 52 h 107"/>
                <a:gd name="T32" fmla="*/ 24 w 35"/>
                <a:gd name="T33" fmla="*/ 53 h 107"/>
                <a:gd name="T34" fmla="*/ 24 w 35"/>
                <a:gd name="T35" fmla="*/ 56 h 107"/>
                <a:gd name="T36" fmla="*/ 24 w 35"/>
                <a:gd name="T37" fmla="*/ 62 h 107"/>
                <a:gd name="T38" fmla="*/ 24 w 35"/>
                <a:gd name="T39" fmla="*/ 68 h 107"/>
                <a:gd name="T40" fmla="*/ 39 w 35"/>
                <a:gd name="T41" fmla="*/ 75 h 107"/>
                <a:gd name="T42" fmla="*/ 39 w 35"/>
                <a:gd name="T43" fmla="*/ 81 h 107"/>
                <a:gd name="T44" fmla="*/ 47 w 35"/>
                <a:gd name="T45" fmla="*/ 85 h 107"/>
                <a:gd name="T46" fmla="*/ 47 w 35"/>
                <a:gd name="T47" fmla="*/ 87 h 107"/>
                <a:gd name="T48" fmla="*/ 39 w 35"/>
                <a:gd name="T49" fmla="*/ 84 h 107"/>
                <a:gd name="T50" fmla="*/ 24 w 35"/>
                <a:gd name="T51" fmla="*/ 80 h 107"/>
                <a:gd name="T52" fmla="*/ 8 w 35"/>
                <a:gd name="T53" fmla="*/ 75 h 107"/>
                <a:gd name="T54" fmla="*/ 8 w 35"/>
                <a:gd name="T55" fmla="*/ 69 h 107"/>
                <a:gd name="T56" fmla="*/ 0 w 35"/>
                <a:gd name="T57" fmla="*/ 64 h 107"/>
                <a:gd name="T58" fmla="*/ 0 w 35"/>
                <a:gd name="T59" fmla="*/ 59 h 107"/>
                <a:gd name="T60" fmla="*/ 0 w 35"/>
                <a:gd name="T61" fmla="*/ 54 h 107"/>
                <a:gd name="T62" fmla="*/ 0 w 35"/>
                <a:gd name="T63" fmla="*/ 50 h 107"/>
                <a:gd name="T64" fmla="*/ 24 w 35"/>
                <a:gd name="T65" fmla="*/ 48 h 107"/>
                <a:gd name="T66" fmla="*/ 63 w 35"/>
                <a:gd name="T67" fmla="*/ 42 h 107"/>
                <a:gd name="T68" fmla="*/ 101 w 35"/>
                <a:gd name="T69" fmla="*/ 34 h 107"/>
                <a:gd name="T70" fmla="*/ 144 w 35"/>
                <a:gd name="T71" fmla="*/ 25 h 107"/>
                <a:gd name="T72" fmla="*/ 191 w 35"/>
                <a:gd name="T73" fmla="*/ 19 h 107"/>
                <a:gd name="T74" fmla="*/ 213 w 35"/>
                <a:gd name="T75" fmla="*/ 10 h 107"/>
                <a:gd name="T76" fmla="*/ 237 w 35"/>
                <a:gd name="T77" fmla="*/ 6 h 107"/>
                <a:gd name="T78" fmla="*/ 252 w 35"/>
                <a:gd name="T79" fmla="*/ 1 h 107"/>
                <a:gd name="T80" fmla="*/ 260 w 35"/>
                <a:gd name="T81" fmla="*/ 1 h 107"/>
                <a:gd name="T82" fmla="*/ 260 w 35"/>
                <a:gd name="T83" fmla="*/ 1 h 107"/>
                <a:gd name="T84" fmla="*/ 260 w 35"/>
                <a:gd name="T85" fmla="*/ 1 h 107"/>
                <a:gd name="T86" fmla="*/ 260 w 35"/>
                <a:gd name="T87" fmla="*/ 1 h 107"/>
                <a:gd name="T88" fmla="*/ 260 w 35"/>
                <a:gd name="T89" fmla="*/ 1 h 107"/>
                <a:gd name="T90" fmla="*/ 260 w 35"/>
                <a:gd name="T91" fmla="*/ 1 h 107"/>
                <a:gd name="T92" fmla="*/ 260 w 35"/>
                <a:gd name="T93" fmla="*/ 1 h 107"/>
                <a:gd name="T94" fmla="*/ 260 w 35"/>
                <a:gd name="T95" fmla="*/ 1 h 107"/>
                <a:gd name="T96" fmla="*/ 260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34" y="1"/>
                  </a:moveTo>
                  <a:lnTo>
                    <a:pt x="33" y="3"/>
                  </a:lnTo>
                  <a:lnTo>
                    <a:pt x="31" y="5"/>
                  </a:lnTo>
                  <a:lnTo>
                    <a:pt x="31" y="6"/>
                  </a:lnTo>
                  <a:lnTo>
                    <a:pt x="30" y="10"/>
                  </a:lnTo>
                  <a:lnTo>
                    <a:pt x="29" y="11"/>
                  </a:lnTo>
                  <a:lnTo>
                    <a:pt x="27" y="15"/>
                  </a:lnTo>
                  <a:lnTo>
                    <a:pt x="27" y="17"/>
                  </a:lnTo>
                  <a:lnTo>
                    <a:pt x="26" y="21"/>
                  </a:lnTo>
                  <a:lnTo>
                    <a:pt x="26" y="24"/>
                  </a:lnTo>
                  <a:lnTo>
                    <a:pt x="26" y="28"/>
                  </a:lnTo>
                  <a:lnTo>
                    <a:pt x="26" y="31"/>
                  </a:lnTo>
                  <a:lnTo>
                    <a:pt x="27" y="35"/>
                  </a:lnTo>
                  <a:lnTo>
                    <a:pt x="28" y="38"/>
                  </a:lnTo>
                  <a:lnTo>
                    <a:pt x="31" y="42"/>
                  </a:lnTo>
                  <a:lnTo>
                    <a:pt x="34" y="45"/>
                  </a:lnTo>
                  <a:lnTo>
                    <a:pt x="33" y="46"/>
                  </a:lnTo>
                  <a:lnTo>
                    <a:pt x="32" y="46"/>
                  </a:lnTo>
                  <a:lnTo>
                    <a:pt x="31" y="48"/>
                  </a:lnTo>
                  <a:lnTo>
                    <a:pt x="29" y="48"/>
                  </a:lnTo>
                  <a:lnTo>
                    <a:pt x="26" y="49"/>
                  </a:lnTo>
                  <a:lnTo>
                    <a:pt x="24" y="51"/>
                  </a:lnTo>
                  <a:lnTo>
                    <a:pt x="21" y="53"/>
                  </a:lnTo>
                  <a:lnTo>
                    <a:pt x="19" y="53"/>
                  </a:lnTo>
                  <a:lnTo>
                    <a:pt x="15" y="55"/>
                  </a:lnTo>
                  <a:lnTo>
                    <a:pt x="13" y="57"/>
                  </a:lnTo>
                  <a:lnTo>
                    <a:pt x="10" y="59"/>
                  </a:lnTo>
                  <a:lnTo>
                    <a:pt x="8" y="60"/>
                  </a:lnTo>
                  <a:lnTo>
                    <a:pt x="6" y="61"/>
                  </a:lnTo>
                  <a:lnTo>
                    <a:pt x="5" y="63"/>
                  </a:lnTo>
                  <a:lnTo>
                    <a:pt x="4" y="64"/>
                  </a:lnTo>
                  <a:lnTo>
                    <a:pt x="3" y="65"/>
                  </a:lnTo>
                  <a:lnTo>
                    <a:pt x="3" y="66"/>
                  </a:lnTo>
                  <a:lnTo>
                    <a:pt x="3" y="69"/>
                  </a:lnTo>
                  <a:lnTo>
                    <a:pt x="3" y="72"/>
                  </a:lnTo>
                  <a:lnTo>
                    <a:pt x="3" y="76"/>
                  </a:lnTo>
                  <a:lnTo>
                    <a:pt x="3" y="79"/>
                  </a:lnTo>
                  <a:lnTo>
                    <a:pt x="3" y="83"/>
                  </a:lnTo>
                  <a:lnTo>
                    <a:pt x="5" y="87"/>
                  </a:lnTo>
                  <a:lnTo>
                    <a:pt x="5" y="92"/>
                  </a:lnTo>
                  <a:lnTo>
                    <a:pt x="5" y="95"/>
                  </a:lnTo>
                  <a:lnTo>
                    <a:pt x="5" y="99"/>
                  </a:lnTo>
                  <a:lnTo>
                    <a:pt x="6" y="101"/>
                  </a:lnTo>
                  <a:lnTo>
                    <a:pt x="6" y="104"/>
                  </a:lnTo>
                  <a:lnTo>
                    <a:pt x="6" y="105"/>
                  </a:lnTo>
                  <a:lnTo>
                    <a:pt x="6" y="106"/>
                  </a:lnTo>
                  <a:lnTo>
                    <a:pt x="6" y="105"/>
                  </a:lnTo>
                  <a:lnTo>
                    <a:pt x="5" y="103"/>
                  </a:lnTo>
                  <a:lnTo>
                    <a:pt x="5" y="100"/>
                  </a:lnTo>
                  <a:lnTo>
                    <a:pt x="3" y="98"/>
                  </a:lnTo>
                  <a:lnTo>
                    <a:pt x="3" y="95"/>
                  </a:lnTo>
                  <a:lnTo>
                    <a:pt x="1" y="92"/>
                  </a:lnTo>
                  <a:lnTo>
                    <a:pt x="1" y="88"/>
                  </a:lnTo>
                  <a:lnTo>
                    <a:pt x="1" y="84"/>
                  </a:lnTo>
                  <a:lnTo>
                    <a:pt x="1" y="80"/>
                  </a:lnTo>
                  <a:lnTo>
                    <a:pt x="0" y="78"/>
                  </a:lnTo>
                  <a:lnTo>
                    <a:pt x="0" y="75"/>
                  </a:lnTo>
                  <a:lnTo>
                    <a:pt x="0" y="72"/>
                  </a:lnTo>
                  <a:lnTo>
                    <a:pt x="0" y="68"/>
                  </a:lnTo>
                  <a:lnTo>
                    <a:pt x="0" y="66"/>
                  </a:lnTo>
                  <a:lnTo>
                    <a:pt x="0" y="64"/>
                  </a:lnTo>
                  <a:lnTo>
                    <a:pt x="0" y="62"/>
                  </a:lnTo>
                  <a:lnTo>
                    <a:pt x="1" y="60"/>
                  </a:lnTo>
                  <a:lnTo>
                    <a:pt x="3" y="59"/>
                  </a:lnTo>
                  <a:lnTo>
                    <a:pt x="6" y="55"/>
                  </a:lnTo>
                  <a:lnTo>
                    <a:pt x="8" y="51"/>
                  </a:lnTo>
                  <a:lnTo>
                    <a:pt x="12" y="46"/>
                  </a:lnTo>
                  <a:lnTo>
                    <a:pt x="13" y="42"/>
                  </a:lnTo>
                  <a:lnTo>
                    <a:pt x="17" y="37"/>
                  </a:lnTo>
                  <a:lnTo>
                    <a:pt x="19" y="31"/>
                  </a:lnTo>
                  <a:lnTo>
                    <a:pt x="23" y="26"/>
                  </a:lnTo>
                  <a:lnTo>
                    <a:pt x="25" y="22"/>
                  </a:lnTo>
                  <a:lnTo>
                    <a:pt x="27" y="17"/>
                  </a:lnTo>
                  <a:lnTo>
                    <a:pt x="28" y="13"/>
                  </a:lnTo>
                  <a:lnTo>
                    <a:pt x="31" y="8"/>
                  </a:lnTo>
                  <a:lnTo>
                    <a:pt x="31" y="6"/>
                  </a:lnTo>
                  <a:lnTo>
                    <a:pt x="33" y="3"/>
                  </a:lnTo>
                  <a:lnTo>
                    <a:pt x="33" y="1"/>
                  </a:lnTo>
                  <a:lnTo>
                    <a:pt x="34" y="0"/>
                  </a:lnTo>
                  <a:lnTo>
                    <a:pt x="34" y="1"/>
                  </a:lnTo>
                </a:path>
              </a:pathLst>
            </a:custGeom>
            <a:solidFill>
              <a:srgbClr val="F8F8F8"/>
            </a:solidFill>
            <a:ln w="9048">
              <a:solidFill>
                <a:srgbClr val="DDDDDD"/>
              </a:solidFill>
              <a:round/>
              <a:headEnd/>
              <a:tailEnd/>
            </a:ln>
          </p:spPr>
          <p:txBody>
            <a:bodyPr/>
            <a:lstStyle/>
            <a:p>
              <a:endParaRPr lang="it-IT"/>
            </a:p>
          </p:txBody>
        </p:sp>
        <p:sp>
          <p:nvSpPr>
            <p:cNvPr id="21565" name="Freeform 77"/>
            <p:cNvSpPr>
              <a:spLocks/>
            </p:cNvSpPr>
            <p:nvPr/>
          </p:nvSpPr>
          <p:spPr bwMode="auto">
            <a:xfrm>
              <a:off x="4967" y="1454"/>
              <a:ext cx="69" cy="100"/>
            </a:xfrm>
            <a:custGeom>
              <a:avLst/>
              <a:gdLst>
                <a:gd name="T0" fmla="*/ 8 w 35"/>
                <a:gd name="T1" fmla="*/ 3 h 107"/>
                <a:gd name="T2" fmla="*/ 8 w 35"/>
                <a:gd name="T3" fmla="*/ 5 h 107"/>
                <a:gd name="T4" fmla="*/ 24 w 35"/>
                <a:gd name="T5" fmla="*/ 7 h 107"/>
                <a:gd name="T6" fmla="*/ 39 w 35"/>
                <a:gd name="T7" fmla="*/ 10 h 107"/>
                <a:gd name="T8" fmla="*/ 47 w 35"/>
                <a:gd name="T9" fmla="*/ 15 h 107"/>
                <a:gd name="T10" fmla="*/ 47 w 35"/>
                <a:gd name="T11" fmla="*/ 20 h 107"/>
                <a:gd name="T12" fmla="*/ 39 w 35"/>
                <a:gd name="T13" fmla="*/ 25 h 107"/>
                <a:gd name="T14" fmla="*/ 16 w 35"/>
                <a:gd name="T15" fmla="*/ 32 h 107"/>
                <a:gd name="T16" fmla="*/ 0 w 35"/>
                <a:gd name="T17" fmla="*/ 34 h 107"/>
                <a:gd name="T18" fmla="*/ 24 w 35"/>
                <a:gd name="T19" fmla="*/ 36 h 107"/>
                <a:gd name="T20" fmla="*/ 47 w 35"/>
                <a:gd name="T21" fmla="*/ 37 h 107"/>
                <a:gd name="T22" fmla="*/ 85 w 35"/>
                <a:gd name="T23" fmla="*/ 41 h 107"/>
                <a:gd name="T24" fmla="*/ 132 w 35"/>
                <a:gd name="T25" fmla="*/ 44 h 107"/>
                <a:gd name="T26" fmla="*/ 168 w 35"/>
                <a:gd name="T27" fmla="*/ 47 h 107"/>
                <a:gd name="T28" fmla="*/ 199 w 35"/>
                <a:gd name="T29" fmla="*/ 50 h 107"/>
                <a:gd name="T30" fmla="*/ 221 w 35"/>
                <a:gd name="T31" fmla="*/ 52 h 107"/>
                <a:gd name="T32" fmla="*/ 229 w 35"/>
                <a:gd name="T33" fmla="*/ 53 h 107"/>
                <a:gd name="T34" fmla="*/ 229 w 35"/>
                <a:gd name="T35" fmla="*/ 56 h 107"/>
                <a:gd name="T36" fmla="*/ 221 w 35"/>
                <a:gd name="T37" fmla="*/ 62 h 107"/>
                <a:gd name="T38" fmla="*/ 221 w 35"/>
                <a:gd name="T39" fmla="*/ 68 h 107"/>
                <a:gd name="T40" fmla="*/ 213 w 35"/>
                <a:gd name="T41" fmla="*/ 75 h 107"/>
                <a:gd name="T42" fmla="*/ 213 w 35"/>
                <a:gd name="T43" fmla="*/ 81 h 107"/>
                <a:gd name="T44" fmla="*/ 213 w 35"/>
                <a:gd name="T45" fmla="*/ 85 h 107"/>
                <a:gd name="T46" fmla="*/ 213 w 35"/>
                <a:gd name="T47" fmla="*/ 87 h 107"/>
                <a:gd name="T48" fmla="*/ 221 w 35"/>
                <a:gd name="T49" fmla="*/ 84 h 107"/>
                <a:gd name="T50" fmla="*/ 221 w 35"/>
                <a:gd name="T51" fmla="*/ 80 h 107"/>
                <a:gd name="T52" fmla="*/ 229 w 35"/>
                <a:gd name="T53" fmla="*/ 75 h 107"/>
                <a:gd name="T54" fmla="*/ 244 w 35"/>
                <a:gd name="T55" fmla="*/ 69 h 107"/>
                <a:gd name="T56" fmla="*/ 260 w 35"/>
                <a:gd name="T57" fmla="*/ 64 h 107"/>
                <a:gd name="T58" fmla="*/ 260 w 35"/>
                <a:gd name="T59" fmla="*/ 59 h 107"/>
                <a:gd name="T60" fmla="*/ 260 w 35"/>
                <a:gd name="T61" fmla="*/ 54 h 107"/>
                <a:gd name="T62" fmla="*/ 260 w 35"/>
                <a:gd name="T63" fmla="*/ 50 h 107"/>
                <a:gd name="T64" fmla="*/ 229 w 35"/>
                <a:gd name="T65" fmla="*/ 48 h 107"/>
                <a:gd name="T66" fmla="*/ 183 w 35"/>
                <a:gd name="T67" fmla="*/ 42 h 107"/>
                <a:gd name="T68" fmla="*/ 144 w 35"/>
                <a:gd name="T69" fmla="*/ 34 h 107"/>
                <a:gd name="T70" fmla="*/ 108 w 35"/>
                <a:gd name="T71" fmla="*/ 25 h 107"/>
                <a:gd name="T72" fmla="*/ 69 w 35"/>
                <a:gd name="T73" fmla="*/ 19 h 107"/>
                <a:gd name="T74" fmla="*/ 39 w 35"/>
                <a:gd name="T75" fmla="*/ 10 h 107"/>
                <a:gd name="T76" fmla="*/ 16 w 35"/>
                <a:gd name="T77" fmla="*/ 6 h 107"/>
                <a:gd name="T78" fmla="*/ 8 w 35"/>
                <a:gd name="T79" fmla="*/ 1 h 107"/>
                <a:gd name="T80" fmla="*/ 8 w 35"/>
                <a:gd name="T81" fmla="*/ 1 h 107"/>
                <a:gd name="T82" fmla="*/ 8 w 35"/>
                <a:gd name="T83" fmla="*/ 1 h 107"/>
                <a:gd name="T84" fmla="*/ 8 w 35"/>
                <a:gd name="T85" fmla="*/ 1 h 107"/>
                <a:gd name="T86" fmla="*/ 8 w 35"/>
                <a:gd name="T87" fmla="*/ 1 h 107"/>
                <a:gd name="T88" fmla="*/ 8 w 35"/>
                <a:gd name="T89" fmla="*/ 1 h 107"/>
                <a:gd name="T90" fmla="*/ 8 w 35"/>
                <a:gd name="T91" fmla="*/ 1 h 107"/>
                <a:gd name="T92" fmla="*/ 8 w 35"/>
                <a:gd name="T93" fmla="*/ 1 h 107"/>
                <a:gd name="T94" fmla="*/ 8 w 35"/>
                <a:gd name="T95" fmla="*/ 1 h 107"/>
                <a:gd name="T96" fmla="*/ 8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1" y="1"/>
                  </a:moveTo>
                  <a:lnTo>
                    <a:pt x="1" y="3"/>
                  </a:lnTo>
                  <a:lnTo>
                    <a:pt x="1" y="5"/>
                  </a:lnTo>
                  <a:lnTo>
                    <a:pt x="3" y="6"/>
                  </a:lnTo>
                  <a:lnTo>
                    <a:pt x="3" y="9"/>
                  </a:lnTo>
                  <a:lnTo>
                    <a:pt x="5" y="10"/>
                  </a:lnTo>
                  <a:lnTo>
                    <a:pt x="5" y="13"/>
                  </a:lnTo>
                  <a:lnTo>
                    <a:pt x="6" y="14"/>
                  </a:lnTo>
                  <a:lnTo>
                    <a:pt x="6" y="18"/>
                  </a:lnTo>
                  <a:lnTo>
                    <a:pt x="6" y="22"/>
                  </a:lnTo>
                  <a:lnTo>
                    <a:pt x="6" y="25"/>
                  </a:lnTo>
                  <a:lnTo>
                    <a:pt x="6" y="28"/>
                  </a:lnTo>
                  <a:lnTo>
                    <a:pt x="5" y="31"/>
                  </a:lnTo>
                  <a:lnTo>
                    <a:pt x="4" y="35"/>
                  </a:lnTo>
                  <a:lnTo>
                    <a:pt x="2" y="38"/>
                  </a:lnTo>
                  <a:lnTo>
                    <a:pt x="0" y="41"/>
                  </a:lnTo>
                  <a:lnTo>
                    <a:pt x="0" y="42"/>
                  </a:lnTo>
                  <a:lnTo>
                    <a:pt x="1" y="43"/>
                  </a:lnTo>
                  <a:lnTo>
                    <a:pt x="3" y="44"/>
                  </a:lnTo>
                  <a:lnTo>
                    <a:pt x="5" y="45"/>
                  </a:lnTo>
                  <a:lnTo>
                    <a:pt x="6" y="46"/>
                  </a:lnTo>
                  <a:lnTo>
                    <a:pt x="9" y="48"/>
                  </a:lnTo>
                  <a:lnTo>
                    <a:pt x="11" y="50"/>
                  </a:lnTo>
                  <a:lnTo>
                    <a:pt x="15" y="51"/>
                  </a:lnTo>
                  <a:lnTo>
                    <a:pt x="17" y="54"/>
                  </a:lnTo>
                  <a:lnTo>
                    <a:pt x="20" y="56"/>
                  </a:lnTo>
                  <a:lnTo>
                    <a:pt x="22" y="58"/>
                  </a:lnTo>
                  <a:lnTo>
                    <a:pt x="25" y="60"/>
                  </a:lnTo>
                  <a:lnTo>
                    <a:pt x="26" y="61"/>
                  </a:lnTo>
                  <a:lnTo>
                    <a:pt x="28" y="63"/>
                  </a:lnTo>
                  <a:lnTo>
                    <a:pt x="29" y="64"/>
                  </a:lnTo>
                  <a:lnTo>
                    <a:pt x="30" y="64"/>
                  </a:lnTo>
                  <a:lnTo>
                    <a:pt x="30" y="65"/>
                  </a:lnTo>
                  <a:lnTo>
                    <a:pt x="30" y="66"/>
                  </a:lnTo>
                  <a:lnTo>
                    <a:pt x="30" y="69"/>
                  </a:lnTo>
                  <a:lnTo>
                    <a:pt x="30" y="72"/>
                  </a:lnTo>
                  <a:lnTo>
                    <a:pt x="29" y="76"/>
                  </a:lnTo>
                  <a:lnTo>
                    <a:pt x="29" y="79"/>
                  </a:lnTo>
                  <a:lnTo>
                    <a:pt x="29" y="83"/>
                  </a:lnTo>
                  <a:lnTo>
                    <a:pt x="29" y="87"/>
                  </a:lnTo>
                  <a:lnTo>
                    <a:pt x="28" y="92"/>
                  </a:lnTo>
                  <a:lnTo>
                    <a:pt x="28" y="95"/>
                  </a:lnTo>
                  <a:lnTo>
                    <a:pt x="28" y="99"/>
                  </a:lnTo>
                  <a:lnTo>
                    <a:pt x="28" y="101"/>
                  </a:lnTo>
                  <a:lnTo>
                    <a:pt x="28" y="104"/>
                  </a:lnTo>
                  <a:lnTo>
                    <a:pt x="28" y="105"/>
                  </a:lnTo>
                  <a:lnTo>
                    <a:pt x="28" y="106"/>
                  </a:lnTo>
                  <a:lnTo>
                    <a:pt x="29" y="105"/>
                  </a:lnTo>
                  <a:lnTo>
                    <a:pt x="29" y="103"/>
                  </a:lnTo>
                  <a:lnTo>
                    <a:pt x="29" y="100"/>
                  </a:lnTo>
                  <a:lnTo>
                    <a:pt x="29" y="98"/>
                  </a:lnTo>
                  <a:lnTo>
                    <a:pt x="30" y="95"/>
                  </a:lnTo>
                  <a:lnTo>
                    <a:pt x="30" y="92"/>
                  </a:lnTo>
                  <a:lnTo>
                    <a:pt x="32" y="88"/>
                  </a:lnTo>
                  <a:lnTo>
                    <a:pt x="32" y="84"/>
                  </a:lnTo>
                  <a:lnTo>
                    <a:pt x="34" y="80"/>
                  </a:lnTo>
                  <a:lnTo>
                    <a:pt x="34" y="78"/>
                  </a:lnTo>
                  <a:lnTo>
                    <a:pt x="34" y="75"/>
                  </a:lnTo>
                  <a:lnTo>
                    <a:pt x="34" y="72"/>
                  </a:lnTo>
                  <a:lnTo>
                    <a:pt x="34" y="68"/>
                  </a:lnTo>
                  <a:lnTo>
                    <a:pt x="34" y="66"/>
                  </a:lnTo>
                  <a:lnTo>
                    <a:pt x="34" y="64"/>
                  </a:lnTo>
                  <a:lnTo>
                    <a:pt x="34" y="62"/>
                  </a:lnTo>
                  <a:lnTo>
                    <a:pt x="34" y="60"/>
                  </a:lnTo>
                  <a:lnTo>
                    <a:pt x="30" y="59"/>
                  </a:lnTo>
                  <a:lnTo>
                    <a:pt x="28" y="55"/>
                  </a:lnTo>
                  <a:lnTo>
                    <a:pt x="24" y="51"/>
                  </a:lnTo>
                  <a:lnTo>
                    <a:pt x="22" y="46"/>
                  </a:lnTo>
                  <a:lnTo>
                    <a:pt x="19" y="42"/>
                  </a:lnTo>
                  <a:lnTo>
                    <a:pt x="17" y="37"/>
                  </a:lnTo>
                  <a:lnTo>
                    <a:pt x="14" y="31"/>
                  </a:lnTo>
                  <a:lnTo>
                    <a:pt x="12" y="26"/>
                  </a:lnTo>
                  <a:lnTo>
                    <a:pt x="9" y="22"/>
                  </a:lnTo>
                  <a:lnTo>
                    <a:pt x="7" y="17"/>
                  </a:lnTo>
                  <a:lnTo>
                    <a:pt x="5" y="13"/>
                  </a:lnTo>
                  <a:lnTo>
                    <a:pt x="4" y="8"/>
                  </a:lnTo>
                  <a:lnTo>
                    <a:pt x="2" y="6"/>
                  </a:lnTo>
                  <a:lnTo>
                    <a:pt x="2" y="3"/>
                  </a:lnTo>
                  <a:lnTo>
                    <a:pt x="1" y="1"/>
                  </a:lnTo>
                  <a:lnTo>
                    <a:pt x="1" y="0"/>
                  </a:lnTo>
                  <a:lnTo>
                    <a:pt x="1" y="1"/>
                  </a:lnTo>
                </a:path>
              </a:pathLst>
            </a:custGeom>
            <a:solidFill>
              <a:srgbClr val="F8F8F8"/>
            </a:solidFill>
            <a:ln w="9048">
              <a:solidFill>
                <a:srgbClr val="DDDDDD"/>
              </a:solidFill>
              <a:round/>
              <a:headEnd/>
              <a:tailEnd/>
            </a:ln>
          </p:spPr>
          <p:txBody>
            <a:bodyPr/>
            <a:lstStyle/>
            <a:p>
              <a:endParaRPr lang="it-IT"/>
            </a:p>
          </p:txBody>
        </p:sp>
        <p:sp>
          <p:nvSpPr>
            <p:cNvPr id="21566" name="Freeform 78"/>
            <p:cNvSpPr>
              <a:spLocks/>
            </p:cNvSpPr>
            <p:nvPr/>
          </p:nvSpPr>
          <p:spPr bwMode="auto">
            <a:xfrm>
              <a:off x="4418" y="1319"/>
              <a:ext cx="155" cy="70"/>
            </a:xfrm>
            <a:custGeom>
              <a:avLst/>
              <a:gdLst>
                <a:gd name="T0" fmla="*/ 308 w 79"/>
                <a:gd name="T1" fmla="*/ 0 h 76"/>
                <a:gd name="T2" fmla="*/ 243 w 79"/>
                <a:gd name="T3" fmla="*/ 4 h 76"/>
                <a:gd name="T4" fmla="*/ 173 w 79"/>
                <a:gd name="T5" fmla="*/ 10 h 76"/>
                <a:gd name="T6" fmla="*/ 120 w 79"/>
                <a:gd name="T7" fmla="*/ 19 h 76"/>
                <a:gd name="T8" fmla="*/ 104 w 79"/>
                <a:gd name="T9" fmla="*/ 29 h 76"/>
                <a:gd name="T10" fmla="*/ 135 w 79"/>
                <a:gd name="T11" fmla="*/ 39 h 76"/>
                <a:gd name="T12" fmla="*/ 243 w 79"/>
                <a:gd name="T13" fmla="*/ 47 h 76"/>
                <a:gd name="T14" fmla="*/ 447 w 79"/>
                <a:gd name="T15" fmla="*/ 52 h 76"/>
                <a:gd name="T16" fmla="*/ 581 w 79"/>
                <a:gd name="T17" fmla="*/ 53 h 76"/>
                <a:gd name="T18" fmla="*/ 551 w 79"/>
                <a:gd name="T19" fmla="*/ 54 h 76"/>
                <a:gd name="T20" fmla="*/ 496 w 79"/>
                <a:gd name="T21" fmla="*/ 55 h 76"/>
                <a:gd name="T22" fmla="*/ 432 w 79"/>
                <a:gd name="T23" fmla="*/ 57 h 76"/>
                <a:gd name="T24" fmla="*/ 361 w 79"/>
                <a:gd name="T25" fmla="*/ 59 h 76"/>
                <a:gd name="T26" fmla="*/ 288 w 79"/>
                <a:gd name="T27" fmla="*/ 59 h 76"/>
                <a:gd name="T28" fmla="*/ 204 w 79"/>
                <a:gd name="T29" fmla="*/ 59 h 76"/>
                <a:gd name="T30" fmla="*/ 143 w 79"/>
                <a:gd name="T31" fmla="*/ 55 h 76"/>
                <a:gd name="T32" fmla="*/ 84 w 79"/>
                <a:gd name="T33" fmla="*/ 52 h 76"/>
                <a:gd name="T34" fmla="*/ 47 w 79"/>
                <a:gd name="T35" fmla="*/ 48 h 76"/>
                <a:gd name="T36" fmla="*/ 16 w 79"/>
                <a:gd name="T37" fmla="*/ 43 h 76"/>
                <a:gd name="T38" fmla="*/ 8 w 79"/>
                <a:gd name="T39" fmla="*/ 39 h 76"/>
                <a:gd name="T40" fmla="*/ 0 w 79"/>
                <a:gd name="T41" fmla="*/ 35 h 76"/>
                <a:gd name="T42" fmla="*/ 0 w 79"/>
                <a:gd name="T43" fmla="*/ 32 h 76"/>
                <a:gd name="T44" fmla="*/ 8 w 79"/>
                <a:gd name="T45" fmla="*/ 29 h 76"/>
                <a:gd name="T46" fmla="*/ 8 w 79"/>
                <a:gd name="T47" fmla="*/ 28 h 76"/>
                <a:gd name="T48" fmla="*/ 16 w 79"/>
                <a:gd name="T49" fmla="*/ 23 h 76"/>
                <a:gd name="T50" fmla="*/ 47 w 79"/>
                <a:gd name="T51" fmla="*/ 14 h 76"/>
                <a:gd name="T52" fmla="*/ 84 w 79"/>
                <a:gd name="T53" fmla="*/ 7 h 76"/>
                <a:gd name="T54" fmla="*/ 143 w 79"/>
                <a:gd name="T55" fmla="*/ 4 h 76"/>
                <a:gd name="T56" fmla="*/ 204 w 79"/>
                <a:gd name="T57" fmla="*/ 2 h 76"/>
                <a:gd name="T58" fmla="*/ 257 w 79"/>
                <a:gd name="T59" fmla="*/ 1 h 76"/>
                <a:gd name="T60" fmla="*/ 300 w 79"/>
                <a:gd name="T61" fmla="*/ 0 h 76"/>
                <a:gd name="T62" fmla="*/ 332 w 79"/>
                <a:gd name="T63" fmla="*/ 0 h 76"/>
                <a:gd name="T64" fmla="*/ 339 w 79"/>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9"/>
                <a:gd name="T100" fmla="*/ 0 h 76"/>
                <a:gd name="T101" fmla="*/ 79 w 79"/>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9" h="76">
                  <a:moveTo>
                    <a:pt x="45" y="0"/>
                  </a:moveTo>
                  <a:lnTo>
                    <a:pt x="41" y="0"/>
                  </a:lnTo>
                  <a:lnTo>
                    <a:pt x="37" y="1"/>
                  </a:lnTo>
                  <a:lnTo>
                    <a:pt x="32" y="4"/>
                  </a:lnTo>
                  <a:lnTo>
                    <a:pt x="28" y="8"/>
                  </a:lnTo>
                  <a:lnTo>
                    <a:pt x="23" y="13"/>
                  </a:lnTo>
                  <a:lnTo>
                    <a:pt x="20" y="19"/>
                  </a:lnTo>
                  <a:lnTo>
                    <a:pt x="16" y="25"/>
                  </a:lnTo>
                  <a:lnTo>
                    <a:pt x="15" y="31"/>
                  </a:lnTo>
                  <a:lnTo>
                    <a:pt x="14" y="38"/>
                  </a:lnTo>
                  <a:lnTo>
                    <a:pt x="15" y="44"/>
                  </a:lnTo>
                  <a:lnTo>
                    <a:pt x="18" y="50"/>
                  </a:lnTo>
                  <a:lnTo>
                    <a:pt x="25" y="55"/>
                  </a:lnTo>
                  <a:lnTo>
                    <a:pt x="32" y="60"/>
                  </a:lnTo>
                  <a:lnTo>
                    <a:pt x="44" y="64"/>
                  </a:lnTo>
                  <a:lnTo>
                    <a:pt x="59" y="66"/>
                  </a:lnTo>
                  <a:lnTo>
                    <a:pt x="78" y="67"/>
                  </a:lnTo>
                  <a:lnTo>
                    <a:pt x="77" y="68"/>
                  </a:lnTo>
                  <a:lnTo>
                    <a:pt x="76" y="68"/>
                  </a:lnTo>
                  <a:lnTo>
                    <a:pt x="73" y="70"/>
                  </a:lnTo>
                  <a:lnTo>
                    <a:pt x="70" y="70"/>
                  </a:lnTo>
                  <a:lnTo>
                    <a:pt x="66" y="71"/>
                  </a:lnTo>
                  <a:lnTo>
                    <a:pt x="62" y="71"/>
                  </a:lnTo>
                  <a:lnTo>
                    <a:pt x="57" y="73"/>
                  </a:lnTo>
                  <a:lnTo>
                    <a:pt x="54" y="73"/>
                  </a:lnTo>
                  <a:lnTo>
                    <a:pt x="48" y="75"/>
                  </a:lnTo>
                  <a:lnTo>
                    <a:pt x="43" y="75"/>
                  </a:lnTo>
                  <a:lnTo>
                    <a:pt x="38" y="75"/>
                  </a:lnTo>
                  <a:lnTo>
                    <a:pt x="33" y="75"/>
                  </a:lnTo>
                  <a:lnTo>
                    <a:pt x="27" y="75"/>
                  </a:lnTo>
                  <a:lnTo>
                    <a:pt x="23" y="73"/>
                  </a:lnTo>
                  <a:lnTo>
                    <a:pt x="19" y="71"/>
                  </a:lnTo>
                  <a:lnTo>
                    <a:pt x="15" y="68"/>
                  </a:lnTo>
                  <a:lnTo>
                    <a:pt x="11" y="66"/>
                  </a:lnTo>
                  <a:lnTo>
                    <a:pt x="8" y="63"/>
                  </a:lnTo>
                  <a:lnTo>
                    <a:pt x="6" y="61"/>
                  </a:lnTo>
                  <a:lnTo>
                    <a:pt x="4" y="57"/>
                  </a:lnTo>
                  <a:lnTo>
                    <a:pt x="2" y="55"/>
                  </a:lnTo>
                  <a:lnTo>
                    <a:pt x="2" y="52"/>
                  </a:lnTo>
                  <a:lnTo>
                    <a:pt x="1" y="50"/>
                  </a:lnTo>
                  <a:lnTo>
                    <a:pt x="1" y="46"/>
                  </a:lnTo>
                  <a:lnTo>
                    <a:pt x="0" y="44"/>
                  </a:lnTo>
                  <a:lnTo>
                    <a:pt x="0" y="43"/>
                  </a:lnTo>
                  <a:lnTo>
                    <a:pt x="0" y="41"/>
                  </a:lnTo>
                  <a:lnTo>
                    <a:pt x="1" y="38"/>
                  </a:lnTo>
                  <a:lnTo>
                    <a:pt x="1" y="36"/>
                  </a:lnTo>
                  <a:lnTo>
                    <a:pt x="2" y="35"/>
                  </a:lnTo>
                  <a:lnTo>
                    <a:pt x="2" y="29"/>
                  </a:lnTo>
                  <a:lnTo>
                    <a:pt x="4" y="22"/>
                  </a:lnTo>
                  <a:lnTo>
                    <a:pt x="6" y="17"/>
                  </a:lnTo>
                  <a:lnTo>
                    <a:pt x="8" y="12"/>
                  </a:lnTo>
                  <a:lnTo>
                    <a:pt x="11" y="10"/>
                  </a:lnTo>
                  <a:lnTo>
                    <a:pt x="15" y="6"/>
                  </a:lnTo>
                  <a:lnTo>
                    <a:pt x="19" y="4"/>
                  </a:lnTo>
                  <a:lnTo>
                    <a:pt x="23" y="2"/>
                  </a:lnTo>
                  <a:lnTo>
                    <a:pt x="27" y="2"/>
                  </a:lnTo>
                  <a:lnTo>
                    <a:pt x="30" y="1"/>
                  </a:lnTo>
                  <a:lnTo>
                    <a:pt x="34" y="1"/>
                  </a:lnTo>
                  <a:lnTo>
                    <a:pt x="38" y="0"/>
                  </a:lnTo>
                  <a:lnTo>
                    <a:pt x="40" y="0"/>
                  </a:lnTo>
                  <a:lnTo>
                    <a:pt x="42" y="0"/>
                  </a:lnTo>
                  <a:lnTo>
                    <a:pt x="44" y="0"/>
                  </a:lnTo>
                  <a:lnTo>
                    <a:pt x="45" y="0"/>
                  </a:lnTo>
                </a:path>
              </a:pathLst>
            </a:custGeom>
            <a:solidFill>
              <a:srgbClr val="F8F8F8"/>
            </a:solidFill>
            <a:ln w="9048">
              <a:solidFill>
                <a:srgbClr val="DDDDDD"/>
              </a:solidFill>
              <a:round/>
              <a:headEnd/>
              <a:tailEnd/>
            </a:ln>
          </p:spPr>
          <p:txBody>
            <a:bodyPr/>
            <a:lstStyle/>
            <a:p>
              <a:endParaRPr lang="it-IT"/>
            </a:p>
          </p:txBody>
        </p:sp>
        <p:sp>
          <p:nvSpPr>
            <p:cNvPr id="21567" name="Freeform 79"/>
            <p:cNvSpPr>
              <a:spLocks/>
            </p:cNvSpPr>
            <p:nvPr/>
          </p:nvSpPr>
          <p:spPr bwMode="auto">
            <a:xfrm>
              <a:off x="5203" y="1318"/>
              <a:ext cx="134" cy="72"/>
            </a:xfrm>
            <a:custGeom>
              <a:avLst/>
              <a:gdLst>
                <a:gd name="T0" fmla="*/ 128 w 67"/>
                <a:gd name="T1" fmla="*/ 1 h 78"/>
                <a:gd name="T2" fmla="*/ 208 w 67"/>
                <a:gd name="T3" fmla="*/ 5 h 78"/>
                <a:gd name="T4" fmla="*/ 296 w 67"/>
                <a:gd name="T5" fmla="*/ 11 h 78"/>
                <a:gd name="T6" fmla="*/ 368 w 67"/>
                <a:gd name="T7" fmla="*/ 20 h 78"/>
                <a:gd name="T8" fmla="*/ 416 w 67"/>
                <a:gd name="T9" fmla="*/ 30 h 78"/>
                <a:gd name="T10" fmla="*/ 408 w 67"/>
                <a:gd name="T11" fmla="*/ 41 h 78"/>
                <a:gd name="T12" fmla="*/ 320 w 67"/>
                <a:gd name="T13" fmla="*/ 50 h 78"/>
                <a:gd name="T14" fmla="*/ 128 w 67"/>
                <a:gd name="T15" fmla="*/ 56 h 78"/>
                <a:gd name="T16" fmla="*/ 0 w 67"/>
                <a:gd name="T17" fmla="*/ 60 h 78"/>
                <a:gd name="T18" fmla="*/ 16 w 67"/>
                <a:gd name="T19" fmla="*/ 60 h 78"/>
                <a:gd name="T20" fmla="*/ 64 w 67"/>
                <a:gd name="T21" fmla="*/ 61 h 78"/>
                <a:gd name="T22" fmla="*/ 112 w 67"/>
                <a:gd name="T23" fmla="*/ 61 h 78"/>
                <a:gd name="T24" fmla="*/ 176 w 67"/>
                <a:gd name="T25" fmla="*/ 61 h 78"/>
                <a:gd name="T26" fmla="*/ 248 w 67"/>
                <a:gd name="T27" fmla="*/ 61 h 78"/>
                <a:gd name="T28" fmla="*/ 320 w 67"/>
                <a:gd name="T29" fmla="*/ 58 h 78"/>
                <a:gd name="T30" fmla="*/ 384 w 67"/>
                <a:gd name="T31" fmla="*/ 56 h 78"/>
                <a:gd name="T32" fmla="*/ 448 w 67"/>
                <a:gd name="T33" fmla="*/ 52 h 78"/>
                <a:gd name="T34" fmla="*/ 480 w 67"/>
                <a:gd name="T35" fmla="*/ 48 h 78"/>
                <a:gd name="T36" fmla="*/ 504 w 67"/>
                <a:gd name="T37" fmla="*/ 44 h 78"/>
                <a:gd name="T38" fmla="*/ 512 w 67"/>
                <a:gd name="T39" fmla="*/ 40 h 78"/>
                <a:gd name="T40" fmla="*/ 528 w 67"/>
                <a:gd name="T41" fmla="*/ 36 h 78"/>
                <a:gd name="T42" fmla="*/ 528 w 67"/>
                <a:gd name="T43" fmla="*/ 33 h 78"/>
                <a:gd name="T44" fmla="*/ 528 w 67"/>
                <a:gd name="T45" fmla="*/ 30 h 78"/>
                <a:gd name="T46" fmla="*/ 528 w 67"/>
                <a:gd name="T47" fmla="*/ 29 h 78"/>
                <a:gd name="T48" fmla="*/ 512 w 67"/>
                <a:gd name="T49" fmla="*/ 24 h 78"/>
                <a:gd name="T50" fmla="*/ 472 w 67"/>
                <a:gd name="T51" fmla="*/ 15 h 78"/>
                <a:gd name="T52" fmla="*/ 408 w 67"/>
                <a:gd name="T53" fmla="*/ 7 h 78"/>
                <a:gd name="T54" fmla="*/ 344 w 67"/>
                <a:gd name="T55" fmla="*/ 5 h 78"/>
                <a:gd name="T56" fmla="*/ 264 w 67"/>
                <a:gd name="T57" fmla="*/ 2 h 78"/>
                <a:gd name="T58" fmla="*/ 200 w 67"/>
                <a:gd name="T59" fmla="*/ 1 h 78"/>
                <a:gd name="T60" fmla="*/ 136 w 67"/>
                <a:gd name="T61" fmla="*/ 0 h 78"/>
                <a:gd name="T62" fmla="*/ 112 w 67"/>
                <a:gd name="T63" fmla="*/ 0 h 78"/>
                <a:gd name="T64" fmla="*/ 112 w 6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78"/>
                <a:gd name="T101" fmla="*/ 67 w 6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78">
                  <a:moveTo>
                    <a:pt x="14" y="0"/>
                  </a:moveTo>
                  <a:lnTo>
                    <a:pt x="16" y="1"/>
                  </a:lnTo>
                  <a:lnTo>
                    <a:pt x="21" y="2"/>
                  </a:lnTo>
                  <a:lnTo>
                    <a:pt x="26" y="5"/>
                  </a:lnTo>
                  <a:lnTo>
                    <a:pt x="31" y="9"/>
                  </a:lnTo>
                  <a:lnTo>
                    <a:pt x="37" y="14"/>
                  </a:lnTo>
                  <a:lnTo>
                    <a:pt x="42" y="19"/>
                  </a:lnTo>
                  <a:lnTo>
                    <a:pt x="46" y="26"/>
                  </a:lnTo>
                  <a:lnTo>
                    <a:pt x="51" y="31"/>
                  </a:lnTo>
                  <a:lnTo>
                    <a:pt x="52" y="38"/>
                  </a:lnTo>
                  <a:lnTo>
                    <a:pt x="52" y="45"/>
                  </a:lnTo>
                  <a:lnTo>
                    <a:pt x="51" y="52"/>
                  </a:lnTo>
                  <a:lnTo>
                    <a:pt x="47" y="58"/>
                  </a:lnTo>
                  <a:lnTo>
                    <a:pt x="40" y="64"/>
                  </a:lnTo>
                  <a:lnTo>
                    <a:pt x="31" y="68"/>
                  </a:lnTo>
                  <a:lnTo>
                    <a:pt x="16" y="72"/>
                  </a:lnTo>
                  <a:lnTo>
                    <a:pt x="0" y="74"/>
                  </a:lnTo>
                  <a:lnTo>
                    <a:pt x="0" y="76"/>
                  </a:lnTo>
                  <a:lnTo>
                    <a:pt x="2" y="76"/>
                  </a:lnTo>
                  <a:lnTo>
                    <a:pt x="5" y="76"/>
                  </a:lnTo>
                  <a:lnTo>
                    <a:pt x="8" y="77"/>
                  </a:lnTo>
                  <a:lnTo>
                    <a:pt x="11" y="77"/>
                  </a:lnTo>
                  <a:lnTo>
                    <a:pt x="14" y="77"/>
                  </a:lnTo>
                  <a:lnTo>
                    <a:pt x="19" y="77"/>
                  </a:lnTo>
                  <a:lnTo>
                    <a:pt x="22" y="77"/>
                  </a:lnTo>
                  <a:lnTo>
                    <a:pt x="27" y="77"/>
                  </a:lnTo>
                  <a:lnTo>
                    <a:pt x="31" y="77"/>
                  </a:lnTo>
                  <a:lnTo>
                    <a:pt x="36" y="76"/>
                  </a:lnTo>
                  <a:lnTo>
                    <a:pt x="40" y="74"/>
                  </a:lnTo>
                  <a:lnTo>
                    <a:pt x="44" y="72"/>
                  </a:lnTo>
                  <a:lnTo>
                    <a:pt x="48" y="71"/>
                  </a:lnTo>
                  <a:lnTo>
                    <a:pt x="53" y="68"/>
                  </a:lnTo>
                  <a:lnTo>
                    <a:pt x="56" y="66"/>
                  </a:lnTo>
                  <a:lnTo>
                    <a:pt x="59" y="63"/>
                  </a:lnTo>
                  <a:lnTo>
                    <a:pt x="60" y="61"/>
                  </a:lnTo>
                  <a:lnTo>
                    <a:pt x="63" y="58"/>
                  </a:lnTo>
                  <a:lnTo>
                    <a:pt x="63" y="56"/>
                  </a:lnTo>
                  <a:lnTo>
                    <a:pt x="64" y="52"/>
                  </a:lnTo>
                  <a:lnTo>
                    <a:pt x="64" y="51"/>
                  </a:lnTo>
                  <a:lnTo>
                    <a:pt x="66" y="47"/>
                  </a:lnTo>
                  <a:lnTo>
                    <a:pt x="66" y="45"/>
                  </a:lnTo>
                  <a:lnTo>
                    <a:pt x="66" y="44"/>
                  </a:lnTo>
                  <a:lnTo>
                    <a:pt x="66" y="42"/>
                  </a:lnTo>
                  <a:lnTo>
                    <a:pt x="66" y="39"/>
                  </a:lnTo>
                  <a:lnTo>
                    <a:pt x="66" y="37"/>
                  </a:lnTo>
                  <a:lnTo>
                    <a:pt x="66" y="36"/>
                  </a:lnTo>
                  <a:lnTo>
                    <a:pt x="64" y="30"/>
                  </a:lnTo>
                  <a:lnTo>
                    <a:pt x="62" y="23"/>
                  </a:lnTo>
                  <a:lnTo>
                    <a:pt x="59" y="18"/>
                  </a:lnTo>
                  <a:lnTo>
                    <a:pt x="56" y="13"/>
                  </a:lnTo>
                  <a:lnTo>
                    <a:pt x="51" y="10"/>
                  </a:lnTo>
                  <a:lnTo>
                    <a:pt x="48" y="7"/>
                  </a:lnTo>
                  <a:lnTo>
                    <a:pt x="43" y="5"/>
                  </a:lnTo>
                  <a:lnTo>
                    <a:pt x="39" y="2"/>
                  </a:lnTo>
                  <a:lnTo>
                    <a:pt x="33" y="2"/>
                  </a:lnTo>
                  <a:lnTo>
                    <a:pt x="29" y="1"/>
                  </a:lnTo>
                  <a:lnTo>
                    <a:pt x="25" y="1"/>
                  </a:lnTo>
                  <a:lnTo>
                    <a:pt x="21" y="0"/>
                  </a:lnTo>
                  <a:lnTo>
                    <a:pt x="17" y="0"/>
                  </a:lnTo>
                  <a:lnTo>
                    <a:pt x="16" y="0"/>
                  </a:lnTo>
                  <a:lnTo>
                    <a:pt x="14" y="0"/>
                  </a:lnTo>
                </a:path>
              </a:pathLst>
            </a:custGeom>
            <a:solidFill>
              <a:srgbClr val="F8F8F8"/>
            </a:solidFill>
            <a:ln w="9048">
              <a:solidFill>
                <a:srgbClr val="DDDDDD"/>
              </a:solidFill>
              <a:round/>
              <a:headEnd/>
              <a:tailEnd/>
            </a:ln>
          </p:spPr>
          <p:txBody>
            <a:bodyPr/>
            <a:lstStyle/>
            <a:p>
              <a:endParaRPr lang="it-IT"/>
            </a:p>
          </p:txBody>
        </p:sp>
        <p:sp>
          <p:nvSpPr>
            <p:cNvPr id="21568" name="Freeform 80"/>
            <p:cNvSpPr>
              <a:spLocks/>
            </p:cNvSpPr>
            <p:nvPr/>
          </p:nvSpPr>
          <p:spPr bwMode="auto">
            <a:xfrm>
              <a:off x="4493" y="1326"/>
              <a:ext cx="209" cy="48"/>
            </a:xfrm>
            <a:custGeom>
              <a:avLst/>
              <a:gdLst>
                <a:gd name="T0" fmla="*/ 789 w 106"/>
                <a:gd name="T1" fmla="*/ 35 h 51"/>
                <a:gd name="T2" fmla="*/ 751 w 106"/>
                <a:gd name="T3" fmla="*/ 29 h 51"/>
                <a:gd name="T4" fmla="*/ 688 w 106"/>
                <a:gd name="T5" fmla="*/ 21 h 51"/>
                <a:gd name="T6" fmla="*/ 584 w 106"/>
                <a:gd name="T7" fmla="*/ 11 h 51"/>
                <a:gd name="T8" fmla="*/ 459 w 106"/>
                <a:gd name="T9" fmla="*/ 4 h 51"/>
                <a:gd name="T10" fmla="*/ 353 w 106"/>
                <a:gd name="T11" fmla="*/ 0 h 51"/>
                <a:gd name="T12" fmla="*/ 323 w 106"/>
                <a:gd name="T13" fmla="*/ 0 h 51"/>
                <a:gd name="T14" fmla="*/ 260 w 106"/>
                <a:gd name="T15" fmla="*/ 1 h 51"/>
                <a:gd name="T16" fmla="*/ 199 w 106"/>
                <a:gd name="T17" fmla="*/ 3 h 51"/>
                <a:gd name="T18" fmla="*/ 136 w 106"/>
                <a:gd name="T19" fmla="*/ 4 h 51"/>
                <a:gd name="T20" fmla="*/ 101 w 106"/>
                <a:gd name="T21" fmla="*/ 4 h 51"/>
                <a:gd name="T22" fmla="*/ 63 w 106"/>
                <a:gd name="T23" fmla="*/ 8 h 51"/>
                <a:gd name="T24" fmla="*/ 32 w 106"/>
                <a:gd name="T25" fmla="*/ 11 h 51"/>
                <a:gd name="T26" fmla="*/ 8 w 106"/>
                <a:gd name="T27" fmla="*/ 17 h 51"/>
                <a:gd name="T28" fmla="*/ 0 w 106"/>
                <a:gd name="T29" fmla="*/ 22 h 51"/>
                <a:gd name="T30" fmla="*/ 0 w 106"/>
                <a:gd name="T31" fmla="*/ 25 h 51"/>
                <a:gd name="T32" fmla="*/ 8 w 106"/>
                <a:gd name="T33" fmla="*/ 30 h 51"/>
                <a:gd name="T34" fmla="*/ 24 w 106"/>
                <a:gd name="T35" fmla="*/ 35 h 51"/>
                <a:gd name="T36" fmla="*/ 47 w 106"/>
                <a:gd name="T37" fmla="*/ 37 h 51"/>
                <a:gd name="T38" fmla="*/ 63 w 106"/>
                <a:gd name="T39" fmla="*/ 40 h 51"/>
                <a:gd name="T40" fmla="*/ 101 w 106"/>
                <a:gd name="T41" fmla="*/ 41 h 51"/>
                <a:gd name="T42" fmla="*/ 136 w 106"/>
                <a:gd name="T43" fmla="*/ 41 h 51"/>
                <a:gd name="T44" fmla="*/ 175 w 106"/>
                <a:gd name="T45" fmla="*/ 40 h 51"/>
                <a:gd name="T46" fmla="*/ 213 w 106"/>
                <a:gd name="T47" fmla="*/ 39 h 51"/>
                <a:gd name="T48" fmla="*/ 260 w 106"/>
                <a:gd name="T49" fmla="*/ 37 h 51"/>
                <a:gd name="T50" fmla="*/ 292 w 106"/>
                <a:gd name="T51" fmla="*/ 36 h 51"/>
                <a:gd name="T52" fmla="*/ 315 w 106"/>
                <a:gd name="T53" fmla="*/ 35 h 51"/>
                <a:gd name="T54" fmla="*/ 284 w 106"/>
                <a:gd name="T55" fmla="*/ 36 h 51"/>
                <a:gd name="T56" fmla="*/ 260 w 106"/>
                <a:gd name="T57" fmla="*/ 35 h 51"/>
                <a:gd name="T58" fmla="*/ 229 w 106"/>
                <a:gd name="T59" fmla="*/ 33 h 51"/>
                <a:gd name="T60" fmla="*/ 183 w 106"/>
                <a:gd name="T61" fmla="*/ 30 h 51"/>
                <a:gd name="T62" fmla="*/ 116 w 106"/>
                <a:gd name="T63" fmla="*/ 28 h 51"/>
                <a:gd name="T64" fmla="*/ 93 w 106"/>
                <a:gd name="T65" fmla="*/ 26 h 51"/>
                <a:gd name="T66" fmla="*/ 101 w 106"/>
                <a:gd name="T67" fmla="*/ 24 h 51"/>
                <a:gd name="T68" fmla="*/ 136 w 106"/>
                <a:gd name="T69" fmla="*/ 21 h 51"/>
                <a:gd name="T70" fmla="*/ 160 w 106"/>
                <a:gd name="T71" fmla="*/ 18 h 51"/>
                <a:gd name="T72" fmla="*/ 175 w 106"/>
                <a:gd name="T73" fmla="*/ 14 h 51"/>
                <a:gd name="T74" fmla="*/ 260 w 106"/>
                <a:gd name="T75" fmla="*/ 13 h 51"/>
                <a:gd name="T76" fmla="*/ 444 w 106"/>
                <a:gd name="T77" fmla="*/ 13 h 51"/>
                <a:gd name="T78" fmla="*/ 592 w 106"/>
                <a:gd name="T79" fmla="*/ 21 h 51"/>
                <a:gd name="T80" fmla="*/ 704 w 106"/>
                <a:gd name="T81" fmla="*/ 27 h 51"/>
                <a:gd name="T82" fmla="*/ 773 w 106"/>
                <a:gd name="T83" fmla="*/ 35 h 51"/>
                <a:gd name="T84" fmla="*/ 804 w 106"/>
                <a:gd name="T85" fmla="*/ 36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6"/>
                <a:gd name="T130" fmla="*/ 0 h 51"/>
                <a:gd name="T131" fmla="*/ 106 w 106"/>
                <a:gd name="T132" fmla="*/ 51 h 5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6" h="51">
                  <a:moveTo>
                    <a:pt x="105" y="42"/>
                  </a:moveTo>
                  <a:lnTo>
                    <a:pt x="104" y="42"/>
                  </a:lnTo>
                  <a:lnTo>
                    <a:pt x="103" y="41"/>
                  </a:lnTo>
                  <a:lnTo>
                    <a:pt x="101" y="39"/>
                  </a:lnTo>
                  <a:lnTo>
                    <a:pt x="101" y="37"/>
                  </a:lnTo>
                  <a:lnTo>
                    <a:pt x="98" y="35"/>
                  </a:lnTo>
                  <a:lnTo>
                    <a:pt x="96" y="31"/>
                  </a:lnTo>
                  <a:lnTo>
                    <a:pt x="92" y="27"/>
                  </a:lnTo>
                  <a:lnTo>
                    <a:pt x="90" y="24"/>
                  </a:lnTo>
                  <a:lnTo>
                    <a:pt x="85" y="21"/>
                  </a:lnTo>
                  <a:lnTo>
                    <a:pt x="82" y="17"/>
                  </a:lnTo>
                  <a:lnTo>
                    <a:pt x="76" y="14"/>
                  </a:lnTo>
                  <a:lnTo>
                    <a:pt x="72" y="10"/>
                  </a:lnTo>
                  <a:lnTo>
                    <a:pt x="66" y="8"/>
                  </a:lnTo>
                  <a:lnTo>
                    <a:pt x="60" y="4"/>
                  </a:lnTo>
                  <a:lnTo>
                    <a:pt x="54" y="3"/>
                  </a:lnTo>
                  <a:lnTo>
                    <a:pt x="48" y="0"/>
                  </a:lnTo>
                  <a:lnTo>
                    <a:pt x="46" y="0"/>
                  </a:lnTo>
                  <a:lnTo>
                    <a:pt x="44" y="0"/>
                  </a:lnTo>
                  <a:lnTo>
                    <a:pt x="42" y="0"/>
                  </a:lnTo>
                  <a:lnTo>
                    <a:pt x="39" y="1"/>
                  </a:lnTo>
                  <a:lnTo>
                    <a:pt x="37" y="1"/>
                  </a:lnTo>
                  <a:lnTo>
                    <a:pt x="34" y="1"/>
                  </a:lnTo>
                  <a:lnTo>
                    <a:pt x="32" y="1"/>
                  </a:lnTo>
                  <a:lnTo>
                    <a:pt x="29" y="3"/>
                  </a:lnTo>
                  <a:lnTo>
                    <a:pt x="26" y="3"/>
                  </a:lnTo>
                  <a:lnTo>
                    <a:pt x="22" y="3"/>
                  </a:lnTo>
                  <a:lnTo>
                    <a:pt x="21" y="3"/>
                  </a:lnTo>
                  <a:lnTo>
                    <a:pt x="18" y="4"/>
                  </a:lnTo>
                  <a:lnTo>
                    <a:pt x="16" y="4"/>
                  </a:lnTo>
                  <a:lnTo>
                    <a:pt x="14" y="4"/>
                  </a:lnTo>
                  <a:lnTo>
                    <a:pt x="13" y="4"/>
                  </a:lnTo>
                  <a:lnTo>
                    <a:pt x="11" y="6"/>
                  </a:lnTo>
                  <a:lnTo>
                    <a:pt x="10" y="8"/>
                  </a:lnTo>
                  <a:lnTo>
                    <a:pt x="8" y="9"/>
                  </a:lnTo>
                  <a:lnTo>
                    <a:pt x="7" y="10"/>
                  </a:lnTo>
                  <a:lnTo>
                    <a:pt x="5" y="12"/>
                  </a:lnTo>
                  <a:lnTo>
                    <a:pt x="4" y="14"/>
                  </a:lnTo>
                  <a:lnTo>
                    <a:pt x="3" y="16"/>
                  </a:lnTo>
                  <a:lnTo>
                    <a:pt x="3" y="17"/>
                  </a:lnTo>
                  <a:lnTo>
                    <a:pt x="1" y="20"/>
                  </a:lnTo>
                  <a:lnTo>
                    <a:pt x="1" y="22"/>
                  </a:lnTo>
                  <a:lnTo>
                    <a:pt x="0" y="24"/>
                  </a:lnTo>
                  <a:lnTo>
                    <a:pt x="0" y="26"/>
                  </a:lnTo>
                  <a:lnTo>
                    <a:pt x="0" y="27"/>
                  </a:lnTo>
                  <a:lnTo>
                    <a:pt x="0" y="29"/>
                  </a:lnTo>
                  <a:lnTo>
                    <a:pt x="0" y="31"/>
                  </a:lnTo>
                  <a:lnTo>
                    <a:pt x="1" y="32"/>
                  </a:lnTo>
                  <a:lnTo>
                    <a:pt x="1" y="34"/>
                  </a:lnTo>
                  <a:lnTo>
                    <a:pt x="1" y="36"/>
                  </a:lnTo>
                  <a:lnTo>
                    <a:pt x="1" y="38"/>
                  </a:lnTo>
                  <a:lnTo>
                    <a:pt x="3" y="39"/>
                  </a:lnTo>
                  <a:lnTo>
                    <a:pt x="3" y="41"/>
                  </a:lnTo>
                  <a:lnTo>
                    <a:pt x="4" y="42"/>
                  </a:lnTo>
                  <a:lnTo>
                    <a:pt x="4" y="44"/>
                  </a:lnTo>
                  <a:lnTo>
                    <a:pt x="6" y="44"/>
                  </a:lnTo>
                  <a:lnTo>
                    <a:pt x="6" y="46"/>
                  </a:lnTo>
                  <a:lnTo>
                    <a:pt x="8" y="46"/>
                  </a:lnTo>
                  <a:lnTo>
                    <a:pt x="8" y="48"/>
                  </a:lnTo>
                  <a:lnTo>
                    <a:pt x="10" y="48"/>
                  </a:lnTo>
                  <a:lnTo>
                    <a:pt x="11" y="50"/>
                  </a:lnTo>
                  <a:lnTo>
                    <a:pt x="13" y="50"/>
                  </a:lnTo>
                  <a:lnTo>
                    <a:pt x="15" y="50"/>
                  </a:lnTo>
                  <a:lnTo>
                    <a:pt x="16" y="50"/>
                  </a:lnTo>
                  <a:lnTo>
                    <a:pt x="18" y="50"/>
                  </a:lnTo>
                  <a:lnTo>
                    <a:pt x="19" y="50"/>
                  </a:lnTo>
                  <a:lnTo>
                    <a:pt x="21" y="50"/>
                  </a:lnTo>
                  <a:lnTo>
                    <a:pt x="23" y="49"/>
                  </a:lnTo>
                  <a:lnTo>
                    <a:pt x="24" y="49"/>
                  </a:lnTo>
                  <a:lnTo>
                    <a:pt x="26" y="47"/>
                  </a:lnTo>
                  <a:lnTo>
                    <a:pt x="28" y="47"/>
                  </a:lnTo>
                  <a:lnTo>
                    <a:pt x="31" y="45"/>
                  </a:lnTo>
                  <a:lnTo>
                    <a:pt x="32" y="45"/>
                  </a:lnTo>
                  <a:lnTo>
                    <a:pt x="34" y="44"/>
                  </a:lnTo>
                  <a:lnTo>
                    <a:pt x="35" y="44"/>
                  </a:lnTo>
                  <a:lnTo>
                    <a:pt x="37" y="42"/>
                  </a:lnTo>
                  <a:lnTo>
                    <a:pt x="38" y="42"/>
                  </a:lnTo>
                  <a:lnTo>
                    <a:pt x="39" y="42"/>
                  </a:lnTo>
                  <a:lnTo>
                    <a:pt x="41" y="41"/>
                  </a:lnTo>
                  <a:lnTo>
                    <a:pt x="39" y="42"/>
                  </a:lnTo>
                  <a:lnTo>
                    <a:pt x="38" y="42"/>
                  </a:lnTo>
                  <a:lnTo>
                    <a:pt x="37" y="42"/>
                  </a:lnTo>
                  <a:lnTo>
                    <a:pt x="35" y="42"/>
                  </a:lnTo>
                  <a:lnTo>
                    <a:pt x="34" y="41"/>
                  </a:lnTo>
                  <a:lnTo>
                    <a:pt x="32" y="41"/>
                  </a:lnTo>
                  <a:lnTo>
                    <a:pt x="32" y="39"/>
                  </a:lnTo>
                  <a:lnTo>
                    <a:pt x="30" y="39"/>
                  </a:lnTo>
                  <a:lnTo>
                    <a:pt x="28" y="38"/>
                  </a:lnTo>
                  <a:lnTo>
                    <a:pt x="26" y="38"/>
                  </a:lnTo>
                  <a:lnTo>
                    <a:pt x="24" y="36"/>
                  </a:lnTo>
                  <a:lnTo>
                    <a:pt x="21" y="36"/>
                  </a:lnTo>
                  <a:lnTo>
                    <a:pt x="18" y="34"/>
                  </a:lnTo>
                  <a:lnTo>
                    <a:pt x="15" y="34"/>
                  </a:lnTo>
                  <a:lnTo>
                    <a:pt x="12" y="32"/>
                  </a:lnTo>
                  <a:lnTo>
                    <a:pt x="13" y="30"/>
                  </a:lnTo>
                  <a:lnTo>
                    <a:pt x="15" y="28"/>
                  </a:lnTo>
                  <a:lnTo>
                    <a:pt x="16" y="26"/>
                  </a:lnTo>
                  <a:lnTo>
                    <a:pt x="18" y="24"/>
                  </a:lnTo>
                  <a:lnTo>
                    <a:pt x="20" y="23"/>
                  </a:lnTo>
                  <a:lnTo>
                    <a:pt x="21" y="21"/>
                  </a:lnTo>
                  <a:lnTo>
                    <a:pt x="22" y="19"/>
                  </a:lnTo>
                  <a:lnTo>
                    <a:pt x="23" y="17"/>
                  </a:lnTo>
                  <a:lnTo>
                    <a:pt x="24" y="16"/>
                  </a:lnTo>
                  <a:lnTo>
                    <a:pt x="34" y="16"/>
                  </a:lnTo>
                  <a:lnTo>
                    <a:pt x="42" y="14"/>
                  </a:lnTo>
                  <a:lnTo>
                    <a:pt x="50" y="15"/>
                  </a:lnTo>
                  <a:lnTo>
                    <a:pt x="58" y="16"/>
                  </a:lnTo>
                  <a:lnTo>
                    <a:pt x="65" y="19"/>
                  </a:lnTo>
                  <a:lnTo>
                    <a:pt x="72" y="20"/>
                  </a:lnTo>
                  <a:lnTo>
                    <a:pt x="77" y="24"/>
                  </a:lnTo>
                  <a:lnTo>
                    <a:pt x="83" y="26"/>
                  </a:lnTo>
                  <a:lnTo>
                    <a:pt x="87" y="29"/>
                  </a:lnTo>
                  <a:lnTo>
                    <a:pt x="92" y="33"/>
                  </a:lnTo>
                  <a:lnTo>
                    <a:pt x="95" y="36"/>
                  </a:lnTo>
                  <a:lnTo>
                    <a:pt x="99" y="38"/>
                  </a:lnTo>
                  <a:lnTo>
                    <a:pt x="101" y="41"/>
                  </a:lnTo>
                  <a:lnTo>
                    <a:pt x="102" y="42"/>
                  </a:lnTo>
                  <a:lnTo>
                    <a:pt x="103" y="42"/>
                  </a:lnTo>
                  <a:lnTo>
                    <a:pt x="105" y="42"/>
                  </a:lnTo>
                </a:path>
              </a:pathLst>
            </a:custGeom>
            <a:solidFill>
              <a:srgbClr val="F8F8F8"/>
            </a:solidFill>
            <a:ln w="6350">
              <a:solidFill>
                <a:srgbClr val="DDDDDD"/>
              </a:solidFill>
              <a:round/>
              <a:headEnd/>
              <a:tailEnd/>
            </a:ln>
          </p:spPr>
          <p:txBody>
            <a:bodyPr/>
            <a:lstStyle/>
            <a:p>
              <a:endParaRPr lang="it-IT"/>
            </a:p>
          </p:txBody>
        </p:sp>
        <p:sp>
          <p:nvSpPr>
            <p:cNvPr id="21569" name="Freeform 81"/>
            <p:cNvSpPr>
              <a:spLocks/>
            </p:cNvSpPr>
            <p:nvPr/>
          </p:nvSpPr>
          <p:spPr bwMode="auto">
            <a:xfrm>
              <a:off x="5063" y="1328"/>
              <a:ext cx="206" cy="47"/>
            </a:xfrm>
            <a:custGeom>
              <a:avLst/>
              <a:gdLst>
                <a:gd name="T0" fmla="*/ 8 w 105"/>
                <a:gd name="T1" fmla="*/ 35 h 50"/>
                <a:gd name="T2" fmla="*/ 47 w 105"/>
                <a:gd name="T3" fmla="*/ 29 h 50"/>
                <a:gd name="T4" fmla="*/ 112 w 105"/>
                <a:gd name="T5" fmla="*/ 21 h 50"/>
                <a:gd name="T6" fmla="*/ 204 w 105"/>
                <a:gd name="T7" fmla="*/ 11 h 50"/>
                <a:gd name="T8" fmla="*/ 324 w 105"/>
                <a:gd name="T9" fmla="*/ 5 h 50"/>
                <a:gd name="T10" fmla="*/ 432 w 105"/>
                <a:gd name="T11" fmla="*/ 1 h 50"/>
                <a:gd name="T12" fmla="*/ 469 w 105"/>
                <a:gd name="T13" fmla="*/ 1 h 50"/>
                <a:gd name="T14" fmla="*/ 520 w 105"/>
                <a:gd name="T15" fmla="*/ 1 h 50"/>
                <a:gd name="T16" fmla="*/ 589 w 105"/>
                <a:gd name="T17" fmla="*/ 2 h 50"/>
                <a:gd name="T18" fmla="*/ 644 w 105"/>
                <a:gd name="T19" fmla="*/ 4 h 50"/>
                <a:gd name="T20" fmla="*/ 693 w 105"/>
                <a:gd name="T21" fmla="*/ 4 h 50"/>
                <a:gd name="T22" fmla="*/ 724 w 105"/>
                <a:gd name="T23" fmla="*/ 8 h 50"/>
                <a:gd name="T24" fmla="*/ 747 w 105"/>
                <a:gd name="T25" fmla="*/ 12 h 50"/>
                <a:gd name="T26" fmla="*/ 769 w 105"/>
                <a:gd name="T27" fmla="*/ 18 h 50"/>
                <a:gd name="T28" fmla="*/ 785 w 105"/>
                <a:gd name="T29" fmla="*/ 22 h 50"/>
                <a:gd name="T30" fmla="*/ 785 w 105"/>
                <a:gd name="T31" fmla="*/ 25 h 50"/>
                <a:gd name="T32" fmla="*/ 777 w 105"/>
                <a:gd name="T33" fmla="*/ 30 h 50"/>
                <a:gd name="T34" fmla="*/ 747 w 105"/>
                <a:gd name="T35" fmla="*/ 35 h 50"/>
                <a:gd name="T36" fmla="*/ 747 w 105"/>
                <a:gd name="T37" fmla="*/ 37 h 50"/>
                <a:gd name="T38" fmla="*/ 708 w 105"/>
                <a:gd name="T39" fmla="*/ 40 h 50"/>
                <a:gd name="T40" fmla="*/ 689 w 105"/>
                <a:gd name="T41" fmla="*/ 40 h 50"/>
                <a:gd name="T42" fmla="*/ 657 w 105"/>
                <a:gd name="T43" fmla="*/ 40 h 50"/>
                <a:gd name="T44" fmla="*/ 620 w 105"/>
                <a:gd name="T45" fmla="*/ 40 h 50"/>
                <a:gd name="T46" fmla="*/ 581 w 105"/>
                <a:gd name="T47" fmla="*/ 40 h 50"/>
                <a:gd name="T48" fmla="*/ 543 w 105"/>
                <a:gd name="T49" fmla="*/ 40 h 50"/>
                <a:gd name="T50" fmla="*/ 512 w 105"/>
                <a:gd name="T51" fmla="*/ 39 h 50"/>
                <a:gd name="T52" fmla="*/ 512 w 105"/>
                <a:gd name="T53" fmla="*/ 37 h 50"/>
                <a:gd name="T54" fmla="*/ 504 w 105"/>
                <a:gd name="T55" fmla="*/ 35 h 50"/>
                <a:gd name="T56" fmla="*/ 512 w 105"/>
                <a:gd name="T57" fmla="*/ 33 h 50"/>
                <a:gd name="T58" fmla="*/ 543 w 105"/>
                <a:gd name="T59" fmla="*/ 31 h 50"/>
                <a:gd name="T60" fmla="*/ 589 w 105"/>
                <a:gd name="T61" fmla="*/ 29 h 50"/>
                <a:gd name="T62" fmla="*/ 657 w 105"/>
                <a:gd name="T63" fmla="*/ 28 h 50"/>
                <a:gd name="T64" fmla="*/ 681 w 105"/>
                <a:gd name="T65" fmla="*/ 26 h 50"/>
                <a:gd name="T66" fmla="*/ 665 w 105"/>
                <a:gd name="T67" fmla="*/ 24 h 50"/>
                <a:gd name="T68" fmla="*/ 651 w 105"/>
                <a:gd name="T69" fmla="*/ 22 h 50"/>
                <a:gd name="T70" fmla="*/ 628 w 105"/>
                <a:gd name="T71" fmla="*/ 18 h 50"/>
                <a:gd name="T72" fmla="*/ 620 w 105"/>
                <a:gd name="T73" fmla="*/ 15 h 50"/>
                <a:gd name="T74" fmla="*/ 543 w 105"/>
                <a:gd name="T75" fmla="*/ 12 h 50"/>
                <a:gd name="T76" fmla="*/ 361 w 105"/>
                <a:gd name="T77" fmla="*/ 12 h 50"/>
                <a:gd name="T78" fmla="*/ 212 w 105"/>
                <a:gd name="T79" fmla="*/ 20 h 50"/>
                <a:gd name="T80" fmla="*/ 92 w 105"/>
                <a:gd name="T81" fmla="*/ 26 h 50"/>
                <a:gd name="T82" fmla="*/ 24 w 105"/>
                <a:gd name="T83" fmla="*/ 34 h 50"/>
                <a:gd name="T84" fmla="*/ 0 w 105"/>
                <a:gd name="T85" fmla="*/ 35 h 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5"/>
                <a:gd name="T130" fmla="*/ 0 h 50"/>
                <a:gd name="T131" fmla="*/ 105 w 105"/>
                <a:gd name="T132" fmla="*/ 50 h 5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5" h="50">
                  <a:moveTo>
                    <a:pt x="0" y="41"/>
                  </a:moveTo>
                  <a:lnTo>
                    <a:pt x="0" y="41"/>
                  </a:lnTo>
                  <a:lnTo>
                    <a:pt x="1" y="41"/>
                  </a:lnTo>
                  <a:lnTo>
                    <a:pt x="2" y="39"/>
                  </a:lnTo>
                  <a:lnTo>
                    <a:pt x="4" y="37"/>
                  </a:lnTo>
                  <a:lnTo>
                    <a:pt x="6" y="35"/>
                  </a:lnTo>
                  <a:lnTo>
                    <a:pt x="8" y="31"/>
                  </a:lnTo>
                  <a:lnTo>
                    <a:pt x="11" y="28"/>
                  </a:lnTo>
                  <a:lnTo>
                    <a:pt x="15" y="24"/>
                  </a:lnTo>
                  <a:lnTo>
                    <a:pt x="18" y="21"/>
                  </a:lnTo>
                  <a:lnTo>
                    <a:pt x="22" y="18"/>
                  </a:lnTo>
                  <a:lnTo>
                    <a:pt x="27" y="14"/>
                  </a:lnTo>
                  <a:lnTo>
                    <a:pt x="32" y="10"/>
                  </a:lnTo>
                  <a:lnTo>
                    <a:pt x="37" y="8"/>
                  </a:lnTo>
                  <a:lnTo>
                    <a:pt x="43" y="5"/>
                  </a:lnTo>
                  <a:lnTo>
                    <a:pt x="50" y="3"/>
                  </a:lnTo>
                  <a:lnTo>
                    <a:pt x="57" y="0"/>
                  </a:lnTo>
                  <a:lnTo>
                    <a:pt x="57" y="1"/>
                  </a:lnTo>
                  <a:lnTo>
                    <a:pt x="58" y="1"/>
                  </a:lnTo>
                  <a:lnTo>
                    <a:pt x="60" y="1"/>
                  </a:lnTo>
                  <a:lnTo>
                    <a:pt x="62" y="1"/>
                  </a:lnTo>
                  <a:lnTo>
                    <a:pt x="64" y="1"/>
                  </a:lnTo>
                  <a:lnTo>
                    <a:pt x="67" y="1"/>
                  </a:lnTo>
                  <a:lnTo>
                    <a:pt x="69" y="1"/>
                  </a:lnTo>
                  <a:lnTo>
                    <a:pt x="73" y="1"/>
                  </a:lnTo>
                  <a:lnTo>
                    <a:pt x="75" y="2"/>
                  </a:lnTo>
                  <a:lnTo>
                    <a:pt x="78" y="2"/>
                  </a:lnTo>
                  <a:lnTo>
                    <a:pt x="80" y="2"/>
                  </a:lnTo>
                  <a:lnTo>
                    <a:pt x="84" y="2"/>
                  </a:lnTo>
                  <a:lnTo>
                    <a:pt x="85" y="4"/>
                  </a:lnTo>
                  <a:lnTo>
                    <a:pt x="88" y="4"/>
                  </a:lnTo>
                  <a:lnTo>
                    <a:pt x="89" y="4"/>
                  </a:lnTo>
                  <a:lnTo>
                    <a:pt x="92" y="4"/>
                  </a:lnTo>
                  <a:lnTo>
                    <a:pt x="92" y="6"/>
                  </a:lnTo>
                  <a:lnTo>
                    <a:pt x="94" y="7"/>
                  </a:lnTo>
                  <a:lnTo>
                    <a:pt x="96" y="9"/>
                  </a:lnTo>
                  <a:lnTo>
                    <a:pt x="97" y="11"/>
                  </a:lnTo>
                  <a:lnTo>
                    <a:pt x="97" y="13"/>
                  </a:lnTo>
                  <a:lnTo>
                    <a:pt x="99" y="15"/>
                  </a:lnTo>
                  <a:lnTo>
                    <a:pt x="100" y="17"/>
                  </a:lnTo>
                  <a:lnTo>
                    <a:pt x="102" y="18"/>
                  </a:lnTo>
                  <a:lnTo>
                    <a:pt x="102" y="21"/>
                  </a:lnTo>
                  <a:lnTo>
                    <a:pt x="103" y="22"/>
                  </a:lnTo>
                  <a:lnTo>
                    <a:pt x="103" y="24"/>
                  </a:lnTo>
                  <a:lnTo>
                    <a:pt x="104" y="26"/>
                  </a:lnTo>
                  <a:lnTo>
                    <a:pt x="104" y="28"/>
                  </a:lnTo>
                  <a:lnTo>
                    <a:pt x="104" y="30"/>
                  </a:lnTo>
                  <a:lnTo>
                    <a:pt x="104" y="31"/>
                  </a:lnTo>
                  <a:lnTo>
                    <a:pt x="104" y="33"/>
                  </a:lnTo>
                  <a:lnTo>
                    <a:pt x="103" y="34"/>
                  </a:lnTo>
                  <a:lnTo>
                    <a:pt x="103" y="36"/>
                  </a:lnTo>
                  <a:lnTo>
                    <a:pt x="101" y="38"/>
                  </a:lnTo>
                  <a:lnTo>
                    <a:pt x="101" y="39"/>
                  </a:lnTo>
                  <a:lnTo>
                    <a:pt x="99" y="41"/>
                  </a:lnTo>
                  <a:lnTo>
                    <a:pt x="99" y="42"/>
                  </a:lnTo>
                  <a:lnTo>
                    <a:pt x="99" y="44"/>
                  </a:lnTo>
                  <a:lnTo>
                    <a:pt x="97" y="46"/>
                  </a:lnTo>
                  <a:lnTo>
                    <a:pt x="96" y="47"/>
                  </a:lnTo>
                  <a:lnTo>
                    <a:pt x="94" y="49"/>
                  </a:lnTo>
                  <a:lnTo>
                    <a:pt x="92" y="49"/>
                  </a:lnTo>
                  <a:lnTo>
                    <a:pt x="91" y="49"/>
                  </a:lnTo>
                  <a:lnTo>
                    <a:pt x="89" y="49"/>
                  </a:lnTo>
                  <a:lnTo>
                    <a:pt x="87" y="49"/>
                  </a:lnTo>
                  <a:lnTo>
                    <a:pt x="85" y="49"/>
                  </a:lnTo>
                  <a:lnTo>
                    <a:pt x="84" y="49"/>
                  </a:lnTo>
                  <a:lnTo>
                    <a:pt x="82" y="49"/>
                  </a:lnTo>
                  <a:lnTo>
                    <a:pt x="81" y="49"/>
                  </a:lnTo>
                  <a:lnTo>
                    <a:pt x="79" y="49"/>
                  </a:lnTo>
                  <a:lnTo>
                    <a:pt x="77" y="49"/>
                  </a:lnTo>
                  <a:lnTo>
                    <a:pt x="76" y="49"/>
                  </a:lnTo>
                  <a:lnTo>
                    <a:pt x="74" y="49"/>
                  </a:lnTo>
                  <a:lnTo>
                    <a:pt x="72" y="49"/>
                  </a:lnTo>
                  <a:lnTo>
                    <a:pt x="70" y="49"/>
                  </a:lnTo>
                  <a:lnTo>
                    <a:pt x="70" y="47"/>
                  </a:lnTo>
                  <a:lnTo>
                    <a:pt x="68" y="47"/>
                  </a:lnTo>
                  <a:lnTo>
                    <a:pt x="68" y="45"/>
                  </a:lnTo>
                  <a:lnTo>
                    <a:pt x="68" y="44"/>
                  </a:lnTo>
                  <a:lnTo>
                    <a:pt x="67" y="44"/>
                  </a:lnTo>
                  <a:lnTo>
                    <a:pt x="67" y="42"/>
                  </a:lnTo>
                  <a:lnTo>
                    <a:pt x="67" y="40"/>
                  </a:lnTo>
                  <a:lnTo>
                    <a:pt x="68" y="39"/>
                  </a:lnTo>
                  <a:lnTo>
                    <a:pt x="69" y="39"/>
                  </a:lnTo>
                  <a:lnTo>
                    <a:pt x="70" y="37"/>
                  </a:lnTo>
                  <a:lnTo>
                    <a:pt x="72" y="37"/>
                  </a:lnTo>
                  <a:lnTo>
                    <a:pt x="73" y="37"/>
                  </a:lnTo>
                  <a:lnTo>
                    <a:pt x="75" y="37"/>
                  </a:lnTo>
                  <a:lnTo>
                    <a:pt x="78" y="35"/>
                  </a:lnTo>
                  <a:lnTo>
                    <a:pt x="80" y="35"/>
                  </a:lnTo>
                  <a:lnTo>
                    <a:pt x="84" y="34"/>
                  </a:lnTo>
                  <a:lnTo>
                    <a:pt x="87" y="34"/>
                  </a:lnTo>
                  <a:lnTo>
                    <a:pt x="91" y="32"/>
                  </a:lnTo>
                  <a:lnTo>
                    <a:pt x="90" y="32"/>
                  </a:lnTo>
                  <a:lnTo>
                    <a:pt x="89" y="32"/>
                  </a:lnTo>
                  <a:lnTo>
                    <a:pt x="89" y="30"/>
                  </a:lnTo>
                  <a:lnTo>
                    <a:pt x="88" y="30"/>
                  </a:lnTo>
                  <a:lnTo>
                    <a:pt x="88" y="28"/>
                  </a:lnTo>
                  <a:lnTo>
                    <a:pt x="86" y="26"/>
                  </a:lnTo>
                  <a:lnTo>
                    <a:pt x="86" y="25"/>
                  </a:lnTo>
                  <a:lnTo>
                    <a:pt x="85" y="25"/>
                  </a:lnTo>
                  <a:lnTo>
                    <a:pt x="85" y="23"/>
                  </a:lnTo>
                  <a:lnTo>
                    <a:pt x="83" y="21"/>
                  </a:lnTo>
                  <a:lnTo>
                    <a:pt x="83" y="20"/>
                  </a:lnTo>
                  <a:lnTo>
                    <a:pt x="82" y="20"/>
                  </a:lnTo>
                  <a:lnTo>
                    <a:pt x="82" y="18"/>
                  </a:lnTo>
                  <a:lnTo>
                    <a:pt x="82" y="17"/>
                  </a:lnTo>
                  <a:lnTo>
                    <a:pt x="72" y="15"/>
                  </a:lnTo>
                  <a:lnTo>
                    <a:pt x="64" y="14"/>
                  </a:lnTo>
                  <a:lnTo>
                    <a:pt x="55" y="15"/>
                  </a:lnTo>
                  <a:lnTo>
                    <a:pt x="48" y="15"/>
                  </a:lnTo>
                  <a:lnTo>
                    <a:pt x="40" y="18"/>
                  </a:lnTo>
                  <a:lnTo>
                    <a:pt x="34" y="20"/>
                  </a:lnTo>
                  <a:lnTo>
                    <a:pt x="28" y="23"/>
                  </a:lnTo>
                  <a:lnTo>
                    <a:pt x="22" y="25"/>
                  </a:lnTo>
                  <a:lnTo>
                    <a:pt x="17" y="28"/>
                  </a:lnTo>
                  <a:lnTo>
                    <a:pt x="12" y="32"/>
                  </a:lnTo>
                  <a:lnTo>
                    <a:pt x="9" y="36"/>
                  </a:lnTo>
                  <a:lnTo>
                    <a:pt x="6" y="37"/>
                  </a:lnTo>
                  <a:lnTo>
                    <a:pt x="3" y="40"/>
                  </a:lnTo>
                  <a:lnTo>
                    <a:pt x="1" y="41"/>
                  </a:lnTo>
                  <a:lnTo>
                    <a:pt x="0" y="42"/>
                  </a:lnTo>
                  <a:lnTo>
                    <a:pt x="0" y="41"/>
                  </a:lnTo>
                </a:path>
              </a:pathLst>
            </a:custGeom>
            <a:solidFill>
              <a:srgbClr val="F8F8F8"/>
            </a:solidFill>
            <a:ln w="6350">
              <a:solidFill>
                <a:srgbClr val="DDDDDD"/>
              </a:solidFill>
              <a:round/>
              <a:headEnd/>
              <a:tailEnd/>
            </a:ln>
          </p:spPr>
          <p:txBody>
            <a:bodyPr/>
            <a:lstStyle/>
            <a:p>
              <a:endParaRPr lang="it-IT"/>
            </a:p>
          </p:txBody>
        </p:sp>
        <p:sp>
          <p:nvSpPr>
            <p:cNvPr id="21570" name="Freeform 82"/>
            <p:cNvSpPr>
              <a:spLocks/>
            </p:cNvSpPr>
            <p:nvPr/>
          </p:nvSpPr>
          <p:spPr bwMode="auto">
            <a:xfrm>
              <a:off x="5056" y="1351"/>
              <a:ext cx="112" cy="73"/>
            </a:xfrm>
            <a:custGeom>
              <a:avLst/>
              <a:gdLst>
                <a:gd name="T0" fmla="*/ 409 w 57"/>
                <a:gd name="T1" fmla="*/ 1 h 78"/>
                <a:gd name="T2" fmla="*/ 379 w 57"/>
                <a:gd name="T3" fmla="*/ 6 h 78"/>
                <a:gd name="T4" fmla="*/ 312 w 57"/>
                <a:gd name="T5" fmla="*/ 8 h 78"/>
                <a:gd name="T6" fmla="*/ 244 w 57"/>
                <a:gd name="T7" fmla="*/ 14 h 78"/>
                <a:gd name="T8" fmla="*/ 165 w 57"/>
                <a:gd name="T9" fmla="*/ 21 h 78"/>
                <a:gd name="T10" fmla="*/ 84 w 57"/>
                <a:gd name="T11" fmla="*/ 26 h 78"/>
                <a:gd name="T12" fmla="*/ 31 w 57"/>
                <a:gd name="T13" fmla="*/ 31 h 78"/>
                <a:gd name="T14" fmla="*/ 0 w 57"/>
                <a:gd name="T15" fmla="*/ 34 h 78"/>
                <a:gd name="T16" fmla="*/ 16 w 57"/>
                <a:gd name="T17" fmla="*/ 36 h 78"/>
                <a:gd name="T18" fmla="*/ 39 w 57"/>
                <a:gd name="T19" fmla="*/ 42 h 78"/>
                <a:gd name="T20" fmla="*/ 55 w 57"/>
                <a:gd name="T21" fmla="*/ 46 h 78"/>
                <a:gd name="T22" fmla="*/ 47 w 57"/>
                <a:gd name="T23" fmla="*/ 51 h 78"/>
                <a:gd name="T24" fmla="*/ 39 w 57"/>
                <a:gd name="T25" fmla="*/ 56 h 78"/>
                <a:gd name="T26" fmla="*/ 16 w 57"/>
                <a:gd name="T27" fmla="*/ 60 h 78"/>
                <a:gd name="T28" fmla="*/ 0 w 57"/>
                <a:gd name="T29" fmla="*/ 62 h 78"/>
                <a:gd name="T30" fmla="*/ 0 w 57"/>
                <a:gd name="T31" fmla="*/ 63 h 78"/>
                <a:gd name="T32" fmla="*/ 0 w 57"/>
                <a:gd name="T33" fmla="*/ 62 h 78"/>
                <a:gd name="T34" fmla="*/ 39 w 57"/>
                <a:gd name="T35" fmla="*/ 58 h 78"/>
                <a:gd name="T36" fmla="*/ 92 w 57"/>
                <a:gd name="T37" fmla="*/ 49 h 78"/>
                <a:gd name="T38" fmla="*/ 165 w 57"/>
                <a:gd name="T39" fmla="*/ 37 h 78"/>
                <a:gd name="T40" fmla="*/ 244 w 57"/>
                <a:gd name="T41" fmla="*/ 26 h 78"/>
                <a:gd name="T42" fmla="*/ 312 w 57"/>
                <a:gd name="T43" fmla="*/ 15 h 78"/>
                <a:gd name="T44" fmla="*/ 379 w 57"/>
                <a:gd name="T45" fmla="*/ 7 h 78"/>
                <a:gd name="T46" fmla="*/ 409 w 57"/>
                <a:gd name="T47" fmla="*/ 1 h 78"/>
                <a:gd name="T48" fmla="*/ 424 w 57"/>
                <a:gd name="T49" fmla="*/ 0 h 78"/>
                <a:gd name="T50" fmla="*/ 424 w 57"/>
                <a:gd name="T51" fmla="*/ 0 h 78"/>
                <a:gd name="T52" fmla="*/ 424 w 57"/>
                <a:gd name="T53" fmla="*/ 0 h 78"/>
                <a:gd name="T54" fmla="*/ 424 w 57"/>
                <a:gd name="T55" fmla="*/ 0 h 78"/>
                <a:gd name="T56" fmla="*/ 424 w 57"/>
                <a:gd name="T57" fmla="*/ 0 h 78"/>
                <a:gd name="T58" fmla="*/ 424 w 57"/>
                <a:gd name="T59" fmla="*/ 0 h 78"/>
                <a:gd name="T60" fmla="*/ 424 w 57"/>
                <a:gd name="T61" fmla="*/ 0 h 78"/>
                <a:gd name="T62" fmla="*/ 424 w 57"/>
                <a:gd name="T63" fmla="*/ 0 h 78"/>
                <a:gd name="T64" fmla="*/ 424 w 5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7"/>
                <a:gd name="T100" fmla="*/ 0 h 78"/>
                <a:gd name="T101" fmla="*/ 57 w 5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7" h="78">
                  <a:moveTo>
                    <a:pt x="56" y="0"/>
                  </a:moveTo>
                  <a:lnTo>
                    <a:pt x="54" y="1"/>
                  </a:lnTo>
                  <a:lnTo>
                    <a:pt x="53" y="2"/>
                  </a:lnTo>
                  <a:lnTo>
                    <a:pt x="50" y="6"/>
                  </a:lnTo>
                  <a:lnTo>
                    <a:pt x="47" y="7"/>
                  </a:lnTo>
                  <a:lnTo>
                    <a:pt x="41" y="11"/>
                  </a:lnTo>
                  <a:lnTo>
                    <a:pt x="37" y="14"/>
                  </a:lnTo>
                  <a:lnTo>
                    <a:pt x="32" y="17"/>
                  </a:lnTo>
                  <a:lnTo>
                    <a:pt x="27" y="20"/>
                  </a:lnTo>
                  <a:lnTo>
                    <a:pt x="22" y="25"/>
                  </a:lnTo>
                  <a:lnTo>
                    <a:pt x="17" y="29"/>
                  </a:lnTo>
                  <a:lnTo>
                    <a:pt x="11" y="32"/>
                  </a:lnTo>
                  <a:lnTo>
                    <a:pt x="8" y="35"/>
                  </a:lnTo>
                  <a:lnTo>
                    <a:pt x="4" y="37"/>
                  </a:lnTo>
                  <a:lnTo>
                    <a:pt x="2" y="39"/>
                  </a:lnTo>
                  <a:lnTo>
                    <a:pt x="0" y="41"/>
                  </a:lnTo>
                  <a:lnTo>
                    <a:pt x="2" y="44"/>
                  </a:lnTo>
                  <a:lnTo>
                    <a:pt x="5" y="47"/>
                  </a:lnTo>
                  <a:lnTo>
                    <a:pt x="5" y="51"/>
                  </a:lnTo>
                  <a:lnTo>
                    <a:pt x="7" y="52"/>
                  </a:lnTo>
                  <a:lnTo>
                    <a:pt x="7" y="56"/>
                  </a:lnTo>
                  <a:lnTo>
                    <a:pt x="7" y="59"/>
                  </a:lnTo>
                  <a:lnTo>
                    <a:pt x="6" y="63"/>
                  </a:lnTo>
                  <a:lnTo>
                    <a:pt x="6" y="65"/>
                  </a:lnTo>
                  <a:lnTo>
                    <a:pt x="5" y="68"/>
                  </a:lnTo>
                  <a:lnTo>
                    <a:pt x="4" y="70"/>
                  </a:lnTo>
                  <a:lnTo>
                    <a:pt x="2" y="73"/>
                  </a:lnTo>
                  <a:lnTo>
                    <a:pt x="2" y="74"/>
                  </a:lnTo>
                  <a:lnTo>
                    <a:pt x="0" y="76"/>
                  </a:lnTo>
                  <a:lnTo>
                    <a:pt x="0" y="77"/>
                  </a:lnTo>
                  <a:lnTo>
                    <a:pt x="0" y="76"/>
                  </a:lnTo>
                  <a:lnTo>
                    <a:pt x="2" y="74"/>
                  </a:lnTo>
                  <a:lnTo>
                    <a:pt x="5" y="70"/>
                  </a:lnTo>
                  <a:lnTo>
                    <a:pt x="8" y="65"/>
                  </a:lnTo>
                  <a:lnTo>
                    <a:pt x="12" y="60"/>
                  </a:lnTo>
                  <a:lnTo>
                    <a:pt x="17" y="52"/>
                  </a:lnTo>
                  <a:lnTo>
                    <a:pt x="22" y="45"/>
                  </a:lnTo>
                  <a:lnTo>
                    <a:pt x="28" y="38"/>
                  </a:lnTo>
                  <a:lnTo>
                    <a:pt x="32" y="32"/>
                  </a:lnTo>
                  <a:lnTo>
                    <a:pt x="37" y="25"/>
                  </a:lnTo>
                  <a:lnTo>
                    <a:pt x="41" y="18"/>
                  </a:lnTo>
                  <a:lnTo>
                    <a:pt x="47" y="12"/>
                  </a:lnTo>
                  <a:lnTo>
                    <a:pt x="50" y="8"/>
                  </a:lnTo>
                  <a:lnTo>
                    <a:pt x="53" y="3"/>
                  </a:lnTo>
                  <a:lnTo>
                    <a:pt x="54" y="1"/>
                  </a:lnTo>
                  <a:lnTo>
                    <a:pt x="56" y="0"/>
                  </a:lnTo>
                </a:path>
              </a:pathLst>
            </a:custGeom>
            <a:solidFill>
              <a:srgbClr val="F8F8F8"/>
            </a:solidFill>
            <a:ln w="9048">
              <a:solidFill>
                <a:srgbClr val="DDDDDD"/>
              </a:solidFill>
              <a:round/>
              <a:headEnd/>
              <a:tailEnd/>
            </a:ln>
          </p:spPr>
          <p:txBody>
            <a:bodyPr/>
            <a:lstStyle/>
            <a:p>
              <a:endParaRPr lang="it-IT"/>
            </a:p>
          </p:txBody>
        </p:sp>
        <p:sp>
          <p:nvSpPr>
            <p:cNvPr id="21571" name="Freeform 83"/>
            <p:cNvSpPr>
              <a:spLocks/>
            </p:cNvSpPr>
            <p:nvPr/>
          </p:nvSpPr>
          <p:spPr bwMode="auto">
            <a:xfrm>
              <a:off x="4585" y="1351"/>
              <a:ext cx="117" cy="73"/>
            </a:xfrm>
            <a:custGeom>
              <a:avLst/>
              <a:gdLst>
                <a:gd name="T0" fmla="*/ 0 w 59"/>
                <a:gd name="T1" fmla="*/ 1 h 78"/>
                <a:gd name="T2" fmla="*/ 40 w 59"/>
                <a:gd name="T3" fmla="*/ 6 h 78"/>
                <a:gd name="T4" fmla="*/ 95 w 59"/>
                <a:gd name="T5" fmla="*/ 8 h 78"/>
                <a:gd name="T6" fmla="*/ 180 w 59"/>
                <a:gd name="T7" fmla="*/ 14 h 78"/>
                <a:gd name="T8" fmla="*/ 256 w 59"/>
                <a:gd name="T9" fmla="*/ 21 h 78"/>
                <a:gd name="T10" fmla="*/ 335 w 59"/>
                <a:gd name="T11" fmla="*/ 26 h 78"/>
                <a:gd name="T12" fmla="*/ 397 w 59"/>
                <a:gd name="T13" fmla="*/ 31 h 78"/>
                <a:gd name="T14" fmla="*/ 444 w 59"/>
                <a:gd name="T15" fmla="*/ 33 h 78"/>
                <a:gd name="T16" fmla="*/ 420 w 59"/>
                <a:gd name="T17" fmla="*/ 36 h 78"/>
                <a:gd name="T18" fmla="*/ 381 w 59"/>
                <a:gd name="T19" fmla="*/ 41 h 78"/>
                <a:gd name="T20" fmla="*/ 373 w 59"/>
                <a:gd name="T21" fmla="*/ 45 h 78"/>
                <a:gd name="T22" fmla="*/ 373 w 59"/>
                <a:gd name="T23" fmla="*/ 51 h 78"/>
                <a:gd name="T24" fmla="*/ 381 w 59"/>
                <a:gd name="T25" fmla="*/ 55 h 78"/>
                <a:gd name="T26" fmla="*/ 397 w 59"/>
                <a:gd name="T27" fmla="*/ 59 h 78"/>
                <a:gd name="T28" fmla="*/ 405 w 59"/>
                <a:gd name="T29" fmla="*/ 62 h 78"/>
                <a:gd name="T30" fmla="*/ 420 w 59"/>
                <a:gd name="T31" fmla="*/ 63 h 78"/>
                <a:gd name="T32" fmla="*/ 420 w 59"/>
                <a:gd name="T33" fmla="*/ 62 h 78"/>
                <a:gd name="T34" fmla="*/ 381 w 59"/>
                <a:gd name="T35" fmla="*/ 58 h 78"/>
                <a:gd name="T36" fmla="*/ 319 w 59"/>
                <a:gd name="T37" fmla="*/ 49 h 78"/>
                <a:gd name="T38" fmla="*/ 240 w 59"/>
                <a:gd name="T39" fmla="*/ 37 h 78"/>
                <a:gd name="T40" fmla="*/ 173 w 59"/>
                <a:gd name="T41" fmla="*/ 26 h 78"/>
                <a:gd name="T42" fmla="*/ 87 w 59"/>
                <a:gd name="T43" fmla="*/ 15 h 78"/>
                <a:gd name="T44" fmla="*/ 32 w 59"/>
                <a:gd name="T45" fmla="*/ 7 h 78"/>
                <a:gd name="T46" fmla="*/ 0 w 59"/>
                <a:gd name="T47" fmla="*/ 1 h 78"/>
                <a:gd name="T48" fmla="*/ 0 w 59"/>
                <a:gd name="T49" fmla="*/ 0 h 78"/>
                <a:gd name="T50" fmla="*/ 0 w 59"/>
                <a:gd name="T51" fmla="*/ 0 h 78"/>
                <a:gd name="T52" fmla="*/ 0 w 59"/>
                <a:gd name="T53" fmla="*/ 0 h 78"/>
                <a:gd name="T54" fmla="*/ 0 w 59"/>
                <a:gd name="T55" fmla="*/ 0 h 78"/>
                <a:gd name="T56" fmla="*/ 0 w 59"/>
                <a:gd name="T57" fmla="*/ 0 h 78"/>
                <a:gd name="T58" fmla="*/ 0 w 59"/>
                <a:gd name="T59" fmla="*/ 0 h 78"/>
                <a:gd name="T60" fmla="*/ 0 w 59"/>
                <a:gd name="T61" fmla="*/ 0 h 78"/>
                <a:gd name="T62" fmla="*/ 0 w 59"/>
                <a:gd name="T63" fmla="*/ 0 h 78"/>
                <a:gd name="T64" fmla="*/ 0 w 59"/>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9"/>
                <a:gd name="T100" fmla="*/ 0 h 78"/>
                <a:gd name="T101" fmla="*/ 59 w 59"/>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9" h="78">
                  <a:moveTo>
                    <a:pt x="0" y="0"/>
                  </a:moveTo>
                  <a:lnTo>
                    <a:pt x="0" y="1"/>
                  </a:lnTo>
                  <a:lnTo>
                    <a:pt x="2" y="2"/>
                  </a:lnTo>
                  <a:lnTo>
                    <a:pt x="5" y="6"/>
                  </a:lnTo>
                  <a:lnTo>
                    <a:pt x="9" y="7"/>
                  </a:lnTo>
                  <a:lnTo>
                    <a:pt x="12" y="11"/>
                  </a:lnTo>
                  <a:lnTo>
                    <a:pt x="18" y="14"/>
                  </a:lnTo>
                  <a:lnTo>
                    <a:pt x="23" y="17"/>
                  </a:lnTo>
                  <a:lnTo>
                    <a:pt x="29" y="20"/>
                  </a:lnTo>
                  <a:lnTo>
                    <a:pt x="33" y="25"/>
                  </a:lnTo>
                  <a:lnTo>
                    <a:pt x="39" y="28"/>
                  </a:lnTo>
                  <a:lnTo>
                    <a:pt x="43" y="32"/>
                  </a:lnTo>
                  <a:lnTo>
                    <a:pt x="48" y="34"/>
                  </a:lnTo>
                  <a:lnTo>
                    <a:pt x="51" y="37"/>
                  </a:lnTo>
                  <a:lnTo>
                    <a:pt x="55" y="39"/>
                  </a:lnTo>
                  <a:lnTo>
                    <a:pt x="57" y="40"/>
                  </a:lnTo>
                  <a:lnTo>
                    <a:pt x="58" y="40"/>
                  </a:lnTo>
                  <a:lnTo>
                    <a:pt x="54" y="44"/>
                  </a:lnTo>
                  <a:lnTo>
                    <a:pt x="51" y="47"/>
                  </a:lnTo>
                  <a:lnTo>
                    <a:pt x="49" y="50"/>
                  </a:lnTo>
                  <a:lnTo>
                    <a:pt x="49" y="52"/>
                  </a:lnTo>
                  <a:lnTo>
                    <a:pt x="48" y="55"/>
                  </a:lnTo>
                  <a:lnTo>
                    <a:pt x="48" y="58"/>
                  </a:lnTo>
                  <a:lnTo>
                    <a:pt x="48" y="62"/>
                  </a:lnTo>
                  <a:lnTo>
                    <a:pt x="49" y="64"/>
                  </a:lnTo>
                  <a:lnTo>
                    <a:pt x="49" y="67"/>
                  </a:lnTo>
                  <a:lnTo>
                    <a:pt x="51" y="70"/>
                  </a:lnTo>
                  <a:lnTo>
                    <a:pt x="51" y="72"/>
                  </a:lnTo>
                  <a:lnTo>
                    <a:pt x="52" y="74"/>
                  </a:lnTo>
                  <a:lnTo>
                    <a:pt x="52" y="76"/>
                  </a:lnTo>
                  <a:lnTo>
                    <a:pt x="54" y="77"/>
                  </a:lnTo>
                  <a:lnTo>
                    <a:pt x="55" y="77"/>
                  </a:lnTo>
                  <a:lnTo>
                    <a:pt x="54" y="76"/>
                  </a:lnTo>
                  <a:lnTo>
                    <a:pt x="52" y="74"/>
                  </a:lnTo>
                  <a:lnTo>
                    <a:pt x="49" y="70"/>
                  </a:lnTo>
                  <a:lnTo>
                    <a:pt x="46" y="65"/>
                  </a:lnTo>
                  <a:lnTo>
                    <a:pt x="41" y="60"/>
                  </a:lnTo>
                  <a:lnTo>
                    <a:pt x="37" y="52"/>
                  </a:lnTo>
                  <a:lnTo>
                    <a:pt x="31" y="45"/>
                  </a:lnTo>
                  <a:lnTo>
                    <a:pt x="27" y="38"/>
                  </a:lnTo>
                  <a:lnTo>
                    <a:pt x="22" y="32"/>
                  </a:lnTo>
                  <a:lnTo>
                    <a:pt x="17" y="25"/>
                  </a:lnTo>
                  <a:lnTo>
                    <a:pt x="11" y="18"/>
                  </a:lnTo>
                  <a:lnTo>
                    <a:pt x="8" y="12"/>
                  </a:lnTo>
                  <a:lnTo>
                    <a:pt x="4" y="8"/>
                  </a:lnTo>
                  <a:lnTo>
                    <a:pt x="2" y="3"/>
                  </a:lnTo>
                  <a:lnTo>
                    <a:pt x="0" y="1"/>
                  </a:lnTo>
                  <a:lnTo>
                    <a:pt x="0" y="0"/>
                  </a:lnTo>
                </a:path>
              </a:pathLst>
            </a:custGeom>
            <a:solidFill>
              <a:srgbClr val="F8F8F8"/>
            </a:solidFill>
            <a:ln w="9048">
              <a:solidFill>
                <a:srgbClr val="DDDDDD"/>
              </a:solidFill>
              <a:round/>
              <a:headEnd/>
              <a:tailEnd/>
            </a:ln>
          </p:spPr>
          <p:txBody>
            <a:bodyPr/>
            <a:lstStyle/>
            <a:p>
              <a:endParaRPr lang="it-IT"/>
            </a:p>
          </p:txBody>
        </p:sp>
        <p:sp>
          <p:nvSpPr>
            <p:cNvPr id="21572" name="Freeform 84"/>
            <p:cNvSpPr>
              <a:spLocks/>
            </p:cNvSpPr>
            <p:nvPr/>
          </p:nvSpPr>
          <p:spPr bwMode="auto">
            <a:xfrm>
              <a:off x="4768" y="1383"/>
              <a:ext cx="71" cy="37"/>
            </a:xfrm>
            <a:custGeom>
              <a:avLst/>
              <a:gdLst>
                <a:gd name="T0" fmla="*/ 0 w 36"/>
                <a:gd name="T1" fmla="*/ 7 h 39"/>
                <a:gd name="T2" fmla="*/ 16 w 36"/>
                <a:gd name="T3" fmla="*/ 6 h 39"/>
                <a:gd name="T4" fmla="*/ 47 w 36"/>
                <a:gd name="T5" fmla="*/ 3 h 39"/>
                <a:gd name="T6" fmla="*/ 77 w 36"/>
                <a:gd name="T7" fmla="*/ 3 h 39"/>
                <a:gd name="T8" fmla="*/ 124 w 36"/>
                <a:gd name="T9" fmla="*/ 1 h 39"/>
                <a:gd name="T10" fmla="*/ 152 w 36"/>
                <a:gd name="T11" fmla="*/ 1 h 39"/>
                <a:gd name="T12" fmla="*/ 183 w 36"/>
                <a:gd name="T13" fmla="*/ 1 h 39"/>
                <a:gd name="T14" fmla="*/ 213 w 36"/>
                <a:gd name="T15" fmla="*/ 4 h 39"/>
                <a:gd name="T16" fmla="*/ 237 w 36"/>
                <a:gd name="T17" fmla="*/ 7 h 39"/>
                <a:gd name="T18" fmla="*/ 252 w 36"/>
                <a:gd name="T19" fmla="*/ 10 h 39"/>
                <a:gd name="T20" fmla="*/ 268 w 36"/>
                <a:gd name="T21" fmla="*/ 15 h 39"/>
                <a:gd name="T22" fmla="*/ 260 w 36"/>
                <a:gd name="T23" fmla="*/ 20 h 39"/>
                <a:gd name="T24" fmla="*/ 252 w 36"/>
                <a:gd name="T25" fmla="*/ 25 h 39"/>
                <a:gd name="T26" fmla="*/ 237 w 36"/>
                <a:gd name="T27" fmla="*/ 27 h 39"/>
                <a:gd name="T28" fmla="*/ 221 w 36"/>
                <a:gd name="T29" fmla="*/ 29 h 39"/>
                <a:gd name="T30" fmla="*/ 183 w 36"/>
                <a:gd name="T31" fmla="*/ 31 h 39"/>
                <a:gd name="T32" fmla="*/ 132 w 36"/>
                <a:gd name="T33" fmla="*/ 32 h 39"/>
                <a:gd name="T34" fmla="*/ 77 w 36"/>
                <a:gd name="T35" fmla="*/ 30 h 39"/>
                <a:gd name="T36" fmla="*/ 47 w 36"/>
                <a:gd name="T37" fmla="*/ 27 h 39"/>
                <a:gd name="T38" fmla="*/ 24 w 36"/>
                <a:gd name="T39" fmla="*/ 25 h 39"/>
                <a:gd name="T40" fmla="*/ 16 w 36"/>
                <a:gd name="T41" fmla="*/ 22 h 39"/>
                <a:gd name="T42" fmla="*/ 16 w 36"/>
                <a:gd name="T43" fmla="*/ 19 h 39"/>
                <a:gd name="T44" fmla="*/ 32 w 36"/>
                <a:gd name="T45" fmla="*/ 14 h 39"/>
                <a:gd name="T46" fmla="*/ 47 w 36"/>
                <a:gd name="T47" fmla="*/ 13 h 39"/>
                <a:gd name="T48" fmla="*/ 77 w 36"/>
                <a:gd name="T49" fmla="*/ 12 h 39"/>
                <a:gd name="T50" fmla="*/ 93 w 36"/>
                <a:gd name="T51" fmla="*/ 12 h 39"/>
                <a:gd name="T52" fmla="*/ 116 w 36"/>
                <a:gd name="T53" fmla="*/ 12 h 39"/>
                <a:gd name="T54" fmla="*/ 116 w 36"/>
                <a:gd name="T55" fmla="*/ 13 h 39"/>
                <a:gd name="T56" fmla="*/ 101 w 36"/>
                <a:gd name="T57" fmla="*/ 15 h 39"/>
                <a:gd name="T58" fmla="*/ 93 w 36"/>
                <a:gd name="T59" fmla="*/ 18 h 39"/>
                <a:gd name="T60" fmla="*/ 93 w 36"/>
                <a:gd name="T61" fmla="*/ 20 h 39"/>
                <a:gd name="T62" fmla="*/ 93 w 36"/>
                <a:gd name="T63" fmla="*/ 20 h 39"/>
                <a:gd name="T64" fmla="*/ 93 w 36"/>
                <a:gd name="T65" fmla="*/ 25 h 39"/>
                <a:gd name="T66" fmla="*/ 101 w 36"/>
                <a:gd name="T67" fmla="*/ 27 h 39"/>
                <a:gd name="T68" fmla="*/ 132 w 36"/>
                <a:gd name="T69" fmla="*/ 27 h 39"/>
                <a:gd name="T70" fmla="*/ 140 w 36"/>
                <a:gd name="T71" fmla="*/ 27 h 39"/>
                <a:gd name="T72" fmla="*/ 152 w 36"/>
                <a:gd name="T73" fmla="*/ 27 h 39"/>
                <a:gd name="T74" fmla="*/ 176 w 36"/>
                <a:gd name="T75" fmla="*/ 27 h 39"/>
                <a:gd name="T76" fmla="*/ 221 w 36"/>
                <a:gd name="T77" fmla="*/ 22 h 39"/>
                <a:gd name="T78" fmla="*/ 221 w 36"/>
                <a:gd name="T79" fmla="*/ 17 h 39"/>
                <a:gd name="T80" fmla="*/ 199 w 36"/>
                <a:gd name="T81" fmla="*/ 10 h 39"/>
                <a:gd name="T82" fmla="*/ 152 w 36"/>
                <a:gd name="T83" fmla="*/ 9 h 39"/>
                <a:gd name="T84" fmla="*/ 116 w 36"/>
                <a:gd name="T85" fmla="*/ 6 h 39"/>
                <a:gd name="T86" fmla="*/ 71 w 36"/>
                <a:gd name="T87" fmla="*/ 7 h 39"/>
                <a:gd name="T88" fmla="*/ 39 w 36"/>
                <a:gd name="T89" fmla="*/ 7 h 39"/>
                <a:gd name="T90" fmla="*/ 16 w 36"/>
                <a:gd name="T91" fmla="*/ 7 h 39"/>
                <a:gd name="T92" fmla="*/ 8 w 36"/>
                <a:gd name="T93" fmla="*/ 7 h 39"/>
                <a:gd name="T94" fmla="*/ 0 w 36"/>
                <a:gd name="T95" fmla="*/ 7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39"/>
                <a:gd name="T146" fmla="*/ 36 w 36"/>
                <a:gd name="T147" fmla="*/ 39 h 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39">
                  <a:moveTo>
                    <a:pt x="0" y="7"/>
                  </a:moveTo>
                  <a:lnTo>
                    <a:pt x="0" y="7"/>
                  </a:lnTo>
                  <a:lnTo>
                    <a:pt x="2" y="6"/>
                  </a:lnTo>
                  <a:lnTo>
                    <a:pt x="3" y="5"/>
                  </a:lnTo>
                  <a:lnTo>
                    <a:pt x="5" y="5"/>
                  </a:lnTo>
                  <a:lnTo>
                    <a:pt x="6" y="3"/>
                  </a:lnTo>
                  <a:lnTo>
                    <a:pt x="7" y="3"/>
                  </a:lnTo>
                  <a:lnTo>
                    <a:pt x="9" y="3"/>
                  </a:lnTo>
                  <a:lnTo>
                    <a:pt x="10" y="3"/>
                  </a:lnTo>
                  <a:lnTo>
                    <a:pt x="12" y="1"/>
                  </a:lnTo>
                  <a:lnTo>
                    <a:pt x="14" y="1"/>
                  </a:lnTo>
                  <a:lnTo>
                    <a:pt x="16" y="1"/>
                  </a:lnTo>
                  <a:lnTo>
                    <a:pt x="18" y="1"/>
                  </a:lnTo>
                  <a:lnTo>
                    <a:pt x="20" y="0"/>
                  </a:lnTo>
                  <a:lnTo>
                    <a:pt x="20" y="1"/>
                  </a:lnTo>
                  <a:lnTo>
                    <a:pt x="21" y="1"/>
                  </a:lnTo>
                  <a:lnTo>
                    <a:pt x="22" y="1"/>
                  </a:lnTo>
                  <a:lnTo>
                    <a:pt x="24" y="1"/>
                  </a:lnTo>
                  <a:lnTo>
                    <a:pt x="24" y="2"/>
                  </a:lnTo>
                  <a:lnTo>
                    <a:pt x="26" y="2"/>
                  </a:lnTo>
                  <a:lnTo>
                    <a:pt x="28" y="4"/>
                  </a:lnTo>
                  <a:lnTo>
                    <a:pt x="29" y="4"/>
                  </a:lnTo>
                  <a:lnTo>
                    <a:pt x="29" y="6"/>
                  </a:lnTo>
                  <a:lnTo>
                    <a:pt x="31" y="7"/>
                  </a:lnTo>
                  <a:lnTo>
                    <a:pt x="31" y="9"/>
                  </a:lnTo>
                  <a:lnTo>
                    <a:pt x="33" y="10"/>
                  </a:lnTo>
                  <a:lnTo>
                    <a:pt x="33" y="13"/>
                  </a:lnTo>
                  <a:lnTo>
                    <a:pt x="34" y="15"/>
                  </a:lnTo>
                  <a:lnTo>
                    <a:pt x="34" y="17"/>
                  </a:lnTo>
                  <a:lnTo>
                    <a:pt x="35" y="18"/>
                  </a:lnTo>
                  <a:lnTo>
                    <a:pt x="34" y="20"/>
                  </a:lnTo>
                  <a:lnTo>
                    <a:pt x="34" y="22"/>
                  </a:lnTo>
                  <a:lnTo>
                    <a:pt x="34" y="23"/>
                  </a:lnTo>
                  <a:lnTo>
                    <a:pt x="34" y="24"/>
                  </a:lnTo>
                  <a:lnTo>
                    <a:pt x="33" y="26"/>
                  </a:lnTo>
                  <a:lnTo>
                    <a:pt x="33" y="28"/>
                  </a:lnTo>
                  <a:lnTo>
                    <a:pt x="33" y="30"/>
                  </a:lnTo>
                  <a:lnTo>
                    <a:pt x="31" y="32"/>
                  </a:lnTo>
                  <a:lnTo>
                    <a:pt x="31" y="33"/>
                  </a:lnTo>
                  <a:lnTo>
                    <a:pt x="29" y="35"/>
                  </a:lnTo>
                  <a:lnTo>
                    <a:pt x="28" y="37"/>
                  </a:lnTo>
                  <a:lnTo>
                    <a:pt x="26" y="37"/>
                  </a:lnTo>
                  <a:lnTo>
                    <a:pt x="24" y="37"/>
                  </a:lnTo>
                  <a:lnTo>
                    <a:pt x="22" y="37"/>
                  </a:lnTo>
                  <a:lnTo>
                    <a:pt x="19" y="38"/>
                  </a:lnTo>
                  <a:lnTo>
                    <a:pt x="17" y="38"/>
                  </a:lnTo>
                  <a:lnTo>
                    <a:pt x="14" y="38"/>
                  </a:lnTo>
                  <a:lnTo>
                    <a:pt x="12" y="36"/>
                  </a:lnTo>
                  <a:lnTo>
                    <a:pt x="10" y="36"/>
                  </a:lnTo>
                  <a:lnTo>
                    <a:pt x="9" y="34"/>
                  </a:lnTo>
                  <a:lnTo>
                    <a:pt x="7" y="33"/>
                  </a:lnTo>
                  <a:lnTo>
                    <a:pt x="6" y="31"/>
                  </a:lnTo>
                  <a:lnTo>
                    <a:pt x="5" y="31"/>
                  </a:lnTo>
                  <a:lnTo>
                    <a:pt x="4" y="30"/>
                  </a:lnTo>
                  <a:lnTo>
                    <a:pt x="3" y="28"/>
                  </a:lnTo>
                  <a:lnTo>
                    <a:pt x="3" y="26"/>
                  </a:lnTo>
                  <a:lnTo>
                    <a:pt x="2" y="26"/>
                  </a:lnTo>
                  <a:lnTo>
                    <a:pt x="2" y="25"/>
                  </a:lnTo>
                  <a:lnTo>
                    <a:pt x="2" y="24"/>
                  </a:lnTo>
                  <a:lnTo>
                    <a:pt x="2" y="22"/>
                  </a:lnTo>
                  <a:lnTo>
                    <a:pt x="2" y="20"/>
                  </a:lnTo>
                  <a:lnTo>
                    <a:pt x="2" y="18"/>
                  </a:lnTo>
                  <a:lnTo>
                    <a:pt x="4" y="17"/>
                  </a:lnTo>
                  <a:lnTo>
                    <a:pt x="6" y="16"/>
                  </a:lnTo>
                  <a:lnTo>
                    <a:pt x="8" y="14"/>
                  </a:lnTo>
                  <a:lnTo>
                    <a:pt x="8" y="15"/>
                  </a:lnTo>
                  <a:lnTo>
                    <a:pt x="10" y="15"/>
                  </a:lnTo>
                  <a:lnTo>
                    <a:pt x="12" y="15"/>
                  </a:lnTo>
                  <a:lnTo>
                    <a:pt x="13" y="15"/>
                  </a:lnTo>
                  <a:lnTo>
                    <a:pt x="15" y="15"/>
                  </a:lnTo>
                  <a:lnTo>
                    <a:pt x="15" y="16"/>
                  </a:lnTo>
                  <a:lnTo>
                    <a:pt x="13" y="18"/>
                  </a:lnTo>
                  <a:lnTo>
                    <a:pt x="13" y="19"/>
                  </a:lnTo>
                  <a:lnTo>
                    <a:pt x="12" y="21"/>
                  </a:lnTo>
                  <a:lnTo>
                    <a:pt x="12" y="23"/>
                  </a:lnTo>
                  <a:lnTo>
                    <a:pt x="12" y="26"/>
                  </a:lnTo>
                  <a:lnTo>
                    <a:pt x="12" y="28"/>
                  </a:lnTo>
                  <a:lnTo>
                    <a:pt x="12" y="30"/>
                  </a:lnTo>
                  <a:lnTo>
                    <a:pt x="13" y="31"/>
                  </a:lnTo>
                  <a:lnTo>
                    <a:pt x="13" y="32"/>
                  </a:lnTo>
                  <a:lnTo>
                    <a:pt x="15" y="32"/>
                  </a:lnTo>
                  <a:lnTo>
                    <a:pt x="17" y="32"/>
                  </a:lnTo>
                  <a:lnTo>
                    <a:pt x="18" y="32"/>
                  </a:lnTo>
                  <a:lnTo>
                    <a:pt x="20" y="32"/>
                  </a:lnTo>
                  <a:lnTo>
                    <a:pt x="21" y="31"/>
                  </a:lnTo>
                  <a:lnTo>
                    <a:pt x="23" y="31"/>
                  </a:lnTo>
                  <a:lnTo>
                    <a:pt x="26" y="29"/>
                  </a:lnTo>
                  <a:lnTo>
                    <a:pt x="28" y="27"/>
                  </a:lnTo>
                  <a:lnTo>
                    <a:pt x="29" y="25"/>
                  </a:lnTo>
                  <a:lnTo>
                    <a:pt x="29" y="23"/>
                  </a:lnTo>
                  <a:lnTo>
                    <a:pt x="29" y="22"/>
                  </a:lnTo>
                  <a:lnTo>
                    <a:pt x="29" y="20"/>
                  </a:lnTo>
                  <a:lnTo>
                    <a:pt x="29" y="16"/>
                  </a:lnTo>
                  <a:lnTo>
                    <a:pt x="27" y="15"/>
                  </a:lnTo>
                  <a:lnTo>
                    <a:pt x="26" y="13"/>
                  </a:lnTo>
                  <a:lnTo>
                    <a:pt x="24" y="11"/>
                  </a:lnTo>
                  <a:lnTo>
                    <a:pt x="22" y="9"/>
                  </a:lnTo>
                  <a:lnTo>
                    <a:pt x="20" y="9"/>
                  </a:lnTo>
                  <a:lnTo>
                    <a:pt x="18" y="7"/>
                  </a:lnTo>
                  <a:lnTo>
                    <a:pt x="17" y="7"/>
                  </a:lnTo>
                  <a:lnTo>
                    <a:pt x="15" y="6"/>
                  </a:lnTo>
                  <a:lnTo>
                    <a:pt x="12" y="7"/>
                  </a:lnTo>
                  <a:lnTo>
                    <a:pt x="10" y="7"/>
                  </a:lnTo>
                  <a:lnTo>
                    <a:pt x="9" y="7"/>
                  </a:lnTo>
                  <a:lnTo>
                    <a:pt x="7" y="7"/>
                  </a:lnTo>
                  <a:lnTo>
                    <a:pt x="6" y="7"/>
                  </a:lnTo>
                  <a:lnTo>
                    <a:pt x="5" y="7"/>
                  </a:lnTo>
                  <a:lnTo>
                    <a:pt x="3" y="7"/>
                  </a:lnTo>
                  <a:lnTo>
                    <a:pt x="2" y="7"/>
                  </a:lnTo>
                  <a:lnTo>
                    <a:pt x="1" y="7"/>
                  </a:lnTo>
                  <a:lnTo>
                    <a:pt x="0" y="7"/>
                  </a:lnTo>
                </a:path>
              </a:pathLst>
            </a:custGeom>
            <a:solidFill>
              <a:srgbClr val="F8F8F8"/>
            </a:solidFill>
            <a:ln w="9048">
              <a:solidFill>
                <a:srgbClr val="DDDDDD"/>
              </a:solidFill>
              <a:round/>
              <a:headEnd/>
              <a:tailEnd/>
            </a:ln>
          </p:spPr>
          <p:txBody>
            <a:bodyPr/>
            <a:lstStyle/>
            <a:p>
              <a:endParaRPr lang="it-IT"/>
            </a:p>
          </p:txBody>
        </p:sp>
        <p:sp>
          <p:nvSpPr>
            <p:cNvPr id="21573" name="Freeform 85"/>
            <p:cNvSpPr>
              <a:spLocks/>
            </p:cNvSpPr>
            <p:nvPr/>
          </p:nvSpPr>
          <p:spPr bwMode="auto">
            <a:xfrm>
              <a:off x="4916" y="1383"/>
              <a:ext cx="75" cy="36"/>
            </a:xfrm>
            <a:custGeom>
              <a:avLst/>
              <a:gdLst>
                <a:gd name="T0" fmla="*/ 276 w 38"/>
                <a:gd name="T1" fmla="*/ 13 h 38"/>
                <a:gd name="T2" fmla="*/ 245 w 38"/>
                <a:gd name="T3" fmla="*/ 10 h 38"/>
                <a:gd name="T4" fmla="*/ 223 w 38"/>
                <a:gd name="T5" fmla="*/ 8 h 38"/>
                <a:gd name="T6" fmla="*/ 176 w 38"/>
                <a:gd name="T7" fmla="*/ 4 h 38"/>
                <a:gd name="T8" fmla="*/ 140 w 38"/>
                <a:gd name="T9" fmla="*/ 1 h 38"/>
                <a:gd name="T10" fmla="*/ 116 w 38"/>
                <a:gd name="T11" fmla="*/ 1 h 38"/>
                <a:gd name="T12" fmla="*/ 77 w 38"/>
                <a:gd name="T13" fmla="*/ 1 h 38"/>
                <a:gd name="T14" fmla="*/ 39 w 38"/>
                <a:gd name="T15" fmla="*/ 4 h 38"/>
                <a:gd name="T16" fmla="*/ 16 w 38"/>
                <a:gd name="T17" fmla="*/ 7 h 38"/>
                <a:gd name="T18" fmla="*/ 0 w 38"/>
                <a:gd name="T19" fmla="*/ 10 h 38"/>
                <a:gd name="T20" fmla="*/ 8 w 38"/>
                <a:gd name="T21" fmla="*/ 15 h 38"/>
                <a:gd name="T22" fmla="*/ 8 w 38"/>
                <a:gd name="T23" fmla="*/ 20 h 38"/>
                <a:gd name="T24" fmla="*/ 8 w 38"/>
                <a:gd name="T25" fmla="*/ 25 h 38"/>
                <a:gd name="T26" fmla="*/ 16 w 38"/>
                <a:gd name="T27" fmla="*/ 27 h 38"/>
                <a:gd name="T28" fmla="*/ 47 w 38"/>
                <a:gd name="T29" fmla="*/ 29 h 38"/>
                <a:gd name="T30" fmla="*/ 93 w 38"/>
                <a:gd name="T31" fmla="*/ 30 h 38"/>
                <a:gd name="T32" fmla="*/ 148 w 38"/>
                <a:gd name="T33" fmla="*/ 31 h 38"/>
                <a:gd name="T34" fmla="*/ 176 w 38"/>
                <a:gd name="T35" fmla="*/ 29 h 38"/>
                <a:gd name="T36" fmla="*/ 207 w 38"/>
                <a:gd name="T37" fmla="*/ 26 h 38"/>
                <a:gd name="T38" fmla="*/ 207 w 38"/>
                <a:gd name="T39" fmla="*/ 25 h 38"/>
                <a:gd name="T40" fmla="*/ 215 w 38"/>
                <a:gd name="T41" fmla="*/ 22 h 38"/>
                <a:gd name="T42" fmla="*/ 215 w 38"/>
                <a:gd name="T43" fmla="*/ 19 h 38"/>
                <a:gd name="T44" fmla="*/ 215 w 38"/>
                <a:gd name="T45" fmla="*/ 13 h 38"/>
                <a:gd name="T46" fmla="*/ 199 w 38"/>
                <a:gd name="T47" fmla="*/ 13 h 38"/>
                <a:gd name="T48" fmla="*/ 191 w 38"/>
                <a:gd name="T49" fmla="*/ 13 h 38"/>
                <a:gd name="T50" fmla="*/ 176 w 38"/>
                <a:gd name="T51" fmla="*/ 15 h 38"/>
                <a:gd name="T52" fmla="*/ 176 w 38"/>
                <a:gd name="T53" fmla="*/ 15 h 38"/>
                <a:gd name="T54" fmla="*/ 160 w 38"/>
                <a:gd name="T55" fmla="*/ 17 h 38"/>
                <a:gd name="T56" fmla="*/ 152 w 38"/>
                <a:gd name="T57" fmla="*/ 19 h 38"/>
                <a:gd name="T58" fmla="*/ 148 w 38"/>
                <a:gd name="T59" fmla="*/ 23 h 38"/>
                <a:gd name="T60" fmla="*/ 148 w 38"/>
                <a:gd name="T61" fmla="*/ 25 h 38"/>
                <a:gd name="T62" fmla="*/ 148 w 38"/>
                <a:gd name="T63" fmla="*/ 26 h 38"/>
                <a:gd name="T64" fmla="*/ 101 w 38"/>
                <a:gd name="T65" fmla="*/ 25 h 38"/>
                <a:gd name="T66" fmla="*/ 71 w 38"/>
                <a:gd name="T67" fmla="*/ 24 h 38"/>
                <a:gd name="T68" fmla="*/ 63 w 38"/>
                <a:gd name="T69" fmla="*/ 19 h 38"/>
                <a:gd name="T70" fmla="*/ 55 w 38"/>
                <a:gd name="T71" fmla="*/ 17 h 38"/>
                <a:gd name="T72" fmla="*/ 63 w 38"/>
                <a:gd name="T73" fmla="*/ 14 h 38"/>
                <a:gd name="T74" fmla="*/ 71 w 38"/>
                <a:gd name="T75" fmla="*/ 11 h 38"/>
                <a:gd name="T76" fmla="*/ 85 w 38"/>
                <a:gd name="T77" fmla="*/ 9 h 38"/>
                <a:gd name="T78" fmla="*/ 101 w 38"/>
                <a:gd name="T79" fmla="*/ 8 h 38"/>
                <a:gd name="T80" fmla="*/ 132 w 38"/>
                <a:gd name="T81" fmla="*/ 6 h 38"/>
                <a:gd name="T82" fmla="*/ 148 w 38"/>
                <a:gd name="T83" fmla="*/ 6 h 38"/>
                <a:gd name="T84" fmla="*/ 152 w 38"/>
                <a:gd name="T85" fmla="*/ 6 h 38"/>
                <a:gd name="T86" fmla="*/ 176 w 38"/>
                <a:gd name="T87" fmla="*/ 8 h 38"/>
                <a:gd name="T88" fmla="*/ 199 w 38"/>
                <a:gd name="T89" fmla="*/ 9 h 38"/>
                <a:gd name="T90" fmla="*/ 229 w 38"/>
                <a:gd name="T91" fmla="*/ 10 h 38"/>
                <a:gd name="T92" fmla="*/ 261 w 38"/>
                <a:gd name="T93" fmla="*/ 12 h 38"/>
                <a:gd name="T94" fmla="*/ 268 w 38"/>
                <a:gd name="T95" fmla="*/ 13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38"/>
                <a:gd name="T146" fmla="*/ 38 w 38"/>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38">
                  <a:moveTo>
                    <a:pt x="37" y="16"/>
                  </a:moveTo>
                  <a:lnTo>
                    <a:pt x="36" y="16"/>
                  </a:lnTo>
                  <a:lnTo>
                    <a:pt x="34" y="16"/>
                  </a:lnTo>
                  <a:lnTo>
                    <a:pt x="34" y="14"/>
                  </a:lnTo>
                  <a:lnTo>
                    <a:pt x="32" y="13"/>
                  </a:lnTo>
                  <a:lnTo>
                    <a:pt x="31" y="12"/>
                  </a:lnTo>
                  <a:lnTo>
                    <a:pt x="29" y="10"/>
                  </a:lnTo>
                  <a:lnTo>
                    <a:pt x="29" y="8"/>
                  </a:lnTo>
                  <a:lnTo>
                    <a:pt x="27" y="8"/>
                  </a:lnTo>
                  <a:lnTo>
                    <a:pt x="25" y="6"/>
                  </a:lnTo>
                  <a:lnTo>
                    <a:pt x="23" y="4"/>
                  </a:lnTo>
                  <a:lnTo>
                    <a:pt x="21" y="2"/>
                  </a:lnTo>
                  <a:lnTo>
                    <a:pt x="20" y="2"/>
                  </a:lnTo>
                  <a:lnTo>
                    <a:pt x="18" y="1"/>
                  </a:lnTo>
                  <a:lnTo>
                    <a:pt x="16" y="1"/>
                  </a:lnTo>
                  <a:lnTo>
                    <a:pt x="16" y="0"/>
                  </a:lnTo>
                  <a:lnTo>
                    <a:pt x="15" y="1"/>
                  </a:lnTo>
                  <a:lnTo>
                    <a:pt x="13" y="1"/>
                  </a:lnTo>
                  <a:lnTo>
                    <a:pt x="11" y="1"/>
                  </a:lnTo>
                  <a:lnTo>
                    <a:pt x="10" y="1"/>
                  </a:lnTo>
                  <a:lnTo>
                    <a:pt x="9" y="2"/>
                  </a:lnTo>
                  <a:lnTo>
                    <a:pt x="7" y="2"/>
                  </a:lnTo>
                  <a:lnTo>
                    <a:pt x="5" y="4"/>
                  </a:lnTo>
                  <a:lnTo>
                    <a:pt x="3" y="6"/>
                  </a:lnTo>
                  <a:lnTo>
                    <a:pt x="2" y="7"/>
                  </a:lnTo>
                  <a:lnTo>
                    <a:pt x="1" y="9"/>
                  </a:lnTo>
                  <a:lnTo>
                    <a:pt x="1" y="10"/>
                  </a:lnTo>
                  <a:lnTo>
                    <a:pt x="0" y="13"/>
                  </a:lnTo>
                  <a:lnTo>
                    <a:pt x="0" y="15"/>
                  </a:lnTo>
                  <a:lnTo>
                    <a:pt x="0" y="17"/>
                  </a:lnTo>
                  <a:lnTo>
                    <a:pt x="1" y="18"/>
                  </a:lnTo>
                  <a:lnTo>
                    <a:pt x="1" y="20"/>
                  </a:lnTo>
                  <a:lnTo>
                    <a:pt x="1" y="22"/>
                  </a:lnTo>
                  <a:lnTo>
                    <a:pt x="1" y="23"/>
                  </a:lnTo>
                  <a:lnTo>
                    <a:pt x="1" y="24"/>
                  </a:lnTo>
                  <a:lnTo>
                    <a:pt x="1" y="26"/>
                  </a:lnTo>
                  <a:lnTo>
                    <a:pt x="1" y="28"/>
                  </a:lnTo>
                  <a:lnTo>
                    <a:pt x="1" y="30"/>
                  </a:lnTo>
                  <a:lnTo>
                    <a:pt x="2" y="30"/>
                  </a:lnTo>
                  <a:lnTo>
                    <a:pt x="2" y="32"/>
                  </a:lnTo>
                  <a:lnTo>
                    <a:pt x="4" y="33"/>
                  </a:lnTo>
                  <a:lnTo>
                    <a:pt x="4" y="35"/>
                  </a:lnTo>
                  <a:lnTo>
                    <a:pt x="6" y="35"/>
                  </a:lnTo>
                  <a:lnTo>
                    <a:pt x="8" y="36"/>
                  </a:lnTo>
                  <a:lnTo>
                    <a:pt x="10" y="36"/>
                  </a:lnTo>
                  <a:lnTo>
                    <a:pt x="12" y="36"/>
                  </a:lnTo>
                  <a:lnTo>
                    <a:pt x="15" y="36"/>
                  </a:lnTo>
                  <a:lnTo>
                    <a:pt x="17" y="37"/>
                  </a:lnTo>
                  <a:lnTo>
                    <a:pt x="19" y="37"/>
                  </a:lnTo>
                  <a:lnTo>
                    <a:pt x="20" y="37"/>
                  </a:lnTo>
                  <a:lnTo>
                    <a:pt x="22" y="35"/>
                  </a:lnTo>
                  <a:lnTo>
                    <a:pt x="23" y="35"/>
                  </a:lnTo>
                  <a:lnTo>
                    <a:pt x="25" y="33"/>
                  </a:lnTo>
                  <a:lnTo>
                    <a:pt x="25" y="32"/>
                  </a:lnTo>
                  <a:lnTo>
                    <a:pt x="27" y="31"/>
                  </a:lnTo>
                  <a:lnTo>
                    <a:pt x="27" y="29"/>
                  </a:lnTo>
                  <a:lnTo>
                    <a:pt x="27" y="28"/>
                  </a:lnTo>
                  <a:lnTo>
                    <a:pt x="28" y="26"/>
                  </a:lnTo>
                  <a:lnTo>
                    <a:pt x="28" y="25"/>
                  </a:lnTo>
                  <a:lnTo>
                    <a:pt x="29" y="23"/>
                  </a:lnTo>
                  <a:lnTo>
                    <a:pt x="28" y="22"/>
                  </a:lnTo>
                  <a:lnTo>
                    <a:pt x="28" y="19"/>
                  </a:lnTo>
                  <a:lnTo>
                    <a:pt x="28" y="18"/>
                  </a:lnTo>
                  <a:lnTo>
                    <a:pt x="28" y="16"/>
                  </a:lnTo>
                  <a:lnTo>
                    <a:pt x="26" y="16"/>
                  </a:lnTo>
                  <a:lnTo>
                    <a:pt x="26" y="15"/>
                  </a:lnTo>
                  <a:lnTo>
                    <a:pt x="25" y="16"/>
                  </a:lnTo>
                  <a:lnTo>
                    <a:pt x="25" y="17"/>
                  </a:lnTo>
                  <a:lnTo>
                    <a:pt x="23" y="18"/>
                  </a:lnTo>
                  <a:lnTo>
                    <a:pt x="21" y="19"/>
                  </a:lnTo>
                  <a:lnTo>
                    <a:pt x="21" y="20"/>
                  </a:lnTo>
                  <a:lnTo>
                    <a:pt x="20" y="22"/>
                  </a:lnTo>
                  <a:lnTo>
                    <a:pt x="20" y="24"/>
                  </a:lnTo>
                  <a:lnTo>
                    <a:pt x="19" y="26"/>
                  </a:lnTo>
                  <a:lnTo>
                    <a:pt x="19" y="27"/>
                  </a:lnTo>
                  <a:lnTo>
                    <a:pt x="19" y="29"/>
                  </a:lnTo>
                  <a:lnTo>
                    <a:pt x="19" y="30"/>
                  </a:lnTo>
                  <a:lnTo>
                    <a:pt x="16" y="30"/>
                  </a:lnTo>
                  <a:lnTo>
                    <a:pt x="13" y="29"/>
                  </a:lnTo>
                  <a:lnTo>
                    <a:pt x="12" y="29"/>
                  </a:lnTo>
                  <a:lnTo>
                    <a:pt x="10" y="27"/>
                  </a:lnTo>
                  <a:lnTo>
                    <a:pt x="9" y="27"/>
                  </a:lnTo>
                  <a:lnTo>
                    <a:pt x="8" y="25"/>
                  </a:lnTo>
                  <a:lnTo>
                    <a:pt x="8" y="24"/>
                  </a:lnTo>
                  <a:lnTo>
                    <a:pt x="8" y="22"/>
                  </a:lnTo>
                  <a:lnTo>
                    <a:pt x="7" y="22"/>
                  </a:lnTo>
                  <a:lnTo>
                    <a:pt x="7" y="20"/>
                  </a:lnTo>
                  <a:lnTo>
                    <a:pt x="8" y="18"/>
                  </a:lnTo>
                  <a:lnTo>
                    <a:pt x="8" y="17"/>
                  </a:lnTo>
                  <a:lnTo>
                    <a:pt x="9" y="16"/>
                  </a:lnTo>
                  <a:lnTo>
                    <a:pt x="9" y="14"/>
                  </a:lnTo>
                  <a:lnTo>
                    <a:pt x="9" y="12"/>
                  </a:lnTo>
                  <a:lnTo>
                    <a:pt x="9" y="11"/>
                  </a:lnTo>
                  <a:lnTo>
                    <a:pt x="11" y="9"/>
                  </a:lnTo>
                  <a:lnTo>
                    <a:pt x="13" y="8"/>
                  </a:lnTo>
                  <a:lnTo>
                    <a:pt x="15" y="6"/>
                  </a:lnTo>
                  <a:lnTo>
                    <a:pt x="17" y="6"/>
                  </a:lnTo>
                  <a:lnTo>
                    <a:pt x="19" y="6"/>
                  </a:lnTo>
                  <a:lnTo>
                    <a:pt x="20" y="6"/>
                  </a:lnTo>
                  <a:lnTo>
                    <a:pt x="20" y="7"/>
                  </a:lnTo>
                  <a:lnTo>
                    <a:pt x="22" y="7"/>
                  </a:lnTo>
                  <a:lnTo>
                    <a:pt x="23" y="8"/>
                  </a:lnTo>
                  <a:lnTo>
                    <a:pt x="25" y="8"/>
                  </a:lnTo>
                  <a:lnTo>
                    <a:pt x="25" y="10"/>
                  </a:lnTo>
                  <a:lnTo>
                    <a:pt x="26" y="10"/>
                  </a:lnTo>
                  <a:lnTo>
                    <a:pt x="28" y="12"/>
                  </a:lnTo>
                  <a:lnTo>
                    <a:pt x="30" y="12"/>
                  </a:lnTo>
                  <a:lnTo>
                    <a:pt x="30" y="13"/>
                  </a:lnTo>
                  <a:lnTo>
                    <a:pt x="32" y="13"/>
                  </a:lnTo>
                  <a:lnTo>
                    <a:pt x="32" y="15"/>
                  </a:lnTo>
                  <a:lnTo>
                    <a:pt x="34" y="15"/>
                  </a:lnTo>
                  <a:lnTo>
                    <a:pt x="34" y="16"/>
                  </a:lnTo>
                  <a:lnTo>
                    <a:pt x="35" y="16"/>
                  </a:lnTo>
                  <a:lnTo>
                    <a:pt x="37" y="16"/>
                  </a:lnTo>
                </a:path>
              </a:pathLst>
            </a:custGeom>
            <a:solidFill>
              <a:srgbClr val="F8F8F8"/>
            </a:solidFill>
            <a:ln w="9048">
              <a:solidFill>
                <a:srgbClr val="DDDDDD"/>
              </a:solidFill>
              <a:round/>
              <a:headEnd/>
              <a:tailEnd/>
            </a:ln>
          </p:spPr>
          <p:txBody>
            <a:bodyPr/>
            <a:lstStyle/>
            <a:p>
              <a:endParaRPr lang="it-IT"/>
            </a:p>
          </p:txBody>
        </p:sp>
        <p:sp>
          <p:nvSpPr>
            <p:cNvPr id="21574" name="Freeform 86"/>
            <p:cNvSpPr>
              <a:spLocks/>
            </p:cNvSpPr>
            <p:nvPr/>
          </p:nvSpPr>
          <p:spPr bwMode="auto">
            <a:xfrm>
              <a:off x="1220" y="1593"/>
              <a:ext cx="535" cy="1911"/>
            </a:xfrm>
            <a:custGeom>
              <a:avLst/>
              <a:gdLst>
                <a:gd name="T0" fmla="*/ 0 w 271"/>
                <a:gd name="T1" fmla="*/ 1646 h 2059"/>
                <a:gd name="T2" fmla="*/ 2077 w 271"/>
                <a:gd name="T3" fmla="*/ 1646 h 2059"/>
                <a:gd name="T4" fmla="*/ 2077 w 271"/>
                <a:gd name="T5" fmla="*/ 0 h 2059"/>
                <a:gd name="T6" fmla="*/ 0 w 271"/>
                <a:gd name="T7" fmla="*/ 0 h 2059"/>
                <a:gd name="T8" fmla="*/ 0 w 271"/>
                <a:gd name="T9" fmla="*/ 1646 h 2059"/>
                <a:gd name="T10" fmla="*/ 0 w 271"/>
                <a:gd name="T11" fmla="*/ 1646 h 2059"/>
                <a:gd name="T12" fmla="*/ 0 60000 65536"/>
                <a:gd name="T13" fmla="*/ 0 60000 65536"/>
                <a:gd name="T14" fmla="*/ 0 60000 65536"/>
                <a:gd name="T15" fmla="*/ 0 60000 65536"/>
                <a:gd name="T16" fmla="*/ 0 60000 65536"/>
                <a:gd name="T17" fmla="*/ 0 60000 65536"/>
                <a:gd name="T18" fmla="*/ 0 w 271"/>
                <a:gd name="T19" fmla="*/ 0 h 2059"/>
                <a:gd name="T20" fmla="*/ 271 w 271"/>
                <a:gd name="T21" fmla="*/ 2059 h 2059"/>
              </a:gdLst>
              <a:ahLst/>
              <a:cxnLst>
                <a:cxn ang="T12">
                  <a:pos x="T0" y="T1"/>
                </a:cxn>
                <a:cxn ang="T13">
                  <a:pos x="T2" y="T3"/>
                </a:cxn>
                <a:cxn ang="T14">
                  <a:pos x="T4" y="T5"/>
                </a:cxn>
                <a:cxn ang="T15">
                  <a:pos x="T6" y="T7"/>
                </a:cxn>
                <a:cxn ang="T16">
                  <a:pos x="T8" y="T9"/>
                </a:cxn>
                <a:cxn ang="T17">
                  <a:pos x="T10" y="T11"/>
                </a:cxn>
              </a:cxnLst>
              <a:rect l="T18" t="T19" r="T20" b="T21"/>
              <a:pathLst>
                <a:path w="271" h="2059">
                  <a:moveTo>
                    <a:pt x="0" y="2058"/>
                  </a:moveTo>
                  <a:lnTo>
                    <a:pt x="270" y="2058"/>
                  </a:lnTo>
                  <a:lnTo>
                    <a:pt x="270" y="0"/>
                  </a:lnTo>
                  <a:lnTo>
                    <a:pt x="0" y="0"/>
                  </a:lnTo>
                  <a:lnTo>
                    <a:pt x="0" y="2058"/>
                  </a:lnTo>
                </a:path>
              </a:pathLst>
            </a:custGeom>
            <a:solidFill>
              <a:srgbClr val="F8F8F8"/>
            </a:solidFill>
            <a:ln w="9048">
              <a:solidFill>
                <a:srgbClr val="C0C0C0"/>
              </a:solidFill>
              <a:round/>
              <a:headEnd/>
              <a:tailEnd/>
            </a:ln>
          </p:spPr>
          <p:txBody>
            <a:bodyPr/>
            <a:lstStyle/>
            <a:p>
              <a:endParaRPr lang="it-IT"/>
            </a:p>
          </p:txBody>
        </p:sp>
        <p:grpSp>
          <p:nvGrpSpPr>
            <p:cNvPr id="21575" name="Group 87"/>
            <p:cNvGrpSpPr>
              <a:grpSpLocks/>
            </p:cNvGrpSpPr>
            <p:nvPr/>
          </p:nvGrpSpPr>
          <p:grpSpPr bwMode="auto">
            <a:xfrm>
              <a:off x="1130" y="3474"/>
              <a:ext cx="702" cy="203"/>
              <a:chOff x="3110" y="3961"/>
              <a:chExt cx="356" cy="218"/>
            </a:xfrm>
          </p:grpSpPr>
          <p:sp>
            <p:nvSpPr>
              <p:cNvPr id="21621" name="Freeform 88"/>
              <p:cNvSpPr>
                <a:spLocks/>
              </p:cNvSpPr>
              <p:nvPr/>
            </p:nvSpPr>
            <p:spPr bwMode="auto">
              <a:xfrm>
                <a:off x="3137" y="3961"/>
                <a:ext cx="300" cy="106"/>
              </a:xfrm>
              <a:custGeom>
                <a:avLst/>
                <a:gdLst>
                  <a:gd name="T0" fmla="*/ 285 w 300"/>
                  <a:gd name="T1" fmla="*/ 2 h 106"/>
                  <a:gd name="T2" fmla="*/ 290 w 300"/>
                  <a:gd name="T3" fmla="*/ 5 h 106"/>
                  <a:gd name="T4" fmla="*/ 295 w 300"/>
                  <a:gd name="T5" fmla="*/ 9 h 106"/>
                  <a:gd name="T6" fmla="*/ 295 w 300"/>
                  <a:gd name="T7" fmla="*/ 16 h 106"/>
                  <a:gd name="T8" fmla="*/ 297 w 300"/>
                  <a:gd name="T9" fmla="*/ 23 h 106"/>
                  <a:gd name="T10" fmla="*/ 298 w 300"/>
                  <a:gd name="T11" fmla="*/ 30 h 106"/>
                  <a:gd name="T12" fmla="*/ 297 w 300"/>
                  <a:gd name="T13" fmla="*/ 39 h 106"/>
                  <a:gd name="T14" fmla="*/ 293 w 300"/>
                  <a:gd name="T15" fmla="*/ 46 h 106"/>
                  <a:gd name="T16" fmla="*/ 290 w 300"/>
                  <a:gd name="T17" fmla="*/ 52 h 106"/>
                  <a:gd name="T18" fmla="*/ 285 w 300"/>
                  <a:gd name="T19" fmla="*/ 53 h 106"/>
                  <a:gd name="T20" fmla="*/ 281 w 300"/>
                  <a:gd name="T21" fmla="*/ 52 h 106"/>
                  <a:gd name="T22" fmla="*/ 283 w 300"/>
                  <a:gd name="T23" fmla="*/ 53 h 106"/>
                  <a:gd name="T24" fmla="*/ 287 w 300"/>
                  <a:gd name="T25" fmla="*/ 56 h 106"/>
                  <a:gd name="T26" fmla="*/ 293 w 300"/>
                  <a:gd name="T27" fmla="*/ 59 h 106"/>
                  <a:gd name="T28" fmla="*/ 294 w 300"/>
                  <a:gd name="T29" fmla="*/ 66 h 106"/>
                  <a:gd name="T30" fmla="*/ 296 w 300"/>
                  <a:gd name="T31" fmla="*/ 74 h 106"/>
                  <a:gd name="T32" fmla="*/ 296 w 300"/>
                  <a:gd name="T33" fmla="*/ 82 h 106"/>
                  <a:gd name="T34" fmla="*/ 295 w 300"/>
                  <a:gd name="T35" fmla="*/ 90 h 106"/>
                  <a:gd name="T36" fmla="*/ 291 w 300"/>
                  <a:gd name="T37" fmla="*/ 96 h 106"/>
                  <a:gd name="T38" fmla="*/ 288 w 300"/>
                  <a:gd name="T39" fmla="*/ 101 h 106"/>
                  <a:gd name="T40" fmla="*/ 284 w 300"/>
                  <a:gd name="T41" fmla="*/ 104 h 106"/>
                  <a:gd name="T42" fmla="*/ 281 w 300"/>
                  <a:gd name="T43" fmla="*/ 103 h 106"/>
                  <a:gd name="T44" fmla="*/ 17 w 300"/>
                  <a:gd name="T45" fmla="*/ 103 h 106"/>
                  <a:gd name="T46" fmla="*/ 12 w 300"/>
                  <a:gd name="T47" fmla="*/ 105 h 106"/>
                  <a:gd name="T48" fmla="*/ 7 w 300"/>
                  <a:gd name="T49" fmla="*/ 101 h 106"/>
                  <a:gd name="T50" fmla="*/ 3 w 300"/>
                  <a:gd name="T51" fmla="*/ 96 h 106"/>
                  <a:gd name="T52" fmla="*/ 1 w 300"/>
                  <a:gd name="T53" fmla="*/ 90 h 106"/>
                  <a:gd name="T54" fmla="*/ 0 w 300"/>
                  <a:gd name="T55" fmla="*/ 82 h 106"/>
                  <a:gd name="T56" fmla="*/ 0 w 300"/>
                  <a:gd name="T57" fmla="*/ 74 h 106"/>
                  <a:gd name="T58" fmla="*/ 1 w 300"/>
                  <a:gd name="T59" fmla="*/ 66 h 106"/>
                  <a:gd name="T60" fmla="*/ 5 w 300"/>
                  <a:gd name="T61" fmla="*/ 59 h 106"/>
                  <a:gd name="T62" fmla="*/ 9 w 300"/>
                  <a:gd name="T63" fmla="*/ 56 h 106"/>
                  <a:gd name="T64" fmla="*/ 14 w 300"/>
                  <a:gd name="T65" fmla="*/ 53 h 106"/>
                  <a:gd name="T66" fmla="*/ 17 w 300"/>
                  <a:gd name="T67" fmla="*/ 53 h 106"/>
                  <a:gd name="T68" fmla="*/ 12 w 300"/>
                  <a:gd name="T69" fmla="*/ 54 h 106"/>
                  <a:gd name="T70" fmla="*/ 8 w 300"/>
                  <a:gd name="T71" fmla="*/ 52 h 106"/>
                  <a:gd name="T72" fmla="*/ 4 w 300"/>
                  <a:gd name="T73" fmla="*/ 46 h 106"/>
                  <a:gd name="T74" fmla="*/ 2 w 300"/>
                  <a:gd name="T75" fmla="*/ 39 h 106"/>
                  <a:gd name="T76" fmla="*/ 1 w 300"/>
                  <a:gd name="T77" fmla="*/ 31 h 106"/>
                  <a:gd name="T78" fmla="*/ 1 w 300"/>
                  <a:gd name="T79" fmla="*/ 22 h 106"/>
                  <a:gd name="T80" fmla="*/ 3 w 300"/>
                  <a:gd name="T81" fmla="*/ 15 h 106"/>
                  <a:gd name="T82" fmla="*/ 8 w 300"/>
                  <a:gd name="T83" fmla="*/ 7 h 106"/>
                  <a:gd name="T84" fmla="*/ 13 w 300"/>
                  <a:gd name="T85" fmla="*/ 4 h 106"/>
                  <a:gd name="T86" fmla="*/ 18 w 300"/>
                  <a:gd name="T87" fmla="*/ 1 h 106"/>
                  <a:gd name="T88" fmla="*/ 24 w 300"/>
                  <a:gd name="T89" fmla="*/ 0 h 106"/>
                  <a:gd name="T90" fmla="*/ 61 w 300"/>
                  <a:gd name="T91" fmla="*/ 0 h 106"/>
                  <a:gd name="T92" fmla="*/ 125 w 300"/>
                  <a:gd name="T93" fmla="*/ 0 h 106"/>
                  <a:gd name="T94" fmla="*/ 197 w 300"/>
                  <a:gd name="T95" fmla="*/ 0 h 106"/>
                  <a:gd name="T96" fmla="*/ 256 w 300"/>
                  <a:gd name="T97" fmla="*/ 0 h 106"/>
                  <a:gd name="T98" fmla="*/ 283 w 300"/>
                  <a:gd name="T99" fmla="*/ 0 h 10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00"/>
                  <a:gd name="T151" fmla="*/ 0 h 106"/>
                  <a:gd name="T152" fmla="*/ 300 w 300"/>
                  <a:gd name="T153" fmla="*/ 106 h 10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00" h="106">
                    <a:moveTo>
                      <a:pt x="281" y="1"/>
                    </a:moveTo>
                    <a:lnTo>
                      <a:pt x="283" y="2"/>
                    </a:lnTo>
                    <a:lnTo>
                      <a:pt x="285" y="2"/>
                    </a:lnTo>
                    <a:lnTo>
                      <a:pt x="287" y="4"/>
                    </a:lnTo>
                    <a:lnTo>
                      <a:pt x="290" y="4"/>
                    </a:lnTo>
                    <a:lnTo>
                      <a:pt x="290" y="5"/>
                    </a:lnTo>
                    <a:lnTo>
                      <a:pt x="292" y="6"/>
                    </a:lnTo>
                    <a:lnTo>
                      <a:pt x="293" y="8"/>
                    </a:lnTo>
                    <a:lnTo>
                      <a:pt x="295" y="9"/>
                    </a:lnTo>
                    <a:lnTo>
                      <a:pt x="295" y="12"/>
                    </a:lnTo>
                    <a:lnTo>
                      <a:pt x="295" y="14"/>
                    </a:lnTo>
                    <a:lnTo>
                      <a:pt x="295" y="16"/>
                    </a:lnTo>
                    <a:lnTo>
                      <a:pt x="297" y="18"/>
                    </a:lnTo>
                    <a:lnTo>
                      <a:pt x="297" y="21"/>
                    </a:lnTo>
                    <a:lnTo>
                      <a:pt x="297" y="23"/>
                    </a:lnTo>
                    <a:lnTo>
                      <a:pt x="297" y="25"/>
                    </a:lnTo>
                    <a:lnTo>
                      <a:pt x="299" y="26"/>
                    </a:lnTo>
                    <a:lnTo>
                      <a:pt x="298" y="30"/>
                    </a:lnTo>
                    <a:lnTo>
                      <a:pt x="298" y="34"/>
                    </a:lnTo>
                    <a:lnTo>
                      <a:pt x="297" y="37"/>
                    </a:lnTo>
                    <a:lnTo>
                      <a:pt x="297" y="39"/>
                    </a:lnTo>
                    <a:lnTo>
                      <a:pt x="295" y="43"/>
                    </a:lnTo>
                    <a:lnTo>
                      <a:pt x="295" y="44"/>
                    </a:lnTo>
                    <a:lnTo>
                      <a:pt x="293" y="46"/>
                    </a:lnTo>
                    <a:lnTo>
                      <a:pt x="293" y="48"/>
                    </a:lnTo>
                    <a:lnTo>
                      <a:pt x="291" y="50"/>
                    </a:lnTo>
                    <a:lnTo>
                      <a:pt x="290" y="52"/>
                    </a:lnTo>
                    <a:lnTo>
                      <a:pt x="288" y="53"/>
                    </a:lnTo>
                    <a:lnTo>
                      <a:pt x="287" y="53"/>
                    </a:lnTo>
                    <a:lnTo>
                      <a:pt x="285" y="53"/>
                    </a:lnTo>
                    <a:lnTo>
                      <a:pt x="283" y="53"/>
                    </a:lnTo>
                    <a:lnTo>
                      <a:pt x="281" y="53"/>
                    </a:lnTo>
                    <a:lnTo>
                      <a:pt x="281" y="52"/>
                    </a:lnTo>
                    <a:lnTo>
                      <a:pt x="281" y="53"/>
                    </a:lnTo>
                    <a:lnTo>
                      <a:pt x="283" y="53"/>
                    </a:lnTo>
                    <a:lnTo>
                      <a:pt x="285" y="54"/>
                    </a:lnTo>
                    <a:lnTo>
                      <a:pt x="287" y="54"/>
                    </a:lnTo>
                    <a:lnTo>
                      <a:pt x="287" y="56"/>
                    </a:lnTo>
                    <a:lnTo>
                      <a:pt x="289" y="57"/>
                    </a:lnTo>
                    <a:lnTo>
                      <a:pt x="291" y="59"/>
                    </a:lnTo>
                    <a:lnTo>
                      <a:pt x="293" y="59"/>
                    </a:lnTo>
                    <a:lnTo>
                      <a:pt x="293" y="62"/>
                    </a:lnTo>
                    <a:lnTo>
                      <a:pt x="294" y="64"/>
                    </a:lnTo>
                    <a:lnTo>
                      <a:pt x="294" y="66"/>
                    </a:lnTo>
                    <a:lnTo>
                      <a:pt x="295" y="68"/>
                    </a:lnTo>
                    <a:lnTo>
                      <a:pt x="295" y="72"/>
                    </a:lnTo>
                    <a:lnTo>
                      <a:pt x="296" y="74"/>
                    </a:lnTo>
                    <a:lnTo>
                      <a:pt x="296" y="76"/>
                    </a:lnTo>
                    <a:lnTo>
                      <a:pt x="297" y="78"/>
                    </a:lnTo>
                    <a:lnTo>
                      <a:pt x="296" y="82"/>
                    </a:lnTo>
                    <a:lnTo>
                      <a:pt x="296" y="84"/>
                    </a:lnTo>
                    <a:lnTo>
                      <a:pt x="295" y="88"/>
                    </a:lnTo>
                    <a:lnTo>
                      <a:pt x="295" y="90"/>
                    </a:lnTo>
                    <a:lnTo>
                      <a:pt x="294" y="93"/>
                    </a:lnTo>
                    <a:lnTo>
                      <a:pt x="293" y="94"/>
                    </a:lnTo>
                    <a:lnTo>
                      <a:pt x="291" y="96"/>
                    </a:lnTo>
                    <a:lnTo>
                      <a:pt x="291" y="98"/>
                    </a:lnTo>
                    <a:lnTo>
                      <a:pt x="290" y="100"/>
                    </a:lnTo>
                    <a:lnTo>
                      <a:pt x="288" y="101"/>
                    </a:lnTo>
                    <a:lnTo>
                      <a:pt x="286" y="103"/>
                    </a:lnTo>
                    <a:lnTo>
                      <a:pt x="284" y="104"/>
                    </a:lnTo>
                    <a:lnTo>
                      <a:pt x="282" y="104"/>
                    </a:lnTo>
                    <a:lnTo>
                      <a:pt x="281" y="104"/>
                    </a:lnTo>
                    <a:lnTo>
                      <a:pt x="281" y="103"/>
                    </a:lnTo>
                    <a:lnTo>
                      <a:pt x="280" y="103"/>
                    </a:lnTo>
                    <a:lnTo>
                      <a:pt x="17" y="103"/>
                    </a:lnTo>
                    <a:lnTo>
                      <a:pt x="16" y="105"/>
                    </a:lnTo>
                    <a:lnTo>
                      <a:pt x="14" y="105"/>
                    </a:lnTo>
                    <a:lnTo>
                      <a:pt x="12" y="105"/>
                    </a:lnTo>
                    <a:lnTo>
                      <a:pt x="11" y="103"/>
                    </a:lnTo>
                    <a:lnTo>
                      <a:pt x="9" y="103"/>
                    </a:lnTo>
                    <a:lnTo>
                      <a:pt x="7" y="101"/>
                    </a:lnTo>
                    <a:lnTo>
                      <a:pt x="5" y="100"/>
                    </a:lnTo>
                    <a:lnTo>
                      <a:pt x="5" y="98"/>
                    </a:lnTo>
                    <a:lnTo>
                      <a:pt x="3" y="96"/>
                    </a:lnTo>
                    <a:lnTo>
                      <a:pt x="3" y="94"/>
                    </a:lnTo>
                    <a:lnTo>
                      <a:pt x="1" y="93"/>
                    </a:lnTo>
                    <a:lnTo>
                      <a:pt x="1" y="90"/>
                    </a:lnTo>
                    <a:lnTo>
                      <a:pt x="0" y="88"/>
                    </a:lnTo>
                    <a:lnTo>
                      <a:pt x="0" y="84"/>
                    </a:lnTo>
                    <a:lnTo>
                      <a:pt x="0" y="82"/>
                    </a:lnTo>
                    <a:lnTo>
                      <a:pt x="0" y="78"/>
                    </a:lnTo>
                    <a:lnTo>
                      <a:pt x="0" y="76"/>
                    </a:lnTo>
                    <a:lnTo>
                      <a:pt x="0" y="74"/>
                    </a:lnTo>
                    <a:lnTo>
                      <a:pt x="0" y="72"/>
                    </a:lnTo>
                    <a:lnTo>
                      <a:pt x="1" y="68"/>
                    </a:lnTo>
                    <a:lnTo>
                      <a:pt x="1" y="66"/>
                    </a:lnTo>
                    <a:lnTo>
                      <a:pt x="3" y="64"/>
                    </a:lnTo>
                    <a:lnTo>
                      <a:pt x="3" y="62"/>
                    </a:lnTo>
                    <a:lnTo>
                      <a:pt x="5" y="59"/>
                    </a:lnTo>
                    <a:lnTo>
                      <a:pt x="6" y="59"/>
                    </a:lnTo>
                    <a:lnTo>
                      <a:pt x="8" y="57"/>
                    </a:lnTo>
                    <a:lnTo>
                      <a:pt x="9" y="56"/>
                    </a:lnTo>
                    <a:lnTo>
                      <a:pt x="11" y="54"/>
                    </a:lnTo>
                    <a:lnTo>
                      <a:pt x="13" y="54"/>
                    </a:lnTo>
                    <a:lnTo>
                      <a:pt x="14" y="53"/>
                    </a:lnTo>
                    <a:lnTo>
                      <a:pt x="16" y="53"/>
                    </a:lnTo>
                    <a:lnTo>
                      <a:pt x="18" y="53"/>
                    </a:lnTo>
                    <a:lnTo>
                      <a:pt x="17" y="53"/>
                    </a:lnTo>
                    <a:lnTo>
                      <a:pt x="16" y="54"/>
                    </a:lnTo>
                    <a:lnTo>
                      <a:pt x="14" y="54"/>
                    </a:lnTo>
                    <a:lnTo>
                      <a:pt x="12" y="54"/>
                    </a:lnTo>
                    <a:lnTo>
                      <a:pt x="11" y="53"/>
                    </a:lnTo>
                    <a:lnTo>
                      <a:pt x="9" y="53"/>
                    </a:lnTo>
                    <a:lnTo>
                      <a:pt x="8" y="52"/>
                    </a:lnTo>
                    <a:lnTo>
                      <a:pt x="6" y="50"/>
                    </a:lnTo>
                    <a:lnTo>
                      <a:pt x="6" y="48"/>
                    </a:lnTo>
                    <a:lnTo>
                      <a:pt x="4" y="46"/>
                    </a:lnTo>
                    <a:lnTo>
                      <a:pt x="4" y="44"/>
                    </a:lnTo>
                    <a:lnTo>
                      <a:pt x="2" y="43"/>
                    </a:lnTo>
                    <a:lnTo>
                      <a:pt x="2" y="39"/>
                    </a:lnTo>
                    <a:lnTo>
                      <a:pt x="1" y="37"/>
                    </a:lnTo>
                    <a:lnTo>
                      <a:pt x="1" y="34"/>
                    </a:lnTo>
                    <a:lnTo>
                      <a:pt x="1" y="31"/>
                    </a:lnTo>
                    <a:lnTo>
                      <a:pt x="1" y="28"/>
                    </a:lnTo>
                    <a:lnTo>
                      <a:pt x="1" y="26"/>
                    </a:lnTo>
                    <a:lnTo>
                      <a:pt x="1" y="22"/>
                    </a:lnTo>
                    <a:lnTo>
                      <a:pt x="1" y="21"/>
                    </a:lnTo>
                    <a:lnTo>
                      <a:pt x="3" y="17"/>
                    </a:lnTo>
                    <a:lnTo>
                      <a:pt x="3" y="15"/>
                    </a:lnTo>
                    <a:lnTo>
                      <a:pt x="5" y="12"/>
                    </a:lnTo>
                    <a:lnTo>
                      <a:pt x="6" y="10"/>
                    </a:lnTo>
                    <a:lnTo>
                      <a:pt x="8" y="7"/>
                    </a:lnTo>
                    <a:lnTo>
                      <a:pt x="9" y="6"/>
                    </a:lnTo>
                    <a:lnTo>
                      <a:pt x="11" y="5"/>
                    </a:lnTo>
                    <a:lnTo>
                      <a:pt x="13" y="4"/>
                    </a:lnTo>
                    <a:lnTo>
                      <a:pt x="14" y="2"/>
                    </a:lnTo>
                    <a:lnTo>
                      <a:pt x="16" y="2"/>
                    </a:lnTo>
                    <a:lnTo>
                      <a:pt x="18" y="1"/>
                    </a:lnTo>
                    <a:lnTo>
                      <a:pt x="20" y="1"/>
                    </a:lnTo>
                    <a:lnTo>
                      <a:pt x="22" y="0"/>
                    </a:lnTo>
                    <a:lnTo>
                      <a:pt x="24" y="0"/>
                    </a:lnTo>
                    <a:lnTo>
                      <a:pt x="32" y="0"/>
                    </a:lnTo>
                    <a:lnTo>
                      <a:pt x="44" y="0"/>
                    </a:lnTo>
                    <a:lnTo>
                      <a:pt x="61" y="0"/>
                    </a:lnTo>
                    <a:lnTo>
                      <a:pt x="80" y="0"/>
                    </a:lnTo>
                    <a:lnTo>
                      <a:pt x="102" y="0"/>
                    </a:lnTo>
                    <a:lnTo>
                      <a:pt x="125" y="0"/>
                    </a:lnTo>
                    <a:lnTo>
                      <a:pt x="150" y="0"/>
                    </a:lnTo>
                    <a:lnTo>
                      <a:pt x="173" y="0"/>
                    </a:lnTo>
                    <a:lnTo>
                      <a:pt x="197" y="0"/>
                    </a:lnTo>
                    <a:lnTo>
                      <a:pt x="219" y="0"/>
                    </a:lnTo>
                    <a:lnTo>
                      <a:pt x="240" y="0"/>
                    </a:lnTo>
                    <a:lnTo>
                      <a:pt x="256" y="0"/>
                    </a:lnTo>
                    <a:lnTo>
                      <a:pt x="270" y="0"/>
                    </a:lnTo>
                    <a:lnTo>
                      <a:pt x="279" y="0"/>
                    </a:lnTo>
                    <a:lnTo>
                      <a:pt x="283" y="0"/>
                    </a:lnTo>
                    <a:lnTo>
                      <a:pt x="281" y="1"/>
                    </a:lnTo>
                  </a:path>
                </a:pathLst>
              </a:custGeom>
              <a:solidFill>
                <a:srgbClr val="F8F8F8"/>
              </a:solidFill>
              <a:ln w="18732">
                <a:solidFill>
                  <a:srgbClr val="C0C0C0"/>
                </a:solidFill>
                <a:round/>
                <a:headEnd/>
                <a:tailEnd/>
              </a:ln>
            </p:spPr>
            <p:txBody>
              <a:bodyPr/>
              <a:lstStyle/>
              <a:p>
                <a:endParaRPr lang="it-IT"/>
              </a:p>
            </p:txBody>
          </p:sp>
          <p:sp>
            <p:nvSpPr>
              <p:cNvPr id="21622" name="Freeform 89"/>
              <p:cNvSpPr>
                <a:spLocks/>
              </p:cNvSpPr>
              <p:nvPr/>
            </p:nvSpPr>
            <p:spPr bwMode="auto">
              <a:xfrm>
                <a:off x="3209" y="3964"/>
                <a:ext cx="230" cy="51"/>
              </a:xfrm>
              <a:custGeom>
                <a:avLst/>
                <a:gdLst>
                  <a:gd name="T0" fmla="*/ 217 w 230"/>
                  <a:gd name="T1" fmla="*/ 5 h 51"/>
                  <a:gd name="T2" fmla="*/ 213 w 230"/>
                  <a:gd name="T3" fmla="*/ 13 h 51"/>
                  <a:gd name="T4" fmla="*/ 209 w 230"/>
                  <a:gd name="T5" fmla="*/ 21 h 51"/>
                  <a:gd name="T6" fmla="*/ 204 w 230"/>
                  <a:gd name="T7" fmla="*/ 28 h 51"/>
                  <a:gd name="T8" fmla="*/ 194 w 230"/>
                  <a:gd name="T9" fmla="*/ 34 h 51"/>
                  <a:gd name="T10" fmla="*/ 181 w 230"/>
                  <a:gd name="T11" fmla="*/ 39 h 51"/>
                  <a:gd name="T12" fmla="*/ 161 w 230"/>
                  <a:gd name="T13" fmla="*/ 42 h 51"/>
                  <a:gd name="T14" fmla="*/ 135 w 230"/>
                  <a:gd name="T15" fmla="*/ 42 h 51"/>
                  <a:gd name="T16" fmla="*/ 111 w 230"/>
                  <a:gd name="T17" fmla="*/ 42 h 51"/>
                  <a:gd name="T18" fmla="*/ 95 w 230"/>
                  <a:gd name="T19" fmla="*/ 43 h 51"/>
                  <a:gd name="T20" fmla="*/ 77 w 230"/>
                  <a:gd name="T21" fmla="*/ 45 h 51"/>
                  <a:gd name="T22" fmla="*/ 59 w 230"/>
                  <a:gd name="T23" fmla="*/ 45 h 51"/>
                  <a:gd name="T24" fmla="*/ 41 w 230"/>
                  <a:gd name="T25" fmla="*/ 47 h 51"/>
                  <a:gd name="T26" fmla="*/ 25 w 230"/>
                  <a:gd name="T27" fmla="*/ 48 h 51"/>
                  <a:gd name="T28" fmla="*/ 11 w 230"/>
                  <a:gd name="T29" fmla="*/ 50 h 51"/>
                  <a:gd name="T30" fmla="*/ 2 w 230"/>
                  <a:gd name="T31" fmla="*/ 50 h 51"/>
                  <a:gd name="T32" fmla="*/ 0 w 230"/>
                  <a:gd name="T33" fmla="*/ 50 h 51"/>
                  <a:gd name="T34" fmla="*/ 6 w 230"/>
                  <a:gd name="T35" fmla="*/ 50 h 51"/>
                  <a:gd name="T36" fmla="*/ 19 w 230"/>
                  <a:gd name="T37" fmla="*/ 50 h 51"/>
                  <a:gd name="T38" fmla="*/ 34 w 230"/>
                  <a:gd name="T39" fmla="*/ 50 h 51"/>
                  <a:gd name="T40" fmla="*/ 50 w 230"/>
                  <a:gd name="T41" fmla="*/ 50 h 51"/>
                  <a:gd name="T42" fmla="*/ 67 w 230"/>
                  <a:gd name="T43" fmla="*/ 50 h 51"/>
                  <a:gd name="T44" fmla="*/ 81 w 230"/>
                  <a:gd name="T45" fmla="*/ 50 h 51"/>
                  <a:gd name="T46" fmla="*/ 91 w 230"/>
                  <a:gd name="T47" fmla="*/ 50 h 51"/>
                  <a:gd name="T48" fmla="*/ 95 w 230"/>
                  <a:gd name="T49" fmla="*/ 50 h 51"/>
                  <a:gd name="T50" fmla="*/ 103 w 230"/>
                  <a:gd name="T51" fmla="*/ 50 h 51"/>
                  <a:gd name="T52" fmla="*/ 119 w 230"/>
                  <a:gd name="T53" fmla="*/ 50 h 51"/>
                  <a:gd name="T54" fmla="*/ 139 w 230"/>
                  <a:gd name="T55" fmla="*/ 50 h 51"/>
                  <a:gd name="T56" fmla="*/ 158 w 230"/>
                  <a:gd name="T57" fmla="*/ 50 h 51"/>
                  <a:gd name="T58" fmla="*/ 178 w 230"/>
                  <a:gd name="T59" fmla="*/ 50 h 51"/>
                  <a:gd name="T60" fmla="*/ 193 w 230"/>
                  <a:gd name="T61" fmla="*/ 50 h 51"/>
                  <a:gd name="T62" fmla="*/ 202 w 230"/>
                  <a:gd name="T63" fmla="*/ 50 h 51"/>
                  <a:gd name="T64" fmla="*/ 210 w 230"/>
                  <a:gd name="T65" fmla="*/ 50 h 51"/>
                  <a:gd name="T66" fmla="*/ 219 w 230"/>
                  <a:gd name="T67" fmla="*/ 48 h 51"/>
                  <a:gd name="T68" fmla="*/ 225 w 230"/>
                  <a:gd name="T69" fmla="*/ 41 h 51"/>
                  <a:gd name="T70" fmla="*/ 228 w 230"/>
                  <a:gd name="T71" fmla="*/ 33 h 51"/>
                  <a:gd name="T72" fmla="*/ 228 w 230"/>
                  <a:gd name="T73" fmla="*/ 23 h 51"/>
                  <a:gd name="T74" fmla="*/ 225 w 230"/>
                  <a:gd name="T75" fmla="*/ 14 h 51"/>
                  <a:gd name="T76" fmla="*/ 223 w 230"/>
                  <a:gd name="T77" fmla="*/ 6 h 51"/>
                  <a:gd name="T78" fmla="*/ 219 w 230"/>
                  <a:gd name="T79" fmla="*/ 2 h 51"/>
                  <a:gd name="T80" fmla="*/ 218 w 230"/>
                  <a:gd name="T81" fmla="*/ 0 h 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51"/>
                  <a:gd name="T125" fmla="*/ 230 w 230"/>
                  <a:gd name="T126" fmla="*/ 51 h 5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51">
                    <a:moveTo>
                      <a:pt x="218" y="0"/>
                    </a:moveTo>
                    <a:lnTo>
                      <a:pt x="217" y="5"/>
                    </a:lnTo>
                    <a:lnTo>
                      <a:pt x="215" y="9"/>
                    </a:lnTo>
                    <a:lnTo>
                      <a:pt x="213" y="13"/>
                    </a:lnTo>
                    <a:lnTo>
                      <a:pt x="212" y="17"/>
                    </a:lnTo>
                    <a:lnTo>
                      <a:pt x="209" y="21"/>
                    </a:lnTo>
                    <a:lnTo>
                      <a:pt x="207" y="24"/>
                    </a:lnTo>
                    <a:lnTo>
                      <a:pt x="204" y="28"/>
                    </a:lnTo>
                    <a:lnTo>
                      <a:pt x="201" y="31"/>
                    </a:lnTo>
                    <a:lnTo>
                      <a:pt x="194" y="34"/>
                    </a:lnTo>
                    <a:lnTo>
                      <a:pt x="188" y="37"/>
                    </a:lnTo>
                    <a:lnTo>
                      <a:pt x="181" y="39"/>
                    </a:lnTo>
                    <a:lnTo>
                      <a:pt x="172" y="40"/>
                    </a:lnTo>
                    <a:lnTo>
                      <a:pt x="161" y="42"/>
                    </a:lnTo>
                    <a:lnTo>
                      <a:pt x="149" y="42"/>
                    </a:lnTo>
                    <a:lnTo>
                      <a:pt x="135" y="42"/>
                    </a:lnTo>
                    <a:lnTo>
                      <a:pt x="119" y="41"/>
                    </a:lnTo>
                    <a:lnTo>
                      <a:pt x="111" y="42"/>
                    </a:lnTo>
                    <a:lnTo>
                      <a:pt x="103" y="42"/>
                    </a:lnTo>
                    <a:lnTo>
                      <a:pt x="95" y="43"/>
                    </a:lnTo>
                    <a:lnTo>
                      <a:pt x="86" y="43"/>
                    </a:lnTo>
                    <a:lnTo>
                      <a:pt x="77" y="45"/>
                    </a:lnTo>
                    <a:lnTo>
                      <a:pt x="68" y="45"/>
                    </a:lnTo>
                    <a:lnTo>
                      <a:pt x="59" y="45"/>
                    </a:lnTo>
                    <a:lnTo>
                      <a:pt x="50" y="45"/>
                    </a:lnTo>
                    <a:lnTo>
                      <a:pt x="41" y="47"/>
                    </a:lnTo>
                    <a:lnTo>
                      <a:pt x="32" y="47"/>
                    </a:lnTo>
                    <a:lnTo>
                      <a:pt x="25" y="48"/>
                    </a:lnTo>
                    <a:lnTo>
                      <a:pt x="18" y="48"/>
                    </a:lnTo>
                    <a:lnTo>
                      <a:pt x="11" y="50"/>
                    </a:lnTo>
                    <a:lnTo>
                      <a:pt x="6" y="50"/>
                    </a:lnTo>
                    <a:lnTo>
                      <a:pt x="2" y="50"/>
                    </a:lnTo>
                    <a:lnTo>
                      <a:pt x="0" y="50"/>
                    </a:lnTo>
                    <a:lnTo>
                      <a:pt x="3" y="50"/>
                    </a:lnTo>
                    <a:lnTo>
                      <a:pt x="6" y="50"/>
                    </a:lnTo>
                    <a:lnTo>
                      <a:pt x="12" y="50"/>
                    </a:lnTo>
                    <a:lnTo>
                      <a:pt x="19" y="50"/>
                    </a:lnTo>
                    <a:lnTo>
                      <a:pt x="26" y="50"/>
                    </a:lnTo>
                    <a:lnTo>
                      <a:pt x="34" y="50"/>
                    </a:lnTo>
                    <a:lnTo>
                      <a:pt x="43" y="50"/>
                    </a:lnTo>
                    <a:lnTo>
                      <a:pt x="50" y="50"/>
                    </a:lnTo>
                    <a:lnTo>
                      <a:pt x="59" y="50"/>
                    </a:lnTo>
                    <a:lnTo>
                      <a:pt x="67" y="50"/>
                    </a:lnTo>
                    <a:lnTo>
                      <a:pt x="75" y="50"/>
                    </a:lnTo>
                    <a:lnTo>
                      <a:pt x="81" y="50"/>
                    </a:lnTo>
                    <a:lnTo>
                      <a:pt x="87" y="50"/>
                    </a:lnTo>
                    <a:lnTo>
                      <a:pt x="91" y="50"/>
                    </a:lnTo>
                    <a:lnTo>
                      <a:pt x="95" y="50"/>
                    </a:lnTo>
                    <a:lnTo>
                      <a:pt x="99" y="50"/>
                    </a:lnTo>
                    <a:lnTo>
                      <a:pt x="103" y="50"/>
                    </a:lnTo>
                    <a:lnTo>
                      <a:pt x="111" y="50"/>
                    </a:lnTo>
                    <a:lnTo>
                      <a:pt x="119" y="50"/>
                    </a:lnTo>
                    <a:lnTo>
                      <a:pt x="129" y="50"/>
                    </a:lnTo>
                    <a:lnTo>
                      <a:pt x="139" y="50"/>
                    </a:lnTo>
                    <a:lnTo>
                      <a:pt x="149" y="50"/>
                    </a:lnTo>
                    <a:lnTo>
                      <a:pt x="158" y="50"/>
                    </a:lnTo>
                    <a:lnTo>
                      <a:pt x="169" y="50"/>
                    </a:lnTo>
                    <a:lnTo>
                      <a:pt x="178" y="50"/>
                    </a:lnTo>
                    <a:lnTo>
                      <a:pt x="187" y="50"/>
                    </a:lnTo>
                    <a:lnTo>
                      <a:pt x="193" y="50"/>
                    </a:lnTo>
                    <a:lnTo>
                      <a:pt x="199" y="50"/>
                    </a:lnTo>
                    <a:lnTo>
                      <a:pt x="202" y="50"/>
                    </a:lnTo>
                    <a:lnTo>
                      <a:pt x="204" y="50"/>
                    </a:lnTo>
                    <a:lnTo>
                      <a:pt x="210" y="50"/>
                    </a:lnTo>
                    <a:lnTo>
                      <a:pt x="215" y="50"/>
                    </a:lnTo>
                    <a:lnTo>
                      <a:pt x="219" y="48"/>
                    </a:lnTo>
                    <a:lnTo>
                      <a:pt x="223" y="44"/>
                    </a:lnTo>
                    <a:lnTo>
                      <a:pt x="225" y="41"/>
                    </a:lnTo>
                    <a:lnTo>
                      <a:pt x="227" y="37"/>
                    </a:lnTo>
                    <a:lnTo>
                      <a:pt x="228" y="33"/>
                    </a:lnTo>
                    <a:lnTo>
                      <a:pt x="229" y="27"/>
                    </a:lnTo>
                    <a:lnTo>
                      <a:pt x="228" y="23"/>
                    </a:lnTo>
                    <a:lnTo>
                      <a:pt x="227" y="18"/>
                    </a:lnTo>
                    <a:lnTo>
                      <a:pt x="225" y="14"/>
                    </a:lnTo>
                    <a:lnTo>
                      <a:pt x="225" y="9"/>
                    </a:lnTo>
                    <a:lnTo>
                      <a:pt x="223" y="6"/>
                    </a:lnTo>
                    <a:lnTo>
                      <a:pt x="221" y="3"/>
                    </a:lnTo>
                    <a:lnTo>
                      <a:pt x="219" y="2"/>
                    </a:lnTo>
                    <a:lnTo>
                      <a:pt x="218" y="0"/>
                    </a:lnTo>
                  </a:path>
                </a:pathLst>
              </a:custGeom>
              <a:solidFill>
                <a:srgbClr val="F8F8F8"/>
              </a:solidFill>
              <a:ln w="9525">
                <a:solidFill>
                  <a:srgbClr val="C0C0C0"/>
                </a:solidFill>
                <a:round/>
                <a:headEnd/>
                <a:tailEnd/>
              </a:ln>
            </p:spPr>
            <p:txBody>
              <a:bodyPr/>
              <a:lstStyle/>
              <a:p>
                <a:endParaRPr lang="it-IT"/>
              </a:p>
            </p:txBody>
          </p:sp>
          <p:sp>
            <p:nvSpPr>
              <p:cNvPr id="21623" name="Freeform 90"/>
              <p:cNvSpPr>
                <a:spLocks/>
              </p:cNvSpPr>
              <p:nvPr/>
            </p:nvSpPr>
            <p:spPr bwMode="auto">
              <a:xfrm>
                <a:off x="3110" y="4077"/>
                <a:ext cx="354" cy="102"/>
              </a:xfrm>
              <a:custGeom>
                <a:avLst/>
                <a:gdLst>
                  <a:gd name="T0" fmla="*/ 0 w 354"/>
                  <a:gd name="T1" fmla="*/ 0 h 102"/>
                  <a:gd name="T2" fmla="*/ 0 w 354"/>
                  <a:gd name="T3" fmla="*/ 101 h 102"/>
                  <a:gd name="T4" fmla="*/ 353 w 354"/>
                  <a:gd name="T5" fmla="*/ 101 h 102"/>
                  <a:gd name="T6" fmla="*/ 353 w 354"/>
                  <a:gd name="T7" fmla="*/ 0 h 102"/>
                  <a:gd name="T8" fmla="*/ 0 w 354"/>
                  <a:gd name="T9" fmla="*/ 0 h 102"/>
                  <a:gd name="T10" fmla="*/ 0 w 354"/>
                  <a:gd name="T11" fmla="*/ 0 h 102"/>
                  <a:gd name="T12" fmla="*/ 0 60000 65536"/>
                  <a:gd name="T13" fmla="*/ 0 60000 65536"/>
                  <a:gd name="T14" fmla="*/ 0 60000 65536"/>
                  <a:gd name="T15" fmla="*/ 0 60000 65536"/>
                  <a:gd name="T16" fmla="*/ 0 60000 65536"/>
                  <a:gd name="T17" fmla="*/ 0 60000 65536"/>
                  <a:gd name="T18" fmla="*/ 0 w 354"/>
                  <a:gd name="T19" fmla="*/ 0 h 102"/>
                  <a:gd name="T20" fmla="*/ 354 w 354"/>
                  <a:gd name="T21" fmla="*/ 102 h 102"/>
                </a:gdLst>
                <a:ahLst/>
                <a:cxnLst>
                  <a:cxn ang="T12">
                    <a:pos x="T0" y="T1"/>
                  </a:cxn>
                  <a:cxn ang="T13">
                    <a:pos x="T2" y="T3"/>
                  </a:cxn>
                  <a:cxn ang="T14">
                    <a:pos x="T4" y="T5"/>
                  </a:cxn>
                  <a:cxn ang="T15">
                    <a:pos x="T6" y="T7"/>
                  </a:cxn>
                  <a:cxn ang="T16">
                    <a:pos x="T8" y="T9"/>
                  </a:cxn>
                  <a:cxn ang="T17">
                    <a:pos x="T10" y="T11"/>
                  </a:cxn>
                </a:cxnLst>
                <a:rect l="T18" t="T19" r="T20" b="T21"/>
                <a:pathLst>
                  <a:path w="354" h="102">
                    <a:moveTo>
                      <a:pt x="0" y="0"/>
                    </a:moveTo>
                    <a:lnTo>
                      <a:pt x="0" y="101"/>
                    </a:lnTo>
                    <a:lnTo>
                      <a:pt x="353" y="101"/>
                    </a:lnTo>
                    <a:lnTo>
                      <a:pt x="353" y="0"/>
                    </a:lnTo>
                    <a:lnTo>
                      <a:pt x="0" y="0"/>
                    </a:lnTo>
                  </a:path>
                </a:pathLst>
              </a:custGeom>
              <a:solidFill>
                <a:srgbClr val="F8F8F8"/>
              </a:solidFill>
              <a:ln w="18732">
                <a:solidFill>
                  <a:srgbClr val="C0C0C0"/>
                </a:solidFill>
                <a:round/>
                <a:headEnd/>
                <a:tailEnd/>
              </a:ln>
            </p:spPr>
            <p:txBody>
              <a:bodyPr/>
              <a:lstStyle/>
              <a:p>
                <a:endParaRPr lang="it-IT"/>
              </a:p>
            </p:txBody>
          </p:sp>
          <p:sp>
            <p:nvSpPr>
              <p:cNvPr id="21624" name="Freeform 91"/>
              <p:cNvSpPr>
                <a:spLocks/>
              </p:cNvSpPr>
              <p:nvPr/>
            </p:nvSpPr>
            <p:spPr bwMode="auto">
              <a:xfrm>
                <a:off x="3115" y="4079"/>
                <a:ext cx="351" cy="100"/>
              </a:xfrm>
              <a:custGeom>
                <a:avLst/>
                <a:gdLst>
                  <a:gd name="T0" fmla="*/ 348 w 351"/>
                  <a:gd name="T1" fmla="*/ 4 h 100"/>
                  <a:gd name="T2" fmla="*/ 348 w 351"/>
                  <a:gd name="T3" fmla="*/ 18 h 100"/>
                  <a:gd name="T4" fmla="*/ 349 w 351"/>
                  <a:gd name="T5" fmla="*/ 39 h 100"/>
                  <a:gd name="T6" fmla="*/ 349 w 351"/>
                  <a:gd name="T7" fmla="*/ 65 h 100"/>
                  <a:gd name="T8" fmla="*/ 349 w 351"/>
                  <a:gd name="T9" fmla="*/ 87 h 100"/>
                  <a:gd name="T10" fmla="*/ 346 w 351"/>
                  <a:gd name="T11" fmla="*/ 99 h 100"/>
                  <a:gd name="T12" fmla="*/ 295 w 351"/>
                  <a:gd name="T13" fmla="*/ 99 h 100"/>
                  <a:gd name="T14" fmla="*/ 207 w 351"/>
                  <a:gd name="T15" fmla="*/ 99 h 100"/>
                  <a:gd name="T16" fmla="*/ 110 w 351"/>
                  <a:gd name="T17" fmla="*/ 99 h 100"/>
                  <a:gd name="T18" fmla="*/ 31 w 351"/>
                  <a:gd name="T19" fmla="*/ 99 h 100"/>
                  <a:gd name="T20" fmla="*/ 0 w 351"/>
                  <a:gd name="T21" fmla="*/ 99 h 100"/>
                  <a:gd name="T22" fmla="*/ 5 w 351"/>
                  <a:gd name="T23" fmla="*/ 99 h 100"/>
                  <a:gd name="T24" fmla="*/ 15 w 351"/>
                  <a:gd name="T25" fmla="*/ 96 h 100"/>
                  <a:gd name="T26" fmla="*/ 23 w 351"/>
                  <a:gd name="T27" fmla="*/ 95 h 100"/>
                  <a:gd name="T28" fmla="*/ 34 w 351"/>
                  <a:gd name="T29" fmla="*/ 93 h 100"/>
                  <a:gd name="T30" fmla="*/ 40 w 351"/>
                  <a:gd name="T31" fmla="*/ 92 h 100"/>
                  <a:gd name="T32" fmla="*/ 49 w 351"/>
                  <a:gd name="T33" fmla="*/ 90 h 100"/>
                  <a:gd name="T34" fmla="*/ 63 w 351"/>
                  <a:gd name="T35" fmla="*/ 89 h 100"/>
                  <a:gd name="T36" fmla="*/ 84 w 351"/>
                  <a:gd name="T37" fmla="*/ 87 h 100"/>
                  <a:gd name="T38" fmla="*/ 102 w 351"/>
                  <a:gd name="T39" fmla="*/ 87 h 100"/>
                  <a:gd name="T40" fmla="*/ 118 w 351"/>
                  <a:gd name="T41" fmla="*/ 85 h 100"/>
                  <a:gd name="T42" fmla="*/ 126 w 351"/>
                  <a:gd name="T43" fmla="*/ 83 h 100"/>
                  <a:gd name="T44" fmla="*/ 139 w 351"/>
                  <a:gd name="T45" fmla="*/ 82 h 100"/>
                  <a:gd name="T46" fmla="*/ 155 w 351"/>
                  <a:gd name="T47" fmla="*/ 81 h 100"/>
                  <a:gd name="T48" fmla="*/ 173 w 351"/>
                  <a:gd name="T49" fmla="*/ 80 h 100"/>
                  <a:gd name="T50" fmla="*/ 189 w 351"/>
                  <a:gd name="T51" fmla="*/ 78 h 100"/>
                  <a:gd name="T52" fmla="*/ 200 w 351"/>
                  <a:gd name="T53" fmla="*/ 75 h 100"/>
                  <a:gd name="T54" fmla="*/ 207 w 351"/>
                  <a:gd name="T55" fmla="*/ 75 h 100"/>
                  <a:gd name="T56" fmla="*/ 220 w 351"/>
                  <a:gd name="T57" fmla="*/ 74 h 100"/>
                  <a:gd name="T58" fmla="*/ 233 w 351"/>
                  <a:gd name="T59" fmla="*/ 73 h 100"/>
                  <a:gd name="T60" fmla="*/ 248 w 351"/>
                  <a:gd name="T61" fmla="*/ 71 h 100"/>
                  <a:gd name="T62" fmla="*/ 257 w 351"/>
                  <a:gd name="T63" fmla="*/ 71 h 100"/>
                  <a:gd name="T64" fmla="*/ 271 w 351"/>
                  <a:gd name="T65" fmla="*/ 66 h 100"/>
                  <a:gd name="T66" fmla="*/ 285 w 351"/>
                  <a:gd name="T67" fmla="*/ 61 h 100"/>
                  <a:gd name="T68" fmla="*/ 297 w 351"/>
                  <a:gd name="T69" fmla="*/ 55 h 100"/>
                  <a:gd name="T70" fmla="*/ 303 w 351"/>
                  <a:gd name="T71" fmla="*/ 50 h 100"/>
                  <a:gd name="T72" fmla="*/ 309 w 351"/>
                  <a:gd name="T73" fmla="*/ 46 h 100"/>
                  <a:gd name="T74" fmla="*/ 312 w 351"/>
                  <a:gd name="T75" fmla="*/ 44 h 100"/>
                  <a:gd name="T76" fmla="*/ 314 w 351"/>
                  <a:gd name="T77" fmla="*/ 38 h 100"/>
                  <a:gd name="T78" fmla="*/ 318 w 351"/>
                  <a:gd name="T79" fmla="*/ 29 h 100"/>
                  <a:gd name="T80" fmla="*/ 323 w 351"/>
                  <a:gd name="T81" fmla="*/ 20 h 100"/>
                  <a:gd name="T82" fmla="*/ 328 w 351"/>
                  <a:gd name="T83" fmla="*/ 10 h 100"/>
                  <a:gd name="T84" fmla="*/ 334 w 351"/>
                  <a:gd name="T85" fmla="*/ 0 h 100"/>
                  <a:gd name="T86" fmla="*/ 334 w 351"/>
                  <a:gd name="T87" fmla="*/ 0 h 100"/>
                  <a:gd name="T88" fmla="*/ 338 w 351"/>
                  <a:gd name="T89" fmla="*/ 0 h 100"/>
                  <a:gd name="T90" fmla="*/ 341 w 351"/>
                  <a:gd name="T91" fmla="*/ 0 h 100"/>
                  <a:gd name="T92" fmla="*/ 346 w 351"/>
                  <a:gd name="T93" fmla="*/ 0 h 100"/>
                  <a:gd name="T94" fmla="*/ 347 w 351"/>
                  <a:gd name="T95" fmla="*/ 0 h 1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1"/>
                  <a:gd name="T145" fmla="*/ 0 h 100"/>
                  <a:gd name="T146" fmla="*/ 351 w 351"/>
                  <a:gd name="T147" fmla="*/ 100 h 1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1" h="100">
                    <a:moveTo>
                      <a:pt x="348" y="0"/>
                    </a:moveTo>
                    <a:lnTo>
                      <a:pt x="348" y="1"/>
                    </a:lnTo>
                    <a:lnTo>
                      <a:pt x="348" y="4"/>
                    </a:lnTo>
                    <a:lnTo>
                      <a:pt x="348" y="8"/>
                    </a:lnTo>
                    <a:lnTo>
                      <a:pt x="348" y="12"/>
                    </a:lnTo>
                    <a:lnTo>
                      <a:pt x="348" y="18"/>
                    </a:lnTo>
                    <a:lnTo>
                      <a:pt x="348" y="25"/>
                    </a:lnTo>
                    <a:lnTo>
                      <a:pt x="348" y="32"/>
                    </a:lnTo>
                    <a:lnTo>
                      <a:pt x="349" y="39"/>
                    </a:lnTo>
                    <a:lnTo>
                      <a:pt x="349" y="48"/>
                    </a:lnTo>
                    <a:lnTo>
                      <a:pt x="349" y="56"/>
                    </a:lnTo>
                    <a:lnTo>
                      <a:pt x="349" y="65"/>
                    </a:lnTo>
                    <a:lnTo>
                      <a:pt x="349" y="72"/>
                    </a:lnTo>
                    <a:lnTo>
                      <a:pt x="349" y="80"/>
                    </a:lnTo>
                    <a:lnTo>
                      <a:pt x="349" y="87"/>
                    </a:lnTo>
                    <a:lnTo>
                      <a:pt x="349" y="94"/>
                    </a:lnTo>
                    <a:lnTo>
                      <a:pt x="350" y="99"/>
                    </a:lnTo>
                    <a:lnTo>
                      <a:pt x="346" y="99"/>
                    </a:lnTo>
                    <a:lnTo>
                      <a:pt x="335" y="99"/>
                    </a:lnTo>
                    <a:lnTo>
                      <a:pt x="317" y="99"/>
                    </a:lnTo>
                    <a:lnTo>
                      <a:pt x="295" y="99"/>
                    </a:lnTo>
                    <a:lnTo>
                      <a:pt x="268" y="99"/>
                    </a:lnTo>
                    <a:lnTo>
                      <a:pt x="239" y="99"/>
                    </a:lnTo>
                    <a:lnTo>
                      <a:pt x="207" y="99"/>
                    </a:lnTo>
                    <a:lnTo>
                      <a:pt x="175" y="99"/>
                    </a:lnTo>
                    <a:lnTo>
                      <a:pt x="142" y="99"/>
                    </a:lnTo>
                    <a:lnTo>
                      <a:pt x="110" y="99"/>
                    </a:lnTo>
                    <a:lnTo>
                      <a:pt x="80" y="99"/>
                    </a:lnTo>
                    <a:lnTo>
                      <a:pt x="54" y="99"/>
                    </a:lnTo>
                    <a:lnTo>
                      <a:pt x="31" y="99"/>
                    </a:lnTo>
                    <a:lnTo>
                      <a:pt x="15" y="99"/>
                    </a:lnTo>
                    <a:lnTo>
                      <a:pt x="4" y="99"/>
                    </a:lnTo>
                    <a:lnTo>
                      <a:pt x="0" y="99"/>
                    </a:lnTo>
                    <a:lnTo>
                      <a:pt x="1" y="99"/>
                    </a:lnTo>
                    <a:lnTo>
                      <a:pt x="3" y="99"/>
                    </a:lnTo>
                    <a:lnTo>
                      <a:pt x="5" y="99"/>
                    </a:lnTo>
                    <a:lnTo>
                      <a:pt x="9" y="97"/>
                    </a:lnTo>
                    <a:lnTo>
                      <a:pt x="11" y="97"/>
                    </a:lnTo>
                    <a:lnTo>
                      <a:pt x="15" y="96"/>
                    </a:lnTo>
                    <a:lnTo>
                      <a:pt x="18" y="96"/>
                    </a:lnTo>
                    <a:lnTo>
                      <a:pt x="22" y="95"/>
                    </a:lnTo>
                    <a:lnTo>
                      <a:pt x="23" y="95"/>
                    </a:lnTo>
                    <a:lnTo>
                      <a:pt x="27" y="95"/>
                    </a:lnTo>
                    <a:lnTo>
                      <a:pt x="30" y="95"/>
                    </a:lnTo>
                    <a:lnTo>
                      <a:pt x="34" y="93"/>
                    </a:lnTo>
                    <a:lnTo>
                      <a:pt x="35" y="93"/>
                    </a:lnTo>
                    <a:lnTo>
                      <a:pt x="38" y="92"/>
                    </a:lnTo>
                    <a:lnTo>
                      <a:pt x="40" y="92"/>
                    </a:lnTo>
                    <a:lnTo>
                      <a:pt x="43" y="90"/>
                    </a:lnTo>
                    <a:lnTo>
                      <a:pt x="45" y="90"/>
                    </a:lnTo>
                    <a:lnTo>
                      <a:pt x="49" y="90"/>
                    </a:lnTo>
                    <a:lnTo>
                      <a:pt x="53" y="90"/>
                    </a:lnTo>
                    <a:lnTo>
                      <a:pt x="58" y="89"/>
                    </a:lnTo>
                    <a:lnTo>
                      <a:pt x="63" y="89"/>
                    </a:lnTo>
                    <a:lnTo>
                      <a:pt x="70" y="89"/>
                    </a:lnTo>
                    <a:lnTo>
                      <a:pt x="76" y="89"/>
                    </a:lnTo>
                    <a:lnTo>
                      <a:pt x="84" y="87"/>
                    </a:lnTo>
                    <a:lnTo>
                      <a:pt x="89" y="87"/>
                    </a:lnTo>
                    <a:lnTo>
                      <a:pt x="96" y="87"/>
                    </a:lnTo>
                    <a:lnTo>
                      <a:pt x="102" y="87"/>
                    </a:lnTo>
                    <a:lnTo>
                      <a:pt x="108" y="85"/>
                    </a:lnTo>
                    <a:lnTo>
                      <a:pt x="113" y="85"/>
                    </a:lnTo>
                    <a:lnTo>
                      <a:pt x="118" y="85"/>
                    </a:lnTo>
                    <a:lnTo>
                      <a:pt x="121" y="85"/>
                    </a:lnTo>
                    <a:lnTo>
                      <a:pt x="124" y="83"/>
                    </a:lnTo>
                    <a:lnTo>
                      <a:pt x="126" y="83"/>
                    </a:lnTo>
                    <a:lnTo>
                      <a:pt x="130" y="83"/>
                    </a:lnTo>
                    <a:lnTo>
                      <a:pt x="134" y="83"/>
                    </a:lnTo>
                    <a:lnTo>
                      <a:pt x="139" y="82"/>
                    </a:lnTo>
                    <a:lnTo>
                      <a:pt x="143" y="82"/>
                    </a:lnTo>
                    <a:lnTo>
                      <a:pt x="150" y="81"/>
                    </a:lnTo>
                    <a:lnTo>
                      <a:pt x="155" y="81"/>
                    </a:lnTo>
                    <a:lnTo>
                      <a:pt x="162" y="80"/>
                    </a:lnTo>
                    <a:lnTo>
                      <a:pt x="167" y="80"/>
                    </a:lnTo>
                    <a:lnTo>
                      <a:pt x="173" y="80"/>
                    </a:lnTo>
                    <a:lnTo>
                      <a:pt x="178" y="80"/>
                    </a:lnTo>
                    <a:lnTo>
                      <a:pt x="185" y="78"/>
                    </a:lnTo>
                    <a:lnTo>
                      <a:pt x="189" y="78"/>
                    </a:lnTo>
                    <a:lnTo>
                      <a:pt x="193" y="77"/>
                    </a:lnTo>
                    <a:lnTo>
                      <a:pt x="196" y="77"/>
                    </a:lnTo>
                    <a:lnTo>
                      <a:pt x="200" y="75"/>
                    </a:lnTo>
                    <a:lnTo>
                      <a:pt x="201" y="75"/>
                    </a:lnTo>
                    <a:lnTo>
                      <a:pt x="204" y="75"/>
                    </a:lnTo>
                    <a:lnTo>
                      <a:pt x="207" y="75"/>
                    </a:lnTo>
                    <a:lnTo>
                      <a:pt x="211" y="74"/>
                    </a:lnTo>
                    <a:lnTo>
                      <a:pt x="215" y="74"/>
                    </a:lnTo>
                    <a:lnTo>
                      <a:pt x="220" y="74"/>
                    </a:lnTo>
                    <a:lnTo>
                      <a:pt x="224" y="74"/>
                    </a:lnTo>
                    <a:lnTo>
                      <a:pt x="229" y="73"/>
                    </a:lnTo>
                    <a:lnTo>
                      <a:pt x="233" y="73"/>
                    </a:lnTo>
                    <a:lnTo>
                      <a:pt x="239" y="73"/>
                    </a:lnTo>
                    <a:lnTo>
                      <a:pt x="243" y="73"/>
                    </a:lnTo>
                    <a:lnTo>
                      <a:pt x="248" y="71"/>
                    </a:lnTo>
                    <a:lnTo>
                      <a:pt x="251" y="71"/>
                    </a:lnTo>
                    <a:lnTo>
                      <a:pt x="255" y="71"/>
                    </a:lnTo>
                    <a:lnTo>
                      <a:pt x="257" y="71"/>
                    </a:lnTo>
                    <a:lnTo>
                      <a:pt x="260" y="69"/>
                    </a:lnTo>
                    <a:lnTo>
                      <a:pt x="265" y="68"/>
                    </a:lnTo>
                    <a:lnTo>
                      <a:pt x="271" y="66"/>
                    </a:lnTo>
                    <a:lnTo>
                      <a:pt x="276" y="64"/>
                    </a:lnTo>
                    <a:lnTo>
                      <a:pt x="281" y="62"/>
                    </a:lnTo>
                    <a:lnTo>
                      <a:pt x="285" y="61"/>
                    </a:lnTo>
                    <a:lnTo>
                      <a:pt x="290" y="59"/>
                    </a:lnTo>
                    <a:lnTo>
                      <a:pt x="293" y="57"/>
                    </a:lnTo>
                    <a:lnTo>
                      <a:pt x="297" y="55"/>
                    </a:lnTo>
                    <a:lnTo>
                      <a:pt x="298" y="54"/>
                    </a:lnTo>
                    <a:lnTo>
                      <a:pt x="301" y="52"/>
                    </a:lnTo>
                    <a:lnTo>
                      <a:pt x="303" y="50"/>
                    </a:lnTo>
                    <a:lnTo>
                      <a:pt x="306" y="48"/>
                    </a:lnTo>
                    <a:lnTo>
                      <a:pt x="307" y="48"/>
                    </a:lnTo>
                    <a:lnTo>
                      <a:pt x="309" y="46"/>
                    </a:lnTo>
                    <a:lnTo>
                      <a:pt x="311" y="45"/>
                    </a:lnTo>
                    <a:lnTo>
                      <a:pt x="312" y="44"/>
                    </a:lnTo>
                    <a:lnTo>
                      <a:pt x="312" y="42"/>
                    </a:lnTo>
                    <a:lnTo>
                      <a:pt x="312" y="41"/>
                    </a:lnTo>
                    <a:lnTo>
                      <a:pt x="314" y="38"/>
                    </a:lnTo>
                    <a:lnTo>
                      <a:pt x="315" y="36"/>
                    </a:lnTo>
                    <a:lnTo>
                      <a:pt x="316" y="33"/>
                    </a:lnTo>
                    <a:lnTo>
                      <a:pt x="318" y="29"/>
                    </a:lnTo>
                    <a:lnTo>
                      <a:pt x="320" y="26"/>
                    </a:lnTo>
                    <a:lnTo>
                      <a:pt x="321" y="23"/>
                    </a:lnTo>
                    <a:lnTo>
                      <a:pt x="323" y="20"/>
                    </a:lnTo>
                    <a:lnTo>
                      <a:pt x="325" y="16"/>
                    </a:lnTo>
                    <a:lnTo>
                      <a:pt x="327" y="12"/>
                    </a:lnTo>
                    <a:lnTo>
                      <a:pt x="328" y="10"/>
                    </a:lnTo>
                    <a:lnTo>
                      <a:pt x="330" y="7"/>
                    </a:lnTo>
                    <a:lnTo>
                      <a:pt x="332" y="4"/>
                    </a:lnTo>
                    <a:lnTo>
                      <a:pt x="334" y="0"/>
                    </a:lnTo>
                    <a:lnTo>
                      <a:pt x="336" y="0"/>
                    </a:lnTo>
                    <a:lnTo>
                      <a:pt x="338" y="0"/>
                    </a:lnTo>
                    <a:lnTo>
                      <a:pt x="339" y="0"/>
                    </a:lnTo>
                    <a:lnTo>
                      <a:pt x="341" y="0"/>
                    </a:lnTo>
                    <a:lnTo>
                      <a:pt x="343" y="0"/>
                    </a:lnTo>
                    <a:lnTo>
                      <a:pt x="344" y="0"/>
                    </a:lnTo>
                    <a:lnTo>
                      <a:pt x="346" y="0"/>
                    </a:lnTo>
                    <a:lnTo>
                      <a:pt x="347" y="0"/>
                    </a:lnTo>
                    <a:lnTo>
                      <a:pt x="348" y="0"/>
                    </a:lnTo>
                  </a:path>
                </a:pathLst>
              </a:custGeom>
              <a:solidFill>
                <a:srgbClr val="F8F8F8"/>
              </a:solidFill>
              <a:ln w="9525">
                <a:solidFill>
                  <a:srgbClr val="C0C0C0"/>
                </a:solidFill>
                <a:round/>
                <a:headEnd/>
                <a:tailEnd/>
              </a:ln>
            </p:spPr>
            <p:txBody>
              <a:bodyPr/>
              <a:lstStyle/>
              <a:p>
                <a:endParaRPr lang="it-IT"/>
              </a:p>
            </p:txBody>
          </p:sp>
          <p:sp>
            <p:nvSpPr>
              <p:cNvPr id="21625" name="Freeform 92"/>
              <p:cNvSpPr>
                <a:spLocks/>
              </p:cNvSpPr>
              <p:nvPr/>
            </p:nvSpPr>
            <p:spPr bwMode="auto">
              <a:xfrm>
                <a:off x="3160" y="4013"/>
                <a:ext cx="277" cy="55"/>
              </a:xfrm>
              <a:custGeom>
                <a:avLst/>
                <a:gdLst>
                  <a:gd name="T0" fmla="*/ 264 w 277"/>
                  <a:gd name="T1" fmla="*/ 2 h 55"/>
                  <a:gd name="T2" fmla="*/ 263 w 277"/>
                  <a:gd name="T3" fmla="*/ 2 h 55"/>
                  <a:gd name="T4" fmla="*/ 261 w 277"/>
                  <a:gd name="T5" fmla="*/ 2 h 55"/>
                  <a:gd name="T6" fmla="*/ 261 w 277"/>
                  <a:gd name="T7" fmla="*/ 2 h 55"/>
                  <a:gd name="T8" fmla="*/ 259 w 277"/>
                  <a:gd name="T9" fmla="*/ 1 h 55"/>
                  <a:gd name="T10" fmla="*/ 258 w 277"/>
                  <a:gd name="T11" fmla="*/ 1 h 55"/>
                  <a:gd name="T12" fmla="*/ 257 w 277"/>
                  <a:gd name="T13" fmla="*/ 1 h 55"/>
                  <a:gd name="T14" fmla="*/ 257 w 277"/>
                  <a:gd name="T15" fmla="*/ 1 h 55"/>
                  <a:gd name="T16" fmla="*/ 256 w 277"/>
                  <a:gd name="T17" fmla="*/ 4 h 55"/>
                  <a:gd name="T18" fmla="*/ 255 w 277"/>
                  <a:gd name="T19" fmla="*/ 10 h 55"/>
                  <a:gd name="T20" fmla="*/ 252 w 277"/>
                  <a:gd name="T21" fmla="*/ 16 h 55"/>
                  <a:gd name="T22" fmla="*/ 247 w 277"/>
                  <a:gd name="T23" fmla="*/ 23 h 55"/>
                  <a:gd name="T24" fmla="*/ 238 w 277"/>
                  <a:gd name="T25" fmla="*/ 29 h 55"/>
                  <a:gd name="T26" fmla="*/ 224 w 277"/>
                  <a:gd name="T27" fmla="*/ 34 h 55"/>
                  <a:gd name="T28" fmla="*/ 205 w 277"/>
                  <a:gd name="T29" fmla="*/ 38 h 55"/>
                  <a:gd name="T30" fmla="*/ 180 w 277"/>
                  <a:gd name="T31" fmla="*/ 40 h 55"/>
                  <a:gd name="T32" fmla="*/ 157 w 277"/>
                  <a:gd name="T33" fmla="*/ 42 h 55"/>
                  <a:gd name="T34" fmla="*/ 136 w 277"/>
                  <a:gd name="T35" fmla="*/ 42 h 55"/>
                  <a:gd name="T36" fmla="*/ 112 w 277"/>
                  <a:gd name="T37" fmla="*/ 44 h 55"/>
                  <a:gd name="T38" fmla="*/ 85 w 277"/>
                  <a:gd name="T39" fmla="*/ 45 h 55"/>
                  <a:gd name="T40" fmla="*/ 59 w 277"/>
                  <a:gd name="T41" fmla="*/ 47 h 55"/>
                  <a:gd name="T42" fmla="*/ 36 w 277"/>
                  <a:gd name="T43" fmla="*/ 49 h 55"/>
                  <a:gd name="T44" fmla="*/ 16 w 277"/>
                  <a:gd name="T45" fmla="*/ 51 h 55"/>
                  <a:gd name="T46" fmla="*/ 2 w 277"/>
                  <a:gd name="T47" fmla="*/ 51 h 55"/>
                  <a:gd name="T48" fmla="*/ 0 w 277"/>
                  <a:gd name="T49" fmla="*/ 52 h 55"/>
                  <a:gd name="T50" fmla="*/ 10 w 277"/>
                  <a:gd name="T51" fmla="*/ 52 h 55"/>
                  <a:gd name="T52" fmla="*/ 29 w 277"/>
                  <a:gd name="T53" fmla="*/ 52 h 55"/>
                  <a:gd name="T54" fmla="*/ 53 w 277"/>
                  <a:gd name="T55" fmla="*/ 52 h 55"/>
                  <a:gd name="T56" fmla="*/ 78 w 277"/>
                  <a:gd name="T57" fmla="*/ 52 h 55"/>
                  <a:gd name="T58" fmla="*/ 102 w 277"/>
                  <a:gd name="T59" fmla="*/ 52 h 55"/>
                  <a:gd name="T60" fmla="*/ 124 w 277"/>
                  <a:gd name="T61" fmla="*/ 52 h 55"/>
                  <a:gd name="T62" fmla="*/ 137 w 277"/>
                  <a:gd name="T63" fmla="*/ 52 h 55"/>
                  <a:gd name="T64" fmla="*/ 146 w 277"/>
                  <a:gd name="T65" fmla="*/ 52 h 55"/>
                  <a:gd name="T66" fmla="*/ 160 w 277"/>
                  <a:gd name="T67" fmla="*/ 52 h 55"/>
                  <a:gd name="T68" fmla="*/ 178 w 277"/>
                  <a:gd name="T69" fmla="*/ 52 h 55"/>
                  <a:gd name="T70" fmla="*/ 196 w 277"/>
                  <a:gd name="T71" fmla="*/ 52 h 55"/>
                  <a:gd name="T72" fmla="*/ 214 w 277"/>
                  <a:gd name="T73" fmla="*/ 53 h 55"/>
                  <a:gd name="T74" fmla="*/ 230 w 277"/>
                  <a:gd name="T75" fmla="*/ 53 h 55"/>
                  <a:gd name="T76" fmla="*/ 242 w 277"/>
                  <a:gd name="T77" fmla="*/ 53 h 55"/>
                  <a:gd name="T78" fmla="*/ 250 w 277"/>
                  <a:gd name="T79" fmla="*/ 53 h 55"/>
                  <a:gd name="T80" fmla="*/ 257 w 277"/>
                  <a:gd name="T81" fmla="*/ 54 h 55"/>
                  <a:gd name="T82" fmla="*/ 267 w 277"/>
                  <a:gd name="T83" fmla="*/ 50 h 55"/>
                  <a:gd name="T84" fmla="*/ 272 w 277"/>
                  <a:gd name="T85" fmla="*/ 43 h 55"/>
                  <a:gd name="T86" fmla="*/ 275 w 277"/>
                  <a:gd name="T87" fmla="*/ 33 h 55"/>
                  <a:gd name="T88" fmla="*/ 274 w 277"/>
                  <a:gd name="T89" fmla="*/ 24 h 55"/>
                  <a:gd name="T90" fmla="*/ 272 w 277"/>
                  <a:gd name="T91" fmla="*/ 14 h 55"/>
                  <a:gd name="T92" fmla="*/ 270 w 277"/>
                  <a:gd name="T93" fmla="*/ 7 h 55"/>
                  <a:gd name="T94" fmla="*/ 266 w 277"/>
                  <a:gd name="T95" fmla="*/ 3 h 55"/>
                  <a:gd name="T96" fmla="*/ 265 w 277"/>
                  <a:gd name="T97" fmla="*/ 2 h 5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7"/>
                  <a:gd name="T148" fmla="*/ 0 h 55"/>
                  <a:gd name="T149" fmla="*/ 277 w 277"/>
                  <a:gd name="T150" fmla="*/ 55 h 5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7" h="55">
                    <a:moveTo>
                      <a:pt x="265" y="2"/>
                    </a:moveTo>
                    <a:lnTo>
                      <a:pt x="264" y="2"/>
                    </a:lnTo>
                    <a:lnTo>
                      <a:pt x="263" y="2"/>
                    </a:lnTo>
                    <a:lnTo>
                      <a:pt x="261" y="2"/>
                    </a:lnTo>
                    <a:lnTo>
                      <a:pt x="261" y="1"/>
                    </a:lnTo>
                    <a:lnTo>
                      <a:pt x="259" y="1"/>
                    </a:lnTo>
                    <a:lnTo>
                      <a:pt x="258" y="1"/>
                    </a:lnTo>
                    <a:lnTo>
                      <a:pt x="257" y="1"/>
                    </a:lnTo>
                    <a:lnTo>
                      <a:pt x="258" y="0"/>
                    </a:lnTo>
                    <a:lnTo>
                      <a:pt x="256" y="4"/>
                    </a:lnTo>
                    <a:lnTo>
                      <a:pt x="256" y="7"/>
                    </a:lnTo>
                    <a:lnTo>
                      <a:pt x="255" y="10"/>
                    </a:lnTo>
                    <a:lnTo>
                      <a:pt x="254" y="13"/>
                    </a:lnTo>
                    <a:lnTo>
                      <a:pt x="252" y="16"/>
                    </a:lnTo>
                    <a:lnTo>
                      <a:pt x="250" y="20"/>
                    </a:lnTo>
                    <a:lnTo>
                      <a:pt x="247" y="23"/>
                    </a:lnTo>
                    <a:lnTo>
                      <a:pt x="243" y="25"/>
                    </a:lnTo>
                    <a:lnTo>
                      <a:pt x="238" y="29"/>
                    </a:lnTo>
                    <a:lnTo>
                      <a:pt x="232" y="31"/>
                    </a:lnTo>
                    <a:lnTo>
                      <a:pt x="224" y="34"/>
                    </a:lnTo>
                    <a:lnTo>
                      <a:pt x="216" y="36"/>
                    </a:lnTo>
                    <a:lnTo>
                      <a:pt x="205" y="38"/>
                    </a:lnTo>
                    <a:lnTo>
                      <a:pt x="194" y="39"/>
                    </a:lnTo>
                    <a:lnTo>
                      <a:pt x="180" y="40"/>
                    </a:lnTo>
                    <a:lnTo>
                      <a:pt x="165" y="40"/>
                    </a:lnTo>
                    <a:lnTo>
                      <a:pt x="157" y="42"/>
                    </a:lnTo>
                    <a:lnTo>
                      <a:pt x="148" y="42"/>
                    </a:lnTo>
                    <a:lnTo>
                      <a:pt x="136" y="42"/>
                    </a:lnTo>
                    <a:lnTo>
                      <a:pt x="125" y="42"/>
                    </a:lnTo>
                    <a:lnTo>
                      <a:pt x="112" y="44"/>
                    </a:lnTo>
                    <a:lnTo>
                      <a:pt x="99" y="44"/>
                    </a:lnTo>
                    <a:lnTo>
                      <a:pt x="85" y="45"/>
                    </a:lnTo>
                    <a:lnTo>
                      <a:pt x="73" y="45"/>
                    </a:lnTo>
                    <a:lnTo>
                      <a:pt x="59" y="47"/>
                    </a:lnTo>
                    <a:lnTo>
                      <a:pt x="47" y="47"/>
                    </a:lnTo>
                    <a:lnTo>
                      <a:pt x="36" y="49"/>
                    </a:lnTo>
                    <a:lnTo>
                      <a:pt x="25" y="49"/>
                    </a:lnTo>
                    <a:lnTo>
                      <a:pt x="16" y="51"/>
                    </a:lnTo>
                    <a:lnTo>
                      <a:pt x="8" y="51"/>
                    </a:lnTo>
                    <a:lnTo>
                      <a:pt x="2" y="51"/>
                    </a:lnTo>
                    <a:lnTo>
                      <a:pt x="0" y="51"/>
                    </a:lnTo>
                    <a:lnTo>
                      <a:pt x="0" y="52"/>
                    </a:lnTo>
                    <a:lnTo>
                      <a:pt x="4" y="52"/>
                    </a:lnTo>
                    <a:lnTo>
                      <a:pt x="10" y="52"/>
                    </a:lnTo>
                    <a:lnTo>
                      <a:pt x="20" y="52"/>
                    </a:lnTo>
                    <a:lnTo>
                      <a:pt x="29" y="52"/>
                    </a:lnTo>
                    <a:lnTo>
                      <a:pt x="40" y="52"/>
                    </a:lnTo>
                    <a:lnTo>
                      <a:pt x="53" y="52"/>
                    </a:lnTo>
                    <a:lnTo>
                      <a:pt x="66" y="52"/>
                    </a:lnTo>
                    <a:lnTo>
                      <a:pt x="78" y="52"/>
                    </a:lnTo>
                    <a:lnTo>
                      <a:pt x="91" y="52"/>
                    </a:lnTo>
                    <a:lnTo>
                      <a:pt x="102" y="52"/>
                    </a:lnTo>
                    <a:lnTo>
                      <a:pt x="114" y="52"/>
                    </a:lnTo>
                    <a:lnTo>
                      <a:pt x="124" y="52"/>
                    </a:lnTo>
                    <a:lnTo>
                      <a:pt x="131" y="52"/>
                    </a:lnTo>
                    <a:lnTo>
                      <a:pt x="137" y="52"/>
                    </a:lnTo>
                    <a:lnTo>
                      <a:pt x="141" y="51"/>
                    </a:lnTo>
                    <a:lnTo>
                      <a:pt x="146" y="52"/>
                    </a:lnTo>
                    <a:lnTo>
                      <a:pt x="153" y="52"/>
                    </a:lnTo>
                    <a:lnTo>
                      <a:pt x="160" y="52"/>
                    </a:lnTo>
                    <a:lnTo>
                      <a:pt x="169" y="52"/>
                    </a:lnTo>
                    <a:lnTo>
                      <a:pt x="178" y="52"/>
                    </a:lnTo>
                    <a:lnTo>
                      <a:pt x="187" y="52"/>
                    </a:lnTo>
                    <a:lnTo>
                      <a:pt x="196" y="52"/>
                    </a:lnTo>
                    <a:lnTo>
                      <a:pt x="206" y="52"/>
                    </a:lnTo>
                    <a:lnTo>
                      <a:pt x="214" y="53"/>
                    </a:lnTo>
                    <a:lnTo>
                      <a:pt x="223" y="53"/>
                    </a:lnTo>
                    <a:lnTo>
                      <a:pt x="230" y="53"/>
                    </a:lnTo>
                    <a:lnTo>
                      <a:pt x="237" y="53"/>
                    </a:lnTo>
                    <a:lnTo>
                      <a:pt x="242" y="53"/>
                    </a:lnTo>
                    <a:lnTo>
                      <a:pt x="247" y="53"/>
                    </a:lnTo>
                    <a:lnTo>
                      <a:pt x="250" y="53"/>
                    </a:lnTo>
                    <a:lnTo>
                      <a:pt x="251" y="53"/>
                    </a:lnTo>
                    <a:lnTo>
                      <a:pt x="257" y="54"/>
                    </a:lnTo>
                    <a:lnTo>
                      <a:pt x="263" y="53"/>
                    </a:lnTo>
                    <a:lnTo>
                      <a:pt x="267" y="50"/>
                    </a:lnTo>
                    <a:lnTo>
                      <a:pt x="271" y="46"/>
                    </a:lnTo>
                    <a:lnTo>
                      <a:pt x="272" y="43"/>
                    </a:lnTo>
                    <a:lnTo>
                      <a:pt x="274" y="38"/>
                    </a:lnTo>
                    <a:lnTo>
                      <a:pt x="275" y="33"/>
                    </a:lnTo>
                    <a:lnTo>
                      <a:pt x="276" y="27"/>
                    </a:lnTo>
                    <a:lnTo>
                      <a:pt x="274" y="24"/>
                    </a:lnTo>
                    <a:lnTo>
                      <a:pt x="274" y="19"/>
                    </a:lnTo>
                    <a:lnTo>
                      <a:pt x="272" y="14"/>
                    </a:lnTo>
                    <a:lnTo>
                      <a:pt x="271" y="9"/>
                    </a:lnTo>
                    <a:lnTo>
                      <a:pt x="270" y="7"/>
                    </a:lnTo>
                    <a:lnTo>
                      <a:pt x="268" y="4"/>
                    </a:lnTo>
                    <a:lnTo>
                      <a:pt x="266" y="3"/>
                    </a:lnTo>
                    <a:lnTo>
                      <a:pt x="265" y="2"/>
                    </a:lnTo>
                  </a:path>
                </a:pathLst>
              </a:custGeom>
              <a:solidFill>
                <a:srgbClr val="F8F8F8"/>
              </a:solidFill>
              <a:ln w="9525">
                <a:solidFill>
                  <a:srgbClr val="C0C0C0"/>
                </a:solidFill>
                <a:round/>
                <a:headEnd/>
                <a:tailEnd/>
              </a:ln>
            </p:spPr>
            <p:txBody>
              <a:bodyPr/>
              <a:lstStyle/>
              <a:p>
                <a:endParaRPr lang="it-IT"/>
              </a:p>
            </p:txBody>
          </p:sp>
          <p:sp>
            <p:nvSpPr>
              <p:cNvPr id="21626" name="Freeform 93"/>
              <p:cNvSpPr>
                <a:spLocks/>
              </p:cNvSpPr>
              <p:nvPr/>
            </p:nvSpPr>
            <p:spPr bwMode="auto">
              <a:xfrm>
                <a:off x="3110" y="4064"/>
                <a:ext cx="354" cy="14"/>
              </a:xfrm>
              <a:custGeom>
                <a:avLst/>
                <a:gdLst>
                  <a:gd name="T0" fmla="*/ 36 w 354"/>
                  <a:gd name="T1" fmla="*/ 0 h 14"/>
                  <a:gd name="T2" fmla="*/ 0 w 354"/>
                  <a:gd name="T3" fmla="*/ 13 h 14"/>
                  <a:gd name="T4" fmla="*/ 353 w 354"/>
                  <a:gd name="T5" fmla="*/ 13 h 14"/>
                  <a:gd name="T6" fmla="*/ 317 w 354"/>
                  <a:gd name="T7" fmla="*/ 0 h 14"/>
                  <a:gd name="T8" fmla="*/ 36 w 354"/>
                  <a:gd name="T9" fmla="*/ 0 h 14"/>
                  <a:gd name="T10" fmla="*/ 36 w 354"/>
                  <a:gd name="T11" fmla="*/ 0 h 14"/>
                  <a:gd name="T12" fmla="*/ 0 60000 65536"/>
                  <a:gd name="T13" fmla="*/ 0 60000 65536"/>
                  <a:gd name="T14" fmla="*/ 0 60000 65536"/>
                  <a:gd name="T15" fmla="*/ 0 60000 65536"/>
                  <a:gd name="T16" fmla="*/ 0 60000 65536"/>
                  <a:gd name="T17" fmla="*/ 0 60000 65536"/>
                  <a:gd name="T18" fmla="*/ 0 w 354"/>
                  <a:gd name="T19" fmla="*/ 0 h 14"/>
                  <a:gd name="T20" fmla="*/ 354 w 354"/>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354" h="14">
                    <a:moveTo>
                      <a:pt x="36" y="0"/>
                    </a:moveTo>
                    <a:lnTo>
                      <a:pt x="0" y="13"/>
                    </a:lnTo>
                    <a:lnTo>
                      <a:pt x="353" y="13"/>
                    </a:lnTo>
                    <a:lnTo>
                      <a:pt x="317" y="0"/>
                    </a:lnTo>
                    <a:lnTo>
                      <a:pt x="36" y="0"/>
                    </a:lnTo>
                  </a:path>
                </a:pathLst>
              </a:custGeom>
              <a:solidFill>
                <a:srgbClr val="F8F8F8"/>
              </a:solidFill>
              <a:ln w="9048">
                <a:solidFill>
                  <a:srgbClr val="C0C0C0"/>
                </a:solidFill>
                <a:round/>
                <a:headEnd/>
                <a:tailEnd/>
              </a:ln>
            </p:spPr>
            <p:txBody>
              <a:bodyPr/>
              <a:lstStyle/>
              <a:p>
                <a:endParaRPr lang="it-IT"/>
              </a:p>
            </p:txBody>
          </p:sp>
          <p:sp>
            <p:nvSpPr>
              <p:cNvPr id="21627" name="Line 94"/>
              <p:cNvSpPr>
                <a:spLocks noChangeShapeType="1"/>
              </p:cNvSpPr>
              <p:nvPr/>
            </p:nvSpPr>
            <p:spPr bwMode="auto">
              <a:xfrm flipH="1">
                <a:off x="3110" y="4178"/>
                <a:ext cx="353" cy="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21628" name="Freeform 95"/>
              <p:cNvSpPr>
                <a:spLocks/>
              </p:cNvSpPr>
              <p:nvPr/>
            </p:nvSpPr>
            <p:spPr bwMode="auto">
              <a:xfrm>
                <a:off x="3150" y="401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9048">
                <a:solidFill>
                  <a:srgbClr val="C0C0C0"/>
                </a:solidFill>
                <a:round/>
                <a:headEnd/>
                <a:tailEnd/>
              </a:ln>
            </p:spPr>
            <p:txBody>
              <a:bodyPr/>
              <a:lstStyle/>
              <a:p>
                <a:endParaRPr lang="it-IT"/>
              </a:p>
            </p:txBody>
          </p:sp>
          <p:sp>
            <p:nvSpPr>
              <p:cNvPr id="21629" name="Freeform 96"/>
              <p:cNvSpPr>
                <a:spLocks/>
              </p:cNvSpPr>
              <p:nvPr/>
            </p:nvSpPr>
            <p:spPr bwMode="auto">
              <a:xfrm>
                <a:off x="3150" y="406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18732">
                <a:solidFill>
                  <a:srgbClr val="C0C0C0"/>
                </a:solidFill>
                <a:round/>
                <a:headEnd/>
                <a:tailEnd/>
              </a:ln>
            </p:spPr>
            <p:txBody>
              <a:bodyPr/>
              <a:lstStyle/>
              <a:p>
                <a:endParaRPr lang="it-IT"/>
              </a:p>
            </p:txBody>
          </p:sp>
          <p:sp>
            <p:nvSpPr>
              <p:cNvPr id="21630" name="Line 97"/>
              <p:cNvSpPr>
                <a:spLocks noChangeShapeType="1"/>
              </p:cNvSpPr>
              <p:nvPr/>
            </p:nvSpPr>
            <p:spPr bwMode="auto">
              <a:xfrm>
                <a:off x="3111" y="4080"/>
                <a:ext cx="181" cy="0"/>
              </a:xfrm>
              <a:prstGeom prst="line">
                <a:avLst/>
              </a:prstGeom>
              <a:noFill/>
              <a:ln w="9048">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21576" name="Freeform 98"/>
            <p:cNvSpPr>
              <a:spLocks/>
            </p:cNvSpPr>
            <p:nvPr/>
          </p:nvSpPr>
          <p:spPr bwMode="auto">
            <a:xfrm>
              <a:off x="1292" y="1582"/>
              <a:ext cx="463" cy="212"/>
            </a:xfrm>
            <a:custGeom>
              <a:avLst/>
              <a:gdLst>
                <a:gd name="T0" fmla="*/ 757 w 235"/>
                <a:gd name="T1" fmla="*/ 1 h 227"/>
                <a:gd name="T2" fmla="*/ 985 w 235"/>
                <a:gd name="T3" fmla="*/ 3 h 227"/>
                <a:gd name="T4" fmla="*/ 1200 w 235"/>
                <a:gd name="T5" fmla="*/ 4 h 227"/>
                <a:gd name="T6" fmla="*/ 1363 w 235"/>
                <a:gd name="T7" fmla="*/ 7 h 227"/>
                <a:gd name="T8" fmla="*/ 1491 w 235"/>
                <a:gd name="T9" fmla="*/ 7 h 227"/>
                <a:gd name="T10" fmla="*/ 1568 w 235"/>
                <a:gd name="T11" fmla="*/ 10 h 227"/>
                <a:gd name="T12" fmla="*/ 1623 w 235"/>
                <a:gd name="T13" fmla="*/ 10 h 227"/>
                <a:gd name="T14" fmla="*/ 1673 w 235"/>
                <a:gd name="T15" fmla="*/ 11 h 227"/>
                <a:gd name="T16" fmla="*/ 1728 w 235"/>
                <a:gd name="T17" fmla="*/ 11 h 227"/>
                <a:gd name="T18" fmla="*/ 1759 w 235"/>
                <a:gd name="T19" fmla="*/ 11 h 227"/>
                <a:gd name="T20" fmla="*/ 1789 w 235"/>
                <a:gd name="T21" fmla="*/ 11 h 227"/>
                <a:gd name="T22" fmla="*/ 1789 w 235"/>
                <a:gd name="T23" fmla="*/ 26 h 227"/>
                <a:gd name="T24" fmla="*/ 1789 w 235"/>
                <a:gd name="T25" fmla="*/ 60 h 227"/>
                <a:gd name="T26" fmla="*/ 1789 w 235"/>
                <a:gd name="T27" fmla="*/ 105 h 227"/>
                <a:gd name="T28" fmla="*/ 1789 w 235"/>
                <a:gd name="T29" fmla="*/ 147 h 227"/>
                <a:gd name="T30" fmla="*/ 1789 w 235"/>
                <a:gd name="T31" fmla="*/ 178 h 227"/>
                <a:gd name="T32" fmla="*/ 1773 w 235"/>
                <a:gd name="T33" fmla="*/ 181 h 227"/>
                <a:gd name="T34" fmla="*/ 1752 w 235"/>
                <a:gd name="T35" fmla="*/ 173 h 227"/>
                <a:gd name="T36" fmla="*/ 1752 w 235"/>
                <a:gd name="T37" fmla="*/ 157 h 227"/>
                <a:gd name="T38" fmla="*/ 1720 w 235"/>
                <a:gd name="T39" fmla="*/ 142 h 227"/>
                <a:gd name="T40" fmla="*/ 1696 w 235"/>
                <a:gd name="T41" fmla="*/ 127 h 227"/>
                <a:gd name="T42" fmla="*/ 1669 w 235"/>
                <a:gd name="T43" fmla="*/ 119 h 227"/>
                <a:gd name="T44" fmla="*/ 1592 w 235"/>
                <a:gd name="T45" fmla="*/ 108 h 227"/>
                <a:gd name="T46" fmla="*/ 1468 w 235"/>
                <a:gd name="T47" fmla="*/ 95 h 227"/>
                <a:gd name="T48" fmla="*/ 1340 w 235"/>
                <a:gd name="T49" fmla="*/ 81 h 227"/>
                <a:gd name="T50" fmla="*/ 1216 w 235"/>
                <a:gd name="T51" fmla="*/ 70 h 227"/>
                <a:gd name="T52" fmla="*/ 1141 w 235"/>
                <a:gd name="T53" fmla="*/ 61 h 227"/>
                <a:gd name="T54" fmla="*/ 1040 w 235"/>
                <a:gd name="T55" fmla="*/ 55 h 227"/>
                <a:gd name="T56" fmla="*/ 889 w 235"/>
                <a:gd name="T57" fmla="*/ 46 h 227"/>
                <a:gd name="T58" fmla="*/ 717 w 235"/>
                <a:gd name="T59" fmla="*/ 35 h 227"/>
                <a:gd name="T60" fmla="*/ 575 w 235"/>
                <a:gd name="T61" fmla="*/ 27 h 227"/>
                <a:gd name="T62" fmla="*/ 481 w 235"/>
                <a:gd name="T63" fmla="*/ 22 h 227"/>
                <a:gd name="T64" fmla="*/ 457 w 235"/>
                <a:gd name="T65" fmla="*/ 21 h 227"/>
                <a:gd name="T66" fmla="*/ 361 w 235"/>
                <a:gd name="T67" fmla="*/ 19 h 227"/>
                <a:gd name="T68" fmla="*/ 236 w 235"/>
                <a:gd name="T69" fmla="*/ 14 h 227"/>
                <a:gd name="T70" fmla="*/ 100 w 235"/>
                <a:gd name="T71" fmla="*/ 10 h 227"/>
                <a:gd name="T72" fmla="*/ 16 w 235"/>
                <a:gd name="T73" fmla="*/ 7 h 227"/>
                <a:gd name="T74" fmla="*/ 16 w 235"/>
                <a:gd name="T75" fmla="*/ 7 h 227"/>
                <a:gd name="T76" fmla="*/ 77 w 235"/>
                <a:gd name="T77" fmla="*/ 6 h 227"/>
                <a:gd name="T78" fmla="*/ 152 w 235"/>
                <a:gd name="T79" fmla="*/ 5 h 227"/>
                <a:gd name="T80" fmla="*/ 252 w 235"/>
                <a:gd name="T81" fmla="*/ 3 h 227"/>
                <a:gd name="T82" fmla="*/ 388 w 235"/>
                <a:gd name="T83" fmla="*/ 1 h 227"/>
                <a:gd name="T84" fmla="*/ 589 w 235"/>
                <a:gd name="T85" fmla="*/ 0 h 2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5"/>
                <a:gd name="T130" fmla="*/ 0 h 227"/>
                <a:gd name="T131" fmla="*/ 235 w 235"/>
                <a:gd name="T132" fmla="*/ 227 h 2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5" h="227">
                  <a:moveTo>
                    <a:pt x="77" y="0"/>
                  </a:moveTo>
                  <a:lnTo>
                    <a:pt x="87" y="1"/>
                  </a:lnTo>
                  <a:lnTo>
                    <a:pt x="99" y="1"/>
                  </a:lnTo>
                  <a:lnTo>
                    <a:pt x="109" y="1"/>
                  </a:lnTo>
                  <a:lnTo>
                    <a:pt x="120" y="1"/>
                  </a:lnTo>
                  <a:lnTo>
                    <a:pt x="129" y="3"/>
                  </a:lnTo>
                  <a:lnTo>
                    <a:pt x="139" y="3"/>
                  </a:lnTo>
                  <a:lnTo>
                    <a:pt x="148" y="4"/>
                  </a:lnTo>
                  <a:lnTo>
                    <a:pt x="157" y="4"/>
                  </a:lnTo>
                  <a:lnTo>
                    <a:pt x="164" y="6"/>
                  </a:lnTo>
                  <a:lnTo>
                    <a:pt x="171" y="7"/>
                  </a:lnTo>
                  <a:lnTo>
                    <a:pt x="178" y="9"/>
                  </a:lnTo>
                  <a:lnTo>
                    <a:pt x="185" y="9"/>
                  </a:lnTo>
                  <a:lnTo>
                    <a:pt x="189" y="10"/>
                  </a:lnTo>
                  <a:lnTo>
                    <a:pt x="195" y="10"/>
                  </a:lnTo>
                  <a:lnTo>
                    <a:pt x="199" y="11"/>
                  </a:lnTo>
                  <a:lnTo>
                    <a:pt x="203" y="11"/>
                  </a:lnTo>
                  <a:lnTo>
                    <a:pt x="205" y="13"/>
                  </a:lnTo>
                  <a:lnTo>
                    <a:pt x="207" y="13"/>
                  </a:lnTo>
                  <a:lnTo>
                    <a:pt x="208" y="13"/>
                  </a:lnTo>
                  <a:lnTo>
                    <a:pt x="212" y="13"/>
                  </a:lnTo>
                  <a:lnTo>
                    <a:pt x="214" y="14"/>
                  </a:lnTo>
                  <a:lnTo>
                    <a:pt x="217" y="14"/>
                  </a:lnTo>
                  <a:lnTo>
                    <a:pt x="219" y="14"/>
                  </a:lnTo>
                  <a:lnTo>
                    <a:pt x="222" y="14"/>
                  </a:lnTo>
                  <a:lnTo>
                    <a:pt x="224" y="14"/>
                  </a:lnTo>
                  <a:lnTo>
                    <a:pt x="226" y="14"/>
                  </a:lnTo>
                  <a:lnTo>
                    <a:pt x="227" y="14"/>
                  </a:lnTo>
                  <a:lnTo>
                    <a:pt x="230" y="14"/>
                  </a:lnTo>
                  <a:lnTo>
                    <a:pt x="232" y="14"/>
                  </a:lnTo>
                  <a:lnTo>
                    <a:pt x="233" y="14"/>
                  </a:lnTo>
                  <a:lnTo>
                    <a:pt x="234" y="14"/>
                  </a:lnTo>
                  <a:lnTo>
                    <a:pt x="234" y="17"/>
                  </a:lnTo>
                  <a:lnTo>
                    <a:pt x="234" y="22"/>
                  </a:lnTo>
                  <a:lnTo>
                    <a:pt x="234" y="32"/>
                  </a:lnTo>
                  <a:lnTo>
                    <a:pt x="234" y="44"/>
                  </a:lnTo>
                  <a:lnTo>
                    <a:pt x="234" y="59"/>
                  </a:lnTo>
                  <a:lnTo>
                    <a:pt x="234" y="74"/>
                  </a:lnTo>
                  <a:lnTo>
                    <a:pt x="234" y="92"/>
                  </a:lnTo>
                  <a:lnTo>
                    <a:pt x="234" y="109"/>
                  </a:lnTo>
                  <a:lnTo>
                    <a:pt x="234" y="129"/>
                  </a:lnTo>
                  <a:lnTo>
                    <a:pt x="234" y="146"/>
                  </a:lnTo>
                  <a:lnTo>
                    <a:pt x="234" y="164"/>
                  </a:lnTo>
                  <a:lnTo>
                    <a:pt x="234" y="180"/>
                  </a:lnTo>
                  <a:lnTo>
                    <a:pt x="234" y="196"/>
                  </a:lnTo>
                  <a:lnTo>
                    <a:pt x="234" y="209"/>
                  </a:lnTo>
                  <a:lnTo>
                    <a:pt x="234" y="219"/>
                  </a:lnTo>
                  <a:lnTo>
                    <a:pt x="234" y="226"/>
                  </a:lnTo>
                  <a:lnTo>
                    <a:pt x="232" y="226"/>
                  </a:lnTo>
                  <a:lnTo>
                    <a:pt x="232" y="223"/>
                  </a:lnTo>
                  <a:lnTo>
                    <a:pt x="230" y="221"/>
                  </a:lnTo>
                  <a:lnTo>
                    <a:pt x="230" y="217"/>
                  </a:lnTo>
                  <a:lnTo>
                    <a:pt x="229" y="212"/>
                  </a:lnTo>
                  <a:lnTo>
                    <a:pt x="229" y="206"/>
                  </a:lnTo>
                  <a:lnTo>
                    <a:pt x="229" y="200"/>
                  </a:lnTo>
                  <a:lnTo>
                    <a:pt x="229" y="193"/>
                  </a:lnTo>
                  <a:lnTo>
                    <a:pt x="227" y="187"/>
                  </a:lnTo>
                  <a:lnTo>
                    <a:pt x="227" y="180"/>
                  </a:lnTo>
                  <a:lnTo>
                    <a:pt x="225" y="174"/>
                  </a:lnTo>
                  <a:lnTo>
                    <a:pt x="225" y="167"/>
                  </a:lnTo>
                  <a:lnTo>
                    <a:pt x="223" y="162"/>
                  </a:lnTo>
                  <a:lnTo>
                    <a:pt x="222" y="156"/>
                  </a:lnTo>
                  <a:lnTo>
                    <a:pt x="220" y="152"/>
                  </a:lnTo>
                  <a:lnTo>
                    <a:pt x="220" y="148"/>
                  </a:lnTo>
                  <a:lnTo>
                    <a:pt x="218" y="146"/>
                  </a:lnTo>
                  <a:lnTo>
                    <a:pt x="216" y="142"/>
                  </a:lnTo>
                  <a:lnTo>
                    <a:pt x="212" y="138"/>
                  </a:lnTo>
                  <a:lnTo>
                    <a:pt x="208" y="133"/>
                  </a:lnTo>
                  <a:lnTo>
                    <a:pt x="203" y="128"/>
                  </a:lnTo>
                  <a:lnTo>
                    <a:pt x="198" y="123"/>
                  </a:lnTo>
                  <a:lnTo>
                    <a:pt x="192" y="117"/>
                  </a:lnTo>
                  <a:lnTo>
                    <a:pt x="187" y="111"/>
                  </a:lnTo>
                  <a:lnTo>
                    <a:pt x="180" y="105"/>
                  </a:lnTo>
                  <a:lnTo>
                    <a:pt x="175" y="100"/>
                  </a:lnTo>
                  <a:lnTo>
                    <a:pt x="169" y="95"/>
                  </a:lnTo>
                  <a:lnTo>
                    <a:pt x="164" y="89"/>
                  </a:lnTo>
                  <a:lnTo>
                    <a:pt x="159" y="86"/>
                  </a:lnTo>
                  <a:lnTo>
                    <a:pt x="154" y="81"/>
                  </a:lnTo>
                  <a:lnTo>
                    <a:pt x="151" y="78"/>
                  </a:lnTo>
                  <a:lnTo>
                    <a:pt x="149" y="75"/>
                  </a:lnTo>
                  <a:lnTo>
                    <a:pt x="146" y="73"/>
                  </a:lnTo>
                  <a:lnTo>
                    <a:pt x="141" y="70"/>
                  </a:lnTo>
                  <a:lnTo>
                    <a:pt x="136" y="67"/>
                  </a:lnTo>
                  <a:lnTo>
                    <a:pt x="131" y="63"/>
                  </a:lnTo>
                  <a:lnTo>
                    <a:pt x="124" y="60"/>
                  </a:lnTo>
                  <a:lnTo>
                    <a:pt x="116" y="56"/>
                  </a:lnTo>
                  <a:lnTo>
                    <a:pt x="109" y="52"/>
                  </a:lnTo>
                  <a:lnTo>
                    <a:pt x="102" y="47"/>
                  </a:lnTo>
                  <a:lnTo>
                    <a:pt x="94" y="44"/>
                  </a:lnTo>
                  <a:lnTo>
                    <a:pt x="87" y="40"/>
                  </a:lnTo>
                  <a:lnTo>
                    <a:pt x="80" y="37"/>
                  </a:lnTo>
                  <a:lnTo>
                    <a:pt x="75" y="33"/>
                  </a:lnTo>
                  <a:lnTo>
                    <a:pt x="69" y="32"/>
                  </a:lnTo>
                  <a:lnTo>
                    <a:pt x="66" y="29"/>
                  </a:lnTo>
                  <a:lnTo>
                    <a:pt x="63" y="28"/>
                  </a:lnTo>
                  <a:lnTo>
                    <a:pt x="63" y="26"/>
                  </a:lnTo>
                  <a:lnTo>
                    <a:pt x="62" y="26"/>
                  </a:lnTo>
                  <a:lnTo>
                    <a:pt x="60" y="26"/>
                  </a:lnTo>
                  <a:lnTo>
                    <a:pt x="56" y="26"/>
                  </a:lnTo>
                  <a:lnTo>
                    <a:pt x="52" y="24"/>
                  </a:lnTo>
                  <a:lnTo>
                    <a:pt x="47" y="23"/>
                  </a:lnTo>
                  <a:lnTo>
                    <a:pt x="42" y="21"/>
                  </a:lnTo>
                  <a:lnTo>
                    <a:pt x="36" y="19"/>
                  </a:lnTo>
                  <a:lnTo>
                    <a:pt x="31" y="17"/>
                  </a:lnTo>
                  <a:lnTo>
                    <a:pt x="25" y="16"/>
                  </a:lnTo>
                  <a:lnTo>
                    <a:pt x="19" y="14"/>
                  </a:lnTo>
                  <a:lnTo>
                    <a:pt x="13" y="13"/>
                  </a:lnTo>
                  <a:lnTo>
                    <a:pt x="10" y="11"/>
                  </a:lnTo>
                  <a:lnTo>
                    <a:pt x="6" y="11"/>
                  </a:lnTo>
                  <a:lnTo>
                    <a:pt x="2" y="9"/>
                  </a:lnTo>
                  <a:lnTo>
                    <a:pt x="0" y="9"/>
                  </a:lnTo>
                  <a:lnTo>
                    <a:pt x="0" y="8"/>
                  </a:lnTo>
                  <a:lnTo>
                    <a:pt x="2" y="8"/>
                  </a:lnTo>
                  <a:lnTo>
                    <a:pt x="4" y="8"/>
                  </a:lnTo>
                  <a:lnTo>
                    <a:pt x="6" y="8"/>
                  </a:lnTo>
                  <a:lnTo>
                    <a:pt x="10" y="6"/>
                  </a:lnTo>
                  <a:lnTo>
                    <a:pt x="12" y="6"/>
                  </a:lnTo>
                  <a:lnTo>
                    <a:pt x="16" y="5"/>
                  </a:lnTo>
                  <a:lnTo>
                    <a:pt x="20" y="5"/>
                  </a:lnTo>
                  <a:lnTo>
                    <a:pt x="25" y="3"/>
                  </a:lnTo>
                  <a:lnTo>
                    <a:pt x="28" y="3"/>
                  </a:lnTo>
                  <a:lnTo>
                    <a:pt x="33" y="3"/>
                  </a:lnTo>
                  <a:lnTo>
                    <a:pt x="38" y="3"/>
                  </a:lnTo>
                  <a:lnTo>
                    <a:pt x="45" y="1"/>
                  </a:lnTo>
                  <a:lnTo>
                    <a:pt x="51" y="1"/>
                  </a:lnTo>
                  <a:lnTo>
                    <a:pt x="59" y="1"/>
                  </a:lnTo>
                  <a:lnTo>
                    <a:pt x="67" y="1"/>
                  </a:lnTo>
                  <a:lnTo>
                    <a:pt x="77" y="0"/>
                  </a:lnTo>
                </a:path>
              </a:pathLst>
            </a:custGeom>
            <a:solidFill>
              <a:srgbClr val="F8F8F8"/>
            </a:solidFill>
            <a:ln w="9525">
              <a:solidFill>
                <a:srgbClr val="C0C0C0"/>
              </a:solidFill>
              <a:round/>
              <a:headEnd/>
              <a:tailEnd/>
            </a:ln>
          </p:spPr>
          <p:txBody>
            <a:bodyPr/>
            <a:lstStyle/>
            <a:p>
              <a:endParaRPr lang="it-IT"/>
            </a:p>
          </p:txBody>
        </p:sp>
        <p:sp>
          <p:nvSpPr>
            <p:cNvPr id="21577" name="Freeform 99"/>
            <p:cNvSpPr>
              <a:spLocks/>
            </p:cNvSpPr>
            <p:nvPr/>
          </p:nvSpPr>
          <p:spPr bwMode="auto">
            <a:xfrm>
              <a:off x="1195" y="1567"/>
              <a:ext cx="574" cy="33"/>
            </a:xfrm>
            <a:custGeom>
              <a:avLst/>
              <a:gdLst>
                <a:gd name="T0" fmla="*/ 176 w 291"/>
                <a:gd name="T1" fmla="*/ 8 h 35"/>
                <a:gd name="T2" fmla="*/ 436 w 291"/>
                <a:gd name="T3" fmla="*/ 5 h 35"/>
                <a:gd name="T4" fmla="*/ 696 w 291"/>
                <a:gd name="T5" fmla="*/ 3 h 35"/>
                <a:gd name="T6" fmla="*/ 969 w 291"/>
                <a:gd name="T7" fmla="*/ 1 h 35"/>
                <a:gd name="T8" fmla="*/ 1229 w 291"/>
                <a:gd name="T9" fmla="*/ 1 h 35"/>
                <a:gd name="T10" fmla="*/ 1497 w 291"/>
                <a:gd name="T11" fmla="*/ 3 h 35"/>
                <a:gd name="T12" fmla="*/ 1752 w 291"/>
                <a:gd name="T13" fmla="*/ 5 h 35"/>
                <a:gd name="T14" fmla="*/ 2020 w 291"/>
                <a:gd name="T15" fmla="*/ 8 h 35"/>
                <a:gd name="T16" fmla="*/ 2148 w 291"/>
                <a:gd name="T17" fmla="*/ 8 h 35"/>
                <a:gd name="T18" fmla="*/ 2156 w 291"/>
                <a:gd name="T19" fmla="*/ 9 h 35"/>
                <a:gd name="T20" fmla="*/ 2172 w 291"/>
                <a:gd name="T21" fmla="*/ 9 h 35"/>
                <a:gd name="T22" fmla="*/ 2188 w 291"/>
                <a:gd name="T23" fmla="*/ 10 h 35"/>
                <a:gd name="T24" fmla="*/ 2201 w 291"/>
                <a:gd name="T25" fmla="*/ 11 h 35"/>
                <a:gd name="T26" fmla="*/ 2201 w 291"/>
                <a:gd name="T27" fmla="*/ 14 h 35"/>
                <a:gd name="T28" fmla="*/ 2217 w 291"/>
                <a:gd name="T29" fmla="*/ 16 h 35"/>
                <a:gd name="T30" fmla="*/ 2217 w 291"/>
                <a:gd name="T31" fmla="*/ 18 h 35"/>
                <a:gd name="T32" fmla="*/ 2225 w 291"/>
                <a:gd name="T33" fmla="*/ 20 h 35"/>
                <a:gd name="T34" fmla="*/ 2217 w 291"/>
                <a:gd name="T35" fmla="*/ 23 h 35"/>
                <a:gd name="T36" fmla="*/ 2217 w 291"/>
                <a:gd name="T37" fmla="*/ 24 h 35"/>
                <a:gd name="T38" fmla="*/ 2201 w 291"/>
                <a:gd name="T39" fmla="*/ 24 h 35"/>
                <a:gd name="T40" fmla="*/ 2201 w 291"/>
                <a:gd name="T41" fmla="*/ 25 h 35"/>
                <a:gd name="T42" fmla="*/ 2188 w 291"/>
                <a:gd name="T43" fmla="*/ 26 h 35"/>
                <a:gd name="T44" fmla="*/ 2180 w 291"/>
                <a:gd name="T45" fmla="*/ 27 h 35"/>
                <a:gd name="T46" fmla="*/ 2164 w 291"/>
                <a:gd name="T47" fmla="*/ 27 h 35"/>
                <a:gd name="T48" fmla="*/ 2156 w 291"/>
                <a:gd name="T49" fmla="*/ 25 h 35"/>
                <a:gd name="T50" fmla="*/ 2028 w 291"/>
                <a:gd name="T51" fmla="*/ 25 h 35"/>
                <a:gd name="T52" fmla="*/ 1767 w 291"/>
                <a:gd name="T53" fmla="*/ 23 h 35"/>
                <a:gd name="T54" fmla="*/ 1505 w 291"/>
                <a:gd name="T55" fmla="*/ 19 h 35"/>
                <a:gd name="T56" fmla="*/ 1237 w 291"/>
                <a:gd name="T57" fmla="*/ 17 h 35"/>
                <a:gd name="T58" fmla="*/ 976 w 291"/>
                <a:gd name="T59" fmla="*/ 17 h 35"/>
                <a:gd name="T60" fmla="*/ 696 w 291"/>
                <a:gd name="T61" fmla="*/ 19 h 35"/>
                <a:gd name="T62" fmla="*/ 436 w 291"/>
                <a:gd name="T63" fmla="*/ 23 h 35"/>
                <a:gd name="T64" fmla="*/ 191 w 291"/>
                <a:gd name="T65" fmla="*/ 25 h 35"/>
                <a:gd name="T66" fmla="*/ 71 w 291"/>
                <a:gd name="T67" fmla="*/ 26 h 35"/>
                <a:gd name="T68" fmla="*/ 55 w 291"/>
                <a:gd name="T69" fmla="*/ 28 h 35"/>
                <a:gd name="T70" fmla="*/ 47 w 291"/>
                <a:gd name="T71" fmla="*/ 28 h 35"/>
                <a:gd name="T72" fmla="*/ 32 w 291"/>
                <a:gd name="T73" fmla="*/ 27 h 35"/>
                <a:gd name="T74" fmla="*/ 24 w 291"/>
                <a:gd name="T75" fmla="*/ 25 h 35"/>
                <a:gd name="T76" fmla="*/ 16 w 291"/>
                <a:gd name="T77" fmla="*/ 25 h 35"/>
                <a:gd name="T78" fmla="*/ 8 w 291"/>
                <a:gd name="T79" fmla="*/ 24 h 35"/>
                <a:gd name="T80" fmla="*/ 0 w 291"/>
                <a:gd name="T81" fmla="*/ 23 h 35"/>
                <a:gd name="T82" fmla="*/ 0 w 291"/>
                <a:gd name="T83" fmla="*/ 20 h 35"/>
                <a:gd name="T84" fmla="*/ 0 w 291"/>
                <a:gd name="T85" fmla="*/ 18 h 35"/>
                <a:gd name="T86" fmla="*/ 8 w 291"/>
                <a:gd name="T87" fmla="*/ 16 h 35"/>
                <a:gd name="T88" fmla="*/ 16 w 291"/>
                <a:gd name="T89" fmla="*/ 14 h 35"/>
                <a:gd name="T90" fmla="*/ 24 w 291"/>
                <a:gd name="T91" fmla="*/ 11 h 35"/>
                <a:gd name="T92" fmla="*/ 39 w 291"/>
                <a:gd name="T93" fmla="*/ 11 h 35"/>
                <a:gd name="T94" fmla="*/ 47 w 291"/>
                <a:gd name="T95" fmla="*/ 9 h 35"/>
                <a:gd name="T96" fmla="*/ 63 w 291"/>
                <a:gd name="T97" fmla="*/ 9 h 35"/>
                <a:gd name="T98" fmla="*/ 77 w 291"/>
                <a:gd name="T99" fmla="*/ 8 h 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1"/>
                <a:gd name="T151" fmla="*/ 0 h 35"/>
                <a:gd name="T152" fmla="*/ 291 w 291"/>
                <a:gd name="T153" fmla="*/ 35 h 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1" h="35">
                  <a:moveTo>
                    <a:pt x="7" y="11"/>
                  </a:moveTo>
                  <a:lnTo>
                    <a:pt x="23" y="9"/>
                  </a:lnTo>
                  <a:lnTo>
                    <a:pt x="41" y="6"/>
                  </a:lnTo>
                  <a:lnTo>
                    <a:pt x="57" y="5"/>
                  </a:lnTo>
                  <a:lnTo>
                    <a:pt x="75" y="3"/>
                  </a:lnTo>
                  <a:lnTo>
                    <a:pt x="91" y="3"/>
                  </a:lnTo>
                  <a:lnTo>
                    <a:pt x="109" y="1"/>
                  </a:lnTo>
                  <a:lnTo>
                    <a:pt x="126" y="1"/>
                  </a:lnTo>
                  <a:lnTo>
                    <a:pt x="144" y="0"/>
                  </a:lnTo>
                  <a:lnTo>
                    <a:pt x="160" y="1"/>
                  </a:lnTo>
                  <a:lnTo>
                    <a:pt x="177" y="1"/>
                  </a:lnTo>
                  <a:lnTo>
                    <a:pt x="195" y="3"/>
                  </a:lnTo>
                  <a:lnTo>
                    <a:pt x="212" y="3"/>
                  </a:lnTo>
                  <a:lnTo>
                    <a:pt x="228" y="5"/>
                  </a:lnTo>
                  <a:lnTo>
                    <a:pt x="246" y="6"/>
                  </a:lnTo>
                  <a:lnTo>
                    <a:pt x="263" y="9"/>
                  </a:lnTo>
                  <a:lnTo>
                    <a:pt x="281" y="11"/>
                  </a:lnTo>
                  <a:lnTo>
                    <a:pt x="280" y="11"/>
                  </a:lnTo>
                  <a:lnTo>
                    <a:pt x="280" y="12"/>
                  </a:lnTo>
                  <a:lnTo>
                    <a:pt x="281" y="12"/>
                  </a:lnTo>
                  <a:lnTo>
                    <a:pt x="283" y="12"/>
                  </a:lnTo>
                  <a:lnTo>
                    <a:pt x="283" y="13"/>
                  </a:lnTo>
                  <a:lnTo>
                    <a:pt x="285" y="13"/>
                  </a:lnTo>
                  <a:lnTo>
                    <a:pt x="285" y="14"/>
                  </a:lnTo>
                  <a:lnTo>
                    <a:pt x="287" y="14"/>
                  </a:lnTo>
                  <a:lnTo>
                    <a:pt x="287" y="16"/>
                  </a:lnTo>
                  <a:lnTo>
                    <a:pt x="287" y="17"/>
                  </a:lnTo>
                  <a:lnTo>
                    <a:pt x="287" y="19"/>
                  </a:lnTo>
                  <a:lnTo>
                    <a:pt x="289" y="19"/>
                  </a:lnTo>
                  <a:lnTo>
                    <a:pt x="289" y="21"/>
                  </a:lnTo>
                  <a:lnTo>
                    <a:pt x="289" y="23"/>
                  </a:lnTo>
                  <a:lnTo>
                    <a:pt x="290" y="23"/>
                  </a:lnTo>
                  <a:lnTo>
                    <a:pt x="289" y="25"/>
                  </a:lnTo>
                  <a:lnTo>
                    <a:pt x="289" y="26"/>
                  </a:lnTo>
                  <a:lnTo>
                    <a:pt x="289" y="28"/>
                  </a:lnTo>
                  <a:lnTo>
                    <a:pt x="287" y="29"/>
                  </a:lnTo>
                  <a:lnTo>
                    <a:pt x="287" y="31"/>
                  </a:lnTo>
                  <a:lnTo>
                    <a:pt x="285" y="32"/>
                  </a:lnTo>
                  <a:lnTo>
                    <a:pt x="284" y="33"/>
                  </a:lnTo>
                  <a:lnTo>
                    <a:pt x="282" y="33"/>
                  </a:lnTo>
                  <a:lnTo>
                    <a:pt x="281" y="33"/>
                  </a:lnTo>
                  <a:lnTo>
                    <a:pt x="281" y="31"/>
                  </a:lnTo>
                  <a:lnTo>
                    <a:pt x="282" y="34"/>
                  </a:lnTo>
                  <a:lnTo>
                    <a:pt x="264" y="31"/>
                  </a:lnTo>
                  <a:lnTo>
                    <a:pt x="248" y="28"/>
                  </a:lnTo>
                  <a:lnTo>
                    <a:pt x="230" y="26"/>
                  </a:lnTo>
                  <a:lnTo>
                    <a:pt x="214" y="23"/>
                  </a:lnTo>
                  <a:lnTo>
                    <a:pt x="196" y="22"/>
                  </a:lnTo>
                  <a:lnTo>
                    <a:pt x="179" y="20"/>
                  </a:lnTo>
                  <a:lnTo>
                    <a:pt x="161" y="20"/>
                  </a:lnTo>
                  <a:lnTo>
                    <a:pt x="145" y="19"/>
                  </a:lnTo>
                  <a:lnTo>
                    <a:pt x="127" y="20"/>
                  </a:lnTo>
                  <a:lnTo>
                    <a:pt x="109" y="20"/>
                  </a:lnTo>
                  <a:lnTo>
                    <a:pt x="91" y="22"/>
                  </a:lnTo>
                  <a:lnTo>
                    <a:pt x="75" y="23"/>
                  </a:lnTo>
                  <a:lnTo>
                    <a:pt x="57" y="26"/>
                  </a:lnTo>
                  <a:lnTo>
                    <a:pt x="41" y="28"/>
                  </a:lnTo>
                  <a:lnTo>
                    <a:pt x="25" y="31"/>
                  </a:lnTo>
                  <a:lnTo>
                    <a:pt x="8" y="34"/>
                  </a:lnTo>
                  <a:lnTo>
                    <a:pt x="9" y="32"/>
                  </a:lnTo>
                  <a:lnTo>
                    <a:pt x="7" y="34"/>
                  </a:lnTo>
                  <a:lnTo>
                    <a:pt x="6" y="34"/>
                  </a:lnTo>
                  <a:lnTo>
                    <a:pt x="4" y="34"/>
                  </a:lnTo>
                  <a:lnTo>
                    <a:pt x="4" y="33"/>
                  </a:lnTo>
                  <a:lnTo>
                    <a:pt x="3" y="33"/>
                  </a:lnTo>
                  <a:lnTo>
                    <a:pt x="3" y="31"/>
                  </a:lnTo>
                  <a:lnTo>
                    <a:pt x="2" y="31"/>
                  </a:lnTo>
                  <a:lnTo>
                    <a:pt x="2" y="30"/>
                  </a:lnTo>
                  <a:lnTo>
                    <a:pt x="1" y="30"/>
                  </a:lnTo>
                  <a:lnTo>
                    <a:pt x="1" y="28"/>
                  </a:lnTo>
                  <a:lnTo>
                    <a:pt x="0" y="28"/>
                  </a:lnTo>
                  <a:lnTo>
                    <a:pt x="0" y="27"/>
                  </a:lnTo>
                  <a:lnTo>
                    <a:pt x="0" y="25"/>
                  </a:lnTo>
                  <a:lnTo>
                    <a:pt x="0" y="23"/>
                  </a:lnTo>
                  <a:lnTo>
                    <a:pt x="0" y="21"/>
                  </a:lnTo>
                  <a:lnTo>
                    <a:pt x="1" y="19"/>
                  </a:lnTo>
                  <a:lnTo>
                    <a:pt x="2" y="17"/>
                  </a:lnTo>
                  <a:lnTo>
                    <a:pt x="2" y="16"/>
                  </a:lnTo>
                  <a:lnTo>
                    <a:pt x="3" y="14"/>
                  </a:lnTo>
                  <a:lnTo>
                    <a:pt x="5" y="14"/>
                  </a:lnTo>
                  <a:lnTo>
                    <a:pt x="6" y="12"/>
                  </a:lnTo>
                  <a:lnTo>
                    <a:pt x="8" y="12"/>
                  </a:lnTo>
                  <a:lnTo>
                    <a:pt x="10" y="11"/>
                  </a:lnTo>
                  <a:lnTo>
                    <a:pt x="7" y="11"/>
                  </a:lnTo>
                </a:path>
              </a:pathLst>
            </a:custGeom>
            <a:solidFill>
              <a:srgbClr val="F8F8F8"/>
            </a:solidFill>
            <a:ln w="18732">
              <a:solidFill>
                <a:srgbClr val="DDDDDD"/>
              </a:solidFill>
              <a:round/>
              <a:headEnd/>
              <a:tailEnd/>
            </a:ln>
          </p:spPr>
          <p:txBody>
            <a:bodyPr/>
            <a:lstStyle/>
            <a:p>
              <a:endParaRPr lang="it-IT"/>
            </a:p>
          </p:txBody>
        </p:sp>
        <p:sp>
          <p:nvSpPr>
            <p:cNvPr id="21578" name="Freeform 100"/>
            <p:cNvSpPr>
              <a:spLocks/>
            </p:cNvSpPr>
            <p:nvPr/>
          </p:nvSpPr>
          <p:spPr bwMode="auto">
            <a:xfrm>
              <a:off x="1025" y="1270"/>
              <a:ext cx="911" cy="309"/>
            </a:xfrm>
            <a:custGeom>
              <a:avLst/>
              <a:gdLst>
                <a:gd name="T0" fmla="*/ 2201 w 462"/>
                <a:gd name="T1" fmla="*/ 255 h 333"/>
                <a:gd name="T2" fmla="*/ 2668 w 462"/>
                <a:gd name="T3" fmla="*/ 261 h 333"/>
                <a:gd name="T4" fmla="*/ 2838 w 462"/>
                <a:gd name="T5" fmla="*/ 265 h 333"/>
                <a:gd name="T6" fmla="*/ 2861 w 462"/>
                <a:gd name="T7" fmla="*/ 252 h 333"/>
                <a:gd name="T8" fmla="*/ 2897 w 462"/>
                <a:gd name="T9" fmla="*/ 227 h 333"/>
                <a:gd name="T10" fmla="*/ 2974 w 462"/>
                <a:gd name="T11" fmla="*/ 201 h 333"/>
                <a:gd name="T12" fmla="*/ 3052 w 462"/>
                <a:gd name="T13" fmla="*/ 184 h 333"/>
                <a:gd name="T14" fmla="*/ 3321 w 462"/>
                <a:gd name="T15" fmla="*/ 182 h 333"/>
                <a:gd name="T16" fmla="*/ 3220 w 462"/>
                <a:gd name="T17" fmla="*/ 148 h 333"/>
                <a:gd name="T18" fmla="*/ 2981 w 462"/>
                <a:gd name="T19" fmla="*/ 150 h 333"/>
                <a:gd name="T20" fmla="*/ 2865 w 462"/>
                <a:gd name="T21" fmla="*/ 144 h 333"/>
                <a:gd name="T22" fmla="*/ 2832 w 462"/>
                <a:gd name="T23" fmla="*/ 150 h 333"/>
                <a:gd name="T24" fmla="*/ 2713 w 462"/>
                <a:gd name="T25" fmla="*/ 151 h 333"/>
                <a:gd name="T26" fmla="*/ 2713 w 462"/>
                <a:gd name="T27" fmla="*/ 136 h 333"/>
                <a:gd name="T28" fmla="*/ 2816 w 462"/>
                <a:gd name="T29" fmla="*/ 143 h 333"/>
                <a:gd name="T30" fmla="*/ 2865 w 462"/>
                <a:gd name="T31" fmla="*/ 137 h 333"/>
                <a:gd name="T32" fmla="*/ 2997 w 462"/>
                <a:gd name="T33" fmla="*/ 133 h 333"/>
                <a:gd name="T34" fmla="*/ 3037 w 462"/>
                <a:gd name="T35" fmla="*/ 109 h 333"/>
                <a:gd name="T36" fmla="*/ 2952 w 462"/>
                <a:gd name="T37" fmla="*/ 102 h 333"/>
                <a:gd name="T38" fmla="*/ 2952 w 462"/>
                <a:gd name="T39" fmla="*/ 98 h 333"/>
                <a:gd name="T40" fmla="*/ 3084 w 462"/>
                <a:gd name="T41" fmla="*/ 101 h 333"/>
                <a:gd name="T42" fmla="*/ 3376 w 462"/>
                <a:gd name="T43" fmla="*/ 99 h 333"/>
                <a:gd name="T44" fmla="*/ 3512 w 462"/>
                <a:gd name="T45" fmla="*/ 87 h 333"/>
                <a:gd name="T46" fmla="*/ 3488 w 462"/>
                <a:gd name="T47" fmla="*/ 56 h 333"/>
                <a:gd name="T48" fmla="*/ 3305 w 462"/>
                <a:gd name="T49" fmla="*/ 43 h 333"/>
                <a:gd name="T50" fmla="*/ 3417 w 462"/>
                <a:gd name="T51" fmla="*/ 42 h 333"/>
                <a:gd name="T52" fmla="*/ 3433 w 462"/>
                <a:gd name="T53" fmla="*/ 28 h 333"/>
                <a:gd name="T54" fmla="*/ 3281 w 462"/>
                <a:gd name="T55" fmla="*/ 28 h 333"/>
                <a:gd name="T56" fmla="*/ 3329 w 462"/>
                <a:gd name="T57" fmla="*/ 18 h 333"/>
                <a:gd name="T58" fmla="*/ 3390 w 462"/>
                <a:gd name="T59" fmla="*/ 17 h 333"/>
                <a:gd name="T60" fmla="*/ 3433 w 462"/>
                <a:gd name="T61" fmla="*/ 2 h 333"/>
                <a:gd name="T62" fmla="*/ 1863 w 462"/>
                <a:gd name="T63" fmla="*/ 6 h 333"/>
                <a:gd name="T64" fmla="*/ 183 w 462"/>
                <a:gd name="T65" fmla="*/ 5 h 333"/>
                <a:gd name="T66" fmla="*/ 108 w 462"/>
                <a:gd name="T67" fmla="*/ 16 h 333"/>
                <a:gd name="T68" fmla="*/ 175 w 462"/>
                <a:gd name="T69" fmla="*/ 17 h 333"/>
                <a:gd name="T70" fmla="*/ 260 w 462"/>
                <a:gd name="T71" fmla="*/ 28 h 333"/>
                <a:gd name="T72" fmla="*/ 63 w 462"/>
                <a:gd name="T73" fmla="*/ 28 h 333"/>
                <a:gd name="T74" fmla="*/ 55 w 462"/>
                <a:gd name="T75" fmla="*/ 41 h 333"/>
                <a:gd name="T76" fmla="*/ 175 w 462"/>
                <a:gd name="T77" fmla="*/ 42 h 333"/>
                <a:gd name="T78" fmla="*/ 32 w 462"/>
                <a:gd name="T79" fmla="*/ 54 h 333"/>
                <a:gd name="T80" fmla="*/ 0 w 462"/>
                <a:gd name="T81" fmla="*/ 76 h 333"/>
                <a:gd name="T82" fmla="*/ 77 w 462"/>
                <a:gd name="T83" fmla="*/ 96 h 333"/>
                <a:gd name="T84" fmla="*/ 552 w 462"/>
                <a:gd name="T85" fmla="*/ 97 h 333"/>
                <a:gd name="T86" fmla="*/ 568 w 462"/>
                <a:gd name="T87" fmla="*/ 101 h 333"/>
                <a:gd name="T88" fmla="*/ 489 w 462"/>
                <a:gd name="T89" fmla="*/ 105 h 333"/>
                <a:gd name="T90" fmla="*/ 467 w 462"/>
                <a:gd name="T91" fmla="*/ 124 h 333"/>
                <a:gd name="T92" fmla="*/ 536 w 462"/>
                <a:gd name="T93" fmla="*/ 135 h 333"/>
                <a:gd name="T94" fmla="*/ 637 w 462"/>
                <a:gd name="T95" fmla="*/ 137 h 333"/>
                <a:gd name="T96" fmla="*/ 680 w 462"/>
                <a:gd name="T97" fmla="*/ 142 h 333"/>
                <a:gd name="T98" fmla="*/ 789 w 462"/>
                <a:gd name="T99" fmla="*/ 137 h 333"/>
                <a:gd name="T100" fmla="*/ 797 w 462"/>
                <a:gd name="T101" fmla="*/ 149 h 333"/>
                <a:gd name="T102" fmla="*/ 696 w 462"/>
                <a:gd name="T103" fmla="*/ 151 h 333"/>
                <a:gd name="T104" fmla="*/ 653 w 462"/>
                <a:gd name="T105" fmla="*/ 144 h 333"/>
                <a:gd name="T106" fmla="*/ 544 w 462"/>
                <a:gd name="T107" fmla="*/ 150 h 333"/>
                <a:gd name="T108" fmla="*/ 315 w 462"/>
                <a:gd name="T109" fmla="*/ 148 h 333"/>
                <a:gd name="T110" fmla="*/ 183 w 462"/>
                <a:gd name="T111" fmla="*/ 179 h 333"/>
                <a:gd name="T112" fmla="*/ 408 w 462"/>
                <a:gd name="T113" fmla="*/ 186 h 333"/>
                <a:gd name="T114" fmla="*/ 467 w 462"/>
                <a:gd name="T115" fmla="*/ 200 h 333"/>
                <a:gd name="T116" fmla="*/ 592 w 462"/>
                <a:gd name="T117" fmla="*/ 222 h 333"/>
                <a:gd name="T118" fmla="*/ 661 w 462"/>
                <a:gd name="T119" fmla="*/ 248 h 333"/>
                <a:gd name="T120" fmla="*/ 720 w 462"/>
                <a:gd name="T121" fmla="*/ 264 h 333"/>
                <a:gd name="T122" fmla="*/ 1280 w 462"/>
                <a:gd name="T123" fmla="*/ 257 h 333"/>
                <a:gd name="T124" fmla="*/ 1556 w 462"/>
                <a:gd name="T125" fmla="*/ 255 h 3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2"/>
                <a:gd name="T190" fmla="*/ 0 h 333"/>
                <a:gd name="T191" fmla="*/ 462 w 462"/>
                <a:gd name="T192" fmla="*/ 333 h 3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2" h="333">
                  <a:moveTo>
                    <a:pt x="228" y="318"/>
                  </a:moveTo>
                  <a:lnTo>
                    <a:pt x="228" y="319"/>
                  </a:lnTo>
                  <a:lnTo>
                    <a:pt x="230" y="319"/>
                  </a:lnTo>
                  <a:lnTo>
                    <a:pt x="232" y="319"/>
                  </a:lnTo>
                  <a:lnTo>
                    <a:pt x="235" y="319"/>
                  </a:lnTo>
                  <a:lnTo>
                    <a:pt x="239" y="319"/>
                  </a:lnTo>
                  <a:lnTo>
                    <a:pt x="244" y="319"/>
                  </a:lnTo>
                  <a:lnTo>
                    <a:pt x="250" y="319"/>
                  </a:lnTo>
                  <a:lnTo>
                    <a:pt x="255" y="319"/>
                  </a:lnTo>
                  <a:lnTo>
                    <a:pt x="260" y="319"/>
                  </a:lnTo>
                  <a:lnTo>
                    <a:pt x="265" y="319"/>
                  </a:lnTo>
                  <a:lnTo>
                    <a:pt x="270" y="319"/>
                  </a:lnTo>
                  <a:lnTo>
                    <a:pt x="276" y="319"/>
                  </a:lnTo>
                  <a:lnTo>
                    <a:pt x="279" y="319"/>
                  </a:lnTo>
                  <a:lnTo>
                    <a:pt x="284" y="319"/>
                  </a:lnTo>
                  <a:lnTo>
                    <a:pt x="287" y="319"/>
                  </a:lnTo>
                  <a:lnTo>
                    <a:pt x="291" y="319"/>
                  </a:lnTo>
                  <a:lnTo>
                    <a:pt x="294" y="321"/>
                  </a:lnTo>
                  <a:lnTo>
                    <a:pt x="297" y="321"/>
                  </a:lnTo>
                  <a:lnTo>
                    <a:pt x="301" y="321"/>
                  </a:lnTo>
                  <a:lnTo>
                    <a:pt x="305" y="321"/>
                  </a:lnTo>
                  <a:lnTo>
                    <a:pt x="308" y="323"/>
                  </a:lnTo>
                  <a:lnTo>
                    <a:pt x="312" y="323"/>
                  </a:lnTo>
                  <a:lnTo>
                    <a:pt x="316" y="323"/>
                  </a:lnTo>
                  <a:lnTo>
                    <a:pt x="321" y="323"/>
                  </a:lnTo>
                  <a:lnTo>
                    <a:pt x="324" y="325"/>
                  </a:lnTo>
                  <a:lnTo>
                    <a:pt x="328" y="325"/>
                  </a:lnTo>
                  <a:lnTo>
                    <a:pt x="332" y="326"/>
                  </a:lnTo>
                  <a:lnTo>
                    <a:pt x="337" y="326"/>
                  </a:lnTo>
                  <a:lnTo>
                    <a:pt x="340" y="327"/>
                  </a:lnTo>
                  <a:lnTo>
                    <a:pt x="344" y="327"/>
                  </a:lnTo>
                  <a:lnTo>
                    <a:pt x="348" y="327"/>
                  </a:lnTo>
                  <a:lnTo>
                    <a:pt x="351" y="327"/>
                  </a:lnTo>
                  <a:lnTo>
                    <a:pt x="351" y="328"/>
                  </a:lnTo>
                  <a:lnTo>
                    <a:pt x="353" y="328"/>
                  </a:lnTo>
                  <a:lnTo>
                    <a:pt x="354" y="328"/>
                  </a:lnTo>
                  <a:lnTo>
                    <a:pt x="356" y="328"/>
                  </a:lnTo>
                  <a:lnTo>
                    <a:pt x="358" y="328"/>
                  </a:lnTo>
                  <a:lnTo>
                    <a:pt x="359" y="328"/>
                  </a:lnTo>
                  <a:lnTo>
                    <a:pt x="361" y="328"/>
                  </a:lnTo>
                  <a:lnTo>
                    <a:pt x="361" y="330"/>
                  </a:lnTo>
                  <a:lnTo>
                    <a:pt x="363" y="330"/>
                  </a:lnTo>
                  <a:lnTo>
                    <a:pt x="364" y="330"/>
                  </a:lnTo>
                  <a:lnTo>
                    <a:pt x="366" y="330"/>
                  </a:lnTo>
                  <a:lnTo>
                    <a:pt x="367" y="332"/>
                  </a:lnTo>
                  <a:lnTo>
                    <a:pt x="369" y="332"/>
                  </a:lnTo>
                  <a:lnTo>
                    <a:pt x="370" y="332"/>
                  </a:lnTo>
                  <a:lnTo>
                    <a:pt x="372" y="332"/>
                  </a:lnTo>
                  <a:lnTo>
                    <a:pt x="370" y="332"/>
                  </a:lnTo>
                  <a:lnTo>
                    <a:pt x="370" y="331"/>
                  </a:lnTo>
                  <a:lnTo>
                    <a:pt x="370" y="330"/>
                  </a:lnTo>
                  <a:lnTo>
                    <a:pt x="370" y="328"/>
                  </a:lnTo>
                  <a:lnTo>
                    <a:pt x="370" y="327"/>
                  </a:lnTo>
                  <a:lnTo>
                    <a:pt x="371" y="325"/>
                  </a:lnTo>
                  <a:lnTo>
                    <a:pt x="371" y="323"/>
                  </a:lnTo>
                  <a:lnTo>
                    <a:pt x="371" y="321"/>
                  </a:lnTo>
                  <a:lnTo>
                    <a:pt x="373" y="319"/>
                  </a:lnTo>
                  <a:lnTo>
                    <a:pt x="373" y="318"/>
                  </a:lnTo>
                  <a:lnTo>
                    <a:pt x="373" y="316"/>
                  </a:lnTo>
                  <a:lnTo>
                    <a:pt x="374" y="315"/>
                  </a:lnTo>
                  <a:lnTo>
                    <a:pt x="374" y="313"/>
                  </a:lnTo>
                  <a:lnTo>
                    <a:pt x="374" y="312"/>
                  </a:lnTo>
                  <a:lnTo>
                    <a:pt x="374" y="310"/>
                  </a:lnTo>
                  <a:lnTo>
                    <a:pt x="374" y="308"/>
                  </a:lnTo>
                  <a:lnTo>
                    <a:pt x="374" y="306"/>
                  </a:lnTo>
                  <a:lnTo>
                    <a:pt x="374" y="303"/>
                  </a:lnTo>
                  <a:lnTo>
                    <a:pt x="374" y="302"/>
                  </a:lnTo>
                  <a:lnTo>
                    <a:pt x="375" y="298"/>
                  </a:lnTo>
                  <a:lnTo>
                    <a:pt x="375" y="296"/>
                  </a:lnTo>
                  <a:lnTo>
                    <a:pt x="375" y="295"/>
                  </a:lnTo>
                  <a:lnTo>
                    <a:pt x="375" y="293"/>
                  </a:lnTo>
                  <a:lnTo>
                    <a:pt x="377" y="289"/>
                  </a:lnTo>
                  <a:lnTo>
                    <a:pt x="377" y="287"/>
                  </a:lnTo>
                  <a:lnTo>
                    <a:pt x="378" y="286"/>
                  </a:lnTo>
                  <a:lnTo>
                    <a:pt x="378" y="284"/>
                  </a:lnTo>
                  <a:lnTo>
                    <a:pt x="380" y="281"/>
                  </a:lnTo>
                  <a:lnTo>
                    <a:pt x="380" y="280"/>
                  </a:lnTo>
                  <a:lnTo>
                    <a:pt x="380" y="278"/>
                  </a:lnTo>
                  <a:lnTo>
                    <a:pt x="380" y="277"/>
                  </a:lnTo>
                  <a:lnTo>
                    <a:pt x="381" y="274"/>
                  </a:lnTo>
                  <a:lnTo>
                    <a:pt x="381" y="273"/>
                  </a:lnTo>
                  <a:lnTo>
                    <a:pt x="383" y="271"/>
                  </a:lnTo>
                  <a:lnTo>
                    <a:pt x="383" y="269"/>
                  </a:lnTo>
                  <a:lnTo>
                    <a:pt x="385" y="265"/>
                  </a:lnTo>
                  <a:lnTo>
                    <a:pt x="385" y="263"/>
                  </a:lnTo>
                  <a:lnTo>
                    <a:pt x="385" y="262"/>
                  </a:lnTo>
                  <a:lnTo>
                    <a:pt x="385" y="260"/>
                  </a:lnTo>
                  <a:lnTo>
                    <a:pt x="386" y="257"/>
                  </a:lnTo>
                  <a:lnTo>
                    <a:pt x="386" y="255"/>
                  </a:lnTo>
                  <a:lnTo>
                    <a:pt x="388" y="254"/>
                  </a:lnTo>
                  <a:lnTo>
                    <a:pt x="388" y="252"/>
                  </a:lnTo>
                  <a:lnTo>
                    <a:pt x="389" y="249"/>
                  </a:lnTo>
                  <a:lnTo>
                    <a:pt x="389" y="247"/>
                  </a:lnTo>
                  <a:lnTo>
                    <a:pt x="389" y="245"/>
                  </a:lnTo>
                  <a:lnTo>
                    <a:pt x="390" y="243"/>
                  </a:lnTo>
                  <a:lnTo>
                    <a:pt x="390" y="242"/>
                  </a:lnTo>
                  <a:lnTo>
                    <a:pt x="391" y="240"/>
                  </a:lnTo>
                  <a:lnTo>
                    <a:pt x="393" y="238"/>
                  </a:lnTo>
                  <a:lnTo>
                    <a:pt x="393" y="236"/>
                  </a:lnTo>
                  <a:lnTo>
                    <a:pt x="394" y="235"/>
                  </a:lnTo>
                  <a:lnTo>
                    <a:pt x="394" y="234"/>
                  </a:lnTo>
                  <a:lnTo>
                    <a:pt x="396" y="232"/>
                  </a:lnTo>
                  <a:lnTo>
                    <a:pt x="398" y="230"/>
                  </a:lnTo>
                  <a:lnTo>
                    <a:pt x="400" y="228"/>
                  </a:lnTo>
                  <a:lnTo>
                    <a:pt x="401" y="228"/>
                  </a:lnTo>
                  <a:lnTo>
                    <a:pt x="403" y="227"/>
                  </a:lnTo>
                  <a:lnTo>
                    <a:pt x="405" y="227"/>
                  </a:lnTo>
                  <a:lnTo>
                    <a:pt x="408" y="226"/>
                  </a:lnTo>
                  <a:lnTo>
                    <a:pt x="409" y="226"/>
                  </a:lnTo>
                  <a:lnTo>
                    <a:pt x="413" y="226"/>
                  </a:lnTo>
                  <a:lnTo>
                    <a:pt x="415" y="226"/>
                  </a:lnTo>
                  <a:lnTo>
                    <a:pt x="419" y="226"/>
                  </a:lnTo>
                  <a:lnTo>
                    <a:pt x="421" y="227"/>
                  </a:lnTo>
                  <a:lnTo>
                    <a:pt x="424" y="227"/>
                  </a:lnTo>
                  <a:lnTo>
                    <a:pt x="425" y="227"/>
                  </a:lnTo>
                  <a:lnTo>
                    <a:pt x="428" y="227"/>
                  </a:lnTo>
                  <a:lnTo>
                    <a:pt x="430" y="227"/>
                  </a:lnTo>
                  <a:lnTo>
                    <a:pt x="432" y="227"/>
                  </a:lnTo>
                  <a:lnTo>
                    <a:pt x="433" y="227"/>
                  </a:lnTo>
                  <a:lnTo>
                    <a:pt x="434" y="226"/>
                  </a:lnTo>
                  <a:lnTo>
                    <a:pt x="433" y="226"/>
                  </a:lnTo>
                  <a:lnTo>
                    <a:pt x="433" y="224"/>
                  </a:lnTo>
                  <a:lnTo>
                    <a:pt x="431" y="222"/>
                  </a:lnTo>
                  <a:lnTo>
                    <a:pt x="431" y="219"/>
                  </a:lnTo>
                  <a:lnTo>
                    <a:pt x="429" y="215"/>
                  </a:lnTo>
                  <a:lnTo>
                    <a:pt x="428" y="212"/>
                  </a:lnTo>
                  <a:lnTo>
                    <a:pt x="427" y="208"/>
                  </a:lnTo>
                  <a:lnTo>
                    <a:pt x="427" y="205"/>
                  </a:lnTo>
                  <a:lnTo>
                    <a:pt x="425" y="202"/>
                  </a:lnTo>
                  <a:lnTo>
                    <a:pt x="423" y="198"/>
                  </a:lnTo>
                  <a:lnTo>
                    <a:pt x="421" y="195"/>
                  </a:lnTo>
                  <a:lnTo>
                    <a:pt x="421" y="191"/>
                  </a:lnTo>
                  <a:lnTo>
                    <a:pt x="420" y="189"/>
                  </a:lnTo>
                  <a:lnTo>
                    <a:pt x="420" y="187"/>
                  </a:lnTo>
                  <a:lnTo>
                    <a:pt x="420" y="185"/>
                  </a:lnTo>
                  <a:lnTo>
                    <a:pt x="420" y="183"/>
                  </a:lnTo>
                  <a:lnTo>
                    <a:pt x="418" y="185"/>
                  </a:lnTo>
                  <a:lnTo>
                    <a:pt x="417" y="185"/>
                  </a:lnTo>
                  <a:lnTo>
                    <a:pt x="415" y="185"/>
                  </a:lnTo>
                  <a:lnTo>
                    <a:pt x="413" y="185"/>
                  </a:lnTo>
                  <a:lnTo>
                    <a:pt x="410" y="187"/>
                  </a:lnTo>
                  <a:lnTo>
                    <a:pt x="408" y="187"/>
                  </a:lnTo>
                  <a:lnTo>
                    <a:pt x="406" y="187"/>
                  </a:lnTo>
                  <a:lnTo>
                    <a:pt x="404" y="187"/>
                  </a:lnTo>
                  <a:lnTo>
                    <a:pt x="401" y="188"/>
                  </a:lnTo>
                  <a:lnTo>
                    <a:pt x="399" y="188"/>
                  </a:lnTo>
                  <a:lnTo>
                    <a:pt x="396" y="188"/>
                  </a:lnTo>
                  <a:lnTo>
                    <a:pt x="394" y="188"/>
                  </a:lnTo>
                  <a:lnTo>
                    <a:pt x="392" y="189"/>
                  </a:lnTo>
                  <a:lnTo>
                    <a:pt x="390" y="189"/>
                  </a:lnTo>
                  <a:lnTo>
                    <a:pt x="389" y="189"/>
                  </a:lnTo>
                  <a:lnTo>
                    <a:pt x="388" y="189"/>
                  </a:lnTo>
                  <a:lnTo>
                    <a:pt x="386" y="189"/>
                  </a:lnTo>
                  <a:lnTo>
                    <a:pt x="386" y="188"/>
                  </a:lnTo>
                  <a:lnTo>
                    <a:pt x="384" y="188"/>
                  </a:lnTo>
                  <a:lnTo>
                    <a:pt x="384" y="186"/>
                  </a:lnTo>
                  <a:lnTo>
                    <a:pt x="382" y="186"/>
                  </a:lnTo>
                  <a:lnTo>
                    <a:pt x="382" y="184"/>
                  </a:lnTo>
                  <a:lnTo>
                    <a:pt x="380" y="184"/>
                  </a:lnTo>
                  <a:lnTo>
                    <a:pt x="380" y="182"/>
                  </a:lnTo>
                  <a:lnTo>
                    <a:pt x="378" y="182"/>
                  </a:lnTo>
                  <a:lnTo>
                    <a:pt x="378" y="180"/>
                  </a:lnTo>
                  <a:lnTo>
                    <a:pt x="376" y="180"/>
                  </a:lnTo>
                  <a:lnTo>
                    <a:pt x="374" y="180"/>
                  </a:lnTo>
                  <a:lnTo>
                    <a:pt x="374" y="179"/>
                  </a:lnTo>
                  <a:lnTo>
                    <a:pt x="373" y="180"/>
                  </a:lnTo>
                  <a:lnTo>
                    <a:pt x="373" y="181"/>
                  </a:lnTo>
                  <a:lnTo>
                    <a:pt x="372" y="183"/>
                  </a:lnTo>
                  <a:lnTo>
                    <a:pt x="372" y="184"/>
                  </a:lnTo>
                  <a:lnTo>
                    <a:pt x="370" y="186"/>
                  </a:lnTo>
                  <a:lnTo>
                    <a:pt x="370" y="188"/>
                  </a:lnTo>
                  <a:lnTo>
                    <a:pt x="369" y="189"/>
                  </a:lnTo>
                  <a:lnTo>
                    <a:pt x="367" y="190"/>
                  </a:lnTo>
                  <a:lnTo>
                    <a:pt x="365" y="190"/>
                  </a:lnTo>
                  <a:lnTo>
                    <a:pt x="364" y="190"/>
                  </a:lnTo>
                  <a:lnTo>
                    <a:pt x="362" y="190"/>
                  </a:lnTo>
                  <a:lnTo>
                    <a:pt x="360" y="190"/>
                  </a:lnTo>
                  <a:lnTo>
                    <a:pt x="359" y="190"/>
                  </a:lnTo>
                  <a:lnTo>
                    <a:pt x="358" y="190"/>
                  </a:lnTo>
                  <a:lnTo>
                    <a:pt x="356" y="190"/>
                  </a:lnTo>
                  <a:lnTo>
                    <a:pt x="354" y="190"/>
                  </a:lnTo>
                  <a:lnTo>
                    <a:pt x="354" y="189"/>
                  </a:lnTo>
                  <a:lnTo>
                    <a:pt x="354" y="188"/>
                  </a:lnTo>
                  <a:lnTo>
                    <a:pt x="354" y="187"/>
                  </a:lnTo>
                  <a:lnTo>
                    <a:pt x="354" y="185"/>
                  </a:lnTo>
                  <a:lnTo>
                    <a:pt x="354" y="183"/>
                  </a:lnTo>
                  <a:lnTo>
                    <a:pt x="354" y="182"/>
                  </a:lnTo>
                  <a:lnTo>
                    <a:pt x="354" y="180"/>
                  </a:lnTo>
                  <a:lnTo>
                    <a:pt x="354" y="178"/>
                  </a:lnTo>
                  <a:lnTo>
                    <a:pt x="354" y="177"/>
                  </a:lnTo>
                  <a:lnTo>
                    <a:pt x="354" y="176"/>
                  </a:lnTo>
                  <a:lnTo>
                    <a:pt x="354" y="174"/>
                  </a:lnTo>
                  <a:lnTo>
                    <a:pt x="354" y="172"/>
                  </a:lnTo>
                  <a:lnTo>
                    <a:pt x="354" y="170"/>
                  </a:lnTo>
                  <a:lnTo>
                    <a:pt x="354" y="169"/>
                  </a:lnTo>
                  <a:lnTo>
                    <a:pt x="354" y="171"/>
                  </a:lnTo>
                  <a:lnTo>
                    <a:pt x="354" y="173"/>
                  </a:lnTo>
                  <a:lnTo>
                    <a:pt x="355" y="173"/>
                  </a:lnTo>
                  <a:lnTo>
                    <a:pt x="355" y="174"/>
                  </a:lnTo>
                  <a:lnTo>
                    <a:pt x="356" y="174"/>
                  </a:lnTo>
                  <a:lnTo>
                    <a:pt x="358" y="176"/>
                  </a:lnTo>
                  <a:lnTo>
                    <a:pt x="359" y="176"/>
                  </a:lnTo>
                  <a:lnTo>
                    <a:pt x="359" y="178"/>
                  </a:lnTo>
                  <a:lnTo>
                    <a:pt x="361" y="178"/>
                  </a:lnTo>
                  <a:lnTo>
                    <a:pt x="362" y="179"/>
                  </a:lnTo>
                  <a:lnTo>
                    <a:pt x="364" y="179"/>
                  </a:lnTo>
                  <a:lnTo>
                    <a:pt x="366" y="179"/>
                  </a:lnTo>
                  <a:lnTo>
                    <a:pt x="367" y="179"/>
                  </a:lnTo>
                  <a:lnTo>
                    <a:pt x="369" y="179"/>
                  </a:lnTo>
                  <a:lnTo>
                    <a:pt x="371" y="178"/>
                  </a:lnTo>
                  <a:lnTo>
                    <a:pt x="371" y="177"/>
                  </a:lnTo>
                  <a:lnTo>
                    <a:pt x="373" y="175"/>
                  </a:lnTo>
                  <a:lnTo>
                    <a:pt x="373" y="174"/>
                  </a:lnTo>
                  <a:lnTo>
                    <a:pt x="374" y="172"/>
                  </a:lnTo>
                  <a:lnTo>
                    <a:pt x="374" y="171"/>
                  </a:lnTo>
                  <a:lnTo>
                    <a:pt x="374" y="169"/>
                  </a:lnTo>
                  <a:lnTo>
                    <a:pt x="374" y="171"/>
                  </a:lnTo>
                  <a:lnTo>
                    <a:pt x="376" y="171"/>
                  </a:lnTo>
                  <a:lnTo>
                    <a:pt x="378" y="171"/>
                  </a:lnTo>
                  <a:lnTo>
                    <a:pt x="380" y="171"/>
                  </a:lnTo>
                  <a:lnTo>
                    <a:pt x="381" y="170"/>
                  </a:lnTo>
                  <a:lnTo>
                    <a:pt x="382" y="170"/>
                  </a:lnTo>
                  <a:lnTo>
                    <a:pt x="384" y="170"/>
                  </a:lnTo>
                  <a:lnTo>
                    <a:pt x="386" y="170"/>
                  </a:lnTo>
                  <a:lnTo>
                    <a:pt x="388" y="169"/>
                  </a:lnTo>
                  <a:lnTo>
                    <a:pt x="390" y="167"/>
                  </a:lnTo>
                  <a:lnTo>
                    <a:pt x="391" y="166"/>
                  </a:lnTo>
                  <a:lnTo>
                    <a:pt x="393" y="164"/>
                  </a:lnTo>
                  <a:lnTo>
                    <a:pt x="394" y="163"/>
                  </a:lnTo>
                  <a:lnTo>
                    <a:pt x="394" y="161"/>
                  </a:lnTo>
                  <a:lnTo>
                    <a:pt x="396" y="159"/>
                  </a:lnTo>
                  <a:lnTo>
                    <a:pt x="396" y="157"/>
                  </a:lnTo>
                  <a:lnTo>
                    <a:pt x="396" y="155"/>
                  </a:lnTo>
                  <a:lnTo>
                    <a:pt x="396" y="154"/>
                  </a:lnTo>
                  <a:lnTo>
                    <a:pt x="398" y="151"/>
                  </a:lnTo>
                  <a:lnTo>
                    <a:pt x="397" y="149"/>
                  </a:lnTo>
                  <a:lnTo>
                    <a:pt x="397" y="147"/>
                  </a:lnTo>
                  <a:lnTo>
                    <a:pt x="397" y="145"/>
                  </a:lnTo>
                  <a:lnTo>
                    <a:pt x="397" y="142"/>
                  </a:lnTo>
                  <a:lnTo>
                    <a:pt x="396" y="140"/>
                  </a:lnTo>
                  <a:lnTo>
                    <a:pt x="396" y="139"/>
                  </a:lnTo>
                  <a:lnTo>
                    <a:pt x="396" y="137"/>
                  </a:lnTo>
                  <a:lnTo>
                    <a:pt x="396" y="135"/>
                  </a:lnTo>
                  <a:lnTo>
                    <a:pt x="394" y="135"/>
                  </a:lnTo>
                  <a:lnTo>
                    <a:pt x="394" y="133"/>
                  </a:lnTo>
                  <a:lnTo>
                    <a:pt x="393" y="133"/>
                  </a:lnTo>
                  <a:lnTo>
                    <a:pt x="393" y="131"/>
                  </a:lnTo>
                  <a:lnTo>
                    <a:pt x="391" y="131"/>
                  </a:lnTo>
                  <a:lnTo>
                    <a:pt x="390" y="131"/>
                  </a:lnTo>
                  <a:lnTo>
                    <a:pt x="390" y="129"/>
                  </a:lnTo>
                  <a:lnTo>
                    <a:pt x="388" y="129"/>
                  </a:lnTo>
                  <a:lnTo>
                    <a:pt x="387" y="129"/>
                  </a:lnTo>
                  <a:lnTo>
                    <a:pt x="387" y="128"/>
                  </a:lnTo>
                  <a:lnTo>
                    <a:pt x="385" y="128"/>
                  </a:lnTo>
                  <a:lnTo>
                    <a:pt x="385" y="127"/>
                  </a:lnTo>
                  <a:lnTo>
                    <a:pt x="385" y="126"/>
                  </a:lnTo>
                  <a:lnTo>
                    <a:pt x="385" y="124"/>
                  </a:lnTo>
                  <a:lnTo>
                    <a:pt x="385" y="123"/>
                  </a:lnTo>
                  <a:lnTo>
                    <a:pt x="385" y="122"/>
                  </a:lnTo>
                  <a:lnTo>
                    <a:pt x="385" y="124"/>
                  </a:lnTo>
                  <a:lnTo>
                    <a:pt x="387" y="124"/>
                  </a:lnTo>
                  <a:lnTo>
                    <a:pt x="387" y="126"/>
                  </a:lnTo>
                  <a:lnTo>
                    <a:pt x="389" y="126"/>
                  </a:lnTo>
                  <a:lnTo>
                    <a:pt x="390" y="126"/>
                  </a:lnTo>
                  <a:lnTo>
                    <a:pt x="392" y="126"/>
                  </a:lnTo>
                  <a:lnTo>
                    <a:pt x="393" y="127"/>
                  </a:lnTo>
                  <a:lnTo>
                    <a:pt x="394" y="127"/>
                  </a:lnTo>
                  <a:lnTo>
                    <a:pt x="396" y="127"/>
                  </a:lnTo>
                  <a:lnTo>
                    <a:pt x="398" y="127"/>
                  </a:lnTo>
                  <a:lnTo>
                    <a:pt x="399" y="127"/>
                  </a:lnTo>
                  <a:lnTo>
                    <a:pt x="401" y="127"/>
                  </a:lnTo>
                  <a:lnTo>
                    <a:pt x="402" y="127"/>
                  </a:lnTo>
                  <a:lnTo>
                    <a:pt x="404" y="127"/>
                  </a:lnTo>
                  <a:lnTo>
                    <a:pt x="406" y="127"/>
                  </a:lnTo>
                  <a:lnTo>
                    <a:pt x="408" y="127"/>
                  </a:lnTo>
                  <a:lnTo>
                    <a:pt x="409" y="127"/>
                  </a:lnTo>
                  <a:lnTo>
                    <a:pt x="412" y="127"/>
                  </a:lnTo>
                  <a:lnTo>
                    <a:pt x="414" y="127"/>
                  </a:lnTo>
                  <a:lnTo>
                    <a:pt x="418" y="127"/>
                  </a:lnTo>
                  <a:lnTo>
                    <a:pt x="421" y="127"/>
                  </a:lnTo>
                  <a:lnTo>
                    <a:pt x="424" y="126"/>
                  </a:lnTo>
                  <a:lnTo>
                    <a:pt x="426" y="126"/>
                  </a:lnTo>
                  <a:lnTo>
                    <a:pt x="429" y="126"/>
                  </a:lnTo>
                  <a:lnTo>
                    <a:pt x="431" y="126"/>
                  </a:lnTo>
                  <a:lnTo>
                    <a:pt x="434" y="125"/>
                  </a:lnTo>
                  <a:lnTo>
                    <a:pt x="436" y="125"/>
                  </a:lnTo>
                  <a:lnTo>
                    <a:pt x="439" y="124"/>
                  </a:lnTo>
                  <a:lnTo>
                    <a:pt x="440" y="124"/>
                  </a:lnTo>
                  <a:lnTo>
                    <a:pt x="443" y="122"/>
                  </a:lnTo>
                  <a:lnTo>
                    <a:pt x="445" y="122"/>
                  </a:lnTo>
                  <a:lnTo>
                    <a:pt x="447" y="121"/>
                  </a:lnTo>
                  <a:lnTo>
                    <a:pt x="448" y="120"/>
                  </a:lnTo>
                  <a:lnTo>
                    <a:pt x="449" y="120"/>
                  </a:lnTo>
                  <a:lnTo>
                    <a:pt x="451" y="119"/>
                  </a:lnTo>
                  <a:lnTo>
                    <a:pt x="453" y="117"/>
                  </a:lnTo>
                  <a:lnTo>
                    <a:pt x="453" y="116"/>
                  </a:lnTo>
                  <a:lnTo>
                    <a:pt x="455" y="115"/>
                  </a:lnTo>
                  <a:lnTo>
                    <a:pt x="455" y="113"/>
                  </a:lnTo>
                  <a:lnTo>
                    <a:pt x="456" y="111"/>
                  </a:lnTo>
                  <a:lnTo>
                    <a:pt x="458" y="109"/>
                  </a:lnTo>
                  <a:lnTo>
                    <a:pt x="459" y="105"/>
                  </a:lnTo>
                  <a:lnTo>
                    <a:pt x="459" y="103"/>
                  </a:lnTo>
                  <a:lnTo>
                    <a:pt x="460" y="100"/>
                  </a:lnTo>
                  <a:lnTo>
                    <a:pt x="460" y="96"/>
                  </a:lnTo>
                  <a:lnTo>
                    <a:pt x="461" y="93"/>
                  </a:lnTo>
                  <a:lnTo>
                    <a:pt x="460" y="91"/>
                  </a:lnTo>
                  <a:lnTo>
                    <a:pt x="460" y="87"/>
                  </a:lnTo>
                  <a:lnTo>
                    <a:pt x="460" y="85"/>
                  </a:lnTo>
                  <a:lnTo>
                    <a:pt x="460" y="82"/>
                  </a:lnTo>
                  <a:lnTo>
                    <a:pt x="459" y="80"/>
                  </a:lnTo>
                  <a:lnTo>
                    <a:pt x="459" y="78"/>
                  </a:lnTo>
                  <a:lnTo>
                    <a:pt x="458" y="77"/>
                  </a:lnTo>
                  <a:lnTo>
                    <a:pt x="458" y="75"/>
                  </a:lnTo>
                  <a:lnTo>
                    <a:pt x="456" y="73"/>
                  </a:lnTo>
                  <a:lnTo>
                    <a:pt x="456" y="72"/>
                  </a:lnTo>
                  <a:lnTo>
                    <a:pt x="455" y="70"/>
                  </a:lnTo>
                  <a:lnTo>
                    <a:pt x="455" y="68"/>
                  </a:lnTo>
                  <a:lnTo>
                    <a:pt x="453" y="68"/>
                  </a:lnTo>
                  <a:lnTo>
                    <a:pt x="453" y="67"/>
                  </a:lnTo>
                  <a:lnTo>
                    <a:pt x="452" y="67"/>
                  </a:lnTo>
                  <a:lnTo>
                    <a:pt x="451" y="65"/>
                  </a:lnTo>
                  <a:lnTo>
                    <a:pt x="449" y="65"/>
                  </a:lnTo>
                  <a:lnTo>
                    <a:pt x="447" y="64"/>
                  </a:lnTo>
                  <a:lnTo>
                    <a:pt x="445" y="62"/>
                  </a:lnTo>
                  <a:lnTo>
                    <a:pt x="444" y="60"/>
                  </a:lnTo>
                  <a:lnTo>
                    <a:pt x="442" y="60"/>
                  </a:lnTo>
                  <a:lnTo>
                    <a:pt x="440" y="58"/>
                  </a:lnTo>
                  <a:lnTo>
                    <a:pt x="439" y="57"/>
                  </a:lnTo>
                  <a:lnTo>
                    <a:pt x="437" y="56"/>
                  </a:lnTo>
                  <a:lnTo>
                    <a:pt x="435" y="56"/>
                  </a:lnTo>
                  <a:lnTo>
                    <a:pt x="433" y="54"/>
                  </a:lnTo>
                  <a:lnTo>
                    <a:pt x="431" y="54"/>
                  </a:lnTo>
                  <a:lnTo>
                    <a:pt x="431" y="53"/>
                  </a:lnTo>
                  <a:lnTo>
                    <a:pt x="432" y="53"/>
                  </a:lnTo>
                  <a:lnTo>
                    <a:pt x="434" y="53"/>
                  </a:lnTo>
                  <a:lnTo>
                    <a:pt x="436" y="53"/>
                  </a:lnTo>
                  <a:lnTo>
                    <a:pt x="437" y="53"/>
                  </a:lnTo>
                  <a:lnTo>
                    <a:pt x="439" y="53"/>
                  </a:lnTo>
                  <a:lnTo>
                    <a:pt x="441" y="53"/>
                  </a:lnTo>
                  <a:lnTo>
                    <a:pt x="442" y="53"/>
                  </a:lnTo>
                  <a:lnTo>
                    <a:pt x="444" y="53"/>
                  </a:lnTo>
                  <a:lnTo>
                    <a:pt x="445" y="53"/>
                  </a:lnTo>
                  <a:lnTo>
                    <a:pt x="446" y="53"/>
                  </a:lnTo>
                  <a:lnTo>
                    <a:pt x="448" y="53"/>
                  </a:lnTo>
                  <a:lnTo>
                    <a:pt x="448" y="51"/>
                  </a:lnTo>
                  <a:lnTo>
                    <a:pt x="448" y="50"/>
                  </a:lnTo>
                  <a:lnTo>
                    <a:pt x="448" y="49"/>
                  </a:lnTo>
                  <a:lnTo>
                    <a:pt x="448" y="48"/>
                  </a:lnTo>
                  <a:lnTo>
                    <a:pt x="448" y="46"/>
                  </a:lnTo>
                  <a:lnTo>
                    <a:pt x="448" y="44"/>
                  </a:lnTo>
                  <a:lnTo>
                    <a:pt x="448" y="42"/>
                  </a:lnTo>
                  <a:lnTo>
                    <a:pt x="448" y="40"/>
                  </a:lnTo>
                  <a:lnTo>
                    <a:pt x="448" y="39"/>
                  </a:lnTo>
                  <a:lnTo>
                    <a:pt x="448" y="37"/>
                  </a:lnTo>
                  <a:lnTo>
                    <a:pt x="448" y="35"/>
                  </a:lnTo>
                  <a:lnTo>
                    <a:pt x="448" y="34"/>
                  </a:lnTo>
                  <a:lnTo>
                    <a:pt x="446" y="34"/>
                  </a:lnTo>
                  <a:lnTo>
                    <a:pt x="444" y="34"/>
                  </a:lnTo>
                  <a:lnTo>
                    <a:pt x="443" y="34"/>
                  </a:lnTo>
                  <a:lnTo>
                    <a:pt x="441" y="34"/>
                  </a:lnTo>
                  <a:lnTo>
                    <a:pt x="439" y="34"/>
                  </a:lnTo>
                  <a:lnTo>
                    <a:pt x="438" y="34"/>
                  </a:lnTo>
                  <a:lnTo>
                    <a:pt x="436" y="34"/>
                  </a:lnTo>
                  <a:lnTo>
                    <a:pt x="434" y="34"/>
                  </a:lnTo>
                  <a:lnTo>
                    <a:pt x="433" y="34"/>
                  </a:lnTo>
                  <a:lnTo>
                    <a:pt x="431" y="34"/>
                  </a:lnTo>
                  <a:lnTo>
                    <a:pt x="429" y="34"/>
                  </a:lnTo>
                  <a:lnTo>
                    <a:pt x="428" y="34"/>
                  </a:lnTo>
                  <a:lnTo>
                    <a:pt x="429" y="33"/>
                  </a:lnTo>
                  <a:lnTo>
                    <a:pt x="430" y="31"/>
                  </a:lnTo>
                  <a:lnTo>
                    <a:pt x="430" y="30"/>
                  </a:lnTo>
                  <a:lnTo>
                    <a:pt x="432" y="28"/>
                  </a:lnTo>
                  <a:lnTo>
                    <a:pt x="432" y="26"/>
                  </a:lnTo>
                  <a:lnTo>
                    <a:pt x="434" y="24"/>
                  </a:lnTo>
                  <a:lnTo>
                    <a:pt x="434" y="22"/>
                  </a:lnTo>
                  <a:lnTo>
                    <a:pt x="434" y="20"/>
                  </a:lnTo>
                  <a:lnTo>
                    <a:pt x="434" y="21"/>
                  </a:lnTo>
                  <a:lnTo>
                    <a:pt x="435" y="21"/>
                  </a:lnTo>
                  <a:lnTo>
                    <a:pt x="436" y="21"/>
                  </a:lnTo>
                  <a:lnTo>
                    <a:pt x="438" y="20"/>
                  </a:lnTo>
                  <a:lnTo>
                    <a:pt x="439" y="20"/>
                  </a:lnTo>
                  <a:lnTo>
                    <a:pt x="441" y="20"/>
                  </a:lnTo>
                  <a:lnTo>
                    <a:pt x="442" y="20"/>
                  </a:lnTo>
                  <a:lnTo>
                    <a:pt x="443" y="20"/>
                  </a:lnTo>
                  <a:lnTo>
                    <a:pt x="443" y="19"/>
                  </a:lnTo>
                  <a:lnTo>
                    <a:pt x="443" y="18"/>
                  </a:lnTo>
                  <a:lnTo>
                    <a:pt x="443" y="16"/>
                  </a:lnTo>
                  <a:lnTo>
                    <a:pt x="443" y="15"/>
                  </a:lnTo>
                  <a:lnTo>
                    <a:pt x="444" y="13"/>
                  </a:lnTo>
                  <a:lnTo>
                    <a:pt x="444" y="11"/>
                  </a:lnTo>
                  <a:lnTo>
                    <a:pt x="445" y="10"/>
                  </a:lnTo>
                  <a:lnTo>
                    <a:pt x="445" y="9"/>
                  </a:lnTo>
                  <a:lnTo>
                    <a:pt x="447" y="7"/>
                  </a:lnTo>
                  <a:lnTo>
                    <a:pt x="447" y="5"/>
                  </a:lnTo>
                  <a:lnTo>
                    <a:pt x="448" y="3"/>
                  </a:lnTo>
                  <a:lnTo>
                    <a:pt x="448" y="2"/>
                  </a:lnTo>
                  <a:lnTo>
                    <a:pt x="449" y="0"/>
                  </a:lnTo>
                  <a:lnTo>
                    <a:pt x="443" y="3"/>
                  </a:lnTo>
                  <a:lnTo>
                    <a:pt x="434" y="5"/>
                  </a:lnTo>
                  <a:lnTo>
                    <a:pt x="421" y="6"/>
                  </a:lnTo>
                  <a:lnTo>
                    <a:pt x="408" y="6"/>
                  </a:lnTo>
                  <a:lnTo>
                    <a:pt x="391" y="8"/>
                  </a:lnTo>
                  <a:lnTo>
                    <a:pt x="374" y="8"/>
                  </a:lnTo>
                  <a:lnTo>
                    <a:pt x="355" y="8"/>
                  </a:lnTo>
                  <a:lnTo>
                    <a:pt x="338" y="8"/>
                  </a:lnTo>
                  <a:lnTo>
                    <a:pt x="319" y="8"/>
                  </a:lnTo>
                  <a:lnTo>
                    <a:pt x="301" y="8"/>
                  </a:lnTo>
                  <a:lnTo>
                    <a:pt x="284" y="8"/>
                  </a:lnTo>
                  <a:lnTo>
                    <a:pt x="270" y="8"/>
                  </a:lnTo>
                  <a:lnTo>
                    <a:pt x="257" y="8"/>
                  </a:lnTo>
                  <a:lnTo>
                    <a:pt x="249" y="8"/>
                  </a:lnTo>
                  <a:lnTo>
                    <a:pt x="243" y="8"/>
                  </a:lnTo>
                  <a:lnTo>
                    <a:pt x="241" y="6"/>
                  </a:lnTo>
                  <a:lnTo>
                    <a:pt x="218" y="6"/>
                  </a:lnTo>
                  <a:lnTo>
                    <a:pt x="215" y="8"/>
                  </a:lnTo>
                  <a:lnTo>
                    <a:pt x="210" y="8"/>
                  </a:lnTo>
                  <a:lnTo>
                    <a:pt x="200" y="8"/>
                  </a:lnTo>
                  <a:lnTo>
                    <a:pt x="188" y="8"/>
                  </a:lnTo>
                  <a:lnTo>
                    <a:pt x="173" y="8"/>
                  </a:lnTo>
                  <a:lnTo>
                    <a:pt x="156" y="8"/>
                  </a:lnTo>
                  <a:lnTo>
                    <a:pt x="139" y="8"/>
                  </a:lnTo>
                  <a:lnTo>
                    <a:pt x="121" y="8"/>
                  </a:lnTo>
                  <a:lnTo>
                    <a:pt x="101" y="8"/>
                  </a:lnTo>
                  <a:lnTo>
                    <a:pt x="83" y="8"/>
                  </a:lnTo>
                  <a:lnTo>
                    <a:pt x="66" y="8"/>
                  </a:lnTo>
                  <a:lnTo>
                    <a:pt x="50" y="6"/>
                  </a:lnTo>
                  <a:lnTo>
                    <a:pt x="35" y="6"/>
                  </a:lnTo>
                  <a:lnTo>
                    <a:pt x="24" y="5"/>
                  </a:lnTo>
                  <a:lnTo>
                    <a:pt x="15" y="3"/>
                  </a:lnTo>
                  <a:lnTo>
                    <a:pt x="10" y="0"/>
                  </a:lnTo>
                  <a:lnTo>
                    <a:pt x="8" y="2"/>
                  </a:lnTo>
                  <a:lnTo>
                    <a:pt x="8" y="3"/>
                  </a:lnTo>
                  <a:lnTo>
                    <a:pt x="8" y="5"/>
                  </a:lnTo>
                  <a:lnTo>
                    <a:pt x="10" y="7"/>
                  </a:lnTo>
                  <a:lnTo>
                    <a:pt x="10" y="9"/>
                  </a:lnTo>
                  <a:lnTo>
                    <a:pt x="11" y="10"/>
                  </a:lnTo>
                  <a:lnTo>
                    <a:pt x="11" y="11"/>
                  </a:lnTo>
                  <a:lnTo>
                    <a:pt x="13" y="13"/>
                  </a:lnTo>
                  <a:lnTo>
                    <a:pt x="13" y="15"/>
                  </a:lnTo>
                  <a:lnTo>
                    <a:pt x="14" y="16"/>
                  </a:lnTo>
                  <a:lnTo>
                    <a:pt x="14" y="18"/>
                  </a:lnTo>
                  <a:lnTo>
                    <a:pt x="14" y="19"/>
                  </a:lnTo>
                  <a:lnTo>
                    <a:pt x="14" y="20"/>
                  </a:lnTo>
                  <a:lnTo>
                    <a:pt x="16" y="20"/>
                  </a:lnTo>
                  <a:lnTo>
                    <a:pt x="18" y="20"/>
                  </a:lnTo>
                  <a:lnTo>
                    <a:pt x="20" y="20"/>
                  </a:lnTo>
                  <a:lnTo>
                    <a:pt x="20" y="21"/>
                  </a:lnTo>
                  <a:lnTo>
                    <a:pt x="22" y="21"/>
                  </a:lnTo>
                  <a:lnTo>
                    <a:pt x="23" y="21"/>
                  </a:lnTo>
                  <a:lnTo>
                    <a:pt x="24" y="20"/>
                  </a:lnTo>
                  <a:lnTo>
                    <a:pt x="24" y="22"/>
                  </a:lnTo>
                  <a:lnTo>
                    <a:pt x="24" y="24"/>
                  </a:lnTo>
                  <a:lnTo>
                    <a:pt x="25" y="24"/>
                  </a:lnTo>
                  <a:lnTo>
                    <a:pt x="25" y="26"/>
                  </a:lnTo>
                  <a:lnTo>
                    <a:pt x="27" y="26"/>
                  </a:lnTo>
                  <a:lnTo>
                    <a:pt x="27" y="27"/>
                  </a:lnTo>
                  <a:lnTo>
                    <a:pt x="29" y="27"/>
                  </a:lnTo>
                  <a:lnTo>
                    <a:pt x="29" y="29"/>
                  </a:lnTo>
                  <a:lnTo>
                    <a:pt x="31" y="30"/>
                  </a:lnTo>
                  <a:lnTo>
                    <a:pt x="31" y="32"/>
                  </a:lnTo>
                  <a:lnTo>
                    <a:pt x="33" y="32"/>
                  </a:lnTo>
                  <a:lnTo>
                    <a:pt x="33" y="34"/>
                  </a:lnTo>
                  <a:lnTo>
                    <a:pt x="34" y="34"/>
                  </a:lnTo>
                  <a:lnTo>
                    <a:pt x="35" y="34"/>
                  </a:lnTo>
                  <a:lnTo>
                    <a:pt x="34" y="34"/>
                  </a:lnTo>
                  <a:lnTo>
                    <a:pt x="33" y="34"/>
                  </a:lnTo>
                  <a:lnTo>
                    <a:pt x="31" y="34"/>
                  </a:lnTo>
                  <a:lnTo>
                    <a:pt x="30" y="34"/>
                  </a:lnTo>
                  <a:lnTo>
                    <a:pt x="27" y="34"/>
                  </a:lnTo>
                  <a:lnTo>
                    <a:pt x="25" y="34"/>
                  </a:lnTo>
                  <a:lnTo>
                    <a:pt x="22" y="34"/>
                  </a:lnTo>
                  <a:lnTo>
                    <a:pt x="20" y="34"/>
                  </a:lnTo>
                  <a:lnTo>
                    <a:pt x="17" y="34"/>
                  </a:lnTo>
                  <a:lnTo>
                    <a:pt x="15" y="34"/>
                  </a:lnTo>
                  <a:lnTo>
                    <a:pt x="13" y="34"/>
                  </a:lnTo>
                  <a:lnTo>
                    <a:pt x="11" y="34"/>
                  </a:lnTo>
                  <a:lnTo>
                    <a:pt x="9" y="34"/>
                  </a:lnTo>
                  <a:lnTo>
                    <a:pt x="8" y="34"/>
                  </a:lnTo>
                  <a:lnTo>
                    <a:pt x="7" y="34"/>
                  </a:lnTo>
                  <a:lnTo>
                    <a:pt x="7" y="35"/>
                  </a:lnTo>
                  <a:lnTo>
                    <a:pt x="7" y="37"/>
                  </a:lnTo>
                  <a:lnTo>
                    <a:pt x="7" y="39"/>
                  </a:lnTo>
                  <a:lnTo>
                    <a:pt x="7" y="41"/>
                  </a:lnTo>
                  <a:lnTo>
                    <a:pt x="7" y="43"/>
                  </a:lnTo>
                  <a:lnTo>
                    <a:pt x="7" y="45"/>
                  </a:lnTo>
                  <a:lnTo>
                    <a:pt x="7" y="47"/>
                  </a:lnTo>
                  <a:lnTo>
                    <a:pt x="7" y="49"/>
                  </a:lnTo>
                  <a:lnTo>
                    <a:pt x="7" y="50"/>
                  </a:lnTo>
                  <a:lnTo>
                    <a:pt x="7" y="51"/>
                  </a:lnTo>
                  <a:lnTo>
                    <a:pt x="7" y="52"/>
                  </a:lnTo>
                  <a:lnTo>
                    <a:pt x="8" y="52"/>
                  </a:lnTo>
                  <a:lnTo>
                    <a:pt x="8" y="53"/>
                  </a:lnTo>
                  <a:lnTo>
                    <a:pt x="10" y="53"/>
                  </a:lnTo>
                  <a:lnTo>
                    <a:pt x="12" y="53"/>
                  </a:lnTo>
                  <a:lnTo>
                    <a:pt x="14" y="53"/>
                  </a:lnTo>
                  <a:lnTo>
                    <a:pt x="16" y="53"/>
                  </a:lnTo>
                  <a:lnTo>
                    <a:pt x="18" y="53"/>
                  </a:lnTo>
                  <a:lnTo>
                    <a:pt x="20" y="53"/>
                  </a:lnTo>
                  <a:lnTo>
                    <a:pt x="22" y="53"/>
                  </a:lnTo>
                  <a:lnTo>
                    <a:pt x="23" y="53"/>
                  </a:lnTo>
                  <a:lnTo>
                    <a:pt x="24" y="53"/>
                  </a:lnTo>
                  <a:lnTo>
                    <a:pt x="26" y="53"/>
                  </a:lnTo>
                  <a:lnTo>
                    <a:pt x="24" y="54"/>
                  </a:lnTo>
                  <a:lnTo>
                    <a:pt x="23" y="54"/>
                  </a:lnTo>
                  <a:lnTo>
                    <a:pt x="21" y="54"/>
                  </a:lnTo>
                  <a:lnTo>
                    <a:pt x="20" y="54"/>
                  </a:lnTo>
                  <a:lnTo>
                    <a:pt x="19" y="56"/>
                  </a:lnTo>
                  <a:lnTo>
                    <a:pt x="17" y="56"/>
                  </a:lnTo>
                  <a:lnTo>
                    <a:pt x="15" y="57"/>
                  </a:lnTo>
                  <a:lnTo>
                    <a:pt x="14" y="57"/>
                  </a:lnTo>
                  <a:lnTo>
                    <a:pt x="12" y="59"/>
                  </a:lnTo>
                  <a:lnTo>
                    <a:pt x="10" y="61"/>
                  </a:lnTo>
                  <a:lnTo>
                    <a:pt x="8" y="63"/>
                  </a:lnTo>
                  <a:lnTo>
                    <a:pt x="7" y="64"/>
                  </a:lnTo>
                  <a:lnTo>
                    <a:pt x="5" y="66"/>
                  </a:lnTo>
                  <a:lnTo>
                    <a:pt x="4" y="68"/>
                  </a:lnTo>
                  <a:lnTo>
                    <a:pt x="3" y="69"/>
                  </a:lnTo>
                  <a:lnTo>
                    <a:pt x="3" y="71"/>
                  </a:lnTo>
                  <a:lnTo>
                    <a:pt x="2" y="73"/>
                  </a:lnTo>
                  <a:lnTo>
                    <a:pt x="2" y="75"/>
                  </a:lnTo>
                  <a:lnTo>
                    <a:pt x="2" y="77"/>
                  </a:lnTo>
                  <a:lnTo>
                    <a:pt x="2" y="78"/>
                  </a:lnTo>
                  <a:lnTo>
                    <a:pt x="0" y="80"/>
                  </a:lnTo>
                  <a:lnTo>
                    <a:pt x="0" y="81"/>
                  </a:lnTo>
                  <a:lnTo>
                    <a:pt x="0" y="83"/>
                  </a:lnTo>
                  <a:lnTo>
                    <a:pt x="0" y="84"/>
                  </a:lnTo>
                  <a:lnTo>
                    <a:pt x="0" y="86"/>
                  </a:lnTo>
                  <a:lnTo>
                    <a:pt x="0" y="88"/>
                  </a:lnTo>
                  <a:lnTo>
                    <a:pt x="0" y="89"/>
                  </a:lnTo>
                  <a:lnTo>
                    <a:pt x="0" y="91"/>
                  </a:lnTo>
                  <a:lnTo>
                    <a:pt x="0" y="93"/>
                  </a:lnTo>
                  <a:lnTo>
                    <a:pt x="0" y="95"/>
                  </a:lnTo>
                  <a:lnTo>
                    <a:pt x="0" y="97"/>
                  </a:lnTo>
                  <a:lnTo>
                    <a:pt x="0" y="99"/>
                  </a:lnTo>
                  <a:lnTo>
                    <a:pt x="0" y="100"/>
                  </a:lnTo>
                  <a:lnTo>
                    <a:pt x="0" y="102"/>
                  </a:lnTo>
                  <a:lnTo>
                    <a:pt x="0" y="104"/>
                  </a:lnTo>
                  <a:lnTo>
                    <a:pt x="0" y="105"/>
                  </a:lnTo>
                  <a:lnTo>
                    <a:pt x="0" y="107"/>
                  </a:lnTo>
                  <a:lnTo>
                    <a:pt x="2" y="108"/>
                  </a:lnTo>
                  <a:lnTo>
                    <a:pt x="2" y="111"/>
                  </a:lnTo>
                  <a:lnTo>
                    <a:pt x="4" y="113"/>
                  </a:lnTo>
                  <a:lnTo>
                    <a:pt x="4" y="115"/>
                  </a:lnTo>
                  <a:lnTo>
                    <a:pt x="6" y="116"/>
                  </a:lnTo>
                  <a:lnTo>
                    <a:pt x="8" y="118"/>
                  </a:lnTo>
                  <a:lnTo>
                    <a:pt x="10" y="120"/>
                  </a:lnTo>
                  <a:lnTo>
                    <a:pt x="11" y="122"/>
                  </a:lnTo>
                  <a:lnTo>
                    <a:pt x="14" y="122"/>
                  </a:lnTo>
                  <a:lnTo>
                    <a:pt x="16" y="124"/>
                  </a:lnTo>
                  <a:lnTo>
                    <a:pt x="20" y="124"/>
                  </a:lnTo>
                  <a:lnTo>
                    <a:pt x="23" y="126"/>
                  </a:lnTo>
                  <a:lnTo>
                    <a:pt x="29" y="126"/>
                  </a:lnTo>
                  <a:lnTo>
                    <a:pt x="33" y="126"/>
                  </a:lnTo>
                  <a:lnTo>
                    <a:pt x="38" y="126"/>
                  </a:lnTo>
                  <a:lnTo>
                    <a:pt x="43" y="126"/>
                  </a:lnTo>
                  <a:lnTo>
                    <a:pt x="49" y="124"/>
                  </a:lnTo>
                  <a:lnTo>
                    <a:pt x="53" y="124"/>
                  </a:lnTo>
                  <a:lnTo>
                    <a:pt x="58" y="124"/>
                  </a:lnTo>
                  <a:lnTo>
                    <a:pt x="61" y="124"/>
                  </a:lnTo>
                  <a:lnTo>
                    <a:pt x="66" y="122"/>
                  </a:lnTo>
                  <a:lnTo>
                    <a:pt x="69" y="122"/>
                  </a:lnTo>
                  <a:lnTo>
                    <a:pt x="72" y="122"/>
                  </a:lnTo>
                  <a:lnTo>
                    <a:pt x="73" y="122"/>
                  </a:lnTo>
                  <a:lnTo>
                    <a:pt x="74" y="120"/>
                  </a:lnTo>
                  <a:lnTo>
                    <a:pt x="74" y="121"/>
                  </a:lnTo>
                  <a:lnTo>
                    <a:pt x="74" y="122"/>
                  </a:lnTo>
                  <a:lnTo>
                    <a:pt x="74" y="123"/>
                  </a:lnTo>
                  <a:lnTo>
                    <a:pt x="74" y="125"/>
                  </a:lnTo>
                  <a:lnTo>
                    <a:pt x="74" y="126"/>
                  </a:lnTo>
                  <a:lnTo>
                    <a:pt x="74" y="127"/>
                  </a:lnTo>
                  <a:lnTo>
                    <a:pt x="72" y="129"/>
                  </a:lnTo>
                  <a:lnTo>
                    <a:pt x="71" y="129"/>
                  </a:lnTo>
                  <a:lnTo>
                    <a:pt x="69" y="129"/>
                  </a:lnTo>
                  <a:lnTo>
                    <a:pt x="67" y="131"/>
                  </a:lnTo>
                  <a:lnTo>
                    <a:pt x="66" y="131"/>
                  </a:lnTo>
                  <a:lnTo>
                    <a:pt x="64" y="131"/>
                  </a:lnTo>
                  <a:lnTo>
                    <a:pt x="63" y="133"/>
                  </a:lnTo>
                  <a:lnTo>
                    <a:pt x="63" y="134"/>
                  </a:lnTo>
                  <a:lnTo>
                    <a:pt x="62" y="135"/>
                  </a:lnTo>
                  <a:lnTo>
                    <a:pt x="62" y="136"/>
                  </a:lnTo>
                  <a:lnTo>
                    <a:pt x="61" y="138"/>
                  </a:lnTo>
                  <a:lnTo>
                    <a:pt x="61" y="139"/>
                  </a:lnTo>
                  <a:lnTo>
                    <a:pt x="61" y="141"/>
                  </a:lnTo>
                  <a:lnTo>
                    <a:pt x="61" y="143"/>
                  </a:lnTo>
                  <a:lnTo>
                    <a:pt x="60" y="146"/>
                  </a:lnTo>
                  <a:lnTo>
                    <a:pt x="60" y="148"/>
                  </a:lnTo>
                  <a:lnTo>
                    <a:pt x="60" y="150"/>
                  </a:lnTo>
                  <a:lnTo>
                    <a:pt x="60" y="152"/>
                  </a:lnTo>
                  <a:lnTo>
                    <a:pt x="60" y="153"/>
                  </a:lnTo>
                  <a:lnTo>
                    <a:pt x="61" y="155"/>
                  </a:lnTo>
                  <a:lnTo>
                    <a:pt x="62" y="157"/>
                  </a:lnTo>
                  <a:lnTo>
                    <a:pt x="64" y="158"/>
                  </a:lnTo>
                  <a:lnTo>
                    <a:pt x="64" y="160"/>
                  </a:lnTo>
                  <a:lnTo>
                    <a:pt x="64" y="162"/>
                  </a:lnTo>
                  <a:lnTo>
                    <a:pt x="64" y="163"/>
                  </a:lnTo>
                  <a:lnTo>
                    <a:pt x="66" y="163"/>
                  </a:lnTo>
                  <a:lnTo>
                    <a:pt x="66" y="164"/>
                  </a:lnTo>
                  <a:lnTo>
                    <a:pt x="67" y="164"/>
                  </a:lnTo>
                  <a:lnTo>
                    <a:pt x="67" y="166"/>
                  </a:lnTo>
                  <a:lnTo>
                    <a:pt x="69" y="166"/>
                  </a:lnTo>
                  <a:lnTo>
                    <a:pt x="69" y="168"/>
                  </a:lnTo>
                  <a:lnTo>
                    <a:pt x="70" y="168"/>
                  </a:lnTo>
                  <a:lnTo>
                    <a:pt x="72" y="169"/>
                  </a:lnTo>
                  <a:lnTo>
                    <a:pt x="74" y="169"/>
                  </a:lnTo>
                  <a:lnTo>
                    <a:pt x="74" y="171"/>
                  </a:lnTo>
                  <a:lnTo>
                    <a:pt x="76" y="172"/>
                  </a:lnTo>
                  <a:lnTo>
                    <a:pt x="77" y="173"/>
                  </a:lnTo>
                  <a:lnTo>
                    <a:pt x="78" y="173"/>
                  </a:lnTo>
                  <a:lnTo>
                    <a:pt x="80" y="173"/>
                  </a:lnTo>
                  <a:lnTo>
                    <a:pt x="81" y="173"/>
                  </a:lnTo>
                  <a:lnTo>
                    <a:pt x="83" y="172"/>
                  </a:lnTo>
                  <a:lnTo>
                    <a:pt x="83" y="171"/>
                  </a:lnTo>
                  <a:lnTo>
                    <a:pt x="85" y="169"/>
                  </a:lnTo>
                  <a:lnTo>
                    <a:pt x="84" y="171"/>
                  </a:lnTo>
                  <a:lnTo>
                    <a:pt x="84" y="172"/>
                  </a:lnTo>
                  <a:lnTo>
                    <a:pt x="84" y="174"/>
                  </a:lnTo>
                  <a:lnTo>
                    <a:pt x="86" y="174"/>
                  </a:lnTo>
                  <a:lnTo>
                    <a:pt x="86" y="176"/>
                  </a:lnTo>
                  <a:lnTo>
                    <a:pt x="86" y="177"/>
                  </a:lnTo>
                  <a:lnTo>
                    <a:pt x="88" y="177"/>
                  </a:lnTo>
                  <a:lnTo>
                    <a:pt x="88" y="178"/>
                  </a:lnTo>
                  <a:lnTo>
                    <a:pt x="89" y="178"/>
                  </a:lnTo>
                  <a:lnTo>
                    <a:pt x="91" y="178"/>
                  </a:lnTo>
                  <a:lnTo>
                    <a:pt x="91" y="179"/>
                  </a:lnTo>
                  <a:lnTo>
                    <a:pt x="92" y="179"/>
                  </a:lnTo>
                  <a:lnTo>
                    <a:pt x="93" y="178"/>
                  </a:lnTo>
                  <a:lnTo>
                    <a:pt x="95" y="177"/>
                  </a:lnTo>
                  <a:lnTo>
                    <a:pt x="96" y="177"/>
                  </a:lnTo>
                  <a:lnTo>
                    <a:pt x="98" y="176"/>
                  </a:lnTo>
                  <a:lnTo>
                    <a:pt x="100" y="174"/>
                  </a:lnTo>
                  <a:lnTo>
                    <a:pt x="102" y="173"/>
                  </a:lnTo>
                  <a:lnTo>
                    <a:pt x="103" y="171"/>
                  </a:lnTo>
                  <a:lnTo>
                    <a:pt x="104" y="169"/>
                  </a:lnTo>
                  <a:lnTo>
                    <a:pt x="104" y="170"/>
                  </a:lnTo>
                  <a:lnTo>
                    <a:pt x="104" y="172"/>
                  </a:lnTo>
                  <a:lnTo>
                    <a:pt x="104" y="174"/>
                  </a:lnTo>
                  <a:lnTo>
                    <a:pt x="104" y="176"/>
                  </a:lnTo>
                  <a:lnTo>
                    <a:pt x="104" y="177"/>
                  </a:lnTo>
                  <a:lnTo>
                    <a:pt x="104" y="178"/>
                  </a:lnTo>
                  <a:lnTo>
                    <a:pt x="104" y="180"/>
                  </a:lnTo>
                  <a:lnTo>
                    <a:pt x="104" y="182"/>
                  </a:lnTo>
                  <a:lnTo>
                    <a:pt x="104" y="183"/>
                  </a:lnTo>
                  <a:lnTo>
                    <a:pt x="104" y="185"/>
                  </a:lnTo>
                  <a:lnTo>
                    <a:pt x="104" y="187"/>
                  </a:lnTo>
                  <a:lnTo>
                    <a:pt x="104" y="188"/>
                  </a:lnTo>
                  <a:lnTo>
                    <a:pt x="104" y="189"/>
                  </a:lnTo>
                  <a:lnTo>
                    <a:pt x="102" y="190"/>
                  </a:lnTo>
                  <a:lnTo>
                    <a:pt x="101" y="190"/>
                  </a:lnTo>
                  <a:lnTo>
                    <a:pt x="99" y="190"/>
                  </a:lnTo>
                  <a:lnTo>
                    <a:pt x="97" y="190"/>
                  </a:lnTo>
                  <a:lnTo>
                    <a:pt x="96" y="190"/>
                  </a:lnTo>
                  <a:lnTo>
                    <a:pt x="94" y="190"/>
                  </a:lnTo>
                  <a:lnTo>
                    <a:pt x="92" y="190"/>
                  </a:lnTo>
                  <a:lnTo>
                    <a:pt x="91" y="190"/>
                  </a:lnTo>
                  <a:lnTo>
                    <a:pt x="89" y="190"/>
                  </a:lnTo>
                  <a:lnTo>
                    <a:pt x="89" y="189"/>
                  </a:lnTo>
                  <a:lnTo>
                    <a:pt x="88" y="189"/>
                  </a:lnTo>
                  <a:lnTo>
                    <a:pt x="88" y="188"/>
                  </a:lnTo>
                  <a:lnTo>
                    <a:pt x="87" y="188"/>
                  </a:lnTo>
                  <a:lnTo>
                    <a:pt x="87" y="186"/>
                  </a:lnTo>
                  <a:lnTo>
                    <a:pt x="87" y="184"/>
                  </a:lnTo>
                  <a:lnTo>
                    <a:pt x="85" y="184"/>
                  </a:lnTo>
                  <a:lnTo>
                    <a:pt x="85" y="183"/>
                  </a:lnTo>
                  <a:lnTo>
                    <a:pt x="85" y="181"/>
                  </a:lnTo>
                  <a:lnTo>
                    <a:pt x="85" y="180"/>
                  </a:lnTo>
                  <a:lnTo>
                    <a:pt x="85" y="179"/>
                  </a:lnTo>
                  <a:lnTo>
                    <a:pt x="83" y="180"/>
                  </a:lnTo>
                  <a:lnTo>
                    <a:pt x="81" y="180"/>
                  </a:lnTo>
                  <a:lnTo>
                    <a:pt x="80" y="180"/>
                  </a:lnTo>
                  <a:lnTo>
                    <a:pt x="78" y="182"/>
                  </a:lnTo>
                  <a:lnTo>
                    <a:pt x="76" y="184"/>
                  </a:lnTo>
                  <a:lnTo>
                    <a:pt x="74" y="186"/>
                  </a:lnTo>
                  <a:lnTo>
                    <a:pt x="73" y="188"/>
                  </a:lnTo>
                  <a:lnTo>
                    <a:pt x="71" y="189"/>
                  </a:lnTo>
                  <a:lnTo>
                    <a:pt x="70" y="189"/>
                  </a:lnTo>
                  <a:lnTo>
                    <a:pt x="68" y="189"/>
                  </a:lnTo>
                  <a:lnTo>
                    <a:pt x="67" y="189"/>
                  </a:lnTo>
                  <a:lnTo>
                    <a:pt x="65" y="189"/>
                  </a:lnTo>
                  <a:lnTo>
                    <a:pt x="63" y="188"/>
                  </a:lnTo>
                  <a:lnTo>
                    <a:pt x="60" y="188"/>
                  </a:lnTo>
                  <a:lnTo>
                    <a:pt x="58" y="188"/>
                  </a:lnTo>
                  <a:lnTo>
                    <a:pt x="57" y="188"/>
                  </a:lnTo>
                  <a:lnTo>
                    <a:pt x="55" y="187"/>
                  </a:lnTo>
                  <a:lnTo>
                    <a:pt x="51" y="187"/>
                  </a:lnTo>
                  <a:lnTo>
                    <a:pt x="50" y="187"/>
                  </a:lnTo>
                  <a:lnTo>
                    <a:pt x="46" y="187"/>
                  </a:lnTo>
                  <a:lnTo>
                    <a:pt x="45" y="185"/>
                  </a:lnTo>
                  <a:lnTo>
                    <a:pt x="43" y="185"/>
                  </a:lnTo>
                  <a:lnTo>
                    <a:pt x="41" y="185"/>
                  </a:lnTo>
                  <a:lnTo>
                    <a:pt x="40" y="185"/>
                  </a:lnTo>
                  <a:lnTo>
                    <a:pt x="40" y="183"/>
                  </a:lnTo>
                  <a:lnTo>
                    <a:pt x="39" y="185"/>
                  </a:lnTo>
                  <a:lnTo>
                    <a:pt x="39" y="187"/>
                  </a:lnTo>
                  <a:lnTo>
                    <a:pt x="37" y="189"/>
                  </a:lnTo>
                  <a:lnTo>
                    <a:pt x="37" y="191"/>
                  </a:lnTo>
                  <a:lnTo>
                    <a:pt x="35" y="195"/>
                  </a:lnTo>
                  <a:lnTo>
                    <a:pt x="34" y="198"/>
                  </a:lnTo>
                  <a:lnTo>
                    <a:pt x="32" y="202"/>
                  </a:lnTo>
                  <a:lnTo>
                    <a:pt x="32" y="205"/>
                  </a:lnTo>
                  <a:lnTo>
                    <a:pt x="30" y="208"/>
                  </a:lnTo>
                  <a:lnTo>
                    <a:pt x="28" y="212"/>
                  </a:lnTo>
                  <a:lnTo>
                    <a:pt x="26" y="215"/>
                  </a:lnTo>
                  <a:lnTo>
                    <a:pt x="26" y="219"/>
                  </a:lnTo>
                  <a:lnTo>
                    <a:pt x="24" y="222"/>
                  </a:lnTo>
                  <a:lnTo>
                    <a:pt x="24" y="224"/>
                  </a:lnTo>
                  <a:lnTo>
                    <a:pt x="24" y="226"/>
                  </a:lnTo>
                  <a:lnTo>
                    <a:pt x="24" y="227"/>
                  </a:lnTo>
                  <a:lnTo>
                    <a:pt x="25" y="227"/>
                  </a:lnTo>
                  <a:lnTo>
                    <a:pt x="27" y="229"/>
                  </a:lnTo>
                  <a:lnTo>
                    <a:pt x="29" y="229"/>
                  </a:lnTo>
                  <a:lnTo>
                    <a:pt x="30" y="231"/>
                  </a:lnTo>
                  <a:lnTo>
                    <a:pt x="34" y="231"/>
                  </a:lnTo>
                  <a:lnTo>
                    <a:pt x="35" y="231"/>
                  </a:lnTo>
                  <a:lnTo>
                    <a:pt x="39" y="231"/>
                  </a:lnTo>
                  <a:lnTo>
                    <a:pt x="41" y="232"/>
                  </a:lnTo>
                  <a:lnTo>
                    <a:pt x="43" y="232"/>
                  </a:lnTo>
                  <a:lnTo>
                    <a:pt x="45" y="232"/>
                  </a:lnTo>
                  <a:lnTo>
                    <a:pt x="49" y="232"/>
                  </a:lnTo>
                  <a:lnTo>
                    <a:pt x="51" y="232"/>
                  </a:lnTo>
                  <a:lnTo>
                    <a:pt x="53" y="232"/>
                  </a:lnTo>
                  <a:lnTo>
                    <a:pt x="55" y="232"/>
                  </a:lnTo>
                  <a:lnTo>
                    <a:pt x="57" y="230"/>
                  </a:lnTo>
                  <a:lnTo>
                    <a:pt x="55" y="232"/>
                  </a:lnTo>
                  <a:lnTo>
                    <a:pt x="55" y="233"/>
                  </a:lnTo>
                  <a:lnTo>
                    <a:pt x="55" y="235"/>
                  </a:lnTo>
                  <a:lnTo>
                    <a:pt x="55" y="237"/>
                  </a:lnTo>
                  <a:lnTo>
                    <a:pt x="56" y="239"/>
                  </a:lnTo>
                  <a:lnTo>
                    <a:pt x="56" y="241"/>
                  </a:lnTo>
                  <a:lnTo>
                    <a:pt x="57" y="241"/>
                  </a:lnTo>
                  <a:lnTo>
                    <a:pt x="57" y="243"/>
                  </a:lnTo>
                  <a:lnTo>
                    <a:pt x="58" y="244"/>
                  </a:lnTo>
                  <a:lnTo>
                    <a:pt x="58" y="246"/>
                  </a:lnTo>
                  <a:lnTo>
                    <a:pt x="59" y="247"/>
                  </a:lnTo>
                  <a:lnTo>
                    <a:pt x="59" y="249"/>
                  </a:lnTo>
                  <a:lnTo>
                    <a:pt x="61" y="250"/>
                  </a:lnTo>
                  <a:lnTo>
                    <a:pt x="61" y="252"/>
                  </a:lnTo>
                  <a:lnTo>
                    <a:pt x="62" y="252"/>
                  </a:lnTo>
                  <a:lnTo>
                    <a:pt x="62" y="254"/>
                  </a:lnTo>
                  <a:lnTo>
                    <a:pt x="63" y="256"/>
                  </a:lnTo>
                  <a:lnTo>
                    <a:pt x="63" y="258"/>
                  </a:lnTo>
                  <a:lnTo>
                    <a:pt x="65" y="259"/>
                  </a:lnTo>
                  <a:lnTo>
                    <a:pt x="65" y="261"/>
                  </a:lnTo>
                  <a:lnTo>
                    <a:pt x="67" y="263"/>
                  </a:lnTo>
                  <a:lnTo>
                    <a:pt x="69" y="265"/>
                  </a:lnTo>
                  <a:lnTo>
                    <a:pt x="70" y="266"/>
                  </a:lnTo>
                  <a:lnTo>
                    <a:pt x="70" y="270"/>
                  </a:lnTo>
                  <a:lnTo>
                    <a:pt x="72" y="271"/>
                  </a:lnTo>
                  <a:lnTo>
                    <a:pt x="73" y="273"/>
                  </a:lnTo>
                  <a:lnTo>
                    <a:pt x="75" y="275"/>
                  </a:lnTo>
                  <a:lnTo>
                    <a:pt x="75" y="277"/>
                  </a:lnTo>
                  <a:lnTo>
                    <a:pt x="77" y="278"/>
                  </a:lnTo>
                  <a:lnTo>
                    <a:pt x="77" y="280"/>
                  </a:lnTo>
                  <a:lnTo>
                    <a:pt x="79" y="281"/>
                  </a:lnTo>
                  <a:lnTo>
                    <a:pt x="79" y="284"/>
                  </a:lnTo>
                  <a:lnTo>
                    <a:pt x="79" y="286"/>
                  </a:lnTo>
                  <a:lnTo>
                    <a:pt x="79" y="287"/>
                  </a:lnTo>
                  <a:lnTo>
                    <a:pt x="80" y="289"/>
                  </a:lnTo>
                  <a:lnTo>
                    <a:pt x="80" y="292"/>
                  </a:lnTo>
                  <a:lnTo>
                    <a:pt x="82" y="294"/>
                  </a:lnTo>
                  <a:lnTo>
                    <a:pt x="82" y="296"/>
                  </a:lnTo>
                  <a:lnTo>
                    <a:pt x="84" y="297"/>
                  </a:lnTo>
                  <a:lnTo>
                    <a:pt x="84" y="301"/>
                  </a:lnTo>
                  <a:lnTo>
                    <a:pt x="84" y="303"/>
                  </a:lnTo>
                  <a:lnTo>
                    <a:pt x="84" y="305"/>
                  </a:lnTo>
                  <a:lnTo>
                    <a:pt x="86" y="306"/>
                  </a:lnTo>
                  <a:lnTo>
                    <a:pt x="86" y="308"/>
                  </a:lnTo>
                  <a:lnTo>
                    <a:pt x="86" y="310"/>
                  </a:lnTo>
                  <a:lnTo>
                    <a:pt x="86" y="312"/>
                  </a:lnTo>
                  <a:lnTo>
                    <a:pt x="86" y="313"/>
                  </a:lnTo>
                  <a:lnTo>
                    <a:pt x="86" y="315"/>
                  </a:lnTo>
                  <a:lnTo>
                    <a:pt x="86" y="316"/>
                  </a:lnTo>
                  <a:lnTo>
                    <a:pt x="86" y="318"/>
                  </a:lnTo>
                  <a:lnTo>
                    <a:pt x="86" y="320"/>
                  </a:lnTo>
                  <a:lnTo>
                    <a:pt x="86" y="322"/>
                  </a:lnTo>
                  <a:lnTo>
                    <a:pt x="86" y="324"/>
                  </a:lnTo>
                  <a:lnTo>
                    <a:pt x="88" y="324"/>
                  </a:lnTo>
                  <a:lnTo>
                    <a:pt x="88" y="325"/>
                  </a:lnTo>
                  <a:lnTo>
                    <a:pt x="90" y="327"/>
                  </a:lnTo>
                  <a:lnTo>
                    <a:pt x="91" y="328"/>
                  </a:lnTo>
                  <a:lnTo>
                    <a:pt x="92" y="328"/>
                  </a:lnTo>
                  <a:lnTo>
                    <a:pt x="93" y="330"/>
                  </a:lnTo>
                  <a:lnTo>
                    <a:pt x="94" y="330"/>
                  </a:lnTo>
                  <a:lnTo>
                    <a:pt x="96" y="330"/>
                  </a:lnTo>
                  <a:lnTo>
                    <a:pt x="98" y="330"/>
                  </a:lnTo>
                  <a:lnTo>
                    <a:pt x="104" y="330"/>
                  </a:lnTo>
                  <a:lnTo>
                    <a:pt x="109" y="329"/>
                  </a:lnTo>
                  <a:lnTo>
                    <a:pt x="114" y="329"/>
                  </a:lnTo>
                  <a:lnTo>
                    <a:pt x="120" y="327"/>
                  </a:lnTo>
                  <a:lnTo>
                    <a:pt x="126" y="327"/>
                  </a:lnTo>
                  <a:lnTo>
                    <a:pt x="131" y="326"/>
                  </a:lnTo>
                  <a:lnTo>
                    <a:pt x="136" y="326"/>
                  </a:lnTo>
                  <a:lnTo>
                    <a:pt x="142" y="324"/>
                  </a:lnTo>
                  <a:lnTo>
                    <a:pt x="145" y="324"/>
                  </a:lnTo>
                  <a:lnTo>
                    <a:pt x="150" y="324"/>
                  </a:lnTo>
                  <a:lnTo>
                    <a:pt x="154" y="324"/>
                  </a:lnTo>
                  <a:lnTo>
                    <a:pt x="160" y="322"/>
                  </a:lnTo>
                  <a:lnTo>
                    <a:pt x="163" y="322"/>
                  </a:lnTo>
                  <a:lnTo>
                    <a:pt x="167" y="322"/>
                  </a:lnTo>
                  <a:lnTo>
                    <a:pt x="171" y="322"/>
                  </a:lnTo>
                  <a:lnTo>
                    <a:pt x="176" y="321"/>
                  </a:lnTo>
                  <a:lnTo>
                    <a:pt x="177" y="321"/>
                  </a:lnTo>
                  <a:lnTo>
                    <a:pt x="179" y="321"/>
                  </a:lnTo>
                  <a:lnTo>
                    <a:pt x="181" y="321"/>
                  </a:lnTo>
                  <a:lnTo>
                    <a:pt x="184" y="321"/>
                  </a:lnTo>
                  <a:lnTo>
                    <a:pt x="185" y="321"/>
                  </a:lnTo>
                  <a:lnTo>
                    <a:pt x="188" y="321"/>
                  </a:lnTo>
                  <a:lnTo>
                    <a:pt x="190" y="321"/>
                  </a:lnTo>
                  <a:lnTo>
                    <a:pt x="194" y="320"/>
                  </a:lnTo>
                  <a:lnTo>
                    <a:pt x="196" y="320"/>
                  </a:lnTo>
                  <a:lnTo>
                    <a:pt x="197" y="320"/>
                  </a:lnTo>
                  <a:lnTo>
                    <a:pt x="199" y="320"/>
                  </a:lnTo>
                  <a:lnTo>
                    <a:pt x="201" y="319"/>
                  </a:lnTo>
                  <a:lnTo>
                    <a:pt x="203" y="319"/>
                  </a:lnTo>
                  <a:lnTo>
                    <a:pt x="204" y="318"/>
                  </a:lnTo>
                  <a:lnTo>
                    <a:pt x="228" y="318"/>
                  </a:lnTo>
                </a:path>
              </a:pathLst>
            </a:custGeom>
            <a:solidFill>
              <a:srgbClr val="F8F8F8"/>
            </a:solidFill>
            <a:ln w="18732">
              <a:solidFill>
                <a:srgbClr val="DDDDDD"/>
              </a:solidFill>
              <a:round/>
              <a:headEnd/>
              <a:tailEnd/>
            </a:ln>
          </p:spPr>
          <p:txBody>
            <a:bodyPr/>
            <a:lstStyle/>
            <a:p>
              <a:endParaRPr lang="it-IT"/>
            </a:p>
          </p:txBody>
        </p:sp>
        <p:sp>
          <p:nvSpPr>
            <p:cNvPr id="21579" name="Freeform 101"/>
            <p:cNvSpPr>
              <a:spLocks/>
            </p:cNvSpPr>
            <p:nvPr/>
          </p:nvSpPr>
          <p:spPr bwMode="auto">
            <a:xfrm>
              <a:off x="1398" y="1469"/>
              <a:ext cx="72" cy="98"/>
            </a:xfrm>
            <a:custGeom>
              <a:avLst/>
              <a:gdLst>
                <a:gd name="T0" fmla="*/ 0 w 36"/>
                <a:gd name="T1" fmla="*/ 0 h 103"/>
                <a:gd name="T2" fmla="*/ 0 w 36"/>
                <a:gd name="T3" fmla="*/ 1 h 103"/>
                <a:gd name="T4" fmla="*/ 0 w 36"/>
                <a:gd name="T5" fmla="*/ 1 h 103"/>
                <a:gd name="T6" fmla="*/ 8 w 36"/>
                <a:gd name="T7" fmla="*/ 3 h 103"/>
                <a:gd name="T8" fmla="*/ 24 w 36"/>
                <a:gd name="T9" fmla="*/ 3 h 103"/>
                <a:gd name="T10" fmla="*/ 32 w 36"/>
                <a:gd name="T11" fmla="*/ 5 h 103"/>
                <a:gd name="T12" fmla="*/ 48 w 36"/>
                <a:gd name="T13" fmla="*/ 6 h 103"/>
                <a:gd name="T14" fmla="*/ 56 w 36"/>
                <a:gd name="T15" fmla="*/ 8 h 103"/>
                <a:gd name="T16" fmla="*/ 72 w 36"/>
                <a:gd name="T17" fmla="*/ 8 h 103"/>
                <a:gd name="T18" fmla="*/ 88 w 36"/>
                <a:gd name="T19" fmla="*/ 10 h 103"/>
                <a:gd name="T20" fmla="*/ 96 w 36"/>
                <a:gd name="T21" fmla="*/ 10 h 103"/>
                <a:gd name="T22" fmla="*/ 112 w 36"/>
                <a:gd name="T23" fmla="*/ 10 h 103"/>
                <a:gd name="T24" fmla="*/ 128 w 36"/>
                <a:gd name="T25" fmla="*/ 11 h 103"/>
                <a:gd name="T26" fmla="*/ 136 w 36"/>
                <a:gd name="T27" fmla="*/ 13 h 103"/>
                <a:gd name="T28" fmla="*/ 152 w 36"/>
                <a:gd name="T29" fmla="*/ 14 h 103"/>
                <a:gd name="T30" fmla="*/ 152 w 36"/>
                <a:gd name="T31" fmla="*/ 16 h 103"/>
                <a:gd name="T32" fmla="*/ 168 w 36"/>
                <a:gd name="T33" fmla="*/ 16 h 103"/>
                <a:gd name="T34" fmla="*/ 176 w 36"/>
                <a:gd name="T35" fmla="*/ 22 h 103"/>
                <a:gd name="T36" fmla="*/ 184 w 36"/>
                <a:gd name="T37" fmla="*/ 26 h 103"/>
                <a:gd name="T38" fmla="*/ 200 w 36"/>
                <a:gd name="T39" fmla="*/ 30 h 103"/>
                <a:gd name="T40" fmla="*/ 216 w 36"/>
                <a:gd name="T41" fmla="*/ 35 h 103"/>
                <a:gd name="T42" fmla="*/ 216 w 36"/>
                <a:gd name="T43" fmla="*/ 42 h 103"/>
                <a:gd name="T44" fmla="*/ 224 w 36"/>
                <a:gd name="T45" fmla="*/ 47 h 103"/>
                <a:gd name="T46" fmla="*/ 240 w 36"/>
                <a:gd name="T47" fmla="*/ 53 h 103"/>
                <a:gd name="T48" fmla="*/ 248 w 36"/>
                <a:gd name="T49" fmla="*/ 59 h 103"/>
                <a:gd name="T50" fmla="*/ 248 w 36"/>
                <a:gd name="T51" fmla="*/ 66 h 103"/>
                <a:gd name="T52" fmla="*/ 256 w 36"/>
                <a:gd name="T53" fmla="*/ 70 h 103"/>
                <a:gd name="T54" fmla="*/ 256 w 36"/>
                <a:gd name="T55" fmla="*/ 76 h 103"/>
                <a:gd name="T56" fmla="*/ 272 w 36"/>
                <a:gd name="T57" fmla="*/ 80 h 103"/>
                <a:gd name="T58" fmla="*/ 272 w 36"/>
                <a:gd name="T59" fmla="*/ 84 h 103"/>
                <a:gd name="T60" fmla="*/ 272 w 36"/>
                <a:gd name="T61" fmla="*/ 86 h 103"/>
                <a:gd name="T62" fmla="*/ 272 w 36"/>
                <a:gd name="T63" fmla="*/ 88 h 103"/>
                <a:gd name="T64" fmla="*/ 280 w 36"/>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103"/>
                <a:gd name="T101" fmla="*/ 36 w 36"/>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103">
                  <a:moveTo>
                    <a:pt x="0" y="0"/>
                  </a:moveTo>
                  <a:lnTo>
                    <a:pt x="0" y="1"/>
                  </a:lnTo>
                  <a:lnTo>
                    <a:pt x="1" y="3"/>
                  </a:lnTo>
                  <a:lnTo>
                    <a:pt x="3" y="3"/>
                  </a:lnTo>
                  <a:lnTo>
                    <a:pt x="4" y="5"/>
                  </a:lnTo>
                  <a:lnTo>
                    <a:pt x="6" y="6"/>
                  </a:lnTo>
                  <a:lnTo>
                    <a:pt x="7" y="8"/>
                  </a:lnTo>
                  <a:lnTo>
                    <a:pt x="9" y="8"/>
                  </a:lnTo>
                  <a:lnTo>
                    <a:pt x="11" y="10"/>
                  </a:lnTo>
                  <a:lnTo>
                    <a:pt x="12" y="11"/>
                  </a:lnTo>
                  <a:lnTo>
                    <a:pt x="14" y="13"/>
                  </a:lnTo>
                  <a:lnTo>
                    <a:pt x="16" y="14"/>
                  </a:lnTo>
                  <a:lnTo>
                    <a:pt x="17" y="16"/>
                  </a:lnTo>
                  <a:lnTo>
                    <a:pt x="19" y="17"/>
                  </a:lnTo>
                  <a:lnTo>
                    <a:pt x="19" y="19"/>
                  </a:lnTo>
                  <a:lnTo>
                    <a:pt x="21" y="19"/>
                  </a:lnTo>
                  <a:lnTo>
                    <a:pt x="22" y="25"/>
                  </a:lnTo>
                  <a:lnTo>
                    <a:pt x="23" y="29"/>
                  </a:lnTo>
                  <a:lnTo>
                    <a:pt x="25" y="36"/>
                  </a:lnTo>
                  <a:lnTo>
                    <a:pt x="27" y="41"/>
                  </a:lnTo>
                  <a:lnTo>
                    <a:pt x="27" y="48"/>
                  </a:lnTo>
                  <a:lnTo>
                    <a:pt x="28" y="55"/>
                  </a:lnTo>
                  <a:lnTo>
                    <a:pt x="30" y="62"/>
                  </a:lnTo>
                  <a:lnTo>
                    <a:pt x="31" y="68"/>
                  </a:lnTo>
                  <a:lnTo>
                    <a:pt x="31" y="76"/>
                  </a:lnTo>
                  <a:lnTo>
                    <a:pt x="32" y="82"/>
                  </a:lnTo>
                  <a:lnTo>
                    <a:pt x="32" y="88"/>
                  </a:lnTo>
                  <a:lnTo>
                    <a:pt x="34" y="93"/>
                  </a:lnTo>
                  <a:lnTo>
                    <a:pt x="34" y="97"/>
                  </a:lnTo>
                  <a:lnTo>
                    <a:pt x="34" y="100"/>
                  </a:lnTo>
                  <a:lnTo>
                    <a:pt x="34" y="102"/>
                  </a:lnTo>
                  <a:lnTo>
                    <a:pt x="35" y="102"/>
                  </a:lnTo>
                </a:path>
              </a:pathLst>
            </a:custGeom>
            <a:solidFill>
              <a:srgbClr val="F8F8F8"/>
            </a:solidFill>
            <a:ln w="18732">
              <a:solidFill>
                <a:srgbClr val="DDDDDD"/>
              </a:solidFill>
              <a:round/>
              <a:headEnd/>
              <a:tailEnd/>
            </a:ln>
          </p:spPr>
          <p:txBody>
            <a:bodyPr/>
            <a:lstStyle/>
            <a:p>
              <a:endParaRPr lang="it-IT"/>
            </a:p>
          </p:txBody>
        </p:sp>
        <p:sp>
          <p:nvSpPr>
            <p:cNvPr id="21580" name="Freeform 102"/>
            <p:cNvSpPr>
              <a:spLocks/>
            </p:cNvSpPr>
            <p:nvPr/>
          </p:nvSpPr>
          <p:spPr bwMode="auto">
            <a:xfrm>
              <a:off x="1490" y="1469"/>
              <a:ext cx="74" cy="98"/>
            </a:xfrm>
            <a:custGeom>
              <a:avLst/>
              <a:gdLst>
                <a:gd name="T0" fmla="*/ 288 w 37"/>
                <a:gd name="T1" fmla="*/ 0 h 103"/>
                <a:gd name="T2" fmla="*/ 280 w 37"/>
                <a:gd name="T3" fmla="*/ 1 h 103"/>
                <a:gd name="T4" fmla="*/ 280 w 37"/>
                <a:gd name="T5" fmla="*/ 1 h 103"/>
                <a:gd name="T6" fmla="*/ 264 w 37"/>
                <a:gd name="T7" fmla="*/ 3 h 103"/>
                <a:gd name="T8" fmla="*/ 264 w 37"/>
                <a:gd name="T9" fmla="*/ 3 h 103"/>
                <a:gd name="T10" fmla="*/ 248 w 37"/>
                <a:gd name="T11" fmla="*/ 5 h 103"/>
                <a:gd name="T12" fmla="*/ 240 w 37"/>
                <a:gd name="T13" fmla="*/ 6 h 103"/>
                <a:gd name="T14" fmla="*/ 224 w 37"/>
                <a:gd name="T15" fmla="*/ 8 h 103"/>
                <a:gd name="T16" fmla="*/ 216 w 37"/>
                <a:gd name="T17" fmla="*/ 8 h 103"/>
                <a:gd name="T18" fmla="*/ 192 w 37"/>
                <a:gd name="T19" fmla="*/ 10 h 103"/>
                <a:gd name="T20" fmla="*/ 184 w 37"/>
                <a:gd name="T21" fmla="*/ 10 h 103"/>
                <a:gd name="T22" fmla="*/ 168 w 37"/>
                <a:gd name="T23" fmla="*/ 10 h 103"/>
                <a:gd name="T24" fmla="*/ 152 w 37"/>
                <a:gd name="T25" fmla="*/ 11 h 103"/>
                <a:gd name="T26" fmla="*/ 136 w 37"/>
                <a:gd name="T27" fmla="*/ 13 h 103"/>
                <a:gd name="T28" fmla="*/ 128 w 37"/>
                <a:gd name="T29" fmla="*/ 14 h 103"/>
                <a:gd name="T30" fmla="*/ 120 w 37"/>
                <a:gd name="T31" fmla="*/ 16 h 103"/>
                <a:gd name="T32" fmla="*/ 120 w 37"/>
                <a:gd name="T33" fmla="*/ 16 h 103"/>
                <a:gd name="T34" fmla="*/ 104 w 37"/>
                <a:gd name="T35" fmla="*/ 22 h 103"/>
                <a:gd name="T36" fmla="*/ 88 w 37"/>
                <a:gd name="T37" fmla="*/ 26 h 103"/>
                <a:gd name="T38" fmla="*/ 72 w 37"/>
                <a:gd name="T39" fmla="*/ 30 h 103"/>
                <a:gd name="T40" fmla="*/ 56 w 37"/>
                <a:gd name="T41" fmla="*/ 35 h 103"/>
                <a:gd name="T42" fmla="*/ 40 w 37"/>
                <a:gd name="T43" fmla="*/ 42 h 103"/>
                <a:gd name="T44" fmla="*/ 40 w 37"/>
                <a:gd name="T45" fmla="*/ 47 h 103"/>
                <a:gd name="T46" fmla="*/ 24 w 37"/>
                <a:gd name="T47" fmla="*/ 53 h 103"/>
                <a:gd name="T48" fmla="*/ 24 w 37"/>
                <a:gd name="T49" fmla="*/ 59 h 103"/>
                <a:gd name="T50" fmla="*/ 8 w 37"/>
                <a:gd name="T51" fmla="*/ 66 h 103"/>
                <a:gd name="T52" fmla="*/ 8 w 37"/>
                <a:gd name="T53" fmla="*/ 70 h 103"/>
                <a:gd name="T54" fmla="*/ 0 w 37"/>
                <a:gd name="T55" fmla="*/ 76 h 103"/>
                <a:gd name="T56" fmla="*/ 0 w 37"/>
                <a:gd name="T57" fmla="*/ 80 h 103"/>
                <a:gd name="T58" fmla="*/ 0 w 37"/>
                <a:gd name="T59" fmla="*/ 84 h 103"/>
                <a:gd name="T60" fmla="*/ 0 w 37"/>
                <a:gd name="T61" fmla="*/ 86 h 103"/>
                <a:gd name="T62" fmla="*/ 0 w 37"/>
                <a:gd name="T63" fmla="*/ 88 h 103"/>
                <a:gd name="T64" fmla="*/ 0 w 37"/>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103"/>
                <a:gd name="T101" fmla="*/ 37 w 37"/>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103">
                  <a:moveTo>
                    <a:pt x="36" y="0"/>
                  </a:moveTo>
                  <a:lnTo>
                    <a:pt x="35" y="1"/>
                  </a:lnTo>
                  <a:lnTo>
                    <a:pt x="33" y="3"/>
                  </a:lnTo>
                  <a:lnTo>
                    <a:pt x="31" y="5"/>
                  </a:lnTo>
                  <a:lnTo>
                    <a:pt x="30" y="6"/>
                  </a:lnTo>
                  <a:lnTo>
                    <a:pt x="28" y="8"/>
                  </a:lnTo>
                  <a:lnTo>
                    <a:pt x="27" y="8"/>
                  </a:lnTo>
                  <a:lnTo>
                    <a:pt x="24" y="10"/>
                  </a:lnTo>
                  <a:lnTo>
                    <a:pt x="23" y="11"/>
                  </a:lnTo>
                  <a:lnTo>
                    <a:pt x="21" y="13"/>
                  </a:lnTo>
                  <a:lnTo>
                    <a:pt x="19" y="14"/>
                  </a:lnTo>
                  <a:lnTo>
                    <a:pt x="17" y="16"/>
                  </a:lnTo>
                  <a:lnTo>
                    <a:pt x="16" y="17"/>
                  </a:lnTo>
                  <a:lnTo>
                    <a:pt x="15" y="19"/>
                  </a:lnTo>
                  <a:lnTo>
                    <a:pt x="13" y="25"/>
                  </a:lnTo>
                  <a:lnTo>
                    <a:pt x="11" y="29"/>
                  </a:lnTo>
                  <a:lnTo>
                    <a:pt x="9" y="36"/>
                  </a:lnTo>
                  <a:lnTo>
                    <a:pt x="7" y="41"/>
                  </a:lnTo>
                  <a:lnTo>
                    <a:pt x="5" y="48"/>
                  </a:lnTo>
                  <a:lnTo>
                    <a:pt x="5" y="55"/>
                  </a:lnTo>
                  <a:lnTo>
                    <a:pt x="3" y="62"/>
                  </a:lnTo>
                  <a:lnTo>
                    <a:pt x="3" y="68"/>
                  </a:lnTo>
                  <a:lnTo>
                    <a:pt x="1" y="76"/>
                  </a:lnTo>
                  <a:lnTo>
                    <a:pt x="1" y="82"/>
                  </a:lnTo>
                  <a:lnTo>
                    <a:pt x="0" y="88"/>
                  </a:lnTo>
                  <a:lnTo>
                    <a:pt x="0" y="93"/>
                  </a:lnTo>
                  <a:lnTo>
                    <a:pt x="0" y="97"/>
                  </a:lnTo>
                  <a:lnTo>
                    <a:pt x="0" y="100"/>
                  </a:lnTo>
                  <a:lnTo>
                    <a:pt x="0" y="102"/>
                  </a:lnTo>
                </a:path>
              </a:pathLst>
            </a:custGeom>
            <a:solidFill>
              <a:srgbClr val="F8F8F8"/>
            </a:solidFill>
            <a:ln w="18732">
              <a:solidFill>
                <a:srgbClr val="DDDDDD"/>
              </a:solidFill>
              <a:round/>
              <a:headEnd/>
              <a:tailEnd/>
            </a:ln>
          </p:spPr>
          <p:txBody>
            <a:bodyPr/>
            <a:lstStyle/>
            <a:p>
              <a:endParaRPr lang="it-IT"/>
            </a:p>
          </p:txBody>
        </p:sp>
        <p:sp>
          <p:nvSpPr>
            <p:cNvPr id="21581" name="Freeform 103"/>
            <p:cNvSpPr>
              <a:spLocks/>
            </p:cNvSpPr>
            <p:nvPr/>
          </p:nvSpPr>
          <p:spPr bwMode="auto">
            <a:xfrm>
              <a:off x="1452" y="1468"/>
              <a:ext cx="69" cy="100"/>
            </a:xfrm>
            <a:custGeom>
              <a:avLst/>
              <a:gdLst>
                <a:gd name="T0" fmla="*/ 0 w 36"/>
                <a:gd name="T1" fmla="*/ 5 h 106"/>
                <a:gd name="T2" fmla="*/ 0 w 36"/>
                <a:gd name="T3" fmla="*/ 7 h 106"/>
                <a:gd name="T4" fmla="*/ 8 w 36"/>
                <a:gd name="T5" fmla="*/ 8 h 106"/>
                <a:gd name="T6" fmla="*/ 23 w 36"/>
                <a:gd name="T7" fmla="*/ 10 h 106"/>
                <a:gd name="T8" fmla="*/ 36 w 36"/>
                <a:gd name="T9" fmla="*/ 13 h 106"/>
                <a:gd name="T10" fmla="*/ 40 w 36"/>
                <a:gd name="T11" fmla="*/ 17 h 106"/>
                <a:gd name="T12" fmla="*/ 56 w 36"/>
                <a:gd name="T13" fmla="*/ 21 h 106"/>
                <a:gd name="T14" fmla="*/ 63 w 36"/>
                <a:gd name="T15" fmla="*/ 23 h 106"/>
                <a:gd name="T16" fmla="*/ 77 w 36"/>
                <a:gd name="T17" fmla="*/ 26 h 106"/>
                <a:gd name="T18" fmla="*/ 77 w 36"/>
                <a:gd name="T19" fmla="*/ 36 h 106"/>
                <a:gd name="T20" fmla="*/ 84 w 36"/>
                <a:gd name="T21" fmla="*/ 44 h 106"/>
                <a:gd name="T22" fmla="*/ 84 w 36"/>
                <a:gd name="T23" fmla="*/ 54 h 106"/>
                <a:gd name="T24" fmla="*/ 77 w 36"/>
                <a:gd name="T25" fmla="*/ 64 h 106"/>
                <a:gd name="T26" fmla="*/ 77 w 36"/>
                <a:gd name="T27" fmla="*/ 73 h 106"/>
                <a:gd name="T28" fmla="*/ 77 w 36"/>
                <a:gd name="T29" fmla="*/ 81 h 106"/>
                <a:gd name="T30" fmla="*/ 77 w 36"/>
                <a:gd name="T31" fmla="*/ 86 h 106"/>
                <a:gd name="T32" fmla="*/ 77 w 36"/>
                <a:gd name="T33" fmla="*/ 87 h 106"/>
                <a:gd name="T34" fmla="*/ 77 w 36"/>
                <a:gd name="T35" fmla="*/ 87 h 106"/>
                <a:gd name="T36" fmla="*/ 84 w 36"/>
                <a:gd name="T37" fmla="*/ 87 h 106"/>
                <a:gd name="T38" fmla="*/ 84 w 36"/>
                <a:gd name="T39" fmla="*/ 87 h 106"/>
                <a:gd name="T40" fmla="*/ 100 w 36"/>
                <a:gd name="T41" fmla="*/ 88 h 106"/>
                <a:gd name="T42" fmla="*/ 100 w 36"/>
                <a:gd name="T43" fmla="*/ 88 h 106"/>
                <a:gd name="T44" fmla="*/ 107 w 36"/>
                <a:gd name="T45" fmla="*/ 88 h 106"/>
                <a:gd name="T46" fmla="*/ 107 w 36"/>
                <a:gd name="T47" fmla="*/ 88 h 106"/>
                <a:gd name="T48" fmla="*/ 113 w 36"/>
                <a:gd name="T49" fmla="*/ 88 h 106"/>
                <a:gd name="T50" fmla="*/ 113 w 36"/>
                <a:gd name="T51" fmla="*/ 85 h 106"/>
                <a:gd name="T52" fmla="*/ 113 w 36"/>
                <a:gd name="T53" fmla="*/ 79 h 106"/>
                <a:gd name="T54" fmla="*/ 113 w 36"/>
                <a:gd name="T55" fmla="*/ 72 h 106"/>
                <a:gd name="T56" fmla="*/ 113 w 36"/>
                <a:gd name="T57" fmla="*/ 66 h 106"/>
                <a:gd name="T58" fmla="*/ 113 w 36"/>
                <a:gd name="T59" fmla="*/ 58 h 106"/>
                <a:gd name="T60" fmla="*/ 121 w 36"/>
                <a:gd name="T61" fmla="*/ 51 h 106"/>
                <a:gd name="T62" fmla="*/ 121 w 36"/>
                <a:gd name="T63" fmla="*/ 43 h 106"/>
                <a:gd name="T64" fmla="*/ 132 w 36"/>
                <a:gd name="T65" fmla="*/ 40 h 106"/>
                <a:gd name="T66" fmla="*/ 132 w 36"/>
                <a:gd name="T67" fmla="*/ 38 h 106"/>
                <a:gd name="T68" fmla="*/ 132 w 36"/>
                <a:gd name="T69" fmla="*/ 34 h 106"/>
                <a:gd name="T70" fmla="*/ 132 w 36"/>
                <a:gd name="T71" fmla="*/ 28 h 106"/>
                <a:gd name="T72" fmla="*/ 132 w 36"/>
                <a:gd name="T73" fmla="*/ 24 h 106"/>
                <a:gd name="T74" fmla="*/ 132 w 36"/>
                <a:gd name="T75" fmla="*/ 21 h 106"/>
                <a:gd name="T76" fmla="*/ 148 w 36"/>
                <a:gd name="T77" fmla="*/ 15 h 106"/>
                <a:gd name="T78" fmla="*/ 155 w 36"/>
                <a:gd name="T79" fmla="*/ 11 h 106"/>
                <a:gd name="T80" fmla="*/ 161 w 36"/>
                <a:gd name="T81" fmla="*/ 8 h 106"/>
                <a:gd name="T82" fmla="*/ 161 w 36"/>
                <a:gd name="T83" fmla="*/ 8 h 106"/>
                <a:gd name="T84" fmla="*/ 176 w 36"/>
                <a:gd name="T85" fmla="*/ 8 h 106"/>
                <a:gd name="T86" fmla="*/ 199 w 36"/>
                <a:gd name="T87" fmla="*/ 6 h 106"/>
                <a:gd name="T88" fmla="*/ 209 w 36"/>
                <a:gd name="T89" fmla="*/ 5 h 106"/>
                <a:gd name="T90" fmla="*/ 217 w 36"/>
                <a:gd name="T91" fmla="*/ 4 h 106"/>
                <a:gd name="T92" fmla="*/ 232 w 36"/>
                <a:gd name="T93" fmla="*/ 2 h 106"/>
                <a:gd name="T94" fmla="*/ 240 w 36"/>
                <a:gd name="T95" fmla="*/ 1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106"/>
                <a:gd name="T146" fmla="*/ 36 w 36"/>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106">
                  <a:moveTo>
                    <a:pt x="0" y="4"/>
                  </a:moveTo>
                  <a:lnTo>
                    <a:pt x="0" y="5"/>
                  </a:lnTo>
                  <a:lnTo>
                    <a:pt x="0" y="7"/>
                  </a:lnTo>
                  <a:lnTo>
                    <a:pt x="1" y="8"/>
                  </a:lnTo>
                  <a:lnTo>
                    <a:pt x="1" y="9"/>
                  </a:lnTo>
                  <a:lnTo>
                    <a:pt x="3" y="11"/>
                  </a:lnTo>
                  <a:lnTo>
                    <a:pt x="3" y="13"/>
                  </a:lnTo>
                  <a:lnTo>
                    <a:pt x="5" y="14"/>
                  </a:lnTo>
                  <a:lnTo>
                    <a:pt x="5" y="16"/>
                  </a:lnTo>
                  <a:lnTo>
                    <a:pt x="6" y="18"/>
                  </a:lnTo>
                  <a:lnTo>
                    <a:pt x="6" y="20"/>
                  </a:lnTo>
                  <a:lnTo>
                    <a:pt x="8" y="22"/>
                  </a:lnTo>
                  <a:lnTo>
                    <a:pt x="8" y="24"/>
                  </a:lnTo>
                  <a:lnTo>
                    <a:pt x="9" y="25"/>
                  </a:lnTo>
                  <a:lnTo>
                    <a:pt x="9" y="27"/>
                  </a:lnTo>
                  <a:lnTo>
                    <a:pt x="11" y="28"/>
                  </a:lnTo>
                  <a:lnTo>
                    <a:pt x="11" y="32"/>
                  </a:lnTo>
                  <a:lnTo>
                    <a:pt x="11" y="36"/>
                  </a:lnTo>
                  <a:lnTo>
                    <a:pt x="11" y="42"/>
                  </a:lnTo>
                  <a:lnTo>
                    <a:pt x="12" y="47"/>
                  </a:lnTo>
                  <a:lnTo>
                    <a:pt x="12" y="53"/>
                  </a:lnTo>
                  <a:lnTo>
                    <a:pt x="12" y="59"/>
                  </a:lnTo>
                  <a:lnTo>
                    <a:pt x="12" y="64"/>
                  </a:lnTo>
                  <a:lnTo>
                    <a:pt x="12" y="70"/>
                  </a:lnTo>
                  <a:lnTo>
                    <a:pt x="11" y="76"/>
                  </a:lnTo>
                  <a:lnTo>
                    <a:pt x="11" y="82"/>
                  </a:lnTo>
                  <a:lnTo>
                    <a:pt x="11" y="87"/>
                  </a:lnTo>
                  <a:lnTo>
                    <a:pt x="11" y="91"/>
                  </a:lnTo>
                  <a:lnTo>
                    <a:pt x="11" y="96"/>
                  </a:lnTo>
                  <a:lnTo>
                    <a:pt x="11" y="99"/>
                  </a:lnTo>
                  <a:lnTo>
                    <a:pt x="11" y="102"/>
                  </a:lnTo>
                  <a:lnTo>
                    <a:pt x="11" y="103"/>
                  </a:lnTo>
                  <a:lnTo>
                    <a:pt x="11" y="104"/>
                  </a:lnTo>
                  <a:lnTo>
                    <a:pt x="12" y="104"/>
                  </a:lnTo>
                  <a:lnTo>
                    <a:pt x="14" y="104"/>
                  </a:lnTo>
                  <a:lnTo>
                    <a:pt x="14" y="105"/>
                  </a:lnTo>
                  <a:lnTo>
                    <a:pt x="15" y="105"/>
                  </a:lnTo>
                  <a:lnTo>
                    <a:pt x="16" y="105"/>
                  </a:lnTo>
                  <a:lnTo>
                    <a:pt x="16" y="103"/>
                  </a:lnTo>
                  <a:lnTo>
                    <a:pt x="16" y="101"/>
                  </a:lnTo>
                  <a:lnTo>
                    <a:pt x="16" y="97"/>
                  </a:lnTo>
                  <a:lnTo>
                    <a:pt x="16" y="94"/>
                  </a:lnTo>
                  <a:lnTo>
                    <a:pt x="16" y="90"/>
                  </a:lnTo>
                  <a:lnTo>
                    <a:pt x="16" y="86"/>
                  </a:lnTo>
                  <a:lnTo>
                    <a:pt x="16" y="81"/>
                  </a:lnTo>
                  <a:lnTo>
                    <a:pt x="16" y="78"/>
                  </a:lnTo>
                  <a:lnTo>
                    <a:pt x="16" y="73"/>
                  </a:lnTo>
                  <a:lnTo>
                    <a:pt x="16" y="69"/>
                  </a:lnTo>
                  <a:lnTo>
                    <a:pt x="17" y="64"/>
                  </a:lnTo>
                  <a:lnTo>
                    <a:pt x="17" y="60"/>
                  </a:lnTo>
                  <a:lnTo>
                    <a:pt x="17" y="56"/>
                  </a:lnTo>
                  <a:lnTo>
                    <a:pt x="17" y="52"/>
                  </a:lnTo>
                  <a:lnTo>
                    <a:pt x="19" y="49"/>
                  </a:lnTo>
                  <a:lnTo>
                    <a:pt x="19" y="48"/>
                  </a:lnTo>
                  <a:lnTo>
                    <a:pt x="19" y="46"/>
                  </a:lnTo>
                  <a:lnTo>
                    <a:pt x="19" y="44"/>
                  </a:lnTo>
                  <a:lnTo>
                    <a:pt x="19" y="41"/>
                  </a:lnTo>
                  <a:lnTo>
                    <a:pt x="19" y="40"/>
                  </a:lnTo>
                  <a:lnTo>
                    <a:pt x="19" y="36"/>
                  </a:lnTo>
                  <a:lnTo>
                    <a:pt x="19" y="34"/>
                  </a:lnTo>
                  <a:lnTo>
                    <a:pt x="19" y="30"/>
                  </a:lnTo>
                  <a:lnTo>
                    <a:pt x="19" y="29"/>
                  </a:lnTo>
                  <a:lnTo>
                    <a:pt x="19" y="25"/>
                  </a:lnTo>
                  <a:lnTo>
                    <a:pt x="19" y="24"/>
                  </a:lnTo>
                  <a:lnTo>
                    <a:pt x="21" y="20"/>
                  </a:lnTo>
                  <a:lnTo>
                    <a:pt x="21" y="18"/>
                  </a:lnTo>
                  <a:lnTo>
                    <a:pt x="22" y="16"/>
                  </a:lnTo>
                  <a:lnTo>
                    <a:pt x="22" y="14"/>
                  </a:lnTo>
                  <a:lnTo>
                    <a:pt x="23" y="11"/>
                  </a:lnTo>
                  <a:lnTo>
                    <a:pt x="23" y="10"/>
                  </a:lnTo>
                  <a:lnTo>
                    <a:pt x="25" y="8"/>
                  </a:lnTo>
                  <a:lnTo>
                    <a:pt x="27" y="6"/>
                  </a:lnTo>
                  <a:lnTo>
                    <a:pt x="28" y="6"/>
                  </a:lnTo>
                  <a:lnTo>
                    <a:pt x="30" y="5"/>
                  </a:lnTo>
                  <a:lnTo>
                    <a:pt x="31" y="4"/>
                  </a:lnTo>
                  <a:lnTo>
                    <a:pt x="33" y="2"/>
                  </a:lnTo>
                  <a:lnTo>
                    <a:pt x="34" y="1"/>
                  </a:lnTo>
                  <a:lnTo>
                    <a:pt x="35" y="0"/>
                  </a:lnTo>
                </a:path>
              </a:pathLst>
            </a:custGeom>
            <a:solidFill>
              <a:srgbClr val="F8F8F8"/>
            </a:solidFill>
            <a:ln w="6350">
              <a:solidFill>
                <a:srgbClr val="DDDDDD"/>
              </a:solidFill>
              <a:round/>
              <a:headEnd/>
              <a:tailEnd/>
            </a:ln>
          </p:spPr>
          <p:txBody>
            <a:bodyPr/>
            <a:lstStyle/>
            <a:p>
              <a:endParaRPr lang="it-IT"/>
            </a:p>
          </p:txBody>
        </p:sp>
        <p:sp>
          <p:nvSpPr>
            <p:cNvPr id="21582" name="AutoShape 104"/>
            <p:cNvSpPr>
              <a:spLocks noChangeArrowheads="1"/>
            </p:cNvSpPr>
            <p:nvPr/>
          </p:nvSpPr>
          <p:spPr bwMode="auto">
            <a:xfrm flipV="1">
              <a:off x="1043" y="1302"/>
              <a:ext cx="867" cy="17"/>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1583" name="AutoShape 105"/>
            <p:cNvSpPr>
              <a:spLocks noChangeArrowheads="1"/>
            </p:cNvSpPr>
            <p:nvPr/>
          </p:nvSpPr>
          <p:spPr bwMode="auto">
            <a:xfrm flipV="1">
              <a:off x="1083" y="1293"/>
              <a:ext cx="788" cy="9"/>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1584" name="Oval 106"/>
            <p:cNvSpPr>
              <a:spLocks noChangeArrowheads="1"/>
            </p:cNvSpPr>
            <p:nvPr/>
          </p:nvSpPr>
          <p:spPr bwMode="auto">
            <a:xfrm>
              <a:off x="1316" y="1473"/>
              <a:ext cx="40"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1585" name="Oval 107"/>
            <p:cNvSpPr>
              <a:spLocks noChangeArrowheads="1"/>
            </p:cNvSpPr>
            <p:nvPr/>
          </p:nvSpPr>
          <p:spPr bwMode="auto">
            <a:xfrm>
              <a:off x="1602" y="1475"/>
              <a:ext cx="41"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1586" name="Freeform 108"/>
            <p:cNvSpPr>
              <a:spLocks/>
            </p:cNvSpPr>
            <p:nvPr/>
          </p:nvSpPr>
          <p:spPr bwMode="auto">
            <a:xfrm>
              <a:off x="1247" y="1320"/>
              <a:ext cx="63" cy="35"/>
            </a:xfrm>
            <a:custGeom>
              <a:avLst/>
              <a:gdLst>
                <a:gd name="T0" fmla="*/ 8 w 32"/>
                <a:gd name="T1" fmla="*/ 0 h 38"/>
                <a:gd name="T2" fmla="*/ 8 w 32"/>
                <a:gd name="T3" fmla="*/ 0 h 38"/>
                <a:gd name="T4" fmla="*/ 24 w 32"/>
                <a:gd name="T5" fmla="*/ 0 h 38"/>
                <a:gd name="T6" fmla="*/ 47 w 32"/>
                <a:gd name="T7" fmla="*/ 0 h 38"/>
                <a:gd name="T8" fmla="*/ 63 w 32"/>
                <a:gd name="T9" fmla="*/ 0 h 38"/>
                <a:gd name="T10" fmla="*/ 93 w 32"/>
                <a:gd name="T11" fmla="*/ 0 h 38"/>
                <a:gd name="T12" fmla="*/ 108 w 32"/>
                <a:gd name="T13" fmla="*/ 0 h 38"/>
                <a:gd name="T14" fmla="*/ 116 w 32"/>
                <a:gd name="T15" fmla="*/ 0 h 38"/>
                <a:gd name="T16" fmla="*/ 124 w 32"/>
                <a:gd name="T17" fmla="*/ 2 h 38"/>
                <a:gd name="T18" fmla="*/ 124 w 32"/>
                <a:gd name="T19" fmla="*/ 3 h 38"/>
                <a:gd name="T20" fmla="*/ 136 w 32"/>
                <a:gd name="T21" fmla="*/ 5 h 38"/>
                <a:gd name="T22" fmla="*/ 167 w 32"/>
                <a:gd name="T23" fmla="*/ 6 h 38"/>
                <a:gd name="T24" fmla="*/ 183 w 32"/>
                <a:gd name="T25" fmla="*/ 8 h 38"/>
                <a:gd name="T26" fmla="*/ 205 w 32"/>
                <a:gd name="T27" fmla="*/ 12 h 38"/>
                <a:gd name="T28" fmla="*/ 221 w 32"/>
                <a:gd name="T29" fmla="*/ 15 h 38"/>
                <a:gd name="T30" fmla="*/ 228 w 32"/>
                <a:gd name="T31" fmla="*/ 15 h 38"/>
                <a:gd name="T32" fmla="*/ 228 w 32"/>
                <a:gd name="T33" fmla="*/ 15 h 38"/>
                <a:gd name="T34" fmla="*/ 228 w 32"/>
                <a:gd name="T35" fmla="*/ 17 h 38"/>
                <a:gd name="T36" fmla="*/ 213 w 32"/>
                <a:gd name="T37" fmla="*/ 18 h 38"/>
                <a:gd name="T38" fmla="*/ 197 w 32"/>
                <a:gd name="T39" fmla="*/ 21 h 38"/>
                <a:gd name="T40" fmla="*/ 183 w 32"/>
                <a:gd name="T41" fmla="*/ 24 h 38"/>
                <a:gd name="T42" fmla="*/ 167 w 32"/>
                <a:gd name="T43" fmla="*/ 27 h 38"/>
                <a:gd name="T44" fmla="*/ 159 w 32"/>
                <a:gd name="T45" fmla="*/ 29 h 38"/>
                <a:gd name="T46" fmla="*/ 159 w 32"/>
                <a:gd name="T47" fmla="*/ 29 h 38"/>
                <a:gd name="T48" fmla="*/ 144 w 32"/>
                <a:gd name="T49" fmla="*/ 29 h 38"/>
                <a:gd name="T50" fmla="*/ 136 w 32"/>
                <a:gd name="T51" fmla="*/ 27 h 38"/>
                <a:gd name="T52" fmla="*/ 124 w 32"/>
                <a:gd name="T53" fmla="*/ 26 h 38"/>
                <a:gd name="T54" fmla="*/ 108 w 32"/>
                <a:gd name="T55" fmla="*/ 23 h 38"/>
                <a:gd name="T56" fmla="*/ 93 w 32"/>
                <a:gd name="T57" fmla="*/ 20 h 38"/>
                <a:gd name="T58" fmla="*/ 63 w 32"/>
                <a:gd name="T59" fmla="*/ 18 h 38"/>
                <a:gd name="T60" fmla="*/ 47 w 32"/>
                <a:gd name="T61" fmla="*/ 16 h 38"/>
                <a:gd name="T62" fmla="*/ 47 w 32"/>
                <a:gd name="T63" fmla="*/ 15 h 38"/>
                <a:gd name="T64" fmla="*/ 39 w 32"/>
                <a:gd name="T65" fmla="*/ 14 h 38"/>
                <a:gd name="T66" fmla="*/ 32 w 32"/>
                <a:gd name="T67" fmla="*/ 13 h 38"/>
                <a:gd name="T68" fmla="*/ 16 w 32"/>
                <a:gd name="T69" fmla="*/ 11 h 38"/>
                <a:gd name="T70" fmla="*/ 16 w 32"/>
                <a:gd name="T71" fmla="*/ 8 h 38"/>
                <a:gd name="T72" fmla="*/ 0 w 32"/>
                <a:gd name="T73" fmla="*/ 7 h 38"/>
                <a:gd name="T74" fmla="*/ 0 w 32"/>
                <a:gd name="T75" fmla="*/ 6 h 38"/>
                <a:gd name="T76" fmla="*/ 0 w 32"/>
                <a:gd name="T77" fmla="*/ 5 h 38"/>
                <a:gd name="T78" fmla="*/ 0 w 32"/>
                <a:gd name="T79" fmla="*/ 2 h 38"/>
                <a:gd name="T80" fmla="*/ 8 w 32"/>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
                <a:gd name="T124" fmla="*/ 0 h 38"/>
                <a:gd name="T125" fmla="*/ 32 w 32"/>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 h="38">
                  <a:moveTo>
                    <a:pt x="1" y="0"/>
                  </a:moveTo>
                  <a:lnTo>
                    <a:pt x="1" y="0"/>
                  </a:lnTo>
                  <a:lnTo>
                    <a:pt x="3" y="0"/>
                  </a:lnTo>
                  <a:lnTo>
                    <a:pt x="5" y="0"/>
                  </a:lnTo>
                  <a:lnTo>
                    <a:pt x="6" y="0"/>
                  </a:lnTo>
                  <a:lnTo>
                    <a:pt x="8" y="0"/>
                  </a:lnTo>
                  <a:lnTo>
                    <a:pt x="10" y="0"/>
                  </a:lnTo>
                  <a:lnTo>
                    <a:pt x="12" y="0"/>
                  </a:lnTo>
                  <a:lnTo>
                    <a:pt x="14" y="0"/>
                  </a:lnTo>
                  <a:lnTo>
                    <a:pt x="15" y="0"/>
                  </a:lnTo>
                  <a:lnTo>
                    <a:pt x="16" y="0"/>
                  </a:lnTo>
                  <a:lnTo>
                    <a:pt x="16" y="2"/>
                  </a:lnTo>
                  <a:lnTo>
                    <a:pt x="16" y="3"/>
                  </a:lnTo>
                  <a:lnTo>
                    <a:pt x="18" y="3"/>
                  </a:lnTo>
                  <a:lnTo>
                    <a:pt x="18" y="5"/>
                  </a:lnTo>
                  <a:lnTo>
                    <a:pt x="20" y="7"/>
                  </a:lnTo>
                  <a:lnTo>
                    <a:pt x="22" y="9"/>
                  </a:lnTo>
                  <a:lnTo>
                    <a:pt x="24" y="10"/>
                  </a:lnTo>
                  <a:lnTo>
                    <a:pt x="24" y="11"/>
                  </a:lnTo>
                  <a:lnTo>
                    <a:pt x="25" y="13"/>
                  </a:lnTo>
                  <a:lnTo>
                    <a:pt x="27" y="15"/>
                  </a:lnTo>
                  <a:lnTo>
                    <a:pt x="29" y="16"/>
                  </a:lnTo>
                  <a:lnTo>
                    <a:pt x="29" y="18"/>
                  </a:lnTo>
                  <a:lnTo>
                    <a:pt x="30" y="18"/>
                  </a:lnTo>
                  <a:lnTo>
                    <a:pt x="31" y="17"/>
                  </a:lnTo>
                  <a:lnTo>
                    <a:pt x="30" y="18"/>
                  </a:lnTo>
                  <a:lnTo>
                    <a:pt x="30" y="19"/>
                  </a:lnTo>
                  <a:lnTo>
                    <a:pt x="30" y="21"/>
                  </a:lnTo>
                  <a:lnTo>
                    <a:pt x="28" y="23"/>
                  </a:lnTo>
                  <a:lnTo>
                    <a:pt x="28" y="25"/>
                  </a:lnTo>
                  <a:lnTo>
                    <a:pt x="26" y="27"/>
                  </a:lnTo>
                  <a:lnTo>
                    <a:pt x="26" y="28"/>
                  </a:lnTo>
                  <a:lnTo>
                    <a:pt x="24" y="30"/>
                  </a:lnTo>
                  <a:lnTo>
                    <a:pt x="24" y="32"/>
                  </a:lnTo>
                  <a:lnTo>
                    <a:pt x="22" y="34"/>
                  </a:lnTo>
                  <a:lnTo>
                    <a:pt x="22" y="35"/>
                  </a:lnTo>
                  <a:lnTo>
                    <a:pt x="21" y="37"/>
                  </a:lnTo>
                  <a:lnTo>
                    <a:pt x="19" y="37"/>
                  </a:lnTo>
                  <a:lnTo>
                    <a:pt x="19" y="36"/>
                  </a:lnTo>
                  <a:lnTo>
                    <a:pt x="18" y="35"/>
                  </a:lnTo>
                  <a:lnTo>
                    <a:pt x="18" y="34"/>
                  </a:lnTo>
                  <a:lnTo>
                    <a:pt x="16" y="33"/>
                  </a:lnTo>
                  <a:lnTo>
                    <a:pt x="15" y="31"/>
                  </a:lnTo>
                  <a:lnTo>
                    <a:pt x="14" y="29"/>
                  </a:lnTo>
                  <a:lnTo>
                    <a:pt x="14" y="27"/>
                  </a:lnTo>
                  <a:lnTo>
                    <a:pt x="12" y="26"/>
                  </a:lnTo>
                  <a:lnTo>
                    <a:pt x="10" y="24"/>
                  </a:lnTo>
                  <a:lnTo>
                    <a:pt x="8" y="23"/>
                  </a:lnTo>
                  <a:lnTo>
                    <a:pt x="8" y="21"/>
                  </a:lnTo>
                  <a:lnTo>
                    <a:pt x="6" y="20"/>
                  </a:lnTo>
                  <a:lnTo>
                    <a:pt x="6" y="18"/>
                  </a:lnTo>
                  <a:lnTo>
                    <a:pt x="6" y="17"/>
                  </a:lnTo>
                  <a:lnTo>
                    <a:pt x="5" y="17"/>
                  </a:lnTo>
                  <a:lnTo>
                    <a:pt x="5" y="16"/>
                  </a:lnTo>
                  <a:lnTo>
                    <a:pt x="4" y="16"/>
                  </a:lnTo>
                  <a:lnTo>
                    <a:pt x="4" y="14"/>
                  </a:lnTo>
                  <a:lnTo>
                    <a:pt x="2" y="14"/>
                  </a:lnTo>
                  <a:lnTo>
                    <a:pt x="2" y="12"/>
                  </a:lnTo>
                  <a:lnTo>
                    <a:pt x="2" y="11"/>
                  </a:lnTo>
                  <a:lnTo>
                    <a:pt x="2" y="10"/>
                  </a:lnTo>
                  <a:lnTo>
                    <a:pt x="0" y="10"/>
                  </a:lnTo>
                  <a:lnTo>
                    <a:pt x="0" y="8"/>
                  </a:lnTo>
                  <a:lnTo>
                    <a:pt x="0" y="7"/>
                  </a:lnTo>
                  <a:lnTo>
                    <a:pt x="0" y="5"/>
                  </a:lnTo>
                  <a:lnTo>
                    <a:pt x="0" y="3"/>
                  </a:lnTo>
                  <a:lnTo>
                    <a:pt x="0" y="2"/>
                  </a:lnTo>
                  <a:lnTo>
                    <a:pt x="1" y="0"/>
                  </a:lnTo>
                </a:path>
              </a:pathLst>
            </a:custGeom>
            <a:solidFill>
              <a:srgbClr val="F8F8F8"/>
            </a:solidFill>
            <a:ln w="9525">
              <a:solidFill>
                <a:srgbClr val="DDDDDD"/>
              </a:solidFill>
              <a:round/>
              <a:headEnd/>
              <a:tailEnd/>
            </a:ln>
          </p:spPr>
          <p:txBody>
            <a:bodyPr/>
            <a:lstStyle/>
            <a:p>
              <a:endParaRPr lang="it-IT"/>
            </a:p>
          </p:txBody>
        </p:sp>
        <p:sp>
          <p:nvSpPr>
            <p:cNvPr id="21587" name="Freeform 109"/>
            <p:cNvSpPr>
              <a:spLocks/>
            </p:cNvSpPr>
            <p:nvPr/>
          </p:nvSpPr>
          <p:spPr bwMode="auto">
            <a:xfrm>
              <a:off x="1172" y="1319"/>
              <a:ext cx="311" cy="141"/>
            </a:xfrm>
            <a:custGeom>
              <a:avLst/>
              <a:gdLst>
                <a:gd name="T0" fmla="*/ 833 w 158"/>
                <a:gd name="T1" fmla="*/ 1 h 152"/>
                <a:gd name="T2" fmla="*/ 1112 w 158"/>
                <a:gd name="T3" fmla="*/ 20 h 152"/>
                <a:gd name="T4" fmla="*/ 1136 w 158"/>
                <a:gd name="T5" fmla="*/ 42 h 152"/>
                <a:gd name="T6" fmla="*/ 1173 w 158"/>
                <a:gd name="T7" fmla="*/ 42 h 152"/>
                <a:gd name="T8" fmla="*/ 1197 w 158"/>
                <a:gd name="T9" fmla="*/ 46 h 152"/>
                <a:gd name="T10" fmla="*/ 1197 w 158"/>
                <a:gd name="T11" fmla="*/ 90 h 152"/>
                <a:gd name="T12" fmla="*/ 1197 w 158"/>
                <a:gd name="T13" fmla="*/ 121 h 152"/>
                <a:gd name="T14" fmla="*/ 1008 w 158"/>
                <a:gd name="T15" fmla="*/ 118 h 152"/>
                <a:gd name="T16" fmla="*/ 779 w 158"/>
                <a:gd name="T17" fmla="*/ 112 h 152"/>
                <a:gd name="T18" fmla="*/ 685 w 158"/>
                <a:gd name="T19" fmla="*/ 111 h 152"/>
                <a:gd name="T20" fmla="*/ 520 w 158"/>
                <a:gd name="T21" fmla="*/ 111 h 152"/>
                <a:gd name="T22" fmla="*/ 472 w 158"/>
                <a:gd name="T23" fmla="*/ 113 h 152"/>
                <a:gd name="T24" fmla="*/ 472 w 158"/>
                <a:gd name="T25" fmla="*/ 116 h 152"/>
                <a:gd name="T26" fmla="*/ 449 w 158"/>
                <a:gd name="T27" fmla="*/ 119 h 152"/>
                <a:gd name="T28" fmla="*/ 372 w 158"/>
                <a:gd name="T29" fmla="*/ 114 h 152"/>
                <a:gd name="T30" fmla="*/ 299 w 158"/>
                <a:gd name="T31" fmla="*/ 105 h 152"/>
                <a:gd name="T32" fmla="*/ 268 w 158"/>
                <a:gd name="T33" fmla="*/ 89 h 152"/>
                <a:gd name="T34" fmla="*/ 136 w 158"/>
                <a:gd name="T35" fmla="*/ 71 h 152"/>
                <a:gd name="T36" fmla="*/ 31 w 158"/>
                <a:gd name="T37" fmla="*/ 67 h 152"/>
                <a:gd name="T38" fmla="*/ 159 w 158"/>
                <a:gd name="T39" fmla="*/ 66 h 152"/>
                <a:gd name="T40" fmla="*/ 291 w 158"/>
                <a:gd name="T41" fmla="*/ 71 h 152"/>
                <a:gd name="T42" fmla="*/ 380 w 158"/>
                <a:gd name="T43" fmla="*/ 85 h 152"/>
                <a:gd name="T44" fmla="*/ 411 w 158"/>
                <a:gd name="T45" fmla="*/ 98 h 152"/>
                <a:gd name="T46" fmla="*/ 488 w 158"/>
                <a:gd name="T47" fmla="*/ 101 h 152"/>
                <a:gd name="T48" fmla="*/ 589 w 158"/>
                <a:gd name="T49" fmla="*/ 101 h 152"/>
                <a:gd name="T50" fmla="*/ 604 w 158"/>
                <a:gd name="T51" fmla="*/ 94 h 152"/>
                <a:gd name="T52" fmla="*/ 616 w 158"/>
                <a:gd name="T53" fmla="*/ 74 h 152"/>
                <a:gd name="T54" fmla="*/ 616 w 158"/>
                <a:gd name="T55" fmla="*/ 72 h 152"/>
                <a:gd name="T56" fmla="*/ 640 w 158"/>
                <a:gd name="T57" fmla="*/ 90 h 152"/>
                <a:gd name="T58" fmla="*/ 817 w 158"/>
                <a:gd name="T59" fmla="*/ 99 h 152"/>
                <a:gd name="T60" fmla="*/ 1053 w 158"/>
                <a:gd name="T61" fmla="*/ 90 h 152"/>
                <a:gd name="T62" fmla="*/ 1128 w 158"/>
                <a:gd name="T63" fmla="*/ 75 h 152"/>
                <a:gd name="T64" fmla="*/ 1085 w 158"/>
                <a:gd name="T65" fmla="*/ 58 h 152"/>
                <a:gd name="T66" fmla="*/ 984 w 158"/>
                <a:gd name="T67" fmla="*/ 53 h 152"/>
                <a:gd name="T68" fmla="*/ 844 w 158"/>
                <a:gd name="T69" fmla="*/ 53 h 152"/>
                <a:gd name="T70" fmla="*/ 640 w 158"/>
                <a:gd name="T71" fmla="*/ 59 h 152"/>
                <a:gd name="T72" fmla="*/ 581 w 158"/>
                <a:gd name="T73" fmla="*/ 61 h 152"/>
                <a:gd name="T74" fmla="*/ 581 w 158"/>
                <a:gd name="T75" fmla="*/ 58 h 152"/>
                <a:gd name="T76" fmla="*/ 581 w 158"/>
                <a:gd name="T77" fmla="*/ 53 h 152"/>
                <a:gd name="T78" fmla="*/ 756 w 158"/>
                <a:gd name="T79" fmla="*/ 50 h 152"/>
                <a:gd name="T80" fmla="*/ 961 w 158"/>
                <a:gd name="T81" fmla="*/ 45 h 152"/>
                <a:gd name="T82" fmla="*/ 1031 w 158"/>
                <a:gd name="T83" fmla="*/ 37 h 152"/>
                <a:gd name="T84" fmla="*/ 1061 w 158"/>
                <a:gd name="T85" fmla="*/ 19 h 152"/>
                <a:gd name="T86" fmla="*/ 907 w 158"/>
                <a:gd name="T87" fmla="*/ 13 h 152"/>
                <a:gd name="T88" fmla="*/ 809 w 158"/>
                <a:gd name="T89" fmla="*/ 24 h 152"/>
                <a:gd name="T90" fmla="*/ 900 w 158"/>
                <a:gd name="T91" fmla="*/ 32 h 152"/>
                <a:gd name="T92" fmla="*/ 937 w 158"/>
                <a:gd name="T93" fmla="*/ 28 h 152"/>
                <a:gd name="T94" fmla="*/ 945 w 158"/>
                <a:gd name="T95" fmla="*/ 24 h 152"/>
                <a:gd name="T96" fmla="*/ 968 w 158"/>
                <a:gd name="T97" fmla="*/ 28 h 152"/>
                <a:gd name="T98" fmla="*/ 1000 w 158"/>
                <a:gd name="T99" fmla="*/ 35 h 152"/>
                <a:gd name="T100" fmla="*/ 900 w 158"/>
                <a:gd name="T101" fmla="*/ 39 h 152"/>
                <a:gd name="T102" fmla="*/ 716 w 158"/>
                <a:gd name="T103" fmla="*/ 44 h 152"/>
                <a:gd name="T104" fmla="*/ 693 w 158"/>
                <a:gd name="T105" fmla="*/ 42 h 152"/>
                <a:gd name="T106" fmla="*/ 740 w 158"/>
                <a:gd name="T107" fmla="*/ 34 h 152"/>
                <a:gd name="T108" fmla="*/ 748 w 158"/>
                <a:gd name="T109" fmla="*/ 17 h 152"/>
                <a:gd name="T110" fmla="*/ 701 w 158"/>
                <a:gd name="T111" fmla="*/ 9 h 152"/>
                <a:gd name="T112" fmla="*/ 663 w 158"/>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8"/>
                <a:gd name="T172" fmla="*/ 0 h 152"/>
                <a:gd name="T173" fmla="*/ 158 w 158"/>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8" h="152">
                  <a:moveTo>
                    <a:pt x="87" y="0"/>
                  </a:moveTo>
                  <a:lnTo>
                    <a:pt x="87" y="0"/>
                  </a:lnTo>
                  <a:lnTo>
                    <a:pt x="89" y="0"/>
                  </a:lnTo>
                  <a:lnTo>
                    <a:pt x="92" y="0"/>
                  </a:lnTo>
                  <a:lnTo>
                    <a:pt x="98" y="0"/>
                  </a:lnTo>
                  <a:lnTo>
                    <a:pt x="103" y="1"/>
                  </a:lnTo>
                  <a:lnTo>
                    <a:pt x="109" y="1"/>
                  </a:lnTo>
                  <a:lnTo>
                    <a:pt x="116" y="3"/>
                  </a:lnTo>
                  <a:lnTo>
                    <a:pt x="123" y="3"/>
                  </a:lnTo>
                  <a:lnTo>
                    <a:pt x="128" y="7"/>
                  </a:lnTo>
                  <a:lnTo>
                    <a:pt x="135" y="10"/>
                  </a:lnTo>
                  <a:lnTo>
                    <a:pt x="139" y="15"/>
                  </a:lnTo>
                  <a:lnTo>
                    <a:pt x="144" y="19"/>
                  </a:lnTo>
                  <a:lnTo>
                    <a:pt x="146" y="26"/>
                  </a:lnTo>
                  <a:lnTo>
                    <a:pt x="149" y="33"/>
                  </a:lnTo>
                  <a:lnTo>
                    <a:pt x="149" y="43"/>
                  </a:lnTo>
                  <a:lnTo>
                    <a:pt x="149" y="52"/>
                  </a:lnTo>
                  <a:lnTo>
                    <a:pt x="151" y="52"/>
                  </a:lnTo>
                  <a:lnTo>
                    <a:pt x="153" y="52"/>
                  </a:lnTo>
                  <a:lnTo>
                    <a:pt x="154" y="52"/>
                  </a:lnTo>
                  <a:lnTo>
                    <a:pt x="156" y="52"/>
                  </a:lnTo>
                  <a:lnTo>
                    <a:pt x="157" y="52"/>
                  </a:lnTo>
                  <a:lnTo>
                    <a:pt x="157" y="55"/>
                  </a:lnTo>
                  <a:lnTo>
                    <a:pt x="157" y="58"/>
                  </a:lnTo>
                  <a:lnTo>
                    <a:pt x="157" y="63"/>
                  </a:lnTo>
                  <a:lnTo>
                    <a:pt x="157" y="69"/>
                  </a:lnTo>
                  <a:lnTo>
                    <a:pt x="157" y="78"/>
                  </a:lnTo>
                  <a:lnTo>
                    <a:pt x="157" y="85"/>
                  </a:lnTo>
                  <a:lnTo>
                    <a:pt x="157" y="94"/>
                  </a:lnTo>
                  <a:lnTo>
                    <a:pt x="157" y="102"/>
                  </a:lnTo>
                  <a:lnTo>
                    <a:pt x="157" y="113"/>
                  </a:lnTo>
                  <a:lnTo>
                    <a:pt x="157" y="121"/>
                  </a:lnTo>
                  <a:lnTo>
                    <a:pt x="157" y="130"/>
                  </a:lnTo>
                  <a:lnTo>
                    <a:pt x="157" y="136"/>
                  </a:lnTo>
                  <a:lnTo>
                    <a:pt x="157" y="143"/>
                  </a:lnTo>
                  <a:lnTo>
                    <a:pt x="157" y="148"/>
                  </a:lnTo>
                  <a:lnTo>
                    <a:pt x="157" y="151"/>
                  </a:lnTo>
                  <a:lnTo>
                    <a:pt x="156" y="151"/>
                  </a:lnTo>
                  <a:lnTo>
                    <a:pt x="154" y="151"/>
                  </a:lnTo>
                  <a:lnTo>
                    <a:pt x="150" y="151"/>
                  </a:lnTo>
                  <a:lnTo>
                    <a:pt x="147" y="150"/>
                  </a:lnTo>
                  <a:lnTo>
                    <a:pt x="142" y="150"/>
                  </a:lnTo>
                  <a:lnTo>
                    <a:pt x="138" y="148"/>
                  </a:lnTo>
                  <a:lnTo>
                    <a:pt x="132" y="148"/>
                  </a:lnTo>
                  <a:lnTo>
                    <a:pt x="127" y="146"/>
                  </a:lnTo>
                  <a:lnTo>
                    <a:pt x="122" y="146"/>
                  </a:lnTo>
                  <a:lnTo>
                    <a:pt x="117" y="144"/>
                  </a:lnTo>
                  <a:lnTo>
                    <a:pt x="111" y="144"/>
                  </a:lnTo>
                  <a:lnTo>
                    <a:pt x="108" y="142"/>
                  </a:lnTo>
                  <a:lnTo>
                    <a:pt x="104" y="142"/>
                  </a:lnTo>
                  <a:lnTo>
                    <a:pt x="102" y="140"/>
                  </a:lnTo>
                  <a:lnTo>
                    <a:pt x="100" y="140"/>
                  </a:lnTo>
                  <a:lnTo>
                    <a:pt x="100" y="138"/>
                  </a:lnTo>
                  <a:lnTo>
                    <a:pt x="98" y="139"/>
                  </a:lnTo>
                  <a:lnTo>
                    <a:pt x="95" y="139"/>
                  </a:lnTo>
                  <a:lnTo>
                    <a:pt x="94" y="139"/>
                  </a:lnTo>
                  <a:lnTo>
                    <a:pt x="90" y="139"/>
                  </a:lnTo>
                  <a:lnTo>
                    <a:pt x="87" y="139"/>
                  </a:lnTo>
                  <a:lnTo>
                    <a:pt x="84" y="139"/>
                  </a:lnTo>
                  <a:lnTo>
                    <a:pt x="81" y="139"/>
                  </a:lnTo>
                  <a:lnTo>
                    <a:pt x="77" y="139"/>
                  </a:lnTo>
                  <a:lnTo>
                    <a:pt x="73" y="139"/>
                  </a:lnTo>
                  <a:lnTo>
                    <a:pt x="70" y="139"/>
                  </a:lnTo>
                  <a:lnTo>
                    <a:pt x="68" y="139"/>
                  </a:lnTo>
                  <a:lnTo>
                    <a:pt x="65" y="139"/>
                  </a:lnTo>
                  <a:lnTo>
                    <a:pt x="63" y="139"/>
                  </a:lnTo>
                  <a:lnTo>
                    <a:pt x="62" y="139"/>
                  </a:lnTo>
                  <a:lnTo>
                    <a:pt x="62" y="140"/>
                  </a:lnTo>
                  <a:lnTo>
                    <a:pt x="62" y="141"/>
                  </a:lnTo>
                  <a:lnTo>
                    <a:pt x="62" y="143"/>
                  </a:lnTo>
                  <a:lnTo>
                    <a:pt x="62" y="144"/>
                  </a:lnTo>
                  <a:lnTo>
                    <a:pt x="62" y="146"/>
                  </a:lnTo>
                  <a:lnTo>
                    <a:pt x="62" y="148"/>
                  </a:lnTo>
                  <a:lnTo>
                    <a:pt x="62" y="149"/>
                  </a:lnTo>
                  <a:lnTo>
                    <a:pt x="59" y="149"/>
                  </a:lnTo>
                  <a:lnTo>
                    <a:pt x="57" y="149"/>
                  </a:lnTo>
                  <a:lnTo>
                    <a:pt x="56" y="149"/>
                  </a:lnTo>
                  <a:lnTo>
                    <a:pt x="54" y="147"/>
                  </a:lnTo>
                  <a:lnTo>
                    <a:pt x="52" y="147"/>
                  </a:lnTo>
                  <a:lnTo>
                    <a:pt x="50" y="145"/>
                  </a:lnTo>
                  <a:lnTo>
                    <a:pt x="49" y="145"/>
                  </a:lnTo>
                  <a:lnTo>
                    <a:pt x="49" y="143"/>
                  </a:lnTo>
                  <a:lnTo>
                    <a:pt x="47" y="143"/>
                  </a:lnTo>
                  <a:lnTo>
                    <a:pt x="45" y="141"/>
                  </a:lnTo>
                  <a:lnTo>
                    <a:pt x="43" y="139"/>
                  </a:lnTo>
                  <a:lnTo>
                    <a:pt x="43" y="138"/>
                  </a:lnTo>
                  <a:lnTo>
                    <a:pt x="41" y="136"/>
                  </a:lnTo>
                  <a:lnTo>
                    <a:pt x="41" y="134"/>
                  </a:lnTo>
                  <a:lnTo>
                    <a:pt x="39" y="132"/>
                  </a:lnTo>
                  <a:lnTo>
                    <a:pt x="39" y="130"/>
                  </a:lnTo>
                  <a:lnTo>
                    <a:pt x="38" y="129"/>
                  </a:lnTo>
                  <a:lnTo>
                    <a:pt x="37" y="126"/>
                  </a:lnTo>
                  <a:lnTo>
                    <a:pt x="37" y="123"/>
                  </a:lnTo>
                  <a:lnTo>
                    <a:pt x="37" y="119"/>
                  </a:lnTo>
                  <a:lnTo>
                    <a:pt x="35" y="116"/>
                  </a:lnTo>
                  <a:lnTo>
                    <a:pt x="35" y="112"/>
                  </a:lnTo>
                  <a:lnTo>
                    <a:pt x="34" y="108"/>
                  </a:lnTo>
                  <a:lnTo>
                    <a:pt x="34" y="103"/>
                  </a:lnTo>
                  <a:lnTo>
                    <a:pt x="31" y="100"/>
                  </a:lnTo>
                  <a:lnTo>
                    <a:pt x="30" y="96"/>
                  </a:lnTo>
                  <a:lnTo>
                    <a:pt x="26" y="94"/>
                  </a:lnTo>
                  <a:lnTo>
                    <a:pt x="23" y="90"/>
                  </a:lnTo>
                  <a:lnTo>
                    <a:pt x="18" y="88"/>
                  </a:lnTo>
                  <a:lnTo>
                    <a:pt x="13" y="86"/>
                  </a:lnTo>
                  <a:lnTo>
                    <a:pt x="6" y="86"/>
                  </a:lnTo>
                  <a:lnTo>
                    <a:pt x="0" y="85"/>
                  </a:lnTo>
                  <a:lnTo>
                    <a:pt x="2" y="85"/>
                  </a:lnTo>
                  <a:lnTo>
                    <a:pt x="4" y="84"/>
                  </a:lnTo>
                  <a:lnTo>
                    <a:pt x="6" y="84"/>
                  </a:lnTo>
                  <a:lnTo>
                    <a:pt x="9" y="84"/>
                  </a:lnTo>
                  <a:lnTo>
                    <a:pt x="11" y="84"/>
                  </a:lnTo>
                  <a:lnTo>
                    <a:pt x="15" y="82"/>
                  </a:lnTo>
                  <a:lnTo>
                    <a:pt x="17" y="82"/>
                  </a:lnTo>
                  <a:lnTo>
                    <a:pt x="19" y="82"/>
                  </a:lnTo>
                  <a:lnTo>
                    <a:pt x="21" y="82"/>
                  </a:lnTo>
                  <a:lnTo>
                    <a:pt x="25" y="81"/>
                  </a:lnTo>
                  <a:lnTo>
                    <a:pt x="27" y="81"/>
                  </a:lnTo>
                  <a:lnTo>
                    <a:pt x="28" y="80"/>
                  </a:lnTo>
                  <a:lnTo>
                    <a:pt x="29" y="80"/>
                  </a:lnTo>
                  <a:lnTo>
                    <a:pt x="30" y="79"/>
                  </a:lnTo>
                  <a:lnTo>
                    <a:pt x="34" y="84"/>
                  </a:lnTo>
                  <a:lnTo>
                    <a:pt x="38" y="89"/>
                  </a:lnTo>
                  <a:lnTo>
                    <a:pt x="41" y="92"/>
                  </a:lnTo>
                  <a:lnTo>
                    <a:pt x="44" y="95"/>
                  </a:lnTo>
                  <a:lnTo>
                    <a:pt x="46" y="99"/>
                  </a:lnTo>
                  <a:lnTo>
                    <a:pt x="47" y="101"/>
                  </a:lnTo>
                  <a:lnTo>
                    <a:pt x="48" y="103"/>
                  </a:lnTo>
                  <a:lnTo>
                    <a:pt x="50" y="105"/>
                  </a:lnTo>
                  <a:lnTo>
                    <a:pt x="50" y="107"/>
                  </a:lnTo>
                  <a:lnTo>
                    <a:pt x="50" y="109"/>
                  </a:lnTo>
                  <a:lnTo>
                    <a:pt x="50" y="111"/>
                  </a:lnTo>
                  <a:lnTo>
                    <a:pt x="51" y="113"/>
                  </a:lnTo>
                  <a:lnTo>
                    <a:pt x="51" y="116"/>
                  </a:lnTo>
                  <a:lnTo>
                    <a:pt x="52" y="118"/>
                  </a:lnTo>
                  <a:lnTo>
                    <a:pt x="53" y="121"/>
                  </a:lnTo>
                  <a:lnTo>
                    <a:pt x="54" y="123"/>
                  </a:lnTo>
                  <a:lnTo>
                    <a:pt x="54" y="125"/>
                  </a:lnTo>
                  <a:lnTo>
                    <a:pt x="56" y="126"/>
                  </a:lnTo>
                  <a:lnTo>
                    <a:pt x="57" y="127"/>
                  </a:lnTo>
                  <a:lnTo>
                    <a:pt x="59" y="127"/>
                  </a:lnTo>
                  <a:lnTo>
                    <a:pt x="60" y="127"/>
                  </a:lnTo>
                  <a:lnTo>
                    <a:pt x="62" y="127"/>
                  </a:lnTo>
                  <a:lnTo>
                    <a:pt x="64" y="127"/>
                  </a:lnTo>
                  <a:lnTo>
                    <a:pt x="67" y="127"/>
                  </a:lnTo>
                  <a:lnTo>
                    <a:pt x="69" y="127"/>
                  </a:lnTo>
                  <a:lnTo>
                    <a:pt x="71" y="127"/>
                  </a:lnTo>
                  <a:lnTo>
                    <a:pt x="72" y="127"/>
                  </a:lnTo>
                  <a:lnTo>
                    <a:pt x="74" y="127"/>
                  </a:lnTo>
                  <a:lnTo>
                    <a:pt x="75" y="127"/>
                  </a:lnTo>
                  <a:lnTo>
                    <a:pt x="77" y="127"/>
                  </a:lnTo>
                  <a:lnTo>
                    <a:pt x="78" y="127"/>
                  </a:lnTo>
                  <a:lnTo>
                    <a:pt x="79" y="126"/>
                  </a:lnTo>
                  <a:lnTo>
                    <a:pt x="79" y="124"/>
                  </a:lnTo>
                  <a:lnTo>
                    <a:pt x="79" y="123"/>
                  </a:lnTo>
                  <a:lnTo>
                    <a:pt x="79" y="120"/>
                  </a:lnTo>
                  <a:lnTo>
                    <a:pt x="79" y="117"/>
                  </a:lnTo>
                  <a:lnTo>
                    <a:pt x="79" y="114"/>
                  </a:lnTo>
                  <a:lnTo>
                    <a:pt x="79" y="110"/>
                  </a:lnTo>
                  <a:lnTo>
                    <a:pt x="80" y="106"/>
                  </a:lnTo>
                  <a:lnTo>
                    <a:pt x="80" y="103"/>
                  </a:lnTo>
                  <a:lnTo>
                    <a:pt x="80" y="100"/>
                  </a:lnTo>
                  <a:lnTo>
                    <a:pt x="80" y="97"/>
                  </a:lnTo>
                  <a:lnTo>
                    <a:pt x="81" y="93"/>
                  </a:lnTo>
                  <a:lnTo>
                    <a:pt x="81" y="91"/>
                  </a:lnTo>
                  <a:lnTo>
                    <a:pt x="81" y="88"/>
                  </a:lnTo>
                  <a:lnTo>
                    <a:pt x="81" y="87"/>
                  </a:lnTo>
                  <a:lnTo>
                    <a:pt x="82" y="86"/>
                  </a:lnTo>
                  <a:lnTo>
                    <a:pt x="81" y="87"/>
                  </a:lnTo>
                  <a:lnTo>
                    <a:pt x="81" y="89"/>
                  </a:lnTo>
                  <a:lnTo>
                    <a:pt x="81" y="91"/>
                  </a:lnTo>
                  <a:lnTo>
                    <a:pt x="81" y="93"/>
                  </a:lnTo>
                  <a:lnTo>
                    <a:pt x="81" y="97"/>
                  </a:lnTo>
                  <a:lnTo>
                    <a:pt x="81" y="100"/>
                  </a:lnTo>
                  <a:lnTo>
                    <a:pt x="81" y="103"/>
                  </a:lnTo>
                  <a:lnTo>
                    <a:pt x="82" y="106"/>
                  </a:lnTo>
                  <a:lnTo>
                    <a:pt x="82" y="110"/>
                  </a:lnTo>
                  <a:lnTo>
                    <a:pt x="84" y="113"/>
                  </a:lnTo>
                  <a:lnTo>
                    <a:pt x="86" y="117"/>
                  </a:lnTo>
                  <a:lnTo>
                    <a:pt x="88" y="119"/>
                  </a:lnTo>
                  <a:lnTo>
                    <a:pt x="89" y="122"/>
                  </a:lnTo>
                  <a:lnTo>
                    <a:pt x="93" y="124"/>
                  </a:lnTo>
                  <a:lnTo>
                    <a:pt x="97" y="124"/>
                  </a:lnTo>
                  <a:lnTo>
                    <a:pt x="103" y="124"/>
                  </a:lnTo>
                  <a:lnTo>
                    <a:pt x="107" y="124"/>
                  </a:lnTo>
                  <a:lnTo>
                    <a:pt x="113" y="124"/>
                  </a:lnTo>
                  <a:lnTo>
                    <a:pt x="118" y="123"/>
                  </a:lnTo>
                  <a:lnTo>
                    <a:pt x="123" y="121"/>
                  </a:lnTo>
                  <a:lnTo>
                    <a:pt x="126" y="120"/>
                  </a:lnTo>
                  <a:lnTo>
                    <a:pt x="130" y="119"/>
                  </a:lnTo>
                  <a:lnTo>
                    <a:pt x="134" y="117"/>
                  </a:lnTo>
                  <a:lnTo>
                    <a:pt x="138" y="113"/>
                  </a:lnTo>
                  <a:lnTo>
                    <a:pt x="139" y="111"/>
                  </a:lnTo>
                  <a:lnTo>
                    <a:pt x="142" y="108"/>
                  </a:lnTo>
                  <a:lnTo>
                    <a:pt x="143" y="107"/>
                  </a:lnTo>
                  <a:lnTo>
                    <a:pt x="146" y="103"/>
                  </a:lnTo>
                  <a:lnTo>
                    <a:pt x="146" y="101"/>
                  </a:lnTo>
                  <a:lnTo>
                    <a:pt x="148" y="98"/>
                  </a:lnTo>
                  <a:lnTo>
                    <a:pt x="148" y="94"/>
                  </a:lnTo>
                  <a:lnTo>
                    <a:pt x="149" y="91"/>
                  </a:lnTo>
                  <a:lnTo>
                    <a:pt x="148" y="87"/>
                  </a:lnTo>
                  <a:lnTo>
                    <a:pt x="148" y="84"/>
                  </a:lnTo>
                  <a:lnTo>
                    <a:pt x="146" y="81"/>
                  </a:lnTo>
                  <a:lnTo>
                    <a:pt x="146" y="77"/>
                  </a:lnTo>
                  <a:lnTo>
                    <a:pt x="144" y="75"/>
                  </a:lnTo>
                  <a:lnTo>
                    <a:pt x="142" y="73"/>
                  </a:lnTo>
                  <a:lnTo>
                    <a:pt x="141" y="71"/>
                  </a:lnTo>
                  <a:lnTo>
                    <a:pt x="139" y="69"/>
                  </a:lnTo>
                  <a:lnTo>
                    <a:pt x="136" y="69"/>
                  </a:lnTo>
                  <a:lnTo>
                    <a:pt x="134" y="68"/>
                  </a:lnTo>
                  <a:lnTo>
                    <a:pt x="132" y="68"/>
                  </a:lnTo>
                  <a:lnTo>
                    <a:pt x="130" y="66"/>
                  </a:lnTo>
                  <a:lnTo>
                    <a:pt x="129" y="66"/>
                  </a:lnTo>
                  <a:lnTo>
                    <a:pt x="127" y="66"/>
                  </a:lnTo>
                  <a:lnTo>
                    <a:pt x="125" y="66"/>
                  </a:lnTo>
                  <a:lnTo>
                    <a:pt x="123" y="64"/>
                  </a:lnTo>
                  <a:lnTo>
                    <a:pt x="120" y="65"/>
                  </a:lnTo>
                  <a:lnTo>
                    <a:pt x="118" y="65"/>
                  </a:lnTo>
                  <a:lnTo>
                    <a:pt x="114" y="66"/>
                  </a:lnTo>
                  <a:lnTo>
                    <a:pt x="111" y="66"/>
                  </a:lnTo>
                  <a:lnTo>
                    <a:pt x="106" y="67"/>
                  </a:lnTo>
                  <a:lnTo>
                    <a:pt x="103" y="67"/>
                  </a:lnTo>
                  <a:lnTo>
                    <a:pt x="99" y="69"/>
                  </a:lnTo>
                  <a:lnTo>
                    <a:pt x="95" y="69"/>
                  </a:lnTo>
                  <a:lnTo>
                    <a:pt x="91" y="71"/>
                  </a:lnTo>
                  <a:lnTo>
                    <a:pt x="88" y="72"/>
                  </a:lnTo>
                  <a:lnTo>
                    <a:pt x="84" y="74"/>
                  </a:lnTo>
                  <a:lnTo>
                    <a:pt x="82" y="74"/>
                  </a:lnTo>
                  <a:lnTo>
                    <a:pt x="79" y="76"/>
                  </a:lnTo>
                  <a:lnTo>
                    <a:pt x="77" y="76"/>
                  </a:lnTo>
                  <a:lnTo>
                    <a:pt x="76" y="77"/>
                  </a:lnTo>
                  <a:lnTo>
                    <a:pt x="76" y="76"/>
                  </a:lnTo>
                  <a:lnTo>
                    <a:pt x="76" y="74"/>
                  </a:lnTo>
                  <a:lnTo>
                    <a:pt x="76" y="72"/>
                  </a:lnTo>
                  <a:lnTo>
                    <a:pt x="76" y="71"/>
                  </a:lnTo>
                  <a:lnTo>
                    <a:pt x="76" y="69"/>
                  </a:lnTo>
                  <a:lnTo>
                    <a:pt x="76" y="68"/>
                  </a:lnTo>
                  <a:lnTo>
                    <a:pt x="76" y="66"/>
                  </a:lnTo>
                  <a:lnTo>
                    <a:pt x="78" y="66"/>
                  </a:lnTo>
                  <a:lnTo>
                    <a:pt x="81" y="66"/>
                  </a:lnTo>
                  <a:lnTo>
                    <a:pt x="85" y="66"/>
                  </a:lnTo>
                  <a:lnTo>
                    <a:pt x="88" y="65"/>
                  </a:lnTo>
                  <a:lnTo>
                    <a:pt x="92" y="65"/>
                  </a:lnTo>
                  <a:lnTo>
                    <a:pt x="95" y="63"/>
                  </a:lnTo>
                  <a:lnTo>
                    <a:pt x="99" y="63"/>
                  </a:lnTo>
                  <a:lnTo>
                    <a:pt x="104" y="62"/>
                  </a:lnTo>
                  <a:lnTo>
                    <a:pt x="108" y="62"/>
                  </a:lnTo>
                  <a:lnTo>
                    <a:pt x="111" y="60"/>
                  </a:lnTo>
                  <a:lnTo>
                    <a:pt x="115" y="60"/>
                  </a:lnTo>
                  <a:lnTo>
                    <a:pt x="120" y="58"/>
                  </a:lnTo>
                  <a:lnTo>
                    <a:pt x="122" y="58"/>
                  </a:lnTo>
                  <a:lnTo>
                    <a:pt x="126" y="56"/>
                  </a:lnTo>
                  <a:lnTo>
                    <a:pt x="128" y="55"/>
                  </a:lnTo>
                  <a:lnTo>
                    <a:pt x="132" y="53"/>
                  </a:lnTo>
                  <a:lnTo>
                    <a:pt x="133" y="52"/>
                  </a:lnTo>
                  <a:lnTo>
                    <a:pt x="134" y="50"/>
                  </a:lnTo>
                  <a:lnTo>
                    <a:pt x="135" y="48"/>
                  </a:lnTo>
                  <a:lnTo>
                    <a:pt x="135" y="46"/>
                  </a:lnTo>
                  <a:lnTo>
                    <a:pt x="137" y="43"/>
                  </a:lnTo>
                  <a:lnTo>
                    <a:pt x="138" y="41"/>
                  </a:lnTo>
                  <a:lnTo>
                    <a:pt x="140" y="37"/>
                  </a:lnTo>
                  <a:lnTo>
                    <a:pt x="140" y="35"/>
                  </a:lnTo>
                  <a:lnTo>
                    <a:pt x="140" y="32"/>
                  </a:lnTo>
                  <a:lnTo>
                    <a:pt x="139" y="29"/>
                  </a:lnTo>
                  <a:lnTo>
                    <a:pt x="139" y="25"/>
                  </a:lnTo>
                  <a:lnTo>
                    <a:pt x="138" y="24"/>
                  </a:lnTo>
                  <a:lnTo>
                    <a:pt x="137" y="20"/>
                  </a:lnTo>
                  <a:lnTo>
                    <a:pt x="134" y="19"/>
                  </a:lnTo>
                  <a:lnTo>
                    <a:pt x="132" y="16"/>
                  </a:lnTo>
                  <a:lnTo>
                    <a:pt x="126" y="16"/>
                  </a:lnTo>
                  <a:lnTo>
                    <a:pt x="122" y="15"/>
                  </a:lnTo>
                  <a:lnTo>
                    <a:pt x="119" y="16"/>
                  </a:lnTo>
                  <a:lnTo>
                    <a:pt x="116" y="16"/>
                  </a:lnTo>
                  <a:lnTo>
                    <a:pt x="112" y="18"/>
                  </a:lnTo>
                  <a:lnTo>
                    <a:pt x="110" y="20"/>
                  </a:lnTo>
                  <a:lnTo>
                    <a:pt x="108" y="22"/>
                  </a:lnTo>
                  <a:lnTo>
                    <a:pt x="107" y="24"/>
                  </a:lnTo>
                  <a:lnTo>
                    <a:pt x="106" y="28"/>
                  </a:lnTo>
                  <a:lnTo>
                    <a:pt x="106" y="30"/>
                  </a:lnTo>
                  <a:lnTo>
                    <a:pt x="106" y="32"/>
                  </a:lnTo>
                  <a:lnTo>
                    <a:pt x="107" y="34"/>
                  </a:lnTo>
                  <a:lnTo>
                    <a:pt x="108" y="36"/>
                  </a:lnTo>
                  <a:lnTo>
                    <a:pt x="111" y="38"/>
                  </a:lnTo>
                  <a:lnTo>
                    <a:pt x="114" y="40"/>
                  </a:lnTo>
                  <a:lnTo>
                    <a:pt x="118" y="40"/>
                  </a:lnTo>
                  <a:lnTo>
                    <a:pt x="120" y="39"/>
                  </a:lnTo>
                  <a:lnTo>
                    <a:pt x="121" y="37"/>
                  </a:lnTo>
                  <a:lnTo>
                    <a:pt x="121" y="36"/>
                  </a:lnTo>
                  <a:lnTo>
                    <a:pt x="123" y="34"/>
                  </a:lnTo>
                  <a:lnTo>
                    <a:pt x="123" y="32"/>
                  </a:lnTo>
                  <a:lnTo>
                    <a:pt x="124" y="31"/>
                  </a:lnTo>
                  <a:lnTo>
                    <a:pt x="124" y="30"/>
                  </a:lnTo>
                  <a:lnTo>
                    <a:pt x="126" y="28"/>
                  </a:lnTo>
                  <a:lnTo>
                    <a:pt x="126" y="30"/>
                  </a:lnTo>
                  <a:lnTo>
                    <a:pt x="126" y="31"/>
                  </a:lnTo>
                  <a:lnTo>
                    <a:pt x="127" y="31"/>
                  </a:lnTo>
                  <a:lnTo>
                    <a:pt x="127" y="33"/>
                  </a:lnTo>
                  <a:lnTo>
                    <a:pt x="127" y="35"/>
                  </a:lnTo>
                  <a:lnTo>
                    <a:pt x="127" y="36"/>
                  </a:lnTo>
                  <a:lnTo>
                    <a:pt x="129" y="36"/>
                  </a:lnTo>
                  <a:lnTo>
                    <a:pt x="129" y="38"/>
                  </a:lnTo>
                  <a:lnTo>
                    <a:pt x="129" y="40"/>
                  </a:lnTo>
                  <a:lnTo>
                    <a:pt x="129" y="42"/>
                  </a:lnTo>
                  <a:lnTo>
                    <a:pt x="131" y="42"/>
                  </a:lnTo>
                  <a:lnTo>
                    <a:pt x="131" y="44"/>
                  </a:lnTo>
                  <a:lnTo>
                    <a:pt x="132" y="44"/>
                  </a:lnTo>
                  <a:lnTo>
                    <a:pt x="128" y="46"/>
                  </a:lnTo>
                  <a:lnTo>
                    <a:pt x="124" y="47"/>
                  </a:lnTo>
                  <a:lnTo>
                    <a:pt x="121" y="49"/>
                  </a:lnTo>
                  <a:lnTo>
                    <a:pt x="118" y="49"/>
                  </a:lnTo>
                  <a:lnTo>
                    <a:pt x="113" y="50"/>
                  </a:lnTo>
                  <a:lnTo>
                    <a:pt x="110" y="51"/>
                  </a:lnTo>
                  <a:lnTo>
                    <a:pt x="106" y="52"/>
                  </a:lnTo>
                  <a:lnTo>
                    <a:pt x="103" y="52"/>
                  </a:lnTo>
                  <a:lnTo>
                    <a:pt x="100" y="54"/>
                  </a:lnTo>
                  <a:lnTo>
                    <a:pt x="97" y="55"/>
                  </a:lnTo>
                  <a:lnTo>
                    <a:pt x="94" y="55"/>
                  </a:lnTo>
                  <a:lnTo>
                    <a:pt x="92" y="55"/>
                  </a:lnTo>
                  <a:lnTo>
                    <a:pt x="91" y="55"/>
                  </a:lnTo>
                  <a:lnTo>
                    <a:pt x="89" y="55"/>
                  </a:lnTo>
                  <a:lnTo>
                    <a:pt x="89" y="54"/>
                  </a:lnTo>
                  <a:lnTo>
                    <a:pt x="91" y="52"/>
                  </a:lnTo>
                  <a:lnTo>
                    <a:pt x="93" y="51"/>
                  </a:lnTo>
                  <a:lnTo>
                    <a:pt x="93" y="50"/>
                  </a:lnTo>
                  <a:lnTo>
                    <a:pt x="95" y="49"/>
                  </a:lnTo>
                  <a:lnTo>
                    <a:pt x="95" y="47"/>
                  </a:lnTo>
                  <a:lnTo>
                    <a:pt x="97" y="45"/>
                  </a:lnTo>
                  <a:lnTo>
                    <a:pt x="97" y="43"/>
                  </a:lnTo>
                  <a:lnTo>
                    <a:pt x="97" y="41"/>
                  </a:lnTo>
                  <a:lnTo>
                    <a:pt x="97" y="40"/>
                  </a:lnTo>
                  <a:lnTo>
                    <a:pt x="98" y="36"/>
                  </a:lnTo>
                  <a:lnTo>
                    <a:pt x="98" y="33"/>
                  </a:lnTo>
                  <a:lnTo>
                    <a:pt x="98" y="30"/>
                  </a:lnTo>
                  <a:lnTo>
                    <a:pt x="98" y="26"/>
                  </a:lnTo>
                  <a:lnTo>
                    <a:pt x="98" y="20"/>
                  </a:lnTo>
                  <a:lnTo>
                    <a:pt x="96" y="20"/>
                  </a:lnTo>
                  <a:lnTo>
                    <a:pt x="96" y="19"/>
                  </a:lnTo>
                  <a:lnTo>
                    <a:pt x="95" y="19"/>
                  </a:lnTo>
                  <a:lnTo>
                    <a:pt x="95" y="17"/>
                  </a:lnTo>
                  <a:lnTo>
                    <a:pt x="93" y="15"/>
                  </a:lnTo>
                  <a:lnTo>
                    <a:pt x="93" y="13"/>
                  </a:lnTo>
                  <a:lnTo>
                    <a:pt x="92" y="12"/>
                  </a:lnTo>
                  <a:lnTo>
                    <a:pt x="92" y="10"/>
                  </a:lnTo>
                  <a:lnTo>
                    <a:pt x="90" y="9"/>
                  </a:lnTo>
                  <a:lnTo>
                    <a:pt x="90" y="7"/>
                  </a:lnTo>
                  <a:lnTo>
                    <a:pt x="88" y="5"/>
                  </a:lnTo>
                  <a:lnTo>
                    <a:pt x="88" y="3"/>
                  </a:lnTo>
                  <a:lnTo>
                    <a:pt x="87" y="3"/>
                  </a:lnTo>
                  <a:lnTo>
                    <a:pt x="87" y="1"/>
                  </a:lnTo>
                  <a:lnTo>
                    <a:pt x="87" y="0"/>
                  </a:lnTo>
                </a:path>
              </a:pathLst>
            </a:custGeom>
            <a:solidFill>
              <a:srgbClr val="F8F8F8"/>
            </a:solidFill>
            <a:ln w="6350">
              <a:solidFill>
                <a:srgbClr val="DDDDDD"/>
              </a:solidFill>
              <a:round/>
              <a:headEnd/>
              <a:tailEnd/>
            </a:ln>
          </p:spPr>
          <p:txBody>
            <a:bodyPr/>
            <a:lstStyle/>
            <a:p>
              <a:endParaRPr lang="it-IT"/>
            </a:p>
          </p:txBody>
        </p:sp>
        <p:sp>
          <p:nvSpPr>
            <p:cNvPr id="21588" name="Freeform 110"/>
            <p:cNvSpPr>
              <a:spLocks/>
            </p:cNvSpPr>
            <p:nvPr/>
          </p:nvSpPr>
          <p:spPr bwMode="auto">
            <a:xfrm>
              <a:off x="1655" y="1320"/>
              <a:ext cx="59" cy="35"/>
            </a:xfrm>
            <a:custGeom>
              <a:avLst/>
              <a:gdLst>
                <a:gd name="T0" fmla="*/ 212 w 30"/>
                <a:gd name="T1" fmla="*/ 0 h 38"/>
                <a:gd name="T2" fmla="*/ 197 w 30"/>
                <a:gd name="T3" fmla="*/ 0 h 38"/>
                <a:gd name="T4" fmla="*/ 181 w 30"/>
                <a:gd name="T5" fmla="*/ 0 h 38"/>
                <a:gd name="T6" fmla="*/ 159 w 30"/>
                <a:gd name="T7" fmla="*/ 0 h 38"/>
                <a:gd name="T8" fmla="*/ 151 w 30"/>
                <a:gd name="T9" fmla="*/ 0 h 38"/>
                <a:gd name="T10" fmla="*/ 120 w 30"/>
                <a:gd name="T11" fmla="*/ 0 h 38"/>
                <a:gd name="T12" fmla="*/ 116 w 30"/>
                <a:gd name="T13" fmla="*/ 0 h 38"/>
                <a:gd name="T14" fmla="*/ 116 w 30"/>
                <a:gd name="T15" fmla="*/ 0 h 38"/>
                <a:gd name="T16" fmla="*/ 100 w 30"/>
                <a:gd name="T17" fmla="*/ 2 h 38"/>
                <a:gd name="T18" fmla="*/ 85 w 30"/>
                <a:gd name="T19" fmla="*/ 3 h 38"/>
                <a:gd name="T20" fmla="*/ 77 w 30"/>
                <a:gd name="T21" fmla="*/ 5 h 38"/>
                <a:gd name="T22" fmla="*/ 55 w 30"/>
                <a:gd name="T23" fmla="*/ 6 h 38"/>
                <a:gd name="T24" fmla="*/ 39 w 30"/>
                <a:gd name="T25" fmla="*/ 8 h 38"/>
                <a:gd name="T26" fmla="*/ 8 w 30"/>
                <a:gd name="T27" fmla="*/ 12 h 38"/>
                <a:gd name="T28" fmla="*/ 0 w 30"/>
                <a:gd name="T29" fmla="*/ 15 h 38"/>
                <a:gd name="T30" fmla="*/ 0 w 30"/>
                <a:gd name="T31" fmla="*/ 15 h 38"/>
                <a:gd name="T32" fmla="*/ 0 w 30"/>
                <a:gd name="T33" fmla="*/ 15 h 38"/>
                <a:gd name="T34" fmla="*/ 0 w 30"/>
                <a:gd name="T35" fmla="*/ 17 h 38"/>
                <a:gd name="T36" fmla="*/ 0 w 30"/>
                <a:gd name="T37" fmla="*/ 18 h 38"/>
                <a:gd name="T38" fmla="*/ 16 w 30"/>
                <a:gd name="T39" fmla="*/ 21 h 38"/>
                <a:gd name="T40" fmla="*/ 31 w 30"/>
                <a:gd name="T41" fmla="*/ 24 h 38"/>
                <a:gd name="T42" fmla="*/ 39 w 30"/>
                <a:gd name="T43" fmla="*/ 27 h 38"/>
                <a:gd name="T44" fmla="*/ 55 w 30"/>
                <a:gd name="T45" fmla="*/ 29 h 38"/>
                <a:gd name="T46" fmla="*/ 61 w 30"/>
                <a:gd name="T47" fmla="*/ 29 h 38"/>
                <a:gd name="T48" fmla="*/ 77 w 30"/>
                <a:gd name="T49" fmla="*/ 29 h 38"/>
                <a:gd name="T50" fmla="*/ 77 w 30"/>
                <a:gd name="T51" fmla="*/ 27 h 38"/>
                <a:gd name="T52" fmla="*/ 85 w 30"/>
                <a:gd name="T53" fmla="*/ 26 h 38"/>
                <a:gd name="T54" fmla="*/ 116 w 30"/>
                <a:gd name="T55" fmla="*/ 23 h 38"/>
                <a:gd name="T56" fmla="*/ 128 w 30"/>
                <a:gd name="T57" fmla="*/ 20 h 38"/>
                <a:gd name="T58" fmla="*/ 151 w 30"/>
                <a:gd name="T59" fmla="*/ 18 h 38"/>
                <a:gd name="T60" fmla="*/ 159 w 30"/>
                <a:gd name="T61" fmla="*/ 16 h 38"/>
                <a:gd name="T62" fmla="*/ 175 w 30"/>
                <a:gd name="T63" fmla="*/ 15 h 38"/>
                <a:gd name="T64" fmla="*/ 181 w 30"/>
                <a:gd name="T65" fmla="*/ 14 h 38"/>
                <a:gd name="T66" fmla="*/ 181 w 30"/>
                <a:gd name="T67" fmla="*/ 13 h 38"/>
                <a:gd name="T68" fmla="*/ 189 w 30"/>
                <a:gd name="T69" fmla="*/ 11 h 38"/>
                <a:gd name="T70" fmla="*/ 189 w 30"/>
                <a:gd name="T71" fmla="*/ 8 h 38"/>
                <a:gd name="T72" fmla="*/ 205 w 30"/>
                <a:gd name="T73" fmla="*/ 7 h 38"/>
                <a:gd name="T74" fmla="*/ 205 w 30"/>
                <a:gd name="T75" fmla="*/ 6 h 38"/>
                <a:gd name="T76" fmla="*/ 220 w 30"/>
                <a:gd name="T77" fmla="*/ 5 h 38"/>
                <a:gd name="T78" fmla="*/ 220 w 30"/>
                <a:gd name="T79" fmla="*/ 2 h 38"/>
                <a:gd name="T80" fmla="*/ 220 w 30"/>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
                <a:gd name="T124" fmla="*/ 0 h 38"/>
                <a:gd name="T125" fmla="*/ 30 w 30"/>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 h="38">
                  <a:moveTo>
                    <a:pt x="29" y="0"/>
                  </a:moveTo>
                  <a:lnTo>
                    <a:pt x="28" y="0"/>
                  </a:lnTo>
                  <a:lnTo>
                    <a:pt x="26" y="0"/>
                  </a:lnTo>
                  <a:lnTo>
                    <a:pt x="24" y="0"/>
                  </a:lnTo>
                  <a:lnTo>
                    <a:pt x="23" y="0"/>
                  </a:lnTo>
                  <a:lnTo>
                    <a:pt x="21" y="0"/>
                  </a:lnTo>
                  <a:lnTo>
                    <a:pt x="20" y="0"/>
                  </a:lnTo>
                  <a:lnTo>
                    <a:pt x="18" y="0"/>
                  </a:lnTo>
                  <a:lnTo>
                    <a:pt x="16" y="0"/>
                  </a:lnTo>
                  <a:lnTo>
                    <a:pt x="15" y="0"/>
                  </a:lnTo>
                  <a:lnTo>
                    <a:pt x="13" y="2"/>
                  </a:lnTo>
                  <a:lnTo>
                    <a:pt x="11" y="3"/>
                  </a:lnTo>
                  <a:lnTo>
                    <a:pt x="10" y="5"/>
                  </a:lnTo>
                  <a:lnTo>
                    <a:pt x="8" y="7"/>
                  </a:lnTo>
                  <a:lnTo>
                    <a:pt x="7" y="9"/>
                  </a:lnTo>
                  <a:lnTo>
                    <a:pt x="7" y="10"/>
                  </a:lnTo>
                  <a:lnTo>
                    <a:pt x="5" y="11"/>
                  </a:lnTo>
                  <a:lnTo>
                    <a:pt x="3" y="13"/>
                  </a:lnTo>
                  <a:lnTo>
                    <a:pt x="1" y="15"/>
                  </a:lnTo>
                  <a:lnTo>
                    <a:pt x="1" y="16"/>
                  </a:lnTo>
                  <a:lnTo>
                    <a:pt x="0" y="18"/>
                  </a:lnTo>
                  <a:lnTo>
                    <a:pt x="0" y="17"/>
                  </a:lnTo>
                  <a:lnTo>
                    <a:pt x="0" y="18"/>
                  </a:lnTo>
                  <a:lnTo>
                    <a:pt x="0" y="19"/>
                  </a:lnTo>
                  <a:lnTo>
                    <a:pt x="0" y="21"/>
                  </a:lnTo>
                  <a:lnTo>
                    <a:pt x="0" y="23"/>
                  </a:lnTo>
                  <a:lnTo>
                    <a:pt x="2" y="25"/>
                  </a:lnTo>
                  <a:lnTo>
                    <a:pt x="2" y="27"/>
                  </a:lnTo>
                  <a:lnTo>
                    <a:pt x="4" y="28"/>
                  </a:lnTo>
                  <a:lnTo>
                    <a:pt x="4" y="30"/>
                  </a:lnTo>
                  <a:lnTo>
                    <a:pt x="5" y="32"/>
                  </a:lnTo>
                  <a:lnTo>
                    <a:pt x="5" y="34"/>
                  </a:lnTo>
                  <a:lnTo>
                    <a:pt x="7" y="35"/>
                  </a:lnTo>
                  <a:lnTo>
                    <a:pt x="7" y="37"/>
                  </a:lnTo>
                  <a:lnTo>
                    <a:pt x="8" y="37"/>
                  </a:lnTo>
                  <a:lnTo>
                    <a:pt x="10" y="37"/>
                  </a:lnTo>
                  <a:lnTo>
                    <a:pt x="10" y="36"/>
                  </a:lnTo>
                  <a:lnTo>
                    <a:pt x="10" y="35"/>
                  </a:lnTo>
                  <a:lnTo>
                    <a:pt x="11" y="34"/>
                  </a:lnTo>
                  <a:lnTo>
                    <a:pt x="11" y="33"/>
                  </a:lnTo>
                  <a:lnTo>
                    <a:pt x="13" y="31"/>
                  </a:lnTo>
                  <a:lnTo>
                    <a:pt x="15" y="29"/>
                  </a:lnTo>
                  <a:lnTo>
                    <a:pt x="17" y="27"/>
                  </a:lnTo>
                  <a:lnTo>
                    <a:pt x="17" y="26"/>
                  </a:lnTo>
                  <a:lnTo>
                    <a:pt x="19" y="24"/>
                  </a:lnTo>
                  <a:lnTo>
                    <a:pt x="20" y="23"/>
                  </a:lnTo>
                  <a:lnTo>
                    <a:pt x="21" y="21"/>
                  </a:lnTo>
                  <a:lnTo>
                    <a:pt x="21" y="20"/>
                  </a:lnTo>
                  <a:lnTo>
                    <a:pt x="23" y="18"/>
                  </a:lnTo>
                  <a:lnTo>
                    <a:pt x="24" y="17"/>
                  </a:lnTo>
                  <a:lnTo>
                    <a:pt x="24" y="16"/>
                  </a:lnTo>
                  <a:lnTo>
                    <a:pt x="25" y="14"/>
                  </a:lnTo>
                  <a:lnTo>
                    <a:pt x="25" y="12"/>
                  </a:lnTo>
                  <a:lnTo>
                    <a:pt x="25" y="11"/>
                  </a:lnTo>
                  <a:lnTo>
                    <a:pt x="27" y="10"/>
                  </a:lnTo>
                  <a:lnTo>
                    <a:pt x="27" y="8"/>
                  </a:lnTo>
                  <a:lnTo>
                    <a:pt x="27" y="7"/>
                  </a:lnTo>
                  <a:lnTo>
                    <a:pt x="29" y="5"/>
                  </a:lnTo>
                  <a:lnTo>
                    <a:pt x="29" y="3"/>
                  </a:lnTo>
                  <a:lnTo>
                    <a:pt x="29" y="2"/>
                  </a:lnTo>
                  <a:lnTo>
                    <a:pt x="29" y="0"/>
                  </a:lnTo>
                </a:path>
              </a:pathLst>
            </a:custGeom>
            <a:solidFill>
              <a:srgbClr val="F8F8F8"/>
            </a:solidFill>
            <a:ln w="9525">
              <a:solidFill>
                <a:srgbClr val="DDDDDD"/>
              </a:solidFill>
              <a:round/>
              <a:headEnd/>
              <a:tailEnd/>
            </a:ln>
          </p:spPr>
          <p:txBody>
            <a:bodyPr/>
            <a:lstStyle/>
            <a:p>
              <a:endParaRPr lang="it-IT"/>
            </a:p>
          </p:txBody>
        </p:sp>
        <p:sp>
          <p:nvSpPr>
            <p:cNvPr id="21589" name="Freeform 111"/>
            <p:cNvSpPr>
              <a:spLocks/>
            </p:cNvSpPr>
            <p:nvPr/>
          </p:nvSpPr>
          <p:spPr bwMode="auto">
            <a:xfrm>
              <a:off x="1480" y="1319"/>
              <a:ext cx="312" cy="141"/>
            </a:xfrm>
            <a:custGeom>
              <a:avLst/>
              <a:gdLst>
                <a:gd name="T0" fmla="*/ 347 w 159"/>
                <a:gd name="T1" fmla="*/ 1 h 152"/>
                <a:gd name="T2" fmla="*/ 61 w 159"/>
                <a:gd name="T3" fmla="*/ 20 h 152"/>
                <a:gd name="T4" fmla="*/ 47 w 159"/>
                <a:gd name="T5" fmla="*/ 42 h 152"/>
                <a:gd name="T6" fmla="*/ 8 w 159"/>
                <a:gd name="T7" fmla="*/ 42 h 152"/>
                <a:gd name="T8" fmla="*/ 0 w 159"/>
                <a:gd name="T9" fmla="*/ 46 h 152"/>
                <a:gd name="T10" fmla="*/ 0 w 159"/>
                <a:gd name="T11" fmla="*/ 90 h 152"/>
                <a:gd name="T12" fmla="*/ 0 w 159"/>
                <a:gd name="T13" fmla="*/ 121 h 152"/>
                <a:gd name="T14" fmla="*/ 181 w 159"/>
                <a:gd name="T15" fmla="*/ 118 h 152"/>
                <a:gd name="T16" fmla="*/ 416 w 159"/>
                <a:gd name="T17" fmla="*/ 112 h 152"/>
                <a:gd name="T18" fmla="*/ 493 w 159"/>
                <a:gd name="T19" fmla="*/ 111 h 152"/>
                <a:gd name="T20" fmla="*/ 673 w 159"/>
                <a:gd name="T21" fmla="*/ 111 h 152"/>
                <a:gd name="T22" fmla="*/ 716 w 159"/>
                <a:gd name="T23" fmla="*/ 113 h 152"/>
                <a:gd name="T24" fmla="*/ 716 w 159"/>
                <a:gd name="T25" fmla="*/ 116 h 152"/>
                <a:gd name="T26" fmla="*/ 732 w 159"/>
                <a:gd name="T27" fmla="*/ 119 h 152"/>
                <a:gd name="T28" fmla="*/ 816 w 159"/>
                <a:gd name="T29" fmla="*/ 114 h 152"/>
                <a:gd name="T30" fmla="*/ 877 w 159"/>
                <a:gd name="T31" fmla="*/ 105 h 152"/>
                <a:gd name="T32" fmla="*/ 905 w 159"/>
                <a:gd name="T33" fmla="*/ 89 h 152"/>
                <a:gd name="T34" fmla="*/ 1036 w 159"/>
                <a:gd name="T35" fmla="*/ 71 h 152"/>
                <a:gd name="T36" fmla="*/ 1148 w 159"/>
                <a:gd name="T37" fmla="*/ 67 h 152"/>
                <a:gd name="T38" fmla="*/ 1013 w 159"/>
                <a:gd name="T39" fmla="*/ 66 h 152"/>
                <a:gd name="T40" fmla="*/ 893 w 159"/>
                <a:gd name="T41" fmla="*/ 71 h 152"/>
                <a:gd name="T42" fmla="*/ 793 w 159"/>
                <a:gd name="T43" fmla="*/ 85 h 152"/>
                <a:gd name="T44" fmla="*/ 785 w 159"/>
                <a:gd name="T45" fmla="*/ 98 h 152"/>
                <a:gd name="T46" fmla="*/ 689 w 159"/>
                <a:gd name="T47" fmla="*/ 101 h 152"/>
                <a:gd name="T48" fmla="*/ 597 w 159"/>
                <a:gd name="T49" fmla="*/ 101 h 152"/>
                <a:gd name="T50" fmla="*/ 573 w 159"/>
                <a:gd name="T51" fmla="*/ 94 h 152"/>
                <a:gd name="T52" fmla="*/ 565 w 159"/>
                <a:gd name="T53" fmla="*/ 74 h 152"/>
                <a:gd name="T54" fmla="*/ 559 w 159"/>
                <a:gd name="T55" fmla="*/ 72 h 152"/>
                <a:gd name="T56" fmla="*/ 536 w 159"/>
                <a:gd name="T57" fmla="*/ 90 h 152"/>
                <a:gd name="T58" fmla="*/ 361 w 159"/>
                <a:gd name="T59" fmla="*/ 99 h 152"/>
                <a:gd name="T60" fmla="*/ 143 w 159"/>
                <a:gd name="T61" fmla="*/ 90 h 152"/>
                <a:gd name="T62" fmla="*/ 61 w 159"/>
                <a:gd name="T63" fmla="*/ 75 h 152"/>
                <a:gd name="T64" fmla="*/ 100 w 159"/>
                <a:gd name="T65" fmla="*/ 58 h 152"/>
                <a:gd name="T66" fmla="*/ 204 w 159"/>
                <a:gd name="T67" fmla="*/ 53 h 152"/>
                <a:gd name="T68" fmla="*/ 339 w 159"/>
                <a:gd name="T69" fmla="*/ 53 h 152"/>
                <a:gd name="T70" fmla="*/ 536 w 159"/>
                <a:gd name="T71" fmla="*/ 59 h 152"/>
                <a:gd name="T72" fmla="*/ 604 w 159"/>
                <a:gd name="T73" fmla="*/ 61 h 152"/>
                <a:gd name="T74" fmla="*/ 604 w 159"/>
                <a:gd name="T75" fmla="*/ 58 h 152"/>
                <a:gd name="T76" fmla="*/ 612 w 159"/>
                <a:gd name="T77" fmla="*/ 53 h 152"/>
                <a:gd name="T78" fmla="*/ 424 w 159"/>
                <a:gd name="T79" fmla="*/ 50 h 152"/>
                <a:gd name="T80" fmla="*/ 228 w 159"/>
                <a:gd name="T81" fmla="*/ 45 h 152"/>
                <a:gd name="T82" fmla="*/ 143 w 159"/>
                <a:gd name="T83" fmla="*/ 37 h 152"/>
                <a:gd name="T84" fmla="*/ 128 w 159"/>
                <a:gd name="T85" fmla="*/ 19 h 152"/>
                <a:gd name="T86" fmla="*/ 281 w 159"/>
                <a:gd name="T87" fmla="*/ 13 h 152"/>
                <a:gd name="T88" fmla="*/ 369 w 159"/>
                <a:gd name="T89" fmla="*/ 24 h 152"/>
                <a:gd name="T90" fmla="*/ 281 w 159"/>
                <a:gd name="T91" fmla="*/ 32 h 152"/>
                <a:gd name="T92" fmla="*/ 251 w 159"/>
                <a:gd name="T93" fmla="*/ 28 h 152"/>
                <a:gd name="T94" fmla="*/ 243 w 159"/>
                <a:gd name="T95" fmla="*/ 24 h 152"/>
                <a:gd name="T96" fmla="*/ 204 w 159"/>
                <a:gd name="T97" fmla="*/ 28 h 152"/>
                <a:gd name="T98" fmla="*/ 188 w 159"/>
                <a:gd name="T99" fmla="*/ 35 h 152"/>
                <a:gd name="T100" fmla="*/ 296 w 159"/>
                <a:gd name="T101" fmla="*/ 39 h 152"/>
                <a:gd name="T102" fmla="*/ 461 w 159"/>
                <a:gd name="T103" fmla="*/ 44 h 152"/>
                <a:gd name="T104" fmla="*/ 485 w 159"/>
                <a:gd name="T105" fmla="*/ 42 h 152"/>
                <a:gd name="T106" fmla="*/ 447 w 159"/>
                <a:gd name="T107" fmla="*/ 34 h 152"/>
                <a:gd name="T108" fmla="*/ 447 w 159"/>
                <a:gd name="T109" fmla="*/ 17 h 152"/>
                <a:gd name="T110" fmla="*/ 469 w 159"/>
                <a:gd name="T111" fmla="*/ 9 h 152"/>
                <a:gd name="T112" fmla="*/ 520 w 159"/>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9"/>
                <a:gd name="T172" fmla="*/ 0 h 152"/>
                <a:gd name="T173" fmla="*/ 159 w 159"/>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9" h="152">
                  <a:moveTo>
                    <a:pt x="70" y="0"/>
                  </a:moveTo>
                  <a:lnTo>
                    <a:pt x="69" y="0"/>
                  </a:lnTo>
                  <a:lnTo>
                    <a:pt x="67" y="0"/>
                  </a:lnTo>
                  <a:lnTo>
                    <a:pt x="62" y="0"/>
                  </a:lnTo>
                  <a:lnTo>
                    <a:pt x="58" y="0"/>
                  </a:lnTo>
                  <a:lnTo>
                    <a:pt x="52" y="1"/>
                  </a:lnTo>
                  <a:lnTo>
                    <a:pt x="46" y="1"/>
                  </a:lnTo>
                  <a:lnTo>
                    <a:pt x="39" y="3"/>
                  </a:lnTo>
                  <a:lnTo>
                    <a:pt x="34" y="3"/>
                  </a:lnTo>
                  <a:lnTo>
                    <a:pt x="27" y="7"/>
                  </a:lnTo>
                  <a:lnTo>
                    <a:pt x="21" y="10"/>
                  </a:lnTo>
                  <a:lnTo>
                    <a:pt x="16" y="15"/>
                  </a:lnTo>
                  <a:lnTo>
                    <a:pt x="11" y="19"/>
                  </a:lnTo>
                  <a:lnTo>
                    <a:pt x="8" y="26"/>
                  </a:lnTo>
                  <a:lnTo>
                    <a:pt x="6" y="33"/>
                  </a:lnTo>
                  <a:lnTo>
                    <a:pt x="6" y="43"/>
                  </a:lnTo>
                  <a:lnTo>
                    <a:pt x="8" y="52"/>
                  </a:lnTo>
                  <a:lnTo>
                    <a:pt x="7" y="52"/>
                  </a:lnTo>
                  <a:lnTo>
                    <a:pt x="6" y="52"/>
                  </a:lnTo>
                  <a:lnTo>
                    <a:pt x="5" y="52"/>
                  </a:lnTo>
                  <a:lnTo>
                    <a:pt x="4" y="52"/>
                  </a:lnTo>
                  <a:lnTo>
                    <a:pt x="2" y="52"/>
                  </a:lnTo>
                  <a:lnTo>
                    <a:pt x="1" y="52"/>
                  </a:lnTo>
                  <a:lnTo>
                    <a:pt x="0" y="52"/>
                  </a:lnTo>
                  <a:lnTo>
                    <a:pt x="0" y="55"/>
                  </a:lnTo>
                  <a:lnTo>
                    <a:pt x="0" y="58"/>
                  </a:lnTo>
                  <a:lnTo>
                    <a:pt x="0" y="63"/>
                  </a:lnTo>
                  <a:lnTo>
                    <a:pt x="0" y="69"/>
                  </a:lnTo>
                  <a:lnTo>
                    <a:pt x="0" y="78"/>
                  </a:lnTo>
                  <a:lnTo>
                    <a:pt x="0" y="85"/>
                  </a:lnTo>
                  <a:lnTo>
                    <a:pt x="0" y="94"/>
                  </a:lnTo>
                  <a:lnTo>
                    <a:pt x="0" y="102"/>
                  </a:lnTo>
                  <a:lnTo>
                    <a:pt x="0" y="113"/>
                  </a:lnTo>
                  <a:lnTo>
                    <a:pt x="0" y="121"/>
                  </a:lnTo>
                  <a:lnTo>
                    <a:pt x="0" y="130"/>
                  </a:lnTo>
                  <a:lnTo>
                    <a:pt x="0" y="136"/>
                  </a:lnTo>
                  <a:lnTo>
                    <a:pt x="0" y="143"/>
                  </a:lnTo>
                  <a:lnTo>
                    <a:pt x="0" y="148"/>
                  </a:lnTo>
                  <a:lnTo>
                    <a:pt x="0" y="151"/>
                  </a:lnTo>
                  <a:lnTo>
                    <a:pt x="2" y="151"/>
                  </a:lnTo>
                  <a:lnTo>
                    <a:pt x="5" y="151"/>
                  </a:lnTo>
                  <a:lnTo>
                    <a:pt x="9" y="150"/>
                  </a:lnTo>
                  <a:lnTo>
                    <a:pt x="13" y="150"/>
                  </a:lnTo>
                  <a:lnTo>
                    <a:pt x="19" y="148"/>
                  </a:lnTo>
                  <a:lnTo>
                    <a:pt x="24" y="148"/>
                  </a:lnTo>
                  <a:lnTo>
                    <a:pt x="29" y="146"/>
                  </a:lnTo>
                  <a:lnTo>
                    <a:pt x="34" y="146"/>
                  </a:lnTo>
                  <a:lnTo>
                    <a:pt x="39" y="144"/>
                  </a:lnTo>
                  <a:lnTo>
                    <a:pt x="43" y="144"/>
                  </a:lnTo>
                  <a:lnTo>
                    <a:pt x="49" y="142"/>
                  </a:lnTo>
                  <a:lnTo>
                    <a:pt x="52" y="142"/>
                  </a:lnTo>
                  <a:lnTo>
                    <a:pt x="55" y="140"/>
                  </a:lnTo>
                  <a:lnTo>
                    <a:pt x="56" y="140"/>
                  </a:lnTo>
                  <a:lnTo>
                    <a:pt x="57" y="138"/>
                  </a:lnTo>
                  <a:lnTo>
                    <a:pt x="57" y="139"/>
                  </a:lnTo>
                  <a:lnTo>
                    <a:pt x="58" y="139"/>
                  </a:lnTo>
                  <a:lnTo>
                    <a:pt x="60" y="139"/>
                  </a:lnTo>
                  <a:lnTo>
                    <a:pt x="63" y="139"/>
                  </a:lnTo>
                  <a:lnTo>
                    <a:pt x="65" y="139"/>
                  </a:lnTo>
                  <a:lnTo>
                    <a:pt x="69" y="139"/>
                  </a:lnTo>
                  <a:lnTo>
                    <a:pt x="72" y="139"/>
                  </a:lnTo>
                  <a:lnTo>
                    <a:pt x="76" y="139"/>
                  </a:lnTo>
                  <a:lnTo>
                    <a:pt x="79" y="139"/>
                  </a:lnTo>
                  <a:lnTo>
                    <a:pt x="83" y="139"/>
                  </a:lnTo>
                  <a:lnTo>
                    <a:pt x="86" y="139"/>
                  </a:lnTo>
                  <a:lnTo>
                    <a:pt x="89" y="139"/>
                  </a:lnTo>
                  <a:lnTo>
                    <a:pt x="91" y="139"/>
                  </a:lnTo>
                  <a:lnTo>
                    <a:pt x="93" y="139"/>
                  </a:lnTo>
                  <a:lnTo>
                    <a:pt x="94" y="139"/>
                  </a:lnTo>
                  <a:lnTo>
                    <a:pt x="95" y="139"/>
                  </a:lnTo>
                  <a:lnTo>
                    <a:pt x="95" y="140"/>
                  </a:lnTo>
                  <a:lnTo>
                    <a:pt x="95" y="141"/>
                  </a:lnTo>
                  <a:lnTo>
                    <a:pt x="95" y="143"/>
                  </a:lnTo>
                  <a:lnTo>
                    <a:pt x="95" y="144"/>
                  </a:lnTo>
                  <a:lnTo>
                    <a:pt x="95" y="146"/>
                  </a:lnTo>
                  <a:lnTo>
                    <a:pt x="95" y="148"/>
                  </a:lnTo>
                  <a:lnTo>
                    <a:pt x="95" y="149"/>
                  </a:lnTo>
                  <a:lnTo>
                    <a:pt x="97" y="149"/>
                  </a:lnTo>
                  <a:lnTo>
                    <a:pt x="99" y="149"/>
                  </a:lnTo>
                  <a:lnTo>
                    <a:pt x="100" y="149"/>
                  </a:lnTo>
                  <a:lnTo>
                    <a:pt x="102" y="147"/>
                  </a:lnTo>
                  <a:lnTo>
                    <a:pt x="103" y="147"/>
                  </a:lnTo>
                  <a:lnTo>
                    <a:pt x="105" y="145"/>
                  </a:lnTo>
                  <a:lnTo>
                    <a:pt x="106" y="145"/>
                  </a:lnTo>
                  <a:lnTo>
                    <a:pt x="108" y="143"/>
                  </a:lnTo>
                  <a:lnTo>
                    <a:pt x="110" y="141"/>
                  </a:lnTo>
                  <a:lnTo>
                    <a:pt x="110" y="139"/>
                  </a:lnTo>
                  <a:lnTo>
                    <a:pt x="112" y="138"/>
                  </a:lnTo>
                  <a:lnTo>
                    <a:pt x="112" y="136"/>
                  </a:lnTo>
                  <a:lnTo>
                    <a:pt x="114" y="134"/>
                  </a:lnTo>
                  <a:lnTo>
                    <a:pt x="116" y="132"/>
                  </a:lnTo>
                  <a:lnTo>
                    <a:pt x="118" y="130"/>
                  </a:lnTo>
                  <a:lnTo>
                    <a:pt x="118" y="129"/>
                  </a:lnTo>
                  <a:lnTo>
                    <a:pt x="118" y="126"/>
                  </a:lnTo>
                  <a:lnTo>
                    <a:pt x="118" y="123"/>
                  </a:lnTo>
                  <a:lnTo>
                    <a:pt x="120" y="119"/>
                  </a:lnTo>
                  <a:lnTo>
                    <a:pt x="120" y="116"/>
                  </a:lnTo>
                  <a:lnTo>
                    <a:pt x="120" y="112"/>
                  </a:lnTo>
                  <a:lnTo>
                    <a:pt x="121" y="108"/>
                  </a:lnTo>
                  <a:lnTo>
                    <a:pt x="123" y="103"/>
                  </a:lnTo>
                  <a:lnTo>
                    <a:pt x="124" y="100"/>
                  </a:lnTo>
                  <a:lnTo>
                    <a:pt x="125" y="96"/>
                  </a:lnTo>
                  <a:lnTo>
                    <a:pt x="128" y="94"/>
                  </a:lnTo>
                  <a:lnTo>
                    <a:pt x="132" y="90"/>
                  </a:lnTo>
                  <a:lnTo>
                    <a:pt x="137" y="88"/>
                  </a:lnTo>
                  <a:lnTo>
                    <a:pt x="143" y="86"/>
                  </a:lnTo>
                  <a:lnTo>
                    <a:pt x="149" y="86"/>
                  </a:lnTo>
                  <a:lnTo>
                    <a:pt x="158" y="85"/>
                  </a:lnTo>
                  <a:lnTo>
                    <a:pt x="156" y="85"/>
                  </a:lnTo>
                  <a:lnTo>
                    <a:pt x="154" y="85"/>
                  </a:lnTo>
                  <a:lnTo>
                    <a:pt x="152" y="84"/>
                  </a:lnTo>
                  <a:lnTo>
                    <a:pt x="148" y="84"/>
                  </a:lnTo>
                  <a:lnTo>
                    <a:pt x="147" y="84"/>
                  </a:lnTo>
                  <a:lnTo>
                    <a:pt x="144" y="84"/>
                  </a:lnTo>
                  <a:lnTo>
                    <a:pt x="142" y="82"/>
                  </a:lnTo>
                  <a:lnTo>
                    <a:pt x="139" y="82"/>
                  </a:lnTo>
                  <a:lnTo>
                    <a:pt x="137" y="82"/>
                  </a:lnTo>
                  <a:lnTo>
                    <a:pt x="134" y="82"/>
                  </a:lnTo>
                  <a:lnTo>
                    <a:pt x="132" y="81"/>
                  </a:lnTo>
                  <a:lnTo>
                    <a:pt x="130" y="81"/>
                  </a:lnTo>
                  <a:lnTo>
                    <a:pt x="128" y="80"/>
                  </a:lnTo>
                  <a:lnTo>
                    <a:pt x="128" y="79"/>
                  </a:lnTo>
                  <a:lnTo>
                    <a:pt x="122" y="84"/>
                  </a:lnTo>
                  <a:lnTo>
                    <a:pt x="118" y="89"/>
                  </a:lnTo>
                  <a:lnTo>
                    <a:pt x="114" y="92"/>
                  </a:lnTo>
                  <a:lnTo>
                    <a:pt x="112" y="95"/>
                  </a:lnTo>
                  <a:lnTo>
                    <a:pt x="109" y="99"/>
                  </a:lnTo>
                  <a:lnTo>
                    <a:pt x="108" y="101"/>
                  </a:lnTo>
                  <a:lnTo>
                    <a:pt x="106" y="103"/>
                  </a:lnTo>
                  <a:lnTo>
                    <a:pt x="106" y="105"/>
                  </a:lnTo>
                  <a:lnTo>
                    <a:pt x="105" y="107"/>
                  </a:lnTo>
                  <a:lnTo>
                    <a:pt x="105" y="109"/>
                  </a:lnTo>
                  <a:lnTo>
                    <a:pt x="105" y="111"/>
                  </a:lnTo>
                  <a:lnTo>
                    <a:pt x="105" y="113"/>
                  </a:lnTo>
                  <a:lnTo>
                    <a:pt x="104" y="116"/>
                  </a:lnTo>
                  <a:lnTo>
                    <a:pt x="104" y="118"/>
                  </a:lnTo>
                  <a:lnTo>
                    <a:pt x="104" y="121"/>
                  </a:lnTo>
                  <a:lnTo>
                    <a:pt x="104" y="123"/>
                  </a:lnTo>
                  <a:lnTo>
                    <a:pt x="102" y="125"/>
                  </a:lnTo>
                  <a:lnTo>
                    <a:pt x="100" y="126"/>
                  </a:lnTo>
                  <a:lnTo>
                    <a:pt x="99" y="127"/>
                  </a:lnTo>
                  <a:lnTo>
                    <a:pt x="97" y="127"/>
                  </a:lnTo>
                  <a:lnTo>
                    <a:pt x="94" y="127"/>
                  </a:lnTo>
                  <a:lnTo>
                    <a:pt x="93" y="127"/>
                  </a:lnTo>
                  <a:lnTo>
                    <a:pt x="91" y="127"/>
                  </a:lnTo>
                  <a:lnTo>
                    <a:pt x="89" y="127"/>
                  </a:lnTo>
                  <a:lnTo>
                    <a:pt x="86" y="127"/>
                  </a:lnTo>
                  <a:lnTo>
                    <a:pt x="84" y="127"/>
                  </a:lnTo>
                  <a:lnTo>
                    <a:pt x="83" y="127"/>
                  </a:lnTo>
                  <a:lnTo>
                    <a:pt x="81" y="127"/>
                  </a:lnTo>
                  <a:lnTo>
                    <a:pt x="80" y="127"/>
                  </a:lnTo>
                  <a:lnTo>
                    <a:pt x="79" y="127"/>
                  </a:lnTo>
                  <a:lnTo>
                    <a:pt x="78" y="127"/>
                  </a:lnTo>
                  <a:lnTo>
                    <a:pt x="78" y="126"/>
                  </a:lnTo>
                  <a:lnTo>
                    <a:pt x="76" y="126"/>
                  </a:lnTo>
                  <a:lnTo>
                    <a:pt x="76" y="124"/>
                  </a:lnTo>
                  <a:lnTo>
                    <a:pt x="76" y="123"/>
                  </a:lnTo>
                  <a:lnTo>
                    <a:pt x="76" y="120"/>
                  </a:lnTo>
                  <a:lnTo>
                    <a:pt x="76" y="117"/>
                  </a:lnTo>
                  <a:lnTo>
                    <a:pt x="76" y="114"/>
                  </a:lnTo>
                  <a:lnTo>
                    <a:pt x="76" y="110"/>
                  </a:lnTo>
                  <a:lnTo>
                    <a:pt x="76" y="106"/>
                  </a:lnTo>
                  <a:lnTo>
                    <a:pt x="75" y="103"/>
                  </a:lnTo>
                  <a:lnTo>
                    <a:pt x="75" y="100"/>
                  </a:lnTo>
                  <a:lnTo>
                    <a:pt x="75" y="97"/>
                  </a:lnTo>
                  <a:lnTo>
                    <a:pt x="75" y="93"/>
                  </a:lnTo>
                  <a:lnTo>
                    <a:pt x="75" y="91"/>
                  </a:lnTo>
                  <a:lnTo>
                    <a:pt x="75" y="88"/>
                  </a:lnTo>
                  <a:lnTo>
                    <a:pt x="75" y="87"/>
                  </a:lnTo>
                  <a:lnTo>
                    <a:pt x="75" y="86"/>
                  </a:lnTo>
                  <a:lnTo>
                    <a:pt x="74" y="87"/>
                  </a:lnTo>
                  <a:lnTo>
                    <a:pt x="74" y="89"/>
                  </a:lnTo>
                  <a:lnTo>
                    <a:pt x="74" y="91"/>
                  </a:lnTo>
                  <a:lnTo>
                    <a:pt x="74" y="93"/>
                  </a:lnTo>
                  <a:lnTo>
                    <a:pt x="74" y="97"/>
                  </a:lnTo>
                  <a:lnTo>
                    <a:pt x="74" y="100"/>
                  </a:lnTo>
                  <a:lnTo>
                    <a:pt x="74" y="103"/>
                  </a:lnTo>
                  <a:lnTo>
                    <a:pt x="74" y="106"/>
                  </a:lnTo>
                  <a:lnTo>
                    <a:pt x="72" y="110"/>
                  </a:lnTo>
                  <a:lnTo>
                    <a:pt x="71" y="113"/>
                  </a:lnTo>
                  <a:lnTo>
                    <a:pt x="70" y="117"/>
                  </a:lnTo>
                  <a:lnTo>
                    <a:pt x="68" y="119"/>
                  </a:lnTo>
                  <a:lnTo>
                    <a:pt x="65" y="122"/>
                  </a:lnTo>
                  <a:lnTo>
                    <a:pt x="62" y="124"/>
                  </a:lnTo>
                  <a:lnTo>
                    <a:pt x="58" y="124"/>
                  </a:lnTo>
                  <a:lnTo>
                    <a:pt x="55" y="124"/>
                  </a:lnTo>
                  <a:lnTo>
                    <a:pt x="48" y="124"/>
                  </a:lnTo>
                  <a:lnTo>
                    <a:pt x="43" y="124"/>
                  </a:lnTo>
                  <a:lnTo>
                    <a:pt x="37" y="123"/>
                  </a:lnTo>
                  <a:lnTo>
                    <a:pt x="33" y="121"/>
                  </a:lnTo>
                  <a:lnTo>
                    <a:pt x="29" y="120"/>
                  </a:lnTo>
                  <a:lnTo>
                    <a:pt x="25" y="119"/>
                  </a:lnTo>
                  <a:lnTo>
                    <a:pt x="21" y="117"/>
                  </a:lnTo>
                  <a:lnTo>
                    <a:pt x="19" y="113"/>
                  </a:lnTo>
                  <a:lnTo>
                    <a:pt x="16" y="111"/>
                  </a:lnTo>
                  <a:lnTo>
                    <a:pt x="14" y="108"/>
                  </a:lnTo>
                  <a:lnTo>
                    <a:pt x="12" y="107"/>
                  </a:lnTo>
                  <a:lnTo>
                    <a:pt x="11" y="103"/>
                  </a:lnTo>
                  <a:lnTo>
                    <a:pt x="9" y="101"/>
                  </a:lnTo>
                  <a:lnTo>
                    <a:pt x="8" y="98"/>
                  </a:lnTo>
                  <a:lnTo>
                    <a:pt x="8" y="94"/>
                  </a:lnTo>
                  <a:lnTo>
                    <a:pt x="8" y="91"/>
                  </a:lnTo>
                  <a:lnTo>
                    <a:pt x="8" y="87"/>
                  </a:lnTo>
                  <a:lnTo>
                    <a:pt x="8" y="84"/>
                  </a:lnTo>
                  <a:lnTo>
                    <a:pt x="8" y="81"/>
                  </a:lnTo>
                  <a:lnTo>
                    <a:pt x="10" y="77"/>
                  </a:lnTo>
                  <a:lnTo>
                    <a:pt x="11" y="75"/>
                  </a:lnTo>
                  <a:lnTo>
                    <a:pt x="13" y="73"/>
                  </a:lnTo>
                  <a:lnTo>
                    <a:pt x="15" y="71"/>
                  </a:lnTo>
                  <a:lnTo>
                    <a:pt x="17" y="69"/>
                  </a:lnTo>
                  <a:lnTo>
                    <a:pt x="19" y="69"/>
                  </a:lnTo>
                  <a:lnTo>
                    <a:pt x="21" y="68"/>
                  </a:lnTo>
                  <a:lnTo>
                    <a:pt x="22" y="68"/>
                  </a:lnTo>
                  <a:lnTo>
                    <a:pt x="25" y="66"/>
                  </a:lnTo>
                  <a:lnTo>
                    <a:pt x="27" y="66"/>
                  </a:lnTo>
                  <a:lnTo>
                    <a:pt x="29" y="66"/>
                  </a:lnTo>
                  <a:lnTo>
                    <a:pt x="31" y="66"/>
                  </a:lnTo>
                  <a:lnTo>
                    <a:pt x="34" y="64"/>
                  </a:lnTo>
                  <a:lnTo>
                    <a:pt x="36" y="65"/>
                  </a:lnTo>
                  <a:lnTo>
                    <a:pt x="38" y="65"/>
                  </a:lnTo>
                  <a:lnTo>
                    <a:pt x="41" y="66"/>
                  </a:lnTo>
                  <a:lnTo>
                    <a:pt x="45" y="66"/>
                  </a:lnTo>
                  <a:lnTo>
                    <a:pt x="49" y="67"/>
                  </a:lnTo>
                  <a:lnTo>
                    <a:pt x="52" y="67"/>
                  </a:lnTo>
                  <a:lnTo>
                    <a:pt x="56" y="69"/>
                  </a:lnTo>
                  <a:lnTo>
                    <a:pt x="61" y="69"/>
                  </a:lnTo>
                  <a:lnTo>
                    <a:pt x="64" y="71"/>
                  </a:lnTo>
                  <a:lnTo>
                    <a:pt x="68" y="72"/>
                  </a:lnTo>
                  <a:lnTo>
                    <a:pt x="71" y="74"/>
                  </a:lnTo>
                  <a:lnTo>
                    <a:pt x="74" y="74"/>
                  </a:lnTo>
                  <a:lnTo>
                    <a:pt x="76" y="76"/>
                  </a:lnTo>
                  <a:lnTo>
                    <a:pt x="79" y="76"/>
                  </a:lnTo>
                  <a:lnTo>
                    <a:pt x="80" y="77"/>
                  </a:lnTo>
                  <a:lnTo>
                    <a:pt x="81" y="77"/>
                  </a:lnTo>
                  <a:lnTo>
                    <a:pt x="80" y="77"/>
                  </a:lnTo>
                  <a:lnTo>
                    <a:pt x="80" y="76"/>
                  </a:lnTo>
                  <a:lnTo>
                    <a:pt x="80" y="74"/>
                  </a:lnTo>
                  <a:lnTo>
                    <a:pt x="80" y="72"/>
                  </a:lnTo>
                  <a:lnTo>
                    <a:pt x="80" y="71"/>
                  </a:lnTo>
                  <a:lnTo>
                    <a:pt x="80" y="69"/>
                  </a:lnTo>
                  <a:lnTo>
                    <a:pt x="80" y="68"/>
                  </a:lnTo>
                  <a:lnTo>
                    <a:pt x="81" y="66"/>
                  </a:lnTo>
                  <a:lnTo>
                    <a:pt x="77" y="66"/>
                  </a:lnTo>
                  <a:lnTo>
                    <a:pt x="74" y="66"/>
                  </a:lnTo>
                  <a:lnTo>
                    <a:pt x="71" y="66"/>
                  </a:lnTo>
                  <a:lnTo>
                    <a:pt x="68" y="65"/>
                  </a:lnTo>
                  <a:lnTo>
                    <a:pt x="63" y="65"/>
                  </a:lnTo>
                  <a:lnTo>
                    <a:pt x="59" y="63"/>
                  </a:lnTo>
                  <a:lnTo>
                    <a:pt x="56" y="63"/>
                  </a:lnTo>
                  <a:lnTo>
                    <a:pt x="52" y="62"/>
                  </a:lnTo>
                  <a:lnTo>
                    <a:pt x="48" y="62"/>
                  </a:lnTo>
                  <a:lnTo>
                    <a:pt x="44" y="60"/>
                  </a:lnTo>
                  <a:lnTo>
                    <a:pt x="40" y="60"/>
                  </a:lnTo>
                  <a:lnTo>
                    <a:pt x="37" y="58"/>
                  </a:lnTo>
                  <a:lnTo>
                    <a:pt x="33" y="58"/>
                  </a:lnTo>
                  <a:lnTo>
                    <a:pt x="30" y="56"/>
                  </a:lnTo>
                  <a:lnTo>
                    <a:pt x="28" y="55"/>
                  </a:lnTo>
                  <a:lnTo>
                    <a:pt x="26" y="53"/>
                  </a:lnTo>
                  <a:lnTo>
                    <a:pt x="24" y="53"/>
                  </a:lnTo>
                  <a:lnTo>
                    <a:pt x="23" y="52"/>
                  </a:lnTo>
                  <a:lnTo>
                    <a:pt x="21" y="50"/>
                  </a:lnTo>
                  <a:lnTo>
                    <a:pt x="21" y="48"/>
                  </a:lnTo>
                  <a:lnTo>
                    <a:pt x="19" y="46"/>
                  </a:lnTo>
                  <a:lnTo>
                    <a:pt x="18" y="43"/>
                  </a:lnTo>
                  <a:lnTo>
                    <a:pt x="17" y="41"/>
                  </a:lnTo>
                  <a:lnTo>
                    <a:pt x="17" y="37"/>
                  </a:lnTo>
                  <a:lnTo>
                    <a:pt x="16" y="35"/>
                  </a:lnTo>
                  <a:lnTo>
                    <a:pt x="16" y="32"/>
                  </a:lnTo>
                  <a:lnTo>
                    <a:pt x="16" y="29"/>
                  </a:lnTo>
                  <a:lnTo>
                    <a:pt x="17" y="25"/>
                  </a:lnTo>
                  <a:lnTo>
                    <a:pt x="17" y="24"/>
                  </a:lnTo>
                  <a:lnTo>
                    <a:pt x="19" y="20"/>
                  </a:lnTo>
                  <a:lnTo>
                    <a:pt x="22" y="19"/>
                  </a:lnTo>
                  <a:lnTo>
                    <a:pt x="26" y="16"/>
                  </a:lnTo>
                  <a:lnTo>
                    <a:pt x="30" y="16"/>
                  </a:lnTo>
                  <a:lnTo>
                    <a:pt x="34" y="15"/>
                  </a:lnTo>
                  <a:lnTo>
                    <a:pt x="37" y="16"/>
                  </a:lnTo>
                  <a:lnTo>
                    <a:pt x="40" y="16"/>
                  </a:lnTo>
                  <a:lnTo>
                    <a:pt x="42" y="18"/>
                  </a:lnTo>
                  <a:lnTo>
                    <a:pt x="45" y="20"/>
                  </a:lnTo>
                  <a:lnTo>
                    <a:pt x="47" y="22"/>
                  </a:lnTo>
                  <a:lnTo>
                    <a:pt x="49" y="24"/>
                  </a:lnTo>
                  <a:lnTo>
                    <a:pt x="49" y="28"/>
                  </a:lnTo>
                  <a:lnTo>
                    <a:pt x="49" y="30"/>
                  </a:lnTo>
                  <a:lnTo>
                    <a:pt x="48" y="32"/>
                  </a:lnTo>
                  <a:lnTo>
                    <a:pt x="48" y="34"/>
                  </a:lnTo>
                  <a:lnTo>
                    <a:pt x="46" y="36"/>
                  </a:lnTo>
                  <a:lnTo>
                    <a:pt x="45" y="38"/>
                  </a:lnTo>
                  <a:lnTo>
                    <a:pt x="41" y="40"/>
                  </a:lnTo>
                  <a:lnTo>
                    <a:pt x="39" y="40"/>
                  </a:lnTo>
                  <a:lnTo>
                    <a:pt x="37" y="40"/>
                  </a:lnTo>
                  <a:lnTo>
                    <a:pt x="36" y="40"/>
                  </a:lnTo>
                  <a:lnTo>
                    <a:pt x="36" y="39"/>
                  </a:lnTo>
                  <a:lnTo>
                    <a:pt x="34" y="39"/>
                  </a:lnTo>
                  <a:lnTo>
                    <a:pt x="34" y="37"/>
                  </a:lnTo>
                  <a:lnTo>
                    <a:pt x="33" y="36"/>
                  </a:lnTo>
                  <a:lnTo>
                    <a:pt x="33" y="34"/>
                  </a:lnTo>
                  <a:lnTo>
                    <a:pt x="32" y="34"/>
                  </a:lnTo>
                  <a:lnTo>
                    <a:pt x="32" y="32"/>
                  </a:lnTo>
                  <a:lnTo>
                    <a:pt x="32" y="31"/>
                  </a:lnTo>
                  <a:lnTo>
                    <a:pt x="32" y="30"/>
                  </a:lnTo>
                  <a:lnTo>
                    <a:pt x="32" y="28"/>
                  </a:lnTo>
                  <a:lnTo>
                    <a:pt x="30" y="30"/>
                  </a:lnTo>
                  <a:lnTo>
                    <a:pt x="29" y="31"/>
                  </a:lnTo>
                  <a:lnTo>
                    <a:pt x="27" y="33"/>
                  </a:lnTo>
                  <a:lnTo>
                    <a:pt x="27" y="35"/>
                  </a:lnTo>
                  <a:lnTo>
                    <a:pt x="27" y="36"/>
                  </a:lnTo>
                  <a:lnTo>
                    <a:pt x="25" y="38"/>
                  </a:lnTo>
                  <a:lnTo>
                    <a:pt x="25" y="40"/>
                  </a:lnTo>
                  <a:lnTo>
                    <a:pt x="25" y="42"/>
                  </a:lnTo>
                  <a:lnTo>
                    <a:pt x="25" y="44"/>
                  </a:lnTo>
                  <a:lnTo>
                    <a:pt x="26" y="44"/>
                  </a:lnTo>
                  <a:lnTo>
                    <a:pt x="28" y="46"/>
                  </a:lnTo>
                  <a:lnTo>
                    <a:pt x="32" y="47"/>
                  </a:lnTo>
                  <a:lnTo>
                    <a:pt x="35" y="49"/>
                  </a:lnTo>
                  <a:lnTo>
                    <a:pt x="39" y="49"/>
                  </a:lnTo>
                  <a:lnTo>
                    <a:pt x="42" y="50"/>
                  </a:lnTo>
                  <a:lnTo>
                    <a:pt x="46" y="51"/>
                  </a:lnTo>
                  <a:lnTo>
                    <a:pt x="49" y="52"/>
                  </a:lnTo>
                  <a:lnTo>
                    <a:pt x="54" y="52"/>
                  </a:lnTo>
                  <a:lnTo>
                    <a:pt x="55" y="54"/>
                  </a:lnTo>
                  <a:lnTo>
                    <a:pt x="59" y="55"/>
                  </a:lnTo>
                  <a:lnTo>
                    <a:pt x="61" y="55"/>
                  </a:lnTo>
                  <a:lnTo>
                    <a:pt x="64" y="55"/>
                  </a:lnTo>
                  <a:lnTo>
                    <a:pt x="66" y="55"/>
                  </a:lnTo>
                  <a:lnTo>
                    <a:pt x="66" y="54"/>
                  </a:lnTo>
                  <a:lnTo>
                    <a:pt x="66" y="52"/>
                  </a:lnTo>
                  <a:lnTo>
                    <a:pt x="64" y="52"/>
                  </a:lnTo>
                  <a:lnTo>
                    <a:pt x="63" y="52"/>
                  </a:lnTo>
                  <a:lnTo>
                    <a:pt x="63" y="51"/>
                  </a:lnTo>
                  <a:lnTo>
                    <a:pt x="61" y="50"/>
                  </a:lnTo>
                  <a:lnTo>
                    <a:pt x="61" y="49"/>
                  </a:lnTo>
                  <a:lnTo>
                    <a:pt x="61" y="47"/>
                  </a:lnTo>
                  <a:lnTo>
                    <a:pt x="61" y="45"/>
                  </a:lnTo>
                  <a:lnTo>
                    <a:pt x="59" y="43"/>
                  </a:lnTo>
                  <a:lnTo>
                    <a:pt x="59" y="41"/>
                  </a:lnTo>
                  <a:lnTo>
                    <a:pt x="58" y="40"/>
                  </a:lnTo>
                  <a:lnTo>
                    <a:pt x="58" y="36"/>
                  </a:lnTo>
                  <a:lnTo>
                    <a:pt x="58" y="33"/>
                  </a:lnTo>
                  <a:lnTo>
                    <a:pt x="58" y="30"/>
                  </a:lnTo>
                  <a:lnTo>
                    <a:pt x="58" y="26"/>
                  </a:lnTo>
                  <a:lnTo>
                    <a:pt x="59" y="20"/>
                  </a:lnTo>
                  <a:lnTo>
                    <a:pt x="59" y="19"/>
                  </a:lnTo>
                  <a:lnTo>
                    <a:pt x="61" y="17"/>
                  </a:lnTo>
                  <a:lnTo>
                    <a:pt x="61" y="15"/>
                  </a:lnTo>
                  <a:lnTo>
                    <a:pt x="62" y="13"/>
                  </a:lnTo>
                  <a:lnTo>
                    <a:pt x="62" y="12"/>
                  </a:lnTo>
                  <a:lnTo>
                    <a:pt x="64" y="10"/>
                  </a:lnTo>
                  <a:lnTo>
                    <a:pt x="64" y="9"/>
                  </a:lnTo>
                  <a:lnTo>
                    <a:pt x="66" y="7"/>
                  </a:lnTo>
                  <a:lnTo>
                    <a:pt x="66" y="5"/>
                  </a:lnTo>
                  <a:lnTo>
                    <a:pt x="68" y="3"/>
                  </a:lnTo>
                  <a:lnTo>
                    <a:pt x="69" y="1"/>
                  </a:lnTo>
                  <a:lnTo>
                    <a:pt x="70" y="0"/>
                  </a:lnTo>
                </a:path>
              </a:pathLst>
            </a:custGeom>
            <a:solidFill>
              <a:srgbClr val="F8F8F8"/>
            </a:solidFill>
            <a:ln w="6350">
              <a:solidFill>
                <a:srgbClr val="DDDDDD"/>
              </a:solidFill>
              <a:round/>
              <a:headEnd/>
              <a:tailEnd/>
            </a:ln>
          </p:spPr>
          <p:txBody>
            <a:bodyPr/>
            <a:lstStyle/>
            <a:p>
              <a:endParaRPr lang="it-IT"/>
            </a:p>
          </p:txBody>
        </p:sp>
        <p:sp>
          <p:nvSpPr>
            <p:cNvPr id="21590" name="Freeform 112"/>
            <p:cNvSpPr>
              <a:spLocks/>
            </p:cNvSpPr>
            <p:nvPr/>
          </p:nvSpPr>
          <p:spPr bwMode="auto">
            <a:xfrm>
              <a:off x="1130" y="1465"/>
              <a:ext cx="324" cy="105"/>
            </a:xfrm>
            <a:custGeom>
              <a:avLst/>
              <a:gdLst>
                <a:gd name="T0" fmla="*/ 8 w 164"/>
                <a:gd name="T1" fmla="*/ 6 h 114"/>
                <a:gd name="T2" fmla="*/ 55 w 164"/>
                <a:gd name="T3" fmla="*/ 6 h 114"/>
                <a:gd name="T4" fmla="*/ 109 w 164"/>
                <a:gd name="T5" fmla="*/ 4 h 114"/>
                <a:gd name="T6" fmla="*/ 140 w 164"/>
                <a:gd name="T7" fmla="*/ 1 h 114"/>
                <a:gd name="T8" fmla="*/ 332 w 164"/>
                <a:gd name="T9" fmla="*/ 9 h 114"/>
                <a:gd name="T10" fmla="*/ 524 w 164"/>
                <a:gd name="T11" fmla="*/ 15 h 114"/>
                <a:gd name="T12" fmla="*/ 632 w 164"/>
                <a:gd name="T13" fmla="*/ 16 h 114"/>
                <a:gd name="T14" fmla="*/ 688 w 164"/>
                <a:gd name="T15" fmla="*/ 16 h 114"/>
                <a:gd name="T16" fmla="*/ 664 w 164"/>
                <a:gd name="T17" fmla="*/ 30 h 114"/>
                <a:gd name="T18" fmla="*/ 664 w 164"/>
                <a:gd name="T19" fmla="*/ 53 h 114"/>
                <a:gd name="T20" fmla="*/ 719 w 164"/>
                <a:gd name="T21" fmla="*/ 73 h 114"/>
                <a:gd name="T22" fmla="*/ 780 w 164"/>
                <a:gd name="T23" fmla="*/ 84 h 114"/>
                <a:gd name="T24" fmla="*/ 824 w 164"/>
                <a:gd name="T25" fmla="*/ 82 h 114"/>
                <a:gd name="T26" fmla="*/ 840 w 164"/>
                <a:gd name="T27" fmla="*/ 69 h 114"/>
                <a:gd name="T28" fmla="*/ 885 w 164"/>
                <a:gd name="T29" fmla="*/ 53 h 114"/>
                <a:gd name="T30" fmla="*/ 1012 w 164"/>
                <a:gd name="T31" fmla="*/ 41 h 114"/>
                <a:gd name="T32" fmla="*/ 1073 w 164"/>
                <a:gd name="T33" fmla="*/ 37 h 114"/>
                <a:gd name="T34" fmla="*/ 1081 w 164"/>
                <a:gd name="T35" fmla="*/ 28 h 114"/>
                <a:gd name="T36" fmla="*/ 1096 w 164"/>
                <a:gd name="T37" fmla="*/ 19 h 114"/>
                <a:gd name="T38" fmla="*/ 1108 w 164"/>
                <a:gd name="T39" fmla="*/ 14 h 114"/>
                <a:gd name="T40" fmla="*/ 1124 w 164"/>
                <a:gd name="T41" fmla="*/ 34 h 114"/>
                <a:gd name="T42" fmla="*/ 1179 w 164"/>
                <a:gd name="T43" fmla="*/ 57 h 114"/>
                <a:gd name="T44" fmla="*/ 1217 w 164"/>
                <a:gd name="T45" fmla="*/ 75 h 114"/>
                <a:gd name="T46" fmla="*/ 1249 w 164"/>
                <a:gd name="T47" fmla="*/ 83 h 114"/>
                <a:gd name="T48" fmla="*/ 1201 w 164"/>
                <a:gd name="T49" fmla="*/ 85 h 114"/>
                <a:gd name="T50" fmla="*/ 1108 w 164"/>
                <a:gd name="T51" fmla="*/ 87 h 114"/>
                <a:gd name="T52" fmla="*/ 988 w 164"/>
                <a:gd name="T53" fmla="*/ 88 h 114"/>
                <a:gd name="T54" fmla="*/ 840 w 164"/>
                <a:gd name="T55" fmla="*/ 88 h 114"/>
                <a:gd name="T56" fmla="*/ 780 w 164"/>
                <a:gd name="T57" fmla="*/ 88 h 114"/>
                <a:gd name="T58" fmla="*/ 719 w 164"/>
                <a:gd name="T59" fmla="*/ 84 h 114"/>
                <a:gd name="T60" fmla="*/ 624 w 164"/>
                <a:gd name="T61" fmla="*/ 79 h 114"/>
                <a:gd name="T62" fmla="*/ 561 w 164"/>
                <a:gd name="T63" fmla="*/ 74 h 114"/>
                <a:gd name="T64" fmla="*/ 516 w 164"/>
                <a:gd name="T65" fmla="*/ 70 h 114"/>
                <a:gd name="T66" fmla="*/ 492 w 164"/>
                <a:gd name="T67" fmla="*/ 64 h 114"/>
                <a:gd name="T68" fmla="*/ 448 w 164"/>
                <a:gd name="T69" fmla="*/ 61 h 114"/>
                <a:gd name="T70" fmla="*/ 417 w 164"/>
                <a:gd name="T71" fmla="*/ 59 h 114"/>
                <a:gd name="T72" fmla="*/ 379 w 164"/>
                <a:gd name="T73" fmla="*/ 59 h 114"/>
                <a:gd name="T74" fmla="*/ 332 w 164"/>
                <a:gd name="T75" fmla="*/ 54 h 114"/>
                <a:gd name="T76" fmla="*/ 277 w 164"/>
                <a:gd name="T77" fmla="*/ 49 h 114"/>
                <a:gd name="T78" fmla="*/ 253 w 164"/>
                <a:gd name="T79" fmla="*/ 45 h 114"/>
                <a:gd name="T80" fmla="*/ 269 w 164"/>
                <a:gd name="T81" fmla="*/ 43 h 114"/>
                <a:gd name="T82" fmla="*/ 316 w 164"/>
                <a:gd name="T83" fmla="*/ 42 h 114"/>
                <a:gd name="T84" fmla="*/ 379 w 164"/>
                <a:gd name="T85" fmla="*/ 41 h 114"/>
                <a:gd name="T86" fmla="*/ 417 w 164"/>
                <a:gd name="T87" fmla="*/ 41 h 114"/>
                <a:gd name="T88" fmla="*/ 379 w 164"/>
                <a:gd name="T89" fmla="*/ 25 h 114"/>
                <a:gd name="T90" fmla="*/ 277 w 164"/>
                <a:gd name="T91" fmla="*/ 15 h 114"/>
                <a:gd name="T92" fmla="*/ 140 w 164"/>
                <a:gd name="T93" fmla="*/ 13 h 114"/>
                <a:gd name="T94" fmla="*/ 24 w 164"/>
                <a:gd name="T95" fmla="*/ 7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0" y="8"/>
                  </a:moveTo>
                  <a:lnTo>
                    <a:pt x="0" y="8"/>
                  </a:lnTo>
                  <a:lnTo>
                    <a:pt x="1" y="8"/>
                  </a:lnTo>
                  <a:lnTo>
                    <a:pt x="3" y="7"/>
                  </a:lnTo>
                  <a:lnTo>
                    <a:pt x="4" y="7"/>
                  </a:lnTo>
                  <a:lnTo>
                    <a:pt x="5" y="6"/>
                  </a:lnTo>
                  <a:lnTo>
                    <a:pt x="7" y="6"/>
                  </a:lnTo>
                  <a:lnTo>
                    <a:pt x="9" y="4"/>
                  </a:lnTo>
                  <a:lnTo>
                    <a:pt x="10" y="4"/>
                  </a:lnTo>
                  <a:lnTo>
                    <a:pt x="12" y="4"/>
                  </a:lnTo>
                  <a:lnTo>
                    <a:pt x="14" y="4"/>
                  </a:lnTo>
                  <a:lnTo>
                    <a:pt x="16" y="2"/>
                  </a:lnTo>
                  <a:lnTo>
                    <a:pt x="17" y="1"/>
                  </a:lnTo>
                  <a:lnTo>
                    <a:pt x="18" y="1"/>
                  </a:lnTo>
                  <a:lnTo>
                    <a:pt x="19" y="0"/>
                  </a:lnTo>
                  <a:lnTo>
                    <a:pt x="27" y="5"/>
                  </a:lnTo>
                  <a:lnTo>
                    <a:pt x="36" y="9"/>
                  </a:lnTo>
                  <a:lnTo>
                    <a:pt x="43" y="12"/>
                  </a:lnTo>
                  <a:lnTo>
                    <a:pt x="51" y="13"/>
                  </a:lnTo>
                  <a:lnTo>
                    <a:pt x="56" y="16"/>
                  </a:lnTo>
                  <a:lnTo>
                    <a:pt x="63" y="17"/>
                  </a:lnTo>
                  <a:lnTo>
                    <a:pt x="68" y="18"/>
                  </a:lnTo>
                  <a:lnTo>
                    <a:pt x="73" y="18"/>
                  </a:lnTo>
                  <a:lnTo>
                    <a:pt x="76" y="19"/>
                  </a:lnTo>
                  <a:lnTo>
                    <a:pt x="80" y="19"/>
                  </a:lnTo>
                  <a:lnTo>
                    <a:pt x="82" y="19"/>
                  </a:lnTo>
                  <a:lnTo>
                    <a:pt x="85" y="19"/>
                  </a:lnTo>
                  <a:lnTo>
                    <a:pt x="86" y="19"/>
                  </a:lnTo>
                  <a:lnTo>
                    <a:pt x="88" y="19"/>
                  </a:lnTo>
                  <a:lnTo>
                    <a:pt x="89" y="19"/>
                  </a:lnTo>
                  <a:lnTo>
                    <a:pt x="90" y="18"/>
                  </a:lnTo>
                  <a:lnTo>
                    <a:pt x="88" y="26"/>
                  </a:lnTo>
                  <a:lnTo>
                    <a:pt x="87" y="32"/>
                  </a:lnTo>
                  <a:lnTo>
                    <a:pt x="86" y="39"/>
                  </a:lnTo>
                  <a:lnTo>
                    <a:pt x="86" y="45"/>
                  </a:lnTo>
                  <a:lnTo>
                    <a:pt x="86" y="52"/>
                  </a:lnTo>
                  <a:lnTo>
                    <a:pt x="86" y="60"/>
                  </a:lnTo>
                  <a:lnTo>
                    <a:pt x="86" y="67"/>
                  </a:lnTo>
                  <a:lnTo>
                    <a:pt x="88" y="73"/>
                  </a:lnTo>
                  <a:lnTo>
                    <a:pt x="89" y="80"/>
                  </a:lnTo>
                  <a:lnTo>
                    <a:pt x="91" y="87"/>
                  </a:lnTo>
                  <a:lnTo>
                    <a:pt x="93" y="93"/>
                  </a:lnTo>
                  <a:lnTo>
                    <a:pt x="94" y="98"/>
                  </a:lnTo>
                  <a:lnTo>
                    <a:pt x="96" y="102"/>
                  </a:lnTo>
                  <a:lnTo>
                    <a:pt x="99" y="105"/>
                  </a:lnTo>
                  <a:lnTo>
                    <a:pt x="101" y="108"/>
                  </a:lnTo>
                  <a:lnTo>
                    <a:pt x="105" y="108"/>
                  </a:lnTo>
                  <a:lnTo>
                    <a:pt x="105" y="109"/>
                  </a:lnTo>
                  <a:lnTo>
                    <a:pt x="107" y="107"/>
                  </a:lnTo>
                  <a:lnTo>
                    <a:pt x="107" y="105"/>
                  </a:lnTo>
                  <a:lnTo>
                    <a:pt x="108" y="102"/>
                  </a:lnTo>
                  <a:lnTo>
                    <a:pt x="108" y="98"/>
                  </a:lnTo>
                  <a:lnTo>
                    <a:pt x="109" y="94"/>
                  </a:lnTo>
                  <a:lnTo>
                    <a:pt x="109" y="88"/>
                  </a:lnTo>
                  <a:lnTo>
                    <a:pt x="110" y="83"/>
                  </a:lnTo>
                  <a:lnTo>
                    <a:pt x="111" y="79"/>
                  </a:lnTo>
                  <a:lnTo>
                    <a:pt x="113" y="73"/>
                  </a:lnTo>
                  <a:lnTo>
                    <a:pt x="115" y="68"/>
                  </a:lnTo>
                  <a:lnTo>
                    <a:pt x="118" y="63"/>
                  </a:lnTo>
                  <a:lnTo>
                    <a:pt x="121" y="60"/>
                  </a:lnTo>
                  <a:lnTo>
                    <a:pt x="126" y="55"/>
                  </a:lnTo>
                  <a:lnTo>
                    <a:pt x="131" y="52"/>
                  </a:lnTo>
                  <a:lnTo>
                    <a:pt x="139" y="49"/>
                  </a:lnTo>
                  <a:lnTo>
                    <a:pt x="139" y="47"/>
                  </a:lnTo>
                  <a:lnTo>
                    <a:pt x="140" y="45"/>
                  </a:lnTo>
                  <a:lnTo>
                    <a:pt x="140" y="43"/>
                  </a:lnTo>
                  <a:lnTo>
                    <a:pt x="140" y="39"/>
                  </a:lnTo>
                  <a:lnTo>
                    <a:pt x="140" y="36"/>
                  </a:lnTo>
                  <a:lnTo>
                    <a:pt x="142" y="33"/>
                  </a:lnTo>
                  <a:lnTo>
                    <a:pt x="142" y="31"/>
                  </a:lnTo>
                  <a:lnTo>
                    <a:pt x="142" y="28"/>
                  </a:lnTo>
                  <a:lnTo>
                    <a:pt x="142" y="25"/>
                  </a:lnTo>
                  <a:lnTo>
                    <a:pt x="143" y="21"/>
                  </a:lnTo>
                  <a:lnTo>
                    <a:pt x="143" y="20"/>
                  </a:lnTo>
                  <a:lnTo>
                    <a:pt x="144" y="18"/>
                  </a:lnTo>
                  <a:lnTo>
                    <a:pt x="144" y="17"/>
                  </a:lnTo>
                  <a:lnTo>
                    <a:pt x="145" y="16"/>
                  </a:lnTo>
                  <a:lnTo>
                    <a:pt x="145" y="25"/>
                  </a:lnTo>
                  <a:lnTo>
                    <a:pt x="146" y="34"/>
                  </a:lnTo>
                  <a:lnTo>
                    <a:pt x="146" y="43"/>
                  </a:lnTo>
                  <a:lnTo>
                    <a:pt x="148" y="51"/>
                  </a:lnTo>
                  <a:lnTo>
                    <a:pt x="149" y="59"/>
                  </a:lnTo>
                  <a:lnTo>
                    <a:pt x="151" y="66"/>
                  </a:lnTo>
                  <a:lnTo>
                    <a:pt x="153" y="73"/>
                  </a:lnTo>
                  <a:lnTo>
                    <a:pt x="155" y="79"/>
                  </a:lnTo>
                  <a:lnTo>
                    <a:pt x="155" y="86"/>
                  </a:lnTo>
                  <a:lnTo>
                    <a:pt x="156" y="91"/>
                  </a:lnTo>
                  <a:lnTo>
                    <a:pt x="158" y="96"/>
                  </a:lnTo>
                  <a:lnTo>
                    <a:pt x="160" y="100"/>
                  </a:lnTo>
                  <a:lnTo>
                    <a:pt x="160" y="103"/>
                  </a:lnTo>
                  <a:lnTo>
                    <a:pt x="162" y="105"/>
                  </a:lnTo>
                  <a:lnTo>
                    <a:pt x="162" y="106"/>
                  </a:lnTo>
                  <a:lnTo>
                    <a:pt x="163" y="106"/>
                  </a:lnTo>
                  <a:lnTo>
                    <a:pt x="160" y="108"/>
                  </a:lnTo>
                  <a:lnTo>
                    <a:pt x="158" y="108"/>
                  </a:lnTo>
                  <a:lnTo>
                    <a:pt x="156" y="109"/>
                  </a:lnTo>
                  <a:lnTo>
                    <a:pt x="154" y="109"/>
                  </a:lnTo>
                  <a:lnTo>
                    <a:pt x="150" y="111"/>
                  </a:lnTo>
                  <a:lnTo>
                    <a:pt x="148" y="111"/>
                  </a:lnTo>
                  <a:lnTo>
                    <a:pt x="144" y="111"/>
                  </a:lnTo>
                  <a:lnTo>
                    <a:pt x="142" y="111"/>
                  </a:lnTo>
                  <a:lnTo>
                    <a:pt x="137" y="112"/>
                  </a:lnTo>
                  <a:lnTo>
                    <a:pt x="134" y="112"/>
                  </a:lnTo>
                  <a:lnTo>
                    <a:pt x="128" y="112"/>
                  </a:lnTo>
                  <a:lnTo>
                    <a:pt x="125" y="112"/>
                  </a:lnTo>
                  <a:lnTo>
                    <a:pt x="119" y="113"/>
                  </a:lnTo>
                  <a:lnTo>
                    <a:pt x="115" y="113"/>
                  </a:lnTo>
                  <a:lnTo>
                    <a:pt x="109" y="113"/>
                  </a:lnTo>
                  <a:lnTo>
                    <a:pt x="105" y="113"/>
                  </a:lnTo>
                  <a:lnTo>
                    <a:pt x="103" y="113"/>
                  </a:lnTo>
                  <a:lnTo>
                    <a:pt x="101" y="113"/>
                  </a:lnTo>
                  <a:lnTo>
                    <a:pt x="100" y="111"/>
                  </a:lnTo>
                  <a:lnTo>
                    <a:pt x="97" y="111"/>
                  </a:lnTo>
                  <a:lnTo>
                    <a:pt x="95" y="109"/>
                  </a:lnTo>
                  <a:lnTo>
                    <a:pt x="93" y="107"/>
                  </a:lnTo>
                  <a:lnTo>
                    <a:pt x="91" y="105"/>
                  </a:lnTo>
                  <a:lnTo>
                    <a:pt x="88" y="104"/>
                  </a:lnTo>
                  <a:lnTo>
                    <a:pt x="85" y="102"/>
                  </a:lnTo>
                  <a:lnTo>
                    <a:pt x="81" y="101"/>
                  </a:lnTo>
                  <a:lnTo>
                    <a:pt x="80" y="99"/>
                  </a:lnTo>
                  <a:lnTo>
                    <a:pt x="76" y="98"/>
                  </a:lnTo>
                  <a:lnTo>
                    <a:pt x="74" y="96"/>
                  </a:lnTo>
                  <a:lnTo>
                    <a:pt x="73" y="94"/>
                  </a:lnTo>
                  <a:lnTo>
                    <a:pt x="71" y="92"/>
                  </a:lnTo>
                  <a:lnTo>
                    <a:pt x="70" y="92"/>
                  </a:lnTo>
                  <a:lnTo>
                    <a:pt x="69" y="90"/>
                  </a:lnTo>
                  <a:lnTo>
                    <a:pt x="67" y="89"/>
                  </a:lnTo>
                  <a:lnTo>
                    <a:pt x="67" y="87"/>
                  </a:lnTo>
                  <a:lnTo>
                    <a:pt x="65" y="86"/>
                  </a:lnTo>
                  <a:lnTo>
                    <a:pt x="65" y="85"/>
                  </a:lnTo>
                  <a:lnTo>
                    <a:pt x="64" y="83"/>
                  </a:lnTo>
                  <a:lnTo>
                    <a:pt x="64" y="81"/>
                  </a:lnTo>
                  <a:lnTo>
                    <a:pt x="62" y="81"/>
                  </a:lnTo>
                  <a:lnTo>
                    <a:pt x="60" y="79"/>
                  </a:lnTo>
                  <a:lnTo>
                    <a:pt x="58" y="78"/>
                  </a:lnTo>
                  <a:lnTo>
                    <a:pt x="58" y="76"/>
                  </a:lnTo>
                  <a:lnTo>
                    <a:pt x="56" y="76"/>
                  </a:lnTo>
                  <a:lnTo>
                    <a:pt x="56" y="75"/>
                  </a:lnTo>
                  <a:lnTo>
                    <a:pt x="54" y="75"/>
                  </a:lnTo>
                  <a:lnTo>
                    <a:pt x="54" y="74"/>
                  </a:lnTo>
                  <a:lnTo>
                    <a:pt x="52" y="75"/>
                  </a:lnTo>
                  <a:lnTo>
                    <a:pt x="51" y="75"/>
                  </a:lnTo>
                  <a:lnTo>
                    <a:pt x="49" y="75"/>
                  </a:lnTo>
                  <a:lnTo>
                    <a:pt x="49" y="73"/>
                  </a:lnTo>
                  <a:lnTo>
                    <a:pt x="47" y="72"/>
                  </a:lnTo>
                  <a:lnTo>
                    <a:pt x="45" y="71"/>
                  </a:lnTo>
                  <a:lnTo>
                    <a:pt x="43" y="69"/>
                  </a:lnTo>
                  <a:lnTo>
                    <a:pt x="41" y="67"/>
                  </a:lnTo>
                  <a:lnTo>
                    <a:pt x="40" y="66"/>
                  </a:lnTo>
                  <a:lnTo>
                    <a:pt x="38" y="64"/>
                  </a:lnTo>
                  <a:lnTo>
                    <a:pt x="36" y="63"/>
                  </a:lnTo>
                  <a:lnTo>
                    <a:pt x="35" y="61"/>
                  </a:lnTo>
                  <a:lnTo>
                    <a:pt x="33" y="60"/>
                  </a:lnTo>
                  <a:lnTo>
                    <a:pt x="33" y="58"/>
                  </a:lnTo>
                  <a:lnTo>
                    <a:pt x="33" y="57"/>
                  </a:lnTo>
                  <a:lnTo>
                    <a:pt x="33" y="55"/>
                  </a:lnTo>
                  <a:lnTo>
                    <a:pt x="34" y="55"/>
                  </a:lnTo>
                  <a:lnTo>
                    <a:pt x="35" y="55"/>
                  </a:lnTo>
                  <a:lnTo>
                    <a:pt x="36" y="54"/>
                  </a:lnTo>
                  <a:lnTo>
                    <a:pt x="38" y="54"/>
                  </a:lnTo>
                  <a:lnTo>
                    <a:pt x="40" y="54"/>
                  </a:lnTo>
                  <a:lnTo>
                    <a:pt x="41" y="54"/>
                  </a:lnTo>
                  <a:lnTo>
                    <a:pt x="44" y="52"/>
                  </a:lnTo>
                  <a:lnTo>
                    <a:pt x="46" y="52"/>
                  </a:lnTo>
                  <a:lnTo>
                    <a:pt x="48" y="52"/>
                  </a:lnTo>
                  <a:lnTo>
                    <a:pt x="49" y="52"/>
                  </a:lnTo>
                  <a:lnTo>
                    <a:pt x="51" y="52"/>
                  </a:lnTo>
                  <a:lnTo>
                    <a:pt x="52" y="52"/>
                  </a:lnTo>
                  <a:lnTo>
                    <a:pt x="54" y="52"/>
                  </a:lnTo>
                  <a:lnTo>
                    <a:pt x="55" y="52"/>
                  </a:lnTo>
                  <a:lnTo>
                    <a:pt x="54" y="44"/>
                  </a:lnTo>
                  <a:lnTo>
                    <a:pt x="52" y="37"/>
                  </a:lnTo>
                  <a:lnTo>
                    <a:pt x="49" y="32"/>
                  </a:lnTo>
                  <a:lnTo>
                    <a:pt x="47" y="26"/>
                  </a:lnTo>
                  <a:lnTo>
                    <a:pt x="43" y="24"/>
                  </a:lnTo>
                  <a:lnTo>
                    <a:pt x="39" y="20"/>
                  </a:lnTo>
                  <a:lnTo>
                    <a:pt x="36" y="18"/>
                  </a:lnTo>
                  <a:lnTo>
                    <a:pt x="32" y="16"/>
                  </a:lnTo>
                  <a:lnTo>
                    <a:pt x="27" y="16"/>
                  </a:lnTo>
                  <a:lnTo>
                    <a:pt x="23" y="16"/>
                  </a:lnTo>
                  <a:lnTo>
                    <a:pt x="18" y="16"/>
                  </a:lnTo>
                  <a:lnTo>
                    <a:pt x="14" y="14"/>
                  </a:lnTo>
                  <a:lnTo>
                    <a:pt x="9" y="14"/>
                  </a:lnTo>
                  <a:lnTo>
                    <a:pt x="6" y="12"/>
                  </a:lnTo>
                  <a:lnTo>
                    <a:pt x="3" y="10"/>
                  </a:lnTo>
                  <a:lnTo>
                    <a:pt x="0" y="8"/>
                  </a:lnTo>
                </a:path>
              </a:pathLst>
            </a:custGeom>
            <a:solidFill>
              <a:srgbClr val="F8F8F8"/>
            </a:solidFill>
            <a:ln w="6350">
              <a:solidFill>
                <a:srgbClr val="DDDDDD"/>
              </a:solidFill>
              <a:round/>
              <a:headEnd/>
              <a:tailEnd/>
            </a:ln>
          </p:spPr>
          <p:txBody>
            <a:bodyPr/>
            <a:lstStyle/>
            <a:p>
              <a:endParaRPr lang="it-IT"/>
            </a:p>
          </p:txBody>
        </p:sp>
        <p:sp>
          <p:nvSpPr>
            <p:cNvPr id="21591" name="Freeform 113"/>
            <p:cNvSpPr>
              <a:spLocks/>
            </p:cNvSpPr>
            <p:nvPr/>
          </p:nvSpPr>
          <p:spPr bwMode="auto">
            <a:xfrm>
              <a:off x="1509" y="1464"/>
              <a:ext cx="323" cy="105"/>
            </a:xfrm>
            <a:custGeom>
              <a:avLst/>
              <a:gdLst>
                <a:gd name="T0" fmla="*/ 1221 w 164"/>
                <a:gd name="T1" fmla="*/ 6 h 114"/>
                <a:gd name="T2" fmla="*/ 1176 w 164"/>
                <a:gd name="T3" fmla="*/ 6 h 114"/>
                <a:gd name="T4" fmla="*/ 1125 w 164"/>
                <a:gd name="T5" fmla="*/ 4 h 114"/>
                <a:gd name="T6" fmla="*/ 1093 w 164"/>
                <a:gd name="T7" fmla="*/ 2 h 114"/>
                <a:gd name="T8" fmla="*/ 892 w 164"/>
                <a:gd name="T9" fmla="*/ 9 h 114"/>
                <a:gd name="T10" fmla="*/ 709 w 164"/>
                <a:gd name="T11" fmla="*/ 15 h 114"/>
                <a:gd name="T12" fmla="*/ 597 w 164"/>
                <a:gd name="T13" fmla="*/ 16 h 114"/>
                <a:gd name="T14" fmla="*/ 551 w 164"/>
                <a:gd name="T15" fmla="*/ 16 h 114"/>
                <a:gd name="T16" fmla="*/ 567 w 164"/>
                <a:gd name="T17" fmla="*/ 30 h 114"/>
                <a:gd name="T18" fmla="*/ 559 w 164"/>
                <a:gd name="T19" fmla="*/ 53 h 114"/>
                <a:gd name="T20" fmla="*/ 520 w 164"/>
                <a:gd name="T21" fmla="*/ 73 h 114"/>
                <a:gd name="T22" fmla="*/ 457 w 164"/>
                <a:gd name="T23" fmla="*/ 84 h 114"/>
                <a:gd name="T24" fmla="*/ 404 w 164"/>
                <a:gd name="T25" fmla="*/ 82 h 114"/>
                <a:gd name="T26" fmla="*/ 380 w 164"/>
                <a:gd name="T27" fmla="*/ 69 h 114"/>
                <a:gd name="T28" fmla="*/ 337 w 164"/>
                <a:gd name="T29" fmla="*/ 54 h 114"/>
                <a:gd name="T30" fmla="*/ 213 w 164"/>
                <a:gd name="T31" fmla="*/ 41 h 114"/>
                <a:gd name="T32" fmla="*/ 160 w 164"/>
                <a:gd name="T33" fmla="*/ 37 h 114"/>
                <a:gd name="T34" fmla="*/ 152 w 164"/>
                <a:gd name="T35" fmla="*/ 29 h 114"/>
                <a:gd name="T36" fmla="*/ 136 w 164"/>
                <a:gd name="T37" fmla="*/ 20 h 114"/>
                <a:gd name="T38" fmla="*/ 128 w 164"/>
                <a:gd name="T39" fmla="*/ 15 h 114"/>
                <a:gd name="T40" fmla="*/ 100 w 164"/>
                <a:gd name="T41" fmla="*/ 34 h 114"/>
                <a:gd name="T42" fmla="*/ 55 w 164"/>
                <a:gd name="T43" fmla="*/ 57 h 114"/>
                <a:gd name="T44" fmla="*/ 16 w 164"/>
                <a:gd name="T45" fmla="*/ 75 h 114"/>
                <a:gd name="T46" fmla="*/ 0 w 164"/>
                <a:gd name="T47" fmla="*/ 84 h 114"/>
                <a:gd name="T48" fmla="*/ 39 w 164"/>
                <a:gd name="T49" fmla="*/ 86 h 114"/>
                <a:gd name="T50" fmla="*/ 124 w 164"/>
                <a:gd name="T51" fmla="*/ 87 h 114"/>
                <a:gd name="T52" fmla="*/ 236 w 164"/>
                <a:gd name="T53" fmla="*/ 88 h 114"/>
                <a:gd name="T54" fmla="*/ 396 w 164"/>
                <a:gd name="T55" fmla="*/ 88 h 114"/>
                <a:gd name="T56" fmla="*/ 457 w 164"/>
                <a:gd name="T57" fmla="*/ 88 h 114"/>
                <a:gd name="T58" fmla="*/ 520 w 164"/>
                <a:gd name="T59" fmla="*/ 84 h 114"/>
                <a:gd name="T60" fmla="*/ 597 w 164"/>
                <a:gd name="T61" fmla="*/ 79 h 114"/>
                <a:gd name="T62" fmla="*/ 672 w 164"/>
                <a:gd name="T63" fmla="*/ 74 h 114"/>
                <a:gd name="T64" fmla="*/ 701 w 164"/>
                <a:gd name="T65" fmla="*/ 70 h 114"/>
                <a:gd name="T66" fmla="*/ 725 w 164"/>
                <a:gd name="T67" fmla="*/ 64 h 114"/>
                <a:gd name="T68" fmla="*/ 764 w 164"/>
                <a:gd name="T69" fmla="*/ 61 h 114"/>
                <a:gd name="T70" fmla="*/ 811 w 164"/>
                <a:gd name="T71" fmla="*/ 59 h 114"/>
                <a:gd name="T72" fmla="*/ 841 w 164"/>
                <a:gd name="T73" fmla="*/ 59 h 114"/>
                <a:gd name="T74" fmla="*/ 892 w 164"/>
                <a:gd name="T75" fmla="*/ 54 h 114"/>
                <a:gd name="T76" fmla="*/ 947 w 164"/>
                <a:gd name="T77" fmla="*/ 49 h 114"/>
                <a:gd name="T78" fmla="*/ 977 w 164"/>
                <a:gd name="T79" fmla="*/ 45 h 114"/>
                <a:gd name="T80" fmla="*/ 955 w 164"/>
                <a:gd name="T81" fmla="*/ 44 h 114"/>
                <a:gd name="T82" fmla="*/ 908 w 164"/>
                <a:gd name="T83" fmla="*/ 42 h 114"/>
                <a:gd name="T84" fmla="*/ 849 w 164"/>
                <a:gd name="T85" fmla="*/ 41 h 114"/>
                <a:gd name="T86" fmla="*/ 827 w 164"/>
                <a:gd name="T87" fmla="*/ 41 h 114"/>
                <a:gd name="T88" fmla="*/ 849 w 164"/>
                <a:gd name="T89" fmla="*/ 25 h 114"/>
                <a:gd name="T90" fmla="*/ 955 w 164"/>
                <a:gd name="T91" fmla="*/ 15 h 114"/>
                <a:gd name="T92" fmla="*/ 1079 w 164"/>
                <a:gd name="T93" fmla="*/ 12 h 114"/>
                <a:gd name="T94" fmla="*/ 1213 w 164"/>
                <a:gd name="T95" fmla="*/ 8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163" y="8"/>
                  </a:moveTo>
                  <a:lnTo>
                    <a:pt x="162" y="8"/>
                  </a:lnTo>
                  <a:lnTo>
                    <a:pt x="161" y="8"/>
                  </a:lnTo>
                  <a:lnTo>
                    <a:pt x="160" y="8"/>
                  </a:lnTo>
                  <a:lnTo>
                    <a:pt x="159" y="8"/>
                  </a:lnTo>
                  <a:lnTo>
                    <a:pt x="157" y="8"/>
                  </a:lnTo>
                  <a:lnTo>
                    <a:pt x="156" y="6"/>
                  </a:lnTo>
                  <a:lnTo>
                    <a:pt x="154" y="6"/>
                  </a:lnTo>
                  <a:lnTo>
                    <a:pt x="152" y="5"/>
                  </a:lnTo>
                  <a:lnTo>
                    <a:pt x="151" y="5"/>
                  </a:lnTo>
                  <a:lnTo>
                    <a:pt x="149" y="4"/>
                  </a:lnTo>
                  <a:lnTo>
                    <a:pt x="147" y="4"/>
                  </a:lnTo>
                  <a:lnTo>
                    <a:pt x="146" y="2"/>
                  </a:lnTo>
                  <a:lnTo>
                    <a:pt x="144" y="2"/>
                  </a:lnTo>
                  <a:lnTo>
                    <a:pt x="143" y="2"/>
                  </a:lnTo>
                  <a:lnTo>
                    <a:pt x="143" y="0"/>
                  </a:lnTo>
                  <a:lnTo>
                    <a:pt x="133" y="5"/>
                  </a:lnTo>
                  <a:lnTo>
                    <a:pt x="125" y="9"/>
                  </a:lnTo>
                  <a:lnTo>
                    <a:pt x="117" y="12"/>
                  </a:lnTo>
                  <a:lnTo>
                    <a:pt x="110" y="14"/>
                  </a:lnTo>
                  <a:lnTo>
                    <a:pt x="103" y="15"/>
                  </a:lnTo>
                  <a:lnTo>
                    <a:pt x="98" y="17"/>
                  </a:lnTo>
                  <a:lnTo>
                    <a:pt x="93" y="18"/>
                  </a:lnTo>
                  <a:lnTo>
                    <a:pt x="89" y="18"/>
                  </a:lnTo>
                  <a:lnTo>
                    <a:pt x="84" y="19"/>
                  </a:lnTo>
                  <a:lnTo>
                    <a:pt x="80" y="19"/>
                  </a:lnTo>
                  <a:lnTo>
                    <a:pt x="78" y="19"/>
                  </a:lnTo>
                  <a:lnTo>
                    <a:pt x="76" y="19"/>
                  </a:lnTo>
                  <a:lnTo>
                    <a:pt x="74" y="19"/>
                  </a:lnTo>
                  <a:lnTo>
                    <a:pt x="73" y="19"/>
                  </a:lnTo>
                  <a:lnTo>
                    <a:pt x="72" y="19"/>
                  </a:lnTo>
                  <a:lnTo>
                    <a:pt x="72" y="26"/>
                  </a:lnTo>
                  <a:lnTo>
                    <a:pt x="74" y="32"/>
                  </a:lnTo>
                  <a:lnTo>
                    <a:pt x="74" y="39"/>
                  </a:lnTo>
                  <a:lnTo>
                    <a:pt x="75" y="45"/>
                  </a:lnTo>
                  <a:lnTo>
                    <a:pt x="74" y="53"/>
                  </a:lnTo>
                  <a:lnTo>
                    <a:pt x="74" y="60"/>
                  </a:lnTo>
                  <a:lnTo>
                    <a:pt x="73" y="67"/>
                  </a:lnTo>
                  <a:lnTo>
                    <a:pt x="73" y="73"/>
                  </a:lnTo>
                  <a:lnTo>
                    <a:pt x="71" y="81"/>
                  </a:lnTo>
                  <a:lnTo>
                    <a:pt x="69" y="87"/>
                  </a:lnTo>
                  <a:lnTo>
                    <a:pt x="68" y="93"/>
                  </a:lnTo>
                  <a:lnTo>
                    <a:pt x="66" y="98"/>
                  </a:lnTo>
                  <a:lnTo>
                    <a:pt x="63" y="102"/>
                  </a:lnTo>
                  <a:lnTo>
                    <a:pt x="61" y="105"/>
                  </a:lnTo>
                  <a:lnTo>
                    <a:pt x="60" y="107"/>
                  </a:lnTo>
                  <a:lnTo>
                    <a:pt x="58" y="108"/>
                  </a:lnTo>
                  <a:lnTo>
                    <a:pt x="56" y="109"/>
                  </a:lnTo>
                  <a:lnTo>
                    <a:pt x="55" y="107"/>
                  </a:lnTo>
                  <a:lnTo>
                    <a:pt x="53" y="105"/>
                  </a:lnTo>
                  <a:lnTo>
                    <a:pt x="53" y="102"/>
                  </a:lnTo>
                  <a:lnTo>
                    <a:pt x="51" y="98"/>
                  </a:lnTo>
                  <a:lnTo>
                    <a:pt x="51" y="94"/>
                  </a:lnTo>
                  <a:lnTo>
                    <a:pt x="50" y="88"/>
                  </a:lnTo>
                  <a:lnTo>
                    <a:pt x="50" y="83"/>
                  </a:lnTo>
                  <a:lnTo>
                    <a:pt x="49" y="79"/>
                  </a:lnTo>
                  <a:lnTo>
                    <a:pt x="47" y="73"/>
                  </a:lnTo>
                  <a:lnTo>
                    <a:pt x="44" y="69"/>
                  </a:lnTo>
                  <a:lnTo>
                    <a:pt x="42" y="64"/>
                  </a:lnTo>
                  <a:lnTo>
                    <a:pt x="38" y="60"/>
                  </a:lnTo>
                  <a:lnTo>
                    <a:pt x="34" y="55"/>
                  </a:lnTo>
                  <a:lnTo>
                    <a:pt x="28" y="52"/>
                  </a:lnTo>
                  <a:lnTo>
                    <a:pt x="22" y="49"/>
                  </a:lnTo>
                  <a:lnTo>
                    <a:pt x="21" y="49"/>
                  </a:lnTo>
                  <a:lnTo>
                    <a:pt x="21" y="47"/>
                  </a:lnTo>
                  <a:lnTo>
                    <a:pt x="21" y="45"/>
                  </a:lnTo>
                  <a:lnTo>
                    <a:pt x="20" y="43"/>
                  </a:lnTo>
                  <a:lnTo>
                    <a:pt x="20" y="40"/>
                  </a:lnTo>
                  <a:lnTo>
                    <a:pt x="20" y="37"/>
                  </a:lnTo>
                  <a:lnTo>
                    <a:pt x="20" y="33"/>
                  </a:lnTo>
                  <a:lnTo>
                    <a:pt x="18" y="32"/>
                  </a:lnTo>
                  <a:lnTo>
                    <a:pt x="18" y="28"/>
                  </a:lnTo>
                  <a:lnTo>
                    <a:pt x="18" y="26"/>
                  </a:lnTo>
                  <a:lnTo>
                    <a:pt x="18" y="22"/>
                  </a:lnTo>
                  <a:lnTo>
                    <a:pt x="17" y="20"/>
                  </a:lnTo>
                  <a:lnTo>
                    <a:pt x="17" y="18"/>
                  </a:lnTo>
                  <a:lnTo>
                    <a:pt x="17" y="17"/>
                  </a:lnTo>
                  <a:lnTo>
                    <a:pt x="15" y="26"/>
                  </a:lnTo>
                  <a:lnTo>
                    <a:pt x="15" y="34"/>
                  </a:lnTo>
                  <a:lnTo>
                    <a:pt x="13" y="43"/>
                  </a:lnTo>
                  <a:lnTo>
                    <a:pt x="13" y="51"/>
                  </a:lnTo>
                  <a:lnTo>
                    <a:pt x="11" y="59"/>
                  </a:lnTo>
                  <a:lnTo>
                    <a:pt x="9" y="67"/>
                  </a:lnTo>
                  <a:lnTo>
                    <a:pt x="7" y="73"/>
                  </a:lnTo>
                  <a:lnTo>
                    <a:pt x="7" y="80"/>
                  </a:lnTo>
                  <a:lnTo>
                    <a:pt x="6" y="86"/>
                  </a:lnTo>
                  <a:lnTo>
                    <a:pt x="4" y="91"/>
                  </a:lnTo>
                  <a:lnTo>
                    <a:pt x="2" y="96"/>
                  </a:lnTo>
                  <a:lnTo>
                    <a:pt x="2" y="100"/>
                  </a:lnTo>
                  <a:lnTo>
                    <a:pt x="0" y="103"/>
                  </a:lnTo>
                  <a:lnTo>
                    <a:pt x="0" y="105"/>
                  </a:lnTo>
                  <a:lnTo>
                    <a:pt x="0" y="107"/>
                  </a:lnTo>
                  <a:lnTo>
                    <a:pt x="1" y="109"/>
                  </a:lnTo>
                  <a:lnTo>
                    <a:pt x="3" y="109"/>
                  </a:lnTo>
                  <a:lnTo>
                    <a:pt x="5" y="110"/>
                  </a:lnTo>
                  <a:lnTo>
                    <a:pt x="7" y="110"/>
                  </a:lnTo>
                  <a:lnTo>
                    <a:pt x="9" y="111"/>
                  </a:lnTo>
                  <a:lnTo>
                    <a:pt x="12" y="111"/>
                  </a:lnTo>
                  <a:lnTo>
                    <a:pt x="16" y="111"/>
                  </a:lnTo>
                  <a:lnTo>
                    <a:pt x="20" y="111"/>
                  </a:lnTo>
                  <a:lnTo>
                    <a:pt x="23" y="112"/>
                  </a:lnTo>
                  <a:lnTo>
                    <a:pt x="26" y="112"/>
                  </a:lnTo>
                  <a:lnTo>
                    <a:pt x="31" y="112"/>
                  </a:lnTo>
                  <a:lnTo>
                    <a:pt x="36" y="112"/>
                  </a:lnTo>
                  <a:lnTo>
                    <a:pt x="41" y="113"/>
                  </a:lnTo>
                  <a:lnTo>
                    <a:pt x="46" y="113"/>
                  </a:lnTo>
                  <a:lnTo>
                    <a:pt x="52" y="113"/>
                  </a:lnTo>
                  <a:lnTo>
                    <a:pt x="58" y="113"/>
                  </a:lnTo>
                  <a:lnTo>
                    <a:pt x="59" y="113"/>
                  </a:lnTo>
                  <a:lnTo>
                    <a:pt x="60" y="113"/>
                  </a:lnTo>
                  <a:lnTo>
                    <a:pt x="61" y="111"/>
                  </a:lnTo>
                  <a:lnTo>
                    <a:pt x="63" y="110"/>
                  </a:lnTo>
                  <a:lnTo>
                    <a:pt x="66" y="109"/>
                  </a:lnTo>
                  <a:lnTo>
                    <a:pt x="68" y="107"/>
                  </a:lnTo>
                  <a:lnTo>
                    <a:pt x="71" y="105"/>
                  </a:lnTo>
                  <a:lnTo>
                    <a:pt x="73" y="104"/>
                  </a:lnTo>
                  <a:lnTo>
                    <a:pt x="76" y="102"/>
                  </a:lnTo>
                  <a:lnTo>
                    <a:pt x="78" y="101"/>
                  </a:lnTo>
                  <a:lnTo>
                    <a:pt x="82" y="99"/>
                  </a:lnTo>
                  <a:lnTo>
                    <a:pt x="84" y="97"/>
                  </a:lnTo>
                  <a:lnTo>
                    <a:pt x="86" y="96"/>
                  </a:lnTo>
                  <a:lnTo>
                    <a:pt x="88" y="94"/>
                  </a:lnTo>
                  <a:lnTo>
                    <a:pt x="91" y="92"/>
                  </a:lnTo>
                  <a:lnTo>
                    <a:pt x="92" y="91"/>
                  </a:lnTo>
                  <a:lnTo>
                    <a:pt x="92" y="89"/>
                  </a:lnTo>
                  <a:lnTo>
                    <a:pt x="94" y="88"/>
                  </a:lnTo>
                  <a:lnTo>
                    <a:pt x="94" y="87"/>
                  </a:lnTo>
                  <a:lnTo>
                    <a:pt x="95" y="85"/>
                  </a:lnTo>
                  <a:lnTo>
                    <a:pt x="95" y="83"/>
                  </a:lnTo>
                  <a:lnTo>
                    <a:pt x="97" y="81"/>
                  </a:lnTo>
                  <a:lnTo>
                    <a:pt x="99" y="80"/>
                  </a:lnTo>
                  <a:lnTo>
                    <a:pt x="100" y="78"/>
                  </a:lnTo>
                  <a:lnTo>
                    <a:pt x="102" y="77"/>
                  </a:lnTo>
                  <a:lnTo>
                    <a:pt x="103" y="77"/>
                  </a:lnTo>
                  <a:lnTo>
                    <a:pt x="105" y="75"/>
                  </a:lnTo>
                  <a:lnTo>
                    <a:pt x="106" y="75"/>
                  </a:lnTo>
                  <a:lnTo>
                    <a:pt x="108" y="75"/>
                  </a:lnTo>
                  <a:lnTo>
                    <a:pt x="109" y="75"/>
                  </a:lnTo>
                  <a:lnTo>
                    <a:pt x="110" y="75"/>
                  </a:lnTo>
                  <a:lnTo>
                    <a:pt x="111" y="73"/>
                  </a:lnTo>
                  <a:lnTo>
                    <a:pt x="113" y="73"/>
                  </a:lnTo>
                  <a:lnTo>
                    <a:pt x="115" y="71"/>
                  </a:lnTo>
                  <a:lnTo>
                    <a:pt x="117" y="69"/>
                  </a:lnTo>
                  <a:lnTo>
                    <a:pt x="119" y="68"/>
                  </a:lnTo>
                  <a:lnTo>
                    <a:pt x="120" y="67"/>
                  </a:lnTo>
                  <a:lnTo>
                    <a:pt x="122" y="65"/>
                  </a:lnTo>
                  <a:lnTo>
                    <a:pt x="124" y="63"/>
                  </a:lnTo>
                  <a:lnTo>
                    <a:pt x="126" y="61"/>
                  </a:lnTo>
                  <a:lnTo>
                    <a:pt x="128" y="59"/>
                  </a:lnTo>
                  <a:lnTo>
                    <a:pt x="128" y="57"/>
                  </a:lnTo>
                  <a:lnTo>
                    <a:pt x="129" y="56"/>
                  </a:lnTo>
                  <a:lnTo>
                    <a:pt x="127" y="56"/>
                  </a:lnTo>
                  <a:lnTo>
                    <a:pt x="126" y="56"/>
                  </a:lnTo>
                  <a:lnTo>
                    <a:pt x="125" y="56"/>
                  </a:lnTo>
                  <a:lnTo>
                    <a:pt x="124" y="54"/>
                  </a:lnTo>
                  <a:lnTo>
                    <a:pt x="122" y="54"/>
                  </a:lnTo>
                  <a:lnTo>
                    <a:pt x="120" y="54"/>
                  </a:lnTo>
                  <a:lnTo>
                    <a:pt x="119" y="54"/>
                  </a:lnTo>
                  <a:lnTo>
                    <a:pt x="117" y="52"/>
                  </a:lnTo>
                  <a:lnTo>
                    <a:pt x="115" y="52"/>
                  </a:lnTo>
                  <a:lnTo>
                    <a:pt x="113" y="52"/>
                  </a:lnTo>
                  <a:lnTo>
                    <a:pt x="111" y="52"/>
                  </a:lnTo>
                  <a:lnTo>
                    <a:pt x="110" y="52"/>
                  </a:lnTo>
                  <a:lnTo>
                    <a:pt x="109" y="52"/>
                  </a:lnTo>
                  <a:lnTo>
                    <a:pt x="108" y="52"/>
                  </a:lnTo>
                  <a:lnTo>
                    <a:pt x="108" y="44"/>
                  </a:lnTo>
                  <a:lnTo>
                    <a:pt x="109" y="37"/>
                  </a:lnTo>
                  <a:lnTo>
                    <a:pt x="111" y="32"/>
                  </a:lnTo>
                  <a:lnTo>
                    <a:pt x="114" y="26"/>
                  </a:lnTo>
                  <a:lnTo>
                    <a:pt x="117" y="24"/>
                  </a:lnTo>
                  <a:lnTo>
                    <a:pt x="121" y="20"/>
                  </a:lnTo>
                  <a:lnTo>
                    <a:pt x="125" y="18"/>
                  </a:lnTo>
                  <a:lnTo>
                    <a:pt x="129" y="16"/>
                  </a:lnTo>
                  <a:lnTo>
                    <a:pt x="133" y="16"/>
                  </a:lnTo>
                  <a:lnTo>
                    <a:pt x="138" y="15"/>
                  </a:lnTo>
                  <a:lnTo>
                    <a:pt x="141" y="15"/>
                  </a:lnTo>
                  <a:lnTo>
                    <a:pt x="146" y="14"/>
                  </a:lnTo>
                  <a:lnTo>
                    <a:pt x="150" y="14"/>
                  </a:lnTo>
                  <a:lnTo>
                    <a:pt x="155" y="13"/>
                  </a:lnTo>
                  <a:lnTo>
                    <a:pt x="159" y="11"/>
                  </a:lnTo>
                  <a:lnTo>
                    <a:pt x="163" y="8"/>
                  </a:lnTo>
                </a:path>
              </a:pathLst>
            </a:custGeom>
            <a:solidFill>
              <a:srgbClr val="F8F8F8"/>
            </a:solidFill>
            <a:ln w="6350">
              <a:solidFill>
                <a:srgbClr val="DDDDDD"/>
              </a:solidFill>
              <a:round/>
              <a:headEnd/>
              <a:tailEnd/>
            </a:ln>
          </p:spPr>
          <p:txBody>
            <a:bodyPr/>
            <a:lstStyle/>
            <a:p>
              <a:endParaRPr lang="it-IT"/>
            </a:p>
          </p:txBody>
        </p:sp>
        <p:sp>
          <p:nvSpPr>
            <p:cNvPr id="21592" name="Freeform 114"/>
            <p:cNvSpPr>
              <a:spLocks/>
            </p:cNvSpPr>
            <p:nvPr/>
          </p:nvSpPr>
          <p:spPr bwMode="auto">
            <a:xfrm>
              <a:off x="1072" y="1477"/>
              <a:ext cx="169" cy="100"/>
            </a:xfrm>
            <a:custGeom>
              <a:avLst/>
              <a:gdLst>
                <a:gd name="T0" fmla="*/ 8 w 86"/>
                <a:gd name="T1" fmla="*/ 6 h 109"/>
                <a:gd name="T2" fmla="*/ 55 w 86"/>
                <a:gd name="T3" fmla="*/ 6 h 109"/>
                <a:gd name="T4" fmla="*/ 128 w 86"/>
                <a:gd name="T5" fmla="*/ 6 h 109"/>
                <a:gd name="T6" fmla="*/ 189 w 86"/>
                <a:gd name="T7" fmla="*/ 6 h 109"/>
                <a:gd name="T8" fmla="*/ 244 w 86"/>
                <a:gd name="T9" fmla="*/ 6 h 109"/>
                <a:gd name="T10" fmla="*/ 252 w 86"/>
                <a:gd name="T11" fmla="*/ 6 h 109"/>
                <a:gd name="T12" fmla="*/ 252 w 86"/>
                <a:gd name="T13" fmla="*/ 10 h 109"/>
                <a:gd name="T14" fmla="*/ 259 w 86"/>
                <a:gd name="T15" fmla="*/ 16 h 109"/>
                <a:gd name="T16" fmla="*/ 289 w 86"/>
                <a:gd name="T17" fmla="*/ 23 h 109"/>
                <a:gd name="T18" fmla="*/ 312 w 86"/>
                <a:gd name="T19" fmla="*/ 29 h 109"/>
                <a:gd name="T20" fmla="*/ 356 w 86"/>
                <a:gd name="T21" fmla="*/ 34 h 109"/>
                <a:gd name="T22" fmla="*/ 387 w 86"/>
                <a:gd name="T23" fmla="*/ 40 h 109"/>
                <a:gd name="T24" fmla="*/ 417 w 86"/>
                <a:gd name="T25" fmla="*/ 49 h 109"/>
                <a:gd name="T26" fmla="*/ 440 w 86"/>
                <a:gd name="T27" fmla="*/ 58 h 109"/>
                <a:gd name="T28" fmla="*/ 472 w 86"/>
                <a:gd name="T29" fmla="*/ 67 h 109"/>
                <a:gd name="T30" fmla="*/ 479 w 86"/>
                <a:gd name="T31" fmla="*/ 75 h 109"/>
                <a:gd name="T32" fmla="*/ 479 w 86"/>
                <a:gd name="T33" fmla="*/ 78 h 109"/>
                <a:gd name="T34" fmla="*/ 487 w 86"/>
                <a:gd name="T35" fmla="*/ 79 h 109"/>
                <a:gd name="T36" fmla="*/ 501 w 86"/>
                <a:gd name="T37" fmla="*/ 79 h 109"/>
                <a:gd name="T38" fmla="*/ 509 w 86"/>
                <a:gd name="T39" fmla="*/ 82 h 109"/>
                <a:gd name="T40" fmla="*/ 533 w 86"/>
                <a:gd name="T41" fmla="*/ 83 h 109"/>
                <a:gd name="T42" fmla="*/ 540 w 86"/>
                <a:gd name="T43" fmla="*/ 83 h 109"/>
                <a:gd name="T44" fmla="*/ 560 w 86"/>
                <a:gd name="T45" fmla="*/ 83 h 109"/>
                <a:gd name="T46" fmla="*/ 592 w 86"/>
                <a:gd name="T47" fmla="*/ 83 h 109"/>
                <a:gd name="T48" fmla="*/ 613 w 86"/>
                <a:gd name="T49" fmla="*/ 83 h 109"/>
                <a:gd name="T50" fmla="*/ 629 w 86"/>
                <a:gd name="T51" fmla="*/ 83 h 109"/>
                <a:gd name="T52" fmla="*/ 645 w 86"/>
                <a:gd name="T53" fmla="*/ 82 h 109"/>
                <a:gd name="T54" fmla="*/ 613 w 86"/>
                <a:gd name="T55" fmla="*/ 75 h 109"/>
                <a:gd name="T56" fmla="*/ 552 w 86"/>
                <a:gd name="T57" fmla="*/ 58 h 109"/>
                <a:gd name="T58" fmla="*/ 479 w 86"/>
                <a:gd name="T59" fmla="*/ 37 h 109"/>
                <a:gd name="T60" fmla="*/ 401 w 86"/>
                <a:gd name="T61" fmla="*/ 17 h 109"/>
                <a:gd name="T62" fmla="*/ 356 w 86"/>
                <a:gd name="T63" fmla="*/ 6 h 109"/>
                <a:gd name="T64" fmla="*/ 332 w 86"/>
                <a:gd name="T65" fmla="*/ 3 h 109"/>
                <a:gd name="T66" fmla="*/ 259 w 86"/>
                <a:gd name="T67" fmla="*/ 1 h 109"/>
                <a:gd name="T68" fmla="*/ 173 w 86"/>
                <a:gd name="T69" fmla="*/ 0 h 109"/>
                <a:gd name="T70" fmla="*/ 85 w 86"/>
                <a:gd name="T71" fmla="*/ 1 h 109"/>
                <a:gd name="T72" fmla="*/ 24 w 86"/>
                <a:gd name="T73" fmla="*/ 1 h 109"/>
                <a:gd name="T74" fmla="*/ 0 w 86"/>
                <a:gd name="T75" fmla="*/ 2 h 109"/>
                <a:gd name="T76" fmla="*/ 0 w 86"/>
                <a:gd name="T77" fmla="*/ 2 h 109"/>
                <a:gd name="T78" fmla="*/ 0 w 86"/>
                <a:gd name="T79" fmla="*/ 4 h 109"/>
                <a:gd name="T80" fmla="*/ 0 w 86"/>
                <a:gd name="T81" fmla="*/ 6 h 109"/>
                <a:gd name="T82" fmla="*/ 0 w 86"/>
                <a:gd name="T83" fmla="*/ 6 h 109"/>
                <a:gd name="T84" fmla="*/ 0 w 86"/>
                <a:gd name="T85" fmla="*/ 6 h 10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6"/>
                <a:gd name="T130" fmla="*/ 0 h 109"/>
                <a:gd name="T131" fmla="*/ 86 w 86"/>
                <a:gd name="T132" fmla="*/ 109 h 10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6" h="109">
                  <a:moveTo>
                    <a:pt x="0" y="6"/>
                  </a:moveTo>
                  <a:lnTo>
                    <a:pt x="0" y="8"/>
                  </a:lnTo>
                  <a:lnTo>
                    <a:pt x="1" y="8"/>
                  </a:lnTo>
                  <a:lnTo>
                    <a:pt x="3" y="8"/>
                  </a:lnTo>
                  <a:lnTo>
                    <a:pt x="5" y="8"/>
                  </a:lnTo>
                  <a:lnTo>
                    <a:pt x="7" y="8"/>
                  </a:lnTo>
                  <a:lnTo>
                    <a:pt x="11" y="8"/>
                  </a:lnTo>
                  <a:lnTo>
                    <a:pt x="14" y="8"/>
                  </a:lnTo>
                  <a:lnTo>
                    <a:pt x="17" y="8"/>
                  </a:lnTo>
                  <a:lnTo>
                    <a:pt x="19" y="8"/>
                  </a:lnTo>
                  <a:lnTo>
                    <a:pt x="22" y="8"/>
                  </a:lnTo>
                  <a:lnTo>
                    <a:pt x="25" y="8"/>
                  </a:lnTo>
                  <a:lnTo>
                    <a:pt x="28" y="8"/>
                  </a:lnTo>
                  <a:lnTo>
                    <a:pt x="30" y="8"/>
                  </a:lnTo>
                  <a:lnTo>
                    <a:pt x="32" y="8"/>
                  </a:lnTo>
                  <a:lnTo>
                    <a:pt x="33" y="8"/>
                  </a:lnTo>
                  <a:lnTo>
                    <a:pt x="34" y="8"/>
                  </a:lnTo>
                  <a:lnTo>
                    <a:pt x="33" y="9"/>
                  </a:lnTo>
                  <a:lnTo>
                    <a:pt x="33" y="10"/>
                  </a:lnTo>
                  <a:lnTo>
                    <a:pt x="33" y="12"/>
                  </a:lnTo>
                  <a:lnTo>
                    <a:pt x="33" y="13"/>
                  </a:lnTo>
                  <a:lnTo>
                    <a:pt x="33" y="16"/>
                  </a:lnTo>
                  <a:lnTo>
                    <a:pt x="34" y="18"/>
                  </a:lnTo>
                  <a:lnTo>
                    <a:pt x="34" y="21"/>
                  </a:lnTo>
                  <a:lnTo>
                    <a:pt x="36" y="22"/>
                  </a:lnTo>
                  <a:lnTo>
                    <a:pt x="36" y="26"/>
                  </a:lnTo>
                  <a:lnTo>
                    <a:pt x="38" y="29"/>
                  </a:lnTo>
                  <a:lnTo>
                    <a:pt x="38" y="33"/>
                  </a:lnTo>
                  <a:lnTo>
                    <a:pt x="40" y="35"/>
                  </a:lnTo>
                  <a:lnTo>
                    <a:pt x="41" y="38"/>
                  </a:lnTo>
                  <a:lnTo>
                    <a:pt x="43" y="40"/>
                  </a:lnTo>
                  <a:lnTo>
                    <a:pt x="45" y="42"/>
                  </a:lnTo>
                  <a:lnTo>
                    <a:pt x="47" y="44"/>
                  </a:lnTo>
                  <a:lnTo>
                    <a:pt x="47" y="47"/>
                  </a:lnTo>
                  <a:lnTo>
                    <a:pt x="49" y="49"/>
                  </a:lnTo>
                  <a:lnTo>
                    <a:pt x="51" y="52"/>
                  </a:lnTo>
                  <a:lnTo>
                    <a:pt x="53" y="55"/>
                  </a:lnTo>
                  <a:lnTo>
                    <a:pt x="53" y="59"/>
                  </a:lnTo>
                  <a:lnTo>
                    <a:pt x="55" y="63"/>
                  </a:lnTo>
                  <a:lnTo>
                    <a:pt x="57" y="67"/>
                  </a:lnTo>
                  <a:lnTo>
                    <a:pt x="58" y="70"/>
                  </a:lnTo>
                  <a:lnTo>
                    <a:pt x="58" y="75"/>
                  </a:lnTo>
                  <a:lnTo>
                    <a:pt x="60" y="79"/>
                  </a:lnTo>
                  <a:lnTo>
                    <a:pt x="60" y="83"/>
                  </a:lnTo>
                  <a:lnTo>
                    <a:pt x="62" y="87"/>
                  </a:lnTo>
                  <a:lnTo>
                    <a:pt x="62" y="90"/>
                  </a:lnTo>
                  <a:lnTo>
                    <a:pt x="63" y="94"/>
                  </a:lnTo>
                  <a:lnTo>
                    <a:pt x="63" y="97"/>
                  </a:lnTo>
                  <a:lnTo>
                    <a:pt x="63" y="100"/>
                  </a:lnTo>
                  <a:lnTo>
                    <a:pt x="63" y="101"/>
                  </a:lnTo>
                  <a:lnTo>
                    <a:pt x="63" y="102"/>
                  </a:lnTo>
                  <a:lnTo>
                    <a:pt x="64" y="102"/>
                  </a:lnTo>
                  <a:lnTo>
                    <a:pt x="64" y="103"/>
                  </a:lnTo>
                  <a:lnTo>
                    <a:pt x="65" y="103"/>
                  </a:lnTo>
                  <a:lnTo>
                    <a:pt x="66" y="103"/>
                  </a:lnTo>
                  <a:lnTo>
                    <a:pt x="66" y="105"/>
                  </a:lnTo>
                  <a:lnTo>
                    <a:pt x="67" y="105"/>
                  </a:lnTo>
                  <a:lnTo>
                    <a:pt x="67" y="106"/>
                  </a:lnTo>
                  <a:lnTo>
                    <a:pt x="69" y="106"/>
                  </a:lnTo>
                  <a:lnTo>
                    <a:pt x="69" y="107"/>
                  </a:lnTo>
                  <a:lnTo>
                    <a:pt x="70" y="107"/>
                  </a:lnTo>
                  <a:lnTo>
                    <a:pt x="71" y="107"/>
                  </a:lnTo>
                  <a:lnTo>
                    <a:pt x="71" y="108"/>
                  </a:lnTo>
                  <a:lnTo>
                    <a:pt x="73" y="108"/>
                  </a:lnTo>
                  <a:lnTo>
                    <a:pt x="74" y="108"/>
                  </a:lnTo>
                  <a:lnTo>
                    <a:pt x="76" y="108"/>
                  </a:lnTo>
                  <a:lnTo>
                    <a:pt x="78" y="108"/>
                  </a:lnTo>
                  <a:lnTo>
                    <a:pt x="79" y="107"/>
                  </a:lnTo>
                  <a:lnTo>
                    <a:pt x="81" y="107"/>
                  </a:lnTo>
                  <a:lnTo>
                    <a:pt x="83" y="107"/>
                  </a:lnTo>
                  <a:lnTo>
                    <a:pt x="84" y="107"/>
                  </a:lnTo>
                  <a:lnTo>
                    <a:pt x="85" y="106"/>
                  </a:lnTo>
                  <a:lnTo>
                    <a:pt x="84" y="105"/>
                  </a:lnTo>
                  <a:lnTo>
                    <a:pt x="84" y="102"/>
                  </a:lnTo>
                  <a:lnTo>
                    <a:pt x="81" y="97"/>
                  </a:lnTo>
                  <a:lnTo>
                    <a:pt x="79" y="91"/>
                  </a:lnTo>
                  <a:lnTo>
                    <a:pt x="76" y="84"/>
                  </a:lnTo>
                  <a:lnTo>
                    <a:pt x="73" y="75"/>
                  </a:lnTo>
                  <a:lnTo>
                    <a:pt x="69" y="67"/>
                  </a:lnTo>
                  <a:lnTo>
                    <a:pt x="67" y="56"/>
                  </a:lnTo>
                  <a:lnTo>
                    <a:pt x="63" y="48"/>
                  </a:lnTo>
                  <a:lnTo>
                    <a:pt x="60" y="39"/>
                  </a:lnTo>
                  <a:lnTo>
                    <a:pt x="56" y="30"/>
                  </a:lnTo>
                  <a:lnTo>
                    <a:pt x="53" y="22"/>
                  </a:lnTo>
                  <a:lnTo>
                    <a:pt x="50" y="16"/>
                  </a:lnTo>
                  <a:lnTo>
                    <a:pt x="49" y="10"/>
                  </a:lnTo>
                  <a:lnTo>
                    <a:pt x="47" y="6"/>
                  </a:lnTo>
                  <a:lnTo>
                    <a:pt x="47" y="4"/>
                  </a:lnTo>
                  <a:lnTo>
                    <a:pt x="46" y="4"/>
                  </a:lnTo>
                  <a:lnTo>
                    <a:pt x="44" y="3"/>
                  </a:lnTo>
                  <a:lnTo>
                    <a:pt x="40" y="3"/>
                  </a:lnTo>
                  <a:lnTo>
                    <a:pt x="38" y="1"/>
                  </a:lnTo>
                  <a:lnTo>
                    <a:pt x="34" y="1"/>
                  </a:lnTo>
                  <a:lnTo>
                    <a:pt x="30" y="1"/>
                  </a:lnTo>
                  <a:lnTo>
                    <a:pt x="27" y="1"/>
                  </a:lnTo>
                  <a:lnTo>
                    <a:pt x="23" y="0"/>
                  </a:lnTo>
                  <a:lnTo>
                    <a:pt x="18" y="1"/>
                  </a:lnTo>
                  <a:lnTo>
                    <a:pt x="15" y="1"/>
                  </a:lnTo>
                  <a:lnTo>
                    <a:pt x="11" y="1"/>
                  </a:lnTo>
                  <a:lnTo>
                    <a:pt x="8" y="1"/>
                  </a:lnTo>
                  <a:lnTo>
                    <a:pt x="5" y="1"/>
                  </a:lnTo>
                  <a:lnTo>
                    <a:pt x="3" y="1"/>
                  </a:lnTo>
                  <a:lnTo>
                    <a:pt x="2" y="1"/>
                  </a:lnTo>
                  <a:lnTo>
                    <a:pt x="0" y="2"/>
                  </a:lnTo>
                  <a:lnTo>
                    <a:pt x="0" y="4"/>
                  </a:lnTo>
                  <a:lnTo>
                    <a:pt x="0" y="6"/>
                  </a:lnTo>
                </a:path>
              </a:pathLst>
            </a:custGeom>
            <a:solidFill>
              <a:srgbClr val="F8F8F8"/>
            </a:solidFill>
            <a:ln w="9525">
              <a:solidFill>
                <a:srgbClr val="DDDDDD"/>
              </a:solidFill>
              <a:round/>
              <a:headEnd/>
              <a:tailEnd/>
            </a:ln>
          </p:spPr>
          <p:txBody>
            <a:bodyPr/>
            <a:lstStyle/>
            <a:p>
              <a:endParaRPr lang="it-IT"/>
            </a:p>
          </p:txBody>
        </p:sp>
        <p:sp>
          <p:nvSpPr>
            <p:cNvPr id="21593" name="Freeform 115"/>
            <p:cNvSpPr>
              <a:spLocks/>
            </p:cNvSpPr>
            <p:nvPr/>
          </p:nvSpPr>
          <p:spPr bwMode="auto">
            <a:xfrm>
              <a:off x="1724" y="1481"/>
              <a:ext cx="171" cy="99"/>
            </a:xfrm>
            <a:custGeom>
              <a:avLst/>
              <a:gdLst>
                <a:gd name="T0" fmla="*/ 637 w 87"/>
                <a:gd name="T1" fmla="*/ 6 h 108"/>
                <a:gd name="T2" fmla="*/ 584 w 87"/>
                <a:gd name="T3" fmla="*/ 6 h 108"/>
                <a:gd name="T4" fmla="*/ 525 w 87"/>
                <a:gd name="T5" fmla="*/ 6 h 108"/>
                <a:gd name="T6" fmla="*/ 448 w 87"/>
                <a:gd name="T7" fmla="*/ 6 h 108"/>
                <a:gd name="T8" fmla="*/ 401 w 87"/>
                <a:gd name="T9" fmla="*/ 6 h 108"/>
                <a:gd name="T10" fmla="*/ 387 w 87"/>
                <a:gd name="T11" fmla="*/ 6 h 108"/>
                <a:gd name="T12" fmla="*/ 387 w 87"/>
                <a:gd name="T13" fmla="*/ 9 h 108"/>
                <a:gd name="T14" fmla="*/ 371 w 87"/>
                <a:gd name="T15" fmla="*/ 16 h 108"/>
                <a:gd name="T16" fmla="*/ 348 w 87"/>
                <a:gd name="T17" fmla="*/ 23 h 108"/>
                <a:gd name="T18" fmla="*/ 328 w 87"/>
                <a:gd name="T19" fmla="*/ 29 h 108"/>
                <a:gd name="T20" fmla="*/ 297 w 87"/>
                <a:gd name="T21" fmla="*/ 34 h 108"/>
                <a:gd name="T22" fmla="*/ 259 w 87"/>
                <a:gd name="T23" fmla="*/ 41 h 108"/>
                <a:gd name="T24" fmla="*/ 212 w 87"/>
                <a:gd name="T25" fmla="*/ 49 h 108"/>
                <a:gd name="T26" fmla="*/ 181 w 87"/>
                <a:gd name="T27" fmla="*/ 58 h 108"/>
                <a:gd name="T28" fmla="*/ 167 w 87"/>
                <a:gd name="T29" fmla="*/ 67 h 108"/>
                <a:gd name="T30" fmla="*/ 167 w 87"/>
                <a:gd name="T31" fmla="*/ 76 h 108"/>
                <a:gd name="T32" fmla="*/ 167 w 87"/>
                <a:gd name="T33" fmla="*/ 78 h 108"/>
                <a:gd name="T34" fmla="*/ 143 w 87"/>
                <a:gd name="T35" fmla="*/ 80 h 108"/>
                <a:gd name="T36" fmla="*/ 143 w 87"/>
                <a:gd name="T37" fmla="*/ 80 h 108"/>
                <a:gd name="T38" fmla="*/ 120 w 87"/>
                <a:gd name="T39" fmla="*/ 82 h 108"/>
                <a:gd name="T40" fmla="*/ 108 w 87"/>
                <a:gd name="T41" fmla="*/ 83 h 108"/>
                <a:gd name="T42" fmla="*/ 100 w 87"/>
                <a:gd name="T43" fmla="*/ 83 h 108"/>
                <a:gd name="T44" fmla="*/ 77 w 87"/>
                <a:gd name="T45" fmla="*/ 83 h 108"/>
                <a:gd name="T46" fmla="*/ 47 w 87"/>
                <a:gd name="T47" fmla="*/ 83 h 108"/>
                <a:gd name="T48" fmla="*/ 31 w 87"/>
                <a:gd name="T49" fmla="*/ 83 h 108"/>
                <a:gd name="T50" fmla="*/ 8 w 87"/>
                <a:gd name="T51" fmla="*/ 83 h 108"/>
                <a:gd name="T52" fmla="*/ 8 w 87"/>
                <a:gd name="T53" fmla="*/ 82 h 108"/>
                <a:gd name="T54" fmla="*/ 24 w 87"/>
                <a:gd name="T55" fmla="*/ 76 h 108"/>
                <a:gd name="T56" fmla="*/ 85 w 87"/>
                <a:gd name="T57" fmla="*/ 58 h 108"/>
                <a:gd name="T58" fmla="*/ 167 w 87"/>
                <a:gd name="T59" fmla="*/ 36 h 108"/>
                <a:gd name="T60" fmla="*/ 244 w 87"/>
                <a:gd name="T61" fmla="*/ 16 h 108"/>
                <a:gd name="T62" fmla="*/ 281 w 87"/>
                <a:gd name="T63" fmla="*/ 6 h 108"/>
                <a:gd name="T64" fmla="*/ 305 w 87"/>
                <a:gd name="T65" fmla="*/ 3 h 108"/>
                <a:gd name="T66" fmla="*/ 379 w 87"/>
                <a:gd name="T67" fmla="*/ 1 h 108"/>
                <a:gd name="T68" fmla="*/ 472 w 87"/>
                <a:gd name="T69" fmla="*/ 0 h 108"/>
                <a:gd name="T70" fmla="*/ 552 w 87"/>
                <a:gd name="T71" fmla="*/ 0 h 108"/>
                <a:gd name="T72" fmla="*/ 621 w 87"/>
                <a:gd name="T73" fmla="*/ 0 h 108"/>
                <a:gd name="T74" fmla="*/ 637 w 87"/>
                <a:gd name="T75" fmla="*/ 1 h 108"/>
                <a:gd name="T76" fmla="*/ 637 w 87"/>
                <a:gd name="T77" fmla="*/ 2 h 108"/>
                <a:gd name="T78" fmla="*/ 637 w 87"/>
                <a:gd name="T79" fmla="*/ 4 h 108"/>
                <a:gd name="T80" fmla="*/ 645 w 87"/>
                <a:gd name="T81" fmla="*/ 5 h 108"/>
                <a:gd name="T82" fmla="*/ 645 w 87"/>
                <a:gd name="T83" fmla="*/ 6 h 108"/>
                <a:gd name="T84" fmla="*/ 653 w 87"/>
                <a:gd name="T85" fmla="*/ 6 h 1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
                <a:gd name="T130" fmla="*/ 0 h 108"/>
                <a:gd name="T131" fmla="*/ 87 w 87"/>
                <a:gd name="T132" fmla="*/ 108 h 1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 h="108">
                  <a:moveTo>
                    <a:pt x="86" y="6"/>
                  </a:moveTo>
                  <a:lnTo>
                    <a:pt x="85" y="7"/>
                  </a:lnTo>
                  <a:lnTo>
                    <a:pt x="84" y="7"/>
                  </a:lnTo>
                  <a:lnTo>
                    <a:pt x="82" y="7"/>
                  </a:lnTo>
                  <a:lnTo>
                    <a:pt x="80" y="7"/>
                  </a:lnTo>
                  <a:lnTo>
                    <a:pt x="77" y="7"/>
                  </a:lnTo>
                  <a:lnTo>
                    <a:pt x="74" y="7"/>
                  </a:lnTo>
                  <a:lnTo>
                    <a:pt x="71" y="7"/>
                  </a:lnTo>
                  <a:lnTo>
                    <a:pt x="69" y="7"/>
                  </a:lnTo>
                  <a:lnTo>
                    <a:pt x="66" y="7"/>
                  </a:lnTo>
                  <a:lnTo>
                    <a:pt x="62" y="7"/>
                  </a:lnTo>
                  <a:lnTo>
                    <a:pt x="59" y="7"/>
                  </a:lnTo>
                  <a:lnTo>
                    <a:pt x="57" y="7"/>
                  </a:lnTo>
                  <a:lnTo>
                    <a:pt x="55" y="7"/>
                  </a:lnTo>
                  <a:lnTo>
                    <a:pt x="53" y="7"/>
                  </a:lnTo>
                  <a:lnTo>
                    <a:pt x="51" y="8"/>
                  </a:lnTo>
                  <a:lnTo>
                    <a:pt x="51" y="9"/>
                  </a:lnTo>
                  <a:lnTo>
                    <a:pt x="51" y="11"/>
                  </a:lnTo>
                  <a:lnTo>
                    <a:pt x="51" y="12"/>
                  </a:lnTo>
                  <a:lnTo>
                    <a:pt x="50" y="15"/>
                  </a:lnTo>
                  <a:lnTo>
                    <a:pt x="50" y="17"/>
                  </a:lnTo>
                  <a:lnTo>
                    <a:pt x="49" y="20"/>
                  </a:lnTo>
                  <a:lnTo>
                    <a:pt x="49" y="22"/>
                  </a:lnTo>
                  <a:lnTo>
                    <a:pt x="47" y="26"/>
                  </a:lnTo>
                  <a:lnTo>
                    <a:pt x="46" y="29"/>
                  </a:lnTo>
                  <a:lnTo>
                    <a:pt x="45" y="33"/>
                  </a:lnTo>
                  <a:lnTo>
                    <a:pt x="45" y="35"/>
                  </a:lnTo>
                  <a:lnTo>
                    <a:pt x="43" y="38"/>
                  </a:lnTo>
                  <a:lnTo>
                    <a:pt x="41" y="40"/>
                  </a:lnTo>
                  <a:lnTo>
                    <a:pt x="39" y="42"/>
                  </a:lnTo>
                  <a:lnTo>
                    <a:pt x="39" y="44"/>
                  </a:lnTo>
                  <a:lnTo>
                    <a:pt x="37" y="47"/>
                  </a:lnTo>
                  <a:lnTo>
                    <a:pt x="35" y="50"/>
                  </a:lnTo>
                  <a:lnTo>
                    <a:pt x="34" y="53"/>
                  </a:lnTo>
                  <a:lnTo>
                    <a:pt x="32" y="55"/>
                  </a:lnTo>
                  <a:lnTo>
                    <a:pt x="30" y="59"/>
                  </a:lnTo>
                  <a:lnTo>
                    <a:pt x="28" y="63"/>
                  </a:lnTo>
                  <a:lnTo>
                    <a:pt x="26" y="67"/>
                  </a:lnTo>
                  <a:lnTo>
                    <a:pt x="26" y="70"/>
                  </a:lnTo>
                  <a:lnTo>
                    <a:pt x="24" y="75"/>
                  </a:lnTo>
                  <a:lnTo>
                    <a:pt x="23" y="79"/>
                  </a:lnTo>
                  <a:lnTo>
                    <a:pt x="22" y="83"/>
                  </a:lnTo>
                  <a:lnTo>
                    <a:pt x="22" y="87"/>
                  </a:lnTo>
                  <a:lnTo>
                    <a:pt x="22" y="90"/>
                  </a:lnTo>
                  <a:lnTo>
                    <a:pt x="22" y="94"/>
                  </a:lnTo>
                  <a:lnTo>
                    <a:pt x="22" y="98"/>
                  </a:lnTo>
                  <a:lnTo>
                    <a:pt x="23" y="100"/>
                  </a:lnTo>
                  <a:lnTo>
                    <a:pt x="22" y="101"/>
                  </a:lnTo>
                  <a:lnTo>
                    <a:pt x="21" y="102"/>
                  </a:lnTo>
                  <a:lnTo>
                    <a:pt x="19" y="104"/>
                  </a:lnTo>
                  <a:lnTo>
                    <a:pt x="17" y="105"/>
                  </a:lnTo>
                  <a:lnTo>
                    <a:pt x="16" y="106"/>
                  </a:lnTo>
                  <a:lnTo>
                    <a:pt x="14" y="107"/>
                  </a:lnTo>
                  <a:lnTo>
                    <a:pt x="13" y="107"/>
                  </a:lnTo>
                  <a:lnTo>
                    <a:pt x="12" y="107"/>
                  </a:lnTo>
                  <a:lnTo>
                    <a:pt x="10" y="107"/>
                  </a:lnTo>
                  <a:lnTo>
                    <a:pt x="8" y="107"/>
                  </a:lnTo>
                  <a:lnTo>
                    <a:pt x="6" y="107"/>
                  </a:lnTo>
                  <a:lnTo>
                    <a:pt x="4" y="107"/>
                  </a:lnTo>
                  <a:lnTo>
                    <a:pt x="2" y="107"/>
                  </a:lnTo>
                  <a:lnTo>
                    <a:pt x="1" y="107"/>
                  </a:lnTo>
                  <a:lnTo>
                    <a:pt x="1" y="106"/>
                  </a:lnTo>
                  <a:lnTo>
                    <a:pt x="0" y="105"/>
                  </a:lnTo>
                  <a:lnTo>
                    <a:pt x="1" y="102"/>
                  </a:lnTo>
                  <a:lnTo>
                    <a:pt x="3" y="98"/>
                  </a:lnTo>
                  <a:lnTo>
                    <a:pt x="5" y="90"/>
                  </a:lnTo>
                  <a:lnTo>
                    <a:pt x="8" y="83"/>
                  </a:lnTo>
                  <a:lnTo>
                    <a:pt x="11" y="75"/>
                  </a:lnTo>
                  <a:lnTo>
                    <a:pt x="15" y="66"/>
                  </a:lnTo>
                  <a:lnTo>
                    <a:pt x="19" y="56"/>
                  </a:lnTo>
                  <a:lnTo>
                    <a:pt x="22" y="47"/>
                  </a:lnTo>
                  <a:lnTo>
                    <a:pt x="25" y="38"/>
                  </a:lnTo>
                  <a:lnTo>
                    <a:pt x="28" y="30"/>
                  </a:lnTo>
                  <a:lnTo>
                    <a:pt x="32" y="21"/>
                  </a:lnTo>
                  <a:lnTo>
                    <a:pt x="34" y="16"/>
                  </a:lnTo>
                  <a:lnTo>
                    <a:pt x="36" y="10"/>
                  </a:lnTo>
                  <a:lnTo>
                    <a:pt x="37" y="7"/>
                  </a:lnTo>
                  <a:lnTo>
                    <a:pt x="39" y="4"/>
                  </a:lnTo>
                  <a:lnTo>
                    <a:pt x="40" y="3"/>
                  </a:lnTo>
                  <a:lnTo>
                    <a:pt x="43" y="3"/>
                  </a:lnTo>
                  <a:lnTo>
                    <a:pt x="46" y="1"/>
                  </a:lnTo>
                  <a:lnTo>
                    <a:pt x="50" y="1"/>
                  </a:lnTo>
                  <a:lnTo>
                    <a:pt x="54" y="1"/>
                  </a:lnTo>
                  <a:lnTo>
                    <a:pt x="57" y="1"/>
                  </a:lnTo>
                  <a:lnTo>
                    <a:pt x="62" y="0"/>
                  </a:lnTo>
                  <a:lnTo>
                    <a:pt x="66" y="0"/>
                  </a:lnTo>
                  <a:lnTo>
                    <a:pt x="70" y="0"/>
                  </a:lnTo>
                  <a:lnTo>
                    <a:pt x="73" y="0"/>
                  </a:lnTo>
                  <a:lnTo>
                    <a:pt x="77" y="0"/>
                  </a:lnTo>
                  <a:lnTo>
                    <a:pt x="78" y="0"/>
                  </a:lnTo>
                  <a:lnTo>
                    <a:pt x="82" y="0"/>
                  </a:lnTo>
                  <a:lnTo>
                    <a:pt x="83" y="0"/>
                  </a:lnTo>
                  <a:lnTo>
                    <a:pt x="84" y="0"/>
                  </a:lnTo>
                  <a:lnTo>
                    <a:pt x="84" y="1"/>
                  </a:lnTo>
                  <a:lnTo>
                    <a:pt x="84" y="2"/>
                  </a:lnTo>
                  <a:lnTo>
                    <a:pt x="84" y="4"/>
                  </a:lnTo>
                  <a:lnTo>
                    <a:pt x="85" y="4"/>
                  </a:lnTo>
                  <a:lnTo>
                    <a:pt x="85" y="5"/>
                  </a:lnTo>
                  <a:lnTo>
                    <a:pt x="85" y="6"/>
                  </a:lnTo>
                  <a:lnTo>
                    <a:pt x="86" y="6"/>
                  </a:lnTo>
                </a:path>
              </a:pathLst>
            </a:custGeom>
            <a:solidFill>
              <a:srgbClr val="F8F8F8"/>
            </a:solidFill>
            <a:ln w="9525">
              <a:solidFill>
                <a:srgbClr val="DDDDDD"/>
              </a:solidFill>
              <a:round/>
              <a:headEnd/>
              <a:tailEnd/>
            </a:ln>
          </p:spPr>
          <p:txBody>
            <a:bodyPr/>
            <a:lstStyle/>
            <a:p>
              <a:endParaRPr lang="it-IT"/>
            </a:p>
          </p:txBody>
        </p:sp>
        <p:sp>
          <p:nvSpPr>
            <p:cNvPr id="21594" name="Freeform 116"/>
            <p:cNvSpPr>
              <a:spLocks/>
            </p:cNvSpPr>
            <p:nvPr/>
          </p:nvSpPr>
          <p:spPr bwMode="auto">
            <a:xfrm>
              <a:off x="1321" y="1454"/>
              <a:ext cx="69" cy="100"/>
            </a:xfrm>
            <a:custGeom>
              <a:avLst/>
              <a:gdLst>
                <a:gd name="T0" fmla="*/ 252 w 35"/>
                <a:gd name="T1" fmla="*/ 3 h 107"/>
                <a:gd name="T2" fmla="*/ 237 w 35"/>
                <a:gd name="T3" fmla="*/ 5 h 107"/>
                <a:gd name="T4" fmla="*/ 229 w 35"/>
                <a:gd name="T5" fmla="*/ 7 h 107"/>
                <a:gd name="T6" fmla="*/ 205 w 35"/>
                <a:gd name="T7" fmla="*/ 12 h 107"/>
                <a:gd name="T8" fmla="*/ 199 w 35"/>
                <a:gd name="T9" fmla="*/ 18 h 107"/>
                <a:gd name="T10" fmla="*/ 199 w 35"/>
                <a:gd name="T11" fmla="*/ 22 h 107"/>
                <a:gd name="T12" fmla="*/ 205 w 35"/>
                <a:gd name="T13" fmla="*/ 29 h 107"/>
                <a:gd name="T14" fmla="*/ 237 w 35"/>
                <a:gd name="T15" fmla="*/ 34 h 107"/>
                <a:gd name="T16" fmla="*/ 252 w 35"/>
                <a:gd name="T17" fmla="*/ 37 h 107"/>
                <a:gd name="T18" fmla="*/ 237 w 35"/>
                <a:gd name="T19" fmla="*/ 39 h 107"/>
                <a:gd name="T20" fmla="*/ 199 w 35"/>
                <a:gd name="T21" fmla="*/ 40 h 107"/>
                <a:gd name="T22" fmla="*/ 160 w 35"/>
                <a:gd name="T23" fmla="*/ 44 h 107"/>
                <a:gd name="T24" fmla="*/ 116 w 35"/>
                <a:gd name="T25" fmla="*/ 45 h 107"/>
                <a:gd name="T26" fmla="*/ 77 w 35"/>
                <a:gd name="T27" fmla="*/ 48 h 107"/>
                <a:gd name="T28" fmla="*/ 47 w 35"/>
                <a:gd name="T29" fmla="*/ 50 h 107"/>
                <a:gd name="T30" fmla="*/ 32 w 35"/>
                <a:gd name="T31" fmla="*/ 52 h 107"/>
                <a:gd name="T32" fmla="*/ 24 w 35"/>
                <a:gd name="T33" fmla="*/ 53 h 107"/>
                <a:gd name="T34" fmla="*/ 24 w 35"/>
                <a:gd name="T35" fmla="*/ 56 h 107"/>
                <a:gd name="T36" fmla="*/ 24 w 35"/>
                <a:gd name="T37" fmla="*/ 62 h 107"/>
                <a:gd name="T38" fmla="*/ 24 w 35"/>
                <a:gd name="T39" fmla="*/ 68 h 107"/>
                <a:gd name="T40" fmla="*/ 39 w 35"/>
                <a:gd name="T41" fmla="*/ 75 h 107"/>
                <a:gd name="T42" fmla="*/ 39 w 35"/>
                <a:gd name="T43" fmla="*/ 81 h 107"/>
                <a:gd name="T44" fmla="*/ 47 w 35"/>
                <a:gd name="T45" fmla="*/ 85 h 107"/>
                <a:gd name="T46" fmla="*/ 47 w 35"/>
                <a:gd name="T47" fmla="*/ 87 h 107"/>
                <a:gd name="T48" fmla="*/ 39 w 35"/>
                <a:gd name="T49" fmla="*/ 84 h 107"/>
                <a:gd name="T50" fmla="*/ 24 w 35"/>
                <a:gd name="T51" fmla="*/ 80 h 107"/>
                <a:gd name="T52" fmla="*/ 8 w 35"/>
                <a:gd name="T53" fmla="*/ 75 h 107"/>
                <a:gd name="T54" fmla="*/ 8 w 35"/>
                <a:gd name="T55" fmla="*/ 69 h 107"/>
                <a:gd name="T56" fmla="*/ 0 w 35"/>
                <a:gd name="T57" fmla="*/ 64 h 107"/>
                <a:gd name="T58" fmla="*/ 0 w 35"/>
                <a:gd name="T59" fmla="*/ 59 h 107"/>
                <a:gd name="T60" fmla="*/ 0 w 35"/>
                <a:gd name="T61" fmla="*/ 54 h 107"/>
                <a:gd name="T62" fmla="*/ 0 w 35"/>
                <a:gd name="T63" fmla="*/ 50 h 107"/>
                <a:gd name="T64" fmla="*/ 24 w 35"/>
                <a:gd name="T65" fmla="*/ 48 h 107"/>
                <a:gd name="T66" fmla="*/ 63 w 35"/>
                <a:gd name="T67" fmla="*/ 42 h 107"/>
                <a:gd name="T68" fmla="*/ 101 w 35"/>
                <a:gd name="T69" fmla="*/ 34 h 107"/>
                <a:gd name="T70" fmla="*/ 144 w 35"/>
                <a:gd name="T71" fmla="*/ 25 h 107"/>
                <a:gd name="T72" fmla="*/ 191 w 35"/>
                <a:gd name="T73" fmla="*/ 19 h 107"/>
                <a:gd name="T74" fmla="*/ 213 w 35"/>
                <a:gd name="T75" fmla="*/ 10 h 107"/>
                <a:gd name="T76" fmla="*/ 237 w 35"/>
                <a:gd name="T77" fmla="*/ 6 h 107"/>
                <a:gd name="T78" fmla="*/ 252 w 35"/>
                <a:gd name="T79" fmla="*/ 1 h 107"/>
                <a:gd name="T80" fmla="*/ 260 w 35"/>
                <a:gd name="T81" fmla="*/ 1 h 107"/>
                <a:gd name="T82" fmla="*/ 260 w 35"/>
                <a:gd name="T83" fmla="*/ 1 h 107"/>
                <a:gd name="T84" fmla="*/ 260 w 35"/>
                <a:gd name="T85" fmla="*/ 1 h 107"/>
                <a:gd name="T86" fmla="*/ 260 w 35"/>
                <a:gd name="T87" fmla="*/ 1 h 107"/>
                <a:gd name="T88" fmla="*/ 260 w 35"/>
                <a:gd name="T89" fmla="*/ 1 h 107"/>
                <a:gd name="T90" fmla="*/ 260 w 35"/>
                <a:gd name="T91" fmla="*/ 1 h 107"/>
                <a:gd name="T92" fmla="*/ 260 w 35"/>
                <a:gd name="T93" fmla="*/ 1 h 107"/>
                <a:gd name="T94" fmla="*/ 260 w 35"/>
                <a:gd name="T95" fmla="*/ 1 h 107"/>
                <a:gd name="T96" fmla="*/ 260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34" y="1"/>
                  </a:moveTo>
                  <a:lnTo>
                    <a:pt x="33" y="3"/>
                  </a:lnTo>
                  <a:lnTo>
                    <a:pt x="31" y="5"/>
                  </a:lnTo>
                  <a:lnTo>
                    <a:pt x="31" y="6"/>
                  </a:lnTo>
                  <a:lnTo>
                    <a:pt x="30" y="10"/>
                  </a:lnTo>
                  <a:lnTo>
                    <a:pt x="29" y="11"/>
                  </a:lnTo>
                  <a:lnTo>
                    <a:pt x="27" y="15"/>
                  </a:lnTo>
                  <a:lnTo>
                    <a:pt x="27" y="17"/>
                  </a:lnTo>
                  <a:lnTo>
                    <a:pt x="26" y="21"/>
                  </a:lnTo>
                  <a:lnTo>
                    <a:pt x="26" y="24"/>
                  </a:lnTo>
                  <a:lnTo>
                    <a:pt x="26" y="28"/>
                  </a:lnTo>
                  <a:lnTo>
                    <a:pt x="26" y="31"/>
                  </a:lnTo>
                  <a:lnTo>
                    <a:pt x="27" y="35"/>
                  </a:lnTo>
                  <a:lnTo>
                    <a:pt x="28" y="38"/>
                  </a:lnTo>
                  <a:lnTo>
                    <a:pt x="31" y="42"/>
                  </a:lnTo>
                  <a:lnTo>
                    <a:pt x="34" y="45"/>
                  </a:lnTo>
                  <a:lnTo>
                    <a:pt x="33" y="46"/>
                  </a:lnTo>
                  <a:lnTo>
                    <a:pt x="32" y="46"/>
                  </a:lnTo>
                  <a:lnTo>
                    <a:pt x="31" y="48"/>
                  </a:lnTo>
                  <a:lnTo>
                    <a:pt x="29" y="48"/>
                  </a:lnTo>
                  <a:lnTo>
                    <a:pt x="26" y="49"/>
                  </a:lnTo>
                  <a:lnTo>
                    <a:pt x="24" y="51"/>
                  </a:lnTo>
                  <a:lnTo>
                    <a:pt x="21" y="53"/>
                  </a:lnTo>
                  <a:lnTo>
                    <a:pt x="19" y="53"/>
                  </a:lnTo>
                  <a:lnTo>
                    <a:pt x="15" y="55"/>
                  </a:lnTo>
                  <a:lnTo>
                    <a:pt x="13" y="57"/>
                  </a:lnTo>
                  <a:lnTo>
                    <a:pt x="10" y="59"/>
                  </a:lnTo>
                  <a:lnTo>
                    <a:pt x="8" y="60"/>
                  </a:lnTo>
                  <a:lnTo>
                    <a:pt x="6" y="61"/>
                  </a:lnTo>
                  <a:lnTo>
                    <a:pt x="5" y="63"/>
                  </a:lnTo>
                  <a:lnTo>
                    <a:pt x="4" y="64"/>
                  </a:lnTo>
                  <a:lnTo>
                    <a:pt x="3" y="65"/>
                  </a:lnTo>
                  <a:lnTo>
                    <a:pt x="3" y="66"/>
                  </a:lnTo>
                  <a:lnTo>
                    <a:pt x="3" y="69"/>
                  </a:lnTo>
                  <a:lnTo>
                    <a:pt x="3" y="72"/>
                  </a:lnTo>
                  <a:lnTo>
                    <a:pt x="3" y="76"/>
                  </a:lnTo>
                  <a:lnTo>
                    <a:pt x="3" y="79"/>
                  </a:lnTo>
                  <a:lnTo>
                    <a:pt x="3" y="83"/>
                  </a:lnTo>
                  <a:lnTo>
                    <a:pt x="5" y="87"/>
                  </a:lnTo>
                  <a:lnTo>
                    <a:pt x="5" y="92"/>
                  </a:lnTo>
                  <a:lnTo>
                    <a:pt x="5" y="95"/>
                  </a:lnTo>
                  <a:lnTo>
                    <a:pt x="5" y="99"/>
                  </a:lnTo>
                  <a:lnTo>
                    <a:pt x="6" y="101"/>
                  </a:lnTo>
                  <a:lnTo>
                    <a:pt x="6" y="104"/>
                  </a:lnTo>
                  <a:lnTo>
                    <a:pt x="6" y="105"/>
                  </a:lnTo>
                  <a:lnTo>
                    <a:pt x="6" y="106"/>
                  </a:lnTo>
                  <a:lnTo>
                    <a:pt x="6" y="105"/>
                  </a:lnTo>
                  <a:lnTo>
                    <a:pt x="5" y="103"/>
                  </a:lnTo>
                  <a:lnTo>
                    <a:pt x="5" y="100"/>
                  </a:lnTo>
                  <a:lnTo>
                    <a:pt x="3" y="98"/>
                  </a:lnTo>
                  <a:lnTo>
                    <a:pt x="3" y="95"/>
                  </a:lnTo>
                  <a:lnTo>
                    <a:pt x="1" y="92"/>
                  </a:lnTo>
                  <a:lnTo>
                    <a:pt x="1" y="88"/>
                  </a:lnTo>
                  <a:lnTo>
                    <a:pt x="1" y="84"/>
                  </a:lnTo>
                  <a:lnTo>
                    <a:pt x="1" y="80"/>
                  </a:lnTo>
                  <a:lnTo>
                    <a:pt x="0" y="78"/>
                  </a:lnTo>
                  <a:lnTo>
                    <a:pt x="0" y="75"/>
                  </a:lnTo>
                  <a:lnTo>
                    <a:pt x="0" y="72"/>
                  </a:lnTo>
                  <a:lnTo>
                    <a:pt x="0" y="68"/>
                  </a:lnTo>
                  <a:lnTo>
                    <a:pt x="0" y="66"/>
                  </a:lnTo>
                  <a:lnTo>
                    <a:pt x="0" y="64"/>
                  </a:lnTo>
                  <a:lnTo>
                    <a:pt x="0" y="62"/>
                  </a:lnTo>
                  <a:lnTo>
                    <a:pt x="1" y="60"/>
                  </a:lnTo>
                  <a:lnTo>
                    <a:pt x="3" y="59"/>
                  </a:lnTo>
                  <a:lnTo>
                    <a:pt x="6" y="55"/>
                  </a:lnTo>
                  <a:lnTo>
                    <a:pt x="8" y="51"/>
                  </a:lnTo>
                  <a:lnTo>
                    <a:pt x="12" y="46"/>
                  </a:lnTo>
                  <a:lnTo>
                    <a:pt x="13" y="42"/>
                  </a:lnTo>
                  <a:lnTo>
                    <a:pt x="17" y="37"/>
                  </a:lnTo>
                  <a:lnTo>
                    <a:pt x="19" y="31"/>
                  </a:lnTo>
                  <a:lnTo>
                    <a:pt x="23" y="26"/>
                  </a:lnTo>
                  <a:lnTo>
                    <a:pt x="25" y="22"/>
                  </a:lnTo>
                  <a:lnTo>
                    <a:pt x="27" y="17"/>
                  </a:lnTo>
                  <a:lnTo>
                    <a:pt x="28" y="13"/>
                  </a:lnTo>
                  <a:lnTo>
                    <a:pt x="31" y="8"/>
                  </a:lnTo>
                  <a:lnTo>
                    <a:pt x="31" y="6"/>
                  </a:lnTo>
                  <a:lnTo>
                    <a:pt x="33" y="3"/>
                  </a:lnTo>
                  <a:lnTo>
                    <a:pt x="33" y="1"/>
                  </a:lnTo>
                  <a:lnTo>
                    <a:pt x="34" y="0"/>
                  </a:lnTo>
                  <a:lnTo>
                    <a:pt x="34" y="1"/>
                  </a:lnTo>
                </a:path>
              </a:pathLst>
            </a:custGeom>
            <a:solidFill>
              <a:srgbClr val="F8F8F8"/>
            </a:solidFill>
            <a:ln w="9048">
              <a:solidFill>
                <a:srgbClr val="DDDDDD"/>
              </a:solidFill>
              <a:round/>
              <a:headEnd/>
              <a:tailEnd/>
            </a:ln>
          </p:spPr>
          <p:txBody>
            <a:bodyPr/>
            <a:lstStyle/>
            <a:p>
              <a:endParaRPr lang="it-IT"/>
            </a:p>
          </p:txBody>
        </p:sp>
        <p:sp>
          <p:nvSpPr>
            <p:cNvPr id="21595" name="Freeform 117"/>
            <p:cNvSpPr>
              <a:spLocks/>
            </p:cNvSpPr>
            <p:nvPr/>
          </p:nvSpPr>
          <p:spPr bwMode="auto">
            <a:xfrm>
              <a:off x="1570" y="1454"/>
              <a:ext cx="69" cy="100"/>
            </a:xfrm>
            <a:custGeom>
              <a:avLst/>
              <a:gdLst>
                <a:gd name="T0" fmla="*/ 8 w 35"/>
                <a:gd name="T1" fmla="*/ 3 h 107"/>
                <a:gd name="T2" fmla="*/ 8 w 35"/>
                <a:gd name="T3" fmla="*/ 5 h 107"/>
                <a:gd name="T4" fmla="*/ 24 w 35"/>
                <a:gd name="T5" fmla="*/ 7 h 107"/>
                <a:gd name="T6" fmla="*/ 39 w 35"/>
                <a:gd name="T7" fmla="*/ 10 h 107"/>
                <a:gd name="T8" fmla="*/ 47 w 35"/>
                <a:gd name="T9" fmla="*/ 15 h 107"/>
                <a:gd name="T10" fmla="*/ 47 w 35"/>
                <a:gd name="T11" fmla="*/ 20 h 107"/>
                <a:gd name="T12" fmla="*/ 39 w 35"/>
                <a:gd name="T13" fmla="*/ 25 h 107"/>
                <a:gd name="T14" fmla="*/ 16 w 35"/>
                <a:gd name="T15" fmla="*/ 32 h 107"/>
                <a:gd name="T16" fmla="*/ 0 w 35"/>
                <a:gd name="T17" fmla="*/ 34 h 107"/>
                <a:gd name="T18" fmla="*/ 24 w 35"/>
                <a:gd name="T19" fmla="*/ 36 h 107"/>
                <a:gd name="T20" fmla="*/ 47 w 35"/>
                <a:gd name="T21" fmla="*/ 37 h 107"/>
                <a:gd name="T22" fmla="*/ 85 w 35"/>
                <a:gd name="T23" fmla="*/ 41 h 107"/>
                <a:gd name="T24" fmla="*/ 132 w 35"/>
                <a:gd name="T25" fmla="*/ 44 h 107"/>
                <a:gd name="T26" fmla="*/ 168 w 35"/>
                <a:gd name="T27" fmla="*/ 47 h 107"/>
                <a:gd name="T28" fmla="*/ 199 w 35"/>
                <a:gd name="T29" fmla="*/ 50 h 107"/>
                <a:gd name="T30" fmla="*/ 221 w 35"/>
                <a:gd name="T31" fmla="*/ 52 h 107"/>
                <a:gd name="T32" fmla="*/ 229 w 35"/>
                <a:gd name="T33" fmla="*/ 53 h 107"/>
                <a:gd name="T34" fmla="*/ 229 w 35"/>
                <a:gd name="T35" fmla="*/ 56 h 107"/>
                <a:gd name="T36" fmla="*/ 221 w 35"/>
                <a:gd name="T37" fmla="*/ 62 h 107"/>
                <a:gd name="T38" fmla="*/ 221 w 35"/>
                <a:gd name="T39" fmla="*/ 68 h 107"/>
                <a:gd name="T40" fmla="*/ 213 w 35"/>
                <a:gd name="T41" fmla="*/ 75 h 107"/>
                <a:gd name="T42" fmla="*/ 213 w 35"/>
                <a:gd name="T43" fmla="*/ 81 h 107"/>
                <a:gd name="T44" fmla="*/ 213 w 35"/>
                <a:gd name="T45" fmla="*/ 85 h 107"/>
                <a:gd name="T46" fmla="*/ 213 w 35"/>
                <a:gd name="T47" fmla="*/ 87 h 107"/>
                <a:gd name="T48" fmla="*/ 221 w 35"/>
                <a:gd name="T49" fmla="*/ 84 h 107"/>
                <a:gd name="T50" fmla="*/ 221 w 35"/>
                <a:gd name="T51" fmla="*/ 80 h 107"/>
                <a:gd name="T52" fmla="*/ 229 w 35"/>
                <a:gd name="T53" fmla="*/ 75 h 107"/>
                <a:gd name="T54" fmla="*/ 244 w 35"/>
                <a:gd name="T55" fmla="*/ 69 h 107"/>
                <a:gd name="T56" fmla="*/ 260 w 35"/>
                <a:gd name="T57" fmla="*/ 64 h 107"/>
                <a:gd name="T58" fmla="*/ 260 w 35"/>
                <a:gd name="T59" fmla="*/ 59 h 107"/>
                <a:gd name="T60" fmla="*/ 260 w 35"/>
                <a:gd name="T61" fmla="*/ 54 h 107"/>
                <a:gd name="T62" fmla="*/ 260 w 35"/>
                <a:gd name="T63" fmla="*/ 50 h 107"/>
                <a:gd name="T64" fmla="*/ 229 w 35"/>
                <a:gd name="T65" fmla="*/ 48 h 107"/>
                <a:gd name="T66" fmla="*/ 183 w 35"/>
                <a:gd name="T67" fmla="*/ 42 h 107"/>
                <a:gd name="T68" fmla="*/ 144 w 35"/>
                <a:gd name="T69" fmla="*/ 34 h 107"/>
                <a:gd name="T70" fmla="*/ 108 w 35"/>
                <a:gd name="T71" fmla="*/ 25 h 107"/>
                <a:gd name="T72" fmla="*/ 69 w 35"/>
                <a:gd name="T73" fmla="*/ 19 h 107"/>
                <a:gd name="T74" fmla="*/ 39 w 35"/>
                <a:gd name="T75" fmla="*/ 10 h 107"/>
                <a:gd name="T76" fmla="*/ 16 w 35"/>
                <a:gd name="T77" fmla="*/ 6 h 107"/>
                <a:gd name="T78" fmla="*/ 8 w 35"/>
                <a:gd name="T79" fmla="*/ 1 h 107"/>
                <a:gd name="T80" fmla="*/ 8 w 35"/>
                <a:gd name="T81" fmla="*/ 1 h 107"/>
                <a:gd name="T82" fmla="*/ 8 w 35"/>
                <a:gd name="T83" fmla="*/ 1 h 107"/>
                <a:gd name="T84" fmla="*/ 8 w 35"/>
                <a:gd name="T85" fmla="*/ 1 h 107"/>
                <a:gd name="T86" fmla="*/ 8 w 35"/>
                <a:gd name="T87" fmla="*/ 1 h 107"/>
                <a:gd name="T88" fmla="*/ 8 w 35"/>
                <a:gd name="T89" fmla="*/ 1 h 107"/>
                <a:gd name="T90" fmla="*/ 8 w 35"/>
                <a:gd name="T91" fmla="*/ 1 h 107"/>
                <a:gd name="T92" fmla="*/ 8 w 35"/>
                <a:gd name="T93" fmla="*/ 1 h 107"/>
                <a:gd name="T94" fmla="*/ 8 w 35"/>
                <a:gd name="T95" fmla="*/ 1 h 107"/>
                <a:gd name="T96" fmla="*/ 8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1" y="1"/>
                  </a:moveTo>
                  <a:lnTo>
                    <a:pt x="1" y="3"/>
                  </a:lnTo>
                  <a:lnTo>
                    <a:pt x="1" y="5"/>
                  </a:lnTo>
                  <a:lnTo>
                    <a:pt x="3" y="6"/>
                  </a:lnTo>
                  <a:lnTo>
                    <a:pt x="3" y="9"/>
                  </a:lnTo>
                  <a:lnTo>
                    <a:pt x="5" y="10"/>
                  </a:lnTo>
                  <a:lnTo>
                    <a:pt x="5" y="13"/>
                  </a:lnTo>
                  <a:lnTo>
                    <a:pt x="6" y="14"/>
                  </a:lnTo>
                  <a:lnTo>
                    <a:pt x="6" y="18"/>
                  </a:lnTo>
                  <a:lnTo>
                    <a:pt x="6" y="22"/>
                  </a:lnTo>
                  <a:lnTo>
                    <a:pt x="6" y="25"/>
                  </a:lnTo>
                  <a:lnTo>
                    <a:pt x="6" y="28"/>
                  </a:lnTo>
                  <a:lnTo>
                    <a:pt x="5" y="31"/>
                  </a:lnTo>
                  <a:lnTo>
                    <a:pt x="4" y="35"/>
                  </a:lnTo>
                  <a:lnTo>
                    <a:pt x="2" y="38"/>
                  </a:lnTo>
                  <a:lnTo>
                    <a:pt x="0" y="41"/>
                  </a:lnTo>
                  <a:lnTo>
                    <a:pt x="0" y="42"/>
                  </a:lnTo>
                  <a:lnTo>
                    <a:pt x="1" y="43"/>
                  </a:lnTo>
                  <a:lnTo>
                    <a:pt x="3" y="44"/>
                  </a:lnTo>
                  <a:lnTo>
                    <a:pt x="5" y="45"/>
                  </a:lnTo>
                  <a:lnTo>
                    <a:pt x="6" y="46"/>
                  </a:lnTo>
                  <a:lnTo>
                    <a:pt x="9" y="48"/>
                  </a:lnTo>
                  <a:lnTo>
                    <a:pt x="11" y="50"/>
                  </a:lnTo>
                  <a:lnTo>
                    <a:pt x="15" y="51"/>
                  </a:lnTo>
                  <a:lnTo>
                    <a:pt x="17" y="54"/>
                  </a:lnTo>
                  <a:lnTo>
                    <a:pt x="20" y="56"/>
                  </a:lnTo>
                  <a:lnTo>
                    <a:pt x="22" y="58"/>
                  </a:lnTo>
                  <a:lnTo>
                    <a:pt x="25" y="60"/>
                  </a:lnTo>
                  <a:lnTo>
                    <a:pt x="26" y="61"/>
                  </a:lnTo>
                  <a:lnTo>
                    <a:pt x="28" y="63"/>
                  </a:lnTo>
                  <a:lnTo>
                    <a:pt x="29" y="64"/>
                  </a:lnTo>
                  <a:lnTo>
                    <a:pt x="30" y="64"/>
                  </a:lnTo>
                  <a:lnTo>
                    <a:pt x="30" y="65"/>
                  </a:lnTo>
                  <a:lnTo>
                    <a:pt x="30" y="66"/>
                  </a:lnTo>
                  <a:lnTo>
                    <a:pt x="30" y="69"/>
                  </a:lnTo>
                  <a:lnTo>
                    <a:pt x="30" y="72"/>
                  </a:lnTo>
                  <a:lnTo>
                    <a:pt x="29" y="76"/>
                  </a:lnTo>
                  <a:lnTo>
                    <a:pt x="29" y="79"/>
                  </a:lnTo>
                  <a:lnTo>
                    <a:pt x="29" y="83"/>
                  </a:lnTo>
                  <a:lnTo>
                    <a:pt x="29" y="87"/>
                  </a:lnTo>
                  <a:lnTo>
                    <a:pt x="28" y="92"/>
                  </a:lnTo>
                  <a:lnTo>
                    <a:pt x="28" y="95"/>
                  </a:lnTo>
                  <a:lnTo>
                    <a:pt x="28" y="99"/>
                  </a:lnTo>
                  <a:lnTo>
                    <a:pt x="28" y="101"/>
                  </a:lnTo>
                  <a:lnTo>
                    <a:pt x="28" y="104"/>
                  </a:lnTo>
                  <a:lnTo>
                    <a:pt x="28" y="105"/>
                  </a:lnTo>
                  <a:lnTo>
                    <a:pt x="28" y="106"/>
                  </a:lnTo>
                  <a:lnTo>
                    <a:pt x="29" y="105"/>
                  </a:lnTo>
                  <a:lnTo>
                    <a:pt x="29" y="103"/>
                  </a:lnTo>
                  <a:lnTo>
                    <a:pt x="29" y="100"/>
                  </a:lnTo>
                  <a:lnTo>
                    <a:pt x="29" y="98"/>
                  </a:lnTo>
                  <a:lnTo>
                    <a:pt x="30" y="95"/>
                  </a:lnTo>
                  <a:lnTo>
                    <a:pt x="30" y="92"/>
                  </a:lnTo>
                  <a:lnTo>
                    <a:pt x="32" y="88"/>
                  </a:lnTo>
                  <a:lnTo>
                    <a:pt x="32" y="84"/>
                  </a:lnTo>
                  <a:lnTo>
                    <a:pt x="34" y="80"/>
                  </a:lnTo>
                  <a:lnTo>
                    <a:pt x="34" y="78"/>
                  </a:lnTo>
                  <a:lnTo>
                    <a:pt x="34" y="75"/>
                  </a:lnTo>
                  <a:lnTo>
                    <a:pt x="34" y="72"/>
                  </a:lnTo>
                  <a:lnTo>
                    <a:pt x="34" y="68"/>
                  </a:lnTo>
                  <a:lnTo>
                    <a:pt x="34" y="66"/>
                  </a:lnTo>
                  <a:lnTo>
                    <a:pt x="34" y="64"/>
                  </a:lnTo>
                  <a:lnTo>
                    <a:pt x="34" y="62"/>
                  </a:lnTo>
                  <a:lnTo>
                    <a:pt x="34" y="60"/>
                  </a:lnTo>
                  <a:lnTo>
                    <a:pt x="30" y="59"/>
                  </a:lnTo>
                  <a:lnTo>
                    <a:pt x="28" y="55"/>
                  </a:lnTo>
                  <a:lnTo>
                    <a:pt x="24" y="51"/>
                  </a:lnTo>
                  <a:lnTo>
                    <a:pt x="22" y="46"/>
                  </a:lnTo>
                  <a:lnTo>
                    <a:pt x="19" y="42"/>
                  </a:lnTo>
                  <a:lnTo>
                    <a:pt x="17" y="37"/>
                  </a:lnTo>
                  <a:lnTo>
                    <a:pt x="14" y="31"/>
                  </a:lnTo>
                  <a:lnTo>
                    <a:pt x="12" y="26"/>
                  </a:lnTo>
                  <a:lnTo>
                    <a:pt x="9" y="22"/>
                  </a:lnTo>
                  <a:lnTo>
                    <a:pt x="7" y="17"/>
                  </a:lnTo>
                  <a:lnTo>
                    <a:pt x="5" y="13"/>
                  </a:lnTo>
                  <a:lnTo>
                    <a:pt x="4" y="8"/>
                  </a:lnTo>
                  <a:lnTo>
                    <a:pt x="2" y="6"/>
                  </a:lnTo>
                  <a:lnTo>
                    <a:pt x="2" y="3"/>
                  </a:lnTo>
                  <a:lnTo>
                    <a:pt x="1" y="1"/>
                  </a:lnTo>
                  <a:lnTo>
                    <a:pt x="1" y="0"/>
                  </a:lnTo>
                  <a:lnTo>
                    <a:pt x="1" y="1"/>
                  </a:lnTo>
                </a:path>
              </a:pathLst>
            </a:custGeom>
            <a:solidFill>
              <a:srgbClr val="F8F8F8"/>
            </a:solidFill>
            <a:ln w="9048">
              <a:solidFill>
                <a:srgbClr val="DDDDDD"/>
              </a:solidFill>
              <a:round/>
              <a:headEnd/>
              <a:tailEnd/>
            </a:ln>
          </p:spPr>
          <p:txBody>
            <a:bodyPr/>
            <a:lstStyle/>
            <a:p>
              <a:endParaRPr lang="it-IT"/>
            </a:p>
          </p:txBody>
        </p:sp>
        <p:sp>
          <p:nvSpPr>
            <p:cNvPr id="21596" name="Freeform 118"/>
            <p:cNvSpPr>
              <a:spLocks/>
            </p:cNvSpPr>
            <p:nvPr/>
          </p:nvSpPr>
          <p:spPr bwMode="auto">
            <a:xfrm>
              <a:off x="1020" y="1319"/>
              <a:ext cx="156" cy="70"/>
            </a:xfrm>
            <a:custGeom>
              <a:avLst/>
              <a:gdLst>
                <a:gd name="T0" fmla="*/ 316 w 79"/>
                <a:gd name="T1" fmla="*/ 0 h 76"/>
                <a:gd name="T2" fmla="*/ 245 w 79"/>
                <a:gd name="T3" fmla="*/ 4 h 76"/>
                <a:gd name="T4" fmla="*/ 176 w 79"/>
                <a:gd name="T5" fmla="*/ 10 h 76"/>
                <a:gd name="T6" fmla="*/ 124 w 79"/>
                <a:gd name="T7" fmla="*/ 19 h 76"/>
                <a:gd name="T8" fmla="*/ 109 w 79"/>
                <a:gd name="T9" fmla="*/ 29 h 76"/>
                <a:gd name="T10" fmla="*/ 140 w 79"/>
                <a:gd name="T11" fmla="*/ 39 h 76"/>
                <a:gd name="T12" fmla="*/ 245 w 79"/>
                <a:gd name="T13" fmla="*/ 47 h 76"/>
                <a:gd name="T14" fmla="*/ 456 w 79"/>
                <a:gd name="T15" fmla="*/ 52 h 76"/>
                <a:gd name="T16" fmla="*/ 592 w 79"/>
                <a:gd name="T17" fmla="*/ 53 h 76"/>
                <a:gd name="T18" fmla="*/ 561 w 79"/>
                <a:gd name="T19" fmla="*/ 54 h 76"/>
                <a:gd name="T20" fmla="*/ 507 w 79"/>
                <a:gd name="T21" fmla="*/ 55 h 76"/>
                <a:gd name="T22" fmla="*/ 440 w 79"/>
                <a:gd name="T23" fmla="*/ 57 h 76"/>
                <a:gd name="T24" fmla="*/ 371 w 79"/>
                <a:gd name="T25" fmla="*/ 59 h 76"/>
                <a:gd name="T26" fmla="*/ 292 w 79"/>
                <a:gd name="T27" fmla="*/ 59 h 76"/>
                <a:gd name="T28" fmla="*/ 207 w 79"/>
                <a:gd name="T29" fmla="*/ 59 h 76"/>
                <a:gd name="T30" fmla="*/ 148 w 79"/>
                <a:gd name="T31" fmla="*/ 55 h 76"/>
                <a:gd name="T32" fmla="*/ 85 w 79"/>
                <a:gd name="T33" fmla="*/ 52 h 76"/>
                <a:gd name="T34" fmla="*/ 47 w 79"/>
                <a:gd name="T35" fmla="*/ 48 h 76"/>
                <a:gd name="T36" fmla="*/ 16 w 79"/>
                <a:gd name="T37" fmla="*/ 43 h 76"/>
                <a:gd name="T38" fmla="*/ 8 w 79"/>
                <a:gd name="T39" fmla="*/ 39 h 76"/>
                <a:gd name="T40" fmla="*/ 0 w 79"/>
                <a:gd name="T41" fmla="*/ 35 h 76"/>
                <a:gd name="T42" fmla="*/ 0 w 79"/>
                <a:gd name="T43" fmla="*/ 32 h 76"/>
                <a:gd name="T44" fmla="*/ 8 w 79"/>
                <a:gd name="T45" fmla="*/ 29 h 76"/>
                <a:gd name="T46" fmla="*/ 8 w 79"/>
                <a:gd name="T47" fmla="*/ 28 h 76"/>
                <a:gd name="T48" fmla="*/ 16 w 79"/>
                <a:gd name="T49" fmla="*/ 23 h 76"/>
                <a:gd name="T50" fmla="*/ 47 w 79"/>
                <a:gd name="T51" fmla="*/ 14 h 76"/>
                <a:gd name="T52" fmla="*/ 85 w 79"/>
                <a:gd name="T53" fmla="*/ 7 h 76"/>
                <a:gd name="T54" fmla="*/ 148 w 79"/>
                <a:gd name="T55" fmla="*/ 4 h 76"/>
                <a:gd name="T56" fmla="*/ 207 w 79"/>
                <a:gd name="T57" fmla="*/ 2 h 76"/>
                <a:gd name="T58" fmla="*/ 261 w 79"/>
                <a:gd name="T59" fmla="*/ 1 h 76"/>
                <a:gd name="T60" fmla="*/ 308 w 79"/>
                <a:gd name="T61" fmla="*/ 0 h 76"/>
                <a:gd name="T62" fmla="*/ 340 w 79"/>
                <a:gd name="T63" fmla="*/ 0 h 76"/>
                <a:gd name="T64" fmla="*/ 348 w 79"/>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9"/>
                <a:gd name="T100" fmla="*/ 0 h 76"/>
                <a:gd name="T101" fmla="*/ 79 w 79"/>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9" h="76">
                  <a:moveTo>
                    <a:pt x="45" y="0"/>
                  </a:moveTo>
                  <a:lnTo>
                    <a:pt x="41" y="0"/>
                  </a:lnTo>
                  <a:lnTo>
                    <a:pt x="37" y="1"/>
                  </a:lnTo>
                  <a:lnTo>
                    <a:pt x="32" y="4"/>
                  </a:lnTo>
                  <a:lnTo>
                    <a:pt x="28" y="8"/>
                  </a:lnTo>
                  <a:lnTo>
                    <a:pt x="23" y="13"/>
                  </a:lnTo>
                  <a:lnTo>
                    <a:pt x="20" y="19"/>
                  </a:lnTo>
                  <a:lnTo>
                    <a:pt x="16" y="25"/>
                  </a:lnTo>
                  <a:lnTo>
                    <a:pt x="15" y="31"/>
                  </a:lnTo>
                  <a:lnTo>
                    <a:pt x="14" y="38"/>
                  </a:lnTo>
                  <a:lnTo>
                    <a:pt x="15" y="44"/>
                  </a:lnTo>
                  <a:lnTo>
                    <a:pt x="18" y="50"/>
                  </a:lnTo>
                  <a:lnTo>
                    <a:pt x="25" y="55"/>
                  </a:lnTo>
                  <a:lnTo>
                    <a:pt x="32" y="60"/>
                  </a:lnTo>
                  <a:lnTo>
                    <a:pt x="44" y="64"/>
                  </a:lnTo>
                  <a:lnTo>
                    <a:pt x="59" y="66"/>
                  </a:lnTo>
                  <a:lnTo>
                    <a:pt x="78" y="67"/>
                  </a:lnTo>
                  <a:lnTo>
                    <a:pt x="77" y="68"/>
                  </a:lnTo>
                  <a:lnTo>
                    <a:pt x="76" y="68"/>
                  </a:lnTo>
                  <a:lnTo>
                    <a:pt x="73" y="70"/>
                  </a:lnTo>
                  <a:lnTo>
                    <a:pt x="70" y="70"/>
                  </a:lnTo>
                  <a:lnTo>
                    <a:pt x="66" y="71"/>
                  </a:lnTo>
                  <a:lnTo>
                    <a:pt x="62" y="71"/>
                  </a:lnTo>
                  <a:lnTo>
                    <a:pt x="57" y="73"/>
                  </a:lnTo>
                  <a:lnTo>
                    <a:pt x="54" y="73"/>
                  </a:lnTo>
                  <a:lnTo>
                    <a:pt x="48" y="75"/>
                  </a:lnTo>
                  <a:lnTo>
                    <a:pt x="43" y="75"/>
                  </a:lnTo>
                  <a:lnTo>
                    <a:pt x="38" y="75"/>
                  </a:lnTo>
                  <a:lnTo>
                    <a:pt x="33" y="75"/>
                  </a:lnTo>
                  <a:lnTo>
                    <a:pt x="27" y="75"/>
                  </a:lnTo>
                  <a:lnTo>
                    <a:pt x="23" y="73"/>
                  </a:lnTo>
                  <a:lnTo>
                    <a:pt x="19" y="71"/>
                  </a:lnTo>
                  <a:lnTo>
                    <a:pt x="15" y="68"/>
                  </a:lnTo>
                  <a:lnTo>
                    <a:pt x="11" y="66"/>
                  </a:lnTo>
                  <a:lnTo>
                    <a:pt x="8" y="63"/>
                  </a:lnTo>
                  <a:lnTo>
                    <a:pt x="6" y="61"/>
                  </a:lnTo>
                  <a:lnTo>
                    <a:pt x="4" y="57"/>
                  </a:lnTo>
                  <a:lnTo>
                    <a:pt x="2" y="55"/>
                  </a:lnTo>
                  <a:lnTo>
                    <a:pt x="2" y="52"/>
                  </a:lnTo>
                  <a:lnTo>
                    <a:pt x="1" y="50"/>
                  </a:lnTo>
                  <a:lnTo>
                    <a:pt x="1" y="46"/>
                  </a:lnTo>
                  <a:lnTo>
                    <a:pt x="0" y="44"/>
                  </a:lnTo>
                  <a:lnTo>
                    <a:pt x="0" y="43"/>
                  </a:lnTo>
                  <a:lnTo>
                    <a:pt x="0" y="41"/>
                  </a:lnTo>
                  <a:lnTo>
                    <a:pt x="1" y="38"/>
                  </a:lnTo>
                  <a:lnTo>
                    <a:pt x="1" y="36"/>
                  </a:lnTo>
                  <a:lnTo>
                    <a:pt x="2" y="35"/>
                  </a:lnTo>
                  <a:lnTo>
                    <a:pt x="2" y="29"/>
                  </a:lnTo>
                  <a:lnTo>
                    <a:pt x="4" y="22"/>
                  </a:lnTo>
                  <a:lnTo>
                    <a:pt x="6" y="17"/>
                  </a:lnTo>
                  <a:lnTo>
                    <a:pt x="8" y="12"/>
                  </a:lnTo>
                  <a:lnTo>
                    <a:pt x="11" y="10"/>
                  </a:lnTo>
                  <a:lnTo>
                    <a:pt x="15" y="6"/>
                  </a:lnTo>
                  <a:lnTo>
                    <a:pt x="19" y="4"/>
                  </a:lnTo>
                  <a:lnTo>
                    <a:pt x="23" y="2"/>
                  </a:lnTo>
                  <a:lnTo>
                    <a:pt x="27" y="2"/>
                  </a:lnTo>
                  <a:lnTo>
                    <a:pt x="30" y="1"/>
                  </a:lnTo>
                  <a:lnTo>
                    <a:pt x="34" y="1"/>
                  </a:lnTo>
                  <a:lnTo>
                    <a:pt x="38" y="0"/>
                  </a:lnTo>
                  <a:lnTo>
                    <a:pt x="40" y="0"/>
                  </a:lnTo>
                  <a:lnTo>
                    <a:pt x="42" y="0"/>
                  </a:lnTo>
                  <a:lnTo>
                    <a:pt x="44" y="0"/>
                  </a:lnTo>
                  <a:lnTo>
                    <a:pt x="45" y="0"/>
                  </a:lnTo>
                </a:path>
              </a:pathLst>
            </a:custGeom>
            <a:solidFill>
              <a:srgbClr val="F8F8F8"/>
            </a:solidFill>
            <a:ln w="9048">
              <a:solidFill>
                <a:srgbClr val="DDDDDD"/>
              </a:solidFill>
              <a:round/>
              <a:headEnd/>
              <a:tailEnd/>
            </a:ln>
          </p:spPr>
          <p:txBody>
            <a:bodyPr/>
            <a:lstStyle/>
            <a:p>
              <a:endParaRPr lang="it-IT"/>
            </a:p>
          </p:txBody>
        </p:sp>
        <p:sp>
          <p:nvSpPr>
            <p:cNvPr id="21597" name="Freeform 119"/>
            <p:cNvSpPr>
              <a:spLocks/>
            </p:cNvSpPr>
            <p:nvPr/>
          </p:nvSpPr>
          <p:spPr bwMode="auto">
            <a:xfrm>
              <a:off x="1806" y="1318"/>
              <a:ext cx="132" cy="72"/>
            </a:xfrm>
            <a:custGeom>
              <a:avLst/>
              <a:gdLst>
                <a:gd name="T0" fmla="*/ 124 w 67"/>
                <a:gd name="T1" fmla="*/ 1 h 78"/>
                <a:gd name="T2" fmla="*/ 197 w 67"/>
                <a:gd name="T3" fmla="*/ 5 h 78"/>
                <a:gd name="T4" fmla="*/ 284 w 67"/>
                <a:gd name="T5" fmla="*/ 11 h 78"/>
                <a:gd name="T6" fmla="*/ 353 w 67"/>
                <a:gd name="T7" fmla="*/ 20 h 78"/>
                <a:gd name="T8" fmla="*/ 396 w 67"/>
                <a:gd name="T9" fmla="*/ 30 h 78"/>
                <a:gd name="T10" fmla="*/ 388 w 67"/>
                <a:gd name="T11" fmla="*/ 41 h 78"/>
                <a:gd name="T12" fmla="*/ 307 w 67"/>
                <a:gd name="T13" fmla="*/ 50 h 78"/>
                <a:gd name="T14" fmla="*/ 124 w 67"/>
                <a:gd name="T15" fmla="*/ 56 h 78"/>
                <a:gd name="T16" fmla="*/ 0 w 67"/>
                <a:gd name="T17" fmla="*/ 60 h 78"/>
                <a:gd name="T18" fmla="*/ 16 w 67"/>
                <a:gd name="T19" fmla="*/ 60 h 78"/>
                <a:gd name="T20" fmla="*/ 63 w 67"/>
                <a:gd name="T21" fmla="*/ 61 h 78"/>
                <a:gd name="T22" fmla="*/ 108 w 67"/>
                <a:gd name="T23" fmla="*/ 61 h 78"/>
                <a:gd name="T24" fmla="*/ 167 w 67"/>
                <a:gd name="T25" fmla="*/ 61 h 78"/>
                <a:gd name="T26" fmla="*/ 236 w 67"/>
                <a:gd name="T27" fmla="*/ 61 h 78"/>
                <a:gd name="T28" fmla="*/ 307 w 67"/>
                <a:gd name="T29" fmla="*/ 58 h 78"/>
                <a:gd name="T30" fmla="*/ 368 w 67"/>
                <a:gd name="T31" fmla="*/ 56 h 78"/>
                <a:gd name="T32" fmla="*/ 428 w 67"/>
                <a:gd name="T33" fmla="*/ 52 h 78"/>
                <a:gd name="T34" fmla="*/ 457 w 67"/>
                <a:gd name="T35" fmla="*/ 48 h 78"/>
                <a:gd name="T36" fmla="*/ 481 w 67"/>
                <a:gd name="T37" fmla="*/ 44 h 78"/>
                <a:gd name="T38" fmla="*/ 489 w 67"/>
                <a:gd name="T39" fmla="*/ 40 h 78"/>
                <a:gd name="T40" fmla="*/ 504 w 67"/>
                <a:gd name="T41" fmla="*/ 36 h 78"/>
                <a:gd name="T42" fmla="*/ 504 w 67"/>
                <a:gd name="T43" fmla="*/ 33 h 78"/>
                <a:gd name="T44" fmla="*/ 504 w 67"/>
                <a:gd name="T45" fmla="*/ 30 h 78"/>
                <a:gd name="T46" fmla="*/ 504 w 67"/>
                <a:gd name="T47" fmla="*/ 29 h 78"/>
                <a:gd name="T48" fmla="*/ 489 w 67"/>
                <a:gd name="T49" fmla="*/ 24 h 78"/>
                <a:gd name="T50" fmla="*/ 451 w 67"/>
                <a:gd name="T51" fmla="*/ 15 h 78"/>
                <a:gd name="T52" fmla="*/ 388 w 67"/>
                <a:gd name="T53" fmla="*/ 7 h 78"/>
                <a:gd name="T54" fmla="*/ 329 w 67"/>
                <a:gd name="T55" fmla="*/ 5 h 78"/>
                <a:gd name="T56" fmla="*/ 252 w 67"/>
                <a:gd name="T57" fmla="*/ 2 h 78"/>
                <a:gd name="T58" fmla="*/ 191 w 67"/>
                <a:gd name="T59" fmla="*/ 1 h 78"/>
                <a:gd name="T60" fmla="*/ 128 w 67"/>
                <a:gd name="T61" fmla="*/ 0 h 78"/>
                <a:gd name="T62" fmla="*/ 108 w 67"/>
                <a:gd name="T63" fmla="*/ 0 h 78"/>
                <a:gd name="T64" fmla="*/ 108 w 6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78"/>
                <a:gd name="T101" fmla="*/ 67 w 6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78">
                  <a:moveTo>
                    <a:pt x="14" y="0"/>
                  </a:moveTo>
                  <a:lnTo>
                    <a:pt x="16" y="1"/>
                  </a:lnTo>
                  <a:lnTo>
                    <a:pt x="21" y="2"/>
                  </a:lnTo>
                  <a:lnTo>
                    <a:pt x="26" y="5"/>
                  </a:lnTo>
                  <a:lnTo>
                    <a:pt x="31" y="9"/>
                  </a:lnTo>
                  <a:lnTo>
                    <a:pt x="37" y="14"/>
                  </a:lnTo>
                  <a:lnTo>
                    <a:pt x="42" y="19"/>
                  </a:lnTo>
                  <a:lnTo>
                    <a:pt x="46" y="26"/>
                  </a:lnTo>
                  <a:lnTo>
                    <a:pt x="51" y="31"/>
                  </a:lnTo>
                  <a:lnTo>
                    <a:pt x="52" y="38"/>
                  </a:lnTo>
                  <a:lnTo>
                    <a:pt x="52" y="45"/>
                  </a:lnTo>
                  <a:lnTo>
                    <a:pt x="51" y="52"/>
                  </a:lnTo>
                  <a:lnTo>
                    <a:pt x="47" y="58"/>
                  </a:lnTo>
                  <a:lnTo>
                    <a:pt x="40" y="64"/>
                  </a:lnTo>
                  <a:lnTo>
                    <a:pt x="31" y="68"/>
                  </a:lnTo>
                  <a:lnTo>
                    <a:pt x="16" y="72"/>
                  </a:lnTo>
                  <a:lnTo>
                    <a:pt x="0" y="74"/>
                  </a:lnTo>
                  <a:lnTo>
                    <a:pt x="0" y="76"/>
                  </a:lnTo>
                  <a:lnTo>
                    <a:pt x="2" y="76"/>
                  </a:lnTo>
                  <a:lnTo>
                    <a:pt x="5" y="76"/>
                  </a:lnTo>
                  <a:lnTo>
                    <a:pt x="8" y="77"/>
                  </a:lnTo>
                  <a:lnTo>
                    <a:pt x="11" y="77"/>
                  </a:lnTo>
                  <a:lnTo>
                    <a:pt x="14" y="77"/>
                  </a:lnTo>
                  <a:lnTo>
                    <a:pt x="19" y="77"/>
                  </a:lnTo>
                  <a:lnTo>
                    <a:pt x="22" y="77"/>
                  </a:lnTo>
                  <a:lnTo>
                    <a:pt x="27" y="77"/>
                  </a:lnTo>
                  <a:lnTo>
                    <a:pt x="31" y="77"/>
                  </a:lnTo>
                  <a:lnTo>
                    <a:pt x="36" y="76"/>
                  </a:lnTo>
                  <a:lnTo>
                    <a:pt x="40" y="74"/>
                  </a:lnTo>
                  <a:lnTo>
                    <a:pt x="44" y="72"/>
                  </a:lnTo>
                  <a:lnTo>
                    <a:pt x="48" y="71"/>
                  </a:lnTo>
                  <a:lnTo>
                    <a:pt x="53" y="68"/>
                  </a:lnTo>
                  <a:lnTo>
                    <a:pt x="56" y="66"/>
                  </a:lnTo>
                  <a:lnTo>
                    <a:pt x="59" y="63"/>
                  </a:lnTo>
                  <a:lnTo>
                    <a:pt x="60" y="61"/>
                  </a:lnTo>
                  <a:lnTo>
                    <a:pt x="63" y="58"/>
                  </a:lnTo>
                  <a:lnTo>
                    <a:pt x="63" y="56"/>
                  </a:lnTo>
                  <a:lnTo>
                    <a:pt x="64" y="52"/>
                  </a:lnTo>
                  <a:lnTo>
                    <a:pt x="64" y="51"/>
                  </a:lnTo>
                  <a:lnTo>
                    <a:pt x="66" y="47"/>
                  </a:lnTo>
                  <a:lnTo>
                    <a:pt x="66" y="45"/>
                  </a:lnTo>
                  <a:lnTo>
                    <a:pt x="66" y="44"/>
                  </a:lnTo>
                  <a:lnTo>
                    <a:pt x="66" y="42"/>
                  </a:lnTo>
                  <a:lnTo>
                    <a:pt x="66" y="39"/>
                  </a:lnTo>
                  <a:lnTo>
                    <a:pt x="66" y="37"/>
                  </a:lnTo>
                  <a:lnTo>
                    <a:pt x="66" y="36"/>
                  </a:lnTo>
                  <a:lnTo>
                    <a:pt x="64" y="30"/>
                  </a:lnTo>
                  <a:lnTo>
                    <a:pt x="62" y="23"/>
                  </a:lnTo>
                  <a:lnTo>
                    <a:pt x="59" y="18"/>
                  </a:lnTo>
                  <a:lnTo>
                    <a:pt x="56" y="13"/>
                  </a:lnTo>
                  <a:lnTo>
                    <a:pt x="51" y="10"/>
                  </a:lnTo>
                  <a:lnTo>
                    <a:pt x="48" y="7"/>
                  </a:lnTo>
                  <a:lnTo>
                    <a:pt x="43" y="5"/>
                  </a:lnTo>
                  <a:lnTo>
                    <a:pt x="39" y="2"/>
                  </a:lnTo>
                  <a:lnTo>
                    <a:pt x="33" y="2"/>
                  </a:lnTo>
                  <a:lnTo>
                    <a:pt x="29" y="1"/>
                  </a:lnTo>
                  <a:lnTo>
                    <a:pt x="25" y="1"/>
                  </a:lnTo>
                  <a:lnTo>
                    <a:pt x="21" y="0"/>
                  </a:lnTo>
                  <a:lnTo>
                    <a:pt x="17" y="0"/>
                  </a:lnTo>
                  <a:lnTo>
                    <a:pt x="16" y="0"/>
                  </a:lnTo>
                  <a:lnTo>
                    <a:pt x="14" y="0"/>
                  </a:lnTo>
                </a:path>
              </a:pathLst>
            </a:custGeom>
            <a:solidFill>
              <a:srgbClr val="F8F8F8"/>
            </a:solidFill>
            <a:ln w="9048">
              <a:solidFill>
                <a:srgbClr val="DDDDDD"/>
              </a:solidFill>
              <a:round/>
              <a:headEnd/>
              <a:tailEnd/>
            </a:ln>
          </p:spPr>
          <p:txBody>
            <a:bodyPr/>
            <a:lstStyle/>
            <a:p>
              <a:endParaRPr lang="it-IT"/>
            </a:p>
          </p:txBody>
        </p:sp>
        <p:sp>
          <p:nvSpPr>
            <p:cNvPr id="21598" name="Freeform 120"/>
            <p:cNvSpPr>
              <a:spLocks/>
            </p:cNvSpPr>
            <p:nvPr/>
          </p:nvSpPr>
          <p:spPr bwMode="auto">
            <a:xfrm>
              <a:off x="1095" y="1326"/>
              <a:ext cx="209" cy="48"/>
            </a:xfrm>
            <a:custGeom>
              <a:avLst/>
              <a:gdLst>
                <a:gd name="T0" fmla="*/ 789 w 106"/>
                <a:gd name="T1" fmla="*/ 35 h 51"/>
                <a:gd name="T2" fmla="*/ 751 w 106"/>
                <a:gd name="T3" fmla="*/ 29 h 51"/>
                <a:gd name="T4" fmla="*/ 688 w 106"/>
                <a:gd name="T5" fmla="*/ 21 h 51"/>
                <a:gd name="T6" fmla="*/ 584 w 106"/>
                <a:gd name="T7" fmla="*/ 11 h 51"/>
                <a:gd name="T8" fmla="*/ 459 w 106"/>
                <a:gd name="T9" fmla="*/ 4 h 51"/>
                <a:gd name="T10" fmla="*/ 353 w 106"/>
                <a:gd name="T11" fmla="*/ 0 h 51"/>
                <a:gd name="T12" fmla="*/ 323 w 106"/>
                <a:gd name="T13" fmla="*/ 0 h 51"/>
                <a:gd name="T14" fmla="*/ 260 w 106"/>
                <a:gd name="T15" fmla="*/ 1 h 51"/>
                <a:gd name="T16" fmla="*/ 199 w 106"/>
                <a:gd name="T17" fmla="*/ 3 h 51"/>
                <a:gd name="T18" fmla="*/ 136 w 106"/>
                <a:gd name="T19" fmla="*/ 4 h 51"/>
                <a:gd name="T20" fmla="*/ 101 w 106"/>
                <a:gd name="T21" fmla="*/ 4 h 51"/>
                <a:gd name="T22" fmla="*/ 63 w 106"/>
                <a:gd name="T23" fmla="*/ 8 h 51"/>
                <a:gd name="T24" fmla="*/ 32 w 106"/>
                <a:gd name="T25" fmla="*/ 11 h 51"/>
                <a:gd name="T26" fmla="*/ 8 w 106"/>
                <a:gd name="T27" fmla="*/ 17 h 51"/>
                <a:gd name="T28" fmla="*/ 0 w 106"/>
                <a:gd name="T29" fmla="*/ 22 h 51"/>
                <a:gd name="T30" fmla="*/ 0 w 106"/>
                <a:gd name="T31" fmla="*/ 25 h 51"/>
                <a:gd name="T32" fmla="*/ 8 w 106"/>
                <a:gd name="T33" fmla="*/ 30 h 51"/>
                <a:gd name="T34" fmla="*/ 24 w 106"/>
                <a:gd name="T35" fmla="*/ 35 h 51"/>
                <a:gd name="T36" fmla="*/ 47 w 106"/>
                <a:gd name="T37" fmla="*/ 37 h 51"/>
                <a:gd name="T38" fmla="*/ 63 w 106"/>
                <a:gd name="T39" fmla="*/ 40 h 51"/>
                <a:gd name="T40" fmla="*/ 101 w 106"/>
                <a:gd name="T41" fmla="*/ 41 h 51"/>
                <a:gd name="T42" fmla="*/ 136 w 106"/>
                <a:gd name="T43" fmla="*/ 41 h 51"/>
                <a:gd name="T44" fmla="*/ 175 w 106"/>
                <a:gd name="T45" fmla="*/ 40 h 51"/>
                <a:gd name="T46" fmla="*/ 213 w 106"/>
                <a:gd name="T47" fmla="*/ 39 h 51"/>
                <a:gd name="T48" fmla="*/ 260 w 106"/>
                <a:gd name="T49" fmla="*/ 37 h 51"/>
                <a:gd name="T50" fmla="*/ 292 w 106"/>
                <a:gd name="T51" fmla="*/ 36 h 51"/>
                <a:gd name="T52" fmla="*/ 315 w 106"/>
                <a:gd name="T53" fmla="*/ 35 h 51"/>
                <a:gd name="T54" fmla="*/ 284 w 106"/>
                <a:gd name="T55" fmla="*/ 36 h 51"/>
                <a:gd name="T56" fmla="*/ 260 w 106"/>
                <a:gd name="T57" fmla="*/ 35 h 51"/>
                <a:gd name="T58" fmla="*/ 229 w 106"/>
                <a:gd name="T59" fmla="*/ 33 h 51"/>
                <a:gd name="T60" fmla="*/ 183 w 106"/>
                <a:gd name="T61" fmla="*/ 30 h 51"/>
                <a:gd name="T62" fmla="*/ 116 w 106"/>
                <a:gd name="T63" fmla="*/ 28 h 51"/>
                <a:gd name="T64" fmla="*/ 93 w 106"/>
                <a:gd name="T65" fmla="*/ 26 h 51"/>
                <a:gd name="T66" fmla="*/ 101 w 106"/>
                <a:gd name="T67" fmla="*/ 24 h 51"/>
                <a:gd name="T68" fmla="*/ 136 w 106"/>
                <a:gd name="T69" fmla="*/ 21 h 51"/>
                <a:gd name="T70" fmla="*/ 160 w 106"/>
                <a:gd name="T71" fmla="*/ 18 h 51"/>
                <a:gd name="T72" fmla="*/ 175 w 106"/>
                <a:gd name="T73" fmla="*/ 14 h 51"/>
                <a:gd name="T74" fmla="*/ 260 w 106"/>
                <a:gd name="T75" fmla="*/ 13 h 51"/>
                <a:gd name="T76" fmla="*/ 444 w 106"/>
                <a:gd name="T77" fmla="*/ 13 h 51"/>
                <a:gd name="T78" fmla="*/ 592 w 106"/>
                <a:gd name="T79" fmla="*/ 21 h 51"/>
                <a:gd name="T80" fmla="*/ 704 w 106"/>
                <a:gd name="T81" fmla="*/ 27 h 51"/>
                <a:gd name="T82" fmla="*/ 773 w 106"/>
                <a:gd name="T83" fmla="*/ 35 h 51"/>
                <a:gd name="T84" fmla="*/ 804 w 106"/>
                <a:gd name="T85" fmla="*/ 36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6"/>
                <a:gd name="T130" fmla="*/ 0 h 51"/>
                <a:gd name="T131" fmla="*/ 106 w 106"/>
                <a:gd name="T132" fmla="*/ 51 h 5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6" h="51">
                  <a:moveTo>
                    <a:pt x="105" y="42"/>
                  </a:moveTo>
                  <a:lnTo>
                    <a:pt x="104" y="42"/>
                  </a:lnTo>
                  <a:lnTo>
                    <a:pt x="103" y="41"/>
                  </a:lnTo>
                  <a:lnTo>
                    <a:pt x="101" y="39"/>
                  </a:lnTo>
                  <a:lnTo>
                    <a:pt x="101" y="37"/>
                  </a:lnTo>
                  <a:lnTo>
                    <a:pt x="98" y="35"/>
                  </a:lnTo>
                  <a:lnTo>
                    <a:pt x="96" y="31"/>
                  </a:lnTo>
                  <a:lnTo>
                    <a:pt x="92" y="27"/>
                  </a:lnTo>
                  <a:lnTo>
                    <a:pt x="90" y="24"/>
                  </a:lnTo>
                  <a:lnTo>
                    <a:pt x="85" y="21"/>
                  </a:lnTo>
                  <a:lnTo>
                    <a:pt x="82" y="17"/>
                  </a:lnTo>
                  <a:lnTo>
                    <a:pt x="76" y="14"/>
                  </a:lnTo>
                  <a:lnTo>
                    <a:pt x="72" y="10"/>
                  </a:lnTo>
                  <a:lnTo>
                    <a:pt x="66" y="8"/>
                  </a:lnTo>
                  <a:lnTo>
                    <a:pt x="60" y="4"/>
                  </a:lnTo>
                  <a:lnTo>
                    <a:pt x="54" y="3"/>
                  </a:lnTo>
                  <a:lnTo>
                    <a:pt x="48" y="0"/>
                  </a:lnTo>
                  <a:lnTo>
                    <a:pt x="46" y="0"/>
                  </a:lnTo>
                  <a:lnTo>
                    <a:pt x="44" y="0"/>
                  </a:lnTo>
                  <a:lnTo>
                    <a:pt x="42" y="0"/>
                  </a:lnTo>
                  <a:lnTo>
                    <a:pt x="39" y="1"/>
                  </a:lnTo>
                  <a:lnTo>
                    <a:pt x="37" y="1"/>
                  </a:lnTo>
                  <a:lnTo>
                    <a:pt x="34" y="1"/>
                  </a:lnTo>
                  <a:lnTo>
                    <a:pt x="32" y="1"/>
                  </a:lnTo>
                  <a:lnTo>
                    <a:pt x="29" y="3"/>
                  </a:lnTo>
                  <a:lnTo>
                    <a:pt x="26" y="3"/>
                  </a:lnTo>
                  <a:lnTo>
                    <a:pt x="22" y="3"/>
                  </a:lnTo>
                  <a:lnTo>
                    <a:pt x="21" y="3"/>
                  </a:lnTo>
                  <a:lnTo>
                    <a:pt x="18" y="4"/>
                  </a:lnTo>
                  <a:lnTo>
                    <a:pt x="16" y="4"/>
                  </a:lnTo>
                  <a:lnTo>
                    <a:pt x="14" y="4"/>
                  </a:lnTo>
                  <a:lnTo>
                    <a:pt x="13" y="4"/>
                  </a:lnTo>
                  <a:lnTo>
                    <a:pt x="11" y="6"/>
                  </a:lnTo>
                  <a:lnTo>
                    <a:pt x="10" y="8"/>
                  </a:lnTo>
                  <a:lnTo>
                    <a:pt x="8" y="9"/>
                  </a:lnTo>
                  <a:lnTo>
                    <a:pt x="7" y="10"/>
                  </a:lnTo>
                  <a:lnTo>
                    <a:pt x="5" y="12"/>
                  </a:lnTo>
                  <a:lnTo>
                    <a:pt x="4" y="14"/>
                  </a:lnTo>
                  <a:lnTo>
                    <a:pt x="3" y="16"/>
                  </a:lnTo>
                  <a:lnTo>
                    <a:pt x="3" y="17"/>
                  </a:lnTo>
                  <a:lnTo>
                    <a:pt x="1" y="20"/>
                  </a:lnTo>
                  <a:lnTo>
                    <a:pt x="1" y="22"/>
                  </a:lnTo>
                  <a:lnTo>
                    <a:pt x="0" y="24"/>
                  </a:lnTo>
                  <a:lnTo>
                    <a:pt x="0" y="26"/>
                  </a:lnTo>
                  <a:lnTo>
                    <a:pt x="0" y="27"/>
                  </a:lnTo>
                  <a:lnTo>
                    <a:pt x="0" y="29"/>
                  </a:lnTo>
                  <a:lnTo>
                    <a:pt x="0" y="31"/>
                  </a:lnTo>
                  <a:lnTo>
                    <a:pt x="1" y="32"/>
                  </a:lnTo>
                  <a:lnTo>
                    <a:pt x="1" y="34"/>
                  </a:lnTo>
                  <a:lnTo>
                    <a:pt x="1" y="36"/>
                  </a:lnTo>
                  <a:lnTo>
                    <a:pt x="1" y="38"/>
                  </a:lnTo>
                  <a:lnTo>
                    <a:pt x="3" y="39"/>
                  </a:lnTo>
                  <a:lnTo>
                    <a:pt x="3" y="41"/>
                  </a:lnTo>
                  <a:lnTo>
                    <a:pt x="4" y="42"/>
                  </a:lnTo>
                  <a:lnTo>
                    <a:pt x="4" y="44"/>
                  </a:lnTo>
                  <a:lnTo>
                    <a:pt x="6" y="44"/>
                  </a:lnTo>
                  <a:lnTo>
                    <a:pt x="6" y="46"/>
                  </a:lnTo>
                  <a:lnTo>
                    <a:pt x="8" y="46"/>
                  </a:lnTo>
                  <a:lnTo>
                    <a:pt x="8" y="48"/>
                  </a:lnTo>
                  <a:lnTo>
                    <a:pt x="10" y="48"/>
                  </a:lnTo>
                  <a:lnTo>
                    <a:pt x="11" y="50"/>
                  </a:lnTo>
                  <a:lnTo>
                    <a:pt x="13" y="50"/>
                  </a:lnTo>
                  <a:lnTo>
                    <a:pt x="15" y="50"/>
                  </a:lnTo>
                  <a:lnTo>
                    <a:pt x="16" y="50"/>
                  </a:lnTo>
                  <a:lnTo>
                    <a:pt x="18" y="50"/>
                  </a:lnTo>
                  <a:lnTo>
                    <a:pt x="19" y="50"/>
                  </a:lnTo>
                  <a:lnTo>
                    <a:pt x="21" y="50"/>
                  </a:lnTo>
                  <a:lnTo>
                    <a:pt x="23" y="49"/>
                  </a:lnTo>
                  <a:lnTo>
                    <a:pt x="24" y="49"/>
                  </a:lnTo>
                  <a:lnTo>
                    <a:pt x="26" y="47"/>
                  </a:lnTo>
                  <a:lnTo>
                    <a:pt x="28" y="47"/>
                  </a:lnTo>
                  <a:lnTo>
                    <a:pt x="31" y="45"/>
                  </a:lnTo>
                  <a:lnTo>
                    <a:pt x="32" y="45"/>
                  </a:lnTo>
                  <a:lnTo>
                    <a:pt x="34" y="44"/>
                  </a:lnTo>
                  <a:lnTo>
                    <a:pt x="35" y="44"/>
                  </a:lnTo>
                  <a:lnTo>
                    <a:pt x="37" y="42"/>
                  </a:lnTo>
                  <a:lnTo>
                    <a:pt x="38" y="42"/>
                  </a:lnTo>
                  <a:lnTo>
                    <a:pt x="39" y="42"/>
                  </a:lnTo>
                  <a:lnTo>
                    <a:pt x="41" y="41"/>
                  </a:lnTo>
                  <a:lnTo>
                    <a:pt x="39" y="42"/>
                  </a:lnTo>
                  <a:lnTo>
                    <a:pt x="38" y="42"/>
                  </a:lnTo>
                  <a:lnTo>
                    <a:pt x="37" y="42"/>
                  </a:lnTo>
                  <a:lnTo>
                    <a:pt x="35" y="42"/>
                  </a:lnTo>
                  <a:lnTo>
                    <a:pt x="34" y="41"/>
                  </a:lnTo>
                  <a:lnTo>
                    <a:pt x="32" y="41"/>
                  </a:lnTo>
                  <a:lnTo>
                    <a:pt x="32" y="39"/>
                  </a:lnTo>
                  <a:lnTo>
                    <a:pt x="30" y="39"/>
                  </a:lnTo>
                  <a:lnTo>
                    <a:pt x="28" y="38"/>
                  </a:lnTo>
                  <a:lnTo>
                    <a:pt x="26" y="38"/>
                  </a:lnTo>
                  <a:lnTo>
                    <a:pt x="24" y="36"/>
                  </a:lnTo>
                  <a:lnTo>
                    <a:pt x="21" y="36"/>
                  </a:lnTo>
                  <a:lnTo>
                    <a:pt x="18" y="34"/>
                  </a:lnTo>
                  <a:lnTo>
                    <a:pt x="15" y="34"/>
                  </a:lnTo>
                  <a:lnTo>
                    <a:pt x="12" y="32"/>
                  </a:lnTo>
                  <a:lnTo>
                    <a:pt x="13" y="30"/>
                  </a:lnTo>
                  <a:lnTo>
                    <a:pt x="15" y="28"/>
                  </a:lnTo>
                  <a:lnTo>
                    <a:pt x="16" y="26"/>
                  </a:lnTo>
                  <a:lnTo>
                    <a:pt x="18" y="24"/>
                  </a:lnTo>
                  <a:lnTo>
                    <a:pt x="20" y="23"/>
                  </a:lnTo>
                  <a:lnTo>
                    <a:pt x="21" y="21"/>
                  </a:lnTo>
                  <a:lnTo>
                    <a:pt x="22" y="19"/>
                  </a:lnTo>
                  <a:lnTo>
                    <a:pt x="23" y="17"/>
                  </a:lnTo>
                  <a:lnTo>
                    <a:pt x="24" y="16"/>
                  </a:lnTo>
                  <a:lnTo>
                    <a:pt x="34" y="16"/>
                  </a:lnTo>
                  <a:lnTo>
                    <a:pt x="42" y="14"/>
                  </a:lnTo>
                  <a:lnTo>
                    <a:pt x="50" y="15"/>
                  </a:lnTo>
                  <a:lnTo>
                    <a:pt x="58" y="16"/>
                  </a:lnTo>
                  <a:lnTo>
                    <a:pt x="65" y="19"/>
                  </a:lnTo>
                  <a:lnTo>
                    <a:pt x="72" y="20"/>
                  </a:lnTo>
                  <a:lnTo>
                    <a:pt x="77" y="24"/>
                  </a:lnTo>
                  <a:lnTo>
                    <a:pt x="83" y="26"/>
                  </a:lnTo>
                  <a:lnTo>
                    <a:pt x="87" y="29"/>
                  </a:lnTo>
                  <a:lnTo>
                    <a:pt x="92" y="33"/>
                  </a:lnTo>
                  <a:lnTo>
                    <a:pt x="95" y="36"/>
                  </a:lnTo>
                  <a:lnTo>
                    <a:pt x="99" y="38"/>
                  </a:lnTo>
                  <a:lnTo>
                    <a:pt x="101" y="41"/>
                  </a:lnTo>
                  <a:lnTo>
                    <a:pt x="102" y="42"/>
                  </a:lnTo>
                  <a:lnTo>
                    <a:pt x="103" y="42"/>
                  </a:lnTo>
                  <a:lnTo>
                    <a:pt x="105" y="42"/>
                  </a:lnTo>
                </a:path>
              </a:pathLst>
            </a:custGeom>
            <a:solidFill>
              <a:srgbClr val="F8F8F8"/>
            </a:solidFill>
            <a:ln w="6350">
              <a:solidFill>
                <a:srgbClr val="DDDDDD"/>
              </a:solidFill>
              <a:round/>
              <a:headEnd/>
              <a:tailEnd/>
            </a:ln>
          </p:spPr>
          <p:txBody>
            <a:bodyPr/>
            <a:lstStyle/>
            <a:p>
              <a:endParaRPr lang="it-IT"/>
            </a:p>
          </p:txBody>
        </p:sp>
        <p:sp>
          <p:nvSpPr>
            <p:cNvPr id="21599" name="Freeform 121"/>
            <p:cNvSpPr>
              <a:spLocks/>
            </p:cNvSpPr>
            <p:nvPr/>
          </p:nvSpPr>
          <p:spPr bwMode="auto">
            <a:xfrm>
              <a:off x="1665" y="1328"/>
              <a:ext cx="206" cy="47"/>
            </a:xfrm>
            <a:custGeom>
              <a:avLst/>
              <a:gdLst>
                <a:gd name="T0" fmla="*/ 8 w 105"/>
                <a:gd name="T1" fmla="*/ 35 h 50"/>
                <a:gd name="T2" fmla="*/ 47 w 105"/>
                <a:gd name="T3" fmla="*/ 29 h 50"/>
                <a:gd name="T4" fmla="*/ 112 w 105"/>
                <a:gd name="T5" fmla="*/ 21 h 50"/>
                <a:gd name="T6" fmla="*/ 204 w 105"/>
                <a:gd name="T7" fmla="*/ 11 h 50"/>
                <a:gd name="T8" fmla="*/ 324 w 105"/>
                <a:gd name="T9" fmla="*/ 5 h 50"/>
                <a:gd name="T10" fmla="*/ 432 w 105"/>
                <a:gd name="T11" fmla="*/ 1 h 50"/>
                <a:gd name="T12" fmla="*/ 469 w 105"/>
                <a:gd name="T13" fmla="*/ 1 h 50"/>
                <a:gd name="T14" fmla="*/ 520 w 105"/>
                <a:gd name="T15" fmla="*/ 1 h 50"/>
                <a:gd name="T16" fmla="*/ 589 w 105"/>
                <a:gd name="T17" fmla="*/ 2 h 50"/>
                <a:gd name="T18" fmla="*/ 644 w 105"/>
                <a:gd name="T19" fmla="*/ 4 h 50"/>
                <a:gd name="T20" fmla="*/ 693 w 105"/>
                <a:gd name="T21" fmla="*/ 4 h 50"/>
                <a:gd name="T22" fmla="*/ 724 w 105"/>
                <a:gd name="T23" fmla="*/ 8 h 50"/>
                <a:gd name="T24" fmla="*/ 747 w 105"/>
                <a:gd name="T25" fmla="*/ 12 h 50"/>
                <a:gd name="T26" fmla="*/ 769 w 105"/>
                <a:gd name="T27" fmla="*/ 18 h 50"/>
                <a:gd name="T28" fmla="*/ 785 w 105"/>
                <a:gd name="T29" fmla="*/ 22 h 50"/>
                <a:gd name="T30" fmla="*/ 785 w 105"/>
                <a:gd name="T31" fmla="*/ 25 h 50"/>
                <a:gd name="T32" fmla="*/ 777 w 105"/>
                <a:gd name="T33" fmla="*/ 30 h 50"/>
                <a:gd name="T34" fmla="*/ 747 w 105"/>
                <a:gd name="T35" fmla="*/ 35 h 50"/>
                <a:gd name="T36" fmla="*/ 747 w 105"/>
                <a:gd name="T37" fmla="*/ 37 h 50"/>
                <a:gd name="T38" fmla="*/ 708 w 105"/>
                <a:gd name="T39" fmla="*/ 40 h 50"/>
                <a:gd name="T40" fmla="*/ 689 w 105"/>
                <a:gd name="T41" fmla="*/ 40 h 50"/>
                <a:gd name="T42" fmla="*/ 657 w 105"/>
                <a:gd name="T43" fmla="*/ 40 h 50"/>
                <a:gd name="T44" fmla="*/ 620 w 105"/>
                <a:gd name="T45" fmla="*/ 40 h 50"/>
                <a:gd name="T46" fmla="*/ 581 w 105"/>
                <a:gd name="T47" fmla="*/ 40 h 50"/>
                <a:gd name="T48" fmla="*/ 543 w 105"/>
                <a:gd name="T49" fmla="*/ 40 h 50"/>
                <a:gd name="T50" fmla="*/ 512 w 105"/>
                <a:gd name="T51" fmla="*/ 39 h 50"/>
                <a:gd name="T52" fmla="*/ 512 w 105"/>
                <a:gd name="T53" fmla="*/ 37 h 50"/>
                <a:gd name="T54" fmla="*/ 504 w 105"/>
                <a:gd name="T55" fmla="*/ 35 h 50"/>
                <a:gd name="T56" fmla="*/ 512 w 105"/>
                <a:gd name="T57" fmla="*/ 33 h 50"/>
                <a:gd name="T58" fmla="*/ 543 w 105"/>
                <a:gd name="T59" fmla="*/ 31 h 50"/>
                <a:gd name="T60" fmla="*/ 589 w 105"/>
                <a:gd name="T61" fmla="*/ 29 h 50"/>
                <a:gd name="T62" fmla="*/ 657 w 105"/>
                <a:gd name="T63" fmla="*/ 28 h 50"/>
                <a:gd name="T64" fmla="*/ 681 w 105"/>
                <a:gd name="T65" fmla="*/ 26 h 50"/>
                <a:gd name="T66" fmla="*/ 665 w 105"/>
                <a:gd name="T67" fmla="*/ 24 h 50"/>
                <a:gd name="T68" fmla="*/ 651 w 105"/>
                <a:gd name="T69" fmla="*/ 22 h 50"/>
                <a:gd name="T70" fmla="*/ 628 w 105"/>
                <a:gd name="T71" fmla="*/ 18 h 50"/>
                <a:gd name="T72" fmla="*/ 620 w 105"/>
                <a:gd name="T73" fmla="*/ 15 h 50"/>
                <a:gd name="T74" fmla="*/ 543 w 105"/>
                <a:gd name="T75" fmla="*/ 12 h 50"/>
                <a:gd name="T76" fmla="*/ 361 w 105"/>
                <a:gd name="T77" fmla="*/ 12 h 50"/>
                <a:gd name="T78" fmla="*/ 212 w 105"/>
                <a:gd name="T79" fmla="*/ 20 h 50"/>
                <a:gd name="T80" fmla="*/ 92 w 105"/>
                <a:gd name="T81" fmla="*/ 26 h 50"/>
                <a:gd name="T82" fmla="*/ 24 w 105"/>
                <a:gd name="T83" fmla="*/ 34 h 50"/>
                <a:gd name="T84" fmla="*/ 0 w 105"/>
                <a:gd name="T85" fmla="*/ 35 h 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5"/>
                <a:gd name="T130" fmla="*/ 0 h 50"/>
                <a:gd name="T131" fmla="*/ 105 w 105"/>
                <a:gd name="T132" fmla="*/ 50 h 5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5" h="50">
                  <a:moveTo>
                    <a:pt x="0" y="41"/>
                  </a:moveTo>
                  <a:lnTo>
                    <a:pt x="0" y="41"/>
                  </a:lnTo>
                  <a:lnTo>
                    <a:pt x="1" y="41"/>
                  </a:lnTo>
                  <a:lnTo>
                    <a:pt x="2" y="39"/>
                  </a:lnTo>
                  <a:lnTo>
                    <a:pt x="4" y="37"/>
                  </a:lnTo>
                  <a:lnTo>
                    <a:pt x="6" y="35"/>
                  </a:lnTo>
                  <a:lnTo>
                    <a:pt x="8" y="31"/>
                  </a:lnTo>
                  <a:lnTo>
                    <a:pt x="11" y="28"/>
                  </a:lnTo>
                  <a:lnTo>
                    <a:pt x="15" y="24"/>
                  </a:lnTo>
                  <a:lnTo>
                    <a:pt x="18" y="21"/>
                  </a:lnTo>
                  <a:lnTo>
                    <a:pt x="22" y="18"/>
                  </a:lnTo>
                  <a:lnTo>
                    <a:pt x="27" y="14"/>
                  </a:lnTo>
                  <a:lnTo>
                    <a:pt x="32" y="10"/>
                  </a:lnTo>
                  <a:lnTo>
                    <a:pt x="37" y="8"/>
                  </a:lnTo>
                  <a:lnTo>
                    <a:pt x="43" y="5"/>
                  </a:lnTo>
                  <a:lnTo>
                    <a:pt x="50" y="3"/>
                  </a:lnTo>
                  <a:lnTo>
                    <a:pt x="57" y="0"/>
                  </a:lnTo>
                  <a:lnTo>
                    <a:pt x="57" y="1"/>
                  </a:lnTo>
                  <a:lnTo>
                    <a:pt x="58" y="1"/>
                  </a:lnTo>
                  <a:lnTo>
                    <a:pt x="60" y="1"/>
                  </a:lnTo>
                  <a:lnTo>
                    <a:pt x="62" y="1"/>
                  </a:lnTo>
                  <a:lnTo>
                    <a:pt x="64" y="1"/>
                  </a:lnTo>
                  <a:lnTo>
                    <a:pt x="67" y="1"/>
                  </a:lnTo>
                  <a:lnTo>
                    <a:pt x="69" y="1"/>
                  </a:lnTo>
                  <a:lnTo>
                    <a:pt x="73" y="1"/>
                  </a:lnTo>
                  <a:lnTo>
                    <a:pt x="75" y="2"/>
                  </a:lnTo>
                  <a:lnTo>
                    <a:pt x="78" y="2"/>
                  </a:lnTo>
                  <a:lnTo>
                    <a:pt x="80" y="2"/>
                  </a:lnTo>
                  <a:lnTo>
                    <a:pt x="84" y="2"/>
                  </a:lnTo>
                  <a:lnTo>
                    <a:pt x="85" y="4"/>
                  </a:lnTo>
                  <a:lnTo>
                    <a:pt x="88" y="4"/>
                  </a:lnTo>
                  <a:lnTo>
                    <a:pt x="89" y="4"/>
                  </a:lnTo>
                  <a:lnTo>
                    <a:pt x="92" y="4"/>
                  </a:lnTo>
                  <a:lnTo>
                    <a:pt x="92" y="6"/>
                  </a:lnTo>
                  <a:lnTo>
                    <a:pt x="94" y="7"/>
                  </a:lnTo>
                  <a:lnTo>
                    <a:pt x="96" y="9"/>
                  </a:lnTo>
                  <a:lnTo>
                    <a:pt x="97" y="11"/>
                  </a:lnTo>
                  <a:lnTo>
                    <a:pt x="97" y="13"/>
                  </a:lnTo>
                  <a:lnTo>
                    <a:pt x="99" y="15"/>
                  </a:lnTo>
                  <a:lnTo>
                    <a:pt x="100" y="17"/>
                  </a:lnTo>
                  <a:lnTo>
                    <a:pt x="102" y="18"/>
                  </a:lnTo>
                  <a:lnTo>
                    <a:pt x="102" y="21"/>
                  </a:lnTo>
                  <a:lnTo>
                    <a:pt x="103" y="22"/>
                  </a:lnTo>
                  <a:lnTo>
                    <a:pt x="103" y="24"/>
                  </a:lnTo>
                  <a:lnTo>
                    <a:pt x="104" y="26"/>
                  </a:lnTo>
                  <a:lnTo>
                    <a:pt x="104" y="28"/>
                  </a:lnTo>
                  <a:lnTo>
                    <a:pt x="104" y="30"/>
                  </a:lnTo>
                  <a:lnTo>
                    <a:pt x="104" y="31"/>
                  </a:lnTo>
                  <a:lnTo>
                    <a:pt x="104" y="33"/>
                  </a:lnTo>
                  <a:lnTo>
                    <a:pt x="103" y="34"/>
                  </a:lnTo>
                  <a:lnTo>
                    <a:pt x="103" y="36"/>
                  </a:lnTo>
                  <a:lnTo>
                    <a:pt x="101" y="38"/>
                  </a:lnTo>
                  <a:lnTo>
                    <a:pt x="101" y="39"/>
                  </a:lnTo>
                  <a:lnTo>
                    <a:pt x="99" y="41"/>
                  </a:lnTo>
                  <a:lnTo>
                    <a:pt x="99" y="42"/>
                  </a:lnTo>
                  <a:lnTo>
                    <a:pt x="99" y="44"/>
                  </a:lnTo>
                  <a:lnTo>
                    <a:pt x="97" y="46"/>
                  </a:lnTo>
                  <a:lnTo>
                    <a:pt x="96" y="47"/>
                  </a:lnTo>
                  <a:lnTo>
                    <a:pt x="94" y="49"/>
                  </a:lnTo>
                  <a:lnTo>
                    <a:pt x="92" y="49"/>
                  </a:lnTo>
                  <a:lnTo>
                    <a:pt x="91" y="49"/>
                  </a:lnTo>
                  <a:lnTo>
                    <a:pt x="89" y="49"/>
                  </a:lnTo>
                  <a:lnTo>
                    <a:pt x="87" y="49"/>
                  </a:lnTo>
                  <a:lnTo>
                    <a:pt x="85" y="49"/>
                  </a:lnTo>
                  <a:lnTo>
                    <a:pt x="84" y="49"/>
                  </a:lnTo>
                  <a:lnTo>
                    <a:pt x="82" y="49"/>
                  </a:lnTo>
                  <a:lnTo>
                    <a:pt x="81" y="49"/>
                  </a:lnTo>
                  <a:lnTo>
                    <a:pt x="79" y="49"/>
                  </a:lnTo>
                  <a:lnTo>
                    <a:pt x="77" y="49"/>
                  </a:lnTo>
                  <a:lnTo>
                    <a:pt x="76" y="49"/>
                  </a:lnTo>
                  <a:lnTo>
                    <a:pt x="74" y="49"/>
                  </a:lnTo>
                  <a:lnTo>
                    <a:pt x="72" y="49"/>
                  </a:lnTo>
                  <a:lnTo>
                    <a:pt x="70" y="49"/>
                  </a:lnTo>
                  <a:lnTo>
                    <a:pt x="70" y="47"/>
                  </a:lnTo>
                  <a:lnTo>
                    <a:pt x="68" y="47"/>
                  </a:lnTo>
                  <a:lnTo>
                    <a:pt x="68" y="45"/>
                  </a:lnTo>
                  <a:lnTo>
                    <a:pt x="68" y="44"/>
                  </a:lnTo>
                  <a:lnTo>
                    <a:pt x="67" y="44"/>
                  </a:lnTo>
                  <a:lnTo>
                    <a:pt x="67" y="42"/>
                  </a:lnTo>
                  <a:lnTo>
                    <a:pt x="67" y="40"/>
                  </a:lnTo>
                  <a:lnTo>
                    <a:pt x="68" y="39"/>
                  </a:lnTo>
                  <a:lnTo>
                    <a:pt x="69" y="39"/>
                  </a:lnTo>
                  <a:lnTo>
                    <a:pt x="70" y="37"/>
                  </a:lnTo>
                  <a:lnTo>
                    <a:pt x="72" y="37"/>
                  </a:lnTo>
                  <a:lnTo>
                    <a:pt x="73" y="37"/>
                  </a:lnTo>
                  <a:lnTo>
                    <a:pt x="75" y="37"/>
                  </a:lnTo>
                  <a:lnTo>
                    <a:pt x="78" y="35"/>
                  </a:lnTo>
                  <a:lnTo>
                    <a:pt x="80" y="35"/>
                  </a:lnTo>
                  <a:lnTo>
                    <a:pt x="84" y="34"/>
                  </a:lnTo>
                  <a:lnTo>
                    <a:pt x="87" y="34"/>
                  </a:lnTo>
                  <a:lnTo>
                    <a:pt x="91" y="32"/>
                  </a:lnTo>
                  <a:lnTo>
                    <a:pt x="90" y="32"/>
                  </a:lnTo>
                  <a:lnTo>
                    <a:pt x="89" y="32"/>
                  </a:lnTo>
                  <a:lnTo>
                    <a:pt x="89" y="30"/>
                  </a:lnTo>
                  <a:lnTo>
                    <a:pt x="88" y="30"/>
                  </a:lnTo>
                  <a:lnTo>
                    <a:pt x="88" y="28"/>
                  </a:lnTo>
                  <a:lnTo>
                    <a:pt x="86" y="26"/>
                  </a:lnTo>
                  <a:lnTo>
                    <a:pt x="86" y="25"/>
                  </a:lnTo>
                  <a:lnTo>
                    <a:pt x="85" y="25"/>
                  </a:lnTo>
                  <a:lnTo>
                    <a:pt x="85" y="23"/>
                  </a:lnTo>
                  <a:lnTo>
                    <a:pt x="83" y="21"/>
                  </a:lnTo>
                  <a:lnTo>
                    <a:pt x="83" y="20"/>
                  </a:lnTo>
                  <a:lnTo>
                    <a:pt x="82" y="20"/>
                  </a:lnTo>
                  <a:lnTo>
                    <a:pt x="82" y="18"/>
                  </a:lnTo>
                  <a:lnTo>
                    <a:pt x="82" y="17"/>
                  </a:lnTo>
                  <a:lnTo>
                    <a:pt x="72" y="15"/>
                  </a:lnTo>
                  <a:lnTo>
                    <a:pt x="64" y="14"/>
                  </a:lnTo>
                  <a:lnTo>
                    <a:pt x="55" y="15"/>
                  </a:lnTo>
                  <a:lnTo>
                    <a:pt x="48" y="15"/>
                  </a:lnTo>
                  <a:lnTo>
                    <a:pt x="40" y="18"/>
                  </a:lnTo>
                  <a:lnTo>
                    <a:pt x="34" y="20"/>
                  </a:lnTo>
                  <a:lnTo>
                    <a:pt x="28" y="23"/>
                  </a:lnTo>
                  <a:lnTo>
                    <a:pt x="22" y="25"/>
                  </a:lnTo>
                  <a:lnTo>
                    <a:pt x="17" y="28"/>
                  </a:lnTo>
                  <a:lnTo>
                    <a:pt x="12" y="32"/>
                  </a:lnTo>
                  <a:lnTo>
                    <a:pt x="9" y="36"/>
                  </a:lnTo>
                  <a:lnTo>
                    <a:pt x="6" y="37"/>
                  </a:lnTo>
                  <a:lnTo>
                    <a:pt x="3" y="40"/>
                  </a:lnTo>
                  <a:lnTo>
                    <a:pt x="1" y="41"/>
                  </a:lnTo>
                  <a:lnTo>
                    <a:pt x="0" y="42"/>
                  </a:lnTo>
                  <a:lnTo>
                    <a:pt x="0" y="41"/>
                  </a:lnTo>
                </a:path>
              </a:pathLst>
            </a:custGeom>
            <a:solidFill>
              <a:srgbClr val="F8F8F8"/>
            </a:solidFill>
            <a:ln w="6350">
              <a:solidFill>
                <a:srgbClr val="DDDDDD"/>
              </a:solidFill>
              <a:round/>
              <a:headEnd/>
              <a:tailEnd/>
            </a:ln>
          </p:spPr>
          <p:txBody>
            <a:bodyPr/>
            <a:lstStyle/>
            <a:p>
              <a:endParaRPr lang="it-IT"/>
            </a:p>
          </p:txBody>
        </p:sp>
        <p:sp>
          <p:nvSpPr>
            <p:cNvPr id="21600" name="Freeform 122"/>
            <p:cNvSpPr>
              <a:spLocks/>
            </p:cNvSpPr>
            <p:nvPr/>
          </p:nvSpPr>
          <p:spPr bwMode="auto">
            <a:xfrm>
              <a:off x="1657" y="1351"/>
              <a:ext cx="114" cy="73"/>
            </a:xfrm>
            <a:custGeom>
              <a:avLst/>
              <a:gdLst>
                <a:gd name="T0" fmla="*/ 432 w 57"/>
                <a:gd name="T1" fmla="*/ 1 h 78"/>
                <a:gd name="T2" fmla="*/ 400 w 57"/>
                <a:gd name="T3" fmla="*/ 6 h 78"/>
                <a:gd name="T4" fmla="*/ 328 w 57"/>
                <a:gd name="T5" fmla="*/ 8 h 78"/>
                <a:gd name="T6" fmla="*/ 256 w 57"/>
                <a:gd name="T7" fmla="*/ 14 h 78"/>
                <a:gd name="T8" fmla="*/ 176 w 57"/>
                <a:gd name="T9" fmla="*/ 21 h 78"/>
                <a:gd name="T10" fmla="*/ 88 w 57"/>
                <a:gd name="T11" fmla="*/ 26 h 78"/>
                <a:gd name="T12" fmla="*/ 32 w 57"/>
                <a:gd name="T13" fmla="*/ 31 h 78"/>
                <a:gd name="T14" fmla="*/ 0 w 57"/>
                <a:gd name="T15" fmla="*/ 34 h 78"/>
                <a:gd name="T16" fmla="*/ 16 w 57"/>
                <a:gd name="T17" fmla="*/ 36 h 78"/>
                <a:gd name="T18" fmla="*/ 40 w 57"/>
                <a:gd name="T19" fmla="*/ 42 h 78"/>
                <a:gd name="T20" fmla="*/ 56 w 57"/>
                <a:gd name="T21" fmla="*/ 46 h 78"/>
                <a:gd name="T22" fmla="*/ 48 w 57"/>
                <a:gd name="T23" fmla="*/ 51 h 78"/>
                <a:gd name="T24" fmla="*/ 40 w 57"/>
                <a:gd name="T25" fmla="*/ 56 h 78"/>
                <a:gd name="T26" fmla="*/ 16 w 57"/>
                <a:gd name="T27" fmla="*/ 60 h 78"/>
                <a:gd name="T28" fmla="*/ 0 w 57"/>
                <a:gd name="T29" fmla="*/ 62 h 78"/>
                <a:gd name="T30" fmla="*/ 0 w 57"/>
                <a:gd name="T31" fmla="*/ 63 h 78"/>
                <a:gd name="T32" fmla="*/ 0 w 57"/>
                <a:gd name="T33" fmla="*/ 62 h 78"/>
                <a:gd name="T34" fmla="*/ 40 w 57"/>
                <a:gd name="T35" fmla="*/ 58 h 78"/>
                <a:gd name="T36" fmla="*/ 96 w 57"/>
                <a:gd name="T37" fmla="*/ 49 h 78"/>
                <a:gd name="T38" fmla="*/ 176 w 57"/>
                <a:gd name="T39" fmla="*/ 37 h 78"/>
                <a:gd name="T40" fmla="*/ 256 w 57"/>
                <a:gd name="T41" fmla="*/ 26 h 78"/>
                <a:gd name="T42" fmla="*/ 328 w 57"/>
                <a:gd name="T43" fmla="*/ 15 h 78"/>
                <a:gd name="T44" fmla="*/ 400 w 57"/>
                <a:gd name="T45" fmla="*/ 7 h 78"/>
                <a:gd name="T46" fmla="*/ 432 w 57"/>
                <a:gd name="T47" fmla="*/ 1 h 78"/>
                <a:gd name="T48" fmla="*/ 448 w 57"/>
                <a:gd name="T49" fmla="*/ 0 h 78"/>
                <a:gd name="T50" fmla="*/ 448 w 57"/>
                <a:gd name="T51" fmla="*/ 0 h 78"/>
                <a:gd name="T52" fmla="*/ 448 w 57"/>
                <a:gd name="T53" fmla="*/ 0 h 78"/>
                <a:gd name="T54" fmla="*/ 448 w 57"/>
                <a:gd name="T55" fmla="*/ 0 h 78"/>
                <a:gd name="T56" fmla="*/ 448 w 57"/>
                <a:gd name="T57" fmla="*/ 0 h 78"/>
                <a:gd name="T58" fmla="*/ 448 w 57"/>
                <a:gd name="T59" fmla="*/ 0 h 78"/>
                <a:gd name="T60" fmla="*/ 448 w 57"/>
                <a:gd name="T61" fmla="*/ 0 h 78"/>
                <a:gd name="T62" fmla="*/ 448 w 57"/>
                <a:gd name="T63" fmla="*/ 0 h 78"/>
                <a:gd name="T64" fmla="*/ 448 w 5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7"/>
                <a:gd name="T100" fmla="*/ 0 h 78"/>
                <a:gd name="T101" fmla="*/ 57 w 5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7" h="78">
                  <a:moveTo>
                    <a:pt x="56" y="0"/>
                  </a:moveTo>
                  <a:lnTo>
                    <a:pt x="54" y="1"/>
                  </a:lnTo>
                  <a:lnTo>
                    <a:pt x="53" y="2"/>
                  </a:lnTo>
                  <a:lnTo>
                    <a:pt x="50" y="6"/>
                  </a:lnTo>
                  <a:lnTo>
                    <a:pt x="47" y="7"/>
                  </a:lnTo>
                  <a:lnTo>
                    <a:pt x="41" y="11"/>
                  </a:lnTo>
                  <a:lnTo>
                    <a:pt x="37" y="14"/>
                  </a:lnTo>
                  <a:lnTo>
                    <a:pt x="32" y="17"/>
                  </a:lnTo>
                  <a:lnTo>
                    <a:pt x="27" y="20"/>
                  </a:lnTo>
                  <a:lnTo>
                    <a:pt x="22" y="25"/>
                  </a:lnTo>
                  <a:lnTo>
                    <a:pt x="17" y="29"/>
                  </a:lnTo>
                  <a:lnTo>
                    <a:pt x="11" y="32"/>
                  </a:lnTo>
                  <a:lnTo>
                    <a:pt x="8" y="35"/>
                  </a:lnTo>
                  <a:lnTo>
                    <a:pt x="4" y="37"/>
                  </a:lnTo>
                  <a:lnTo>
                    <a:pt x="2" y="39"/>
                  </a:lnTo>
                  <a:lnTo>
                    <a:pt x="0" y="41"/>
                  </a:lnTo>
                  <a:lnTo>
                    <a:pt x="2" y="44"/>
                  </a:lnTo>
                  <a:lnTo>
                    <a:pt x="5" y="47"/>
                  </a:lnTo>
                  <a:lnTo>
                    <a:pt x="5" y="51"/>
                  </a:lnTo>
                  <a:lnTo>
                    <a:pt x="7" y="52"/>
                  </a:lnTo>
                  <a:lnTo>
                    <a:pt x="7" y="56"/>
                  </a:lnTo>
                  <a:lnTo>
                    <a:pt x="7" y="59"/>
                  </a:lnTo>
                  <a:lnTo>
                    <a:pt x="6" y="63"/>
                  </a:lnTo>
                  <a:lnTo>
                    <a:pt x="6" y="65"/>
                  </a:lnTo>
                  <a:lnTo>
                    <a:pt x="5" y="68"/>
                  </a:lnTo>
                  <a:lnTo>
                    <a:pt x="4" y="70"/>
                  </a:lnTo>
                  <a:lnTo>
                    <a:pt x="2" y="73"/>
                  </a:lnTo>
                  <a:lnTo>
                    <a:pt x="2" y="74"/>
                  </a:lnTo>
                  <a:lnTo>
                    <a:pt x="0" y="76"/>
                  </a:lnTo>
                  <a:lnTo>
                    <a:pt x="0" y="77"/>
                  </a:lnTo>
                  <a:lnTo>
                    <a:pt x="0" y="76"/>
                  </a:lnTo>
                  <a:lnTo>
                    <a:pt x="2" y="74"/>
                  </a:lnTo>
                  <a:lnTo>
                    <a:pt x="5" y="70"/>
                  </a:lnTo>
                  <a:lnTo>
                    <a:pt x="8" y="65"/>
                  </a:lnTo>
                  <a:lnTo>
                    <a:pt x="12" y="60"/>
                  </a:lnTo>
                  <a:lnTo>
                    <a:pt x="17" y="52"/>
                  </a:lnTo>
                  <a:lnTo>
                    <a:pt x="22" y="45"/>
                  </a:lnTo>
                  <a:lnTo>
                    <a:pt x="28" y="38"/>
                  </a:lnTo>
                  <a:lnTo>
                    <a:pt x="32" y="32"/>
                  </a:lnTo>
                  <a:lnTo>
                    <a:pt x="37" y="25"/>
                  </a:lnTo>
                  <a:lnTo>
                    <a:pt x="41" y="18"/>
                  </a:lnTo>
                  <a:lnTo>
                    <a:pt x="47" y="12"/>
                  </a:lnTo>
                  <a:lnTo>
                    <a:pt x="50" y="8"/>
                  </a:lnTo>
                  <a:lnTo>
                    <a:pt x="53" y="3"/>
                  </a:lnTo>
                  <a:lnTo>
                    <a:pt x="54" y="1"/>
                  </a:lnTo>
                  <a:lnTo>
                    <a:pt x="56" y="0"/>
                  </a:lnTo>
                </a:path>
              </a:pathLst>
            </a:custGeom>
            <a:solidFill>
              <a:srgbClr val="F8F8F8"/>
            </a:solidFill>
            <a:ln w="9048">
              <a:solidFill>
                <a:srgbClr val="DDDDDD"/>
              </a:solidFill>
              <a:round/>
              <a:headEnd/>
              <a:tailEnd/>
            </a:ln>
          </p:spPr>
          <p:txBody>
            <a:bodyPr/>
            <a:lstStyle/>
            <a:p>
              <a:endParaRPr lang="it-IT"/>
            </a:p>
          </p:txBody>
        </p:sp>
        <p:sp>
          <p:nvSpPr>
            <p:cNvPr id="21601" name="Freeform 123"/>
            <p:cNvSpPr>
              <a:spLocks/>
            </p:cNvSpPr>
            <p:nvPr/>
          </p:nvSpPr>
          <p:spPr bwMode="auto">
            <a:xfrm>
              <a:off x="1187" y="1351"/>
              <a:ext cx="117" cy="73"/>
            </a:xfrm>
            <a:custGeom>
              <a:avLst/>
              <a:gdLst>
                <a:gd name="T0" fmla="*/ 0 w 59"/>
                <a:gd name="T1" fmla="*/ 1 h 78"/>
                <a:gd name="T2" fmla="*/ 40 w 59"/>
                <a:gd name="T3" fmla="*/ 6 h 78"/>
                <a:gd name="T4" fmla="*/ 95 w 59"/>
                <a:gd name="T5" fmla="*/ 8 h 78"/>
                <a:gd name="T6" fmla="*/ 180 w 59"/>
                <a:gd name="T7" fmla="*/ 14 h 78"/>
                <a:gd name="T8" fmla="*/ 256 w 59"/>
                <a:gd name="T9" fmla="*/ 21 h 78"/>
                <a:gd name="T10" fmla="*/ 335 w 59"/>
                <a:gd name="T11" fmla="*/ 26 h 78"/>
                <a:gd name="T12" fmla="*/ 397 w 59"/>
                <a:gd name="T13" fmla="*/ 31 h 78"/>
                <a:gd name="T14" fmla="*/ 444 w 59"/>
                <a:gd name="T15" fmla="*/ 33 h 78"/>
                <a:gd name="T16" fmla="*/ 420 w 59"/>
                <a:gd name="T17" fmla="*/ 36 h 78"/>
                <a:gd name="T18" fmla="*/ 381 w 59"/>
                <a:gd name="T19" fmla="*/ 41 h 78"/>
                <a:gd name="T20" fmla="*/ 373 w 59"/>
                <a:gd name="T21" fmla="*/ 45 h 78"/>
                <a:gd name="T22" fmla="*/ 373 w 59"/>
                <a:gd name="T23" fmla="*/ 51 h 78"/>
                <a:gd name="T24" fmla="*/ 381 w 59"/>
                <a:gd name="T25" fmla="*/ 55 h 78"/>
                <a:gd name="T26" fmla="*/ 397 w 59"/>
                <a:gd name="T27" fmla="*/ 59 h 78"/>
                <a:gd name="T28" fmla="*/ 405 w 59"/>
                <a:gd name="T29" fmla="*/ 62 h 78"/>
                <a:gd name="T30" fmla="*/ 420 w 59"/>
                <a:gd name="T31" fmla="*/ 63 h 78"/>
                <a:gd name="T32" fmla="*/ 420 w 59"/>
                <a:gd name="T33" fmla="*/ 62 h 78"/>
                <a:gd name="T34" fmla="*/ 381 w 59"/>
                <a:gd name="T35" fmla="*/ 58 h 78"/>
                <a:gd name="T36" fmla="*/ 319 w 59"/>
                <a:gd name="T37" fmla="*/ 49 h 78"/>
                <a:gd name="T38" fmla="*/ 240 w 59"/>
                <a:gd name="T39" fmla="*/ 37 h 78"/>
                <a:gd name="T40" fmla="*/ 173 w 59"/>
                <a:gd name="T41" fmla="*/ 26 h 78"/>
                <a:gd name="T42" fmla="*/ 87 w 59"/>
                <a:gd name="T43" fmla="*/ 15 h 78"/>
                <a:gd name="T44" fmla="*/ 32 w 59"/>
                <a:gd name="T45" fmla="*/ 7 h 78"/>
                <a:gd name="T46" fmla="*/ 0 w 59"/>
                <a:gd name="T47" fmla="*/ 1 h 78"/>
                <a:gd name="T48" fmla="*/ 0 w 59"/>
                <a:gd name="T49" fmla="*/ 0 h 78"/>
                <a:gd name="T50" fmla="*/ 0 w 59"/>
                <a:gd name="T51" fmla="*/ 0 h 78"/>
                <a:gd name="T52" fmla="*/ 0 w 59"/>
                <a:gd name="T53" fmla="*/ 0 h 78"/>
                <a:gd name="T54" fmla="*/ 0 w 59"/>
                <a:gd name="T55" fmla="*/ 0 h 78"/>
                <a:gd name="T56" fmla="*/ 0 w 59"/>
                <a:gd name="T57" fmla="*/ 0 h 78"/>
                <a:gd name="T58" fmla="*/ 0 w 59"/>
                <a:gd name="T59" fmla="*/ 0 h 78"/>
                <a:gd name="T60" fmla="*/ 0 w 59"/>
                <a:gd name="T61" fmla="*/ 0 h 78"/>
                <a:gd name="T62" fmla="*/ 0 w 59"/>
                <a:gd name="T63" fmla="*/ 0 h 78"/>
                <a:gd name="T64" fmla="*/ 0 w 59"/>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9"/>
                <a:gd name="T100" fmla="*/ 0 h 78"/>
                <a:gd name="T101" fmla="*/ 59 w 59"/>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9" h="78">
                  <a:moveTo>
                    <a:pt x="0" y="0"/>
                  </a:moveTo>
                  <a:lnTo>
                    <a:pt x="0" y="1"/>
                  </a:lnTo>
                  <a:lnTo>
                    <a:pt x="2" y="2"/>
                  </a:lnTo>
                  <a:lnTo>
                    <a:pt x="5" y="6"/>
                  </a:lnTo>
                  <a:lnTo>
                    <a:pt x="9" y="7"/>
                  </a:lnTo>
                  <a:lnTo>
                    <a:pt x="12" y="11"/>
                  </a:lnTo>
                  <a:lnTo>
                    <a:pt x="18" y="14"/>
                  </a:lnTo>
                  <a:lnTo>
                    <a:pt x="23" y="17"/>
                  </a:lnTo>
                  <a:lnTo>
                    <a:pt x="29" y="20"/>
                  </a:lnTo>
                  <a:lnTo>
                    <a:pt x="33" y="25"/>
                  </a:lnTo>
                  <a:lnTo>
                    <a:pt x="39" y="28"/>
                  </a:lnTo>
                  <a:lnTo>
                    <a:pt x="43" y="32"/>
                  </a:lnTo>
                  <a:lnTo>
                    <a:pt x="48" y="34"/>
                  </a:lnTo>
                  <a:lnTo>
                    <a:pt x="51" y="37"/>
                  </a:lnTo>
                  <a:lnTo>
                    <a:pt x="55" y="39"/>
                  </a:lnTo>
                  <a:lnTo>
                    <a:pt x="57" y="40"/>
                  </a:lnTo>
                  <a:lnTo>
                    <a:pt x="58" y="40"/>
                  </a:lnTo>
                  <a:lnTo>
                    <a:pt x="54" y="44"/>
                  </a:lnTo>
                  <a:lnTo>
                    <a:pt x="51" y="47"/>
                  </a:lnTo>
                  <a:lnTo>
                    <a:pt x="49" y="50"/>
                  </a:lnTo>
                  <a:lnTo>
                    <a:pt x="49" y="52"/>
                  </a:lnTo>
                  <a:lnTo>
                    <a:pt x="48" y="55"/>
                  </a:lnTo>
                  <a:lnTo>
                    <a:pt x="48" y="58"/>
                  </a:lnTo>
                  <a:lnTo>
                    <a:pt x="48" y="62"/>
                  </a:lnTo>
                  <a:lnTo>
                    <a:pt x="49" y="64"/>
                  </a:lnTo>
                  <a:lnTo>
                    <a:pt x="49" y="67"/>
                  </a:lnTo>
                  <a:lnTo>
                    <a:pt x="51" y="70"/>
                  </a:lnTo>
                  <a:lnTo>
                    <a:pt x="51" y="72"/>
                  </a:lnTo>
                  <a:lnTo>
                    <a:pt x="52" y="74"/>
                  </a:lnTo>
                  <a:lnTo>
                    <a:pt x="52" y="76"/>
                  </a:lnTo>
                  <a:lnTo>
                    <a:pt x="54" y="77"/>
                  </a:lnTo>
                  <a:lnTo>
                    <a:pt x="55" y="77"/>
                  </a:lnTo>
                  <a:lnTo>
                    <a:pt x="54" y="76"/>
                  </a:lnTo>
                  <a:lnTo>
                    <a:pt x="52" y="74"/>
                  </a:lnTo>
                  <a:lnTo>
                    <a:pt x="49" y="70"/>
                  </a:lnTo>
                  <a:lnTo>
                    <a:pt x="46" y="65"/>
                  </a:lnTo>
                  <a:lnTo>
                    <a:pt x="41" y="60"/>
                  </a:lnTo>
                  <a:lnTo>
                    <a:pt x="37" y="52"/>
                  </a:lnTo>
                  <a:lnTo>
                    <a:pt x="31" y="45"/>
                  </a:lnTo>
                  <a:lnTo>
                    <a:pt x="27" y="38"/>
                  </a:lnTo>
                  <a:lnTo>
                    <a:pt x="22" y="32"/>
                  </a:lnTo>
                  <a:lnTo>
                    <a:pt x="17" y="25"/>
                  </a:lnTo>
                  <a:lnTo>
                    <a:pt x="11" y="18"/>
                  </a:lnTo>
                  <a:lnTo>
                    <a:pt x="8" y="12"/>
                  </a:lnTo>
                  <a:lnTo>
                    <a:pt x="4" y="8"/>
                  </a:lnTo>
                  <a:lnTo>
                    <a:pt x="2" y="3"/>
                  </a:lnTo>
                  <a:lnTo>
                    <a:pt x="0" y="1"/>
                  </a:lnTo>
                  <a:lnTo>
                    <a:pt x="0" y="0"/>
                  </a:lnTo>
                </a:path>
              </a:pathLst>
            </a:custGeom>
            <a:solidFill>
              <a:srgbClr val="F8F8F8"/>
            </a:solidFill>
            <a:ln w="9048">
              <a:solidFill>
                <a:srgbClr val="DDDDDD"/>
              </a:solidFill>
              <a:round/>
              <a:headEnd/>
              <a:tailEnd/>
            </a:ln>
          </p:spPr>
          <p:txBody>
            <a:bodyPr/>
            <a:lstStyle/>
            <a:p>
              <a:endParaRPr lang="it-IT"/>
            </a:p>
          </p:txBody>
        </p:sp>
        <p:sp>
          <p:nvSpPr>
            <p:cNvPr id="21602" name="Freeform 124"/>
            <p:cNvSpPr>
              <a:spLocks/>
            </p:cNvSpPr>
            <p:nvPr/>
          </p:nvSpPr>
          <p:spPr bwMode="auto">
            <a:xfrm>
              <a:off x="1371" y="1383"/>
              <a:ext cx="71" cy="37"/>
            </a:xfrm>
            <a:custGeom>
              <a:avLst/>
              <a:gdLst>
                <a:gd name="T0" fmla="*/ 0 w 36"/>
                <a:gd name="T1" fmla="*/ 7 h 39"/>
                <a:gd name="T2" fmla="*/ 16 w 36"/>
                <a:gd name="T3" fmla="*/ 6 h 39"/>
                <a:gd name="T4" fmla="*/ 47 w 36"/>
                <a:gd name="T5" fmla="*/ 3 h 39"/>
                <a:gd name="T6" fmla="*/ 77 w 36"/>
                <a:gd name="T7" fmla="*/ 3 h 39"/>
                <a:gd name="T8" fmla="*/ 124 w 36"/>
                <a:gd name="T9" fmla="*/ 1 h 39"/>
                <a:gd name="T10" fmla="*/ 152 w 36"/>
                <a:gd name="T11" fmla="*/ 1 h 39"/>
                <a:gd name="T12" fmla="*/ 183 w 36"/>
                <a:gd name="T13" fmla="*/ 1 h 39"/>
                <a:gd name="T14" fmla="*/ 213 w 36"/>
                <a:gd name="T15" fmla="*/ 4 h 39"/>
                <a:gd name="T16" fmla="*/ 237 w 36"/>
                <a:gd name="T17" fmla="*/ 7 h 39"/>
                <a:gd name="T18" fmla="*/ 252 w 36"/>
                <a:gd name="T19" fmla="*/ 10 h 39"/>
                <a:gd name="T20" fmla="*/ 268 w 36"/>
                <a:gd name="T21" fmla="*/ 15 h 39"/>
                <a:gd name="T22" fmla="*/ 260 w 36"/>
                <a:gd name="T23" fmla="*/ 20 h 39"/>
                <a:gd name="T24" fmla="*/ 252 w 36"/>
                <a:gd name="T25" fmla="*/ 25 h 39"/>
                <a:gd name="T26" fmla="*/ 237 w 36"/>
                <a:gd name="T27" fmla="*/ 27 h 39"/>
                <a:gd name="T28" fmla="*/ 221 w 36"/>
                <a:gd name="T29" fmla="*/ 29 h 39"/>
                <a:gd name="T30" fmla="*/ 183 w 36"/>
                <a:gd name="T31" fmla="*/ 31 h 39"/>
                <a:gd name="T32" fmla="*/ 132 w 36"/>
                <a:gd name="T33" fmla="*/ 32 h 39"/>
                <a:gd name="T34" fmla="*/ 77 w 36"/>
                <a:gd name="T35" fmla="*/ 30 h 39"/>
                <a:gd name="T36" fmla="*/ 47 w 36"/>
                <a:gd name="T37" fmla="*/ 27 h 39"/>
                <a:gd name="T38" fmla="*/ 24 w 36"/>
                <a:gd name="T39" fmla="*/ 25 h 39"/>
                <a:gd name="T40" fmla="*/ 16 w 36"/>
                <a:gd name="T41" fmla="*/ 22 h 39"/>
                <a:gd name="T42" fmla="*/ 16 w 36"/>
                <a:gd name="T43" fmla="*/ 19 h 39"/>
                <a:gd name="T44" fmla="*/ 32 w 36"/>
                <a:gd name="T45" fmla="*/ 14 h 39"/>
                <a:gd name="T46" fmla="*/ 47 w 36"/>
                <a:gd name="T47" fmla="*/ 13 h 39"/>
                <a:gd name="T48" fmla="*/ 77 w 36"/>
                <a:gd name="T49" fmla="*/ 12 h 39"/>
                <a:gd name="T50" fmla="*/ 93 w 36"/>
                <a:gd name="T51" fmla="*/ 12 h 39"/>
                <a:gd name="T52" fmla="*/ 116 w 36"/>
                <a:gd name="T53" fmla="*/ 12 h 39"/>
                <a:gd name="T54" fmla="*/ 116 w 36"/>
                <a:gd name="T55" fmla="*/ 13 h 39"/>
                <a:gd name="T56" fmla="*/ 101 w 36"/>
                <a:gd name="T57" fmla="*/ 15 h 39"/>
                <a:gd name="T58" fmla="*/ 93 w 36"/>
                <a:gd name="T59" fmla="*/ 18 h 39"/>
                <a:gd name="T60" fmla="*/ 93 w 36"/>
                <a:gd name="T61" fmla="*/ 20 h 39"/>
                <a:gd name="T62" fmla="*/ 93 w 36"/>
                <a:gd name="T63" fmla="*/ 20 h 39"/>
                <a:gd name="T64" fmla="*/ 93 w 36"/>
                <a:gd name="T65" fmla="*/ 25 h 39"/>
                <a:gd name="T66" fmla="*/ 101 w 36"/>
                <a:gd name="T67" fmla="*/ 27 h 39"/>
                <a:gd name="T68" fmla="*/ 132 w 36"/>
                <a:gd name="T69" fmla="*/ 27 h 39"/>
                <a:gd name="T70" fmla="*/ 140 w 36"/>
                <a:gd name="T71" fmla="*/ 27 h 39"/>
                <a:gd name="T72" fmla="*/ 152 w 36"/>
                <a:gd name="T73" fmla="*/ 27 h 39"/>
                <a:gd name="T74" fmla="*/ 176 w 36"/>
                <a:gd name="T75" fmla="*/ 27 h 39"/>
                <a:gd name="T76" fmla="*/ 221 w 36"/>
                <a:gd name="T77" fmla="*/ 22 h 39"/>
                <a:gd name="T78" fmla="*/ 221 w 36"/>
                <a:gd name="T79" fmla="*/ 17 h 39"/>
                <a:gd name="T80" fmla="*/ 199 w 36"/>
                <a:gd name="T81" fmla="*/ 10 h 39"/>
                <a:gd name="T82" fmla="*/ 152 w 36"/>
                <a:gd name="T83" fmla="*/ 9 h 39"/>
                <a:gd name="T84" fmla="*/ 116 w 36"/>
                <a:gd name="T85" fmla="*/ 6 h 39"/>
                <a:gd name="T86" fmla="*/ 71 w 36"/>
                <a:gd name="T87" fmla="*/ 7 h 39"/>
                <a:gd name="T88" fmla="*/ 39 w 36"/>
                <a:gd name="T89" fmla="*/ 7 h 39"/>
                <a:gd name="T90" fmla="*/ 16 w 36"/>
                <a:gd name="T91" fmla="*/ 7 h 39"/>
                <a:gd name="T92" fmla="*/ 8 w 36"/>
                <a:gd name="T93" fmla="*/ 7 h 39"/>
                <a:gd name="T94" fmla="*/ 0 w 36"/>
                <a:gd name="T95" fmla="*/ 7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39"/>
                <a:gd name="T146" fmla="*/ 36 w 36"/>
                <a:gd name="T147" fmla="*/ 39 h 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39">
                  <a:moveTo>
                    <a:pt x="0" y="7"/>
                  </a:moveTo>
                  <a:lnTo>
                    <a:pt x="0" y="7"/>
                  </a:lnTo>
                  <a:lnTo>
                    <a:pt x="2" y="6"/>
                  </a:lnTo>
                  <a:lnTo>
                    <a:pt x="3" y="5"/>
                  </a:lnTo>
                  <a:lnTo>
                    <a:pt x="5" y="5"/>
                  </a:lnTo>
                  <a:lnTo>
                    <a:pt x="6" y="3"/>
                  </a:lnTo>
                  <a:lnTo>
                    <a:pt x="7" y="3"/>
                  </a:lnTo>
                  <a:lnTo>
                    <a:pt x="9" y="3"/>
                  </a:lnTo>
                  <a:lnTo>
                    <a:pt x="10" y="3"/>
                  </a:lnTo>
                  <a:lnTo>
                    <a:pt x="12" y="1"/>
                  </a:lnTo>
                  <a:lnTo>
                    <a:pt x="14" y="1"/>
                  </a:lnTo>
                  <a:lnTo>
                    <a:pt x="16" y="1"/>
                  </a:lnTo>
                  <a:lnTo>
                    <a:pt x="18" y="1"/>
                  </a:lnTo>
                  <a:lnTo>
                    <a:pt x="20" y="0"/>
                  </a:lnTo>
                  <a:lnTo>
                    <a:pt x="20" y="1"/>
                  </a:lnTo>
                  <a:lnTo>
                    <a:pt x="21" y="1"/>
                  </a:lnTo>
                  <a:lnTo>
                    <a:pt x="22" y="1"/>
                  </a:lnTo>
                  <a:lnTo>
                    <a:pt x="24" y="1"/>
                  </a:lnTo>
                  <a:lnTo>
                    <a:pt x="24" y="2"/>
                  </a:lnTo>
                  <a:lnTo>
                    <a:pt x="26" y="2"/>
                  </a:lnTo>
                  <a:lnTo>
                    <a:pt x="28" y="4"/>
                  </a:lnTo>
                  <a:lnTo>
                    <a:pt x="29" y="4"/>
                  </a:lnTo>
                  <a:lnTo>
                    <a:pt x="29" y="6"/>
                  </a:lnTo>
                  <a:lnTo>
                    <a:pt x="31" y="7"/>
                  </a:lnTo>
                  <a:lnTo>
                    <a:pt x="31" y="9"/>
                  </a:lnTo>
                  <a:lnTo>
                    <a:pt x="33" y="10"/>
                  </a:lnTo>
                  <a:lnTo>
                    <a:pt x="33" y="13"/>
                  </a:lnTo>
                  <a:lnTo>
                    <a:pt x="34" y="15"/>
                  </a:lnTo>
                  <a:lnTo>
                    <a:pt x="34" y="17"/>
                  </a:lnTo>
                  <a:lnTo>
                    <a:pt x="35" y="18"/>
                  </a:lnTo>
                  <a:lnTo>
                    <a:pt x="34" y="20"/>
                  </a:lnTo>
                  <a:lnTo>
                    <a:pt x="34" y="22"/>
                  </a:lnTo>
                  <a:lnTo>
                    <a:pt x="34" y="23"/>
                  </a:lnTo>
                  <a:lnTo>
                    <a:pt x="34" y="24"/>
                  </a:lnTo>
                  <a:lnTo>
                    <a:pt x="33" y="26"/>
                  </a:lnTo>
                  <a:lnTo>
                    <a:pt x="33" y="28"/>
                  </a:lnTo>
                  <a:lnTo>
                    <a:pt x="33" y="30"/>
                  </a:lnTo>
                  <a:lnTo>
                    <a:pt x="31" y="32"/>
                  </a:lnTo>
                  <a:lnTo>
                    <a:pt x="31" y="33"/>
                  </a:lnTo>
                  <a:lnTo>
                    <a:pt x="29" y="35"/>
                  </a:lnTo>
                  <a:lnTo>
                    <a:pt x="28" y="37"/>
                  </a:lnTo>
                  <a:lnTo>
                    <a:pt x="26" y="37"/>
                  </a:lnTo>
                  <a:lnTo>
                    <a:pt x="24" y="37"/>
                  </a:lnTo>
                  <a:lnTo>
                    <a:pt x="22" y="37"/>
                  </a:lnTo>
                  <a:lnTo>
                    <a:pt x="19" y="38"/>
                  </a:lnTo>
                  <a:lnTo>
                    <a:pt x="17" y="38"/>
                  </a:lnTo>
                  <a:lnTo>
                    <a:pt x="14" y="38"/>
                  </a:lnTo>
                  <a:lnTo>
                    <a:pt x="12" y="36"/>
                  </a:lnTo>
                  <a:lnTo>
                    <a:pt x="10" y="36"/>
                  </a:lnTo>
                  <a:lnTo>
                    <a:pt x="9" y="34"/>
                  </a:lnTo>
                  <a:lnTo>
                    <a:pt x="7" y="33"/>
                  </a:lnTo>
                  <a:lnTo>
                    <a:pt x="6" y="31"/>
                  </a:lnTo>
                  <a:lnTo>
                    <a:pt x="5" y="31"/>
                  </a:lnTo>
                  <a:lnTo>
                    <a:pt x="4" y="30"/>
                  </a:lnTo>
                  <a:lnTo>
                    <a:pt x="3" y="28"/>
                  </a:lnTo>
                  <a:lnTo>
                    <a:pt x="3" y="26"/>
                  </a:lnTo>
                  <a:lnTo>
                    <a:pt x="2" y="26"/>
                  </a:lnTo>
                  <a:lnTo>
                    <a:pt x="2" y="25"/>
                  </a:lnTo>
                  <a:lnTo>
                    <a:pt x="2" y="24"/>
                  </a:lnTo>
                  <a:lnTo>
                    <a:pt x="2" y="22"/>
                  </a:lnTo>
                  <a:lnTo>
                    <a:pt x="2" y="20"/>
                  </a:lnTo>
                  <a:lnTo>
                    <a:pt x="2" y="18"/>
                  </a:lnTo>
                  <a:lnTo>
                    <a:pt x="4" y="17"/>
                  </a:lnTo>
                  <a:lnTo>
                    <a:pt x="6" y="16"/>
                  </a:lnTo>
                  <a:lnTo>
                    <a:pt x="8" y="14"/>
                  </a:lnTo>
                  <a:lnTo>
                    <a:pt x="8" y="15"/>
                  </a:lnTo>
                  <a:lnTo>
                    <a:pt x="10" y="15"/>
                  </a:lnTo>
                  <a:lnTo>
                    <a:pt x="12" y="15"/>
                  </a:lnTo>
                  <a:lnTo>
                    <a:pt x="13" y="15"/>
                  </a:lnTo>
                  <a:lnTo>
                    <a:pt x="15" y="15"/>
                  </a:lnTo>
                  <a:lnTo>
                    <a:pt x="15" y="16"/>
                  </a:lnTo>
                  <a:lnTo>
                    <a:pt x="13" y="18"/>
                  </a:lnTo>
                  <a:lnTo>
                    <a:pt x="13" y="19"/>
                  </a:lnTo>
                  <a:lnTo>
                    <a:pt x="12" y="21"/>
                  </a:lnTo>
                  <a:lnTo>
                    <a:pt x="12" y="23"/>
                  </a:lnTo>
                  <a:lnTo>
                    <a:pt x="12" y="26"/>
                  </a:lnTo>
                  <a:lnTo>
                    <a:pt x="12" y="28"/>
                  </a:lnTo>
                  <a:lnTo>
                    <a:pt x="12" y="30"/>
                  </a:lnTo>
                  <a:lnTo>
                    <a:pt x="13" y="31"/>
                  </a:lnTo>
                  <a:lnTo>
                    <a:pt x="13" y="32"/>
                  </a:lnTo>
                  <a:lnTo>
                    <a:pt x="15" y="32"/>
                  </a:lnTo>
                  <a:lnTo>
                    <a:pt x="17" y="32"/>
                  </a:lnTo>
                  <a:lnTo>
                    <a:pt x="18" y="32"/>
                  </a:lnTo>
                  <a:lnTo>
                    <a:pt x="20" y="32"/>
                  </a:lnTo>
                  <a:lnTo>
                    <a:pt x="21" y="31"/>
                  </a:lnTo>
                  <a:lnTo>
                    <a:pt x="23" y="31"/>
                  </a:lnTo>
                  <a:lnTo>
                    <a:pt x="26" y="29"/>
                  </a:lnTo>
                  <a:lnTo>
                    <a:pt x="28" y="27"/>
                  </a:lnTo>
                  <a:lnTo>
                    <a:pt x="29" y="25"/>
                  </a:lnTo>
                  <a:lnTo>
                    <a:pt x="29" y="23"/>
                  </a:lnTo>
                  <a:lnTo>
                    <a:pt x="29" y="22"/>
                  </a:lnTo>
                  <a:lnTo>
                    <a:pt x="29" y="20"/>
                  </a:lnTo>
                  <a:lnTo>
                    <a:pt x="29" y="16"/>
                  </a:lnTo>
                  <a:lnTo>
                    <a:pt x="27" y="15"/>
                  </a:lnTo>
                  <a:lnTo>
                    <a:pt x="26" y="13"/>
                  </a:lnTo>
                  <a:lnTo>
                    <a:pt x="24" y="11"/>
                  </a:lnTo>
                  <a:lnTo>
                    <a:pt x="22" y="9"/>
                  </a:lnTo>
                  <a:lnTo>
                    <a:pt x="20" y="9"/>
                  </a:lnTo>
                  <a:lnTo>
                    <a:pt x="18" y="7"/>
                  </a:lnTo>
                  <a:lnTo>
                    <a:pt x="17" y="7"/>
                  </a:lnTo>
                  <a:lnTo>
                    <a:pt x="15" y="6"/>
                  </a:lnTo>
                  <a:lnTo>
                    <a:pt x="12" y="7"/>
                  </a:lnTo>
                  <a:lnTo>
                    <a:pt x="10" y="7"/>
                  </a:lnTo>
                  <a:lnTo>
                    <a:pt x="9" y="7"/>
                  </a:lnTo>
                  <a:lnTo>
                    <a:pt x="7" y="7"/>
                  </a:lnTo>
                  <a:lnTo>
                    <a:pt x="6" y="7"/>
                  </a:lnTo>
                  <a:lnTo>
                    <a:pt x="5" y="7"/>
                  </a:lnTo>
                  <a:lnTo>
                    <a:pt x="3" y="7"/>
                  </a:lnTo>
                  <a:lnTo>
                    <a:pt x="2" y="7"/>
                  </a:lnTo>
                  <a:lnTo>
                    <a:pt x="1" y="7"/>
                  </a:lnTo>
                  <a:lnTo>
                    <a:pt x="0" y="7"/>
                  </a:lnTo>
                </a:path>
              </a:pathLst>
            </a:custGeom>
            <a:solidFill>
              <a:srgbClr val="F8F8F8"/>
            </a:solidFill>
            <a:ln w="9048">
              <a:solidFill>
                <a:srgbClr val="DDDDDD"/>
              </a:solidFill>
              <a:round/>
              <a:headEnd/>
              <a:tailEnd/>
            </a:ln>
          </p:spPr>
          <p:txBody>
            <a:bodyPr/>
            <a:lstStyle/>
            <a:p>
              <a:endParaRPr lang="it-IT"/>
            </a:p>
          </p:txBody>
        </p:sp>
        <p:sp>
          <p:nvSpPr>
            <p:cNvPr id="21603" name="Freeform 125"/>
            <p:cNvSpPr>
              <a:spLocks/>
            </p:cNvSpPr>
            <p:nvPr/>
          </p:nvSpPr>
          <p:spPr bwMode="auto">
            <a:xfrm>
              <a:off x="1519" y="1383"/>
              <a:ext cx="74" cy="36"/>
            </a:xfrm>
            <a:custGeom>
              <a:avLst/>
              <a:gdLst>
                <a:gd name="T0" fmla="*/ 265 w 38"/>
                <a:gd name="T1" fmla="*/ 13 h 38"/>
                <a:gd name="T2" fmla="*/ 236 w 38"/>
                <a:gd name="T3" fmla="*/ 10 h 38"/>
                <a:gd name="T4" fmla="*/ 212 w 38"/>
                <a:gd name="T5" fmla="*/ 8 h 38"/>
                <a:gd name="T6" fmla="*/ 171 w 38"/>
                <a:gd name="T7" fmla="*/ 4 h 38"/>
                <a:gd name="T8" fmla="*/ 132 w 38"/>
                <a:gd name="T9" fmla="*/ 1 h 38"/>
                <a:gd name="T10" fmla="*/ 109 w 38"/>
                <a:gd name="T11" fmla="*/ 1 h 38"/>
                <a:gd name="T12" fmla="*/ 72 w 38"/>
                <a:gd name="T13" fmla="*/ 1 h 38"/>
                <a:gd name="T14" fmla="*/ 37 w 38"/>
                <a:gd name="T15" fmla="*/ 4 h 38"/>
                <a:gd name="T16" fmla="*/ 16 w 38"/>
                <a:gd name="T17" fmla="*/ 7 h 38"/>
                <a:gd name="T18" fmla="*/ 0 w 38"/>
                <a:gd name="T19" fmla="*/ 10 h 38"/>
                <a:gd name="T20" fmla="*/ 8 w 38"/>
                <a:gd name="T21" fmla="*/ 15 h 38"/>
                <a:gd name="T22" fmla="*/ 8 w 38"/>
                <a:gd name="T23" fmla="*/ 20 h 38"/>
                <a:gd name="T24" fmla="*/ 8 w 38"/>
                <a:gd name="T25" fmla="*/ 25 h 38"/>
                <a:gd name="T26" fmla="*/ 16 w 38"/>
                <a:gd name="T27" fmla="*/ 27 h 38"/>
                <a:gd name="T28" fmla="*/ 45 w 38"/>
                <a:gd name="T29" fmla="*/ 29 h 38"/>
                <a:gd name="T30" fmla="*/ 88 w 38"/>
                <a:gd name="T31" fmla="*/ 30 h 38"/>
                <a:gd name="T32" fmla="*/ 140 w 38"/>
                <a:gd name="T33" fmla="*/ 31 h 38"/>
                <a:gd name="T34" fmla="*/ 171 w 38"/>
                <a:gd name="T35" fmla="*/ 29 h 38"/>
                <a:gd name="T36" fmla="*/ 201 w 38"/>
                <a:gd name="T37" fmla="*/ 26 h 38"/>
                <a:gd name="T38" fmla="*/ 201 w 38"/>
                <a:gd name="T39" fmla="*/ 25 h 38"/>
                <a:gd name="T40" fmla="*/ 208 w 38"/>
                <a:gd name="T41" fmla="*/ 22 h 38"/>
                <a:gd name="T42" fmla="*/ 208 w 38"/>
                <a:gd name="T43" fmla="*/ 19 h 38"/>
                <a:gd name="T44" fmla="*/ 208 w 38"/>
                <a:gd name="T45" fmla="*/ 13 h 38"/>
                <a:gd name="T46" fmla="*/ 193 w 38"/>
                <a:gd name="T47" fmla="*/ 13 h 38"/>
                <a:gd name="T48" fmla="*/ 185 w 38"/>
                <a:gd name="T49" fmla="*/ 13 h 38"/>
                <a:gd name="T50" fmla="*/ 171 w 38"/>
                <a:gd name="T51" fmla="*/ 15 h 38"/>
                <a:gd name="T52" fmla="*/ 171 w 38"/>
                <a:gd name="T53" fmla="*/ 15 h 38"/>
                <a:gd name="T54" fmla="*/ 156 w 38"/>
                <a:gd name="T55" fmla="*/ 17 h 38"/>
                <a:gd name="T56" fmla="*/ 148 w 38"/>
                <a:gd name="T57" fmla="*/ 19 h 38"/>
                <a:gd name="T58" fmla="*/ 140 w 38"/>
                <a:gd name="T59" fmla="*/ 23 h 38"/>
                <a:gd name="T60" fmla="*/ 140 w 38"/>
                <a:gd name="T61" fmla="*/ 25 h 38"/>
                <a:gd name="T62" fmla="*/ 140 w 38"/>
                <a:gd name="T63" fmla="*/ 26 h 38"/>
                <a:gd name="T64" fmla="*/ 95 w 38"/>
                <a:gd name="T65" fmla="*/ 25 h 38"/>
                <a:gd name="T66" fmla="*/ 68 w 38"/>
                <a:gd name="T67" fmla="*/ 24 h 38"/>
                <a:gd name="T68" fmla="*/ 60 w 38"/>
                <a:gd name="T69" fmla="*/ 19 h 38"/>
                <a:gd name="T70" fmla="*/ 53 w 38"/>
                <a:gd name="T71" fmla="*/ 17 h 38"/>
                <a:gd name="T72" fmla="*/ 60 w 38"/>
                <a:gd name="T73" fmla="*/ 14 h 38"/>
                <a:gd name="T74" fmla="*/ 68 w 38"/>
                <a:gd name="T75" fmla="*/ 11 h 38"/>
                <a:gd name="T76" fmla="*/ 80 w 38"/>
                <a:gd name="T77" fmla="*/ 9 h 38"/>
                <a:gd name="T78" fmla="*/ 95 w 38"/>
                <a:gd name="T79" fmla="*/ 8 h 38"/>
                <a:gd name="T80" fmla="*/ 125 w 38"/>
                <a:gd name="T81" fmla="*/ 6 h 38"/>
                <a:gd name="T82" fmla="*/ 140 w 38"/>
                <a:gd name="T83" fmla="*/ 6 h 38"/>
                <a:gd name="T84" fmla="*/ 148 w 38"/>
                <a:gd name="T85" fmla="*/ 6 h 38"/>
                <a:gd name="T86" fmla="*/ 171 w 38"/>
                <a:gd name="T87" fmla="*/ 8 h 38"/>
                <a:gd name="T88" fmla="*/ 193 w 38"/>
                <a:gd name="T89" fmla="*/ 9 h 38"/>
                <a:gd name="T90" fmla="*/ 220 w 38"/>
                <a:gd name="T91" fmla="*/ 10 h 38"/>
                <a:gd name="T92" fmla="*/ 251 w 38"/>
                <a:gd name="T93" fmla="*/ 12 h 38"/>
                <a:gd name="T94" fmla="*/ 257 w 38"/>
                <a:gd name="T95" fmla="*/ 13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38"/>
                <a:gd name="T146" fmla="*/ 38 w 38"/>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38">
                  <a:moveTo>
                    <a:pt x="37" y="16"/>
                  </a:moveTo>
                  <a:lnTo>
                    <a:pt x="36" y="16"/>
                  </a:lnTo>
                  <a:lnTo>
                    <a:pt x="34" y="16"/>
                  </a:lnTo>
                  <a:lnTo>
                    <a:pt x="34" y="14"/>
                  </a:lnTo>
                  <a:lnTo>
                    <a:pt x="32" y="13"/>
                  </a:lnTo>
                  <a:lnTo>
                    <a:pt x="31" y="12"/>
                  </a:lnTo>
                  <a:lnTo>
                    <a:pt x="29" y="10"/>
                  </a:lnTo>
                  <a:lnTo>
                    <a:pt x="29" y="8"/>
                  </a:lnTo>
                  <a:lnTo>
                    <a:pt x="27" y="8"/>
                  </a:lnTo>
                  <a:lnTo>
                    <a:pt x="25" y="6"/>
                  </a:lnTo>
                  <a:lnTo>
                    <a:pt x="23" y="4"/>
                  </a:lnTo>
                  <a:lnTo>
                    <a:pt x="21" y="2"/>
                  </a:lnTo>
                  <a:lnTo>
                    <a:pt x="20" y="2"/>
                  </a:lnTo>
                  <a:lnTo>
                    <a:pt x="18" y="1"/>
                  </a:lnTo>
                  <a:lnTo>
                    <a:pt x="16" y="1"/>
                  </a:lnTo>
                  <a:lnTo>
                    <a:pt x="16" y="0"/>
                  </a:lnTo>
                  <a:lnTo>
                    <a:pt x="15" y="1"/>
                  </a:lnTo>
                  <a:lnTo>
                    <a:pt x="13" y="1"/>
                  </a:lnTo>
                  <a:lnTo>
                    <a:pt x="11" y="1"/>
                  </a:lnTo>
                  <a:lnTo>
                    <a:pt x="10" y="1"/>
                  </a:lnTo>
                  <a:lnTo>
                    <a:pt x="9" y="2"/>
                  </a:lnTo>
                  <a:lnTo>
                    <a:pt x="7" y="2"/>
                  </a:lnTo>
                  <a:lnTo>
                    <a:pt x="5" y="4"/>
                  </a:lnTo>
                  <a:lnTo>
                    <a:pt x="3" y="6"/>
                  </a:lnTo>
                  <a:lnTo>
                    <a:pt x="2" y="7"/>
                  </a:lnTo>
                  <a:lnTo>
                    <a:pt x="1" y="9"/>
                  </a:lnTo>
                  <a:lnTo>
                    <a:pt x="1" y="10"/>
                  </a:lnTo>
                  <a:lnTo>
                    <a:pt x="0" y="13"/>
                  </a:lnTo>
                  <a:lnTo>
                    <a:pt x="0" y="15"/>
                  </a:lnTo>
                  <a:lnTo>
                    <a:pt x="0" y="17"/>
                  </a:lnTo>
                  <a:lnTo>
                    <a:pt x="1" y="18"/>
                  </a:lnTo>
                  <a:lnTo>
                    <a:pt x="1" y="20"/>
                  </a:lnTo>
                  <a:lnTo>
                    <a:pt x="1" y="22"/>
                  </a:lnTo>
                  <a:lnTo>
                    <a:pt x="1" y="23"/>
                  </a:lnTo>
                  <a:lnTo>
                    <a:pt x="1" y="24"/>
                  </a:lnTo>
                  <a:lnTo>
                    <a:pt x="1" y="26"/>
                  </a:lnTo>
                  <a:lnTo>
                    <a:pt x="1" y="28"/>
                  </a:lnTo>
                  <a:lnTo>
                    <a:pt x="1" y="30"/>
                  </a:lnTo>
                  <a:lnTo>
                    <a:pt x="2" y="30"/>
                  </a:lnTo>
                  <a:lnTo>
                    <a:pt x="2" y="32"/>
                  </a:lnTo>
                  <a:lnTo>
                    <a:pt x="4" y="33"/>
                  </a:lnTo>
                  <a:lnTo>
                    <a:pt x="4" y="35"/>
                  </a:lnTo>
                  <a:lnTo>
                    <a:pt x="6" y="35"/>
                  </a:lnTo>
                  <a:lnTo>
                    <a:pt x="8" y="36"/>
                  </a:lnTo>
                  <a:lnTo>
                    <a:pt x="10" y="36"/>
                  </a:lnTo>
                  <a:lnTo>
                    <a:pt x="12" y="36"/>
                  </a:lnTo>
                  <a:lnTo>
                    <a:pt x="15" y="36"/>
                  </a:lnTo>
                  <a:lnTo>
                    <a:pt x="17" y="37"/>
                  </a:lnTo>
                  <a:lnTo>
                    <a:pt x="19" y="37"/>
                  </a:lnTo>
                  <a:lnTo>
                    <a:pt x="20" y="37"/>
                  </a:lnTo>
                  <a:lnTo>
                    <a:pt x="22" y="35"/>
                  </a:lnTo>
                  <a:lnTo>
                    <a:pt x="23" y="35"/>
                  </a:lnTo>
                  <a:lnTo>
                    <a:pt x="25" y="33"/>
                  </a:lnTo>
                  <a:lnTo>
                    <a:pt x="25" y="32"/>
                  </a:lnTo>
                  <a:lnTo>
                    <a:pt x="27" y="31"/>
                  </a:lnTo>
                  <a:lnTo>
                    <a:pt x="27" y="29"/>
                  </a:lnTo>
                  <a:lnTo>
                    <a:pt x="27" y="28"/>
                  </a:lnTo>
                  <a:lnTo>
                    <a:pt x="28" y="26"/>
                  </a:lnTo>
                  <a:lnTo>
                    <a:pt x="28" y="25"/>
                  </a:lnTo>
                  <a:lnTo>
                    <a:pt x="29" y="23"/>
                  </a:lnTo>
                  <a:lnTo>
                    <a:pt x="28" y="22"/>
                  </a:lnTo>
                  <a:lnTo>
                    <a:pt x="28" y="19"/>
                  </a:lnTo>
                  <a:lnTo>
                    <a:pt x="28" y="18"/>
                  </a:lnTo>
                  <a:lnTo>
                    <a:pt x="28" y="16"/>
                  </a:lnTo>
                  <a:lnTo>
                    <a:pt x="26" y="16"/>
                  </a:lnTo>
                  <a:lnTo>
                    <a:pt x="26" y="15"/>
                  </a:lnTo>
                  <a:lnTo>
                    <a:pt x="25" y="16"/>
                  </a:lnTo>
                  <a:lnTo>
                    <a:pt x="25" y="17"/>
                  </a:lnTo>
                  <a:lnTo>
                    <a:pt x="23" y="18"/>
                  </a:lnTo>
                  <a:lnTo>
                    <a:pt x="21" y="19"/>
                  </a:lnTo>
                  <a:lnTo>
                    <a:pt x="21" y="20"/>
                  </a:lnTo>
                  <a:lnTo>
                    <a:pt x="20" y="22"/>
                  </a:lnTo>
                  <a:lnTo>
                    <a:pt x="20" y="24"/>
                  </a:lnTo>
                  <a:lnTo>
                    <a:pt x="19" y="26"/>
                  </a:lnTo>
                  <a:lnTo>
                    <a:pt x="19" y="27"/>
                  </a:lnTo>
                  <a:lnTo>
                    <a:pt x="19" y="29"/>
                  </a:lnTo>
                  <a:lnTo>
                    <a:pt x="19" y="30"/>
                  </a:lnTo>
                  <a:lnTo>
                    <a:pt x="16" y="30"/>
                  </a:lnTo>
                  <a:lnTo>
                    <a:pt x="13" y="29"/>
                  </a:lnTo>
                  <a:lnTo>
                    <a:pt x="12" y="29"/>
                  </a:lnTo>
                  <a:lnTo>
                    <a:pt x="10" y="27"/>
                  </a:lnTo>
                  <a:lnTo>
                    <a:pt x="9" y="27"/>
                  </a:lnTo>
                  <a:lnTo>
                    <a:pt x="8" y="25"/>
                  </a:lnTo>
                  <a:lnTo>
                    <a:pt x="8" y="24"/>
                  </a:lnTo>
                  <a:lnTo>
                    <a:pt x="8" y="22"/>
                  </a:lnTo>
                  <a:lnTo>
                    <a:pt x="7" y="22"/>
                  </a:lnTo>
                  <a:lnTo>
                    <a:pt x="7" y="20"/>
                  </a:lnTo>
                  <a:lnTo>
                    <a:pt x="8" y="18"/>
                  </a:lnTo>
                  <a:lnTo>
                    <a:pt x="8" y="17"/>
                  </a:lnTo>
                  <a:lnTo>
                    <a:pt x="9" y="16"/>
                  </a:lnTo>
                  <a:lnTo>
                    <a:pt x="9" y="14"/>
                  </a:lnTo>
                  <a:lnTo>
                    <a:pt x="9" y="12"/>
                  </a:lnTo>
                  <a:lnTo>
                    <a:pt x="9" y="11"/>
                  </a:lnTo>
                  <a:lnTo>
                    <a:pt x="11" y="9"/>
                  </a:lnTo>
                  <a:lnTo>
                    <a:pt x="13" y="8"/>
                  </a:lnTo>
                  <a:lnTo>
                    <a:pt x="15" y="6"/>
                  </a:lnTo>
                  <a:lnTo>
                    <a:pt x="17" y="6"/>
                  </a:lnTo>
                  <a:lnTo>
                    <a:pt x="19" y="6"/>
                  </a:lnTo>
                  <a:lnTo>
                    <a:pt x="20" y="6"/>
                  </a:lnTo>
                  <a:lnTo>
                    <a:pt x="20" y="7"/>
                  </a:lnTo>
                  <a:lnTo>
                    <a:pt x="22" y="7"/>
                  </a:lnTo>
                  <a:lnTo>
                    <a:pt x="23" y="8"/>
                  </a:lnTo>
                  <a:lnTo>
                    <a:pt x="25" y="8"/>
                  </a:lnTo>
                  <a:lnTo>
                    <a:pt x="25" y="10"/>
                  </a:lnTo>
                  <a:lnTo>
                    <a:pt x="26" y="10"/>
                  </a:lnTo>
                  <a:lnTo>
                    <a:pt x="28" y="12"/>
                  </a:lnTo>
                  <a:lnTo>
                    <a:pt x="30" y="12"/>
                  </a:lnTo>
                  <a:lnTo>
                    <a:pt x="30" y="13"/>
                  </a:lnTo>
                  <a:lnTo>
                    <a:pt x="32" y="13"/>
                  </a:lnTo>
                  <a:lnTo>
                    <a:pt x="32" y="15"/>
                  </a:lnTo>
                  <a:lnTo>
                    <a:pt x="34" y="15"/>
                  </a:lnTo>
                  <a:lnTo>
                    <a:pt x="34" y="16"/>
                  </a:lnTo>
                  <a:lnTo>
                    <a:pt x="35" y="16"/>
                  </a:lnTo>
                  <a:lnTo>
                    <a:pt x="37" y="16"/>
                  </a:lnTo>
                </a:path>
              </a:pathLst>
            </a:custGeom>
            <a:solidFill>
              <a:srgbClr val="F8F8F8"/>
            </a:solidFill>
            <a:ln w="9048">
              <a:solidFill>
                <a:srgbClr val="DDDDDD"/>
              </a:solidFill>
              <a:round/>
              <a:headEnd/>
              <a:tailEnd/>
            </a:ln>
          </p:spPr>
          <p:txBody>
            <a:bodyPr/>
            <a:lstStyle/>
            <a:p>
              <a:endParaRPr lang="it-IT"/>
            </a:p>
          </p:txBody>
        </p:sp>
        <p:sp>
          <p:nvSpPr>
            <p:cNvPr id="21604" name="AutoShape 126"/>
            <p:cNvSpPr>
              <a:spLocks noChangeArrowheads="1"/>
            </p:cNvSpPr>
            <p:nvPr/>
          </p:nvSpPr>
          <p:spPr bwMode="auto">
            <a:xfrm flipV="1">
              <a:off x="794" y="1073"/>
              <a:ext cx="4822" cy="16"/>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1605" name="AutoShape 127"/>
            <p:cNvSpPr>
              <a:spLocks noChangeArrowheads="1"/>
            </p:cNvSpPr>
            <p:nvPr/>
          </p:nvSpPr>
          <p:spPr bwMode="auto">
            <a:xfrm flipV="1">
              <a:off x="786" y="1025"/>
              <a:ext cx="4830" cy="60"/>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1606" name="AutoShape 128"/>
            <p:cNvSpPr>
              <a:spLocks noChangeArrowheads="1"/>
            </p:cNvSpPr>
            <p:nvPr/>
          </p:nvSpPr>
          <p:spPr bwMode="auto">
            <a:xfrm flipV="1">
              <a:off x="876" y="1076"/>
              <a:ext cx="4609" cy="142"/>
            </a:xfrm>
            <a:prstGeom prst="roundRect">
              <a:avLst>
                <a:gd name="adj" fmla="val 0"/>
              </a:avLst>
            </a:prstGeom>
            <a:solidFill>
              <a:srgbClr val="F8F8F8"/>
            </a:solidFill>
            <a:ln w="9525">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1607" name="Freeform 129"/>
            <p:cNvSpPr>
              <a:spLocks/>
            </p:cNvSpPr>
            <p:nvPr/>
          </p:nvSpPr>
          <p:spPr bwMode="auto">
            <a:xfrm>
              <a:off x="798" y="236"/>
              <a:ext cx="4782" cy="791"/>
            </a:xfrm>
            <a:custGeom>
              <a:avLst/>
              <a:gdLst>
                <a:gd name="T0" fmla="*/ 0 w 5435"/>
                <a:gd name="T1" fmla="*/ 684 h 850"/>
                <a:gd name="T2" fmla="*/ 97 w 5435"/>
                <a:gd name="T3" fmla="*/ 435 h 850"/>
                <a:gd name="T4" fmla="*/ 1805 w 5435"/>
                <a:gd name="T5" fmla="*/ 0 h 850"/>
                <a:gd name="T6" fmla="*/ 3619 w 5435"/>
                <a:gd name="T7" fmla="*/ 435 h 850"/>
                <a:gd name="T8" fmla="*/ 3702 w 5435"/>
                <a:gd name="T9" fmla="*/ 684 h 850"/>
                <a:gd name="T10" fmla="*/ 0 w 5435"/>
                <a:gd name="T11" fmla="*/ 684 h 850"/>
                <a:gd name="T12" fmla="*/ 0 w 5435"/>
                <a:gd name="T13" fmla="*/ 684 h 850"/>
                <a:gd name="T14" fmla="*/ 0 60000 65536"/>
                <a:gd name="T15" fmla="*/ 0 60000 65536"/>
                <a:gd name="T16" fmla="*/ 0 60000 65536"/>
                <a:gd name="T17" fmla="*/ 0 60000 65536"/>
                <a:gd name="T18" fmla="*/ 0 60000 65536"/>
                <a:gd name="T19" fmla="*/ 0 60000 65536"/>
                <a:gd name="T20" fmla="*/ 0 60000 65536"/>
                <a:gd name="T21" fmla="*/ 0 w 5435"/>
                <a:gd name="T22" fmla="*/ 0 h 850"/>
                <a:gd name="T23" fmla="*/ 5435 w 5435"/>
                <a:gd name="T24" fmla="*/ 850 h 85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35" h="850">
                  <a:moveTo>
                    <a:pt x="0" y="849"/>
                  </a:moveTo>
                  <a:lnTo>
                    <a:pt x="142" y="539"/>
                  </a:lnTo>
                  <a:lnTo>
                    <a:pt x="2651" y="0"/>
                  </a:lnTo>
                  <a:lnTo>
                    <a:pt x="5313" y="539"/>
                  </a:lnTo>
                  <a:lnTo>
                    <a:pt x="5434" y="849"/>
                  </a:lnTo>
                  <a:lnTo>
                    <a:pt x="0" y="849"/>
                  </a:lnTo>
                </a:path>
              </a:pathLst>
            </a:custGeom>
            <a:solidFill>
              <a:srgbClr val="F8F8F8"/>
            </a:solidFill>
            <a:ln w="9048">
              <a:solidFill>
                <a:srgbClr val="C0C0C0"/>
              </a:solidFill>
              <a:round/>
              <a:headEnd/>
              <a:tailEnd/>
            </a:ln>
          </p:spPr>
          <p:txBody>
            <a:bodyPr/>
            <a:lstStyle/>
            <a:p>
              <a:endParaRPr lang="it-IT"/>
            </a:p>
          </p:txBody>
        </p:sp>
        <p:sp>
          <p:nvSpPr>
            <p:cNvPr id="21608" name="Freeform 130"/>
            <p:cNvSpPr>
              <a:spLocks/>
            </p:cNvSpPr>
            <p:nvPr/>
          </p:nvSpPr>
          <p:spPr bwMode="auto">
            <a:xfrm>
              <a:off x="765" y="236"/>
              <a:ext cx="2343" cy="785"/>
            </a:xfrm>
            <a:custGeom>
              <a:avLst/>
              <a:gdLst>
                <a:gd name="T0" fmla="*/ 1814 w 2662"/>
                <a:gd name="T1" fmla="*/ 0 h 846"/>
                <a:gd name="T2" fmla="*/ 0 w 2662"/>
                <a:gd name="T3" fmla="*/ 675 h 846"/>
                <a:gd name="T4" fmla="*/ 103 w 2662"/>
                <a:gd name="T5" fmla="*/ 430 h 846"/>
                <a:gd name="T6" fmla="*/ 1791 w 2662"/>
                <a:gd name="T7" fmla="*/ 12 h 846"/>
                <a:gd name="T8" fmla="*/ 1803 w 2662"/>
                <a:gd name="T9" fmla="*/ 0 h 846"/>
                <a:gd name="T10" fmla="*/ 1814 w 2662"/>
                <a:gd name="T11" fmla="*/ 0 h 846"/>
                <a:gd name="T12" fmla="*/ 1814 w 2662"/>
                <a:gd name="T13" fmla="*/ 0 h 846"/>
                <a:gd name="T14" fmla="*/ 0 60000 65536"/>
                <a:gd name="T15" fmla="*/ 0 60000 65536"/>
                <a:gd name="T16" fmla="*/ 0 60000 65536"/>
                <a:gd name="T17" fmla="*/ 0 60000 65536"/>
                <a:gd name="T18" fmla="*/ 0 60000 65536"/>
                <a:gd name="T19" fmla="*/ 0 60000 65536"/>
                <a:gd name="T20" fmla="*/ 0 60000 65536"/>
                <a:gd name="T21" fmla="*/ 0 w 2662"/>
                <a:gd name="T22" fmla="*/ 0 h 846"/>
                <a:gd name="T23" fmla="*/ 2662 w 2662"/>
                <a:gd name="T24" fmla="*/ 846 h 84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62" h="846">
                  <a:moveTo>
                    <a:pt x="2661" y="0"/>
                  </a:moveTo>
                  <a:lnTo>
                    <a:pt x="0" y="845"/>
                  </a:lnTo>
                  <a:lnTo>
                    <a:pt x="151" y="538"/>
                  </a:lnTo>
                  <a:lnTo>
                    <a:pt x="2627" y="15"/>
                  </a:lnTo>
                  <a:lnTo>
                    <a:pt x="2644" y="0"/>
                  </a:lnTo>
                  <a:lnTo>
                    <a:pt x="2661" y="0"/>
                  </a:lnTo>
                </a:path>
              </a:pathLst>
            </a:custGeom>
            <a:solidFill>
              <a:srgbClr val="F8F8F8"/>
            </a:solidFill>
            <a:ln w="18732">
              <a:solidFill>
                <a:srgbClr val="C0C0C0"/>
              </a:solidFill>
              <a:round/>
              <a:headEnd/>
              <a:tailEnd/>
            </a:ln>
          </p:spPr>
          <p:txBody>
            <a:bodyPr/>
            <a:lstStyle/>
            <a:p>
              <a:endParaRPr lang="it-IT"/>
            </a:p>
          </p:txBody>
        </p:sp>
        <p:sp>
          <p:nvSpPr>
            <p:cNvPr id="21609" name="Line 131"/>
            <p:cNvSpPr>
              <a:spLocks noChangeShapeType="1"/>
            </p:cNvSpPr>
            <p:nvPr/>
          </p:nvSpPr>
          <p:spPr bwMode="auto">
            <a:xfrm flipH="1">
              <a:off x="838" y="236"/>
              <a:ext cx="2282" cy="77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21610" name="Freeform 132"/>
            <p:cNvSpPr>
              <a:spLocks/>
            </p:cNvSpPr>
            <p:nvPr/>
          </p:nvSpPr>
          <p:spPr bwMode="auto">
            <a:xfrm>
              <a:off x="3136" y="220"/>
              <a:ext cx="2448" cy="772"/>
            </a:xfrm>
            <a:custGeom>
              <a:avLst/>
              <a:gdLst>
                <a:gd name="T0" fmla="*/ 0 w 2782"/>
                <a:gd name="T1" fmla="*/ 0 h 830"/>
                <a:gd name="T2" fmla="*/ 1895 w 2782"/>
                <a:gd name="T3" fmla="*/ 667 h 830"/>
                <a:gd name="T4" fmla="*/ 1814 w 2782"/>
                <a:gd name="T5" fmla="*/ 444 h 830"/>
                <a:gd name="T6" fmla="*/ 0 w 2782"/>
                <a:gd name="T7" fmla="*/ 0 h 830"/>
                <a:gd name="T8" fmla="*/ 0 w 2782"/>
                <a:gd name="T9" fmla="*/ 0 h 830"/>
                <a:gd name="T10" fmla="*/ 0 60000 65536"/>
                <a:gd name="T11" fmla="*/ 0 60000 65536"/>
                <a:gd name="T12" fmla="*/ 0 60000 65536"/>
                <a:gd name="T13" fmla="*/ 0 60000 65536"/>
                <a:gd name="T14" fmla="*/ 0 60000 65536"/>
                <a:gd name="T15" fmla="*/ 0 w 2782"/>
                <a:gd name="T16" fmla="*/ 0 h 830"/>
                <a:gd name="T17" fmla="*/ 2782 w 2782"/>
                <a:gd name="T18" fmla="*/ 830 h 830"/>
              </a:gdLst>
              <a:ahLst/>
              <a:cxnLst>
                <a:cxn ang="T10">
                  <a:pos x="T0" y="T1"/>
                </a:cxn>
                <a:cxn ang="T11">
                  <a:pos x="T2" y="T3"/>
                </a:cxn>
                <a:cxn ang="T12">
                  <a:pos x="T4" y="T5"/>
                </a:cxn>
                <a:cxn ang="T13">
                  <a:pos x="T6" y="T7"/>
                </a:cxn>
                <a:cxn ang="T14">
                  <a:pos x="T8" y="T9"/>
                </a:cxn>
              </a:cxnLst>
              <a:rect l="T15" t="T16" r="T17" b="T18"/>
              <a:pathLst>
                <a:path w="2782" h="830">
                  <a:moveTo>
                    <a:pt x="0" y="0"/>
                  </a:moveTo>
                  <a:lnTo>
                    <a:pt x="2781" y="829"/>
                  </a:lnTo>
                  <a:lnTo>
                    <a:pt x="2662" y="552"/>
                  </a:lnTo>
                  <a:lnTo>
                    <a:pt x="0" y="0"/>
                  </a:lnTo>
                </a:path>
              </a:pathLst>
            </a:custGeom>
            <a:solidFill>
              <a:srgbClr val="F8F8F8"/>
            </a:solidFill>
            <a:ln w="18732">
              <a:solidFill>
                <a:srgbClr val="C0C0C0"/>
              </a:solidFill>
              <a:round/>
              <a:headEnd/>
              <a:tailEnd/>
            </a:ln>
          </p:spPr>
          <p:txBody>
            <a:bodyPr/>
            <a:lstStyle/>
            <a:p>
              <a:endParaRPr lang="it-IT"/>
            </a:p>
          </p:txBody>
        </p:sp>
        <p:sp>
          <p:nvSpPr>
            <p:cNvPr id="21611" name="Line 133"/>
            <p:cNvSpPr>
              <a:spLocks noChangeShapeType="1"/>
            </p:cNvSpPr>
            <p:nvPr/>
          </p:nvSpPr>
          <p:spPr bwMode="auto">
            <a:xfrm>
              <a:off x="3136" y="250"/>
              <a:ext cx="2461" cy="756"/>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21612" name="AutoShape 134"/>
            <p:cNvSpPr>
              <a:spLocks noChangeArrowheads="1"/>
            </p:cNvSpPr>
            <p:nvPr/>
          </p:nvSpPr>
          <p:spPr bwMode="auto">
            <a:xfrm flipV="1">
              <a:off x="789" y="1028"/>
              <a:ext cx="4825" cy="17"/>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1613" name="AutoShape 135"/>
            <p:cNvSpPr>
              <a:spLocks noChangeArrowheads="1"/>
            </p:cNvSpPr>
            <p:nvPr/>
          </p:nvSpPr>
          <p:spPr bwMode="auto">
            <a:xfrm flipV="1">
              <a:off x="774" y="967"/>
              <a:ext cx="4829" cy="61"/>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1614" name="AutoShape 136"/>
            <p:cNvSpPr>
              <a:spLocks noChangeArrowheads="1"/>
            </p:cNvSpPr>
            <p:nvPr/>
          </p:nvSpPr>
          <p:spPr bwMode="auto">
            <a:xfrm flipV="1">
              <a:off x="874" y="1150"/>
              <a:ext cx="4607" cy="145"/>
            </a:xfrm>
            <a:prstGeom prst="roundRect">
              <a:avLst>
                <a:gd name="adj" fmla="val 0"/>
              </a:avLst>
            </a:prstGeom>
            <a:solidFill>
              <a:srgbClr val="F8F8F8"/>
            </a:solidFill>
            <a:ln w="9525">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1615" name="Freeform 137"/>
            <p:cNvSpPr>
              <a:spLocks/>
            </p:cNvSpPr>
            <p:nvPr/>
          </p:nvSpPr>
          <p:spPr bwMode="auto">
            <a:xfrm>
              <a:off x="794" y="190"/>
              <a:ext cx="4782" cy="792"/>
            </a:xfrm>
            <a:custGeom>
              <a:avLst/>
              <a:gdLst>
                <a:gd name="T0" fmla="*/ 0 w 5435"/>
                <a:gd name="T1" fmla="*/ 683 h 852"/>
                <a:gd name="T2" fmla="*/ 98 w 5435"/>
                <a:gd name="T3" fmla="*/ 435 h 852"/>
                <a:gd name="T4" fmla="*/ 1806 w 5435"/>
                <a:gd name="T5" fmla="*/ 0 h 852"/>
                <a:gd name="T6" fmla="*/ 3620 w 5435"/>
                <a:gd name="T7" fmla="*/ 435 h 852"/>
                <a:gd name="T8" fmla="*/ 3702 w 5435"/>
                <a:gd name="T9" fmla="*/ 683 h 852"/>
                <a:gd name="T10" fmla="*/ 0 w 5435"/>
                <a:gd name="T11" fmla="*/ 683 h 852"/>
                <a:gd name="T12" fmla="*/ 0 w 5435"/>
                <a:gd name="T13" fmla="*/ 683 h 852"/>
                <a:gd name="T14" fmla="*/ 0 60000 65536"/>
                <a:gd name="T15" fmla="*/ 0 60000 65536"/>
                <a:gd name="T16" fmla="*/ 0 60000 65536"/>
                <a:gd name="T17" fmla="*/ 0 60000 65536"/>
                <a:gd name="T18" fmla="*/ 0 60000 65536"/>
                <a:gd name="T19" fmla="*/ 0 60000 65536"/>
                <a:gd name="T20" fmla="*/ 0 60000 65536"/>
                <a:gd name="T21" fmla="*/ 0 w 5435"/>
                <a:gd name="T22" fmla="*/ 0 h 852"/>
                <a:gd name="T23" fmla="*/ 5435 w 5435"/>
                <a:gd name="T24" fmla="*/ 852 h 8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35" h="852">
                  <a:moveTo>
                    <a:pt x="0" y="851"/>
                  </a:moveTo>
                  <a:lnTo>
                    <a:pt x="143" y="541"/>
                  </a:lnTo>
                  <a:lnTo>
                    <a:pt x="2652" y="0"/>
                  </a:lnTo>
                  <a:lnTo>
                    <a:pt x="5314" y="541"/>
                  </a:lnTo>
                  <a:lnTo>
                    <a:pt x="5434" y="851"/>
                  </a:lnTo>
                  <a:lnTo>
                    <a:pt x="0" y="851"/>
                  </a:lnTo>
                </a:path>
              </a:pathLst>
            </a:custGeom>
            <a:solidFill>
              <a:srgbClr val="F8F8F8"/>
            </a:solidFill>
            <a:ln w="9048">
              <a:solidFill>
                <a:srgbClr val="C0C0C0"/>
              </a:solidFill>
              <a:round/>
              <a:headEnd/>
              <a:tailEnd/>
            </a:ln>
          </p:spPr>
          <p:txBody>
            <a:bodyPr/>
            <a:lstStyle/>
            <a:p>
              <a:endParaRPr lang="it-IT"/>
            </a:p>
          </p:txBody>
        </p:sp>
        <p:sp>
          <p:nvSpPr>
            <p:cNvPr id="21616" name="Line 138"/>
            <p:cNvSpPr>
              <a:spLocks noChangeShapeType="1"/>
            </p:cNvSpPr>
            <p:nvPr/>
          </p:nvSpPr>
          <p:spPr bwMode="auto">
            <a:xfrm flipH="1">
              <a:off x="800" y="205"/>
              <a:ext cx="2314" cy="747"/>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21617" name="Line 139"/>
            <p:cNvSpPr>
              <a:spLocks noChangeShapeType="1"/>
            </p:cNvSpPr>
            <p:nvPr/>
          </p:nvSpPr>
          <p:spPr bwMode="auto">
            <a:xfrm>
              <a:off x="3120" y="203"/>
              <a:ext cx="2442" cy="727"/>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21618" name="Freeform 140"/>
            <p:cNvSpPr>
              <a:spLocks/>
            </p:cNvSpPr>
            <p:nvPr/>
          </p:nvSpPr>
          <p:spPr bwMode="auto">
            <a:xfrm>
              <a:off x="1204" y="276"/>
              <a:ext cx="4079" cy="644"/>
            </a:xfrm>
            <a:custGeom>
              <a:avLst/>
              <a:gdLst>
                <a:gd name="T0" fmla="*/ 1466 w 4636"/>
                <a:gd name="T1" fmla="*/ 11 h 693"/>
                <a:gd name="T2" fmla="*/ 0 w 4636"/>
                <a:gd name="T3" fmla="*/ 544 h 693"/>
                <a:gd name="T4" fmla="*/ 3071 w 4636"/>
                <a:gd name="T5" fmla="*/ 556 h 693"/>
                <a:gd name="T6" fmla="*/ 3157 w 4636"/>
                <a:gd name="T7" fmla="*/ 556 h 693"/>
                <a:gd name="T8" fmla="*/ 1479 w 4636"/>
                <a:gd name="T9" fmla="*/ 0 h 693"/>
                <a:gd name="T10" fmla="*/ 1466 w 4636"/>
                <a:gd name="T11" fmla="*/ 11 h 693"/>
                <a:gd name="T12" fmla="*/ 1466 w 4636"/>
                <a:gd name="T13" fmla="*/ 11 h 693"/>
                <a:gd name="T14" fmla="*/ 0 60000 65536"/>
                <a:gd name="T15" fmla="*/ 0 60000 65536"/>
                <a:gd name="T16" fmla="*/ 0 60000 65536"/>
                <a:gd name="T17" fmla="*/ 0 60000 65536"/>
                <a:gd name="T18" fmla="*/ 0 60000 65536"/>
                <a:gd name="T19" fmla="*/ 0 60000 65536"/>
                <a:gd name="T20" fmla="*/ 0 60000 65536"/>
                <a:gd name="T21" fmla="*/ 0 w 4636"/>
                <a:gd name="T22" fmla="*/ 0 h 693"/>
                <a:gd name="T23" fmla="*/ 4636 w 4636"/>
                <a:gd name="T24" fmla="*/ 693 h 6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36" h="693">
                  <a:moveTo>
                    <a:pt x="2153" y="14"/>
                  </a:moveTo>
                  <a:lnTo>
                    <a:pt x="0" y="677"/>
                  </a:lnTo>
                  <a:lnTo>
                    <a:pt x="4509" y="692"/>
                  </a:lnTo>
                  <a:lnTo>
                    <a:pt x="4635" y="692"/>
                  </a:lnTo>
                  <a:lnTo>
                    <a:pt x="2171" y="0"/>
                  </a:lnTo>
                  <a:lnTo>
                    <a:pt x="2153" y="14"/>
                  </a:lnTo>
                </a:path>
              </a:pathLst>
            </a:custGeom>
            <a:solidFill>
              <a:srgbClr val="F8F8F8"/>
            </a:solidFill>
            <a:ln w="18732">
              <a:solidFill>
                <a:srgbClr val="C0C0C0"/>
              </a:solidFill>
              <a:round/>
              <a:headEnd/>
              <a:tailEnd/>
            </a:ln>
          </p:spPr>
          <p:txBody>
            <a:bodyPr/>
            <a:lstStyle/>
            <a:p>
              <a:endParaRPr lang="it-IT"/>
            </a:p>
          </p:txBody>
        </p:sp>
        <p:sp>
          <p:nvSpPr>
            <p:cNvPr id="21619" name="Line 141"/>
            <p:cNvSpPr>
              <a:spLocks noChangeShapeType="1"/>
            </p:cNvSpPr>
            <p:nvPr/>
          </p:nvSpPr>
          <p:spPr bwMode="auto">
            <a:xfrm flipH="1">
              <a:off x="863" y="194"/>
              <a:ext cx="2251" cy="631"/>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21620" name="Line 142"/>
            <p:cNvSpPr>
              <a:spLocks noChangeShapeType="1"/>
            </p:cNvSpPr>
            <p:nvPr/>
          </p:nvSpPr>
          <p:spPr bwMode="auto">
            <a:xfrm>
              <a:off x="3117" y="194"/>
              <a:ext cx="2399" cy="631"/>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21508" name="Rectangle 143"/>
          <p:cNvSpPr>
            <a:spLocks noChangeArrowheads="1"/>
          </p:cNvSpPr>
          <p:nvPr/>
        </p:nvSpPr>
        <p:spPr bwMode="auto">
          <a:xfrm>
            <a:off x="8064500" y="6259513"/>
            <a:ext cx="971550" cy="554037"/>
          </a:xfrm>
          <a:prstGeom prst="rect">
            <a:avLst/>
          </a:prstGeom>
          <a:solidFill>
            <a:schemeClr val="accent1"/>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spcBef>
                <a:spcPct val="0"/>
              </a:spcBef>
              <a:buFontTx/>
              <a:buNone/>
            </a:pPr>
            <a:r>
              <a:rPr lang="it-IT" altLang="it-IT" sz="1800" b="1"/>
              <a:t>AT</a:t>
            </a:r>
            <a:endParaRPr lang="en-US" altLang="it-IT" sz="1800" b="1"/>
          </a:p>
        </p:txBody>
      </p:sp>
      <p:sp>
        <p:nvSpPr>
          <p:cNvPr id="21509" name="Text Box 144"/>
          <p:cNvSpPr txBox="1">
            <a:spLocks noChangeArrowheads="1"/>
          </p:cNvSpPr>
          <p:nvPr/>
        </p:nvSpPr>
        <p:spPr bwMode="auto">
          <a:xfrm>
            <a:off x="468313" y="2692400"/>
            <a:ext cx="8351837" cy="2536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it-IT" altLang="it-IT" sz="1600" b="1"/>
              <a:t>Metodologie per la raccolta dei dati sulle perdite – </a:t>
            </a:r>
            <a:r>
              <a:rPr lang="it-IT" altLang="it-IT" sz="1600"/>
              <a:t>Le raccolte dei dati storici di eventi che hanno generato perdite costituiscono una fonte utile di informazioni per identificarne il trend e le cause originarie. Una volta che è stata identificata la causa originaria della perdita, il management può decidere se sia più efficace intervenire su questa, invece di soffermarsi su singoli eventi. Per esempio, una società di leasing, per il segmento autoveicoli, dispone di un database delle denunce ricevute per insolvenze. Analizzando i dati disponibili, rileva che una percentuale abnorme di esse, sia in numero che in valore, è imputabile ad clienti di specifiche aree geografiche , promotori. Questa analisi consente al management di identificare le eventuali anomalie all’origine degli eventi e di intraprendere  le necessarie azioni correttive.</a:t>
            </a:r>
            <a:endParaRPr lang="en-US" altLang="it-IT" sz="1600"/>
          </a:p>
        </p:txBody>
      </p:sp>
      <p:sp>
        <p:nvSpPr>
          <p:cNvPr id="21510" name="Text Box 145"/>
          <p:cNvSpPr txBox="1">
            <a:spLocks noChangeArrowheads="1"/>
          </p:cNvSpPr>
          <p:nvPr/>
        </p:nvSpPr>
        <p:spPr bwMode="auto">
          <a:xfrm>
            <a:off x="1978025" y="541338"/>
            <a:ext cx="568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GB" altLang="it-IT" sz="1800" b="1" i="1"/>
              <a:t>RISCHI OPERATIVI E CONTROLLO INTERNO</a:t>
            </a:r>
            <a:endParaRPr lang="en-US" altLang="it-IT" sz="1800"/>
          </a:p>
        </p:txBody>
      </p:sp>
    </p:spTree>
    <p:extLst>
      <p:ext uri="{BB962C8B-B14F-4D97-AF65-F5344CB8AC3E}">
        <p14:creationId xmlns:p14="http://schemas.microsoft.com/office/powerpoint/2010/main" val="314825023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Segnaposto numero diapositiva 5"/>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fld id="{E5707134-2F91-47FD-92F5-57992D9ED468}" type="slidenum">
              <a:rPr lang="en-US" altLang="it-IT" sz="1400" smtClean="0"/>
              <a:pPr eaLnBrk="1" hangingPunct="1">
                <a:spcBef>
                  <a:spcPct val="0"/>
                </a:spcBef>
                <a:buFontTx/>
                <a:buNone/>
              </a:pPr>
              <a:t>23</a:t>
            </a:fld>
            <a:endParaRPr lang="en-US" altLang="it-IT" sz="1400" smtClean="0"/>
          </a:p>
        </p:txBody>
      </p:sp>
      <p:grpSp>
        <p:nvGrpSpPr>
          <p:cNvPr id="22531" name="Group 2"/>
          <p:cNvGrpSpPr>
            <a:grpSpLocks/>
          </p:cNvGrpSpPr>
          <p:nvPr/>
        </p:nvGrpSpPr>
        <p:grpSpPr bwMode="auto">
          <a:xfrm>
            <a:off x="250825" y="188913"/>
            <a:ext cx="8697913" cy="6270625"/>
            <a:chOff x="385" y="190"/>
            <a:chExt cx="5479" cy="3950"/>
          </a:xfrm>
        </p:grpSpPr>
        <p:sp>
          <p:nvSpPr>
            <p:cNvPr id="22557" name="AutoShape 3"/>
            <p:cNvSpPr>
              <a:spLocks noChangeArrowheads="1"/>
            </p:cNvSpPr>
            <p:nvPr/>
          </p:nvSpPr>
          <p:spPr bwMode="auto">
            <a:xfrm flipV="1">
              <a:off x="385" y="4083"/>
              <a:ext cx="5479" cy="57"/>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2558" name="AutoShape 4"/>
            <p:cNvSpPr>
              <a:spLocks noChangeArrowheads="1"/>
            </p:cNvSpPr>
            <p:nvPr/>
          </p:nvSpPr>
          <p:spPr bwMode="auto">
            <a:xfrm flipV="1">
              <a:off x="583" y="3675"/>
              <a:ext cx="5128" cy="256"/>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2559" name="Freeform 5"/>
            <p:cNvSpPr>
              <a:spLocks/>
            </p:cNvSpPr>
            <p:nvPr/>
          </p:nvSpPr>
          <p:spPr bwMode="auto">
            <a:xfrm>
              <a:off x="2873" y="1593"/>
              <a:ext cx="535" cy="1911"/>
            </a:xfrm>
            <a:custGeom>
              <a:avLst/>
              <a:gdLst>
                <a:gd name="T0" fmla="*/ 0 w 271"/>
                <a:gd name="T1" fmla="*/ 1646 h 2059"/>
                <a:gd name="T2" fmla="*/ 2077 w 271"/>
                <a:gd name="T3" fmla="*/ 1646 h 2059"/>
                <a:gd name="T4" fmla="*/ 2077 w 271"/>
                <a:gd name="T5" fmla="*/ 0 h 2059"/>
                <a:gd name="T6" fmla="*/ 0 w 271"/>
                <a:gd name="T7" fmla="*/ 0 h 2059"/>
                <a:gd name="T8" fmla="*/ 0 w 271"/>
                <a:gd name="T9" fmla="*/ 1646 h 2059"/>
                <a:gd name="T10" fmla="*/ 0 w 271"/>
                <a:gd name="T11" fmla="*/ 1646 h 2059"/>
                <a:gd name="T12" fmla="*/ 0 60000 65536"/>
                <a:gd name="T13" fmla="*/ 0 60000 65536"/>
                <a:gd name="T14" fmla="*/ 0 60000 65536"/>
                <a:gd name="T15" fmla="*/ 0 60000 65536"/>
                <a:gd name="T16" fmla="*/ 0 60000 65536"/>
                <a:gd name="T17" fmla="*/ 0 60000 65536"/>
                <a:gd name="T18" fmla="*/ 0 w 271"/>
                <a:gd name="T19" fmla="*/ 0 h 2059"/>
                <a:gd name="T20" fmla="*/ 271 w 271"/>
                <a:gd name="T21" fmla="*/ 2059 h 2059"/>
              </a:gdLst>
              <a:ahLst/>
              <a:cxnLst>
                <a:cxn ang="T12">
                  <a:pos x="T0" y="T1"/>
                </a:cxn>
                <a:cxn ang="T13">
                  <a:pos x="T2" y="T3"/>
                </a:cxn>
                <a:cxn ang="T14">
                  <a:pos x="T4" y="T5"/>
                </a:cxn>
                <a:cxn ang="T15">
                  <a:pos x="T6" y="T7"/>
                </a:cxn>
                <a:cxn ang="T16">
                  <a:pos x="T8" y="T9"/>
                </a:cxn>
                <a:cxn ang="T17">
                  <a:pos x="T10" y="T11"/>
                </a:cxn>
              </a:cxnLst>
              <a:rect l="T18" t="T19" r="T20" b="T21"/>
              <a:pathLst>
                <a:path w="271" h="2059">
                  <a:moveTo>
                    <a:pt x="0" y="2058"/>
                  </a:moveTo>
                  <a:lnTo>
                    <a:pt x="270" y="2058"/>
                  </a:lnTo>
                  <a:lnTo>
                    <a:pt x="270" y="0"/>
                  </a:lnTo>
                  <a:lnTo>
                    <a:pt x="0" y="0"/>
                  </a:lnTo>
                  <a:lnTo>
                    <a:pt x="0" y="2058"/>
                  </a:lnTo>
                </a:path>
              </a:pathLst>
            </a:custGeom>
            <a:solidFill>
              <a:srgbClr val="F8F8F8"/>
            </a:solidFill>
            <a:ln w="9048">
              <a:solidFill>
                <a:srgbClr val="C0C0C0"/>
              </a:solidFill>
              <a:round/>
              <a:headEnd/>
              <a:tailEnd/>
            </a:ln>
          </p:spPr>
          <p:txBody>
            <a:bodyPr/>
            <a:lstStyle/>
            <a:p>
              <a:endParaRPr lang="it-IT"/>
            </a:p>
          </p:txBody>
        </p:sp>
        <p:grpSp>
          <p:nvGrpSpPr>
            <p:cNvPr id="22560" name="Group 6"/>
            <p:cNvGrpSpPr>
              <a:grpSpLocks/>
            </p:cNvGrpSpPr>
            <p:nvPr/>
          </p:nvGrpSpPr>
          <p:grpSpPr bwMode="auto">
            <a:xfrm>
              <a:off x="2782" y="3474"/>
              <a:ext cx="703" cy="203"/>
              <a:chOff x="3110" y="3961"/>
              <a:chExt cx="356" cy="218"/>
            </a:xfrm>
          </p:grpSpPr>
          <p:sp>
            <p:nvSpPr>
              <p:cNvPr id="22687" name="Freeform 7"/>
              <p:cNvSpPr>
                <a:spLocks/>
              </p:cNvSpPr>
              <p:nvPr/>
            </p:nvSpPr>
            <p:spPr bwMode="auto">
              <a:xfrm>
                <a:off x="3137" y="3961"/>
                <a:ext cx="300" cy="106"/>
              </a:xfrm>
              <a:custGeom>
                <a:avLst/>
                <a:gdLst>
                  <a:gd name="T0" fmla="*/ 285 w 300"/>
                  <a:gd name="T1" fmla="*/ 2 h 106"/>
                  <a:gd name="T2" fmla="*/ 290 w 300"/>
                  <a:gd name="T3" fmla="*/ 5 h 106"/>
                  <a:gd name="T4" fmla="*/ 295 w 300"/>
                  <a:gd name="T5" fmla="*/ 9 h 106"/>
                  <a:gd name="T6" fmla="*/ 295 w 300"/>
                  <a:gd name="T7" fmla="*/ 16 h 106"/>
                  <a:gd name="T8" fmla="*/ 297 w 300"/>
                  <a:gd name="T9" fmla="*/ 23 h 106"/>
                  <a:gd name="T10" fmla="*/ 298 w 300"/>
                  <a:gd name="T11" fmla="*/ 30 h 106"/>
                  <a:gd name="T12" fmla="*/ 297 w 300"/>
                  <a:gd name="T13" fmla="*/ 39 h 106"/>
                  <a:gd name="T14" fmla="*/ 293 w 300"/>
                  <a:gd name="T15" fmla="*/ 46 h 106"/>
                  <a:gd name="T16" fmla="*/ 290 w 300"/>
                  <a:gd name="T17" fmla="*/ 52 h 106"/>
                  <a:gd name="T18" fmla="*/ 285 w 300"/>
                  <a:gd name="T19" fmla="*/ 53 h 106"/>
                  <a:gd name="T20" fmla="*/ 281 w 300"/>
                  <a:gd name="T21" fmla="*/ 52 h 106"/>
                  <a:gd name="T22" fmla="*/ 283 w 300"/>
                  <a:gd name="T23" fmla="*/ 53 h 106"/>
                  <a:gd name="T24" fmla="*/ 287 w 300"/>
                  <a:gd name="T25" fmla="*/ 56 h 106"/>
                  <a:gd name="T26" fmla="*/ 293 w 300"/>
                  <a:gd name="T27" fmla="*/ 59 h 106"/>
                  <a:gd name="T28" fmla="*/ 294 w 300"/>
                  <a:gd name="T29" fmla="*/ 66 h 106"/>
                  <a:gd name="T30" fmla="*/ 296 w 300"/>
                  <a:gd name="T31" fmla="*/ 74 h 106"/>
                  <a:gd name="T32" fmla="*/ 296 w 300"/>
                  <a:gd name="T33" fmla="*/ 82 h 106"/>
                  <a:gd name="T34" fmla="*/ 295 w 300"/>
                  <a:gd name="T35" fmla="*/ 90 h 106"/>
                  <a:gd name="T36" fmla="*/ 291 w 300"/>
                  <a:gd name="T37" fmla="*/ 96 h 106"/>
                  <a:gd name="T38" fmla="*/ 288 w 300"/>
                  <a:gd name="T39" fmla="*/ 101 h 106"/>
                  <a:gd name="T40" fmla="*/ 284 w 300"/>
                  <a:gd name="T41" fmla="*/ 104 h 106"/>
                  <a:gd name="T42" fmla="*/ 281 w 300"/>
                  <a:gd name="T43" fmla="*/ 103 h 106"/>
                  <a:gd name="T44" fmla="*/ 17 w 300"/>
                  <a:gd name="T45" fmla="*/ 103 h 106"/>
                  <a:gd name="T46" fmla="*/ 12 w 300"/>
                  <a:gd name="T47" fmla="*/ 105 h 106"/>
                  <a:gd name="T48" fmla="*/ 7 w 300"/>
                  <a:gd name="T49" fmla="*/ 101 h 106"/>
                  <a:gd name="T50" fmla="*/ 3 w 300"/>
                  <a:gd name="T51" fmla="*/ 96 h 106"/>
                  <a:gd name="T52" fmla="*/ 1 w 300"/>
                  <a:gd name="T53" fmla="*/ 90 h 106"/>
                  <a:gd name="T54" fmla="*/ 0 w 300"/>
                  <a:gd name="T55" fmla="*/ 82 h 106"/>
                  <a:gd name="T56" fmla="*/ 0 w 300"/>
                  <a:gd name="T57" fmla="*/ 74 h 106"/>
                  <a:gd name="T58" fmla="*/ 1 w 300"/>
                  <a:gd name="T59" fmla="*/ 66 h 106"/>
                  <a:gd name="T60" fmla="*/ 5 w 300"/>
                  <a:gd name="T61" fmla="*/ 59 h 106"/>
                  <a:gd name="T62" fmla="*/ 9 w 300"/>
                  <a:gd name="T63" fmla="*/ 56 h 106"/>
                  <a:gd name="T64" fmla="*/ 14 w 300"/>
                  <a:gd name="T65" fmla="*/ 53 h 106"/>
                  <a:gd name="T66" fmla="*/ 17 w 300"/>
                  <a:gd name="T67" fmla="*/ 53 h 106"/>
                  <a:gd name="T68" fmla="*/ 12 w 300"/>
                  <a:gd name="T69" fmla="*/ 54 h 106"/>
                  <a:gd name="T70" fmla="*/ 8 w 300"/>
                  <a:gd name="T71" fmla="*/ 52 h 106"/>
                  <a:gd name="T72" fmla="*/ 4 w 300"/>
                  <a:gd name="T73" fmla="*/ 46 h 106"/>
                  <a:gd name="T74" fmla="*/ 2 w 300"/>
                  <a:gd name="T75" fmla="*/ 39 h 106"/>
                  <a:gd name="T76" fmla="*/ 1 w 300"/>
                  <a:gd name="T77" fmla="*/ 31 h 106"/>
                  <a:gd name="T78" fmla="*/ 1 w 300"/>
                  <a:gd name="T79" fmla="*/ 22 h 106"/>
                  <a:gd name="T80" fmla="*/ 3 w 300"/>
                  <a:gd name="T81" fmla="*/ 15 h 106"/>
                  <a:gd name="T82" fmla="*/ 8 w 300"/>
                  <a:gd name="T83" fmla="*/ 7 h 106"/>
                  <a:gd name="T84" fmla="*/ 13 w 300"/>
                  <a:gd name="T85" fmla="*/ 4 h 106"/>
                  <a:gd name="T86" fmla="*/ 18 w 300"/>
                  <a:gd name="T87" fmla="*/ 1 h 106"/>
                  <a:gd name="T88" fmla="*/ 24 w 300"/>
                  <a:gd name="T89" fmla="*/ 0 h 106"/>
                  <a:gd name="T90" fmla="*/ 61 w 300"/>
                  <a:gd name="T91" fmla="*/ 0 h 106"/>
                  <a:gd name="T92" fmla="*/ 125 w 300"/>
                  <a:gd name="T93" fmla="*/ 0 h 106"/>
                  <a:gd name="T94" fmla="*/ 197 w 300"/>
                  <a:gd name="T95" fmla="*/ 0 h 106"/>
                  <a:gd name="T96" fmla="*/ 256 w 300"/>
                  <a:gd name="T97" fmla="*/ 0 h 106"/>
                  <a:gd name="T98" fmla="*/ 283 w 300"/>
                  <a:gd name="T99" fmla="*/ 0 h 10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00"/>
                  <a:gd name="T151" fmla="*/ 0 h 106"/>
                  <a:gd name="T152" fmla="*/ 300 w 300"/>
                  <a:gd name="T153" fmla="*/ 106 h 10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00" h="106">
                    <a:moveTo>
                      <a:pt x="281" y="1"/>
                    </a:moveTo>
                    <a:lnTo>
                      <a:pt x="283" y="2"/>
                    </a:lnTo>
                    <a:lnTo>
                      <a:pt x="285" y="2"/>
                    </a:lnTo>
                    <a:lnTo>
                      <a:pt x="287" y="4"/>
                    </a:lnTo>
                    <a:lnTo>
                      <a:pt x="290" y="4"/>
                    </a:lnTo>
                    <a:lnTo>
                      <a:pt x="290" y="5"/>
                    </a:lnTo>
                    <a:lnTo>
                      <a:pt x="292" y="6"/>
                    </a:lnTo>
                    <a:lnTo>
                      <a:pt x="293" y="8"/>
                    </a:lnTo>
                    <a:lnTo>
                      <a:pt x="295" y="9"/>
                    </a:lnTo>
                    <a:lnTo>
                      <a:pt x="295" y="12"/>
                    </a:lnTo>
                    <a:lnTo>
                      <a:pt x="295" y="14"/>
                    </a:lnTo>
                    <a:lnTo>
                      <a:pt x="295" y="16"/>
                    </a:lnTo>
                    <a:lnTo>
                      <a:pt x="297" y="18"/>
                    </a:lnTo>
                    <a:lnTo>
                      <a:pt x="297" y="21"/>
                    </a:lnTo>
                    <a:lnTo>
                      <a:pt x="297" y="23"/>
                    </a:lnTo>
                    <a:lnTo>
                      <a:pt x="297" y="25"/>
                    </a:lnTo>
                    <a:lnTo>
                      <a:pt x="299" y="26"/>
                    </a:lnTo>
                    <a:lnTo>
                      <a:pt x="298" y="30"/>
                    </a:lnTo>
                    <a:lnTo>
                      <a:pt x="298" y="34"/>
                    </a:lnTo>
                    <a:lnTo>
                      <a:pt x="297" y="37"/>
                    </a:lnTo>
                    <a:lnTo>
                      <a:pt x="297" y="39"/>
                    </a:lnTo>
                    <a:lnTo>
                      <a:pt x="295" y="43"/>
                    </a:lnTo>
                    <a:lnTo>
                      <a:pt x="295" y="44"/>
                    </a:lnTo>
                    <a:lnTo>
                      <a:pt x="293" y="46"/>
                    </a:lnTo>
                    <a:lnTo>
                      <a:pt x="293" y="48"/>
                    </a:lnTo>
                    <a:lnTo>
                      <a:pt x="291" y="50"/>
                    </a:lnTo>
                    <a:lnTo>
                      <a:pt x="290" y="52"/>
                    </a:lnTo>
                    <a:lnTo>
                      <a:pt x="288" y="53"/>
                    </a:lnTo>
                    <a:lnTo>
                      <a:pt x="287" y="53"/>
                    </a:lnTo>
                    <a:lnTo>
                      <a:pt x="285" y="53"/>
                    </a:lnTo>
                    <a:lnTo>
                      <a:pt x="283" y="53"/>
                    </a:lnTo>
                    <a:lnTo>
                      <a:pt x="281" y="53"/>
                    </a:lnTo>
                    <a:lnTo>
                      <a:pt x="281" y="52"/>
                    </a:lnTo>
                    <a:lnTo>
                      <a:pt x="281" y="53"/>
                    </a:lnTo>
                    <a:lnTo>
                      <a:pt x="283" y="53"/>
                    </a:lnTo>
                    <a:lnTo>
                      <a:pt x="285" y="54"/>
                    </a:lnTo>
                    <a:lnTo>
                      <a:pt x="287" y="54"/>
                    </a:lnTo>
                    <a:lnTo>
                      <a:pt x="287" y="56"/>
                    </a:lnTo>
                    <a:lnTo>
                      <a:pt x="289" y="57"/>
                    </a:lnTo>
                    <a:lnTo>
                      <a:pt x="291" y="59"/>
                    </a:lnTo>
                    <a:lnTo>
                      <a:pt x="293" y="59"/>
                    </a:lnTo>
                    <a:lnTo>
                      <a:pt x="293" y="62"/>
                    </a:lnTo>
                    <a:lnTo>
                      <a:pt x="294" y="64"/>
                    </a:lnTo>
                    <a:lnTo>
                      <a:pt x="294" y="66"/>
                    </a:lnTo>
                    <a:lnTo>
                      <a:pt x="295" y="68"/>
                    </a:lnTo>
                    <a:lnTo>
                      <a:pt x="295" y="72"/>
                    </a:lnTo>
                    <a:lnTo>
                      <a:pt x="296" y="74"/>
                    </a:lnTo>
                    <a:lnTo>
                      <a:pt x="296" y="76"/>
                    </a:lnTo>
                    <a:lnTo>
                      <a:pt x="297" y="78"/>
                    </a:lnTo>
                    <a:lnTo>
                      <a:pt x="296" y="82"/>
                    </a:lnTo>
                    <a:lnTo>
                      <a:pt x="296" y="84"/>
                    </a:lnTo>
                    <a:lnTo>
                      <a:pt x="295" y="88"/>
                    </a:lnTo>
                    <a:lnTo>
                      <a:pt x="295" y="90"/>
                    </a:lnTo>
                    <a:lnTo>
                      <a:pt x="294" y="93"/>
                    </a:lnTo>
                    <a:lnTo>
                      <a:pt x="293" y="94"/>
                    </a:lnTo>
                    <a:lnTo>
                      <a:pt x="291" y="96"/>
                    </a:lnTo>
                    <a:lnTo>
                      <a:pt x="291" y="98"/>
                    </a:lnTo>
                    <a:lnTo>
                      <a:pt x="290" y="100"/>
                    </a:lnTo>
                    <a:lnTo>
                      <a:pt x="288" y="101"/>
                    </a:lnTo>
                    <a:lnTo>
                      <a:pt x="286" y="103"/>
                    </a:lnTo>
                    <a:lnTo>
                      <a:pt x="284" y="104"/>
                    </a:lnTo>
                    <a:lnTo>
                      <a:pt x="282" y="104"/>
                    </a:lnTo>
                    <a:lnTo>
                      <a:pt x="281" y="104"/>
                    </a:lnTo>
                    <a:lnTo>
                      <a:pt x="281" y="103"/>
                    </a:lnTo>
                    <a:lnTo>
                      <a:pt x="280" y="103"/>
                    </a:lnTo>
                    <a:lnTo>
                      <a:pt x="17" y="103"/>
                    </a:lnTo>
                    <a:lnTo>
                      <a:pt x="16" y="105"/>
                    </a:lnTo>
                    <a:lnTo>
                      <a:pt x="14" y="105"/>
                    </a:lnTo>
                    <a:lnTo>
                      <a:pt x="12" y="105"/>
                    </a:lnTo>
                    <a:lnTo>
                      <a:pt x="11" y="103"/>
                    </a:lnTo>
                    <a:lnTo>
                      <a:pt x="9" y="103"/>
                    </a:lnTo>
                    <a:lnTo>
                      <a:pt x="7" y="101"/>
                    </a:lnTo>
                    <a:lnTo>
                      <a:pt x="5" y="100"/>
                    </a:lnTo>
                    <a:lnTo>
                      <a:pt x="5" y="98"/>
                    </a:lnTo>
                    <a:lnTo>
                      <a:pt x="3" y="96"/>
                    </a:lnTo>
                    <a:lnTo>
                      <a:pt x="3" y="94"/>
                    </a:lnTo>
                    <a:lnTo>
                      <a:pt x="1" y="93"/>
                    </a:lnTo>
                    <a:lnTo>
                      <a:pt x="1" y="90"/>
                    </a:lnTo>
                    <a:lnTo>
                      <a:pt x="0" y="88"/>
                    </a:lnTo>
                    <a:lnTo>
                      <a:pt x="0" y="84"/>
                    </a:lnTo>
                    <a:lnTo>
                      <a:pt x="0" y="82"/>
                    </a:lnTo>
                    <a:lnTo>
                      <a:pt x="0" y="78"/>
                    </a:lnTo>
                    <a:lnTo>
                      <a:pt x="0" y="76"/>
                    </a:lnTo>
                    <a:lnTo>
                      <a:pt x="0" y="74"/>
                    </a:lnTo>
                    <a:lnTo>
                      <a:pt x="0" y="72"/>
                    </a:lnTo>
                    <a:lnTo>
                      <a:pt x="1" y="68"/>
                    </a:lnTo>
                    <a:lnTo>
                      <a:pt x="1" y="66"/>
                    </a:lnTo>
                    <a:lnTo>
                      <a:pt x="3" y="64"/>
                    </a:lnTo>
                    <a:lnTo>
                      <a:pt x="3" y="62"/>
                    </a:lnTo>
                    <a:lnTo>
                      <a:pt x="5" y="59"/>
                    </a:lnTo>
                    <a:lnTo>
                      <a:pt x="6" y="59"/>
                    </a:lnTo>
                    <a:lnTo>
                      <a:pt x="8" y="57"/>
                    </a:lnTo>
                    <a:lnTo>
                      <a:pt x="9" y="56"/>
                    </a:lnTo>
                    <a:lnTo>
                      <a:pt x="11" y="54"/>
                    </a:lnTo>
                    <a:lnTo>
                      <a:pt x="13" y="54"/>
                    </a:lnTo>
                    <a:lnTo>
                      <a:pt x="14" y="53"/>
                    </a:lnTo>
                    <a:lnTo>
                      <a:pt x="16" y="53"/>
                    </a:lnTo>
                    <a:lnTo>
                      <a:pt x="18" y="53"/>
                    </a:lnTo>
                    <a:lnTo>
                      <a:pt x="17" y="53"/>
                    </a:lnTo>
                    <a:lnTo>
                      <a:pt x="16" y="54"/>
                    </a:lnTo>
                    <a:lnTo>
                      <a:pt x="14" y="54"/>
                    </a:lnTo>
                    <a:lnTo>
                      <a:pt x="12" y="54"/>
                    </a:lnTo>
                    <a:lnTo>
                      <a:pt x="11" y="53"/>
                    </a:lnTo>
                    <a:lnTo>
                      <a:pt x="9" y="53"/>
                    </a:lnTo>
                    <a:lnTo>
                      <a:pt x="8" y="52"/>
                    </a:lnTo>
                    <a:lnTo>
                      <a:pt x="6" y="50"/>
                    </a:lnTo>
                    <a:lnTo>
                      <a:pt x="6" y="48"/>
                    </a:lnTo>
                    <a:lnTo>
                      <a:pt x="4" y="46"/>
                    </a:lnTo>
                    <a:lnTo>
                      <a:pt x="4" y="44"/>
                    </a:lnTo>
                    <a:lnTo>
                      <a:pt x="2" y="43"/>
                    </a:lnTo>
                    <a:lnTo>
                      <a:pt x="2" y="39"/>
                    </a:lnTo>
                    <a:lnTo>
                      <a:pt x="1" y="37"/>
                    </a:lnTo>
                    <a:lnTo>
                      <a:pt x="1" y="34"/>
                    </a:lnTo>
                    <a:lnTo>
                      <a:pt x="1" y="31"/>
                    </a:lnTo>
                    <a:lnTo>
                      <a:pt x="1" y="28"/>
                    </a:lnTo>
                    <a:lnTo>
                      <a:pt x="1" y="26"/>
                    </a:lnTo>
                    <a:lnTo>
                      <a:pt x="1" y="22"/>
                    </a:lnTo>
                    <a:lnTo>
                      <a:pt x="1" y="21"/>
                    </a:lnTo>
                    <a:lnTo>
                      <a:pt x="3" y="17"/>
                    </a:lnTo>
                    <a:lnTo>
                      <a:pt x="3" y="15"/>
                    </a:lnTo>
                    <a:lnTo>
                      <a:pt x="5" y="12"/>
                    </a:lnTo>
                    <a:lnTo>
                      <a:pt x="6" y="10"/>
                    </a:lnTo>
                    <a:lnTo>
                      <a:pt x="8" y="7"/>
                    </a:lnTo>
                    <a:lnTo>
                      <a:pt x="9" y="6"/>
                    </a:lnTo>
                    <a:lnTo>
                      <a:pt x="11" y="5"/>
                    </a:lnTo>
                    <a:lnTo>
                      <a:pt x="13" y="4"/>
                    </a:lnTo>
                    <a:lnTo>
                      <a:pt x="14" y="2"/>
                    </a:lnTo>
                    <a:lnTo>
                      <a:pt x="16" y="2"/>
                    </a:lnTo>
                    <a:lnTo>
                      <a:pt x="18" y="1"/>
                    </a:lnTo>
                    <a:lnTo>
                      <a:pt x="20" y="1"/>
                    </a:lnTo>
                    <a:lnTo>
                      <a:pt x="22" y="0"/>
                    </a:lnTo>
                    <a:lnTo>
                      <a:pt x="24" y="0"/>
                    </a:lnTo>
                    <a:lnTo>
                      <a:pt x="32" y="0"/>
                    </a:lnTo>
                    <a:lnTo>
                      <a:pt x="44" y="0"/>
                    </a:lnTo>
                    <a:lnTo>
                      <a:pt x="61" y="0"/>
                    </a:lnTo>
                    <a:lnTo>
                      <a:pt x="80" y="0"/>
                    </a:lnTo>
                    <a:lnTo>
                      <a:pt x="102" y="0"/>
                    </a:lnTo>
                    <a:lnTo>
                      <a:pt x="125" y="0"/>
                    </a:lnTo>
                    <a:lnTo>
                      <a:pt x="150" y="0"/>
                    </a:lnTo>
                    <a:lnTo>
                      <a:pt x="173" y="0"/>
                    </a:lnTo>
                    <a:lnTo>
                      <a:pt x="197" y="0"/>
                    </a:lnTo>
                    <a:lnTo>
                      <a:pt x="219" y="0"/>
                    </a:lnTo>
                    <a:lnTo>
                      <a:pt x="240" y="0"/>
                    </a:lnTo>
                    <a:lnTo>
                      <a:pt x="256" y="0"/>
                    </a:lnTo>
                    <a:lnTo>
                      <a:pt x="270" y="0"/>
                    </a:lnTo>
                    <a:lnTo>
                      <a:pt x="279" y="0"/>
                    </a:lnTo>
                    <a:lnTo>
                      <a:pt x="283" y="0"/>
                    </a:lnTo>
                    <a:lnTo>
                      <a:pt x="281" y="1"/>
                    </a:lnTo>
                  </a:path>
                </a:pathLst>
              </a:custGeom>
              <a:solidFill>
                <a:srgbClr val="F8F8F8"/>
              </a:solidFill>
              <a:ln w="18732">
                <a:solidFill>
                  <a:srgbClr val="C0C0C0"/>
                </a:solidFill>
                <a:round/>
                <a:headEnd/>
                <a:tailEnd/>
              </a:ln>
            </p:spPr>
            <p:txBody>
              <a:bodyPr/>
              <a:lstStyle/>
              <a:p>
                <a:endParaRPr lang="it-IT"/>
              </a:p>
            </p:txBody>
          </p:sp>
          <p:sp>
            <p:nvSpPr>
              <p:cNvPr id="22688" name="Freeform 8"/>
              <p:cNvSpPr>
                <a:spLocks/>
              </p:cNvSpPr>
              <p:nvPr/>
            </p:nvSpPr>
            <p:spPr bwMode="auto">
              <a:xfrm>
                <a:off x="3209" y="3964"/>
                <a:ext cx="230" cy="51"/>
              </a:xfrm>
              <a:custGeom>
                <a:avLst/>
                <a:gdLst>
                  <a:gd name="T0" fmla="*/ 217 w 230"/>
                  <a:gd name="T1" fmla="*/ 5 h 51"/>
                  <a:gd name="T2" fmla="*/ 213 w 230"/>
                  <a:gd name="T3" fmla="*/ 13 h 51"/>
                  <a:gd name="T4" fmla="*/ 209 w 230"/>
                  <a:gd name="T5" fmla="*/ 21 h 51"/>
                  <a:gd name="T6" fmla="*/ 204 w 230"/>
                  <a:gd name="T7" fmla="*/ 28 h 51"/>
                  <a:gd name="T8" fmla="*/ 194 w 230"/>
                  <a:gd name="T9" fmla="*/ 34 h 51"/>
                  <a:gd name="T10" fmla="*/ 181 w 230"/>
                  <a:gd name="T11" fmla="*/ 39 h 51"/>
                  <a:gd name="T12" fmla="*/ 161 w 230"/>
                  <a:gd name="T13" fmla="*/ 42 h 51"/>
                  <a:gd name="T14" fmla="*/ 135 w 230"/>
                  <a:gd name="T15" fmla="*/ 42 h 51"/>
                  <a:gd name="T16" fmla="*/ 111 w 230"/>
                  <a:gd name="T17" fmla="*/ 42 h 51"/>
                  <a:gd name="T18" fmla="*/ 95 w 230"/>
                  <a:gd name="T19" fmla="*/ 43 h 51"/>
                  <a:gd name="T20" fmla="*/ 77 w 230"/>
                  <a:gd name="T21" fmla="*/ 45 h 51"/>
                  <a:gd name="T22" fmla="*/ 59 w 230"/>
                  <a:gd name="T23" fmla="*/ 45 h 51"/>
                  <a:gd name="T24" fmla="*/ 41 w 230"/>
                  <a:gd name="T25" fmla="*/ 47 h 51"/>
                  <a:gd name="T26" fmla="*/ 25 w 230"/>
                  <a:gd name="T27" fmla="*/ 48 h 51"/>
                  <a:gd name="T28" fmla="*/ 11 w 230"/>
                  <a:gd name="T29" fmla="*/ 50 h 51"/>
                  <a:gd name="T30" fmla="*/ 2 w 230"/>
                  <a:gd name="T31" fmla="*/ 50 h 51"/>
                  <a:gd name="T32" fmla="*/ 0 w 230"/>
                  <a:gd name="T33" fmla="*/ 50 h 51"/>
                  <a:gd name="T34" fmla="*/ 6 w 230"/>
                  <a:gd name="T35" fmla="*/ 50 h 51"/>
                  <a:gd name="T36" fmla="*/ 19 w 230"/>
                  <a:gd name="T37" fmla="*/ 50 h 51"/>
                  <a:gd name="T38" fmla="*/ 34 w 230"/>
                  <a:gd name="T39" fmla="*/ 50 h 51"/>
                  <a:gd name="T40" fmla="*/ 50 w 230"/>
                  <a:gd name="T41" fmla="*/ 50 h 51"/>
                  <a:gd name="T42" fmla="*/ 67 w 230"/>
                  <a:gd name="T43" fmla="*/ 50 h 51"/>
                  <a:gd name="T44" fmla="*/ 81 w 230"/>
                  <a:gd name="T45" fmla="*/ 50 h 51"/>
                  <a:gd name="T46" fmla="*/ 91 w 230"/>
                  <a:gd name="T47" fmla="*/ 50 h 51"/>
                  <a:gd name="T48" fmla="*/ 95 w 230"/>
                  <a:gd name="T49" fmla="*/ 50 h 51"/>
                  <a:gd name="T50" fmla="*/ 103 w 230"/>
                  <a:gd name="T51" fmla="*/ 50 h 51"/>
                  <a:gd name="T52" fmla="*/ 119 w 230"/>
                  <a:gd name="T53" fmla="*/ 50 h 51"/>
                  <a:gd name="T54" fmla="*/ 139 w 230"/>
                  <a:gd name="T55" fmla="*/ 50 h 51"/>
                  <a:gd name="T56" fmla="*/ 158 w 230"/>
                  <a:gd name="T57" fmla="*/ 50 h 51"/>
                  <a:gd name="T58" fmla="*/ 178 w 230"/>
                  <a:gd name="T59" fmla="*/ 50 h 51"/>
                  <a:gd name="T60" fmla="*/ 193 w 230"/>
                  <a:gd name="T61" fmla="*/ 50 h 51"/>
                  <a:gd name="T62" fmla="*/ 202 w 230"/>
                  <a:gd name="T63" fmla="*/ 50 h 51"/>
                  <a:gd name="T64" fmla="*/ 210 w 230"/>
                  <a:gd name="T65" fmla="*/ 50 h 51"/>
                  <a:gd name="T66" fmla="*/ 219 w 230"/>
                  <a:gd name="T67" fmla="*/ 48 h 51"/>
                  <a:gd name="T68" fmla="*/ 225 w 230"/>
                  <a:gd name="T69" fmla="*/ 41 h 51"/>
                  <a:gd name="T70" fmla="*/ 228 w 230"/>
                  <a:gd name="T71" fmla="*/ 33 h 51"/>
                  <a:gd name="T72" fmla="*/ 228 w 230"/>
                  <a:gd name="T73" fmla="*/ 23 h 51"/>
                  <a:gd name="T74" fmla="*/ 225 w 230"/>
                  <a:gd name="T75" fmla="*/ 14 h 51"/>
                  <a:gd name="T76" fmla="*/ 223 w 230"/>
                  <a:gd name="T77" fmla="*/ 6 h 51"/>
                  <a:gd name="T78" fmla="*/ 219 w 230"/>
                  <a:gd name="T79" fmla="*/ 2 h 51"/>
                  <a:gd name="T80" fmla="*/ 218 w 230"/>
                  <a:gd name="T81" fmla="*/ 0 h 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51"/>
                  <a:gd name="T125" fmla="*/ 230 w 230"/>
                  <a:gd name="T126" fmla="*/ 51 h 5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51">
                    <a:moveTo>
                      <a:pt x="218" y="0"/>
                    </a:moveTo>
                    <a:lnTo>
                      <a:pt x="217" y="5"/>
                    </a:lnTo>
                    <a:lnTo>
                      <a:pt x="215" y="9"/>
                    </a:lnTo>
                    <a:lnTo>
                      <a:pt x="213" y="13"/>
                    </a:lnTo>
                    <a:lnTo>
                      <a:pt x="212" y="17"/>
                    </a:lnTo>
                    <a:lnTo>
                      <a:pt x="209" y="21"/>
                    </a:lnTo>
                    <a:lnTo>
                      <a:pt x="207" y="24"/>
                    </a:lnTo>
                    <a:lnTo>
                      <a:pt x="204" y="28"/>
                    </a:lnTo>
                    <a:lnTo>
                      <a:pt x="201" y="31"/>
                    </a:lnTo>
                    <a:lnTo>
                      <a:pt x="194" y="34"/>
                    </a:lnTo>
                    <a:lnTo>
                      <a:pt x="188" y="37"/>
                    </a:lnTo>
                    <a:lnTo>
                      <a:pt x="181" y="39"/>
                    </a:lnTo>
                    <a:lnTo>
                      <a:pt x="172" y="40"/>
                    </a:lnTo>
                    <a:lnTo>
                      <a:pt x="161" y="42"/>
                    </a:lnTo>
                    <a:lnTo>
                      <a:pt x="149" y="42"/>
                    </a:lnTo>
                    <a:lnTo>
                      <a:pt x="135" y="42"/>
                    </a:lnTo>
                    <a:lnTo>
                      <a:pt x="119" y="41"/>
                    </a:lnTo>
                    <a:lnTo>
                      <a:pt x="111" y="42"/>
                    </a:lnTo>
                    <a:lnTo>
                      <a:pt x="103" y="42"/>
                    </a:lnTo>
                    <a:lnTo>
                      <a:pt x="95" y="43"/>
                    </a:lnTo>
                    <a:lnTo>
                      <a:pt x="86" y="43"/>
                    </a:lnTo>
                    <a:lnTo>
                      <a:pt x="77" y="45"/>
                    </a:lnTo>
                    <a:lnTo>
                      <a:pt x="68" y="45"/>
                    </a:lnTo>
                    <a:lnTo>
                      <a:pt x="59" y="45"/>
                    </a:lnTo>
                    <a:lnTo>
                      <a:pt x="50" y="45"/>
                    </a:lnTo>
                    <a:lnTo>
                      <a:pt x="41" y="47"/>
                    </a:lnTo>
                    <a:lnTo>
                      <a:pt x="32" y="47"/>
                    </a:lnTo>
                    <a:lnTo>
                      <a:pt x="25" y="48"/>
                    </a:lnTo>
                    <a:lnTo>
                      <a:pt x="18" y="48"/>
                    </a:lnTo>
                    <a:lnTo>
                      <a:pt x="11" y="50"/>
                    </a:lnTo>
                    <a:lnTo>
                      <a:pt x="6" y="50"/>
                    </a:lnTo>
                    <a:lnTo>
                      <a:pt x="2" y="50"/>
                    </a:lnTo>
                    <a:lnTo>
                      <a:pt x="0" y="50"/>
                    </a:lnTo>
                    <a:lnTo>
                      <a:pt x="3" y="50"/>
                    </a:lnTo>
                    <a:lnTo>
                      <a:pt x="6" y="50"/>
                    </a:lnTo>
                    <a:lnTo>
                      <a:pt x="12" y="50"/>
                    </a:lnTo>
                    <a:lnTo>
                      <a:pt x="19" y="50"/>
                    </a:lnTo>
                    <a:lnTo>
                      <a:pt x="26" y="50"/>
                    </a:lnTo>
                    <a:lnTo>
                      <a:pt x="34" y="50"/>
                    </a:lnTo>
                    <a:lnTo>
                      <a:pt x="43" y="50"/>
                    </a:lnTo>
                    <a:lnTo>
                      <a:pt x="50" y="50"/>
                    </a:lnTo>
                    <a:lnTo>
                      <a:pt x="59" y="50"/>
                    </a:lnTo>
                    <a:lnTo>
                      <a:pt x="67" y="50"/>
                    </a:lnTo>
                    <a:lnTo>
                      <a:pt x="75" y="50"/>
                    </a:lnTo>
                    <a:lnTo>
                      <a:pt x="81" y="50"/>
                    </a:lnTo>
                    <a:lnTo>
                      <a:pt x="87" y="50"/>
                    </a:lnTo>
                    <a:lnTo>
                      <a:pt x="91" y="50"/>
                    </a:lnTo>
                    <a:lnTo>
                      <a:pt x="95" y="50"/>
                    </a:lnTo>
                    <a:lnTo>
                      <a:pt x="99" y="50"/>
                    </a:lnTo>
                    <a:lnTo>
                      <a:pt x="103" y="50"/>
                    </a:lnTo>
                    <a:lnTo>
                      <a:pt x="111" y="50"/>
                    </a:lnTo>
                    <a:lnTo>
                      <a:pt x="119" y="50"/>
                    </a:lnTo>
                    <a:lnTo>
                      <a:pt x="129" y="50"/>
                    </a:lnTo>
                    <a:lnTo>
                      <a:pt x="139" y="50"/>
                    </a:lnTo>
                    <a:lnTo>
                      <a:pt x="149" y="50"/>
                    </a:lnTo>
                    <a:lnTo>
                      <a:pt x="158" y="50"/>
                    </a:lnTo>
                    <a:lnTo>
                      <a:pt x="169" y="50"/>
                    </a:lnTo>
                    <a:lnTo>
                      <a:pt x="178" y="50"/>
                    </a:lnTo>
                    <a:lnTo>
                      <a:pt x="187" y="50"/>
                    </a:lnTo>
                    <a:lnTo>
                      <a:pt x="193" y="50"/>
                    </a:lnTo>
                    <a:lnTo>
                      <a:pt x="199" y="50"/>
                    </a:lnTo>
                    <a:lnTo>
                      <a:pt x="202" y="50"/>
                    </a:lnTo>
                    <a:lnTo>
                      <a:pt x="204" y="50"/>
                    </a:lnTo>
                    <a:lnTo>
                      <a:pt x="210" y="50"/>
                    </a:lnTo>
                    <a:lnTo>
                      <a:pt x="215" y="50"/>
                    </a:lnTo>
                    <a:lnTo>
                      <a:pt x="219" y="48"/>
                    </a:lnTo>
                    <a:lnTo>
                      <a:pt x="223" y="44"/>
                    </a:lnTo>
                    <a:lnTo>
                      <a:pt x="225" y="41"/>
                    </a:lnTo>
                    <a:lnTo>
                      <a:pt x="227" y="37"/>
                    </a:lnTo>
                    <a:lnTo>
                      <a:pt x="228" y="33"/>
                    </a:lnTo>
                    <a:lnTo>
                      <a:pt x="229" y="27"/>
                    </a:lnTo>
                    <a:lnTo>
                      <a:pt x="228" y="23"/>
                    </a:lnTo>
                    <a:lnTo>
                      <a:pt x="227" y="18"/>
                    </a:lnTo>
                    <a:lnTo>
                      <a:pt x="225" y="14"/>
                    </a:lnTo>
                    <a:lnTo>
                      <a:pt x="225" y="9"/>
                    </a:lnTo>
                    <a:lnTo>
                      <a:pt x="223" y="6"/>
                    </a:lnTo>
                    <a:lnTo>
                      <a:pt x="221" y="3"/>
                    </a:lnTo>
                    <a:lnTo>
                      <a:pt x="219" y="2"/>
                    </a:lnTo>
                    <a:lnTo>
                      <a:pt x="218" y="0"/>
                    </a:lnTo>
                  </a:path>
                </a:pathLst>
              </a:custGeom>
              <a:solidFill>
                <a:srgbClr val="F8F8F8"/>
              </a:solidFill>
              <a:ln w="9525">
                <a:solidFill>
                  <a:srgbClr val="C0C0C0"/>
                </a:solidFill>
                <a:round/>
                <a:headEnd/>
                <a:tailEnd/>
              </a:ln>
            </p:spPr>
            <p:txBody>
              <a:bodyPr/>
              <a:lstStyle/>
              <a:p>
                <a:endParaRPr lang="it-IT"/>
              </a:p>
            </p:txBody>
          </p:sp>
          <p:sp>
            <p:nvSpPr>
              <p:cNvPr id="22689" name="Freeform 9"/>
              <p:cNvSpPr>
                <a:spLocks/>
              </p:cNvSpPr>
              <p:nvPr/>
            </p:nvSpPr>
            <p:spPr bwMode="auto">
              <a:xfrm>
                <a:off x="3110" y="4077"/>
                <a:ext cx="354" cy="102"/>
              </a:xfrm>
              <a:custGeom>
                <a:avLst/>
                <a:gdLst>
                  <a:gd name="T0" fmla="*/ 0 w 354"/>
                  <a:gd name="T1" fmla="*/ 0 h 102"/>
                  <a:gd name="T2" fmla="*/ 0 w 354"/>
                  <a:gd name="T3" fmla="*/ 101 h 102"/>
                  <a:gd name="T4" fmla="*/ 353 w 354"/>
                  <a:gd name="T5" fmla="*/ 101 h 102"/>
                  <a:gd name="T6" fmla="*/ 353 w 354"/>
                  <a:gd name="T7" fmla="*/ 0 h 102"/>
                  <a:gd name="T8" fmla="*/ 0 w 354"/>
                  <a:gd name="T9" fmla="*/ 0 h 102"/>
                  <a:gd name="T10" fmla="*/ 0 w 354"/>
                  <a:gd name="T11" fmla="*/ 0 h 102"/>
                  <a:gd name="T12" fmla="*/ 0 60000 65536"/>
                  <a:gd name="T13" fmla="*/ 0 60000 65536"/>
                  <a:gd name="T14" fmla="*/ 0 60000 65536"/>
                  <a:gd name="T15" fmla="*/ 0 60000 65536"/>
                  <a:gd name="T16" fmla="*/ 0 60000 65536"/>
                  <a:gd name="T17" fmla="*/ 0 60000 65536"/>
                  <a:gd name="T18" fmla="*/ 0 w 354"/>
                  <a:gd name="T19" fmla="*/ 0 h 102"/>
                  <a:gd name="T20" fmla="*/ 354 w 354"/>
                  <a:gd name="T21" fmla="*/ 102 h 102"/>
                </a:gdLst>
                <a:ahLst/>
                <a:cxnLst>
                  <a:cxn ang="T12">
                    <a:pos x="T0" y="T1"/>
                  </a:cxn>
                  <a:cxn ang="T13">
                    <a:pos x="T2" y="T3"/>
                  </a:cxn>
                  <a:cxn ang="T14">
                    <a:pos x="T4" y="T5"/>
                  </a:cxn>
                  <a:cxn ang="T15">
                    <a:pos x="T6" y="T7"/>
                  </a:cxn>
                  <a:cxn ang="T16">
                    <a:pos x="T8" y="T9"/>
                  </a:cxn>
                  <a:cxn ang="T17">
                    <a:pos x="T10" y="T11"/>
                  </a:cxn>
                </a:cxnLst>
                <a:rect l="T18" t="T19" r="T20" b="T21"/>
                <a:pathLst>
                  <a:path w="354" h="102">
                    <a:moveTo>
                      <a:pt x="0" y="0"/>
                    </a:moveTo>
                    <a:lnTo>
                      <a:pt x="0" y="101"/>
                    </a:lnTo>
                    <a:lnTo>
                      <a:pt x="353" y="101"/>
                    </a:lnTo>
                    <a:lnTo>
                      <a:pt x="353" y="0"/>
                    </a:lnTo>
                    <a:lnTo>
                      <a:pt x="0" y="0"/>
                    </a:lnTo>
                  </a:path>
                </a:pathLst>
              </a:custGeom>
              <a:solidFill>
                <a:srgbClr val="F8F8F8"/>
              </a:solidFill>
              <a:ln w="18732">
                <a:solidFill>
                  <a:srgbClr val="C0C0C0"/>
                </a:solidFill>
                <a:round/>
                <a:headEnd/>
                <a:tailEnd/>
              </a:ln>
            </p:spPr>
            <p:txBody>
              <a:bodyPr/>
              <a:lstStyle/>
              <a:p>
                <a:endParaRPr lang="it-IT"/>
              </a:p>
            </p:txBody>
          </p:sp>
          <p:sp>
            <p:nvSpPr>
              <p:cNvPr id="22690" name="Freeform 10"/>
              <p:cNvSpPr>
                <a:spLocks/>
              </p:cNvSpPr>
              <p:nvPr/>
            </p:nvSpPr>
            <p:spPr bwMode="auto">
              <a:xfrm>
                <a:off x="3115" y="4079"/>
                <a:ext cx="351" cy="100"/>
              </a:xfrm>
              <a:custGeom>
                <a:avLst/>
                <a:gdLst>
                  <a:gd name="T0" fmla="*/ 348 w 351"/>
                  <a:gd name="T1" fmla="*/ 4 h 100"/>
                  <a:gd name="T2" fmla="*/ 348 w 351"/>
                  <a:gd name="T3" fmla="*/ 18 h 100"/>
                  <a:gd name="T4" fmla="*/ 349 w 351"/>
                  <a:gd name="T5" fmla="*/ 39 h 100"/>
                  <a:gd name="T6" fmla="*/ 349 w 351"/>
                  <a:gd name="T7" fmla="*/ 65 h 100"/>
                  <a:gd name="T8" fmla="*/ 349 w 351"/>
                  <a:gd name="T9" fmla="*/ 87 h 100"/>
                  <a:gd name="T10" fmla="*/ 346 w 351"/>
                  <a:gd name="T11" fmla="*/ 99 h 100"/>
                  <a:gd name="T12" fmla="*/ 295 w 351"/>
                  <a:gd name="T13" fmla="*/ 99 h 100"/>
                  <a:gd name="T14" fmla="*/ 207 w 351"/>
                  <a:gd name="T15" fmla="*/ 99 h 100"/>
                  <a:gd name="T16" fmla="*/ 110 w 351"/>
                  <a:gd name="T17" fmla="*/ 99 h 100"/>
                  <a:gd name="T18" fmla="*/ 31 w 351"/>
                  <a:gd name="T19" fmla="*/ 99 h 100"/>
                  <a:gd name="T20" fmla="*/ 0 w 351"/>
                  <a:gd name="T21" fmla="*/ 99 h 100"/>
                  <a:gd name="T22" fmla="*/ 5 w 351"/>
                  <a:gd name="T23" fmla="*/ 99 h 100"/>
                  <a:gd name="T24" fmla="*/ 15 w 351"/>
                  <a:gd name="T25" fmla="*/ 96 h 100"/>
                  <a:gd name="T26" fmla="*/ 23 w 351"/>
                  <a:gd name="T27" fmla="*/ 95 h 100"/>
                  <a:gd name="T28" fmla="*/ 34 w 351"/>
                  <a:gd name="T29" fmla="*/ 93 h 100"/>
                  <a:gd name="T30" fmla="*/ 40 w 351"/>
                  <a:gd name="T31" fmla="*/ 92 h 100"/>
                  <a:gd name="T32" fmla="*/ 49 w 351"/>
                  <a:gd name="T33" fmla="*/ 90 h 100"/>
                  <a:gd name="T34" fmla="*/ 63 w 351"/>
                  <a:gd name="T35" fmla="*/ 89 h 100"/>
                  <a:gd name="T36" fmla="*/ 84 w 351"/>
                  <a:gd name="T37" fmla="*/ 87 h 100"/>
                  <a:gd name="T38" fmla="*/ 102 w 351"/>
                  <a:gd name="T39" fmla="*/ 87 h 100"/>
                  <a:gd name="T40" fmla="*/ 118 w 351"/>
                  <a:gd name="T41" fmla="*/ 85 h 100"/>
                  <a:gd name="T42" fmla="*/ 126 w 351"/>
                  <a:gd name="T43" fmla="*/ 83 h 100"/>
                  <a:gd name="T44" fmla="*/ 139 w 351"/>
                  <a:gd name="T45" fmla="*/ 82 h 100"/>
                  <a:gd name="T46" fmla="*/ 155 w 351"/>
                  <a:gd name="T47" fmla="*/ 81 h 100"/>
                  <a:gd name="T48" fmla="*/ 173 w 351"/>
                  <a:gd name="T49" fmla="*/ 80 h 100"/>
                  <a:gd name="T50" fmla="*/ 189 w 351"/>
                  <a:gd name="T51" fmla="*/ 78 h 100"/>
                  <a:gd name="T52" fmla="*/ 200 w 351"/>
                  <a:gd name="T53" fmla="*/ 75 h 100"/>
                  <a:gd name="T54" fmla="*/ 207 w 351"/>
                  <a:gd name="T55" fmla="*/ 75 h 100"/>
                  <a:gd name="T56" fmla="*/ 220 w 351"/>
                  <a:gd name="T57" fmla="*/ 74 h 100"/>
                  <a:gd name="T58" fmla="*/ 233 w 351"/>
                  <a:gd name="T59" fmla="*/ 73 h 100"/>
                  <a:gd name="T60" fmla="*/ 248 w 351"/>
                  <a:gd name="T61" fmla="*/ 71 h 100"/>
                  <a:gd name="T62" fmla="*/ 257 w 351"/>
                  <a:gd name="T63" fmla="*/ 71 h 100"/>
                  <a:gd name="T64" fmla="*/ 271 w 351"/>
                  <a:gd name="T65" fmla="*/ 66 h 100"/>
                  <a:gd name="T66" fmla="*/ 285 w 351"/>
                  <a:gd name="T67" fmla="*/ 61 h 100"/>
                  <a:gd name="T68" fmla="*/ 297 w 351"/>
                  <a:gd name="T69" fmla="*/ 55 h 100"/>
                  <a:gd name="T70" fmla="*/ 303 w 351"/>
                  <a:gd name="T71" fmla="*/ 50 h 100"/>
                  <a:gd name="T72" fmla="*/ 309 w 351"/>
                  <a:gd name="T73" fmla="*/ 46 h 100"/>
                  <a:gd name="T74" fmla="*/ 312 w 351"/>
                  <a:gd name="T75" fmla="*/ 44 h 100"/>
                  <a:gd name="T76" fmla="*/ 314 w 351"/>
                  <a:gd name="T77" fmla="*/ 38 h 100"/>
                  <a:gd name="T78" fmla="*/ 318 w 351"/>
                  <a:gd name="T79" fmla="*/ 29 h 100"/>
                  <a:gd name="T80" fmla="*/ 323 w 351"/>
                  <a:gd name="T81" fmla="*/ 20 h 100"/>
                  <a:gd name="T82" fmla="*/ 328 w 351"/>
                  <a:gd name="T83" fmla="*/ 10 h 100"/>
                  <a:gd name="T84" fmla="*/ 334 w 351"/>
                  <a:gd name="T85" fmla="*/ 0 h 100"/>
                  <a:gd name="T86" fmla="*/ 334 w 351"/>
                  <a:gd name="T87" fmla="*/ 0 h 100"/>
                  <a:gd name="T88" fmla="*/ 338 w 351"/>
                  <a:gd name="T89" fmla="*/ 0 h 100"/>
                  <a:gd name="T90" fmla="*/ 341 w 351"/>
                  <a:gd name="T91" fmla="*/ 0 h 100"/>
                  <a:gd name="T92" fmla="*/ 346 w 351"/>
                  <a:gd name="T93" fmla="*/ 0 h 100"/>
                  <a:gd name="T94" fmla="*/ 347 w 351"/>
                  <a:gd name="T95" fmla="*/ 0 h 1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1"/>
                  <a:gd name="T145" fmla="*/ 0 h 100"/>
                  <a:gd name="T146" fmla="*/ 351 w 351"/>
                  <a:gd name="T147" fmla="*/ 100 h 1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1" h="100">
                    <a:moveTo>
                      <a:pt x="348" y="0"/>
                    </a:moveTo>
                    <a:lnTo>
                      <a:pt x="348" y="1"/>
                    </a:lnTo>
                    <a:lnTo>
                      <a:pt x="348" y="4"/>
                    </a:lnTo>
                    <a:lnTo>
                      <a:pt x="348" y="8"/>
                    </a:lnTo>
                    <a:lnTo>
                      <a:pt x="348" y="12"/>
                    </a:lnTo>
                    <a:lnTo>
                      <a:pt x="348" y="18"/>
                    </a:lnTo>
                    <a:lnTo>
                      <a:pt x="348" y="25"/>
                    </a:lnTo>
                    <a:lnTo>
                      <a:pt x="348" y="32"/>
                    </a:lnTo>
                    <a:lnTo>
                      <a:pt x="349" y="39"/>
                    </a:lnTo>
                    <a:lnTo>
                      <a:pt x="349" y="48"/>
                    </a:lnTo>
                    <a:lnTo>
                      <a:pt x="349" y="56"/>
                    </a:lnTo>
                    <a:lnTo>
                      <a:pt x="349" y="65"/>
                    </a:lnTo>
                    <a:lnTo>
                      <a:pt x="349" y="72"/>
                    </a:lnTo>
                    <a:lnTo>
                      <a:pt x="349" y="80"/>
                    </a:lnTo>
                    <a:lnTo>
                      <a:pt x="349" y="87"/>
                    </a:lnTo>
                    <a:lnTo>
                      <a:pt x="349" y="94"/>
                    </a:lnTo>
                    <a:lnTo>
                      <a:pt x="350" y="99"/>
                    </a:lnTo>
                    <a:lnTo>
                      <a:pt x="346" y="99"/>
                    </a:lnTo>
                    <a:lnTo>
                      <a:pt x="335" y="99"/>
                    </a:lnTo>
                    <a:lnTo>
                      <a:pt x="317" y="99"/>
                    </a:lnTo>
                    <a:lnTo>
                      <a:pt x="295" y="99"/>
                    </a:lnTo>
                    <a:lnTo>
                      <a:pt x="268" y="99"/>
                    </a:lnTo>
                    <a:lnTo>
                      <a:pt x="239" y="99"/>
                    </a:lnTo>
                    <a:lnTo>
                      <a:pt x="207" y="99"/>
                    </a:lnTo>
                    <a:lnTo>
                      <a:pt x="175" y="99"/>
                    </a:lnTo>
                    <a:lnTo>
                      <a:pt x="142" y="99"/>
                    </a:lnTo>
                    <a:lnTo>
                      <a:pt x="110" y="99"/>
                    </a:lnTo>
                    <a:lnTo>
                      <a:pt x="80" y="99"/>
                    </a:lnTo>
                    <a:lnTo>
                      <a:pt x="54" y="99"/>
                    </a:lnTo>
                    <a:lnTo>
                      <a:pt x="31" y="99"/>
                    </a:lnTo>
                    <a:lnTo>
                      <a:pt x="15" y="99"/>
                    </a:lnTo>
                    <a:lnTo>
                      <a:pt x="4" y="99"/>
                    </a:lnTo>
                    <a:lnTo>
                      <a:pt x="0" y="99"/>
                    </a:lnTo>
                    <a:lnTo>
                      <a:pt x="1" y="99"/>
                    </a:lnTo>
                    <a:lnTo>
                      <a:pt x="3" y="99"/>
                    </a:lnTo>
                    <a:lnTo>
                      <a:pt x="5" y="99"/>
                    </a:lnTo>
                    <a:lnTo>
                      <a:pt x="9" y="97"/>
                    </a:lnTo>
                    <a:lnTo>
                      <a:pt x="11" y="97"/>
                    </a:lnTo>
                    <a:lnTo>
                      <a:pt x="15" y="96"/>
                    </a:lnTo>
                    <a:lnTo>
                      <a:pt x="18" y="96"/>
                    </a:lnTo>
                    <a:lnTo>
                      <a:pt x="22" y="95"/>
                    </a:lnTo>
                    <a:lnTo>
                      <a:pt x="23" y="95"/>
                    </a:lnTo>
                    <a:lnTo>
                      <a:pt x="27" y="95"/>
                    </a:lnTo>
                    <a:lnTo>
                      <a:pt x="30" y="95"/>
                    </a:lnTo>
                    <a:lnTo>
                      <a:pt x="34" y="93"/>
                    </a:lnTo>
                    <a:lnTo>
                      <a:pt x="35" y="93"/>
                    </a:lnTo>
                    <a:lnTo>
                      <a:pt x="38" y="92"/>
                    </a:lnTo>
                    <a:lnTo>
                      <a:pt x="40" y="92"/>
                    </a:lnTo>
                    <a:lnTo>
                      <a:pt x="43" y="90"/>
                    </a:lnTo>
                    <a:lnTo>
                      <a:pt x="45" y="90"/>
                    </a:lnTo>
                    <a:lnTo>
                      <a:pt x="49" y="90"/>
                    </a:lnTo>
                    <a:lnTo>
                      <a:pt x="53" y="90"/>
                    </a:lnTo>
                    <a:lnTo>
                      <a:pt x="58" y="89"/>
                    </a:lnTo>
                    <a:lnTo>
                      <a:pt x="63" y="89"/>
                    </a:lnTo>
                    <a:lnTo>
                      <a:pt x="70" y="89"/>
                    </a:lnTo>
                    <a:lnTo>
                      <a:pt x="76" y="89"/>
                    </a:lnTo>
                    <a:lnTo>
                      <a:pt x="84" y="87"/>
                    </a:lnTo>
                    <a:lnTo>
                      <a:pt x="89" y="87"/>
                    </a:lnTo>
                    <a:lnTo>
                      <a:pt x="96" y="87"/>
                    </a:lnTo>
                    <a:lnTo>
                      <a:pt x="102" y="87"/>
                    </a:lnTo>
                    <a:lnTo>
                      <a:pt x="108" y="85"/>
                    </a:lnTo>
                    <a:lnTo>
                      <a:pt x="113" y="85"/>
                    </a:lnTo>
                    <a:lnTo>
                      <a:pt x="118" y="85"/>
                    </a:lnTo>
                    <a:lnTo>
                      <a:pt x="121" y="85"/>
                    </a:lnTo>
                    <a:lnTo>
                      <a:pt x="124" y="83"/>
                    </a:lnTo>
                    <a:lnTo>
                      <a:pt x="126" y="83"/>
                    </a:lnTo>
                    <a:lnTo>
                      <a:pt x="130" y="83"/>
                    </a:lnTo>
                    <a:lnTo>
                      <a:pt x="134" y="83"/>
                    </a:lnTo>
                    <a:lnTo>
                      <a:pt x="139" y="82"/>
                    </a:lnTo>
                    <a:lnTo>
                      <a:pt x="143" y="82"/>
                    </a:lnTo>
                    <a:lnTo>
                      <a:pt x="150" y="81"/>
                    </a:lnTo>
                    <a:lnTo>
                      <a:pt x="155" y="81"/>
                    </a:lnTo>
                    <a:lnTo>
                      <a:pt x="162" y="80"/>
                    </a:lnTo>
                    <a:lnTo>
                      <a:pt x="167" y="80"/>
                    </a:lnTo>
                    <a:lnTo>
                      <a:pt x="173" y="80"/>
                    </a:lnTo>
                    <a:lnTo>
                      <a:pt x="178" y="80"/>
                    </a:lnTo>
                    <a:lnTo>
                      <a:pt x="185" y="78"/>
                    </a:lnTo>
                    <a:lnTo>
                      <a:pt x="189" y="78"/>
                    </a:lnTo>
                    <a:lnTo>
                      <a:pt x="193" y="77"/>
                    </a:lnTo>
                    <a:lnTo>
                      <a:pt x="196" y="77"/>
                    </a:lnTo>
                    <a:lnTo>
                      <a:pt x="200" y="75"/>
                    </a:lnTo>
                    <a:lnTo>
                      <a:pt x="201" y="75"/>
                    </a:lnTo>
                    <a:lnTo>
                      <a:pt x="204" y="75"/>
                    </a:lnTo>
                    <a:lnTo>
                      <a:pt x="207" y="75"/>
                    </a:lnTo>
                    <a:lnTo>
                      <a:pt x="211" y="74"/>
                    </a:lnTo>
                    <a:lnTo>
                      <a:pt x="215" y="74"/>
                    </a:lnTo>
                    <a:lnTo>
                      <a:pt x="220" y="74"/>
                    </a:lnTo>
                    <a:lnTo>
                      <a:pt x="224" y="74"/>
                    </a:lnTo>
                    <a:lnTo>
                      <a:pt x="229" y="73"/>
                    </a:lnTo>
                    <a:lnTo>
                      <a:pt x="233" y="73"/>
                    </a:lnTo>
                    <a:lnTo>
                      <a:pt x="239" y="73"/>
                    </a:lnTo>
                    <a:lnTo>
                      <a:pt x="243" y="73"/>
                    </a:lnTo>
                    <a:lnTo>
                      <a:pt x="248" y="71"/>
                    </a:lnTo>
                    <a:lnTo>
                      <a:pt x="251" y="71"/>
                    </a:lnTo>
                    <a:lnTo>
                      <a:pt x="255" y="71"/>
                    </a:lnTo>
                    <a:lnTo>
                      <a:pt x="257" y="71"/>
                    </a:lnTo>
                    <a:lnTo>
                      <a:pt x="260" y="69"/>
                    </a:lnTo>
                    <a:lnTo>
                      <a:pt x="265" y="68"/>
                    </a:lnTo>
                    <a:lnTo>
                      <a:pt x="271" y="66"/>
                    </a:lnTo>
                    <a:lnTo>
                      <a:pt x="276" y="64"/>
                    </a:lnTo>
                    <a:lnTo>
                      <a:pt x="281" y="62"/>
                    </a:lnTo>
                    <a:lnTo>
                      <a:pt x="285" y="61"/>
                    </a:lnTo>
                    <a:lnTo>
                      <a:pt x="290" y="59"/>
                    </a:lnTo>
                    <a:lnTo>
                      <a:pt x="293" y="57"/>
                    </a:lnTo>
                    <a:lnTo>
                      <a:pt x="297" y="55"/>
                    </a:lnTo>
                    <a:lnTo>
                      <a:pt x="298" y="54"/>
                    </a:lnTo>
                    <a:lnTo>
                      <a:pt x="301" y="52"/>
                    </a:lnTo>
                    <a:lnTo>
                      <a:pt x="303" y="50"/>
                    </a:lnTo>
                    <a:lnTo>
                      <a:pt x="306" y="48"/>
                    </a:lnTo>
                    <a:lnTo>
                      <a:pt x="307" y="48"/>
                    </a:lnTo>
                    <a:lnTo>
                      <a:pt x="309" y="46"/>
                    </a:lnTo>
                    <a:lnTo>
                      <a:pt x="311" y="45"/>
                    </a:lnTo>
                    <a:lnTo>
                      <a:pt x="312" y="44"/>
                    </a:lnTo>
                    <a:lnTo>
                      <a:pt x="312" y="42"/>
                    </a:lnTo>
                    <a:lnTo>
                      <a:pt x="312" y="41"/>
                    </a:lnTo>
                    <a:lnTo>
                      <a:pt x="314" y="38"/>
                    </a:lnTo>
                    <a:lnTo>
                      <a:pt x="315" y="36"/>
                    </a:lnTo>
                    <a:lnTo>
                      <a:pt x="316" y="33"/>
                    </a:lnTo>
                    <a:lnTo>
                      <a:pt x="318" y="29"/>
                    </a:lnTo>
                    <a:lnTo>
                      <a:pt x="320" y="26"/>
                    </a:lnTo>
                    <a:lnTo>
                      <a:pt x="321" y="23"/>
                    </a:lnTo>
                    <a:lnTo>
                      <a:pt x="323" y="20"/>
                    </a:lnTo>
                    <a:lnTo>
                      <a:pt x="325" y="16"/>
                    </a:lnTo>
                    <a:lnTo>
                      <a:pt x="327" y="12"/>
                    </a:lnTo>
                    <a:lnTo>
                      <a:pt x="328" y="10"/>
                    </a:lnTo>
                    <a:lnTo>
                      <a:pt x="330" y="7"/>
                    </a:lnTo>
                    <a:lnTo>
                      <a:pt x="332" y="4"/>
                    </a:lnTo>
                    <a:lnTo>
                      <a:pt x="334" y="0"/>
                    </a:lnTo>
                    <a:lnTo>
                      <a:pt x="336" y="0"/>
                    </a:lnTo>
                    <a:lnTo>
                      <a:pt x="338" y="0"/>
                    </a:lnTo>
                    <a:lnTo>
                      <a:pt x="339" y="0"/>
                    </a:lnTo>
                    <a:lnTo>
                      <a:pt x="341" y="0"/>
                    </a:lnTo>
                    <a:lnTo>
                      <a:pt x="343" y="0"/>
                    </a:lnTo>
                    <a:lnTo>
                      <a:pt x="344" y="0"/>
                    </a:lnTo>
                    <a:lnTo>
                      <a:pt x="346" y="0"/>
                    </a:lnTo>
                    <a:lnTo>
                      <a:pt x="347" y="0"/>
                    </a:lnTo>
                    <a:lnTo>
                      <a:pt x="348" y="0"/>
                    </a:lnTo>
                  </a:path>
                </a:pathLst>
              </a:custGeom>
              <a:solidFill>
                <a:srgbClr val="F8F8F8"/>
              </a:solidFill>
              <a:ln w="9525">
                <a:solidFill>
                  <a:srgbClr val="C0C0C0"/>
                </a:solidFill>
                <a:round/>
                <a:headEnd/>
                <a:tailEnd/>
              </a:ln>
            </p:spPr>
            <p:txBody>
              <a:bodyPr/>
              <a:lstStyle/>
              <a:p>
                <a:endParaRPr lang="it-IT"/>
              </a:p>
            </p:txBody>
          </p:sp>
          <p:sp>
            <p:nvSpPr>
              <p:cNvPr id="22691" name="Freeform 11"/>
              <p:cNvSpPr>
                <a:spLocks/>
              </p:cNvSpPr>
              <p:nvPr/>
            </p:nvSpPr>
            <p:spPr bwMode="auto">
              <a:xfrm>
                <a:off x="3160" y="4013"/>
                <a:ext cx="277" cy="55"/>
              </a:xfrm>
              <a:custGeom>
                <a:avLst/>
                <a:gdLst>
                  <a:gd name="T0" fmla="*/ 264 w 277"/>
                  <a:gd name="T1" fmla="*/ 2 h 55"/>
                  <a:gd name="T2" fmla="*/ 263 w 277"/>
                  <a:gd name="T3" fmla="*/ 2 h 55"/>
                  <a:gd name="T4" fmla="*/ 261 w 277"/>
                  <a:gd name="T5" fmla="*/ 2 h 55"/>
                  <a:gd name="T6" fmla="*/ 261 w 277"/>
                  <a:gd name="T7" fmla="*/ 2 h 55"/>
                  <a:gd name="T8" fmla="*/ 259 w 277"/>
                  <a:gd name="T9" fmla="*/ 1 h 55"/>
                  <a:gd name="T10" fmla="*/ 258 w 277"/>
                  <a:gd name="T11" fmla="*/ 1 h 55"/>
                  <a:gd name="T12" fmla="*/ 257 w 277"/>
                  <a:gd name="T13" fmla="*/ 1 h 55"/>
                  <a:gd name="T14" fmla="*/ 257 w 277"/>
                  <a:gd name="T15" fmla="*/ 1 h 55"/>
                  <a:gd name="T16" fmla="*/ 256 w 277"/>
                  <a:gd name="T17" fmla="*/ 4 h 55"/>
                  <a:gd name="T18" fmla="*/ 255 w 277"/>
                  <a:gd name="T19" fmla="*/ 10 h 55"/>
                  <a:gd name="T20" fmla="*/ 252 w 277"/>
                  <a:gd name="T21" fmla="*/ 16 h 55"/>
                  <a:gd name="T22" fmla="*/ 247 w 277"/>
                  <a:gd name="T23" fmla="*/ 23 h 55"/>
                  <a:gd name="T24" fmla="*/ 238 w 277"/>
                  <a:gd name="T25" fmla="*/ 29 h 55"/>
                  <a:gd name="T26" fmla="*/ 224 w 277"/>
                  <a:gd name="T27" fmla="*/ 34 h 55"/>
                  <a:gd name="T28" fmla="*/ 205 w 277"/>
                  <a:gd name="T29" fmla="*/ 38 h 55"/>
                  <a:gd name="T30" fmla="*/ 180 w 277"/>
                  <a:gd name="T31" fmla="*/ 40 h 55"/>
                  <a:gd name="T32" fmla="*/ 157 w 277"/>
                  <a:gd name="T33" fmla="*/ 42 h 55"/>
                  <a:gd name="T34" fmla="*/ 136 w 277"/>
                  <a:gd name="T35" fmla="*/ 42 h 55"/>
                  <a:gd name="T36" fmla="*/ 112 w 277"/>
                  <a:gd name="T37" fmla="*/ 44 h 55"/>
                  <a:gd name="T38" fmla="*/ 85 w 277"/>
                  <a:gd name="T39" fmla="*/ 45 h 55"/>
                  <a:gd name="T40" fmla="*/ 59 w 277"/>
                  <a:gd name="T41" fmla="*/ 47 h 55"/>
                  <a:gd name="T42" fmla="*/ 36 w 277"/>
                  <a:gd name="T43" fmla="*/ 49 h 55"/>
                  <a:gd name="T44" fmla="*/ 16 w 277"/>
                  <a:gd name="T45" fmla="*/ 51 h 55"/>
                  <a:gd name="T46" fmla="*/ 2 w 277"/>
                  <a:gd name="T47" fmla="*/ 51 h 55"/>
                  <a:gd name="T48" fmla="*/ 0 w 277"/>
                  <a:gd name="T49" fmla="*/ 52 h 55"/>
                  <a:gd name="T50" fmla="*/ 10 w 277"/>
                  <a:gd name="T51" fmla="*/ 52 h 55"/>
                  <a:gd name="T52" fmla="*/ 29 w 277"/>
                  <a:gd name="T53" fmla="*/ 52 h 55"/>
                  <a:gd name="T54" fmla="*/ 53 w 277"/>
                  <a:gd name="T55" fmla="*/ 52 h 55"/>
                  <a:gd name="T56" fmla="*/ 78 w 277"/>
                  <a:gd name="T57" fmla="*/ 52 h 55"/>
                  <a:gd name="T58" fmla="*/ 102 w 277"/>
                  <a:gd name="T59" fmla="*/ 52 h 55"/>
                  <a:gd name="T60" fmla="*/ 124 w 277"/>
                  <a:gd name="T61" fmla="*/ 52 h 55"/>
                  <a:gd name="T62" fmla="*/ 137 w 277"/>
                  <a:gd name="T63" fmla="*/ 52 h 55"/>
                  <a:gd name="T64" fmla="*/ 146 w 277"/>
                  <a:gd name="T65" fmla="*/ 52 h 55"/>
                  <a:gd name="T66" fmla="*/ 160 w 277"/>
                  <a:gd name="T67" fmla="*/ 52 h 55"/>
                  <a:gd name="T68" fmla="*/ 178 w 277"/>
                  <a:gd name="T69" fmla="*/ 52 h 55"/>
                  <a:gd name="T70" fmla="*/ 196 w 277"/>
                  <a:gd name="T71" fmla="*/ 52 h 55"/>
                  <a:gd name="T72" fmla="*/ 214 w 277"/>
                  <a:gd name="T73" fmla="*/ 53 h 55"/>
                  <a:gd name="T74" fmla="*/ 230 w 277"/>
                  <a:gd name="T75" fmla="*/ 53 h 55"/>
                  <a:gd name="T76" fmla="*/ 242 w 277"/>
                  <a:gd name="T77" fmla="*/ 53 h 55"/>
                  <a:gd name="T78" fmla="*/ 250 w 277"/>
                  <a:gd name="T79" fmla="*/ 53 h 55"/>
                  <a:gd name="T80" fmla="*/ 257 w 277"/>
                  <a:gd name="T81" fmla="*/ 54 h 55"/>
                  <a:gd name="T82" fmla="*/ 267 w 277"/>
                  <a:gd name="T83" fmla="*/ 50 h 55"/>
                  <a:gd name="T84" fmla="*/ 272 w 277"/>
                  <a:gd name="T85" fmla="*/ 43 h 55"/>
                  <a:gd name="T86" fmla="*/ 275 w 277"/>
                  <a:gd name="T87" fmla="*/ 33 h 55"/>
                  <a:gd name="T88" fmla="*/ 274 w 277"/>
                  <a:gd name="T89" fmla="*/ 24 h 55"/>
                  <a:gd name="T90" fmla="*/ 272 w 277"/>
                  <a:gd name="T91" fmla="*/ 14 h 55"/>
                  <a:gd name="T92" fmla="*/ 270 w 277"/>
                  <a:gd name="T93" fmla="*/ 7 h 55"/>
                  <a:gd name="T94" fmla="*/ 266 w 277"/>
                  <a:gd name="T95" fmla="*/ 3 h 55"/>
                  <a:gd name="T96" fmla="*/ 265 w 277"/>
                  <a:gd name="T97" fmla="*/ 2 h 5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7"/>
                  <a:gd name="T148" fmla="*/ 0 h 55"/>
                  <a:gd name="T149" fmla="*/ 277 w 277"/>
                  <a:gd name="T150" fmla="*/ 55 h 5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7" h="55">
                    <a:moveTo>
                      <a:pt x="265" y="2"/>
                    </a:moveTo>
                    <a:lnTo>
                      <a:pt x="264" y="2"/>
                    </a:lnTo>
                    <a:lnTo>
                      <a:pt x="263" y="2"/>
                    </a:lnTo>
                    <a:lnTo>
                      <a:pt x="261" y="2"/>
                    </a:lnTo>
                    <a:lnTo>
                      <a:pt x="261" y="1"/>
                    </a:lnTo>
                    <a:lnTo>
                      <a:pt x="259" y="1"/>
                    </a:lnTo>
                    <a:lnTo>
                      <a:pt x="258" y="1"/>
                    </a:lnTo>
                    <a:lnTo>
                      <a:pt x="257" y="1"/>
                    </a:lnTo>
                    <a:lnTo>
                      <a:pt x="258" y="0"/>
                    </a:lnTo>
                    <a:lnTo>
                      <a:pt x="256" y="4"/>
                    </a:lnTo>
                    <a:lnTo>
                      <a:pt x="256" y="7"/>
                    </a:lnTo>
                    <a:lnTo>
                      <a:pt x="255" y="10"/>
                    </a:lnTo>
                    <a:lnTo>
                      <a:pt x="254" y="13"/>
                    </a:lnTo>
                    <a:lnTo>
                      <a:pt x="252" y="16"/>
                    </a:lnTo>
                    <a:lnTo>
                      <a:pt x="250" y="20"/>
                    </a:lnTo>
                    <a:lnTo>
                      <a:pt x="247" y="23"/>
                    </a:lnTo>
                    <a:lnTo>
                      <a:pt x="243" y="25"/>
                    </a:lnTo>
                    <a:lnTo>
                      <a:pt x="238" y="29"/>
                    </a:lnTo>
                    <a:lnTo>
                      <a:pt x="232" y="31"/>
                    </a:lnTo>
                    <a:lnTo>
                      <a:pt x="224" y="34"/>
                    </a:lnTo>
                    <a:lnTo>
                      <a:pt x="216" y="36"/>
                    </a:lnTo>
                    <a:lnTo>
                      <a:pt x="205" y="38"/>
                    </a:lnTo>
                    <a:lnTo>
                      <a:pt x="194" y="39"/>
                    </a:lnTo>
                    <a:lnTo>
                      <a:pt x="180" y="40"/>
                    </a:lnTo>
                    <a:lnTo>
                      <a:pt x="165" y="40"/>
                    </a:lnTo>
                    <a:lnTo>
                      <a:pt x="157" y="42"/>
                    </a:lnTo>
                    <a:lnTo>
                      <a:pt x="148" y="42"/>
                    </a:lnTo>
                    <a:lnTo>
                      <a:pt x="136" y="42"/>
                    </a:lnTo>
                    <a:lnTo>
                      <a:pt x="125" y="42"/>
                    </a:lnTo>
                    <a:lnTo>
                      <a:pt x="112" y="44"/>
                    </a:lnTo>
                    <a:lnTo>
                      <a:pt x="99" y="44"/>
                    </a:lnTo>
                    <a:lnTo>
                      <a:pt x="85" y="45"/>
                    </a:lnTo>
                    <a:lnTo>
                      <a:pt x="73" y="45"/>
                    </a:lnTo>
                    <a:lnTo>
                      <a:pt x="59" y="47"/>
                    </a:lnTo>
                    <a:lnTo>
                      <a:pt x="47" y="47"/>
                    </a:lnTo>
                    <a:lnTo>
                      <a:pt x="36" y="49"/>
                    </a:lnTo>
                    <a:lnTo>
                      <a:pt x="25" y="49"/>
                    </a:lnTo>
                    <a:lnTo>
                      <a:pt x="16" y="51"/>
                    </a:lnTo>
                    <a:lnTo>
                      <a:pt x="8" y="51"/>
                    </a:lnTo>
                    <a:lnTo>
                      <a:pt x="2" y="51"/>
                    </a:lnTo>
                    <a:lnTo>
                      <a:pt x="0" y="51"/>
                    </a:lnTo>
                    <a:lnTo>
                      <a:pt x="0" y="52"/>
                    </a:lnTo>
                    <a:lnTo>
                      <a:pt x="4" y="52"/>
                    </a:lnTo>
                    <a:lnTo>
                      <a:pt x="10" y="52"/>
                    </a:lnTo>
                    <a:lnTo>
                      <a:pt x="20" y="52"/>
                    </a:lnTo>
                    <a:lnTo>
                      <a:pt x="29" y="52"/>
                    </a:lnTo>
                    <a:lnTo>
                      <a:pt x="40" y="52"/>
                    </a:lnTo>
                    <a:lnTo>
                      <a:pt x="53" y="52"/>
                    </a:lnTo>
                    <a:lnTo>
                      <a:pt x="66" y="52"/>
                    </a:lnTo>
                    <a:lnTo>
                      <a:pt x="78" y="52"/>
                    </a:lnTo>
                    <a:lnTo>
                      <a:pt x="91" y="52"/>
                    </a:lnTo>
                    <a:lnTo>
                      <a:pt x="102" y="52"/>
                    </a:lnTo>
                    <a:lnTo>
                      <a:pt x="114" y="52"/>
                    </a:lnTo>
                    <a:lnTo>
                      <a:pt x="124" y="52"/>
                    </a:lnTo>
                    <a:lnTo>
                      <a:pt x="131" y="52"/>
                    </a:lnTo>
                    <a:lnTo>
                      <a:pt x="137" y="52"/>
                    </a:lnTo>
                    <a:lnTo>
                      <a:pt x="141" y="51"/>
                    </a:lnTo>
                    <a:lnTo>
                      <a:pt x="146" y="52"/>
                    </a:lnTo>
                    <a:lnTo>
                      <a:pt x="153" y="52"/>
                    </a:lnTo>
                    <a:lnTo>
                      <a:pt x="160" y="52"/>
                    </a:lnTo>
                    <a:lnTo>
                      <a:pt x="169" y="52"/>
                    </a:lnTo>
                    <a:lnTo>
                      <a:pt x="178" y="52"/>
                    </a:lnTo>
                    <a:lnTo>
                      <a:pt x="187" y="52"/>
                    </a:lnTo>
                    <a:lnTo>
                      <a:pt x="196" y="52"/>
                    </a:lnTo>
                    <a:lnTo>
                      <a:pt x="206" y="52"/>
                    </a:lnTo>
                    <a:lnTo>
                      <a:pt x="214" y="53"/>
                    </a:lnTo>
                    <a:lnTo>
                      <a:pt x="223" y="53"/>
                    </a:lnTo>
                    <a:lnTo>
                      <a:pt x="230" y="53"/>
                    </a:lnTo>
                    <a:lnTo>
                      <a:pt x="237" y="53"/>
                    </a:lnTo>
                    <a:lnTo>
                      <a:pt x="242" y="53"/>
                    </a:lnTo>
                    <a:lnTo>
                      <a:pt x="247" y="53"/>
                    </a:lnTo>
                    <a:lnTo>
                      <a:pt x="250" y="53"/>
                    </a:lnTo>
                    <a:lnTo>
                      <a:pt x="251" y="53"/>
                    </a:lnTo>
                    <a:lnTo>
                      <a:pt x="257" y="54"/>
                    </a:lnTo>
                    <a:lnTo>
                      <a:pt x="263" y="53"/>
                    </a:lnTo>
                    <a:lnTo>
                      <a:pt x="267" y="50"/>
                    </a:lnTo>
                    <a:lnTo>
                      <a:pt x="271" y="46"/>
                    </a:lnTo>
                    <a:lnTo>
                      <a:pt x="272" y="43"/>
                    </a:lnTo>
                    <a:lnTo>
                      <a:pt x="274" y="38"/>
                    </a:lnTo>
                    <a:lnTo>
                      <a:pt x="275" y="33"/>
                    </a:lnTo>
                    <a:lnTo>
                      <a:pt x="276" y="27"/>
                    </a:lnTo>
                    <a:lnTo>
                      <a:pt x="274" y="24"/>
                    </a:lnTo>
                    <a:lnTo>
                      <a:pt x="274" y="19"/>
                    </a:lnTo>
                    <a:lnTo>
                      <a:pt x="272" y="14"/>
                    </a:lnTo>
                    <a:lnTo>
                      <a:pt x="271" y="9"/>
                    </a:lnTo>
                    <a:lnTo>
                      <a:pt x="270" y="7"/>
                    </a:lnTo>
                    <a:lnTo>
                      <a:pt x="268" y="4"/>
                    </a:lnTo>
                    <a:lnTo>
                      <a:pt x="266" y="3"/>
                    </a:lnTo>
                    <a:lnTo>
                      <a:pt x="265" y="2"/>
                    </a:lnTo>
                  </a:path>
                </a:pathLst>
              </a:custGeom>
              <a:solidFill>
                <a:srgbClr val="F8F8F8"/>
              </a:solidFill>
              <a:ln w="9525">
                <a:solidFill>
                  <a:srgbClr val="C0C0C0"/>
                </a:solidFill>
                <a:round/>
                <a:headEnd/>
                <a:tailEnd/>
              </a:ln>
            </p:spPr>
            <p:txBody>
              <a:bodyPr/>
              <a:lstStyle/>
              <a:p>
                <a:endParaRPr lang="it-IT"/>
              </a:p>
            </p:txBody>
          </p:sp>
          <p:sp>
            <p:nvSpPr>
              <p:cNvPr id="22692" name="Freeform 12"/>
              <p:cNvSpPr>
                <a:spLocks/>
              </p:cNvSpPr>
              <p:nvPr/>
            </p:nvSpPr>
            <p:spPr bwMode="auto">
              <a:xfrm>
                <a:off x="3110" y="4064"/>
                <a:ext cx="354" cy="14"/>
              </a:xfrm>
              <a:custGeom>
                <a:avLst/>
                <a:gdLst>
                  <a:gd name="T0" fmla="*/ 36 w 354"/>
                  <a:gd name="T1" fmla="*/ 0 h 14"/>
                  <a:gd name="T2" fmla="*/ 0 w 354"/>
                  <a:gd name="T3" fmla="*/ 13 h 14"/>
                  <a:gd name="T4" fmla="*/ 353 w 354"/>
                  <a:gd name="T5" fmla="*/ 13 h 14"/>
                  <a:gd name="T6" fmla="*/ 317 w 354"/>
                  <a:gd name="T7" fmla="*/ 0 h 14"/>
                  <a:gd name="T8" fmla="*/ 36 w 354"/>
                  <a:gd name="T9" fmla="*/ 0 h 14"/>
                  <a:gd name="T10" fmla="*/ 36 w 354"/>
                  <a:gd name="T11" fmla="*/ 0 h 14"/>
                  <a:gd name="T12" fmla="*/ 0 60000 65536"/>
                  <a:gd name="T13" fmla="*/ 0 60000 65536"/>
                  <a:gd name="T14" fmla="*/ 0 60000 65536"/>
                  <a:gd name="T15" fmla="*/ 0 60000 65536"/>
                  <a:gd name="T16" fmla="*/ 0 60000 65536"/>
                  <a:gd name="T17" fmla="*/ 0 60000 65536"/>
                  <a:gd name="T18" fmla="*/ 0 w 354"/>
                  <a:gd name="T19" fmla="*/ 0 h 14"/>
                  <a:gd name="T20" fmla="*/ 354 w 354"/>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354" h="14">
                    <a:moveTo>
                      <a:pt x="36" y="0"/>
                    </a:moveTo>
                    <a:lnTo>
                      <a:pt x="0" y="13"/>
                    </a:lnTo>
                    <a:lnTo>
                      <a:pt x="353" y="13"/>
                    </a:lnTo>
                    <a:lnTo>
                      <a:pt x="317" y="0"/>
                    </a:lnTo>
                    <a:lnTo>
                      <a:pt x="36" y="0"/>
                    </a:lnTo>
                  </a:path>
                </a:pathLst>
              </a:custGeom>
              <a:solidFill>
                <a:srgbClr val="F8F8F8"/>
              </a:solidFill>
              <a:ln w="9048">
                <a:solidFill>
                  <a:srgbClr val="C0C0C0"/>
                </a:solidFill>
                <a:round/>
                <a:headEnd/>
                <a:tailEnd/>
              </a:ln>
            </p:spPr>
            <p:txBody>
              <a:bodyPr/>
              <a:lstStyle/>
              <a:p>
                <a:endParaRPr lang="it-IT"/>
              </a:p>
            </p:txBody>
          </p:sp>
          <p:sp>
            <p:nvSpPr>
              <p:cNvPr id="22693" name="Line 13"/>
              <p:cNvSpPr>
                <a:spLocks noChangeShapeType="1"/>
              </p:cNvSpPr>
              <p:nvPr/>
            </p:nvSpPr>
            <p:spPr bwMode="auto">
              <a:xfrm flipH="1">
                <a:off x="3110" y="4178"/>
                <a:ext cx="353" cy="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22694" name="Freeform 14"/>
              <p:cNvSpPr>
                <a:spLocks/>
              </p:cNvSpPr>
              <p:nvPr/>
            </p:nvSpPr>
            <p:spPr bwMode="auto">
              <a:xfrm>
                <a:off x="3150" y="401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9048">
                <a:solidFill>
                  <a:srgbClr val="C0C0C0"/>
                </a:solidFill>
                <a:round/>
                <a:headEnd/>
                <a:tailEnd/>
              </a:ln>
            </p:spPr>
            <p:txBody>
              <a:bodyPr/>
              <a:lstStyle/>
              <a:p>
                <a:endParaRPr lang="it-IT"/>
              </a:p>
            </p:txBody>
          </p:sp>
          <p:sp>
            <p:nvSpPr>
              <p:cNvPr id="22695" name="Freeform 15"/>
              <p:cNvSpPr>
                <a:spLocks/>
              </p:cNvSpPr>
              <p:nvPr/>
            </p:nvSpPr>
            <p:spPr bwMode="auto">
              <a:xfrm>
                <a:off x="3150" y="406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18732">
                <a:solidFill>
                  <a:srgbClr val="C0C0C0"/>
                </a:solidFill>
                <a:round/>
                <a:headEnd/>
                <a:tailEnd/>
              </a:ln>
            </p:spPr>
            <p:txBody>
              <a:bodyPr/>
              <a:lstStyle/>
              <a:p>
                <a:endParaRPr lang="it-IT"/>
              </a:p>
            </p:txBody>
          </p:sp>
          <p:sp>
            <p:nvSpPr>
              <p:cNvPr id="22696" name="Line 16"/>
              <p:cNvSpPr>
                <a:spLocks noChangeShapeType="1"/>
              </p:cNvSpPr>
              <p:nvPr/>
            </p:nvSpPr>
            <p:spPr bwMode="auto">
              <a:xfrm>
                <a:off x="3111" y="4080"/>
                <a:ext cx="181" cy="0"/>
              </a:xfrm>
              <a:prstGeom prst="line">
                <a:avLst/>
              </a:prstGeom>
              <a:noFill/>
              <a:ln w="9048">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22561" name="Freeform 17"/>
            <p:cNvSpPr>
              <a:spLocks/>
            </p:cNvSpPr>
            <p:nvPr/>
          </p:nvSpPr>
          <p:spPr bwMode="auto">
            <a:xfrm>
              <a:off x="2944" y="1582"/>
              <a:ext cx="464" cy="212"/>
            </a:xfrm>
            <a:custGeom>
              <a:avLst/>
              <a:gdLst>
                <a:gd name="T0" fmla="*/ 760 w 235"/>
                <a:gd name="T1" fmla="*/ 1 h 227"/>
                <a:gd name="T2" fmla="*/ 993 w 235"/>
                <a:gd name="T3" fmla="*/ 3 h 227"/>
                <a:gd name="T4" fmla="*/ 1208 w 235"/>
                <a:gd name="T5" fmla="*/ 4 h 227"/>
                <a:gd name="T6" fmla="*/ 1368 w 235"/>
                <a:gd name="T7" fmla="*/ 7 h 227"/>
                <a:gd name="T8" fmla="*/ 1501 w 235"/>
                <a:gd name="T9" fmla="*/ 7 h 227"/>
                <a:gd name="T10" fmla="*/ 1580 w 235"/>
                <a:gd name="T11" fmla="*/ 10 h 227"/>
                <a:gd name="T12" fmla="*/ 1633 w 235"/>
                <a:gd name="T13" fmla="*/ 10 h 227"/>
                <a:gd name="T14" fmla="*/ 1684 w 235"/>
                <a:gd name="T15" fmla="*/ 11 h 227"/>
                <a:gd name="T16" fmla="*/ 1740 w 235"/>
                <a:gd name="T17" fmla="*/ 11 h 227"/>
                <a:gd name="T18" fmla="*/ 1769 w 235"/>
                <a:gd name="T19" fmla="*/ 11 h 227"/>
                <a:gd name="T20" fmla="*/ 1801 w 235"/>
                <a:gd name="T21" fmla="*/ 11 h 227"/>
                <a:gd name="T22" fmla="*/ 1801 w 235"/>
                <a:gd name="T23" fmla="*/ 26 h 227"/>
                <a:gd name="T24" fmla="*/ 1801 w 235"/>
                <a:gd name="T25" fmla="*/ 60 h 227"/>
                <a:gd name="T26" fmla="*/ 1801 w 235"/>
                <a:gd name="T27" fmla="*/ 105 h 227"/>
                <a:gd name="T28" fmla="*/ 1801 w 235"/>
                <a:gd name="T29" fmla="*/ 147 h 227"/>
                <a:gd name="T30" fmla="*/ 1801 w 235"/>
                <a:gd name="T31" fmla="*/ 178 h 227"/>
                <a:gd name="T32" fmla="*/ 1785 w 235"/>
                <a:gd name="T33" fmla="*/ 181 h 227"/>
                <a:gd name="T34" fmla="*/ 1761 w 235"/>
                <a:gd name="T35" fmla="*/ 173 h 227"/>
                <a:gd name="T36" fmla="*/ 1761 w 235"/>
                <a:gd name="T37" fmla="*/ 157 h 227"/>
                <a:gd name="T38" fmla="*/ 1732 w 235"/>
                <a:gd name="T39" fmla="*/ 142 h 227"/>
                <a:gd name="T40" fmla="*/ 1708 w 235"/>
                <a:gd name="T41" fmla="*/ 127 h 227"/>
                <a:gd name="T42" fmla="*/ 1676 w 235"/>
                <a:gd name="T43" fmla="*/ 119 h 227"/>
                <a:gd name="T44" fmla="*/ 1603 w 235"/>
                <a:gd name="T45" fmla="*/ 108 h 227"/>
                <a:gd name="T46" fmla="*/ 1477 w 235"/>
                <a:gd name="T47" fmla="*/ 95 h 227"/>
                <a:gd name="T48" fmla="*/ 1349 w 235"/>
                <a:gd name="T49" fmla="*/ 81 h 227"/>
                <a:gd name="T50" fmla="*/ 1224 w 235"/>
                <a:gd name="T51" fmla="*/ 70 h 227"/>
                <a:gd name="T52" fmla="*/ 1145 w 235"/>
                <a:gd name="T53" fmla="*/ 61 h 227"/>
                <a:gd name="T54" fmla="*/ 1048 w 235"/>
                <a:gd name="T55" fmla="*/ 55 h 227"/>
                <a:gd name="T56" fmla="*/ 892 w 235"/>
                <a:gd name="T57" fmla="*/ 46 h 227"/>
                <a:gd name="T58" fmla="*/ 725 w 235"/>
                <a:gd name="T59" fmla="*/ 35 h 227"/>
                <a:gd name="T60" fmla="*/ 577 w 235"/>
                <a:gd name="T61" fmla="*/ 27 h 227"/>
                <a:gd name="T62" fmla="*/ 484 w 235"/>
                <a:gd name="T63" fmla="*/ 22 h 227"/>
                <a:gd name="T64" fmla="*/ 460 w 235"/>
                <a:gd name="T65" fmla="*/ 21 h 227"/>
                <a:gd name="T66" fmla="*/ 363 w 235"/>
                <a:gd name="T67" fmla="*/ 19 h 227"/>
                <a:gd name="T68" fmla="*/ 237 w 235"/>
                <a:gd name="T69" fmla="*/ 14 h 227"/>
                <a:gd name="T70" fmla="*/ 101 w 235"/>
                <a:gd name="T71" fmla="*/ 10 h 227"/>
                <a:gd name="T72" fmla="*/ 16 w 235"/>
                <a:gd name="T73" fmla="*/ 7 h 227"/>
                <a:gd name="T74" fmla="*/ 16 w 235"/>
                <a:gd name="T75" fmla="*/ 7 h 227"/>
                <a:gd name="T76" fmla="*/ 77 w 235"/>
                <a:gd name="T77" fmla="*/ 6 h 227"/>
                <a:gd name="T78" fmla="*/ 152 w 235"/>
                <a:gd name="T79" fmla="*/ 5 h 227"/>
                <a:gd name="T80" fmla="*/ 253 w 235"/>
                <a:gd name="T81" fmla="*/ 3 h 227"/>
                <a:gd name="T82" fmla="*/ 393 w 235"/>
                <a:gd name="T83" fmla="*/ 1 h 227"/>
                <a:gd name="T84" fmla="*/ 592 w 235"/>
                <a:gd name="T85" fmla="*/ 0 h 2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5"/>
                <a:gd name="T130" fmla="*/ 0 h 227"/>
                <a:gd name="T131" fmla="*/ 235 w 235"/>
                <a:gd name="T132" fmla="*/ 227 h 2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5" h="227">
                  <a:moveTo>
                    <a:pt x="77" y="0"/>
                  </a:moveTo>
                  <a:lnTo>
                    <a:pt x="87" y="1"/>
                  </a:lnTo>
                  <a:lnTo>
                    <a:pt x="99" y="1"/>
                  </a:lnTo>
                  <a:lnTo>
                    <a:pt x="109" y="1"/>
                  </a:lnTo>
                  <a:lnTo>
                    <a:pt x="120" y="1"/>
                  </a:lnTo>
                  <a:lnTo>
                    <a:pt x="129" y="3"/>
                  </a:lnTo>
                  <a:lnTo>
                    <a:pt x="139" y="3"/>
                  </a:lnTo>
                  <a:lnTo>
                    <a:pt x="148" y="4"/>
                  </a:lnTo>
                  <a:lnTo>
                    <a:pt x="157" y="4"/>
                  </a:lnTo>
                  <a:lnTo>
                    <a:pt x="164" y="6"/>
                  </a:lnTo>
                  <a:lnTo>
                    <a:pt x="171" y="7"/>
                  </a:lnTo>
                  <a:lnTo>
                    <a:pt x="178" y="9"/>
                  </a:lnTo>
                  <a:lnTo>
                    <a:pt x="185" y="9"/>
                  </a:lnTo>
                  <a:lnTo>
                    <a:pt x="189" y="10"/>
                  </a:lnTo>
                  <a:lnTo>
                    <a:pt x="195" y="10"/>
                  </a:lnTo>
                  <a:lnTo>
                    <a:pt x="199" y="11"/>
                  </a:lnTo>
                  <a:lnTo>
                    <a:pt x="203" y="11"/>
                  </a:lnTo>
                  <a:lnTo>
                    <a:pt x="205" y="13"/>
                  </a:lnTo>
                  <a:lnTo>
                    <a:pt x="207" y="13"/>
                  </a:lnTo>
                  <a:lnTo>
                    <a:pt x="208" y="13"/>
                  </a:lnTo>
                  <a:lnTo>
                    <a:pt x="212" y="13"/>
                  </a:lnTo>
                  <a:lnTo>
                    <a:pt x="214" y="14"/>
                  </a:lnTo>
                  <a:lnTo>
                    <a:pt x="217" y="14"/>
                  </a:lnTo>
                  <a:lnTo>
                    <a:pt x="219" y="14"/>
                  </a:lnTo>
                  <a:lnTo>
                    <a:pt x="222" y="14"/>
                  </a:lnTo>
                  <a:lnTo>
                    <a:pt x="224" y="14"/>
                  </a:lnTo>
                  <a:lnTo>
                    <a:pt x="226" y="14"/>
                  </a:lnTo>
                  <a:lnTo>
                    <a:pt x="227" y="14"/>
                  </a:lnTo>
                  <a:lnTo>
                    <a:pt x="230" y="14"/>
                  </a:lnTo>
                  <a:lnTo>
                    <a:pt x="232" y="14"/>
                  </a:lnTo>
                  <a:lnTo>
                    <a:pt x="233" y="14"/>
                  </a:lnTo>
                  <a:lnTo>
                    <a:pt x="234" y="14"/>
                  </a:lnTo>
                  <a:lnTo>
                    <a:pt x="234" y="17"/>
                  </a:lnTo>
                  <a:lnTo>
                    <a:pt x="234" y="22"/>
                  </a:lnTo>
                  <a:lnTo>
                    <a:pt x="234" y="32"/>
                  </a:lnTo>
                  <a:lnTo>
                    <a:pt x="234" y="44"/>
                  </a:lnTo>
                  <a:lnTo>
                    <a:pt x="234" y="59"/>
                  </a:lnTo>
                  <a:lnTo>
                    <a:pt x="234" y="74"/>
                  </a:lnTo>
                  <a:lnTo>
                    <a:pt x="234" y="92"/>
                  </a:lnTo>
                  <a:lnTo>
                    <a:pt x="234" y="109"/>
                  </a:lnTo>
                  <a:lnTo>
                    <a:pt x="234" y="129"/>
                  </a:lnTo>
                  <a:lnTo>
                    <a:pt x="234" y="146"/>
                  </a:lnTo>
                  <a:lnTo>
                    <a:pt x="234" y="164"/>
                  </a:lnTo>
                  <a:lnTo>
                    <a:pt x="234" y="180"/>
                  </a:lnTo>
                  <a:lnTo>
                    <a:pt x="234" y="196"/>
                  </a:lnTo>
                  <a:lnTo>
                    <a:pt x="234" y="209"/>
                  </a:lnTo>
                  <a:lnTo>
                    <a:pt x="234" y="219"/>
                  </a:lnTo>
                  <a:lnTo>
                    <a:pt x="234" y="226"/>
                  </a:lnTo>
                  <a:lnTo>
                    <a:pt x="232" y="226"/>
                  </a:lnTo>
                  <a:lnTo>
                    <a:pt x="232" y="223"/>
                  </a:lnTo>
                  <a:lnTo>
                    <a:pt x="230" y="221"/>
                  </a:lnTo>
                  <a:lnTo>
                    <a:pt x="230" y="217"/>
                  </a:lnTo>
                  <a:lnTo>
                    <a:pt x="229" y="212"/>
                  </a:lnTo>
                  <a:lnTo>
                    <a:pt x="229" y="206"/>
                  </a:lnTo>
                  <a:lnTo>
                    <a:pt x="229" y="200"/>
                  </a:lnTo>
                  <a:lnTo>
                    <a:pt x="229" y="193"/>
                  </a:lnTo>
                  <a:lnTo>
                    <a:pt x="227" y="187"/>
                  </a:lnTo>
                  <a:lnTo>
                    <a:pt x="227" y="180"/>
                  </a:lnTo>
                  <a:lnTo>
                    <a:pt x="225" y="174"/>
                  </a:lnTo>
                  <a:lnTo>
                    <a:pt x="225" y="167"/>
                  </a:lnTo>
                  <a:lnTo>
                    <a:pt x="223" y="162"/>
                  </a:lnTo>
                  <a:lnTo>
                    <a:pt x="222" y="156"/>
                  </a:lnTo>
                  <a:lnTo>
                    <a:pt x="220" y="152"/>
                  </a:lnTo>
                  <a:lnTo>
                    <a:pt x="220" y="148"/>
                  </a:lnTo>
                  <a:lnTo>
                    <a:pt x="218" y="146"/>
                  </a:lnTo>
                  <a:lnTo>
                    <a:pt x="216" y="142"/>
                  </a:lnTo>
                  <a:lnTo>
                    <a:pt x="212" y="138"/>
                  </a:lnTo>
                  <a:lnTo>
                    <a:pt x="208" y="133"/>
                  </a:lnTo>
                  <a:lnTo>
                    <a:pt x="203" y="128"/>
                  </a:lnTo>
                  <a:lnTo>
                    <a:pt x="198" y="123"/>
                  </a:lnTo>
                  <a:lnTo>
                    <a:pt x="192" y="117"/>
                  </a:lnTo>
                  <a:lnTo>
                    <a:pt x="187" y="111"/>
                  </a:lnTo>
                  <a:lnTo>
                    <a:pt x="180" y="105"/>
                  </a:lnTo>
                  <a:lnTo>
                    <a:pt x="175" y="100"/>
                  </a:lnTo>
                  <a:lnTo>
                    <a:pt x="169" y="95"/>
                  </a:lnTo>
                  <a:lnTo>
                    <a:pt x="164" y="89"/>
                  </a:lnTo>
                  <a:lnTo>
                    <a:pt x="159" y="86"/>
                  </a:lnTo>
                  <a:lnTo>
                    <a:pt x="154" y="81"/>
                  </a:lnTo>
                  <a:lnTo>
                    <a:pt x="151" y="78"/>
                  </a:lnTo>
                  <a:lnTo>
                    <a:pt x="149" y="75"/>
                  </a:lnTo>
                  <a:lnTo>
                    <a:pt x="146" y="73"/>
                  </a:lnTo>
                  <a:lnTo>
                    <a:pt x="141" y="70"/>
                  </a:lnTo>
                  <a:lnTo>
                    <a:pt x="136" y="67"/>
                  </a:lnTo>
                  <a:lnTo>
                    <a:pt x="131" y="63"/>
                  </a:lnTo>
                  <a:lnTo>
                    <a:pt x="124" y="60"/>
                  </a:lnTo>
                  <a:lnTo>
                    <a:pt x="116" y="56"/>
                  </a:lnTo>
                  <a:lnTo>
                    <a:pt x="109" y="52"/>
                  </a:lnTo>
                  <a:lnTo>
                    <a:pt x="102" y="47"/>
                  </a:lnTo>
                  <a:lnTo>
                    <a:pt x="94" y="44"/>
                  </a:lnTo>
                  <a:lnTo>
                    <a:pt x="87" y="40"/>
                  </a:lnTo>
                  <a:lnTo>
                    <a:pt x="80" y="37"/>
                  </a:lnTo>
                  <a:lnTo>
                    <a:pt x="75" y="33"/>
                  </a:lnTo>
                  <a:lnTo>
                    <a:pt x="69" y="32"/>
                  </a:lnTo>
                  <a:lnTo>
                    <a:pt x="66" y="29"/>
                  </a:lnTo>
                  <a:lnTo>
                    <a:pt x="63" y="28"/>
                  </a:lnTo>
                  <a:lnTo>
                    <a:pt x="63" y="26"/>
                  </a:lnTo>
                  <a:lnTo>
                    <a:pt x="62" y="26"/>
                  </a:lnTo>
                  <a:lnTo>
                    <a:pt x="60" y="26"/>
                  </a:lnTo>
                  <a:lnTo>
                    <a:pt x="56" y="26"/>
                  </a:lnTo>
                  <a:lnTo>
                    <a:pt x="52" y="24"/>
                  </a:lnTo>
                  <a:lnTo>
                    <a:pt x="47" y="23"/>
                  </a:lnTo>
                  <a:lnTo>
                    <a:pt x="42" y="21"/>
                  </a:lnTo>
                  <a:lnTo>
                    <a:pt x="36" y="19"/>
                  </a:lnTo>
                  <a:lnTo>
                    <a:pt x="31" y="17"/>
                  </a:lnTo>
                  <a:lnTo>
                    <a:pt x="25" y="16"/>
                  </a:lnTo>
                  <a:lnTo>
                    <a:pt x="19" y="14"/>
                  </a:lnTo>
                  <a:lnTo>
                    <a:pt x="13" y="13"/>
                  </a:lnTo>
                  <a:lnTo>
                    <a:pt x="10" y="11"/>
                  </a:lnTo>
                  <a:lnTo>
                    <a:pt x="6" y="11"/>
                  </a:lnTo>
                  <a:lnTo>
                    <a:pt x="2" y="9"/>
                  </a:lnTo>
                  <a:lnTo>
                    <a:pt x="0" y="9"/>
                  </a:lnTo>
                  <a:lnTo>
                    <a:pt x="0" y="8"/>
                  </a:lnTo>
                  <a:lnTo>
                    <a:pt x="2" y="8"/>
                  </a:lnTo>
                  <a:lnTo>
                    <a:pt x="4" y="8"/>
                  </a:lnTo>
                  <a:lnTo>
                    <a:pt x="6" y="8"/>
                  </a:lnTo>
                  <a:lnTo>
                    <a:pt x="10" y="6"/>
                  </a:lnTo>
                  <a:lnTo>
                    <a:pt x="12" y="6"/>
                  </a:lnTo>
                  <a:lnTo>
                    <a:pt x="16" y="5"/>
                  </a:lnTo>
                  <a:lnTo>
                    <a:pt x="20" y="5"/>
                  </a:lnTo>
                  <a:lnTo>
                    <a:pt x="25" y="3"/>
                  </a:lnTo>
                  <a:lnTo>
                    <a:pt x="28" y="3"/>
                  </a:lnTo>
                  <a:lnTo>
                    <a:pt x="33" y="3"/>
                  </a:lnTo>
                  <a:lnTo>
                    <a:pt x="38" y="3"/>
                  </a:lnTo>
                  <a:lnTo>
                    <a:pt x="45" y="1"/>
                  </a:lnTo>
                  <a:lnTo>
                    <a:pt x="51" y="1"/>
                  </a:lnTo>
                  <a:lnTo>
                    <a:pt x="59" y="1"/>
                  </a:lnTo>
                  <a:lnTo>
                    <a:pt x="67" y="1"/>
                  </a:lnTo>
                  <a:lnTo>
                    <a:pt x="77" y="0"/>
                  </a:lnTo>
                </a:path>
              </a:pathLst>
            </a:custGeom>
            <a:solidFill>
              <a:srgbClr val="F8F8F8"/>
            </a:solidFill>
            <a:ln w="9525">
              <a:solidFill>
                <a:srgbClr val="C0C0C0"/>
              </a:solidFill>
              <a:round/>
              <a:headEnd/>
              <a:tailEnd/>
            </a:ln>
          </p:spPr>
          <p:txBody>
            <a:bodyPr/>
            <a:lstStyle/>
            <a:p>
              <a:endParaRPr lang="it-IT"/>
            </a:p>
          </p:txBody>
        </p:sp>
        <p:sp>
          <p:nvSpPr>
            <p:cNvPr id="22562" name="Freeform 18"/>
            <p:cNvSpPr>
              <a:spLocks/>
            </p:cNvSpPr>
            <p:nvPr/>
          </p:nvSpPr>
          <p:spPr bwMode="auto">
            <a:xfrm>
              <a:off x="2848" y="1567"/>
              <a:ext cx="574" cy="33"/>
            </a:xfrm>
            <a:custGeom>
              <a:avLst/>
              <a:gdLst>
                <a:gd name="T0" fmla="*/ 176 w 291"/>
                <a:gd name="T1" fmla="*/ 8 h 35"/>
                <a:gd name="T2" fmla="*/ 436 w 291"/>
                <a:gd name="T3" fmla="*/ 5 h 35"/>
                <a:gd name="T4" fmla="*/ 696 w 291"/>
                <a:gd name="T5" fmla="*/ 3 h 35"/>
                <a:gd name="T6" fmla="*/ 969 w 291"/>
                <a:gd name="T7" fmla="*/ 1 h 35"/>
                <a:gd name="T8" fmla="*/ 1229 w 291"/>
                <a:gd name="T9" fmla="*/ 1 h 35"/>
                <a:gd name="T10" fmla="*/ 1497 w 291"/>
                <a:gd name="T11" fmla="*/ 3 h 35"/>
                <a:gd name="T12" fmla="*/ 1752 w 291"/>
                <a:gd name="T13" fmla="*/ 5 h 35"/>
                <a:gd name="T14" fmla="*/ 2020 w 291"/>
                <a:gd name="T15" fmla="*/ 8 h 35"/>
                <a:gd name="T16" fmla="*/ 2148 w 291"/>
                <a:gd name="T17" fmla="*/ 8 h 35"/>
                <a:gd name="T18" fmla="*/ 2156 w 291"/>
                <a:gd name="T19" fmla="*/ 9 h 35"/>
                <a:gd name="T20" fmla="*/ 2172 w 291"/>
                <a:gd name="T21" fmla="*/ 9 h 35"/>
                <a:gd name="T22" fmla="*/ 2188 w 291"/>
                <a:gd name="T23" fmla="*/ 10 h 35"/>
                <a:gd name="T24" fmla="*/ 2201 w 291"/>
                <a:gd name="T25" fmla="*/ 11 h 35"/>
                <a:gd name="T26" fmla="*/ 2201 w 291"/>
                <a:gd name="T27" fmla="*/ 14 h 35"/>
                <a:gd name="T28" fmla="*/ 2217 w 291"/>
                <a:gd name="T29" fmla="*/ 16 h 35"/>
                <a:gd name="T30" fmla="*/ 2217 w 291"/>
                <a:gd name="T31" fmla="*/ 18 h 35"/>
                <a:gd name="T32" fmla="*/ 2225 w 291"/>
                <a:gd name="T33" fmla="*/ 20 h 35"/>
                <a:gd name="T34" fmla="*/ 2217 w 291"/>
                <a:gd name="T35" fmla="*/ 23 h 35"/>
                <a:gd name="T36" fmla="*/ 2217 w 291"/>
                <a:gd name="T37" fmla="*/ 24 h 35"/>
                <a:gd name="T38" fmla="*/ 2201 w 291"/>
                <a:gd name="T39" fmla="*/ 24 h 35"/>
                <a:gd name="T40" fmla="*/ 2201 w 291"/>
                <a:gd name="T41" fmla="*/ 25 h 35"/>
                <a:gd name="T42" fmla="*/ 2188 w 291"/>
                <a:gd name="T43" fmla="*/ 26 h 35"/>
                <a:gd name="T44" fmla="*/ 2180 w 291"/>
                <a:gd name="T45" fmla="*/ 27 h 35"/>
                <a:gd name="T46" fmla="*/ 2164 w 291"/>
                <a:gd name="T47" fmla="*/ 27 h 35"/>
                <a:gd name="T48" fmla="*/ 2156 w 291"/>
                <a:gd name="T49" fmla="*/ 25 h 35"/>
                <a:gd name="T50" fmla="*/ 2028 w 291"/>
                <a:gd name="T51" fmla="*/ 25 h 35"/>
                <a:gd name="T52" fmla="*/ 1767 w 291"/>
                <a:gd name="T53" fmla="*/ 23 h 35"/>
                <a:gd name="T54" fmla="*/ 1505 w 291"/>
                <a:gd name="T55" fmla="*/ 19 h 35"/>
                <a:gd name="T56" fmla="*/ 1237 w 291"/>
                <a:gd name="T57" fmla="*/ 17 h 35"/>
                <a:gd name="T58" fmla="*/ 976 w 291"/>
                <a:gd name="T59" fmla="*/ 17 h 35"/>
                <a:gd name="T60" fmla="*/ 696 w 291"/>
                <a:gd name="T61" fmla="*/ 19 h 35"/>
                <a:gd name="T62" fmla="*/ 436 w 291"/>
                <a:gd name="T63" fmla="*/ 23 h 35"/>
                <a:gd name="T64" fmla="*/ 191 w 291"/>
                <a:gd name="T65" fmla="*/ 25 h 35"/>
                <a:gd name="T66" fmla="*/ 71 w 291"/>
                <a:gd name="T67" fmla="*/ 26 h 35"/>
                <a:gd name="T68" fmla="*/ 55 w 291"/>
                <a:gd name="T69" fmla="*/ 28 h 35"/>
                <a:gd name="T70" fmla="*/ 47 w 291"/>
                <a:gd name="T71" fmla="*/ 28 h 35"/>
                <a:gd name="T72" fmla="*/ 32 w 291"/>
                <a:gd name="T73" fmla="*/ 27 h 35"/>
                <a:gd name="T74" fmla="*/ 24 w 291"/>
                <a:gd name="T75" fmla="*/ 25 h 35"/>
                <a:gd name="T76" fmla="*/ 16 w 291"/>
                <a:gd name="T77" fmla="*/ 25 h 35"/>
                <a:gd name="T78" fmla="*/ 8 w 291"/>
                <a:gd name="T79" fmla="*/ 24 h 35"/>
                <a:gd name="T80" fmla="*/ 0 w 291"/>
                <a:gd name="T81" fmla="*/ 23 h 35"/>
                <a:gd name="T82" fmla="*/ 0 w 291"/>
                <a:gd name="T83" fmla="*/ 20 h 35"/>
                <a:gd name="T84" fmla="*/ 0 w 291"/>
                <a:gd name="T85" fmla="*/ 18 h 35"/>
                <a:gd name="T86" fmla="*/ 8 w 291"/>
                <a:gd name="T87" fmla="*/ 16 h 35"/>
                <a:gd name="T88" fmla="*/ 16 w 291"/>
                <a:gd name="T89" fmla="*/ 14 h 35"/>
                <a:gd name="T90" fmla="*/ 24 w 291"/>
                <a:gd name="T91" fmla="*/ 11 h 35"/>
                <a:gd name="T92" fmla="*/ 39 w 291"/>
                <a:gd name="T93" fmla="*/ 11 h 35"/>
                <a:gd name="T94" fmla="*/ 47 w 291"/>
                <a:gd name="T95" fmla="*/ 9 h 35"/>
                <a:gd name="T96" fmla="*/ 63 w 291"/>
                <a:gd name="T97" fmla="*/ 9 h 35"/>
                <a:gd name="T98" fmla="*/ 77 w 291"/>
                <a:gd name="T99" fmla="*/ 8 h 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1"/>
                <a:gd name="T151" fmla="*/ 0 h 35"/>
                <a:gd name="T152" fmla="*/ 291 w 291"/>
                <a:gd name="T153" fmla="*/ 35 h 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1" h="35">
                  <a:moveTo>
                    <a:pt x="7" y="11"/>
                  </a:moveTo>
                  <a:lnTo>
                    <a:pt x="23" y="9"/>
                  </a:lnTo>
                  <a:lnTo>
                    <a:pt x="41" y="6"/>
                  </a:lnTo>
                  <a:lnTo>
                    <a:pt x="57" y="5"/>
                  </a:lnTo>
                  <a:lnTo>
                    <a:pt x="75" y="3"/>
                  </a:lnTo>
                  <a:lnTo>
                    <a:pt x="91" y="3"/>
                  </a:lnTo>
                  <a:lnTo>
                    <a:pt x="109" y="1"/>
                  </a:lnTo>
                  <a:lnTo>
                    <a:pt x="126" y="1"/>
                  </a:lnTo>
                  <a:lnTo>
                    <a:pt x="144" y="0"/>
                  </a:lnTo>
                  <a:lnTo>
                    <a:pt x="160" y="1"/>
                  </a:lnTo>
                  <a:lnTo>
                    <a:pt x="177" y="1"/>
                  </a:lnTo>
                  <a:lnTo>
                    <a:pt x="195" y="3"/>
                  </a:lnTo>
                  <a:lnTo>
                    <a:pt x="212" y="3"/>
                  </a:lnTo>
                  <a:lnTo>
                    <a:pt x="228" y="5"/>
                  </a:lnTo>
                  <a:lnTo>
                    <a:pt x="246" y="6"/>
                  </a:lnTo>
                  <a:lnTo>
                    <a:pt x="263" y="9"/>
                  </a:lnTo>
                  <a:lnTo>
                    <a:pt x="281" y="11"/>
                  </a:lnTo>
                  <a:lnTo>
                    <a:pt x="280" y="11"/>
                  </a:lnTo>
                  <a:lnTo>
                    <a:pt x="280" y="12"/>
                  </a:lnTo>
                  <a:lnTo>
                    <a:pt x="281" y="12"/>
                  </a:lnTo>
                  <a:lnTo>
                    <a:pt x="283" y="12"/>
                  </a:lnTo>
                  <a:lnTo>
                    <a:pt x="283" y="13"/>
                  </a:lnTo>
                  <a:lnTo>
                    <a:pt x="285" y="13"/>
                  </a:lnTo>
                  <a:lnTo>
                    <a:pt x="285" y="14"/>
                  </a:lnTo>
                  <a:lnTo>
                    <a:pt x="287" y="14"/>
                  </a:lnTo>
                  <a:lnTo>
                    <a:pt x="287" y="16"/>
                  </a:lnTo>
                  <a:lnTo>
                    <a:pt x="287" y="17"/>
                  </a:lnTo>
                  <a:lnTo>
                    <a:pt x="287" y="19"/>
                  </a:lnTo>
                  <a:lnTo>
                    <a:pt x="289" y="19"/>
                  </a:lnTo>
                  <a:lnTo>
                    <a:pt x="289" y="21"/>
                  </a:lnTo>
                  <a:lnTo>
                    <a:pt x="289" y="23"/>
                  </a:lnTo>
                  <a:lnTo>
                    <a:pt x="290" y="23"/>
                  </a:lnTo>
                  <a:lnTo>
                    <a:pt x="289" y="25"/>
                  </a:lnTo>
                  <a:lnTo>
                    <a:pt x="289" y="26"/>
                  </a:lnTo>
                  <a:lnTo>
                    <a:pt x="289" y="28"/>
                  </a:lnTo>
                  <a:lnTo>
                    <a:pt x="287" y="29"/>
                  </a:lnTo>
                  <a:lnTo>
                    <a:pt x="287" y="31"/>
                  </a:lnTo>
                  <a:lnTo>
                    <a:pt x="285" y="32"/>
                  </a:lnTo>
                  <a:lnTo>
                    <a:pt x="284" y="33"/>
                  </a:lnTo>
                  <a:lnTo>
                    <a:pt x="282" y="33"/>
                  </a:lnTo>
                  <a:lnTo>
                    <a:pt x="281" y="33"/>
                  </a:lnTo>
                  <a:lnTo>
                    <a:pt x="281" y="31"/>
                  </a:lnTo>
                  <a:lnTo>
                    <a:pt x="282" y="34"/>
                  </a:lnTo>
                  <a:lnTo>
                    <a:pt x="264" y="31"/>
                  </a:lnTo>
                  <a:lnTo>
                    <a:pt x="248" y="28"/>
                  </a:lnTo>
                  <a:lnTo>
                    <a:pt x="230" y="26"/>
                  </a:lnTo>
                  <a:lnTo>
                    <a:pt x="214" y="23"/>
                  </a:lnTo>
                  <a:lnTo>
                    <a:pt x="196" y="22"/>
                  </a:lnTo>
                  <a:lnTo>
                    <a:pt x="179" y="20"/>
                  </a:lnTo>
                  <a:lnTo>
                    <a:pt x="161" y="20"/>
                  </a:lnTo>
                  <a:lnTo>
                    <a:pt x="145" y="19"/>
                  </a:lnTo>
                  <a:lnTo>
                    <a:pt x="127" y="20"/>
                  </a:lnTo>
                  <a:lnTo>
                    <a:pt x="109" y="20"/>
                  </a:lnTo>
                  <a:lnTo>
                    <a:pt x="91" y="22"/>
                  </a:lnTo>
                  <a:lnTo>
                    <a:pt x="75" y="23"/>
                  </a:lnTo>
                  <a:lnTo>
                    <a:pt x="57" y="26"/>
                  </a:lnTo>
                  <a:lnTo>
                    <a:pt x="41" y="28"/>
                  </a:lnTo>
                  <a:lnTo>
                    <a:pt x="25" y="31"/>
                  </a:lnTo>
                  <a:lnTo>
                    <a:pt x="8" y="34"/>
                  </a:lnTo>
                  <a:lnTo>
                    <a:pt x="9" y="32"/>
                  </a:lnTo>
                  <a:lnTo>
                    <a:pt x="7" y="34"/>
                  </a:lnTo>
                  <a:lnTo>
                    <a:pt x="6" y="34"/>
                  </a:lnTo>
                  <a:lnTo>
                    <a:pt x="4" y="34"/>
                  </a:lnTo>
                  <a:lnTo>
                    <a:pt x="4" y="33"/>
                  </a:lnTo>
                  <a:lnTo>
                    <a:pt x="3" y="33"/>
                  </a:lnTo>
                  <a:lnTo>
                    <a:pt x="3" y="31"/>
                  </a:lnTo>
                  <a:lnTo>
                    <a:pt x="2" y="31"/>
                  </a:lnTo>
                  <a:lnTo>
                    <a:pt x="2" y="30"/>
                  </a:lnTo>
                  <a:lnTo>
                    <a:pt x="1" y="30"/>
                  </a:lnTo>
                  <a:lnTo>
                    <a:pt x="1" y="28"/>
                  </a:lnTo>
                  <a:lnTo>
                    <a:pt x="0" y="28"/>
                  </a:lnTo>
                  <a:lnTo>
                    <a:pt x="0" y="27"/>
                  </a:lnTo>
                  <a:lnTo>
                    <a:pt x="0" y="25"/>
                  </a:lnTo>
                  <a:lnTo>
                    <a:pt x="0" y="23"/>
                  </a:lnTo>
                  <a:lnTo>
                    <a:pt x="0" y="21"/>
                  </a:lnTo>
                  <a:lnTo>
                    <a:pt x="1" y="19"/>
                  </a:lnTo>
                  <a:lnTo>
                    <a:pt x="2" y="17"/>
                  </a:lnTo>
                  <a:lnTo>
                    <a:pt x="2" y="16"/>
                  </a:lnTo>
                  <a:lnTo>
                    <a:pt x="3" y="14"/>
                  </a:lnTo>
                  <a:lnTo>
                    <a:pt x="5" y="14"/>
                  </a:lnTo>
                  <a:lnTo>
                    <a:pt x="6" y="12"/>
                  </a:lnTo>
                  <a:lnTo>
                    <a:pt x="8" y="12"/>
                  </a:lnTo>
                  <a:lnTo>
                    <a:pt x="10" y="11"/>
                  </a:lnTo>
                  <a:lnTo>
                    <a:pt x="7" y="11"/>
                  </a:lnTo>
                </a:path>
              </a:pathLst>
            </a:custGeom>
            <a:solidFill>
              <a:srgbClr val="F8F8F8"/>
            </a:solidFill>
            <a:ln w="18732">
              <a:solidFill>
                <a:srgbClr val="DDDDDD"/>
              </a:solidFill>
              <a:round/>
              <a:headEnd/>
              <a:tailEnd/>
            </a:ln>
          </p:spPr>
          <p:txBody>
            <a:bodyPr/>
            <a:lstStyle/>
            <a:p>
              <a:endParaRPr lang="it-IT"/>
            </a:p>
          </p:txBody>
        </p:sp>
        <p:sp>
          <p:nvSpPr>
            <p:cNvPr id="22563" name="Freeform 19"/>
            <p:cNvSpPr>
              <a:spLocks/>
            </p:cNvSpPr>
            <p:nvPr/>
          </p:nvSpPr>
          <p:spPr bwMode="auto">
            <a:xfrm>
              <a:off x="2678" y="1270"/>
              <a:ext cx="911" cy="309"/>
            </a:xfrm>
            <a:custGeom>
              <a:avLst/>
              <a:gdLst>
                <a:gd name="T0" fmla="*/ 2201 w 462"/>
                <a:gd name="T1" fmla="*/ 255 h 333"/>
                <a:gd name="T2" fmla="*/ 2668 w 462"/>
                <a:gd name="T3" fmla="*/ 261 h 333"/>
                <a:gd name="T4" fmla="*/ 2838 w 462"/>
                <a:gd name="T5" fmla="*/ 265 h 333"/>
                <a:gd name="T6" fmla="*/ 2861 w 462"/>
                <a:gd name="T7" fmla="*/ 252 h 333"/>
                <a:gd name="T8" fmla="*/ 2897 w 462"/>
                <a:gd name="T9" fmla="*/ 227 h 333"/>
                <a:gd name="T10" fmla="*/ 2974 w 462"/>
                <a:gd name="T11" fmla="*/ 201 h 333"/>
                <a:gd name="T12" fmla="*/ 3052 w 462"/>
                <a:gd name="T13" fmla="*/ 184 h 333"/>
                <a:gd name="T14" fmla="*/ 3321 w 462"/>
                <a:gd name="T15" fmla="*/ 182 h 333"/>
                <a:gd name="T16" fmla="*/ 3220 w 462"/>
                <a:gd name="T17" fmla="*/ 148 h 333"/>
                <a:gd name="T18" fmla="*/ 2981 w 462"/>
                <a:gd name="T19" fmla="*/ 150 h 333"/>
                <a:gd name="T20" fmla="*/ 2865 w 462"/>
                <a:gd name="T21" fmla="*/ 144 h 333"/>
                <a:gd name="T22" fmla="*/ 2832 w 462"/>
                <a:gd name="T23" fmla="*/ 150 h 333"/>
                <a:gd name="T24" fmla="*/ 2713 w 462"/>
                <a:gd name="T25" fmla="*/ 151 h 333"/>
                <a:gd name="T26" fmla="*/ 2713 w 462"/>
                <a:gd name="T27" fmla="*/ 136 h 333"/>
                <a:gd name="T28" fmla="*/ 2816 w 462"/>
                <a:gd name="T29" fmla="*/ 143 h 333"/>
                <a:gd name="T30" fmla="*/ 2865 w 462"/>
                <a:gd name="T31" fmla="*/ 137 h 333"/>
                <a:gd name="T32" fmla="*/ 2997 w 462"/>
                <a:gd name="T33" fmla="*/ 133 h 333"/>
                <a:gd name="T34" fmla="*/ 3037 w 462"/>
                <a:gd name="T35" fmla="*/ 109 h 333"/>
                <a:gd name="T36" fmla="*/ 2952 w 462"/>
                <a:gd name="T37" fmla="*/ 102 h 333"/>
                <a:gd name="T38" fmla="*/ 2952 w 462"/>
                <a:gd name="T39" fmla="*/ 98 h 333"/>
                <a:gd name="T40" fmla="*/ 3084 w 462"/>
                <a:gd name="T41" fmla="*/ 101 h 333"/>
                <a:gd name="T42" fmla="*/ 3376 w 462"/>
                <a:gd name="T43" fmla="*/ 99 h 333"/>
                <a:gd name="T44" fmla="*/ 3512 w 462"/>
                <a:gd name="T45" fmla="*/ 87 h 333"/>
                <a:gd name="T46" fmla="*/ 3488 w 462"/>
                <a:gd name="T47" fmla="*/ 56 h 333"/>
                <a:gd name="T48" fmla="*/ 3305 w 462"/>
                <a:gd name="T49" fmla="*/ 43 h 333"/>
                <a:gd name="T50" fmla="*/ 3417 w 462"/>
                <a:gd name="T51" fmla="*/ 42 h 333"/>
                <a:gd name="T52" fmla="*/ 3433 w 462"/>
                <a:gd name="T53" fmla="*/ 28 h 333"/>
                <a:gd name="T54" fmla="*/ 3281 w 462"/>
                <a:gd name="T55" fmla="*/ 28 h 333"/>
                <a:gd name="T56" fmla="*/ 3329 w 462"/>
                <a:gd name="T57" fmla="*/ 18 h 333"/>
                <a:gd name="T58" fmla="*/ 3390 w 462"/>
                <a:gd name="T59" fmla="*/ 17 h 333"/>
                <a:gd name="T60" fmla="*/ 3433 w 462"/>
                <a:gd name="T61" fmla="*/ 2 h 333"/>
                <a:gd name="T62" fmla="*/ 1863 w 462"/>
                <a:gd name="T63" fmla="*/ 6 h 333"/>
                <a:gd name="T64" fmla="*/ 183 w 462"/>
                <a:gd name="T65" fmla="*/ 5 h 333"/>
                <a:gd name="T66" fmla="*/ 108 w 462"/>
                <a:gd name="T67" fmla="*/ 16 h 333"/>
                <a:gd name="T68" fmla="*/ 175 w 462"/>
                <a:gd name="T69" fmla="*/ 17 h 333"/>
                <a:gd name="T70" fmla="*/ 260 w 462"/>
                <a:gd name="T71" fmla="*/ 28 h 333"/>
                <a:gd name="T72" fmla="*/ 63 w 462"/>
                <a:gd name="T73" fmla="*/ 28 h 333"/>
                <a:gd name="T74" fmla="*/ 55 w 462"/>
                <a:gd name="T75" fmla="*/ 41 h 333"/>
                <a:gd name="T76" fmla="*/ 175 w 462"/>
                <a:gd name="T77" fmla="*/ 42 h 333"/>
                <a:gd name="T78" fmla="*/ 32 w 462"/>
                <a:gd name="T79" fmla="*/ 54 h 333"/>
                <a:gd name="T80" fmla="*/ 0 w 462"/>
                <a:gd name="T81" fmla="*/ 76 h 333"/>
                <a:gd name="T82" fmla="*/ 77 w 462"/>
                <a:gd name="T83" fmla="*/ 96 h 333"/>
                <a:gd name="T84" fmla="*/ 552 w 462"/>
                <a:gd name="T85" fmla="*/ 97 h 333"/>
                <a:gd name="T86" fmla="*/ 568 w 462"/>
                <a:gd name="T87" fmla="*/ 101 h 333"/>
                <a:gd name="T88" fmla="*/ 489 w 462"/>
                <a:gd name="T89" fmla="*/ 105 h 333"/>
                <a:gd name="T90" fmla="*/ 467 w 462"/>
                <a:gd name="T91" fmla="*/ 124 h 333"/>
                <a:gd name="T92" fmla="*/ 536 w 462"/>
                <a:gd name="T93" fmla="*/ 135 h 333"/>
                <a:gd name="T94" fmla="*/ 637 w 462"/>
                <a:gd name="T95" fmla="*/ 137 h 333"/>
                <a:gd name="T96" fmla="*/ 680 w 462"/>
                <a:gd name="T97" fmla="*/ 142 h 333"/>
                <a:gd name="T98" fmla="*/ 789 w 462"/>
                <a:gd name="T99" fmla="*/ 137 h 333"/>
                <a:gd name="T100" fmla="*/ 797 w 462"/>
                <a:gd name="T101" fmla="*/ 149 h 333"/>
                <a:gd name="T102" fmla="*/ 696 w 462"/>
                <a:gd name="T103" fmla="*/ 151 h 333"/>
                <a:gd name="T104" fmla="*/ 653 w 462"/>
                <a:gd name="T105" fmla="*/ 144 h 333"/>
                <a:gd name="T106" fmla="*/ 544 w 462"/>
                <a:gd name="T107" fmla="*/ 150 h 333"/>
                <a:gd name="T108" fmla="*/ 315 w 462"/>
                <a:gd name="T109" fmla="*/ 148 h 333"/>
                <a:gd name="T110" fmla="*/ 183 w 462"/>
                <a:gd name="T111" fmla="*/ 179 h 333"/>
                <a:gd name="T112" fmla="*/ 408 w 462"/>
                <a:gd name="T113" fmla="*/ 186 h 333"/>
                <a:gd name="T114" fmla="*/ 467 w 462"/>
                <a:gd name="T115" fmla="*/ 200 h 333"/>
                <a:gd name="T116" fmla="*/ 592 w 462"/>
                <a:gd name="T117" fmla="*/ 222 h 333"/>
                <a:gd name="T118" fmla="*/ 661 w 462"/>
                <a:gd name="T119" fmla="*/ 248 h 333"/>
                <a:gd name="T120" fmla="*/ 720 w 462"/>
                <a:gd name="T121" fmla="*/ 264 h 333"/>
                <a:gd name="T122" fmla="*/ 1280 w 462"/>
                <a:gd name="T123" fmla="*/ 257 h 333"/>
                <a:gd name="T124" fmla="*/ 1556 w 462"/>
                <a:gd name="T125" fmla="*/ 255 h 3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2"/>
                <a:gd name="T190" fmla="*/ 0 h 333"/>
                <a:gd name="T191" fmla="*/ 462 w 462"/>
                <a:gd name="T192" fmla="*/ 333 h 3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2" h="333">
                  <a:moveTo>
                    <a:pt x="228" y="318"/>
                  </a:moveTo>
                  <a:lnTo>
                    <a:pt x="228" y="319"/>
                  </a:lnTo>
                  <a:lnTo>
                    <a:pt x="230" y="319"/>
                  </a:lnTo>
                  <a:lnTo>
                    <a:pt x="232" y="319"/>
                  </a:lnTo>
                  <a:lnTo>
                    <a:pt x="235" y="319"/>
                  </a:lnTo>
                  <a:lnTo>
                    <a:pt x="239" y="319"/>
                  </a:lnTo>
                  <a:lnTo>
                    <a:pt x="244" y="319"/>
                  </a:lnTo>
                  <a:lnTo>
                    <a:pt x="250" y="319"/>
                  </a:lnTo>
                  <a:lnTo>
                    <a:pt x="255" y="319"/>
                  </a:lnTo>
                  <a:lnTo>
                    <a:pt x="260" y="319"/>
                  </a:lnTo>
                  <a:lnTo>
                    <a:pt x="265" y="319"/>
                  </a:lnTo>
                  <a:lnTo>
                    <a:pt x="270" y="319"/>
                  </a:lnTo>
                  <a:lnTo>
                    <a:pt x="276" y="319"/>
                  </a:lnTo>
                  <a:lnTo>
                    <a:pt x="279" y="319"/>
                  </a:lnTo>
                  <a:lnTo>
                    <a:pt x="284" y="319"/>
                  </a:lnTo>
                  <a:lnTo>
                    <a:pt x="287" y="319"/>
                  </a:lnTo>
                  <a:lnTo>
                    <a:pt x="291" y="319"/>
                  </a:lnTo>
                  <a:lnTo>
                    <a:pt x="294" y="321"/>
                  </a:lnTo>
                  <a:lnTo>
                    <a:pt x="297" y="321"/>
                  </a:lnTo>
                  <a:lnTo>
                    <a:pt x="301" y="321"/>
                  </a:lnTo>
                  <a:lnTo>
                    <a:pt x="305" y="321"/>
                  </a:lnTo>
                  <a:lnTo>
                    <a:pt x="308" y="323"/>
                  </a:lnTo>
                  <a:lnTo>
                    <a:pt x="312" y="323"/>
                  </a:lnTo>
                  <a:lnTo>
                    <a:pt x="316" y="323"/>
                  </a:lnTo>
                  <a:lnTo>
                    <a:pt x="321" y="323"/>
                  </a:lnTo>
                  <a:lnTo>
                    <a:pt x="324" y="325"/>
                  </a:lnTo>
                  <a:lnTo>
                    <a:pt x="328" y="325"/>
                  </a:lnTo>
                  <a:lnTo>
                    <a:pt x="332" y="326"/>
                  </a:lnTo>
                  <a:lnTo>
                    <a:pt x="337" y="326"/>
                  </a:lnTo>
                  <a:lnTo>
                    <a:pt x="340" y="327"/>
                  </a:lnTo>
                  <a:lnTo>
                    <a:pt x="344" y="327"/>
                  </a:lnTo>
                  <a:lnTo>
                    <a:pt x="348" y="327"/>
                  </a:lnTo>
                  <a:lnTo>
                    <a:pt x="351" y="327"/>
                  </a:lnTo>
                  <a:lnTo>
                    <a:pt x="351" y="328"/>
                  </a:lnTo>
                  <a:lnTo>
                    <a:pt x="353" y="328"/>
                  </a:lnTo>
                  <a:lnTo>
                    <a:pt x="354" y="328"/>
                  </a:lnTo>
                  <a:lnTo>
                    <a:pt x="356" y="328"/>
                  </a:lnTo>
                  <a:lnTo>
                    <a:pt x="358" y="328"/>
                  </a:lnTo>
                  <a:lnTo>
                    <a:pt x="359" y="328"/>
                  </a:lnTo>
                  <a:lnTo>
                    <a:pt x="361" y="328"/>
                  </a:lnTo>
                  <a:lnTo>
                    <a:pt x="361" y="330"/>
                  </a:lnTo>
                  <a:lnTo>
                    <a:pt x="363" y="330"/>
                  </a:lnTo>
                  <a:lnTo>
                    <a:pt x="364" y="330"/>
                  </a:lnTo>
                  <a:lnTo>
                    <a:pt x="366" y="330"/>
                  </a:lnTo>
                  <a:lnTo>
                    <a:pt x="367" y="332"/>
                  </a:lnTo>
                  <a:lnTo>
                    <a:pt x="369" y="332"/>
                  </a:lnTo>
                  <a:lnTo>
                    <a:pt x="370" y="332"/>
                  </a:lnTo>
                  <a:lnTo>
                    <a:pt x="372" y="332"/>
                  </a:lnTo>
                  <a:lnTo>
                    <a:pt x="370" y="332"/>
                  </a:lnTo>
                  <a:lnTo>
                    <a:pt x="370" y="331"/>
                  </a:lnTo>
                  <a:lnTo>
                    <a:pt x="370" y="330"/>
                  </a:lnTo>
                  <a:lnTo>
                    <a:pt x="370" y="328"/>
                  </a:lnTo>
                  <a:lnTo>
                    <a:pt x="370" y="327"/>
                  </a:lnTo>
                  <a:lnTo>
                    <a:pt x="371" y="325"/>
                  </a:lnTo>
                  <a:lnTo>
                    <a:pt x="371" y="323"/>
                  </a:lnTo>
                  <a:lnTo>
                    <a:pt x="371" y="321"/>
                  </a:lnTo>
                  <a:lnTo>
                    <a:pt x="373" y="319"/>
                  </a:lnTo>
                  <a:lnTo>
                    <a:pt x="373" y="318"/>
                  </a:lnTo>
                  <a:lnTo>
                    <a:pt x="373" y="316"/>
                  </a:lnTo>
                  <a:lnTo>
                    <a:pt x="374" y="315"/>
                  </a:lnTo>
                  <a:lnTo>
                    <a:pt x="374" y="313"/>
                  </a:lnTo>
                  <a:lnTo>
                    <a:pt x="374" y="312"/>
                  </a:lnTo>
                  <a:lnTo>
                    <a:pt x="374" y="310"/>
                  </a:lnTo>
                  <a:lnTo>
                    <a:pt x="374" y="308"/>
                  </a:lnTo>
                  <a:lnTo>
                    <a:pt x="374" y="306"/>
                  </a:lnTo>
                  <a:lnTo>
                    <a:pt x="374" y="303"/>
                  </a:lnTo>
                  <a:lnTo>
                    <a:pt x="374" y="302"/>
                  </a:lnTo>
                  <a:lnTo>
                    <a:pt x="375" y="298"/>
                  </a:lnTo>
                  <a:lnTo>
                    <a:pt x="375" y="296"/>
                  </a:lnTo>
                  <a:lnTo>
                    <a:pt x="375" y="295"/>
                  </a:lnTo>
                  <a:lnTo>
                    <a:pt x="375" y="293"/>
                  </a:lnTo>
                  <a:lnTo>
                    <a:pt x="377" y="289"/>
                  </a:lnTo>
                  <a:lnTo>
                    <a:pt x="377" y="287"/>
                  </a:lnTo>
                  <a:lnTo>
                    <a:pt x="378" y="286"/>
                  </a:lnTo>
                  <a:lnTo>
                    <a:pt x="378" y="284"/>
                  </a:lnTo>
                  <a:lnTo>
                    <a:pt x="380" y="281"/>
                  </a:lnTo>
                  <a:lnTo>
                    <a:pt x="380" y="280"/>
                  </a:lnTo>
                  <a:lnTo>
                    <a:pt x="380" y="278"/>
                  </a:lnTo>
                  <a:lnTo>
                    <a:pt x="380" y="277"/>
                  </a:lnTo>
                  <a:lnTo>
                    <a:pt x="381" y="274"/>
                  </a:lnTo>
                  <a:lnTo>
                    <a:pt x="381" y="273"/>
                  </a:lnTo>
                  <a:lnTo>
                    <a:pt x="383" y="271"/>
                  </a:lnTo>
                  <a:lnTo>
                    <a:pt x="383" y="269"/>
                  </a:lnTo>
                  <a:lnTo>
                    <a:pt x="385" y="265"/>
                  </a:lnTo>
                  <a:lnTo>
                    <a:pt x="385" y="263"/>
                  </a:lnTo>
                  <a:lnTo>
                    <a:pt x="385" y="262"/>
                  </a:lnTo>
                  <a:lnTo>
                    <a:pt x="385" y="260"/>
                  </a:lnTo>
                  <a:lnTo>
                    <a:pt x="386" y="257"/>
                  </a:lnTo>
                  <a:lnTo>
                    <a:pt x="386" y="255"/>
                  </a:lnTo>
                  <a:lnTo>
                    <a:pt x="388" y="254"/>
                  </a:lnTo>
                  <a:lnTo>
                    <a:pt x="388" y="252"/>
                  </a:lnTo>
                  <a:lnTo>
                    <a:pt x="389" y="249"/>
                  </a:lnTo>
                  <a:lnTo>
                    <a:pt x="389" y="247"/>
                  </a:lnTo>
                  <a:lnTo>
                    <a:pt x="389" y="245"/>
                  </a:lnTo>
                  <a:lnTo>
                    <a:pt x="390" y="243"/>
                  </a:lnTo>
                  <a:lnTo>
                    <a:pt x="390" y="242"/>
                  </a:lnTo>
                  <a:lnTo>
                    <a:pt x="391" y="240"/>
                  </a:lnTo>
                  <a:lnTo>
                    <a:pt x="393" y="238"/>
                  </a:lnTo>
                  <a:lnTo>
                    <a:pt x="393" y="236"/>
                  </a:lnTo>
                  <a:lnTo>
                    <a:pt x="394" y="235"/>
                  </a:lnTo>
                  <a:lnTo>
                    <a:pt x="394" y="234"/>
                  </a:lnTo>
                  <a:lnTo>
                    <a:pt x="396" y="232"/>
                  </a:lnTo>
                  <a:lnTo>
                    <a:pt x="398" y="230"/>
                  </a:lnTo>
                  <a:lnTo>
                    <a:pt x="400" y="228"/>
                  </a:lnTo>
                  <a:lnTo>
                    <a:pt x="401" y="228"/>
                  </a:lnTo>
                  <a:lnTo>
                    <a:pt x="403" y="227"/>
                  </a:lnTo>
                  <a:lnTo>
                    <a:pt x="405" y="227"/>
                  </a:lnTo>
                  <a:lnTo>
                    <a:pt x="408" y="226"/>
                  </a:lnTo>
                  <a:lnTo>
                    <a:pt x="409" y="226"/>
                  </a:lnTo>
                  <a:lnTo>
                    <a:pt x="413" y="226"/>
                  </a:lnTo>
                  <a:lnTo>
                    <a:pt x="415" y="226"/>
                  </a:lnTo>
                  <a:lnTo>
                    <a:pt x="419" y="226"/>
                  </a:lnTo>
                  <a:lnTo>
                    <a:pt x="421" y="227"/>
                  </a:lnTo>
                  <a:lnTo>
                    <a:pt x="424" y="227"/>
                  </a:lnTo>
                  <a:lnTo>
                    <a:pt x="425" y="227"/>
                  </a:lnTo>
                  <a:lnTo>
                    <a:pt x="428" y="227"/>
                  </a:lnTo>
                  <a:lnTo>
                    <a:pt x="430" y="227"/>
                  </a:lnTo>
                  <a:lnTo>
                    <a:pt x="432" y="227"/>
                  </a:lnTo>
                  <a:lnTo>
                    <a:pt x="433" y="227"/>
                  </a:lnTo>
                  <a:lnTo>
                    <a:pt x="434" y="226"/>
                  </a:lnTo>
                  <a:lnTo>
                    <a:pt x="433" y="226"/>
                  </a:lnTo>
                  <a:lnTo>
                    <a:pt x="433" y="224"/>
                  </a:lnTo>
                  <a:lnTo>
                    <a:pt x="431" y="222"/>
                  </a:lnTo>
                  <a:lnTo>
                    <a:pt x="431" y="219"/>
                  </a:lnTo>
                  <a:lnTo>
                    <a:pt x="429" y="215"/>
                  </a:lnTo>
                  <a:lnTo>
                    <a:pt x="428" y="212"/>
                  </a:lnTo>
                  <a:lnTo>
                    <a:pt x="427" y="208"/>
                  </a:lnTo>
                  <a:lnTo>
                    <a:pt x="427" y="205"/>
                  </a:lnTo>
                  <a:lnTo>
                    <a:pt x="425" y="202"/>
                  </a:lnTo>
                  <a:lnTo>
                    <a:pt x="423" y="198"/>
                  </a:lnTo>
                  <a:lnTo>
                    <a:pt x="421" y="195"/>
                  </a:lnTo>
                  <a:lnTo>
                    <a:pt x="421" y="191"/>
                  </a:lnTo>
                  <a:lnTo>
                    <a:pt x="420" y="189"/>
                  </a:lnTo>
                  <a:lnTo>
                    <a:pt x="420" y="187"/>
                  </a:lnTo>
                  <a:lnTo>
                    <a:pt x="420" y="185"/>
                  </a:lnTo>
                  <a:lnTo>
                    <a:pt x="420" y="183"/>
                  </a:lnTo>
                  <a:lnTo>
                    <a:pt x="418" y="185"/>
                  </a:lnTo>
                  <a:lnTo>
                    <a:pt x="417" y="185"/>
                  </a:lnTo>
                  <a:lnTo>
                    <a:pt x="415" y="185"/>
                  </a:lnTo>
                  <a:lnTo>
                    <a:pt x="413" y="185"/>
                  </a:lnTo>
                  <a:lnTo>
                    <a:pt x="410" y="187"/>
                  </a:lnTo>
                  <a:lnTo>
                    <a:pt x="408" y="187"/>
                  </a:lnTo>
                  <a:lnTo>
                    <a:pt x="406" y="187"/>
                  </a:lnTo>
                  <a:lnTo>
                    <a:pt x="404" y="187"/>
                  </a:lnTo>
                  <a:lnTo>
                    <a:pt x="401" y="188"/>
                  </a:lnTo>
                  <a:lnTo>
                    <a:pt x="399" y="188"/>
                  </a:lnTo>
                  <a:lnTo>
                    <a:pt x="396" y="188"/>
                  </a:lnTo>
                  <a:lnTo>
                    <a:pt x="394" y="188"/>
                  </a:lnTo>
                  <a:lnTo>
                    <a:pt x="392" y="189"/>
                  </a:lnTo>
                  <a:lnTo>
                    <a:pt x="390" y="189"/>
                  </a:lnTo>
                  <a:lnTo>
                    <a:pt x="389" y="189"/>
                  </a:lnTo>
                  <a:lnTo>
                    <a:pt x="388" y="189"/>
                  </a:lnTo>
                  <a:lnTo>
                    <a:pt x="386" y="189"/>
                  </a:lnTo>
                  <a:lnTo>
                    <a:pt x="386" y="188"/>
                  </a:lnTo>
                  <a:lnTo>
                    <a:pt x="384" y="188"/>
                  </a:lnTo>
                  <a:lnTo>
                    <a:pt x="384" y="186"/>
                  </a:lnTo>
                  <a:lnTo>
                    <a:pt x="382" y="186"/>
                  </a:lnTo>
                  <a:lnTo>
                    <a:pt x="382" y="184"/>
                  </a:lnTo>
                  <a:lnTo>
                    <a:pt x="380" y="184"/>
                  </a:lnTo>
                  <a:lnTo>
                    <a:pt x="380" y="182"/>
                  </a:lnTo>
                  <a:lnTo>
                    <a:pt x="378" y="182"/>
                  </a:lnTo>
                  <a:lnTo>
                    <a:pt x="378" y="180"/>
                  </a:lnTo>
                  <a:lnTo>
                    <a:pt x="376" y="180"/>
                  </a:lnTo>
                  <a:lnTo>
                    <a:pt x="374" y="180"/>
                  </a:lnTo>
                  <a:lnTo>
                    <a:pt x="374" y="179"/>
                  </a:lnTo>
                  <a:lnTo>
                    <a:pt x="373" y="180"/>
                  </a:lnTo>
                  <a:lnTo>
                    <a:pt x="373" y="181"/>
                  </a:lnTo>
                  <a:lnTo>
                    <a:pt x="372" y="183"/>
                  </a:lnTo>
                  <a:lnTo>
                    <a:pt x="372" y="184"/>
                  </a:lnTo>
                  <a:lnTo>
                    <a:pt x="370" y="186"/>
                  </a:lnTo>
                  <a:lnTo>
                    <a:pt x="370" y="188"/>
                  </a:lnTo>
                  <a:lnTo>
                    <a:pt x="369" y="189"/>
                  </a:lnTo>
                  <a:lnTo>
                    <a:pt x="367" y="190"/>
                  </a:lnTo>
                  <a:lnTo>
                    <a:pt x="365" y="190"/>
                  </a:lnTo>
                  <a:lnTo>
                    <a:pt x="364" y="190"/>
                  </a:lnTo>
                  <a:lnTo>
                    <a:pt x="362" y="190"/>
                  </a:lnTo>
                  <a:lnTo>
                    <a:pt x="360" y="190"/>
                  </a:lnTo>
                  <a:lnTo>
                    <a:pt x="359" y="190"/>
                  </a:lnTo>
                  <a:lnTo>
                    <a:pt x="358" y="190"/>
                  </a:lnTo>
                  <a:lnTo>
                    <a:pt x="356" y="190"/>
                  </a:lnTo>
                  <a:lnTo>
                    <a:pt x="354" y="190"/>
                  </a:lnTo>
                  <a:lnTo>
                    <a:pt x="354" y="189"/>
                  </a:lnTo>
                  <a:lnTo>
                    <a:pt x="354" y="188"/>
                  </a:lnTo>
                  <a:lnTo>
                    <a:pt x="354" y="187"/>
                  </a:lnTo>
                  <a:lnTo>
                    <a:pt x="354" y="185"/>
                  </a:lnTo>
                  <a:lnTo>
                    <a:pt x="354" y="183"/>
                  </a:lnTo>
                  <a:lnTo>
                    <a:pt x="354" y="182"/>
                  </a:lnTo>
                  <a:lnTo>
                    <a:pt x="354" y="180"/>
                  </a:lnTo>
                  <a:lnTo>
                    <a:pt x="354" y="178"/>
                  </a:lnTo>
                  <a:lnTo>
                    <a:pt x="354" y="177"/>
                  </a:lnTo>
                  <a:lnTo>
                    <a:pt x="354" y="176"/>
                  </a:lnTo>
                  <a:lnTo>
                    <a:pt x="354" y="174"/>
                  </a:lnTo>
                  <a:lnTo>
                    <a:pt x="354" y="172"/>
                  </a:lnTo>
                  <a:lnTo>
                    <a:pt x="354" y="170"/>
                  </a:lnTo>
                  <a:lnTo>
                    <a:pt x="354" y="169"/>
                  </a:lnTo>
                  <a:lnTo>
                    <a:pt x="354" y="171"/>
                  </a:lnTo>
                  <a:lnTo>
                    <a:pt x="354" y="173"/>
                  </a:lnTo>
                  <a:lnTo>
                    <a:pt x="355" y="173"/>
                  </a:lnTo>
                  <a:lnTo>
                    <a:pt x="355" y="174"/>
                  </a:lnTo>
                  <a:lnTo>
                    <a:pt x="356" y="174"/>
                  </a:lnTo>
                  <a:lnTo>
                    <a:pt x="358" y="176"/>
                  </a:lnTo>
                  <a:lnTo>
                    <a:pt x="359" y="176"/>
                  </a:lnTo>
                  <a:lnTo>
                    <a:pt x="359" y="178"/>
                  </a:lnTo>
                  <a:lnTo>
                    <a:pt x="361" y="178"/>
                  </a:lnTo>
                  <a:lnTo>
                    <a:pt x="362" y="179"/>
                  </a:lnTo>
                  <a:lnTo>
                    <a:pt x="364" y="179"/>
                  </a:lnTo>
                  <a:lnTo>
                    <a:pt x="366" y="179"/>
                  </a:lnTo>
                  <a:lnTo>
                    <a:pt x="367" y="179"/>
                  </a:lnTo>
                  <a:lnTo>
                    <a:pt x="369" y="179"/>
                  </a:lnTo>
                  <a:lnTo>
                    <a:pt x="371" y="178"/>
                  </a:lnTo>
                  <a:lnTo>
                    <a:pt x="371" y="177"/>
                  </a:lnTo>
                  <a:lnTo>
                    <a:pt x="373" y="175"/>
                  </a:lnTo>
                  <a:lnTo>
                    <a:pt x="373" y="174"/>
                  </a:lnTo>
                  <a:lnTo>
                    <a:pt x="374" y="172"/>
                  </a:lnTo>
                  <a:lnTo>
                    <a:pt x="374" y="171"/>
                  </a:lnTo>
                  <a:lnTo>
                    <a:pt x="374" y="169"/>
                  </a:lnTo>
                  <a:lnTo>
                    <a:pt x="374" y="171"/>
                  </a:lnTo>
                  <a:lnTo>
                    <a:pt x="376" y="171"/>
                  </a:lnTo>
                  <a:lnTo>
                    <a:pt x="378" y="171"/>
                  </a:lnTo>
                  <a:lnTo>
                    <a:pt x="380" y="171"/>
                  </a:lnTo>
                  <a:lnTo>
                    <a:pt x="381" y="170"/>
                  </a:lnTo>
                  <a:lnTo>
                    <a:pt x="382" y="170"/>
                  </a:lnTo>
                  <a:lnTo>
                    <a:pt x="384" y="170"/>
                  </a:lnTo>
                  <a:lnTo>
                    <a:pt x="386" y="170"/>
                  </a:lnTo>
                  <a:lnTo>
                    <a:pt x="388" y="169"/>
                  </a:lnTo>
                  <a:lnTo>
                    <a:pt x="390" y="167"/>
                  </a:lnTo>
                  <a:lnTo>
                    <a:pt x="391" y="166"/>
                  </a:lnTo>
                  <a:lnTo>
                    <a:pt x="393" y="164"/>
                  </a:lnTo>
                  <a:lnTo>
                    <a:pt x="394" y="163"/>
                  </a:lnTo>
                  <a:lnTo>
                    <a:pt x="394" y="161"/>
                  </a:lnTo>
                  <a:lnTo>
                    <a:pt x="396" y="159"/>
                  </a:lnTo>
                  <a:lnTo>
                    <a:pt x="396" y="157"/>
                  </a:lnTo>
                  <a:lnTo>
                    <a:pt x="396" y="155"/>
                  </a:lnTo>
                  <a:lnTo>
                    <a:pt x="396" y="154"/>
                  </a:lnTo>
                  <a:lnTo>
                    <a:pt x="398" y="151"/>
                  </a:lnTo>
                  <a:lnTo>
                    <a:pt x="397" y="149"/>
                  </a:lnTo>
                  <a:lnTo>
                    <a:pt x="397" y="147"/>
                  </a:lnTo>
                  <a:lnTo>
                    <a:pt x="397" y="145"/>
                  </a:lnTo>
                  <a:lnTo>
                    <a:pt x="397" y="142"/>
                  </a:lnTo>
                  <a:lnTo>
                    <a:pt x="396" y="140"/>
                  </a:lnTo>
                  <a:lnTo>
                    <a:pt x="396" y="139"/>
                  </a:lnTo>
                  <a:lnTo>
                    <a:pt x="396" y="137"/>
                  </a:lnTo>
                  <a:lnTo>
                    <a:pt x="396" y="135"/>
                  </a:lnTo>
                  <a:lnTo>
                    <a:pt x="394" y="135"/>
                  </a:lnTo>
                  <a:lnTo>
                    <a:pt x="394" y="133"/>
                  </a:lnTo>
                  <a:lnTo>
                    <a:pt x="393" y="133"/>
                  </a:lnTo>
                  <a:lnTo>
                    <a:pt x="393" y="131"/>
                  </a:lnTo>
                  <a:lnTo>
                    <a:pt x="391" y="131"/>
                  </a:lnTo>
                  <a:lnTo>
                    <a:pt x="390" y="131"/>
                  </a:lnTo>
                  <a:lnTo>
                    <a:pt x="390" y="129"/>
                  </a:lnTo>
                  <a:lnTo>
                    <a:pt x="388" y="129"/>
                  </a:lnTo>
                  <a:lnTo>
                    <a:pt x="387" y="129"/>
                  </a:lnTo>
                  <a:lnTo>
                    <a:pt x="387" y="128"/>
                  </a:lnTo>
                  <a:lnTo>
                    <a:pt x="385" y="128"/>
                  </a:lnTo>
                  <a:lnTo>
                    <a:pt x="385" y="127"/>
                  </a:lnTo>
                  <a:lnTo>
                    <a:pt x="385" y="126"/>
                  </a:lnTo>
                  <a:lnTo>
                    <a:pt x="385" y="124"/>
                  </a:lnTo>
                  <a:lnTo>
                    <a:pt x="385" y="123"/>
                  </a:lnTo>
                  <a:lnTo>
                    <a:pt x="385" y="122"/>
                  </a:lnTo>
                  <a:lnTo>
                    <a:pt x="385" y="124"/>
                  </a:lnTo>
                  <a:lnTo>
                    <a:pt x="387" y="124"/>
                  </a:lnTo>
                  <a:lnTo>
                    <a:pt x="387" y="126"/>
                  </a:lnTo>
                  <a:lnTo>
                    <a:pt x="389" y="126"/>
                  </a:lnTo>
                  <a:lnTo>
                    <a:pt x="390" y="126"/>
                  </a:lnTo>
                  <a:lnTo>
                    <a:pt x="392" y="126"/>
                  </a:lnTo>
                  <a:lnTo>
                    <a:pt x="393" y="127"/>
                  </a:lnTo>
                  <a:lnTo>
                    <a:pt x="394" y="127"/>
                  </a:lnTo>
                  <a:lnTo>
                    <a:pt x="396" y="127"/>
                  </a:lnTo>
                  <a:lnTo>
                    <a:pt x="398" y="127"/>
                  </a:lnTo>
                  <a:lnTo>
                    <a:pt x="399" y="127"/>
                  </a:lnTo>
                  <a:lnTo>
                    <a:pt x="401" y="127"/>
                  </a:lnTo>
                  <a:lnTo>
                    <a:pt x="402" y="127"/>
                  </a:lnTo>
                  <a:lnTo>
                    <a:pt x="404" y="127"/>
                  </a:lnTo>
                  <a:lnTo>
                    <a:pt x="406" y="127"/>
                  </a:lnTo>
                  <a:lnTo>
                    <a:pt x="408" y="127"/>
                  </a:lnTo>
                  <a:lnTo>
                    <a:pt x="409" y="127"/>
                  </a:lnTo>
                  <a:lnTo>
                    <a:pt x="412" y="127"/>
                  </a:lnTo>
                  <a:lnTo>
                    <a:pt x="414" y="127"/>
                  </a:lnTo>
                  <a:lnTo>
                    <a:pt x="418" y="127"/>
                  </a:lnTo>
                  <a:lnTo>
                    <a:pt x="421" y="127"/>
                  </a:lnTo>
                  <a:lnTo>
                    <a:pt x="424" y="126"/>
                  </a:lnTo>
                  <a:lnTo>
                    <a:pt x="426" y="126"/>
                  </a:lnTo>
                  <a:lnTo>
                    <a:pt x="429" y="126"/>
                  </a:lnTo>
                  <a:lnTo>
                    <a:pt x="431" y="126"/>
                  </a:lnTo>
                  <a:lnTo>
                    <a:pt x="434" y="125"/>
                  </a:lnTo>
                  <a:lnTo>
                    <a:pt x="436" y="125"/>
                  </a:lnTo>
                  <a:lnTo>
                    <a:pt x="439" y="124"/>
                  </a:lnTo>
                  <a:lnTo>
                    <a:pt x="440" y="124"/>
                  </a:lnTo>
                  <a:lnTo>
                    <a:pt x="443" y="122"/>
                  </a:lnTo>
                  <a:lnTo>
                    <a:pt x="445" y="122"/>
                  </a:lnTo>
                  <a:lnTo>
                    <a:pt x="447" y="121"/>
                  </a:lnTo>
                  <a:lnTo>
                    <a:pt x="448" y="120"/>
                  </a:lnTo>
                  <a:lnTo>
                    <a:pt x="449" y="120"/>
                  </a:lnTo>
                  <a:lnTo>
                    <a:pt x="451" y="119"/>
                  </a:lnTo>
                  <a:lnTo>
                    <a:pt x="453" y="117"/>
                  </a:lnTo>
                  <a:lnTo>
                    <a:pt x="453" y="116"/>
                  </a:lnTo>
                  <a:lnTo>
                    <a:pt x="455" y="115"/>
                  </a:lnTo>
                  <a:lnTo>
                    <a:pt x="455" y="113"/>
                  </a:lnTo>
                  <a:lnTo>
                    <a:pt x="456" y="111"/>
                  </a:lnTo>
                  <a:lnTo>
                    <a:pt x="458" y="109"/>
                  </a:lnTo>
                  <a:lnTo>
                    <a:pt x="459" y="105"/>
                  </a:lnTo>
                  <a:lnTo>
                    <a:pt x="459" y="103"/>
                  </a:lnTo>
                  <a:lnTo>
                    <a:pt x="460" y="100"/>
                  </a:lnTo>
                  <a:lnTo>
                    <a:pt x="460" y="96"/>
                  </a:lnTo>
                  <a:lnTo>
                    <a:pt x="461" y="93"/>
                  </a:lnTo>
                  <a:lnTo>
                    <a:pt x="460" y="91"/>
                  </a:lnTo>
                  <a:lnTo>
                    <a:pt x="460" y="87"/>
                  </a:lnTo>
                  <a:lnTo>
                    <a:pt x="460" y="85"/>
                  </a:lnTo>
                  <a:lnTo>
                    <a:pt x="460" y="82"/>
                  </a:lnTo>
                  <a:lnTo>
                    <a:pt x="459" y="80"/>
                  </a:lnTo>
                  <a:lnTo>
                    <a:pt x="459" y="78"/>
                  </a:lnTo>
                  <a:lnTo>
                    <a:pt x="458" y="77"/>
                  </a:lnTo>
                  <a:lnTo>
                    <a:pt x="458" y="75"/>
                  </a:lnTo>
                  <a:lnTo>
                    <a:pt x="456" y="73"/>
                  </a:lnTo>
                  <a:lnTo>
                    <a:pt x="456" y="72"/>
                  </a:lnTo>
                  <a:lnTo>
                    <a:pt x="455" y="70"/>
                  </a:lnTo>
                  <a:lnTo>
                    <a:pt x="455" y="68"/>
                  </a:lnTo>
                  <a:lnTo>
                    <a:pt x="453" y="68"/>
                  </a:lnTo>
                  <a:lnTo>
                    <a:pt x="453" y="67"/>
                  </a:lnTo>
                  <a:lnTo>
                    <a:pt x="452" y="67"/>
                  </a:lnTo>
                  <a:lnTo>
                    <a:pt x="451" y="65"/>
                  </a:lnTo>
                  <a:lnTo>
                    <a:pt x="449" y="65"/>
                  </a:lnTo>
                  <a:lnTo>
                    <a:pt x="447" y="64"/>
                  </a:lnTo>
                  <a:lnTo>
                    <a:pt x="445" y="62"/>
                  </a:lnTo>
                  <a:lnTo>
                    <a:pt x="444" y="60"/>
                  </a:lnTo>
                  <a:lnTo>
                    <a:pt x="442" y="60"/>
                  </a:lnTo>
                  <a:lnTo>
                    <a:pt x="440" y="58"/>
                  </a:lnTo>
                  <a:lnTo>
                    <a:pt x="439" y="57"/>
                  </a:lnTo>
                  <a:lnTo>
                    <a:pt x="437" y="56"/>
                  </a:lnTo>
                  <a:lnTo>
                    <a:pt x="435" y="56"/>
                  </a:lnTo>
                  <a:lnTo>
                    <a:pt x="433" y="54"/>
                  </a:lnTo>
                  <a:lnTo>
                    <a:pt x="431" y="54"/>
                  </a:lnTo>
                  <a:lnTo>
                    <a:pt x="431" y="53"/>
                  </a:lnTo>
                  <a:lnTo>
                    <a:pt x="432" y="53"/>
                  </a:lnTo>
                  <a:lnTo>
                    <a:pt x="434" y="53"/>
                  </a:lnTo>
                  <a:lnTo>
                    <a:pt x="436" y="53"/>
                  </a:lnTo>
                  <a:lnTo>
                    <a:pt x="437" y="53"/>
                  </a:lnTo>
                  <a:lnTo>
                    <a:pt x="439" y="53"/>
                  </a:lnTo>
                  <a:lnTo>
                    <a:pt x="441" y="53"/>
                  </a:lnTo>
                  <a:lnTo>
                    <a:pt x="442" y="53"/>
                  </a:lnTo>
                  <a:lnTo>
                    <a:pt x="444" y="53"/>
                  </a:lnTo>
                  <a:lnTo>
                    <a:pt x="445" y="53"/>
                  </a:lnTo>
                  <a:lnTo>
                    <a:pt x="446" y="53"/>
                  </a:lnTo>
                  <a:lnTo>
                    <a:pt x="448" y="53"/>
                  </a:lnTo>
                  <a:lnTo>
                    <a:pt x="448" y="51"/>
                  </a:lnTo>
                  <a:lnTo>
                    <a:pt x="448" y="50"/>
                  </a:lnTo>
                  <a:lnTo>
                    <a:pt x="448" y="49"/>
                  </a:lnTo>
                  <a:lnTo>
                    <a:pt x="448" y="48"/>
                  </a:lnTo>
                  <a:lnTo>
                    <a:pt x="448" y="46"/>
                  </a:lnTo>
                  <a:lnTo>
                    <a:pt x="448" y="44"/>
                  </a:lnTo>
                  <a:lnTo>
                    <a:pt x="448" y="42"/>
                  </a:lnTo>
                  <a:lnTo>
                    <a:pt x="448" y="40"/>
                  </a:lnTo>
                  <a:lnTo>
                    <a:pt x="448" y="39"/>
                  </a:lnTo>
                  <a:lnTo>
                    <a:pt x="448" y="37"/>
                  </a:lnTo>
                  <a:lnTo>
                    <a:pt x="448" y="35"/>
                  </a:lnTo>
                  <a:lnTo>
                    <a:pt x="448" y="34"/>
                  </a:lnTo>
                  <a:lnTo>
                    <a:pt x="446" y="34"/>
                  </a:lnTo>
                  <a:lnTo>
                    <a:pt x="444" y="34"/>
                  </a:lnTo>
                  <a:lnTo>
                    <a:pt x="443" y="34"/>
                  </a:lnTo>
                  <a:lnTo>
                    <a:pt x="441" y="34"/>
                  </a:lnTo>
                  <a:lnTo>
                    <a:pt x="439" y="34"/>
                  </a:lnTo>
                  <a:lnTo>
                    <a:pt x="438" y="34"/>
                  </a:lnTo>
                  <a:lnTo>
                    <a:pt x="436" y="34"/>
                  </a:lnTo>
                  <a:lnTo>
                    <a:pt x="434" y="34"/>
                  </a:lnTo>
                  <a:lnTo>
                    <a:pt x="433" y="34"/>
                  </a:lnTo>
                  <a:lnTo>
                    <a:pt x="431" y="34"/>
                  </a:lnTo>
                  <a:lnTo>
                    <a:pt x="429" y="34"/>
                  </a:lnTo>
                  <a:lnTo>
                    <a:pt x="428" y="34"/>
                  </a:lnTo>
                  <a:lnTo>
                    <a:pt x="429" y="33"/>
                  </a:lnTo>
                  <a:lnTo>
                    <a:pt x="430" y="31"/>
                  </a:lnTo>
                  <a:lnTo>
                    <a:pt x="430" y="30"/>
                  </a:lnTo>
                  <a:lnTo>
                    <a:pt x="432" y="28"/>
                  </a:lnTo>
                  <a:lnTo>
                    <a:pt x="432" y="26"/>
                  </a:lnTo>
                  <a:lnTo>
                    <a:pt x="434" y="24"/>
                  </a:lnTo>
                  <a:lnTo>
                    <a:pt x="434" y="22"/>
                  </a:lnTo>
                  <a:lnTo>
                    <a:pt x="434" y="20"/>
                  </a:lnTo>
                  <a:lnTo>
                    <a:pt x="434" y="21"/>
                  </a:lnTo>
                  <a:lnTo>
                    <a:pt x="435" y="21"/>
                  </a:lnTo>
                  <a:lnTo>
                    <a:pt x="436" y="21"/>
                  </a:lnTo>
                  <a:lnTo>
                    <a:pt x="438" y="20"/>
                  </a:lnTo>
                  <a:lnTo>
                    <a:pt x="439" y="20"/>
                  </a:lnTo>
                  <a:lnTo>
                    <a:pt x="441" y="20"/>
                  </a:lnTo>
                  <a:lnTo>
                    <a:pt x="442" y="20"/>
                  </a:lnTo>
                  <a:lnTo>
                    <a:pt x="443" y="20"/>
                  </a:lnTo>
                  <a:lnTo>
                    <a:pt x="443" y="19"/>
                  </a:lnTo>
                  <a:lnTo>
                    <a:pt x="443" y="18"/>
                  </a:lnTo>
                  <a:lnTo>
                    <a:pt x="443" y="16"/>
                  </a:lnTo>
                  <a:lnTo>
                    <a:pt x="443" y="15"/>
                  </a:lnTo>
                  <a:lnTo>
                    <a:pt x="444" y="13"/>
                  </a:lnTo>
                  <a:lnTo>
                    <a:pt x="444" y="11"/>
                  </a:lnTo>
                  <a:lnTo>
                    <a:pt x="445" y="10"/>
                  </a:lnTo>
                  <a:lnTo>
                    <a:pt x="445" y="9"/>
                  </a:lnTo>
                  <a:lnTo>
                    <a:pt x="447" y="7"/>
                  </a:lnTo>
                  <a:lnTo>
                    <a:pt x="447" y="5"/>
                  </a:lnTo>
                  <a:lnTo>
                    <a:pt x="448" y="3"/>
                  </a:lnTo>
                  <a:lnTo>
                    <a:pt x="448" y="2"/>
                  </a:lnTo>
                  <a:lnTo>
                    <a:pt x="449" y="0"/>
                  </a:lnTo>
                  <a:lnTo>
                    <a:pt x="443" y="3"/>
                  </a:lnTo>
                  <a:lnTo>
                    <a:pt x="434" y="5"/>
                  </a:lnTo>
                  <a:lnTo>
                    <a:pt x="421" y="6"/>
                  </a:lnTo>
                  <a:lnTo>
                    <a:pt x="408" y="6"/>
                  </a:lnTo>
                  <a:lnTo>
                    <a:pt x="391" y="8"/>
                  </a:lnTo>
                  <a:lnTo>
                    <a:pt x="374" y="8"/>
                  </a:lnTo>
                  <a:lnTo>
                    <a:pt x="355" y="8"/>
                  </a:lnTo>
                  <a:lnTo>
                    <a:pt x="338" y="8"/>
                  </a:lnTo>
                  <a:lnTo>
                    <a:pt x="319" y="8"/>
                  </a:lnTo>
                  <a:lnTo>
                    <a:pt x="301" y="8"/>
                  </a:lnTo>
                  <a:lnTo>
                    <a:pt x="284" y="8"/>
                  </a:lnTo>
                  <a:lnTo>
                    <a:pt x="270" y="8"/>
                  </a:lnTo>
                  <a:lnTo>
                    <a:pt x="257" y="8"/>
                  </a:lnTo>
                  <a:lnTo>
                    <a:pt x="249" y="8"/>
                  </a:lnTo>
                  <a:lnTo>
                    <a:pt x="243" y="8"/>
                  </a:lnTo>
                  <a:lnTo>
                    <a:pt x="241" y="6"/>
                  </a:lnTo>
                  <a:lnTo>
                    <a:pt x="218" y="6"/>
                  </a:lnTo>
                  <a:lnTo>
                    <a:pt x="215" y="8"/>
                  </a:lnTo>
                  <a:lnTo>
                    <a:pt x="210" y="8"/>
                  </a:lnTo>
                  <a:lnTo>
                    <a:pt x="200" y="8"/>
                  </a:lnTo>
                  <a:lnTo>
                    <a:pt x="188" y="8"/>
                  </a:lnTo>
                  <a:lnTo>
                    <a:pt x="173" y="8"/>
                  </a:lnTo>
                  <a:lnTo>
                    <a:pt x="156" y="8"/>
                  </a:lnTo>
                  <a:lnTo>
                    <a:pt x="139" y="8"/>
                  </a:lnTo>
                  <a:lnTo>
                    <a:pt x="121" y="8"/>
                  </a:lnTo>
                  <a:lnTo>
                    <a:pt x="101" y="8"/>
                  </a:lnTo>
                  <a:lnTo>
                    <a:pt x="83" y="8"/>
                  </a:lnTo>
                  <a:lnTo>
                    <a:pt x="66" y="8"/>
                  </a:lnTo>
                  <a:lnTo>
                    <a:pt x="50" y="6"/>
                  </a:lnTo>
                  <a:lnTo>
                    <a:pt x="35" y="6"/>
                  </a:lnTo>
                  <a:lnTo>
                    <a:pt x="24" y="5"/>
                  </a:lnTo>
                  <a:lnTo>
                    <a:pt x="15" y="3"/>
                  </a:lnTo>
                  <a:lnTo>
                    <a:pt x="10" y="0"/>
                  </a:lnTo>
                  <a:lnTo>
                    <a:pt x="8" y="2"/>
                  </a:lnTo>
                  <a:lnTo>
                    <a:pt x="8" y="3"/>
                  </a:lnTo>
                  <a:lnTo>
                    <a:pt x="8" y="5"/>
                  </a:lnTo>
                  <a:lnTo>
                    <a:pt x="10" y="7"/>
                  </a:lnTo>
                  <a:lnTo>
                    <a:pt x="10" y="9"/>
                  </a:lnTo>
                  <a:lnTo>
                    <a:pt x="11" y="10"/>
                  </a:lnTo>
                  <a:lnTo>
                    <a:pt x="11" y="11"/>
                  </a:lnTo>
                  <a:lnTo>
                    <a:pt x="13" y="13"/>
                  </a:lnTo>
                  <a:lnTo>
                    <a:pt x="13" y="15"/>
                  </a:lnTo>
                  <a:lnTo>
                    <a:pt x="14" y="16"/>
                  </a:lnTo>
                  <a:lnTo>
                    <a:pt x="14" y="18"/>
                  </a:lnTo>
                  <a:lnTo>
                    <a:pt x="14" y="19"/>
                  </a:lnTo>
                  <a:lnTo>
                    <a:pt x="14" y="20"/>
                  </a:lnTo>
                  <a:lnTo>
                    <a:pt x="16" y="20"/>
                  </a:lnTo>
                  <a:lnTo>
                    <a:pt x="18" y="20"/>
                  </a:lnTo>
                  <a:lnTo>
                    <a:pt x="20" y="20"/>
                  </a:lnTo>
                  <a:lnTo>
                    <a:pt x="20" y="21"/>
                  </a:lnTo>
                  <a:lnTo>
                    <a:pt x="22" y="21"/>
                  </a:lnTo>
                  <a:lnTo>
                    <a:pt x="23" y="21"/>
                  </a:lnTo>
                  <a:lnTo>
                    <a:pt x="24" y="20"/>
                  </a:lnTo>
                  <a:lnTo>
                    <a:pt x="24" y="22"/>
                  </a:lnTo>
                  <a:lnTo>
                    <a:pt x="24" y="24"/>
                  </a:lnTo>
                  <a:lnTo>
                    <a:pt x="25" y="24"/>
                  </a:lnTo>
                  <a:lnTo>
                    <a:pt x="25" y="26"/>
                  </a:lnTo>
                  <a:lnTo>
                    <a:pt x="27" y="26"/>
                  </a:lnTo>
                  <a:lnTo>
                    <a:pt x="27" y="27"/>
                  </a:lnTo>
                  <a:lnTo>
                    <a:pt x="29" y="27"/>
                  </a:lnTo>
                  <a:lnTo>
                    <a:pt x="29" y="29"/>
                  </a:lnTo>
                  <a:lnTo>
                    <a:pt x="31" y="30"/>
                  </a:lnTo>
                  <a:lnTo>
                    <a:pt x="31" y="32"/>
                  </a:lnTo>
                  <a:lnTo>
                    <a:pt x="33" y="32"/>
                  </a:lnTo>
                  <a:lnTo>
                    <a:pt x="33" y="34"/>
                  </a:lnTo>
                  <a:lnTo>
                    <a:pt x="34" y="34"/>
                  </a:lnTo>
                  <a:lnTo>
                    <a:pt x="35" y="34"/>
                  </a:lnTo>
                  <a:lnTo>
                    <a:pt x="34" y="34"/>
                  </a:lnTo>
                  <a:lnTo>
                    <a:pt x="33" y="34"/>
                  </a:lnTo>
                  <a:lnTo>
                    <a:pt x="31" y="34"/>
                  </a:lnTo>
                  <a:lnTo>
                    <a:pt x="30" y="34"/>
                  </a:lnTo>
                  <a:lnTo>
                    <a:pt x="27" y="34"/>
                  </a:lnTo>
                  <a:lnTo>
                    <a:pt x="25" y="34"/>
                  </a:lnTo>
                  <a:lnTo>
                    <a:pt x="22" y="34"/>
                  </a:lnTo>
                  <a:lnTo>
                    <a:pt x="20" y="34"/>
                  </a:lnTo>
                  <a:lnTo>
                    <a:pt x="17" y="34"/>
                  </a:lnTo>
                  <a:lnTo>
                    <a:pt x="15" y="34"/>
                  </a:lnTo>
                  <a:lnTo>
                    <a:pt x="13" y="34"/>
                  </a:lnTo>
                  <a:lnTo>
                    <a:pt x="11" y="34"/>
                  </a:lnTo>
                  <a:lnTo>
                    <a:pt x="9" y="34"/>
                  </a:lnTo>
                  <a:lnTo>
                    <a:pt x="8" y="34"/>
                  </a:lnTo>
                  <a:lnTo>
                    <a:pt x="7" y="34"/>
                  </a:lnTo>
                  <a:lnTo>
                    <a:pt x="7" y="35"/>
                  </a:lnTo>
                  <a:lnTo>
                    <a:pt x="7" y="37"/>
                  </a:lnTo>
                  <a:lnTo>
                    <a:pt x="7" y="39"/>
                  </a:lnTo>
                  <a:lnTo>
                    <a:pt x="7" y="41"/>
                  </a:lnTo>
                  <a:lnTo>
                    <a:pt x="7" y="43"/>
                  </a:lnTo>
                  <a:lnTo>
                    <a:pt x="7" y="45"/>
                  </a:lnTo>
                  <a:lnTo>
                    <a:pt x="7" y="47"/>
                  </a:lnTo>
                  <a:lnTo>
                    <a:pt x="7" y="49"/>
                  </a:lnTo>
                  <a:lnTo>
                    <a:pt x="7" y="50"/>
                  </a:lnTo>
                  <a:lnTo>
                    <a:pt x="7" y="51"/>
                  </a:lnTo>
                  <a:lnTo>
                    <a:pt x="7" y="52"/>
                  </a:lnTo>
                  <a:lnTo>
                    <a:pt x="8" y="52"/>
                  </a:lnTo>
                  <a:lnTo>
                    <a:pt x="8" y="53"/>
                  </a:lnTo>
                  <a:lnTo>
                    <a:pt x="10" y="53"/>
                  </a:lnTo>
                  <a:lnTo>
                    <a:pt x="12" y="53"/>
                  </a:lnTo>
                  <a:lnTo>
                    <a:pt x="14" y="53"/>
                  </a:lnTo>
                  <a:lnTo>
                    <a:pt x="16" y="53"/>
                  </a:lnTo>
                  <a:lnTo>
                    <a:pt x="18" y="53"/>
                  </a:lnTo>
                  <a:lnTo>
                    <a:pt x="20" y="53"/>
                  </a:lnTo>
                  <a:lnTo>
                    <a:pt x="22" y="53"/>
                  </a:lnTo>
                  <a:lnTo>
                    <a:pt x="23" y="53"/>
                  </a:lnTo>
                  <a:lnTo>
                    <a:pt x="24" y="53"/>
                  </a:lnTo>
                  <a:lnTo>
                    <a:pt x="26" y="53"/>
                  </a:lnTo>
                  <a:lnTo>
                    <a:pt x="24" y="54"/>
                  </a:lnTo>
                  <a:lnTo>
                    <a:pt x="23" y="54"/>
                  </a:lnTo>
                  <a:lnTo>
                    <a:pt x="21" y="54"/>
                  </a:lnTo>
                  <a:lnTo>
                    <a:pt x="20" y="54"/>
                  </a:lnTo>
                  <a:lnTo>
                    <a:pt x="19" y="56"/>
                  </a:lnTo>
                  <a:lnTo>
                    <a:pt x="17" y="56"/>
                  </a:lnTo>
                  <a:lnTo>
                    <a:pt x="15" y="57"/>
                  </a:lnTo>
                  <a:lnTo>
                    <a:pt x="14" y="57"/>
                  </a:lnTo>
                  <a:lnTo>
                    <a:pt x="12" y="59"/>
                  </a:lnTo>
                  <a:lnTo>
                    <a:pt x="10" y="61"/>
                  </a:lnTo>
                  <a:lnTo>
                    <a:pt x="8" y="63"/>
                  </a:lnTo>
                  <a:lnTo>
                    <a:pt x="7" y="64"/>
                  </a:lnTo>
                  <a:lnTo>
                    <a:pt x="5" y="66"/>
                  </a:lnTo>
                  <a:lnTo>
                    <a:pt x="4" y="68"/>
                  </a:lnTo>
                  <a:lnTo>
                    <a:pt x="3" y="69"/>
                  </a:lnTo>
                  <a:lnTo>
                    <a:pt x="3" y="71"/>
                  </a:lnTo>
                  <a:lnTo>
                    <a:pt x="2" y="73"/>
                  </a:lnTo>
                  <a:lnTo>
                    <a:pt x="2" y="75"/>
                  </a:lnTo>
                  <a:lnTo>
                    <a:pt x="2" y="77"/>
                  </a:lnTo>
                  <a:lnTo>
                    <a:pt x="2" y="78"/>
                  </a:lnTo>
                  <a:lnTo>
                    <a:pt x="0" y="80"/>
                  </a:lnTo>
                  <a:lnTo>
                    <a:pt x="0" y="81"/>
                  </a:lnTo>
                  <a:lnTo>
                    <a:pt x="0" y="83"/>
                  </a:lnTo>
                  <a:lnTo>
                    <a:pt x="0" y="84"/>
                  </a:lnTo>
                  <a:lnTo>
                    <a:pt x="0" y="86"/>
                  </a:lnTo>
                  <a:lnTo>
                    <a:pt x="0" y="88"/>
                  </a:lnTo>
                  <a:lnTo>
                    <a:pt x="0" y="89"/>
                  </a:lnTo>
                  <a:lnTo>
                    <a:pt x="0" y="91"/>
                  </a:lnTo>
                  <a:lnTo>
                    <a:pt x="0" y="93"/>
                  </a:lnTo>
                  <a:lnTo>
                    <a:pt x="0" y="95"/>
                  </a:lnTo>
                  <a:lnTo>
                    <a:pt x="0" y="97"/>
                  </a:lnTo>
                  <a:lnTo>
                    <a:pt x="0" y="99"/>
                  </a:lnTo>
                  <a:lnTo>
                    <a:pt x="0" y="100"/>
                  </a:lnTo>
                  <a:lnTo>
                    <a:pt x="0" y="102"/>
                  </a:lnTo>
                  <a:lnTo>
                    <a:pt x="0" y="104"/>
                  </a:lnTo>
                  <a:lnTo>
                    <a:pt x="0" y="105"/>
                  </a:lnTo>
                  <a:lnTo>
                    <a:pt x="0" y="107"/>
                  </a:lnTo>
                  <a:lnTo>
                    <a:pt x="2" y="108"/>
                  </a:lnTo>
                  <a:lnTo>
                    <a:pt x="2" y="111"/>
                  </a:lnTo>
                  <a:lnTo>
                    <a:pt x="4" y="113"/>
                  </a:lnTo>
                  <a:lnTo>
                    <a:pt x="4" y="115"/>
                  </a:lnTo>
                  <a:lnTo>
                    <a:pt x="6" y="116"/>
                  </a:lnTo>
                  <a:lnTo>
                    <a:pt x="8" y="118"/>
                  </a:lnTo>
                  <a:lnTo>
                    <a:pt x="10" y="120"/>
                  </a:lnTo>
                  <a:lnTo>
                    <a:pt x="11" y="122"/>
                  </a:lnTo>
                  <a:lnTo>
                    <a:pt x="14" y="122"/>
                  </a:lnTo>
                  <a:lnTo>
                    <a:pt x="16" y="124"/>
                  </a:lnTo>
                  <a:lnTo>
                    <a:pt x="20" y="124"/>
                  </a:lnTo>
                  <a:lnTo>
                    <a:pt x="23" y="126"/>
                  </a:lnTo>
                  <a:lnTo>
                    <a:pt x="29" y="126"/>
                  </a:lnTo>
                  <a:lnTo>
                    <a:pt x="33" y="126"/>
                  </a:lnTo>
                  <a:lnTo>
                    <a:pt x="38" y="126"/>
                  </a:lnTo>
                  <a:lnTo>
                    <a:pt x="43" y="126"/>
                  </a:lnTo>
                  <a:lnTo>
                    <a:pt x="49" y="124"/>
                  </a:lnTo>
                  <a:lnTo>
                    <a:pt x="53" y="124"/>
                  </a:lnTo>
                  <a:lnTo>
                    <a:pt x="58" y="124"/>
                  </a:lnTo>
                  <a:lnTo>
                    <a:pt x="61" y="124"/>
                  </a:lnTo>
                  <a:lnTo>
                    <a:pt x="66" y="122"/>
                  </a:lnTo>
                  <a:lnTo>
                    <a:pt x="69" y="122"/>
                  </a:lnTo>
                  <a:lnTo>
                    <a:pt x="72" y="122"/>
                  </a:lnTo>
                  <a:lnTo>
                    <a:pt x="73" y="122"/>
                  </a:lnTo>
                  <a:lnTo>
                    <a:pt x="74" y="120"/>
                  </a:lnTo>
                  <a:lnTo>
                    <a:pt x="74" y="121"/>
                  </a:lnTo>
                  <a:lnTo>
                    <a:pt x="74" y="122"/>
                  </a:lnTo>
                  <a:lnTo>
                    <a:pt x="74" y="123"/>
                  </a:lnTo>
                  <a:lnTo>
                    <a:pt x="74" y="125"/>
                  </a:lnTo>
                  <a:lnTo>
                    <a:pt x="74" y="126"/>
                  </a:lnTo>
                  <a:lnTo>
                    <a:pt x="74" y="127"/>
                  </a:lnTo>
                  <a:lnTo>
                    <a:pt x="72" y="129"/>
                  </a:lnTo>
                  <a:lnTo>
                    <a:pt x="71" y="129"/>
                  </a:lnTo>
                  <a:lnTo>
                    <a:pt x="69" y="129"/>
                  </a:lnTo>
                  <a:lnTo>
                    <a:pt x="67" y="131"/>
                  </a:lnTo>
                  <a:lnTo>
                    <a:pt x="66" y="131"/>
                  </a:lnTo>
                  <a:lnTo>
                    <a:pt x="64" y="131"/>
                  </a:lnTo>
                  <a:lnTo>
                    <a:pt x="63" y="133"/>
                  </a:lnTo>
                  <a:lnTo>
                    <a:pt x="63" y="134"/>
                  </a:lnTo>
                  <a:lnTo>
                    <a:pt x="62" y="135"/>
                  </a:lnTo>
                  <a:lnTo>
                    <a:pt x="62" y="136"/>
                  </a:lnTo>
                  <a:lnTo>
                    <a:pt x="61" y="138"/>
                  </a:lnTo>
                  <a:lnTo>
                    <a:pt x="61" y="139"/>
                  </a:lnTo>
                  <a:lnTo>
                    <a:pt x="61" y="141"/>
                  </a:lnTo>
                  <a:lnTo>
                    <a:pt x="61" y="143"/>
                  </a:lnTo>
                  <a:lnTo>
                    <a:pt x="60" y="146"/>
                  </a:lnTo>
                  <a:lnTo>
                    <a:pt x="60" y="148"/>
                  </a:lnTo>
                  <a:lnTo>
                    <a:pt x="60" y="150"/>
                  </a:lnTo>
                  <a:lnTo>
                    <a:pt x="60" y="152"/>
                  </a:lnTo>
                  <a:lnTo>
                    <a:pt x="60" y="153"/>
                  </a:lnTo>
                  <a:lnTo>
                    <a:pt x="61" y="155"/>
                  </a:lnTo>
                  <a:lnTo>
                    <a:pt x="62" y="157"/>
                  </a:lnTo>
                  <a:lnTo>
                    <a:pt x="64" y="158"/>
                  </a:lnTo>
                  <a:lnTo>
                    <a:pt x="64" y="160"/>
                  </a:lnTo>
                  <a:lnTo>
                    <a:pt x="64" y="162"/>
                  </a:lnTo>
                  <a:lnTo>
                    <a:pt x="64" y="163"/>
                  </a:lnTo>
                  <a:lnTo>
                    <a:pt x="66" y="163"/>
                  </a:lnTo>
                  <a:lnTo>
                    <a:pt x="66" y="164"/>
                  </a:lnTo>
                  <a:lnTo>
                    <a:pt x="67" y="164"/>
                  </a:lnTo>
                  <a:lnTo>
                    <a:pt x="67" y="166"/>
                  </a:lnTo>
                  <a:lnTo>
                    <a:pt x="69" y="166"/>
                  </a:lnTo>
                  <a:lnTo>
                    <a:pt x="69" y="168"/>
                  </a:lnTo>
                  <a:lnTo>
                    <a:pt x="70" y="168"/>
                  </a:lnTo>
                  <a:lnTo>
                    <a:pt x="72" y="169"/>
                  </a:lnTo>
                  <a:lnTo>
                    <a:pt x="74" y="169"/>
                  </a:lnTo>
                  <a:lnTo>
                    <a:pt x="74" y="171"/>
                  </a:lnTo>
                  <a:lnTo>
                    <a:pt x="76" y="172"/>
                  </a:lnTo>
                  <a:lnTo>
                    <a:pt x="77" y="173"/>
                  </a:lnTo>
                  <a:lnTo>
                    <a:pt x="78" y="173"/>
                  </a:lnTo>
                  <a:lnTo>
                    <a:pt x="80" y="173"/>
                  </a:lnTo>
                  <a:lnTo>
                    <a:pt x="81" y="173"/>
                  </a:lnTo>
                  <a:lnTo>
                    <a:pt x="83" y="172"/>
                  </a:lnTo>
                  <a:lnTo>
                    <a:pt x="83" y="171"/>
                  </a:lnTo>
                  <a:lnTo>
                    <a:pt x="85" y="169"/>
                  </a:lnTo>
                  <a:lnTo>
                    <a:pt x="84" y="171"/>
                  </a:lnTo>
                  <a:lnTo>
                    <a:pt x="84" y="172"/>
                  </a:lnTo>
                  <a:lnTo>
                    <a:pt x="84" y="174"/>
                  </a:lnTo>
                  <a:lnTo>
                    <a:pt x="86" y="174"/>
                  </a:lnTo>
                  <a:lnTo>
                    <a:pt x="86" y="176"/>
                  </a:lnTo>
                  <a:lnTo>
                    <a:pt x="86" y="177"/>
                  </a:lnTo>
                  <a:lnTo>
                    <a:pt x="88" y="177"/>
                  </a:lnTo>
                  <a:lnTo>
                    <a:pt x="88" y="178"/>
                  </a:lnTo>
                  <a:lnTo>
                    <a:pt x="89" y="178"/>
                  </a:lnTo>
                  <a:lnTo>
                    <a:pt x="91" y="178"/>
                  </a:lnTo>
                  <a:lnTo>
                    <a:pt x="91" y="179"/>
                  </a:lnTo>
                  <a:lnTo>
                    <a:pt x="92" y="179"/>
                  </a:lnTo>
                  <a:lnTo>
                    <a:pt x="93" y="178"/>
                  </a:lnTo>
                  <a:lnTo>
                    <a:pt x="95" y="177"/>
                  </a:lnTo>
                  <a:lnTo>
                    <a:pt x="96" y="177"/>
                  </a:lnTo>
                  <a:lnTo>
                    <a:pt x="98" y="176"/>
                  </a:lnTo>
                  <a:lnTo>
                    <a:pt x="100" y="174"/>
                  </a:lnTo>
                  <a:lnTo>
                    <a:pt x="102" y="173"/>
                  </a:lnTo>
                  <a:lnTo>
                    <a:pt x="103" y="171"/>
                  </a:lnTo>
                  <a:lnTo>
                    <a:pt x="104" y="169"/>
                  </a:lnTo>
                  <a:lnTo>
                    <a:pt x="104" y="170"/>
                  </a:lnTo>
                  <a:lnTo>
                    <a:pt x="104" y="172"/>
                  </a:lnTo>
                  <a:lnTo>
                    <a:pt x="104" y="174"/>
                  </a:lnTo>
                  <a:lnTo>
                    <a:pt x="104" y="176"/>
                  </a:lnTo>
                  <a:lnTo>
                    <a:pt x="104" y="177"/>
                  </a:lnTo>
                  <a:lnTo>
                    <a:pt x="104" y="178"/>
                  </a:lnTo>
                  <a:lnTo>
                    <a:pt x="104" y="180"/>
                  </a:lnTo>
                  <a:lnTo>
                    <a:pt x="104" y="182"/>
                  </a:lnTo>
                  <a:lnTo>
                    <a:pt x="104" y="183"/>
                  </a:lnTo>
                  <a:lnTo>
                    <a:pt x="104" y="185"/>
                  </a:lnTo>
                  <a:lnTo>
                    <a:pt x="104" y="187"/>
                  </a:lnTo>
                  <a:lnTo>
                    <a:pt x="104" y="188"/>
                  </a:lnTo>
                  <a:lnTo>
                    <a:pt x="104" y="189"/>
                  </a:lnTo>
                  <a:lnTo>
                    <a:pt x="102" y="190"/>
                  </a:lnTo>
                  <a:lnTo>
                    <a:pt x="101" y="190"/>
                  </a:lnTo>
                  <a:lnTo>
                    <a:pt x="99" y="190"/>
                  </a:lnTo>
                  <a:lnTo>
                    <a:pt x="97" y="190"/>
                  </a:lnTo>
                  <a:lnTo>
                    <a:pt x="96" y="190"/>
                  </a:lnTo>
                  <a:lnTo>
                    <a:pt x="94" y="190"/>
                  </a:lnTo>
                  <a:lnTo>
                    <a:pt x="92" y="190"/>
                  </a:lnTo>
                  <a:lnTo>
                    <a:pt x="91" y="190"/>
                  </a:lnTo>
                  <a:lnTo>
                    <a:pt x="89" y="190"/>
                  </a:lnTo>
                  <a:lnTo>
                    <a:pt x="89" y="189"/>
                  </a:lnTo>
                  <a:lnTo>
                    <a:pt x="88" y="189"/>
                  </a:lnTo>
                  <a:lnTo>
                    <a:pt x="88" y="188"/>
                  </a:lnTo>
                  <a:lnTo>
                    <a:pt x="87" y="188"/>
                  </a:lnTo>
                  <a:lnTo>
                    <a:pt x="87" y="186"/>
                  </a:lnTo>
                  <a:lnTo>
                    <a:pt x="87" y="184"/>
                  </a:lnTo>
                  <a:lnTo>
                    <a:pt x="85" y="184"/>
                  </a:lnTo>
                  <a:lnTo>
                    <a:pt x="85" y="183"/>
                  </a:lnTo>
                  <a:lnTo>
                    <a:pt x="85" y="181"/>
                  </a:lnTo>
                  <a:lnTo>
                    <a:pt x="85" y="180"/>
                  </a:lnTo>
                  <a:lnTo>
                    <a:pt x="85" y="179"/>
                  </a:lnTo>
                  <a:lnTo>
                    <a:pt x="83" y="180"/>
                  </a:lnTo>
                  <a:lnTo>
                    <a:pt x="81" y="180"/>
                  </a:lnTo>
                  <a:lnTo>
                    <a:pt x="80" y="180"/>
                  </a:lnTo>
                  <a:lnTo>
                    <a:pt x="78" y="182"/>
                  </a:lnTo>
                  <a:lnTo>
                    <a:pt x="76" y="184"/>
                  </a:lnTo>
                  <a:lnTo>
                    <a:pt x="74" y="186"/>
                  </a:lnTo>
                  <a:lnTo>
                    <a:pt x="73" y="188"/>
                  </a:lnTo>
                  <a:lnTo>
                    <a:pt x="71" y="189"/>
                  </a:lnTo>
                  <a:lnTo>
                    <a:pt x="70" y="189"/>
                  </a:lnTo>
                  <a:lnTo>
                    <a:pt x="68" y="189"/>
                  </a:lnTo>
                  <a:lnTo>
                    <a:pt x="67" y="189"/>
                  </a:lnTo>
                  <a:lnTo>
                    <a:pt x="65" y="189"/>
                  </a:lnTo>
                  <a:lnTo>
                    <a:pt x="63" y="188"/>
                  </a:lnTo>
                  <a:lnTo>
                    <a:pt x="60" y="188"/>
                  </a:lnTo>
                  <a:lnTo>
                    <a:pt x="58" y="188"/>
                  </a:lnTo>
                  <a:lnTo>
                    <a:pt x="57" y="188"/>
                  </a:lnTo>
                  <a:lnTo>
                    <a:pt x="55" y="187"/>
                  </a:lnTo>
                  <a:lnTo>
                    <a:pt x="51" y="187"/>
                  </a:lnTo>
                  <a:lnTo>
                    <a:pt x="50" y="187"/>
                  </a:lnTo>
                  <a:lnTo>
                    <a:pt x="46" y="187"/>
                  </a:lnTo>
                  <a:lnTo>
                    <a:pt x="45" y="185"/>
                  </a:lnTo>
                  <a:lnTo>
                    <a:pt x="43" y="185"/>
                  </a:lnTo>
                  <a:lnTo>
                    <a:pt x="41" y="185"/>
                  </a:lnTo>
                  <a:lnTo>
                    <a:pt x="40" y="185"/>
                  </a:lnTo>
                  <a:lnTo>
                    <a:pt x="40" y="183"/>
                  </a:lnTo>
                  <a:lnTo>
                    <a:pt x="39" y="185"/>
                  </a:lnTo>
                  <a:lnTo>
                    <a:pt x="39" y="187"/>
                  </a:lnTo>
                  <a:lnTo>
                    <a:pt x="37" y="189"/>
                  </a:lnTo>
                  <a:lnTo>
                    <a:pt x="37" y="191"/>
                  </a:lnTo>
                  <a:lnTo>
                    <a:pt x="35" y="195"/>
                  </a:lnTo>
                  <a:lnTo>
                    <a:pt x="34" y="198"/>
                  </a:lnTo>
                  <a:lnTo>
                    <a:pt x="32" y="202"/>
                  </a:lnTo>
                  <a:lnTo>
                    <a:pt x="32" y="205"/>
                  </a:lnTo>
                  <a:lnTo>
                    <a:pt x="30" y="208"/>
                  </a:lnTo>
                  <a:lnTo>
                    <a:pt x="28" y="212"/>
                  </a:lnTo>
                  <a:lnTo>
                    <a:pt x="26" y="215"/>
                  </a:lnTo>
                  <a:lnTo>
                    <a:pt x="26" y="219"/>
                  </a:lnTo>
                  <a:lnTo>
                    <a:pt x="24" y="222"/>
                  </a:lnTo>
                  <a:lnTo>
                    <a:pt x="24" y="224"/>
                  </a:lnTo>
                  <a:lnTo>
                    <a:pt x="24" y="226"/>
                  </a:lnTo>
                  <a:lnTo>
                    <a:pt x="24" y="227"/>
                  </a:lnTo>
                  <a:lnTo>
                    <a:pt x="25" y="227"/>
                  </a:lnTo>
                  <a:lnTo>
                    <a:pt x="27" y="229"/>
                  </a:lnTo>
                  <a:lnTo>
                    <a:pt x="29" y="229"/>
                  </a:lnTo>
                  <a:lnTo>
                    <a:pt x="30" y="231"/>
                  </a:lnTo>
                  <a:lnTo>
                    <a:pt x="34" y="231"/>
                  </a:lnTo>
                  <a:lnTo>
                    <a:pt x="35" y="231"/>
                  </a:lnTo>
                  <a:lnTo>
                    <a:pt x="39" y="231"/>
                  </a:lnTo>
                  <a:lnTo>
                    <a:pt x="41" y="232"/>
                  </a:lnTo>
                  <a:lnTo>
                    <a:pt x="43" y="232"/>
                  </a:lnTo>
                  <a:lnTo>
                    <a:pt x="45" y="232"/>
                  </a:lnTo>
                  <a:lnTo>
                    <a:pt x="49" y="232"/>
                  </a:lnTo>
                  <a:lnTo>
                    <a:pt x="51" y="232"/>
                  </a:lnTo>
                  <a:lnTo>
                    <a:pt x="53" y="232"/>
                  </a:lnTo>
                  <a:lnTo>
                    <a:pt x="55" y="232"/>
                  </a:lnTo>
                  <a:lnTo>
                    <a:pt x="57" y="230"/>
                  </a:lnTo>
                  <a:lnTo>
                    <a:pt x="55" y="232"/>
                  </a:lnTo>
                  <a:lnTo>
                    <a:pt x="55" y="233"/>
                  </a:lnTo>
                  <a:lnTo>
                    <a:pt x="55" y="235"/>
                  </a:lnTo>
                  <a:lnTo>
                    <a:pt x="55" y="237"/>
                  </a:lnTo>
                  <a:lnTo>
                    <a:pt x="56" y="239"/>
                  </a:lnTo>
                  <a:lnTo>
                    <a:pt x="56" y="241"/>
                  </a:lnTo>
                  <a:lnTo>
                    <a:pt x="57" y="241"/>
                  </a:lnTo>
                  <a:lnTo>
                    <a:pt x="57" y="243"/>
                  </a:lnTo>
                  <a:lnTo>
                    <a:pt x="58" y="244"/>
                  </a:lnTo>
                  <a:lnTo>
                    <a:pt x="58" y="246"/>
                  </a:lnTo>
                  <a:lnTo>
                    <a:pt x="59" y="247"/>
                  </a:lnTo>
                  <a:lnTo>
                    <a:pt x="59" y="249"/>
                  </a:lnTo>
                  <a:lnTo>
                    <a:pt x="61" y="250"/>
                  </a:lnTo>
                  <a:lnTo>
                    <a:pt x="61" y="252"/>
                  </a:lnTo>
                  <a:lnTo>
                    <a:pt x="62" y="252"/>
                  </a:lnTo>
                  <a:lnTo>
                    <a:pt x="62" y="254"/>
                  </a:lnTo>
                  <a:lnTo>
                    <a:pt x="63" y="256"/>
                  </a:lnTo>
                  <a:lnTo>
                    <a:pt x="63" y="258"/>
                  </a:lnTo>
                  <a:lnTo>
                    <a:pt x="65" y="259"/>
                  </a:lnTo>
                  <a:lnTo>
                    <a:pt x="65" y="261"/>
                  </a:lnTo>
                  <a:lnTo>
                    <a:pt x="67" y="263"/>
                  </a:lnTo>
                  <a:lnTo>
                    <a:pt x="69" y="265"/>
                  </a:lnTo>
                  <a:lnTo>
                    <a:pt x="70" y="266"/>
                  </a:lnTo>
                  <a:lnTo>
                    <a:pt x="70" y="270"/>
                  </a:lnTo>
                  <a:lnTo>
                    <a:pt x="72" y="271"/>
                  </a:lnTo>
                  <a:lnTo>
                    <a:pt x="73" y="273"/>
                  </a:lnTo>
                  <a:lnTo>
                    <a:pt x="75" y="275"/>
                  </a:lnTo>
                  <a:lnTo>
                    <a:pt x="75" y="277"/>
                  </a:lnTo>
                  <a:lnTo>
                    <a:pt x="77" y="278"/>
                  </a:lnTo>
                  <a:lnTo>
                    <a:pt x="77" y="280"/>
                  </a:lnTo>
                  <a:lnTo>
                    <a:pt x="79" y="281"/>
                  </a:lnTo>
                  <a:lnTo>
                    <a:pt x="79" y="284"/>
                  </a:lnTo>
                  <a:lnTo>
                    <a:pt x="79" y="286"/>
                  </a:lnTo>
                  <a:lnTo>
                    <a:pt x="79" y="287"/>
                  </a:lnTo>
                  <a:lnTo>
                    <a:pt x="80" y="289"/>
                  </a:lnTo>
                  <a:lnTo>
                    <a:pt x="80" y="292"/>
                  </a:lnTo>
                  <a:lnTo>
                    <a:pt x="82" y="294"/>
                  </a:lnTo>
                  <a:lnTo>
                    <a:pt x="82" y="296"/>
                  </a:lnTo>
                  <a:lnTo>
                    <a:pt x="84" y="297"/>
                  </a:lnTo>
                  <a:lnTo>
                    <a:pt x="84" y="301"/>
                  </a:lnTo>
                  <a:lnTo>
                    <a:pt x="84" y="303"/>
                  </a:lnTo>
                  <a:lnTo>
                    <a:pt x="84" y="305"/>
                  </a:lnTo>
                  <a:lnTo>
                    <a:pt x="86" y="306"/>
                  </a:lnTo>
                  <a:lnTo>
                    <a:pt x="86" y="308"/>
                  </a:lnTo>
                  <a:lnTo>
                    <a:pt x="86" y="310"/>
                  </a:lnTo>
                  <a:lnTo>
                    <a:pt x="86" y="312"/>
                  </a:lnTo>
                  <a:lnTo>
                    <a:pt x="86" y="313"/>
                  </a:lnTo>
                  <a:lnTo>
                    <a:pt x="86" y="315"/>
                  </a:lnTo>
                  <a:lnTo>
                    <a:pt x="86" y="316"/>
                  </a:lnTo>
                  <a:lnTo>
                    <a:pt x="86" y="318"/>
                  </a:lnTo>
                  <a:lnTo>
                    <a:pt x="86" y="320"/>
                  </a:lnTo>
                  <a:lnTo>
                    <a:pt x="86" y="322"/>
                  </a:lnTo>
                  <a:lnTo>
                    <a:pt x="86" y="324"/>
                  </a:lnTo>
                  <a:lnTo>
                    <a:pt x="88" y="324"/>
                  </a:lnTo>
                  <a:lnTo>
                    <a:pt x="88" y="325"/>
                  </a:lnTo>
                  <a:lnTo>
                    <a:pt x="90" y="327"/>
                  </a:lnTo>
                  <a:lnTo>
                    <a:pt x="91" y="328"/>
                  </a:lnTo>
                  <a:lnTo>
                    <a:pt x="92" y="328"/>
                  </a:lnTo>
                  <a:lnTo>
                    <a:pt x="93" y="330"/>
                  </a:lnTo>
                  <a:lnTo>
                    <a:pt x="94" y="330"/>
                  </a:lnTo>
                  <a:lnTo>
                    <a:pt x="96" y="330"/>
                  </a:lnTo>
                  <a:lnTo>
                    <a:pt x="98" y="330"/>
                  </a:lnTo>
                  <a:lnTo>
                    <a:pt x="104" y="330"/>
                  </a:lnTo>
                  <a:lnTo>
                    <a:pt x="109" y="329"/>
                  </a:lnTo>
                  <a:lnTo>
                    <a:pt x="114" y="329"/>
                  </a:lnTo>
                  <a:lnTo>
                    <a:pt x="120" y="327"/>
                  </a:lnTo>
                  <a:lnTo>
                    <a:pt x="126" y="327"/>
                  </a:lnTo>
                  <a:lnTo>
                    <a:pt x="131" y="326"/>
                  </a:lnTo>
                  <a:lnTo>
                    <a:pt x="136" y="326"/>
                  </a:lnTo>
                  <a:lnTo>
                    <a:pt x="142" y="324"/>
                  </a:lnTo>
                  <a:lnTo>
                    <a:pt x="145" y="324"/>
                  </a:lnTo>
                  <a:lnTo>
                    <a:pt x="150" y="324"/>
                  </a:lnTo>
                  <a:lnTo>
                    <a:pt x="154" y="324"/>
                  </a:lnTo>
                  <a:lnTo>
                    <a:pt x="160" y="322"/>
                  </a:lnTo>
                  <a:lnTo>
                    <a:pt x="163" y="322"/>
                  </a:lnTo>
                  <a:lnTo>
                    <a:pt x="167" y="322"/>
                  </a:lnTo>
                  <a:lnTo>
                    <a:pt x="171" y="322"/>
                  </a:lnTo>
                  <a:lnTo>
                    <a:pt x="176" y="321"/>
                  </a:lnTo>
                  <a:lnTo>
                    <a:pt x="177" y="321"/>
                  </a:lnTo>
                  <a:lnTo>
                    <a:pt x="179" y="321"/>
                  </a:lnTo>
                  <a:lnTo>
                    <a:pt x="181" y="321"/>
                  </a:lnTo>
                  <a:lnTo>
                    <a:pt x="184" y="321"/>
                  </a:lnTo>
                  <a:lnTo>
                    <a:pt x="185" y="321"/>
                  </a:lnTo>
                  <a:lnTo>
                    <a:pt x="188" y="321"/>
                  </a:lnTo>
                  <a:lnTo>
                    <a:pt x="190" y="321"/>
                  </a:lnTo>
                  <a:lnTo>
                    <a:pt x="194" y="320"/>
                  </a:lnTo>
                  <a:lnTo>
                    <a:pt x="196" y="320"/>
                  </a:lnTo>
                  <a:lnTo>
                    <a:pt x="197" y="320"/>
                  </a:lnTo>
                  <a:lnTo>
                    <a:pt x="199" y="320"/>
                  </a:lnTo>
                  <a:lnTo>
                    <a:pt x="201" y="319"/>
                  </a:lnTo>
                  <a:lnTo>
                    <a:pt x="203" y="319"/>
                  </a:lnTo>
                  <a:lnTo>
                    <a:pt x="204" y="318"/>
                  </a:lnTo>
                  <a:lnTo>
                    <a:pt x="228" y="318"/>
                  </a:lnTo>
                </a:path>
              </a:pathLst>
            </a:custGeom>
            <a:solidFill>
              <a:srgbClr val="F8F8F8"/>
            </a:solidFill>
            <a:ln w="18732">
              <a:solidFill>
                <a:srgbClr val="DDDDDD"/>
              </a:solidFill>
              <a:round/>
              <a:headEnd/>
              <a:tailEnd/>
            </a:ln>
          </p:spPr>
          <p:txBody>
            <a:bodyPr/>
            <a:lstStyle/>
            <a:p>
              <a:endParaRPr lang="it-IT"/>
            </a:p>
          </p:txBody>
        </p:sp>
        <p:sp>
          <p:nvSpPr>
            <p:cNvPr id="22564" name="Freeform 20"/>
            <p:cNvSpPr>
              <a:spLocks/>
            </p:cNvSpPr>
            <p:nvPr/>
          </p:nvSpPr>
          <p:spPr bwMode="auto">
            <a:xfrm>
              <a:off x="3051" y="1469"/>
              <a:ext cx="72" cy="98"/>
            </a:xfrm>
            <a:custGeom>
              <a:avLst/>
              <a:gdLst>
                <a:gd name="T0" fmla="*/ 0 w 36"/>
                <a:gd name="T1" fmla="*/ 0 h 103"/>
                <a:gd name="T2" fmla="*/ 0 w 36"/>
                <a:gd name="T3" fmla="*/ 1 h 103"/>
                <a:gd name="T4" fmla="*/ 0 w 36"/>
                <a:gd name="T5" fmla="*/ 1 h 103"/>
                <a:gd name="T6" fmla="*/ 8 w 36"/>
                <a:gd name="T7" fmla="*/ 3 h 103"/>
                <a:gd name="T8" fmla="*/ 24 w 36"/>
                <a:gd name="T9" fmla="*/ 3 h 103"/>
                <a:gd name="T10" fmla="*/ 32 w 36"/>
                <a:gd name="T11" fmla="*/ 5 h 103"/>
                <a:gd name="T12" fmla="*/ 48 w 36"/>
                <a:gd name="T13" fmla="*/ 6 h 103"/>
                <a:gd name="T14" fmla="*/ 56 w 36"/>
                <a:gd name="T15" fmla="*/ 8 h 103"/>
                <a:gd name="T16" fmla="*/ 72 w 36"/>
                <a:gd name="T17" fmla="*/ 8 h 103"/>
                <a:gd name="T18" fmla="*/ 88 w 36"/>
                <a:gd name="T19" fmla="*/ 10 h 103"/>
                <a:gd name="T20" fmla="*/ 96 w 36"/>
                <a:gd name="T21" fmla="*/ 10 h 103"/>
                <a:gd name="T22" fmla="*/ 112 w 36"/>
                <a:gd name="T23" fmla="*/ 10 h 103"/>
                <a:gd name="T24" fmla="*/ 128 w 36"/>
                <a:gd name="T25" fmla="*/ 11 h 103"/>
                <a:gd name="T26" fmla="*/ 136 w 36"/>
                <a:gd name="T27" fmla="*/ 13 h 103"/>
                <a:gd name="T28" fmla="*/ 152 w 36"/>
                <a:gd name="T29" fmla="*/ 14 h 103"/>
                <a:gd name="T30" fmla="*/ 152 w 36"/>
                <a:gd name="T31" fmla="*/ 16 h 103"/>
                <a:gd name="T32" fmla="*/ 168 w 36"/>
                <a:gd name="T33" fmla="*/ 16 h 103"/>
                <a:gd name="T34" fmla="*/ 176 w 36"/>
                <a:gd name="T35" fmla="*/ 22 h 103"/>
                <a:gd name="T36" fmla="*/ 184 w 36"/>
                <a:gd name="T37" fmla="*/ 26 h 103"/>
                <a:gd name="T38" fmla="*/ 200 w 36"/>
                <a:gd name="T39" fmla="*/ 30 h 103"/>
                <a:gd name="T40" fmla="*/ 216 w 36"/>
                <a:gd name="T41" fmla="*/ 35 h 103"/>
                <a:gd name="T42" fmla="*/ 216 w 36"/>
                <a:gd name="T43" fmla="*/ 42 h 103"/>
                <a:gd name="T44" fmla="*/ 224 w 36"/>
                <a:gd name="T45" fmla="*/ 47 h 103"/>
                <a:gd name="T46" fmla="*/ 240 w 36"/>
                <a:gd name="T47" fmla="*/ 53 h 103"/>
                <a:gd name="T48" fmla="*/ 248 w 36"/>
                <a:gd name="T49" fmla="*/ 59 h 103"/>
                <a:gd name="T50" fmla="*/ 248 w 36"/>
                <a:gd name="T51" fmla="*/ 66 h 103"/>
                <a:gd name="T52" fmla="*/ 256 w 36"/>
                <a:gd name="T53" fmla="*/ 70 h 103"/>
                <a:gd name="T54" fmla="*/ 256 w 36"/>
                <a:gd name="T55" fmla="*/ 76 h 103"/>
                <a:gd name="T56" fmla="*/ 272 w 36"/>
                <a:gd name="T57" fmla="*/ 80 h 103"/>
                <a:gd name="T58" fmla="*/ 272 w 36"/>
                <a:gd name="T59" fmla="*/ 84 h 103"/>
                <a:gd name="T60" fmla="*/ 272 w 36"/>
                <a:gd name="T61" fmla="*/ 86 h 103"/>
                <a:gd name="T62" fmla="*/ 272 w 36"/>
                <a:gd name="T63" fmla="*/ 88 h 103"/>
                <a:gd name="T64" fmla="*/ 280 w 36"/>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103"/>
                <a:gd name="T101" fmla="*/ 36 w 36"/>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103">
                  <a:moveTo>
                    <a:pt x="0" y="0"/>
                  </a:moveTo>
                  <a:lnTo>
                    <a:pt x="0" y="1"/>
                  </a:lnTo>
                  <a:lnTo>
                    <a:pt x="1" y="3"/>
                  </a:lnTo>
                  <a:lnTo>
                    <a:pt x="3" y="3"/>
                  </a:lnTo>
                  <a:lnTo>
                    <a:pt x="4" y="5"/>
                  </a:lnTo>
                  <a:lnTo>
                    <a:pt x="6" y="6"/>
                  </a:lnTo>
                  <a:lnTo>
                    <a:pt x="7" y="8"/>
                  </a:lnTo>
                  <a:lnTo>
                    <a:pt x="9" y="8"/>
                  </a:lnTo>
                  <a:lnTo>
                    <a:pt x="11" y="10"/>
                  </a:lnTo>
                  <a:lnTo>
                    <a:pt x="12" y="11"/>
                  </a:lnTo>
                  <a:lnTo>
                    <a:pt x="14" y="13"/>
                  </a:lnTo>
                  <a:lnTo>
                    <a:pt x="16" y="14"/>
                  </a:lnTo>
                  <a:lnTo>
                    <a:pt x="17" y="16"/>
                  </a:lnTo>
                  <a:lnTo>
                    <a:pt x="19" y="17"/>
                  </a:lnTo>
                  <a:lnTo>
                    <a:pt x="19" y="19"/>
                  </a:lnTo>
                  <a:lnTo>
                    <a:pt x="21" y="19"/>
                  </a:lnTo>
                  <a:lnTo>
                    <a:pt x="22" y="25"/>
                  </a:lnTo>
                  <a:lnTo>
                    <a:pt x="23" y="29"/>
                  </a:lnTo>
                  <a:lnTo>
                    <a:pt x="25" y="36"/>
                  </a:lnTo>
                  <a:lnTo>
                    <a:pt x="27" y="41"/>
                  </a:lnTo>
                  <a:lnTo>
                    <a:pt x="27" y="48"/>
                  </a:lnTo>
                  <a:lnTo>
                    <a:pt x="28" y="55"/>
                  </a:lnTo>
                  <a:lnTo>
                    <a:pt x="30" y="62"/>
                  </a:lnTo>
                  <a:lnTo>
                    <a:pt x="31" y="68"/>
                  </a:lnTo>
                  <a:lnTo>
                    <a:pt x="31" y="76"/>
                  </a:lnTo>
                  <a:lnTo>
                    <a:pt x="32" y="82"/>
                  </a:lnTo>
                  <a:lnTo>
                    <a:pt x="32" y="88"/>
                  </a:lnTo>
                  <a:lnTo>
                    <a:pt x="34" y="93"/>
                  </a:lnTo>
                  <a:lnTo>
                    <a:pt x="34" y="97"/>
                  </a:lnTo>
                  <a:lnTo>
                    <a:pt x="34" y="100"/>
                  </a:lnTo>
                  <a:lnTo>
                    <a:pt x="34" y="102"/>
                  </a:lnTo>
                  <a:lnTo>
                    <a:pt x="35" y="102"/>
                  </a:lnTo>
                </a:path>
              </a:pathLst>
            </a:custGeom>
            <a:solidFill>
              <a:srgbClr val="F8F8F8"/>
            </a:solidFill>
            <a:ln w="18732">
              <a:solidFill>
                <a:srgbClr val="DDDDDD"/>
              </a:solidFill>
              <a:round/>
              <a:headEnd/>
              <a:tailEnd/>
            </a:ln>
          </p:spPr>
          <p:txBody>
            <a:bodyPr/>
            <a:lstStyle/>
            <a:p>
              <a:endParaRPr lang="it-IT"/>
            </a:p>
          </p:txBody>
        </p:sp>
        <p:sp>
          <p:nvSpPr>
            <p:cNvPr id="22565" name="Freeform 21"/>
            <p:cNvSpPr>
              <a:spLocks/>
            </p:cNvSpPr>
            <p:nvPr/>
          </p:nvSpPr>
          <p:spPr bwMode="auto">
            <a:xfrm>
              <a:off x="3142" y="1469"/>
              <a:ext cx="74" cy="98"/>
            </a:xfrm>
            <a:custGeom>
              <a:avLst/>
              <a:gdLst>
                <a:gd name="T0" fmla="*/ 288 w 37"/>
                <a:gd name="T1" fmla="*/ 0 h 103"/>
                <a:gd name="T2" fmla="*/ 280 w 37"/>
                <a:gd name="T3" fmla="*/ 1 h 103"/>
                <a:gd name="T4" fmla="*/ 280 w 37"/>
                <a:gd name="T5" fmla="*/ 1 h 103"/>
                <a:gd name="T6" fmla="*/ 264 w 37"/>
                <a:gd name="T7" fmla="*/ 3 h 103"/>
                <a:gd name="T8" fmla="*/ 264 w 37"/>
                <a:gd name="T9" fmla="*/ 3 h 103"/>
                <a:gd name="T10" fmla="*/ 248 w 37"/>
                <a:gd name="T11" fmla="*/ 5 h 103"/>
                <a:gd name="T12" fmla="*/ 240 w 37"/>
                <a:gd name="T13" fmla="*/ 6 h 103"/>
                <a:gd name="T14" fmla="*/ 224 w 37"/>
                <a:gd name="T15" fmla="*/ 8 h 103"/>
                <a:gd name="T16" fmla="*/ 216 w 37"/>
                <a:gd name="T17" fmla="*/ 8 h 103"/>
                <a:gd name="T18" fmla="*/ 192 w 37"/>
                <a:gd name="T19" fmla="*/ 10 h 103"/>
                <a:gd name="T20" fmla="*/ 184 w 37"/>
                <a:gd name="T21" fmla="*/ 10 h 103"/>
                <a:gd name="T22" fmla="*/ 168 w 37"/>
                <a:gd name="T23" fmla="*/ 10 h 103"/>
                <a:gd name="T24" fmla="*/ 152 w 37"/>
                <a:gd name="T25" fmla="*/ 11 h 103"/>
                <a:gd name="T26" fmla="*/ 136 w 37"/>
                <a:gd name="T27" fmla="*/ 13 h 103"/>
                <a:gd name="T28" fmla="*/ 128 w 37"/>
                <a:gd name="T29" fmla="*/ 14 h 103"/>
                <a:gd name="T30" fmla="*/ 120 w 37"/>
                <a:gd name="T31" fmla="*/ 16 h 103"/>
                <a:gd name="T32" fmla="*/ 120 w 37"/>
                <a:gd name="T33" fmla="*/ 16 h 103"/>
                <a:gd name="T34" fmla="*/ 104 w 37"/>
                <a:gd name="T35" fmla="*/ 22 h 103"/>
                <a:gd name="T36" fmla="*/ 88 w 37"/>
                <a:gd name="T37" fmla="*/ 26 h 103"/>
                <a:gd name="T38" fmla="*/ 72 w 37"/>
                <a:gd name="T39" fmla="*/ 30 h 103"/>
                <a:gd name="T40" fmla="*/ 56 w 37"/>
                <a:gd name="T41" fmla="*/ 35 h 103"/>
                <a:gd name="T42" fmla="*/ 40 w 37"/>
                <a:gd name="T43" fmla="*/ 42 h 103"/>
                <a:gd name="T44" fmla="*/ 40 w 37"/>
                <a:gd name="T45" fmla="*/ 47 h 103"/>
                <a:gd name="T46" fmla="*/ 24 w 37"/>
                <a:gd name="T47" fmla="*/ 53 h 103"/>
                <a:gd name="T48" fmla="*/ 24 w 37"/>
                <a:gd name="T49" fmla="*/ 59 h 103"/>
                <a:gd name="T50" fmla="*/ 8 w 37"/>
                <a:gd name="T51" fmla="*/ 66 h 103"/>
                <a:gd name="T52" fmla="*/ 8 w 37"/>
                <a:gd name="T53" fmla="*/ 70 h 103"/>
                <a:gd name="T54" fmla="*/ 0 w 37"/>
                <a:gd name="T55" fmla="*/ 76 h 103"/>
                <a:gd name="T56" fmla="*/ 0 w 37"/>
                <a:gd name="T57" fmla="*/ 80 h 103"/>
                <a:gd name="T58" fmla="*/ 0 w 37"/>
                <a:gd name="T59" fmla="*/ 84 h 103"/>
                <a:gd name="T60" fmla="*/ 0 w 37"/>
                <a:gd name="T61" fmla="*/ 86 h 103"/>
                <a:gd name="T62" fmla="*/ 0 w 37"/>
                <a:gd name="T63" fmla="*/ 88 h 103"/>
                <a:gd name="T64" fmla="*/ 0 w 37"/>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103"/>
                <a:gd name="T101" fmla="*/ 37 w 37"/>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103">
                  <a:moveTo>
                    <a:pt x="36" y="0"/>
                  </a:moveTo>
                  <a:lnTo>
                    <a:pt x="35" y="1"/>
                  </a:lnTo>
                  <a:lnTo>
                    <a:pt x="33" y="3"/>
                  </a:lnTo>
                  <a:lnTo>
                    <a:pt x="31" y="5"/>
                  </a:lnTo>
                  <a:lnTo>
                    <a:pt x="30" y="6"/>
                  </a:lnTo>
                  <a:lnTo>
                    <a:pt x="28" y="8"/>
                  </a:lnTo>
                  <a:lnTo>
                    <a:pt x="27" y="8"/>
                  </a:lnTo>
                  <a:lnTo>
                    <a:pt x="24" y="10"/>
                  </a:lnTo>
                  <a:lnTo>
                    <a:pt x="23" y="11"/>
                  </a:lnTo>
                  <a:lnTo>
                    <a:pt x="21" y="13"/>
                  </a:lnTo>
                  <a:lnTo>
                    <a:pt x="19" y="14"/>
                  </a:lnTo>
                  <a:lnTo>
                    <a:pt x="17" y="16"/>
                  </a:lnTo>
                  <a:lnTo>
                    <a:pt x="16" y="17"/>
                  </a:lnTo>
                  <a:lnTo>
                    <a:pt x="15" y="19"/>
                  </a:lnTo>
                  <a:lnTo>
                    <a:pt x="13" y="25"/>
                  </a:lnTo>
                  <a:lnTo>
                    <a:pt x="11" y="29"/>
                  </a:lnTo>
                  <a:lnTo>
                    <a:pt x="9" y="36"/>
                  </a:lnTo>
                  <a:lnTo>
                    <a:pt x="7" y="41"/>
                  </a:lnTo>
                  <a:lnTo>
                    <a:pt x="5" y="48"/>
                  </a:lnTo>
                  <a:lnTo>
                    <a:pt x="5" y="55"/>
                  </a:lnTo>
                  <a:lnTo>
                    <a:pt x="3" y="62"/>
                  </a:lnTo>
                  <a:lnTo>
                    <a:pt x="3" y="68"/>
                  </a:lnTo>
                  <a:lnTo>
                    <a:pt x="1" y="76"/>
                  </a:lnTo>
                  <a:lnTo>
                    <a:pt x="1" y="82"/>
                  </a:lnTo>
                  <a:lnTo>
                    <a:pt x="0" y="88"/>
                  </a:lnTo>
                  <a:lnTo>
                    <a:pt x="0" y="93"/>
                  </a:lnTo>
                  <a:lnTo>
                    <a:pt x="0" y="97"/>
                  </a:lnTo>
                  <a:lnTo>
                    <a:pt x="0" y="100"/>
                  </a:lnTo>
                  <a:lnTo>
                    <a:pt x="0" y="102"/>
                  </a:lnTo>
                </a:path>
              </a:pathLst>
            </a:custGeom>
            <a:solidFill>
              <a:srgbClr val="F8F8F8"/>
            </a:solidFill>
            <a:ln w="18732">
              <a:solidFill>
                <a:srgbClr val="DDDDDD"/>
              </a:solidFill>
              <a:round/>
              <a:headEnd/>
              <a:tailEnd/>
            </a:ln>
          </p:spPr>
          <p:txBody>
            <a:bodyPr/>
            <a:lstStyle/>
            <a:p>
              <a:endParaRPr lang="it-IT"/>
            </a:p>
          </p:txBody>
        </p:sp>
        <p:sp>
          <p:nvSpPr>
            <p:cNvPr id="22566" name="Freeform 22"/>
            <p:cNvSpPr>
              <a:spLocks/>
            </p:cNvSpPr>
            <p:nvPr/>
          </p:nvSpPr>
          <p:spPr bwMode="auto">
            <a:xfrm>
              <a:off x="3104" y="1468"/>
              <a:ext cx="71" cy="100"/>
            </a:xfrm>
            <a:custGeom>
              <a:avLst/>
              <a:gdLst>
                <a:gd name="T0" fmla="*/ 0 w 36"/>
                <a:gd name="T1" fmla="*/ 5 h 106"/>
                <a:gd name="T2" fmla="*/ 0 w 36"/>
                <a:gd name="T3" fmla="*/ 7 h 106"/>
                <a:gd name="T4" fmla="*/ 8 w 36"/>
                <a:gd name="T5" fmla="*/ 8 h 106"/>
                <a:gd name="T6" fmla="*/ 24 w 36"/>
                <a:gd name="T7" fmla="*/ 10 h 106"/>
                <a:gd name="T8" fmla="*/ 39 w 36"/>
                <a:gd name="T9" fmla="*/ 13 h 106"/>
                <a:gd name="T10" fmla="*/ 47 w 36"/>
                <a:gd name="T11" fmla="*/ 17 h 106"/>
                <a:gd name="T12" fmla="*/ 63 w 36"/>
                <a:gd name="T13" fmla="*/ 21 h 106"/>
                <a:gd name="T14" fmla="*/ 71 w 36"/>
                <a:gd name="T15" fmla="*/ 23 h 106"/>
                <a:gd name="T16" fmla="*/ 85 w 36"/>
                <a:gd name="T17" fmla="*/ 26 h 106"/>
                <a:gd name="T18" fmla="*/ 85 w 36"/>
                <a:gd name="T19" fmla="*/ 36 h 106"/>
                <a:gd name="T20" fmla="*/ 93 w 36"/>
                <a:gd name="T21" fmla="*/ 44 h 106"/>
                <a:gd name="T22" fmla="*/ 93 w 36"/>
                <a:gd name="T23" fmla="*/ 54 h 106"/>
                <a:gd name="T24" fmla="*/ 85 w 36"/>
                <a:gd name="T25" fmla="*/ 64 h 106"/>
                <a:gd name="T26" fmla="*/ 85 w 36"/>
                <a:gd name="T27" fmla="*/ 73 h 106"/>
                <a:gd name="T28" fmla="*/ 85 w 36"/>
                <a:gd name="T29" fmla="*/ 81 h 106"/>
                <a:gd name="T30" fmla="*/ 85 w 36"/>
                <a:gd name="T31" fmla="*/ 86 h 106"/>
                <a:gd name="T32" fmla="*/ 85 w 36"/>
                <a:gd name="T33" fmla="*/ 87 h 106"/>
                <a:gd name="T34" fmla="*/ 85 w 36"/>
                <a:gd name="T35" fmla="*/ 87 h 106"/>
                <a:gd name="T36" fmla="*/ 93 w 36"/>
                <a:gd name="T37" fmla="*/ 87 h 106"/>
                <a:gd name="T38" fmla="*/ 93 w 36"/>
                <a:gd name="T39" fmla="*/ 87 h 106"/>
                <a:gd name="T40" fmla="*/ 108 w 36"/>
                <a:gd name="T41" fmla="*/ 88 h 106"/>
                <a:gd name="T42" fmla="*/ 108 w 36"/>
                <a:gd name="T43" fmla="*/ 88 h 106"/>
                <a:gd name="T44" fmla="*/ 116 w 36"/>
                <a:gd name="T45" fmla="*/ 88 h 106"/>
                <a:gd name="T46" fmla="*/ 116 w 36"/>
                <a:gd name="T47" fmla="*/ 88 h 106"/>
                <a:gd name="T48" fmla="*/ 124 w 36"/>
                <a:gd name="T49" fmla="*/ 88 h 106"/>
                <a:gd name="T50" fmla="*/ 124 w 36"/>
                <a:gd name="T51" fmla="*/ 85 h 106"/>
                <a:gd name="T52" fmla="*/ 124 w 36"/>
                <a:gd name="T53" fmla="*/ 79 h 106"/>
                <a:gd name="T54" fmla="*/ 124 w 36"/>
                <a:gd name="T55" fmla="*/ 72 h 106"/>
                <a:gd name="T56" fmla="*/ 124 w 36"/>
                <a:gd name="T57" fmla="*/ 66 h 106"/>
                <a:gd name="T58" fmla="*/ 124 w 36"/>
                <a:gd name="T59" fmla="*/ 58 h 106"/>
                <a:gd name="T60" fmla="*/ 132 w 36"/>
                <a:gd name="T61" fmla="*/ 51 h 106"/>
                <a:gd name="T62" fmla="*/ 132 w 36"/>
                <a:gd name="T63" fmla="*/ 43 h 106"/>
                <a:gd name="T64" fmla="*/ 144 w 36"/>
                <a:gd name="T65" fmla="*/ 40 h 106"/>
                <a:gd name="T66" fmla="*/ 144 w 36"/>
                <a:gd name="T67" fmla="*/ 38 h 106"/>
                <a:gd name="T68" fmla="*/ 144 w 36"/>
                <a:gd name="T69" fmla="*/ 34 h 106"/>
                <a:gd name="T70" fmla="*/ 144 w 36"/>
                <a:gd name="T71" fmla="*/ 28 h 106"/>
                <a:gd name="T72" fmla="*/ 144 w 36"/>
                <a:gd name="T73" fmla="*/ 24 h 106"/>
                <a:gd name="T74" fmla="*/ 144 w 36"/>
                <a:gd name="T75" fmla="*/ 21 h 106"/>
                <a:gd name="T76" fmla="*/ 160 w 36"/>
                <a:gd name="T77" fmla="*/ 15 h 106"/>
                <a:gd name="T78" fmla="*/ 168 w 36"/>
                <a:gd name="T79" fmla="*/ 11 h 106"/>
                <a:gd name="T80" fmla="*/ 176 w 36"/>
                <a:gd name="T81" fmla="*/ 8 h 106"/>
                <a:gd name="T82" fmla="*/ 176 w 36"/>
                <a:gd name="T83" fmla="*/ 8 h 106"/>
                <a:gd name="T84" fmla="*/ 191 w 36"/>
                <a:gd name="T85" fmla="*/ 8 h 106"/>
                <a:gd name="T86" fmla="*/ 213 w 36"/>
                <a:gd name="T87" fmla="*/ 6 h 106"/>
                <a:gd name="T88" fmla="*/ 229 w 36"/>
                <a:gd name="T89" fmla="*/ 5 h 106"/>
                <a:gd name="T90" fmla="*/ 237 w 36"/>
                <a:gd name="T91" fmla="*/ 4 h 106"/>
                <a:gd name="T92" fmla="*/ 252 w 36"/>
                <a:gd name="T93" fmla="*/ 2 h 106"/>
                <a:gd name="T94" fmla="*/ 260 w 36"/>
                <a:gd name="T95" fmla="*/ 1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106"/>
                <a:gd name="T146" fmla="*/ 36 w 36"/>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106">
                  <a:moveTo>
                    <a:pt x="0" y="4"/>
                  </a:moveTo>
                  <a:lnTo>
                    <a:pt x="0" y="5"/>
                  </a:lnTo>
                  <a:lnTo>
                    <a:pt x="0" y="7"/>
                  </a:lnTo>
                  <a:lnTo>
                    <a:pt x="1" y="8"/>
                  </a:lnTo>
                  <a:lnTo>
                    <a:pt x="1" y="9"/>
                  </a:lnTo>
                  <a:lnTo>
                    <a:pt x="3" y="11"/>
                  </a:lnTo>
                  <a:lnTo>
                    <a:pt x="3" y="13"/>
                  </a:lnTo>
                  <a:lnTo>
                    <a:pt x="5" y="14"/>
                  </a:lnTo>
                  <a:lnTo>
                    <a:pt x="5" y="16"/>
                  </a:lnTo>
                  <a:lnTo>
                    <a:pt x="6" y="18"/>
                  </a:lnTo>
                  <a:lnTo>
                    <a:pt x="6" y="20"/>
                  </a:lnTo>
                  <a:lnTo>
                    <a:pt x="8" y="22"/>
                  </a:lnTo>
                  <a:lnTo>
                    <a:pt x="8" y="24"/>
                  </a:lnTo>
                  <a:lnTo>
                    <a:pt x="9" y="25"/>
                  </a:lnTo>
                  <a:lnTo>
                    <a:pt x="9" y="27"/>
                  </a:lnTo>
                  <a:lnTo>
                    <a:pt x="11" y="28"/>
                  </a:lnTo>
                  <a:lnTo>
                    <a:pt x="11" y="32"/>
                  </a:lnTo>
                  <a:lnTo>
                    <a:pt x="11" y="36"/>
                  </a:lnTo>
                  <a:lnTo>
                    <a:pt x="11" y="42"/>
                  </a:lnTo>
                  <a:lnTo>
                    <a:pt x="12" y="47"/>
                  </a:lnTo>
                  <a:lnTo>
                    <a:pt x="12" y="53"/>
                  </a:lnTo>
                  <a:lnTo>
                    <a:pt x="12" y="59"/>
                  </a:lnTo>
                  <a:lnTo>
                    <a:pt x="12" y="64"/>
                  </a:lnTo>
                  <a:lnTo>
                    <a:pt x="12" y="70"/>
                  </a:lnTo>
                  <a:lnTo>
                    <a:pt x="11" y="76"/>
                  </a:lnTo>
                  <a:lnTo>
                    <a:pt x="11" y="82"/>
                  </a:lnTo>
                  <a:lnTo>
                    <a:pt x="11" y="87"/>
                  </a:lnTo>
                  <a:lnTo>
                    <a:pt x="11" y="91"/>
                  </a:lnTo>
                  <a:lnTo>
                    <a:pt x="11" y="96"/>
                  </a:lnTo>
                  <a:lnTo>
                    <a:pt x="11" y="99"/>
                  </a:lnTo>
                  <a:lnTo>
                    <a:pt x="11" y="102"/>
                  </a:lnTo>
                  <a:lnTo>
                    <a:pt x="11" y="103"/>
                  </a:lnTo>
                  <a:lnTo>
                    <a:pt x="11" y="104"/>
                  </a:lnTo>
                  <a:lnTo>
                    <a:pt x="12" y="104"/>
                  </a:lnTo>
                  <a:lnTo>
                    <a:pt x="14" y="104"/>
                  </a:lnTo>
                  <a:lnTo>
                    <a:pt x="14" y="105"/>
                  </a:lnTo>
                  <a:lnTo>
                    <a:pt x="15" y="105"/>
                  </a:lnTo>
                  <a:lnTo>
                    <a:pt x="16" y="105"/>
                  </a:lnTo>
                  <a:lnTo>
                    <a:pt x="16" y="103"/>
                  </a:lnTo>
                  <a:lnTo>
                    <a:pt x="16" y="101"/>
                  </a:lnTo>
                  <a:lnTo>
                    <a:pt x="16" y="97"/>
                  </a:lnTo>
                  <a:lnTo>
                    <a:pt x="16" y="94"/>
                  </a:lnTo>
                  <a:lnTo>
                    <a:pt x="16" y="90"/>
                  </a:lnTo>
                  <a:lnTo>
                    <a:pt x="16" y="86"/>
                  </a:lnTo>
                  <a:lnTo>
                    <a:pt x="16" y="81"/>
                  </a:lnTo>
                  <a:lnTo>
                    <a:pt x="16" y="78"/>
                  </a:lnTo>
                  <a:lnTo>
                    <a:pt x="16" y="73"/>
                  </a:lnTo>
                  <a:lnTo>
                    <a:pt x="16" y="69"/>
                  </a:lnTo>
                  <a:lnTo>
                    <a:pt x="17" y="64"/>
                  </a:lnTo>
                  <a:lnTo>
                    <a:pt x="17" y="60"/>
                  </a:lnTo>
                  <a:lnTo>
                    <a:pt x="17" y="56"/>
                  </a:lnTo>
                  <a:lnTo>
                    <a:pt x="17" y="52"/>
                  </a:lnTo>
                  <a:lnTo>
                    <a:pt x="19" y="49"/>
                  </a:lnTo>
                  <a:lnTo>
                    <a:pt x="19" y="48"/>
                  </a:lnTo>
                  <a:lnTo>
                    <a:pt x="19" y="46"/>
                  </a:lnTo>
                  <a:lnTo>
                    <a:pt x="19" y="44"/>
                  </a:lnTo>
                  <a:lnTo>
                    <a:pt x="19" y="41"/>
                  </a:lnTo>
                  <a:lnTo>
                    <a:pt x="19" y="40"/>
                  </a:lnTo>
                  <a:lnTo>
                    <a:pt x="19" y="36"/>
                  </a:lnTo>
                  <a:lnTo>
                    <a:pt x="19" y="34"/>
                  </a:lnTo>
                  <a:lnTo>
                    <a:pt x="19" y="30"/>
                  </a:lnTo>
                  <a:lnTo>
                    <a:pt x="19" y="29"/>
                  </a:lnTo>
                  <a:lnTo>
                    <a:pt x="19" y="25"/>
                  </a:lnTo>
                  <a:lnTo>
                    <a:pt x="19" y="24"/>
                  </a:lnTo>
                  <a:lnTo>
                    <a:pt x="21" y="20"/>
                  </a:lnTo>
                  <a:lnTo>
                    <a:pt x="21" y="18"/>
                  </a:lnTo>
                  <a:lnTo>
                    <a:pt x="22" y="16"/>
                  </a:lnTo>
                  <a:lnTo>
                    <a:pt x="22" y="14"/>
                  </a:lnTo>
                  <a:lnTo>
                    <a:pt x="23" y="11"/>
                  </a:lnTo>
                  <a:lnTo>
                    <a:pt x="23" y="10"/>
                  </a:lnTo>
                  <a:lnTo>
                    <a:pt x="25" y="8"/>
                  </a:lnTo>
                  <a:lnTo>
                    <a:pt x="27" y="6"/>
                  </a:lnTo>
                  <a:lnTo>
                    <a:pt x="28" y="6"/>
                  </a:lnTo>
                  <a:lnTo>
                    <a:pt x="30" y="5"/>
                  </a:lnTo>
                  <a:lnTo>
                    <a:pt x="31" y="4"/>
                  </a:lnTo>
                  <a:lnTo>
                    <a:pt x="33" y="2"/>
                  </a:lnTo>
                  <a:lnTo>
                    <a:pt x="34" y="1"/>
                  </a:lnTo>
                  <a:lnTo>
                    <a:pt x="35" y="0"/>
                  </a:lnTo>
                </a:path>
              </a:pathLst>
            </a:custGeom>
            <a:solidFill>
              <a:srgbClr val="F8F8F8"/>
            </a:solidFill>
            <a:ln w="6350">
              <a:solidFill>
                <a:srgbClr val="DDDDDD"/>
              </a:solidFill>
              <a:round/>
              <a:headEnd/>
              <a:tailEnd/>
            </a:ln>
          </p:spPr>
          <p:txBody>
            <a:bodyPr/>
            <a:lstStyle/>
            <a:p>
              <a:endParaRPr lang="it-IT"/>
            </a:p>
          </p:txBody>
        </p:sp>
        <p:sp>
          <p:nvSpPr>
            <p:cNvPr id="22567" name="AutoShape 23"/>
            <p:cNvSpPr>
              <a:spLocks noChangeArrowheads="1"/>
            </p:cNvSpPr>
            <p:nvPr/>
          </p:nvSpPr>
          <p:spPr bwMode="auto">
            <a:xfrm flipV="1">
              <a:off x="2695" y="1302"/>
              <a:ext cx="868" cy="17"/>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2568" name="AutoShape 24"/>
            <p:cNvSpPr>
              <a:spLocks noChangeArrowheads="1"/>
            </p:cNvSpPr>
            <p:nvPr/>
          </p:nvSpPr>
          <p:spPr bwMode="auto">
            <a:xfrm flipV="1">
              <a:off x="2737" y="1293"/>
              <a:ext cx="787" cy="9"/>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2569" name="Oval 25"/>
            <p:cNvSpPr>
              <a:spLocks noChangeArrowheads="1"/>
            </p:cNvSpPr>
            <p:nvPr/>
          </p:nvSpPr>
          <p:spPr bwMode="auto">
            <a:xfrm>
              <a:off x="2968" y="1473"/>
              <a:ext cx="41"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2570" name="Oval 26"/>
            <p:cNvSpPr>
              <a:spLocks noChangeArrowheads="1"/>
            </p:cNvSpPr>
            <p:nvPr/>
          </p:nvSpPr>
          <p:spPr bwMode="auto">
            <a:xfrm>
              <a:off x="3254" y="1475"/>
              <a:ext cx="42"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2571" name="Freeform 27"/>
            <p:cNvSpPr>
              <a:spLocks/>
            </p:cNvSpPr>
            <p:nvPr/>
          </p:nvSpPr>
          <p:spPr bwMode="auto">
            <a:xfrm>
              <a:off x="2900" y="1320"/>
              <a:ext cx="63" cy="35"/>
            </a:xfrm>
            <a:custGeom>
              <a:avLst/>
              <a:gdLst>
                <a:gd name="T0" fmla="*/ 8 w 32"/>
                <a:gd name="T1" fmla="*/ 0 h 38"/>
                <a:gd name="T2" fmla="*/ 8 w 32"/>
                <a:gd name="T3" fmla="*/ 0 h 38"/>
                <a:gd name="T4" fmla="*/ 24 w 32"/>
                <a:gd name="T5" fmla="*/ 0 h 38"/>
                <a:gd name="T6" fmla="*/ 47 w 32"/>
                <a:gd name="T7" fmla="*/ 0 h 38"/>
                <a:gd name="T8" fmla="*/ 63 w 32"/>
                <a:gd name="T9" fmla="*/ 0 h 38"/>
                <a:gd name="T10" fmla="*/ 93 w 32"/>
                <a:gd name="T11" fmla="*/ 0 h 38"/>
                <a:gd name="T12" fmla="*/ 108 w 32"/>
                <a:gd name="T13" fmla="*/ 0 h 38"/>
                <a:gd name="T14" fmla="*/ 116 w 32"/>
                <a:gd name="T15" fmla="*/ 0 h 38"/>
                <a:gd name="T16" fmla="*/ 124 w 32"/>
                <a:gd name="T17" fmla="*/ 2 h 38"/>
                <a:gd name="T18" fmla="*/ 124 w 32"/>
                <a:gd name="T19" fmla="*/ 3 h 38"/>
                <a:gd name="T20" fmla="*/ 136 w 32"/>
                <a:gd name="T21" fmla="*/ 5 h 38"/>
                <a:gd name="T22" fmla="*/ 167 w 32"/>
                <a:gd name="T23" fmla="*/ 6 h 38"/>
                <a:gd name="T24" fmla="*/ 183 w 32"/>
                <a:gd name="T25" fmla="*/ 8 h 38"/>
                <a:gd name="T26" fmla="*/ 205 w 32"/>
                <a:gd name="T27" fmla="*/ 12 h 38"/>
                <a:gd name="T28" fmla="*/ 221 w 32"/>
                <a:gd name="T29" fmla="*/ 15 h 38"/>
                <a:gd name="T30" fmla="*/ 228 w 32"/>
                <a:gd name="T31" fmla="*/ 15 h 38"/>
                <a:gd name="T32" fmla="*/ 228 w 32"/>
                <a:gd name="T33" fmla="*/ 15 h 38"/>
                <a:gd name="T34" fmla="*/ 228 w 32"/>
                <a:gd name="T35" fmla="*/ 17 h 38"/>
                <a:gd name="T36" fmla="*/ 213 w 32"/>
                <a:gd name="T37" fmla="*/ 18 h 38"/>
                <a:gd name="T38" fmla="*/ 197 w 32"/>
                <a:gd name="T39" fmla="*/ 21 h 38"/>
                <a:gd name="T40" fmla="*/ 183 w 32"/>
                <a:gd name="T41" fmla="*/ 24 h 38"/>
                <a:gd name="T42" fmla="*/ 167 w 32"/>
                <a:gd name="T43" fmla="*/ 27 h 38"/>
                <a:gd name="T44" fmla="*/ 159 w 32"/>
                <a:gd name="T45" fmla="*/ 29 h 38"/>
                <a:gd name="T46" fmla="*/ 159 w 32"/>
                <a:gd name="T47" fmla="*/ 29 h 38"/>
                <a:gd name="T48" fmla="*/ 144 w 32"/>
                <a:gd name="T49" fmla="*/ 29 h 38"/>
                <a:gd name="T50" fmla="*/ 136 w 32"/>
                <a:gd name="T51" fmla="*/ 27 h 38"/>
                <a:gd name="T52" fmla="*/ 124 w 32"/>
                <a:gd name="T53" fmla="*/ 26 h 38"/>
                <a:gd name="T54" fmla="*/ 108 w 32"/>
                <a:gd name="T55" fmla="*/ 23 h 38"/>
                <a:gd name="T56" fmla="*/ 93 w 32"/>
                <a:gd name="T57" fmla="*/ 20 h 38"/>
                <a:gd name="T58" fmla="*/ 63 w 32"/>
                <a:gd name="T59" fmla="*/ 18 h 38"/>
                <a:gd name="T60" fmla="*/ 47 w 32"/>
                <a:gd name="T61" fmla="*/ 16 h 38"/>
                <a:gd name="T62" fmla="*/ 47 w 32"/>
                <a:gd name="T63" fmla="*/ 15 h 38"/>
                <a:gd name="T64" fmla="*/ 39 w 32"/>
                <a:gd name="T65" fmla="*/ 14 h 38"/>
                <a:gd name="T66" fmla="*/ 32 w 32"/>
                <a:gd name="T67" fmla="*/ 13 h 38"/>
                <a:gd name="T68" fmla="*/ 16 w 32"/>
                <a:gd name="T69" fmla="*/ 11 h 38"/>
                <a:gd name="T70" fmla="*/ 16 w 32"/>
                <a:gd name="T71" fmla="*/ 8 h 38"/>
                <a:gd name="T72" fmla="*/ 0 w 32"/>
                <a:gd name="T73" fmla="*/ 7 h 38"/>
                <a:gd name="T74" fmla="*/ 0 w 32"/>
                <a:gd name="T75" fmla="*/ 6 h 38"/>
                <a:gd name="T76" fmla="*/ 0 w 32"/>
                <a:gd name="T77" fmla="*/ 5 h 38"/>
                <a:gd name="T78" fmla="*/ 0 w 32"/>
                <a:gd name="T79" fmla="*/ 2 h 38"/>
                <a:gd name="T80" fmla="*/ 8 w 32"/>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
                <a:gd name="T124" fmla="*/ 0 h 38"/>
                <a:gd name="T125" fmla="*/ 32 w 32"/>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 h="38">
                  <a:moveTo>
                    <a:pt x="1" y="0"/>
                  </a:moveTo>
                  <a:lnTo>
                    <a:pt x="1" y="0"/>
                  </a:lnTo>
                  <a:lnTo>
                    <a:pt x="3" y="0"/>
                  </a:lnTo>
                  <a:lnTo>
                    <a:pt x="5" y="0"/>
                  </a:lnTo>
                  <a:lnTo>
                    <a:pt x="6" y="0"/>
                  </a:lnTo>
                  <a:lnTo>
                    <a:pt x="8" y="0"/>
                  </a:lnTo>
                  <a:lnTo>
                    <a:pt x="10" y="0"/>
                  </a:lnTo>
                  <a:lnTo>
                    <a:pt x="12" y="0"/>
                  </a:lnTo>
                  <a:lnTo>
                    <a:pt x="14" y="0"/>
                  </a:lnTo>
                  <a:lnTo>
                    <a:pt x="15" y="0"/>
                  </a:lnTo>
                  <a:lnTo>
                    <a:pt x="16" y="0"/>
                  </a:lnTo>
                  <a:lnTo>
                    <a:pt x="16" y="2"/>
                  </a:lnTo>
                  <a:lnTo>
                    <a:pt x="16" y="3"/>
                  </a:lnTo>
                  <a:lnTo>
                    <a:pt x="18" y="3"/>
                  </a:lnTo>
                  <a:lnTo>
                    <a:pt x="18" y="5"/>
                  </a:lnTo>
                  <a:lnTo>
                    <a:pt x="20" y="7"/>
                  </a:lnTo>
                  <a:lnTo>
                    <a:pt x="22" y="9"/>
                  </a:lnTo>
                  <a:lnTo>
                    <a:pt x="24" y="10"/>
                  </a:lnTo>
                  <a:lnTo>
                    <a:pt x="24" y="11"/>
                  </a:lnTo>
                  <a:lnTo>
                    <a:pt x="25" y="13"/>
                  </a:lnTo>
                  <a:lnTo>
                    <a:pt x="27" y="15"/>
                  </a:lnTo>
                  <a:lnTo>
                    <a:pt x="29" y="16"/>
                  </a:lnTo>
                  <a:lnTo>
                    <a:pt x="29" y="18"/>
                  </a:lnTo>
                  <a:lnTo>
                    <a:pt x="30" y="18"/>
                  </a:lnTo>
                  <a:lnTo>
                    <a:pt x="31" y="17"/>
                  </a:lnTo>
                  <a:lnTo>
                    <a:pt x="30" y="18"/>
                  </a:lnTo>
                  <a:lnTo>
                    <a:pt x="30" y="19"/>
                  </a:lnTo>
                  <a:lnTo>
                    <a:pt x="30" y="21"/>
                  </a:lnTo>
                  <a:lnTo>
                    <a:pt x="28" y="23"/>
                  </a:lnTo>
                  <a:lnTo>
                    <a:pt x="28" y="25"/>
                  </a:lnTo>
                  <a:lnTo>
                    <a:pt x="26" y="27"/>
                  </a:lnTo>
                  <a:lnTo>
                    <a:pt x="26" y="28"/>
                  </a:lnTo>
                  <a:lnTo>
                    <a:pt x="24" y="30"/>
                  </a:lnTo>
                  <a:lnTo>
                    <a:pt x="24" y="32"/>
                  </a:lnTo>
                  <a:lnTo>
                    <a:pt x="22" y="34"/>
                  </a:lnTo>
                  <a:lnTo>
                    <a:pt x="22" y="35"/>
                  </a:lnTo>
                  <a:lnTo>
                    <a:pt x="21" y="37"/>
                  </a:lnTo>
                  <a:lnTo>
                    <a:pt x="19" y="37"/>
                  </a:lnTo>
                  <a:lnTo>
                    <a:pt x="19" y="36"/>
                  </a:lnTo>
                  <a:lnTo>
                    <a:pt x="18" y="35"/>
                  </a:lnTo>
                  <a:lnTo>
                    <a:pt x="18" y="34"/>
                  </a:lnTo>
                  <a:lnTo>
                    <a:pt x="16" y="33"/>
                  </a:lnTo>
                  <a:lnTo>
                    <a:pt x="15" y="31"/>
                  </a:lnTo>
                  <a:lnTo>
                    <a:pt x="14" y="29"/>
                  </a:lnTo>
                  <a:lnTo>
                    <a:pt x="14" y="27"/>
                  </a:lnTo>
                  <a:lnTo>
                    <a:pt x="12" y="26"/>
                  </a:lnTo>
                  <a:lnTo>
                    <a:pt x="10" y="24"/>
                  </a:lnTo>
                  <a:lnTo>
                    <a:pt x="8" y="23"/>
                  </a:lnTo>
                  <a:lnTo>
                    <a:pt x="8" y="21"/>
                  </a:lnTo>
                  <a:lnTo>
                    <a:pt x="6" y="20"/>
                  </a:lnTo>
                  <a:lnTo>
                    <a:pt x="6" y="18"/>
                  </a:lnTo>
                  <a:lnTo>
                    <a:pt x="6" y="17"/>
                  </a:lnTo>
                  <a:lnTo>
                    <a:pt x="5" y="17"/>
                  </a:lnTo>
                  <a:lnTo>
                    <a:pt x="5" y="16"/>
                  </a:lnTo>
                  <a:lnTo>
                    <a:pt x="4" y="16"/>
                  </a:lnTo>
                  <a:lnTo>
                    <a:pt x="4" y="14"/>
                  </a:lnTo>
                  <a:lnTo>
                    <a:pt x="2" y="14"/>
                  </a:lnTo>
                  <a:lnTo>
                    <a:pt x="2" y="12"/>
                  </a:lnTo>
                  <a:lnTo>
                    <a:pt x="2" y="11"/>
                  </a:lnTo>
                  <a:lnTo>
                    <a:pt x="2" y="10"/>
                  </a:lnTo>
                  <a:lnTo>
                    <a:pt x="0" y="10"/>
                  </a:lnTo>
                  <a:lnTo>
                    <a:pt x="0" y="8"/>
                  </a:lnTo>
                  <a:lnTo>
                    <a:pt x="0" y="7"/>
                  </a:lnTo>
                  <a:lnTo>
                    <a:pt x="0" y="5"/>
                  </a:lnTo>
                  <a:lnTo>
                    <a:pt x="0" y="3"/>
                  </a:lnTo>
                  <a:lnTo>
                    <a:pt x="0" y="2"/>
                  </a:lnTo>
                  <a:lnTo>
                    <a:pt x="1" y="0"/>
                  </a:lnTo>
                </a:path>
              </a:pathLst>
            </a:custGeom>
            <a:solidFill>
              <a:srgbClr val="F8F8F8"/>
            </a:solidFill>
            <a:ln w="9525">
              <a:solidFill>
                <a:srgbClr val="DDDDDD"/>
              </a:solidFill>
              <a:round/>
              <a:headEnd/>
              <a:tailEnd/>
            </a:ln>
          </p:spPr>
          <p:txBody>
            <a:bodyPr/>
            <a:lstStyle/>
            <a:p>
              <a:endParaRPr lang="it-IT"/>
            </a:p>
          </p:txBody>
        </p:sp>
        <p:sp>
          <p:nvSpPr>
            <p:cNvPr id="22572" name="Freeform 28"/>
            <p:cNvSpPr>
              <a:spLocks/>
            </p:cNvSpPr>
            <p:nvPr/>
          </p:nvSpPr>
          <p:spPr bwMode="auto">
            <a:xfrm>
              <a:off x="2825" y="1319"/>
              <a:ext cx="311" cy="141"/>
            </a:xfrm>
            <a:custGeom>
              <a:avLst/>
              <a:gdLst>
                <a:gd name="T0" fmla="*/ 833 w 158"/>
                <a:gd name="T1" fmla="*/ 1 h 152"/>
                <a:gd name="T2" fmla="*/ 1112 w 158"/>
                <a:gd name="T3" fmla="*/ 20 h 152"/>
                <a:gd name="T4" fmla="*/ 1136 w 158"/>
                <a:gd name="T5" fmla="*/ 42 h 152"/>
                <a:gd name="T6" fmla="*/ 1173 w 158"/>
                <a:gd name="T7" fmla="*/ 42 h 152"/>
                <a:gd name="T8" fmla="*/ 1197 w 158"/>
                <a:gd name="T9" fmla="*/ 46 h 152"/>
                <a:gd name="T10" fmla="*/ 1197 w 158"/>
                <a:gd name="T11" fmla="*/ 90 h 152"/>
                <a:gd name="T12" fmla="*/ 1197 w 158"/>
                <a:gd name="T13" fmla="*/ 121 h 152"/>
                <a:gd name="T14" fmla="*/ 1008 w 158"/>
                <a:gd name="T15" fmla="*/ 118 h 152"/>
                <a:gd name="T16" fmla="*/ 779 w 158"/>
                <a:gd name="T17" fmla="*/ 112 h 152"/>
                <a:gd name="T18" fmla="*/ 685 w 158"/>
                <a:gd name="T19" fmla="*/ 111 h 152"/>
                <a:gd name="T20" fmla="*/ 520 w 158"/>
                <a:gd name="T21" fmla="*/ 111 h 152"/>
                <a:gd name="T22" fmla="*/ 472 w 158"/>
                <a:gd name="T23" fmla="*/ 113 h 152"/>
                <a:gd name="T24" fmla="*/ 472 w 158"/>
                <a:gd name="T25" fmla="*/ 116 h 152"/>
                <a:gd name="T26" fmla="*/ 449 w 158"/>
                <a:gd name="T27" fmla="*/ 119 h 152"/>
                <a:gd name="T28" fmla="*/ 372 w 158"/>
                <a:gd name="T29" fmla="*/ 114 h 152"/>
                <a:gd name="T30" fmla="*/ 299 w 158"/>
                <a:gd name="T31" fmla="*/ 105 h 152"/>
                <a:gd name="T32" fmla="*/ 268 w 158"/>
                <a:gd name="T33" fmla="*/ 89 h 152"/>
                <a:gd name="T34" fmla="*/ 136 w 158"/>
                <a:gd name="T35" fmla="*/ 71 h 152"/>
                <a:gd name="T36" fmla="*/ 31 w 158"/>
                <a:gd name="T37" fmla="*/ 67 h 152"/>
                <a:gd name="T38" fmla="*/ 159 w 158"/>
                <a:gd name="T39" fmla="*/ 66 h 152"/>
                <a:gd name="T40" fmla="*/ 291 w 158"/>
                <a:gd name="T41" fmla="*/ 71 h 152"/>
                <a:gd name="T42" fmla="*/ 380 w 158"/>
                <a:gd name="T43" fmla="*/ 85 h 152"/>
                <a:gd name="T44" fmla="*/ 411 w 158"/>
                <a:gd name="T45" fmla="*/ 98 h 152"/>
                <a:gd name="T46" fmla="*/ 488 w 158"/>
                <a:gd name="T47" fmla="*/ 101 h 152"/>
                <a:gd name="T48" fmla="*/ 589 w 158"/>
                <a:gd name="T49" fmla="*/ 101 h 152"/>
                <a:gd name="T50" fmla="*/ 604 w 158"/>
                <a:gd name="T51" fmla="*/ 94 h 152"/>
                <a:gd name="T52" fmla="*/ 616 w 158"/>
                <a:gd name="T53" fmla="*/ 74 h 152"/>
                <a:gd name="T54" fmla="*/ 616 w 158"/>
                <a:gd name="T55" fmla="*/ 72 h 152"/>
                <a:gd name="T56" fmla="*/ 640 w 158"/>
                <a:gd name="T57" fmla="*/ 90 h 152"/>
                <a:gd name="T58" fmla="*/ 817 w 158"/>
                <a:gd name="T59" fmla="*/ 99 h 152"/>
                <a:gd name="T60" fmla="*/ 1053 w 158"/>
                <a:gd name="T61" fmla="*/ 90 h 152"/>
                <a:gd name="T62" fmla="*/ 1128 w 158"/>
                <a:gd name="T63" fmla="*/ 75 h 152"/>
                <a:gd name="T64" fmla="*/ 1085 w 158"/>
                <a:gd name="T65" fmla="*/ 58 h 152"/>
                <a:gd name="T66" fmla="*/ 984 w 158"/>
                <a:gd name="T67" fmla="*/ 53 h 152"/>
                <a:gd name="T68" fmla="*/ 844 w 158"/>
                <a:gd name="T69" fmla="*/ 53 h 152"/>
                <a:gd name="T70" fmla="*/ 640 w 158"/>
                <a:gd name="T71" fmla="*/ 59 h 152"/>
                <a:gd name="T72" fmla="*/ 581 w 158"/>
                <a:gd name="T73" fmla="*/ 61 h 152"/>
                <a:gd name="T74" fmla="*/ 581 w 158"/>
                <a:gd name="T75" fmla="*/ 58 h 152"/>
                <a:gd name="T76" fmla="*/ 581 w 158"/>
                <a:gd name="T77" fmla="*/ 53 h 152"/>
                <a:gd name="T78" fmla="*/ 756 w 158"/>
                <a:gd name="T79" fmla="*/ 50 h 152"/>
                <a:gd name="T80" fmla="*/ 961 w 158"/>
                <a:gd name="T81" fmla="*/ 45 h 152"/>
                <a:gd name="T82" fmla="*/ 1031 w 158"/>
                <a:gd name="T83" fmla="*/ 37 h 152"/>
                <a:gd name="T84" fmla="*/ 1061 w 158"/>
                <a:gd name="T85" fmla="*/ 19 h 152"/>
                <a:gd name="T86" fmla="*/ 907 w 158"/>
                <a:gd name="T87" fmla="*/ 13 h 152"/>
                <a:gd name="T88" fmla="*/ 809 w 158"/>
                <a:gd name="T89" fmla="*/ 24 h 152"/>
                <a:gd name="T90" fmla="*/ 900 w 158"/>
                <a:gd name="T91" fmla="*/ 32 h 152"/>
                <a:gd name="T92" fmla="*/ 937 w 158"/>
                <a:gd name="T93" fmla="*/ 28 h 152"/>
                <a:gd name="T94" fmla="*/ 945 w 158"/>
                <a:gd name="T95" fmla="*/ 24 h 152"/>
                <a:gd name="T96" fmla="*/ 968 w 158"/>
                <a:gd name="T97" fmla="*/ 28 h 152"/>
                <a:gd name="T98" fmla="*/ 1000 w 158"/>
                <a:gd name="T99" fmla="*/ 35 h 152"/>
                <a:gd name="T100" fmla="*/ 900 w 158"/>
                <a:gd name="T101" fmla="*/ 39 h 152"/>
                <a:gd name="T102" fmla="*/ 716 w 158"/>
                <a:gd name="T103" fmla="*/ 44 h 152"/>
                <a:gd name="T104" fmla="*/ 693 w 158"/>
                <a:gd name="T105" fmla="*/ 42 h 152"/>
                <a:gd name="T106" fmla="*/ 740 w 158"/>
                <a:gd name="T107" fmla="*/ 34 h 152"/>
                <a:gd name="T108" fmla="*/ 748 w 158"/>
                <a:gd name="T109" fmla="*/ 17 h 152"/>
                <a:gd name="T110" fmla="*/ 701 w 158"/>
                <a:gd name="T111" fmla="*/ 9 h 152"/>
                <a:gd name="T112" fmla="*/ 663 w 158"/>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8"/>
                <a:gd name="T172" fmla="*/ 0 h 152"/>
                <a:gd name="T173" fmla="*/ 158 w 158"/>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8" h="152">
                  <a:moveTo>
                    <a:pt x="87" y="0"/>
                  </a:moveTo>
                  <a:lnTo>
                    <a:pt x="87" y="0"/>
                  </a:lnTo>
                  <a:lnTo>
                    <a:pt x="89" y="0"/>
                  </a:lnTo>
                  <a:lnTo>
                    <a:pt x="92" y="0"/>
                  </a:lnTo>
                  <a:lnTo>
                    <a:pt x="98" y="0"/>
                  </a:lnTo>
                  <a:lnTo>
                    <a:pt x="103" y="1"/>
                  </a:lnTo>
                  <a:lnTo>
                    <a:pt x="109" y="1"/>
                  </a:lnTo>
                  <a:lnTo>
                    <a:pt x="116" y="3"/>
                  </a:lnTo>
                  <a:lnTo>
                    <a:pt x="123" y="3"/>
                  </a:lnTo>
                  <a:lnTo>
                    <a:pt x="128" y="7"/>
                  </a:lnTo>
                  <a:lnTo>
                    <a:pt x="135" y="10"/>
                  </a:lnTo>
                  <a:lnTo>
                    <a:pt x="139" y="15"/>
                  </a:lnTo>
                  <a:lnTo>
                    <a:pt x="144" y="19"/>
                  </a:lnTo>
                  <a:lnTo>
                    <a:pt x="146" y="26"/>
                  </a:lnTo>
                  <a:lnTo>
                    <a:pt x="149" y="33"/>
                  </a:lnTo>
                  <a:lnTo>
                    <a:pt x="149" y="43"/>
                  </a:lnTo>
                  <a:lnTo>
                    <a:pt x="149" y="52"/>
                  </a:lnTo>
                  <a:lnTo>
                    <a:pt x="151" y="52"/>
                  </a:lnTo>
                  <a:lnTo>
                    <a:pt x="153" y="52"/>
                  </a:lnTo>
                  <a:lnTo>
                    <a:pt x="154" y="52"/>
                  </a:lnTo>
                  <a:lnTo>
                    <a:pt x="156" y="52"/>
                  </a:lnTo>
                  <a:lnTo>
                    <a:pt x="157" y="52"/>
                  </a:lnTo>
                  <a:lnTo>
                    <a:pt x="157" y="55"/>
                  </a:lnTo>
                  <a:lnTo>
                    <a:pt x="157" y="58"/>
                  </a:lnTo>
                  <a:lnTo>
                    <a:pt x="157" y="63"/>
                  </a:lnTo>
                  <a:lnTo>
                    <a:pt x="157" y="69"/>
                  </a:lnTo>
                  <a:lnTo>
                    <a:pt x="157" y="78"/>
                  </a:lnTo>
                  <a:lnTo>
                    <a:pt x="157" y="85"/>
                  </a:lnTo>
                  <a:lnTo>
                    <a:pt x="157" y="94"/>
                  </a:lnTo>
                  <a:lnTo>
                    <a:pt x="157" y="102"/>
                  </a:lnTo>
                  <a:lnTo>
                    <a:pt x="157" y="113"/>
                  </a:lnTo>
                  <a:lnTo>
                    <a:pt x="157" y="121"/>
                  </a:lnTo>
                  <a:lnTo>
                    <a:pt x="157" y="130"/>
                  </a:lnTo>
                  <a:lnTo>
                    <a:pt x="157" y="136"/>
                  </a:lnTo>
                  <a:lnTo>
                    <a:pt x="157" y="143"/>
                  </a:lnTo>
                  <a:lnTo>
                    <a:pt x="157" y="148"/>
                  </a:lnTo>
                  <a:lnTo>
                    <a:pt x="157" y="151"/>
                  </a:lnTo>
                  <a:lnTo>
                    <a:pt x="156" y="151"/>
                  </a:lnTo>
                  <a:lnTo>
                    <a:pt x="154" y="151"/>
                  </a:lnTo>
                  <a:lnTo>
                    <a:pt x="150" y="151"/>
                  </a:lnTo>
                  <a:lnTo>
                    <a:pt x="147" y="150"/>
                  </a:lnTo>
                  <a:lnTo>
                    <a:pt x="142" y="150"/>
                  </a:lnTo>
                  <a:lnTo>
                    <a:pt x="138" y="148"/>
                  </a:lnTo>
                  <a:lnTo>
                    <a:pt x="132" y="148"/>
                  </a:lnTo>
                  <a:lnTo>
                    <a:pt x="127" y="146"/>
                  </a:lnTo>
                  <a:lnTo>
                    <a:pt x="122" y="146"/>
                  </a:lnTo>
                  <a:lnTo>
                    <a:pt x="117" y="144"/>
                  </a:lnTo>
                  <a:lnTo>
                    <a:pt x="111" y="144"/>
                  </a:lnTo>
                  <a:lnTo>
                    <a:pt x="108" y="142"/>
                  </a:lnTo>
                  <a:lnTo>
                    <a:pt x="104" y="142"/>
                  </a:lnTo>
                  <a:lnTo>
                    <a:pt x="102" y="140"/>
                  </a:lnTo>
                  <a:lnTo>
                    <a:pt x="100" y="140"/>
                  </a:lnTo>
                  <a:lnTo>
                    <a:pt x="100" y="138"/>
                  </a:lnTo>
                  <a:lnTo>
                    <a:pt x="98" y="139"/>
                  </a:lnTo>
                  <a:lnTo>
                    <a:pt x="95" y="139"/>
                  </a:lnTo>
                  <a:lnTo>
                    <a:pt x="94" y="139"/>
                  </a:lnTo>
                  <a:lnTo>
                    <a:pt x="90" y="139"/>
                  </a:lnTo>
                  <a:lnTo>
                    <a:pt x="87" y="139"/>
                  </a:lnTo>
                  <a:lnTo>
                    <a:pt x="84" y="139"/>
                  </a:lnTo>
                  <a:lnTo>
                    <a:pt x="81" y="139"/>
                  </a:lnTo>
                  <a:lnTo>
                    <a:pt x="77" y="139"/>
                  </a:lnTo>
                  <a:lnTo>
                    <a:pt x="73" y="139"/>
                  </a:lnTo>
                  <a:lnTo>
                    <a:pt x="70" y="139"/>
                  </a:lnTo>
                  <a:lnTo>
                    <a:pt x="68" y="139"/>
                  </a:lnTo>
                  <a:lnTo>
                    <a:pt x="65" y="139"/>
                  </a:lnTo>
                  <a:lnTo>
                    <a:pt x="63" y="139"/>
                  </a:lnTo>
                  <a:lnTo>
                    <a:pt x="62" y="139"/>
                  </a:lnTo>
                  <a:lnTo>
                    <a:pt x="62" y="140"/>
                  </a:lnTo>
                  <a:lnTo>
                    <a:pt x="62" y="141"/>
                  </a:lnTo>
                  <a:lnTo>
                    <a:pt x="62" y="143"/>
                  </a:lnTo>
                  <a:lnTo>
                    <a:pt x="62" y="144"/>
                  </a:lnTo>
                  <a:lnTo>
                    <a:pt x="62" y="146"/>
                  </a:lnTo>
                  <a:lnTo>
                    <a:pt x="62" y="148"/>
                  </a:lnTo>
                  <a:lnTo>
                    <a:pt x="62" y="149"/>
                  </a:lnTo>
                  <a:lnTo>
                    <a:pt x="59" y="149"/>
                  </a:lnTo>
                  <a:lnTo>
                    <a:pt x="57" y="149"/>
                  </a:lnTo>
                  <a:lnTo>
                    <a:pt x="56" y="149"/>
                  </a:lnTo>
                  <a:lnTo>
                    <a:pt x="54" y="147"/>
                  </a:lnTo>
                  <a:lnTo>
                    <a:pt x="52" y="147"/>
                  </a:lnTo>
                  <a:lnTo>
                    <a:pt x="50" y="145"/>
                  </a:lnTo>
                  <a:lnTo>
                    <a:pt x="49" y="145"/>
                  </a:lnTo>
                  <a:lnTo>
                    <a:pt x="49" y="143"/>
                  </a:lnTo>
                  <a:lnTo>
                    <a:pt x="47" y="143"/>
                  </a:lnTo>
                  <a:lnTo>
                    <a:pt x="45" y="141"/>
                  </a:lnTo>
                  <a:lnTo>
                    <a:pt x="43" y="139"/>
                  </a:lnTo>
                  <a:lnTo>
                    <a:pt x="43" y="138"/>
                  </a:lnTo>
                  <a:lnTo>
                    <a:pt x="41" y="136"/>
                  </a:lnTo>
                  <a:lnTo>
                    <a:pt x="41" y="134"/>
                  </a:lnTo>
                  <a:lnTo>
                    <a:pt x="39" y="132"/>
                  </a:lnTo>
                  <a:lnTo>
                    <a:pt x="39" y="130"/>
                  </a:lnTo>
                  <a:lnTo>
                    <a:pt x="38" y="129"/>
                  </a:lnTo>
                  <a:lnTo>
                    <a:pt x="37" y="126"/>
                  </a:lnTo>
                  <a:lnTo>
                    <a:pt x="37" y="123"/>
                  </a:lnTo>
                  <a:lnTo>
                    <a:pt x="37" y="119"/>
                  </a:lnTo>
                  <a:lnTo>
                    <a:pt x="35" y="116"/>
                  </a:lnTo>
                  <a:lnTo>
                    <a:pt x="35" y="112"/>
                  </a:lnTo>
                  <a:lnTo>
                    <a:pt x="34" y="108"/>
                  </a:lnTo>
                  <a:lnTo>
                    <a:pt x="34" y="103"/>
                  </a:lnTo>
                  <a:lnTo>
                    <a:pt x="31" y="100"/>
                  </a:lnTo>
                  <a:lnTo>
                    <a:pt x="30" y="96"/>
                  </a:lnTo>
                  <a:lnTo>
                    <a:pt x="26" y="94"/>
                  </a:lnTo>
                  <a:lnTo>
                    <a:pt x="23" y="90"/>
                  </a:lnTo>
                  <a:lnTo>
                    <a:pt x="18" y="88"/>
                  </a:lnTo>
                  <a:lnTo>
                    <a:pt x="13" y="86"/>
                  </a:lnTo>
                  <a:lnTo>
                    <a:pt x="6" y="86"/>
                  </a:lnTo>
                  <a:lnTo>
                    <a:pt x="0" y="85"/>
                  </a:lnTo>
                  <a:lnTo>
                    <a:pt x="2" y="85"/>
                  </a:lnTo>
                  <a:lnTo>
                    <a:pt x="4" y="84"/>
                  </a:lnTo>
                  <a:lnTo>
                    <a:pt x="6" y="84"/>
                  </a:lnTo>
                  <a:lnTo>
                    <a:pt x="9" y="84"/>
                  </a:lnTo>
                  <a:lnTo>
                    <a:pt x="11" y="84"/>
                  </a:lnTo>
                  <a:lnTo>
                    <a:pt x="15" y="82"/>
                  </a:lnTo>
                  <a:lnTo>
                    <a:pt x="17" y="82"/>
                  </a:lnTo>
                  <a:lnTo>
                    <a:pt x="19" y="82"/>
                  </a:lnTo>
                  <a:lnTo>
                    <a:pt x="21" y="82"/>
                  </a:lnTo>
                  <a:lnTo>
                    <a:pt x="25" y="81"/>
                  </a:lnTo>
                  <a:lnTo>
                    <a:pt x="27" y="81"/>
                  </a:lnTo>
                  <a:lnTo>
                    <a:pt x="28" y="80"/>
                  </a:lnTo>
                  <a:lnTo>
                    <a:pt x="29" y="80"/>
                  </a:lnTo>
                  <a:lnTo>
                    <a:pt x="30" y="79"/>
                  </a:lnTo>
                  <a:lnTo>
                    <a:pt x="34" y="84"/>
                  </a:lnTo>
                  <a:lnTo>
                    <a:pt x="38" y="89"/>
                  </a:lnTo>
                  <a:lnTo>
                    <a:pt x="41" y="92"/>
                  </a:lnTo>
                  <a:lnTo>
                    <a:pt x="44" y="95"/>
                  </a:lnTo>
                  <a:lnTo>
                    <a:pt x="46" y="99"/>
                  </a:lnTo>
                  <a:lnTo>
                    <a:pt x="47" y="101"/>
                  </a:lnTo>
                  <a:lnTo>
                    <a:pt x="48" y="103"/>
                  </a:lnTo>
                  <a:lnTo>
                    <a:pt x="50" y="105"/>
                  </a:lnTo>
                  <a:lnTo>
                    <a:pt x="50" y="107"/>
                  </a:lnTo>
                  <a:lnTo>
                    <a:pt x="50" y="109"/>
                  </a:lnTo>
                  <a:lnTo>
                    <a:pt x="50" y="111"/>
                  </a:lnTo>
                  <a:lnTo>
                    <a:pt x="51" y="113"/>
                  </a:lnTo>
                  <a:lnTo>
                    <a:pt x="51" y="116"/>
                  </a:lnTo>
                  <a:lnTo>
                    <a:pt x="52" y="118"/>
                  </a:lnTo>
                  <a:lnTo>
                    <a:pt x="53" y="121"/>
                  </a:lnTo>
                  <a:lnTo>
                    <a:pt x="54" y="123"/>
                  </a:lnTo>
                  <a:lnTo>
                    <a:pt x="54" y="125"/>
                  </a:lnTo>
                  <a:lnTo>
                    <a:pt x="56" y="126"/>
                  </a:lnTo>
                  <a:lnTo>
                    <a:pt x="57" y="127"/>
                  </a:lnTo>
                  <a:lnTo>
                    <a:pt x="59" y="127"/>
                  </a:lnTo>
                  <a:lnTo>
                    <a:pt x="60" y="127"/>
                  </a:lnTo>
                  <a:lnTo>
                    <a:pt x="62" y="127"/>
                  </a:lnTo>
                  <a:lnTo>
                    <a:pt x="64" y="127"/>
                  </a:lnTo>
                  <a:lnTo>
                    <a:pt x="67" y="127"/>
                  </a:lnTo>
                  <a:lnTo>
                    <a:pt x="69" y="127"/>
                  </a:lnTo>
                  <a:lnTo>
                    <a:pt x="71" y="127"/>
                  </a:lnTo>
                  <a:lnTo>
                    <a:pt x="72" y="127"/>
                  </a:lnTo>
                  <a:lnTo>
                    <a:pt x="74" y="127"/>
                  </a:lnTo>
                  <a:lnTo>
                    <a:pt x="75" y="127"/>
                  </a:lnTo>
                  <a:lnTo>
                    <a:pt x="77" y="127"/>
                  </a:lnTo>
                  <a:lnTo>
                    <a:pt x="78" y="127"/>
                  </a:lnTo>
                  <a:lnTo>
                    <a:pt x="79" y="126"/>
                  </a:lnTo>
                  <a:lnTo>
                    <a:pt x="79" y="124"/>
                  </a:lnTo>
                  <a:lnTo>
                    <a:pt x="79" y="123"/>
                  </a:lnTo>
                  <a:lnTo>
                    <a:pt x="79" y="120"/>
                  </a:lnTo>
                  <a:lnTo>
                    <a:pt x="79" y="117"/>
                  </a:lnTo>
                  <a:lnTo>
                    <a:pt x="79" y="114"/>
                  </a:lnTo>
                  <a:lnTo>
                    <a:pt x="79" y="110"/>
                  </a:lnTo>
                  <a:lnTo>
                    <a:pt x="80" y="106"/>
                  </a:lnTo>
                  <a:lnTo>
                    <a:pt x="80" y="103"/>
                  </a:lnTo>
                  <a:lnTo>
                    <a:pt x="80" y="100"/>
                  </a:lnTo>
                  <a:lnTo>
                    <a:pt x="80" y="97"/>
                  </a:lnTo>
                  <a:lnTo>
                    <a:pt x="81" y="93"/>
                  </a:lnTo>
                  <a:lnTo>
                    <a:pt x="81" y="91"/>
                  </a:lnTo>
                  <a:lnTo>
                    <a:pt x="81" y="88"/>
                  </a:lnTo>
                  <a:lnTo>
                    <a:pt x="81" y="87"/>
                  </a:lnTo>
                  <a:lnTo>
                    <a:pt x="82" y="86"/>
                  </a:lnTo>
                  <a:lnTo>
                    <a:pt x="81" y="87"/>
                  </a:lnTo>
                  <a:lnTo>
                    <a:pt x="81" y="89"/>
                  </a:lnTo>
                  <a:lnTo>
                    <a:pt x="81" y="91"/>
                  </a:lnTo>
                  <a:lnTo>
                    <a:pt x="81" y="93"/>
                  </a:lnTo>
                  <a:lnTo>
                    <a:pt x="81" y="97"/>
                  </a:lnTo>
                  <a:lnTo>
                    <a:pt x="81" y="100"/>
                  </a:lnTo>
                  <a:lnTo>
                    <a:pt x="81" y="103"/>
                  </a:lnTo>
                  <a:lnTo>
                    <a:pt x="82" y="106"/>
                  </a:lnTo>
                  <a:lnTo>
                    <a:pt x="82" y="110"/>
                  </a:lnTo>
                  <a:lnTo>
                    <a:pt x="84" y="113"/>
                  </a:lnTo>
                  <a:lnTo>
                    <a:pt x="86" y="117"/>
                  </a:lnTo>
                  <a:lnTo>
                    <a:pt x="88" y="119"/>
                  </a:lnTo>
                  <a:lnTo>
                    <a:pt x="89" y="122"/>
                  </a:lnTo>
                  <a:lnTo>
                    <a:pt x="93" y="124"/>
                  </a:lnTo>
                  <a:lnTo>
                    <a:pt x="97" y="124"/>
                  </a:lnTo>
                  <a:lnTo>
                    <a:pt x="103" y="124"/>
                  </a:lnTo>
                  <a:lnTo>
                    <a:pt x="107" y="124"/>
                  </a:lnTo>
                  <a:lnTo>
                    <a:pt x="113" y="124"/>
                  </a:lnTo>
                  <a:lnTo>
                    <a:pt x="118" y="123"/>
                  </a:lnTo>
                  <a:lnTo>
                    <a:pt x="123" y="121"/>
                  </a:lnTo>
                  <a:lnTo>
                    <a:pt x="126" y="120"/>
                  </a:lnTo>
                  <a:lnTo>
                    <a:pt x="130" y="119"/>
                  </a:lnTo>
                  <a:lnTo>
                    <a:pt x="134" y="117"/>
                  </a:lnTo>
                  <a:lnTo>
                    <a:pt x="138" y="113"/>
                  </a:lnTo>
                  <a:lnTo>
                    <a:pt x="139" y="111"/>
                  </a:lnTo>
                  <a:lnTo>
                    <a:pt x="142" y="108"/>
                  </a:lnTo>
                  <a:lnTo>
                    <a:pt x="143" y="107"/>
                  </a:lnTo>
                  <a:lnTo>
                    <a:pt x="146" y="103"/>
                  </a:lnTo>
                  <a:lnTo>
                    <a:pt x="146" y="101"/>
                  </a:lnTo>
                  <a:lnTo>
                    <a:pt x="148" y="98"/>
                  </a:lnTo>
                  <a:lnTo>
                    <a:pt x="148" y="94"/>
                  </a:lnTo>
                  <a:lnTo>
                    <a:pt x="149" y="91"/>
                  </a:lnTo>
                  <a:lnTo>
                    <a:pt x="148" y="87"/>
                  </a:lnTo>
                  <a:lnTo>
                    <a:pt x="148" y="84"/>
                  </a:lnTo>
                  <a:lnTo>
                    <a:pt x="146" y="81"/>
                  </a:lnTo>
                  <a:lnTo>
                    <a:pt x="146" y="77"/>
                  </a:lnTo>
                  <a:lnTo>
                    <a:pt x="144" y="75"/>
                  </a:lnTo>
                  <a:lnTo>
                    <a:pt x="142" y="73"/>
                  </a:lnTo>
                  <a:lnTo>
                    <a:pt x="141" y="71"/>
                  </a:lnTo>
                  <a:lnTo>
                    <a:pt x="139" y="69"/>
                  </a:lnTo>
                  <a:lnTo>
                    <a:pt x="136" y="69"/>
                  </a:lnTo>
                  <a:lnTo>
                    <a:pt x="134" y="68"/>
                  </a:lnTo>
                  <a:lnTo>
                    <a:pt x="132" y="68"/>
                  </a:lnTo>
                  <a:lnTo>
                    <a:pt x="130" y="66"/>
                  </a:lnTo>
                  <a:lnTo>
                    <a:pt x="129" y="66"/>
                  </a:lnTo>
                  <a:lnTo>
                    <a:pt x="127" y="66"/>
                  </a:lnTo>
                  <a:lnTo>
                    <a:pt x="125" y="66"/>
                  </a:lnTo>
                  <a:lnTo>
                    <a:pt x="123" y="64"/>
                  </a:lnTo>
                  <a:lnTo>
                    <a:pt x="120" y="65"/>
                  </a:lnTo>
                  <a:lnTo>
                    <a:pt x="118" y="65"/>
                  </a:lnTo>
                  <a:lnTo>
                    <a:pt x="114" y="66"/>
                  </a:lnTo>
                  <a:lnTo>
                    <a:pt x="111" y="66"/>
                  </a:lnTo>
                  <a:lnTo>
                    <a:pt x="106" y="67"/>
                  </a:lnTo>
                  <a:lnTo>
                    <a:pt x="103" y="67"/>
                  </a:lnTo>
                  <a:lnTo>
                    <a:pt x="99" y="69"/>
                  </a:lnTo>
                  <a:lnTo>
                    <a:pt x="95" y="69"/>
                  </a:lnTo>
                  <a:lnTo>
                    <a:pt x="91" y="71"/>
                  </a:lnTo>
                  <a:lnTo>
                    <a:pt x="88" y="72"/>
                  </a:lnTo>
                  <a:lnTo>
                    <a:pt x="84" y="74"/>
                  </a:lnTo>
                  <a:lnTo>
                    <a:pt x="82" y="74"/>
                  </a:lnTo>
                  <a:lnTo>
                    <a:pt x="79" y="76"/>
                  </a:lnTo>
                  <a:lnTo>
                    <a:pt x="77" y="76"/>
                  </a:lnTo>
                  <a:lnTo>
                    <a:pt x="76" y="77"/>
                  </a:lnTo>
                  <a:lnTo>
                    <a:pt x="76" y="76"/>
                  </a:lnTo>
                  <a:lnTo>
                    <a:pt x="76" y="74"/>
                  </a:lnTo>
                  <a:lnTo>
                    <a:pt x="76" y="72"/>
                  </a:lnTo>
                  <a:lnTo>
                    <a:pt x="76" y="71"/>
                  </a:lnTo>
                  <a:lnTo>
                    <a:pt x="76" y="69"/>
                  </a:lnTo>
                  <a:lnTo>
                    <a:pt x="76" y="68"/>
                  </a:lnTo>
                  <a:lnTo>
                    <a:pt x="76" y="66"/>
                  </a:lnTo>
                  <a:lnTo>
                    <a:pt x="78" y="66"/>
                  </a:lnTo>
                  <a:lnTo>
                    <a:pt x="81" y="66"/>
                  </a:lnTo>
                  <a:lnTo>
                    <a:pt x="85" y="66"/>
                  </a:lnTo>
                  <a:lnTo>
                    <a:pt x="88" y="65"/>
                  </a:lnTo>
                  <a:lnTo>
                    <a:pt x="92" y="65"/>
                  </a:lnTo>
                  <a:lnTo>
                    <a:pt x="95" y="63"/>
                  </a:lnTo>
                  <a:lnTo>
                    <a:pt x="99" y="63"/>
                  </a:lnTo>
                  <a:lnTo>
                    <a:pt x="104" y="62"/>
                  </a:lnTo>
                  <a:lnTo>
                    <a:pt x="108" y="62"/>
                  </a:lnTo>
                  <a:lnTo>
                    <a:pt x="111" y="60"/>
                  </a:lnTo>
                  <a:lnTo>
                    <a:pt x="115" y="60"/>
                  </a:lnTo>
                  <a:lnTo>
                    <a:pt x="120" y="58"/>
                  </a:lnTo>
                  <a:lnTo>
                    <a:pt x="122" y="58"/>
                  </a:lnTo>
                  <a:lnTo>
                    <a:pt x="126" y="56"/>
                  </a:lnTo>
                  <a:lnTo>
                    <a:pt x="128" y="55"/>
                  </a:lnTo>
                  <a:lnTo>
                    <a:pt x="132" y="53"/>
                  </a:lnTo>
                  <a:lnTo>
                    <a:pt x="133" y="52"/>
                  </a:lnTo>
                  <a:lnTo>
                    <a:pt x="134" y="50"/>
                  </a:lnTo>
                  <a:lnTo>
                    <a:pt x="135" y="48"/>
                  </a:lnTo>
                  <a:lnTo>
                    <a:pt x="135" y="46"/>
                  </a:lnTo>
                  <a:lnTo>
                    <a:pt x="137" y="43"/>
                  </a:lnTo>
                  <a:lnTo>
                    <a:pt x="138" y="41"/>
                  </a:lnTo>
                  <a:lnTo>
                    <a:pt x="140" y="37"/>
                  </a:lnTo>
                  <a:lnTo>
                    <a:pt x="140" y="35"/>
                  </a:lnTo>
                  <a:lnTo>
                    <a:pt x="140" y="32"/>
                  </a:lnTo>
                  <a:lnTo>
                    <a:pt x="139" y="29"/>
                  </a:lnTo>
                  <a:lnTo>
                    <a:pt x="139" y="25"/>
                  </a:lnTo>
                  <a:lnTo>
                    <a:pt x="138" y="24"/>
                  </a:lnTo>
                  <a:lnTo>
                    <a:pt x="137" y="20"/>
                  </a:lnTo>
                  <a:lnTo>
                    <a:pt x="134" y="19"/>
                  </a:lnTo>
                  <a:lnTo>
                    <a:pt x="132" y="16"/>
                  </a:lnTo>
                  <a:lnTo>
                    <a:pt x="126" y="16"/>
                  </a:lnTo>
                  <a:lnTo>
                    <a:pt x="122" y="15"/>
                  </a:lnTo>
                  <a:lnTo>
                    <a:pt x="119" y="16"/>
                  </a:lnTo>
                  <a:lnTo>
                    <a:pt x="116" y="16"/>
                  </a:lnTo>
                  <a:lnTo>
                    <a:pt x="112" y="18"/>
                  </a:lnTo>
                  <a:lnTo>
                    <a:pt x="110" y="20"/>
                  </a:lnTo>
                  <a:lnTo>
                    <a:pt x="108" y="22"/>
                  </a:lnTo>
                  <a:lnTo>
                    <a:pt x="107" y="24"/>
                  </a:lnTo>
                  <a:lnTo>
                    <a:pt x="106" y="28"/>
                  </a:lnTo>
                  <a:lnTo>
                    <a:pt x="106" y="30"/>
                  </a:lnTo>
                  <a:lnTo>
                    <a:pt x="106" y="32"/>
                  </a:lnTo>
                  <a:lnTo>
                    <a:pt x="107" y="34"/>
                  </a:lnTo>
                  <a:lnTo>
                    <a:pt x="108" y="36"/>
                  </a:lnTo>
                  <a:lnTo>
                    <a:pt x="111" y="38"/>
                  </a:lnTo>
                  <a:lnTo>
                    <a:pt x="114" y="40"/>
                  </a:lnTo>
                  <a:lnTo>
                    <a:pt x="118" y="40"/>
                  </a:lnTo>
                  <a:lnTo>
                    <a:pt x="120" y="39"/>
                  </a:lnTo>
                  <a:lnTo>
                    <a:pt x="121" y="37"/>
                  </a:lnTo>
                  <a:lnTo>
                    <a:pt x="121" y="36"/>
                  </a:lnTo>
                  <a:lnTo>
                    <a:pt x="123" y="34"/>
                  </a:lnTo>
                  <a:lnTo>
                    <a:pt x="123" y="32"/>
                  </a:lnTo>
                  <a:lnTo>
                    <a:pt x="124" y="31"/>
                  </a:lnTo>
                  <a:lnTo>
                    <a:pt x="124" y="30"/>
                  </a:lnTo>
                  <a:lnTo>
                    <a:pt x="126" y="28"/>
                  </a:lnTo>
                  <a:lnTo>
                    <a:pt x="126" y="30"/>
                  </a:lnTo>
                  <a:lnTo>
                    <a:pt x="126" y="31"/>
                  </a:lnTo>
                  <a:lnTo>
                    <a:pt x="127" y="31"/>
                  </a:lnTo>
                  <a:lnTo>
                    <a:pt x="127" y="33"/>
                  </a:lnTo>
                  <a:lnTo>
                    <a:pt x="127" y="35"/>
                  </a:lnTo>
                  <a:lnTo>
                    <a:pt x="127" y="36"/>
                  </a:lnTo>
                  <a:lnTo>
                    <a:pt x="129" y="36"/>
                  </a:lnTo>
                  <a:lnTo>
                    <a:pt x="129" y="38"/>
                  </a:lnTo>
                  <a:lnTo>
                    <a:pt x="129" y="40"/>
                  </a:lnTo>
                  <a:lnTo>
                    <a:pt x="129" y="42"/>
                  </a:lnTo>
                  <a:lnTo>
                    <a:pt x="131" y="42"/>
                  </a:lnTo>
                  <a:lnTo>
                    <a:pt x="131" y="44"/>
                  </a:lnTo>
                  <a:lnTo>
                    <a:pt x="132" y="44"/>
                  </a:lnTo>
                  <a:lnTo>
                    <a:pt x="128" y="46"/>
                  </a:lnTo>
                  <a:lnTo>
                    <a:pt x="124" y="47"/>
                  </a:lnTo>
                  <a:lnTo>
                    <a:pt x="121" y="49"/>
                  </a:lnTo>
                  <a:lnTo>
                    <a:pt x="118" y="49"/>
                  </a:lnTo>
                  <a:lnTo>
                    <a:pt x="113" y="50"/>
                  </a:lnTo>
                  <a:lnTo>
                    <a:pt x="110" y="51"/>
                  </a:lnTo>
                  <a:lnTo>
                    <a:pt x="106" y="52"/>
                  </a:lnTo>
                  <a:lnTo>
                    <a:pt x="103" y="52"/>
                  </a:lnTo>
                  <a:lnTo>
                    <a:pt x="100" y="54"/>
                  </a:lnTo>
                  <a:lnTo>
                    <a:pt x="97" y="55"/>
                  </a:lnTo>
                  <a:lnTo>
                    <a:pt x="94" y="55"/>
                  </a:lnTo>
                  <a:lnTo>
                    <a:pt x="92" y="55"/>
                  </a:lnTo>
                  <a:lnTo>
                    <a:pt x="91" y="55"/>
                  </a:lnTo>
                  <a:lnTo>
                    <a:pt x="89" y="55"/>
                  </a:lnTo>
                  <a:lnTo>
                    <a:pt x="89" y="54"/>
                  </a:lnTo>
                  <a:lnTo>
                    <a:pt x="91" y="52"/>
                  </a:lnTo>
                  <a:lnTo>
                    <a:pt x="93" y="51"/>
                  </a:lnTo>
                  <a:lnTo>
                    <a:pt x="93" y="50"/>
                  </a:lnTo>
                  <a:lnTo>
                    <a:pt x="95" y="49"/>
                  </a:lnTo>
                  <a:lnTo>
                    <a:pt x="95" y="47"/>
                  </a:lnTo>
                  <a:lnTo>
                    <a:pt x="97" y="45"/>
                  </a:lnTo>
                  <a:lnTo>
                    <a:pt x="97" y="43"/>
                  </a:lnTo>
                  <a:lnTo>
                    <a:pt x="97" y="41"/>
                  </a:lnTo>
                  <a:lnTo>
                    <a:pt x="97" y="40"/>
                  </a:lnTo>
                  <a:lnTo>
                    <a:pt x="98" y="36"/>
                  </a:lnTo>
                  <a:lnTo>
                    <a:pt x="98" y="33"/>
                  </a:lnTo>
                  <a:lnTo>
                    <a:pt x="98" y="30"/>
                  </a:lnTo>
                  <a:lnTo>
                    <a:pt x="98" y="26"/>
                  </a:lnTo>
                  <a:lnTo>
                    <a:pt x="98" y="20"/>
                  </a:lnTo>
                  <a:lnTo>
                    <a:pt x="96" y="20"/>
                  </a:lnTo>
                  <a:lnTo>
                    <a:pt x="96" y="19"/>
                  </a:lnTo>
                  <a:lnTo>
                    <a:pt x="95" y="19"/>
                  </a:lnTo>
                  <a:lnTo>
                    <a:pt x="95" y="17"/>
                  </a:lnTo>
                  <a:lnTo>
                    <a:pt x="93" y="15"/>
                  </a:lnTo>
                  <a:lnTo>
                    <a:pt x="93" y="13"/>
                  </a:lnTo>
                  <a:lnTo>
                    <a:pt x="92" y="12"/>
                  </a:lnTo>
                  <a:lnTo>
                    <a:pt x="92" y="10"/>
                  </a:lnTo>
                  <a:lnTo>
                    <a:pt x="90" y="9"/>
                  </a:lnTo>
                  <a:lnTo>
                    <a:pt x="90" y="7"/>
                  </a:lnTo>
                  <a:lnTo>
                    <a:pt x="88" y="5"/>
                  </a:lnTo>
                  <a:lnTo>
                    <a:pt x="88" y="3"/>
                  </a:lnTo>
                  <a:lnTo>
                    <a:pt x="87" y="3"/>
                  </a:lnTo>
                  <a:lnTo>
                    <a:pt x="87" y="1"/>
                  </a:lnTo>
                  <a:lnTo>
                    <a:pt x="87" y="0"/>
                  </a:lnTo>
                </a:path>
              </a:pathLst>
            </a:custGeom>
            <a:solidFill>
              <a:srgbClr val="F8F8F8"/>
            </a:solidFill>
            <a:ln w="6350">
              <a:solidFill>
                <a:srgbClr val="DDDDDD"/>
              </a:solidFill>
              <a:round/>
              <a:headEnd/>
              <a:tailEnd/>
            </a:ln>
          </p:spPr>
          <p:txBody>
            <a:bodyPr/>
            <a:lstStyle/>
            <a:p>
              <a:endParaRPr lang="it-IT"/>
            </a:p>
          </p:txBody>
        </p:sp>
        <p:sp>
          <p:nvSpPr>
            <p:cNvPr id="22573" name="Freeform 29"/>
            <p:cNvSpPr>
              <a:spLocks/>
            </p:cNvSpPr>
            <p:nvPr/>
          </p:nvSpPr>
          <p:spPr bwMode="auto">
            <a:xfrm>
              <a:off x="3308" y="1320"/>
              <a:ext cx="58" cy="35"/>
            </a:xfrm>
            <a:custGeom>
              <a:avLst/>
              <a:gdLst>
                <a:gd name="T0" fmla="*/ 201 w 30"/>
                <a:gd name="T1" fmla="*/ 0 h 38"/>
                <a:gd name="T2" fmla="*/ 188 w 30"/>
                <a:gd name="T3" fmla="*/ 0 h 38"/>
                <a:gd name="T4" fmla="*/ 172 w 30"/>
                <a:gd name="T5" fmla="*/ 0 h 38"/>
                <a:gd name="T6" fmla="*/ 153 w 30"/>
                <a:gd name="T7" fmla="*/ 0 h 38"/>
                <a:gd name="T8" fmla="*/ 145 w 30"/>
                <a:gd name="T9" fmla="*/ 0 h 38"/>
                <a:gd name="T10" fmla="*/ 116 w 30"/>
                <a:gd name="T11" fmla="*/ 0 h 38"/>
                <a:gd name="T12" fmla="*/ 108 w 30"/>
                <a:gd name="T13" fmla="*/ 0 h 38"/>
                <a:gd name="T14" fmla="*/ 108 w 30"/>
                <a:gd name="T15" fmla="*/ 0 h 38"/>
                <a:gd name="T16" fmla="*/ 93 w 30"/>
                <a:gd name="T17" fmla="*/ 2 h 38"/>
                <a:gd name="T18" fmla="*/ 79 w 30"/>
                <a:gd name="T19" fmla="*/ 3 h 38"/>
                <a:gd name="T20" fmla="*/ 72 w 30"/>
                <a:gd name="T21" fmla="*/ 5 h 38"/>
                <a:gd name="T22" fmla="*/ 52 w 30"/>
                <a:gd name="T23" fmla="*/ 6 h 38"/>
                <a:gd name="T24" fmla="*/ 37 w 30"/>
                <a:gd name="T25" fmla="*/ 8 h 38"/>
                <a:gd name="T26" fmla="*/ 8 w 30"/>
                <a:gd name="T27" fmla="*/ 12 h 38"/>
                <a:gd name="T28" fmla="*/ 0 w 30"/>
                <a:gd name="T29" fmla="*/ 15 h 38"/>
                <a:gd name="T30" fmla="*/ 0 w 30"/>
                <a:gd name="T31" fmla="*/ 15 h 38"/>
                <a:gd name="T32" fmla="*/ 0 w 30"/>
                <a:gd name="T33" fmla="*/ 15 h 38"/>
                <a:gd name="T34" fmla="*/ 0 w 30"/>
                <a:gd name="T35" fmla="*/ 17 h 38"/>
                <a:gd name="T36" fmla="*/ 0 w 30"/>
                <a:gd name="T37" fmla="*/ 18 h 38"/>
                <a:gd name="T38" fmla="*/ 15 w 30"/>
                <a:gd name="T39" fmla="*/ 21 h 38"/>
                <a:gd name="T40" fmla="*/ 29 w 30"/>
                <a:gd name="T41" fmla="*/ 24 h 38"/>
                <a:gd name="T42" fmla="*/ 37 w 30"/>
                <a:gd name="T43" fmla="*/ 27 h 38"/>
                <a:gd name="T44" fmla="*/ 52 w 30"/>
                <a:gd name="T45" fmla="*/ 29 h 38"/>
                <a:gd name="T46" fmla="*/ 56 w 30"/>
                <a:gd name="T47" fmla="*/ 29 h 38"/>
                <a:gd name="T48" fmla="*/ 72 w 30"/>
                <a:gd name="T49" fmla="*/ 29 h 38"/>
                <a:gd name="T50" fmla="*/ 72 w 30"/>
                <a:gd name="T51" fmla="*/ 27 h 38"/>
                <a:gd name="T52" fmla="*/ 79 w 30"/>
                <a:gd name="T53" fmla="*/ 26 h 38"/>
                <a:gd name="T54" fmla="*/ 108 w 30"/>
                <a:gd name="T55" fmla="*/ 23 h 38"/>
                <a:gd name="T56" fmla="*/ 124 w 30"/>
                <a:gd name="T57" fmla="*/ 20 h 38"/>
                <a:gd name="T58" fmla="*/ 145 w 30"/>
                <a:gd name="T59" fmla="*/ 18 h 38"/>
                <a:gd name="T60" fmla="*/ 153 w 30"/>
                <a:gd name="T61" fmla="*/ 16 h 38"/>
                <a:gd name="T62" fmla="*/ 164 w 30"/>
                <a:gd name="T63" fmla="*/ 15 h 38"/>
                <a:gd name="T64" fmla="*/ 172 w 30"/>
                <a:gd name="T65" fmla="*/ 14 h 38"/>
                <a:gd name="T66" fmla="*/ 172 w 30"/>
                <a:gd name="T67" fmla="*/ 13 h 38"/>
                <a:gd name="T68" fmla="*/ 180 w 30"/>
                <a:gd name="T69" fmla="*/ 11 h 38"/>
                <a:gd name="T70" fmla="*/ 180 w 30"/>
                <a:gd name="T71" fmla="*/ 8 h 38"/>
                <a:gd name="T72" fmla="*/ 195 w 30"/>
                <a:gd name="T73" fmla="*/ 7 h 38"/>
                <a:gd name="T74" fmla="*/ 195 w 30"/>
                <a:gd name="T75" fmla="*/ 6 h 38"/>
                <a:gd name="T76" fmla="*/ 209 w 30"/>
                <a:gd name="T77" fmla="*/ 5 h 38"/>
                <a:gd name="T78" fmla="*/ 209 w 30"/>
                <a:gd name="T79" fmla="*/ 2 h 38"/>
                <a:gd name="T80" fmla="*/ 209 w 30"/>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
                <a:gd name="T124" fmla="*/ 0 h 38"/>
                <a:gd name="T125" fmla="*/ 30 w 30"/>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 h="38">
                  <a:moveTo>
                    <a:pt x="29" y="0"/>
                  </a:moveTo>
                  <a:lnTo>
                    <a:pt x="28" y="0"/>
                  </a:lnTo>
                  <a:lnTo>
                    <a:pt x="26" y="0"/>
                  </a:lnTo>
                  <a:lnTo>
                    <a:pt x="24" y="0"/>
                  </a:lnTo>
                  <a:lnTo>
                    <a:pt x="23" y="0"/>
                  </a:lnTo>
                  <a:lnTo>
                    <a:pt x="21" y="0"/>
                  </a:lnTo>
                  <a:lnTo>
                    <a:pt x="20" y="0"/>
                  </a:lnTo>
                  <a:lnTo>
                    <a:pt x="18" y="0"/>
                  </a:lnTo>
                  <a:lnTo>
                    <a:pt x="16" y="0"/>
                  </a:lnTo>
                  <a:lnTo>
                    <a:pt x="15" y="0"/>
                  </a:lnTo>
                  <a:lnTo>
                    <a:pt x="13" y="2"/>
                  </a:lnTo>
                  <a:lnTo>
                    <a:pt x="11" y="3"/>
                  </a:lnTo>
                  <a:lnTo>
                    <a:pt x="10" y="5"/>
                  </a:lnTo>
                  <a:lnTo>
                    <a:pt x="8" y="7"/>
                  </a:lnTo>
                  <a:lnTo>
                    <a:pt x="7" y="9"/>
                  </a:lnTo>
                  <a:lnTo>
                    <a:pt x="7" y="10"/>
                  </a:lnTo>
                  <a:lnTo>
                    <a:pt x="5" y="11"/>
                  </a:lnTo>
                  <a:lnTo>
                    <a:pt x="3" y="13"/>
                  </a:lnTo>
                  <a:lnTo>
                    <a:pt x="1" y="15"/>
                  </a:lnTo>
                  <a:lnTo>
                    <a:pt x="1" y="16"/>
                  </a:lnTo>
                  <a:lnTo>
                    <a:pt x="0" y="18"/>
                  </a:lnTo>
                  <a:lnTo>
                    <a:pt x="0" y="17"/>
                  </a:lnTo>
                  <a:lnTo>
                    <a:pt x="0" y="18"/>
                  </a:lnTo>
                  <a:lnTo>
                    <a:pt x="0" y="19"/>
                  </a:lnTo>
                  <a:lnTo>
                    <a:pt x="0" y="21"/>
                  </a:lnTo>
                  <a:lnTo>
                    <a:pt x="0" y="23"/>
                  </a:lnTo>
                  <a:lnTo>
                    <a:pt x="2" y="25"/>
                  </a:lnTo>
                  <a:lnTo>
                    <a:pt x="2" y="27"/>
                  </a:lnTo>
                  <a:lnTo>
                    <a:pt x="4" y="28"/>
                  </a:lnTo>
                  <a:lnTo>
                    <a:pt x="4" y="30"/>
                  </a:lnTo>
                  <a:lnTo>
                    <a:pt x="5" y="32"/>
                  </a:lnTo>
                  <a:lnTo>
                    <a:pt x="5" y="34"/>
                  </a:lnTo>
                  <a:lnTo>
                    <a:pt x="7" y="35"/>
                  </a:lnTo>
                  <a:lnTo>
                    <a:pt x="7" y="37"/>
                  </a:lnTo>
                  <a:lnTo>
                    <a:pt x="8" y="37"/>
                  </a:lnTo>
                  <a:lnTo>
                    <a:pt x="10" y="37"/>
                  </a:lnTo>
                  <a:lnTo>
                    <a:pt x="10" y="36"/>
                  </a:lnTo>
                  <a:lnTo>
                    <a:pt x="10" y="35"/>
                  </a:lnTo>
                  <a:lnTo>
                    <a:pt x="11" y="34"/>
                  </a:lnTo>
                  <a:lnTo>
                    <a:pt x="11" y="33"/>
                  </a:lnTo>
                  <a:lnTo>
                    <a:pt x="13" y="31"/>
                  </a:lnTo>
                  <a:lnTo>
                    <a:pt x="15" y="29"/>
                  </a:lnTo>
                  <a:lnTo>
                    <a:pt x="17" y="27"/>
                  </a:lnTo>
                  <a:lnTo>
                    <a:pt x="17" y="26"/>
                  </a:lnTo>
                  <a:lnTo>
                    <a:pt x="19" y="24"/>
                  </a:lnTo>
                  <a:lnTo>
                    <a:pt x="20" y="23"/>
                  </a:lnTo>
                  <a:lnTo>
                    <a:pt x="21" y="21"/>
                  </a:lnTo>
                  <a:lnTo>
                    <a:pt x="21" y="20"/>
                  </a:lnTo>
                  <a:lnTo>
                    <a:pt x="23" y="18"/>
                  </a:lnTo>
                  <a:lnTo>
                    <a:pt x="24" y="17"/>
                  </a:lnTo>
                  <a:lnTo>
                    <a:pt x="24" y="16"/>
                  </a:lnTo>
                  <a:lnTo>
                    <a:pt x="25" y="14"/>
                  </a:lnTo>
                  <a:lnTo>
                    <a:pt x="25" y="12"/>
                  </a:lnTo>
                  <a:lnTo>
                    <a:pt x="25" y="11"/>
                  </a:lnTo>
                  <a:lnTo>
                    <a:pt x="27" y="10"/>
                  </a:lnTo>
                  <a:lnTo>
                    <a:pt x="27" y="8"/>
                  </a:lnTo>
                  <a:lnTo>
                    <a:pt x="27" y="7"/>
                  </a:lnTo>
                  <a:lnTo>
                    <a:pt x="29" y="5"/>
                  </a:lnTo>
                  <a:lnTo>
                    <a:pt x="29" y="3"/>
                  </a:lnTo>
                  <a:lnTo>
                    <a:pt x="29" y="2"/>
                  </a:lnTo>
                  <a:lnTo>
                    <a:pt x="29" y="0"/>
                  </a:lnTo>
                </a:path>
              </a:pathLst>
            </a:custGeom>
            <a:solidFill>
              <a:srgbClr val="F8F8F8"/>
            </a:solidFill>
            <a:ln w="9525">
              <a:solidFill>
                <a:srgbClr val="DDDDDD"/>
              </a:solidFill>
              <a:round/>
              <a:headEnd/>
              <a:tailEnd/>
            </a:ln>
          </p:spPr>
          <p:txBody>
            <a:bodyPr/>
            <a:lstStyle/>
            <a:p>
              <a:endParaRPr lang="it-IT"/>
            </a:p>
          </p:txBody>
        </p:sp>
        <p:sp>
          <p:nvSpPr>
            <p:cNvPr id="22574" name="Freeform 30"/>
            <p:cNvSpPr>
              <a:spLocks/>
            </p:cNvSpPr>
            <p:nvPr/>
          </p:nvSpPr>
          <p:spPr bwMode="auto">
            <a:xfrm>
              <a:off x="3133" y="1319"/>
              <a:ext cx="313" cy="141"/>
            </a:xfrm>
            <a:custGeom>
              <a:avLst/>
              <a:gdLst>
                <a:gd name="T0" fmla="*/ 352 w 159"/>
                <a:gd name="T1" fmla="*/ 1 h 152"/>
                <a:gd name="T2" fmla="*/ 61 w 159"/>
                <a:gd name="T3" fmla="*/ 20 h 152"/>
                <a:gd name="T4" fmla="*/ 47 w 159"/>
                <a:gd name="T5" fmla="*/ 42 h 152"/>
                <a:gd name="T6" fmla="*/ 8 w 159"/>
                <a:gd name="T7" fmla="*/ 42 h 152"/>
                <a:gd name="T8" fmla="*/ 0 w 159"/>
                <a:gd name="T9" fmla="*/ 46 h 152"/>
                <a:gd name="T10" fmla="*/ 0 w 159"/>
                <a:gd name="T11" fmla="*/ 90 h 152"/>
                <a:gd name="T12" fmla="*/ 0 w 159"/>
                <a:gd name="T13" fmla="*/ 121 h 152"/>
                <a:gd name="T14" fmla="*/ 183 w 159"/>
                <a:gd name="T15" fmla="*/ 118 h 152"/>
                <a:gd name="T16" fmla="*/ 419 w 159"/>
                <a:gd name="T17" fmla="*/ 112 h 152"/>
                <a:gd name="T18" fmla="*/ 496 w 159"/>
                <a:gd name="T19" fmla="*/ 111 h 152"/>
                <a:gd name="T20" fmla="*/ 677 w 159"/>
                <a:gd name="T21" fmla="*/ 111 h 152"/>
                <a:gd name="T22" fmla="*/ 724 w 159"/>
                <a:gd name="T23" fmla="*/ 113 h 152"/>
                <a:gd name="T24" fmla="*/ 724 w 159"/>
                <a:gd name="T25" fmla="*/ 116 h 152"/>
                <a:gd name="T26" fmla="*/ 740 w 159"/>
                <a:gd name="T27" fmla="*/ 119 h 152"/>
                <a:gd name="T28" fmla="*/ 825 w 159"/>
                <a:gd name="T29" fmla="*/ 114 h 152"/>
                <a:gd name="T30" fmla="*/ 884 w 159"/>
                <a:gd name="T31" fmla="*/ 105 h 152"/>
                <a:gd name="T32" fmla="*/ 915 w 159"/>
                <a:gd name="T33" fmla="*/ 89 h 152"/>
                <a:gd name="T34" fmla="*/ 1047 w 159"/>
                <a:gd name="T35" fmla="*/ 71 h 152"/>
                <a:gd name="T36" fmla="*/ 1159 w 159"/>
                <a:gd name="T37" fmla="*/ 67 h 152"/>
                <a:gd name="T38" fmla="*/ 1024 w 159"/>
                <a:gd name="T39" fmla="*/ 66 h 152"/>
                <a:gd name="T40" fmla="*/ 900 w 159"/>
                <a:gd name="T41" fmla="*/ 71 h 152"/>
                <a:gd name="T42" fmla="*/ 801 w 159"/>
                <a:gd name="T43" fmla="*/ 85 h 152"/>
                <a:gd name="T44" fmla="*/ 795 w 159"/>
                <a:gd name="T45" fmla="*/ 98 h 152"/>
                <a:gd name="T46" fmla="*/ 693 w 159"/>
                <a:gd name="T47" fmla="*/ 101 h 152"/>
                <a:gd name="T48" fmla="*/ 604 w 159"/>
                <a:gd name="T49" fmla="*/ 101 h 152"/>
                <a:gd name="T50" fmla="*/ 581 w 159"/>
                <a:gd name="T51" fmla="*/ 94 h 152"/>
                <a:gd name="T52" fmla="*/ 573 w 159"/>
                <a:gd name="T53" fmla="*/ 74 h 152"/>
                <a:gd name="T54" fmla="*/ 565 w 159"/>
                <a:gd name="T55" fmla="*/ 72 h 152"/>
                <a:gd name="T56" fmla="*/ 543 w 159"/>
                <a:gd name="T57" fmla="*/ 90 h 152"/>
                <a:gd name="T58" fmla="*/ 364 w 159"/>
                <a:gd name="T59" fmla="*/ 99 h 152"/>
                <a:gd name="T60" fmla="*/ 144 w 159"/>
                <a:gd name="T61" fmla="*/ 90 h 152"/>
                <a:gd name="T62" fmla="*/ 61 w 159"/>
                <a:gd name="T63" fmla="*/ 75 h 152"/>
                <a:gd name="T64" fmla="*/ 100 w 159"/>
                <a:gd name="T65" fmla="*/ 58 h 152"/>
                <a:gd name="T66" fmla="*/ 205 w 159"/>
                <a:gd name="T67" fmla="*/ 53 h 152"/>
                <a:gd name="T68" fmla="*/ 344 w 159"/>
                <a:gd name="T69" fmla="*/ 53 h 152"/>
                <a:gd name="T70" fmla="*/ 543 w 159"/>
                <a:gd name="T71" fmla="*/ 59 h 152"/>
                <a:gd name="T72" fmla="*/ 608 w 159"/>
                <a:gd name="T73" fmla="*/ 61 h 152"/>
                <a:gd name="T74" fmla="*/ 608 w 159"/>
                <a:gd name="T75" fmla="*/ 58 h 152"/>
                <a:gd name="T76" fmla="*/ 616 w 159"/>
                <a:gd name="T77" fmla="*/ 53 h 152"/>
                <a:gd name="T78" fmla="*/ 427 w 159"/>
                <a:gd name="T79" fmla="*/ 50 h 152"/>
                <a:gd name="T80" fmla="*/ 228 w 159"/>
                <a:gd name="T81" fmla="*/ 45 h 152"/>
                <a:gd name="T82" fmla="*/ 144 w 159"/>
                <a:gd name="T83" fmla="*/ 37 h 152"/>
                <a:gd name="T84" fmla="*/ 128 w 159"/>
                <a:gd name="T85" fmla="*/ 19 h 152"/>
                <a:gd name="T86" fmla="*/ 283 w 159"/>
                <a:gd name="T87" fmla="*/ 13 h 152"/>
                <a:gd name="T88" fmla="*/ 372 w 159"/>
                <a:gd name="T89" fmla="*/ 24 h 152"/>
                <a:gd name="T90" fmla="*/ 283 w 159"/>
                <a:gd name="T91" fmla="*/ 32 h 152"/>
                <a:gd name="T92" fmla="*/ 252 w 159"/>
                <a:gd name="T93" fmla="*/ 28 h 152"/>
                <a:gd name="T94" fmla="*/ 244 w 159"/>
                <a:gd name="T95" fmla="*/ 24 h 152"/>
                <a:gd name="T96" fmla="*/ 205 w 159"/>
                <a:gd name="T97" fmla="*/ 28 h 152"/>
                <a:gd name="T98" fmla="*/ 189 w 159"/>
                <a:gd name="T99" fmla="*/ 35 h 152"/>
                <a:gd name="T100" fmla="*/ 299 w 159"/>
                <a:gd name="T101" fmla="*/ 39 h 152"/>
                <a:gd name="T102" fmla="*/ 465 w 159"/>
                <a:gd name="T103" fmla="*/ 44 h 152"/>
                <a:gd name="T104" fmla="*/ 488 w 159"/>
                <a:gd name="T105" fmla="*/ 42 h 152"/>
                <a:gd name="T106" fmla="*/ 449 w 159"/>
                <a:gd name="T107" fmla="*/ 34 h 152"/>
                <a:gd name="T108" fmla="*/ 449 w 159"/>
                <a:gd name="T109" fmla="*/ 17 h 152"/>
                <a:gd name="T110" fmla="*/ 472 w 159"/>
                <a:gd name="T111" fmla="*/ 9 h 152"/>
                <a:gd name="T112" fmla="*/ 528 w 159"/>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9"/>
                <a:gd name="T172" fmla="*/ 0 h 152"/>
                <a:gd name="T173" fmla="*/ 159 w 159"/>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9" h="152">
                  <a:moveTo>
                    <a:pt x="70" y="0"/>
                  </a:moveTo>
                  <a:lnTo>
                    <a:pt x="69" y="0"/>
                  </a:lnTo>
                  <a:lnTo>
                    <a:pt x="67" y="0"/>
                  </a:lnTo>
                  <a:lnTo>
                    <a:pt x="62" y="0"/>
                  </a:lnTo>
                  <a:lnTo>
                    <a:pt x="58" y="0"/>
                  </a:lnTo>
                  <a:lnTo>
                    <a:pt x="52" y="1"/>
                  </a:lnTo>
                  <a:lnTo>
                    <a:pt x="46" y="1"/>
                  </a:lnTo>
                  <a:lnTo>
                    <a:pt x="39" y="3"/>
                  </a:lnTo>
                  <a:lnTo>
                    <a:pt x="34" y="3"/>
                  </a:lnTo>
                  <a:lnTo>
                    <a:pt x="27" y="7"/>
                  </a:lnTo>
                  <a:lnTo>
                    <a:pt x="21" y="10"/>
                  </a:lnTo>
                  <a:lnTo>
                    <a:pt x="16" y="15"/>
                  </a:lnTo>
                  <a:lnTo>
                    <a:pt x="11" y="19"/>
                  </a:lnTo>
                  <a:lnTo>
                    <a:pt x="8" y="26"/>
                  </a:lnTo>
                  <a:lnTo>
                    <a:pt x="6" y="33"/>
                  </a:lnTo>
                  <a:lnTo>
                    <a:pt x="6" y="43"/>
                  </a:lnTo>
                  <a:lnTo>
                    <a:pt x="8" y="52"/>
                  </a:lnTo>
                  <a:lnTo>
                    <a:pt x="7" y="52"/>
                  </a:lnTo>
                  <a:lnTo>
                    <a:pt x="6" y="52"/>
                  </a:lnTo>
                  <a:lnTo>
                    <a:pt x="5" y="52"/>
                  </a:lnTo>
                  <a:lnTo>
                    <a:pt x="4" y="52"/>
                  </a:lnTo>
                  <a:lnTo>
                    <a:pt x="2" y="52"/>
                  </a:lnTo>
                  <a:lnTo>
                    <a:pt x="1" y="52"/>
                  </a:lnTo>
                  <a:lnTo>
                    <a:pt x="0" y="52"/>
                  </a:lnTo>
                  <a:lnTo>
                    <a:pt x="0" y="55"/>
                  </a:lnTo>
                  <a:lnTo>
                    <a:pt x="0" y="58"/>
                  </a:lnTo>
                  <a:lnTo>
                    <a:pt x="0" y="63"/>
                  </a:lnTo>
                  <a:lnTo>
                    <a:pt x="0" y="69"/>
                  </a:lnTo>
                  <a:lnTo>
                    <a:pt x="0" y="78"/>
                  </a:lnTo>
                  <a:lnTo>
                    <a:pt x="0" y="85"/>
                  </a:lnTo>
                  <a:lnTo>
                    <a:pt x="0" y="94"/>
                  </a:lnTo>
                  <a:lnTo>
                    <a:pt x="0" y="102"/>
                  </a:lnTo>
                  <a:lnTo>
                    <a:pt x="0" y="113"/>
                  </a:lnTo>
                  <a:lnTo>
                    <a:pt x="0" y="121"/>
                  </a:lnTo>
                  <a:lnTo>
                    <a:pt x="0" y="130"/>
                  </a:lnTo>
                  <a:lnTo>
                    <a:pt x="0" y="136"/>
                  </a:lnTo>
                  <a:lnTo>
                    <a:pt x="0" y="143"/>
                  </a:lnTo>
                  <a:lnTo>
                    <a:pt x="0" y="148"/>
                  </a:lnTo>
                  <a:lnTo>
                    <a:pt x="0" y="151"/>
                  </a:lnTo>
                  <a:lnTo>
                    <a:pt x="2" y="151"/>
                  </a:lnTo>
                  <a:lnTo>
                    <a:pt x="5" y="151"/>
                  </a:lnTo>
                  <a:lnTo>
                    <a:pt x="9" y="150"/>
                  </a:lnTo>
                  <a:lnTo>
                    <a:pt x="13" y="150"/>
                  </a:lnTo>
                  <a:lnTo>
                    <a:pt x="19" y="148"/>
                  </a:lnTo>
                  <a:lnTo>
                    <a:pt x="24" y="148"/>
                  </a:lnTo>
                  <a:lnTo>
                    <a:pt x="29" y="146"/>
                  </a:lnTo>
                  <a:lnTo>
                    <a:pt x="34" y="146"/>
                  </a:lnTo>
                  <a:lnTo>
                    <a:pt x="39" y="144"/>
                  </a:lnTo>
                  <a:lnTo>
                    <a:pt x="43" y="144"/>
                  </a:lnTo>
                  <a:lnTo>
                    <a:pt x="49" y="142"/>
                  </a:lnTo>
                  <a:lnTo>
                    <a:pt x="52" y="142"/>
                  </a:lnTo>
                  <a:lnTo>
                    <a:pt x="55" y="140"/>
                  </a:lnTo>
                  <a:lnTo>
                    <a:pt x="56" y="140"/>
                  </a:lnTo>
                  <a:lnTo>
                    <a:pt x="57" y="138"/>
                  </a:lnTo>
                  <a:lnTo>
                    <a:pt x="57" y="139"/>
                  </a:lnTo>
                  <a:lnTo>
                    <a:pt x="58" y="139"/>
                  </a:lnTo>
                  <a:lnTo>
                    <a:pt x="60" y="139"/>
                  </a:lnTo>
                  <a:lnTo>
                    <a:pt x="63" y="139"/>
                  </a:lnTo>
                  <a:lnTo>
                    <a:pt x="65" y="139"/>
                  </a:lnTo>
                  <a:lnTo>
                    <a:pt x="69" y="139"/>
                  </a:lnTo>
                  <a:lnTo>
                    <a:pt x="72" y="139"/>
                  </a:lnTo>
                  <a:lnTo>
                    <a:pt x="76" y="139"/>
                  </a:lnTo>
                  <a:lnTo>
                    <a:pt x="79" y="139"/>
                  </a:lnTo>
                  <a:lnTo>
                    <a:pt x="83" y="139"/>
                  </a:lnTo>
                  <a:lnTo>
                    <a:pt x="86" y="139"/>
                  </a:lnTo>
                  <a:lnTo>
                    <a:pt x="89" y="139"/>
                  </a:lnTo>
                  <a:lnTo>
                    <a:pt x="91" y="139"/>
                  </a:lnTo>
                  <a:lnTo>
                    <a:pt x="93" y="139"/>
                  </a:lnTo>
                  <a:lnTo>
                    <a:pt x="94" y="139"/>
                  </a:lnTo>
                  <a:lnTo>
                    <a:pt x="95" y="139"/>
                  </a:lnTo>
                  <a:lnTo>
                    <a:pt x="95" y="140"/>
                  </a:lnTo>
                  <a:lnTo>
                    <a:pt x="95" y="141"/>
                  </a:lnTo>
                  <a:lnTo>
                    <a:pt x="95" y="143"/>
                  </a:lnTo>
                  <a:lnTo>
                    <a:pt x="95" y="144"/>
                  </a:lnTo>
                  <a:lnTo>
                    <a:pt x="95" y="146"/>
                  </a:lnTo>
                  <a:lnTo>
                    <a:pt x="95" y="148"/>
                  </a:lnTo>
                  <a:lnTo>
                    <a:pt x="95" y="149"/>
                  </a:lnTo>
                  <a:lnTo>
                    <a:pt x="97" y="149"/>
                  </a:lnTo>
                  <a:lnTo>
                    <a:pt x="99" y="149"/>
                  </a:lnTo>
                  <a:lnTo>
                    <a:pt x="100" y="149"/>
                  </a:lnTo>
                  <a:lnTo>
                    <a:pt x="102" y="147"/>
                  </a:lnTo>
                  <a:lnTo>
                    <a:pt x="103" y="147"/>
                  </a:lnTo>
                  <a:lnTo>
                    <a:pt x="105" y="145"/>
                  </a:lnTo>
                  <a:lnTo>
                    <a:pt x="106" y="145"/>
                  </a:lnTo>
                  <a:lnTo>
                    <a:pt x="108" y="143"/>
                  </a:lnTo>
                  <a:lnTo>
                    <a:pt x="110" y="141"/>
                  </a:lnTo>
                  <a:lnTo>
                    <a:pt x="110" y="139"/>
                  </a:lnTo>
                  <a:lnTo>
                    <a:pt x="112" y="138"/>
                  </a:lnTo>
                  <a:lnTo>
                    <a:pt x="112" y="136"/>
                  </a:lnTo>
                  <a:lnTo>
                    <a:pt x="114" y="134"/>
                  </a:lnTo>
                  <a:lnTo>
                    <a:pt x="116" y="132"/>
                  </a:lnTo>
                  <a:lnTo>
                    <a:pt x="118" y="130"/>
                  </a:lnTo>
                  <a:lnTo>
                    <a:pt x="118" y="129"/>
                  </a:lnTo>
                  <a:lnTo>
                    <a:pt x="118" y="126"/>
                  </a:lnTo>
                  <a:lnTo>
                    <a:pt x="118" y="123"/>
                  </a:lnTo>
                  <a:lnTo>
                    <a:pt x="120" y="119"/>
                  </a:lnTo>
                  <a:lnTo>
                    <a:pt x="120" y="116"/>
                  </a:lnTo>
                  <a:lnTo>
                    <a:pt x="120" y="112"/>
                  </a:lnTo>
                  <a:lnTo>
                    <a:pt x="121" y="108"/>
                  </a:lnTo>
                  <a:lnTo>
                    <a:pt x="123" y="103"/>
                  </a:lnTo>
                  <a:lnTo>
                    <a:pt x="124" y="100"/>
                  </a:lnTo>
                  <a:lnTo>
                    <a:pt x="125" y="96"/>
                  </a:lnTo>
                  <a:lnTo>
                    <a:pt x="128" y="94"/>
                  </a:lnTo>
                  <a:lnTo>
                    <a:pt x="132" y="90"/>
                  </a:lnTo>
                  <a:lnTo>
                    <a:pt x="137" y="88"/>
                  </a:lnTo>
                  <a:lnTo>
                    <a:pt x="143" y="86"/>
                  </a:lnTo>
                  <a:lnTo>
                    <a:pt x="149" y="86"/>
                  </a:lnTo>
                  <a:lnTo>
                    <a:pt x="158" y="85"/>
                  </a:lnTo>
                  <a:lnTo>
                    <a:pt x="156" y="85"/>
                  </a:lnTo>
                  <a:lnTo>
                    <a:pt x="154" y="85"/>
                  </a:lnTo>
                  <a:lnTo>
                    <a:pt x="152" y="84"/>
                  </a:lnTo>
                  <a:lnTo>
                    <a:pt x="148" y="84"/>
                  </a:lnTo>
                  <a:lnTo>
                    <a:pt x="147" y="84"/>
                  </a:lnTo>
                  <a:lnTo>
                    <a:pt x="144" y="84"/>
                  </a:lnTo>
                  <a:lnTo>
                    <a:pt x="142" y="82"/>
                  </a:lnTo>
                  <a:lnTo>
                    <a:pt x="139" y="82"/>
                  </a:lnTo>
                  <a:lnTo>
                    <a:pt x="137" y="82"/>
                  </a:lnTo>
                  <a:lnTo>
                    <a:pt x="134" y="82"/>
                  </a:lnTo>
                  <a:lnTo>
                    <a:pt x="132" y="81"/>
                  </a:lnTo>
                  <a:lnTo>
                    <a:pt x="130" y="81"/>
                  </a:lnTo>
                  <a:lnTo>
                    <a:pt x="128" y="80"/>
                  </a:lnTo>
                  <a:lnTo>
                    <a:pt x="128" y="79"/>
                  </a:lnTo>
                  <a:lnTo>
                    <a:pt x="122" y="84"/>
                  </a:lnTo>
                  <a:lnTo>
                    <a:pt x="118" y="89"/>
                  </a:lnTo>
                  <a:lnTo>
                    <a:pt x="114" y="92"/>
                  </a:lnTo>
                  <a:lnTo>
                    <a:pt x="112" y="95"/>
                  </a:lnTo>
                  <a:lnTo>
                    <a:pt x="109" y="99"/>
                  </a:lnTo>
                  <a:lnTo>
                    <a:pt x="108" y="101"/>
                  </a:lnTo>
                  <a:lnTo>
                    <a:pt x="106" y="103"/>
                  </a:lnTo>
                  <a:lnTo>
                    <a:pt x="106" y="105"/>
                  </a:lnTo>
                  <a:lnTo>
                    <a:pt x="105" y="107"/>
                  </a:lnTo>
                  <a:lnTo>
                    <a:pt x="105" y="109"/>
                  </a:lnTo>
                  <a:lnTo>
                    <a:pt x="105" y="111"/>
                  </a:lnTo>
                  <a:lnTo>
                    <a:pt x="105" y="113"/>
                  </a:lnTo>
                  <a:lnTo>
                    <a:pt x="104" y="116"/>
                  </a:lnTo>
                  <a:lnTo>
                    <a:pt x="104" y="118"/>
                  </a:lnTo>
                  <a:lnTo>
                    <a:pt x="104" y="121"/>
                  </a:lnTo>
                  <a:lnTo>
                    <a:pt x="104" y="123"/>
                  </a:lnTo>
                  <a:lnTo>
                    <a:pt x="102" y="125"/>
                  </a:lnTo>
                  <a:lnTo>
                    <a:pt x="100" y="126"/>
                  </a:lnTo>
                  <a:lnTo>
                    <a:pt x="99" y="127"/>
                  </a:lnTo>
                  <a:lnTo>
                    <a:pt x="97" y="127"/>
                  </a:lnTo>
                  <a:lnTo>
                    <a:pt x="94" y="127"/>
                  </a:lnTo>
                  <a:lnTo>
                    <a:pt x="93" y="127"/>
                  </a:lnTo>
                  <a:lnTo>
                    <a:pt x="91" y="127"/>
                  </a:lnTo>
                  <a:lnTo>
                    <a:pt x="89" y="127"/>
                  </a:lnTo>
                  <a:lnTo>
                    <a:pt x="86" y="127"/>
                  </a:lnTo>
                  <a:lnTo>
                    <a:pt x="84" y="127"/>
                  </a:lnTo>
                  <a:lnTo>
                    <a:pt x="83" y="127"/>
                  </a:lnTo>
                  <a:lnTo>
                    <a:pt x="81" y="127"/>
                  </a:lnTo>
                  <a:lnTo>
                    <a:pt x="80" y="127"/>
                  </a:lnTo>
                  <a:lnTo>
                    <a:pt x="79" y="127"/>
                  </a:lnTo>
                  <a:lnTo>
                    <a:pt x="78" y="127"/>
                  </a:lnTo>
                  <a:lnTo>
                    <a:pt x="78" y="126"/>
                  </a:lnTo>
                  <a:lnTo>
                    <a:pt x="76" y="126"/>
                  </a:lnTo>
                  <a:lnTo>
                    <a:pt x="76" y="124"/>
                  </a:lnTo>
                  <a:lnTo>
                    <a:pt x="76" y="123"/>
                  </a:lnTo>
                  <a:lnTo>
                    <a:pt x="76" y="120"/>
                  </a:lnTo>
                  <a:lnTo>
                    <a:pt x="76" y="117"/>
                  </a:lnTo>
                  <a:lnTo>
                    <a:pt x="76" y="114"/>
                  </a:lnTo>
                  <a:lnTo>
                    <a:pt x="76" y="110"/>
                  </a:lnTo>
                  <a:lnTo>
                    <a:pt x="76" y="106"/>
                  </a:lnTo>
                  <a:lnTo>
                    <a:pt x="75" y="103"/>
                  </a:lnTo>
                  <a:lnTo>
                    <a:pt x="75" y="100"/>
                  </a:lnTo>
                  <a:lnTo>
                    <a:pt x="75" y="97"/>
                  </a:lnTo>
                  <a:lnTo>
                    <a:pt x="75" y="93"/>
                  </a:lnTo>
                  <a:lnTo>
                    <a:pt x="75" y="91"/>
                  </a:lnTo>
                  <a:lnTo>
                    <a:pt x="75" y="88"/>
                  </a:lnTo>
                  <a:lnTo>
                    <a:pt x="75" y="87"/>
                  </a:lnTo>
                  <a:lnTo>
                    <a:pt x="75" y="86"/>
                  </a:lnTo>
                  <a:lnTo>
                    <a:pt x="74" y="87"/>
                  </a:lnTo>
                  <a:lnTo>
                    <a:pt x="74" y="89"/>
                  </a:lnTo>
                  <a:lnTo>
                    <a:pt x="74" y="91"/>
                  </a:lnTo>
                  <a:lnTo>
                    <a:pt x="74" y="93"/>
                  </a:lnTo>
                  <a:lnTo>
                    <a:pt x="74" y="97"/>
                  </a:lnTo>
                  <a:lnTo>
                    <a:pt x="74" y="100"/>
                  </a:lnTo>
                  <a:lnTo>
                    <a:pt x="74" y="103"/>
                  </a:lnTo>
                  <a:lnTo>
                    <a:pt x="74" y="106"/>
                  </a:lnTo>
                  <a:lnTo>
                    <a:pt x="72" y="110"/>
                  </a:lnTo>
                  <a:lnTo>
                    <a:pt x="71" y="113"/>
                  </a:lnTo>
                  <a:lnTo>
                    <a:pt x="70" y="117"/>
                  </a:lnTo>
                  <a:lnTo>
                    <a:pt x="68" y="119"/>
                  </a:lnTo>
                  <a:lnTo>
                    <a:pt x="65" y="122"/>
                  </a:lnTo>
                  <a:lnTo>
                    <a:pt x="62" y="124"/>
                  </a:lnTo>
                  <a:lnTo>
                    <a:pt x="58" y="124"/>
                  </a:lnTo>
                  <a:lnTo>
                    <a:pt x="55" y="124"/>
                  </a:lnTo>
                  <a:lnTo>
                    <a:pt x="48" y="124"/>
                  </a:lnTo>
                  <a:lnTo>
                    <a:pt x="43" y="124"/>
                  </a:lnTo>
                  <a:lnTo>
                    <a:pt x="37" y="123"/>
                  </a:lnTo>
                  <a:lnTo>
                    <a:pt x="33" y="121"/>
                  </a:lnTo>
                  <a:lnTo>
                    <a:pt x="29" y="120"/>
                  </a:lnTo>
                  <a:lnTo>
                    <a:pt x="25" y="119"/>
                  </a:lnTo>
                  <a:lnTo>
                    <a:pt x="21" y="117"/>
                  </a:lnTo>
                  <a:lnTo>
                    <a:pt x="19" y="113"/>
                  </a:lnTo>
                  <a:lnTo>
                    <a:pt x="16" y="111"/>
                  </a:lnTo>
                  <a:lnTo>
                    <a:pt x="14" y="108"/>
                  </a:lnTo>
                  <a:lnTo>
                    <a:pt x="12" y="107"/>
                  </a:lnTo>
                  <a:lnTo>
                    <a:pt x="11" y="103"/>
                  </a:lnTo>
                  <a:lnTo>
                    <a:pt x="9" y="101"/>
                  </a:lnTo>
                  <a:lnTo>
                    <a:pt x="8" y="98"/>
                  </a:lnTo>
                  <a:lnTo>
                    <a:pt x="8" y="94"/>
                  </a:lnTo>
                  <a:lnTo>
                    <a:pt x="8" y="91"/>
                  </a:lnTo>
                  <a:lnTo>
                    <a:pt x="8" y="87"/>
                  </a:lnTo>
                  <a:lnTo>
                    <a:pt x="8" y="84"/>
                  </a:lnTo>
                  <a:lnTo>
                    <a:pt x="8" y="81"/>
                  </a:lnTo>
                  <a:lnTo>
                    <a:pt x="10" y="77"/>
                  </a:lnTo>
                  <a:lnTo>
                    <a:pt x="11" y="75"/>
                  </a:lnTo>
                  <a:lnTo>
                    <a:pt x="13" y="73"/>
                  </a:lnTo>
                  <a:lnTo>
                    <a:pt x="15" y="71"/>
                  </a:lnTo>
                  <a:lnTo>
                    <a:pt x="17" y="69"/>
                  </a:lnTo>
                  <a:lnTo>
                    <a:pt x="19" y="69"/>
                  </a:lnTo>
                  <a:lnTo>
                    <a:pt x="21" y="68"/>
                  </a:lnTo>
                  <a:lnTo>
                    <a:pt x="22" y="68"/>
                  </a:lnTo>
                  <a:lnTo>
                    <a:pt x="25" y="66"/>
                  </a:lnTo>
                  <a:lnTo>
                    <a:pt x="27" y="66"/>
                  </a:lnTo>
                  <a:lnTo>
                    <a:pt x="29" y="66"/>
                  </a:lnTo>
                  <a:lnTo>
                    <a:pt x="31" y="66"/>
                  </a:lnTo>
                  <a:lnTo>
                    <a:pt x="34" y="64"/>
                  </a:lnTo>
                  <a:lnTo>
                    <a:pt x="36" y="65"/>
                  </a:lnTo>
                  <a:lnTo>
                    <a:pt x="38" y="65"/>
                  </a:lnTo>
                  <a:lnTo>
                    <a:pt x="41" y="66"/>
                  </a:lnTo>
                  <a:lnTo>
                    <a:pt x="45" y="66"/>
                  </a:lnTo>
                  <a:lnTo>
                    <a:pt x="49" y="67"/>
                  </a:lnTo>
                  <a:lnTo>
                    <a:pt x="52" y="67"/>
                  </a:lnTo>
                  <a:lnTo>
                    <a:pt x="56" y="69"/>
                  </a:lnTo>
                  <a:lnTo>
                    <a:pt x="61" y="69"/>
                  </a:lnTo>
                  <a:lnTo>
                    <a:pt x="64" y="71"/>
                  </a:lnTo>
                  <a:lnTo>
                    <a:pt x="68" y="72"/>
                  </a:lnTo>
                  <a:lnTo>
                    <a:pt x="71" y="74"/>
                  </a:lnTo>
                  <a:lnTo>
                    <a:pt x="74" y="74"/>
                  </a:lnTo>
                  <a:lnTo>
                    <a:pt x="76" y="76"/>
                  </a:lnTo>
                  <a:lnTo>
                    <a:pt x="79" y="76"/>
                  </a:lnTo>
                  <a:lnTo>
                    <a:pt x="80" y="77"/>
                  </a:lnTo>
                  <a:lnTo>
                    <a:pt x="81" y="77"/>
                  </a:lnTo>
                  <a:lnTo>
                    <a:pt x="80" y="77"/>
                  </a:lnTo>
                  <a:lnTo>
                    <a:pt x="80" y="76"/>
                  </a:lnTo>
                  <a:lnTo>
                    <a:pt x="80" y="74"/>
                  </a:lnTo>
                  <a:lnTo>
                    <a:pt x="80" y="72"/>
                  </a:lnTo>
                  <a:lnTo>
                    <a:pt x="80" y="71"/>
                  </a:lnTo>
                  <a:lnTo>
                    <a:pt x="80" y="69"/>
                  </a:lnTo>
                  <a:lnTo>
                    <a:pt x="80" y="68"/>
                  </a:lnTo>
                  <a:lnTo>
                    <a:pt x="81" y="66"/>
                  </a:lnTo>
                  <a:lnTo>
                    <a:pt x="77" y="66"/>
                  </a:lnTo>
                  <a:lnTo>
                    <a:pt x="74" y="66"/>
                  </a:lnTo>
                  <a:lnTo>
                    <a:pt x="71" y="66"/>
                  </a:lnTo>
                  <a:lnTo>
                    <a:pt x="68" y="65"/>
                  </a:lnTo>
                  <a:lnTo>
                    <a:pt x="63" y="65"/>
                  </a:lnTo>
                  <a:lnTo>
                    <a:pt x="59" y="63"/>
                  </a:lnTo>
                  <a:lnTo>
                    <a:pt x="56" y="63"/>
                  </a:lnTo>
                  <a:lnTo>
                    <a:pt x="52" y="62"/>
                  </a:lnTo>
                  <a:lnTo>
                    <a:pt x="48" y="62"/>
                  </a:lnTo>
                  <a:lnTo>
                    <a:pt x="44" y="60"/>
                  </a:lnTo>
                  <a:lnTo>
                    <a:pt x="40" y="60"/>
                  </a:lnTo>
                  <a:lnTo>
                    <a:pt x="37" y="58"/>
                  </a:lnTo>
                  <a:lnTo>
                    <a:pt x="33" y="58"/>
                  </a:lnTo>
                  <a:lnTo>
                    <a:pt x="30" y="56"/>
                  </a:lnTo>
                  <a:lnTo>
                    <a:pt x="28" y="55"/>
                  </a:lnTo>
                  <a:lnTo>
                    <a:pt x="26" y="53"/>
                  </a:lnTo>
                  <a:lnTo>
                    <a:pt x="24" y="53"/>
                  </a:lnTo>
                  <a:lnTo>
                    <a:pt x="23" y="52"/>
                  </a:lnTo>
                  <a:lnTo>
                    <a:pt x="21" y="50"/>
                  </a:lnTo>
                  <a:lnTo>
                    <a:pt x="21" y="48"/>
                  </a:lnTo>
                  <a:lnTo>
                    <a:pt x="19" y="46"/>
                  </a:lnTo>
                  <a:lnTo>
                    <a:pt x="18" y="43"/>
                  </a:lnTo>
                  <a:lnTo>
                    <a:pt x="17" y="41"/>
                  </a:lnTo>
                  <a:lnTo>
                    <a:pt x="17" y="37"/>
                  </a:lnTo>
                  <a:lnTo>
                    <a:pt x="16" y="35"/>
                  </a:lnTo>
                  <a:lnTo>
                    <a:pt x="16" y="32"/>
                  </a:lnTo>
                  <a:lnTo>
                    <a:pt x="16" y="29"/>
                  </a:lnTo>
                  <a:lnTo>
                    <a:pt x="17" y="25"/>
                  </a:lnTo>
                  <a:lnTo>
                    <a:pt x="17" y="24"/>
                  </a:lnTo>
                  <a:lnTo>
                    <a:pt x="19" y="20"/>
                  </a:lnTo>
                  <a:lnTo>
                    <a:pt x="22" y="19"/>
                  </a:lnTo>
                  <a:lnTo>
                    <a:pt x="26" y="16"/>
                  </a:lnTo>
                  <a:lnTo>
                    <a:pt x="30" y="16"/>
                  </a:lnTo>
                  <a:lnTo>
                    <a:pt x="34" y="15"/>
                  </a:lnTo>
                  <a:lnTo>
                    <a:pt x="37" y="16"/>
                  </a:lnTo>
                  <a:lnTo>
                    <a:pt x="40" y="16"/>
                  </a:lnTo>
                  <a:lnTo>
                    <a:pt x="42" y="18"/>
                  </a:lnTo>
                  <a:lnTo>
                    <a:pt x="45" y="20"/>
                  </a:lnTo>
                  <a:lnTo>
                    <a:pt x="47" y="22"/>
                  </a:lnTo>
                  <a:lnTo>
                    <a:pt x="49" y="24"/>
                  </a:lnTo>
                  <a:lnTo>
                    <a:pt x="49" y="28"/>
                  </a:lnTo>
                  <a:lnTo>
                    <a:pt x="49" y="30"/>
                  </a:lnTo>
                  <a:lnTo>
                    <a:pt x="48" y="32"/>
                  </a:lnTo>
                  <a:lnTo>
                    <a:pt x="48" y="34"/>
                  </a:lnTo>
                  <a:lnTo>
                    <a:pt x="46" y="36"/>
                  </a:lnTo>
                  <a:lnTo>
                    <a:pt x="45" y="38"/>
                  </a:lnTo>
                  <a:lnTo>
                    <a:pt x="41" y="40"/>
                  </a:lnTo>
                  <a:lnTo>
                    <a:pt x="39" y="40"/>
                  </a:lnTo>
                  <a:lnTo>
                    <a:pt x="37" y="40"/>
                  </a:lnTo>
                  <a:lnTo>
                    <a:pt x="36" y="40"/>
                  </a:lnTo>
                  <a:lnTo>
                    <a:pt x="36" y="39"/>
                  </a:lnTo>
                  <a:lnTo>
                    <a:pt x="34" y="39"/>
                  </a:lnTo>
                  <a:lnTo>
                    <a:pt x="34" y="37"/>
                  </a:lnTo>
                  <a:lnTo>
                    <a:pt x="33" y="36"/>
                  </a:lnTo>
                  <a:lnTo>
                    <a:pt x="33" y="34"/>
                  </a:lnTo>
                  <a:lnTo>
                    <a:pt x="32" y="34"/>
                  </a:lnTo>
                  <a:lnTo>
                    <a:pt x="32" y="32"/>
                  </a:lnTo>
                  <a:lnTo>
                    <a:pt x="32" y="31"/>
                  </a:lnTo>
                  <a:lnTo>
                    <a:pt x="32" y="30"/>
                  </a:lnTo>
                  <a:lnTo>
                    <a:pt x="32" y="28"/>
                  </a:lnTo>
                  <a:lnTo>
                    <a:pt x="30" y="30"/>
                  </a:lnTo>
                  <a:lnTo>
                    <a:pt x="29" y="31"/>
                  </a:lnTo>
                  <a:lnTo>
                    <a:pt x="27" y="33"/>
                  </a:lnTo>
                  <a:lnTo>
                    <a:pt x="27" y="35"/>
                  </a:lnTo>
                  <a:lnTo>
                    <a:pt x="27" y="36"/>
                  </a:lnTo>
                  <a:lnTo>
                    <a:pt x="25" y="38"/>
                  </a:lnTo>
                  <a:lnTo>
                    <a:pt x="25" y="40"/>
                  </a:lnTo>
                  <a:lnTo>
                    <a:pt x="25" y="42"/>
                  </a:lnTo>
                  <a:lnTo>
                    <a:pt x="25" y="44"/>
                  </a:lnTo>
                  <a:lnTo>
                    <a:pt x="26" y="44"/>
                  </a:lnTo>
                  <a:lnTo>
                    <a:pt x="28" y="46"/>
                  </a:lnTo>
                  <a:lnTo>
                    <a:pt x="32" y="47"/>
                  </a:lnTo>
                  <a:lnTo>
                    <a:pt x="35" y="49"/>
                  </a:lnTo>
                  <a:lnTo>
                    <a:pt x="39" y="49"/>
                  </a:lnTo>
                  <a:lnTo>
                    <a:pt x="42" y="50"/>
                  </a:lnTo>
                  <a:lnTo>
                    <a:pt x="46" y="51"/>
                  </a:lnTo>
                  <a:lnTo>
                    <a:pt x="49" y="52"/>
                  </a:lnTo>
                  <a:lnTo>
                    <a:pt x="54" y="52"/>
                  </a:lnTo>
                  <a:lnTo>
                    <a:pt x="55" y="54"/>
                  </a:lnTo>
                  <a:lnTo>
                    <a:pt x="59" y="55"/>
                  </a:lnTo>
                  <a:lnTo>
                    <a:pt x="61" y="55"/>
                  </a:lnTo>
                  <a:lnTo>
                    <a:pt x="64" y="55"/>
                  </a:lnTo>
                  <a:lnTo>
                    <a:pt x="66" y="55"/>
                  </a:lnTo>
                  <a:lnTo>
                    <a:pt x="66" y="54"/>
                  </a:lnTo>
                  <a:lnTo>
                    <a:pt x="66" y="52"/>
                  </a:lnTo>
                  <a:lnTo>
                    <a:pt x="64" y="52"/>
                  </a:lnTo>
                  <a:lnTo>
                    <a:pt x="63" y="52"/>
                  </a:lnTo>
                  <a:lnTo>
                    <a:pt x="63" y="51"/>
                  </a:lnTo>
                  <a:lnTo>
                    <a:pt x="61" y="50"/>
                  </a:lnTo>
                  <a:lnTo>
                    <a:pt x="61" y="49"/>
                  </a:lnTo>
                  <a:lnTo>
                    <a:pt x="61" y="47"/>
                  </a:lnTo>
                  <a:lnTo>
                    <a:pt x="61" y="45"/>
                  </a:lnTo>
                  <a:lnTo>
                    <a:pt x="59" y="43"/>
                  </a:lnTo>
                  <a:lnTo>
                    <a:pt x="59" y="41"/>
                  </a:lnTo>
                  <a:lnTo>
                    <a:pt x="58" y="40"/>
                  </a:lnTo>
                  <a:lnTo>
                    <a:pt x="58" y="36"/>
                  </a:lnTo>
                  <a:lnTo>
                    <a:pt x="58" y="33"/>
                  </a:lnTo>
                  <a:lnTo>
                    <a:pt x="58" y="30"/>
                  </a:lnTo>
                  <a:lnTo>
                    <a:pt x="58" y="26"/>
                  </a:lnTo>
                  <a:lnTo>
                    <a:pt x="59" y="20"/>
                  </a:lnTo>
                  <a:lnTo>
                    <a:pt x="59" y="19"/>
                  </a:lnTo>
                  <a:lnTo>
                    <a:pt x="61" y="17"/>
                  </a:lnTo>
                  <a:lnTo>
                    <a:pt x="61" y="15"/>
                  </a:lnTo>
                  <a:lnTo>
                    <a:pt x="62" y="13"/>
                  </a:lnTo>
                  <a:lnTo>
                    <a:pt x="62" y="12"/>
                  </a:lnTo>
                  <a:lnTo>
                    <a:pt x="64" y="10"/>
                  </a:lnTo>
                  <a:lnTo>
                    <a:pt x="64" y="9"/>
                  </a:lnTo>
                  <a:lnTo>
                    <a:pt x="66" y="7"/>
                  </a:lnTo>
                  <a:lnTo>
                    <a:pt x="66" y="5"/>
                  </a:lnTo>
                  <a:lnTo>
                    <a:pt x="68" y="3"/>
                  </a:lnTo>
                  <a:lnTo>
                    <a:pt x="69" y="1"/>
                  </a:lnTo>
                  <a:lnTo>
                    <a:pt x="70" y="0"/>
                  </a:lnTo>
                </a:path>
              </a:pathLst>
            </a:custGeom>
            <a:solidFill>
              <a:srgbClr val="F8F8F8"/>
            </a:solidFill>
            <a:ln w="6350">
              <a:solidFill>
                <a:srgbClr val="DDDDDD"/>
              </a:solidFill>
              <a:round/>
              <a:headEnd/>
              <a:tailEnd/>
            </a:ln>
          </p:spPr>
          <p:txBody>
            <a:bodyPr/>
            <a:lstStyle/>
            <a:p>
              <a:endParaRPr lang="it-IT"/>
            </a:p>
          </p:txBody>
        </p:sp>
        <p:sp>
          <p:nvSpPr>
            <p:cNvPr id="22575" name="Freeform 31"/>
            <p:cNvSpPr>
              <a:spLocks/>
            </p:cNvSpPr>
            <p:nvPr/>
          </p:nvSpPr>
          <p:spPr bwMode="auto">
            <a:xfrm>
              <a:off x="2782" y="1465"/>
              <a:ext cx="325" cy="105"/>
            </a:xfrm>
            <a:custGeom>
              <a:avLst/>
              <a:gdLst>
                <a:gd name="T0" fmla="*/ 8 w 164"/>
                <a:gd name="T1" fmla="*/ 6 h 114"/>
                <a:gd name="T2" fmla="*/ 55 w 164"/>
                <a:gd name="T3" fmla="*/ 6 h 114"/>
                <a:gd name="T4" fmla="*/ 109 w 164"/>
                <a:gd name="T5" fmla="*/ 4 h 114"/>
                <a:gd name="T6" fmla="*/ 141 w 164"/>
                <a:gd name="T7" fmla="*/ 1 h 114"/>
                <a:gd name="T8" fmla="*/ 333 w 164"/>
                <a:gd name="T9" fmla="*/ 9 h 114"/>
                <a:gd name="T10" fmla="*/ 531 w 164"/>
                <a:gd name="T11" fmla="*/ 15 h 114"/>
                <a:gd name="T12" fmla="*/ 640 w 164"/>
                <a:gd name="T13" fmla="*/ 16 h 114"/>
                <a:gd name="T14" fmla="*/ 692 w 164"/>
                <a:gd name="T15" fmla="*/ 16 h 114"/>
                <a:gd name="T16" fmla="*/ 668 w 164"/>
                <a:gd name="T17" fmla="*/ 30 h 114"/>
                <a:gd name="T18" fmla="*/ 668 w 164"/>
                <a:gd name="T19" fmla="*/ 53 h 114"/>
                <a:gd name="T20" fmla="*/ 723 w 164"/>
                <a:gd name="T21" fmla="*/ 73 h 114"/>
                <a:gd name="T22" fmla="*/ 785 w 164"/>
                <a:gd name="T23" fmla="*/ 84 h 114"/>
                <a:gd name="T24" fmla="*/ 832 w 164"/>
                <a:gd name="T25" fmla="*/ 82 h 114"/>
                <a:gd name="T26" fmla="*/ 848 w 164"/>
                <a:gd name="T27" fmla="*/ 69 h 114"/>
                <a:gd name="T28" fmla="*/ 896 w 164"/>
                <a:gd name="T29" fmla="*/ 53 h 114"/>
                <a:gd name="T30" fmla="*/ 1021 w 164"/>
                <a:gd name="T31" fmla="*/ 41 h 114"/>
                <a:gd name="T32" fmla="*/ 1080 w 164"/>
                <a:gd name="T33" fmla="*/ 37 h 114"/>
                <a:gd name="T34" fmla="*/ 1088 w 164"/>
                <a:gd name="T35" fmla="*/ 28 h 114"/>
                <a:gd name="T36" fmla="*/ 1104 w 164"/>
                <a:gd name="T37" fmla="*/ 19 h 114"/>
                <a:gd name="T38" fmla="*/ 1120 w 164"/>
                <a:gd name="T39" fmla="*/ 14 h 114"/>
                <a:gd name="T40" fmla="*/ 1136 w 164"/>
                <a:gd name="T41" fmla="*/ 34 h 114"/>
                <a:gd name="T42" fmla="*/ 1189 w 164"/>
                <a:gd name="T43" fmla="*/ 57 h 114"/>
                <a:gd name="T44" fmla="*/ 1229 w 164"/>
                <a:gd name="T45" fmla="*/ 75 h 114"/>
                <a:gd name="T46" fmla="*/ 1260 w 164"/>
                <a:gd name="T47" fmla="*/ 83 h 114"/>
                <a:gd name="T48" fmla="*/ 1213 w 164"/>
                <a:gd name="T49" fmla="*/ 85 h 114"/>
                <a:gd name="T50" fmla="*/ 1120 w 164"/>
                <a:gd name="T51" fmla="*/ 87 h 114"/>
                <a:gd name="T52" fmla="*/ 997 w 164"/>
                <a:gd name="T53" fmla="*/ 88 h 114"/>
                <a:gd name="T54" fmla="*/ 848 w 164"/>
                <a:gd name="T55" fmla="*/ 88 h 114"/>
                <a:gd name="T56" fmla="*/ 785 w 164"/>
                <a:gd name="T57" fmla="*/ 88 h 114"/>
                <a:gd name="T58" fmla="*/ 723 w 164"/>
                <a:gd name="T59" fmla="*/ 84 h 114"/>
                <a:gd name="T60" fmla="*/ 632 w 164"/>
                <a:gd name="T61" fmla="*/ 79 h 114"/>
                <a:gd name="T62" fmla="*/ 569 w 164"/>
                <a:gd name="T63" fmla="*/ 74 h 114"/>
                <a:gd name="T64" fmla="*/ 523 w 164"/>
                <a:gd name="T65" fmla="*/ 70 h 114"/>
                <a:gd name="T66" fmla="*/ 499 w 164"/>
                <a:gd name="T67" fmla="*/ 64 h 114"/>
                <a:gd name="T68" fmla="*/ 452 w 164"/>
                <a:gd name="T69" fmla="*/ 61 h 114"/>
                <a:gd name="T70" fmla="*/ 420 w 164"/>
                <a:gd name="T71" fmla="*/ 59 h 114"/>
                <a:gd name="T72" fmla="*/ 380 w 164"/>
                <a:gd name="T73" fmla="*/ 59 h 114"/>
                <a:gd name="T74" fmla="*/ 333 w 164"/>
                <a:gd name="T75" fmla="*/ 54 h 114"/>
                <a:gd name="T76" fmla="*/ 279 w 164"/>
                <a:gd name="T77" fmla="*/ 49 h 114"/>
                <a:gd name="T78" fmla="*/ 256 w 164"/>
                <a:gd name="T79" fmla="*/ 45 h 114"/>
                <a:gd name="T80" fmla="*/ 271 w 164"/>
                <a:gd name="T81" fmla="*/ 43 h 114"/>
                <a:gd name="T82" fmla="*/ 319 w 164"/>
                <a:gd name="T83" fmla="*/ 42 h 114"/>
                <a:gd name="T84" fmla="*/ 380 w 164"/>
                <a:gd name="T85" fmla="*/ 41 h 114"/>
                <a:gd name="T86" fmla="*/ 420 w 164"/>
                <a:gd name="T87" fmla="*/ 41 h 114"/>
                <a:gd name="T88" fmla="*/ 380 w 164"/>
                <a:gd name="T89" fmla="*/ 25 h 114"/>
                <a:gd name="T90" fmla="*/ 279 w 164"/>
                <a:gd name="T91" fmla="*/ 15 h 114"/>
                <a:gd name="T92" fmla="*/ 141 w 164"/>
                <a:gd name="T93" fmla="*/ 13 h 114"/>
                <a:gd name="T94" fmla="*/ 24 w 164"/>
                <a:gd name="T95" fmla="*/ 7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0" y="8"/>
                  </a:moveTo>
                  <a:lnTo>
                    <a:pt x="0" y="8"/>
                  </a:lnTo>
                  <a:lnTo>
                    <a:pt x="1" y="8"/>
                  </a:lnTo>
                  <a:lnTo>
                    <a:pt x="3" y="7"/>
                  </a:lnTo>
                  <a:lnTo>
                    <a:pt x="4" y="7"/>
                  </a:lnTo>
                  <a:lnTo>
                    <a:pt x="5" y="6"/>
                  </a:lnTo>
                  <a:lnTo>
                    <a:pt x="7" y="6"/>
                  </a:lnTo>
                  <a:lnTo>
                    <a:pt x="9" y="4"/>
                  </a:lnTo>
                  <a:lnTo>
                    <a:pt x="10" y="4"/>
                  </a:lnTo>
                  <a:lnTo>
                    <a:pt x="12" y="4"/>
                  </a:lnTo>
                  <a:lnTo>
                    <a:pt x="14" y="4"/>
                  </a:lnTo>
                  <a:lnTo>
                    <a:pt x="16" y="2"/>
                  </a:lnTo>
                  <a:lnTo>
                    <a:pt x="17" y="1"/>
                  </a:lnTo>
                  <a:lnTo>
                    <a:pt x="18" y="1"/>
                  </a:lnTo>
                  <a:lnTo>
                    <a:pt x="19" y="0"/>
                  </a:lnTo>
                  <a:lnTo>
                    <a:pt x="27" y="5"/>
                  </a:lnTo>
                  <a:lnTo>
                    <a:pt x="36" y="9"/>
                  </a:lnTo>
                  <a:lnTo>
                    <a:pt x="43" y="12"/>
                  </a:lnTo>
                  <a:lnTo>
                    <a:pt x="51" y="13"/>
                  </a:lnTo>
                  <a:lnTo>
                    <a:pt x="56" y="16"/>
                  </a:lnTo>
                  <a:lnTo>
                    <a:pt x="63" y="17"/>
                  </a:lnTo>
                  <a:lnTo>
                    <a:pt x="68" y="18"/>
                  </a:lnTo>
                  <a:lnTo>
                    <a:pt x="73" y="18"/>
                  </a:lnTo>
                  <a:lnTo>
                    <a:pt x="76" y="19"/>
                  </a:lnTo>
                  <a:lnTo>
                    <a:pt x="80" y="19"/>
                  </a:lnTo>
                  <a:lnTo>
                    <a:pt x="82" y="19"/>
                  </a:lnTo>
                  <a:lnTo>
                    <a:pt x="85" y="19"/>
                  </a:lnTo>
                  <a:lnTo>
                    <a:pt x="86" y="19"/>
                  </a:lnTo>
                  <a:lnTo>
                    <a:pt x="88" y="19"/>
                  </a:lnTo>
                  <a:lnTo>
                    <a:pt x="89" y="19"/>
                  </a:lnTo>
                  <a:lnTo>
                    <a:pt x="90" y="18"/>
                  </a:lnTo>
                  <a:lnTo>
                    <a:pt x="88" y="26"/>
                  </a:lnTo>
                  <a:lnTo>
                    <a:pt x="87" y="32"/>
                  </a:lnTo>
                  <a:lnTo>
                    <a:pt x="86" y="39"/>
                  </a:lnTo>
                  <a:lnTo>
                    <a:pt x="86" y="45"/>
                  </a:lnTo>
                  <a:lnTo>
                    <a:pt x="86" y="52"/>
                  </a:lnTo>
                  <a:lnTo>
                    <a:pt x="86" y="60"/>
                  </a:lnTo>
                  <a:lnTo>
                    <a:pt x="86" y="67"/>
                  </a:lnTo>
                  <a:lnTo>
                    <a:pt x="88" y="73"/>
                  </a:lnTo>
                  <a:lnTo>
                    <a:pt x="89" y="80"/>
                  </a:lnTo>
                  <a:lnTo>
                    <a:pt x="91" y="87"/>
                  </a:lnTo>
                  <a:lnTo>
                    <a:pt x="93" y="93"/>
                  </a:lnTo>
                  <a:lnTo>
                    <a:pt x="94" y="98"/>
                  </a:lnTo>
                  <a:lnTo>
                    <a:pt x="96" y="102"/>
                  </a:lnTo>
                  <a:lnTo>
                    <a:pt x="99" y="105"/>
                  </a:lnTo>
                  <a:lnTo>
                    <a:pt x="101" y="108"/>
                  </a:lnTo>
                  <a:lnTo>
                    <a:pt x="105" y="108"/>
                  </a:lnTo>
                  <a:lnTo>
                    <a:pt x="105" y="109"/>
                  </a:lnTo>
                  <a:lnTo>
                    <a:pt x="107" y="107"/>
                  </a:lnTo>
                  <a:lnTo>
                    <a:pt x="107" y="105"/>
                  </a:lnTo>
                  <a:lnTo>
                    <a:pt x="108" y="102"/>
                  </a:lnTo>
                  <a:lnTo>
                    <a:pt x="108" y="98"/>
                  </a:lnTo>
                  <a:lnTo>
                    <a:pt x="109" y="94"/>
                  </a:lnTo>
                  <a:lnTo>
                    <a:pt x="109" y="88"/>
                  </a:lnTo>
                  <a:lnTo>
                    <a:pt x="110" y="83"/>
                  </a:lnTo>
                  <a:lnTo>
                    <a:pt x="111" y="79"/>
                  </a:lnTo>
                  <a:lnTo>
                    <a:pt x="113" y="73"/>
                  </a:lnTo>
                  <a:lnTo>
                    <a:pt x="115" y="68"/>
                  </a:lnTo>
                  <a:lnTo>
                    <a:pt x="118" y="63"/>
                  </a:lnTo>
                  <a:lnTo>
                    <a:pt x="121" y="60"/>
                  </a:lnTo>
                  <a:lnTo>
                    <a:pt x="126" y="55"/>
                  </a:lnTo>
                  <a:lnTo>
                    <a:pt x="131" y="52"/>
                  </a:lnTo>
                  <a:lnTo>
                    <a:pt x="139" y="49"/>
                  </a:lnTo>
                  <a:lnTo>
                    <a:pt x="139" y="47"/>
                  </a:lnTo>
                  <a:lnTo>
                    <a:pt x="140" y="45"/>
                  </a:lnTo>
                  <a:lnTo>
                    <a:pt x="140" y="43"/>
                  </a:lnTo>
                  <a:lnTo>
                    <a:pt x="140" y="39"/>
                  </a:lnTo>
                  <a:lnTo>
                    <a:pt x="140" y="36"/>
                  </a:lnTo>
                  <a:lnTo>
                    <a:pt x="142" y="33"/>
                  </a:lnTo>
                  <a:lnTo>
                    <a:pt x="142" y="31"/>
                  </a:lnTo>
                  <a:lnTo>
                    <a:pt x="142" y="28"/>
                  </a:lnTo>
                  <a:lnTo>
                    <a:pt x="142" y="25"/>
                  </a:lnTo>
                  <a:lnTo>
                    <a:pt x="143" y="21"/>
                  </a:lnTo>
                  <a:lnTo>
                    <a:pt x="143" y="20"/>
                  </a:lnTo>
                  <a:lnTo>
                    <a:pt x="144" y="18"/>
                  </a:lnTo>
                  <a:lnTo>
                    <a:pt x="144" y="17"/>
                  </a:lnTo>
                  <a:lnTo>
                    <a:pt x="145" y="16"/>
                  </a:lnTo>
                  <a:lnTo>
                    <a:pt x="145" y="25"/>
                  </a:lnTo>
                  <a:lnTo>
                    <a:pt x="146" y="34"/>
                  </a:lnTo>
                  <a:lnTo>
                    <a:pt x="146" y="43"/>
                  </a:lnTo>
                  <a:lnTo>
                    <a:pt x="148" y="51"/>
                  </a:lnTo>
                  <a:lnTo>
                    <a:pt x="149" y="59"/>
                  </a:lnTo>
                  <a:lnTo>
                    <a:pt x="151" y="66"/>
                  </a:lnTo>
                  <a:lnTo>
                    <a:pt x="153" y="73"/>
                  </a:lnTo>
                  <a:lnTo>
                    <a:pt x="155" y="79"/>
                  </a:lnTo>
                  <a:lnTo>
                    <a:pt x="155" y="86"/>
                  </a:lnTo>
                  <a:lnTo>
                    <a:pt x="156" y="91"/>
                  </a:lnTo>
                  <a:lnTo>
                    <a:pt x="158" y="96"/>
                  </a:lnTo>
                  <a:lnTo>
                    <a:pt x="160" y="100"/>
                  </a:lnTo>
                  <a:lnTo>
                    <a:pt x="160" y="103"/>
                  </a:lnTo>
                  <a:lnTo>
                    <a:pt x="162" y="105"/>
                  </a:lnTo>
                  <a:lnTo>
                    <a:pt x="162" y="106"/>
                  </a:lnTo>
                  <a:lnTo>
                    <a:pt x="163" y="106"/>
                  </a:lnTo>
                  <a:lnTo>
                    <a:pt x="160" y="108"/>
                  </a:lnTo>
                  <a:lnTo>
                    <a:pt x="158" y="108"/>
                  </a:lnTo>
                  <a:lnTo>
                    <a:pt x="156" y="109"/>
                  </a:lnTo>
                  <a:lnTo>
                    <a:pt x="154" y="109"/>
                  </a:lnTo>
                  <a:lnTo>
                    <a:pt x="150" y="111"/>
                  </a:lnTo>
                  <a:lnTo>
                    <a:pt x="148" y="111"/>
                  </a:lnTo>
                  <a:lnTo>
                    <a:pt x="144" y="111"/>
                  </a:lnTo>
                  <a:lnTo>
                    <a:pt x="142" y="111"/>
                  </a:lnTo>
                  <a:lnTo>
                    <a:pt x="137" y="112"/>
                  </a:lnTo>
                  <a:lnTo>
                    <a:pt x="134" y="112"/>
                  </a:lnTo>
                  <a:lnTo>
                    <a:pt x="128" y="112"/>
                  </a:lnTo>
                  <a:lnTo>
                    <a:pt x="125" y="112"/>
                  </a:lnTo>
                  <a:lnTo>
                    <a:pt x="119" y="113"/>
                  </a:lnTo>
                  <a:lnTo>
                    <a:pt x="115" y="113"/>
                  </a:lnTo>
                  <a:lnTo>
                    <a:pt x="109" y="113"/>
                  </a:lnTo>
                  <a:lnTo>
                    <a:pt x="105" y="113"/>
                  </a:lnTo>
                  <a:lnTo>
                    <a:pt x="103" y="113"/>
                  </a:lnTo>
                  <a:lnTo>
                    <a:pt x="101" y="113"/>
                  </a:lnTo>
                  <a:lnTo>
                    <a:pt x="100" y="111"/>
                  </a:lnTo>
                  <a:lnTo>
                    <a:pt x="97" y="111"/>
                  </a:lnTo>
                  <a:lnTo>
                    <a:pt x="95" y="109"/>
                  </a:lnTo>
                  <a:lnTo>
                    <a:pt x="93" y="107"/>
                  </a:lnTo>
                  <a:lnTo>
                    <a:pt x="91" y="105"/>
                  </a:lnTo>
                  <a:lnTo>
                    <a:pt x="88" y="104"/>
                  </a:lnTo>
                  <a:lnTo>
                    <a:pt x="85" y="102"/>
                  </a:lnTo>
                  <a:lnTo>
                    <a:pt x="81" y="101"/>
                  </a:lnTo>
                  <a:lnTo>
                    <a:pt x="80" y="99"/>
                  </a:lnTo>
                  <a:lnTo>
                    <a:pt x="76" y="98"/>
                  </a:lnTo>
                  <a:lnTo>
                    <a:pt x="74" y="96"/>
                  </a:lnTo>
                  <a:lnTo>
                    <a:pt x="73" y="94"/>
                  </a:lnTo>
                  <a:lnTo>
                    <a:pt x="71" y="92"/>
                  </a:lnTo>
                  <a:lnTo>
                    <a:pt x="70" y="92"/>
                  </a:lnTo>
                  <a:lnTo>
                    <a:pt x="69" y="90"/>
                  </a:lnTo>
                  <a:lnTo>
                    <a:pt x="67" y="89"/>
                  </a:lnTo>
                  <a:lnTo>
                    <a:pt x="67" y="87"/>
                  </a:lnTo>
                  <a:lnTo>
                    <a:pt x="65" y="86"/>
                  </a:lnTo>
                  <a:lnTo>
                    <a:pt x="65" y="85"/>
                  </a:lnTo>
                  <a:lnTo>
                    <a:pt x="64" y="83"/>
                  </a:lnTo>
                  <a:lnTo>
                    <a:pt x="64" y="81"/>
                  </a:lnTo>
                  <a:lnTo>
                    <a:pt x="62" y="81"/>
                  </a:lnTo>
                  <a:lnTo>
                    <a:pt x="60" y="79"/>
                  </a:lnTo>
                  <a:lnTo>
                    <a:pt x="58" y="78"/>
                  </a:lnTo>
                  <a:lnTo>
                    <a:pt x="58" y="76"/>
                  </a:lnTo>
                  <a:lnTo>
                    <a:pt x="56" y="76"/>
                  </a:lnTo>
                  <a:lnTo>
                    <a:pt x="56" y="75"/>
                  </a:lnTo>
                  <a:lnTo>
                    <a:pt x="54" y="75"/>
                  </a:lnTo>
                  <a:lnTo>
                    <a:pt x="54" y="74"/>
                  </a:lnTo>
                  <a:lnTo>
                    <a:pt x="52" y="75"/>
                  </a:lnTo>
                  <a:lnTo>
                    <a:pt x="51" y="75"/>
                  </a:lnTo>
                  <a:lnTo>
                    <a:pt x="49" y="75"/>
                  </a:lnTo>
                  <a:lnTo>
                    <a:pt x="49" y="73"/>
                  </a:lnTo>
                  <a:lnTo>
                    <a:pt x="47" y="72"/>
                  </a:lnTo>
                  <a:lnTo>
                    <a:pt x="45" y="71"/>
                  </a:lnTo>
                  <a:lnTo>
                    <a:pt x="43" y="69"/>
                  </a:lnTo>
                  <a:lnTo>
                    <a:pt x="41" y="67"/>
                  </a:lnTo>
                  <a:lnTo>
                    <a:pt x="40" y="66"/>
                  </a:lnTo>
                  <a:lnTo>
                    <a:pt x="38" y="64"/>
                  </a:lnTo>
                  <a:lnTo>
                    <a:pt x="36" y="63"/>
                  </a:lnTo>
                  <a:lnTo>
                    <a:pt x="35" y="61"/>
                  </a:lnTo>
                  <a:lnTo>
                    <a:pt x="33" y="60"/>
                  </a:lnTo>
                  <a:lnTo>
                    <a:pt x="33" y="58"/>
                  </a:lnTo>
                  <a:lnTo>
                    <a:pt x="33" y="57"/>
                  </a:lnTo>
                  <a:lnTo>
                    <a:pt x="33" y="55"/>
                  </a:lnTo>
                  <a:lnTo>
                    <a:pt x="34" y="55"/>
                  </a:lnTo>
                  <a:lnTo>
                    <a:pt x="35" y="55"/>
                  </a:lnTo>
                  <a:lnTo>
                    <a:pt x="36" y="54"/>
                  </a:lnTo>
                  <a:lnTo>
                    <a:pt x="38" y="54"/>
                  </a:lnTo>
                  <a:lnTo>
                    <a:pt x="40" y="54"/>
                  </a:lnTo>
                  <a:lnTo>
                    <a:pt x="41" y="54"/>
                  </a:lnTo>
                  <a:lnTo>
                    <a:pt x="44" y="52"/>
                  </a:lnTo>
                  <a:lnTo>
                    <a:pt x="46" y="52"/>
                  </a:lnTo>
                  <a:lnTo>
                    <a:pt x="48" y="52"/>
                  </a:lnTo>
                  <a:lnTo>
                    <a:pt x="49" y="52"/>
                  </a:lnTo>
                  <a:lnTo>
                    <a:pt x="51" y="52"/>
                  </a:lnTo>
                  <a:lnTo>
                    <a:pt x="52" y="52"/>
                  </a:lnTo>
                  <a:lnTo>
                    <a:pt x="54" y="52"/>
                  </a:lnTo>
                  <a:lnTo>
                    <a:pt x="55" y="52"/>
                  </a:lnTo>
                  <a:lnTo>
                    <a:pt x="54" y="44"/>
                  </a:lnTo>
                  <a:lnTo>
                    <a:pt x="52" y="37"/>
                  </a:lnTo>
                  <a:lnTo>
                    <a:pt x="49" y="32"/>
                  </a:lnTo>
                  <a:lnTo>
                    <a:pt x="47" y="26"/>
                  </a:lnTo>
                  <a:lnTo>
                    <a:pt x="43" y="24"/>
                  </a:lnTo>
                  <a:lnTo>
                    <a:pt x="39" y="20"/>
                  </a:lnTo>
                  <a:lnTo>
                    <a:pt x="36" y="18"/>
                  </a:lnTo>
                  <a:lnTo>
                    <a:pt x="32" y="16"/>
                  </a:lnTo>
                  <a:lnTo>
                    <a:pt x="27" y="16"/>
                  </a:lnTo>
                  <a:lnTo>
                    <a:pt x="23" y="16"/>
                  </a:lnTo>
                  <a:lnTo>
                    <a:pt x="18" y="16"/>
                  </a:lnTo>
                  <a:lnTo>
                    <a:pt x="14" y="14"/>
                  </a:lnTo>
                  <a:lnTo>
                    <a:pt x="9" y="14"/>
                  </a:lnTo>
                  <a:lnTo>
                    <a:pt x="6" y="12"/>
                  </a:lnTo>
                  <a:lnTo>
                    <a:pt x="3" y="10"/>
                  </a:lnTo>
                  <a:lnTo>
                    <a:pt x="0" y="8"/>
                  </a:lnTo>
                </a:path>
              </a:pathLst>
            </a:custGeom>
            <a:solidFill>
              <a:srgbClr val="F8F8F8"/>
            </a:solidFill>
            <a:ln w="6350">
              <a:solidFill>
                <a:srgbClr val="DDDDDD"/>
              </a:solidFill>
              <a:round/>
              <a:headEnd/>
              <a:tailEnd/>
            </a:ln>
          </p:spPr>
          <p:txBody>
            <a:bodyPr/>
            <a:lstStyle/>
            <a:p>
              <a:endParaRPr lang="it-IT"/>
            </a:p>
          </p:txBody>
        </p:sp>
        <p:sp>
          <p:nvSpPr>
            <p:cNvPr id="22576" name="Freeform 32"/>
            <p:cNvSpPr>
              <a:spLocks/>
            </p:cNvSpPr>
            <p:nvPr/>
          </p:nvSpPr>
          <p:spPr bwMode="auto">
            <a:xfrm>
              <a:off x="3162" y="1464"/>
              <a:ext cx="323" cy="105"/>
            </a:xfrm>
            <a:custGeom>
              <a:avLst/>
              <a:gdLst>
                <a:gd name="T0" fmla="*/ 1221 w 164"/>
                <a:gd name="T1" fmla="*/ 6 h 114"/>
                <a:gd name="T2" fmla="*/ 1176 w 164"/>
                <a:gd name="T3" fmla="*/ 6 h 114"/>
                <a:gd name="T4" fmla="*/ 1125 w 164"/>
                <a:gd name="T5" fmla="*/ 4 h 114"/>
                <a:gd name="T6" fmla="*/ 1093 w 164"/>
                <a:gd name="T7" fmla="*/ 2 h 114"/>
                <a:gd name="T8" fmla="*/ 892 w 164"/>
                <a:gd name="T9" fmla="*/ 9 h 114"/>
                <a:gd name="T10" fmla="*/ 709 w 164"/>
                <a:gd name="T11" fmla="*/ 15 h 114"/>
                <a:gd name="T12" fmla="*/ 597 w 164"/>
                <a:gd name="T13" fmla="*/ 16 h 114"/>
                <a:gd name="T14" fmla="*/ 551 w 164"/>
                <a:gd name="T15" fmla="*/ 16 h 114"/>
                <a:gd name="T16" fmla="*/ 567 w 164"/>
                <a:gd name="T17" fmla="*/ 30 h 114"/>
                <a:gd name="T18" fmla="*/ 559 w 164"/>
                <a:gd name="T19" fmla="*/ 53 h 114"/>
                <a:gd name="T20" fmla="*/ 520 w 164"/>
                <a:gd name="T21" fmla="*/ 73 h 114"/>
                <a:gd name="T22" fmla="*/ 457 w 164"/>
                <a:gd name="T23" fmla="*/ 84 h 114"/>
                <a:gd name="T24" fmla="*/ 404 w 164"/>
                <a:gd name="T25" fmla="*/ 82 h 114"/>
                <a:gd name="T26" fmla="*/ 380 w 164"/>
                <a:gd name="T27" fmla="*/ 69 h 114"/>
                <a:gd name="T28" fmla="*/ 337 w 164"/>
                <a:gd name="T29" fmla="*/ 54 h 114"/>
                <a:gd name="T30" fmla="*/ 213 w 164"/>
                <a:gd name="T31" fmla="*/ 41 h 114"/>
                <a:gd name="T32" fmla="*/ 160 w 164"/>
                <a:gd name="T33" fmla="*/ 37 h 114"/>
                <a:gd name="T34" fmla="*/ 152 w 164"/>
                <a:gd name="T35" fmla="*/ 29 h 114"/>
                <a:gd name="T36" fmla="*/ 136 w 164"/>
                <a:gd name="T37" fmla="*/ 20 h 114"/>
                <a:gd name="T38" fmla="*/ 128 w 164"/>
                <a:gd name="T39" fmla="*/ 15 h 114"/>
                <a:gd name="T40" fmla="*/ 100 w 164"/>
                <a:gd name="T41" fmla="*/ 34 h 114"/>
                <a:gd name="T42" fmla="*/ 55 w 164"/>
                <a:gd name="T43" fmla="*/ 57 h 114"/>
                <a:gd name="T44" fmla="*/ 16 w 164"/>
                <a:gd name="T45" fmla="*/ 75 h 114"/>
                <a:gd name="T46" fmla="*/ 0 w 164"/>
                <a:gd name="T47" fmla="*/ 84 h 114"/>
                <a:gd name="T48" fmla="*/ 39 w 164"/>
                <a:gd name="T49" fmla="*/ 86 h 114"/>
                <a:gd name="T50" fmla="*/ 124 w 164"/>
                <a:gd name="T51" fmla="*/ 87 h 114"/>
                <a:gd name="T52" fmla="*/ 236 w 164"/>
                <a:gd name="T53" fmla="*/ 88 h 114"/>
                <a:gd name="T54" fmla="*/ 396 w 164"/>
                <a:gd name="T55" fmla="*/ 88 h 114"/>
                <a:gd name="T56" fmla="*/ 457 w 164"/>
                <a:gd name="T57" fmla="*/ 88 h 114"/>
                <a:gd name="T58" fmla="*/ 520 w 164"/>
                <a:gd name="T59" fmla="*/ 84 h 114"/>
                <a:gd name="T60" fmla="*/ 597 w 164"/>
                <a:gd name="T61" fmla="*/ 79 h 114"/>
                <a:gd name="T62" fmla="*/ 672 w 164"/>
                <a:gd name="T63" fmla="*/ 74 h 114"/>
                <a:gd name="T64" fmla="*/ 701 w 164"/>
                <a:gd name="T65" fmla="*/ 70 h 114"/>
                <a:gd name="T66" fmla="*/ 725 w 164"/>
                <a:gd name="T67" fmla="*/ 64 h 114"/>
                <a:gd name="T68" fmla="*/ 764 w 164"/>
                <a:gd name="T69" fmla="*/ 61 h 114"/>
                <a:gd name="T70" fmla="*/ 811 w 164"/>
                <a:gd name="T71" fmla="*/ 59 h 114"/>
                <a:gd name="T72" fmla="*/ 841 w 164"/>
                <a:gd name="T73" fmla="*/ 59 h 114"/>
                <a:gd name="T74" fmla="*/ 892 w 164"/>
                <a:gd name="T75" fmla="*/ 54 h 114"/>
                <a:gd name="T76" fmla="*/ 947 w 164"/>
                <a:gd name="T77" fmla="*/ 49 h 114"/>
                <a:gd name="T78" fmla="*/ 977 w 164"/>
                <a:gd name="T79" fmla="*/ 45 h 114"/>
                <a:gd name="T80" fmla="*/ 955 w 164"/>
                <a:gd name="T81" fmla="*/ 44 h 114"/>
                <a:gd name="T82" fmla="*/ 908 w 164"/>
                <a:gd name="T83" fmla="*/ 42 h 114"/>
                <a:gd name="T84" fmla="*/ 849 w 164"/>
                <a:gd name="T85" fmla="*/ 41 h 114"/>
                <a:gd name="T86" fmla="*/ 827 w 164"/>
                <a:gd name="T87" fmla="*/ 41 h 114"/>
                <a:gd name="T88" fmla="*/ 849 w 164"/>
                <a:gd name="T89" fmla="*/ 25 h 114"/>
                <a:gd name="T90" fmla="*/ 955 w 164"/>
                <a:gd name="T91" fmla="*/ 15 h 114"/>
                <a:gd name="T92" fmla="*/ 1079 w 164"/>
                <a:gd name="T93" fmla="*/ 12 h 114"/>
                <a:gd name="T94" fmla="*/ 1213 w 164"/>
                <a:gd name="T95" fmla="*/ 8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163" y="8"/>
                  </a:moveTo>
                  <a:lnTo>
                    <a:pt x="162" y="8"/>
                  </a:lnTo>
                  <a:lnTo>
                    <a:pt x="161" y="8"/>
                  </a:lnTo>
                  <a:lnTo>
                    <a:pt x="160" y="8"/>
                  </a:lnTo>
                  <a:lnTo>
                    <a:pt x="159" y="8"/>
                  </a:lnTo>
                  <a:lnTo>
                    <a:pt x="157" y="8"/>
                  </a:lnTo>
                  <a:lnTo>
                    <a:pt x="156" y="6"/>
                  </a:lnTo>
                  <a:lnTo>
                    <a:pt x="154" y="6"/>
                  </a:lnTo>
                  <a:lnTo>
                    <a:pt x="152" y="5"/>
                  </a:lnTo>
                  <a:lnTo>
                    <a:pt x="151" y="5"/>
                  </a:lnTo>
                  <a:lnTo>
                    <a:pt x="149" y="4"/>
                  </a:lnTo>
                  <a:lnTo>
                    <a:pt x="147" y="4"/>
                  </a:lnTo>
                  <a:lnTo>
                    <a:pt x="146" y="2"/>
                  </a:lnTo>
                  <a:lnTo>
                    <a:pt x="144" y="2"/>
                  </a:lnTo>
                  <a:lnTo>
                    <a:pt x="143" y="2"/>
                  </a:lnTo>
                  <a:lnTo>
                    <a:pt x="143" y="0"/>
                  </a:lnTo>
                  <a:lnTo>
                    <a:pt x="133" y="5"/>
                  </a:lnTo>
                  <a:lnTo>
                    <a:pt x="125" y="9"/>
                  </a:lnTo>
                  <a:lnTo>
                    <a:pt x="117" y="12"/>
                  </a:lnTo>
                  <a:lnTo>
                    <a:pt x="110" y="14"/>
                  </a:lnTo>
                  <a:lnTo>
                    <a:pt x="103" y="15"/>
                  </a:lnTo>
                  <a:lnTo>
                    <a:pt x="98" y="17"/>
                  </a:lnTo>
                  <a:lnTo>
                    <a:pt x="93" y="18"/>
                  </a:lnTo>
                  <a:lnTo>
                    <a:pt x="89" y="18"/>
                  </a:lnTo>
                  <a:lnTo>
                    <a:pt x="84" y="19"/>
                  </a:lnTo>
                  <a:lnTo>
                    <a:pt x="80" y="19"/>
                  </a:lnTo>
                  <a:lnTo>
                    <a:pt x="78" y="19"/>
                  </a:lnTo>
                  <a:lnTo>
                    <a:pt x="76" y="19"/>
                  </a:lnTo>
                  <a:lnTo>
                    <a:pt x="74" y="19"/>
                  </a:lnTo>
                  <a:lnTo>
                    <a:pt x="73" y="19"/>
                  </a:lnTo>
                  <a:lnTo>
                    <a:pt x="72" y="19"/>
                  </a:lnTo>
                  <a:lnTo>
                    <a:pt x="72" y="26"/>
                  </a:lnTo>
                  <a:lnTo>
                    <a:pt x="74" y="32"/>
                  </a:lnTo>
                  <a:lnTo>
                    <a:pt x="74" y="39"/>
                  </a:lnTo>
                  <a:lnTo>
                    <a:pt x="75" y="45"/>
                  </a:lnTo>
                  <a:lnTo>
                    <a:pt x="74" y="53"/>
                  </a:lnTo>
                  <a:lnTo>
                    <a:pt x="74" y="60"/>
                  </a:lnTo>
                  <a:lnTo>
                    <a:pt x="73" y="67"/>
                  </a:lnTo>
                  <a:lnTo>
                    <a:pt x="73" y="73"/>
                  </a:lnTo>
                  <a:lnTo>
                    <a:pt x="71" y="81"/>
                  </a:lnTo>
                  <a:lnTo>
                    <a:pt x="69" y="87"/>
                  </a:lnTo>
                  <a:lnTo>
                    <a:pt x="68" y="93"/>
                  </a:lnTo>
                  <a:lnTo>
                    <a:pt x="66" y="98"/>
                  </a:lnTo>
                  <a:lnTo>
                    <a:pt x="63" y="102"/>
                  </a:lnTo>
                  <a:lnTo>
                    <a:pt x="61" y="105"/>
                  </a:lnTo>
                  <a:lnTo>
                    <a:pt x="60" y="107"/>
                  </a:lnTo>
                  <a:lnTo>
                    <a:pt x="58" y="108"/>
                  </a:lnTo>
                  <a:lnTo>
                    <a:pt x="56" y="109"/>
                  </a:lnTo>
                  <a:lnTo>
                    <a:pt x="55" y="107"/>
                  </a:lnTo>
                  <a:lnTo>
                    <a:pt x="53" y="105"/>
                  </a:lnTo>
                  <a:lnTo>
                    <a:pt x="53" y="102"/>
                  </a:lnTo>
                  <a:lnTo>
                    <a:pt x="51" y="98"/>
                  </a:lnTo>
                  <a:lnTo>
                    <a:pt x="51" y="94"/>
                  </a:lnTo>
                  <a:lnTo>
                    <a:pt x="50" y="88"/>
                  </a:lnTo>
                  <a:lnTo>
                    <a:pt x="50" y="83"/>
                  </a:lnTo>
                  <a:lnTo>
                    <a:pt x="49" y="79"/>
                  </a:lnTo>
                  <a:lnTo>
                    <a:pt x="47" y="73"/>
                  </a:lnTo>
                  <a:lnTo>
                    <a:pt x="44" y="69"/>
                  </a:lnTo>
                  <a:lnTo>
                    <a:pt x="42" y="64"/>
                  </a:lnTo>
                  <a:lnTo>
                    <a:pt x="38" y="60"/>
                  </a:lnTo>
                  <a:lnTo>
                    <a:pt x="34" y="55"/>
                  </a:lnTo>
                  <a:lnTo>
                    <a:pt x="28" y="52"/>
                  </a:lnTo>
                  <a:lnTo>
                    <a:pt x="22" y="49"/>
                  </a:lnTo>
                  <a:lnTo>
                    <a:pt x="21" y="49"/>
                  </a:lnTo>
                  <a:lnTo>
                    <a:pt x="21" y="47"/>
                  </a:lnTo>
                  <a:lnTo>
                    <a:pt x="21" y="45"/>
                  </a:lnTo>
                  <a:lnTo>
                    <a:pt x="20" y="43"/>
                  </a:lnTo>
                  <a:lnTo>
                    <a:pt x="20" y="40"/>
                  </a:lnTo>
                  <a:lnTo>
                    <a:pt x="20" y="37"/>
                  </a:lnTo>
                  <a:lnTo>
                    <a:pt x="20" y="33"/>
                  </a:lnTo>
                  <a:lnTo>
                    <a:pt x="18" y="32"/>
                  </a:lnTo>
                  <a:lnTo>
                    <a:pt x="18" y="28"/>
                  </a:lnTo>
                  <a:lnTo>
                    <a:pt x="18" y="26"/>
                  </a:lnTo>
                  <a:lnTo>
                    <a:pt x="18" y="22"/>
                  </a:lnTo>
                  <a:lnTo>
                    <a:pt x="17" y="20"/>
                  </a:lnTo>
                  <a:lnTo>
                    <a:pt x="17" y="18"/>
                  </a:lnTo>
                  <a:lnTo>
                    <a:pt x="17" y="17"/>
                  </a:lnTo>
                  <a:lnTo>
                    <a:pt x="15" y="26"/>
                  </a:lnTo>
                  <a:lnTo>
                    <a:pt x="15" y="34"/>
                  </a:lnTo>
                  <a:lnTo>
                    <a:pt x="13" y="43"/>
                  </a:lnTo>
                  <a:lnTo>
                    <a:pt x="13" y="51"/>
                  </a:lnTo>
                  <a:lnTo>
                    <a:pt x="11" y="59"/>
                  </a:lnTo>
                  <a:lnTo>
                    <a:pt x="9" y="67"/>
                  </a:lnTo>
                  <a:lnTo>
                    <a:pt x="7" y="73"/>
                  </a:lnTo>
                  <a:lnTo>
                    <a:pt x="7" y="80"/>
                  </a:lnTo>
                  <a:lnTo>
                    <a:pt x="6" y="86"/>
                  </a:lnTo>
                  <a:lnTo>
                    <a:pt x="4" y="91"/>
                  </a:lnTo>
                  <a:lnTo>
                    <a:pt x="2" y="96"/>
                  </a:lnTo>
                  <a:lnTo>
                    <a:pt x="2" y="100"/>
                  </a:lnTo>
                  <a:lnTo>
                    <a:pt x="0" y="103"/>
                  </a:lnTo>
                  <a:lnTo>
                    <a:pt x="0" y="105"/>
                  </a:lnTo>
                  <a:lnTo>
                    <a:pt x="0" y="107"/>
                  </a:lnTo>
                  <a:lnTo>
                    <a:pt x="1" y="109"/>
                  </a:lnTo>
                  <a:lnTo>
                    <a:pt x="3" y="109"/>
                  </a:lnTo>
                  <a:lnTo>
                    <a:pt x="5" y="110"/>
                  </a:lnTo>
                  <a:lnTo>
                    <a:pt x="7" y="110"/>
                  </a:lnTo>
                  <a:lnTo>
                    <a:pt x="9" y="111"/>
                  </a:lnTo>
                  <a:lnTo>
                    <a:pt x="12" y="111"/>
                  </a:lnTo>
                  <a:lnTo>
                    <a:pt x="16" y="111"/>
                  </a:lnTo>
                  <a:lnTo>
                    <a:pt x="20" y="111"/>
                  </a:lnTo>
                  <a:lnTo>
                    <a:pt x="23" y="112"/>
                  </a:lnTo>
                  <a:lnTo>
                    <a:pt x="26" y="112"/>
                  </a:lnTo>
                  <a:lnTo>
                    <a:pt x="31" y="112"/>
                  </a:lnTo>
                  <a:lnTo>
                    <a:pt x="36" y="112"/>
                  </a:lnTo>
                  <a:lnTo>
                    <a:pt x="41" y="113"/>
                  </a:lnTo>
                  <a:lnTo>
                    <a:pt x="46" y="113"/>
                  </a:lnTo>
                  <a:lnTo>
                    <a:pt x="52" y="113"/>
                  </a:lnTo>
                  <a:lnTo>
                    <a:pt x="58" y="113"/>
                  </a:lnTo>
                  <a:lnTo>
                    <a:pt x="59" y="113"/>
                  </a:lnTo>
                  <a:lnTo>
                    <a:pt x="60" y="113"/>
                  </a:lnTo>
                  <a:lnTo>
                    <a:pt x="61" y="111"/>
                  </a:lnTo>
                  <a:lnTo>
                    <a:pt x="63" y="110"/>
                  </a:lnTo>
                  <a:lnTo>
                    <a:pt x="66" y="109"/>
                  </a:lnTo>
                  <a:lnTo>
                    <a:pt x="68" y="107"/>
                  </a:lnTo>
                  <a:lnTo>
                    <a:pt x="71" y="105"/>
                  </a:lnTo>
                  <a:lnTo>
                    <a:pt x="73" y="104"/>
                  </a:lnTo>
                  <a:lnTo>
                    <a:pt x="76" y="102"/>
                  </a:lnTo>
                  <a:lnTo>
                    <a:pt x="78" y="101"/>
                  </a:lnTo>
                  <a:lnTo>
                    <a:pt x="82" y="99"/>
                  </a:lnTo>
                  <a:lnTo>
                    <a:pt x="84" y="97"/>
                  </a:lnTo>
                  <a:lnTo>
                    <a:pt x="86" y="96"/>
                  </a:lnTo>
                  <a:lnTo>
                    <a:pt x="88" y="94"/>
                  </a:lnTo>
                  <a:lnTo>
                    <a:pt x="91" y="92"/>
                  </a:lnTo>
                  <a:lnTo>
                    <a:pt x="92" y="91"/>
                  </a:lnTo>
                  <a:lnTo>
                    <a:pt x="92" y="89"/>
                  </a:lnTo>
                  <a:lnTo>
                    <a:pt x="94" y="88"/>
                  </a:lnTo>
                  <a:lnTo>
                    <a:pt x="94" y="87"/>
                  </a:lnTo>
                  <a:lnTo>
                    <a:pt x="95" y="85"/>
                  </a:lnTo>
                  <a:lnTo>
                    <a:pt x="95" y="83"/>
                  </a:lnTo>
                  <a:lnTo>
                    <a:pt x="97" y="81"/>
                  </a:lnTo>
                  <a:lnTo>
                    <a:pt x="99" y="80"/>
                  </a:lnTo>
                  <a:lnTo>
                    <a:pt x="100" y="78"/>
                  </a:lnTo>
                  <a:lnTo>
                    <a:pt x="102" y="77"/>
                  </a:lnTo>
                  <a:lnTo>
                    <a:pt x="103" y="77"/>
                  </a:lnTo>
                  <a:lnTo>
                    <a:pt x="105" y="75"/>
                  </a:lnTo>
                  <a:lnTo>
                    <a:pt x="106" y="75"/>
                  </a:lnTo>
                  <a:lnTo>
                    <a:pt x="108" y="75"/>
                  </a:lnTo>
                  <a:lnTo>
                    <a:pt x="109" y="75"/>
                  </a:lnTo>
                  <a:lnTo>
                    <a:pt x="110" y="75"/>
                  </a:lnTo>
                  <a:lnTo>
                    <a:pt x="111" y="73"/>
                  </a:lnTo>
                  <a:lnTo>
                    <a:pt x="113" y="73"/>
                  </a:lnTo>
                  <a:lnTo>
                    <a:pt x="115" y="71"/>
                  </a:lnTo>
                  <a:lnTo>
                    <a:pt x="117" y="69"/>
                  </a:lnTo>
                  <a:lnTo>
                    <a:pt x="119" y="68"/>
                  </a:lnTo>
                  <a:lnTo>
                    <a:pt x="120" y="67"/>
                  </a:lnTo>
                  <a:lnTo>
                    <a:pt x="122" y="65"/>
                  </a:lnTo>
                  <a:lnTo>
                    <a:pt x="124" y="63"/>
                  </a:lnTo>
                  <a:lnTo>
                    <a:pt x="126" y="61"/>
                  </a:lnTo>
                  <a:lnTo>
                    <a:pt x="128" y="59"/>
                  </a:lnTo>
                  <a:lnTo>
                    <a:pt x="128" y="57"/>
                  </a:lnTo>
                  <a:lnTo>
                    <a:pt x="129" y="56"/>
                  </a:lnTo>
                  <a:lnTo>
                    <a:pt x="127" y="56"/>
                  </a:lnTo>
                  <a:lnTo>
                    <a:pt x="126" y="56"/>
                  </a:lnTo>
                  <a:lnTo>
                    <a:pt x="125" y="56"/>
                  </a:lnTo>
                  <a:lnTo>
                    <a:pt x="124" y="54"/>
                  </a:lnTo>
                  <a:lnTo>
                    <a:pt x="122" y="54"/>
                  </a:lnTo>
                  <a:lnTo>
                    <a:pt x="120" y="54"/>
                  </a:lnTo>
                  <a:lnTo>
                    <a:pt x="119" y="54"/>
                  </a:lnTo>
                  <a:lnTo>
                    <a:pt x="117" y="52"/>
                  </a:lnTo>
                  <a:lnTo>
                    <a:pt x="115" y="52"/>
                  </a:lnTo>
                  <a:lnTo>
                    <a:pt x="113" y="52"/>
                  </a:lnTo>
                  <a:lnTo>
                    <a:pt x="111" y="52"/>
                  </a:lnTo>
                  <a:lnTo>
                    <a:pt x="110" y="52"/>
                  </a:lnTo>
                  <a:lnTo>
                    <a:pt x="109" y="52"/>
                  </a:lnTo>
                  <a:lnTo>
                    <a:pt x="108" y="52"/>
                  </a:lnTo>
                  <a:lnTo>
                    <a:pt x="108" y="44"/>
                  </a:lnTo>
                  <a:lnTo>
                    <a:pt x="109" y="37"/>
                  </a:lnTo>
                  <a:lnTo>
                    <a:pt x="111" y="32"/>
                  </a:lnTo>
                  <a:lnTo>
                    <a:pt x="114" y="26"/>
                  </a:lnTo>
                  <a:lnTo>
                    <a:pt x="117" y="24"/>
                  </a:lnTo>
                  <a:lnTo>
                    <a:pt x="121" y="20"/>
                  </a:lnTo>
                  <a:lnTo>
                    <a:pt x="125" y="18"/>
                  </a:lnTo>
                  <a:lnTo>
                    <a:pt x="129" y="16"/>
                  </a:lnTo>
                  <a:lnTo>
                    <a:pt x="133" y="16"/>
                  </a:lnTo>
                  <a:lnTo>
                    <a:pt x="138" y="15"/>
                  </a:lnTo>
                  <a:lnTo>
                    <a:pt x="141" y="15"/>
                  </a:lnTo>
                  <a:lnTo>
                    <a:pt x="146" y="14"/>
                  </a:lnTo>
                  <a:lnTo>
                    <a:pt x="150" y="14"/>
                  </a:lnTo>
                  <a:lnTo>
                    <a:pt x="155" y="13"/>
                  </a:lnTo>
                  <a:lnTo>
                    <a:pt x="159" y="11"/>
                  </a:lnTo>
                  <a:lnTo>
                    <a:pt x="163" y="8"/>
                  </a:lnTo>
                </a:path>
              </a:pathLst>
            </a:custGeom>
            <a:solidFill>
              <a:srgbClr val="F8F8F8"/>
            </a:solidFill>
            <a:ln w="6350">
              <a:solidFill>
                <a:srgbClr val="DDDDDD"/>
              </a:solidFill>
              <a:round/>
              <a:headEnd/>
              <a:tailEnd/>
            </a:ln>
          </p:spPr>
          <p:txBody>
            <a:bodyPr/>
            <a:lstStyle/>
            <a:p>
              <a:endParaRPr lang="it-IT"/>
            </a:p>
          </p:txBody>
        </p:sp>
        <p:sp>
          <p:nvSpPr>
            <p:cNvPr id="22577" name="Freeform 33"/>
            <p:cNvSpPr>
              <a:spLocks/>
            </p:cNvSpPr>
            <p:nvPr/>
          </p:nvSpPr>
          <p:spPr bwMode="auto">
            <a:xfrm>
              <a:off x="2725" y="1477"/>
              <a:ext cx="168" cy="100"/>
            </a:xfrm>
            <a:custGeom>
              <a:avLst/>
              <a:gdLst>
                <a:gd name="T0" fmla="*/ 8 w 86"/>
                <a:gd name="T1" fmla="*/ 6 h 109"/>
                <a:gd name="T2" fmla="*/ 53 w 86"/>
                <a:gd name="T3" fmla="*/ 6 h 109"/>
                <a:gd name="T4" fmla="*/ 125 w 86"/>
                <a:gd name="T5" fmla="*/ 6 h 109"/>
                <a:gd name="T6" fmla="*/ 188 w 86"/>
                <a:gd name="T7" fmla="*/ 6 h 109"/>
                <a:gd name="T8" fmla="*/ 240 w 86"/>
                <a:gd name="T9" fmla="*/ 6 h 109"/>
                <a:gd name="T10" fmla="*/ 244 w 86"/>
                <a:gd name="T11" fmla="*/ 6 h 109"/>
                <a:gd name="T12" fmla="*/ 244 w 86"/>
                <a:gd name="T13" fmla="*/ 10 h 109"/>
                <a:gd name="T14" fmla="*/ 252 w 86"/>
                <a:gd name="T15" fmla="*/ 16 h 109"/>
                <a:gd name="T16" fmla="*/ 283 w 86"/>
                <a:gd name="T17" fmla="*/ 23 h 109"/>
                <a:gd name="T18" fmla="*/ 305 w 86"/>
                <a:gd name="T19" fmla="*/ 29 h 109"/>
                <a:gd name="T20" fmla="*/ 352 w 86"/>
                <a:gd name="T21" fmla="*/ 34 h 109"/>
                <a:gd name="T22" fmla="*/ 381 w 86"/>
                <a:gd name="T23" fmla="*/ 40 h 109"/>
                <a:gd name="T24" fmla="*/ 408 w 86"/>
                <a:gd name="T25" fmla="*/ 49 h 109"/>
                <a:gd name="T26" fmla="*/ 432 w 86"/>
                <a:gd name="T27" fmla="*/ 58 h 109"/>
                <a:gd name="T28" fmla="*/ 461 w 86"/>
                <a:gd name="T29" fmla="*/ 67 h 109"/>
                <a:gd name="T30" fmla="*/ 469 w 86"/>
                <a:gd name="T31" fmla="*/ 75 h 109"/>
                <a:gd name="T32" fmla="*/ 469 w 86"/>
                <a:gd name="T33" fmla="*/ 78 h 109"/>
                <a:gd name="T34" fmla="*/ 477 w 86"/>
                <a:gd name="T35" fmla="*/ 79 h 109"/>
                <a:gd name="T36" fmla="*/ 492 w 86"/>
                <a:gd name="T37" fmla="*/ 79 h 109"/>
                <a:gd name="T38" fmla="*/ 500 w 86"/>
                <a:gd name="T39" fmla="*/ 82 h 109"/>
                <a:gd name="T40" fmla="*/ 524 w 86"/>
                <a:gd name="T41" fmla="*/ 83 h 109"/>
                <a:gd name="T42" fmla="*/ 531 w 86"/>
                <a:gd name="T43" fmla="*/ 83 h 109"/>
                <a:gd name="T44" fmla="*/ 553 w 86"/>
                <a:gd name="T45" fmla="*/ 83 h 109"/>
                <a:gd name="T46" fmla="*/ 580 w 86"/>
                <a:gd name="T47" fmla="*/ 83 h 109"/>
                <a:gd name="T48" fmla="*/ 604 w 86"/>
                <a:gd name="T49" fmla="*/ 83 h 109"/>
                <a:gd name="T50" fmla="*/ 617 w 86"/>
                <a:gd name="T51" fmla="*/ 83 h 109"/>
                <a:gd name="T52" fmla="*/ 633 w 86"/>
                <a:gd name="T53" fmla="*/ 82 h 109"/>
                <a:gd name="T54" fmla="*/ 604 w 86"/>
                <a:gd name="T55" fmla="*/ 75 h 109"/>
                <a:gd name="T56" fmla="*/ 545 w 86"/>
                <a:gd name="T57" fmla="*/ 58 h 109"/>
                <a:gd name="T58" fmla="*/ 469 w 86"/>
                <a:gd name="T59" fmla="*/ 37 h 109"/>
                <a:gd name="T60" fmla="*/ 397 w 86"/>
                <a:gd name="T61" fmla="*/ 17 h 109"/>
                <a:gd name="T62" fmla="*/ 352 w 86"/>
                <a:gd name="T63" fmla="*/ 6 h 109"/>
                <a:gd name="T64" fmla="*/ 328 w 86"/>
                <a:gd name="T65" fmla="*/ 3 h 109"/>
                <a:gd name="T66" fmla="*/ 252 w 86"/>
                <a:gd name="T67" fmla="*/ 1 h 109"/>
                <a:gd name="T68" fmla="*/ 172 w 86"/>
                <a:gd name="T69" fmla="*/ 0 h 109"/>
                <a:gd name="T70" fmla="*/ 80 w 86"/>
                <a:gd name="T71" fmla="*/ 1 h 109"/>
                <a:gd name="T72" fmla="*/ 23 w 86"/>
                <a:gd name="T73" fmla="*/ 1 h 109"/>
                <a:gd name="T74" fmla="*/ 0 w 86"/>
                <a:gd name="T75" fmla="*/ 2 h 109"/>
                <a:gd name="T76" fmla="*/ 0 w 86"/>
                <a:gd name="T77" fmla="*/ 2 h 109"/>
                <a:gd name="T78" fmla="*/ 0 w 86"/>
                <a:gd name="T79" fmla="*/ 4 h 109"/>
                <a:gd name="T80" fmla="*/ 0 w 86"/>
                <a:gd name="T81" fmla="*/ 6 h 109"/>
                <a:gd name="T82" fmla="*/ 0 w 86"/>
                <a:gd name="T83" fmla="*/ 6 h 109"/>
                <a:gd name="T84" fmla="*/ 0 w 86"/>
                <a:gd name="T85" fmla="*/ 6 h 10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6"/>
                <a:gd name="T130" fmla="*/ 0 h 109"/>
                <a:gd name="T131" fmla="*/ 86 w 86"/>
                <a:gd name="T132" fmla="*/ 109 h 10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6" h="109">
                  <a:moveTo>
                    <a:pt x="0" y="6"/>
                  </a:moveTo>
                  <a:lnTo>
                    <a:pt x="0" y="8"/>
                  </a:lnTo>
                  <a:lnTo>
                    <a:pt x="1" y="8"/>
                  </a:lnTo>
                  <a:lnTo>
                    <a:pt x="3" y="8"/>
                  </a:lnTo>
                  <a:lnTo>
                    <a:pt x="5" y="8"/>
                  </a:lnTo>
                  <a:lnTo>
                    <a:pt x="7" y="8"/>
                  </a:lnTo>
                  <a:lnTo>
                    <a:pt x="11" y="8"/>
                  </a:lnTo>
                  <a:lnTo>
                    <a:pt x="14" y="8"/>
                  </a:lnTo>
                  <a:lnTo>
                    <a:pt x="17" y="8"/>
                  </a:lnTo>
                  <a:lnTo>
                    <a:pt x="19" y="8"/>
                  </a:lnTo>
                  <a:lnTo>
                    <a:pt x="22" y="8"/>
                  </a:lnTo>
                  <a:lnTo>
                    <a:pt x="25" y="8"/>
                  </a:lnTo>
                  <a:lnTo>
                    <a:pt x="28" y="8"/>
                  </a:lnTo>
                  <a:lnTo>
                    <a:pt x="30" y="8"/>
                  </a:lnTo>
                  <a:lnTo>
                    <a:pt x="32" y="8"/>
                  </a:lnTo>
                  <a:lnTo>
                    <a:pt x="33" y="8"/>
                  </a:lnTo>
                  <a:lnTo>
                    <a:pt x="34" y="8"/>
                  </a:lnTo>
                  <a:lnTo>
                    <a:pt x="33" y="9"/>
                  </a:lnTo>
                  <a:lnTo>
                    <a:pt x="33" y="10"/>
                  </a:lnTo>
                  <a:lnTo>
                    <a:pt x="33" y="12"/>
                  </a:lnTo>
                  <a:lnTo>
                    <a:pt x="33" y="13"/>
                  </a:lnTo>
                  <a:lnTo>
                    <a:pt x="33" y="16"/>
                  </a:lnTo>
                  <a:lnTo>
                    <a:pt x="34" y="18"/>
                  </a:lnTo>
                  <a:lnTo>
                    <a:pt x="34" y="21"/>
                  </a:lnTo>
                  <a:lnTo>
                    <a:pt x="36" y="22"/>
                  </a:lnTo>
                  <a:lnTo>
                    <a:pt x="36" y="26"/>
                  </a:lnTo>
                  <a:lnTo>
                    <a:pt x="38" y="29"/>
                  </a:lnTo>
                  <a:lnTo>
                    <a:pt x="38" y="33"/>
                  </a:lnTo>
                  <a:lnTo>
                    <a:pt x="40" y="35"/>
                  </a:lnTo>
                  <a:lnTo>
                    <a:pt x="41" y="38"/>
                  </a:lnTo>
                  <a:lnTo>
                    <a:pt x="43" y="40"/>
                  </a:lnTo>
                  <a:lnTo>
                    <a:pt x="45" y="42"/>
                  </a:lnTo>
                  <a:lnTo>
                    <a:pt x="47" y="44"/>
                  </a:lnTo>
                  <a:lnTo>
                    <a:pt x="47" y="47"/>
                  </a:lnTo>
                  <a:lnTo>
                    <a:pt x="49" y="49"/>
                  </a:lnTo>
                  <a:lnTo>
                    <a:pt x="51" y="52"/>
                  </a:lnTo>
                  <a:lnTo>
                    <a:pt x="53" y="55"/>
                  </a:lnTo>
                  <a:lnTo>
                    <a:pt x="53" y="59"/>
                  </a:lnTo>
                  <a:lnTo>
                    <a:pt x="55" y="63"/>
                  </a:lnTo>
                  <a:lnTo>
                    <a:pt x="57" y="67"/>
                  </a:lnTo>
                  <a:lnTo>
                    <a:pt x="58" y="70"/>
                  </a:lnTo>
                  <a:lnTo>
                    <a:pt x="58" y="75"/>
                  </a:lnTo>
                  <a:lnTo>
                    <a:pt x="60" y="79"/>
                  </a:lnTo>
                  <a:lnTo>
                    <a:pt x="60" y="83"/>
                  </a:lnTo>
                  <a:lnTo>
                    <a:pt x="62" y="87"/>
                  </a:lnTo>
                  <a:lnTo>
                    <a:pt x="62" y="90"/>
                  </a:lnTo>
                  <a:lnTo>
                    <a:pt x="63" y="94"/>
                  </a:lnTo>
                  <a:lnTo>
                    <a:pt x="63" y="97"/>
                  </a:lnTo>
                  <a:lnTo>
                    <a:pt x="63" y="100"/>
                  </a:lnTo>
                  <a:lnTo>
                    <a:pt x="63" y="101"/>
                  </a:lnTo>
                  <a:lnTo>
                    <a:pt x="63" y="102"/>
                  </a:lnTo>
                  <a:lnTo>
                    <a:pt x="64" y="102"/>
                  </a:lnTo>
                  <a:lnTo>
                    <a:pt x="64" y="103"/>
                  </a:lnTo>
                  <a:lnTo>
                    <a:pt x="65" y="103"/>
                  </a:lnTo>
                  <a:lnTo>
                    <a:pt x="66" y="103"/>
                  </a:lnTo>
                  <a:lnTo>
                    <a:pt x="66" y="105"/>
                  </a:lnTo>
                  <a:lnTo>
                    <a:pt x="67" y="105"/>
                  </a:lnTo>
                  <a:lnTo>
                    <a:pt x="67" y="106"/>
                  </a:lnTo>
                  <a:lnTo>
                    <a:pt x="69" y="106"/>
                  </a:lnTo>
                  <a:lnTo>
                    <a:pt x="69" y="107"/>
                  </a:lnTo>
                  <a:lnTo>
                    <a:pt x="70" y="107"/>
                  </a:lnTo>
                  <a:lnTo>
                    <a:pt x="71" y="107"/>
                  </a:lnTo>
                  <a:lnTo>
                    <a:pt x="71" y="108"/>
                  </a:lnTo>
                  <a:lnTo>
                    <a:pt x="73" y="108"/>
                  </a:lnTo>
                  <a:lnTo>
                    <a:pt x="74" y="108"/>
                  </a:lnTo>
                  <a:lnTo>
                    <a:pt x="76" y="108"/>
                  </a:lnTo>
                  <a:lnTo>
                    <a:pt x="78" y="108"/>
                  </a:lnTo>
                  <a:lnTo>
                    <a:pt x="79" y="107"/>
                  </a:lnTo>
                  <a:lnTo>
                    <a:pt x="81" y="107"/>
                  </a:lnTo>
                  <a:lnTo>
                    <a:pt x="83" y="107"/>
                  </a:lnTo>
                  <a:lnTo>
                    <a:pt x="84" y="107"/>
                  </a:lnTo>
                  <a:lnTo>
                    <a:pt x="85" y="106"/>
                  </a:lnTo>
                  <a:lnTo>
                    <a:pt x="84" y="105"/>
                  </a:lnTo>
                  <a:lnTo>
                    <a:pt x="84" y="102"/>
                  </a:lnTo>
                  <a:lnTo>
                    <a:pt x="81" y="97"/>
                  </a:lnTo>
                  <a:lnTo>
                    <a:pt x="79" y="91"/>
                  </a:lnTo>
                  <a:lnTo>
                    <a:pt x="76" y="84"/>
                  </a:lnTo>
                  <a:lnTo>
                    <a:pt x="73" y="75"/>
                  </a:lnTo>
                  <a:lnTo>
                    <a:pt x="69" y="67"/>
                  </a:lnTo>
                  <a:lnTo>
                    <a:pt x="67" y="56"/>
                  </a:lnTo>
                  <a:lnTo>
                    <a:pt x="63" y="48"/>
                  </a:lnTo>
                  <a:lnTo>
                    <a:pt x="60" y="39"/>
                  </a:lnTo>
                  <a:lnTo>
                    <a:pt x="56" y="30"/>
                  </a:lnTo>
                  <a:lnTo>
                    <a:pt x="53" y="22"/>
                  </a:lnTo>
                  <a:lnTo>
                    <a:pt x="50" y="16"/>
                  </a:lnTo>
                  <a:lnTo>
                    <a:pt x="49" y="10"/>
                  </a:lnTo>
                  <a:lnTo>
                    <a:pt x="47" y="6"/>
                  </a:lnTo>
                  <a:lnTo>
                    <a:pt x="47" y="4"/>
                  </a:lnTo>
                  <a:lnTo>
                    <a:pt x="46" y="4"/>
                  </a:lnTo>
                  <a:lnTo>
                    <a:pt x="44" y="3"/>
                  </a:lnTo>
                  <a:lnTo>
                    <a:pt x="40" y="3"/>
                  </a:lnTo>
                  <a:lnTo>
                    <a:pt x="38" y="1"/>
                  </a:lnTo>
                  <a:lnTo>
                    <a:pt x="34" y="1"/>
                  </a:lnTo>
                  <a:lnTo>
                    <a:pt x="30" y="1"/>
                  </a:lnTo>
                  <a:lnTo>
                    <a:pt x="27" y="1"/>
                  </a:lnTo>
                  <a:lnTo>
                    <a:pt x="23" y="0"/>
                  </a:lnTo>
                  <a:lnTo>
                    <a:pt x="18" y="1"/>
                  </a:lnTo>
                  <a:lnTo>
                    <a:pt x="15" y="1"/>
                  </a:lnTo>
                  <a:lnTo>
                    <a:pt x="11" y="1"/>
                  </a:lnTo>
                  <a:lnTo>
                    <a:pt x="8" y="1"/>
                  </a:lnTo>
                  <a:lnTo>
                    <a:pt x="5" y="1"/>
                  </a:lnTo>
                  <a:lnTo>
                    <a:pt x="3" y="1"/>
                  </a:lnTo>
                  <a:lnTo>
                    <a:pt x="2" y="1"/>
                  </a:lnTo>
                  <a:lnTo>
                    <a:pt x="0" y="2"/>
                  </a:lnTo>
                  <a:lnTo>
                    <a:pt x="0" y="4"/>
                  </a:lnTo>
                  <a:lnTo>
                    <a:pt x="0" y="6"/>
                  </a:lnTo>
                </a:path>
              </a:pathLst>
            </a:custGeom>
            <a:solidFill>
              <a:srgbClr val="F8F8F8"/>
            </a:solidFill>
            <a:ln w="9525">
              <a:solidFill>
                <a:srgbClr val="DDDDDD"/>
              </a:solidFill>
              <a:round/>
              <a:headEnd/>
              <a:tailEnd/>
            </a:ln>
          </p:spPr>
          <p:txBody>
            <a:bodyPr/>
            <a:lstStyle/>
            <a:p>
              <a:endParaRPr lang="it-IT"/>
            </a:p>
          </p:txBody>
        </p:sp>
        <p:sp>
          <p:nvSpPr>
            <p:cNvPr id="22578" name="Freeform 34"/>
            <p:cNvSpPr>
              <a:spLocks/>
            </p:cNvSpPr>
            <p:nvPr/>
          </p:nvSpPr>
          <p:spPr bwMode="auto">
            <a:xfrm>
              <a:off x="3371" y="1478"/>
              <a:ext cx="170" cy="99"/>
            </a:xfrm>
            <a:custGeom>
              <a:avLst/>
              <a:gdLst>
                <a:gd name="T0" fmla="*/ 625 w 87"/>
                <a:gd name="T1" fmla="*/ 6 h 108"/>
                <a:gd name="T2" fmla="*/ 573 w 87"/>
                <a:gd name="T3" fmla="*/ 6 h 108"/>
                <a:gd name="T4" fmla="*/ 516 w 87"/>
                <a:gd name="T5" fmla="*/ 6 h 108"/>
                <a:gd name="T6" fmla="*/ 440 w 87"/>
                <a:gd name="T7" fmla="*/ 6 h 108"/>
                <a:gd name="T8" fmla="*/ 397 w 87"/>
                <a:gd name="T9" fmla="*/ 6 h 108"/>
                <a:gd name="T10" fmla="*/ 381 w 87"/>
                <a:gd name="T11" fmla="*/ 6 h 108"/>
                <a:gd name="T12" fmla="*/ 381 w 87"/>
                <a:gd name="T13" fmla="*/ 9 h 108"/>
                <a:gd name="T14" fmla="*/ 367 w 87"/>
                <a:gd name="T15" fmla="*/ 16 h 108"/>
                <a:gd name="T16" fmla="*/ 344 w 87"/>
                <a:gd name="T17" fmla="*/ 23 h 108"/>
                <a:gd name="T18" fmla="*/ 320 w 87"/>
                <a:gd name="T19" fmla="*/ 29 h 108"/>
                <a:gd name="T20" fmla="*/ 291 w 87"/>
                <a:gd name="T21" fmla="*/ 34 h 108"/>
                <a:gd name="T22" fmla="*/ 252 w 87"/>
                <a:gd name="T23" fmla="*/ 41 h 108"/>
                <a:gd name="T24" fmla="*/ 209 w 87"/>
                <a:gd name="T25" fmla="*/ 49 h 108"/>
                <a:gd name="T26" fmla="*/ 180 w 87"/>
                <a:gd name="T27" fmla="*/ 58 h 108"/>
                <a:gd name="T28" fmla="*/ 164 w 87"/>
                <a:gd name="T29" fmla="*/ 67 h 108"/>
                <a:gd name="T30" fmla="*/ 164 w 87"/>
                <a:gd name="T31" fmla="*/ 76 h 108"/>
                <a:gd name="T32" fmla="*/ 164 w 87"/>
                <a:gd name="T33" fmla="*/ 78 h 108"/>
                <a:gd name="T34" fmla="*/ 141 w 87"/>
                <a:gd name="T35" fmla="*/ 80 h 108"/>
                <a:gd name="T36" fmla="*/ 141 w 87"/>
                <a:gd name="T37" fmla="*/ 80 h 108"/>
                <a:gd name="T38" fmla="*/ 119 w 87"/>
                <a:gd name="T39" fmla="*/ 82 h 108"/>
                <a:gd name="T40" fmla="*/ 104 w 87"/>
                <a:gd name="T41" fmla="*/ 83 h 108"/>
                <a:gd name="T42" fmla="*/ 96 w 87"/>
                <a:gd name="T43" fmla="*/ 83 h 108"/>
                <a:gd name="T44" fmla="*/ 76 w 87"/>
                <a:gd name="T45" fmla="*/ 83 h 108"/>
                <a:gd name="T46" fmla="*/ 45 w 87"/>
                <a:gd name="T47" fmla="*/ 83 h 108"/>
                <a:gd name="T48" fmla="*/ 31 w 87"/>
                <a:gd name="T49" fmla="*/ 83 h 108"/>
                <a:gd name="T50" fmla="*/ 8 w 87"/>
                <a:gd name="T51" fmla="*/ 83 h 108"/>
                <a:gd name="T52" fmla="*/ 8 w 87"/>
                <a:gd name="T53" fmla="*/ 82 h 108"/>
                <a:gd name="T54" fmla="*/ 23 w 87"/>
                <a:gd name="T55" fmla="*/ 76 h 108"/>
                <a:gd name="T56" fmla="*/ 80 w 87"/>
                <a:gd name="T57" fmla="*/ 58 h 108"/>
                <a:gd name="T58" fmla="*/ 164 w 87"/>
                <a:gd name="T59" fmla="*/ 36 h 108"/>
                <a:gd name="T60" fmla="*/ 240 w 87"/>
                <a:gd name="T61" fmla="*/ 16 h 108"/>
                <a:gd name="T62" fmla="*/ 276 w 87"/>
                <a:gd name="T63" fmla="*/ 6 h 108"/>
                <a:gd name="T64" fmla="*/ 297 w 87"/>
                <a:gd name="T65" fmla="*/ 3 h 108"/>
                <a:gd name="T66" fmla="*/ 373 w 87"/>
                <a:gd name="T67" fmla="*/ 1 h 108"/>
                <a:gd name="T68" fmla="*/ 461 w 87"/>
                <a:gd name="T69" fmla="*/ 0 h 108"/>
                <a:gd name="T70" fmla="*/ 545 w 87"/>
                <a:gd name="T71" fmla="*/ 0 h 108"/>
                <a:gd name="T72" fmla="*/ 612 w 87"/>
                <a:gd name="T73" fmla="*/ 0 h 108"/>
                <a:gd name="T74" fmla="*/ 625 w 87"/>
                <a:gd name="T75" fmla="*/ 1 h 108"/>
                <a:gd name="T76" fmla="*/ 625 w 87"/>
                <a:gd name="T77" fmla="*/ 2 h 108"/>
                <a:gd name="T78" fmla="*/ 625 w 87"/>
                <a:gd name="T79" fmla="*/ 4 h 108"/>
                <a:gd name="T80" fmla="*/ 633 w 87"/>
                <a:gd name="T81" fmla="*/ 5 h 108"/>
                <a:gd name="T82" fmla="*/ 633 w 87"/>
                <a:gd name="T83" fmla="*/ 6 h 108"/>
                <a:gd name="T84" fmla="*/ 641 w 87"/>
                <a:gd name="T85" fmla="*/ 6 h 1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
                <a:gd name="T130" fmla="*/ 0 h 108"/>
                <a:gd name="T131" fmla="*/ 87 w 87"/>
                <a:gd name="T132" fmla="*/ 108 h 1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 h="108">
                  <a:moveTo>
                    <a:pt x="86" y="6"/>
                  </a:moveTo>
                  <a:lnTo>
                    <a:pt x="85" y="7"/>
                  </a:lnTo>
                  <a:lnTo>
                    <a:pt x="84" y="7"/>
                  </a:lnTo>
                  <a:lnTo>
                    <a:pt x="82" y="7"/>
                  </a:lnTo>
                  <a:lnTo>
                    <a:pt x="80" y="7"/>
                  </a:lnTo>
                  <a:lnTo>
                    <a:pt x="77" y="7"/>
                  </a:lnTo>
                  <a:lnTo>
                    <a:pt x="74" y="7"/>
                  </a:lnTo>
                  <a:lnTo>
                    <a:pt x="71" y="7"/>
                  </a:lnTo>
                  <a:lnTo>
                    <a:pt x="69" y="7"/>
                  </a:lnTo>
                  <a:lnTo>
                    <a:pt x="66" y="7"/>
                  </a:lnTo>
                  <a:lnTo>
                    <a:pt x="62" y="7"/>
                  </a:lnTo>
                  <a:lnTo>
                    <a:pt x="59" y="7"/>
                  </a:lnTo>
                  <a:lnTo>
                    <a:pt x="57" y="7"/>
                  </a:lnTo>
                  <a:lnTo>
                    <a:pt x="55" y="7"/>
                  </a:lnTo>
                  <a:lnTo>
                    <a:pt x="53" y="7"/>
                  </a:lnTo>
                  <a:lnTo>
                    <a:pt x="51" y="8"/>
                  </a:lnTo>
                  <a:lnTo>
                    <a:pt x="51" y="9"/>
                  </a:lnTo>
                  <a:lnTo>
                    <a:pt x="51" y="11"/>
                  </a:lnTo>
                  <a:lnTo>
                    <a:pt x="51" y="12"/>
                  </a:lnTo>
                  <a:lnTo>
                    <a:pt x="50" y="15"/>
                  </a:lnTo>
                  <a:lnTo>
                    <a:pt x="50" y="17"/>
                  </a:lnTo>
                  <a:lnTo>
                    <a:pt x="49" y="20"/>
                  </a:lnTo>
                  <a:lnTo>
                    <a:pt x="49" y="22"/>
                  </a:lnTo>
                  <a:lnTo>
                    <a:pt x="47" y="26"/>
                  </a:lnTo>
                  <a:lnTo>
                    <a:pt x="46" y="29"/>
                  </a:lnTo>
                  <a:lnTo>
                    <a:pt x="45" y="33"/>
                  </a:lnTo>
                  <a:lnTo>
                    <a:pt x="45" y="35"/>
                  </a:lnTo>
                  <a:lnTo>
                    <a:pt x="43" y="38"/>
                  </a:lnTo>
                  <a:lnTo>
                    <a:pt x="41" y="40"/>
                  </a:lnTo>
                  <a:lnTo>
                    <a:pt x="39" y="42"/>
                  </a:lnTo>
                  <a:lnTo>
                    <a:pt x="39" y="44"/>
                  </a:lnTo>
                  <a:lnTo>
                    <a:pt x="37" y="47"/>
                  </a:lnTo>
                  <a:lnTo>
                    <a:pt x="35" y="50"/>
                  </a:lnTo>
                  <a:lnTo>
                    <a:pt x="34" y="53"/>
                  </a:lnTo>
                  <a:lnTo>
                    <a:pt x="32" y="55"/>
                  </a:lnTo>
                  <a:lnTo>
                    <a:pt x="30" y="59"/>
                  </a:lnTo>
                  <a:lnTo>
                    <a:pt x="28" y="63"/>
                  </a:lnTo>
                  <a:lnTo>
                    <a:pt x="26" y="67"/>
                  </a:lnTo>
                  <a:lnTo>
                    <a:pt x="26" y="70"/>
                  </a:lnTo>
                  <a:lnTo>
                    <a:pt x="24" y="75"/>
                  </a:lnTo>
                  <a:lnTo>
                    <a:pt x="23" y="79"/>
                  </a:lnTo>
                  <a:lnTo>
                    <a:pt x="22" y="83"/>
                  </a:lnTo>
                  <a:lnTo>
                    <a:pt x="22" y="87"/>
                  </a:lnTo>
                  <a:lnTo>
                    <a:pt x="22" y="90"/>
                  </a:lnTo>
                  <a:lnTo>
                    <a:pt x="22" y="94"/>
                  </a:lnTo>
                  <a:lnTo>
                    <a:pt x="22" y="98"/>
                  </a:lnTo>
                  <a:lnTo>
                    <a:pt x="23" y="100"/>
                  </a:lnTo>
                  <a:lnTo>
                    <a:pt x="22" y="101"/>
                  </a:lnTo>
                  <a:lnTo>
                    <a:pt x="21" y="102"/>
                  </a:lnTo>
                  <a:lnTo>
                    <a:pt x="19" y="104"/>
                  </a:lnTo>
                  <a:lnTo>
                    <a:pt x="17" y="105"/>
                  </a:lnTo>
                  <a:lnTo>
                    <a:pt x="16" y="106"/>
                  </a:lnTo>
                  <a:lnTo>
                    <a:pt x="14" y="107"/>
                  </a:lnTo>
                  <a:lnTo>
                    <a:pt x="13" y="107"/>
                  </a:lnTo>
                  <a:lnTo>
                    <a:pt x="12" y="107"/>
                  </a:lnTo>
                  <a:lnTo>
                    <a:pt x="10" y="107"/>
                  </a:lnTo>
                  <a:lnTo>
                    <a:pt x="8" y="107"/>
                  </a:lnTo>
                  <a:lnTo>
                    <a:pt x="6" y="107"/>
                  </a:lnTo>
                  <a:lnTo>
                    <a:pt x="4" y="107"/>
                  </a:lnTo>
                  <a:lnTo>
                    <a:pt x="2" y="107"/>
                  </a:lnTo>
                  <a:lnTo>
                    <a:pt x="1" y="107"/>
                  </a:lnTo>
                  <a:lnTo>
                    <a:pt x="1" y="106"/>
                  </a:lnTo>
                  <a:lnTo>
                    <a:pt x="0" y="105"/>
                  </a:lnTo>
                  <a:lnTo>
                    <a:pt x="1" y="102"/>
                  </a:lnTo>
                  <a:lnTo>
                    <a:pt x="3" y="98"/>
                  </a:lnTo>
                  <a:lnTo>
                    <a:pt x="5" y="90"/>
                  </a:lnTo>
                  <a:lnTo>
                    <a:pt x="8" y="83"/>
                  </a:lnTo>
                  <a:lnTo>
                    <a:pt x="11" y="75"/>
                  </a:lnTo>
                  <a:lnTo>
                    <a:pt x="15" y="66"/>
                  </a:lnTo>
                  <a:lnTo>
                    <a:pt x="19" y="56"/>
                  </a:lnTo>
                  <a:lnTo>
                    <a:pt x="22" y="47"/>
                  </a:lnTo>
                  <a:lnTo>
                    <a:pt x="25" y="38"/>
                  </a:lnTo>
                  <a:lnTo>
                    <a:pt x="28" y="30"/>
                  </a:lnTo>
                  <a:lnTo>
                    <a:pt x="32" y="21"/>
                  </a:lnTo>
                  <a:lnTo>
                    <a:pt x="34" y="16"/>
                  </a:lnTo>
                  <a:lnTo>
                    <a:pt x="36" y="10"/>
                  </a:lnTo>
                  <a:lnTo>
                    <a:pt x="37" y="7"/>
                  </a:lnTo>
                  <a:lnTo>
                    <a:pt x="39" y="4"/>
                  </a:lnTo>
                  <a:lnTo>
                    <a:pt x="40" y="3"/>
                  </a:lnTo>
                  <a:lnTo>
                    <a:pt x="43" y="3"/>
                  </a:lnTo>
                  <a:lnTo>
                    <a:pt x="46" y="1"/>
                  </a:lnTo>
                  <a:lnTo>
                    <a:pt x="50" y="1"/>
                  </a:lnTo>
                  <a:lnTo>
                    <a:pt x="54" y="1"/>
                  </a:lnTo>
                  <a:lnTo>
                    <a:pt x="57" y="1"/>
                  </a:lnTo>
                  <a:lnTo>
                    <a:pt x="62" y="0"/>
                  </a:lnTo>
                  <a:lnTo>
                    <a:pt x="66" y="0"/>
                  </a:lnTo>
                  <a:lnTo>
                    <a:pt x="70" y="0"/>
                  </a:lnTo>
                  <a:lnTo>
                    <a:pt x="73" y="0"/>
                  </a:lnTo>
                  <a:lnTo>
                    <a:pt x="77" y="0"/>
                  </a:lnTo>
                  <a:lnTo>
                    <a:pt x="78" y="0"/>
                  </a:lnTo>
                  <a:lnTo>
                    <a:pt x="82" y="0"/>
                  </a:lnTo>
                  <a:lnTo>
                    <a:pt x="83" y="0"/>
                  </a:lnTo>
                  <a:lnTo>
                    <a:pt x="84" y="0"/>
                  </a:lnTo>
                  <a:lnTo>
                    <a:pt x="84" y="1"/>
                  </a:lnTo>
                  <a:lnTo>
                    <a:pt x="84" y="2"/>
                  </a:lnTo>
                  <a:lnTo>
                    <a:pt x="84" y="4"/>
                  </a:lnTo>
                  <a:lnTo>
                    <a:pt x="85" y="4"/>
                  </a:lnTo>
                  <a:lnTo>
                    <a:pt x="85" y="5"/>
                  </a:lnTo>
                  <a:lnTo>
                    <a:pt x="85" y="6"/>
                  </a:lnTo>
                  <a:lnTo>
                    <a:pt x="86" y="6"/>
                  </a:lnTo>
                </a:path>
              </a:pathLst>
            </a:custGeom>
            <a:solidFill>
              <a:srgbClr val="F8F8F8"/>
            </a:solidFill>
            <a:ln w="9525">
              <a:solidFill>
                <a:srgbClr val="DDDDDD"/>
              </a:solidFill>
              <a:round/>
              <a:headEnd/>
              <a:tailEnd/>
            </a:ln>
          </p:spPr>
          <p:txBody>
            <a:bodyPr/>
            <a:lstStyle/>
            <a:p>
              <a:endParaRPr lang="it-IT"/>
            </a:p>
          </p:txBody>
        </p:sp>
        <p:sp>
          <p:nvSpPr>
            <p:cNvPr id="22579" name="Freeform 35"/>
            <p:cNvSpPr>
              <a:spLocks/>
            </p:cNvSpPr>
            <p:nvPr/>
          </p:nvSpPr>
          <p:spPr bwMode="auto">
            <a:xfrm>
              <a:off x="2974" y="1454"/>
              <a:ext cx="68" cy="100"/>
            </a:xfrm>
            <a:custGeom>
              <a:avLst/>
              <a:gdLst>
                <a:gd name="T0" fmla="*/ 241 w 35"/>
                <a:gd name="T1" fmla="*/ 3 h 107"/>
                <a:gd name="T2" fmla="*/ 227 w 35"/>
                <a:gd name="T3" fmla="*/ 5 h 107"/>
                <a:gd name="T4" fmla="*/ 220 w 35"/>
                <a:gd name="T5" fmla="*/ 7 h 107"/>
                <a:gd name="T6" fmla="*/ 196 w 35"/>
                <a:gd name="T7" fmla="*/ 12 h 107"/>
                <a:gd name="T8" fmla="*/ 192 w 35"/>
                <a:gd name="T9" fmla="*/ 18 h 107"/>
                <a:gd name="T10" fmla="*/ 192 w 35"/>
                <a:gd name="T11" fmla="*/ 22 h 107"/>
                <a:gd name="T12" fmla="*/ 196 w 35"/>
                <a:gd name="T13" fmla="*/ 29 h 107"/>
                <a:gd name="T14" fmla="*/ 227 w 35"/>
                <a:gd name="T15" fmla="*/ 34 h 107"/>
                <a:gd name="T16" fmla="*/ 241 w 35"/>
                <a:gd name="T17" fmla="*/ 37 h 107"/>
                <a:gd name="T18" fmla="*/ 227 w 35"/>
                <a:gd name="T19" fmla="*/ 39 h 107"/>
                <a:gd name="T20" fmla="*/ 192 w 35"/>
                <a:gd name="T21" fmla="*/ 40 h 107"/>
                <a:gd name="T22" fmla="*/ 155 w 35"/>
                <a:gd name="T23" fmla="*/ 44 h 107"/>
                <a:gd name="T24" fmla="*/ 109 w 35"/>
                <a:gd name="T25" fmla="*/ 45 h 107"/>
                <a:gd name="T26" fmla="*/ 72 w 35"/>
                <a:gd name="T27" fmla="*/ 48 h 107"/>
                <a:gd name="T28" fmla="*/ 45 w 35"/>
                <a:gd name="T29" fmla="*/ 50 h 107"/>
                <a:gd name="T30" fmla="*/ 31 w 35"/>
                <a:gd name="T31" fmla="*/ 52 h 107"/>
                <a:gd name="T32" fmla="*/ 23 w 35"/>
                <a:gd name="T33" fmla="*/ 53 h 107"/>
                <a:gd name="T34" fmla="*/ 23 w 35"/>
                <a:gd name="T35" fmla="*/ 56 h 107"/>
                <a:gd name="T36" fmla="*/ 23 w 35"/>
                <a:gd name="T37" fmla="*/ 62 h 107"/>
                <a:gd name="T38" fmla="*/ 23 w 35"/>
                <a:gd name="T39" fmla="*/ 68 h 107"/>
                <a:gd name="T40" fmla="*/ 37 w 35"/>
                <a:gd name="T41" fmla="*/ 75 h 107"/>
                <a:gd name="T42" fmla="*/ 37 w 35"/>
                <a:gd name="T43" fmla="*/ 81 h 107"/>
                <a:gd name="T44" fmla="*/ 45 w 35"/>
                <a:gd name="T45" fmla="*/ 85 h 107"/>
                <a:gd name="T46" fmla="*/ 45 w 35"/>
                <a:gd name="T47" fmla="*/ 87 h 107"/>
                <a:gd name="T48" fmla="*/ 37 w 35"/>
                <a:gd name="T49" fmla="*/ 84 h 107"/>
                <a:gd name="T50" fmla="*/ 23 w 35"/>
                <a:gd name="T51" fmla="*/ 80 h 107"/>
                <a:gd name="T52" fmla="*/ 8 w 35"/>
                <a:gd name="T53" fmla="*/ 75 h 107"/>
                <a:gd name="T54" fmla="*/ 8 w 35"/>
                <a:gd name="T55" fmla="*/ 69 h 107"/>
                <a:gd name="T56" fmla="*/ 0 w 35"/>
                <a:gd name="T57" fmla="*/ 64 h 107"/>
                <a:gd name="T58" fmla="*/ 0 w 35"/>
                <a:gd name="T59" fmla="*/ 59 h 107"/>
                <a:gd name="T60" fmla="*/ 0 w 35"/>
                <a:gd name="T61" fmla="*/ 54 h 107"/>
                <a:gd name="T62" fmla="*/ 0 w 35"/>
                <a:gd name="T63" fmla="*/ 50 h 107"/>
                <a:gd name="T64" fmla="*/ 23 w 35"/>
                <a:gd name="T65" fmla="*/ 48 h 107"/>
                <a:gd name="T66" fmla="*/ 60 w 35"/>
                <a:gd name="T67" fmla="*/ 42 h 107"/>
                <a:gd name="T68" fmla="*/ 95 w 35"/>
                <a:gd name="T69" fmla="*/ 34 h 107"/>
                <a:gd name="T70" fmla="*/ 140 w 35"/>
                <a:gd name="T71" fmla="*/ 25 h 107"/>
                <a:gd name="T72" fmla="*/ 185 w 35"/>
                <a:gd name="T73" fmla="*/ 19 h 107"/>
                <a:gd name="T74" fmla="*/ 204 w 35"/>
                <a:gd name="T75" fmla="*/ 10 h 107"/>
                <a:gd name="T76" fmla="*/ 227 w 35"/>
                <a:gd name="T77" fmla="*/ 6 h 107"/>
                <a:gd name="T78" fmla="*/ 241 w 35"/>
                <a:gd name="T79" fmla="*/ 1 h 107"/>
                <a:gd name="T80" fmla="*/ 249 w 35"/>
                <a:gd name="T81" fmla="*/ 1 h 107"/>
                <a:gd name="T82" fmla="*/ 249 w 35"/>
                <a:gd name="T83" fmla="*/ 1 h 107"/>
                <a:gd name="T84" fmla="*/ 249 w 35"/>
                <a:gd name="T85" fmla="*/ 1 h 107"/>
                <a:gd name="T86" fmla="*/ 249 w 35"/>
                <a:gd name="T87" fmla="*/ 1 h 107"/>
                <a:gd name="T88" fmla="*/ 249 w 35"/>
                <a:gd name="T89" fmla="*/ 1 h 107"/>
                <a:gd name="T90" fmla="*/ 249 w 35"/>
                <a:gd name="T91" fmla="*/ 1 h 107"/>
                <a:gd name="T92" fmla="*/ 249 w 35"/>
                <a:gd name="T93" fmla="*/ 1 h 107"/>
                <a:gd name="T94" fmla="*/ 249 w 35"/>
                <a:gd name="T95" fmla="*/ 1 h 107"/>
                <a:gd name="T96" fmla="*/ 249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34" y="1"/>
                  </a:moveTo>
                  <a:lnTo>
                    <a:pt x="33" y="3"/>
                  </a:lnTo>
                  <a:lnTo>
                    <a:pt x="31" y="5"/>
                  </a:lnTo>
                  <a:lnTo>
                    <a:pt x="31" y="6"/>
                  </a:lnTo>
                  <a:lnTo>
                    <a:pt x="30" y="10"/>
                  </a:lnTo>
                  <a:lnTo>
                    <a:pt x="29" y="11"/>
                  </a:lnTo>
                  <a:lnTo>
                    <a:pt x="27" y="15"/>
                  </a:lnTo>
                  <a:lnTo>
                    <a:pt x="27" y="17"/>
                  </a:lnTo>
                  <a:lnTo>
                    <a:pt x="26" y="21"/>
                  </a:lnTo>
                  <a:lnTo>
                    <a:pt x="26" y="24"/>
                  </a:lnTo>
                  <a:lnTo>
                    <a:pt x="26" y="28"/>
                  </a:lnTo>
                  <a:lnTo>
                    <a:pt x="26" y="31"/>
                  </a:lnTo>
                  <a:lnTo>
                    <a:pt x="27" y="35"/>
                  </a:lnTo>
                  <a:lnTo>
                    <a:pt x="28" y="38"/>
                  </a:lnTo>
                  <a:lnTo>
                    <a:pt x="31" y="42"/>
                  </a:lnTo>
                  <a:lnTo>
                    <a:pt x="34" y="45"/>
                  </a:lnTo>
                  <a:lnTo>
                    <a:pt x="33" y="46"/>
                  </a:lnTo>
                  <a:lnTo>
                    <a:pt x="32" y="46"/>
                  </a:lnTo>
                  <a:lnTo>
                    <a:pt x="31" y="48"/>
                  </a:lnTo>
                  <a:lnTo>
                    <a:pt x="29" y="48"/>
                  </a:lnTo>
                  <a:lnTo>
                    <a:pt x="26" y="49"/>
                  </a:lnTo>
                  <a:lnTo>
                    <a:pt x="24" y="51"/>
                  </a:lnTo>
                  <a:lnTo>
                    <a:pt x="21" y="53"/>
                  </a:lnTo>
                  <a:lnTo>
                    <a:pt x="19" y="53"/>
                  </a:lnTo>
                  <a:lnTo>
                    <a:pt x="15" y="55"/>
                  </a:lnTo>
                  <a:lnTo>
                    <a:pt x="13" y="57"/>
                  </a:lnTo>
                  <a:lnTo>
                    <a:pt x="10" y="59"/>
                  </a:lnTo>
                  <a:lnTo>
                    <a:pt x="8" y="60"/>
                  </a:lnTo>
                  <a:lnTo>
                    <a:pt x="6" y="61"/>
                  </a:lnTo>
                  <a:lnTo>
                    <a:pt x="5" y="63"/>
                  </a:lnTo>
                  <a:lnTo>
                    <a:pt x="4" y="64"/>
                  </a:lnTo>
                  <a:lnTo>
                    <a:pt x="3" y="65"/>
                  </a:lnTo>
                  <a:lnTo>
                    <a:pt x="3" y="66"/>
                  </a:lnTo>
                  <a:lnTo>
                    <a:pt x="3" y="69"/>
                  </a:lnTo>
                  <a:lnTo>
                    <a:pt x="3" y="72"/>
                  </a:lnTo>
                  <a:lnTo>
                    <a:pt x="3" y="76"/>
                  </a:lnTo>
                  <a:lnTo>
                    <a:pt x="3" y="79"/>
                  </a:lnTo>
                  <a:lnTo>
                    <a:pt x="3" y="83"/>
                  </a:lnTo>
                  <a:lnTo>
                    <a:pt x="5" y="87"/>
                  </a:lnTo>
                  <a:lnTo>
                    <a:pt x="5" y="92"/>
                  </a:lnTo>
                  <a:lnTo>
                    <a:pt x="5" y="95"/>
                  </a:lnTo>
                  <a:lnTo>
                    <a:pt x="5" y="99"/>
                  </a:lnTo>
                  <a:lnTo>
                    <a:pt x="6" y="101"/>
                  </a:lnTo>
                  <a:lnTo>
                    <a:pt x="6" y="104"/>
                  </a:lnTo>
                  <a:lnTo>
                    <a:pt x="6" y="105"/>
                  </a:lnTo>
                  <a:lnTo>
                    <a:pt x="6" y="106"/>
                  </a:lnTo>
                  <a:lnTo>
                    <a:pt x="6" y="105"/>
                  </a:lnTo>
                  <a:lnTo>
                    <a:pt x="5" y="103"/>
                  </a:lnTo>
                  <a:lnTo>
                    <a:pt x="5" y="100"/>
                  </a:lnTo>
                  <a:lnTo>
                    <a:pt x="3" y="98"/>
                  </a:lnTo>
                  <a:lnTo>
                    <a:pt x="3" y="95"/>
                  </a:lnTo>
                  <a:lnTo>
                    <a:pt x="1" y="92"/>
                  </a:lnTo>
                  <a:lnTo>
                    <a:pt x="1" y="88"/>
                  </a:lnTo>
                  <a:lnTo>
                    <a:pt x="1" y="84"/>
                  </a:lnTo>
                  <a:lnTo>
                    <a:pt x="1" y="80"/>
                  </a:lnTo>
                  <a:lnTo>
                    <a:pt x="0" y="78"/>
                  </a:lnTo>
                  <a:lnTo>
                    <a:pt x="0" y="75"/>
                  </a:lnTo>
                  <a:lnTo>
                    <a:pt x="0" y="72"/>
                  </a:lnTo>
                  <a:lnTo>
                    <a:pt x="0" y="68"/>
                  </a:lnTo>
                  <a:lnTo>
                    <a:pt x="0" y="66"/>
                  </a:lnTo>
                  <a:lnTo>
                    <a:pt x="0" y="64"/>
                  </a:lnTo>
                  <a:lnTo>
                    <a:pt x="0" y="62"/>
                  </a:lnTo>
                  <a:lnTo>
                    <a:pt x="1" y="60"/>
                  </a:lnTo>
                  <a:lnTo>
                    <a:pt x="3" y="59"/>
                  </a:lnTo>
                  <a:lnTo>
                    <a:pt x="6" y="55"/>
                  </a:lnTo>
                  <a:lnTo>
                    <a:pt x="8" y="51"/>
                  </a:lnTo>
                  <a:lnTo>
                    <a:pt x="12" y="46"/>
                  </a:lnTo>
                  <a:lnTo>
                    <a:pt x="13" y="42"/>
                  </a:lnTo>
                  <a:lnTo>
                    <a:pt x="17" y="37"/>
                  </a:lnTo>
                  <a:lnTo>
                    <a:pt x="19" y="31"/>
                  </a:lnTo>
                  <a:lnTo>
                    <a:pt x="23" y="26"/>
                  </a:lnTo>
                  <a:lnTo>
                    <a:pt x="25" y="22"/>
                  </a:lnTo>
                  <a:lnTo>
                    <a:pt x="27" y="17"/>
                  </a:lnTo>
                  <a:lnTo>
                    <a:pt x="28" y="13"/>
                  </a:lnTo>
                  <a:lnTo>
                    <a:pt x="31" y="8"/>
                  </a:lnTo>
                  <a:lnTo>
                    <a:pt x="31" y="6"/>
                  </a:lnTo>
                  <a:lnTo>
                    <a:pt x="33" y="3"/>
                  </a:lnTo>
                  <a:lnTo>
                    <a:pt x="33" y="1"/>
                  </a:lnTo>
                  <a:lnTo>
                    <a:pt x="34" y="0"/>
                  </a:lnTo>
                  <a:lnTo>
                    <a:pt x="34" y="1"/>
                  </a:lnTo>
                </a:path>
              </a:pathLst>
            </a:custGeom>
            <a:solidFill>
              <a:srgbClr val="F8F8F8"/>
            </a:solidFill>
            <a:ln w="9048">
              <a:solidFill>
                <a:srgbClr val="DDDDDD"/>
              </a:solidFill>
              <a:round/>
              <a:headEnd/>
              <a:tailEnd/>
            </a:ln>
          </p:spPr>
          <p:txBody>
            <a:bodyPr/>
            <a:lstStyle/>
            <a:p>
              <a:endParaRPr lang="it-IT"/>
            </a:p>
          </p:txBody>
        </p:sp>
        <p:sp>
          <p:nvSpPr>
            <p:cNvPr id="22580" name="Freeform 36"/>
            <p:cNvSpPr>
              <a:spLocks/>
            </p:cNvSpPr>
            <p:nvPr/>
          </p:nvSpPr>
          <p:spPr bwMode="auto">
            <a:xfrm>
              <a:off x="3223" y="1454"/>
              <a:ext cx="68" cy="100"/>
            </a:xfrm>
            <a:custGeom>
              <a:avLst/>
              <a:gdLst>
                <a:gd name="T0" fmla="*/ 8 w 35"/>
                <a:gd name="T1" fmla="*/ 3 h 107"/>
                <a:gd name="T2" fmla="*/ 8 w 35"/>
                <a:gd name="T3" fmla="*/ 5 h 107"/>
                <a:gd name="T4" fmla="*/ 23 w 35"/>
                <a:gd name="T5" fmla="*/ 7 h 107"/>
                <a:gd name="T6" fmla="*/ 37 w 35"/>
                <a:gd name="T7" fmla="*/ 10 h 107"/>
                <a:gd name="T8" fmla="*/ 45 w 35"/>
                <a:gd name="T9" fmla="*/ 15 h 107"/>
                <a:gd name="T10" fmla="*/ 45 w 35"/>
                <a:gd name="T11" fmla="*/ 20 h 107"/>
                <a:gd name="T12" fmla="*/ 37 w 35"/>
                <a:gd name="T13" fmla="*/ 25 h 107"/>
                <a:gd name="T14" fmla="*/ 16 w 35"/>
                <a:gd name="T15" fmla="*/ 32 h 107"/>
                <a:gd name="T16" fmla="*/ 0 w 35"/>
                <a:gd name="T17" fmla="*/ 34 h 107"/>
                <a:gd name="T18" fmla="*/ 23 w 35"/>
                <a:gd name="T19" fmla="*/ 36 h 107"/>
                <a:gd name="T20" fmla="*/ 45 w 35"/>
                <a:gd name="T21" fmla="*/ 37 h 107"/>
                <a:gd name="T22" fmla="*/ 80 w 35"/>
                <a:gd name="T23" fmla="*/ 41 h 107"/>
                <a:gd name="T24" fmla="*/ 124 w 35"/>
                <a:gd name="T25" fmla="*/ 44 h 107"/>
                <a:gd name="T26" fmla="*/ 163 w 35"/>
                <a:gd name="T27" fmla="*/ 47 h 107"/>
                <a:gd name="T28" fmla="*/ 192 w 35"/>
                <a:gd name="T29" fmla="*/ 50 h 107"/>
                <a:gd name="T30" fmla="*/ 212 w 35"/>
                <a:gd name="T31" fmla="*/ 52 h 107"/>
                <a:gd name="T32" fmla="*/ 220 w 35"/>
                <a:gd name="T33" fmla="*/ 53 h 107"/>
                <a:gd name="T34" fmla="*/ 220 w 35"/>
                <a:gd name="T35" fmla="*/ 56 h 107"/>
                <a:gd name="T36" fmla="*/ 212 w 35"/>
                <a:gd name="T37" fmla="*/ 62 h 107"/>
                <a:gd name="T38" fmla="*/ 212 w 35"/>
                <a:gd name="T39" fmla="*/ 68 h 107"/>
                <a:gd name="T40" fmla="*/ 204 w 35"/>
                <a:gd name="T41" fmla="*/ 75 h 107"/>
                <a:gd name="T42" fmla="*/ 204 w 35"/>
                <a:gd name="T43" fmla="*/ 81 h 107"/>
                <a:gd name="T44" fmla="*/ 204 w 35"/>
                <a:gd name="T45" fmla="*/ 85 h 107"/>
                <a:gd name="T46" fmla="*/ 204 w 35"/>
                <a:gd name="T47" fmla="*/ 87 h 107"/>
                <a:gd name="T48" fmla="*/ 212 w 35"/>
                <a:gd name="T49" fmla="*/ 84 h 107"/>
                <a:gd name="T50" fmla="*/ 212 w 35"/>
                <a:gd name="T51" fmla="*/ 80 h 107"/>
                <a:gd name="T52" fmla="*/ 220 w 35"/>
                <a:gd name="T53" fmla="*/ 75 h 107"/>
                <a:gd name="T54" fmla="*/ 233 w 35"/>
                <a:gd name="T55" fmla="*/ 69 h 107"/>
                <a:gd name="T56" fmla="*/ 249 w 35"/>
                <a:gd name="T57" fmla="*/ 64 h 107"/>
                <a:gd name="T58" fmla="*/ 249 w 35"/>
                <a:gd name="T59" fmla="*/ 59 h 107"/>
                <a:gd name="T60" fmla="*/ 249 w 35"/>
                <a:gd name="T61" fmla="*/ 54 h 107"/>
                <a:gd name="T62" fmla="*/ 249 w 35"/>
                <a:gd name="T63" fmla="*/ 50 h 107"/>
                <a:gd name="T64" fmla="*/ 220 w 35"/>
                <a:gd name="T65" fmla="*/ 48 h 107"/>
                <a:gd name="T66" fmla="*/ 177 w 35"/>
                <a:gd name="T67" fmla="*/ 42 h 107"/>
                <a:gd name="T68" fmla="*/ 140 w 35"/>
                <a:gd name="T69" fmla="*/ 34 h 107"/>
                <a:gd name="T70" fmla="*/ 101 w 35"/>
                <a:gd name="T71" fmla="*/ 25 h 107"/>
                <a:gd name="T72" fmla="*/ 64 w 35"/>
                <a:gd name="T73" fmla="*/ 19 h 107"/>
                <a:gd name="T74" fmla="*/ 37 w 35"/>
                <a:gd name="T75" fmla="*/ 10 h 107"/>
                <a:gd name="T76" fmla="*/ 16 w 35"/>
                <a:gd name="T77" fmla="*/ 6 h 107"/>
                <a:gd name="T78" fmla="*/ 8 w 35"/>
                <a:gd name="T79" fmla="*/ 1 h 107"/>
                <a:gd name="T80" fmla="*/ 8 w 35"/>
                <a:gd name="T81" fmla="*/ 1 h 107"/>
                <a:gd name="T82" fmla="*/ 8 w 35"/>
                <a:gd name="T83" fmla="*/ 1 h 107"/>
                <a:gd name="T84" fmla="*/ 8 w 35"/>
                <a:gd name="T85" fmla="*/ 1 h 107"/>
                <a:gd name="T86" fmla="*/ 8 w 35"/>
                <a:gd name="T87" fmla="*/ 1 h 107"/>
                <a:gd name="T88" fmla="*/ 8 w 35"/>
                <a:gd name="T89" fmla="*/ 1 h 107"/>
                <a:gd name="T90" fmla="*/ 8 w 35"/>
                <a:gd name="T91" fmla="*/ 1 h 107"/>
                <a:gd name="T92" fmla="*/ 8 w 35"/>
                <a:gd name="T93" fmla="*/ 1 h 107"/>
                <a:gd name="T94" fmla="*/ 8 w 35"/>
                <a:gd name="T95" fmla="*/ 1 h 107"/>
                <a:gd name="T96" fmla="*/ 8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1" y="1"/>
                  </a:moveTo>
                  <a:lnTo>
                    <a:pt x="1" y="3"/>
                  </a:lnTo>
                  <a:lnTo>
                    <a:pt x="1" y="5"/>
                  </a:lnTo>
                  <a:lnTo>
                    <a:pt x="3" y="6"/>
                  </a:lnTo>
                  <a:lnTo>
                    <a:pt x="3" y="9"/>
                  </a:lnTo>
                  <a:lnTo>
                    <a:pt x="5" y="10"/>
                  </a:lnTo>
                  <a:lnTo>
                    <a:pt x="5" y="13"/>
                  </a:lnTo>
                  <a:lnTo>
                    <a:pt x="6" y="14"/>
                  </a:lnTo>
                  <a:lnTo>
                    <a:pt x="6" y="18"/>
                  </a:lnTo>
                  <a:lnTo>
                    <a:pt x="6" y="22"/>
                  </a:lnTo>
                  <a:lnTo>
                    <a:pt x="6" y="25"/>
                  </a:lnTo>
                  <a:lnTo>
                    <a:pt x="6" y="28"/>
                  </a:lnTo>
                  <a:lnTo>
                    <a:pt x="5" y="31"/>
                  </a:lnTo>
                  <a:lnTo>
                    <a:pt x="4" y="35"/>
                  </a:lnTo>
                  <a:lnTo>
                    <a:pt x="2" y="38"/>
                  </a:lnTo>
                  <a:lnTo>
                    <a:pt x="0" y="41"/>
                  </a:lnTo>
                  <a:lnTo>
                    <a:pt x="0" y="42"/>
                  </a:lnTo>
                  <a:lnTo>
                    <a:pt x="1" y="43"/>
                  </a:lnTo>
                  <a:lnTo>
                    <a:pt x="3" y="44"/>
                  </a:lnTo>
                  <a:lnTo>
                    <a:pt x="5" y="45"/>
                  </a:lnTo>
                  <a:lnTo>
                    <a:pt x="6" y="46"/>
                  </a:lnTo>
                  <a:lnTo>
                    <a:pt x="9" y="48"/>
                  </a:lnTo>
                  <a:lnTo>
                    <a:pt x="11" y="50"/>
                  </a:lnTo>
                  <a:lnTo>
                    <a:pt x="15" y="51"/>
                  </a:lnTo>
                  <a:lnTo>
                    <a:pt x="17" y="54"/>
                  </a:lnTo>
                  <a:lnTo>
                    <a:pt x="20" y="56"/>
                  </a:lnTo>
                  <a:lnTo>
                    <a:pt x="22" y="58"/>
                  </a:lnTo>
                  <a:lnTo>
                    <a:pt x="25" y="60"/>
                  </a:lnTo>
                  <a:lnTo>
                    <a:pt x="26" y="61"/>
                  </a:lnTo>
                  <a:lnTo>
                    <a:pt x="28" y="63"/>
                  </a:lnTo>
                  <a:lnTo>
                    <a:pt x="29" y="64"/>
                  </a:lnTo>
                  <a:lnTo>
                    <a:pt x="30" y="64"/>
                  </a:lnTo>
                  <a:lnTo>
                    <a:pt x="30" y="65"/>
                  </a:lnTo>
                  <a:lnTo>
                    <a:pt x="30" y="66"/>
                  </a:lnTo>
                  <a:lnTo>
                    <a:pt x="30" y="69"/>
                  </a:lnTo>
                  <a:lnTo>
                    <a:pt x="30" y="72"/>
                  </a:lnTo>
                  <a:lnTo>
                    <a:pt x="29" y="76"/>
                  </a:lnTo>
                  <a:lnTo>
                    <a:pt x="29" y="79"/>
                  </a:lnTo>
                  <a:lnTo>
                    <a:pt x="29" y="83"/>
                  </a:lnTo>
                  <a:lnTo>
                    <a:pt x="29" y="87"/>
                  </a:lnTo>
                  <a:lnTo>
                    <a:pt x="28" y="92"/>
                  </a:lnTo>
                  <a:lnTo>
                    <a:pt x="28" y="95"/>
                  </a:lnTo>
                  <a:lnTo>
                    <a:pt x="28" y="99"/>
                  </a:lnTo>
                  <a:lnTo>
                    <a:pt x="28" y="101"/>
                  </a:lnTo>
                  <a:lnTo>
                    <a:pt x="28" y="104"/>
                  </a:lnTo>
                  <a:lnTo>
                    <a:pt x="28" y="105"/>
                  </a:lnTo>
                  <a:lnTo>
                    <a:pt x="28" y="106"/>
                  </a:lnTo>
                  <a:lnTo>
                    <a:pt x="29" y="105"/>
                  </a:lnTo>
                  <a:lnTo>
                    <a:pt x="29" y="103"/>
                  </a:lnTo>
                  <a:lnTo>
                    <a:pt x="29" y="100"/>
                  </a:lnTo>
                  <a:lnTo>
                    <a:pt x="29" y="98"/>
                  </a:lnTo>
                  <a:lnTo>
                    <a:pt x="30" y="95"/>
                  </a:lnTo>
                  <a:lnTo>
                    <a:pt x="30" y="92"/>
                  </a:lnTo>
                  <a:lnTo>
                    <a:pt x="32" y="88"/>
                  </a:lnTo>
                  <a:lnTo>
                    <a:pt x="32" y="84"/>
                  </a:lnTo>
                  <a:lnTo>
                    <a:pt x="34" y="80"/>
                  </a:lnTo>
                  <a:lnTo>
                    <a:pt x="34" y="78"/>
                  </a:lnTo>
                  <a:lnTo>
                    <a:pt x="34" y="75"/>
                  </a:lnTo>
                  <a:lnTo>
                    <a:pt x="34" y="72"/>
                  </a:lnTo>
                  <a:lnTo>
                    <a:pt x="34" y="68"/>
                  </a:lnTo>
                  <a:lnTo>
                    <a:pt x="34" y="66"/>
                  </a:lnTo>
                  <a:lnTo>
                    <a:pt x="34" y="64"/>
                  </a:lnTo>
                  <a:lnTo>
                    <a:pt x="34" y="62"/>
                  </a:lnTo>
                  <a:lnTo>
                    <a:pt x="34" y="60"/>
                  </a:lnTo>
                  <a:lnTo>
                    <a:pt x="30" y="59"/>
                  </a:lnTo>
                  <a:lnTo>
                    <a:pt x="28" y="55"/>
                  </a:lnTo>
                  <a:lnTo>
                    <a:pt x="24" y="51"/>
                  </a:lnTo>
                  <a:lnTo>
                    <a:pt x="22" y="46"/>
                  </a:lnTo>
                  <a:lnTo>
                    <a:pt x="19" y="42"/>
                  </a:lnTo>
                  <a:lnTo>
                    <a:pt x="17" y="37"/>
                  </a:lnTo>
                  <a:lnTo>
                    <a:pt x="14" y="31"/>
                  </a:lnTo>
                  <a:lnTo>
                    <a:pt x="12" y="26"/>
                  </a:lnTo>
                  <a:lnTo>
                    <a:pt x="9" y="22"/>
                  </a:lnTo>
                  <a:lnTo>
                    <a:pt x="7" y="17"/>
                  </a:lnTo>
                  <a:lnTo>
                    <a:pt x="5" y="13"/>
                  </a:lnTo>
                  <a:lnTo>
                    <a:pt x="4" y="8"/>
                  </a:lnTo>
                  <a:lnTo>
                    <a:pt x="2" y="6"/>
                  </a:lnTo>
                  <a:lnTo>
                    <a:pt x="2" y="3"/>
                  </a:lnTo>
                  <a:lnTo>
                    <a:pt x="1" y="1"/>
                  </a:lnTo>
                  <a:lnTo>
                    <a:pt x="1" y="0"/>
                  </a:lnTo>
                  <a:lnTo>
                    <a:pt x="1" y="1"/>
                  </a:lnTo>
                </a:path>
              </a:pathLst>
            </a:custGeom>
            <a:solidFill>
              <a:srgbClr val="F8F8F8"/>
            </a:solidFill>
            <a:ln w="9048">
              <a:solidFill>
                <a:srgbClr val="DDDDDD"/>
              </a:solidFill>
              <a:round/>
              <a:headEnd/>
              <a:tailEnd/>
            </a:ln>
          </p:spPr>
          <p:txBody>
            <a:bodyPr/>
            <a:lstStyle/>
            <a:p>
              <a:endParaRPr lang="it-IT"/>
            </a:p>
          </p:txBody>
        </p:sp>
        <p:sp>
          <p:nvSpPr>
            <p:cNvPr id="22581" name="Freeform 37"/>
            <p:cNvSpPr>
              <a:spLocks/>
            </p:cNvSpPr>
            <p:nvPr/>
          </p:nvSpPr>
          <p:spPr bwMode="auto">
            <a:xfrm>
              <a:off x="2673" y="1319"/>
              <a:ext cx="156" cy="70"/>
            </a:xfrm>
            <a:custGeom>
              <a:avLst/>
              <a:gdLst>
                <a:gd name="T0" fmla="*/ 316 w 79"/>
                <a:gd name="T1" fmla="*/ 0 h 76"/>
                <a:gd name="T2" fmla="*/ 245 w 79"/>
                <a:gd name="T3" fmla="*/ 4 h 76"/>
                <a:gd name="T4" fmla="*/ 176 w 79"/>
                <a:gd name="T5" fmla="*/ 10 h 76"/>
                <a:gd name="T6" fmla="*/ 124 w 79"/>
                <a:gd name="T7" fmla="*/ 19 h 76"/>
                <a:gd name="T8" fmla="*/ 109 w 79"/>
                <a:gd name="T9" fmla="*/ 29 h 76"/>
                <a:gd name="T10" fmla="*/ 140 w 79"/>
                <a:gd name="T11" fmla="*/ 39 h 76"/>
                <a:gd name="T12" fmla="*/ 245 w 79"/>
                <a:gd name="T13" fmla="*/ 47 h 76"/>
                <a:gd name="T14" fmla="*/ 456 w 79"/>
                <a:gd name="T15" fmla="*/ 52 h 76"/>
                <a:gd name="T16" fmla="*/ 592 w 79"/>
                <a:gd name="T17" fmla="*/ 53 h 76"/>
                <a:gd name="T18" fmla="*/ 561 w 79"/>
                <a:gd name="T19" fmla="*/ 54 h 76"/>
                <a:gd name="T20" fmla="*/ 507 w 79"/>
                <a:gd name="T21" fmla="*/ 55 h 76"/>
                <a:gd name="T22" fmla="*/ 440 w 79"/>
                <a:gd name="T23" fmla="*/ 57 h 76"/>
                <a:gd name="T24" fmla="*/ 371 w 79"/>
                <a:gd name="T25" fmla="*/ 59 h 76"/>
                <a:gd name="T26" fmla="*/ 292 w 79"/>
                <a:gd name="T27" fmla="*/ 59 h 76"/>
                <a:gd name="T28" fmla="*/ 207 w 79"/>
                <a:gd name="T29" fmla="*/ 59 h 76"/>
                <a:gd name="T30" fmla="*/ 148 w 79"/>
                <a:gd name="T31" fmla="*/ 55 h 76"/>
                <a:gd name="T32" fmla="*/ 85 w 79"/>
                <a:gd name="T33" fmla="*/ 52 h 76"/>
                <a:gd name="T34" fmla="*/ 47 w 79"/>
                <a:gd name="T35" fmla="*/ 48 h 76"/>
                <a:gd name="T36" fmla="*/ 16 w 79"/>
                <a:gd name="T37" fmla="*/ 43 h 76"/>
                <a:gd name="T38" fmla="*/ 8 w 79"/>
                <a:gd name="T39" fmla="*/ 39 h 76"/>
                <a:gd name="T40" fmla="*/ 0 w 79"/>
                <a:gd name="T41" fmla="*/ 35 h 76"/>
                <a:gd name="T42" fmla="*/ 0 w 79"/>
                <a:gd name="T43" fmla="*/ 32 h 76"/>
                <a:gd name="T44" fmla="*/ 8 w 79"/>
                <a:gd name="T45" fmla="*/ 29 h 76"/>
                <a:gd name="T46" fmla="*/ 8 w 79"/>
                <a:gd name="T47" fmla="*/ 28 h 76"/>
                <a:gd name="T48" fmla="*/ 16 w 79"/>
                <a:gd name="T49" fmla="*/ 23 h 76"/>
                <a:gd name="T50" fmla="*/ 47 w 79"/>
                <a:gd name="T51" fmla="*/ 14 h 76"/>
                <a:gd name="T52" fmla="*/ 85 w 79"/>
                <a:gd name="T53" fmla="*/ 7 h 76"/>
                <a:gd name="T54" fmla="*/ 148 w 79"/>
                <a:gd name="T55" fmla="*/ 4 h 76"/>
                <a:gd name="T56" fmla="*/ 207 w 79"/>
                <a:gd name="T57" fmla="*/ 2 h 76"/>
                <a:gd name="T58" fmla="*/ 261 w 79"/>
                <a:gd name="T59" fmla="*/ 1 h 76"/>
                <a:gd name="T60" fmla="*/ 308 w 79"/>
                <a:gd name="T61" fmla="*/ 0 h 76"/>
                <a:gd name="T62" fmla="*/ 340 w 79"/>
                <a:gd name="T63" fmla="*/ 0 h 76"/>
                <a:gd name="T64" fmla="*/ 348 w 79"/>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9"/>
                <a:gd name="T100" fmla="*/ 0 h 76"/>
                <a:gd name="T101" fmla="*/ 79 w 79"/>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9" h="76">
                  <a:moveTo>
                    <a:pt x="45" y="0"/>
                  </a:moveTo>
                  <a:lnTo>
                    <a:pt x="41" y="0"/>
                  </a:lnTo>
                  <a:lnTo>
                    <a:pt x="37" y="1"/>
                  </a:lnTo>
                  <a:lnTo>
                    <a:pt x="32" y="4"/>
                  </a:lnTo>
                  <a:lnTo>
                    <a:pt x="28" y="8"/>
                  </a:lnTo>
                  <a:lnTo>
                    <a:pt x="23" y="13"/>
                  </a:lnTo>
                  <a:lnTo>
                    <a:pt x="20" y="19"/>
                  </a:lnTo>
                  <a:lnTo>
                    <a:pt x="16" y="25"/>
                  </a:lnTo>
                  <a:lnTo>
                    <a:pt x="15" y="31"/>
                  </a:lnTo>
                  <a:lnTo>
                    <a:pt x="14" y="38"/>
                  </a:lnTo>
                  <a:lnTo>
                    <a:pt x="15" y="44"/>
                  </a:lnTo>
                  <a:lnTo>
                    <a:pt x="18" y="50"/>
                  </a:lnTo>
                  <a:lnTo>
                    <a:pt x="25" y="55"/>
                  </a:lnTo>
                  <a:lnTo>
                    <a:pt x="32" y="60"/>
                  </a:lnTo>
                  <a:lnTo>
                    <a:pt x="44" y="64"/>
                  </a:lnTo>
                  <a:lnTo>
                    <a:pt x="59" y="66"/>
                  </a:lnTo>
                  <a:lnTo>
                    <a:pt x="78" y="67"/>
                  </a:lnTo>
                  <a:lnTo>
                    <a:pt x="77" y="68"/>
                  </a:lnTo>
                  <a:lnTo>
                    <a:pt x="76" y="68"/>
                  </a:lnTo>
                  <a:lnTo>
                    <a:pt x="73" y="70"/>
                  </a:lnTo>
                  <a:lnTo>
                    <a:pt x="70" y="70"/>
                  </a:lnTo>
                  <a:lnTo>
                    <a:pt x="66" y="71"/>
                  </a:lnTo>
                  <a:lnTo>
                    <a:pt x="62" y="71"/>
                  </a:lnTo>
                  <a:lnTo>
                    <a:pt x="57" y="73"/>
                  </a:lnTo>
                  <a:lnTo>
                    <a:pt x="54" y="73"/>
                  </a:lnTo>
                  <a:lnTo>
                    <a:pt x="48" y="75"/>
                  </a:lnTo>
                  <a:lnTo>
                    <a:pt x="43" y="75"/>
                  </a:lnTo>
                  <a:lnTo>
                    <a:pt x="38" y="75"/>
                  </a:lnTo>
                  <a:lnTo>
                    <a:pt x="33" y="75"/>
                  </a:lnTo>
                  <a:lnTo>
                    <a:pt x="27" y="75"/>
                  </a:lnTo>
                  <a:lnTo>
                    <a:pt x="23" y="73"/>
                  </a:lnTo>
                  <a:lnTo>
                    <a:pt x="19" y="71"/>
                  </a:lnTo>
                  <a:lnTo>
                    <a:pt x="15" y="68"/>
                  </a:lnTo>
                  <a:lnTo>
                    <a:pt x="11" y="66"/>
                  </a:lnTo>
                  <a:lnTo>
                    <a:pt x="8" y="63"/>
                  </a:lnTo>
                  <a:lnTo>
                    <a:pt x="6" y="61"/>
                  </a:lnTo>
                  <a:lnTo>
                    <a:pt x="4" y="57"/>
                  </a:lnTo>
                  <a:lnTo>
                    <a:pt x="2" y="55"/>
                  </a:lnTo>
                  <a:lnTo>
                    <a:pt x="2" y="52"/>
                  </a:lnTo>
                  <a:lnTo>
                    <a:pt x="1" y="50"/>
                  </a:lnTo>
                  <a:lnTo>
                    <a:pt x="1" y="46"/>
                  </a:lnTo>
                  <a:lnTo>
                    <a:pt x="0" y="44"/>
                  </a:lnTo>
                  <a:lnTo>
                    <a:pt x="0" y="43"/>
                  </a:lnTo>
                  <a:lnTo>
                    <a:pt x="0" y="41"/>
                  </a:lnTo>
                  <a:lnTo>
                    <a:pt x="1" y="38"/>
                  </a:lnTo>
                  <a:lnTo>
                    <a:pt x="1" y="36"/>
                  </a:lnTo>
                  <a:lnTo>
                    <a:pt x="2" y="35"/>
                  </a:lnTo>
                  <a:lnTo>
                    <a:pt x="2" y="29"/>
                  </a:lnTo>
                  <a:lnTo>
                    <a:pt x="4" y="22"/>
                  </a:lnTo>
                  <a:lnTo>
                    <a:pt x="6" y="17"/>
                  </a:lnTo>
                  <a:lnTo>
                    <a:pt x="8" y="12"/>
                  </a:lnTo>
                  <a:lnTo>
                    <a:pt x="11" y="10"/>
                  </a:lnTo>
                  <a:lnTo>
                    <a:pt x="15" y="6"/>
                  </a:lnTo>
                  <a:lnTo>
                    <a:pt x="19" y="4"/>
                  </a:lnTo>
                  <a:lnTo>
                    <a:pt x="23" y="2"/>
                  </a:lnTo>
                  <a:lnTo>
                    <a:pt x="27" y="2"/>
                  </a:lnTo>
                  <a:lnTo>
                    <a:pt x="30" y="1"/>
                  </a:lnTo>
                  <a:lnTo>
                    <a:pt x="34" y="1"/>
                  </a:lnTo>
                  <a:lnTo>
                    <a:pt x="38" y="0"/>
                  </a:lnTo>
                  <a:lnTo>
                    <a:pt x="40" y="0"/>
                  </a:lnTo>
                  <a:lnTo>
                    <a:pt x="42" y="0"/>
                  </a:lnTo>
                  <a:lnTo>
                    <a:pt x="44" y="0"/>
                  </a:lnTo>
                  <a:lnTo>
                    <a:pt x="45" y="0"/>
                  </a:lnTo>
                </a:path>
              </a:pathLst>
            </a:custGeom>
            <a:solidFill>
              <a:srgbClr val="F8F8F8"/>
            </a:solidFill>
            <a:ln w="9048">
              <a:solidFill>
                <a:srgbClr val="DDDDDD"/>
              </a:solidFill>
              <a:round/>
              <a:headEnd/>
              <a:tailEnd/>
            </a:ln>
          </p:spPr>
          <p:txBody>
            <a:bodyPr/>
            <a:lstStyle/>
            <a:p>
              <a:endParaRPr lang="it-IT"/>
            </a:p>
          </p:txBody>
        </p:sp>
        <p:sp>
          <p:nvSpPr>
            <p:cNvPr id="22582" name="Freeform 38"/>
            <p:cNvSpPr>
              <a:spLocks/>
            </p:cNvSpPr>
            <p:nvPr/>
          </p:nvSpPr>
          <p:spPr bwMode="auto">
            <a:xfrm>
              <a:off x="3459" y="1318"/>
              <a:ext cx="131" cy="72"/>
            </a:xfrm>
            <a:custGeom>
              <a:avLst/>
              <a:gdLst>
                <a:gd name="T0" fmla="*/ 119 w 67"/>
                <a:gd name="T1" fmla="*/ 1 h 78"/>
                <a:gd name="T2" fmla="*/ 196 w 67"/>
                <a:gd name="T3" fmla="*/ 5 h 78"/>
                <a:gd name="T4" fmla="*/ 276 w 67"/>
                <a:gd name="T5" fmla="*/ 11 h 78"/>
                <a:gd name="T6" fmla="*/ 344 w 67"/>
                <a:gd name="T7" fmla="*/ 20 h 78"/>
                <a:gd name="T8" fmla="*/ 389 w 67"/>
                <a:gd name="T9" fmla="*/ 30 h 78"/>
                <a:gd name="T10" fmla="*/ 383 w 67"/>
                <a:gd name="T11" fmla="*/ 41 h 78"/>
                <a:gd name="T12" fmla="*/ 299 w 67"/>
                <a:gd name="T13" fmla="*/ 50 h 78"/>
                <a:gd name="T14" fmla="*/ 119 w 67"/>
                <a:gd name="T15" fmla="*/ 56 h 78"/>
                <a:gd name="T16" fmla="*/ 0 w 67"/>
                <a:gd name="T17" fmla="*/ 60 h 78"/>
                <a:gd name="T18" fmla="*/ 16 w 67"/>
                <a:gd name="T19" fmla="*/ 60 h 78"/>
                <a:gd name="T20" fmla="*/ 61 w 67"/>
                <a:gd name="T21" fmla="*/ 61 h 78"/>
                <a:gd name="T22" fmla="*/ 104 w 67"/>
                <a:gd name="T23" fmla="*/ 61 h 78"/>
                <a:gd name="T24" fmla="*/ 164 w 67"/>
                <a:gd name="T25" fmla="*/ 61 h 78"/>
                <a:gd name="T26" fmla="*/ 233 w 67"/>
                <a:gd name="T27" fmla="*/ 61 h 78"/>
                <a:gd name="T28" fmla="*/ 299 w 67"/>
                <a:gd name="T29" fmla="*/ 58 h 78"/>
                <a:gd name="T30" fmla="*/ 360 w 67"/>
                <a:gd name="T31" fmla="*/ 56 h 78"/>
                <a:gd name="T32" fmla="*/ 416 w 67"/>
                <a:gd name="T33" fmla="*/ 52 h 78"/>
                <a:gd name="T34" fmla="*/ 448 w 67"/>
                <a:gd name="T35" fmla="*/ 48 h 78"/>
                <a:gd name="T36" fmla="*/ 469 w 67"/>
                <a:gd name="T37" fmla="*/ 44 h 78"/>
                <a:gd name="T38" fmla="*/ 477 w 67"/>
                <a:gd name="T39" fmla="*/ 40 h 78"/>
                <a:gd name="T40" fmla="*/ 493 w 67"/>
                <a:gd name="T41" fmla="*/ 36 h 78"/>
                <a:gd name="T42" fmla="*/ 493 w 67"/>
                <a:gd name="T43" fmla="*/ 33 h 78"/>
                <a:gd name="T44" fmla="*/ 493 w 67"/>
                <a:gd name="T45" fmla="*/ 30 h 78"/>
                <a:gd name="T46" fmla="*/ 493 w 67"/>
                <a:gd name="T47" fmla="*/ 29 h 78"/>
                <a:gd name="T48" fmla="*/ 477 w 67"/>
                <a:gd name="T49" fmla="*/ 24 h 78"/>
                <a:gd name="T50" fmla="*/ 440 w 67"/>
                <a:gd name="T51" fmla="*/ 15 h 78"/>
                <a:gd name="T52" fmla="*/ 383 w 67"/>
                <a:gd name="T53" fmla="*/ 7 h 78"/>
                <a:gd name="T54" fmla="*/ 321 w 67"/>
                <a:gd name="T55" fmla="*/ 5 h 78"/>
                <a:gd name="T56" fmla="*/ 248 w 67"/>
                <a:gd name="T57" fmla="*/ 2 h 78"/>
                <a:gd name="T58" fmla="*/ 188 w 67"/>
                <a:gd name="T59" fmla="*/ 1 h 78"/>
                <a:gd name="T60" fmla="*/ 127 w 67"/>
                <a:gd name="T61" fmla="*/ 0 h 78"/>
                <a:gd name="T62" fmla="*/ 104 w 67"/>
                <a:gd name="T63" fmla="*/ 0 h 78"/>
                <a:gd name="T64" fmla="*/ 104 w 6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78"/>
                <a:gd name="T101" fmla="*/ 67 w 6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78">
                  <a:moveTo>
                    <a:pt x="14" y="0"/>
                  </a:moveTo>
                  <a:lnTo>
                    <a:pt x="16" y="1"/>
                  </a:lnTo>
                  <a:lnTo>
                    <a:pt x="21" y="2"/>
                  </a:lnTo>
                  <a:lnTo>
                    <a:pt x="26" y="5"/>
                  </a:lnTo>
                  <a:lnTo>
                    <a:pt x="31" y="9"/>
                  </a:lnTo>
                  <a:lnTo>
                    <a:pt x="37" y="14"/>
                  </a:lnTo>
                  <a:lnTo>
                    <a:pt x="42" y="19"/>
                  </a:lnTo>
                  <a:lnTo>
                    <a:pt x="46" y="26"/>
                  </a:lnTo>
                  <a:lnTo>
                    <a:pt x="51" y="31"/>
                  </a:lnTo>
                  <a:lnTo>
                    <a:pt x="52" y="38"/>
                  </a:lnTo>
                  <a:lnTo>
                    <a:pt x="52" y="45"/>
                  </a:lnTo>
                  <a:lnTo>
                    <a:pt x="51" y="52"/>
                  </a:lnTo>
                  <a:lnTo>
                    <a:pt x="47" y="58"/>
                  </a:lnTo>
                  <a:lnTo>
                    <a:pt x="40" y="64"/>
                  </a:lnTo>
                  <a:lnTo>
                    <a:pt x="31" y="68"/>
                  </a:lnTo>
                  <a:lnTo>
                    <a:pt x="16" y="72"/>
                  </a:lnTo>
                  <a:lnTo>
                    <a:pt x="0" y="74"/>
                  </a:lnTo>
                  <a:lnTo>
                    <a:pt x="0" y="76"/>
                  </a:lnTo>
                  <a:lnTo>
                    <a:pt x="2" y="76"/>
                  </a:lnTo>
                  <a:lnTo>
                    <a:pt x="5" y="76"/>
                  </a:lnTo>
                  <a:lnTo>
                    <a:pt x="8" y="77"/>
                  </a:lnTo>
                  <a:lnTo>
                    <a:pt x="11" y="77"/>
                  </a:lnTo>
                  <a:lnTo>
                    <a:pt x="14" y="77"/>
                  </a:lnTo>
                  <a:lnTo>
                    <a:pt x="19" y="77"/>
                  </a:lnTo>
                  <a:lnTo>
                    <a:pt x="22" y="77"/>
                  </a:lnTo>
                  <a:lnTo>
                    <a:pt x="27" y="77"/>
                  </a:lnTo>
                  <a:lnTo>
                    <a:pt x="31" y="77"/>
                  </a:lnTo>
                  <a:lnTo>
                    <a:pt x="36" y="76"/>
                  </a:lnTo>
                  <a:lnTo>
                    <a:pt x="40" y="74"/>
                  </a:lnTo>
                  <a:lnTo>
                    <a:pt x="44" y="72"/>
                  </a:lnTo>
                  <a:lnTo>
                    <a:pt x="48" y="71"/>
                  </a:lnTo>
                  <a:lnTo>
                    <a:pt x="53" y="68"/>
                  </a:lnTo>
                  <a:lnTo>
                    <a:pt x="56" y="66"/>
                  </a:lnTo>
                  <a:lnTo>
                    <a:pt x="59" y="63"/>
                  </a:lnTo>
                  <a:lnTo>
                    <a:pt x="60" y="61"/>
                  </a:lnTo>
                  <a:lnTo>
                    <a:pt x="63" y="58"/>
                  </a:lnTo>
                  <a:lnTo>
                    <a:pt x="63" y="56"/>
                  </a:lnTo>
                  <a:lnTo>
                    <a:pt x="64" y="52"/>
                  </a:lnTo>
                  <a:lnTo>
                    <a:pt x="64" y="51"/>
                  </a:lnTo>
                  <a:lnTo>
                    <a:pt x="66" y="47"/>
                  </a:lnTo>
                  <a:lnTo>
                    <a:pt x="66" y="45"/>
                  </a:lnTo>
                  <a:lnTo>
                    <a:pt x="66" y="44"/>
                  </a:lnTo>
                  <a:lnTo>
                    <a:pt x="66" y="42"/>
                  </a:lnTo>
                  <a:lnTo>
                    <a:pt x="66" y="39"/>
                  </a:lnTo>
                  <a:lnTo>
                    <a:pt x="66" y="37"/>
                  </a:lnTo>
                  <a:lnTo>
                    <a:pt x="66" y="36"/>
                  </a:lnTo>
                  <a:lnTo>
                    <a:pt x="64" y="30"/>
                  </a:lnTo>
                  <a:lnTo>
                    <a:pt x="62" y="23"/>
                  </a:lnTo>
                  <a:lnTo>
                    <a:pt x="59" y="18"/>
                  </a:lnTo>
                  <a:lnTo>
                    <a:pt x="56" y="13"/>
                  </a:lnTo>
                  <a:lnTo>
                    <a:pt x="51" y="10"/>
                  </a:lnTo>
                  <a:lnTo>
                    <a:pt x="48" y="7"/>
                  </a:lnTo>
                  <a:lnTo>
                    <a:pt x="43" y="5"/>
                  </a:lnTo>
                  <a:lnTo>
                    <a:pt x="39" y="2"/>
                  </a:lnTo>
                  <a:lnTo>
                    <a:pt x="33" y="2"/>
                  </a:lnTo>
                  <a:lnTo>
                    <a:pt x="29" y="1"/>
                  </a:lnTo>
                  <a:lnTo>
                    <a:pt x="25" y="1"/>
                  </a:lnTo>
                  <a:lnTo>
                    <a:pt x="21" y="0"/>
                  </a:lnTo>
                  <a:lnTo>
                    <a:pt x="17" y="0"/>
                  </a:lnTo>
                  <a:lnTo>
                    <a:pt x="16" y="0"/>
                  </a:lnTo>
                  <a:lnTo>
                    <a:pt x="14" y="0"/>
                  </a:lnTo>
                </a:path>
              </a:pathLst>
            </a:custGeom>
            <a:solidFill>
              <a:srgbClr val="F8F8F8"/>
            </a:solidFill>
            <a:ln w="9048">
              <a:solidFill>
                <a:srgbClr val="DDDDDD"/>
              </a:solidFill>
              <a:round/>
              <a:headEnd/>
              <a:tailEnd/>
            </a:ln>
          </p:spPr>
          <p:txBody>
            <a:bodyPr/>
            <a:lstStyle/>
            <a:p>
              <a:endParaRPr lang="it-IT"/>
            </a:p>
          </p:txBody>
        </p:sp>
        <p:sp>
          <p:nvSpPr>
            <p:cNvPr id="22583" name="Freeform 39"/>
            <p:cNvSpPr>
              <a:spLocks/>
            </p:cNvSpPr>
            <p:nvPr/>
          </p:nvSpPr>
          <p:spPr bwMode="auto">
            <a:xfrm>
              <a:off x="2748" y="1326"/>
              <a:ext cx="208" cy="48"/>
            </a:xfrm>
            <a:custGeom>
              <a:avLst/>
              <a:gdLst>
                <a:gd name="T0" fmla="*/ 777 w 106"/>
                <a:gd name="T1" fmla="*/ 35 h 51"/>
                <a:gd name="T2" fmla="*/ 740 w 106"/>
                <a:gd name="T3" fmla="*/ 29 h 51"/>
                <a:gd name="T4" fmla="*/ 681 w 106"/>
                <a:gd name="T5" fmla="*/ 21 h 51"/>
                <a:gd name="T6" fmla="*/ 573 w 106"/>
                <a:gd name="T7" fmla="*/ 11 h 51"/>
                <a:gd name="T8" fmla="*/ 455 w 106"/>
                <a:gd name="T9" fmla="*/ 4 h 51"/>
                <a:gd name="T10" fmla="*/ 347 w 106"/>
                <a:gd name="T11" fmla="*/ 0 h 51"/>
                <a:gd name="T12" fmla="*/ 316 w 106"/>
                <a:gd name="T13" fmla="*/ 0 h 51"/>
                <a:gd name="T14" fmla="*/ 257 w 106"/>
                <a:gd name="T15" fmla="*/ 1 h 51"/>
                <a:gd name="T16" fmla="*/ 196 w 106"/>
                <a:gd name="T17" fmla="*/ 3 h 51"/>
                <a:gd name="T18" fmla="*/ 135 w 106"/>
                <a:gd name="T19" fmla="*/ 4 h 51"/>
                <a:gd name="T20" fmla="*/ 100 w 106"/>
                <a:gd name="T21" fmla="*/ 4 h 51"/>
                <a:gd name="T22" fmla="*/ 61 w 106"/>
                <a:gd name="T23" fmla="*/ 8 h 51"/>
                <a:gd name="T24" fmla="*/ 31 w 106"/>
                <a:gd name="T25" fmla="*/ 11 h 51"/>
                <a:gd name="T26" fmla="*/ 8 w 106"/>
                <a:gd name="T27" fmla="*/ 17 h 51"/>
                <a:gd name="T28" fmla="*/ 0 w 106"/>
                <a:gd name="T29" fmla="*/ 22 h 51"/>
                <a:gd name="T30" fmla="*/ 0 w 106"/>
                <a:gd name="T31" fmla="*/ 25 h 51"/>
                <a:gd name="T32" fmla="*/ 8 w 106"/>
                <a:gd name="T33" fmla="*/ 30 h 51"/>
                <a:gd name="T34" fmla="*/ 24 w 106"/>
                <a:gd name="T35" fmla="*/ 35 h 51"/>
                <a:gd name="T36" fmla="*/ 47 w 106"/>
                <a:gd name="T37" fmla="*/ 37 h 51"/>
                <a:gd name="T38" fmla="*/ 61 w 106"/>
                <a:gd name="T39" fmla="*/ 40 h 51"/>
                <a:gd name="T40" fmla="*/ 100 w 106"/>
                <a:gd name="T41" fmla="*/ 41 h 51"/>
                <a:gd name="T42" fmla="*/ 135 w 106"/>
                <a:gd name="T43" fmla="*/ 41 h 51"/>
                <a:gd name="T44" fmla="*/ 173 w 106"/>
                <a:gd name="T45" fmla="*/ 40 h 51"/>
                <a:gd name="T46" fmla="*/ 212 w 106"/>
                <a:gd name="T47" fmla="*/ 39 h 51"/>
                <a:gd name="T48" fmla="*/ 257 w 106"/>
                <a:gd name="T49" fmla="*/ 37 h 51"/>
                <a:gd name="T50" fmla="*/ 288 w 106"/>
                <a:gd name="T51" fmla="*/ 36 h 51"/>
                <a:gd name="T52" fmla="*/ 308 w 106"/>
                <a:gd name="T53" fmla="*/ 35 h 51"/>
                <a:gd name="T54" fmla="*/ 281 w 106"/>
                <a:gd name="T55" fmla="*/ 36 h 51"/>
                <a:gd name="T56" fmla="*/ 257 w 106"/>
                <a:gd name="T57" fmla="*/ 35 h 51"/>
                <a:gd name="T58" fmla="*/ 228 w 106"/>
                <a:gd name="T59" fmla="*/ 33 h 51"/>
                <a:gd name="T60" fmla="*/ 181 w 106"/>
                <a:gd name="T61" fmla="*/ 30 h 51"/>
                <a:gd name="T62" fmla="*/ 112 w 106"/>
                <a:gd name="T63" fmla="*/ 28 h 51"/>
                <a:gd name="T64" fmla="*/ 92 w 106"/>
                <a:gd name="T65" fmla="*/ 26 h 51"/>
                <a:gd name="T66" fmla="*/ 100 w 106"/>
                <a:gd name="T67" fmla="*/ 24 h 51"/>
                <a:gd name="T68" fmla="*/ 135 w 106"/>
                <a:gd name="T69" fmla="*/ 21 h 51"/>
                <a:gd name="T70" fmla="*/ 157 w 106"/>
                <a:gd name="T71" fmla="*/ 18 h 51"/>
                <a:gd name="T72" fmla="*/ 173 w 106"/>
                <a:gd name="T73" fmla="*/ 14 h 51"/>
                <a:gd name="T74" fmla="*/ 257 w 106"/>
                <a:gd name="T75" fmla="*/ 13 h 51"/>
                <a:gd name="T76" fmla="*/ 440 w 106"/>
                <a:gd name="T77" fmla="*/ 13 h 51"/>
                <a:gd name="T78" fmla="*/ 581 w 106"/>
                <a:gd name="T79" fmla="*/ 21 h 51"/>
                <a:gd name="T80" fmla="*/ 697 w 106"/>
                <a:gd name="T81" fmla="*/ 27 h 51"/>
                <a:gd name="T82" fmla="*/ 763 w 106"/>
                <a:gd name="T83" fmla="*/ 35 h 51"/>
                <a:gd name="T84" fmla="*/ 793 w 106"/>
                <a:gd name="T85" fmla="*/ 36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6"/>
                <a:gd name="T130" fmla="*/ 0 h 51"/>
                <a:gd name="T131" fmla="*/ 106 w 106"/>
                <a:gd name="T132" fmla="*/ 51 h 5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6" h="51">
                  <a:moveTo>
                    <a:pt x="105" y="42"/>
                  </a:moveTo>
                  <a:lnTo>
                    <a:pt x="104" y="42"/>
                  </a:lnTo>
                  <a:lnTo>
                    <a:pt x="103" y="41"/>
                  </a:lnTo>
                  <a:lnTo>
                    <a:pt x="101" y="39"/>
                  </a:lnTo>
                  <a:lnTo>
                    <a:pt x="101" y="37"/>
                  </a:lnTo>
                  <a:lnTo>
                    <a:pt x="98" y="35"/>
                  </a:lnTo>
                  <a:lnTo>
                    <a:pt x="96" y="31"/>
                  </a:lnTo>
                  <a:lnTo>
                    <a:pt x="92" y="27"/>
                  </a:lnTo>
                  <a:lnTo>
                    <a:pt x="90" y="24"/>
                  </a:lnTo>
                  <a:lnTo>
                    <a:pt x="85" y="21"/>
                  </a:lnTo>
                  <a:lnTo>
                    <a:pt x="82" y="17"/>
                  </a:lnTo>
                  <a:lnTo>
                    <a:pt x="76" y="14"/>
                  </a:lnTo>
                  <a:lnTo>
                    <a:pt x="72" y="10"/>
                  </a:lnTo>
                  <a:lnTo>
                    <a:pt x="66" y="8"/>
                  </a:lnTo>
                  <a:lnTo>
                    <a:pt x="60" y="4"/>
                  </a:lnTo>
                  <a:lnTo>
                    <a:pt x="54" y="3"/>
                  </a:lnTo>
                  <a:lnTo>
                    <a:pt x="48" y="0"/>
                  </a:lnTo>
                  <a:lnTo>
                    <a:pt x="46" y="0"/>
                  </a:lnTo>
                  <a:lnTo>
                    <a:pt x="44" y="0"/>
                  </a:lnTo>
                  <a:lnTo>
                    <a:pt x="42" y="0"/>
                  </a:lnTo>
                  <a:lnTo>
                    <a:pt x="39" y="1"/>
                  </a:lnTo>
                  <a:lnTo>
                    <a:pt x="37" y="1"/>
                  </a:lnTo>
                  <a:lnTo>
                    <a:pt x="34" y="1"/>
                  </a:lnTo>
                  <a:lnTo>
                    <a:pt x="32" y="1"/>
                  </a:lnTo>
                  <a:lnTo>
                    <a:pt x="29" y="3"/>
                  </a:lnTo>
                  <a:lnTo>
                    <a:pt x="26" y="3"/>
                  </a:lnTo>
                  <a:lnTo>
                    <a:pt x="22" y="3"/>
                  </a:lnTo>
                  <a:lnTo>
                    <a:pt x="21" y="3"/>
                  </a:lnTo>
                  <a:lnTo>
                    <a:pt x="18" y="4"/>
                  </a:lnTo>
                  <a:lnTo>
                    <a:pt x="16" y="4"/>
                  </a:lnTo>
                  <a:lnTo>
                    <a:pt x="14" y="4"/>
                  </a:lnTo>
                  <a:lnTo>
                    <a:pt x="13" y="4"/>
                  </a:lnTo>
                  <a:lnTo>
                    <a:pt x="11" y="6"/>
                  </a:lnTo>
                  <a:lnTo>
                    <a:pt x="10" y="8"/>
                  </a:lnTo>
                  <a:lnTo>
                    <a:pt x="8" y="9"/>
                  </a:lnTo>
                  <a:lnTo>
                    <a:pt x="7" y="10"/>
                  </a:lnTo>
                  <a:lnTo>
                    <a:pt x="5" y="12"/>
                  </a:lnTo>
                  <a:lnTo>
                    <a:pt x="4" y="14"/>
                  </a:lnTo>
                  <a:lnTo>
                    <a:pt x="3" y="16"/>
                  </a:lnTo>
                  <a:lnTo>
                    <a:pt x="3" y="17"/>
                  </a:lnTo>
                  <a:lnTo>
                    <a:pt x="1" y="20"/>
                  </a:lnTo>
                  <a:lnTo>
                    <a:pt x="1" y="22"/>
                  </a:lnTo>
                  <a:lnTo>
                    <a:pt x="0" y="24"/>
                  </a:lnTo>
                  <a:lnTo>
                    <a:pt x="0" y="26"/>
                  </a:lnTo>
                  <a:lnTo>
                    <a:pt x="0" y="27"/>
                  </a:lnTo>
                  <a:lnTo>
                    <a:pt x="0" y="29"/>
                  </a:lnTo>
                  <a:lnTo>
                    <a:pt x="0" y="31"/>
                  </a:lnTo>
                  <a:lnTo>
                    <a:pt x="1" y="32"/>
                  </a:lnTo>
                  <a:lnTo>
                    <a:pt x="1" y="34"/>
                  </a:lnTo>
                  <a:lnTo>
                    <a:pt x="1" y="36"/>
                  </a:lnTo>
                  <a:lnTo>
                    <a:pt x="1" y="38"/>
                  </a:lnTo>
                  <a:lnTo>
                    <a:pt x="3" y="39"/>
                  </a:lnTo>
                  <a:lnTo>
                    <a:pt x="3" y="41"/>
                  </a:lnTo>
                  <a:lnTo>
                    <a:pt x="4" y="42"/>
                  </a:lnTo>
                  <a:lnTo>
                    <a:pt x="4" y="44"/>
                  </a:lnTo>
                  <a:lnTo>
                    <a:pt x="6" y="44"/>
                  </a:lnTo>
                  <a:lnTo>
                    <a:pt x="6" y="46"/>
                  </a:lnTo>
                  <a:lnTo>
                    <a:pt x="8" y="46"/>
                  </a:lnTo>
                  <a:lnTo>
                    <a:pt x="8" y="48"/>
                  </a:lnTo>
                  <a:lnTo>
                    <a:pt x="10" y="48"/>
                  </a:lnTo>
                  <a:lnTo>
                    <a:pt x="11" y="50"/>
                  </a:lnTo>
                  <a:lnTo>
                    <a:pt x="13" y="50"/>
                  </a:lnTo>
                  <a:lnTo>
                    <a:pt x="15" y="50"/>
                  </a:lnTo>
                  <a:lnTo>
                    <a:pt x="16" y="50"/>
                  </a:lnTo>
                  <a:lnTo>
                    <a:pt x="18" y="50"/>
                  </a:lnTo>
                  <a:lnTo>
                    <a:pt x="19" y="50"/>
                  </a:lnTo>
                  <a:lnTo>
                    <a:pt x="21" y="50"/>
                  </a:lnTo>
                  <a:lnTo>
                    <a:pt x="23" y="49"/>
                  </a:lnTo>
                  <a:lnTo>
                    <a:pt x="24" y="49"/>
                  </a:lnTo>
                  <a:lnTo>
                    <a:pt x="26" y="47"/>
                  </a:lnTo>
                  <a:lnTo>
                    <a:pt x="28" y="47"/>
                  </a:lnTo>
                  <a:lnTo>
                    <a:pt x="31" y="45"/>
                  </a:lnTo>
                  <a:lnTo>
                    <a:pt x="32" y="45"/>
                  </a:lnTo>
                  <a:lnTo>
                    <a:pt x="34" y="44"/>
                  </a:lnTo>
                  <a:lnTo>
                    <a:pt x="35" y="44"/>
                  </a:lnTo>
                  <a:lnTo>
                    <a:pt x="37" y="42"/>
                  </a:lnTo>
                  <a:lnTo>
                    <a:pt x="38" y="42"/>
                  </a:lnTo>
                  <a:lnTo>
                    <a:pt x="39" y="42"/>
                  </a:lnTo>
                  <a:lnTo>
                    <a:pt x="41" y="41"/>
                  </a:lnTo>
                  <a:lnTo>
                    <a:pt x="39" y="42"/>
                  </a:lnTo>
                  <a:lnTo>
                    <a:pt x="38" y="42"/>
                  </a:lnTo>
                  <a:lnTo>
                    <a:pt x="37" y="42"/>
                  </a:lnTo>
                  <a:lnTo>
                    <a:pt x="35" y="42"/>
                  </a:lnTo>
                  <a:lnTo>
                    <a:pt x="34" y="41"/>
                  </a:lnTo>
                  <a:lnTo>
                    <a:pt x="32" y="41"/>
                  </a:lnTo>
                  <a:lnTo>
                    <a:pt x="32" y="39"/>
                  </a:lnTo>
                  <a:lnTo>
                    <a:pt x="30" y="39"/>
                  </a:lnTo>
                  <a:lnTo>
                    <a:pt x="28" y="38"/>
                  </a:lnTo>
                  <a:lnTo>
                    <a:pt x="26" y="38"/>
                  </a:lnTo>
                  <a:lnTo>
                    <a:pt x="24" y="36"/>
                  </a:lnTo>
                  <a:lnTo>
                    <a:pt x="21" y="36"/>
                  </a:lnTo>
                  <a:lnTo>
                    <a:pt x="18" y="34"/>
                  </a:lnTo>
                  <a:lnTo>
                    <a:pt x="15" y="34"/>
                  </a:lnTo>
                  <a:lnTo>
                    <a:pt x="12" y="32"/>
                  </a:lnTo>
                  <a:lnTo>
                    <a:pt x="13" y="30"/>
                  </a:lnTo>
                  <a:lnTo>
                    <a:pt x="15" y="28"/>
                  </a:lnTo>
                  <a:lnTo>
                    <a:pt x="16" y="26"/>
                  </a:lnTo>
                  <a:lnTo>
                    <a:pt x="18" y="24"/>
                  </a:lnTo>
                  <a:lnTo>
                    <a:pt x="20" y="23"/>
                  </a:lnTo>
                  <a:lnTo>
                    <a:pt x="21" y="21"/>
                  </a:lnTo>
                  <a:lnTo>
                    <a:pt x="22" y="19"/>
                  </a:lnTo>
                  <a:lnTo>
                    <a:pt x="23" y="17"/>
                  </a:lnTo>
                  <a:lnTo>
                    <a:pt x="24" y="16"/>
                  </a:lnTo>
                  <a:lnTo>
                    <a:pt x="34" y="16"/>
                  </a:lnTo>
                  <a:lnTo>
                    <a:pt x="42" y="14"/>
                  </a:lnTo>
                  <a:lnTo>
                    <a:pt x="50" y="15"/>
                  </a:lnTo>
                  <a:lnTo>
                    <a:pt x="58" y="16"/>
                  </a:lnTo>
                  <a:lnTo>
                    <a:pt x="65" y="19"/>
                  </a:lnTo>
                  <a:lnTo>
                    <a:pt x="72" y="20"/>
                  </a:lnTo>
                  <a:lnTo>
                    <a:pt x="77" y="24"/>
                  </a:lnTo>
                  <a:lnTo>
                    <a:pt x="83" y="26"/>
                  </a:lnTo>
                  <a:lnTo>
                    <a:pt x="87" y="29"/>
                  </a:lnTo>
                  <a:lnTo>
                    <a:pt x="92" y="33"/>
                  </a:lnTo>
                  <a:lnTo>
                    <a:pt x="95" y="36"/>
                  </a:lnTo>
                  <a:lnTo>
                    <a:pt x="99" y="38"/>
                  </a:lnTo>
                  <a:lnTo>
                    <a:pt x="101" y="41"/>
                  </a:lnTo>
                  <a:lnTo>
                    <a:pt x="102" y="42"/>
                  </a:lnTo>
                  <a:lnTo>
                    <a:pt x="103" y="42"/>
                  </a:lnTo>
                  <a:lnTo>
                    <a:pt x="105" y="42"/>
                  </a:lnTo>
                </a:path>
              </a:pathLst>
            </a:custGeom>
            <a:solidFill>
              <a:srgbClr val="F8F8F8"/>
            </a:solidFill>
            <a:ln w="6350">
              <a:solidFill>
                <a:srgbClr val="DDDDDD"/>
              </a:solidFill>
              <a:round/>
              <a:headEnd/>
              <a:tailEnd/>
            </a:ln>
          </p:spPr>
          <p:txBody>
            <a:bodyPr/>
            <a:lstStyle/>
            <a:p>
              <a:endParaRPr lang="it-IT"/>
            </a:p>
          </p:txBody>
        </p:sp>
        <p:sp>
          <p:nvSpPr>
            <p:cNvPr id="22584" name="Freeform 40"/>
            <p:cNvSpPr>
              <a:spLocks/>
            </p:cNvSpPr>
            <p:nvPr/>
          </p:nvSpPr>
          <p:spPr bwMode="auto">
            <a:xfrm>
              <a:off x="3317" y="1328"/>
              <a:ext cx="207" cy="47"/>
            </a:xfrm>
            <a:custGeom>
              <a:avLst/>
              <a:gdLst>
                <a:gd name="T0" fmla="*/ 8 w 105"/>
                <a:gd name="T1" fmla="*/ 35 h 50"/>
                <a:gd name="T2" fmla="*/ 47 w 105"/>
                <a:gd name="T3" fmla="*/ 29 h 50"/>
                <a:gd name="T4" fmla="*/ 116 w 105"/>
                <a:gd name="T5" fmla="*/ 21 h 50"/>
                <a:gd name="T6" fmla="*/ 205 w 105"/>
                <a:gd name="T7" fmla="*/ 11 h 50"/>
                <a:gd name="T8" fmla="*/ 331 w 105"/>
                <a:gd name="T9" fmla="*/ 5 h 50"/>
                <a:gd name="T10" fmla="*/ 436 w 105"/>
                <a:gd name="T11" fmla="*/ 1 h 50"/>
                <a:gd name="T12" fmla="*/ 475 w 105"/>
                <a:gd name="T13" fmla="*/ 1 h 50"/>
                <a:gd name="T14" fmla="*/ 528 w 105"/>
                <a:gd name="T15" fmla="*/ 1 h 50"/>
                <a:gd name="T16" fmla="*/ 599 w 105"/>
                <a:gd name="T17" fmla="*/ 2 h 50"/>
                <a:gd name="T18" fmla="*/ 653 w 105"/>
                <a:gd name="T19" fmla="*/ 4 h 50"/>
                <a:gd name="T20" fmla="*/ 704 w 105"/>
                <a:gd name="T21" fmla="*/ 4 h 50"/>
                <a:gd name="T22" fmla="*/ 735 w 105"/>
                <a:gd name="T23" fmla="*/ 8 h 50"/>
                <a:gd name="T24" fmla="*/ 757 w 105"/>
                <a:gd name="T25" fmla="*/ 12 h 50"/>
                <a:gd name="T26" fmla="*/ 781 w 105"/>
                <a:gd name="T27" fmla="*/ 18 h 50"/>
                <a:gd name="T28" fmla="*/ 796 w 105"/>
                <a:gd name="T29" fmla="*/ 22 h 50"/>
                <a:gd name="T30" fmla="*/ 796 w 105"/>
                <a:gd name="T31" fmla="*/ 25 h 50"/>
                <a:gd name="T32" fmla="*/ 789 w 105"/>
                <a:gd name="T33" fmla="*/ 30 h 50"/>
                <a:gd name="T34" fmla="*/ 757 w 105"/>
                <a:gd name="T35" fmla="*/ 35 h 50"/>
                <a:gd name="T36" fmla="*/ 757 w 105"/>
                <a:gd name="T37" fmla="*/ 37 h 50"/>
                <a:gd name="T38" fmla="*/ 720 w 105"/>
                <a:gd name="T39" fmla="*/ 40 h 50"/>
                <a:gd name="T40" fmla="*/ 696 w 105"/>
                <a:gd name="T41" fmla="*/ 40 h 50"/>
                <a:gd name="T42" fmla="*/ 668 w 105"/>
                <a:gd name="T43" fmla="*/ 40 h 50"/>
                <a:gd name="T44" fmla="*/ 629 w 105"/>
                <a:gd name="T45" fmla="*/ 40 h 50"/>
                <a:gd name="T46" fmla="*/ 591 w 105"/>
                <a:gd name="T47" fmla="*/ 40 h 50"/>
                <a:gd name="T48" fmla="*/ 552 w 105"/>
                <a:gd name="T49" fmla="*/ 40 h 50"/>
                <a:gd name="T50" fmla="*/ 520 w 105"/>
                <a:gd name="T51" fmla="*/ 39 h 50"/>
                <a:gd name="T52" fmla="*/ 520 w 105"/>
                <a:gd name="T53" fmla="*/ 37 h 50"/>
                <a:gd name="T54" fmla="*/ 513 w 105"/>
                <a:gd name="T55" fmla="*/ 35 h 50"/>
                <a:gd name="T56" fmla="*/ 520 w 105"/>
                <a:gd name="T57" fmla="*/ 33 h 50"/>
                <a:gd name="T58" fmla="*/ 552 w 105"/>
                <a:gd name="T59" fmla="*/ 31 h 50"/>
                <a:gd name="T60" fmla="*/ 599 w 105"/>
                <a:gd name="T61" fmla="*/ 29 h 50"/>
                <a:gd name="T62" fmla="*/ 668 w 105"/>
                <a:gd name="T63" fmla="*/ 28 h 50"/>
                <a:gd name="T64" fmla="*/ 688 w 105"/>
                <a:gd name="T65" fmla="*/ 26 h 50"/>
                <a:gd name="T66" fmla="*/ 672 w 105"/>
                <a:gd name="T67" fmla="*/ 24 h 50"/>
                <a:gd name="T68" fmla="*/ 660 w 105"/>
                <a:gd name="T69" fmla="*/ 22 h 50"/>
                <a:gd name="T70" fmla="*/ 637 w 105"/>
                <a:gd name="T71" fmla="*/ 18 h 50"/>
                <a:gd name="T72" fmla="*/ 629 w 105"/>
                <a:gd name="T73" fmla="*/ 15 h 50"/>
                <a:gd name="T74" fmla="*/ 552 w 105"/>
                <a:gd name="T75" fmla="*/ 12 h 50"/>
                <a:gd name="T76" fmla="*/ 369 w 105"/>
                <a:gd name="T77" fmla="*/ 12 h 50"/>
                <a:gd name="T78" fmla="*/ 213 w 105"/>
                <a:gd name="T79" fmla="*/ 20 h 50"/>
                <a:gd name="T80" fmla="*/ 93 w 105"/>
                <a:gd name="T81" fmla="*/ 26 h 50"/>
                <a:gd name="T82" fmla="*/ 24 w 105"/>
                <a:gd name="T83" fmla="*/ 34 h 50"/>
                <a:gd name="T84" fmla="*/ 0 w 105"/>
                <a:gd name="T85" fmla="*/ 35 h 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5"/>
                <a:gd name="T130" fmla="*/ 0 h 50"/>
                <a:gd name="T131" fmla="*/ 105 w 105"/>
                <a:gd name="T132" fmla="*/ 50 h 5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5" h="50">
                  <a:moveTo>
                    <a:pt x="0" y="41"/>
                  </a:moveTo>
                  <a:lnTo>
                    <a:pt x="0" y="41"/>
                  </a:lnTo>
                  <a:lnTo>
                    <a:pt x="1" y="41"/>
                  </a:lnTo>
                  <a:lnTo>
                    <a:pt x="2" y="39"/>
                  </a:lnTo>
                  <a:lnTo>
                    <a:pt x="4" y="37"/>
                  </a:lnTo>
                  <a:lnTo>
                    <a:pt x="6" y="35"/>
                  </a:lnTo>
                  <a:lnTo>
                    <a:pt x="8" y="31"/>
                  </a:lnTo>
                  <a:lnTo>
                    <a:pt x="11" y="28"/>
                  </a:lnTo>
                  <a:lnTo>
                    <a:pt x="15" y="24"/>
                  </a:lnTo>
                  <a:lnTo>
                    <a:pt x="18" y="21"/>
                  </a:lnTo>
                  <a:lnTo>
                    <a:pt x="22" y="18"/>
                  </a:lnTo>
                  <a:lnTo>
                    <a:pt x="27" y="14"/>
                  </a:lnTo>
                  <a:lnTo>
                    <a:pt x="32" y="10"/>
                  </a:lnTo>
                  <a:lnTo>
                    <a:pt x="37" y="8"/>
                  </a:lnTo>
                  <a:lnTo>
                    <a:pt x="43" y="5"/>
                  </a:lnTo>
                  <a:lnTo>
                    <a:pt x="50" y="3"/>
                  </a:lnTo>
                  <a:lnTo>
                    <a:pt x="57" y="0"/>
                  </a:lnTo>
                  <a:lnTo>
                    <a:pt x="57" y="1"/>
                  </a:lnTo>
                  <a:lnTo>
                    <a:pt x="58" y="1"/>
                  </a:lnTo>
                  <a:lnTo>
                    <a:pt x="60" y="1"/>
                  </a:lnTo>
                  <a:lnTo>
                    <a:pt x="62" y="1"/>
                  </a:lnTo>
                  <a:lnTo>
                    <a:pt x="64" y="1"/>
                  </a:lnTo>
                  <a:lnTo>
                    <a:pt x="67" y="1"/>
                  </a:lnTo>
                  <a:lnTo>
                    <a:pt x="69" y="1"/>
                  </a:lnTo>
                  <a:lnTo>
                    <a:pt x="73" y="1"/>
                  </a:lnTo>
                  <a:lnTo>
                    <a:pt x="75" y="2"/>
                  </a:lnTo>
                  <a:lnTo>
                    <a:pt x="78" y="2"/>
                  </a:lnTo>
                  <a:lnTo>
                    <a:pt x="80" y="2"/>
                  </a:lnTo>
                  <a:lnTo>
                    <a:pt x="84" y="2"/>
                  </a:lnTo>
                  <a:lnTo>
                    <a:pt x="85" y="4"/>
                  </a:lnTo>
                  <a:lnTo>
                    <a:pt x="88" y="4"/>
                  </a:lnTo>
                  <a:lnTo>
                    <a:pt x="89" y="4"/>
                  </a:lnTo>
                  <a:lnTo>
                    <a:pt x="92" y="4"/>
                  </a:lnTo>
                  <a:lnTo>
                    <a:pt x="92" y="6"/>
                  </a:lnTo>
                  <a:lnTo>
                    <a:pt x="94" y="7"/>
                  </a:lnTo>
                  <a:lnTo>
                    <a:pt x="96" y="9"/>
                  </a:lnTo>
                  <a:lnTo>
                    <a:pt x="97" y="11"/>
                  </a:lnTo>
                  <a:lnTo>
                    <a:pt x="97" y="13"/>
                  </a:lnTo>
                  <a:lnTo>
                    <a:pt x="99" y="15"/>
                  </a:lnTo>
                  <a:lnTo>
                    <a:pt x="100" y="17"/>
                  </a:lnTo>
                  <a:lnTo>
                    <a:pt x="102" y="18"/>
                  </a:lnTo>
                  <a:lnTo>
                    <a:pt x="102" y="21"/>
                  </a:lnTo>
                  <a:lnTo>
                    <a:pt x="103" y="22"/>
                  </a:lnTo>
                  <a:lnTo>
                    <a:pt x="103" y="24"/>
                  </a:lnTo>
                  <a:lnTo>
                    <a:pt x="104" y="26"/>
                  </a:lnTo>
                  <a:lnTo>
                    <a:pt x="104" y="28"/>
                  </a:lnTo>
                  <a:lnTo>
                    <a:pt x="104" y="30"/>
                  </a:lnTo>
                  <a:lnTo>
                    <a:pt x="104" y="31"/>
                  </a:lnTo>
                  <a:lnTo>
                    <a:pt x="104" y="33"/>
                  </a:lnTo>
                  <a:lnTo>
                    <a:pt x="103" y="34"/>
                  </a:lnTo>
                  <a:lnTo>
                    <a:pt x="103" y="36"/>
                  </a:lnTo>
                  <a:lnTo>
                    <a:pt x="101" y="38"/>
                  </a:lnTo>
                  <a:lnTo>
                    <a:pt x="101" y="39"/>
                  </a:lnTo>
                  <a:lnTo>
                    <a:pt x="99" y="41"/>
                  </a:lnTo>
                  <a:lnTo>
                    <a:pt x="99" y="42"/>
                  </a:lnTo>
                  <a:lnTo>
                    <a:pt x="99" y="44"/>
                  </a:lnTo>
                  <a:lnTo>
                    <a:pt x="97" y="46"/>
                  </a:lnTo>
                  <a:lnTo>
                    <a:pt x="96" y="47"/>
                  </a:lnTo>
                  <a:lnTo>
                    <a:pt x="94" y="49"/>
                  </a:lnTo>
                  <a:lnTo>
                    <a:pt x="92" y="49"/>
                  </a:lnTo>
                  <a:lnTo>
                    <a:pt x="91" y="49"/>
                  </a:lnTo>
                  <a:lnTo>
                    <a:pt x="89" y="49"/>
                  </a:lnTo>
                  <a:lnTo>
                    <a:pt x="87" y="49"/>
                  </a:lnTo>
                  <a:lnTo>
                    <a:pt x="85" y="49"/>
                  </a:lnTo>
                  <a:lnTo>
                    <a:pt x="84" y="49"/>
                  </a:lnTo>
                  <a:lnTo>
                    <a:pt x="82" y="49"/>
                  </a:lnTo>
                  <a:lnTo>
                    <a:pt x="81" y="49"/>
                  </a:lnTo>
                  <a:lnTo>
                    <a:pt x="79" y="49"/>
                  </a:lnTo>
                  <a:lnTo>
                    <a:pt x="77" y="49"/>
                  </a:lnTo>
                  <a:lnTo>
                    <a:pt x="76" y="49"/>
                  </a:lnTo>
                  <a:lnTo>
                    <a:pt x="74" y="49"/>
                  </a:lnTo>
                  <a:lnTo>
                    <a:pt x="72" y="49"/>
                  </a:lnTo>
                  <a:lnTo>
                    <a:pt x="70" y="49"/>
                  </a:lnTo>
                  <a:lnTo>
                    <a:pt x="70" y="47"/>
                  </a:lnTo>
                  <a:lnTo>
                    <a:pt x="68" y="47"/>
                  </a:lnTo>
                  <a:lnTo>
                    <a:pt x="68" y="45"/>
                  </a:lnTo>
                  <a:lnTo>
                    <a:pt x="68" y="44"/>
                  </a:lnTo>
                  <a:lnTo>
                    <a:pt x="67" y="44"/>
                  </a:lnTo>
                  <a:lnTo>
                    <a:pt x="67" y="42"/>
                  </a:lnTo>
                  <a:lnTo>
                    <a:pt x="67" y="40"/>
                  </a:lnTo>
                  <a:lnTo>
                    <a:pt x="68" y="39"/>
                  </a:lnTo>
                  <a:lnTo>
                    <a:pt x="69" y="39"/>
                  </a:lnTo>
                  <a:lnTo>
                    <a:pt x="70" y="37"/>
                  </a:lnTo>
                  <a:lnTo>
                    <a:pt x="72" y="37"/>
                  </a:lnTo>
                  <a:lnTo>
                    <a:pt x="73" y="37"/>
                  </a:lnTo>
                  <a:lnTo>
                    <a:pt x="75" y="37"/>
                  </a:lnTo>
                  <a:lnTo>
                    <a:pt x="78" y="35"/>
                  </a:lnTo>
                  <a:lnTo>
                    <a:pt x="80" y="35"/>
                  </a:lnTo>
                  <a:lnTo>
                    <a:pt x="84" y="34"/>
                  </a:lnTo>
                  <a:lnTo>
                    <a:pt x="87" y="34"/>
                  </a:lnTo>
                  <a:lnTo>
                    <a:pt x="91" y="32"/>
                  </a:lnTo>
                  <a:lnTo>
                    <a:pt x="90" y="32"/>
                  </a:lnTo>
                  <a:lnTo>
                    <a:pt x="89" y="32"/>
                  </a:lnTo>
                  <a:lnTo>
                    <a:pt x="89" y="30"/>
                  </a:lnTo>
                  <a:lnTo>
                    <a:pt x="88" y="30"/>
                  </a:lnTo>
                  <a:lnTo>
                    <a:pt x="88" y="28"/>
                  </a:lnTo>
                  <a:lnTo>
                    <a:pt x="86" y="26"/>
                  </a:lnTo>
                  <a:lnTo>
                    <a:pt x="86" y="25"/>
                  </a:lnTo>
                  <a:lnTo>
                    <a:pt x="85" y="25"/>
                  </a:lnTo>
                  <a:lnTo>
                    <a:pt x="85" y="23"/>
                  </a:lnTo>
                  <a:lnTo>
                    <a:pt x="83" y="21"/>
                  </a:lnTo>
                  <a:lnTo>
                    <a:pt x="83" y="20"/>
                  </a:lnTo>
                  <a:lnTo>
                    <a:pt x="82" y="20"/>
                  </a:lnTo>
                  <a:lnTo>
                    <a:pt x="82" y="18"/>
                  </a:lnTo>
                  <a:lnTo>
                    <a:pt x="82" y="17"/>
                  </a:lnTo>
                  <a:lnTo>
                    <a:pt x="72" y="15"/>
                  </a:lnTo>
                  <a:lnTo>
                    <a:pt x="64" y="14"/>
                  </a:lnTo>
                  <a:lnTo>
                    <a:pt x="55" y="15"/>
                  </a:lnTo>
                  <a:lnTo>
                    <a:pt x="48" y="15"/>
                  </a:lnTo>
                  <a:lnTo>
                    <a:pt x="40" y="18"/>
                  </a:lnTo>
                  <a:lnTo>
                    <a:pt x="34" y="20"/>
                  </a:lnTo>
                  <a:lnTo>
                    <a:pt x="28" y="23"/>
                  </a:lnTo>
                  <a:lnTo>
                    <a:pt x="22" y="25"/>
                  </a:lnTo>
                  <a:lnTo>
                    <a:pt x="17" y="28"/>
                  </a:lnTo>
                  <a:lnTo>
                    <a:pt x="12" y="32"/>
                  </a:lnTo>
                  <a:lnTo>
                    <a:pt x="9" y="36"/>
                  </a:lnTo>
                  <a:lnTo>
                    <a:pt x="6" y="37"/>
                  </a:lnTo>
                  <a:lnTo>
                    <a:pt x="3" y="40"/>
                  </a:lnTo>
                  <a:lnTo>
                    <a:pt x="1" y="41"/>
                  </a:lnTo>
                  <a:lnTo>
                    <a:pt x="0" y="42"/>
                  </a:lnTo>
                  <a:lnTo>
                    <a:pt x="0" y="41"/>
                  </a:lnTo>
                </a:path>
              </a:pathLst>
            </a:custGeom>
            <a:solidFill>
              <a:srgbClr val="F8F8F8"/>
            </a:solidFill>
            <a:ln w="6350">
              <a:solidFill>
                <a:srgbClr val="DDDDDD"/>
              </a:solidFill>
              <a:round/>
              <a:headEnd/>
              <a:tailEnd/>
            </a:ln>
          </p:spPr>
          <p:txBody>
            <a:bodyPr/>
            <a:lstStyle/>
            <a:p>
              <a:endParaRPr lang="it-IT"/>
            </a:p>
          </p:txBody>
        </p:sp>
        <p:sp>
          <p:nvSpPr>
            <p:cNvPr id="22585" name="Freeform 41"/>
            <p:cNvSpPr>
              <a:spLocks/>
            </p:cNvSpPr>
            <p:nvPr/>
          </p:nvSpPr>
          <p:spPr bwMode="auto">
            <a:xfrm>
              <a:off x="3311" y="1351"/>
              <a:ext cx="113" cy="73"/>
            </a:xfrm>
            <a:custGeom>
              <a:avLst/>
              <a:gdLst>
                <a:gd name="T0" fmla="*/ 420 w 57"/>
                <a:gd name="T1" fmla="*/ 1 h 78"/>
                <a:gd name="T2" fmla="*/ 389 w 57"/>
                <a:gd name="T3" fmla="*/ 6 h 78"/>
                <a:gd name="T4" fmla="*/ 319 w 57"/>
                <a:gd name="T5" fmla="*/ 8 h 78"/>
                <a:gd name="T6" fmla="*/ 248 w 57"/>
                <a:gd name="T7" fmla="*/ 14 h 78"/>
                <a:gd name="T8" fmla="*/ 172 w 57"/>
                <a:gd name="T9" fmla="*/ 21 h 78"/>
                <a:gd name="T10" fmla="*/ 87 w 57"/>
                <a:gd name="T11" fmla="*/ 26 h 78"/>
                <a:gd name="T12" fmla="*/ 32 w 57"/>
                <a:gd name="T13" fmla="*/ 31 h 78"/>
                <a:gd name="T14" fmla="*/ 0 w 57"/>
                <a:gd name="T15" fmla="*/ 34 h 78"/>
                <a:gd name="T16" fmla="*/ 16 w 57"/>
                <a:gd name="T17" fmla="*/ 36 h 78"/>
                <a:gd name="T18" fmla="*/ 40 w 57"/>
                <a:gd name="T19" fmla="*/ 42 h 78"/>
                <a:gd name="T20" fmla="*/ 56 w 57"/>
                <a:gd name="T21" fmla="*/ 46 h 78"/>
                <a:gd name="T22" fmla="*/ 48 w 57"/>
                <a:gd name="T23" fmla="*/ 51 h 78"/>
                <a:gd name="T24" fmla="*/ 40 w 57"/>
                <a:gd name="T25" fmla="*/ 56 h 78"/>
                <a:gd name="T26" fmla="*/ 16 w 57"/>
                <a:gd name="T27" fmla="*/ 60 h 78"/>
                <a:gd name="T28" fmla="*/ 0 w 57"/>
                <a:gd name="T29" fmla="*/ 62 h 78"/>
                <a:gd name="T30" fmla="*/ 0 w 57"/>
                <a:gd name="T31" fmla="*/ 63 h 78"/>
                <a:gd name="T32" fmla="*/ 0 w 57"/>
                <a:gd name="T33" fmla="*/ 62 h 78"/>
                <a:gd name="T34" fmla="*/ 40 w 57"/>
                <a:gd name="T35" fmla="*/ 58 h 78"/>
                <a:gd name="T36" fmla="*/ 95 w 57"/>
                <a:gd name="T37" fmla="*/ 49 h 78"/>
                <a:gd name="T38" fmla="*/ 172 w 57"/>
                <a:gd name="T39" fmla="*/ 37 h 78"/>
                <a:gd name="T40" fmla="*/ 248 w 57"/>
                <a:gd name="T41" fmla="*/ 26 h 78"/>
                <a:gd name="T42" fmla="*/ 319 w 57"/>
                <a:gd name="T43" fmla="*/ 15 h 78"/>
                <a:gd name="T44" fmla="*/ 389 w 57"/>
                <a:gd name="T45" fmla="*/ 7 h 78"/>
                <a:gd name="T46" fmla="*/ 420 w 57"/>
                <a:gd name="T47" fmla="*/ 1 h 78"/>
                <a:gd name="T48" fmla="*/ 436 w 57"/>
                <a:gd name="T49" fmla="*/ 0 h 78"/>
                <a:gd name="T50" fmla="*/ 436 w 57"/>
                <a:gd name="T51" fmla="*/ 0 h 78"/>
                <a:gd name="T52" fmla="*/ 436 w 57"/>
                <a:gd name="T53" fmla="*/ 0 h 78"/>
                <a:gd name="T54" fmla="*/ 436 w 57"/>
                <a:gd name="T55" fmla="*/ 0 h 78"/>
                <a:gd name="T56" fmla="*/ 436 w 57"/>
                <a:gd name="T57" fmla="*/ 0 h 78"/>
                <a:gd name="T58" fmla="*/ 436 w 57"/>
                <a:gd name="T59" fmla="*/ 0 h 78"/>
                <a:gd name="T60" fmla="*/ 436 w 57"/>
                <a:gd name="T61" fmla="*/ 0 h 78"/>
                <a:gd name="T62" fmla="*/ 436 w 57"/>
                <a:gd name="T63" fmla="*/ 0 h 78"/>
                <a:gd name="T64" fmla="*/ 436 w 5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7"/>
                <a:gd name="T100" fmla="*/ 0 h 78"/>
                <a:gd name="T101" fmla="*/ 57 w 5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7" h="78">
                  <a:moveTo>
                    <a:pt x="56" y="0"/>
                  </a:moveTo>
                  <a:lnTo>
                    <a:pt x="54" y="1"/>
                  </a:lnTo>
                  <a:lnTo>
                    <a:pt x="53" y="2"/>
                  </a:lnTo>
                  <a:lnTo>
                    <a:pt x="50" y="6"/>
                  </a:lnTo>
                  <a:lnTo>
                    <a:pt x="47" y="7"/>
                  </a:lnTo>
                  <a:lnTo>
                    <a:pt x="41" y="11"/>
                  </a:lnTo>
                  <a:lnTo>
                    <a:pt x="37" y="14"/>
                  </a:lnTo>
                  <a:lnTo>
                    <a:pt x="32" y="17"/>
                  </a:lnTo>
                  <a:lnTo>
                    <a:pt x="27" y="20"/>
                  </a:lnTo>
                  <a:lnTo>
                    <a:pt x="22" y="25"/>
                  </a:lnTo>
                  <a:lnTo>
                    <a:pt x="17" y="29"/>
                  </a:lnTo>
                  <a:lnTo>
                    <a:pt x="11" y="32"/>
                  </a:lnTo>
                  <a:lnTo>
                    <a:pt x="8" y="35"/>
                  </a:lnTo>
                  <a:lnTo>
                    <a:pt x="4" y="37"/>
                  </a:lnTo>
                  <a:lnTo>
                    <a:pt x="2" y="39"/>
                  </a:lnTo>
                  <a:lnTo>
                    <a:pt x="0" y="41"/>
                  </a:lnTo>
                  <a:lnTo>
                    <a:pt x="2" y="44"/>
                  </a:lnTo>
                  <a:lnTo>
                    <a:pt x="5" y="47"/>
                  </a:lnTo>
                  <a:lnTo>
                    <a:pt x="5" y="51"/>
                  </a:lnTo>
                  <a:lnTo>
                    <a:pt x="7" y="52"/>
                  </a:lnTo>
                  <a:lnTo>
                    <a:pt x="7" y="56"/>
                  </a:lnTo>
                  <a:lnTo>
                    <a:pt x="7" y="59"/>
                  </a:lnTo>
                  <a:lnTo>
                    <a:pt x="6" y="63"/>
                  </a:lnTo>
                  <a:lnTo>
                    <a:pt x="6" y="65"/>
                  </a:lnTo>
                  <a:lnTo>
                    <a:pt x="5" y="68"/>
                  </a:lnTo>
                  <a:lnTo>
                    <a:pt x="4" y="70"/>
                  </a:lnTo>
                  <a:lnTo>
                    <a:pt x="2" y="73"/>
                  </a:lnTo>
                  <a:lnTo>
                    <a:pt x="2" y="74"/>
                  </a:lnTo>
                  <a:lnTo>
                    <a:pt x="0" y="76"/>
                  </a:lnTo>
                  <a:lnTo>
                    <a:pt x="0" y="77"/>
                  </a:lnTo>
                  <a:lnTo>
                    <a:pt x="0" y="76"/>
                  </a:lnTo>
                  <a:lnTo>
                    <a:pt x="2" y="74"/>
                  </a:lnTo>
                  <a:lnTo>
                    <a:pt x="5" y="70"/>
                  </a:lnTo>
                  <a:lnTo>
                    <a:pt x="8" y="65"/>
                  </a:lnTo>
                  <a:lnTo>
                    <a:pt x="12" y="60"/>
                  </a:lnTo>
                  <a:lnTo>
                    <a:pt x="17" y="52"/>
                  </a:lnTo>
                  <a:lnTo>
                    <a:pt x="22" y="45"/>
                  </a:lnTo>
                  <a:lnTo>
                    <a:pt x="28" y="38"/>
                  </a:lnTo>
                  <a:lnTo>
                    <a:pt x="32" y="32"/>
                  </a:lnTo>
                  <a:lnTo>
                    <a:pt x="37" y="25"/>
                  </a:lnTo>
                  <a:lnTo>
                    <a:pt x="41" y="18"/>
                  </a:lnTo>
                  <a:lnTo>
                    <a:pt x="47" y="12"/>
                  </a:lnTo>
                  <a:lnTo>
                    <a:pt x="50" y="8"/>
                  </a:lnTo>
                  <a:lnTo>
                    <a:pt x="53" y="3"/>
                  </a:lnTo>
                  <a:lnTo>
                    <a:pt x="54" y="1"/>
                  </a:lnTo>
                  <a:lnTo>
                    <a:pt x="56" y="0"/>
                  </a:lnTo>
                </a:path>
              </a:pathLst>
            </a:custGeom>
            <a:solidFill>
              <a:srgbClr val="F8F8F8"/>
            </a:solidFill>
            <a:ln w="9048">
              <a:solidFill>
                <a:srgbClr val="DDDDDD"/>
              </a:solidFill>
              <a:round/>
              <a:headEnd/>
              <a:tailEnd/>
            </a:ln>
          </p:spPr>
          <p:txBody>
            <a:bodyPr/>
            <a:lstStyle/>
            <a:p>
              <a:endParaRPr lang="it-IT"/>
            </a:p>
          </p:txBody>
        </p:sp>
        <p:sp>
          <p:nvSpPr>
            <p:cNvPr id="22586" name="Freeform 42"/>
            <p:cNvSpPr>
              <a:spLocks/>
            </p:cNvSpPr>
            <p:nvPr/>
          </p:nvSpPr>
          <p:spPr bwMode="auto">
            <a:xfrm>
              <a:off x="2840" y="1351"/>
              <a:ext cx="116" cy="73"/>
            </a:xfrm>
            <a:custGeom>
              <a:avLst/>
              <a:gdLst>
                <a:gd name="T0" fmla="*/ 0 w 59"/>
                <a:gd name="T1" fmla="*/ 1 h 78"/>
                <a:gd name="T2" fmla="*/ 39 w 59"/>
                <a:gd name="T3" fmla="*/ 6 h 78"/>
                <a:gd name="T4" fmla="*/ 92 w 59"/>
                <a:gd name="T5" fmla="*/ 8 h 78"/>
                <a:gd name="T6" fmla="*/ 173 w 59"/>
                <a:gd name="T7" fmla="*/ 14 h 78"/>
                <a:gd name="T8" fmla="*/ 252 w 59"/>
                <a:gd name="T9" fmla="*/ 21 h 78"/>
                <a:gd name="T10" fmla="*/ 328 w 59"/>
                <a:gd name="T11" fmla="*/ 26 h 78"/>
                <a:gd name="T12" fmla="*/ 387 w 59"/>
                <a:gd name="T13" fmla="*/ 31 h 78"/>
                <a:gd name="T14" fmla="*/ 433 w 59"/>
                <a:gd name="T15" fmla="*/ 33 h 78"/>
                <a:gd name="T16" fmla="*/ 409 w 59"/>
                <a:gd name="T17" fmla="*/ 36 h 78"/>
                <a:gd name="T18" fmla="*/ 372 w 59"/>
                <a:gd name="T19" fmla="*/ 41 h 78"/>
                <a:gd name="T20" fmla="*/ 364 w 59"/>
                <a:gd name="T21" fmla="*/ 45 h 78"/>
                <a:gd name="T22" fmla="*/ 364 w 59"/>
                <a:gd name="T23" fmla="*/ 51 h 78"/>
                <a:gd name="T24" fmla="*/ 372 w 59"/>
                <a:gd name="T25" fmla="*/ 55 h 78"/>
                <a:gd name="T26" fmla="*/ 387 w 59"/>
                <a:gd name="T27" fmla="*/ 59 h 78"/>
                <a:gd name="T28" fmla="*/ 395 w 59"/>
                <a:gd name="T29" fmla="*/ 62 h 78"/>
                <a:gd name="T30" fmla="*/ 409 w 59"/>
                <a:gd name="T31" fmla="*/ 63 h 78"/>
                <a:gd name="T32" fmla="*/ 409 w 59"/>
                <a:gd name="T33" fmla="*/ 62 h 78"/>
                <a:gd name="T34" fmla="*/ 372 w 59"/>
                <a:gd name="T35" fmla="*/ 58 h 78"/>
                <a:gd name="T36" fmla="*/ 313 w 59"/>
                <a:gd name="T37" fmla="*/ 49 h 78"/>
                <a:gd name="T38" fmla="*/ 236 w 59"/>
                <a:gd name="T39" fmla="*/ 37 h 78"/>
                <a:gd name="T40" fmla="*/ 167 w 59"/>
                <a:gd name="T41" fmla="*/ 26 h 78"/>
                <a:gd name="T42" fmla="*/ 85 w 59"/>
                <a:gd name="T43" fmla="*/ 15 h 78"/>
                <a:gd name="T44" fmla="*/ 31 w 59"/>
                <a:gd name="T45" fmla="*/ 7 h 78"/>
                <a:gd name="T46" fmla="*/ 0 w 59"/>
                <a:gd name="T47" fmla="*/ 1 h 78"/>
                <a:gd name="T48" fmla="*/ 0 w 59"/>
                <a:gd name="T49" fmla="*/ 0 h 78"/>
                <a:gd name="T50" fmla="*/ 0 w 59"/>
                <a:gd name="T51" fmla="*/ 0 h 78"/>
                <a:gd name="T52" fmla="*/ 0 w 59"/>
                <a:gd name="T53" fmla="*/ 0 h 78"/>
                <a:gd name="T54" fmla="*/ 0 w 59"/>
                <a:gd name="T55" fmla="*/ 0 h 78"/>
                <a:gd name="T56" fmla="*/ 0 w 59"/>
                <a:gd name="T57" fmla="*/ 0 h 78"/>
                <a:gd name="T58" fmla="*/ 0 w 59"/>
                <a:gd name="T59" fmla="*/ 0 h 78"/>
                <a:gd name="T60" fmla="*/ 0 w 59"/>
                <a:gd name="T61" fmla="*/ 0 h 78"/>
                <a:gd name="T62" fmla="*/ 0 w 59"/>
                <a:gd name="T63" fmla="*/ 0 h 78"/>
                <a:gd name="T64" fmla="*/ 0 w 59"/>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9"/>
                <a:gd name="T100" fmla="*/ 0 h 78"/>
                <a:gd name="T101" fmla="*/ 59 w 59"/>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9" h="78">
                  <a:moveTo>
                    <a:pt x="0" y="0"/>
                  </a:moveTo>
                  <a:lnTo>
                    <a:pt x="0" y="1"/>
                  </a:lnTo>
                  <a:lnTo>
                    <a:pt x="2" y="2"/>
                  </a:lnTo>
                  <a:lnTo>
                    <a:pt x="5" y="6"/>
                  </a:lnTo>
                  <a:lnTo>
                    <a:pt x="9" y="7"/>
                  </a:lnTo>
                  <a:lnTo>
                    <a:pt x="12" y="11"/>
                  </a:lnTo>
                  <a:lnTo>
                    <a:pt x="18" y="14"/>
                  </a:lnTo>
                  <a:lnTo>
                    <a:pt x="23" y="17"/>
                  </a:lnTo>
                  <a:lnTo>
                    <a:pt x="29" y="20"/>
                  </a:lnTo>
                  <a:lnTo>
                    <a:pt x="33" y="25"/>
                  </a:lnTo>
                  <a:lnTo>
                    <a:pt x="39" y="28"/>
                  </a:lnTo>
                  <a:lnTo>
                    <a:pt x="43" y="32"/>
                  </a:lnTo>
                  <a:lnTo>
                    <a:pt x="48" y="34"/>
                  </a:lnTo>
                  <a:lnTo>
                    <a:pt x="51" y="37"/>
                  </a:lnTo>
                  <a:lnTo>
                    <a:pt x="55" y="39"/>
                  </a:lnTo>
                  <a:lnTo>
                    <a:pt x="57" y="40"/>
                  </a:lnTo>
                  <a:lnTo>
                    <a:pt x="58" y="40"/>
                  </a:lnTo>
                  <a:lnTo>
                    <a:pt x="54" y="44"/>
                  </a:lnTo>
                  <a:lnTo>
                    <a:pt x="51" y="47"/>
                  </a:lnTo>
                  <a:lnTo>
                    <a:pt x="49" y="50"/>
                  </a:lnTo>
                  <a:lnTo>
                    <a:pt x="49" y="52"/>
                  </a:lnTo>
                  <a:lnTo>
                    <a:pt x="48" y="55"/>
                  </a:lnTo>
                  <a:lnTo>
                    <a:pt x="48" y="58"/>
                  </a:lnTo>
                  <a:lnTo>
                    <a:pt x="48" y="62"/>
                  </a:lnTo>
                  <a:lnTo>
                    <a:pt x="49" y="64"/>
                  </a:lnTo>
                  <a:lnTo>
                    <a:pt x="49" y="67"/>
                  </a:lnTo>
                  <a:lnTo>
                    <a:pt x="51" y="70"/>
                  </a:lnTo>
                  <a:lnTo>
                    <a:pt x="51" y="72"/>
                  </a:lnTo>
                  <a:lnTo>
                    <a:pt x="52" y="74"/>
                  </a:lnTo>
                  <a:lnTo>
                    <a:pt x="52" y="76"/>
                  </a:lnTo>
                  <a:lnTo>
                    <a:pt x="54" y="77"/>
                  </a:lnTo>
                  <a:lnTo>
                    <a:pt x="55" y="77"/>
                  </a:lnTo>
                  <a:lnTo>
                    <a:pt x="54" y="76"/>
                  </a:lnTo>
                  <a:lnTo>
                    <a:pt x="52" y="74"/>
                  </a:lnTo>
                  <a:lnTo>
                    <a:pt x="49" y="70"/>
                  </a:lnTo>
                  <a:lnTo>
                    <a:pt x="46" y="65"/>
                  </a:lnTo>
                  <a:lnTo>
                    <a:pt x="41" y="60"/>
                  </a:lnTo>
                  <a:lnTo>
                    <a:pt x="37" y="52"/>
                  </a:lnTo>
                  <a:lnTo>
                    <a:pt x="31" y="45"/>
                  </a:lnTo>
                  <a:lnTo>
                    <a:pt x="27" y="38"/>
                  </a:lnTo>
                  <a:lnTo>
                    <a:pt x="22" y="32"/>
                  </a:lnTo>
                  <a:lnTo>
                    <a:pt x="17" y="25"/>
                  </a:lnTo>
                  <a:lnTo>
                    <a:pt x="11" y="18"/>
                  </a:lnTo>
                  <a:lnTo>
                    <a:pt x="8" y="12"/>
                  </a:lnTo>
                  <a:lnTo>
                    <a:pt x="4" y="8"/>
                  </a:lnTo>
                  <a:lnTo>
                    <a:pt x="2" y="3"/>
                  </a:lnTo>
                  <a:lnTo>
                    <a:pt x="0" y="1"/>
                  </a:lnTo>
                  <a:lnTo>
                    <a:pt x="0" y="0"/>
                  </a:lnTo>
                </a:path>
              </a:pathLst>
            </a:custGeom>
            <a:solidFill>
              <a:srgbClr val="F8F8F8"/>
            </a:solidFill>
            <a:ln w="9048">
              <a:solidFill>
                <a:srgbClr val="DDDDDD"/>
              </a:solidFill>
              <a:round/>
              <a:headEnd/>
              <a:tailEnd/>
            </a:ln>
          </p:spPr>
          <p:txBody>
            <a:bodyPr/>
            <a:lstStyle/>
            <a:p>
              <a:endParaRPr lang="it-IT"/>
            </a:p>
          </p:txBody>
        </p:sp>
        <p:sp>
          <p:nvSpPr>
            <p:cNvPr id="22587" name="Freeform 43"/>
            <p:cNvSpPr>
              <a:spLocks/>
            </p:cNvSpPr>
            <p:nvPr/>
          </p:nvSpPr>
          <p:spPr bwMode="auto">
            <a:xfrm>
              <a:off x="3024" y="1383"/>
              <a:ext cx="71" cy="37"/>
            </a:xfrm>
            <a:custGeom>
              <a:avLst/>
              <a:gdLst>
                <a:gd name="T0" fmla="*/ 0 w 36"/>
                <a:gd name="T1" fmla="*/ 7 h 39"/>
                <a:gd name="T2" fmla="*/ 16 w 36"/>
                <a:gd name="T3" fmla="*/ 6 h 39"/>
                <a:gd name="T4" fmla="*/ 47 w 36"/>
                <a:gd name="T5" fmla="*/ 3 h 39"/>
                <a:gd name="T6" fmla="*/ 77 w 36"/>
                <a:gd name="T7" fmla="*/ 3 h 39"/>
                <a:gd name="T8" fmla="*/ 124 w 36"/>
                <a:gd name="T9" fmla="*/ 1 h 39"/>
                <a:gd name="T10" fmla="*/ 152 w 36"/>
                <a:gd name="T11" fmla="*/ 1 h 39"/>
                <a:gd name="T12" fmla="*/ 183 w 36"/>
                <a:gd name="T13" fmla="*/ 1 h 39"/>
                <a:gd name="T14" fmla="*/ 213 w 36"/>
                <a:gd name="T15" fmla="*/ 4 h 39"/>
                <a:gd name="T16" fmla="*/ 237 w 36"/>
                <a:gd name="T17" fmla="*/ 7 h 39"/>
                <a:gd name="T18" fmla="*/ 252 w 36"/>
                <a:gd name="T19" fmla="*/ 10 h 39"/>
                <a:gd name="T20" fmla="*/ 268 w 36"/>
                <a:gd name="T21" fmla="*/ 15 h 39"/>
                <a:gd name="T22" fmla="*/ 260 w 36"/>
                <a:gd name="T23" fmla="*/ 20 h 39"/>
                <a:gd name="T24" fmla="*/ 252 w 36"/>
                <a:gd name="T25" fmla="*/ 25 h 39"/>
                <a:gd name="T26" fmla="*/ 237 w 36"/>
                <a:gd name="T27" fmla="*/ 27 h 39"/>
                <a:gd name="T28" fmla="*/ 221 w 36"/>
                <a:gd name="T29" fmla="*/ 29 h 39"/>
                <a:gd name="T30" fmla="*/ 183 w 36"/>
                <a:gd name="T31" fmla="*/ 31 h 39"/>
                <a:gd name="T32" fmla="*/ 132 w 36"/>
                <a:gd name="T33" fmla="*/ 32 h 39"/>
                <a:gd name="T34" fmla="*/ 77 w 36"/>
                <a:gd name="T35" fmla="*/ 30 h 39"/>
                <a:gd name="T36" fmla="*/ 47 w 36"/>
                <a:gd name="T37" fmla="*/ 27 h 39"/>
                <a:gd name="T38" fmla="*/ 24 w 36"/>
                <a:gd name="T39" fmla="*/ 25 h 39"/>
                <a:gd name="T40" fmla="*/ 16 w 36"/>
                <a:gd name="T41" fmla="*/ 22 h 39"/>
                <a:gd name="T42" fmla="*/ 16 w 36"/>
                <a:gd name="T43" fmla="*/ 19 h 39"/>
                <a:gd name="T44" fmla="*/ 32 w 36"/>
                <a:gd name="T45" fmla="*/ 14 h 39"/>
                <a:gd name="T46" fmla="*/ 47 w 36"/>
                <a:gd name="T47" fmla="*/ 13 h 39"/>
                <a:gd name="T48" fmla="*/ 77 w 36"/>
                <a:gd name="T49" fmla="*/ 12 h 39"/>
                <a:gd name="T50" fmla="*/ 93 w 36"/>
                <a:gd name="T51" fmla="*/ 12 h 39"/>
                <a:gd name="T52" fmla="*/ 116 w 36"/>
                <a:gd name="T53" fmla="*/ 12 h 39"/>
                <a:gd name="T54" fmla="*/ 116 w 36"/>
                <a:gd name="T55" fmla="*/ 13 h 39"/>
                <a:gd name="T56" fmla="*/ 101 w 36"/>
                <a:gd name="T57" fmla="*/ 15 h 39"/>
                <a:gd name="T58" fmla="*/ 93 w 36"/>
                <a:gd name="T59" fmla="*/ 18 h 39"/>
                <a:gd name="T60" fmla="*/ 93 w 36"/>
                <a:gd name="T61" fmla="*/ 20 h 39"/>
                <a:gd name="T62" fmla="*/ 93 w 36"/>
                <a:gd name="T63" fmla="*/ 20 h 39"/>
                <a:gd name="T64" fmla="*/ 93 w 36"/>
                <a:gd name="T65" fmla="*/ 25 h 39"/>
                <a:gd name="T66" fmla="*/ 101 w 36"/>
                <a:gd name="T67" fmla="*/ 27 h 39"/>
                <a:gd name="T68" fmla="*/ 132 w 36"/>
                <a:gd name="T69" fmla="*/ 27 h 39"/>
                <a:gd name="T70" fmla="*/ 140 w 36"/>
                <a:gd name="T71" fmla="*/ 27 h 39"/>
                <a:gd name="T72" fmla="*/ 152 w 36"/>
                <a:gd name="T73" fmla="*/ 27 h 39"/>
                <a:gd name="T74" fmla="*/ 176 w 36"/>
                <a:gd name="T75" fmla="*/ 27 h 39"/>
                <a:gd name="T76" fmla="*/ 221 w 36"/>
                <a:gd name="T77" fmla="*/ 22 h 39"/>
                <a:gd name="T78" fmla="*/ 221 w 36"/>
                <a:gd name="T79" fmla="*/ 17 h 39"/>
                <a:gd name="T80" fmla="*/ 199 w 36"/>
                <a:gd name="T81" fmla="*/ 10 h 39"/>
                <a:gd name="T82" fmla="*/ 152 w 36"/>
                <a:gd name="T83" fmla="*/ 9 h 39"/>
                <a:gd name="T84" fmla="*/ 116 w 36"/>
                <a:gd name="T85" fmla="*/ 6 h 39"/>
                <a:gd name="T86" fmla="*/ 71 w 36"/>
                <a:gd name="T87" fmla="*/ 7 h 39"/>
                <a:gd name="T88" fmla="*/ 39 w 36"/>
                <a:gd name="T89" fmla="*/ 7 h 39"/>
                <a:gd name="T90" fmla="*/ 16 w 36"/>
                <a:gd name="T91" fmla="*/ 7 h 39"/>
                <a:gd name="T92" fmla="*/ 8 w 36"/>
                <a:gd name="T93" fmla="*/ 7 h 39"/>
                <a:gd name="T94" fmla="*/ 0 w 36"/>
                <a:gd name="T95" fmla="*/ 7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39"/>
                <a:gd name="T146" fmla="*/ 36 w 36"/>
                <a:gd name="T147" fmla="*/ 39 h 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39">
                  <a:moveTo>
                    <a:pt x="0" y="7"/>
                  </a:moveTo>
                  <a:lnTo>
                    <a:pt x="0" y="7"/>
                  </a:lnTo>
                  <a:lnTo>
                    <a:pt x="2" y="6"/>
                  </a:lnTo>
                  <a:lnTo>
                    <a:pt x="3" y="5"/>
                  </a:lnTo>
                  <a:lnTo>
                    <a:pt x="5" y="5"/>
                  </a:lnTo>
                  <a:lnTo>
                    <a:pt x="6" y="3"/>
                  </a:lnTo>
                  <a:lnTo>
                    <a:pt x="7" y="3"/>
                  </a:lnTo>
                  <a:lnTo>
                    <a:pt x="9" y="3"/>
                  </a:lnTo>
                  <a:lnTo>
                    <a:pt x="10" y="3"/>
                  </a:lnTo>
                  <a:lnTo>
                    <a:pt x="12" y="1"/>
                  </a:lnTo>
                  <a:lnTo>
                    <a:pt x="14" y="1"/>
                  </a:lnTo>
                  <a:lnTo>
                    <a:pt x="16" y="1"/>
                  </a:lnTo>
                  <a:lnTo>
                    <a:pt x="18" y="1"/>
                  </a:lnTo>
                  <a:lnTo>
                    <a:pt x="20" y="0"/>
                  </a:lnTo>
                  <a:lnTo>
                    <a:pt x="20" y="1"/>
                  </a:lnTo>
                  <a:lnTo>
                    <a:pt x="21" y="1"/>
                  </a:lnTo>
                  <a:lnTo>
                    <a:pt x="22" y="1"/>
                  </a:lnTo>
                  <a:lnTo>
                    <a:pt x="24" y="1"/>
                  </a:lnTo>
                  <a:lnTo>
                    <a:pt x="24" y="2"/>
                  </a:lnTo>
                  <a:lnTo>
                    <a:pt x="26" y="2"/>
                  </a:lnTo>
                  <a:lnTo>
                    <a:pt x="28" y="4"/>
                  </a:lnTo>
                  <a:lnTo>
                    <a:pt x="29" y="4"/>
                  </a:lnTo>
                  <a:lnTo>
                    <a:pt x="29" y="6"/>
                  </a:lnTo>
                  <a:lnTo>
                    <a:pt x="31" y="7"/>
                  </a:lnTo>
                  <a:lnTo>
                    <a:pt x="31" y="9"/>
                  </a:lnTo>
                  <a:lnTo>
                    <a:pt x="33" y="10"/>
                  </a:lnTo>
                  <a:lnTo>
                    <a:pt x="33" y="13"/>
                  </a:lnTo>
                  <a:lnTo>
                    <a:pt x="34" y="15"/>
                  </a:lnTo>
                  <a:lnTo>
                    <a:pt x="34" y="17"/>
                  </a:lnTo>
                  <a:lnTo>
                    <a:pt x="35" y="18"/>
                  </a:lnTo>
                  <a:lnTo>
                    <a:pt x="34" y="20"/>
                  </a:lnTo>
                  <a:lnTo>
                    <a:pt x="34" y="22"/>
                  </a:lnTo>
                  <a:lnTo>
                    <a:pt x="34" y="23"/>
                  </a:lnTo>
                  <a:lnTo>
                    <a:pt x="34" y="24"/>
                  </a:lnTo>
                  <a:lnTo>
                    <a:pt x="33" y="26"/>
                  </a:lnTo>
                  <a:lnTo>
                    <a:pt x="33" y="28"/>
                  </a:lnTo>
                  <a:lnTo>
                    <a:pt x="33" y="30"/>
                  </a:lnTo>
                  <a:lnTo>
                    <a:pt x="31" y="32"/>
                  </a:lnTo>
                  <a:lnTo>
                    <a:pt x="31" y="33"/>
                  </a:lnTo>
                  <a:lnTo>
                    <a:pt x="29" y="35"/>
                  </a:lnTo>
                  <a:lnTo>
                    <a:pt x="28" y="37"/>
                  </a:lnTo>
                  <a:lnTo>
                    <a:pt x="26" y="37"/>
                  </a:lnTo>
                  <a:lnTo>
                    <a:pt x="24" y="37"/>
                  </a:lnTo>
                  <a:lnTo>
                    <a:pt x="22" y="37"/>
                  </a:lnTo>
                  <a:lnTo>
                    <a:pt x="19" y="38"/>
                  </a:lnTo>
                  <a:lnTo>
                    <a:pt x="17" y="38"/>
                  </a:lnTo>
                  <a:lnTo>
                    <a:pt x="14" y="38"/>
                  </a:lnTo>
                  <a:lnTo>
                    <a:pt x="12" y="36"/>
                  </a:lnTo>
                  <a:lnTo>
                    <a:pt x="10" y="36"/>
                  </a:lnTo>
                  <a:lnTo>
                    <a:pt x="9" y="34"/>
                  </a:lnTo>
                  <a:lnTo>
                    <a:pt x="7" y="33"/>
                  </a:lnTo>
                  <a:lnTo>
                    <a:pt x="6" y="31"/>
                  </a:lnTo>
                  <a:lnTo>
                    <a:pt x="5" y="31"/>
                  </a:lnTo>
                  <a:lnTo>
                    <a:pt x="4" y="30"/>
                  </a:lnTo>
                  <a:lnTo>
                    <a:pt x="3" y="28"/>
                  </a:lnTo>
                  <a:lnTo>
                    <a:pt x="3" y="26"/>
                  </a:lnTo>
                  <a:lnTo>
                    <a:pt x="2" y="26"/>
                  </a:lnTo>
                  <a:lnTo>
                    <a:pt x="2" y="25"/>
                  </a:lnTo>
                  <a:lnTo>
                    <a:pt x="2" y="24"/>
                  </a:lnTo>
                  <a:lnTo>
                    <a:pt x="2" y="22"/>
                  </a:lnTo>
                  <a:lnTo>
                    <a:pt x="2" y="20"/>
                  </a:lnTo>
                  <a:lnTo>
                    <a:pt x="2" y="18"/>
                  </a:lnTo>
                  <a:lnTo>
                    <a:pt x="4" y="17"/>
                  </a:lnTo>
                  <a:lnTo>
                    <a:pt x="6" y="16"/>
                  </a:lnTo>
                  <a:lnTo>
                    <a:pt x="8" y="14"/>
                  </a:lnTo>
                  <a:lnTo>
                    <a:pt x="8" y="15"/>
                  </a:lnTo>
                  <a:lnTo>
                    <a:pt x="10" y="15"/>
                  </a:lnTo>
                  <a:lnTo>
                    <a:pt x="12" y="15"/>
                  </a:lnTo>
                  <a:lnTo>
                    <a:pt x="13" y="15"/>
                  </a:lnTo>
                  <a:lnTo>
                    <a:pt x="15" y="15"/>
                  </a:lnTo>
                  <a:lnTo>
                    <a:pt x="15" y="16"/>
                  </a:lnTo>
                  <a:lnTo>
                    <a:pt x="13" y="18"/>
                  </a:lnTo>
                  <a:lnTo>
                    <a:pt x="13" y="19"/>
                  </a:lnTo>
                  <a:lnTo>
                    <a:pt x="12" y="21"/>
                  </a:lnTo>
                  <a:lnTo>
                    <a:pt x="12" y="23"/>
                  </a:lnTo>
                  <a:lnTo>
                    <a:pt x="12" y="26"/>
                  </a:lnTo>
                  <a:lnTo>
                    <a:pt x="12" y="28"/>
                  </a:lnTo>
                  <a:lnTo>
                    <a:pt x="12" y="30"/>
                  </a:lnTo>
                  <a:lnTo>
                    <a:pt x="13" y="31"/>
                  </a:lnTo>
                  <a:lnTo>
                    <a:pt x="13" y="32"/>
                  </a:lnTo>
                  <a:lnTo>
                    <a:pt x="15" y="32"/>
                  </a:lnTo>
                  <a:lnTo>
                    <a:pt x="17" y="32"/>
                  </a:lnTo>
                  <a:lnTo>
                    <a:pt x="18" y="32"/>
                  </a:lnTo>
                  <a:lnTo>
                    <a:pt x="20" y="32"/>
                  </a:lnTo>
                  <a:lnTo>
                    <a:pt x="21" y="31"/>
                  </a:lnTo>
                  <a:lnTo>
                    <a:pt x="23" y="31"/>
                  </a:lnTo>
                  <a:lnTo>
                    <a:pt x="26" y="29"/>
                  </a:lnTo>
                  <a:lnTo>
                    <a:pt x="28" y="27"/>
                  </a:lnTo>
                  <a:lnTo>
                    <a:pt x="29" y="25"/>
                  </a:lnTo>
                  <a:lnTo>
                    <a:pt x="29" y="23"/>
                  </a:lnTo>
                  <a:lnTo>
                    <a:pt x="29" y="22"/>
                  </a:lnTo>
                  <a:lnTo>
                    <a:pt x="29" y="20"/>
                  </a:lnTo>
                  <a:lnTo>
                    <a:pt x="29" y="16"/>
                  </a:lnTo>
                  <a:lnTo>
                    <a:pt x="27" y="15"/>
                  </a:lnTo>
                  <a:lnTo>
                    <a:pt x="26" y="13"/>
                  </a:lnTo>
                  <a:lnTo>
                    <a:pt x="24" y="11"/>
                  </a:lnTo>
                  <a:lnTo>
                    <a:pt x="22" y="9"/>
                  </a:lnTo>
                  <a:lnTo>
                    <a:pt x="20" y="9"/>
                  </a:lnTo>
                  <a:lnTo>
                    <a:pt x="18" y="7"/>
                  </a:lnTo>
                  <a:lnTo>
                    <a:pt x="17" y="7"/>
                  </a:lnTo>
                  <a:lnTo>
                    <a:pt x="15" y="6"/>
                  </a:lnTo>
                  <a:lnTo>
                    <a:pt x="12" y="7"/>
                  </a:lnTo>
                  <a:lnTo>
                    <a:pt x="10" y="7"/>
                  </a:lnTo>
                  <a:lnTo>
                    <a:pt x="9" y="7"/>
                  </a:lnTo>
                  <a:lnTo>
                    <a:pt x="7" y="7"/>
                  </a:lnTo>
                  <a:lnTo>
                    <a:pt x="6" y="7"/>
                  </a:lnTo>
                  <a:lnTo>
                    <a:pt x="5" y="7"/>
                  </a:lnTo>
                  <a:lnTo>
                    <a:pt x="3" y="7"/>
                  </a:lnTo>
                  <a:lnTo>
                    <a:pt x="2" y="7"/>
                  </a:lnTo>
                  <a:lnTo>
                    <a:pt x="1" y="7"/>
                  </a:lnTo>
                  <a:lnTo>
                    <a:pt x="0" y="7"/>
                  </a:lnTo>
                </a:path>
              </a:pathLst>
            </a:custGeom>
            <a:solidFill>
              <a:srgbClr val="F8F8F8"/>
            </a:solidFill>
            <a:ln w="9048">
              <a:solidFill>
                <a:srgbClr val="DDDDDD"/>
              </a:solidFill>
              <a:round/>
              <a:headEnd/>
              <a:tailEnd/>
            </a:ln>
          </p:spPr>
          <p:txBody>
            <a:bodyPr/>
            <a:lstStyle/>
            <a:p>
              <a:endParaRPr lang="it-IT"/>
            </a:p>
          </p:txBody>
        </p:sp>
        <p:sp>
          <p:nvSpPr>
            <p:cNvPr id="22588" name="Freeform 44"/>
            <p:cNvSpPr>
              <a:spLocks/>
            </p:cNvSpPr>
            <p:nvPr/>
          </p:nvSpPr>
          <p:spPr bwMode="auto">
            <a:xfrm>
              <a:off x="3172" y="1383"/>
              <a:ext cx="74" cy="36"/>
            </a:xfrm>
            <a:custGeom>
              <a:avLst/>
              <a:gdLst>
                <a:gd name="T0" fmla="*/ 265 w 38"/>
                <a:gd name="T1" fmla="*/ 13 h 38"/>
                <a:gd name="T2" fmla="*/ 236 w 38"/>
                <a:gd name="T3" fmla="*/ 10 h 38"/>
                <a:gd name="T4" fmla="*/ 212 w 38"/>
                <a:gd name="T5" fmla="*/ 8 h 38"/>
                <a:gd name="T6" fmla="*/ 171 w 38"/>
                <a:gd name="T7" fmla="*/ 4 h 38"/>
                <a:gd name="T8" fmla="*/ 132 w 38"/>
                <a:gd name="T9" fmla="*/ 1 h 38"/>
                <a:gd name="T10" fmla="*/ 109 w 38"/>
                <a:gd name="T11" fmla="*/ 1 h 38"/>
                <a:gd name="T12" fmla="*/ 72 w 38"/>
                <a:gd name="T13" fmla="*/ 1 h 38"/>
                <a:gd name="T14" fmla="*/ 37 w 38"/>
                <a:gd name="T15" fmla="*/ 4 h 38"/>
                <a:gd name="T16" fmla="*/ 16 w 38"/>
                <a:gd name="T17" fmla="*/ 7 h 38"/>
                <a:gd name="T18" fmla="*/ 0 w 38"/>
                <a:gd name="T19" fmla="*/ 10 h 38"/>
                <a:gd name="T20" fmla="*/ 8 w 38"/>
                <a:gd name="T21" fmla="*/ 15 h 38"/>
                <a:gd name="T22" fmla="*/ 8 w 38"/>
                <a:gd name="T23" fmla="*/ 20 h 38"/>
                <a:gd name="T24" fmla="*/ 8 w 38"/>
                <a:gd name="T25" fmla="*/ 25 h 38"/>
                <a:gd name="T26" fmla="*/ 16 w 38"/>
                <a:gd name="T27" fmla="*/ 27 h 38"/>
                <a:gd name="T28" fmla="*/ 45 w 38"/>
                <a:gd name="T29" fmla="*/ 29 h 38"/>
                <a:gd name="T30" fmla="*/ 88 w 38"/>
                <a:gd name="T31" fmla="*/ 30 h 38"/>
                <a:gd name="T32" fmla="*/ 140 w 38"/>
                <a:gd name="T33" fmla="*/ 31 h 38"/>
                <a:gd name="T34" fmla="*/ 171 w 38"/>
                <a:gd name="T35" fmla="*/ 29 h 38"/>
                <a:gd name="T36" fmla="*/ 201 w 38"/>
                <a:gd name="T37" fmla="*/ 26 h 38"/>
                <a:gd name="T38" fmla="*/ 201 w 38"/>
                <a:gd name="T39" fmla="*/ 25 h 38"/>
                <a:gd name="T40" fmla="*/ 208 w 38"/>
                <a:gd name="T41" fmla="*/ 22 h 38"/>
                <a:gd name="T42" fmla="*/ 208 w 38"/>
                <a:gd name="T43" fmla="*/ 19 h 38"/>
                <a:gd name="T44" fmla="*/ 208 w 38"/>
                <a:gd name="T45" fmla="*/ 13 h 38"/>
                <a:gd name="T46" fmla="*/ 193 w 38"/>
                <a:gd name="T47" fmla="*/ 13 h 38"/>
                <a:gd name="T48" fmla="*/ 185 w 38"/>
                <a:gd name="T49" fmla="*/ 13 h 38"/>
                <a:gd name="T50" fmla="*/ 171 w 38"/>
                <a:gd name="T51" fmla="*/ 15 h 38"/>
                <a:gd name="T52" fmla="*/ 171 w 38"/>
                <a:gd name="T53" fmla="*/ 15 h 38"/>
                <a:gd name="T54" fmla="*/ 156 w 38"/>
                <a:gd name="T55" fmla="*/ 17 h 38"/>
                <a:gd name="T56" fmla="*/ 148 w 38"/>
                <a:gd name="T57" fmla="*/ 19 h 38"/>
                <a:gd name="T58" fmla="*/ 140 w 38"/>
                <a:gd name="T59" fmla="*/ 23 h 38"/>
                <a:gd name="T60" fmla="*/ 140 w 38"/>
                <a:gd name="T61" fmla="*/ 25 h 38"/>
                <a:gd name="T62" fmla="*/ 140 w 38"/>
                <a:gd name="T63" fmla="*/ 26 h 38"/>
                <a:gd name="T64" fmla="*/ 95 w 38"/>
                <a:gd name="T65" fmla="*/ 25 h 38"/>
                <a:gd name="T66" fmla="*/ 68 w 38"/>
                <a:gd name="T67" fmla="*/ 24 h 38"/>
                <a:gd name="T68" fmla="*/ 60 w 38"/>
                <a:gd name="T69" fmla="*/ 19 h 38"/>
                <a:gd name="T70" fmla="*/ 53 w 38"/>
                <a:gd name="T71" fmla="*/ 17 h 38"/>
                <a:gd name="T72" fmla="*/ 60 w 38"/>
                <a:gd name="T73" fmla="*/ 14 h 38"/>
                <a:gd name="T74" fmla="*/ 68 w 38"/>
                <a:gd name="T75" fmla="*/ 11 h 38"/>
                <a:gd name="T76" fmla="*/ 80 w 38"/>
                <a:gd name="T77" fmla="*/ 9 h 38"/>
                <a:gd name="T78" fmla="*/ 95 w 38"/>
                <a:gd name="T79" fmla="*/ 8 h 38"/>
                <a:gd name="T80" fmla="*/ 125 w 38"/>
                <a:gd name="T81" fmla="*/ 6 h 38"/>
                <a:gd name="T82" fmla="*/ 140 w 38"/>
                <a:gd name="T83" fmla="*/ 6 h 38"/>
                <a:gd name="T84" fmla="*/ 148 w 38"/>
                <a:gd name="T85" fmla="*/ 6 h 38"/>
                <a:gd name="T86" fmla="*/ 171 w 38"/>
                <a:gd name="T87" fmla="*/ 8 h 38"/>
                <a:gd name="T88" fmla="*/ 193 w 38"/>
                <a:gd name="T89" fmla="*/ 9 h 38"/>
                <a:gd name="T90" fmla="*/ 220 w 38"/>
                <a:gd name="T91" fmla="*/ 10 h 38"/>
                <a:gd name="T92" fmla="*/ 251 w 38"/>
                <a:gd name="T93" fmla="*/ 12 h 38"/>
                <a:gd name="T94" fmla="*/ 257 w 38"/>
                <a:gd name="T95" fmla="*/ 13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38"/>
                <a:gd name="T146" fmla="*/ 38 w 38"/>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38">
                  <a:moveTo>
                    <a:pt x="37" y="16"/>
                  </a:moveTo>
                  <a:lnTo>
                    <a:pt x="36" y="16"/>
                  </a:lnTo>
                  <a:lnTo>
                    <a:pt x="34" y="16"/>
                  </a:lnTo>
                  <a:lnTo>
                    <a:pt x="34" y="14"/>
                  </a:lnTo>
                  <a:lnTo>
                    <a:pt x="32" y="13"/>
                  </a:lnTo>
                  <a:lnTo>
                    <a:pt x="31" y="12"/>
                  </a:lnTo>
                  <a:lnTo>
                    <a:pt x="29" y="10"/>
                  </a:lnTo>
                  <a:lnTo>
                    <a:pt x="29" y="8"/>
                  </a:lnTo>
                  <a:lnTo>
                    <a:pt x="27" y="8"/>
                  </a:lnTo>
                  <a:lnTo>
                    <a:pt x="25" y="6"/>
                  </a:lnTo>
                  <a:lnTo>
                    <a:pt x="23" y="4"/>
                  </a:lnTo>
                  <a:lnTo>
                    <a:pt x="21" y="2"/>
                  </a:lnTo>
                  <a:lnTo>
                    <a:pt x="20" y="2"/>
                  </a:lnTo>
                  <a:lnTo>
                    <a:pt x="18" y="1"/>
                  </a:lnTo>
                  <a:lnTo>
                    <a:pt x="16" y="1"/>
                  </a:lnTo>
                  <a:lnTo>
                    <a:pt x="16" y="0"/>
                  </a:lnTo>
                  <a:lnTo>
                    <a:pt x="15" y="1"/>
                  </a:lnTo>
                  <a:lnTo>
                    <a:pt x="13" y="1"/>
                  </a:lnTo>
                  <a:lnTo>
                    <a:pt x="11" y="1"/>
                  </a:lnTo>
                  <a:lnTo>
                    <a:pt x="10" y="1"/>
                  </a:lnTo>
                  <a:lnTo>
                    <a:pt x="9" y="2"/>
                  </a:lnTo>
                  <a:lnTo>
                    <a:pt x="7" y="2"/>
                  </a:lnTo>
                  <a:lnTo>
                    <a:pt x="5" y="4"/>
                  </a:lnTo>
                  <a:lnTo>
                    <a:pt x="3" y="6"/>
                  </a:lnTo>
                  <a:lnTo>
                    <a:pt x="2" y="7"/>
                  </a:lnTo>
                  <a:lnTo>
                    <a:pt x="1" y="9"/>
                  </a:lnTo>
                  <a:lnTo>
                    <a:pt x="1" y="10"/>
                  </a:lnTo>
                  <a:lnTo>
                    <a:pt x="0" y="13"/>
                  </a:lnTo>
                  <a:lnTo>
                    <a:pt x="0" y="15"/>
                  </a:lnTo>
                  <a:lnTo>
                    <a:pt x="0" y="17"/>
                  </a:lnTo>
                  <a:lnTo>
                    <a:pt x="1" y="18"/>
                  </a:lnTo>
                  <a:lnTo>
                    <a:pt x="1" y="20"/>
                  </a:lnTo>
                  <a:lnTo>
                    <a:pt x="1" y="22"/>
                  </a:lnTo>
                  <a:lnTo>
                    <a:pt x="1" y="23"/>
                  </a:lnTo>
                  <a:lnTo>
                    <a:pt x="1" y="24"/>
                  </a:lnTo>
                  <a:lnTo>
                    <a:pt x="1" y="26"/>
                  </a:lnTo>
                  <a:lnTo>
                    <a:pt x="1" y="28"/>
                  </a:lnTo>
                  <a:lnTo>
                    <a:pt x="1" y="30"/>
                  </a:lnTo>
                  <a:lnTo>
                    <a:pt x="2" y="30"/>
                  </a:lnTo>
                  <a:lnTo>
                    <a:pt x="2" y="32"/>
                  </a:lnTo>
                  <a:lnTo>
                    <a:pt x="4" y="33"/>
                  </a:lnTo>
                  <a:lnTo>
                    <a:pt x="4" y="35"/>
                  </a:lnTo>
                  <a:lnTo>
                    <a:pt x="6" y="35"/>
                  </a:lnTo>
                  <a:lnTo>
                    <a:pt x="8" y="36"/>
                  </a:lnTo>
                  <a:lnTo>
                    <a:pt x="10" y="36"/>
                  </a:lnTo>
                  <a:lnTo>
                    <a:pt x="12" y="36"/>
                  </a:lnTo>
                  <a:lnTo>
                    <a:pt x="15" y="36"/>
                  </a:lnTo>
                  <a:lnTo>
                    <a:pt x="17" y="37"/>
                  </a:lnTo>
                  <a:lnTo>
                    <a:pt x="19" y="37"/>
                  </a:lnTo>
                  <a:lnTo>
                    <a:pt x="20" y="37"/>
                  </a:lnTo>
                  <a:lnTo>
                    <a:pt x="22" y="35"/>
                  </a:lnTo>
                  <a:lnTo>
                    <a:pt x="23" y="35"/>
                  </a:lnTo>
                  <a:lnTo>
                    <a:pt x="25" y="33"/>
                  </a:lnTo>
                  <a:lnTo>
                    <a:pt x="25" y="32"/>
                  </a:lnTo>
                  <a:lnTo>
                    <a:pt x="27" y="31"/>
                  </a:lnTo>
                  <a:lnTo>
                    <a:pt x="27" y="29"/>
                  </a:lnTo>
                  <a:lnTo>
                    <a:pt x="27" y="28"/>
                  </a:lnTo>
                  <a:lnTo>
                    <a:pt x="28" y="26"/>
                  </a:lnTo>
                  <a:lnTo>
                    <a:pt x="28" y="25"/>
                  </a:lnTo>
                  <a:lnTo>
                    <a:pt x="29" y="23"/>
                  </a:lnTo>
                  <a:lnTo>
                    <a:pt x="28" y="22"/>
                  </a:lnTo>
                  <a:lnTo>
                    <a:pt x="28" y="19"/>
                  </a:lnTo>
                  <a:lnTo>
                    <a:pt x="28" y="18"/>
                  </a:lnTo>
                  <a:lnTo>
                    <a:pt x="28" y="16"/>
                  </a:lnTo>
                  <a:lnTo>
                    <a:pt x="26" y="16"/>
                  </a:lnTo>
                  <a:lnTo>
                    <a:pt x="26" y="15"/>
                  </a:lnTo>
                  <a:lnTo>
                    <a:pt x="25" y="16"/>
                  </a:lnTo>
                  <a:lnTo>
                    <a:pt x="25" y="17"/>
                  </a:lnTo>
                  <a:lnTo>
                    <a:pt x="23" y="18"/>
                  </a:lnTo>
                  <a:lnTo>
                    <a:pt x="21" y="19"/>
                  </a:lnTo>
                  <a:lnTo>
                    <a:pt x="21" y="20"/>
                  </a:lnTo>
                  <a:lnTo>
                    <a:pt x="20" y="22"/>
                  </a:lnTo>
                  <a:lnTo>
                    <a:pt x="20" y="24"/>
                  </a:lnTo>
                  <a:lnTo>
                    <a:pt x="19" y="26"/>
                  </a:lnTo>
                  <a:lnTo>
                    <a:pt x="19" y="27"/>
                  </a:lnTo>
                  <a:lnTo>
                    <a:pt x="19" y="29"/>
                  </a:lnTo>
                  <a:lnTo>
                    <a:pt x="19" y="30"/>
                  </a:lnTo>
                  <a:lnTo>
                    <a:pt x="16" y="30"/>
                  </a:lnTo>
                  <a:lnTo>
                    <a:pt x="13" y="29"/>
                  </a:lnTo>
                  <a:lnTo>
                    <a:pt x="12" y="29"/>
                  </a:lnTo>
                  <a:lnTo>
                    <a:pt x="10" y="27"/>
                  </a:lnTo>
                  <a:lnTo>
                    <a:pt x="9" y="27"/>
                  </a:lnTo>
                  <a:lnTo>
                    <a:pt x="8" y="25"/>
                  </a:lnTo>
                  <a:lnTo>
                    <a:pt x="8" y="24"/>
                  </a:lnTo>
                  <a:lnTo>
                    <a:pt x="8" y="22"/>
                  </a:lnTo>
                  <a:lnTo>
                    <a:pt x="7" y="22"/>
                  </a:lnTo>
                  <a:lnTo>
                    <a:pt x="7" y="20"/>
                  </a:lnTo>
                  <a:lnTo>
                    <a:pt x="8" y="18"/>
                  </a:lnTo>
                  <a:lnTo>
                    <a:pt x="8" y="17"/>
                  </a:lnTo>
                  <a:lnTo>
                    <a:pt x="9" y="16"/>
                  </a:lnTo>
                  <a:lnTo>
                    <a:pt x="9" y="14"/>
                  </a:lnTo>
                  <a:lnTo>
                    <a:pt x="9" y="12"/>
                  </a:lnTo>
                  <a:lnTo>
                    <a:pt x="9" y="11"/>
                  </a:lnTo>
                  <a:lnTo>
                    <a:pt x="11" y="9"/>
                  </a:lnTo>
                  <a:lnTo>
                    <a:pt x="13" y="8"/>
                  </a:lnTo>
                  <a:lnTo>
                    <a:pt x="15" y="6"/>
                  </a:lnTo>
                  <a:lnTo>
                    <a:pt x="17" y="6"/>
                  </a:lnTo>
                  <a:lnTo>
                    <a:pt x="19" y="6"/>
                  </a:lnTo>
                  <a:lnTo>
                    <a:pt x="20" y="6"/>
                  </a:lnTo>
                  <a:lnTo>
                    <a:pt x="20" y="7"/>
                  </a:lnTo>
                  <a:lnTo>
                    <a:pt x="22" y="7"/>
                  </a:lnTo>
                  <a:lnTo>
                    <a:pt x="23" y="8"/>
                  </a:lnTo>
                  <a:lnTo>
                    <a:pt x="25" y="8"/>
                  </a:lnTo>
                  <a:lnTo>
                    <a:pt x="25" y="10"/>
                  </a:lnTo>
                  <a:lnTo>
                    <a:pt x="26" y="10"/>
                  </a:lnTo>
                  <a:lnTo>
                    <a:pt x="28" y="12"/>
                  </a:lnTo>
                  <a:lnTo>
                    <a:pt x="30" y="12"/>
                  </a:lnTo>
                  <a:lnTo>
                    <a:pt x="30" y="13"/>
                  </a:lnTo>
                  <a:lnTo>
                    <a:pt x="32" y="13"/>
                  </a:lnTo>
                  <a:lnTo>
                    <a:pt x="32" y="15"/>
                  </a:lnTo>
                  <a:lnTo>
                    <a:pt x="34" y="15"/>
                  </a:lnTo>
                  <a:lnTo>
                    <a:pt x="34" y="16"/>
                  </a:lnTo>
                  <a:lnTo>
                    <a:pt x="35" y="16"/>
                  </a:lnTo>
                  <a:lnTo>
                    <a:pt x="37" y="16"/>
                  </a:lnTo>
                </a:path>
              </a:pathLst>
            </a:custGeom>
            <a:solidFill>
              <a:srgbClr val="F8F8F8"/>
            </a:solidFill>
            <a:ln w="9048">
              <a:solidFill>
                <a:srgbClr val="DDDDDD"/>
              </a:solidFill>
              <a:round/>
              <a:headEnd/>
              <a:tailEnd/>
            </a:ln>
          </p:spPr>
          <p:txBody>
            <a:bodyPr/>
            <a:lstStyle/>
            <a:p>
              <a:endParaRPr lang="it-IT"/>
            </a:p>
          </p:txBody>
        </p:sp>
        <p:sp>
          <p:nvSpPr>
            <p:cNvPr id="22589" name="AutoShape 45"/>
            <p:cNvSpPr>
              <a:spLocks noChangeArrowheads="1"/>
            </p:cNvSpPr>
            <p:nvPr/>
          </p:nvSpPr>
          <p:spPr bwMode="auto">
            <a:xfrm flipV="1">
              <a:off x="403" y="3831"/>
              <a:ext cx="5437" cy="259"/>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2590" name="Freeform 46"/>
            <p:cNvSpPr>
              <a:spLocks/>
            </p:cNvSpPr>
            <p:nvPr/>
          </p:nvSpPr>
          <p:spPr bwMode="auto">
            <a:xfrm>
              <a:off x="4619" y="1593"/>
              <a:ext cx="533" cy="1911"/>
            </a:xfrm>
            <a:custGeom>
              <a:avLst/>
              <a:gdLst>
                <a:gd name="T0" fmla="*/ 0 w 271"/>
                <a:gd name="T1" fmla="*/ 1646 h 2059"/>
                <a:gd name="T2" fmla="*/ 2053 w 271"/>
                <a:gd name="T3" fmla="*/ 1646 h 2059"/>
                <a:gd name="T4" fmla="*/ 2053 w 271"/>
                <a:gd name="T5" fmla="*/ 0 h 2059"/>
                <a:gd name="T6" fmla="*/ 0 w 271"/>
                <a:gd name="T7" fmla="*/ 0 h 2059"/>
                <a:gd name="T8" fmla="*/ 0 w 271"/>
                <a:gd name="T9" fmla="*/ 1646 h 2059"/>
                <a:gd name="T10" fmla="*/ 0 w 271"/>
                <a:gd name="T11" fmla="*/ 1646 h 2059"/>
                <a:gd name="T12" fmla="*/ 0 60000 65536"/>
                <a:gd name="T13" fmla="*/ 0 60000 65536"/>
                <a:gd name="T14" fmla="*/ 0 60000 65536"/>
                <a:gd name="T15" fmla="*/ 0 60000 65536"/>
                <a:gd name="T16" fmla="*/ 0 60000 65536"/>
                <a:gd name="T17" fmla="*/ 0 60000 65536"/>
                <a:gd name="T18" fmla="*/ 0 w 271"/>
                <a:gd name="T19" fmla="*/ 0 h 2059"/>
                <a:gd name="T20" fmla="*/ 271 w 271"/>
                <a:gd name="T21" fmla="*/ 2059 h 2059"/>
              </a:gdLst>
              <a:ahLst/>
              <a:cxnLst>
                <a:cxn ang="T12">
                  <a:pos x="T0" y="T1"/>
                </a:cxn>
                <a:cxn ang="T13">
                  <a:pos x="T2" y="T3"/>
                </a:cxn>
                <a:cxn ang="T14">
                  <a:pos x="T4" y="T5"/>
                </a:cxn>
                <a:cxn ang="T15">
                  <a:pos x="T6" y="T7"/>
                </a:cxn>
                <a:cxn ang="T16">
                  <a:pos x="T8" y="T9"/>
                </a:cxn>
                <a:cxn ang="T17">
                  <a:pos x="T10" y="T11"/>
                </a:cxn>
              </a:cxnLst>
              <a:rect l="T18" t="T19" r="T20" b="T21"/>
              <a:pathLst>
                <a:path w="271" h="2059">
                  <a:moveTo>
                    <a:pt x="0" y="2058"/>
                  </a:moveTo>
                  <a:lnTo>
                    <a:pt x="270" y="2058"/>
                  </a:lnTo>
                  <a:lnTo>
                    <a:pt x="270" y="0"/>
                  </a:lnTo>
                  <a:lnTo>
                    <a:pt x="0" y="0"/>
                  </a:lnTo>
                  <a:lnTo>
                    <a:pt x="0" y="2058"/>
                  </a:lnTo>
                </a:path>
              </a:pathLst>
            </a:custGeom>
            <a:solidFill>
              <a:srgbClr val="F8F8F8"/>
            </a:solidFill>
            <a:ln w="9048">
              <a:solidFill>
                <a:srgbClr val="C0C0C0"/>
              </a:solidFill>
              <a:round/>
              <a:headEnd/>
              <a:tailEnd/>
            </a:ln>
          </p:spPr>
          <p:txBody>
            <a:bodyPr/>
            <a:lstStyle/>
            <a:p>
              <a:endParaRPr lang="it-IT"/>
            </a:p>
          </p:txBody>
        </p:sp>
        <p:grpSp>
          <p:nvGrpSpPr>
            <p:cNvPr id="22591" name="Group 47"/>
            <p:cNvGrpSpPr>
              <a:grpSpLocks/>
            </p:cNvGrpSpPr>
            <p:nvPr/>
          </p:nvGrpSpPr>
          <p:grpSpPr bwMode="auto">
            <a:xfrm>
              <a:off x="4527" y="3474"/>
              <a:ext cx="703" cy="203"/>
              <a:chOff x="3110" y="3961"/>
              <a:chExt cx="356" cy="218"/>
            </a:xfrm>
          </p:grpSpPr>
          <p:sp>
            <p:nvSpPr>
              <p:cNvPr id="22677" name="Freeform 48"/>
              <p:cNvSpPr>
                <a:spLocks/>
              </p:cNvSpPr>
              <p:nvPr/>
            </p:nvSpPr>
            <p:spPr bwMode="auto">
              <a:xfrm>
                <a:off x="3137" y="3961"/>
                <a:ext cx="300" cy="106"/>
              </a:xfrm>
              <a:custGeom>
                <a:avLst/>
                <a:gdLst>
                  <a:gd name="T0" fmla="*/ 285 w 300"/>
                  <a:gd name="T1" fmla="*/ 2 h 106"/>
                  <a:gd name="T2" fmla="*/ 290 w 300"/>
                  <a:gd name="T3" fmla="*/ 5 h 106"/>
                  <a:gd name="T4" fmla="*/ 295 w 300"/>
                  <a:gd name="T5" fmla="*/ 9 h 106"/>
                  <a:gd name="T6" fmla="*/ 295 w 300"/>
                  <a:gd name="T7" fmla="*/ 16 h 106"/>
                  <a:gd name="T8" fmla="*/ 297 w 300"/>
                  <a:gd name="T9" fmla="*/ 23 h 106"/>
                  <a:gd name="T10" fmla="*/ 298 w 300"/>
                  <a:gd name="T11" fmla="*/ 30 h 106"/>
                  <a:gd name="T12" fmla="*/ 297 w 300"/>
                  <a:gd name="T13" fmla="*/ 39 h 106"/>
                  <a:gd name="T14" fmla="*/ 293 w 300"/>
                  <a:gd name="T15" fmla="*/ 46 h 106"/>
                  <a:gd name="T16" fmla="*/ 290 w 300"/>
                  <a:gd name="T17" fmla="*/ 52 h 106"/>
                  <a:gd name="T18" fmla="*/ 285 w 300"/>
                  <a:gd name="T19" fmla="*/ 53 h 106"/>
                  <a:gd name="T20" fmla="*/ 281 w 300"/>
                  <a:gd name="T21" fmla="*/ 52 h 106"/>
                  <a:gd name="T22" fmla="*/ 283 w 300"/>
                  <a:gd name="T23" fmla="*/ 53 h 106"/>
                  <a:gd name="T24" fmla="*/ 287 w 300"/>
                  <a:gd name="T25" fmla="*/ 56 h 106"/>
                  <a:gd name="T26" fmla="*/ 293 w 300"/>
                  <a:gd name="T27" fmla="*/ 59 h 106"/>
                  <a:gd name="T28" fmla="*/ 294 w 300"/>
                  <a:gd name="T29" fmla="*/ 66 h 106"/>
                  <a:gd name="T30" fmla="*/ 296 w 300"/>
                  <a:gd name="T31" fmla="*/ 74 h 106"/>
                  <a:gd name="T32" fmla="*/ 296 w 300"/>
                  <a:gd name="T33" fmla="*/ 82 h 106"/>
                  <a:gd name="T34" fmla="*/ 295 w 300"/>
                  <a:gd name="T35" fmla="*/ 90 h 106"/>
                  <a:gd name="T36" fmla="*/ 291 w 300"/>
                  <a:gd name="T37" fmla="*/ 96 h 106"/>
                  <a:gd name="T38" fmla="*/ 288 w 300"/>
                  <a:gd name="T39" fmla="*/ 101 h 106"/>
                  <a:gd name="T40" fmla="*/ 284 w 300"/>
                  <a:gd name="T41" fmla="*/ 104 h 106"/>
                  <a:gd name="T42" fmla="*/ 281 w 300"/>
                  <a:gd name="T43" fmla="*/ 103 h 106"/>
                  <a:gd name="T44" fmla="*/ 17 w 300"/>
                  <a:gd name="T45" fmla="*/ 103 h 106"/>
                  <a:gd name="T46" fmla="*/ 12 w 300"/>
                  <a:gd name="T47" fmla="*/ 105 h 106"/>
                  <a:gd name="T48" fmla="*/ 7 w 300"/>
                  <a:gd name="T49" fmla="*/ 101 h 106"/>
                  <a:gd name="T50" fmla="*/ 3 w 300"/>
                  <a:gd name="T51" fmla="*/ 96 h 106"/>
                  <a:gd name="T52" fmla="*/ 1 w 300"/>
                  <a:gd name="T53" fmla="*/ 90 h 106"/>
                  <a:gd name="T54" fmla="*/ 0 w 300"/>
                  <a:gd name="T55" fmla="*/ 82 h 106"/>
                  <a:gd name="T56" fmla="*/ 0 w 300"/>
                  <a:gd name="T57" fmla="*/ 74 h 106"/>
                  <a:gd name="T58" fmla="*/ 1 w 300"/>
                  <a:gd name="T59" fmla="*/ 66 h 106"/>
                  <a:gd name="T60" fmla="*/ 5 w 300"/>
                  <a:gd name="T61" fmla="*/ 59 h 106"/>
                  <a:gd name="T62" fmla="*/ 9 w 300"/>
                  <a:gd name="T63" fmla="*/ 56 h 106"/>
                  <a:gd name="T64" fmla="*/ 14 w 300"/>
                  <a:gd name="T65" fmla="*/ 53 h 106"/>
                  <a:gd name="T66" fmla="*/ 17 w 300"/>
                  <a:gd name="T67" fmla="*/ 53 h 106"/>
                  <a:gd name="T68" fmla="*/ 12 w 300"/>
                  <a:gd name="T69" fmla="*/ 54 h 106"/>
                  <a:gd name="T70" fmla="*/ 8 w 300"/>
                  <a:gd name="T71" fmla="*/ 52 h 106"/>
                  <a:gd name="T72" fmla="*/ 4 w 300"/>
                  <a:gd name="T73" fmla="*/ 46 h 106"/>
                  <a:gd name="T74" fmla="*/ 2 w 300"/>
                  <a:gd name="T75" fmla="*/ 39 h 106"/>
                  <a:gd name="T76" fmla="*/ 1 w 300"/>
                  <a:gd name="T77" fmla="*/ 31 h 106"/>
                  <a:gd name="T78" fmla="*/ 1 w 300"/>
                  <a:gd name="T79" fmla="*/ 22 h 106"/>
                  <a:gd name="T80" fmla="*/ 3 w 300"/>
                  <a:gd name="T81" fmla="*/ 15 h 106"/>
                  <a:gd name="T82" fmla="*/ 8 w 300"/>
                  <a:gd name="T83" fmla="*/ 7 h 106"/>
                  <a:gd name="T84" fmla="*/ 13 w 300"/>
                  <a:gd name="T85" fmla="*/ 4 h 106"/>
                  <a:gd name="T86" fmla="*/ 18 w 300"/>
                  <a:gd name="T87" fmla="*/ 1 h 106"/>
                  <a:gd name="T88" fmla="*/ 24 w 300"/>
                  <a:gd name="T89" fmla="*/ 0 h 106"/>
                  <a:gd name="T90" fmla="*/ 61 w 300"/>
                  <a:gd name="T91" fmla="*/ 0 h 106"/>
                  <a:gd name="T92" fmla="*/ 125 w 300"/>
                  <a:gd name="T93" fmla="*/ 0 h 106"/>
                  <a:gd name="T94" fmla="*/ 197 w 300"/>
                  <a:gd name="T95" fmla="*/ 0 h 106"/>
                  <a:gd name="T96" fmla="*/ 256 w 300"/>
                  <a:gd name="T97" fmla="*/ 0 h 106"/>
                  <a:gd name="T98" fmla="*/ 283 w 300"/>
                  <a:gd name="T99" fmla="*/ 0 h 10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00"/>
                  <a:gd name="T151" fmla="*/ 0 h 106"/>
                  <a:gd name="T152" fmla="*/ 300 w 300"/>
                  <a:gd name="T153" fmla="*/ 106 h 10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00" h="106">
                    <a:moveTo>
                      <a:pt x="281" y="1"/>
                    </a:moveTo>
                    <a:lnTo>
                      <a:pt x="283" y="2"/>
                    </a:lnTo>
                    <a:lnTo>
                      <a:pt x="285" y="2"/>
                    </a:lnTo>
                    <a:lnTo>
                      <a:pt x="287" y="4"/>
                    </a:lnTo>
                    <a:lnTo>
                      <a:pt x="290" y="4"/>
                    </a:lnTo>
                    <a:lnTo>
                      <a:pt x="290" y="5"/>
                    </a:lnTo>
                    <a:lnTo>
                      <a:pt x="292" y="6"/>
                    </a:lnTo>
                    <a:lnTo>
                      <a:pt x="293" y="8"/>
                    </a:lnTo>
                    <a:lnTo>
                      <a:pt x="295" y="9"/>
                    </a:lnTo>
                    <a:lnTo>
                      <a:pt x="295" y="12"/>
                    </a:lnTo>
                    <a:lnTo>
                      <a:pt x="295" y="14"/>
                    </a:lnTo>
                    <a:lnTo>
                      <a:pt x="295" y="16"/>
                    </a:lnTo>
                    <a:lnTo>
                      <a:pt x="297" y="18"/>
                    </a:lnTo>
                    <a:lnTo>
                      <a:pt x="297" y="21"/>
                    </a:lnTo>
                    <a:lnTo>
                      <a:pt x="297" y="23"/>
                    </a:lnTo>
                    <a:lnTo>
                      <a:pt x="297" y="25"/>
                    </a:lnTo>
                    <a:lnTo>
                      <a:pt x="299" y="26"/>
                    </a:lnTo>
                    <a:lnTo>
                      <a:pt x="298" y="30"/>
                    </a:lnTo>
                    <a:lnTo>
                      <a:pt x="298" y="34"/>
                    </a:lnTo>
                    <a:lnTo>
                      <a:pt x="297" y="37"/>
                    </a:lnTo>
                    <a:lnTo>
                      <a:pt x="297" y="39"/>
                    </a:lnTo>
                    <a:lnTo>
                      <a:pt x="295" y="43"/>
                    </a:lnTo>
                    <a:lnTo>
                      <a:pt x="295" y="44"/>
                    </a:lnTo>
                    <a:lnTo>
                      <a:pt x="293" y="46"/>
                    </a:lnTo>
                    <a:lnTo>
                      <a:pt x="293" y="48"/>
                    </a:lnTo>
                    <a:lnTo>
                      <a:pt x="291" y="50"/>
                    </a:lnTo>
                    <a:lnTo>
                      <a:pt x="290" y="52"/>
                    </a:lnTo>
                    <a:lnTo>
                      <a:pt x="288" y="53"/>
                    </a:lnTo>
                    <a:lnTo>
                      <a:pt x="287" y="53"/>
                    </a:lnTo>
                    <a:lnTo>
                      <a:pt x="285" y="53"/>
                    </a:lnTo>
                    <a:lnTo>
                      <a:pt x="283" y="53"/>
                    </a:lnTo>
                    <a:lnTo>
                      <a:pt x="281" y="53"/>
                    </a:lnTo>
                    <a:lnTo>
                      <a:pt x="281" y="52"/>
                    </a:lnTo>
                    <a:lnTo>
                      <a:pt x="281" y="53"/>
                    </a:lnTo>
                    <a:lnTo>
                      <a:pt x="283" y="53"/>
                    </a:lnTo>
                    <a:lnTo>
                      <a:pt x="285" y="54"/>
                    </a:lnTo>
                    <a:lnTo>
                      <a:pt x="287" y="54"/>
                    </a:lnTo>
                    <a:lnTo>
                      <a:pt x="287" y="56"/>
                    </a:lnTo>
                    <a:lnTo>
                      <a:pt x="289" y="57"/>
                    </a:lnTo>
                    <a:lnTo>
                      <a:pt x="291" y="59"/>
                    </a:lnTo>
                    <a:lnTo>
                      <a:pt x="293" y="59"/>
                    </a:lnTo>
                    <a:lnTo>
                      <a:pt x="293" y="62"/>
                    </a:lnTo>
                    <a:lnTo>
                      <a:pt x="294" y="64"/>
                    </a:lnTo>
                    <a:lnTo>
                      <a:pt x="294" y="66"/>
                    </a:lnTo>
                    <a:lnTo>
                      <a:pt x="295" y="68"/>
                    </a:lnTo>
                    <a:lnTo>
                      <a:pt x="295" y="72"/>
                    </a:lnTo>
                    <a:lnTo>
                      <a:pt x="296" y="74"/>
                    </a:lnTo>
                    <a:lnTo>
                      <a:pt x="296" y="76"/>
                    </a:lnTo>
                    <a:lnTo>
                      <a:pt x="297" y="78"/>
                    </a:lnTo>
                    <a:lnTo>
                      <a:pt x="296" y="82"/>
                    </a:lnTo>
                    <a:lnTo>
                      <a:pt x="296" y="84"/>
                    </a:lnTo>
                    <a:lnTo>
                      <a:pt x="295" y="88"/>
                    </a:lnTo>
                    <a:lnTo>
                      <a:pt x="295" y="90"/>
                    </a:lnTo>
                    <a:lnTo>
                      <a:pt x="294" y="93"/>
                    </a:lnTo>
                    <a:lnTo>
                      <a:pt x="293" y="94"/>
                    </a:lnTo>
                    <a:lnTo>
                      <a:pt x="291" y="96"/>
                    </a:lnTo>
                    <a:lnTo>
                      <a:pt x="291" y="98"/>
                    </a:lnTo>
                    <a:lnTo>
                      <a:pt x="290" y="100"/>
                    </a:lnTo>
                    <a:lnTo>
                      <a:pt x="288" y="101"/>
                    </a:lnTo>
                    <a:lnTo>
                      <a:pt x="286" y="103"/>
                    </a:lnTo>
                    <a:lnTo>
                      <a:pt x="284" y="104"/>
                    </a:lnTo>
                    <a:lnTo>
                      <a:pt x="282" y="104"/>
                    </a:lnTo>
                    <a:lnTo>
                      <a:pt x="281" y="104"/>
                    </a:lnTo>
                    <a:lnTo>
                      <a:pt x="281" y="103"/>
                    </a:lnTo>
                    <a:lnTo>
                      <a:pt x="280" y="103"/>
                    </a:lnTo>
                    <a:lnTo>
                      <a:pt x="17" y="103"/>
                    </a:lnTo>
                    <a:lnTo>
                      <a:pt x="16" y="105"/>
                    </a:lnTo>
                    <a:lnTo>
                      <a:pt x="14" y="105"/>
                    </a:lnTo>
                    <a:lnTo>
                      <a:pt x="12" y="105"/>
                    </a:lnTo>
                    <a:lnTo>
                      <a:pt x="11" y="103"/>
                    </a:lnTo>
                    <a:lnTo>
                      <a:pt x="9" y="103"/>
                    </a:lnTo>
                    <a:lnTo>
                      <a:pt x="7" y="101"/>
                    </a:lnTo>
                    <a:lnTo>
                      <a:pt x="5" y="100"/>
                    </a:lnTo>
                    <a:lnTo>
                      <a:pt x="5" y="98"/>
                    </a:lnTo>
                    <a:lnTo>
                      <a:pt x="3" y="96"/>
                    </a:lnTo>
                    <a:lnTo>
                      <a:pt x="3" y="94"/>
                    </a:lnTo>
                    <a:lnTo>
                      <a:pt x="1" y="93"/>
                    </a:lnTo>
                    <a:lnTo>
                      <a:pt x="1" y="90"/>
                    </a:lnTo>
                    <a:lnTo>
                      <a:pt x="0" y="88"/>
                    </a:lnTo>
                    <a:lnTo>
                      <a:pt x="0" y="84"/>
                    </a:lnTo>
                    <a:lnTo>
                      <a:pt x="0" y="82"/>
                    </a:lnTo>
                    <a:lnTo>
                      <a:pt x="0" y="78"/>
                    </a:lnTo>
                    <a:lnTo>
                      <a:pt x="0" y="76"/>
                    </a:lnTo>
                    <a:lnTo>
                      <a:pt x="0" y="74"/>
                    </a:lnTo>
                    <a:lnTo>
                      <a:pt x="0" y="72"/>
                    </a:lnTo>
                    <a:lnTo>
                      <a:pt x="1" y="68"/>
                    </a:lnTo>
                    <a:lnTo>
                      <a:pt x="1" y="66"/>
                    </a:lnTo>
                    <a:lnTo>
                      <a:pt x="3" y="64"/>
                    </a:lnTo>
                    <a:lnTo>
                      <a:pt x="3" y="62"/>
                    </a:lnTo>
                    <a:lnTo>
                      <a:pt x="5" y="59"/>
                    </a:lnTo>
                    <a:lnTo>
                      <a:pt x="6" y="59"/>
                    </a:lnTo>
                    <a:lnTo>
                      <a:pt x="8" y="57"/>
                    </a:lnTo>
                    <a:lnTo>
                      <a:pt x="9" y="56"/>
                    </a:lnTo>
                    <a:lnTo>
                      <a:pt x="11" y="54"/>
                    </a:lnTo>
                    <a:lnTo>
                      <a:pt x="13" y="54"/>
                    </a:lnTo>
                    <a:lnTo>
                      <a:pt x="14" y="53"/>
                    </a:lnTo>
                    <a:lnTo>
                      <a:pt x="16" y="53"/>
                    </a:lnTo>
                    <a:lnTo>
                      <a:pt x="18" y="53"/>
                    </a:lnTo>
                    <a:lnTo>
                      <a:pt x="17" y="53"/>
                    </a:lnTo>
                    <a:lnTo>
                      <a:pt x="16" y="54"/>
                    </a:lnTo>
                    <a:lnTo>
                      <a:pt x="14" y="54"/>
                    </a:lnTo>
                    <a:lnTo>
                      <a:pt x="12" y="54"/>
                    </a:lnTo>
                    <a:lnTo>
                      <a:pt x="11" y="53"/>
                    </a:lnTo>
                    <a:lnTo>
                      <a:pt x="9" y="53"/>
                    </a:lnTo>
                    <a:lnTo>
                      <a:pt x="8" y="52"/>
                    </a:lnTo>
                    <a:lnTo>
                      <a:pt x="6" y="50"/>
                    </a:lnTo>
                    <a:lnTo>
                      <a:pt x="6" y="48"/>
                    </a:lnTo>
                    <a:lnTo>
                      <a:pt x="4" y="46"/>
                    </a:lnTo>
                    <a:lnTo>
                      <a:pt x="4" y="44"/>
                    </a:lnTo>
                    <a:lnTo>
                      <a:pt x="2" y="43"/>
                    </a:lnTo>
                    <a:lnTo>
                      <a:pt x="2" y="39"/>
                    </a:lnTo>
                    <a:lnTo>
                      <a:pt x="1" y="37"/>
                    </a:lnTo>
                    <a:lnTo>
                      <a:pt x="1" y="34"/>
                    </a:lnTo>
                    <a:lnTo>
                      <a:pt x="1" y="31"/>
                    </a:lnTo>
                    <a:lnTo>
                      <a:pt x="1" y="28"/>
                    </a:lnTo>
                    <a:lnTo>
                      <a:pt x="1" y="26"/>
                    </a:lnTo>
                    <a:lnTo>
                      <a:pt x="1" y="22"/>
                    </a:lnTo>
                    <a:lnTo>
                      <a:pt x="1" y="21"/>
                    </a:lnTo>
                    <a:lnTo>
                      <a:pt x="3" y="17"/>
                    </a:lnTo>
                    <a:lnTo>
                      <a:pt x="3" y="15"/>
                    </a:lnTo>
                    <a:lnTo>
                      <a:pt x="5" y="12"/>
                    </a:lnTo>
                    <a:lnTo>
                      <a:pt x="6" y="10"/>
                    </a:lnTo>
                    <a:lnTo>
                      <a:pt x="8" y="7"/>
                    </a:lnTo>
                    <a:lnTo>
                      <a:pt x="9" y="6"/>
                    </a:lnTo>
                    <a:lnTo>
                      <a:pt x="11" y="5"/>
                    </a:lnTo>
                    <a:lnTo>
                      <a:pt x="13" y="4"/>
                    </a:lnTo>
                    <a:lnTo>
                      <a:pt x="14" y="2"/>
                    </a:lnTo>
                    <a:lnTo>
                      <a:pt x="16" y="2"/>
                    </a:lnTo>
                    <a:lnTo>
                      <a:pt x="18" y="1"/>
                    </a:lnTo>
                    <a:lnTo>
                      <a:pt x="20" y="1"/>
                    </a:lnTo>
                    <a:lnTo>
                      <a:pt x="22" y="0"/>
                    </a:lnTo>
                    <a:lnTo>
                      <a:pt x="24" y="0"/>
                    </a:lnTo>
                    <a:lnTo>
                      <a:pt x="32" y="0"/>
                    </a:lnTo>
                    <a:lnTo>
                      <a:pt x="44" y="0"/>
                    </a:lnTo>
                    <a:lnTo>
                      <a:pt x="61" y="0"/>
                    </a:lnTo>
                    <a:lnTo>
                      <a:pt x="80" y="0"/>
                    </a:lnTo>
                    <a:lnTo>
                      <a:pt x="102" y="0"/>
                    </a:lnTo>
                    <a:lnTo>
                      <a:pt x="125" y="0"/>
                    </a:lnTo>
                    <a:lnTo>
                      <a:pt x="150" y="0"/>
                    </a:lnTo>
                    <a:lnTo>
                      <a:pt x="173" y="0"/>
                    </a:lnTo>
                    <a:lnTo>
                      <a:pt x="197" y="0"/>
                    </a:lnTo>
                    <a:lnTo>
                      <a:pt x="219" y="0"/>
                    </a:lnTo>
                    <a:lnTo>
                      <a:pt x="240" y="0"/>
                    </a:lnTo>
                    <a:lnTo>
                      <a:pt x="256" y="0"/>
                    </a:lnTo>
                    <a:lnTo>
                      <a:pt x="270" y="0"/>
                    </a:lnTo>
                    <a:lnTo>
                      <a:pt x="279" y="0"/>
                    </a:lnTo>
                    <a:lnTo>
                      <a:pt x="283" y="0"/>
                    </a:lnTo>
                    <a:lnTo>
                      <a:pt x="281" y="1"/>
                    </a:lnTo>
                  </a:path>
                </a:pathLst>
              </a:custGeom>
              <a:solidFill>
                <a:srgbClr val="F8F8F8"/>
              </a:solidFill>
              <a:ln w="18732">
                <a:solidFill>
                  <a:srgbClr val="C0C0C0"/>
                </a:solidFill>
                <a:round/>
                <a:headEnd/>
                <a:tailEnd/>
              </a:ln>
            </p:spPr>
            <p:txBody>
              <a:bodyPr/>
              <a:lstStyle/>
              <a:p>
                <a:endParaRPr lang="it-IT"/>
              </a:p>
            </p:txBody>
          </p:sp>
          <p:sp>
            <p:nvSpPr>
              <p:cNvPr id="22678" name="Freeform 49"/>
              <p:cNvSpPr>
                <a:spLocks/>
              </p:cNvSpPr>
              <p:nvPr/>
            </p:nvSpPr>
            <p:spPr bwMode="auto">
              <a:xfrm>
                <a:off x="3209" y="3964"/>
                <a:ext cx="230" cy="51"/>
              </a:xfrm>
              <a:custGeom>
                <a:avLst/>
                <a:gdLst>
                  <a:gd name="T0" fmla="*/ 217 w 230"/>
                  <a:gd name="T1" fmla="*/ 5 h 51"/>
                  <a:gd name="T2" fmla="*/ 213 w 230"/>
                  <a:gd name="T3" fmla="*/ 13 h 51"/>
                  <a:gd name="T4" fmla="*/ 209 w 230"/>
                  <a:gd name="T5" fmla="*/ 21 h 51"/>
                  <a:gd name="T6" fmla="*/ 204 w 230"/>
                  <a:gd name="T7" fmla="*/ 28 h 51"/>
                  <a:gd name="T8" fmla="*/ 194 w 230"/>
                  <a:gd name="T9" fmla="*/ 34 h 51"/>
                  <a:gd name="T10" fmla="*/ 181 w 230"/>
                  <a:gd name="T11" fmla="*/ 39 h 51"/>
                  <a:gd name="T12" fmla="*/ 161 w 230"/>
                  <a:gd name="T13" fmla="*/ 42 h 51"/>
                  <a:gd name="T14" fmla="*/ 135 w 230"/>
                  <a:gd name="T15" fmla="*/ 42 h 51"/>
                  <a:gd name="T16" fmla="*/ 111 w 230"/>
                  <a:gd name="T17" fmla="*/ 42 h 51"/>
                  <a:gd name="T18" fmla="*/ 95 w 230"/>
                  <a:gd name="T19" fmla="*/ 43 h 51"/>
                  <a:gd name="T20" fmla="*/ 77 w 230"/>
                  <a:gd name="T21" fmla="*/ 45 h 51"/>
                  <a:gd name="T22" fmla="*/ 59 w 230"/>
                  <a:gd name="T23" fmla="*/ 45 h 51"/>
                  <a:gd name="T24" fmla="*/ 41 w 230"/>
                  <a:gd name="T25" fmla="*/ 47 h 51"/>
                  <a:gd name="T26" fmla="*/ 25 w 230"/>
                  <a:gd name="T27" fmla="*/ 48 h 51"/>
                  <a:gd name="T28" fmla="*/ 11 w 230"/>
                  <a:gd name="T29" fmla="*/ 50 h 51"/>
                  <a:gd name="T30" fmla="*/ 2 w 230"/>
                  <a:gd name="T31" fmla="*/ 50 h 51"/>
                  <a:gd name="T32" fmla="*/ 0 w 230"/>
                  <a:gd name="T33" fmla="*/ 50 h 51"/>
                  <a:gd name="T34" fmla="*/ 6 w 230"/>
                  <a:gd name="T35" fmla="*/ 50 h 51"/>
                  <a:gd name="T36" fmla="*/ 19 w 230"/>
                  <a:gd name="T37" fmla="*/ 50 h 51"/>
                  <a:gd name="T38" fmla="*/ 34 w 230"/>
                  <a:gd name="T39" fmla="*/ 50 h 51"/>
                  <a:gd name="T40" fmla="*/ 50 w 230"/>
                  <a:gd name="T41" fmla="*/ 50 h 51"/>
                  <a:gd name="T42" fmla="*/ 67 w 230"/>
                  <a:gd name="T43" fmla="*/ 50 h 51"/>
                  <a:gd name="T44" fmla="*/ 81 w 230"/>
                  <a:gd name="T45" fmla="*/ 50 h 51"/>
                  <a:gd name="T46" fmla="*/ 91 w 230"/>
                  <a:gd name="T47" fmla="*/ 50 h 51"/>
                  <a:gd name="T48" fmla="*/ 95 w 230"/>
                  <a:gd name="T49" fmla="*/ 50 h 51"/>
                  <a:gd name="T50" fmla="*/ 103 w 230"/>
                  <a:gd name="T51" fmla="*/ 50 h 51"/>
                  <a:gd name="T52" fmla="*/ 119 w 230"/>
                  <a:gd name="T53" fmla="*/ 50 h 51"/>
                  <a:gd name="T54" fmla="*/ 139 w 230"/>
                  <a:gd name="T55" fmla="*/ 50 h 51"/>
                  <a:gd name="T56" fmla="*/ 158 w 230"/>
                  <a:gd name="T57" fmla="*/ 50 h 51"/>
                  <a:gd name="T58" fmla="*/ 178 w 230"/>
                  <a:gd name="T59" fmla="*/ 50 h 51"/>
                  <a:gd name="T60" fmla="*/ 193 w 230"/>
                  <a:gd name="T61" fmla="*/ 50 h 51"/>
                  <a:gd name="T62" fmla="*/ 202 w 230"/>
                  <a:gd name="T63" fmla="*/ 50 h 51"/>
                  <a:gd name="T64" fmla="*/ 210 w 230"/>
                  <a:gd name="T65" fmla="*/ 50 h 51"/>
                  <a:gd name="T66" fmla="*/ 219 w 230"/>
                  <a:gd name="T67" fmla="*/ 48 h 51"/>
                  <a:gd name="T68" fmla="*/ 225 w 230"/>
                  <a:gd name="T69" fmla="*/ 41 h 51"/>
                  <a:gd name="T70" fmla="*/ 228 w 230"/>
                  <a:gd name="T71" fmla="*/ 33 h 51"/>
                  <a:gd name="T72" fmla="*/ 228 w 230"/>
                  <a:gd name="T73" fmla="*/ 23 h 51"/>
                  <a:gd name="T74" fmla="*/ 225 w 230"/>
                  <a:gd name="T75" fmla="*/ 14 h 51"/>
                  <a:gd name="T76" fmla="*/ 223 w 230"/>
                  <a:gd name="T77" fmla="*/ 6 h 51"/>
                  <a:gd name="T78" fmla="*/ 219 w 230"/>
                  <a:gd name="T79" fmla="*/ 2 h 51"/>
                  <a:gd name="T80" fmla="*/ 218 w 230"/>
                  <a:gd name="T81" fmla="*/ 0 h 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51"/>
                  <a:gd name="T125" fmla="*/ 230 w 230"/>
                  <a:gd name="T126" fmla="*/ 51 h 5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51">
                    <a:moveTo>
                      <a:pt x="218" y="0"/>
                    </a:moveTo>
                    <a:lnTo>
                      <a:pt x="217" y="5"/>
                    </a:lnTo>
                    <a:lnTo>
                      <a:pt x="215" y="9"/>
                    </a:lnTo>
                    <a:lnTo>
                      <a:pt x="213" y="13"/>
                    </a:lnTo>
                    <a:lnTo>
                      <a:pt x="212" y="17"/>
                    </a:lnTo>
                    <a:lnTo>
                      <a:pt x="209" y="21"/>
                    </a:lnTo>
                    <a:lnTo>
                      <a:pt x="207" y="24"/>
                    </a:lnTo>
                    <a:lnTo>
                      <a:pt x="204" y="28"/>
                    </a:lnTo>
                    <a:lnTo>
                      <a:pt x="201" y="31"/>
                    </a:lnTo>
                    <a:lnTo>
                      <a:pt x="194" y="34"/>
                    </a:lnTo>
                    <a:lnTo>
                      <a:pt x="188" y="37"/>
                    </a:lnTo>
                    <a:lnTo>
                      <a:pt x="181" y="39"/>
                    </a:lnTo>
                    <a:lnTo>
                      <a:pt x="172" y="40"/>
                    </a:lnTo>
                    <a:lnTo>
                      <a:pt x="161" y="42"/>
                    </a:lnTo>
                    <a:lnTo>
                      <a:pt x="149" y="42"/>
                    </a:lnTo>
                    <a:lnTo>
                      <a:pt x="135" y="42"/>
                    </a:lnTo>
                    <a:lnTo>
                      <a:pt x="119" y="41"/>
                    </a:lnTo>
                    <a:lnTo>
                      <a:pt x="111" y="42"/>
                    </a:lnTo>
                    <a:lnTo>
                      <a:pt x="103" y="42"/>
                    </a:lnTo>
                    <a:lnTo>
                      <a:pt x="95" y="43"/>
                    </a:lnTo>
                    <a:lnTo>
                      <a:pt x="86" y="43"/>
                    </a:lnTo>
                    <a:lnTo>
                      <a:pt x="77" y="45"/>
                    </a:lnTo>
                    <a:lnTo>
                      <a:pt x="68" y="45"/>
                    </a:lnTo>
                    <a:lnTo>
                      <a:pt x="59" y="45"/>
                    </a:lnTo>
                    <a:lnTo>
                      <a:pt x="50" y="45"/>
                    </a:lnTo>
                    <a:lnTo>
                      <a:pt x="41" y="47"/>
                    </a:lnTo>
                    <a:lnTo>
                      <a:pt x="32" y="47"/>
                    </a:lnTo>
                    <a:lnTo>
                      <a:pt x="25" y="48"/>
                    </a:lnTo>
                    <a:lnTo>
                      <a:pt x="18" y="48"/>
                    </a:lnTo>
                    <a:lnTo>
                      <a:pt x="11" y="50"/>
                    </a:lnTo>
                    <a:lnTo>
                      <a:pt x="6" y="50"/>
                    </a:lnTo>
                    <a:lnTo>
                      <a:pt x="2" y="50"/>
                    </a:lnTo>
                    <a:lnTo>
                      <a:pt x="0" y="50"/>
                    </a:lnTo>
                    <a:lnTo>
                      <a:pt x="3" y="50"/>
                    </a:lnTo>
                    <a:lnTo>
                      <a:pt x="6" y="50"/>
                    </a:lnTo>
                    <a:lnTo>
                      <a:pt x="12" y="50"/>
                    </a:lnTo>
                    <a:lnTo>
                      <a:pt x="19" y="50"/>
                    </a:lnTo>
                    <a:lnTo>
                      <a:pt x="26" y="50"/>
                    </a:lnTo>
                    <a:lnTo>
                      <a:pt x="34" y="50"/>
                    </a:lnTo>
                    <a:lnTo>
                      <a:pt x="43" y="50"/>
                    </a:lnTo>
                    <a:lnTo>
                      <a:pt x="50" y="50"/>
                    </a:lnTo>
                    <a:lnTo>
                      <a:pt x="59" y="50"/>
                    </a:lnTo>
                    <a:lnTo>
                      <a:pt x="67" y="50"/>
                    </a:lnTo>
                    <a:lnTo>
                      <a:pt x="75" y="50"/>
                    </a:lnTo>
                    <a:lnTo>
                      <a:pt x="81" y="50"/>
                    </a:lnTo>
                    <a:lnTo>
                      <a:pt x="87" y="50"/>
                    </a:lnTo>
                    <a:lnTo>
                      <a:pt x="91" y="50"/>
                    </a:lnTo>
                    <a:lnTo>
                      <a:pt x="95" y="50"/>
                    </a:lnTo>
                    <a:lnTo>
                      <a:pt x="99" y="50"/>
                    </a:lnTo>
                    <a:lnTo>
                      <a:pt x="103" y="50"/>
                    </a:lnTo>
                    <a:lnTo>
                      <a:pt x="111" y="50"/>
                    </a:lnTo>
                    <a:lnTo>
                      <a:pt x="119" y="50"/>
                    </a:lnTo>
                    <a:lnTo>
                      <a:pt x="129" y="50"/>
                    </a:lnTo>
                    <a:lnTo>
                      <a:pt x="139" y="50"/>
                    </a:lnTo>
                    <a:lnTo>
                      <a:pt x="149" y="50"/>
                    </a:lnTo>
                    <a:lnTo>
                      <a:pt x="158" y="50"/>
                    </a:lnTo>
                    <a:lnTo>
                      <a:pt x="169" y="50"/>
                    </a:lnTo>
                    <a:lnTo>
                      <a:pt x="178" y="50"/>
                    </a:lnTo>
                    <a:lnTo>
                      <a:pt x="187" y="50"/>
                    </a:lnTo>
                    <a:lnTo>
                      <a:pt x="193" y="50"/>
                    </a:lnTo>
                    <a:lnTo>
                      <a:pt x="199" y="50"/>
                    </a:lnTo>
                    <a:lnTo>
                      <a:pt x="202" y="50"/>
                    </a:lnTo>
                    <a:lnTo>
                      <a:pt x="204" y="50"/>
                    </a:lnTo>
                    <a:lnTo>
                      <a:pt x="210" y="50"/>
                    </a:lnTo>
                    <a:lnTo>
                      <a:pt x="215" y="50"/>
                    </a:lnTo>
                    <a:lnTo>
                      <a:pt x="219" y="48"/>
                    </a:lnTo>
                    <a:lnTo>
                      <a:pt x="223" y="44"/>
                    </a:lnTo>
                    <a:lnTo>
                      <a:pt x="225" y="41"/>
                    </a:lnTo>
                    <a:lnTo>
                      <a:pt x="227" y="37"/>
                    </a:lnTo>
                    <a:lnTo>
                      <a:pt x="228" y="33"/>
                    </a:lnTo>
                    <a:lnTo>
                      <a:pt x="229" y="27"/>
                    </a:lnTo>
                    <a:lnTo>
                      <a:pt x="228" y="23"/>
                    </a:lnTo>
                    <a:lnTo>
                      <a:pt x="227" y="18"/>
                    </a:lnTo>
                    <a:lnTo>
                      <a:pt x="225" y="14"/>
                    </a:lnTo>
                    <a:lnTo>
                      <a:pt x="225" y="9"/>
                    </a:lnTo>
                    <a:lnTo>
                      <a:pt x="223" y="6"/>
                    </a:lnTo>
                    <a:lnTo>
                      <a:pt x="221" y="3"/>
                    </a:lnTo>
                    <a:lnTo>
                      <a:pt x="219" y="2"/>
                    </a:lnTo>
                    <a:lnTo>
                      <a:pt x="218" y="0"/>
                    </a:lnTo>
                  </a:path>
                </a:pathLst>
              </a:custGeom>
              <a:solidFill>
                <a:srgbClr val="F8F8F8"/>
              </a:solidFill>
              <a:ln w="9525">
                <a:solidFill>
                  <a:srgbClr val="C0C0C0"/>
                </a:solidFill>
                <a:round/>
                <a:headEnd/>
                <a:tailEnd/>
              </a:ln>
            </p:spPr>
            <p:txBody>
              <a:bodyPr/>
              <a:lstStyle/>
              <a:p>
                <a:endParaRPr lang="it-IT"/>
              </a:p>
            </p:txBody>
          </p:sp>
          <p:sp>
            <p:nvSpPr>
              <p:cNvPr id="22679" name="Freeform 50"/>
              <p:cNvSpPr>
                <a:spLocks/>
              </p:cNvSpPr>
              <p:nvPr/>
            </p:nvSpPr>
            <p:spPr bwMode="auto">
              <a:xfrm>
                <a:off x="3110" y="4077"/>
                <a:ext cx="354" cy="102"/>
              </a:xfrm>
              <a:custGeom>
                <a:avLst/>
                <a:gdLst>
                  <a:gd name="T0" fmla="*/ 0 w 354"/>
                  <a:gd name="T1" fmla="*/ 0 h 102"/>
                  <a:gd name="T2" fmla="*/ 0 w 354"/>
                  <a:gd name="T3" fmla="*/ 101 h 102"/>
                  <a:gd name="T4" fmla="*/ 353 w 354"/>
                  <a:gd name="T5" fmla="*/ 101 h 102"/>
                  <a:gd name="T6" fmla="*/ 353 w 354"/>
                  <a:gd name="T7" fmla="*/ 0 h 102"/>
                  <a:gd name="T8" fmla="*/ 0 w 354"/>
                  <a:gd name="T9" fmla="*/ 0 h 102"/>
                  <a:gd name="T10" fmla="*/ 0 w 354"/>
                  <a:gd name="T11" fmla="*/ 0 h 102"/>
                  <a:gd name="T12" fmla="*/ 0 60000 65536"/>
                  <a:gd name="T13" fmla="*/ 0 60000 65536"/>
                  <a:gd name="T14" fmla="*/ 0 60000 65536"/>
                  <a:gd name="T15" fmla="*/ 0 60000 65536"/>
                  <a:gd name="T16" fmla="*/ 0 60000 65536"/>
                  <a:gd name="T17" fmla="*/ 0 60000 65536"/>
                  <a:gd name="T18" fmla="*/ 0 w 354"/>
                  <a:gd name="T19" fmla="*/ 0 h 102"/>
                  <a:gd name="T20" fmla="*/ 354 w 354"/>
                  <a:gd name="T21" fmla="*/ 102 h 102"/>
                </a:gdLst>
                <a:ahLst/>
                <a:cxnLst>
                  <a:cxn ang="T12">
                    <a:pos x="T0" y="T1"/>
                  </a:cxn>
                  <a:cxn ang="T13">
                    <a:pos x="T2" y="T3"/>
                  </a:cxn>
                  <a:cxn ang="T14">
                    <a:pos x="T4" y="T5"/>
                  </a:cxn>
                  <a:cxn ang="T15">
                    <a:pos x="T6" y="T7"/>
                  </a:cxn>
                  <a:cxn ang="T16">
                    <a:pos x="T8" y="T9"/>
                  </a:cxn>
                  <a:cxn ang="T17">
                    <a:pos x="T10" y="T11"/>
                  </a:cxn>
                </a:cxnLst>
                <a:rect l="T18" t="T19" r="T20" b="T21"/>
                <a:pathLst>
                  <a:path w="354" h="102">
                    <a:moveTo>
                      <a:pt x="0" y="0"/>
                    </a:moveTo>
                    <a:lnTo>
                      <a:pt x="0" y="101"/>
                    </a:lnTo>
                    <a:lnTo>
                      <a:pt x="353" y="101"/>
                    </a:lnTo>
                    <a:lnTo>
                      <a:pt x="353" y="0"/>
                    </a:lnTo>
                    <a:lnTo>
                      <a:pt x="0" y="0"/>
                    </a:lnTo>
                  </a:path>
                </a:pathLst>
              </a:custGeom>
              <a:solidFill>
                <a:srgbClr val="F8F8F8"/>
              </a:solidFill>
              <a:ln w="18732">
                <a:solidFill>
                  <a:srgbClr val="C0C0C0"/>
                </a:solidFill>
                <a:round/>
                <a:headEnd/>
                <a:tailEnd/>
              </a:ln>
            </p:spPr>
            <p:txBody>
              <a:bodyPr/>
              <a:lstStyle/>
              <a:p>
                <a:endParaRPr lang="it-IT"/>
              </a:p>
            </p:txBody>
          </p:sp>
          <p:sp>
            <p:nvSpPr>
              <p:cNvPr id="22680" name="Freeform 51"/>
              <p:cNvSpPr>
                <a:spLocks/>
              </p:cNvSpPr>
              <p:nvPr/>
            </p:nvSpPr>
            <p:spPr bwMode="auto">
              <a:xfrm>
                <a:off x="3115" y="4079"/>
                <a:ext cx="351" cy="100"/>
              </a:xfrm>
              <a:custGeom>
                <a:avLst/>
                <a:gdLst>
                  <a:gd name="T0" fmla="*/ 348 w 351"/>
                  <a:gd name="T1" fmla="*/ 4 h 100"/>
                  <a:gd name="T2" fmla="*/ 348 w 351"/>
                  <a:gd name="T3" fmla="*/ 18 h 100"/>
                  <a:gd name="T4" fmla="*/ 349 w 351"/>
                  <a:gd name="T5" fmla="*/ 39 h 100"/>
                  <a:gd name="T6" fmla="*/ 349 w 351"/>
                  <a:gd name="T7" fmla="*/ 65 h 100"/>
                  <a:gd name="T8" fmla="*/ 349 w 351"/>
                  <a:gd name="T9" fmla="*/ 87 h 100"/>
                  <a:gd name="T10" fmla="*/ 346 w 351"/>
                  <a:gd name="T11" fmla="*/ 99 h 100"/>
                  <a:gd name="T12" fmla="*/ 295 w 351"/>
                  <a:gd name="T13" fmla="*/ 99 h 100"/>
                  <a:gd name="T14" fmla="*/ 207 w 351"/>
                  <a:gd name="T15" fmla="*/ 99 h 100"/>
                  <a:gd name="T16" fmla="*/ 110 w 351"/>
                  <a:gd name="T17" fmla="*/ 99 h 100"/>
                  <a:gd name="T18" fmla="*/ 31 w 351"/>
                  <a:gd name="T19" fmla="*/ 99 h 100"/>
                  <a:gd name="T20" fmla="*/ 0 w 351"/>
                  <a:gd name="T21" fmla="*/ 99 h 100"/>
                  <a:gd name="T22" fmla="*/ 5 w 351"/>
                  <a:gd name="T23" fmla="*/ 99 h 100"/>
                  <a:gd name="T24" fmla="*/ 15 w 351"/>
                  <a:gd name="T25" fmla="*/ 96 h 100"/>
                  <a:gd name="T26" fmla="*/ 23 w 351"/>
                  <a:gd name="T27" fmla="*/ 95 h 100"/>
                  <a:gd name="T28" fmla="*/ 34 w 351"/>
                  <a:gd name="T29" fmla="*/ 93 h 100"/>
                  <a:gd name="T30" fmla="*/ 40 w 351"/>
                  <a:gd name="T31" fmla="*/ 92 h 100"/>
                  <a:gd name="T32" fmla="*/ 49 w 351"/>
                  <a:gd name="T33" fmla="*/ 90 h 100"/>
                  <a:gd name="T34" fmla="*/ 63 w 351"/>
                  <a:gd name="T35" fmla="*/ 89 h 100"/>
                  <a:gd name="T36" fmla="*/ 84 w 351"/>
                  <a:gd name="T37" fmla="*/ 87 h 100"/>
                  <a:gd name="T38" fmla="*/ 102 w 351"/>
                  <a:gd name="T39" fmla="*/ 87 h 100"/>
                  <a:gd name="T40" fmla="*/ 118 w 351"/>
                  <a:gd name="T41" fmla="*/ 85 h 100"/>
                  <a:gd name="T42" fmla="*/ 126 w 351"/>
                  <a:gd name="T43" fmla="*/ 83 h 100"/>
                  <a:gd name="T44" fmla="*/ 139 w 351"/>
                  <a:gd name="T45" fmla="*/ 82 h 100"/>
                  <a:gd name="T46" fmla="*/ 155 w 351"/>
                  <a:gd name="T47" fmla="*/ 81 h 100"/>
                  <a:gd name="T48" fmla="*/ 173 w 351"/>
                  <a:gd name="T49" fmla="*/ 80 h 100"/>
                  <a:gd name="T50" fmla="*/ 189 w 351"/>
                  <a:gd name="T51" fmla="*/ 78 h 100"/>
                  <a:gd name="T52" fmla="*/ 200 w 351"/>
                  <a:gd name="T53" fmla="*/ 75 h 100"/>
                  <a:gd name="T54" fmla="*/ 207 w 351"/>
                  <a:gd name="T55" fmla="*/ 75 h 100"/>
                  <a:gd name="T56" fmla="*/ 220 w 351"/>
                  <a:gd name="T57" fmla="*/ 74 h 100"/>
                  <a:gd name="T58" fmla="*/ 233 w 351"/>
                  <a:gd name="T59" fmla="*/ 73 h 100"/>
                  <a:gd name="T60" fmla="*/ 248 w 351"/>
                  <a:gd name="T61" fmla="*/ 71 h 100"/>
                  <a:gd name="T62" fmla="*/ 257 w 351"/>
                  <a:gd name="T63" fmla="*/ 71 h 100"/>
                  <a:gd name="T64" fmla="*/ 271 w 351"/>
                  <a:gd name="T65" fmla="*/ 66 h 100"/>
                  <a:gd name="T66" fmla="*/ 285 w 351"/>
                  <a:gd name="T67" fmla="*/ 61 h 100"/>
                  <a:gd name="T68" fmla="*/ 297 w 351"/>
                  <a:gd name="T69" fmla="*/ 55 h 100"/>
                  <a:gd name="T70" fmla="*/ 303 w 351"/>
                  <a:gd name="T71" fmla="*/ 50 h 100"/>
                  <a:gd name="T72" fmla="*/ 309 w 351"/>
                  <a:gd name="T73" fmla="*/ 46 h 100"/>
                  <a:gd name="T74" fmla="*/ 312 w 351"/>
                  <a:gd name="T75" fmla="*/ 44 h 100"/>
                  <a:gd name="T76" fmla="*/ 314 w 351"/>
                  <a:gd name="T77" fmla="*/ 38 h 100"/>
                  <a:gd name="T78" fmla="*/ 318 w 351"/>
                  <a:gd name="T79" fmla="*/ 29 h 100"/>
                  <a:gd name="T80" fmla="*/ 323 w 351"/>
                  <a:gd name="T81" fmla="*/ 20 h 100"/>
                  <a:gd name="T82" fmla="*/ 328 w 351"/>
                  <a:gd name="T83" fmla="*/ 10 h 100"/>
                  <a:gd name="T84" fmla="*/ 334 w 351"/>
                  <a:gd name="T85" fmla="*/ 0 h 100"/>
                  <a:gd name="T86" fmla="*/ 334 w 351"/>
                  <a:gd name="T87" fmla="*/ 0 h 100"/>
                  <a:gd name="T88" fmla="*/ 338 w 351"/>
                  <a:gd name="T89" fmla="*/ 0 h 100"/>
                  <a:gd name="T90" fmla="*/ 341 w 351"/>
                  <a:gd name="T91" fmla="*/ 0 h 100"/>
                  <a:gd name="T92" fmla="*/ 346 w 351"/>
                  <a:gd name="T93" fmla="*/ 0 h 100"/>
                  <a:gd name="T94" fmla="*/ 347 w 351"/>
                  <a:gd name="T95" fmla="*/ 0 h 1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1"/>
                  <a:gd name="T145" fmla="*/ 0 h 100"/>
                  <a:gd name="T146" fmla="*/ 351 w 351"/>
                  <a:gd name="T147" fmla="*/ 100 h 1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1" h="100">
                    <a:moveTo>
                      <a:pt x="348" y="0"/>
                    </a:moveTo>
                    <a:lnTo>
                      <a:pt x="348" y="1"/>
                    </a:lnTo>
                    <a:lnTo>
                      <a:pt x="348" y="4"/>
                    </a:lnTo>
                    <a:lnTo>
                      <a:pt x="348" y="8"/>
                    </a:lnTo>
                    <a:lnTo>
                      <a:pt x="348" y="12"/>
                    </a:lnTo>
                    <a:lnTo>
                      <a:pt x="348" y="18"/>
                    </a:lnTo>
                    <a:lnTo>
                      <a:pt x="348" y="25"/>
                    </a:lnTo>
                    <a:lnTo>
                      <a:pt x="348" y="32"/>
                    </a:lnTo>
                    <a:lnTo>
                      <a:pt x="349" y="39"/>
                    </a:lnTo>
                    <a:lnTo>
                      <a:pt x="349" y="48"/>
                    </a:lnTo>
                    <a:lnTo>
                      <a:pt x="349" y="56"/>
                    </a:lnTo>
                    <a:lnTo>
                      <a:pt x="349" y="65"/>
                    </a:lnTo>
                    <a:lnTo>
                      <a:pt x="349" y="72"/>
                    </a:lnTo>
                    <a:lnTo>
                      <a:pt x="349" y="80"/>
                    </a:lnTo>
                    <a:lnTo>
                      <a:pt x="349" y="87"/>
                    </a:lnTo>
                    <a:lnTo>
                      <a:pt x="349" y="94"/>
                    </a:lnTo>
                    <a:lnTo>
                      <a:pt x="350" y="99"/>
                    </a:lnTo>
                    <a:lnTo>
                      <a:pt x="346" y="99"/>
                    </a:lnTo>
                    <a:lnTo>
                      <a:pt x="335" y="99"/>
                    </a:lnTo>
                    <a:lnTo>
                      <a:pt x="317" y="99"/>
                    </a:lnTo>
                    <a:lnTo>
                      <a:pt x="295" y="99"/>
                    </a:lnTo>
                    <a:lnTo>
                      <a:pt x="268" y="99"/>
                    </a:lnTo>
                    <a:lnTo>
                      <a:pt x="239" y="99"/>
                    </a:lnTo>
                    <a:lnTo>
                      <a:pt x="207" y="99"/>
                    </a:lnTo>
                    <a:lnTo>
                      <a:pt x="175" y="99"/>
                    </a:lnTo>
                    <a:lnTo>
                      <a:pt x="142" y="99"/>
                    </a:lnTo>
                    <a:lnTo>
                      <a:pt x="110" y="99"/>
                    </a:lnTo>
                    <a:lnTo>
                      <a:pt x="80" y="99"/>
                    </a:lnTo>
                    <a:lnTo>
                      <a:pt x="54" y="99"/>
                    </a:lnTo>
                    <a:lnTo>
                      <a:pt x="31" y="99"/>
                    </a:lnTo>
                    <a:lnTo>
                      <a:pt x="15" y="99"/>
                    </a:lnTo>
                    <a:lnTo>
                      <a:pt x="4" y="99"/>
                    </a:lnTo>
                    <a:lnTo>
                      <a:pt x="0" y="99"/>
                    </a:lnTo>
                    <a:lnTo>
                      <a:pt x="1" y="99"/>
                    </a:lnTo>
                    <a:lnTo>
                      <a:pt x="3" y="99"/>
                    </a:lnTo>
                    <a:lnTo>
                      <a:pt x="5" y="99"/>
                    </a:lnTo>
                    <a:lnTo>
                      <a:pt x="9" y="97"/>
                    </a:lnTo>
                    <a:lnTo>
                      <a:pt x="11" y="97"/>
                    </a:lnTo>
                    <a:lnTo>
                      <a:pt x="15" y="96"/>
                    </a:lnTo>
                    <a:lnTo>
                      <a:pt x="18" y="96"/>
                    </a:lnTo>
                    <a:lnTo>
                      <a:pt x="22" y="95"/>
                    </a:lnTo>
                    <a:lnTo>
                      <a:pt x="23" y="95"/>
                    </a:lnTo>
                    <a:lnTo>
                      <a:pt x="27" y="95"/>
                    </a:lnTo>
                    <a:lnTo>
                      <a:pt x="30" y="95"/>
                    </a:lnTo>
                    <a:lnTo>
                      <a:pt x="34" y="93"/>
                    </a:lnTo>
                    <a:lnTo>
                      <a:pt x="35" y="93"/>
                    </a:lnTo>
                    <a:lnTo>
                      <a:pt x="38" y="92"/>
                    </a:lnTo>
                    <a:lnTo>
                      <a:pt x="40" y="92"/>
                    </a:lnTo>
                    <a:lnTo>
                      <a:pt x="43" y="90"/>
                    </a:lnTo>
                    <a:lnTo>
                      <a:pt x="45" y="90"/>
                    </a:lnTo>
                    <a:lnTo>
                      <a:pt x="49" y="90"/>
                    </a:lnTo>
                    <a:lnTo>
                      <a:pt x="53" y="90"/>
                    </a:lnTo>
                    <a:lnTo>
                      <a:pt x="58" y="89"/>
                    </a:lnTo>
                    <a:lnTo>
                      <a:pt x="63" y="89"/>
                    </a:lnTo>
                    <a:lnTo>
                      <a:pt x="70" y="89"/>
                    </a:lnTo>
                    <a:lnTo>
                      <a:pt x="76" y="89"/>
                    </a:lnTo>
                    <a:lnTo>
                      <a:pt x="84" y="87"/>
                    </a:lnTo>
                    <a:lnTo>
                      <a:pt x="89" y="87"/>
                    </a:lnTo>
                    <a:lnTo>
                      <a:pt x="96" y="87"/>
                    </a:lnTo>
                    <a:lnTo>
                      <a:pt x="102" y="87"/>
                    </a:lnTo>
                    <a:lnTo>
                      <a:pt x="108" y="85"/>
                    </a:lnTo>
                    <a:lnTo>
                      <a:pt x="113" y="85"/>
                    </a:lnTo>
                    <a:lnTo>
                      <a:pt x="118" y="85"/>
                    </a:lnTo>
                    <a:lnTo>
                      <a:pt x="121" y="85"/>
                    </a:lnTo>
                    <a:lnTo>
                      <a:pt x="124" y="83"/>
                    </a:lnTo>
                    <a:lnTo>
                      <a:pt x="126" y="83"/>
                    </a:lnTo>
                    <a:lnTo>
                      <a:pt x="130" y="83"/>
                    </a:lnTo>
                    <a:lnTo>
                      <a:pt x="134" y="83"/>
                    </a:lnTo>
                    <a:lnTo>
                      <a:pt x="139" y="82"/>
                    </a:lnTo>
                    <a:lnTo>
                      <a:pt x="143" y="82"/>
                    </a:lnTo>
                    <a:lnTo>
                      <a:pt x="150" y="81"/>
                    </a:lnTo>
                    <a:lnTo>
                      <a:pt x="155" y="81"/>
                    </a:lnTo>
                    <a:lnTo>
                      <a:pt x="162" y="80"/>
                    </a:lnTo>
                    <a:lnTo>
                      <a:pt x="167" y="80"/>
                    </a:lnTo>
                    <a:lnTo>
                      <a:pt x="173" y="80"/>
                    </a:lnTo>
                    <a:lnTo>
                      <a:pt x="178" y="80"/>
                    </a:lnTo>
                    <a:lnTo>
                      <a:pt x="185" y="78"/>
                    </a:lnTo>
                    <a:lnTo>
                      <a:pt x="189" y="78"/>
                    </a:lnTo>
                    <a:lnTo>
                      <a:pt x="193" y="77"/>
                    </a:lnTo>
                    <a:lnTo>
                      <a:pt x="196" y="77"/>
                    </a:lnTo>
                    <a:lnTo>
                      <a:pt x="200" y="75"/>
                    </a:lnTo>
                    <a:lnTo>
                      <a:pt x="201" y="75"/>
                    </a:lnTo>
                    <a:lnTo>
                      <a:pt x="204" y="75"/>
                    </a:lnTo>
                    <a:lnTo>
                      <a:pt x="207" y="75"/>
                    </a:lnTo>
                    <a:lnTo>
                      <a:pt x="211" y="74"/>
                    </a:lnTo>
                    <a:lnTo>
                      <a:pt x="215" y="74"/>
                    </a:lnTo>
                    <a:lnTo>
                      <a:pt x="220" y="74"/>
                    </a:lnTo>
                    <a:lnTo>
                      <a:pt x="224" y="74"/>
                    </a:lnTo>
                    <a:lnTo>
                      <a:pt x="229" y="73"/>
                    </a:lnTo>
                    <a:lnTo>
                      <a:pt x="233" y="73"/>
                    </a:lnTo>
                    <a:lnTo>
                      <a:pt x="239" y="73"/>
                    </a:lnTo>
                    <a:lnTo>
                      <a:pt x="243" y="73"/>
                    </a:lnTo>
                    <a:lnTo>
                      <a:pt x="248" y="71"/>
                    </a:lnTo>
                    <a:lnTo>
                      <a:pt x="251" y="71"/>
                    </a:lnTo>
                    <a:lnTo>
                      <a:pt x="255" y="71"/>
                    </a:lnTo>
                    <a:lnTo>
                      <a:pt x="257" y="71"/>
                    </a:lnTo>
                    <a:lnTo>
                      <a:pt x="260" y="69"/>
                    </a:lnTo>
                    <a:lnTo>
                      <a:pt x="265" y="68"/>
                    </a:lnTo>
                    <a:lnTo>
                      <a:pt x="271" y="66"/>
                    </a:lnTo>
                    <a:lnTo>
                      <a:pt x="276" y="64"/>
                    </a:lnTo>
                    <a:lnTo>
                      <a:pt x="281" y="62"/>
                    </a:lnTo>
                    <a:lnTo>
                      <a:pt x="285" y="61"/>
                    </a:lnTo>
                    <a:lnTo>
                      <a:pt x="290" y="59"/>
                    </a:lnTo>
                    <a:lnTo>
                      <a:pt x="293" y="57"/>
                    </a:lnTo>
                    <a:lnTo>
                      <a:pt x="297" y="55"/>
                    </a:lnTo>
                    <a:lnTo>
                      <a:pt x="298" y="54"/>
                    </a:lnTo>
                    <a:lnTo>
                      <a:pt x="301" y="52"/>
                    </a:lnTo>
                    <a:lnTo>
                      <a:pt x="303" y="50"/>
                    </a:lnTo>
                    <a:lnTo>
                      <a:pt x="306" y="48"/>
                    </a:lnTo>
                    <a:lnTo>
                      <a:pt x="307" y="48"/>
                    </a:lnTo>
                    <a:lnTo>
                      <a:pt x="309" y="46"/>
                    </a:lnTo>
                    <a:lnTo>
                      <a:pt x="311" y="45"/>
                    </a:lnTo>
                    <a:lnTo>
                      <a:pt x="312" y="44"/>
                    </a:lnTo>
                    <a:lnTo>
                      <a:pt x="312" y="42"/>
                    </a:lnTo>
                    <a:lnTo>
                      <a:pt x="312" y="41"/>
                    </a:lnTo>
                    <a:lnTo>
                      <a:pt x="314" y="38"/>
                    </a:lnTo>
                    <a:lnTo>
                      <a:pt x="315" y="36"/>
                    </a:lnTo>
                    <a:lnTo>
                      <a:pt x="316" y="33"/>
                    </a:lnTo>
                    <a:lnTo>
                      <a:pt x="318" y="29"/>
                    </a:lnTo>
                    <a:lnTo>
                      <a:pt x="320" y="26"/>
                    </a:lnTo>
                    <a:lnTo>
                      <a:pt x="321" y="23"/>
                    </a:lnTo>
                    <a:lnTo>
                      <a:pt x="323" y="20"/>
                    </a:lnTo>
                    <a:lnTo>
                      <a:pt x="325" y="16"/>
                    </a:lnTo>
                    <a:lnTo>
                      <a:pt x="327" y="12"/>
                    </a:lnTo>
                    <a:lnTo>
                      <a:pt x="328" y="10"/>
                    </a:lnTo>
                    <a:lnTo>
                      <a:pt x="330" y="7"/>
                    </a:lnTo>
                    <a:lnTo>
                      <a:pt x="332" y="4"/>
                    </a:lnTo>
                    <a:lnTo>
                      <a:pt x="334" y="0"/>
                    </a:lnTo>
                    <a:lnTo>
                      <a:pt x="336" y="0"/>
                    </a:lnTo>
                    <a:lnTo>
                      <a:pt x="338" y="0"/>
                    </a:lnTo>
                    <a:lnTo>
                      <a:pt x="339" y="0"/>
                    </a:lnTo>
                    <a:lnTo>
                      <a:pt x="341" y="0"/>
                    </a:lnTo>
                    <a:lnTo>
                      <a:pt x="343" y="0"/>
                    </a:lnTo>
                    <a:lnTo>
                      <a:pt x="344" y="0"/>
                    </a:lnTo>
                    <a:lnTo>
                      <a:pt x="346" y="0"/>
                    </a:lnTo>
                    <a:lnTo>
                      <a:pt x="347" y="0"/>
                    </a:lnTo>
                    <a:lnTo>
                      <a:pt x="348" y="0"/>
                    </a:lnTo>
                  </a:path>
                </a:pathLst>
              </a:custGeom>
              <a:solidFill>
                <a:srgbClr val="F8F8F8"/>
              </a:solidFill>
              <a:ln w="9525">
                <a:solidFill>
                  <a:srgbClr val="C0C0C0"/>
                </a:solidFill>
                <a:round/>
                <a:headEnd/>
                <a:tailEnd/>
              </a:ln>
            </p:spPr>
            <p:txBody>
              <a:bodyPr/>
              <a:lstStyle/>
              <a:p>
                <a:endParaRPr lang="it-IT"/>
              </a:p>
            </p:txBody>
          </p:sp>
          <p:sp>
            <p:nvSpPr>
              <p:cNvPr id="22681" name="Freeform 52"/>
              <p:cNvSpPr>
                <a:spLocks/>
              </p:cNvSpPr>
              <p:nvPr/>
            </p:nvSpPr>
            <p:spPr bwMode="auto">
              <a:xfrm>
                <a:off x="3160" y="4013"/>
                <a:ext cx="277" cy="55"/>
              </a:xfrm>
              <a:custGeom>
                <a:avLst/>
                <a:gdLst>
                  <a:gd name="T0" fmla="*/ 264 w 277"/>
                  <a:gd name="T1" fmla="*/ 2 h 55"/>
                  <a:gd name="T2" fmla="*/ 263 w 277"/>
                  <a:gd name="T3" fmla="*/ 2 h 55"/>
                  <a:gd name="T4" fmla="*/ 261 w 277"/>
                  <a:gd name="T5" fmla="*/ 2 h 55"/>
                  <a:gd name="T6" fmla="*/ 261 w 277"/>
                  <a:gd name="T7" fmla="*/ 2 h 55"/>
                  <a:gd name="T8" fmla="*/ 259 w 277"/>
                  <a:gd name="T9" fmla="*/ 1 h 55"/>
                  <a:gd name="T10" fmla="*/ 258 w 277"/>
                  <a:gd name="T11" fmla="*/ 1 h 55"/>
                  <a:gd name="T12" fmla="*/ 257 w 277"/>
                  <a:gd name="T13" fmla="*/ 1 h 55"/>
                  <a:gd name="T14" fmla="*/ 257 w 277"/>
                  <a:gd name="T15" fmla="*/ 1 h 55"/>
                  <a:gd name="T16" fmla="*/ 256 w 277"/>
                  <a:gd name="T17" fmla="*/ 4 h 55"/>
                  <a:gd name="T18" fmla="*/ 255 w 277"/>
                  <a:gd name="T19" fmla="*/ 10 h 55"/>
                  <a:gd name="T20" fmla="*/ 252 w 277"/>
                  <a:gd name="T21" fmla="*/ 16 h 55"/>
                  <a:gd name="T22" fmla="*/ 247 w 277"/>
                  <a:gd name="T23" fmla="*/ 23 h 55"/>
                  <a:gd name="T24" fmla="*/ 238 w 277"/>
                  <a:gd name="T25" fmla="*/ 29 h 55"/>
                  <a:gd name="T26" fmla="*/ 224 w 277"/>
                  <a:gd name="T27" fmla="*/ 34 h 55"/>
                  <a:gd name="T28" fmla="*/ 205 w 277"/>
                  <a:gd name="T29" fmla="*/ 38 h 55"/>
                  <a:gd name="T30" fmla="*/ 180 w 277"/>
                  <a:gd name="T31" fmla="*/ 40 h 55"/>
                  <a:gd name="T32" fmla="*/ 157 w 277"/>
                  <a:gd name="T33" fmla="*/ 42 h 55"/>
                  <a:gd name="T34" fmla="*/ 136 w 277"/>
                  <a:gd name="T35" fmla="*/ 42 h 55"/>
                  <a:gd name="T36" fmla="*/ 112 w 277"/>
                  <a:gd name="T37" fmla="*/ 44 h 55"/>
                  <a:gd name="T38" fmla="*/ 85 w 277"/>
                  <a:gd name="T39" fmla="*/ 45 h 55"/>
                  <a:gd name="T40" fmla="*/ 59 w 277"/>
                  <a:gd name="T41" fmla="*/ 47 h 55"/>
                  <a:gd name="T42" fmla="*/ 36 w 277"/>
                  <a:gd name="T43" fmla="*/ 49 h 55"/>
                  <a:gd name="T44" fmla="*/ 16 w 277"/>
                  <a:gd name="T45" fmla="*/ 51 h 55"/>
                  <a:gd name="T46" fmla="*/ 2 w 277"/>
                  <a:gd name="T47" fmla="*/ 51 h 55"/>
                  <a:gd name="T48" fmla="*/ 0 w 277"/>
                  <a:gd name="T49" fmla="*/ 52 h 55"/>
                  <a:gd name="T50" fmla="*/ 10 w 277"/>
                  <a:gd name="T51" fmla="*/ 52 h 55"/>
                  <a:gd name="T52" fmla="*/ 29 w 277"/>
                  <a:gd name="T53" fmla="*/ 52 h 55"/>
                  <a:gd name="T54" fmla="*/ 53 w 277"/>
                  <a:gd name="T55" fmla="*/ 52 h 55"/>
                  <a:gd name="T56" fmla="*/ 78 w 277"/>
                  <a:gd name="T57" fmla="*/ 52 h 55"/>
                  <a:gd name="T58" fmla="*/ 102 w 277"/>
                  <a:gd name="T59" fmla="*/ 52 h 55"/>
                  <a:gd name="T60" fmla="*/ 124 w 277"/>
                  <a:gd name="T61" fmla="*/ 52 h 55"/>
                  <a:gd name="T62" fmla="*/ 137 w 277"/>
                  <a:gd name="T63" fmla="*/ 52 h 55"/>
                  <a:gd name="T64" fmla="*/ 146 w 277"/>
                  <a:gd name="T65" fmla="*/ 52 h 55"/>
                  <a:gd name="T66" fmla="*/ 160 w 277"/>
                  <a:gd name="T67" fmla="*/ 52 h 55"/>
                  <a:gd name="T68" fmla="*/ 178 w 277"/>
                  <a:gd name="T69" fmla="*/ 52 h 55"/>
                  <a:gd name="T70" fmla="*/ 196 w 277"/>
                  <a:gd name="T71" fmla="*/ 52 h 55"/>
                  <a:gd name="T72" fmla="*/ 214 w 277"/>
                  <a:gd name="T73" fmla="*/ 53 h 55"/>
                  <a:gd name="T74" fmla="*/ 230 w 277"/>
                  <a:gd name="T75" fmla="*/ 53 h 55"/>
                  <a:gd name="T76" fmla="*/ 242 w 277"/>
                  <a:gd name="T77" fmla="*/ 53 h 55"/>
                  <a:gd name="T78" fmla="*/ 250 w 277"/>
                  <a:gd name="T79" fmla="*/ 53 h 55"/>
                  <a:gd name="T80" fmla="*/ 257 w 277"/>
                  <a:gd name="T81" fmla="*/ 54 h 55"/>
                  <a:gd name="T82" fmla="*/ 267 w 277"/>
                  <a:gd name="T83" fmla="*/ 50 h 55"/>
                  <a:gd name="T84" fmla="*/ 272 w 277"/>
                  <a:gd name="T85" fmla="*/ 43 h 55"/>
                  <a:gd name="T86" fmla="*/ 275 w 277"/>
                  <a:gd name="T87" fmla="*/ 33 h 55"/>
                  <a:gd name="T88" fmla="*/ 274 w 277"/>
                  <a:gd name="T89" fmla="*/ 24 h 55"/>
                  <a:gd name="T90" fmla="*/ 272 w 277"/>
                  <a:gd name="T91" fmla="*/ 14 h 55"/>
                  <a:gd name="T92" fmla="*/ 270 w 277"/>
                  <a:gd name="T93" fmla="*/ 7 h 55"/>
                  <a:gd name="T94" fmla="*/ 266 w 277"/>
                  <a:gd name="T95" fmla="*/ 3 h 55"/>
                  <a:gd name="T96" fmla="*/ 265 w 277"/>
                  <a:gd name="T97" fmla="*/ 2 h 5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7"/>
                  <a:gd name="T148" fmla="*/ 0 h 55"/>
                  <a:gd name="T149" fmla="*/ 277 w 277"/>
                  <a:gd name="T150" fmla="*/ 55 h 5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7" h="55">
                    <a:moveTo>
                      <a:pt x="265" y="2"/>
                    </a:moveTo>
                    <a:lnTo>
                      <a:pt x="264" y="2"/>
                    </a:lnTo>
                    <a:lnTo>
                      <a:pt x="263" y="2"/>
                    </a:lnTo>
                    <a:lnTo>
                      <a:pt x="261" y="2"/>
                    </a:lnTo>
                    <a:lnTo>
                      <a:pt x="261" y="1"/>
                    </a:lnTo>
                    <a:lnTo>
                      <a:pt x="259" y="1"/>
                    </a:lnTo>
                    <a:lnTo>
                      <a:pt x="258" y="1"/>
                    </a:lnTo>
                    <a:lnTo>
                      <a:pt x="257" y="1"/>
                    </a:lnTo>
                    <a:lnTo>
                      <a:pt x="258" y="0"/>
                    </a:lnTo>
                    <a:lnTo>
                      <a:pt x="256" y="4"/>
                    </a:lnTo>
                    <a:lnTo>
                      <a:pt x="256" y="7"/>
                    </a:lnTo>
                    <a:lnTo>
                      <a:pt x="255" y="10"/>
                    </a:lnTo>
                    <a:lnTo>
                      <a:pt x="254" y="13"/>
                    </a:lnTo>
                    <a:lnTo>
                      <a:pt x="252" y="16"/>
                    </a:lnTo>
                    <a:lnTo>
                      <a:pt x="250" y="20"/>
                    </a:lnTo>
                    <a:lnTo>
                      <a:pt x="247" y="23"/>
                    </a:lnTo>
                    <a:lnTo>
                      <a:pt x="243" y="25"/>
                    </a:lnTo>
                    <a:lnTo>
                      <a:pt x="238" y="29"/>
                    </a:lnTo>
                    <a:lnTo>
                      <a:pt x="232" y="31"/>
                    </a:lnTo>
                    <a:lnTo>
                      <a:pt x="224" y="34"/>
                    </a:lnTo>
                    <a:lnTo>
                      <a:pt x="216" y="36"/>
                    </a:lnTo>
                    <a:lnTo>
                      <a:pt x="205" y="38"/>
                    </a:lnTo>
                    <a:lnTo>
                      <a:pt x="194" y="39"/>
                    </a:lnTo>
                    <a:lnTo>
                      <a:pt x="180" y="40"/>
                    </a:lnTo>
                    <a:lnTo>
                      <a:pt x="165" y="40"/>
                    </a:lnTo>
                    <a:lnTo>
                      <a:pt x="157" y="42"/>
                    </a:lnTo>
                    <a:lnTo>
                      <a:pt x="148" y="42"/>
                    </a:lnTo>
                    <a:lnTo>
                      <a:pt x="136" y="42"/>
                    </a:lnTo>
                    <a:lnTo>
                      <a:pt x="125" y="42"/>
                    </a:lnTo>
                    <a:lnTo>
                      <a:pt x="112" y="44"/>
                    </a:lnTo>
                    <a:lnTo>
                      <a:pt x="99" y="44"/>
                    </a:lnTo>
                    <a:lnTo>
                      <a:pt x="85" y="45"/>
                    </a:lnTo>
                    <a:lnTo>
                      <a:pt x="73" y="45"/>
                    </a:lnTo>
                    <a:lnTo>
                      <a:pt x="59" y="47"/>
                    </a:lnTo>
                    <a:lnTo>
                      <a:pt x="47" y="47"/>
                    </a:lnTo>
                    <a:lnTo>
                      <a:pt x="36" y="49"/>
                    </a:lnTo>
                    <a:lnTo>
                      <a:pt x="25" y="49"/>
                    </a:lnTo>
                    <a:lnTo>
                      <a:pt x="16" y="51"/>
                    </a:lnTo>
                    <a:lnTo>
                      <a:pt x="8" y="51"/>
                    </a:lnTo>
                    <a:lnTo>
                      <a:pt x="2" y="51"/>
                    </a:lnTo>
                    <a:lnTo>
                      <a:pt x="0" y="51"/>
                    </a:lnTo>
                    <a:lnTo>
                      <a:pt x="0" y="52"/>
                    </a:lnTo>
                    <a:lnTo>
                      <a:pt x="4" y="52"/>
                    </a:lnTo>
                    <a:lnTo>
                      <a:pt x="10" y="52"/>
                    </a:lnTo>
                    <a:lnTo>
                      <a:pt x="20" y="52"/>
                    </a:lnTo>
                    <a:lnTo>
                      <a:pt x="29" y="52"/>
                    </a:lnTo>
                    <a:lnTo>
                      <a:pt x="40" y="52"/>
                    </a:lnTo>
                    <a:lnTo>
                      <a:pt x="53" y="52"/>
                    </a:lnTo>
                    <a:lnTo>
                      <a:pt x="66" y="52"/>
                    </a:lnTo>
                    <a:lnTo>
                      <a:pt x="78" y="52"/>
                    </a:lnTo>
                    <a:lnTo>
                      <a:pt x="91" y="52"/>
                    </a:lnTo>
                    <a:lnTo>
                      <a:pt x="102" y="52"/>
                    </a:lnTo>
                    <a:lnTo>
                      <a:pt x="114" y="52"/>
                    </a:lnTo>
                    <a:lnTo>
                      <a:pt x="124" y="52"/>
                    </a:lnTo>
                    <a:lnTo>
                      <a:pt x="131" y="52"/>
                    </a:lnTo>
                    <a:lnTo>
                      <a:pt x="137" y="52"/>
                    </a:lnTo>
                    <a:lnTo>
                      <a:pt x="141" y="51"/>
                    </a:lnTo>
                    <a:lnTo>
                      <a:pt x="146" y="52"/>
                    </a:lnTo>
                    <a:lnTo>
                      <a:pt x="153" y="52"/>
                    </a:lnTo>
                    <a:lnTo>
                      <a:pt x="160" y="52"/>
                    </a:lnTo>
                    <a:lnTo>
                      <a:pt x="169" y="52"/>
                    </a:lnTo>
                    <a:lnTo>
                      <a:pt x="178" y="52"/>
                    </a:lnTo>
                    <a:lnTo>
                      <a:pt x="187" y="52"/>
                    </a:lnTo>
                    <a:lnTo>
                      <a:pt x="196" y="52"/>
                    </a:lnTo>
                    <a:lnTo>
                      <a:pt x="206" y="52"/>
                    </a:lnTo>
                    <a:lnTo>
                      <a:pt x="214" y="53"/>
                    </a:lnTo>
                    <a:lnTo>
                      <a:pt x="223" y="53"/>
                    </a:lnTo>
                    <a:lnTo>
                      <a:pt x="230" y="53"/>
                    </a:lnTo>
                    <a:lnTo>
                      <a:pt x="237" y="53"/>
                    </a:lnTo>
                    <a:lnTo>
                      <a:pt x="242" y="53"/>
                    </a:lnTo>
                    <a:lnTo>
                      <a:pt x="247" y="53"/>
                    </a:lnTo>
                    <a:lnTo>
                      <a:pt x="250" y="53"/>
                    </a:lnTo>
                    <a:lnTo>
                      <a:pt x="251" y="53"/>
                    </a:lnTo>
                    <a:lnTo>
                      <a:pt x="257" y="54"/>
                    </a:lnTo>
                    <a:lnTo>
                      <a:pt x="263" y="53"/>
                    </a:lnTo>
                    <a:lnTo>
                      <a:pt x="267" y="50"/>
                    </a:lnTo>
                    <a:lnTo>
                      <a:pt x="271" y="46"/>
                    </a:lnTo>
                    <a:lnTo>
                      <a:pt x="272" y="43"/>
                    </a:lnTo>
                    <a:lnTo>
                      <a:pt x="274" y="38"/>
                    </a:lnTo>
                    <a:lnTo>
                      <a:pt x="275" y="33"/>
                    </a:lnTo>
                    <a:lnTo>
                      <a:pt x="276" y="27"/>
                    </a:lnTo>
                    <a:lnTo>
                      <a:pt x="274" y="24"/>
                    </a:lnTo>
                    <a:lnTo>
                      <a:pt x="274" y="19"/>
                    </a:lnTo>
                    <a:lnTo>
                      <a:pt x="272" y="14"/>
                    </a:lnTo>
                    <a:lnTo>
                      <a:pt x="271" y="9"/>
                    </a:lnTo>
                    <a:lnTo>
                      <a:pt x="270" y="7"/>
                    </a:lnTo>
                    <a:lnTo>
                      <a:pt x="268" y="4"/>
                    </a:lnTo>
                    <a:lnTo>
                      <a:pt x="266" y="3"/>
                    </a:lnTo>
                    <a:lnTo>
                      <a:pt x="265" y="2"/>
                    </a:lnTo>
                  </a:path>
                </a:pathLst>
              </a:custGeom>
              <a:solidFill>
                <a:srgbClr val="F8F8F8"/>
              </a:solidFill>
              <a:ln w="9525">
                <a:solidFill>
                  <a:srgbClr val="C0C0C0"/>
                </a:solidFill>
                <a:round/>
                <a:headEnd/>
                <a:tailEnd/>
              </a:ln>
            </p:spPr>
            <p:txBody>
              <a:bodyPr/>
              <a:lstStyle/>
              <a:p>
                <a:endParaRPr lang="it-IT"/>
              </a:p>
            </p:txBody>
          </p:sp>
          <p:sp>
            <p:nvSpPr>
              <p:cNvPr id="22682" name="Freeform 53"/>
              <p:cNvSpPr>
                <a:spLocks/>
              </p:cNvSpPr>
              <p:nvPr/>
            </p:nvSpPr>
            <p:spPr bwMode="auto">
              <a:xfrm>
                <a:off x="3110" y="4064"/>
                <a:ext cx="354" cy="14"/>
              </a:xfrm>
              <a:custGeom>
                <a:avLst/>
                <a:gdLst>
                  <a:gd name="T0" fmla="*/ 36 w 354"/>
                  <a:gd name="T1" fmla="*/ 0 h 14"/>
                  <a:gd name="T2" fmla="*/ 0 w 354"/>
                  <a:gd name="T3" fmla="*/ 13 h 14"/>
                  <a:gd name="T4" fmla="*/ 353 w 354"/>
                  <a:gd name="T5" fmla="*/ 13 h 14"/>
                  <a:gd name="T6" fmla="*/ 317 w 354"/>
                  <a:gd name="T7" fmla="*/ 0 h 14"/>
                  <a:gd name="T8" fmla="*/ 36 w 354"/>
                  <a:gd name="T9" fmla="*/ 0 h 14"/>
                  <a:gd name="T10" fmla="*/ 36 w 354"/>
                  <a:gd name="T11" fmla="*/ 0 h 14"/>
                  <a:gd name="T12" fmla="*/ 0 60000 65536"/>
                  <a:gd name="T13" fmla="*/ 0 60000 65536"/>
                  <a:gd name="T14" fmla="*/ 0 60000 65536"/>
                  <a:gd name="T15" fmla="*/ 0 60000 65536"/>
                  <a:gd name="T16" fmla="*/ 0 60000 65536"/>
                  <a:gd name="T17" fmla="*/ 0 60000 65536"/>
                  <a:gd name="T18" fmla="*/ 0 w 354"/>
                  <a:gd name="T19" fmla="*/ 0 h 14"/>
                  <a:gd name="T20" fmla="*/ 354 w 354"/>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354" h="14">
                    <a:moveTo>
                      <a:pt x="36" y="0"/>
                    </a:moveTo>
                    <a:lnTo>
                      <a:pt x="0" y="13"/>
                    </a:lnTo>
                    <a:lnTo>
                      <a:pt x="353" y="13"/>
                    </a:lnTo>
                    <a:lnTo>
                      <a:pt x="317" y="0"/>
                    </a:lnTo>
                    <a:lnTo>
                      <a:pt x="36" y="0"/>
                    </a:lnTo>
                  </a:path>
                </a:pathLst>
              </a:custGeom>
              <a:solidFill>
                <a:srgbClr val="F8F8F8"/>
              </a:solidFill>
              <a:ln w="9048">
                <a:solidFill>
                  <a:srgbClr val="C0C0C0"/>
                </a:solidFill>
                <a:round/>
                <a:headEnd/>
                <a:tailEnd/>
              </a:ln>
            </p:spPr>
            <p:txBody>
              <a:bodyPr/>
              <a:lstStyle/>
              <a:p>
                <a:endParaRPr lang="it-IT"/>
              </a:p>
            </p:txBody>
          </p:sp>
          <p:sp>
            <p:nvSpPr>
              <p:cNvPr id="22683" name="Line 54"/>
              <p:cNvSpPr>
                <a:spLocks noChangeShapeType="1"/>
              </p:cNvSpPr>
              <p:nvPr/>
            </p:nvSpPr>
            <p:spPr bwMode="auto">
              <a:xfrm flipH="1">
                <a:off x="3110" y="4178"/>
                <a:ext cx="353" cy="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22684" name="Freeform 55"/>
              <p:cNvSpPr>
                <a:spLocks/>
              </p:cNvSpPr>
              <p:nvPr/>
            </p:nvSpPr>
            <p:spPr bwMode="auto">
              <a:xfrm>
                <a:off x="3150" y="401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9048">
                <a:solidFill>
                  <a:srgbClr val="C0C0C0"/>
                </a:solidFill>
                <a:round/>
                <a:headEnd/>
                <a:tailEnd/>
              </a:ln>
            </p:spPr>
            <p:txBody>
              <a:bodyPr/>
              <a:lstStyle/>
              <a:p>
                <a:endParaRPr lang="it-IT"/>
              </a:p>
            </p:txBody>
          </p:sp>
          <p:sp>
            <p:nvSpPr>
              <p:cNvPr id="22685" name="Freeform 56"/>
              <p:cNvSpPr>
                <a:spLocks/>
              </p:cNvSpPr>
              <p:nvPr/>
            </p:nvSpPr>
            <p:spPr bwMode="auto">
              <a:xfrm>
                <a:off x="3150" y="406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18732">
                <a:solidFill>
                  <a:srgbClr val="C0C0C0"/>
                </a:solidFill>
                <a:round/>
                <a:headEnd/>
                <a:tailEnd/>
              </a:ln>
            </p:spPr>
            <p:txBody>
              <a:bodyPr/>
              <a:lstStyle/>
              <a:p>
                <a:endParaRPr lang="it-IT"/>
              </a:p>
            </p:txBody>
          </p:sp>
          <p:sp>
            <p:nvSpPr>
              <p:cNvPr id="22686" name="Line 57"/>
              <p:cNvSpPr>
                <a:spLocks noChangeShapeType="1"/>
              </p:cNvSpPr>
              <p:nvPr/>
            </p:nvSpPr>
            <p:spPr bwMode="auto">
              <a:xfrm>
                <a:off x="3111" y="4080"/>
                <a:ext cx="181" cy="0"/>
              </a:xfrm>
              <a:prstGeom prst="line">
                <a:avLst/>
              </a:prstGeom>
              <a:noFill/>
              <a:ln w="9048">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22592" name="Freeform 58"/>
            <p:cNvSpPr>
              <a:spLocks/>
            </p:cNvSpPr>
            <p:nvPr/>
          </p:nvSpPr>
          <p:spPr bwMode="auto">
            <a:xfrm>
              <a:off x="4690" y="1582"/>
              <a:ext cx="462" cy="212"/>
            </a:xfrm>
            <a:custGeom>
              <a:avLst/>
              <a:gdLst>
                <a:gd name="T0" fmla="*/ 753 w 235"/>
                <a:gd name="T1" fmla="*/ 1 h 227"/>
                <a:gd name="T2" fmla="*/ 981 w 235"/>
                <a:gd name="T3" fmla="*/ 3 h 227"/>
                <a:gd name="T4" fmla="*/ 1193 w 235"/>
                <a:gd name="T5" fmla="*/ 4 h 227"/>
                <a:gd name="T6" fmla="*/ 1353 w 235"/>
                <a:gd name="T7" fmla="*/ 7 h 227"/>
                <a:gd name="T8" fmla="*/ 1480 w 235"/>
                <a:gd name="T9" fmla="*/ 7 h 227"/>
                <a:gd name="T10" fmla="*/ 1557 w 235"/>
                <a:gd name="T11" fmla="*/ 10 h 227"/>
                <a:gd name="T12" fmla="*/ 1612 w 235"/>
                <a:gd name="T13" fmla="*/ 10 h 227"/>
                <a:gd name="T14" fmla="*/ 1665 w 235"/>
                <a:gd name="T15" fmla="*/ 11 h 227"/>
                <a:gd name="T16" fmla="*/ 1716 w 235"/>
                <a:gd name="T17" fmla="*/ 11 h 227"/>
                <a:gd name="T18" fmla="*/ 1748 w 235"/>
                <a:gd name="T19" fmla="*/ 11 h 227"/>
                <a:gd name="T20" fmla="*/ 1777 w 235"/>
                <a:gd name="T21" fmla="*/ 11 h 227"/>
                <a:gd name="T22" fmla="*/ 1777 w 235"/>
                <a:gd name="T23" fmla="*/ 26 h 227"/>
                <a:gd name="T24" fmla="*/ 1777 w 235"/>
                <a:gd name="T25" fmla="*/ 60 h 227"/>
                <a:gd name="T26" fmla="*/ 1777 w 235"/>
                <a:gd name="T27" fmla="*/ 105 h 227"/>
                <a:gd name="T28" fmla="*/ 1777 w 235"/>
                <a:gd name="T29" fmla="*/ 147 h 227"/>
                <a:gd name="T30" fmla="*/ 1777 w 235"/>
                <a:gd name="T31" fmla="*/ 178 h 227"/>
                <a:gd name="T32" fmla="*/ 1761 w 235"/>
                <a:gd name="T33" fmla="*/ 181 h 227"/>
                <a:gd name="T34" fmla="*/ 1740 w 235"/>
                <a:gd name="T35" fmla="*/ 173 h 227"/>
                <a:gd name="T36" fmla="*/ 1740 w 235"/>
                <a:gd name="T37" fmla="*/ 157 h 227"/>
                <a:gd name="T38" fmla="*/ 1708 w 235"/>
                <a:gd name="T39" fmla="*/ 142 h 227"/>
                <a:gd name="T40" fmla="*/ 1685 w 235"/>
                <a:gd name="T41" fmla="*/ 127 h 227"/>
                <a:gd name="T42" fmla="*/ 1657 w 235"/>
                <a:gd name="T43" fmla="*/ 119 h 227"/>
                <a:gd name="T44" fmla="*/ 1581 w 235"/>
                <a:gd name="T45" fmla="*/ 108 h 227"/>
                <a:gd name="T46" fmla="*/ 1457 w 235"/>
                <a:gd name="T47" fmla="*/ 95 h 227"/>
                <a:gd name="T48" fmla="*/ 1329 w 235"/>
                <a:gd name="T49" fmla="*/ 81 h 227"/>
                <a:gd name="T50" fmla="*/ 1209 w 235"/>
                <a:gd name="T51" fmla="*/ 70 h 227"/>
                <a:gd name="T52" fmla="*/ 1132 w 235"/>
                <a:gd name="T53" fmla="*/ 61 h 227"/>
                <a:gd name="T54" fmla="*/ 1032 w 235"/>
                <a:gd name="T55" fmla="*/ 55 h 227"/>
                <a:gd name="T56" fmla="*/ 881 w 235"/>
                <a:gd name="T57" fmla="*/ 46 h 227"/>
                <a:gd name="T58" fmla="*/ 716 w 235"/>
                <a:gd name="T59" fmla="*/ 35 h 227"/>
                <a:gd name="T60" fmla="*/ 568 w 235"/>
                <a:gd name="T61" fmla="*/ 27 h 227"/>
                <a:gd name="T62" fmla="*/ 480 w 235"/>
                <a:gd name="T63" fmla="*/ 22 h 227"/>
                <a:gd name="T64" fmla="*/ 456 w 235"/>
                <a:gd name="T65" fmla="*/ 21 h 227"/>
                <a:gd name="T66" fmla="*/ 356 w 235"/>
                <a:gd name="T67" fmla="*/ 19 h 227"/>
                <a:gd name="T68" fmla="*/ 236 w 235"/>
                <a:gd name="T69" fmla="*/ 14 h 227"/>
                <a:gd name="T70" fmla="*/ 100 w 235"/>
                <a:gd name="T71" fmla="*/ 10 h 227"/>
                <a:gd name="T72" fmla="*/ 16 w 235"/>
                <a:gd name="T73" fmla="*/ 7 h 227"/>
                <a:gd name="T74" fmla="*/ 16 w 235"/>
                <a:gd name="T75" fmla="*/ 7 h 227"/>
                <a:gd name="T76" fmla="*/ 77 w 235"/>
                <a:gd name="T77" fmla="*/ 6 h 227"/>
                <a:gd name="T78" fmla="*/ 151 w 235"/>
                <a:gd name="T79" fmla="*/ 5 h 227"/>
                <a:gd name="T80" fmla="*/ 252 w 235"/>
                <a:gd name="T81" fmla="*/ 3 h 227"/>
                <a:gd name="T82" fmla="*/ 387 w 235"/>
                <a:gd name="T83" fmla="*/ 1 h 227"/>
                <a:gd name="T84" fmla="*/ 584 w 235"/>
                <a:gd name="T85" fmla="*/ 0 h 2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5"/>
                <a:gd name="T130" fmla="*/ 0 h 227"/>
                <a:gd name="T131" fmla="*/ 235 w 235"/>
                <a:gd name="T132" fmla="*/ 227 h 2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5" h="227">
                  <a:moveTo>
                    <a:pt x="77" y="0"/>
                  </a:moveTo>
                  <a:lnTo>
                    <a:pt x="87" y="1"/>
                  </a:lnTo>
                  <a:lnTo>
                    <a:pt x="99" y="1"/>
                  </a:lnTo>
                  <a:lnTo>
                    <a:pt x="109" y="1"/>
                  </a:lnTo>
                  <a:lnTo>
                    <a:pt x="120" y="1"/>
                  </a:lnTo>
                  <a:lnTo>
                    <a:pt x="129" y="3"/>
                  </a:lnTo>
                  <a:lnTo>
                    <a:pt x="139" y="3"/>
                  </a:lnTo>
                  <a:lnTo>
                    <a:pt x="148" y="4"/>
                  </a:lnTo>
                  <a:lnTo>
                    <a:pt x="157" y="4"/>
                  </a:lnTo>
                  <a:lnTo>
                    <a:pt x="164" y="6"/>
                  </a:lnTo>
                  <a:lnTo>
                    <a:pt x="171" y="7"/>
                  </a:lnTo>
                  <a:lnTo>
                    <a:pt x="178" y="9"/>
                  </a:lnTo>
                  <a:lnTo>
                    <a:pt x="185" y="9"/>
                  </a:lnTo>
                  <a:lnTo>
                    <a:pt x="189" y="10"/>
                  </a:lnTo>
                  <a:lnTo>
                    <a:pt x="195" y="10"/>
                  </a:lnTo>
                  <a:lnTo>
                    <a:pt x="199" y="11"/>
                  </a:lnTo>
                  <a:lnTo>
                    <a:pt x="203" y="11"/>
                  </a:lnTo>
                  <a:lnTo>
                    <a:pt x="205" y="13"/>
                  </a:lnTo>
                  <a:lnTo>
                    <a:pt x="207" y="13"/>
                  </a:lnTo>
                  <a:lnTo>
                    <a:pt x="208" y="13"/>
                  </a:lnTo>
                  <a:lnTo>
                    <a:pt x="212" y="13"/>
                  </a:lnTo>
                  <a:lnTo>
                    <a:pt x="214" y="14"/>
                  </a:lnTo>
                  <a:lnTo>
                    <a:pt x="217" y="14"/>
                  </a:lnTo>
                  <a:lnTo>
                    <a:pt x="219" y="14"/>
                  </a:lnTo>
                  <a:lnTo>
                    <a:pt x="222" y="14"/>
                  </a:lnTo>
                  <a:lnTo>
                    <a:pt x="224" y="14"/>
                  </a:lnTo>
                  <a:lnTo>
                    <a:pt x="226" y="14"/>
                  </a:lnTo>
                  <a:lnTo>
                    <a:pt x="227" y="14"/>
                  </a:lnTo>
                  <a:lnTo>
                    <a:pt x="230" y="14"/>
                  </a:lnTo>
                  <a:lnTo>
                    <a:pt x="232" y="14"/>
                  </a:lnTo>
                  <a:lnTo>
                    <a:pt x="233" y="14"/>
                  </a:lnTo>
                  <a:lnTo>
                    <a:pt x="234" y="14"/>
                  </a:lnTo>
                  <a:lnTo>
                    <a:pt x="234" y="17"/>
                  </a:lnTo>
                  <a:lnTo>
                    <a:pt x="234" y="22"/>
                  </a:lnTo>
                  <a:lnTo>
                    <a:pt x="234" y="32"/>
                  </a:lnTo>
                  <a:lnTo>
                    <a:pt x="234" y="44"/>
                  </a:lnTo>
                  <a:lnTo>
                    <a:pt x="234" y="59"/>
                  </a:lnTo>
                  <a:lnTo>
                    <a:pt x="234" y="74"/>
                  </a:lnTo>
                  <a:lnTo>
                    <a:pt x="234" y="92"/>
                  </a:lnTo>
                  <a:lnTo>
                    <a:pt x="234" y="109"/>
                  </a:lnTo>
                  <a:lnTo>
                    <a:pt x="234" y="129"/>
                  </a:lnTo>
                  <a:lnTo>
                    <a:pt x="234" y="146"/>
                  </a:lnTo>
                  <a:lnTo>
                    <a:pt x="234" y="164"/>
                  </a:lnTo>
                  <a:lnTo>
                    <a:pt x="234" y="180"/>
                  </a:lnTo>
                  <a:lnTo>
                    <a:pt x="234" y="196"/>
                  </a:lnTo>
                  <a:lnTo>
                    <a:pt x="234" y="209"/>
                  </a:lnTo>
                  <a:lnTo>
                    <a:pt x="234" y="219"/>
                  </a:lnTo>
                  <a:lnTo>
                    <a:pt x="234" y="226"/>
                  </a:lnTo>
                  <a:lnTo>
                    <a:pt x="232" y="226"/>
                  </a:lnTo>
                  <a:lnTo>
                    <a:pt x="232" y="223"/>
                  </a:lnTo>
                  <a:lnTo>
                    <a:pt x="230" y="221"/>
                  </a:lnTo>
                  <a:lnTo>
                    <a:pt x="230" y="217"/>
                  </a:lnTo>
                  <a:lnTo>
                    <a:pt x="229" y="212"/>
                  </a:lnTo>
                  <a:lnTo>
                    <a:pt x="229" y="206"/>
                  </a:lnTo>
                  <a:lnTo>
                    <a:pt x="229" y="200"/>
                  </a:lnTo>
                  <a:lnTo>
                    <a:pt x="229" y="193"/>
                  </a:lnTo>
                  <a:lnTo>
                    <a:pt x="227" y="187"/>
                  </a:lnTo>
                  <a:lnTo>
                    <a:pt x="227" y="180"/>
                  </a:lnTo>
                  <a:lnTo>
                    <a:pt x="225" y="174"/>
                  </a:lnTo>
                  <a:lnTo>
                    <a:pt x="225" y="167"/>
                  </a:lnTo>
                  <a:lnTo>
                    <a:pt x="223" y="162"/>
                  </a:lnTo>
                  <a:lnTo>
                    <a:pt x="222" y="156"/>
                  </a:lnTo>
                  <a:lnTo>
                    <a:pt x="220" y="152"/>
                  </a:lnTo>
                  <a:lnTo>
                    <a:pt x="220" y="148"/>
                  </a:lnTo>
                  <a:lnTo>
                    <a:pt x="218" y="146"/>
                  </a:lnTo>
                  <a:lnTo>
                    <a:pt x="216" y="142"/>
                  </a:lnTo>
                  <a:lnTo>
                    <a:pt x="212" y="138"/>
                  </a:lnTo>
                  <a:lnTo>
                    <a:pt x="208" y="133"/>
                  </a:lnTo>
                  <a:lnTo>
                    <a:pt x="203" y="128"/>
                  </a:lnTo>
                  <a:lnTo>
                    <a:pt x="198" y="123"/>
                  </a:lnTo>
                  <a:lnTo>
                    <a:pt x="192" y="117"/>
                  </a:lnTo>
                  <a:lnTo>
                    <a:pt x="187" y="111"/>
                  </a:lnTo>
                  <a:lnTo>
                    <a:pt x="180" y="105"/>
                  </a:lnTo>
                  <a:lnTo>
                    <a:pt x="175" y="100"/>
                  </a:lnTo>
                  <a:lnTo>
                    <a:pt x="169" y="95"/>
                  </a:lnTo>
                  <a:lnTo>
                    <a:pt x="164" y="89"/>
                  </a:lnTo>
                  <a:lnTo>
                    <a:pt x="159" y="86"/>
                  </a:lnTo>
                  <a:lnTo>
                    <a:pt x="154" y="81"/>
                  </a:lnTo>
                  <a:lnTo>
                    <a:pt x="151" y="78"/>
                  </a:lnTo>
                  <a:lnTo>
                    <a:pt x="149" y="75"/>
                  </a:lnTo>
                  <a:lnTo>
                    <a:pt x="146" y="73"/>
                  </a:lnTo>
                  <a:lnTo>
                    <a:pt x="141" y="70"/>
                  </a:lnTo>
                  <a:lnTo>
                    <a:pt x="136" y="67"/>
                  </a:lnTo>
                  <a:lnTo>
                    <a:pt x="131" y="63"/>
                  </a:lnTo>
                  <a:lnTo>
                    <a:pt x="124" y="60"/>
                  </a:lnTo>
                  <a:lnTo>
                    <a:pt x="116" y="56"/>
                  </a:lnTo>
                  <a:lnTo>
                    <a:pt x="109" y="52"/>
                  </a:lnTo>
                  <a:lnTo>
                    <a:pt x="102" y="47"/>
                  </a:lnTo>
                  <a:lnTo>
                    <a:pt x="94" y="44"/>
                  </a:lnTo>
                  <a:lnTo>
                    <a:pt x="87" y="40"/>
                  </a:lnTo>
                  <a:lnTo>
                    <a:pt x="80" y="37"/>
                  </a:lnTo>
                  <a:lnTo>
                    <a:pt x="75" y="33"/>
                  </a:lnTo>
                  <a:lnTo>
                    <a:pt x="69" y="32"/>
                  </a:lnTo>
                  <a:lnTo>
                    <a:pt x="66" y="29"/>
                  </a:lnTo>
                  <a:lnTo>
                    <a:pt x="63" y="28"/>
                  </a:lnTo>
                  <a:lnTo>
                    <a:pt x="63" y="26"/>
                  </a:lnTo>
                  <a:lnTo>
                    <a:pt x="62" y="26"/>
                  </a:lnTo>
                  <a:lnTo>
                    <a:pt x="60" y="26"/>
                  </a:lnTo>
                  <a:lnTo>
                    <a:pt x="56" y="26"/>
                  </a:lnTo>
                  <a:lnTo>
                    <a:pt x="52" y="24"/>
                  </a:lnTo>
                  <a:lnTo>
                    <a:pt x="47" y="23"/>
                  </a:lnTo>
                  <a:lnTo>
                    <a:pt x="42" y="21"/>
                  </a:lnTo>
                  <a:lnTo>
                    <a:pt x="36" y="19"/>
                  </a:lnTo>
                  <a:lnTo>
                    <a:pt x="31" y="17"/>
                  </a:lnTo>
                  <a:lnTo>
                    <a:pt x="25" y="16"/>
                  </a:lnTo>
                  <a:lnTo>
                    <a:pt x="19" y="14"/>
                  </a:lnTo>
                  <a:lnTo>
                    <a:pt x="13" y="13"/>
                  </a:lnTo>
                  <a:lnTo>
                    <a:pt x="10" y="11"/>
                  </a:lnTo>
                  <a:lnTo>
                    <a:pt x="6" y="11"/>
                  </a:lnTo>
                  <a:lnTo>
                    <a:pt x="2" y="9"/>
                  </a:lnTo>
                  <a:lnTo>
                    <a:pt x="0" y="9"/>
                  </a:lnTo>
                  <a:lnTo>
                    <a:pt x="0" y="8"/>
                  </a:lnTo>
                  <a:lnTo>
                    <a:pt x="2" y="8"/>
                  </a:lnTo>
                  <a:lnTo>
                    <a:pt x="4" y="8"/>
                  </a:lnTo>
                  <a:lnTo>
                    <a:pt x="6" y="8"/>
                  </a:lnTo>
                  <a:lnTo>
                    <a:pt x="10" y="6"/>
                  </a:lnTo>
                  <a:lnTo>
                    <a:pt x="12" y="6"/>
                  </a:lnTo>
                  <a:lnTo>
                    <a:pt x="16" y="5"/>
                  </a:lnTo>
                  <a:lnTo>
                    <a:pt x="20" y="5"/>
                  </a:lnTo>
                  <a:lnTo>
                    <a:pt x="25" y="3"/>
                  </a:lnTo>
                  <a:lnTo>
                    <a:pt x="28" y="3"/>
                  </a:lnTo>
                  <a:lnTo>
                    <a:pt x="33" y="3"/>
                  </a:lnTo>
                  <a:lnTo>
                    <a:pt x="38" y="3"/>
                  </a:lnTo>
                  <a:lnTo>
                    <a:pt x="45" y="1"/>
                  </a:lnTo>
                  <a:lnTo>
                    <a:pt x="51" y="1"/>
                  </a:lnTo>
                  <a:lnTo>
                    <a:pt x="59" y="1"/>
                  </a:lnTo>
                  <a:lnTo>
                    <a:pt x="67" y="1"/>
                  </a:lnTo>
                  <a:lnTo>
                    <a:pt x="77" y="0"/>
                  </a:lnTo>
                </a:path>
              </a:pathLst>
            </a:custGeom>
            <a:solidFill>
              <a:srgbClr val="F8F8F8"/>
            </a:solidFill>
            <a:ln w="9525">
              <a:solidFill>
                <a:srgbClr val="C0C0C0"/>
              </a:solidFill>
              <a:round/>
              <a:headEnd/>
              <a:tailEnd/>
            </a:ln>
          </p:spPr>
          <p:txBody>
            <a:bodyPr/>
            <a:lstStyle/>
            <a:p>
              <a:endParaRPr lang="it-IT"/>
            </a:p>
          </p:txBody>
        </p:sp>
        <p:sp>
          <p:nvSpPr>
            <p:cNvPr id="22593" name="Freeform 59"/>
            <p:cNvSpPr>
              <a:spLocks/>
            </p:cNvSpPr>
            <p:nvPr/>
          </p:nvSpPr>
          <p:spPr bwMode="auto">
            <a:xfrm>
              <a:off x="4593" y="1567"/>
              <a:ext cx="574" cy="33"/>
            </a:xfrm>
            <a:custGeom>
              <a:avLst/>
              <a:gdLst>
                <a:gd name="T0" fmla="*/ 176 w 291"/>
                <a:gd name="T1" fmla="*/ 8 h 35"/>
                <a:gd name="T2" fmla="*/ 436 w 291"/>
                <a:gd name="T3" fmla="*/ 5 h 35"/>
                <a:gd name="T4" fmla="*/ 696 w 291"/>
                <a:gd name="T5" fmla="*/ 3 h 35"/>
                <a:gd name="T6" fmla="*/ 969 w 291"/>
                <a:gd name="T7" fmla="*/ 1 h 35"/>
                <a:gd name="T8" fmla="*/ 1229 w 291"/>
                <a:gd name="T9" fmla="*/ 1 h 35"/>
                <a:gd name="T10" fmla="*/ 1497 w 291"/>
                <a:gd name="T11" fmla="*/ 3 h 35"/>
                <a:gd name="T12" fmla="*/ 1752 w 291"/>
                <a:gd name="T13" fmla="*/ 5 h 35"/>
                <a:gd name="T14" fmla="*/ 2020 w 291"/>
                <a:gd name="T15" fmla="*/ 8 h 35"/>
                <a:gd name="T16" fmla="*/ 2148 w 291"/>
                <a:gd name="T17" fmla="*/ 8 h 35"/>
                <a:gd name="T18" fmla="*/ 2156 w 291"/>
                <a:gd name="T19" fmla="*/ 9 h 35"/>
                <a:gd name="T20" fmla="*/ 2172 w 291"/>
                <a:gd name="T21" fmla="*/ 9 h 35"/>
                <a:gd name="T22" fmla="*/ 2188 w 291"/>
                <a:gd name="T23" fmla="*/ 10 h 35"/>
                <a:gd name="T24" fmla="*/ 2201 w 291"/>
                <a:gd name="T25" fmla="*/ 11 h 35"/>
                <a:gd name="T26" fmla="*/ 2201 w 291"/>
                <a:gd name="T27" fmla="*/ 14 h 35"/>
                <a:gd name="T28" fmla="*/ 2217 w 291"/>
                <a:gd name="T29" fmla="*/ 16 h 35"/>
                <a:gd name="T30" fmla="*/ 2217 w 291"/>
                <a:gd name="T31" fmla="*/ 18 h 35"/>
                <a:gd name="T32" fmla="*/ 2225 w 291"/>
                <a:gd name="T33" fmla="*/ 20 h 35"/>
                <a:gd name="T34" fmla="*/ 2217 w 291"/>
                <a:gd name="T35" fmla="*/ 23 h 35"/>
                <a:gd name="T36" fmla="*/ 2217 w 291"/>
                <a:gd name="T37" fmla="*/ 24 h 35"/>
                <a:gd name="T38" fmla="*/ 2201 w 291"/>
                <a:gd name="T39" fmla="*/ 24 h 35"/>
                <a:gd name="T40" fmla="*/ 2201 w 291"/>
                <a:gd name="T41" fmla="*/ 25 h 35"/>
                <a:gd name="T42" fmla="*/ 2188 w 291"/>
                <a:gd name="T43" fmla="*/ 26 h 35"/>
                <a:gd name="T44" fmla="*/ 2180 w 291"/>
                <a:gd name="T45" fmla="*/ 27 h 35"/>
                <a:gd name="T46" fmla="*/ 2164 w 291"/>
                <a:gd name="T47" fmla="*/ 27 h 35"/>
                <a:gd name="T48" fmla="*/ 2156 w 291"/>
                <a:gd name="T49" fmla="*/ 25 h 35"/>
                <a:gd name="T50" fmla="*/ 2028 w 291"/>
                <a:gd name="T51" fmla="*/ 25 h 35"/>
                <a:gd name="T52" fmla="*/ 1767 w 291"/>
                <a:gd name="T53" fmla="*/ 23 h 35"/>
                <a:gd name="T54" fmla="*/ 1505 w 291"/>
                <a:gd name="T55" fmla="*/ 19 h 35"/>
                <a:gd name="T56" fmla="*/ 1237 w 291"/>
                <a:gd name="T57" fmla="*/ 17 h 35"/>
                <a:gd name="T58" fmla="*/ 976 w 291"/>
                <a:gd name="T59" fmla="*/ 17 h 35"/>
                <a:gd name="T60" fmla="*/ 696 w 291"/>
                <a:gd name="T61" fmla="*/ 19 h 35"/>
                <a:gd name="T62" fmla="*/ 436 w 291"/>
                <a:gd name="T63" fmla="*/ 23 h 35"/>
                <a:gd name="T64" fmla="*/ 191 w 291"/>
                <a:gd name="T65" fmla="*/ 25 h 35"/>
                <a:gd name="T66" fmla="*/ 71 w 291"/>
                <a:gd name="T67" fmla="*/ 26 h 35"/>
                <a:gd name="T68" fmla="*/ 55 w 291"/>
                <a:gd name="T69" fmla="*/ 28 h 35"/>
                <a:gd name="T70" fmla="*/ 47 w 291"/>
                <a:gd name="T71" fmla="*/ 28 h 35"/>
                <a:gd name="T72" fmla="*/ 32 w 291"/>
                <a:gd name="T73" fmla="*/ 27 h 35"/>
                <a:gd name="T74" fmla="*/ 24 w 291"/>
                <a:gd name="T75" fmla="*/ 25 h 35"/>
                <a:gd name="T76" fmla="*/ 16 w 291"/>
                <a:gd name="T77" fmla="*/ 25 h 35"/>
                <a:gd name="T78" fmla="*/ 8 w 291"/>
                <a:gd name="T79" fmla="*/ 24 h 35"/>
                <a:gd name="T80" fmla="*/ 0 w 291"/>
                <a:gd name="T81" fmla="*/ 23 h 35"/>
                <a:gd name="T82" fmla="*/ 0 w 291"/>
                <a:gd name="T83" fmla="*/ 20 h 35"/>
                <a:gd name="T84" fmla="*/ 0 w 291"/>
                <a:gd name="T85" fmla="*/ 18 h 35"/>
                <a:gd name="T86" fmla="*/ 8 w 291"/>
                <a:gd name="T87" fmla="*/ 16 h 35"/>
                <a:gd name="T88" fmla="*/ 16 w 291"/>
                <a:gd name="T89" fmla="*/ 14 h 35"/>
                <a:gd name="T90" fmla="*/ 24 w 291"/>
                <a:gd name="T91" fmla="*/ 11 h 35"/>
                <a:gd name="T92" fmla="*/ 39 w 291"/>
                <a:gd name="T93" fmla="*/ 11 h 35"/>
                <a:gd name="T94" fmla="*/ 47 w 291"/>
                <a:gd name="T95" fmla="*/ 9 h 35"/>
                <a:gd name="T96" fmla="*/ 63 w 291"/>
                <a:gd name="T97" fmla="*/ 9 h 35"/>
                <a:gd name="T98" fmla="*/ 77 w 291"/>
                <a:gd name="T99" fmla="*/ 8 h 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1"/>
                <a:gd name="T151" fmla="*/ 0 h 35"/>
                <a:gd name="T152" fmla="*/ 291 w 291"/>
                <a:gd name="T153" fmla="*/ 35 h 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1" h="35">
                  <a:moveTo>
                    <a:pt x="7" y="11"/>
                  </a:moveTo>
                  <a:lnTo>
                    <a:pt x="23" y="9"/>
                  </a:lnTo>
                  <a:lnTo>
                    <a:pt x="41" y="6"/>
                  </a:lnTo>
                  <a:lnTo>
                    <a:pt x="57" y="5"/>
                  </a:lnTo>
                  <a:lnTo>
                    <a:pt x="75" y="3"/>
                  </a:lnTo>
                  <a:lnTo>
                    <a:pt x="91" y="3"/>
                  </a:lnTo>
                  <a:lnTo>
                    <a:pt x="109" y="1"/>
                  </a:lnTo>
                  <a:lnTo>
                    <a:pt x="126" y="1"/>
                  </a:lnTo>
                  <a:lnTo>
                    <a:pt x="144" y="0"/>
                  </a:lnTo>
                  <a:lnTo>
                    <a:pt x="160" y="1"/>
                  </a:lnTo>
                  <a:lnTo>
                    <a:pt x="177" y="1"/>
                  </a:lnTo>
                  <a:lnTo>
                    <a:pt x="195" y="3"/>
                  </a:lnTo>
                  <a:lnTo>
                    <a:pt x="212" y="3"/>
                  </a:lnTo>
                  <a:lnTo>
                    <a:pt x="228" y="5"/>
                  </a:lnTo>
                  <a:lnTo>
                    <a:pt x="246" y="6"/>
                  </a:lnTo>
                  <a:lnTo>
                    <a:pt x="263" y="9"/>
                  </a:lnTo>
                  <a:lnTo>
                    <a:pt x="281" y="11"/>
                  </a:lnTo>
                  <a:lnTo>
                    <a:pt x="280" y="11"/>
                  </a:lnTo>
                  <a:lnTo>
                    <a:pt x="280" y="12"/>
                  </a:lnTo>
                  <a:lnTo>
                    <a:pt x="281" y="12"/>
                  </a:lnTo>
                  <a:lnTo>
                    <a:pt x="283" y="12"/>
                  </a:lnTo>
                  <a:lnTo>
                    <a:pt x="283" y="13"/>
                  </a:lnTo>
                  <a:lnTo>
                    <a:pt x="285" y="13"/>
                  </a:lnTo>
                  <a:lnTo>
                    <a:pt x="285" y="14"/>
                  </a:lnTo>
                  <a:lnTo>
                    <a:pt x="287" y="14"/>
                  </a:lnTo>
                  <a:lnTo>
                    <a:pt x="287" y="16"/>
                  </a:lnTo>
                  <a:lnTo>
                    <a:pt x="287" y="17"/>
                  </a:lnTo>
                  <a:lnTo>
                    <a:pt x="287" y="19"/>
                  </a:lnTo>
                  <a:lnTo>
                    <a:pt x="289" y="19"/>
                  </a:lnTo>
                  <a:lnTo>
                    <a:pt x="289" y="21"/>
                  </a:lnTo>
                  <a:lnTo>
                    <a:pt x="289" y="23"/>
                  </a:lnTo>
                  <a:lnTo>
                    <a:pt x="290" y="23"/>
                  </a:lnTo>
                  <a:lnTo>
                    <a:pt x="289" y="25"/>
                  </a:lnTo>
                  <a:lnTo>
                    <a:pt x="289" y="26"/>
                  </a:lnTo>
                  <a:lnTo>
                    <a:pt x="289" y="28"/>
                  </a:lnTo>
                  <a:lnTo>
                    <a:pt x="287" y="29"/>
                  </a:lnTo>
                  <a:lnTo>
                    <a:pt x="287" y="31"/>
                  </a:lnTo>
                  <a:lnTo>
                    <a:pt x="285" y="32"/>
                  </a:lnTo>
                  <a:lnTo>
                    <a:pt x="284" y="33"/>
                  </a:lnTo>
                  <a:lnTo>
                    <a:pt x="282" y="33"/>
                  </a:lnTo>
                  <a:lnTo>
                    <a:pt x="281" y="33"/>
                  </a:lnTo>
                  <a:lnTo>
                    <a:pt x="281" y="31"/>
                  </a:lnTo>
                  <a:lnTo>
                    <a:pt x="282" y="34"/>
                  </a:lnTo>
                  <a:lnTo>
                    <a:pt x="264" y="31"/>
                  </a:lnTo>
                  <a:lnTo>
                    <a:pt x="248" y="28"/>
                  </a:lnTo>
                  <a:lnTo>
                    <a:pt x="230" y="26"/>
                  </a:lnTo>
                  <a:lnTo>
                    <a:pt x="214" y="23"/>
                  </a:lnTo>
                  <a:lnTo>
                    <a:pt x="196" y="22"/>
                  </a:lnTo>
                  <a:lnTo>
                    <a:pt x="179" y="20"/>
                  </a:lnTo>
                  <a:lnTo>
                    <a:pt x="161" y="20"/>
                  </a:lnTo>
                  <a:lnTo>
                    <a:pt x="145" y="19"/>
                  </a:lnTo>
                  <a:lnTo>
                    <a:pt x="127" y="20"/>
                  </a:lnTo>
                  <a:lnTo>
                    <a:pt x="109" y="20"/>
                  </a:lnTo>
                  <a:lnTo>
                    <a:pt x="91" y="22"/>
                  </a:lnTo>
                  <a:lnTo>
                    <a:pt x="75" y="23"/>
                  </a:lnTo>
                  <a:lnTo>
                    <a:pt x="57" y="26"/>
                  </a:lnTo>
                  <a:lnTo>
                    <a:pt x="41" y="28"/>
                  </a:lnTo>
                  <a:lnTo>
                    <a:pt x="25" y="31"/>
                  </a:lnTo>
                  <a:lnTo>
                    <a:pt x="8" y="34"/>
                  </a:lnTo>
                  <a:lnTo>
                    <a:pt x="9" y="32"/>
                  </a:lnTo>
                  <a:lnTo>
                    <a:pt x="7" y="34"/>
                  </a:lnTo>
                  <a:lnTo>
                    <a:pt x="6" y="34"/>
                  </a:lnTo>
                  <a:lnTo>
                    <a:pt x="4" y="34"/>
                  </a:lnTo>
                  <a:lnTo>
                    <a:pt x="4" y="33"/>
                  </a:lnTo>
                  <a:lnTo>
                    <a:pt x="3" y="33"/>
                  </a:lnTo>
                  <a:lnTo>
                    <a:pt x="3" y="31"/>
                  </a:lnTo>
                  <a:lnTo>
                    <a:pt x="2" y="31"/>
                  </a:lnTo>
                  <a:lnTo>
                    <a:pt x="2" y="30"/>
                  </a:lnTo>
                  <a:lnTo>
                    <a:pt x="1" y="30"/>
                  </a:lnTo>
                  <a:lnTo>
                    <a:pt x="1" y="28"/>
                  </a:lnTo>
                  <a:lnTo>
                    <a:pt x="0" y="28"/>
                  </a:lnTo>
                  <a:lnTo>
                    <a:pt x="0" y="27"/>
                  </a:lnTo>
                  <a:lnTo>
                    <a:pt x="0" y="25"/>
                  </a:lnTo>
                  <a:lnTo>
                    <a:pt x="0" y="23"/>
                  </a:lnTo>
                  <a:lnTo>
                    <a:pt x="0" y="21"/>
                  </a:lnTo>
                  <a:lnTo>
                    <a:pt x="1" y="19"/>
                  </a:lnTo>
                  <a:lnTo>
                    <a:pt x="2" y="17"/>
                  </a:lnTo>
                  <a:lnTo>
                    <a:pt x="2" y="16"/>
                  </a:lnTo>
                  <a:lnTo>
                    <a:pt x="3" y="14"/>
                  </a:lnTo>
                  <a:lnTo>
                    <a:pt x="5" y="14"/>
                  </a:lnTo>
                  <a:lnTo>
                    <a:pt x="6" y="12"/>
                  </a:lnTo>
                  <a:lnTo>
                    <a:pt x="8" y="12"/>
                  </a:lnTo>
                  <a:lnTo>
                    <a:pt x="10" y="11"/>
                  </a:lnTo>
                  <a:lnTo>
                    <a:pt x="7" y="11"/>
                  </a:lnTo>
                </a:path>
              </a:pathLst>
            </a:custGeom>
            <a:solidFill>
              <a:srgbClr val="F8F8F8"/>
            </a:solidFill>
            <a:ln w="18732">
              <a:solidFill>
                <a:srgbClr val="DDDDDD"/>
              </a:solidFill>
              <a:round/>
              <a:headEnd/>
              <a:tailEnd/>
            </a:ln>
          </p:spPr>
          <p:txBody>
            <a:bodyPr/>
            <a:lstStyle/>
            <a:p>
              <a:endParaRPr lang="it-IT"/>
            </a:p>
          </p:txBody>
        </p:sp>
        <p:sp>
          <p:nvSpPr>
            <p:cNvPr id="22594" name="Freeform 60"/>
            <p:cNvSpPr>
              <a:spLocks/>
            </p:cNvSpPr>
            <p:nvPr/>
          </p:nvSpPr>
          <p:spPr bwMode="auto">
            <a:xfrm>
              <a:off x="4423" y="1270"/>
              <a:ext cx="912" cy="309"/>
            </a:xfrm>
            <a:custGeom>
              <a:avLst/>
              <a:gdLst>
                <a:gd name="T0" fmla="*/ 2209 w 462"/>
                <a:gd name="T1" fmla="*/ 255 h 333"/>
                <a:gd name="T2" fmla="*/ 2677 w 462"/>
                <a:gd name="T3" fmla="*/ 261 h 333"/>
                <a:gd name="T4" fmla="*/ 2845 w 462"/>
                <a:gd name="T5" fmla="*/ 265 h 333"/>
                <a:gd name="T6" fmla="*/ 2868 w 462"/>
                <a:gd name="T7" fmla="*/ 252 h 333"/>
                <a:gd name="T8" fmla="*/ 2908 w 462"/>
                <a:gd name="T9" fmla="*/ 227 h 333"/>
                <a:gd name="T10" fmla="*/ 2985 w 462"/>
                <a:gd name="T11" fmla="*/ 201 h 333"/>
                <a:gd name="T12" fmla="*/ 3064 w 462"/>
                <a:gd name="T13" fmla="*/ 184 h 333"/>
                <a:gd name="T14" fmla="*/ 3332 w 462"/>
                <a:gd name="T15" fmla="*/ 182 h 333"/>
                <a:gd name="T16" fmla="*/ 3230 w 462"/>
                <a:gd name="T17" fmla="*/ 148 h 333"/>
                <a:gd name="T18" fmla="*/ 2993 w 462"/>
                <a:gd name="T19" fmla="*/ 150 h 333"/>
                <a:gd name="T20" fmla="*/ 2876 w 462"/>
                <a:gd name="T21" fmla="*/ 144 h 333"/>
                <a:gd name="T22" fmla="*/ 2837 w 462"/>
                <a:gd name="T23" fmla="*/ 150 h 333"/>
                <a:gd name="T24" fmla="*/ 2724 w 462"/>
                <a:gd name="T25" fmla="*/ 151 h 333"/>
                <a:gd name="T26" fmla="*/ 2724 w 462"/>
                <a:gd name="T27" fmla="*/ 136 h 333"/>
                <a:gd name="T28" fmla="*/ 2821 w 462"/>
                <a:gd name="T29" fmla="*/ 143 h 333"/>
                <a:gd name="T30" fmla="*/ 2876 w 462"/>
                <a:gd name="T31" fmla="*/ 137 h 333"/>
                <a:gd name="T32" fmla="*/ 3008 w 462"/>
                <a:gd name="T33" fmla="*/ 133 h 333"/>
                <a:gd name="T34" fmla="*/ 3048 w 462"/>
                <a:gd name="T35" fmla="*/ 109 h 333"/>
                <a:gd name="T36" fmla="*/ 2961 w 462"/>
                <a:gd name="T37" fmla="*/ 102 h 333"/>
                <a:gd name="T38" fmla="*/ 2961 w 462"/>
                <a:gd name="T39" fmla="*/ 98 h 333"/>
                <a:gd name="T40" fmla="*/ 3093 w 462"/>
                <a:gd name="T41" fmla="*/ 101 h 333"/>
                <a:gd name="T42" fmla="*/ 3385 w 462"/>
                <a:gd name="T43" fmla="*/ 99 h 333"/>
                <a:gd name="T44" fmla="*/ 3524 w 462"/>
                <a:gd name="T45" fmla="*/ 87 h 333"/>
                <a:gd name="T46" fmla="*/ 3500 w 462"/>
                <a:gd name="T47" fmla="*/ 56 h 333"/>
                <a:gd name="T48" fmla="*/ 3316 w 462"/>
                <a:gd name="T49" fmla="*/ 43 h 333"/>
                <a:gd name="T50" fmla="*/ 3429 w 462"/>
                <a:gd name="T51" fmla="*/ 42 h 333"/>
                <a:gd name="T52" fmla="*/ 3445 w 462"/>
                <a:gd name="T53" fmla="*/ 28 h 333"/>
                <a:gd name="T54" fmla="*/ 3293 w 462"/>
                <a:gd name="T55" fmla="*/ 28 h 333"/>
                <a:gd name="T56" fmla="*/ 3340 w 462"/>
                <a:gd name="T57" fmla="*/ 18 h 333"/>
                <a:gd name="T58" fmla="*/ 3401 w 462"/>
                <a:gd name="T59" fmla="*/ 17 h 333"/>
                <a:gd name="T60" fmla="*/ 3445 w 462"/>
                <a:gd name="T61" fmla="*/ 2 h 333"/>
                <a:gd name="T62" fmla="*/ 1871 w 462"/>
                <a:gd name="T63" fmla="*/ 6 h 333"/>
                <a:gd name="T64" fmla="*/ 184 w 462"/>
                <a:gd name="T65" fmla="*/ 5 h 333"/>
                <a:gd name="T66" fmla="*/ 109 w 462"/>
                <a:gd name="T67" fmla="*/ 16 h 333"/>
                <a:gd name="T68" fmla="*/ 176 w 462"/>
                <a:gd name="T69" fmla="*/ 17 h 333"/>
                <a:gd name="T70" fmla="*/ 261 w 462"/>
                <a:gd name="T71" fmla="*/ 28 h 333"/>
                <a:gd name="T72" fmla="*/ 63 w 462"/>
                <a:gd name="T73" fmla="*/ 28 h 333"/>
                <a:gd name="T74" fmla="*/ 55 w 462"/>
                <a:gd name="T75" fmla="*/ 41 h 333"/>
                <a:gd name="T76" fmla="*/ 176 w 462"/>
                <a:gd name="T77" fmla="*/ 42 h 333"/>
                <a:gd name="T78" fmla="*/ 32 w 462"/>
                <a:gd name="T79" fmla="*/ 54 h 333"/>
                <a:gd name="T80" fmla="*/ 0 w 462"/>
                <a:gd name="T81" fmla="*/ 76 h 333"/>
                <a:gd name="T82" fmla="*/ 77 w 462"/>
                <a:gd name="T83" fmla="*/ 96 h 333"/>
                <a:gd name="T84" fmla="*/ 553 w 462"/>
                <a:gd name="T85" fmla="*/ 97 h 333"/>
                <a:gd name="T86" fmla="*/ 569 w 462"/>
                <a:gd name="T87" fmla="*/ 101 h 333"/>
                <a:gd name="T88" fmla="*/ 492 w 462"/>
                <a:gd name="T89" fmla="*/ 105 h 333"/>
                <a:gd name="T90" fmla="*/ 468 w 462"/>
                <a:gd name="T91" fmla="*/ 124 h 333"/>
                <a:gd name="T92" fmla="*/ 537 w 462"/>
                <a:gd name="T93" fmla="*/ 135 h 333"/>
                <a:gd name="T94" fmla="*/ 640 w 462"/>
                <a:gd name="T95" fmla="*/ 137 h 333"/>
                <a:gd name="T96" fmla="*/ 685 w 462"/>
                <a:gd name="T97" fmla="*/ 142 h 333"/>
                <a:gd name="T98" fmla="*/ 792 w 462"/>
                <a:gd name="T99" fmla="*/ 137 h 333"/>
                <a:gd name="T100" fmla="*/ 799 w 462"/>
                <a:gd name="T101" fmla="*/ 149 h 333"/>
                <a:gd name="T102" fmla="*/ 701 w 462"/>
                <a:gd name="T103" fmla="*/ 151 h 333"/>
                <a:gd name="T104" fmla="*/ 655 w 462"/>
                <a:gd name="T105" fmla="*/ 144 h 333"/>
                <a:gd name="T106" fmla="*/ 545 w 462"/>
                <a:gd name="T107" fmla="*/ 150 h 333"/>
                <a:gd name="T108" fmla="*/ 316 w 462"/>
                <a:gd name="T109" fmla="*/ 148 h 333"/>
                <a:gd name="T110" fmla="*/ 184 w 462"/>
                <a:gd name="T111" fmla="*/ 179 h 333"/>
                <a:gd name="T112" fmla="*/ 409 w 462"/>
                <a:gd name="T113" fmla="*/ 186 h 333"/>
                <a:gd name="T114" fmla="*/ 468 w 462"/>
                <a:gd name="T115" fmla="*/ 200 h 333"/>
                <a:gd name="T116" fmla="*/ 592 w 462"/>
                <a:gd name="T117" fmla="*/ 222 h 333"/>
                <a:gd name="T118" fmla="*/ 663 w 462"/>
                <a:gd name="T119" fmla="*/ 248 h 333"/>
                <a:gd name="T120" fmla="*/ 724 w 462"/>
                <a:gd name="T121" fmla="*/ 264 h 333"/>
                <a:gd name="T122" fmla="*/ 1285 w 462"/>
                <a:gd name="T123" fmla="*/ 257 h 333"/>
                <a:gd name="T124" fmla="*/ 1563 w 462"/>
                <a:gd name="T125" fmla="*/ 255 h 3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2"/>
                <a:gd name="T190" fmla="*/ 0 h 333"/>
                <a:gd name="T191" fmla="*/ 462 w 462"/>
                <a:gd name="T192" fmla="*/ 333 h 3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2" h="333">
                  <a:moveTo>
                    <a:pt x="228" y="318"/>
                  </a:moveTo>
                  <a:lnTo>
                    <a:pt x="228" y="319"/>
                  </a:lnTo>
                  <a:lnTo>
                    <a:pt x="230" y="319"/>
                  </a:lnTo>
                  <a:lnTo>
                    <a:pt x="232" y="319"/>
                  </a:lnTo>
                  <a:lnTo>
                    <a:pt x="235" y="319"/>
                  </a:lnTo>
                  <a:lnTo>
                    <a:pt x="239" y="319"/>
                  </a:lnTo>
                  <a:lnTo>
                    <a:pt x="244" y="319"/>
                  </a:lnTo>
                  <a:lnTo>
                    <a:pt x="250" y="319"/>
                  </a:lnTo>
                  <a:lnTo>
                    <a:pt x="255" y="319"/>
                  </a:lnTo>
                  <a:lnTo>
                    <a:pt x="260" y="319"/>
                  </a:lnTo>
                  <a:lnTo>
                    <a:pt x="265" y="319"/>
                  </a:lnTo>
                  <a:lnTo>
                    <a:pt x="270" y="319"/>
                  </a:lnTo>
                  <a:lnTo>
                    <a:pt x="276" y="319"/>
                  </a:lnTo>
                  <a:lnTo>
                    <a:pt x="279" y="319"/>
                  </a:lnTo>
                  <a:lnTo>
                    <a:pt x="284" y="319"/>
                  </a:lnTo>
                  <a:lnTo>
                    <a:pt x="287" y="319"/>
                  </a:lnTo>
                  <a:lnTo>
                    <a:pt x="291" y="319"/>
                  </a:lnTo>
                  <a:lnTo>
                    <a:pt x="294" y="321"/>
                  </a:lnTo>
                  <a:lnTo>
                    <a:pt x="297" y="321"/>
                  </a:lnTo>
                  <a:lnTo>
                    <a:pt x="301" y="321"/>
                  </a:lnTo>
                  <a:lnTo>
                    <a:pt x="305" y="321"/>
                  </a:lnTo>
                  <a:lnTo>
                    <a:pt x="308" y="323"/>
                  </a:lnTo>
                  <a:lnTo>
                    <a:pt x="312" y="323"/>
                  </a:lnTo>
                  <a:lnTo>
                    <a:pt x="316" y="323"/>
                  </a:lnTo>
                  <a:lnTo>
                    <a:pt x="321" y="323"/>
                  </a:lnTo>
                  <a:lnTo>
                    <a:pt x="324" y="325"/>
                  </a:lnTo>
                  <a:lnTo>
                    <a:pt x="328" y="325"/>
                  </a:lnTo>
                  <a:lnTo>
                    <a:pt x="332" y="326"/>
                  </a:lnTo>
                  <a:lnTo>
                    <a:pt x="337" y="326"/>
                  </a:lnTo>
                  <a:lnTo>
                    <a:pt x="340" y="327"/>
                  </a:lnTo>
                  <a:lnTo>
                    <a:pt x="344" y="327"/>
                  </a:lnTo>
                  <a:lnTo>
                    <a:pt x="348" y="327"/>
                  </a:lnTo>
                  <a:lnTo>
                    <a:pt x="351" y="327"/>
                  </a:lnTo>
                  <a:lnTo>
                    <a:pt x="351" y="328"/>
                  </a:lnTo>
                  <a:lnTo>
                    <a:pt x="353" y="328"/>
                  </a:lnTo>
                  <a:lnTo>
                    <a:pt x="354" y="328"/>
                  </a:lnTo>
                  <a:lnTo>
                    <a:pt x="356" y="328"/>
                  </a:lnTo>
                  <a:lnTo>
                    <a:pt x="358" y="328"/>
                  </a:lnTo>
                  <a:lnTo>
                    <a:pt x="359" y="328"/>
                  </a:lnTo>
                  <a:lnTo>
                    <a:pt x="361" y="328"/>
                  </a:lnTo>
                  <a:lnTo>
                    <a:pt x="361" y="330"/>
                  </a:lnTo>
                  <a:lnTo>
                    <a:pt x="363" y="330"/>
                  </a:lnTo>
                  <a:lnTo>
                    <a:pt x="364" y="330"/>
                  </a:lnTo>
                  <a:lnTo>
                    <a:pt x="366" y="330"/>
                  </a:lnTo>
                  <a:lnTo>
                    <a:pt x="367" y="332"/>
                  </a:lnTo>
                  <a:lnTo>
                    <a:pt x="369" y="332"/>
                  </a:lnTo>
                  <a:lnTo>
                    <a:pt x="370" y="332"/>
                  </a:lnTo>
                  <a:lnTo>
                    <a:pt x="372" y="332"/>
                  </a:lnTo>
                  <a:lnTo>
                    <a:pt x="370" y="332"/>
                  </a:lnTo>
                  <a:lnTo>
                    <a:pt x="370" y="331"/>
                  </a:lnTo>
                  <a:lnTo>
                    <a:pt x="370" y="330"/>
                  </a:lnTo>
                  <a:lnTo>
                    <a:pt x="370" y="328"/>
                  </a:lnTo>
                  <a:lnTo>
                    <a:pt x="370" y="327"/>
                  </a:lnTo>
                  <a:lnTo>
                    <a:pt x="371" y="325"/>
                  </a:lnTo>
                  <a:lnTo>
                    <a:pt x="371" y="323"/>
                  </a:lnTo>
                  <a:lnTo>
                    <a:pt x="371" y="321"/>
                  </a:lnTo>
                  <a:lnTo>
                    <a:pt x="373" y="319"/>
                  </a:lnTo>
                  <a:lnTo>
                    <a:pt x="373" y="318"/>
                  </a:lnTo>
                  <a:lnTo>
                    <a:pt x="373" y="316"/>
                  </a:lnTo>
                  <a:lnTo>
                    <a:pt x="374" y="315"/>
                  </a:lnTo>
                  <a:lnTo>
                    <a:pt x="374" y="313"/>
                  </a:lnTo>
                  <a:lnTo>
                    <a:pt x="374" y="312"/>
                  </a:lnTo>
                  <a:lnTo>
                    <a:pt x="374" y="310"/>
                  </a:lnTo>
                  <a:lnTo>
                    <a:pt x="374" y="308"/>
                  </a:lnTo>
                  <a:lnTo>
                    <a:pt x="374" y="306"/>
                  </a:lnTo>
                  <a:lnTo>
                    <a:pt x="374" y="303"/>
                  </a:lnTo>
                  <a:lnTo>
                    <a:pt x="374" y="302"/>
                  </a:lnTo>
                  <a:lnTo>
                    <a:pt x="375" y="298"/>
                  </a:lnTo>
                  <a:lnTo>
                    <a:pt x="375" y="296"/>
                  </a:lnTo>
                  <a:lnTo>
                    <a:pt x="375" y="295"/>
                  </a:lnTo>
                  <a:lnTo>
                    <a:pt x="375" y="293"/>
                  </a:lnTo>
                  <a:lnTo>
                    <a:pt x="377" y="289"/>
                  </a:lnTo>
                  <a:lnTo>
                    <a:pt x="377" y="287"/>
                  </a:lnTo>
                  <a:lnTo>
                    <a:pt x="378" y="286"/>
                  </a:lnTo>
                  <a:lnTo>
                    <a:pt x="378" y="284"/>
                  </a:lnTo>
                  <a:lnTo>
                    <a:pt x="380" y="281"/>
                  </a:lnTo>
                  <a:lnTo>
                    <a:pt x="380" y="280"/>
                  </a:lnTo>
                  <a:lnTo>
                    <a:pt x="380" y="278"/>
                  </a:lnTo>
                  <a:lnTo>
                    <a:pt x="380" y="277"/>
                  </a:lnTo>
                  <a:lnTo>
                    <a:pt x="381" y="274"/>
                  </a:lnTo>
                  <a:lnTo>
                    <a:pt x="381" y="273"/>
                  </a:lnTo>
                  <a:lnTo>
                    <a:pt x="383" y="271"/>
                  </a:lnTo>
                  <a:lnTo>
                    <a:pt x="383" y="269"/>
                  </a:lnTo>
                  <a:lnTo>
                    <a:pt x="385" y="265"/>
                  </a:lnTo>
                  <a:lnTo>
                    <a:pt x="385" y="263"/>
                  </a:lnTo>
                  <a:lnTo>
                    <a:pt x="385" y="262"/>
                  </a:lnTo>
                  <a:lnTo>
                    <a:pt x="385" y="260"/>
                  </a:lnTo>
                  <a:lnTo>
                    <a:pt x="386" y="257"/>
                  </a:lnTo>
                  <a:lnTo>
                    <a:pt x="386" y="255"/>
                  </a:lnTo>
                  <a:lnTo>
                    <a:pt x="388" y="254"/>
                  </a:lnTo>
                  <a:lnTo>
                    <a:pt x="388" y="252"/>
                  </a:lnTo>
                  <a:lnTo>
                    <a:pt x="389" y="249"/>
                  </a:lnTo>
                  <a:lnTo>
                    <a:pt x="389" y="247"/>
                  </a:lnTo>
                  <a:lnTo>
                    <a:pt x="389" y="245"/>
                  </a:lnTo>
                  <a:lnTo>
                    <a:pt x="390" y="243"/>
                  </a:lnTo>
                  <a:lnTo>
                    <a:pt x="390" y="242"/>
                  </a:lnTo>
                  <a:lnTo>
                    <a:pt x="391" y="240"/>
                  </a:lnTo>
                  <a:lnTo>
                    <a:pt x="393" y="238"/>
                  </a:lnTo>
                  <a:lnTo>
                    <a:pt x="393" y="236"/>
                  </a:lnTo>
                  <a:lnTo>
                    <a:pt x="394" y="235"/>
                  </a:lnTo>
                  <a:lnTo>
                    <a:pt x="394" y="234"/>
                  </a:lnTo>
                  <a:lnTo>
                    <a:pt x="396" y="232"/>
                  </a:lnTo>
                  <a:lnTo>
                    <a:pt x="398" y="230"/>
                  </a:lnTo>
                  <a:lnTo>
                    <a:pt x="400" y="228"/>
                  </a:lnTo>
                  <a:lnTo>
                    <a:pt x="401" y="228"/>
                  </a:lnTo>
                  <a:lnTo>
                    <a:pt x="403" y="227"/>
                  </a:lnTo>
                  <a:lnTo>
                    <a:pt x="405" y="227"/>
                  </a:lnTo>
                  <a:lnTo>
                    <a:pt x="408" y="226"/>
                  </a:lnTo>
                  <a:lnTo>
                    <a:pt x="409" y="226"/>
                  </a:lnTo>
                  <a:lnTo>
                    <a:pt x="413" y="226"/>
                  </a:lnTo>
                  <a:lnTo>
                    <a:pt x="415" y="226"/>
                  </a:lnTo>
                  <a:lnTo>
                    <a:pt x="419" y="226"/>
                  </a:lnTo>
                  <a:lnTo>
                    <a:pt x="421" y="227"/>
                  </a:lnTo>
                  <a:lnTo>
                    <a:pt x="424" y="227"/>
                  </a:lnTo>
                  <a:lnTo>
                    <a:pt x="425" y="227"/>
                  </a:lnTo>
                  <a:lnTo>
                    <a:pt x="428" y="227"/>
                  </a:lnTo>
                  <a:lnTo>
                    <a:pt x="430" y="227"/>
                  </a:lnTo>
                  <a:lnTo>
                    <a:pt x="432" y="227"/>
                  </a:lnTo>
                  <a:lnTo>
                    <a:pt x="433" y="227"/>
                  </a:lnTo>
                  <a:lnTo>
                    <a:pt x="434" y="226"/>
                  </a:lnTo>
                  <a:lnTo>
                    <a:pt x="433" y="226"/>
                  </a:lnTo>
                  <a:lnTo>
                    <a:pt x="433" y="224"/>
                  </a:lnTo>
                  <a:lnTo>
                    <a:pt x="431" y="222"/>
                  </a:lnTo>
                  <a:lnTo>
                    <a:pt x="431" y="219"/>
                  </a:lnTo>
                  <a:lnTo>
                    <a:pt x="429" y="215"/>
                  </a:lnTo>
                  <a:lnTo>
                    <a:pt x="428" y="212"/>
                  </a:lnTo>
                  <a:lnTo>
                    <a:pt x="427" y="208"/>
                  </a:lnTo>
                  <a:lnTo>
                    <a:pt x="427" y="205"/>
                  </a:lnTo>
                  <a:lnTo>
                    <a:pt x="425" y="202"/>
                  </a:lnTo>
                  <a:lnTo>
                    <a:pt x="423" y="198"/>
                  </a:lnTo>
                  <a:lnTo>
                    <a:pt x="421" y="195"/>
                  </a:lnTo>
                  <a:lnTo>
                    <a:pt x="421" y="191"/>
                  </a:lnTo>
                  <a:lnTo>
                    <a:pt x="420" y="189"/>
                  </a:lnTo>
                  <a:lnTo>
                    <a:pt x="420" y="187"/>
                  </a:lnTo>
                  <a:lnTo>
                    <a:pt x="420" y="185"/>
                  </a:lnTo>
                  <a:lnTo>
                    <a:pt x="420" y="183"/>
                  </a:lnTo>
                  <a:lnTo>
                    <a:pt x="418" y="185"/>
                  </a:lnTo>
                  <a:lnTo>
                    <a:pt x="417" y="185"/>
                  </a:lnTo>
                  <a:lnTo>
                    <a:pt x="415" y="185"/>
                  </a:lnTo>
                  <a:lnTo>
                    <a:pt x="413" y="185"/>
                  </a:lnTo>
                  <a:lnTo>
                    <a:pt x="410" y="187"/>
                  </a:lnTo>
                  <a:lnTo>
                    <a:pt x="408" y="187"/>
                  </a:lnTo>
                  <a:lnTo>
                    <a:pt x="406" y="187"/>
                  </a:lnTo>
                  <a:lnTo>
                    <a:pt x="404" y="187"/>
                  </a:lnTo>
                  <a:lnTo>
                    <a:pt x="401" y="188"/>
                  </a:lnTo>
                  <a:lnTo>
                    <a:pt x="399" y="188"/>
                  </a:lnTo>
                  <a:lnTo>
                    <a:pt x="396" y="188"/>
                  </a:lnTo>
                  <a:lnTo>
                    <a:pt x="394" y="188"/>
                  </a:lnTo>
                  <a:lnTo>
                    <a:pt x="392" y="189"/>
                  </a:lnTo>
                  <a:lnTo>
                    <a:pt x="390" y="189"/>
                  </a:lnTo>
                  <a:lnTo>
                    <a:pt x="389" y="189"/>
                  </a:lnTo>
                  <a:lnTo>
                    <a:pt x="388" y="189"/>
                  </a:lnTo>
                  <a:lnTo>
                    <a:pt x="386" y="189"/>
                  </a:lnTo>
                  <a:lnTo>
                    <a:pt x="386" y="188"/>
                  </a:lnTo>
                  <a:lnTo>
                    <a:pt x="384" y="188"/>
                  </a:lnTo>
                  <a:lnTo>
                    <a:pt x="384" y="186"/>
                  </a:lnTo>
                  <a:lnTo>
                    <a:pt x="382" y="186"/>
                  </a:lnTo>
                  <a:lnTo>
                    <a:pt x="382" y="184"/>
                  </a:lnTo>
                  <a:lnTo>
                    <a:pt x="380" y="184"/>
                  </a:lnTo>
                  <a:lnTo>
                    <a:pt x="380" y="182"/>
                  </a:lnTo>
                  <a:lnTo>
                    <a:pt x="378" y="182"/>
                  </a:lnTo>
                  <a:lnTo>
                    <a:pt x="378" y="180"/>
                  </a:lnTo>
                  <a:lnTo>
                    <a:pt x="376" y="180"/>
                  </a:lnTo>
                  <a:lnTo>
                    <a:pt x="374" y="180"/>
                  </a:lnTo>
                  <a:lnTo>
                    <a:pt x="374" y="179"/>
                  </a:lnTo>
                  <a:lnTo>
                    <a:pt x="373" y="180"/>
                  </a:lnTo>
                  <a:lnTo>
                    <a:pt x="373" y="181"/>
                  </a:lnTo>
                  <a:lnTo>
                    <a:pt x="372" y="183"/>
                  </a:lnTo>
                  <a:lnTo>
                    <a:pt x="372" y="184"/>
                  </a:lnTo>
                  <a:lnTo>
                    <a:pt x="370" y="186"/>
                  </a:lnTo>
                  <a:lnTo>
                    <a:pt x="370" y="188"/>
                  </a:lnTo>
                  <a:lnTo>
                    <a:pt x="369" y="189"/>
                  </a:lnTo>
                  <a:lnTo>
                    <a:pt x="367" y="190"/>
                  </a:lnTo>
                  <a:lnTo>
                    <a:pt x="365" y="190"/>
                  </a:lnTo>
                  <a:lnTo>
                    <a:pt x="364" y="190"/>
                  </a:lnTo>
                  <a:lnTo>
                    <a:pt x="362" y="190"/>
                  </a:lnTo>
                  <a:lnTo>
                    <a:pt x="360" y="190"/>
                  </a:lnTo>
                  <a:lnTo>
                    <a:pt x="359" y="190"/>
                  </a:lnTo>
                  <a:lnTo>
                    <a:pt x="358" y="190"/>
                  </a:lnTo>
                  <a:lnTo>
                    <a:pt x="356" y="190"/>
                  </a:lnTo>
                  <a:lnTo>
                    <a:pt x="354" y="190"/>
                  </a:lnTo>
                  <a:lnTo>
                    <a:pt x="354" y="189"/>
                  </a:lnTo>
                  <a:lnTo>
                    <a:pt x="354" y="188"/>
                  </a:lnTo>
                  <a:lnTo>
                    <a:pt x="354" y="187"/>
                  </a:lnTo>
                  <a:lnTo>
                    <a:pt x="354" y="185"/>
                  </a:lnTo>
                  <a:lnTo>
                    <a:pt x="354" y="183"/>
                  </a:lnTo>
                  <a:lnTo>
                    <a:pt x="354" y="182"/>
                  </a:lnTo>
                  <a:lnTo>
                    <a:pt x="354" y="180"/>
                  </a:lnTo>
                  <a:lnTo>
                    <a:pt x="354" y="178"/>
                  </a:lnTo>
                  <a:lnTo>
                    <a:pt x="354" y="177"/>
                  </a:lnTo>
                  <a:lnTo>
                    <a:pt x="354" y="176"/>
                  </a:lnTo>
                  <a:lnTo>
                    <a:pt x="354" y="174"/>
                  </a:lnTo>
                  <a:lnTo>
                    <a:pt x="354" y="172"/>
                  </a:lnTo>
                  <a:lnTo>
                    <a:pt x="354" y="170"/>
                  </a:lnTo>
                  <a:lnTo>
                    <a:pt x="354" y="169"/>
                  </a:lnTo>
                  <a:lnTo>
                    <a:pt x="354" y="171"/>
                  </a:lnTo>
                  <a:lnTo>
                    <a:pt x="354" y="173"/>
                  </a:lnTo>
                  <a:lnTo>
                    <a:pt x="355" y="173"/>
                  </a:lnTo>
                  <a:lnTo>
                    <a:pt x="355" y="174"/>
                  </a:lnTo>
                  <a:lnTo>
                    <a:pt x="356" y="174"/>
                  </a:lnTo>
                  <a:lnTo>
                    <a:pt x="358" y="176"/>
                  </a:lnTo>
                  <a:lnTo>
                    <a:pt x="359" y="176"/>
                  </a:lnTo>
                  <a:lnTo>
                    <a:pt x="359" y="178"/>
                  </a:lnTo>
                  <a:lnTo>
                    <a:pt x="361" y="178"/>
                  </a:lnTo>
                  <a:lnTo>
                    <a:pt x="362" y="179"/>
                  </a:lnTo>
                  <a:lnTo>
                    <a:pt x="364" y="179"/>
                  </a:lnTo>
                  <a:lnTo>
                    <a:pt x="366" y="179"/>
                  </a:lnTo>
                  <a:lnTo>
                    <a:pt x="367" y="179"/>
                  </a:lnTo>
                  <a:lnTo>
                    <a:pt x="369" y="179"/>
                  </a:lnTo>
                  <a:lnTo>
                    <a:pt x="371" y="178"/>
                  </a:lnTo>
                  <a:lnTo>
                    <a:pt x="371" y="177"/>
                  </a:lnTo>
                  <a:lnTo>
                    <a:pt x="373" y="175"/>
                  </a:lnTo>
                  <a:lnTo>
                    <a:pt x="373" y="174"/>
                  </a:lnTo>
                  <a:lnTo>
                    <a:pt x="374" y="172"/>
                  </a:lnTo>
                  <a:lnTo>
                    <a:pt x="374" y="171"/>
                  </a:lnTo>
                  <a:lnTo>
                    <a:pt x="374" y="169"/>
                  </a:lnTo>
                  <a:lnTo>
                    <a:pt x="374" y="171"/>
                  </a:lnTo>
                  <a:lnTo>
                    <a:pt x="376" y="171"/>
                  </a:lnTo>
                  <a:lnTo>
                    <a:pt x="378" y="171"/>
                  </a:lnTo>
                  <a:lnTo>
                    <a:pt x="380" y="171"/>
                  </a:lnTo>
                  <a:lnTo>
                    <a:pt x="381" y="170"/>
                  </a:lnTo>
                  <a:lnTo>
                    <a:pt x="382" y="170"/>
                  </a:lnTo>
                  <a:lnTo>
                    <a:pt x="384" y="170"/>
                  </a:lnTo>
                  <a:lnTo>
                    <a:pt x="386" y="170"/>
                  </a:lnTo>
                  <a:lnTo>
                    <a:pt x="388" y="169"/>
                  </a:lnTo>
                  <a:lnTo>
                    <a:pt x="390" y="167"/>
                  </a:lnTo>
                  <a:lnTo>
                    <a:pt x="391" y="166"/>
                  </a:lnTo>
                  <a:lnTo>
                    <a:pt x="393" y="164"/>
                  </a:lnTo>
                  <a:lnTo>
                    <a:pt x="394" y="163"/>
                  </a:lnTo>
                  <a:lnTo>
                    <a:pt x="394" y="161"/>
                  </a:lnTo>
                  <a:lnTo>
                    <a:pt x="396" y="159"/>
                  </a:lnTo>
                  <a:lnTo>
                    <a:pt x="396" y="157"/>
                  </a:lnTo>
                  <a:lnTo>
                    <a:pt x="396" y="155"/>
                  </a:lnTo>
                  <a:lnTo>
                    <a:pt x="396" y="154"/>
                  </a:lnTo>
                  <a:lnTo>
                    <a:pt x="398" y="151"/>
                  </a:lnTo>
                  <a:lnTo>
                    <a:pt x="397" y="149"/>
                  </a:lnTo>
                  <a:lnTo>
                    <a:pt x="397" y="147"/>
                  </a:lnTo>
                  <a:lnTo>
                    <a:pt x="397" y="145"/>
                  </a:lnTo>
                  <a:lnTo>
                    <a:pt x="397" y="142"/>
                  </a:lnTo>
                  <a:lnTo>
                    <a:pt x="396" y="140"/>
                  </a:lnTo>
                  <a:lnTo>
                    <a:pt x="396" y="139"/>
                  </a:lnTo>
                  <a:lnTo>
                    <a:pt x="396" y="137"/>
                  </a:lnTo>
                  <a:lnTo>
                    <a:pt x="396" y="135"/>
                  </a:lnTo>
                  <a:lnTo>
                    <a:pt x="394" y="135"/>
                  </a:lnTo>
                  <a:lnTo>
                    <a:pt x="394" y="133"/>
                  </a:lnTo>
                  <a:lnTo>
                    <a:pt x="393" y="133"/>
                  </a:lnTo>
                  <a:lnTo>
                    <a:pt x="393" y="131"/>
                  </a:lnTo>
                  <a:lnTo>
                    <a:pt x="391" y="131"/>
                  </a:lnTo>
                  <a:lnTo>
                    <a:pt x="390" y="131"/>
                  </a:lnTo>
                  <a:lnTo>
                    <a:pt x="390" y="129"/>
                  </a:lnTo>
                  <a:lnTo>
                    <a:pt x="388" y="129"/>
                  </a:lnTo>
                  <a:lnTo>
                    <a:pt x="387" y="129"/>
                  </a:lnTo>
                  <a:lnTo>
                    <a:pt x="387" y="128"/>
                  </a:lnTo>
                  <a:lnTo>
                    <a:pt x="385" y="128"/>
                  </a:lnTo>
                  <a:lnTo>
                    <a:pt x="385" y="127"/>
                  </a:lnTo>
                  <a:lnTo>
                    <a:pt x="385" y="126"/>
                  </a:lnTo>
                  <a:lnTo>
                    <a:pt x="385" y="124"/>
                  </a:lnTo>
                  <a:lnTo>
                    <a:pt x="385" y="123"/>
                  </a:lnTo>
                  <a:lnTo>
                    <a:pt x="385" y="122"/>
                  </a:lnTo>
                  <a:lnTo>
                    <a:pt x="385" y="124"/>
                  </a:lnTo>
                  <a:lnTo>
                    <a:pt x="387" y="124"/>
                  </a:lnTo>
                  <a:lnTo>
                    <a:pt x="387" y="126"/>
                  </a:lnTo>
                  <a:lnTo>
                    <a:pt x="389" y="126"/>
                  </a:lnTo>
                  <a:lnTo>
                    <a:pt x="390" y="126"/>
                  </a:lnTo>
                  <a:lnTo>
                    <a:pt x="392" y="126"/>
                  </a:lnTo>
                  <a:lnTo>
                    <a:pt x="393" y="127"/>
                  </a:lnTo>
                  <a:lnTo>
                    <a:pt x="394" y="127"/>
                  </a:lnTo>
                  <a:lnTo>
                    <a:pt x="396" y="127"/>
                  </a:lnTo>
                  <a:lnTo>
                    <a:pt x="398" y="127"/>
                  </a:lnTo>
                  <a:lnTo>
                    <a:pt x="399" y="127"/>
                  </a:lnTo>
                  <a:lnTo>
                    <a:pt x="401" y="127"/>
                  </a:lnTo>
                  <a:lnTo>
                    <a:pt x="402" y="127"/>
                  </a:lnTo>
                  <a:lnTo>
                    <a:pt x="404" y="127"/>
                  </a:lnTo>
                  <a:lnTo>
                    <a:pt x="406" y="127"/>
                  </a:lnTo>
                  <a:lnTo>
                    <a:pt x="408" y="127"/>
                  </a:lnTo>
                  <a:lnTo>
                    <a:pt x="409" y="127"/>
                  </a:lnTo>
                  <a:lnTo>
                    <a:pt x="412" y="127"/>
                  </a:lnTo>
                  <a:lnTo>
                    <a:pt x="414" y="127"/>
                  </a:lnTo>
                  <a:lnTo>
                    <a:pt x="418" y="127"/>
                  </a:lnTo>
                  <a:lnTo>
                    <a:pt x="421" y="127"/>
                  </a:lnTo>
                  <a:lnTo>
                    <a:pt x="424" y="126"/>
                  </a:lnTo>
                  <a:lnTo>
                    <a:pt x="426" y="126"/>
                  </a:lnTo>
                  <a:lnTo>
                    <a:pt x="429" y="126"/>
                  </a:lnTo>
                  <a:lnTo>
                    <a:pt x="431" y="126"/>
                  </a:lnTo>
                  <a:lnTo>
                    <a:pt x="434" y="125"/>
                  </a:lnTo>
                  <a:lnTo>
                    <a:pt x="436" y="125"/>
                  </a:lnTo>
                  <a:lnTo>
                    <a:pt x="439" y="124"/>
                  </a:lnTo>
                  <a:lnTo>
                    <a:pt x="440" y="124"/>
                  </a:lnTo>
                  <a:lnTo>
                    <a:pt x="443" y="122"/>
                  </a:lnTo>
                  <a:lnTo>
                    <a:pt x="445" y="122"/>
                  </a:lnTo>
                  <a:lnTo>
                    <a:pt x="447" y="121"/>
                  </a:lnTo>
                  <a:lnTo>
                    <a:pt x="448" y="120"/>
                  </a:lnTo>
                  <a:lnTo>
                    <a:pt x="449" y="120"/>
                  </a:lnTo>
                  <a:lnTo>
                    <a:pt x="451" y="119"/>
                  </a:lnTo>
                  <a:lnTo>
                    <a:pt x="453" y="117"/>
                  </a:lnTo>
                  <a:lnTo>
                    <a:pt x="453" y="116"/>
                  </a:lnTo>
                  <a:lnTo>
                    <a:pt x="455" y="115"/>
                  </a:lnTo>
                  <a:lnTo>
                    <a:pt x="455" y="113"/>
                  </a:lnTo>
                  <a:lnTo>
                    <a:pt x="456" y="111"/>
                  </a:lnTo>
                  <a:lnTo>
                    <a:pt x="458" y="109"/>
                  </a:lnTo>
                  <a:lnTo>
                    <a:pt x="459" y="105"/>
                  </a:lnTo>
                  <a:lnTo>
                    <a:pt x="459" y="103"/>
                  </a:lnTo>
                  <a:lnTo>
                    <a:pt x="460" y="100"/>
                  </a:lnTo>
                  <a:lnTo>
                    <a:pt x="460" y="96"/>
                  </a:lnTo>
                  <a:lnTo>
                    <a:pt x="461" y="93"/>
                  </a:lnTo>
                  <a:lnTo>
                    <a:pt x="460" y="91"/>
                  </a:lnTo>
                  <a:lnTo>
                    <a:pt x="460" y="87"/>
                  </a:lnTo>
                  <a:lnTo>
                    <a:pt x="460" y="85"/>
                  </a:lnTo>
                  <a:lnTo>
                    <a:pt x="460" y="82"/>
                  </a:lnTo>
                  <a:lnTo>
                    <a:pt x="459" y="80"/>
                  </a:lnTo>
                  <a:lnTo>
                    <a:pt x="459" y="78"/>
                  </a:lnTo>
                  <a:lnTo>
                    <a:pt x="458" y="77"/>
                  </a:lnTo>
                  <a:lnTo>
                    <a:pt x="458" y="75"/>
                  </a:lnTo>
                  <a:lnTo>
                    <a:pt x="456" y="73"/>
                  </a:lnTo>
                  <a:lnTo>
                    <a:pt x="456" y="72"/>
                  </a:lnTo>
                  <a:lnTo>
                    <a:pt x="455" y="70"/>
                  </a:lnTo>
                  <a:lnTo>
                    <a:pt x="455" y="68"/>
                  </a:lnTo>
                  <a:lnTo>
                    <a:pt x="453" y="68"/>
                  </a:lnTo>
                  <a:lnTo>
                    <a:pt x="453" y="67"/>
                  </a:lnTo>
                  <a:lnTo>
                    <a:pt x="452" y="67"/>
                  </a:lnTo>
                  <a:lnTo>
                    <a:pt x="451" y="65"/>
                  </a:lnTo>
                  <a:lnTo>
                    <a:pt x="449" y="65"/>
                  </a:lnTo>
                  <a:lnTo>
                    <a:pt x="447" y="64"/>
                  </a:lnTo>
                  <a:lnTo>
                    <a:pt x="445" y="62"/>
                  </a:lnTo>
                  <a:lnTo>
                    <a:pt x="444" y="60"/>
                  </a:lnTo>
                  <a:lnTo>
                    <a:pt x="442" y="60"/>
                  </a:lnTo>
                  <a:lnTo>
                    <a:pt x="440" y="58"/>
                  </a:lnTo>
                  <a:lnTo>
                    <a:pt x="439" y="57"/>
                  </a:lnTo>
                  <a:lnTo>
                    <a:pt x="437" y="56"/>
                  </a:lnTo>
                  <a:lnTo>
                    <a:pt x="435" y="56"/>
                  </a:lnTo>
                  <a:lnTo>
                    <a:pt x="433" y="54"/>
                  </a:lnTo>
                  <a:lnTo>
                    <a:pt x="431" y="54"/>
                  </a:lnTo>
                  <a:lnTo>
                    <a:pt x="431" y="53"/>
                  </a:lnTo>
                  <a:lnTo>
                    <a:pt x="432" y="53"/>
                  </a:lnTo>
                  <a:lnTo>
                    <a:pt x="434" y="53"/>
                  </a:lnTo>
                  <a:lnTo>
                    <a:pt x="436" y="53"/>
                  </a:lnTo>
                  <a:lnTo>
                    <a:pt x="437" y="53"/>
                  </a:lnTo>
                  <a:lnTo>
                    <a:pt x="439" y="53"/>
                  </a:lnTo>
                  <a:lnTo>
                    <a:pt x="441" y="53"/>
                  </a:lnTo>
                  <a:lnTo>
                    <a:pt x="442" y="53"/>
                  </a:lnTo>
                  <a:lnTo>
                    <a:pt x="444" y="53"/>
                  </a:lnTo>
                  <a:lnTo>
                    <a:pt x="445" y="53"/>
                  </a:lnTo>
                  <a:lnTo>
                    <a:pt x="446" y="53"/>
                  </a:lnTo>
                  <a:lnTo>
                    <a:pt x="448" y="53"/>
                  </a:lnTo>
                  <a:lnTo>
                    <a:pt x="448" y="51"/>
                  </a:lnTo>
                  <a:lnTo>
                    <a:pt x="448" y="50"/>
                  </a:lnTo>
                  <a:lnTo>
                    <a:pt x="448" y="49"/>
                  </a:lnTo>
                  <a:lnTo>
                    <a:pt x="448" y="48"/>
                  </a:lnTo>
                  <a:lnTo>
                    <a:pt x="448" y="46"/>
                  </a:lnTo>
                  <a:lnTo>
                    <a:pt x="448" y="44"/>
                  </a:lnTo>
                  <a:lnTo>
                    <a:pt x="448" y="42"/>
                  </a:lnTo>
                  <a:lnTo>
                    <a:pt x="448" y="40"/>
                  </a:lnTo>
                  <a:lnTo>
                    <a:pt x="448" y="39"/>
                  </a:lnTo>
                  <a:lnTo>
                    <a:pt x="448" y="37"/>
                  </a:lnTo>
                  <a:lnTo>
                    <a:pt x="448" y="35"/>
                  </a:lnTo>
                  <a:lnTo>
                    <a:pt x="448" y="34"/>
                  </a:lnTo>
                  <a:lnTo>
                    <a:pt x="446" y="34"/>
                  </a:lnTo>
                  <a:lnTo>
                    <a:pt x="444" y="34"/>
                  </a:lnTo>
                  <a:lnTo>
                    <a:pt x="443" y="34"/>
                  </a:lnTo>
                  <a:lnTo>
                    <a:pt x="441" y="34"/>
                  </a:lnTo>
                  <a:lnTo>
                    <a:pt x="439" y="34"/>
                  </a:lnTo>
                  <a:lnTo>
                    <a:pt x="438" y="34"/>
                  </a:lnTo>
                  <a:lnTo>
                    <a:pt x="436" y="34"/>
                  </a:lnTo>
                  <a:lnTo>
                    <a:pt x="434" y="34"/>
                  </a:lnTo>
                  <a:lnTo>
                    <a:pt x="433" y="34"/>
                  </a:lnTo>
                  <a:lnTo>
                    <a:pt x="431" y="34"/>
                  </a:lnTo>
                  <a:lnTo>
                    <a:pt x="429" y="34"/>
                  </a:lnTo>
                  <a:lnTo>
                    <a:pt x="428" y="34"/>
                  </a:lnTo>
                  <a:lnTo>
                    <a:pt x="429" y="33"/>
                  </a:lnTo>
                  <a:lnTo>
                    <a:pt x="430" y="31"/>
                  </a:lnTo>
                  <a:lnTo>
                    <a:pt x="430" y="30"/>
                  </a:lnTo>
                  <a:lnTo>
                    <a:pt x="432" y="28"/>
                  </a:lnTo>
                  <a:lnTo>
                    <a:pt x="432" y="26"/>
                  </a:lnTo>
                  <a:lnTo>
                    <a:pt x="434" y="24"/>
                  </a:lnTo>
                  <a:lnTo>
                    <a:pt x="434" y="22"/>
                  </a:lnTo>
                  <a:lnTo>
                    <a:pt x="434" y="20"/>
                  </a:lnTo>
                  <a:lnTo>
                    <a:pt x="434" y="21"/>
                  </a:lnTo>
                  <a:lnTo>
                    <a:pt x="435" y="21"/>
                  </a:lnTo>
                  <a:lnTo>
                    <a:pt x="436" y="21"/>
                  </a:lnTo>
                  <a:lnTo>
                    <a:pt x="438" y="20"/>
                  </a:lnTo>
                  <a:lnTo>
                    <a:pt x="439" y="20"/>
                  </a:lnTo>
                  <a:lnTo>
                    <a:pt x="441" y="20"/>
                  </a:lnTo>
                  <a:lnTo>
                    <a:pt x="442" y="20"/>
                  </a:lnTo>
                  <a:lnTo>
                    <a:pt x="443" y="20"/>
                  </a:lnTo>
                  <a:lnTo>
                    <a:pt x="443" y="19"/>
                  </a:lnTo>
                  <a:lnTo>
                    <a:pt x="443" y="18"/>
                  </a:lnTo>
                  <a:lnTo>
                    <a:pt x="443" y="16"/>
                  </a:lnTo>
                  <a:lnTo>
                    <a:pt x="443" y="15"/>
                  </a:lnTo>
                  <a:lnTo>
                    <a:pt x="444" y="13"/>
                  </a:lnTo>
                  <a:lnTo>
                    <a:pt x="444" y="11"/>
                  </a:lnTo>
                  <a:lnTo>
                    <a:pt x="445" y="10"/>
                  </a:lnTo>
                  <a:lnTo>
                    <a:pt x="445" y="9"/>
                  </a:lnTo>
                  <a:lnTo>
                    <a:pt x="447" y="7"/>
                  </a:lnTo>
                  <a:lnTo>
                    <a:pt x="447" y="5"/>
                  </a:lnTo>
                  <a:lnTo>
                    <a:pt x="448" y="3"/>
                  </a:lnTo>
                  <a:lnTo>
                    <a:pt x="448" y="2"/>
                  </a:lnTo>
                  <a:lnTo>
                    <a:pt x="449" y="0"/>
                  </a:lnTo>
                  <a:lnTo>
                    <a:pt x="443" y="3"/>
                  </a:lnTo>
                  <a:lnTo>
                    <a:pt x="434" y="5"/>
                  </a:lnTo>
                  <a:lnTo>
                    <a:pt x="421" y="6"/>
                  </a:lnTo>
                  <a:lnTo>
                    <a:pt x="408" y="6"/>
                  </a:lnTo>
                  <a:lnTo>
                    <a:pt x="391" y="8"/>
                  </a:lnTo>
                  <a:lnTo>
                    <a:pt x="374" y="8"/>
                  </a:lnTo>
                  <a:lnTo>
                    <a:pt x="355" y="8"/>
                  </a:lnTo>
                  <a:lnTo>
                    <a:pt x="338" y="8"/>
                  </a:lnTo>
                  <a:lnTo>
                    <a:pt x="319" y="8"/>
                  </a:lnTo>
                  <a:lnTo>
                    <a:pt x="301" y="8"/>
                  </a:lnTo>
                  <a:lnTo>
                    <a:pt x="284" y="8"/>
                  </a:lnTo>
                  <a:lnTo>
                    <a:pt x="270" y="8"/>
                  </a:lnTo>
                  <a:lnTo>
                    <a:pt x="257" y="8"/>
                  </a:lnTo>
                  <a:lnTo>
                    <a:pt x="249" y="8"/>
                  </a:lnTo>
                  <a:lnTo>
                    <a:pt x="243" y="8"/>
                  </a:lnTo>
                  <a:lnTo>
                    <a:pt x="241" y="6"/>
                  </a:lnTo>
                  <a:lnTo>
                    <a:pt x="218" y="6"/>
                  </a:lnTo>
                  <a:lnTo>
                    <a:pt x="215" y="8"/>
                  </a:lnTo>
                  <a:lnTo>
                    <a:pt x="210" y="8"/>
                  </a:lnTo>
                  <a:lnTo>
                    <a:pt x="200" y="8"/>
                  </a:lnTo>
                  <a:lnTo>
                    <a:pt x="188" y="8"/>
                  </a:lnTo>
                  <a:lnTo>
                    <a:pt x="173" y="8"/>
                  </a:lnTo>
                  <a:lnTo>
                    <a:pt x="156" y="8"/>
                  </a:lnTo>
                  <a:lnTo>
                    <a:pt x="139" y="8"/>
                  </a:lnTo>
                  <a:lnTo>
                    <a:pt x="121" y="8"/>
                  </a:lnTo>
                  <a:lnTo>
                    <a:pt x="101" y="8"/>
                  </a:lnTo>
                  <a:lnTo>
                    <a:pt x="83" y="8"/>
                  </a:lnTo>
                  <a:lnTo>
                    <a:pt x="66" y="8"/>
                  </a:lnTo>
                  <a:lnTo>
                    <a:pt x="50" y="6"/>
                  </a:lnTo>
                  <a:lnTo>
                    <a:pt x="35" y="6"/>
                  </a:lnTo>
                  <a:lnTo>
                    <a:pt x="24" y="5"/>
                  </a:lnTo>
                  <a:lnTo>
                    <a:pt x="15" y="3"/>
                  </a:lnTo>
                  <a:lnTo>
                    <a:pt x="10" y="0"/>
                  </a:lnTo>
                  <a:lnTo>
                    <a:pt x="8" y="2"/>
                  </a:lnTo>
                  <a:lnTo>
                    <a:pt x="8" y="3"/>
                  </a:lnTo>
                  <a:lnTo>
                    <a:pt x="8" y="5"/>
                  </a:lnTo>
                  <a:lnTo>
                    <a:pt x="10" y="7"/>
                  </a:lnTo>
                  <a:lnTo>
                    <a:pt x="10" y="9"/>
                  </a:lnTo>
                  <a:lnTo>
                    <a:pt x="11" y="10"/>
                  </a:lnTo>
                  <a:lnTo>
                    <a:pt x="11" y="11"/>
                  </a:lnTo>
                  <a:lnTo>
                    <a:pt x="13" y="13"/>
                  </a:lnTo>
                  <a:lnTo>
                    <a:pt x="13" y="15"/>
                  </a:lnTo>
                  <a:lnTo>
                    <a:pt x="14" y="16"/>
                  </a:lnTo>
                  <a:lnTo>
                    <a:pt x="14" y="18"/>
                  </a:lnTo>
                  <a:lnTo>
                    <a:pt x="14" y="19"/>
                  </a:lnTo>
                  <a:lnTo>
                    <a:pt x="14" y="20"/>
                  </a:lnTo>
                  <a:lnTo>
                    <a:pt x="16" y="20"/>
                  </a:lnTo>
                  <a:lnTo>
                    <a:pt x="18" y="20"/>
                  </a:lnTo>
                  <a:lnTo>
                    <a:pt x="20" y="20"/>
                  </a:lnTo>
                  <a:lnTo>
                    <a:pt x="20" y="21"/>
                  </a:lnTo>
                  <a:lnTo>
                    <a:pt x="22" y="21"/>
                  </a:lnTo>
                  <a:lnTo>
                    <a:pt x="23" y="21"/>
                  </a:lnTo>
                  <a:lnTo>
                    <a:pt x="24" y="20"/>
                  </a:lnTo>
                  <a:lnTo>
                    <a:pt x="24" y="22"/>
                  </a:lnTo>
                  <a:lnTo>
                    <a:pt x="24" y="24"/>
                  </a:lnTo>
                  <a:lnTo>
                    <a:pt x="25" y="24"/>
                  </a:lnTo>
                  <a:lnTo>
                    <a:pt x="25" y="26"/>
                  </a:lnTo>
                  <a:lnTo>
                    <a:pt x="27" y="26"/>
                  </a:lnTo>
                  <a:lnTo>
                    <a:pt x="27" y="27"/>
                  </a:lnTo>
                  <a:lnTo>
                    <a:pt x="29" y="27"/>
                  </a:lnTo>
                  <a:lnTo>
                    <a:pt x="29" y="29"/>
                  </a:lnTo>
                  <a:lnTo>
                    <a:pt x="31" y="30"/>
                  </a:lnTo>
                  <a:lnTo>
                    <a:pt x="31" y="32"/>
                  </a:lnTo>
                  <a:lnTo>
                    <a:pt x="33" y="32"/>
                  </a:lnTo>
                  <a:lnTo>
                    <a:pt x="33" y="34"/>
                  </a:lnTo>
                  <a:lnTo>
                    <a:pt x="34" y="34"/>
                  </a:lnTo>
                  <a:lnTo>
                    <a:pt x="35" y="34"/>
                  </a:lnTo>
                  <a:lnTo>
                    <a:pt x="34" y="34"/>
                  </a:lnTo>
                  <a:lnTo>
                    <a:pt x="33" y="34"/>
                  </a:lnTo>
                  <a:lnTo>
                    <a:pt x="31" y="34"/>
                  </a:lnTo>
                  <a:lnTo>
                    <a:pt x="30" y="34"/>
                  </a:lnTo>
                  <a:lnTo>
                    <a:pt x="27" y="34"/>
                  </a:lnTo>
                  <a:lnTo>
                    <a:pt x="25" y="34"/>
                  </a:lnTo>
                  <a:lnTo>
                    <a:pt x="22" y="34"/>
                  </a:lnTo>
                  <a:lnTo>
                    <a:pt x="20" y="34"/>
                  </a:lnTo>
                  <a:lnTo>
                    <a:pt x="17" y="34"/>
                  </a:lnTo>
                  <a:lnTo>
                    <a:pt x="15" y="34"/>
                  </a:lnTo>
                  <a:lnTo>
                    <a:pt x="13" y="34"/>
                  </a:lnTo>
                  <a:lnTo>
                    <a:pt x="11" y="34"/>
                  </a:lnTo>
                  <a:lnTo>
                    <a:pt x="9" y="34"/>
                  </a:lnTo>
                  <a:lnTo>
                    <a:pt x="8" y="34"/>
                  </a:lnTo>
                  <a:lnTo>
                    <a:pt x="7" y="34"/>
                  </a:lnTo>
                  <a:lnTo>
                    <a:pt x="7" y="35"/>
                  </a:lnTo>
                  <a:lnTo>
                    <a:pt x="7" y="37"/>
                  </a:lnTo>
                  <a:lnTo>
                    <a:pt x="7" y="39"/>
                  </a:lnTo>
                  <a:lnTo>
                    <a:pt x="7" y="41"/>
                  </a:lnTo>
                  <a:lnTo>
                    <a:pt x="7" y="43"/>
                  </a:lnTo>
                  <a:lnTo>
                    <a:pt x="7" y="45"/>
                  </a:lnTo>
                  <a:lnTo>
                    <a:pt x="7" y="47"/>
                  </a:lnTo>
                  <a:lnTo>
                    <a:pt x="7" y="49"/>
                  </a:lnTo>
                  <a:lnTo>
                    <a:pt x="7" y="50"/>
                  </a:lnTo>
                  <a:lnTo>
                    <a:pt x="7" y="51"/>
                  </a:lnTo>
                  <a:lnTo>
                    <a:pt x="7" y="52"/>
                  </a:lnTo>
                  <a:lnTo>
                    <a:pt x="8" y="52"/>
                  </a:lnTo>
                  <a:lnTo>
                    <a:pt x="8" y="53"/>
                  </a:lnTo>
                  <a:lnTo>
                    <a:pt x="10" y="53"/>
                  </a:lnTo>
                  <a:lnTo>
                    <a:pt x="12" y="53"/>
                  </a:lnTo>
                  <a:lnTo>
                    <a:pt x="14" y="53"/>
                  </a:lnTo>
                  <a:lnTo>
                    <a:pt x="16" y="53"/>
                  </a:lnTo>
                  <a:lnTo>
                    <a:pt x="18" y="53"/>
                  </a:lnTo>
                  <a:lnTo>
                    <a:pt x="20" y="53"/>
                  </a:lnTo>
                  <a:lnTo>
                    <a:pt x="22" y="53"/>
                  </a:lnTo>
                  <a:lnTo>
                    <a:pt x="23" y="53"/>
                  </a:lnTo>
                  <a:lnTo>
                    <a:pt x="24" y="53"/>
                  </a:lnTo>
                  <a:lnTo>
                    <a:pt x="26" y="53"/>
                  </a:lnTo>
                  <a:lnTo>
                    <a:pt x="24" y="54"/>
                  </a:lnTo>
                  <a:lnTo>
                    <a:pt x="23" y="54"/>
                  </a:lnTo>
                  <a:lnTo>
                    <a:pt x="21" y="54"/>
                  </a:lnTo>
                  <a:lnTo>
                    <a:pt x="20" y="54"/>
                  </a:lnTo>
                  <a:lnTo>
                    <a:pt x="19" y="56"/>
                  </a:lnTo>
                  <a:lnTo>
                    <a:pt x="17" y="56"/>
                  </a:lnTo>
                  <a:lnTo>
                    <a:pt x="15" y="57"/>
                  </a:lnTo>
                  <a:lnTo>
                    <a:pt x="14" y="57"/>
                  </a:lnTo>
                  <a:lnTo>
                    <a:pt x="12" y="59"/>
                  </a:lnTo>
                  <a:lnTo>
                    <a:pt x="10" y="61"/>
                  </a:lnTo>
                  <a:lnTo>
                    <a:pt x="8" y="63"/>
                  </a:lnTo>
                  <a:lnTo>
                    <a:pt x="7" y="64"/>
                  </a:lnTo>
                  <a:lnTo>
                    <a:pt x="5" y="66"/>
                  </a:lnTo>
                  <a:lnTo>
                    <a:pt x="4" y="68"/>
                  </a:lnTo>
                  <a:lnTo>
                    <a:pt x="3" y="69"/>
                  </a:lnTo>
                  <a:lnTo>
                    <a:pt x="3" y="71"/>
                  </a:lnTo>
                  <a:lnTo>
                    <a:pt x="2" y="73"/>
                  </a:lnTo>
                  <a:lnTo>
                    <a:pt x="2" y="75"/>
                  </a:lnTo>
                  <a:lnTo>
                    <a:pt x="2" y="77"/>
                  </a:lnTo>
                  <a:lnTo>
                    <a:pt x="2" y="78"/>
                  </a:lnTo>
                  <a:lnTo>
                    <a:pt x="0" y="80"/>
                  </a:lnTo>
                  <a:lnTo>
                    <a:pt x="0" y="81"/>
                  </a:lnTo>
                  <a:lnTo>
                    <a:pt x="0" y="83"/>
                  </a:lnTo>
                  <a:lnTo>
                    <a:pt x="0" y="84"/>
                  </a:lnTo>
                  <a:lnTo>
                    <a:pt x="0" y="86"/>
                  </a:lnTo>
                  <a:lnTo>
                    <a:pt x="0" y="88"/>
                  </a:lnTo>
                  <a:lnTo>
                    <a:pt x="0" y="89"/>
                  </a:lnTo>
                  <a:lnTo>
                    <a:pt x="0" y="91"/>
                  </a:lnTo>
                  <a:lnTo>
                    <a:pt x="0" y="93"/>
                  </a:lnTo>
                  <a:lnTo>
                    <a:pt x="0" y="95"/>
                  </a:lnTo>
                  <a:lnTo>
                    <a:pt x="0" y="97"/>
                  </a:lnTo>
                  <a:lnTo>
                    <a:pt x="0" y="99"/>
                  </a:lnTo>
                  <a:lnTo>
                    <a:pt x="0" y="100"/>
                  </a:lnTo>
                  <a:lnTo>
                    <a:pt x="0" y="102"/>
                  </a:lnTo>
                  <a:lnTo>
                    <a:pt x="0" y="104"/>
                  </a:lnTo>
                  <a:lnTo>
                    <a:pt x="0" y="105"/>
                  </a:lnTo>
                  <a:lnTo>
                    <a:pt x="0" y="107"/>
                  </a:lnTo>
                  <a:lnTo>
                    <a:pt x="2" y="108"/>
                  </a:lnTo>
                  <a:lnTo>
                    <a:pt x="2" y="111"/>
                  </a:lnTo>
                  <a:lnTo>
                    <a:pt x="4" y="113"/>
                  </a:lnTo>
                  <a:lnTo>
                    <a:pt x="4" y="115"/>
                  </a:lnTo>
                  <a:lnTo>
                    <a:pt x="6" y="116"/>
                  </a:lnTo>
                  <a:lnTo>
                    <a:pt x="8" y="118"/>
                  </a:lnTo>
                  <a:lnTo>
                    <a:pt x="10" y="120"/>
                  </a:lnTo>
                  <a:lnTo>
                    <a:pt x="11" y="122"/>
                  </a:lnTo>
                  <a:lnTo>
                    <a:pt x="14" y="122"/>
                  </a:lnTo>
                  <a:lnTo>
                    <a:pt x="16" y="124"/>
                  </a:lnTo>
                  <a:lnTo>
                    <a:pt x="20" y="124"/>
                  </a:lnTo>
                  <a:lnTo>
                    <a:pt x="23" y="126"/>
                  </a:lnTo>
                  <a:lnTo>
                    <a:pt x="29" y="126"/>
                  </a:lnTo>
                  <a:lnTo>
                    <a:pt x="33" y="126"/>
                  </a:lnTo>
                  <a:lnTo>
                    <a:pt x="38" y="126"/>
                  </a:lnTo>
                  <a:lnTo>
                    <a:pt x="43" y="126"/>
                  </a:lnTo>
                  <a:lnTo>
                    <a:pt x="49" y="124"/>
                  </a:lnTo>
                  <a:lnTo>
                    <a:pt x="53" y="124"/>
                  </a:lnTo>
                  <a:lnTo>
                    <a:pt x="58" y="124"/>
                  </a:lnTo>
                  <a:lnTo>
                    <a:pt x="61" y="124"/>
                  </a:lnTo>
                  <a:lnTo>
                    <a:pt x="66" y="122"/>
                  </a:lnTo>
                  <a:lnTo>
                    <a:pt x="69" y="122"/>
                  </a:lnTo>
                  <a:lnTo>
                    <a:pt x="72" y="122"/>
                  </a:lnTo>
                  <a:lnTo>
                    <a:pt x="73" y="122"/>
                  </a:lnTo>
                  <a:lnTo>
                    <a:pt x="74" y="120"/>
                  </a:lnTo>
                  <a:lnTo>
                    <a:pt x="74" y="121"/>
                  </a:lnTo>
                  <a:lnTo>
                    <a:pt x="74" y="122"/>
                  </a:lnTo>
                  <a:lnTo>
                    <a:pt x="74" y="123"/>
                  </a:lnTo>
                  <a:lnTo>
                    <a:pt x="74" y="125"/>
                  </a:lnTo>
                  <a:lnTo>
                    <a:pt x="74" y="126"/>
                  </a:lnTo>
                  <a:lnTo>
                    <a:pt x="74" y="127"/>
                  </a:lnTo>
                  <a:lnTo>
                    <a:pt x="72" y="129"/>
                  </a:lnTo>
                  <a:lnTo>
                    <a:pt x="71" y="129"/>
                  </a:lnTo>
                  <a:lnTo>
                    <a:pt x="69" y="129"/>
                  </a:lnTo>
                  <a:lnTo>
                    <a:pt x="67" y="131"/>
                  </a:lnTo>
                  <a:lnTo>
                    <a:pt x="66" y="131"/>
                  </a:lnTo>
                  <a:lnTo>
                    <a:pt x="64" y="131"/>
                  </a:lnTo>
                  <a:lnTo>
                    <a:pt x="63" y="133"/>
                  </a:lnTo>
                  <a:lnTo>
                    <a:pt x="63" y="134"/>
                  </a:lnTo>
                  <a:lnTo>
                    <a:pt x="62" y="135"/>
                  </a:lnTo>
                  <a:lnTo>
                    <a:pt x="62" y="136"/>
                  </a:lnTo>
                  <a:lnTo>
                    <a:pt x="61" y="138"/>
                  </a:lnTo>
                  <a:lnTo>
                    <a:pt x="61" y="139"/>
                  </a:lnTo>
                  <a:lnTo>
                    <a:pt x="61" y="141"/>
                  </a:lnTo>
                  <a:lnTo>
                    <a:pt x="61" y="143"/>
                  </a:lnTo>
                  <a:lnTo>
                    <a:pt x="60" y="146"/>
                  </a:lnTo>
                  <a:lnTo>
                    <a:pt x="60" y="148"/>
                  </a:lnTo>
                  <a:lnTo>
                    <a:pt x="60" y="150"/>
                  </a:lnTo>
                  <a:lnTo>
                    <a:pt x="60" y="152"/>
                  </a:lnTo>
                  <a:lnTo>
                    <a:pt x="60" y="153"/>
                  </a:lnTo>
                  <a:lnTo>
                    <a:pt x="61" y="155"/>
                  </a:lnTo>
                  <a:lnTo>
                    <a:pt x="62" y="157"/>
                  </a:lnTo>
                  <a:lnTo>
                    <a:pt x="64" y="158"/>
                  </a:lnTo>
                  <a:lnTo>
                    <a:pt x="64" y="160"/>
                  </a:lnTo>
                  <a:lnTo>
                    <a:pt x="64" y="162"/>
                  </a:lnTo>
                  <a:lnTo>
                    <a:pt x="64" y="163"/>
                  </a:lnTo>
                  <a:lnTo>
                    <a:pt x="66" y="163"/>
                  </a:lnTo>
                  <a:lnTo>
                    <a:pt x="66" y="164"/>
                  </a:lnTo>
                  <a:lnTo>
                    <a:pt x="67" y="164"/>
                  </a:lnTo>
                  <a:lnTo>
                    <a:pt x="67" y="166"/>
                  </a:lnTo>
                  <a:lnTo>
                    <a:pt x="69" y="166"/>
                  </a:lnTo>
                  <a:lnTo>
                    <a:pt x="69" y="168"/>
                  </a:lnTo>
                  <a:lnTo>
                    <a:pt x="70" y="168"/>
                  </a:lnTo>
                  <a:lnTo>
                    <a:pt x="72" y="169"/>
                  </a:lnTo>
                  <a:lnTo>
                    <a:pt x="74" y="169"/>
                  </a:lnTo>
                  <a:lnTo>
                    <a:pt x="74" y="171"/>
                  </a:lnTo>
                  <a:lnTo>
                    <a:pt x="76" y="172"/>
                  </a:lnTo>
                  <a:lnTo>
                    <a:pt x="77" y="173"/>
                  </a:lnTo>
                  <a:lnTo>
                    <a:pt x="78" y="173"/>
                  </a:lnTo>
                  <a:lnTo>
                    <a:pt x="80" y="173"/>
                  </a:lnTo>
                  <a:lnTo>
                    <a:pt x="81" y="173"/>
                  </a:lnTo>
                  <a:lnTo>
                    <a:pt x="83" y="172"/>
                  </a:lnTo>
                  <a:lnTo>
                    <a:pt x="83" y="171"/>
                  </a:lnTo>
                  <a:lnTo>
                    <a:pt x="85" y="169"/>
                  </a:lnTo>
                  <a:lnTo>
                    <a:pt x="84" y="171"/>
                  </a:lnTo>
                  <a:lnTo>
                    <a:pt x="84" y="172"/>
                  </a:lnTo>
                  <a:lnTo>
                    <a:pt x="84" y="174"/>
                  </a:lnTo>
                  <a:lnTo>
                    <a:pt x="86" y="174"/>
                  </a:lnTo>
                  <a:lnTo>
                    <a:pt x="86" y="176"/>
                  </a:lnTo>
                  <a:lnTo>
                    <a:pt x="86" y="177"/>
                  </a:lnTo>
                  <a:lnTo>
                    <a:pt x="88" y="177"/>
                  </a:lnTo>
                  <a:lnTo>
                    <a:pt x="88" y="178"/>
                  </a:lnTo>
                  <a:lnTo>
                    <a:pt x="89" y="178"/>
                  </a:lnTo>
                  <a:lnTo>
                    <a:pt x="91" y="178"/>
                  </a:lnTo>
                  <a:lnTo>
                    <a:pt x="91" y="179"/>
                  </a:lnTo>
                  <a:lnTo>
                    <a:pt x="92" y="179"/>
                  </a:lnTo>
                  <a:lnTo>
                    <a:pt x="93" y="178"/>
                  </a:lnTo>
                  <a:lnTo>
                    <a:pt x="95" y="177"/>
                  </a:lnTo>
                  <a:lnTo>
                    <a:pt x="96" y="177"/>
                  </a:lnTo>
                  <a:lnTo>
                    <a:pt x="98" y="176"/>
                  </a:lnTo>
                  <a:lnTo>
                    <a:pt x="100" y="174"/>
                  </a:lnTo>
                  <a:lnTo>
                    <a:pt x="102" y="173"/>
                  </a:lnTo>
                  <a:lnTo>
                    <a:pt x="103" y="171"/>
                  </a:lnTo>
                  <a:lnTo>
                    <a:pt x="104" y="169"/>
                  </a:lnTo>
                  <a:lnTo>
                    <a:pt x="104" y="170"/>
                  </a:lnTo>
                  <a:lnTo>
                    <a:pt x="104" y="172"/>
                  </a:lnTo>
                  <a:lnTo>
                    <a:pt x="104" y="174"/>
                  </a:lnTo>
                  <a:lnTo>
                    <a:pt x="104" y="176"/>
                  </a:lnTo>
                  <a:lnTo>
                    <a:pt x="104" y="177"/>
                  </a:lnTo>
                  <a:lnTo>
                    <a:pt x="104" y="178"/>
                  </a:lnTo>
                  <a:lnTo>
                    <a:pt x="104" y="180"/>
                  </a:lnTo>
                  <a:lnTo>
                    <a:pt x="104" y="182"/>
                  </a:lnTo>
                  <a:lnTo>
                    <a:pt x="104" y="183"/>
                  </a:lnTo>
                  <a:lnTo>
                    <a:pt x="104" y="185"/>
                  </a:lnTo>
                  <a:lnTo>
                    <a:pt x="104" y="187"/>
                  </a:lnTo>
                  <a:lnTo>
                    <a:pt x="104" y="188"/>
                  </a:lnTo>
                  <a:lnTo>
                    <a:pt x="104" y="189"/>
                  </a:lnTo>
                  <a:lnTo>
                    <a:pt x="102" y="190"/>
                  </a:lnTo>
                  <a:lnTo>
                    <a:pt x="101" y="190"/>
                  </a:lnTo>
                  <a:lnTo>
                    <a:pt x="99" y="190"/>
                  </a:lnTo>
                  <a:lnTo>
                    <a:pt x="97" y="190"/>
                  </a:lnTo>
                  <a:lnTo>
                    <a:pt x="96" y="190"/>
                  </a:lnTo>
                  <a:lnTo>
                    <a:pt x="94" y="190"/>
                  </a:lnTo>
                  <a:lnTo>
                    <a:pt x="92" y="190"/>
                  </a:lnTo>
                  <a:lnTo>
                    <a:pt x="91" y="190"/>
                  </a:lnTo>
                  <a:lnTo>
                    <a:pt x="89" y="190"/>
                  </a:lnTo>
                  <a:lnTo>
                    <a:pt x="89" y="189"/>
                  </a:lnTo>
                  <a:lnTo>
                    <a:pt x="88" y="189"/>
                  </a:lnTo>
                  <a:lnTo>
                    <a:pt x="88" y="188"/>
                  </a:lnTo>
                  <a:lnTo>
                    <a:pt x="87" y="188"/>
                  </a:lnTo>
                  <a:lnTo>
                    <a:pt x="87" y="186"/>
                  </a:lnTo>
                  <a:lnTo>
                    <a:pt x="87" y="184"/>
                  </a:lnTo>
                  <a:lnTo>
                    <a:pt x="85" y="184"/>
                  </a:lnTo>
                  <a:lnTo>
                    <a:pt x="85" y="183"/>
                  </a:lnTo>
                  <a:lnTo>
                    <a:pt x="85" y="181"/>
                  </a:lnTo>
                  <a:lnTo>
                    <a:pt x="85" y="180"/>
                  </a:lnTo>
                  <a:lnTo>
                    <a:pt x="85" y="179"/>
                  </a:lnTo>
                  <a:lnTo>
                    <a:pt x="83" y="180"/>
                  </a:lnTo>
                  <a:lnTo>
                    <a:pt x="81" y="180"/>
                  </a:lnTo>
                  <a:lnTo>
                    <a:pt x="80" y="180"/>
                  </a:lnTo>
                  <a:lnTo>
                    <a:pt x="78" y="182"/>
                  </a:lnTo>
                  <a:lnTo>
                    <a:pt x="76" y="184"/>
                  </a:lnTo>
                  <a:lnTo>
                    <a:pt x="74" y="186"/>
                  </a:lnTo>
                  <a:lnTo>
                    <a:pt x="73" y="188"/>
                  </a:lnTo>
                  <a:lnTo>
                    <a:pt x="71" y="189"/>
                  </a:lnTo>
                  <a:lnTo>
                    <a:pt x="70" y="189"/>
                  </a:lnTo>
                  <a:lnTo>
                    <a:pt x="68" y="189"/>
                  </a:lnTo>
                  <a:lnTo>
                    <a:pt x="67" y="189"/>
                  </a:lnTo>
                  <a:lnTo>
                    <a:pt x="65" y="189"/>
                  </a:lnTo>
                  <a:lnTo>
                    <a:pt x="63" y="188"/>
                  </a:lnTo>
                  <a:lnTo>
                    <a:pt x="60" y="188"/>
                  </a:lnTo>
                  <a:lnTo>
                    <a:pt x="58" y="188"/>
                  </a:lnTo>
                  <a:lnTo>
                    <a:pt x="57" y="188"/>
                  </a:lnTo>
                  <a:lnTo>
                    <a:pt x="55" y="187"/>
                  </a:lnTo>
                  <a:lnTo>
                    <a:pt x="51" y="187"/>
                  </a:lnTo>
                  <a:lnTo>
                    <a:pt x="50" y="187"/>
                  </a:lnTo>
                  <a:lnTo>
                    <a:pt x="46" y="187"/>
                  </a:lnTo>
                  <a:lnTo>
                    <a:pt x="45" y="185"/>
                  </a:lnTo>
                  <a:lnTo>
                    <a:pt x="43" y="185"/>
                  </a:lnTo>
                  <a:lnTo>
                    <a:pt x="41" y="185"/>
                  </a:lnTo>
                  <a:lnTo>
                    <a:pt x="40" y="185"/>
                  </a:lnTo>
                  <a:lnTo>
                    <a:pt x="40" y="183"/>
                  </a:lnTo>
                  <a:lnTo>
                    <a:pt x="39" y="185"/>
                  </a:lnTo>
                  <a:lnTo>
                    <a:pt x="39" y="187"/>
                  </a:lnTo>
                  <a:lnTo>
                    <a:pt x="37" y="189"/>
                  </a:lnTo>
                  <a:lnTo>
                    <a:pt x="37" y="191"/>
                  </a:lnTo>
                  <a:lnTo>
                    <a:pt x="35" y="195"/>
                  </a:lnTo>
                  <a:lnTo>
                    <a:pt x="34" y="198"/>
                  </a:lnTo>
                  <a:lnTo>
                    <a:pt x="32" y="202"/>
                  </a:lnTo>
                  <a:lnTo>
                    <a:pt x="32" y="205"/>
                  </a:lnTo>
                  <a:lnTo>
                    <a:pt x="30" y="208"/>
                  </a:lnTo>
                  <a:lnTo>
                    <a:pt x="28" y="212"/>
                  </a:lnTo>
                  <a:lnTo>
                    <a:pt x="26" y="215"/>
                  </a:lnTo>
                  <a:lnTo>
                    <a:pt x="26" y="219"/>
                  </a:lnTo>
                  <a:lnTo>
                    <a:pt x="24" y="222"/>
                  </a:lnTo>
                  <a:lnTo>
                    <a:pt x="24" y="224"/>
                  </a:lnTo>
                  <a:lnTo>
                    <a:pt x="24" y="226"/>
                  </a:lnTo>
                  <a:lnTo>
                    <a:pt x="24" y="227"/>
                  </a:lnTo>
                  <a:lnTo>
                    <a:pt x="25" y="227"/>
                  </a:lnTo>
                  <a:lnTo>
                    <a:pt x="27" y="229"/>
                  </a:lnTo>
                  <a:lnTo>
                    <a:pt x="29" y="229"/>
                  </a:lnTo>
                  <a:lnTo>
                    <a:pt x="30" y="231"/>
                  </a:lnTo>
                  <a:lnTo>
                    <a:pt x="34" y="231"/>
                  </a:lnTo>
                  <a:lnTo>
                    <a:pt x="35" y="231"/>
                  </a:lnTo>
                  <a:lnTo>
                    <a:pt x="39" y="231"/>
                  </a:lnTo>
                  <a:lnTo>
                    <a:pt x="41" y="232"/>
                  </a:lnTo>
                  <a:lnTo>
                    <a:pt x="43" y="232"/>
                  </a:lnTo>
                  <a:lnTo>
                    <a:pt x="45" y="232"/>
                  </a:lnTo>
                  <a:lnTo>
                    <a:pt x="49" y="232"/>
                  </a:lnTo>
                  <a:lnTo>
                    <a:pt x="51" y="232"/>
                  </a:lnTo>
                  <a:lnTo>
                    <a:pt x="53" y="232"/>
                  </a:lnTo>
                  <a:lnTo>
                    <a:pt x="55" y="232"/>
                  </a:lnTo>
                  <a:lnTo>
                    <a:pt x="57" y="230"/>
                  </a:lnTo>
                  <a:lnTo>
                    <a:pt x="55" y="232"/>
                  </a:lnTo>
                  <a:lnTo>
                    <a:pt x="55" y="233"/>
                  </a:lnTo>
                  <a:lnTo>
                    <a:pt x="55" y="235"/>
                  </a:lnTo>
                  <a:lnTo>
                    <a:pt x="55" y="237"/>
                  </a:lnTo>
                  <a:lnTo>
                    <a:pt x="56" y="239"/>
                  </a:lnTo>
                  <a:lnTo>
                    <a:pt x="56" y="241"/>
                  </a:lnTo>
                  <a:lnTo>
                    <a:pt x="57" y="241"/>
                  </a:lnTo>
                  <a:lnTo>
                    <a:pt x="57" y="243"/>
                  </a:lnTo>
                  <a:lnTo>
                    <a:pt x="58" y="244"/>
                  </a:lnTo>
                  <a:lnTo>
                    <a:pt x="58" y="246"/>
                  </a:lnTo>
                  <a:lnTo>
                    <a:pt x="59" y="247"/>
                  </a:lnTo>
                  <a:lnTo>
                    <a:pt x="59" y="249"/>
                  </a:lnTo>
                  <a:lnTo>
                    <a:pt x="61" y="250"/>
                  </a:lnTo>
                  <a:lnTo>
                    <a:pt x="61" y="252"/>
                  </a:lnTo>
                  <a:lnTo>
                    <a:pt x="62" y="252"/>
                  </a:lnTo>
                  <a:lnTo>
                    <a:pt x="62" y="254"/>
                  </a:lnTo>
                  <a:lnTo>
                    <a:pt x="63" y="256"/>
                  </a:lnTo>
                  <a:lnTo>
                    <a:pt x="63" y="258"/>
                  </a:lnTo>
                  <a:lnTo>
                    <a:pt x="65" y="259"/>
                  </a:lnTo>
                  <a:lnTo>
                    <a:pt x="65" y="261"/>
                  </a:lnTo>
                  <a:lnTo>
                    <a:pt x="67" y="263"/>
                  </a:lnTo>
                  <a:lnTo>
                    <a:pt x="69" y="265"/>
                  </a:lnTo>
                  <a:lnTo>
                    <a:pt x="70" y="266"/>
                  </a:lnTo>
                  <a:lnTo>
                    <a:pt x="70" y="270"/>
                  </a:lnTo>
                  <a:lnTo>
                    <a:pt x="72" y="271"/>
                  </a:lnTo>
                  <a:lnTo>
                    <a:pt x="73" y="273"/>
                  </a:lnTo>
                  <a:lnTo>
                    <a:pt x="75" y="275"/>
                  </a:lnTo>
                  <a:lnTo>
                    <a:pt x="75" y="277"/>
                  </a:lnTo>
                  <a:lnTo>
                    <a:pt x="77" y="278"/>
                  </a:lnTo>
                  <a:lnTo>
                    <a:pt x="77" y="280"/>
                  </a:lnTo>
                  <a:lnTo>
                    <a:pt x="79" y="281"/>
                  </a:lnTo>
                  <a:lnTo>
                    <a:pt x="79" y="284"/>
                  </a:lnTo>
                  <a:lnTo>
                    <a:pt x="79" y="286"/>
                  </a:lnTo>
                  <a:lnTo>
                    <a:pt x="79" y="287"/>
                  </a:lnTo>
                  <a:lnTo>
                    <a:pt x="80" y="289"/>
                  </a:lnTo>
                  <a:lnTo>
                    <a:pt x="80" y="292"/>
                  </a:lnTo>
                  <a:lnTo>
                    <a:pt x="82" y="294"/>
                  </a:lnTo>
                  <a:lnTo>
                    <a:pt x="82" y="296"/>
                  </a:lnTo>
                  <a:lnTo>
                    <a:pt x="84" y="297"/>
                  </a:lnTo>
                  <a:lnTo>
                    <a:pt x="84" y="301"/>
                  </a:lnTo>
                  <a:lnTo>
                    <a:pt x="84" y="303"/>
                  </a:lnTo>
                  <a:lnTo>
                    <a:pt x="84" y="305"/>
                  </a:lnTo>
                  <a:lnTo>
                    <a:pt x="86" y="306"/>
                  </a:lnTo>
                  <a:lnTo>
                    <a:pt x="86" y="308"/>
                  </a:lnTo>
                  <a:lnTo>
                    <a:pt x="86" y="310"/>
                  </a:lnTo>
                  <a:lnTo>
                    <a:pt x="86" y="312"/>
                  </a:lnTo>
                  <a:lnTo>
                    <a:pt x="86" y="313"/>
                  </a:lnTo>
                  <a:lnTo>
                    <a:pt x="86" y="315"/>
                  </a:lnTo>
                  <a:lnTo>
                    <a:pt x="86" y="316"/>
                  </a:lnTo>
                  <a:lnTo>
                    <a:pt x="86" y="318"/>
                  </a:lnTo>
                  <a:lnTo>
                    <a:pt x="86" y="320"/>
                  </a:lnTo>
                  <a:lnTo>
                    <a:pt x="86" y="322"/>
                  </a:lnTo>
                  <a:lnTo>
                    <a:pt x="86" y="324"/>
                  </a:lnTo>
                  <a:lnTo>
                    <a:pt x="88" y="324"/>
                  </a:lnTo>
                  <a:lnTo>
                    <a:pt x="88" y="325"/>
                  </a:lnTo>
                  <a:lnTo>
                    <a:pt x="90" y="327"/>
                  </a:lnTo>
                  <a:lnTo>
                    <a:pt x="91" y="328"/>
                  </a:lnTo>
                  <a:lnTo>
                    <a:pt x="92" y="328"/>
                  </a:lnTo>
                  <a:lnTo>
                    <a:pt x="93" y="330"/>
                  </a:lnTo>
                  <a:lnTo>
                    <a:pt x="94" y="330"/>
                  </a:lnTo>
                  <a:lnTo>
                    <a:pt x="96" y="330"/>
                  </a:lnTo>
                  <a:lnTo>
                    <a:pt x="98" y="330"/>
                  </a:lnTo>
                  <a:lnTo>
                    <a:pt x="104" y="330"/>
                  </a:lnTo>
                  <a:lnTo>
                    <a:pt x="109" y="329"/>
                  </a:lnTo>
                  <a:lnTo>
                    <a:pt x="114" y="329"/>
                  </a:lnTo>
                  <a:lnTo>
                    <a:pt x="120" y="327"/>
                  </a:lnTo>
                  <a:lnTo>
                    <a:pt x="126" y="327"/>
                  </a:lnTo>
                  <a:lnTo>
                    <a:pt x="131" y="326"/>
                  </a:lnTo>
                  <a:lnTo>
                    <a:pt x="136" y="326"/>
                  </a:lnTo>
                  <a:lnTo>
                    <a:pt x="142" y="324"/>
                  </a:lnTo>
                  <a:lnTo>
                    <a:pt x="145" y="324"/>
                  </a:lnTo>
                  <a:lnTo>
                    <a:pt x="150" y="324"/>
                  </a:lnTo>
                  <a:lnTo>
                    <a:pt x="154" y="324"/>
                  </a:lnTo>
                  <a:lnTo>
                    <a:pt x="160" y="322"/>
                  </a:lnTo>
                  <a:lnTo>
                    <a:pt x="163" y="322"/>
                  </a:lnTo>
                  <a:lnTo>
                    <a:pt x="167" y="322"/>
                  </a:lnTo>
                  <a:lnTo>
                    <a:pt x="171" y="322"/>
                  </a:lnTo>
                  <a:lnTo>
                    <a:pt x="176" y="321"/>
                  </a:lnTo>
                  <a:lnTo>
                    <a:pt x="177" y="321"/>
                  </a:lnTo>
                  <a:lnTo>
                    <a:pt x="179" y="321"/>
                  </a:lnTo>
                  <a:lnTo>
                    <a:pt x="181" y="321"/>
                  </a:lnTo>
                  <a:lnTo>
                    <a:pt x="184" y="321"/>
                  </a:lnTo>
                  <a:lnTo>
                    <a:pt x="185" y="321"/>
                  </a:lnTo>
                  <a:lnTo>
                    <a:pt x="188" y="321"/>
                  </a:lnTo>
                  <a:lnTo>
                    <a:pt x="190" y="321"/>
                  </a:lnTo>
                  <a:lnTo>
                    <a:pt x="194" y="320"/>
                  </a:lnTo>
                  <a:lnTo>
                    <a:pt x="196" y="320"/>
                  </a:lnTo>
                  <a:lnTo>
                    <a:pt x="197" y="320"/>
                  </a:lnTo>
                  <a:lnTo>
                    <a:pt x="199" y="320"/>
                  </a:lnTo>
                  <a:lnTo>
                    <a:pt x="201" y="319"/>
                  </a:lnTo>
                  <a:lnTo>
                    <a:pt x="203" y="319"/>
                  </a:lnTo>
                  <a:lnTo>
                    <a:pt x="204" y="318"/>
                  </a:lnTo>
                  <a:lnTo>
                    <a:pt x="228" y="318"/>
                  </a:lnTo>
                </a:path>
              </a:pathLst>
            </a:custGeom>
            <a:solidFill>
              <a:srgbClr val="F8F8F8"/>
            </a:solidFill>
            <a:ln w="18732">
              <a:solidFill>
                <a:srgbClr val="DDDDDD"/>
              </a:solidFill>
              <a:round/>
              <a:headEnd/>
              <a:tailEnd/>
            </a:ln>
          </p:spPr>
          <p:txBody>
            <a:bodyPr/>
            <a:lstStyle/>
            <a:p>
              <a:endParaRPr lang="it-IT"/>
            </a:p>
          </p:txBody>
        </p:sp>
        <p:sp>
          <p:nvSpPr>
            <p:cNvPr id="22595" name="Freeform 61"/>
            <p:cNvSpPr>
              <a:spLocks/>
            </p:cNvSpPr>
            <p:nvPr/>
          </p:nvSpPr>
          <p:spPr bwMode="auto">
            <a:xfrm>
              <a:off x="4796" y="1469"/>
              <a:ext cx="71" cy="98"/>
            </a:xfrm>
            <a:custGeom>
              <a:avLst/>
              <a:gdLst>
                <a:gd name="T0" fmla="*/ 0 w 36"/>
                <a:gd name="T1" fmla="*/ 0 h 103"/>
                <a:gd name="T2" fmla="*/ 0 w 36"/>
                <a:gd name="T3" fmla="*/ 1 h 103"/>
                <a:gd name="T4" fmla="*/ 0 w 36"/>
                <a:gd name="T5" fmla="*/ 1 h 103"/>
                <a:gd name="T6" fmla="*/ 8 w 36"/>
                <a:gd name="T7" fmla="*/ 3 h 103"/>
                <a:gd name="T8" fmla="*/ 24 w 36"/>
                <a:gd name="T9" fmla="*/ 3 h 103"/>
                <a:gd name="T10" fmla="*/ 32 w 36"/>
                <a:gd name="T11" fmla="*/ 5 h 103"/>
                <a:gd name="T12" fmla="*/ 47 w 36"/>
                <a:gd name="T13" fmla="*/ 6 h 103"/>
                <a:gd name="T14" fmla="*/ 55 w 36"/>
                <a:gd name="T15" fmla="*/ 8 h 103"/>
                <a:gd name="T16" fmla="*/ 71 w 36"/>
                <a:gd name="T17" fmla="*/ 8 h 103"/>
                <a:gd name="T18" fmla="*/ 85 w 36"/>
                <a:gd name="T19" fmla="*/ 10 h 103"/>
                <a:gd name="T20" fmla="*/ 93 w 36"/>
                <a:gd name="T21" fmla="*/ 10 h 103"/>
                <a:gd name="T22" fmla="*/ 108 w 36"/>
                <a:gd name="T23" fmla="*/ 10 h 103"/>
                <a:gd name="T24" fmla="*/ 124 w 36"/>
                <a:gd name="T25" fmla="*/ 11 h 103"/>
                <a:gd name="T26" fmla="*/ 132 w 36"/>
                <a:gd name="T27" fmla="*/ 13 h 103"/>
                <a:gd name="T28" fmla="*/ 144 w 36"/>
                <a:gd name="T29" fmla="*/ 14 h 103"/>
                <a:gd name="T30" fmla="*/ 144 w 36"/>
                <a:gd name="T31" fmla="*/ 16 h 103"/>
                <a:gd name="T32" fmla="*/ 160 w 36"/>
                <a:gd name="T33" fmla="*/ 16 h 103"/>
                <a:gd name="T34" fmla="*/ 168 w 36"/>
                <a:gd name="T35" fmla="*/ 22 h 103"/>
                <a:gd name="T36" fmla="*/ 176 w 36"/>
                <a:gd name="T37" fmla="*/ 26 h 103"/>
                <a:gd name="T38" fmla="*/ 191 w 36"/>
                <a:gd name="T39" fmla="*/ 30 h 103"/>
                <a:gd name="T40" fmla="*/ 207 w 36"/>
                <a:gd name="T41" fmla="*/ 35 h 103"/>
                <a:gd name="T42" fmla="*/ 207 w 36"/>
                <a:gd name="T43" fmla="*/ 42 h 103"/>
                <a:gd name="T44" fmla="*/ 213 w 36"/>
                <a:gd name="T45" fmla="*/ 47 h 103"/>
                <a:gd name="T46" fmla="*/ 229 w 36"/>
                <a:gd name="T47" fmla="*/ 53 h 103"/>
                <a:gd name="T48" fmla="*/ 237 w 36"/>
                <a:gd name="T49" fmla="*/ 59 h 103"/>
                <a:gd name="T50" fmla="*/ 237 w 36"/>
                <a:gd name="T51" fmla="*/ 66 h 103"/>
                <a:gd name="T52" fmla="*/ 245 w 36"/>
                <a:gd name="T53" fmla="*/ 70 h 103"/>
                <a:gd name="T54" fmla="*/ 245 w 36"/>
                <a:gd name="T55" fmla="*/ 76 h 103"/>
                <a:gd name="T56" fmla="*/ 260 w 36"/>
                <a:gd name="T57" fmla="*/ 80 h 103"/>
                <a:gd name="T58" fmla="*/ 260 w 36"/>
                <a:gd name="T59" fmla="*/ 84 h 103"/>
                <a:gd name="T60" fmla="*/ 260 w 36"/>
                <a:gd name="T61" fmla="*/ 86 h 103"/>
                <a:gd name="T62" fmla="*/ 260 w 36"/>
                <a:gd name="T63" fmla="*/ 88 h 103"/>
                <a:gd name="T64" fmla="*/ 268 w 36"/>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103"/>
                <a:gd name="T101" fmla="*/ 36 w 36"/>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103">
                  <a:moveTo>
                    <a:pt x="0" y="0"/>
                  </a:moveTo>
                  <a:lnTo>
                    <a:pt x="0" y="1"/>
                  </a:lnTo>
                  <a:lnTo>
                    <a:pt x="1" y="3"/>
                  </a:lnTo>
                  <a:lnTo>
                    <a:pt x="3" y="3"/>
                  </a:lnTo>
                  <a:lnTo>
                    <a:pt x="4" y="5"/>
                  </a:lnTo>
                  <a:lnTo>
                    <a:pt x="6" y="6"/>
                  </a:lnTo>
                  <a:lnTo>
                    <a:pt x="7" y="8"/>
                  </a:lnTo>
                  <a:lnTo>
                    <a:pt x="9" y="8"/>
                  </a:lnTo>
                  <a:lnTo>
                    <a:pt x="11" y="10"/>
                  </a:lnTo>
                  <a:lnTo>
                    <a:pt x="12" y="11"/>
                  </a:lnTo>
                  <a:lnTo>
                    <a:pt x="14" y="13"/>
                  </a:lnTo>
                  <a:lnTo>
                    <a:pt x="16" y="14"/>
                  </a:lnTo>
                  <a:lnTo>
                    <a:pt x="17" y="16"/>
                  </a:lnTo>
                  <a:lnTo>
                    <a:pt x="19" y="17"/>
                  </a:lnTo>
                  <a:lnTo>
                    <a:pt x="19" y="19"/>
                  </a:lnTo>
                  <a:lnTo>
                    <a:pt x="21" y="19"/>
                  </a:lnTo>
                  <a:lnTo>
                    <a:pt x="22" y="25"/>
                  </a:lnTo>
                  <a:lnTo>
                    <a:pt x="23" y="29"/>
                  </a:lnTo>
                  <a:lnTo>
                    <a:pt x="25" y="36"/>
                  </a:lnTo>
                  <a:lnTo>
                    <a:pt x="27" y="41"/>
                  </a:lnTo>
                  <a:lnTo>
                    <a:pt x="27" y="48"/>
                  </a:lnTo>
                  <a:lnTo>
                    <a:pt x="28" y="55"/>
                  </a:lnTo>
                  <a:lnTo>
                    <a:pt x="30" y="62"/>
                  </a:lnTo>
                  <a:lnTo>
                    <a:pt x="31" y="68"/>
                  </a:lnTo>
                  <a:lnTo>
                    <a:pt x="31" y="76"/>
                  </a:lnTo>
                  <a:lnTo>
                    <a:pt x="32" y="82"/>
                  </a:lnTo>
                  <a:lnTo>
                    <a:pt x="32" y="88"/>
                  </a:lnTo>
                  <a:lnTo>
                    <a:pt x="34" y="93"/>
                  </a:lnTo>
                  <a:lnTo>
                    <a:pt x="34" y="97"/>
                  </a:lnTo>
                  <a:lnTo>
                    <a:pt x="34" y="100"/>
                  </a:lnTo>
                  <a:lnTo>
                    <a:pt x="34" y="102"/>
                  </a:lnTo>
                  <a:lnTo>
                    <a:pt x="35" y="102"/>
                  </a:lnTo>
                </a:path>
              </a:pathLst>
            </a:custGeom>
            <a:solidFill>
              <a:srgbClr val="F8F8F8"/>
            </a:solidFill>
            <a:ln w="18732">
              <a:solidFill>
                <a:srgbClr val="DDDDDD"/>
              </a:solidFill>
              <a:round/>
              <a:headEnd/>
              <a:tailEnd/>
            </a:ln>
          </p:spPr>
          <p:txBody>
            <a:bodyPr/>
            <a:lstStyle/>
            <a:p>
              <a:endParaRPr lang="it-IT"/>
            </a:p>
          </p:txBody>
        </p:sp>
        <p:sp>
          <p:nvSpPr>
            <p:cNvPr id="22596" name="Freeform 62"/>
            <p:cNvSpPr>
              <a:spLocks/>
            </p:cNvSpPr>
            <p:nvPr/>
          </p:nvSpPr>
          <p:spPr bwMode="auto">
            <a:xfrm>
              <a:off x="4889" y="1469"/>
              <a:ext cx="74" cy="98"/>
            </a:xfrm>
            <a:custGeom>
              <a:avLst/>
              <a:gdLst>
                <a:gd name="T0" fmla="*/ 288 w 37"/>
                <a:gd name="T1" fmla="*/ 0 h 103"/>
                <a:gd name="T2" fmla="*/ 280 w 37"/>
                <a:gd name="T3" fmla="*/ 1 h 103"/>
                <a:gd name="T4" fmla="*/ 280 w 37"/>
                <a:gd name="T5" fmla="*/ 1 h 103"/>
                <a:gd name="T6" fmla="*/ 264 w 37"/>
                <a:gd name="T7" fmla="*/ 3 h 103"/>
                <a:gd name="T8" fmla="*/ 264 w 37"/>
                <a:gd name="T9" fmla="*/ 3 h 103"/>
                <a:gd name="T10" fmla="*/ 248 w 37"/>
                <a:gd name="T11" fmla="*/ 5 h 103"/>
                <a:gd name="T12" fmla="*/ 240 w 37"/>
                <a:gd name="T13" fmla="*/ 6 h 103"/>
                <a:gd name="T14" fmla="*/ 224 w 37"/>
                <a:gd name="T15" fmla="*/ 8 h 103"/>
                <a:gd name="T16" fmla="*/ 216 w 37"/>
                <a:gd name="T17" fmla="*/ 8 h 103"/>
                <a:gd name="T18" fmla="*/ 192 w 37"/>
                <a:gd name="T19" fmla="*/ 10 h 103"/>
                <a:gd name="T20" fmla="*/ 184 w 37"/>
                <a:gd name="T21" fmla="*/ 10 h 103"/>
                <a:gd name="T22" fmla="*/ 168 w 37"/>
                <a:gd name="T23" fmla="*/ 10 h 103"/>
                <a:gd name="T24" fmla="*/ 152 w 37"/>
                <a:gd name="T25" fmla="*/ 11 h 103"/>
                <a:gd name="T26" fmla="*/ 136 w 37"/>
                <a:gd name="T27" fmla="*/ 13 h 103"/>
                <a:gd name="T28" fmla="*/ 128 w 37"/>
                <a:gd name="T29" fmla="*/ 14 h 103"/>
                <a:gd name="T30" fmla="*/ 120 w 37"/>
                <a:gd name="T31" fmla="*/ 16 h 103"/>
                <a:gd name="T32" fmla="*/ 120 w 37"/>
                <a:gd name="T33" fmla="*/ 16 h 103"/>
                <a:gd name="T34" fmla="*/ 104 w 37"/>
                <a:gd name="T35" fmla="*/ 22 h 103"/>
                <a:gd name="T36" fmla="*/ 88 w 37"/>
                <a:gd name="T37" fmla="*/ 26 h 103"/>
                <a:gd name="T38" fmla="*/ 72 w 37"/>
                <a:gd name="T39" fmla="*/ 30 h 103"/>
                <a:gd name="T40" fmla="*/ 56 w 37"/>
                <a:gd name="T41" fmla="*/ 35 h 103"/>
                <a:gd name="T42" fmla="*/ 40 w 37"/>
                <a:gd name="T43" fmla="*/ 42 h 103"/>
                <a:gd name="T44" fmla="*/ 40 w 37"/>
                <a:gd name="T45" fmla="*/ 47 h 103"/>
                <a:gd name="T46" fmla="*/ 24 w 37"/>
                <a:gd name="T47" fmla="*/ 53 h 103"/>
                <a:gd name="T48" fmla="*/ 24 w 37"/>
                <a:gd name="T49" fmla="*/ 59 h 103"/>
                <a:gd name="T50" fmla="*/ 8 w 37"/>
                <a:gd name="T51" fmla="*/ 66 h 103"/>
                <a:gd name="T52" fmla="*/ 8 w 37"/>
                <a:gd name="T53" fmla="*/ 70 h 103"/>
                <a:gd name="T54" fmla="*/ 0 w 37"/>
                <a:gd name="T55" fmla="*/ 76 h 103"/>
                <a:gd name="T56" fmla="*/ 0 w 37"/>
                <a:gd name="T57" fmla="*/ 80 h 103"/>
                <a:gd name="T58" fmla="*/ 0 w 37"/>
                <a:gd name="T59" fmla="*/ 84 h 103"/>
                <a:gd name="T60" fmla="*/ 0 w 37"/>
                <a:gd name="T61" fmla="*/ 86 h 103"/>
                <a:gd name="T62" fmla="*/ 0 w 37"/>
                <a:gd name="T63" fmla="*/ 88 h 103"/>
                <a:gd name="T64" fmla="*/ 0 w 37"/>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103"/>
                <a:gd name="T101" fmla="*/ 37 w 37"/>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103">
                  <a:moveTo>
                    <a:pt x="36" y="0"/>
                  </a:moveTo>
                  <a:lnTo>
                    <a:pt x="35" y="1"/>
                  </a:lnTo>
                  <a:lnTo>
                    <a:pt x="33" y="3"/>
                  </a:lnTo>
                  <a:lnTo>
                    <a:pt x="31" y="5"/>
                  </a:lnTo>
                  <a:lnTo>
                    <a:pt x="30" y="6"/>
                  </a:lnTo>
                  <a:lnTo>
                    <a:pt x="28" y="8"/>
                  </a:lnTo>
                  <a:lnTo>
                    <a:pt x="27" y="8"/>
                  </a:lnTo>
                  <a:lnTo>
                    <a:pt x="24" y="10"/>
                  </a:lnTo>
                  <a:lnTo>
                    <a:pt x="23" y="11"/>
                  </a:lnTo>
                  <a:lnTo>
                    <a:pt x="21" y="13"/>
                  </a:lnTo>
                  <a:lnTo>
                    <a:pt x="19" y="14"/>
                  </a:lnTo>
                  <a:lnTo>
                    <a:pt x="17" y="16"/>
                  </a:lnTo>
                  <a:lnTo>
                    <a:pt x="16" y="17"/>
                  </a:lnTo>
                  <a:lnTo>
                    <a:pt x="15" y="19"/>
                  </a:lnTo>
                  <a:lnTo>
                    <a:pt x="13" y="25"/>
                  </a:lnTo>
                  <a:lnTo>
                    <a:pt x="11" y="29"/>
                  </a:lnTo>
                  <a:lnTo>
                    <a:pt x="9" y="36"/>
                  </a:lnTo>
                  <a:lnTo>
                    <a:pt x="7" y="41"/>
                  </a:lnTo>
                  <a:lnTo>
                    <a:pt x="5" y="48"/>
                  </a:lnTo>
                  <a:lnTo>
                    <a:pt x="5" y="55"/>
                  </a:lnTo>
                  <a:lnTo>
                    <a:pt x="3" y="62"/>
                  </a:lnTo>
                  <a:lnTo>
                    <a:pt x="3" y="68"/>
                  </a:lnTo>
                  <a:lnTo>
                    <a:pt x="1" y="76"/>
                  </a:lnTo>
                  <a:lnTo>
                    <a:pt x="1" y="82"/>
                  </a:lnTo>
                  <a:lnTo>
                    <a:pt x="0" y="88"/>
                  </a:lnTo>
                  <a:lnTo>
                    <a:pt x="0" y="93"/>
                  </a:lnTo>
                  <a:lnTo>
                    <a:pt x="0" y="97"/>
                  </a:lnTo>
                  <a:lnTo>
                    <a:pt x="0" y="100"/>
                  </a:lnTo>
                  <a:lnTo>
                    <a:pt x="0" y="102"/>
                  </a:lnTo>
                </a:path>
              </a:pathLst>
            </a:custGeom>
            <a:solidFill>
              <a:srgbClr val="F8F8F8"/>
            </a:solidFill>
            <a:ln w="18732">
              <a:solidFill>
                <a:srgbClr val="DDDDDD"/>
              </a:solidFill>
              <a:round/>
              <a:headEnd/>
              <a:tailEnd/>
            </a:ln>
          </p:spPr>
          <p:txBody>
            <a:bodyPr/>
            <a:lstStyle/>
            <a:p>
              <a:endParaRPr lang="it-IT"/>
            </a:p>
          </p:txBody>
        </p:sp>
        <p:sp>
          <p:nvSpPr>
            <p:cNvPr id="22597" name="Freeform 63"/>
            <p:cNvSpPr>
              <a:spLocks/>
            </p:cNvSpPr>
            <p:nvPr/>
          </p:nvSpPr>
          <p:spPr bwMode="auto">
            <a:xfrm>
              <a:off x="4849" y="1468"/>
              <a:ext cx="71" cy="100"/>
            </a:xfrm>
            <a:custGeom>
              <a:avLst/>
              <a:gdLst>
                <a:gd name="T0" fmla="*/ 0 w 36"/>
                <a:gd name="T1" fmla="*/ 5 h 106"/>
                <a:gd name="T2" fmla="*/ 0 w 36"/>
                <a:gd name="T3" fmla="*/ 7 h 106"/>
                <a:gd name="T4" fmla="*/ 8 w 36"/>
                <a:gd name="T5" fmla="*/ 8 h 106"/>
                <a:gd name="T6" fmla="*/ 24 w 36"/>
                <a:gd name="T7" fmla="*/ 10 h 106"/>
                <a:gd name="T8" fmla="*/ 39 w 36"/>
                <a:gd name="T9" fmla="*/ 13 h 106"/>
                <a:gd name="T10" fmla="*/ 47 w 36"/>
                <a:gd name="T11" fmla="*/ 17 h 106"/>
                <a:gd name="T12" fmla="*/ 63 w 36"/>
                <a:gd name="T13" fmla="*/ 21 h 106"/>
                <a:gd name="T14" fmla="*/ 71 w 36"/>
                <a:gd name="T15" fmla="*/ 23 h 106"/>
                <a:gd name="T16" fmla="*/ 85 w 36"/>
                <a:gd name="T17" fmla="*/ 26 h 106"/>
                <a:gd name="T18" fmla="*/ 85 w 36"/>
                <a:gd name="T19" fmla="*/ 36 h 106"/>
                <a:gd name="T20" fmla="*/ 93 w 36"/>
                <a:gd name="T21" fmla="*/ 44 h 106"/>
                <a:gd name="T22" fmla="*/ 93 w 36"/>
                <a:gd name="T23" fmla="*/ 54 h 106"/>
                <a:gd name="T24" fmla="*/ 85 w 36"/>
                <a:gd name="T25" fmla="*/ 64 h 106"/>
                <a:gd name="T26" fmla="*/ 85 w 36"/>
                <a:gd name="T27" fmla="*/ 73 h 106"/>
                <a:gd name="T28" fmla="*/ 85 w 36"/>
                <a:gd name="T29" fmla="*/ 81 h 106"/>
                <a:gd name="T30" fmla="*/ 85 w 36"/>
                <a:gd name="T31" fmla="*/ 86 h 106"/>
                <a:gd name="T32" fmla="*/ 85 w 36"/>
                <a:gd name="T33" fmla="*/ 87 h 106"/>
                <a:gd name="T34" fmla="*/ 85 w 36"/>
                <a:gd name="T35" fmla="*/ 87 h 106"/>
                <a:gd name="T36" fmla="*/ 93 w 36"/>
                <a:gd name="T37" fmla="*/ 87 h 106"/>
                <a:gd name="T38" fmla="*/ 93 w 36"/>
                <a:gd name="T39" fmla="*/ 87 h 106"/>
                <a:gd name="T40" fmla="*/ 108 w 36"/>
                <a:gd name="T41" fmla="*/ 88 h 106"/>
                <a:gd name="T42" fmla="*/ 108 w 36"/>
                <a:gd name="T43" fmla="*/ 88 h 106"/>
                <a:gd name="T44" fmla="*/ 116 w 36"/>
                <a:gd name="T45" fmla="*/ 88 h 106"/>
                <a:gd name="T46" fmla="*/ 116 w 36"/>
                <a:gd name="T47" fmla="*/ 88 h 106"/>
                <a:gd name="T48" fmla="*/ 124 w 36"/>
                <a:gd name="T49" fmla="*/ 88 h 106"/>
                <a:gd name="T50" fmla="*/ 124 w 36"/>
                <a:gd name="T51" fmla="*/ 85 h 106"/>
                <a:gd name="T52" fmla="*/ 124 w 36"/>
                <a:gd name="T53" fmla="*/ 79 h 106"/>
                <a:gd name="T54" fmla="*/ 124 w 36"/>
                <a:gd name="T55" fmla="*/ 72 h 106"/>
                <a:gd name="T56" fmla="*/ 124 w 36"/>
                <a:gd name="T57" fmla="*/ 66 h 106"/>
                <a:gd name="T58" fmla="*/ 124 w 36"/>
                <a:gd name="T59" fmla="*/ 58 h 106"/>
                <a:gd name="T60" fmla="*/ 132 w 36"/>
                <a:gd name="T61" fmla="*/ 51 h 106"/>
                <a:gd name="T62" fmla="*/ 132 w 36"/>
                <a:gd name="T63" fmla="*/ 43 h 106"/>
                <a:gd name="T64" fmla="*/ 144 w 36"/>
                <a:gd name="T65" fmla="*/ 40 h 106"/>
                <a:gd name="T66" fmla="*/ 144 w 36"/>
                <a:gd name="T67" fmla="*/ 38 h 106"/>
                <a:gd name="T68" fmla="*/ 144 w 36"/>
                <a:gd name="T69" fmla="*/ 34 h 106"/>
                <a:gd name="T70" fmla="*/ 144 w 36"/>
                <a:gd name="T71" fmla="*/ 28 h 106"/>
                <a:gd name="T72" fmla="*/ 144 w 36"/>
                <a:gd name="T73" fmla="*/ 24 h 106"/>
                <a:gd name="T74" fmla="*/ 144 w 36"/>
                <a:gd name="T75" fmla="*/ 21 h 106"/>
                <a:gd name="T76" fmla="*/ 160 w 36"/>
                <a:gd name="T77" fmla="*/ 15 h 106"/>
                <a:gd name="T78" fmla="*/ 168 w 36"/>
                <a:gd name="T79" fmla="*/ 11 h 106"/>
                <a:gd name="T80" fmla="*/ 176 w 36"/>
                <a:gd name="T81" fmla="*/ 8 h 106"/>
                <a:gd name="T82" fmla="*/ 176 w 36"/>
                <a:gd name="T83" fmla="*/ 8 h 106"/>
                <a:gd name="T84" fmla="*/ 191 w 36"/>
                <a:gd name="T85" fmla="*/ 8 h 106"/>
                <a:gd name="T86" fmla="*/ 213 w 36"/>
                <a:gd name="T87" fmla="*/ 6 h 106"/>
                <a:gd name="T88" fmla="*/ 229 w 36"/>
                <a:gd name="T89" fmla="*/ 5 h 106"/>
                <a:gd name="T90" fmla="*/ 237 w 36"/>
                <a:gd name="T91" fmla="*/ 4 h 106"/>
                <a:gd name="T92" fmla="*/ 252 w 36"/>
                <a:gd name="T93" fmla="*/ 2 h 106"/>
                <a:gd name="T94" fmla="*/ 260 w 36"/>
                <a:gd name="T95" fmla="*/ 1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106"/>
                <a:gd name="T146" fmla="*/ 36 w 36"/>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106">
                  <a:moveTo>
                    <a:pt x="0" y="4"/>
                  </a:moveTo>
                  <a:lnTo>
                    <a:pt x="0" y="5"/>
                  </a:lnTo>
                  <a:lnTo>
                    <a:pt x="0" y="7"/>
                  </a:lnTo>
                  <a:lnTo>
                    <a:pt x="1" y="8"/>
                  </a:lnTo>
                  <a:lnTo>
                    <a:pt x="1" y="9"/>
                  </a:lnTo>
                  <a:lnTo>
                    <a:pt x="3" y="11"/>
                  </a:lnTo>
                  <a:lnTo>
                    <a:pt x="3" y="13"/>
                  </a:lnTo>
                  <a:lnTo>
                    <a:pt x="5" y="14"/>
                  </a:lnTo>
                  <a:lnTo>
                    <a:pt x="5" y="16"/>
                  </a:lnTo>
                  <a:lnTo>
                    <a:pt x="6" y="18"/>
                  </a:lnTo>
                  <a:lnTo>
                    <a:pt x="6" y="20"/>
                  </a:lnTo>
                  <a:lnTo>
                    <a:pt x="8" y="22"/>
                  </a:lnTo>
                  <a:lnTo>
                    <a:pt x="8" y="24"/>
                  </a:lnTo>
                  <a:lnTo>
                    <a:pt x="9" y="25"/>
                  </a:lnTo>
                  <a:lnTo>
                    <a:pt x="9" y="27"/>
                  </a:lnTo>
                  <a:lnTo>
                    <a:pt x="11" y="28"/>
                  </a:lnTo>
                  <a:lnTo>
                    <a:pt x="11" y="32"/>
                  </a:lnTo>
                  <a:lnTo>
                    <a:pt x="11" y="36"/>
                  </a:lnTo>
                  <a:lnTo>
                    <a:pt x="11" y="42"/>
                  </a:lnTo>
                  <a:lnTo>
                    <a:pt x="12" y="47"/>
                  </a:lnTo>
                  <a:lnTo>
                    <a:pt x="12" y="53"/>
                  </a:lnTo>
                  <a:lnTo>
                    <a:pt x="12" y="59"/>
                  </a:lnTo>
                  <a:lnTo>
                    <a:pt x="12" y="64"/>
                  </a:lnTo>
                  <a:lnTo>
                    <a:pt x="12" y="70"/>
                  </a:lnTo>
                  <a:lnTo>
                    <a:pt x="11" y="76"/>
                  </a:lnTo>
                  <a:lnTo>
                    <a:pt x="11" y="82"/>
                  </a:lnTo>
                  <a:lnTo>
                    <a:pt x="11" y="87"/>
                  </a:lnTo>
                  <a:lnTo>
                    <a:pt x="11" y="91"/>
                  </a:lnTo>
                  <a:lnTo>
                    <a:pt x="11" y="96"/>
                  </a:lnTo>
                  <a:lnTo>
                    <a:pt x="11" y="99"/>
                  </a:lnTo>
                  <a:lnTo>
                    <a:pt x="11" y="102"/>
                  </a:lnTo>
                  <a:lnTo>
                    <a:pt x="11" y="103"/>
                  </a:lnTo>
                  <a:lnTo>
                    <a:pt x="11" y="104"/>
                  </a:lnTo>
                  <a:lnTo>
                    <a:pt x="12" y="104"/>
                  </a:lnTo>
                  <a:lnTo>
                    <a:pt x="14" y="104"/>
                  </a:lnTo>
                  <a:lnTo>
                    <a:pt x="14" y="105"/>
                  </a:lnTo>
                  <a:lnTo>
                    <a:pt x="15" y="105"/>
                  </a:lnTo>
                  <a:lnTo>
                    <a:pt x="16" y="105"/>
                  </a:lnTo>
                  <a:lnTo>
                    <a:pt x="16" y="103"/>
                  </a:lnTo>
                  <a:lnTo>
                    <a:pt x="16" y="101"/>
                  </a:lnTo>
                  <a:lnTo>
                    <a:pt x="16" y="97"/>
                  </a:lnTo>
                  <a:lnTo>
                    <a:pt x="16" y="94"/>
                  </a:lnTo>
                  <a:lnTo>
                    <a:pt x="16" y="90"/>
                  </a:lnTo>
                  <a:lnTo>
                    <a:pt x="16" y="86"/>
                  </a:lnTo>
                  <a:lnTo>
                    <a:pt x="16" y="81"/>
                  </a:lnTo>
                  <a:lnTo>
                    <a:pt x="16" y="78"/>
                  </a:lnTo>
                  <a:lnTo>
                    <a:pt x="16" y="73"/>
                  </a:lnTo>
                  <a:lnTo>
                    <a:pt x="16" y="69"/>
                  </a:lnTo>
                  <a:lnTo>
                    <a:pt x="17" y="64"/>
                  </a:lnTo>
                  <a:lnTo>
                    <a:pt x="17" y="60"/>
                  </a:lnTo>
                  <a:lnTo>
                    <a:pt x="17" y="56"/>
                  </a:lnTo>
                  <a:lnTo>
                    <a:pt x="17" y="52"/>
                  </a:lnTo>
                  <a:lnTo>
                    <a:pt x="19" y="49"/>
                  </a:lnTo>
                  <a:lnTo>
                    <a:pt x="19" y="48"/>
                  </a:lnTo>
                  <a:lnTo>
                    <a:pt x="19" y="46"/>
                  </a:lnTo>
                  <a:lnTo>
                    <a:pt x="19" y="44"/>
                  </a:lnTo>
                  <a:lnTo>
                    <a:pt x="19" y="41"/>
                  </a:lnTo>
                  <a:lnTo>
                    <a:pt x="19" y="40"/>
                  </a:lnTo>
                  <a:lnTo>
                    <a:pt x="19" y="36"/>
                  </a:lnTo>
                  <a:lnTo>
                    <a:pt x="19" y="34"/>
                  </a:lnTo>
                  <a:lnTo>
                    <a:pt x="19" y="30"/>
                  </a:lnTo>
                  <a:lnTo>
                    <a:pt x="19" y="29"/>
                  </a:lnTo>
                  <a:lnTo>
                    <a:pt x="19" y="25"/>
                  </a:lnTo>
                  <a:lnTo>
                    <a:pt x="19" y="24"/>
                  </a:lnTo>
                  <a:lnTo>
                    <a:pt x="21" y="20"/>
                  </a:lnTo>
                  <a:lnTo>
                    <a:pt x="21" y="18"/>
                  </a:lnTo>
                  <a:lnTo>
                    <a:pt x="22" y="16"/>
                  </a:lnTo>
                  <a:lnTo>
                    <a:pt x="22" y="14"/>
                  </a:lnTo>
                  <a:lnTo>
                    <a:pt x="23" y="11"/>
                  </a:lnTo>
                  <a:lnTo>
                    <a:pt x="23" y="10"/>
                  </a:lnTo>
                  <a:lnTo>
                    <a:pt x="25" y="8"/>
                  </a:lnTo>
                  <a:lnTo>
                    <a:pt x="27" y="6"/>
                  </a:lnTo>
                  <a:lnTo>
                    <a:pt x="28" y="6"/>
                  </a:lnTo>
                  <a:lnTo>
                    <a:pt x="30" y="5"/>
                  </a:lnTo>
                  <a:lnTo>
                    <a:pt x="31" y="4"/>
                  </a:lnTo>
                  <a:lnTo>
                    <a:pt x="33" y="2"/>
                  </a:lnTo>
                  <a:lnTo>
                    <a:pt x="34" y="1"/>
                  </a:lnTo>
                  <a:lnTo>
                    <a:pt x="35" y="0"/>
                  </a:lnTo>
                </a:path>
              </a:pathLst>
            </a:custGeom>
            <a:solidFill>
              <a:srgbClr val="F8F8F8"/>
            </a:solidFill>
            <a:ln w="6350">
              <a:solidFill>
                <a:srgbClr val="DDDDDD"/>
              </a:solidFill>
              <a:round/>
              <a:headEnd/>
              <a:tailEnd/>
            </a:ln>
          </p:spPr>
          <p:txBody>
            <a:bodyPr/>
            <a:lstStyle/>
            <a:p>
              <a:endParaRPr lang="it-IT"/>
            </a:p>
          </p:txBody>
        </p:sp>
        <p:sp>
          <p:nvSpPr>
            <p:cNvPr id="22598" name="AutoShape 64"/>
            <p:cNvSpPr>
              <a:spLocks noChangeArrowheads="1"/>
            </p:cNvSpPr>
            <p:nvPr/>
          </p:nvSpPr>
          <p:spPr bwMode="auto">
            <a:xfrm flipV="1">
              <a:off x="4440" y="1302"/>
              <a:ext cx="867" cy="17"/>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2599" name="AutoShape 65"/>
            <p:cNvSpPr>
              <a:spLocks noChangeArrowheads="1"/>
            </p:cNvSpPr>
            <p:nvPr/>
          </p:nvSpPr>
          <p:spPr bwMode="auto">
            <a:xfrm flipV="1">
              <a:off x="4481" y="1293"/>
              <a:ext cx="788" cy="9"/>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2600" name="Oval 66"/>
            <p:cNvSpPr>
              <a:spLocks noChangeArrowheads="1"/>
            </p:cNvSpPr>
            <p:nvPr/>
          </p:nvSpPr>
          <p:spPr bwMode="auto">
            <a:xfrm>
              <a:off x="4713" y="1473"/>
              <a:ext cx="42"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2601" name="Oval 67"/>
            <p:cNvSpPr>
              <a:spLocks noChangeArrowheads="1"/>
            </p:cNvSpPr>
            <p:nvPr/>
          </p:nvSpPr>
          <p:spPr bwMode="auto">
            <a:xfrm>
              <a:off x="5000" y="1475"/>
              <a:ext cx="40"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2602" name="Freeform 68"/>
            <p:cNvSpPr>
              <a:spLocks/>
            </p:cNvSpPr>
            <p:nvPr/>
          </p:nvSpPr>
          <p:spPr bwMode="auto">
            <a:xfrm>
              <a:off x="4644" y="1320"/>
              <a:ext cx="63" cy="35"/>
            </a:xfrm>
            <a:custGeom>
              <a:avLst/>
              <a:gdLst>
                <a:gd name="T0" fmla="*/ 8 w 32"/>
                <a:gd name="T1" fmla="*/ 0 h 38"/>
                <a:gd name="T2" fmla="*/ 8 w 32"/>
                <a:gd name="T3" fmla="*/ 0 h 38"/>
                <a:gd name="T4" fmla="*/ 24 w 32"/>
                <a:gd name="T5" fmla="*/ 0 h 38"/>
                <a:gd name="T6" fmla="*/ 47 w 32"/>
                <a:gd name="T7" fmla="*/ 0 h 38"/>
                <a:gd name="T8" fmla="*/ 63 w 32"/>
                <a:gd name="T9" fmla="*/ 0 h 38"/>
                <a:gd name="T10" fmla="*/ 93 w 32"/>
                <a:gd name="T11" fmla="*/ 0 h 38"/>
                <a:gd name="T12" fmla="*/ 108 w 32"/>
                <a:gd name="T13" fmla="*/ 0 h 38"/>
                <a:gd name="T14" fmla="*/ 116 w 32"/>
                <a:gd name="T15" fmla="*/ 0 h 38"/>
                <a:gd name="T16" fmla="*/ 124 w 32"/>
                <a:gd name="T17" fmla="*/ 2 h 38"/>
                <a:gd name="T18" fmla="*/ 124 w 32"/>
                <a:gd name="T19" fmla="*/ 3 h 38"/>
                <a:gd name="T20" fmla="*/ 136 w 32"/>
                <a:gd name="T21" fmla="*/ 5 h 38"/>
                <a:gd name="T22" fmla="*/ 167 w 32"/>
                <a:gd name="T23" fmla="*/ 6 h 38"/>
                <a:gd name="T24" fmla="*/ 183 w 32"/>
                <a:gd name="T25" fmla="*/ 8 h 38"/>
                <a:gd name="T26" fmla="*/ 205 w 32"/>
                <a:gd name="T27" fmla="*/ 12 h 38"/>
                <a:gd name="T28" fmla="*/ 221 w 32"/>
                <a:gd name="T29" fmla="*/ 15 h 38"/>
                <a:gd name="T30" fmla="*/ 228 w 32"/>
                <a:gd name="T31" fmla="*/ 15 h 38"/>
                <a:gd name="T32" fmla="*/ 228 w 32"/>
                <a:gd name="T33" fmla="*/ 15 h 38"/>
                <a:gd name="T34" fmla="*/ 228 w 32"/>
                <a:gd name="T35" fmla="*/ 17 h 38"/>
                <a:gd name="T36" fmla="*/ 213 w 32"/>
                <a:gd name="T37" fmla="*/ 18 h 38"/>
                <a:gd name="T38" fmla="*/ 197 w 32"/>
                <a:gd name="T39" fmla="*/ 21 h 38"/>
                <a:gd name="T40" fmla="*/ 183 w 32"/>
                <a:gd name="T41" fmla="*/ 24 h 38"/>
                <a:gd name="T42" fmla="*/ 167 w 32"/>
                <a:gd name="T43" fmla="*/ 27 h 38"/>
                <a:gd name="T44" fmla="*/ 159 w 32"/>
                <a:gd name="T45" fmla="*/ 29 h 38"/>
                <a:gd name="T46" fmla="*/ 159 w 32"/>
                <a:gd name="T47" fmla="*/ 29 h 38"/>
                <a:gd name="T48" fmla="*/ 144 w 32"/>
                <a:gd name="T49" fmla="*/ 29 h 38"/>
                <a:gd name="T50" fmla="*/ 136 w 32"/>
                <a:gd name="T51" fmla="*/ 27 h 38"/>
                <a:gd name="T52" fmla="*/ 124 w 32"/>
                <a:gd name="T53" fmla="*/ 26 h 38"/>
                <a:gd name="T54" fmla="*/ 108 w 32"/>
                <a:gd name="T55" fmla="*/ 23 h 38"/>
                <a:gd name="T56" fmla="*/ 93 w 32"/>
                <a:gd name="T57" fmla="*/ 20 h 38"/>
                <a:gd name="T58" fmla="*/ 63 w 32"/>
                <a:gd name="T59" fmla="*/ 18 h 38"/>
                <a:gd name="T60" fmla="*/ 47 w 32"/>
                <a:gd name="T61" fmla="*/ 16 h 38"/>
                <a:gd name="T62" fmla="*/ 47 w 32"/>
                <a:gd name="T63" fmla="*/ 15 h 38"/>
                <a:gd name="T64" fmla="*/ 39 w 32"/>
                <a:gd name="T65" fmla="*/ 14 h 38"/>
                <a:gd name="T66" fmla="*/ 32 w 32"/>
                <a:gd name="T67" fmla="*/ 13 h 38"/>
                <a:gd name="T68" fmla="*/ 16 w 32"/>
                <a:gd name="T69" fmla="*/ 11 h 38"/>
                <a:gd name="T70" fmla="*/ 16 w 32"/>
                <a:gd name="T71" fmla="*/ 8 h 38"/>
                <a:gd name="T72" fmla="*/ 0 w 32"/>
                <a:gd name="T73" fmla="*/ 7 h 38"/>
                <a:gd name="T74" fmla="*/ 0 w 32"/>
                <a:gd name="T75" fmla="*/ 6 h 38"/>
                <a:gd name="T76" fmla="*/ 0 w 32"/>
                <a:gd name="T77" fmla="*/ 5 h 38"/>
                <a:gd name="T78" fmla="*/ 0 w 32"/>
                <a:gd name="T79" fmla="*/ 2 h 38"/>
                <a:gd name="T80" fmla="*/ 8 w 32"/>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
                <a:gd name="T124" fmla="*/ 0 h 38"/>
                <a:gd name="T125" fmla="*/ 32 w 32"/>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 h="38">
                  <a:moveTo>
                    <a:pt x="1" y="0"/>
                  </a:moveTo>
                  <a:lnTo>
                    <a:pt x="1" y="0"/>
                  </a:lnTo>
                  <a:lnTo>
                    <a:pt x="3" y="0"/>
                  </a:lnTo>
                  <a:lnTo>
                    <a:pt x="5" y="0"/>
                  </a:lnTo>
                  <a:lnTo>
                    <a:pt x="6" y="0"/>
                  </a:lnTo>
                  <a:lnTo>
                    <a:pt x="8" y="0"/>
                  </a:lnTo>
                  <a:lnTo>
                    <a:pt x="10" y="0"/>
                  </a:lnTo>
                  <a:lnTo>
                    <a:pt x="12" y="0"/>
                  </a:lnTo>
                  <a:lnTo>
                    <a:pt x="14" y="0"/>
                  </a:lnTo>
                  <a:lnTo>
                    <a:pt x="15" y="0"/>
                  </a:lnTo>
                  <a:lnTo>
                    <a:pt x="16" y="0"/>
                  </a:lnTo>
                  <a:lnTo>
                    <a:pt x="16" y="2"/>
                  </a:lnTo>
                  <a:lnTo>
                    <a:pt x="16" y="3"/>
                  </a:lnTo>
                  <a:lnTo>
                    <a:pt x="18" y="3"/>
                  </a:lnTo>
                  <a:lnTo>
                    <a:pt x="18" y="5"/>
                  </a:lnTo>
                  <a:lnTo>
                    <a:pt x="20" y="7"/>
                  </a:lnTo>
                  <a:lnTo>
                    <a:pt x="22" y="9"/>
                  </a:lnTo>
                  <a:lnTo>
                    <a:pt x="24" y="10"/>
                  </a:lnTo>
                  <a:lnTo>
                    <a:pt x="24" y="11"/>
                  </a:lnTo>
                  <a:lnTo>
                    <a:pt x="25" y="13"/>
                  </a:lnTo>
                  <a:lnTo>
                    <a:pt x="27" y="15"/>
                  </a:lnTo>
                  <a:lnTo>
                    <a:pt x="29" y="16"/>
                  </a:lnTo>
                  <a:lnTo>
                    <a:pt x="29" y="18"/>
                  </a:lnTo>
                  <a:lnTo>
                    <a:pt x="30" y="18"/>
                  </a:lnTo>
                  <a:lnTo>
                    <a:pt x="31" y="17"/>
                  </a:lnTo>
                  <a:lnTo>
                    <a:pt x="30" y="18"/>
                  </a:lnTo>
                  <a:lnTo>
                    <a:pt x="30" y="19"/>
                  </a:lnTo>
                  <a:lnTo>
                    <a:pt x="30" y="21"/>
                  </a:lnTo>
                  <a:lnTo>
                    <a:pt x="28" y="23"/>
                  </a:lnTo>
                  <a:lnTo>
                    <a:pt x="28" y="25"/>
                  </a:lnTo>
                  <a:lnTo>
                    <a:pt x="26" y="27"/>
                  </a:lnTo>
                  <a:lnTo>
                    <a:pt x="26" y="28"/>
                  </a:lnTo>
                  <a:lnTo>
                    <a:pt x="24" y="30"/>
                  </a:lnTo>
                  <a:lnTo>
                    <a:pt x="24" y="32"/>
                  </a:lnTo>
                  <a:lnTo>
                    <a:pt x="22" y="34"/>
                  </a:lnTo>
                  <a:lnTo>
                    <a:pt x="22" y="35"/>
                  </a:lnTo>
                  <a:lnTo>
                    <a:pt x="21" y="37"/>
                  </a:lnTo>
                  <a:lnTo>
                    <a:pt x="19" y="37"/>
                  </a:lnTo>
                  <a:lnTo>
                    <a:pt x="19" y="36"/>
                  </a:lnTo>
                  <a:lnTo>
                    <a:pt x="18" y="35"/>
                  </a:lnTo>
                  <a:lnTo>
                    <a:pt x="18" y="34"/>
                  </a:lnTo>
                  <a:lnTo>
                    <a:pt x="16" y="33"/>
                  </a:lnTo>
                  <a:lnTo>
                    <a:pt x="15" y="31"/>
                  </a:lnTo>
                  <a:lnTo>
                    <a:pt x="14" y="29"/>
                  </a:lnTo>
                  <a:lnTo>
                    <a:pt x="14" y="27"/>
                  </a:lnTo>
                  <a:lnTo>
                    <a:pt x="12" y="26"/>
                  </a:lnTo>
                  <a:lnTo>
                    <a:pt x="10" y="24"/>
                  </a:lnTo>
                  <a:lnTo>
                    <a:pt x="8" y="23"/>
                  </a:lnTo>
                  <a:lnTo>
                    <a:pt x="8" y="21"/>
                  </a:lnTo>
                  <a:lnTo>
                    <a:pt x="6" y="20"/>
                  </a:lnTo>
                  <a:lnTo>
                    <a:pt x="6" y="18"/>
                  </a:lnTo>
                  <a:lnTo>
                    <a:pt x="6" y="17"/>
                  </a:lnTo>
                  <a:lnTo>
                    <a:pt x="5" y="17"/>
                  </a:lnTo>
                  <a:lnTo>
                    <a:pt x="5" y="16"/>
                  </a:lnTo>
                  <a:lnTo>
                    <a:pt x="4" y="16"/>
                  </a:lnTo>
                  <a:lnTo>
                    <a:pt x="4" y="14"/>
                  </a:lnTo>
                  <a:lnTo>
                    <a:pt x="2" y="14"/>
                  </a:lnTo>
                  <a:lnTo>
                    <a:pt x="2" y="12"/>
                  </a:lnTo>
                  <a:lnTo>
                    <a:pt x="2" y="11"/>
                  </a:lnTo>
                  <a:lnTo>
                    <a:pt x="2" y="10"/>
                  </a:lnTo>
                  <a:lnTo>
                    <a:pt x="0" y="10"/>
                  </a:lnTo>
                  <a:lnTo>
                    <a:pt x="0" y="8"/>
                  </a:lnTo>
                  <a:lnTo>
                    <a:pt x="0" y="7"/>
                  </a:lnTo>
                  <a:lnTo>
                    <a:pt x="0" y="5"/>
                  </a:lnTo>
                  <a:lnTo>
                    <a:pt x="0" y="3"/>
                  </a:lnTo>
                  <a:lnTo>
                    <a:pt x="0" y="2"/>
                  </a:lnTo>
                  <a:lnTo>
                    <a:pt x="1" y="0"/>
                  </a:lnTo>
                </a:path>
              </a:pathLst>
            </a:custGeom>
            <a:solidFill>
              <a:srgbClr val="F8F8F8"/>
            </a:solidFill>
            <a:ln w="9525">
              <a:solidFill>
                <a:srgbClr val="DDDDDD"/>
              </a:solidFill>
              <a:round/>
              <a:headEnd/>
              <a:tailEnd/>
            </a:ln>
          </p:spPr>
          <p:txBody>
            <a:bodyPr/>
            <a:lstStyle/>
            <a:p>
              <a:endParaRPr lang="it-IT"/>
            </a:p>
          </p:txBody>
        </p:sp>
        <p:sp>
          <p:nvSpPr>
            <p:cNvPr id="22603" name="Freeform 69"/>
            <p:cNvSpPr>
              <a:spLocks/>
            </p:cNvSpPr>
            <p:nvPr/>
          </p:nvSpPr>
          <p:spPr bwMode="auto">
            <a:xfrm>
              <a:off x="4569" y="1319"/>
              <a:ext cx="311" cy="141"/>
            </a:xfrm>
            <a:custGeom>
              <a:avLst/>
              <a:gdLst>
                <a:gd name="T0" fmla="*/ 833 w 158"/>
                <a:gd name="T1" fmla="*/ 1 h 152"/>
                <a:gd name="T2" fmla="*/ 1112 w 158"/>
                <a:gd name="T3" fmla="*/ 20 h 152"/>
                <a:gd name="T4" fmla="*/ 1136 w 158"/>
                <a:gd name="T5" fmla="*/ 42 h 152"/>
                <a:gd name="T6" fmla="*/ 1173 w 158"/>
                <a:gd name="T7" fmla="*/ 42 h 152"/>
                <a:gd name="T8" fmla="*/ 1197 w 158"/>
                <a:gd name="T9" fmla="*/ 46 h 152"/>
                <a:gd name="T10" fmla="*/ 1197 w 158"/>
                <a:gd name="T11" fmla="*/ 90 h 152"/>
                <a:gd name="T12" fmla="*/ 1197 w 158"/>
                <a:gd name="T13" fmla="*/ 121 h 152"/>
                <a:gd name="T14" fmla="*/ 1008 w 158"/>
                <a:gd name="T15" fmla="*/ 118 h 152"/>
                <a:gd name="T16" fmla="*/ 779 w 158"/>
                <a:gd name="T17" fmla="*/ 112 h 152"/>
                <a:gd name="T18" fmla="*/ 685 w 158"/>
                <a:gd name="T19" fmla="*/ 111 h 152"/>
                <a:gd name="T20" fmla="*/ 520 w 158"/>
                <a:gd name="T21" fmla="*/ 111 h 152"/>
                <a:gd name="T22" fmla="*/ 472 w 158"/>
                <a:gd name="T23" fmla="*/ 113 h 152"/>
                <a:gd name="T24" fmla="*/ 472 w 158"/>
                <a:gd name="T25" fmla="*/ 116 h 152"/>
                <a:gd name="T26" fmla="*/ 449 w 158"/>
                <a:gd name="T27" fmla="*/ 119 h 152"/>
                <a:gd name="T28" fmla="*/ 372 w 158"/>
                <a:gd name="T29" fmla="*/ 114 h 152"/>
                <a:gd name="T30" fmla="*/ 299 w 158"/>
                <a:gd name="T31" fmla="*/ 105 h 152"/>
                <a:gd name="T32" fmla="*/ 268 w 158"/>
                <a:gd name="T33" fmla="*/ 89 h 152"/>
                <a:gd name="T34" fmla="*/ 136 w 158"/>
                <a:gd name="T35" fmla="*/ 71 h 152"/>
                <a:gd name="T36" fmla="*/ 31 w 158"/>
                <a:gd name="T37" fmla="*/ 67 h 152"/>
                <a:gd name="T38" fmla="*/ 159 w 158"/>
                <a:gd name="T39" fmla="*/ 66 h 152"/>
                <a:gd name="T40" fmla="*/ 291 w 158"/>
                <a:gd name="T41" fmla="*/ 71 h 152"/>
                <a:gd name="T42" fmla="*/ 380 w 158"/>
                <a:gd name="T43" fmla="*/ 85 h 152"/>
                <a:gd name="T44" fmla="*/ 411 w 158"/>
                <a:gd name="T45" fmla="*/ 98 h 152"/>
                <a:gd name="T46" fmla="*/ 488 w 158"/>
                <a:gd name="T47" fmla="*/ 101 h 152"/>
                <a:gd name="T48" fmla="*/ 589 w 158"/>
                <a:gd name="T49" fmla="*/ 101 h 152"/>
                <a:gd name="T50" fmla="*/ 604 w 158"/>
                <a:gd name="T51" fmla="*/ 94 h 152"/>
                <a:gd name="T52" fmla="*/ 616 w 158"/>
                <a:gd name="T53" fmla="*/ 74 h 152"/>
                <a:gd name="T54" fmla="*/ 616 w 158"/>
                <a:gd name="T55" fmla="*/ 72 h 152"/>
                <a:gd name="T56" fmla="*/ 640 w 158"/>
                <a:gd name="T57" fmla="*/ 90 h 152"/>
                <a:gd name="T58" fmla="*/ 817 w 158"/>
                <a:gd name="T59" fmla="*/ 99 h 152"/>
                <a:gd name="T60" fmla="*/ 1053 w 158"/>
                <a:gd name="T61" fmla="*/ 90 h 152"/>
                <a:gd name="T62" fmla="*/ 1128 w 158"/>
                <a:gd name="T63" fmla="*/ 75 h 152"/>
                <a:gd name="T64" fmla="*/ 1085 w 158"/>
                <a:gd name="T65" fmla="*/ 58 h 152"/>
                <a:gd name="T66" fmla="*/ 984 w 158"/>
                <a:gd name="T67" fmla="*/ 53 h 152"/>
                <a:gd name="T68" fmla="*/ 844 w 158"/>
                <a:gd name="T69" fmla="*/ 53 h 152"/>
                <a:gd name="T70" fmla="*/ 640 w 158"/>
                <a:gd name="T71" fmla="*/ 59 h 152"/>
                <a:gd name="T72" fmla="*/ 581 w 158"/>
                <a:gd name="T73" fmla="*/ 61 h 152"/>
                <a:gd name="T74" fmla="*/ 581 w 158"/>
                <a:gd name="T75" fmla="*/ 58 h 152"/>
                <a:gd name="T76" fmla="*/ 581 w 158"/>
                <a:gd name="T77" fmla="*/ 53 h 152"/>
                <a:gd name="T78" fmla="*/ 756 w 158"/>
                <a:gd name="T79" fmla="*/ 50 h 152"/>
                <a:gd name="T80" fmla="*/ 961 w 158"/>
                <a:gd name="T81" fmla="*/ 45 h 152"/>
                <a:gd name="T82" fmla="*/ 1031 w 158"/>
                <a:gd name="T83" fmla="*/ 37 h 152"/>
                <a:gd name="T84" fmla="*/ 1061 w 158"/>
                <a:gd name="T85" fmla="*/ 19 h 152"/>
                <a:gd name="T86" fmla="*/ 907 w 158"/>
                <a:gd name="T87" fmla="*/ 13 h 152"/>
                <a:gd name="T88" fmla="*/ 809 w 158"/>
                <a:gd name="T89" fmla="*/ 24 h 152"/>
                <a:gd name="T90" fmla="*/ 900 w 158"/>
                <a:gd name="T91" fmla="*/ 32 h 152"/>
                <a:gd name="T92" fmla="*/ 937 w 158"/>
                <a:gd name="T93" fmla="*/ 28 h 152"/>
                <a:gd name="T94" fmla="*/ 945 w 158"/>
                <a:gd name="T95" fmla="*/ 24 h 152"/>
                <a:gd name="T96" fmla="*/ 968 w 158"/>
                <a:gd name="T97" fmla="*/ 28 h 152"/>
                <a:gd name="T98" fmla="*/ 1000 w 158"/>
                <a:gd name="T99" fmla="*/ 35 h 152"/>
                <a:gd name="T100" fmla="*/ 900 w 158"/>
                <a:gd name="T101" fmla="*/ 39 h 152"/>
                <a:gd name="T102" fmla="*/ 716 w 158"/>
                <a:gd name="T103" fmla="*/ 44 h 152"/>
                <a:gd name="T104" fmla="*/ 693 w 158"/>
                <a:gd name="T105" fmla="*/ 42 h 152"/>
                <a:gd name="T106" fmla="*/ 740 w 158"/>
                <a:gd name="T107" fmla="*/ 34 h 152"/>
                <a:gd name="T108" fmla="*/ 748 w 158"/>
                <a:gd name="T109" fmla="*/ 17 h 152"/>
                <a:gd name="T110" fmla="*/ 701 w 158"/>
                <a:gd name="T111" fmla="*/ 9 h 152"/>
                <a:gd name="T112" fmla="*/ 663 w 158"/>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8"/>
                <a:gd name="T172" fmla="*/ 0 h 152"/>
                <a:gd name="T173" fmla="*/ 158 w 158"/>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8" h="152">
                  <a:moveTo>
                    <a:pt x="87" y="0"/>
                  </a:moveTo>
                  <a:lnTo>
                    <a:pt x="87" y="0"/>
                  </a:lnTo>
                  <a:lnTo>
                    <a:pt x="89" y="0"/>
                  </a:lnTo>
                  <a:lnTo>
                    <a:pt x="92" y="0"/>
                  </a:lnTo>
                  <a:lnTo>
                    <a:pt x="98" y="0"/>
                  </a:lnTo>
                  <a:lnTo>
                    <a:pt x="103" y="1"/>
                  </a:lnTo>
                  <a:lnTo>
                    <a:pt x="109" y="1"/>
                  </a:lnTo>
                  <a:lnTo>
                    <a:pt x="116" y="3"/>
                  </a:lnTo>
                  <a:lnTo>
                    <a:pt x="123" y="3"/>
                  </a:lnTo>
                  <a:lnTo>
                    <a:pt x="128" y="7"/>
                  </a:lnTo>
                  <a:lnTo>
                    <a:pt x="135" y="10"/>
                  </a:lnTo>
                  <a:lnTo>
                    <a:pt x="139" y="15"/>
                  </a:lnTo>
                  <a:lnTo>
                    <a:pt x="144" y="19"/>
                  </a:lnTo>
                  <a:lnTo>
                    <a:pt x="146" y="26"/>
                  </a:lnTo>
                  <a:lnTo>
                    <a:pt x="149" y="33"/>
                  </a:lnTo>
                  <a:lnTo>
                    <a:pt x="149" y="43"/>
                  </a:lnTo>
                  <a:lnTo>
                    <a:pt x="149" y="52"/>
                  </a:lnTo>
                  <a:lnTo>
                    <a:pt x="151" y="52"/>
                  </a:lnTo>
                  <a:lnTo>
                    <a:pt x="153" y="52"/>
                  </a:lnTo>
                  <a:lnTo>
                    <a:pt x="154" y="52"/>
                  </a:lnTo>
                  <a:lnTo>
                    <a:pt x="156" y="52"/>
                  </a:lnTo>
                  <a:lnTo>
                    <a:pt x="157" y="52"/>
                  </a:lnTo>
                  <a:lnTo>
                    <a:pt x="157" y="55"/>
                  </a:lnTo>
                  <a:lnTo>
                    <a:pt x="157" y="58"/>
                  </a:lnTo>
                  <a:lnTo>
                    <a:pt x="157" y="63"/>
                  </a:lnTo>
                  <a:lnTo>
                    <a:pt x="157" y="69"/>
                  </a:lnTo>
                  <a:lnTo>
                    <a:pt x="157" y="78"/>
                  </a:lnTo>
                  <a:lnTo>
                    <a:pt x="157" y="85"/>
                  </a:lnTo>
                  <a:lnTo>
                    <a:pt x="157" y="94"/>
                  </a:lnTo>
                  <a:lnTo>
                    <a:pt x="157" y="102"/>
                  </a:lnTo>
                  <a:lnTo>
                    <a:pt x="157" y="113"/>
                  </a:lnTo>
                  <a:lnTo>
                    <a:pt x="157" y="121"/>
                  </a:lnTo>
                  <a:lnTo>
                    <a:pt x="157" y="130"/>
                  </a:lnTo>
                  <a:lnTo>
                    <a:pt x="157" y="136"/>
                  </a:lnTo>
                  <a:lnTo>
                    <a:pt x="157" y="143"/>
                  </a:lnTo>
                  <a:lnTo>
                    <a:pt x="157" y="148"/>
                  </a:lnTo>
                  <a:lnTo>
                    <a:pt x="157" y="151"/>
                  </a:lnTo>
                  <a:lnTo>
                    <a:pt x="156" y="151"/>
                  </a:lnTo>
                  <a:lnTo>
                    <a:pt x="154" y="151"/>
                  </a:lnTo>
                  <a:lnTo>
                    <a:pt x="150" y="151"/>
                  </a:lnTo>
                  <a:lnTo>
                    <a:pt x="147" y="150"/>
                  </a:lnTo>
                  <a:lnTo>
                    <a:pt x="142" y="150"/>
                  </a:lnTo>
                  <a:lnTo>
                    <a:pt x="138" y="148"/>
                  </a:lnTo>
                  <a:lnTo>
                    <a:pt x="132" y="148"/>
                  </a:lnTo>
                  <a:lnTo>
                    <a:pt x="127" y="146"/>
                  </a:lnTo>
                  <a:lnTo>
                    <a:pt x="122" y="146"/>
                  </a:lnTo>
                  <a:lnTo>
                    <a:pt x="117" y="144"/>
                  </a:lnTo>
                  <a:lnTo>
                    <a:pt x="111" y="144"/>
                  </a:lnTo>
                  <a:lnTo>
                    <a:pt x="108" y="142"/>
                  </a:lnTo>
                  <a:lnTo>
                    <a:pt x="104" y="142"/>
                  </a:lnTo>
                  <a:lnTo>
                    <a:pt x="102" y="140"/>
                  </a:lnTo>
                  <a:lnTo>
                    <a:pt x="100" y="140"/>
                  </a:lnTo>
                  <a:lnTo>
                    <a:pt x="100" y="138"/>
                  </a:lnTo>
                  <a:lnTo>
                    <a:pt x="98" y="139"/>
                  </a:lnTo>
                  <a:lnTo>
                    <a:pt x="95" y="139"/>
                  </a:lnTo>
                  <a:lnTo>
                    <a:pt x="94" y="139"/>
                  </a:lnTo>
                  <a:lnTo>
                    <a:pt x="90" y="139"/>
                  </a:lnTo>
                  <a:lnTo>
                    <a:pt x="87" y="139"/>
                  </a:lnTo>
                  <a:lnTo>
                    <a:pt x="84" y="139"/>
                  </a:lnTo>
                  <a:lnTo>
                    <a:pt x="81" y="139"/>
                  </a:lnTo>
                  <a:lnTo>
                    <a:pt x="77" y="139"/>
                  </a:lnTo>
                  <a:lnTo>
                    <a:pt x="73" y="139"/>
                  </a:lnTo>
                  <a:lnTo>
                    <a:pt x="70" y="139"/>
                  </a:lnTo>
                  <a:lnTo>
                    <a:pt x="68" y="139"/>
                  </a:lnTo>
                  <a:lnTo>
                    <a:pt x="65" y="139"/>
                  </a:lnTo>
                  <a:lnTo>
                    <a:pt x="63" y="139"/>
                  </a:lnTo>
                  <a:lnTo>
                    <a:pt x="62" y="139"/>
                  </a:lnTo>
                  <a:lnTo>
                    <a:pt x="62" y="140"/>
                  </a:lnTo>
                  <a:lnTo>
                    <a:pt x="62" y="141"/>
                  </a:lnTo>
                  <a:lnTo>
                    <a:pt x="62" y="143"/>
                  </a:lnTo>
                  <a:lnTo>
                    <a:pt x="62" y="144"/>
                  </a:lnTo>
                  <a:lnTo>
                    <a:pt x="62" y="146"/>
                  </a:lnTo>
                  <a:lnTo>
                    <a:pt x="62" y="148"/>
                  </a:lnTo>
                  <a:lnTo>
                    <a:pt x="62" y="149"/>
                  </a:lnTo>
                  <a:lnTo>
                    <a:pt x="59" y="149"/>
                  </a:lnTo>
                  <a:lnTo>
                    <a:pt x="57" y="149"/>
                  </a:lnTo>
                  <a:lnTo>
                    <a:pt x="56" y="149"/>
                  </a:lnTo>
                  <a:lnTo>
                    <a:pt x="54" y="147"/>
                  </a:lnTo>
                  <a:lnTo>
                    <a:pt x="52" y="147"/>
                  </a:lnTo>
                  <a:lnTo>
                    <a:pt x="50" y="145"/>
                  </a:lnTo>
                  <a:lnTo>
                    <a:pt x="49" y="145"/>
                  </a:lnTo>
                  <a:lnTo>
                    <a:pt x="49" y="143"/>
                  </a:lnTo>
                  <a:lnTo>
                    <a:pt x="47" y="143"/>
                  </a:lnTo>
                  <a:lnTo>
                    <a:pt x="45" y="141"/>
                  </a:lnTo>
                  <a:lnTo>
                    <a:pt x="43" y="139"/>
                  </a:lnTo>
                  <a:lnTo>
                    <a:pt x="43" y="138"/>
                  </a:lnTo>
                  <a:lnTo>
                    <a:pt x="41" y="136"/>
                  </a:lnTo>
                  <a:lnTo>
                    <a:pt x="41" y="134"/>
                  </a:lnTo>
                  <a:lnTo>
                    <a:pt x="39" y="132"/>
                  </a:lnTo>
                  <a:lnTo>
                    <a:pt x="39" y="130"/>
                  </a:lnTo>
                  <a:lnTo>
                    <a:pt x="38" y="129"/>
                  </a:lnTo>
                  <a:lnTo>
                    <a:pt x="37" y="126"/>
                  </a:lnTo>
                  <a:lnTo>
                    <a:pt x="37" y="123"/>
                  </a:lnTo>
                  <a:lnTo>
                    <a:pt x="37" y="119"/>
                  </a:lnTo>
                  <a:lnTo>
                    <a:pt x="35" y="116"/>
                  </a:lnTo>
                  <a:lnTo>
                    <a:pt x="35" y="112"/>
                  </a:lnTo>
                  <a:lnTo>
                    <a:pt x="34" y="108"/>
                  </a:lnTo>
                  <a:lnTo>
                    <a:pt x="34" y="103"/>
                  </a:lnTo>
                  <a:lnTo>
                    <a:pt x="31" y="100"/>
                  </a:lnTo>
                  <a:lnTo>
                    <a:pt x="30" y="96"/>
                  </a:lnTo>
                  <a:lnTo>
                    <a:pt x="26" y="94"/>
                  </a:lnTo>
                  <a:lnTo>
                    <a:pt x="23" y="90"/>
                  </a:lnTo>
                  <a:lnTo>
                    <a:pt x="18" y="88"/>
                  </a:lnTo>
                  <a:lnTo>
                    <a:pt x="13" y="86"/>
                  </a:lnTo>
                  <a:lnTo>
                    <a:pt x="6" y="86"/>
                  </a:lnTo>
                  <a:lnTo>
                    <a:pt x="0" y="85"/>
                  </a:lnTo>
                  <a:lnTo>
                    <a:pt x="2" y="85"/>
                  </a:lnTo>
                  <a:lnTo>
                    <a:pt x="4" y="84"/>
                  </a:lnTo>
                  <a:lnTo>
                    <a:pt x="6" y="84"/>
                  </a:lnTo>
                  <a:lnTo>
                    <a:pt x="9" y="84"/>
                  </a:lnTo>
                  <a:lnTo>
                    <a:pt x="11" y="84"/>
                  </a:lnTo>
                  <a:lnTo>
                    <a:pt x="15" y="82"/>
                  </a:lnTo>
                  <a:lnTo>
                    <a:pt x="17" y="82"/>
                  </a:lnTo>
                  <a:lnTo>
                    <a:pt x="19" y="82"/>
                  </a:lnTo>
                  <a:lnTo>
                    <a:pt x="21" y="82"/>
                  </a:lnTo>
                  <a:lnTo>
                    <a:pt x="25" y="81"/>
                  </a:lnTo>
                  <a:lnTo>
                    <a:pt x="27" y="81"/>
                  </a:lnTo>
                  <a:lnTo>
                    <a:pt x="28" y="80"/>
                  </a:lnTo>
                  <a:lnTo>
                    <a:pt x="29" y="80"/>
                  </a:lnTo>
                  <a:lnTo>
                    <a:pt x="30" y="79"/>
                  </a:lnTo>
                  <a:lnTo>
                    <a:pt x="34" y="84"/>
                  </a:lnTo>
                  <a:lnTo>
                    <a:pt x="38" y="89"/>
                  </a:lnTo>
                  <a:lnTo>
                    <a:pt x="41" y="92"/>
                  </a:lnTo>
                  <a:lnTo>
                    <a:pt x="44" y="95"/>
                  </a:lnTo>
                  <a:lnTo>
                    <a:pt x="46" y="99"/>
                  </a:lnTo>
                  <a:lnTo>
                    <a:pt x="47" y="101"/>
                  </a:lnTo>
                  <a:lnTo>
                    <a:pt x="48" y="103"/>
                  </a:lnTo>
                  <a:lnTo>
                    <a:pt x="50" y="105"/>
                  </a:lnTo>
                  <a:lnTo>
                    <a:pt x="50" y="107"/>
                  </a:lnTo>
                  <a:lnTo>
                    <a:pt x="50" y="109"/>
                  </a:lnTo>
                  <a:lnTo>
                    <a:pt x="50" y="111"/>
                  </a:lnTo>
                  <a:lnTo>
                    <a:pt x="51" y="113"/>
                  </a:lnTo>
                  <a:lnTo>
                    <a:pt x="51" y="116"/>
                  </a:lnTo>
                  <a:lnTo>
                    <a:pt x="52" y="118"/>
                  </a:lnTo>
                  <a:lnTo>
                    <a:pt x="53" y="121"/>
                  </a:lnTo>
                  <a:lnTo>
                    <a:pt x="54" y="123"/>
                  </a:lnTo>
                  <a:lnTo>
                    <a:pt x="54" y="125"/>
                  </a:lnTo>
                  <a:lnTo>
                    <a:pt x="56" y="126"/>
                  </a:lnTo>
                  <a:lnTo>
                    <a:pt x="57" y="127"/>
                  </a:lnTo>
                  <a:lnTo>
                    <a:pt x="59" y="127"/>
                  </a:lnTo>
                  <a:lnTo>
                    <a:pt x="60" y="127"/>
                  </a:lnTo>
                  <a:lnTo>
                    <a:pt x="62" y="127"/>
                  </a:lnTo>
                  <a:lnTo>
                    <a:pt x="64" y="127"/>
                  </a:lnTo>
                  <a:lnTo>
                    <a:pt x="67" y="127"/>
                  </a:lnTo>
                  <a:lnTo>
                    <a:pt x="69" y="127"/>
                  </a:lnTo>
                  <a:lnTo>
                    <a:pt x="71" y="127"/>
                  </a:lnTo>
                  <a:lnTo>
                    <a:pt x="72" y="127"/>
                  </a:lnTo>
                  <a:lnTo>
                    <a:pt x="74" y="127"/>
                  </a:lnTo>
                  <a:lnTo>
                    <a:pt x="75" y="127"/>
                  </a:lnTo>
                  <a:lnTo>
                    <a:pt x="77" y="127"/>
                  </a:lnTo>
                  <a:lnTo>
                    <a:pt x="78" y="127"/>
                  </a:lnTo>
                  <a:lnTo>
                    <a:pt x="79" y="126"/>
                  </a:lnTo>
                  <a:lnTo>
                    <a:pt x="79" y="124"/>
                  </a:lnTo>
                  <a:lnTo>
                    <a:pt x="79" y="123"/>
                  </a:lnTo>
                  <a:lnTo>
                    <a:pt x="79" y="120"/>
                  </a:lnTo>
                  <a:lnTo>
                    <a:pt x="79" y="117"/>
                  </a:lnTo>
                  <a:lnTo>
                    <a:pt x="79" y="114"/>
                  </a:lnTo>
                  <a:lnTo>
                    <a:pt x="79" y="110"/>
                  </a:lnTo>
                  <a:lnTo>
                    <a:pt x="80" y="106"/>
                  </a:lnTo>
                  <a:lnTo>
                    <a:pt x="80" y="103"/>
                  </a:lnTo>
                  <a:lnTo>
                    <a:pt x="80" y="100"/>
                  </a:lnTo>
                  <a:lnTo>
                    <a:pt x="80" y="97"/>
                  </a:lnTo>
                  <a:lnTo>
                    <a:pt x="81" y="93"/>
                  </a:lnTo>
                  <a:lnTo>
                    <a:pt x="81" y="91"/>
                  </a:lnTo>
                  <a:lnTo>
                    <a:pt x="81" y="88"/>
                  </a:lnTo>
                  <a:lnTo>
                    <a:pt x="81" y="87"/>
                  </a:lnTo>
                  <a:lnTo>
                    <a:pt x="82" y="86"/>
                  </a:lnTo>
                  <a:lnTo>
                    <a:pt x="81" y="87"/>
                  </a:lnTo>
                  <a:lnTo>
                    <a:pt x="81" y="89"/>
                  </a:lnTo>
                  <a:lnTo>
                    <a:pt x="81" y="91"/>
                  </a:lnTo>
                  <a:lnTo>
                    <a:pt x="81" y="93"/>
                  </a:lnTo>
                  <a:lnTo>
                    <a:pt x="81" y="97"/>
                  </a:lnTo>
                  <a:lnTo>
                    <a:pt x="81" y="100"/>
                  </a:lnTo>
                  <a:lnTo>
                    <a:pt x="81" y="103"/>
                  </a:lnTo>
                  <a:lnTo>
                    <a:pt x="82" y="106"/>
                  </a:lnTo>
                  <a:lnTo>
                    <a:pt x="82" y="110"/>
                  </a:lnTo>
                  <a:lnTo>
                    <a:pt x="84" y="113"/>
                  </a:lnTo>
                  <a:lnTo>
                    <a:pt x="86" y="117"/>
                  </a:lnTo>
                  <a:lnTo>
                    <a:pt x="88" y="119"/>
                  </a:lnTo>
                  <a:lnTo>
                    <a:pt x="89" y="122"/>
                  </a:lnTo>
                  <a:lnTo>
                    <a:pt x="93" y="124"/>
                  </a:lnTo>
                  <a:lnTo>
                    <a:pt x="97" y="124"/>
                  </a:lnTo>
                  <a:lnTo>
                    <a:pt x="103" y="124"/>
                  </a:lnTo>
                  <a:lnTo>
                    <a:pt x="107" y="124"/>
                  </a:lnTo>
                  <a:lnTo>
                    <a:pt x="113" y="124"/>
                  </a:lnTo>
                  <a:lnTo>
                    <a:pt x="118" y="123"/>
                  </a:lnTo>
                  <a:lnTo>
                    <a:pt x="123" y="121"/>
                  </a:lnTo>
                  <a:lnTo>
                    <a:pt x="126" y="120"/>
                  </a:lnTo>
                  <a:lnTo>
                    <a:pt x="130" y="119"/>
                  </a:lnTo>
                  <a:lnTo>
                    <a:pt x="134" y="117"/>
                  </a:lnTo>
                  <a:lnTo>
                    <a:pt x="138" y="113"/>
                  </a:lnTo>
                  <a:lnTo>
                    <a:pt x="139" y="111"/>
                  </a:lnTo>
                  <a:lnTo>
                    <a:pt x="142" y="108"/>
                  </a:lnTo>
                  <a:lnTo>
                    <a:pt x="143" y="107"/>
                  </a:lnTo>
                  <a:lnTo>
                    <a:pt x="146" y="103"/>
                  </a:lnTo>
                  <a:lnTo>
                    <a:pt x="146" y="101"/>
                  </a:lnTo>
                  <a:lnTo>
                    <a:pt x="148" y="98"/>
                  </a:lnTo>
                  <a:lnTo>
                    <a:pt x="148" y="94"/>
                  </a:lnTo>
                  <a:lnTo>
                    <a:pt x="149" y="91"/>
                  </a:lnTo>
                  <a:lnTo>
                    <a:pt x="148" y="87"/>
                  </a:lnTo>
                  <a:lnTo>
                    <a:pt x="148" y="84"/>
                  </a:lnTo>
                  <a:lnTo>
                    <a:pt x="146" y="81"/>
                  </a:lnTo>
                  <a:lnTo>
                    <a:pt x="146" y="77"/>
                  </a:lnTo>
                  <a:lnTo>
                    <a:pt x="144" y="75"/>
                  </a:lnTo>
                  <a:lnTo>
                    <a:pt x="142" y="73"/>
                  </a:lnTo>
                  <a:lnTo>
                    <a:pt x="141" y="71"/>
                  </a:lnTo>
                  <a:lnTo>
                    <a:pt x="139" y="69"/>
                  </a:lnTo>
                  <a:lnTo>
                    <a:pt x="136" y="69"/>
                  </a:lnTo>
                  <a:lnTo>
                    <a:pt x="134" y="68"/>
                  </a:lnTo>
                  <a:lnTo>
                    <a:pt x="132" y="68"/>
                  </a:lnTo>
                  <a:lnTo>
                    <a:pt x="130" y="66"/>
                  </a:lnTo>
                  <a:lnTo>
                    <a:pt x="129" y="66"/>
                  </a:lnTo>
                  <a:lnTo>
                    <a:pt x="127" y="66"/>
                  </a:lnTo>
                  <a:lnTo>
                    <a:pt x="125" y="66"/>
                  </a:lnTo>
                  <a:lnTo>
                    <a:pt x="123" y="64"/>
                  </a:lnTo>
                  <a:lnTo>
                    <a:pt x="120" y="65"/>
                  </a:lnTo>
                  <a:lnTo>
                    <a:pt x="118" y="65"/>
                  </a:lnTo>
                  <a:lnTo>
                    <a:pt x="114" y="66"/>
                  </a:lnTo>
                  <a:lnTo>
                    <a:pt x="111" y="66"/>
                  </a:lnTo>
                  <a:lnTo>
                    <a:pt x="106" y="67"/>
                  </a:lnTo>
                  <a:lnTo>
                    <a:pt x="103" y="67"/>
                  </a:lnTo>
                  <a:lnTo>
                    <a:pt x="99" y="69"/>
                  </a:lnTo>
                  <a:lnTo>
                    <a:pt x="95" y="69"/>
                  </a:lnTo>
                  <a:lnTo>
                    <a:pt x="91" y="71"/>
                  </a:lnTo>
                  <a:lnTo>
                    <a:pt x="88" y="72"/>
                  </a:lnTo>
                  <a:lnTo>
                    <a:pt x="84" y="74"/>
                  </a:lnTo>
                  <a:lnTo>
                    <a:pt x="82" y="74"/>
                  </a:lnTo>
                  <a:lnTo>
                    <a:pt x="79" y="76"/>
                  </a:lnTo>
                  <a:lnTo>
                    <a:pt x="77" y="76"/>
                  </a:lnTo>
                  <a:lnTo>
                    <a:pt x="76" y="77"/>
                  </a:lnTo>
                  <a:lnTo>
                    <a:pt x="76" y="76"/>
                  </a:lnTo>
                  <a:lnTo>
                    <a:pt x="76" y="74"/>
                  </a:lnTo>
                  <a:lnTo>
                    <a:pt x="76" y="72"/>
                  </a:lnTo>
                  <a:lnTo>
                    <a:pt x="76" y="71"/>
                  </a:lnTo>
                  <a:lnTo>
                    <a:pt x="76" y="69"/>
                  </a:lnTo>
                  <a:lnTo>
                    <a:pt x="76" y="68"/>
                  </a:lnTo>
                  <a:lnTo>
                    <a:pt x="76" y="66"/>
                  </a:lnTo>
                  <a:lnTo>
                    <a:pt x="78" y="66"/>
                  </a:lnTo>
                  <a:lnTo>
                    <a:pt x="81" y="66"/>
                  </a:lnTo>
                  <a:lnTo>
                    <a:pt x="85" y="66"/>
                  </a:lnTo>
                  <a:lnTo>
                    <a:pt x="88" y="65"/>
                  </a:lnTo>
                  <a:lnTo>
                    <a:pt x="92" y="65"/>
                  </a:lnTo>
                  <a:lnTo>
                    <a:pt x="95" y="63"/>
                  </a:lnTo>
                  <a:lnTo>
                    <a:pt x="99" y="63"/>
                  </a:lnTo>
                  <a:lnTo>
                    <a:pt x="104" y="62"/>
                  </a:lnTo>
                  <a:lnTo>
                    <a:pt x="108" y="62"/>
                  </a:lnTo>
                  <a:lnTo>
                    <a:pt x="111" y="60"/>
                  </a:lnTo>
                  <a:lnTo>
                    <a:pt x="115" y="60"/>
                  </a:lnTo>
                  <a:lnTo>
                    <a:pt x="120" y="58"/>
                  </a:lnTo>
                  <a:lnTo>
                    <a:pt x="122" y="58"/>
                  </a:lnTo>
                  <a:lnTo>
                    <a:pt x="126" y="56"/>
                  </a:lnTo>
                  <a:lnTo>
                    <a:pt x="128" y="55"/>
                  </a:lnTo>
                  <a:lnTo>
                    <a:pt x="132" y="53"/>
                  </a:lnTo>
                  <a:lnTo>
                    <a:pt x="133" y="52"/>
                  </a:lnTo>
                  <a:lnTo>
                    <a:pt x="134" y="50"/>
                  </a:lnTo>
                  <a:lnTo>
                    <a:pt x="135" y="48"/>
                  </a:lnTo>
                  <a:lnTo>
                    <a:pt x="135" y="46"/>
                  </a:lnTo>
                  <a:lnTo>
                    <a:pt x="137" y="43"/>
                  </a:lnTo>
                  <a:lnTo>
                    <a:pt x="138" y="41"/>
                  </a:lnTo>
                  <a:lnTo>
                    <a:pt x="140" y="37"/>
                  </a:lnTo>
                  <a:lnTo>
                    <a:pt x="140" y="35"/>
                  </a:lnTo>
                  <a:lnTo>
                    <a:pt x="140" y="32"/>
                  </a:lnTo>
                  <a:lnTo>
                    <a:pt x="139" y="29"/>
                  </a:lnTo>
                  <a:lnTo>
                    <a:pt x="139" y="25"/>
                  </a:lnTo>
                  <a:lnTo>
                    <a:pt x="138" y="24"/>
                  </a:lnTo>
                  <a:lnTo>
                    <a:pt x="137" y="20"/>
                  </a:lnTo>
                  <a:lnTo>
                    <a:pt x="134" y="19"/>
                  </a:lnTo>
                  <a:lnTo>
                    <a:pt x="132" y="16"/>
                  </a:lnTo>
                  <a:lnTo>
                    <a:pt x="126" y="16"/>
                  </a:lnTo>
                  <a:lnTo>
                    <a:pt x="122" y="15"/>
                  </a:lnTo>
                  <a:lnTo>
                    <a:pt x="119" y="16"/>
                  </a:lnTo>
                  <a:lnTo>
                    <a:pt x="116" y="16"/>
                  </a:lnTo>
                  <a:lnTo>
                    <a:pt x="112" y="18"/>
                  </a:lnTo>
                  <a:lnTo>
                    <a:pt x="110" y="20"/>
                  </a:lnTo>
                  <a:lnTo>
                    <a:pt x="108" y="22"/>
                  </a:lnTo>
                  <a:lnTo>
                    <a:pt x="107" y="24"/>
                  </a:lnTo>
                  <a:lnTo>
                    <a:pt x="106" y="28"/>
                  </a:lnTo>
                  <a:lnTo>
                    <a:pt x="106" y="30"/>
                  </a:lnTo>
                  <a:lnTo>
                    <a:pt x="106" y="32"/>
                  </a:lnTo>
                  <a:lnTo>
                    <a:pt x="107" y="34"/>
                  </a:lnTo>
                  <a:lnTo>
                    <a:pt x="108" y="36"/>
                  </a:lnTo>
                  <a:lnTo>
                    <a:pt x="111" y="38"/>
                  </a:lnTo>
                  <a:lnTo>
                    <a:pt x="114" y="40"/>
                  </a:lnTo>
                  <a:lnTo>
                    <a:pt x="118" y="40"/>
                  </a:lnTo>
                  <a:lnTo>
                    <a:pt x="120" y="39"/>
                  </a:lnTo>
                  <a:lnTo>
                    <a:pt x="121" y="37"/>
                  </a:lnTo>
                  <a:lnTo>
                    <a:pt x="121" y="36"/>
                  </a:lnTo>
                  <a:lnTo>
                    <a:pt x="123" y="34"/>
                  </a:lnTo>
                  <a:lnTo>
                    <a:pt x="123" y="32"/>
                  </a:lnTo>
                  <a:lnTo>
                    <a:pt x="124" y="31"/>
                  </a:lnTo>
                  <a:lnTo>
                    <a:pt x="124" y="30"/>
                  </a:lnTo>
                  <a:lnTo>
                    <a:pt x="126" y="28"/>
                  </a:lnTo>
                  <a:lnTo>
                    <a:pt x="126" y="30"/>
                  </a:lnTo>
                  <a:lnTo>
                    <a:pt x="126" y="31"/>
                  </a:lnTo>
                  <a:lnTo>
                    <a:pt x="127" y="31"/>
                  </a:lnTo>
                  <a:lnTo>
                    <a:pt x="127" y="33"/>
                  </a:lnTo>
                  <a:lnTo>
                    <a:pt x="127" y="35"/>
                  </a:lnTo>
                  <a:lnTo>
                    <a:pt x="127" y="36"/>
                  </a:lnTo>
                  <a:lnTo>
                    <a:pt x="129" y="36"/>
                  </a:lnTo>
                  <a:lnTo>
                    <a:pt x="129" y="38"/>
                  </a:lnTo>
                  <a:lnTo>
                    <a:pt x="129" y="40"/>
                  </a:lnTo>
                  <a:lnTo>
                    <a:pt x="129" y="42"/>
                  </a:lnTo>
                  <a:lnTo>
                    <a:pt x="131" y="42"/>
                  </a:lnTo>
                  <a:lnTo>
                    <a:pt x="131" y="44"/>
                  </a:lnTo>
                  <a:lnTo>
                    <a:pt x="132" y="44"/>
                  </a:lnTo>
                  <a:lnTo>
                    <a:pt x="128" y="46"/>
                  </a:lnTo>
                  <a:lnTo>
                    <a:pt x="124" y="47"/>
                  </a:lnTo>
                  <a:lnTo>
                    <a:pt x="121" y="49"/>
                  </a:lnTo>
                  <a:lnTo>
                    <a:pt x="118" y="49"/>
                  </a:lnTo>
                  <a:lnTo>
                    <a:pt x="113" y="50"/>
                  </a:lnTo>
                  <a:lnTo>
                    <a:pt x="110" y="51"/>
                  </a:lnTo>
                  <a:lnTo>
                    <a:pt x="106" y="52"/>
                  </a:lnTo>
                  <a:lnTo>
                    <a:pt x="103" y="52"/>
                  </a:lnTo>
                  <a:lnTo>
                    <a:pt x="100" y="54"/>
                  </a:lnTo>
                  <a:lnTo>
                    <a:pt x="97" y="55"/>
                  </a:lnTo>
                  <a:lnTo>
                    <a:pt x="94" y="55"/>
                  </a:lnTo>
                  <a:lnTo>
                    <a:pt x="92" y="55"/>
                  </a:lnTo>
                  <a:lnTo>
                    <a:pt x="91" y="55"/>
                  </a:lnTo>
                  <a:lnTo>
                    <a:pt x="89" y="55"/>
                  </a:lnTo>
                  <a:lnTo>
                    <a:pt x="89" y="54"/>
                  </a:lnTo>
                  <a:lnTo>
                    <a:pt x="91" y="52"/>
                  </a:lnTo>
                  <a:lnTo>
                    <a:pt x="93" y="51"/>
                  </a:lnTo>
                  <a:lnTo>
                    <a:pt x="93" y="50"/>
                  </a:lnTo>
                  <a:lnTo>
                    <a:pt x="95" y="49"/>
                  </a:lnTo>
                  <a:lnTo>
                    <a:pt x="95" y="47"/>
                  </a:lnTo>
                  <a:lnTo>
                    <a:pt x="97" y="45"/>
                  </a:lnTo>
                  <a:lnTo>
                    <a:pt x="97" y="43"/>
                  </a:lnTo>
                  <a:lnTo>
                    <a:pt x="97" y="41"/>
                  </a:lnTo>
                  <a:lnTo>
                    <a:pt x="97" y="40"/>
                  </a:lnTo>
                  <a:lnTo>
                    <a:pt x="98" y="36"/>
                  </a:lnTo>
                  <a:lnTo>
                    <a:pt x="98" y="33"/>
                  </a:lnTo>
                  <a:lnTo>
                    <a:pt x="98" y="30"/>
                  </a:lnTo>
                  <a:lnTo>
                    <a:pt x="98" y="26"/>
                  </a:lnTo>
                  <a:lnTo>
                    <a:pt x="98" y="20"/>
                  </a:lnTo>
                  <a:lnTo>
                    <a:pt x="96" y="20"/>
                  </a:lnTo>
                  <a:lnTo>
                    <a:pt x="96" y="19"/>
                  </a:lnTo>
                  <a:lnTo>
                    <a:pt x="95" y="19"/>
                  </a:lnTo>
                  <a:lnTo>
                    <a:pt x="95" y="17"/>
                  </a:lnTo>
                  <a:lnTo>
                    <a:pt x="93" y="15"/>
                  </a:lnTo>
                  <a:lnTo>
                    <a:pt x="93" y="13"/>
                  </a:lnTo>
                  <a:lnTo>
                    <a:pt x="92" y="12"/>
                  </a:lnTo>
                  <a:lnTo>
                    <a:pt x="92" y="10"/>
                  </a:lnTo>
                  <a:lnTo>
                    <a:pt x="90" y="9"/>
                  </a:lnTo>
                  <a:lnTo>
                    <a:pt x="90" y="7"/>
                  </a:lnTo>
                  <a:lnTo>
                    <a:pt x="88" y="5"/>
                  </a:lnTo>
                  <a:lnTo>
                    <a:pt x="88" y="3"/>
                  </a:lnTo>
                  <a:lnTo>
                    <a:pt x="87" y="3"/>
                  </a:lnTo>
                  <a:lnTo>
                    <a:pt x="87" y="1"/>
                  </a:lnTo>
                  <a:lnTo>
                    <a:pt x="87" y="0"/>
                  </a:lnTo>
                </a:path>
              </a:pathLst>
            </a:custGeom>
            <a:solidFill>
              <a:srgbClr val="F8F8F8"/>
            </a:solidFill>
            <a:ln w="6350">
              <a:solidFill>
                <a:srgbClr val="DDDDDD"/>
              </a:solidFill>
              <a:round/>
              <a:headEnd/>
              <a:tailEnd/>
            </a:ln>
          </p:spPr>
          <p:txBody>
            <a:bodyPr/>
            <a:lstStyle/>
            <a:p>
              <a:endParaRPr lang="it-IT"/>
            </a:p>
          </p:txBody>
        </p:sp>
        <p:sp>
          <p:nvSpPr>
            <p:cNvPr id="22604" name="Freeform 70"/>
            <p:cNvSpPr>
              <a:spLocks/>
            </p:cNvSpPr>
            <p:nvPr/>
          </p:nvSpPr>
          <p:spPr bwMode="auto">
            <a:xfrm>
              <a:off x="5052" y="1320"/>
              <a:ext cx="59" cy="35"/>
            </a:xfrm>
            <a:custGeom>
              <a:avLst/>
              <a:gdLst>
                <a:gd name="T0" fmla="*/ 212 w 30"/>
                <a:gd name="T1" fmla="*/ 0 h 38"/>
                <a:gd name="T2" fmla="*/ 197 w 30"/>
                <a:gd name="T3" fmla="*/ 0 h 38"/>
                <a:gd name="T4" fmla="*/ 181 w 30"/>
                <a:gd name="T5" fmla="*/ 0 h 38"/>
                <a:gd name="T6" fmla="*/ 159 w 30"/>
                <a:gd name="T7" fmla="*/ 0 h 38"/>
                <a:gd name="T8" fmla="*/ 151 w 30"/>
                <a:gd name="T9" fmla="*/ 0 h 38"/>
                <a:gd name="T10" fmla="*/ 120 w 30"/>
                <a:gd name="T11" fmla="*/ 0 h 38"/>
                <a:gd name="T12" fmla="*/ 116 w 30"/>
                <a:gd name="T13" fmla="*/ 0 h 38"/>
                <a:gd name="T14" fmla="*/ 116 w 30"/>
                <a:gd name="T15" fmla="*/ 0 h 38"/>
                <a:gd name="T16" fmla="*/ 100 w 30"/>
                <a:gd name="T17" fmla="*/ 2 h 38"/>
                <a:gd name="T18" fmla="*/ 85 w 30"/>
                <a:gd name="T19" fmla="*/ 3 h 38"/>
                <a:gd name="T20" fmla="*/ 77 w 30"/>
                <a:gd name="T21" fmla="*/ 5 h 38"/>
                <a:gd name="T22" fmla="*/ 55 w 30"/>
                <a:gd name="T23" fmla="*/ 6 h 38"/>
                <a:gd name="T24" fmla="*/ 39 w 30"/>
                <a:gd name="T25" fmla="*/ 8 h 38"/>
                <a:gd name="T26" fmla="*/ 8 w 30"/>
                <a:gd name="T27" fmla="*/ 12 h 38"/>
                <a:gd name="T28" fmla="*/ 0 w 30"/>
                <a:gd name="T29" fmla="*/ 15 h 38"/>
                <a:gd name="T30" fmla="*/ 0 w 30"/>
                <a:gd name="T31" fmla="*/ 15 h 38"/>
                <a:gd name="T32" fmla="*/ 0 w 30"/>
                <a:gd name="T33" fmla="*/ 15 h 38"/>
                <a:gd name="T34" fmla="*/ 0 w 30"/>
                <a:gd name="T35" fmla="*/ 17 h 38"/>
                <a:gd name="T36" fmla="*/ 0 w 30"/>
                <a:gd name="T37" fmla="*/ 18 h 38"/>
                <a:gd name="T38" fmla="*/ 16 w 30"/>
                <a:gd name="T39" fmla="*/ 21 h 38"/>
                <a:gd name="T40" fmla="*/ 31 w 30"/>
                <a:gd name="T41" fmla="*/ 24 h 38"/>
                <a:gd name="T42" fmla="*/ 39 w 30"/>
                <a:gd name="T43" fmla="*/ 27 h 38"/>
                <a:gd name="T44" fmla="*/ 55 w 30"/>
                <a:gd name="T45" fmla="*/ 29 h 38"/>
                <a:gd name="T46" fmla="*/ 61 w 30"/>
                <a:gd name="T47" fmla="*/ 29 h 38"/>
                <a:gd name="T48" fmla="*/ 77 w 30"/>
                <a:gd name="T49" fmla="*/ 29 h 38"/>
                <a:gd name="T50" fmla="*/ 77 w 30"/>
                <a:gd name="T51" fmla="*/ 27 h 38"/>
                <a:gd name="T52" fmla="*/ 85 w 30"/>
                <a:gd name="T53" fmla="*/ 26 h 38"/>
                <a:gd name="T54" fmla="*/ 116 w 30"/>
                <a:gd name="T55" fmla="*/ 23 h 38"/>
                <a:gd name="T56" fmla="*/ 128 w 30"/>
                <a:gd name="T57" fmla="*/ 20 h 38"/>
                <a:gd name="T58" fmla="*/ 151 w 30"/>
                <a:gd name="T59" fmla="*/ 18 h 38"/>
                <a:gd name="T60" fmla="*/ 159 w 30"/>
                <a:gd name="T61" fmla="*/ 16 h 38"/>
                <a:gd name="T62" fmla="*/ 175 w 30"/>
                <a:gd name="T63" fmla="*/ 15 h 38"/>
                <a:gd name="T64" fmla="*/ 181 w 30"/>
                <a:gd name="T65" fmla="*/ 14 h 38"/>
                <a:gd name="T66" fmla="*/ 181 w 30"/>
                <a:gd name="T67" fmla="*/ 13 h 38"/>
                <a:gd name="T68" fmla="*/ 189 w 30"/>
                <a:gd name="T69" fmla="*/ 11 h 38"/>
                <a:gd name="T70" fmla="*/ 189 w 30"/>
                <a:gd name="T71" fmla="*/ 8 h 38"/>
                <a:gd name="T72" fmla="*/ 205 w 30"/>
                <a:gd name="T73" fmla="*/ 7 h 38"/>
                <a:gd name="T74" fmla="*/ 205 w 30"/>
                <a:gd name="T75" fmla="*/ 6 h 38"/>
                <a:gd name="T76" fmla="*/ 220 w 30"/>
                <a:gd name="T77" fmla="*/ 5 h 38"/>
                <a:gd name="T78" fmla="*/ 220 w 30"/>
                <a:gd name="T79" fmla="*/ 2 h 38"/>
                <a:gd name="T80" fmla="*/ 220 w 30"/>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
                <a:gd name="T124" fmla="*/ 0 h 38"/>
                <a:gd name="T125" fmla="*/ 30 w 30"/>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 h="38">
                  <a:moveTo>
                    <a:pt x="29" y="0"/>
                  </a:moveTo>
                  <a:lnTo>
                    <a:pt x="28" y="0"/>
                  </a:lnTo>
                  <a:lnTo>
                    <a:pt x="26" y="0"/>
                  </a:lnTo>
                  <a:lnTo>
                    <a:pt x="24" y="0"/>
                  </a:lnTo>
                  <a:lnTo>
                    <a:pt x="23" y="0"/>
                  </a:lnTo>
                  <a:lnTo>
                    <a:pt x="21" y="0"/>
                  </a:lnTo>
                  <a:lnTo>
                    <a:pt x="20" y="0"/>
                  </a:lnTo>
                  <a:lnTo>
                    <a:pt x="18" y="0"/>
                  </a:lnTo>
                  <a:lnTo>
                    <a:pt x="16" y="0"/>
                  </a:lnTo>
                  <a:lnTo>
                    <a:pt x="15" y="0"/>
                  </a:lnTo>
                  <a:lnTo>
                    <a:pt x="13" y="2"/>
                  </a:lnTo>
                  <a:lnTo>
                    <a:pt x="11" y="3"/>
                  </a:lnTo>
                  <a:lnTo>
                    <a:pt x="10" y="5"/>
                  </a:lnTo>
                  <a:lnTo>
                    <a:pt x="8" y="7"/>
                  </a:lnTo>
                  <a:lnTo>
                    <a:pt x="7" y="9"/>
                  </a:lnTo>
                  <a:lnTo>
                    <a:pt x="7" y="10"/>
                  </a:lnTo>
                  <a:lnTo>
                    <a:pt x="5" y="11"/>
                  </a:lnTo>
                  <a:lnTo>
                    <a:pt x="3" y="13"/>
                  </a:lnTo>
                  <a:lnTo>
                    <a:pt x="1" y="15"/>
                  </a:lnTo>
                  <a:lnTo>
                    <a:pt x="1" y="16"/>
                  </a:lnTo>
                  <a:lnTo>
                    <a:pt x="0" y="18"/>
                  </a:lnTo>
                  <a:lnTo>
                    <a:pt x="0" y="17"/>
                  </a:lnTo>
                  <a:lnTo>
                    <a:pt x="0" y="18"/>
                  </a:lnTo>
                  <a:lnTo>
                    <a:pt x="0" y="19"/>
                  </a:lnTo>
                  <a:lnTo>
                    <a:pt x="0" y="21"/>
                  </a:lnTo>
                  <a:lnTo>
                    <a:pt x="0" y="23"/>
                  </a:lnTo>
                  <a:lnTo>
                    <a:pt x="2" y="25"/>
                  </a:lnTo>
                  <a:lnTo>
                    <a:pt x="2" y="27"/>
                  </a:lnTo>
                  <a:lnTo>
                    <a:pt x="4" y="28"/>
                  </a:lnTo>
                  <a:lnTo>
                    <a:pt x="4" y="30"/>
                  </a:lnTo>
                  <a:lnTo>
                    <a:pt x="5" y="32"/>
                  </a:lnTo>
                  <a:lnTo>
                    <a:pt x="5" y="34"/>
                  </a:lnTo>
                  <a:lnTo>
                    <a:pt x="7" y="35"/>
                  </a:lnTo>
                  <a:lnTo>
                    <a:pt x="7" y="37"/>
                  </a:lnTo>
                  <a:lnTo>
                    <a:pt x="8" y="37"/>
                  </a:lnTo>
                  <a:lnTo>
                    <a:pt x="10" y="37"/>
                  </a:lnTo>
                  <a:lnTo>
                    <a:pt x="10" y="36"/>
                  </a:lnTo>
                  <a:lnTo>
                    <a:pt x="10" y="35"/>
                  </a:lnTo>
                  <a:lnTo>
                    <a:pt x="11" y="34"/>
                  </a:lnTo>
                  <a:lnTo>
                    <a:pt x="11" y="33"/>
                  </a:lnTo>
                  <a:lnTo>
                    <a:pt x="13" y="31"/>
                  </a:lnTo>
                  <a:lnTo>
                    <a:pt x="15" y="29"/>
                  </a:lnTo>
                  <a:lnTo>
                    <a:pt x="17" y="27"/>
                  </a:lnTo>
                  <a:lnTo>
                    <a:pt x="17" y="26"/>
                  </a:lnTo>
                  <a:lnTo>
                    <a:pt x="19" y="24"/>
                  </a:lnTo>
                  <a:lnTo>
                    <a:pt x="20" y="23"/>
                  </a:lnTo>
                  <a:lnTo>
                    <a:pt x="21" y="21"/>
                  </a:lnTo>
                  <a:lnTo>
                    <a:pt x="21" y="20"/>
                  </a:lnTo>
                  <a:lnTo>
                    <a:pt x="23" y="18"/>
                  </a:lnTo>
                  <a:lnTo>
                    <a:pt x="24" y="17"/>
                  </a:lnTo>
                  <a:lnTo>
                    <a:pt x="24" y="16"/>
                  </a:lnTo>
                  <a:lnTo>
                    <a:pt x="25" y="14"/>
                  </a:lnTo>
                  <a:lnTo>
                    <a:pt x="25" y="12"/>
                  </a:lnTo>
                  <a:lnTo>
                    <a:pt x="25" y="11"/>
                  </a:lnTo>
                  <a:lnTo>
                    <a:pt x="27" y="10"/>
                  </a:lnTo>
                  <a:lnTo>
                    <a:pt x="27" y="8"/>
                  </a:lnTo>
                  <a:lnTo>
                    <a:pt x="27" y="7"/>
                  </a:lnTo>
                  <a:lnTo>
                    <a:pt x="29" y="5"/>
                  </a:lnTo>
                  <a:lnTo>
                    <a:pt x="29" y="3"/>
                  </a:lnTo>
                  <a:lnTo>
                    <a:pt x="29" y="2"/>
                  </a:lnTo>
                  <a:lnTo>
                    <a:pt x="29" y="0"/>
                  </a:lnTo>
                </a:path>
              </a:pathLst>
            </a:custGeom>
            <a:solidFill>
              <a:srgbClr val="F8F8F8"/>
            </a:solidFill>
            <a:ln w="9525">
              <a:solidFill>
                <a:srgbClr val="DDDDDD"/>
              </a:solidFill>
              <a:round/>
              <a:headEnd/>
              <a:tailEnd/>
            </a:ln>
          </p:spPr>
          <p:txBody>
            <a:bodyPr/>
            <a:lstStyle/>
            <a:p>
              <a:endParaRPr lang="it-IT"/>
            </a:p>
          </p:txBody>
        </p:sp>
        <p:sp>
          <p:nvSpPr>
            <p:cNvPr id="22605" name="Freeform 71"/>
            <p:cNvSpPr>
              <a:spLocks/>
            </p:cNvSpPr>
            <p:nvPr/>
          </p:nvSpPr>
          <p:spPr bwMode="auto">
            <a:xfrm>
              <a:off x="4877" y="1319"/>
              <a:ext cx="314" cy="141"/>
            </a:xfrm>
            <a:custGeom>
              <a:avLst/>
              <a:gdLst>
                <a:gd name="T0" fmla="*/ 355 w 159"/>
                <a:gd name="T1" fmla="*/ 1 h 152"/>
                <a:gd name="T2" fmla="*/ 63 w 159"/>
                <a:gd name="T3" fmla="*/ 20 h 152"/>
                <a:gd name="T4" fmla="*/ 47 w 159"/>
                <a:gd name="T5" fmla="*/ 42 h 152"/>
                <a:gd name="T6" fmla="*/ 8 w 159"/>
                <a:gd name="T7" fmla="*/ 42 h 152"/>
                <a:gd name="T8" fmla="*/ 0 w 159"/>
                <a:gd name="T9" fmla="*/ 46 h 152"/>
                <a:gd name="T10" fmla="*/ 0 w 159"/>
                <a:gd name="T11" fmla="*/ 90 h 152"/>
                <a:gd name="T12" fmla="*/ 0 w 159"/>
                <a:gd name="T13" fmla="*/ 121 h 152"/>
                <a:gd name="T14" fmla="*/ 184 w 159"/>
                <a:gd name="T15" fmla="*/ 118 h 152"/>
                <a:gd name="T16" fmla="*/ 425 w 159"/>
                <a:gd name="T17" fmla="*/ 112 h 152"/>
                <a:gd name="T18" fmla="*/ 500 w 159"/>
                <a:gd name="T19" fmla="*/ 111 h 152"/>
                <a:gd name="T20" fmla="*/ 687 w 159"/>
                <a:gd name="T21" fmla="*/ 111 h 152"/>
                <a:gd name="T22" fmla="*/ 733 w 159"/>
                <a:gd name="T23" fmla="*/ 113 h 152"/>
                <a:gd name="T24" fmla="*/ 733 w 159"/>
                <a:gd name="T25" fmla="*/ 116 h 152"/>
                <a:gd name="T26" fmla="*/ 748 w 159"/>
                <a:gd name="T27" fmla="*/ 119 h 152"/>
                <a:gd name="T28" fmla="*/ 831 w 159"/>
                <a:gd name="T29" fmla="*/ 114 h 152"/>
                <a:gd name="T30" fmla="*/ 893 w 159"/>
                <a:gd name="T31" fmla="*/ 105 h 152"/>
                <a:gd name="T32" fmla="*/ 924 w 159"/>
                <a:gd name="T33" fmla="*/ 89 h 152"/>
                <a:gd name="T34" fmla="*/ 1057 w 159"/>
                <a:gd name="T35" fmla="*/ 71 h 152"/>
                <a:gd name="T36" fmla="*/ 1169 w 159"/>
                <a:gd name="T37" fmla="*/ 67 h 152"/>
                <a:gd name="T38" fmla="*/ 1033 w 159"/>
                <a:gd name="T39" fmla="*/ 66 h 152"/>
                <a:gd name="T40" fmla="*/ 908 w 159"/>
                <a:gd name="T41" fmla="*/ 71 h 152"/>
                <a:gd name="T42" fmla="*/ 808 w 159"/>
                <a:gd name="T43" fmla="*/ 85 h 152"/>
                <a:gd name="T44" fmla="*/ 800 w 159"/>
                <a:gd name="T45" fmla="*/ 98 h 152"/>
                <a:gd name="T46" fmla="*/ 701 w 159"/>
                <a:gd name="T47" fmla="*/ 101 h 152"/>
                <a:gd name="T48" fmla="*/ 608 w 159"/>
                <a:gd name="T49" fmla="*/ 101 h 152"/>
                <a:gd name="T50" fmla="*/ 585 w 159"/>
                <a:gd name="T51" fmla="*/ 94 h 152"/>
                <a:gd name="T52" fmla="*/ 577 w 159"/>
                <a:gd name="T53" fmla="*/ 74 h 152"/>
                <a:gd name="T54" fmla="*/ 569 w 159"/>
                <a:gd name="T55" fmla="*/ 72 h 152"/>
                <a:gd name="T56" fmla="*/ 545 w 159"/>
                <a:gd name="T57" fmla="*/ 90 h 152"/>
                <a:gd name="T58" fmla="*/ 371 w 159"/>
                <a:gd name="T59" fmla="*/ 99 h 152"/>
                <a:gd name="T60" fmla="*/ 148 w 159"/>
                <a:gd name="T61" fmla="*/ 90 h 152"/>
                <a:gd name="T62" fmla="*/ 63 w 159"/>
                <a:gd name="T63" fmla="*/ 75 h 152"/>
                <a:gd name="T64" fmla="*/ 101 w 159"/>
                <a:gd name="T65" fmla="*/ 58 h 152"/>
                <a:gd name="T66" fmla="*/ 207 w 159"/>
                <a:gd name="T67" fmla="*/ 53 h 152"/>
                <a:gd name="T68" fmla="*/ 348 w 159"/>
                <a:gd name="T69" fmla="*/ 53 h 152"/>
                <a:gd name="T70" fmla="*/ 545 w 159"/>
                <a:gd name="T71" fmla="*/ 59 h 152"/>
                <a:gd name="T72" fmla="*/ 616 w 159"/>
                <a:gd name="T73" fmla="*/ 61 h 152"/>
                <a:gd name="T74" fmla="*/ 616 w 159"/>
                <a:gd name="T75" fmla="*/ 58 h 152"/>
                <a:gd name="T76" fmla="*/ 624 w 159"/>
                <a:gd name="T77" fmla="*/ 53 h 152"/>
                <a:gd name="T78" fmla="*/ 432 w 159"/>
                <a:gd name="T79" fmla="*/ 50 h 152"/>
                <a:gd name="T80" fmla="*/ 231 w 159"/>
                <a:gd name="T81" fmla="*/ 45 h 152"/>
                <a:gd name="T82" fmla="*/ 148 w 159"/>
                <a:gd name="T83" fmla="*/ 37 h 152"/>
                <a:gd name="T84" fmla="*/ 132 w 159"/>
                <a:gd name="T85" fmla="*/ 19 h 152"/>
                <a:gd name="T86" fmla="*/ 284 w 159"/>
                <a:gd name="T87" fmla="*/ 13 h 152"/>
                <a:gd name="T88" fmla="*/ 379 w 159"/>
                <a:gd name="T89" fmla="*/ 24 h 152"/>
                <a:gd name="T90" fmla="*/ 284 w 159"/>
                <a:gd name="T91" fmla="*/ 32 h 152"/>
                <a:gd name="T92" fmla="*/ 253 w 159"/>
                <a:gd name="T93" fmla="*/ 28 h 152"/>
                <a:gd name="T94" fmla="*/ 245 w 159"/>
                <a:gd name="T95" fmla="*/ 24 h 152"/>
                <a:gd name="T96" fmla="*/ 207 w 159"/>
                <a:gd name="T97" fmla="*/ 28 h 152"/>
                <a:gd name="T98" fmla="*/ 192 w 159"/>
                <a:gd name="T99" fmla="*/ 35 h 152"/>
                <a:gd name="T100" fmla="*/ 300 w 159"/>
                <a:gd name="T101" fmla="*/ 39 h 152"/>
                <a:gd name="T102" fmla="*/ 468 w 159"/>
                <a:gd name="T103" fmla="*/ 44 h 152"/>
                <a:gd name="T104" fmla="*/ 492 w 159"/>
                <a:gd name="T105" fmla="*/ 42 h 152"/>
                <a:gd name="T106" fmla="*/ 456 w 159"/>
                <a:gd name="T107" fmla="*/ 34 h 152"/>
                <a:gd name="T108" fmla="*/ 456 w 159"/>
                <a:gd name="T109" fmla="*/ 17 h 152"/>
                <a:gd name="T110" fmla="*/ 476 w 159"/>
                <a:gd name="T111" fmla="*/ 9 h 152"/>
                <a:gd name="T112" fmla="*/ 531 w 159"/>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9"/>
                <a:gd name="T172" fmla="*/ 0 h 152"/>
                <a:gd name="T173" fmla="*/ 159 w 159"/>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9" h="152">
                  <a:moveTo>
                    <a:pt x="70" y="0"/>
                  </a:moveTo>
                  <a:lnTo>
                    <a:pt x="69" y="0"/>
                  </a:lnTo>
                  <a:lnTo>
                    <a:pt x="67" y="0"/>
                  </a:lnTo>
                  <a:lnTo>
                    <a:pt x="62" y="0"/>
                  </a:lnTo>
                  <a:lnTo>
                    <a:pt x="58" y="0"/>
                  </a:lnTo>
                  <a:lnTo>
                    <a:pt x="52" y="1"/>
                  </a:lnTo>
                  <a:lnTo>
                    <a:pt x="46" y="1"/>
                  </a:lnTo>
                  <a:lnTo>
                    <a:pt x="39" y="3"/>
                  </a:lnTo>
                  <a:lnTo>
                    <a:pt x="34" y="3"/>
                  </a:lnTo>
                  <a:lnTo>
                    <a:pt x="27" y="7"/>
                  </a:lnTo>
                  <a:lnTo>
                    <a:pt x="21" y="10"/>
                  </a:lnTo>
                  <a:lnTo>
                    <a:pt x="16" y="15"/>
                  </a:lnTo>
                  <a:lnTo>
                    <a:pt x="11" y="19"/>
                  </a:lnTo>
                  <a:lnTo>
                    <a:pt x="8" y="26"/>
                  </a:lnTo>
                  <a:lnTo>
                    <a:pt x="6" y="33"/>
                  </a:lnTo>
                  <a:lnTo>
                    <a:pt x="6" y="43"/>
                  </a:lnTo>
                  <a:lnTo>
                    <a:pt x="8" y="52"/>
                  </a:lnTo>
                  <a:lnTo>
                    <a:pt x="7" y="52"/>
                  </a:lnTo>
                  <a:lnTo>
                    <a:pt x="6" y="52"/>
                  </a:lnTo>
                  <a:lnTo>
                    <a:pt x="5" y="52"/>
                  </a:lnTo>
                  <a:lnTo>
                    <a:pt x="4" y="52"/>
                  </a:lnTo>
                  <a:lnTo>
                    <a:pt x="2" y="52"/>
                  </a:lnTo>
                  <a:lnTo>
                    <a:pt x="1" y="52"/>
                  </a:lnTo>
                  <a:lnTo>
                    <a:pt x="0" y="52"/>
                  </a:lnTo>
                  <a:lnTo>
                    <a:pt x="0" y="55"/>
                  </a:lnTo>
                  <a:lnTo>
                    <a:pt x="0" y="58"/>
                  </a:lnTo>
                  <a:lnTo>
                    <a:pt x="0" y="63"/>
                  </a:lnTo>
                  <a:lnTo>
                    <a:pt x="0" y="69"/>
                  </a:lnTo>
                  <a:lnTo>
                    <a:pt x="0" y="78"/>
                  </a:lnTo>
                  <a:lnTo>
                    <a:pt x="0" y="85"/>
                  </a:lnTo>
                  <a:lnTo>
                    <a:pt x="0" y="94"/>
                  </a:lnTo>
                  <a:lnTo>
                    <a:pt x="0" y="102"/>
                  </a:lnTo>
                  <a:lnTo>
                    <a:pt x="0" y="113"/>
                  </a:lnTo>
                  <a:lnTo>
                    <a:pt x="0" y="121"/>
                  </a:lnTo>
                  <a:lnTo>
                    <a:pt x="0" y="130"/>
                  </a:lnTo>
                  <a:lnTo>
                    <a:pt x="0" y="136"/>
                  </a:lnTo>
                  <a:lnTo>
                    <a:pt x="0" y="143"/>
                  </a:lnTo>
                  <a:lnTo>
                    <a:pt x="0" y="148"/>
                  </a:lnTo>
                  <a:lnTo>
                    <a:pt x="0" y="151"/>
                  </a:lnTo>
                  <a:lnTo>
                    <a:pt x="2" y="151"/>
                  </a:lnTo>
                  <a:lnTo>
                    <a:pt x="5" y="151"/>
                  </a:lnTo>
                  <a:lnTo>
                    <a:pt x="9" y="150"/>
                  </a:lnTo>
                  <a:lnTo>
                    <a:pt x="13" y="150"/>
                  </a:lnTo>
                  <a:lnTo>
                    <a:pt x="19" y="148"/>
                  </a:lnTo>
                  <a:lnTo>
                    <a:pt x="24" y="148"/>
                  </a:lnTo>
                  <a:lnTo>
                    <a:pt x="29" y="146"/>
                  </a:lnTo>
                  <a:lnTo>
                    <a:pt x="34" y="146"/>
                  </a:lnTo>
                  <a:lnTo>
                    <a:pt x="39" y="144"/>
                  </a:lnTo>
                  <a:lnTo>
                    <a:pt x="43" y="144"/>
                  </a:lnTo>
                  <a:lnTo>
                    <a:pt x="49" y="142"/>
                  </a:lnTo>
                  <a:lnTo>
                    <a:pt x="52" y="142"/>
                  </a:lnTo>
                  <a:lnTo>
                    <a:pt x="55" y="140"/>
                  </a:lnTo>
                  <a:lnTo>
                    <a:pt x="56" y="140"/>
                  </a:lnTo>
                  <a:lnTo>
                    <a:pt x="57" y="138"/>
                  </a:lnTo>
                  <a:lnTo>
                    <a:pt x="57" y="139"/>
                  </a:lnTo>
                  <a:lnTo>
                    <a:pt x="58" y="139"/>
                  </a:lnTo>
                  <a:lnTo>
                    <a:pt x="60" y="139"/>
                  </a:lnTo>
                  <a:lnTo>
                    <a:pt x="63" y="139"/>
                  </a:lnTo>
                  <a:lnTo>
                    <a:pt x="65" y="139"/>
                  </a:lnTo>
                  <a:lnTo>
                    <a:pt x="69" y="139"/>
                  </a:lnTo>
                  <a:lnTo>
                    <a:pt x="72" y="139"/>
                  </a:lnTo>
                  <a:lnTo>
                    <a:pt x="76" y="139"/>
                  </a:lnTo>
                  <a:lnTo>
                    <a:pt x="79" y="139"/>
                  </a:lnTo>
                  <a:lnTo>
                    <a:pt x="83" y="139"/>
                  </a:lnTo>
                  <a:lnTo>
                    <a:pt x="86" y="139"/>
                  </a:lnTo>
                  <a:lnTo>
                    <a:pt x="89" y="139"/>
                  </a:lnTo>
                  <a:lnTo>
                    <a:pt x="91" y="139"/>
                  </a:lnTo>
                  <a:lnTo>
                    <a:pt x="93" y="139"/>
                  </a:lnTo>
                  <a:lnTo>
                    <a:pt x="94" y="139"/>
                  </a:lnTo>
                  <a:lnTo>
                    <a:pt x="95" y="139"/>
                  </a:lnTo>
                  <a:lnTo>
                    <a:pt x="95" y="140"/>
                  </a:lnTo>
                  <a:lnTo>
                    <a:pt x="95" y="141"/>
                  </a:lnTo>
                  <a:lnTo>
                    <a:pt x="95" y="143"/>
                  </a:lnTo>
                  <a:lnTo>
                    <a:pt x="95" y="144"/>
                  </a:lnTo>
                  <a:lnTo>
                    <a:pt x="95" y="146"/>
                  </a:lnTo>
                  <a:lnTo>
                    <a:pt x="95" y="148"/>
                  </a:lnTo>
                  <a:lnTo>
                    <a:pt x="95" y="149"/>
                  </a:lnTo>
                  <a:lnTo>
                    <a:pt x="97" y="149"/>
                  </a:lnTo>
                  <a:lnTo>
                    <a:pt x="99" y="149"/>
                  </a:lnTo>
                  <a:lnTo>
                    <a:pt x="100" y="149"/>
                  </a:lnTo>
                  <a:lnTo>
                    <a:pt x="102" y="147"/>
                  </a:lnTo>
                  <a:lnTo>
                    <a:pt x="103" y="147"/>
                  </a:lnTo>
                  <a:lnTo>
                    <a:pt x="105" y="145"/>
                  </a:lnTo>
                  <a:lnTo>
                    <a:pt x="106" y="145"/>
                  </a:lnTo>
                  <a:lnTo>
                    <a:pt x="108" y="143"/>
                  </a:lnTo>
                  <a:lnTo>
                    <a:pt x="110" y="141"/>
                  </a:lnTo>
                  <a:lnTo>
                    <a:pt x="110" y="139"/>
                  </a:lnTo>
                  <a:lnTo>
                    <a:pt x="112" y="138"/>
                  </a:lnTo>
                  <a:lnTo>
                    <a:pt x="112" y="136"/>
                  </a:lnTo>
                  <a:lnTo>
                    <a:pt x="114" y="134"/>
                  </a:lnTo>
                  <a:lnTo>
                    <a:pt x="116" y="132"/>
                  </a:lnTo>
                  <a:lnTo>
                    <a:pt x="118" y="130"/>
                  </a:lnTo>
                  <a:lnTo>
                    <a:pt x="118" y="129"/>
                  </a:lnTo>
                  <a:lnTo>
                    <a:pt x="118" y="126"/>
                  </a:lnTo>
                  <a:lnTo>
                    <a:pt x="118" y="123"/>
                  </a:lnTo>
                  <a:lnTo>
                    <a:pt x="120" y="119"/>
                  </a:lnTo>
                  <a:lnTo>
                    <a:pt x="120" y="116"/>
                  </a:lnTo>
                  <a:lnTo>
                    <a:pt x="120" y="112"/>
                  </a:lnTo>
                  <a:lnTo>
                    <a:pt x="121" y="108"/>
                  </a:lnTo>
                  <a:lnTo>
                    <a:pt x="123" y="103"/>
                  </a:lnTo>
                  <a:lnTo>
                    <a:pt x="124" y="100"/>
                  </a:lnTo>
                  <a:lnTo>
                    <a:pt x="125" y="96"/>
                  </a:lnTo>
                  <a:lnTo>
                    <a:pt x="128" y="94"/>
                  </a:lnTo>
                  <a:lnTo>
                    <a:pt x="132" y="90"/>
                  </a:lnTo>
                  <a:lnTo>
                    <a:pt x="137" y="88"/>
                  </a:lnTo>
                  <a:lnTo>
                    <a:pt x="143" y="86"/>
                  </a:lnTo>
                  <a:lnTo>
                    <a:pt x="149" y="86"/>
                  </a:lnTo>
                  <a:lnTo>
                    <a:pt x="158" y="85"/>
                  </a:lnTo>
                  <a:lnTo>
                    <a:pt x="156" y="85"/>
                  </a:lnTo>
                  <a:lnTo>
                    <a:pt x="154" y="85"/>
                  </a:lnTo>
                  <a:lnTo>
                    <a:pt x="152" y="84"/>
                  </a:lnTo>
                  <a:lnTo>
                    <a:pt x="148" y="84"/>
                  </a:lnTo>
                  <a:lnTo>
                    <a:pt x="147" y="84"/>
                  </a:lnTo>
                  <a:lnTo>
                    <a:pt x="144" y="84"/>
                  </a:lnTo>
                  <a:lnTo>
                    <a:pt x="142" y="82"/>
                  </a:lnTo>
                  <a:lnTo>
                    <a:pt x="139" y="82"/>
                  </a:lnTo>
                  <a:lnTo>
                    <a:pt x="137" y="82"/>
                  </a:lnTo>
                  <a:lnTo>
                    <a:pt x="134" y="82"/>
                  </a:lnTo>
                  <a:lnTo>
                    <a:pt x="132" y="81"/>
                  </a:lnTo>
                  <a:lnTo>
                    <a:pt x="130" y="81"/>
                  </a:lnTo>
                  <a:lnTo>
                    <a:pt x="128" y="80"/>
                  </a:lnTo>
                  <a:lnTo>
                    <a:pt x="128" y="79"/>
                  </a:lnTo>
                  <a:lnTo>
                    <a:pt x="122" y="84"/>
                  </a:lnTo>
                  <a:lnTo>
                    <a:pt x="118" y="89"/>
                  </a:lnTo>
                  <a:lnTo>
                    <a:pt x="114" y="92"/>
                  </a:lnTo>
                  <a:lnTo>
                    <a:pt x="112" y="95"/>
                  </a:lnTo>
                  <a:lnTo>
                    <a:pt x="109" y="99"/>
                  </a:lnTo>
                  <a:lnTo>
                    <a:pt x="108" y="101"/>
                  </a:lnTo>
                  <a:lnTo>
                    <a:pt x="106" y="103"/>
                  </a:lnTo>
                  <a:lnTo>
                    <a:pt x="106" y="105"/>
                  </a:lnTo>
                  <a:lnTo>
                    <a:pt x="105" y="107"/>
                  </a:lnTo>
                  <a:lnTo>
                    <a:pt x="105" y="109"/>
                  </a:lnTo>
                  <a:lnTo>
                    <a:pt x="105" y="111"/>
                  </a:lnTo>
                  <a:lnTo>
                    <a:pt x="105" y="113"/>
                  </a:lnTo>
                  <a:lnTo>
                    <a:pt x="104" y="116"/>
                  </a:lnTo>
                  <a:lnTo>
                    <a:pt x="104" y="118"/>
                  </a:lnTo>
                  <a:lnTo>
                    <a:pt x="104" y="121"/>
                  </a:lnTo>
                  <a:lnTo>
                    <a:pt x="104" y="123"/>
                  </a:lnTo>
                  <a:lnTo>
                    <a:pt x="102" y="125"/>
                  </a:lnTo>
                  <a:lnTo>
                    <a:pt x="100" y="126"/>
                  </a:lnTo>
                  <a:lnTo>
                    <a:pt x="99" y="127"/>
                  </a:lnTo>
                  <a:lnTo>
                    <a:pt x="97" y="127"/>
                  </a:lnTo>
                  <a:lnTo>
                    <a:pt x="94" y="127"/>
                  </a:lnTo>
                  <a:lnTo>
                    <a:pt x="93" y="127"/>
                  </a:lnTo>
                  <a:lnTo>
                    <a:pt x="91" y="127"/>
                  </a:lnTo>
                  <a:lnTo>
                    <a:pt x="89" y="127"/>
                  </a:lnTo>
                  <a:lnTo>
                    <a:pt x="86" y="127"/>
                  </a:lnTo>
                  <a:lnTo>
                    <a:pt x="84" y="127"/>
                  </a:lnTo>
                  <a:lnTo>
                    <a:pt x="83" y="127"/>
                  </a:lnTo>
                  <a:lnTo>
                    <a:pt x="81" y="127"/>
                  </a:lnTo>
                  <a:lnTo>
                    <a:pt x="80" y="127"/>
                  </a:lnTo>
                  <a:lnTo>
                    <a:pt x="79" y="127"/>
                  </a:lnTo>
                  <a:lnTo>
                    <a:pt x="78" y="127"/>
                  </a:lnTo>
                  <a:lnTo>
                    <a:pt x="78" y="126"/>
                  </a:lnTo>
                  <a:lnTo>
                    <a:pt x="76" y="126"/>
                  </a:lnTo>
                  <a:lnTo>
                    <a:pt x="76" y="124"/>
                  </a:lnTo>
                  <a:lnTo>
                    <a:pt x="76" y="123"/>
                  </a:lnTo>
                  <a:lnTo>
                    <a:pt x="76" y="120"/>
                  </a:lnTo>
                  <a:lnTo>
                    <a:pt x="76" y="117"/>
                  </a:lnTo>
                  <a:lnTo>
                    <a:pt x="76" y="114"/>
                  </a:lnTo>
                  <a:lnTo>
                    <a:pt x="76" y="110"/>
                  </a:lnTo>
                  <a:lnTo>
                    <a:pt x="76" y="106"/>
                  </a:lnTo>
                  <a:lnTo>
                    <a:pt x="75" y="103"/>
                  </a:lnTo>
                  <a:lnTo>
                    <a:pt x="75" y="100"/>
                  </a:lnTo>
                  <a:lnTo>
                    <a:pt x="75" y="97"/>
                  </a:lnTo>
                  <a:lnTo>
                    <a:pt x="75" y="93"/>
                  </a:lnTo>
                  <a:lnTo>
                    <a:pt x="75" y="91"/>
                  </a:lnTo>
                  <a:lnTo>
                    <a:pt x="75" y="88"/>
                  </a:lnTo>
                  <a:lnTo>
                    <a:pt x="75" y="87"/>
                  </a:lnTo>
                  <a:lnTo>
                    <a:pt x="75" y="86"/>
                  </a:lnTo>
                  <a:lnTo>
                    <a:pt x="74" y="87"/>
                  </a:lnTo>
                  <a:lnTo>
                    <a:pt x="74" y="89"/>
                  </a:lnTo>
                  <a:lnTo>
                    <a:pt x="74" y="91"/>
                  </a:lnTo>
                  <a:lnTo>
                    <a:pt x="74" y="93"/>
                  </a:lnTo>
                  <a:lnTo>
                    <a:pt x="74" y="97"/>
                  </a:lnTo>
                  <a:lnTo>
                    <a:pt x="74" y="100"/>
                  </a:lnTo>
                  <a:lnTo>
                    <a:pt x="74" y="103"/>
                  </a:lnTo>
                  <a:lnTo>
                    <a:pt x="74" y="106"/>
                  </a:lnTo>
                  <a:lnTo>
                    <a:pt x="72" y="110"/>
                  </a:lnTo>
                  <a:lnTo>
                    <a:pt x="71" y="113"/>
                  </a:lnTo>
                  <a:lnTo>
                    <a:pt x="70" y="117"/>
                  </a:lnTo>
                  <a:lnTo>
                    <a:pt x="68" y="119"/>
                  </a:lnTo>
                  <a:lnTo>
                    <a:pt x="65" y="122"/>
                  </a:lnTo>
                  <a:lnTo>
                    <a:pt x="62" y="124"/>
                  </a:lnTo>
                  <a:lnTo>
                    <a:pt x="58" y="124"/>
                  </a:lnTo>
                  <a:lnTo>
                    <a:pt x="55" y="124"/>
                  </a:lnTo>
                  <a:lnTo>
                    <a:pt x="48" y="124"/>
                  </a:lnTo>
                  <a:lnTo>
                    <a:pt x="43" y="124"/>
                  </a:lnTo>
                  <a:lnTo>
                    <a:pt x="37" y="123"/>
                  </a:lnTo>
                  <a:lnTo>
                    <a:pt x="33" y="121"/>
                  </a:lnTo>
                  <a:lnTo>
                    <a:pt x="29" y="120"/>
                  </a:lnTo>
                  <a:lnTo>
                    <a:pt x="25" y="119"/>
                  </a:lnTo>
                  <a:lnTo>
                    <a:pt x="21" y="117"/>
                  </a:lnTo>
                  <a:lnTo>
                    <a:pt x="19" y="113"/>
                  </a:lnTo>
                  <a:lnTo>
                    <a:pt x="16" y="111"/>
                  </a:lnTo>
                  <a:lnTo>
                    <a:pt x="14" y="108"/>
                  </a:lnTo>
                  <a:lnTo>
                    <a:pt x="12" y="107"/>
                  </a:lnTo>
                  <a:lnTo>
                    <a:pt x="11" y="103"/>
                  </a:lnTo>
                  <a:lnTo>
                    <a:pt x="9" y="101"/>
                  </a:lnTo>
                  <a:lnTo>
                    <a:pt x="8" y="98"/>
                  </a:lnTo>
                  <a:lnTo>
                    <a:pt x="8" y="94"/>
                  </a:lnTo>
                  <a:lnTo>
                    <a:pt x="8" y="91"/>
                  </a:lnTo>
                  <a:lnTo>
                    <a:pt x="8" y="87"/>
                  </a:lnTo>
                  <a:lnTo>
                    <a:pt x="8" y="84"/>
                  </a:lnTo>
                  <a:lnTo>
                    <a:pt x="8" y="81"/>
                  </a:lnTo>
                  <a:lnTo>
                    <a:pt x="10" y="77"/>
                  </a:lnTo>
                  <a:lnTo>
                    <a:pt x="11" y="75"/>
                  </a:lnTo>
                  <a:lnTo>
                    <a:pt x="13" y="73"/>
                  </a:lnTo>
                  <a:lnTo>
                    <a:pt x="15" y="71"/>
                  </a:lnTo>
                  <a:lnTo>
                    <a:pt x="17" y="69"/>
                  </a:lnTo>
                  <a:lnTo>
                    <a:pt x="19" y="69"/>
                  </a:lnTo>
                  <a:lnTo>
                    <a:pt x="21" y="68"/>
                  </a:lnTo>
                  <a:lnTo>
                    <a:pt x="22" y="68"/>
                  </a:lnTo>
                  <a:lnTo>
                    <a:pt x="25" y="66"/>
                  </a:lnTo>
                  <a:lnTo>
                    <a:pt x="27" y="66"/>
                  </a:lnTo>
                  <a:lnTo>
                    <a:pt x="29" y="66"/>
                  </a:lnTo>
                  <a:lnTo>
                    <a:pt x="31" y="66"/>
                  </a:lnTo>
                  <a:lnTo>
                    <a:pt x="34" y="64"/>
                  </a:lnTo>
                  <a:lnTo>
                    <a:pt x="36" y="65"/>
                  </a:lnTo>
                  <a:lnTo>
                    <a:pt x="38" y="65"/>
                  </a:lnTo>
                  <a:lnTo>
                    <a:pt x="41" y="66"/>
                  </a:lnTo>
                  <a:lnTo>
                    <a:pt x="45" y="66"/>
                  </a:lnTo>
                  <a:lnTo>
                    <a:pt x="49" y="67"/>
                  </a:lnTo>
                  <a:lnTo>
                    <a:pt x="52" y="67"/>
                  </a:lnTo>
                  <a:lnTo>
                    <a:pt x="56" y="69"/>
                  </a:lnTo>
                  <a:lnTo>
                    <a:pt x="61" y="69"/>
                  </a:lnTo>
                  <a:lnTo>
                    <a:pt x="64" y="71"/>
                  </a:lnTo>
                  <a:lnTo>
                    <a:pt x="68" y="72"/>
                  </a:lnTo>
                  <a:lnTo>
                    <a:pt x="71" y="74"/>
                  </a:lnTo>
                  <a:lnTo>
                    <a:pt x="74" y="74"/>
                  </a:lnTo>
                  <a:lnTo>
                    <a:pt x="76" y="76"/>
                  </a:lnTo>
                  <a:lnTo>
                    <a:pt x="79" y="76"/>
                  </a:lnTo>
                  <a:lnTo>
                    <a:pt x="80" y="77"/>
                  </a:lnTo>
                  <a:lnTo>
                    <a:pt x="81" y="77"/>
                  </a:lnTo>
                  <a:lnTo>
                    <a:pt x="80" y="77"/>
                  </a:lnTo>
                  <a:lnTo>
                    <a:pt x="80" y="76"/>
                  </a:lnTo>
                  <a:lnTo>
                    <a:pt x="80" y="74"/>
                  </a:lnTo>
                  <a:lnTo>
                    <a:pt x="80" y="72"/>
                  </a:lnTo>
                  <a:lnTo>
                    <a:pt x="80" y="71"/>
                  </a:lnTo>
                  <a:lnTo>
                    <a:pt x="80" y="69"/>
                  </a:lnTo>
                  <a:lnTo>
                    <a:pt x="80" y="68"/>
                  </a:lnTo>
                  <a:lnTo>
                    <a:pt x="81" y="66"/>
                  </a:lnTo>
                  <a:lnTo>
                    <a:pt x="77" y="66"/>
                  </a:lnTo>
                  <a:lnTo>
                    <a:pt x="74" y="66"/>
                  </a:lnTo>
                  <a:lnTo>
                    <a:pt x="71" y="66"/>
                  </a:lnTo>
                  <a:lnTo>
                    <a:pt x="68" y="65"/>
                  </a:lnTo>
                  <a:lnTo>
                    <a:pt x="63" y="65"/>
                  </a:lnTo>
                  <a:lnTo>
                    <a:pt x="59" y="63"/>
                  </a:lnTo>
                  <a:lnTo>
                    <a:pt x="56" y="63"/>
                  </a:lnTo>
                  <a:lnTo>
                    <a:pt x="52" y="62"/>
                  </a:lnTo>
                  <a:lnTo>
                    <a:pt x="48" y="62"/>
                  </a:lnTo>
                  <a:lnTo>
                    <a:pt x="44" y="60"/>
                  </a:lnTo>
                  <a:lnTo>
                    <a:pt x="40" y="60"/>
                  </a:lnTo>
                  <a:lnTo>
                    <a:pt x="37" y="58"/>
                  </a:lnTo>
                  <a:lnTo>
                    <a:pt x="33" y="58"/>
                  </a:lnTo>
                  <a:lnTo>
                    <a:pt x="30" y="56"/>
                  </a:lnTo>
                  <a:lnTo>
                    <a:pt x="28" y="55"/>
                  </a:lnTo>
                  <a:lnTo>
                    <a:pt x="26" y="53"/>
                  </a:lnTo>
                  <a:lnTo>
                    <a:pt x="24" y="53"/>
                  </a:lnTo>
                  <a:lnTo>
                    <a:pt x="23" y="52"/>
                  </a:lnTo>
                  <a:lnTo>
                    <a:pt x="21" y="50"/>
                  </a:lnTo>
                  <a:lnTo>
                    <a:pt x="21" y="48"/>
                  </a:lnTo>
                  <a:lnTo>
                    <a:pt x="19" y="46"/>
                  </a:lnTo>
                  <a:lnTo>
                    <a:pt x="18" y="43"/>
                  </a:lnTo>
                  <a:lnTo>
                    <a:pt x="17" y="41"/>
                  </a:lnTo>
                  <a:lnTo>
                    <a:pt x="17" y="37"/>
                  </a:lnTo>
                  <a:lnTo>
                    <a:pt x="16" y="35"/>
                  </a:lnTo>
                  <a:lnTo>
                    <a:pt x="16" y="32"/>
                  </a:lnTo>
                  <a:lnTo>
                    <a:pt x="16" y="29"/>
                  </a:lnTo>
                  <a:lnTo>
                    <a:pt x="17" y="25"/>
                  </a:lnTo>
                  <a:lnTo>
                    <a:pt x="17" y="24"/>
                  </a:lnTo>
                  <a:lnTo>
                    <a:pt x="19" y="20"/>
                  </a:lnTo>
                  <a:lnTo>
                    <a:pt x="22" y="19"/>
                  </a:lnTo>
                  <a:lnTo>
                    <a:pt x="26" y="16"/>
                  </a:lnTo>
                  <a:lnTo>
                    <a:pt x="30" y="16"/>
                  </a:lnTo>
                  <a:lnTo>
                    <a:pt x="34" y="15"/>
                  </a:lnTo>
                  <a:lnTo>
                    <a:pt x="37" y="16"/>
                  </a:lnTo>
                  <a:lnTo>
                    <a:pt x="40" y="16"/>
                  </a:lnTo>
                  <a:lnTo>
                    <a:pt x="42" y="18"/>
                  </a:lnTo>
                  <a:lnTo>
                    <a:pt x="45" y="20"/>
                  </a:lnTo>
                  <a:lnTo>
                    <a:pt x="47" y="22"/>
                  </a:lnTo>
                  <a:lnTo>
                    <a:pt x="49" y="24"/>
                  </a:lnTo>
                  <a:lnTo>
                    <a:pt x="49" y="28"/>
                  </a:lnTo>
                  <a:lnTo>
                    <a:pt x="49" y="30"/>
                  </a:lnTo>
                  <a:lnTo>
                    <a:pt x="48" y="32"/>
                  </a:lnTo>
                  <a:lnTo>
                    <a:pt x="48" y="34"/>
                  </a:lnTo>
                  <a:lnTo>
                    <a:pt x="46" y="36"/>
                  </a:lnTo>
                  <a:lnTo>
                    <a:pt x="45" y="38"/>
                  </a:lnTo>
                  <a:lnTo>
                    <a:pt x="41" y="40"/>
                  </a:lnTo>
                  <a:lnTo>
                    <a:pt x="39" y="40"/>
                  </a:lnTo>
                  <a:lnTo>
                    <a:pt x="37" y="40"/>
                  </a:lnTo>
                  <a:lnTo>
                    <a:pt x="36" y="40"/>
                  </a:lnTo>
                  <a:lnTo>
                    <a:pt x="36" y="39"/>
                  </a:lnTo>
                  <a:lnTo>
                    <a:pt x="34" y="39"/>
                  </a:lnTo>
                  <a:lnTo>
                    <a:pt x="34" y="37"/>
                  </a:lnTo>
                  <a:lnTo>
                    <a:pt x="33" y="36"/>
                  </a:lnTo>
                  <a:lnTo>
                    <a:pt x="33" y="34"/>
                  </a:lnTo>
                  <a:lnTo>
                    <a:pt x="32" y="34"/>
                  </a:lnTo>
                  <a:lnTo>
                    <a:pt x="32" y="32"/>
                  </a:lnTo>
                  <a:lnTo>
                    <a:pt x="32" y="31"/>
                  </a:lnTo>
                  <a:lnTo>
                    <a:pt x="32" y="30"/>
                  </a:lnTo>
                  <a:lnTo>
                    <a:pt x="32" y="28"/>
                  </a:lnTo>
                  <a:lnTo>
                    <a:pt x="30" y="30"/>
                  </a:lnTo>
                  <a:lnTo>
                    <a:pt x="29" y="31"/>
                  </a:lnTo>
                  <a:lnTo>
                    <a:pt x="27" y="33"/>
                  </a:lnTo>
                  <a:lnTo>
                    <a:pt x="27" y="35"/>
                  </a:lnTo>
                  <a:lnTo>
                    <a:pt x="27" y="36"/>
                  </a:lnTo>
                  <a:lnTo>
                    <a:pt x="25" y="38"/>
                  </a:lnTo>
                  <a:lnTo>
                    <a:pt x="25" y="40"/>
                  </a:lnTo>
                  <a:lnTo>
                    <a:pt x="25" y="42"/>
                  </a:lnTo>
                  <a:lnTo>
                    <a:pt x="25" y="44"/>
                  </a:lnTo>
                  <a:lnTo>
                    <a:pt x="26" y="44"/>
                  </a:lnTo>
                  <a:lnTo>
                    <a:pt x="28" y="46"/>
                  </a:lnTo>
                  <a:lnTo>
                    <a:pt x="32" y="47"/>
                  </a:lnTo>
                  <a:lnTo>
                    <a:pt x="35" y="49"/>
                  </a:lnTo>
                  <a:lnTo>
                    <a:pt x="39" y="49"/>
                  </a:lnTo>
                  <a:lnTo>
                    <a:pt x="42" y="50"/>
                  </a:lnTo>
                  <a:lnTo>
                    <a:pt x="46" y="51"/>
                  </a:lnTo>
                  <a:lnTo>
                    <a:pt x="49" y="52"/>
                  </a:lnTo>
                  <a:lnTo>
                    <a:pt x="54" y="52"/>
                  </a:lnTo>
                  <a:lnTo>
                    <a:pt x="55" y="54"/>
                  </a:lnTo>
                  <a:lnTo>
                    <a:pt x="59" y="55"/>
                  </a:lnTo>
                  <a:lnTo>
                    <a:pt x="61" y="55"/>
                  </a:lnTo>
                  <a:lnTo>
                    <a:pt x="64" y="55"/>
                  </a:lnTo>
                  <a:lnTo>
                    <a:pt x="66" y="55"/>
                  </a:lnTo>
                  <a:lnTo>
                    <a:pt x="66" y="54"/>
                  </a:lnTo>
                  <a:lnTo>
                    <a:pt x="66" y="52"/>
                  </a:lnTo>
                  <a:lnTo>
                    <a:pt x="64" y="52"/>
                  </a:lnTo>
                  <a:lnTo>
                    <a:pt x="63" y="52"/>
                  </a:lnTo>
                  <a:lnTo>
                    <a:pt x="63" y="51"/>
                  </a:lnTo>
                  <a:lnTo>
                    <a:pt x="61" y="50"/>
                  </a:lnTo>
                  <a:lnTo>
                    <a:pt x="61" y="49"/>
                  </a:lnTo>
                  <a:lnTo>
                    <a:pt x="61" y="47"/>
                  </a:lnTo>
                  <a:lnTo>
                    <a:pt x="61" y="45"/>
                  </a:lnTo>
                  <a:lnTo>
                    <a:pt x="59" y="43"/>
                  </a:lnTo>
                  <a:lnTo>
                    <a:pt x="59" y="41"/>
                  </a:lnTo>
                  <a:lnTo>
                    <a:pt x="58" y="40"/>
                  </a:lnTo>
                  <a:lnTo>
                    <a:pt x="58" y="36"/>
                  </a:lnTo>
                  <a:lnTo>
                    <a:pt x="58" y="33"/>
                  </a:lnTo>
                  <a:lnTo>
                    <a:pt x="58" y="30"/>
                  </a:lnTo>
                  <a:lnTo>
                    <a:pt x="58" y="26"/>
                  </a:lnTo>
                  <a:lnTo>
                    <a:pt x="59" y="20"/>
                  </a:lnTo>
                  <a:lnTo>
                    <a:pt x="59" y="19"/>
                  </a:lnTo>
                  <a:lnTo>
                    <a:pt x="61" y="17"/>
                  </a:lnTo>
                  <a:lnTo>
                    <a:pt x="61" y="15"/>
                  </a:lnTo>
                  <a:lnTo>
                    <a:pt x="62" y="13"/>
                  </a:lnTo>
                  <a:lnTo>
                    <a:pt x="62" y="12"/>
                  </a:lnTo>
                  <a:lnTo>
                    <a:pt x="64" y="10"/>
                  </a:lnTo>
                  <a:lnTo>
                    <a:pt x="64" y="9"/>
                  </a:lnTo>
                  <a:lnTo>
                    <a:pt x="66" y="7"/>
                  </a:lnTo>
                  <a:lnTo>
                    <a:pt x="66" y="5"/>
                  </a:lnTo>
                  <a:lnTo>
                    <a:pt x="68" y="3"/>
                  </a:lnTo>
                  <a:lnTo>
                    <a:pt x="69" y="1"/>
                  </a:lnTo>
                  <a:lnTo>
                    <a:pt x="70" y="0"/>
                  </a:lnTo>
                </a:path>
              </a:pathLst>
            </a:custGeom>
            <a:solidFill>
              <a:srgbClr val="F8F8F8"/>
            </a:solidFill>
            <a:ln w="6350">
              <a:solidFill>
                <a:srgbClr val="DDDDDD"/>
              </a:solidFill>
              <a:round/>
              <a:headEnd/>
              <a:tailEnd/>
            </a:ln>
          </p:spPr>
          <p:txBody>
            <a:bodyPr/>
            <a:lstStyle/>
            <a:p>
              <a:endParaRPr lang="it-IT"/>
            </a:p>
          </p:txBody>
        </p:sp>
        <p:sp>
          <p:nvSpPr>
            <p:cNvPr id="22606" name="Freeform 72"/>
            <p:cNvSpPr>
              <a:spLocks/>
            </p:cNvSpPr>
            <p:nvPr/>
          </p:nvSpPr>
          <p:spPr bwMode="auto">
            <a:xfrm>
              <a:off x="4527" y="1465"/>
              <a:ext cx="324" cy="105"/>
            </a:xfrm>
            <a:custGeom>
              <a:avLst/>
              <a:gdLst>
                <a:gd name="T0" fmla="*/ 8 w 164"/>
                <a:gd name="T1" fmla="*/ 6 h 114"/>
                <a:gd name="T2" fmla="*/ 55 w 164"/>
                <a:gd name="T3" fmla="*/ 6 h 114"/>
                <a:gd name="T4" fmla="*/ 109 w 164"/>
                <a:gd name="T5" fmla="*/ 4 h 114"/>
                <a:gd name="T6" fmla="*/ 140 w 164"/>
                <a:gd name="T7" fmla="*/ 1 h 114"/>
                <a:gd name="T8" fmla="*/ 332 w 164"/>
                <a:gd name="T9" fmla="*/ 9 h 114"/>
                <a:gd name="T10" fmla="*/ 524 w 164"/>
                <a:gd name="T11" fmla="*/ 15 h 114"/>
                <a:gd name="T12" fmla="*/ 632 w 164"/>
                <a:gd name="T13" fmla="*/ 16 h 114"/>
                <a:gd name="T14" fmla="*/ 688 w 164"/>
                <a:gd name="T15" fmla="*/ 16 h 114"/>
                <a:gd name="T16" fmla="*/ 664 w 164"/>
                <a:gd name="T17" fmla="*/ 30 h 114"/>
                <a:gd name="T18" fmla="*/ 664 w 164"/>
                <a:gd name="T19" fmla="*/ 53 h 114"/>
                <a:gd name="T20" fmla="*/ 719 w 164"/>
                <a:gd name="T21" fmla="*/ 73 h 114"/>
                <a:gd name="T22" fmla="*/ 780 w 164"/>
                <a:gd name="T23" fmla="*/ 84 h 114"/>
                <a:gd name="T24" fmla="*/ 824 w 164"/>
                <a:gd name="T25" fmla="*/ 82 h 114"/>
                <a:gd name="T26" fmla="*/ 840 w 164"/>
                <a:gd name="T27" fmla="*/ 69 h 114"/>
                <a:gd name="T28" fmla="*/ 885 w 164"/>
                <a:gd name="T29" fmla="*/ 53 h 114"/>
                <a:gd name="T30" fmla="*/ 1012 w 164"/>
                <a:gd name="T31" fmla="*/ 41 h 114"/>
                <a:gd name="T32" fmla="*/ 1073 w 164"/>
                <a:gd name="T33" fmla="*/ 37 h 114"/>
                <a:gd name="T34" fmla="*/ 1081 w 164"/>
                <a:gd name="T35" fmla="*/ 28 h 114"/>
                <a:gd name="T36" fmla="*/ 1096 w 164"/>
                <a:gd name="T37" fmla="*/ 19 h 114"/>
                <a:gd name="T38" fmla="*/ 1108 w 164"/>
                <a:gd name="T39" fmla="*/ 14 h 114"/>
                <a:gd name="T40" fmla="*/ 1124 w 164"/>
                <a:gd name="T41" fmla="*/ 34 h 114"/>
                <a:gd name="T42" fmla="*/ 1179 w 164"/>
                <a:gd name="T43" fmla="*/ 57 h 114"/>
                <a:gd name="T44" fmla="*/ 1217 w 164"/>
                <a:gd name="T45" fmla="*/ 75 h 114"/>
                <a:gd name="T46" fmla="*/ 1249 w 164"/>
                <a:gd name="T47" fmla="*/ 83 h 114"/>
                <a:gd name="T48" fmla="*/ 1201 w 164"/>
                <a:gd name="T49" fmla="*/ 85 h 114"/>
                <a:gd name="T50" fmla="*/ 1108 w 164"/>
                <a:gd name="T51" fmla="*/ 87 h 114"/>
                <a:gd name="T52" fmla="*/ 988 w 164"/>
                <a:gd name="T53" fmla="*/ 88 h 114"/>
                <a:gd name="T54" fmla="*/ 840 w 164"/>
                <a:gd name="T55" fmla="*/ 88 h 114"/>
                <a:gd name="T56" fmla="*/ 780 w 164"/>
                <a:gd name="T57" fmla="*/ 88 h 114"/>
                <a:gd name="T58" fmla="*/ 719 w 164"/>
                <a:gd name="T59" fmla="*/ 84 h 114"/>
                <a:gd name="T60" fmla="*/ 624 w 164"/>
                <a:gd name="T61" fmla="*/ 79 h 114"/>
                <a:gd name="T62" fmla="*/ 561 w 164"/>
                <a:gd name="T63" fmla="*/ 74 h 114"/>
                <a:gd name="T64" fmla="*/ 516 w 164"/>
                <a:gd name="T65" fmla="*/ 70 h 114"/>
                <a:gd name="T66" fmla="*/ 492 w 164"/>
                <a:gd name="T67" fmla="*/ 64 h 114"/>
                <a:gd name="T68" fmla="*/ 448 w 164"/>
                <a:gd name="T69" fmla="*/ 61 h 114"/>
                <a:gd name="T70" fmla="*/ 417 w 164"/>
                <a:gd name="T71" fmla="*/ 59 h 114"/>
                <a:gd name="T72" fmla="*/ 379 w 164"/>
                <a:gd name="T73" fmla="*/ 59 h 114"/>
                <a:gd name="T74" fmla="*/ 332 w 164"/>
                <a:gd name="T75" fmla="*/ 54 h 114"/>
                <a:gd name="T76" fmla="*/ 277 w 164"/>
                <a:gd name="T77" fmla="*/ 49 h 114"/>
                <a:gd name="T78" fmla="*/ 253 w 164"/>
                <a:gd name="T79" fmla="*/ 45 h 114"/>
                <a:gd name="T80" fmla="*/ 269 w 164"/>
                <a:gd name="T81" fmla="*/ 43 h 114"/>
                <a:gd name="T82" fmla="*/ 316 w 164"/>
                <a:gd name="T83" fmla="*/ 42 h 114"/>
                <a:gd name="T84" fmla="*/ 379 w 164"/>
                <a:gd name="T85" fmla="*/ 41 h 114"/>
                <a:gd name="T86" fmla="*/ 417 w 164"/>
                <a:gd name="T87" fmla="*/ 41 h 114"/>
                <a:gd name="T88" fmla="*/ 379 w 164"/>
                <a:gd name="T89" fmla="*/ 25 h 114"/>
                <a:gd name="T90" fmla="*/ 277 w 164"/>
                <a:gd name="T91" fmla="*/ 15 h 114"/>
                <a:gd name="T92" fmla="*/ 140 w 164"/>
                <a:gd name="T93" fmla="*/ 13 h 114"/>
                <a:gd name="T94" fmla="*/ 24 w 164"/>
                <a:gd name="T95" fmla="*/ 7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0" y="8"/>
                  </a:moveTo>
                  <a:lnTo>
                    <a:pt x="0" y="8"/>
                  </a:lnTo>
                  <a:lnTo>
                    <a:pt x="1" y="8"/>
                  </a:lnTo>
                  <a:lnTo>
                    <a:pt x="3" y="7"/>
                  </a:lnTo>
                  <a:lnTo>
                    <a:pt x="4" y="7"/>
                  </a:lnTo>
                  <a:lnTo>
                    <a:pt x="5" y="6"/>
                  </a:lnTo>
                  <a:lnTo>
                    <a:pt x="7" y="6"/>
                  </a:lnTo>
                  <a:lnTo>
                    <a:pt x="9" y="4"/>
                  </a:lnTo>
                  <a:lnTo>
                    <a:pt x="10" y="4"/>
                  </a:lnTo>
                  <a:lnTo>
                    <a:pt x="12" y="4"/>
                  </a:lnTo>
                  <a:lnTo>
                    <a:pt x="14" y="4"/>
                  </a:lnTo>
                  <a:lnTo>
                    <a:pt x="16" y="2"/>
                  </a:lnTo>
                  <a:lnTo>
                    <a:pt x="17" y="1"/>
                  </a:lnTo>
                  <a:lnTo>
                    <a:pt x="18" y="1"/>
                  </a:lnTo>
                  <a:lnTo>
                    <a:pt x="19" y="0"/>
                  </a:lnTo>
                  <a:lnTo>
                    <a:pt x="27" y="5"/>
                  </a:lnTo>
                  <a:lnTo>
                    <a:pt x="36" y="9"/>
                  </a:lnTo>
                  <a:lnTo>
                    <a:pt x="43" y="12"/>
                  </a:lnTo>
                  <a:lnTo>
                    <a:pt x="51" y="13"/>
                  </a:lnTo>
                  <a:lnTo>
                    <a:pt x="56" y="16"/>
                  </a:lnTo>
                  <a:lnTo>
                    <a:pt x="63" y="17"/>
                  </a:lnTo>
                  <a:lnTo>
                    <a:pt x="68" y="18"/>
                  </a:lnTo>
                  <a:lnTo>
                    <a:pt x="73" y="18"/>
                  </a:lnTo>
                  <a:lnTo>
                    <a:pt x="76" y="19"/>
                  </a:lnTo>
                  <a:lnTo>
                    <a:pt x="80" y="19"/>
                  </a:lnTo>
                  <a:lnTo>
                    <a:pt x="82" y="19"/>
                  </a:lnTo>
                  <a:lnTo>
                    <a:pt x="85" y="19"/>
                  </a:lnTo>
                  <a:lnTo>
                    <a:pt x="86" y="19"/>
                  </a:lnTo>
                  <a:lnTo>
                    <a:pt x="88" y="19"/>
                  </a:lnTo>
                  <a:lnTo>
                    <a:pt x="89" y="19"/>
                  </a:lnTo>
                  <a:lnTo>
                    <a:pt x="90" y="18"/>
                  </a:lnTo>
                  <a:lnTo>
                    <a:pt x="88" y="26"/>
                  </a:lnTo>
                  <a:lnTo>
                    <a:pt x="87" y="32"/>
                  </a:lnTo>
                  <a:lnTo>
                    <a:pt x="86" y="39"/>
                  </a:lnTo>
                  <a:lnTo>
                    <a:pt x="86" y="45"/>
                  </a:lnTo>
                  <a:lnTo>
                    <a:pt x="86" y="52"/>
                  </a:lnTo>
                  <a:lnTo>
                    <a:pt x="86" y="60"/>
                  </a:lnTo>
                  <a:lnTo>
                    <a:pt x="86" y="67"/>
                  </a:lnTo>
                  <a:lnTo>
                    <a:pt x="88" y="73"/>
                  </a:lnTo>
                  <a:lnTo>
                    <a:pt x="89" y="80"/>
                  </a:lnTo>
                  <a:lnTo>
                    <a:pt x="91" y="87"/>
                  </a:lnTo>
                  <a:lnTo>
                    <a:pt x="93" y="93"/>
                  </a:lnTo>
                  <a:lnTo>
                    <a:pt x="94" y="98"/>
                  </a:lnTo>
                  <a:lnTo>
                    <a:pt x="96" y="102"/>
                  </a:lnTo>
                  <a:lnTo>
                    <a:pt x="99" y="105"/>
                  </a:lnTo>
                  <a:lnTo>
                    <a:pt x="101" y="108"/>
                  </a:lnTo>
                  <a:lnTo>
                    <a:pt x="105" y="108"/>
                  </a:lnTo>
                  <a:lnTo>
                    <a:pt x="105" y="109"/>
                  </a:lnTo>
                  <a:lnTo>
                    <a:pt x="107" y="107"/>
                  </a:lnTo>
                  <a:lnTo>
                    <a:pt x="107" y="105"/>
                  </a:lnTo>
                  <a:lnTo>
                    <a:pt x="108" y="102"/>
                  </a:lnTo>
                  <a:lnTo>
                    <a:pt x="108" y="98"/>
                  </a:lnTo>
                  <a:lnTo>
                    <a:pt x="109" y="94"/>
                  </a:lnTo>
                  <a:lnTo>
                    <a:pt x="109" y="88"/>
                  </a:lnTo>
                  <a:lnTo>
                    <a:pt x="110" y="83"/>
                  </a:lnTo>
                  <a:lnTo>
                    <a:pt x="111" y="79"/>
                  </a:lnTo>
                  <a:lnTo>
                    <a:pt x="113" y="73"/>
                  </a:lnTo>
                  <a:lnTo>
                    <a:pt x="115" y="68"/>
                  </a:lnTo>
                  <a:lnTo>
                    <a:pt x="118" y="63"/>
                  </a:lnTo>
                  <a:lnTo>
                    <a:pt x="121" y="60"/>
                  </a:lnTo>
                  <a:lnTo>
                    <a:pt x="126" y="55"/>
                  </a:lnTo>
                  <a:lnTo>
                    <a:pt x="131" y="52"/>
                  </a:lnTo>
                  <a:lnTo>
                    <a:pt x="139" y="49"/>
                  </a:lnTo>
                  <a:lnTo>
                    <a:pt x="139" y="47"/>
                  </a:lnTo>
                  <a:lnTo>
                    <a:pt x="140" y="45"/>
                  </a:lnTo>
                  <a:lnTo>
                    <a:pt x="140" y="43"/>
                  </a:lnTo>
                  <a:lnTo>
                    <a:pt x="140" y="39"/>
                  </a:lnTo>
                  <a:lnTo>
                    <a:pt x="140" y="36"/>
                  </a:lnTo>
                  <a:lnTo>
                    <a:pt x="142" y="33"/>
                  </a:lnTo>
                  <a:lnTo>
                    <a:pt x="142" y="31"/>
                  </a:lnTo>
                  <a:lnTo>
                    <a:pt x="142" y="28"/>
                  </a:lnTo>
                  <a:lnTo>
                    <a:pt x="142" y="25"/>
                  </a:lnTo>
                  <a:lnTo>
                    <a:pt x="143" y="21"/>
                  </a:lnTo>
                  <a:lnTo>
                    <a:pt x="143" y="20"/>
                  </a:lnTo>
                  <a:lnTo>
                    <a:pt x="144" y="18"/>
                  </a:lnTo>
                  <a:lnTo>
                    <a:pt x="144" y="17"/>
                  </a:lnTo>
                  <a:lnTo>
                    <a:pt x="145" y="16"/>
                  </a:lnTo>
                  <a:lnTo>
                    <a:pt x="145" y="25"/>
                  </a:lnTo>
                  <a:lnTo>
                    <a:pt x="146" y="34"/>
                  </a:lnTo>
                  <a:lnTo>
                    <a:pt x="146" y="43"/>
                  </a:lnTo>
                  <a:lnTo>
                    <a:pt x="148" y="51"/>
                  </a:lnTo>
                  <a:lnTo>
                    <a:pt x="149" y="59"/>
                  </a:lnTo>
                  <a:lnTo>
                    <a:pt x="151" y="66"/>
                  </a:lnTo>
                  <a:lnTo>
                    <a:pt x="153" y="73"/>
                  </a:lnTo>
                  <a:lnTo>
                    <a:pt x="155" y="79"/>
                  </a:lnTo>
                  <a:lnTo>
                    <a:pt x="155" y="86"/>
                  </a:lnTo>
                  <a:lnTo>
                    <a:pt x="156" y="91"/>
                  </a:lnTo>
                  <a:lnTo>
                    <a:pt x="158" y="96"/>
                  </a:lnTo>
                  <a:lnTo>
                    <a:pt x="160" y="100"/>
                  </a:lnTo>
                  <a:lnTo>
                    <a:pt x="160" y="103"/>
                  </a:lnTo>
                  <a:lnTo>
                    <a:pt x="162" y="105"/>
                  </a:lnTo>
                  <a:lnTo>
                    <a:pt x="162" y="106"/>
                  </a:lnTo>
                  <a:lnTo>
                    <a:pt x="163" y="106"/>
                  </a:lnTo>
                  <a:lnTo>
                    <a:pt x="160" y="108"/>
                  </a:lnTo>
                  <a:lnTo>
                    <a:pt x="158" y="108"/>
                  </a:lnTo>
                  <a:lnTo>
                    <a:pt x="156" y="109"/>
                  </a:lnTo>
                  <a:lnTo>
                    <a:pt x="154" y="109"/>
                  </a:lnTo>
                  <a:lnTo>
                    <a:pt x="150" y="111"/>
                  </a:lnTo>
                  <a:lnTo>
                    <a:pt x="148" y="111"/>
                  </a:lnTo>
                  <a:lnTo>
                    <a:pt x="144" y="111"/>
                  </a:lnTo>
                  <a:lnTo>
                    <a:pt x="142" y="111"/>
                  </a:lnTo>
                  <a:lnTo>
                    <a:pt x="137" y="112"/>
                  </a:lnTo>
                  <a:lnTo>
                    <a:pt x="134" y="112"/>
                  </a:lnTo>
                  <a:lnTo>
                    <a:pt x="128" y="112"/>
                  </a:lnTo>
                  <a:lnTo>
                    <a:pt x="125" y="112"/>
                  </a:lnTo>
                  <a:lnTo>
                    <a:pt x="119" y="113"/>
                  </a:lnTo>
                  <a:lnTo>
                    <a:pt x="115" y="113"/>
                  </a:lnTo>
                  <a:lnTo>
                    <a:pt x="109" y="113"/>
                  </a:lnTo>
                  <a:lnTo>
                    <a:pt x="105" y="113"/>
                  </a:lnTo>
                  <a:lnTo>
                    <a:pt x="103" y="113"/>
                  </a:lnTo>
                  <a:lnTo>
                    <a:pt x="101" y="113"/>
                  </a:lnTo>
                  <a:lnTo>
                    <a:pt x="100" y="111"/>
                  </a:lnTo>
                  <a:lnTo>
                    <a:pt x="97" y="111"/>
                  </a:lnTo>
                  <a:lnTo>
                    <a:pt x="95" y="109"/>
                  </a:lnTo>
                  <a:lnTo>
                    <a:pt x="93" y="107"/>
                  </a:lnTo>
                  <a:lnTo>
                    <a:pt x="91" y="105"/>
                  </a:lnTo>
                  <a:lnTo>
                    <a:pt x="88" y="104"/>
                  </a:lnTo>
                  <a:lnTo>
                    <a:pt x="85" y="102"/>
                  </a:lnTo>
                  <a:lnTo>
                    <a:pt x="81" y="101"/>
                  </a:lnTo>
                  <a:lnTo>
                    <a:pt x="80" y="99"/>
                  </a:lnTo>
                  <a:lnTo>
                    <a:pt x="76" y="98"/>
                  </a:lnTo>
                  <a:lnTo>
                    <a:pt x="74" y="96"/>
                  </a:lnTo>
                  <a:lnTo>
                    <a:pt x="73" y="94"/>
                  </a:lnTo>
                  <a:lnTo>
                    <a:pt x="71" y="92"/>
                  </a:lnTo>
                  <a:lnTo>
                    <a:pt x="70" y="92"/>
                  </a:lnTo>
                  <a:lnTo>
                    <a:pt x="69" y="90"/>
                  </a:lnTo>
                  <a:lnTo>
                    <a:pt x="67" y="89"/>
                  </a:lnTo>
                  <a:lnTo>
                    <a:pt x="67" y="87"/>
                  </a:lnTo>
                  <a:lnTo>
                    <a:pt x="65" y="86"/>
                  </a:lnTo>
                  <a:lnTo>
                    <a:pt x="65" y="85"/>
                  </a:lnTo>
                  <a:lnTo>
                    <a:pt x="64" y="83"/>
                  </a:lnTo>
                  <a:lnTo>
                    <a:pt x="64" y="81"/>
                  </a:lnTo>
                  <a:lnTo>
                    <a:pt x="62" y="81"/>
                  </a:lnTo>
                  <a:lnTo>
                    <a:pt x="60" y="79"/>
                  </a:lnTo>
                  <a:lnTo>
                    <a:pt x="58" y="78"/>
                  </a:lnTo>
                  <a:lnTo>
                    <a:pt x="58" y="76"/>
                  </a:lnTo>
                  <a:lnTo>
                    <a:pt x="56" y="76"/>
                  </a:lnTo>
                  <a:lnTo>
                    <a:pt x="56" y="75"/>
                  </a:lnTo>
                  <a:lnTo>
                    <a:pt x="54" y="75"/>
                  </a:lnTo>
                  <a:lnTo>
                    <a:pt x="54" y="74"/>
                  </a:lnTo>
                  <a:lnTo>
                    <a:pt x="52" y="75"/>
                  </a:lnTo>
                  <a:lnTo>
                    <a:pt x="51" y="75"/>
                  </a:lnTo>
                  <a:lnTo>
                    <a:pt x="49" y="75"/>
                  </a:lnTo>
                  <a:lnTo>
                    <a:pt x="49" y="73"/>
                  </a:lnTo>
                  <a:lnTo>
                    <a:pt x="47" y="72"/>
                  </a:lnTo>
                  <a:lnTo>
                    <a:pt x="45" y="71"/>
                  </a:lnTo>
                  <a:lnTo>
                    <a:pt x="43" y="69"/>
                  </a:lnTo>
                  <a:lnTo>
                    <a:pt x="41" y="67"/>
                  </a:lnTo>
                  <a:lnTo>
                    <a:pt x="40" y="66"/>
                  </a:lnTo>
                  <a:lnTo>
                    <a:pt x="38" y="64"/>
                  </a:lnTo>
                  <a:lnTo>
                    <a:pt x="36" y="63"/>
                  </a:lnTo>
                  <a:lnTo>
                    <a:pt x="35" y="61"/>
                  </a:lnTo>
                  <a:lnTo>
                    <a:pt x="33" y="60"/>
                  </a:lnTo>
                  <a:lnTo>
                    <a:pt x="33" y="58"/>
                  </a:lnTo>
                  <a:lnTo>
                    <a:pt x="33" y="57"/>
                  </a:lnTo>
                  <a:lnTo>
                    <a:pt x="33" y="55"/>
                  </a:lnTo>
                  <a:lnTo>
                    <a:pt x="34" y="55"/>
                  </a:lnTo>
                  <a:lnTo>
                    <a:pt x="35" y="55"/>
                  </a:lnTo>
                  <a:lnTo>
                    <a:pt x="36" y="54"/>
                  </a:lnTo>
                  <a:lnTo>
                    <a:pt x="38" y="54"/>
                  </a:lnTo>
                  <a:lnTo>
                    <a:pt x="40" y="54"/>
                  </a:lnTo>
                  <a:lnTo>
                    <a:pt x="41" y="54"/>
                  </a:lnTo>
                  <a:lnTo>
                    <a:pt x="44" y="52"/>
                  </a:lnTo>
                  <a:lnTo>
                    <a:pt x="46" y="52"/>
                  </a:lnTo>
                  <a:lnTo>
                    <a:pt x="48" y="52"/>
                  </a:lnTo>
                  <a:lnTo>
                    <a:pt x="49" y="52"/>
                  </a:lnTo>
                  <a:lnTo>
                    <a:pt x="51" y="52"/>
                  </a:lnTo>
                  <a:lnTo>
                    <a:pt x="52" y="52"/>
                  </a:lnTo>
                  <a:lnTo>
                    <a:pt x="54" y="52"/>
                  </a:lnTo>
                  <a:lnTo>
                    <a:pt x="55" y="52"/>
                  </a:lnTo>
                  <a:lnTo>
                    <a:pt x="54" y="44"/>
                  </a:lnTo>
                  <a:lnTo>
                    <a:pt x="52" y="37"/>
                  </a:lnTo>
                  <a:lnTo>
                    <a:pt x="49" y="32"/>
                  </a:lnTo>
                  <a:lnTo>
                    <a:pt x="47" y="26"/>
                  </a:lnTo>
                  <a:lnTo>
                    <a:pt x="43" y="24"/>
                  </a:lnTo>
                  <a:lnTo>
                    <a:pt x="39" y="20"/>
                  </a:lnTo>
                  <a:lnTo>
                    <a:pt x="36" y="18"/>
                  </a:lnTo>
                  <a:lnTo>
                    <a:pt x="32" y="16"/>
                  </a:lnTo>
                  <a:lnTo>
                    <a:pt x="27" y="16"/>
                  </a:lnTo>
                  <a:lnTo>
                    <a:pt x="23" y="16"/>
                  </a:lnTo>
                  <a:lnTo>
                    <a:pt x="18" y="16"/>
                  </a:lnTo>
                  <a:lnTo>
                    <a:pt x="14" y="14"/>
                  </a:lnTo>
                  <a:lnTo>
                    <a:pt x="9" y="14"/>
                  </a:lnTo>
                  <a:lnTo>
                    <a:pt x="6" y="12"/>
                  </a:lnTo>
                  <a:lnTo>
                    <a:pt x="3" y="10"/>
                  </a:lnTo>
                  <a:lnTo>
                    <a:pt x="0" y="8"/>
                  </a:lnTo>
                </a:path>
              </a:pathLst>
            </a:custGeom>
            <a:solidFill>
              <a:srgbClr val="F8F8F8"/>
            </a:solidFill>
            <a:ln w="6350">
              <a:solidFill>
                <a:srgbClr val="DDDDDD"/>
              </a:solidFill>
              <a:round/>
              <a:headEnd/>
              <a:tailEnd/>
            </a:ln>
          </p:spPr>
          <p:txBody>
            <a:bodyPr/>
            <a:lstStyle/>
            <a:p>
              <a:endParaRPr lang="it-IT"/>
            </a:p>
          </p:txBody>
        </p:sp>
        <p:sp>
          <p:nvSpPr>
            <p:cNvPr id="22607" name="Freeform 73"/>
            <p:cNvSpPr>
              <a:spLocks/>
            </p:cNvSpPr>
            <p:nvPr/>
          </p:nvSpPr>
          <p:spPr bwMode="auto">
            <a:xfrm>
              <a:off x="4906" y="1464"/>
              <a:ext cx="324" cy="105"/>
            </a:xfrm>
            <a:custGeom>
              <a:avLst/>
              <a:gdLst>
                <a:gd name="T0" fmla="*/ 1233 w 164"/>
                <a:gd name="T1" fmla="*/ 6 h 114"/>
                <a:gd name="T2" fmla="*/ 1187 w 164"/>
                <a:gd name="T3" fmla="*/ 6 h 114"/>
                <a:gd name="T4" fmla="*/ 1132 w 164"/>
                <a:gd name="T5" fmla="*/ 4 h 114"/>
                <a:gd name="T6" fmla="*/ 1104 w 164"/>
                <a:gd name="T7" fmla="*/ 2 h 114"/>
                <a:gd name="T8" fmla="*/ 901 w 164"/>
                <a:gd name="T9" fmla="*/ 9 h 114"/>
                <a:gd name="T10" fmla="*/ 719 w 164"/>
                <a:gd name="T11" fmla="*/ 15 h 114"/>
                <a:gd name="T12" fmla="*/ 601 w 164"/>
                <a:gd name="T13" fmla="*/ 16 h 114"/>
                <a:gd name="T14" fmla="*/ 555 w 164"/>
                <a:gd name="T15" fmla="*/ 16 h 114"/>
                <a:gd name="T16" fmla="*/ 569 w 164"/>
                <a:gd name="T17" fmla="*/ 30 h 114"/>
                <a:gd name="T18" fmla="*/ 561 w 164"/>
                <a:gd name="T19" fmla="*/ 53 h 114"/>
                <a:gd name="T20" fmla="*/ 524 w 164"/>
                <a:gd name="T21" fmla="*/ 73 h 114"/>
                <a:gd name="T22" fmla="*/ 464 w 164"/>
                <a:gd name="T23" fmla="*/ 84 h 114"/>
                <a:gd name="T24" fmla="*/ 409 w 164"/>
                <a:gd name="T25" fmla="*/ 82 h 114"/>
                <a:gd name="T26" fmla="*/ 387 w 164"/>
                <a:gd name="T27" fmla="*/ 69 h 114"/>
                <a:gd name="T28" fmla="*/ 340 w 164"/>
                <a:gd name="T29" fmla="*/ 54 h 114"/>
                <a:gd name="T30" fmla="*/ 215 w 164"/>
                <a:gd name="T31" fmla="*/ 41 h 114"/>
                <a:gd name="T32" fmla="*/ 160 w 164"/>
                <a:gd name="T33" fmla="*/ 37 h 114"/>
                <a:gd name="T34" fmla="*/ 156 w 164"/>
                <a:gd name="T35" fmla="*/ 29 h 114"/>
                <a:gd name="T36" fmla="*/ 140 w 164"/>
                <a:gd name="T37" fmla="*/ 20 h 114"/>
                <a:gd name="T38" fmla="*/ 132 w 164"/>
                <a:gd name="T39" fmla="*/ 15 h 114"/>
                <a:gd name="T40" fmla="*/ 101 w 164"/>
                <a:gd name="T41" fmla="*/ 34 h 114"/>
                <a:gd name="T42" fmla="*/ 55 w 164"/>
                <a:gd name="T43" fmla="*/ 57 h 114"/>
                <a:gd name="T44" fmla="*/ 16 w 164"/>
                <a:gd name="T45" fmla="*/ 75 h 114"/>
                <a:gd name="T46" fmla="*/ 0 w 164"/>
                <a:gd name="T47" fmla="*/ 84 h 114"/>
                <a:gd name="T48" fmla="*/ 40 w 164"/>
                <a:gd name="T49" fmla="*/ 86 h 114"/>
                <a:gd name="T50" fmla="*/ 124 w 164"/>
                <a:gd name="T51" fmla="*/ 87 h 114"/>
                <a:gd name="T52" fmla="*/ 239 w 164"/>
                <a:gd name="T53" fmla="*/ 88 h 114"/>
                <a:gd name="T54" fmla="*/ 401 w 164"/>
                <a:gd name="T55" fmla="*/ 88 h 114"/>
                <a:gd name="T56" fmla="*/ 464 w 164"/>
                <a:gd name="T57" fmla="*/ 88 h 114"/>
                <a:gd name="T58" fmla="*/ 524 w 164"/>
                <a:gd name="T59" fmla="*/ 84 h 114"/>
                <a:gd name="T60" fmla="*/ 601 w 164"/>
                <a:gd name="T61" fmla="*/ 79 h 114"/>
                <a:gd name="T62" fmla="*/ 680 w 164"/>
                <a:gd name="T63" fmla="*/ 74 h 114"/>
                <a:gd name="T64" fmla="*/ 711 w 164"/>
                <a:gd name="T65" fmla="*/ 70 h 114"/>
                <a:gd name="T66" fmla="*/ 733 w 164"/>
                <a:gd name="T67" fmla="*/ 64 h 114"/>
                <a:gd name="T68" fmla="*/ 772 w 164"/>
                <a:gd name="T69" fmla="*/ 61 h 114"/>
                <a:gd name="T70" fmla="*/ 816 w 164"/>
                <a:gd name="T71" fmla="*/ 59 h 114"/>
                <a:gd name="T72" fmla="*/ 848 w 164"/>
                <a:gd name="T73" fmla="*/ 59 h 114"/>
                <a:gd name="T74" fmla="*/ 901 w 164"/>
                <a:gd name="T75" fmla="*/ 54 h 114"/>
                <a:gd name="T76" fmla="*/ 956 w 164"/>
                <a:gd name="T77" fmla="*/ 49 h 114"/>
                <a:gd name="T78" fmla="*/ 988 w 164"/>
                <a:gd name="T79" fmla="*/ 45 h 114"/>
                <a:gd name="T80" fmla="*/ 964 w 164"/>
                <a:gd name="T81" fmla="*/ 44 h 114"/>
                <a:gd name="T82" fmla="*/ 917 w 164"/>
                <a:gd name="T83" fmla="*/ 42 h 114"/>
                <a:gd name="T84" fmla="*/ 855 w 164"/>
                <a:gd name="T85" fmla="*/ 41 h 114"/>
                <a:gd name="T86" fmla="*/ 832 w 164"/>
                <a:gd name="T87" fmla="*/ 41 h 114"/>
                <a:gd name="T88" fmla="*/ 855 w 164"/>
                <a:gd name="T89" fmla="*/ 25 h 114"/>
                <a:gd name="T90" fmla="*/ 964 w 164"/>
                <a:gd name="T91" fmla="*/ 15 h 114"/>
                <a:gd name="T92" fmla="*/ 1089 w 164"/>
                <a:gd name="T93" fmla="*/ 12 h 114"/>
                <a:gd name="T94" fmla="*/ 1225 w 164"/>
                <a:gd name="T95" fmla="*/ 8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163" y="8"/>
                  </a:moveTo>
                  <a:lnTo>
                    <a:pt x="162" y="8"/>
                  </a:lnTo>
                  <a:lnTo>
                    <a:pt x="161" y="8"/>
                  </a:lnTo>
                  <a:lnTo>
                    <a:pt x="160" y="8"/>
                  </a:lnTo>
                  <a:lnTo>
                    <a:pt x="159" y="8"/>
                  </a:lnTo>
                  <a:lnTo>
                    <a:pt x="157" y="8"/>
                  </a:lnTo>
                  <a:lnTo>
                    <a:pt x="156" y="6"/>
                  </a:lnTo>
                  <a:lnTo>
                    <a:pt x="154" y="6"/>
                  </a:lnTo>
                  <a:lnTo>
                    <a:pt x="152" y="5"/>
                  </a:lnTo>
                  <a:lnTo>
                    <a:pt x="151" y="5"/>
                  </a:lnTo>
                  <a:lnTo>
                    <a:pt x="149" y="4"/>
                  </a:lnTo>
                  <a:lnTo>
                    <a:pt x="147" y="4"/>
                  </a:lnTo>
                  <a:lnTo>
                    <a:pt x="146" y="2"/>
                  </a:lnTo>
                  <a:lnTo>
                    <a:pt x="144" y="2"/>
                  </a:lnTo>
                  <a:lnTo>
                    <a:pt x="143" y="2"/>
                  </a:lnTo>
                  <a:lnTo>
                    <a:pt x="143" y="0"/>
                  </a:lnTo>
                  <a:lnTo>
                    <a:pt x="133" y="5"/>
                  </a:lnTo>
                  <a:lnTo>
                    <a:pt x="125" y="9"/>
                  </a:lnTo>
                  <a:lnTo>
                    <a:pt x="117" y="12"/>
                  </a:lnTo>
                  <a:lnTo>
                    <a:pt x="110" y="14"/>
                  </a:lnTo>
                  <a:lnTo>
                    <a:pt x="103" y="15"/>
                  </a:lnTo>
                  <a:lnTo>
                    <a:pt x="98" y="17"/>
                  </a:lnTo>
                  <a:lnTo>
                    <a:pt x="93" y="18"/>
                  </a:lnTo>
                  <a:lnTo>
                    <a:pt x="89" y="18"/>
                  </a:lnTo>
                  <a:lnTo>
                    <a:pt x="84" y="19"/>
                  </a:lnTo>
                  <a:lnTo>
                    <a:pt x="80" y="19"/>
                  </a:lnTo>
                  <a:lnTo>
                    <a:pt x="78" y="19"/>
                  </a:lnTo>
                  <a:lnTo>
                    <a:pt x="76" y="19"/>
                  </a:lnTo>
                  <a:lnTo>
                    <a:pt x="74" y="19"/>
                  </a:lnTo>
                  <a:lnTo>
                    <a:pt x="73" y="19"/>
                  </a:lnTo>
                  <a:lnTo>
                    <a:pt x="72" y="19"/>
                  </a:lnTo>
                  <a:lnTo>
                    <a:pt x="72" y="26"/>
                  </a:lnTo>
                  <a:lnTo>
                    <a:pt x="74" y="32"/>
                  </a:lnTo>
                  <a:lnTo>
                    <a:pt x="74" y="39"/>
                  </a:lnTo>
                  <a:lnTo>
                    <a:pt x="75" y="45"/>
                  </a:lnTo>
                  <a:lnTo>
                    <a:pt x="74" y="53"/>
                  </a:lnTo>
                  <a:lnTo>
                    <a:pt x="74" y="60"/>
                  </a:lnTo>
                  <a:lnTo>
                    <a:pt x="73" y="67"/>
                  </a:lnTo>
                  <a:lnTo>
                    <a:pt x="73" y="73"/>
                  </a:lnTo>
                  <a:lnTo>
                    <a:pt x="71" y="81"/>
                  </a:lnTo>
                  <a:lnTo>
                    <a:pt x="69" y="87"/>
                  </a:lnTo>
                  <a:lnTo>
                    <a:pt x="68" y="93"/>
                  </a:lnTo>
                  <a:lnTo>
                    <a:pt x="66" y="98"/>
                  </a:lnTo>
                  <a:lnTo>
                    <a:pt x="63" y="102"/>
                  </a:lnTo>
                  <a:lnTo>
                    <a:pt x="61" y="105"/>
                  </a:lnTo>
                  <a:lnTo>
                    <a:pt x="60" y="107"/>
                  </a:lnTo>
                  <a:lnTo>
                    <a:pt x="58" y="108"/>
                  </a:lnTo>
                  <a:lnTo>
                    <a:pt x="56" y="109"/>
                  </a:lnTo>
                  <a:lnTo>
                    <a:pt x="55" y="107"/>
                  </a:lnTo>
                  <a:lnTo>
                    <a:pt x="53" y="105"/>
                  </a:lnTo>
                  <a:lnTo>
                    <a:pt x="53" y="102"/>
                  </a:lnTo>
                  <a:lnTo>
                    <a:pt x="51" y="98"/>
                  </a:lnTo>
                  <a:lnTo>
                    <a:pt x="51" y="94"/>
                  </a:lnTo>
                  <a:lnTo>
                    <a:pt x="50" y="88"/>
                  </a:lnTo>
                  <a:lnTo>
                    <a:pt x="50" y="83"/>
                  </a:lnTo>
                  <a:lnTo>
                    <a:pt x="49" y="79"/>
                  </a:lnTo>
                  <a:lnTo>
                    <a:pt x="47" y="73"/>
                  </a:lnTo>
                  <a:lnTo>
                    <a:pt x="44" y="69"/>
                  </a:lnTo>
                  <a:lnTo>
                    <a:pt x="42" y="64"/>
                  </a:lnTo>
                  <a:lnTo>
                    <a:pt x="38" y="60"/>
                  </a:lnTo>
                  <a:lnTo>
                    <a:pt x="34" y="55"/>
                  </a:lnTo>
                  <a:lnTo>
                    <a:pt x="28" y="52"/>
                  </a:lnTo>
                  <a:lnTo>
                    <a:pt x="22" y="49"/>
                  </a:lnTo>
                  <a:lnTo>
                    <a:pt x="21" y="49"/>
                  </a:lnTo>
                  <a:lnTo>
                    <a:pt x="21" y="47"/>
                  </a:lnTo>
                  <a:lnTo>
                    <a:pt x="21" y="45"/>
                  </a:lnTo>
                  <a:lnTo>
                    <a:pt x="20" y="43"/>
                  </a:lnTo>
                  <a:lnTo>
                    <a:pt x="20" y="40"/>
                  </a:lnTo>
                  <a:lnTo>
                    <a:pt x="20" y="37"/>
                  </a:lnTo>
                  <a:lnTo>
                    <a:pt x="20" y="33"/>
                  </a:lnTo>
                  <a:lnTo>
                    <a:pt x="18" y="32"/>
                  </a:lnTo>
                  <a:lnTo>
                    <a:pt x="18" y="28"/>
                  </a:lnTo>
                  <a:lnTo>
                    <a:pt x="18" y="26"/>
                  </a:lnTo>
                  <a:lnTo>
                    <a:pt x="18" y="22"/>
                  </a:lnTo>
                  <a:lnTo>
                    <a:pt x="17" y="20"/>
                  </a:lnTo>
                  <a:lnTo>
                    <a:pt x="17" y="18"/>
                  </a:lnTo>
                  <a:lnTo>
                    <a:pt x="17" y="17"/>
                  </a:lnTo>
                  <a:lnTo>
                    <a:pt x="15" y="26"/>
                  </a:lnTo>
                  <a:lnTo>
                    <a:pt x="15" y="34"/>
                  </a:lnTo>
                  <a:lnTo>
                    <a:pt x="13" y="43"/>
                  </a:lnTo>
                  <a:lnTo>
                    <a:pt x="13" y="51"/>
                  </a:lnTo>
                  <a:lnTo>
                    <a:pt x="11" y="59"/>
                  </a:lnTo>
                  <a:lnTo>
                    <a:pt x="9" y="67"/>
                  </a:lnTo>
                  <a:lnTo>
                    <a:pt x="7" y="73"/>
                  </a:lnTo>
                  <a:lnTo>
                    <a:pt x="7" y="80"/>
                  </a:lnTo>
                  <a:lnTo>
                    <a:pt x="6" y="86"/>
                  </a:lnTo>
                  <a:lnTo>
                    <a:pt x="4" y="91"/>
                  </a:lnTo>
                  <a:lnTo>
                    <a:pt x="2" y="96"/>
                  </a:lnTo>
                  <a:lnTo>
                    <a:pt x="2" y="100"/>
                  </a:lnTo>
                  <a:lnTo>
                    <a:pt x="0" y="103"/>
                  </a:lnTo>
                  <a:lnTo>
                    <a:pt x="0" y="105"/>
                  </a:lnTo>
                  <a:lnTo>
                    <a:pt x="0" y="107"/>
                  </a:lnTo>
                  <a:lnTo>
                    <a:pt x="1" y="109"/>
                  </a:lnTo>
                  <a:lnTo>
                    <a:pt x="3" y="109"/>
                  </a:lnTo>
                  <a:lnTo>
                    <a:pt x="5" y="110"/>
                  </a:lnTo>
                  <a:lnTo>
                    <a:pt x="7" y="110"/>
                  </a:lnTo>
                  <a:lnTo>
                    <a:pt x="9" y="111"/>
                  </a:lnTo>
                  <a:lnTo>
                    <a:pt x="12" y="111"/>
                  </a:lnTo>
                  <a:lnTo>
                    <a:pt x="16" y="111"/>
                  </a:lnTo>
                  <a:lnTo>
                    <a:pt x="20" y="111"/>
                  </a:lnTo>
                  <a:lnTo>
                    <a:pt x="23" y="112"/>
                  </a:lnTo>
                  <a:lnTo>
                    <a:pt x="26" y="112"/>
                  </a:lnTo>
                  <a:lnTo>
                    <a:pt x="31" y="112"/>
                  </a:lnTo>
                  <a:lnTo>
                    <a:pt x="36" y="112"/>
                  </a:lnTo>
                  <a:lnTo>
                    <a:pt x="41" y="113"/>
                  </a:lnTo>
                  <a:lnTo>
                    <a:pt x="46" y="113"/>
                  </a:lnTo>
                  <a:lnTo>
                    <a:pt x="52" y="113"/>
                  </a:lnTo>
                  <a:lnTo>
                    <a:pt x="58" y="113"/>
                  </a:lnTo>
                  <a:lnTo>
                    <a:pt x="59" y="113"/>
                  </a:lnTo>
                  <a:lnTo>
                    <a:pt x="60" y="113"/>
                  </a:lnTo>
                  <a:lnTo>
                    <a:pt x="61" y="111"/>
                  </a:lnTo>
                  <a:lnTo>
                    <a:pt x="63" y="110"/>
                  </a:lnTo>
                  <a:lnTo>
                    <a:pt x="66" y="109"/>
                  </a:lnTo>
                  <a:lnTo>
                    <a:pt x="68" y="107"/>
                  </a:lnTo>
                  <a:lnTo>
                    <a:pt x="71" y="105"/>
                  </a:lnTo>
                  <a:lnTo>
                    <a:pt x="73" y="104"/>
                  </a:lnTo>
                  <a:lnTo>
                    <a:pt x="76" y="102"/>
                  </a:lnTo>
                  <a:lnTo>
                    <a:pt x="78" y="101"/>
                  </a:lnTo>
                  <a:lnTo>
                    <a:pt x="82" y="99"/>
                  </a:lnTo>
                  <a:lnTo>
                    <a:pt x="84" y="97"/>
                  </a:lnTo>
                  <a:lnTo>
                    <a:pt x="86" y="96"/>
                  </a:lnTo>
                  <a:lnTo>
                    <a:pt x="88" y="94"/>
                  </a:lnTo>
                  <a:lnTo>
                    <a:pt x="91" y="92"/>
                  </a:lnTo>
                  <a:lnTo>
                    <a:pt x="92" y="91"/>
                  </a:lnTo>
                  <a:lnTo>
                    <a:pt x="92" y="89"/>
                  </a:lnTo>
                  <a:lnTo>
                    <a:pt x="94" y="88"/>
                  </a:lnTo>
                  <a:lnTo>
                    <a:pt x="94" y="87"/>
                  </a:lnTo>
                  <a:lnTo>
                    <a:pt x="95" y="85"/>
                  </a:lnTo>
                  <a:lnTo>
                    <a:pt x="95" y="83"/>
                  </a:lnTo>
                  <a:lnTo>
                    <a:pt x="97" y="81"/>
                  </a:lnTo>
                  <a:lnTo>
                    <a:pt x="99" y="80"/>
                  </a:lnTo>
                  <a:lnTo>
                    <a:pt x="100" y="78"/>
                  </a:lnTo>
                  <a:lnTo>
                    <a:pt x="102" y="77"/>
                  </a:lnTo>
                  <a:lnTo>
                    <a:pt x="103" y="77"/>
                  </a:lnTo>
                  <a:lnTo>
                    <a:pt x="105" y="75"/>
                  </a:lnTo>
                  <a:lnTo>
                    <a:pt x="106" y="75"/>
                  </a:lnTo>
                  <a:lnTo>
                    <a:pt x="108" y="75"/>
                  </a:lnTo>
                  <a:lnTo>
                    <a:pt x="109" y="75"/>
                  </a:lnTo>
                  <a:lnTo>
                    <a:pt x="110" y="75"/>
                  </a:lnTo>
                  <a:lnTo>
                    <a:pt x="111" y="73"/>
                  </a:lnTo>
                  <a:lnTo>
                    <a:pt x="113" y="73"/>
                  </a:lnTo>
                  <a:lnTo>
                    <a:pt x="115" y="71"/>
                  </a:lnTo>
                  <a:lnTo>
                    <a:pt x="117" y="69"/>
                  </a:lnTo>
                  <a:lnTo>
                    <a:pt x="119" y="68"/>
                  </a:lnTo>
                  <a:lnTo>
                    <a:pt x="120" y="67"/>
                  </a:lnTo>
                  <a:lnTo>
                    <a:pt x="122" y="65"/>
                  </a:lnTo>
                  <a:lnTo>
                    <a:pt x="124" y="63"/>
                  </a:lnTo>
                  <a:lnTo>
                    <a:pt x="126" y="61"/>
                  </a:lnTo>
                  <a:lnTo>
                    <a:pt x="128" y="59"/>
                  </a:lnTo>
                  <a:lnTo>
                    <a:pt x="128" y="57"/>
                  </a:lnTo>
                  <a:lnTo>
                    <a:pt x="129" y="56"/>
                  </a:lnTo>
                  <a:lnTo>
                    <a:pt x="127" y="56"/>
                  </a:lnTo>
                  <a:lnTo>
                    <a:pt x="126" y="56"/>
                  </a:lnTo>
                  <a:lnTo>
                    <a:pt x="125" y="56"/>
                  </a:lnTo>
                  <a:lnTo>
                    <a:pt x="124" y="54"/>
                  </a:lnTo>
                  <a:lnTo>
                    <a:pt x="122" y="54"/>
                  </a:lnTo>
                  <a:lnTo>
                    <a:pt x="120" y="54"/>
                  </a:lnTo>
                  <a:lnTo>
                    <a:pt x="119" y="54"/>
                  </a:lnTo>
                  <a:lnTo>
                    <a:pt x="117" y="52"/>
                  </a:lnTo>
                  <a:lnTo>
                    <a:pt x="115" y="52"/>
                  </a:lnTo>
                  <a:lnTo>
                    <a:pt x="113" y="52"/>
                  </a:lnTo>
                  <a:lnTo>
                    <a:pt x="111" y="52"/>
                  </a:lnTo>
                  <a:lnTo>
                    <a:pt x="110" y="52"/>
                  </a:lnTo>
                  <a:lnTo>
                    <a:pt x="109" y="52"/>
                  </a:lnTo>
                  <a:lnTo>
                    <a:pt x="108" y="52"/>
                  </a:lnTo>
                  <a:lnTo>
                    <a:pt x="108" y="44"/>
                  </a:lnTo>
                  <a:lnTo>
                    <a:pt x="109" y="37"/>
                  </a:lnTo>
                  <a:lnTo>
                    <a:pt x="111" y="32"/>
                  </a:lnTo>
                  <a:lnTo>
                    <a:pt x="114" y="26"/>
                  </a:lnTo>
                  <a:lnTo>
                    <a:pt x="117" y="24"/>
                  </a:lnTo>
                  <a:lnTo>
                    <a:pt x="121" y="20"/>
                  </a:lnTo>
                  <a:lnTo>
                    <a:pt x="125" y="18"/>
                  </a:lnTo>
                  <a:lnTo>
                    <a:pt x="129" y="16"/>
                  </a:lnTo>
                  <a:lnTo>
                    <a:pt x="133" y="16"/>
                  </a:lnTo>
                  <a:lnTo>
                    <a:pt x="138" y="15"/>
                  </a:lnTo>
                  <a:lnTo>
                    <a:pt x="141" y="15"/>
                  </a:lnTo>
                  <a:lnTo>
                    <a:pt x="146" y="14"/>
                  </a:lnTo>
                  <a:lnTo>
                    <a:pt x="150" y="14"/>
                  </a:lnTo>
                  <a:lnTo>
                    <a:pt x="155" y="13"/>
                  </a:lnTo>
                  <a:lnTo>
                    <a:pt x="159" y="11"/>
                  </a:lnTo>
                  <a:lnTo>
                    <a:pt x="163" y="8"/>
                  </a:lnTo>
                </a:path>
              </a:pathLst>
            </a:custGeom>
            <a:solidFill>
              <a:srgbClr val="F8F8F8"/>
            </a:solidFill>
            <a:ln w="6350">
              <a:solidFill>
                <a:srgbClr val="DDDDDD"/>
              </a:solidFill>
              <a:round/>
              <a:headEnd/>
              <a:tailEnd/>
            </a:ln>
          </p:spPr>
          <p:txBody>
            <a:bodyPr/>
            <a:lstStyle/>
            <a:p>
              <a:endParaRPr lang="it-IT"/>
            </a:p>
          </p:txBody>
        </p:sp>
        <p:sp>
          <p:nvSpPr>
            <p:cNvPr id="22608" name="Freeform 74"/>
            <p:cNvSpPr>
              <a:spLocks/>
            </p:cNvSpPr>
            <p:nvPr/>
          </p:nvSpPr>
          <p:spPr bwMode="auto">
            <a:xfrm>
              <a:off x="4469" y="1477"/>
              <a:ext cx="170" cy="100"/>
            </a:xfrm>
            <a:custGeom>
              <a:avLst/>
              <a:gdLst>
                <a:gd name="T0" fmla="*/ 8 w 86"/>
                <a:gd name="T1" fmla="*/ 6 h 109"/>
                <a:gd name="T2" fmla="*/ 55 w 86"/>
                <a:gd name="T3" fmla="*/ 6 h 109"/>
                <a:gd name="T4" fmla="*/ 132 w 86"/>
                <a:gd name="T5" fmla="*/ 6 h 109"/>
                <a:gd name="T6" fmla="*/ 192 w 86"/>
                <a:gd name="T7" fmla="*/ 6 h 109"/>
                <a:gd name="T8" fmla="*/ 247 w 86"/>
                <a:gd name="T9" fmla="*/ 6 h 109"/>
                <a:gd name="T10" fmla="*/ 253 w 86"/>
                <a:gd name="T11" fmla="*/ 6 h 109"/>
                <a:gd name="T12" fmla="*/ 253 w 86"/>
                <a:gd name="T13" fmla="*/ 10 h 109"/>
                <a:gd name="T14" fmla="*/ 261 w 86"/>
                <a:gd name="T15" fmla="*/ 16 h 109"/>
                <a:gd name="T16" fmla="*/ 293 w 86"/>
                <a:gd name="T17" fmla="*/ 23 h 109"/>
                <a:gd name="T18" fmla="*/ 316 w 86"/>
                <a:gd name="T19" fmla="*/ 29 h 109"/>
                <a:gd name="T20" fmla="*/ 364 w 86"/>
                <a:gd name="T21" fmla="*/ 34 h 109"/>
                <a:gd name="T22" fmla="*/ 395 w 86"/>
                <a:gd name="T23" fmla="*/ 40 h 109"/>
                <a:gd name="T24" fmla="*/ 425 w 86"/>
                <a:gd name="T25" fmla="*/ 49 h 109"/>
                <a:gd name="T26" fmla="*/ 449 w 86"/>
                <a:gd name="T27" fmla="*/ 58 h 109"/>
                <a:gd name="T28" fmla="*/ 480 w 86"/>
                <a:gd name="T29" fmla="*/ 67 h 109"/>
                <a:gd name="T30" fmla="*/ 488 w 86"/>
                <a:gd name="T31" fmla="*/ 75 h 109"/>
                <a:gd name="T32" fmla="*/ 488 w 86"/>
                <a:gd name="T33" fmla="*/ 78 h 109"/>
                <a:gd name="T34" fmla="*/ 496 w 86"/>
                <a:gd name="T35" fmla="*/ 79 h 109"/>
                <a:gd name="T36" fmla="*/ 508 w 86"/>
                <a:gd name="T37" fmla="*/ 79 h 109"/>
                <a:gd name="T38" fmla="*/ 516 w 86"/>
                <a:gd name="T39" fmla="*/ 82 h 109"/>
                <a:gd name="T40" fmla="*/ 540 w 86"/>
                <a:gd name="T41" fmla="*/ 83 h 109"/>
                <a:gd name="T42" fmla="*/ 548 w 86"/>
                <a:gd name="T43" fmla="*/ 83 h 109"/>
                <a:gd name="T44" fmla="*/ 571 w 86"/>
                <a:gd name="T45" fmla="*/ 83 h 109"/>
                <a:gd name="T46" fmla="*/ 601 w 86"/>
                <a:gd name="T47" fmla="*/ 83 h 109"/>
                <a:gd name="T48" fmla="*/ 625 w 86"/>
                <a:gd name="T49" fmla="*/ 83 h 109"/>
                <a:gd name="T50" fmla="*/ 640 w 86"/>
                <a:gd name="T51" fmla="*/ 83 h 109"/>
                <a:gd name="T52" fmla="*/ 656 w 86"/>
                <a:gd name="T53" fmla="*/ 82 h 109"/>
                <a:gd name="T54" fmla="*/ 625 w 86"/>
                <a:gd name="T55" fmla="*/ 75 h 109"/>
                <a:gd name="T56" fmla="*/ 563 w 86"/>
                <a:gd name="T57" fmla="*/ 58 h 109"/>
                <a:gd name="T58" fmla="*/ 488 w 86"/>
                <a:gd name="T59" fmla="*/ 37 h 109"/>
                <a:gd name="T60" fmla="*/ 411 w 86"/>
                <a:gd name="T61" fmla="*/ 17 h 109"/>
                <a:gd name="T62" fmla="*/ 364 w 86"/>
                <a:gd name="T63" fmla="*/ 6 h 109"/>
                <a:gd name="T64" fmla="*/ 340 w 86"/>
                <a:gd name="T65" fmla="*/ 3 h 109"/>
                <a:gd name="T66" fmla="*/ 261 w 86"/>
                <a:gd name="T67" fmla="*/ 1 h 109"/>
                <a:gd name="T68" fmla="*/ 176 w 86"/>
                <a:gd name="T69" fmla="*/ 0 h 109"/>
                <a:gd name="T70" fmla="*/ 85 w 86"/>
                <a:gd name="T71" fmla="*/ 1 h 109"/>
                <a:gd name="T72" fmla="*/ 24 w 86"/>
                <a:gd name="T73" fmla="*/ 1 h 109"/>
                <a:gd name="T74" fmla="*/ 0 w 86"/>
                <a:gd name="T75" fmla="*/ 2 h 109"/>
                <a:gd name="T76" fmla="*/ 0 w 86"/>
                <a:gd name="T77" fmla="*/ 2 h 109"/>
                <a:gd name="T78" fmla="*/ 0 w 86"/>
                <a:gd name="T79" fmla="*/ 4 h 109"/>
                <a:gd name="T80" fmla="*/ 0 w 86"/>
                <a:gd name="T81" fmla="*/ 6 h 109"/>
                <a:gd name="T82" fmla="*/ 0 w 86"/>
                <a:gd name="T83" fmla="*/ 6 h 109"/>
                <a:gd name="T84" fmla="*/ 0 w 86"/>
                <a:gd name="T85" fmla="*/ 6 h 10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6"/>
                <a:gd name="T130" fmla="*/ 0 h 109"/>
                <a:gd name="T131" fmla="*/ 86 w 86"/>
                <a:gd name="T132" fmla="*/ 109 h 10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6" h="109">
                  <a:moveTo>
                    <a:pt x="0" y="6"/>
                  </a:moveTo>
                  <a:lnTo>
                    <a:pt x="0" y="8"/>
                  </a:lnTo>
                  <a:lnTo>
                    <a:pt x="1" y="8"/>
                  </a:lnTo>
                  <a:lnTo>
                    <a:pt x="3" y="8"/>
                  </a:lnTo>
                  <a:lnTo>
                    <a:pt x="5" y="8"/>
                  </a:lnTo>
                  <a:lnTo>
                    <a:pt x="7" y="8"/>
                  </a:lnTo>
                  <a:lnTo>
                    <a:pt x="11" y="8"/>
                  </a:lnTo>
                  <a:lnTo>
                    <a:pt x="14" y="8"/>
                  </a:lnTo>
                  <a:lnTo>
                    <a:pt x="17" y="8"/>
                  </a:lnTo>
                  <a:lnTo>
                    <a:pt x="19" y="8"/>
                  </a:lnTo>
                  <a:lnTo>
                    <a:pt x="22" y="8"/>
                  </a:lnTo>
                  <a:lnTo>
                    <a:pt x="25" y="8"/>
                  </a:lnTo>
                  <a:lnTo>
                    <a:pt x="28" y="8"/>
                  </a:lnTo>
                  <a:lnTo>
                    <a:pt x="30" y="8"/>
                  </a:lnTo>
                  <a:lnTo>
                    <a:pt x="32" y="8"/>
                  </a:lnTo>
                  <a:lnTo>
                    <a:pt x="33" y="8"/>
                  </a:lnTo>
                  <a:lnTo>
                    <a:pt x="34" y="8"/>
                  </a:lnTo>
                  <a:lnTo>
                    <a:pt x="33" y="9"/>
                  </a:lnTo>
                  <a:lnTo>
                    <a:pt x="33" y="10"/>
                  </a:lnTo>
                  <a:lnTo>
                    <a:pt x="33" y="12"/>
                  </a:lnTo>
                  <a:lnTo>
                    <a:pt x="33" y="13"/>
                  </a:lnTo>
                  <a:lnTo>
                    <a:pt x="33" y="16"/>
                  </a:lnTo>
                  <a:lnTo>
                    <a:pt x="34" y="18"/>
                  </a:lnTo>
                  <a:lnTo>
                    <a:pt x="34" y="21"/>
                  </a:lnTo>
                  <a:lnTo>
                    <a:pt x="36" y="22"/>
                  </a:lnTo>
                  <a:lnTo>
                    <a:pt x="36" y="26"/>
                  </a:lnTo>
                  <a:lnTo>
                    <a:pt x="38" y="29"/>
                  </a:lnTo>
                  <a:lnTo>
                    <a:pt x="38" y="33"/>
                  </a:lnTo>
                  <a:lnTo>
                    <a:pt x="40" y="35"/>
                  </a:lnTo>
                  <a:lnTo>
                    <a:pt x="41" y="38"/>
                  </a:lnTo>
                  <a:lnTo>
                    <a:pt x="43" y="40"/>
                  </a:lnTo>
                  <a:lnTo>
                    <a:pt x="45" y="42"/>
                  </a:lnTo>
                  <a:lnTo>
                    <a:pt x="47" y="44"/>
                  </a:lnTo>
                  <a:lnTo>
                    <a:pt x="47" y="47"/>
                  </a:lnTo>
                  <a:lnTo>
                    <a:pt x="49" y="49"/>
                  </a:lnTo>
                  <a:lnTo>
                    <a:pt x="51" y="52"/>
                  </a:lnTo>
                  <a:lnTo>
                    <a:pt x="53" y="55"/>
                  </a:lnTo>
                  <a:lnTo>
                    <a:pt x="53" y="59"/>
                  </a:lnTo>
                  <a:lnTo>
                    <a:pt x="55" y="63"/>
                  </a:lnTo>
                  <a:lnTo>
                    <a:pt x="57" y="67"/>
                  </a:lnTo>
                  <a:lnTo>
                    <a:pt x="58" y="70"/>
                  </a:lnTo>
                  <a:lnTo>
                    <a:pt x="58" y="75"/>
                  </a:lnTo>
                  <a:lnTo>
                    <a:pt x="60" y="79"/>
                  </a:lnTo>
                  <a:lnTo>
                    <a:pt x="60" y="83"/>
                  </a:lnTo>
                  <a:lnTo>
                    <a:pt x="62" y="87"/>
                  </a:lnTo>
                  <a:lnTo>
                    <a:pt x="62" y="90"/>
                  </a:lnTo>
                  <a:lnTo>
                    <a:pt x="63" y="94"/>
                  </a:lnTo>
                  <a:lnTo>
                    <a:pt x="63" y="97"/>
                  </a:lnTo>
                  <a:lnTo>
                    <a:pt x="63" y="100"/>
                  </a:lnTo>
                  <a:lnTo>
                    <a:pt x="63" y="101"/>
                  </a:lnTo>
                  <a:lnTo>
                    <a:pt x="63" y="102"/>
                  </a:lnTo>
                  <a:lnTo>
                    <a:pt x="64" y="102"/>
                  </a:lnTo>
                  <a:lnTo>
                    <a:pt x="64" y="103"/>
                  </a:lnTo>
                  <a:lnTo>
                    <a:pt x="65" y="103"/>
                  </a:lnTo>
                  <a:lnTo>
                    <a:pt x="66" y="103"/>
                  </a:lnTo>
                  <a:lnTo>
                    <a:pt x="66" y="105"/>
                  </a:lnTo>
                  <a:lnTo>
                    <a:pt x="67" y="105"/>
                  </a:lnTo>
                  <a:lnTo>
                    <a:pt x="67" y="106"/>
                  </a:lnTo>
                  <a:lnTo>
                    <a:pt x="69" y="106"/>
                  </a:lnTo>
                  <a:lnTo>
                    <a:pt x="69" y="107"/>
                  </a:lnTo>
                  <a:lnTo>
                    <a:pt x="70" y="107"/>
                  </a:lnTo>
                  <a:lnTo>
                    <a:pt x="71" y="107"/>
                  </a:lnTo>
                  <a:lnTo>
                    <a:pt x="71" y="108"/>
                  </a:lnTo>
                  <a:lnTo>
                    <a:pt x="73" y="108"/>
                  </a:lnTo>
                  <a:lnTo>
                    <a:pt x="74" y="108"/>
                  </a:lnTo>
                  <a:lnTo>
                    <a:pt x="76" y="108"/>
                  </a:lnTo>
                  <a:lnTo>
                    <a:pt x="78" y="108"/>
                  </a:lnTo>
                  <a:lnTo>
                    <a:pt x="79" y="107"/>
                  </a:lnTo>
                  <a:lnTo>
                    <a:pt x="81" y="107"/>
                  </a:lnTo>
                  <a:lnTo>
                    <a:pt x="83" y="107"/>
                  </a:lnTo>
                  <a:lnTo>
                    <a:pt x="84" y="107"/>
                  </a:lnTo>
                  <a:lnTo>
                    <a:pt x="85" y="106"/>
                  </a:lnTo>
                  <a:lnTo>
                    <a:pt x="84" y="105"/>
                  </a:lnTo>
                  <a:lnTo>
                    <a:pt x="84" y="102"/>
                  </a:lnTo>
                  <a:lnTo>
                    <a:pt x="81" y="97"/>
                  </a:lnTo>
                  <a:lnTo>
                    <a:pt x="79" y="91"/>
                  </a:lnTo>
                  <a:lnTo>
                    <a:pt x="76" y="84"/>
                  </a:lnTo>
                  <a:lnTo>
                    <a:pt x="73" y="75"/>
                  </a:lnTo>
                  <a:lnTo>
                    <a:pt x="69" y="67"/>
                  </a:lnTo>
                  <a:lnTo>
                    <a:pt x="67" y="56"/>
                  </a:lnTo>
                  <a:lnTo>
                    <a:pt x="63" y="48"/>
                  </a:lnTo>
                  <a:lnTo>
                    <a:pt x="60" y="39"/>
                  </a:lnTo>
                  <a:lnTo>
                    <a:pt x="56" y="30"/>
                  </a:lnTo>
                  <a:lnTo>
                    <a:pt x="53" y="22"/>
                  </a:lnTo>
                  <a:lnTo>
                    <a:pt x="50" y="16"/>
                  </a:lnTo>
                  <a:lnTo>
                    <a:pt x="49" y="10"/>
                  </a:lnTo>
                  <a:lnTo>
                    <a:pt x="47" y="6"/>
                  </a:lnTo>
                  <a:lnTo>
                    <a:pt x="47" y="4"/>
                  </a:lnTo>
                  <a:lnTo>
                    <a:pt x="46" y="4"/>
                  </a:lnTo>
                  <a:lnTo>
                    <a:pt x="44" y="3"/>
                  </a:lnTo>
                  <a:lnTo>
                    <a:pt x="40" y="3"/>
                  </a:lnTo>
                  <a:lnTo>
                    <a:pt x="38" y="1"/>
                  </a:lnTo>
                  <a:lnTo>
                    <a:pt x="34" y="1"/>
                  </a:lnTo>
                  <a:lnTo>
                    <a:pt x="30" y="1"/>
                  </a:lnTo>
                  <a:lnTo>
                    <a:pt x="27" y="1"/>
                  </a:lnTo>
                  <a:lnTo>
                    <a:pt x="23" y="0"/>
                  </a:lnTo>
                  <a:lnTo>
                    <a:pt x="18" y="1"/>
                  </a:lnTo>
                  <a:lnTo>
                    <a:pt x="15" y="1"/>
                  </a:lnTo>
                  <a:lnTo>
                    <a:pt x="11" y="1"/>
                  </a:lnTo>
                  <a:lnTo>
                    <a:pt x="8" y="1"/>
                  </a:lnTo>
                  <a:lnTo>
                    <a:pt x="5" y="1"/>
                  </a:lnTo>
                  <a:lnTo>
                    <a:pt x="3" y="1"/>
                  </a:lnTo>
                  <a:lnTo>
                    <a:pt x="2" y="1"/>
                  </a:lnTo>
                  <a:lnTo>
                    <a:pt x="0" y="2"/>
                  </a:lnTo>
                  <a:lnTo>
                    <a:pt x="0" y="4"/>
                  </a:lnTo>
                  <a:lnTo>
                    <a:pt x="0" y="6"/>
                  </a:lnTo>
                </a:path>
              </a:pathLst>
            </a:custGeom>
            <a:solidFill>
              <a:srgbClr val="F8F8F8"/>
            </a:solidFill>
            <a:ln w="9525">
              <a:solidFill>
                <a:srgbClr val="DDDDDD"/>
              </a:solidFill>
              <a:round/>
              <a:headEnd/>
              <a:tailEnd/>
            </a:ln>
          </p:spPr>
          <p:txBody>
            <a:bodyPr/>
            <a:lstStyle/>
            <a:p>
              <a:endParaRPr lang="it-IT"/>
            </a:p>
          </p:txBody>
        </p:sp>
        <p:sp>
          <p:nvSpPr>
            <p:cNvPr id="22609" name="Freeform 75"/>
            <p:cNvSpPr>
              <a:spLocks/>
            </p:cNvSpPr>
            <p:nvPr/>
          </p:nvSpPr>
          <p:spPr bwMode="auto">
            <a:xfrm>
              <a:off x="5115" y="1478"/>
              <a:ext cx="171" cy="99"/>
            </a:xfrm>
            <a:custGeom>
              <a:avLst/>
              <a:gdLst>
                <a:gd name="T0" fmla="*/ 637 w 87"/>
                <a:gd name="T1" fmla="*/ 6 h 108"/>
                <a:gd name="T2" fmla="*/ 584 w 87"/>
                <a:gd name="T3" fmla="*/ 6 h 108"/>
                <a:gd name="T4" fmla="*/ 525 w 87"/>
                <a:gd name="T5" fmla="*/ 6 h 108"/>
                <a:gd name="T6" fmla="*/ 448 w 87"/>
                <a:gd name="T7" fmla="*/ 6 h 108"/>
                <a:gd name="T8" fmla="*/ 401 w 87"/>
                <a:gd name="T9" fmla="*/ 6 h 108"/>
                <a:gd name="T10" fmla="*/ 387 w 87"/>
                <a:gd name="T11" fmla="*/ 6 h 108"/>
                <a:gd name="T12" fmla="*/ 387 w 87"/>
                <a:gd name="T13" fmla="*/ 9 h 108"/>
                <a:gd name="T14" fmla="*/ 371 w 87"/>
                <a:gd name="T15" fmla="*/ 16 h 108"/>
                <a:gd name="T16" fmla="*/ 348 w 87"/>
                <a:gd name="T17" fmla="*/ 23 h 108"/>
                <a:gd name="T18" fmla="*/ 328 w 87"/>
                <a:gd name="T19" fmla="*/ 29 h 108"/>
                <a:gd name="T20" fmla="*/ 297 w 87"/>
                <a:gd name="T21" fmla="*/ 34 h 108"/>
                <a:gd name="T22" fmla="*/ 259 w 87"/>
                <a:gd name="T23" fmla="*/ 41 h 108"/>
                <a:gd name="T24" fmla="*/ 212 w 87"/>
                <a:gd name="T25" fmla="*/ 49 h 108"/>
                <a:gd name="T26" fmla="*/ 181 w 87"/>
                <a:gd name="T27" fmla="*/ 58 h 108"/>
                <a:gd name="T28" fmla="*/ 167 w 87"/>
                <a:gd name="T29" fmla="*/ 67 h 108"/>
                <a:gd name="T30" fmla="*/ 167 w 87"/>
                <a:gd name="T31" fmla="*/ 76 h 108"/>
                <a:gd name="T32" fmla="*/ 167 w 87"/>
                <a:gd name="T33" fmla="*/ 78 h 108"/>
                <a:gd name="T34" fmla="*/ 143 w 87"/>
                <a:gd name="T35" fmla="*/ 80 h 108"/>
                <a:gd name="T36" fmla="*/ 143 w 87"/>
                <a:gd name="T37" fmla="*/ 80 h 108"/>
                <a:gd name="T38" fmla="*/ 120 w 87"/>
                <a:gd name="T39" fmla="*/ 82 h 108"/>
                <a:gd name="T40" fmla="*/ 108 w 87"/>
                <a:gd name="T41" fmla="*/ 83 h 108"/>
                <a:gd name="T42" fmla="*/ 100 w 87"/>
                <a:gd name="T43" fmla="*/ 83 h 108"/>
                <a:gd name="T44" fmla="*/ 77 w 87"/>
                <a:gd name="T45" fmla="*/ 83 h 108"/>
                <a:gd name="T46" fmla="*/ 47 w 87"/>
                <a:gd name="T47" fmla="*/ 83 h 108"/>
                <a:gd name="T48" fmla="*/ 31 w 87"/>
                <a:gd name="T49" fmla="*/ 83 h 108"/>
                <a:gd name="T50" fmla="*/ 8 w 87"/>
                <a:gd name="T51" fmla="*/ 83 h 108"/>
                <a:gd name="T52" fmla="*/ 8 w 87"/>
                <a:gd name="T53" fmla="*/ 82 h 108"/>
                <a:gd name="T54" fmla="*/ 24 w 87"/>
                <a:gd name="T55" fmla="*/ 76 h 108"/>
                <a:gd name="T56" fmla="*/ 85 w 87"/>
                <a:gd name="T57" fmla="*/ 58 h 108"/>
                <a:gd name="T58" fmla="*/ 167 w 87"/>
                <a:gd name="T59" fmla="*/ 36 h 108"/>
                <a:gd name="T60" fmla="*/ 244 w 87"/>
                <a:gd name="T61" fmla="*/ 16 h 108"/>
                <a:gd name="T62" fmla="*/ 281 w 87"/>
                <a:gd name="T63" fmla="*/ 6 h 108"/>
                <a:gd name="T64" fmla="*/ 305 w 87"/>
                <a:gd name="T65" fmla="*/ 3 h 108"/>
                <a:gd name="T66" fmla="*/ 379 w 87"/>
                <a:gd name="T67" fmla="*/ 1 h 108"/>
                <a:gd name="T68" fmla="*/ 472 w 87"/>
                <a:gd name="T69" fmla="*/ 0 h 108"/>
                <a:gd name="T70" fmla="*/ 552 w 87"/>
                <a:gd name="T71" fmla="*/ 0 h 108"/>
                <a:gd name="T72" fmla="*/ 621 w 87"/>
                <a:gd name="T73" fmla="*/ 0 h 108"/>
                <a:gd name="T74" fmla="*/ 637 w 87"/>
                <a:gd name="T75" fmla="*/ 1 h 108"/>
                <a:gd name="T76" fmla="*/ 637 w 87"/>
                <a:gd name="T77" fmla="*/ 2 h 108"/>
                <a:gd name="T78" fmla="*/ 637 w 87"/>
                <a:gd name="T79" fmla="*/ 4 h 108"/>
                <a:gd name="T80" fmla="*/ 645 w 87"/>
                <a:gd name="T81" fmla="*/ 5 h 108"/>
                <a:gd name="T82" fmla="*/ 645 w 87"/>
                <a:gd name="T83" fmla="*/ 6 h 108"/>
                <a:gd name="T84" fmla="*/ 653 w 87"/>
                <a:gd name="T85" fmla="*/ 6 h 1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
                <a:gd name="T130" fmla="*/ 0 h 108"/>
                <a:gd name="T131" fmla="*/ 87 w 87"/>
                <a:gd name="T132" fmla="*/ 108 h 1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 h="108">
                  <a:moveTo>
                    <a:pt x="86" y="6"/>
                  </a:moveTo>
                  <a:lnTo>
                    <a:pt x="85" y="7"/>
                  </a:lnTo>
                  <a:lnTo>
                    <a:pt x="84" y="7"/>
                  </a:lnTo>
                  <a:lnTo>
                    <a:pt x="82" y="7"/>
                  </a:lnTo>
                  <a:lnTo>
                    <a:pt x="80" y="7"/>
                  </a:lnTo>
                  <a:lnTo>
                    <a:pt x="77" y="7"/>
                  </a:lnTo>
                  <a:lnTo>
                    <a:pt x="74" y="7"/>
                  </a:lnTo>
                  <a:lnTo>
                    <a:pt x="71" y="7"/>
                  </a:lnTo>
                  <a:lnTo>
                    <a:pt x="69" y="7"/>
                  </a:lnTo>
                  <a:lnTo>
                    <a:pt x="66" y="7"/>
                  </a:lnTo>
                  <a:lnTo>
                    <a:pt x="62" y="7"/>
                  </a:lnTo>
                  <a:lnTo>
                    <a:pt x="59" y="7"/>
                  </a:lnTo>
                  <a:lnTo>
                    <a:pt x="57" y="7"/>
                  </a:lnTo>
                  <a:lnTo>
                    <a:pt x="55" y="7"/>
                  </a:lnTo>
                  <a:lnTo>
                    <a:pt x="53" y="7"/>
                  </a:lnTo>
                  <a:lnTo>
                    <a:pt x="51" y="8"/>
                  </a:lnTo>
                  <a:lnTo>
                    <a:pt x="51" y="9"/>
                  </a:lnTo>
                  <a:lnTo>
                    <a:pt x="51" y="11"/>
                  </a:lnTo>
                  <a:lnTo>
                    <a:pt x="51" y="12"/>
                  </a:lnTo>
                  <a:lnTo>
                    <a:pt x="50" y="15"/>
                  </a:lnTo>
                  <a:lnTo>
                    <a:pt x="50" y="17"/>
                  </a:lnTo>
                  <a:lnTo>
                    <a:pt x="49" y="20"/>
                  </a:lnTo>
                  <a:lnTo>
                    <a:pt x="49" y="22"/>
                  </a:lnTo>
                  <a:lnTo>
                    <a:pt x="47" y="26"/>
                  </a:lnTo>
                  <a:lnTo>
                    <a:pt x="46" y="29"/>
                  </a:lnTo>
                  <a:lnTo>
                    <a:pt x="45" y="33"/>
                  </a:lnTo>
                  <a:lnTo>
                    <a:pt x="45" y="35"/>
                  </a:lnTo>
                  <a:lnTo>
                    <a:pt x="43" y="38"/>
                  </a:lnTo>
                  <a:lnTo>
                    <a:pt x="41" y="40"/>
                  </a:lnTo>
                  <a:lnTo>
                    <a:pt x="39" y="42"/>
                  </a:lnTo>
                  <a:lnTo>
                    <a:pt x="39" y="44"/>
                  </a:lnTo>
                  <a:lnTo>
                    <a:pt x="37" y="47"/>
                  </a:lnTo>
                  <a:lnTo>
                    <a:pt x="35" y="50"/>
                  </a:lnTo>
                  <a:lnTo>
                    <a:pt x="34" y="53"/>
                  </a:lnTo>
                  <a:lnTo>
                    <a:pt x="32" y="55"/>
                  </a:lnTo>
                  <a:lnTo>
                    <a:pt x="30" y="59"/>
                  </a:lnTo>
                  <a:lnTo>
                    <a:pt x="28" y="63"/>
                  </a:lnTo>
                  <a:lnTo>
                    <a:pt x="26" y="67"/>
                  </a:lnTo>
                  <a:lnTo>
                    <a:pt x="26" y="70"/>
                  </a:lnTo>
                  <a:lnTo>
                    <a:pt x="24" y="75"/>
                  </a:lnTo>
                  <a:lnTo>
                    <a:pt x="23" y="79"/>
                  </a:lnTo>
                  <a:lnTo>
                    <a:pt x="22" y="83"/>
                  </a:lnTo>
                  <a:lnTo>
                    <a:pt x="22" y="87"/>
                  </a:lnTo>
                  <a:lnTo>
                    <a:pt x="22" y="90"/>
                  </a:lnTo>
                  <a:lnTo>
                    <a:pt x="22" y="94"/>
                  </a:lnTo>
                  <a:lnTo>
                    <a:pt x="22" y="98"/>
                  </a:lnTo>
                  <a:lnTo>
                    <a:pt x="23" y="100"/>
                  </a:lnTo>
                  <a:lnTo>
                    <a:pt x="22" y="101"/>
                  </a:lnTo>
                  <a:lnTo>
                    <a:pt x="21" y="102"/>
                  </a:lnTo>
                  <a:lnTo>
                    <a:pt x="19" y="104"/>
                  </a:lnTo>
                  <a:lnTo>
                    <a:pt x="17" y="105"/>
                  </a:lnTo>
                  <a:lnTo>
                    <a:pt x="16" y="106"/>
                  </a:lnTo>
                  <a:lnTo>
                    <a:pt x="14" y="107"/>
                  </a:lnTo>
                  <a:lnTo>
                    <a:pt x="13" y="107"/>
                  </a:lnTo>
                  <a:lnTo>
                    <a:pt x="12" y="107"/>
                  </a:lnTo>
                  <a:lnTo>
                    <a:pt x="10" y="107"/>
                  </a:lnTo>
                  <a:lnTo>
                    <a:pt x="8" y="107"/>
                  </a:lnTo>
                  <a:lnTo>
                    <a:pt x="6" y="107"/>
                  </a:lnTo>
                  <a:lnTo>
                    <a:pt x="4" y="107"/>
                  </a:lnTo>
                  <a:lnTo>
                    <a:pt x="2" y="107"/>
                  </a:lnTo>
                  <a:lnTo>
                    <a:pt x="1" y="107"/>
                  </a:lnTo>
                  <a:lnTo>
                    <a:pt x="1" y="106"/>
                  </a:lnTo>
                  <a:lnTo>
                    <a:pt x="0" y="105"/>
                  </a:lnTo>
                  <a:lnTo>
                    <a:pt x="1" y="102"/>
                  </a:lnTo>
                  <a:lnTo>
                    <a:pt x="3" y="98"/>
                  </a:lnTo>
                  <a:lnTo>
                    <a:pt x="5" y="90"/>
                  </a:lnTo>
                  <a:lnTo>
                    <a:pt x="8" y="83"/>
                  </a:lnTo>
                  <a:lnTo>
                    <a:pt x="11" y="75"/>
                  </a:lnTo>
                  <a:lnTo>
                    <a:pt x="15" y="66"/>
                  </a:lnTo>
                  <a:lnTo>
                    <a:pt x="19" y="56"/>
                  </a:lnTo>
                  <a:lnTo>
                    <a:pt x="22" y="47"/>
                  </a:lnTo>
                  <a:lnTo>
                    <a:pt x="25" y="38"/>
                  </a:lnTo>
                  <a:lnTo>
                    <a:pt x="28" y="30"/>
                  </a:lnTo>
                  <a:lnTo>
                    <a:pt x="32" y="21"/>
                  </a:lnTo>
                  <a:lnTo>
                    <a:pt x="34" y="16"/>
                  </a:lnTo>
                  <a:lnTo>
                    <a:pt x="36" y="10"/>
                  </a:lnTo>
                  <a:lnTo>
                    <a:pt x="37" y="7"/>
                  </a:lnTo>
                  <a:lnTo>
                    <a:pt x="39" y="4"/>
                  </a:lnTo>
                  <a:lnTo>
                    <a:pt x="40" y="3"/>
                  </a:lnTo>
                  <a:lnTo>
                    <a:pt x="43" y="3"/>
                  </a:lnTo>
                  <a:lnTo>
                    <a:pt x="46" y="1"/>
                  </a:lnTo>
                  <a:lnTo>
                    <a:pt x="50" y="1"/>
                  </a:lnTo>
                  <a:lnTo>
                    <a:pt x="54" y="1"/>
                  </a:lnTo>
                  <a:lnTo>
                    <a:pt x="57" y="1"/>
                  </a:lnTo>
                  <a:lnTo>
                    <a:pt x="62" y="0"/>
                  </a:lnTo>
                  <a:lnTo>
                    <a:pt x="66" y="0"/>
                  </a:lnTo>
                  <a:lnTo>
                    <a:pt x="70" y="0"/>
                  </a:lnTo>
                  <a:lnTo>
                    <a:pt x="73" y="0"/>
                  </a:lnTo>
                  <a:lnTo>
                    <a:pt x="77" y="0"/>
                  </a:lnTo>
                  <a:lnTo>
                    <a:pt x="78" y="0"/>
                  </a:lnTo>
                  <a:lnTo>
                    <a:pt x="82" y="0"/>
                  </a:lnTo>
                  <a:lnTo>
                    <a:pt x="83" y="0"/>
                  </a:lnTo>
                  <a:lnTo>
                    <a:pt x="84" y="0"/>
                  </a:lnTo>
                  <a:lnTo>
                    <a:pt x="84" y="1"/>
                  </a:lnTo>
                  <a:lnTo>
                    <a:pt x="84" y="2"/>
                  </a:lnTo>
                  <a:lnTo>
                    <a:pt x="84" y="4"/>
                  </a:lnTo>
                  <a:lnTo>
                    <a:pt x="85" y="4"/>
                  </a:lnTo>
                  <a:lnTo>
                    <a:pt x="85" y="5"/>
                  </a:lnTo>
                  <a:lnTo>
                    <a:pt x="85" y="6"/>
                  </a:lnTo>
                  <a:lnTo>
                    <a:pt x="86" y="6"/>
                  </a:lnTo>
                </a:path>
              </a:pathLst>
            </a:custGeom>
            <a:solidFill>
              <a:srgbClr val="F8F8F8"/>
            </a:solidFill>
            <a:ln w="9525">
              <a:solidFill>
                <a:srgbClr val="DDDDDD"/>
              </a:solidFill>
              <a:round/>
              <a:headEnd/>
              <a:tailEnd/>
            </a:ln>
          </p:spPr>
          <p:txBody>
            <a:bodyPr/>
            <a:lstStyle/>
            <a:p>
              <a:endParaRPr lang="it-IT"/>
            </a:p>
          </p:txBody>
        </p:sp>
        <p:sp>
          <p:nvSpPr>
            <p:cNvPr id="22610" name="Freeform 76"/>
            <p:cNvSpPr>
              <a:spLocks/>
            </p:cNvSpPr>
            <p:nvPr/>
          </p:nvSpPr>
          <p:spPr bwMode="auto">
            <a:xfrm>
              <a:off x="4719" y="1454"/>
              <a:ext cx="69" cy="100"/>
            </a:xfrm>
            <a:custGeom>
              <a:avLst/>
              <a:gdLst>
                <a:gd name="T0" fmla="*/ 252 w 35"/>
                <a:gd name="T1" fmla="*/ 3 h 107"/>
                <a:gd name="T2" fmla="*/ 237 w 35"/>
                <a:gd name="T3" fmla="*/ 5 h 107"/>
                <a:gd name="T4" fmla="*/ 229 w 35"/>
                <a:gd name="T5" fmla="*/ 7 h 107"/>
                <a:gd name="T6" fmla="*/ 205 w 35"/>
                <a:gd name="T7" fmla="*/ 12 h 107"/>
                <a:gd name="T8" fmla="*/ 199 w 35"/>
                <a:gd name="T9" fmla="*/ 18 h 107"/>
                <a:gd name="T10" fmla="*/ 199 w 35"/>
                <a:gd name="T11" fmla="*/ 22 h 107"/>
                <a:gd name="T12" fmla="*/ 205 w 35"/>
                <a:gd name="T13" fmla="*/ 29 h 107"/>
                <a:gd name="T14" fmla="*/ 237 w 35"/>
                <a:gd name="T15" fmla="*/ 34 h 107"/>
                <a:gd name="T16" fmla="*/ 252 w 35"/>
                <a:gd name="T17" fmla="*/ 37 h 107"/>
                <a:gd name="T18" fmla="*/ 237 w 35"/>
                <a:gd name="T19" fmla="*/ 39 h 107"/>
                <a:gd name="T20" fmla="*/ 199 w 35"/>
                <a:gd name="T21" fmla="*/ 40 h 107"/>
                <a:gd name="T22" fmla="*/ 160 w 35"/>
                <a:gd name="T23" fmla="*/ 44 h 107"/>
                <a:gd name="T24" fmla="*/ 116 w 35"/>
                <a:gd name="T25" fmla="*/ 45 h 107"/>
                <a:gd name="T26" fmla="*/ 77 w 35"/>
                <a:gd name="T27" fmla="*/ 48 h 107"/>
                <a:gd name="T28" fmla="*/ 47 w 35"/>
                <a:gd name="T29" fmla="*/ 50 h 107"/>
                <a:gd name="T30" fmla="*/ 32 w 35"/>
                <a:gd name="T31" fmla="*/ 52 h 107"/>
                <a:gd name="T32" fmla="*/ 24 w 35"/>
                <a:gd name="T33" fmla="*/ 53 h 107"/>
                <a:gd name="T34" fmla="*/ 24 w 35"/>
                <a:gd name="T35" fmla="*/ 56 h 107"/>
                <a:gd name="T36" fmla="*/ 24 w 35"/>
                <a:gd name="T37" fmla="*/ 62 h 107"/>
                <a:gd name="T38" fmla="*/ 24 w 35"/>
                <a:gd name="T39" fmla="*/ 68 h 107"/>
                <a:gd name="T40" fmla="*/ 39 w 35"/>
                <a:gd name="T41" fmla="*/ 75 h 107"/>
                <a:gd name="T42" fmla="*/ 39 w 35"/>
                <a:gd name="T43" fmla="*/ 81 h 107"/>
                <a:gd name="T44" fmla="*/ 47 w 35"/>
                <a:gd name="T45" fmla="*/ 85 h 107"/>
                <a:gd name="T46" fmla="*/ 47 w 35"/>
                <a:gd name="T47" fmla="*/ 87 h 107"/>
                <a:gd name="T48" fmla="*/ 39 w 35"/>
                <a:gd name="T49" fmla="*/ 84 h 107"/>
                <a:gd name="T50" fmla="*/ 24 w 35"/>
                <a:gd name="T51" fmla="*/ 80 h 107"/>
                <a:gd name="T52" fmla="*/ 8 w 35"/>
                <a:gd name="T53" fmla="*/ 75 h 107"/>
                <a:gd name="T54" fmla="*/ 8 w 35"/>
                <a:gd name="T55" fmla="*/ 69 h 107"/>
                <a:gd name="T56" fmla="*/ 0 w 35"/>
                <a:gd name="T57" fmla="*/ 64 h 107"/>
                <a:gd name="T58" fmla="*/ 0 w 35"/>
                <a:gd name="T59" fmla="*/ 59 h 107"/>
                <a:gd name="T60" fmla="*/ 0 w 35"/>
                <a:gd name="T61" fmla="*/ 54 h 107"/>
                <a:gd name="T62" fmla="*/ 0 w 35"/>
                <a:gd name="T63" fmla="*/ 50 h 107"/>
                <a:gd name="T64" fmla="*/ 24 w 35"/>
                <a:gd name="T65" fmla="*/ 48 h 107"/>
                <a:gd name="T66" fmla="*/ 63 w 35"/>
                <a:gd name="T67" fmla="*/ 42 h 107"/>
                <a:gd name="T68" fmla="*/ 101 w 35"/>
                <a:gd name="T69" fmla="*/ 34 h 107"/>
                <a:gd name="T70" fmla="*/ 144 w 35"/>
                <a:gd name="T71" fmla="*/ 25 h 107"/>
                <a:gd name="T72" fmla="*/ 191 w 35"/>
                <a:gd name="T73" fmla="*/ 19 h 107"/>
                <a:gd name="T74" fmla="*/ 213 w 35"/>
                <a:gd name="T75" fmla="*/ 10 h 107"/>
                <a:gd name="T76" fmla="*/ 237 w 35"/>
                <a:gd name="T77" fmla="*/ 6 h 107"/>
                <a:gd name="T78" fmla="*/ 252 w 35"/>
                <a:gd name="T79" fmla="*/ 1 h 107"/>
                <a:gd name="T80" fmla="*/ 260 w 35"/>
                <a:gd name="T81" fmla="*/ 1 h 107"/>
                <a:gd name="T82" fmla="*/ 260 w 35"/>
                <a:gd name="T83" fmla="*/ 1 h 107"/>
                <a:gd name="T84" fmla="*/ 260 w 35"/>
                <a:gd name="T85" fmla="*/ 1 h 107"/>
                <a:gd name="T86" fmla="*/ 260 w 35"/>
                <a:gd name="T87" fmla="*/ 1 h 107"/>
                <a:gd name="T88" fmla="*/ 260 w 35"/>
                <a:gd name="T89" fmla="*/ 1 h 107"/>
                <a:gd name="T90" fmla="*/ 260 w 35"/>
                <a:gd name="T91" fmla="*/ 1 h 107"/>
                <a:gd name="T92" fmla="*/ 260 w 35"/>
                <a:gd name="T93" fmla="*/ 1 h 107"/>
                <a:gd name="T94" fmla="*/ 260 w 35"/>
                <a:gd name="T95" fmla="*/ 1 h 107"/>
                <a:gd name="T96" fmla="*/ 260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34" y="1"/>
                  </a:moveTo>
                  <a:lnTo>
                    <a:pt x="33" y="3"/>
                  </a:lnTo>
                  <a:lnTo>
                    <a:pt x="31" y="5"/>
                  </a:lnTo>
                  <a:lnTo>
                    <a:pt x="31" y="6"/>
                  </a:lnTo>
                  <a:lnTo>
                    <a:pt x="30" y="10"/>
                  </a:lnTo>
                  <a:lnTo>
                    <a:pt x="29" y="11"/>
                  </a:lnTo>
                  <a:lnTo>
                    <a:pt x="27" y="15"/>
                  </a:lnTo>
                  <a:lnTo>
                    <a:pt x="27" y="17"/>
                  </a:lnTo>
                  <a:lnTo>
                    <a:pt x="26" y="21"/>
                  </a:lnTo>
                  <a:lnTo>
                    <a:pt x="26" y="24"/>
                  </a:lnTo>
                  <a:lnTo>
                    <a:pt x="26" y="28"/>
                  </a:lnTo>
                  <a:lnTo>
                    <a:pt x="26" y="31"/>
                  </a:lnTo>
                  <a:lnTo>
                    <a:pt x="27" y="35"/>
                  </a:lnTo>
                  <a:lnTo>
                    <a:pt x="28" y="38"/>
                  </a:lnTo>
                  <a:lnTo>
                    <a:pt x="31" y="42"/>
                  </a:lnTo>
                  <a:lnTo>
                    <a:pt x="34" y="45"/>
                  </a:lnTo>
                  <a:lnTo>
                    <a:pt x="33" y="46"/>
                  </a:lnTo>
                  <a:lnTo>
                    <a:pt x="32" y="46"/>
                  </a:lnTo>
                  <a:lnTo>
                    <a:pt x="31" y="48"/>
                  </a:lnTo>
                  <a:lnTo>
                    <a:pt x="29" y="48"/>
                  </a:lnTo>
                  <a:lnTo>
                    <a:pt x="26" y="49"/>
                  </a:lnTo>
                  <a:lnTo>
                    <a:pt x="24" y="51"/>
                  </a:lnTo>
                  <a:lnTo>
                    <a:pt x="21" y="53"/>
                  </a:lnTo>
                  <a:lnTo>
                    <a:pt x="19" y="53"/>
                  </a:lnTo>
                  <a:lnTo>
                    <a:pt x="15" y="55"/>
                  </a:lnTo>
                  <a:lnTo>
                    <a:pt x="13" y="57"/>
                  </a:lnTo>
                  <a:lnTo>
                    <a:pt x="10" y="59"/>
                  </a:lnTo>
                  <a:lnTo>
                    <a:pt x="8" y="60"/>
                  </a:lnTo>
                  <a:lnTo>
                    <a:pt x="6" y="61"/>
                  </a:lnTo>
                  <a:lnTo>
                    <a:pt x="5" y="63"/>
                  </a:lnTo>
                  <a:lnTo>
                    <a:pt x="4" y="64"/>
                  </a:lnTo>
                  <a:lnTo>
                    <a:pt x="3" y="65"/>
                  </a:lnTo>
                  <a:lnTo>
                    <a:pt x="3" y="66"/>
                  </a:lnTo>
                  <a:lnTo>
                    <a:pt x="3" y="69"/>
                  </a:lnTo>
                  <a:lnTo>
                    <a:pt x="3" y="72"/>
                  </a:lnTo>
                  <a:lnTo>
                    <a:pt x="3" y="76"/>
                  </a:lnTo>
                  <a:lnTo>
                    <a:pt x="3" y="79"/>
                  </a:lnTo>
                  <a:lnTo>
                    <a:pt x="3" y="83"/>
                  </a:lnTo>
                  <a:lnTo>
                    <a:pt x="5" y="87"/>
                  </a:lnTo>
                  <a:lnTo>
                    <a:pt x="5" y="92"/>
                  </a:lnTo>
                  <a:lnTo>
                    <a:pt x="5" y="95"/>
                  </a:lnTo>
                  <a:lnTo>
                    <a:pt x="5" y="99"/>
                  </a:lnTo>
                  <a:lnTo>
                    <a:pt x="6" y="101"/>
                  </a:lnTo>
                  <a:lnTo>
                    <a:pt x="6" y="104"/>
                  </a:lnTo>
                  <a:lnTo>
                    <a:pt x="6" y="105"/>
                  </a:lnTo>
                  <a:lnTo>
                    <a:pt x="6" y="106"/>
                  </a:lnTo>
                  <a:lnTo>
                    <a:pt x="6" y="105"/>
                  </a:lnTo>
                  <a:lnTo>
                    <a:pt x="5" y="103"/>
                  </a:lnTo>
                  <a:lnTo>
                    <a:pt x="5" y="100"/>
                  </a:lnTo>
                  <a:lnTo>
                    <a:pt x="3" y="98"/>
                  </a:lnTo>
                  <a:lnTo>
                    <a:pt x="3" y="95"/>
                  </a:lnTo>
                  <a:lnTo>
                    <a:pt x="1" y="92"/>
                  </a:lnTo>
                  <a:lnTo>
                    <a:pt x="1" y="88"/>
                  </a:lnTo>
                  <a:lnTo>
                    <a:pt x="1" y="84"/>
                  </a:lnTo>
                  <a:lnTo>
                    <a:pt x="1" y="80"/>
                  </a:lnTo>
                  <a:lnTo>
                    <a:pt x="0" y="78"/>
                  </a:lnTo>
                  <a:lnTo>
                    <a:pt x="0" y="75"/>
                  </a:lnTo>
                  <a:lnTo>
                    <a:pt x="0" y="72"/>
                  </a:lnTo>
                  <a:lnTo>
                    <a:pt x="0" y="68"/>
                  </a:lnTo>
                  <a:lnTo>
                    <a:pt x="0" y="66"/>
                  </a:lnTo>
                  <a:lnTo>
                    <a:pt x="0" y="64"/>
                  </a:lnTo>
                  <a:lnTo>
                    <a:pt x="0" y="62"/>
                  </a:lnTo>
                  <a:lnTo>
                    <a:pt x="1" y="60"/>
                  </a:lnTo>
                  <a:lnTo>
                    <a:pt x="3" y="59"/>
                  </a:lnTo>
                  <a:lnTo>
                    <a:pt x="6" y="55"/>
                  </a:lnTo>
                  <a:lnTo>
                    <a:pt x="8" y="51"/>
                  </a:lnTo>
                  <a:lnTo>
                    <a:pt x="12" y="46"/>
                  </a:lnTo>
                  <a:lnTo>
                    <a:pt x="13" y="42"/>
                  </a:lnTo>
                  <a:lnTo>
                    <a:pt x="17" y="37"/>
                  </a:lnTo>
                  <a:lnTo>
                    <a:pt x="19" y="31"/>
                  </a:lnTo>
                  <a:lnTo>
                    <a:pt x="23" y="26"/>
                  </a:lnTo>
                  <a:lnTo>
                    <a:pt x="25" y="22"/>
                  </a:lnTo>
                  <a:lnTo>
                    <a:pt x="27" y="17"/>
                  </a:lnTo>
                  <a:lnTo>
                    <a:pt x="28" y="13"/>
                  </a:lnTo>
                  <a:lnTo>
                    <a:pt x="31" y="8"/>
                  </a:lnTo>
                  <a:lnTo>
                    <a:pt x="31" y="6"/>
                  </a:lnTo>
                  <a:lnTo>
                    <a:pt x="33" y="3"/>
                  </a:lnTo>
                  <a:lnTo>
                    <a:pt x="33" y="1"/>
                  </a:lnTo>
                  <a:lnTo>
                    <a:pt x="34" y="0"/>
                  </a:lnTo>
                  <a:lnTo>
                    <a:pt x="34" y="1"/>
                  </a:lnTo>
                </a:path>
              </a:pathLst>
            </a:custGeom>
            <a:solidFill>
              <a:srgbClr val="F8F8F8"/>
            </a:solidFill>
            <a:ln w="9048">
              <a:solidFill>
                <a:srgbClr val="DDDDDD"/>
              </a:solidFill>
              <a:round/>
              <a:headEnd/>
              <a:tailEnd/>
            </a:ln>
          </p:spPr>
          <p:txBody>
            <a:bodyPr/>
            <a:lstStyle/>
            <a:p>
              <a:endParaRPr lang="it-IT"/>
            </a:p>
          </p:txBody>
        </p:sp>
        <p:sp>
          <p:nvSpPr>
            <p:cNvPr id="22611" name="Freeform 77"/>
            <p:cNvSpPr>
              <a:spLocks/>
            </p:cNvSpPr>
            <p:nvPr/>
          </p:nvSpPr>
          <p:spPr bwMode="auto">
            <a:xfrm>
              <a:off x="4967" y="1454"/>
              <a:ext cx="69" cy="100"/>
            </a:xfrm>
            <a:custGeom>
              <a:avLst/>
              <a:gdLst>
                <a:gd name="T0" fmla="*/ 8 w 35"/>
                <a:gd name="T1" fmla="*/ 3 h 107"/>
                <a:gd name="T2" fmla="*/ 8 w 35"/>
                <a:gd name="T3" fmla="*/ 5 h 107"/>
                <a:gd name="T4" fmla="*/ 24 w 35"/>
                <a:gd name="T5" fmla="*/ 7 h 107"/>
                <a:gd name="T6" fmla="*/ 39 w 35"/>
                <a:gd name="T7" fmla="*/ 10 h 107"/>
                <a:gd name="T8" fmla="*/ 47 w 35"/>
                <a:gd name="T9" fmla="*/ 15 h 107"/>
                <a:gd name="T10" fmla="*/ 47 w 35"/>
                <a:gd name="T11" fmla="*/ 20 h 107"/>
                <a:gd name="T12" fmla="*/ 39 w 35"/>
                <a:gd name="T13" fmla="*/ 25 h 107"/>
                <a:gd name="T14" fmla="*/ 16 w 35"/>
                <a:gd name="T15" fmla="*/ 32 h 107"/>
                <a:gd name="T16" fmla="*/ 0 w 35"/>
                <a:gd name="T17" fmla="*/ 34 h 107"/>
                <a:gd name="T18" fmla="*/ 24 w 35"/>
                <a:gd name="T19" fmla="*/ 36 h 107"/>
                <a:gd name="T20" fmla="*/ 47 w 35"/>
                <a:gd name="T21" fmla="*/ 37 h 107"/>
                <a:gd name="T22" fmla="*/ 85 w 35"/>
                <a:gd name="T23" fmla="*/ 41 h 107"/>
                <a:gd name="T24" fmla="*/ 132 w 35"/>
                <a:gd name="T25" fmla="*/ 44 h 107"/>
                <a:gd name="T26" fmla="*/ 168 w 35"/>
                <a:gd name="T27" fmla="*/ 47 h 107"/>
                <a:gd name="T28" fmla="*/ 199 w 35"/>
                <a:gd name="T29" fmla="*/ 50 h 107"/>
                <a:gd name="T30" fmla="*/ 221 w 35"/>
                <a:gd name="T31" fmla="*/ 52 h 107"/>
                <a:gd name="T32" fmla="*/ 229 w 35"/>
                <a:gd name="T33" fmla="*/ 53 h 107"/>
                <a:gd name="T34" fmla="*/ 229 w 35"/>
                <a:gd name="T35" fmla="*/ 56 h 107"/>
                <a:gd name="T36" fmla="*/ 221 w 35"/>
                <a:gd name="T37" fmla="*/ 62 h 107"/>
                <a:gd name="T38" fmla="*/ 221 w 35"/>
                <a:gd name="T39" fmla="*/ 68 h 107"/>
                <a:gd name="T40" fmla="*/ 213 w 35"/>
                <a:gd name="T41" fmla="*/ 75 h 107"/>
                <a:gd name="T42" fmla="*/ 213 w 35"/>
                <a:gd name="T43" fmla="*/ 81 h 107"/>
                <a:gd name="T44" fmla="*/ 213 w 35"/>
                <a:gd name="T45" fmla="*/ 85 h 107"/>
                <a:gd name="T46" fmla="*/ 213 w 35"/>
                <a:gd name="T47" fmla="*/ 87 h 107"/>
                <a:gd name="T48" fmla="*/ 221 w 35"/>
                <a:gd name="T49" fmla="*/ 84 h 107"/>
                <a:gd name="T50" fmla="*/ 221 w 35"/>
                <a:gd name="T51" fmla="*/ 80 h 107"/>
                <a:gd name="T52" fmla="*/ 229 w 35"/>
                <a:gd name="T53" fmla="*/ 75 h 107"/>
                <a:gd name="T54" fmla="*/ 244 w 35"/>
                <a:gd name="T55" fmla="*/ 69 h 107"/>
                <a:gd name="T56" fmla="*/ 260 w 35"/>
                <a:gd name="T57" fmla="*/ 64 h 107"/>
                <a:gd name="T58" fmla="*/ 260 w 35"/>
                <a:gd name="T59" fmla="*/ 59 h 107"/>
                <a:gd name="T60" fmla="*/ 260 w 35"/>
                <a:gd name="T61" fmla="*/ 54 h 107"/>
                <a:gd name="T62" fmla="*/ 260 w 35"/>
                <a:gd name="T63" fmla="*/ 50 h 107"/>
                <a:gd name="T64" fmla="*/ 229 w 35"/>
                <a:gd name="T65" fmla="*/ 48 h 107"/>
                <a:gd name="T66" fmla="*/ 183 w 35"/>
                <a:gd name="T67" fmla="*/ 42 h 107"/>
                <a:gd name="T68" fmla="*/ 144 w 35"/>
                <a:gd name="T69" fmla="*/ 34 h 107"/>
                <a:gd name="T70" fmla="*/ 108 w 35"/>
                <a:gd name="T71" fmla="*/ 25 h 107"/>
                <a:gd name="T72" fmla="*/ 69 w 35"/>
                <a:gd name="T73" fmla="*/ 19 h 107"/>
                <a:gd name="T74" fmla="*/ 39 w 35"/>
                <a:gd name="T75" fmla="*/ 10 h 107"/>
                <a:gd name="T76" fmla="*/ 16 w 35"/>
                <a:gd name="T77" fmla="*/ 6 h 107"/>
                <a:gd name="T78" fmla="*/ 8 w 35"/>
                <a:gd name="T79" fmla="*/ 1 h 107"/>
                <a:gd name="T80" fmla="*/ 8 w 35"/>
                <a:gd name="T81" fmla="*/ 1 h 107"/>
                <a:gd name="T82" fmla="*/ 8 w 35"/>
                <a:gd name="T83" fmla="*/ 1 h 107"/>
                <a:gd name="T84" fmla="*/ 8 w 35"/>
                <a:gd name="T85" fmla="*/ 1 h 107"/>
                <a:gd name="T86" fmla="*/ 8 w 35"/>
                <a:gd name="T87" fmla="*/ 1 h 107"/>
                <a:gd name="T88" fmla="*/ 8 w 35"/>
                <a:gd name="T89" fmla="*/ 1 h 107"/>
                <a:gd name="T90" fmla="*/ 8 w 35"/>
                <a:gd name="T91" fmla="*/ 1 h 107"/>
                <a:gd name="T92" fmla="*/ 8 w 35"/>
                <a:gd name="T93" fmla="*/ 1 h 107"/>
                <a:gd name="T94" fmla="*/ 8 w 35"/>
                <a:gd name="T95" fmla="*/ 1 h 107"/>
                <a:gd name="T96" fmla="*/ 8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1" y="1"/>
                  </a:moveTo>
                  <a:lnTo>
                    <a:pt x="1" y="3"/>
                  </a:lnTo>
                  <a:lnTo>
                    <a:pt x="1" y="5"/>
                  </a:lnTo>
                  <a:lnTo>
                    <a:pt x="3" y="6"/>
                  </a:lnTo>
                  <a:lnTo>
                    <a:pt x="3" y="9"/>
                  </a:lnTo>
                  <a:lnTo>
                    <a:pt x="5" y="10"/>
                  </a:lnTo>
                  <a:lnTo>
                    <a:pt x="5" y="13"/>
                  </a:lnTo>
                  <a:lnTo>
                    <a:pt x="6" y="14"/>
                  </a:lnTo>
                  <a:lnTo>
                    <a:pt x="6" y="18"/>
                  </a:lnTo>
                  <a:lnTo>
                    <a:pt x="6" y="22"/>
                  </a:lnTo>
                  <a:lnTo>
                    <a:pt x="6" y="25"/>
                  </a:lnTo>
                  <a:lnTo>
                    <a:pt x="6" y="28"/>
                  </a:lnTo>
                  <a:lnTo>
                    <a:pt x="5" y="31"/>
                  </a:lnTo>
                  <a:lnTo>
                    <a:pt x="4" y="35"/>
                  </a:lnTo>
                  <a:lnTo>
                    <a:pt x="2" y="38"/>
                  </a:lnTo>
                  <a:lnTo>
                    <a:pt x="0" y="41"/>
                  </a:lnTo>
                  <a:lnTo>
                    <a:pt x="0" y="42"/>
                  </a:lnTo>
                  <a:lnTo>
                    <a:pt x="1" y="43"/>
                  </a:lnTo>
                  <a:lnTo>
                    <a:pt x="3" y="44"/>
                  </a:lnTo>
                  <a:lnTo>
                    <a:pt x="5" y="45"/>
                  </a:lnTo>
                  <a:lnTo>
                    <a:pt x="6" y="46"/>
                  </a:lnTo>
                  <a:lnTo>
                    <a:pt x="9" y="48"/>
                  </a:lnTo>
                  <a:lnTo>
                    <a:pt x="11" y="50"/>
                  </a:lnTo>
                  <a:lnTo>
                    <a:pt x="15" y="51"/>
                  </a:lnTo>
                  <a:lnTo>
                    <a:pt x="17" y="54"/>
                  </a:lnTo>
                  <a:lnTo>
                    <a:pt x="20" y="56"/>
                  </a:lnTo>
                  <a:lnTo>
                    <a:pt x="22" y="58"/>
                  </a:lnTo>
                  <a:lnTo>
                    <a:pt x="25" y="60"/>
                  </a:lnTo>
                  <a:lnTo>
                    <a:pt x="26" y="61"/>
                  </a:lnTo>
                  <a:lnTo>
                    <a:pt x="28" y="63"/>
                  </a:lnTo>
                  <a:lnTo>
                    <a:pt x="29" y="64"/>
                  </a:lnTo>
                  <a:lnTo>
                    <a:pt x="30" y="64"/>
                  </a:lnTo>
                  <a:lnTo>
                    <a:pt x="30" y="65"/>
                  </a:lnTo>
                  <a:lnTo>
                    <a:pt x="30" y="66"/>
                  </a:lnTo>
                  <a:lnTo>
                    <a:pt x="30" y="69"/>
                  </a:lnTo>
                  <a:lnTo>
                    <a:pt x="30" y="72"/>
                  </a:lnTo>
                  <a:lnTo>
                    <a:pt x="29" y="76"/>
                  </a:lnTo>
                  <a:lnTo>
                    <a:pt x="29" y="79"/>
                  </a:lnTo>
                  <a:lnTo>
                    <a:pt x="29" y="83"/>
                  </a:lnTo>
                  <a:lnTo>
                    <a:pt x="29" y="87"/>
                  </a:lnTo>
                  <a:lnTo>
                    <a:pt x="28" y="92"/>
                  </a:lnTo>
                  <a:lnTo>
                    <a:pt x="28" y="95"/>
                  </a:lnTo>
                  <a:lnTo>
                    <a:pt x="28" y="99"/>
                  </a:lnTo>
                  <a:lnTo>
                    <a:pt x="28" y="101"/>
                  </a:lnTo>
                  <a:lnTo>
                    <a:pt x="28" y="104"/>
                  </a:lnTo>
                  <a:lnTo>
                    <a:pt x="28" y="105"/>
                  </a:lnTo>
                  <a:lnTo>
                    <a:pt x="28" y="106"/>
                  </a:lnTo>
                  <a:lnTo>
                    <a:pt x="29" y="105"/>
                  </a:lnTo>
                  <a:lnTo>
                    <a:pt x="29" y="103"/>
                  </a:lnTo>
                  <a:lnTo>
                    <a:pt x="29" y="100"/>
                  </a:lnTo>
                  <a:lnTo>
                    <a:pt x="29" y="98"/>
                  </a:lnTo>
                  <a:lnTo>
                    <a:pt x="30" y="95"/>
                  </a:lnTo>
                  <a:lnTo>
                    <a:pt x="30" y="92"/>
                  </a:lnTo>
                  <a:lnTo>
                    <a:pt x="32" y="88"/>
                  </a:lnTo>
                  <a:lnTo>
                    <a:pt x="32" y="84"/>
                  </a:lnTo>
                  <a:lnTo>
                    <a:pt x="34" y="80"/>
                  </a:lnTo>
                  <a:lnTo>
                    <a:pt x="34" y="78"/>
                  </a:lnTo>
                  <a:lnTo>
                    <a:pt x="34" y="75"/>
                  </a:lnTo>
                  <a:lnTo>
                    <a:pt x="34" y="72"/>
                  </a:lnTo>
                  <a:lnTo>
                    <a:pt x="34" y="68"/>
                  </a:lnTo>
                  <a:lnTo>
                    <a:pt x="34" y="66"/>
                  </a:lnTo>
                  <a:lnTo>
                    <a:pt x="34" y="64"/>
                  </a:lnTo>
                  <a:lnTo>
                    <a:pt x="34" y="62"/>
                  </a:lnTo>
                  <a:lnTo>
                    <a:pt x="34" y="60"/>
                  </a:lnTo>
                  <a:lnTo>
                    <a:pt x="30" y="59"/>
                  </a:lnTo>
                  <a:lnTo>
                    <a:pt x="28" y="55"/>
                  </a:lnTo>
                  <a:lnTo>
                    <a:pt x="24" y="51"/>
                  </a:lnTo>
                  <a:lnTo>
                    <a:pt x="22" y="46"/>
                  </a:lnTo>
                  <a:lnTo>
                    <a:pt x="19" y="42"/>
                  </a:lnTo>
                  <a:lnTo>
                    <a:pt x="17" y="37"/>
                  </a:lnTo>
                  <a:lnTo>
                    <a:pt x="14" y="31"/>
                  </a:lnTo>
                  <a:lnTo>
                    <a:pt x="12" y="26"/>
                  </a:lnTo>
                  <a:lnTo>
                    <a:pt x="9" y="22"/>
                  </a:lnTo>
                  <a:lnTo>
                    <a:pt x="7" y="17"/>
                  </a:lnTo>
                  <a:lnTo>
                    <a:pt x="5" y="13"/>
                  </a:lnTo>
                  <a:lnTo>
                    <a:pt x="4" y="8"/>
                  </a:lnTo>
                  <a:lnTo>
                    <a:pt x="2" y="6"/>
                  </a:lnTo>
                  <a:lnTo>
                    <a:pt x="2" y="3"/>
                  </a:lnTo>
                  <a:lnTo>
                    <a:pt x="1" y="1"/>
                  </a:lnTo>
                  <a:lnTo>
                    <a:pt x="1" y="0"/>
                  </a:lnTo>
                  <a:lnTo>
                    <a:pt x="1" y="1"/>
                  </a:lnTo>
                </a:path>
              </a:pathLst>
            </a:custGeom>
            <a:solidFill>
              <a:srgbClr val="F8F8F8"/>
            </a:solidFill>
            <a:ln w="9048">
              <a:solidFill>
                <a:srgbClr val="DDDDDD"/>
              </a:solidFill>
              <a:round/>
              <a:headEnd/>
              <a:tailEnd/>
            </a:ln>
          </p:spPr>
          <p:txBody>
            <a:bodyPr/>
            <a:lstStyle/>
            <a:p>
              <a:endParaRPr lang="it-IT"/>
            </a:p>
          </p:txBody>
        </p:sp>
        <p:sp>
          <p:nvSpPr>
            <p:cNvPr id="22612" name="Freeform 78"/>
            <p:cNvSpPr>
              <a:spLocks/>
            </p:cNvSpPr>
            <p:nvPr/>
          </p:nvSpPr>
          <p:spPr bwMode="auto">
            <a:xfrm>
              <a:off x="4418" y="1319"/>
              <a:ext cx="155" cy="70"/>
            </a:xfrm>
            <a:custGeom>
              <a:avLst/>
              <a:gdLst>
                <a:gd name="T0" fmla="*/ 308 w 79"/>
                <a:gd name="T1" fmla="*/ 0 h 76"/>
                <a:gd name="T2" fmla="*/ 243 w 79"/>
                <a:gd name="T3" fmla="*/ 4 h 76"/>
                <a:gd name="T4" fmla="*/ 173 w 79"/>
                <a:gd name="T5" fmla="*/ 10 h 76"/>
                <a:gd name="T6" fmla="*/ 120 w 79"/>
                <a:gd name="T7" fmla="*/ 19 h 76"/>
                <a:gd name="T8" fmla="*/ 104 w 79"/>
                <a:gd name="T9" fmla="*/ 29 h 76"/>
                <a:gd name="T10" fmla="*/ 135 w 79"/>
                <a:gd name="T11" fmla="*/ 39 h 76"/>
                <a:gd name="T12" fmla="*/ 243 w 79"/>
                <a:gd name="T13" fmla="*/ 47 h 76"/>
                <a:gd name="T14" fmla="*/ 447 w 79"/>
                <a:gd name="T15" fmla="*/ 52 h 76"/>
                <a:gd name="T16" fmla="*/ 581 w 79"/>
                <a:gd name="T17" fmla="*/ 53 h 76"/>
                <a:gd name="T18" fmla="*/ 551 w 79"/>
                <a:gd name="T19" fmla="*/ 54 h 76"/>
                <a:gd name="T20" fmla="*/ 496 w 79"/>
                <a:gd name="T21" fmla="*/ 55 h 76"/>
                <a:gd name="T22" fmla="*/ 432 w 79"/>
                <a:gd name="T23" fmla="*/ 57 h 76"/>
                <a:gd name="T24" fmla="*/ 361 w 79"/>
                <a:gd name="T25" fmla="*/ 59 h 76"/>
                <a:gd name="T26" fmla="*/ 288 w 79"/>
                <a:gd name="T27" fmla="*/ 59 h 76"/>
                <a:gd name="T28" fmla="*/ 204 w 79"/>
                <a:gd name="T29" fmla="*/ 59 h 76"/>
                <a:gd name="T30" fmla="*/ 143 w 79"/>
                <a:gd name="T31" fmla="*/ 55 h 76"/>
                <a:gd name="T32" fmla="*/ 84 w 79"/>
                <a:gd name="T33" fmla="*/ 52 h 76"/>
                <a:gd name="T34" fmla="*/ 47 w 79"/>
                <a:gd name="T35" fmla="*/ 48 h 76"/>
                <a:gd name="T36" fmla="*/ 16 w 79"/>
                <a:gd name="T37" fmla="*/ 43 h 76"/>
                <a:gd name="T38" fmla="*/ 8 w 79"/>
                <a:gd name="T39" fmla="*/ 39 h 76"/>
                <a:gd name="T40" fmla="*/ 0 w 79"/>
                <a:gd name="T41" fmla="*/ 35 h 76"/>
                <a:gd name="T42" fmla="*/ 0 w 79"/>
                <a:gd name="T43" fmla="*/ 32 h 76"/>
                <a:gd name="T44" fmla="*/ 8 w 79"/>
                <a:gd name="T45" fmla="*/ 29 h 76"/>
                <a:gd name="T46" fmla="*/ 8 w 79"/>
                <a:gd name="T47" fmla="*/ 28 h 76"/>
                <a:gd name="T48" fmla="*/ 16 w 79"/>
                <a:gd name="T49" fmla="*/ 23 h 76"/>
                <a:gd name="T50" fmla="*/ 47 w 79"/>
                <a:gd name="T51" fmla="*/ 14 h 76"/>
                <a:gd name="T52" fmla="*/ 84 w 79"/>
                <a:gd name="T53" fmla="*/ 7 h 76"/>
                <a:gd name="T54" fmla="*/ 143 w 79"/>
                <a:gd name="T55" fmla="*/ 4 h 76"/>
                <a:gd name="T56" fmla="*/ 204 w 79"/>
                <a:gd name="T57" fmla="*/ 2 h 76"/>
                <a:gd name="T58" fmla="*/ 257 w 79"/>
                <a:gd name="T59" fmla="*/ 1 h 76"/>
                <a:gd name="T60" fmla="*/ 300 w 79"/>
                <a:gd name="T61" fmla="*/ 0 h 76"/>
                <a:gd name="T62" fmla="*/ 332 w 79"/>
                <a:gd name="T63" fmla="*/ 0 h 76"/>
                <a:gd name="T64" fmla="*/ 339 w 79"/>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9"/>
                <a:gd name="T100" fmla="*/ 0 h 76"/>
                <a:gd name="T101" fmla="*/ 79 w 79"/>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9" h="76">
                  <a:moveTo>
                    <a:pt x="45" y="0"/>
                  </a:moveTo>
                  <a:lnTo>
                    <a:pt x="41" y="0"/>
                  </a:lnTo>
                  <a:lnTo>
                    <a:pt x="37" y="1"/>
                  </a:lnTo>
                  <a:lnTo>
                    <a:pt x="32" y="4"/>
                  </a:lnTo>
                  <a:lnTo>
                    <a:pt x="28" y="8"/>
                  </a:lnTo>
                  <a:lnTo>
                    <a:pt x="23" y="13"/>
                  </a:lnTo>
                  <a:lnTo>
                    <a:pt x="20" y="19"/>
                  </a:lnTo>
                  <a:lnTo>
                    <a:pt x="16" y="25"/>
                  </a:lnTo>
                  <a:lnTo>
                    <a:pt x="15" y="31"/>
                  </a:lnTo>
                  <a:lnTo>
                    <a:pt x="14" y="38"/>
                  </a:lnTo>
                  <a:lnTo>
                    <a:pt x="15" y="44"/>
                  </a:lnTo>
                  <a:lnTo>
                    <a:pt x="18" y="50"/>
                  </a:lnTo>
                  <a:lnTo>
                    <a:pt x="25" y="55"/>
                  </a:lnTo>
                  <a:lnTo>
                    <a:pt x="32" y="60"/>
                  </a:lnTo>
                  <a:lnTo>
                    <a:pt x="44" y="64"/>
                  </a:lnTo>
                  <a:lnTo>
                    <a:pt x="59" y="66"/>
                  </a:lnTo>
                  <a:lnTo>
                    <a:pt x="78" y="67"/>
                  </a:lnTo>
                  <a:lnTo>
                    <a:pt x="77" y="68"/>
                  </a:lnTo>
                  <a:lnTo>
                    <a:pt x="76" y="68"/>
                  </a:lnTo>
                  <a:lnTo>
                    <a:pt x="73" y="70"/>
                  </a:lnTo>
                  <a:lnTo>
                    <a:pt x="70" y="70"/>
                  </a:lnTo>
                  <a:lnTo>
                    <a:pt x="66" y="71"/>
                  </a:lnTo>
                  <a:lnTo>
                    <a:pt x="62" y="71"/>
                  </a:lnTo>
                  <a:lnTo>
                    <a:pt x="57" y="73"/>
                  </a:lnTo>
                  <a:lnTo>
                    <a:pt x="54" y="73"/>
                  </a:lnTo>
                  <a:lnTo>
                    <a:pt x="48" y="75"/>
                  </a:lnTo>
                  <a:lnTo>
                    <a:pt x="43" y="75"/>
                  </a:lnTo>
                  <a:lnTo>
                    <a:pt x="38" y="75"/>
                  </a:lnTo>
                  <a:lnTo>
                    <a:pt x="33" y="75"/>
                  </a:lnTo>
                  <a:lnTo>
                    <a:pt x="27" y="75"/>
                  </a:lnTo>
                  <a:lnTo>
                    <a:pt x="23" y="73"/>
                  </a:lnTo>
                  <a:lnTo>
                    <a:pt x="19" y="71"/>
                  </a:lnTo>
                  <a:lnTo>
                    <a:pt x="15" y="68"/>
                  </a:lnTo>
                  <a:lnTo>
                    <a:pt x="11" y="66"/>
                  </a:lnTo>
                  <a:lnTo>
                    <a:pt x="8" y="63"/>
                  </a:lnTo>
                  <a:lnTo>
                    <a:pt x="6" y="61"/>
                  </a:lnTo>
                  <a:lnTo>
                    <a:pt x="4" y="57"/>
                  </a:lnTo>
                  <a:lnTo>
                    <a:pt x="2" y="55"/>
                  </a:lnTo>
                  <a:lnTo>
                    <a:pt x="2" y="52"/>
                  </a:lnTo>
                  <a:lnTo>
                    <a:pt x="1" y="50"/>
                  </a:lnTo>
                  <a:lnTo>
                    <a:pt x="1" y="46"/>
                  </a:lnTo>
                  <a:lnTo>
                    <a:pt x="0" y="44"/>
                  </a:lnTo>
                  <a:lnTo>
                    <a:pt x="0" y="43"/>
                  </a:lnTo>
                  <a:lnTo>
                    <a:pt x="0" y="41"/>
                  </a:lnTo>
                  <a:lnTo>
                    <a:pt x="1" y="38"/>
                  </a:lnTo>
                  <a:lnTo>
                    <a:pt x="1" y="36"/>
                  </a:lnTo>
                  <a:lnTo>
                    <a:pt x="2" y="35"/>
                  </a:lnTo>
                  <a:lnTo>
                    <a:pt x="2" y="29"/>
                  </a:lnTo>
                  <a:lnTo>
                    <a:pt x="4" y="22"/>
                  </a:lnTo>
                  <a:lnTo>
                    <a:pt x="6" y="17"/>
                  </a:lnTo>
                  <a:lnTo>
                    <a:pt x="8" y="12"/>
                  </a:lnTo>
                  <a:lnTo>
                    <a:pt x="11" y="10"/>
                  </a:lnTo>
                  <a:lnTo>
                    <a:pt x="15" y="6"/>
                  </a:lnTo>
                  <a:lnTo>
                    <a:pt x="19" y="4"/>
                  </a:lnTo>
                  <a:lnTo>
                    <a:pt x="23" y="2"/>
                  </a:lnTo>
                  <a:lnTo>
                    <a:pt x="27" y="2"/>
                  </a:lnTo>
                  <a:lnTo>
                    <a:pt x="30" y="1"/>
                  </a:lnTo>
                  <a:lnTo>
                    <a:pt x="34" y="1"/>
                  </a:lnTo>
                  <a:lnTo>
                    <a:pt x="38" y="0"/>
                  </a:lnTo>
                  <a:lnTo>
                    <a:pt x="40" y="0"/>
                  </a:lnTo>
                  <a:lnTo>
                    <a:pt x="42" y="0"/>
                  </a:lnTo>
                  <a:lnTo>
                    <a:pt x="44" y="0"/>
                  </a:lnTo>
                  <a:lnTo>
                    <a:pt x="45" y="0"/>
                  </a:lnTo>
                </a:path>
              </a:pathLst>
            </a:custGeom>
            <a:solidFill>
              <a:srgbClr val="F8F8F8"/>
            </a:solidFill>
            <a:ln w="9048">
              <a:solidFill>
                <a:srgbClr val="DDDDDD"/>
              </a:solidFill>
              <a:round/>
              <a:headEnd/>
              <a:tailEnd/>
            </a:ln>
          </p:spPr>
          <p:txBody>
            <a:bodyPr/>
            <a:lstStyle/>
            <a:p>
              <a:endParaRPr lang="it-IT"/>
            </a:p>
          </p:txBody>
        </p:sp>
        <p:sp>
          <p:nvSpPr>
            <p:cNvPr id="22613" name="Freeform 79"/>
            <p:cNvSpPr>
              <a:spLocks/>
            </p:cNvSpPr>
            <p:nvPr/>
          </p:nvSpPr>
          <p:spPr bwMode="auto">
            <a:xfrm>
              <a:off x="5203" y="1318"/>
              <a:ext cx="134" cy="72"/>
            </a:xfrm>
            <a:custGeom>
              <a:avLst/>
              <a:gdLst>
                <a:gd name="T0" fmla="*/ 128 w 67"/>
                <a:gd name="T1" fmla="*/ 1 h 78"/>
                <a:gd name="T2" fmla="*/ 208 w 67"/>
                <a:gd name="T3" fmla="*/ 5 h 78"/>
                <a:gd name="T4" fmla="*/ 296 w 67"/>
                <a:gd name="T5" fmla="*/ 11 h 78"/>
                <a:gd name="T6" fmla="*/ 368 w 67"/>
                <a:gd name="T7" fmla="*/ 20 h 78"/>
                <a:gd name="T8" fmla="*/ 416 w 67"/>
                <a:gd name="T9" fmla="*/ 30 h 78"/>
                <a:gd name="T10" fmla="*/ 408 w 67"/>
                <a:gd name="T11" fmla="*/ 41 h 78"/>
                <a:gd name="T12" fmla="*/ 320 w 67"/>
                <a:gd name="T13" fmla="*/ 50 h 78"/>
                <a:gd name="T14" fmla="*/ 128 w 67"/>
                <a:gd name="T15" fmla="*/ 56 h 78"/>
                <a:gd name="T16" fmla="*/ 0 w 67"/>
                <a:gd name="T17" fmla="*/ 60 h 78"/>
                <a:gd name="T18" fmla="*/ 16 w 67"/>
                <a:gd name="T19" fmla="*/ 60 h 78"/>
                <a:gd name="T20" fmla="*/ 64 w 67"/>
                <a:gd name="T21" fmla="*/ 61 h 78"/>
                <a:gd name="T22" fmla="*/ 112 w 67"/>
                <a:gd name="T23" fmla="*/ 61 h 78"/>
                <a:gd name="T24" fmla="*/ 176 w 67"/>
                <a:gd name="T25" fmla="*/ 61 h 78"/>
                <a:gd name="T26" fmla="*/ 248 w 67"/>
                <a:gd name="T27" fmla="*/ 61 h 78"/>
                <a:gd name="T28" fmla="*/ 320 w 67"/>
                <a:gd name="T29" fmla="*/ 58 h 78"/>
                <a:gd name="T30" fmla="*/ 384 w 67"/>
                <a:gd name="T31" fmla="*/ 56 h 78"/>
                <a:gd name="T32" fmla="*/ 448 w 67"/>
                <a:gd name="T33" fmla="*/ 52 h 78"/>
                <a:gd name="T34" fmla="*/ 480 w 67"/>
                <a:gd name="T35" fmla="*/ 48 h 78"/>
                <a:gd name="T36" fmla="*/ 504 w 67"/>
                <a:gd name="T37" fmla="*/ 44 h 78"/>
                <a:gd name="T38" fmla="*/ 512 w 67"/>
                <a:gd name="T39" fmla="*/ 40 h 78"/>
                <a:gd name="T40" fmla="*/ 528 w 67"/>
                <a:gd name="T41" fmla="*/ 36 h 78"/>
                <a:gd name="T42" fmla="*/ 528 w 67"/>
                <a:gd name="T43" fmla="*/ 33 h 78"/>
                <a:gd name="T44" fmla="*/ 528 w 67"/>
                <a:gd name="T45" fmla="*/ 30 h 78"/>
                <a:gd name="T46" fmla="*/ 528 w 67"/>
                <a:gd name="T47" fmla="*/ 29 h 78"/>
                <a:gd name="T48" fmla="*/ 512 w 67"/>
                <a:gd name="T49" fmla="*/ 24 h 78"/>
                <a:gd name="T50" fmla="*/ 472 w 67"/>
                <a:gd name="T51" fmla="*/ 15 h 78"/>
                <a:gd name="T52" fmla="*/ 408 w 67"/>
                <a:gd name="T53" fmla="*/ 7 h 78"/>
                <a:gd name="T54" fmla="*/ 344 w 67"/>
                <a:gd name="T55" fmla="*/ 5 h 78"/>
                <a:gd name="T56" fmla="*/ 264 w 67"/>
                <a:gd name="T57" fmla="*/ 2 h 78"/>
                <a:gd name="T58" fmla="*/ 200 w 67"/>
                <a:gd name="T59" fmla="*/ 1 h 78"/>
                <a:gd name="T60" fmla="*/ 136 w 67"/>
                <a:gd name="T61" fmla="*/ 0 h 78"/>
                <a:gd name="T62" fmla="*/ 112 w 67"/>
                <a:gd name="T63" fmla="*/ 0 h 78"/>
                <a:gd name="T64" fmla="*/ 112 w 6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78"/>
                <a:gd name="T101" fmla="*/ 67 w 6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78">
                  <a:moveTo>
                    <a:pt x="14" y="0"/>
                  </a:moveTo>
                  <a:lnTo>
                    <a:pt x="16" y="1"/>
                  </a:lnTo>
                  <a:lnTo>
                    <a:pt x="21" y="2"/>
                  </a:lnTo>
                  <a:lnTo>
                    <a:pt x="26" y="5"/>
                  </a:lnTo>
                  <a:lnTo>
                    <a:pt x="31" y="9"/>
                  </a:lnTo>
                  <a:lnTo>
                    <a:pt x="37" y="14"/>
                  </a:lnTo>
                  <a:lnTo>
                    <a:pt x="42" y="19"/>
                  </a:lnTo>
                  <a:lnTo>
                    <a:pt x="46" y="26"/>
                  </a:lnTo>
                  <a:lnTo>
                    <a:pt x="51" y="31"/>
                  </a:lnTo>
                  <a:lnTo>
                    <a:pt x="52" y="38"/>
                  </a:lnTo>
                  <a:lnTo>
                    <a:pt x="52" y="45"/>
                  </a:lnTo>
                  <a:lnTo>
                    <a:pt x="51" y="52"/>
                  </a:lnTo>
                  <a:lnTo>
                    <a:pt x="47" y="58"/>
                  </a:lnTo>
                  <a:lnTo>
                    <a:pt x="40" y="64"/>
                  </a:lnTo>
                  <a:lnTo>
                    <a:pt x="31" y="68"/>
                  </a:lnTo>
                  <a:lnTo>
                    <a:pt x="16" y="72"/>
                  </a:lnTo>
                  <a:lnTo>
                    <a:pt x="0" y="74"/>
                  </a:lnTo>
                  <a:lnTo>
                    <a:pt x="0" y="76"/>
                  </a:lnTo>
                  <a:lnTo>
                    <a:pt x="2" y="76"/>
                  </a:lnTo>
                  <a:lnTo>
                    <a:pt x="5" y="76"/>
                  </a:lnTo>
                  <a:lnTo>
                    <a:pt x="8" y="77"/>
                  </a:lnTo>
                  <a:lnTo>
                    <a:pt x="11" y="77"/>
                  </a:lnTo>
                  <a:lnTo>
                    <a:pt x="14" y="77"/>
                  </a:lnTo>
                  <a:lnTo>
                    <a:pt x="19" y="77"/>
                  </a:lnTo>
                  <a:lnTo>
                    <a:pt x="22" y="77"/>
                  </a:lnTo>
                  <a:lnTo>
                    <a:pt x="27" y="77"/>
                  </a:lnTo>
                  <a:lnTo>
                    <a:pt x="31" y="77"/>
                  </a:lnTo>
                  <a:lnTo>
                    <a:pt x="36" y="76"/>
                  </a:lnTo>
                  <a:lnTo>
                    <a:pt x="40" y="74"/>
                  </a:lnTo>
                  <a:lnTo>
                    <a:pt x="44" y="72"/>
                  </a:lnTo>
                  <a:lnTo>
                    <a:pt x="48" y="71"/>
                  </a:lnTo>
                  <a:lnTo>
                    <a:pt x="53" y="68"/>
                  </a:lnTo>
                  <a:lnTo>
                    <a:pt x="56" y="66"/>
                  </a:lnTo>
                  <a:lnTo>
                    <a:pt x="59" y="63"/>
                  </a:lnTo>
                  <a:lnTo>
                    <a:pt x="60" y="61"/>
                  </a:lnTo>
                  <a:lnTo>
                    <a:pt x="63" y="58"/>
                  </a:lnTo>
                  <a:lnTo>
                    <a:pt x="63" y="56"/>
                  </a:lnTo>
                  <a:lnTo>
                    <a:pt x="64" y="52"/>
                  </a:lnTo>
                  <a:lnTo>
                    <a:pt x="64" y="51"/>
                  </a:lnTo>
                  <a:lnTo>
                    <a:pt x="66" y="47"/>
                  </a:lnTo>
                  <a:lnTo>
                    <a:pt x="66" y="45"/>
                  </a:lnTo>
                  <a:lnTo>
                    <a:pt x="66" y="44"/>
                  </a:lnTo>
                  <a:lnTo>
                    <a:pt x="66" y="42"/>
                  </a:lnTo>
                  <a:lnTo>
                    <a:pt x="66" y="39"/>
                  </a:lnTo>
                  <a:lnTo>
                    <a:pt x="66" y="37"/>
                  </a:lnTo>
                  <a:lnTo>
                    <a:pt x="66" y="36"/>
                  </a:lnTo>
                  <a:lnTo>
                    <a:pt x="64" y="30"/>
                  </a:lnTo>
                  <a:lnTo>
                    <a:pt x="62" y="23"/>
                  </a:lnTo>
                  <a:lnTo>
                    <a:pt x="59" y="18"/>
                  </a:lnTo>
                  <a:lnTo>
                    <a:pt x="56" y="13"/>
                  </a:lnTo>
                  <a:lnTo>
                    <a:pt x="51" y="10"/>
                  </a:lnTo>
                  <a:lnTo>
                    <a:pt x="48" y="7"/>
                  </a:lnTo>
                  <a:lnTo>
                    <a:pt x="43" y="5"/>
                  </a:lnTo>
                  <a:lnTo>
                    <a:pt x="39" y="2"/>
                  </a:lnTo>
                  <a:lnTo>
                    <a:pt x="33" y="2"/>
                  </a:lnTo>
                  <a:lnTo>
                    <a:pt x="29" y="1"/>
                  </a:lnTo>
                  <a:lnTo>
                    <a:pt x="25" y="1"/>
                  </a:lnTo>
                  <a:lnTo>
                    <a:pt x="21" y="0"/>
                  </a:lnTo>
                  <a:lnTo>
                    <a:pt x="17" y="0"/>
                  </a:lnTo>
                  <a:lnTo>
                    <a:pt x="16" y="0"/>
                  </a:lnTo>
                  <a:lnTo>
                    <a:pt x="14" y="0"/>
                  </a:lnTo>
                </a:path>
              </a:pathLst>
            </a:custGeom>
            <a:solidFill>
              <a:srgbClr val="F8F8F8"/>
            </a:solidFill>
            <a:ln w="9048">
              <a:solidFill>
                <a:srgbClr val="DDDDDD"/>
              </a:solidFill>
              <a:round/>
              <a:headEnd/>
              <a:tailEnd/>
            </a:ln>
          </p:spPr>
          <p:txBody>
            <a:bodyPr/>
            <a:lstStyle/>
            <a:p>
              <a:endParaRPr lang="it-IT"/>
            </a:p>
          </p:txBody>
        </p:sp>
        <p:sp>
          <p:nvSpPr>
            <p:cNvPr id="22614" name="Freeform 80"/>
            <p:cNvSpPr>
              <a:spLocks/>
            </p:cNvSpPr>
            <p:nvPr/>
          </p:nvSpPr>
          <p:spPr bwMode="auto">
            <a:xfrm>
              <a:off x="4493" y="1326"/>
              <a:ext cx="209" cy="48"/>
            </a:xfrm>
            <a:custGeom>
              <a:avLst/>
              <a:gdLst>
                <a:gd name="T0" fmla="*/ 789 w 106"/>
                <a:gd name="T1" fmla="*/ 35 h 51"/>
                <a:gd name="T2" fmla="*/ 751 w 106"/>
                <a:gd name="T3" fmla="*/ 29 h 51"/>
                <a:gd name="T4" fmla="*/ 688 w 106"/>
                <a:gd name="T5" fmla="*/ 21 h 51"/>
                <a:gd name="T6" fmla="*/ 584 w 106"/>
                <a:gd name="T7" fmla="*/ 11 h 51"/>
                <a:gd name="T8" fmla="*/ 459 w 106"/>
                <a:gd name="T9" fmla="*/ 4 h 51"/>
                <a:gd name="T10" fmla="*/ 353 w 106"/>
                <a:gd name="T11" fmla="*/ 0 h 51"/>
                <a:gd name="T12" fmla="*/ 323 w 106"/>
                <a:gd name="T13" fmla="*/ 0 h 51"/>
                <a:gd name="T14" fmla="*/ 260 w 106"/>
                <a:gd name="T15" fmla="*/ 1 h 51"/>
                <a:gd name="T16" fmla="*/ 199 w 106"/>
                <a:gd name="T17" fmla="*/ 3 h 51"/>
                <a:gd name="T18" fmla="*/ 136 w 106"/>
                <a:gd name="T19" fmla="*/ 4 h 51"/>
                <a:gd name="T20" fmla="*/ 101 w 106"/>
                <a:gd name="T21" fmla="*/ 4 h 51"/>
                <a:gd name="T22" fmla="*/ 63 w 106"/>
                <a:gd name="T23" fmla="*/ 8 h 51"/>
                <a:gd name="T24" fmla="*/ 32 w 106"/>
                <a:gd name="T25" fmla="*/ 11 h 51"/>
                <a:gd name="T26" fmla="*/ 8 w 106"/>
                <a:gd name="T27" fmla="*/ 17 h 51"/>
                <a:gd name="T28" fmla="*/ 0 w 106"/>
                <a:gd name="T29" fmla="*/ 22 h 51"/>
                <a:gd name="T30" fmla="*/ 0 w 106"/>
                <a:gd name="T31" fmla="*/ 25 h 51"/>
                <a:gd name="T32" fmla="*/ 8 w 106"/>
                <a:gd name="T33" fmla="*/ 30 h 51"/>
                <a:gd name="T34" fmla="*/ 24 w 106"/>
                <a:gd name="T35" fmla="*/ 35 h 51"/>
                <a:gd name="T36" fmla="*/ 47 w 106"/>
                <a:gd name="T37" fmla="*/ 37 h 51"/>
                <a:gd name="T38" fmla="*/ 63 w 106"/>
                <a:gd name="T39" fmla="*/ 40 h 51"/>
                <a:gd name="T40" fmla="*/ 101 w 106"/>
                <a:gd name="T41" fmla="*/ 41 h 51"/>
                <a:gd name="T42" fmla="*/ 136 w 106"/>
                <a:gd name="T43" fmla="*/ 41 h 51"/>
                <a:gd name="T44" fmla="*/ 175 w 106"/>
                <a:gd name="T45" fmla="*/ 40 h 51"/>
                <a:gd name="T46" fmla="*/ 213 w 106"/>
                <a:gd name="T47" fmla="*/ 39 h 51"/>
                <a:gd name="T48" fmla="*/ 260 w 106"/>
                <a:gd name="T49" fmla="*/ 37 h 51"/>
                <a:gd name="T50" fmla="*/ 292 w 106"/>
                <a:gd name="T51" fmla="*/ 36 h 51"/>
                <a:gd name="T52" fmla="*/ 315 w 106"/>
                <a:gd name="T53" fmla="*/ 35 h 51"/>
                <a:gd name="T54" fmla="*/ 284 w 106"/>
                <a:gd name="T55" fmla="*/ 36 h 51"/>
                <a:gd name="T56" fmla="*/ 260 w 106"/>
                <a:gd name="T57" fmla="*/ 35 h 51"/>
                <a:gd name="T58" fmla="*/ 229 w 106"/>
                <a:gd name="T59" fmla="*/ 33 h 51"/>
                <a:gd name="T60" fmla="*/ 183 w 106"/>
                <a:gd name="T61" fmla="*/ 30 h 51"/>
                <a:gd name="T62" fmla="*/ 116 w 106"/>
                <a:gd name="T63" fmla="*/ 28 h 51"/>
                <a:gd name="T64" fmla="*/ 93 w 106"/>
                <a:gd name="T65" fmla="*/ 26 h 51"/>
                <a:gd name="T66" fmla="*/ 101 w 106"/>
                <a:gd name="T67" fmla="*/ 24 h 51"/>
                <a:gd name="T68" fmla="*/ 136 w 106"/>
                <a:gd name="T69" fmla="*/ 21 h 51"/>
                <a:gd name="T70" fmla="*/ 160 w 106"/>
                <a:gd name="T71" fmla="*/ 18 h 51"/>
                <a:gd name="T72" fmla="*/ 175 w 106"/>
                <a:gd name="T73" fmla="*/ 14 h 51"/>
                <a:gd name="T74" fmla="*/ 260 w 106"/>
                <a:gd name="T75" fmla="*/ 13 h 51"/>
                <a:gd name="T76" fmla="*/ 444 w 106"/>
                <a:gd name="T77" fmla="*/ 13 h 51"/>
                <a:gd name="T78" fmla="*/ 592 w 106"/>
                <a:gd name="T79" fmla="*/ 21 h 51"/>
                <a:gd name="T80" fmla="*/ 704 w 106"/>
                <a:gd name="T81" fmla="*/ 27 h 51"/>
                <a:gd name="T82" fmla="*/ 773 w 106"/>
                <a:gd name="T83" fmla="*/ 35 h 51"/>
                <a:gd name="T84" fmla="*/ 804 w 106"/>
                <a:gd name="T85" fmla="*/ 36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6"/>
                <a:gd name="T130" fmla="*/ 0 h 51"/>
                <a:gd name="T131" fmla="*/ 106 w 106"/>
                <a:gd name="T132" fmla="*/ 51 h 5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6" h="51">
                  <a:moveTo>
                    <a:pt x="105" y="42"/>
                  </a:moveTo>
                  <a:lnTo>
                    <a:pt x="104" y="42"/>
                  </a:lnTo>
                  <a:lnTo>
                    <a:pt x="103" y="41"/>
                  </a:lnTo>
                  <a:lnTo>
                    <a:pt x="101" y="39"/>
                  </a:lnTo>
                  <a:lnTo>
                    <a:pt x="101" y="37"/>
                  </a:lnTo>
                  <a:lnTo>
                    <a:pt x="98" y="35"/>
                  </a:lnTo>
                  <a:lnTo>
                    <a:pt x="96" y="31"/>
                  </a:lnTo>
                  <a:lnTo>
                    <a:pt x="92" y="27"/>
                  </a:lnTo>
                  <a:lnTo>
                    <a:pt x="90" y="24"/>
                  </a:lnTo>
                  <a:lnTo>
                    <a:pt x="85" y="21"/>
                  </a:lnTo>
                  <a:lnTo>
                    <a:pt x="82" y="17"/>
                  </a:lnTo>
                  <a:lnTo>
                    <a:pt x="76" y="14"/>
                  </a:lnTo>
                  <a:lnTo>
                    <a:pt x="72" y="10"/>
                  </a:lnTo>
                  <a:lnTo>
                    <a:pt x="66" y="8"/>
                  </a:lnTo>
                  <a:lnTo>
                    <a:pt x="60" y="4"/>
                  </a:lnTo>
                  <a:lnTo>
                    <a:pt x="54" y="3"/>
                  </a:lnTo>
                  <a:lnTo>
                    <a:pt x="48" y="0"/>
                  </a:lnTo>
                  <a:lnTo>
                    <a:pt x="46" y="0"/>
                  </a:lnTo>
                  <a:lnTo>
                    <a:pt x="44" y="0"/>
                  </a:lnTo>
                  <a:lnTo>
                    <a:pt x="42" y="0"/>
                  </a:lnTo>
                  <a:lnTo>
                    <a:pt x="39" y="1"/>
                  </a:lnTo>
                  <a:lnTo>
                    <a:pt x="37" y="1"/>
                  </a:lnTo>
                  <a:lnTo>
                    <a:pt x="34" y="1"/>
                  </a:lnTo>
                  <a:lnTo>
                    <a:pt x="32" y="1"/>
                  </a:lnTo>
                  <a:lnTo>
                    <a:pt x="29" y="3"/>
                  </a:lnTo>
                  <a:lnTo>
                    <a:pt x="26" y="3"/>
                  </a:lnTo>
                  <a:lnTo>
                    <a:pt x="22" y="3"/>
                  </a:lnTo>
                  <a:lnTo>
                    <a:pt x="21" y="3"/>
                  </a:lnTo>
                  <a:lnTo>
                    <a:pt x="18" y="4"/>
                  </a:lnTo>
                  <a:lnTo>
                    <a:pt x="16" y="4"/>
                  </a:lnTo>
                  <a:lnTo>
                    <a:pt x="14" y="4"/>
                  </a:lnTo>
                  <a:lnTo>
                    <a:pt x="13" y="4"/>
                  </a:lnTo>
                  <a:lnTo>
                    <a:pt x="11" y="6"/>
                  </a:lnTo>
                  <a:lnTo>
                    <a:pt x="10" y="8"/>
                  </a:lnTo>
                  <a:lnTo>
                    <a:pt x="8" y="9"/>
                  </a:lnTo>
                  <a:lnTo>
                    <a:pt x="7" y="10"/>
                  </a:lnTo>
                  <a:lnTo>
                    <a:pt x="5" y="12"/>
                  </a:lnTo>
                  <a:lnTo>
                    <a:pt x="4" y="14"/>
                  </a:lnTo>
                  <a:lnTo>
                    <a:pt x="3" y="16"/>
                  </a:lnTo>
                  <a:lnTo>
                    <a:pt x="3" y="17"/>
                  </a:lnTo>
                  <a:lnTo>
                    <a:pt x="1" y="20"/>
                  </a:lnTo>
                  <a:lnTo>
                    <a:pt x="1" y="22"/>
                  </a:lnTo>
                  <a:lnTo>
                    <a:pt x="0" y="24"/>
                  </a:lnTo>
                  <a:lnTo>
                    <a:pt x="0" y="26"/>
                  </a:lnTo>
                  <a:lnTo>
                    <a:pt x="0" y="27"/>
                  </a:lnTo>
                  <a:lnTo>
                    <a:pt x="0" y="29"/>
                  </a:lnTo>
                  <a:lnTo>
                    <a:pt x="0" y="31"/>
                  </a:lnTo>
                  <a:lnTo>
                    <a:pt x="1" y="32"/>
                  </a:lnTo>
                  <a:lnTo>
                    <a:pt x="1" y="34"/>
                  </a:lnTo>
                  <a:lnTo>
                    <a:pt x="1" y="36"/>
                  </a:lnTo>
                  <a:lnTo>
                    <a:pt x="1" y="38"/>
                  </a:lnTo>
                  <a:lnTo>
                    <a:pt x="3" y="39"/>
                  </a:lnTo>
                  <a:lnTo>
                    <a:pt x="3" y="41"/>
                  </a:lnTo>
                  <a:lnTo>
                    <a:pt x="4" y="42"/>
                  </a:lnTo>
                  <a:lnTo>
                    <a:pt x="4" y="44"/>
                  </a:lnTo>
                  <a:lnTo>
                    <a:pt x="6" y="44"/>
                  </a:lnTo>
                  <a:lnTo>
                    <a:pt x="6" y="46"/>
                  </a:lnTo>
                  <a:lnTo>
                    <a:pt x="8" y="46"/>
                  </a:lnTo>
                  <a:lnTo>
                    <a:pt x="8" y="48"/>
                  </a:lnTo>
                  <a:lnTo>
                    <a:pt x="10" y="48"/>
                  </a:lnTo>
                  <a:lnTo>
                    <a:pt x="11" y="50"/>
                  </a:lnTo>
                  <a:lnTo>
                    <a:pt x="13" y="50"/>
                  </a:lnTo>
                  <a:lnTo>
                    <a:pt x="15" y="50"/>
                  </a:lnTo>
                  <a:lnTo>
                    <a:pt x="16" y="50"/>
                  </a:lnTo>
                  <a:lnTo>
                    <a:pt x="18" y="50"/>
                  </a:lnTo>
                  <a:lnTo>
                    <a:pt x="19" y="50"/>
                  </a:lnTo>
                  <a:lnTo>
                    <a:pt x="21" y="50"/>
                  </a:lnTo>
                  <a:lnTo>
                    <a:pt x="23" y="49"/>
                  </a:lnTo>
                  <a:lnTo>
                    <a:pt x="24" y="49"/>
                  </a:lnTo>
                  <a:lnTo>
                    <a:pt x="26" y="47"/>
                  </a:lnTo>
                  <a:lnTo>
                    <a:pt x="28" y="47"/>
                  </a:lnTo>
                  <a:lnTo>
                    <a:pt x="31" y="45"/>
                  </a:lnTo>
                  <a:lnTo>
                    <a:pt x="32" y="45"/>
                  </a:lnTo>
                  <a:lnTo>
                    <a:pt x="34" y="44"/>
                  </a:lnTo>
                  <a:lnTo>
                    <a:pt x="35" y="44"/>
                  </a:lnTo>
                  <a:lnTo>
                    <a:pt x="37" y="42"/>
                  </a:lnTo>
                  <a:lnTo>
                    <a:pt x="38" y="42"/>
                  </a:lnTo>
                  <a:lnTo>
                    <a:pt x="39" y="42"/>
                  </a:lnTo>
                  <a:lnTo>
                    <a:pt x="41" y="41"/>
                  </a:lnTo>
                  <a:lnTo>
                    <a:pt x="39" y="42"/>
                  </a:lnTo>
                  <a:lnTo>
                    <a:pt x="38" y="42"/>
                  </a:lnTo>
                  <a:lnTo>
                    <a:pt x="37" y="42"/>
                  </a:lnTo>
                  <a:lnTo>
                    <a:pt x="35" y="42"/>
                  </a:lnTo>
                  <a:lnTo>
                    <a:pt x="34" y="41"/>
                  </a:lnTo>
                  <a:lnTo>
                    <a:pt x="32" y="41"/>
                  </a:lnTo>
                  <a:lnTo>
                    <a:pt x="32" y="39"/>
                  </a:lnTo>
                  <a:lnTo>
                    <a:pt x="30" y="39"/>
                  </a:lnTo>
                  <a:lnTo>
                    <a:pt x="28" y="38"/>
                  </a:lnTo>
                  <a:lnTo>
                    <a:pt x="26" y="38"/>
                  </a:lnTo>
                  <a:lnTo>
                    <a:pt x="24" y="36"/>
                  </a:lnTo>
                  <a:lnTo>
                    <a:pt x="21" y="36"/>
                  </a:lnTo>
                  <a:lnTo>
                    <a:pt x="18" y="34"/>
                  </a:lnTo>
                  <a:lnTo>
                    <a:pt x="15" y="34"/>
                  </a:lnTo>
                  <a:lnTo>
                    <a:pt x="12" y="32"/>
                  </a:lnTo>
                  <a:lnTo>
                    <a:pt x="13" y="30"/>
                  </a:lnTo>
                  <a:lnTo>
                    <a:pt x="15" y="28"/>
                  </a:lnTo>
                  <a:lnTo>
                    <a:pt x="16" y="26"/>
                  </a:lnTo>
                  <a:lnTo>
                    <a:pt x="18" y="24"/>
                  </a:lnTo>
                  <a:lnTo>
                    <a:pt x="20" y="23"/>
                  </a:lnTo>
                  <a:lnTo>
                    <a:pt x="21" y="21"/>
                  </a:lnTo>
                  <a:lnTo>
                    <a:pt x="22" y="19"/>
                  </a:lnTo>
                  <a:lnTo>
                    <a:pt x="23" y="17"/>
                  </a:lnTo>
                  <a:lnTo>
                    <a:pt x="24" y="16"/>
                  </a:lnTo>
                  <a:lnTo>
                    <a:pt x="34" y="16"/>
                  </a:lnTo>
                  <a:lnTo>
                    <a:pt x="42" y="14"/>
                  </a:lnTo>
                  <a:lnTo>
                    <a:pt x="50" y="15"/>
                  </a:lnTo>
                  <a:lnTo>
                    <a:pt x="58" y="16"/>
                  </a:lnTo>
                  <a:lnTo>
                    <a:pt x="65" y="19"/>
                  </a:lnTo>
                  <a:lnTo>
                    <a:pt x="72" y="20"/>
                  </a:lnTo>
                  <a:lnTo>
                    <a:pt x="77" y="24"/>
                  </a:lnTo>
                  <a:lnTo>
                    <a:pt x="83" y="26"/>
                  </a:lnTo>
                  <a:lnTo>
                    <a:pt x="87" y="29"/>
                  </a:lnTo>
                  <a:lnTo>
                    <a:pt x="92" y="33"/>
                  </a:lnTo>
                  <a:lnTo>
                    <a:pt x="95" y="36"/>
                  </a:lnTo>
                  <a:lnTo>
                    <a:pt x="99" y="38"/>
                  </a:lnTo>
                  <a:lnTo>
                    <a:pt x="101" y="41"/>
                  </a:lnTo>
                  <a:lnTo>
                    <a:pt x="102" y="42"/>
                  </a:lnTo>
                  <a:lnTo>
                    <a:pt x="103" y="42"/>
                  </a:lnTo>
                  <a:lnTo>
                    <a:pt x="105" y="42"/>
                  </a:lnTo>
                </a:path>
              </a:pathLst>
            </a:custGeom>
            <a:solidFill>
              <a:srgbClr val="F8F8F8"/>
            </a:solidFill>
            <a:ln w="6350">
              <a:solidFill>
                <a:srgbClr val="DDDDDD"/>
              </a:solidFill>
              <a:round/>
              <a:headEnd/>
              <a:tailEnd/>
            </a:ln>
          </p:spPr>
          <p:txBody>
            <a:bodyPr/>
            <a:lstStyle/>
            <a:p>
              <a:endParaRPr lang="it-IT"/>
            </a:p>
          </p:txBody>
        </p:sp>
        <p:sp>
          <p:nvSpPr>
            <p:cNvPr id="22615" name="Freeform 81"/>
            <p:cNvSpPr>
              <a:spLocks/>
            </p:cNvSpPr>
            <p:nvPr/>
          </p:nvSpPr>
          <p:spPr bwMode="auto">
            <a:xfrm>
              <a:off x="5063" y="1328"/>
              <a:ext cx="206" cy="47"/>
            </a:xfrm>
            <a:custGeom>
              <a:avLst/>
              <a:gdLst>
                <a:gd name="T0" fmla="*/ 8 w 105"/>
                <a:gd name="T1" fmla="*/ 35 h 50"/>
                <a:gd name="T2" fmla="*/ 47 w 105"/>
                <a:gd name="T3" fmla="*/ 29 h 50"/>
                <a:gd name="T4" fmla="*/ 112 w 105"/>
                <a:gd name="T5" fmla="*/ 21 h 50"/>
                <a:gd name="T6" fmla="*/ 204 w 105"/>
                <a:gd name="T7" fmla="*/ 11 h 50"/>
                <a:gd name="T8" fmla="*/ 324 w 105"/>
                <a:gd name="T9" fmla="*/ 5 h 50"/>
                <a:gd name="T10" fmla="*/ 432 w 105"/>
                <a:gd name="T11" fmla="*/ 1 h 50"/>
                <a:gd name="T12" fmla="*/ 469 w 105"/>
                <a:gd name="T13" fmla="*/ 1 h 50"/>
                <a:gd name="T14" fmla="*/ 520 w 105"/>
                <a:gd name="T15" fmla="*/ 1 h 50"/>
                <a:gd name="T16" fmla="*/ 589 w 105"/>
                <a:gd name="T17" fmla="*/ 2 h 50"/>
                <a:gd name="T18" fmla="*/ 644 w 105"/>
                <a:gd name="T19" fmla="*/ 4 h 50"/>
                <a:gd name="T20" fmla="*/ 693 w 105"/>
                <a:gd name="T21" fmla="*/ 4 h 50"/>
                <a:gd name="T22" fmla="*/ 724 w 105"/>
                <a:gd name="T23" fmla="*/ 8 h 50"/>
                <a:gd name="T24" fmla="*/ 747 w 105"/>
                <a:gd name="T25" fmla="*/ 12 h 50"/>
                <a:gd name="T26" fmla="*/ 769 w 105"/>
                <a:gd name="T27" fmla="*/ 18 h 50"/>
                <a:gd name="T28" fmla="*/ 785 w 105"/>
                <a:gd name="T29" fmla="*/ 22 h 50"/>
                <a:gd name="T30" fmla="*/ 785 w 105"/>
                <a:gd name="T31" fmla="*/ 25 h 50"/>
                <a:gd name="T32" fmla="*/ 777 w 105"/>
                <a:gd name="T33" fmla="*/ 30 h 50"/>
                <a:gd name="T34" fmla="*/ 747 w 105"/>
                <a:gd name="T35" fmla="*/ 35 h 50"/>
                <a:gd name="T36" fmla="*/ 747 w 105"/>
                <a:gd name="T37" fmla="*/ 37 h 50"/>
                <a:gd name="T38" fmla="*/ 708 w 105"/>
                <a:gd name="T39" fmla="*/ 40 h 50"/>
                <a:gd name="T40" fmla="*/ 689 w 105"/>
                <a:gd name="T41" fmla="*/ 40 h 50"/>
                <a:gd name="T42" fmla="*/ 657 w 105"/>
                <a:gd name="T43" fmla="*/ 40 h 50"/>
                <a:gd name="T44" fmla="*/ 620 w 105"/>
                <a:gd name="T45" fmla="*/ 40 h 50"/>
                <a:gd name="T46" fmla="*/ 581 w 105"/>
                <a:gd name="T47" fmla="*/ 40 h 50"/>
                <a:gd name="T48" fmla="*/ 543 w 105"/>
                <a:gd name="T49" fmla="*/ 40 h 50"/>
                <a:gd name="T50" fmla="*/ 512 w 105"/>
                <a:gd name="T51" fmla="*/ 39 h 50"/>
                <a:gd name="T52" fmla="*/ 512 w 105"/>
                <a:gd name="T53" fmla="*/ 37 h 50"/>
                <a:gd name="T54" fmla="*/ 504 w 105"/>
                <a:gd name="T55" fmla="*/ 35 h 50"/>
                <a:gd name="T56" fmla="*/ 512 w 105"/>
                <a:gd name="T57" fmla="*/ 33 h 50"/>
                <a:gd name="T58" fmla="*/ 543 w 105"/>
                <a:gd name="T59" fmla="*/ 31 h 50"/>
                <a:gd name="T60" fmla="*/ 589 w 105"/>
                <a:gd name="T61" fmla="*/ 29 h 50"/>
                <a:gd name="T62" fmla="*/ 657 w 105"/>
                <a:gd name="T63" fmla="*/ 28 h 50"/>
                <a:gd name="T64" fmla="*/ 681 w 105"/>
                <a:gd name="T65" fmla="*/ 26 h 50"/>
                <a:gd name="T66" fmla="*/ 665 w 105"/>
                <a:gd name="T67" fmla="*/ 24 h 50"/>
                <a:gd name="T68" fmla="*/ 651 w 105"/>
                <a:gd name="T69" fmla="*/ 22 h 50"/>
                <a:gd name="T70" fmla="*/ 628 w 105"/>
                <a:gd name="T71" fmla="*/ 18 h 50"/>
                <a:gd name="T72" fmla="*/ 620 w 105"/>
                <a:gd name="T73" fmla="*/ 15 h 50"/>
                <a:gd name="T74" fmla="*/ 543 w 105"/>
                <a:gd name="T75" fmla="*/ 12 h 50"/>
                <a:gd name="T76" fmla="*/ 361 w 105"/>
                <a:gd name="T77" fmla="*/ 12 h 50"/>
                <a:gd name="T78" fmla="*/ 212 w 105"/>
                <a:gd name="T79" fmla="*/ 20 h 50"/>
                <a:gd name="T80" fmla="*/ 92 w 105"/>
                <a:gd name="T81" fmla="*/ 26 h 50"/>
                <a:gd name="T82" fmla="*/ 24 w 105"/>
                <a:gd name="T83" fmla="*/ 34 h 50"/>
                <a:gd name="T84" fmla="*/ 0 w 105"/>
                <a:gd name="T85" fmla="*/ 35 h 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5"/>
                <a:gd name="T130" fmla="*/ 0 h 50"/>
                <a:gd name="T131" fmla="*/ 105 w 105"/>
                <a:gd name="T132" fmla="*/ 50 h 5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5" h="50">
                  <a:moveTo>
                    <a:pt x="0" y="41"/>
                  </a:moveTo>
                  <a:lnTo>
                    <a:pt x="0" y="41"/>
                  </a:lnTo>
                  <a:lnTo>
                    <a:pt x="1" y="41"/>
                  </a:lnTo>
                  <a:lnTo>
                    <a:pt x="2" y="39"/>
                  </a:lnTo>
                  <a:lnTo>
                    <a:pt x="4" y="37"/>
                  </a:lnTo>
                  <a:lnTo>
                    <a:pt x="6" y="35"/>
                  </a:lnTo>
                  <a:lnTo>
                    <a:pt x="8" y="31"/>
                  </a:lnTo>
                  <a:lnTo>
                    <a:pt x="11" y="28"/>
                  </a:lnTo>
                  <a:lnTo>
                    <a:pt x="15" y="24"/>
                  </a:lnTo>
                  <a:lnTo>
                    <a:pt x="18" y="21"/>
                  </a:lnTo>
                  <a:lnTo>
                    <a:pt x="22" y="18"/>
                  </a:lnTo>
                  <a:lnTo>
                    <a:pt x="27" y="14"/>
                  </a:lnTo>
                  <a:lnTo>
                    <a:pt x="32" y="10"/>
                  </a:lnTo>
                  <a:lnTo>
                    <a:pt x="37" y="8"/>
                  </a:lnTo>
                  <a:lnTo>
                    <a:pt x="43" y="5"/>
                  </a:lnTo>
                  <a:lnTo>
                    <a:pt x="50" y="3"/>
                  </a:lnTo>
                  <a:lnTo>
                    <a:pt x="57" y="0"/>
                  </a:lnTo>
                  <a:lnTo>
                    <a:pt x="57" y="1"/>
                  </a:lnTo>
                  <a:lnTo>
                    <a:pt x="58" y="1"/>
                  </a:lnTo>
                  <a:lnTo>
                    <a:pt x="60" y="1"/>
                  </a:lnTo>
                  <a:lnTo>
                    <a:pt x="62" y="1"/>
                  </a:lnTo>
                  <a:lnTo>
                    <a:pt x="64" y="1"/>
                  </a:lnTo>
                  <a:lnTo>
                    <a:pt x="67" y="1"/>
                  </a:lnTo>
                  <a:lnTo>
                    <a:pt x="69" y="1"/>
                  </a:lnTo>
                  <a:lnTo>
                    <a:pt x="73" y="1"/>
                  </a:lnTo>
                  <a:lnTo>
                    <a:pt x="75" y="2"/>
                  </a:lnTo>
                  <a:lnTo>
                    <a:pt x="78" y="2"/>
                  </a:lnTo>
                  <a:lnTo>
                    <a:pt x="80" y="2"/>
                  </a:lnTo>
                  <a:lnTo>
                    <a:pt x="84" y="2"/>
                  </a:lnTo>
                  <a:lnTo>
                    <a:pt x="85" y="4"/>
                  </a:lnTo>
                  <a:lnTo>
                    <a:pt x="88" y="4"/>
                  </a:lnTo>
                  <a:lnTo>
                    <a:pt x="89" y="4"/>
                  </a:lnTo>
                  <a:lnTo>
                    <a:pt x="92" y="4"/>
                  </a:lnTo>
                  <a:lnTo>
                    <a:pt x="92" y="6"/>
                  </a:lnTo>
                  <a:lnTo>
                    <a:pt x="94" y="7"/>
                  </a:lnTo>
                  <a:lnTo>
                    <a:pt x="96" y="9"/>
                  </a:lnTo>
                  <a:lnTo>
                    <a:pt x="97" y="11"/>
                  </a:lnTo>
                  <a:lnTo>
                    <a:pt x="97" y="13"/>
                  </a:lnTo>
                  <a:lnTo>
                    <a:pt x="99" y="15"/>
                  </a:lnTo>
                  <a:lnTo>
                    <a:pt x="100" y="17"/>
                  </a:lnTo>
                  <a:lnTo>
                    <a:pt x="102" y="18"/>
                  </a:lnTo>
                  <a:lnTo>
                    <a:pt x="102" y="21"/>
                  </a:lnTo>
                  <a:lnTo>
                    <a:pt x="103" y="22"/>
                  </a:lnTo>
                  <a:lnTo>
                    <a:pt x="103" y="24"/>
                  </a:lnTo>
                  <a:lnTo>
                    <a:pt x="104" y="26"/>
                  </a:lnTo>
                  <a:lnTo>
                    <a:pt x="104" y="28"/>
                  </a:lnTo>
                  <a:lnTo>
                    <a:pt x="104" y="30"/>
                  </a:lnTo>
                  <a:lnTo>
                    <a:pt x="104" y="31"/>
                  </a:lnTo>
                  <a:lnTo>
                    <a:pt x="104" y="33"/>
                  </a:lnTo>
                  <a:lnTo>
                    <a:pt x="103" y="34"/>
                  </a:lnTo>
                  <a:lnTo>
                    <a:pt x="103" y="36"/>
                  </a:lnTo>
                  <a:lnTo>
                    <a:pt x="101" y="38"/>
                  </a:lnTo>
                  <a:lnTo>
                    <a:pt x="101" y="39"/>
                  </a:lnTo>
                  <a:lnTo>
                    <a:pt x="99" y="41"/>
                  </a:lnTo>
                  <a:lnTo>
                    <a:pt x="99" y="42"/>
                  </a:lnTo>
                  <a:lnTo>
                    <a:pt x="99" y="44"/>
                  </a:lnTo>
                  <a:lnTo>
                    <a:pt x="97" y="46"/>
                  </a:lnTo>
                  <a:lnTo>
                    <a:pt x="96" y="47"/>
                  </a:lnTo>
                  <a:lnTo>
                    <a:pt x="94" y="49"/>
                  </a:lnTo>
                  <a:lnTo>
                    <a:pt x="92" y="49"/>
                  </a:lnTo>
                  <a:lnTo>
                    <a:pt x="91" y="49"/>
                  </a:lnTo>
                  <a:lnTo>
                    <a:pt x="89" y="49"/>
                  </a:lnTo>
                  <a:lnTo>
                    <a:pt x="87" y="49"/>
                  </a:lnTo>
                  <a:lnTo>
                    <a:pt x="85" y="49"/>
                  </a:lnTo>
                  <a:lnTo>
                    <a:pt x="84" y="49"/>
                  </a:lnTo>
                  <a:lnTo>
                    <a:pt x="82" y="49"/>
                  </a:lnTo>
                  <a:lnTo>
                    <a:pt x="81" y="49"/>
                  </a:lnTo>
                  <a:lnTo>
                    <a:pt x="79" y="49"/>
                  </a:lnTo>
                  <a:lnTo>
                    <a:pt x="77" y="49"/>
                  </a:lnTo>
                  <a:lnTo>
                    <a:pt x="76" y="49"/>
                  </a:lnTo>
                  <a:lnTo>
                    <a:pt x="74" y="49"/>
                  </a:lnTo>
                  <a:lnTo>
                    <a:pt x="72" y="49"/>
                  </a:lnTo>
                  <a:lnTo>
                    <a:pt x="70" y="49"/>
                  </a:lnTo>
                  <a:lnTo>
                    <a:pt x="70" y="47"/>
                  </a:lnTo>
                  <a:lnTo>
                    <a:pt x="68" y="47"/>
                  </a:lnTo>
                  <a:lnTo>
                    <a:pt x="68" y="45"/>
                  </a:lnTo>
                  <a:lnTo>
                    <a:pt x="68" y="44"/>
                  </a:lnTo>
                  <a:lnTo>
                    <a:pt x="67" y="44"/>
                  </a:lnTo>
                  <a:lnTo>
                    <a:pt x="67" y="42"/>
                  </a:lnTo>
                  <a:lnTo>
                    <a:pt x="67" y="40"/>
                  </a:lnTo>
                  <a:lnTo>
                    <a:pt x="68" y="39"/>
                  </a:lnTo>
                  <a:lnTo>
                    <a:pt x="69" y="39"/>
                  </a:lnTo>
                  <a:lnTo>
                    <a:pt x="70" y="37"/>
                  </a:lnTo>
                  <a:lnTo>
                    <a:pt x="72" y="37"/>
                  </a:lnTo>
                  <a:lnTo>
                    <a:pt x="73" y="37"/>
                  </a:lnTo>
                  <a:lnTo>
                    <a:pt x="75" y="37"/>
                  </a:lnTo>
                  <a:lnTo>
                    <a:pt x="78" y="35"/>
                  </a:lnTo>
                  <a:lnTo>
                    <a:pt x="80" y="35"/>
                  </a:lnTo>
                  <a:lnTo>
                    <a:pt x="84" y="34"/>
                  </a:lnTo>
                  <a:lnTo>
                    <a:pt x="87" y="34"/>
                  </a:lnTo>
                  <a:lnTo>
                    <a:pt x="91" y="32"/>
                  </a:lnTo>
                  <a:lnTo>
                    <a:pt x="90" y="32"/>
                  </a:lnTo>
                  <a:lnTo>
                    <a:pt x="89" y="32"/>
                  </a:lnTo>
                  <a:lnTo>
                    <a:pt x="89" y="30"/>
                  </a:lnTo>
                  <a:lnTo>
                    <a:pt x="88" y="30"/>
                  </a:lnTo>
                  <a:lnTo>
                    <a:pt x="88" y="28"/>
                  </a:lnTo>
                  <a:lnTo>
                    <a:pt x="86" y="26"/>
                  </a:lnTo>
                  <a:lnTo>
                    <a:pt x="86" y="25"/>
                  </a:lnTo>
                  <a:lnTo>
                    <a:pt x="85" y="25"/>
                  </a:lnTo>
                  <a:lnTo>
                    <a:pt x="85" y="23"/>
                  </a:lnTo>
                  <a:lnTo>
                    <a:pt x="83" y="21"/>
                  </a:lnTo>
                  <a:lnTo>
                    <a:pt x="83" y="20"/>
                  </a:lnTo>
                  <a:lnTo>
                    <a:pt x="82" y="20"/>
                  </a:lnTo>
                  <a:lnTo>
                    <a:pt x="82" y="18"/>
                  </a:lnTo>
                  <a:lnTo>
                    <a:pt x="82" y="17"/>
                  </a:lnTo>
                  <a:lnTo>
                    <a:pt x="72" y="15"/>
                  </a:lnTo>
                  <a:lnTo>
                    <a:pt x="64" y="14"/>
                  </a:lnTo>
                  <a:lnTo>
                    <a:pt x="55" y="15"/>
                  </a:lnTo>
                  <a:lnTo>
                    <a:pt x="48" y="15"/>
                  </a:lnTo>
                  <a:lnTo>
                    <a:pt x="40" y="18"/>
                  </a:lnTo>
                  <a:lnTo>
                    <a:pt x="34" y="20"/>
                  </a:lnTo>
                  <a:lnTo>
                    <a:pt x="28" y="23"/>
                  </a:lnTo>
                  <a:lnTo>
                    <a:pt x="22" y="25"/>
                  </a:lnTo>
                  <a:lnTo>
                    <a:pt x="17" y="28"/>
                  </a:lnTo>
                  <a:lnTo>
                    <a:pt x="12" y="32"/>
                  </a:lnTo>
                  <a:lnTo>
                    <a:pt x="9" y="36"/>
                  </a:lnTo>
                  <a:lnTo>
                    <a:pt x="6" y="37"/>
                  </a:lnTo>
                  <a:lnTo>
                    <a:pt x="3" y="40"/>
                  </a:lnTo>
                  <a:lnTo>
                    <a:pt x="1" y="41"/>
                  </a:lnTo>
                  <a:lnTo>
                    <a:pt x="0" y="42"/>
                  </a:lnTo>
                  <a:lnTo>
                    <a:pt x="0" y="41"/>
                  </a:lnTo>
                </a:path>
              </a:pathLst>
            </a:custGeom>
            <a:solidFill>
              <a:srgbClr val="F8F8F8"/>
            </a:solidFill>
            <a:ln w="6350">
              <a:solidFill>
                <a:srgbClr val="DDDDDD"/>
              </a:solidFill>
              <a:round/>
              <a:headEnd/>
              <a:tailEnd/>
            </a:ln>
          </p:spPr>
          <p:txBody>
            <a:bodyPr/>
            <a:lstStyle/>
            <a:p>
              <a:endParaRPr lang="it-IT"/>
            </a:p>
          </p:txBody>
        </p:sp>
        <p:sp>
          <p:nvSpPr>
            <p:cNvPr id="22616" name="Freeform 82"/>
            <p:cNvSpPr>
              <a:spLocks/>
            </p:cNvSpPr>
            <p:nvPr/>
          </p:nvSpPr>
          <p:spPr bwMode="auto">
            <a:xfrm>
              <a:off x="5056" y="1351"/>
              <a:ext cx="112" cy="73"/>
            </a:xfrm>
            <a:custGeom>
              <a:avLst/>
              <a:gdLst>
                <a:gd name="T0" fmla="*/ 409 w 57"/>
                <a:gd name="T1" fmla="*/ 1 h 78"/>
                <a:gd name="T2" fmla="*/ 379 w 57"/>
                <a:gd name="T3" fmla="*/ 6 h 78"/>
                <a:gd name="T4" fmla="*/ 312 w 57"/>
                <a:gd name="T5" fmla="*/ 8 h 78"/>
                <a:gd name="T6" fmla="*/ 244 w 57"/>
                <a:gd name="T7" fmla="*/ 14 h 78"/>
                <a:gd name="T8" fmla="*/ 165 w 57"/>
                <a:gd name="T9" fmla="*/ 21 h 78"/>
                <a:gd name="T10" fmla="*/ 84 w 57"/>
                <a:gd name="T11" fmla="*/ 26 h 78"/>
                <a:gd name="T12" fmla="*/ 31 w 57"/>
                <a:gd name="T13" fmla="*/ 31 h 78"/>
                <a:gd name="T14" fmla="*/ 0 w 57"/>
                <a:gd name="T15" fmla="*/ 34 h 78"/>
                <a:gd name="T16" fmla="*/ 16 w 57"/>
                <a:gd name="T17" fmla="*/ 36 h 78"/>
                <a:gd name="T18" fmla="*/ 39 w 57"/>
                <a:gd name="T19" fmla="*/ 42 h 78"/>
                <a:gd name="T20" fmla="*/ 55 w 57"/>
                <a:gd name="T21" fmla="*/ 46 h 78"/>
                <a:gd name="T22" fmla="*/ 47 w 57"/>
                <a:gd name="T23" fmla="*/ 51 h 78"/>
                <a:gd name="T24" fmla="*/ 39 w 57"/>
                <a:gd name="T25" fmla="*/ 56 h 78"/>
                <a:gd name="T26" fmla="*/ 16 w 57"/>
                <a:gd name="T27" fmla="*/ 60 h 78"/>
                <a:gd name="T28" fmla="*/ 0 w 57"/>
                <a:gd name="T29" fmla="*/ 62 h 78"/>
                <a:gd name="T30" fmla="*/ 0 w 57"/>
                <a:gd name="T31" fmla="*/ 63 h 78"/>
                <a:gd name="T32" fmla="*/ 0 w 57"/>
                <a:gd name="T33" fmla="*/ 62 h 78"/>
                <a:gd name="T34" fmla="*/ 39 w 57"/>
                <a:gd name="T35" fmla="*/ 58 h 78"/>
                <a:gd name="T36" fmla="*/ 92 w 57"/>
                <a:gd name="T37" fmla="*/ 49 h 78"/>
                <a:gd name="T38" fmla="*/ 165 w 57"/>
                <a:gd name="T39" fmla="*/ 37 h 78"/>
                <a:gd name="T40" fmla="*/ 244 w 57"/>
                <a:gd name="T41" fmla="*/ 26 h 78"/>
                <a:gd name="T42" fmla="*/ 312 w 57"/>
                <a:gd name="T43" fmla="*/ 15 h 78"/>
                <a:gd name="T44" fmla="*/ 379 w 57"/>
                <a:gd name="T45" fmla="*/ 7 h 78"/>
                <a:gd name="T46" fmla="*/ 409 w 57"/>
                <a:gd name="T47" fmla="*/ 1 h 78"/>
                <a:gd name="T48" fmla="*/ 424 w 57"/>
                <a:gd name="T49" fmla="*/ 0 h 78"/>
                <a:gd name="T50" fmla="*/ 424 w 57"/>
                <a:gd name="T51" fmla="*/ 0 h 78"/>
                <a:gd name="T52" fmla="*/ 424 w 57"/>
                <a:gd name="T53" fmla="*/ 0 h 78"/>
                <a:gd name="T54" fmla="*/ 424 w 57"/>
                <a:gd name="T55" fmla="*/ 0 h 78"/>
                <a:gd name="T56" fmla="*/ 424 w 57"/>
                <a:gd name="T57" fmla="*/ 0 h 78"/>
                <a:gd name="T58" fmla="*/ 424 w 57"/>
                <a:gd name="T59" fmla="*/ 0 h 78"/>
                <a:gd name="T60" fmla="*/ 424 w 57"/>
                <a:gd name="T61" fmla="*/ 0 h 78"/>
                <a:gd name="T62" fmla="*/ 424 w 57"/>
                <a:gd name="T63" fmla="*/ 0 h 78"/>
                <a:gd name="T64" fmla="*/ 424 w 5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7"/>
                <a:gd name="T100" fmla="*/ 0 h 78"/>
                <a:gd name="T101" fmla="*/ 57 w 5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7" h="78">
                  <a:moveTo>
                    <a:pt x="56" y="0"/>
                  </a:moveTo>
                  <a:lnTo>
                    <a:pt x="54" y="1"/>
                  </a:lnTo>
                  <a:lnTo>
                    <a:pt x="53" y="2"/>
                  </a:lnTo>
                  <a:lnTo>
                    <a:pt x="50" y="6"/>
                  </a:lnTo>
                  <a:lnTo>
                    <a:pt x="47" y="7"/>
                  </a:lnTo>
                  <a:lnTo>
                    <a:pt x="41" y="11"/>
                  </a:lnTo>
                  <a:lnTo>
                    <a:pt x="37" y="14"/>
                  </a:lnTo>
                  <a:lnTo>
                    <a:pt x="32" y="17"/>
                  </a:lnTo>
                  <a:lnTo>
                    <a:pt x="27" y="20"/>
                  </a:lnTo>
                  <a:lnTo>
                    <a:pt x="22" y="25"/>
                  </a:lnTo>
                  <a:lnTo>
                    <a:pt x="17" y="29"/>
                  </a:lnTo>
                  <a:lnTo>
                    <a:pt x="11" y="32"/>
                  </a:lnTo>
                  <a:lnTo>
                    <a:pt x="8" y="35"/>
                  </a:lnTo>
                  <a:lnTo>
                    <a:pt x="4" y="37"/>
                  </a:lnTo>
                  <a:lnTo>
                    <a:pt x="2" y="39"/>
                  </a:lnTo>
                  <a:lnTo>
                    <a:pt x="0" y="41"/>
                  </a:lnTo>
                  <a:lnTo>
                    <a:pt x="2" y="44"/>
                  </a:lnTo>
                  <a:lnTo>
                    <a:pt x="5" y="47"/>
                  </a:lnTo>
                  <a:lnTo>
                    <a:pt x="5" y="51"/>
                  </a:lnTo>
                  <a:lnTo>
                    <a:pt x="7" y="52"/>
                  </a:lnTo>
                  <a:lnTo>
                    <a:pt x="7" y="56"/>
                  </a:lnTo>
                  <a:lnTo>
                    <a:pt x="7" y="59"/>
                  </a:lnTo>
                  <a:lnTo>
                    <a:pt x="6" y="63"/>
                  </a:lnTo>
                  <a:lnTo>
                    <a:pt x="6" y="65"/>
                  </a:lnTo>
                  <a:lnTo>
                    <a:pt x="5" y="68"/>
                  </a:lnTo>
                  <a:lnTo>
                    <a:pt x="4" y="70"/>
                  </a:lnTo>
                  <a:lnTo>
                    <a:pt x="2" y="73"/>
                  </a:lnTo>
                  <a:lnTo>
                    <a:pt x="2" y="74"/>
                  </a:lnTo>
                  <a:lnTo>
                    <a:pt x="0" y="76"/>
                  </a:lnTo>
                  <a:lnTo>
                    <a:pt x="0" y="77"/>
                  </a:lnTo>
                  <a:lnTo>
                    <a:pt x="0" y="76"/>
                  </a:lnTo>
                  <a:lnTo>
                    <a:pt x="2" y="74"/>
                  </a:lnTo>
                  <a:lnTo>
                    <a:pt x="5" y="70"/>
                  </a:lnTo>
                  <a:lnTo>
                    <a:pt x="8" y="65"/>
                  </a:lnTo>
                  <a:lnTo>
                    <a:pt x="12" y="60"/>
                  </a:lnTo>
                  <a:lnTo>
                    <a:pt x="17" y="52"/>
                  </a:lnTo>
                  <a:lnTo>
                    <a:pt x="22" y="45"/>
                  </a:lnTo>
                  <a:lnTo>
                    <a:pt x="28" y="38"/>
                  </a:lnTo>
                  <a:lnTo>
                    <a:pt x="32" y="32"/>
                  </a:lnTo>
                  <a:lnTo>
                    <a:pt x="37" y="25"/>
                  </a:lnTo>
                  <a:lnTo>
                    <a:pt x="41" y="18"/>
                  </a:lnTo>
                  <a:lnTo>
                    <a:pt x="47" y="12"/>
                  </a:lnTo>
                  <a:lnTo>
                    <a:pt x="50" y="8"/>
                  </a:lnTo>
                  <a:lnTo>
                    <a:pt x="53" y="3"/>
                  </a:lnTo>
                  <a:lnTo>
                    <a:pt x="54" y="1"/>
                  </a:lnTo>
                  <a:lnTo>
                    <a:pt x="56" y="0"/>
                  </a:lnTo>
                </a:path>
              </a:pathLst>
            </a:custGeom>
            <a:solidFill>
              <a:srgbClr val="F8F8F8"/>
            </a:solidFill>
            <a:ln w="9048">
              <a:solidFill>
                <a:srgbClr val="DDDDDD"/>
              </a:solidFill>
              <a:round/>
              <a:headEnd/>
              <a:tailEnd/>
            </a:ln>
          </p:spPr>
          <p:txBody>
            <a:bodyPr/>
            <a:lstStyle/>
            <a:p>
              <a:endParaRPr lang="it-IT"/>
            </a:p>
          </p:txBody>
        </p:sp>
        <p:sp>
          <p:nvSpPr>
            <p:cNvPr id="22617" name="Freeform 83"/>
            <p:cNvSpPr>
              <a:spLocks/>
            </p:cNvSpPr>
            <p:nvPr/>
          </p:nvSpPr>
          <p:spPr bwMode="auto">
            <a:xfrm>
              <a:off x="4585" y="1351"/>
              <a:ext cx="117" cy="73"/>
            </a:xfrm>
            <a:custGeom>
              <a:avLst/>
              <a:gdLst>
                <a:gd name="T0" fmla="*/ 0 w 59"/>
                <a:gd name="T1" fmla="*/ 1 h 78"/>
                <a:gd name="T2" fmla="*/ 40 w 59"/>
                <a:gd name="T3" fmla="*/ 6 h 78"/>
                <a:gd name="T4" fmla="*/ 95 w 59"/>
                <a:gd name="T5" fmla="*/ 8 h 78"/>
                <a:gd name="T6" fmla="*/ 180 w 59"/>
                <a:gd name="T7" fmla="*/ 14 h 78"/>
                <a:gd name="T8" fmla="*/ 256 w 59"/>
                <a:gd name="T9" fmla="*/ 21 h 78"/>
                <a:gd name="T10" fmla="*/ 335 w 59"/>
                <a:gd name="T11" fmla="*/ 26 h 78"/>
                <a:gd name="T12" fmla="*/ 397 w 59"/>
                <a:gd name="T13" fmla="*/ 31 h 78"/>
                <a:gd name="T14" fmla="*/ 444 w 59"/>
                <a:gd name="T15" fmla="*/ 33 h 78"/>
                <a:gd name="T16" fmla="*/ 420 w 59"/>
                <a:gd name="T17" fmla="*/ 36 h 78"/>
                <a:gd name="T18" fmla="*/ 381 w 59"/>
                <a:gd name="T19" fmla="*/ 41 h 78"/>
                <a:gd name="T20" fmla="*/ 373 w 59"/>
                <a:gd name="T21" fmla="*/ 45 h 78"/>
                <a:gd name="T22" fmla="*/ 373 w 59"/>
                <a:gd name="T23" fmla="*/ 51 h 78"/>
                <a:gd name="T24" fmla="*/ 381 w 59"/>
                <a:gd name="T25" fmla="*/ 55 h 78"/>
                <a:gd name="T26" fmla="*/ 397 w 59"/>
                <a:gd name="T27" fmla="*/ 59 h 78"/>
                <a:gd name="T28" fmla="*/ 405 w 59"/>
                <a:gd name="T29" fmla="*/ 62 h 78"/>
                <a:gd name="T30" fmla="*/ 420 w 59"/>
                <a:gd name="T31" fmla="*/ 63 h 78"/>
                <a:gd name="T32" fmla="*/ 420 w 59"/>
                <a:gd name="T33" fmla="*/ 62 h 78"/>
                <a:gd name="T34" fmla="*/ 381 w 59"/>
                <a:gd name="T35" fmla="*/ 58 h 78"/>
                <a:gd name="T36" fmla="*/ 319 w 59"/>
                <a:gd name="T37" fmla="*/ 49 h 78"/>
                <a:gd name="T38" fmla="*/ 240 w 59"/>
                <a:gd name="T39" fmla="*/ 37 h 78"/>
                <a:gd name="T40" fmla="*/ 173 w 59"/>
                <a:gd name="T41" fmla="*/ 26 h 78"/>
                <a:gd name="T42" fmla="*/ 87 w 59"/>
                <a:gd name="T43" fmla="*/ 15 h 78"/>
                <a:gd name="T44" fmla="*/ 32 w 59"/>
                <a:gd name="T45" fmla="*/ 7 h 78"/>
                <a:gd name="T46" fmla="*/ 0 w 59"/>
                <a:gd name="T47" fmla="*/ 1 h 78"/>
                <a:gd name="T48" fmla="*/ 0 w 59"/>
                <a:gd name="T49" fmla="*/ 0 h 78"/>
                <a:gd name="T50" fmla="*/ 0 w 59"/>
                <a:gd name="T51" fmla="*/ 0 h 78"/>
                <a:gd name="T52" fmla="*/ 0 w 59"/>
                <a:gd name="T53" fmla="*/ 0 h 78"/>
                <a:gd name="T54" fmla="*/ 0 w 59"/>
                <a:gd name="T55" fmla="*/ 0 h 78"/>
                <a:gd name="T56" fmla="*/ 0 w 59"/>
                <a:gd name="T57" fmla="*/ 0 h 78"/>
                <a:gd name="T58" fmla="*/ 0 w 59"/>
                <a:gd name="T59" fmla="*/ 0 h 78"/>
                <a:gd name="T60" fmla="*/ 0 w 59"/>
                <a:gd name="T61" fmla="*/ 0 h 78"/>
                <a:gd name="T62" fmla="*/ 0 w 59"/>
                <a:gd name="T63" fmla="*/ 0 h 78"/>
                <a:gd name="T64" fmla="*/ 0 w 59"/>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9"/>
                <a:gd name="T100" fmla="*/ 0 h 78"/>
                <a:gd name="T101" fmla="*/ 59 w 59"/>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9" h="78">
                  <a:moveTo>
                    <a:pt x="0" y="0"/>
                  </a:moveTo>
                  <a:lnTo>
                    <a:pt x="0" y="1"/>
                  </a:lnTo>
                  <a:lnTo>
                    <a:pt x="2" y="2"/>
                  </a:lnTo>
                  <a:lnTo>
                    <a:pt x="5" y="6"/>
                  </a:lnTo>
                  <a:lnTo>
                    <a:pt x="9" y="7"/>
                  </a:lnTo>
                  <a:lnTo>
                    <a:pt x="12" y="11"/>
                  </a:lnTo>
                  <a:lnTo>
                    <a:pt x="18" y="14"/>
                  </a:lnTo>
                  <a:lnTo>
                    <a:pt x="23" y="17"/>
                  </a:lnTo>
                  <a:lnTo>
                    <a:pt x="29" y="20"/>
                  </a:lnTo>
                  <a:lnTo>
                    <a:pt x="33" y="25"/>
                  </a:lnTo>
                  <a:lnTo>
                    <a:pt x="39" y="28"/>
                  </a:lnTo>
                  <a:lnTo>
                    <a:pt x="43" y="32"/>
                  </a:lnTo>
                  <a:lnTo>
                    <a:pt x="48" y="34"/>
                  </a:lnTo>
                  <a:lnTo>
                    <a:pt x="51" y="37"/>
                  </a:lnTo>
                  <a:lnTo>
                    <a:pt x="55" y="39"/>
                  </a:lnTo>
                  <a:lnTo>
                    <a:pt x="57" y="40"/>
                  </a:lnTo>
                  <a:lnTo>
                    <a:pt x="58" y="40"/>
                  </a:lnTo>
                  <a:lnTo>
                    <a:pt x="54" y="44"/>
                  </a:lnTo>
                  <a:lnTo>
                    <a:pt x="51" y="47"/>
                  </a:lnTo>
                  <a:lnTo>
                    <a:pt x="49" y="50"/>
                  </a:lnTo>
                  <a:lnTo>
                    <a:pt x="49" y="52"/>
                  </a:lnTo>
                  <a:lnTo>
                    <a:pt x="48" y="55"/>
                  </a:lnTo>
                  <a:lnTo>
                    <a:pt x="48" y="58"/>
                  </a:lnTo>
                  <a:lnTo>
                    <a:pt x="48" y="62"/>
                  </a:lnTo>
                  <a:lnTo>
                    <a:pt x="49" y="64"/>
                  </a:lnTo>
                  <a:lnTo>
                    <a:pt x="49" y="67"/>
                  </a:lnTo>
                  <a:lnTo>
                    <a:pt x="51" y="70"/>
                  </a:lnTo>
                  <a:lnTo>
                    <a:pt x="51" y="72"/>
                  </a:lnTo>
                  <a:lnTo>
                    <a:pt x="52" y="74"/>
                  </a:lnTo>
                  <a:lnTo>
                    <a:pt x="52" y="76"/>
                  </a:lnTo>
                  <a:lnTo>
                    <a:pt x="54" y="77"/>
                  </a:lnTo>
                  <a:lnTo>
                    <a:pt x="55" y="77"/>
                  </a:lnTo>
                  <a:lnTo>
                    <a:pt x="54" y="76"/>
                  </a:lnTo>
                  <a:lnTo>
                    <a:pt x="52" y="74"/>
                  </a:lnTo>
                  <a:lnTo>
                    <a:pt x="49" y="70"/>
                  </a:lnTo>
                  <a:lnTo>
                    <a:pt x="46" y="65"/>
                  </a:lnTo>
                  <a:lnTo>
                    <a:pt x="41" y="60"/>
                  </a:lnTo>
                  <a:lnTo>
                    <a:pt x="37" y="52"/>
                  </a:lnTo>
                  <a:lnTo>
                    <a:pt x="31" y="45"/>
                  </a:lnTo>
                  <a:lnTo>
                    <a:pt x="27" y="38"/>
                  </a:lnTo>
                  <a:lnTo>
                    <a:pt x="22" y="32"/>
                  </a:lnTo>
                  <a:lnTo>
                    <a:pt x="17" y="25"/>
                  </a:lnTo>
                  <a:lnTo>
                    <a:pt x="11" y="18"/>
                  </a:lnTo>
                  <a:lnTo>
                    <a:pt x="8" y="12"/>
                  </a:lnTo>
                  <a:lnTo>
                    <a:pt x="4" y="8"/>
                  </a:lnTo>
                  <a:lnTo>
                    <a:pt x="2" y="3"/>
                  </a:lnTo>
                  <a:lnTo>
                    <a:pt x="0" y="1"/>
                  </a:lnTo>
                  <a:lnTo>
                    <a:pt x="0" y="0"/>
                  </a:lnTo>
                </a:path>
              </a:pathLst>
            </a:custGeom>
            <a:solidFill>
              <a:srgbClr val="F8F8F8"/>
            </a:solidFill>
            <a:ln w="9048">
              <a:solidFill>
                <a:srgbClr val="DDDDDD"/>
              </a:solidFill>
              <a:round/>
              <a:headEnd/>
              <a:tailEnd/>
            </a:ln>
          </p:spPr>
          <p:txBody>
            <a:bodyPr/>
            <a:lstStyle/>
            <a:p>
              <a:endParaRPr lang="it-IT"/>
            </a:p>
          </p:txBody>
        </p:sp>
        <p:sp>
          <p:nvSpPr>
            <p:cNvPr id="22618" name="Freeform 84"/>
            <p:cNvSpPr>
              <a:spLocks/>
            </p:cNvSpPr>
            <p:nvPr/>
          </p:nvSpPr>
          <p:spPr bwMode="auto">
            <a:xfrm>
              <a:off x="4768" y="1383"/>
              <a:ext cx="71" cy="37"/>
            </a:xfrm>
            <a:custGeom>
              <a:avLst/>
              <a:gdLst>
                <a:gd name="T0" fmla="*/ 0 w 36"/>
                <a:gd name="T1" fmla="*/ 7 h 39"/>
                <a:gd name="T2" fmla="*/ 16 w 36"/>
                <a:gd name="T3" fmla="*/ 6 h 39"/>
                <a:gd name="T4" fmla="*/ 47 w 36"/>
                <a:gd name="T5" fmla="*/ 3 h 39"/>
                <a:gd name="T6" fmla="*/ 77 w 36"/>
                <a:gd name="T7" fmla="*/ 3 h 39"/>
                <a:gd name="T8" fmla="*/ 124 w 36"/>
                <a:gd name="T9" fmla="*/ 1 h 39"/>
                <a:gd name="T10" fmla="*/ 152 w 36"/>
                <a:gd name="T11" fmla="*/ 1 h 39"/>
                <a:gd name="T12" fmla="*/ 183 w 36"/>
                <a:gd name="T13" fmla="*/ 1 h 39"/>
                <a:gd name="T14" fmla="*/ 213 w 36"/>
                <a:gd name="T15" fmla="*/ 4 h 39"/>
                <a:gd name="T16" fmla="*/ 237 w 36"/>
                <a:gd name="T17" fmla="*/ 7 h 39"/>
                <a:gd name="T18" fmla="*/ 252 w 36"/>
                <a:gd name="T19" fmla="*/ 10 h 39"/>
                <a:gd name="T20" fmla="*/ 268 w 36"/>
                <a:gd name="T21" fmla="*/ 15 h 39"/>
                <a:gd name="T22" fmla="*/ 260 w 36"/>
                <a:gd name="T23" fmla="*/ 20 h 39"/>
                <a:gd name="T24" fmla="*/ 252 w 36"/>
                <a:gd name="T25" fmla="*/ 25 h 39"/>
                <a:gd name="T26" fmla="*/ 237 w 36"/>
                <a:gd name="T27" fmla="*/ 27 h 39"/>
                <a:gd name="T28" fmla="*/ 221 w 36"/>
                <a:gd name="T29" fmla="*/ 29 h 39"/>
                <a:gd name="T30" fmla="*/ 183 w 36"/>
                <a:gd name="T31" fmla="*/ 31 h 39"/>
                <a:gd name="T32" fmla="*/ 132 w 36"/>
                <a:gd name="T33" fmla="*/ 32 h 39"/>
                <a:gd name="T34" fmla="*/ 77 w 36"/>
                <a:gd name="T35" fmla="*/ 30 h 39"/>
                <a:gd name="T36" fmla="*/ 47 w 36"/>
                <a:gd name="T37" fmla="*/ 27 h 39"/>
                <a:gd name="T38" fmla="*/ 24 w 36"/>
                <a:gd name="T39" fmla="*/ 25 h 39"/>
                <a:gd name="T40" fmla="*/ 16 w 36"/>
                <a:gd name="T41" fmla="*/ 22 h 39"/>
                <a:gd name="T42" fmla="*/ 16 w 36"/>
                <a:gd name="T43" fmla="*/ 19 h 39"/>
                <a:gd name="T44" fmla="*/ 32 w 36"/>
                <a:gd name="T45" fmla="*/ 14 h 39"/>
                <a:gd name="T46" fmla="*/ 47 w 36"/>
                <a:gd name="T47" fmla="*/ 13 h 39"/>
                <a:gd name="T48" fmla="*/ 77 w 36"/>
                <a:gd name="T49" fmla="*/ 12 h 39"/>
                <a:gd name="T50" fmla="*/ 93 w 36"/>
                <a:gd name="T51" fmla="*/ 12 h 39"/>
                <a:gd name="T52" fmla="*/ 116 w 36"/>
                <a:gd name="T53" fmla="*/ 12 h 39"/>
                <a:gd name="T54" fmla="*/ 116 w 36"/>
                <a:gd name="T55" fmla="*/ 13 h 39"/>
                <a:gd name="T56" fmla="*/ 101 w 36"/>
                <a:gd name="T57" fmla="*/ 15 h 39"/>
                <a:gd name="T58" fmla="*/ 93 w 36"/>
                <a:gd name="T59" fmla="*/ 18 h 39"/>
                <a:gd name="T60" fmla="*/ 93 w 36"/>
                <a:gd name="T61" fmla="*/ 20 h 39"/>
                <a:gd name="T62" fmla="*/ 93 w 36"/>
                <a:gd name="T63" fmla="*/ 20 h 39"/>
                <a:gd name="T64" fmla="*/ 93 w 36"/>
                <a:gd name="T65" fmla="*/ 25 h 39"/>
                <a:gd name="T66" fmla="*/ 101 w 36"/>
                <a:gd name="T67" fmla="*/ 27 h 39"/>
                <a:gd name="T68" fmla="*/ 132 w 36"/>
                <a:gd name="T69" fmla="*/ 27 h 39"/>
                <a:gd name="T70" fmla="*/ 140 w 36"/>
                <a:gd name="T71" fmla="*/ 27 h 39"/>
                <a:gd name="T72" fmla="*/ 152 w 36"/>
                <a:gd name="T73" fmla="*/ 27 h 39"/>
                <a:gd name="T74" fmla="*/ 176 w 36"/>
                <a:gd name="T75" fmla="*/ 27 h 39"/>
                <a:gd name="T76" fmla="*/ 221 w 36"/>
                <a:gd name="T77" fmla="*/ 22 h 39"/>
                <a:gd name="T78" fmla="*/ 221 w 36"/>
                <a:gd name="T79" fmla="*/ 17 h 39"/>
                <a:gd name="T80" fmla="*/ 199 w 36"/>
                <a:gd name="T81" fmla="*/ 10 h 39"/>
                <a:gd name="T82" fmla="*/ 152 w 36"/>
                <a:gd name="T83" fmla="*/ 9 h 39"/>
                <a:gd name="T84" fmla="*/ 116 w 36"/>
                <a:gd name="T85" fmla="*/ 6 h 39"/>
                <a:gd name="T86" fmla="*/ 71 w 36"/>
                <a:gd name="T87" fmla="*/ 7 h 39"/>
                <a:gd name="T88" fmla="*/ 39 w 36"/>
                <a:gd name="T89" fmla="*/ 7 h 39"/>
                <a:gd name="T90" fmla="*/ 16 w 36"/>
                <a:gd name="T91" fmla="*/ 7 h 39"/>
                <a:gd name="T92" fmla="*/ 8 w 36"/>
                <a:gd name="T93" fmla="*/ 7 h 39"/>
                <a:gd name="T94" fmla="*/ 0 w 36"/>
                <a:gd name="T95" fmla="*/ 7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39"/>
                <a:gd name="T146" fmla="*/ 36 w 36"/>
                <a:gd name="T147" fmla="*/ 39 h 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39">
                  <a:moveTo>
                    <a:pt x="0" y="7"/>
                  </a:moveTo>
                  <a:lnTo>
                    <a:pt x="0" y="7"/>
                  </a:lnTo>
                  <a:lnTo>
                    <a:pt x="2" y="6"/>
                  </a:lnTo>
                  <a:lnTo>
                    <a:pt x="3" y="5"/>
                  </a:lnTo>
                  <a:lnTo>
                    <a:pt x="5" y="5"/>
                  </a:lnTo>
                  <a:lnTo>
                    <a:pt x="6" y="3"/>
                  </a:lnTo>
                  <a:lnTo>
                    <a:pt x="7" y="3"/>
                  </a:lnTo>
                  <a:lnTo>
                    <a:pt x="9" y="3"/>
                  </a:lnTo>
                  <a:lnTo>
                    <a:pt x="10" y="3"/>
                  </a:lnTo>
                  <a:lnTo>
                    <a:pt x="12" y="1"/>
                  </a:lnTo>
                  <a:lnTo>
                    <a:pt x="14" y="1"/>
                  </a:lnTo>
                  <a:lnTo>
                    <a:pt x="16" y="1"/>
                  </a:lnTo>
                  <a:lnTo>
                    <a:pt x="18" y="1"/>
                  </a:lnTo>
                  <a:lnTo>
                    <a:pt x="20" y="0"/>
                  </a:lnTo>
                  <a:lnTo>
                    <a:pt x="20" y="1"/>
                  </a:lnTo>
                  <a:lnTo>
                    <a:pt x="21" y="1"/>
                  </a:lnTo>
                  <a:lnTo>
                    <a:pt x="22" y="1"/>
                  </a:lnTo>
                  <a:lnTo>
                    <a:pt x="24" y="1"/>
                  </a:lnTo>
                  <a:lnTo>
                    <a:pt x="24" y="2"/>
                  </a:lnTo>
                  <a:lnTo>
                    <a:pt x="26" y="2"/>
                  </a:lnTo>
                  <a:lnTo>
                    <a:pt x="28" y="4"/>
                  </a:lnTo>
                  <a:lnTo>
                    <a:pt x="29" y="4"/>
                  </a:lnTo>
                  <a:lnTo>
                    <a:pt x="29" y="6"/>
                  </a:lnTo>
                  <a:lnTo>
                    <a:pt x="31" y="7"/>
                  </a:lnTo>
                  <a:lnTo>
                    <a:pt x="31" y="9"/>
                  </a:lnTo>
                  <a:lnTo>
                    <a:pt x="33" y="10"/>
                  </a:lnTo>
                  <a:lnTo>
                    <a:pt x="33" y="13"/>
                  </a:lnTo>
                  <a:lnTo>
                    <a:pt x="34" y="15"/>
                  </a:lnTo>
                  <a:lnTo>
                    <a:pt x="34" y="17"/>
                  </a:lnTo>
                  <a:lnTo>
                    <a:pt x="35" y="18"/>
                  </a:lnTo>
                  <a:lnTo>
                    <a:pt x="34" y="20"/>
                  </a:lnTo>
                  <a:lnTo>
                    <a:pt x="34" y="22"/>
                  </a:lnTo>
                  <a:lnTo>
                    <a:pt x="34" y="23"/>
                  </a:lnTo>
                  <a:lnTo>
                    <a:pt x="34" y="24"/>
                  </a:lnTo>
                  <a:lnTo>
                    <a:pt x="33" y="26"/>
                  </a:lnTo>
                  <a:lnTo>
                    <a:pt x="33" y="28"/>
                  </a:lnTo>
                  <a:lnTo>
                    <a:pt x="33" y="30"/>
                  </a:lnTo>
                  <a:lnTo>
                    <a:pt x="31" y="32"/>
                  </a:lnTo>
                  <a:lnTo>
                    <a:pt x="31" y="33"/>
                  </a:lnTo>
                  <a:lnTo>
                    <a:pt x="29" y="35"/>
                  </a:lnTo>
                  <a:lnTo>
                    <a:pt x="28" y="37"/>
                  </a:lnTo>
                  <a:lnTo>
                    <a:pt x="26" y="37"/>
                  </a:lnTo>
                  <a:lnTo>
                    <a:pt x="24" y="37"/>
                  </a:lnTo>
                  <a:lnTo>
                    <a:pt x="22" y="37"/>
                  </a:lnTo>
                  <a:lnTo>
                    <a:pt x="19" y="38"/>
                  </a:lnTo>
                  <a:lnTo>
                    <a:pt x="17" y="38"/>
                  </a:lnTo>
                  <a:lnTo>
                    <a:pt x="14" y="38"/>
                  </a:lnTo>
                  <a:lnTo>
                    <a:pt x="12" y="36"/>
                  </a:lnTo>
                  <a:lnTo>
                    <a:pt x="10" y="36"/>
                  </a:lnTo>
                  <a:lnTo>
                    <a:pt x="9" y="34"/>
                  </a:lnTo>
                  <a:lnTo>
                    <a:pt x="7" y="33"/>
                  </a:lnTo>
                  <a:lnTo>
                    <a:pt x="6" y="31"/>
                  </a:lnTo>
                  <a:lnTo>
                    <a:pt x="5" y="31"/>
                  </a:lnTo>
                  <a:lnTo>
                    <a:pt x="4" y="30"/>
                  </a:lnTo>
                  <a:lnTo>
                    <a:pt x="3" y="28"/>
                  </a:lnTo>
                  <a:lnTo>
                    <a:pt x="3" y="26"/>
                  </a:lnTo>
                  <a:lnTo>
                    <a:pt x="2" y="26"/>
                  </a:lnTo>
                  <a:lnTo>
                    <a:pt x="2" y="25"/>
                  </a:lnTo>
                  <a:lnTo>
                    <a:pt x="2" y="24"/>
                  </a:lnTo>
                  <a:lnTo>
                    <a:pt x="2" y="22"/>
                  </a:lnTo>
                  <a:lnTo>
                    <a:pt x="2" y="20"/>
                  </a:lnTo>
                  <a:lnTo>
                    <a:pt x="2" y="18"/>
                  </a:lnTo>
                  <a:lnTo>
                    <a:pt x="4" y="17"/>
                  </a:lnTo>
                  <a:lnTo>
                    <a:pt x="6" y="16"/>
                  </a:lnTo>
                  <a:lnTo>
                    <a:pt x="8" y="14"/>
                  </a:lnTo>
                  <a:lnTo>
                    <a:pt x="8" y="15"/>
                  </a:lnTo>
                  <a:lnTo>
                    <a:pt x="10" y="15"/>
                  </a:lnTo>
                  <a:lnTo>
                    <a:pt x="12" y="15"/>
                  </a:lnTo>
                  <a:lnTo>
                    <a:pt x="13" y="15"/>
                  </a:lnTo>
                  <a:lnTo>
                    <a:pt x="15" y="15"/>
                  </a:lnTo>
                  <a:lnTo>
                    <a:pt x="15" y="16"/>
                  </a:lnTo>
                  <a:lnTo>
                    <a:pt x="13" y="18"/>
                  </a:lnTo>
                  <a:lnTo>
                    <a:pt x="13" y="19"/>
                  </a:lnTo>
                  <a:lnTo>
                    <a:pt x="12" y="21"/>
                  </a:lnTo>
                  <a:lnTo>
                    <a:pt x="12" y="23"/>
                  </a:lnTo>
                  <a:lnTo>
                    <a:pt x="12" y="26"/>
                  </a:lnTo>
                  <a:lnTo>
                    <a:pt x="12" y="28"/>
                  </a:lnTo>
                  <a:lnTo>
                    <a:pt x="12" y="30"/>
                  </a:lnTo>
                  <a:lnTo>
                    <a:pt x="13" y="31"/>
                  </a:lnTo>
                  <a:lnTo>
                    <a:pt x="13" y="32"/>
                  </a:lnTo>
                  <a:lnTo>
                    <a:pt x="15" y="32"/>
                  </a:lnTo>
                  <a:lnTo>
                    <a:pt x="17" y="32"/>
                  </a:lnTo>
                  <a:lnTo>
                    <a:pt x="18" y="32"/>
                  </a:lnTo>
                  <a:lnTo>
                    <a:pt x="20" y="32"/>
                  </a:lnTo>
                  <a:lnTo>
                    <a:pt x="21" y="31"/>
                  </a:lnTo>
                  <a:lnTo>
                    <a:pt x="23" y="31"/>
                  </a:lnTo>
                  <a:lnTo>
                    <a:pt x="26" y="29"/>
                  </a:lnTo>
                  <a:lnTo>
                    <a:pt x="28" y="27"/>
                  </a:lnTo>
                  <a:lnTo>
                    <a:pt x="29" y="25"/>
                  </a:lnTo>
                  <a:lnTo>
                    <a:pt x="29" y="23"/>
                  </a:lnTo>
                  <a:lnTo>
                    <a:pt x="29" y="22"/>
                  </a:lnTo>
                  <a:lnTo>
                    <a:pt x="29" y="20"/>
                  </a:lnTo>
                  <a:lnTo>
                    <a:pt x="29" y="16"/>
                  </a:lnTo>
                  <a:lnTo>
                    <a:pt x="27" y="15"/>
                  </a:lnTo>
                  <a:lnTo>
                    <a:pt x="26" y="13"/>
                  </a:lnTo>
                  <a:lnTo>
                    <a:pt x="24" y="11"/>
                  </a:lnTo>
                  <a:lnTo>
                    <a:pt x="22" y="9"/>
                  </a:lnTo>
                  <a:lnTo>
                    <a:pt x="20" y="9"/>
                  </a:lnTo>
                  <a:lnTo>
                    <a:pt x="18" y="7"/>
                  </a:lnTo>
                  <a:lnTo>
                    <a:pt x="17" y="7"/>
                  </a:lnTo>
                  <a:lnTo>
                    <a:pt x="15" y="6"/>
                  </a:lnTo>
                  <a:lnTo>
                    <a:pt x="12" y="7"/>
                  </a:lnTo>
                  <a:lnTo>
                    <a:pt x="10" y="7"/>
                  </a:lnTo>
                  <a:lnTo>
                    <a:pt x="9" y="7"/>
                  </a:lnTo>
                  <a:lnTo>
                    <a:pt x="7" y="7"/>
                  </a:lnTo>
                  <a:lnTo>
                    <a:pt x="6" y="7"/>
                  </a:lnTo>
                  <a:lnTo>
                    <a:pt x="5" y="7"/>
                  </a:lnTo>
                  <a:lnTo>
                    <a:pt x="3" y="7"/>
                  </a:lnTo>
                  <a:lnTo>
                    <a:pt x="2" y="7"/>
                  </a:lnTo>
                  <a:lnTo>
                    <a:pt x="1" y="7"/>
                  </a:lnTo>
                  <a:lnTo>
                    <a:pt x="0" y="7"/>
                  </a:lnTo>
                </a:path>
              </a:pathLst>
            </a:custGeom>
            <a:solidFill>
              <a:srgbClr val="F8F8F8"/>
            </a:solidFill>
            <a:ln w="9048">
              <a:solidFill>
                <a:srgbClr val="DDDDDD"/>
              </a:solidFill>
              <a:round/>
              <a:headEnd/>
              <a:tailEnd/>
            </a:ln>
          </p:spPr>
          <p:txBody>
            <a:bodyPr/>
            <a:lstStyle/>
            <a:p>
              <a:endParaRPr lang="it-IT"/>
            </a:p>
          </p:txBody>
        </p:sp>
        <p:sp>
          <p:nvSpPr>
            <p:cNvPr id="22619" name="Freeform 85"/>
            <p:cNvSpPr>
              <a:spLocks/>
            </p:cNvSpPr>
            <p:nvPr/>
          </p:nvSpPr>
          <p:spPr bwMode="auto">
            <a:xfrm>
              <a:off x="4916" y="1383"/>
              <a:ext cx="75" cy="36"/>
            </a:xfrm>
            <a:custGeom>
              <a:avLst/>
              <a:gdLst>
                <a:gd name="T0" fmla="*/ 276 w 38"/>
                <a:gd name="T1" fmla="*/ 13 h 38"/>
                <a:gd name="T2" fmla="*/ 245 w 38"/>
                <a:gd name="T3" fmla="*/ 10 h 38"/>
                <a:gd name="T4" fmla="*/ 223 w 38"/>
                <a:gd name="T5" fmla="*/ 8 h 38"/>
                <a:gd name="T6" fmla="*/ 176 w 38"/>
                <a:gd name="T7" fmla="*/ 4 h 38"/>
                <a:gd name="T8" fmla="*/ 140 w 38"/>
                <a:gd name="T9" fmla="*/ 1 h 38"/>
                <a:gd name="T10" fmla="*/ 116 w 38"/>
                <a:gd name="T11" fmla="*/ 1 h 38"/>
                <a:gd name="T12" fmla="*/ 77 w 38"/>
                <a:gd name="T13" fmla="*/ 1 h 38"/>
                <a:gd name="T14" fmla="*/ 39 w 38"/>
                <a:gd name="T15" fmla="*/ 4 h 38"/>
                <a:gd name="T16" fmla="*/ 16 w 38"/>
                <a:gd name="T17" fmla="*/ 7 h 38"/>
                <a:gd name="T18" fmla="*/ 0 w 38"/>
                <a:gd name="T19" fmla="*/ 10 h 38"/>
                <a:gd name="T20" fmla="*/ 8 w 38"/>
                <a:gd name="T21" fmla="*/ 15 h 38"/>
                <a:gd name="T22" fmla="*/ 8 w 38"/>
                <a:gd name="T23" fmla="*/ 20 h 38"/>
                <a:gd name="T24" fmla="*/ 8 w 38"/>
                <a:gd name="T25" fmla="*/ 25 h 38"/>
                <a:gd name="T26" fmla="*/ 16 w 38"/>
                <a:gd name="T27" fmla="*/ 27 h 38"/>
                <a:gd name="T28" fmla="*/ 47 w 38"/>
                <a:gd name="T29" fmla="*/ 29 h 38"/>
                <a:gd name="T30" fmla="*/ 93 w 38"/>
                <a:gd name="T31" fmla="*/ 30 h 38"/>
                <a:gd name="T32" fmla="*/ 148 w 38"/>
                <a:gd name="T33" fmla="*/ 31 h 38"/>
                <a:gd name="T34" fmla="*/ 176 w 38"/>
                <a:gd name="T35" fmla="*/ 29 h 38"/>
                <a:gd name="T36" fmla="*/ 207 w 38"/>
                <a:gd name="T37" fmla="*/ 26 h 38"/>
                <a:gd name="T38" fmla="*/ 207 w 38"/>
                <a:gd name="T39" fmla="*/ 25 h 38"/>
                <a:gd name="T40" fmla="*/ 215 w 38"/>
                <a:gd name="T41" fmla="*/ 22 h 38"/>
                <a:gd name="T42" fmla="*/ 215 w 38"/>
                <a:gd name="T43" fmla="*/ 19 h 38"/>
                <a:gd name="T44" fmla="*/ 215 w 38"/>
                <a:gd name="T45" fmla="*/ 13 h 38"/>
                <a:gd name="T46" fmla="*/ 199 w 38"/>
                <a:gd name="T47" fmla="*/ 13 h 38"/>
                <a:gd name="T48" fmla="*/ 191 w 38"/>
                <a:gd name="T49" fmla="*/ 13 h 38"/>
                <a:gd name="T50" fmla="*/ 176 w 38"/>
                <a:gd name="T51" fmla="*/ 15 h 38"/>
                <a:gd name="T52" fmla="*/ 176 w 38"/>
                <a:gd name="T53" fmla="*/ 15 h 38"/>
                <a:gd name="T54" fmla="*/ 160 w 38"/>
                <a:gd name="T55" fmla="*/ 17 h 38"/>
                <a:gd name="T56" fmla="*/ 152 w 38"/>
                <a:gd name="T57" fmla="*/ 19 h 38"/>
                <a:gd name="T58" fmla="*/ 148 w 38"/>
                <a:gd name="T59" fmla="*/ 23 h 38"/>
                <a:gd name="T60" fmla="*/ 148 w 38"/>
                <a:gd name="T61" fmla="*/ 25 h 38"/>
                <a:gd name="T62" fmla="*/ 148 w 38"/>
                <a:gd name="T63" fmla="*/ 26 h 38"/>
                <a:gd name="T64" fmla="*/ 101 w 38"/>
                <a:gd name="T65" fmla="*/ 25 h 38"/>
                <a:gd name="T66" fmla="*/ 71 w 38"/>
                <a:gd name="T67" fmla="*/ 24 h 38"/>
                <a:gd name="T68" fmla="*/ 63 w 38"/>
                <a:gd name="T69" fmla="*/ 19 h 38"/>
                <a:gd name="T70" fmla="*/ 55 w 38"/>
                <a:gd name="T71" fmla="*/ 17 h 38"/>
                <a:gd name="T72" fmla="*/ 63 w 38"/>
                <a:gd name="T73" fmla="*/ 14 h 38"/>
                <a:gd name="T74" fmla="*/ 71 w 38"/>
                <a:gd name="T75" fmla="*/ 11 h 38"/>
                <a:gd name="T76" fmla="*/ 85 w 38"/>
                <a:gd name="T77" fmla="*/ 9 h 38"/>
                <a:gd name="T78" fmla="*/ 101 w 38"/>
                <a:gd name="T79" fmla="*/ 8 h 38"/>
                <a:gd name="T80" fmla="*/ 132 w 38"/>
                <a:gd name="T81" fmla="*/ 6 h 38"/>
                <a:gd name="T82" fmla="*/ 148 w 38"/>
                <a:gd name="T83" fmla="*/ 6 h 38"/>
                <a:gd name="T84" fmla="*/ 152 w 38"/>
                <a:gd name="T85" fmla="*/ 6 h 38"/>
                <a:gd name="T86" fmla="*/ 176 w 38"/>
                <a:gd name="T87" fmla="*/ 8 h 38"/>
                <a:gd name="T88" fmla="*/ 199 w 38"/>
                <a:gd name="T89" fmla="*/ 9 h 38"/>
                <a:gd name="T90" fmla="*/ 229 w 38"/>
                <a:gd name="T91" fmla="*/ 10 h 38"/>
                <a:gd name="T92" fmla="*/ 261 w 38"/>
                <a:gd name="T93" fmla="*/ 12 h 38"/>
                <a:gd name="T94" fmla="*/ 268 w 38"/>
                <a:gd name="T95" fmla="*/ 13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38"/>
                <a:gd name="T146" fmla="*/ 38 w 38"/>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38">
                  <a:moveTo>
                    <a:pt x="37" y="16"/>
                  </a:moveTo>
                  <a:lnTo>
                    <a:pt x="36" y="16"/>
                  </a:lnTo>
                  <a:lnTo>
                    <a:pt x="34" y="16"/>
                  </a:lnTo>
                  <a:lnTo>
                    <a:pt x="34" y="14"/>
                  </a:lnTo>
                  <a:lnTo>
                    <a:pt x="32" y="13"/>
                  </a:lnTo>
                  <a:lnTo>
                    <a:pt x="31" y="12"/>
                  </a:lnTo>
                  <a:lnTo>
                    <a:pt x="29" y="10"/>
                  </a:lnTo>
                  <a:lnTo>
                    <a:pt x="29" y="8"/>
                  </a:lnTo>
                  <a:lnTo>
                    <a:pt x="27" y="8"/>
                  </a:lnTo>
                  <a:lnTo>
                    <a:pt x="25" y="6"/>
                  </a:lnTo>
                  <a:lnTo>
                    <a:pt x="23" y="4"/>
                  </a:lnTo>
                  <a:lnTo>
                    <a:pt x="21" y="2"/>
                  </a:lnTo>
                  <a:lnTo>
                    <a:pt x="20" y="2"/>
                  </a:lnTo>
                  <a:lnTo>
                    <a:pt x="18" y="1"/>
                  </a:lnTo>
                  <a:lnTo>
                    <a:pt x="16" y="1"/>
                  </a:lnTo>
                  <a:lnTo>
                    <a:pt x="16" y="0"/>
                  </a:lnTo>
                  <a:lnTo>
                    <a:pt x="15" y="1"/>
                  </a:lnTo>
                  <a:lnTo>
                    <a:pt x="13" y="1"/>
                  </a:lnTo>
                  <a:lnTo>
                    <a:pt x="11" y="1"/>
                  </a:lnTo>
                  <a:lnTo>
                    <a:pt x="10" y="1"/>
                  </a:lnTo>
                  <a:lnTo>
                    <a:pt x="9" y="2"/>
                  </a:lnTo>
                  <a:lnTo>
                    <a:pt x="7" y="2"/>
                  </a:lnTo>
                  <a:lnTo>
                    <a:pt x="5" y="4"/>
                  </a:lnTo>
                  <a:lnTo>
                    <a:pt x="3" y="6"/>
                  </a:lnTo>
                  <a:lnTo>
                    <a:pt x="2" y="7"/>
                  </a:lnTo>
                  <a:lnTo>
                    <a:pt x="1" y="9"/>
                  </a:lnTo>
                  <a:lnTo>
                    <a:pt x="1" y="10"/>
                  </a:lnTo>
                  <a:lnTo>
                    <a:pt x="0" y="13"/>
                  </a:lnTo>
                  <a:lnTo>
                    <a:pt x="0" y="15"/>
                  </a:lnTo>
                  <a:lnTo>
                    <a:pt x="0" y="17"/>
                  </a:lnTo>
                  <a:lnTo>
                    <a:pt x="1" y="18"/>
                  </a:lnTo>
                  <a:lnTo>
                    <a:pt x="1" y="20"/>
                  </a:lnTo>
                  <a:lnTo>
                    <a:pt x="1" y="22"/>
                  </a:lnTo>
                  <a:lnTo>
                    <a:pt x="1" y="23"/>
                  </a:lnTo>
                  <a:lnTo>
                    <a:pt x="1" y="24"/>
                  </a:lnTo>
                  <a:lnTo>
                    <a:pt x="1" y="26"/>
                  </a:lnTo>
                  <a:lnTo>
                    <a:pt x="1" y="28"/>
                  </a:lnTo>
                  <a:lnTo>
                    <a:pt x="1" y="30"/>
                  </a:lnTo>
                  <a:lnTo>
                    <a:pt x="2" y="30"/>
                  </a:lnTo>
                  <a:lnTo>
                    <a:pt x="2" y="32"/>
                  </a:lnTo>
                  <a:lnTo>
                    <a:pt x="4" y="33"/>
                  </a:lnTo>
                  <a:lnTo>
                    <a:pt x="4" y="35"/>
                  </a:lnTo>
                  <a:lnTo>
                    <a:pt x="6" y="35"/>
                  </a:lnTo>
                  <a:lnTo>
                    <a:pt x="8" y="36"/>
                  </a:lnTo>
                  <a:lnTo>
                    <a:pt x="10" y="36"/>
                  </a:lnTo>
                  <a:lnTo>
                    <a:pt x="12" y="36"/>
                  </a:lnTo>
                  <a:lnTo>
                    <a:pt x="15" y="36"/>
                  </a:lnTo>
                  <a:lnTo>
                    <a:pt x="17" y="37"/>
                  </a:lnTo>
                  <a:lnTo>
                    <a:pt x="19" y="37"/>
                  </a:lnTo>
                  <a:lnTo>
                    <a:pt x="20" y="37"/>
                  </a:lnTo>
                  <a:lnTo>
                    <a:pt x="22" y="35"/>
                  </a:lnTo>
                  <a:lnTo>
                    <a:pt x="23" y="35"/>
                  </a:lnTo>
                  <a:lnTo>
                    <a:pt x="25" y="33"/>
                  </a:lnTo>
                  <a:lnTo>
                    <a:pt x="25" y="32"/>
                  </a:lnTo>
                  <a:lnTo>
                    <a:pt x="27" y="31"/>
                  </a:lnTo>
                  <a:lnTo>
                    <a:pt x="27" y="29"/>
                  </a:lnTo>
                  <a:lnTo>
                    <a:pt x="27" y="28"/>
                  </a:lnTo>
                  <a:lnTo>
                    <a:pt x="28" y="26"/>
                  </a:lnTo>
                  <a:lnTo>
                    <a:pt x="28" y="25"/>
                  </a:lnTo>
                  <a:lnTo>
                    <a:pt x="29" y="23"/>
                  </a:lnTo>
                  <a:lnTo>
                    <a:pt x="28" y="22"/>
                  </a:lnTo>
                  <a:lnTo>
                    <a:pt x="28" y="19"/>
                  </a:lnTo>
                  <a:lnTo>
                    <a:pt x="28" y="18"/>
                  </a:lnTo>
                  <a:lnTo>
                    <a:pt x="28" y="16"/>
                  </a:lnTo>
                  <a:lnTo>
                    <a:pt x="26" y="16"/>
                  </a:lnTo>
                  <a:lnTo>
                    <a:pt x="26" y="15"/>
                  </a:lnTo>
                  <a:lnTo>
                    <a:pt x="25" y="16"/>
                  </a:lnTo>
                  <a:lnTo>
                    <a:pt x="25" y="17"/>
                  </a:lnTo>
                  <a:lnTo>
                    <a:pt x="23" y="18"/>
                  </a:lnTo>
                  <a:lnTo>
                    <a:pt x="21" y="19"/>
                  </a:lnTo>
                  <a:lnTo>
                    <a:pt x="21" y="20"/>
                  </a:lnTo>
                  <a:lnTo>
                    <a:pt x="20" y="22"/>
                  </a:lnTo>
                  <a:lnTo>
                    <a:pt x="20" y="24"/>
                  </a:lnTo>
                  <a:lnTo>
                    <a:pt x="19" y="26"/>
                  </a:lnTo>
                  <a:lnTo>
                    <a:pt x="19" y="27"/>
                  </a:lnTo>
                  <a:lnTo>
                    <a:pt x="19" y="29"/>
                  </a:lnTo>
                  <a:lnTo>
                    <a:pt x="19" y="30"/>
                  </a:lnTo>
                  <a:lnTo>
                    <a:pt x="16" y="30"/>
                  </a:lnTo>
                  <a:lnTo>
                    <a:pt x="13" y="29"/>
                  </a:lnTo>
                  <a:lnTo>
                    <a:pt x="12" y="29"/>
                  </a:lnTo>
                  <a:lnTo>
                    <a:pt x="10" y="27"/>
                  </a:lnTo>
                  <a:lnTo>
                    <a:pt x="9" y="27"/>
                  </a:lnTo>
                  <a:lnTo>
                    <a:pt x="8" y="25"/>
                  </a:lnTo>
                  <a:lnTo>
                    <a:pt x="8" y="24"/>
                  </a:lnTo>
                  <a:lnTo>
                    <a:pt x="8" y="22"/>
                  </a:lnTo>
                  <a:lnTo>
                    <a:pt x="7" y="22"/>
                  </a:lnTo>
                  <a:lnTo>
                    <a:pt x="7" y="20"/>
                  </a:lnTo>
                  <a:lnTo>
                    <a:pt x="8" y="18"/>
                  </a:lnTo>
                  <a:lnTo>
                    <a:pt x="8" y="17"/>
                  </a:lnTo>
                  <a:lnTo>
                    <a:pt x="9" y="16"/>
                  </a:lnTo>
                  <a:lnTo>
                    <a:pt x="9" y="14"/>
                  </a:lnTo>
                  <a:lnTo>
                    <a:pt x="9" y="12"/>
                  </a:lnTo>
                  <a:lnTo>
                    <a:pt x="9" y="11"/>
                  </a:lnTo>
                  <a:lnTo>
                    <a:pt x="11" y="9"/>
                  </a:lnTo>
                  <a:lnTo>
                    <a:pt x="13" y="8"/>
                  </a:lnTo>
                  <a:lnTo>
                    <a:pt x="15" y="6"/>
                  </a:lnTo>
                  <a:lnTo>
                    <a:pt x="17" y="6"/>
                  </a:lnTo>
                  <a:lnTo>
                    <a:pt x="19" y="6"/>
                  </a:lnTo>
                  <a:lnTo>
                    <a:pt x="20" y="6"/>
                  </a:lnTo>
                  <a:lnTo>
                    <a:pt x="20" y="7"/>
                  </a:lnTo>
                  <a:lnTo>
                    <a:pt x="22" y="7"/>
                  </a:lnTo>
                  <a:lnTo>
                    <a:pt x="23" y="8"/>
                  </a:lnTo>
                  <a:lnTo>
                    <a:pt x="25" y="8"/>
                  </a:lnTo>
                  <a:lnTo>
                    <a:pt x="25" y="10"/>
                  </a:lnTo>
                  <a:lnTo>
                    <a:pt x="26" y="10"/>
                  </a:lnTo>
                  <a:lnTo>
                    <a:pt x="28" y="12"/>
                  </a:lnTo>
                  <a:lnTo>
                    <a:pt x="30" y="12"/>
                  </a:lnTo>
                  <a:lnTo>
                    <a:pt x="30" y="13"/>
                  </a:lnTo>
                  <a:lnTo>
                    <a:pt x="32" y="13"/>
                  </a:lnTo>
                  <a:lnTo>
                    <a:pt x="32" y="15"/>
                  </a:lnTo>
                  <a:lnTo>
                    <a:pt x="34" y="15"/>
                  </a:lnTo>
                  <a:lnTo>
                    <a:pt x="34" y="16"/>
                  </a:lnTo>
                  <a:lnTo>
                    <a:pt x="35" y="16"/>
                  </a:lnTo>
                  <a:lnTo>
                    <a:pt x="37" y="16"/>
                  </a:lnTo>
                </a:path>
              </a:pathLst>
            </a:custGeom>
            <a:solidFill>
              <a:srgbClr val="F8F8F8"/>
            </a:solidFill>
            <a:ln w="9048">
              <a:solidFill>
                <a:srgbClr val="DDDDDD"/>
              </a:solidFill>
              <a:round/>
              <a:headEnd/>
              <a:tailEnd/>
            </a:ln>
          </p:spPr>
          <p:txBody>
            <a:bodyPr/>
            <a:lstStyle/>
            <a:p>
              <a:endParaRPr lang="it-IT"/>
            </a:p>
          </p:txBody>
        </p:sp>
        <p:sp>
          <p:nvSpPr>
            <p:cNvPr id="22620" name="Freeform 86"/>
            <p:cNvSpPr>
              <a:spLocks/>
            </p:cNvSpPr>
            <p:nvPr/>
          </p:nvSpPr>
          <p:spPr bwMode="auto">
            <a:xfrm>
              <a:off x="1220" y="1593"/>
              <a:ext cx="535" cy="1911"/>
            </a:xfrm>
            <a:custGeom>
              <a:avLst/>
              <a:gdLst>
                <a:gd name="T0" fmla="*/ 0 w 271"/>
                <a:gd name="T1" fmla="*/ 1646 h 2059"/>
                <a:gd name="T2" fmla="*/ 2077 w 271"/>
                <a:gd name="T3" fmla="*/ 1646 h 2059"/>
                <a:gd name="T4" fmla="*/ 2077 w 271"/>
                <a:gd name="T5" fmla="*/ 0 h 2059"/>
                <a:gd name="T6" fmla="*/ 0 w 271"/>
                <a:gd name="T7" fmla="*/ 0 h 2059"/>
                <a:gd name="T8" fmla="*/ 0 w 271"/>
                <a:gd name="T9" fmla="*/ 1646 h 2059"/>
                <a:gd name="T10" fmla="*/ 0 w 271"/>
                <a:gd name="T11" fmla="*/ 1646 h 2059"/>
                <a:gd name="T12" fmla="*/ 0 60000 65536"/>
                <a:gd name="T13" fmla="*/ 0 60000 65536"/>
                <a:gd name="T14" fmla="*/ 0 60000 65536"/>
                <a:gd name="T15" fmla="*/ 0 60000 65536"/>
                <a:gd name="T16" fmla="*/ 0 60000 65536"/>
                <a:gd name="T17" fmla="*/ 0 60000 65536"/>
                <a:gd name="T18" fmla="*/ 0 w 271"/>
                <a:gd name="T19" fmla="*/ 0 h 2059"/>
                <a:gd name="T20" fmla="*/ 271 w 271"/>
                <a:gd name="T21" fmla="*/ 2059 h 2059"/>
              </a:gdLst>
              <a:ahLst/>
              <a:cxnLst>
                <a:cxn ang="T12">
                  <a:pos x="T0" y="T1"/>
                </a:cxn>
                <a:cxn ang="T13">
                  <a:pos x="T2" y="T3"/>
                </a:cxn>
                <a:cxn ang="T14">
                  <a:pos x="T4" y="T5"/>
                </a:cxn>
                <a:cxn ang="T15">
                  <a:pos x="T6" y="T7"/>
                </a:cxn>
                <a:cxn ang="T16">
                  <a:pos x="T8" y="T9"/>
                </a:cxn>
                <a:cxn ang="T17">
                  <a:pos x="T10" y="T11"/>
                </a:cxn>
              </a:cxnLst>
              <a:rect l="T18" t="T19" r="T20" b="T21"/>
              <a:pathLst>
                <a:path w="271" h="2059">
                  <a:moveTo>
                    <a:pt x="0" y="2058"/>
                  </a:moveTo>
                  <a:lnTo>
                    <a:pt x="270" y="2058"/>
                  </a:lnTo>
                  <a:lnTo>
                    <a:pt x="270" y="0"/>
                  </a:lnTo>
                  <a:lnTo>
                    <a:pt x="0" y="0"/>
                  </a:lnTo>
                  <a:lnTo>
                    <a:pt x="0" y="2058"/>
                  </a:lnTo>
                </a:path>
              </a:pathLst>
            </a:custGeom>
            <a:solidFill>
              <a:srgbClr val="F8F8F8"/>
            </a:solidFill>
            <a:ln w="9048">
              <a:solidFill>
                <a:srgbClr val="C0C0C0"/>
              </a:solidFill>
              <a:round/>
              <a:headEnd/>
              <a:tailEnd/>
            </a:ln>
          </p:spPr>
          <p:txBody>
            <a:bodyPr/>
            <a:lstStyle/>
            <a:p>
              <a:endParaRPr lang="it-IT"/>
            </a:p>
          </p:txBody>
        </p:sp>
        <p:grpSp>
          <p:nvGrpSpPr>
            <p:cNvPr id="22621" name="Group 87"/>
            <p:cNvGrpSpPr>
              <a:grpSpLocks/>
            </p:cNvGrpSpPr>
            <p:nvPr/>
          </p:nvGrpSpPr>
          <p:grpSpPr bwMode="auto">
            <a:xfrm>
              <a:off x="1130" y="3474"/>
              <a:ext cx="702" cy="203"/>
              <a:chOff x="3110" y="3961"/>
              <a:chExt cx="356" cy="218"/>
            </a:xfrm>
          </p:grpSpPr>
          <p:sp>
            <p:nvSpPr>
              <p:cNvPr id="22667" name="Freeform 88"/>
              <p:cNvSpPr>
                <a:spLocks/>
              </p:cNvSpPr>
              <p:nvPr/>
            </p:nvSpPr>
            <p:spPr bwMode="auto">
              <a:xfrm>
                <a:off x="3137" y="3961"/>
                <a:ext cx="300" cy="106"/>
              </a:xfrm>
              <a:custGeom>
                <a:avLst/>
                <a:gdLst>
                  <a:gd name="T0" fmla="*/ 285 w 300"/>
                  <a:gd name="T1" fmla="*/ 2 h 106"/>
                  <a:gd name="T2" fmla="*/ 290 w 300"/>
                  <a:gd name="T3" fmla="*/ 5 h 106"/>
                  <a:gd name="T4" fmla="*/ 295 w 300"/>
                  <a:gd name="T5" fmla="*/ 9 h 106"/>
                  <a:gd name="T6" fmla="*/ 295 w 300"/>
                  <a:gd name="T7" fmla="*/ 16 h 106"/>
                  <a:gd name="T8" fmla="*/ 297 w 300"/>
                  <a:gd name="T9" fmla="*/ 23 h 106"/>
                  <a:gd name="T10" fmla="*/ 298 w 300"/>
                  <a:gd name="T11" fmla="*/ 30 h 106"/>
                  <a:gd name="T12" fmla="*/ 297 w 300"/>
                  <a:gd name="T13" fmla="*/ 39 h 106"/>
                  <a:gd name="T14" fmla="*/ 293 w 300"/>
                  <a:gd name="T15" fmla="*/ 46 h 106"/>
                  <a:gd name="T16" fmla="*/ 290 w 300"/>
                  <a:gd name="T17" fmla="*/ 52 h 106"/>
                  <a:gd name="T18" fmla="*/ 285 w 300"/>
                  <a:gd name="T19" fmla="*/ 53 h 106"/>
                  <a:gd name="T20" fmla="*/ 281 w 300"/>
                  <a:gd name="T21" fmla="*/ 52 h 106"/>
                  <a:gd name="T22" fmla="*/ 283 w 300"/>
                  <a:gd name="T23" fmla="*/ 53 h 106"/>
                  <a:gd name="T24" fmla="*/ 287 w 300"/>
                  <a:gd name="T25" fmla="*/ 56 h 106"/>
                  <a:gd name="T26" fmla="*/ 293 w 300"/>
                  <a:gd name="T27" fmla="*/ 59 h 106"/>
                  <a:gd name="T28" fmla="*/ 294 w 300"/>
                  <a:gd name="T29" fmla="*/ 66 h 106"/>
                  <a:gd name="T30" fmla="*/ 296 w 300"/>
                  <a:gd name="T31" fmla="*/ 74 h 106"/>
                  <a:gd name="T32" fmla="*/ 296 w 300"/>
                  <a:gd name="T33" fmla="*/ 82 h 106"/>
                  <a:gd name="T34" fmla="*/ 295 w 300"/>
                  <a:gd name="T35" fmla="*/ 90 h 106"/>
                  <a:gd name="T36" fmla="*/ 291 w 300"/>
                  <a:gd name="T37" fmla="*/ 96 h 106"/>
                  <a:gd name="T38" fmla="*/ 288 w 300"/>
                  <a:gd name="T39" fmla="*/ 101 h 106"/>
                  <a:gd name="T40" fmla="*/ 284 w 300"/>
                  <a:gd name="T41" fmla="*/ 104 h 106"/>
                  <a:gd name="T42" fmla="*/ 281 w 300"/>
                  <a:gd name="T43" fmla="*/ 103 h 106"/>
                  <a:gd name="T44" fmla="*/ 17 w 300"/>
                  <a:gd name="T45" fmla="*/ 103 h 106"/>
                  <a:gd name="T46" fmla="*/ 12 w 300"/>
                  <a:gd name="T47" fmla="*/ 105 h 106"/>
                  <a:gd name="T48" fmla="*/ 7 w 300"/>
                  <a:gd name="T49" fmla="*/ 101 h 106"/>
                  <a:gd name="T50" fmla="*/ 3 w 300"/>
                  <a:gd name="T51" fmla="*/ 96 h 106"/>
                  <a:gd name="T52" fmla="*/ 1 w 300"/>
                  <a:gd name="T53" fmla="*/ 90 h 106"/>
                  <a:gd name="T54" fmla="*/ 0 w 300"/>
                  <a:gd name="T55" fmla="*/ 82 h 106"/>
                  <a:gd name="T56" fmla="*/ 0 w 300"/>
                  <a:gd name="T57" fmla="*/ 74 h 106"/>
                  <a:gd name="T58" fmla="*/ 1 w 300"/>
                  <a:gd name="T59" fmla="*/ 66 h 106"/>
                  <a:gd name="T60" fmla="*/ 5 w 300"/>
                  <a:gd name="T61" fmla="*/ 59 h 106"/>
                  <a:gd name="T62" fmla="*/ 9 w 300"/>
                  <a:gd name="T63" fmla="*/ 56 h 106"/>
                  <a:gd name="T64" fmla="*/ 14 w 300"/>
                  <a:gd name="T65" fmla="*/ 53 h 106"/>
                  <a:gd name="T66" fmla="*/ 17 w 300"/>
                  <a:gd name="T67" fmla="*/ 53 h 106"/>
                  <a:gd name="T68" fmla="*/ 12 w 300"/>
                  <a:gd name="T69" fmla="*/ 54 h 106"/>
                  <a:gd name="T70" fmla="*/ 8 w 300"/>
                  <a:gd name="T71" fmla="*/ 52 h 106"/>
                  <a:gd name="T72" fmla="*/ 4 w 300"/>
                  <a:gd name="T73" fmla="*/ 46 h 106"/>
                  <a:gd name="T74" fmla="*/ 2 w 300"/>
                  <a:gd name="T75" fmla="*/ 39 h 106"/>
                  <a:gd name="T76" fmla="*/ 1 w 300"/>
                  <a:gd name="T77" fmla="*/ 31 h 106"/>
                  <a:gd name="T78" fmla="*/ 1 w 300"/>
                  <a:gd name="T79" fmla="*/ 22 h 106"/>
                  <a:gd name="T80" fmla="*/ 3 w 300"/>
                  <a:gd name="T81" fmla="*/ 15 h 106"/>
                  <a:gd name="T82" fmla="*/ 8 w 300"/>
                  <a:gd name="T83" fmla="*/ 7 h 106"/>
                  <a:gd name="T84" fmla="*/ 13 w 300"/>
                  <a:gd name="T85" fmla="*/ 4 h 106"/>
                  <a:gd name="T86" fmla="*/ 18 w 300"/>
                  <a:gd name="T87" fmla="*/ 1 h 106"/>
                  <a:gd name="T88" fmla="*/ 24 w 300"/>
                  <a:gd name="T89" fmla="*/ 0 h 106"/>
                  <a:gd name="T90" fmla="*/ 61 w 300"/>
                  <a:gd name="T91" fmla="*/ 0 h 106"/>
                  <a:gd name="T92" fmla="*/ 125 w 300"/>
                  <a:gd name="T93" fmla="*/ 0 h 106"/>
                  <a:gd name="T94" fmla="*/ 197 w 300"/>
                  <a:gd name="T95" fmla="*/ 0 h 106"/>
                  <a:gd name="T96" fmla="*/ 256 w 300"/>
                  <a:gd name="T97" fmla="*/ 0 h 106"/>
                  <a:gd name="T98" fmla="*/ 283 w 300"/>
                  <a:gd name="T99" fmla="*/ 0 h 10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00"/>
                  <a:gd name="T151" fmla="*/ 0 h 106"/>
                  <a:gd name="T152" fmla="*/ 300 w 300"/>
                  <a:gd name="T153" fmla="*/ 106 h 10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00" h="106">
                    <a:moveTo>
                      <a:pt x="281" y="1"/>
                    </a:moveTo>
                    <a:lnTo>
                      <a:pt x="283" y="2"/>
                    </a:lnTo>
                    <a:lnTo>
                      <a:pt x="285" y="2"/>
                    </a:lnTo>
                    <a:lnTo>
                      <a:pt x="287" y="4"/>
                    </a:lnTo>
                    <a:lnTo>
                      <a:pt x="290" y="4"/>
                    </a:lnTo>
                    <a:lnTo>
                      <a:pt x="290" y="5"/>
                    </a:lnTo>
                    <a:lnTo>
                      <a:pt x="292" y="6"/>
                    </a:lnTo>
                    <a:lnTo>
                      <a:pt x="293" y="8"/>
                    </a:lnTo>
                    <a:lnTo>
                      <a:pt x="295" y="9"/>
                    </a:lnTo>
                    <a:lnTo>
                      <a:pt x="295" y="12"/>
                    </a:lnTo>
                    <a:lnTo>
                      <a:pt x="295" y="14"/>
                    </a:lnTo>
                    <a:lnTo>
                      <a:pt x="295" y="16"/>
                    </a:lnTo>
                    <a:lnTo>
                      <a:pt x="297" y="18"/>
                    </a:lnTo>
                    <a:lnTo>
                      <a:pt x="297" y="21"/>
                    </a:lnTo>
                    <a:lnTo>
                      <a:pt x="297" y="23"/>
                    </a:lnTo>
                    <a:lnTo>
                      <a:pt x="297" y="25"/>
                    </a:lnTo>
                    <a:lnTo>
                      <a:pt x="299" y="26"/>
                    </a:lnTo>
                    <a:lnTo>
                      <a:pt x="298" y="30"/>
                    </a:lnTo>
                    <a:lnTo>
                      <a:pt x="298" y="34"/>
                    </a:lnTo>
                    <a:lnTo>
                      <a:pt x="297" y="37"/>
                    </a:lnTo>
                    <a:lnTo>
                      <a:pt x="297" y="39"/>
                    </a:lnTo>
                    <a:lnTo>
                      <a:pt x="295" y="43"/>
                    </a:lnTo>
                    <a:lnTo>
                      <a:pt x="295" y="44"/>
                    </a:lnTo>
                    <a:lnTo>
                      <a:pt x="293" y="46"/>
                    </a:lnTo>
                    <a:lnTo>
                      <a:pt x="293" y="48"/>
                    </a:lnTo>
                    <a:lnTo>
                      <a:pt x="291" y="50"/>
                    </a:lnTo>
                    <a:lnTo>
                      <a:pt x="290" y="52"/>
                    </a:lnTo>
                    <a:lnTo>
                      <a:pt x="288" y="53"/>
                    </a:lnTo>
                    <a:lnTo>
                      <a:pt x="287" y="53"/>
                    </a:lnTo>
                    <a:lnTo>
                      <a:pt x="285" y="53"/>
                    </a:lnTo>
                    <a:lnTo>
                      <a:pt x="283" y="53"/>
                    </a:lnTo>
                    <a:lnTo>
                      <a:pt x="281" y="53"/>
                    </a:lnTo>
                    <a:lnTo>
                      <a:pt x="281" y="52"/>
                    </a:lnTo>
                    <a:lnTo>
                      <a:pt x="281" y="53"/>
                    </a:lnTo>
                    <a:lnTo>
                      <a:pt x="283" y="53"/>
                    </a:lnTo>
                    <a:lnTo>
                      <a:pt x="285" y="54"/>
                    </a:lnTo>
                    <a:lnTo>
                      <a:pt x="287" y="54"/>
                    </a:lnTo>
                    <a:lnTo>
                      <a:pt x="287" y="56"/>
                    </a:lnTo>
                    <a:lnTo>
                      <a:pt x="289" y="57"/>
                    </a:lnTo>
                    <a:lnTo>
                      <a:pt x="291" y="59"/>
                    </a:lnTo>
                    <a:lnTo>
                      <a:pt x="293" y="59"/>
                    </a:lnTo>
                    <a:lnTo>
                      <a:pt x="293" y="62"/>
                    </a:lnTo>
                    <a:lnTo>
                      <a:pt x="294" y="64"/>
                    </a:lnTo>
                    <a:lnTo>
                      <a:pt x="294" y="66"/>
                    </a:lnTo>
                    <a:lnTo>
                      <a:pt x="295" y="68"/>
                    </a:lnTo>
                    <a:lnTo>
                      <a:pt x="295" y="72"/>
                    </a:lnTo>
                    <a:lnTo>
                      <a:pt x="296" y="74"/>
                    </a:lnTo>
                    <a:lnTo>
                      <a:pt x="296" y="76"/>
                    </a:lnTo>
                    <a:lnTo>
                      <a:pt x="297" y="78"/>
                    </a:lnTo>
                    <a:lnTo>
                      <a:pt x="296" y="82"/>
                    </a:lnTo>
                    <a:lnTo>
                      <a:pt x="296" y="84"/>
                    </a:lnTo>
                    <a:lnTo>
                      <a:pt x="295" y="88"/>
                    </a:lnTo>
                    <a:lnTo>
                      <a:pt x="295" y="90"/>
                    </a:lnTo>
                    <a:lnTo>
                      <a:pt x="294" y="93"/>
                    </a:lnTo>
                    <a:lnTo>
                      <a:pt x="293" y="94"/>
                    </a:lnTo>
                    <a:lnTo>
                      <a:pt x="291" y="96"/>
                    </a:lnTo>
                    <a:lnTo>
                      <a:pt x="291" y="98"/>
                    </a:lnTo>
                    <a:lnTo>
                      <a:pt x="290" y="100"/>
                    </a:lnTo>
                    <a:lnTo>
                      <a:pt x="288" y="101"/>
                    </a:lnTo>
                    <a:lnTo>
                      <a:pt x="286" y="103"/>
                    </a:lnTo>
                    <a:lnTo>
                      <a:pt x="284" y="104"/>
                    </a:lnTo>
                    <a:lnTo>
                      <a:pt x="282" y="104"/>
                    </a:lnTo>
                    <a:lnTo>
                      <a:pt x="281" y="104"/>
                    </a:lnTo>
                    <a:lnTo>
                      <a:pt x="281" y="103"/>
                    </a:lnTo>
                    <a:lnTo>
                      <a:pt x="280" y="103"/>
                    </a:lnTo>
                    <a:lnTo>
                      <a:pt x="17" y="103"/>
                    </a:lnTo>
                    <a:lnTo>
                      <a:pt x="16" y="105"/>
                    </a:lnTo>
                    <a:lnTo>
                      <a:pt x="14" y="105"/>
                    </a:lnTo>
                    <a:lnTo>
                      <a:pt x="12" y="105"/>
                    </a:lnTo>
                    <a:lnTo>
                      <a:pt x="11" y="103"/>
                    </a:lnTo>
                    <a:lnTo>
                      <a:pt x="9" y="103"/>
                    </a:lnTo>
                    <a:lnTo>
                      <a:pt x="7" y="101"/>
                    </a:lnTo>
                    <a:lnTo>
                      <a:pt x="5" y="100"/>
                    </a:lnTo>
                    <a:lnTo>
                      <a:pt x="5" y="98"/>
                    </a:lnTo>
                    <a:lnTo>
                      <a:pt x="3" y="96"/>
                    </a:lnTo>
                    <a:lnTo>
                      <a:pt x="3" y="94"/>
                    </a:lnTo>
                    <a:lnTo>
                      <a:pt x="1" y="93"/>
                    </a:lnTo>
                    <a:lnTo>
                      <a:pt x="1" y="90"/>
                    </a:lnTo>
                    <a:lnTo>
                      <a:pt x="0" y="88"/>
                    </a:lnTo>
                    <a:lnTo>
                      <a:pt x="0" y="84"/>
                    </a:lnTo>
                    <a:lnTo>
                      <a:pt x="0" y="82"/>
                    </a:lnTo>
                    <a:lnTo>
                      <a:pt x="0" y="78"/>
                    </a:lnTo>
                    <a:lnTo>
                      <a:pt x="0" y="76"/>
                    </a:lnTo>
                    <a:lnTo>
                      <a:pt x="0" y="74"/>
                    </a:lnTo>
                    <a:lnTo>
                      <a:pt x="0" y="72"/>
                    </a:lnTo>
                    <a:lnTo>
                      <a:pt x="1" y="68"/>
                    </a:lnTo>
                    <a:lnTo>
                      <a:pt x="1" y="66"/>
                    </a:lnTo>
                    <a:lnTo>
                      <a:pt x="3" y="64"/>
                    </a:lnTo>
                    <a:lnTo>
                      <a:pt x="3" y="62"/>
                    </a:lnTo>
                    <a:lnTo>
                      <a:pt x="5" y="59"/>
                    </a:lnTo>
                    <a:lnTo>
                      <a:pt x="6" y="59"/>
                    </a:lnTo>
                    <a:lnTo>
                      <a:pt x="8" y="57"/>
                    </a:lnTo>
                    <a:lnTo>
                      <a:pt x="9" y="56"/>
                    </a:lnTo>
                    <a:lnTo>
                      <a:pt x="11" y="54"/>
                    </a:lnTo>
                    <a:lnTo>
                      <a:pt x="13" y="54"/>
                    </a:lnTo>
                    <a:lnTo>
                      <a:pt x="14" y="53"/>
                    </a:lnTo>
                    <a:lnTo>
                      <a:pt x="16" y="53"/>
                    </a:lnTo>
                    <a:lnTo>
                      <a:pt x="18" y="53"/>
                    </a:lnTo>
                    <a:lnTo>
                      <a:pt x="17" y="53"/>
                    </a:lnTo>
                    <a:lnTo>
                      <a:pt x="16" y="54"/>
                    </a:lnTo>
                    <a:lnTo>
                      <a:pt x="14" y="54"/>
                    </a:lnTo>
                    <a:lnTo>
                      <a:pt x="12" y="54"/>
                    </a:lnTo>
                    <a:lnTo>
                      <a:pt x="11" y="53"/>
                    </a:lnTo>
                    <a:lnTo>
                      <a:pt x="9" y="53"/>
                    </a:lnTo>
                    <a:lnTo>
                      <a:pt x="8" y="52"/>
                    </a:lnTo>
                    <a:lnTo>
                      <a:pt x="6" y="50"/>
                    </a:lnTo>
                    <a:lnTo>
                      <a:pt x="6" y="48"/>
                    </a:lnTo>
                    <a:lnTo>
                      <a:pt x="4" y="46"/>
                    </a:lnTo>
                    <a:lnTo>
                      <a:pt x="4" y="44"/>
                    </a:lnTo>
                    <a:lnTo>
                      <a:pt x="2" y="43"/>
                    </a:lnTo>
                    <a:lnTo>
                      <a:pt x="2" y="39"/>
                    </a:lnTo>
                    <a:lnTo>
                      <a:pt x="1" y="37"/>
                    </a:lnTo>
                    <a:lnTo>
                      <a:pt x="1" y="34"/>
                    </a:lnTo>
                    <a:lnTo>
                      <a:pt x="1" y="31"/>
                    </a:lnTo>
                    <a:lnTo>
                      <a:pt x="1" y="28"/>
                    </a:lnTo>
                    <a:lnTo>
                      <a:pt x="1" y="26"/>
                    </a:lnTo>
                    <a:lnTo>
                      <a:pt x="1" y="22"/>
                    </a:lnTo>
                    <a:lnTo>
                      <a:pt x="1" y="21"/>
                    </a:lnTo>
                    <a:lnTo>
                      <a:pt x="3" y="17"/>
                    </a:lnTo>
                    <a:lnTo>
                      <a:pt x="3" y="15"/>
                    </a:lnTo>
                    <a:lnTo>
                      <a:pt x="5" y="12"/>
                    </a:lnTo>
                    <a:lnTo>
                      <a:pt x="6" y="10"/>
                    </a:lnTo>
                    <a:lnTo>
                      <a:pt x="8" y="7"/>
                    </a:lnTo>
                    <a:lnTo>
                      <a:pt x="9" y="6"/>
                    </a:lnTo>
                    <a:lnTo>
                      <a:pt x="11" y="5"/>
                    </a:lnTo>
                    <a:lnTo>
                      <a:pt x="13" y="4"/>
                    </a:lnTo>
                    <a:lnTo>
                      <a:pt x="14" y="2"/>
                    </a:lnTo>
                    <a:lnTo>
                      <a:pt x="16" y="2"/>
                    </a:lnTo>
                    <a:lnTo>
                      <a:pt x="18" y="1"/>
                    </a:lnTo>
                    <a:lnTo>
                      <a:pt x="20" y="1"/>
                    </a:lnTo>
                    <a:lnTo>
                      <a:pt x="22" y="0"/>
                    </a:lnTo>
                    <a:lnTo>
                      <a:pt x="24" y="0"/>
                    </a:lnTo>
                    <a:lnTo>
                      <a:pt x="32" y="0"/>
                    </a:lnTo>
                    <a:lnTo>
                      <a:pt x="44" y="0"/>
                    </a:lnTo>
                    <a:lnTo>
                      <a:pt x="61" y="0"/>
                    </a:lnTo>
                    <a:lnTo>
                      <a:pt x="80" y="0"/>
                    </a:lnTo>
                    <a:lnTo>
                      <a:pt x="102" y="0"/>
                    </a:lnTo>
                    <a:lnTo>
                      <a:pt x="125" y="0"/>
                    </a:lnTo>
                    <a:lnTo>
                      <a:pt x="150" y="0"/>
                    </a:lnTo>
                    <a:lnTo>
                      <a:pt x="173" y="0"/>
                    </a:lnTo>
                    <a:lnTo>
                      <a:pt x="197" y="0"/>
                    </a:lnTo>
                    <a:lnTo>
                      <a:pt x="219" y="0"/>
                    </a:lnTo>
                    <a:lnTo>
                      <a:pt x="240" y="0"/>
                    </a:lnTo>
                    <a:lnTo>
                      <a:pt x="256" y="0"/>
                    </a:lnTo>
                    <a:lnTo>
                      <a:pt x="270" y="0"/>
                    </a:lnTo>
                    <a:lnTo>
                      <a:pt x="279" y="0"/>
                    </a:lnTo>
                    <a:lnTo>
                      <a:pt x="283" y="0"/>
                    </a:lnTo>
                    <a:lnTo>
                      <a:pt x="281" y="1"/>
                    </a:lnTo>
                  </a:path>
                </a:pathLst>
              </a:custGeom>
              <a:solidFill>
                <a:srgbClr val="F8F8F8"/>
              </a:solidFill>
              <a:ln w="18732">
                <a:solidFill>
                  <a:srgbClr val="C0C0C0"/>
                </a:solidFill>
                <a:round/>
                <a:headEnd/>
                <a:tailEnd/>
              </a:ln>
            </p:spPr>
            <p:txBody>
              <a:bodyPr/>
              <a:lstStyle/>
              <a:p>
                <a:endParaRPr lang="it-IT"/>
              </a:p>
            </p:txBody>
          </p:sp>
          <p:sp>
            <p:nvSpPr>
              <p:cNvPr id="22668" name="Freeform 89"/>
              <p:cNvSpPr>
                <a:spLocks/>
              </p:cNvSpPr>
              <p:nvPr/>
            </p:nvSpPr>
            <p:spPr bwMode="auto">
              <a:xfrm>
                <a:off x="3209" y="3964"/>
                <a:ext cx="230" cy="51"/>
              </a:xfrm>
              <a:custGeom>
                <a:avLst/>
                <a:gdLst>
                  <a:gd name="T0" fmla="*/ 217 w 230"/>
                  <a:gd name="T1" fmla="*/ 5 h 51"/>
                  <a:gd name="T2" fmla="*/ 213 w 230"/>
                  <a:gd name="T3" fmla="*/ 13 h 51"/>
                  <a:gd name="T4" fmla="*/ 209 w 230"/>
                  <a:gd name="T5" fmla="*/ 21 h 51"/>
                  <a:gd name="T6" fmla="*/ 204 w 230"/>
                  <a:gd name="T7" fmla="*/ 28 h 51"/>
                  <a:gd name="T8" fmla="*/ 194 w 230"/>
                  <a:gd name="T9" fmla="*/ 34 h 51"/>
                  <a:gd name="T10" fmla="*/ 181 w 230"/>
                  <a:gd name="T11" fmla="*/ 39 h 51"/>
                  <a:gd name="T12" fmla="*/ 161 w 230"/>
                  <a:gd name="T13" fmla="*/ 42 h 51"/>
                  <a:gd name="T14" fmla="*/ 135 w 230"/>
                  <a:gd name="T15" fmla="*/ 42 h 51"/>
                  <a:gd name="T16" fmla="*/ 111 w 230"/>
                  <a:gd name="T17" fmla="*/ 42 h 51"/>
                  <a:gd name="T18" fmla="*/ 95 w 230"/>
                  <a:gd name="T19" fmla="*/ 43 h 51"/>
                  <a:gd name="T20" fmla="*/ 77 w 230"/>
                  <a:gd name="T21" fmla="*/ 45 h 51"/>
                  <a:gd name="T22" fmla="*/ 59 w 230"/>
                  <a:gd name="T23" fmla="*/ 45 h 51"/>
                  <a:gd name="T24" fmla="*/ 41 w 230"/>
                  <a:gd name="T25" fmla="*/ 47 h 51"/>
                  <a:gd name="T26" fmla="*/ 25 w 230"/>
                  <a:gd name="T27" fmla="*/ 48 h 51"/>
                  <a:gd name="T28" fmla="*/ 11 w 230"/>
                  <a:gd name="T29" fmla="*/ 50 h 51"/>
                  <a:gd name="T30" fmla="*/ 2 w 230"/>
                  <a:gd name="T31" fmla="*/ 50 h 51"/>
                  <a:gd name="T32" fmla="*/ 0 w 230"/>
                  <a:gd name="T33" fmla="*/ 50 h 51"/>
                  <a:gd name="T34" fmla="*/ 6 w 230"/>
                  <a:gd name="T35" fmla="*/ 50 h 51"/>
                  <a:gd name="T36" fmla="*/ 19 w 230"/>
                  <a:gd name="T37" fmla="*/ 50 h 51"/>
                  <a:gd name="T38" fmla="*/ 34 w 230"/>
                  <a:gd name="T39" fmla="*/ 50 h 51"/>
                  <a:gd name="T40" fmla="*/ 50 w 230"/>
                  <a:gd name="T41" fmla="*/ 50 h 51"/>
                  <a:gd name="T42" fmla="*/ 67 w 230"/>
                  <a:gd name="T43" fmla="*/ 50 h 51"/>
                  <a:gd name="T44" fmla="*/ 81 w 230"/>
                  <a:gd name="T45" fmla="*/ 50 h 51"/>
                  <a:gd name="T46" fmla="*/ 91 w 230"/>
                  <a:gd name="T47" fmla="*/ 50 h 51"/>
                  <a:gd name="T48" fmla="*/ 95 w 230"/>
                  <a:gd name="T49" fmla="*/ 50 h 51"/>
                  <a:gd name="T50" fmla="*/ 103 w 230"/>
                  <a:gd name="T51" fmla="*/ 50 h 51"/>
                  <a:gd name="T52" fmla="*/ 119 w 230"/>
                  <a:gd name="T53" fmla="*/ 50 h 51"/>
                  <a:gd name="T54" fmla="*/ 139 w 230"/>
                  <a:gd name="T55" fmla="*/ 50 h 51"/>
                  <a:gd name="T56" fmla="*/ 158 w 230"/>
                  <a:gd name="T57" fmla="*/ 50 h 51"/>
                  <a:gd name="T58" fmla="*/ 178 w 230"/>
                  <a:gd name="T59" fmla="*/ 50 h 51"/>
                  <a:gd name="T60" fmla="*/ 193 w 230"/>
                  <a:gd name="T61" fmla="*/ 50 h 51"/>
                  <a:gd name="T62" fmla="*/ 202 w 230"/>
                  <a:gd name="T63" fmla="*/ 50 h 51"/>
                  <a:gd name="T64" fmla="*/ 210 w 230"/>
                  <a:gd name="T65" fmla="*/ 50 h 51"/>
                  <a:gd name="T66" fmla="*/ 219 w 230"/>
                  <a:gd name="T67" fmla="*/ 48 h 51"/>
                  <a:gd name="T68" fmla="*/ 225 w 230"/>
                  <a:gd name="T69" fmla="*/ 41 h 51"/>
                  <a:gd name="T70" fmla="*/ 228 w 230"/>
                  <a:gd name="T71" fmla="*/ 33 h 51"/>
                  <a:gd name="T72" fmla="*/ 228 w 230"/>
                  <a:gd name="T73" fmla="*/ 23 h 51"/>
                  <a:gd name="T74" fmla="*/ 225 w 230"/>
                  <a:gd name="T75" fmla="*/ 14 h 51"/>
                  <a:gd name="T76" fmla="*/ 223 w 230"/>
                  <a:gd name="T77" fmla="*/ 6 h 51"/>
                  <a:gd name="T78" fmla="*/ 219 w 230"/>
                  <a:gd name="T79" fmla="*/ 2 h 51"/>
                  <a:gd name="T80" fmla="*/ 218 w 230"/>
                  <a:gd name="T81" fmla="*/ 0 h 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51"/>
                  <a:gd name="T125" fmla="*/ 230 w 230"/>
                  <a:gd name="T126" fmla="*/ 51 h 5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51">
                    <a:moveTo>
                      <a:pt x="218" y="0"/>
                    </a:moveTo>
                    <a:lnTo>
                      <a:pt x="217" y="5"/>
                    </a:lnTo>
                    <a:lnTo>
                      <a:pt x="215" y="9"/>
                    </a:lnTo>
                    <a:lnTo>
                      <a:pt x="213" y="13"/>
                    </a:lnTo>
                    <a:lnTo>
                      <a:pt x="212" y="17"/>
                    </a:lnTo>
                    <a:lnTo>
                      <a:pt x="209" y="21"/>
                    </a:lnTo>
                    <a:lnTo>
                      <a:pt x="207" y="24"/>
                    </a:lnTo>
                    <a:lnTo>
                      <a:pt x="204" y="28"/>
                    </a:lnTo>
                    <a:lnTo>
                      <a:pt x="201" y="31"/>
                    </a:lnTo>
                    <a:lnTo>
                      <a:pt x="194" y="34"/>
                    </a:lnTo>
                    <a:lnTo>
                      <a:pt x="188" y="37"/>
                    </a:lnTo>
                    <a:lnTo>
                      <a:pt x="181" y="39"/>
                    </a:lnTo>
                    <a:lnTo>
                      <a:pt x="172" y="40"/>
                    </a:lnTo>
                    <a:lnTo>
                      <a:pt x="161" y="42"/>
                    </a:lnTo>
                    <a:lnTo>
                      <a:pt x="149" y="42"/>
                    </a:lnTo>
                    <a:lnTo>
                      <a:pt x="135" y="42"/>
                    </a:lnTo>
                    <a:lnTo>
                      <a:pt x="119" y="41"/>
                    </a:lnTo>
                    <a:lnTo>
                      <a:pt x="111" y="42"/>
                    </a:lnTo>
                    <a:lnTo>
                      <a:pt x="103" y="42"/>
                    </a:lnTo>
                    <a:lnTo>
                      <a:pt x="95" y="43"/>
                    </a:lnTo>
                    <a:lnTo>
                      <a:pt x="86" y="43"/>
                    </a:lnTo>
                    <a:lnTo>
                      <a:pt x="77" y="45"/>
                    </a:lnTo>
                    <a:lnTo>
                      <a:pt x="68" y="45"/>
                    </a:lnTo>
                    <a:lnTo>
                      <a:pt x="59" y="45"/>
                    </a:lnTo>
                    <a:lnTo>
                      <a:pt x="50" y="45"/>
                    </a:lnTo>
                    <a:lnTo>
                      <a:pt x="41" y="47"/>
                    </a:lnTo>
                    <a:lnTo>
                      <a:pt x="32" y="47"/>
                    </a:lnTo>
                    <a:lnTo>
                      <a:pt x="25" y="48"/>
                    </a:lnTo>
                    <a:lnTo>
                      <a:pt x="18" y="48"/>
                    </a:lnTo>
                    <a:lnTo>
                      <a:pt x="11" y="50"/>
                    </a:lnTo>
                    <a:lnTo>
                      <a:pt x="6" y="50"/>
                    </a:lnTo>
                    <a:lnTo>
                      <a:pt x="2" y="50"/>
                    </a:lnTo>
                    <a:lnTo>
                      <a:pt x="0" y="50"/>
                    </a:lnTo>
                    <a:lnTo>
                      <a:pt x="3" y="50"/>
                    </a:lnTo>
                    <a:lnTo>
                      <a:pt x="6" y="50"/>
                    </a:lnTo>
                    <a:lnTo>
                      <a:pt x="12" y="50"/>
                    </a:lnTo>
                    <a:lnTo>
                      <a:pt x="19" y="50"/>
                    </a:lnTo>
                    <a:lnTo>
                      <a:pt x="26" y="50"/>
                    </a:lnTo>
                    <a:lnTo>
                      <a:pt x="34" y="50"/>
                    </a:lnTo>
                    <a:lnTo>
                      <a:pt x="43" y="50"/>
                    </a:lnTo>
                    <a:lnTo>
                      <a:pt x="50" y="50"/>
                    </a:lnTo>
                    <a:lnTo>
                      <a:pt x="59" y="50"/>
                    </a:lnTo>
                    <a:lnTo>
                      <a:pt x="67" y="50"/>
                    </a:lnTo>
                    <a:lnTo>
                      <a:pt x="75" y="50"/>
                    </a:lnTo>
                    <a:lnTo>
                      <a:pt x="81" y="50"/>
                    </a:lnTo>
                    <a:lnTo>
                      <a:pt x="87" y="50"/>
                    </a:lnTo>
                    <a:lnTo>
                      <a:pt x="91" y="50"/>
                    </a:lnTo>
                    <a:lnTo>
                      <a:pt x="95" y="50"/>
                    </a:lnTo>
                    <a:lnTo>
                      <a:pt x="99" y="50"/>
                    </a:lnTo>
                    <a:lnTo>
                      <a:pt x="103" y="50"/>
                    </a:lnTo>
                    <a:lnTo>
                      <a:pt x="111" y="50"/>
                    </a:lnTo>
                    <a:lnTo>
                      <a:pt x="119" y="50"/>
                    </a:lnTo>
                    <a:lnTo>
                      <a:pt x="129" y="50"/>
                    </a:lnTo>
                    <a:lnTo>
                      <a:pt x="139" y="50"/>
                    </a:lnTo>
                    <a:lnTo>
                      <a:pt x="149" y="50"/>
                    </a:lnTo>
                    <a:lnTo>
                      <a:pt x="158" y="50"/>
                    </a:lnTo>
                    <a:lnTo>
                      <a:pt x="169" y="50"/>
                    </a:lnTo>
                    <a:lnTo>
                      <a:pt x="178" y="50"/>
                    </a:lnTo>
                    <a:lnTo>
                      <a:pt x="187" y="50"/>
                    </a:lnTo>
                    <a:lnTo>
                      <a:pt x="193" y="50"/>
                    </a:lnTo>
                    <a:lnTo>
                      <a:pt x="199" y="50"/>
                    </a:lnTo>
                    <a:lnTo>
                      <a:pt x="202" y="50"/>
                    </a:lnTo>
                    <a:lnTo>
                      <a:pt x="204" y="50"/>
                    </a:lnTo>
                    <a:lnTo>
                      <a:pt x="210" y="50"/>
                    </a:lnTo>
                    <a:lnTo>
                      <a:pt x="215" y="50"/>
                    </a:lnTo>
                    <a:lnTo>
                      <a:pt x="219" y="48"/>
                    </a:lnTo>
                    <a:lnTo>
                      <a:pt x="223" y="44"/>
                    </a:lnTo>
                    <a:lnTo>
                      <a:pt x="225" y="41"/>
                    </a:lnTo>
                    <a:lnTo>
                      <a:pt x="227" y="37"/>
                    </a:lnTo>
                    <a:lnTo>
                      <a:pt x="228" y="33"/>
                    </a:lnTo>
                    <a:lnTo>
                      <a:pt x="229" y="27"/>
                    </a:lnTo>
                    <a:lnTo>
                      <a:pt x="228" y="23"/>
                    </a:lnTo>
                    <a:lnTo>
                      <a:pt x="227" y="18"/>
                    </a:lnTo>
                    <a:lnTo>
                      <a:pt x="225" y="14"/>
                    </a:lnTo>
                    <a:lnTo>
                      <a:pt x="225" y="9"/>
                    </a:lnTo>
                    <a:lnTo>
                      <a:pt x="223" y="6"/>
                    </a:lnTo>
                    <a:lnTo>
                      <a:pt x="221" y="3"/>
                    </a:lnTo>
                    <a:lnTo>
                      <a:pt x="219" y="2"/>
                    </a:lnTo>
                    <a:lnTo>
                      <a:pt x="218" y="0"/>
                    </a:lnTo>
                  </a:path>
                </a:pathLst>
              </a:custGeom>
              <a:solidFill>
                <a:srgbClr val="F8F8F8"/>
              </a:solidFill>
              <a:ln w="9525">
                <a:solidFill>
                  <a:srgbClr val="C0C0C0"/>
                </a:solidFill>
                <a:round/>
                <a:headEnd/>
                <a:tailEnd/>
              </a:ln>
            </p:spPr>
            <p:txBody>
              <a:bodyPr/>
              <a:lstStyle/>
              <a:p>
                <a:endParaRPr lang="it-IT"/>
              </a:p>
            </p:txBody>
          </p:sp>
          <p:sp>
            <p:nvSpPr>
              <p:cNvPr id="22669" name="Freeform 90"/>
              <p:cNvSpPr>
                <a:spLocks/>
              </p:cNvSpPr>
              <p:nvPr/>
            </p:nvSpPr>
            <p:spPr bwMode="auto">
              <a:xfrm>
                <a:off x="3110" y="4077"/>
                <a:ext cx="354" cy="102"/>
              </a:xfrm>
              <a:custGeom>
                <a:avLst/>
                <a:gdLst>
                  <a:gd name="T0" fmla="*/ 0 w 354"/>
                  <a:gd name="T1" fmla="*/ 0 h 102"/>
                  <a:gd name="T2" fmla="*/ 0 w 354"/>
                  <a:gd name="T3" fmla="*/ 101 h 102"/>
                  <a:gd name="T4" fmla="*/ 353 w 354"/>
                  <a:gd name="T5" fmla="*/ 101 h 102"/>
                  <a:gd name="T6" fmla="*/ 353 w 354"/>
                  <a:gd name="T7" fmla="*/ 0 h 102"/>
                  <a:gd name="T8" fmla="*/ 0 w 354"/>
                  <a:gd name="T9" fmla="*/ 0 h 102"/>
                  <a:gd name="T10" fmla="*/ 0 w 354"/>
                  <a:gd name="T11" fmla="*/ 0 h 102"/>
                  <a:gd name="T12" fmla="*/ 0 60000 65536"/>
                  <a:gd name="T13" fmla="*/ 0 60000 65536"/>
                  <a:gd name="T14" fmla="*/ 0 60000 65536"/>
                  <a:gd name="T15" fmla="*/ 0 60000 65536"/>
                  <a:gd name="T16" fmla="*/ 0 60000 65536"/>
                  <a:gd name="T17" fmla="*/ 0 60000 65536"/>
                  <a:gd name="T18" fmla="*/ 0 w 354"/>
                  <a:gd name="T19" fmla="*/ 0 h 102"/>
                  <a:gd name="T20" fmla="*/ 354 w 354"/>
                  <a:gd name="T21" fmla="*/ 102 h 102"/>
                </a:gdLst>
                <a:ahLst/>
                <a:cxnLst>
                  <a:cxn ang="T12">
                    <a:pos x="T0" y="T1"/>
                  </a:cxn>
                  <a:cxn ang="T13">
                    <a:pos x="T2" y="T3"/>
                  </a:cxn>
                  <a:cxn ang="T14">
                    <a:pos x="T4" y="T5"/>
                  </a:cxn>
                  <a:cxn ang="T15">
                    <a:pos x="T6" y="T7"/>
                  </a:cxn>
                  <a:cxn ang="T16">
                    <a:pos x="T8" y="T9"/>
                  </a:cxn>
                  <a:cxn ang="T17">
                    <a:pos x="T10" y="T11"/>
                  </a:cxn>
                </a:cxnLst>
                <a:rect l="T18" t="T19" r="T20" b="T21"/>
                <a:pathLst>
                  <a:path w="354" h="102">
                    <a:moveTo>
                      <a:pt x="0" y="0"/>
                    </a:moveTo>
                    <a:lnTo>
                      <a:pt x="0" y="101"/>
                    </a:lnTo>
                    <a:lnTo>
                      <a:pt x="353" y="101"/>
                    </a:lnTo>
                    <a:lnTo>
                      <a:pt x="353" y="0"/>
                    </a:lnTo>
                    <a:lnTo>
                      <a:pt x="0" y="0"/>
                    </a:lnTo>
                  </a:path>
                </a:pathLst>
              </a:custGeom>
              <a:solidFill>
                <a:srgbClr val="F8F8F8"/>
              </a:solidFill>
              <a:ln w="18732">
                <a:solidFill>
                  <a:srgbClr val="C0C0C0"/>
                </a:solidFill>
                <a:round/>
                <a:headEnd/>
                <a:tailEnd/>
              </a:ln>
            </p:spPr>
            <p:txBody>
              <a:bodyPr/>
              <a:lstStyle/>
              <a:p>
                <a:endParaRPr lang="it-IT"/>
              </a:p>
            </p:txBody>
          </p:sp>
          <p:sp>
            <p:nvSpPr>
              <p:cNvPr id="22670" name="Freeform 91"/>
              <p:cNvSpPr>
                <a:spLocks/>
              </p:cNvSpPr>
              <p:nvPr/>
            </p:nvSpPr>
            <p:spPr bwMode="auto">
              <a:xfrm>
                <a:off x="3115" y="4079"/>
                <a:ext cx="351" cy="100"/>
              </a:xfrm>
              <a:custGeom>
                <a:avLst/>
                <a:gdLst>
                  <a:gd name="T0" fmla="*/ 348 w 351"/>
                  <a:gd name="T1" fmla="*/ 4 h 100"/>
                  <a:gd name="T2" fmla="*/ 348 w 351"/>
                  <a:gd name="T3" fmla="*/ 18 h 100"/>
                  <a:gd name="T4" fmla="*/ 349 w 351"/>
                  <a:gd name="T5" fmla="*/ 39 h 100"/>
                  <a:gd name="T6" fmla="*/ 349 w 351"/>
                  <a:gd name="T7" fmla="*/ 65 h 100"/>
                  <a:gd name="T8" fmla="*/ 349 w 351"/>
                  <a:gd name="T9" fmla="*/ 87 h 100"/>
                  <a:gd name="T10" fmla="*/ 346 w 351"/>
                  <a:gd name="T11" fmla="*/ 99 h 100"/>
                  <a:gd name="T12" fmla="*/ 295 w 351"/>
                  <a:gd name="T13" fmla="*/ 99 h 100"/>
                  <a:gd name="T14" fmla="*/ 207 w 351"/>
                  <a:gd name="T15" fmla="*/ 99 h 100"/>
                  <a:gd name="T16" fmla="*/ 110 w 351"/>
                  <a:gd name="T17" fmla="*/ 99 h 100"/>
                  <a:gd name="T18" fmla="*/ 31 w 351"/>
                  <a:gd name="T19" fmla="*/ 99 h 100"/>
                  <a:gd name="T20" fmla="*/ 0 w 351"/>
                  <a:gd name="T21" fmla="*/ 99 h 100"/>
                  <a:gd name="T22" fmla="*/ 5 w 351"/>
                  <a:gd name="T23" fmla="*/ 99 h 100"/>
                  <a:gd name="T24" fmla="*/ 15 w 351"/>
                  <a:gd name="T25" fmla="*/ 96 h 100"/>
                  <a:gd name="T26" fmla="*/ 23 w 351"/>
                  <a:gd name="T27" fmla="*/ 95 h 100"/>
                  <a:gd name="T28" fmla="*/ 34 w 351"/>
                  <a:gd name="T29" fmla="*/ 93 h 100"/>
                  <a:gd name="T30" fmla="*/ 40 w 351"/>
                  <a:gd name="T31" fmla="*/ 92 h 100"/>
                  <a:gd name="T32" fmla="*/ 49 w 351"/>
                  <a:gd name="T33" fmla="*/ 90 h 100"/>
                  <a:gd name="T34" fmla="*/ 63 w 351"/>
                  <a:gd name="T35" fmla="*/ 89 h 100"/>
                  <a:gd name="T36" fmla="*/ 84 w 351"/>
                  <a:gd name="T37" fmla="*/ 87 h 100"/>
                  <a:gd name="T38" fmla="*/ 102 w 351"/>
                  <a:gd name="T39" fmla="*/ 87 h 100"/>
                  <a:gd name="T40" fmla="*/ 118 w 351"/>
                  <a:gd name="T41" fmla="*/ 85 h 100"/>
                  <a:gd name="T42" fmla="*/ 126 w 351"/>
                  <a:gd name="T43" fmla="*/ 83 h 100"/>
                  <a:gd name="T44" fmla="*/ 139 w 351"/>
                  <a:gd name="T45" fmla="*/ 82 h 100"/>
                  <a:gd name="T46" fmla="*/ 155 w 351"/>
                  <a:gd name="T47" fmla="*/ 81 h 100"/>
                  <a:gd name="T48" fmla="*/ 173 w 351"/>
                  <a:gd name="T49" fmla="*/ 80 h 100"/>
                  <a:gd name="T50" fmla="*/ 189 w 351"/>
                  <a:gd name="T51" fmla="*/ 78 h 100"/>
                  <a:gd name="T52" fmla="*/ 200 w 351"/>
                  <a:gd name="T53" fmla="*/ 75 h 100"/>
                  <a:gd name="T54" fmla="*/ 207 w 351"/>
                  <a:gd name="T55" fmla="*/ 75 h 100"/>
                  <a:gd name="T56" fmla="*/ 220 w 351"/>
                  <a:gd name="T57" fmla="*/ 74 h 100"/>
                  <a:gd name="T58" fmla="*/ 233 w 351"/>
                  <a:gd name="T59" fmla="*/ 73 h 100"/>
                  <a:gd name="T60" fmla="*/ 248 w 351"/>
                  <a:gd name="T61" fmla="*/ 71 h 100"/>
                  <a:gd name="T62" fmla="*/ 257 w 351"/>
                  <a:gd name="T63" fmla="*/ 71 h 100"/>
                  <a:gd name="T64" fmla="*/ 271 w 351"/>
                  <a:gd name="T65" fmla="*/ 66 h 100"/>
                  <a:gd name="T66" fmla="*/ 285 w 351"/>
                  <a:gd name="T67" fmla="*/ 61 h 100"/>
                  <a:gd name="T68" fmla="*/ 297 w 351"/>
                  <a:gd name="T69" fmla="*/ 55 h 100"/>
                  <a:gd name="T70" fmla="*/ 303 w 351"/>
                  <a:gd name="T71" fmla="*/ 50 h 100"/>
                  <a:gd name="T72" fmla="*/ 309 w 351"/>
                  <a:gd name="T73" fmla="*/ 46 h 100"/>
                  <a:gd name="T74" fmla="*/ 312 w 351"/>
                  <a:gd name="T75" fmla="*/ 44 h 100"/>
                  <a:gd name="T76" fmla="*/ 314 w 351"/>
                  <a:gd name="T77" fmla="*/ 38 h 100"/>
                  <a:gd name="T78" fmla="*/ 318 w 351"/>
                  <a:gd name="T79" fmla="*/ 29 h 100"/>
                  <a:gd name="T80" fmla="*/ 323 w 351"/>
                  <a:gd name="T81" fmla="*/ 20 h 100"/>
                  <a:gd name="T82" fmla="*/ 328 w 351"/>
                  <a:gd name="T83" fmla="*/ 10 h 100"/>
                  <a:gd name="T84" fmla="*/ 334 w 351"/>
                  <a:gd name="T85" fmla="*/ 0 h 100"/>
                  <a:gd name="T86" fmla="*/ 334 w 351"/>
                  <a:gd name="T87" fmla="*/ 0 h 100"/>
                  <a:gd name="T88" fmla="*/ 338 w 351"/>
                  <a:gd name="T89" fmla="*/ 0 h 100"/>
                  <a:gd name="T90" fmla="*/ 341 w 351"/>
                  <a:gd name="T91" fmla="*/ 0 h 100"/>
                  <a:gd name="T92" fmla="*/ 346 w 351"/>
                  <a:gd name="T93" fmla="*/ 0 h 100"/>
                  <a:gd name="T94" fmla="*/ 347 w 351"/>
                  <a:gd name="T95" fmla="*/ 0 h 1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1"/>
                  <a:gd name="T145" fmla="*/ 0 h 100"/>
                  <a:gd name="T146" fmla="*/ 351 w 351"/>
                  <a:gd name="T147" fmla="*/ 100 h 1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1" h="100">
                    <a:moveTo>
                      <a:pt x="348" y="0"/>
                    </a:moveTo>
                    <a:lnTo>
                      <a:pt x="348" y="1"/>
                    </a:lnTo>
                    <a:lnTo>
                      <a:pt x="348" y="4"/>
                    </a:lnTo>
                    <a:lnTo>
                      <a:pt x="348" y="8"/>
                    </a:lnTo>
                    <a:lnTo>
                      <a:pt x="348" y="12"/>
                    </a:lnTo>
                    <a:lnTo>
                      <a:pt x="348" y="18"/>
                    </a:lnTo>
                    <a:lnTo>
                      <a:pt x="348" y="25"/>
                    </a:lnTo>
                    <a:lnTo>
                      <a:pt x="348" y="32"/>
                    </a:lnTo>
                    <a:lnTo>
                      <a:pt x="349" y="39"/>
                    </a:lnTo>
                    <a:lnTo>
                      <a:pt x="349" y="48"/>
                    </a:lnTo>
                    <a:lnTo>
                      <a:pt x="349" y="56"/>
                    </a:lnTo>
                    <a:lnTo>
                      <a:pt x="349" y="65"/>
                    </a:lnTo>
                    <a:lnTo>
                      <a:pt x="349" y="72"/>
                    </a:lnTo>
                    <a:lnTo>
                      <a:pt x="349" y="80"/>
                    </a:lnTo>
                    <a:lnTo>
                      <a:pt x="349" y="87"/>
                    </a:lnTo>
                    <a:lnTo>
                      <a:pt x="349" y="94"/>
                    </a:lnTo>
                    <a:lnTo>
                      <a:pt x="350" y="99"/>
                    </a:lnTo>
                    <a:lnTo>
                      <a:pt x="346" y="99"/>
                    </a:lnTo>
                    <a:lnTo>
                      <a:pt x="335" y="99"/>
                    </a:lnTo>
                    <a:lnTo>
                      <a:pt x="317" y="99"/>
                    </a:lnTo>
                    <a:lnTo>
                      <a:pt x="295" y="99"/>
                    </a:lnTo>
                    <a:lnTo>
                      <a:pt x="268" y="99"/>
                    </a:lnTo>
                    <a:lnTo>
                      <a:pt x="239" y="99"/>
                    </a:lnTo>
                    <a:lnTo>
                      <a:pt x="207" y="99"/>
                    </a:lnTo>
                    <a:lnTo>
                      <a:pt x="175" y="99"/>
                    </a:lnTo>
                    <a:lnTo>
                      <a:pt x="142" y="99"/>
                    </a:lnTo>
                    <a:lnTo>
                      <a:pt x="110" y="99"/>
                    </a:lnTo>
                    <a:lnTo>
                      <a:pt x="80" y="99"/>
                    </a:lnTo>
                    <a:lnTo>
                      <a:pt x="54" y="99"/>
                    </a:lnTo>
                    <a:lnTo>
                      <a:pt x="31" y="99"/>
                    </a:lnTo>
                    <a:lnTo>
                      <a:pt x="15" y="99"/>
                    </a:lnTo>
                    <a:lnTo>
                      <a:pt x="4" y="99"/>
                    </a:lnTo>
                    <a:lnTo>
                      <a:pt x="0" y="99"/>
                    </a:lnTo>
                    <a:lnTo>
                      <a:pt x="1" y="99"/>
                    </a:lnTo>
                    <a:lnTo>
                      <a:pt x="3" y="99"/>
                    </a:lnTo>
                    <a:lnTo>
                      <a:pt x="5" y="99"/>
                    </a:lnTo>
                    <a:lnTo>
                      <a:pt x="9" y="97"/>
                    </a:lnTo>
                    <a:lnTo>
                      <a:pt x="11" y="97"/>
                    </a:lnTo>
                    <a:lnTo>
                      <a:pt x="15" y="96"/>
                    </a:lnTo>
                    <a:lnTo>
                      <a:pt x="18" y="96"/>
                    </a:lnTo>
                    <a:lnTo>
                      <a:pt x="22" y="95"/>
                    </a:lnTo>
                    <a:lnTo>
                      <a:pt x="23" y="95"/>
                    </a:lnTo>
                    <a:lnTo>
                      <a:pt x="27" y="95"/>
                    </a:lnTo>
                    <a:lnTo>
                      <a:pt x="30" y="95"/>
                    </a:lnTo>
                    <a:lnTo>
                      <a:pt x="34" y="93"/>
                    </a:lnTo>
                    <a:lnTo>
                      <a:pt x="35" y="93"/>
                    </a:lnTo>
                    <a:lnTo>
                      <a:pt x="38" y="92"/>
                    </a:lnTo>
                    <a:lnTo>
                      <a:pt x="40" y="92"/>
                    </a:lnTo>
                    <a:lnTo>
                      <a:pt x="43" y="90"/>
                    </a:lnTo>
                    <a:lnTo>
                      <a:pt x="45" y="90"/>
                    </a:lnTo>
                    <a:lnTo>
                      <a:pt x="49" y="90"/>
                    </a:lnTo>
                    <a:lnTo>
                      <a:pt x="53" y="90"/>
                    </a:lnTo>
                    <a:lnTo>
                      <a:pt x="58" y="89"/>
                    </a:lnTo>
                    <a:lnTo>
                      <a:pt x="63" y="89"/>
                    </a:lnTo>
                    <a:lnTo>
                      <a:pt x="70" y="89"/>
                    </a:lnTo>
                    <a:lnTo>
                      <a:pt x="76" y="89"/>
                    </a:lnTo>
                    <a:lnTo>
                      <a:pt x="84" y="87"/>
                    </a:lnTo>
                    <a:lnTo>
                      <a:pt x="89" y="87"/>
                    </a:lnTo>
                    <a:lnTo>
                      <a:pt x="96" y="87"/>
                    </a:lnTo>
                    <a:lnTo>
                      <a:pt x="102" y="87"/>
                    </a:lnTo>
                    <a:lnTo>
                      <a:pt x="108" y="85"/>
                    </a:lnTo>
                    <a:lnTo>
                      <a:pt x="113" y="85"/>
                    </a:lnTo>
                    <a:lnTo>
                      <a:pt x="118" y="85"/>
                    </a:lnTo>
                    <a:lnTo>
                      <a:pt x="121" y="85"/>
                    </a:lnTo>
                    <a:lnTo>
                      <a:pt x="124" y="83"/>
                    </a:lnTo>
                    <a:lnTo>
                      <a:pt x="126" y="83"/>
                    </a:lnTo>
                    <a:lnTo>
                      <a:pt x="130" y="83"/>
                    </a:lnTo>
                    <a:lnTo>
                      <a:pt x="134" y="83"/>
                    </a:lnTo>
                    <a:lnTo>
                      <a:pt x="139" y="82"/>
                    </a:lnTo>
                    <a:lnTo>
                      <a:pt x="143" y="82"/>
                    </a:lnTo>
                    <a:lnTo>
                      <a:pt x="150" y="81"/>
                    </a:lnTo>
                    <a:lnTo>
                      <a:pt x="155" y="81"/>
                    </a:lnTo>
                    <a:lnTo>
                      <a:pt x="162" y="80"/>
                    </a:lnTo>
                    <a:lnTo>
                      <a:pt x="167" y="80"/>
                    </a:lnTo>
                    <a:lnTo>
                      <a:pt x="173" y="80"/>
                    </a:lnTo>
                    <a:lnTo>
                      <a:pt x="178" y="80"/>
                    </a:lnTo>
                    <a:lnTo>
                      <a:pt x="185" y="78"/>
                    </a:lnTo>
                    <a:lnTo>
                      <a:pt x="189" y="78"/>
                    </a:lnTo>
                    <a:lnTo>
                      <a:pt x="193" y="77"/>
                    </a:lnTo>
                    <a:lnTo>
                      <a:pt x="196" y="77"/>
                    </a:lnTo>
                    <a:lnTo>
                      <a:pt x="200" y="75"/>
                    </a:lnTo>
                    <a:lnTo>
                      <a:pt x="201" y="75"/>
                    </a:lnTo>
                    <a:lnTo>
                      <a:pt x="204" y="75"/>
                    </a:lnTo>
                    <a:lnTo>
                      <a:pt x="207" y="75"/>
                    </a:lnTo>
                    <a:lnTo>
                      <a:pt x="211" y="74"/>
                    </a:lnTo>
                    <a:lnTo>
                      <a:pt x="215" y="74"/>
                    </a:lnTo>
                    <a:lnTo>
                      <a:pt x="220" y="74"/>
                    </a:lnTo>
                    <a:lnTo>
                      <a:pt x="224" y="74"/>
                    </a:lnTo>
                    <a:lnTo>
                      <a:pt x="229" y="73"/>
                    </a:lnTo>
                    <a:lnTo>
                      <a:pt x="233" y="73"/>
                    </a:lnTo>
                    <a:lnTo>
                      <a:pt x="239" y="73"/>
                    </a:lnTo>
                    <a:lnTo>
                      <a:pt x="243" y="73"/>
                    </a:lnTo>
                    <a:lnTo>
                      <a:pt x="248" y="71"/>
                    </a:lnTo>
                    <a:lnTo>
                      <a:pt x="251" y="71"/>
                    </a:lnTo>
                    <a:lnTo>
                      <a:pt x="255" y="71"/>
                    </a:lnTo>
                    <a:lnTo>
                      <a:pt x="257" y="71"/>
                    </a:lnTo>
                    <a:lnTo>
                      <a:pt x="260" y="69"/>
                    </a:lnTo>
                    <a:lnTo>
                      <a:pt x="265" y="68"/>
                    </a:lnTo>
                    <a:lnTo>
                      <a:pt x="271" y="66"/>
                    </a:lnTo>
                    <a:lnTo>
                      <a:pt x="276" y="64"/>
                    </a:lnTo>
                    <a:lnTo>
                      <a:pt x="281" y="62"/>
                    </a:lnTo>
                    <a:lnTo>
                      <a:pt x="285" y="61"/>
                    </a:lnTo>
                    <a:lnTo>
                      <a:pt x="290" y="59"/>
                    </a:lnTo>
                    <a:lnTo>
                      <a:pt x="293" y="57"/>
                    </a:lnTo>
                    <a:lnTo>
                      <a:pt x="297" y="55"/>
                    </a:lnTo>
                    <a:lnTo>
                      <a:pt x="298" y="54"/>
                    </a:lnTo>
                    <a:lnTo>
                      <a:pt x="301" y="52"/>
                    </a:lnTo>
                    <a:lnTo>
                      <a:pt x="303" y="50"/>
                    </a:lnTo>
                    <a:lnTo>
                      <a:pt x="306" y="48"/>
                    </a:lnTo>
                    <a:lnTo>
                      <a:pt x="307" y="48"/>
                    </a:lnTo>
                    <a:lnTo>
                      <a:pt x="309" y="46"/>
                    </a:lnTo>
                    <a:lnTo>
                      <a:pt x="311" y="45"/>
                    </a:lnTo>
                    <a:lnTo>
                      <a:pt x="312" y="44"/>
                    </a:lnTo>
                    <a:lnTo>
                      <a:pt x="312" y="42"/>
                    </a:lnTo>
                    <a:lnTo>
                      <a:pt x="312" y="41"/>
                    </a:lnTo>
                    <a:lnTo>
                      <a:pt x="314" y="38"/>
                    </a:lnTo>
                    <a:lnTo>
                      <a:pt x="315" y="36"/>
                    </a:lnTo>
                    <a:lnTo>
                      <a:pt x="316" y="33"/>
                    </a:lnTo>
                    <a:lnTo>
                      <a:pt x="318" y="29"/>
                    </a:lnTo>
                    <a:lnTo>
                      <a:pt x="320" y="26"/>
                    </a:lnTo>
                    <a:lnTo>
                      <a:pt x="321" y="23"/>
                    </a:lnTo>
                    <a:lnTo>
                      <a:pt x="323" y="20"/>
                    </a:lnTo>
                    <a:lnTo>
                      <a:pt x="325" y="16"/>
                    </a:lnTo>
                    <a:lnTo>
                      <a:pt x="327" y="12"/>
                    </a:lnTo>
                    <a:lnTo>
                      <a:pt x="328" y="10"/>
                    </a:lnTo>
                    <a:lnTo>
                      <a:pt x="330" y="7"/>
                    </a:lnTo>
                    <a:lnTo>
                      <a:pt x="332" y="4"/>
                    </a:lnTo>
                    <a:lnTo>
                      <a:pt x="334" y="0"/>
                    </a:lnTo>
                    <a:lnTo>
                      <a:pt x="336" y="0"/>
                    </a:lnTo>
                    <a:lnTo>
                      <a:pt x="338" y="0"/>
                    </a:lnTo>
                    <a:lnTo>
                      <a:pt x="339" y="0"/>
                    </a:lnTo>
                    <a:lnTo>
                      <a:pt x="341" y="0"/>
                    </a:lnTo>
                    <a:lnTo>
                      <a:pt x="343" y="0"/>
                    </a:lnTo>
                    <a:lnTo>
                      <a:pt x="344" y="0"/>
                    </a:lnTo>
                    <a:lnTo>
                      <a:pt x="346" y="0"/>
                    </a:lnTo>
                    <a:lnTo>
                      <a:pt x="347" y="0"/>
                    </a:lnTo>
                    <a:lnTo>
                      <a:pt x="348" y="0"/>
                    </a:lnTo>
                  </a:path>
                </a:pathLst>
              </a:custGeom>
              <a:solidFill>
                <a:srgbClr val="F8F8F8"/>
              </a:solidFill>
              <a:ln w="9525">
                <a:solidFill>
                  <a:srgbClr val="C0C0C0"/>
                </a:solidFill>
                <a:round/>
                <a:headEnd/>
                <a:tailEnd/>
              </a:ln>
            </p:spPr>
            <p:txBody>
              <a:bodyPr/>
              <a:lstStyle/>
              <a:p>
                <a:endParaRPr lang="it-IT"/>
              </a:p>
            </p:txBody>
          </p:sp>
          <p:sp>
            <p:nvSpPr>
              <p:cNvPr id="22671" name="Freeform 92"/>
              <p:cNvSpPr>
                <a:spLocks/>
              </p:cNvSpPr>
              <p:nvPr/>
            </p:nvSpPr>
            <p:spPr bwMode="auto">
              <a:xfrm>
                <a:off x="3160" y="4013"/>
                <a:ext cx="277" cy="55"/>
              </a:xfrm>
              <a:custGeom>
                <a:avLst/>
                <a:gdLst>
                  <a:gd name="T0" fmla="*/ 264 w 277"/>
                  <a:gd name="T1" fmla="*/ 2 h 55"/>
                  <a:gd name="T2" fmla="*/ 263 w 277"/>
                  <a:gd name="T3" fmla="*/ 2 h 55"/>
                  <a:gd name="T4" fmla="*/ 261 w 277"/>
                  <a:gd name="T5" fmla="*/ 2 h 55"/>
                  <a:gd name="T6" fmla="*/ 261 w 277"/>
                  <a:gd name="T7" fmla="*/ 2 h 55"/>
                  <a:gd name="T8" fmla="*/ 259 w 277"/>
                  <a:gd name="T9" fmla="*/ 1 h 55"/>
                  <a:gd name="T10" fmla="*/ 258 w 277"/>
                  <a:gd name="T11" fmla="*/ 1 h 55"/>
                  <a:gd name="T12" fmla="*/ 257 w 277"/>
                  <a:gd name="T13" fmla="*/ 1 h 55"/>
                  <a:gd name="T14" fmla="*/ 257 w 277"/>
                  <a:gd name="T15" fmla="*/ 1 h 55"/>
                  <a:gd name="T16" fmla="*/ 256 w 277"/>
                  <a:gd name="T17" fmla="*/ 4 h 55"/>
                  <a:gd name="T18" fmla="*/ 255 w 277"/>
                  <a:gd name="T19" fmla="*/ 10 h 55"/>
                  <a:gd name="T20" fmla="*/ 252 w 277"/>
                  <a:gd name="T21" fmla="*/ 16 h 55"/>
                  <a:gd name="T22" fmla="*/ 247 w 277"/>
                  <a:gd name="T23" fmla="*/ 23 h 55"/>
                  <a:gd name="T24" fmla="*/ 238 w 277"/>
                  <a:gd name="T25" fmla="*/ 29 h 55"/>
                  <a:gd name="T26" fmla="*/ 224 w 277"/>
                  <a:gd name="T27" fmla="*/ 34 h 55"/>
                  <a:gd name="T28" fmla="*/ 205 w 277"/>
                  <a:gd name="T29" fmla="*/ 38 h 55"/>
                  <a:gd name="T30" fmla="*/ 180 w 277"/>
                  <a:gd name="T31" fmla="*/ 40 h 55"/>
                  <a:gd name="T32" fmla="*/ 157 w 277"/>
                  <a:gd name="T33" fmla="*/ 42 h 55"/>
                  <a:gd name="T34" fmla="*/ 136 w 277"/>
                  <a:gd name="T35" fmla="*/ 42 h 55"/>
                  <a:gd name="T36" fmla="*/ 112 w 277"/>
                  <a:gd name="T37" fmla="*/ 44 h 55"/>
                  <a:gd name="T38" fmla="*/ 85 w 277"/>
                  <a:gd name="T39" fmla="*/ 45 h 55"/>
                  <a:gd name="T40" fmla="*/ 59 w 277"/>
                  <a:gd name="T41" fmla="*/ 47 h 55"/>
                  <a:gd name="T42" fmla="*/ 36 w 277"/>
                  <a:gd name="T43" fmla="*/ 49 h 55"/>
                  <a:gd name="T44" fmla="*/ 16 w 277"/>
                  <a:gd name="T45" fmla="*/ 51 h 55"/>
                  <a:gd name="T46" fmla="*/ 2 w 277"/>
                  <a:gd name="T47" fmla="*/ 51 h 55"/>
                  <a:gd name="T48" fmla="*/ 0 w 277"/>
                  <a:gd name="T49" fmla="*/ 52 h 55"/>
                  <a:gd name="T50" fmla="*/ 10 w 277"/>
                  <a:gd name="T51" fmla="*/ 52 h 55"/>
                  <a:gd name="T52" fmla="*/ 29 w 277"/>
                  <a:gd name="T53" fmla="*/ 52 h 55"/>
                  <a:gd name="T54" fmla="*/ 53 w 277"/>
                  <a:gd name="T55" fmla="*/ 52 h 55"/>
                  <a:gd name="T56" fmla="*/ 78 w 277"/>
                  <a:gd name="T57" fmla="*/ 52 h 55"/>
                  <a:gd name="T58" fmla="*/ 102 w 277"/>
                  <a:gd name="T59" fmla="*/ 52 h 55"/>
                  <a:gd name="T60" fmla="*/ 124 w 277"/>
                  <a:gd name="T61" fmla="*/ 52 h 55"/>
                  <a:gd name="T62" fmla="*/ 137 w 277"/>
                  <a:gd name="T63" fmla="*/ 52 h 55"/>
                  <a:gd name="T64" fmla="*/ 146 w 277"/>
                  <a:gd name="T65" fmla="*/ 52 h 55"/>
                  <a:gd name="T66" fmla="*/ 160 w 277"/>
                  <a:gd name="T67" fmla="*/ 52 h 55"/>
                  <a:gd name="T68" fmla="*/ 178 w 277"/>
                  <a:gd name="T69" fmla="*/ 52 h 55"/>
                  <a:gd name="T70" fmla="*/ 196 w 277"/>
                  <a:gd name="T71" fmla="*/ 52 h 55"/>
                  <a:gd name="T72" fmla="*/ 214 w 277"/>
                  <a:gd name="T73" fmla="*/ 53 h 55"/>
                  <a:gd name="T74" fmla="*/ 230 w 277"/>
                  <a:gd name="T75" fmla="*/ 53 h 55"/>
                  <a:gd name="T76" fmla="*/ 242 w 277"/>
                  <a:gd name="T77" fmla="*/ 53 h 55"/>
                  <a:gd name="T78" fmla="*/ 250 w 277"/>
                  <a:gd name="T79" fmla="*/ 53 h 55"/>
                  <a:gd name="T80" fmla="*/ 257 w 277"/>
                  <a:gd name="T81" fmla="*/ 54 h 55"/>
                  <a:gd name="T82" fmla="*/ 267 w 277"/>
                  <a:gd name="T83" fmla="*/ 50 h 55"/>
                  <a:gd name="T84" fmla="*/ 272 w 277"/>
                  <a:gd name="T85" fmla="*/ 43 h 55"/>
                  <a:gd name="T86" fmla="*/ 275 w 277"/>
                  <a:gd name="T87" fmla="*/ 33 h 55"/>
                  <a:gd name="T88" fmla="*/ 274 w 277"/>
                  <a:gd name="T89" fmla="*/ 24 h 55"/>
                  <a:gd name="T90" fmla="*/ 272 w 277"/>
                  <a:gd name="T91" fmla="*/ 14 h 55"/>
                  <a:gd name="T92" fmla="*/ 270 w 277"/>
                  <a:gd name="T93" fmla="*/ 7 h 55"/>
                  <a:gd name="T94" fmla="*/ 266 w 277"/>
                  <a:gd name="T95" fmla="*/ 3 h 55"/>
                  <a:gd name="T96" fmla="*/ 265 w 277"/>
                  <a:gd name="T97" fmla="*/ 2 h 5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7"/>
                  <a:gd name="T148" fmla="*/ 0 h 55"/>
                  <a:gd name="T149" fmla="*/ 277 w 277"/>
                  <a:gd name="T150" fmla="*/ 55 h 5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7" h="55">
                    <a:moveTo>
                      <a:pt x="265" y="2"/>
                    </a:moveTo>
                    <a:lnTo>
                      <a:pt x="264" y="2"/>
                    </a:lnTo>
                    <a:lnTo>
                      <a:pt x="263" y="2"/>
                    </a:lnTo>
                    <a:lnTo>
                      <a:pt x="261" y="2"/>
                    </a:lnTo>
                    <a:lnTo>
                      <a:pt x="261" y="1"/>
                    </a:lnTo>
                    <a:lnTo>
                      <a:pt x="259" y="1"/>
                    </a:lnTo>
                    <a:lnTo>
                      <a:pt x="258" y="1"/>
                    </a:lnTo>
                    <a:lnTo>
                      <a:pt x="257" y="1"/>
                    </a:lnTo>
                    <a:lnTo>
                      <a:pt x="258" y="0"/>
                    </a:lnTo>
                    <a:lnTo>
                      <a:pt x="256" y="4"/>
                    </a:lnTo>
                    <a:lnTo>
                      <a:pt x="256" y="7"/>
                    </a:lnTo>
                    <a:lnTo>
                      <a:pt x="255" y="10"/>
                    </a:lnTo>
                    <a:lnTo>
                      <a:pt x="254" y="13"/>
                    </a:lnTo>
                    <a:lnTo>
                      <a:pt x="252" y="16"/>
                    </a:lnTo>
                    <a:lnTo>
                      <a:pt x="250" y="20"/>
                    </a:lnTo>
                    <a:lnTo>
                      <a:pt x="247" y="23"/>
                    </a:lnTo>
                    <a:lnTo>
                      <a:pt x="243" y="25"/>
                    </a:lnTo>
                    <a:lnTo>
                      <a:pt x="238" y="29"/>
                    </a:lnTo>
                    <a:lnTo>
                      <a:pt x="232" y="31"/>
                    </a:lnTo>
                    <a:lnTo>
                      <a:pt x="224" y="34"/>
                    </a:lnTo>
                    <a:lnTo>
                      <a:pt x="216" y="36"/>
                    </a:lnTo>
                    <a:lnTo>
                      <a:pt x="205" y="38"/>
                    </a:lnTo>
                    <a:lnTo>
                      <a:pt x="194" y="39"/>
                    </a:lnTo>
                    <a:lnTo>
                      <a:pt x="180" y="40"/>
                    </a:lnTo>
                    <a:lnTo>
                      <a:pt x="165" y="40"/>
                    </a:lnTo>
                    <a:lnTo>
                      <a:pt x="157" y="42"/>
                    </a:lnTo>
                    <a:lnTo>
                      <a:pt x="148" y="42"/>
                    </a:lnTo>
                    <a:lnTo>
                      <a:pt x="136" y="42"/>
                    </a:lnTo>
                    <a:lnTo>
                      <a:pt x="125" y="42"/>
                    </a:lnTo>
                    <a:lnTo>
                      <a:pt x="112" y="44"/>
                    </a:lnTo>
                    <a:lnTo>
                      <a:pt x="99" y="44"/>
                    </a:lnTo>
                    <a:lnTo>
                      <a:pt x="85" y="45"/>
                    </a:lnTo>
                    <a:lnTo>
                      <a:pt x="73" y="45"/>
                    </a:lnTo>
                    <a:lnTo>
                      <a:pt x="59" y="47"/>
                    </a:lnTo>
                    <a:lnTo>
                      <a:pt x="47" y="47"/>
                    </a:lnTo>
                    <a:lnTo>
                      <a:pt x="36" y="49"/>
                    </a:lnTo>
                    <a:lnTo>
                      <a:pt x="25" y="49"/>
                    </a:lnTo>
                    <a:lnTo>
                      <a:pt x="16" y="51"/>
                    </a:lnTo>
                    <a:lnTo>
                      <a:pt x="8" y="51"/>
                    </a:lnTo>
                    <a:lnTo>
                      <a:pt x="2" y="51"/>
                    </a:lnTo>
                    <a:lnTo>
                      <a:pt x="0" y="51"/>
                    </a:lnTo>
                    <a:lnTo>
                      <a:pt x="0" y="52"/>
                    </a:lnTo>
                    <a:lnTo>
                      <a:pt x="4" y="52"/>
                    </a:lnTo>
                    <a:lnTo>
                      <a:pt x="10" y="52"/>
                    </a:lnTo>
                    <a:lnTo>
                      <a:pt x="20" y="52"/>
                    </a:lnTo>
                    <a:lnTo>
                      <a:pt x="29" y="52"/>
                    </a:lnTo>
                    <a:lnTo>
                      <a:pt x="40" y="52"/>
                    </a:lnTo>
                    <a:lnTo>
                      <a:pt x="53" y="52"/>
                    </a:lnTo>
                    <a:lnTo>
                      <a:pt x="66" y="52"/>
                    </a:lnTo>
                    <a:lnTo>
                      <a:pt x="78" y="52"/>
                    </a:lnTo>
                    <a:lnTo>
                      <a:pt x="91" y="52"/>
                    </a:lnTo>
                    <a:lnTo>
                      <a:pt x="102" y="52"/>
                    </a:lnTo>
                    <a:lnTo>
                      <a:pt x="114" y="52"/>
                    </a:lnTo>
                    <a:lnTo>
                      <a:pt x="124" y="52"/>
                    </a:lnTo>
                    <a:lnTo>
                      <a:pt x="131" y="52"/>
                    </a:lnTo>
                    <a:lnTo>
                      <a:pt x="137" y="52"/>
                    </a:lnTo>
                    <a:lnTo>
                      <a:pt x="141" y="51"/>
                    </a:lnTo>
                    <a:lnTo>
                      <a:pt x="146" y="52"/>
                    </a:lnTo>
                    <a:lnTo>
                      <a:pt x="153" y="52"/>
                    </a:lnTo>
                    <a:lnTo>
                      <a:pt x="160" y="52"/>
                    </a:lnTo>
                    <a:lnTo>
                      <a:pt x="169" y="52"/>
                    </a:lnTo>
                    <a:lnTo>
                      <a:pt x="178" y="52"/>
                    </a:lnTo>
                    <a:lnTo>
                      <a:pt x="187" y="52"/>
                    </a:lnTo>
                    <a:lnTo>
                      <a:pt x="196" y="52"/>
                    </a:lnTo>
                    <a:lnTo>
                      <a:pt x="206" y="52"/>
                    </a:lnTo>
                    <a:lnTo>
                      <a:pt x="214" y="53"/>
                    </a:lnTo>
                    <a:lnTo>
                      <a:pt x="223" y="53"/>
                    </a:lnTo>
                    <a:lnTo>
                      <a:pt x="230" y="53"/>
                    </a:lnTo>
                    <a:lnTo>
                      <a:pt x="237" y="53"/>
                    </a:lnTo>
                    <a:lnTo>
                      <a:pt x="242" y="53"/>
                    </a:lnTo>
                    <a:lnTo>
                      <a:pt x="247" y="53"/>
                    </a:lnTo>
                    <a:lnTo>
                      <a:pt x="250" y="53"/>
                    </a:lnTo>
                    <a:lnTo>
                      <a:pt x="251" y="53"/>
                    </a:lnTo>
                    <a:lnTo>
                      <a:pt x="257" y="54"/>
                    </a:lnTo>
                    <a:lnTo>
                      <a:pt x="263" y="53"/>
                    </a:lnTo>
                    <a:lnTo>
                      <a:pt x="267" y="50"/>
                    </a:lnTo>
                    <a:lnTo>
                      <a:pt x="271" y="46"/>
                    </a:lnTo>
                    <a:lnTo>
                      <a:pt x="272" y="43"/>
                    </a:lnTo>
                    <a:lnTo>
                      <a:pt x="274" y="38"/>
                    </a:lnTo>
                    <a:lnTo>
                      <a:pt x="275" y="33"/>
                    </a:lnTo>
                    <a:lnTo>
                      <a:pt x="276" y="27"/>
                    </a:lnTo>
                    <a:lnTo>
                      <a:pt x="274" y="24"/>
                    </a:lnTo>
                    <a:lnTo>
                      <a:pt x="274" y="19"/>
                    </a:lnTo>
                    <a:lnTo>
                      <a:pt x="272" y="14"/>
                    </a:lnTo>
                    <a:lnTo>
                      <a:pt x="271" y="9"/>
                    </a:lnTo>
                    <a:lnTo>
                      <a:pt x="270" y="7"/>
                    </a:lnTo>
                    <a:lnTo>
                      <a:pt x="268" y="4"/>
                    </a:lnTo>
                    <a:lnTo>
                      <a:pt x="266" y="3"/>
                    </a:lnTo>
                    <a:lnTo>
                      <a:pt x="265" y="2"/>
                    </a:lnTo>
                  </a:path>
                </a:pathLst>
              </a:custGeom>
              <a:solidFill>
                <a:srgbClr val="F8F8F8"/>
              </a:solidFill>
              <a:ln w="9525">
                <a:solidFill>
                  <a:srgbClr val="C0C0C0"/>
                </a:solidFill>
                <a:round/>
                <a:headEnd/>
                <a:tailEnd/>
              </a:ln>
            </p:spPr>
            <p:txBody>
              <a:bodyPr/>
              <a:lstStyle/>
              <a:p>
                <a:endParaRPr lang="it-IT"/>
              </a:p>
            </p:txBody>
          </p:sp>
          <p:sp>
            <p:nvSpPr>
              <p:cNvPr id="22672" name="Freeform 93"/>
              <p:cNvSpPr>
                <a:spLocks/>
              </p:cNvSpPr>
              <p:nvPr/>
            </p:nvSpPr>
            <p:spPr bwMode="auto">
              <a:xfrm>
                <a:off x="3110" y="4064"/>
                <a:ext cx="354" cy="14"/>
              </a:xfrm>
              <a:custGeom>
                <a:avLst/>
                <a:gdLst>
                  <a:gd name="T0" fmla="*/ 36 w 354"/>
                  <a:gd name="T1" fmla="*/ 0 h 14"/>
                  <a:gd name="T2" fmla="*/ 0 w 354"/>
                  <a:gd name="T3" fmla="*/ 13 h 14"/>
                  <a:gd name="T4" fmla="*/ 353 w 354"/>
                  <a:gd name="T5" fmla="*/ 13 h 14"/>
                  <a:gd name="T6" fmla="*/ 317 w 354"/>
                  <a:gd name="T7" fmla="*/ 0 h 14"/>
                  <a:gd name="T8" fmla="*/ 36 w 354"/>
                  <a:gd name="T9" fmla="*/ 0 h 14"/>
                  <a:gd name="T10" fmla="*/ 36 w 354"/>
                  <a:gd name="T11" fmla="*/ 0 h 14"/>
                  <a:gd name="T12" fmla="*/ 0 60000 65536"/>
                  <a:gd name="T13" fmla="*/ 0 60000 65536"/>
                  <a:gd name="T14" fmla="*/ 0 60000 65536"/>
                  <a:gd name="T15" fmla="*/ 0 60000 65536"/>
                  <a:gd name="T16" fmla="*/ 0 60000 65536"/>
                  <a:gd name="T17" fmla="*/ 0 60000 65536"/>
                  <a:gd name="T18" fmla="*/ 0 w 354"/>
                  <a:gd name="T19" fmla="*/ 0 h 14"/>
                  <a:gd name="T20" fmla="*/ 354 w 354"/>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354" h="14">
                    <a:moveTo>
                      <a:pt x="36" y="0"/>
                    </a:moveTo>
                    <a:lnTo>
                      <a:pt x="0" y="13"/>
                    </a:lnTo>
                    <a:lnTo>
                      <a:pt x="353" y="13"/>
                    </a:lnTo>
                    <a:lnTo>
                      <a:pt x="317" y="0"/>
                    </a:lnTo>
                    <a:lnTo>
                      <a:pt x="36" y="0"/>
                    </a:lnTo>
                  </a:path>
                </a:pathLst>
              </a:custGeom>
              <a:solidFill>
                <a:srgbClr val="F8F8F8"/>
              </a:solidFill>
              <a:ln w="9048">
                <a:solidFill>
                  <a:srgbClr val="C0C0C0"/>
                </a:solidFill>
                <a:round/>
                <a:headEnd/>
                <a:tailEnd/>
              </a:ln>
            </p:spPr>
            <p:txBody>
              <a:bodyPr/>
              <a:lstStyle/>
              <a:p>
                <a:endParaRPr lang="it-IT"/>
              </a:p>
            </p:txBody>
          </p:sp>
          <p:sp>
            <p:nvSpPr>
              <p:cNvPr id="22673" name="Line 94"/>
              <p:cNvSpPr>
                <a:spLocks noChangeShapeType="1"/>
              </p:cNvSpPr>
              <p:nvPr/>
            </p:nvSpPr>
            <p:spPr bwMode="auto">
              <a:xfrm flipH="1">
                <a:off x="3110" y="4178"/>
                <a:ext cx="353" cy="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22674" name="Freeform 95"/>
              <p:cNvSpPr>
                <a:spLocks/>
              </p:cNvSpPr>
              <p:nvPr/>
            </p:nvSpPr>
            <p:spPr bwMode="auto">
              <a:xfrm>
                <a:off x="3150" y="401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9048">
                <a:solidFill>
                  <a:srgbClr val="C0C0C0"/>
                </a:solidFill>
                <a:round/>
                <a:headEnd/>
                <a:tailEnd/>
              </a:ln>
            </p:spPr>
            <p:txBody>
              <a:bodyPr/>
              <a:lstStyle/>
              <a:p>
                <a:endParaRPr lang="it-IT"/>
              </a:p>
            </p:txBody>
          </p:sp>
          <p:sp>
            <p:nvSpPr>
              <p:cNvPr id="22675" name="Freeform 96"/>
              <p:cNvSpPr>
                <a:spLocks/>
              </p:cNvSpPr>
              <p:nvPr/>
            </p:nvSpPr>
            <p:spPr bwMode="auto">
              <a:xfrm>
                <a:off x="3150" y="406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18732">
                <a:solidFill>
                  <a:srgbClr val="C0C0C0"/>
                </a:solidFill>
                <a:round/>
                <a:headEnd/>
                <a:tailEnd/>
              </a:ln>
            </p:spPr>
            <p:txBody>
              <a:bodyPr/>
              <a:lstStyle/>
              <a:p>
                <a:endParaRPr lang="it-IT"/>
              </a:p>
            </p:txBody>
          </p:sp>
          <p:sp>
            <p:nvSpPr>
              <p:cNvPr id="22676" name="Line 97"/>
              <p:cNvSpPr>
                <a:spLocks noChangeShapeType="1"/>
              </p:cNvSpPr>
              <p:nvPr/>
            </p:nvSpPr>
            <p:spPr bwMode="auto">
              <a:xfrm>
                <a:off x="3111" y="4080"/>
                <a:ext cx="181" cy="0"/>
              </a:xfrm>
              <a:prstGeom prst="line">
                <a:avLst/>
              </a:prstGeom>
              <a:noFill/>
              <a:ln w="9048">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22622" name="Freeform 98"/>
            <p:cNvSpPr>
              <a:spLocks/>
            </p:cNvSpPr>
            <p:nvPr/>
          </p:nvSpPr>
          <p:spPr bwMode="auto">
            <a:xfrm>
              <a:off x="1292" y="1582"/>
              <a:ext cx="463" cy="212"/>
            </a:xfrm>
            <a:custGeom>
              <a:avLst/>
              <a:gdLst>
                <a:gd name="T0" fmla="*/ 757 w 235"/>
                <a:gd name="T1" fmla="*/ 1 h 227"/>
                <a:gd name="T2" fmla="*/ 985 w 235"/>
                <a:gd name="T3" fmla="*/ 3 h 227"/>
                <a:gd name="T4" fmla="*/ 1200 w 235"/>
                <a:gd name="T5" fmla="*/ 4 h 227"/>
                <a:gd name="T6" fmla="*/ 1363 w 235"/>
                <a:gd name="T7" fmla="*/ 7 h 227"/>
                <a:gd name="T8" fmla="*/ 1491 w 235"/>
                <a:gd name="T9" fmla="*/ 7 h 227"/>
                <a:gd name="T10" fmla="*/ 1568 w 235"/>
                <a:gd name="T11" fmla="*/ 10 h 227"/>
                <a:gd name="T12" fmla="*/ 1623 w 235"/>
                <a:gd name="T13" fmla="*/ 10 h 227"/>
                <a:gd name="T14" fmla="*/ 1673 w 235"/>
                <a:gd name="T15" fmla="*/ 11 h 227"/>
                <a:gd name="T16" fmla="*/ 1728 w 235"/>
                <a:gd name="T17" fmla="*/ 11 h 227"/>
                <a:gd name="T18" fmla="*/ 1759 w 235"/>
                <a:gd name="T19" fmla="*/ 11 h 227"/>
                <a:gd name="T20" fmla="*/ 1789 w 235"/>
                <a:gd name="T21" fmla="*/ 11 h 227"/>
                <a:gd name="T22" fmla="*/ 1789 w 235"/>
                <a:gd name="T23" fmla="*/ 26 h 227"/>
                <a:gd name="T24" fmla="*/ 1789 w 235"/>
                <a:gd name="T25" fmla="*/ 60 h 227"/>
                <a:gd name="T26" fmla="*/ 1789 w 235"/>
                <a:gd name="T27" fmla="*/ 105 h 227"/>
                <a:gd name="T28" fmla="*/ 1789 w 235"/>
                <a:gd name="T29" fmla="*/ 147 h 227"/>
                <a:gd name="T30" fmla="*/ 1789 w 235"/>
                <a:gd name="T31" fmla="*/ 178 h 227"/>
                <a:gd name="T32" fmla="*/ 1773 w 235"/>
                <a:gd name="T33" fmla="*/ 181 h 227"/>
                <a:gd name="T34" fmla="*/ 1752 w 235"/>
                <a:gd name="T35" fmla="*/ 173 h 227"/>
                <a:gd name="T36" fmla="*/ 1752 w 235"/>
                <a:gd name="T37" fmla="*/ 157 h 227"/>
                <a:gd name="T38" fmla="*/ 1720 w 235"/>
                <a:gd name="T39" fmla="*/ 142 h 227"/>
                <a:gd name="T40" fmla="*/ 1696 w 235"/>
                <a:gd name="T41" fmla="*/ 127 h 227"/>
                <a:gd name="T42" fmla="*/ 1669 w 235"/>
                <a:gd name="T43" fmla="*/ 119 h 227"/>
                <a:gd name="T44" fmla="*/ 1592 w 235"/>
                <a:gd name="T45" fmla="*/ 108 h 227"/>
                <a:gd name="T46" fmla="*/ 1468 w 235"/>
                <a:gd name="T47" fmla="*/ 95 h 227"/>
                <a:gd name="T48" fmla="*/ 1340 w 235"/>
                <a:gd name="T49" fmla="*/ 81 h 227"/>
                <a:gd name="T50" fmla="*/ 1216 w 235"/>
                <a:gd name="T51" fmla="*/ 70 h 227"/>
                <a:gd name="T52" fmla="*/ 1141 w 235"/>
                <a:gd name="T53" fmla="*/ 61 h 227"/>
                <a:gd name="T54" fmla="*/ 1040 w 235"/>
                <a:gd name="T55" fmla="*/ 55 h 227"/>
                <a:gd name="T56" fmla="*/ 889 w 235"/>
                <a:gd name="T57" fmla="*/ 46 h 227"/>
                <a:gd name="T58" fmla="*/ 717 w 235"/>
                <a:gd name="T59" fmla="*/ 35 h 227"/>
                <a:gd name="T60" fmla="*/ 575 w 235"/>
                <a:gd name="T61" fmla="*/ 27 h 227"/>
                <a:gd name="T62" fmla="*/ 481 w 235"/>
                <a:gd name="T63" fmla="*/ 22 h 227"/>
                <a:gd name="T64" fmla="*/ 457 w 235"/>
                <a:gd name="T65" fmla="*/ 21 h 227"/>
                <a:gd name="T66" fmla="*/ 361 w 235"/>
                <a:gd name="T67" fmla="*/ 19 h 227"/>
                <a:gd name="T68" fmla="*/ 236 w 235"/>
                <a:gd name="T69" fmla="*/ 14 h 227"/>
                <a:gd name="T70" fmla="*/ 100 w 235"/>
                <a:gd name="T71" fmla="*/ 10 h 227"/>
                <a:gd name="T72" fmla="*/ 16 w 235"/>
                <a:gd name="T73" fmla="*/ 7 h 227"/>
                <a:gd name="T74" fmla="*/ 16 w 235"/>
                <a:gd name="T75" fmla="*/ 7 h 227"/>
                <a:gd name="T76" fmla="*/ 77 w 235"/>
                <a:gd name="T77" fmla="*/ 6 h 227"/>
                <a:gd name="T78" fmla="*/ 152 w 235"/>
                <a:gd name="T79" fmla="*/ 5 h 227"/>
                <a:gd name="T80" fmla="*/ 252 w 235"/>
                <a:gd name="T81" fmla="*/ 3 h 227"/>
                <a:gd name="T82" fmla="*/ 388 w 235"/>
                <a:gd name="T83" fmla="*/ 1 h 227"/>
                <a:gd name="T84" fmla="*/ 589 w 235"/>
                <a:gd name="T85" fmla="*/ 0 h 2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5"/>
                <a:gd name="T130" fmla="*/ 0 h 227"/>
                <a:gd name="T131" fmla="*/ 235 w 235"/>
                <a:gd name="T132" fmla="*/ 227 h 2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5" h="227">
                  <a:moveTo>
                    <a:pt x="77" y="0"/>
                  </a:moveTo>
                  <a:lnTo>
                    <a:pt x="87" y="1"/>
                  </a:lnTo>
                  <a:lnTo>
                    <a:pt x="99" y="1"/>
                  </a:lnTo>
                  <a:lnTo>
                    <a:pt x="109" y="1"/>
                  </a:lnTo>
                  <a:lnTo>
                    <a:pt x="120" y="1"/>
                  </a:lnTo>
                  <a:lnTo>
                    <a:pt x="129" y="3"/>
                  </a:lnTo>
                  <a:lnTo>
                    <a:pt x="139" y="3"/>
                  </a:lnTo>
                  <a:lnTo>
                    <a:pt x="148" y="4"/>
                  </a:lnTo>
                  <a:lnTo>
                    <a:pt x="157" y="4"/>
                  </a:lnTo>
                  <a:lnTo>
                    <a:pt x="164" y="6"/>
                  </a:lnTo>
                  <a:lnTo>
                    <a:pt x="171" y="7"/>
                  </a:lnTo>
                  <a:lnTo>
                    <a:pt x="178" y="9"/>
                  </a:lnTo>
                  <a:lnTo>
                    <a:pt x="185" y="9"/>
                  </a:lnTo>
                  <a:lnTo>
                    <a:pt x="189" y="10"/>
                  </a:lnTo>
                  <a:lnTo>
                    <a:pt x="195" y="10"/>
                  </a:lnTo>
                  <a:lnTo>
                    <a:pt x="199" y="11"/>
                  </a:lnTo>
                  <a:lnTo>
                    <a:pt x="203" y="11"/>
                  </a:lnTo>
                  <a:lnTo>
                    <a:pt x="205" y="13"/>
                  </a:lnTo>
                  <a:lnTo>
                    <a:pt x="207" y="13"/>
                  </a:lnTo>
                  <a:lnTo>
                    <a:pt x="208" y="13"/>
                  </a:lnTo>
                  <a:lnTo>
                    <a:pt x="212" y="13"/>
                  </a:lnTo>
                  <a:lnTo>
                    <a:pt x="214" y="14"/>
                  </a:lnTo>
                  <a:lnTo>
                    <a:pt x="217" y="14"/>
                  </a:lnTo>
                  <a:lnTo>
                    <a:pt x="219" y="14"/>
                  </a:lnTo>
                  <a:lnTo>
                    <a:pt x="222" y="14"/>
                  </a:lnTo>
                  <a:lnTo>
                    <a:pt x="224" y="14"/>
                  </a:lnTo>
                  <a:lnTo>
                    <a:pt x="226" y="14"/>
                  </a:lnTo>
                  <a:lnTo>
                    <a:pt x="227" y="14"/>
                  </a:lnTo>
                  <a:lnTo>
                    <a:pt x="230" y="14"/>
                  </a:lnTo>
                  <a:lnTo>
                    <a:pt x="232" y="14"/>
                  </a:lnTo>
                  <a:lnTo>
                    <a:pt x="233" y="14"/>
                  </a:lnTo>
                  <a:lnTo>
                    <a:pt x="234" y="14"/>
                  </a:lnTo>
                  <a:lnTo>
                    <a:pt x="234" y="17"/>
                  </a:lnTo>
                  <a:lnTo>
                    <a:pt x="234" y="22"/>
                  </a:lnTo>
                  <a:lnTo>
                    <a:pt x="234" y="32"/>
                  </a:lnTo>
                  <a:lnTo>
                    <a:pt x="234" y="44"/>
                  </a:lnTo>
                  <a:lnTo>
                    <a:pt x="234" y="59"/>
                  </a:lnTo>
                  <a:lnTo>
                    <a:pt x="234" y="74"/>
                  </a:lnTo>
                  <a:lnTo>
                    <a:pt x="234" y="92"/>
                  </a:lnTo>
                  <a:lnTo>
                    <a:pt x="234" y="109"/>
                  </a:lnTo>
                  <a:lnTo>
                    <a:pt x="234" y="129"/>
                  </a:lnTo>
                  <a:lnTo>
                    <a:pt x="234" y="146"/>
                  </a:lnTo>
                  <a:lnTo>
                    <a:pt x="234" y="164"/>
                  </a:lnTo>
                  <a:lnTo>
                    <a:pt x="234" y="180"/>
                  </a:lnTo>
                  <a:lnTo>
                    <a:pt x="234" y="196"/>
                  </a:lnTo>
                  <a:lnTo>
                    <a:pt x="234" y="209"/>
                  </a:lnTo>
                  <a:lnTo>
                    <a:pt x="234" y="219"/>
                  </a:lnTo>
                  <a:lnTo>
                    <a:pt x="234" y="226"/>
                  </a:lnTo>
                  <a:lnTo>
                    <a:pt x="232" y="226"/>
                  </a:lnTo>
                  <a:lnTo>
                    <a:pt x="232" y="223"/>
                  </a:lnTo>
                  <a:lnTo>
                    <a:pt x="230" y="221"/>
                  </a:lnTo>
                  <a:lnTo>
                    <a:pt x="230" y="217"/>
                  </a:lnTo>
                  <a:lnTo>
                    <a:pt x="229" y="212"/>
                  </a:lnTo>
                  <a:lnTo>
                    <a:pt x="229" y="206"/>
                  </a:lnTo>
                  <a:lnTo>
                    <a:pt x="229" y="200"/>
                  </a:lnTo>
                  <a:lnTo>
                    <a:pt x="229" y="193"/>
                  </a:lnTo>
                  <a:lnTo>
                    <a:pt x="227" y="187"/>
                  </a:lnTo>
                  <a:lnTo>
                    <a:pt x="227" y="180"/>
                  </a:lnTo>
                  <a:lnTo>
                    <a:pt x="225" y="174"/>
                  </a:lnTo>
                  <a:lnTo>
                    <a:pt x="225" y="167"/>
                  </a:lnTo>
                  <a:lnTo>
                    <a:pt x="223" y="162"/>
                  </a:lnTo>
                  <a:lnTo>
                    <a:pt x="222" y="156"/>
                  </a:lnTo>
                  <a:lnTo>
                    <a:pt x="220" y="152"/>
                  </a:lnTo>
                  <a:lnTo>
                    <a:pt x="220" y="148"/>
                  </a:lnTo>
                  <a:lnTo>
                    <a:pt x="218" y="146"/>
                  </a:lnTo>
                  <a:lnTo>
                    <a:pt x="216" y="142"/>
                  </a:lnTo>
                  <a:lnTo>
                    <a:pt x="212" y="138"/>
                  </a:lnTo>
                  <a:lnTo>
                    <a:pt x="208" y="133"/>
                  </a:lnTo>
                  <a:lnTo>
                    <a:pt x="203" y="128"/>
                  </a:lnTo>
                  <a:lnTo>
                    <a:pt x="198" y="123"/>
                  </a:lnTo>
                  <a:lnTo>
                    <a:pt x="192" y="117"/>
                  </a:lnTo>
                  <a:lnTo>
                    <a:pt x="187" y="111"/>
                  </a:lnTo>
                  <a:lnTo>
                    <a:pt x="180" y="105"/>
                  </a:lnTo>
                  <a:lnTo>
                    <a:pt x="175" y="100"/>
                  </a:lnTo>
                  <a:lnTo>
                    <a:pt x="169" y="95"/>
                  </a:lnTo>
                  <a:lnTo>
                    <a:pt x="164" y="89"/>
                  </a:lnTo>
                  <a:lnTo>
                    <a:pt x="159" y="86"/>
                  </a:lnTo>
                  <a:lnTo>
                    <a:pt x="154" y="81"/>
                  </a:lnTo>
                  <a:lnTo>
                    <a:pt x="151" y="78"/>
                  </a:lnTo>
                  <a:lnTo>
                    <a:pt x="149" y="75"/>
                  </a:lnTo>
                  <a:lnTo>
                    <a:pt x="146" y="73"/>
                  </a:lnTo>
                  <a:lnTo>
                    <a:pt x="141" y="70"/>
                  </a:lnTo>
                  <a:lnTo>
                    <a:pt x="136" y="67"/>
                  </a:lnTo>
                  <a:lnTo>
                    <a:pt x="131" y="63"/>
                  </a:lnTo>
                  <a:lnTo>
                    <a:pt x="124" y="60"/>
                  </a:lnTo>
                  <a:lnTo>
                    <a:pt x="116" y="56"/>
                  </a:lnTo>
                  <a:lnTo>
                    <a:pt x="109" y="52"/>
                  </a:lnTo>
                  <a:lnTo>
                    <a:pt x="102" y="47"/>
                  </a:lnTo>
                  <a:lnTo>
                    <a:pt x="94" y="44"/>
                  </a:lnTo>
                  <a:lnTo>
                    <a:pt x="87" y="40"/>
                  </a:lnTo>
                  <a:lnTo>
                    <a:pt x="80" y="37"/>
                  </a:lnTo>
                  <a:lnTo>
                    <a:pt x="75" y="33"/>
                  </a:lnTo>
                  <a:lnTo>
                    <a:pt x="69" y="32"/>
                  </a:lnTo>
                  <a:lnTo>
                    <a:pt x="66" y="29"/>
                  </a:lnTo>
                  <a:lnTo>
                    <a:pt x="63" y="28"/>
                  </a:lnTo>
                  <a:lnTo>
                    <a:pt x="63" y="26"/>
                  </a:lnTo>
                  <a:lnTo>
                    <a:pt x="62" y="26"/>
                  </a:lnTo>
                  <a:lnTo>
                    <a:pt x="60" y="26"/>
                  </a:lnTo>
                  <a:lnTo>
                    <a:pt x="56" y="26"/>
                  </a:lnTo>
                  <a:lnTo>
                    <a:pt x="52" y="24"/>
                  </a:lnTo>
                  <a:lnTo>
                    <a:pt x="47" y="23"/>
                  </a:lnTo>
                  <a:lnTo>
                    <a:pt x="42" y="21"/>
                  </a:lnTo>
                  <a:lnTo>
                    <a:pt x="36" y="19"/>
                  </a:lnTo>
                  <a:lnTo>
                    <a:pt x="31" y="17"/>
                  </a:lnTo>
                  <a:lnTo>
                    <a:pt x="25" y="16"/>
                  </a:lnTo>
                  <a:lnTo>
                    <a:pt x="19" y="14"/>
                  </a:lnTo>
                  <a:lnTo>
                    <a:pt x="13" y="13"/>
                  </a:lnTo>
                  <a:lnTo>
                    <a:pt x="10" y="11"/>
                  </a:lnTo>
                  <a:lnTo>
                    <a:pt x="6" y="11"/>
                  </a:lnTo>
                  <a:lnTo>
                    <a:pt x="2" y="9"/>
                  </a:lnTo>
                  <a:lnTo>
                    <a:pt x="0" y="9"/>
                  </a:lnTo>
                  <a:lnTo>
                    <a:pt x="0" y="8"/>
                  </a:lnTo>
                  <a:lnTo>
                    <a:pt x="2" y="8"/>
                  </a:lnTo>
                  <a:lnTo>
                    <a:pt x="4" y="8"/>
                  </a:lnTo>
                  <a:lnTo>
                    <a:pt x="6" y="8"/>
                  </a:lnTo>
                  <a:lnTo>
                    <a:pt x="10" y="6"/>
                  </a:lnTo>
                  <a:lnTo>
                    <a:pt x="12" y="6"/>
                  </a:lnTo>
                  <a:lnTo>
                    <a:pt x="16" y="5"/>
                  </a:lnTo>
                  <a:lnTo>
                    <a:pt x="20" y="5"/>
                  </a:lnTo>
                  <a:lnTo>
                    <a:pt x="25" y="3"/>
                  </a:lnTo>
                  <a:lnTo>
                    <a:pt x="28" y="3"/>
                  </a:lnTo>
                  <a:lnTo>
                    <a:pt x="33" y="3"/>
                  </a:lnTo>
                  <a:lnTo>
                    <a:pt x="38" y="3"/>
                  </a:lnTo>
                  <a:lnTo>
                    <a:pt x="45" y="1"/>
                  </a:lnTo>
                  <a:lnTo>
                    <a:pt x="51" y="1"/>
                  </a:lnTo>
                  <a:lnTo>
                    <a:pt x="59" y="1"/>
                  </a:lnTo>
                  <a:lnTo>
                    <a:pt x="67" y="1"/>
                  </a:lnTo>
                  <a:lnTo>
                    <a:pt x="77" y="0"/>
                  </a:lnTo>
                </a:path>
              </a:pathLst>
            </a:custGeom>
            <a:solidFill>
              <a:srgbClr val="F8F8F8"/>
            </a:solidFill>
            <a:ln w="9525">
              <a:solidFill>
                <a:srgbClr val="C0C0C0"/>
              </a:solidFill>
              <a:round/>
              <a:headEnd/>
              <a:tailEnd/>
            </a:ln>
          </p:spPr>
          <p:txBody>
            <a:bodyPr/>
            <a:lstStyle/>
            <a:p>
              <a:endParaRPr lang="it-IT"/>
            </a:p>
          </p:txBody>
        </p:sp>
        <p:sp>
          <p:nvSpPr>
            <p:cNvPr id="22623" name="Freeform 99"/>
            <p:cNvSpPr>
              <a:spLocks/>
            </p:cNvSpPr>
            <p:nvPr/>
          </p:nvSpPr>
          <p:spPr bwMode="auto">
            <a:xfrm>
              <a:off x="1195" y="1567"/>
              <a:ext cx="574" cy="33"/>
            </a:xfrm>
            <a:custGeom>
              <a:avLst/>
              <a:gdLst>
                <a:gd name="T0" fmla="*/ 176 w 291"/>
                <a:gd name="T1" fmla="*/ 8 h 35"/>
                <a:gd name="T2" fmla="*/ 436 w 291"/>
                <a:gd name="T3" fmla="*/ 5 h 35"/>
                <a:gd name="T4" fmla="*/ 696 w 291"/>
                <a:gd name="T5" fmla="*/ 3 h 35"/>
                <a:gd name="T6" fmla="*/ 969 w 291"/>
                <a:gd name="T7" fmla="*/ 1 h 35"/>
                <a:gd name="T8" fmla="*/ 1229 w 291"/>
                <a:gd name="T9" fmla="*/ 1 h 35"/>
                <a:gd name="T10" fmla="*/ 1497 w 291"/>
                <a:gd name="T11" fmla="*/ 3 h 35"/>
                <a:gd name="T12" fmla="*/ 1752 w 291"/>
                <a:gd name="T13" fmla="*/ 5 h 35"/>
                <a:gd name="T14" fmla="*/ 2020 w 291"/>
                <a:gd name="T15" fmla="*/ 8 h 35"/>
                <a:gd name="T16" fmla="*/ 2148 w 291"/>
                <a:gd name="T17" fmla="*/ 8 h 35"/>
                <a:gd name="T18" fmla="*/ 2156 w 291"/>
                <a:gd name="T19" fmla="*/ 9 h 35"/>
                <a:gd name="T20" fmla="*/ 2172 w 291"/>
                <a:gd name="T21" fmla="*/ 9 h 35"/>
                <a:gd name="T22" fmla="*/ 2188 w 291"/>
                <a:gd name="T23" fmla="*/ 10 h 35"/>
                <a:gd name="T24" fmla="*/ 2201 w 291"/>
                <a:gd name="T25" fmla="*/ 11 h 35"/>
                <a:gd name="T26" fmla="*/ 2201 w 291"/>
                <a:gd name="T27" fmla="*/ 14 h 35"/>
                <a:gd name="T28" fmla="*/ 2217 w 291"/>
                <a:gd name="T29" fmla="*/ 16 h 35"/>
                <a:gd name="T30" fmla="*/ 2217 w 291"/>
                <a:gd name="T31" fmla="*/ 18 h 35"/>
                <a:gd name="T32" fmla="*/ 2225 w 291"/>
                <a:gd name="T33" fmla="*/ 20 h 35"/>
                <a:gd name="T34" fmla="*/ 2217 w 291"/>
                <a:gd name="T35" fmla="*/ 23 h 35"/>
                <a:gd name="T36" fmla="*/ 2217 w 291"/>
                <a:gd name="T37" fmla="*/ 24 h 35"/>
                <a:gd name="T38" fmla="*/ 2201 w 291"/>
                <a:gd name="T39" fmla="*/ 24 h 35"/>
                <a:gd name="T40" fmla="*/ 2201 w 291"/>
                <a:gd name="T41" fmla="*/ 25 h 35"/>
                <a:gd name="T42" fmla="*/ 2188 w 291"/>
                <a:gd name="T43" fmla="*/ 26 h 35"/>
                <a:gd name="T44" fmla="*/ 2180 w 291"/>
                <a:gd name="T45" fmla="*/ 27 h 35"/>
                <a:gd name="T46" fmla="*/ 2164 w 291"/>
                <a:gd name="T47" fmla="*/ 27 h 35"/>
                <a:gd name="T48" fmla="*/ 2156 w 291"/>
                <a:gd name="T49" fmla="*/ 25 h 35"/>
                <a:gd name="T50" fmla="*/ 2028 w 291"/>
                <a:gd name="T51" fmla="*/ 25 h 35"/>
                <a:gd name="T52" fmla="*/ 1767 w 291"/>
                <a:gd name="T53" fmla="*/ 23 h 35"/>
                <a:gd name="T54" fmla="*/ 1505 w 291"/>
                <a:gd name="T55" fmla="*/ 19 h 35"/>
                <a:gd name="T56" fmla="*/ 1237 w 291"/>
                <a:gd name="T57" fmla="*/ 17 h 35"/>
                <a:gd name="T58" fmla="*/ 976 w 291"/>
                <a:gd name="T59" fmla="*/ 17 h 35"/>
                <a:gd name="T60" fmla="*/ 696 w 291"/>
                <a:gd name="T61" fmla="*/ 19 h 35"/>
                <a:gd name="T62" fmla="*/ 436 w 291"/>
                <a:gd name="T63" fmla="*/ 23 h 35"/>
                <a:gd name="T64" fmla="*/ 191 w 291"/>
                <a:gd name="T65" fmla="*/ 25 h 35"/>
                <a:gd name="T66" fmla="*/ 71 w 291"/>
                <a:gd name="T67" fmla="*/ 26 h 35"/>
                <a:gd name="T68" fmla="*/ 55 w 291"/>
                <a:gd name="T69" fmla="*/ 28 h 35"/>
                <a:gd name="T70" fmla="*/ 47 w 291"/>
                <a:gd name="T71" fmla="*/ 28 h 35"/>
                <a:gd name="T72" fmla="*/ 32 w 291"/>
                <a:gd name="T73" fmla="*/ 27 h 35"/>
                <a:gd name="T74" fmla="*/ 24 w 291"/>
                <a:gd name="T75" fmla="*/ 25 h 35"/>
                <a:gd name="T76" fmla="*/ 16 w 291"/>
                <a:gd name="T77" fmla="*/ 25 h 35"/>
                <a:gd name="T78" fmla="*/ 8 w 291"/>
                <a:gd name="T79" fmla="*/ 24 h 35"/>
                <a:gd name="T80" fmla="*/ 0 w 291"/>
                <a:gd name="T81" fmla="*/ 23 h 35"/>
                <a:gd name="T82" fmla="*/ 0 w 291"/>
                <a:gd name="T83" fmla="*/ 20 h 35"/>
                <a:gd name="T84" fmla="*/ 0 w 291"/>
                <a:gd name="T85" fmla="*/ 18 h 35"/>
                <a:gd name="T86" fmla="*/ 8 w 291"/>
                <a:gd name="T87" fmla="*/ 16 h 35"/>
                <a:gd name="T88" fmla="*/ 16 w 291"/>
                <a:gd name="T89" fmla="*/ 14 h 35"/>
                <a:gd name="T90" fmla="*/ 24 w 291"/>
                <a:gd name="T91" fmla="*/ 11 h 35"/>
                <a:gd name="T92" fmla="*/ 39 w 291"/>
                <a:gd name="T93" fmla="*/ 11 h 35"/>
                <a:gd name="T94" fmla="*/ 47 w 291"/>
                <a:gd name="T95" fmla="*/ 9 h 35"/>
                <a:gd name="T96" fmla="*/ 63 w 291"/>
                <a:gd name="T97" fmla="*/ 9 h 35"/>
                <a:gd name="T98" fmla="*/ 77 w 291"/>
                <a:gd name="T99" fmla="*/ 8 h 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1"/>
                <a:gd name="T151" fmla="*/ 0 h 35"/>
                <a:gd name="T152" fmla="*/ 291 w 291"/>
                <a:gd name="T153" fmla="*/ 35 h 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1" h="35">
                  <a:moveTo>
                    <a:pt x="7" y="11"/>
                  </a:moveTo>
                  <a:lnTo>
                    <a:pt x="23" y="9"/>
                  </a:lnTo>
                  <a:lnTo>
                    <a:pt x="41" y="6"/>
                  </a:lnTo>
                  <a:lnTo>
                    <a:pt x="57" y="5"/>
                  </a:lnTo>
                  <a:lnTo>
                    <a:pt x="75" y="3"/>
                  </a:lnTo>
                  <a:lnTo>
                    <a:pt x="91" y="3"/>
                  </a:lnTo>
                  <a:lnTo>
                    <a:pt x="109" y="1"/>
                  </a:lnTo>
                  <a:lnTo>
                    <a:pt x="126" y="1"/>
                  </a:lnTo>
                  <a:lnTo>
                    <a:pt x="144" y="0"/>
                  </a:lnTo>
                  <a:lnTo>
                    <a:pt x="160" y="1"/>
                  </a:lnTo>
                  <a:lnTo>
                    <a:pt x="177" y="1"/>
                  </a:lnTo>
                  <a:lnTo>
                    <a:pt x="195" y="3"/>
                  </a:lnTo>
                  <a:lnTo>
                    <a:pt x="212" y="3"/>
                  </a:lnTo>
                  <a:lnTo>
                    <a:pt x="228" y="5"/>
                  </a:lnTo>
                  <a:lnTo>
                    <a:pt x="246" y="6"/>
                  </a:lnTo>
                  <a:lnTo>
                    <a:pt x="263" y="9"/>
                  </a:lnTo>
                  <a:lnTo>
                    <a:pt x="281" y="11"/>
                  </a:lnTo>
                  <a:lnTo>
                    <a:pt x="280" y="11"/>
                  </a:lnTo>
                  <a:lnTo>
                    <a:pt x="280" y="12"/>
                  </a:lnTo>
                  <a:lnTo>
                    <a:pt x="281" y="12"/>
                  </a:lnTo>
                  <a:lnTo>
                    <a:pt x="283" y="12"/>
                  </a:lnTo>
                  <a:lnTo>
                    <a:pt x="283" y="13"/>
                  </a:lnTo>
                  <a:lnTo>
                    <a:pt x="285" y="13"/>
                  </a:lnTo>
                  <a:lnTo>
                    <a:pt x="285" y="14"/>
                  </a:lnTo>
                  <a:lnTo>
                    <a:pt x="287" y="14"/>
                  </a:lnTo>
                  <a:lnTo>
                    <a:pt x="287" y="16"/>
                  </a:lnTo>
                  <a:lnTo>
                    <a:pt x="287" y="17"/>
                  </a:lnTo>
                  <a:lnTo>
                    <a:pt x="287" y="19"/>
                  </a:lnTo>
                  <a:lnTo>
                    <a:pt x="289" y="19"/>
                  </a:lnTo>
                  <a:lnTo>
                    <a:pt x="289" y="21"/>
                  </a:lnTo>
                  <a:lnTo>
                    <a:pt x="289" y="23"/>
                  </a:lnTo>
                  <a:lnTo>
                    <a:pt x="290" y="23"/>
                  </a:lnTo>
                  <a:lnTo>
                    <a:pt x="289" y="25"/>
                  </a:lnTo>
                  <a:lnTo>
                    <a:pt x="289" y="26"/>
                  </a:lnTo>
                  <a:lnTo>
                    <a:pt x="289" y="28"/>
                  </a:lnTo>
                  <a:lnTo>
                    <a:pt x="287" y="29"/>
                  </a:lnTo>
                  <a:lnTo>
                    <a:pt x="287" y="31"/>
                  </a:lnTo>
                  <a:lnTo>
                    <a:pt x="285" y="32"/>
                  </a:lnTo>
                  <a:lnTo>
                    <a:pt x="284" y="33"/>
                  </a:lnTo>
                  <a:lnTo>
                    <a:pt x="282" y="33"/>
                  </a:lnTo>
                  <a:lnTo>
                    <a:pt x="281" y="33"/>
                  </a:lnTo>
                  <a:lnTo>
                    <a:pt x="281" y="31"/>
                  </a:lnTo>
                  <a:lnTo>
                    <a:pt x="282" y="34"/>
                  </a:lnTo>
                  <a:lnTo>
                    <a:pt x="264" y="31"/>
                  </a:lnTo>
                  <a:lnTo>
                    <a:pt x="248" y="28"/>
                  </a:lnTo>
                  <a:lnTo>
                    <a:pt x="230" y="26"/>
                  </a:lnTo>
                  <a:lnTo>
                    <a:pt x="214" y="23"/>
                  </a:lnTo>
                  <a:lnTo>
                    <a:pt x="196" y="22"/>
                  </a:lnTo>
                  <a:lnTo>
                    <a:pt x="179" y="20"/>
                  </a:lnTo>
                  <a:lnTo>
                    <a:pt x="161" y="20"/>
                  </a:lnTo>
                  <a:lnTo>
                    <a:pt x="145" y="19"/>
                  </a:lnTo>
                  <a:lnTo>
                    <a:pt x="127" y="20"/>
                  </a:lnTo>
                  <a:lnTo>
                    <a:pt x="109" y="20"/>
                  </a:lnTo>
                  <a:lnTo>
                    <a:pt x="91" y="22"/>
                  </a:lnTo>
                  <a:lnTo>
                    <a:pt x="75" y="23"/>
                  </a:lnTo>
                  <a:lnTo>
                    <a:pt x="57" y="26"/>
                  </a:lnTo>
                  <a:lnTo>
                    <a:pt x="41" y="28"/>
                  </a:lnTo>
                  <a:lnTo>
                    <a:pt x="25" y="31"/>
                  </a:lnTo>
                  <a:lnTo>
                    <a:pt x="8" y="34"/>
                  </a:lnTo>
                  <a:lnTo>
                    <a:pt x="9" y="32"/>
                  </a:lnTo>
                  <a:lnTo>
                    <a:pt x="7" y="34"/>
                  </a:lnTo>
                  <a:lnTo>
                    <a:pt x="6" y="34"/>
                  </a:lnTo>
                  <a:lnTo>
                    <a:pt x="4" y="34"/>
                  </a:lnTo>
                  <a:lnTo>
                    <a:pt x="4" y="33"/>
                  </a:lnTo>
                  <a:lnTo>
                    <a:pt x="3" y="33"/>
                  </a:lnTo>
                  <a:lnTo>
                    <a:pt x="3" y="31"/>
                  </a:lnTo>
                  <a:lnTo>
                    <a:pt x="2" y="31"/>
                  </a:lnTo>
                  <a:lnTo>
                    <a:pt x="2" y="30"/>
                  </a:lnTo>
                  <a:lnTo>
                    <a:pt x="1" y="30"/>
                  </a:lnTo>
                  <a:lnTo>
                    <a:pt x="1" y="28"/>
                  </a:lnTo>
                  <a:lnTo>
                    <a:pt x="0" y="28"/>
                  </a:lnTo>
                  <a:lnTo>
                    <a:pt x="0" y="27"/>
                  </a:lnTo>
                  <a:lnTo>
                    <a:pt x="0" y="25"/>
                  </a:lnTo>
                  <a:lnTo>
                    <a:pt x="0" y="23"/>
                  </a:lnTo>
                  <a:lnTo>
                    <a:pt x="0" y="21"/>
                  </a:lnTo>
                  <a:lnTo>
                    <a:pt x="1" y="19"/>
                  </a:lnTo>
                  <a:lnTo>
                    <a:pt x="2" y="17"/>
                  </a:lnTo>
                  <a:lnTo>
                    <a:pt x="2" y="16"/>
                  </a:lnTo>
                  <a:lnTo>
                    <a:pt x="3" y="14"/>
                  </a:lnTo>
                  <a:lnTo>
                    <a:pt x="5" y="14"/>
                  </a:lnTo>
                  <a:lnTo>
                    <a:pt x="6" y="12"/>
                  </a:lnTo>
                  <a:lnTo>
                    <a:pt x="8" y="12"/>
                  </a:lnTo>
                  <a:lnTo>
                    <a:pt x="10" y="11"/>
                  </a:lnTo>
                  <a:lnTo>
                    <a:pt x="7" y="11"/>
                  </a:lnTo>
                </a:path>
              </a:pathLst>
            </a:custGeom>
            <a:solidFill>
              <a:srgbClr val="F8F8F8"/>
            </a:solidFill>
            <a:ln w="18732">
              <a:solidFill>
                <a:srgbClr val="DDDDDD"/>
              </a:solidFill>
              <a:round/>
              <a:headEnd/>
              <a:tailEnd/>
            </a:ln>
          </p:spPr>
          <p:txBody>
            <a:bodyPr/>
            <a:lstStyle/>
            <a:p>
              <a:endParaRPr lang="it-IT"/>
            </a:p>
          </p:txBody>
        </p:sp>
        <p:sp>
          <p:nvSpPr>
            <p:cNvPr id="22624" name="Freeform 100"/>
            <p:cNvSpPr>
              <a:spLocks/>
            </p:cNvSpPr>
            <p:nvPr/>
          </p:nvSpPr>
          <p:spPr bwMode="auto">
            <a:xfrm>
              <a:off x="1025" y="1270"/>
              <a:ext cx="911" cy="309"/>
            </a:xfrm>
            <a:custGeom>
              <a:avLst/>
              <a:gdLst>
                <a:gd name="T0" fmla="*/ 2201 w 462"/>
                <a:gd name="T1" fmla="*/ 255 h 333"/>
                <a:gd name="T2" fmla="*/ 2668 w 462"/>
                <a:gd name="T3" fmla="*/ 261 h 333"/>
                <a:gd name="T4" fmla="*/ 2838 w 462"/>
                <a:gd name="T5" fmla="*/ 265 h 333"/>
                <a:gd name="T6" fmla="*/ 2861 w 462"/>
                <a:gd name="T7" fmla="*/ 252 h 333"/>
                <a:gd name="T8" fmla="*/ 2897 w 462"/>
                <a:gd name="T9" fmla="*/ 227 h 333"/>
                <a:gd name="T10" fmla="*/ 2974 w 462"/>
                <a:gd name="T11" fmla="*/ 201 h 333"/>
                <a:gd name="T12" fmla="*/ 3052 w 462"/>
                <a:gd name="T13" fmla="*/ 184 h 333"/>
                <a:gd name="T14" fmla="*/ 3321 w 462"/>
                <a:gd name="T15" fmla="*/ 182 h 333"/>
                <a:gd name="T16" fmla="*/ 3220 w 462"/>
                <a:gd name="T17" fmla="*/ 148 h 333"/>
                <a:gd name="T18" fmla="*/ 2981 w 462"/>
                <a:gd name="T19" fmla="*/ 150 h 333"/>
                <a:gd name="T20" fmla="*/ 2865 w 462"/>
                <a:gd name="T21" fmla="*/ 144 h 333"/>
                <a:gd name="T22" fmla="*/ 2832 w 462"/>
                <a:gd name="T23" fmla="*/ 150 h 333"/>
                <a:gd name="T24" fmla="*/ 2713 w 462"/>
                <a:gd name="T25" fmla="*/ 151 h 333"/>
                <a:gd name="T26" fmla="*/ 2713 w 462"/>
                <a:gd name="T27" fmla="*/ 136 h 333"/>
                <a:gd name="T28" fmla="*/ 2816 w 462"/>
                <a:gd name="T29" fmla="*/ 143 h 333"/>
                <a:gd name="T30" fmla="*/ 2865 w 462"/>
                <a:gd name="T31" fmla="*/ 137 h 333"/>
                <a:gd name="T32" fmla="*/ 2997 w 462"/>
                <a:gd name="T33" fmla="*/ 133 h 333"/>
                <a:gd name="T34" fmla="*/ 3037 w 462"/>
                <a:gd name="T35" fmla="*/ 109 h 333"/>
                <a:gd name="T36" fmla="*/ 2952 w 462"/>
                <a:gd name="T37" fmla="*/ 102 h 333"/>
                <a:gd name="T38" fmla="*/ 2952 w 462"/>
                <a:gd name="T39" fmla="*/ 98 h 333"/>
                <a:gd name="T40" fmla="*/ 3084 w 462"/>
                <a:gd name="T41" fmla="*/ 101 h 333"/>
                <a:gd name="T42" fmla="*/ 3376 w 462"/>
                <a:gd name="T43" fmla="*/ 99 h 333"/>
                <a:gd name="T44" fmla="*/ 3512 w 462"/>
                <a:gd name="T45" fmla="*/ 87 h 333"/>
                <a:gd name="T46" fmla="*/ 3488 w 462"/>
                <a:gd name="T47" fmla="*/ 56 h 333"/>
                <a:gd name="T48" fmla="*/ 3305 w 462"/>
                <a:gd name="T49" fmla="*/ 43 h 333"/>
                <a:gd name="T50" fmla="*/ 3417 w 462"/>
                <a:gd name="T51" fmla="*/ 42 h 333"/>
                <a:gd name="T52" fmla="*/ 3433 w 462"/>
                <a:gd name="T53" fmla="*/ 28 h 333"/>
                <a:gd name="T54" fmla="*/ 3281 w 462"/>
                <a:gd name="T55" fmla="*/ 28 h 333"/>
                <a:gd name="T56" fmla="*/ 3329 w 462"/>
                <a:gd name="T57" fmla="*/ 18 h 333"/>
                <a:gd name="T58" fmla="*/ 3390 w 462"/>
                <a:gd name="T59" fmla="*/ 17 h 333"/>
                <a:gd name="T60" fmla="*/ 3433 w 462"/>
                <a:gd name="T61" fmla="*/ 2 h 333"/>
                <a:gd name="T62" fmla="*/ 1863 w 462"/>
                <a:gd name="T63" fmla="*/ 6 h 333"/>
                <a:gd name="T64" fmla="*/ 183 w 462"/>
                <a:gd name="T65" fmla="*/ 5 h 333"/>
                <a:gd name="T66" fmla="*/ 108 w 462"/>
                <a:gd name="T67" fmla="*/ 16 h 333"/>
                <a:gd name="T68" fmla="*/ 175 w 462"/>
                <a:gd name="T69" fmla="*/ 17 h 333"/>
                <a:gd name="T70" fmla="*/ 260 w 462"/>
                <a:gd name="T71" fmla="*/ 28 h 333"/>
                <a:gd name="T72" fmla="*/ 63 w 462"/>
                <a:gd name="T73" fmla="*/ 28 h 333"/>
                <a:gd name="T74" fmla="*/ 55 w 462"/>
                <a:gd name="T75" fmla="*/ 41 h 333"/>
                <a:gd name="T76" fmla="*/ 175 w 462"/>
                <a:gd name="T77" fmla="*/ 42 h 333"/>
                <a:gd name="T78" fmla="*/ 32 w 462"/>
                <a:gd name="T79" fmla="*/ 54 h 333"/>
                <a:gd name="T80" fmla="*/ 0 w 462"/>
                <a:gd name="T81" fmla="*/ 76 h 333"/>
                <a:gd name="T82" fmla="*/ 77 w 462"/>
                <a:gd name="T83" fmla="*/ 96 h 333"/>
                <a:gd name="T84" fmla="*/ 552 w 462"/>
                <a:gd name="T85" fmla="*/ 97 h 333"/>
                <a:gd name="T86" fmla="*/ 568 w 462"/>
                <a:gd name="T87" fmla="*/ 101 h 333"/>
                <a:gd name="T88" fmla="*/ 489 w 462"/>
                <a:gd name="T89" fmla="*/ 105 h 333"/>
                <a:gd name="T90" fmla="*/ 467 w 462"/>
                <a:gd name="T91" fmla="*/ 124 h 333"/>
                <a:gd name="T92" fmla="*/ 536 w 462"/>
                <a:gd name="T93" fmla="*/ 135 h 333"/>
                <a:gd name="T94" fmla="*/ 637 w 462"/>
                <a:gd name="T95" fmla="*/ 137 h 333"/>
                <a:gd name="T96" fmla="*/ 680 w 462"/>
                <a:gd name="T97" fmla="*/ 142 h 333"/>
                <a:gd name="T98" fmla="*/ 789 w 462"/>
                <a:gd name="T99" fmla="*/ 137 h 333"/>
                <a:gd name="T100" fmla="*/ 797 w 462"/>
                <a:gd name="T101" fmla="*/ 149 h 333"/>
                <a:gd name="T102" fmla="*/ 696 w 462"/>
                <a:gd name="T103" fmla="*/ 151 h 333"/>
                <a:gd name="T104" fmla="*/ 653 w 462"/>
                <a:gd name="T105" fmla="*/ 144 h 333"/>
                <a:gd name="T106" fmla="*/ 544 w 462"/>
                <a:gd name="T107" fmla="*/ 150 h 333"/>
                <a:gd name="T108" fmla="*/ 315 w 462"/>
                <a:gd name="T109" fmla="*/ 148 h 333"/>
                <a:gd name="T110" fmla="*/ 183 w 462"/>
                <a:gd name="T111" fmla="*/ 179 h 333"/>
                <a:gd name="T112" fmla="*/ 408 w 462"/>
                <a:gd name="T113" fmla="*/ 186 h 333"/>
                <a:gd name="T114" fmla="*/ 467 w 462"/>
                <a:gd name="T115" fmla="*/ 200 h 333"/>
                <a:gd name="T116" fmla="*/ 592 w 462"/>
                <a:gd name="T117" fmla="*/ 222 h 333"/>
                <a:gd name="T118" fmla="*/ 661 w 462"/>
                <a:gd name="T119" fmla="*/ 248 h 333"/>
                <a:gd name="T120" fmla="*/ 720 w 462"/>
                <a:gd name="T121" fmla="*/ 264 h 333"/>
                <a:gd name="T122" fmla="*/ 1280 w 462"/>
                <a:gd name="T123" fmla="*/ 257 h 333"/>
                <a:gd name="T124" fmla="*/ 1556 w 462"/>
                <a:gd name="T125" fmla="*/ 255 h 3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2"/>
                <a:gd name="T190" fmla="*/ 0 h 333"/>
                <a:gd name="T191" fmla="*/ 462 w 462"/>
                <a:gd name="T192" fmla="*/ 333 h 3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2" h="333">
                  <a:moveTo>
                    <a:pt x="228" y="318"/>
                  </a:moveTo>
                  <a:lnTo>
                    <a:pt x="228" y="319"/>
                  </a:lnTo>
                  <a:lnTo>
                    <a:pt x="230" y="319"/>
                  </a:lnTo>
                  <a:lnTo>
                    <a:pt x="232" y="319"/>
                  </a:lnTo>
                  <a:lnTo>
                    <a:pt x="235" y="319"/>
                  </a:lnTo>
                  <a:lnTo>
                    <a:pt x="239" y="319"/>
                  </a:lnTo>
                  <a:lnTo>
                    <a:pt x="244" y="319"/>
                  </a:lnTo>
                  <a:lnTo>
                    <a:pt x="250" y="319"/>
                  </a:lnTo>
                  <a:lnTo>
                    <a:pt x="255" y="319"/>
                  </a:lnTo>
                  <a:lnTo>
                    <a:pt x="260" y="319"/>
                  </a:lnTo>
                  <a:lnTo>
                    <a:pt x="265" y="319"/>
                  </a:lnTo>
                  <a:lnTo>
                    <a:pt x="270" y="319"/>
                  </a:lnTo>
                  <a:lnTo>
                    <a:pt x="276" y="319"/>
                  </a:lnTo>
                  <a:lnTo>
                    <a:pt x="279" y="319"/>
                  </a:lnTo>
                  <a:lnTo>
                    <a:pt x="284" y="319"/>
                  </a:lnTo>
                  <a:lnTo>
                    <a:pt x="287" y="319"/>
                  </a:lnTo>
                  <a:lnTo>
                    <a:pt x="291" y="319"/>
                  </a:lnTo>
                  <a:lnTo>
                    <a:pt x="294" y="321"/>
                  </a:lnTo>
                  <a:lnTo>
                    <a:pt x="297" y="321"/>
                  </a:lnTo>
                  <a:lnTo>
                    <a:pt x="301" y="321"/>
                  </a:lnTo>
                  <a:lnTo>
                    <a:pt x="305" y="321"/>
                  </a:lnTo>
                  <a:lnTo>
                    <a:pt x="308" y="323"/>
                  </a:lnTo>
                  <a:lnTo>
                    <a:pt x="312" y="323"/>
                  </a:lnTo>
                  <a:lnTo>
                    <a:pt x="316" y="323"/>
                  </a:lnTo>
                  <a:lnTo>
                    <a:pt x="321" y="323"/>
                  </a:lnTo>
                  <a:lnTo>
                    <a:pt x="324" y="325"/>
                  </a:lnTo>
                  <a:lnTo>
                    <a:pt x="328" y="325"/>
                  </a:lnTo>
                  <a:lnTo>
                    <a:pt x="332" y="326"/>
                  </a:lnTo>
                  <a:lnTo>
                    <a:pt x="337" y="326"/>
                  </a:lnTo>
                  <a:lnTo>
                    <a:pt x="340" y="327"/>
                  </a:lnTo>
                  <a:lnTo>
                    <a:pt x="344" y="327"/>
                  </a:lnTo>
                  <a:lnTo>
                    <a:pt x="348" y="327"/>
                  </a:lnTo>
                  <a:lnTo>
                    <a:pt x="351" y="327"/>
                  </a:lnTo>
                  <a:lnTo>
                    <a:pt x="351" y="328"/>
                  </a:lnTo>
                  <a:lnTo>
                    <a:pt x="353" y="328"/>
                  </a:lnTo>
                  <a:lnTo>
                    <a:pt x="354" y="328"/>
                  </a:lnTo>
                  <a:lnTo>
                    <a:pt x="356" y="328"/>
                  </a:lnTo>
                  <a:lnTo>
                    <a:pt x="358" y="328"/>
                  </a:lnTo>
                  <a:lnTo>
                    <a:pt x="359" y="328"/>
                  </a:lnTo>
                  <a:lnTo>
                    <a:pt x="361" y="328"/>
                  </a:lnTo>
                  <a:lnTo>
                    <a:pt x="361" y="330"/>
                  </a:lnTo>
                  <a:lnTo>
                    <a:pt x="363" y="330"/>
                  </a:lnTo>
                  <a:lnTo>
                    <a:pt x="364" y="330"/>
                  </a:lnTo>
                  <a:lnTo>
                    <a:pt x="366" y="330"/>
                  </a:lnTo>
                  <a:lnTo>
                    <a:pt x="367" y="332"/>
                  </a:lnTo>
                  <a:lnTo>
                    <a:pt x="369" y="332"/>
                  </a:lnTo>
                  <a:lnTo>
                    <a:pt x="370" y="332"/>
                  </a:lnTo>
                  <a:lnTo>
                    <a:pt x="372" y="332"/>
                  </a:lnTo>
                  <a:lnTo>
                    <a:pt x="370" y="332"/>
                  </a:lnTo>
                  <a:lnTo>
                    <a:pt x="370" y="331"/>
                  </a:lnTo>
                  <a:lnTo>
                    <a:pt x="370" y="330"/>
                  </a:lnTo>
                  <a:lnTo>
                    <a:pt x="370" y="328"/>
                  </a:lnTo>
                  <a:lnTo>
                    <a:pt x="370" y="327"/>
                  </a:lnTo>
                  <a:lnTo>
                    <a:pt x="371" y="325"/>
                  </a:lnTo>
                  <a:lnTo>
                    <a:pt x="371" y="323"/>
                  </a:lnTo>
                  <a:lnTo>
                    <a:pt x="371" y="321"/>
                  </a:lnTo>
                  <a:lnTo>
                    <a:pt x="373" y="319"/>
                  </a:lnTo>
                  <a:lnTo>
                    <a:pt x="373" y="318"/>
                  </a:lnTo>
                  <a:lnTo>
                    <a:pt x="373" y="316"/>
                  </a:lnTo>
                  <a:lnTo>
                    <a:pt x="374" y="315"/>
                  </a:lnTo>
                  <a:lnTo>
                    <a:pt x="374" y="313"/>
                  </a:lnTo>
                  <a:lnTo>
                    <a:pt x="374" y="312"/>
                  </a:lnTo>
                  <a:lnTo>
                    <a:pt x="374" y="310"/>
                  </a:lnTo>
                  <a:lnTo>
                    <a:pt x="374" y="308"/>
                  </a:lnTo>
                  <a:lnTo>
                    <a:pt x="374" y="306"/>
                  </a:lnTo>
                  <a:lnTo>
                    <a:pt x="374" y="303"/>
                  </a:lnTo>
                  <a:lnTo>
                    <a:pt x="374" y="302"/>
                  </a:lnTo>
                  <a:lnTo>
                    <a:pt x="375" y="298"/>
                  </a:lnTo>
                  <a:lnTo>
                    <a:pt x="375" y="296"/>
                  </a:lnTo>
                  <a:lnTo>
                    <a:pt x="375" y="295"/>
                  </a:lnTo>
                  <a:lnTo>
                    <a:pt x="375" y="293"/>
                  </a:lnTo>
                  <a:lnTo>
                    <a:pt x="377" y="289"/>
                  </a:lnTo>
                  <a:lnTo>
                    <a:pt x="377" y="287"/>
                  </a:lnTo>
                  <a:lnTo>
                    <a:pt x="378" y="286"/>
                  </a:lnTo>
                  <a:lnTo>
                    <a:pt x="378" y="284"/>
                  </a:lnTo>
                  <a:lnTo>
                    <a:pt x="380" y="281"/>
                  </a:lnTo>
                  <a:lnTo>
                    <a:pt x="380" y="280"/>
                  </a:lnTo>
                  <a:lnTo>
                    <a:pt x="380" y="278"/>
                  </a:lnTo>
                  <a:lnTo>
                    <a:pt x="380" y="277"/>
                  </a:lnTo>
                  <a:lnTo>
                    <a:pt x="381" y="274"/>
                  </a:lnTo>
                  <a:lnTo>
                    <a:pt x="381" y="273"/>
                  </a:lnTo>
                  <a:lnTo>
                    <a:pt x="383" y="271"/>
                  </a:lnTo>
                  <a:lnTo>
                    <a:pt x="383" y="269"/>
                  </a:lnTo>
                  <a:lnTo>
                    <a:pt x="385" y="265"/>
                  </a:lnTo>
                  <a:lnTo>
                    <a:pt x="385" y="263"/>
                  </a:lnTo>
                  <a:lnTo>
                    <a:pt x="385" y="262"/>
                  </a:lnTo>
                  <a:lnTo>
                    <a:pt x="385" y="260"/>
                  </a:lnTo>
                  <a:lnTo>
                    <a:pt x="386" y="257"/>
                  </a:lnTo>
                  <a:lnTo>
                    <a:pt x="386" y="255"/>
                  </a:lnTo>
                  <a:lnTo>
                    <a:pt x="388" y="254"/>
                  </a:lnTo>
                  <a:lnTo>
                    <a:pt x="388" y="252"/>
                  </a:lnTo>
                  <a:lnTo>
                    <a:pt x="389" y="249"/>
                  </a:lnTo>
                  <a:lnTo>
                    <a:pt x="389" y="247"/>
                  </a:lnTo>
                  <a:lnTo>
                    <a:pt x="389" y="245"/>
                  </a:lnTo>
                  <a:lnTo>
                    <a:pt x="390" y="243"/>
                  </a:lnTo>
                  <a:lnTo>
                    <a:pt x="390" y="242"/>
                  </a:lnTo>
                  <a:lnTo>
                    <a:pt x="391" y="240"/>
                  </a:lnTo>
                  <a:lnTo>
                    <a:pt x="393" y="238"/>
                  </a:lnTo>
                  <a:lnTo>
                    <a:pt x="393" y="236"/>
                  </a:lnTo>
                  <a:lnTo>
                    <a:pt x="394" y="235"/>
                  </a:lnTo>
                  <a:lnTo>
                    <a:pt x="394" y="234"/>
                  </a:lnTo>
                  <a:lnTo>
                    <a:pt x="396" y="232"/>
                  </a:lnTo>
                  <a:lnTo>
                    <a:pt x="398" y="230"/>
                  </a:lnTo>
                  <a:lnTo>
                    <a:pt x="400" y="228"/>
                  </a:lnTo>
                  <a:lnTo>
                    <a:pt x="401" y="228"/>
                  </a:lnTo>
                  <a:lnTo>
                    <a:pt x="403" y="227"/>
                  </a:lnTo>
                  <a:lnTo>
                    <a:pt x="405" y="227"/>
                  </a:lnTo>
                  <a:lnTo>
                    <a:pt x="408" y="226"/>
                  </a:lnTo>
                  <a:lnTo>
                    <a:pt x="409" y="226"/>
                  </a:lnTo>
                  <a:lnTo>
                    <a:pt x="413" y="226"/>
                  </a:lnTo>
                  <a:lnTo>
                    <a:pt x="415" y="226"/>
                  </a:lnTo>
                  <a:lnTo>
                    <a:pt x="419" y="226"/>
                  </a:lnTo>
                  <a:lnTo>
                    <a:pt x="421" y="227"/>
                  </a:lnTo>
                  <a:lnTo>
                    <a:pt x="424" y="227"/>
                  </a:lnTo>
                  <a:lnTo>
                    <a:pt x="425" y="227"/>
                  </a:lnTo>
                  <a:lnTo>
                    <a:pt x="428" y="227"/>
                  </a:lnTo>
                  <a:lnTo>
                    <a:pt x="430" y="227"/>
                  </a:lnTo>
                  <a:lnTo>
                    <a:pt x="432" y="227"/>
                  </a:lnTo>
                  <a:lnTo>
                    <a:pt x="433" y="227"/>
                  </a:lnTo>
                  <a:lnTo>
                    <a:pt x="434" y="226"/>
                  </a:lnTo>
                  <a:lnTo>
                    <a:pt x="433" y="226"/>
                  </a:lnTo>
                  <a:lnTo>
                    <a:pt x="433" y="224"/>
                  </a:lnTo>
                  <a:lnTo>
                    <a:pt x="431" y="222"/>
                  </a:lnTo>
                  <a:lnTo>
                    <a:pt x="431" y="219"/>
                  </a:lnTo>
                  <a:lnTo>
                    <a:pt x="429" y="215"/>
                  </a:lnTo>
                  <a:lnTo>
                    <a:pt x="428" y="212"/>
                  </a:lnTo>
                  <a:lnTo>
                    <a:pt x="427" y="208"/>
                  </a:lnTo>
                  <a:lnTo>
                    <a:pt x="427" y="205"/>
                  </a:lnTo>
                  <a:lnTo>
                    <a:pt x="425" y="202"/>
                  </a:lnTo>
                  <a:lnTo>
                    <a:pt x="423" y="198"/>
                  </a:lnTo>
                  <a:lnTo>
                    <a:pt x="421" y="195"/>
                  </a:lnTo>
                  <a:lnTo>
                    <a:pt x="421" y="191"/>
                  </a:lnTo>
                  <a:lnTo>
                    <a:pt x="420" y="189"/>
                  </a:lnTo>
                  <a:lnTo>
                    <a:pt x="420" y="187"/>
                  </a:lnTo>
                  <a:lnTo>
                    <a:pt x="420" y="185"/>
                  </a:lnTo>
                  <a:lnTo>
                    <a:pt x="420" y="183"/>
                  </a:lnTo>
                  <a:lnTo>
                    <a:pt x="418" y="185"/>
                  </a:lnTo>
                  <a:lnTo>
                    <a:pt x="417" y="185"/>
                  </a:lnTo>
                  <a:lnTo>
                    <a:pt x="415" y="185"/>
                  </a:lnTo>
                  <a:lnTo>
                    <a:pt x="413" y="185"/>
                  </a:lnTo>
                  <a:lnTo>
                    <a:pt x="410" y="187"/>
                  </a:lnTo>
                  <a:lnTo>
                    <a:pt x="408" y="187"/>
                  </a:lnTo>
                  <a:lnTo>
                    <a:pt x="406" y="187"/>
                  </a:lnTo>
                  <a:lnTo>
                    <a:pt x="404" y="187"/>
                  </a:lnTo>
                  <a:lnTo>
                    <a:pt x="401" y="188"/>
                  </a:lnTo>
                  <a:lnTo>
                    <a:pt x="399" y="188"/>
                  </a:lnTo>
                  <a:lnTo>
                    <a:pt x="396" y="188"/>
                  </a:lnTo>
                  <a:lnTo>
                    <a:pt x="394" y="188"/>
                  </a:lnTo>
                  <a:lnTo>
                    <a:pt x="392" y="189"/>
                  </a:lnTo>
                  <a:lnTo>
                    <a:pt x="390" y="189"/>
                  </a:lnTo>
                  <a:lnTo>
                    <a:pt x="389" y="189"/>
                  </a:lnTo>
                  <a:lnTo>
                    <a:pt x="388" y="189"/>
                  </a:lnTo>
                  <a:lnTo>
                    <a:pt x="386" y="189"/>
                  </a:lnTo>
                  <a:lnTo>
                    <a:pt x="386" y="188"/>
                  </a:lnTo>
                  <a:lnTo>
                    <a:pt x="384" y="188"/>
                  </a:lnTo>
                  <a:lnTo>
                    <a:pt x="384" y="186"/>
                  </a:lnTo>
                  <a:lnTo>
                    <a:pt x="382" y="186"/>
                  </a:lnTo>
                  <a:lnTo>
                    <a:pt x="382" y="184"/>
                  </a:lnTo>
                  <a:lnTo>
                    <a:pt x="380" y="184"/>
                  </a:lnTo>
                  <a:lnTo>
                    <a:pt x="380" y="182"/>
                  </a:lnTo>
                  <a:lnTo>
                    <a:pt x="378" y="182"/>
                  </a:lnTo>
                  <a:lnTo>
                    <a:pt x="378" y="180"/>
                  </a:lnTo>
                  <a:lnTo>
                    <a:pt x="376" y="180"/>
                  </a:lnTo>
                  <a:lnTo>
                    <a:pt x="374" y="180"/>
                  </a:lnTo>
                  <a:lnTo>
                    <a:pt x="374" y="179"/>
                  </a:lnTo>
                  <a:lnTo>
                    <a:pt x="373" y="180"/>
                  </a:lnTo>
                  <a:lnTo>
                    <a:pt x="373" y="181"/>
                  </a:lnTo>
                  <a:lnTo>
                    <a:pt x="372" y="183"/>
                  </a:lnTo>
                  <a:lnTo>
                    <a:pt x="372" y="184"/>
                  </a:lnTo>
                  <a:lnTo>
                    <a:pt x="370" y="186"/>
                  </a:lnTo>
                  <a:lnTo>
                    <a:pt x="370" y="188"/>
                  </a:lnTo>
                  <a:lnTo>
                    <a:pt x="369" y="189"/>
                  </a:lnTo>
                  <a:lnTo>
                    <a:pt x="367" y="190"/>
                  </a:lnTo>
                  <a:lnTo>
                    <a:pt x="365" y="190"/>
                  </a:lnTo>
                  <a:lnTo>
                    <a:pt x="364" y="190"/>
                  </a:lnTo>
                  <a:lnTo>
                    <a:pt x="362" y="190"/>
                  </a:lnTo>
                  <a:lnTo>
                    <a:pt x="360" y="190"/>
                  </a:lnTo>
                  <a:lnTo>
                    <a:pt x="359" y="190"/>
                  </a:lnTo>
                  <a:lnTo>
                    <a:pt x="358" y="190"/>
                  </a:lnTo>
                  <a:lnTo>
                    <a:pt x="356" y="190"/>
                  </a:lnTo>
                  <a:lnTo>
                    <a:pt x="354" y="190"/>
                  </a:lnTo>
                  <a:lnTo>
                    <a:pt x="354" y="189"/>
                  </a:lnTo>
                  <a:lnTo>
                    <a:pt x="354" y="188"/>
                  </a:lnTo>
                  <a:lnTo>
                    <a:pt x="354" y="187"/>
                  </a:lnTo>
                  <a:lnTo>
                    <a:pt x="354" y="185"/>
                  </a:lnTo>
                  <a:lnTo>
                    <a:pt x="354" y="183"/>
                  </a:lnTo>
                  <a:lnTo>
                    <a:pt x="354" y="182"/>
                  </a:lnTo>
                  <a:lnTo>
                    <a:pt x="354" y="180"/>
                  </a:lnTo>
                  <a:lnTo>
                    <a:pt x="354" y="178"/>
                  </a:lnTo>
                  <a:lnTo>
                    <a:pt x="354" y="177"/>
                  </a:lnTo>
                  <a:lnTo>
                    <a:pt x="354" y="176"/>
                  </a:lnTo>
                  <a:lnTo>
                    <a:pt x="354" y="174"/>
                  </a:lnTo>
                  <a:lnTo>
                    <a:pt x="354" y="172"/>
                  </a:lnTo>
                  <a:lnTo>
                    <a:pt x="354" y="170"/>
                  </a:lnTo>
                  <a:lnTo>
                    <a:pt x="354" y="169"/>
                  </a:lnTo>
                  <a:lnTo>
                    <a:pt x="354" y="171"/>
                  </a:lnTo>
                  <a:lnTo>
                    <a:pt x="354" y="173"/>
                  </a:lnTo>
                  <a:lnTo>
                    <a:pt x="355" y="173"/>
                  </a:lnTo>
                  <a:lnTo>
                    <a:pt x="355" y="174"/>
                  </a:lnTo>
                  <a:lnTo>
                    <a:pt x="356" y="174"/>
                  </a:lnTo>
                  <a:lnTo>
                    <a:pt x="358" y="176"/>
                  </a:lnTo>
                  <a:lnTo>
                    <a:pt x="359" y="176"/>
                  </a:lnTo>
                  <a:lnTo>
                    <a:pt x="359" y="178"/>
                  </a:lnTo>
                  <a:lnTo>
                    <a:pt x="361" y="178"/>
                  </a:lnTo>
                  <a:lnTo>
                    <a:pt x="362" y="179"/>
                  </a:lnTo>
                  <a:lnTo>
                    <a:pt x="364" y="179"/>
                  </a:lnTo>
                  <a:lnTo>
                    <a:pt x="366" y="179"/>
                  </a:lnTo>
                  <a:lnTo>
                    <a:pt x="367" y="179"/>
                  </a:lnTo>
                  <a:lnTo>
                    <a:pt x="369" y="179"/>
                  </a:lnTo>
                  <a:lnTo>
                    <a:pt x="371" y="178"/>
                  </a:lnTo>
                  <a:lnTo>
                    <a:pt x="371" y="177"/>
                  </a:lnTo>
                  <a:lnTo>
                    <a:pt x="373" y="175"/>
                  </a:lnTo>
                  <a:lnTo>
                    <a:pt x="373" y="174"/>
                  </a:lnTo>
                  <a:lnTo>
                    <a:pt x="374" y="172"/>
                  </a:lnTo>
                  <a:lnTo>
                    <a:pt x="374" y="171"/>
                  </a:lnTo>
                  <a:lnTo>
                    <a:pt x="374" y="169"/>
                  </a:lnTo>
                  <a:lnTo>
                    <a:pt x="374" y="171"/>
                  </a:lnTo>
                  <a:lnTo>
                    <a:pt x="376" y="171"/>
                  </a:lnTo>
                  <a:lnTo>
                    <a:pt x="378" y="171"/>
                  </a:lnTo>
                  <a:lnTo>
                    <a:pt x="380" y="171"/>
                  </a:lnTo>
                  <a:lnTo>
                    <a:pt x="381" y="170"/>
                  </a:lnTo>
                  <a:lnTo>
                    <a:pt x="382" y="170"/>
                  </a:lnTo>
                  <a:lnTo>
                    <a:pt x="384" y="170"/>
                  </a:lnTo>
                  <a:lnTo>
                    <a:pt x="386" y="170"/>
                  </a:lnTo>
                  <a:lnTo>
                    <a:pt x="388" y="169"/>
                  </a:lnTo>
                  <a:lnTo>
                    <a:pt x="390" y="167"/>
                  </a:lnTo>
                  <a:lnTo>
                    <a:pt x="391" y="166"/>
                  </a:lnTo>
                  <a:lnTo>
                    <a:pt x="393" y="164"/>
                  </a:lnTo>
                  <a:lnTo>
                    <a:pt x="394" y="163"/>
                  </a:lnTo>
                  <a:lnTo>
                    <a:pt x="394" y="161"/>
                  </a:lnTo>
                  <a:lnTo>
                    <a:pt x="396" y="159"/>
                  </a:lnTo>
                  <a:lnTo>
                    <a:pt x="396" y="157"/>
                  </a:lnTo>
                  <a:lnTo>
                    <a:pt x="396" y="155"/>
                  </a:lnTo>
                  <a:lnTo>
                    <a:pt x="396" y="154"/>
                  </a:lnTo>
                  <a:lnTo>
                    <a:pt x="398" y="151"/>
                  </a:lnTo>
                  <a:lnTo>
                    <a:pt x="397" y="149"/>
                  </a:lnTo>
                  <a:lnTo>
                    <a:pt x="397" y="147"/>
                  </a:lnTo>
                  <a:lnTo>
                    <a:pt x="397" y="145"/>
                  </a:lnTo>
                  <a:lnTo>
                    <a:pt x="397" y="142"/>
                  </a:lnTo>
                  <a:lnTo>
                    <a:pt x="396" y="140"/>
                  </a:lnTo>
                  <a:lnTo>
                    <a:pt x="396" y="139"/>
                  </a:lnTo>
                  <a:lnTo>
                    <a:pt x="396" y="137"/>
                  </a:lnTo>
                  <a:lnTo>
                    <a:pt x="396" y="135"/>
                  </a:lnTo>
                  <a:lnTo>
                    <a:pt x="394" y="135"/>
                  </a:lnTo>
                  <a:lnTo>
                    <a:pt x="394" y="133"/>
                  </a:lnTo>
                  <a:lnTo>
                    <a:pt x="393" y="133"/>
                  </a:lnTo>
                  <a:lnTo>
                    <a:pt x="393" y="131"/>
                  </a:lnTo>
                  <a:lnTo>
                    <a:pt x="391" y="131"/>
                  </a:lnTo>
                  <a:lnTo>
                    <a:pt x="390" y="131"/>
                  </a:lnTo>
                  <a:lnTo>
                    <a:pt x="390" y="129"/>
                  </a:lnTo>
                  <a:lnTo>
                    <a:pt x="388" y="129"/>
                  </a:lnTo>
                  <a:lnTo>
                    <a:pt x="387" y="129"/>
                  </a:lnTo>
                  <a:lnTo>
                    <a:pt x="387" y="128"/>
                  </a:lnTo>
                  <a:lnTo>
                    <a:pt x="385" y="128"/>
                  </a:lnTo>
                  <a:lnTo>
                    <a:pt x="385" y="127"/>
                  </a:lnTo>
                  <a:lnTo>
                    <a:pt x="385" y="126"/>
                  </a:lnTo>
                  <a:lnTo>
                    <a:pt x="385" y="124"/>
                  </a:lnTo>
                  <a:lnTo>
                    <a:pt x="385" y="123"/>
                  </a:lnTo>
                  <a:lnTo>
                    <a:pt x="385" y="122"/>
                  </a:lnTo>
                  <a:lnTo>
                    <a:pt x="385" y="124"/>
                  </a:lnTo>
                  <a:lnTo>
                    <a:pt x="387" y="124"/>
                  </a:lnTo>
                  <a:lnTo>
                    <a:pt x="387" y="126"/>
                  </a:lnTo>
                  <a:lnTo>
                    <a:pt x="389" y="126"/>
                  </a:lnTo>
                  <a:lnTo>
                    <a:pt x="390" y="126"/>
                  </a:lnTo>
                  <a:lnTo>
                    <a:pt x="392" y="126"/>
                  </a:lnTo>
                  <a:lnTo>
                    <a:pt x="393" y="127"/>
                  </a:lnTo>
                  <a:lnTo>
                    <a:pt x="394" y="127"/>
                  </a:lnTo>
                  <a:lnTo>
                    <a:pt x="396" y="127"/>
                  </a:lnTo>
                  <a:lnTo>
                    <a:pt x="398" y="127"/>
                  </a:lnTo>
                  <a:lnTo>
                    <a:pt x="399" y="127"/>
                  </a:lnTo>
                  <a:lnTo>
                    <a:pt x="401" y="127"/>
                  </a:lnTo>
                  <a:lnTo>
                    <a:pt x="402" y="127"/>
                  </a:lnTo>
                  <a:lnTo>
                    <a:pt x="404" y="127"/>
                  </a:lnTo>
                  <a:lnTo>
                    <a:pt x="406" y="127"/>
                  </a:lnTo>
                  <a:lnTo>
                    <a:pt x="408" y="127"/>
                  </a:lnTo>
                  <a:lnTo>
                    <a:pt x="409" y="127"/>
                  </a:lnTo>
                  <a:lnTo>
                    <a:pt x="412" y="127"/>
                  </a:lnTo>
                  <a:lnTo>
                    <a:pt x="414" y="127"/>
                  </a:lnTo>
                  <a:lnTo>
                    <a:pt x="418" y="127"/>
                  </a:lnTo>
                  <a:lnTo>
                    <a:pt x="421" y="127"/>
                  </a:lnTo>
                  <a:lnTo>
                    <a:pt x="424" y="126"/>
                  </a:lnTo>
                  <a:lnTo>
                    <a:pt x="426" y="126"/>
                  </a:lnTo>
                  <a:lnTo>
                    <a:pt x="429" y="126"/>
                  </a:lnTo>
                  <a:lnTo>
                    <a:pt x="431" y="126"/>
                  </a:lnTo>
                  <a:lnTo>
                    <a:pt x="434" y="125"/>
                  </a:lnTo>
                  <a:lnTo>
                    <a:pt x="436" y="125"/>
                  </a:lnTo>
                  <a:lnTo>
                    <a:pt x="439" y="124"/>
                  </a:lnTo>
                  <a:lnTo>
                    <a:pt x="440" y="124"/>
                  </a:lnTo>
                  <a:lnTo>
                    <a:pt x="443" y="122"/>
                  </a:lnTo>
                  <a:lnTo>
                    <a:pt x="445" y="122"/>
                  </a:lnTo>
                  <a:lnTo>
                    <a:pt x="447" y="121"/>
                  </a:lnTo>
                  <a:lnTo>
                    <a:pt x="448" y="120"/>
                  </a:lnTo>
                  <a:lnTo>
                    <a:pt x="449" y="120"/>
                  </a:lnTo>
                  <a:lnTo>
                    <a:pt x="451" y="119"/>
                  </a:lnTo>
                  <a:lnTo>
                    <a:pt x="453" y="117"/>
                  </a:lnTo>
                  <a:lnTo>
                    <a:pt x="453" y="116"/>
                  </a:lnTo>
                  <a:lnTo>
                    <a:pt x="455" y="115"/>
                  </a:lnTo>
                  <a:lnTo>
                    <a:pt x="455" y="113"/>
                  </a:lnTo>
                  <a:lnTo>
                    <a:pt x="456" y="111"/>
                  </a:lnTo>
                  <a:lnTo>
                    <a:pt x="458" y="109"/>
                  </a:lnTo>
                  <a:lnTo>
                    <a:pt x="459" y="105"/>
                  </a:lnTo>
                  <a:lnTo>
                    <a:pt x="459" y="103"/>
                  </a:lnTo>
                  <a:lnTo>
                    <a:pt x="460" y="100"/>
                  </a:lnTo>
                  <a:lnTo>
                    <a:pt x="460" y="96"/>
                  </a:lnTo>
                  <a:lnTo>
                    <a:pt x="461" y="93"/>
                  </a:lnTo>
                  <a:lnTo>
                    <a:pt x="460" y="91"/>
                  </a:lnTo>
                  <a:lnTo>
                    <a:pt x="460" y="87"/>
                  </a:lnTo>
                  <a:lnTo>
                    <a:pt x="460" y="85"/>
                  </a:lnTo>
                  <a:lnTo>
                    <a:pt x="460" y="82"/>
                  </a:lnTo>
                  <a:lnTo>
                    <a:pt x="459" y="80"/>
                  </a:lnTo>
                  <a:lnTo>
                    <a:pt x="459" y="78"/>
                  </a:lnTo>
                  <a:lnTo>
                    <a:pt x="458" y="77"/>
                  </a:lnTo>
                  <a:lnTo>
                    <a:pt x="458" y="75"/>
                  </a:lnTo>
                  <a:lnTo>
                    <a:pt x="456" y="73"/>
                  </a:lnTo>
                  <a:lnTo>
                    <a:pt x="456" y="72"/>
                  </a:lnTo>
                  <a:lnTo>
                    <a:pt x="455" y="70"/>
                  </a:lnTo>
                  <a:lnTo>
                    <a:pt x="455" y="68"/>
                  </a:lnTo>
                  <a:lnTo>
                    <a:pt x="453" y="68"/>
                  </a:lnTo>
                  <a:lnTo>
                    <a:pt x="453" y="67"/>
                  </a:lnTo>
                  <a:lnTo>
                    <a:pt x="452" y="67"/>
                  </a:lnTo>
                  <a:lnTo>
                    <a:pt x="451" y="65"/>
                  </a:lnTo>
                  <a:lnTo>
                    <a:pt x="449" y="65"/>
                  </a:lnTo>
                  <a:lnTo>
                    <a:pt x="447" y="64"/>
                  </a:lnTo>
                  <a:lnTo>
                    <a:pt x="445" y="62"/>
                  </a:lnTo>
                  <a:lnTo>
                    <a:pt x="444" y="60"/>
                  </a:lnTo>
                  <a:lnTo>
                    <a:pt x="442" y="60"/>
                  </a:lnTo>
                  <a:lnTo>
                    <a:pt x="440" y="58"/>
                  </a:lnTo>
                  <a:lnTo>
                    <a:pt x="439" y="57"/>
                  </a:lnTo>
                  <a:lnTo>
                    <a:pt x="437" y="56"/>
                  </a:lnTo>
                  <a:lnTo>
                    <a:pt x="435" y="56"/>
                  </a:lnTo>
                  <a:lnTo>
                    <a:pt x="433" y="54"/>
                  </a:lnTo>
                  <a:lnTo>
                    <a:pt x="431" y="54"/>
                  </a:lnTo>
                  <a:lnTo>
                    <a:pt x="431" y="53"/>
                  </a:lnTo>
                  <a:lnTo>
                    <a:pt x="432" y="53"/>
                  </a:lnTo>
                  <a:lnTo>
                    <a:pt x="434" y="53"/>
                  </a:lnTo>
                  <a:lnTo>
                    <a:pt x="436" y="53"/>
                  </a:lnTo>
                  <a:lnTo>
                    <a:pt x="437" y="53"/>
                  </a:lnTo>
                  <a:lnTo>
                    <a:pt x="439" y="53"/>
                  </a:lnTo>
                  <a:lnTo>
                    <a:pt x="441" y="53"/>
                  </a:lnTo>
                  <a:lnTo>
                    <a:pt x="442" y="53"/>
                  </a:lnTo>
                  <a:lnTo>
                    <a:pt x="444" y="53"/>
                  </a:lnTo>
                  <a:lnTo>
                    <a:pt x="445" y="53"/>
                  </a:lnTo>
                  <a:lnTo>
                    <a:pt x="446" y="53"/>
                  </a:lnTo>
                  <a:lnTo>
                    <a:pt x="448" y="53"/>
                  </a:lnTo>
                  <a:lnTo>
                    <a:pt x="448" y="51"/>
                  </a:lnTo>
                  <a:lnTo>
                    <a:pt x="448" y="50"/>
                  </a:lnTo>
                  <a:lnTo>
                    <a:pt x="448" y="49"/>
                  </a:lnTo>
                  <a:lnTo>
                    <a:pt x="448" y="48"/>
                  </a:lnTo>
                  <a:lnTo>
                    <a:pt x="448" y="46"/>
                  </a:lnTo>
                  <a:lnTo>
                    <a:pt x="448" y="44"/>
                  </a:lnTo>
                  <a:lnTo>
                    <a:pt x="448" y="42"/>
                  </a:lnTo>
                  <a:lnTo>
                    <a:pt x="448" y="40"/>
                  </a:lnTo>
                  <a:lnTo>
                    <a:pt x="448" y="39"/>
                  </a:lnTo>
                  <a:lnTo>
                    <a:pt x="448" y="37"/>
                  </a:lnTo>
                  <a:lnTo>
                    <a:pt x="448" y="35"/>
                  </a:lnTo>
                  <a:lnTo>
                    <a:pt x="448" y="34"/>
                  </a:lnTo>
                  <a:lnTo>
                    <a:pt x="446" y="34"/>
                  </a:lnTo>
                  <a:lnTo>
                    <a:pt x="444" y="34"/>
                  </a:lnTo>
                  <a:lnTo>
                    <a:pt x="443" y="34"/>
                  </a:lnTo>
                  <a:lnTo>
                    <a:pt x="441" y="34"/>
                  </a:lnTo>
                  <a:lnTo>
                    <a:pt x="439" y="34"/>
                  </a:lnTo>
                  <a:lnTo>
                    <a:pt x="438" y="34"/>
                  </a:lnTo>
                  <a:lnTo>
                    <a:pt x="436" y="34"/>
                  </a:lnTo>
                  <a:lnTo>
                    <a:pt x="434" y="34"/>
                  </a:lnTo>
                  <a:lnTo>
                    <a:pt x="433" y="34"/>
                  </a:lnTo>
                  <a:lnTo>
                    <a:pt x="431" y="34"/>
                  </a:lnTo>
                  <a:lnTo>
                    <a:pt x="429" y="34"/>
                  </a:lnTo>
                  <a:lnTo>
                    <a:pt x="428" y="34"/>
                  </a:lnTo>
                  <a:lnTo>
                    <a:pt x="429" y="33"/>
                  </a:lnTo>
                  <a:lnTo>
                    <a:pt x="430" y="31"/>
                  </a:lnTo>
                  <a:lnTo>
                    <a:pt x="430" y="30"/>
                  </a:lnTo>
                  <a:lnTo>
                    <a:pt x="432" y="28"/>
                  </a:lnTo>
                  <a:lnTo>
                    <a:pt x="432" y="26"/>
                  </a:lnTo>
                  <a:lnTo>
                    <a:pt x="434" y="24"/>
                  </a:lnTo>
                  <a:lnTo>
                    <a:pt x="434" y="22"/>
                  </a:lnTo>
                  <a:lnTo>
                    <a:pt x="434" y="20"/>
                  </a:lnTo>
                  <a:lnTo>
                    <a:pt x="434" y="21"/>
                  </a:lnTo>
                  <a:lnTo>
                    <a:pt x="435" y="21"/>
                  </a:lnTo>
                  <a:lnTo>
                    <a:pt x="436" y="21"/>
                  </a:lnTo>
                  <a:lnTo>
                    <a:pt x="438" y="20"/>
                  </a:lnTo>
                  <a:lnTo>
                    <a:pt x="439" y="20"/>
                  </a:lnTo>
                  <a:lnTo>
                    <a:pt x="441" y="20"/>
                  </a:lnTo>
                  <a:lnTo>
                    <a:pt x="442" y="20"/>
                  </a:lnTo>
                  <a:lnTo>
                    <a:pt x="443" y="20"/>
                  </a:lnTo>
                  <a:lnTo>
                    <a:pt x="443" y="19"/>
                  </a:lnTo>
                  <a:lnTo>
                    <a:pt x="443" y="18"/>
                  </a:lnTo>
                  <a:lnTo>
                    <a:pt x="443" y="16"/>
                  </a:lnTo>
                  <a:lnTo>
                    <a:pt x="443" y="15"/>
                  </a:lnTo>
                  <a:lnTo>
                    <a:pt x="444" y="13"/>
                  </a:lnTo>
                  <a:lnTo>
                    <a:pt x="444" y="11"/>
                  </a:lnTo>
                  <a:lnTo>
                    <a:pt x="445" y="10"/>
                  </a:lnTo>
                  <a:lnTo>
                    <a:pt x="445" y="9"/>
                  </a:lnTo>
                  <a:lnTo>
                    <a:pt x="447" y="7"/>
                  </a:lnTo>
                  <a:lnTo>
                    <a:pt x="447" y="5"/>
                  </a:lnTo>
                  <a:lnTo>
                    <a:pt x="448" y="3"/>
                  </a:lnTo>
                  <a:lnTo>
                    <a:pt x="448" y="2"/>
                  </a:lnTo>
                  <a:lnTo>
                    <a:pt x="449" y="0"/>
                  </a:lnTo>
                  <a:lnTo>
                    <a:pt x="443" y="3"/>
                  </a:lnTo>
                  <a:lnTo>
                    <a:pt x="434" y="5"/>
                  </a:lnTo>
                  <a:lnTo>
                    <a:pt x="421" y="6"/>
                  </a:lnTo>
                  <a:lnTo>
                    <a:pt x="408" y="6"/>
                  </a:lnTo>
                  <a:lnTo>
                    <a:pt x="391" y="8"/>
                  </a:lnTo>
                  <a:lnTo>
                    <a:pt x="374" y="8"/>
                  </a:lnTo>
                  <a:lnTo>
                    <a:pt x="355" y="8"/>
                  </a:lnTo>
                  <a:lnTo>
                    <a:pt x="338" y="8"/>
                  </a:lnTo>
                  <a:lnTo>
                    <a:pt x="319" y="8"/>
                  </a:lnTo>
                  <a:lnTo>
                    <a:pt x="301" y="8"/>
                  </a:lnTo>
                  <a:lnTo>
                    <a:pt x="284" y="8"/>
                  </a:lnTo>
                  <a:lnTo>
                    <a:pt x="270" y="8"/>
                  </a:lnTo>
                  <a:lnTo>
                    <a:pt x="257" y="8"/>
                  </a:lnTo>
                  <a:lnTo>
                    <a:pt x="249" y="8"/>
                  </a:lnTo>
                  <a:lnTo>
                    <a:pt x="243" y="8"/>
                  </a:lnTo>
                  <a:lnTo>
                    <a:pt x="241" y="6"/>
                  </a:lnTo>
                  <a:lnTo>
                    <a:pt x="218" y="6"/>
                  </a:lnTo>
                  <a:lnTo>
                    <a:pt x="215" y="8"/>
                  </a:lnTo>
                  <a:lnTo>
                    <a:pt x="210" y="8"/>
                  </a:lnTo>
                  <a:lnTo>
                    <a:pt x="200" y="8"/>
                  </a:lnTo>
                  <a:lnTo>
                    <a:pt x="188" y="8"/>
                  </a:lnTo>
                  <a:lnTo>
                    <a:pt x="173" y="8"/>
                  </a:lnTo>
                  <a:lnTo>
                    <a:pt x="156" y="8"/>
                  </a:lnTo>
                  <a:lnTo>
                    <a:pt x="139" y="8"/>
                  </a:lnTo>
                  <a:lnTo>
                    <a:pt x="121" y="8"/>
                  </a:lnTo>
                  <a:lnTo>
                    <a:pt x="101" y="8"/>
                  </a:lnTo>
                  <a:lnTo>
                    <a:pt x="83" y="8"/>
                  </a:lnTo>
                  <a:lnTo>
                    <a:pt x="66" y="8"/>
                  </a:lnTo>
                  <a:lnTo>
                    <a:pt x="50" y="6"/>
                  </a:lnTo>
                  <a:lnTo>
                    <a:pt x="35" y="6"/>
                  </a:lnTo>
                  <a:lnTo>
                    <a:pt x="24" y="5"/>
                  </a:lnTo>
                  <a:lnTo>
                    <a:pt x="15" y="3"/>
                  </a:lnTo>
                  <a:lnTo>
                    <a:pt x="10" y="0"/>
                  </a:lnTo>
                  <a:lnTo>
                    <a:pt x="8" y="2"/>
                  </a:lnTo>
                  <a:lnTo>
                    <a:pt x="8" y="3"/>
                  </a:lnTo>
                  <a:lnTo>
                    <a:pt x="8" y="5"/>
                  </a:lnTo>
                  <a:lnTo>
                    <a:pt x="10" y="7"/>
                  </a:lnTo>
                  <a:lnTo>
                    <a:pt x="10" y="9"/>
                  </a:lnTo>
                  <a:lnTo>
                    <a:pt x="11" y="10"/>
                  </a:lnTo>
                  <a:lnTo>
                    <a:pt x="11" y="11"/>
                  </a:lnTo>
                  <a:lnTo>
                    <a:pt x="13" y="13"/>
                  </a:lnTo>
                  <a:lnTo>
                    <a:pt x="13" y="15"/>
                  </a:lnTo>
                  <a:lnTo>
                    <a:pt x="14" y="16"/>
                  </a:lnTo>
                  <a:lnTo>
                    <a:pt x="14" y="18"/>
                  </a:lnTo>
                  <a:lnTo>
                    <a:pt x="14" y="19"/>
                  </a:lnTo>
                  <a:lnTo>
                    <a:pt x="14" y="20"/>
                  </a:lnTo>
                  <a:lnTo>
                    <a:pt x="16" y="20"/>
                  </a:lnTo>
                  <a:lnTo>
                    <a:pt x="18" y="20"/>
                  </a:lnTo>
                  <a:lnTo>
                    <a:pt x="20" y="20"/>
                  </a:lnTo>
                  <a:lnTo>
                    <a:pt x="20" y="21"/>
                  </a:lnTo>
                  <a:lnTo>
                    <a:pt x="22" y="21"/>
                  </a:lnTo>
                  <a:lnTo>
                    <a:pt x="23" y="21"/>
                  </a:lnTo>
                  <a:lnTo>
                    <a:pt x="24" y="20"/>
                  </a:lnTo>
                  <a:lnTo>
                    <a:pt x="24" y="22"/>
                  </a:lnTo>
                  <a:lnTo>
                    <a:pt x="24" y="24"/>
                  </a:lnTo>
                  <a:lnTo>
                    <a:pt x="25" y="24"/>
                  </a:lnTo>
                  <a:lnTo>
                    <a:pt x="25" y="26"/>
                  </a:lnTo>
                  <a:lnTo>
                    <a:pt x="27" y="26"/>
                  </a:lnTo>
                  <a:lnTo>
                    <a:pt x="27" y="27"/>
                  </a:lnTo>
                  <a:lnTo>
                    <a:pt x="29" y="27"/>
                  </a:lnTo>
                  <a:lnTo>
                    <a:pt x="29" y="29"/>
                  </a:lnTo>
                  <a:lnTo>
                    <a:pt x="31" y="30"/>
                  </a:lnTo>
                  <a:lnTo>
                    <a:pt x="31" y="32"/>
                  </a:lnTo>
                  <a:lnTo>
                    <a:pt x="33" y="32"/>
                  </a:lnTo>
                  <a:lnTo>
                    <a:pt x="33" y="34"/>
                  </a:lnTo>
                  <a:lnTo>
                    <a:pt x="34" y="34"/>
                  </a:lnTo>
                  <a:lnTo>
                    <a:pt x="35" y="34"/>
                  </a:lnTo>
                  <a:lnTo>
                    <a:pt x="34" y="34"/>
                  </a:lnTo>
                  <a:lnTo>
                    <a:pt x="33" y="34"/>
                  </a:lnTo>
                  <a:lnTo>
                    <a:pt x="31" y="34"/>
                  </a:lnTo>
                  <a:lnTo>
                    <a:pt x="30" y="34"/>
                  </a:lnTo>
                  <a:lnTo>
                    <a:pt x="27" y="34"/>
                  </a:lnTo>
                  <a:lnTo>
                    <a:pt x="25" y="34"/>
                  </a:lnTo>
                  <a:lnTo>
                    <a:pt x="22" y="34"/>
                  </a:lnTo>
                  <a:lnTo>
                    <a:pt x="20" y="34"/>
                  </a:lnTo>
                  <a:lnTo>
                    <a:pt x="17" y="34"/>
                  </a:lnTo>
                  <a:lnTo>
                    <a:pt x="15" y="34"/>
                  </a:lnTo>
                  <a:lnTo>
                    <a:pt x="13" y="34"/>
                  </a:lnTo>
                  <a:lnTo>
                    <a:pt x="11" y="34"/>
                  </a:lnTo>
                  <a:lnTo>
                    <a:pt x="9" y="34"/>
                  </a:lnTo>
                  <a:lnTo>
                    <a:pt x="8" y="34"/>
                  </a:lnTo>
                  <a:lnTo>
                    <a:pt x="7" y="34"/>
                  </a:lnTo>
                  <a:lnTo>
                    <a:pt x="7" y="35"/>
                  </a:lnTo>
                  <a:lnTo>
                    <a:pt x="7" y="37"/>
                  </a:lnTo>
                  <a:lnTo>
                    <a:pt x="7" y="39"/>
                  </a:lnTo>
                  <a:lnTo>
                    <a:pt x="7" y="41"/>
                  </a:lnTo>
                  <a:lnTo>
                    <a:pt x="7" y="43"/>
                  </a:lnTo>
                  <a:lnTo>
                    <a:pt x="7" y="45"/>
                  </a:lnTo>
                  <a:lnTo>
                    <a:pt x="7" y="47"/>
                  </a:lnTo>
                  <a:lnTo>
                    <a:pt x="7" y="49"/>
                  </a:lnTo>
                  <a:lnTo>
                    <a:pt x="7" y="50"/>
                  </a:lnTo>
                  <a:lnTo>
                    <a:pt x="7" y="51"/>
                  </a:lnTo>
                  <a:lnTo>
                    <a:pt x="7" y="52"/>
                  </a:lnTo>
                  <a:lnTo>
                    <a:pt x="8" y="52"/>
                  </a:lnTo>
                  <a:lnTo>
                    <a:pt x="8" y="53"/>
                  </a:lnTo>
                  <a:lnTo>
                    <a:pt x="10" y="53"/>
                  </a:lnTo>
                  <a:lnTo>
                    <a:pt x="12" y="53"/>
                  </a:lnTo>
                  <a:lnTo>
                    <a:pt x="14" y="53"/>
                  </a:lnTo>
                  <a:lnTo>
                    <a:pt x="16" y="53"/>
                  </a:lnTo>
                  <a:lnTo>
                    <a:pt x="18" y="53"/>
                  </a:lnTo>
                  <a:lnTo>
                    <a:pt x="20" y="53"/>
                  </a:lnTo>
                  <a:lnTo>
                    <a:pt x="22" y="53"/>
                  </a:lnTo>
                  <a:lnTo>
                    <a:pt x="23" y="53"/>
                  </a:lnTo>
                  <a:lnTo>
                    <a:pt x="24" y="53"/>
                  </a:lnTo>
                  <a:lnTo>
                    <a:pt x="26" y="53"/>
                  </a:lnTo>
                  <a:lnTo>
                    <a:pt x="24" y="54"/>
                  </a:lnTo>
                  <a:lnTo>
                    <a:pt x="23" y="54"/>
                  </a:lnTo>
                  <a:lnTo>
                    <a:pt x="21" y="54"/>
                  </a:lnTo>
                  <a:lnTo>
                    <a:pt x="20" y="54"/>
                  </a:lnTo>
                  <a:lnTo>
                    <a:pt x="19" y="56"/>
                  </a:lnTo>
                  <a:lnTo>
                    <a:pt x="17" y="56"/>
                  </a:lnTo>
                  <a:lnTo>
                    <a:pt x="15" y="57"/>
                  </a:lnTo>
                  <a:lnTo>
                    <a:pt x="14" y="57"/>
                  </a:lnTo>
                  <a:lnTo>
                    <a:pt x="12" y="59"/>
                  </a:lnTo>
                  <a:lnTo>
                    <a:pt x="10" y="61"/>
                  </a:lnTo>
                  <a:lnTo>
                    <a:pt x="8" y="63"/>
                  </a:lnTo>
                  <a:lnTo>
                    <a:pt x="7" y="64"/>
                  </a:lnTo>
                  <a:lnTo>
                    <a:pt x="5" y="66"/>
                  </a:lnTo>
                  <a:lnTo>
                    <a:pt x="4" y="68"/>
                  </a:lnTo>
                  <a:lnTo>
                    <a:pt x="3" y="69"/>
                  </a:lnTo>
                  <a:lnTo>
                    <a:pt x="3" y="71"/>
                  </a:lnTo>
                  <a:lnTo>
                    <a:pt x="2" y="73"/>
                  </a:lnTo>
                  <a:lnTo>
                    <a:pt x="2" y="75"/>
                  </a:lnTo>
                  <a:lnTo>
                    <a:pt x="2" y="77"/>
                  </a:lnTo>
                  <a:lnTo>
                    <a:pt x="2" y="78"/>
                  </a:lnTo>
                  <a:lnTo>
                    <a:pt x="0" y="80"/>
                  </a:lnTo>
                  <a:lnTo>
                    <a:pt x="0" y="81"/>
                  </a:lnTo>
                  <a:lnTo>
                    <a:pt x="0" y="83"/>
                  </a:lnTo>
                  <a:lnTo>
                    <a:pt x="0" y="84"/>
                  </a:lnTo>
                  <a:lnTo>
                    <a:pt x="0" y="86"/>
                  </a:lnTo>
                  <a:lnTo>
                    <a:pt x="0" y="88"/>
                  </a:lnTo>
                  <a:lnTo>
                    <a:pt x="0" y="89"/>
                  </a:lnTo>
                  <a:lnTo>
                    <a:pt x="0" y="91"/>
                  </a:lnTo>
                  <a:lnTo>
                    <a:pt x="0" y="93"/>
                  </a:lnTo>
                  <a:lnTo>
                    <a:pt x="0" y="95"/>
                  </a:lnTo>
                  <a:lnTo>
                    <a:pt x="0" y="97"/>
                  </a:lnTo>
                  <a:lnTo>
                    <a:pt x="0" y="99"/>
                  </a:lnTo>
                  <a:lnTo>
                    <a:pt x="0" y="100"/>
                  </a:lnTo>
                  <a:lnTo>
                    <a:pt x="0" y="102"/>
                  </a:lnTo>
                  <a:lnTo>
                    <a:pt x="0" y="104"/>
                  </a:lnTo>
                  <a:lnTo>
                    <a:pt x="0" y="105"/>
                  </a:lnTo>
                  <a:lnTo>
                    <a:pt x="0" y="107"/>
                  </a:lnTo>
                  <a:lnTo>
                    <a:pt x="2" y="108"/>
                  </a:lnTo>
                  <a:lnTo>
                    <a:pt x="2" y="111"/>
                  </a:lnTo>
                  <a:lnTo>
                    <a:pt x="4" y="113"/>
                  </a:lnTo>
                  <a:lnTo>
                    <a:pt x="4" y="115"/>
                  </a:lnTo>
                  <a:lnTo>
                    <a:pt x="6" y="116"/>
                  </a:lnTo>
                  <a:lnTo>
                    <a:pt x="8" y="118"/>
                  </a:lnTo>
                  <a:lnTo>
                    <a:pt x="10" y="120"/>
                  </a:lnTo>
                  <a:lnTo>
                    <a:pt x="11" y="122"/>
                  </a:lnTo>
                  <a:lnTo>
                    <a:pt x="14" y="122"/>
                  </a:lnTo>
                  <a:lnTo>
                    <a:pt x="16" y="124"/>
                  </a:lnTo>
                  <a:lnTo>
                    <a:pt x="20" y="124"/>
                  </a:lnTo>
                  <a:lnTo>
                    <a:pt x="23" y="126"/>
                  </a:lnTo>
                  <a:lnTo>
                    <a:pt x="29" y="126"/>
                  </a:lnTo>
                  <a:lnTo>
                    <a:pt x="33" y="126"/>
                  </a:lnTo>
                  <a:lnTo>
                    <a:pt x="38" y="126"/>
                  </a:lnTo>
                  <a:lnTo>
                    <a:pt x="43" y="126"/>
                  </a:lnTo>
                  <a:lnTo>
                    <a:pt x="49" y="124"/>
                  </a:lnTo>
                  <a:lnTo>
                    <a:pt x="53" y="124"/>
                  </a:lnTo>
                  <a:lnTo>
                    <a:pt x="58" y="124"/>
                  </a:lnTo>
                  <a:lnTo>
                    <a:pt x="61" y="124"/>
                  </a:lnTo>
                  <a:lnTo>
                    <a:pt x="66" y="122"/>
                  </a:lnTo>
                  <a:lnTo>
                    <a:pt x="69" y="122"/>
                  </a:lnTo>
                  <a:lnTo>
                    <a:pt x="72" y="122"/>
                  </a:lnTo>
                  <a:lnTo>
                    <a:pt x="73" y="122"/>
                  </a:lnTo>
                  <a:lnTo>
                    <a:pt x="74" y="120"/>
                  </a:lnTo>
                  <a:lnTo>
                    <a:pt x="74" y="121"/>
                  </a:lnTo>
                  <a:lnTo>
                    <a:pt x="74" y="122"/>
                  </a:lnTo>
                  <a:lnTo>
                    <a:pt x="74" y="123"/>
                  </a:lnTo>
                  <a:lnTo>
                    <a:pt x="74" y="125"/>
                  </a:lnTo>
                  <a:lnTo>
                    <a:pt x="74" y="126"/>
                  </a:lnTo>
                  <a:lnTo>
                    <a:pt x="74" y="127"/>
                  </a:lnTo>
                  <a:lnTo>
                    <a:pt x="72" y="129"/>
                  </a:lnTo>
                  <a:lnTo>
                    <a:pt x="71" y="129"/>
                  </a:lnTo>
                  <a:lnTo>
                    <a:pt x="69" y="129"/>
                  </a:lnTo>
                  <a:lnTo>
                    <a:pt x="67" y="131"/>
                  </a:lnTo>
                  <a:lnTo>
                    <a:pt x="66" y="131"/>
                  </a:lnTo>
                  <a:lnTo>
                    <a:pt x="64" y="131"/>
                  </a:lnTo>
                  <a:lnTo>
                    <a:pt x="63" y="133"/>
                  </a:lnTo>
                  <a:lnTo>
                    <a:pt x="63" y="134"/>
                  </a:lnTo>
                  <a:lnTo>
                    <a:pt x="62" y="135"/>
                  </a:lnTo>
                  <a:lnTo>
                    <a:pt x="62" y="136"/>
                  </a:lnTo>
                  <a:lnTo>
                    <a:pt x="61" y="138"/>
                  </a:lnTo>
                  <a:lnTo>
                    <a:pt x="61" y="139"/>
                  </a:lnTo>
                  <a:lnTo>
                    <a:pt x="61" y="141"/>
                  </a:lnTo>
                  <a:lnTo>
                    <a:pt x="61" y="143"/>
                  </a:lnTo>
                  <a:lnTo>
                    <a:pt x="60" y="146"/>
                  </a:lnTo>
                  <a:lnTo>
                    <a:pt x="60" y="148"/>
                  </a:lnTo>
                  <a:lnTo>
                    <a:pt x="60" y="150"/>
                  </a:lnTo>
                  <a:lnTo>
                    <a:pt x="60" y="152"/>
                  </a:lnTo>
                  <a:lnTo>
                    <a:pt x="60" y="153"/>
                  </a:lnTo>
                  <a:lnTo>
                    <a:pt x="61" y="155"/>
                  </a:lnTo>
                  <a:lnTo>
                    <a:pt x="62" y="157"/>
                  </a:lnTo>
                  <a:lnTo>
                    <a:pt x="64" y="158"/>
                  </a:lnTo>
                  <a:lnTo>
                    <a:pt x="64" y="160"/>
                  </a:lnTo>
                  <a:lnTo>
                    <a:pt x="64" y="162"/>
                  </a:lnTo>
                  <a:lnTo>
                    <a:pt x="64" y="163"/>
                  </a:lnTo>
                  <a:lnTo>
                    <a:pt x="66" y="163"/>
                  </a:lnTo>
                  <a:lnTo>
                    <a:pt x="66" y="164"/>
                  </a:lnTo>
                  <a:lnTo>
                    <a:pt x="67" y="164"/>
                  </a:lnTo>
                  <a:lnTo>
                    <a:pt x="67" y="166"/>
                  </a:lnTo>
                  <a:lnTo>
                    <a:pt x="69" y="166"/>
                  </a:lnTo>
                  <a:lnTo>
                    <a:pt x="69" y="168"/>
                  </a:lnTo>
                  <a:lnTo>
                    <a:pt x="70" y="168"/>
                  </a:lnTo>
                  <a:lnTo>
                    <a:pt x="72" y="169"/>
                  </a:lnTo>
                  <a:lnTo>
                    <a:pt x="74" y="169"/>
                  </a:lnTo>
                  <a:lnTo>
                    <a:pt x="74" y="171"/>
                  </a:lnTo>
                  <a:lnTo>
                    <a:pt x="76" y="172"/>
                  </a:lnTo>
                  <a:lnTo>
                    <a:pt x="77" y="173"/>
                  </a:lnTo>
                  <a:lnTo>
                    <a:pt x="78" y="173"/>
                  </a:lnTo>
                  <a:lnTo>
                    <a:pt x="80" y="173"/>
                  </a:lnTo>
                  <a:lnTo>
                    <a:pt x="81" y="173"/>
                  </a:lnTo>
                  <a:lnTo>
                    <a:pt x="83" y="172"/>
                  </a:lnTo>
                  <a:lnTo>
                    <a:pt x="83" y="171"/>
                  </a:lnTo>
                  <a:lnTo>
                    <a:pt x="85" y="169"/>
                  </a:lnTo>
                  <a:lnTo>
                    <a:pt x="84" y="171"/>
                  </a:lnTo>
                  <a:lnTo>
                    <a:pt x="84" y="172"/>
                  </a:lnTo>
                  <a:lnTo>
                    <a:pt x="84" y="174"/>
                  </a:lnTo>
                  <a:lnTo>
                    <a:pt x="86" y="174"/>
                  </a:lnTo>
                  <a:lnTo>
                    <a:pt x="86" y="176"/>
                  </a:lnTo>
                  <a:lnTo>
                    <a:pt x="86" y="177"/>
                  </a:lnTo>
                  <a:lnTo>
                    <a:pt x="88" y="177"/>
                  </a:lnTo>
                  <a:lnTo>
                    <a:pt x="88" y="178"/>
                  </a:lnTo>
                  <a:lnTo>
                    <a:pt x="89" y="178"/>
                  </a:lnTo>
                  <a:lnTo>
                    <a:pt x="91" y="178"/>
                  </a:lnTo>
                  <a:lnTo>
                    <a:pt x="91" y="179"/>
                  </a:lnTo>
                  <a:lnTo>
                    <a:pt x="92" y="179"/>
                  </a:lnTo>
                  <a:lnTo>
                    <a:pt x="93" y="178"/>
                  </a:lnTo>
                  <a:lnTo>
                    <a:pt x="95" y="177"/>
                  </a:lnTo>
                  <a:lnTo>
                    <a:pt x="96" y="177"/>
                  </a:lnTo>
                  <a:lnTo>
                    <a:pt x="98" y="176"/>
                  </a:lnTo>
                  <a:lnTo>
                    <a:pt x="100" y="174"/>
                  </a:lnTo>
                  <a:lnTo>
                    <a:pt x="102" y="173"/>
                  </a:lnTo>
                  <a:lnTo>
                    <a:pt x="103" y="171"/>
                  </a:lnTo>
                  <a:lnTo>
                    <a:pt x="104" y="169"/>
                  </a:lnTo>
                  <a:lnTo>
                    <a:pt x="104" y="170"/>
                  </a:lnTo>
                  <a:lnTo>
                    <a:pt x="104" y="172"/>
                  </a:lnTo>
                  <a:lnTo>
                    <a:pt x="104" y="174"/>
                  </a:lnTo>
                  <a:lnTo>
                    <a:pt x="104" y="176"/>
                  </a:lnTo>
                  <a:lnTo>
                    <a:pt x="104" y="177"/>
                  </a:lnTo>
                  <a:lnTo>
                    <a:pt x="104" y="178"/>
                  </a:lnTo>
                  <a:lnTo>
                    <a:pt x="104" y="180"/>
                  </a:lnTo>
                  <a:lnTo>
                    <a:pt x="104" y="182"/>
                  </a:lnTo>
                  <a:lnTo>
                    <a:pt x="104" y="183"/>
                  </a:lnTo>
                  <a:lnTo>
                    <a:pt x="104" y="185"/>
                  </a:lnTo>
                  <a:lnTo>
                    <a:pt x="104" y="187"/>
                  </a:lnTo>
                  <a:lnTo>
                    <a:pt x="104" y="188"/>
                  </a:lnTo>
                  <a:lnTo>
                    <a:pt x="104" y="189"/>
                  </a:lnTo>
                  <a:lnTo>
                    <a:pt x="102" y="190"/>
                  </a:lnTo>
                  <a:lnTo>
                    <a:pt x="101" y="190"/>
                  </a:lnTo>
                  <a:lnTo>
                    <a:pt x="99" y="190"/>
                  </a:lnTo>
                  <a:lnTo>
                    <a:pt x="97" y="190"/>
                  </a:lnTo>
                  <a:lnTo>
                    <a:pt x="96" y="190"/>
                  </a:lnTo>
                  <a:lnTo>
                    <a:pt x="94" y="190"/>
                  </a:lnTo>
                  <a:lnTo>
                    <a:pt x="92" y="190"/>
                  </a:lnTo>
                  <a:lnTo>
                    <a:pt x="91" y="190"/>
                  </a:lnTo>
                  <a:lnTo>
                    <a:pt x="89" y="190"/>
                  </a:lnTo>
                  <a:lnTo>
                    <a:pt x="89" y="189"/>
                  </a:lnTo>
                  <a:lnTo>
                    <a:pt x="88" y="189"/>
                  </a:lnTo>
                  <a:lnTo>
                    <a:pt x="88" y="188"/>
                  </a:lnTo>
                  <a:lnTo>
                    <a:pt x="87" y="188"/>
                  </a:lnTo>
                  <a:lnTo>
                    <a:pt x="87" y="186"/>
                  </a:lnTo>
                  <a:lnTo>
                    <a:pt x="87" y="184"/>
                  </a:lnTo>
                  <a:lnTo>
                    <a:pt x="85" y="184"/>
                  </a:lnTo>
                  <a:lnTo>
                    <a:pt x="85" y="183"/>
                  </a:lnTo>
                  <a:lnTo>
                    <a:pt x="85" y="181"/>
                  </a:lnTo>
                  <a:lnTo>
                    <a:pt x="85" y="180"/>
                  </a:lnTo>
                  <a:lnTo>
                    <a:pt x="85" y="179"/>
                  </a:lnTo>
                  <a:lnTo>
                    <a:pt x="83" y="180"/>
                  </a:lnTo>
                  <a:lnTo>
                    <a:pt x="81" y="180"/>
                  </a:lnTo>
                  <a:lnTo>
                    <a:pt x="80" y="180"/>
                  </a:lnTo>
                  <a:lnTo>
                    <a:pt x="78" y="182"/>
                  </a:lnTo>
                  <a:lnTo>
                    <a:pt x="76" y="184"/>
                  </a:lnTo>
                  <a:lnTo>
                    <a:pt x="74" y="186"/>
                  </a:lnTo>
                  <a:lnTo>
                    <a:pt x="73" y="188"/>
                  </a:lnTo>
                  <a:lnTo>
                    <a:pt x="71" y="189"/>
                  </a:lnTo>
                  <a:lnTo>
                    <a:pt x="70" y="189"/>
                  </a:lnTo>
                  <a:lnTo>
                    <a:pt x="68" y="189"/>
                  </a:lnTo>
                  <a:lnTo>
                    <a:pt x="67" y="189"/>
                  </a:lnTo>
                  <a:lnTo>
                    <a:pt x="65" y="189"/>
                  </a:lnTo>
                  <a:lnTo>
                    <a:pt x="63" y="188"/>
                  </a:lnTo>
                  <a:lnTo>
                    <a:pt x="60" y="188"/>
                  </a:lnTo>
                  <a:lnTo>
                    <a:pt x="58" y="188"/>
                  </a:lnTo>
                  <a:lnTo>
                    <a:pt x="57" y="188"/>
                  </a:lnTo>
                  <a:lnTo>
                    <a:pt x="55" y="187"/>
                  </a:lnTo>
                  <a:lnTo>
                    <a:pt x="51" y="187"/>
                  </a:lnTo>
                  <a:lnTo>
                    <a:pt x="50" y="187"/>
                  </a:lnTo>
                  <a:lnTo>
                    <a:pt x="46" y="187"/>
                  </a:lnTo>
                  <a:lnTo>
                    <a:pt x="45" y="185"/>
                  </a:lnTo>
                  <a:lnTo>
                    <a:pt x="43" y="185"/>
                  </a:lnTo>
                  <a:lnTo>
                    <a:pt x="41" y="185"/>
                  </a:lnTo>
                  <a:lnTo>
                    <a:pt x="40" y="185"/>
                  </a:lnTo>
                  <a:lnTo>
                    <a:pt x="40" y="183"/>
                  </a:lnTo>
                  <a:lnTo>
                    <a:pt x="39" y="185"/>
                  </a:lnTo>
                  <a:lnTo>
                    <a:pt x="39" y="187"/>
                  </a:lnTo>
                  <a:lnTo>
                    <a:pt x="37" y="189"/>
                  </a:lnTo>
                  <a:lnTo>
                    <a:pt x="37" y="191"/>
                  </a:lnTo>
                  <a:lnTo>
                    <a:pt x="35" y="195"/>
                  </a:lnTo>
                  <a:lnTo>
                    <a:pt x="34" y="198"/>
                  </a:lnTo>
                  <a:lnTo>
                    <a:pt x="32" y="202"/>
                  </a:lnTo>
                  <a:lnTo>
                    <a:pt x="32" y="205"/>
                  </a:lnTo>
                  <a:lnTo>
                    <a:pt x="30" y="208"/>
                  </a:lnTo>
                  <a:lnTo>
                    <a:pt x="28" y="212"/>
                  </a:lnTo>
                  <a:lnTo>
                    <a:pt x="26" y="215"/>
                  </a:lnTo>
                  <a:lnTo>
                    <a:pt x="26" y="219"/>
                  </a:lnTo>
                  <a:lnTo>
                    <a:pt x="24" y="222"/>
                  </a:lnTo>
                  <a:lnTo>
                    <a:pt x="24" y="224"/>
                  </a:lnTo>
                  <a:lnTo>
                    <a:pt x="24" y="226"/>
                  </a:lnTo>
                  <a:lnTo>
                    <a:pt x="24" y="227"/>
                  </a:lnTo>
                  <a:lnTo>
                    <a:pt x="25" y="227"/>
                  </a:lnTo>
                  <a:lnTo>
                    <a:pt x="27" y="229"/>
                  </a:lnTo>
                  <a:lnTo>
                    <a:pt x="29" y="229"/>
                  </a:lnTo>
                  <a:lnTo>
                    <a:pt x="30" y="231"/>
                  </a:lnTo>
                  <a:lnTo>
                    <a:pt x="34" y="231"/>
                  </a:lnTo>
                  <a:lnTo>
                    <a:pt x="35" y="231"/>
                  </a:lnTo>
                  <a:lnTo>
                    <a:pt x="39" y="231"/>
                  </a:lnTo>
                  <a:lnTo>
                    <a:pt x="41" y="232"/>
                  </a:lnTo>
                  <a:lnTo>
                    <a:pt x="43" y="232"/>
                  </a:lnTo>
                  <a:lnTo>
                    <a:pt x="45" y="232"/>
                  </a:lnTo>
                  <a:lnTo>
                    <a:pt x="49" y="232"/>
                  </a:lnTo>
                  <a:lnTo>
                    <a:pt x="51" y="232"/>
                  </a:lnTo>
                  <a:lnTo>
                    <a:pt x="53" y="232"/>
                  </a:lnTo>
                  <a:lnTo>
                    <a:pt x="55" y="232"/>
                  </a:lnTo>
                  <a:lnTo>
                    <a:pt x="57" y="230"/>
                  </a:lnTo>
                  <a:lnTo>
                    <a:pt x="55" y="232"/>
                  </a:lnTo>
                  <a:lnTo>
                    <a:pt x="55" y="233"/>
                  </a:lnTo>
                  <a:lnTo>
                    <a:pt x="55" y="235"/>
                  </a:lnTo>
                  <a:lnTo>
                    <a:pt x="55" y="237"/>
                  </a:lnTo>
                  <a:lnTo>
                    <a:pt x="56" y="239"/>
                  </a:lnTo>
                  <a:lnTo>
                    <a:pt x="56" y="241"/>
                  </a:lnTo>
                  <a:lnTo>
                    <a:pt x="57" y="241"/>
                  </a:lnTo>
                  <a:lnTo>
                    <a:pt x="57" y="243"/>
                  </a:lnTo>
                  <a:lnTo>
                    <a:pt x="58" y="244"/>
                  </a:lnTo>
                  <a:lnTo>
                    <a:pt x="58" y="246"/>
                  </a:lnTo>
                  <a:lnTo>
                    <a:pt x="59" y="247"/>
                  </a:lnTo>
                  <a:lnTo>
                    <a:pt x="59" y="249"/>
                  </a:lnTo>
                  <a:lnTo>
                    <a:pt x="61" y="250"/>
                  </a:lnTo>
                  <a:lnTo>
                    <a:pt x="61" y="252"/>
                  </a:lnTo>
                  <a:lnTo>
                    <a:pt x="62" y="252"/>
                  </a:lnTo>
                  <a:lnTo>
                    <a:pt x="62" y="254"/>
                  </a:lnTo>
                  <a:lnTo>
                    <a:pt x="63" y="256"/>
                  </a:lnTo>
                  <a:lnTo>
                    <a:pt x="63" y="258"/>
                  </a:lnTo>
                  <a:lnTo>
                    <a:pt x="65" y="259"/>
                  </a:lnTo>
                  <a:lnTo>
                    <a:pt x="65" y="261"/>
                  </a:lnTo>
                  <a:lnTo>
                    <a:pt x="67" y="263"/>
                  </a:lnTo>
                  <a:lnTo>
                    <a:pt x="69" y="265"/>
                  </a:lnTo>
                  <a:lnTo>
                    <a:pt x="70" y="266"/>
                  </a:lnTo>
                  <a:lnTo>
                    <a:pt x="70" y="270"/>
                  </a:lnTo>
                  <a:lnTo>
                    <a:pt x="72" y="271"/>
                  </a:lnTo>
                  <a:lnTo>
                    <a:pt x="73" y="273"/>
                  </a:lnTo>
                  <a:lnTo>
                    <a:pt x="75" y="275"/>
                  </a:lnTo>
                  <a:lnTo>
                    <a:pt x="75" y="277"/>
                  </a:lnTo>
                  <a:lnTo>
                    <a:pt x="77" y="278"/>
                  </a:lnTo>
                  <a:lnTo>
                    <a:pt x="77" y="280"/>
                  </a:lnTo>
                  <a:lnTo>
                    <a:pt x="79" y="281"/>
                  </a:lnTo>
                  <a:lnTo>
                    <a:pt x="79" y="284"/>
                  </a:lnTo>
                  <a:lnTo>
                    <a:pt x="79" y="286"/>
                  </a:lnTo>
                  <a:lnTo>
                    <a:pt x="79" y="287"/>
                  </a:lnTo>
                  <a:lnTo>
                    <a:pt x="80" y="289"/>
                  </a:lnTo>
                  <a:lnTo>
                    <a:pt x="80" y="292"/>
                  </a:lnTo>
                  <a:lnTo>
                    <a:pt x="82" y="294"/>
                  </a:lnTo>
                  <a:lnTo>
                    <a:pt x="82" y="296"/>
                  </a:lnTo>
                  <a:lnTo>
                    <a:pt x="84" y="297"/>
                  </a:lnTo>
                  <a:lnTo>
                    <a:pt x="84" y="301"/>
                  </a:lnTo>
                  <a:lnTo>
                    <a:pt x="84" y="303"/>
                  </a:lnTo>
                  <a:lnTo>
                    <a:pt x="84" y="305"/>
                  </a:lnTo>
                  <a:lnTo>
                    <a:pt x="86" y="306"/>
                  </a:lnTo>
                  <a:lnTo>
                    <a:pt x="86" y="308"/>
                  </a:lnTo>
                  <a:lnTo>
                    <a:pt x="86" y="310"/>
                  </a:lnTo>
                  <a:lnTo>
                    <a:pt x="86" y="312"/>
                  </a:lnTo>
                  <a:lnTo>
                    <a:pt x="86" y="313"/>
                  </a:lnTo>
                  <a:lnTo>
                    <a:pt x="86" y="315"/>
                  </a:lnTo>
                  <a:lnTo>
                    <a:pt x="86" y="316"/>
                  </a:lnTo>
                  <a:lnTo>
                    <a:pt x="86" y="318"/>
                  </a:lnTo>
                  <a:lnTo>
                    <a:pt x="86" y="320"/>
                  </a:lnTo>
                  <a:lnTo>
                    <a:pt x="86" y="322"/>
                  </a:lnTo>
                  <a:lnTo>
                    <a:pt x="86" y="324"/>
                  </a:lnTo>
                  <a:lnTo>
                    <a:pt x="88" y="324"/>
                  </a:lnTo>
                  <a:lnTo>
                    <a:pt x="88" y="325"/>
                  </a:lnTo>
                  <a:lnTo>
                    <a:pt x="90" y="327"/>
                  </a:lnTo>
                  <a:lnTo>
                    <a:pt x="91" y="328"/>
                  </a:lnTo>
                  <a:lnTo>
                    <a:pt x="92" y="328"/>
                  </a:lnTo>
                  <a:lnTo>
                    <a:pt x="93" y="330"/>
                  </a:lnTo>
                  <a:lnTo>
                    <a:pt x="94" y="330"/>
                  </a:lnTo>
                  <a:lnTo>
                    <a:pt x="96" y="330"/>
                  </a:lnTo>
                  <a:lnTo>
                    <a:pt x="98" y="330"/>
                  </a:lnTo>
                  <a:lnTo>
                    <a:pt x="104" y="330"/>
                  </a:lnTo>
                  <a:lnTo>
                    <a:pt x="109" y="329"/>
                  </a:lnTo>
                  <a:lnTo>
                    <a:pt x="114" y="329"/>
                  </a:lnTo>
                  <a:lnTo>
                    <a:pt x="120" y="327"/>
                  </a:lnTo>
                  <a:lnTo>
                    <a:pt x="126" y="327"/>
                  </a:lnTo>
                  <a:lnTo>
                    <a:pt x="131" y="326"/>
                  </a:lnTo>
                  <a:lnTo>
                    <a:pt x="136" y="326"/>
                  </a:lnTo>
                  <a:lnTo>
                    <a:pt x="142" y="324"/>
                  </a:lnTo>
                  <a:lnTo>
                    <a:pt x="145" y="324"/>
                  </a:lnTo>
                  <a:lnTo>
                    <a:pt x="150" y="324"/>
                  </a:lnTo>
                  <a:lnTo>
                    <a:pt x="154" y="324"/>
                  </a:lnTo>
                  <a:lnTo>
                    <a:pt x="160" y="322"/>
                  </a:lnTo>
                  <a:lnTo>
                    <a:pt x="163" y="322"/>
                  </a:lnTo>
                  <a:lnTo>
                    <a:pt x="167" y="322"/>
                  </a:lnTo>
                  <a:lnTo>
                    <a:pt x="171" y="322"/>
                  </a:lnTo>
                  <a:lnTo>
                    <a:pt x="176" y="321"/>
                  </a:lnTo>
                  <a:lnTo>
                    <a:pt x="177" y="321"/>
                  </a:lnTo>
                  <a:lnTo>
                    <a:pt x="179" y="321"/>
                  </a:lnTo>
                  <a:lnTo>
                    <a:pt x="181" y="321"/>
                  </a:lnTo>
                  <a:lnTo>
                    <a:pt x="184" y="321"/>
                  </a:lnTo>
                  <a:lnTo>
                    <a:pt x="185" y="321"/>
                  </a:lnTo>
                  <a:lnTo>
                    <a:pt x="188" y="321"/>
                  </a:lnTo>
                  <a:lnTo>
                    <a:pt x="190" y="321"/>
                  </a:lnTo>
                  <a:lnTo>
                    <a:pt x="194" y="320"/>
                  </a:lnTo>
                  <a:lnTo>
                    <a:pt x="196" y="320"/>
                  </a:lnTo>
                  <a:lnTo>
                    <a:pt x="197" y="320"/>
                  </a:lnTo>
                  <a:lnTo>
                    <a:pt x="199" y="320"/>
                  </a:lnTo>
                  <a:lnTo>
                    <a:pt x="201" y="319"/>
                  </a:lnTo>
                  <a:lnTo>
                    <a:pt x="203" y="319"/>
                  </a:lnTo>
                  <a:lnTo>
                    <a:pt x="204" y="318"/>
                  </a:lnTo>
                  <a:lnTo>
                    <a:pt x="228" y="318"/>
                  </a:lnTo>
                </a:path>
              </a:pathLst>
            </a:custGeom>
            <a:solidFill>
              <a:srgbClr val="F8F8F8"/>
            </a:solidFill>
            <a:ln w="18732">
              <a:solidFill>
                <a:srgbClr val="DDDDDD"/>
              </a:solidFill>
              <a:round/>
              <a:headEnd/>
              <a:tailEnd/>
            </a:ln>
          </p:spPr>
          <p:txBody>
            <a:bodyPr/>
            <a:lstStyle/>
            <a:p>
              <a:endParaRPr lang="it-IT"/>
            </a:p>
          </p:txBody>
        </p:sp>
        <p:sp>
          <p:nvSpPr>
            <p:cNvPr id="22625" name="Freeform 101"/>
            <p:cNvSpPr>
              <a:spLocks/>
            </p:cNvSpPr>
            <p:nvPr/>
          </p:nvSpPr>
          <p:spPr bwMode="auto">
            <a:xfrm>
              <a:off x="1398" y="1469"/>
              <a:ext cx="72" cy="98"/>
            </a:xfrm>
            <a:custGeom>
              <a:avLst/>
              <a:gdLst>
                <a:gd name="T0" fmla="*/ 0 w 36"/>
                <a:gd name="T1" fmla="*/ 0 h 103"/>
                <a:gd name="T2" fmla="*/ 0 w 36"/>
                <a:gd name="T3" fmla="*/ 1 h 103"/>
                <a:gd name="T4" fmla="*/ 0 w 36"/>
                <a:gd name="T5" fmla="*/ 1 h 103"/>
                <a:gd name="T6" fmla="*/ 8 w 36"/>
                <a:gd name="T7" fmla="*/ 3 h 103"/>
                <a:gd name="T8" fmla="*/ 24 w 36"/>
                <a:gd name="T9" fmla="*/ 3 h 103"/>
                <a:gd name="T10" fmla="*/ 32 w 36"/>
                <a:gd name="T11" fmla="*/ 5 h 103"/>
                <a:gd name="T12" fmla="*/ 48 w 36"/>
                <a:gd name="T13" fmla="*/ 6 h 103"/>
                <a:gd name="T14" fmla="*/ 56 w 36"/>
                <a:gd name="T15" fmla="*/ 8 h 103"/>
                <a:gd name="T16" fmla="*/ 72 w 36"/>
                <a:gd name="T17" fmla="*/ 8 h 103"/>
                <a:gd name="T18" fmla="*/ 88 w 36"/>
                <a:gd name="T19" fmla="*/ 10 h 103"/>
                <a:gd name="T20" fmla="*/ 96 w 36"/>
                <a:gd name="T21" fmla="*/ 10 h 103"/>
                <a:gd name="T22" fmla="*/ 112 w 36"/>
                <a:gd name="T23" fmla="*/ 10 h 103"/>
                <a:gd name="T24" fmla="*/ 128 w 36"/>
                <a:gd name="T25" fmla="*/ 11 h 103"/>
                <a:gd name="T26" fmla="*/ 136 w 36"/>
                <a:gd name="T27" fmla="*/ 13 h 103"/>
                <a:gd name="T28" fmla="*/ 152 w 36"/>
                <a:gd name="T29" fmla="*/ 14 h 103"/>
                <a:gd name="T30" fmla="*/ 152 w 36"/>
                <a:gd name="T31" fmla="*/ 16 h 103"/>
                <a:gd name="T32" fmla="*/ 168 w 36"/>
                <a:gd name="T33" fmla="*/ 16 h 103"/>
                <a:gd name="T34" fmla="*/ 176 w 36"/>
                <a:gd name="T35" fmla="*/ 22 h 103"/>
                <a:gd name="T36" fmla="*/ 184 w 36"/>
                <a:gd name="T37" fmla="*/ 26 h 103"/>
                <a:gd name="T38" fmla="*/ 200 w 36"/>
                <a:gd name="T39" fmla="*/ 30 h 103"/>
                <a:gd name="T40" fmla="*/ 216 w 36"/>
                <a:gd name="T41" fmla="*/ 35 h 103"/>
                <a:gd name="T42" fmla="*/ 216 w 36"/>
                <a:gd name="T43" fmla="*/ 42 h 103"/>
                <a:gd name="T44" fmla="*/ 224 w 36"/>
                <a:gd name="T45" fmla="*/ 47 h 103"/>
                <a:gd name="T46" fmla="*/ 240 w 36"/>
                <a:gd name="T47" fmla="*/ 53 h 103"/>
                <a:gd name="T48" fmla="*/ 248 w 36"/>
                <a:gd name="T49" fmla="*/ 59 h 103"/>
                <a:gd name="T50" fmla="*/ 248 w 36"/>
                <a:gd name="T51" fmla="*/ 66 h 103"/>
                <a:gd name="T52" fmla="*/ 256 w 36"/>
                <a:gd name="T53" fmla="*/ 70 h 103"/>
                <a:gd name="T54" fmla="*/ 256 w 36"/>
                <a:gd name="T55" fmla="*/ 76 h 103"/>
                <a:gd name="T56" fmla="*/ 272 w 36"/>
                <a:gd name="T57" fmla="*/ 80 h 103"/>
                <a:gd name="T58" fmla="*/ 272 w 36"/>
                <a:gd name="T59" fmla="*/ 84 h 103"/>
                <a:gd name="T60" fmla="*/ 272 w 36"/>
                <a:gd name="T61" fmla="*/ 86 h 103"/>
                <a:gd name="T62" fmla="*/ 272 w 36"/>
                <a:gd name="T63" fmla="*/ 88 h 103"/>
                <a:gd name="T64" fmla="*/ 280 w 36"/>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103"/>
                <a:gd name="T101" fmla="*/ 36 w 36"/>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103">
                  <a:moveTo>
                    <a:pt x="0" y="0"/>
                  </a:moveTo>
                  <a:lnTo>
                    <a:pt x="0" y="1"/>
                  </a:lnTo>
                  <a:lnTo>
                    <a:pt x="1" y="3"/>
                  </a:lnTo>
                  <a:lnTo>
                    <a:pt x="3" y="3"/>
                  </a:lnTo>
                  <a:lnTo>
                    <a:pt x="4" y="5"/>
                  </a:lnTo>
                  <a:lnTo>
                    <a:pt x="6" y="6"/>
                  </a:lnTo>
                  <a:lnTo>
                    <a:pt x="7" y="8"/>
                  </a:lnTo>
                  <a:lnTo>
                    <a:pt x="9" y="8"/>
                  </a:lnTo>
                  <a:lnTo>
                    <a:pt x="11" y="10"/>
                  </a:lnTo>
                  <a:lnTo>
                    <a:pt x="12" y="11"/>
                  </a:lnTo>
                  <a:lnTo>
                    <a:pt x="14" y="13"/>
                  </a:lnTo>
                  <a:lnTo>
                    <a:pt x="16" y="14"/>
                  </a:lnTo>
                  <a:lnTo>
                    <a:pt x="17" y="16"/>
                  </a:lnTo>
                  <a:lnTo>
                    <a:pt x="19" y="17"/>
                  </a:lnTo>
                  <a:lnTo>
                    <a:pt x="19" y="19"/>
                  </a:lnTo>
                  <a:lnTo>
                    <a:pt x="21" y="19"/>
                  </a:lnTo>
                  <a:lnTo>
                    <a:pt x="22" y="25"/>
                  </a:lnTo>
                  <a:lnTo>
                    <a:pt x="23" y="29"/>
                  </a:lnTo>
                  <a:lnTo>
                    <a:pt x="25" y="36"/>
                  </a:lnTo>
                  <a:lnTo>
                    <a:pt x="27" y="41"/>
                  </a:lnTo>
                  <a:lnTo>
                    <a:pt x="27" y="48"/>
                  </a:lnTo>
                  <a:lnTo>
                    <a:pt x="28" y="55"/>
                  </a:lnTo>
                  <a:lnTo>
                    <a:pt x="30" y="62"/>
                  </a:lnTo>
                  <a:lnTo>
                    <a:pt x="31" y="68"/>
                  </a:lnTo>
                  <a:lnTo>
                    <a:pt x="31" y="76"/>
                  </a:lnTo>
                  <a:lnTo>
                    <a:pt x="32" y="82"/>
                  </a:lnTo>
                  <a:lnTo>
                    <a:pt x="32" y="88"/>
                  </a:lnTo>
                  <a:lnTo>
                    <a:pt x="34" y="93"/>
                  </a:lnTo>
                  <a:lnTo>
                    <a:pt x="34" y="97"/>
                  </a:lnTo>
                  <a:lnTo>
                    <a:pt x="34" y="100"/>
                  </a:lnTo>
                  <a:lnTo>
                    <a:pt x="34" y="102"/>
                  </a:lnTo>
                  <a:lnTo>
                    <a:pt x="35" y="102"/>
                  </a:lnTo>
                </a:path>
              </a:pathLst>
            </a:custGeom>
            <a:solidFill>
              <a:srgbClr val="F8F8F8"/>
            </a:solidFill>
            <a:ln w="18732">
              <a:solidFill>
                <a:srgbClr val="DDDDDD"/>
              </a:solidFill>
              <a:round/>
              <a:headEnd/>
              <a:tailEnd/>
            </a:ln>
          </p:spPr>
          <p:txBody>
            <a:bodyPr/>
            <a:lstStyle/>
            <a:p>
              <a:endParaRPr lang="it-IT"/>
            </a:p>
          </p:txBody>
        </p:sp>
        <p:sp>
          <p:nvSpPr>
            <p:cNvPr id="22626" name="Freeform 102"/>
            <p:cNvSpPr>
              <a:spLocks/>
            </p:cNvSpPr>
            <p:nvPr/>
          </p:nvSpPr>
          <p:spPr bwMode="auto">
            <a:xfrm>
              <a:off x="1490" y="1469"/>
              <a:ext cx="74" cy="98"/>
            </a:xfrm>
            <a:custGeom>
              <a:avLst/>
              <a:gdLst>
                <a:gd name="T0" fmla="*/ 288 w 37"/>
                <a:gd name="T1" fmla="*/ 0 h 103"/>
                <a:gd name="T2" fmla="*/ 280 w 37"/>
                <a:gd name="T3" fmla="*/ 1 h 103"/>
                <a:gd name="T4" fmla="*/ 280 w 37"/>
                <a:gd name="T5" fmla="*/ 1 h 103"/>
                <a:gd name="T6" fmla="*/ 264 w 37"/>
                <a:gd name="T7" fmla="*/ 3 h 103"/>
                <a:gd name="T8" fmla="*/ 264 w 37"/>
                <a:gd name="T9" fmla="*/ 3 h 103"/>
                <a:gd name="T10" fmla="*/ 248 w 37"/>
                <a:gd name="T11" fmla="*/ 5 h 103"/>
                <a:gd name="T12" fmla="*/ 240 w 37"/>
                <a:gd name="T13" fmla="*/ 6 h 103"/>
                <a:gd name="T14" fmla="*/ 224 w 37"/>
                <a:gd name="T15" fmla="*/ 8 h 103"/>
                <a:gd name="T16" fmla="*/ 216 w 37"/>
                <a:gd name="T17" fmla="*/ 8 h 103"/>
                <a:gd name="T18" fmla="*/ 192 w 37"/>
                <a:gd name="T19" fmla="*/ 10 h 103"/>
                <a:gd name="T20" fmla="*/ 184 w 37"/>
                <a:gd name="T21" fmla="*/ 10 h 103"/>
                <a:gd name="T22" fmla="*/ 168 w 37"/>
                <a:gd name="T23" fmla="*/ 10 h 103"/>
                <a:gd name="T24" fmla="*/ 152 w 37"/>
                <a:gd name="T25" fmla="*/ 11 h 103"/>
                <a:gd name="T26" fmla="*/ 136 w 37"/>
                <a:gd name="T27" fmla="*/ 13 h 103"/>
                <a:gd name="T28" fmla="*/ 128 w 37"/>
                <a:gd name="T29" fmla="*/ 14 h 103"/>
                <a:gd name="T30" fmla="*/ 120 w 37"/>
                <a:gd name="T31" fmla="*/ 16 h 103"/>
                <a:gd name="T32" fmla="*/ 120 w 37"/>
                <a:gd name="T33" fmla="*/ 16 h 103"/>
                <a:gd name="T34" fmla="*/ 104 w 37"/>
                <a:gd name="T35" fmla="*/ 22 h 103"/>
                <a:gd name="T36" fmla="*/ 88 w 37"/>
                <a:gd name="T37" fmla="*/ 26 h 103"/>
                <a:gd name="T38" fmla="*/ 72 w 37"/>
                <a:gd name="T39" fmla="*/ 30 h 103"/>
                <a:gd name="T40" fmla="*/ 56 w 37"/>
                <a:gd name="T41" fmla="*/ 35 h 103"/>
                <a:gd name="T42" fmla="*/ 40 w 37"/>
                <a:gd name="T43" fmla="*/ 42 h 103"/>
                <a:gd name="T44" fmla="*/ 40 w 37"/>
                <a:gd name="T45" fmla="*/ 47 h 103"/>
                <a:gd name="T46" fmla="*/ 24 w 37"/>
                <a:gd name="T47" fmla="*/ 53 h 103"/>
                <a:gd name="T48" fmla="*/ 24 w 37"/>
                <a:gd name="T49" fmla="*/ 59 h 103"/>
                <a:gd name="T50" fmla="*/ 8 w 37"/>
                <a:gd name="T51" fmla="*/ 66 h 103"/>
                <a:gd name="T52" fmla="*/ 8 w 37"/>
                <a:gd name="T53" fmla="*/ 70 h 103"/>
                <a:gd name="T54" fmla="*/ 0 w 37"/>
                <a:gd name="T55" fmla="*/ 76 h 103"/>
                <a:gd name="T56" fmla="*/ 0 w 37"/>
                <a:gd name="T57" fmla="*/ 80 h 103"/>
                <a:gd name="T58" fmla="*/ 0 w 37"/>
                <a:gd name="T59" fmla="*/ 84 h 103"/>
                <a:gd name="T60" fmla="*/ 0 w 37"/>
                <a:gd name="T61" fmla="*/ 86 h 103"/>
                <a:gd name="T62" fmla="*/ 0 w 37"/>
                <a:gd name="T63" fmla="*/ 88 h 103"/>
                <a:gd name="T64" fmla="*/ 0 w 37"/>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103"/>
                <a:gd name="T101" fmla="*/ 37 w 37"/>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103">
                  <a:moveTo>
                    <a:pt x="36" y="0"/>
                  </a:moveTo>
                  <a:lnTo>
                    <a:pt x="35" y="1"/>
                  </a:lnTo>
                  <a:lnTo>
                    <a:pt x="33" y="3"/>
                  </a:lnTo>
                  <a:lnTo>
                    <a:pt x="31" y="5"/>
                  </a:lnTo>
                  <a:lnTo>
                    <a:pt x="30" y="6"/>
                  </a:lnTo>
                  <a:lnTo>
                    <a:pt x="28" y="8"/>
                  </a:lnTo>
                  <a:lnTo>
                    <a:pt x="27" y="8"/>
                  </a:lnTo>
                  <a:lnTo>
                    <a:pt x="24" y="10"/>
                  </a:lnTo>
                  <a:lnTo>
                    <a:pt x="23" y="11"/>
                  </a:lnTo>
                  <a:lnTo>
                    <a:pt x="21" y="13"/>
                  </a:lnTo>
                  <a:lnTo>
                    <a:pt x="19" y="14"/>
                  </a:lnTo>
                  <a:lnTo>
                    <a:pt x="17" y="16"/>
                  </a:lnTo>
                  <a:lnTo>
                    <a:pt x="16" y="17"/>
                  </a:lnTo>
                  <a:lnTo>
                    <a:pt x="15" y="19"/>
                  </a:lnTo>
                  <a:lnTo>
                    <a:pt x="13" y="25"/>
                  </a:lnTo>
                  <a:lnTo>
                    <a:pt x="11" y="29"/>
                  </a:lnTo>
                  <a:lnTo>
                    <a:pt x="9" y="36"/>
                  </a:lnTo>
                  <a:lnTo>
                    <a:pt x="7" y="41"/>
                  </a:lnTo>
                  <a:lnTo>
                    <a:pt x="5" y="48"/>
                  </a:lnTo>
                  <a:lnTo>
                    <a:pt x="5" y="55"/>
                  </a:lnTo>
                  <a:lnTo>
                    <a:pt x="3" y="62"/>
                  </a:lnTo>
                  <a:lnTo>
                    <a:pt x="3" y="68"/>
                  </a:lnTo>
                  <a:lnTo>
                    <a:pt x="1" y="76"/>
                  </a:lnTo>
                  <a:lnTo>
                    <a:pt x="1" y="82"/>
                  </a:lnTo>
                  <a:lnTo>
                    <a:pt x="0" y="88"/>
                  </a:lnTo>
                  <a:lnTo>
                    <a:pt x="0" y="93"/>
                  </a:lnTo>
                  <a:lnTo>
                    <a:pt x="0" y="97"/>
                  </a:lnTo>
                  <a:lnTo>
                    <a:pt x="0" y="100"/>
                  </a:lnTo>
                  <a:lnTo>
                    <a:pt x="0" y="102"/>
                  </a:lnTo>
                </a:path>
              </a:pathLst>
            </a:custGeom>
            <a:solidFill>
              <a:srgbClr val="F8F8F8"/>
            </a:solidFill>
            <a:ln w="18732">
              <a:solidFill>
                <a:srgbClr val="DDDDDD"/>
              </a:solidFill>
              <a:round/>
              <a:headEnd/>
              <a:tailEnd/>
            </a:ln>
          </p:spPr>
          <p:txBody>
            <a:bodyPr/>
            <a:lstStyle/>
            <a:p>
              <a:endParaRPr lang="it-IT"/>
            </a:p>
          </p:txBody>
        </p:sp>
        <p:sp>
          <p:nvSpPr>
            <p:cNvPr id="22627" name="Freeform 103"/>
            <p:cNvSpPr>
              <a:spLocks/>
            </p:cNvSpPr>
            <p:nvPr/>
          </p:nvSpPr>
          <p:spPr bwMode="auto">
            <a:xfrm>
              <a:off x="1452" y="1468"/>
              <a:ext cx="69" cy="100"/>
            </a:xfrm>
            <a:custGeom>
              <a:avLst/>
              <a:gdLst>
                <a:gd name="T0" fmla="*/ 0 w 36"/>
                <a:gd name="T1" fmla="*/ 5 h 106"/>
                <a:gd name="T2" fmla="*/ 0 w 36"/>
                <a:gd name="T3" fmla="*/ 7 h 106"/>
                <a:gd name="T4" fmla="*/ 8 w 36"/>
                <a:gd name="T5" fmla="*/ 8 h 106"/>
                <a:gd name="T6" fmla="*/ 23 w 36"/>
                <a:gd name="T7" fmla="*/ 10 h 106"/>
                <a:gd name="T8" fmla="*/ 36 w 36"/>
                <a:gd name="T9" fmla="*/ 13 h 106"/>
                <a:gd name="T10" fmla="*/ 40 w 36"/>
                <a:gd name="T11" fmla="*/ 17 h 106"/>
                <a:gd name="T12" fmla="*/ 56 w 36"/>
                <a:gd name="T13" fmla="*/ 21 h 106"/>
                <a:gd name="T14" fmla="*/ 63 w 36"/>
                <a:gd name="T15" fmla="*/ 23 h 106"/>
                <a:gd name="T16" fmla="*/ 77 w 36"/>
                <a:gd name="T17" fmla="*/ 26 h 106"/>
                <a:gd name="T18" fmla="*/ 77 w 36"/>
                <a:gd name="T19" fmla="*/ 36 h 106"/>
                <a:gd name="T20" fmla="*/ 84 w 36"/>
                <a:gd name="T21" fmla="*/ 44 h 106"/>
                <a:gd name="T22" fmla="*/ 84 w 36"/>
                <a:gd name="T23" fmla="*/ 54 h 106"/>
                <a:gd name="T24" fmla="*/ 77 w 36"/>
                <a:gd name="T25" fmla="*/ 64 h 106"/>
                <a:gd name="T26" fmla="*/ 77 w 36"/>
                <a:gd name="T27" fmla="*/ 73 h 106"/>
                <a:gd name="T28" fmla="*/ 77 w 36"/>
                <a:gd name="T29" fmla="*/ 81 h 106"/>
                <a:gd name="T30" fmla="*/ 77 w 36"/>
                <a:gd name="T31" fmla="*/ 86 h 106"/>
                <a:gd name="T32" fmla="*/ 77 w 36"/>
                <a:gd name="T33" fmla="*/ 87 h 106"/>
                <a:gd name="T34" fmla="*/ 77 w 36"/>
                <a:gd name="T35" fmla="*/ 87 h 106"/>
                <a:gd name="T36" fmla="*/ 84 w 36"/>
                <a:gd name="T37" fmla="*/ 87 h 106"/>
                <a:gd name="T38" fmla="*/ 84 w 36"/>
                <a:gd name="T39" fmla="*/ 87 h 106"/>
                <a:gd name="T40" fmla="*/ 100 w 36"/>
                <a:gd name="T41" fmla="*/ 88 h 106"/>
                <a:gd name="T42" fmla="*/ 100 w 36"/>
                <a:gd name="T43" fmla="*/ 88 h 106"/>
                <a:gd name="T44" fmla="*/ 107 w 36"/>
                <a:gd name="T45" fmla="*/ 88 h 106"/>
                <a:gd name="T46" fmla="*/ 107 w 36"/>
                <a:gd name="T47" fmla="*/ 88 h 106"/>
                <a:gd name="T48" fmla="*/ 113 w 36"/>
                <a:gd name="T49" fmla="*/ 88 h 106"/>
                <a:gd name="T50" fmla="*/ 113 w 36"/>
                <a:gd name="T51" fmla="*/ 85 h 106"/>
                <a:gd name="T52" fmla="*/ 113 w 36"/>
                <a:gd name="T53" fmla="*/ 79 h 106"/>
                <a:gd name="T54" fmla="*/ 113 w 36"/>
                <a:gd name="T55" fmla="*/ 72 h 106"/>
                <a:gd name="T56" fmla="*/ 113 w 36"/>
                <a:gd name="T57" fmla="*/ 66 h 106"/>
                <a:gd name="T58" fmla="*/ 113 w 36"/>
                <a:gd name="T59" fmla="*/ 58 h 106"/>
                <a:gd name="T60" fmla="*/ 121 w 36"/>
                <a:gd name="T61" fmla="*/ 51 h 106"/>
                <a:gd name="T62" fmla="*/ 121 w 36"/>
                <a:gd name="T63" fmla="*/ 43 h 106"/>
                <a:gd name="T64" fmla="*/ 132 w 36"/>
                <a:gd name="T65" fmla="*/ 40 h 106"/>
                <a:gd name="T66" fmla="*/ 132 w 36"/>
                <a:gd name="T67" fmla="*/ 38 h 106"/>
                <a:gd name="T68" fmla="*/ 132 w 36"/>
                <a:gd name="T69" fmla="*/ 34 h 106"/>
                <a:gd name="T70" fmla="*/ 132 w 36"/>
                <a:gd name="T71" fmla="*/ 28 h 106"/>
                <a:gd name="T72" fmla="*/ 132 w 36"/>
                <a:gd name="T73" fmla="*/ 24 h 106"/>
                <a:gd name="T74" fmla="*/ 132 w 36"/>
                <a:gd name="T75" fmla="*/ 21 h 106"/>
                <a:gd name="T76" fmla="*/ 148 w 36"/>
                <a:gd name="T77" fmla="*/ 15 h 106"/>
                <a:gd name="T78" fmla="*/ 155 w 36"/>
                <a:gd name="T79" fmla="*/ 11 h 106"/>
                <a:gd name="T80" fmla="*/ 161 w 36"/>
                <a:gd name="T81" fmla="*/ 8 h 106"/>
                <a:gd name="T82" fmla="*/ 161 w 36"/>
                <a:gd name="T83" fmla="*/ 8 h 106"/>
                <a:gd name="T84" fmla="*/ 176 w 36"/>
                <a:gd name="T85" fmla="*/ 8 h 106"/>
                <a:gd name="T86" fmla="*/ 199 w 36"/>
                <a:gd name="T87" fmla="*/ 6 h 106"/>
                <a:gd name="T88" fmla="*/ 209 w 36"/>
                <a:gd name="T89" fmla="*/ 5 h 106"/>
                <a:gd name="T90" fmla="*/ 217 w 36"/>
                <a:gd name="T91" fmla="*/ 4 h 106"/>
                <a:gd name="T92" fmla="*/ 232 w 36"/>
                <a:gd name="T93" fmla="*/ 2 h 106"/>
                <a:gd name="T94" fmla="*/ 240 w 36"/>
                <a:gd name="T95" fmla="*/ 1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106"/>
                <a:gd name="T146" fmla="*/ 36 w 36"/>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106">
                  <a:moveTo>
                    <a:pt x="0" y="4"/>
                  </a:moveTo>
                  <a:lnTo>
                    <a:pt x="0" y="5"/>
                  </a:lnTo>
                  <a:lnTo>
                    <a:pt x="0" y="7"/>
                  </a:lnTo>
                  <a:lnTo>
                    <a:pt x="1" y="8"/>
                  </a:lnTo>
                  <a:lnTo>
                    <a:pt x="1" y="9"/>
                  </a:lnTo>
                  <a:lnTo>
                    <a:pt x="3" y="11"/>
                  </a:lnTo>
                  <a:lnTo>
                    <a:pt x="3" y="13"/>
                  </a:lnTo>
                  <a:lnTo>
                    <a:pt x="5" y="14"/>
                  </a:lnTo>
                  <a:lnTo>
                    <a:pt x="5" y="16"/>
                  </a:lnTo>
                  <a:lnTo>
                    <a:pt x="6" y="18"/>
                  </a:lnTo>
                  <a:lnTo>
                    <a:pt x="6" y="20"/>
                  </a:lnTo>
                  <a:lnTo>
                    <a:pt x="8" y="22"/>
                  </a:lnTo>
                  <a:lnTo>
                    <a:pt x="8" y="24"/>
                  </a:lnTo>
                  <a:lnTo>
                    <a:pt x="9" y="25"/>
                  </a:lnTo>
                  <a:lnTo>
                    <a:pt x="9" y="27"/>
                  </a:lnTo>
                  <a:lnTo>
                    <a:pt x="11" y="28"/>
                  </a:lnTo>
                  <a:lnTo>
                    <a:pt x="11" y="32"/>
                  </a:lnTo>
                  <a:lnTo>
                    <a:pt x="11" y="36"/>
                  </a:lnTo>
                  <a:lnTo>
                    <a:pt x="11" y="42"/>
                  </a:lnTo>
                  <a:lnTo>
                    <a:pt x="12" y="47"/>
                  </a:lnTo>
                  <a:lnTo>
                    <a:pt x="12" y="53"/>
                  </a:lnTo>
                  <a:lnTo>
                    <a:pt x="12" y="59"/>
                  </a:lnTo>
                  <a:lnTo>
                    <a:pt x="12" y="64"/>
                  </a:lnTo>
                  <a:lnTo>
                    <a:pt x="12" y="70"/>
                  </a:lnTo>
                  <a:lnTo>
                    <a:pt x="11" y="76"/>
                  </a:lnTo>
                  <a:lnTo>
                    <a:pt x="11" y="82"/>
                  </a:lnTo>
                  <a:lnTo>
                    <a:pt x="11" y="87"/>
                  </a:lnTo>
                  <a:lnTo>
                    <a:pt x="11" y="91"/>
                  </a:lnTo>
                  <a:lnTo>
                    <a:pt x="11" y="96"/>
                  </a:lnTo>
                  <a:lnTo>
                    <a:pt x="11" y="99"/>
                  </a:lnTo>
                  <a:lnTo>
                    <a:pt x="11" y="102"/>
                  </a:lnTo>
                  <a:lnTo>
                    <a:pt x="11" y="103"/>
                  </a:lnTo>
                  <a:lnTo>
                    <a:pt x="11" y="104"/>
                  </a:lnTo>
                  <a:lnTo>
                    <a:pt x="12" y="104"/>
                  </a:lnTo>
                  <a:lnTo>
                    <a:pt x="14" y="104"/>
                  </a:lnTo>
                  <a:lnTo>
                    <a:pt x="14" y="105"/>
                  </a:lnTo>
                  <a:lnTo>
                    <a:pt x="15" y="105"/>
                  </a:lnTo>
                  <a:lnTo>
                    <a:pt x="16" y="105"/>
                  </a:lnTo>
                  <a:lnTo>
                    <a:pt x="16" y="103"/>
                  </a:lnTo>
                  <a:lnTo>
                    <a:pt x="16" y="101"/>
                  </a:lnTo>
                  <a:lnTo>
                    <a:pt x="16" y="97"/>
                  </a:lnTo>
                  <a:lnTo>
                    <a:pt x="16" y="94"/>
                  </a:lnTo>
                  <a:lnTo>
                    <a:pt x="16" y="90"/>
                  </a:lnTo>
                  <a:lnTo>
                    <a:pt x="16" y="86"/>
                  </a:lnTo>
                  <a:lnTo>
                    <a:pt x="16" y="81"/>
                  </a:lnTo>
                  <a:lnTo>
                    <a:pt x="16" y="78"/>
                  </a:lnTo>
                  <a:lnTo>
                    <a:pt x="16" y="73"/>
                  </a:lnTo>
                  <a:lnTo>
                    <a:pt x="16" y="69"/>
                  </a:lnTo>
                  <a:lnTo>
                    <a:pt x="17" y="64"/>
                  </a:lnTo>
                  <a:lnTo>
                    <a:pt x="17" y="60"/>
                  </a:lnTo>
                  <a:lnTo>
                    <a:pt x="17" y="56"/>
                  </a:lnTo>
                  <a:lnTo>
                    <a:pt x="17" y="52"/>
                  </a:lnTo>
                  <a:lnTo>
                    <a:pt x="19" y="49"/>
                  </a:lnTo>
                  <a:lnTo>
                    <a:pt x="19" y="48"/>
                  </a:lnTo>
                  <a:lnTo>
                    <a:pt x="19" y="46"/>
                  </a:lnTo>
                  <a:lnTo>
                    <a:pt x="19" y="44"/>
                  </a:lnTo>
                  <a:lnTo>
                    <a:pt x="19" y="41"/>
                  </a:lnTo>
                  <a:lnTo>
                    <a:pt x="19" y="40"/>
                  </a:lnTo>
                  <a:lnTo>
                    <a:pt x="19" y="36"/>
                  </a:lnTo>
                  <a:lnTo>
                    <a:pt x="19" y="34"/>
                  </a:lnTo>
                  <a:lnTo>
                    <a:pt x="19" y="30"/>
                  </a:lnTo>
                  <a:lnTo>
                    <a:pt x="19" y="29"/>
                  </a:lnTo>
                  <a:lnTo>
                    <a:pt x="19" y="25"/>
                  </a:lnTo>
                  <a:lnTo>
                    <a:pt x="19" y="24"/>
                  </a:lnTo>
                  <a:lnTo>
                    <a:pt x="21" y="20"/>
                  </a:lnTo>
                  <a:lnTo>
                    <a:pt x="21" y="18"/>
                  </a:lnTo>
                  <a:lnTo>
                    <a:pt x="22" y="16"/>
                  </a:lnTo>
                  <a:lnTo>
                    <a:pt x="22" y="14"/>
                  </a:lnTo>
                  <a:lnTo>
                    <a:pt x="23" y="11"/>
                  </a:lnTo>
                  <a:lnTo>
                    <a:pt x="23" y="10"/>
                  </a:lnTo>
                  <a:lnTo>
                    <a:pt x="25" y="8"/>
                  </a:lnTo>
                  <a:lnTo>
                    <a:pt x="27" y="6"/>
                  </a:lnTo>
                  <a:lnTo>
                    <a:pt x="28" y="6"/>
                  </a:lnTo>
                  <a:lnTo>
                    <a:pt x="30" y="5"/>
                  </a:lnTo>
                  <a:lnTo>
                    <a:pt x="31" y="4"/>
                  </a:lnTo>
                  <a:lnTo>
                    <a:pt x="33" y="2"/>
                  </a:lnTo>
                  <a:lnTo>
                    <a:pt x="34" y="1"/>
                  </a:lnTo>
                  <a:lnTo>
                    <a:pt x="35" y="0"/>
                  </a:lnTo>
                </a:path>
              </a:pathLst>
            </a:custGeom>
            <a:solidFill>
              <a:srgbClr val="F8F8F8"/>
            </a:solidFill>
            <a:ln w="6350">
              <a:solidFill>
                <a:srgbClr val="DDDDDD"/>
              </a:solidFill>
              <a:round/>
              <a:headEnd/>
              <a:tailEnd/>
            </a:ln>
          </p:spPr>
          <p:txBody>
            <a:bodyPr/>
            <a:lstStyle/>
            <a:p>
              <a:endParaRPr lang="it-IT"/>
            </a:p>
          </p:txBody>
        </p:sp>
        <p:sp>
          <p:nvSpPr>
            <p:cNvPr id="22628" name="AutoShape 104"/>
            <p:cNvSpPr>
              <a:spLocks noChangeArrowheads="1"/>
            </p:cNvSpPr>
            <p:nvPr/>
          </p:nvSpPr>
          <p:spPr bwMode="auto">
            <a:xfrm flipV="1">
              <a:off x="1043" y="1302"/>
              <a:ext cx="867" cy="17"/>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2629" name="AutoShape 105"/>
            <p:cNvSpPr>
              <a:spLocks noChangeArrowheads="1"/>
            </p:cNvSpPr>
            <p:nvPr/>
          </p:nvSpPr>
          <p:spPr bwMode="auto">
            <a:xfrm flipV="1">
              <a:off x="1083" y="1293"/>
              <a:ext cx="788" cy="9"/>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2630" name="Oval 106"/>
            <p:cNvSpPr>
              <a:spLocks noChangeArrowheads="1"/>
            </p:cNvSpPr>
            <p:nvPr/>
          </p:nvSpPr>
          <p:spPr bwMode="auto">
            <a:xfrm>
              <a:off x="1316" y="1473"/>
              <a:ext cx="40"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2631" name="Oval 107"/>
            <p:cNvSpPr>
              <a:spLocks noChangeArrowheads="1"/>
            </p:cNvSpPr>
            <p:nvPr/>
          </p:nvSpPr>
          <p:spPr bwMode="auto">
            <a:xfrm>
              <a:off x="1602" y="1475"/>
              <a:ext cx="41"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2632" name="Freeform 108"/>
            <p:cNvSpPr>
              <a:spLocks/>
            </p:cNvSpPr>
            <p:nvPr/>
          </p:nvSpPr>
          <p:spPr bwMode="auto">
            <a:xfrm>
              <a:off x="1247" y="1320"/>
              <a:ext cx="63" cy="35"/>
            </a:xfrm>
            <a:custGeom>
              <a:avLst/>
              <a:gdLst>
                <a:gd name="T0" fmla="*/ 8 w 32"/>
                <a:gd name="T1" fmla="*/ 0 h 38"/>
                <a:gd name="T2" fmla="*/ 8 w 32"/>
                <a:gd name="T3" fmla="*/ 0 h 38"/>
                <a:gd name="T4" fmla="*/ 24 w 32"/>
                <a:gd name="T5" fmla="*/ 0 h 38"/>
                <a:gd name="T6" fmla="*/ 47 w 32"/>
                <a:gd name="T7" fmla="*/ 0 h 38"/>
                <a:gd name="T8" fmla="*/ 63 w 32"/>
                <a:gd name="T9" fmla="*/ 0 h 38"/>
                <a:gd name="T10" fmla="*/ 93 w 32"/>
                <a:gd name="T11" fmla="*/ 0 h 38"/>
                <a:gd name="T12" fmla="*/ 108 w 32"/>
                <a:gd name="T13" fmla="*/ 0 h 38"/>
                <a:gd name="T14" fmla="*/ 116 w 32"/>
                <a:gd name="T15" fmla="*/ 0 h 38"/>
                <a:gd name="T16" fmla="*/ 124 w 32"/>
                <a:gd name="T17" fmla="*/ 2 h 38"/>
                <a:gd name="T18" fmla="*/ 124 w 32"/>
                <a:gd name="T19" fmla="*/ 3 h 38"/>
                <a:gd name="T20" fmla="*/ 136 w 32"/>
                <a:gd name="T21" fmla="*/ 5 h 38"/>
                <a:gd name="T22" fmla="*/ 167 w 32"/>
                <a:gd name="T23" fmla="*/ 6 h 38"/>
                <a:gd name="T24" fmla="*/ 183 w 32"/>
                <a:gd name="T25" fmla="*/ 8 h 38"/>
                <a:gd name="T26" fmla="*/ 205 w 32"/>
                <a:gd name="T27" fmla="*/ 12 h 38"/>
                <a:gd name="T28" fmla="*/ 221 w 32"/>
                <a:gd name="T29" fmla="*/ 15 h 38"/>
                <a:gd name="T30" fmla="*/ 228 w 32"/>
                <a:gd name="T31" fmla="*/ 15 h 38"/>
                <a:gd name="T32" fmla="*/ 228 w 32"/>
                <a:gd name="T33" fmla="*/ 15 h 38"/>
                <a:gd name="T34" fmla="*/ 228 w 32"/>
                <a:gd name="T35" fmla="*/ 17 h 38"/>
                <a:gd name="T36" fmla="*/ 213 w 32"/>
                <a:gd name="T37" fmla="*/ 18 h 38"/>
                <a:gd name="T38" fmla="*/ 197 w 32"/>
                <a:gd name="T39" fmla="*/ 21 h 38"/>
                <a:gd name="T40" fmla="*/ 183 w 32"/>
                <a:gd name="T41" fmla="*/ 24 h 38"/>
                <a:gd name="T42" fmla="*/ 167 w 32"/>
                <a:gd name="T43" fmla="*/ 27 h 38"/>
                <a:gd name="T44" fmla="*/ 159 w 32"/>
                <a:gd name="T45" fmla="*/ 29 h 38"/>
                <a:gd name="T46" fmla="*/ 159 w 32"/>
                <a:gd name="T47" fmla="*/ 29 h 38"/>
                <a:gd name="T48" fmla="*/ 144 w 32"/>
                <a:gd name="T49" fmla="*/ 29 h 38"/>
                <a:gd name="T50" fmla="*/ 136 w 32"/>
                <a:gd name="T51" fmla="*/ 27 h 38"/>
                <a:gd name="T52" fmla="*/ 124 w 32"/>
                <a:gd name="T53" fmla="*/ 26 h 38"/>
                <a:gd name="T54" fmla="*/ 108 w 32"/>
                <a:gd name="T55" fmla="*/ 23 h 38"/>
                <a:gd name="T56" fmla="*/ 93 w 32"/>
                <a:gd name="T57" fmla="*/ 20 h 38"/>
                <a:gd name="T58" fmla="*/ 63 w 32"/>
                <a:gd name="T59" fmla="*/ 18 h 38"/>
                <a:gd name="T60" fmla="*/ 47 w 32"/>
                <a:gd name="T61" fmla="*/ 16 h 38"/>
                <a:gd name="T62" fmla="*/ 47 w 32"/>
                <a:gd name="T63" fmla="*/ 15 h 38"/>
                <a:gd name="T64" fmla="*/ 39 w 32"/>
                <a:gd name="T65" fmla="*/ 14 h 38"/>
                <a:gd name="T66" fmla="*/ 32 w 32"/>
                <a:gd name="T67" fmla="*/ 13 h 38"/>
                <a:gd name="T68" fmla="*/ 16 w 32"/>
                <a:gd name="T69" fmla="*/ 11 h 38"/>
                <a:gd name="T70" fmla="*/ 16 w 32"/>
                <a:gd name="T71" fmla="*/ 8 h 38"/>
                <a:gd name="T72" fmla="*/ 0 w 32"/>
                <a:gd name="T73" fmla="*/ 7 h 38"/>
                <a:gd name="T74" fmla="*/ 0 w 32"/>
                <a:gd name="T75" fmla="*/ 6 h 38"/>
                <a:gd name="T76" fmla="*/ 0 w 32"/>
                <a:gd name="T77" fmla="*/ 5 h 38"/>
                <a:gd name="T78" fmla="*/ 0 w 32"/>
                <a:gd name="T79" fmla="*/ 2 h 38"/>
                <a:gd name="T80" fmla="*/ 8 w 32"/>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
                <a:gd name="T124" fmla="*/ 0 h 38"/>
                <a:gd name="T125" fmla="*/ 32 w 32"/>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 h="38">
                  <a:moveTo>
                    <a:pt x="1" y="0"/>
                  </a:moveTo>
                  <a:lnTo>
                    <a:pt x="1" y="0"/>
                  </a:lnTo>
                  <a:lnTo>
                    <a:pt x="3" y="0"/>
                  </a:lnTo>
                  <a:lnTo>
                    <a:pt x="5" y="0"/>
                  </a:lnTo>
                  <a:lnTo>
                    <a:pt x="6" y="0"/>
                  </a:lnTo>
                  <a:lnTo>
                    <a:pt x="8" y="0"/>
                  </a:lnTo>
                  <a:lnTo>
                    <a:pt x="10" y="0"/>
                  </a:lnTo>
                  <a:lnTo>
                    <a:pt x="12" y="0"/>
                  </a:lnTo>
                  <a:lnTo>
                    <a:pt x="14" y="0"/>
                  </a:lnTo>
                  <a:lnTo>
                    <a:pt x="15" y="0"/>
                  </a:lnTo>
                  <a:lnTo>
                    <a:pt x="16" y="0"/>
                  </a:lnTo>
                  <a:lnTo>
                    <a:pt x="16" y="2"/>
                  </a:lnTo>
                  <a:lnTo>
                    <a:pt x="16" y="3"/>
                  </a:lnTo>
                  <a:lnTo>
                    <a:pt x="18" y="3"/>
                  </a:lnTo>
                  <a:lnTo>
                    <a:pt x="18" y="5"/>
                  </a:lnTo>
                  <a:lnTo>
                    <a:pt x="20" y="7"/>
                  </a:lnTo>
                  <a:lnTo>
                    <a:pt x="22" y="9"/>
                  </a:lnTo>
                  <a:lnTo>
                    <a:pt x="24" y="10"/>
                  </a:lnTo>
                  <a:lnTo>
                    <a:pt x="24" y="11"/>
                  </a:lnTo>
                  <a:lnTo>
                    <a:pt x="25" y="13"/>
                  </a:lnTo>
                  <a:lnTo>
                    <a:pt x="27" y="15"/>
                  </a:lnTo>
                  <a:lnTo>
                    <a:pt x="29" y="16"/>
                  </a:lnTo>
                  <a:lnTo>
                    <a:pt x="29" y="18"/>
                  </a:lnTo>
                  <a:lnTo>
                    <a:pt x="30" y="18"/>
                  </a:lnTo>
                  <a:lnTo>
                    <a:pt x="31" y="17"/>
                  </a:lnTo>
                  <a:lnTo>
                    <a:pt x="30" y="18"/>
                  </a:lnTo>
                  <a:lnTo>
                    <a:pt x="30" y="19"/>
                  </a:lnTo>
                  <a:lnTo>
                    <a:pt x="30" y="21"/>
                  </a:lnTo>
                  <a:lnTo>
                    <a:pt x="28" y="23"/>
                  </a:lnTo>
                  <a:lnTo>
                    <a:pt x="28" y="25"/>
                  </a:lnTo>
                  <a:lnTo>
                    <a:pt x="26" y="27"/>
                  </a:lnTo>
                  <a:lnTo>
                    <a:pt x="26" y="28"/>
                  </a:lnTo>
                  <a:lnTo>
                    <a:pt x="24" y="30"/>
                  </a:lnTo>
                  <a:lnTo>
                    <a:pt x="24" y="32"/>
                  </a:lnTo>
                  <a:lnTo>
                    <a:pt x="22" y="34"/>
                  </a:lnTo>
                  <a:lnTo>
                    <a:pt x="22" y="35"/>
                  </a:lnTo>
                  <a:lnTo>
                    <a:pt x="21" y="37"/>
                  </a:lnTo>
                  <a:lnTo>
                    <a:pt x="19" y="37"/>
                  </a:lnTo>
                  <a:lnTo>
                    <a:pt x="19" y="36"/>
                  </a:lnTo>
                  <a:lnTo>
                    <a:pt x="18" y="35"/>
                  </a:lnTo>
                  <a:lnTo>
                    <a:pt x="18" y="34"/>
                  </a:lnTo>
                  <a:lnTo>
                    <a:pt x="16" y="33"/>
                  </a:lnTo>
                  <a:lnTo>
                    <a:pt x="15" y="31"/>
                  </a:lnTo>
                  <a:lnTo>
                    <a:pt x="14" y="29"/>
                  </a:lnTo>
                  <a:lnTo>
                    <a:pt x="14" y="27"/>
                  </a:lnTo>
                  <a:lnTo>
                    <a:pt x="12" y="26"/>
                  </a:lnTo>
                  <a:lnTo>
                    <a:pt x="10" y="24"/>
                  </a:lnTo>
                  <a:lnTo>
                    <a:pt x="8" y="23"/>
                  </a:lnTo>
                  <a:lnTo>
                    <a:pt x="8" y="21"/>
                  </a:lnTo>
                  <a:lnTo>
                    <a:pt x="6" y="20"/>
                  </a:lnTo>
                  <a:lnTo>
                    <a:pt x="6" y="18"/>
                  </a:lnTo>
                  <a:lnTo>
                    <a:pt x="6" y="17"/>
                  </a:lnTo>
                  <a:lnTo>
                    <a:pt x="5" y="17"/>
                  </a:lnTo>
                  <a:lnTo>
                    <a:pt x="5" y="16"/>
                  </a:lnTo>
                  <a:lnTo>
                    <a:pt x="4" y="16"/>
                  </a:lnTo>
                  <a:lnTo>
                    <a:pt x="4" y="14"/>
                  </a:lnTo>
                  <a:lnTo>
                    <a:pt x="2" y="14"/>
                  </a:lnTo>
                  <a:lnTo>
                    <a:pt x="2" y="12"/>
                  </a:lnTo>
                  <a:lnTo>
                    <a:pt x="2" y="11"/>
                  </a:lnTo>
                  <a:lnTo>
                    <a:pt x="2" y="10"/>
                  </a:lnTo>
                  <a:lnTo>
                    <a:pt x="0" y="10"/>
                  </a:lnTo>
                  <a:lnTo>
                    <a:pt x="0" y="8"/>
                  </a:lnTo>
                  <a:lnTo>
                    <a:pt x="0" y="7"/>
                  </a:lnTo>
                  <a:lnTo>
                    <a:pt x="0" y="5"/>
                  </a:lnTo>
                  <a:lnTo>
                    <a:pt x="0" y="3"/>
                  </a:lnTo>
                  <a:lnTo>
                    <a:pt x="0" y="2"/>
                  </a:lnTo>
                  <a:lnTo>
                    <a:pt x="1" y="0"/>
                  </a:lnTo>
                </a:path>
              </a:pathLst>
            </a:custGeom>
            <a:solidFill>
              <a:srgbClr val="F8F8F8"/>
            </a:solidFill>
            <a:ln w="9525">
              <a:solidFill>
                <a:srgbClr val="DDDDDD"/>
              </a:solidFill>
              <a:round/>
              <a:headEnd/>
              <a:tailEnd/>
            </a:ln>
          </p:spPr>
          <p:txBody>
            <a:bodyPr/>
            <a:lstStyle/>
            <a:p>
              <a:endParaRPr lang="it-IT"/>
            </a:p>
          </p:txBody>
        </p:sp>
        <p:sp>
          <p:nvSpPr>
            <p:cNvPr id="22633" name="Freeform 109"/>
            <p:cNvSpPr>
              <a:spLocks/>
            </p:cNvSpPr>
            <p:nvPr/>
          </p:nvSpPr>
          <p:spPr bwMode="auto">
            <a:xfrm>
              <a:off x="1172" y="1319"/>
              <a:ext cx="311" cy="141"/>
            </a:xfrm>
            <a:custGeom>
              <a:avLst/>
              <a:gdLst>
                <a:gd name="T0" fmla="*/ 833 w 158"/>
                <a:gd name="T1" fmla="*/ 1 h 152"/>
                <a:gd name="T2" fmla="*/ 1112 w 158"/>
                <a:gd name="T3" fmla="*/ 20 h 152"/>
                <a:gd name="T4" fmla="*/ 1136 w 158"/>
                <a:gd name="T5" fmla="*/ 42 h 152"/>
                <a:gd name="T6" fmla="*/ 1173 w 158"/>
                <a:gd name="T7" fmla="*/ 42 h 152"/>
                <a:gd name="T8" fmla="*/ 1197 w 158"/>
                <a:gd name="T9" fmla="*/ 46 h 152"/>
                <a:gd name="T10" fmla="*/ 1197 w 158"/>
                <a:gd name="T11" fmla="*/ 90 h 152"/>
                <a:gd name="T12" fmla="*/ 1197 w 158"/>
                <a:gd name="T13" fmla="*/ 121 h 152"/>
                <a:gd name="T14" fmla="*/ 1008 w 158"/>
                <a:gd name="T15" fmla="*/ 118 h 152"/>
                <a:gd name="T16" fmla="*/ 779 w 158"/>
                <a:gd name="T17" fmla="*/ 112 h 152"/>
                <a:gd name="T18" fmla="*/ 685 w 158"/>
                <a:gd name="T19" fmla="*/ 111 h 152"/>
                <a:gd name="T20" fmla="*/ 520 w 158"/>
                <a:gd name="T21" fmla="*/ 111 h 152"/>
                <a:gd name="T22" fmla="*/ 472 w 158"/>
                <a:gd name="T23" fmla="*/ 113 h 152"/>
                <a:gd name="T24" fmla="*/ 472 w 158"/>
                <a:gd name="T25" fmla="*/ 116 h 152"/>
                <a:gd name="T26" fmla="*/ 449 w 158"/>
                <a:gd name="T27" fmla="*/ 119 h 152"/>
                <a:gd name="T28" fmla="*/ 372 w 158"/>
                <a:gd name="T29" fmla="*/ 114 h 152"/>
                <a:gd name="T30" fmla="*/ 299 w 158"/>
                <a:gd name="T31" fmla="*/ 105 h 152"/>
                <a:gd name="T32" fmla="*/ 268 w 158"/>
                <a:gd name="T33" fmla="*/ 89 h 152"/>
                <a:gd name="T34" fmla="*/ 136 w 158"/>
                <a:gd name="T35" fmla="*/ 71 h 152"/>
                <a:gd name="T36" fmla="*/ 31 w 158"/>
                <a:gd name="T37" fmla="*/ 67 h 152"/>
                <a:gd name="T38" fmla="*/ 159 w 158"/>
                <a:gd name="T39" fmla="*/ 66 h 152"/>
                <a:gd name="T40" fmla="*/ 291 w 158"/>
                <a:gd name="T41" fmla="*/ 71 h 152"/>
                <a:gd name="T42" fmla="*/ 380 w 158"/>
                <a:gd name="T43" fmla="*/ 85 h 152"/>
                <a:gd name="T44" fmla="*/ 411 w 158"/>
                <a:gd name="T45" fmla="*/ 98 h 152"/>
                <a:gd name="T46" fmla="*/ 488 w 158"/>
                <a:gd name="T47" fmla="*/ 101 h 152"/>
                <a:gd name="T48" fmla="*/ 589 w 158"/>
                <a:gd name="T49" fmla="*/ 101 h 152"/>
                <a:gd name="T50" fmla="*/ 604 w 158"/>
                <a:gd name="T51" fmla="*/ 94 h 152"/>
                <a:gd name="T52" fmla="*/ 616 w 158"/>
                <a:gd name="T53" fmla="*/ 74 h 152"/>
                <a:gd name="T54" fmla="*/ 616 w 158"/>
                <a:gd name="T55" fmla="*/ 72 h 152"/>
                <a:gd name="T56" fmla="*/ 640 w 158"/>
                <a:gd name="T57" fmla="*/ 90 h 152"/>
                <a:gd name="T58" fmla="*/ 817 w 158"/>
                <a:gd name="T59" fmla="*/ 99 h 152"/>
                <a:gd name="T60" fmla="*/ 1053 w 158"/>
                <a:gd name="T61" fmla="*/ 90 h 152"/>
                <a:gd name="T62" fmla="*/ 1128 w 158"/>
                <a:gd name="T63" fmla="*/ 75 h 152"/>
                <a:gd name="T64" fmla="*/ 1085 w 158"/>
                <a:gd name="T65" fmla="*/ 58 h 152"/>
                <a:gd name="T66" fmla="*/ 984 w 158"/>
                <a:gd name="T67" fmla="*/ 53 h 152"/>
                <a:gd name="T68" fmla="*/ 844 w 158"/>
                <a:gd name="T69" fmla="*/ 53 h 152"/>
                <a:gd name="T70" fmla="*/ 640 w 158"/>
                <a:gd name="T71" fmla="*/ 59 h 152"/>
                <a:gd name="T72" fmla="*/ 581 w 158"/>
                <a:gd name="T73" fmla="*/ 61 h 152"/>
                <a:gd name="T74" fmla="*/ 581 w 158"/>
                <a:gd name="T75" fmla="*/ 58 h 152"/>
                <a:gd name="T76" fmla="*/ 581 w 158"/>
                <a:gd name="T77" fmla="*/ 53 h 152"/>
                <a:gd name="T78" fmla="*/ 756 w 158"/>
                <a:gd name="T79" fmla="*/ 50 h 152"/>
                <a:gd name="T80" fmla="*/ 961 w 158"/>
                <a:gd name="T81" fmla="*/ 45 h 152"/>
                <a:gd name="T82" fmla="*/ 1031 w 158"/>
                <a:gd name="T83" fmla="*/ 37 h 152"/>
                <a:gd name="T84" fmla="*/ 1061 w 158"/>
                <a:gd name="T85" fmla="*/ 19 h 152"/>
                <a:gd name="T86" fmla="*/ 907 w 158"/>
                <a:gd name="T87" fmla="*/ 13 h 152"/>
                <a:gd name="T88" fmla="*/ 809 w 158"/>
                <a:gd name="T89" fmla="*/ 24 h 152"/>
                <a:gd name="T90" fmla="*/ 900 w 158"/>
                <a:gd name="T91" fmla="*/ 32 h 152"/>
                <a:gd name="T92" fmla="*/ 937 w 158"/>
                <a:gd name="T93" fmla="*/ 28 h 152"/>
                <a:gd name="T94" fmla="*/ 945 w 158"/>
                <a:gd name="T95" fmla="*/ 24 h 152"/>
                <a:gd name="T96" fmla="*/ 968 w 158"/>
                <a:gd name="T97" fmla="*/ 28 h 152"/>
                <a:gd name="T98" fmla="*/ 1000 w 158"/>
                <a:gd name="T99" fmla="*/ 35 h 152"/>
                <a:gd name="T100" fmla="*/ 900 w 158"/>
                <a:gd name="T101" fmla="*/ 39 h 152"/>
                <a:gd name="T102" fmla="*/ 716 w 158"/>
                <a:gd name="T103" fmla="*/ 44 h 152"/>
                <a:gd name="T104" fmla="*/ 693 w 158"/>
                <a:gd name="T105" fmla="*/ 42 h 152"/>
                <a:gd name="T106" fmla="*/ 740 w 158"/>
                <a:gd name="T107" fmla="*/ 34 h 152"/>
                <a:gd name="T108" fmla="*/ 748 w 158"/>
                <a:gd name="T109" fmla="*/ 17 h 152"/>
                <a:gd name="T110" fmla="*/ 701 w 158"/>
                <a:gd name="T111" fmla="*/ 9 h 152"/>
                <a:gd name="T112" fmla="*/ 663 w 158"/>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8"/>
                <a:gd name="T172" fmla="*/ 0 h 152"/>
                <a:gd name="T173" fmla="*/ 158 w 158"/>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8" h="152">
                  <a:moveTo>
                    <a:pt x="87" y="0"/>
                  </a:moveTo>
                  <a:lnTo>
                    <a:pt x="87" y="0"/>
                  </a:lnTo>
                  <a:lnTo>
                    <a:pt x="89" y="0"/>
                  </a:lnTo>
                  <a:lnTo>
                    <a:pt x="92" y="0"/>
                  </a:lnTo>
                  <a:lnTo>
                    <a:pt x="98" y="0"/>
                  </a:lnTo>
                  <a:lnTo>
                    <a:pt x="103" y="1"/>
                  </a:lnTo>
                  <a:lnTo>
                    <a:pt x="109" y="1"/>
                  </a:lnTo>
                  <a:lnTo>
                    <a:pt x="116" y="3"/>
                  </a:lnTo>
                  <a:lnTo>
                    <a:pt x="123" y="3"/>
                  </a:lnTo>
                  <a:lnTo>
                    <a:pt x="128" y="7"/>
                  </a:lnTo>
                  <a:lnTo>
                    <a:pt x="135" y="10"/>
                  </a:lnTo>
                  <a:lnTo>
                    <a:pt x="139" y="15"/>
                  </a:lnTo>
                  <a:lnTo>
                    <a:pt x="144" y="19"/>
                  </a:lnTo>
                  <a:lnTo>
                    <a:pt x="146" y="26"/>
                  </a:lnTo>
                  <a:lnTo>
                    <a:pt x="149" y="33"/>
                  </a:lnTo>
                  <a:lnTo>
                    <a:pt x="149" y="43"/>
                  </a:lnTo>
                  <a:lnTo>
                    <a:pt x="149" y="52"/>
                  </a:lnTo>
                  <a:lnTo>
                    <a:pt x="151" y="52"/>
                  </a:lnTo>
                  <a:lnTo>
                    <a:pt x="153" y="52"/>
                  </a:lnTo>
                  <a:lnTo>
                    <a:pt x="154" y="52"/>
                  </a:lnTo>
                  <a:lnTo>
                    <a:pt x="156" y="52"/>
                  </a:lnTo>
                  <a:lnTo>
                    <a:pt x="157" y="52"/>
                  </a:lnTo>
                  <a:lnTo>
                    <a:pt x="157" y="55"/>
                  </a:lnTo>
                  <a:lnTo>
                    <a:pt x="157" y="58"/>
                  </a:lnTo>
                  <a:lnTo>
                    <a:pt x="157" y="63"/>
                  </a:lnTo>
                  <a:lnTo>
                    <a:pt x="157" y="69"/>
                  </a:lnTo>
                  <a:lnTo>
                    <a:pt x="157" y="78"/>
                  </a:lnTo>
                  <a:lnTo>
                    <a:pt x="157" y="85"/>
                  </a:lnTo>
                  <a:lnTo>
                    <a:pt x="157" y="94"/>
                  </a:lnTo>
                  <a:lnTo>
                    <a:pt x="157" y="102"/>
                  </a:lnTo>
                  <a:lnTo>
                    <a:pt x="157" y="113"/>
                  </a:lnTo>
                  <a:lnTo>
                    <a:pt x="157" y="121"/>
                  </a:lnTo>
                  <a:lnTo>
                    <a:pt x="157" y="130"/>
                  </a:lnTo>
                  <a:lnTo>
                    <a:pt x="157" y="136"/>
                  </a:lnTo>
                  <a:lnTo>
                    <a:pt x="157" y="143"/>
                  </a:lnTo>
                  <a:lnTo>
                    <a:pt x="157" y="148"/>
                  </a:lnTo>
                  <a:lnTo>
                    <a:pt x="157" y="151"/>
                  </a:lnTo>
                  <a:lnTo>
                    <a:pt x="156" y="151"/>
                  </a:lnTo>
                  <a:lnTo>
                    <a:pt x="154" y="151"/>
                  </a:lnTo>
                  <a:lnTo>
                    <a:pt x="150" y="151"/>
                  </a:lnTo>
                  <a:lnTo>
                    <a:pt x="147" y="150"/>
                  </a:lnTo>
                  <a:lnTo>
                    <a:pt x="142" y="150"/>
                  </a:lnTo>
                  <a:lnTo>
                    <a:pt x="138" y="148"/>
                  </a:lnTo>
                  <a:lnTo>
                    <a:pt x="132" y="148"/>
                  </a:lnTo>
                  <a:lnTo>
                    <a:pt x="127" y="146"/>
                  </a:lnTo>
                  <a:lnTo>
                    <a:pt x="122" y="146"/>
                  </a:lnTo>
                  <a:lnTo>
                    <a:pt x="117" y="144"/>
                  </a:lnTo>
                  <a:lnTo>
                    <a:pt x="111" y="144"/>
                  </a:lnTo>
                  <a:lnTo>
                    <a:pt x="108" y="142"/>
                  </a:lnTo>
                  <a:lnTo>
                    <a:pt x="104" y="142"/>
                  </a:lnTo>
                  <a:lnTo>
                    <a:pt x="102" y="140"/>
                  </a:lnTo>
                  <a:lnTo>
                    <a:pt x="100" y="140"/>
                  </a:lnTo>
                  <a:lnTo>
                    <a:pt x="100" y="138"/>
                  </a:lnTo>
                  <a:lnTo>
                    <a:pt x="98" y="139"/>
                  </a:lnTo>
                  <a:lnTo>
                    <a:pt x="95" y="139"/>
                  </a:lnTo>
                  <a:lnTo>
                    <a:pt x="94" y="139"/>
                  </a:lnTo>
                  <a:lnTo>
                    <a:pt x="90" y="139"/>
                  </a:lnTo>
                  <a:lnTo>
                    <a:pt x="87" y="139"/>
                  </a:lnTo>
                  <a:lnTo>
                    <a:pt x="84" y="139"/>
                  </a:lnTo>
                  <a:lnTo>
                    <a:pt x="81" y="139"/>
                  </a:lnTo>
                  <a:lnTo>
                    <a:pt x="77" y="139"/>
                  </a:lnTo>
                  <a:lnTo>
                    <a:pt x="73" y="139"/>
                  </a:lnTo>
                  <a:lnTo>
                    <a:pt x="70" y="139"/>
                  </a:lnTo>
                  <a:lnTo>
                    <a:pt x="68" y="139"/>
                  </a:lnTo>
                  <a:lnTo>
                    <a:pt x="65" y="139"/>
                  </a:lnTo>
                  <a:lnTo>
                    <a:pt x="63" y="139"/>
                  </a:lnTo>
                  <a:lnTo>
                    <a:pt x="62" y="139"/>
                  </a:lnTo>
                  <a:lnTo>
                    <a:pt x="62" y="140"/>
                  </a:lnTo>
                  <a:lnTo>
                    <a:pt x="62" y="141"/>
                  </a:lnTo>
                  <a:lnTo>
                    <a:pt x="62" y="143"/>
                  </a:lnTo>
                  <a:lnTo>
                    <a:pt x="62" y="144"/>
                  </a:lnTo>
                  <a:lnTo>
                    <a:pt x="62" y="146"/>
                  </a:lnTo>
                  <a:lnTo>
                    <a:pt x="62" y="148"/>
                  </a:lnTo>
                  <a:lnTo>
                    <a:pt x="62" y="149"/>
                  </a:lnTo>
                  <a:lnTo>
                    <a:pt x="59" y="149"/>
                  </a:lnTo>
                  <a:lnTo>
                    <a:pt x="57" y="149"/>
                  </a:lnTo>
                  <a:lnTo>
                    <a:pt x="56" y="149"/>
                  </a:lnTo>
                  <a:lnTo>
                    <a:pt x="54" y="147"/>
                  </a:lnTo>
                  <a:lnTo>
                    <a:pt x="52" y="147"/>
                  </a:lnTo>
                  <a:lnTo>
                    <a:pt x="50" y="145"/>
                  </a:lnTo>
                  <a:lnTo>
                    <a:pt x="49" y="145"/>
                  </a:lnTo>
                  <a:lnTo>
                    <a:pt x="49" y="143"/>
                  </a:lnTo>
                  <a:lnTo>
                    <a:pt x="47" y="143"/>
                  </a:lnTo>
                  <a:lnTo>
                    <a:pt x="45" y="141"/>
                  </a:lnTo>
                  <a:lnTo>
                    <a:pt x="43" y="139"/>
                  </a:lnTo>
                  <a:lnTo>
                    <a:pt x="43" y="138"/>
                  </a:lnTo>
                  <a:lnTo>
                    <a:pt x="41" y="136"/>
                  </a:lnTo>
                  <a:lnTo>
                    <a:pt x="41" y="134"/>
                  </a:lnTo>
                  <a:lnTo>
                    <a:pt x="39" y="132"/>
                  </a:lnTo>
                  <a:lnTo>
                    <a:pt x="39" y="130"/>
                  </a:lnTo>
                  <a:lnTo>
                    <a:pt x="38" y="129"/>
                  </a:lnTo>
                  <a:lnTo>
                    <a:pt x="37" y="126"/>
                  </a:lnTo>
                  <a:lnTo>
                    <a:pt x="37" y="123"/>
                  </a:lnTo>
                  <a:lnTo>
                    <a:pt x="37" y="119"/>
                  </a:lnTo>
                  <a:lnTo>
                    <a:pt x="35" y="116"/>
                  </a:lnTo>
                  <a:lnTo>
                    <a:pt x="35" y="112"/>
                  </a:lnTo>
                  <a:lnTo>
                    <a:pt x="34" y="108"/>
                  </a:lnTo>
                  <a:lnTo>
                    <a:pt x="34" y="103"/>
                  </a:lnTo>
                  <a:lnTo>
                    <a:pt x="31" y="100"/>
                  </a:lnTo>
                  <a:lnTo>
                    <a:pt x="30" y="96"/>
                  </a:lnTo>
                  <a:lnTo>
                    <a:pt x="26" y="94"/>
                  </a:lnTo>
                  <a:lnTo>
                    <a:pt x="23" y="90"/>
                  </a:lnTo>
                  <a:lnTo>
                    <a:pt x="18" y="88"/>
                  </a:lnTo>
                  <a:lnTo>
                    <a:pt x="13" y="86"/>
                  </a:lnTo>
                  <a:lnTo>
                    <a:pt x="6" y="86"/>
                  </a:lnTo>
                  <a:lnTo>
                    <a:pt x="0" y="85"/>
                  </a:lnTo>
                  <a:lnTo>
                    <a:pt x="2" y="85"/>
                  </a:lnTo>
                  <a:lnTo>
                    <a:pt x="4" y="84"/>
                  </a:lnTo>
                  <a:lnTo>
                    <a:pt x="6" y="84"/>
                  </a:lnTo>
                  <a:lnTo>
                    <a:pt x="9" y="84"/>
                  </a:lnTo>
                  <a:lnTo>
                    <a:pt x="11" y="84"/>
                  </a:lnTo>
                  <a:lnTo>
                    <a:pt x="15" y="82"/>
                  </a:lnTo>
                  <a:lnTo>
                    <a:pt x="17" y="82"/>
                  </a:lnTo>
                  <a:lnTo>
                    <a:pt x="19" y="82"/>
                  </a:lnTo>
                  <a:lnTo>
                    <a:pt x="21" y="82"/>
                  </a:lnTo>
                  <a:lnTo>
                    <a:pt x="25" y="81"/>
                  </a:lnTo>
                  <a:lnTo>
                    <a:pt x="27" y="81"/>
                  </a:lnTo>
                  <a:lnTo>
                    <a:pt x="28" y="80"/>
                  </a:lnTo>
                  <a:lnTo>
                    <a:pt x="29" y="80"/>
                  </a:lnTo>
                  <a:lnTo>
                    <a:pt x="30" y="79"/>
                  </a:lnTo>
                  <a:lnTo>
                    <a:pt x="34" y="84"/>
                  </a:lnTo>
                  <a:lnTo>
                    <a:pt x="38" y="89"/>
                  </a:lnTo>
                  <a:lnTo>
                    <a:pt x="41" y="92"/>
                  </a:lnTo>
                  <a:lnTo>
                    <a:pt x="44" y="95"/>
                  </a:lnTo>
                  <a:lnTo>
                    <a:pt x="46" y="99"/>
                  </a:lnTo>
                  <a:lnTo>
                    <a:pt x="47" y="101"/>
                  </a:lnTo>
                  <a:lnTo>
                    <a:pt x="48" y="103"/>
                  </a:lnTo>
                  <a:lnTo>
                    <a:pt x="50" y="105"/>
                  </a:lnTo>
                  <a:lnTo>
                    <a:pt x="50" y="107"/>
                  </a:lnTo>
                  <a:lnTo>
                    <a:pt x="50" y="109"/>
                  </a:lnTo>
                  <a:lnTo>
                    <a:pt x="50" y="111"/>
                  </a:lnTo>
                  <a:lnTo>
                    <a:pt x="51" y="113"/>
                  </a:lnTo>
                  <a:lnTo>
                    <a:pt x="51" y="116"/>
                  </a:lnTo>
                  <a:lnTo>
                    <a:pt x="52" y="118"/>
                  </a:lnTo>
                  <a:lnTo>
                    <a:pt x="53" y="121"/>
                  </a:lnTo>
                  <a:lnTo>
                    <a:pt x="54" y="123"/>
                  </a:lnTo>
                  <a:lnTo>
                    <a:pt x="54" y="125"/>
                  </a:lnTo>
                  <a:lnTo>
                    <a:pt x="56" y="126"/>
                  </a:lnTo>
                  <a:lnTo>
                    <a:pt x="57" y="127"/>
                  </a:lnTo>
                  <a:lnTo>
                    <a:pt x="59" y="127"/>
                  </a:lnTo>
                  <a:lnTo>
                    <a:pt x="60" y="127"/>
                  </a:lnTo>
                  <a:lnTo>
                    <a:pt x="62" y="127"/>
                  </a:lnTo>
                  <a:lnTo>
                    <a:pt x="64" y="127"/>
                  </a:lnTo>
                  <a:lnTo>
                    <a:pt x="67" y="127"/>
                  </a:lnTo>
                  <a:lnTo>
                    <a:pt x="69" y="127"/>
                  </a:lnTo>
                  <a:lnTo>
                    <a:pt x="71" y="127"/>
                  </a:lnTo>
                  <a:lnTo>
                    <a:pt x="72" y="127"/>
                  </a:lnTo>
                  <a:lnTo>
                    <a:pt x="74" y="127"/>
                  </a:lnTo>
                  <a:lnTo>
                    <a:pt x="75" y="127"/>
                  </a:lnTo>
                  <a:lnTo>
                    <a:pt x="77" y="127"/>
                  </a:lnTo>
                  <a:lnTo>
                    <a:pt x="78" y="127"/>
                  </a:lnTo>
                  <a:lnTo>
                    <a:pt x="79" y="126"/>
                  </a:lnTo>
                  <a:lnTo>
                    <a:pt x="79" y="124"/>
                  </a:lnTo>
                  <a:lnTo>
                    <a:pt x="79" y="123"/>
                  </a:lnTo>
                  <a:lnTo>
                    <a:pt x="79" y="120"/>
                  </a:lnTo>
                  <a:lnTo>
                    <a:pt x="79" y="117"/>
                  </a:lnTo>
                  <a:lnTo>
                    <a:pt x="79" y="114"/>
                  </a:lnTo>
                  <a:lnTo>
                    <a:pt x="79" y="110"/>
                  </a:lnTo>
                  <a:lnTo>
                    <a:pt x="80" y="106"/>
                  </a:lnTo>
                  <a:lnTo>
                    <a:pt x="80" y="103"/>
                  </a:lnTo>
                  <a:lnTo>
                    <a:pt x="80" y="100"/>
                  </a:lnTo>
                  <a:lnTo>
                    <a:pt x="80" y="97"/>
                  </a:lnTo>
                  <a:lnTo>
                    <a:pt x="81" y="93"/>
                  </a:lnTo>
                  <a:lnTo>
                    <a:pt x="81" y="91"/>
                  </a:lnTo>
                  <a:lnTo>
                    <a:pt x="81" y="88"/>
                  </a:lnTo>
                  <a:lnTo>
                    <a:pt x="81" y="87"/>
                  </a:lnTo>
                  <a:lnTo>
                    <a:pt x="82" y="86"/>
                  </a:lnTo>
                  <a:lnTo>
                    <a:pt x="81" y="87"/>
                  </a:lnTo>
                  <a:lnTo>
                    <a:pt x="81" y="89"/>
                  </a:lnTo>
                  <a:lnTo>
                    <a:pt x="81" y="91"/>
                  </a:lnTo>
                  <a:lnTo>
                    <a:pt x="81" y="93"/>
                  </a:lnTo>
                  <a:lnTo>
                    <a:pt x="81" y="97"/>
                  </a:lnTo>
                  <a:lnTo>
                    <a:pt x="81" y="100"/>
                  </a:lnTo>
                  <a:lnTo>
                    <a:pt x="81" y="103"/>
                  </a:lnTo>
                  <a:lnTo>
                    <a:pt x="82" y="106"/>
                  </a:lnTo>
                  <a:lnTo>
                    <a:pt x="82" y="110"/>
                  </a:lnTo>
                  <a:lnTo>
                    <a:pt x="84" y="113"/>
                  </a:lnTo>
                  <a:lnTo>
                    <a:pt x="86" y="117"/>
                  </a:lnTo>
                  <a:lnTo>
                    <a:pt x="88" y="119"/>
                  </a:lnTo>
                  <a:lnTo>
                    <a:pt x="89" y="122"/>
                  </a:lnTo>
                  <a:lnTo>
                    <a:pt x="93" y="124"/>
                  </a:lnTo>
                  <a:lnTo>
                    <a:pt x="97" y="124"/>
                  </a:lnTo>
                  <a:lnTo>
                    <a:pt x="103" y="124"/>
                  </a:lnTo>
                  <a:lnTo>
                    <a:pt x="107" y="124"/>
                  </a:lnTo>
                  <a:lnTo>
                    <a:pt x="113" y="124"/>
                  </a:lnTo>
                  <a:lnTo>
                    <a:pt x="118" y="123"/>
                  </a:lnTo>
                  <a:lnTo>
                    <a:pt x="123" y="121"/>
                  </a:lnTo>
                  <a:lnTo>
                    <a:pt x="126" y="120"/>
                  </a:lnTo>
                  <a:lnTo>
                    <a:pt x="130" y="119"/>
                  </a:lnTo>
                  <a:lnTo>
                    <a:pt x="134" y="117"/>
                  </a:lnTo>
                  <a:lnTo>
                    <a:pt x="138" y="113"/>
                  </a:lnTo>
                  <a:lnTo>
                    <a:pt x="139" y="111"/>
                  </a:lnTo>
                  <a:lnTo>
                    <a:pt x="142" y="108"/>
                  </a:lnTo>
                  <a:lnTo>
                    <a:pt x="143" y="107"/>
                  </a:lnTo>
                  <a:lnTo>
                    <a:pt x="146" y="103"/>
                  </a:lnTo>
                  <a:lnTo>
                    <a:pt x="146" y="101"/>
                  </a:lnTo>
                  <a:lnTo>
                    <a:pt x="148" y="98"/>
                  </a:lnTo>
                  <a:lnTo>
                    <a:pt x="148" y="94"/>
                  </a:lnTo>
                  <a:lnTo>
                    <a:pt x="149" y="91"/>
                  </a:lnTo>
                  <a:lnTo>
                    <a:pt x="148" y="87"/>
                  </a:lnTo>
                  <a:lnTo>
                    <a:pt x="148" y="84"/>
                  </a:lnTo>
                  <a:lnTo>
                    <a:pt x="146" y="81"/>
                  </a:lnTo>
                  <a:lnTo>
                    <a:pt x="146" y="77"/>
                  </a:lnTo>
                  <a:lnTo>
                    <a:pt x="144" y="75"/>
                  </a:lnTo>
                  <a:lnTo>
                    <a:pt x="142" y="73"/>
                  </a:lnTo>
                  <a:lnTo>
                    <a:pt x="141" y="71"/>
                  </a:lnTo>
                  <a:lnTo>
                    <a:pt x="139" y="69"/>
                  </a:lnTo>
                  <a:lnTo>
                    <a:pt x="136" y="69"/>
                  </a:lnTo>
                  <a:lnTo>
                    <a:pt x="134" y="68"/>
                  </a:lnTo>
                  <a:lnTo>
                    <a:pt x="132" y="68"/>
                  </a:lnTo>
                  <a:lnTo>
                    <a:pt x="130" y="66"/>
                  </a:lnTo>
                  <a:lnTo>
                    <a:pt x="129" y="66"/>
                  </a:lnTo>
                  <a:lnTo>
                    <a:pt x="127" y="66"/>
                  </a:lnTo>
                  <a:lnTo>
                    <a:pt x="125" y="66"/>
                  </a:lnTo>
                  <a:lnTo>
                    <a:pt x="123" y="64"/>
                  </a:lnTo>
                  <a:lnTo>
                    <a:pt x="120" y="65"/>
                  </a:lnTo>
                  <a:lnTo>
                    <a:pt x="118" y="65"/>
                  </a:lnTo>
                  <a:lnTo>
                    <a:pt x="114" y="66"/>
                  </a:lnTo>
                  <a:lnTo>
                    <a:pt x="111" y="66"/>
                  </a:lnTo>
                  <a:lnTo>
                    <a:pt x="106" y="67"/>
                  </a:lnTo>
                  <a:lnTo>
                    <a:pt x="103" y="67"/>
                  </a:lnTo>
                  <a:lnTo>
                    <a:pt x="99" y="69"/>
                  </a:lnTo>
                  <a:lnTo>
                    <a:pt x="95" y="69"/>
                  </a:lnTo>
                  <a:lnTo>
                    <a:pt x="91" y="71"/>
                  </a:lnTo>
                  <a:lnTo>
                    <a:pt x="88" y="72"/>
                  </a:lnTo>
                  <a:lnTo>
                    <a:pt x="84" y="74"/>
                  </a:lnTo>
                  <a:lnTo>
                    <a:pt x="82" y="74"/>
                  </a:lnTo>
                  <a:lnTo>
                    <a:pt x="79" y="76"/>
                  </a:lnTo>
                  <a:lnTo>
                    <a:pt x="77" y="76"/>
                  </a:lnTo>
                  <a:lnTo>
                    <a:pt x="76" y="77"/>
                  </a:lnTo>
                  <a:lnTo>
                    <a:pt x="76" y="76"/>
                  </a:lnTo>
                  <a:lnTo>
                    <a:pt x="76" y="74"/>
                  </a:lnTo>
                  <a:lnTo>
                    <a:pt x="76" y="72"/>
                  </a:lnTo>
                  <a:lnTo>
                    <a:pt x="76" y="71"/>
                  </a:lnTo>
                  <a:lnTo>
                    <a:pt x="76" y="69"/>
                  </a:lnTo>
                  <a:lnTo>
                    <a:pt x="76" y="68"/>
                  </a:lnTo>
                  <a:lnTo>
                    <a:pt x="76" y="66"/>
                  </a:lnTo>
                  <a:lnTo>
                    <a:pt x="78" y="66"/>
                  </a:lnTo>
                  <a:lnTo>
                    <a:pt x="81" y="66"/>
                  </a:lnTo>
                  <a:lnTo>
                    <a:pt x="85" y="66"/>
                  </a:lnTo>
                  <a:lnTo>
                    <a:pt x="88" y="65"/>
                  </a:lnTo>
                  <a:lnTo>
                    <a:pt x="92" y="65"/>
                  </a:lnTo>
                  <a:lnTo>
                    <a:pt x="95" y="63"/>
                  </a:lnTo>
                  <a:lnTo>
                    <a:pt x="99" y="63"/>
                  </a:lnTo>
                  <a:lnTo>
                    <a:pt x="104" y="62"/>
                  </a:lnTo>
                  <a:lnTo>
                    <a:pt x="108" y="62"/>
                  </a:lnTo>
                  <a:lnTo>
                    <a:pt x="111" y="60"/>
                  </a:lnTo>
                  <a:lnTo>
                    <a:pt x="115" y="60"/>
                  </a:lnTo>
                  <a:lnTo>
                    <a:pt x="120" y="58"/>
                  </a:lnTo>
                  <a:lnTo>
                    <a:pt x="122" y="58"/>
                  </a:lnTo>
                  <a:lnTo>
                    <a:pt x="126" y="56"/>
                  </a:lnTo>
                  <a:lnTo>
                    <a:pt x="128" y="55"/>
                  </a:lnTo>
                  <a:lnTo>
                    <a:pt x="132" y="53"/>
                  </a:lnTo>
                  <a:lnTo>
                    <a:pt x="133" y="52"/>
                  </a:lnTo>
                  <a:lnTo>
                    <a:pt x="134" y="50"/>
                  </a:lnTo>
                  <a:lnTo>
                    <a:pt x="135" y="48"/>
                  </a:lnTo>
                  <a:lnTo>
                    <a:pt x="135" y="46"/>
                  </a:lnTo>
                  <a:lnTo>
                    <a:pt x="137" y="43"/>
                  </a:lnTo>
                  <a:lnTo>
                    <a:pt x="138" y="41"/>
                  </a:lnTo>
                  <a:lnTo>
                    <a:pt x="140" y="37"/>
                  </a:lnTo>
                  <a:lnTo>
                    <a:pt x="140" y="35"/>
                  </a:lnTo>
                  <a:lnTo>
                    <a:pt x="140" y="32"/>
                  </a:lnTo>
                  <a:lnTo>
                    <a:pt x="139" y="29"/>
                  </a:lnTo>
                  <a:lnTo>
                    <a:pt x="139" y="25"/>
                  </a:lnTo>
                  <a:lnTo>
                    <a:pt x="138" y="24"/>
                  </a:lnTo>
                  <a:lnTo>
                    <a:pt x="137" y="20"/>
                  </a:lnTo>
                  <a:lnTo>
                    <a:pt x="134" y="19"/>
                  </a:lnTo>
                  <a:lnTo>
                    <a:pt x="132" y="16"/>
                  </a:lnTo>
                  <a:lnTo>
                    <a:pt x="126" y="16"/>
                  </a:lnTo>
                  <a:lnTo>
                    <a:pt x="122" y="15"/>
                  </a:lnTo>
                  <a:lnTo>
                    <a:pt x="119" y="16"/>
                  </a:lnTo>
                  <a:lnTo>
                    <a:pt x="116" y="16"/>
                  </a:lnTo>
                  <a:lnTo>
                    <a:pt x="112" y="18"/>
                  </a:lnTo>
                  <a:lnTo>
                    <a:pt x="110" y="20"/>
                  </a:lnTo>
                  <a:lnTo>
                    <a:pt x="108" y="22"/>
                  </a:lnTo>
                  <a:lnTo>
                    <a:pt x="107" y="24"/>
                  </a:lnTo>
                  <a:lnTo>
                    <a:pt x="106" y="28"/>
                  </a:lnTo>
                  <a:lnTo>
                    <a:pt x="106" y="30"/>
                  </a:lnTo>
                  <a:lnTo>
                    <a:pt x="106" y="32"/>
                  </a:lnTo>
                  <a:lnTo>
                    <a:pt x="107" y="34"/>
                  </a:lnTo>
                  <a:lnTo>
                    <a:pt x="108" y="36"/>
                  </a:lnTo>
                  <a:lnTo>
                    <a:pt x="111" y="38"/>
                  </a:lnTo>
                  <a:lnTo>
                    <a:pt x="114" y="40"/>
                  </a:lnTo>
                  <a:lnTo>
                    <a:pt x="118" y="40"/>
                  </a:lnTo>
                  <a:lnTo>
                    <a:pt x="120" y="39"/>
                  </a:lnTo>
                  <a:lnTo>
                    <a:pt x="121" y="37"/>
                  </a:lnTo>
                  <a:lnTo>
                    <a:pt x="121" y="36"/>
                  </a:lnTo>
                  <a:lnTo>
                    <a:pt x="123" y="34"/>
                  </a:lnTo>
                  <a:lnTo>
                    <a:pt x="123" y="32"/>
                  </a:lnTo>
                  <a:lnTo>
                    <a:pt x="124" y="31"/>
                  </a:lnTo>
                  <a:lnTo>
                    <a:pt x="124" y="30"/>
                  </a:lnTo>
                  <a:lnTo>
                    <a:pt x="126" y="28"/>
                  </a:lnTo>
                  <a:lnTo>
                    <a:pt x="126" y="30"/>
                  </a:lnTo>
                  <a:lnTo>
                    <a:pt x="126" y="31"/>
                  </a:lnTo>
                  <a:lnTo>
                    <a:pt x="127" y="31"/>
                  </a:lnTo>
                  <a:lnTo>
                    <a:pt x="127" y="33"/>
                  </a:lnTo>
                  <a:lnTo>
                    <a:pt x="127" y="35"/>
                  </a:lnTo>
                  <a:lnTo>
                    <a:pt x="127" y="36"/>
                  </a:lnTo>
                  <a:lnTo>
                    <a:pt x="129" y="36"/>
                  </a:lnTo>
                  <a:lnTo>
                    <a:pt x="129" y="38"/>
                  </a:lnTo>
                  <a:lnTo>
                    <a:pt x="129" y="40"/>
                  </a:lnTo>
                  <a:lnTo>
                    <a:pt x="129" y="42"/>
                  </a:lnTo>
                  <a:lnTo>
                    <a:pt x="131" y="42"/>
                  </a:lnTo>
                  <a:lnTo>
                    <a:pt x="131" y="44"/>
                  </a:lnTo>
                  <a:lnTo>
                    <a:pt x="132" y="44"/>
                  </a:lnTo>
                  <a:lnTo>
                    <a:pt x="128" y="46"/>
                  </a:lnTo>
                  <a:lnTo>
                    <a:pt x="124" y="47"/>
                  </a:lnTo>
                  <a:lnTo>
                    <a:pt x="121" y="49"/>
                  </a:lnTo>
                  <a:lnTo>
                    <a:pt x="118" y="49"/>
                  </a:lnTo>
                  <a:lnTo>
                    <a:pt x="113" y="50"/>
                  </a:lnTo>
                  <a:lnTo>
                    <a:pt x="110" y="51"/>
                  </a:lnTo>
                  <a:lnTo>
                    <a:pt x="106" y="52"/>
                  </a:lnTo>
                  <a:lnTo>
                    <a:pt x="103" y="52"/>
                  </a:lnTo>
                  <a:lnTo>
                    <a:pt x="100" y="54"/>
                  </a:lnTo>
                  <a:lnTo>
                    <a:pt x="97" y="55"/>
                  </a:lnTo>
                  <a:lnTo>
                    <a:pt x="94" y="55"/>
                  </a:lnTo>
                  <a:lnTo>
                    <a:pt x="92" y="55"/>
                  </a:lnTo>
                  <a:lnTo>
                    <a:pt x="91" y="55"/>
                  </a:lnTo>
                  <a:lnTo>
                    <a:pt x="89" y="55"/>
                  </a:lnTo>
                  <a:lnTo>
                    <a:pt x="89" y="54"/>
                  </a:lnTo>
                  <a:lnTo>
                    <a:pt x="91" y="52"/>
                  </a:lnTo>
                  <a:lnTo>
                    <a:pt x="93" y="51"/>
                  </a:lnTo>
                  <a:lnTo>
                    <a:pt x="93" y="50"/>
                  </a:lnTo>
                  <a:lnTo>
                    <a:pt x="95" y="49"/>
                  </a:lnTo>
                  <a:lnTo>
                    <a:pt x="95" y="47"/>
                  </a:lnTo>
                  <a:lnTo>
                    <a:pt x="97" y="45"/>
                  </a:lnTo>
                  <a:lnTo>
                    <a:pt x="97" y="43"/>
                  </a:lnTo>
                  <a:lnTo>
                    <a:pt x="97" y="41"/>
                  </a:lnTo>
                  <a:lnTo>
                    <a:pt x="97" y="40"/>
                  </a:lnTo>
                  <a:lnTo>
                    <a:pt x="98" y="36"/>
                  </a:lnTo>
                  <a:lnTo>
                    <a:pt x="98" y="33"/>
                  </a:lnTo>
                  <a:lnTo>
                    <a:pt x="98" y="30"/>
                  </a:lnTo>
                  <a:lnTo>
                    <a:pt x="98" y="26"/>
                  </a:lnTo>
                  <a:lnTo>
                    <a:pt x="98" y="20"/>
                  </a:lnTo>
                  <a:lnTo>
                    <a:pt x="96" y="20"/>
                  </a:lnTo>
                  <a:lnTo>
                    <a:pt x="96" y="19"/>
                  </a:lnTo>
                  <a:lnTo>
                    <a:pt x="95" y="19"/>
                  </a:lnTo>
                  <a:lnTo>
                    <a:pt x="95" y="17"/>
                  </a:lnTo>
                  <a:lnTo>
                    <a:pt x="93" y="15"/>
                  </a:lnTo>
                  <a:lnTo>
                    <a:pt x="93" y="13"/>
                  </a:lnTo>
                  <a:lnTo>
                    <a:pt x="92" y="12"/>
                  </a:lnTo>
                  <a:lnTo>
                    <a:pt x="92" y="10"/>
                  </a:lnTo>
                  <a:lnTo>
                    <a:pt x="90" y="9"/>
                  </a:lnTo>
                  <a:lnTo>
                    <a:pt x="90" y="7"/>
                  </a:lnTo>
                  <a:lnTo>
                    <a:pt x="88" y="5"/>
                  </a:lnTo>
                  <a:lnTo>
                    <a:pt x="88" y="3"/>
                  </a:lnTo>
                  <a:lnTo>
                    <a:pt x="87" y="3"/>
                  </a:lnTo>
                  <a:lnTo>
                    <a:pt x="87" y="1"/>
                  </a:lnTo>
                  <a:lnTo>
                    <a:pt x="87" y="0"/>
                  </a:lnTo>
                </a:path>
              </a:pathLst>
            </a:custGeom>
            <a:solidFill>
              <a:srgbClr val="F8F8F8"/>
            </a:solidFill>
            <a:ln w="6350">
              <a:solidFill>
                <a:srgbClr val="DDDDDD"/>
              </a:solidFill>
              <a:round/>
              <a:headEnd/>
              <a:tailEnd/>
            </a:ln>
          </p:spPr>
          <p:txBody>
            <a:bodyPr/>
            <a:lstStyle/>
            <a:p>
              <a:endParaRPr lang="it-IT"/>
            </a:p>
          </p:txBody>
        </p:sp>
        <p:sp>
          <p:nvSpPr>
            <p:cNvPr id="22634" name="Freeform 110"/>
            <p:cNvSpPr>
              <a:spLocks/>
            </p:cNvSpPr>
            <p:nvPr/>
          </p:nvSpPr>
          <p:spPr bwMode="auto">
            <a:xfrm>
              <a:off x="1655" y="1320"/>
              <a:ext cx="59" cy="35"/>
            </a:xfrm>
            <a:custGeom>
              <a:avLst/>
              <a:gdLst>
                <a:gd name="T0" fmla="*/ 212 w 30"/>
                <a:gd name="T1" fmla="*/ 0 h 38"/>
                <a:gd name="T2" fmla="*/ 197 w 30"/>
                <a:gd name="T3" fmla="*/ 0 h 38"/>
                <a:gd name="T4" fmla="*/ 181 w 30"/>
                <a:gd name="T5" fmla="*/ 0 h 38"/>
                <a:gd name="T6" fmla="*/ 159 w 30"/>
                <a:gd name="T7" fmla="*/ 0 h 38"/>
                <a:gd name="T8" fmla="*/ 151 w 30"/>
                <a:gd name="T9" fmla="*/ 0 h 38"/>
                <a:gd name="T10" fmla="*/ 120 w 30"/>
                <a:gd name="T11" fmla="*/ 0 h 38"/>
                <a:gd name="T12" fmla="*/ 116 w 30"/>
                <a:gd name="T13" fmla="*/ 0 h 38"/>
                <a:gd name="T14" fmla="*/ 116 w 30"/>
                <a:gd name="T15" fmla="*/ 0 h 38"/>
                <a:gd name="T16" fmla="*/ 100 w 30"/>
                <a:gd name="T17" fmla="*/ 2 h 38"/>
                <a:gd name="T18" fmla="*/ 85 w 30"/>
                <a:gd name="T19" fmla="*/ 3 h 38"/>
                <a:gd name="T20" fmla="*/ 77 w 30"/>
                <a:gd name="T21" fmla="*/ 5 h 38"/>
                <a:gd name="T22" fmla="*/ 55 w 30"/>
                <a:gd name="T23" fmla="*/ 6 h 38"/>
                <a:gd name="T24" fmla="*/ 39 w 30"/>
                <a:gd name="T25" fmla="*/ 8 h 38"/>
                <a:gd name="T26" fmla="*/ 8 w 30"/>
                <a:gd name="T27" fmla="*/ 12 h 38"/>
                <a:gd name="T28" fmla="*/ 0 w 30"/>
                <a:gd name="T29" fmla="*/ 15 h 38"/>
                <a:gd name="T30" fmla="*/ 0 w 30"/>
                <a:gd name="T31" fmla="*/ 15 h 38"/>
                <a:gd name="T32" fmla="*/ 0 w 30"/>
                <a:gd name="T33" fmla="*/ 15 h 38"/>
                <a:gd name="T34" fmla="*/ 0 w 30"/>
                <a:gd name="T35" fmla="*/ 17 h 38"/>
                <a:gd name="T36" fmla="*/ 0 w 30"/>
                <a:gd name="T37" fmla="*/ 18 h 38"/>
                <a:gd name="T38" fmla="*/ 16 w 30"/>
                <a:gd name="T39" fmla="*/ 21 h 38"/>
                <a:gd name="T40" fmla="*/ 31 w 30"/>
                <a:gd name="T41" fmla="*/ 24 h 38"/>
                <a:gd name="T42" fmla="*/ 39 w 30"/>
                <a:gd name="T43" fmla="*/ 27 h 38"/>
                <a:gd name="T44" fmla="*/ 55 w 30"/>
                <a:gd name="T45" fmla="*/ 29 h 38"/>
                <a:gd name="T46" fmla="*/ 61 w 30"/>
                <a:gd name="T47" fmla="*/ 29 h 38"/>
                <a:gd name="T48" fmla="*/ 77 w 30"/>
                <a:gd name="T49" fmla="*/ 29 h 38"/>
                <a:gd name="T50" fmla="*/ 77 w 30"/>
                <a:gd name="T51" fmla="*/ 27 h 38"/>
                <a:gd name="T52" fmla="*/ 85 w 30"/>
                <a:gd name="T53" fmla="*/ 26 h 38"/>
                <a:gd name="T54" fmla="*/ 116 w 30"/>
                <a:gd name="T55" fmla="*/ 23 h 38"/>
                <a:gd name="T56" fmla="*/ 128 w 30"/>
                <a:gd name="T57" fmla="*/ 20 h 38"/>
                <a:gd name="T58" fmla="*/ 151 w 30"/>
                <a:gd name="T59" fmla="*/ 18 h 38"/>
                <a:gd name="T60" fmla="*/ 159 w 30"/>
                <a:gd name="T61" fmla="*/ 16 h 38"/>
                <a:gd name="T62" fmla="*/ 175 w 30"/>
                <a:gd name="T63" fmla="*/ 15 h 38"/>
                <a:gd name="T64" fmla="*/ 181 w 30"/>
                <a:gd name="T65" fmla="*/ 14 h 38"/>
                <a:gd name="T66" fmla="*/ 181 w 30"/>
                <a:gd name="T67" fmla="*/ 13 h 38"/>
                <a:gd name="T68" fmla="*/ 189 w 30"/>
                <a:gd name="T69" fmla="*/ 11 h 38"/>
                <a:gd name="T70" fmla="*/ 189 w 30"/>
                <a:gd name="T71" fmla="*/ 8 h 38"/>
                <a:gd name="T72" fmla="*/ 205 w 30"/>
                <a:gd name="T73" fmla="*/ 7 h 38"/>
                <a:gd name="T74" fmla="*/ 205 w 30"/>
                <a:gd name="T75" fmla="*/ 6 h 38"/>
                <a:gd name="T76" fmla="*/ 220 w 30"/>
                <a:gd name="T77" fmla="*/ 5 h 38"/>
                <a:gd name="T78" fmla="*/ 220 w 30"/>
                <a:gd name="T79" fmla="*/ 2 h 38"/>
                <a:gd name="T80" fmla="*/ 220 w 30"/>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
                <a:gd name="T124" fmla="*/ 0 h 38"/>
                <a:gd name="T125" fmla="*/ 30 w 30"/>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 h="38">
                  <a:moveTo>
                    <a:pt x="29" y="0"/>
                  </a:moveTo>
                  <a:lnTo>
                    <a:pt x="28" y="0"/>
                  </a:lnTo>
                  <a:lnTo>
                    <a:pt x="26" y="0"/>
                  </a:lnTo>
                  <a:lnTo>
                    <a:pt x="24" y="0"/>
                  </a:lnTo>
                  <a:lnTo>
                    <a:pt x="23" y="0"/>
                  </a:lnTo>
                  <a:lnTo>
                    <a:pt x="21" y="0"/>
                  </a:lnTo>
                  <a:lnTo>
                    <a:pt x="20" y="0"/>
                  </a:lnTo>
                  <a:lnTo>
                    <a:pt x="18" y="0"/>
                  </a:lnTo>
                  <a:lnTo>
                    <a:pt x="16" y="0"/>
                  </a:lnTo>
                  <a:lnTo>
                    <a:pt x="15" y="0"/>
                  </a:lnTo>
                  <a:lnTo>
                    <a:pt x="13" y="2"/>
                  </a:lnTo>
                  <a:lnTo>
                    <a:pt x="11" y="3"/>
                  </a:lnTo>
                  <a:lnTo>
                    <a:pt x="10" y="5"/>
                  </a:lnTo>
                  <a:lnTo>
                    <a:pt x="8" y="7"/>
                  </a:lnTo>
                  <a:lnTo>
                    <a:pt x="7" y="9"/>
                  </a:lnTo>
                  <a:lnTo>
                    <a:pt x="7" y="10"/>
                  </a:lnTo>
                  <a:lnTo>
                    <a:pt x="5" y="11"/>
                  </a:lnTo>
                  <a:lnTo>
                    <a:pt x="3" y="13"/>
                  </a:lnTo>
                  <a:lnTo>
                    <a:pt x="1" y="15"/>
                  </a:lnTo>
                  <a:lnTo>
                    <a:pt x="1" y="16"/>
                  </a:lnTo>
                  <a:lnTo>
                    <a:pt x="0" y="18"/>
                  </a:lnTo>
                  <a:lnTo>
                    <a:pt x="0" y="17"/>
                  </a:lnTo>
                  <a:lnTo>
                    <a:pt x="0" y="18"/>
                  </a:lnTo>
                  <a:lnTo>
                    <a:pt x="0" y="19"/>
                  </a:lnTo>
                  <a:lnTo>
                    <a:pt x="0" y="21"/>
                  </a:lnTo>
                  <a:lnTo>
                    <a:pt x="0" y="23"/>
                  </a:lnTo>
                  <a:lnTo>
                    <a:pt x="2" y="25"/>
                  </a:lnTo>
                  <a:lnTo>
                    <a:pt x="2" y="27"/>
                  </a:lnTo>
                  <a:lnTo>
                    <a:pt x="4" y="28"/>
                  </a:lnTo>
                  <a:lnTo>
                    <a:pt x="4" y="30"/>
                  </a:lnTo>
                  <a:lnTo>
                    <a:pt x="5" y="32"/>
                  </a:lnTo>
                  <a:lnTo>
                    <a:pt x="5" y="34"/>
                  </a:lnTo>
                  <a:lnTo>
                    <a:pt x="7" y="35"/>
                  </a:lnTo>
                  <a:lnTo>
                    <a:pt x="7" y="37"/>
                  </a:lnTo>
                  <a:lnTo>
                    <a:pt x="8" y="37"/>
                  </a:lnTo>
                  <a:lnTo>
                    <a:pt x="10" y="37"/>
                  </a:lnTo>
                  <a:lnTo>
                    <a:pt x="10" y="36"/>
                  </a:lnTo>
                  <a:lnTo>
                    <a:pt x="10" y="35"/>
                  </a:lnTo>
                  <a:lnTo>
                    <a:pt x="11" y="34"/>
                  </a:lnTo>
                  <a:lnTo>
                    <a:pt x="11" y="33"/>
                  </a:lnTo>
                  <a:lnTo>
                    <a:pt x="13" y="31"/>
                  </a:lnTo>
                  <a:lnTo>
                    <a:pt x="15" y="29"/>
                  </a:lnTo>
                  <a:lnTo>
                    <a:pt x="17" y="27"/>
                  </a:lnTo>
                  <a:lnTo>
                    <a:pt x="17" y="26"/>
                  </a:lnTo>
                  <a:lnTo>
                    <a:pt x="19" y="24"/>
                  </a:lnTo>
                  <a:lnTo>
                    <a:pt x="20" y="23"/>
                  </a:lnTo>
                  <a:lnTo>
                    <a:pt x="21" y="21"/>
                  </a:lnTo>
                  <a:lnTo>
                    <a:pt x="21" y="20"/>
                  </a:lnTo>
                  <a:lnTo>
                    <a:pt x="23" y="18"/>
                  </a:lnTo>
                  <a:lnTo>
                    <a:pt x="24" y="17"/>
                  </a:lnTo>
                  <a:lnTo>
                    <a:pt x="24" y="16"/>
                  </a:lnTo>
                  <a:lnTo>
                    <a:pt x="25" y="14"/>
                  </a:lnTo>
                  <a:lnTo>
                    <a:pt x="25" y="12"/>
                  </a:lnTo>
                  <a:lnTo>
                    <a:pt x="25" y="11"/>
                  </a:lnTo>
                  <a:lnTo>
                    <a:pt x="27" y="10"/>
                  </a:lnTo>
                  <a:lnTo>
                    <a:pt x="27" y="8"/>
                  </a:lnTo>
                  <a:lnTo>
                    <a:pt x="27" y="7"/>
                  </a:lnTo>
                  <a:lnTo>
                    <a:pt x="29" y="5"/>
                  </a:lnTo>
                  <a:lnTo>
                    <a:pt x="29" y="3"/>
                  </a:lnTo>
                  <a:lnTo>
                    <a:pt x="29" y="2"/>
                  </a:lnTo>
                  <a:lnTo>
                    <a:pt x="29" y="0"/>
                  </a:lnTo>
                </a:path>
              </a:pathLst>
            </a:custGeom>
            <a:solidFill>
              <a:srgbClr val="F8F8F8"/>
            </a:solidFill>
            <a:ln w="9525">
              <a:solidFill>
                <a:srgbClr val="DDDDDD"/>
              </a:solidFill>
              <a:round/>
              <a:headEnd/>
              <a:tailEnd/>
            </a:ln>
          </p:spPr>
          <p:txBody>
            <a:bodyPr/>
            <a:lstStyle/>
            <a:p>
              <a:endParaRPr lang="it-IT"/>
            </a:p>
          </p:txBody>
        </p:sp>
        <p:sp>
          <p:nvSpPr>
            <p:cNvPr id="22635" name="Freeform 111"/>
            <p:cNvSpPr>
              <a:spLocks/>
            </p:cNvSpPr>
            <p:nvPr/>
          </p:nvSpPr>
          <p:spPr bwMode="auto">
            <a:xfrm>
              <a:off x="1480" y="1319"/>
              <a:ext cx="312" cy="141"/>
            </a:xfrm>
            <a:custGeom>
              <a:avLst/>
              <a:gdLst>
                <a:gd name="T0" fmla="*/ 347 w 159"/>
                <a:gd name="T1" fmla="*/ 1 h 152"/>
                <a:gd name="T2" fmla="*/ 61 w 159"/>
                <a:gd name="T3" fmla="*/ 20 h 152"/>
                <a:gd name="T4" fmla="*/ 47 w 159"/>
                <a:gd name="T5" fmla="*/ 42 h 152"/>
                <a:gd name="T6" fmla="*/ 8 w 159"/>
                <a:gd name="T7" fmla="*/ 42 h 152"/>
                <a:gd name="T8" fmla="*/ 0 w 159"/>
                <a:gd name="T9" fmla="*/ 46 h 152"/>
                <a:gd name="T10" fmla="*/ 0 w 159"/>
                <a:gd name="T11" fmla="*/ 90 h 152"/>
                <a:gd name="T12" fmla="*/ 0 w 159"/>
                <a:gd name="T13" fmla="*/ 121 h 152"/>
                <a:gd name="T14" fmla="*/ 181 w 159"/>
                <a:gd name="T15" fmla="*/ 118 h 152"/>
                <a:gd name="T16" fmla="*/ 416 w 159"/>
                <a:gd name="T17" fmla="*/ 112 h 152"/>
                <a:gd name="T18" fmla="*/ 493 w 159"/>
                <a:gd name="T19" fmla="*/ 111 h 152"/>
                <a:gd name="T20" fmla="*/ 673 w 159"/>
                <a:gd name="T21" fmla="*/ 111 h 152"/>
                <a:gd name="T22" fmla="*/ 716 w 159"/>
                <a:gd name="T23" fmla="*/ 113 h 152"/>
                <a:gd name="T24" fmla="*/ 716 w 159"/>
                <a:gd name="T25" fmla="*/ 116 h 152"/>
                <a:gd name="T26" fmla="*/ 732 w 159"/>
                <a:gd name="T27" fmla="*/ 119 h 152"/>
                <a:gd name="T28" fmla="*/ 816 w 159"/>
                <a:gd name="T29" fmla="*/ 114 h 152"/>
                <a:gd name="T30" fmla="*/ 877 w 159"/>
                <a:gd name="T31" fmla="*/ 105 h 152"/>
                <a:gd name="T32" fmla="*/ 905 w 159"/>
                <a:gd name="T33" fmla="*/ 89 h 152"/>
                <a:gd name="T34" fmla="*/ 1036 w 159"/>
                <a:gd name="T35" fmla="*/ 71 h 152"/>
                <a:gd name="T36" fmla="*/ 1148 w 159"/>
                <a:gd name="T37" fmla="*/ 67 h 152"/>
                <a:gd name="T38" fmla="*/ 1013 w 159"/>
                <a:gd name="T39" fmla="*/ 66 h 152"/>
                <a:gd name="T40" fmla="*/ 893 w 159"/>
                <a:gd name="T41" fmla="*/ 71 h 152"/>
                <a:gd name="T42" fmla="*/ 793 w 159"/>
                <a:gd name="T43" fmla="*/ 85 h 152"/>
                <a:gd name="T44" fmla="*/ 785 w 159"/>
                <a:gd name="T45" fmla="*/ 98 h 152"/>
                <a:gd name="T46" fmla="*/ 689 w 159"/>
                <a:gd name="T47" fmla="*/ 101 h 152"/>
                <a:gd name="T48" fmla="*/ 597 w 159"/>
                <a:gd name="T49" fmla="*/ 101 h 152"/>
                <a:gd name="T50" fmla="*/ 573 w 159"/>
                <a:gd name="T51" fmla="*/ 94 h 152"/>
                <a:gd name="T52" fmla="*/ 565 w 159"/>
                <a:gd name="T53" fmla="*/ 74 h 152"/>
                <a:gd name="T54" fmla="*/ 559 w 159"/>
                <a:gd name="T55" fmla="*/ 72 h 152"/>
                <a:gd name="T56" fmla="*/ 536 w 159"/>
                <a:gd name="T57" fmla="*/ 90 h 152"/>
                <a:gd name="T58" fmla="*/ 361 w 159"/>
                <a:gd name="T59" fmla="*/ 99 h 152"/>
                <a:gd name="T60" fmla="*/ 143 w 159"/>
                <a:gd name="T61" fmla="*/ 90 h 152"/>
                <a:gd name="T62" fmla="*/ 61 w 159"/>
                <a:gd name="T63" fmla="*/ 75 h 152"/>
                <a:gd name="T64" fmla="*/ 100 w 159"/>
                <a:gd name="T65" fmla="*/ 58 h 152"/>
                <a:gd name="T66" fmla="*/ 204 w 159"/>
                <a:gd name="T67" fmla="*/ 53 h 152"/>
                <a:gd name="T68" fmla="*/ 339 w 159"/>
                <a:gd name="T69" fmla="*/ 53 h 152"/>
                <a:gd name="T70" fmla="*/ 536 w 159"/>
                <a:gd name="T71" fmla="*/ 59 h 152"/>
                <a:gd name="T72" fmla="*/ 604 w 159"/>
                <a:gd name="T73" fmla="*/ 61 h 152"/>
                <a:gd name="T74" fmla="*/ 604 w 159"/>
                <a:gd name="T75" fmla="*/ 58 h 152"/>
                <a:gd name="T76" fmla="*/ 612 w 159"/>
                <a:gd name="T77" fmla="*/ 53 h 152"/>
                <a:gd name="T78" fmla="*/ 424 w 159"/>
                <a:gd name="T79" fmla="*/ 50 h 152"/>
                <a:gd name="T80" fmla="*/ 228 w 159"/>
                <a:gd name="T81" fmla="*/ 45 h 152"/>
                <a:gd name="T82" fmla="*/ 143 w 159"/>
                <a:gd name="T83" fmla="*/ 37 h 152"/>
                <a:gd name="T84" fmla="*/ 128 w 159"/>
                <a:gd name="T85" fmla="*/ 19 h 152"/>
                <a:gd name="T86" fmla="*/ 281 w 159"/>
                <a:gd name="T87" fmla="*/ 13 h 152"/>
                <a:gd name="T88" fmla="*/ 369 w 159"/>
                <a:gd name="T89" fmla="*/ 24 h 152"/>
                <a:gd name="T90" fmla="*/ 281 w 159"/>
                <a:gd name="T91" fmla="*/ 32 h 152"/>
                <a:gd name="T92" fmla="*/ 251 w 159"/>
                <a:gd name="T93" fmla="*/ 28 h 152"/>
                <a:gd name="T94" fmla="*/ 243 w 159"/>
                <a:gd name="T95" fmla="*/ 24 h 152"/>
                <a:gd name="T96" fmla="*/ 204 w 159"/>
                <a:gd name="T97" fmla="*/ 28 h 152"/>
                <a:gd name="T98" fmla="*/ 188 w 159"/>
                <a:gd name="T99" fmla="*/ 35 h 152"/>
                <a:gd name="T100" fmla="*/ 296 w 159"/>
                <a:gd name="T101" fmla="*/ 39 h 152"/>
                <a:gd name="T102" fmla="*/ 461 w 159"/>
                <a:gd name="T103" fmla="*/ 44 h 152"/>
                <a:gd name="T104" fmla="*/ 485 w 159"/>
                <a:gd name="T105" fmla="*/ 42 h 152"/>
                <a:gd name="T106" fmla="*/ 447 w 159"/>
                <a:gd name="T107" fmla="*/ 34 h 152"/>
                <a:gd name="T108" fmla="*/ 447 w 159"/>
                <a:gd name="T109" fmla="*/ 17 h 152"/>
                <a:gd name="T110" fmla="*/ 469 w 159"/>
                <a:gd name="T111" fmla="*/ 9 h 152"/>
                <a:gd name="T112" fmla="*/ 520 w 159"/>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9"/>
                <a:gd name="T172" fmla="*/ 0 h 152"/>
                <a:gd name="T173" fmla="*/ 159 w 159"/>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9" h="152">
                  <a:moveTo>
                    <a:pt x="70" y="0"/>
                  </a:moveTo>
                  <a:lnTo>
                    <a:pt x="69" y="0"/>
                  </a:lnTo>
                  <a:lnTo>
                    <a:pt x="67" y="0"/>
                  </a:lnTo>
                  <a:lnTo>
                    <a:pt x="62" y="0"/>
                  </a:lnTo>
                  <a:lnTo>
                    <a:pt x="58" y="0"/>
                  </a:lnTo>
                  <a:lnTo>
                    <a:pt x="52" y="1"/>
                  </a:lnTo>
                  <a:lnTo>
                    <a:pt x="46" y="1"/>
                  </a:lnTo>
                  <a:lnTo>
                    <a:pt x="39" y="3"/>
                  </a:lnTo>
                  <a:lnTo>
                    <a:pt x="34" y="3"/>
                  </a:lnTo>
                  <a:lnTo>
                    <a:pt x="27" y="7"/>
                  </a:lnTo>
                  <a:lnTo>
                    <a:pt x="21" y="10"/>
                  </a:lnTo>
                  <a:lnTo>
                    <a:pt x="16" y="15"/>
                  </a:lnTo>
                  <a:lnTo>
                    <a:pt x="11" y="19"/>
                  </a:lnTo>
                  <a:lnTo>
                    <a:pt x="8" y="26"/>
                  </a:lnTo>
                  <a:lnTo>
                    <a:pt x="6" y="33"/>
                  </a:lnTo>
                  <a:lnTo>
                    <a:pt x="6" y="43"/>
                  </a:lnTo>
                  <a:lnTo>
                    <a:pt x="8" y="52"/>
                  </a:lnTo>
                  <a:lnTo>
                    <a:pt x="7" y="52"/>
                  </a:lnTo>
                  <a:lnTo>
                    <a:pt x="6" y="52"/>
                  </a:lnTo>
                  <a:lnTo>
                    <a:pt x="5" y="52"/>
                  </a:lnTo>
                  <a:lnTo>
                    <a:pt x="4" y="52"/>
                  </a:lnTo>
                  <a:lnTo>
                    <a:pt x="2" y="52"/>
                  </a:lnTo>
                  <a:lnTo>
                    <a:pt x="1" y="52"/>
                  </a:lnTo>
                  <a:lnTo>
                    <a:pt x="0" y="52"/>
                  </a:lnTo>
                  <a:lnTo>
                    <a:pt x="0" y="55"/>
                  </a:lnTo>
                  <a:lnTo>
                    <a:pt x="0" y="58"/>
                  </a:lnTo>
                  <a:lnTo>
                    <a:pt x="0" y="63"/>
                  </a:lnTo>
                  <a:lnTo>
                    <a:pt x="0" y="69"/>
                  </a:lnTo>
                  <a:lnTo>
                    <a:pt x="0" y="78"/>
                  </a:lnTo>
                  <a:lnTo>
                    <a:pt x="0" y="85"/>
                  </a:lnTo>
                  <a:lnTo>
                    <a:pt x="0" y="94"/>
                  </a:lnTo>
                  <a:lnTo>
                    <a:pt x="0" y="102"/>
                  </a:lnTo>
                  <a:lnTo>
                    <a:pt x="0" y="113"/>
                  </a:lnTo>
                  <a:lnTo>
                    <a:pt x="0" y="121"/>
                  </a:lnTo>
                  <a:lnTo>
                    <a:pt x="0" y="130"/>
                  </a:lnTo>
                  <a:lnTo>
                    <a:pt x="0" y="136"/>
                  </a:lnTo>
                  <a:lnTo>
                    <a:pt x="0" y="143"/>
                  </a:lnTo>
                  <a:lnTo>
                    <a:pt x="0" y="148"/>
                  </a:lnTo>
                  <a:lnTo>
                    <a:pt x="0" y="151"/>
                  </a:lnTo>
                  <a:lnTo>
                    <a:pt x="2" y="151"/>
                  </a:lnTo>
                  <a:lnTo>
                    <a:pt x="5" y="151"/>
                  </a:lnTo>
                  <a:lnTo>
                    <a:pt x="9" y="150"/>
                  </a:lnTo>
                  <a:lnTo>
                    <a:pt x="13" y="150"/>
                  </a:lnTo>
                  <a:lnTo>
                    <a:pt x="19" y="148"/>
                  </a:lnTo>
                  <a:lnTo>
                    <a:pt x="24" y="148"/>
                  </a:lnTo>
                  <a:lnTo>
                    <a:pt x="29" y="146"/>
                  </a:lnTo>
                  <a:lnTo>
                    <a:pt x="34" y="146"/>
                  </a:lnTo>
                  <a:lnTo>
                    <a:pt x="39" y="144"/>
                  </a:lnTo>
                  <a:lnTo>
                    <a:pt x="43" y="144"/>
                  </a:lnTo>
                  <a:lnTo>
                    <a:pt x="49" y="142"/>
                  </a:lnTo>
                  <a:lnTo>
                    <a:pt x="52" y="142"/>
                  </a:lnTo>
                  <a:lnTo>
                    <a:pt x="55" y="140"/>
                  </a:lnTo>
                  <a:lnTo>
                    <a:pt x="56" y="140"/>
                  </a:lnTo>
                  <a:lnTo>
                    <a:pt x="57" y="138"/>
                  </a:lnTo>
                  <a:lnTo>
                    <a:pt x="57" y="139"/>
                  </a:lnTo>
                  <a:lnTo>
                    <a:pt x="58" y="139"/>
                  </a:lnTo>
                  <a:lnTo>
                    <a:pt x="60" y="139"/>
                  </a:lnTo>
                  <a:lnTo>
                    <a:pt x="63" y="139"/>
                  </a:lnTo>
                  <a:lnTo>
                    <a:pt x="65" y="139"/>
                  </a:lnTo>
                  <a:lnTo>
                    <a:pt x="69" y="139"/>
                  </a:lnTo>
                  <a:lnTo>
                    <a:pt x="72" y="139"/>
                  </a:lnTo>
                  <a:lnTo>
                    <a:pt x="76" y="139"/>
                  </a:lnTo>
                  <a:lnTo>
                    <a:pt x="79" y="139"/>
                  </a:lnTo>
                  <a:lnTo>
                    <a:pt x="83" y="139"/>
                  </a:lnTo>
                  <a:lnTo>
                    <a:pt x="86" y="139"/>
                  </a:lnTo>
                  <a:lnTo>
                    <a:pt x="89" y="139"/>
                  </a:lnTo>
                  <a:lnTo>
                    <a:pt x="91" y="139"/>
                  </a:lnTo>
                  <a:lnTo>
                    <a:pt x="93" y="139"/>
                  </a:lnTo>
                  <a:lnTo>
                    <a:pt x="94" y="139"/>
                  </a:lnTo>
                  <a:lnTo>
                    <a:pt x="95" y="139"/>
                  </a:lnTo>
                  <a:lnTo>
                    <a:pt x="95" y="140"/>
                  </a:lnTo>
                  <a:lnTo>
                    <a:pt x="95" y="141"/>
                  </a:lnTo>
                  <a:lnTo>
                    <a:pt x="95" y="143"/>
                  </a:lnTo>
                  <a:lnTo>
                    <a:pt x="95" y="144"/>
                  </a:lnTo>
                  <a:lnTo>
                    <a:pt x="95" y="146"/>
                  </a:lnTo>
                  <a:lnTo>
                    <a:pt x="95" y="148"/>
                  </a:lnTo>
                  <a:lnTo>
                    <a:pt x="95" y="149"/>
                  </a:lnTo>
                  <a:lnTo>
                    <a:pt x="97" y="149"/>
                  </a:lnTo>
                  <a:lnTo>
                    <a:pt x="99" y="149"/>
                  </a:lnTo>
                  <a:lnTo>
                    <a:pt x="100" y="149"/>
                  </a:lnTo>
                  <a:lnTo>
                    <a:pt x="102" y="147"/>
                  </a:lnTo>
                  <a:lnTo>
                    <a:pt x="103" y="147"/>
                  </a:lnTo>
                  <a:lnTo>
                    <a:pt x="105" y="145"/>
                  </a:lnTo>
                  <a:lnTo>
                    <a:pt x="106" y="145"/>
                  </a:lnTo>
                  <a:lnTo>
                    <a:pt x="108" y="143"/>
                  </a:lnTo>
                  <a:lnTo>
                    <a:pt x="110" y="141"/>
                  </a:lnTo>
                  <a:lnTo>
                    <a:pt x="110" y="139"/>
                  </a:lnTo>
                  <a:lnTo>
                    <a:pt x="112" y="138"/>
                  </a:lnTo>
                  <a:lnTo>
                    <a:pt x="112" y="136"/>
                  </a:lnTo>
                  <a:lnTo>
                    <a:pt x="114" y="134"/>
                  </a:lnTo>
                  <a:lnTo>
                    <a:pt x="116" y="132"/>
                  </a:lnTo>
                  <a:lnTo>
                    <a:pt x="118" y="130"/>
                  </a:lnTo>
                  <a:lnTo>
                    <a:pt x="118" y="129"/>
                  </a:lnTo>
                  <a:lnTo>
                    <a:pt x="118" y="126"/>
                  </a:lnTo>
                  <a:lnTo>
                    <a:pt x="118" y="123"/>
                  </a:lnTo>
                  <a:lnTo>
                    <a:pt x="120" y="119"/>
                  </a:lnTo>
                  <a:lnTo>
                    <a:pt x="120" y="116"/>
                  </a:lnTo>
                  <a:lnTo>
                    <a:pt x="120" y="112"/>
                  </a:lnTo>
                  <a:lnTo>
                    <a:pt x="121" y="108"/>
                  </a:lnTo>
                  <a:lnTo>
                    <a:pt x="123" y="103"/>
                  </a:lnTo>
                  <a:lnTo>
                    <a:pt x="124" y="100"/>
                  </a:lnTo>
                  <a:lnTo>
                    <a:pt x="125" y="96"/>
                  </a:lnTo>
                  <a:lnTo>
                    <a:pt x="128" y="94"/>
                  </a:lnTo>
                  <a:lnTo>
                    <a:pt x="132" y="90"/>
                  </a:lnTo>
                  <a:lnTo>
                    <a:pt x="137" y="88"/>
                  </a:lnTo>
                  <a:lnTo>
                    <a:pt x="143" y="86"/>
                  </a:lnTo>
                  <a:lnTo>
                    <a:pt x="149" y="86"/>
                  </a:lnTo>
                  <a:lnTo>
                    <a:pt x="158" y="85"/>
                  </a:lnTo>
                  <a:lnTo>
                    <a:pt x="156" y="85"/>
                  </a:lnTo>
                  <a:lnTo>
                    <a:pt x="154" y="85"/>
                  </a:lnTo>
                  <a:lnTo>
                    <a:pt x="152" y="84"/>
                  </a:lnTo>
                  <a:lnTo>
                    <a:pt x="148" y="84"/>
                  </a:lnTo>
                  <a:lnTo>
                    <a:pt x="147" y="84"/>
                  </a:lnTo>
                  <a:lnTo>
                    <a:pt x="144" y="84"/>
                  </a:lnTo>
                  <a:lnTo>
                    <a:pt x="142" y="82"/>
                  </a:lnTo>
                  <a:lnTo>
                    <a:pt x="139" y="82"/>
                  </a:lnTo>
                  <a:lnTo>
                    <a:pt x="137" y="82"/>
                  </a:lnTo>
                  <a:lnTo>
                    <a:pt x="134" y="82"/>
                  </a:lnTo>
                  <a:lnTo>
                    <a:pt x="132" y="81"/>
                  </a:lnTo>
                  <a:lnTo>
                    <a:pt x="130" y="81"/>
                  </a:lnTo>
                  <a:lnTo>
                    <a:pt x="128" y="80"/>
                  </a:lnTo>
                  <a:lnTo>
                    <a:pt x="128" y="79"/>
                  </a:lnTo>
                  <a:lnTo>
                    <a:pt x="122" y="84"/>
                  </a:lnTo>
                  <a:lnTo>
                    <a:pt x="118" y="89"/>
                  </a:lnTo>
                  <a:lnTo>
                    <a:pt x="114" y="92"/>
                  </a:lnTo>
                  <a:lnTo>
                    <a:pt x="112" y="95"/>
                  </a:lnTo>
                  <a:lnTo>
                    <a:pt x="109" y="99"/>
                  </a:lnTo>
                  <a:lnTo>
                    <a:pt x="108" y="101"/>
                  </a:lnTo>
                  <a:lnTo>
                    <a:pt x="106" y="103"/>
                  </a:lnTo>
                  <a:lnTo>
                    <a:pt x="106" y="105"/>
                  </a:lnTo>
                  <a:lnTo>
                    <a:pt x="105" y="107"/>
                  </a:lnTo>
                  <a:lnTo>
                    <a:pt x="105" y="109"/>
                  </a:lnTo>
                  <a:lnTo>
                    <a:pt x="105" y="111"/>
                  </a:lnTo>
                  <a:lnTo>
                    <a:pt x="105" y="113"/>
                  </a:lnTo>
                  <a:lnTo>
                    <a:pt x="104" y="116"/>
                  </a:lnTo>
                  <a:lnTo>
                    <a:pt x="104" y="118"/>
                  </a:lnTo>
                  <a:lnTo>
                    <a:pt x="104" y="121"/>
                  </a:lnTo>
                  <a:lnTo>
                    <a:pt x="104" y="123"/>
                  </a:lnTo>
                  <a:lnTo>
                    <a:pt x="102" y="125"/>
                  </a:lnTo>
                  <a:lnTo>
                    <a:pt x="100" y="126"/>
                  </a:lnTo>
                  <a:lnTo>
                    <a:pt x="99" y="127"/>
                  </a:lnTo>
                  <a:lnTo>
                    <a:pt x="97" y="127"/>
                  </a:lnTo>
                  <a:lnTo>
                    <a:pt x="94" y="127"/>
                  </a:lnTo>
                  <a:lnTo>
                    <a:pt x="93" y="127"/>
                  </a:lnTo>
                  <a:lnTo>
                    <a:pt x="91" y="127"/>
                  </a:lnTo>
                  <a:lnTo>
                    <a:pt x="89" y="127"/>
                  </a:lnTo>
                  <a:lnTo>
                    <a:pt x="86" y="127"/>
                  </a:lnTo>
                  <a:lnTo>
                    <a:pt x="84" y="127"/>
                  </a:lnTo>
                  <a:lnTo>
                    <a:pt x="83" y="127"/>
                  </a:lnTo>
                  <a:lnTo>
                    <a:pt x="81" y="127"/>
                  </a:lnTo>
                  <a:lnTo>
                    <a:pt x="80" y="127"/>
                  </a:lnTo>
                  <a:lnTo>
                    <a:pt x="79" y="127"/>
                  </a:lnTo>
                  <a:lnTo>
                    <a:pt x="78" y="127"/>
                  </a:lnTo>
                  <a:lnTo>
                    <a:pt x="78" y="126"/>
                  </a:lnTo>
                  <a:lnTo>
                    <a:pt x="76" y="126"/>
                  </a:lnTo>
                  <a:lnTo>
                    <a:pt x="76" y="124"/>
                  </a:lnTo>
                  <a:lnTo>
                    <a:pt x="76" y="123"/>
                  </a:lnTo>
                  <a:lnTo>
                    <a:pt x="76" y="120"/>
                  </a:lnTo>
                  <a:lnTo>
                    <a:pt x="76" y="117"/>
                  </a:lnTo>
                  <a:lnTo>
                    <a:pt x="76" y="114"/>
                  </a:lnTo>
                  <a:lnTo>
                    <a:pt x="76" y="110"/>
                  </a:lnTo>
                  <a:lnTo>
                    <a:pt x="76" y="106"/>
                  </a:lnTo>
                  <a:lnTo>
                    <a:pt x="75" y="103"/>
                  </a:lnTo>
                  <a:lnTo>
                    <a:pt x="75" y="100"/>
                  </a:lnTo>
                  <a:lnTo>
                    <a:pt x="75" y="97"/>
                  </a:lnTo>
                  <a:lnTo>
                    <a:pt x="75" y="93"/>
                  </a:lnTo>
                  <a:lnTo>
                    <a:pt x="75" y="91"/>
                  </a:lnTo>
                  <a:lnTo>
                    <a:pt x="75" y="88"/>
                  </a:lnTo>
                  <a:lnTo>
                    <a:pt x="75" y="87"/>
                  </a:lnTo>
                  <a:lnTo>
                    <a:pt x="75" y="86"/>
                  </a:lnTo>
                  <a:lnTo>
                    <a:pt x="74" y="87"/>
                  </a:lnTo>
                  <a:lnTo>
                    <a:pt x="74" y="89"/>
                  </a:lnTo>
                  <a:lnTo>
                    <a:pt x="74" y="91"/>
                  </a:lnTo>
                  <a:lnTo>
                    <a:pt x="74" y="93"/>
                  </a:lnTo>
                  <a:lnTo>
                    <a:pt x="74" y="97"/>
                  </a:lnTo>
                  <a:lnTo>
                    <a:pt x="74" y="100"/>
                  </a:lnTo>
                  <a:lnTo>
                    <a:pt x="74" y="103"/>
                  </a:lnTo>
                  <a:lnTo>
                    <a:pt x="74" y="106"/>
                  </a:lnTo>
                  <a:lnTo>
                    <a:pt x="72" y="110"/>
                  </a:lnTo>
                  <a:lnTo>
                    <a:pt x="71" y="113"/>
                  </a:lnTo>
                  <a:lnTo>
                    <a:pt x="70" y="117"/>
                  </a:lnTo>
                  <a:lnTo>
                    <a:pt x="68" y="119"/>
                  </a:lnTo>
                  <a:lnTo>
                    <a:pt x="65" y="122"/>
                  </a:lnTo>
                  <a:lnTo>
                    <a:pt x="62" y="124"/>
                  </a:lnTo>
                  <a:lnTo>
                    <a:pt x="58" y="124"/>
                  </a:lnTo>
                  <a:lnTo>
                    <a:pt x="55" y="124"/>
                  </a:lnTo>
                  <a:lnTo>
                    <a:pt x="48" y="124"/>
                  </a:lnTo>
                  <a:lnTo>
                    <a:pt x="43" y="124"/>
                  </a:lnTo>
                  <a:lnTo>
                    <a:pt x="37" y="123"/>
                  </a:lnTo>
                  <a:lnTo>
                    <a:pt x="33" y="121"/>
                  </a:lnTo>
                  <a:lnTo>
                    <a:pt x="29" y="120"/>
                  </a:lnTo>
                  <a:lnTo>
                    <a:pt x="25" y="119"/>
                  </a:lnTo>
                  <a:lnTo>
                    <a:pt x="21" y="117"/>
                  </a:lnTo>
                  <a:lnTo>
                    <a:pt x="19" y="113"/>
                  </a:lnTo>
                  <a:lnTo>
                    <a:pt x="16" y="111"/>
                  </a:lnTo>
                  <a:lnTo>
                    <a:pt x="14" y="108"/>
                  </a:lnTo>
                  <a:lnTo>
                    <a:pt x="12" y="107"/>
                  </a:lnTo>
                  <a:lnTo>
                    <a:pt x="11" y="103"/>
                  </a:lnTo>
                  <a:lnTo>
                    <a:pt x="9" y="101"/>
                  </a:lnTo>
                  <a:lnTo>
                    <a:pt x="8" y="98"/>
                  </a:lnTo>
                  <a:lnTo>
                    <a:pt x="8" y="94"/>
                  </a:lnTo>
                  <a:lnTo>
                    <a:pt x="8" y="91"/>
                  </a:lnTo>
                  <a:lnTo>
                    <a:pt x="8" y="87"/>
                  </a:lnTo>
                  <a:lnTo>
                    <a:pt x="8" y="84"/>
                  </a:lnTo>
                  <a:lnTo>
                    <a:pt x="8" y="81"/>
                  </a:lnTo>
                  <a:lnTo>
                    <a:pt x="10" y="77"/>
                  </a:lnTo>
                  <a:lnTo>
                    <a:pt x="11" y="75"/>
                  </a:lnTo>
                  <a:lnTo>
                    <a:pt x="13" y="73"/>
                  </a:lnTo>
                  <a:lnTo>
                    <a:pt x="15" y="71"/>
                  </a:lnTo>
                  <a:lnTo>
                    <a:pt x="17" y="69"/>
                  </a:lnTo>
                  <a:lnTo>
                    <a:pt x="19" y="69"/>
                  </a:lnTo>
                  <a:lnTo>
                    <a:pt x="21" y="68"/>
                  </a:lnTo>
                  <a:lnTo>
                    <a:pt x="22" y="68"/>
                  </a:lnTo>
                  <a:lnTo>
                    <a:pt x="25" y="66"/>
                  </a:lnTo>
                  <a:lnTo>
                    <a:pt x="27" y="66"/>
                  </a:lnTo>
                  <a:lnTo>
                    <a:pt x="29" y="66"/>
                  </a:lnTo>
                  <a:lnTo>
                    <a:pt x="31" y="66"/>
                  </a:lnTo>
                  <a:lnTo>
                    <a:pt x="34" y="64"/>
                  </a:lnTo>
                  <a:lnTo>
                    <a:pt x="36" y="65"/>
                  </a:lnTo>
                  <a:lnTo>
                    <a:pt x="38" y="65"/>
                  </a:lnTo>
                  <a:lnTo>
                    <a:pt x="41" y="66"/>
                  </a:lnTo>
                  <a:lnTo>
                    <a:pt x="45" y="66"/>
                  </a:lnTo>
                  <a:lnTo>
                    <a:pt x="49" y="67"/>
                  </a:lnTo>
                  <a:lnTo>
                    <a:pt x="52" y="67"/>
                  </a:lnTo>
                  <a:lnTo>
                    <a:pt x="56" y="69"/>
                  </a:lnTo>
                  <a:lnTo>
                    <a:pt x="61" y="69"/>
                  </a:lnTo>
                  <a:lnTo>
                    <a:pt x="64" y="71"/>
                  </a:lnTo>
                  <a:lnTo>
                    <a:pt x="68" y="72"/>
                  </a:lnTo>
                  <a:lnTo>
                    <a:pt x="71" y="74"/>
                  </a:lnTo>
                  <a:lnTo>
                    <a:pt x="74" y="74"/>
                  </a:lnTo>
                  <a:lnTo>
                    <a:pt x="76" y="76"/>
                  </a:lnTo>
                  <a:lnTo>
                    <a:pt x="79" y="76"/>
                  </a:lnTo>
                  <a:lnTo>
                    <a:pt x="80" y="77"/>
                  </a:lnTo>
                  <a:lnTo>
                    <a:pt x="81" y="77"/>
                  </a:lnTo>
                  <a:lnTo>
                    <a:pt x="80" y="77"/>
                  </a:lnTo>
                  <a:lnTo>
                    <a:pt x="80" y="76"/>
                  </a:lnTo>
                  <a:lnTo>
                    <a:pt x="80" y="74"/>
                  </a:lnTo>
                  <a:lnTo>
                    <a:pt x="80" y="72"/>
                  </a:lnTo>
                  <a:lnTo>
                    <a:pt x="80" y="71"/>
                  </a:lnTo>
                  <a:lnTo>
                    <a:pt x="80" y="69"/>
                  </a:lnTo>
                  <a:lnTo>
                    <a:pt x="80" y="68"/>
                  </a:lnTo>
                  <a:lnTo>
                    <a:pt x="81" y="66"/>
                  </a:lnTo>
                  <a:lnTo>
                    <a:pt x="77" y="66"/>
                  </a:lnTo>
                  <a:lnTo>
                    <a:pt x="74" y="66"/>
                  </a:lnTo>
                  <a:lnTo>
                    <a:pt x="71" y="66"/>
                  </a:lnTo>
                  <a:lnTo>
                    <a:pt x="68" y="65"/>
                  </a:lnTo>
                  <a:lnTo>
                    <a:pt x="63" y="65"/>
                  </a:lnTo>
                  <a:lnTo>
                    <a:pt x="59" y="63"/>
                  </a:lnTo>
                  <a:lnTo>
                    <a:pt x="56" y="63"/>
                  </a:lnTo>
                  <a:lnTo>
                    <a:pt x="52" y="62"/>
                  </a:lnTo>
                  <a:lnTo>
                    <a:pt x="48" y="62"/>
                  </a:lnTo>
                  <a:lnTo>
                    <a:pt x="44" y="60"/>
                  </a:lnTo>
                  <a:lnTo>
                    <a:pt x="40" y="60"/>
                  </a:lnTo>
                  <a:lnTo>
                    <a:pt x="37" y="58"/>
                  </a:lnTo>
                  <a:lnTo>
                    <a:pt x="33" y="58"/>
                  </a:lnTo>
                  <a:lnTo>
                    <a:pt x="30" y="56"/>
                  </a:lnTo>
                  <a:lnTo>
                    <a:pt x="28" y="55"/>
                  </a:lnTo>
                  <a:lnTo>
                    <a:pt x="26" y="53"/>
                  </a:lnTo>
                  <a:lnTo>
                    <a:pt x="24" y="53"/>
                  </a:lnTo>
                  <a:lnTo>
                    <a:pt x="23" y="52"/>
                  </a:lnTo>
                  <a:lnTo>
                    <a:pt x="21" y="50"/>
                  </a:lnTo>
                  <a:lnTo>
                    <a:pt x="21" y="48"/>
                  </a:lnTo>
                  <a:lnTo>
                    <a:pt x="19" y="46"/>
                  </a:lnTo>
                  <a:lnTo>
                    <a:pt x="18" y="43"/>
                  </a:lnTo>
                  <a:lnTo>
                    <a:pt x="17" y="41"/>
                  </a:lnTo>
                  <a:lnTo>
                    <a:pt x="17" y="37"/>
                  </a:lnTo>
                  <a:lnTo>
                    <a:pt x="16" y="35"/>
                  </a:lnTo>
                  <a:lnTo>
                    <a:pt x="16" y="32"/>
                  </a:lnTo>
                  <a:lnTo>
                    <a:pt x="16" y="29"/>
                  </a:lnTo>
                  <a:lnTo>
                    <a:pt x="17" y="25"/>
                  </a:lnTo>
                  <a:lnTo>
                    <a:pt x="17" y="24"/>
                  </a:lnTo>
                  <a:lnTo>
                    <a:pt x="19" y="20"/>
                  </a:lnTo>
                  <a:lnTo>
                    <a:pt x="22" y="19"/>
                  </a:lnTo>
                  <a:lnTo>
                    <a:pt x="26" y="16"/>
                  </a:lnTo>
                  <a:lnTo>
                    <a:pt x="30" y="16"/>
                  </a:lnTo>
                  <a:lnTo>
                    <a:pt x="34" y="15"/>
                  </a:lnTo>
                  <a:lnTo>
                    <a:pt x="37" y="16"/>
                  </a:lnTo>
                  <a:lnTo>
                    <a:pt x="40" y="16"/>
                  </a:lnTo>
                  <a:lnTo>
                    <a:pt x="42" y="18"/>
                  </a:lnTo>
                  <a:lnTo>
                    <a:pt x="45" y="20"/>
                  </a:lnTo>
                  <a:lnTo>
                    <a:pt x="47" y="22"/>
                  </a:lnTo>
                  <a:lnTo>
                    <a:pt x="49" y="24"/>
                  </a:lnTo>
                  <a:lnTo>
                    <a:pt x="49" y="28"/>
                  </a:lnTo>
                  <a:lnTo>
                    <a:pt x="49" y="30"/>
                  </a:lnTo>
                  <a:lnTo>
                    <a:pt x="48" y="32"/>
                  </a:lnTo>
                  <a:lnTo>
                    <a:pt x="48" y="34"/>
                  </a:lnTo>
                  <a:lnTo>
                    <a:pt x="46" y="36"/>
                  </a:lnTo>
                  <a:lnTo>
                    <a:pt x="45" y="38"/>
                  </a:lnTo>
                  <a:lnTo>
                    <a:pt x="41" y="40"/>
                  </a:lnTo>
                  <a:lnTo>
                    <a:pt x="39" y="40"/>
                  </a:lnTo>
                  <a:lnTo>
                    <a:pt x="37" y="40"/>
                  </a:lnTo>
                  <a:lnTo>
                    <a:pt x="36" y="40"/>
                  </a:lnTo>
                  <a:lnTo>
                    <a:pt x="36" y="39"/>
                  </a:lnTo>
                  <a:lnTo>
                    <a:pt x="34" y="39"/>
                  </a:lnTo>
                  <a:lnTo>
                    <a:pt x="34" y="37"/>
                  </a:lnTo>
                  <a:lnTo>
                    <a:pt x="33" y="36"/>
                  </a:lnTo>
                  <a:lnTo>
                    <a:pt x="33" y="34"/>
                  </a:lnTo>
                  <a:lnTo>
                    <a:pt x="32" y="34"/>
                  </a:lnTo>
                  <a:lnTo>
                    <a:pt x="32" y="32"/>
                  </a:lnTo>
                  <a:lnTo>
                    <a:pt x="32" y="31"/>
                  </a:lnTo>
                  <a:lnTo>
                    <a:pt x="32" y="30"/>
                  </a:lnTo>
                  <a:lnTo>
                    <a:pt x="32" y="28"/>
                  </a:lnTo>
                  <a:lnTo>
                    <a:pt x="30" y="30"/>
                  </a:lnTo>
                  <a:lnTo>
                    <a:pt x="29" y="31"/>
                  </a:lnTo>
                  <a:lnTo>
                    <a:pt x="27" y="33"/>
                  </a:lnTo>
                  <a:lnTo>
                    <a:pt x="27" y="35"/>
                  </a:lnTo>
                  <a:lnTo>
                    <a:pt x="27" y="36"/>
                  </a:lnTo>
                  <a:lnTo>
                    <a:pt x="25" y="38"/>
                  </a:lnTo>
                  <a:lnTo>
                    <a:pt x="25" y="40"/>
                  </a:lnTo>
                  <a:lnTo>
                    <a:pt x="25" y="42"/>
                  </a:lnTo>
                  <a:lnTo>
                    <a:pt x="25" y="44"/>
                  </a:lnTo>
                  <a:lnTo>
                    <a:pt x="26" y="44"/>
                  </a:lnTo>
                  <a:lnTo>
                    <a:pt x="28" y="46"/>
                  </a:lnTo>
                  <a:lnTo>
                    <a:pt x="32" y="47"/>
                  </a:lnTo>
                  <a:lnTo>
                    <a:pt x="35" y="49"/>
                  </a:lnTo>
                  <a:lnTo>
                    <a:pt x="39" y="49"/>
                  </a:lnTo>
                  <a:lnTo>
                    <a:pt x="42" y="50"/>
                  </a:lnTo>
                  <a:lnTo>
                    <a:pt x="46" y="51"/>
                  </a:lnTo>
                  <a:lnTo>
                    <a:pt x="49" y="52"/>
                  </a:lnTo>
                  <a:lnTo>
                    <a:pt x="54" y="52"/>
                  </a:lnTo>
                  <a:lnTo>
                    <a:pt x="55" y="54"/>
                  </a:lnTo>
                  <a:lnTo>
                    <a:pt x="59" y="55"/>
                  </a:lnTo>
                  <a:lnTo>
                    <a:pt x="61" y="55"/>
                  </a:lnTo>
                  <a:lnTo>
                    <a:pt x="64" y="55"/>
                  </a:lnTo>
                  <a:lnTo>
                    <a:pt x="66" y="55"/>
                  </a:lnTo>
                  <a:lnTo>
                    <a:pt x="66" y="54"/>
                  </a:lnTo>
                  <a:lnTo>
                    <a:pt x="66" y="52"/>
                  </a:lnTo>
                  <a:lnTo>
                    <a:pt x="64" y="52"/>
                  </a:lnTo>
                  <a:lnTo>
                    <a:pt x="63" y="52"/>
                  </a:lnTo>
                  <a:lnTo>
                    <a:pt x="63" y="51"/>
                  </a:lnTo>
                  <a:lnTo>
                    <a:pt x="61" y="50"/>
                  </a:lnTo>
                  <a:lnTo>
                    <a:pt x="61" y="49"/>
                  </a:lnTo>
                  <a:lnTo>
                    <a:pt x="61" y="47"/>
                  </a:lnTo>
                  <a:lnTo>
                    <a:pt x="61" y="45"/>
                  </a:lnTo>
                  <a:lnTo>
                    <a:pt x="59" y="43"/>
                  </a:lnTo>
                  <a:lnTo>
                    <a:pt x="59" y="41"/>
                  </a:lnTo>
                  <a:lnTo>
                    <a:pt x="58" y="40"/>
                  </a:lnTo>
                  <a:lnTo>
                    <a:pt x="58" y="36"/>
                  </a:lnTo>
                  <a:lnTo>
                    <a:pt x="58" y="33"/>
                  </a:lnTo>
                  <a:lnTo>
                    <a:pt x="58" y="30"/>
                  </a:lnTo>
                  <a:lnTo>
                    <a:pt x="58" y="26"/>
                  </a:lnTo>
                  <a:lnTo>
                    <a:pt x="59" y="20"/>
                  </a:lnTo>
                  <a:lnTo>
                    <a:pt x="59" y="19"/>
                  </a:lnTo>
                  <a:lnTo>
                    <a:pt x="61" y="17"/>
                  </a:lnTo>
                  <a:lnTo>
                    <a:pt x="61" y="15"/>
                  </a:lnTo>
                  <a:lnTo>
                    <a:pt x="62" y="13"/>
                  </a:lnTo>
                  <a:lnTo>
                    <a:pt x="62" y="12"/>
                  </a:lnTo>
                  <a:lnTo>
                    <a:pt x="64" y="10"/>
                  </a:lnTo>
                  <a:lnTo>
                    <a:pt x="64" y="9"/>
                  </a:lnTo>
                  <a:lnTo>
                    <a:pt x="66" y="7"/>
                  </a:lnTo>
                  <a:lnTo>
                    <a:pt x="66" y="5"/>
                  </a:lnTo>
                  <a:lnTo>
                    <a:pt x="68" y="3"/>
                  </a:lnTo>
                  <a:lnTo>
                    <a:pt x="69" y="1"/>
                  </a:lnTo>
                  <a:lnTo>
                    <a:pt x="70" y="0"/>
                  </a:lnTo>
                </a:path>
              </a:pathLst>
            </a:custGeom>
            <a:solidFill>
              <a:srgbClr val="F8F8F8"/>
            </a:solidFill>
            <a:ln w="6350">
              <a:solidFill>
                <a:srgbClr val="DDDDDD"/>
              </a:solidFill>
              <a:round/>
              <a:headEnd/>
              <a:tailEnd/>
            </a:ln>
          </p:spPr>
          <p:txBody>
            <a:bodyPr/>
            <a:lstStyle/>
            <a:p>
              <a:endParaRPr lang="it-IT"/>
            </a:p>
          </p:txBody>
        </p:sp>
        <p:sp>
          <p:nvSpPr>
            <p:cNvPr id="22636" name="Freeform 112"/>
            <p:cNvSpPr>
              <a:spLocks/>
            </p:cNvSpPr>
            <p:nvPr/>
          </p:nvSpPr>
          <p:spPr bwMode="auto">
            <a:xfrm>
              <a:off x="1130" y="1465"/>
              <a:ext cx="324" cy="105"/>
            </a:xfrm>
            <a:custGeom>
              <a:avLst/>
              <a:gdLst>
                <a:gd name="T0" fmla="*/ 8 w 164"/>
                <a:gd name="T1" fmla="*/ 6 h 114"/>
                <a:gd name="T2" fmla="*/ 55 w 164"/>
                <a:gd name="T3" fmla="*/ 6 h 114"/>
                <a:gd name="T4" fmla="*/ 109 w 164"/>
                <a:gd name="T5" fmla="*/ 4 h 114"/>
                <a:gd name="T6" fmla="*/ 140 w 164"/>
                <a:gd name="T7" fmla="*/ 1 h 114"/>
                <a:gd name="T8" fmla="*/ 332 w 164"/>
                <a:gd name="T9" fmla="*/ 9 h 114"/>
                <a:gd name="T10" fmla="*/ 524 w 164"/>
                <a:gd name="T11" fmla="*/ 15 h 114"/>
                <a:gd name="T12" fmla="*/ 632 w 164"/>
                <a:gd name="T13" fmla="*/ 16 h 114"/>
                <a:gd name="T14" fmla="*/ 688 w 164"/>
                <a:gd name="T15" fmla="*/ 16 h 114"/>
                <a:gd name="T16" fmla="*/ 664 w 164"/>
                <a:gd name="T17" fmla="*/ 30 h 114"/>
                <a:gd name="T18" fmla="*/ 664 w 164"/>
                <a:gd name="T19" fmla="*/ 53 h 114"/>
                <a:gd name="T20" fmla="*/ 719 w 164"/>
                <a:gd name="T21" fmla="*/ 73 h 114"/>
                <a:gd name="T22" fmla="*/ 780 w 164"/>
                <a:gd name="T23" fmla="*/ 84 h 114"/>
                <a:gd name="T24" fmla="*/ 824 w 164"/>
                <a:gd name="T25" fmla="*/ 82 h 114"/>
                <a:gd name="T26" fmla="*/ 840 w 164"/>
                <a:gd name="T27" fmla="*/ 69 h 114"/>
                <a:gd name="T28" fmla="*/ 885 w 164"/>
                <a:gd name="T29" fmla="*/ 53 h 114"/>
                <a:gd name="T30" fmla="*/ 1012 w 164"/>
                <a:gd name="T31" fmla="*/ 41 h 114"/>
                <a:gd name="T32" fmla="*/ 1073 w 164"/>
                <a:gd name="T33" fmla="*/ 37 h 114"/>
                <a:gd name="T34" fmla="*/ 1081 w 164"/>
                <a:gd name="T35" fmla="*/ 28 h 114"/>
                <a:gd name="T36" fmla="*/ 1096 w 164"/>
                <a:gd name="T37" fmla="*/ 19 h 114"/>
                <a:gd name="T38" fmla="*/ 1108 w 164"/>
                <a:gd name="T39" fmla="*/ 14 h 114"/>
                <a:gd name="T40" fmla="*/ 1124 w 164"/>
                <a:gd name="T41" fmla="*/ 34 h 114"/>
                <a:gd name="T42" fmla="*/ 1179 w 164"/>
                <a:gd name="T43" fmla="*/ 57 h 114"/>
                <a:gd name="T44" fmla="*/ 1217 w 164"/>
                <a:gd name="T45" fmla="*/ 75 h 114"/>
                <a:gd name="T46" fmla="*/ 1249 w 164"/>
                <a:gd name="T47" fmla="*/ 83 h 114"/>
                <a:gd name="T48" fmla="*/ 1201 w 164"/>
                <a:gd name="T49" fmla="*/ 85 h 114"/>
                <a:gd name="T50" fmla="*/ 1108 w 164"/>
                <a:gd name="T51" fmla="*/ 87 h 114"/>
                <a:gd name="T52" fmla="*/ 988 w 164"/>
                <a:gd name="T53" fmla="*/ 88 h 114"/>
                <a:gd name="T54" fmla="*/ 840 w 164"/>
                <a:gd name="T55" fmla="*/ 88 h 114"/>
                <a:gd name="T56" fmla="*/ 780 w 164"/>
                <a:gd name="T57" fmla="*/ 88 h 114"/>
                <a:gd name="T58" fmla="*/ 719 w 164"/>
                <a:gd name="T59" fmla="*/ 84 h 114"/>
                <a:gd name="T60" fmla="*/ 624 w 164"/>
                <a:gd name="T61" fmla="*/ 79 h 114"/>
                <a:gd name="T62" fmla="*/ 561 w 164"/>
                <a:gd name="T63" fmla="*/ 74 h 114"/>
                <a:gd name="T64" fmla="*/ 516 w 164"/>
                <a:gd name="T65" fmla="*/ 70 h 114"/>
                <a:gd name="T66" fmla="*/ 492 w 164"/>
                <a:gd name="T67" fmla="*/ 64 h 114"/>
                <a:gd name="T68" fmla="*/ 448 w 164"/>
                <a:gd name="T69" fmla="*/ 61 h 114"/>
                <a:gd name="T70" fmla="*/ 417 w 164"/>
                <a:gd name="T71" fmla="*/ 59 h 114"/>
                <a:gd name="T72" fmla="*/ 379 w 164"/>
                <a:gd name="T73" fmla="*/ 59 h 114"/>
                <a:gd name="T74" fmla="*/ 332 w 164"/>
                <a:gd name="T75" fmla="*/ 54 h 114"/>
                <a:gd name="T76" fmla="*/ 277 w 164"/>
                <a:gd name="T77" fmla="*/ 49 h 114"/>
                <a:gd name="T78" fmla="*/ 253 w 164"/>
                <a:gd name="T79" fmla="*/ 45 h 114"/>
                <a:gd name="T80" fmla="*/ 269 w 164"/>
                <a:gd name="T81" fmla="*/ 43 h 114"/>
                <a:gd name="T82" fmla="*/ 316 w 164"/>
                <a:gd name="T83" fmla="*/ 42 h 114"/>
                <a:gd name="T84" fmla="*/ 379 w 164"/>
                <a:gd name="T85" fmla="*/ 41 h 114"/>
                <a:gd name="T86" fmla="*/ 417 w 164"/>
                <a:gd name="T87" fmla="*/ 41 h 114"/>
                <a:gd name="T88" fmla="*/ 379 w 164"/>
                <a:gd name="T89" fmla="*/ 25 h 114"/>
                <a:gd name="T90" fmla="*/ 277 w 164"/>
                <a:gd name="T91" fmla="*/ 15 h 114"/>
                <a:gd name="T92" fmla="*/ 140 w 164"/>
                <a:gd name="T93" fmla="*/ 13 h 114"/>
                <a:gd name="T94" fmla="*/ 24 w 164"/>
                <a:gd name="T95" fmla="*/ 7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0" y="8"/>
                  </a:moveTo>
                  <a:lnTo>
                    <a:pt x="0" y="8"/>
                  </a:lnTo>
                  <a:lnTo>
                    <a:pt x="1" y="8"/>
                  </a:lnTo>
                  <a:lnTo>
                    <a:pt x="3" y="7"/>
                  </a:lnTo>
                  <a:lnTo>
                    <a:pt x="4" y="7"/>
                  </a:lnTo>
                  <a:lnTo>
                    <a:pt x="5" y="6"/>
                  </a:lnTo>
                  <a:lnTo>
                    <a:pt x="7" y="6"/>
                  </a:lnTo>
                  <a:lnTo>
                    <a:pt x="9" y="4"/>
                  </a:lnTo>
                  <a:lnTo>
                    <a:pt x="10" y="4"/>
                  </a:lnTo>
                  <a:lnTo>
                    <a:pt x="12" y="4"/>
                  </a:lnTo>
                  <a:lnTo>
                    <a:pt x="14" y="4"/>
                  </a:lnTo>
                  <a:lnTo>
                    <a:pt x="16" y="2"/>
                  </a:lnTo>
                  <a:lnTo>
                    <a:pt x="17" y="1"/>
                  </a:lnTo>
                  <a:lnTo>
                    <a:pt x="18" y="1"/>
                  </a:lnTo>
                  <a:lnTo>
                    <a:pt x="19" y="0"/>
                  </a:lnTo>
                  <a:lnTo>
                    <a:pt x="27" y="5"/>
                  </a:lnTo>
                  <a:lnTo>
                    <a:pt x="36" y="9"/>
                  </a:lnTo>
                  <a:lnTo>
                    <a:pt x="43" y="12"/>
                  </a:lnTo>
                  <a:lnTo>
                    <a:pt x="51" y="13"/>
                  </a:lnTo>
                  <a:lnTo>
                    <a:pt x="56" y="16"/>
                  </a:lnTo>
                  <a:lnTo>
                    <a:pt x="63" y="17"/>
                  </a:lnTo>
                  <a:lnTo>
                    <a:pt x="68" y="18"/>
                  </a:lnTo>
                  <a:lnTo>
                    <a:pt x="73" y="18"/>
                  </a:lnTo>
                  <a:lnTo>
                    <a:pt x="76" y="19"/>
                  </a:lnTo>
                  <a:lnTo>
                    <a:pt x="80" y="19"/>
                  </a:lnTo>
                  <a:lnTo>
                    <a:pt x="82" y="19"/>
                  </a:lnTo>
                  <a:lnTo>
                    <a:pt x="85" y="19"/>
                  </a:lnTo>
                  <a:lnTo>
                    <a:pt x="86" y="19"/>
                  </a:lnTo>
                  <a:lnTo>
                    <a:pt x="88" y="19"/>
                  </a:lnTo>
                  <a:lnTo>
                    <a:pt x="89" y="19"/>
                  </a:lnTo>
                  <a:lnTo>
                    <a:pt x="90" y="18"/>
                  </a:lnTo>
                  <a:lnTo>
                    <a:pt x="88" y="26"/>
                  </a:lnTo>
                  <a:lnTo>
                    <a:pt x="87" y="32"/>
                  </a:lnTo>
                  <a:lnTo>
                    <a:pt x="86" y="39"/>
                  </a:lnTo>
                  <a:lnTo>
                    <a:pt x="86" y="45"/>
                  </a:lnTo>
                  <a:lnTo>
                    <a:pt x="86" y="52"/>
                  </a:lnTo>
                  <a:lnTo>
                    <a:pt x="86" y="60"/>
                  </a:lnTo>
                  <a:lnTo>
                    <a:pt x="86" y="67"/>
                  </a:lnTo>
                  <a:lnTo>
                    <a:pt x="88" y="73"/>
                  </a:lnTo>
                  <a:lnTo>
                    <a:pt x="89" y="80"/>
                  </a:lnTo>
                  <a:lnTo>
                    <a:pt x="91" y="87"/>
                  </a:lnTo>
                  <a:lnTo>
                    <a:pt x="93" y="93"/>
                  </a:lnTo>
                  <a:lnTo>
                    <a:pt x="94" y="98"/>
                  </a:lnTo>
                  <a:lnTo>
                    <a:pt x="96" y="102"/>
                  </a:lnTo>
                  <a:lnTo>
                    <a:pt x="99" y="105"/>
                  </a:lnTo>
                  <a:lnTo>
                    <a:pt x="101" y="108"/>
                  </a:lnTo>
                  <a:lnTo>
                    <a:pt x="105" y="108"/>
                  </a:lnTo>
                  <a:lnTo>
                    <a:pt x="105" y="109"/>
                  </a:lnTo>
                  <a:lnTo>
                    <a:pt x="107" y="107"/>
                  </a:lnTo>
                  <a:lnTo>
                    <a:pt x="107" y="105"/>
                  </a:lnTo>
                  <a:lnTo>
                    <a:pt x="108" y="102"/>
                  </a:lnTo>
                  <a:lnTo>
                    <a:pt x="108" y="98"/>
                  </a:lnTo>
                  <a:lnTo>
                    <a:pt x="109" y="94"/>
                  </a:lnTo>
                  <a:lnTo>
                    <a:pt x="109" y="88"/>
                  </a:lnTo>
                  <a:lnTo>
                    <a:pt x="110" y="83"/>
                  </a:lnTo>
                  <a:lnTo>
                    <a:pt x="111" y="79"/>
                  </a:lnTo>
                  <a:lnTo>
                    <a:pt x="113" y="73"/>
                  </a:lnTo>
                  <a:lnTo>
                    <a:pt x="115" y="68"/>
                  </a:lnTo>
                  <a:lnTo>
                    <a:pt x="118" y="63"/>
                  </a:lnTo>
                  <a:lnTo>
                    <a:pt x="121" y="60"/>
                  </a:lnTo>
                  <a:lnTo>
                    <a:pt x="126" y="55"/>
                  </a:lnTo>
                  <a:lnTo>
                    <a:pt x="131" y="52"/>
                  </a:lnTo>
                  <a:lnTo>
                    <a:pt x="139" y="49"/>
                  </a:lnTo>
                  <a:lnTo>
                    <a:pt x="139" y="47"/>
                  </a:lnTo>
                  <a:lnTo>
                    <a:pt x="140" y="45"/>
                  </a:lnTo>
                  <a:lnTo>
                    <a:pt x="140" y="43"/>
                  </a:lnTo>
                  <a:lnTo>
                    <a:pt x="140" y="39"/>
                  </a:lnTo>
                  <a:lnTo>
                    <a:pt x="140" y="36"/>
                  </a:lnTo>
                  <a:lnTo>
                    <a:pt x="142" y="33"/>
                  </a:lnTo>
                  <a:lnTo>
                    <a:pt x="142" y="31"/>
                  </a:lnTo>
                  <a:lnTo>
                    <a:pt x="142" y="28"/>
                  </a:lnTo>
                  <a:lnTo>
                    <a:pt x="142" y="25"/>
                  </a:lnTo>
                  <a:lnTo>
                    <a:pt x="143" y="21"/>
                  </a:lnTo>
                  <a:lnTo>
                    <a:pt x="143" y="20"/>
                  </a:lnTo>
                  <a:lnTo>
                    <a:pt x="144" y="18"/>
                  </a:lnTo>
                  <a:lnTo>
                    <a:pt x="144" y="17"/>
                  </a:lnTo>
                  <a:lnTo>
                    <a:pt x="145" y="16"/>
                  </a:lnTo>
                  <a:lnTo>
                    <a:pt x="145" y="25"/>
                  </a:lnTo>
                  <a:lnTo>
                    <a:pt x="146" y="34"/>
                  </a:lnTo>
                  <a:lnTo>
                    <a:pt x="146" y="43"/>
                  </a:lnTo>
                  <a:lnTo>
                    <a:pt x="148" y="51"/>
                  </a:lnTo>
                  <a:lnTo>
                    <a:pt x="149" y="59"/>
                  </a:lnTo>
                  <a:lnTo>
                    <a:pt x="151" y="66"/>
                  </a:lnTo>
                  <a:lnTo>
                    <a:pt x="153" y="73"/>
                  </a:lnTo>
                  <a:lnTo>
                    <a:pt x="155" y="79"/>
                  </a:lnTo>
                  <a:lnTo>
                    <a:pt x="155" y="86"/>
                  </a:lnTo>
                  <a:lnTo>
                    <a:pt x="156" y="91"/>
                  </a:lnTo>
                  <a:lnTo>
                    <a:pt x="158" y="96"/>
                  </a:lnTo>
                  <a:lnTo>
                    <a:pt x="160" y="100"/>
                  </a:lnTo>
                  <a:lnTo>
                    <a:pt x="160" y="103"/>
                  </a:lnTo>
                  <a:lnTo>
                    <a:pt x="162" y="105"/>
                  </a:lnTo>
                  <a:lnTo>
                    <a:pt x="162" y="106"/>
                  </a:lnTo>
                  <a:lnTo>
                    <a:pt x="163" y="106"/>
                  </a:lnTo>
                  <a:lnTo>
                    <a:pt x="160" y="108"/>
                  </a:lnTo>
                  <a:lnTo>
                    <a:pt x="158" y="108"/>
                  </a:lnTo>
                  <a:lnTo>
                    <a:pt x="156" y="109"/>
                  </a:lnTo>
                  <a:lnTo>
                    <a:pt x="154" y="109"/>
                  </a:lnTo>
                  <a:lnTo>
                    <a:pt x="150" y="111"/>
                  </a:lnTo>
                  <a:lnTo>
                    <a:pt x="148" y="111"/>
                  </a:lnTo>
                  <a:lnTo>
                    <a:pt x="144" y="111"/>
                  </a:lnTo>
                  <a:lnTo>
                    <a:pt x="142" y="111"/>
                  </a:lnTo>
                  <a:lnTo>
                    <a:pt x="137" y="112"/>
                  </a:lnTo>
                  <a:lnTo>
                    <a:pt x="134" y="112"/>
                  </a:lnTo>
                  <a:lnTo>
                    <a:pt x="128" y="112"/>
                  </a:lnTo>
                  <a:lnTo>
                    <a:pt x="125" y="112"/>
                  </a:lnTo>
                  <a:lnTo>
                    <a:pt x="119" y="113"/>
                  </a:lnTo>
                  <a:lnTo>
                    <a:pt x="115" y="113"/>
                  </a:lnTo>
                  <a:lnTo>
                    <a:pt x="109" y="113"/>
                  </a:lnTo>
                  <a:lnTo>
                    <a:pt x="105" y="113"/>
                  </a:lnTo>
                  <a:lnTo>
                    <a:pt x="103" y="113"/>
                  </a:lnTo>
                  <a:lnTo>
                    <a:pt x="101" y="113"/>
                  </a:lnTo>
                  <a:lnTo>
                    <a:pt x="100" y="111"/>
                  </a:lnTo>
                  <a:lnTo>
                    <a:pt x="97" y="111"/>
                  </a:lnTo>
                  <a:lnTo>
                    <a:pt x="95" y="109"/>
                  </a:lnTo>
                  <a:lnTo>
                    <a:pt x="93" y="107"/>
                  </a:lnTo>
                  <a:lnTo>
                    <a:pt x="91" y="105"/>
                  </a:lnTo>
                  <a:lnTo>
                    <a:pt x="88" y="104"/>
                  </a:lnTo>
                  <a:lnTo>
                    <a:pt x="85" y="102"/>
                  </a:lnTo>
                  <a:lnTo>
                    <a:pt x="81" y="101"/>
                  </a:lnTo>
                  <a:lnTo>
                    <a:pt x="80" y="99"/>
                  </a:lnTo>
                  <a:lnTo>
                    <a:pt x="76" y="98"/>
                  </a:lnTo>
                  <a:lnTo>
                    <a:pt x="74" y="96"/>
                  </a:lnTo>
                  <a:lnTo>
                    <a:pt x="73" y="94"/>
                  </a:lnTo>
                  <a:lnTo>
                    <a:pt x="71" y="92"/>
                  </a:lnTo>
                  <a:lnTo>
                    <a:pt x="70" y="92"/>
                  </a:lnTo>
                  <a:lnTo>
                    <a:pt x="69" y="90"/>
                  </a:lnTo>
                  <a:lnTo>
                    <a:pt x="67" y="89"/>
                  </a:lnTo>
                  <a:lnTo>
                    <a:pt x="67" y="87"/>
                  </a:lnTo>
                  <a:lnTo>
                    <a:pt x="65" y="86"/>
                  </a:lnTo>
                  <a:lnTo>
                    <a:pt x="65" y="85"/>
                  </a:lnTo>
                  <a:lnTo>
                    <a:pt x="64" y="83"/>
                  </a:lnTo>
                  <a:lnTo>
                    <a:pt x="64" y="81"/>
                  </a:lnTo>
                  <a:lnTo>
                    <a:pt x="62" y="81"/>
                  </a:lnTo>
                  <a:lnTo>
                    <a:pt x="60" y="79"/>
                  </a:lnTo>
                  <a:lnTo>
                    <a:pt x="58" y="78"/>
                  </a:lnTo>
                  <a:lnTo>
                    <a:pt x="58" y="76"/>
                  </a:lnTo>
                  <a:lnTo>
                    <a:pt x="56" y="76"/>
                  </a:lnTo>
                  <a:lnTo>
                    <a:pt x="56" y="75"/>
                  </a:lnTo>
                  <a:lnTo>
                    <a:pt x="54" y="75"/>
                  </a:lnTo>
                  <a:lnTo>
                    <a:pt x="54" y="74"/>
                  </a:lnTo>
                  <a:lnTo>
                    <a:pt x="52" y="75"/>
                  </a:lnTo>
                  <a:lnTo>
                    <a:pt x="51" y="75"/>
                  </a:lnTo>
                  <a:lnTo>
                    <a:pt x="49" y="75"/>
                  </a:lnTo>
                  <a:lnTo>
                    <a:pt x="49" y="73"/>
                  </a:lnTo>
                  <a:lnTo>
                    <a:pt x="47" y="72"/>
                  </a:lnTo>
                  <a:lnTo>
                    <a:pt x="45" y="71"/>
                  </a:lnTo>
                  <a:lnTo>
                    <a:pt x="43" y="69"/>
                  </a:lnTo>
                  <a:lnTo>
                    <a:pt x="41" y="67"/>
                  </a:lnTo>
                  <a:lnTo>
                    <a:pt x="40" y="66"/>
                  </a:lnTo>
                  <a:lnTo>
                    <a:pt x="38" y="64"/>
                  </a:lnTo>
                  <a:lnTo>
                    <a:pt x="36" y="63"/>
                  </a:lnTo>
                  <a:lnTo>
                    <a:pt x="35" y="61"/>
                  </a:lnTo>
                  <a:lnTo>
                    <a:pt x="33" y="60"/>
                  </a:lnTo>
                  <a:lnTo>
                    <a:pt x="33" y="58"/>
                  </a:lnTo>
                  <a:lnTo>
                    <a:pt x="33" y="57"/>
                  </a:lnTo>
                  <a:lnTo>
                    <a:pt x="33" y="55"/>
                  </a:lnTo>
                  <a:lnTo>
                    <a:pt x="34" y="55"/>
                  </a:lnTo>
                  <a:lnTo>
                    <a:pt x="35" y="55"/>
                  </a:lnTo>
                  <a:lnTo>
                    <a:pt x="36" y="54"/>
                  </a:lnTo>
                  <a:lnTo>
                    <a:pt x="38" y="54"/>
                  </a:lnTo>
                  <a:lnTo>
                    <a:pt x="40" y="54"/>
                  </a:lnTo>
                  <a:lnTo>
                    <a:pt x="41" y="54"/>
                  </a:lnTo>
                  <a:lnTo>
                    <a:pt x="44" y="52"/>
                  </a:lnTo>
                  <a:lnTo>
                    <a:pt x="46" y="52"/>
                  </a:lnTo>
                  <a:lnTo>
                    <a:pt x="48" y="52"/>
                  </a:lnTo>
                  <a:lnTo>
                    <a:pt x="49" y="52"/>
                  </a:lnTo>
                  <a:lnTo>
                    <a:pt x="51" y="52"/>
                  </a:lnTo>
                  <a:lnTo>
                    <a:pt x="52" y="52"/>
                  </a:lnTo>
                  <a:lnTo>
                    <a:pt x="54" y="52"/>
                  </a:lnTo>
                  <a:lnTo>
                    <a:pt x="55" y="52"/>
                  </a:lnTo>
                  <a:lnTo>
                    <a:pt x="54" y="44"/>
                  </a:lnTo>
                  <a:lnTo>
                    <a:pt x="52" y="37"/>
                  </a:lnTo>
                  <a:lnTo>
                    <a:pt x="49" y="32"/>
                  </a:lnTo>
                  <a:lnTo>
                    <a:pt x="47" y="26"/>
                  </a:lnTo>
                  <a:lnTo>
                    <a:pt x="43" y="24"/>
                  </a:lnTo>
                  <a:lnTo>
                    <a:pt x="39" y="20"/>
                  </a:lnTo>
                  <a:lnTo>
                    <a:pt x="36" y="18"/>
                  </a:lnTo>
                  <a:lnTo>
                    <a:pt x="32" y="16"/>
                  </a:lnTo>
                  <a:lnTo>
                    <a:pt x="27" y="16"/>
                  </a:lnTo>
                  <a:lnTo>
                    <a:pt x="23" y="16"/>
                  </a:lnTo>
                  <a:lnTo>
                    <a:pt x="18" y="16"/>
                  </a:lnTo>
                  <a:lnTo>
                    <a:pt x="14" y="14"/>
                  </a:lnTo>
                  <a:lnTo>
                    <a:pt x="9" y="14"/>
                  </a:lnTo>
                  <a:lnTo>
                    <a:pt x="6" y="12"/>
                  </a:lnTo>
                  <a:lnTo>
                    <a:pt x="3" y="10"/>
                  </a:lnTo>
                  <a:lnTo>
                    <a:pt x="0" y="8"/>
                  </a:lnTo>
                </a:path>
              </a:pathLst>
            </a:custGeom>
            <a:solidFill>
              <a:srgbClr val="F8F8F8"/>
            </a:solidFill>
            <a:ln w="6350">
              <a:solidFill>
                <a:srgbClr val="DDDDDD"/>
              </a:solidFill>
              <a:round/>
              <a:headEnd/>
              <a:tailEnd/>
            </a:ln>
          </p:spPr>
          <p:txBody>
            <a:bodyPr/>
            <a:lstStyle/>
            <a:p>
              <a:endParaRPr lang="it-IT"/>
            </a:p>
          </p:txBody>
        </p:sp>
        <p:sp>
          <p:nvSpPr>
            <p:cNvPr id="22637" name="Freeform 113"/>
            <p:cNvSpPr>
              <a:spLocks/>
            </p:cNvSpPr>
            <p:nvPr/>
          </p:nvSpPr>
          <p:spPr bwMode="auto">
            <a:xfrm>
              <a:off x="1509" y="1464"/>
              <a:ext cx="323" cy="105"/>
            </a:xfrm>
            <a:custGeom>
              <a:avLst/>
              <a:gdLst>
                <a:gd name="T0" fmla="*/ 1221 w 164"/>
                <a:gd name="T1" fmla="*/ 6 h 114"/>
                <a:gd name="T2" fmla="*/ 1176 w 164"/>
                <a:gd name="T3" fmla="*/ 6 h 114"/>
                <a:gd name="T4" fmla="*/ 1125 w 164"/>
                <a:gd name="T5" fmla="*/ 4 h 114"/>
                <a:gd name="T6" fmla="*/ 1093 w 164"/>
                <a:gd name="T7" fmla="*/ 2 h 114"/>
                <a:gd name="T8" fmla="*/ 892 w 164"/>
                <a:gd name="T9" fmla="*/ 9 h 114"/>
                <a:gd name="T10" fmla="*/ 709 w 164"/>
                <a:gd name="T11" fmla="*/ 15 h 114"/>
                <a:gd name="T12" fmla="*/ 597 w 164"/>
                <a:gd name="T13" fmla="*/ 16 h 114"/>
                <a:gd name="T14" fmla="*/ 551 w 164"/>
                <a:gd name="T15" fmla="*/ 16 h 114"/>
                <a:gd name="T16" fmla="*/ 567 w 164"/>
                <a:gd name="T17" fmla="*/ 30 h 114"/>
                <a:gd name="T18" fmla="*/ 559 w 164"/>
                <a:gd name="T19" fmla="*/ 53 h 114"/>
                <a:gd name="T20" fmla="*/ 520 w 164"/>
                <a:gd name="T21" fmla="*/ 73 h 114"/>
                <a:gd name="T22" fmla="*/ 457 w 164"/>
                <a:gd name="T23" fmla="*/ 84 h 114"/>
                <a:gd name="T24" fmla="*/ 404 w 164"/>
                <a:gd name="T25" fmla="*/ 82 h 114"/>
                <a:gd name="T26" fmla="*/ 380 w 164"/>
                <a:gd name="T27" fmla="*/ 69 h 114"/>
                <a:gd name="T28" fmla="*/ 337 w 164"/>
                <a:gd name="T29" fmla="*/ 54 h 114"/>
                <a:gd name="T30" fmla="*/ 213 w 164"/>
                <a:gd name="T31" fmla="*/ 41 h 114"/>
                <a:gd name="T32" fmla="*/ 160 w 164"/>
                <a:gd name="T33" fmla="*/ 37 h 114"/>
                <a:gd name="T34" fmla="*/ 152 w 164"/>
                <a:gd name="T35" fmla="*/ 29 h 114"/>
                <a:gd name="T36" fmla="*/ 136 w 164"/>
                <a:gd name="T37" fmla="*/ 20 h 114"/>
                <a:gd name="T38" fmla="*/ 128 w 164"/>
                <a:gd name="T39" fmla="*/ 15 h 114"/>
                <a:gd name="T40" fmla="*/ 100 w 164"/>
                <a:gd name="T41" fmla="*/ 34 h 114"/>
                <a:gd name="T42" fmla="*/ 55 w 164"/>
                <a:gd name="T43" fmla="*/ 57 h 114"/>
                <a:gd name="T44" fmla="*/ 16 w 164"/>
                <a:gd name="T45" fmla="*/ 75 h 114"/>
                <a:gd name="T46" fmla="*/ 0 w 164"/>
                <a:gd name="T47" fmla="*/ 84 h 114"/>
                <a:gd name="T48" fmla="*/ 39 w 164"/>
                <a:gd name="T49" fmla="*/ 86 h 114"/>
                <a:gd name="T50" fmla="*/ 124 w 164"/>
                <a:gd name="T51" fmla="*/ 87 h 114"/>
                <a:gd name="T52" fmla="*/ 236 w 164"/>
                <a:gd name="T53" fmla="*/ 88 h 114"/>
                <a:gd name="T54" fmla="*/ 396 w 164"/>
                <a:gd name="T55" fmla="*/ 88 h 114"/>
                <a:gd name="T56" fmla="*/ 457 w 164"/>
                <a:gd name="T57" fmla="*/ 88 h 114"/>
                <a:gd name="T58" fmla="*/ 520 w 164"/>
                <a:gd name="T59" fmla="*/ 84 h 114"/>
                <a:gd name="T60" fmla="*/ 597 w 164"/>
                <a:gd name="T61" fmla="*/ 79 h 114"/>
                <a:gd name="T62" fmla="*/ 672 w 164"/>
                <a:gd name="T63" fmla="*/ 74 h 114"/>
                <a:gd name="T64" fmla="*/ 701 w 164"/>
                <a:gd name="T65" fmla="*/ 70 h 114"/>
                <a:gd name="T66" fmla="*/ 725 w 164"/>
                <a:gd name="T67" fmla="*/ 64 h 114"/>
                <a:gd name="T68" fmla="*/ 764 w 164"/>
                <a:gd name="T69" fmla="*/ 61 h 114"/>
                <a:gd name="T70" fmla="*/ 811 w 164"/>
                <a:gd name="T71" fmla="*/ 59 h 114"/>
                <a:gd name="T72" fmla="*/ 841 w 164"/>
                <a:gd name="T73" fmla="*/ 59 h 114"/>
                <a:gd name="T74" fmla="*/ 892 w 164"/>
                <a:gd name="T75" fmla="*/ 54 h 114"/>
                <a:gd name="T76" fmla="*/ 947 w 164"/>
                <a:gd name="T77" fmla="*/ 49 h 114"/>
                <a:gd name="T78" fmla="*/ 977 w 164"/>
                <a:gd name="T79" fmla="*/ 45 h 114"/>
                <a:gd name="T80" fmla="*/ 955 w 164"/>
                <a:gd name="T81" fmla="*/ 44 h 114"/>
                <a:gd name="T82" fmla="*/ 908 w 164"/>
                <a:gd name="T83" fmla="*/ 42 h 114"/>
                <a:gd name="T84" fmla="*/ 849 w 164"/>
                <a:gd name="T85" fmla="*/ 41 h 114"/>
                <a:gd name="T86" fmla="*/ 827 w 164"/>
                <a:gd name="T87" fmla="*/ 41 h 114"/>
                <a:gd name="T88" fmla="*/ 849 w 164"/>
                <a:gd name="T89" fmla="*/ 25 h 114"/>
                <a:gd name="T90" fmla="*/ 955 w 164"/>
                <a:gd name="T91" fmla="*/ 15 h 114"/>
                <a:gd name="T92" fmla="*/ 1079 w 164"/>
                <a:gd name="T93" fmla="*/ 12 h 114"/>
                <a:gd name="T94" fmla="*/ 1213 w 164"/>
                <a:gd name="T95" fmla="*/ 8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163" y="8"/>
                  </a:moveTo>
                  <a:lnTo>
                    <a:pt x="162" y="8"/>
                  </a:lnTo>
                  <a:lnTo>
                    <a:pt x="161" y="8"/>
                  </a:lnTo>
                  <a:lnTo>
                    <a:pt x="160" y="8"/>
                  </a:lnTo>
                  <a:lnTo>
                    <a:pt x="159" y="8"/>
                  </a:lnTo>
                  <a:lnTo>
                    <a:pt x="157" y="8"/>
                  </a:lnTo>
                  <a:lnTo>
                    <a:pt x="156" y="6"/>
                  </a:lnTo>
                  <a:lnTo>
                    <a:pt x="154" y="6"/>
                  </a:lnTo>
                  <a:lnTo>
                    <a:pt x="152" y="5"/>
                  </a:lnTo>
                  <a:lnTo>
                    <a:pt x="151" y="5"/>
                  </a:lnTo>
                  <a:lnTo>
                    <a:pt x="149" y="4"/>
                  </a:lnTo>
                  <a:lnTo>
                    <a:pt x="147" y="4"/>
                  </a:lnTo>
                  <a:lnTo>
                    <a:pt x="146" y="2"/>
                  </a:lnTo>
                  <a:lnTo>
                    <a:pt x="144" y="2"/>
                  </a:lnTo>
                  <a:lnTo>
                    <a:pt x="143" y="2"/>
                  </a:lnTo>
                  <a:lnTo>
                    <a:pt x="143" y="0"/>
                  </a:lnTo>
                  <a:lnTo>
                    <a:pt x="133" y="5"/>
                  </a:lnTo>
                  <a:lnTo>
                    <a:pt x="125" y="9"/>
                  </a:lnTo>
                  <a:lnTo>
                    <a:pt x="117" y="12"/>
                  </a:lnTo>
                  <a:lnTo>
                    <a:pt x="110" y="14"/>
                  </a:lnTo>
                  <a:lnTo>
                    <a:pt x="103" y="15"/>
                  </a:lnTo>
                  <a:lnTo>
                    <a:pt x="98" y="17"/>
                  </a:lnTo>
                  <a:lnTo>
                    <a:pt x="93" y="18"/>
                  </a:lnTo>
                  <a:lnTo>
                    <a:pt x="89" y="18"/>
                  </a:lnTo>
                  <a:lnTo>
                    <a:pt x="84" y="19"/>
                  </a:lnTo>
                  <a:lnTo>
                    <a:pt x="80" y="19"/>
                  </a:lnTo>
                  <a:lnTo>
                    <a:pt x="78" y="19"/>
                  </a:lnTo>
                  <a:lnTo>
                    <a:pt x="76" y="19"/>
                  </a:lnTo>
                  <a:lnTo>
                    <a:pt x="74" y="19"/>
                  </a:lnTo>
                  <a:lnTo>
                    <a:pt x="73" y="19"/>
                  </a:lnTo>
                  <a:lnTo>
                    <a:pt x="72" y="19"/>
                  </a:lnTo>
                  <a:lnTo>
                    <a:pt x="72" y="26"/>
                  </a:lnTo>
                  <a:lnTo>
                    <a:pt x="74" y="32"/>
                  </a:lnTo>
                  <a:lnTo>
                    <a:pt x="74" y="39"/>
                  </a:lnTo>
                  <a:lnTo>
                    <a:pt x="75" y="45"/>
                  </a:lnTo>
                  <a:lnTo>
                    <a:pt x="74" y="53"/>
                  </a:lnTo>
                  <a:lnTo>
                    <a:pt x="74" y="60"/>
                  </a:lnTo>
                  <a:lnTo>
                    <a:pt x="73" y="67"/>
                  </a:lnTo>
                  <a:lnTo>
                    <a:pt x="73" y="73"/>
                  </a:lnTo>
                  <a:lnTo>
                    <a:pt x="71" y="81"/>
                  </a:lnTo>
                  <a:lnTo>
                    <a:pt x="69" y="87"/>
                  </a:lnTo>
                  <a:lnTo>
                    <a:pt x="68" y="93"/>
                  </a:lnTo>
                  <a:lnTo>
                    <a:pt x="66" y="98"/>
                  </a:lnTo>
                  <a:lnTo>
                    <a:pt x="63" y="102"/>
                  </a:lnTo>
                  <a:lnTo>
                    <a:pt x="61" y="105"/>
                  </a:lnTo>
                  <a:lnTo>
                    <a:pt x="60" y="107"/>
                  </a:lnTo>
                  <a:lnTo>
                    <a:pt x="58" y="108"/>
                  </a:lnTo>
                  <a:lnTo>
                    <a:pt x="56" y="109"/>
                  </a:lnTo>
                  <a:lnTo>
                    <a:pt x="55" y="107"/>
                  </a:lnTo>
                  <a:lnTo>
                    <a:pt x="53" y="105"/>
                  </a:lnTo>
                  <a:lnTo>
                    <a:pt x="53" y="102"/>
                  </a:lnTo>
                  <a:lnTo>
                    <a:pt x="51" y="98"/>
                  </a:lnTo>
                  <a:lnTo>
                    <a:pt x="51" y="94"/>
                  </a:lnTo>
                  <a:lnTo>
                    <a:pt x="50" y="88"/>
                  </a:lnTo>
                  <a:lnTo>
                    <a:pt x="50" y="83"/>
                  </a:lnTo>
                  <a:lnTo>
                    <a:pt x="49" y="79"/>
                  </a:lnTo>
                  <a:lnTo>
                    <a:pt x="47" y="73"/>
                  </a:lnTo>
                  <a:lnTo>
                    <a:pt x="44" y="69"/>
                  </a:lnTo>
                  <a:lnTo>
                    <a:pt x="42" y="64"/>
                  </a:lnTo>
                  <a:lnTo>
                    <a:pt x="38" y="60"/>
                  </a:lnTo>
                  <a:lnTo>
                    <a:pt x="34" y="55"/>
                  </a:lnTo>
                  <a:lnTo>
                    <a:pt x="28" y="52"/>
                  </a:lnTo>
                  <a:lnTo>
                    <a:pt x="22" y="49"/>
                  </a:lnTo>
                  <a:lnTo>
                    <a:pt x="21" y="49"/>
                  </a:lnTo>
                  <a:lnTo>
                    <a:pt x="21" y="47"/>
                  </a:lnTo>
                  <a:lnTo>
                    <a:pt x="21" y="45"/>
                  </a:lnTo>
                  <a:lnTo>
                    <a:pt x="20" y="43"/>
                  </a:lnTo>
                  <a:lnTo>
                    <a:pt x="20" y="40"/>
                  </a:lnTo>
                  <a:lnTo>
                    <a:pt x="20" y="37"/>
                  </a:lnTo>
                  <a:lnTo>
                    <a:pt x="20" y="33"/>
                  </a:lnTo>
                  <a:lnTo>
                    <a:pt x="18" y="32"/>
                  </a:lnTo>
                  <a:lnTo>
                    <a:pt x="18" y="28"/>
                  </a:lnTo>
                  <a:lnTo>
                    <a:pt x="18" y="26"/>
                  </a:lnTo>
                  <a:lnTo>
                    <a:pt x="18" y="22"/>
                  </a:lnTo>
                  <a:lnTo>
                    <a:pt x="17" y="20"/>
                  </a:lnTo>
                  <a:lnTo>
                    <a:pt x="17" y="18"/>
                  </a:lnTo>
                  <a:lnTo>
                    <a:pt x="17" y="17"/>
                  </a:lnTo>
                  <a:lnTo>
                    <a:pt x="15" y="26"/>
                  </a:lnTo>
                  <a:lnTo>
                    <a:pt x="15" y="34"/>
                  </a:lnTo>
                  <a:lnTo>
                    <a:pt x="13" y="43"/>
                  </a:lnTo>
                  <a:lnTo>
                    <a:pt x="13" y="51"/>
                  </a:lnTo>
                  <a:lnTo>
                    <a:pt x="11" y="59"/>
                  </a:lnTo>
                  <a:lnTo>
                    <a:pt x="9" y="67"/>
                  </a:lnTo>
                  <a:lnTo>
                    <a:pt x="7" y="73"/>
                  </a:lnTo>
                  <a:lnTo>
                    <a:pt x="7" y="80"/>
                  </a:lnTo>
                  <a:lnTo>
                    <a:pt x="6" y="86"/>
                  </a:lnTo>
                  <a:lnTo>
                    <a:pt x="4" y="91"/>
                  </a:lnTo>
                  <a:lnTo>
                    <a:pt x="2" y="96"/>
                  </a:lnTo>
                  <a:lnTo>
                    <a:pt x="2" y="100"/>
                  </a:lnTo>
                  <a:lnTo>
                    <a:pt x="0" y="103"/>
                  </a:lnTo>
                  <a:lnTo>
                    <a:pt x="0" y="105"/>
                  </a:lnTo>
                  <a:lnTo>
                    <a:pt x="0" y="107"/>
                  </a:lnTo>
                  <a:lnTo>
                    <a:pt x="1" y="109"/>
                  </a:lnTo>
                  <a:lnTo>
                    <a:pt x="3" y="109"/>
                  </a:lnTo>
                  <a:lnTo>
                    <a:pt x="5" y="110"/>
                  </a:lnTo>
                  <a:lnTo>
                    <a:pt x="7" y="110"/>
                  </a:lnTo>
                  <a:lnTo>
                    <a:pt x="9" y="111"/>
                  </a:lnTo>
                  <a:lnTo>
                    <a:pt x="12" y="111"/>
                  </a:lnTo>
                  <a:lnTo>
                    <a:pt x="16" y="111"/>
                  </a:lnTo>
                  <a:lnTo>
                    <a:pt x="20" y="111"/>
                  </a:lnTo>
                  <a:lnTo>
                    <a:pt x="23" y="112"/>
                  </a:lnTo>
                  <a:lnTo>
                    <a:pt x="26" y="112"/>
                  </a:lnTo>
                  <a:lnTo>
                    <a:pt x="31" y="112"/>
                  </a:lnTo>
                  <a:lnTo>
                    <a:pt x="36" y="112"/>
                  </a:lnTo>
                  <a:lnTo>
                    <a:pt x="41" y="113"/>
                  </a:lnTo>
                  <a:lnTo>
                    <a:pt x="46" y="113"/>
                  </a:lnTo>
                  <a:lnTo>
                    <a:pt x="52" y="113"/>
                  </a:lnTo>
                  <a:lnTo>
                    <a:pt x="58" y="113"/>
                  </a:lnTo>
                  <a:lnTo>
                    <a:pt x="59" y="113"/>
                  </a:lnTo>
                  <a:lnTo>
                    <a:pt x="60" y="113"/>
                  </a:lnTo>
                  <a:lnTo>
                    <a:pt x="61" y="111"/>
                  </a:lnTo>
                  <a:lnTo>
                    <a:pt x="63" y="110"/>
                  </a:lnTo>
                  <a:lnTo>
                    <a:pt x="66" y="109"/>
                  </a:lnTo>
                  <a:lnTo>
                    <a:pt x="68" y="107"/>
                  </a:lnTo>
                  <a:lnTo>
                    <a:pt x="71" y="105"/>
                  </a:lnTo>
                  <a:lnTo>
                    <a:pt x="73" y="104"/>
                  </a:lnTo>
                  <a:lnTo>
                    <a:pt x="76" y="102"/>
                  </a:lnTo>
                  <a:lnTo>
                    <a:pt x="78" y="101"/>
                  </a:lnTo>
                  <a:lnTo>
                    <a:pt x="82" y="99"/>
                  </a:lnTo>
                  <a:lnTo>
                    <a:pt x="84" y="97"/>
                  </a:lnTo>
                  <a:lnTo>
                    <a:pt x="86" y="96"/>
                  </a:lnTo>
                  <a:lnTo>
                    <a:pt x="88" y="94"/>
                  </a:lnTo>
                  <a:lnTo>
                    <a:pt x="91" y="92"/>
                  </a:lnTo>
                  <a:lnTo>
                    <a:pt x="92" y="91"/>
                  </a:lnTo>
                  <a:lnTo>
                    <a:pt x="92" y="89"/>
                  </a:lnTo>
                  <a:lnTo>
                    <a:pt x="94" y="88"/>
                  </a:lnTo>
                  <a:lnTo>
                    <a:pt x="94" y="87"/>
                  </a:lnTo>
                  <a:lnTo>
                    <a:pt x="95" y="85"/>
                  </a:lnTo>
                  <a:lnTo>
                    <a:pt x="95" y="83"/>
                  </a:lnTo>
                  <a:lnTo>
                    <a:pt x="97" y="81"/>
                  </a:lnTo>
                  <a:lnTo>
                    <a:pt x="99" y="80"/>
                  </a:lnTo>
                  <a:lnTo>
                    <a:pt x="100" y="78"/>
                  </a:lnTo>
                  <a:lnTo>
                    <a:pt x="102" y="77"/>
                  </a:lnTo>
                  <a:lnTo>
                    <a:pt x="103" y="77"/>
                  </a:lnTo>
                  <a:lnTo>
                    <a:pt x="105" y="75"/>
                  </a:lnTo>
                  <a:lnTo>
                    <a:pt x="106" y="75"/>
                  </a:lnTo>
                  <a:lnTo>
                    <a:pt x="108" y="75"/>
                  </a:lnTo>
                  <a:lnTo>
                    <a:pt x="109" y="75"/>
                  </a:lnTo>
                  <a:lnTo>
                    <a:pt x="110" y="75"/>
                  </a:lnTo>
                  <a:lnTo>
                    <a:pt x="111" y="73"/>
                  </a:lnTo>
                  <a:lnTo>
                    <a:pt x="113" y="73"/>
                  </a:lnTo>
                  <a:lnTo>
                    <a:pt x="115" y="71"/>
                  </a:lnTo>
                  <a:lnTo>
                    <a:pt x="117" y="69"/>
                  </a:lnTo>
                  <a:lnTo>
                    <a:pt x="119" y="68"/>
                  </a:lnTo>
                  <a:lnTo>
                    <a:pt x="120" y="67"/>
                  </a:lnTo>
                  <a:lnTo>
                    <a:pt x="122" y="65"/>
                  </a:lnTo>
                  <a:lnTo>
                    <a:pt x="124" y="63"/>
                  </a:lnTo>
                  <a:lnTo>
                    <a:pt x="126" y="61"/>
                  </a:lnTo>
                  <a:lnTo>
                    <a:pt x="128" y="59"/>
                  </a:lnTo>
                  <a:lnTo>
                    <a:pt x="128" y="57"/>
                  </a:lnTo>
                  <a:lnTo>
                    <a:pt x="129" y="56"/>
                  </a:lnTo>
                  <a:lnTo>
                    <a:pt x="127" y="56"/>
                  </a:lnTo>
                  <a:lnTo>
                    <a:pt x="126" y="56"/>
                  </a:lnTo>
                  <a:lnTo>
                    <a:pt x="125" y="56"/>
                  </a:lnTo>
                  <a:lnTo>
                    <a:pt x="124" y="54"/>
                  </a:lnTo>
                  <a:lnTo>
                    <a:pt x="122" y="54"/>
                  </a:lnTo>
                  <a:lnTo>
                    <a:pt x="120" y="54"/>
                  </a:lnTo>
                  <a:lnTo>
                    <a:pt x="119" y="54"/>
                  </a:lnTo>
                  <a:lnTo>
                    <a:pt x="117" y="52"/>
                  </a:lnTo>
                  <a:lnTo>
                    <a:pt x="115" y="52"/>
                  </a:lnTo>
                  <a:lnTo>
                    <a:pt x="113" y="52"/>
                  </a:lnTo>
                  <a:lnTo>
                    <a:pt x="111" y="52"/>
                  </a:lnTo>
                  <a:lnTo>
                    <a:pt x="110" y="52"/>
                  </a:lnTo>
                  <a:lnTo>
                    <a:pt x="109" y="52"/>
                  </a:lnTo>
                  <a:lnTo>
                    <a:pt x="108" y="52"/>
                  </a:lnTo>
                  <a:lnTo>
                    <a:pt x="108" y="44"/>
                  </a:lnTo>
                  <a:lnTo>
                    <a:pt x="109" y="37"/>
                  </a:lnTo>
                  <a:lnTo>
                    <a:pt x="111" y="32"/>
                  </a:lnTo>
                  <a:lnTo>
                    <a:pt x="114" y="26"/>
                  </a:lnTo>
                  <a:lnTo>
                    <a:pt x="117" y="24"/>
                  </a:lnTo>
                  <a:lnTo>
                    <a:pt x="121" y="20"/>
                  </a:lnTo>
                  <a:lnTo>
                    <a:pt x="125" y="18"/>
                  </a:lnTo>
                  <a:lnTo>
                    <a:pt x="129" y="16"/>
                  </a:lnTo>
                  <a:lnTo>
                    <a:pt x="133" y="16"/>
                  </a:lnTo>
                  <a:lnTo>
                    <a:pt x="138" y="15"/>
                  </a:lnTo>
                  <a:lnTo>
                    <a:pt x="141" y="15"/>
                  </a:lnTo>
                  <a:lnTo>
                    <a:pt x="146" y="14"/>
                  </a:lnTo>
                  <a:lnTo>
                    <a:pt x="150" y="14"/>
                  </a:lnTo>
                  <a:lnTo>
                    <a:pt x="155" y="13"/>
                  </a:lnTo>
                  <a:lnTo>
                    <a:pt x="159" y="11"/>
                  </a:lnTo>
                  <a:lnTo>
                    <a:pt x="163" y="8"/>
                  </a:lnTo>
                </a:path>
              </a:pathLst>
            </a:custGeom>
            <a:solidFill>
              <a:srgbClr val="F8F8F8"/>
            </a:solidFill>
            <a:ln w="6350">
              <a:solidFill>
                <a:srgbClr val="DDDDDD"/>
              </a:solidFill>
              <a:round/>
              <a:headEnd/>
              <a:tailEnd/>
            </a:ln>
          </p:spPr>
          <p:txBody>
            <a:bodyPr/>
            <a:lstStyle/>
            <a:p>
              <a:endParaRPr lang="it-IT"/>
            </a:p>
          </p:txBody>
        </p:sp>
        <p:sp>
          <p:nvSpPr>
            <p:cNvPr id="22638" name="Freeform 114"/>
            <p:cNvSpPr>
              <a:spLocks/>
            </p:cNvSpPr>
            <p:nvPr/>
          </p:nvSpPr>
          <p:spPr bwMode="auto">
            <a:xfrm>
              <a:off x="1072" y="1477"/>
              <a:ext cx="169" cy="100"/>
            </a:xfrm>
            <a:custGeom>
              <a:avLst/>
              <a:gdLst>
                <a:gd name="T0" fmla="*/ 8 w 86"/>
                <a:gd name="T1" fmla="*/ 6 h 109"/>
                <a:gd name="T2" fmla="*/ 55 w 86"/>
                <a:gd name="T3" fmla="*/ 6 h 109"/>
                <a:gd name="T4" fmla="*/ 128 w 86"/>
                <a:gd name="T5" fmla="*/ 6 h 109"/>
                <a:gd name="T6" fmla="*/ 189 w 86"/>
                <a:gd name="T7" fmla="*/ 6 h 109"/>
                <a:gd name="T8" fmla="*/ 244 w 86"/>
                <a:gd name="T9" fmla="*/ 6 h 109"/>
                <a:gd name="T10" fmla="*/ 252 w 86"/>
                <a:gd name="T11" fmla="*/ 6 h 109"/>
                <a:gd name="T12" fmla="*/ 252 w 86"/>
                <a:gd name="T13" fmla="*/ 10 h 109"/>
                <a:gd name="T14" fmla="*/ 259 w 86"/>
                <a:gd name="T15" fmla="*/ 16 h 109"/>
                <a:gd name="T16" fmla="*/ 289 w 86"/>
                <a:gd name="T17" fmla="*/ 23 h 109"/>
                <a:gd name="T18" fmla="*/ 312 w 86"/>
                <a:gd name="T19" fmla="*/ 29 h 109"/>
                <a:gd name="T20" fmla="*/ 356 w 86"/>
                <a:gd name="T21" fmla="*/ 34 h 109"/>
                <a:gd name="T22" fmla="*/ 387 w 86"/>
                <a:gd name="T23" fmla="*/ 40 h 109"/>
                <a:gd name="T24" fmla="*/ 417 w 86"/>
                <a:gd name="T25" fmla="*/ 49 h 109"/>
                <a:gd name="T26" fmla="*/ 440 w 86"/>
                <a:gd name="T27" fmla="*/ 58 h 109"/>
                <a:gd name="T28" fmla="*/ 472 w 86"/>
                <a:gd name="T29" fmla="*/ 67 h 109"/>
                <a:gd name="T30" fmla="*/ 479 w 86"/>
                <a:gd name="T31" fmla="*/ 75 h 109"/>
                <a:gd name="T32" fmla="*/ 479 w 86"/>
                <a:gd name="T33" fmla="*/ 78 h 109"/>
                <a:gd name="T34" fmla="*/ 487 w 86"/>
                <a:gd name="T35" fmla="*/ 79 h 109"/>
                <a:gd name="T36" fmla="*/ 501 w 86"/>
                <a:gd name="T37" fmla="*/ 79 h 109"/>
                <a:gd name="T38" fmla="*/ 509 w 86"/>
                <a:gd name="T39" fmla="*/ 82 h 109"/>
                <a:gd name="T40" fmla="*/ 533 w 86"/>
                <a:gd name="T41" fmla="*/ 83 h 109"/>
                <a:gd name="T42" fmla="*/ 540 w 86"/>
                <a:gd name="T43" fmla="*/ 83 h 109"/>
                <a:gd name="T44" fmla="*/ 560 w 86"/>
                <a:gd name="T45" fmla="*/ 83 h 109"/>
                <a:gd name="T46" fmla="*/ 592 w 86"/>
                <a:gd name="T47" fmla="*/ 83 h 109"/>
                <a:gd name="T48" fmla="*/ 613 w 86"/>
                <a:gd name="T49" fmla="*/ 83 h 109"/>
                <a:gd name="T50" fmla="*/ 629 w 86"/>
                <a:gd name="T51" fmla="*/ 83 h 109"/>
                <a:gd name="T52" fmla="*/ 645 w 86"/>
                <a:gd name="T53" fmla="*/ 82 h 109"/>
                <a:gd name="T54" fmla="*/ 613 w 86"/>
                <a:gd name="T55" fmla="*/ 75 h 109"/>
                <a:gd name="T56" fmla="*/ 552 w 86"/>
                <a:gd name="T57" fmla="*/ 58 h 109"/>
                <a:gd name="T58" fmla="*/ 479 w 86"/>
                <a:gd name="T59" fmla="*/ 37 h 109"/>
                <a:gd name="T60" fmla="*/ 401 w 86"/>
                <a:gd name="T61" fmla="*/ 17 h 109"/>
                <a:gd name="T62" fmla="*/ 356 w 86"/>
                <a:gd name="T63" fmla="*/ 6 h 109"/>
                <a:gd name="T64" fmla="*/ 332 w 86"/>
                <a:gd name="T65" fmla="*/ 3 h 109"/>
                <a:gd name="T66" fmla="*/ 259 w 86"/>
                <a:gd name="T67" fmla="*/ 1 h 109"/>
                <a:gd name="T68" fmla="*/ 173 w 86"/>
                <a:gd name="T69" fmla="*/ 0 h 109"/>
                <a:gd name="T70" fmla="*/ 85 w 86"/>
                <a:gd name="T71" fmla="*/ 1 h 109"/>
                <a:gd name="T72" fmla="*/ 24 w 86"/>
                <a:gd name="T73" fmla="*/ 1 h 109"/>
                <a:gd name="T74" fmla="*/ 0 w 86"/>
                <a:gd name="T75" fmla="*/ 2 h 109"/>
                <a:gd name="T76" fmla="*/ 0 w 86"/>
                <a:gd name="T77" fmla="*/ 2 h 109"/>
                <a:gd name="T78" fmla="*/ 0 w 86"/>
                <a:gd name="T79" fmla="*/ 4 h 109"/>
                <a:gd name="T80" fmla="*/ 0 w 86"/>
                <a:gd name="T81" fmla="*/ 6 h 109"/>
                <a:gd name="T82" fmla="*/ 0 w 86"/>
                <a:gd name="T83" fmla="*/ 6 h 109"/>
                <a:gd name="T84" fmla="*/ 0 w 86"/>
                <a:gd name="T85" fmla="*/ 6 h 10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6"/>
                <a:gd name="T130" fmla="*/ 0 h 109"/>
                <a:gd name="T131" fmla="*/ 86 w 86"/>
                <a:gd name="T132" fmla="*/ 109 h 10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6" h="109">
                  <a:moveTo>
                    <a:pt x="0" y="6"/>
                  </a:moveTo>
                  <a:lnTo>
                    <a:pt x="0" y="8"/>
                  </a:lnTo>
                  <a:lnTo>
                    <a:pt x="1" y="8"/>
                  </a:lnTo>
                  <a:lnTo>
                    <a:pt x="3" y="8"/>
                  </a:lnTo>
                  <a:lnTo>
                    <a:pt x="5" y="8"/>
                  </a:lnTo>
                  <a:lnTo>
                    <a:pt x="7" y="8"/>
                  </a:lnTo>
                  <a:lnTo>
                    <a:pt x="11" y="8"/>
                  </a:lnTo>
                  <a:lnTo>
                    <a:pt x="14" y="8"/>
                  </a:lnTo>
                  <a:lnTo>
                    <a:pt x="17" y="8"/>
                  </a:lnTo>
                  <a:lnTo>
                    <a:pt x="19" y="8"/>
                  </a:lnTo>
                  <a:lnTo>
                    <a:pt x="22" y="8"/>
                  </a:lnTo>
                  <a:lnTo>
                    <a:pt x="25" y="8"/>
                  </a:lnTo>
                  <a:lnTo>
                    <a:pt x="28" y="8"/>
                  </a:lnTo>
                  <a:lnTo>
                    <a:pt x="30" y="8"/>
                  </a:lnTo>
                  <a:lnTo>
                    <a:pt x="32" y="8"/>
                  </a:lnTo>
                  <a:lnTo>
                    <a:pt x="33" y="8"/>
                  </a:lnTo>
                  <a:lnTo>
                    <a:pt x="34" y="8"/>
                  </a:lnTo>
                  <a:lnTo>
                    <a:pt x="33" y="9"/>
                  </a:lnTo>
                  <a:lnTo>
                    <a:pt x="33" y="10"/>
                  </a:lnTo>
                  <a:lnTo>
                    <a:pt x="33" y="12"/>
                  </a:lnTo>
                  <a:lnTo>
                    <a:pt x="33" y="13"/>
                  </a:lnTo>
                  <a:lnTo>
                    <a:pt x="33" y="16"/>
                  </a:lnTo>
                  <a:lnTo>
                    <a:pt x="34" y="18"/>
                  </a:lnTo>
                  <a:lnTo>
                    <a:pt x="34" y="21"/>
                  </a:lnTo>
                  <a:lnTo>
                    <a:pt x="36" y="22"/>
                  </a:lnTo>
                  <a:lnTo>
                    <a:pt x="36" y="26"/>
                  </a:lnTo>
                  <a:lnTo>
                    <a:pt x="38" y="29"/>
                  </a:lnTo>
                  <a:lnTo>
                    <a:pt x="38" y="33"/>
                  </a:lnTo>
                  <a:lnTo>
                    <a:pt x="40" y="35"/>
                  </a:lnTo>
                  <a:lnTo>
                    <a:pt x="41" y="38"/>
                  </a:lnTo>
                  <a:lnTo>
                    <a:pt x="43" y="40"/>
                  </a:lnTo>
                  <a:lnTo>
                    <a:pt x="45" y="42"/>
                  </a:lnTo>
                  <a:lnTo>
                    <a:pt x="47" y="44"/>
                  </a:lnTo>
                  <a:lnTo>
                    <a:pt x="47" y="47"/>
                  </a:lnTo>
                  <a:lnTo>
                    <a:pt x="49" y="49"/>
                  </a:lnTo>
                  <a:lnTo>
                    <a:pt x="51" y="52"/>
                  </a:lnTo>
                  <a:lnTo>
                    <a:pt x="53" y="55"/>
                  </a:lnTo>
                  <a:lnTo>
                    <a:pt x="53" y="59"/>
                  </a:lnTo>
                  <a:lnTo>
                    <a:pt x="55" y="63"/>
                  </a:lnTo>
                  <a:lnTo>
                    <a:pt x="57" y="67"/>
                  </a:lnTo>
                  <a:lnTo>
                    <a:pt x="58" y="70"/>
                  </a:lnTo>
                  <a:lnTo>
                    <a:pt x="58" y="75"/>
                  </a:lnTo>
                  <a:lnTo>
                    <a:pt x="60" y="79"/>
                  </a:lnTo>
                  <a:lnTo>
                    <a:pt x="60" y="83"/>
                  </a:lnTo>
                  <a:lnTo>
                    <a:pt x="62" y="87"/>
                  </a:lnTo>
                  <a:lnTo>
                    <a:pt x="62" y="90"/>
                  </a:lnTo>
                  <a:lnTo>
                    <a:pt x="63" y="94"/>
                  </a:lnTo>
                  <a:lnTo>
                    <a:pt x="63" y="97"/>
                  </a:lnTo>
                  <a:lnTo>
                    <a:pt x="63" y="100"/>
                  </a:lnTo>
                  <a:lnTo>
                    <a:pt x="63" y="101"/>
                  </a:lnTo>
                  <a:lnTo>
                    <a:pt x="63" y="102"/>
                  </a:lnTo>
                  <a:lnTo>
                    <a:pt x="64" y="102"/>
                  </a:lnTo>
                  <a:lnTo>
                    <a:pt x="64" y="103"/>
                  </a:lnTo>
                  <a:lnTo>
                    <a:pt x="65" y="103"/>
                  </a:lnTo>
                  <a:lnTo>
                    <a:pt x="66" y="103"/>
                  </a:lnTo>
                  <a:lnTo>
                    <a:pt x="66" y="105"/>
                  </a:lnTo>
                  <a:lnTo>
                    <a:pt x="67" y="105"/>
                  </a:lnTo>
                  <a:lnTo>
                    <a:pt x="67" y="106"/>
                  </a:lnTo>
                  <a:lnTo>
                    <a:pt x="69" y="106"/>
                  </a:lnTo>
                  <a:lnTo>
                    <a:pt x="69" y="107"/>
                  </a:lnTo>
                  <a:lnTo>
                    <a:pt x="70" y="107"/>
                  </a:lnTo>
                  <a:lnTo>
                    <a:pt x="71" y="107"/>
                  </a:lnTo>
                  <a:lnTo>
                    <a:pt x="71" y="108"/>
                  </a:lnTo>
                  <a:lnTo>
                    <a:pt x="73" y="108"/>
                  </a:lnTo>
                  <a:lnTo>
                    <a:pt x="74" y="108"/>
                  </a:lnTo>
                  <a:lnTo>
                    <a:pt x="76" y="108"/>
                  </a:lnTo>
                  <a:lnTo>
                    <a:pt x="78" y="108"/>
                  </a:lnTo>
                  <a:lnTo>
                    <a:pt x="79" y="107"/>
                  </a:lnTo>
                  <a:lnTo>
                    <a:pt x="81" y="107"/>
                  </a:lnTo>
                  <a:lnTo>
                    <a:pt x="83" y="107"/>
                  </a:lnTo>
                  <a:lnTo>
                    <a:pt x="84" y="107"/>
                  </a:lnTo>
                  <a:lnTo>
                    <a:pt x="85" y="106"/>
                  </a:lnTo>
                  <a:lnTo>
                    <a:pt x="84" y="105"/>
                  </a:lnTo>
                  <a:lnTo>
                    <a:pt x="84" y="102"/>
                  </a:lnTo>
                  <a:lnTo>
                    <a:pt x="81" y="97"/>
                  </a:lnTo>
                  <a:lnTo>
                    <a:pt x="79" y="91"/>
                  </a:lnTo>
                  <a:lnTo>
                    <a:pt x="76" y="84"/>
                  </a:lnTo>
                  <a:lnTo>
                    <a:pt x="73" y="75"/>
                  </a:lnTo>
                  <a:lnTo>
                    <a:pt x="69" y="67"/>
                  </a:lnTo>
                  <a:lnTo>
                    <a:pt x="67" y="56"/>
                  </a:lnTo>
                  <a:lnTo>
                    <a:pt x="63" y="48"/>
                  </a:lnTo>
                  <a:lnTo>
                    <a:pt x="60" y="39"/>
                  </a:lnTo>
                  <a:lnTo>
                    <a:pt x="56" y="30"/>
                  </a:lnTo>
                  <a:lnTo>
                    <a:pt x="53" y="22"/>
                  </a:lnTo>
                  <a:lnTo>
                    <a:pt x="50" y="16"/>
                  </a:lnTo>
                  <a:lnTo>
                    <a:pt x="49" y="10"/>
                  </a:lnTo>
                  <a:lnTo>
                    <a:pt x="47" y="6"/>
                  </a:lnTo>
                  <a:lnTo>
                    <a:pt x="47" y="4"/>
                  </a:lnTo>
                  <a:lnTo>
                    <a:pt x="46" y="4"/>
                  </a:lnTo>
                  <a:lnTo>
                    <a:pt x="44" y="3"/>
                  </a:lnTo>
                  <a:lnTo>
                    <a:pt x="40" y="3"/>
                  </a:lnTo>
                  <a:lnTo>
                    <a:pt x="38" y="1"/>
                  </a:lnTo>
                  <a:lnTo>
                    <a:pt x="34" y="1"/>
                  </a:lnTo>
                  <a:lnTo>
                    <a:pt x="30" y="1"/>
                  </a:lnTo>
                  <a:lnTo>
                    <a:pt x="27" y="1"/>
                  </a:lnTo>
                  <a:lnTo>
                    <a:pt x="23" y="0"/>
                  </a:lnTo>
                  <a:lnTo>
                    <a:pt x="18" y="1"/>
                  </a:lnTo>
                  <a:lnTo>
                    <a:pt x="15" y="1"/>
                  </a:lnTo>
                  <a:lnTo>
                    <a:pt x="11" y="1"/>
                  </a:lnTo>
                  <a:lnTo>
                    <a:pt x="8" y="1"/>
                  </a:lnTo>
                  <a:lnTo>
                    <a:pt x="5" y="1"/>
                  </a:lnTo>
                  <a:lnTo>
                    <a:pt x="3" y="1"/>
                  </a:lnTo>
                  <a:lnTo>
                    <a:pt x="2" y="1"/>
                  </a:lnTo>
                  <a:lnTo>
                    <a:pt x="0" y="2"/>
                  </a:lnTo>
                  <a:lnTo>
                    <a:pt x="0" y="4"/>
                  </a:lnTo>
                  <a:lnTo>
                    <a:pt x="0" y="6"/>
                  </a:lnTo>
                </a:path>
              </a:pathLst>
            </a:custGeom>
            <a:solidFill>
              <a:srgbClr val="F8F8F8"/>
            </a:solidFill>
            <a:ln w="9525">
              <a:solidFill>
                <a:srgbClr val="DDDDDD"/>
              </a:solidFill>
              <a:round/>
              <a:headEnd/>
              <a:tailEnd/>
            </a:ln>
          </p:spPr>
          <p:txBody>
            <a:bodyPr/>
            <a:lstStyle/>
            <a:p>
              <a:endParaRPr lang="it-IT"/>
            </a:p>
          </p:txBody>
        </p:sp>
        <p:sp>
          <p:nvSpPr>
            <p:cNvPr id="22639" name="Freeform 115"/>
            <p:cNvSpPr>
              <a:spLocks/>
            </p:cNvSpPr>
            <p:nvPr/>
          </p:nvSpPr>
          <p:spPr bwMode="auto">
            <a:xfrm>
              <a:off x="1724" y="1481"/>
              <a:ext cx="171" cy="99"/>
            </a:xfrm>
            <a:custGeom>
              <a:avLst/>
              <a:gdLst>
                <a:gd name="T0" fmla="*/ 637 w 87"/>
                <a:gd name="T1" fmla="*/ 6 h 108"/>
                <a:gd name="T2" fmla="*/ 584 w 87"/>
                <a:gd name="T3" fmla="*/ 6 h 108"/>
                <a:gd name="T4" fmla="*/ 525 w 87"/>
                <a:gd name="T5" fmla="*/ 6 h 108"/>
                <a:gd name="T6" fmla="*/ 448 w 87"/>
                <a:gd name="T7" fmla="*/ 6 h 108"/>
                <a:gd name="T8" fmla="*/ 401 w 87"/>
                <a:gd name="T9" fmla="*/ 6 h 108"/>
                <a:gd name="T10" fmla="*/ 387 w 87"/>
                <a:gd name="T11" fmla="*/ 6 h 108"/>
                <a:gd name="T12" fmla="*/ 387 w 87"/>
                <a:gd name="T13" fmla="*/ 9 h 108"/>
                <a:gd name="T14" fmla="*/ 371 w 87"/>
                <a:gd name="T15" fmla="*/ 16 h 108"/>
                <a:gd name="T16" fmla="*/ 348 w 87"/>
                <a:gd name="T17" fmla="*/ 23 h 108"/>
                <a:gd name="T18" fmla="*/ 328 w 87"/>
                <a:gd name="T19" fmla="*/ 29 h 108"/>
                <a:gd name="T20" fmla="*/ 297 w 87"/>
                <a:gd name="T21" fmla="*/ 34 h 108"/>
                <a:gd name="T22" fmla="*/ 259 w 87"/>
                <a:gd name="T23" fmla="*/ 41 h 108"/>
                <a:gd name="T24" fmla="*/ 212 w 87"/>
                <a:gd name="T25" fmla="*/ 49 h 108"/>
                <a:gd name="T26" fmla="*/ 181 w 87"/>
                <a:gd name="T27" fmla="*/ 58 h 108"/>
                <a:gd name="T28" fmla="*/ 167 w 87"/>
                <a:gd name="T29" fmla="*/ 67 h 108"/>
                <a:gd name="T30" fmla="*/ 167 w 87"/>
                <a:gd name="T31" fmla="*/ 76 h 108"/>
                <a:gd name="T32" fmla="*/ 167 w 87"/>
                <a:gd name="T33" fmla="*/ 78 h 108"/>
                <a:gd name="T34" fmla="*/ 143 w 87"/>
                <a:gd name="T35" fmla="*/ 80 h 108"/>
                <a:gd name="T36" fmla="*/ 143 w 87"/>
                <a:gd name="T37" fmla="*/ 80 h 108"/>
                <a:gd name="T38" fmla="*/ 120 w 87"/>
                <a:gd name="T39" fmla="*/ 82 h 108"/>
                <a:gd name="T40" fmla="*/ 108 w 87"/>
                <a:gd name="T41" fmla="*/ 83 h 108"/>
                <a:gd name="T42" fmla="*/ 100 w 87"/>
                <a:gd name="T43" fmla="*/ 83 h 108"/>
                <a:gd name="T44" fmla="*/ 77 w 87"/>
                <a:gd name="T45" fmla="*/ 83 h 108"/>
                <a:gd name="T46" fmla="*/ 47 w 87"/>
                <a:gd name="T47" fmla="*/ 83 h 108"/>
                <a:gd name="T48" fmla="*/ 31 w 87"/>
                <a:gd name="T49" fmla="*/ 83 h 108"/>
                <a:gd name="T50" fmla="*/ 8 w 87"/>
                <a:gd name="T51" fmla="*/ 83 h 108"/>
                <a:gd name="T52" fmla="*/ 8 w 87"/>
                <a:gd name="T53" fmla="*/ 82 h 108"/>
                <a:gd name="T54" fmla="*/ 24 w 87"/>
                <a:gd name="T55" fmla="*/ 76 h 108"/>
                <a:gd name="T56" fmla="*/ 85 w 87"/>
                <a:gd name="T57" fmla="*/ 58 h 108"/>
                <a:gd name="T58" fmla="*/ 167 w 87"/>
                <a:gd name="T59" fmla="*/ 36 h 108"/>
                <a:gd name="T60" fmla="*/ 244 w 87"/>
                <a:gd name="T61" fmla="*/ 16 h 108"/>
                <a:gd name="T62" fmla="*/ 281 w 87"/>
                <a:gd name="T63" fmla="*/ 6 h 108"/>
                <a:gd name="T64" fmla="*/ 305 w 87"/>
                <a:gd name="T65" fmla="*/ 3 h 108"/>
                <a:gd name="T66" fmla="*/ 379 w 87"/>
                <a:gd name="T67" fmla="*/ 1 h 108"/>
                <a:gd name="T68" fmla="*/ 472 w 87"/>
                <a:gd name="T69" fmla="*/ 0 h 108"/>
                <a:gd name="T70" fmla="*/ 552 w 87"/>
                <a:gd name="T71" fmla="*/ 0 h 108"/>
                <a:gd name="T72" fmla="*/ 621 w 87"/>
                <a:gd name="T73" fmla="*/ 0 h 108"/>
                <a:gd name="T74" fmla="*/ 637 w 87"/>
                <a:gd name="T75" fmla="*/ 1 h 108"/>
                <a:gd name="T76" fmla="*/ 637 w 87"/>
                <a:gd name="T77" fmla="*/ 2 h 108"/>
                <a:gd name="T78" fmla="*/ 637 w 87"/>
                <a:gd name="T79" fmla="*/ 4 h 108"/>
                <a:gd name="T80" fmla="*/ 645 w 87"/>
                <a:gd name="T81" fmla="*/ 5 h 108"/>
                <a:gd name="T82" fmla="*/ 645 w 87"/>
                <a:gd name="T83" fmla="*/ 6 h 108"/>
                <a:gd name="T84" fmla="*/ 653 w 87"/>
                <a:gd name="T85" fmla="*/ 6 h 1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
                <a:gd name="T130" fmla="*/ 0 h 108"/>
                <a:gd name="T131" fmla="*/ 87 w 87"/>
                <a:gd name="T132" fmla="*/ 108 h 1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 h="108">
                  <a:moveTo>
                    <a:pt x="86" y="6"/>
                  </a:moveTo>
                  <a:lnTo>
                    <a:pt x="85" y="7"/>
                  </a:lnTo>
                  <a:lnTo>
                    <a:pt x="84" y="7"/>
                  </a:lnTo>
                  <a:lnTo>
                    <a:pt x="82" y="7"/>
                  </a:lnTo>
                  <a:lnTo>
                    <a:pt x="80" y="7"/>
                  </a:lnTo>
                  <a:lnTo>
                    <a:pt x="77" y="7"/>
                  </a:lnTo>
                  <a:lnTo>
                    <a:pt x="74" y="7"/>
                  </a:lnTo>
                  <a:lnTo>
                    <a:pt x="71" y="7"/>
                  </a:lnTo>
                  <a:lnTo>
                    <a:pt x="69" y="7"/>
                  </a:lnTo>
                  <a:lnTo>
                    <a:pt x="66" y="7"/>
                  </a:lnTo>
                  <a:lnTo>
                    <a:pt x="62" y="7"/>
                  </a:lnTo>
                  <a:lnTo>
                    <a:pt x="59" y="7"/>
                  </a:lnTo>
                  <a:lnTo>
                    <a:pt x="57" y="7"/>
                  </a:lnTo>
                  <a:lnTo>
                    <a:pt x="55" y="7"/>
                  </a:lnTo>
                  <a:lnTo>
                    <a:pt x="53" y="7"/>
                  </a:lnTo>
                  <a:lnTo>
                    <a:pt x="51" y="8"/>
                  </a:lnTo>
                  <a:lnTo>
                    <a:pt x="51" y="9"/>
                  </a:lnTo>
                  <a:lnTo>
                    <a:pt x="51" y="11"/>
                  </a:lnTo>
                  <a:lnTo>
                    <a:pt x="51" y="12"/>
                  </a:lnTo>
                  <a:lnTo>
                    <a:pt x="50" y="15"/>
                  </a:lnTo>
                  <a:lnTo>
                    <a:pt x="50" y="17"/>
                  </a:lnTo>
                  <a:lnTo>
                    <a:pt x="49" y="20"/>
                  </a:lnTo>
                  <a:lnTo>
                    <a:pt x="49" y="22"/>
                  </a:lnTo>
                  <a:lnTo>
                    <a:pt x="47" y="26"/>
                  </a:lnTo>
                  <a:lnTo>
                    <a:pt x="46" y="29"/>
                  </a:lnTo>
                  <a:lnTo>
                    <a:pt x="45" y="33"/>
                  </a:lnTo>
                  <a:lnTo>
                    <a:pt x="45" y="35"/>
                  </a:lnTo>
                  <a:lnTo>
                    <a:pt x="43" y="38"/>
                  </a:lnTo>
                  <a:lnTo>
                    <a:pt x="41" y="40"/>
                  </a:lnTo>
                  <a:lnTo>
                    <a:pt x="39" y="42"/>
                  </a:lnTo>
                  <a:lnTo>
                    <a:pt x="39" y="44"/>
                  </a:lnTo>
                  <a:lnTo>
                    <a:pt x="37" y="47"/>
                  </a:lnTo>
                  <a:lnTo>
                    <a:pt x="35" y="50"/>
                  </a:lnTo>
                  <a:lnTo>
                    <a:pt x="34" y="53"/>
                  </a:lnTo>
                  <a:lnTo>
                    <a:pt x="32" y="55"/>
                  </a:lnTo>
                  <a:lnTo>
                    <a:pt x="30" y="59"/>
                  </a:lnTo>
                  <a:lnTo>
                    <a:pt x="28" y="63"/>
                  </a:lnTo>
                  <a:lnTo>
                    <a:pt x="26" y="67"/>
                  </a:lnTo>
                  <a:lnTo>
                    <a:pt x="26" y="70"/>
                  </a:lnTo>
                  <a:lnTo>
                    <a:pt x="24" y="75"/>
                  </a:lnTo>
                  <a:lnTo>
                    <a:pt x="23" y="79"/>
                  </a:lnTo>
                  <a:lnTo>
                    <a:pt x="22" y="83"/>
                  </a:lnTo>
                  <a:lnTo>
                    <a:pt x="22" y="87"/>
                  </a:lnTo>
                  <a:lnTo>
                    <a:pt x="22" y="90"/>
                  </a:lnTo>
                  <a:lnTo>
                    <a:pt x="22" y="94"/>
                  </a:lnTo>
                  <a:lnTo>
                    <a:pt x="22" y="98"/>
                  </a:lnTo>
                  <a:lnTo>
                    <a:pt x="23" y="100"/>
                  </a:lnTo>
                  <a:lnTo>
                    <a:pt x="22" y="101"/>
                  </a:lnTo>
                  <a:lnTo>
                    <a:pt x="21" y="102"/>
                  </a:lnTo>
                  <a:lnTo>
                    <a:pt x="19" y="104"/>
                  </a:lnTo>
                  <a:lnTo>
                    <a:pt x="17" y="105"/>
                  </a:lnTo>
                  <a:lnTo>
                    <a:pt x="16" y="106"/>
                  </a:lnTo>
                  <a:lnTo>
                    <a:pt x="14" y="107"/>
                  </a:lnTo>
                  <a:lnTo>
                    <a:pt x="13" y="107"/>
                  </a:lnTo>
                  <a:lnTo>
                    <a:pt x="12" y="107"/>
                  </a:lnTo>
                  <a:lnTo>
                    <a:pt x="10" y="107"/>
                  </a:lnTo>
                  <a:lnTo>
                    <a:pt x="8" y="107"/>
                  </a:lnTo>
                  <a:lnTo>
                    <a:pt x="6" y="107"/>
                  </a:lnTo>
                  <a:lnTo>
                    <a:pt x="4" y="107"/>
                  </a:lnTo>
                  <a:lnTo>
                    <a:pt x="2" y="107"/>
                  </a:lnTo>
                  <a:lnTo>
                    <a:pt x="1" y="107"/>
                  </a:lnTo>
                  <a:lnTo>
                    <a:pt x="1" y="106"/>
                  </a:lnTo>
                  <a:lnTo>
                    <a:pt x="0" y="105"/>
                  </a:lnTo>
                  <a:lnTo>
                    <a:pt x="1" y="102"/>
                  </a:lnTo>
                  <a:lnTo>
                    <a:pt x="3" y="98"/>
                  </a:lnTo>
                  <a:lnTo>
                    <a:pt x="5" y="90"/>
                  </a:lnTo>
                  <a:lnTo>
                    <a:pt x="8" y="83"/>
                  </a:lnTo>
                  <a:lnTo>
                    <a:pt x="11" y="75"/>
                  </a:lnTo>
                  <a:lnTo>
                    <a:pt x="15" y="66"/>
                  </a:lnTo>
                  <a:lnTo>
                    <a:pt x="19" y="56"/>
                  </a:lnTo>
                  <a:lnTo>
                    <a:pt x="22" y="47"/>
                  </a:lnTo>
                  <a:lnTo>
                    <a:pt x="25" y="38"/>
                  </a:lnTo>
                  <a:lnTo>
                    <a:pt x="28" y="30"/>
                  </a:lnTo>
                  <a:lnTo>
                    <a:pt x="32" y="21"/>
                  </a:lnTo>
                  <a:lnTo>
                    <a:pt x="34" y="16"/>
                  </a:lnTo>
                  <a:lnTo>
                    <a:pt x="36" y="10"/>
                  </a:lnTo>
                  <a:lnTo>
                    <a:pt x="37" y="7"/>
                  </a:lnTo>
                  <a:lnTo>
                    <a:pt x="39" y="4"/>
                  </a:lnTo>
                  <a:lnTo>
                    <a:pt x="40" y="3"/>
                  </a:lnTo>
                  <a:lnTo>
                    <a:pt x="43" y="3"/>
                  </a:lnTo>
                  <a:lnTo>
                    <a:pt x="46" y="1"/>
                  </a:lnTo>
                  <a:lnTo>
                    <a:pt x="50" y="1"/>
                  </a:lnTo>
                  <a:lnTo>
                    <a:pt x="54" y="1"/>
                  </a:lnTo>
                  <a:lnTo>
                    <a:pt x="57" y="1"/>
                  </a:lnTo>
                  <a:lnTo>
                    <a:pt x="62" y="0"/>
                  </a:lnTo>
                  <a:lnTo>
                    <a:pt x="66" y="0"/>
                  </a:lnTo>
                  <a:lnTo>
                    <a:pt x="70" y="0"/>
                  </a:lnTo>
                  <a:lnTo>
                    <a:pt x="73" y="0"/>
                  </a:lnTo>
                  <a:lnTo>
                    <a:pt x="77" y="0"/>
                  </a:lnTo>
                  <a:lnTo>
                    <a:pt x="78" y="0"/>
                  </a:lnTo>
                  <a:lnTo>
                    <a:pt x="82" y="0"/>
                  </a:lnTo>
                  <a:lnTo>
                    <a:pt x="83" y="0"/>
                  </a:lnTo>
                  <a:lnTo>
                    <a:pt x="84" y="0"/>
                  </a:lnTo>
                  <a:lnTo>
                    <a:pt x="84" y="1"/>
                  </a:lnTo>
                  <a:lnTo>
                    <a:pt x="84" y="2"/>
                  </a:lnTo>
                  <a:lnTo>
                    <a:pt x="84" y="4"/>
                  </a:lnTo>
                  <a:lnTo>
                    <a:pt x="85" y="4"/>
                  </a:lnTo>
                  <a:lnTo>
                    <a:pt x="85" y="5"/>
                  </a:lnTo>
                  <a:lnTo>
                    <a:pt x="85" y="6"/>
                  </a:lnTo>
                  <a:lnTo>
                    <a:pt x="86" y="6"/>
                  </a:lnTo>
                </a:path>
              </a:pathLst>
            </a:custGeom>
            <a:solidFill>
              <a:srgbClr val="F8F8F8"/>
            </a:solidFill>
            <a:ln w="9525">
              <a:solidFill>
                <a:srgbClr val="DDDDDD"/>
              </a:solidFill>
              <a:round/>
              <a:headEnd/>
              <a:tailEnd/>
            </a:ln>
          </p:spPr>
          <p:txBody>
            <a:bodyPr/>
            <a:lstStyle/>
            <a:p>
              <a:endParaRPr lang="it-IT"/>
            </a:p>
          </p:txBody>
        </p:sp>
        <p:sp>
          <p:nvSpPr>
            <p:cNvPr id="22640" name="Freeform 116"/>
            <p:cNvSpPr>
              <a:spLocks/>
            </p:cNvSpPr>
            <p:nvPr/>
          </p:nvSpPr>
          <p:spPr bwMode="auto">
            <a:xfrm>
              <a:off x="1321" y="1454"/>
              <a:ext cx="69" cy="100"/>
            </a:xfrm>
            <a:custGeom>
              <a:avLst/>
              <a:gdLst>
                <a:gd name="T0" fmla="*/ 252 w 35"/>
                <a:gd name="T1" fmla="*/ 3 h 107"/>
                <a:gd name="T2" fmla="*/ 237 w 35"/>
                <a:gd name="T3" fmla="*/ 5 h 107"/>
                <a:gd name="T4" fmla="*/ 229 w 35"/>
                <a:gd name="T5" fmla="*/ 7 h 107"/>
                <a:gd name="T6" fmla="*/ 205 w 35"/>
                <a:gd name="T7" fmla="*/ 12 h 107"/>
                <a:gd name="T8" fmla="*/ 199 w 35"/>
                <a:gd name="T9" fmla="*/ 18 h 107"/>
                <a:gd name="T10" fmla="*/ 199 w 35"/>
                <a:gd name="T11" fmla="*/ 22 h 107"/>
                <a:gd name="T12" fmla="*/ 205 w 35"/>
                <a:gd name="T13" fmla="*/ 29 h 107"/>
                <a:gd name="T14" fmla="*/ 237 w 35"/>
                <a:gd name="T15" fmla="*/ 34 h 107"/>
                <a:gd name="T16" fmla="*/ 252 w 35"/>
                <a:gd name="T17" fmla="*/ 37 h 107"/>
                <a:gd name="T18" fmla="*/ 237 w 35"/>
                <a:gd name="T19" fmla="*/ 39 h 107"/>
                <a:gd name="T20" fmla="*/ 199 w 35"/>
                <a:gd name="T21" fmla="*/ 40 h 107"/>
                <a:gd name="T22" fmla="*/ 160 w 35"/>
                <a:gd name="T23" fmla="*/ 44 h 107"/>
                <a:gd name="T24" fmla="*/ 116 w 35"/>
                <a:gd name="T25" fmla="*/ 45 h 107"/>
                <a:gd name="T26" fmla="*/ 77 w 35"/>
                <a:gd name="T27" fmla="*/ 48 h 107"/>
                <a:gd name="T28" fmla="*/ 47 w 35"/>
                <a:gd name="T29" fmla="*/ 50 h 107"/>
                <a:gd name="T30" fmla="*/ 32 w 35"/>
                <a:gd name="T31" fmla="*/ 52 h 107"/>
                <a:gd name="T32" fmla="*/ 24 w 35"/>
                <a:gd name="T33" fmla="*/ 53 h 107"/>
                <a:gd name="T34" fmla="*/ 24 w 35"/>
                <a:gd name="T35" fmla="*/ 56 h 107"/>
                <a:gd name="T36" fmla="*/ 24 w 35"/>
                <a:gd name="T37" fmla="*/ 62 h 107"/>
                <a:gd name="T38" fmla="*/ 24 w 35"/>
                <a:gd name="T39" fmla="*/ 68 h 107"/>
                <a:gd name="T40" fmla="*/ 39 w 35"/>
                <a:gd name="T41" fmla="*/ 75 h 107"/>
                <a:gd name="T42" fmla="*/ 39 w 35"/>
                <a:gd name="T43" fmla="*/ 81 h 107"/>
                <a:gd name="T44" fmla="*/ 47 w 35"/>
                <a:gd name="T45" fmla="*/ 85 h 107"/>
                <a:gd name="T46" fmla="*/ 47 w 35"/>
                <a:gd name="T47" fmla="*/ 87 h 107"/>
                <a:gd name="T48" fmla="*/ 39 w 35"/>
                <a:gd name="T49" fmla="*/ 84 h 107"/>
                <a:gd name="T50" fmla="*/ 24 w 35"/>
                <a:gd name="T51" fmla="*/ 80 h 107"/>
                <a:gd name="T52" fmla="*/ 8 w 35"/>
                <a:gd name="T53" fmla="*/ 75 h 107"/>
                <a:gd name="T54" fmla="*/ 8 w 35"/>
                <a:gd name="T55" fmla="*/ 69 h 107"/>
                <a:gd name="T56" fmla="*/ 0 w 35"/>
                <a:gd name="T57" fmla="*/ 64 h 107"/>
                <a:gd name="T58" fmla="*/ 0 w 35"/>
                <a:gd name="T59" fmla="*/ 59 h 107"/>
                <a:gd name="T60" fmla="*/ 0 w 35"/>
                <a:gd name="T61" fmla="*/ 54 h 107"/>
                <a:gd name="T62" fmla="*/ 0 w 35"/>
                <a:gd name="T63" fmla="*/ 50 h 107"/>
                <a:gd name="T64" fmla="*/ 24 w 35"/>
                <a:gd name="T65" fmla="*/ 48 h 107"/>
                <a:gd name="T66" fmla="*/ 63 w 35"/>
                <a:gd name="T67" fmla="*/ 42 h 107"/>
                <a:gd name="T68" fmla="*/ 101 w 35"/>
                <a:gd name="T69" fmla="*/ 34 h 107"/>
                <a:gd name="T70" fmla="*/ 144 w 35"/>
                <a:gd name="T71" fmla="*/ 25 h 107"/>
                <a:gd name="T72" fmla="*/ 191 w 35"/>
                <a:gd name="T73" fmla="*/ 19 h 107"/>
                <a:gd name="T74" fmla="*/ 213 w 35"/>
                <a:gd name="T75" fmla="*/ 10 h 107"/>
                <a:gd name="T76" fmla="*/ 237 w 35"/>
                <a:gd name="T77" fmla="*/ 6 h 107"/>
                <a:gd name="T78" fmla="*/ 252 w 35"/>
                <a:gd name="T79" fmla="*/ 1 h 107"/>
                <a:gd name="T80" fmla="*/ 260 w 35"/>
                <a:gd name="T81" fmla="*/ 1 h 107"/>
                <a:gd name="T82" fmla="*/ 260 w 35"/>
                <a:gd name="T83" fmla="*/ 1 h 107"/>
                <a:gd name="T84" fmla="*/ 260 w 35"/>
                <a:gd name="T85" fmla="*/ 1 h 107"/>
                <a:gd name="T86" fmla="*/ 260 w 35"/>
                <a:gd name="T87" fmla="*/ 1 h 107"/>
                <a:gd name="T88" fmla="*/ 260 w 35"/>
                <a:gd name="T89" fmla="*/ 1 h 107"/>
                <a:gd name="T90" fmla="*/ 260 w 35"/>
                <a:gd name="T91" fmla="*/ 1 h 107"/>
                <a:gd name="T92" fmla="*/ 260 w 35"/>
                <a:gd name="T93" fmla="*/ 1 h 107"/>
                <a:gd name="T94" fmla="*/ 260 w 35"/>
                <a:gd name="T95" fmla="*/ 1 h 107"/>
                <a:gd name="T96" fmla="*/ 260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34" y="1"/>
                  </a:moveTo>
                  <a:lnTo>
                    <a:pt x="33" y="3"/>
                  </a:lnTo>
                  <a:lnTo>
                    <a:pt x="31" y="5"/>
                  </a:lnTo>
                  <a:lnTo>
                    <a:pt x="31" y="6"/>
                  </a:lnTo>
                  <a:lnTo>
                    <a:pt x="30" y="10"/>
                  </a:lnTo>
                  <a:lnTo>
                    <a:pt x="29" y="11"/>
                  </a:lnTo>
                  <a:lnTo>
                    <a:pt x="27" y="15"/>
                  </a:lnTo>
                  <a:lnTo>
                    <a:pt x="27" y="17"/>
                  </a:lnTo>
                  <a:lnTo>
                    <a:pt x="26" y="21"/>
                  </a:lnTo>
                  <a:lnTo>
                    <a:pt x="26" y="24"/>
                  </a:lnTo>
                  <a:lnTo>
                    <a:pt x="26" y="28"/>
                  </a:lnTo>
                  <a:lnTo>
                    <a:pt x="26" y="31"/>
                  </a:lnTo>
                  <a:lnTo>
                    <a:pt x="27" y="35"/>
                  </a:lnTo>
                  <a:lnTo>
                    <a:pt x="28" y="38"/>
                  </a:lnTo>
                  <a:lnTo>
                    <a:pt x="31" y="42"/>
                  </a:lnTo>
                  <a:lnTo>
                    <a:pt x="34" y="45"/>
                  </a:lnTo>
                  <a:lnTo>
                    <a:pt x="33" y="46"/>
                  </a:lnTo>
                  <a:lnTo>
                    <a:pt x="32" y="46"/>
                  </a:lnTo>
                  <a:lnTo>
                    <a:pt x="31" y="48"/>
                  </a:lnTo>
                  <a:lnTo>
                    <a:pt x="29" y="48"/>
                  </a:lnTo>
                  <a:lnTo>
                    <a:pt x="26" y="49"/>
                  </a:lnTo>
                  <a:lnTo>
                    <a:pt x="24" y="51"/>
                  </a:lnTo>
                  <a:lnTo>
                    <a:pt x="21" y="53"/>
                  </a:lnTo>
                  <a:lnTo>
                    <a:pt x="19" y="53"/>
                  </a:lnTo>
                  <a:lnTo>
                    <a:pt x="15" y="55"/>
                  </a:lnTo>
                  <a:lnTo>
                    <a:pt x="13" y="57"/>
                  </a:lnTo>
                  <a:lnTo>
                    <a:pt x="10" y="59"/>
                  </a:lnTo>
                  <a:lnTo>
                    <a:pt x="8" y="60"/>
                  </a:lnTo>
                  <a:lnTo>
                    <a:pt x="6" y="61"/>
                  </a:lnTo>
                  <a:lnTo>
                    <a:pt x="5" y="63"/>
                  </a:lnTo>
                  <a:lnTo>
                    <a:pt x="4" y="64"/>
                  </a:lnTo>
                  <a:lnTo>
                    <a:pt x="3" y="65"/>
                  </a:lnTo>
                  <a:lnTo>
                    <a:pt x="3" y="66"/>
                  </a:lnTo>
                  <a:lnTo>
                    <a:pt x="3" y="69"/>
                  </a:lnTo>
                  <a:lnTo>
                    <a:pt x="3" y="72"/>
                  </a:lnTo>
                  <a:lnTo>
                    <a:pt x="3" y="76"/>
                  </a:lnTo>
                  <a:lnTo>
                    <a:pt x="3" y="79"/>
                  </a:lnTo>
                  <a:lnTo>
                    <a:pt x="3" y="83"/>
                  </a:lnTo>
                  <a:lnTo>
                    <a:pt x="5" y="87"/>
                  </a:lnTo>
                  <a:lnTo>
                    <a:pt x="5" y="92"/>
                  </a:lnTo>
                  <a:lnTo>
                    <a:pt x="5" y="95"/>
                  </a:lnTo>
                  <a:lnTo>
                    <a:pt x="5" y="99"/>
                  </a:lnTo>
                  <a:lnTo>
                    <a:pt x="6" y="101"/>
                  </a:lnTo>
                  <a:lnTo>
                    <a:pt x="6" y="104"/>
                  </a:lnTo>
                  <a:lnTo>
                    <a:pt x="6" y="105"/>
                  </a:lnTo>
                  <a:lnTo>
                    <a:pt x="6" y="106"/>
                  </a:lnTo>
                  <a:lnTo>
                    <a:pt x="6" y="105"/>
                  </a:lnTo>
                  <a:lnTo>
                    <a:pt x="5" y="103"/>
                  </a:lnTo>
                  <a:lnTo>
                    <a:pt x="5" y="100"/>
                  </a:lnTo>
                  <a:lnTo>
                    <a:pt x="3" y="98"/>
                  </a:lnTo>
                  <a:lnTo>
                    <a:pt x="3" y="95"/>
                  </a:lnTo>
                  <a:lnTo>
                    <a:pt x="1" y="92"/>
                  </a:lnTo>
                  <a:lnTo>
                    <a:pt x="1" y="88"/>
                  </a:lnTo>
                  <a:lnTo>
                    <a:pt x="1" y="84"/>
                  </a:lnTo>
                  <a:lnTo>
                    <a:pt x="1" y="80"/>
                  </a:lnTo>
                  <a:lnTo>
                    <a:pt x="0" y="78"/>
                  </a:lnTo>
                  <a:lnTo>
                    <a:pt x="0" y="75"/>
                  </a:lnTo>
                  <a:lnTo>
                    <a:pt x="0" y="72"/>
                  </a:lnTo>
                  <a:lnTo>
                    <a:pt x="0" y="68"/>
                  </a:lnTo>
                  <a:lnTo>
                    <a:pt x="0" y="66"/>
                  </a:lnTo>
                  <a:lnTo>
                    <a:pt x="0" y="64"/>
                  </a:lnTo>
                  <a:lnTo>
                    <a:pt x="0" y="62"/>
                  </a:lnTo>
                  <a:lnTo>
                    <a:pt x="1" y="60"/>
                  </a:lnTo>
                  <a:lnTo>
                    <a:pt x="3" y="59"/>
                  </a:lnTo>
                  <a:lnTo>
                    <a:pt x="6" y="55"/>
                  </a:lnTo>
                  <a:lnTo>
                    <a:pt x="8" y="51"/>
                  </a:lnTo>
                  <a:lnTo>
                    <a:pt x="12" y="46"/>
                  </a:lnTo>
                  <a:lnTo>
                    <a:pt x="13" y="42"/>
                  </a:lnTo>
                  <a:lnTo>
                    <a:pt x="17" y="37"/>
                  </a:lnTo>
                  <a:lnTo>
                    <a:pt x="19" y="31"/>
                  </a:lnTo>
                  <a:lnTo>
                    <a:pt x="23" y="26"/>
                  </a:lnTo>
                  <a:lnTo>
                    <a:pt x="25" y="22"/>
                  </a:lnTo>
                  <a:lnTo>
                    <a:pt x="27" y="17"/>
                  </a:lnTo>
                  <a:lnTo>
                    <a:pt x="28" y="13"/>
                  </a:lnTo>
                  <a:lnTo>
                    <a:pt x="31" y="8"/>
                  </a:lnTo>
                  <a:lnTo>
                    <a:pt x="31" y="6"/>
                  </a:lnTo>
                  <a:lnTo>
                    <a:pt x="33" y="3"/>
                  </a:lnTo>
                  <a:lnTo>
                    <a:pt x="33" y="1"/>
                  </a:lnTo>
                  <a:lnTo>
                    <a:pt x="34" y="0"/>
                  </a:lnTo>
                  <a:lnTo>
                    <a:pt x="34" y="1"/>
                  </a:lnTo>
                </a:path>
              </a:pathLst>
            </a:custGeom>
            <a:solidFill>
              <a:srgbClr val="F8F8F8"/>
            </a:solidFill>
            <a:ln w="9048">
              <a:solidFill>
                <a:srgbClr val="DDDDDD"/>
              </a:solidFill>
              <a:round/>
              <a:headEnd/>
              <a:tailEnd/>
            </a:ln>
          </p:spPr>
          <p:txBody>
            <a:bodyPr/>
            <a:lstStyle/>
            <a:p>
              <a:endParaRPr lang="it-IT"/>
            </a:p>
          </p:txBody>
        </p:sp>
        <p:sp>
          <p:nvSpPr>
            <p:cNvPr id="22641" name="Freeform 117"/>
            <p:cNvSpPr>
              <a:spLocks/>
            </p:cNvSpPr>
            <p:nvPr/>
          </p:nvSpPr>
          <p:spPr bwMode="auto">
            <a:xfrm>
              <a:off x="1570" y="1454"/>
              <a:ext cx="69" cy="100"/>
            </a:xfrm>
            <a:custGeom>
              <a:avLst/>
              <a:gdLst>
                <a:gd name="T0" fmla="*/ 8 w 35"/>
                <a:gd name="T1" fmla="*/ 3 h 107"/>
                <a:gd name="T2" fmla="*/ 8 w 35"/>
                <a:gd name="T3" fmla="*/ 5 h 107"/>
                <a:gd name="T4" fmla="*/ 24 w 35"/>
                <a:gd name="T5" fmla="*/ 7 h 107"/>
                <a:gd name="T6" fmla="*/ 39 w 35"/>
                <a:gd name="T7" fmla="*/ 10 h 107"/>
                <a:gd name="T8" fmla="*/ 47 w 35"/>
                <a:gd name="T9" fmla="*/ 15 h 107"/>
                <a:gd name="T10" fmla="*/ 47 w 35"/>
                <a:gd name="T11" fmla="*/ 20 h 107"/>
                <a:gd name="T12" fmla="*/ 39 w 35"/>
                <a:gd name="T13" fmla="*/ 25 h 107"/>
                <a:gd name="T14" fmla="*/ 16 w 35"/>
                <a:gd name="T15" fmla="*/ 32 h 107"/>
                <a:gd name="T16" fmla="*/ 0 w 35"/>
                <a:gd name="T17" fmla="*/ 34 h 107"/>
                <a:gd name="T18" fmla="*/ 24 w 35"/>
                <a:gd name="T19" fmla="*/ 36 h 107"/>
                <a:gd name="T20" fmla="*/ 47 w 35"/>
                <a:gd name="T21" fmla="*/ 37 h 107"/>
                <a:gd name="T22" fmla="*/ 85 w 35"/>
                <a:gd name="T23" fmla="*/ 41 h 107"/>
                <a:gd name="T24" fmla="*/ 132 w 35"/>
                <a:gd name="T25" fmla="*/ 44 h 107"/>
                <a:gd name="T26" fmla="*/ 168 w 35"/>
                <a:gd name="T27" fmla="*/ 47 h 107"/>
                <a:gd name="T28" fmla="*/ 199 w 35"/>
                <a:gd name="T29" fmla="*/ 50 h 107"/>
                <a:gd name="T30" fmla="*/ 221 w 35"/>
                <a:gd name="T31" fmla="*/ 52 h 107"/>
                <a:gd name="T32" fmla="*/ 229 w 35"/>
                <a:gd name="T33" fmla="*/ 53 h 107"/>
                <a:gd name="T34" fmla="*/ 229 w 35"/>
                <a:gd name="T35" fmla="*/ 56 h 107"/>
                <a:gd name="T36" fmla="*/ 221 w 35"/>
                <a:gd name="T37" fmla="*/ 62 h 107"/>
                <a:gd name="T38" fmla="*/ 221 w 35"/>
                <a:gd name="T39" fmla="*/ 68 h 107"/>
                <a:gd name="T40" fmla="*/ 213 w 35"/>
                <a:gd name="T41" fmla="*/ 75 h 107"/>
                <a:gd name="T42" fmla="*/ 213 w 35"/>
                <a:gd name="T43" fmla="*/ 81 h 107"/>
                <a:gd name="T44" fmla="*/ 213 w 35"/>
                <a:gd name="T45" fmla="*/ 85 h 107"/>
                <a:gd name="T46" fmla="*/ 213 w 35"/>
                <a:gd name="T47" fmla="*/ 87 h 107"/>
                <a:gd name="T48" fmla="*/ 221 w 35"/>
                <a:gd name="T49" fmla="*/ 84 h 107"/>
                <a:gd name="T50" fmla="*/ 221 w 35"/>
                <a:gd name="T51" fmla="*/ 80 h 107"/>
                <a:gd name="T52" fmla="*/ 229 w 35"/>
                <a:gd name="T53" fmla="*/ 75 h 107"/>
                <a:gd name="T54" fmla="*/ 244 w 35"/>
                <a:gd name="T55" fmla="*/ 69 h 107"/>
                <a:gd name="T56" fmla="*/ 260 w 35"/>
                <a:gd name="T57" fmla="*/ 64 h 107"/>
                <a:gd name="T58" fmla="*/ 260 w 35"/>
                <a:gd name="T59" fmla="*/ 59 h 107"/>
                <a:gd name="T60" fmla="*/ 260 w 35"/>
                <a:gd name="T61" fmla="*/ 54 h 107"/>
                <a:gd name="T62" fmla="*/ 260 w 35"/>
                <a:gd name="T63" fmla="*/ 50 h 107"/>
                <a:gd name="T64" fmla="*/ 229 w 35"/>
                <a:gd name="T65" fmla="*/ 48 h 107"/>
                <a:gd name="T66" fmla="*/ 183 w 35"/>
                <a:gd name="T67" fmla="*/ 42 h 107"/>
                <a:gd name="T68" fmla="*/ 144 w 35"/>
                <a:gd name="T69" fmla="*/ 34 h 107"/>
                <a:gd name="T70" fmla="*/ 108 w 35"/>
                <a:gd name="T71" fmla="*/ 25 h 107"/>
                <a:gd name="T72" fmla="*/ 69 w 35"/>
                <a:gd name="T73" fmla="*/ 19 h 107"/>
                <a:gd name="T74" fmla="*/ 39 w 35"/>
                <a:gd name="T75" fmla="*/ 10 h 107"/>
                <a:gd name="T76" fmla="*/ 16 w 35"/>
                <a:gd name="T77" fmla="*/ 6 h 107"/>
                <a:gd name="T78" fmla="*/ 8 w 35"/>
                <a:gd name="T79" fmla="*/ 1 h 107"/>
                <a:gd name="T80" fmla="*/ 8 w 35"/>
                <a:gd name="T81" fmla="*/ 1 h 107"/>
                <a:gd name="T82" fmla="*/ 8 w 35"/>
                <a:gd name="T83" fmla="*/ 1 h 107"/>
                <a:gd name="T84" fmla="*/ 8 w 35"/>
                <a:gd name="T85" fmla="*/ 1 h 107"/>
                <a:gd name="T86" fmla="*/ 8 w 35"/>
                <a:gd name="T87" fmla="*/ 1 h 107"/>
                <a:gd name="T88" fmla="*/ 8 w 35"/>
                <a:gd name="T89" fmla="*/ 1 h 107"/>
                <a:gd name="T90" fmla="*/ 8 w 35"/>
                <a:gd name="T91" fmla="*/ 1 h 107"/>
                <a:gd name="T92" fmla="*/ 8 w 35"/>
                <a:gd name="T93" fmla="*/ 1 h 107"/>
                <a:gd name="T94" fmla="*/ 8 w 35"/>
                <a:gd name="T95" fmla="*/ 1 h 107"/>
                <a:gd name="T96" fmla="*/ 8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1" y="1"/>
                  </a:moveTo>
                  <a:lnTo>
                    <a:pt x="1" y="3"/>
                  </a:lnTo>
                  <a:lnTo>
                    <a:pt x="1" y="5"/>
                  </a:lnTo>
                  <a:lnTo>
                    <a:pt x="3" y="6"/>
                  </a:lnTo>
                  <a:lnTo>
                    <a:pt x="3" y="9"/>
                  </a:lnTo>
                  <a:lnTo>
                    <a:pt x="5" y="10"/>
                  </a:lnTo>
                  <a:lnTo>
                    <a:pt x="5" y="13"/>
                  </a:lnTo>
                  <a:lnTo>
                    <a:pt x="6" y="14"/>
                  </a:lnTo>
                  <a:lnTo>
                    <a:pt x="6" y="18"/>
                  </a:lnTo>
                  <a:lnTo>
                    <a:pt x="6" y="22"/>
                  </a:lnTo>
                  <a:lnTo>
                    <a:pt x="6" y="25"/>
                  </a:lnTo>
                  <a:lnTo>
                    <a:pt x="6" y="28"/>
                  </a:lnTo>
                  <a:lnTo>
                    <a:pt x="5" y="31"/>
                  </a:lnTo>
                  <a:lnTo>
                    <a:pt x="4" y="35"/>
                  </a:lnTo>
                  <a:lnTo>
                    <a:pt x="2" y="38"/>
                  </a:lnTo>
                  <a:lnTo>
                    <a:pt x="0" y="41"/>
                  </a:lnTo>
                  <a:lnTo>
                    <a:pt x="0" y="42"/>
                  </a:lnTo>
                  <a:lnTo>
                    <a:pt x="1" y="43"/>
                  </a:lnTo>
                  <a:lnTo>
                    <a:pt x="3" y="44"/>
                  </a:lnTo>
                  <a:lnTo>
                    <a:pt x="5" y="45"/>
                  </a:lnTo>
                  <a:lnTo>
                    <a:pt x="6" y="46"/>
                  </a:lnTo>
                  <a:lnTo>
                    <a:pt x="9" y="48"/>
                  </a:lnTo>
                  <a:lnTo>
                    <a:pt x="11" y="50"/>
                  </a:lnTo>
                  <a:lnTo>
                    <a:pt x="15" y="51"/>
                  </a:lnTo>
                  <a:lnTo>
                    <a:pt x="17" y="54"/>
                  </a:lnTo>
                  <a:lnTo>
                    <a:pt x="20" y="56"/>
                  </a:lnTo>
                  <a:lnTo>
                    <a:pt x="22" y="58"/>
                  </a:lnTo>
                  <a:lnTo>
                    <a:pt x="25" y="60"/>
                  </a:lnTo>
                  <a:lnTo>
                    <a:pt x="26" y="61"/>
                  </a:lnTo>
                  <a:lnTo>
                    <a:pt x="28" y="63"/>
                  </a:lnTo>
                  <a:lnTo>
                    <a:pt x="29" y="64"/>
                  </a:lnTo>
                  <a:lnTo>
                    <a:pt x="30" y="64"/>
                  </a:lnTo>
                  <a:lnTo>
                    <a:pt x="30" y="65"/>
                  </a:lnTo>
                  <a:lnTo>
                    <a:pt x="30" y="66"/>
                  </a:lnTo>
                  <a:lnTo>
                    <a:pt x="30" y="69"/>
                  </a:lnTo>
                  <a:lnTo>
                    <a:pt x="30" y="72"/>
                  </a:lnTo>
                  <a:lnTo>
                    <a:pt x="29" y="76"/>
                  </a:lnTo>
                  <a:lnTo>
                    <a:pt x="29" y="79"/>
                  </a:lnTo>
                  <a:lnTo>
                    <a:pt x="29" y="83"/>
                  </a:lnTo>
                  <a:lnTo>
                    <a:pt x="29" y="87"/>
                  </a:lnTo>
                  <a:lnTo>
                    <a:pt x="28" y="92"/>
                  </a:lnTo>
                  <a:lnTo>
                    <a:pt x="28" y="95"/>
                  </a:lnTo>
                  <a:lnTo>
                    <a:pt x="28" y="99"/>
                  </a:lnTo>
                  <a:lnTo>
                    <a:pt x="28" y="101"/>
                  </a:lnTo>
                  <a:lnTo>
                    <a:pt x="28" y="104"/>
                  </a:lnTo>
                  <a:lnTo>
                    <a:pt x="28" y="105"/>
                  </a:lnTo>
                  <a:lnTo>
                    <a:pt x="28" y="106"/>
                  </a:lnTo>
                  <a:lnTo>
                    <a:pt x="29" y="105"/>
                  </a:lnTo>
                  <a:lnTo>
                    <a:pt x="29" y="103"/>
                  </a:lnTo>
                  <a:lnTo>
                    <a:pt x="29" y="100"/>
                  </a:lnTo>
                  <a:lnTo>
                    <a:pt x="29" y="98"/>
                  </a:lnTo>
                  <a:lnTo>
                    <a:pt x="30" y="95"/>
                  </a:lnTo>
                  <a:lnTo>
                    <a:pt x="30" y="92"/>
                  </a:lnTo>
                  <a:lnTo>
                    <a:pt x="32" y="88"/>
                  </a:lnTo>
                  <a:lnTo>
                    <a:pt x="32" y="84"/>
                  </a:lnTo>
                  <a:lnTo>
                    <a:pt x="34" y="80"/>
                  </a:lnTo>
                  <a:lnTo>
                    <a:pt x="34" y="78"/>
                  </a:lnTo>
                  <a:lnTo>
                    <a:pt x="34" y="75"/>
                  </a:lnTo>
                  <a:lnTo>
                    <a:pt x="34" y="72"/>
                  </a:lnTo>
                  <a:lnTo>
                    <a:pt x="34" y="68"/>
                  </a:lnTo>
                  <a:lnTo>
                    <a:pt x="34" y="66"/>
                  </a:lnTo>
                  <a:lnTo>
                    <a:pt x="34" y="64"/>
                  </a:lnTo>
                  <a:lnTo>
                    <a:pt x="34" y="62"/>
                  </a:lnTo>
                  <a:lnTo>
                    <a:pt x="34" y="60"/>
                  </a:lnTo>
                  <a:lnTo>
                    <a:pt x="30" y="59"/>
                  </a:lnTo>
                  <a:lnTo>
                    <a:pt x="28" y="55"/>
                  </a:lnTo>
                  <a:lnTo>
                    <a:pt x="24" y="51"/>
                  </a:lnTo>
                  <a:lnTo>
                    <a:pt x="22" y="46"/>
                  </a:lnTo>
                  <a:lnTo>
                    <a:pt x="19" y="42"/>
                  </a:lnTo>
                  <a:lnTo>
                    <a:pt x="17" y="37"/>
                  </a:lnTo>
                  <a:lnTo>
                    <a:pt x="14" y="31"/>
                  </a:lnTo>
                  <a:lnTo>
                    <a:pt x="12" y="26"/>
                  </a:lnTo>
                  <a:lnTo>
                    <a:pt x="9" y="22"/>
                  </a:lnTo>
                  <a:lnTo>
                    <a:pt x="7" y="17"/>
                  </a:lnTo>
                  <a:lnTo>
                    <a:pt x="5" y="13"/>
                  </a:lnTo>
                  <a:lnTo>
                    <a:pt x="4" y="8"/>
                  </a:lnTo>
                  <a:lnTo>
                    <a:pt x="2" y="6"/>
                  </a:lnTo>
                  <a:lnTo>
                    <a:pt x="2" y="3"/>
                  </a:lnTo>
                  <a:lnTo>
                    <a:pt x="1" y="1"/>
                  </a:lnTo>
                  <a:lnTo>
                    <a:pt x="1" y="0"/>
                  </a:lnTo>
                  <a:lnTo>
                    <a:pt x="1" y="1"/>
                  </a:lnTo>
                </a:path>
              </a:pathLst>
            </a:custGeom>
            <a:solidFill>
              <a:srgbClr val="F8F8F8"/>
            </a:solidFill>
            <a:ln w="9048">
              <a:solidFill>
                <a:srgbClr val="DDDDDD"/>
              </a:solidFill>
              <a:round/>
              <a:headEnd/>
              <a:tailEnd/>
            </a:ln>
          </p:spPr>
          <p:txBody>
            <a:bodyPr/>
            <a:lstStyle/>
            <a:p>
              <a:endParaRPr lang="it-IT"/>
            </a:p>
          </p:txBody>
        </p:sp>
        <p:sp>
          <p:nvSpPr>
            <p:cNvPr id="22642" name="Freeform 118"/>
            <p:cNvSpPr>
              <a:spLocks/>
            </p:cNvSpPr>
            <p:nvPr/>
          </p:nvSpPr>
          <p:spPr bwMode="auto">
            <a:xfrm>
              <a:off x="1020" y="1319"/>
              <a:ext cx="156" cy="70"/>
            </a:xfrm>
            <a:custGeom>
              <a:avLst/>
              <a:gdLst>
                <a:gd name="T0" fmla="*/ 316 w 79"/>
                <a:gd name="T1" fmla="*/ 0 h 76"/>
                <a:gd name="T2" fmla="*/ 245 w 79"/>
                <a:gd name="T3" fmla="*/ 4 h 76"/>
                <a:gd name="T4" fmla="*/ 176 w 79"/>
                <a:gd name="T5" fmla="*/ 10 h 76"/>
                <a:gd name="T6" fmla="*/ 124 w 79"/>
                <a:gd name="T7" fmla="*/ 19 h 76"/>
                <a:gd name="T8" fmla="*/ 109 w 79"/>
                <a:gd name="T9" fmla="*/ 29 h 76"/>
                <a:gd name="T10" fmla="*/ 140 w 79"/>
                <a:gd name="T11" fmla="*/ 39 h 76"/>
                <a:gd name="T12" fmla="*/ 245 w 79"/>
                <a:gd name="T13" fmla="*/ 47 h 76"/>
                <a:gd name="T14" fmla="*/ 456 w 79"/>
                <a:gd name="T15" fmla="*/ 52 h 76"/>
                <a:gd name="T16" fmla="*/ 592 w 79"/>
                <a:gd name="T17" fmla="*/ 53 h 76"/>
                <a:gd name="T18" fmla="*/ 561 w 79"/>
                <a:gd name="T19" fmla="*/ 54 h 76"/>
                <a:gd name="T20" fmla="*/ 507 w 79"/>
                <a:gd name="T21" fmla="*/ 55 h 76"/>
                <a:gd name="T22" fmla="*/ 440 w 79"/>
                <a:gd name="T23" fmla="*/ 57 h 76"/>
                <a:gd name="T24" fmla="*/ 371 w 79"/>
                <a:gd name="T25" fmla="*/ 59 h 76"/>
                <a:gd name="T26" fmla="*/ 292 w 79"/>
                <a:gd name="T27" fmla="*/ 59 h 76"/>
                <a:gd name="T28" fmla="*/ 207 w 79"/>
                <a:gd name="T29" fmla="*/ 59 h 76"/>
                <a:gd name="T30" fmla="*/ 148 w 79"/>
                <a:gd name="T31" fmla="*/ 55 h 76"/>
                <a:gd name="T32" fmla="*/ 85 w 79"/>
                <a:gd name="T33" fmla="*/ 52 h 76"/>
                <a:gd name="T34" fmla="*/ 47 w 79"/>
                <a:gd name="T35" fmla="*/ 48 h 76"/>
                <a:gd name="T36" fmla="*/ 16 w 79"/>
                <a:gd name="T37" fmla="*/ 43 h 76"/>
                <a:gd name="T38" fmla="*/ 8 w 79"/>
                <a:gd name="T39" fmla="*/ 39 h 76"/>
                <a:gd name="T40" fmla="*/ 0 w 79"/>
                <a:gd name="T41" fmla="*/ 35 h 76"/>
                <a:gd name="T42" fmla="*/ 0 w 79"/>
                <a:gd name="T43" fmla="*/ 32 h 76"/>
                <a:gd name="T44" fmla="*/ 8 w 79"/>
                <a:gd name="T45" fmla="*/ 29 h 76"/>
                <a:gd name="T46" fmla="*/ 8 w 79"/>
                <a:gd name="T47" fmla="*/ 28 h 76"/>
                <a:gd name="T48" fmla="*/ 16 w 79"/>
                <a:gd name="T49" fmla="*/ 23 h 76"/>
                <a:gd name="T50" fmla="*/ 47 w 79"/>
                <a:gd name="T51" fmla="*/ 14 h 76"/>
                <a:gd name="T52" fmla="*/ 85 w 79"/>
                <a:gd name="T53" fmla="*/ 7 h 76"/>
                <a:gd name="T54" fmla="*/ 148 w 79"/>
                <a:gd name="T55" fmla="*/ 4 h 76"/>
                <a:gd name="T56" fmla="*/ 207 w 79"/>
                <a:gd name="T57" fmla="*/ 2 h 76"/>
                <a:gd name="T58" fmla="*/ 261 w 79"/>
                <a:gd name="T59" fmla="*/ 1 h 76"/>
                <a:gd name="T60" fmla="*/ 308 w 79"/>
                <a:gd name="T61" fmla="*/ 0 h 76"/>
                <a:gd name="T62" fmla="*/ 340 w 79"/>
                <a:gd name="T63" fmla="*/ 0 h 76"/>
                <a:gd name="T64" fmla="*/ 348 w 79"/>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9"/>
                <a:gd name="T100" fmla="*/ 0 h 76"/>
                <a:gd name="T101" fmla="*/ 79 w 79"/>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9" h="76">
                  <a:moveTo>
                    <a:pt x="45" y="0"/>
                  </a:moveTo>
                  <a:lnTo>
                    <a:pt x="41" y="0"/>
                  </a:lnTo>
                  <a:lnTo>
                    <a:pt x="37" y="1"/>
                  </a:lnTo>
                  <a:lnTo>
                    <a:pt x="32" y="4"/>
                  </a:lnTo>
                  <a:lnTo>
                    <a:pt x="28" y="8"/>
                  </a:lnTo>
                  <a:lnTo>
                    <a:pt x="23" y="13"/>
                  </a:lnTo>
                  <a:lnTo>
                    <a:pt x="20" y="19"/>
                  </a:lnTo>
                  <a:lnTo>
                    <a:pt x="16" y="25"/>
                  </a:lnTo>
                  <a:lnTo>
                    <a:pt x="15" y="31"/>
                  </a:lnTo>
                  <a:lnTo>
                    <a:pt x="14" y="38"/>
                  </a:lnTo>
                  <a:lnTo>
                    <a:pt x="15" y="44"/>
                  </a:lnTo>
                  <a:lnTo>
                    <a:pt x="18" y="50"/>
                  </a:lnTo>
                  <a:lnTo>
                    <a:pt x="25" y="55"/>
                  </a:lnTo>
                  <a:lnTo>
                    <a:pt x="32" y="60"/>
                  </a:lnTo>
                  <a:lnTo>
                    <a:pt x="44" y="64"/>
                  </a:lnTo>
                  <a:lnTo>
                    <a:pt x="59" y="66"/>
                  </a:lnTo>
                  <a:lnTo>
                    <a:pt x="78" y="67"/>
                  </a:lnTo>
                  <a:lnTo>
                    <a:pt x="77" y="68"/>
                  </a:lnTo>
                  <a:lnTo>
                    <a:pt x="76" y="68"/>
                  </a:lnTo>
                  <a:lnTo>
                    <a:pt x="73" y="70"/>
                  </a:lnTo>
                  <a:lnTo>
                    <a:pt x="70" y="70"/>
                  </a:lnTo>
                  <a:lnTo>
                    <a:pt x="66" y="71"/>
                  </a:lnTo>
                  <a:lnTo>
                    <a:pt x="62" y="71"/>
                  </a:lnTo>
                  <a:lnTo>
                    <a:pt x="57" y="73"/>
                  </a:lnTo>
                  <a:lnTo>
                    <a:pt x="54" y="73"/>
                  </a:lnTo>
                  <a:lnTo>
                    <a:pt x="48" y="75"/>
                  </a:lnTo>
                  <a:lnTo>
                    <a:pt x="43" y="75"/>
                  </a:lnTo>
                  <a:lnTo>
                    <a:pt x="38" y="75"/>
                  </a:lnTo>
                  <a:lnTo>
                    <a:pt x="33" y="75"/>
                  </a:lnTo>
                  <a:lnTo>
                    <a:pt x="27" y="75"/>
                  </a:lnTo>
                  <a:lnTo>
                    <a:pt x="23" y="73"/>
                  </a:lnTo>
                  <a:lnTo>
                    <a:pt x="19" y="71"/>
                  </a:lnTo>
                  <a:lnTo>
                    <a:pt x="15" y="68"/>
                  </a:lnTo>
                  <a:lnTo>
                    <a:pt x="11" y="66"/>
                  </a:lnTo>
                  <a:lnTo>
                    <a:pt x="8" y="63"/>
                  </a:lnTo>
                  <a:lnTo>
                    <a:pt x="6" y="61"/>
                  </a:lnTo>
                  <a:lnTo>
                    <a:pt x="4" y="57"/>
                  </a:lnTo>
                  <a:lnTo>
                    <a:pt x="2" y="55"/>
                  </a:lnTo>
                  <a:lnTo>
                    <a:pt x="2" y="52"/>
                  </a:lnTo>
                  <a:lnTo>
                    <a:pt x="1" y="50"/>
                  </a:lnTo>
                  <a:lnTo>
                    <a:pt x="1" y="46"/>
                  </a:lnTo>
                  <a:lnTo>
                    <a:pt x="0" y="44"/>
                  </a:lnTo>
                  <a:lnTo>
                    <a:pt x="0" y="43"/>
                  </a:lnTo>
                  <a:lnTo>
                    <a:pt x="0" y="41"/>
                  </a:lnTo>
                  <a:lnTo>
                    <a:pt x="1" y="38"/>
                  </a:lnTo>
                  <a:lnTo>
                    <a:pt x="1" y="36"/>
                  </a:lnTo>
                  <a:lnTo>
                    <a:pt x="2" y="35"/>
                  </a:lnTo>
                  <a:lnTo>
                    <a:pt x="2" y="29"/>
                  </a:lnTo>
                  <a:lnTo>
                    <a:pt x="4" y="22"/>
                  </a:lnTo>
                  <a:lnTo>
                    <a:pt x="6" y="17"/>
                  </a:lnTo>
                  <a:lnTo>
                    <a:pt x="8" y="12"/>
                  </a:lnTo>
                  <a:lnTo>
                    <a:pt x="11" y="10"/>
                  </a:lnTo>
                  <a:lnTo>
                    <a:pt x="15" y="6"/>
                  </a:lnTo>
                  <a:lnTo>
                    <a:pt x="19" y="4"/>
                  </a:lnTo>
                  <a:lnTo>
                    <a:pt x="23" y="2"/>
                  </a:lnTo>
                  <a:lnTo>
                    <a:pt x="27" y="2"/>
                  </a:lnTo>
                  <a:lnTo>
                    <a:pt x="30" y="1"/>
                  </a:lnTo>
                  <a:lnTo>
                    <a:pt x="34" y="1"/>
                  </a:lnTo>
                  <a:lnTo>
                    <a:pt x="38" y="0"/>
                  </a:lnTo>
                  <a:lnTo>
                    <a:pt x="40" y="0"/>
                  </a:lnTo>
                  <a:lnTo>
                    <a:pt x="42" y="0"/>
                  </a:lnTo>
                  <a:lnTo>
                    <a:pt x="44" y="0"/>
                  </a:lnTo>
                  <a:lnTo>
                    <a:pt x="45" y="0"/>
                  </a:lnTo>
                </a:path>
              </a:pathLst>
            </a:custGeom>
            <a:solidFill>
              <a:srgbClr val="F8F8F8"/>
            </a:solidFill>
            <a:ln w="9048">
              <a:solidFill>
                <a:srgbClr val="DDDDDD"/>
              </a:solidFill>
              <a:round/>
              <a:headEnd/>
              <a:tailEnd/>
            </a:ln>
          </p:spPr>
          <p:txBody>
            <a:bodyPr/>
            <a:lstStyle/>
            <a:p>
              <a:endParaRPr lang="it-IT"/>
            </a:p>
          </p:txBody>
        </p:sp>
        <p:sp>
          <p:nvSpPr>
            <p:cNvPr id="22643" name="Freeform 119"/>
            <p:cNvSpPr>
              <a:spLocks/>
            </p:cNvSpPr>
            <p:nvPr/>
          </p:nvSpPr>
          <p:spPr bwMode="auto">
            <a:xfrm>
              <a:off x="1806" y="1318"/>
              <a:ext cx="132" cy="72"/>
            </a:xfrm>
            <a:custGeom>
              <a:avLst/>
              <a:gdLst>
                <a:gd name="T0" fmla="*/ 124 w 67"/>
                <a:gd name="T1" fmla="*/ 1 h 78"/>
                <a:gd name="T2" fmla="*/ 197 w 67"/>
                <a:gd name="T3" fmla="*/ 5 h 78"/>
                <a:gd name="T4" fmla="*/ 284 w 67"/>
                <a:gd name="T5" fmla="*/ 11 h 78"/>
                <a:gd name="T6" fmla="*/ 353 w 67"/>
                <a:gd name="T7" fmla="*/ 20 h 78"/>
                <a:gd name="T8" fmla="*/ 396 w 67"/>
                <a:gd name="T9" fmla="*/ 30 h 78"/>
                <a:gd name="T10" fmla="*/ 388 w 67"/>
                <a:gd name="T11" fmla="*/ 41 h 78"/>
                <a:gd name="T12" fmla="*/ 307 w 67"/>
                <a:gd name="T13" fmla="*/ 50 h 78"/>
                <a:gd name="T14" fmla="*/ 124 w 67"/>
                <a:gd name="T15" fmla="*/ 56 h 78"/>
                <a:gd name="T16" fmla="*/ 0 w 67"/>
                <a:gd name="T17" fmla="*/ 60 h 78"/>
                <a:gd name="T18" fmla="*/ 16 w 67"/>
                <a:gd name="T19" fmla="*/ 60 h 78"/>
                <a:gd name="T20" fmla="*/ 63 w 67"/>
                <a:gd name="T21" fmla="*/ 61 h 78"/>
                <a:gd name="T22" fmla="*/ 108 w 67"/>
                <a:gd name="T23" fmla="*/ 61 h 78"/>
                <a:gd name="T24" fmla="*/ 167 w 67"/>
                <a:gd name="T25" fmla="*/ 61 h 78"/>
                <a:gd name="T26" fmla="*/ 236 w 67"/>
                <a:gd name="T27" fmla="*/ 61 h 78"/>
                <a:gd name="T28" fmla="*/ 307 w 67"/>
                <a:gd name="T29" fmla="*/ 58 h 78"/>
                <a:gd name="T30" fmla="*/ 368 w 67"/>
                <a:gd name="T31" fmla="*/ 56 h 78"/>
                <a:gd name="T32" fmla="*/ 428 w 67"/>
                <a:gd name="T33" fmla="*/ 52 h 78"/>
                <a:gd name="T34" fmla="*/ 457 w 67"/>
                <a:gd name="T35" fmla="*/ 48 h 78"/>
                <a:gd name="T36" fmla="*/ 481 w 67"/>
                <a:gd name="T37" fmla="*/ 44 h 78"/>
                <a:gd name="T38" fmla="*/ 489 w 67"/>
                <a:gd name="T39" fmla="*/ 40 h 78"/>
                <a:gd name="T40" fmla="*/ 504 w 67"/>
                <a:gd name="T41" fmla="*/ 36 h 78"/>
                <a:gd name="T42" fmla="*/ 504 w 67"/>
                <a:gd name="T43" fmla="*/ 33 h 78"/>
                <a:gd name="T44" fmla="*/ 504 w 67"/>
                <a:gd name="T45" fmla="*/ 30 h 78"/>
                <a:gd name="T46" fmla="*/ 504 w 67"/>
                <a:gd name="T47" fmla="*/ 29 h 78"/>
                <a:gd name="T48" fmla="*/ 489 w 67"/>
                <a:gd name="T49" fmla="*/ 24 h 78"/>
                <a:gd name="T50" fmla="*/ 451 w 67"/>
                <a:gd name="T51" fmla="*/ 15 h 78"/>
                <a:gd name="T52" fmla="*/ 388 w 67"/>
                <a:gd name="T53" fmla="*/ 7 h 78"/>
                <a:gd name="T54" fmla="*/ 329 w 67"/>
                <a:gd name="T55" fmla="*/ 5 h 78"/>
                <a:gd name="T56" fmla="*/ 252 w 67"/>
                <a:gd name="T57" fmla="*/ 2 h 78"/>
                <a:gd name="T58" fmla="*/ 191 w 67"/>
                <a:gd name="T59" fmla="*/ 1 h 78"/>
                <a:gd name="T60" fmla="*/ 128 w 67"/>
                <a:gd name="T61" fmla="*/ 0 h 78"/>
                <a:gd name="T62" fmla="*/ 108 w 67"/>
                <a:gd name="T63" fmla="*/ 0 h 78"/>
                <a:gd name="T64" fmla="*/ 108 w 6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78"/>
                <a:gd name="T101" fmla="*/ 67 w 6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78">
                  <a:moveTo>
                    <a:pt x="14" y="0"/>
                  </a:moveTo>
                  <a:lnTo>
                    <a:pt x="16" y="1"/>
                  </a:lnTo>
                  <a:lnTo>
                    <a:pt x="21" y="2"/>
                  </a:lnTo>
                  <a:lnTo>
                    <a:pt x="26" y="5"/>
                  </a:lnTo>
                  <a:lnTo>
                    <a:pt x="31" y="9"/>
                  </a:lnTo>
                  <a:lnTo>
                    <a:pt x="37" y="14"/>
                  </a:lnTo>
                  <a:lnTo>
                    <a:pt x="42" y="19"/>
                  </a:lnTo>
                  <a:lnTo>
                    <a:pt x="46" y="26"/>
                  </a:lnTo>
                  <a:lnTo>
                    <a:pt x="51" y="31"/>
                  </a:lnTo>
                  <a:lnTo>
                    <a:pt x="52" y="38"/>
                  </a:lnTo>
                  <a:lnTo>
                    <a:pt x="52" y="45"/>
                  </a:lnTo>
                  <a:lnTo>
                    <a:pt x="51" y="52"/>
                  </a:lnTo>
                  <a:lnTo>
                    <a:pt x="47" y="58"/>
                  </a:lnTo>
                  <a:lnTo>
                    <a:pt x="40" y="64"/>
                  </a:lnTo>
                  <a:lnTo>
                    <a:pt x="31" y="68"/>
                  </a:lnTo>
                  <a:lnTo>
                    <a:pt x="16" y="72"/>
                  </a:lnTo>
                  <a:lnTo>
                    <a:pt x="0" y="74"/>
                  </a:lnTo>
                  <a:lnTo>
                    <a:pt x="0" y="76"/>
                  </a:lnTo>
                  <a:lnTo>
                    <a:pt x="2" y="76"/>
                  </a:lnTo>
                  <a:lnTo>
                    <a:pt x="5" y="76"/>
                  </a:lnTo>
                  <a:lnTo>
                    <a:pt x="8" y="77"/>
                  </a:lnTo>
                  <a:lnTo>
                    <a:pt x="11" y="77"/>
                  </a:lnTo>
                  <a:lnTo>
                    <a:pt x="14" y="77"/>
                  </a:lnTo>
                  <a:lnTo>
                    <a:pt x="19" y="77"/>
                  </a:lnTo>
                  <a:lnTo>
                    <a:pt x="22" y="77"/>
                  </a:lnTo>
                  <a:lnTo>
                    <a:pt x="27" y="77"/>
                  </a:lnTo>
                  <a:lnTo>
                    <a:pt x="31" y="77"/>
                  </a:lnTo>
                  <a:lnTo>
                    <a:pt x="36" y="76"/>
                  </a:lnTo>
                  <a:lnTo>
                    <a:pt x="40" y="74"/>
                  </a:lnTo>
                  <a:lnTo>
                    <a:pt x="44" y="72"/>
                  </a:lnTo>
                  <a:lnTo>
                    <a:pt x="48" y="71"/>
                  </a:lnTo>
                  <a:lnTo>
                    <a:pt x="53" y="68"/>
                  </a:lnTo>
                  <a:lnTo>
                    <a:pt x="56" y="66"/>
                  </a:lnTo>
                  <a:lnTo>
                    <a:pt x="59" y="63"/>
                  </a:lnTo>
                  <a:lnTo>
                    <a:pt x="60" y="61"/>
                  </a:lnTo>
                  <a:lnTo>
                    <a:pt x="63" y="58"/>
                  </a:lnTo>
                  <a:lnTo>
                    <a:pt x="63" y="56"/>
                  </a:lnTo>
                  <a:lnTo>
                    <a:pt x="64" y="52"/>
                  </a:lnTo>
                  <a:lnTo>
                    <a:pt x="64" y="51"/>
                  </a:lnTo>
                  <a:lnTo>
                    <a:pt x="66" y="47"/>
                  </a:lnTo>
                  <a:lnTo>
                    <a:pt x="66" y="45"/>
                  </a:lnTo>
                  <a:lnTo>
                    <a:pt x="66" y="44"/>
                  </a:lnTo>
                  <a:lnTo>
                    <a:pt x="66" y="42"/>
                  </a:lnTo>
                  <a:lnTo>
                    <a:pt x="66" y="39"/>
                  </a:lnTo>
                  <a:lnTo>
                    <a:pt x="66" y="37"/>
                  </a:lnTo>
                  <a:lnTo>
                    <a:pt x="66" y="36"/>
                  </a:lnTo>
                  <a:lnTo>
                    <a:pt x="64" y="30"/>
                  </a:lnTo>
                  <a:lnTo>
                    <a:pt x="62" y="23"/>
                  </a:lnTo>
                  <a:lnTo>
                    <a:pt x="59" y="18"/>
                  </a:lnTo>
                  <a:lnTo>
                    <a:pt x="56" y="13"/>
                  </a:lnTo>
                  <a:lnTo>
                    <a:pt x="51" y="10"/>
                  </a:lnTo>
                  <a:lnTo>
                    <a:pt x="48" y="7"/>
                  </a:lnTo>
                  <a:lnTo>
                    <a:pt x="43" y="5"/>
                  </a:lnTo>
                  <a:lnTo>
                    <a:pt x="39" y="2"/>
                  </a:lnTo>
                  <a:lnTo>
                    <a:pt x="33" y="2"/>
                  </a:lnTo>
                  <a:lnTo>
                    <a:pt x="29" y="1"/>
                  </a:lnTo>
                  <a:lnTo>
                    <a:pt x="25" y="1"/>
                  </a:lnTo>
                  <a:lnTo>
                    <a:pt x="21" y="0"/>
                  </a:lnTo>
                  <a:lnTo>
                    <a:pt x="17" y="0"/>
                  </a:lnTo>
                  <a:lnTo>
                    <a:pt x="16" y="0"/>
                  </a:lnTo>
                  <a:lnTo>
                    <a:pt x="14" y="0"/>
                  </a:lnTo>
                </a:path>
              </a:pathLst>
            </a:custGeom>
            <a:solidFill>
              <a:srgbClr val="F8F8F8"/>
            </a:solidFill>
            <a:ln w="9048">
              <a:solidFill>
                <a:srgbClr val="DDDDDD"/>
              </a:solidFill>
              <a:round/>
              <a:headEnd/>
              <a:tailEnd/>
            </a:ln>
          </p:spPr>
          <p:txBody>
            <a:bodyPr/>
            <a:lstStyle/>
            <a:p>
              <a:endParaRPr lang="it-IT"/>
            </a:p>
          </p:txBody>
        </p:sp>
        <p:sp>
          <p:nvSpPr>
            <p:cNvPr id="22644" name="Freeform 120"/>
            <p:cNvSpPr>
              <a:spLocks/>
            </p:cNvSpPr>
            <p:nvPr/>
          </p:nvSpPr>
          <p:spPr bwMode="auto">
            <a:xfrm>
              <a:off x="1095" y="1326"/>
              <a:ext cx="209" cy="48"/>
            </a:xfrm>
            <a:custGeom>
              <a:avLst/>
              <a:gdLst>
                <a:gd name="T0" fmla="*/ 789 w 106"/>
                <a:gd name="T1" fmla="*/ 35 h 51"/>
                <a:gd name="T2" fmla="*/ 751 w 106"/>
                <a:gd name="T3" fmla="*/ 29 h 51"/>
                <a:gd name="T4" fmla="*/ 688 w 106"/>
                <a:gd name="T5" fmla="*/ 21 h 51"/>
                <a:gd name="T6" fmla="*/ 584 w 106"/>
                <a:gd name="T7" fmla="*/ 11 h 51"/>
                <a:gd name="T8" fmla="*/ 459 w 106"/>
                <a:gd name="T9" fmla="*/ 4 h 51"/>
                <a:gd name="T10" fmla="*/ 353 w 106"/>
                <a:gd name="T11" fmla="*/ 0 h 51"/>
                <a:gd name="T12" fmla="*/ 323 w 106"/>
                <a:gd name="T13" fmla="*/ 0 h 51"/>
                <a:gd name="T14" fmla="*/ 260 w 106"/>
                <a:gd name="T15" fmla="*/ 1 h 51"/>
                <a:gd name="T16" fmla="*/ 199 w 106"/>
                <a:gd name="T17" fmla="*/ 3 h 51"/>
                <a:gd name="T18" fmla="*/ 136 w 106"/>
                <a:gd name="T19" fmla="*/ 4 h 51"/>
                <a:gd name="T20" fmla="*/ 101 w 106"/>
                <a:gd name="T21" fmla="*/ 4 h 51"/>
                <a:gd name="T22" fmla="*/ 63 w 106"/>
                <a:gd name="T23" fmla="*/ 8 h 51"/>
                <a:gd name="T24" fmla="*/ 32 w 106"/>
                <a:gd name="T25" fmla="*/ 11 h 51"/>
                <a:gd name="T26" fmla="*/ 8 w 106"/>
                <a:gd name="T27" fmla="*/ 17 h 51"/>
                <a:gd name="T28" fmla="*/ 0 w 106"/>
                <a:gd name="T29" fmla="*/ 22 h 51"/>
                <a:gd name="T30" fmla="*/ 0 w 106"/>
                <a:gd name="T31" fmla="*/ 25 h 51"/>
                <a:gd name="T32" fmla="*/ 8 w 106"/>
                <a:gd name="T33" fmla="*/ 30 h 51"/>
                <a:gd name="T34" fmla="*/ 24 w 106"/>
                <a:gd name="T35" fmla="*/ 35 h 51"/>
                <a:gd name="T36" fmla="*/ 47 w 106"/>
                <a:gd name="T37" fmla="*/ 37 h 51"/>
                <a:gd name="T38" fmla="*/ 63 w 106"/>
                <a:gd name="T39" fmla="*/ 40 h 51"/>
                <a:gd name="T40" fmla="*/ 101 w 106"/>
                <a:gd name="T41" fmla="*/ 41 h 51"/>
                <a:gd name="T42" fmla="*/ 136 w 106"/>
                <a:gd name="T43" fmla="*/ 41 h 51"/>
                <a:gd name="T44" fmla="*/ 175 w 106"/>
                <a:gd name="T45" fmla="*/ 40 h 51"/>
                <a:gd name="T46" fmla="*/ 213 w 106"/>
                <a:gd name="T47" fmla="*/ 39 h 51"/>
                <a:gd name="T48" fmla="*/ 260 w 106"/>
                <a:gd name="T49" fmla="*/ 37 h 51"/>
                <a:gd name="T50" fmla="*/ 292 w 106"/>
                <a:gd name="T51" fmla="*/ 36 h 51"/>
                <a:gd name="T52" fmla="*/ 315 w 106"/>
                <a:gd name="T53" fmla="*/ 35 h 51"/>
                <a:gd name="T54" fmla="*/ 284 w 106"/>
                <a:gd name="T55" fmla="*/ 36 h 51"/>
                <a:gd name="T56" fmla="*/ 260 w 106"/>
                <a:gd name="T57" fmla="*/ 35 h 51"/>
                <a:gd name="T58" fmla="*/ 229 w 106"/>
                <a:gd name="T59" fmla="*/ 33 h 51"/>
                <a:gd name="T60" fmla="*/ 183 w 106"/>
                <a:gd name="T61" fmla="*/ 30 h 51"/>
                <a:gd name="T62" fmla="*/ 116 w 106"/>
                <a:gd name="T63" fmla="*/ 28 h 51"/>
                <a:gd name="T64" fmla="*/ 93 w 106"/>
                <a:gd name="T65" fmla="*/ 26 h 51"/>
                <a:gd name="T66" fmla="*/ 101 w 106"/>
                <a:gd name="T67" fmla="*/ 24 h 51"/>
                <a:gd name="T68" fmla="*/ 136 w 106"/>
                <a:gd name="T69" fmla="*/ 21 h 51"/>
                <a:gd name="T70" fmla="*/ 160 w 106"/>
                <a:gd name="T71" fmla="*/ 18 h 51"/>
                <a:gd name="T72" fmla="*/ 175 w 106"/>
                <a:gd name="T73" fmla="*/ 14 h 51"/>
                <a:gd name="T74" fmla="*/ 260 w 106"/>
                <a:gd name="T75" fmla="*/ 13 h 51"/>
                <a:gd name="T76" fmla="*/ 444 w 106"/>
                <a:gd name="T77" fmla="*/ 13 h 51"/>
                <a:gd name="T78" fmla="*/ 592 w 106"/>
                <a:gd name="T79" fmla="*/ 21 h 51"/>
                <a:gd name="T80" fmla="*/ 704 w 106"/>
                <a:gd name="T81" fmla="*/ 27 h 51"/>
                <a:gd name="T82" fmla="*/ 773 w 106"/>
                <a:gd name="T83" fmla="*/ 35 h 51"/>
                <a:gd name="T84" fmla="*/ 804 w 106"/>
                <a:gd name="T85" fmla="*/ 36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6"/>
                <a:gd name="T130" fmla="*/ 0 h 51"/>
                <a:gd name="T131" fmla="*/ 106 w 106"/>
                <a:gd name="T132" fmla="*/ 51 h 5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6" h="51">
                  <a:moveTo>
                    <a:pt x="105" y="42"/>
                  </a:moveTo>
                  <a:lnTo>
                    <a:pt x="104" y="42"/>
                  </a:lnTo>
                  <a:lnTo>
                    <a:pt x="103" y="41"/>
                  </a:lnTo>
                  <a:lnTo>
                    <a:pt x="101" y="39"/>
                  </a:lnTo>
                  <a:lnTo>
                    <a:pt x="101" y="37"/>
                  </a:lnTo>
                  <a:lnTo>
                    <a:pt x="98" y="35"/>
                  </a:lnTo>
                  <a:lnTo>
                    <a:pt x="96" y="31"/>
                  </a:lnTo>
                  <a:lnTo>
                    <a:pt x="92" y="27"/>
                  </a:lnTo>
                  <a:lnTo>
                    <a:pt x="90" y="24"/>
                  </a:lnTo>
                  <a:lnTo>
                    <a:pt x="85" y="21"/>
                  </a:lnTo>
                  <a:lnTo>
                    <a:pt x="82" y="17"/>
                  </a:lnTo>
                  <a:lnTo>
                    <a:pt x="76" y="14"/>
                  </a:lnTo>
                  <a:lnTo>
                    <a:pt x="72" y="10"/>
                  </a:lnTo>
                  <a:lnTo>
                    <a:pt x="66" y="8"/>
                  </a:lnTo>
                  <a:lnTo>
                    <a:pt x="60" y="4"/>
                  </a:lnTo>
                  <a:lnTo>
                    <a:pt x="54" y="3"/>
                  </a:lnTo>
                  <a:lnTo>
                    <a:pt x="48" y="0"/>
                  </a:lnTo>
                  <a:lnTo>
                    <a:pt x="46" y="0"/>
                  </a:lnTo>
                  <a:lnTo>
                    <a:pt x="44" y="0"/>
                  </a:lnTo>
                  <a:lnTo>
                    <a:pt x="42" y="0"/>
                  </a:lnTo>
                  <a:lnTo>
                    <a:pt x="39" y="1"/>
                  </a:lnTo>
                  <a:lnTo>
                    <a:pt x="37" y="1"/>
                  </a:lnTo>
                  <a:lnTo>
                    <a:pt x="34" y="1"/>
                  </a:lnTo>
                  <a:lnTo>
                    <a:pt x="32" y="1"/>
                  </a:lnTo>
                  <a:lnTo>
                    <a:pt x="29" y="3"/>
                  </a:lnTo>
                  <a:lnTo>
                    <a:pt x="26" y="3"/>
                  </a:lnTo>
                  <a:lnTo>
                    <a:pt x="22" y="3"/>
                  </a:lnTo>
                  <a:lnTo>
                    <a:pt x="21" y="3"/>
                  </a:lnTo>
                  <a:lnTo>
                    <a:pt x="18" y="4"/>
                  </a:lnTo>
                  <a:lnTo>
                    <a:pt x="16" y="4"/>
                  </a:lnTo>
                  <a:lnTo>
                    <a:pt x="14" y="4"/>
                  </a:lnTo>
                  <a:lnTo>
                    <a:pt x="13" y="4"/>
                  </a:lnTo>
                  <a:lnTo>
                    <a:pt x="11" y="6"/>
                  </a:lnTo>
                  <a:lnTo>
                    <a:pt x="10" y="8"/>
                  </a:lnTo>
                  <a:lnTo>
                    <a:pt x="8" y="9"/>
                  </a:lnTo>
                  <a:lnTo>
                    <a:pt x="7" y="10"/>
                  </a:lnTo>
                  <a:lnTo>
                    <a:pt x="5" y="12"/>
                  </a:lnTo>
                  <a:lnTo>
                    <a:pt x="4" y="14"/>
                  </a:lnTo>
                  <a:lnTo>
                    <a:pt x="3" y="16"/>
                  </a:lnTo>
                  <a:lnTo>
                    <a:pt x="3" y="17"/>
                  </a:lnTo>
                  <a:lnTo>
                    <a:pt x="1" y="20"/>
                  </a:lnTo>
                  <a:lnTo>
                    <a:pt x="1" y="22"/>
                  </a:lnTo>
                  <a:lnTo>
                    <a:pt x="0" y="24"/>
                  </a:lnTo>
                  <a:lnTo>
                    <a:pt x="0" y="26"/>
                  </a:lnTo>
                  <a:lnTo>
                    <a:pt x="0" y="27"/>
                  </a:lnTo>
                  <a:lnTo>
                    <a:pt x="0" y="29"/>
                  </a:lnTo>
                  <a:lnTo>
                    <a:pt x="0" y="31"/>
                  </a:lnTo>
                  <a:lnTo>
                    <a:pt x="1" y="32"/>
                  </a:lnTo>
                  <a:lnTo>
                    <a:pt x="1" y="34"/>
                  </a:lnTo>
                  <a:lnTo>
                    <a:pt x="1" y="36"/>
                  </a:lnTo>
                  <a:lnTo>
                    <a:pt x="1" y="38"/>
                  </a:lnTo>
                  <a:lnTo>
                    <a:pt x="3" y="39"/>
                  </a:lnTo>
                  <a:lnTo>
                    <a:pt x="3" y="41"/>
                  </a:lnTo>
                  <a:lnTo>
                    <a:pt x="4" y="42"/>
                  </a:lnTo>
                  <a:lnTo>
                    <a:pt x="4" y="44"/>
                  </a:lnTo>
                  <a:lnTo>
                    <a:pt x="6" y="44"/>
                  </a:lnTo>
                  <a:lnTo>
                    <a:pt x="6" y="46"/>
                  </a:lnTo>
                  <a:lnTo>
                    <a:pt x="8" y="46"/>
                  </a:lnTo>
                  <a:lnTo>
                    <a:pt x="8" y="48"/>
                  </a:lnTo>
                  <a:lnTo>
                    <a:pt x="10" y="48"/>
                  </a:lnTo>
                  <a:lnTo>
                    <a:pt x="11" y="50"/>
                  </a:lnTo>
                  <a:lnTo>
                    <a:pt x="13" y="50"/>
                  </a:lnTo>
                  <a:lnTo>
                    <a:pt x="15" y="50"/>
                  </a:lnTo>
                  <a:lnTo>
                    <a:pt x="16" y="50"/>
                  </a:lnTo>
                  <a:lnTo>
                    <a:pt x="18" y="50"/>
                  </a:lnTo>
                  <a:lnTo>
                    <a:pt x="19" y="50"/>
                  </a:lnTo>
                  <a:lnTo>
                    <a:pt x="21" y="50"/>
                  </a:lnTo>
                  <a:lnTo>
                    <a:pt x="23" y="49"/>
                  </a:lnTo>
                  <a:lnTo>
                    <a:pt x="24" y="49"/>
                  </a:lnTo>
                  <a:lnTo>
                    <a:pt x="26" y="47"/>
                  </a:lnTo>
                  <a:lnTo>
                    <a:pt x="28" y="47"/>
                  </a:lnTo>
                  <a:lnTo>
                    <a:pt x="31" y="45"/>
                  </a:lnTo>
                  <a:lnTo>
                    <a:pt x="32" y="45"/>
                  </a:lnTo>
                  <a:lnTo>
                    <a:pt x="34" y="44"/>
                  </a:lnTo>
                  <a:lnTo>
                    <a:pt x="35" y="44"/>
                  </a:lnTo>
                  <a:lnTo>
                    <a:pt x="37" y="42"/>
                  </a:lnTo>
                  <a:lnTo>
                    <a:pt x="38" y="42"/>
                  </a:lnTo>
                  <a:lnTo>
                    <a:pt x="39" y="42"/>
                  </a:lnTo>
                  <a:lnTo>
                    <a:pt x="41" y="41"/>
                  </a:lnTo>
                  <a:lnTo>
                    <a:pt x="39" y="42"/>
                  </a:lnTo>
                  <a:lnTo>
                    <a:pt x="38" y="42"/>
                  </a:lnTo>
                  <a:lnTo>
                    <a:pt x="37" y="42"/>
                  </a:lnTo>
                  <a:lnTo>
                    <a:pt x="35" y="42"/>
                  </a:lnTo>
                  <a:lnTo>
                    <a:pt x="34" y="41"/>
                  </a:lnTo>
                  <a:lnTo>
                    <a:pt x="32" y="41"/>
                  </a:lnTo>
                  <a:lnTo>
                    <a:pt x="32" y="39"/>
                  </a:lnTo>
                  <a:lnTo>
                    <a:pt x="30" y="39"/>
                  </a:lnTo>
                  <a:lnTo>
                    <a:pt x="28" y="38"/>
                  </a:lnTo>
                  <a:lnTo>
                    <a:pt x="26" y="38"/>
                  </a:lnTo>
                  <a:lnTo>
                    <a:pt x="24" y="36"/>
                  </a:lnTo>
                  <a:lnTo>
                    <a:pt x="21" y="36"/>
                  </a:lnTo>
                  <a:lnTo>
                    <a:pt x="18" y="34"/>
                  </a:lnTo>
                  <a:lnTo>
                    <a:pt x="15" y="34"/>
                  </a:lnTo>
                  <a:lnTo>
                    <a:pt x="12" y="32"/>
                  </a:lnTo>
                  <a:lnTo>
                    <a:pt x="13" y="30"/>
                  </a:lnTo>
                  <a:lnTo>
                    <a:pt x="15" y="28"/>
                  </a:lnTo>
                  <a:lnTo>
                    <a:pt x="16" y="26"/>
                  </a:lnTo>
                  <a:lnTo>
                    <a:pt x="18" y="24"/>
                  </a:lnTo>
                  <a:lnTo>
                    <a:pt x="20" y="23"/>
                  </a:lnTo>
                  <a:lnTo>
                    <a:pt x="21" y="21"/>
                  </a:lnTo>
                  <a:lnTo>
                    <a:pt x="22" y="19"/>
                  </a:lnTo>
                  <a:lnTo>
                    <a:pt x="23" y="17"/>
                  </a:lnTo>
                  <a:lnTo>
                    <a:pt x="24" y="16"/>
                  </a:lnTo>
                  <a:lnTo>
                    <a:pt x="34" y="16"/>
                  </a:lnTo>
                  <a:lnTo>
                    <a:pt x="42" y="14"/>
                  </a:lnTo>
                  <a:lnTo>
                    <a:pt x="50" y="15"/>
                  </a:lnTo>
                  <a:lnTo>
                    <a:pt x="58" y="16"/>
                  </a:lnTo>
                  <a:lnTo>
                    <a:pt x="65" y="19"/>
                  </a:lnTo>
                  <a:lnTo>
                    <a:pt x="72" y="20"/>
                  </a:lnTo>
                  <a:lnTo>
                    <a:pt x="77" y="24"/>
                  </a:lnTo>
                  <a:lnTo>
                    <a:pt x="83" y="26"/>
                  </a:lnTo>
                  <a:lnTo>
                    <a:pt x="87" y="29"/>
                  </a:lnTo>
                  <a:lnTo>
                    <a:pt x="92" y="33"/>
                  </a:lnTo>
                  <a:lnTo>
                    <a:pt x="95" y="36"/>
                  </a:lnTo>
                  <a:lnTo>
                    <a:pt x="99" y="38"/>
                  </a:lnTo>
                  <a:lnTo>
                    <a:pt x="101" y="41"/>
                  </a:lnTo>
                  <a:lnTo>
                    <a:pt x="102" y="42"/>
                  </a:lnTo>
                  <a:lnTo>
                    <a:pt x="103" y="42"/>
                  </a:lnTo>
                  <a:lnTo>
                    <a:pt x="105" y="42"/>
                  </a:lnTo>
                </a:path>
              </a:pathLst>
            </a:custGeom>
            <a:solidFill>
              <a:srgbClr val="F8F8F8"/>
            </a:solidFill>
            <a:ln w="6350">
              <a:solidFill>
                <a:srgbClr val="DDDDDD"/>
              </a:solidFill>
              <a:round/>
              <a:headEnd/>
              <a:tailEnd/>
            </a:ln>
          </p:spPr>
          <p:txBody>
            <a:bodyPr/>
            <a:lstStyle/>
            <a:p>
              <a:endParaRPr lang="it-IT"/>
            </a:p>
          </p:txBody>
        </p:sp>
        <p:sp>
          <p:nvSpPr>
            <p:cNvPr id="22645" name="Freeform 121"/>
            <p:cNvSpPr>
              <a:spLocks/>
            </p:cNvSpPr>
            <p:nvPr/>
          </p:nvSpPr>
          <p:spPr bwMode="auto">
            <a:xfrm>
              <a:off x="1665" y="1328"/>
              <a:ext cx="206" cy="47"/>
            </a:xfrm>
            <a:custGeom>
              <a:avLst/>
              <a:gdLst>
                <a:gd name="T0" fmla="*/ 8 w 105"/>
                <a:gd name="T1" fmla="*/ 35 h 50"/>
                <a:gd name="T2" fmla="*/ 47 w 105"/>
                <a:gd name="T3" fmla="*/ 29 h 50"/>
                <a:gd name="T4" fmla="*/ 112 w 105"/>
                <a:gd name="T5" fmla="*/ 21 h 50"/>
                <a:gd name="T6" fmla="*/ 204 w 105"/>
                <a:gd name="T7" fmla="*/ 11 h 50"/>
                <a:gd name="T8" fmla="*/ 324 w 105"/>
                <a:gd name="T9" fmla="*/ 5 h 50"/>
                <a:gd name="T10" fmla="*/ 432 w 105"/>
                <a:gd name="T11" fmla="*/ 1 h 50"/>
                <a:gd name="T12" fmla="*/ 469 w 105"/>
                <a:gd name="T13" fmla="*/ 1 h 50"/>
                <a:gd name="T14" fmla="*/ 520 w 105"/>
                <a:gd name="T15" fmla="*/ 1 h 50"/>
                <a:gd name="T16" fmla="*/ 589 w 105"/>
                <a:gd name="T17" fmla="*/ 2 h 50"/>
                <a:gd name="T18" fmla="*/ 644 w 105"/>
                <a:gd name="T19" fmla="*/ 4 h 50"/>
                <a:gd name="T20" fmla="*/ 693 w 105"/>
                <a:gd name="T21" fmla="*/ 4 h 50"/>
                <a:gd name="T22" fmla="*/ 724 w 105"/>
                <a:gd name="T23" fmla="*/ 8 h 50"/>
                <a:gd name="T24" fmla="*/ 747 w 105"/>
                <a:gd name="T25" fmla="*/ 12 h 50"/>
                <a:gd name="T26" fmla="*/ 769 w 105"/>
                <a:gd name="T27" fmla="*/ 18 h 50"/>
                <a:gd name="T28" fmla="*/ 785 w 105"/>
                <a:gd name="T29" fmla="*/ 22 h 50"/>
                <a:gd name="T30" fmla="*/ 785 w 105"/>
                <a:gd name="T31" fmla="*/ 25 h 50"/>
                <a:gd name="T32" fmla="*/ 777 w 105"/>
                <a:gd name="T33" fmla="*/ 30 h 50"/>
                <a:gd name="T34" fmla="*/ 747 w 105"/>
                <a:gd name="T35" fmla="*/ 35 h 50"/>
                <a:gd name="T36" fmla="*/ 747 w 105"/>
                <a:gd name="T37" fmla="*/ 37 h 50"/>
                <a:gd name="T38" fmla="*/ 708 w 105"/>
                <a:gd name="T39" fmla="*/ 40 h 50"/>
                <a:gd name="T40" fmla="*/ 689 w 105"/>
                <a:gd name="T41" fmla="*/ 40 h 50"/>
                <a:gd name="T42" fmla="*/ 657 w 105"/>
                <a:gd name="T43" fmla="*/ 40 h 50"/>
                <a:gd name="T44" fmla="*/ 620 w 105"/>
                <a:gd name="T45" fmla="*/ 40 h 50"/>
                <a:gd name="T46" fmla="*/ 581 w 105"/>
                <a:gd name="T47" fmla="*/ 40 h 50"/>
                <a:gd name="T48" fmla="*/ 543 w 105"/>
                <a:gd name="T49" fmla="*/ 40 h 50"/>
                <a:gd name="T50" fmla="*/ 512 w 105"/>
                <a:gd name="T51" fmla="*/ 39 h 50"/>
                <a:gd name="T52" fmla="*/ 512 w 105"/>
                <a:gd name="T53" fmla="*/ 37 h 50"/>
                <a:gd name="T54" fmla="*/ 504 w 105"/>
                <a:gd name="T55" fmla="*/ 35 h 50"/>
                <a:gd name="T56" fmla="*/ 512 w 105"/>
                <a:gd name="T57" fmla="*/ 33 h 50"/>
                <a:gd name="T58" fmla="*/ 543 w 105"/>
                <a:gd name="T59" fmla="*/ 31 h 50"/>
                <a:gd name="T60" fmla="*/ 589 w 105"/>
                <a:gd name="T61" fmla="*/ 29 h 50"/>
                <a:gd name="T62" fmla="*/ 657 w 105"/>
                <a:gd name="T63" fmla="*/ 28 h 50"/>
                <a:gd name="T64" fmla="*/ 681 w 105"/>
                <a:gd name="T65" fmla="*/ 26 h 50"/>
                <a:gd name="T66" fmla="*/ 665 w 105"/>
                <a:gd name="T67" fmla="*/ 24 h 50"/>
                <a:gd name="T68" fmla="*/ 651 w 105"/>
                <a:gd name="T69" fmla="*/ 22 h 50"/>
                <a:gd name="T70" fmla="*/ 628 w 105"/>
                <a:gd name="T71" fmla="*/ 18 h 50"/>
                <a:gd name="T72" fmla="*/ 620 w 105"/>
                <a:gd name="T73" fmla="*/ 15 h 50"/>
                <a:gd name="T74" fmla="*/ 543 w 105"/>
                <a:gd name="T75" fmla="*/ 12 h 50"/>
                <a:gd name="T76" fmla="*/ 361 w 105"/>
                <a:gd name="T77" fmla="*/ 12 h 50"/>
                <a:gd name="T78" fmla="*/ 212 w 105"/>
                <a:gd name="T79" fmla="*/ 20 h 50"/>
                <a:gd name="T80" fmla="*/ 92 w 105"/>
                <a:gd name="T81" fmla="*/ 26 h 50"/>
                <a:gd name="T82" fmla="*/ 24 w 105"/>
                <a:gd name="T83" fmla="*/ 34 h 50"/>
                <a:gd name="T84" fmla="*/ 0 w 105"/>
                <a:gd name="T85" fmla="*/ 35 h 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5"/>
                <a:gd name="T130" fmla="*/ 0 h 50"/>
                <a:gd name="T131" fmla="*/ 105 w 105"/>
                <a:gd name="T132" fmla="*/ 50 h 5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5" h="50">
                  <a:moveTo>
                    <a:pt x="0" y="41"/>
                  </a:moveTo>
                  <a:lnTo>
                    <a:pt x="0" y="41"/>
                  </a:lnTo>
                  <a:lnTo>
                    <a:pt x="1" y="41"/>
                  </a:lnTo>
                  <a:lnTo>
                    <a:pt x="2" y="39"/>
                  </a:lnTo>
                  <a:lnTo>
                    <a:pt x="4" y="37"/>
                  </a:lnTo>
                  <a:lnTo>
                    <a:pt x="6" y="35"/>
                  </a:lnTo>
                  <a:lnTo>
                    <a:pt x="8" y="31"/>
                  </a:lnTo>
                  <a:lnTo>
                    <a:pt x="11" y="28"/>
                  </a:lnTo>
                  <a:lnTo>
                    <a:pt x="15" y="24"/>
                  </a:lnTo>
                  <a:lnTo>
                    <a:pt x="18" y="21"/>
                  </a:lnTo>
                  <a:lnTo>
                    <a:pt x="22" y="18"/>
                  </a:lnTo>
                  <a:lnTo>
                    <a:pt x="27" y="14"/>
                  </a:lnTo>
                  <a:lnTo>
                    <a:pt x="32" y="10"/>
                  </a:lnTo>
                  <a:lnTo>
                    <a:pt x="37" y="8"/>
                  </a:lnTo>
                  <a:lnTo>
                    <a:pt x="43" y="5"/>
                  </a:lnTo>
                  <a:lnTo>
                    <a:pt x="50" y="3"/>
                  </a:lnTo>
                  <a:lnTo>
                    <a:pt x="57" y="0"/>
                  </a:lnTo>
                  <a:lnTo>
                    <a:pt x="57" y="1"/>
                  </a:lnTo>
                  <a:lnTo>
                    <a:pt x="58" y="1"/>
                  </a:lnTo>
                  <a:lnTo>
                    <a:pt x="60" y="1"/>
                  </a:lnTo>
                  <a:lnTo>
                    <a:pt x="62" y="1"/>
                  </a:lnTo>
                  <a:lnTo>
                    <a:pt x="64" y="1"/>
                  </a:lnTo>
                  <a:lnTo>
                    <a:pt x="67" y="1"/>
                  </a:lnTo>
                  <a:lnTo>
                    <a:pt x="69" y="1"/>
                  </a:lnTo>
                  <a:lnTo>
                    <a:pt x="73" y="1"/>
                  </a:lnTo>
                  <a:lnTo>
                    <a:pt x="75" y="2"/>
                  </a:lnTo>
                  <a:lnTo>
                    <a:pt x="78" y="2"/>
                  </a:lnTo>
                  <a:lnTo>
                    <a:pt x="80" y="2"/>
                  </a:lnTo>
                  <a:lnTo>
                    <a:pt x="84" y="2"/>
                  </a:lnTo>
                  <a:lnTo>
                    <a:pt x="85" y="4"/>
                  </a:lnTo>
                  <a:lnTo>
                    <a:pt x="88" y="4"/>
                  </a:lnTo>
                  <a:lnTo>
                    <a:pt x="89" y="4"/>
                  </a:lnTo>
                  <a:lnTo>
                    <a:pt x="92" y="4"/>
                  </a:lnTo>
                  <a:lnTo>
                    <a:pt x="92" y="6"/>
                  </a:lnTo>
                  <a:lnTo>
                    <a:pt x="94" y="7"/>
                  </a:lnTo>
                  <a:lnTo>
                    <a:pt x="96" y="9"/>
                  </a:lnTo>
                  <a:lnTo>
                    <a:pt x="97" y="11"/>
                  </a:lnTo>
                  <a:lnTo>
                    <a:pt x="97" y="13"/>
                  </a:lnTo>
                  <a:lnTo>
                    <a:pt x="99" y="15"/>
                  </a:lnTo>
                  <a:lnTo>
                    <a:pt x="100" y="17"/>
                  </a:lnTo>
                  <a:lnTo>
                    <a:pt x="102" y="18"/>
                  </a:lnTo>
                  <a:lnTo>
                    <a:pt x="102" y="21"/>
                  </a:lnTo>
                  <a:lnTo>
                    <a:pt x="103" y="22"/>
                  </a:lnTo>
                  <a:lnTo>
                    <a:pt x="103" y="24"/>
                  </a:lnTo>
                  <a:lnTo>
                    <a:pt x="104" y="26"/>
                  </a:lnTo>
                  <a:lnTo>
                    <a:pt x="104" y="28"/>
                  </a:lnTo>
                  <a:lnTo>
                    <a:pt x="104" y="30"/>
                  </a:lnTo>
                  <a:lnTo>
                    <a:pt x="104" y="31"/>
                  </a:lnTo>
                  <a:lnTo>
                    <a:pt x="104" y="33"/>
                  </a:lnTo>
                  <a:lnTo>
                    <a:pt x="103" y="34"/>
                  </a:lnTo>
                  <a:lnTo>
                    <a:pt x="103" y="36"/>
                  </a:lnTo>
                  <a:lnTo>
                    <a:pt x="101" y="38"/>
                  </a:lnTo>
                  <a:lnTo>
                    <a:pt x="101" y="39"/>
                  </a:lnTo>
                  <a:lnTo>
                    <a:pt x="99" y="41"/>
                  </a:lnTo>
                  <a:lnTo>
                    <a:pt x="99" y="42"/>
                  </a:lnTo>
                  <a:lnTo>
                    <a:pt x="99" y="44"/>
                  </a:lnTo>
                  <a:lnTo>
                    <a:pt x="97" y="46"/>
                  </a:lnTo>
                  <a:lnTo>
                    <a:pt x="96" y="47"/>
                  </a:lnTo>
                  <a:lnTo>
                    <a:pt x="94" y="49"/>
                  </a:lnTo>
                  <a:lnTo>
                    <a:pt x="92" y="49"/>
                  </a:lnTo>
                  <a:lnTo>
                    <a:pt x="91" y="49"/>
                  </a:lnTo>
                  <a:lnTo>
                    <a:pt x="89" y="49"/>
                  </a:lnTo>
                  <a:lnTo>
                    <a:pt x="87" y="49"/>
                  </a:lnTo>
                  <a:lnTo>
                    <a:pt x="85" y="49"/>
                  </a:lnTo>
                  <a:lnTo>
                    <a:pt x="84" y="49"/>
                  </a:lnTo>
                  <a:lnTo>
                    <a:pt x="82" y="49"/>
                  </a:lnTo>
                  <a:lnTo>
                    <a:pt x="81" y="49"/>
                  </a:lnTo>
                  <a:lnTo>
                    <a:pt x="79" y="49"/>
                  </a:lnTo>
                  <a:lnTo>
                    <a:pt x="77" y="49"/>
                  </a:lnTo>
                  <a:lnTo>
                    <a:pt x="76" y="49"/>
                  </a:lnTo>
                  <a:lnTo>
                    <a:pt x="74" y="49"/>
                  </a:lnTo>
                  <a:lnTo>
                    <a:pt x="72" y="49"/>
                  </a:lnTo>
                  <a:lnTo>
                    <a:pt x="70" y="49"/>
                  </a:lnTo>
                  <a:lnTo>
                    <a:pt x="70" y="47"/>
                  </a:lnTo>
                  <a:lnTo>
                    <a:pt x="68" y="47"/>
                  </a:lnTo>
                  <a:lnTo>
                    <a:pt x="68" y="45"/>
                  </a:lnTo>
                  <a:lnTo>
                    <a:pt x="68" y="44"/>
                  </a:lnTo>
                  <a:lnTo>
                    <a:pt x="67" y="44"/>
                  </a:lnTo>
                  <a:lnTo>
                    <a:pt x="67" y="42"/>
                  </a:lnTo>
                  <a:lnTo>
                    <a:pt x="67" y="40"/>
                  </a:lnTo>
                  <a:lnTo>
                    <a:pt x="68" y="39"/>
                  </a:lnTo>
                  <a:lnTo>
                    <a:pt x="69" y="39"/>
                  </a:lnTo>
                  <a:lnTo>
                    <a:pt x="70" y="37"/>
                  </a:lnTo>
                  <a:lnTo>
                    <a:pt x="72" y="37"/>
                  </a:lnTo>
                  <a:lnTo>
                    <a:pt x="73" y="37"/>
                  </a:lnTo>
                  <a:lnTo>
                    <a:pt x="75" y="37"/>
                  </a:lnTo>
                  <a:lnTo>
                    <a:pt x="78" y="35"/>
                  </a:lnTo>
                  <a:lnTo>
                    <a:pt x="80" y="35"/>
                  </a:lnTo>
                  <a:lnTo>
                    <a:pt x="84" y="34"/>
                  </a:lnTo>
                  <a:lnTo>
                    <a:pt x="87" y="34"/>
                  </a:lnTo>
                  <a:lnTo>
                    <a:pt x="91" y="32"/>
                  </a:lnTo>
                  <a:lnTo>
                    <a:pt x="90" y="32"/>
                  </a:lnTo>
                  <a:lnTo>
                    <a:pt x="89" y="32"/>
                  </a:lnTo>
                  <a:lnTo>
                    <a:pt x="89" y="30"/>
                  </a:lnTo>
                  <a:lnTo>
                    <a:pt x="88" y="30"/>
                  </a:lnTo>
                  <a:lnTo>
                    <a:pt x="88" y="28"/>
                  </a:lnTo>
                  <a:lnTo>
                    <a:pt x="86" y="26"/>
                  </a:lnTo>
                  <a:lnTo>
                    <a:pt x="86" y="25"/>
                  </a:lnTo>
                  <a:lnTo>
                    <a:pt x="85" y="25"/>
                  </a:lnTo>
                  <a:lnTo>
                    <a:pt x="85" y="23"/>
                  </a:lnTo>
                  <a:lnTo>
                    <a:pt x="83" y="21"/>
                  </a:lnTo>
                  <a:lnTo>
                    <a:pt x="83" y="20"/>
                  </a:lnTo>
                  <a:lnTo>
                    <a:pt x="82" y="20"/>
                  </a:lnTo>
                  <a:lnTo>
                    <a:pt x="82" y="18"/>
                  </a:lnTo>
                  <a:lnTo>
                    <a:pt x="82" y="17"/>
                  </a:lnTo>
                  <a:lnTo>
                    <a:pt x="72" y="15"/>
                  </a:lnTo>
                  <a:lnTo>
                    <a:pt x="64" y="14"/>
                  </a:lnTo>
                  <a:lnTo>
                    <a:pt x="55" y="15"/>
                  </a:lnTo>
                  <a:lnTo>
                    <a:pt x="48" y="15"/>
                  </a:lnTo>
                  <a:lnTo>
                    <a:pt x="40" y="18"/>
                  </a:lnTo>
                  <a:lnTo>
                    <a:pt x="34" y="20"/>
                  </a:lnTo>
                  <a:lnTo>
                    <a:pt x="28" y="23"/>
                  </a:lnTo>
                  <a:lnTo>
                    <a:pt x="22" y="25"/>
                  </a:lnTo>
                  <a:lnTo>
                    <a:pt x="17" y="28"/>
                  </a:lnTo>
                  <a:lnTo>
                    <a:pt x="12" y="32"/>
                  </a:lnTo>
                  <a:lnTo>
                    <a:pt x="9" y="36"/>
                  </a:lnTo>
                  <a:lnTo>
                    <a:pt x="6" y="37"/>
                  </a:lnTo>
                  <a:lnTo>
                    <a:pt x="3" y="40"/>
                  </a:lnTo>
                  <a:lnTo>
                    <a:pt x="1" y="41"/>
                  </a:lnTo>
                  <a:lnTo>
                    <a:pt x="0" y="42"/>
                  </a:lnTo>
                  <a:lnTo>
                    <a:pt x="0" y="41"/>
                  </a:lnTo>
                </a:path>
              </a:pathLst>
            </a:custGeom>
            <a:solidFill>
              <a:srgbClr val="F8F8F8"/>
            </a:solidFill>
            <a:ln w="6350">
              <a:solidFill>
                <a:srgbClr val="DDDDDD"/>
              </a:solidFill>
              <a:round/>
              <a:headEnd/>
              <a:tailEnd/>
            </a:ln>
          </p:spPr>
          <p:txBody>
            <a:bodyPr/>
            <a:lstStyle/>
            <a:p>
              <a:endParaRPr lang="it-IT"/>
            </a:p>
          </p:txBody>
        </p:sp>
        <p:sp>
          <p:nvSpPr>
            <p:cNvPr id="22646" name="Freeform 122"/>
            <p:cNvSpPr>
              <a:spLocks/>
            </p:cNvSpPr>
            <p:nvPr/>
          </p:nvSpPr>
          <p:spPr bwMode="auto">
            <a:xfrm>
              <a:off x="1657" y="1351"/>
              <a:ext cx="114" cy="73"/>
            </a:xfrm>
            <a:custGeom>
              <a:avLst/>
              <a:gdLst>
                <a:gd name="T0" fmla="*/ 432 w 57"/>
                <a:gd name="T1" fmla="*/ 1 h 78"/>
                <a:gd name="T2" fmla="*/ 400 w 57"/>
                <a:gd name="T3" fmla="*/ 6 h 78"/>
                <a:gd name="T4" fmla="*/ 328 w 57"/>
                <a:gd name="T5" fmla="*/ 8 h 78"/>
                <a:gd name="T6" fmla="*/ 256 w 57"/>
                <a:gd name="T7" fmla="*/ 14 h 78"/>
                <a:gd name="T8" fmla="*/ 176 w 57"/>
                <a:gd name="T9" fmla="*/ 21 h 78"/>
                <a:gd name="T10" fmla="*/ 88 w 57"/>
                <a:gd name="T11" fmla="*/ 26 h 78"/>
                <a:gd name="T12" fmla="*/ 32 w 57"/>
                <a:gd name="T13" fmla="*/ 31 h 78"/>
                <a:gd name="T14" fmla="*/ 0 w 57"/>
                <a:gd name="T15" fmla="*/ 34 h 78"/>
                <a:gd name="T16" fmla="*/ 16 w 57"/>
                <a:gd name="T17" fmla="*/ 36 h 78"/>
                <a:gd name="T18" fmla="*/ 40 w 57"/>
                <a:gd name="T19" fmla="*/ 42 h 78"/>
                <a:gd name="T20" fmla="*/ 56 w 57"/>
                <a:gd name="T21" fmla="*/ 46 h 78"/>
                <a:gd name="T22" fmla="*/ 48 w 57"/>
                <a:gd name="T23" fmla="*/ 51 h 78"/>
                <a:gd name="T24" fmla="*/ 40 w 57"/>
                <a:gd name="T25" fmla="*/ 56 h 78"/>
                <a:gd name="T26" fmla="*/ 16 w 57"/>
                <a:gd name="T27" fmla="*/ 60 h 78"/>
                <a:gd name="T28" fmla="*/ 0 w 57"/>
                <a:gd name="T29" fmla="*/ 62 h 78"/>
                <a:gd name="T30" fmla="*/ 0 w 57"/>
                <a:gd name="T31" fmla="*/ 63 h 78"/>
                <a:gd name="T32" fmla="*/ 0 w 57"/>
                <a:gd name="T33" fmla="*/ 62 h 78"/>
                <a:gd name="T34" fmla="*/ 40 w 57"/>
                <a:gd name="T35" fmla="*/ 58 h 78"/>
                <a:gd name="T36" fmla="*/ 96 w 57"/>
                <a:gd name="T37" fmla="*/ 49 h 78"/>
                <a:gd name="T38" fmla="*/ 176 w 57"/>
                <a:gd name="T39" fmla="*/ 37 h 78"/>
                <a:gd name="T40" fmla="*/ 256 w 57"/>
                <a:gd name="T41" fmla="*/ 26 h 78"/>
                <a:gd name="T42" fmla="*/ 328 w 57"/>
                <a:gd name="T43" fmla="*/ 15 h 78"/>
                <a:gd name="T44" fmla="*/ 400 w 57"/>
                <a:gd name="T45" fmla="*/ 7 h 78"/>
                <a:gd name="T46" fmla="*/ 432 w 57"/>
                <a:gd name="T47" fmla="*/ 1 h 78"/>
                <a:gd name="T48" fmla="*/ 448 w 57"/>
                <a:gd name="T49" fmla="*/ 0 h 78"/>
                <a:gd name="T50" fmla="*/ 448 w 57"/>
                <a:gd name="T51" fmla="*/ 0 h 78"/>
                <a:gd name="T52" fmla="*/ 448 w 57"/>
                <a:gd name="T53" fmla="*/ 0 h 78"/>
                <a:gd name="T54" fmla="*/ 448 w 57"/>
                <a:gd name="T55" fmla="*/ 0 h 78"/>
                <a:gd name="T56" fmla="*/ 448 w 57"/>
                <a:gd name="T57" fmla="*/ 0 h 78"/>
                <a:gd name="T58" fmla="*/ 448 w 57"/>
                <a:gd name="T59" fmla="*/ 0 h 78"/>
                <a:gd name="T60" fmla="*/ 448 w 57"/>
                <a:gd name="T61" fmla="*/ 0 h 78"/>
                <a:gd name="T62" fmla="*/ 448 w 57"/>
                <a:gd name="T63" fmla="*/ 0 h 78"/>
                <a:gd name="T64" fmla="*/ 448 w 5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7"/>
                <a:gd name="T100" fmla="*/ 0 h 78"/>
                <a:gd name="T101" fmla="*/ 57 w 5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7" h="78">
                  <a:moveTo>
                    <a:pt x="56" y="0"/>
                  </a:moveTo>
                  <a:lnTo>
                    <a:pt x="54" y="1"/>
                  </a:lnTo>
                  <a:lnTo>
                    <a:pt x="53" y="2"/>
                  </a:lnTo>
                  <a:lnTo>
                    <a:pt x="50" y="6"/>
                  </a:lnTo>
                  <a:lnTo>
                    <a:pt x="47" y="7"/>
                  </a:lnTo>
                  <a:lnTo>
                    <a:pt x="41" y="11"/>
                  </a:lnTo>
                  <a:lnTo>
                    <a:pt x="37" y="14"/>
                  </a:lnTo>
                  <a:lnTo>
                    <a:pt x="32" y="17"/>
                  </a:lnTo>
                  <a:lnTo>
                    <a:pt x="27" y="20"/>
                  </a:lnTo>
                  <a:lnTo>
                    <a:pt x="22" y="25"/>
                  </a:lnTo>
                  <a:lnTo>
                    <a:pt x="17" y="29"/>
                  </a:lnTo>
                  <a:lnTo>
                    <a:pt x="11" y="32"/>
                  </a:lnTo>
                  <a:lnTo>
                    <a:pt x="8" y="35"/>
                  </a:lnTo>
                  <a:lnTo>
                    <a:pt x="4" y="37"/>
                  </a:lnTo>
                  <a:lnTo>
                    <a:pt x="2" y="39"/>
                  </a:lnTo>
                  <a:lnTo>
                    <a:pt x="0" y="41"/>
                  </a:lnTo>
                  <a:lnTo>
                    <a:pt x="2" y="44"/>
                  </a:lnTo>
                  <a:lnTo>
                    <a:pt x="5" y="47"/>
                  </a:lnTo>
                  <a:lnTo>
                    <a:pt x="5" y="51"/>
                  </a:lnTo>
                  <a:lnTo>
                    <a:pt x="7" y="52"/>
                  </a:lnTo>
                  <a:lnTo>
                    <a:pt x="7" y="56"/>
                  </a:lnTo>
                  <a:lnTo>
                    <a:pt x="7" y="59"/>
                  </a:lnTo>
                  <a:lnTo>
                    <a:pt x="6" y="63"/>
                  </a:lnTo>
                  <a:lnTo>
                    <a:pt x="6" y="65"/>
                  </a:lnTo>
                  <a:lnTo>
                    <a:pt x="5" y="68"/>
                  </a:lnTo>
                  <a:lnTo>
                    <a:pt x="4" y="70"/>
                  </a:lnTo>
                  <a:lnTo>
                    <a:pt x="2" y="73"/>
                  </a:lnTo>
                  <a:lnTo>
                    <a:pt x="2" y="74"/>
                  </a:lnTo>
                  <a:lnTo>
                    <a:pt x="0" y="76"/>
                  </a:lnTo>
                  <a:lnTo>
                    <a:pt x="0" y="77"/>
                  </a:lnTo>
                  <a:lnTo>
                    <a:pt x="0" y="76"/>
                  </a:lnTo>
                  <a:lnTo>
                    <a:pt x="2" y="74"/>
                  </a:lnTo>
                  <a:lnTo>
                    <a:pt x="5" y="70"/>
                  </a:lnTo>
                  <a:lnTo>
                    <a:pt x="8" y="65"/>
                  </a:lnTo>
                  <a:lnTo>
                    <a:pt x="12" y="60"/>
                  </a:lnTo>
                  <a:lnTo>
                    <a:pt x="17" y="52"/>
                  </a:lnTo>
                  <a:lnTo>
                    <a:pt x="22" y="45"/>
                  </a:lnTo>
                  <a:lnTo>
                    <a:pt x="28" y="38"/>
                  </a:lnTo>
                  <a:lnTo>
                    <a:pt x="32" y="32"/>
                  </a:lnTo>
                  <a:lnTo>
                    <a:pt x="37" y="25"/>
                  </a:lnTo>
                  <a:lnTo>
                    <a:pt x="41" y="18"/>
                  </a:lnTo>
                  <a:lnTo>
                    <a:pt x="47" y="12"/>
                  </a:lnTo>
                  <a:lnTo>
                    <a:pt x="50" y="8"/>
                  </a:lnTo>
                  <a:lnTo>
                    <a:pt x="53" y="3"/>
                  </a:lnTo>
                  <a:lnTo>
                    <a:pt x="54" y="1"/>
                  </a:lnTo>
                  <a:lnTo>
                    <a:pt x="56" y="0"/>
                  </a:lnTo>
                </a:path>
              </a:pathLst>
            </a:custGeom>
            <a:solidFill>
              <a:srgbClr val="F8F8F8"/>
            </a:solidFill>
            <a:ln w="9048">
              <a:solidFill>
                <a:srgbClr val="DDDDDD"/>
              </a:solidFill>
              <a:round/>
              <a:headEnd/>
              <a:tailEnd/>
            </a:ln>
          </p:spPr>
          <p:txBody>
            <a:bodyPr/>
            <a:lstStyle/>
            <a:p>
              <a:endParaRPr lang="it-IT"/>
            </a:p>
          </p:txBody>
        </p:sp>
        <p:sp>
          <p:nvSpPr>
            <p:cNvPr id="22647" name="Freeform 123"/>
            <p:cNvSpPr>
              <a:spLocks/>
            </p:cNvSpPr>
            <p:nvPr/>
          </p:nvSpPr>
          <p:spPr bwMode="auto">
            <a:xfrm>
              <a:off x="1187" y="1351"/>
              <a:ext cx="117" cy="73"/>
            </a:xfrm>
            <a:custGeom>
              <a:avLst/>
              <a:gdLst>
                <a:gd name="T0" fmla="*/ 0 w 59"/>
                <a:gd name="T1" fmla="*/ 1 h 78"/>
                <a:gd name="T2" fmla="*/ 40 w 59"/>
                <a:gd name="T3" fmla="*/ 6 h 78"/>
                <a:gd name="T4" fmla="*/ 95 w 59"/>
                <a:gd name="T5" fmla="*/ 8 h 78"/>
                <a:gd name="T6" fmla="*/ 180 w 59"/>
                <a:gd name="T7" fmla="*/ 14 h 78"/>
                <a:gd name="T8" fmla="*/ 256 w 59"/>
                <a:gd name="T9" fmla="*/ 21 h 78"/>
                <a:gd name="T10" fmla="*/ 335 w 59"/>
                <a:gd name="T11" fmla="*/ 26 h 78"/>
                <a:gd name="T12" fmla="*/ 397 w 59"/>
                <a:gd name="T13" fmla="*/ 31 h 78"/>
                <a:gd name="T14" fmla="*/ 444 w 59"/>
                <a:gd name="T15" fmla="*/ 33 h 78"/>
                <a:gd name="T16" fmla="*/ 420 w 59"/>
                <a:gd name="T17" fmla="*/ 36 h 78"/>
                <a:gd name="T18" fmla="*/ 381 w 59"/>
                <a:gd name="T19" fmla="*/ 41 h 78"/>
                <a:gd name="T20" fmla="*/ 373 w 59"/>
                <a:gd name="T21" fmla="*/ 45 h 78"/>
                <a:gd name="T22" fmla="*/ 373 w 59"/>
                <a:gd name="T23" fmla="*/ 51 h 78"/>
                <a:gd name="T24" fmla="*/ 381 w 59"/>
                <a:gd name="T25" fmla="*/ 55 h 78"/>
                <a:gd name="T26" fmla="*/ 397 w 59"/>
                <a:gd name="T27" fmla="*/ 59 h 78"/>
                <a:gd name="T28" fmla="*/ 405 w 59"/>
                <a:gd name="T29" fmla="*/ 62 h 78"/>
                <a:gd name="T30" fmla="*/ 420 w 59"/>
                <a:gd name="T31" fmla="*/ 63 h 78"/>
                <a:gd name="T32" fmla="*/ 420 w 59"/>
                <a:gd name="T33" fmla="*/ 62 h 78"/>
                <a:gd name="T34" fmla="*/ 381 w 59"/>
                <a:gd name="T35" fmla="*/ 58 h 78"/>
                <a:gd name="T36" fmla="*/ 319 w 59"/>
                <a:gd name="T37" fmla="*/ 49 h 78"/>
                <a:gd name="T38" fmla="*/ 240 w 59"/>
                <a:gd name="T39" fmla="*/ 37 h 78"/>
                <a:gd name="T40" fmla="*/ 173 w 59"/>
                <a:gd name="T41" fmla="*/ 26 h 78"/>
                <a:gd name="T42" fmla="*/ 87 w 59"/>
                <a:gd name="T43" fmla="*/ 15 h 78"/>
                <a:gd name="T44" fmla="*/ 32 w 59"/>
                <a:gd name="T45" fmla="*/ 7 h 78"/>
                <a:gd name="T46" fmla="*/ 0 w 59"/>
                <a:gd name="T47" fmla="*/ 1 h 78"/>
                <a:gd name="T48" fmla="*/ 0 w 59"/>
                <a:gd name="T49" fmla="*/ 0 h 78"/>
                <a:gd name="T50" fmla="*/ 0 w 59"/>
                <a:gd name="T51" fmla="*/ 0 h 78"/>
                <a:gd name="T52" fmla="*/ 0 w 59"/>
                <a:gd name="T53" fmla="*/ 0 h 78"/>
                <a:gd name="T54" fmla="*/ 0 w 59"/>
                <a:gd name="T55" fmla="*/ 0 h 78"/>
                <a:gd name="T56" fmla="*/ 0 w 59"/>
                <a:gd name="T57" fmla="*/ 0 h 78"/>
                <a:gd name="T58" fmla="*/ 0 w 59"/>
                <a:gd name="T59" fmla="*/ 0 h 78"/>
                <a:gd name="T60" fmla="*/ 0 w 59"/>
                <a:gd name="T61" fmla="*/ 0 h 78"/>
                <a:gd name="T62" fmla="*/ 0 w 59"/>
                <a:gd name="T63" fmla="*/ 0 h 78"/>
                <a:gd name="T64" fmla="*/ 0 w 59"/>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9"/>
                <a:gd name="T100" fmla="*/ 0 h 78"/>
                <a:gd name="T101" fmla="*/ 59 w 59"/>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9" h="78">
                  <a:moveTo>
                    <a:pt x="0" y="0"/>
                  </a:moveTo>
                  <a:lnTo>
                    <a:pt x="0" y="1"/>
                  </a:lnTo>
                  <a:lnTo>
                    <a:pt x="2" y="2"/>
                  </a:lnTo>
                  <a:lnTo>
                    <a:pt x="5" y="6"/>
                  </a:lnTo>
                  <a:lnTo>
                    <a:pt x="9" y="7"/>
                  </a:lnTo>
                  <a:lnTo>
                    <a:pt x="12" y="11"/>
                  </a:lnTo>
                  <a:lnTo>
                    <a:pt x="18" y="14"/>
                  </a:lnTo>
                  <a:lnTo>
                    <a:pt x="23" y="17"/>
                  </a:lnTo>
                  <a:lnTo>
                    <a:pt x="29" y="20"/>
                  </a:lnTo>
                  <a:lnTo>
                    <a:pt x="33" y="25"/>
                  </a:lnTo>
                  <a:lnTo>
                    <a:pt x="39" y="28"/>
                  </a:lnTo>
                  <a:lnTo>
                    <a:pt x="43" y="32"/>
                  </a:lnTo>
                  <a:lnTo>
                    <a:pt x="48" y="34"/>
                  </a:lnTo>
                  <a:lnTo>
                    <a:pt x="51" y="37"/>
                  </a:lnTo>
                  <a:lnTo>
                    <a:pt x="55" y="39"/>
                  </a:lnTo>
                  <a:lnTo>
                    <a:pt x="57" y="40"/>
                  </a:lnTo>
                  <a:lnTo>
                    <a:pt x="58" y="40"/>
                  </a:lnTo>
                  <a:lnTo>
                    <a:pt x="54" y="44"/>
                  </a:lnTo>
                  <a:lnTo>
                    <a:pt x="51" y="47"/>
                  </a:lnTo>
                  <a:lnTo>
                    <a:pt x="49" y="50"/>
                  </a:lnTo>
                  <a:lnTo>
                    <a:pt x="49" y="52"/>
                  </a:lnTo>
                  <a:lnTo>
                    <a:pt x="48" y="55"/>
                  </a:lnTo>
                  <a:lnTo>
                    <a:pt x="48" y="58"/>
                  </a:lnTo>
                  <a:lnTo>
                    <a:pt x="48" y="62"/>
                  </a:lnTo>
                  <a:lnTo>
                    <a:pt x="49" y="64"/>
                  </a:lnTo>
                  <a:lnTo>
                    <a:pt x="49" y="67"/>
                  </a:lnTo>
                  <a:lnTo>
                    <a:pt x="51" y="70"/>
                  </a:lnTo>
                  <a:lnTo>
                    <a:pt x="51" y="72"/>
                  </a:lnTo>
                  <a:lnTo>
                    <a:pt x="52" y="74"/>
                  </a:lnTo>
                  <a:lnTo>
                    <a:pt x="52" y="76"/>
                  </a:lnTo>
                  <a:lnTo>
                    <a:pt x="54" y="77"/>
                  </a:lnTo>
                  <a:lnTo>
                    <a:pt x="55" y="77"/>
                  </a:lnTo>
                  <a:lnTo>
                    <a:pt x="54" y="76"/>
                  </a:lnTo>
                  <a:lnTo>
                    <a:pt x="52" y="74"/>
                  </a:lnTo>
                  <a:lnTo>
                    <a:pt x="49" y="70"/>
                  </a:lnTo>
                  <a:lnTo>
                    <a:pt x="46" y="65"/>
                  </a:lnTo>
                  <a:lnTo>
                    <a:pt x="41" y="60"/>
                  </a:lnTo>
                  <a:lnTo>
                    <a:pt x="37" y="52"/>
                  </a:lnTo>
                  <a:lnTo>
                    <a:pt x="31" y="45"/>
                  </a:lnTo>
                  <a:lnTo>
                    <a:pt x="27" y="38"/>
                  </a:lnTo>
                  <a:lnTo>
                    <a:pt x="22" y="32"/>
                  </a:lnTo>
                  <a:lnTo>
                    <a:pt x="17" y="25"/>
                  </a:lnTo>
                  <a:lnTo>
                    <a:pt x="11" y="18"/>
                  </a:lnTo>
                  <a:lnTo>
                    <a:pt x="8" y="12"/>
                  </a:lnTo>
                  <a:lnTo>
                    <a:pt x="4" y="8"/>
                  </a:lnTo>
                  <a:lnTo>
                    <a:pt x="2" y="3"/>
                  </a:lnTo>
                  <a:lnTo>
                    <a:pt x="0" y="1"/>
                  </a:lnTo>
                  <a:lnTo>
                    <a:pt x="0" y="0"/>
                  </a:lnTo>
                </a:path>
              </a:pathLst>
            </a:custGeom>
            <a:solidFill>
              <a:srgbClr val="F8F8F8"/>
            </a:solidFill>
            <a:ln w="9048">
              <a:solidFill>
                <a:srgbClr val="DDDDDD"/>
              </a:solidFill>
              <a:round/>
              <a:headEnd/>
              <a:tailEnd/>
            </a:ln>
          </p:spPr>
          <p:txBody>
            <a:bodyPr/>
            <a:lstStyle/>
            <a:p>
              <a:endParaRPr lang="it-IT"/>
            </a:p>
          </p:txBody>
        </p:sp>
        <p:sp>
          <p:nvSpPr>
            <p:cNvPr id="22648" name="Freeform 124"/>
            <p:cNvSpPr>
              <a:spLocks/>
            </p:cNvSpPr>
            <p:nvPr/>
          </p:nvSpPr>
          <p:spPr bwMode="auto">
            <a:xfrm>
              <a:off x="1371" y="1383"/>
              <a:ext cx="71" cy="37"/>
            </a:xfrm>
            <a:custGeom>
              <a:avLst/>
              <a:gdLst>
                <a:gd name="T0" fmla="*/ 0 w 36"/>
                <a:gd name="T1" fmla="*/ 7 h 39"/>
                <a:gd name="T2" fmla="*/ 16 w 36"/>
                <a:gd name="T3" fmla="*/ 6 h 39"/>
                <a:gd name="T4" fmla="*/ 47 w 36"/>
                <a:gd name="T5" fmla="*/ 3 h 39"/>
                <a:gd name="T6" fmla="*/ 77 w 36"/>
                <a:gd name="T7" fmla="*/ 3 h 39"/>
                <a:gd name="T8" fmla="*/ 124 w 36"/>
                <a:gd name="T9" fmla="*/ 1 h 39"/>
                <a:gd name="T10" fmla="*/ 152 w 36"/>
                <a:gd name="T11" fmla="*/ 1 h 39"/>
                <a:gd name="T12" fmla="*/ 183 w 36"/>
                <a:gd name="T13" fmla="*/ 1 h 39"/>
                <a:gd name="T14" fmla="*/ 213 w 36"/>
                <a:gd name="T15" fmla="*/ 4 h 39"/>
                <a:gd name="T16" fmla="*/ 237 w 36"/>
                <a:gd name="T17" fmla="*/ 7 h 39"/>
                <a:gd name="T18" fmla="*/ 252 w 36"/>
                <a:gd name="T19" fmla="*/ 10 h 39"/>
                <a:gd name="T20" fmla="*/ 268 w 36"/>
                <a:gd name="T21" fmla="*/ 15 h 39"/>
                <a:gd name="T22" fmla="*/ 260 w 36"/>
                <a:gd name="T23" fmla="*/ 20 h 39"/>
                <a:gd name="T24" fmla="*/ 252 w 36"/>
                <a:gd name="T25" fmla="*/ 25 h 39"/>
                <a:gd name="T26" fmla="*/ 237 w 36"/>
                <a:gd name="T27" fmla="*/ 27 h 39"/>
                <a:gd name="T28" fmla="*/ 221 w 36"/>
                <a:gd name="T29" fmla="*/ 29 h 39"/>
                <a:gd name="T30" fmla="*/ 183 w 36"/>
                <a:gd name="T31" fmla="*/ 31 h 39"/>
                <a:gd name="T32" fmla="*/ 132 w 36"/>
                <a:gd name="T33" fmla="*/ 32 h 39"/>
                <a:gd name="T34" fmla="*/ 77 w 36"/>
                <a:gd name="T35" fmla="*/ 30 h 39"/>
                <a:gd name="T36" fmla="*/ 47 w 36"/>
                <a:gd name="T37" fmla="*/ 27 h 39"/>
                <a:gd name="T38" fmla="*/ 24 w 36"/>
                <a:gd name="T39" fmla="*/ 25 h 39"/>
                <a:gd name="T40" fmla="*/ 16 w 36"/>
                <a:gd name="T41" fmla="*/ 22 h 39"/>
                <a:gd name="T42" fmla="*/ 16 w 36"/>
                <a:gd name="T43" fmla="*/ 19 h 39"/>
                <a:gd name="T44" fmla="*/ 32 w 36"/>
                <a:gd name="T45" fmla="*/ 14 h 39"/>
                <a:gd name="T46" fmla="*/ 47 w 36"/>
                <a:gd name="T47" fmla="*/ 13 h 39"/>
                <a:gd name="T48" fmla="*/ 77 w 36"/>
                <a:gd name="T49" fmla="*/ 12 h 39"/>
                <a:gd name="T50" fmla="*/ 93 w 36"/>
                <a:gd name="T51" fmla="*/ 12 h 39"/>
                <a:gd name="T52" fmla="*/ 116 w 36"/>
                <a:gd name="T53" fmla="*/ 12 h 39"/>
                <a:gd name="T54" fmla="*/ 116 w 36"/>
                <a:gd name="T55" fmla="*/ 13 h 39"/>
                <a:gd name="T56" fmla="*/ 101 w 36"/>
                <a:gd name="T57" fmla="*/ 15 h 39"/>
                <a:gd name="T58" fmla="*/ 93 w 36"/>
                <a:gd name="T59" fmla="*/ 18 h 39"/>
                <a:gd name="T60" fmla="*/ 93 w 36"/>
                <a:gd name="T61" fmla="*/ 20 h 39"/>
                <a:gd name="T62" fmla="*/ 93 w 36"/>
                <a:gd name="T63" fmla="*/ 20 h 39"/>
                <a:gd name="T64" fmla="*/ 93 w 36"/>
                <a:gd name="T65" fmla="*/ 25 h 39"/>
                <a:gd name="T66" fmla="*/ 101 w 36"/>
                <a:gd name="T67" fmla="*/ 27 h 39"/>
                <a:gd name="T68" fmla="*/ 132 w 36"/>
                <a:gd name="T69" fmla="*/ 27 h 39"/>
                <a:gd name="T70" fmla="*/ 140 w 36"/>
                <a:gd name="T71" fmla="*/ 27 h 39"/>
                <a:gd name="T72" fmla="*/ 152 w 36"/>
                <a:gd name="T73" fmla="*/ 27 h 39"/>
                <a:gd name="T74" fmla="*/ 176 w 36"/>
                <a:gd name="T75" fmla="*/ 27 h 39"/>
                <a:gd name="T76" fmla="*/ 221 w 36"/>
                <a:gd name="T77" fmla="*/ 22 h 39"/>
                <a:gd name="T78" fmla="*/ 221 w 36"/>
                <a:gd name="T79" fmla="*/ 17 h 39"/>
                <a:gd name="T80" fmla="*/ 199 w 36"/>
                <a:gd name="T81" fmla="*/ 10 h 39"/>
                <a:gd name="T82" fmla="*/ 152 w 36"/>
                <a:gd name="T83" fmla="*/ 9 h 39"/>
                <a:gd name="T84" fmla="*/ 116 w 36"/>
                <a:gd name="T85" fmla="*/ 6 h 39"/>
                <a:gd name="T86" fmla="*/ 71 w 36"/>
                <a:gd name="T87" fmla="*/ 7 h 39"/>
                <a:gd name="T88" fmla="*/ 39 w 36"/>
                <a:gd name="T89" fmla="*/ 7 h 39"/>
                <a:gd name="T90" fmla="*/ 16 w 36"/>
                <a:gd name="T91" fmla="*/ 7 h 39"/>
                <a:gd name="T92" fmla="*/ 8 w 36"/>
                <a:gd name="T93" fmla="*/ 7 h 39"/>
                <a:gd name="T94" fmla="*/ 0 w 36"/>
                <a:gd name="T95" fmla="*/ 7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39"/>
                <a:gd name="T146" fmla="*/ 36 w 36"/>
                <a:gd name="T147" fmla="*/ 39 h 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39">
                  <a:moveTo>
                    <a:pt x="0" y="7"/>
                  </a:moveTo>
                  <a:lnTo>
                    <a:pt x="0" y="7"/>
                  </a:lnTo>
                  <a:lnTo>
                    <a:pt x="2" y="6"/>
                  </a:lnTo>
                  <a:lnTo>
                    <a:pt x="3" y="5"/>
                  </a:lnTo>
                  <a:lnTo>
                    <a:pt x="5" y="5"/>
                  </a:lnTo>
                  <a:lnTo>
                    <a:pt x="6" y="3"/>
                  </a:lnTo>
                  <a:lnTo>
                    <a:pt x="7" y="3"/>
                  </a:lnTo>
                  <a:lnTo>
                    <a:pt x="9" y="3"/>
                  </a:lnTo>
                  <a:lnTo>
                    <a:pt x="10" y="3"/>
                  </a:lnTo>
                  <a:lnTo>
                    <a:pt x="12" y="1"/>
                  </a:lnTo>
                  <a:lnTo>
                    <a:pt x="14" y="1"/>
                  </a:lnTo>
                  <a:lnTo>
                    <a:pt x="16" y="1"/>
                  </a:lnTo>
                  <a:lnTo>
                    <a:pt x="18" y="1"/>
                  </a:lnTo>
                  <a:lnTo>
                    <a:pt x="20" y="0"/>
                  </a:lnTo>
                  <a:lnTo>
                    <a:pt x="20" y="1"/>
                  </a:lnTo>
                  <a:lnTo>
                    <a:pt x="21" y="1"/>
                  </a:lnTo>
                  <a:lnTo>
                    <a:pt x="22" y="1"/>
                  </a:lnTo>
                  <a:lnTo>
                    <a:pt x="24" y="1"/>
                  </a:lnTo>
                  <a:lnTo>
                    <a:pt x="24" y="2"/>
                  </a:lnTo>
                  <a:lnTo>
                    <a:pt x="26" y="2"/>
                  </a:lnTo>
                  <a:lnTo>
                    <a:pt x="28" y="4"/>
                  </a:lnTo>
                  <a:lnTo>
                    <a:pt x="29" y="4"/>
                  </a:lnTo>
                  <a:lnTo>
                    <a:pt x="29" y="6"/>
                  </a:lnTo>
                  <a:lnTo>
                    <a:pt x="31" y="7"/>
                  </a:lnTo>
                  <a:lnTo>
                    <a:pt x="31" y="9"/>
                  </a:lnTo>
                  <a:lnTo>
                    <a:pt x="33" y="10"/>
                  </a:lnTo>
                  <a:lnTo>
                    <a:pt x="33" y="13"/>
                  </a:lnTo>
                  <a:lnTo>
                    <a:pt x="34" y="15"/>
                  </a:lnTo>
                  <a:lnTo>
                    <a:pt x="34" y="17"/>
                  </a:lnTo>
                  <a:lnTo>
                    <a:pt x="35" y="18"/>
                  </a:lnTo>
                  <a:lnTo>
                    <a:pt x="34" y="20"/>
                  </a:lnTo>
                  <a:lnTo>
                    <a:pt x="34" y="22"/>
                  </a:lnTo>
                  <a:lnTo>
                    <a:pt x="34" y="23"/>
                  </a:lnTo>
                  <a:lnTo>
                    <a:pt x="34" y="24"/>
                  </a:lnTo>
                  <a:lnTo>
                    <a:pt x="33" y="26"/>
                  </a:lnTo>
                  <a:lnTo>
                    <a:pt x="33" y="28"/>
                  </a:lnTo>
                  <a:lnTo>
                    <a:pt x="33" y="30"/>
                  </a:lnTo>
                  <a:lnTo>
                    <a:pt x="31" y="32"/>
                  </a:lnTo>
                  <a:lnTo>
                    <a:pt x="31" y="33"/>
                  </a:lnTo>
                  <a:lnTo>
                    <a:pt x="29" y="35"/>
                  </a:lnTo>
                  <a:lnTo>
                    <a:pt x="28" y="37"/>
                  </a:lnTo>
                  <a:lnTo>
                    <a:pt x="26" y="37"/>
                  </a:lnTo>
                  <a:lnTo>
                    <a:pt x="24" y="37"/>
                  </a:lnTo>
                  <a:lnTo>
                    <a:pt x="22" y="37"/>
                  </a:lnTo>
                  <a:lnTo>
                    <a:pt x="19" y="38"/>
                  </a:lnTo>
                  <a:lnTo>
                    <a:pt x="17" y="38"/>
                  </a:lnTo>
                  <a:lnTo>
                    <a:pt x="14" y="38"/>
                  </a:lnTo>
                  <a:lnTo>
                    <a:pt x="12" y="36"/>
                  </a:lnTo>
                  <a:lnTo>
                    <a:pt x="10" y="36"/>
                  </a:lnTo>
                  <a:lnTo>
                    <a:pt x="9" y="34"/>
                  </a:lnTo>
                  <a:lnTo>
                    <a:pt x="7" y="33"/>
                  </a:lnTo>
                  <a:lnTo>
                    <a:pt x="6" y="31"/>
                  </a:lnTo>
                  <a:lnTo>
                    <a:pt x="5" y="31"/>
                  </a:lnTo>
                  <a:lnTo>
                    <a:pt x="4" y="30"/>
                  </a:lnTo>
                  <a:lnTo>
                    <a:pt x="3" y="28"/>
                  </a:lnTo>
                  <a:lnTo>
                    <a:pt x="3" y="26"/>
                  </a:lnTo>
                  <a:lnTo>
                    <a:pt x="2" y="26"/>
                  </a:lnTo>
                  <a:lnTo>
                    <a:pt x="2" y="25"/>
                  </a:lnTo>
                  <a:lnTo>
                    <a:pt x="2" y="24"/>
                  </a:lnTo>
                  <a:lnTo>
                    <a:pt x="2" y="22"/>
                  </a:lnTo>
                  <a:lnTo>
                    <a:pt x="2" y="20"/>
                  </a:lnTo>
                  <a:lnTo>
                    <a:pt x="2" y="18"/>
                  </a:lnTo>
                  <a:lnTo>
                    <a:pt x="4" y="17"/>
                  </a:lnTo>
                  <a:lnTo>
                    <a:pt x="6" y="16"/>
                  </a:lnTo>
                  <a:lnTo>
                    <a:pt x="8" y="14"/>
                  </a:lnTo>
                  <a:lnTo>
                    <a:pt x="8" y="15"/>
                  </a:lnTo>
                  <a:lnTo>
                    <a:pt x="10" y="15"/>
                  </a:lnTo>
                  <a:lnTo>
                    <a:pt x="12" y="15"/>
                  </a:lnTo>
                  <a:lnTo>
                    <a:pt x="13" y="15"/>
                  </a:lnTo>
                  <a:lnTo>
                    <a:pt x="15" y="15"/>
                  </a:lnTo>
                  <a:lnTo>
                    <a:pt x="15" y="16"/>
                  </a:lnTo>
                  <a:lnTo>
                    <a:pt x="13" y="18"/>
                  </a:lnTo>
                  <a:lnTo>
                    <a:pt x="13" y="19"/>
                  </a:lnTo>
                  <a:lnTo>
                    <a:pt x="12" y="21"/>
                  </a:lnTo>
                  <a:lnTo>
                    <a:pt x="12" y="23"/>
                  </a:lnTo>
                  <a:lnTo>
                    <a:pt x="12" y="26"/>
                  </a:lnTo>
                  <a:lnTo>
                    <a:pt x="12" y="28"/>
                  </a:lnTo>
                  <a:lnTo>
                    <a:pt x="12" y="30"/>
                  </a:lnTo>
                  <a:lnTo>
                    <a:pt x="13" y="31"/>
                  </a:lnTo>
                  <a:lnTo>
                    <a:pt x="13" y="32"/>
                  </a:lnTo>
                  <a:lnTo>
                    <a:pt x="15" y="32"/>
                  </a:lnTo>
                  <a:lnTo>
                    <a:pt x="17" y="32"/>
                  </a:lnTo>
                  <a:lnTo>
                    <a:pt x="18" y="32"/>
                  </a:lnTo>
                  <a:lnTo>
                    <a:pt x="20" y="32"/>
                  </a:lnTo>
                  <a:lnTo>
                    <a:pt x="21" y="31"/>
                  </a:lnTo>
                  <a:lnTo>
                    <a:pt x="23" y="31"/>
                  </a:lnTo>
                  <a:lnTo>
                    <a:pt x="26" y="29"/>
                  </a:lnTo>
                  <a:lnTo>
                    <a:pt x="28" y="27"/>
                  </a:lnTo>
                  <a:lnTo>
                    <a:pt x="29" y="25"/>
                  </a:lnTo>
                  <a:lnTo>
                    <a:pt x="29" y="23"/>
                  </a:lnTo>
                  <a:lnTo>
                    <a:pt x="29" y="22"/>
                  </a:lnTo>
                  <a:lnTo>
                    <a:pt x="29" y="20"/>
                  </a:lnTo>
                  <a:lnTo>
                    <a:pt x="29" y="16"/>
                  </a:lnTo>
                  <a:lnTo>
                    <a:pt x="27" y="15"/>
                  </a:lnTo>
                  <a:lnTo>
                    <a:pt x="26" y="13"/>
                  </a:lnTo>
                  <a:lnTo>
                    <a:pt x="24" y="11"/>
                  </a:lnTo>
                  <a:lnTo>
                    <a:pt x="22" y="9"/>
                  </a:lnTo>
                  <a:lnTo>
                    <a:pt x="20" y="9"/>
                  </a:lnTo>
                  <a:lnTo>
                    <a:pt x="18" y="7"/>
                  </a:lnTo>
                  <a:lnTo>
                    <a:pt x="17" y="7"/>
                  </a:lnTo>
                  <a:lnTo>
                    <a:pt x="15" y="6"/>
                  </a:lnTo>
                  <a:lnTo>
                    <a:pt x="12" y="7"/>
                  </a:lnTo>
                  <a:lnTo>
                    <a:pt x="10" y="7"/>
                  </a:lnTo>
                  <a:lnTo>
                    <a:pt x="9" y="7"/>
                  </a:lnTo>
                  <a:lnTo>
                    <a:pt x="7" y="7"/>
                  </a:lnTo>
                  <a:lnTo>
                    <a:pt x="6" y="7"/>
                  </a:lnTo>
                  <a:lnTo>
                    <a:pt x="5" y="7"/>
                  </a:lnTo>
                  <a:lnTo>
                    <a:pt x="3" y="7"/>
                  </a:lnTo>
                  <a:lnTo>
                    <a:pt x="2" y="7"/>
                  </a:lnTo>
                  <a:lnTo>
                    <a:pt x="1" y="7"/>
                  </a:lnTo>
                  <a:lnTo>
                    <a:pt x="0" y="7"/>
                  </a:lnTo>
                </a:path>
              </a:pathLst>
            </a:custGeom>
            <a:solidFill>
              <a:srgbClr val="F8F8F8"/>
            </a:solidFill>
            <a:ln w="9048">
              <a:solidFill>
                <a:srgbClr val="DDDDDD"/>
              </a:solidFill>
              <a:round/>
              <a:headEnd/>
              <a:tailEnd/>
            </a:ln>
          </p:spPr>
          <p:txBody>
            <a:bodyPr/>
            <a:lstStyle/>
            <a:p>
              <a:endParaRPr lang="it-IT"/>
            </a:p>
          </p:txBody>
        </p:sp>
        <p:sp>
          <p:nvSpPr>
            <p:cNvPr id="22649" name="Freeform 125"/>
            <p:cNvSpPr>
              <a:spLocks/>
            </p:cNvSpPr>
            <p:nvPr/>
          </p:nvSpPr>
          <p:spPr bwMode="auto">
            <a:xfrm>
              <a:off x="1519" y="1383"/>
              <a:ext cx="74" cy="36"/>
            </a:xfrm>
            <a:custGeom>
              <a:avLst/>
              <a:gdLst>
                <a:gd name="T0" fmla="*/ 265 w 38"/>
                <a:gd name="T1" fmla="*/ 13 h 38"/>
                <a:gd name="T2" fmla="*/ 236 w 38"/>
                <a:gd name="T3" fmla="*/ 10 h 38"/>
                <a:gd name="T4" fmla="*/ 212 w 38"/>
                <a:gd name="T5" fmla="*/ 8 h 38"/>
                <a:gd name="T6" fmla="*/ 171 w 38"/>
                <a:gd name="T7" fmla="*/ 4 h 38"/>
                <a:gd name="T8" fmla="*/ 132 w 38"/>
                <a:gd name="T9" fmla="*/ 1 h 38"/>
                <a:gd name="T10" fmla="*/ 109 w 38"/>
                <a:gd name="T11" fmla="*/ 1 h 38"/>
                <a:gd name="T12" fmla="*/ 72 w 38"/>
                <a:gd name="T13" fmla="*/ 1 h 38"/>
                <a:gd name="T14" fmla="*/ 37 w 38"/>
                <a:gd name="T15" fmla="*/ 4 h 38"/>
                <a:gd name="T16" fmla="*/ 16 w 38"/>
                <a:gd name="T17" fmla="*/ 7 h 38"/>
                <a:gd name="T18" fmla="*/ 0 w 38"/>
                <a:gd name="T19" fmla="*/ 10 h 38"/>
                <a:gd name="T20" fmla="*/ 8 w 38"/>
                <a:gd name="T21" fmla="*/ 15 h 38"/>
                <a:gd name="T22" fmla="*/ 8 w 38"/>
                <a:gd name="T23" fmla="*/ 20 h 38"/>
                <a:gd name="T24" fmla="*/ 8 w 38"/>
                <a:gd name="T25" fmla="*/ 25 h 38"/>
                <a:gd name="T26" fmla="*/ 16 w 38"/>
                <a:gd name="T27" fmla="*/ 27 h 38"/>
                <a:gd name="T28" fmla="*/ 45 w 38"/>
                <a:gd name="T29" fmla="*/ 29 h 38"/>
                <a:gd name="T30" fmla="*/ 88 w 38"/>
                <a:gd name="T31" fmla="*/ 30 h 38"/>
                <a:gd name="T32" fmla="*/ 140 w 38"/>
                <a:gd name="T33" fmla="*/ 31 h 38"/>
                <a:gd name="T34" fmla="*/ 171 w 38"/>
                <a:gd name="T35" fmla="*/ 29 h 38"/>
                <a:gd name="T36" fmla="*/ 201 w 38"/>
                <a:gd name="T37" fmla="*/ 26 h 38"/>
                <a:gd name="T38" fmla="*/ 201 w 38"/>
                <a:gd name="T39" fmla="*/ 25 h 38"/>
                <a:gd name="T40" fmla="*/ 208 w 38"/>
                <a:gd name="T41" fmla="*/ 22 h 38"/>
                <a:gd name="T42" fmla="*/ 208 w 38"/>
                <a:gd name="T43" fmla="*/ 19 h 38"/>
                <a:gd name="T44" fmla="*/ 208 w 38"/>
                <a:gd name="T45" fmla="*/ 13 h 38"/>
                <a:gd name="T46" fmla="*/ 193 w 38"/>
                <a:gd name="T47" fmla="*/ 13 h 38"/>
                <a:gd name="T48" fmla="*/ 185 w 38"/>
                <a:gd name="T49" fmla="*/ 13 h 38"/>
                <a:gd name="T50" fmla="*/ 171 w 38"/>
                <a:gd name="T51" fmla="*/ 15 h 38"/>
                <a:gd name="T52" fmla="*/ 171 w 38"/>
                <a:gd name="T53" fmla="*/ 15 h 38"/>
                <a:gd name="T54" fmla="*/ 156 w 38"/>
                <a:gd name="T55" fmla="*/ 17 h 38"/>
                <a:gd name="T56" fmla="*/ 148 w 38"/>
                <a:gd name="T57" fmla="*/ 19 h 38"/>
                <a:gd name="T58" fmla="*/ 140 w 38"/>
                <a:gd name="T59" fmla="*/ 23 h 38"/>
                <a:gd name="T60" fmla="*/ 140 w 38"/>
                <a:gd name="T61" fmla="*/ 25 h 38"/>
                <a:gd name="T62" fmla="*/ 140 w 38"/>
                <a:gd name="T63" fmla="*/ 26 h 38"/>
                <a:gd name="T64" fmla="*/ 95 w 38"/>
                <a:gd name="T65" fmla="*/ 25 h 38"/>
                <a:gd name="T66" fmla="*/ 68 w 38"/>
                <a:gd name="T67" fmla="*/ 24 h 38"/>
                <a:gd name="T68" fmla="*/ 60 w 38"/>
                <a:gd name="T69" fmla="*/ 19 h 38"/>
                <a:gd name="T70" fmla="*/ 53 w 38"/>
                <a:gd name="T71" fmla="*/ 17 h 38"/>
                <a:gd name="T72" fmla="*/ 60 w 38"/>
                <a:gd name="T73" fmla="*/ 14 h 38"/>
                <a:gd name="T74" fmla="*/ 68 w 38"/>
                <a:gd name="T75" fmla="*/ 11 h 38"/>
                <a:gd name="T76" fmla="*/ 80 w 38"/>
                <a:gd name="T77" fmla="*/ 9 h 38"/>
                <a:gd name="T78" fmla="*/ 95 w 38"/>
                <a:gd name="T79" fmla="*/ 8 h 38"/>
                <a:gd name="T80" fmla="*/ 125 w 38"/>
                <a:gd name="T81" fmla="*/ 6 h 38"/>
                <a:gd name="T82" fmla="*/ 140 w 38"/>
                <a:gd name="T83" fmla="*/ 6 h 38"/>
                <a:gd name="T84" fmla="*/ 148 w 38"/>
                <a:gd name="T85" fmla="*/ 6 h 38"/>
                <a:gd name="T86" fmla="*/ 171 w 38"/>
                <a:gd name="T87" fmla="*/ 8 h 38"/>
                <a:gd name="T88" fmla="*/ 193 w 38"/>
                <a:gd name="T89" fmla="*/ 9 h 38"/>
                <a:gd name="T90" fmla="*/ 220 w 38"/>
                <a:gd name="T91" fmla="*/ 10 h 38"/>
                <a:gd name="T92" fmla="*/ 251 w 38"/>
                <a:gd name="T93" fmla="*/ 12 h 38"/>
                <a:gd name="T94" fmla="*/ 257 w 38"/>
                <a:gd name="T95" fmla="*/ 13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38"/>
                <a:gd name="T146" fmla="*/ 38 w 38"/>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38">
                  <a:moveTo>
                    <a:pt x="37" y="16"/>
                  </a:moveTo>
                  <a:lnTo>
                    <a:pt x="36" y="16"/>
                  </a:lnTo>
                  <a:lnTo>
                    <a:pt x="34" y="16"/>
                  </a:lnTo>
                  <a:lnTo>
                    <a:pt x="34" y="14"/>
                  </a:lnTo>
                  <a:lnTo>
                    <a:pt x="32" y="13"/>
                  </a:lnTo>
                  <a:lnTo>
                    <a:pt x="31" y="12"/>
                  </a:lnTo>
                  <a:lnTo>
                    <a:pt x="29" y="10"/>
                  </a:lnTo>
                  <a:lnTo>
                    <a:pt x="29" y="8"/>
                  </a:lnTo>
                  <a:lnTo>
                    <a:pt x="27" y="8"/>
                  </a:lnTo>
                  <a:lnTo>
                    <a:pt x="25" y="6"/>
                  </a:lnTo>
                  <a:lnTo>
                    <a:pt x="23" y="4"/>
                  </a:lnTo>
                  <a:lnTo>
                    <a:pt x="21" y="2"/>
                  </a:lnTo>
                  <a:lnTo>
                    <a:pt x="20" y="2"/>
                  </a:lnTo>
                  <a:lnTo>
                    <a:pt x="18" y="1"/>
                  </a:lnTo>
                  <a:lnTo>
                    <a:pt x="16" y="1"/>
                  </a:lnTo>
                  <a:lnTo>
                    <a:pt x="16" y="0"/>
                  </a:lnTo>
                  <a:lnTo>
                    <a:pt x="15" y="1"/>
                  </a:lnTo>
                  <a:lnTo>
                    <a:pt x="13" y="1"/>
                  </a:lnTo>
                  <a:lnTo>
                    <a:pt x="11" y="1"/>
                  </a:lnTo>
                  <a:lnTo>
                    <a:pt x="10" y="1"/>
                  </a:lnTo>
                  <a:lnTo>
                    <a:pt x="9" y="2"/>
                  </a:lnTo>
                  <a:lnTo>
                    <a:pt x="7" y="2"/>
                  </a:lnTo>
                  <a:lnTo>
                    <a:pt x="5" y="4"/>
                  </a:lnTo>
                  <a:lnTo>
                    <a:pt x="3" y="6"/>
                  </a:lnTo>
                  <a:lnTo>
                    <a:pt x="2" y="7"/>
                  </a:lnTo>
                  <a:lnTo>
                    <a:pt x="1" y="9"/>
                  </a:lnTo>
                  <a:lnTo>
                    <a:pt x="1" y="10"/>
                  </a:lnTo>
                  <a:lnTo>
                    <a:pt x="0" y="13"/>
                  </a:lnTo>
                  <a:lnTo>
                    <a:pt x="0" y="15"/>
                  </a:lnTo>
                  <a:lnTo>
                    <a:pt x="0" y="17"/>
                  </a:lnTo>
                  <a:lnTo>
                    <a:pt x="1" y="18"/>
                  </a:lnTo>
                  <a:lnTo>
                    <a:pt x="1" y="20"/>
                  </a:lnTo>
                  <a:lnTo>
                    <a:pt x="1" y="22"/>
                  </a:lnTo>
                  <a:lnTo>
                    <a:pt x="1" y="23"/>
                  </a:lnTo>
                  <a:lnTo>
                    <a:pt x="1" y="24"/>
                  </a:lnTo>
                  <a:lnTo>
                    <a:pt x="1" y="26"/>
                  </a:lnTo>
                  <a:lnTo>
                    <a:pt x="1" y="28"/>
                  </a:lnTo>
                  <a:lnTo>
                    <a:pt x="1" y="30"/>
                  </a:lnTo>
                  <a:lnTo>
                    <a:pt x="2" y="30"/>
                  </a:lnTo>
                  <a:lnTo>
                    <a:pt x="2" y="32"/>
                  </a:lnTo>
                  <a:lnTo>
                    <a:pt x="4" y="33"/>
                  </a:lnTo>
                  <a:lnTo>
                    <a:pt x="4" y="35"/>
                  </a:lnTo>
                  <a:lnTo>
                    <a:pt x="6" y="35"/>
                  </a:lnTo>
                  <a:lnTo>
                    <a:pt x="8" y="36"/>
                  </a:lnTo>
                  <a:lnTo>
                    <a:pt x="10" y="36"/>
                  </a:lnTo>
                  <a:lnTo>
                    <a:pt x="12" y="36"/>
                  </a:lnTo>
                  <a:lnTo>
                    <a:pt x="15" y="36"/>
                  </a:lnTo>
                  <a:lnTo>
                    <a:pt x="17" y="37"/>
                  </a:lnTo>
                  <a:lnTo>
                    <a:pt x="19" y="37"/>
                  </a:lnTo>
                  <a:lnTo>
                    <a:pt x="20" y="37"/>
                  </a:lnTo>
                  <a:lnTo>
                    <a:pt x="22" y="35"/>
                  </a:lnTo>
                  <a:lnTo>
                    <a:pt x="23" y="35"/>
                  </a:lnTo>
                  <a:lnTo>
                    <a:pt x="25" y="33"/>
                  </a:lnTo>
                  <a:lnTo>
                    <a:pt x="25" y="32"/>
                  </a:lnTo>
                  <a:lnTo>
                    <a:pt x="27" y="31"/>
                  </a:lnTo>
                  <a:lnTo>
                    <a:pt x="27" y="29"/>
                  </a:lnTo>
                  <a:lnTo>
                    <a:pt x="27" y="28"/>
                  </a:lnTo>
                  <a:lnTo>
                    <a:pt x="28" y="26"/>
                  </a:lnTo>
                  <a:lnTo>
                    <a:pt x="28" y="25"/>
                  </a:lnTo>
                  <a:lnTo>
                    <a:pt x="29" y="23"/>
                  </a:lnTo>
                  <a:lnTo>
                    <a:pt x="28" y="22"/>
                  </a:lnTo>
                  <a:lnTo>
                    <a:pt x="28" y="19"/>
                  </a:lnTo>
                  <a:lnTo>
                    <a:pt x="28" y="18"/>
                  </a:lnTo>
                  <a:lnTo>
                    <a:pt x="28" y="16"/>
                  </a:lnTo>
                  <a:lnTo>
                    <a:pt x="26" y="16"/>
                  </a:lnTo>
                  <a:lnTo>
                    <a:pt x="26" y="15"/>
                  </a:lnTo>
                  <a:lnTo>
                    <a:pt x="25" y="16"/>
                  </a:lnTo>
                  <a:lnTo>
                    <a:pt x="25" y="17"/>
                  </a:lnTo>
                  <a:lnTo>
                    <a:pt x="23" y="18"/>
                  </a:lnTo>
                  <a:lnTo>
                    <a:pt x="21" y="19"/>
                  </a:lnTo>
                  <a:lnTo>
                    <a:pt x="21" y="20"/>
                  </a:lnTo>
                  <a:lnTo>
                    <a:pt x="20" y="22"/>
                  </a:lnTo>
                  <a:lnTo>
                    <a:pt x="20" y="24"/>
                  </a:lnTo>
                  <a:lnTo>
                    <a:pt x="19" y="26"/>
                  </a:lnTo>
                  <a:lnTo>
                    <a:pt x="19" y="27"/>
                  </a:lnTo>
                  <a:lnTo>
                    <a:pt x="19" y="29"/>
                  </a:lnTo>
                  <a:lnTo>
                    <a:pt x="19" y="30"/>
                  </a:lnTo>
                  <a:lnTo>
                    <a:pt x="16" y="30"/>
                  </a:lnTo>
                  <a:lnTo>
                    <a:pt x="13" y="29"/>
                  </a:lnTo>
                  <a:lnTo>
                    <a:pt x="12" y="29"/>
                  </a:lnTo>
                  <a:lnTo>
                    <a:pt x="10" y="27"/>
                  </a:lnTo>
                  <a:lnTo>
                    <a:pt x="9" y="27"/>
                  </a:lnTo>
                  <a:lnTo>
                    <a:pt x="8" y="25"/>
                  </a:lnTo>
                  <a:lnTo>
                    <a:pt x="8" y="24"/>
                  </a:lnTo>
                  <a:lnTo>
                    <a:pt x="8" y="22"/>
                  </a:lnTo>
                  <a:lnTo>
                    <a:pt x="7" y="22"/>
                  </a:lnTo>
                  <a:lnTo>
                    <a:pt x="7" y="20"/>
                  </a:lnTo>
                  <a:lnTo>
                    <a:pt x="8" y="18"/>
                  </a:lnTo>
                  <a:lnTo>
                    <a:pt x="8" y="17"/>
                  </a:lnTo>
                  <a:lnTo>
                    <a:pt x="9" y="16"/>
                  </a:lnTo>
                  <a:lnTo>
                    <a:pt x="9" y="14"/>
                  </a:lnTo>
                  <a:lnTo>
                    <a:pt x="9" y="12"/>
                  </a:lnTo>
                  <a:lnTo>
                    <a:pt x="9" y="11"/>
                  </a:lnTo>
                  <a:lnTo>
                    <a:pt x="11" y="9"/>
                  </a:lnTo>
                  <a:lnTo>
                    <a:pt x="13" y="8"/>
                  </a:lnTo>
                  <a:lnTo>
                    <a:pt x="15" y="6"/>
                  </a:lnTo>
                  <a:lnTo>
                    <a:pt x="17" y="6"/>
                  </a:lnTo>
                  <a:lnTo>
                    <a:pt x="19" y="6"/>
                  </a:lnTo>
                  <a:lnTo>
                    <a:pt x="20" y="6"/>
                  </a:lnTo>
                  <a:lnTo>
                    <a:pt x="20" y="7"/>
                  </a:lnTo>
                  <a:lnTo>
                    <a:pt x="22" y="7"/>
                  </a:lnTo>
                  <a:lnTo>
                    <a:pt x="23" y="8"/>
                  </a:lnTo>
                  <a:lnTo>
                    <a:pt x="25" y="8"/>
                  </a:lnTo>
                  <a:lnTo>
                    <a:pt x="25" y="10"/>
                  </a:lnTo>
                  <a:lnTo>
                    <a:pt x="26" y="10"/>
                  </a:lnTo>
                  <a:lnTo>
                    <a:pt x="28" y="12"/>
                  </a:lnTo>
                  <a:lnTo>
                    <a:pt x="30" y="12"/>
                  </a:lnTo>
                  <a:lnTo>
                    <a:pt x="30" y="13"/>
                  </a:lnTo>
                  <a:lnTo>
                    <a:pt x="32" y="13"/>
                  </a:lnTo>
                  <a:lnTo>
                    <a:pt x="32" y="15"/>
                  </a:lnTo>
                  <a:lnTo>
                    <a:pt x="34" y="15"/>
                  </a:lnTo>
                  <a:lnTo>
                    <a:pt x="34" y="16"/>
                  </a:lnTo>
                  <a:lnTo>
                    <a:pt x="35" y="16"/>
                  </a:lnTo>
                  <a:lnTo>
                    <a:pt x="37" y="16"/>
                  </a:lnTo>
                </a:path>
              </a:pathLst>
            </a:custGeom>
            <a:solidFill>
              <a:srgbClr val="F8F8F8"/>
            </a:solidFill>
            <a:ln w="9048">
              <a:solidFill>
                <a:srgbClr val="DDDDDD"/>
              </a:solidFill>
              <a:round/>
              <a:headEnd/>
              <a:tailEnd/>
            </a:ln>
          </p:spPr>
          <p:txBody>
            <a:bodyPr/>
            <a:lstStyle/>
            <a:p>
              <a:endParaRPr lang="it-IT"/>
            </a:p>
          </p:txBody>
        </p:sp>
        <p:sp>
          <p:nvSpPr>
            <p:cNvPr id="22650" name="AutoShape 126"/>
            <p:cNvSpPr>
              <a:spLocks noChangeArrowheads="1"/>
            </p:cNvSpPr>
            <p:nvPr/>
          </p:nvSpPr>
          <p:spPr bwMode="auto">
            <a:xfrm flipV="1">
              <a:off x="794" y="1073"/>
              <a:ext cx="4822" cy="16"/>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2651" name="AutoShape 127"/>
            <p:cNvSpPr>
              <a:spLocks noChangeArrowheads="1"/>
            </p:cNvSpPr>
            <p:nvPr/>
          </p:nvSpPr>
          <p:spPr bwMode="auto">
            <a:xfrm flipV="1">
              <a:off x="786" y="1025"/>
              <a:ext cx="4830" cy="60"/>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2652" name="AutoShape 128"/>
            <p:cNvSpPr>
              <a:spLocks noChangeArrowheads="1"/>
            </p:cNvSpPr>
            <p:nvPr/>
          </p:nvSpPr>
          <p:spPr bwMode="auto">
            <a:xfrm flipV="1">
              <a:off x="876" y="1076"/>
              <a:ext cx="4609" cy="142"/>
            </a:xfrm>
            <a:prstGeom prst="roundRect">
              <a:avLst>
                <a:gd name="adj" fmla="val 0"/>
              </a:avLst>
            </a:prstGeom>
            <a:solidFill>
              <a:srgbClr val="F8F8F8"/>
            </a:solidFill>
            <a:ln w="9525">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2653" name="Freeform 129"/>
            <p:cNvSpPr>
              <a:spLocks/>
            </p:cNvSpPr>
            <p:nvPr/>
          </p:nvSpPr>
          <p:spPr bwMode="auto">
            <a:xfrm>
              <a:off x="798" y="236"/>
              <a:ext cx="4782" cy="791"/>
            </a:xfrm>
            <a:custGeom>
              <a:avLst/>
              <a:gdLst>
                <a:gd name="T0" fmla="*/ 0 w 5435"/>
                <a:gd name="T1" fmla="*/ 684 h 850"/>
                <a:gd name="T2" fmla="*/ 97 w 5435"/>
                <a:gd name="T3" fmla="*/ 435 h 850"/>
                <a:gd name="T4" fmla="*/ 1805 w 5435"/>
                <a:gd name="T5" fmla="*/ 0 h 850"/>
                <a:gd name="T6" fmla="*/ 3619 w 5435"/>
                <a:gd name="T7" fmla="*/ 435 h 850"/>
                <a:gd name="T8" fmla="*/ 3702 w 5435"/>
                <a:gd name="T9" fmla="*/ 684 h 850"/>
                <a:gd name="T10" fmla="*/ 0 w 5435"/>
                <a:gd name="T11" fmla="*/ 684 h 850"/>
                <a:gd name="T12" fmla="*/ 0 w 5435"/>
                <a:gd name="T13" fmla="*/ 684 h 850"/>
                <a:gd name="T14" fmla="*/ 0 60000 65536"/>
                <a:gd name="T15" fmla="*/ 0 60000 65536"/>
                <a:gd name="T16" fmla="*/ 0 60000 65536"/>
                <a:gd name="T17" fmla="*/ 0 60000 65536"/>
                <a:gd name="T18" fmla="*/ 0 60000 65536"/>
                <a:gd name="T19" fmla="*/ 0 60000 65536"/>
                <a:gd name="T20" fmla="*/ 0 60000 65536"/>
                <a:gd name="T21" fmla="*/ 0 w 5435"/>
                <a:gd name="T22" fmla="*/ 0 h 850"/>
                <a:gd name="T23" fmla="*/ 5435 w 5435"/>
                <a:gd name="T24" fmla="*/ 850 h 85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35" h="850">
                  <a:moveTo>
                    <a:pt x="0" y="849"/>
                  </a:moveTo>
                  <a:lnTo>
                    <a:pt x="142" y="539"/>
                  </a:lnTo>
                  <a:lnTo>
                    <a:pt x="2651" y="0"/>
                  </a:lnTo>
                  <a:lnTo>
                    <a:pt x="5313" y="539"/>
                  </a:lnTo>
                  <a:lnTo>
                    <a:pt x="5434" y="849"/>
                  </a:lnTo>
                  <a:lnTo>
                    <a:pt x="0" y="849"/>
                  </a:lnTo>
                </a:path>
              </a:pathLst>
            </a:custGeom>
            <a:solidFill>
              <a:srgbClr val="F8F8F8"/>
            </a:solidFill>
            <a:ln w="9048">
              <a:solidFill>
                <a:srgbClr val="C0C0C0"/>
              </a:solidFill>
              <a:round/>
              <a:headEnd/>
              <a:tailEnd/>
            </a:ln>
          </p:spPr>
          <p:txBody>
            <a:bodyPr/>
            <a:lstStyle/>
            <a:p>
              <a:endParaRPr lang="it-IT"/>
            </a:p>
          </p:txBody>
        </p:sp>
        <p:sp>
          <p:nvSpPr>
            <p:cNvPr id="22654" name="Freeform 130"/>
            <p:cNvSpPr>
              <a:spLocks/>
            </p:cNvSpPr>
            <p:nvPr/>
          </p:nvSpPr>
          <p:spPr bwMode="auto">
            <a:xfrm>
              <a:off x="765" y="236"/>
              <a:ext cx="2343" cy="785"/>
            </a:xfrm>
            <a:custGeom>
              <a:avLst/>
              <a:gdLst>
                <a:gd name="T0" fmla="*/ 1814 w 2662"/>
                <a:gd name="T1" fmla="*/ 0 h 846"/>
                <a:gd name="T2" fmla="*/ 0 w 2662"/>
                <a:gd name="T3" fmla="*/ 675 h 846"/>
                <a:gd name="T4" fmla="*/ 103 w 2662"/>
                <a:gd name="T5" fmla="*/ 430 h 846"/>
                <a:gd name="T6" fmla="*/ 1791 w 2662"/>
                <a:gd name="T7" fmla="*/ 12 h 846"/>
                <a:gd name="T8" fmla="*/ 1803 w 2662"/>
                <a:gd name="T9" fmla="*/ 0 h 846"/>
                <a:gd name="T10" fmla="*/ 1814 w 2662"/>
                <a:gd name="T11" fmla="*/ 0 h 846"/>
                <a:gd name="T12" fmla="*/ 1814 w 2662"/>
                <a:gd name="T13" fmla="*/ 0 h 846"/>
                <a:gd name="T14" fmla="*/ 0 60000 65536"/>
                <a:gd name="T15" fmla="*/ 0 60000 65536"/>
                <a:gd name="T16" fmla="*/ 0 60000 65536"/>
                <a:gd name="T17" fmla="*/ 0 60000 65536"/>
                <a:gd name="T18" fmla="*/ 0 60000 65536"/>
                <a:gd name="T19" fmla="*/ 0 60000 65536"/>
                <a:gd name="T20" fmla="*/ 0 60000 65536"/>
                <a:gd name="T21" fmla="*/ 0 w 2662"/>
                <a:gd name="T22" fmla="*/ 0 h 846"/>
                <a:gd name="T23" fmla="*/ 2662 w 2662"/>
                <a:gd name="T24" fmla="*/ 846 h 84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62" h="846">
                  <a:moveTo>
                    <a:pt x="2661" y="0"/>
                  </a:moveTo>
                  <a:lnTo>
                    <a:pt x="0" y="845"/>
                  </a:lnTo>
                  <a:lnTo>
                    <a:pt x="151" y="538"/>
                  </a:lnTo>
                  <a:lnTo>
                    <a:pt x="2627" y="15"/>
                  </a:lnTo>
                  <a:lnTo>
                    <a:pt x="2644" y="0"/>
                  </a:lnTo>
                  <a:lnTo>
                    <a:pt x="2661" y="0"/>
                  </a:lnTo>
                </a:path>
              </a:pathLst>
            </a:custGeom>
            <a:solidFill>
              <a:srgbClr val="F8F8F8"/>
            </a:solidFill>
            <a:ln w="18732">
              <a:solidFill>
                <a:srgbClr val="C0C0C0"/>
              </a:solidFill>
              <a:round/>
              <a:headEnd/>
              <a:tailEnd/>
            </a:ln>
          </p:spPr>
          <p:txBody>
            <a:bodyPr/>
            <a:lstStyle/>
            <a:p>
              <a:endParaRPr lang="it-IT"/>
            </a:p>
          </p:txBody>
        </p:sp>
        <p:sp>
          <p:nvSpPr>
            <p:cNvPr id="22655" name="Line 131"/>
            <p:cNvSpPr>
              <a:spLocks noChangeShapeType="1"/>
            </p:cNvSpPr>
            <p:nvPr/>
          </p:nvSpPr>
          <p:spPr bwMode="auto">
            <a:xfrm flipH="1">
              <a:off x="838" y="236"/>
              <a:ext cx="2282" cy="77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22656" name="Freeform 132"/>
            <p:cNvSpPr>
              <a:spLocks/>
            </p:cNvSpPr>
            <p:nvPr/>
          </p:nvSpPr>
          <p:spPr bwMode="auto">
            <a:xfrm>
              <a:off x="3136" y="220"/>
              <a:ext cx="2448" cy="772"/>
            </a:xfrm>
            <a:custGeom>
              <a:avLst/>
              <a:gdLst>
                <a:gd name="T0" fmla="*/ 0 w 2782"/>
                <a:gd name="T1" fmla="*/ 0 h 830"/>
                <a:gd name="T2" fmla="*/ 1895 w 2782"/>
                <a:gd name="T3" fmla="*/ 667 h 830"/>
                <a:gd name="T4" fmla="*/ 1814 w 2782"/>
                <a:gd name="T5" fmla="*/ 444 h 830"/>
                <a:gd name="T6" fmla="*/ 0 w 2782"/>
                <a:gd name="T7" fmla="*/ 0 h 830"/>
                <a:gd name="T8" fmla="*/ 0 w 2782"/>
                <a:gd name="T9" fmla="*/ 0 h 830"/>
                <a:gd name="T10" fmla="*/ 0 60000 65536"/>
                <a:gd name="T11" fmla="*/ 0 60000 65536"/>
                <a:gd name="T12" fmla="*/ 0 60000 65536"/>
                <a:gd name="T13" fmla="*/ 0 60000 65536"/>
                <a:gd name="T14" fmla="*/ 0 60000 65536"/>
                <a:gd name="T15" fmla="*/ 0 w 2782"/>
                <a:gd name="T16" fmla="*/ 0 h 830"/>
                <a:gd name="T17" fmla="*/ 2782 w 2782"/>
                <a:gd name="T18" fmla="*/ 830 h 830"/>
              </a:gdLst>
              <a:ahLst/>
              <a:cxnLst>
                <a:cxn ang="T10">
                  <a:pos x="T0" y="T1"/>
                </a:cxn>
                <a:cxn ang="T11">
                  <a:pos x="T2" y="T3"/>
                </a:cxn>
                <a:cxn ang="T12">
                  <a:pos x="T4" y="T5"/>
                </a:cxn>
                <a:cxn ang="T13">
                  <a:pos x="T6" y="T7"/>
                </a:cxn>
                <a:cxn ang="T14">
                  <a:pos x="T8" y="T9"/>
                </a:cxn>
              </a:cxnLst>
              <a:rect l="T15" t="T16" r="T17" b="T18"/>
              <a:pathLst>
                <a:path w="2782" h="830">
                  <a:moveTo>
                    <a:pt x="0" y="0"/>
                  </a:moveTo>
                  <a:lnTo>
                    <a:pt x="2781" y="829"/>
                  </a:lnTo>
                  <a:lnTo>
                    <a:pt x="2662" y="552"/>
                  </a:lnTo>
                  <a:lnTo>
                    <a:pt x="0" y="0"/>
                  </a:lnTo>
                </a:path>
              </a:pathLst>
            </a:custGeom>
            <a:solidFill>
              <a:srgbClr val="F8F8F8"/>
            </a:solidFill>
            <a:ln w="18732">
              <a:solidFill>
                <a:srgbClr val="C0C0C0"/>
              </a:solidFill>
              <a:round/>
              <a:headEnd/>
              <a:tailEnd/>
            </a:ln>
          </p:spPr>
          <p:txBody>
            <a:bodyPr/>
            <a:lstStyle/>
            <a:p>
              <a:endParaRPr lang="it-IT"/>
            </a:p>
          </p:txBody>
        </p:sp>
        <p:sp>
          <p:nvSpPr>
            <p:cNvPr id="22657" name="Line 133"/>
            <p:cNvSpPr>
              <a:spLocks noChangeShapeType="1"/>
            </p:cNvSpPr>
            <p:nvPr/>
          </p:nvSpPr>
          <p:spPr bwMode="auto">
            <a:xfrm>
              <a:off x="3136" y="250"/>
              <a:ext cx="2461" cy="756"/>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22658" name="AutoShape 134"/>
            <p:cNvSpPr>
              <a:spLocks noChangeArrowheads="1"/>
            </p:cNvSpPr>
            <p:nvPr/>
          </p:nvSpPr>
          <p:spPr bwMode="auto">
            <a:xfrm flipV="1">
              <a:off x="789" y="1028"/>
              <a:ext cx="4825" cy="17"/>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2659" name="AutoShape 135"/>
            <p:cNvSpPr>
              <a:spLocks noChangeArrowheads="1"/>
            </p:cNvSpPr>
            <p:nvPr/>
          </p:nvSpPr>
          <p:spPr bwMode="auto">
            <a:xfrm flipV="1">
              <a:off x="774" y="967"/>
              <a:ext cx="4829" cy="61"/>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2660" name="AutoShape 136"/>
            <p:cNvSpPr>
              <a:spLocks noChangeArrowheads="1"/>
            </p:cNvSpPr>
            <p:nvPr/>
          </p:nvSpPr>
          <p:spPr bwMode="auto">
            <a:xfrm flipV="1">
              <a:off x="874" y="1150"/>
              <a:ext cx="4607" cy="145"/>
            </a:xfrm>
            <a:prstGeom prst="roundRect">
              <a:avLst>
                <a:gd name="adj" fmla="val 0"/>
              </a:avLst>
            </a:prstGeom>
            <a:solidFill>
              <a:srgbClr val="F8F8F8"/>
            </a:solidFill>
            <a:ln w="9525">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2661" name="Freeform 137"/>
            <p:cNvSpPr>
              <a:spLocks/>
            </p:cNvSpPr>
            <p:nvPr/>
          </p:nvSpPr>
          <p:spPr bwMode="auto">
            <a:xfrm>
              <a:off x="794" y="190"/>
              <a:ext cx="4782" cy="792"/>
            </a:xfrm>
            <a:custGeom>
              <a:avLst/>
              <a:gdLst>
                <a:gd name="T0" fmla="*/ 0 w 5435"/>
                <a:gd name="T1" fmla="*/ 683 h 852"/>
                <a:gd name="T2" fmla="*/ 98 w 5435"/>
                <a:gd name="T3" fmla="*/ 435 h 852"/>
                <a:gd name="T4" fmla="*/ 1806 w 5435"/>
                <a:gd name="T5" fmla="*/ 0 h 852"/>
                <a:gd name="T6" fmla="*/ 3620 w 5435"/>
                <a:gd name="T7" fmla="*/ 435 h 852"/>
                <a:gd name="T8" fmla="*/ 3702 w 5435"/>
                <a:gd name="T9" fmla="*/ 683 h 852"/>
                <a:gd name="T10" fmla="*/ 0 w 5435"/>
                <a:gd name="T11" fmla="*/ 683 h 852"/>
                <a:gd name="T12" fmla="*/ 0 w 5435"/>
                <a:gd name="T13" fmla="*/ 683 h 852"/>
                <a:gd name="T14" fmla="*/ 0 60000 65536"/>
                <a:gd name="T15" fmla="*/ 0 60000 65536"/>
                <a:gd name="T16" fmla="*/ 0 60000 65536"/>
                <a:gd name="T17" fmla="*/ 0 60000 65536"/>
                <a:gd name="T18" fmla="*/ 0 60000 65536"/>
                <a:gd name="T19" fmla="*/ 0 60000 65536"/>
                <a:gd name="T20" fmla="*/ 0 60000 65536"/>
                <a:gd name="T21" fmla="*/ 0 w 5435"/>
                <a:gd name="T22" fmla="*/ 0 h 852"/>
                <a:gd name="T23" fmla="*/ 5435 w 5435"/>
                <a:gd name="T24" fmla="*/ 852 h 8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35" h="852">
                  <a:moveTo>
                    <a:pt x="0" y="851"/>
                  </a:moveTo>
                  <a:lnTo>
                    <a:pt x="143" y="541"/>
                  </a:lnTo>
                  <a:lnTo>
                    <a:pt x="2652" y="0"/>
                  </a:lnTo>
                  <a:lnTo>
                    <a:pt x="5314" y="541"/>
                  </a:lnTo>
                  <a:lnTo>
                    <a:pt x="5434" y="851"/>
                  </a:lnTo>
                  <a:lnTo>
                    <a:pt x="0" y="851"/>
                  </a:lnTo>
                </a:path>
              </a:pathLst>
            </a:custGeom>
            <a:solidFill>
              <a:srgbClr val="F8F8F8"/>
            </a:solidFill>
            <a:ln w="9048">
              <a:solidFill>
                <a:srgbClr val="C0C0C0"/>
              </a:solidFill>
              <a:round/>
              <a:headEnd/>
              <a:tailEnd/>
            </a:ln>
          </p:spPr>
          <p:txBody>
            <a:bodyPr/>
            <a:lstStyle/>
            <a:p>
              <a:endParaRPr lang="it-IT"/>
            </a:p>
          </p:txBody>
        </p:sp>
        <p:sp>
          <p:nvSpPr>
            <p:cNvPr id="22662" name="Line 138"/>
            <p:cNvSpPr>
              <a:spLocks noChangeShapeType="1"/>
            </p:cNvSpPr>
            <p:nvPr/>
          </p:nvSpPr>
          <p:spPr bwMode="auto">
            <a:xfrm flipH="1">
              <a:off x="800" y="205"/>
              <a:ext cx="2314" cy="747"/>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22663" name="Line 139"/>
            <p:cNvSpPr>
              <a:spLocks noChangeShapeType="1"/>
            </p:cNvSpPr>
            <p:nvPr/>
          </p:nvSpPr>
          <p:spPr bwMode="auto">
            <a:xfrm>
              <a:off x="3120" y="203"/>
              <a:ext cx="2442" cy="727"/>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22664" name="Freeform 140"/>
            <p:cNvSpPr>
              <a:spLocks/>
            </p:cNvSpPr>
            <p:nvPr/>
          </p:nvSpPr>
          <p:spPr bwMode="auto">
            <a:xfrm>
              <a:off x="1204" y="276"/>
              <a:ext cx="4079" cy="644"/>
            </a:xfrm>
            <a:custGeom>
              <a:avLst/>
              <a:gdLst>
                <a:gd name="T0" fmla="*/ 1466 w 4636"/>
                <a:gd name="T1" fmla="*/ 11 h 693"/>
                <a:gd name="T2" fmla="*/ 0 w 4636"/>
                <a:gd name="T3" fmla="*/ 544 h 693"/>
                <a:gd name="T4" fmla="*/ 3071 w 4636"/>
                <a:gd name="T5" fmla="*/ 556 h 693"/>
                <a:gd name="T6" fmla="*/ 3157 w 4636"/>
                <a:gd name="T7" fmla="*/ 556 h 693"/>
                <a:gd name="T8" fmla="*/ 1479 w 4636"/>
                <a:gd name="T9" fmla="*/ 0 h 693"/>
                <a:gd name="T10" fmla="*/ 1466 w 4636"/>
                <a:gd name="T11" fmla="*/ 11 h 693"/>
                <a:gd name="T12" fmla="*/ 1466 w 4636"/>
                <a:gd name="T13" fmla="*/ 11 h 693"/>
                <a:gd name="T14" fmla="*/ 0 60000 65536"/>
                <a:gd name="T15" fmla="*/ 0 60000 65536"/>
                <a:gd name="T16" fmla="*/ 0 60000 65536"/>
                <a:gd name="T17" fmla="*/ 0 60000 65536"/>
                <a:gd name="T18" fmla="*/ 0 60000 65536"/>
                <a:gd name="T19" fmla="*/ 0 60000 65536"/>
                <a:gd name="T20" fmla="*/ 0 60000 65536"/>
                <a:gd name="T21" fmla="*/ 0 w 4636"/>
                <a:gd name="T22" fmla="*/ 0 h 693"/>
                <a:gd name="T23" fmla="*/ 4636 w 4636"/>
                <a:gd name="T24" fmla="*/ 693 h 6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36" h="693">
                  <a:moveTo>
                    <a:pt x="2153" y="14"/>
                  </a:moveTo>
                  <a:lnTo>
                    <a:pt x="0" y="677"/>
                  </a:lnTo>
                  <a:lnTo>
                    <a:pt x="4509" y="692"/>
                  </a:lnTo>
                  <a:lnTo>
                    <a:pt x="4635" y="692"/>
                  </a:lnTo>
                  <a:lnTo>
                    <a:pt x="2171" y="0"/>
                  </a:lnTo>
                  <a:lnTo>
                    <a:pt x="2153" y="14"/>
                  </a:lnTo>
                </a:path>
              </a:pathLst>
            </a:custGeom>
            <a:solidFill>
              <a:srgbClr val="F8F8F8"/>
            </a:solidFill>
            <a:ln w="18732">
              <a:solidFill>
                <a:srgbClr val="C0C0C0"/>
              </a:solidFill>
              <a:round/>
              <a:headEnd/>
              <a:tailEnd/>
            </a:ln>
          </p:spPr>
          <p:txBody>
            <a:bodyPr/>
            <a:lstStyle/>
            <a:p>
              <a:endParaRPr lang="it-IT"/>
            </a:p>
          </p:txBody>
        </p:sp>
        <p:sp>
          <p:nvSpPr>
            <p:cNvPr id="22665" name="Line 141"/>
            <p:cNvSpPr>
              <a:spLocks noChangeShapeType="1"/>
            </p:cNvSpPr>
            <p:nvPr/>
          </p:nvSpPr>
          <p:spPr bwMode="auto">
            <a:xfrm flipH="1">
              <a:off x="863" y="194"/>
              <a:ext cx="2251" cy="631"/>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22666" name="Line 142"/>
            <p:cNvSpPr>
              <a:spLocks noChangeShapeType="1"/>
            </p:cNvSpPr>
            <p:nvPr/>
          </p:nvSpPr>
          <p:spPr bwMode="auto">
            <a:xfrm>
              <a:off x="3117" y="194"/>
              <a:ext cx="2399" cy="631"/>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22532" name="Rectangle 143"/>
          <p:cNvSpPr>
            <a:spLocks noChangeArrowheads="1"/>
          </p:cNvSpPr>
          <p:nvPr/>
        </p:nvSpPr>
        <p:spPr bwMode="auto">
          <a:xfrm>
            <a:off x="8172450" y="6453188"/>
            <a:ext cx="863600" cy="431800"/>
          </a:xfrm>
          <a:prstGeom prst="rect">
            <a:avLst/>
          </a:prstGeom>
          <a:solidFill>
            <a:schemeClr val="accent1"/>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spcBef>
                <a:spcPct val="0"/>
              </a:spcBef>
              <a:buFontTx/>
              <a:buNone/>
            </a:pPr>
            <a:r>
              <a:rPr lang="it-IT" altLang="it-IT" sz="1800" b="1"/>
              <a:t>AT</a:t>
            </a:r>
            <a:endParaRPr lang="en-US" altLang="it-IT" sz="1800" b="1"/>
          </a:p>
        </p:txBody>
      </p:sp>
      <p:sp>
        <p:nvSpPr>
          <p:cNvPr id="22533" name="Text Box 145"/>
          <p:cNvSpPr txBox="1">
            <a:spLocks noChangeArrowheads="1"/>
          </p:cNvSpPr>
          <p:nvPr/>
        </p:nvSpPr>
        <p:spPr bwMode="auto">
          <a:xfrm>
            <a:off x="1978025" y="541338"/>
            <a:ext cx="568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GB" altLang="it-IT" sz="1800" b="1" i="1"/>
              <a:t>RISCHI OPERATIVI E CONTROLLO INTERNO</a:t>
            </a:r>
            <a:endParaRPr lang="en-US" altLang="it-IT" sz="1800"/>
          </a:p>
        </p:txBody>
      </p:sp>
      <p:sp>
        <p:nvSpPr>
          <p:cNvPr id="22534" name="Text Box 146"/>
          <p:cNvSpPr txBox="1">
            <a:spLocks noChangeArrowheads="1"/>
          </p:cNvSpPr>
          <p:nvPr/>
        </p:nvSpPr>
        <p:spPr bwMode="auto">
          <a:xfrm>
            <a:off x="468313" y="2420938"/>
            <a:ext cx="8424862" cy="393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it-IT" altLang="it-IT" sz="1800" b="1"/>
              <a:t>Economici	</a:t>
            </a:r>
            <a:r>
              <a:rPr lang="it-IT" altLang="it-IT" sz="1800"/>
              <a:t>		         </a:t>
            </a:r>
            <a:r>
              <a:rPr lang="it-IT" altLang="it-IT" sz="1800" b="1"/>
              <a:t>Infrastrutture</a:t>
            </a:r>
            <a:endParaRPr lang="it-IT" altLang="it-IT" sz="1800"/>
          </a:p>
          <a:p>
            <a:pPr eaLnBrk="1" hangingPunct="1">
              <a:spcBef>
                <a:spcPct val="0"/>
              </a:spcBef>
              <a:buFontTx/>
              <a:buNone/>
            </a:pPr>
            <a:r>
              <a:rPr lang="it-IT" altLang="it-IT" sz="1800"/>
              <a:t>. Disponibilità di capitali		         . Disponibilità di risorse materiali</a:t>
            </a:r>
          </a:p>
          <a:p>
            <a:pPr eaLnBrk="1" hangingPunct="1">
              <a:spcBef>
                <a:spcPct val="0"/>
              </a:spcBef>
              <a:buFontTx/>
              <a:buNone/>
            </a:pPr>
            <a:r>
              <a:rPr lang="it-IT" altLang="it-IT" sz="1800"/>
              <a:t>. Emissioni di prestiti, insolvenze	         . potenzialità delle risorse materiali</a:t>
            </a:r>
          </a:p>
          <a:p>
            <a:pPr eaLnBrk="1" hangingPunct="1">
              <a:spcBef>
                <a:spcPct val="0"/>
              </a:spcBef>
              <a:buFontTx/>
              <a:buNone/>
            </a:pPr>
            <a:r>
              <a:rPr lang="it-IT" altLang="it-IT" sz="1800"/>
              <a:t>. Concentrazione			         . Accesso ai capitali</a:t>
            </a:r>
          </a:p>
          <a:p>
            <a:pPr eaLnBrk="1" hangingPunct="1">
              <a:spcBef>
                <a:spcPct val="0"/>
              </a:spcBef>
              <a:buFontTx/>
              <a:buNone/>
            </a:pPr>
            <a:r>
              <a:rPr lang="it-IT" altLang="it-IT" sz="1800"/>
              <a:t>. Liquidità			         . Complessità</a:t>
            </a:r>
          </a:p>
          <a:p>
            <a:pPr eaLnBrk="1" hangingPunct="1">
              <a:spcBef>
                <a:spcPct val="0"/>
              </a:spcBef>
              <a:buFontTx/>
              <a:buNone/>
            </a:pPr>
            <a:r>
              <a:rPr lang="it-IT" altLang="it-IT" sz="1800"/>
              <a:t>. Mercati finanziari		         </a:t>
            </a:r>
            <a:r>
              <a:rPr lang="it-IT" altLang="it-IT" sz="1800" b="1"/>
              <a:t>Personale</a:t>
            </a:r>
            <a:endParaRPr lang="it-IT" altLang="it-IT" sz="1800"/>
          </a:p>
          <a:p>
            <a:pPr eaLnBrk="1" hangingPunct="1">
              <a:spcBef>
                <a:spcPct val="0"/>
              </a:spcBef>
              <a:buFontTx/>
              <a:buNone/>
            </a:pPr>
            <a:r>
              <a:rPr lang="it-IT" altLang="it-IT" sz="1800"/>
              <a:t>. Disoccupazione			         . Potenzialità delle risorse umane</a:t>
            </a:r>
          </a:p>
          <a:p>
            <a:pPr eaLnBrk="1" hangingPunct="1">
              <a:spcBef>
                <a:spcPct val="0"/>
              </a:spcBef>
              <a:buFontTx/>
              <a:buNone/>
            </a:pPr>
            <a:r>
              <a:rPr lang="it-IT" altLang="it-IT" sz="1800"/>
              <a:t>. Concorrenza			         . Frodi</a:t>
            </a:r>
          </a:p>
          <a:p>
            <a:pPr eaLnBrk="1" hangingPunct="1">
              <a:spcBef>
                <a:spcPct val="0"/>
              </a:spcBef>
              <a:buFontTx/>
              <a:buNone/>
            </a:pPr>
            <a:r>
              <a:rPr lang="it-IT" altLang="it-IT" sz="1800"/>
              <a:t>. Fusioni/acquisizioni		         . Salute e sicurezza</a:t>
            </a:r>
            <a:endParaRPr lang="it-IT" altLang="it-IT" sz="1800" b="1"/>
          </a:p>
          <a:p>
            <a:pPr eaLnBrk="1" hangingPunct="1">
              <a:spcBef>
                <a:spcPct val="0"/>
              </a:spcBef>
              <a:buFontTx/>
              <a:buNone/>
            </a:pPr>
            <a:r>
              <a:rPr lang="it-IT" altLang="it-IT" sz="1800" b="1"/>
              <a:t>Ambientali			         Processo</a:t>
            </a:r>
            <a:endParaRPr lang="it-IT" altLang="it-IT" sz="1800"/>
          </a:p>
          <a:p>
            <a:pPr eaLnBrk="1" hangingPunct="1">
              <a:spcBef>
                <a:spcPct val="0"/>
              </a:spcBef>
              <a:buFontTx/>
              <a:buNone/>
            </a:pPr>
            <a:r>
              <a:rPr lang="it-IT" altLang="it-IT" sz="1800"/>
              <a:t>. Inquinamento e rifiuti		         . Risorse</a:t>
            </a:r>
          </a:p>
          <a:p>
            <a:pPr eaLnBrk="1" hangingPunct="1">
              <a:spcBef>
                <a:spcPct val="0"/>
              </a:spcBef>
              <a:buFontTx/>
              <a:buNone/>
            </a:pPr>
            <a:r>
              <a:rPr lang="it-IT" altLang="it-IT" sz="1800"/>
              <a:t>. Energia			         . Disegno</a:t>
            </a:r>
          </a:p>
          <a:p>
            <a:pPr eaLnBrk="1" hangingPunct="1">
              <a:spcBef>
                <a:spcPct val="0"/>
              </a:spcBef>
              <a:buFontTx/>
              <a:buNone/>
            </a:pPr>
            <a:r>
              <a:rPr lang="it-IT" altLang="it-IT" sz="1800"/>
              <a:t>. Catastrofi naturali		         . Esecuzione</a:t>
            </a:r>
          </a:p>
          <a:p>
            <a:pPr eaLnBrk="1" hangingPunct="1">
              <a:spcBef>
                <a:spcPct val="0"/>
              </a:spcBef>
              <a:buFontTx/>
              <a:buNone/>
            </a:pPr>
            <a:r>
              <a:rPr lang="it-IT" altLang="it-IT" sz="1800"/>
              <a:t>. Sviluppo sostenibile		         . Fornitori/dipendenze</a:t>
            </a:r>
            <a:endParaRPr lang="en-US" altLang="it-IT" sz="1800"/>
          </a:p>
        </p:txBody>
      </p:sp>
      <p:graphicFrame>
        <p:nvGraphicFramePr>
          <p:cNvPr id="138387" name="Group 147"/>
          <p:cNvGraphicFramePr>
            <a:graphicFrameLocks noGrp="1"/>
          </p:cNvGraphicFramePr>
          <p:nvPr/>
        </p:nvGraphicFramePr>
        <p:xfrm>
          <a:off x="468313" y="1624013"/>
          <a:ext cx="8280400" cy="365392"/>
        </p:xfrm>
        <a:graphic>
          <a:graphicData uri="http://schemas.openxmlformats.org/drawingml/2006/table">
            <a:tbl>
              <a:tblPr/>
              <a:tblGrid>
                <a:gridCol w="8280400"/>
              </a:tblGrid>
              <a:tr h="3651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it-IT" sz="1800" b="1" i="1" u="none" strike="noStrike" cap="none" normalizeH="0" baseline="0" smtClean="0">
                          <a:ln>
                            <a:noFill/>
                          </a:ln>
                          <a:solidFill>
                            <a:schemeClr val="tx1"/>
                          </a:solidFill>
                          <a:effectLst/>
                          <a:latin typeface="Arial" charset="0"/>
                        </a:rPr>
                        <a:t>Categorie di eventi</a:t>
                      </a:r>
                      <a:endParaRPr kumimoji="0" lang="en-US" sz="1800" b="1" i="0" u="none" strike="noStrike" cap="none" normalizeH="0" baseline="0" smtClean="0">
                        <a:ln>
                          <a:noFill/>
                        </a:ln>
                        <a:solidFill>
                          <a:schemeClr val="tx1"/>
                        </a:solidFill>
                        <a:effectLst/>
                        <a:latin typeface="Arial" charset="0"/>
                      </a:endParaRPr>
                    </a:p>
                  </a:txBody>
                  <a:tcPr marT="45536" marB="45536"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38393" name="Group 153"/>
          <p:cNvGraphicFramePr>
            <a:graphicFrameLocks noGrp="1"/>
          </p:cNvGraphicFramePr>
          <p:nvPr/>
        </p:nvGraphicFramePr>
        <p:xfrm>
          <a:off x="468313" y="1974850"/>
          <a:ext cx="8280400" cy="365392"/>
        </p:xfrm>
        <a:graphic>
          <a:graphicData uri="http://schemas.openxmlformats.org/drawingml/2006/table">
            <a:tbl>
              <a:tblPr/>
              <a:tblGrid>
                <a:gridCol w="3959225"/>
                <a:gridCol w="4321175"/>
              </a:tblGrid>
              <a:tr h="36512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it-IT" sz="1800" b="1" i="0" u="none" strike="noStrike" cap="none" normalizeH="0" baseline="0" smtClean="0">
                          <a:ln>
                            <a:noFill/>
                          </a:ln>
                          <a:solidFill>
                            <a:schemeClr val="tx1"/>
                          </a:solidFill>
                          <a:effectLst/>
                          <a:latin typeface="Arial" charset="0"/>
                        </a:rPr>
                        <a:t>Fattori esterni	</a:t>
                      </a:r>
                      <a:endParaRPr kumimoji="0" lang="en-US" sz="1800" b="1" i="0" u="none" strike="noStrike" cap="none" normalizeH="0" baseline="0" smtClean="0">
                        <a:ln>
                          <a:noFill/>
                        </a:ln>
                        <a:solidFill>
                          <a:schemeClr val="tx1"/>
                        </a:solidFill>
                        <a:effectLst/>
                        <a:latin typeface="Arial" charset="0"/>
                      </a:endParaRPr>
                    </a:p>
                  </a:txBody>
                  <a:tcPr marT="45536" marB="45536" horzOverflow="overflow">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it-IT" sz="1800" b="1" i="0" u="none" strike="noStrike" cap="none" normalizeH="0" baseline="0" smtClean="0">
                          <a:ln>
                            <a:noFill/>
                          </a:ln>
                          <a:solidFill>
                            <a:schemeClr val="tx1"/>
                          </a:solidFill>
                          <a:effectLst/>
                          <a:latin typeface="Arial" charset="0"/>
                        </a:rPr>
                        <a:t>Fattori interni</a:t>
                      </a:r>
                      <a:endParaRPr kumimoji="0" lang="en-US" sz="1800" b="1" i="0" u="none" strike="noStrike" cap="none" normalizeH="0" baseline="0" smtClean="0">
                        <a:ln>
                          <a:noFill/>
                        </a:ln>
                        <a:solidFill>
                          <a:schemeClr val="tx1"/>
                        </a:solidFill>
                        <a:effectLst/>
                        <a:latin typeface="Arial" charset="0"/>
                      </a:endParaRPr>
                    </a:p>
                  </a:txBody>
                  <a:tcPr marT="45536" marB="45536" horzOverflow="overflow">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38401" name="Group 161"/>
          <p:cNvGraphicFramePr>
            <a:graphicFrameLocks noGrp="1"/>
          </p:cNvGraphicFramePr>
          <p:nvPr/>
        </p:nvGraphicFramePr>
        <p:xfrm>
          <a:off x="468313" y="2333625"/>
          <a:ext cx="8280400" cy="4048125"/>
        </p:xfrm>
        <a:graphic>
          <a:graphicData uri="http://schemas.openxmlformats.org/drawingml/2006/table">
            <a:tbl>
              <a:tblPr/>
              <a:tblGrid>
                <a:gridCol w="3959225"/>
                <a:gridCol w="4321175"/>
              </a:tblGrid>
              <a:tr h="404812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it-IT" sz="2800" b="0" i="0" u="none" strike="noStrike" cap="none" normalizeH="0" baseline="0" smtClean="0">
                        <a:ln>
                          <a:noFill/>
                        </a:ln>
                        <a:solidFill>
                          <a:schemeClr val="tx1"/>
                        </a:solidFill>
                        <a:effectLst/>
                        <a:latin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it-IT" sz="28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Tree>
    <p:extLst>
      <p:ext uri="{BB962C8B-B14F-4D97-AF65-F5344CB8AC3E}">
        <p14:creationId xmlns:p14="http://schemas.microsoft.com/office/powerpoint/2010/main" val="1849887046"/>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Segnaposto numero diapositiva 5"/>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fld id="{42F6CBD0-6721-4100-AFEE-28789BFA5535}" type="slidenum">
              <a:rPr lang="en-US" altLang="it-IT" sz="1400" smtClean="0"/>
              <a:pPr eaLnBrk="1" hangingPunct="1">
                <a:spcBef>
                  <a:spcPct val="0"/>
                </a:spcBef>
                <a:buFontTx/>
                <a:buNone/>
              </a:pPr>
              <a:t>24</a:t>
            </a:fld>
            <a:endParaRPr lang="en-US" altLang="it-IT" sz="1400" smtClean="0"/>
          </a:p>
        </p:txBody>
      </p:sp>
      <p:grpSp>
        <p:nvGrpSpPr>
          <p:cNvPr id="23555" name="Group 2"/>
          <p:cNvGrpSpPr>
            <a:grpSpLocks/>
          </p:cNvGrpSpPr>
          <p:nvPr/>
        </p:nvGrpSpPr>
        <p:grpSpPr bwMode="auto">
          <a:xfrm>
            <a:off x="250825" y="188913"/>
            <a:ext cx="8697913" cy="6270625"/>
            <a:chOff x="385" y="190"/>
            <a:chExt cx="5479" cy="3950"/>
          </a:xfrm>
        </p:grpSpPr>
        <p:sp>
          <p:nvSpPr>
            <p:cNvPr id="23580" name="AutoShape 3"/>
            <p:cNvSpPr>
              <a:spLocks noChangeArrowheads="1"/>
            </p:cNvSpPr>
            <p:nvPr/>
          </p:nvSpPr>
          <p:spPr bwMode="auto">
            <a:xfrm flipV="1">
              <a:off x="385" y="4083"/>
              <a:ext cx="5479" cy="57"/>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3581" name="AutoShape 4"/>
            <p:cNvSpPr>
              <a:spLocks noChangeArrowheads="1"/>
            </p:cNvSpPr>
            <p:nvPr/>
          </p:nvSpPr>
          <p:spPr bwMode="auto">
            <a:xfrm flipV="1">
              <a:off x="583" y="3675"/>
              <a:ext cx="5128" cy="256"/>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3582" name="Freeform 5"/>
            <p:cNvSpPr>
              <a:spLocks/>
            </p:cNvSpPr>
            <p:nvPr/>
          </p:nvSpPr>
          <p:spPr bwMode="auto">
            <a:xfrm>
              <a:off x="2873" y="1593"/>
              <a:ext cx="535" cy="1911"/>
            </a:xfrm>
            <a:custGeom>
              <a:avLst/>
              <a:gdLst>
                <a:gd name="T0" fmla="*/ 0 w 271"/>
                <a:gd name="T1" fmla="*/ 1646 h 2059"/>
                <a:gd name="T2" fmla="*/ 2077 w 271"/>
                <a:gd name="T3" fmla="*/ 1646 h 2059"/>
                <a:gd name="T4" fmla="*/ 2077 w 271"/>
                <a:gd name="T5" fmla="*/ 0 h 2059"/>
                <a:gd name="T6" fmla="*/ 0 w 271"/>
                <a:gd name="T7" fmla="*/ 0 h 2059"/>
                <a:gd name="T8" fmla="*/ 0 w 271"/>
                <a:gd name="T9" fmla="*/ 1646 h 2059"/>
                <a:gd name="T10" fmla="*/ 0 w 271"/>
                <a:gd name="T11" fmla="*/ 1646 h 2059"/>
                <a:gd name="T12" fmla="*/ 0 60000 65536"/>
                <a:gd name="T13" fmla="*/ 0 60000 65536"/>
                <a:gd name="T14" fmla="*/ 0 60000 65536"/>
                <a:gd name="T15" fmla="*/ 0 60000 65536"/>
                <a:gd name="T16" fmla="*/ 0 60000 65536"/>
                <a:gd name="T17" fmla="*/ 0 60000 65536"/>
                <a:gd name="T18" fmla="*/ 0 w 271"/>
                <a:gd name="T19" fmla="*/ 0 h 2059"/>
                <a:gd name="T20" fmla="*/ 271 w 271"/>
                <a:gd name="T21" fmla="*/ 2059 h 2059"/>
              </a:gdLst>
              <a:ahLst/>
              <a:cxnLst>
                <a:cxn ang="T12">
                  <a:pos x="T0" y="T1"/>
                </a:cxn>
                <a:cxn ang="T13">
                  <a:pos x="T2" y="T3"/>
                </a:cxn>
                <a:cxn ang="T14">
                  <a:pos x="T4" y="T5"/>
                </a:cxn>
                <a:cxn ang="T15">
                  <a:pos x="T6" y="T7"/>
                </a:cxn>
                <a:cxn ang="T16">
                  <a:pos x="T8" y="T9"/>
                </a:cxn>
                <a:cxn ang="T17">
                  <a:pos x="T10" y="T11"/>
                </a:cxn>
              </a:cxnLst>
              <a:rect l="T18" t="T19" r="T20" b="T21"/>
              <a:pathLst>
                <a:path w="271" h="2059">
                  <a:moveTo>
                    <a:pt x="0" y="2058"/>
                  </a:moveTo>
                  <a:lnTo>
                    <a:pt x="270" y="2058"/>
                  </a:lnTo>
                  <a:lnTo>
                    <a:pt x="270" y="0"/>
                  </a:lnTo>
                  <a:lnTo>
                    <a:pt x="0" y="0"/>
                  </a:lnTo>
                  <a:lnTo>
                    <a:pt x="0" y="2058"/>
                  </a:lnTo>
                </a:path>
              </a:pathLst>
            </a:custGeom>
            <a:solidFill>
              <a:srgbClr val="F8F8F8"/>
            </a:solidFill>
            <a:ln w="9048">
              <a:solidFill>
                <a:srgbClr val="C0C0C0"/>
              </a:solidFill>
              <a:round/>
              <a:headEnd/>
              <a:tailEnd/>
            </a:ln>
          </p:spPr>
          <p:txBody>
            <a:bodyPr/>
            <a:lstStyle/>
            <a:p>
              <a:endParaRPr lang="it-IT"/>
            </a:p>
          </p:txBody>
        </p:sp>
        <p:grpSp>
          <p:nvGrpSpPr>
            <p:cNvPr id="23583" name="Group 6"/>
            <p:cNvGrpSpPr>
              <a:grpSpLocks/>
            </p:cNvGrpSpPr>
            <p:nvPr/>
          </p:nvGrpSpPr>
          <p:grpSpPr bwMode="auto">
            <a:xfrm>
              <a:off x="2782" y="3474"/>
              <a:ext cx="703" cy="203"/>
              <a:chOff x="3110" y="3961"/>
              <a:chExt cx="356" cy="218"/>
            </a:xfrm>
          </p:grpSpPr>
          <p:sp>
            <p:nvSpPr>
              <p:cNvPr id="23710" name="Freeform 7"/>
              <p:cNvSpPr>
                <a:spLocks/>
              </p:cNvSpPr>
              <p:nvPr/>
            </p:nvSpPr>
            <p:spPr bwMode="auto">
              <a:xfrm>
                <a:off x="3137" y="3961"/>
                <a:ext cx="300" cy="106"/>
              </a:xfrm>
              <a:custGeom>
                <a:avLst/>
                <a:gdLst>
                  <a:gd name="T0" fmla="*/ 285 w 300"/>
                  <a:gd name="T1" fmla="*/ 2 h 106"/>
                  <a:gd name="T2" fmla="*/ 290 w 300"/>
                  <a:gd name="T3" fmla="*/ 5 h 106"/>
                  <a:gd name="T4" fmla="*/ 295 w 300"/>
                  <a:gd name="T5" fmla="*/ 9 h 106"/>
                  <a:gd name="T6" fmla="*/ 295 w 300"/>
                  <a:gd name="T7" fmla="*/ 16 h 106"/>
                  <a:gd name="T8" fmla="*/ 297 w 300"/>
                  <a:gd name="T9" fmla="*/ 23 h 106"/>
                  <a:gd name="T10" fmla="*/ 298 w 300"/>
                  <a:gd name="T11" fmla="*/ 30 h 106"/>
                  <a:gd name="T12" fmla="*/ 297 w 300"/>
                  <a:gd name="T13" fmla="*/ 39 h 106"/>
                  <a:gd name="T14" fmla="*/ 293 w 300"/>
                  <a:gd name="T15" fmla="*/ 46 h 106"/>
                  <a:gd name="T16" fmla="*/ 290 w 300"/>
                  <a:gd name="T17" fmla="*/ 52 h 106"/>
                  <a:gd name="T18" fmla="*/ 285 w 300"/>
                  <a:gd name="T19" fmla="*/ 53 h 106"/>
                  <a:gd name="T20" fmla="*/ 281 w 300"/>
                  <a:gd name="T21" fmla="*/ 52 h 106"/>
                  <a:gd name="T22" fmla="*/ 283 w 300"/>
                  <a:gd name="T23" fmla="*/ 53 h 106"/>
                  <a:gd name="T24" fmla="*/ 287 w 300"/>
                  <a:gd name="T25" fmla="*/ 56 h 106"/>
                  <a:gd name="T26" fmla="*/ 293 w 300"/>
                  <a:gd name="T27" fmla="*/ 59 h 106"/>
                  <a:gd name="T28" fmla="*/ 294 w 300"/>
                  <a:gd name="T29" fmla="*/ 66 h 106"/>
                  <a:gd name="T30" fmla="*/ 296 w 300"/>
                  <a:gd name="T31" fmla="*/ 74 h 106"/>
                  <a:gd name="T32" fmla="*/ 296 w 300"/>
                  <a:gd name="T33" fmla="*/ 82 h 106"/>
                  <a:gd name="T34" fmla="*/ 295 w 300"/>
                  <a:gd name="T35" fmla="*/ 90 h 106"/>
                  <a:gd name="T36" fmla="*/ 291 w 300"/>
                  <a:gd name="T37" fmla="*/ 96 h 106"/>
                  <a:gd name="T38" fmla="*/ 288 w 300"/>
                  <a:gd name="T39" fmla="*/ 101 h 106"/>
                  <a:gd name="T40" fmla="*/ 284 w 300"/>
                  <a:gd name="T41" fmla="*/ 104 h 106"/>
                  <a:gd name="T42" fmla="*/ 281 w 300"/>
                  <a:gd name="T43" fmla="*/ 103 h 106"/>
                  <a:gd name="T44" fmla="*/ 17 w 300"/>
                  <a:gd name="T45" fmla="*/ 103 h 106"/>
                  <a:gd name="T46" fmla="*/ 12 w 300"/>
                  <a:gd name="T47" fmla="*/ 105 h 106"/>
                  <a:gd name="T48" fmla="*/ 7 w 300"/>
                  <a:gd name="T49" fmla="*/ 101 h 106"/>
                  <a:gd name="T50" fmla="*/ 3 w 300"/>
                  <a:gd name="T51" fmla="*/ 96 h 106"/>
                  <a:gd name="T52" fmla="*/ 1 w 300"/>
                  <a:gd name="T53" fmla="*/ 90 h 106"/>
                  <a:gd name="T54" fmla="*/ 0 w 300"/>
                  <a:gd name="T55" fmla="*/ 82 h 106"/>
                  <a:gd name="T56" fmla="*/ 0 w 300"/>
                  <a:gd name="T57" fmla="*/ 74 h 106"/>
                  <a:gd name="T58" fmla="*/ 1 w 300"/>
                  <a:gd name="T59" fmla="*/ 66 h 106"/>
                  <a:gd name="T60" fmla="*/ 5 w 300"/>
                  <a:gd name="T61" fmla="*/ 59 h 106"/>
                  <a:gd name="T62" fmla="*/ 9 w 300"/>
                  <a:gd name="T63" fmla="*/ 56 h 106"/>
                  <a:gd name="T64" fmla="*/ 14 w 300"/>
                  <a:gd name="T65" fmla="*/ 53 h 106"/>
                  <a:gd name="T66" fmla="*/ 17 w 300"/>
                  <a:gd name="T67" fmla="*/ 53 h 106"/>
                  <a:gd name="T68" fmla="*/ 12 w 300"/>
                  <a:gd name="T69" fmla="*/ 54 h 106"/>
                  <a:gd name="T70" fmla="*/ 8 w 300"/>
                  <a:gd name="T71" fmla="*/ 52 h 106"/>
                  <a:gd name="T72" fmla="*/ 4 w 300"/>
                  <a:gd name="T73" fmla="*/ 46 h 106"/>
                  <a:gd name="T74" fmla="*/ 2 w 300"/>
                  <a:gd name="T75" fmla="*/ 39 h 106"/>
                  <a:gd name="T76" fmla="*/ 1 w 300"/>
                  <a:gd name="T77" fmla="*/ 31 h 106"/>
                  <a:gd name="T78" fmla="*/ 1 w 300"/>
                  <a:gd name="T79" fmla="*/ 22 h 106"/>
                  <a:gd name="T80" fmla="*/ 3 w 300"/>
                  <a:gd name="T81" fmla="*/ 15 h 106"/>
                  <a:gd name="T82" fmla="*/ 8 w 300"/>
                  <a:gd name="T83" fmla="*/ 7 h 106"/>
                  <a:gd name="T84" fmla="*/ 13 w 300"/>
                  <a:gd name="T85" fmla="*/ 4 h 106"/>
                  <a:gd name="T86" fmla="*/ 18 w 300"/>
                  <a:gd name="T87" fmla="*/ 1 h 106"/>
                  <a:gd name="T88" fmla="*/ 24 w 300"/>
                  <a:gd name="T89" fmla="*/ 0 h 106"/>
                  <a:gd name="T90" fmla="*/ 61 w 300"/>
                  <a:gd name="T91" fmla="*/ 0 h 106"/>
                  <a:gd name="T92" fmla="*/ 125 w 300"/>
                  <a:gd name="T93" fmla="*/ 0 h 106"/>
                  <a:gd name="T94" fmla="*/ 197 w 300"/>
                  <a:gd name="T95" fmla="*/ 0 h 106"/>
                  <a:gd name="T96" fmla="*/ 256 w 300"/>
                  <a:gd name="T97" fmla="*/ 0 h 106"/>
                  <a:gd name="T98" fmla="*/ 283 w 300"/>
                  <a:gd name="T99" fmla="*/ 0 h 10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00"/>
                  <a:gd name="T151" fmla="*/ 0 h 106"/>
                  <a:gd name="T152" fmla="*/ 300 w 300"/>
                  <a:gd name="T153" fmla="*/ 106 h 10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00" h="106">
                    <a:moveTo>
                      <a:pt x="281" y="1"/>
                    </a:moveTo>
                    <a:lnTo>
                      <a:pt x="283" y="2"/>
                    </a:lnTo>
                    <a:lnTo>
                      <a:pt x="285" y="2"/>
                    </a:lnTo>
                    <a:lnTo>
                      <a:pt x="287" y="4"/>
                    </a:lnTo>
                    <a:lnTo>
                      <a:pt x="290" y="4"/>
                    </a:lnTo>
                    <a:lnTo>
                      <a:pt x="290" y="5"/>
                    </a:lnTo>
                    <a:lnTo>
                      <a:pt x="292" y="6"/>
                    </a:lnTo>
                    <a:lnTo>
                      <a:pt x="293" y="8"/>
                    </a:lnTo>
                    <a:lnTo>
                      <a:pt x="295" y="9"/>
                    </a:lnTo>
                    <a:lnTo>
                      <a:pt x="295" y="12"/>
                    </a:lnTo>
                    <a:lnTo>
                      <a:pt x="295" y="14"/>
                    </a:lnTo>
                    <a:lnTo>
                      <a:pt x="295" y="16"/>
                    </a:lnTo>
                    <a:lnTo>
                      <a:pt x="297" y="18"/>
                    </a:lnTo>
                    <a:lnTo>
                      <a:pt x="297" y="21"/>
                    </a:lnTo>
                    <a:lnTo>
                      <a:pt x="297" y="23"/>
                    </a:lnTo>
                    <a:lnTo>
                      <a:pt x="297" y="25"/>
                    </a:lnTo>
                    <a:lnTo>
                      <a:pt x="299" y="26"/>
                    </a:lnTo>
                    <a:lnTo>
                      <a:pt x="298" y="30"/>
                    </a:lnTo>
                    <a:lnTo>
                      <a:pt x="298" y="34"/>
                    </a:lnTo>
                    <a:lnTo>
                      <a:pt x="297" y="37"/>
                    </a:lnTo>
                    <a:lnTo>
                      <a:pt x="297" y="39"/>
                    </a:lnTo>
                    <a:lnTo>
                      <a:pt x="295" y="43"/>
                    </a:lnTo>
                    <a:lnTo>
                      <a:pt x="295" y="44"/>
                    </a:lnTo>
                    <a:lnTo>
                      <a:pt x="293" y="46"/>
                    </a:lnTo>
                    <a:lnTo>
                      <a:pt x="293" y="48"/>
                    </a:lnTo>
                    <a:lnTo>
                      <a:pt x="291" y="50"/>
                    </a:lnTo>
                    <a:lnTo>
                      <a:pt x="290" y="52"/>
                    </a:lnTo>
                    <a:lnTo>
                      <a:pt x="288" y="53"/>
                    </a:lnTo>
                    <a:lnTo>
                      <a:pt x="287" y="53"/>
                    </a:lnTo>
                    <a:lnTo>
                      <a:pt x="285" y="53"/>
                    </a:lnTo>
                    <a:lnTo>
                      <a:pt x="283" y="53"/>
                    </a:lnTo>
                    <a:lnTo>
                      <a:pt x="281" y="53"/>
                    </a:lnTo>
                    <a:lnTo>
                      <a:pt x="281" y="52"/>
                    </a:lnTo>
                    <a:lnTo>
                      <a:pt x="281" y="53"/>
                    </a:lnTo>
                    <a:lnTo>
                      <a:pt x="283" y="53"/>
                    </a:lnTo>
                    <a:lnTo>
                      <a:pt x="285" y="54"/>
                    </a:lnTo>
                    <a:lnTo>
                      <a:pt x="287" y="54"/>
                    </a:lnTo>
                    <a:lnTo>
                      <a:pt x="287" y="56"/>
                    </a:lnTo>
                    <a:lnTo>
                      <a:pt x="289" y="57"/>
                    </a:lnTo>
                    <a:lnTo>
                      <a:pt x="291" y="59"/>
                    </a:lnTo>
                    <a:lnTo>
                      <a:pt x="293" y="59"/>
                    </a:lnTo>
                    <a:lnTo>
                      <a:pt x="293" y="62"/>
                    </a:lnTo>
                    <a:lnTo>
                      <a:pt x="294" y="64"/>
                    </a:lnTo>
                    <a:lnTo>
                      <a:pt x="294" y="66"/>
                    </a:lnTo>
                    <a:lnTo>
                      <a:pt x="295" y="68"/>
                    </a:lnTo>
                    <a:lnTo>
                      <a:pt x="295" y="72"/>
                    </a:lnTo>
                    <a:lnTo>
                      <a:pt x="296" y="74"/>
                    </a:lnTo>
                    <a:lnTo>
                      <a:pt x="296" y="76"/>
                    </a:lnTo>
                    <a:lnTo>
                      <a:pt x="297" y="78"/>
                    </a:lnTo>
                    <a:lnTo>
                      <a:pt x="296" y="82"/>
                    </a:lnTo>
                    <a:lnTo>
                      <a:pt x="296" y="84"/>
                    </a:lnTo>
                    <a:lnTo>
                      <a:pt x="295" y="88"/>
                    </a:lnTo>
                    <a:lnTo>
                      <a:pt x="295" y="90"/>
                    </a:lnTo>
                    <a:lnTo>
                      <a:pt x="294" y="93"/>
                    </a:lnTo>
                    <a:lnTo>
                      <a:pt x="293" y="94"/>
                    </a:lnTo>
                    <a:lnTo>
                      <a:pt x="291" y="96"/>
                    </a:lnTo>
                    <a:lnTo>
                      <a:pt x="291" y="98"/>
                    </a:lnTo>
                    <a:lnTo>
                      <a:pt x="290" y="100"/>
                    </a:lnTo>
                    <a:lnTo>
                      <a:pt x="288" y="101"/>
                    </a:lnTo>
                    <a:lnTo>
                      <a:pt x="286" y="103"/>
                    </a:lnTo>
                    <a:lnTo>
                      <a:pt x="284" y="104"/>
                    </a:lnTo>
                    <a:lnTo>
                      <a:pt x="282" y="104"/>
                    </a:lnTo>
                    <a:lnTo>
                      <a:pt x="281" y="104"/>
                    </a:lnTo>
                    <a:lnTo>
                      <a:pt x="281" y="103"/>
                    </a:lnTo>
                    <a:lnTo>
                      <a:pt x="280" y="103"/>
                    </a:lnTo>
                    <a:lnTo>
                      <a:pt x="17" y="103"/>
                    </a:lnTo>
                    <a:lnTo>
                      <a:pt x="16" y="105"/>
                    </a:lnTo>
                    <a:lnTo>
                      <a:pt x="14" y="105"/>
                    </a:lnTo>
                    <a:lnTo>
                      <a:pt x="12" y="105"/>
                    </a:lnTo>
                    <a:lnTo>
                      <a:pt x="11" y="103"/>
                    </a:lnTo>
                    <a:lnTo>
                      <a:pt x="9" y="103"/>
                    </a:lnTo>
                    <a:lnTo>
                      <a:pt x="7" y="101"/>
                    </a:lnTo>
                    <a:lnTo>
                      <a:pt x="5" y="100"/>
                    </a:lnTo>
                    <a:lnTo>
                      <a:pt x="5" y="98"/>
                    </a:lnTo>
                    <a:lnTo>
                      <a:pt x="3" y="96"/>
                    </a:lnTo>
                    <a:lnTo>
                      <a:pt x="3" y="94"/>
                    </a:lnTo>
                    <a:lnTo>
                      <a:pt x="1" y="93"/>
                    </a:lnTo>
                    <a:lnTo>
                      <a:pt x="1" y="90"/>
                    </a:lnTo>
                    <a:lnTo>
                      <a:pt x="0" y="88"/>
                    </a:lnTo>
                    <a:lnTo>
                      <a:pt x="0" y="84"/>
                    </a:lnTo>
                    <a:lnTo>
                      <a:pt x="0" y="82"/>
                    </a:lnTo>
                    <a:lnTo>
                      <a:pt x="0" y="78"/>
                    </a:lnTo>
                    <a:lnTo>
                      <a:pt x="0" y="76"/>
                    </a:lnTo>
                    <a:lnTo>
                      <a:pt x="0" y="74"/>
                    </a:lnTo>
                    <a:lnTo>
                      <a:pt x="0" y="72"/>
                    </a:lnTo>
                    <a:lnTo>
                      <a:pt x="1" y="68"/>
                    </a:lnTo>
                    <a:lnTo>
                      <a:pt x="1" y="66"/>
                    </a:lnTo>
                    <a:lnTo>
                      <a:pt x="3" y="64"/>
                    </a:lnTo>
                    <a:lnTo>
                      <a:pt x="3" y="62"/>
                    </a:lnTo>
                    <a:lnTo>
                      <a:pt x="5" y="59"/>
                    </a:lnTo>
                    <a:lnTo>
                      <a:pt x="6" y="59"/>
                    </a:lnTo>
                    <a:lnTo>
                      <a:pt x="8" y="57"/>
                    </a:lnTo>
                    <a:lnTo>
                      <a:pt x="9" y="56"/>
                    </a:lnTo>
                    <a:lnTo>
                      <a:pt x="11" y="54"/>
                    </a:lnTo>
                    <a:lnTo>
                      <a:pt x="13" y="54"/>
                    </a:lnTo>
                    <a:lnTo>
                      <a:pt x="14" y="53"/>
                    </a:lnTo>
                    <a:lnTo>
                      <a:pt x="16" y="53"/>
                    </a:lnTo>
                    <a:lnTo>
                      <a:pt x="18" y="53"/>
                    </a:lnTo>
                    <a:lnTo>
                      <a:pt x="17" y="53"/>
                    </a:lnTo>
                    <a:lnTo>
                      <a:pt x="16" y="54"/>
                    </a:lnTo>
                    <a:lnTo>
                      <a:pt x="14" y="54"/>
                    </a:lnTo>
                    <a:lnTo>
                      <a:pt x="12" y="54"/>
                    </a:lnTo>
                    <a:lnTo>
                      <a:pt x="11" y="53"/>
                    </a:lnTo>
                    <a:lnTo>
                      <a:pt x="9" y="53"/>
                    </a:lnTo>
                    <a:lnTo>
                      <a:pt x="8" y="52"/>
                    </a:lnTo>
                    <a:lnTo>
                      <a:pt x="6" y="50"/>
                    </a:lnTo>
                    <a:lnTo>
                      <a:pt x="6" y="48"/>
                    </a:lnTo>
                    <a:lnTo>
                      <a:pt x="4" y="46"/>
                    </a:lnTo>
                    <a:lnTo>
                      <a:pt x="4" y="44"/>
                    </a:lnTo>
                    <a:lnTo>
                      <a:pt x="2" y="43"/>
                    </a:lnTo>
                    <a:lnTo>
                      <a:pt x="2" y="39"/>
                    </a:lnTo>
                    <a:lnTo>
                      <a:pt x="1" y="37"/>
                    </a:lnTo>
                    <a:lnTo>
                      <a:pt x="1" y="34"/>
                    </a:lnTo>
                    <a:lnTo>
                      <a:pt x="1" y="31"/>
                    </a:lnTo>
                    <a:lnTo>
                      <a:pt x="1" y="28"/>
                    </a:lnTo>
                    <a:lnTo>
                      <a:pt x="1" y="26"/>
                    </a:lnTo>
                    <a:lnTo>
                      <a:pt x="1" y="22"/>
                    </a:lnTo>
                    <a:lnTo>
                      <a:pt x="1" y="21"/>
                    </a:lnTo>
                    <a:lnTo>
                      <a:pt x="3" y="17"/>
                    </a:lnTo>
                    <a:lnTo>
                      <a:pt x="3" y="15"/>
                    </a:lnTo>
                    <a:lnTo>
                      <a:pt x="5" y="12"/>
                    </a:lnTo>
                    <a:lnTo>
                      <a:pt x="6" y="10"/>
                    </a:lnTo>
                    <a:lnTo>
                      <a:pt x="8" y="7"/>
                    </a:lnTo>
                    <a:lnTo>
                      <a:pt x="9" y="6"/>
                    </a:lnTo>
                    <a:lnTo>
                      <a:pt x="11" y="5"/>
                    </a:lnTo>
                    <a:lnTo>
                      <a:pt x="13" y="4"/>
                    </a:lnTo>
                    <a:lnTo>
                      <a:pt x="14" y="2"/>
                    </a:lnTo>
                    <a:lnTo>
                      <a:pt x="16" y="2"/>
                    </a:lnTo>
                    <a:lnTo>
                      <a:pt x="18" y="1"/>
                    </a:lnTo>
                    <a:lnTo>
                      <a:pt x="20" y="1"/>
                    </a:lnTo>
                    <a:lnTo>
                      <a:pt x="22" y="0"/>
                    </a:lnTo>
                    <a:lnTo>
                      <a:pt x="24" y="0"/>
                    </a:lnTo>
                    <a:lnTo>
                      <a:pt x="32" y="0"/>
                    </a:lnTo>
                    <a:lnTo>
                      <a:pt x="44" y="0"/>
                    </a:lnTo>
                    <a:lnTo>
                      <a:pt x="61" y="0"/>
                    </a:lnTo>
                    <a:lnTo>
                      <a:pt x="80" y="0"/>
                    </a:lnTo>
                    <a:lnTo>
                      <a:pt x="102" y="0"/>
                    </a:lnTo>
                    <a:lnTo>
                      <a:pt x="125" y="0"/>
                    </a:lnTo>
                    <a:lnTo>
                      <a:pt x="150" y="0"/>
                    </a:lnTo>
                    <a:lnTo>
                      <a:pt x="173" y="0"/>
                    </a:lnTo>
                    <a:lnTo>
                      <a:pt x="197" y="0"/>
                    </a:lnTo>
                    <a:lnTo>
                      <a:pt x="219" y="0"/>
                    </a:lnTo>
                    <a:lnTo>
                      <a:pt x="240" y="0"/>
                    </a:lnTo>
                    <a:lnTo>
                      <a:pt x="256" y="0"/>
                    </a:lnTo>
                    <a:lnTo>
                      <a:pt x="270" y="0"/>
                    </a:lnTo>
                    <a:lnTo>
                      <a:pt x="279" y="0"/>
                    </a:lnTo>
                    <a:lnTo>
                      <a:pt x="283" y="0"/>
                    </a:lnTo>
                    <a:lnTo>
                      <a:pt x="281" y="1"/>
                    </a:lnTo>
                  </a:path>
                </a:pathLst>
              </a:custGeom>
              <a:solidFill>
                <a:srgbClr val="F8F8F8"/>
              </a:solidFill>
              <a:ln w="18732">
                <a:solidFill>
                  <a:srgbClr val="C0C0C0"/>
                </a:solidFill>
                <a:round/>
                <a:headEnd/>
                <a:tailEnd/>
              </a:ln>
            </p:spPr>
            <p:txBody>
              <a:bodyPr/>
              <a:lstStyle/>
              <a:p>
                <a:endParaRPr lang="it-IT"/>
              </a:p>
            </p:txBody>
          </p:sp>
          <p:sp>
            <p:nvSpPr>
              <p:cNvPr id="23711" name="Freeform 8"/>
              <p:cNvSpPr>
                <a:spLocks/>
              </p:cNvSpPr>
              <p:nvPr/>
            </p:nvSpPr>
            <p:spPr bwMode="auto">
              <a:xfrm>
                <a:off x="3209" y="3964"/>
                <a:ext cx="230" cy="51"/>
              </a:xfrm>
              <a:custGeom>
                <a:avLst/>
                <a:gdLst>
                  <a:gd name="T0" fmla="*/ 217 w 230"/>
                  <a:gd name="T1" fmla="*/ 5 h 51"/>
                  <a:gd name="T2" fmla="*/ 213 w 230"/>
                  <a:gd name="T3" fmla="*/ 13 h 51"/>
                  <a:gd name="T4" fmla="*/ 209 w 230"/>
                  <a:gd name="T5" fmla="*/ 21 h 51"/>
                  <a:gd name="T6" fmla="*/ 204 w 230"/>
                  <a:gd name="T7" fmla="*/ 28 h 51"/>
                  <a:gd name="T8" fmla="*/ 194 w 230"/>
                  <a:gd name="T9" fmla="*/ 34 h 51"/>
                  <a:gd name="T10" fmla="*/ 181 w 230"/>
                  <a:gd name="T11" fmla="*/ 39 h 51"/>
                  <a:gd name="T12" fmla="*/ 161 w 230"/>
                  <a:gd name="T13" fmla="*/ 42 h 51"/>
                  <a:gd name="T14" fmla="*/ 135 w 230"/>
                  <a:gd name="T15" fmla="*/ 42 h 51"/>
                  <a:gd name="T16" fmla="*/ 111 w 230"/>
                  <a:gd name="T17" fmla="*/ 42 h 51"/>
                  <a:gd name="T18" fmla="*/ 95 w 230"/>
                  <a:gd name="T19" fmla="*/ 43 h 51"/>
                  <a:gd name="T20" fmla="*/ 77 w 230"/>
                  <a:gd name="T21" fmla="*/ 45 h 51"/>
                  <a:gd name="T22" fmla="*/ 59 w 230"/>
                  <a:gd name="T23" fmla="*/ 45 h 51"/>
                  <a:gd name="T24" fmla="*/ 41 w 230"/>
                  <a:gd name="T25" fmla="*/ 47 h 51"/>
                  <a:gd name="T26" fmla="*/ 25 w 230"/>
                  <a:gd name="T27" fmla="*/ 48 h 51"/>
                  <a:gd name="T28" fmla="*/ 11 w 230"/>
                  <a:gd name="T29" fmla="*/ 50 h 51"/>
                  <a:gd name="T30" fmla="*/ 2 w 230"/>
                  <a:gd name="T31" fmla="*/ 50 h 51"/>
                  <a:gd name="T32" fmla="*/ 0 w 230"/>
                  <a:gd name="T33" fmla="*/ 50 h 51"/>
                  <a:gd name="T34" fmla="*/ 6 w 230"/>
                  <a:gd name="T35" fmla="*/ 50 h 51"/>
                  <a:gd name="T36" fmla="*/ 19 w 230"/>
                  <a:gd name="T37" fmla="*/ 50 h 51"/>
                  <a:gd name="T38" fmla="*/ 34 w 230"/>
                  <a:gd name="T39" fmla="*/ 50 h 51"/>
                  <a:gd name="T40" fmla="*/ 50 w 230"/>
                  <a:gd name="T41" fmla="*/ 50 h 51"/>
                  <a:gd name="T42" fmla="*/ 67 w 230"/>
                  <a:gd name="T43" fmla="*/ 50 h 51"/>
                  <a:gd name="T44" fmla="*/ 81 w 230"/>
                  <a:gd name="T45" fmla="*/ 50 h 51"/>
                  <a:gd name="T46" fmla="*/ 91 w 230"/>
                  <a:gd name="T47" fmla="*/ 50 h 51"/>
                  <a:gd name="T48" fmla="*/ 95 w 230"/>
                  <a:gd name="T49" fmla="*/ 50 h 51"/>
                  <a:gd name="T50" fmla="*/ 103 w 230"/>
                  <a:gd name="T51" fmla="*/ 50 h 51"/>
                  <a:gd name="T52" fmla="*/ 119 w 230"/>
                  <a:gd name="T53" fmla="*/ 50 h 51"/>
                  <a:gd name="T54" fmla="*/ 139 w 230"/>
                  <a:gd name="T55" fmla="*/ 50 h 51"/>
                  <a:gd name="T56" fmla="*/ 158 w 230"/>
                  <a:gd name="T57" fmla="*/ 50 h 51"/>
                  <a:gd name="T58" fmla="*/ 178 w 230"/>
                  <a:gd name="T59" fmla="*/ 50 h 51"/>
                  <a:gd name="T60" fmla="*/ 193 w 230"/>
                  <a:gd name="T61" fmla="*/ 50 h 51"/>
                  <a:gd name="T62" fmla="*/ 202 w 230"/>
                  <a:gd name="T63" fmla="*/ 50 h 51"/>
                  <a:gd name="T64" fmla="*/ 210 w 230"/>
                  <a:gd name="T65" fmla="*/ 50 h 51"/>
                  <a:gd name="T66" fmla="*/ 219 w 230"/>
                  <a:gd name="T67" fmla="*/ 48 h 51"/>
                  <a:gd name="T68" fmla="*/ 225 w 230"/>
                  <a:gd name="T69" fmla="*/ 41 h 51"/>
                  <a:gd name="T70" fmla="*/ 228 w 230"/>
                  <a:gd name="T71" fmla="*/ 33 h 51"/>
                  <a:gd name="T72" fmla="*/ 228 w 230"/>
                  <a:gd name="T73" fmla="*/ 23 h 51"/>
                  <a:gd name="T74" fmla="*/ 225 w 230"/>
                  <a:gd name="T75" fmla="*/ 14 h 51"/>
                  <a:gd name="T76" fmla="*/ 223 w 230"/>
                  <a:gd name="T77" fmla="*/ 6 h 51"/>
                  <a:gd name="T78" fmla="*/ 219 w 230"/>
                  <a:gd name="T79" fmla="*/ 2 h 51"/>
                  <a:gd name="T80" fmla="*/ 218 w 230"/>
                  <a:gd name="T81" fmla="*/ 0 h 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51"/>
                  <a:gd name="T125" fmla="*/ 230 w 230"/>
                  <a:gd name="T126" fmla="*/ 51 h 5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51">
                    <a:moveTo>
                      <a:pt x="218" y="0"/>
                    </a:moveTo>
                    <a:lnTo>
                      <a:pt x="217" y="5"/>
                    </a:lnTo>
                    <a:lnTo>
                      <a:pt x="215" y="9"/>
                    </a:lnTo>
                    <a:lnTo>
                      <a:pt x="213" y="13"/>
                    </a:lnTo>
                    <a:lnTo>
                      <a:pt x="212" y="17"/>
                    </a:lnTo>
                    <a:lnTo>
                      <a:pt x="209" y="21"/>
                    </a:lnTo>
                    <a:lnTo>
                      <a:pt x="207" y="24"/>
                    </a:lnTo>
                    <a:lnTo>
                      <a:pt x="204" y="28"/>
                    </a:lnTo>
                    <a:lnTo>
                      <a:pt x="201" y="31"/>
                    </a:lnTo>
                    <a:lnTo>
                      <a:pt x="194" y="34"/>
                    </a:lnTo>
                    <a:lnTo>
                      <a:pt x="188" y="37"/>
                    </a:lnTo>
                    <a:lnTo>
                      <a:pt x="181" y="39"/>
                    </a:lnTo>
                    <a:lnTo>
                      <a:pt x="172" y="40"/>
                    </a:lnTo>
                    <a:lnTo>
                      <a:pt x="161" y="42"/>
                    </a:lnTo>
                    <a:lnTo>
                      <a:pt x="149" y="42"/>
                    </a:lnTo>
                    <a:lnTo>
                      <a:pt x="135" y="42"/>
                    </a:lnTo>
                    <a:lnTo>
                      <a:pt x="119" y="41"/>
                    </a:lnTo>
                    <a:lnTo>
                      <a:pt x="111" y="42"/>
                    </a:lnTo>
                    <a:lnTo>
                      <a:pt x="103" y="42"/>
                    </a:lnTo>
                    <a:lnTo>
                      <a:pt x="95" y="43"/>
                    </a:lnTo>
                    <a:lnTo>
                      <a:pt x="86" y="43"/>
                    </a:lnTo>
                    <a:lnTo>
                      <a:pt x="77" y="45"/>
                    </a:lnTo>
                    <a:lnTo>
                      <a:pt x="68" y="45"/>
                    </a:lnTo>
                    <a:lnTo>
                      <a:pt x="59" y="45"/>
                    </a:lnTo>
                    <a:lnTo>
                      <a:pt x="50" y="45"/>
                    </a:lnTo>
                    <a:lnTo>
                      <a:pt x="41" y="47"/>
                    </a:lnTo>
                    <a:lnTo>
                      <a:pt x="32" y="47"/>
                    </a:lnTo>
                    <a:lnTo>
                      <a:pt x="25" y="48"/>
                    </a:lnTo>
                    <a:lnTo>
                      <a:pt x="18" y="48"/>
                    </a:lnTo>
                    <a:lnTo>
                      <a:pt x="11" y="50"/>
                    </a:lnTo>
                    <a:lnTo>
                      <a:pt x="6" y="50"/>
                    </a:lnTo>
                    <a:lnTo>
                      <a:pt x="2" y="50"/>
                    </a:lnTo>
                    <a:lnTo>
                      <a:pt x="0" y="50"/>
                    </a:lnTo>
                    <a:lnTo>
                      <a:pt x="3" y="50"/>
                    </a:lnTo>
                    <a:lnTo>
                      <a:pt x="6" y="50"/>
                    </a:lnTo>
                    <a:lnTo>
                      <a:pt x="12" y="50"/>
                    </a:lnTo>
                    <a:lnTo>
                      <a:pt x="19" y="50"/>
                    </a:lnTo>
                    <a:lnTo>
                      <a:pt x="26" y="50"/>
                    </a:lnTo>
                    <a:lnTo>
                      <a:pt x="34" y="50"/>
                    </a:lnTo>
                    <a:lnTo>
                      <a:pt x="43" y="50"/>
                    </a:lnTo>
                    <a:lnTo>
                      <a:pt x="50" y="50"/>
                    </a:lnTo>
                    <a:lnTo>
                      <a:pt x="59" y="50"/>
                    </a:lnTo>
                    <a:lnTo>
                      <a:pt x="67" y="50"/>
                    </a:lnTo>
                    <a:lnTo>
                      <a:pt x="75" y="50"/>
                    </a:lnTo>
                    <a:lnTo>
                      <a:pt x="81" y="50"/>
                    </a:lnTo>
                    <a:lnTo>
                      <a:pt x="87" y="50"/>
                    </a:lnTo>
                    <a:lnTo>
                      <a:pt x="91" y="50"/>
                    </a:lnTo>
                    <a:lnTo>
                      <a:pt x="95" y="50"/>
                    </a:lnTo>
                    <a:lnTo>
                      <a:pt x="99" y="50"/>
                    </a:lnTo>
                    <a:lnTo>
                      <a:pt x="103" y="50"/>
                    </a:lnTo>
                    <a:lnTo>
                      <a:pt x="111" y="50"/>
                    </a:lnTo>
                    <a:lnTo>
                      <a:pt x="119" y="50"/>
                    </a:lnTo>
                    <a:lnTo>
                      <a:pt x="129" y="50"/>
                    </a:lnTo>
                    <a:lnTo>
                      <a:pt x="139" y="50"/>
                    </a:lnTo>
                    <a:lnTo>
                      <a:pt x="149" y="50"/>
                    </a:lnTo>
                    <a:lnTo>
                      <a:pt x="158" y="50"/>
                    </a:lnTo>
                    <a:lnTo>
                      <a:pt x="169" y="50"/>
                    </a:lnTo>
                    <a:lnTo>
                      <a:pt x="178" y="50"/>
                    </a:lnTo>
                    <a:lnTo>
                      <a:pt x="187" y="50"/>
                    </a:lnTo>
                    <a:lnTo>
                      <a:pt x="193" y="50"/>
                    </a:lnTo>
                    <a:lnTo>
                      <a:pt x="199" y="50"/>
                    </a:lnTo>
                    <a:lnTo>
                      <a:pt x="202" y="50"/>
                    </a:lnTo>
                    <a:lnTo>
                      <a:pt x="204" y="50"/>
                    </a:lnTo>
                    <a:lnTo>
                      <a:pt x="210" y="50"/>
                    </a:lnTo>
                    <a:lnTo>
                      <a:pt x="215" y="50"/>
                    </a:lnTo>
                    <a:lnTo>
                      <a:pt x="219" y="48"/>
                    </a:lnTo>
                    <a:lnTo>
                      <a:pt x="223" y="44"/>
                    </a:lnTo>
                    <a:lnTo>
                      <a:pt x="225" y="41"/>
                    </a:lnTo>
                    <a:lnTo>
                      <a:pt x="227" y="37"/>
                    </a:lnTo>
                    <a:lnTo>
                      <a:pt x="228" y="33"/>
                    </a:lnTo>
                    <a:lnTo>
                      <a:pt x="229" y="27"/>
                    </a:lnTo>
                    <a:lnTo>
                      <a:pt x="228" y="23"/>
                    </a:lnTo>
                    <a:lnTo>
                      <a:pt x="227" y="18"/>
                    </a:lnTo>
                    <a:lnTo>
                      <a:pt x="225" y="14"/>
                    </a:lnTo>
                    <a:lnTo>
                      <a:pt x="225" y="9"/>
                    </a:lnTo>
                    <a:lnTo>
                      <a:pt x="223" y="6"/>
                    </a:lnTo>
                    <a:lnTo>
                      <a:pt x="221" y="3"/>
                    </a:lnTo>
                    <a:lnTo>
                      <a:pt x="219" y="2"/>
                    </a:lnTo>
                    <a:lnTo>
                      <a:pt x="218" y="0"/>
                    </a:lnTo>
                  </a:path>
                </a:pathLst>
              </a:custGeom>
              <a:solidFill>
                <a:srgbClr val="F8F8F8"/>
              </a:solidFill>
              <a:ln w="9525">
                <a:solidFill>
                  <a:srgbClr val="C0C0C0"/>
                </a:solidFill>
                <a:round/>
                <a:headEnd/>
                <a:tailEnd/>
              </a:ln>
            </p:spPr>
            <p:txBody>
              <a:bodyPr/>
              <a:lstStyle/>
              <a:p>
                <a:endParaRPr lang="it-IT"/>
              </a:p>
            </p:txBody>
          </p:sp>
          <p:sp>
            <p:nvSpPr>
              <p:cNvPr id="23712" name="Freeform 9"/>
              <p:cNvSpPr>
                <a:spLocks/>
              </p:cNvSpPr>
              <p:nvPr/>
            </p:nvSpPr>
            <p:spPr bwMode="auto">
              <a:xfrm>
                <a:off x="3110" y="4077"/>
                <a:ext cx="354" cy="102"/>
              </a:xfrm>
              <a:custGeom>
                <a:avLst/>
                <a:gdLst>
                  <a:gd name="T0" fmla="*/ 0 w 354"/>
                  <a:gd name="T1" fmla="*/ 0 h 102"/>
                  <a:gd name="T2" fmla="*/ 0 w 354"/>
                  <a:gd name="T3" fmla="*/ 101 h 102"/>
                  <a:gd name="T4" fmla="*/ 353 w 354"/>
                  <a:gd name="T5" fmla="*/ 101 h 102"/>
                  <a:gd name="T6" fmla="*/ 353 w 354"/>
                  <a:gd name="T7" fmla="*/ 0 h 102"/>
                  <a:gd name="T8" fmla="*/ 0 w 354"/>
                  <a:gd name="T9" fmla="*/ 0 h 102"/>
                  <a:gd name="T10" fmla="*/ 0 w 354"/>
                  <a:gd name="T11" fmla="*/ 0 h 102"/>
                  <a:gd name="T12" fmla="*/ 0 60000 65536"/>
                  <a:gd name="T13" fmla="*/ 0 60000 65536"/>
                  <a:gd name="T14" fmla="*/ 0 60000 65536"/>
                  <a:gd name="T15" fmla="*/ 0 60000 65536"/>
                  <a:gd name="T16" fmla="*/ 0 60000 65536"/>
                  <a:gd name="T17" fmla="*/ 0 60000 65536"/>
                  <a:gd name="T18" fmla="*/ 0 w 354"/>
                  <a:gd name="T19" fmla="*/ 0 h 102"/>
                  <a:gd name="T20" fmla="*/ 354 w 354"/>
                  <a:gd name="T21" fmla="*/ 102 h 102"/>
                </a:gdLst>
                <a:ahLst/>
                <a:cxnLst>
                  <a:cxn ang="T12">
                    <a:pos x="T0" y="T1"/>
                  </a:cxn>
                  <a:cxn ang="T13">
                    <a:pos x="T2" y="T3"/>
                  </a:cxn>
                  <a:cxn ang="T14">
                    <a:pos x="T4" y="T5"/>
                  </a:cxn>
                  <a:cxn ang="T15">
                    <a:pos x="T6" y="T7"/>
                  </a:cxn>
                  <a:cxn ang="T16">
                    <a:pos x="T8" y="T9"/>
                  </a:cxn>
                  <a:cxn ang="T17">
                    <a:pos x="T10" y="T11"/>
                  </a:cxn>
                </a:cxnLst>
                <a:rect l="T18" t="T19" r="T20" b="T21"/>
                <a:pathLst>
                  <a:path w="354" h="102">
                    <a:moveTo>
                      <a:pt x="0" y="0"/>
                    </a:moveTo>
                    <a:lnTo>
                      <a:pt x="0" y="101"/>
                    </a:lnTo>
                    <a:lnTo>
                      <a:pt x="353" y="101"/>
                    </a:lnTo>
                    <a:lnTo>
                      <a:pt x="353" y="0"/>
                    </a:lnTo>
                    <a:lnTo>
                      <a:pt x="0" y="0"/>
                    </a:lnTo>
                  </a:path>
                </a:pathLst>
              </a:custGeom>
              <a:solidFill>
                <a:srgbClr val="F8F8F8"/>
              </a:solidFill>
              <a:ln w="18732">
                <a:solidFill>
                  <a:srgbClr val="C0C0C0"/>
                </a:solidFill>
                <a:round/>
                <a:headEnd/>
                <a:tailEnd/>
              </a:ln>
            </p:spPr>
            <p:txBody>
              <a:bodyPr/>
              <a:lstStyle/>
              <a:p>
                <a:endParaRPr lang="it-IT"/>
              </a:p>
            </p:txBody>
          </p:sp>
          <p:sp>
            <p:nvSpPr>
              <p:cNvPr id="23713" name="Freeform 10"/>
              <p:cNvSpPr>
                <a:spLocks/>
              </p:cNvSpPr>
              <p:nvPr/>
            </p:nvSpPr>
            <p:spPr bwMode="auto">
              <a:xfrm>
                <a:off x="3115" y="4079"/>
                <a:ext cx="351" cy="100"/>
              </a:xfrm>
              <a:custGeom>
                <a:avLst/>
                <a:gdLst>
                  <a:gd name="T0" fmla="*/ 348 w 351"/>
                  <a:gd name="T1" fmla="*/ 4 h 100"/>
                  <a:gd name="T2" fmla="*/ 348 w 351"/>
                  <a:gd name="T3" fmla="*/ 18 h 100"/>
                  <a:gd name="T4" fmla="*/ 349 w 351"/>
                  <a:gd name="T5" fmla="*/ 39 h 100"/>
                  <a:gd name="T6" fmla="*/ 349 w 351"/>
                  <a:gd name="T7" fmla="*/ 65 h 100"/>
                  <a:gd name="T8" fmla="*/ 349 w 351"/>
                  <a:gd name="T9" fmla="*/ 87 h 100"/>
                  <a:gd name="T10" fmla="*/ 346 w 351"/>
                  <a:gd name="T11" fmla="*/ 99 h 100"/>
                  <a:gd name="T12" fmla="*/ 295 w 351"/>
                  <a:gd name="T13" fmla="*/ 99 h 100"/>
                  <a:gd name="T14" fmla="*/ 207 w 351"/>
                  <a:gd name="T15" fmla="*/ 99 h 100"/>
                  <a:gd name="T16" fmla="*/ 110 w 351"/>
                  <a:gd name="T17" fmla="*/ 99 h 100"/>
                  <a:gd name="T18" fmla="*/ 31 w 351"/>
                  <a:gd name="T19" fmla="*/ 99 h 100"/>
                  <a:gd name="T20" fmla="*/ 0 w 351"/>
                  <a:gd name="T21" fmla="*/ 99 h 100"/>
                  <a:gd name="T22" fmla="*/ 5 w 351"/>
                  <a:gd name="T23" fmla="*/ 99 h 100"/>
                  <a:gd name="T24" fmla="*/ 15 w 351"/>
                  <a:gd name="T25" fmla="*/ 96 h 100"/>
                  <a:gd name="T26" fmla="*/ 23 w 351"/>
                  <a:gd name="T27" fmla="*/ 95 h 100"/>
                  <a:gd name="T28" fmla="*/ 34 w 351"/>
                  <a:gd name="T29" fmla="*/ 93 h 100"/>
                  <a:gd name="T30" fmla="*/ 40 w 351"/>
                  <a:gd name="T31" fmla="*/ 92 h 100"/>
                  <a:gd name="T32" fmla="*/ 49 w 351"/>
                  <a:gd name="T33" fmla="*/ 90 h 100"/>
                  <a:gd name="T34" fmla="*/ 63 w 351"/>
                  <a:gd name="T35" fmla="*/ 89 h 100"/>
                  <a:gd name="T36" fmla="*/ 84 w 351"/>
                  <a:gd name="T37" fmla="*/ 87 h 100"/>
                  <a:gd name="T38" fmla="*/ 102 w 351"/>
                  <a:gd name="T39" fmla="*/ 87 h 100"/>
                  <a:gd name="T40" fmla="*/ 118 w 351"/>
                  <a:gd name="T41" fmla="*/ 85 h 100"/>
                  <a:gd name="T42" fmla="*/ 126 w 351"/>
                  <a:gd name="T43" fmla="*/ 83 h 100"/>
                  <a:gd name="T44" fmla="*/ 139 w 351"/>
                  <a:gd name="T45" fmla="*/ 82 h 100"/>
                  <a:gd name="T46" fmla="*/ 155 w 351"/>
                  <a:gd name="T47" fmla="*/ 81 h 100"/>
                  <a:gd name="T48" fmla="*/ 173 w 351"/>
                  <a:gd name="T49" fmla="*/ 80 h 100"/>
                  <a:gd name="T50" fmla="*/ 189 w 351"/>
                  <a:gd name="T51" fmla="*/ 78 h 100"/>
                  <a:gd name="T52" fmla="*/ 200 w 351"/>
                  <a:gd name="T53" fmla="*/ 75 h 100"/>
                  <a:gd name="T54" fmla="*/ 207 w 351"/>
                  <a:gd name="T55" fmla="*/ 75 h 100"/>
                  <a:gd name="T56" fmla="*/ 220 w 351"/>
                  <a:gd name="T57" fmla="*/ 74 h 100"/>
                  <a:gd name="T58" fmla="*/ 233 w 351"/>
                  <a:gd name="T59" fmla="*/ 73 h 100"/>
                  <a:gd name="T60" fmla="*/ 248 w 351"/>
                  <a:gd name="T61" fmla="*/ 71 h 100"/>
                  <a:gd name="T62" fmla="*/ 257 w 351"/>
                  <a:gd name="T63" fmla="*/ 71 h 100"/>
                  <a:gd name="T64" fmla="*/ 271 w 351"/>
                  <a:gd name="T65" fmla="*/ 66 h 100"/>
                  <a:gd name="T66" fmla="*/ 285 w 351"/>
                  <a:gd name="T67" fmla="*/ 61 h 100"/>
                  <a:gd name="T68" fmla="*/ 297 w 351"/>
                  <a:gd name="T69" fmla="*/ 55 h 100"/>
                  <a:gd name="T70" fmla="*/ 303 w 351"/>
                  <a:gd name="T71" fmla="*/ 50 h 100"/>
                  <a:gd name="T72" fmla="*/ 309 w 351"/>
                  <a:gd name="T73" fmla="*/ 46 h 100"/>
                  <a:gd name="T74" fmla="*/ 312 w 351"/>
                  <a:gd name="T75" fmla="*/ 44 h 100"/>
                  <a:gd name="T76" fmla="*/ 314 w 351"/>
                  <a:gd name="T77" fmla="*/ 38 h 100"/>
                  <a:gd name="T78" fmla="*/ 318 w 351"/>
                  <a:gd name="T79" fmla="*/ 29 h 100"/>
                  <a:gd name="T80" fmla="*/ 323 w 351"/>
                  <a:gd name="T81" fmla="*/ 20 h 100"/>
                  <a:gd name="T82" fmla="*/ 328 w 351"/>
                  <a:gd name="T83" fmla="*/ 10 h 100"/>
                  <a:gd name="T84" fmla="*/ 334 w 351"/>
                  <a:gd name="T85" fmla="*/ 0 h 100"/>
                  <a:gd name="T86" fmla="*/ 334 w 351"/>
                  <a:gd name="T87" fmla="*/ 0 h 100"/>
                  <a:gd name="T88" fmla="*/ 338 w 351"/>
                  <a:gd name="T89" fmla="*/ 0 h 100"/>
                  <a:gd name="T90" fmla="*/ 341 w 351"/>
                  <a:gd name="T91" fmla="*/ 0 h 100"/>
                  <a:gd name="T92" fmla="*/ 346 w 351"/>
                  <a:gd name="T93" fmla="*/ 0 h 100"/>
                  <a:gd name="T94" fmla="*/ 347 w 351"/>
                  <a:gd name="T95" fmla="*/ 0 h 1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1"/>
                  <a:gd name="T145" fmla="*/ 0 h 100"/>
                  <a:gd name="T146" fmla="*/ 351 w 351"/>
                  <a:gd name="T147" fmla="*/ 100 h 1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1" h="100">
                    <a:moveTo>
                      <a:pt x="348" y="0"/>
                    </a:moveTo>
                    <a:lnTo>
                      <a:pt x="348" y="1"/>
                    </a:lnTo>
                    <a:lnTo>
                      <a:pt x="348" y="4"/>
                    </a:lnTo>
                    <a:lnTo>
                      <a:pt x="348" y="8"/>
                    </a:lnTo>
                    <a:lnTo>
                      <a:pt x="348" y="12"/>
                    </a:lnTo>
                    <a:lnTo>
                      <a:pt x="348" y="18"/>
                    </a:lnTo>
                    <a:lnTo>
                      <a:pt x="348" y="25"/>
                    </a:lnTo>
                    <a:lnTo>
                      <a:pt x="348" y="32"/>
                    </a:lnTo>
                    <a:lnTo>
                      <a:pt x="349" y="39"/>
                    </a:lnTo>
                    <a:lnTo>
                      <a:pt x="349" y="48"/>
                    </a:lnTo>
                    <a:lnTo>
                      <a:pt x="349" y="56"/>
                    </a:lnTo>
                    <a:lnTo>
                      <a:pt x="349" y="65"/>
                    </a:lnTo>
                    <a:lnTo>
                      <a:pt x="349" y="72"/>
                    </a:lnTo>
                    <a:lnTo>
                      <a:pt x="349" y="80"/>
                    </a:lnTo>
                    <a:lnTo>
                      <a:pt x="349" y="87"/>
                    </a:lnTo>
                    <a:lnTo>
                      <a:pt x="349" y="94"/>
                    </a:lnTo>
                    <a:lnTo>
                      <a:pt x="350" y="99"/>
                    </a:lnTo>
                    <a:lnTo>
                      <a:pt x="346" y="99"/>
                    </a:lnTo>
                    <a:lnTo>
                      <a:pt x="335" y="99"/>
                    </a:lnTo>
                    <a:lnTo>
                      <a:pt x="317" y="99"/>
                    </a:lnTo>
                    <a:lnTo>
                      <a:pt x="295" y="99"/>
                    </a:lnTo>
                    <a:lnTo>
                      <a:pt x="268" y="99"/>
                    </a:lnTo>
                    <a:lnTo>
                      <a:pt x="239" y="99"/>
                    </a:lnTo>
                    <a:lnTo>
                      <a:pt x="207" y="99"/>
                    </a:lnTo>
                    <a:lnTo>
                      <a:pt x="175" y="99"/>
                    </a:lnTo>
                    <a:lnTo>
                      <a:pt x="142" y="99"/>
                    </a:lnTo>
                    <a:lnTo>
                      <a:pt x="110" y="99"/>
                    </a:lnTo>
                    <a:lnTo>
                      <a:pt x="80" y="99"/>
                    </a:lnTo>
                    <a:lnTo>
                      <a:pt x="54" y="99"/>
                    </a:lnTo>
                    <a:lnTo>
                      <a:pt x="31" y="99"/>
                    </a:lnTo>
                    <a:lnTo>
                      <a:pt x="15" y="99"/>
                    </a:lnTo>
                    <a:lnTo>
                      <a:pt x="4" y="99"/>
                    </a:lnTo>
                    <a:lnTo>
                      <a:pt x="0" y="99"/>
                    </a:lnTo>
                    <a:lnTo>
                      <a:pt x="1" y="99"/>
                    </a:lnTo>
                    <a:lnTo>
                      <a:pt x="3" y="99"/>
                    </a:lnTo>
                    <a:lnTo>
                      <a:pt x="5" y="99"/>
                    </a:lnTo>
                    <a:lnTo>
                      <a:pt x="9" y="97"/>
                    </a:lnTo>
                    <a:lnTo>
                      <a:pt x="11" y="97"/>
                    </a:lnTo>
                    <a:lnTo>
                      <a:pt x="15" y="96"/>
                    </a:lnTo>
                    <a:lnTo>
                      <a:pt x="18" y="96"/>
                    </a:lnTo>
                    <a:lnTo>
                      <a:pt x="22" y="95"/>
                    </a:lnTo>
                    <a:lnTo>
                      <a:pt x="23" y="95"/>
                    </a:lnTo>
                    <a:lnTo>
                      <a:pt x="27" y="95"/>
                    </a:lnTo>
                    <a:lnTo>
                      <a:pt x="30" y="95"/>
                    </a:lnTo>
                    <a:lnTo>
                      <a:pt x="34" y="93"/>
                    </a:lnTo>
                    <a:lnTo>
                      <a:pt x="35" y="93"/>
                    </a:lnTo>
                    <a:lnTo>
                      <a:pt x="38" y="92"/>
                    </a:lnTo>
                    <a:lnTo>
                      <a:pt x="40" y="92"/>
                    </a:lnTo>
                    <a:lnTo>
                      <a:pt x="43" y="90"/>
                    </a:lnTo>
                    <a:lnTo>
                      <a:pt x="45" y="90"/>
                    </a:lnTo>
                    <a:lnTo>
                      <a:pt x="49" y="90"/>
                    </a:lnTo>
                    <a:lnTo>
                      <a:pt x="53" y="90"/>
                    </a:lnTo>
                    <a:lnTo>
                      <a:pt x="58" y="89"/>
                    </a:lnTo>
                    <a:lnTo>
                      <a:pt x="63" y="89"/>
                    </a:lnTo>
                    <a:lnTo>
                      <a:pt x="70" y="89"/>
                    </a:lnTo>
                    <a:lnTo>
                      <a:pt x="76" y="89"/>
                    </a:lnTo>
                    <a:lnTo>
                      <a:pt x="84" y="87"/>
                    </a:lnTo>
                    <a:lnTo>
                      <a:pt x="89" y="87"/>
                    </a:lnTo>
                    <a:lnTo>
                      <a:pt x="96" y="87"/>
                    </a:lnTo>
                    <a:lnTo>
                      <a:pt x="102" y="87"/>
                    </a:lnTo>
                    <a:lnTo>
                      <a:pt x="108" y="85"/>
                    </a:lnTo>
                    <a:lnTo>
                      <a:pt x="113" y="85"/>
                    </a:lnTo>
                    <a:lnTo>
                      <a:pt x="118" y="85"/>
                    </a:lnTo>
                    <a:lnTo>
                      <a:pt x="121" y="85"/>
                    </a:lnTo>
                    <a:lnTo>
                      <a:pt x="124" y="83"/>
                    </a:lnTo>
                    <a:lnTo>
                      <a:pt x="126" y="83"/>
                    </a:lnTo>
                    <a:lnTo>
                      <a:pt x="130" y="83"/>
                    </a:lnTo>
                    <a:lnTo>
                      <a:pt x="134" y="83"/>
                    </a:lnTo>
                    <a:lnTo>
                      <a:pt x="139" y="82"/>
                    </a:lnTo>
                    <a:lnTo>
                      <a:pt x="143" y="82"/>
                    </a:lnTo>
                    <a:lnTo>
                      <a:pt x="150" y="81"/>
                    </a:lnTo>
                    <a:lnTo>
                      <a:pt x="155" y="81"/>
                    </a:lnTo>
                    <a:lnTo>
                      <a:pt x="162" y="80"/>
                    </a:lnTo>
                    <a:lnTo>
                      <a:pt x="167" y="80"/>
                    </a:lnTo>
                    <a:lnTo>
                      <a:pt x="173" y="80"/>
                    </a:lnTo>
                    <a:lnTo>
                      <a:pt x="178" y="80"/>
                    </a:lnTo>
                    <a:lnTo>
                      <a:pt x="185" y="78"/>
                    </a:lnTo>
                    <a:lnTo>
                      <a:pt x="189" y="78"/>
                    </a:lnTo>
                    <a:lnTo>
                      <a:pt x="193" y="77"/>
                    </a:lnTo>
                    <a:lnTo>
                      <a:pt x="196" y="77"/>
                    </a:lnTo>
                    <a:lnTo>
                      <a:pt x="200" y="75"/>
                    </a:lnTo>
                    <a:lnTo>
                      <a:pt x="201" y="75"/>
                    </a:lnTo>
                    <a:lnTo>
                      <a:pt x="204" y="75"/>
                    </a:lnTo>
                    <a:lnTo>
                      <a:pt x="207" y="75"/>
                    </a:lnTo>
                    <a:lnTo>
                      <a:pt x="211" y="74"/>
                    </a:lnTo>
                    <a:lnTo>
                      <a:pt x="215" y="74"/>
                    </a:lnTo>
                    <a:lnTo>
                      <a:pt x="220" y="74"/>
                    </a:lnTo>
                    <a:lnTo>
                      <a:pt x="224" y="74"/>
                    </a:lnTo>
                    <a:lnTo>
                      <a:pt x="229" y="73"/>
                    </a:lnTo>
                    <a:lnTo>
                      <a:pt x="233" y="73"/>
                    </a:lnTo>
                    <a:lnTo>
                      <a:pt x="239" y="73"/>
                    </a:lnTo>
                    <a:lnTo>
                      <a:pt x="243" y="73"/>
                    </a:lnTo>
                    <a:lnTo>
                      <a:pt x="248" y="71"/>
                    </a:lnTo>
                    <a:lnTo>
                      <a:pt x="251" y="71"/>
                    </a:lnTo>
                    <a:lnTo>
                      <a:pt x="255" y="71"/>
                    </a:lnTo>
                    <a:lnTo>
                      <a:pt x="257" y="71"/>
                    </a:lnTo>
                    <a:lnTo>
                      <a:pt x="260" y="69"/>
                    </a:lnTo>
                    <a:lnTo>
                      <a:pt x="265" y="68"/>
                    </a:lnTo>
                    <a:lnTo>
                      <a:pt x="271" y="66"/>
                    </a:lnTo>
                    <a:lnTo>
                      <a:pt x="276" y="64"/>
                    </a:lnTo>
                    <a:lnTo>
                      <a:pt x="281" y="62"/>
                    </a:lnTo>
                    <a:lnTo>
                      <a:pt x="285" y="61"/>
                    </a:lnTo>
                    <a:lnTo>
                      <a:pt x="290" y="59"/>
                    </a:lnTo>
                    <a:lnTo>
                      <a:pt x="293" y="57"/>
                    </a:lnTo>
                    <a:lnTo>
                      <a:pt x="297" y="55"/>
                    </a:lnTo>
                    <a:lnTo>
                      <a:pt x="298" y="54"/>
                    </a:lnTo>
                    <a:lnTo>
                      <a:pt x="301" y="52"/>
                    </a:lnTo>
                    <a:lnTo>
                      <a:pt x="303" y="50"/>
                    </a:lnTo>
                    <a:lnTo>
                      <a:pt x="306" y="48"/>
                    </a:lnTo>
                    <a:lnTo>
                      <a:pt x="307" y="48"/>
                    </a:lnTo>
                    <a:lnTo>
                      <a:pt x="309" y="46"/>
                    </a:lnTo>
                    <a:lnTo>
                      <a:pt x="311" y="45"/>
                    </a:lnTo>
                    <a:lnTo>
                      <a:pt x="312" y="44"/>
                    </a:lnTo>
                    <a:lnTo>
                      <a:pt x="312" y="42"/>
                    </a:lnTo>
                    <a:lnTo>
                      <a:pt x="312" y="41"/>
                    </a:lnTo>
                    <a:lnTo>
                      <a:pt x="314" y="38"/>
                    </a:lnTo>
                    <a:lnTo>
                      <a:pt x="315" y="36"/>
                    </a:lnTo>
                    <a:lnTo>
                      <a:pt x="316" y="33"/>
                    </a:lnTo>
                    <a:lnTo>
                      <a:pt x="318" y="29"/>
                    </a:lnTo>
                    <a:lnTo>
                      <a:pt x="320" y="26"/>
                    </a:lnTo>
                    <a:lnTo>
                      <a:pt x="321" y="23"/>
                    </a:lnTo>
                    <a:lnTo>
                      <a:pt x="323" y="20"/>
                    </a:lnTo>
                    <a:lnTo>
                      <a:pt x="325" y="16"/>
                    </a:lnTo>
                    <a:lnTo>
                      <a:pt x="327" y="12"/>
                    </a:lnTo>
                    <a:lnTo>
                      <a:pt x="328" y="10"/>
                    </a:lnTo>
                    <a:lnTo>
                      <a:pt x="330" y="7"/>
                    </a:lnTo>
                    <a:lnTo>
                      <a:pt x="332" y="4"/>
                    </a:lnTo>
                    <a:lnTo>
                      <a:pt x="334" y="0"/>
                    </a:lnTo>
                    <a:lnTo>
                      <a:pt x="336" y="0"/>
                    </a:lnTo>
                    <a:lnTo>
                      <a:pt x="338" y="0"/>
                    </a:lnTo>
                    <a:lnTo>
                      <a:pt x="339" y="0"/>
                    </a:lnTo>
                    <a:lnTo>
                      <a:pt x="341" y="0"/>
                    </a:lnTo>
                    <a:lnTo>
                      <a:pt x="343" y="0"/>
                    </a:lnTo>
                    <a:lnTo>
                      <a:pt x="344" y="0"/>
                    </a:lnTo>
                    <a:lnTo>
                      <a:pt x="346" y="0"/>
                    </a:lnTo>
                    <a:lnTo>
                      <a:pt x="347" y="0"/>
                    </a:lnTo>
                    <a:lnTo>
                      <a:pt x="348" y="0"/>
                    </a:lnTo>
                  </a:path>
                </a:pathLst>
              </a:custGeom>
              <a:solidFill>
                <a:srgbClr val="F8F8F8"/>
              </a:solidFill>
              <a:ln w="9525">
                <a:solidFill>
                  <a:srgbClr val="C0C0C0"/>
                </a:solidFill>
                <a:round/>
                <a:headEnd/>
                <a:tailEnd/>
              </a:ln>
            </p:spPr>
            <p:txBody>
              <a:bodyPr/>
              <a:lstStyle/>
              <a:p>
                <a:endParaRPr lang="it-IT"/>
              </a:p>
            </p:txBody>
          </p:sp>
          <p:sp>
            <p:nvSpPr>
              <p:cNvPr id="23714" name="Freeform 11"/>
              <p:cNvSpPr>
                <a:spLocks/>
              </p:cNvSpPr>
              <p:nvPr/>
            </p:nvSpPr>
            <p:spPr bwMode="auto">
              <a:xfrm>
                <a:off x="3160" y="4013"/>
                <a:ext cx="277" cy="55"/>
              </a:xfrm>
              <a:custGeom>
                <a:avLst/>
                <a:gdLst>
                  <a:gd name="T0" fmla="*/ 264 w 277"/>
                  <a:gd name="T1" fmla="*/ 2 h 55"/>
                  <a:gd name="T2" fmla="*/ 263 w 277"/>
                  <a:gd name="T3" fmla="*/ 2 h 55"/>
                  <a:gd name="T4" fmla="*/ 261 w 277"/>
                  <a:gd name="T5" fmla="*/ 2 h 55"/>
                  <a:gd name="T6" fmla="*/ 261 w 277"/>
                  <a:gd name="T7" fmla="*/ 2 h 55"/>
                  <a:gd name="T8" fmla="*/ 259 w 277"/>
                  <a:gd name="T9" fmla="*/ 1 h 55"/>
                  <a:gd name="T10" fmla="*/ 258 w 277"/>
                  <a:gd name="T11" fmla="*/ 1 h 55"/>
                  <a:gd name="T12" fmla="*/ 257 w 277"/>
                  <a:gd name="T13" fmla="*/ 1 h 55"/>
                  <a:gd name="T14" fmla="*/ 257 w 277"/>
                  <a:gd name="T15" fmla="*/ 1 h 55"/>
                  <a:gd name="T16" fmla="*/ 256 w 277"/>
                  <a:gd name="T17" fmla="*/ 4 h 55"/>
                  <a:gd name="T18" fmla="*/ 255 w 277"/>
                  <a:gd name="T19" fmla="*/ 10 h 55"/>
                  <a:gd name="T20" fmla="*/ 252 w 277"/>
                  <a:gd name="T21" fmla="*/ 16 h 55"/>
                  <a:gd name="T22" fmla="*/ 247 w 277"/>
                  <a:gd name="T23" fmla="*/ 23 h 55"/>
                  <a:gd name="T24" fmla="*/ 238 w 277"/>
                  <a:gd name="T25" fmla="*/ 29 h 55"/>
                  <a:gd name="T26" fmla="*/ 224 w 277"/>
                  <a:gd name="T27" fmla="*/ 34 h 55"/>
                  <a:gd name="T28" fmla="*/ 205 w 277"/>
                  <a:gd name="T29" fmla="*/ 38 h 55"/>
                  <a:gd name="T30" fmla="*/ 180 w 277"/>
                  <a:gd name="T31" fmla="*/ 40 h 55"/>
                  <a:gd name="T32" fmla="*/ 157 w 277"/>
                  <a:gd name="T33" fmla="*/ 42 h 55"/>
                  <a:gd name="T34" fmla="*/ 136 w 277"/>
                  <a:gd name="T35" fmla="*/ 42 h 55"/>
                  <a:gd name="T36" fmla="*/ 112 w 277"/>
                  <a:gd name="T37" fmla="*/ 44 h 55"/>
                  <a:gd name="T38" fmla="*/ 85 w 277"/>
                  <a:gd name="T39" fmla="*/ 45 h 55"/>
                  <a:gd name="T40" fmla="*/ 59 w 277"/>
                  <a:gd name="T41" fmla="*/ 47 h 55"/>
                  <a:gd name="T42" fmla="*/ 36 w 277"/>
                  <a:gd name="T43" fmla="*/ 49 h 55"/>
                  <a:gd name="T44" fmla="*/ 16 w 277"/>
                  <a:gd name="T45" fmla="*/ 51 h 55"/>
                  <a:gd name="T46" fmla="*/ 2 w 277"/>
                  <a:gd name="T47" fmla="*/ 51 h 55"/>
                  <a:gd name="T48" fmla="*/ 0 w 277"/>
                  <a:gd name="T49" fmla="*/ 52 h 55"/>
                  <a:gd name="T50" fmla="*/ 10 w 277"/>
                  <a:gd name="T51" fmla="*/ 52 h 55"/>
                  <a:gd name="T52" fmla="*/ 29 w 277"/>
                  <a:gd name="T53" fmla="*/ 52 h 55"/>
                  <a:gd name="T54" fmla="*/ 53 w 277"/>
                  <a:gd name="T55" fmla="*/ 52 h 55"/>
                  <a:gd name="T56" fmla="*/ 78 w 277"/>
                  <a:gd name="T57" fmla="*/ 52 h 55"/>
                  <a:gd name="T58" fmla="*/ 102 w 277"/>
                  <a:gd name="T59" fmla="*/ 52 h 55"/>
                  <a:gd name="T60" fmla="*/ 124 w 277"/>
                  <a:gd name="T61" fmla="*/ 52 h 55"/>
                  <a:gd name="T62" fmla="*/ 137 w 277"/>
                  <a:gd name="T63" fmla="*/ 52 h 55"/>
                  <a:gd name="T64" fmla="*/ 146 w 277"/>
                  <a:gd name="T65" fmla="*/ 52 h 55"/>
                  <a:gd name="T66" fmla="*/ 160 w 277"/>
                  <a:gd name="T67" fmla="*/ 52 h 55"/>
                  <a:gd name="T68" fmla="*/ 178 w 277"/>
                  <a:gd name="T69" fmla="*/ 52 h 55"/>
                  <a:gd name="T70" fmla="*/ 196 w 277"/>
                  <a:gd name="T71" fmla="*/ 52 h 55"/>
                  <a:gd name="T72" fmla="*/ 214 w 277"/>
                  <a:gd name="T73" fmla="*/ 53 h 55"/>
                  <a:gd name="T74" fmla="*/ 230 w 277"/>
                  <a:gd name="T75" fmla="*/ 53 h 55"/>
                  <a:gd name="T76" fmla="*/ 242 w 277"/>
                  <a:gd name="T77" fmla="*/ 53 h 55"/>
                  <a:gd name="T78" fmla="*/ 250 w 277"/>
                  <a:gd name="T79" fmla="*/ 53 h 55"/>
                  <a:gd name="T80" fmla="*/ 257 w 277"/>
                  <a:gd name="T81" fmla="*/ 54 h 55"/>
                  <a:gd name="T82" fmla="*/ 267 w 277"/>
                  <a:gd name="T83" fmla="*/ 50 h 55"/>
                  <a:gd name="T84" fmla="*/ 272 w 277"/>
                  <a:gd name="T85" fmla="*/ 43 h 55"/>
                  <a:gd name="T86" fmla="*/ 275 w 277"/>
                  <a:gd name="T87" fmla="*/ 33 h 55"/>
                  <a:gd name="T88" fmla="*/ 274 w 277"/>
                  <a:gd name="T89" fmla="*/ 24 h 55"/>
                  <a:gd name="T90" fmla="*/ 272 w 277"/>
                  <a:gd name="T91" fmla="*/ 14 h 55"/>
                  <a:gd name="T92" fmla="*/ 270 w 277"/>
                  <a:gd name="T93" fmla="*/ 7 h 55"/>
                  <a:gd name="T94" fmla="*/ 266 w 277"/>
                  <a:gd name="T95" fmla="*/ 3 h 55"/>
                  <a:gd name="T96" fmla="*/ 265 w 277"/>
                  <a:gd name="T97" fmla="*/ 2 h 5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7"/>
                  <a:gd name="T148" fmla="*/ 0 h 55"/>
                  <a:gd name="T149" fmla="*/ 277 w 277"/>
                  <a:gd name="T150" fmla="*/ 55 h 5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7" h="55">
                    <a:moveTo>
                      <a:pt x="265" y="2"/>
                    </a:moveTo>
                    <a:lnTo>
                      <a:pt x="264" y="2"/>
                    </a:lnTo>
                    <a:lnTo>
                      <a:pt x="263" y="2"/>
                    </a:lnTo>
                    <a:lnTo>
                      <a:pt x="261" y="2"/>
                    </a:lnTo>
                    <a:lnTo>
                      <a:pt x="261" y="1"/>
                    </a:lnTo>
                    <a:lnTo>
                      <a:pt x="259" y="1"/>
                    </a:lnTo>
                    <a:lnTo>
                      <a:pt x="258" y="1"/>
                    </a:lnTo>
                    <a:lnTo>
                      <a:pt x="257" y="1"/>
                    </a:lnTo>
                    <a:lnTo>
                      <a:pt x="258" y="0"/>
                    </a:lnTo>
                    <a:lnTo>
                      <a:pt x="256" y="4"/>
                    </a:lnTo>
                    <a:lnTo>
                      <a:pt x="256" y="7"/>
                    </a:lnTo>
                    <a:lnTo>
                      <a:pt x="255" y="10"/>
                    </a:lnTo>
                    <a:lnTo>
                      <a:pt x="254" y="13"/>
                    </a:lnTo>
                    <a:lnTo>
                      <a:pt x="252" y="16"/>
                    </a:lnTo>
                    <a:lnTo>
                      <a:pt x="250" y="20"/>
                    </a:lnTo>
                    <a:lnTo>
                      <a:pt x="247" y="23"/>
                    </a:lnTo>
                    <a:lnTo>
                      <a:pt x="243" y="25"/>
                    </a:lnTo>
                    <a:lnTo>
                      <a:pt x="238" y="29"/>
                    </a:lnTo>
                    <a:lnTo>
                      <a:pt x="232" y="31"/>
                    </a:lnTo>
                    <a:lnTo>
                      <a:pt x="224" y="34"/>
                    </a:lnTo>
                    <a:lnTo>
                      <a:pt x="216" y="36"/>
                    </a:lnTo>
                    <a:lnTo>
                      <a:pt x="205" y="38"/>
                    </a:lnTo>
                    <a:lnTo>
                      <a:pt x="194" y="39"/>
                    </a:lnTo>
                    <a:lnTo>
                      <a:pt x="180" y="40"/>
                    </a:lnTo>
                    <a:lnTo>
                      <a:pt x="165" y="40"/>
                    </a:lnTo>
                    <a:lnTo>
                      <a:pt x="157" y="42"/>
                    </a:lnTo>
                    <a:lnTo>
                      <a:pt x="148" y="42"/>
                    </a:lnTo>
                    <a:lnTo>
                      <a:pt x="136" y="42"/>
                    </a:lnTo>
                    <a:lnTo>
                      <a:pt x="125" y="42"/>
                    </a:lnTo>
                    <a:lnTo>
                      <a:pt x="112" y="44"/>
                    </a:lnTo>
                    <a:lnTo>
                      <a:pt x="99" y="44"/>
                    </a:lnTo>
                    <a:lnTo>
                      <a:pt x="85" y="45"/>
                    </a:lnTo>
                    <a:lnTo>
                      <a:pt x="73" y="45"/>
                    </a:lnTo>
                    <a:lnTo>
                      <a:pt x="59" y="47"/>
                    </a:lnTo>
                    <a:lnTo>
                      <a:pt x="47" y="47"/>
                    </a:lnTo>
                    <a:lnTo>
                      <a:pt x="36" y="49"/>
                    </a:lnTo>
                    <a:lnTo>
                      <a:pt x="25" y="49"/>
                    </a:lnTo>
                    <a:lnTo>
                      <a:pt x="16" y="51"/>
                    </a:lnTo>
                    <a:lnTo>
                      <a:pt x="8" y="51"/>
                    </a:lnTo>
                    <a:lnTo>
                      <a:pt x="2" y="51"/>
                    </a:lnTo>
                    <a:lnTo>
                      <a:pt x="0" y="51"/>
                    </a:lnTo>
                    <a:lnTo>
                      <a:pt x="0" y="52"/>
                    </a:lnTo>
                    <a:lnTo>
                      <a:pt x="4" y="52"/>
                    </a:lnTo>
                    <a:lnTo>
                      <a:pt x="10" y="52"/>
                    </a:lnTo>
                    <a:lnTo>
                      <a:pt x="20" y="52"/>
                    </a:lnTo>
                    <a:lnTo>
                      <a:pt x="29" y="52"/>
                    </a:lnTo>
                    <a:lnTo>
                      <a:pt x="40" y="52"/>
                    </a:lnTo>
                    <a:lnTo>
                      <a:pt x="53" y="52"/>
                    </a:lnTo>
                    <a:lnTo>
                      <a:pt x="66" y="52"/>
                    </a:lnTo>
                    <a:lnTo>
                      <a:pt x="78" y="52"/>
                    </a:lnTo>
                    <a:lnTo>
                      <a:pt x="91" y="52"/>
                    </a:lnTo>
                    <a:lnTo>
                      <a:pt x="102" y="52"/>
                    </a:lnTo>
                    <a:lnTo>
                      <a:pt x="114" y="52"/>
                    </a:lnTo>
                    <a:lnTo>
                      <a:pt x="124" y="52"/>
                    </a:lnTo>
                    <a:lnTo>
                      <a:pt x="131" y="52"/>
                    </a:lnTo>
                    <a:lnTo>
                      <a:pt x="137" y="52"/>
                    </a:lnTo>
                    <a:lnTo>
                      <a:pt x="141" y="51"/>
                    </a:lnTo>
                    <a:lnTo>
                      <a:pt x="146" y="52"/>
                    </a:lnTo>
                    <a:lnTo>
                      <a:pt x="153" y="52"/>
                    </a:lnTo>
                    <a:lnTo>
                      <a:pt x="160" y="52"/>
                    </a:lnTo>
                    <a:lnTo>
                      <a:pt x="169" y="52"/>
                    </a:lnTo>
                    <a:lnTo>
                      <a:pt x="178" y="52"/>
                    </a:lnTo>
                    <a:lnTo>
                      <a:pt x="187" y="52"/>
                    </a:lnTo>
                    <a:lnTo>
                      <a:pt x="196" y="52"/>
                    </a:lnTo>
                    <a:lnTo>
                      <a:pt x="206" y="52"/>
                    </a:lnTo>
                    <a:lnTo>
                      <a:pt x="214" y="53"/>
                    </a:lnTo>
                    <a:lnTo>
                      <a:pt x="223" y="53"/>
                    </a:lnTo>
                    <a:lnTo>
                      <a:pt x="230" y="53"/>
                    </a:lnTo>
                    <a:lnTo>
                      <a:pt x="237" y="53"/>
                    </a:lnTo>
                    <a:lnTo>
                      <a:pt x="242" y="53"/>
                    </a:lnTo>
                    <a:lnTo>
                      <a:pt x="247" y="53"/>
                    </a:lnTo>
                    <a:lnTo>
                      <a:pt x="250" y="53"/>
                    </a:lnTo>
                    <a:lnTo>
                      <a:pt x="251" y="53"/>
                    </a:lnTo>
                    <a:lnTo>
                      <a:pt x="257" y="54"/>
                    </a:lnTo>
                    <a:lnTo>
                      <a:pt x="263" y="53"/>
                    </a:lnTo>
                    <a:lnTo>
                      <a:pt x="267" y="50"/>
                    </a:lnTo>
                    <a:lnTo>
                      <a:pt x="271" y="46"/>
                    </a:lnTo>
                    <a:lnTo>
                      <a:pt x="272" y="43"/>
                    </a:lnTo>
                    <a:lnTo>
                      <a:pt x="274" y="38"/>
                    </a:lnTo>
                    <a:lnTo>
                      <a:pt x="275" y="33"/>
                    </a:lnTo>
                    <a:lnTo>
                      <a:pt x="276" y="27"/>
                    </a:lnTo>
                    <a:lnTo>
                      <a:pt x="274" y="24"/>
                    </a:lnTo>
                    <a:lnTo>
                      <a:pt x="274" y="19"/>
                    </a:lnTo>
                    <a:lnTo>
                      <a:pt x="272" y="14"/>
                    </a:lnTo>
                    <a:lnTo>
                      <a:pt x="271" y="9"/>
                    </a:lnTo>
                    <a:lnTo>
                      <a:pt x="270" y="7"/>
                    </a:lnTo>
                    <a:lnTo>
                      <a:pt x="268" y="4"/>
                    </a:lnTo>
                    <a:lnTo>
                      <a:pt x="266" y="3"/>
                    </a:lnTo>
                    <a:lnTo>
                      <a:pt x="265" y="2"/>
                    </a:lnTo>
                  </a:path>
                </a:pathLst>
              </a:custGeom>
              <a:solidFill>
                <a:srgbClr val="F8F8F8"/>
              </a:solidFill>
              <a:ln w="9525">
                <a:solidFill>
                  <a:srgbClr val="C0C0C0"/>
                </a:solidFill>
                <a:round/>
                <a:headEnd/>
                <a:tailEnd/>
              </a:ln>
            </p:spPr>
            <p:txBody>
              <a:bodyPr/>
              <a:lstStyle/>
              <a:p>
                <a:endParaRPr lang="it-IT"/>
              </a:p>
            </p:txBody>
          </p:sp>
          <p:sp>
            <p:nvSpPr>
              <p:cNvPr id="23715" name="Freeform 12"/>
              <p:cNvSpPr>
                <a:spLocks/>
              </p:cNvSpPr>
              <p:nvPr/>
            </p:nvSpPr>
            <p:spPr bwMode="auto">
              <a:xfrm>
                <a:off x="3110" y="4064"/>
                <a:ext cx="354" cy="14"/>
              </a:xfrm>
              <a:custGeom>
                <a:avLst/>
                <a:gdLst>
                  <a:gd name="T0" fmla="*/ 36 w 354"/>
                  <a:gd name="T1" fmla="*/ 0 h 14"/>
                  <a:gd name="T2" fmla="*/ 0 w 354"/>
                  <a:gd name="T3" fmla="*/ 13 h 14"/>
                  <a:gd name="T4" fmla="*/ 353 w 354"/>
                  <a:gd name="T5" fmla="*/ 13 h 14"/>
                  <a:gd name="T6" fmla="*/ 317 w 354"/>
                  <a:gd name="T7" fmla="*/ 0 h 14"/>
                  <a:gd name="T8" fmla="*/ 36 w 354"/>
                  <a:gd name="T9" fmla="*/ 0 h 14"/>
                  <a:gd name="T10" fmla="*/ 36 w 354"/>
                  <a:gd name="T11" fmla="*/ 0 h 14"/>
                  <a:gd name="T12" fmla="*/ 0 60000 65536"/>
                  <a:gd name="T13" fmla="*/ 0 60000 65536"/>
                  <a:gd name="T14" fmla="*/ 0 60000 65536"/>
                  <a:gd name="T15" fmla="*/ 0 60000 65536"/>
                  <a:gd name="T16" fmla="*/ 0 60000 65536"/>
                  <a:gd name="T17" fmla="*/ 0 60000 65536"/>
                  <a:gd name="T18" fmla="*/ 0 w 354"/>
                  <a:gd name="T19" fmla="*/ 0 h 14"/>
                  <a:gd name="T20" fmla="*/ 354 w 354"/>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354" h="14">
                    <a:moveTo>
                      <a:pt x="36" y="0"/>
                    </a:moveTo>
                    <a:lnTo>
                      <a:pt x="0" y="13"/>
                    </a:lnTo>
                    <a:lnTo>
                      <a:pt x="353" y="13"/>
                    </a:lnTo>
                    <a:lnTo>
                      <a:pt x="317" y="0"/>
                    </a:lnTo>
                    <a:lnTo>
                      <a:pt x="36" y="0"/>
                    </a:lnTo>
                  </a:path>
                </a:pathLst>
              </a:custGeom>
              <a:solidFill>
                <a:srgbClr val="F8F8F8"/>
              </a:solidFill>
              <a:ln w="9048">
                <a:solidFill>
                  <a:srgbClr val="C0C0C0"/>
                </a:solidFill>
                <a:round/>
                <a:headEnd/>
                <a:tailEnd/>
              </a:ln>
            </p:spPr>
            <p:txBody>
              <a:bodyPr/>
              <a:lstStyle/>
              <a:p>
                <a:endParaRPr lang="it-IT"/>
              </a:p>
            </p:txBody>
          </p:sp>
          <p:sp>
            <p:nvSpPr>
              <p:cNvPr id="23716" name="Line 13"/>
              <p:cNvSpPr>
                <a:spLocks noChangeShapeType="1"/>
              </p:cNvSpPr>
              <p:nvPr/>
            </p:nvSpPr>
            <p:spPr bwMode="auto">
              <a:xfrm flipH="1">
                <a:off x="3110" y="4178"/>
                <a:ext cx="353" cy="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23717" name="Freeform 14"/>
              <p:cNvSpPr>
                <a:spLocks/>
              </p:cNvSpPr>
              <p:nvPr/>
            </p:nvSpPr>
            <p:spPr bwMode="auto">
              <a:xfrm>
                <a:off x="3150" y="401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9048">
                <a:solidFill>
                  <a:srgbClr val="C0C0C0"/>
                </a:solidFill>
                <a:round/>
                <a:headEnd/>
                <a:tailEnd/>
              </a:ln>
            </p:spPr>
            <p:txBody>
              <a:bodyPr/>
              <a:lstStyle/>
              <a:p>
                <a:endParaRPr lang="it-IT"/>
              </a:p>
            </p:txBody>
          </p:sp>
          <p:sp>
            <p:nvSpPr>
              <p:cNvPr id="23718" name="Freeform 15"/>
              <p:cNvSpPr>
                <a:spLocks/>
              </p:cNvSpPr>
              <p:nvPr/>
            </p:nvSpPr>
            <p:spPr bwMode="auto">
              <a:xfrm>
                <a:off x="3150" y="406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18732">
                <a:solidFill>
                  <a:srgbClr val="C0C0C0"/>
                </a:solidFill>
                <a:round/>
                <a:headEnd/>
                <a:tailEnd/>
              </a:ln>
            </p:spPr>
            <p:txBody>
              <a:bodyPr/>
              <a:lstStyle/>
              <a:p>
                <a:endParaRPr lang="it-IT"/>
              </a:p>
            </p:txBody>
          </p:sp>
          <p:sp>
            <p:nvSpPr>
              <p:cNvPr id="23719" name="Line 16"/>
              <p:cNvSpPr>
                <a:spLocks noChangeShapeType="1"/>
              </p:cNvSpPr>
              <p:nvPr/>
            </p:nvSpPr>
            <p:spPr bwMode="auto">
              <a:xfrm>
                <a:off x="3111" y="4080"/>
                <a:ext cx="181" cy="0"/>
              </a:xfrm>
              <a:prstGeom prst="line">
                <a:avLst/>
              </a:prstGeom>
              <a:noFill/>
              <a:ln w="9048">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23584" name="Freeform 17"/>
            <p:cNvSpPr>
              <a:spLocks/>
            </p:cNvSpPr>
            <p:nvPr/>
          </p:nvSpPr>
          <p:spPr bwMode="auto">
            <a:xfrm>
              <a:off x="2944" y="1582"/>
              <a:ext cx="464" cy="212"/>
            </a:xfrm>
            <a:custGeom>
              <a:avLst/>
              <a:gdLst>
                <a:gd name="T0" fmla="*/ 760 w 235"/>
                <a:gd name="T1" fmla="*/ 1 h 227"/>
                <a:gd name="T2" fmla="*/ 993 w 235"/>
                <a:gd name="T3" fmla="*/ 3 h 227"/>
                <a:gd name="T4" fmla="*/ 1208 w 235"/>
                <a:gd name="T5" fmla="*/ 4 h 227"/>
                <a:gd name="T6" fmla="*/ 1368 w 235"/>
                <a:gd name="T7" fmla="*/ 7 h 227"/>
                <a:gd name="T8" fmla="*/ 1501 w 235"/>
                <a:gd name="T9" fmla="*/ 7 h 227"/>
                <a:gd name="T10" fmla="*/ 1580 w 235"/>
                <a:gd name="T11" fmla="*/ 10 h 227"/>
                <a:gd name="T12" fmla="*/ 1633 w 235"/>
                <a:gd name="T13" fmla="*/ 10 h 227"/>
                <a:gd name="T14" fmla="*/ 1684 w 235"/>
                <a:gd name="T15" fmla="*/ 11 h 227"/>
                <a:gd name="T16" fmla="*/ 1740 w 235"/>
                <a:gd name="T17" fmla="*/ 11 h 227"/>
                <a:gd name="T18" fmla="*/ 1769 w 235"/>
                <a:gd name="T19" fmla="*/ 11 h 227"/>
                <a:gd name="T20" fmla="*/ 1801 w 235"/>
                <a:gd name="T21" fmla="*/ 11 h 227"/>
                <a:gd name="T22" fmla="*/ 1801 w 235"/>
                <a:gd name="T23" fmla="*/ 26 h 227"/>
                <a:gd name="T24" fmla="*/ 1801 w 235"/>
                <a:gd name="T25" fmla="*/ 60 h 227"/>
                <a:gd name="T26" fmla="*/ 1801 w 235"/>
                <a:gd name="T27" fmla="*/ 105 h 227"/>
                <a:gd name="T28" fmla="*/ 1801 w 235"/>
                <a:gd name="T29" fmla="*/ 147 h 227"/>
                <a:gd name="T30" fmla="*/ 1801 w 235"/>
                <a:gd name="T31" fmla="*/ 178 h 227"/>
                <a:gd name="T32" fmla="*/ 1785 w 235"/>
                <a:gd name="T33" fmla="*/ 181 h 227"/>
                <a:gd name="T34" fmla="*/ 1761 w 235"/>
                <a:gd name="T35" fmla="*/ 173 h 227"/>
                <a:gd name="T36" fmla="*/ 1761 w 235"/>
                <a:gd name="T37" fmla="*/ 157 h 227"/>
                <a:gd name="T38" fmla="*/ 1732 w 235"/>
                <a:gd name="T39" fmla="*/ 142 h 227"/>
                <a:gd name="T40" fmla="*/ 1708 w 235"/>
                <a:gd name="T41" fmla="*/ 127 h 227"/>
                <a:gd name="T42" fmla="*/ 1676 w 235"/>
                <a:gd name="T43" fmla="*/ 119 h 227"/>
                <a:gd name="T44" fmla="*/ 1603 w 235"/>
                <a:gd name="T45" fmla="*/ 108 h 227"/>
                <a:gd name="T46" fmla="*/ 1477 w 235"/>
                <a:gd name="T47" fmla="*/ 95 h 227"/>
                <a:gd name="T48" fmla="*/ 1349 w 235"/>
                <a:gd name="T49" fmla="*/ 81 h 227"/>
                <a:gd name="T50" fmla="*/ 1224 w 235"/>
                <a:gd name="T51" fmla="*/ 70 h 227"/>
                <a:gd name="T52" fmla="*/ 1145 w 235"/>
                <a:gd name="T53" fmla="*/ 61 h 227"/>
                <a:gd name="T54" fmla="*/ 1048 w 235"/>
                <a:gd name="T55" fmla="*/ 55 h 227"/>
                <a:gd name="T56" fmla="*/ 892 w 235"/>
                <a:gd name="T57" fmla="*/ 46 h 227"/>
                <a:gd name="T58" fmla="*/ 725 w 235"/>
                <a:gd name="T59" fmla="*/ 35 h 227"/>
                <a:gd name="T60" fmla="*/ 577 w 235"/>
                <a:gd name="T61" fmla="*/ 27 h 227"/>
                <a:gd name="T62" fmla="*/ 484 w 235"/>
                <a:gd name="T63" fmla="*/ 22 h 227"/>
                <a:gd name="T64" fmla="*/ 460 w 235"/>
                <a:gd name="T65" fmla="*/ 21 h 227"/>
                <a:gd name="T66" fmla="*/ 363 w 235"/>
                <a:gd name="T67" fmla="*/ 19 h 227"/>
                <a:gd name="T68" fmla="*/ 237 w 235"/>
                <a:gd name="T69" fmla="*/ 14 h 227"/>
                <a:gd name="T70" fmla="*/ 101 w 235"/>
                <a:gd name="T71" fmla="*/ 10 h 227"/>
                <a:gd name="T72" fmla="*/ 16 w 235"/>
                <a:gd name="T73" fmla="*/ 7 h 227"/>
                <a:gd name="T74" fmla="*/ 16 w 235"/>
                <a:gd name="T75" fmla="*/ 7 h 227"/>
                <a:gd name="T76" fmla="*/ 77 w 235"/>
                <a:gd name="T77" fmla="*/ 6 h 227"/>
                <a:gd name="T78" fmla="*/ 152 w 235"/>
                <a:gd name="T79" fmla="*/ 5 h 227"/>
                <a:gd name="T80" fmla="*/ 253 w 235"/>
                <a:gd name="T81" fmla="*/ 3 h 227"/>
                <a:gd name="T82" fmla="*/ 393 w 235"/>
                <a:gd name="T83" fmla="*/ 1 h 227"/>
                <a:gd name="T84" fmla="*/ 592 w 235"/>
                <a:gd name="T85" fmla="*/ 0 h 2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5"/>
                <a:gd name="T130" fmla="*/ 0 h 227"/>
                <a:gd name="T131" fmla="*/ 235 w 235"/>
                <a:gd name="T132" fmla="*/ 227 h 2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5" h="227">
                  <a:moveTo>
                    <a:pt x="77" y="0"/>
                  </a:moveTo>
                  <a:lnTo>
                    <a:pt x="87" y="1"/>
                  </a:lnTo>
                  <a:lnTo>
                    <a:pt x="99" y="1"/>
                  </a:lnTo>
                  <a:lnTo>
                    <a:pt x="109" y="1"/>
                  </a:lnTo>
                  <a:lnTo>
                    <a:pt x="120" y="1"/>
                  </a:lnTo>
                  <a:lnTo>
                    <a:pt x="129" y="3"/>
                  </a:lnTo>
                  <a:lnTo>
                    <a:pt x="139" y="3"/>
                  </a:lnTo>
                  <a:lnTo>
                    <a:pt x="148" y="4"/>
                  </a:lnTo>
                  <a:lnTo>
                    <a:pt x="157" y="4"/>
                  </a:lnTo>
                  <a:lnTo>
                    <a:pt x="164" y="6"/>
                  </a:lnTo>
                  <a:lnTo>
                    <a:pt x="171" y="7"/>
                  </a:lnTo>
                  <a:lnTo>
                    <a:pt x="178" y="9"/>
                  </a:lnTo>
                  <a:lnTo>
                    <a:pt x="185" y="9"/>
                  </a:lnTo>
                  <a:lnTo>
                    <a:pt x="189" y="10"/>
                  </a:lnTo>
                  <a:lnTo>
                    <a:pt x="195" y="10"/>
                  </a:lnTo>
                  <a:lnTo>
                    <a:pt x="199" y="11"/>
                  </a:lnTo>
                  <a:lnTo>
                    <a:pt x="203" y="11"/>
                  </a:lnTo>
                  <a:lnTo>
                    <a:pt x="205" y="13"/>
                  </a:lnTo>
                  <a:lnTo>
                    <a:pt x="207" y="13"/>
                  </a:lnTo>
                  <a:lnTo>
                    <a:pt x="208" y="13"/>
                  </a:lnTo>
                  <a:lnTo>
                    <a:pt x="212" y="13"/>
                  </a:lnTo>
                  <a:lnTo>
                    <a:pt x="214" y="14"/>
                  </a:lnTo>
                  <a:lnTo>
                    <a:pt x="217" y="14"/>
                  </a:lnTo>
                  <a:lnTo>
                    <a:pt x="219" y="14"/>
                  </a:lnTo>
                  <a:lnTo>
                    <a:pt x="222" y="14"/>
                  </a:lnTo>
                  <a:lnTo>
                    <a:pt x="224" y="14"/>
                  </a:lnTo>
                  <a:lnTo>
                    <a:pt x="226" y="14"/>
                  </a:lnTo>
                  <a:lnTo>
                    <a:pt x="227" y="14"/>
                  </a:lnTo>
                  <a:lnTo>
                    <a:pt x="230" y="14"/>
                  </a:lnTo>
                  <a:lnTo>
                    <a:pt x="232" y="14"/>
                  </a:lnTo>
                  <a:lnTo>
                    <a:pt x="233" y="14"/>
                  </a:lnTo>
                  <a:lnTo>
                    <a:pt x="234" y="14"/>
                  </a:lnTo>
                  <a:lnTo>
                    <a:pt x="234" y="17"/>
                  </a:lnTo>
                  <a:lnTo>
                    <a:pt x="234" y="22"/>
                  </a:lnTo>
                  <a:lnTo>
                    <a:pt x="234" y="32"/>
                  </a:lnTo>
                  <a:lnTo>
                    <a:pt x="234" y="44"/>
                  </a:lnTo>
                  <a:lnTo>
                    <a:pt x="234" y="59"/>
                  </a:lnTo>
                  <a:lnTo>
                    <a:pt x="234" y="74"/>
                  </a:lnTo>
                  <a:lnTo>
                    <a:pt x="234" y="92"/>
                  </a:lnTo>
                  <a:lnTo>
                    <a:pt x="234" y="109"/>
                  </a:lnTo>
                  <a:lnTo>
                    <a:pt x="234" y="129"/>
                  </a:lnTo>
                  <a:lnTo>
                    <a:pt x="234" y="146"/>
                  </a:lnTo>
                  <a:lnTo>
                    <a:pt x="234" y="164"/>
                  </a:lnTo>
                  <a:lnTo>
                    <a:pt x="234" y="180"/>
                  </a:lnTo>
                  <a:lnTo>
                    <a:pt x="234" y="196"/>
                  </a:lnTo>
                  <a:lnTo>
                    <a:pt x="234" y="209"/>
                  </a:lnTo>
                  <a:lnTo>
                    <a:pt x="234" y="219"/>
                  </a:lnTo>
                  <a:lnTo>
                    <a:pt x="234" y="226"/>
                  </a:lnTo>
                  <a:lnTo>
                    <a:pt x="232" y="226"/>
                  </a:lnTo>
                  <a:lnTo>
                    <a:pt x="232" y="223"/>
                  </a:lnTo>
                  <a:lnTo>
                    <a:pt x="230" y="221"/>
                  </a:lnTo>
                  <a:lnTo>
                    <a:pt x="230" y="217"/>
                  </a:lnTo>
                  <a:lnTo>
                    <a:pt x="229" y="212"/>
                  </a:lnTo>
                  <a:lnTo>
                    <a:pt x="229" y="206"/>
                  </a:lnTo>
                  <a:lnTo>
                    <a:pt x="229" y="200"/>
                  </a:lnTo>
                  <a:lnTo>
                    <a:pt x="229" y="193"/>
                  </a:lnTo>
                  <a:lnTo>
                    <a:pt x="227" y="187"/>
                  </a:lnTo>
                  <a:lnTo>
                    <a:pt x="227" y="180"/>
                  </a:lnTo>
                  <a:lnTo>
                    <a:pt x="225" y="174"/>
                  </a:lnTo>
                  <a:lnTo>
                    <a:pt x="225" y="167"/>
                  </a:lnTo>
                  <a:lnTo>
                    <a:pt x="223" y="162"/>
                  </a:lnTo>
                  <a:lnTo>
                    <a:pt x="222" y="156"/>
                  </a:lnTo>
                  <a:lnTo>
                    <a:pt x="220" y="152"/>
                  </a:lnTo>
                  <a:lnTo>
                    <a:pt x="220" y="148"/>
                  </a:lnTo>
                  <a:lnTo>
                    <a:pt x="218" y="146"/>
                  </a:lnTo>
                  <a:lnTo>
                    <a:pt x="216" y="142"/>
                  </a:lnTo>
                  <a:lnTo>
                    <a:pt x="212" y="138"/>
                  </a:lnTo>
                  <a:lnTo>
                    <a:pt x="208" y="133"/>
                  </a:lnTo>
                  <a:lnTo>
                    <a:pt x="203" y="128"/>
                  </a:lnTo>
                  <a:lnTo>
                    <a:pt x="198" y="123"/>
                  </a:lnTo>
                  <a:lnTo>
                    <a:pt x="192" y="117"/>
                  </a:lnTo>
                  <a:lnTo>
                    <a:pt x="187" y="111"/>
                  </a:lnTo>
                  <a:lnTo>
                    <a:pt x="180" y="105"/>
                  </a:lnTo>
                  <a:lnTo>
                    <a:pt x="175" y="100"/>
                  </a:lnTo>
                  <a:lnTo>
                    <a:pt x="169" y="95"/>
                  </a:lnTo>
                  <a:lnTo>
                    <a:pt x="164" y="89"/>
                  </a:lnTo>
                  <a:lnTo>
                    <a:pt x="159" y="86"/>
                  </a:lnTo>
                  <a:lnTo>
                    <a:pt x="154" y="81"/>
                  </a:lnTo>
                  <a:lnTo>
                    <a:pt x="151" y="78"/>
                  </a:lnTo>
                  <a:lnTo>
                    <a:pt x="149" y="75"/>
                  </a:lnTo>
                  <a:lnTo>
                    <a:pt x="146" y="73"/>
                  </a:lnTo>
                  <a:lnTo>
                    <a:pt x="141" y="70"/>
                  </a:lnTo>
                  <a:lnTo>
                    <a:pt x="136" y="67"/>
                  </a:lnTo>
                  <a:lnTo>
                    <a:pt x="131" y="63"/>
                  </a:lnTo>
                  <a:lnTo>
                    <a:pt x="124" y="60"/>
                  </a:lnTo>
                  <a:lnTo>
                    <a:pt x="116" y="56"/>
                  </a:lnTo>
                  <a:lnTo>
                    <a:pt x="109" y="52"/>
                  </a:lnTo>
                  <a:lnTo>
                    <a:pt x="102" y="47"/>
                  </a:lnTo>
                  <a:lnTo>
                    <a:pt x="94" y="44"/>
                  </a:lnTo>
                  <a:lnTo>
                    <a:pt x="87" y="40"/>
                  </a:lnTo>
                  <a:lnTo>
                    <a:pt x="80" y="37"/>
                  </a:lnTo>
                  <a:lnTo>
                    <a:pt x="75" y="33"/>
                  </a:lnTo>
                  <a:lnTo>
                    <a:pt x="69" y="32"/>
                  </a:lnTo>
                  <a:lnTo>
                    <a:pt x="66" y="29"/>
                  </a:lnTo>
                  <a:lnTo>
                    <a:pt x="63" y="28"/>
                  </a:lnTo>
                  <a:lnTo>
                    <a:pt x="63" y="26"/>
                  </a:lnTo>
                  <a:lnTo>
                    <a:pt x="62" y="26"/>
                  </a:lnTo>
                  <a:lnTo>
                    <a:pt x="60" y="26"/>
                  </a:lnTo>
                  <a:lnTo>
                    <a:pt x="56" y="26"/>
                  </a:lnTo>
                  <a:lnTo>
                    <a:pt x="52" y="24"/>
                  </a:lnTo>
                  <a:lnTo>
                    <a:pt x="47" y="23"/>
                  </a:lnTo>
                  <a:lnTo>
                    <a:pt x="42" y="21"/>
                  </a:lnTo>
                  <a:lnTo>
                    <a:pt x="36" y="19"/>
                  </a:lnTo>
                  <a:lnTo>
                    <a:pt x="31" y="17"/>
                  </a:lnTo>
                  <a:lnTo>
                    <a:pt x="25" y="16"/>
                  </a:lnTo>
                  <a:lnTo>
                    <a:pt x="19" y="14"/>
                  </a:lnTo>
                  <a:lnTo>
                    <a:pt x="13" y="13"/>
                  </a:lnTo>
                  <a:lnTo>
                    <a:pt x="10" y="11"/>
                  </a:lnTo>
                  <a:lnTo>
                    <a:pt x="6" y="11"/>
                  </a:lnTo>
                  <a:lnTo>
                    <a:pt x="2" y="9"/>
                  </a:lnTo>
                  <a:lnTo>
                    <a:pt x="0" y="9"/>
                  </a:lnTo>
                  <a:lnTo>
                    <a:pt x="0" y="8"/>
                  </a:lnTo>
                  <a:lnTo>
                    <a:pt x="2" y="8"/>
                  </a:lnTo>
                  <a:lnTo>
                    <a:pt x="4" y="8"/>
                  </a:lnTo>
                  <a:lnTo>
                    <a:pt x="6" y="8"/>
                  </a:lnTo>
                  <a:lnTo>
                    <a:pt x="10" y="6"/>
                  </a:lnTo>
                  <a:lnTo>
                    <a:pt x="12" y="6"/>
                  </a:lnTo>
                  <a:lnTo>
                    <a:pt x="16" y="5"/>
                  </a:lnTo>
                  <a:lnTo>
                    <a:pt x="20" y="5"/>
                  </a:lnTo>
                  <a:lnTo>
                    <a:pt x="25" y="3"/>
                  </a:lnTo>
                  <a:lnTo>
                    <a:pt x="28" y="3"/>
                  </a:lnTo>
                  <a:lnTo>
                    <a:pt x="33" y="3"/>
                  </a:lnTo>
                  <a:lnTo>
                    <a:pt x="38" y="3"/>
                  </a:lnTo>
                  <a:lnTo>
                    <a:pt x="45" y="1"/>
                  </a:lnTo>
                  <a:lnTo>
                    <a:pt x="51" y="1"/>
                  </a:lnTo>
                  <a:lnTo>
                    <a:pt x="59" y="1"/>
                  </a:lnTo>
                  <a:lnTo>
                    <a:pt x="67" y="1"/>
                  </a:lnTo>
                  <a:lnTo>
                    <a:pt x="77" y="0"/>
                  </a:lnTo>
                </a:path>
              </a:pathLst>
            </a:custGeom>
            <a:solidFill>
              <a:srgbClr val="F8F8F8"/>
            </a:solidFill>
            <a:ln w="9525">
              <a:solidFill>
                <a:srgbClr val="C0C0C0"/>
              </a:solidFill>
              <a:round/>
              <a:headEnd/>
              <a:tailEnd/>
            </a:ln>
          </p:spPr>
          <p:txBody>
            <a:bodyPr/>
            <a:lstStyle/>
            <a:p>
              <a:endParaRPr lang="it-IT"/>
            </a:p>
          </p:txBody>
        </p:sp>
        <p:sp>
          <p:nvSpPr>
            <p:cNvPr id="23585" name="Freeform 18"/>
            <p:cNvSpPr>
              <a:spLocks/>
            </p:cNvSpPr>
            <p:nvPr/>
          </p:nvSpPr>
          <p:spPr bwMode="auto">
            <a:xfrm>
              <a:off x="2848" y="1567"/>
              <a:ext cx="574" cy="33"/>
            </a:xfrm>
            <a:custGeom>
              <a:avLst/>
              <a:gdLst>
                <a:gd name="T0" fmla="*/ 176 w 291"/>
                <a:gd name="T1" fmla="*/ 8 h 35"/>
                <a:gd name="T2" fmla="*/ 436 w 291"/>
                <a:gd name="T3" fmla="*/ 5 h 35"/>
                <a:gd name="T4" fmla="*/ 696 w 291"/>
                <a:gd name="T5" fmla="*/ 3 h 35"/>
                <a:gd name="T6" fmla="*/ 969 w 291"/>
                <a:gd name="T7" fmla="*/ 1 h 35"/>
                <a:gd name="T8" fmla="*/ 1229 w 291"/>
                <a:gd name="T9" fmla="*/ 1 h 35"/>
                <a:gd name="T10" fmla="*/ 1497 w 291"/>
                <a:gd name="T11" fmla="*/ 3 h 35"/>
                <a:gd name="T12" fmla="*/ 1752 w 291"/>
                <a:gd name="T13" fmla="*/ 5 h 35"/>
                <a:gd name="T14" fmla="*/ 2020 w 291"/>
                <a:gd name="T15" fmla="*/ 8 h 35"/>
                <a:gd name="T16" fmla="*/ 2148 w 291"/>
                <a:gd name="T17" fmla="*/ 8 h 35"/>
                <a:gd name="T18" fmla="*/ 2156 w 291"/>
                <a:gd name="T19" fmla="*/ 9 h 35"/>
                <a:gd name="T20" fmla="*/ 2172 w 291"/>
                <a:gd name="T21" fmla="*/ 9 h 35"/>
                <a:gd name="T22" fmla="*/ 2188 w 291"/>
                <a:gd name="T23" fmla="*/ 10 h 35"/>
                <a:gd name="T24" fmla="*/ 2201 w 291"/>
                <a:gd name="T25" fmla="*/ 11 h 35"/>
                <a:gd name="T26" fmla="*/ 2201 w 291"/>
                <a:gd name="T27" fmla="*/ 14 h 35"/>
                <a:gd name="T28" fmla="*/ 2217 w 291"/>
                <a:gd name="T29" fmla="*/ 16 h 35"/>
                <a:gd name="T30" fmla="*/ 2217 w 291"/>
                <a:gd name="T31" fmla="*/ 18 h 35"/>
                <a:gd name="T32" fmla="*/ 2225 w 291"/>
                <a:gd name="T33" fmla="*/ 20 h 35"/>
                <a:gd name="T34" fmla="*/ 2217 w 291"/>
                <a:gd name="T35" fmla="*/ 23 h 35"/>
                <a:gd name="T36" fmla="*/ 2217 w 291"/>
                <a:gd name="T37" fmla="*/ 24 h 35"/>
                <a:gd name="T38" fmla="*/ 2201 w 291"/>
                <a:gd name="T39" fmla="*/ 24 h 35"/>
                <a:gd name="T40" fmla="*/ 2201 w 291"/>
                <a:gd name="T41" fmla="*/ 25 h 35"/>
                <a:gd name="T42" fmla="*/ 2188 w 291"/>
                <a:gd name="T43" fmla="*/ 26 h 35"/>
                <a:gd name="T44" fmla="*/ 2180 w 291"/>
                <a:gd name="T45" fmla="*/ 27 h 35"/>
                <a:gd name="T46" fmla="*/ 2164 w 291"/>
                <a:gd name="T47" fmla="*/ 27 h 35"/>
                <a:gd name="T48" fmla="*/ 2156 w 291"/>
                <a:gd name="T49" fmla="*/ 25 h 35"/>
                <a:gd name="T50" fmla="*/ 2028 w 291"/>
                <a:gd name="T51" fmla="*/ 25 h 35"/>
                <a:gd name="T52" fmla="*/ 1767 w 291"/>
                <a:gd name="T53" fmla="*/ 23 h 35"/>
                <a:gd name="T54" fmla="*/ 1505 w 291"/>
                <a:gd name="T55" fmla="*/ 19 h 35"/>
                <a:gd name="T56" fmla="*/ 1237 w 291"/>
                <a:gd name="T57" fmla="*/ 17 h 35"/>
                <a:gd name="T58" fmla="*/ 976 w 291"/>
                <a:gd name="T59" fmla="*/ 17 h 35"/>
                <a:gd name="T60" fmla="*/ 696 w 291"/>
                <a:gd name="T61" fmla="*/ 19 h 35"/>
                <a:gd name="T62" fmla="*/ 436 w 291"/>
                <a:gd name="T63" fmla="*/ 23 h 35"/>
                <a:gd name="T64" fmla="*/ 191 w 291"/>
                <a:gd name="T65" fmla="*/ 25 h 35"/>
                <a:gd name="T66" fmla="*/ 71 w 291"/>
                <a:gd name="T67" fmla="*/ 26 h 35"/>
                <a:gd name="T68" fmla="*/ 55 w 291"/>
                <a:gd name="T69" fmla="*/ 28 h 35"/>
                <a:gd name="T70" fmla="*/ 47 w 291"/>
                <a:gd name="T71" fmla="*/ 28 h 35"/>
                <a:gd name="T72" fmla="*/ 32 w 291"/>
                <a:gd name="T73" fmla="*/ 27 h 35"/>
                <a:gd name="T74" fmla="*/ 24 w 291"/>
                <a:gd name="T75" fmla="*/ 25 h 35"/>
                <a:gd name="T76" fmla="*/ 16 w 291"/>
                <a:gd name="T77" fmla="*/ 25 h 35"/>
                <a:gd name="T78" fmla="*/ 8 w 291"/>
                <a:gd name="T79" fmla="*/ 24 h 35"/>
                <a:gd name="T80" fmla="*/ 0 w 291"/>
                <a:gd name="T81" fmla="*/ 23 h 35"/>
                <a:gd name="T82" fmla="*/ 0 w 291"/>
                <a:gd name="T83" fmla="*/ 20 h 35"/>
                <a:gd name="T84" fmla="*/ 0 w 291"/>
                <a:gd name="T85" fmla="*/ 18 h 35"/>
                <a:gd name="T86" fmla="*/ 8 w 291"/>
                <a:gd name="T87" fmla="*/ 16 h 35"/>
                <a:gd name="T88" fmla="*/ 16 w 291"/>
                <a:gd name="T89" fmla="*/ 14 h 35"/>
                <a:gd name="T90" fmla="*/ 24 w 291"/>
                <a:gd name="T91" fmla="*/ 11 h 35"/>
                <a:gd name="T92" fmla="*/ 39 w 291"/>
                <a:gd name="T93" fmla="*/ 11 h 35"/>
                <a:gd name="T94" fmla="*/ 47 w 291"/>
                <a:gd name="T95" fmla="*/ 9 h 35"/>
                <a:gd name="T96" fmla="*/ 63 w 291"/>
                <a:gd name="T97" fmla="*/ 9 h 35"/>
                <a:gd name="T98" fmla="*/ 77 w 291"/>
                <a:gd name="T99" fmla="*/ 8 h 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1"/>
                <a:gd name="T151" fmla="*/ 0 h 35"/>
                <a:gd name="T152" fmla="*/ 291 w 291"/>
                <a:gd name="T153" fmla="*/ 35 h 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1" h="35">
                  <a:moveTo>
                    <a:pt x="7" y="11"/>
                  </a:moveTo>
                  <a:lnTo>
                    <a:pt x="23" y="9"/>
                  </a:lnTo>
                  <a:lnTo>
                    <a:pt x="41" y="6"/>
                  </a:lnTo>
                  <a:lnTo>
                    <a:pt x="57" y="5"/>
                  </a:lnTo>
                  <a:lnTo>
                    <a:pt x="75" y="3"/>
                  </a:lnTo>
                  <a:lnTo>
                    <a:pt x="91" y="3"/>
                  </a:lnTo>
                  <a:lnTo>
                    <a:pt x="109" y="1"/>
                  </a:lnTo>
                  <a:lnTo>
                    <a:pt x="126" y="1"/>
                  </a:lnTo>
                  <a:lnTo>
                    <a:pt x="144" y="0"/>
                  </a:lnTo>
                  <a:lnTo>
                    <a:pt x="160" y="1"/>
                  </a:lnTo>
                  <a:lnTo>
                    <a:pt x="177" y="1"/>
                  </a:lnTo>
                  <a:lnTo>
                    <a:pt x="195" y="3"/>
                  </a:lnTo>
                  <a:lnTo>
                    <a:pt x="212" y="3"/>
                  </a:lnTo>
                  <a:lnTo>
                    <a:pt x="228" y="5"/>
                  </a:lnTo>
                  <a:lnTo>
                    <a:pt x="246" y="6"/>
                  </a:lnTo>
                  <a:lnTo>
                    <a:pt x="263" y="9"/>
                  </a:lnTo>
                  <a:lnTo>
                    <a:pt x="281" y="11"/>
                  </a:lnTo>
                  <a:lnTo>
                    <a:pt x="280" y="11"/>
                  </a:lnTo>
                  <a:lnTo>
                    <a:pt x="280" y="12"/>
                  </a:lnTo>
                  <a:lnTo>
                    <a:pt x="281" y="12"/>
                  </a:lnTo>
                  <a:lnTo>
                    <a:pt x="283" y="12"/>
                  </a:lnTo>
                  <a:lnTo>
                    <a:pt x="283" y="13"/>
                  </a:lnTo>
                  <a:lnTo>
                    <a:pt x="285" y="13"/>
                  </a:lnTo>
                  <a:lnTo>
                    <a:pt x="285" y="14"/>
                  </a:lnTo>
                  <a:lnTo>
                    <a:pt x="287" y="14"/>
                  </a:lnTo>
                  <a:lnTo>
                    <a:pt x="287" y="16"/>
                  </a:lnTo>
                  <a:lnTo>
                    <a:pt x="287" y="17"/>
                  </a:lnTo>
                  <a:lnTo>
                    <a:pt x="287" y="19"/>
                  </a:lnTo>
                  <a:lnTo>
                    <a:pt x="289" y="19"/>
                  </a:lnTo>
                  <a:lnTo>
                    <a:pt x="289" y="21"/>
                  </a:lnTo>
                  <a:lnTo>
                    <a:pt x="289" y="23"/>
                  </a:lnTo>
                  <a:lnTo>
                    <a:pt x="290" y="23"/>
                  </a:lnTo>
                  <a:lnTo>
                    <a:pt x="289" y="25"/>
                  </a:lnTo>
                  <a:lnTo>
                    <a:pt x="289" y="26"/>
                  </a:lnTo>
                  <a:lnTo>
                    <a:pt x="289" y="28"/>
                  </a:lnTo>
                  <a:lnTo>
                    <a:pt x="287" y="29"/>
                  </a:lnTo>
                  <a:lnTo>
                    <a:pt x="287" y="31"/>
                  </a:lnTo>
                  <a:lnTo>
                    <a:pt x="285" y="32"/>
                  </a:lnTo>
                  <a:lnTo>
                    <a:pt x="284" y="33"/>
                  </a:lnTo>
                  <a:lnTo>
                    <a:pt x="282" y="33"/>
                  </a:lnTo>
                  <a:lnTo>
                    <a:pt x="281" y="33"/>
                  </a:lnTo>
                  <a:lnTo>
                    <a:pt x="281" y="31"/>
                  </a:lnTo>
                  <a:lnTo>
                    <a:pt x="282" y="34"/>
                  </a:lnTo>
                  <a:lnTo>
                    <a:pt x="264" y="31"/>
                  </a:lnTo>
                  <a:lnTo>
                    <a:pt x="248" y="28"/>
                  </a:lnTo>
                  <a:lnTo>
                    <a:pt x="230" y="26"/>
                  </a:lnTo>
                  <a:lnTo>
                    <a:pt x="214" y="23"/>
                  </a:lnTo>
                  <a:lnTo>
                    <a:pt x="196" y="22"/>
                  </a:lnTo>
                  <a:lnTo>
                    <a:pt x="179" y="20"/>
                  </a:lnTo>
                  <a:lnTo>
                    <a:pt x="161" y="20"/>
                  </a:lnTo>
                  <a:lnTo>
                    <a:pt x="145" y="19"/>
                  </a:lnTo>
                  <a:lnTo>
                    <a:pt x="127" y="20"/>
                  </a:lnTo>
                  <a:lnTo>
                    <a:pt x="109" y="20"/>
                  </a:lnTo>
                  <a:lnTo>
                    <a:pt x="91" y="22"/>
                  </a:lnTo>
                  <a:lnTo>
                    <a:pt x="75" y="23"/>
                  </a:lnTo>
                  <a:lnTo>
                    <a:pt x="57" y="26"/>
                  </a:lnTo>
                  <a:lnTo>
                    <a:pt x="41" y="28"/>
                  </a:lnTo>
                  <a:lnTo>
                    <a:pt x="25" y="31"/>
                  </a:lnTo>
                  <a:lnTo>
                    <a:pt x="8" y="34"/>
                  </a:lnTo>
                  <a:lnTo>
                    <a:pt x="9" y="32"/>
                  </a:lnTo>
                  <a:lnTo>
                    <a:pt x="7" y="34"/>
                  </a:lnTo>
                  <a:lnTo>
                    <a:pt x="6" y="34"/>
                  </a:lnTo>
                  <a:lnTo>
                    <a:pt x="4" y="34"/>
                  </a:lnTo>
                  <a:lnTo>
                    <a:pt x="4" y="33"/>
                  </a:lnTo>
                  <a:lnTo>
                    <a:pt x="3" y="33"/>
                  </a:lnTo>
                  <a:lnTo>
                    <a:pt x="3" y="31"/>
                  </a:lnTo>
                  <a:lnTo>
                    <a:pt x="2" y="31"/>
                  </a:lnTo>
                  <a:lnTo>
                    <a:pt x="2" y="30"/>
                  </a:lnTo>
                  <a:lnTo>
                    <a:pt x="1" y="30"/>
                  </a:lnTo>
                  <a:lnTo>
                    <a:pt x="1" y="28"/>
                  </a:lnTo>
                  <a:lnTo>
                    <a:pt x="0" y="28"/>
                  </a:lnTo>
                  <a:lnTo>
                    <a:pt x="0" y="27"/>
                  </a:lnTo>
                  <a:lnTo>
                    <a:pt x="0" y="25"/>
                  </a:lnTo>
                  <a:lnTo>
                    <a:pt x="0" y="23"/>
                  </a:lnTo>
                  <a:lnTo>
                    <a:pt x="0" y="21"/>
                  </a:lnTo>
                  <a:lnTo>
                    <a:pt x="1" y="19"/>
                  </a:lnTo>
                  <a:lnTo>
                    <a:pt x="2" y="17"/>
                  </a:lnTo>
                  <a:lnTo>
                    <a:pt x="2" y="16"/>
                  </a:lnTo>
                  <a:lnTo>
                    <a:pt x="3" y="14"/>
                  </a:lnTo>
                  <a:lnTo>
                    <a:pt x="5" y="14"/>
                  </a:lnTo>
                  <a:lnTo>
                    <a:pt x="6" y="12"/>
                  </a:lnTo>
                  <a:lnTo>
                    <a:pt x="8" y="12"/>
                  </a:lnTo>
                  <a:lnTo>
                    <a:pt x="10" y="11"/>
                  </a:lnTo>
                  <a:lnTo>
                    <a:pt x="7" y="11"/>
                  </a:lnTo>
                </a:path>
              </a:pathLst>
            </a:custGeom>
            <a:solidFill>
              <a:srgbClr val="F8F8F8"/>
            </a:solidFill>
            <a:ln w="18732">
              <a:solidFill>
                <a:srgbClr val="DDDDDD"/>
              </a:solidFill>
              <a:round/>
              <a:headEnd/>
              <a:tailEnd/>
            </a:ln>
          </p:spPr>
          <p:txBody>
            <a:bodyPr/>
            <a:lstStyle/>
            <a:p>
              <a:endParaRPr lang="it-IT"/>
            </a:p>
          </p:txBody>
        </p:sp>
        <p:sp>
          <p:nvSpPr>
            <p:cNvPr id="23586" name="Freeform 19"/>
            <p:cNvSpPr>
              <a:spLocks/>
            </p:cNvSpPr>
            <p:nvPr/>
          </p:nvSpPr>
          <p:spPr bwMode="auto">
            <a:xfrm>
              <a:off x="2678" y="1270"/>
              <a:ext cx="911" cy="309"/>
            </a:xfrm>
            <a:custGeom>
              <a:avLst/>
              <a:gdLst>
                <a:gd name="T0" fmla="*/ 2201 w 462"/>
                <a:gd name="T1" fmla="*/ 255 h 333"/>
                <a:gd name="T2" fmla="*/ 2668 w 462"/>
                <a:gd name="T3" fmla="*/ 261 h 333"/>
                <a:gd name="T4" fmla="*/ 2838 w 462"/>
                <a:gd name="T5" fmla="*/ 265 h 333"/>
                <a:gd name="T6" fmla="*/ 2861 w 462"/>
                <a:gd name="T7" fmla="*/ 252 h 333"/>
                <a:gd name="T8" fmla="*/ 2897 w 462"/>
                <a:gd name="T9" fmla="*/ 227 h 333"/>
                <a:gd name="T10" fmla="*/ 2974 w 462"/>
                <a:gd name="T11" fmla="*/ 201 h 333"/>
                <a:gd name="T12" fmla="*/ 3052 w 462"/>
                <a:gd name="T13" fmla="*/ 184 h 333"/>
                <a:gd name="T14" fmla="*/ 3321 w 462"/>
                <a:gd name="T15" fmla="*/ 182 h 333"/>
                <a:gd name="T16" fmla="*/ 3220 w 462"/>
                <a:gd name="T17" fmla="*/ 148 h 333"/>
                <a:gd name="T18" fmla="*/ 2981 w 462"/>
                <a:gd name="T19" fmla="*/ 150 h 333"/>
                <a:gd name="T20" fmla="*/ 2865 w 462"/>
                <a:gd name="T21" fmla="*/ 144 h 333"/>
                <a:gd name="T22" fmla="*/ 2832 w 462"/>
                <a:gd name="T23" fmla="*/ 150 h 333"/>
                <a:gd name="T24" fmla="*/ 2713 w 462"/>
                <a:gd name="T25" fmla="*/ 151 h 333"/>
                <a:gd name="T26" fmla="*/ 2713 w 462"/>
                <a:gd name="T27" fmla="*/ 136 h 333"/>
                <a:gd name="T28" fmla="*/ 2816 w 462"/>
                <a:gd name="T29" fmla="*/ 143 h 333"/>
                <a:gd name="T30" fmla="*/ 2865 w 462"/>
                <a:gd name="T31" fmla="*/ 137 h 333"/>
                <a:gd name="T32" fmla="*/ 2997 w 462"/>
                <a:gd name="T33" fmla="*/ 133 h 333"/>
                <a:gd name="T34" fmla="*/ 3037 w 462"/>
                <a:gd name="T35" fmla="*/ 109 h 333"/>
                <a:gd name="T36" fmla="*/ 2952 w 462"/>
                <a:gd name="T37" fmla="*/ 102 h 333"/>
                <a:gd name="T38" fmla="*/ 2952 w 462"/>
                <a:gd name="T39" fmla="*/ 98 h 333"/>
                <a:gd name="T40" fmla="*/ 3084 w 462"/>
                <a:gd name="T41" fmla="*/ 101 h 333"/>
                <a:gd name="T42" fmla="*/ 3376 w 462"/>
                <a:gd name="T43" fmla="*/ 99 h 333"/>
                <a:gd name="T44" fmla="*/ 3512 w 462"/>
                <a:gd name="T45" fmla="*/ 87 h 333"/>
                <a:gd name="T46" fmla="*/ 3488 w 462"/>
                <a:gd name="T47" fmla="*/ 56 h 333"/>
                <a:gd name="T48" fmla="*/ 3305 w 462"/>
                <a:gd name="T49" fmla="*/ 43 h 333"/>
                <a:gd name="T50" fmla="*/ 3417 w 462"/>
                <a:gd name="T51" fmla="*/ 42 h 333"/>
                <a:gd name="T52" fmla="*/ 3433 w 462"/>
                <a:gd name="T53" fmla="*/ 28 h 333"/>
                <a:gd name="T54" fmla="*/ 3281 w 462"/>
                <a:gd name="T55" fmla="*/ 28 h 333"/>
                <a:gd name="T56" fmla="*/ 3329 w 462"/>
                <a:gd name="T57" fmla="*/ 18 h 333"/>
                <a:gd name="T58" fmla="*/ 3390 w 462"/>
                <a:gd name="T59" fmla="*/ 17 h 333"/>
                <a:gd name="T60" fmla="*/ 3433 w 462"/>
                <a:gd name="T61" fmla="*/ 2 h 333"/>
                <a:gd name="T62" fmla="*/ 1863 w 462"/>
                <a:gd name="T63" fmla="*/ 6 h 333"/>
                <a:gd name="T64" fmla="*/ 183 w 462"/>
                <a:gd name="T65" fmla="*/ 5 h 333"/>
                <a:gd name="T66" fmla="*/ 108 w 462"/>
                <a:gd name="T67" fmla="*/ 16 h 333"/>
                <a:gd name="T68" fmla="*/ 175 w 462"/>
                <a:gd name="T69" fmla="*/ 17 h 333"/>
                <a:gd name="T70" fmla="*/ 260 w 462"/>
                <a:gd name="T71" fmla="*/ 28 h 333"/>
                <a:gd name="T72" fmla="*/ 63 w 462"/>
                <a:gd name="T73" fmla="*/ 28 h 333"/>
                <a:gd name="T74" fmla="*/ 55 w 462"/>
                <a:gd name="T75" fmla="*/ 41 h 333"/>
                <a:gd name="T76" fmla="*/ 175 w 462"/>
                <a:gd name="T77" fmla="*/ 42 h 333"/>
                <a:gd name="T78" fmla="*/ 32 w 462"/>
                <a:gd name="T79" fmla="*/ 54 h 333"/>
                <a:gd name="T80" fmla="*/ 0 w 462"/>
                <a:gd name="T81" fmla="*/ 76 h 333"/>
                <a:gd name="T82" fmla="*/ 77 w 462"/>
                <a:gd name="T83" fmla="*/ 96 h 333"/>
                <a:gd name="T84" fmla="*/ 552 w 462"/>
                <a:gd name="T85" fmla="*/ 97 h 333"/>
                <a:gd name="T86" fmla="*/ 568 w 462"/>
                <a:gd name="T87" fmla="*/ 101 h 333"/>
                <a:gd name="T88" fmla="*/ 489 w 462"/>
                <a:gd name="T89" fmla="*/ 105 h 333"/>
                <a:gd name="T90" fmla="*/ 467 w 462"/>
                <a:gd name="T91" fmla="*/ 124 h 333"/>
                <a:gd name="T92" fmla="*/ 536 w 462"/>
                <a:gd name="T93" fmla="*/ 135 h 333"/>
                <a:gd name="T94" fmla="*/ 637 w 462"/>
                <a:gd name="T95" fmla="*/ 137 h 333"/>
                <a:gd name="T96" fmla="*/ 680 w 462"/>
                <a:gd name="T97" fmla="*/ 142 h 333"/>
                <a:gd name="T98" fmla="*/ 789 w 462"/>
                <a:gd name="T99" fmla="*/ 137 h 333"/>
                <a:gd name="T100" fmla="*/ 797 w 462"/>
                <a:gd name="T101" fmla="*/ 149 h 333"/>
                <a:gd name="T102" fmla="*/ 696 w 462"/>
                <a:gd name="T103" fmla="*/ 151 h 333"/>
                <a:gd name="T104" fmla="*/ 653 w 462"/>
                <a:gd name="T105" fmla="*/ 144 h 333"/>
                <a:gd name="T106" fmla="*/ 544 w 462"/>
                <a:gd name="T107" fmla="*/ 150 h 333"/>
                <a:gd name="T108" fmla="*/ 315 w 462"/>
                <a:gd name="T109" fmla="*/ 148 h 333"/>
                <a:gd name="T110" fmla="*/ 183 w 462"/>
                <a:gd name="T111" fmla="*/ 179 h 333"/>
                <a:gd name="T112" fmla="*/ 408 w 462"/>
                <a:gd name="T113" fmla="*/ 186 h 333"/>
                <a:gd name="T114" fmla="*/ 467 w 462"/>
                <a:gd name="T115" fmla="*/ 200 h 333"/>
                <a:gd name="T116" fmla="*/ 592 w 462"/>
                <a:gd name="T117" fmla="*/ 222 h 333"/>
                <a:gd name="T118" fmla="*/ 661 w 462"/>
                <a:gd name="T119" fmla="*/ 248 h 333"/>
                <a:gd name="T120" fmla="*/ 720 w 462"/>
                <a:gd name="T121" fmla="*/ 264 h 333"/>
                <a:gd name="T122" fmla="*/ 1280 w 462"/>
                <a:gd name="T123" fmla="*/ 257 h 333"/>
                <a:gd name="T124" fmla="*/ 1556 w 462"/>
                <a:gd name="T125" fmla="*/ 255 h 3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2"/>
                <a:gd name="T190" fmla="*/ 0 h 333"/>
                <a:gd name="T191" fmla="*/ 462 w 462"/>
                <a:gd name="T192" fmla="*/ 333 h 3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2" h="333">
                  <a:moveTo>
                    <a:pt x="228" y="318"/>
                  </a:moveTo>
                  <a:lnTo>
                    <a:pt x="228" y="319"/>
                  </a:lnTo>
                  <a:lnTo>
                    <a:pt x="230" y="319"/>
                  </a:lnTo>
                  <a:lnTo>
                    <a:pt x="232" y="319"/>
                  </a:lnTo>
                  <a:lnTo>
                    <a:pt x="235" y="319"/>
                  </a:lnTo>
                  <a:lnTo>
                    <a:pt x="239" y="319"/>
                  </a:lnTo>
                  <a:lnTo>
                    <a:pt x="244" y="319"/>
                  </a:lnTo>
                  <a:lnTo>
                    <a:pt x="250" y="319"/>
                  </a:lnTo>
                  <a:lnTo>
                    <a:pt x="255" y="319"/>
                  </a:lnTo>
                  <a:lnTo>
                    <a:pt x="260" y="319"/>
                  </a:lnTo>
                  <a:lnTo>
                    <a:pt x="265" y="319"/>
                  </a:lnTo>
                  <a:lnTo>
                    <a:pt x="270" y="319"/>
                  </a:lnTo>
                  <a:lnTo>
                    <a:pt x="276" y="319"/>
                  </a:lnTo>
                  <a:lnTo>
                    <a:pt x="279" y="319"/>
                  </a:lnTo>
                  <a:lnTo>
                    <a:pt x="284" y="319"/>
                  </a:lnTo>
                  <a:lnTo>
                    <a:pt x="287" y="319"/>
                  </a:lnTo>
                  <a:lnTo>
                    <a:pt x="291" y="319"/>
                  </a:lnTo>
                  <a:lnTo>
                    <a:pt x="294" y="321"/>
                  </a:lnTo>
                  <a:lnTo>
                    <a:pt x="297" y="321"/>
                  </a:lnTo>
                  <a:lnTo>
                    <a:pt x="301" y="321"/>
                  </a:lnTo>
                  <a:lnTo>
                    <a:pt x="305" y="321"/>
                  </a:lnTo>
                  <a:lnTo>
                    <a:pt x="308" y="323"/>
                  </a:lnTo>
                  <a:lnTo>
                    <a:pt x="312" y="323"/>
                  </a:lnTo>
                  <a:lnTo>
                    <a:pt x="316" y="323"/>
                  </a:lnTo>
                  <a:lnTo>
                    <a:pt x="321" y="323"/>
                  </a:lnTo>
                  <a:lnTo>
                    <a:pt x="324" y="325"/>
                  </a:lnTo>
                  <a:lnTo>
                    <a:pt x="328" y="325"/>
                  </a:lnTo>
                  <a:lnTo>
                    <a:pt x="332" y="326"/>
                  </a:lnTo>
                  <a:lnTo>
                    <a:pt x="337" y="326"/>
                  </a:lnTo>
                  <a:lnTo>
                    <a:pt x="340" y="327"/>
                  </a:lnTo>
                  <a:lnTo>
                    <a:pt x="344" y="327"/>
                  </a:lnTo>
                  <a:lnTo>
                    <a:pt x="348" y="327"/>
                  </a:lnTo>
                  <a:lnTo>
                    <a:pt x="351" y="327"/>
                  </a:lnTo>
                  <a:lnTo>
                    <a:pt x="351" y="328"/>
                  </a:lnTo>
                  <a:lnTo>
                    <a:pt x="353" y="328"/>
                  </a:lnTo>
                  <a:lnTo>
                    <a:pt x="354" y="328"/>
                  </a:lnTo>
                  <a:lnTo>
                    <a:pt x="356" y="328"/>
                  </a:lnTo>
                  <a:lnTo>
                    <a:pt x="358" y="328"/>
                  </a:lnTo>
                  <a:lnTo>
                    <a:pt x="359" y="328"/>
                  </a:lnTo>
                  <a:lnTo>
                    <a:pt x="361" y="328"/>
                  </a:lnTo>
                  <a:lnTo>
                    <a:pt x="361" y="330"/>
                  </a:lnTo>
                  <a:lnTo>
                    <a:pt x="363" y="330"/>
                  </a:lnTo>
                  <a:lnTo>
                    <a:pt x="364" y="330"/>
                  </a:lnTo>
                  <a:lnTo>
                    <a:pt x="366" y="330"/>
                  </a:lnTo>
                  <a:lnTo>
                    <a:pt x="367" y="332"/>
                  </a:lnTo>
                  <a:lnTo>
                    <a:pt x="369" y="332"/>
                  </a:lnTo>
                  <a:lnTo>
                    <a:pt x="370" y="332"/>
                  </a:lnTo>
                  <a:lnTo>
                    <a:pt x="372" y="332"/>
                  </a:lnTo>
                  <a:lnTo>
                    <a:pt x="370" y="332"/>
                  </a:lnTo>
                  <a:lnTo>
                    <a:pt x="370" y="331"/>
                  </a:lnTo>
                  <a:lnTo>
                    <a:pt x="370" y="330"/>
                  </a:lnTo>
                  <a:lnTo>
                    <a:pt x="370" y="328"/>
                  </a:lnTo>
                  <a:lnTo>
                    <a:pt x="370" y="327"/>
                  </a:lnTo>
                  <a:lnTo>
                    <a:pt x="371" y="325"/>
                  </a:lnTo>
                  <a:lnTo>
                    <a:pt x="371" y="323"/>
                  </a:lnTo>
                  <a:lnTo>
                    <a:pt x="371" y="321"/>
                  </a:lnTo>
                  <a:lnTo>
                    <a:pt x="373" y="319"/>
                  </a:lnTo>
                  <a:lnTo>
                    <a:pt x="373" y="318"/>
                  </a:lnTo>
                  <a:lnTo>
                    <a:pt x="373" y="316"/>
                  </a:lnTo>
                  <a:lnTo>
                    <a:pt x="374" y="315"/>
                  </a:lnTo>
                  <a:lnTo>
                    <a:pt x="374" y="313"/>
                  </a:lnTo>
                  <a:lnTo>
                    <a:pt x="374" y="312"/>
                  </a:lnTo>
                  <a:lnTo>
                    <a:pt x="374" y="310"/>
                  </a:lnTo>
                  <a:lnTo>
                    <a:pt x="374" y="308"/>
                  </a:lnTo>
                  <a:lnTo>
                    <a:pt x="374" y="306"/>
                  </a:lnTo>
                  <a:lnTo>
                    <a:pt x="374" y="303"/>
                  </a:lnTo>
                  <a:lnTo>
                    <a:pt x="374" y="302"/>
                  </a:lnTo>
                  <a:lnTo>
                    <a:pt x="375" y="298"/>
                  </a:lnTo>
                  <a:lnTo>
                    <a:pt x="375" y="296"/>
                  </a:lnTo>
                  <a:lnTo>
                    <a:pt x="375" y="295"/>
                  </a:lnTo>
                  <a:lnTo>
                    <a:pt x="375" y="293"/>
                  </a:lnTo>
                  <a:lnTo>
                    <a:pt x="377" y="289"/>
                  </a:lnTo>
                  <a:lnTo>
                    <a:pt x="377" y="287"/>
                  </a:lnTo>
                  <a:lnTo>
                    <a:pt x="378" y="286"/>
                  </a:lnTo>
                  <a:lnTo>
                    <a:pt x="378" y="284"/>
                  </a:lnTo>
                  <a:lnTo>
                    <a:pt x="380" y="281"/>
                  </a:lnTo>
                  <a:lnTo>
                    <a:pt x="380" y="280"/>
                  </a:lnTo>
                  <a:lnTo>
                    <a:pt x="380" y="278"/>
                  </a:lnTo>
                  <a:lnTo>
                    <a:pt x="380" y="277"/>
                  </a:lnTo>
                  <a:lnTo>
                    <a:pt x="381" y="274"/>
                  </a:lnTo>
                  <a:lnTo>
                    <a:pt x="381" y="273"/>
                  </a:lnTo>
                  <a:lnTo>
                    <a:pt x="383" y="271"/>
                  </a:lnTo>
                  <a:lnTo>
                    <a:pt x="383" y="269"/>
                  </a:lnTo>
                  <a:lnTo>
                    <a:pt x="385" y="265"/>
                  </a:lnTo>
                  <a:lnTo>
                    <a:pt x="385" y="263"/>
                  </a:lnTo>
                  <a:lnTo>
                    <a:pt x="385" y="262"/>
                  </a:lnTo>
                  <a:lnTo>
                    <a:pt x="385" y="260"/>
                  </a:lnTo>
                  <a:lnTo>
                    <a:pt x="386" y="257"/>
                  </a:lnTo>
                  <a:lnTo>
                    <a:pt x="386" y="255"/>
                  </a:lnTo>
                  <a:lnTo>
                    <a:pt x="388" y="254"/>
                  </a:lnTo>
                  <a:lnTo>
                    <a:pt x="388" y="252"/>
                  </a:lnTo>
                  <a:lnTo>
                    <a:pt x="389" y="249"/>
                  </a:lnTo>
                  <a:lnTo>
                    <a:pt x="389" y="247"/>
                  </a:lnTo>
                  <a:lnTo>
                    <a:pt x="389" y="245"/>
                  </a:lnTo>
                  <a:lnTo>
                    <a:pt x="390" y="243"/>
                  </a:lnTo>
                  <a:lnTo>
                    <a:pt x="390" y="242"/>
                  </a:lnTo>
                  <a:lnTo>
                    <a:pt x="391" y="240"/>
                  </a:lnTo>
                  <a:lnTo>
                    <a:pt x="393" y="238"/>
                  </a:lnTo>
                  <a:lnTo>
                    <a:pt x="393" y="236"/>
                  </a:lnTo>
                  <a:lnTo>
                    <a:pt x="394" y="235"/>
                  </a:lnTo>
                  <a:lnTo>
                    <a:pt x="394" y="234"/>
                  </a:lnTo>
                  <a:lnTo>
                    <a:pt x="396" y="232"/>
                  </a:lnTo>
                  <a:lnTo>
                    <a:pt x="398" y="230"/>
                  </a:lnTo>
                  <a:lnTo>
                    <a:pt x="400" y="228"/>
                  </a:lnTo>
                  <a:lnTo>
                    <a:pt x="401" y="228"/>
                  </a:lnTo>
                  <a:lnTo>
                    <a:pt x="403" y="227"/>
                  </a:lnTo>
                  <a:lnTo>
                    <a:pt x="405" y="227"/>
                  </a:lnTo>
                  <a:lnTo>
                    <a:pt x="408" y="226"/>
                  </a:lnTo>
                  <a:lnTo>
                    <a:pt x="409" y="226"/>
                  </a:lnTo>
                  <a:lnTo>
                    <a:pt x="413" y="226"/>
                  </a:lnTo>
                  <a:lnTo>
                    <a:pt x="415" y="226"/>
                  </a:lnTo>
                  <a:lnTo>
                    <a:pt x="419" y="226"/>
                  </a:lnTo>
                  <a:lnTo>
                    <a:pt x="421" y="227"/>
                  </a:lnTo>
                  <a:lnTo>
                    <a:pt x="424" y="227"/>
                  </a:lnTo>
                  <a:lnTo>
                    <a:pt x="425" y="227"/>
                  </a:lnTo>
                  <a:lnTo>
                    <a:pt x="428" y="227"/>
                  </a:lnTo>
                  <a:lnTo>
                    <a:pt x="430" y="227"/>
                  </a:lnTo>
                  <a:lnTo>
                    <a:pt x="432" y="227"/>
                  </a:lnTo>
                  <a:lnTo>
                    <a:pt x="433" y="227"/>
                  </a:lnTo>
                  <a:lnTo>
                    <a:pt x="434" y="226"/>
                  </a:lnTo>
                  <a:lnTo>
                    <a:pt x="433" y="226"/>
                  </a:lnTo>
                  <a:lnTo>
                    <a:pt x="433" y="224"/>
                  </a:lnTo>
                  <a:lnTo>
                    <a:pt x="431" y="222"/>
                  </a:lnTo>
                  <a:lnTo>
                    <a:pt x="431" y="219"/>
                  </a:lnTo>
                  <a:lnTo>
                    <a:pt x="429" y="215"/>
                  </a:lnTo>
                  <a:lnTo>
                    <a:pt x="428" y="212"/>
                  </a:lnTo>
                  <a:lnTo>
                    <a:pt x="427" y="208"/>
                  </a:lnTo>
                  <a:lnTo>
                    <a:pt x="427" y="205"/>
                  </a:lnTo>
                  <a:lnTo>
                    <a:pt x="425" y="202"/>
                  </a:lnTo>
                  <a:lnTo>
                    <a:pt x="423" y="198"/>
                  </a:lnTo>
                  <a:lnTo>
                    <a:pt x="421" y="195"/>
                  </a:lnTo>
                  <a:lnTo>
                    <a:pt x="421" y="191"/>
                  </a:lnTo>
                  <a:lnTo>
                    <a:pt x="420" y="189"/>
                  </a:lnTo>
                  <a:lnTo>
                    <a:pt x="420" y="187"/>
                  </a:lnTo>
                  <a:lnTo>
                    <a:pt x="420" y="185"/>
                  </a:lnTo>
                  <a:lnTo>
                    <a:pt x="420" y="183"/>
                  </a:lnTo>
                  <a:lnTo>
                    <a:pt x="418" y="185"/>
                  </a:lnTo>
                  <a:lnTo>
                    <a:pt x="417" y="185"/>
                  </a:lnTo>
                  <a:lnTo>
                    <a:pt x="415" y="185"/>
                  </a:lnTo>
                  <a:lnTo>
                    <a:pt x="413" y="185"/>
                  </a:lnTo>
                  <a:lnTo>
                    <a:pt x="410" y="187"/>
                  </a:lnTo>
                  <a:lnTo>
                    <a:pt x="408" y="187"/>
                  </a:lnTo>
                  <a:lnTo>
                    <a:pt x="406" y="187"/>
                  </a:lnTo>
                  <a:lnTo>
                    <a:pt x="404" y="187"/>
                  </a:lnTo>
                  <a:lnTo>
                    <a:pt x="401" y="188"/>
                  </a:lnTo>
                  <a:lnTo>
                    <a:pt x="399" y="188"/>
                  </a:lnTo>
                  <a:lnTo>
                    <a:pt x="396" y="188"/>
                  </a:lnTo>
                  <a:lnTo>
                    <a:pt x="394" y="188"/>
                  </a:lnTo>
                  <a:lnTo>
                    <a:pt x="392" y="189"/>
                  </a:lnTo>
                  <a:lnTo>
                    <a:pt x="390" y="189"/>
                  </a:lnTo>
                  <a:lnTo>
                    <a:pt x="389" y="189"/>
                  </a:lnTo>
                  <a:lnTo>
                    <a:pt x="388" y="189"/>
                  </a:lnTo>
                  <a:lnTo>
                    <a:pt x="386" y="189"/>
                  </a:lnTo>
                  <a:lnTo>
                    <a:pt x="386" y="188"/>
                  </a:lnTo>
                  <a:lnTo>
                    <a:pt x="384" y="188"/>
                  </a:lnTo>
                  <a:lnTo>
                    <a:pt x="384" y="186"/>
                  </a:lnTo>
                  <a:lnTo>
                    <a:pt x="382" y="186"/>
                  </a:lnTo>
                  <a:lnTo>
                    <a:pt x="382" y="184"/>
                  </a:lnTo>
                  <a:lnTo>
                    <a:pt x="380" y="184"/>
                  </a:lnTo>
                  <a:lnTo>
                    <a:pt x="380" y="182"/>
                  </a:lnTo>
                  <a:lnTo>
                    <a:pt x="378" y="182"/>
                  </a:lnTo>
                  <a:lnTo>
                    <a:pt x="378" y="180"/>
                  </a:lnTo>
                  <a:lnTo>
                    <a:pt x="376" y="180"/>
                  </a:lnTo>
                  <a:lnTo>
                    <a:pt x="374" y="180"/>
                  </a:lnTo>
                  <a:lnTo>
                    <a:pt x="374" y="179"/>
                  </a:lnTo>
                  <a:lnTo>
                    <a:pt x="373" y="180"/>
                  </a:lnTo>
                  <a:lnTo>
                    <a:pt x="373" y="181"/>
                  </a:lnTo>
                  <a:lnTo>
                    <a:pt x="372" y="183"/>
                  </a:lnTo>
                  <a:lnTo>
                    <a:pt x="372" y="184"/>
                  </a:lnTo>
                  <a:lnTo>
                    <a:pt x="370" y="186"/>
                  </a:lnTo>
                  <a:lnTo>
                    <a:pt x="370" y="188"/>
                  </a:lnTo>
                  <a:lnTo>
                    <a:pt x="369" y="189"/>
                  </a:lnTo>
                  <a:lnTo>
                    <a:pt x="367" y="190"/>
                  </a:lnTo>
                  <a:lnTo>
                    <a:pt x="365" y="190"/>
                  </a:lnTo>
                  <a:lnTo>
                    <a:pt x="364" y="190"/>
                  </a:lnTo>
                  <a:lnTo>
                    <a:pt x="362" y="190"/>
                  </a:lnTo>
                  <a:lnTo>
                    <a:pt x="360" y="190"/>
                  </a:lnTo>
                  <a:lnTo>
                    <a:pt x="359" y="190"/>
                  </a:lnTo>
                  <a:lnTo>
                    <a:pt x="358" y="190"/>
                  </a:lnTo>
                  <a:lnTo>
                    <a:pt x="356" y="190"/>
                  </a:lnTo>
                  <a:lnTo>
                    <a:pt x="354" y="190"/>
                  </a:lnTo>
                  <a:lnTo>
                    <a:pt x="354" y="189"/>
                  </a:lnTo>
                  <a:lnTo>
                    <a:pt x="354" y="188"/>
                  </a:lnTo>
                  <a:lnTo>
                    <a:pt x="354" y="187"/>
                  </a:lnTo>
                  <a:lnTo>
                    <a:pt x="354" y="185"/>
                  </a:lnTo>
                  <a:lnTo>
                    <a:pt x="354" y="183"/>
                  </a:lnTo>
                  <a:lnTo>
                    <a:pt x="354" y="182"/>
                  </a:lnTo>
                  <a:lnTo>
                    <a:pt x="354" y="180"/>
                  </a:lnTo>
                  <a:lnTo>
                    <a:pt x="354" y="178"/>
                  </a:lnTo>
                  <a:lnTo>
                    <a:pt x="354" y="177"/>
                  </a:lnTo>
                  <a:lnTo>
                    <a:pt x="354" y="176"/>
                  </a:lnTo>
                  <a:lnTo>
                    <a:pt x="354" y="174"/>
                  </a:lnTo>
                  <a:lnTo>
                    <a:pt x="354" y="172"/>
                  </a:lnTo>
                  <a:lnTo>
                    <a:pt x="354" y="170"/>
                  </a:lnTo>
                  <a:lnTo>
                    <a:pt x="354" y="169"/>
                  </a:lnTo>
                  <a:lnTo>
                    <a:pt x="354" y="171"/>
                  </a:lnTo>
                  <a:lnTo>
                    <a:pt x="354" y="173"/>
                  </a:lnTo>
                  <a:lnTo>
                    <a:pt x="355" y="173"/>
                  </a:lnTo>
                  <a:lnTo>
                    <a:pt x="355" y="174"/>
                  </a:lnTo>
                  <a:lnTo>
                    <a:pt x="356" y="174"/>
                  </a:lnTo>
                  <a:lnTo>
                    <a:pt x="358" y="176"/>
                  </a:lnTo>
                  <a:lnTo>
                    <a:pt x="359" y="176"/>
                  </a:lnTo>
                  <a:lnTo>
                    <a:pt x="359" y="178"/>
                  </a:lnTo>
                  <a:lnTo>
                    <a:pt x="361" y="178"/>
                  </a:lnTo>
                  <a:lnTo>
                    <a:pt x="362" y="179"/>
                  </a:lnTo>
                  <a:lnTo>
                    <a:pt x="364" y="179"/>
                  </a:lnTo>
                  <a:lnTo>
                    <a:pt x="366" y="179"/>
                  </a:lnTo>
                  <a:lnTo>
                    <a:pt x="367" y="179"/>
                  </a:lnTo>
                  <a:lnTo>
                    <a:pt x="369" y="179"/>
                  </a:lnTo>
                  <a:lnTo>
                    <a:pt x="371" y="178"/>
                  </a:lnTo>
                  <a:lnTo>
                    <a:pt x="371" y="177"/>
                  </a:lnTo>
                  <a:lnTo>
                    <a:pt x="373" y="175"/>
                  </a:lnTo>
                  <a:lnTo>
                    <a:pt x="373" y="174"/>
                  </a:lnTo>
                  <a:lnTo>
                    <a:pt x="374" y="172"/>
                  </a:lnTo>
                  <a:lnTo>
                    <a:pt x="374" y="171"/>
                  </a:lnTo>
                  <a:lnTo>
                    <a:pt x="374" y="169"/>
                  </a:lnTo>
                  <a:lnTo>
                    <a:pt x="374" y="171"/>
                  </a:lnTo>
                  <a:lnTo>
                    <a:pt x="376" y="171"/>
                  </a:lnTo>
                  <a:lnTo>
                    <a:pt x="378" y="171"/>
                  </a:lnTo>
                  <a:lnTo>
                    <a:pt x="380" y="171"/>
                  </a:lnTo>
                  <a:lnTo>
                    <a:pt x="381" y="170"/>
                  </a:lnTo>
                  <a:lnTo>
                    <a:pt x="382" y="170"/>
                  </a:lnTo>
                  <a:lnTo>
                    <a:pt x="384" y="170"/>
                  </a:lnTo>
                  <a:lnTo>
                    <a:pt x="386" y="170"/>
                  </a:lnTo>
                  <a:lnTo>
                    <a:pt x="388" y="169"/>
                  </a:lnTo>
                  <a:lnTo>
                    <a:pt x="390" y="167"/>
                  </a:lnTo>
                  <a:lnTo>
                    <a:pt x="391" y="166"/>
                  </a:lnTo>
                  <a:lnTo>
                    <a:pt x="393" y="164"/>
                  </a:lnTo>
                  <a:lnTo>
                    <a:pt x="394" y="163"/>
                  </a:lnTo>
                  <a:lnTo>
                    <a:pt x="394" y="161"/>
                  </a:lnTo>
                  <a:lnTo>
                    <a:pt x="396" y="159"/>
                  </a:lnTo>
                  <a:lnTo>
                    <a:pt x="396" y="157"/>
                  </a:lnTo>
                  <a:lnTo>
                    <a:pt x="396" y="155"/>
                  </a:lnTo>
                  <a:lnTo>
                    <a:pt x="396" y="154"/>
                  </a:lnTo>
                  <a:lnTo>
                    <a:pt x="398" y="151"/>
                  </a:lnTo>
                  <a:lnTo>
                    <a:pt x="397" y="149"/>
                  </a:lnTo>
                  <a:lnTo>
                    <a:pt x="397" y="147"/>
                  </a:lnTo>
                  <a:lnTo>
                    <a:pt x="397" y="145"/>
                  </a:lnTo>
                  <a:lnTo>
                    <a:pt x="397" y="142"/>
                  </a:lnTo>
                  <a:lnTo>
                    <a:pt x="396" y="140"/>
                  </a:lnTo>
                  <a:lnTo>
                    <a:pt x="396" y="139"/>
                  </a:lnTo>
                  <a:lnTo>
                    <a:pt x="396" y="137"/>
                  </a:lnTo>
                  <a:lnTo>
                    <a:pt x="396" y="135"/>
                  </a:lnTo>
                  <a:lnTo>
                    <a:pt x="394" y="135"/>
                  </a:lnTo>
                  <a:lnTo>
                    <a:pt x="394" y="133"/>
                  </a:lnTo>
                  <a:lnTo>
                    <a:pt x="393" y="133"/>
                  </a:lnTo>
                  <a:lnTo>
                    <a:pt x="393" y="131"/>
                  </a:lnTo>
                  <a:lnTo>
                    <a:pt x="391" y="131"/>
                  </a:lnTo>
                  <a:lnTo>
                    <a:pt x="390" y="131"/>
                  </a:lnTo>
                  <a:lnTo>
                    <a:pt x="390" y="129"/>
                  </a:lnTo>
                  <a:lnTo>
                    <a:pt x="388" y="129"/>
                  </a:lnTo>
                  <a:lnTo>
                    <a:pt x="387" y="129"/>
                  </a:lnTo>
                  <a:lnTo>
                    <a:pt x="387" y="128"/>
                  </a:lnTo>
                  <a:lnTo>
                    <a:pt x="385" y="128"/>
                  </a:lnTo>
                  <a:lnTo>
                    <a:pt x="385" y="127"/>
                  </a:lnTo>
                  <a:lnTo>
                    <a:pt x="385" y="126"/>
                  </a:lnTo>
                  <a:lnTo>
                    <a:pt x="385" y="124"/>
                  </a:lnTo>
                  <a:lnTo>
                    <a:pt x="385" y="123"/>
                  </a:lnTo>
                  <a:lnTo>
                    <a:pt x="385" y="122"/>
                  </a:lnTo>
                  <a:lnTo>
                    <a:pt x="385" y="124"/>
                  </a:lnTo>
                  <a:lnTo>
                    <a:pt x="387" y="124"/>
                  </a:lnTo>
                  <a:lnTo>
                    <a:pt x="387" y="126"/>
                  </a:lnTo>
                  <a:lnTo>
                    <a:pt x="389" y="126"/>
                  </a:lnTo>
                  <a:lnTo>
                    <a:pt x="390" y="126"/>
                  </a:lnTo>
                  <a:lnTo>
                    <a:pt x="392" y="126"/>
                  </a:lnTo>
                  <a:lnTo>
                    <a:pt x="393" y="127"/>
                  </a:lnTo>
                  <a:lnTo>
                    <a:pt x="394" y="127"/>
                  </a:lnTo>
                  <a:lnTo>
                    <a:pt x="396" y="127"/>
                  </a:lnTo>
                  <a:lnTo>
                    <a:pt x="398" y="127"/>
                  </a:lnTo>
                  <a:lnTo>
                    <a:pt x="399" y="127"/>
                  </a:lnTo>
                  <a:lnTo>
                    <a:pt x="401" y="127"/>
                  </a:lnTo>
                  <a:lnTo>
                    <a:pt x="402" y="127"/>
                  </a:lnTo>
                  <a:lnTo>
                    <a:pt x="404" y="127"/>
                  </a:lnTo>
                  <a:lnTo>
                    <a:pt x="406" y="127"/>
                  </a:lnTo>
                  <a:lnTo>
                    <a:pt x="408" y="127"/>
                  </a:lnTo>
                  <a:lnTo>
                    <a:pt x="409" y="127"/>
                  </a:lnTo>
                  <a:lnTo>
                    <a:pt x="412" y="127"/>
                  </a:lnTo>
                  <a:lnTo>
                    <a:pt x="414" y="127"/>
                  </a:lnTo>
                  <a:lnTo>
                    <a:pt x="418" y="127"/>
                  </a:lnTo>
                  <a:lnTo>
                    <a:pt x="421" y="127"/>
                  </a:lnTo>
                  <a:lnTo>
                    <a:pt x="424" y="126"/>
                  </a:lnTo>
                  <a:lnTo>
                    <a:pt x="426" y="126"/>
                  </a:lnTo>
                  <a:lnTo>
                    <a:pt x="429" y="126"/>
                  </a:lnTo>
                  <a:lnTo>
                    <a:pt x="431" y="126"/>
                  </a:lnTo>
                  <a:lnTo>
                    <a:pt x="434" y="125"/>
                  </a:lnTo>
                  <a:lnTo>
                    <a:pt x="436" y="125"/>
                  </a:lnTo>
                  <a:lnTo>
                    <a:pt x="439" y="124"/>
                  </a:lnTo>
                  <a:lnTo>
                    <a:pt x="440" y="124"/>
                  </a:lnTo>
                  <a:lnTo>
                    <a:pt x="443" y="122"/>
                  </a:lnTo>
                  <a:lnTo>
                    <a:pt x="445" y="122"/>
                  </a:lnTo>
                  <a:lnTo>
                    <a:pt x="447" y="121"/>
                  </a:lnTo>
                  <a:lnTo>
                    <a:pt x="448" y="120"/>
                  </a:lnTo>
                  <a:lnTo>
                    <a:pt x="449" y="120"/>
                  </a:lnTo>
                  <a:lnTo>
                    <a:pt x="451" y="119"/>
                  </a:lnTo>
                  <a:lnTo>
                    <a:pt x="453" y="117"/>
                  </a:lnTo>
                  <a:lnTo>
                    <a:pt x="453" y="116"/>
                  </a:lnTo>
                  <a:lnTo>
                    <a:pt x="455" y="115"/>
                  </a:lnTo>
                  <a:lnTo>
                    <a:pt x="455" y="113"/>
                  </a:lnTo>
                  <a:lnTo>
                    <a:pt x="456" y="111"/>
                  </a:lnTo>
                  <a:lnTo>
                    <a:pt x="458" y="109"/>
                  </a:lnTo>
                  <a:lnTo>
                    <a:pt x="459" y="105"/>
                  </a:lnTo>
                  <a:lnTo>
                    <a:pt x="459" y="103"/>
                  </a:lnTo>
                  <a:lnTo>
                    <a:pt x="460" y="100"/>
                  </a:lnTo>
                  <a:lnTo>
                    <a:pt x="460" y="96"/>
                  </a:lnTo>
                  <a:lnTo>
                    <a:pt x="461" y="93"/>
                  </a:lnTo>
                  <a:lnTo>
                    <a:pt x="460" y="91"/>
                  </a:lnTo>
                  <a:lnTo>
                    <a:pt x="460" y="87"/>
                  </a:lnTo>
                  <a:lnTo>
                    <a:pt x="460" y="85"/>
                  </a:lnTo>
                  <a:lnTo>
                    <a:pt x="460" y="82"/>
                  </a:lnTo>
                  <a:lnTo>
                    <a:pt x="459" y="80"/>
                  </a:lnTo>
                  <a:lnTo>
                    <a:pt x="459" y="78"/>
                  </a:lnTo>
                  <a:lnTo>
                    <a:pt x="458" y="77"/>
                  </a:lnTo>
                  <a:lnTo>
                    <a:pt x="458" y="75"/>
                  </a:lnTo>
                  <a:lnTo>
                    <a:pt x="456" y="73"/>
                  </a:lnTo>
                  <a:lnTo>
                    <a:pt x="456" y="72"/>
                  </a:lnTo>
                  <a:lnTo>
                    <a:pt x="455" y="70"/>
                  </a:lnTo>
                  <a:lnTo>
                    <a:pt x="455" y="68"/>
                  </a:lnTo>
                  <a:lnTo>
                    <a:pt x="453" y="68"/>
                  </a:lnTo>
                  <a:lnTo>
                    <a:pt x="453" y="67"/>
                  </a:lnTo>
                  <a:lnTo>
                    <a:pt x="452" y="67"/>
                  </a:lnTo>
                  <a:lnTo>
                    <a:pt x="451" y="65"/>
                  </a:lnTo>
                  <a:lnTo>
                    <a:pt x="449" y="65"/>
                  </a:lnTo>
                  <a:lnTo>
                    <a:pt x="447" y="64"/>
                  </a:lnTo>
                  <a:lnTo>
                    <a:pt x="445" y="62"/>
                  </a:lnTo>
                  <a:lnTo>
                    <a:pt x="444" y="60"/>
                  </a:lnTo>
                  <a:lnTo>
                    <a:pt x="442" y="60"/>
                  </a:lnTo>
                  <a:lnTo>
                    <a:pt x="440" y="58"/>
                  </a:lnTo>
                  <a:lnTo>
                    <a:pt x="439" y="57"/>
                  </a:lnTo>
                  <a:lnTo>
                    <a:pt x="437" y="56"/>
                  </a:lnTo>
                  <a:lnTo>
                    <a:pt x="435" y="56"/>
                  </a:lnTo>
                  <a:lnTo>
                    <a:pt x="433" y="54"/>
                  </a:lnTo>
                  <a:lnTo>
                    <a:pt x="431" y="54"/>
                  </a:lnTo>
                  <a:lnTo>
                    <a:pt x="431" y="53"/>
                  </a:lnTo>
                  <a:lnTo>
                    <a:pt x="432" y="53"/>
                  </a:lnTo>
                  <a:lnTo>
                    <a:pt x="434" y="53"/>
                  </a:lnTo>
                  <a:lnTo>
                    <a:pt x="436" y="53"/>
                  </a:lnTo>
                  <a:lnTo>
                    <a:pt x="437" y="53"/>
                  </a:lnTo>
                  <a:lnTo>
                    <a:pt x="439" y="53"/>
                  </a:lnTo>
                  <a:lnTo>
                    <a:pt x="441" y="53"/>
                  </a:lnTo>
                  <a:lnTo>
                    <a:pt x="442" y="53"/>
                  </a:lnTo>
                  <a:lnTo>
                    <a:pt x="444" y="53"/>
                  </a:lnTo>
                  <a:lnTo>
                    <a:pt x="445" y="53"/>
                  </a:lnTo>
                  <a:lnTo>
                    <a:pt x="446" y="53"/>
                  </a:lnTo>
                  <a:lnTo>
                    <a:pt x="448" y="53"/>
                  </a:lnTo>
                  <a:lnTo>
                    <a:pt x="448" y="51"/>
                  </a:lnTo>
                  <a:lnTo>
                    <a:pt x="448" y="50"/>
                  </a:lnTo>
                  <a:lnTo>
                    <a:pt x="448" y="49"/>
                  </a:lnTo>
                  <a:lnTo>
                    <a:pt x="448" y="48"/>
                  </a:lnTo>
                  <a:lnTo>
                    <a:pt x="448" y="46"/>
                  </a:lnTo>
                  <a:lnTo>
                    <a:pt x="448" y="44"/>
                  </a:lnTo>
                  <a:lnTo>
                    <a:pt x="448" y="42"/>
                  </a:lnTo>
                  <a:lnTo>
                    <a:pt x="448" y="40"/>
                  </a:lnTo>
                  <a:lnTo>
                    <a:pt x="448" y="39"/>
                  </a:lnTo>
                  <a:lnTo>
                    <a:pt x="448" y="37"/>
                  </a:lnTo>
                  <a:lnTo>
                    <a:pt x="448" y="35"/>
                  </a:lnTo>
                  <a:lnTo>
                    <a:pt x="448" y="34"/>
                  </a:lnTo>
                  <a:lnTo>
                    <a:pt x="446" y="34"/>
                  </a:lnTo>
                  <a:lnTo>
                    <a:pt x="444" y="34"/>
                  </a:lnTo>
                  <a:lnTo>
                    <a:pt x="443" y="34"/>
                  </a:lnTo>
                  <a:lnTo>
                    <a:pt x="441" y="34"/>
                  </a:lnTo>
                  <a:lnTo>
                    <a:pt x="439" y="34"/>
                  </a:lnTo>
                  <a:lnTo>
                    <a:pt x="438" y="34"/>
                  </a:lnTo>
                  <a:lnTo>
                    <a:pt x="436" y="34"/>
                  </a:lnTo>
                  <a:lnTo>
                    <a:pt x="434" y="34"/>
                  </a:lnTo>
                  <a:lnTo>
                    <a:pt x="433" y="34"/>
                  </a:lnTo>
                  <a:lnTo>
                    <a:pt x="431" y="34"/>
                  </a:lnTo>
                  <a:lnTo>
                    <a:pt x="429" y="34"/>
                  </a:lnTo>
                  <a:lnTo>
                    <a:pt x="428" y="34"/>
                  </a:lnTo>
                  <a:lnTo>
                    <a:pt x="429" y="33"/>
                  </a:lnTo>
                  <a:lnTo>
                    <a:pt x="430" y="31"/>
                  </a:lnTo>
                  <a:lnTo>
                    <a:pt x="430" y="30"/>
                  </a:lnTo>
                  <a:lnTo>
                    <a:pt x="432" y="28"/>
                  </a:lnTo>
                  <a:lnTo>
                    <a:pt x="432" y="26"/>
                  </a:lnTo>
                  <a:lnTo>
                    <a:pt x="434" y="24"/>
                  </a:lnTo>
                  <a:lnTo>
                    <a:pt x="434" y="22"/>
                  </a:lnTo>
                  <a:lnTo>
                    <a:pt x="434" y="20"/>
                  </a:lnTo>
                  <a:lnTo>
                    <a:pt x="434" y="21"/>
                  </a:lnTo>
                  <a:lnTo>
                    <a:pt x="435" y="21"/>
                  </a:lnTo>
                  <a:lnTo>
                    <a:pt x="436" y="21"/>
                  </a:lnTo>
                  <a:lnTo>
                    <a:pt x="438" y="20"/>
                  </a:lnTo>
                  <a:lnTo>
                    <a:pt x="439" y="20"/>
                  </a:lnTo>
                  <a:lnTo>
                    <a:pt x="441" y="20"/>
                  </a:lnTo>
                  <a:lnTo>
                    <a:pt x="442" y="20"/>
                  </a:lnTo>
                  <a:lnTo>
                    <a:pt x="443" y="20"/>
                  </a:lnTo>
                  <a:lnTo>
                    <a:pt x="443" y="19"/>
                  </a:lnTo>
                  <a:lnTo>
                    <a:pt x="443" y="18"/>
                  </a:lnTo>
                  <a:lnTo>
                    <a:pt x="443" y="16"/>
                  </a:lnTo>
                  <a:lnTo>
                    <a:pt x="443" y="15"/>
                  </a:lnTo>
                  <a:lnTo>
                    <a:pt x="444" y="13"/>
                  </a:lnTo>
                  <a:lnTo>
                    <a:pt x="444" y="11"/>
                  </a:lnTo>
                  <a:lnTo>
                    <a:pt x="445" y="10"/>
                  </a:lnTo>
                  <a:lnTo>
                    <a:pt x="445" y="9"/>
                  </a:lnTo>
                  <a:lnTo>
                    <a:pt x="447" y="7"/>
                  </a:lnTo>
                  <a:lnTo>
                    <a:pt x="447" y="5"/>
                  </a:lnTo>
                  <a:lnTo>
                    <a:pt x="448" y="3"/>
                  </a:lnTo>
                  <a:lnTo>
                    <a:pt x="448" y="2"/>
                  </a:lnTo>
                  <a:lnTo>
                    <a:pt x="449" y="0"/>
                  </a:lnTo>
                  <a:lnTo>
                    <a:pt x="443" y="3"/>
                  </a:lnTo>
                  <a:lnTo>
                    <a:pt x="434" y="5"/>
                  </a:lnTo>
                  <a:lnTo>
                    <a:pt x="421" y="6"/>
                  </a:lnTo>
                  <a:lnTo>
                    <a:pt x="408" y="6"/>
                  </a:lnTo>
                  <a:lnTo>
                    <a:pt x="391" y="8"/>
                  </a:lnTo>
                  <a:lnTo>
                    <a:pt x="374" y="8"/>
                  </a:lnTo>
                  <a:lnTo>
                    <a:pt x="355" y="8"/>
                  </a:lnTo>
                  <a:lnTo>
                    <a:pt x="338" y="8"/>
                  </a:lnTo>
                  <a:lnTo>
                    <a:pt x="319" y="8"/>
                  </a:lnTo>
                  <a:lnTo>
                    <a:pt x="301" y="8"/>
                  </a:lnTo>
                  <a:lnTo>
                    <a:pt x="284" y="8"/>
                  </a:lnTo>
                  <a:lnTo>
                    <a:pt x="270" y="8"/>
                  </a:lnTo>
                  <a:lnTo>
                    <a:pt x="257" y="8"/>
                  </a:lnTo>
                  <a:lnTo>
                    <a:pt x="249" y="8"/>
                  </a:lnTo>
                  <a:lnTo>
                    <a:pt x="243" y="8"/>
                  </a:lnTo>
                  <a:lnTo>
                    <a:pt x="241" y="6"/>
                  </a:lnTo>
                  <a:lnTo>
                    <a:pt x="218" y="6"/>
                  </a:lnTo>
                  <a:lnTo>
                    <a:pt x="215" y="8"/>
                  </a:lnTo>
                  <a:lnTo>
                    <a:pt x="210" y="8"/>
                  </a:lnTo>
                  <a:lnTo>
                    <a:pt x="200" y="8"/>
                  </a:lnTo>
                  <a:lnTo>
                    <a:pt x="188" y="8"/>
                  </a:lnTo>
                  <a:lnTo>
                    <a:pt x="173" y="8"/>
                  </a:lnTo>
                  <a:lnTo>
                    <a:pt x="156" y="8"/>
                  </a:lnTo>
                  <a:lnTo>
                    <a:pt x="139" y="8"/>
                  </a:lnTo>
                  <a:lnTo>
                    <a:pt x="121" y="8"/>
                  </a:lnTo>
                  <a:lnTo>
                    <a:pt x="101" y="8"/>
                  </a:lnTo>
                  <a:lnTo>
                    <a:pt x="83" y="8"/>
                  </a:lnTo>
                  <a:lnTo>
                    <a:pt x="66" y="8"/>
                  </a:lnTo>
                  <a:lnTo>
                    <a:pt x="50" y="6"/>
                  </a:lnTo>
                  <a:lnTo>
                    <a:pt x="35" y="6"/>
                  </a:lnTo>
                  <a:lnTo>
                    <a:pt x="24" y="5"/>
                  </a:lnTo>
                  <a:lnTo>
                    <a:pt x="15" y="3"/>
                  </a:lnTo>
                  <a:lnTo>
                    <a:pt x="10" y="0"/>
                  </a:lnTo>
                  <a:lnTo>
                    <a:pt x="8" y="2"/>
                  </a:lnTo>
                  <a:lnTo>
                    <a:pt x="8" y="3"/>
                  </a:lnTo>
                  <a:lnTo>
                    <a:pt x="8" y="5"/>
                  </a:lnTo>
                  <a:lnTo>
                    <a:pt x="10" y="7"/>
                  </a:lnTo>
                  <a:lnTo>
                    <a:pt x="10" y="9"/>
                  </a:lnTo>
                  <a:lnTo>
                    <a:pt x="11" y="10"/>
                  </a:lnTo>
                  <a:lnTo>
                    <a:pt x="11" y="11"/>
                  </a:lnTo>
                  <a:lnTo>
                    <a:pt x="13" y="13"/>
                  </a:lnTo>
                  <a:lnTo>
                    <a:pt x="13" y="15"/>
                  </a:lnTo>
                  <a:lnTo>
                    <a:pt x="14" y="16"/>
                  </a:lnTo>
                  <a:lnTo>
                    <a:pt x="14" y="18"/>
                  </a:lnTo>
                  <a:lnTo>
                    <a:pt x="14" y="19"/>
                  </a:lnTo>
                  <a:lnTo>
                    <a:pt x="14" y="20"/>
                  </a:lnTo>
                  <a:lnTo>
                    <a:pt x="16" y="20"/>
                  </a:lnTo>
                  <a:lnTo>
                    <a:pt x="18" y="20"/>
                  </a:lnTo>
                  <a:lnTo>
                    <a:pt x="20" y="20"/>
                  </a:lnTo>
                  <a:lnTo>
                    <a:pt x="20" y="21"/>
                  </a:lnTo>
                  <a:lnTo>
                    <a:pt x="22" y="21"/>
                  </a:lnTo>
                  <a:lnTo>
                    <a:pt x="23" y="21"/>
                  </a:lnTo>
                  <a:lnTo>
                    <a:pt x="24" y="20"/>
                  </a:lnTo>
                  <a:lnTo>
                    <a:pt x="24" y="22"/>
                  </a:lnTo>
                  <a:lnTo>
                    <a:pt x="24" y="24"/>
                  </a:lnTo>
                  <a:lnTo>
                    <a:pt x="25" y="24"/>
                  </a:lnTo>
                  <a:lnTo>
                    <a:pt x="25" y="26"/>
                  </a:lnTo>
                  <a:lnTo>
                    <a:pt x="27" y="26"/>
                  </a:lnTo>
                  <a:lnTo>
                    <a:pt x="27" y="27"/>
                  </a:lnTo>
                  <a:lnTo>
                    <a:pt x="29" y="27"/>
                  </a:lnTo>
                  <a:lnTo>
                    <a:pt x="29" y="29"/>
                  </a:lnTo>
                  <a:lnTo>
                    <a:pt x="31" y="30"/>
                  </a:lnTo>
                  <a:lnTo>
                    <a:pt x="31" y="32"/>
                  </a:lnTo>
                  <a:lnTo>
                    <a:pt x="33" y="32"/>
                  </a:lnTo>
                  <a:lnTo>
                    <a:pt x="33" y="34"/>
                  </a:lnTo>
                  <a:lnTo>
                    <a:pt x="34" y="34"/>
                  </a:lnTo>
                  <a:lnTo>
                    <a:pt x="35" y="34"/>
                  </a:lnTo>
                  <a:lnTo>
                    <a:pt x="34" y="34"/>
                  </a:lnTo>
                  <a:lnTo>
                    <a:pt x="33" y="34"/>
                  </a:lnTo>
                  <a:lnTo>
                    <a:pt x="31" y="34"/>
                  </a:lnTo>
                  <a:lnTo>
                    <a:pt x="30" y="34"/>
                  </a:lnTo>
                  <a:lnTo>
                    <a:pt x="27" y="34"/>
                  </a:lnTo>
                  <a:lnTo>
                    <a:pt x="25" y="34"/>
                  </a:lnTo>
                  <a:lnTo>
                    <a:pt x="22" y="34"/>
                  </a:lnTo>
                  <a:lnTo>
                    <a:pt x="20" y="34"/>
                  </a:lnTo>
                  <a:lnTo>
                    <a:pt x="17" y="34"/>
                  </a:lnTo>
                  <a:lnTo>
                    <a:pt x="15" y="34"/>
                  </a:lnTo>
                  <a:lnTo>
                    <a:pt x="13" y="34"/>
                  </a:lnTo>
                  <a:lnTo>
                    <a:pt x="11" y="34"/>
                  </a:lnTo>
                  <a:lnTo>
                    <a:pt x="9" y="34"/>
                  </a:lnTo>
                  <a:lnTo>
                    <a:pt x="8" y="34"/>
                  </a:lnTo>
                  <a:lnTo>
                    <a:pt x="7" y="34"/>
                  </a:lnTo>
                  <a:lnTo>
                    <a:pt x="7" y="35"/>
                  </a:lnTo>
                  <a:lnTo>
                    <a:pt x="7" y="37"/>
                  </a:lnTo>
                  <a:lnTo>
                    <a:pt x="7" y="39"/>
                  </a:lnTo>
                  <a:lnTo>
                    <a:pt x="7" y="41"/>
                  </a:lnTo>
                  <a:lnTo>
                    <a:pt x="7" y="43"/>
                  </a:lnTo>
                  <a:lnTo>
                    <a:pt x="7" y="45"/>
                  </a:lnTo>
                  <a:lnTo>
                    <a:pt x="7" y="47"/>
                  </a:lnTo>
                  <a:lnTo>
                    <a:pt x="7" y="49"/>
                  </a:lnTo>
                  <a:lnTo>
                    <a:pt x="7" y="50"/>
                  </a:lnTo>
                  <a:lnTo>
                    <a:pt x="7" y="51"/>
                  </a:lnTo>
                  <a:lnTo>
                    <a:pt x="7" y="52"/>
                  </a:lnTo>
                  <a:lnTo>
                    <a:pt x="8" y="52"/>
                  </a:lnTo>
                  <a:lnTo>
                    <a:pt x="8" y="53"/>
                  </a:lnTo>
                  <a:lnTo>
                    <a:pt x="10" y="53"/>
                  </a:lnTo>
                  <a:lnTo>
                    <a:pt x="12" y="53"/>
                  </a:lnTo>
                  <a:lnTo>
                    <a:pt x="14" y="53"/>
                  </a:lnTo>
                  <a:lnTo>
                    <a:pt x="16" y="53"/>
                  </a:lnTo>
                  <a:lnTo>
                    <a:pt x="18" y="53"/>
                  </a:lnTo>
                  <a:lnTo>
                    <a:pt x="20" y="53"/>
                  </a:lnTo>
                  <a:lnTo>
                    <a:pt x="22" y="53"/>
                  </a:lnTo>
                  <a:lnTo>
                    <a:pt x="23" y="53"/>
                  </a:lnTo>
                  <a:lnTo>
                    <a:pt x="24" y="53"/>
                  </a:lnTo>
                  <a:lnTo>
                    <a:pt x="26" y="53"/>
                  </a:lnTo>
                  <a:lnTo>
                    <a:pt x="24" y="54"/>
                  </a:lnTo>
                  <a:lnTo>
                    <a:pt x="23" y="54"/>
                  </a:lnTo>
                  <a:lnTo>
                    <a:pt x="21" y="54"/>
                  </a:lnTo>
                  <a:lnTo>
                    <a:pt x="20" y="54"/>
                  </a:lnTo>
                  <a:lnTo>
                    <a:pt x="19" y="56"/>
                  </a:lnTo>
                  <a:lnTo>
                    <a:pt x="17" y="56"/>
                  </a:lnTo>
                  <a:lnTo>
                    <a:pt x="15" y="57"/>
                  </a:lnTo>
                  <a:lnTo>
                    <a:pt x="14" y="57"/>
                  </a:lnTo>
                  <a:lnTo>
                    <a:pt x="12" y="59"/>
                  </a:lnTo>
                  <a:lnTo>
                    <a:pt x="10" y="61"/>
                  </a:lnTo>
                  <a:lnTo>
                    <a:pt x="8" y="63"/>
                  </a:lnTo>
                  <a:lnTo>
                    <a:pt x="7" y="64"/>
                  </a:lnTo>
                  <a:lnTo>
                    <a:pt x="5" y="66"/>
                  </a:lnTo>
                  <a:lnTo>
                    <a:pt x="4" y="68"/>
                  </a:lnTo>
                  <a:lnTo>
                    <a:pt x="3" y="69"/>
                  </a:lnTo>
                  <a:lnTo>
                    <a:pt x="3" y="71"/>
                  </a:lnTo>
                  <a:lnTo>
                    <a:pt x="2" y="73"/>
                  </a:lnTo>
                  <a:lnTo>
                    <a:pt x="2" y="75"/>
                  </a:lnTo>
                  <a:lnTo>
                    <a:pt x="2" y="77"/>
                  </a:lnTo>
                  <a:lnTo>
                    <a:pt x="2" y="78"/>
                  </a:lnTo>
                  <a:lnTo>
                    <a:pt x="0" y="80"/>
                  </a:lnTo>
                  <a:lnTo>
                    <a:pt x="0" y="81"/>
                  </a:lnTo>
                  <a:lnTo>
                    <a:pt x="0" y="83"/>
                  </a:lnTo>
                  <a:lnTo>
                    <a:pt x="0" y="84"/>
                  </a:lnTo>
                  <a:lnTo>
                    <a:pt x="0" y="86"/>
                  </a:lnTo>
                  <a:lnTo>
                    <a:pt x="0" y="88"/>
                  </a:lnTo>
                  <a:lnTo>
                    <a:pt x="0" y="89"/>
                  </a:lnTo>
                  <a:lnTo>
                    <a:pt x="0" y="91"/>
                  </a:lnTo>
                  <a:lnTo>
                    <a:pt x="0" y="93"/>
                  </a:lnTo>
                  <a:lnTo>
                    <a:pt x="0" y="95"/>
                  </a:lnTo>
                  <a:lnTo>
                    <a:pt x="0" y="97"/>
                  </a:lnTo>
                  <a:lnTo>
                    <a:pt x="0" y="99"/>
                  </a:lnTo>
                  <a:lnTo>
                    <a:pt x="0" y="100"/>
                  </a:lnTo>
                  <a:lnTo>
                    <a:pt x="0" y="102"/>
                  </a:lnTo>
                  <a:lnTo>
                    <a:pt x="0" y="104"/>
                  </a:lnTo>
                  <a:lnTo>
                    <a:pt x="0" y="105"/>
                  </a:lnTo>
                  <a:lnTo>
                    <a:pt x="0" y="107"/>
                  </a:lnTo>
                  <a:lnTo>
                    <a:pt x="2" y="108"/>
                  </a:lnTo>
                  <a:lnTo>
                    <a:pt x="2" y="111"/>
                  </a:lnTo>
                  <a:lnTo>
                    <a:pt x="4" y="113"/>
                  </a:lnTo>
                  <a:lnTo>
                    <a:pt x="4" y="115"/>
                  </a:lnTo>
                  <a:lnTo>
                    <a:pt x="6" y="116"/>
                  </a:lnTo>
                  <a:lnTo>
                    <a:pt x="8" y="118"/>
                  </a:lnTo>
                  <a:lnTo>
                    <a:pt x="10" y="120"/>
                  </a:lnTo>
                  <a:lnTo>
                    <a:pt x="11" y="122"/>
                  </a:lnTo>
                  <a:lnTo>
                    <a:pt x="14" y="122"/>
                  </a:lnTo>
                  <a:lnTo>
                    <a:pt x="16" y="124"/>
                  </a:lnTo>
                  <a:lnTo>
                    <a:pt x="20" y="124"/>
                  </a:lnTo>
                  <a:lnTo>
                    <a:pt x="23" y="126"/>
                  </a:lnTo>
                  <a:lnTo>
                    <a:pt x="29" y="126"/>
                  </a:lnTo>
                  <a:lnTo>
                    <a:pt x="33" y="126"/>
                  </a:lnTo>
                  <a:lnTo>
                    <a:pt x="38" y="126"/>
                  </a:lnTo>
                  <a:lnTo>
                    <a:pt x="43" y="126"/>
                  </a:lnTo>
                  <a:lnTo>
                    <a:pt x="49" y="124"/>
                  </a:lnTo>
                  <a:lnTo>
                    <a:pt x="53" y="124"/>
                  </a:lnTo>
                  <a:lnTo>
                    <a:pt x="58" y="124"/>
                  </a:lnTo>
                  <a:lnTo>
                    <a:pt x="61" y="124"/>
                  </a:lnTo>
                  <a:lnTo>
                    <a:pt x="66" y="122"/>
                  </a:lnTo>
                  <a:lnTo>
                    <a:pt x="69" y="122"/>
                  </a:lnTo>
                  <a:lnTo>
                    <a:pt x="72" y="122"/>
                  </a:lnTo>
                  <a:lnTo>
                    <a:pt x="73" y="122"/>
                  </a:lnTo>
                  <a:lnTo>
                    <a:pt x="74" y="120"/>
                  </a:lnTo>
                  <a:lnTo>
                    <a:pt x="74" y="121"/>
                  </a:lnTo>
                  <a:lnTo>
                    <a:pt x="74" y="122"/>
                  </a:lnTo>
                  <a:lnTo>
                    <a:pt x="74" y="123"/>
                  </a:lnTo>
                  <a:lnTo>
                    <a:pt x="74" y="125"/>
                  </a:lnTo>
                  <a:lnTo>
                    <a:pt x="74" y="126"/>
                  </a:lnTo>
                  <a:lnTo>
                    <a:pt x="74" y="127"/>
                  </a:lnTo>
                  <a:lnTo>
                    <a:pt x="72" y="129"/>
                  </a:lnTo>
                  <a:lnTo>
                    <a:pt x="71" y="129"/>
                  </a:lnTo>
                  <a:lnTo>
                    <a:pt x="69" y="129"/>
                  </a:lnTo>
                  <a:lnTo>
                    <a:pt x="67" y="131"/>
                  </a:lnTo>
                  <a:lnTo>
                    <a:pt x="66" y="131"/>
                  </a:lnTo>
                  <a:lnTo>
                    <a:pt x="64" y="131"/>
                  </a:lnTo>
                  <a:lnTo>
                    <a:pt x="63" y="133"/>
                  </a:lnTo>
                  <a:lnTo>
                    <a:pt x="63" y="134"/>
                  </a:lnTo>
                  <a:lnTo>
                    <a:pt x="62" y="135"/>
                  </a:lnTo>
                  <a:lnTo>
                    <a:pt x="62" y="136"/>
                  </a:lnTo>
                  <a:lnTo>
                    <a:pt x="61" y="138"/>
                  </a:lnTo>
                  <a:lnTo>
                    <a:pt x="61" y="139"/>
                  </a:lnTo>
                  <a:lnTo>
                    <a:pt x="61" y="141"/>
                  </a:lnTo>
                  <a:lnTo>
                    <a:pt x="61" y="143"/>
                  </a:lnTo>
                  <a:lnTo>
                    <a:pt x="60" y="146"/>
                  </a:lnTo>
                  <a:lnTo>
                    <a:pt x="60" y="148"/>
                  </a:lnTo>
                  <a:lnTo>
                    <a:pt x="60" y="150"/>
                  </a:lnTo>
                  <a:lnTo>
                    <a:pt x="60" y="152"/>
                  </a:lnTo>
                  <a:lnTo>
                    <a:pt x="60" y="153"/>
                  </a:lnTo>
                  <a:lnTo>
                    <a:pt x="61" y="155"/>
                  </a:lnTo>
                  <a:lnTo>
                    <a:pt x="62" y="157"/>
                  </a:lnTo>
                  <a:lnTo>
                    <a:pt x="64" y="158"/>
                  </a:lnTo>
                  <a:lnTo>
                    <a:pt x="64" y="160"/>
                  </a:lnTo>
                  <a:lnTo>
                    <a:pt x="64" y="162"/>
                  </a:lnTo>
                  <a:lnTo>
                    <a:pt x="64" y="163"/>
                  </a:lnTo>
                  <a:lnTo>
                    <a:pt x="66" y="163"/>
                  </a:lnTo>
                  <a:lnTo>
                    <a:pt x="66" y="164"/>
                  </a:lnTo>
                  <a:lnTo>
                    <a:pt x="67" y="164"/>
                  </a:lnTo>
                  <a:lnTo>
                    <a:pt x="67" y="166"/>
                  </a:lnTo>
                  <a:lnTo>
                    <a:pt x="69" y="166"/>
                  </a:lnTo>
                  <a:lnTo>
                    <a:pt x="69" y="168"/>
                  </a:lnTo>
                  <a:lnTo>
                    <a:pt x="70" y="168"/>
                  </a:lnTo>
                  <a:lnTo>
                    <a:pt x="72" y="169"/>
                  </a:lnTo>
                  <a:lnTo>
                    <a:pt x="74" y="169"/>
                  </a:lnTo>
                  <a:lnTo>
                    <a:pt x="74" y="171"/>
                  </a:lnTo>
                  <a:lnTo>
                    <a:pt x="76" y="172"/>
                  </a:lnTo>
                  <a:lnTo>
                    <a:pt x="77" y="173"/>
                  </a:lnTo>
                  <a:lnTo>
                    <a:pt x="78" y="173"/>
                  </a:lnTo>
                  <a:lnTo>
                    <a:pt x="80" y="173"/>
                  </a:lnTo>
                  <a:lnTo>
                    <a:pt x="81" y="173"/>
                  </a:lnTo>
                  <a:lnTo>
                    <a:pt x="83" y="172"/>
                  </a:lnTo>
                  <a:lnTo>
                    <a:pt x="83" y="171"/>
                  </a:lnTo>
                  <a:lnTo>
                    <a:pt x="85" y="169"/>
                  </a:lnTo>
                  <a:lnTo>
                    <a:pt x="84" y="171"/>
                  </a:lnTo>
                  <a:lnTo>
                    <a:pt x="84" y="172"/>
                  </a:lnTo>
                  <a:lnTo>
                    <a:pt x="84" y="174"/>
                  </a:lnTo>
                  <a:lnTo>
                    <a:pt x="86" y="174"/>
                  </a:lnTo>
                  <a:lnTo>
                    <a:pt x="86" y="176"/>
                  </a:lnTo>
                  <a:lnTo>
                    <a:pt x="86" y="177"/>
                  </a:lnTo>
                  <a:lnTo>
                    <a:pt x="88" y="177"/>
                  </a:lnTo>
                  <a:lnTo>
                    <a:pt x="88" y="178"/>
                  </a:lnTo>
                  <a:lnTo>
                    <a:pt x="89" y="178"/>
                  </a:lnTo>
                  <a:lnTo>
                    <a:pt x="91" y="178"/>
                  </a:lnTo>
                  <a:lnTo>
                    <a:pt x="91" y="179"/>
                  </a:lnTo>
                  <a:lnTo>
                    <a:pt x="92" y="179"/>
                  </a:lnTo>
                  <a:lnTo>
                    <a:pt x="93" y="178"/>
                  </a:lnTo>
                  <a:lnTo>
                    <a:pt x="95" y="177"/>
                  </a:lnTo>
                  <a:lnTo>
                    <a:pt x="96" y="177"/>
                  </a:lnTo>
                  <a:lnTo>
                    <a:pt x="98" y="176"/>
                  </a:lnTo>
                  <a:lnTo>
                    <a:pt x="100" y="174"/>
                  </a:lnTo>
                  <a:lnTo>
                    <a:pt x="102" y="173"/>
                  </a:lnTo>
                  <a:lnTo>
                    <a:pt x="103" y="171"/>
                  </a:lnTo>
                  <a:lnTo>
                    <a:pt x="104" y="169"/>
                  </a:lnTo>
                  <a:lnTo>
                    <a:pt x="104" y="170"/>
                  </a:lnTo>
                  <a:lnTo>
                    <a:pt x="104" y="172"/>
                  </a:lnTo>
                  <a:lnTo>
                    <a:pt x="104" y="174"/>
                  </a:lnTo>
                  <a:lnTo>
                    <a:pt x="104" y="176"/>
                  </a:lnTo>
                  <a:lnTo>
                    <a:pt x="104" y="177"/>
                  </a:lnTo>
                  <a:lnTo>
                    <a:pt x="104" y="178"/>
                  </a:lnTo>
                  <a:lnTo>
                    <a:pt x="104" y="180"/>
                  </a:lnTo>
                  <a:lnTo>
                    <a:pt x="104" y="182"/>
                  </a:lnTo>
                  <a:lnTo>
                    <a:pt x="104" y="183"/>
                  </a:lnTo>
                  <a:lnTo>
                    <a:pt x="104" y="185"/>
                  </a:lnTo>
                  <a:lnTo>
                    <a:pt x="104" y="187"/>
                  </a:lnTo>
                  <a:lnTo>
                    <a:pt x="104" y="188"/>
                  </a:lnTo>
                  <a:lnTo>
                    <a:pt x="104" y="189"/>
                  </a:lnTo>
                  <a:lnTo>
                    <a:pt x="102" y="190"/>
                  </a:lnTo>
                  <a:lnTo>
                    <a:pt x="101" y="190"/>
                  </a:lnTo>
                  <a:lnTo>
                    <a:pt x="99" y="190"/>
                  </a:lnTo>
                  <a:lnTo>
                    <a:pt x="97" y="190"/>
                  </a:lnTo>
                  <a:lnTo>
                    <a:pt x="96" y="190"/>
                  </a:lnTo>
                  <a:lnTo>
                    <a:pt x="94" y="190"/>
                  </a:lnTo>
                  <a:lnTo>
                    <a:pt x="92" y="190"/>
                  </a:lnTo>
                  <a:lnTo>
                    <a:pt x="91" y="190"/>
                  </a:lnTo>
                  <a:lnTo>
                    <a:pt x="89" y="190"/>
                  </a:lnTo>
                  <a:lnTo>
                    <a:pt x="89" y="189"/>
                  </a:lnTo>
                  <a:lnTo>
                    <a:pt x="88" y="189"/>
                  </a:lnTo>
                  <a:lnTo>
                    <a:pt x="88" y="188"/>
                  </a:lnTo>
                  <a:lnTo>
                    <a:pt x="87" y="188"/>
                  </a:lnTo>
                  <a:lnTo>
                    <a:pt x="87" y="186"/>
                  </a:lnTo>
                  <a:lnTo>
                    <a:pt x="87" y="184"/>
                  </a:lnTo>
                  <a:lnTo>
                    <a:pt x="85" y="184"/>
                  </a:lnTo>
                  <a:lnTo>
                    <a:pt x="85" y="183"/>
                  </a:lnTo>
                  <a:lnTo>
                    <a:pt x="85" y="181"/>
                  </a:lnTo>
                  <a:lnTo>
                    <a:pt x="85" y="180"/>
                  </a:lnTo>
                  <a:lnTo>
                    <a:pt x="85" y="179"/>
                  </a:lnTo>
                  <a:lnTo>
                    <a:pt x="83" y="180"/>
                  </a:lnTo>
                  <a:lnTo>
                    <a:pt x="81" y="180"/>
                  </a:lnTo>
                  <a:lnTo>
                    <a:pt x="80" y="180"/>
                  </a:lnTo>
                  <a:lnTo>
                    <a:pt x="78" y="182"/>
                  </a:lnTo>
                  <a:lnTo>
                    <a:pt x="76" y="184"/>
                  </a:lnTo>
                  <a:lnTo>
                    <a:pt x="74" y="186"/>
                  </a:lnTo>
                  <a:lnTo>
                    <a:pt x="73" y="188"/>
                  </a:lnTo>
                  <a:lnTo>
                    <a:pt x="71" y="189"/>
                  </a:lnTo>
                  <a:lnTo>
                    <a:pt x="70" y="189"/>
                  </a:lnTo>
                  <a:lnTo>
                    <a:pt x="68" y="189"/>
                  </a:lnTo>
                  <a:lnTo>
                    <a:pt x="67" y="189"/>
                  </a:lnTo>
                  <a:lnTo>
                    <a:pt x="65" y="189"/>
                  </a:lnTo>
                  <a:lnTo>
                    <a:pt x="63" y="188"/>
                  </a:lnTo>
                  <a:lnTo>
                    <a:pt x="60" y="188"/>
                  </a:lnTo>
                  <a:lnTo>
                    <a:pt x="58" y="188"/>
                  </a:lnTo>
                  <a:lnTo>
                    <a:pt x="57" y="188"/>
                  </a:lnTo>
                  <a:lnTo>
                    <a:pt x="55" y="187"/>
                  </a:lnTo>
                  <a:lnTo>
                    <a:pt x="51" y="187"/>
                  </a:lnTo>
                  <a:lnTo>
                    <a:pt x="50" y="187"/>
                  </a:lnTo>
                  <a:lnTo>
                    <a:pt x="46" y="187"/>
                  </a:lnTo>
                  <a:lnTo>
                    <a:pt x="45" y="185"/>
                  </a:lnTo>
                  <a:lnTo>
                    <a:pt x="43" y="185"/>
                  </a:lnTo>
                  <a:lnTo>
                    <a:pt x="41" y="185"/>
                  </a:lnTo>
                  <a:lnTo>
                    <a:pt x="40" y="185"/>
                  </a:lnTo>
                  <a:lnTo>
                    <a:pt x="40" y="183"/>
                  </a:lnTo>
                  <a:lnTo>
                    <a:pt x="39" y="185"/>
                  </a:lnTo>
                  <a:lnTo>
                    <a:pt x="39" y="187"/>
                  </a:lnTo>
                  <a:lnTo>
                    <a:pt x="37" y="189"/>
                  </a:lnTo>
                  <a:lnTo>
                    <a:pt x="37" y="191"/>
                  </a:lnTo>
                  <a:lnTo>
                    <a:pt x="35" y="195"/>
                  </a:lnTo>
                  <a:lnTo>
                    <a:pt x="34" y="198"/>
                  </a:lnTo>
                  <a:lnTo>
                    <a:pt x="32" y="202"/>
                  </a:lnTo>
                  <a:lnTo>
                    <a:pt x="32" y="205"/>
                  </a:lnTo>
                  <a:lnTo>
                    <a:pt x="30" y="208"/>
                  </a:lnTo>
                  <a:lnTo>
                    <a:pt x="28" y="212"/>
                  </a:lnTo>
                  <a:lnTo>
                    <a:pt x="26" y="215"/>
                  </a:lnTo>
                  <a:lnTo>
                    <a:pt x="26" y="219"/>
                  </a:lnTo>
                  <a:lnTo>
                    <a:pt x="24" y="222"/>
                  </a:lnTo>
                  <a:lnTo>
                    <a:pt x="24" y="224"/>
                  </a:lnTo>
                  <a:lnTo>
                    <a:pt x="24" y="226"/>
                  </a:lnTo>
                  <a:lnTo>
                    <a:pt x="24" y="227"/>
                  </a:lnTo>
                  <a:lnTo>
                    <a:pt x="25" y="227"/>
                  </a:lnTo>
                  <a:lnTo>
                    <a:pt x="27" y="229"/>
                  </a:lnTo>
                  <a:lnTo>
                    <a:pt x="29" y="229"/>
                  </a:lnTo>
                  <a:lnTo>
                    <a:pt x="30" y="231"/>
                  </a:lnTo>
                  <a:lnTo>
                    <a:pt x="34" y="231"/>
                  </a:lnTo>
                  <a:lnTo>
                    <a:pt x="35" y="231"/>
                  </a:lnTo>
                  <a:lnTo>
                    <a:pt x="39" y="231"/>
                  </a:lnTo>
                  <a:lnTo>
                    <a:pt x="41" y="232"/>
                  </a:lnTo>
                  <a:lnTo>
                    <a:pt x="43" y="232"/>
                  </a:lnTo>
                  <a:lnTo>
                    <a:pt x="45" y="232"/>
                  </a:lnTo>
                  <a:lnTo>
                    <a:pt x="49" y="232"/>
                  </a:lnTo>
                  <a:lnTo>
                    <a:pt x="51" y="232"/>
                  </a:lnTo>
                  <a:lnTo>
                    <a:pt x="53" y="232"/>
                  </a:lnTo>
                  <a:lnTo>
                    <a:pt x="55" y="232"/>
                  </a:lnTo>
                  <a:lnTo>
                    <a:pt x="57" y="230"/>
                  </a:lnTo>
                  <a:lnTo>
                    <a:pt x="55" y="232"/>
                  </a:lnTo>
                  <a:lnTo>
                    <a:pt x="55" y="233"/>
                  </a:lnTo>
                  <a:lnTo>
                    <a:pt x="55" y="235"/>
                  </a:lnTo>
                  <a:lnTo>
                    <a:pt x="55" y="237"/>
                  </a:lnTo>
                  <a:lnTo>
                    <a:pt x="56" y="239"/>
                  </a:lnTo>
                  <a:lnTo>
                    <a:pt x="56" y="241"/>
                  </a:lnTo>
                  <a:lnTo>
                    <a:pt x="57" y="241"/>
                  </a:lnTo>
                  <a:lnTo>
                    <a:pt x="57" y="243"/>
                  </a:lnTo>
                  <a:lnTo>
                    <a:pt x="58" y="244"/>
                  </a:lnTo>
                  <a:lnTo>
                    <a:pt x="58" y="246"/>
                  </a:lnTo>
                  <a:lnTo>
                    <a:pt x="59" y="247"/>
                  </a:lnTo>
                  <a:lnTo>
                    <a:pt x="59" y="249"/>
                  </a:lnTo>
                  <a:lnTo>
                    <a:pt x="61" y="250"/>
                  </a:lnTo>
                  <a:lnTo>
                    <a:pt x="61" y="252"/>
                  </a:lnTo>
                  <a:lnTo>
                    <a:pt x="62" y="252"/>
                  </a:lnTo>
                  <a:lnTo>
                    <a:pt x="62" y="254"/>
                  </a:lnTo>
                  <a:lnTo>
                    <a:pt x="63" y="256"/>
                  </a:lnTo>
                  <a:lnTo>
                    <a:pt x="63" y="258"/>
                  </a:lnTo>
                  <a:lnTo>
                    <a:pt x="65" y="259"/>
                  </a:lnTo>
                  <a:lnTo>
                    <a:pt x="65" y="261"/>
                  </a:lnTo>
                  <a:lnTo>
                    <a:pt x="67" y="263"/>
                  </a:lnTo>
                  <a:lnTo>
                    <a:pt x="69" y="265"/>
                  </a:lnTo>
                  <a:lnTo>
                    <a:pt x="70" y="266"/>
                  </a:lnTo>
                  <a:lnTo>
                    <a:pt x="70" y="270"/>
                  </a:lnTo>
                  <a:lnTo>
                    <a:pt x="72" y="271"/>
                  </a:lnTo>
                  <a:lnTo>
                    <a:pt x="73" y="273"/>
                  </a:lnTo>
                  <a:lnTo>
                    <a:pt x="75" y="275"/>
                  </a:lnTo>
                  <a:lnTo>
                    <a:pt x="75" y="277"/>
                  </a:lnTo>
                  <a:lnTo>
                    <a:pt x="77" y="278"/>
                  </a:lnTo>
                  <a:lnTo>
                    <a:pt x="77" y="280"/>
                  </a:lnTo>
                  <a:lnTo>
                    <a:pt x="79" y="281"/>
                  </a:lnTo>
                  <a:lnTo>
                    <a:pt x="79" y="284"/>
                  </a:lnTo>
                  <a:lnTo>
                    <a:pt x="79" y="286"/>
                  </a:lnTo>
                  <a:lnTo>
                    <a:pt x="79" y="287"/>
                  </a:lnTo>
                  <a:lnTo>
                    <a:pt x="80" y="289"/>
                  </a:lnTo>
                  <a:lnTo>
                    <a:pt x="80" y="292"/>
                  </a:lnTo>
                  <a:lnTo>
                    <a:pt x="82" y="294"/>
                  </a:lnTo>
                  <a:lnTo>
                    <a:pt x="82" y="296"/>
                  </a:lnTo>
                  <a:lnTo>
                    <a:pt x="84" y="297"/>
                  </a:lnTo>
                  <a:lnTo>
                    <a:pt x="84" y="301"/>
                  </a:lnTo>
                  <a:lnTo>
                    <a:pt x="84" y="303"/>
                  </a:lnTo>
                  <a:lnTo>
                    <a:pt x="84" y="305"/>
                  </a:lnTo>
                  <a:lnTo>
                    <a:pt x="86" y="306"/>
                  </a:lnTo>
                  <a:lnTo>
                    <a:pt x="86" y="308"/>
                  </a:lnTo>
                  <a:lnTo>
                    <a:pt x="86" y="310"/>
                  </a:lnTo>
                  <a:lnTo>
                    <a:pt x="86" y="312"/>
                  </a:lnTo>
                  <a:lnTo>
                    <a:pt x="86" y="313"/>
                  </a:lnTo>
                  <a:lnTo>
                    <a:pt x="86" y="315"/>
                  </a:lnTo>
                  <a:lnTo>
                    <a:pt x="86" y="316"/>
                  </a:lnTo>
                  <a:lnTo>
                    <a:pt x="86" y="318"/>
                  </a:lnTo>
                  <a:lnTo>
                    <a:pt x="86" y="320"/>
                  </a:lnTo>
                  <a:lnTo>
                    <a:pt x="86" y="322"/>
                  </a:lnTo>
                  <a:lnTo>
                    <a:pt x="86" y="324"/>
                  </a:lnTo>
                  <a:lnTo>
                    <a:pt x="88" y="324"/>
                  </a:lnTo>
                  <a:lnTo>
                    <a:pt x="88" y="325"/>
                  </a:lnTo>
                  <a:lnTo>
                    <a:pt x="90" y="327"/>
                  </a:lnTo>
                  <a:lnTo>
                    <a:pt x="91" y="328"/>
                  </a:lnTo>
                  <a:lnTo>
                    <a:pt x="92" y="328"/>
                  </a:lnTo>
                  <a:lnTo>
                    <a:pt x="93" y="330"/>
                  </a:lnTo>
                  <a:lnTo>
                    <a:pt x="94" y="330"/>
                  </a:lnTo>
                  <a:lnTo>
                    <a:pt x="96" y="330"/>
                  </a:lnTo>
                  <a:lnTo>
                    <a:pt x="98" y="330"/>
                  </a:lnTo>
                  <a:lnTo>
                    <a:pt x="104" y="330"/>
                  </a:lnTo>
                  <a:lnTo>
                    <a:pt x="109" y="329"/>
                  </a:lnTo>
                  <a:lnTo>
                    <a:pt x="114" y="329"/>
                  </a:lnTo>
                  <a:lnTo>
                    <a:pt x="120" y="327"/>
                  </a:lnTo>
                  <a:lnTo>
                    <a:pt x="126" y="327"/>
                  </a:lnTo>
                  <a:lnTo>
                    <a:pt x="131" y="326"/>
                  </a:lnTo>
                  <a:lnTo>
                    <a:pt x="136" y="326"/>
                  </a:lnTo>
                  <a:lnTo>
                    <a:pt x="142" y="324"/>
                  </a:lnTo>
                  <a:lnTo>
                    <a:pt x="145" y="324"/>
                  </a:lnTo>
                  <a:lnTo>
                    <a:pt x="150" y="324"/>
                  </a:lnTo>
                  <a:lnTo>
                    <a:pt x="154" y="324"/>
                  </a:lnTo>
                  <a:lnTo>
                    <a:pt x="160" y="322"/>
                  </a:lnTo>
                  <a:lnTo>
                    <a:pt x="163" y="322"/>
                  </a:lnTo>
                  <a:lnTo>
                    <a:pt x="167" y="322"/>
                  </a:lnTo>
                  <a:lnTo>
                    <a:pt x="171" y="322"/>
                  </a:lnTo>
                  <a:lnTo>
                    <a:pt x="176" y="321"/>
                  </a:lnTo>
                  <a:lnTo>
                    <a:pt x="177" y="321"/>
                  </a:lnTo>
                  <a:lnTo>
                    <a:pt x="179" y="321"/>
                  </a:lnTo>
                  <a:lnTo>
                    <a:pt x="181" y="321"/>
                  </a:lnTo>
                  <a:lnTo>
                    <a:pt x="184" y="321"/>
                  </a:lnTo>
                  <a:lnTo>
                    <a:pt x="185" y="321"/>
                  </a:lnTo>
                  <a:lnTo>
                    <a:pt x="188" y="321"/>
                  </a:lnTo>
                  <a:lnTo>
                    <a:pt x="190" y="321"/>
                  </a:lnTo>
                  <a:lnTo>
                    <a:pt x="194" y="320"/>
                  </a:lnTo>
                  <a:lnTo>
                    <a:pt x="196" y="320"/>
                  </a:lnTo>
                  <a:lnTo>
                    <a:pt x="197" y="320"/>
                  </a:lnTo>
                  <a:lnTo>
                    <a:pt x="199" y="320"/>
                  </a:lnTo>
                  <a:lnTo>
                    <a:pt x="201" y="319"/>
                  </a:lnTo>
                  <a:lnTo>
                    <a:pt x="203" y="319"/>
                  </a:lnTo>
                  <a:lnTo>
                    <a:pt x="204" y="318"/>
                  </a:lnTo>
                  <a:lnTo>
                    <a:pt x="228" y="318"/>
                  </a:lnTo>
                </a:path>
              </a:pathLst>
            </a:custGeom>
            <a:solidFill>
              <a:srgbClr val="F8F8F8"/>
            </a:solidFill>
            <a:ln w="18732">
              <a:solidFill>
                <a:srgbClr val="DDDDDD"/>
              </a:solidFill>
              <a:round/>
              <a:headEnd/>
              <a:tailEnd/>
            </a:ln>
          </p:spPr>
          <p:txBody>
            <a:bodyPr/>
            <a:lstStyle/>
            <a:p>
              <a:endParaRPr lang="it-IT"/>
            </a:p>
          </p:txBody>
        </p:sp>
        <p:sp>
          <p:nvSpPr>
            <p:cNvPr id="23587" name="Freeform 20"/>
            <p:cNvSpPr>
              <a:spLocks/>
            </p:cNvSpPr>
            <p:nvPr/>
          </p:nvSpPr>
          <p:spPr bwMode="auto">
            <a:xfrm>
              <a:off x="3051" y="1469"/>
              <a:ext cx="72" cy="98"/>
            </a:xfrm>
            <a:custGeom>
              <a:avLst/>
              <a:gdLst>
                <a:gd name="T0" fmla="*/ 0 w 36"/>
                <a:gd name="T1" fmla="*/ 0 h 103"/>
                <a:gd name="T2" fmla="*/ 0 w 36"/>
                <a:gd name="T3" fmla="*/ 1 h 103"/>
                <a:gd name="T4" fmla="*/ 0 w 36"/>
                <a:gd name="T5" fmla="*/ 1 h 103"/>
                <a:gd name="T6" fmla="*/ 8 w 36"/>
                <a:gd name="T7" fmla="*/ 3 h 103"/>
                <a:gd name="T8" fmla="*/ 24 w 36"/>
                <a:gd name="T9" fmla="*/ 3 h 103"/>
                <a:gd name="T10" fmla="*/ 32 w 36"/>
                <a:gd name="T11" fmla="*/ 5 h 103"/>
                <a:gd name="T12" fmla="*/ 48 w 36"/>
                <a:gd name="T13" fmla="*/ 6 h 103"/>
                <a:gd name="T14" fmla="*/ 56 w 36"/>
                <a:gd name="T15" fmla="*/ 8 h 103"/>
                <a:gd name="T16" fmla="*/ 72 w 36"/>
                <a:gd name="T17" fmla="*/ 8 h 103"/>
                <a:gd name="T18" fmla="*/ 88 w 36"/>
                <a:gd name="T19" fmla="*/ 10 h 103"/>
                <a:gd name="T20" fmla="*/ 96 w 36"/>
                <a:gd name="T21" fmla="*/ 10 h 103"/>
                <a:gd name="T22" fmla="*/ 112 w 36"/>
                <a:gd name="T23" fmla="*/ 10 h 103"/>
                <a:gd name="T24" fmla="*/ 128 w 36"/>
                <a:gd name="T25" fmla="*/ 11 h 103"/>
                <a:gd name="T26" fmla="*/ 136 w 36"/>
                <a:gd name="T27" fmla="*/ 13 h 103"/>
                <a:gd name="T28" fmla="*/ 152 w 36"/>
                <a:gd name="T29" fmla="*/ 14 h 103"/>
                <a:gd name="T30" fmla="*/ 152 w 36"/>
                <a:gd name="T31" fmla="*/ 16 h 103"/>
                <a:gd name="T32" fmla="*/ 168 w 36"/>
                <a:gd name="T33" fmla="*/ 16 h 103"/>
                <a:gd name="T34" fmla="*/ 176 w 36"/>
                <a:gd name="T35" fmla="*/ 22 h 103"/>
                <a:gd name="T36" fmla="*/ 184 w 36"/>
                <a:gd name="T37" fmla="*/ 26 h 103"/>
                <a:gd name="T38" fmla="*/ 200 w 36"/>
                <a:gd name="T39" fmla="*/ 30 h 103"/>
                <a:gd name="T40" fmla="*/ 216 w 36"/>
                <a:gd name="T41" fmla="*/ 35 h 103"/>
                <a:gd name="T42" fmla="*/ 216 w 36"/>
                <a:gd name="T43" fmla="*/ 42 h 103"/>
                <a:gd name="T44" fmla="*/ 224 w 36"/>
                <a:gd name="T45" fmla="*/ 47 h 103"/>
                <a:gd name="T46" fmla="*/ 240 w 36"/>
                <a:gd name="T47" fmla="*/ 53 h 103"/>
                <a:gd name="T48" fmla="*/ 248 w 36"/>
                <a:gd name="T49" fmla="*/ 59 h 103"/>
                <a:gd name="T50" fmla="*/ 248 w 36"/>
                <a:gd name="T51" fmla="*/ 66 h 103"/>
                <a:gd name="T52" fmla="*/ 256 w 36"/>
                <a:gd name="T53" fmla="*/ 70 h 103"/>
                <a:gd name="T54" fmla="*/ 256 w 36"/>
                <a:gd name="T55" fmla="*/ 76 h 103"/>
                <a:gd name="T56" fmla="*/ 272 w 36"/>
                <a:gd name="T57" fmla="*/ 80 h 103"/>
                <a:gd name="T58" fmla="*/ 272 w 36"/>
                <a:gd name="T59" fmla="*/ 84 h 103"/>
                <a:gd name="T60" fmla="*/ 272 w 36"/>
                <a:gd name="T61" fmla="*/ 86 h 103"/>
                <a:gd name="T62" fmla="*/ 272 w 36"/>
                <a:gd name="T63" fmla="*/ 88 h 103"/>
                <a:gd name="T64" fmla="*/ 280 w 36"/>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103"/>
                <a:gd name="T101" fmla="*/ 36 w 36"/>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103">
                  <a:moveTo>
                    <a:pt x="0" y="0"/>
                  </a:moveTo>
                  <a:lnTo>
                    <a:pt x="0" y="1"/>
                  </a:lnTo>
                  <a:lnTo>
                    <a:pt x="1" y="3"/>
                  </a:lnTo>
                  <a:lnTo>
                    <a:pt x="3" y="3"/>
                  </a:lnTo>
                  <a:lnTo>
                    <a:pt x="4" y="5"/>
                  </a:lnTo>
                  <a:lnTo>
                    <a:pt x="6" y="6"/>
                  </a:lnTo>
                  <a:lnTo>
                    <a:pt x="7" y="8"/>
                  </a:lnTo>
                  <a:lnTo>
                    <a:pt x="9" y="8"/>
                  </a:lnTo>
                  <a:lnTo>
                    <a:pt x="11" y="10"/>
                  </a:lnTo>
                  <a:lnTo>
                    <a:pt x="12" y="11"/>
                  </a:lnTo>
                  <a:lnTo>
                    <a:pt x="14" y="13"/>
                  </a:lnTo>
                  <a:lnTo>
                    <a:pt x="16" y="14"/>
                  </a:lnTo>
                  <a:lnTo>
                    <a:pt x="17" y="16"/>
                  </a:lnTo>
                  <a:lnTo>
                    <a:pt x="19" y="17"/>
                  </a:lnTo>
                  <a:lnTo>
                    <a:pt x="19" y="19"/>
                  </a:lnTo>
                  <a:lnTo>
                    <a:pt x="21" y="19"/>
                  </a:lnTo>
                  <a:lnTo>
                    <a:pt x="22" y="25"/>
                  </a:lnTo>
                  <a:lnTo>
                    <a:pt x="23" y="29"/>
                  </a:lnTo>
                  <a:lnTo>
                    <a:pt x="25" y="36"/>
                  </a:lnTo>
                  <a:lnTo>
                    <a:pt x="27" y="41"/>
                  </a:lnTo>
                  <a:lnTo>
                    <a:pt x="27" y="48"/>
                  </a:lnTo>
                  <a:lnTo>
                    <a:pt x="28" y="55"/>
                  </a:lnTo>
                  <a:lnTo>
                    <a:pt x="30" y="62"/>
                  </a:lnTo>
                  <a:lnTo>
                    <a:pt x="31" y="68"/>
                  </a:lnTo>
                  <a:lnTo>
                    <a:pt x="31" y="76"/>
                  </a:lnTo>
                  <a:lnTo>
                    <a:pt x="32" y="82"/>
                  </a:lnTo>
                  <a:lnTo>
                    <a:pt x="32" y="88"/>
                  </a:lnTo>
                  <a:lnTo>
                    <a:pt x="34" y="93"/>
                  </a:lnTo>
                  <a:lnTo>
                    <a:pt x="34" y="97"/>
                  </a:lnTo>
                  <a:lnTo>
                    <a:pt x="34" y="100"/>
                  </a:lnTo>
                  <a:lnTo>
                    <a:pt x="34" y="102"/>
                  </a:lnTo>
                  <a:lnTo>
                    <a:pt x="35" y="102"/>
                  </a:lnTo>
                </a:path>
              </a:pathLst>
            </a:custGeom>
            <a:solidFill>
              <a:srgbClr val="F8F8F8"/>
            </a:solidFill>
            <a:ln w="18732">
              <a:solidFill>
                <a:srgbClr val="DDDDDD"/>
              </a:solidFill>
              <a:round/>
              <a:headEnd/>
              <a:tailEnd/>
            </a:ln>
          </p:spPr>
          <p:txBody>
            <a:bodyPr/>
            <a:lstStyle/>
            <a:p>
              <a:endParaRPr lang="it-IT"/>
            </a:p>
          </p:txBody>
        </p:sp>
        <p:sp>
          <p:nvSpPr>
            <p:cNvPr id="23588" name="Freeform 21"/>
            <p:cNvSpPr>
              <a:spLocks/>
            </p:cNvSpPr>
            <p:nvPr/>
          </p:nvSpPr>
          <p:spPr bwMode="auto">
            <a:xfrm>
              <a:off x="3142" y="1469"/>
              <a:ext cx="74" cy="98"/>
            </a:xfrm>
            <a:custGeom>
              <a:avLst/>
              <a:gdLst>
                <a:gd name="T0" fmla="*/ 288 w 37"/>
                <a:gd name="T1" fmla="*/ 0 h 103"/>
                <a:gd name="T2" fmla="*/ 280 w 37"/>
                <a:gd name="T3" fmla="*/ 1 h 103"/>
                <a:gd name="T4" fmla="*/ 280 w 37"/>
                <a:gd name="T5" fmla="*/ 1 h 103"/>
                <a:gd name="T6" fmla="*/ 264 w 37"/>
                <a:gd name="T7" fmla="*/ 3 h 103"/>
                <a:gd name="T8" fmla="*/ 264 w 37"/>
                <a:gd name="T9" fmla="*/ 3 h 103"/>
                <a:gd name="T10" fmla="*/ 248 w 37"/>
                <a:gd name="T11" fmla="*/ 5 h 103"/>
                <a:gd name="T12" fmla="*/ 240 w 37"/>
                <a:gd name="T13" fmla="*/ 6 h 103"/>
                <a:gd name="T14" fmla="*/ 224 w 37"/>
                <a:gd name="T15" fmla="*/ 8 h 103"/>
                <a:gd name="T16" fmla="*/ 216 w 37"/>
                <a:gd name="T17" fmla="*/ 8 h 103"/>
                <a:gd name="T18" fmla="*/ 192 w 37"/>
                <a:gd name="T19" fmla="*/ 10 h 103"/>
                <a:gd name="T20" fmla="*/ 184 w 37"/>
                <a:gd name="T21" fmla="*/ 10 h 103"/>
                <a:gd name="T22" fmla="*/ 168 w 37"/>
                <a:gd name="T23" fmla="*/ 10 h 103"/>
                <a:gd name="T24" fmla="*/ 152 w 37"/>
                <a:gd name="T25" fmla="*/ 11 h 103"/>
                <a:gd name="T26" fmla="*/ 136 w 37"/>
                <a:gd name="T27" fmla="*/ 13 h 103"/>
                <a:gd name="T28" fmla="*/ 128 w 37"/>
                <a:gd name="T29" fmla="*/ 14 h 103"/>
                <a:gd name="T30" fmla="*/ 120 w 37"/>
                <a:gd name="T31" fmla="*/ 16 h 103"/>
                <a:gd name="T32" fmla="*/ 120 w 37"/>
                <a:gd name="T33" fmla="*/ 16 h 103"/>
                <a:gd name="T34" fmla="*/ 104 w 37"/>
                <a:gd name="T35" fmla="*/ 22 h 103"/>
                <a:gd name="T36" fmla="*/ 88 w 37"/>
                <a:gd name="T37" fmla="*/ 26 h 103"/>
                <a:gd name="T38" fmla="*/ 72 w 37"/>
                <a:gd name="T39" fmla="*/ 30 h 103"/>
                <a:gd name="T40" fmla="*/ 56 w 37"/>
                <a:gd name="T41" fmla="*/ 35 h 103"/>
                <a:gd name="T42" fmla="*/ 40 w 37"/>
                <a:gd name="T43" fmla="*/ 42 h 103"/>
                <a:gd name="T44" fmla="*/ 40 w 37"/>
                <a:gd name="T45" fmla="*/ 47 h 103"/>
                <a:gd name="T46" fmla="*/ 24 w 37"/>
                <a:gd name="T47" fmla="*/ 53 h 103"/>
                <a:gd name="T48" fmla="*/ 24 w 37"/>
                <a:gd name="T49" fmla="*/ 59 h 103"/>
                <a:gd name="T50" fmla="*/ 8 w 37"/>
                <a:gd name="T51" fmla="*/ 66 h 103"/>
                <a:gd name="T52" fmla="*/ 8 w 37"/>
                <a:gd name="T53" fmla="*/ 70 h 103"/>
                <a:gd name="T54" fmla="*/ 0 w 37"/>
                <a:gd name="T55" fmla="*/ 76 h 103"/>
                <a:gd name="T56" fmla="*/ 0 w 37"/>
                <a:gd name="T57" fmla="*/ 80 h 103"/>
                <a:gd name="T58" fmla="*/ 0 w 37"/>
                <a:gd name="T59" fmla="*/ 84 h 103"/>
                <a:gd name="T60" fmla="*/ 0 w 37"/>
                <a:gd name="T61" fmla="*/ 86 h 103"/>
                <a:gd name="T62" fmla="*/ 0 w 37"/>
                <a:gd name="T63" fmla="*/ 88 h 103"/>
                <a:gd name="T64" fmla="*/ 0 w 37"/>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103"/>
                <a:gd name="T101" fmla="*/ 37 w 37"/>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103">
                  <a:moveTo>
                    <a:pt x="36" y="0"/>
                  </a:moveTo>
                  <a:lnTo>
                    <a:pt x="35" y="1"/>
                  </a:lnTo>
                  <a:lnTo>
                    <a:pt x="33" y="3"/>
                  </a:lnTo>
                  <a:lnTo>
                    <a:pt x="31" y="5"/>
                  </a:lnTo>
                  <a:lnTo>
                    <a:pt x="30" y="6"/>
                  </a:lnTo>
                  <a:lnTo>
                    <a:pt x="28" y="8"/>
                  </a:lnTo>
                  <a:lnTo>
                    <a:pt x="27" y="8"/>
                  </a:lnTo>
                  <a:lnTo>
                    <a:pt x="24" y="10"/>
                  </a:lnTo>
                  <a:lnTo>
                    <a:pt x="23" y="11"/>
                  </a:lnTo>
                  <a:lnTo>
                    <a:pt x="21" y="13"/>
                  </a:lnTo>
                  <a:lnTo>
                    <a:pt x="19" y="14"/>
                  </a:lnTo>
                  <a:lnTo>
                    <a:pt x="17" y="16"/>
                  </a:lnTo>
                  <a:lnTo>
                    <a:pt x="16" y="17"/>
                  </a:lnTo>
                  <a:lnTo>
                    <a:pt x="15" y="19"/>
                  </a:lnTo>
                  <a:lnTo>
                    <a:pt x="13" y="25"/>
                  </a:lnTo>
                  <a:lnTo>
                    <a:pt x="11" y="29"/>
                  </a:lnTo>
                  <a:lnTo>
                    <a:pt x="9" y="36"/>
                  </a:lnTo>
                  <a:lnTo>
                    <a:pt x="7" y="41"/>
                  </a:lnTo>
                  <a:lnTo>
                    <a:pt x="5" y="48"/>
                  </a:lnTo>
                  <a:lnTo>
                    <a:pt x="5" y="55"/>
                  </a:lnTo>
                  <a:lnTo>
                    <a:pt x="3" y="62"/>
                  </a:lnTo>
                  <a:lnTo>
                    <a:pt x="3" y="68"/>
                  </a:lnTo>
                  <a:lnTo>
                    <a:pt x="1" y="76"/>
                  </a:lnTo>
                  <a:lnTo>
                    <a:pt x="1" y="82"/>
                  </a:lnTo>
                  <a:lnTo>
                    <a:pt x="0" y="88"/>
                  </a:lnTo>
                  <a:lnTo>
                    <a:pt x="0" y="93"/>
                  </a:lnTo>
                  <a:lnTo>
                    <a:pt x="0" y="97"/>
                  </a:lnTo>
                  <a:lnTo>
                    <a:pt x="0" y="100"/>
                  </a:lnTo>
                  <a:lnTo>
                    <a:pt x="0" y="102"/>
                  </a:lnTo>
                </a:path>
              </a:pathLst>
            </a:custGeom>
            <a:solidFill>
              <a:srgbClr val="F8F8F8"/>
            </a:solidFill>
            <a:ln w="18732">
              <a:solidFill>
                <a:srgbClr val="DDDDDD"/>
              </a:solidFill>
              <a:round/>
              <a:headEnd/>
              <a:tailEnd/>
            </a:ln>
          </p:spPr>
          <p:txBody>
            <a:bodyPr/>
            <a:lstStyle/>
            <a:p>
              <a:endParaRPr lang="it-IT"/>
            </a:p>
          </p:txBody>
        </p:sp>
        <p:sp>
          <p:nvSpPr>
            <p:cNvPr id="23589" name="Freeform 22"/>
            <p:cNvSpPr>
              <a:spLocks/>
            </p:cNvSpPr>
            <p:nvPr/>
          </p:nvSpPr>
          <p:spPr bwMode="auto">
            <a:xfrm>
              <a:off x="3104" y="1468"/>
              <a:ext cx="71" cy="100"/>
            </a:xfrm>
            <a:custGeom>
              <a:avLst/>
              <a:gdLst>
                <a:gd name="T0" fmla="*/ 0 w 36"/>
                <a:gd name="T1" fmla="*/ 5 h 106"/>
                <a:gd name="T2" fmla="*/ 0 w 36"/>
                <a:gd name="T3" fmla="*/ 7 h 106"/>
                <a:gd name="T4" fmla="*/ 8 w 36"/>
                <a:gd name="T5" fmla="*/ 8 h 106"/>
                <a:gd name="T6" fmla="*/ 24 w 36"/>
                <a:gd name="T7" fmla="*/ 10 h 106"/>
                <a:gd name="T8" fmla="*/ 39 w 36"/>
                <a:gd name="T9" fmla="*/ 13 h 106"/>
                <a:gd name="T10" fmla="*/ 47 w 36"/>
                <a:gd name="T11" fmla="*/ 17 h 106"/>
                <a:gd name="T12" fmla="*/ 63 w 36"/>
                <a:gd name="T13" fmla="*/ 21 h 106"/>
                <a:gd name="T14" fmla="*/ 71 w 36"/>
                <a:gd name="T15" fmla="*/ 23 h 106"/>
                <a:gd name="T16" fmla="*/ 85 w 36"/>
                <a:gd name="T17" fmla="*/ 26 h 106"/>
                <a:gd name="T18" fmla="*/ 85 w 36"/>
                <a:gd name="T19" fmla="*/ 36 h 106"/>
                <a:gd name="T20" fmla="*/ 93 w 36"/>
                <a:gd name="T21" fmla="*/ 44 h 106"/>
                <a:gd name="T22" fmla="*/ 93 w 36"/>
                <a:gd name="T23" fmla="*/ 54 h 106"/>
                <a:gd name="T24" fmla="*/ 85 w 36"/>
                <a:gd name="T25" fmla="*/ 64 h 106"/>
                <a:gd name="T26" fmla="*/ 85 w 36"/>
                <a:gd name="T27" fmla="*/ 73 h 106"/>
                <a:gd name="T28" fmla="*/ 85 w 36"/>
                <a:gd name="T29" fmla="*/ 81 h 106"/>
                <a:gd name="T30" fmla="*/ 85 w 36"/>
                <a:gd name="T31" fmla="*/ 86 h 106"/>
                <a:gd name="T32" fmla="*/ 85 w 36"/>
                <a:gd name="T33" fmla="*/ 87 h 106"/>
                <a:gd name="T34" fmla="*/ 85 w 36"/>
                <a:gd name="T35" fmla="*/ 87 h 106"/>
                <a:gd name="T36" fmla="*/ 93 w 36"/>
                <a:gd name="T37" fmla="*/ 87 h 106"/>
                <a:gd name="T38" fmla="*/ 93 w 36"/>
                <a:gd name="T39" fmla="*/ 87 h 106"/>
                <a:gd name="T40" fmla="*/ 108 w 36"/>
                <a:gd name="T41" fmla="*/ 88 h 106"/>
                <a:gd name="T42" fmla="*/ 108 w 36"/>
                <a:gd name="T43" fmla="*/ 88 h 106"/>
                <a:gd name="T44" fmla="*/ 116 w 36"/>
                <a:gd name="T45" fmla="*/ 88 h 106"/>
                <a:gd name="T46" fmla="*/ 116 w 36"/>
                <a:gd name="T47" fmla="*/ 88 h 106"/>
                <a:gd name="T48" fmla="*/ 124 w 36"/>
                <a:gd name="T49" fmla="*/ 88 h 106"/>
                <a:gd name="T50" fmla="*/ 124 w 36"/>
                <a:gd name="T51" fmla="*/ 85 h 106"/>
                <a:gd name="T52" fmla="*/ 124 w 36"/>
                <a:gd name="T53" fmla="*/ 79 h 106"/>
                <a:gd name="T54" fmla="*/ 124 w 36"/>
                <a:gd name="T55" fmla="*/ 72 h 106"/>
                <a:gd name="T56" fmla="*/ 124 w 36"/>
                <a:gd name="T57" fmla="*/ 66 h 106"/>
                <a:gd name="T58" fmla="*/ 124 w 36"/>
                <a:gd name="T59" fmla="*/ 58 h 106"/>
                <a:gd name="T60" fmla="*/ 132 w 36"/>
                <a:gd name="T61" fmla="*/ 51 h 106"/>
                <a:gd name="T62" fmla="*/ 132 w 36"/>
                <a:gd name="T63" fmla="*/ 43 h 106"/>
                <a:gd name="T64" fmla="*/ 144 w 36"/>
                <a:gd name="T65" fmla="*/ 40 h 106"/>
                <a:gd name="T66" fmla="*/ 144 w 36"/>
                <a:gd name="T67" fmla="*/ 38 h 106"/>
                <a:gd name="T68" fmla="*/ 144 w 36"/>
                <a:gd name="T69" fmla="*/ 34 h 106"/>
                <a:gd name="T70" fmla="*/ 144 w 36"/>
                <a:gd name="T71" fmla="*/ 28 h 106"/>
                <a:gd name="T72" fmla="*/ 144 w 36"/>
                <a:gd name="T73" fmla="*/ 24 h 106"/>
                <a:gd name="T74" fmla="*/ 144 w 36"/>
                <a:gd name="T75" fmla="*/ 21 h 106"/>
                <a:gd name="T76" fmla="*/ 160 w 36"/>
                <a:gd name="T77" fmla="*/ 15 h 106"/>
                <a:gd name="T78" fmla="*/ 168 w 36"/>
                <a:gd name="T79" fmla="*/ 11 h 106"/>
                <a:gd name="T80" fmla="*/ 176 w 36"/>
                <a:gd name="T81" fmla="*/ 8 h 106"/>
                <a:gd name="T82" fmla="*/ 176 w 36"/>
                <a:gd name="T83" fmla="*/ 8 h 106"/>
                <a:gd name="T84" fmla="*/ 191 w 36"/>
                <a:gd name="T85" fmla="*/ 8 h 106"/>
                <a:gd name="T86" fmla="*/ 213 w 36"/>
                <a:gd name="T87" fmla="*/ 6 h 106"/>
                <a:gd name="T88" fmla="*/ 229 w 36"/>
                <a:gd name="T89" fmla="*/ 5 h 106"/>
                <a:gd name="T90" fmla="*/ 237 w 36"/>
                <a:gd name="T91" fmla="*/ 4 h 106"/>
                <a:gd name="T92" fmla="*/ 252 w 36"/>
                <a:gd name="T93" fmla="*/ 2 h 106"/>
                <a:gd name="T94" fmla="*/ 260 w 36"/>
                <a:gd name="T95" fmla="*/ 1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106"/>
                <a:gd name="T146" fmla="*/ 36 w 36"/>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106">
                  <a:moveTo>
                    <a:pt x="0" y="4"/>
                  </a:moveTo>
                  <a:lnTo>
                    <a:pt x="0" y="5"/>
                  </a:lnTo>
                  <a:lnTo>
                    <a:pt x="0" y="7"/>
                  </a:lnTo>
                  <a:lnTo>
                    <a:pt x="1" y="8"/>
                  </a:lnTo>
                  <a:lnTo>
                    <a:pt x="1" y="9"/>
                  </a:lnTo>
                  <a:lnTo>
                    <a:pt x="3" y="11"/>
                  </a:lnTo>
                  <a:lnTo>
                    <a:pt x="3" y="13"/>
                  </a:lnTo>
                  <a:lnTo>
                    <a:pt x="5" y="14"/>
                  </a:lnTo>
                  <a:lnTo>
                    <a:pt x="5" y="16"/>
                  </a:lnTo>
                  <a:lnTo>
                    <a:pt x="6" y="18"/>
                  </a:lnTo>
                  <a:lnTo>
                    <a:pt x="6" y="20"/>
                  </a:lnTo>
                  <a:lnTo>
                    <a:pt x="8" y="22"/>
                  </a:lnTo>
                  <a:lnTo>
                    <a:pt x="8" y="24"/>
                  </a:lnTo>
                  <a:lnTo>
                    <a:pt x="9" y="25"/>
                  </a:lnTo>
                  <a:lnTo>
                    <a:pt x="9" y="27"/>
                  </a:lnTo>
                  <a:lnTo>
                    <a:pt x="11" y="28"/>
                  </a:lnTo>
                  <a:lnTo>
                    <a:pt x="11" y="32"/>
                  </a:lnTo>
                  <a:lnTo>
                    <a:pt x="11" y="36"/>
                  </a:lnTo>
                  <a:lnTo>
                    <a:pt x="11" y="42"/>
                  </a:lnTo>
                  <a:lnTo>
                    <a:pt x="12" y="47"/>
                  </a:lnTo>
                  <a:lnTo>
                    <a:pt x="12" y="53"/>
                  </a:lnTo>
                  <a:lnTo>
                    <a:pt x="12" y="59"/>
                  </a:lnTo>
                  <a:lnTo>
                    <a:pt x="12" y="64"/>
                  </a:lnTo>
                  <a:lnTo>
                    <a:pt x="12" y="70"/>
                  </a:lnTo>
                  <a:lnTo>
                    <a:pt x="11" y="76"/>
                  </a:lnTo>
                  <a:lnTo>
                    <a:pt x="11" y="82"/>
                  </a:lnTo>
                  <a:lnTo>
                    <a:pt x="11" y="87"/>
                  </a:lnTo>
                  <a:lnTo>
                    <a:pt x="11" y="91"/>
                  </a:lnTo>
                  <a:lnTo>
                    <a:pt x="11" y="96"/>
                  </a:lnTo>
                  <a:lnTo>
                    <a:pt x="11" y="99"/>
                  </a:lnTo>
                  <a:lnTo>
                    <a:pt x="11" y="102"/>
                  </a:lnTo>
                  <a:lnTo>
                    <a:pt x="11" y="103"/>
                  </a:lnTo>
                  <a:lnTo>
                    <a:pt x="11" y="104"/>
                  </a:lnTo>
                  <a:lnTo>
                    <a:pt x="12" y="104"/>
                  </a:lnTo>
                  <a:lnTo>
                    <a:pt x="14" y="104"/>
                  </a:lnTo>
                  <a:lnTo>
                    <a:pt x="14" y="105"/>
                  </a:lnTo>
                  <a:lnTo>
                    <a:pt x="15" y="105"/>
                  </a:lnTo>
                  <a:lnTo>
                    <a:pt x="16" y="105"/>
                  </a:lnTo>
                  <a:lnTo>
                    <a:pt x="16" y="103"/>
                  </a:lnTo>
                  <a:lnTo>
                    <a:pt x="16" y="101"/>
                  </a:lnTo>
                  <a:lnTo>
                    <a:pt x="16" y="97"/>
                  </a:lnTo>
                  <a:lnTo>
                    <a:pt x="16" y="94"/>
                  </a:lnTo>
                  <a:lnTo>
                    <a:pt x="16" y="90"/>
                  </a:lnTo>
                  <a:lnTo>
                    <a:pt x="16" y="86"/>
                  </a:lnTo>
                  <a:lnTo>
                    <a:pt x="16" y="81"/>
                  </a:lnTo>
                  <a:lnTo>
                    <a:pt x="16" y="78"/>
                  </a:lnTo>
                  <a:lnTo>
                    <a:pt x="16" y="73"/>
                  </a:lnTo>
                  <a:lnTo>
                    <a:pt x="16" y="69"/>
                  </a:lnTo>
                  <a:lnTo>
                    <a:pt x="17" y="64"/>
                  </a:lnTo>
                  <a:lnTo>
                    <a:pt x="17" y="60"/>
                  </a:lnTo>
                  <a:lnTo>
                    <a:pt x="17" y="56"/>
                  </a:lnTo>
                  <a:lnTo>
                    <a:pt x="17" y="52"/>
                  </a:lnTo>
                  <a:lnTo>
                    <a:pt x="19" y="49"/>
                  </a:lnTo>
                  <a:lnTo>
                    <a:pt x="19" y="48"/>
                  </a:lnTo>
                  <a:lnTo>
                    <a:pt x="19" y="46"/>
                  </a:lnTo>
                  <a:lnTo>
                    <a:pt x="19" y="44"/>
                  </a:lnTo>
                  <a:lnTo>
                    <a:pt x="19" y="41"/>
                  </a:lnTo>
                  <a:lnTo>
                    <a:pt x="19" y="40"/>
                  </a:lnTo>
                  <a:lnTo>
                    <a:pt x="19" y="36"/>
                  </a:lnTo>
                  <a:lnTo>
                    <a:pt x="19" y="34"/>
                  </a:lnTo>
                  <a:lnTo>
                    <a:pt x="19" y="30"/>
                  </a:lnTo>
                  <a:lnTo>
                    <a:pt x="19" y="29"/>
                  </a:lnTo>
                  <a:lnTo>
                    <a:pt x="19" y="25"/>
                  </a:lnTo>
                  <a:lnTo>
                    <a:pt x="19" y="24"/>
                  </a:lnTo>
                  <a:lnTo>
                    <a:pt x="21" y="20"/>
                  </a:lnTo>
                  <a:lnTo>
                    <a:pt x="21" y="18"/>
                  </a:lnTo>
                  <a:lnTo>
                    <a:pt x="22" y="16"/>
                  </a:lnTo>
                  <a:lnTo>
                    <a:pt x="22" y="14"/>
                  </a:lnTo>
                  <a:lnTo>
                    <a:pt x="23" y="11"/>
                  </a:lnTo>
                  <a:lnTo>
                    <a:pt x="23" y="10"/>
                  </a:lnTo>
                  <a:lnTo>
                    <a:pt x="25" y="8"/>
                  </a:lnTo>
                  <a:lnTo>
                    <a:pt x="27" y="6"/>
                  </a:lnTo>
                  <a:lnTo>
                    <a:pt x="28" y="6"/>
                  </a:lnTo>
                  <a:lnTo>
                    <a:pt x="30" y="5"/>
                  </a:lnTo>
                  <a:lnTo>
                    <a:pt x="31" y="4"/>
                  </a:lnTo>
                  <a:lnTo>
                    <a:pt x="33" y="2"/>
                  </a:lnTo>
                  <a:lnTo>
                    <a:pt x="34" y="1"/>
                  </a:lnTo>
                  <a:lnTo>
                    <a:pt x="35" y="0"/>
                  </a:lnTo>
                </a:path>
              </a:pathLst>
            </a:custGeom>
            <a:solidFill>
              <a:srgbClr val="F8F8F8"/>
            </a:solidFill>
            <a:ln w="6350">
              <a:solidFill>
                <a:srgbClr val="DDDDDD"/>
              </a:solidFill>
              <a:round/>
              <a:headEnd/>
              <a:tailEnd/>
            </a:ln>
          </p:spPr>
          <p:txBody>
            <a:bodyPr/>
            <a:lstStyle/>
            <a:p>
              <a:endParaRPr lang="it-IT"/>
            </a:p>
          </p:txBody>
        </p:sp>
        <p:sp>
          <p:nvSpPr>
            <p:cNvPr id="23590" name="AutoShape 23"/>
            <p:cNvSpPr>
              <a:spLocks noChangeArrowheads="1"/>
            </p:cNvSpPr>
            <p:nvPr/>
          </p:nvSpPr>
          <p:spPr bwMode="auto">
            <a:xfrm flipV="1">
              <a:off x="2695" y="1302"/>
              <a:ext cx="868" cy="17"/>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3591" name="AutoShape 24"/>
            <p:cNvSpPr>
              <a:spLocks noChangeArrowheads="1"/>
            </p:cNvSpPr>
            <p:nvPr/>
          </p:nvSpPr>
          <p:spPr bwMode="auto">
            <a:xfrm flipV="1">
              <a:off x="2737" y="1293"/>
              <a:ext cx="787" cy="9"/>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3592" name="Oval 25"/>
            <p:cNvSpPr>
              <a:spLocks noChangeArrowheads="1"/>
            </p:cNvSpPr>
            <p:nvPr/>
          </p:nvSpPr>
          <p:spPr bwMode="auto">
            <a:xfrm>
              <a:off x="2968" y="1473"/>
              <a:ext cx="41"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3593" name="Oval 26"/>
            <p:cNvSpPr>
              <a:spLocks noChangeArrowheads="1"/>
            </p:cNvSpPr>
            <p:nvPr/>
          </p:nvSpPr>
          <p:spPr bwMode="auto">
            <a:xfrm>
              <a:off x="3254" y="1475"/>
              <a:ext cx="42"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3594" name="Freeform 27"/>
            <p:cNvSpPr>
              <a:spLocks/>
            </p:cNvSpPr>
            <p:nvPr/>
          </p:nvSpPr>
          <p:spPr bwMode="auto">
            <a:xfrm>
              <a:off x="2900" y="1320"/>
              <a:ext cx="63" cy="35"/>
            </a:xfrm>
            <a:custGeom>
              <a:avLst/>
              <a:gdLst>
                <a:gd name="T0" fmla="*/ 8 w 32"/>
                <a:gd name="T1" fmla="*/ 0 h 38"/>
                <a:gd name="T2" fmla="*/ 8 w 32"/>
                <a:gd name="T3" fmla="*/ 0 h 38"/>
                <a:gd name="T4" fmla="*/ 24 w 32"/>
                <a:gd name="T5" fmla="*/ 0 h 38"/>
                <a:gd name="T6" fmla="*/ 47 w 32"/>
                <a:gd name="T7" fmla="*/ 0 h 38"/>
                <a:gd name="T8" fmla="*/ 63 w 32"/>
                <a:gd name="T9" fmla="*/ 0 h 38"/>
                <a:gd name="T10" fmla="*/ 93 w 32"/>
                <a:gd name="T11" fmla="*/ 0 h 38"/>
                <a:gd name="T12" fmla="*/ 108 w 32"/>
                <a:gd name="T13" fmla="*/ 0 h 38"/>
                <a:gd name="T14" fmla="*/ 116 w 32"/>
                <a:gd name="T15" fmla="*/ 0 h 38"/>
                <a:gd name="T16" fmla="*/ 124 w 32"/>
                <a:gd name="T17" fmla="*/ 2 h 38"/>
                <a:gd name="T18" fmla="*/ 124 w 32"/>
                <a:gd name="T19" fmla="*/ 3 h 38"/>
                <a:gd name="T20" fmla="*/ 136 w 32"/>
                <a:gd name="T21" fmla="*/ 5 h 38"/>
                <a:gd name="T22" fmla="*/ 167 w 32"/>
                <a:gd name="T23" fmla="*/ 6 h 38"/>
                <a:gd name="T24" fmla="*/ 183 w 32"/>
                <a:gd name="T25" fmla="*/ 8 h 38"/>
                <a:gd name="T26" fmla="*/ 205 w 32"/>
                <a:gd name="T27" fmla="*/ 12 h 38"/>
                <a:gd name="T28" fmla="*/ 221 w 32"/>
                <a:gd name="T29" fmla="*/ 15 h 38"/>
                <a:gd name="T30" fmla="*/ 228 w 32"/>
                <a:gd name="T31" fmla="*/ 15 h 38"/>
                <a:gd name="T32" fmla="*/ 228 w 32"/>
                <a:gd name="T33" fmla="*/ 15 h 38"/>
                <a:gd name="T34" fmla="*/ 228 w 32"/>
                <a:gd name="T35" fmla="*/ 17 h 38"/>
                <a:gd name="T36" fmla="*/ 213 w 32"/>
                <a:gd name="T37" fmla="*/ 18 h 38"/>
                <a:gd name="T38" fmla="*/ 197 w 32"/>
                <a:gd name="T39" fmla="*/ 21 h 38"/>
                <a:gd name="T40" fmla="*/ 183 w 32"/>
                <a:gd name="T41" fmla="*/ 24 h 38"/>
                <a:gd name="T42" fmla="*/ 167 w 32"/>
                <a:gd name="T43" fmla="*/ 27 h 38"/>
                <a:gd name="T44" fmla="*/ 159 w 32"/>
                <a:gd name="T45" fmla="*/ 29 h 38"/>
                <a:gd name="T46" fmla="*/ 159 w 32"/>
                <a:gd name="T47" fmla="*/ 29 h 38"/>
                <a:gd name="T48" fmla="*/ 144 w 32"/>
                <a:gd name="T49" fmla="*/ 29 h 38"/>
                <a:gd name="T50" fmla="*/ 136 w 32"/>
                <a:gd name="T51" fmla="*/ 27 h 38"/>
                <a:gd name="T52" fmla="*/ 124 w 32"/>
                <a:gd name="T53" fmla="*/ 26 h 38"/>
                <a:gd name="T54" fmla="*/ 108 w 32"/>
                <a:gd name="T55" fmla="*/ 23 h 38"/>
                <a:gd name="T56" fmla="*/ 93 w 32"/>
                <a:gd name="T57" fmla="*/ 20 h 38"/>
                <a:gd name="T58" fmla="*/ 63 w 32"/>
                <a:gd name="T59" fmla="*/ 18 h 38"/>
                <a:gd name="T60" fmla="*/ 47 w 32"/>
                <a:gd name="T61" fmla="*/ 16 h 38"/>
                <a:gd name="T62" fmla="*/ 47 w 32"/>
                <a:gd name="T63" fmla="*/ 15 h 38"/>
                <a:gd name="T64" fmla="*/ 39 w 32"/>
                <a:gd name="T65" fmla="*/ 14 h 38"/>
                <a:gd name="T66" fmla="*/ 32 w 32"/>
                <a:gd name="T67" fmla="*/ 13 h 38"/>
                <a:gd name="T68" fmla="*/ 16 w 32"/>
                <a:gd name="T69" fmla="*/ 11 h 38"/>
                <a:gd name="T70" fmla="*/ 16 w 32"/>
                <a:gd name="T71" fmla="*/ 8 h 38"/>
                <a:gd name="T72" fmla="*/ 0 w 32"/>
                <a:gd name="T73" fmla="*/ 7 h 38"/>
                <a:gd name="T74" fmla="*/ 0 w 32"/>
                <a:gd name="T75" fmla="*/ 6 h 38"/>
                <a:gd name="T76" fmla="*/ 0 w 32"/>
                <a:gd name="T77" fmla="*/ 5 h 38"/>
                <a:gd name="T78" fmla="*/ 0 w 32"/>
                <a:gd name="T79" fmla="*/ 2 h 38"/>
                <a:gd name="T80" fmla="*/ 8 w 32"/>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
                <a:gd name="T124" fmla="*/ 0 h 38"/>
                <a:gd name="T125" fmla="*/ 32 w 32"/>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 h="38">
                  <a:moveTo>
                    <a:pt x="1" y="0"/>
                  </a:moveTo>
                  <a:lnTo>
                    <a:pt x="1" y="0"/>
                  </a:lnTo>
                  <a:lnTo>
                    <a:pt x="3" y="0"/>
                  </a:lnTo>
                  <a:lnTo>
                    <a:pt x="5" y="0"/>
                  </a:lnTo>
                  <a:lnTo>
                    <a:pt x="6" y="0"/>
                  </a:lnTo>
                  <a:lnTo>
                    <a:pt x="8" y="0"/>
                  </a:lnTo>
                  <a:lnTo>
                    <a:pt x="10" y="0"/>
                  </a:lnTo>
                  <a:lnTo>
                    <a:pt x="12" y="0"/>
                  </a:lnTo>
                  <a:lnTo>
                    <a:pt x="14" y="0"/>
                  </a:lnTo>
                  <a:lnTo>
                    <a:pt x="15" y="0"/>
                  </a:lnTo>
                  <a:lnTo>
                    <a:pt x="16" y="0"/>
                  </a:lnTo>
                  <a:lnTo>
                    <a:pt x="16" y="2"/>
                  </a:lnTo>
                  <a:lnTo>
                    <a:pt x="16" y="3"/>
                  </a:lnTo>
                  <a:lnTo>
                    <a:pt x="18" y="3"/>
                  </a:lnTo>
                  <a:lnTo>
                    <a:pt x="18" y="5"/>
                  </a:lnTo>
                  <a:lnTo>
                    <a:pt x="20" y="7"/>
                  </a:lnTo>
                  <a:lnTo>
                    <a:pt x="22" y="9"/>
                  </a:lnTo>
                  <a:lnTo>
                    <a:pt x="24" y="10"/>
                  </a:lnTo>
                  <a:lnTo>
                    <a:pt x="24" y="11"/>
                  </a:lnTo>
                  <a:lnTo>
                    <a:pt x="25" y="13"/>
                  </a:lnTo>
                  <a:lnTo>
                    <a:pt x="27" y="15"/>
                  </a:lnTo>
                  <a:lnTo>
                    <a:pt x="29" y="16"/>
                  </a:lnTo>
                  <a:lnTo>
                    <a:pt x="29" y="18"/>
                  </a:lnTo>
                  <a:lnTo>
                    <a:pt x="30" y="18"/>
                  </a:lnTo>
                  <a:lnTo>
                    <a:pt x="31" y="17"/>
                  </a:lnTo>
                  <a:lnTo>
                    <a:pt x="30" y="18"/>
                  </a:lnTo>
                  <a:lnTo>
                    <a:pt x="30" y="19"/>
                  </a:lnTo>
                  <a:lnTo>
                    <a:pt x="30" y="21"/>
                  </a:lnTo>
                  <a:lnTo>
                    <a:pt x="28" y="23"/>
                  </a:lnTo>
                  <a:lnTo>
                    <a:pt x="28" y="25"/>
                  </a:lnTo>
                  <a:lnTo>
                    <a:pt x="26" y="27"/>
                  </a:lnTo>
                  <a:lnTo>
                    <a:pt x="26" y="28"/>
                  </a:lnTo>
                  <a:lnTo>
                    <a:pt x="24" y="30"/>
                  </a:lnTo>
                  <a:lnTo>
                    <a:pt x="24" y="32"/>
                  </a:lnTo>
                  <a:lnTo>
                    <a:pt x="22" y="34"/>
                  </a:lnTo>
                  <a:lnTo>
                    <a:pt x="22" y="35"/>
                  </a:lnTo>
                  <a:lnTo>
                    <a:pt x="21" y="37"/>
                  </a:lnTo>
                  <a:lnTo>
                    <a:pt x="19" y="37"/>
                  </a:lnTo>
                  <a:lnTo>
                    <a:pt x="19" y="36"/>
                  </a:lnTo>
                  <a:lnTo>
                    <a:pt x="18" y="35"/>
                  </a:lnTo>
                  <a:lnTo>
                    <a:pt x="18" y="34"/>
                  </a:lnTo>
                  <a:lnTo>
                    <a:pt x="16" y="33"/>
                  </a:lnTo>
                  <a:lnTo>
                    <a:pt x="15" y="31"/>
                  </a:lnTo>
                  <a:lnTo>
                    <a:pt x="14" y="29"/>
                  </a:lnTo>
                  <a:lnTo>
                    <a:pt x="14" y="27"/>
                  </a:lnTo>
                  <a:lnTo>
                    <a:pt x="12" y="26"/>
                  </a:lnTo>
                  <a:lnTo>
                    <a:pt x="10" y="24"/>
                  </a:lnTo>
                  <a:lnTo>
                    <a:pt x="8" y="23"/>
                  </a:lnTo>
                  <a:lnTo>
                    <a:pt x="8" y="21"/>
                  </a:lnTo>
                  <a:lnTo>
                    <a:pt x="6" y="20"/>
                  </a:lnTo>
                  <a:lnTo>
                    <a:pt x="6" y="18"/>
                  </a:lnTo>
                  <a:lnTo>
                    <a:pt x="6" y="17"/>
                  </a:lnTo>
                  <a:lnTo>
                    <a:pt x="5" y="17"/>
                  </a:lnTo>
                  <a:lnTo>
                    <a:pt x="5" y="16"/>
                  </a:lnTo>
                  <a:lnTo>
                    <a:pt x="4" y="16"/>
                  </a:lnTo>
                  <a:lnTo>
                    <a:pt x="4" y="14"/>
                  </a:lnTo>
                  <a:lnTo>
                    <a:pt x="2" y="14"/>
                  </a:lnTo>
                  <a:lnTo>
                    <a:pt x="2" y="12"/>
                  </a:lnTo>
                  <a:lnTo>
                    <a:pt x="2" y="11"/>
                  </a:lnTo>
                  <a:lnTo>
                    <a:pt x="2" y="10"/>
                  </a:lnTo>
                  <a:lnTo>
                    <a:pt x="0" y="10"/>
                  </a:lnTo>
                  <a:lnTo>
                    <a:pt x="0" y="8"/>
                  </a:lnTo>
                  <a:lnTo>
                    <a:pt x="0" y="7"/>
                  </a:lnTo>
                  <a:lnTo>
                    <a:pt x="0" y="5"/>
                  </a:lnTo>
                  <a:lnTo>
                    <a:pt x="0" y="3"/>
                  </a:lnTo>
                  <a:lnTo>
                    <a:pt x="0" y="2"/>
                  </a:lnTo>
                  <a:lnTo>
                    <a:pt x="1" y="0"/>
                  </a:lnTo>
                </a:path>
              </a:pathLst>
            </a:custGeom>
            <a:solidFill>
              <a:srgbClr val="F8F8F8"/>
            </a:solidFill>
            <a:ln w="9525">
              <a:solidFill>
                <a:srgbClr val="DDDDDD"/>
              </a:solidFill>
              <a:round/>
              <a:headEnd/>
              <a:tailEnd/>
            </a:ln>
          </p:spPr>
          <p:txBody>
            <a:bodyPr/>
            <a:lstStyle/>
            <a:p>
              <a:endParaRPr lang="it-IT"/>
            </a:p>
          </p:txBody>
        </p:sp>
        <p:sp>
          <p:nvSpPr>
            <p:cNvPr id="23595" name="Freeform 28"/>
            <p:cNvSpPr>
              <a:spLocks/>
            </p:cNvSpPr>
            <p:nvPr/>
          </p:nvSpPr>
          <p:spPr bwMode="auto">
            <a:xfrm>
              <a:off x="2825" y="1319"/>
              <a:ext cx="311" cy="141"/>
            </a:xfrm>
            <a:custGeom>
              <a:avLst/>
              <a:gdLst>
                <a:gd name="T0" fmla="*/ 833 w 158"/>
                <a:gd name="T1" fmla="*/ 1 h 152"/>
                <a:gd name="T2" fmla="*/ 1112 w 158"/>
                <a:gd name="T3" fmla="*/ 20 h 152"/>
                <a:gd name="T4" fmla="*/ 1136 w 158"/>
                <a:gd name="T5" fmla="*/ 42 h 152"/>
                <a:gd name="T6" fmla="*/ 1173 w 158"/>
                <a:gd name="T7" fmla="*/ 42 h 152"/>
                <a:gd name="T8" fmla="*/ 1197 w 158"/>
                <a:gd name="T9" fmla="*/ 46 h 152"/>
                <a:gd name="T10" fmla="*/ 1197 w 158"/>
                <a:gd name="T11" fmla="*/ 90 h 152"/>
                <a:gd name="T12" fmla="*/ 1197 w 158"/>
                <a:gd name="T13" fmla="*/ 121 h 152"/>
                <a:gd name="T14" fmla="*/ 1008 w 158"/>
                <a:gd name="T15" fmla="*/ 118 h 152"/>
                <a:gd name="T16" fmla="*/ 779 w 158"/>
                <a:gd name="T17" fmla="*/ 112 h 152"/>
                <a:gd name="T18" fmla="*/ 685 w 158"/>
                <a:gd name="T19" fmla="*/ 111 h 152"/>
                <a:gd name="T20" fmla="*/ 520 w 158"/>
                <a:gd name="T21" fmla="*/ 111 h 152"/>
                <a:gd name="T22" fmla="*/ 472 w 158"/>
                <a:gd name="T23" fmla="*/ 113 h 152"/>
                <a:gd name="T24" fmla="*/ 472 w 158"/>
                <a:gd name="T25" fmla="*/ 116 h 152"/>
                <a:gd name="T26" fmla="*/ 449 w 158"/>
                <a:gd name="T27" fmla="*/ 119 h 152"/>
                <a:gd name="T28" fmla="*/ 372 w 158"/>
                <a:gd name="T29" fmla="*/ 114 h 152"/>
                <a:gd name="T30" fmla="*/ 299 w 158"/>
                <a:gd name="T31" fmla="*/ 105 h 152"/>
                <a:gd name="T32" fmla="*/ 268 w 158"/>
                <a:gd name="T33" fmla="*/ 89 h 152"/>
                <a:gd name="T34" fmla="*/ 136 w 158"/>
                <a:gd name="T35" fmla="*/ 71 h 152"/>
                <a:gd name="T36" fmla="*/ 31 w 158"/>
                <a:gd name="T37" fmla="*/ 67 h 152"/>
                <a:gd name="T38" fmla="*/ 159 w 158"/>
                <a:gd name="T39" fmla="*/ 66 h 152"/>
                <a:gd name="T40" fmla="*/ 291 w 158"/>
                <a:gd name="T41" fmla="*/ 71 h 152"/>
                <a:gd name="T42" fmla="*/ 380 w 158"/>
                <a:gd name="T43" fmla="*/ 85 h 152"/>
                <a:gd name="T44" fmla="*/ 411 w 158"/>
                <a:gd name="T45" fmla="*/ 98 h 152"/>
                <a:gd name="T46" fmla="*/ 488 w 158"/>
                <a:gd name="T47" fmla="*/ 101 h 152"/>
                <a:gd name="T48" fmla="*/ 589 w 158"/>
                <a:gd name="T49" fmla="*/ 101 h 152"/>
                <a:gd name="T50" fmla="*/ 604 w 158"/>
                <a:gd name="T51" fmla="*/ 94 h 152"/>
                <a:gd name="T52" fmla="*/ 616 w 158"/>
                <a:gd name="T53" fmla="*/ 74 h 152"/>
                <a:gd name="T54" fmla="*/ 616 w 158"/>
                <a:gd name="T55" fmla="*/ 72 h 152"/>
                <a:gd name="T56" fmla="*/ 640 w 158"/>
                <a:gd name="T57" fmla="*/ 90 h 152"/>
                <a:gd name="T58" fmla="*/ 817 w 158"/>
                <a:gd name="T59" fmla="*/ 99 h 152"/>
                <a:gd name="T60" fmla="*/ 1053 w 158"/>
                <a:gd name="T61" fmla="*/ 90 h 152"/>
                <a:gd name="T62" fmla="*/ 1128 w 158"/>
                <a:gd name="T63" fmla="*/ 75 h 152"/>
                <a:gd name="T64" fmla="*/ 1085 w 158"/>
                <a:gd name="T65" fmla="*/ 58 h 152"/>
                <a:gd name="T66" fmla="*/ 984 w 158"/>
                <a:gd name="T67" fmla="*/ 53 h 152"/>
                <a:gd name="T68" fmla="*/ 844 w 158"/>
                <a:gd name="T69" fmla="*/ 53 h 152"/>
                <a:gd name="T70" fmla="*/ 640 w 158"/>
                <a:gd name="T71" fmla="*/ 59 h 152"/>
                <a:gd name="T72" fmla="*/ 581 w 158"/>
                <a:gd name="T73" fmla="*/ 61 h 152"/>
                <a:gd name="T74" fmla="*/ 581 w 158"/>
                <a:gd name="T75" fmla="*/ 58 h 152"/>
                <a:gd name="T76" fmla="*/ 581 w 158"/>
                <a:gd name="T77" fmla="*/ 53 h 152"/>
                <a:gd name="T78" fmla="*/ 756 w 158"/>
                <a:gd name="T79" fmla="*/ 50 h 152"/>
                <a:gd name="T80" fmla="*/ 961 w 158"/>
                <a:gd name="T81" fmla="*/ 45 h 152"/>
                <a:gd name="T82" fmla="*/ 1031 w 158"/>
                <a:gd name="T83" fmla="*/ 37 h 152"/>
                <a:gd name="T84" fmla="*/ 1061 w 158"/>
                <a:gd name="T85" fmla="*/ 19 h 152"/>
                <a:gd name="T86" fmla="*/ 907 w 158"/>
                <a:gd name="T87" fmla="*/ 13 h 152"/>
                <a:gd name="T88" fmla="*/ 809 w 158"/>
                <a:gd name="T89" fmla="*/ 24 h 152"/>
                <a:gd name="T90" fmla="*/ 900 w 158"/>
                <a:gd name="T91" fmla="*/ 32 h 152"/>
                <a:gd name="T92" fmla="*/ 937 w 158"/>
                <a:gd name="T93" fmla="*/ 28 h 152"/>
                <a:gd name="T94" fmla="*/ 945 w 158"/>
                <a:gd name="T95" fmla="*/ 24 h 152"/>
                <a:gd name="T96" fmla="*/ 968 w 158"/>
                <a:gd name="T97" fmla="*/ 28 h 152"/>
                <a:gd name="T98" fmla="*/ 1000 w 158"/>
                <a:gd name="T99" fmla="*/ 35 h 152"/>
                <a:gd name="T100" fmla="*/ 900 w 158"/>
                <a:gd name="T101" fmla="*/ 39 h 152"/>
                <a:gd name="T102" fmla="*/ 716 w 158"/>
                <a:gd name="T103" fmla="*/ 44 h 152"/>
                <a:gd name="T104" fmla="*/ 693 w 158"/>
                <a:gd name="T105" fmla="*/ 42 h 152"/>
                <a:gd name="T106" fmla="*/ 740 w 158"/>
                <a:gd name="T107" fmla="*/ 34 h 152"/>
                <a:gd name="T108" fmla="*/ 748 w 158"/>
                <a:gd name="T109" fmla="*/ 17 h 152"/>
                <a:gd name="T110" fmla="*/ 701 w 158"/>
                <a:gd name="T111" fmla="*/ 9 h 152"/>
                <a:gd name="T112" fmla="*/ 663 w 158"/>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8"/>
                <a:gd name="T172" fmla="*/ 0 h 152"/>
                <a:gd name="T173" fmla="*/ 158 w 158"/>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8" h="152">
                  <a:moveTo>
                    <a:pt x="87" y="0"/>
                  </a:moveTo>
                  <a:lnTo>
                    <a:pt x="87" y="0"/>
                  </a:lnTo>
                  <a:lnTo>
                    <a:pt x="89" y="0"/>
                  </a:lnTo>
                  <a:lnTo>
                    <a:pt x="92" y="0"/>
                  </a:lnTo>
                  <a:lnTo>
                    <a:pt x="98" y="0"/>
                  </a:lnTo>
                  <a:lnTo>
                    <a:pt x="103" y="1"/>
                  </a:lnTo>
                  <a:lnTo>
                    <a:pt x="109" y="1"/>
                  </a:lnTo>
                  <a:lnTo>
                    <a:pt x="116" y="3"/>
                  </a:lnTo>
                  <a:lnTo>
                    <a:pt x="123" y="3"/>
                  </a:lnTo>
                  <a:lnTo>
                    <a:pt x="128" y="7"/>
                  </a:lnTo>
                  <a:lnTo>
                    <a:pt x="135" y="10"/>
                  </a:lnTo>
                  <a:lnTo>
                    <a:pt x="139" y="15"/>
                  </a:lnTo>
                  <a:lnTo>
                    <a:pt x="144" y="19"/>
                  </a:lnTo>
                  <a:lnTo>
                    <a:pt x="146" y="26"/>
                  </a:lnTo>
                  <a:lnTo>
                    <a:pt x="149" y="33"/>
                  </a:lnTo>
                  <a:lnTo>
                    <a:pt x="149" y="43"/>
                  </a:lnTo>
                  <a:lnTo>
                    <a:pt x="149" y="52"/>
                  </a:lnTo>
                  <a:lnTo>
                    <a:pt x="151" y="52"/>
                  </a:lnTo>
                  <a:lnTo>
                    <a:pt x="153" y="52"/>
                  </a:lnTo>
                  <a:lnTo>
                    <a:pt x="154" y="52"/>
                  </a:lnTo>
                  <a:lnTo>
                    <a:pt x="156" y="52"/>
                  </a:lnTo>
                  <a:lnTo>
                    <a:pt x="157" y="52"/>
                  </a:lnTo>
                  <a:lnTo>
                    <a:pt x="157" y="55"/>
                  </a:lnTo>
                  <a:lnTo>
                    <a:pt x="157" y="58"/>
                  </a:lnTo>
                  <a:lnTo>
                    <a:pt x="157" y="63"/>
                  </a:lnTo>
                  <a:lnTo>
                    <a:pt x="157" y="69"/>
                  </a:lnTo>
                  <a:lnTo>
                    <a:pt x="157" y="78"/>
                  </a:lnTo>
                  <a:lnTo>
                    <a:pt x="157" y="85"/>
                  </a:lnTo>
                  <a:lnTo>
                    <a:pt x="157" y="94"/>
                  </a:lnTo>
                  <a:lnTo>
                    <a:pt x="157" y="102"/>
                  </a:lnTo>
                  <a:lnTo>
                    <a:pt x="157" y="113"/>
                  </a:lnTo>
                  <a:lnTo>
                    <a:pt x="157" y="121"/>
                  </a:lnTo>
                  <a:lnTo>
                    <a:pt x="157" y="130"/>
                  </a:lnTo>
                  <a:lnTo>
                    <a:pt x="157" y="136"/>
                  </a:lnTo>
                  <a:lnTo>
                    <a:pt x="157" y="143"/>
                  </a:lnTo>
                  <a:lnTo>
                    <a:pt x="157" y="148"/>
                  </a:lnTo>
                  <a:lnTo>
                    <a:pt x="157" y="151"/>
                  </a:lnTo>
                  <a:lnTo>
                    <a:pt x="156" y="151"/>
                  </a:lnTo>
                  <a:lnTo>
                    <a:pt x="154" y="151"/>
                  </a:lnTo>
                  <a:lnTo>
                    <a:pt x="150" y="151"/>
                  </a:lnTo>
                  <a:lnTo>
                    <a:pt x="147" y="150"/>
                  </a:lnTo>
                  <a:lnTo>
                    <a:pt x="142" y="150"/>
                  </a:lnTo>
                  <a:lnTo>
                    <a:pt x="138" y="148"/>
                  </a:lnTo>
                  <a:lnTo>
                    <a:pt x="132" y="148"/>
                  </a:lnTo>
                  <a:lnTo>
                    <a:pt x="127" y="146"/>
                  </a:lnTo>
                  <a:lnTo>
                    <a:pt x="122" y="146"/>
                  </a:lnTo>
                  <a:lnTo>
                    <a:pt x="117" y="144"/>
                  </a:lnTo>
                  <a:lnTo>
                    <a:pt x="111" y="144"/>
                  </a:lnTo>
                  <a:lnTo>
                    <a:pt x="108" y="142"/>
                  </a:lnTo>
                  <a:lnTo>
                    <a:pt x="104" y="142"/>
                  </a:lnTo>
                  <a:lnTo>
                    <a:pt x="102" y="140"/>
                  </a:lnTo>
                  <a:lnTo>
                    <a:pt x="100" y="140"/>
                  </a:lnTo>
                  <a:lnTo>
                    <a:pt x="100" y="138"/>
                  </a:lnTo>
                  <a:lnTo>
                    <a:pt x="98" y="139"/>
                  </a:lnTo>
                  <a:lnTo>
                    <a:pt x="95" y="139"/>
                  </a:lnTo>
                  <a:lnTo>
                    <a:pt x="94" y="139"/>
                  </a:lnTo>
                  <a:lnTo>
                    <a:pt x="90" y="139"/>
                  </a:lnTo>
                  <a:lnTo>
                    <a:pt x="87" y="139"/>
                  </a:lnTo>
                  <a:lnTo>
                    <a:pt x="84" y="139"/>
                  </a:lnTo>
                  <a:lnTo>
                    <a:pt x="81" y="139"/>
                  </a:lnTo>
                  <a:lnTo>
                    <a:pt x="77" y="139"/>
                  </a:lnTo>
                  <a:lnTo>
                    <a:pt x="73" y="139"/>
                  </a:lnTo>
                  <a:lnTo>
                    <a:pt x="70" y="139"/>
                  </a:lnTo>
                  <a:lnTo>
                    <a:pt x="68" y="139"/>
                  </a:lnTo>
                  <a:lnTo>
                    <a:pt x="65" y="139"/>
                  </a:lnTo>
                  <a:lnTo>
                    <a:pt x="63" y="139"/>
                  </a:lnTo>
                  <a:lnTo>
                    <a:pt x="62" y="139"/>
                  </a:lnTo>
                  <a:lnTo>
                    <a:pt x="62" y="140"/>
                  </a:lnTo>
                  <a:lnTo>
                    <a:pt x="62" y="141"/>
                  </a:lnTo>
                  <a:lnTo>
                    <a:pt x="62" y="143"/>
                  </a:lnTo>
                  <a:lnTo>
                    <a:pt x="62" y="144"/>
                  </a:lnTo>
                  <a:lnTo>
                    <a:pt x="62" y="146"/>
                  </a:lnTo>
                  <a:lnTo>
                    <a:pt x="62" y="148"/>
                  </a:lnTo>
                  <a:lnTo>
                    <a:pt x="62" y="149"/>
                  </a:lnTo>
                  <a:lnTo>
                    <a:pt x="59" y="149"/>
                  </a:lnTo>
                  <a:lnTo>
                    <a:pt x="57" y="149"/>
                  </a:lnTo>
                  <a:lnTo>
                    <a:pt x="56" y="149"/>
                  </a:lnTo>
                  <a:lnTo>
                    <a:pt x="54" y="147"/>
                  </a:lnTo>
                  <a:lnTo>
                    <a:pt x="52" y="147"/>
                  </a:lnTo>
                  <a:lnTo>
                    <a:pt x="50" y="145"/>
                  </a:lnTo>
                  <a:lnTo>
                    <a:pt x="49" y="145"/>
                  </a:lnTo>
                  <a:lnTo>
                    <a:pt x="49" y="143"/>
                  </a:lnTo>
                  <a:lnTo>
                    <a:pt x="47" y="143"/>
                  </a:lnTo>
                  <a:lnTo>
                    <a:pt x="45" y="141"/>
                  </a:lnTo>
                  <a:lnTo>
                    <a:pt x="43" y="139"/>
                  </a:lnTo>
                  <a:lnTo>
                    <a:pt x="43" y="138"/>
                  </a:lnTo>
                  <a:lnTo>
                    <a:pt x="41" y="136"/>
                  </a:lnTo>
                  <a:lnTo>
                    <a:pt x="41" y="134"/>
                  </a:lnTo>
                  <a:lnTo>
                    <a:pt x="39" y="132"/>
                  </a:lnTo>
                  <a:lnTo>
                    <a:pt x="39" y="130"/>
                  </a:lnTo>
                  <a:lnTo>
                    <a:pt x="38" y="129"/>
                  </a:lnTo>
                  <a:lnTo>
                    <a:pt x="37" y="126"/>
                  </a:lnTo>
                  <a:lnTo>
                    <a:pt x="37" y="123"/>
                  </a:lnTo>
                  <a:lnTo>
                    <a:pt x="37" y="119"/>
                  </a:lnTo>
                  <a:lnTo>
                    <a:pt x="35" y="116"/>
                  </a:lnTo>
                  <a:lnTo>
                    <a:pt x="35" y="112"/>
                  </a:lnTo>
                  <a:lnTo>
                    <a:pt x="34" y="108"/>
                  </a:lnTo>
                  <a:lnTo>
                    <a:pt x="34" y="103"/>
                  </a:lnTo>
                  <a:lnTo>
                    <a:pt x="31" y="100"/>
                  </a:lnTo>
                  <a:lnTo>
                    <a:pt x="30" y="96"/>
                  </a:lnTo>
                  <a:lnTo>
                    <a:pt x="26" y="94"/>
                  </a:lnTo>
                  <a:lnTo>
                    <a:pt x="23" y="90"/>
                  </a:lnTo>
                  <a:lnTo>
                    <a:pt x="18" y="88"/>
                  </a:lnTo>
                  <a:lnTo>
                    <a:pt x="13" y="86"/>
                  </a:lnTo>
                  <a:lnTo>
                    <a:pt x="6" y="86"/>
                  </a:lnTo>
                  <a:lnTo>
                    <a:pt x="0" y="85"/>
                  </a:lnTo>
                  <a:lnTo>
                    <a:pt x="2" y="85"/>
                  </a:lnTo>
                  <a:lnTo>
                    <a:pt x="4" y="84"/>
                  </a:lnTo>
                  <a:lnTo>
                    <a:pt x="6" y="84"/>
                  </a:lnTo>
                  <a:lnTo>
                    <a:pt x="9" y="84"/>
                  </a:lnTo>
                  <a:lnTo>
                    <a:pt x="11" y="84"/>
                  </a:lnTo>
                  <a:lnTo>
                    <a:pt x="15" y="82"/>
                  </a:lnTo>
                  <a:lnTo>
                    <a:pt x="17" y="82"/>
                  </a:lnTo>
                  <a:lnTo>
                    <a:pt x="19" y="82"/>
                  </a:lnTo>
                  <a:lnTo>
                    <a:pt x="21" y="82"/>
                  </a:lnTo>
                  <a:lnTo>
                    <a:pt x="25" y="81"/>
                  </a:lnTo>
                  <a:lnTo>
                    <a:pt x="27" y="81"/>
                  </a:lnTo>
                  <a:lnTo>
                    <a:pt x="28" y="80"/>
                  </a:lnTo>
                  <a:lnTo>
                    <a:pt x="29" y="80"/>
                  </a:lnTo>
                  <a:lnTo>
                    <a:pt x="30" y="79"/>
                  </a:lnTo>
                  <a:lnTo>
                    <a:pt x="34" y="84"/>
                  </a:lnTo>
                  <a:lnTo>
                    <a:pt x="38" y="89"/>
                  </a:lnTo>
                  <a:lnTo>
                    <a:pt x="41" y="92"/>
                  </a:lnTo>
                  <a:lnTo>
                    <a:pt x="44" y="95"/>
                  </a:lnTo>
                  <a:lnTo>
                    <a:pt x="46" y="99"/>
                  </a:lnTo>
                  <a:lnTo>
                    <a:pt x="47" y="101"/>
                  </a:lnTo>
                  <a:lnTo>
                    <a:pt x="48" y="103"/>
                  </a:lnTo>
                  <a:lnTo>
                    <a:pt x="50" y="105"/>
                  </a:lnTo>
                  <a:lnTo>
                    <a:pt x="50" y="107"/>
                  </a:lnTo>
                  <a:lnTo>
                    <a:pt x="50" y="109"/>
                  </a:lnTo>
                  <a:lnTo>
                    <a:pt x="50" y="111"/>
                  </a:lnTo>
                  <a:lnTo>
                    <a:pt x="51" y="113"/>
                  </a:lnTo>
                  <a:lnTo>
                    <a:pt x="51" y="116"/>
                  </a:lnTo>
                  <a:lnTo>
                    <a:pt x="52" y="118"/>
                  </a:lnTo>
                  <a:lnTo>
                    <a:pt x="53" y="121"/>
                  </a:lnTo>
                  <a:lnTo>
                    <a:pt x="54" y="123"/>
                  </a:lnTo>
                  <a:lnTo>
                    <a:pt x="54" y="125"/>
                  </a:lnTo>
                  <a:lnTo>
                    <a:pt x="56" y="126"/>
                  </a:lnTo>
                  <a:lnTo>
                    <a:pt x="57" y="127"/>
                  </a:lnTo>
                  <a:lnTo>
                    <a:pt x="59" y="127"/>
                  </a:lnTo>
                  <a:lnTo>
                    <a:pt x="60" y="127"/>
                  </a:lnTo>
                  <a:lnTo>
                    <a:pt x="62" y="127"/>
                  </a:lnTo>
                  <a:lnTo>
                    <a:pt x="64" y="127"/>
                  </a:lnTo>
                  <a:lnTo>
                    <a:pt x="67" y="127"/>
                  </a:lnTo>
                  <a:lnTo>
                    <a:pt x="69" y="127"/>
                  </a:lnTo>
                  <a:lnTo>
                    <a:pt x="71" y="127"/>
                  </a:lnTo>
                  <a:lnTo>
                    <a:pt x="72" y="127"/>
                  </a:lnTo>
                  <a:lnTo>
                    <a:pt x="74" y="127"/>
                  </a:lnTo>
                  <a:lnTo>
                    <a:pt x="75" y="127"/>
                  </a:lnTo>
                  <a:lnTo>
                    <a:pt x="77" y="127"/>
                  </a:lnTo>
                  <a:lnTo>
                    <a:pt x="78" y="127"/>
                  </a:lnTo>
                  <a:lnTo>
                    <a:pt x="79" y="126"/>
                  </a:lnTo>
                  <a:lnTo>
                    <a:pt x="79" y="124"/>
                  </a:lnTo>
                  <a:lnTo>
                    <a:pt x="79" y="123"/>
                  </a:lnTo>
                  <a:lnTo>
                    <a:pt x="79" y="120"/>
                  </a:lnTo>
                  <a:lnTo>
                    <a:pt x="79" y="117"/>
                  </a:lnTo>
                  <a:lnTo>
                    <a:pt x="79" y="114"/>
                  </a:lnTo>
                  <a:lnTo>
                    <a:pt x="79" y="110"/>
                  </a:lnTo>
                  <a:lnTo>
                    <a:pt x="80" y="106"/>
                  </a:lnTo>
                  <a:lnTo>
                    <a:pt x="80" y="103"/>
                  </a:lnTo>
                  <a:lnTo>
                    <a:pt x="80" y="100"/>
                  </a:lnTo>
                  <a:lnTo>
                    <a:pt x="80" y="97"/>
                  </a:lnTo>
                  <a:lnTo>
                    <a:pt x="81" y="93"/>
                  </a:lnTo>
                  <a:lnTo>
                    <a:pt x="81" y="91"/>
                  </a:lnTo>
                  <a:lnTo>
                    <a:pt x="81" y="88"/>
                  </a:lnTo>
                  <a:lnTo>
                    <a:pt x="81" y="87"/>
                  </a:lnTo>
                  <a:lnTo>
                    <a:pt x="82" y="86"/>
                  </a:lnTo>
                  <a:lnTo>
                    <a:pt x="81" y="87"/>
                  </a:lnTo>
                  <a:lnTo>
                    <a:pt x="81" y="89"/>
                  </a:lnTo>
                  <a:lnTo>
                    <a:pt x="81" y="91"/>
                  </a:lnTo>
                  <a:lnTo>
                    <a:pt x="81" y="93"/>
                  </a:lnTo>
                  <a:lnTo>
                    <a:pt x="81" y="97"/>
                  </a:lnTo>
                  <a:lnTo>
                    <a:pt x="81" y="100"/>
                  </a:lnTo>
                  <a:lnTo>
                    <a:pt x="81" y="103"/>
                  </a:lnTo>
                  <a:lnTo>
                    <a:pt x="82" y="106"/>
                  </a:lnTo>
                  <a:lnTo>
                    <a:pt x="82" y="110"/>
                  </a:lnTo>
                  <a:lnTo>
                    <a:pt x="84" y="113"/>
                  </a:lnTo>
                  <a:lnTo>
                    <a:pt x="86" y="117"/>
                  </a:lnTo>
                  <a:lnTo>
                    <a:pt x="88" y="119"/>
                  </a:lnTo>
                  <a:lnTo>
                    <a:pt x="89" y="122"/>
                  </a:lnTo>
                  <a:lnTo>
                    <a:pt x="93" y="124"/>
                  </a:lnTo>
                  <a:lnTo>
                    <a:pt x="97" y="124"/>
                  </a:lnTo>
                  <a:lnTo>
                    <a:pt x="103" y="124"/>
                  </a:lnTo>
                  <a:lnTo>
                    <a:pt x="107" y="124"/>
                  </a:lnTo>
                  <a:lnTo>
                    <a:pt x="113" y="124"/>
                  </a:lnTo>
                  <a:lnTo>
                    <a:pt x="118" y="123"/>
                  </a:lnTo>
                  <a:lnTo>
                    <a:pt x="123" y="121"/>
                  </a:lnTo>
                  <a:lnTo>
                    <a:pt x="126" y="120"/>
                  </a:lnTo>
                  <a:lnTo>
                    <a:pt x="130" y="119"/>
                  </a:lnTo>
                  <a:lnTo>
                    <a:pt x="134" y="117"/>
                  </a:lnTo>
                  <a:lnTo>
                    <a:pt x="138" y="113"/>
                  </a:lnTo>
                  <a:lnTo>
                    <a:pt x="139" y="111"/>
                  </a:lnTo>
                  <a:lnTo>
                    <a:pt x="142" y="108"/>
                  </a:lnTo>
                  <a:lnTo>
                    <a:pt x="143" y="107"/>
                  </a:lnTo>
                  <a:lnTo>
                    <a:pt x="146" y="103"/>
                  </a:lnTo>
                  <a:lnTo>
                    <a:pt x="146" y="101"/>
                  </a:lnTo>
                  <a:lnTo>
                    <a:pt x="148" y="98"/>
                  </a:lnTo>
                  <a:lnTo>
                    <a:pt x="148" y="94"/>
                  </a:lnTo>
                  <a:lnTo>
                    <a:pt x="149" y="91"/>
                  </a:lnTo>
                  <a:lnTo>
                    <a:pt x="148" y="87"/>
                  </a:lnTo>
                  <a:lnTo>
                    <a:pt x="148" y="84"/>
                  </a:lnTo>
                  <a:lnTo>
                    <a:pt x="146" y="81"/>
                  </a:lnTo>
                  <a:lnTo>
                    <a:pt x="146" y="77"/>
                  </a:lnTo>
                  <a:lnTo>
                    <a:pt x="144" y="75"/>
                  </a:lnTo>
                  <a:lnTo>
                    <a:pt x="142" y="73"/>
                  </a:lnTo>
                  <a:lnTo>
                    <a:pt x="141" y="71"/>
                  </a:lnTo>
                  <a:lnTo>
                    <a:pt x="139" y="69"/>
                  </a:lnTo>
                  <a:lnTo>
                    <a:pt x="136" y="69"/>
                  </a:lnTo>
                  <a:lnTo>
                    <a:pt x="134" y="68"/>
                  </a:lnTo>
                  <a:lnTo>
                    <a:pt x="132" y="68"/>
                  </a:lnTo>
                  <a:lnTo>
                    <a:pt x="130" y="66"/>
                  </a:lnTo>
                  <a:lnTo>
                    <a:pt x="129" y="66"/>
                  </a:lnTo>
                  <a:lnTo>
                    <a:pt x="127" y="66"/>
                  </a:lnTo>
                  <a:lnTo>
                    <a:pt x="125" y="66"/>
                  </a:lnTo>
                  <a:lnTo>
                    <a:pt x="123" y="64"/>
                  </a:lnTo>
                  <a:lnTo>
                    <a:pt x="120" y="65"/>
                  </a:lnTo>
                  <a:lnTo>
                    <a:pt x="118" y="65"/>
                  </a:lnTo>
                  <a:lnTo>
                    <a:pt x="114" y="66"/>
                  </a:lnTo>
                  <a:lnTo>
                    <a:pt x="111" y="66"/>
                  </a:lnTo>
                  <a:lnTo>
                    <a:pt x="106" y="67"/>
                  </a:lnTo>
                  <a:lnTo>
                    <a:pt x="103" y="67"/>
                  </a:lnTo>
                  <a:lnTo>
                    <a:pt x="99" y="69"/>
                  </a:lnTo>
                  <a:lnTo>
                    <a:pt x="95" y="69"/>
                  </a:lnTo>
                  <a:lnTo>
                    <a:pt x="91" y="71"/>
                  </a:lnTo>
                  <a:lnTo>
                    <a:pt x="88" y="72"/>
                  </a:lnTo>
                  <a:lnTo>
                    <a:pt x="84" y="74"/>
                  </a:lnTo>
                  <a:lnTo>
                    <a:pt x="82" y="74"/>
                  </a:lnTo>
                  <a:lnTo>
                    <a:pt x="79" y="76"/>
                  </a:lnTo>
                  <a:lnTo>
                    <a:pt x="77" y="76"/>
                  </a:lnTo>
                  <a:lnTo>
                    <a:pt x="76" y="77"/>
                  </a:lnTo>
                  <a:lnTo>
                    <a:pt x="76" y="76"/>
                  </a:lnTo>
                  <a:lnTo>
                    <a:pt x="76" y="74"/>
                  </a:lnTo>
                  <a:lnTo>
                    <a:pt x="76" y="72"/>
                  </a:lnTo>
                  <a:lnTo>
                    <a:pt x="76" y="71"/>
                  </a:lnTo>
                  <a:lnTo>
                    <a:pt x="76" y="69"/>
                  </a:lnTo>
                  <a:lnTo>
                    <a:pt x="76" y="68"/>
                  </a:lnTo>
                  <a:lnTo>
                    <a:pt x="76" y="66"/>
                  </a:lnTo>
                  <a:lnTo>
                    <a:pt x="78" y="66"/>
                  </a:lnTo>
                  <a:lnTo>
                    <a:pt x="81" y="66"/>
                  </a:lnTo>
                  <a:lnTo>
                    <a:pt x="85" y="66"/>
                  </a:lnTo>
                  <a:lnTo>
                    <a:pt x="88" y="65"/>
                  </a:lnTo>
                  <a:lnTo>
                    <a:pt x="92" y="65"/>
                  </a:lnTo>
                  <a:lnTo>
                    <a:pt x="95" y="63"/>
                  </a:lnTo>
                  <a:lnTo>
                    <a:pt x="99" y="63"/>
                  </a:lnTo>
                  <a:lnTo>
                    <a:pt x="104" y="62"/>
                  </a:lnTo>
                  <a:lnTo>
                    <a:pt x="108" y="62"/>
                  </a:lnTo>
                  <a:lnTo>
                    <a:pt x="111" y="60"/>
                  </a:lnTo>
                  <a:lnTo>
                    <a:pt x="115" y="60"/>
                  </a:lnTo>
                  <a:lnTo>
                    <a:pt x="120" y="58"/>
                  </a:lnTo>
                  <a:lnTo>
                    <a:pt x="122" y="58"/>
                  </a:lnTo>
                  <a:lnTo>
                    <a:pt x="126" y="56"/>
                  </a:lnTo>
                  <a:lnTo>
                    <a:pt x="128" y="55"/>
                  </a:lnTo>
                  <a:lnTo>
                    <a:pt x="132" y="53"/>
                  </a:lnTo>
                  <a:lnTo>
                    <a:pt x="133" y="52"/>
                  </a:lnTo>
                  <a:lnTo>
                    <a:pt x="134" y="50"/>
                  </a:lnTo>
                  <a:lnTo>
                    <a:pt x="135" y="48"/>
                  </a:lnTo>
                  <a:lnTo>
                    <a:pt x="135" y="46"/>
                  </a:lnTo>
                  <a:lnTo>
                    <a:pt x="137" y="43"/>
                  </a:lnTo>
                  <a:lnTo>
                    <a:pt x="138" y="41"/>
                  </a:lnTo>
                  <a:lnTo>
                    <a:pt x="140" y="37"/>
                  </a:lnTo>
                  <a:lnTo>
                    <a:pt x="140" y="35"/>
                  </a:lnTo>
                  <a:lnTo>
                    <a:pt x="140" y="32"/>
                  </a:lnTo>
                  <a:lnTo>
                    <a:pt x="139" y="29"/>
                  </a:lnTo>
                  <a:lnTo>
                    <a:pt x="139" y="25"/>
                  </a:lnTo>
                  <a:lnTo>
                    <a:pt x="138" y="24"/>
                  </a:lnTo>
                  <a:lnTo>
                    <a:pt x="137" y="20"/>
                  </a:lnTo>
                  <a:lnTo>
                    <a:pt x="134" y="19"/>
                  </a:lnTo>
                  <a:lnTo>
                    <a:pt x="132" y="16"/>
                  </a:lnTo>
                  <a:lnTo>
                    <a:pt x="126" y="16"/>
                  </a:lnTo>
                  <a:lnTo>
                    <a:pt x="122" y="15"/>
                  </a:lnTo>
                  <a:lnTo>
                    <a:pt x="119" y="16"/>
                  </a:lnTo>
                  <a:lnTo>
                    <a:pt x="116" y="16"/>
                  </a:lnTo>
                  <a:lnTo>
                    <a:pt x="112" y="18"/>
                  </a:lnTo>
                  <a:lnTo>
                    <a:pt x="110" y="20"/>
                  </a:lnTo>
                  <a:lnTo>
                    <a:pt x="108" y="22"/>
                  </a:lnTo>
                  <a:lnTo>
                    <a:pt x="107" y="24"/>
                  </a:lnTo>
                  <a:lnTo>
                    <a:pt x="106" y="28"/>
                  </a:lnTo>
                  <a:lnTo>
                    <a:pt x="106" y="30"/>
                  </a:lnTo>
                  <a:lnTo>
                    <a:pt x="106" y="32"/>
                  </a:lnTo>
                  <a:lnTo>
                    <a:pt x="107" y="34"/>
                  </a:lnTo>
                  <a:lnTo>
                    <a:pt x="108" y="36"/>
                  </a:lnTo>
                  <a:lnTo>
                    <a:pt x="111" y="38"/>
                  </a:lnTo>
                  <a:lnTo>
                    <a:pt x="114" y="40"/>
                  </a:lnTo>
                  <a:lnTo>
                    <a:pt x="118" y="40"/>
                  </a:lnTo>
                  <a:lnTo>
                    <a:pt x="120" y="39"/>
                  </a:lnTo>
                  <a:lnTo>
                    <a:pt x="121" y="37"/>
                  </a:lnTo>
                  <a:lnTo>
                    <a:pt x="121" y="36"/>
                  </a:lnTo>
                  <a:lnTo>
                    <a:pt x="123" y="34"/>
                  </a:lnTo>
                  <a:lnTo>
                    <a:pt x="123" y="32"/>
                  </a:lnTo>
                  <a:lnTo>
                    <a:pt x="124" y="31"/>
                  </a:lnTo>
                  <a:lnTo>
                    <a:pt x="124" y="30"/>
                  </a:lnTo>
                  <a:lnTo>
                    <a:pt x="126" y="28"/>
                  </a:lnTo>
                  <a:lnTo>
                    <a:pt x="126" y="30"/>
                  </a:lnTo>
                  <a:lnTo>
                    <a:pt x="126" y="31"/>
                  </a:lnTo>
                  <a:lnTo>
                    <a:pt x="127" y="31"/>
                  </a:lnTo>
                  <a:lnTo>
                    <a:pt x="127" y="33"/>
                  </a:lnTo>
                  <a:lnTo>
                    <a:pt x="127" y="35"/>
                  </a:lnTo>
                  <a:lnTo>
                    <a:pt x="127" y="36"/>
                  </a:lnTo>
                  <a:lnTo>
                    <a:pt x="129" y="36"/>
                  </a:lnTo>
                  <a:lnTo>
                    <a:pt x="129" y="38"/>
                  </a:lnTo>
                  <a:lnTo>
                    <a:pt x="129" y="40"/>
                  </a:lnTo>
                  <a:lnTo>
                    <a:pt x="129" y="42"/>
                  </a:lnTo>
                  <a:lnTo>
                    <a:pt x="131" y="42"/>
                  </a:lnTo>
                  <a:lnTo>
                    <a:pt x="131" y="44"/>
                  </a:lnTo>
                  <a:lnTo>
                    <a:pt x="132" y="44"/>
                  </a:lnTo>
                  <a:lnTo>
                    <a:pt x="128" y="46"/>
                  </a:lnTo>
                  <a:lnTo>
                    <a:pt x="124" y="47"/>
                  </a:lnTo>
                  <a:lnTo>
                    <a:pt x="121" y="49"/>
                  </a:lnTo>
                  <a:lnTo>
                    <a:pt x="118" y="49"/>
                  </a:lnTo>
                  <a:lnTo>
                    <a:pt x="113" y="50"/>
                  </a:lnTo>
                  <a:lnTo>
                    <a:pt x="110" y="51"/>
                  </a:lnTo>
                  <a:lnTo>
                    <a:pt x="106" y="52"/>
                  </a:lnTo>
                  <a:lnTo>
                    <a:pt x="103" y="52"/>
                  </a:lnTo>
                  <a:lnTo>
                    <a:pt x="100" y="54"/>
                  </a:lnTo>
                  <a:lnTo>
                    <a:pt x="97" y="55"/>
                  </a:lnTo>
                  <a:lnTo>
                    <a:pt x="94" y="55"/>
                  </a:lnTo>
                  <a:lnTo>
                    <a:pt x="92" y="55"/>
                  </a:lnTo>
                  <a:lnTo>
                    <a:pt x="91" y="55"/>
                  </a:lnTo>
                  <a:lnTo>
                    <a:pt x="89" y="55"/>
                  </a:lnTo>
                  <a:lnTo>
                    <a:pt x="89" y="54"/>
                  </a:lnTo>
                  <a:lnTo>
                    <a:pt x="91" y="52"/>
                  </a:lnTo>
                  <a:lnTo>
                    <a:pt x="93" y="51"/>
                  </a:lnTo>
                  <a:lnTo>
                    <a:pt x="93" y="50"/>
                  </a:lnTo>
                  <a:lnTo>
                    <a:pt x="95" y="49"/>
                  </a:lnTo>
                  <a:lnTo>
                    <a:pt x="95" y="47"/>
                  </a:lnTo>
                  <a:lnTo>
                    <a:pt x="97" y="45"/>
                  </a:lnTo>
                  <a:lnTo>
                    <a:pt x="97" y="43"/>
                  </a:lnTo>
                  <a:lnTo>
                    <a:pt x="97" y="41"/>
                  </a:lnTo>
                  <a:lnTo>
                    <a:pt x="97" y="40"/>
                  </a:lnTo>
                  <a:lnTo>
                    <a:pt x="98" y="36"/>
                  </a:lnTo>
                  <a:lnTo>
                    <a:pt x="98" y="33"/>
                  </a:lnTo>
                  <a:lnTo>
                    <a:pt x="98" y="30"/>
                  </a:lnTo>
                  <a:lnTo>
                    <a:pt x="98" y="26"/>
                  </a:lnTo>
                  <a:lnTo>
                    <a:pt x="98" y="20"/>
                  </a:lnTo>
                  <a:lnTo>
                    <a:pt x="96" y="20"/>
                  </a:lnTo>
                  <a:lnTo>
                    <a:pt x="96" y="19"/>
                  </a:lnTo>
                  <a:lnTo>
                    <a:pt x="95" y="19"/>
                  </a:lnTo>
                  <a:lnTo>
                    <a:pt x="95" y="17"/>
                  </a:lnTo>
                  <a:lnTo>
                    <a:pt x="93" y="15"/>
                  </a:lnTo>
                  <a:lnTo>
                    <a:pt x="93" y="13"/>
                  </a:lnTo>
                  <a:lnTo>
                    <a:pt x="92" y="12"/>
                  </a:lnTo>
                  <a:lnTo>
                    <a:pt x="92" y="10"/>
                  </a:lnTo>
                  <a:lnTo>
                    <a:pt x="90" y="9"/>
                  </a:lnTo>
                  <a:lnTo>
                    <a:pt x="90" y="7"/>
                  </a:lnTo>
                  <a:lnTo>
                    <a:pt x="88" y="5"/>
                  </a:lnTo>
                  <a:lnTo>
                    <a:pt x="88" y="3"/>
                  </a:lnTo>
                  <a:lnTo>
                    <a:pt x="87" y="3"/>
                  </a:lnTo>
                  <a:lnTo>
                    <a:pt x="87" y="1"/>
                  </a:lnTo>
                  <a:lnTo>
                    <a:pt x="87" y="0"/>
                  </a:lnTo>
                </a:path>
              </a:pathLst>
            </a:custGeom>
            <a:solidFill>
              <a:srgbClr val="F8F8F8"/>
            </a:solidFill>
            <a:ln w="6350">
              <a:solidFill>
                <a:srgbClr val="DDDDDD"/>
              </a:solidFill>
              <a:round/>
              <a:headEnd/>
              <a:tailEnd/>
            </a:ln>
          </p:spPr>
          <p:txBody>
            <a:bodyPr/>
            <a:lstStyle/>
            <a:p>
              <a:endParaRPr lang="it-IT"/>
            </a:p>
          </p:txBody>
        </p:sp>
        <p:sp>
          <p:nvSpPr>
            <p:cNvPr id="23596" name="Freeform 29"/>
            <p:cNvSpPr>
              <a:spLocks/>
            </p:cNvSpPr>
            <p:nvPr/>
          </p:nvSpPr>
          <p:spPr bwMode="auto">
            <a:xfrm>
              <a:off x="3308" y="1320"/>
              <a:ext cx="58" cy="35"/>
            </a:xfrm>
            <a:custGeom>
              <a:avLst/>
              <a:gdLst>
                <a:gd name="T0" fmla="*/ 201 w 30"/>
                <a:gd name="T1" fmla="*/ 0 h 38"/>
                <a:gd name="T2" fmla="*/ 188 w 30"/>
                <a:gd name="T3" fmla="*/ 0 h 38"/>
                <a:gd name="T4" fmla="*/ 172 w 30"/>
                <a:gd name="T5" fmla="*/ 0 h 38"/>
                <a:gd name="T6" fmla="*/ 153 w 30"/>
                <a:gd name="T7" fmla="*/ 0 h 38"/>
                <a:gd name="T8" fmla="*/ 145 w 30"/>
                <a:gd name="T9" fmla="*/ 0 h 38"/>
                <a:gd name="T10" fmla="*/ 116 w 30"/>
                <a:gd name="T11" fmla="*/ 0 h 38"/>
                <a:gd name="T12" fmla="*/ 108 w 30"/>
                <a:gd name="T13" fmla="*/ 0 h 38"/>
                <a:gd name="T14" fmla="*/ 108 w 30"/>
                <a:gd name="T15" fmla="*/ 0 h 38"/>
                <a:gd name="T16" fmla="*/ 93 w 30"/>
                <a:gd name="T17" fmla="*/ 2 h 38"/>
                <a:gd name="T18" fmla="*/ 79 w 30"/>
                <a:gd name="T19" fmla="*/ 3 h 38"/>
                <a:gd name="T20" fmla="*/ 72 w 30"/>
                <a:gd name="T21" fmla="*/ 5 h 38"/>
                <a:gd name="T22" fmla="*/ 52 w 30"/>
                <a:gd name="T23" fmla="*/ 6 h 38"/>
                <a:gd name="T24" fmla="*/ 37 w 30"/>
                <a:gd name="T25" fmla="*/ 8 h 38"/>
                <a:gd name="T26" fmla="*/ 8 w 30"/>
                <a:gd name="T27" fmla="*/ 12 h 38"/>
                <a:gd name="T28" fmla="*/ 0 w 30"/>
                <a:gd name="T29" fmla="*/ 15 h 38"/>
                <a:gd name="T30" fmla="*/ 0 w 30"/>
                <a:gd name="T31" fmla="*/ 15 h 38"/>
                <a:gd name="T32" fmla="*/ 0 w 30"/>
                <a:gd name="T33" fmla="*/ 15 h 38"/>
                <a:gd name="T34" fmla="*/ 0 w 30"/>
                <a:gd name="T35" fmla="*/ 17 h 38"/>
                <a:gd name="T36" fmla="*/ 0 w 30"/>
                <a:gd name="T37" fmla="*/ 18 h 38"/>
                <a:gd name="T38" fmla="*/ 15 w 30"/>
                <a:gd name="T39" fmla="*/ 21 h 38"/>
                <a:gd name="T40" fmla="*/ 29 w 30"/>
                <a:gd name="T41" fmla="*/ 24 h 38"/>
                <a:gd name="T42" fmla="*/ 37 w 30"/>
                <a:gd name="T43" fmla="*/ 27 h 38"/>
                <a:gd name="T44" fmla="*/ 52 w 30"/>
                <a:gd name="T45" fmla="*/ 29 h 38"/>
                <a:gd name="T46" fmla="*/ 56 w 30"/>
                <a:gd name="T47" fmla="*/ 29 h 38"/>
                <a:gd name="T48" fmla="*/ 72 w 30"/>
                <a:gd name="T49" fmla="*/ 29 h 38"/>
                <a:gd name="T50" fmla="*/ 72 w 30"/>
                <a:gd name="T51" fmla="*/ 27 h 38"/>
                <a:gd name="T52" fmla="*/ 79 w 30"/>
                <a:gd name="T53" fmla="*/ 26 h 38"/>
                <a:gd name="T54" fmla="*/ 108 w 30"/>
                <a:gd name="T55" fmla="*/ 23 h 38"/>
                <a:gd name="T56" fmla="*/ 124 w 30"/>
                <a:gd name="T57" fmla="*/ 20 h 38"/>
                <a:gd name="T58" fmla="*/ 145 w 30"/>
                <a:gd name="T59" fmla="*/ 18 h 38"/>
                <a:gd name="T60" fmla="*/ 153 w 30"/>
                <a:gd name="T61" fmla="*/ 16 h 38"/>
                <a:gd name="T62" fmla="*/ 164 w 30"/>
                <a:gd name="T63" fmla="*/ 15 h 38"/>
                <a:gd name="T64" fmla="*/ 172 w 30"/>
                <a:gd name="T65" fmla="*/ 14 h 38"/>
                <a:gd name="T66" fmla="*/ 172 w 30"/>
                <a:gd name="T67" fmla="*/ 13 h 38"/>
                <a:gd name="T68" fmla="*/ 180 w 30"/>
                <a:gd name="T69" fmla="*/ 11 h 38"/>
                <a:gd name="T70" fmla="*/ 180 w 30"/>
                <a:gd name="T71" fmla="*/ 8 h 38"/>
                <a:gd name="T72" fmla="*/ 195 w 30"/>
                <a:gd name="T73" fmla="*/ 7 h 38"/>
                <a:gd name="T74" fmla="*/ 195 w 30"/>
                <a:gd name="T75" fmla="*/ 6 h 38"/>
                <a:gd name="T76" fmla="*/ 209 w 30"/>
                <a:gd name="T77" fmla="*/ 5 h 38"/>
                <a:gd name="T78" fmla="*/ 209 w 30"/>
                <a:gd name="T79" fmla="*/ 2 h 38"/>
                <a:gd name="T80" fmla="*/ 209 w 30"/>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
                <a:gd name="T124" fmla="*/ 0 h 38"/>
                <a:gd name="T125" fmla="*/ 30 w 30"/>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 h="38">
                  <a:moveTo>
                    <a:pt x="29" y="0"/>
                  </a:moveTo>
                  <a:lnTo>
                    <a:pt x="28" y="0"/>
                  </a:lnTo>
                  <a:lnTo>
                    <a:pt x="26" y="0"/>
                  </a:lnTo>
                  <a:lnTo>
                    <a:pt x="24" y="0"/>
                  </a:lnTo>
                  <a:lnTo>
                    <a:pt x="23" y="0"/>
                  </a:lnTo>
                  <a:lnTo>
                    <a:pt x="21" y="0"/>
                  </a:lnTo>
                  <a:lnTo>
                    <a:pt x="20" y="0"/>
                  </a:lnTo>
                  <a:lnTo>
                    <a:pt x="18" y="0"/>
                  </a:lnTo>
                  <a:lnTo>
                    <a:pt x="16" y="0"/>
                  </a:lnTo>
                  <a:lnTo>
                    <a:pt x="15" y="0"/>
                  </a:lnTo>
                  <a:lnTo>
                    <a:pt x="13" y="2"/>
                  </a:lnTo>
                  <a:lnTo>
                    <a:pt x="11" y="3"/>
                  </a:lnTo>
                  <a:lnTo>
                    <a:pt x="10" y="5"/>
                  </a:lnTo>
                  <a:lnTo>
                    <a:pt x="8" y="7"/>
                  </a:lnTo>
                  <a:lnTo>
                    <a:pt x="7" y="9"/>
                  </a:lnTo>
                  <a:lnTo>
                    <a:pt x="7" y="10"/>
                  </a:lnTo>
                  <a:lnTo>
                    <a:pt x="5" y="11"/>
                  </a:lnTo>
                  <a:lnTo>
                    <a:pt x="3" y="13"/>
                  </a:lnTo>
                  <a:lnTo>
                    <a:pt x="1" y="15"/>
                  </a:lnTo>
                  <a:lnTo>
                    <a:pt x="1" y="16"/>
                  </a:lnTo>
                  <a:lnTo>
                    <a:pt x="0" y="18"/>
                  </a:lnTo>
                  <a:lnTo>
                    <a:pt x="0" y="17"/>
                  </a:lnTo>
                  <a:lnTo>
                    <a:pt x="0" y="18"/>
                  </a:lnTo>
                  <a:lnTo>
                    <a:pt x="0" y="19"/>
                  </a:lnTo>
                  <a:lnTo>
                    <a:pt x="0" y="21"/>
                  </a:lnTo>
                  <a:lnTo>
                    <a:pt x="0" y="23"/>
                  </a:lnTo>
                  <a:lnTo>
                    <a:pt x="2" y="25"/>
                  </a:lnTo>
                  <a:lnTo>
                    <a:pt x="2" y="27"/>
                  </a:lnTo>
                  <a:lnTo>
                    <a:pt x="4" y="28"/>
                  </a:lnTo>
                  <a:lnTo>
                    <a:pt x="4" y="30"/>
                  </a:lnTo>
                  <a:lnTo>
                    <a:pt x="5" y="32"/>
                  </a:lnTo>
                  <a:lnTo>
                    <a:pt x="5" y="34"/>
                  </a:lnTo>
                  <a:lnTo>
                    <a:pt x="7" y="35"/>
                  </a:lnTo>
                  <a:lnTo>
                    <a:pt x="7" y="37"/>
                  </a:lnTo>
                  <a:lnTo>
                    <a:pt x="8" y="37"/>
                  </a:lnTo>
                  <a:lnTo>
                    <a:pt x="10" y="37"/>
                  </a:lnTo>
                  <a:lnTo>
                    <a:pt x="10" y="36"/>
                  </a:lnTo>
                  <a:lnTo>
                    <a:pt x="10" y="35"/>
                  </a:lnTo>
                  <a:lnTo>
                    <a:pt x="11" y="34"/>
                  </a:lnTo>
                  <a:lnTo>
                    <a:pt x="11" y="33"/>
                  </a:lnTo>
                  <a:lnTo>
                    <a:pt x="13" y="31"/>
                  </a:lnTo>
                  <a:lnTo>
                    <a:pt x="15" y="29"/>
                  </a:lnTo>
                  <a:lnTo>
                    <a:pt x="17" y="27"/>
                  </a:lnTo>
                  <a:lnTo>
                    <a:pt x="17" y="26"/>
                  </a:lnTo>
                  <a:lnTo>
                    <a:pt x="19" y="24"/>
                  </a:lnTo>
                  <a:lnTo>
                    <a:pt x="20" y="23"/>
                  </a:lnTo>
                  <a:lnTo>
                    <a:pt x="21" y="21"/>
                  </a:lnTo>
                  <a:lnTo>
                    <a:pt x="21" y="20"/>
                  </a:lnTo>
                  <a:lnTo>
                    <a:pt x="23" y="18"/>
                  </a:lnTo>
                  <a:lnTo>
                    <a:pt x="24" y="17"/>
                  </a:lnTo>
                  <a:lnTo>
                    <a:pt x="24" y="16"/>
                  </a:lnTo>
                  <a:lnTo>
                    <a:pt x="25" y="14"/>
                  </a:lnTo>
                  <a:lnTo>
                    <a:pt x="25" y="12"/>
                  </a:lnTo>
                  <a:lnTo>
                    <a:pt x="25" y="11"/>
                  </a:lnTo>
                  <a:lnTo>
                    <a:pt x="27" y="10"/>
                  </a:lnTo>
                  <a:lnTo>
                    <a:pt x="27" y="8"/>
                  </a:lnTo>
                  <a:lnTo>
                    <a:pt x="27" y="7"/>
                  </a:lnTo>
                  <a:lnTo>
                    <a:pt x="29" y="5"/>
                  </a:lnTo>
                  <a:lnTo>
                    <a:pt x="29" y="3"/>
                  </a:lnTo>
                  <a:lnTo>
                    <a:pt x="29" y="2"/>
                  </a:lnTo>
                  <a:lnTo>
                    <a:pt x="29" y="0"/>
                  </a:lnTo>
                </a:path>
              </a:pathLst>
            </a:custGeom>
            <a:solidFill>
              <a:srgbClr val="F8F8F8"/>
            </a:solidFill>
            <a:ln w="9525">
              <a:solidFill>
                <a:srgbClr val="DDDDDD"/>
              </a:solidFill>
              <a:round/>
              <a:headEnd/>
              <a:tailEnd/>
            </a:ln>
          </p:spPr>
          <p:txBody>
            <a:bodyPr/>
            <a:lstStyle/>
            <a:p>
              <a:endParaRPr lang="it-IT"/>
            </a:p>
          </p:txBody>
        </p:sp>
        <p:sp>
          <p:nvSpPr>
            <p:cNvPr id="23597" name="Freeform 30"/>
            <p:cNvSpPr>
              <a:spLocks/>
            </p:cNvSpPr>
            <p:nvPr/>
          </p:nvSpPr>
          <p:spPr bwMode="auto">
            <a:xfrm>
              <a:off x="3133" y="1319"/>
              <a:ext cx="313" cy="141"/>
            </a:xfrm>
            <a:custGeom>
              <a:avLst/>
              <a:gdLst>
                <a:gd name="T0" fmla="*/ 352 w 159"/>
                <a:gd name="T1" fmla="*/ 1 h 152"/>
                <a:gd name="T2" fmla="*/ 61 w 159"/>
                <a:gd name="T3" fmla="*/ 20 h 152"/>
                <a:gd name="T4" fmla="*/ 47 w 159"/>
                <a:gd name="T5" fmla="*/ 42 h 152"/>
                <a:gd name="T6" fmla="*/ 8 w 159"/>
                <a:gd name="T7" fmla="*/ 42 h 152"/>
                <a:gd name="T8" fmla="*/ 0 w 159"/>
                <a:gd name="T9" fmla="*/ 46 h 152"/>
                <a:gd name="T10" fmla="*/ 0 w 159"/>
                <a:gd name="T11" fmla="*/ 90 h 152"/>
                <a:gd name="T12" fmla="*/ 0 w 159"/>
                <a:gd name="T13" fmla="*/ 121 h 152"/>
                <a:gd name="T14" fmla="*/ 183 w 159"/>
                <a:gd name="T15" fmla="*/ 118 h 152"/>
                <a:gd name="T16" fmla="*/ 419 w 159"/>
                <a:gd name="T17" fmla="*/ 112 h 152"/>
                <a:gd name="T18" fmla="*/ 496 w 159"/>
                <a:gd name="T19" fmla="*/ 111 h 152"/>
                <a:gd name="T20" fmla="*/ 677 w 159"/>
                <a:gd name="T21" fmla="*/ 111 h 152"/>
                <a:gd name="T22" fmla="*/ 724 w 159"/>
                <a:gd name="T23" fmla="*/ 113 h 152"/>
                <a:gd name="T24" fmla="*/ 724 w 159"/>
                <a:gd name="T25" fmla="*/ 116 h 152"/>
                <a:gd name="T26" fmla="*/ 740 w 159"/>
                <a:gd name="T27" fmla="*/ 119 h 152"/>
                <a:gd name="T28" fmla="*/ 825 w 159"/>
                <a:gd name="T29" fmla="*/ 114 h 152"/>
                <a:gd name="T30" fmla="*/ 884 w 159"/>
                <a:gd name="T31" fmla="*/ 105 h 152"/>
                <a:gd name="T32" fmla="*/ 915 w 159"/>
                <a:gd name="T33" fmla="*/ 89 h 152"/>
                <a:gd name="T34" fmla="*/ 1047 w 159"/>
                <a:gd name="T35" fmla="*/ 71 h 152"/>
                <a:gd name="T36" fmla="*/ 1159 w 159"/>
                <a:gd name="T37" fmla="*/ 67 h 152"/>
                <a:gd name="T38" fmla="*/ 1024 w 159"/>
                <a:gd name="T39" fmla="*/ 66 h 152"/>
                <a:gd name="T40" fmla="*/ 900 w 159"/>
                <a:gd name="T41" fmla="*/ 71 h 152"/>
                <a:gd name="T42" fmla="*/ 801 w 159"/>
                <a:gd name="T43" fmla="*/ 85 h 152"/>
                <a:gd name="T44" fmla="*/ 795 w 159"/>
                <a:gd name="T45" fmla="*/ 98 h 152"/>
                <a:gd name="T46" fmla="*/ 693 w 159"/>
                <a:gd name="T47" fmla="*/ 101 h 152"/>
                <a:gd name="T48" fmla="*/ 604 w 159"/>
                <a:gd name="T49" fmla="*/ 101 h 152"/>
                <a:gd name="T50" fmla="*/ 581 w 159"/>
                <a:gd name="T51" fmla="*/ 94 h 152"/>
                <a:gd name="T52" fmla="*/ 573 w 159"/>
                <a:gd name="T53" fmla="*/ 74 h 152"/>
                <a:gd name="T54" fmla="*/ 565 w 159"/>
                <a:gd name="T55" fmla="*/ 72 h 152"/>
                <a:gd name="T56" fmla="*/ 543 w 159"/>
                <a:gd name="T57" fmla="*/ 90 h 152"/>
                <a:gd name="T58" fmla="*/ 364 w 159"/>
                <a:gd name="T59" fmla="*/ 99 h 152"/>
                <a:gd name="T60" fmla="*/ 144 w 159"/>
                <a:gd name="T61" fmla="*/ 90 h 152"/>
                <a:gd name="T62" fmla="*/ 61 w 159"/>
                <a:gd name="T63" fmla="*/ 75 h 152"/>
                <a:gd name="T64" fmla="*/ 100 w 159"/>
                <a:gd name="T65" fmla="*/ 58 h 152"/>
                <a:gd name="T66" fmla="*/ 205 w 159"/>
                <a:gd name="T67" fmla="*/ 53 h 152"/>
                <a:gd name="T68" fmla="*/ 344 w 159"/>
                <a:gd name="T69" fmla="*/ 53 h 152"/>
                <a:gd name="T70" fmla="*/ 543 w 159"/>
                <a:gd name="T71" fmla="*/ 59 h 152"/>
                <a:gd name="T72" fmla="*/ 608 w 159"/>
                <a:gd name="T73" fmla="*/ 61 h 152"/>
                <a:gd name="T74" fmla="*/ 608 w 159"/>
                <a:gd name="T75" fmla="*/ 58 h 152"/>
                <a:gd name="T76" fmla="*/ 616 w 159"/>
                <a:gd name="T77" fmla="*/ 53 h 152"/>
                <a:gd name="T78" fmla="*/ 427 w 159"/>
                <a:gd name="T79" fmla="*/ 50 h 152"/>
                <a:gd name="T80" fmla="*/ 228 w 159"/>
                <a:gd name="T81" fmla="*/ 45 h 152"/>
                <a:gd name="T82" fmla="*/ 144 w 159"/>
                <a:gd name="T83" fmla="*/ 37 h 152"/>
                <a:gd name="T84" fmla="*/ 128 w 159"/>
                <a:gd name="T85" fmla="*/ 19 h 152"/>
                <a:gd name="T86" fmla="*/ 283 w 159"/>
                <a:gd name="T87" fmla="*/ 13 h 152"/>
                <a:gd name="T88" fmla="*/ 372 w 159"/>
                <a:gd name="T89" fmla="*/ 24 h 152"/>
                <a:gd name="T90" fmla="*/ 283 w 159"/>
                <a:gd name="T91" fmla="*/ 32 h 152"/>
                <a:gd name="T92" fmla="*/ 252 w 159"/>
                <a:gd name="T93" fmla="*/ 28 h 152"/>
                <a:gd name="T94" fmla="*/ 244 w 159"/>
                <a:gd name="T95" fmla="*/ 24 h 152"/>
                <a:gd name="T96" fmla="*/ 205 w 159"/>
                <a:gd name="T97" fmla="*/ 28 h 152"/>
                <a:gd name="T98" fmla="*/ 189 w 159"/>
                <a:gd name="T99" fmla="*/ 35 h 152"/>
                <a:gd name="T100" fmla="*/ 299 w 159"/>
                <a:gd name="T101" fmla="*/ 39 h 152"/>
                <a:gd name="T102" fmla="*/ 465 w 159"/>
                <a:gd name="T103" fmla="*/ 44 h 152"/>
                <a:gd name="T104" fmla="*/ 488 w 159"/>
                <a:gd name="T105" fmla="*/ 42 h 152"/>
                <a:gd name="T106" fmla="*/ 449 w 159"/>
                <a:gd name="T107" fmla="*/ 34 h 152"/>
                <a:gd name="T108" fmla="*/ 449 w 159"/>
                <a:gd name="T109" fmla="*/ 17 h 152"/>
                <a:gd name="T110" fmla="*/ 472 w 159"/>
                <a:gd name="T111" fmla="*/ 9 h 152"/>
                <a:gd name="T112" fmla="*/ 528 w 159"/>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9"/>
                <a:gd name="T172" fmla="*/ 0 h 152"/>
                <a:gd name="T173" fmla="*/ 159 w 159"/>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9" h="152">
                  <a:moveTo>
                    <a:pt x="70" y="0"/>
                  </a:moveTo>
                  <a:lnTo>
                    <a:pt x="69" y="0"/>
                  </a:lnTo>
                  <a:lnTo>
                    <a:pt x="67" y="0"/>
                  </a:lnTo>
                  <a:lnTo>
                    <a:pt x="62" y="0"/>
                  </a:lnTo>
                  <a:lnTo>
                    <a:pt x="58" y="0"/>
                  </a:lnTo>
                  <a:lnTo>
                    <a:pt x="52" y="1"/>
                  </a:lnTo>
                  <a:lnTo>
                    <a:pt x="46" y="1"/>
                  </a:lnTo>
                  <a:lnTo>
                    <a:pt x="39" y="3"/>
                  </a:lnTo>
                  <a:lnTo>
                    <a:pt x="34" y="3"/>
                  </a:lnTo>
                  <a:lnTo>
                    <a:pt x="27" y="7"/>
                  </a:lnTo>
                  <a:lnTo>
                    <a:pt x="21" y="10"/>
                  </a:lnTo>
                  <a:lnTo>
                    <a:pt x="16" y="15"/>
                  </a:lnTo>
                  <a:lnTo>
                    <a:pt x="11" y="19"/>
                  </a:lnTo>
                  <a:lnTo>
                    <a:pt x="8" y="26"/>
                  </a:lnTo>
                  <a:lnTo>
                    <a:pt x="6" y="33"/>
                  </a:lnTo>
                  <a:lnTo>
                    <a:pt x="6" y="43"/>
                  </a:lnTo>
                  <a:lnTo>
                    <a:pt x="8" y="52"/>
                  </a:lnTo>
                  <a:lnTo>
                    <a:pt x="7" y="52"/>
                  </a:lnTo>
                  <a:lnTo>
                    <a:pt x="6" y="52"/>
                  </a:lnTo>
                  <a:lnTo>
                    <a:pt x="5" y="52"/>
                  </a:lnTo>
                  <a:lnTo>
                    <a:pt x="4" y="52"/>
                  </a:lnTo>
                  <a:lnTo>
                    <a:pt x="2" y="52"/>
                  </a:lnTo>
                  <a:lnTo>
                    <a:pt x="1" y="52"/>
                  </a:lnTo>
                  <a:lnTo>
                    <a:pt x="0" y="52"/>
                  </a:lnTo>
                  <a:lnTo>
                    <a:pt x="0" y="55"/>
                  </a:lnTo>
                  <a:lnTo>
                    <a:pt x="0" y="58"/>
                  </a:lnTo>
                  <a:lnTo>
                    <a:pt x="0" y="63"/>
                  </a:lnTo>
                  <a:lnTo>
                    <a:pt x="0" y="69"/>
                  </a:lnTo>
                  <a:lnTo>
                    <a:pt x="0" y="78"/>
                  </a:lnTo>
                  <a:lnTo>
                    <a:pt x="0" y="85"/>
                  </a:lnTo>
                  <a:lnTo>
                    <a:pt x="0" y="94"/>
                  </a:lnTo>
                  <a:lnTo>
                    <a:pt x="0" y="102"/>
                  </a:lnTo>
                  <a:lnTo>
                    <a:pt x="0" y="113"/>
                  </a:lnTo>
                  <a:lnTo>
                    <a:pt x="0" y="121"/>
                  </a:lnTo>
                  <a:lnTo>
                    <a:pt x="0" y="130"/>
                  </a:lnTo>
                  <a:lnTo>
                    <a:pt x="0" y="136"/>
                  </a:lnTo>
                  <a:lnTo>
                    <a:pt x="0" y="143"/>
                  </a:lnTo>
                  <a:lnTo>
                    <a:pt x="0" y="148"/>
                  </a:lnTo>
                  <a:lnTo>
                    <a:pt x="0" y="151"/>
                  </a:lnTo>
                  <a:lnTo>
                    <a:pt x="2" y="151"/>
                  </a:lnTo>
                  <a:lnTo>
                    <a:pt x="5" y="151"/>
                  </a:lnTo>
                  <a:lnTo>
                    <a:pt x="9" y="150"/>
                  </a:lnTo>
                  <a:lnTo>
                    <a:pt x="13" y="150"/>
                  </a:lnTo>
                  <a:lnTo>
                    <a:pt x="19" y="148"/>
                  </a:lnTo>
                  <a:lnTo>
                    <a:pt x="24" y="148"/>
                  </a:lnTo>
                  <a:lnTo>
                    <a:pt x="29" y="146"/>
                  </a:lnTo>
                  <a:lnTo>
                    <a:pt x="34" y="146"/>
                  </a:lnTo>
                  <a:lnTo>
                    <a:pt x="39" y="144"/>
                  </a:lnTo>
                  <a:lnTo>
                    <a:pt x="43" y="144"/>
                  </a:lnTo>
                  <a:lnTo>
                    <a:pt x="49" y="142"/>
                  </a:lnTo>
                  <a:lnTo>
                    <a:pt x="52" y="142"/>
                  </a:lnTo>
                  <a:lnTo>
                    <a:pt x="55" y="140"/>
                  </a:lnTo>
                  <a:lnTo>
                    <a:pt x="56" y="140"/>
                  </a:lnTo>
                  <a:lnTo>
                    <a:pt x="57" y="138"/>
                  </a:lnTo>
                  <a:lnTo>
                    <a:pt x="57" y="139"/>
                  </a:lnTo>
                  <a:lnTo>
                    <a:pt x="58" y="139"/>
                  </a:lnTo>
                  <a:lnTo>
                    <a:pt x="60" y="139"/>
                  </a:lnTo>
                  <a:lnTo>
                    <a:pt x="63" y="139"/>
                  </a:lnTo>
                  <a:lnTo>
                    <a:pt x="65" y="139"/>
                  </a:lnTo>
                  <a:lnTo>
                    <a:pt x="69" y="139"/>
                  </a:lnTo>
                  <a:lnTo>
                    <a:pt x="72" y="139"/>
                  </a:lnTo>
                  <a:lnTo>
                    <a:pt x="76" y="139"/>
                  </a:lnTo>
                  <a:lnTo>
                    <a:pt x="79" y="139"/>
                  </a:lnTo>
                  <a:lnTo>
                    <a:pt x="83" y="139"/>
                  </a:lnTo>
                  <a:lnTo>
                    <a:pt x="86" y="139"/>
                  </a:lnTo>
                  <a:lnTo>
                    <a:pt x="89" y="139"/>
                  </a:lnTo>
                  <a:lnTo>
                    <a:pt x="91" y="139"/>
                  </a:lnTo>
                  <a:lnTo>
                    <a:pt x="93" y="139"/>
                  </a:lnTo>
                  <a:lnTo>
                    <a:pt x="94" y="139"/>
                  </a:lnTo>
                  <a:lnTo>
                    <a:pt x="95" y="139"/>
                  </a:lnTo>
                  <a:lnTo>
                    <a:pt x="95" y="140"/>
                  </a:lnTo>
                  <a:lnTo>
                    <a:pt x="95" y="141"/>
                  </a:lnTo>
                  <a:lnTo>
                    <a:pt x="95" y="143"/>
                  </a:lnTo>
                  <a:lnTo>
                    <a:pt x="95" y="144"/>
                  </a:lnTo>
                  <a:lnTo>
                    <a:pt x="95" y="146"/>
                  </a:lnTo>
                  <a:lnTo>
                    <a:pt x="95" y="148"/>
                  </a:lnTo>
                  <a:lnTo>
                    <a:pt x="95" y="149"/>
                  </a:lnTo>
                  <a:lnTo>
                    <a:pt x="97" y="149"/>
                  </a:lnTo>
                  <a:lnTo>
                    <a:pt x="99" y="149"/>
                  </a:lnTo>
                  <a:lnTo>
                    <a:pt x="100" y="149"/>
                  </a:lnTo>
                  <a:lnTo>
                    <a:pt x="102" y="147"/>
                  </a:lnTo>
                  <a:lnTo>
                    <a:pt x="103" y="147"/>
                  </a:lnTo>
                  <a:lnTo>
                    <a:pt x="105" y="145"/>
                  </a:lnTo>
                  <a:lnTo>
                    <a:pt x="106" y="145"/>
                  </a:lnTo>
                  <a:lnTo>
                    <a:pt x="108" y="143"/>
                  </a:lnTo>
                  <a:lnTo>
                    <a:pt x="110" y="141"/>
                  </a:lnTo>
                  <a:lnTo>
                    <a:pt x="110" y="139"/>
                  </a:lnTo>
                  <a:lnTo>
                    <a:pt x="112" y="138"/>
                  </a:lnTo>
                  <a:lnTo>
                    <a:pt x="112" y="136"/>
                  </a:lnTo>
                  <a:lnTo>
                    <a:pt x="114" y="134"/>
                  </a:lnTo>
                  <a:lnTo>
                    <a:pt x="116" y="132"/>
                  </a:lnTo>
                  <a:lnTo>
                    <a:pt x="118" y="130"/>
                  </a:lnTo>
                  <a:lnTo>
                    <a:pt x="118" y="129"/>
                  </a:lnTo>
                  <a:lnTo>
                    <a:pt x="118" y="126"/>
                  </a:lnTo>
                  <a:lnTo>
                    <a:pt x="118" y="123"/>
                  </a:lnTo>
                  <a:lnTo>
                    <a:pt x="120" y="119"/>
                  </a:lnTo>
                  <a:lnTo>
                    <a:pt x="120" y="116"/>
                  </a:lnTo>
                  <a:lnTo>
                    <a:pt x="120" y="112"/>
                  </a:lnTo>
                  <a:lnTo>
                    <a:pt x="121" y="108"/>
                  </a:lnTo>
                  <a:lnTo>
                    <a:pt x="123" y="103"/>
                  </a:lnTo>
                  <a:lnTo>
                    <a:pt x="124" y="100"/>
                  </a:lnTo>
                  <a:lnTo>
                    <a:pt x="125" y="96"/>
                  </a:lnTo>
                  <a:lnTo>
                    <a:pt x="128" y="94"/>
                  </a:lnTo>
                  <a:lnTo>
                    <a:pt x="132" y="90"/>
                  </a:lnTo>
                  <a:lnTo>
                    <a:pt x="137" y="88"/>
                  </a:lnTo>
                  <a:lnTo>
                    <a:pt x="143" y="86"/>
                  </a:lnTo>
                  <a:lnTo>
                    <a:pt x="149" y="86"/>
                  </a:lnTo>
                  <a:lnTo>
                    <a:pt x="158" y="85"/>
                  </a:lnTo>
                  <a:lnTo>
                    <a:pt x="156" y="85"/>
                  </a:lnTo>
                  <a:lnTo>
                    <a:pt x="154" y="85"/>
                  </a:lnTo>
                  <a:lnTo>
                    <a:pt x="152" y="84"/>
                  </a:lnTo>
                  <a:lnTo>
                    <a:pt x="148" y="84"/>
                  </a:lnTo>
                  <a:lnTo>
                    <a:pt x="147" y="84"/>
                  </a:lnTo>
                  <a:lnTo>
                    <a:pt x="144" y="84"/>
                  </a:lnTo>
                  <a:lnTo>
                    <a:pt x="142" y="82"/>
                  </a:lnTo>
                  <a:lnTo>
                    <a:pt x="139" y="82"/>
                  </a:lnTo>
                  <a:lnTo>
                    <a:pt x="137" y="82"/>
                  </a:lnTo>
                  <a:lnTo>
                    <a:pt x="134" y="82"/>
                  </a:lnTo>
                  <a:lnTo>
                    <a:pt x="132" y="81"/>
                  </a:lnTo>
                  <a:lnTo>
                    <a:pt x="130" y="81"/>
                  </a:lnTo>
                  <a:lnTo>
                    <a:pt x="128" y="80"/>
                  </a:lnTo>
                  <a:lnTo>
                    <a:pt x="128" y="79"/>
                  </a:lnTo>
                  <a:lnTo>
                    <a:pt x="122" y="84"/>
                  </a:lnTo>
                  <a:lnTo>
                    <a:pt x="118" y="89"/>
                  </a:lnTo>
                  <a:lnTo>
                    <a:pt x="114" y="92"/>
                  </a:lnTo>
                  <a:lnTo>
                    <a:pt x="112" y="95"/>
                  </a:lnTo>
                  <a:lnTo>
                    <a:pt x="109" y="99"/>
                  </a:lnTo>
                  <a:lnTo>
                    <a:pt x="108" y="101"/>
                  </a:lnTo>
                  <a:lnTo>
                    <a:pt x="106" y="103"/>
                  </a:lnTo>
                  <a:lnTo>
                    <a:pt x="106" y="105"/>
                  </a:lnTo>
                  <a:lnTo>
                    <a:pt x="105" y="107"/>
                  </a:lnTo>
                  <a:lnTo>
                    <a:pt x="105" y="109"/>
                  </a:lnTo>
                  <a:lnTo>
                    <a:pt x="105" y="111"/>
                  </a:lnTo>
                  <a:lnTo>
                    <a:pt x="105" y="113"/>
                  </a:lnTo>
                  <a:lnTo>
                    <a:pt x="104" y="116"/>
                  </a:lnTo>
                  <a:lnTo>
                    <a:pt x="104" y="118"/>
                  </a:lnTo>
                  <a:lnTo>
                    <a:pt x="104" y="121"/>
                  </a:lnTo>
                  <a:lnTo>
                    <a:pt x="104" y="123"/>
                  </a:lnTo>
                  <a:lnTo>
                    <a:pt x="102" y="125"/>
                  </a:lnTo>
                  <a:lnTo>
                    <a:pt x="100" y="126"/>
                  </a:lnTo>
                  <a:lnTo>
                    <a:pt x="99" y="127"/>
                  </a:lnTo>
                  <a:lnTo>
                    <a:pt x="97" y="127"/>
                  </a:lnTo>
                  <a:lnTo>
                    <a:pt x="94" y="127"/>
                  </a:lnTo>
                  <a:lnTo>
                    <a:pt x="93" y="127"/>
                  </a:lnTo>
                  <a:lnTo>
                    <a:pt x="91" y="127"/>
                  </a:lnTo>
                  <a:lnTo>
                    <a:pt x="89" y="127"/>
                  </a:lnTo>
                  <a:lnTo>
                    <a:pt x="86" y="127"/>
                  </a:lnTo>
                  <a:lnTo>
                    <a:pt x="84" y="127"/>
                  </a:lnTo>
                  <a:lnTo>
                    <a:pt x="83" y="127"/>
                  </a:lnTo>
                  <a:lnTo>
                    <a:pt x="81" y="127"/>
                  </a:lnTo>
                  <a:lnTo>
                    <a:pt x="80" y="127"/>
                  </a:lnTo>
                  <a:lnTo>
                    <a:pt x="79" y="127"/>
                  </a:lnTo>
                  <a:lnTo>
                    <a:pt x="78" y="127"/>
                  </a:lnTo>
                  <a:lnTo>
                    <a:pt x="78" y="126"/>
                  </a:lnTo>
                  <a:lnTo>
                    <a:pt x="76" y="126"/>
                  </a:lnTo>
                  <a:lnTo>
                    <a:pt x="76" y="124"/>
                  </a:lnTo>
                  <a:lnTo>
                    <a:pt x="76" y="123"/>
                  </a:lnTo>
                  <a:lnTo>
                    <a:pt x="76" y="120"/>
                  </a:lnTo>
                  <a:lnTo>
                    <a:pt x="76" y="117"/>
                  </a:lnTo>
                  <a:lnTo>
                    <a:pt x="76" y="114"/>
                  </a:lnTo>
                  <a:lnTo>
                    <a:pt x="76" y="110"/>
                  </a:lnTo>
                  <a:lnTo>
                    <a:pt x="76" y="106"/>
                  </a:lnTo>
                  <a:lnTo>
                    <a:pt x="75" y="103"/>
                  </a:lnTo>
                  <a:lnTo>
                    <a:pt x="75" y="100"/>
                  </a:lnTo>
                  <a:lnTo>
                    <a:pt x="75" y="97"/>
                  </a:lnTo>
                  <a:lnTo>
                    <a:pt x="75" y="93"/>
                  </a:lnTo>
                  <a:lnTo>
                    <a:pt x="75" y="91"/>
                  </a:lnTo>
                  <a:lnTo>
                    <a:pt x="75" y="88"/>
                  </a:lnTo>
                  <a:lnTo>
                    <a:pt x="75" y="87"/>
                  </a:lnTo>
                  <a:lnTo>
                    <a:pt x="75" y="86"/>
                  </a:lnTo>
                  <a:lnTo>
                    <a:pt x="74" y="87"/>
                  </a:lnTo>
                  <a:lnTo>
                    <a:pt x="74" y="89"/>
                  </a:lnTo>
                  <a:lnTo>
                    <a:pt x="74" y="91"/>
                  </a:lnTo>
                  <a:lnTo>
                    <a:pt x="74" y="93"/>
                  </a:lnTo>
                  <a:lnTo>
                    <a:pt x="74" y="97"/>
                  </a:lnTo>
                  <a:lnTo>
                    <a:pt x="74" y="100"/>
                  </a:lnTo>
                  <a:lnTo>
                    <a:pt x="74" y="103"/>
                  </a:lnTo>
                  <a:lnTo>
                    <a:pt x="74" y="106"/>
                  </a:lnTo>
                  <a:lnTo>
                    <a:pt x="72" y="110"/>
                  </a:lnTo>
                  <a:lnTo>
                    <a:pt x="71" y="113"/>
                  </a:lnTo>
                  <a:lnTo>
                    <a:pt x="70" y="117"/>
                  </a:lnTo>
                  <a:lnTo>
                    <a:pt x="68" y="119"/>
                  </a:lnTo>
                  <a:lnTo>
                    <a:pt x="65" y="122"/>
                  </a:lnTo>
                  <a:lnTo>
                    <a:pt x="62" y="124"/>
                  </a:lnTo>
                  <a:lnTo>
                    <a:pt x="58" y="124"/>
                  </a:lnTo>
                  <a:lnTo>
                    <a:pt x="55" y="124"/>
                  </a:lnTo>
                  <a:lnTo>
                    <a:pt x="48" y="124"/>
                  </a:lnTo>
                  <a:lnTo>
                    <a:pt x="43" y="124"/>
                  </a:lnTo>
                  <a:lnTo>
                    <a:pt x="37" y="123"/>
                  </a:lnTo>
                  <a:lnTo>
                    <a:pt x="33" y="121"/>
                  </a:lnTo>
                  <a:lnTo>
                    <a:pt x="29" y="120"/>
                  </a:lnTo>
                  <a:lnTo>
                    <a:pt x="25" y="119"/>
                  </a:lnTo>
                  <a:lnTo>
                    <a:pt x="21" y="117"/>
                  </a:lnTo>
                  <a:lnTo>
                    <a:pt x="19" y="113"/>
                  </a:lnTo>
                  <a:lnTo>
                    <a:pt x="16" y="111"/>
                  </a:lnTo>
                  <a:lnTo>
                    <a:pt x="14" y="108"/>
                  </a:lnTo>
                  <a:lnTo>
                    <a:pt x="12" y="107"/>
                  </a:lnTo>
                  <a:lnTo>
                    <a:pt x="11" y="103"/>
                  </a:lnTo>
                  <a:lnTo>
                    <a:pt x="9" y="101"/>
                  </a:lnTo>
                  <a:lnTo>
                    <a:pt x="8" y="98"/>
                  </a:lnTo>
                  <a:lnTo>
                    <a:pt x="8" y="94"/>
                  </a:lnTo>
                  <a:lnTo>
                    <a:pt x="8" y="91"/>
                  </a:lnTo>
                  <a:lnTo>
                    <a:pt x="8" y="87"/>
                  </a:lnTo>
                  <a:lnTo>
                    <a:pt x="8" y="84"/>
                  </a:lnTo>
                  <a:lnTo>
                    <a:pt x="8" y="81"/>
                  </a:lnTo>
                  <a:lnTo>
                    <a:pt x="10" y="77"/>
                  </a:lnTo>
                  <a:lnTo>
                    <a:pt x="11" y="75"/>
                  </a:lnTo>
                  <a:lnTo>
                    <a:pt x="13" y="73"/>
                  </a:lnTo>
                  <a:lnTo>
                    <a:pt x="15" y="71"/>
                  </a:lnTo>
                  <a:lnTo>
                    <a:pt x="17" y="69"/>
                  </a:lnTo>
                  <a:lnTo>
                    <a:pt x="19" y="69"/>
                  </a:lnTo>
                  <a:lnTo>
                    <a:pt x="21" y="68"/>
                  </a:lnTo>
                  <a:lnTo>
                    <a:pt x="22" y="68"/>
                  </a:lnTo>
                  <a:lnTo>
                    <a:pt x="25" y="66"/>
                  </a:lnTo>
                  <a:lnTo>
                    <a:pt x="27" y="66"/>
                  </a:lnTo>
                  <a:lnTo>
                    <a:pt x="29" y="66"/>
                  </a:lnTo>
                  <a:lnTo>
                    <a:pt x="31" y="66"/>
                  </a:lnTo>
                  <a:lnTo>
                    <a:pt x="34" y="64"/>
                  </a:lnTo>
                  <a:lnTo>
                    <a:pt x="36" y="65"/>
                  </a:lnTo>
                  <a:lnTo>
                    <a:pt x="38" y="65"/>
                  </a:lnTo>
                  <a:lnTo>
                    <a:pt x="41" y="66"/>
                  </a:lnTo>
                  <a:lnTo>
                    <a:pt x="45" y="66"/>
                  </a:lnTo>
                  <a:lnTo>
                    <a:pt x="49" y="67"/>
                  </a:lnTo>
                  <a:lnTo>
                    <a:pt x="52" y="67"/>
                  </a:lnTo>
                  <a:lnTo>
                    <a:pt x="56" y="69"/>
                  </a:lnTo>
                  <a:lnTo>
                    <a:pt x="61" y="69"/>
                  </a:lnTo>
                  <a:lnTo>
                    <a:pt x="64" y="71"/>
                  </a:lnTo>
                  <a:lnTo>
                    <a:pt x="68" y="72"/>
                  </a:lnTo>
                  <a:lnTo>
                    <a:pt x="71" y="74"/>
                  </a:lnTo>
                  <a:lnTo>
                    <a:pt x="74" y="74"/>
                  </a:lnTo>
                  <a:lnTo>
                    <a:pt x="76" y="76"/>
                  </a:lnTo>
                  <a:lnTo>
                    <a:pt x="79" y="76"/>
                  </a:lnTo>
                  <a:lnTo>
                    <a:pt x="80" y="77"/>
                  </a:lnTo>
                  <a:lnTo>
                    <a:pt x="81" y="77"/>
                  </a:lnTo>
                  <a:lnTo>
                    <a:pt x="80" y="77"/>
                  </a:lnTo>
                  <a:lnTo>
                    <a:pt x="80" y="76"/>
                  </a:lnTo>
                  <a:lnTo>
                    <a:pt x="80" y="74"/>
                  </a:lnTo>
                  <a:lnTo>
                    <a:pt x="80" y="72"/>
                  </a:lnTo>
                  <a:lnTo>
                    <a:pt x="80" y="71"/>
                  </a:lnTo>
                  <a:lnTo>
                    <a:pt x="80" y="69"/>
                  </a:lnTo>
                  <a:lnTo>
                    <a:pt x="80" y="68"/>
                  </a:lnTo>
                  <a:lnTo>
                    <a:pt x="81" y="66"/>
                  </a:lnTo>
                  <a:lnTo>
                    <a:pt x="77" y="66"/>
                  </a:lnTo>
                  <a:lnTo>
                    <a:pt x="74" y="66"/>
                  </a:lnTo>
                  <a:lnTo>
                    <a:pt x="71" y="66"/>
                  </a:lnTo>
                  <a:lnTo>
                    <a:pt x="68" y="65"/>
                  </a:lnTo>
                  <a:lnTo>
                    <a:pt x="63" y="65"/>
                  </a:lnTo>
                  <a:lnTo>
                    <a:pt x="59" y="63"/>
                  </a:lnTo>
                  <a:lnTo>
                    <a:pt x="56" y="63"/>
                  </a:lnTo>
                  <a:lnTo>
                    <a:pt x="52" y="62"/>
                  </a:lnTo>
                  <a:lnTo>
                    <a:pt x="48" y="62"/>
                  </a:lnTo>
                  <a:lnTo>
                    <a:pt x="44" y="60"/>
                  </a:lnTo>
                  <a:lnTo>
                    <a:pt x="40" y="60"/>
                  </a:lnTo>
                  <a:lnTo>
                    <a:pt x="37" y="58"/>
                  </a:lnTo>
                  <a:lnTo>
                    <a:pt x="33" y="58"/>
                  </a:lnTo>
                  <a:lnTo>
                    <a:pt x="30" y="56"/>
                  </a:lnTo>
                  <a:lnTo>
                    <a:pt x="28" y="55"/>
                  </a:lnTo>
                  <a:lnTo>
                    <a:pt x="26" y="53"/>
                  </a:lnTo>
                  <a:lnTo>
                    <a:pt x="24" y="53"/>
                  </a:lnTo>
                  <a:lnTo>
                    <a:pt x="23" y="52"/>
                  </a:lnTo>
                  <a:lnTo>
                    <a:pt x="21" y="50"/>
                  </a:lnTo>
                  <a:lnTo>
                    <a:pt x="21" y="48"/>
                  </a:lnTo>
                  <a:lnTo>
                    <a:pt x="19" y="46"/>
                  </a:lnTo>
                  <a:lnTo>
                    <a:pt x="18" y="43"/>
                  </a:lnTo>
                  <a:lnTo>
                    <a:pt x="17" y="41"/>
                  </a:lnTo>
                  <a:lnTo>
                    <a:pt x="17" y="37"/>
                  </a:lnTo>
                  <a:lnTo>
                    <a:pt x="16" y="35"/>
                  </a:lnTo>
                  <a:lnTo>
                    <a:pt x="16" y="32"/>
                  </a:lnTo>
                  <a:lnTo>
                    <a:pt x="16" y="29"/>
                  </a:lnTo>
                  <a:lnTo>
                    <a:pt x="17" y="25"/>
                  </a:lnTo>
                  <a:lnTo>
                    <a:pt x="17" y="24"/>
                  </a:lnTo>
                  <a:lnTo>
                    <a:pt x="19" y="20"/>
                  </a:lnTo>
                  <a:lnTo>
                    <a:pt x="22" y="19"/>
                  </a:lnTo>
                  <a:lnTo>
                    <a:pt x="26" y="16"/>
                  </a:lnTo>
                  <a:lnTo>
                    <a:pt x="30" y="16"/>
                  </a:lnTo>
                  <a:lnTo>
                    <a:pt x="34" y="15"/>
                  </a:lnTo>
                  <a:lnTo>
                    <a:pt x="37" y="16"/>
                  </a:lnTo>
                  <a:lnTo>
                    <a:pt x="40" y="16"/>
                  </a:lnTo>
                  <a:lnTo>
                    <a:pt x="42" y="18"/>
                  </a:lnTo>
                  <a:lnTo>
                    <a:pt x="45" y="20"/>
                  </a:lnTo>
                  <a:lnTo>
                    <a:pt x="47" y="22"/>
                  </a:lnTo>
                  <a:lnTo>
                    <a:pt x="49" y="24"/>
                  </a:lnTo>
                  <a:lnTo>
                    <a:pt x="49" y="28"/>
                  </a:lnTo>
                  <a:lnTo>
                    <a:pt x="49" y="30"/>
                  </a:lnTo>
                  <a:lnTo>
                    <a:pt x="48" y="32"/>
                  </a:lnTo>
                  <a:lnTo>
                    <a:pt x="48" y="34"/>
                  </a:lnTo>
                  <a:lnTo>
                    <a:pt x="46" y="36"/>
                  </a:lnTo>
                  <a:lnTo>
                    <a:pt x="45" y="38"/>
                  </a:lnTo>
                  <a:lnTo>
                    <a:pt x="41" y="40"/>
                  </a:lnTo>
                  <a:lnTo>
                    <a:pt x="39" y="40"/>
                  </a:lnTo>
                  <a:lnTo>
                    <a:pt x="37" y="40"/>
                  </a:lnTo>
                  <a:lnTo>
                    <a:pt x="36" y="40"/>
                  </a:lnTo>
                  <a:lnTo>
                    <a:pt x="36" y="39"/>
                  </a:lnTo>
                  <a:lnTo>
                    <a:pt x="34" y="39"/>
                  </a:lnTo>
                  <a:lnTo>
                    <a:pt x="34" y="37"/>
                  </a:lnTo>
                  <a:lnTo>
                    <a:pt x="33" y="36"/>
                  </a:lnTo>
                  <a:lnTo>
                    <a:pt x="33" y="34"/>
                  </a:lnTo>
                  <a:lnTo>
                    <a:pt x="32" y="34"/>
                  </a:lnTo>
                  <a:lnTo>
                    <a:pt x="32" y="32"/>
                  </a:lnTo>
                  <a:lnTo>
                    <a:pt x="32" y="31"/>
                  </a:lnTo>
                  <a:lnTo>
                    <a:pt x="32" y="30"/>
                  </a:lnTo>
                  <a:lnTo>
                    <a:pt x="32" y="28"/>
                  </a:lnTo>
                  <a:lnTo>
                    <a:pt x="30" y="30"/>
                  </a:lnTo>
                  <a:lnTo>
                    <a:pt x="29" y="31"/>
                  </a:lnTo>
                  <a:lnTo>
                    <a:pt x="27" y="33"/>
                  </a:lnTo>
                  <a:lnTo>
                    <a:pt x="27" y="35"/>
                  </a:lnTo>
                  <a:lnTo>
                    <a:pt x="27" y="36"/>
                  </a:lnTo>
                  <a:lnTo>
                    <a:pt x="25" y="38"/>
                  </a:lnTo>
                  <a:lnTo>
                    <a:pt x="25" y="40"/>
                  </a:lnTo>
                  <a:lnTo>
                    <a:pt x="25" y="42"/>
                  </a:lnTo>
                  <a:lnTo>
                    <a:pt x="25" y="44"/>
                  </a:lnTo>
                  <a:lnTo>
                    <a:pt x="26" y="44"/>
                  </a:lnTo>
                  <a:lnTo>
                    <a:pt x="28" y="46"/>
                  </a:lnTo>
                  <a:lnTo>
                    <a:pt x="32" y="47"/>
                  </a:lnTo>
                  <a:lnTo>
                    <a:pt x="35" y="49"/>
                  </a:lnTo>
                  <a:lnTo>
                    <a:pt x="39" y="49"/>
                  </a:lnTo>
                  <a:lnTo>
                    <a:pt x="42" y="50"/>
                  </a:lnTo>
                  <a:lnTo>
                    <a:pt x="46" y="51"/>
                  </a:lnTo>
                  <a:lnTo>
                    <a:pt x="49" y="52"/>
                  </a:lnTo>
                  <a:lnTo>
                    <a:pt x="54" y="52"/>
                  </a:lnTo>
                  <a:lnTo>
                    <a:pt x="55" y="54"/>
                  </a:lnTo>
                  <a:lnTo>
                    <a:pt x="59" y="55"/>
                  </a:lnTo>
                  <a:lnTo>
                    <a:pt x="61" y="55"/>
                  </a:lnTo>
                  <a:lnTo>
                    <a:pt x="64" y="55"/>
                  </a:lnTo>
                  <a:lnTo>
                    <a:pt x="66" y="55"/>
                  </a:lnTo>
                  <a:lnTo>
                    <a:pt x="66" y="54"/>
                  </a:lnTo>
                  <a:lnTo>
                    <a:pt x="66" y="52"/>
                  </a:lnTo>
                  <a:lnTo>
                    <a:pt x="64" y="52"/>
                  </a:lnTo>
                  <a:lnTo>
                    <a:pt x="63" y="52"/>
                  </a:lnTo>
                  <a:lnTo>
                    <a:pt x="63" y="51"/>
                  </a:lnTo>
                  <a:lnTo>
                    <a:pt x="61" y="50"/>
                  </a:lnTo>
                  <a:lnTo>
                    <a:pt x="61" y="49"/>
                  </a:lnTo>
                  <a:lnTo>
                    <a:pt x="61" y="47"/>
                  </a:lnTo>
                  <a:lnTo>
                    <a:pt x="61" y="45"/>
                  </a:lnTo>
                  <a:lnTo>
                    <a:pt x="59" y="43"/>
                  </a:lnTo>
                  <a:lnTo>
                    <a:pt x="59" y="41"/>
                  </a:lnTo>
                  <a:lnTo>
                    <a:pt x="58" y="40"/>
                  </a:lnTo>
                  <a:lnTo>
                    <a:pt x="58" y="36"/>
                  </a:lnTo>
                  <a:lnTo>
                    <a:pt x="58" y="33"/>
                  </a:lnTo>
                  <a:lnTo>
                    <a:pt x="58" y="30"/>
                  </a:lnTo>
                  <a:lnTo>
                    <a:pt x="58" y="26"/>
                  </a:lnTo>
                  <a:lnTo>
                    <a:pt x="59" y="20"/>
                  </a:lnTo>
                  <a:lnTo>
                    <a:pt x="59" y="19"/>
                  </a:lnTo>
                  <a:lnTo>
                    <a:pt x="61" y="17"/>
                  </a:lnTo>
                  <a:lnTo>
                    <a:pt x="61" y="15"/>
                  </a:lnTo>
                  <a:lnTo>
                    <a:pt x="62" y="13"/>
                  </a:lnTo>
                  <a:lnTo>
                    <a:pt x="62" y="12"/>
                  </a:lnTo>
                  <a:lnTo>
                    <a:pt x="64" y="10"/>
                  </a:lnTo>
                  <a:lnTo>
                    <a:pt x="64" y="9"/>
                  </a:lnTo>
                  <a:lnTo>
                    <a:pt x="66" y="7"/>
                  </a:lnTo>
                  <a:lnTo>
                    <a:pt x="66" y="5"/>
                  </a:lnTo>
                  <a:lnTo>
                    <a:pt x="68" y="3"/>
                  </a:lnTo>
                  <a:lnTo>
                    <a:pt x="69" y="1"/>
                  </a:lnTo>
                  <a:lnTo>
                    <a:pt x="70" y="0"/>
                  </a:lnTo>
                </a:path>
              </a:pathLst>
            </a:custGeom>
            <a:solidFill>
              <a:srgbClr val="F8F8F8"/>
            </a:solidFill>
            <a:ln w="6350">
              <a:solidFill>
                <a:srgbClr val="DDDDDD"/>
              </a:solidFill>
              <a:round/>
              <a:headEnd/>
              <a:tailEnd/>
            </a:ln>
          </p:spPr>
          <p:txBody>
            <a:bodyPr/>
            <a:lstStyle/>
            <a:p>
              <a:endParaRPr lang="it-IT"/>
            </a:p>
          </p:txBody>
        </p:sp>
        <p:sp>
          <p:nvSpPr>
            <p:cNvPr id="23598" name="Freeform 31"/>
            <p:cNvSpPr>
              <a:spLocks/>
            </p:cNvSpPr>
            <p:nvPr/>
          </p:nvSpPr>
          <p:spPr bwMode="auto">
            <a:xfrm>
              <a:off x="2782" y="1465"/>
              <a:ext cx="325" cy="105"/>
            </a:xfrm>
            <a:custGeom>
              <a:avLst/>
              <a:gdLst>
                <a:gd name="T0" fmla="*/ 8 w 164"/>
                <a:gd name="T1" fmla="*/ 6 h 114"/>
                <a:gd name="T2" fmla="*/ 55 w 164"/>
                <a:gd name="T3" fmla="*/ 6 h 114"/>
                <a:gd name="T4" fmla="*/ 109 w 164"/>
                <a:gd name="T5" fmla="*/ 4 h 114"/>
                <a:gd name="T6" fmla="*/ 141 w 164"/>
                <a:gd name="T7" fmla="*/ 1 h 114"/>
                <a:gd name="T8" fmla="*/ 333 w 164"/>
                <a:gd name="T9" fmla="*/ 9 h 114"/>
                <a:gd name="T10" fmla="*/ 531 w 164"/>
                <a:gd name="T11" fmla="*/ 15 h 114"/>
                <a:gd name="T12" fmla="*/ 640 w 164"/>
                <a:gd name="T13" fmla="*/ 16 h 114"/>
                <a:gd name="T14" fmla="*/ 692 w 164"/>
                <a:gd name="T15" fmla="*/ 16 h 114"/>
                <a:gd name="T16" fmla="*/ 668 w 164"/>
                <a:gd name="T17" fmla="*/ 30 h 114"/>
                <a:gd name="T18" fmla="*/ 668 w 164"/>
                <a:gd name="T19" fmla="*/ 53 h 114"/>
                <a:gd name="T20" fmla="*/ 723 w 164"/>
                <a:gd name="T21" fmla="*/ 73 h 114"/>
                <a:gd name="T22" fmla="*/ 785 w 164"/>
                <a:gd name="T23" fmla="*/ 84 h 114"/>
                <a:gd name="T24" fmla="*/ 832 w 164"/>
                <a:gd name="T25" fmla="*/ 82 h 114"/>
                <a:gd name="T26" fmla="*/ 848 w 164"/>
                <a:gd name="T27" fmla="*/ 69 h 114"/>
                <a:gd name="T28" fmla="*/ 896 w 164"/>
                <a:gd name="T29" fmla="*/ 53 h 114"/>
                <a:gd name="T30" fmla="*/ 1021 w 164"/>
                <a:gd name="T31" fmla="*/ 41 h 114"/>
                <a:gd name="T32" fmla="*/ 1080 w 164"/>
                <a:gd name="T33" fmla="*/ 37 h 114"/>
                <a:gd name="T34" fmla="*/ 1088 w 164"/>
                <a:gd name="T35" fmla="*/ 28 h 114"/>
                <a:gd name="T36" fmla="*/ 1104 w 164"/>
                <a:gd name="T37" fmla="*/ 19 h 114"/>
                <a:gd name="T38" fmla="*/ 1120 w 164"/>
                <a:gd name="T39" fmla="*/ 14 h 114"/>
                <a:gd name="T40" fmla="*/ 1136 w 164"/>
                <a:gd name="T41" fmla="*/ 34 h 114"/>
                <a:gd name="T42" fmla="*/ 1189 w 164"/>
                <a:gd name="T43" fmla="*/ 57 h 114"/>
                <a:gd name="T44" fmla="*/ 1229 w 164"/>
                <a:gd name="T45" fmla="*/ 75 h 114"/>
                <a:gd name="T46" fmla="*/ 1260 w 164"/>
                <a:gd name="T47" fmla="*/ 83 h 114"/>
                <a:gd name="T48" fmla="*/ 1213 w 164"/>
                <a:gd name="T49" fmla="*/ 85 h 114"/>
                <a:gd name="T50" fmla="*/ 1120 w 164"/>
                <a:gd name="T51" fmla="*/ 87 h 114"/>
                <a:gd name="T52" fmla="*/ 997 w 164"/>
                <a:gd name="T53" fmla="*/ 88 h 114"/>
                <a:gd name="T54" fmla="*/ 848 w 164"/>
                <a:gd name="T55" fmla="*/ 88 h 114"/>
                <a:gd name="T56" fmla="*/ 785 w 164"/>
                <a:gd name="T57" fmla="*/ 88 h 114"/>
                <a:gd name="T58" fmla="*/ 723 w 164"/>
                <a:gd name="T59" fmla="*/ 84 h 114"/>
                <a:gd name="T60" fmla="*/ 632 w 164"/>
                <a:gd name="T61" fmla="*/ 79 h 114"/>
                <a:gd name="T62" fmla="*/ 569 w 164"/>
                <a:gd name="T63" fmla="*/ 74 h 114"/>
                <a:gd name="T64" fmla="*/ 523 w 164"/>
                <a:gd name="T65" fmla="*/ 70 h 114"/>
                <a:gd name="T66" fmla="*/ 499 w 164"/>
                <a:gd name="T67" fmla="*/ 64 h 114"/>
                <a:gd name="T68" fmla="*/ 452 w 164"/>
                <a:gd name="T69" fmla="*/ 61 h 114"/>
                <a:gd name="T70" fmla="*/ 420 w 164"/>
                <a:gd name="T71" fmla="*/ 59 h 114"/>
                <a:gd name="T72" fmla="*/ 380 w 164"/>
                <a:gd name="T73" fmla="*/ 59 h 114"/>
                <a:gd name="T74" fmla="*/ 333 w 164"/>
                <a:gd name="T75" fmla="*/ 54 h 114"/>
                <a:gd name="T76" fmla="*/ 279 w 164"/>
                <a:gd name="T77" fmla="*/ 49 h 114"/>
                <a:gd name="T78" fmla="*/ 256 w 164"/>
                <a:gd name="T79" fmla="*/ 45 h 114"/>
                <a:gd name="T80" fmla="*/ 271 w 164"/>
                <a:gd name="T81" fmla="*/ 43 h 114"/>
                <a:gd name="T82" fmla="*/ 319 w 164"/>
                <a:gd name="T83" fmla="*/ 42 h 114"/>
                <a:gd name="T84" fmla="*/ 380 w 164"/>
                <a:gd name="T85" fmla="*/ 41 h 114"/>
                <a:gd name="T86" fmla="*/ 420 w 164"/>
                <a:gd name="T87" fmla="*/ 41 h 114"/>
                <a:gd name="T88" fmla="*/ 380 w 164"/>
                <a:gd name="T89" fmla="*/ 25 h 114"/>
                <a:gd name="T90" fmla="*/ 279 w 164"/>
                <a:gd name="T91" fmla="*/ 15 h 114"/>
                <a:gd name="T92" fmla="*/ 141 w 164"/>
                <a:gd name="T93" fmla="*/ 13 h 114"/>
                <a:gd name="T94" fmla="*/ 24 w 164"/>
                <a:gd name="T95" fmla="*/ 7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0" y="8"/>
                  </a:moveTo>
                  <a:lnTo>
                    <a:pt x="0" y="8"/>
                  </a:lnTo>
                  <a:lnTo>
                    <a:pt x="1" y="8"/>
                  </a:lnTo>
                  <a:lnTo>
                    <a:pt x="3" y="7"/>
                  </a:lnTo>
                  <a:lnTo>
                    <a:pt x="4" y="7"/>
                  </a:lnTo>
                  <a:lnTo>
                    <a:pt x="5" y="6"/>
                  </a:lnTo>
                  <a:lnTo>
                    <a:pt x="7" y="6"/>
                  </a:lnTo>
                  <a:lnTo>
                    <a:pt x="9" y="4"/>
                  </a:lnTo>
                  <a:lnTo>
                    <a:pt x="10" y="4"/>
                  </a:lnTo>
                  <a:lnTo>
                    <a:pt x="12" y="4"/>
                  </a:lnTo>
                  <a:lnTo>
                    <a:pt x="14" y="4"/>
                  </a:lnTo>
                  <a:lnTo>
                    <a:pt x="16" y="2"/>
                  </a:lnTo>
                  <a:lnTo>
                    <a:pt x="17" y="1"/>
                  </a:lnTo>
                  <a:lnTo>
                    <a:pt x="18" y="1"/>
                  </a:lnTo>
                  <a:lnTo>
                    <a:pt x="19" y="0"/>
                  </a:lnTo>
                  <a:lnTo>
                    <a:pt x="27" y="5"/>
                  </a:lnTo>
                  <a:lnTo>
                    <a:pt x="36" y="9"/>
                  </a:lnTo>
                  <a:lnTo>
                    <a:pt x="43" y="12"/>
                  </a:lnTo>
                  <a:lnTo>
                    <a:pt x="51" y="13"/>
                  </a:lnTo>
                  <a:lnTo>
                    <a:pt x="56" y="16"/>
                  </a:lnTo>
                  <a:lnTo>
                    <a:pt x="63" y="17"/>
                  </a:lnTo>
                  <a:lnTo>
                    <a:pt x="68" y="18"/>
                  </a:lnTo>
                  <a:lnTo>
                    <a:pt x="73" y="18"/>
                  </a:lnTo>
                  <a:lnTo>
                    <a:pt x="76" y="19"/>
                  </a:lnTo>
                  <a:lnTo>
                    <a:pt x="80" y="19"/>
                  </a:lnTo>
                  <a:lnTo>
                    <a:pt x="82" y="19"/>
                  </a:lnTo>
                  <a:lnTo>
                    <a:pt x="85" y="19"/>
                  </a:lnTo>
                  <a:lnTo>
                    <a:pt x="86" y="19"/>
                  </a:lnTo>
                  <a:lnTo>
                    <a:pt x="88" y="19"/>
                  </a:lnTo>
                  <a:lnTo>
                    <a:pt x="89" y="19"/>
                  </a:lnTo>
                  <a:lnTo>
                    <a:pt x="90" y="18"/>
                  </a:lnTo>
                  <a:lnTo>
                    <a:pt x="88" y="26"/>
                  </a:lnTo>
                  <a:lnTo>
                    <a:pt x="87" y="32"/>
                  </a:lnTo>
                  <a:lnTo>
                    <a:pt x="86" y="39"/>
                  </a:lnTo>
                  <a:lnTo>
                    <a:pt x="86" y="45"/>
                  </a:lnTo>
                  <a:lnTo>
                    <a:pt x="86" y="52"/>
                  </a:lnTo>
                  <a:lnTo>
                    <a:pt x="86" y="60"/>
                  </a:lnTo>
                  <a:lnTo>
                    <a:pt x="86" y="67"/>
                  </a:lnTo>
                  <a:lnTo>
                    <a:pt x="88" y="73"/>
                  </a:lnTo>
                  <a:lnTo>
                    <a:pt x="89" y="80"/>
                  </a:lnTo>
                  <a:lnTo>
                    <a:pt x="91" y="87"/>
                  </a:lnTo>
                  <a:lnTo>
                    <a:pt x="93" y="93"/>
                  </a:lnTo>
                  <a:lnTo>
                    <a:pt x="94" y="98"/>
                  </a:lnTo>
                  <a:lnTo>
                    <a:pt x="96" y="102"/>
                  </a:lnTo>
                  <a:lnTo>
                    <a:pt x="99" y="105"/>
                  </a:lnTo>
                  <a:lnTo>
                    <a:pt x="101" y="108"/>
                  </a:lnTo>
                  <a:lnTo>
                    <a:pt x="105" y="108"/>
                  </a:lnTo>
                  <a:lnTo>
                    <a:pt x="105" y="109"/>
                  </a:lnTo>
                  <a:lnTo>
                    <a:pt x="107" y="107"/>
                  </a:lnTo>
                  <a:lnTo>
                    <a:pt x="107" y="105"/>
                  </a:lnTo>
                  <a:lnTo>
                    <a:pt x="108" y="102"/>
                  </a:lnTo>
                  <a:lnTo>
                    <a:pt x="108" y="98"/>
                  </a:lnTo>
                  <a:lnTo>
                    <a:pt x="109" y="94"/>
                  </a:lnTo>
                  <a:lnTo>
                    <a:pt x="109" y="88"/>
                  </a:lnTo>
                  <a:lnTo>
                    <a:pt x="110" y="83"/>
                  </a:lnTo>
                  <a:lnTo>
                    <a:pt x="111" y="79"/>
                  </a:lnTo>
                  <a:lnTo>
                    <a:pt x="113" y="73"/>
                  </a:lnTo>
                  <a:lnTo>
                    <a:pt x="115" y="68"/>
                  </a:lnTo>
                  <a:lnTo>
                    <a:pt x="118" y="63"/>
                  </a:lnTo>
                  <a:lnTo>
                    <a:pt x="121" y="60"/>
                  </a:lnTo>
                  <a:lnTo>
                    <a:pt x="126" y="55"/>
                  </a:lnTo>
                  <a:lnTo>
                    <a:pt x="131" y="52"/>
                  </a:lnTo>
                  <a:lnTo>
                    <a:pt x="139" y="49"/>
                  </a:lnTo>
                  <a:lnTo>
                    <a:pt x="139" y="47"/>
                  </a:lnTo>
                  <a:lnTo>
                    <a:pt x="140" y="45"/>
                  </a:lnTo>
                  <a:lnTo>
                    <a:pt x="140" y="43"/>
                  </a:lnTo>
                  <a:lnTo>
                    <a:pt x="140" y="39"/>
                  </a:lnTo>
                  <a:lnTo>
                    <a:pt x="140" y="36"/>
                  </a:lnTo>
                  <a:lnTo>
                    <a:pt x="142" y="33"/>
                  </a:lnTo>
                  <a:lnTo>
                    <a:pt x="142" y="31"/>
                  </a:lnTo>
                  <a:lnTo>
                    <a:pt x="142" y="28"/>
                  </a:lnTo>
                  <a:lnTo>
                    <a:pt x="142" y="25"/>
                  </a:lnTo>
                  <a:lnTo>
                    <a:pt x="143" y="21"/>
                  </a:lnTo>
                  <a:lnTo>
                    <a:pt x="143" y="20"/>
                  </a:lnTo>
                  <a:lnTo>
                    <a:pt x="144" y="18"/>
                  </a:lnTo>
                  <a:lnTo>
                    <a:pt x="144" y="17"/>
                  </a:lnTo>
                  <a:lnTo>
                    <a:pt x="145" y="16"/>
                  </a:lnTo>
                  <a:lnTo>
                    <a:pt x="145" y="25"/>
                  </a:lnTo>
                  <a:lnTo>
                    <a:pt x="146" y="34"/>
                  </a:lnTo>
                  <a:lnTo>
                    <a:pt x="146" y="43"/>
                  </a:lnTo>
                  <a:lnTo>
                    <a:pt x="148" y="51"/>
                  </a:lnTo>
                  <a:lnTo>
                    <a:pt x="149" y="59"/>
                  </a:lnTo>
                  <a:lnTo>
                    <a:pt x="151" y="66"/>
                  </a:lnTo>
                  <a:lnTo>
                    <a:pt x="153" y="73"/>
                  </a:lnTo>
                  <a:lnTo>
                    <a:pt x="155" y="79"/>
                  </a:lnTo>
                  <a:lnTo>
                    <a:pt x="155" y="86"/>
                  </a:lnTo>
                  <a:lnTo>
                    <a:pt x="156" y="91"/>
                  </a:lnTo>
                  <a:lnTo>
                    <a:pt x="158" y="96"/>
                  </a:lnTo>
                  <a:lnTo>
                    <a:pt x="160" y="100"/>
                  </a:lnTo>
                  <a:lnTo>
                    <a:pt x="160" y="103"/>
                  </a:lnTo>
                  <a:lnTo>
                    <a:pt x="162" y="105"/>
                  </a:lnTo>
                  <a:lnTo>
                    <a:pt x="162" y="106"/>
                  </a:lnTo>
                  <a:lnTo>
                    <a:pt x="163" y="106"/>
                  </a:lnTo>
                  <a:lnTo>
                    <a:pt x="160" y="108"/>
                  </a:lnTo>
                  <a:lnTo>
                    <a:pt x="158" y="108"/>
                  </a:lnTo>
                  <a:lnTo>
                    <a:pt x="156" y="109"/>
                  </a:lnTo>
                  <a:lnTo>
                    <a:pt x="154" y="109"/>
                  </a:lnTo>
                  <a:lnTo>
                    <a:pt x="150" y="111"/>
                  </a:lnTo>
                  <a:lnTo>
                    <a:pt x="148" y="111"/>
                  </a:lnTo>
                  <a:lnTo>
                    <a:pt x="144" y="111"/>
                  </a:lnTo>
                  <a:lnTo>
                    <a:pt x="142" y="111"/>
                  </a:lnTo>
                  <a:lnTo>
                    <a:pt x="137" y="112"/>
                  </a:lnTo>
                  <a:lnTo>
                    <a:pt x="134" y="112"/>
                  </a:lnTo>
                  <a:lnTo>
                    <a:pt x="128" y="112"/>
                  </a:lnTo>
                  <a:lnTo>
                    <a:pt x="125" y="112"/>
                  </a:lnTo>
                  <a:lnTo>
                    <a:pt x="119" y="113"/>
                  </a:lnTo>
                  <a:lnTo>
                    <a:pt x="115" y="113"/>
                  </a:lnTo>
                  <a:lnTo>
                    <a:pt x="109" y="113"/>
                  </a:lnTo>
                  <a:lnTo>
                    <a:pt x="105" y="113"/>
                  </a:lnTo>
                  <a:lnTo>
                    <a:pt x="103" y="113"/>
                  </a:lnTo>
                  <a:lnTo>
                    <a:pt x="101" y="113"/>
                  </a:lnTo>
                  <a:lnTo>
                    <a:pt x="100" y="111"/>
                  </a:lnTo>
                  <a:lnTo>
                    <a:pt x="97" y="111"/>
                  </a:lnTo>
                  <a:lnTo>
                    <a:pt x="95" y="109"/>
                  </a:lnTo>
                  <a:lnTo>
                    <a:pt x="93" y="107"/>
                  </a:lnTo>
                  <a:lnTo>
                    <a:pt x="91" y="105"/>
                  </a:lnTo>
                  <a:lnTo>
                    <a:pt x="88" y="104"/>
                  </a:lnTo>
                  <a:lnTo>
                    <a:pt x="85" y="102"/>
                  </a:lnTo>
                  <a:lnTo>
                    <a:pt x="81" y="101"/>
                  </a:lnTo>
                  <a:lnTo>
                    <a:pt x="80" y="99"/>
                  </a:lnTo>
                  <a:lnTo>
                    <a:pt x="76" y="98"/>
                  </a:lnTo>
                  <a:lnTo>
                    <a:pt x="74" y="96"/>
                  </a:lnTo>
                  <a:lnTo>
                    <a:pt x="73" y="94"/>
                  </a:lnTo>
                  <a:lnTo>
                    <a:pt x="71" y="92"/>
                  </a:lnTo>
                  <a:lnTo>
                    <a:pt x="70" y="92"/>
                  </a:lnTo>
                  <a:lnTo>
                    <a:pt x="69" y="90"/>
                  </a:lnTo>
                  <a:lnTo>
                    <a:pt x="67" y="89"/>
                  </a:lnTo>
                  <a:lnTo>
                    <a:pt x="67" y="87"/>
                  </a:lnTo>
                  <a:lnTo>
                    <a:pt x="65" y="86"/>
                  </a:lnTo>
                  <a:lnTo>
                    <a:pt x="65" y="85"/>
                  </a:lnTo>
                  <a:lnTo>
                    <a:pt x="64" y="83"/>
                  </a:lnTo>
                  <a:lnTo>
                    <a:pt x="64" y="81"/>
                  </a:lnTo>
                  <a:lnTo>
                    <a:pt x="62" y="81"/>
                  </a:lnTo>
                  <a:lnTo>
                    <a:pt x="60" y="79"/>
                  </a:lnTo>
                  <a:lnTo>
                    <a:pt x="58" y="78"/>
                  </a:lnTo>
                  <a:lnTo>
                    <a:pt x="58" y="76"/>
                  </a:lnTo>
                  <a:lnTo>
                    <a:pt x="56" y="76"/>
                  </a:lnTo>
                  <a:lnTo>
                    <a:pt x="56" y="75"/>
                  </a:lnTo>
                  <a:lnTo>
                    <a:pt x="54" y="75"/>
                  </a:lnTo>
                  <a:lnTo>
                    <a:pt x="54" y="74"/>
                  </a:lnTo>
                  <a:lnTo>
                    <a:pt x="52" y="75"/>
                  </a:lnTo>
                  <a:lnTo>
                    <a:pt x="51" y="75"/>
                  </a:lnTo>
                  <a:lnTo>
                    <a:pt x="49" y="75"/>
                  </a:lnTo>
                  <a:lnTo>
                    <a:pt x="49" y="73"/>
                  </a:lnTo>
                  <a:lnTo>
                    <a:pt x="47" y="72"/>
                  </a:lnTo>
                  <a:lnTo>
                    <a:pt x="45" y="71"/>
                  </a:lnTo>
                  <a:lnTo>
                    <a:pt x="43" y="69"/>
                  </a:lnTo>
                  <a:lnTo>
                    <a:pt x="41" y="67"/>
                  </a:lnTo>
                  <a:lnTo>
                    <a:pt x="40" y="66"/>
                  </a:lnTo>
                  <a:lnTo>
                    <a:pt x="38" y="64"/>
                  </a:lnTo>
                  <a:lnTo>
                    <a:pt x="36" y="63"/>
                  </a:lnTo>
                  <a:lnTo>
                    <a:pt x="35" y="61"/>
                  </a:lnTo>
                  <a:lnTo>
                    <a:pt x="33" y="60"/>
                  </a:lnTo>
                  <a:lnTo>
                    <a:pt x="33" y="58"/>
                  </a:lnTo>
                  <a:lnTo>
                    <a:pt x="33" y="57"/>
                  </a:lnTo>
                  <a:lnTo>
                    <a:pt x="33" y="55"/>
                  </a:lnTo>
                  <a:lnTo>
                    <a:pt x="34" y="55"/>
                  </a:lnTo>
                  <a:lnTo>
                    <a:pt x="35" y="55"/>
                  </a:lnTo>
                  <a:lnTo>
                    <a:pt x="36" y="54"/>
                  </a:lnTo>
                  <a:lnTo>
                    <a:pt x="38" y="54"/>
                  </a:lnTo>
                  <a:lnTo>
                    <a:pt x="40" y="54"/>
                  </a:lnTo>
                  <a:lnTo>
                    <a:pt x="41" y="54"/>
                  </a:lnTo>
                  <a:lnTo>
                    <a:pt x="44" y="52"/>
                  </a:lnTo>
                  <a:lnTo>
                    <a:pt x="46" y="52"/>
                  </a:lnTo>
                  <a:lnTo>
                    <a:pt x="48" y="52"/>
                  </a:lnTo>
                  <a:lnTo>
                    <a:pt x="49" y="52"/>
                  </a:lnTo>
                  <a:lnTo>
                    <a:pt x="51" y="52"/>
                  </a:lnTo>
                  <a:lnTo>
                    <a:pt x="52" y="52"/>
                  </a:lnTo>
                  <a:lnTo>
                    <a:pt x="54" y="52"/>
                  </a:lnTo>
                  <a:lnTo>
                    <a:pt x="55" y="52"/>
                  </a:lnTo>
                  <a:lnTo>
                    <a:pt x="54" y="44"/>
                  </a:lnTo>
                  <a:lnTo>
                    <a:pt x="52" y="37"/>
                  </a:lnTo>
                  <a:lnTo>
                    <a:pt x="49" y="32"/>
                  </a:lnTo>
                  <a:lnTo>
                    <a:pt x="47" y="26"/>
                  </a:lnTo>
                  <a:lnTo>
                    <a:pt x="43" y="24"/>
                  </a:lnTo>
                  <a:lnTo>
                    <a:pt x="39" y="20"/>
                  </a:lnTo>
                  <a:lnTo>
                    <a:pt x="36" y="18"/>
                  </a:lnTo>
                  <a:lnTo>
                    <a:pt x="32" y="16"/>
                  </a:lnTo>
                  <a:lnTo>
                    <a:pt x="27" y="16"/>
                  </a:lnTo>
                  <a:lnTo>
                    <a:pt x="23" y="16"/>
                  </a:lnTo>
                  <a:lnTo>
                    <a:pt x="18" y="16"/>
                  </a:lnTo>
                  <a:lnTo>
                    <a:pt x="14" y="14"/>
                  </a:lnTo>
                  <a:lnTo>
                    <a:pt x="9" y="14"/>
                  </a:lnTo>
                  <a:lnTo>
                    <a:pt x="6" y="12"/>
                  </a:lnTo>
                  <a:lnTo>
                    <a:pt x="3" y="10"/>
                  </a:lnTo>
                  <a:lnTo>
                    <a:pt x="0" y="8"/>
                  </a:lnTo>
                </a:path>
              </a:pathLst>
            </a:custGeom>
            <a:solidFill>
              <a:srgbClr val="F8F8F8"/>
            </a:solidFill>
            <a:ln w="6350">
              <a:solidFill>
                <a:srgbClr val="DDDDDD"/>
              </a:solidFill>
              <a:round/>
              <a:headEnd/>
              <a:tailEnd/>
            </a:ln>
          </p:spPr>
          <p:txBody>
            <a:bodyPr/>
            <a:lstStyle/>
            <a:p>
              <a:endParaRPr lang="it-IT"/>
            </a:p>
          </p:txBody>
        </p:sp>
        <p:sp>
          <p:nvSpPr>
            <p:cNvPr id="23599" name="Freeform 32"/>
            <p:cNvSpPr>
              <a:spLocks/>
            </p:cNvSpPr>
            <p:nvPr/>
          </p:nvSpPr>
          <p:spPr bwMode="auto">
            <a:xfrm>
              <a:off x="3162" y="1464"/>
              <a:ext cx="323" cy="105"/>
            </a:xfrm>
            <a:custGeom>
              <a:avLst/>
              <a:gdLst>
                <a:gd name="T0" fmla="*/ 1221 w 164"/>
                <a:gd name="T1" fmla="*/ 6 h 114"/>
                <a:gd name="T2" fmla="*/ 1176 w 164"/>
                <a:gd name="T3" fmla="*/ 6 h 114"/>
                <a:gd name="T4" fmla="*/ 1125 w 164"/>
                <a:gd name="T5" fmla="*/ 4 h 114"/>
                <a:gd name="T6" fmla="*/ 1093 w 164"/>
                <a:gd name="T7" fmla="*/ 2 h 114"/>
                <a:gd name="T8" fmla="*/ 892 w 164"/>
                <a:gd name="T9" fmla="*/ 9 h 114"/>
                <a:gd name="T10" fmla="*/ 709 w 164"/>
                <a:gd name="T11" fmla="*/ 15 h 114"/>
                <a:gd name="T12" fmla="*/ 597 w 164"/>
                <a:gd name="T13" fmla="*/ 16 h 114"/>
                <a:gd name="T14" fmla="*/ 551 w 164"/>
                <a:gd name="T15" fmla="*/ 16 h 114"/>
                <a:gd name="T16" fmla="*/ 567 w 164"/>
                <a:gd name="T17" fmla="*/ 30 h 114"/>
                <a:gd name="T18" fmla="*/ 559 w 164"/>
                <a:gd name="T19" fmla="*/ 53 h 114"/>
                <a:gd name="T20" fmla="*/ 520 w 164"/>
                <a:gd name="T21" fmla="*/ 73 h 114"/>
                <a:gd name="T22" fmla="*/ 457 w 164"/>
                <a:gd name="T23" fmla="*/ 84 h 114"/>
                <a:gd name="T24" fmla="*/ 404 w 164"/>
                <a:gd name="T25" fmla="*/ 82 h 114"/>
                <a:gd name="T26" fmla="*/ 380 w 164"/>
                <a:gd name="T27" fmla="*/ 69 h 114"/>
                <a:gd name="T28" fmla="*/ 337 w 164"/>
                <a:gd name="T29" fmla="*/ 54 h 114"/>
                <a:gd name="T30" fmla="*/ 213 w 164"/>
                <a:gd name="T31" fmla="*/ 41 h 114"/>
                <a:gd name="T32" fmla="*/ 160 w 164"/>
                <a:gd name="T33" fmla="*/ 37 h 114"/>
                <a:gd name="T34" fmla="*/ 152 w 164"/>
                <a:gd name="T35" fmla="*/ 29 h 114"/>
                <a:gd name="T36" fmla="*/ 136 w 164"/>
                <a:gd name="T37" fmla="*/ 20 h 114"/>
                <a:gd name="T38" fmla="*/ 128 w 164"/>
                <a:gd name="T39" fmla="*/ 15 h 114"/>
                <a:gd name="T40" fmla="*/ 100 w 164"/>
                <a:gd name="T41" fmla="*/ 34 h 114"/>
                <a:gd name="T42" fmla="*/ 55 w 164"/>
                <a:gd name="T43" fmla="*/ 57 h 114"/>
                <a:gd name="T44" fmla="*/ 16 w 164"/>
                <a:gd name="T45" fmla="*/ 75 h 114"/>
                <a:gd name="T46" fmla="*/ 0 w 164"/>
                <a:gd name="T47" fmla="*/ 84 h 114"/>
                <a:gd name="T48" fmla="*/ 39 w 164"/>
                <a:gd name="T49" fmla="*/ 86 h 114"/>
                <a:gd name="T50" fmla="*/ 124 w 164"/>
                <a:gd name="T51" fmla="*/ 87 h 114"/>
                <a:gd name="T52" fmla="*/ 236 w 164"/>
                <a:gd name="T53" fmla="*/ 88 h 114"/>
                <a:gd name="T54" fmla="*/ 396 w 164"/>
                <a:gd name="T55" fmla="*/ 88 h 114"/>
                <a:gd name="T56" fmla="*/ 457 w 164"/>
                <a:gd name="T57" fmla="*/ 88 h 114"/>
                <a:gd name="T58" fmla="*/ 520 w 164"/>
                <a:gd name="T59" fmla="*/ 84 h 114"/>
                <a:gd name="T60" fmla="*/ 597 w 164"/>
                <a:gd name="T61" fmla="*/ 79 h 114"/>
                <a:gd name="T62" fmla="*/ 672 w 164"/>
                <a:gd name="T63" fmla="*/ 74 h 114"/>
                <a:gd name="T64" fmla="*/ 701 w 164"/>
                <a:gd name="T65" fmla="*/ 70 h 114"/>
                <a:gd name="T66" fmla="*/ 725 w 164"/>
                <a:gd name="T67" fmla="*/ 64 h 114"/>
                <a:gd name="T68" fmla="*/ 764 w 164"/>
                <a:gd name="T69" fmla="*/ 61 h 114"/>
                <a:gd name="T70" fmla="*/ 811 w 164"/>
                <a:gd name="T71" fmla="*/ 59 h 114"/>
                <a:gd name="T72" fmla="*/ 841 w 164"/>
                <a:gd name="T73" fmla="*/ 59 h 114"/>
                <a:gd name="T74" fmla="*/ 892 w 164"/>
                <a:gd name="T75" fmla="*/ 54 h 114"/>
                <a:gd name="T76" fmla="*/ 947 w 164"/>
                <a:gd name="T77" fmla="*/ 49 h 114"/>
                <a:gd name="T78" fmla="*/ 977 w 164"/>
                <a:gd name="T79" fmla="*/ 45 h 114"/>
                <a:gd name="T80" fmla="*/ 955 w 164"/>
                <a:gd name="T81" fmla="*/ 44 h 114"/>
                <a:gd name="T82" fmla="*/ 908 w 164"/>
                <a:gd name="T83" fmla="*/ 42 h 114"/>
                <a:gd name="T84" fmla="*/ 849 w 164"/>
                <a:gd name="T85" fmla="*/ 41 h 114"/>
                <a:gd name="T86" fmla="*/ 827 w 164"/>
                <a:gd name="T87" fmla="*/ 41 h 114"/>
                <a:gd name="T88" fmla="*/ 849 w 164"/>
                <a:gd name="T89" fmla="*/ 25 h 114"/>
                <a:gd name="T90" fmla="*/ 955 w 164"/>
                <a:gd name="T91" fmla="*/ 15 h 114"/>
                <a:gd name="T92" fmla="*/ 1079 w 164"/>
                <a:gd name="T93" fmla="*/ 12 h 114"/>
                <a:gd name="T94" fmla="*/ 1213 w 164"/>
                <a:gd name="T95" fmla="*/ 8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163" y="8"/>
                  </a:moveTo>
                  <a:lnTo>
                    <a:pt x="162" y="8"/>
                  </a:lnTo>
                  <a:lnTo>
                    <a:pt x="161" y="8"/>
                  </a:lnTo>
                  <a:lnTo>
                    <a:pt x="160" y="8"/>
                  </a:lnTo>
                  <a:lnTo>
                    <a:pt x="159" y="8"/>
                  </a:lnTo>
                  <a:lnTo>
                    <a:pt x="157" y="8"/>
                  </a:lnTo>
                  <a:lnTo>
                    <a:pt x="156" y="6"/>
                  </a:lnTo>
                  <a:lnTo>
                    <a:pt x="154" y="6"/>
                  </a:lnTo>
                  <a:lnTo>
                    <a:pt x="152" y="5"/>
                  </a:lnTo>
                  <a:lnTo>
                    <a:pt x="151" y="5"/>
                  </a:lnTo>
                  <a:lnTo>
                    <a:pt x="149" y="4"/>
                  </a:lnTo>
                  <a:lnTo>
                    <a:pt x="147" y="4"/>
                  </a:lnTo>
                  <a:lnTo>
                    <a:pt x="146" y="2"/>
                  </a:lnTo>
                  <a:lnTo>
                    <a:pt x="144" y="2"/>
                  </a:lnTo>
                  <a:lnTo>
                    <a:pt x="143" y="2"/>
                  </a:lnTo>
                  <a:lnTo>
                    <a:pt x="143" y="0"/>
                  </a:lnTo>
                  <a:lnTo>
                    <a:pt x="133" y="5"/>
                  </a:lnTo>
                  <a:lnTo>
                    <a:pt x="125" y="9"/>
                  </a:lnTo>
                  <a:lnTo>
                    <a:pt x="117" y="12"/>
                  </a:lnTo>
                  <a:lnTo>
                    <a:pt x="110" y="14"/>
                  </a:lnTo>
                  <a:lnTo>
                    <a:pt x="103" y="15"/>
                  </a:lnTo>
                  <a:lnTo>
                    <a:pt x="98" y="17"/>
                  </a:lnTo>
                  <a:lnTo>
                    <a:pt x="93" y="18"/>
                  </a:lnTo>
                  <a:lnTo>
                    <a:pt x="89" y="18"/>
                  </a:lnTo>
                  <a:lnTo>
                    <a:pt x="84" y="19"/>
                  </a:lnTo>
                  <a:lnTo>
                    <a:pt x="80" y="19"/>
                  </a:lnTo>
                  <a:lnTo>
                    <a:pt x="78" y="19"/>
                  </a:lnTo>
                  <a:lnTo>
                    <a:pt x="76" y="19"/>
                  </a:lnTo>
                  <a:lnTo>
                    <a:pt x="74" y="19"/>
                  </a:lnTo>
                  <a:lnTo>
                    <a:pt x="73" y="19"/>
                  </a:lnTo>
                  <a:lnTo>
                    <a:pt x="72" y="19"/>
                  </a:lnTo>
                  <a:lnTo>
                    <a:pt x="72" y="26"/>
                  </a:lnTo>
                  <a:lnTo>
                    <a:pt x="74" y="32"/>
                  </a:lnTo>
                  <a:lnTo>
                    <a:pt x="74" y="39"/>
                  </a:lnTo>
                  <a:lnTo>
                    <a:pt x="75" y="45"/>
                  </a:lnTo>
                  <a:lnTo>
                    <a:pt x="74" y="53"/>
                  </a:lnTo>
                  <a:lnTo>
                    <a:pt x="74" y="60"/>
                  </a:lnTo>
                  <a:lnTo>
                    <a:pt x="73" y="67"/>
                  </a:lnTo>
                  <a:lnTo>
                    <a:pt x="73" y="73"/>
                  </a:lnTo>
                  <a:lnTo>
                    <a:pt x="71" y="81"/>
                  </a:lnTo>
                  <a:lnTo>
                    <a:pt x="69" y="87"/>
                  </a:lnTo>
                  <a:lnTo>
                    <a:pt x="68" y="93"/>
                  </a:lnTo>
                  <a:lnTo>
                    <a:pt x="66" y="98"/>
                  </a:lnTo>
                  <a:lnTo>
                    <a:pt x="63" y="102"/>
                  </a:lnTo>
                  <a:lnTo>
                    <a:pt x="61" y="105"/>
                  </a:lnTo>
                  <a:lnTo>
                    <a:pt x="60" y="107"/>
                  </a:lnTo>
                  <a:lnTo>
                    <a:pt x="58" y="108"/>
                  </a:lnTo>
                  <a:lnTo>
                    <a:pt x="56" y="109"/>
                  </a:lnTo>
                  <a:lnTo>
                    <a:pt x="55" y="107"/>
                  </a:lnTo>
                  <a:lnTo>
                    <a:pt x="53" y="105"/>
                  </a:lnTo>
                  <a:lnTo>
                    <a:pt x="53" y="102"/>
                  </a:lnTo>
                  <a:lnTo>
                    <a:pt x="51" y="98"/>
                  </a:lnTo>
                  <a:lnTo>
                    <a:pt x="51" y="94"/>
                  </a:lnTo>
                  <a:lnTo>
                    <a:pt x="50" y="88"/>
                  </a:lnTo>
                  <a:lnTo>
                    <a:pt x="50" y="83"/>
                  </a:lnTo>
                  <a:lnTo>
                    <a:pt x="49" y="79"/>
                  </a:lnTo>
                  <a:lnTo>
                    <a:pt x="47" y="73"/>
                  </a:lnTo>
                  <a:lnTo>
                    <a:pt x="44" y="69"/>
                  </a:lnTo>
                  <a:lnTo>
                    <a:pt x="42" y="64"/>
                  </a:lnTo>
                  <a:lnTo>
                    <a:pt x="38" y="60"/>
                  </a:lnTo>
                  <a:lnTo>
                    <a:pt x="34" y="55"/>
                  </a:lnTo>
                  <a:lnTo>
                    <a:pt x="28" y="52"/>
                  </a:lnTo>
                  <a:lnTo>
                    <a:pt x="22" y="49"/>
                  </a:lnTo>
                  <a:lnTo>
                    <a:pt x="21" y="49"/>
                  </a:lnTo>
                  <a:lnTo>
                    <a:pt x="21" y="47"/>
                  </a:lnTo>
                  <a:lnTo>
                    <a:pt x="21" y="45"/>
                  </a:lnTo>
                  <a:lnTo>
                    <a:pt x="20" y="43"/>
                  </a:lnTo>
                  <a:lnTo>
                    <a:pt x="20" y="40"/>
                  </a:lnTo>
                  <a:lnTo>
                    <a:pt x="20" y="37"/>
                  </a:lnTo>
                  <a:lnTo>
                    <a:pt x="20" y="33"/>
                  </a:lnTo>
                  <a:lnTo>
                    <a:pt x="18" y="32"/>
                  </a:lnTo>
                  <a:lnTo>
                    <a:pt x="18" y="28"/>
                  </a:lnTo>
                  <a:lnTo>
                    <a:pt x="18" y="26"/>
                  </a:lnTo>
                  <a:lnTo>
                    <a:pt x="18" y="22"/>
                  </a:lnTo>
                  <a:lnTo>
                    <a:pt x="17" y="20"/>
                  </a:lnTo>
                  <a:lnTo>
                    <a:pt x="17" y="18"/>
                  </a:lnTo>
                  <a:lnTo>
                    <a:pt x="17" y="17"/>
                  </a:lnTo>
                  <a:lnTo>
                    <a:pt x="15" y="26"/>
                  </a:lnTo>
                  <a:lnTo>
                    <a:pt x="15" y="34"/>
                  </a:lnTo>
                  <a:lnTo>
                    <a:pt x="13" y="43"/>
                  </a:lnTo>
                  <a:lnTo>
                    <a:pt x="13" y="51"/>
                  </a:lnTo>
                  <a:lnTo>
                    <a:pt x="11" y="59"/>
                  </a:lnTo>
                  <a:lnTo>
                    <a:pt x="9" y="67"/>
                  </a:lnTo>
                  <a:lnTo>
                    <a:pt x="7" y="73"/>
                  </a:lnTo>
                  <a:lnTo>
                    <a:pt x="7" y="80"/>
                  </a:lnTo>
                  <a:lnTo>
                    <a:pt x="6" y="86"/>
                  </a:lnTo>
                  <a:lnTo>
                    <a:pt x="4" y="91"/>
                  </a:lnTo>
                  <a:lnTo>
                    <a:pt x="2" y="96"/>
                  </a:lnTo>
                  <a:lnTo>
                    <a:pt x="2" y="100"/>
                  </a:lnTo>
                  <a:lnTo>
                    <a:pt x="0" y="103"/>
                  </a:lnTo>
                  <a:lnTo>
                    <a:pt x="0" y="105"/>
                  </a:lnTo>
                  <a:lnTo>
                    <a:pt x="0" y="107"/>
                  </a:lnTo>
                  <a:lnTo>
                    <a:pt x="1" y="109"/>
                  </a:lnTo>
                  <a:lnTo>
                    <a:pt x="3" y="109"/>
                  </a:lnTo>
                  <a:lnTo>
                    <a:pt x="5" y="110"/>
                  </a:lnTo>
                  <a:lnTo>
                    <a:pt x="7" y="110"/>
                  </a:lnTo>
                  <a:lnTo>
                    <a:pt x="9" y="111"/>
                  </a:lnTo>
                  <a:lnTo>
                    <a:pt x="12" y="111"/>
                  </a:lnTo>
                  <a:lnTo>
                    <a:pt x="16" y="111"/>
                  </a:lnTo>
                  <a:lnTo>
                    <a:pt x="20" y="111"/>
                  </a:lnTo>
                  <a:lnTo>
                    <a:pt x="23" y="112"/>
                  </a:lnTo>
                  <a:lnTo>
                    <a:pt x="26" y="112"/>
                  </a:lnTo>
                  <a:lnTo>
                    <a:pt x="31" y="112"/>
                  </a:lnTo>
                  <a:lnTo>
                    <a:pt x="36" y="112"/>
                  </a:lnTo>
                  <a:lnTo>
                    <a:pt x="41" y="113"/>
                  </a:lnTo>
                  <a:lnTo>
                    <a:pt x="46" y="113"/>
                  </a:lnTo>
                  <a:lnTo>
                    <a:pt x="52" y="113"/>
                  </a:lnTo>
                  <a:lnTo>
                    <a:pt x="58" y="113"/>
                  </a:lnTo>
                  <a:lnTo>
                    <a:pt x="59" y="113"/>
                  </a:lnTo>
                  <a:lnTo>
                    <a:pt x="60" y="113"/>
                  </a:lnTo>
                  <a:lnTo>
                    <a:pt x="61" y="111"/>
                  </a:lnTo>
                  <a:lnTo>
                    <a:pt x="63" y="110"/>
                  </a:lnTo>
                  <a:lnTo>
                    <a:pt x="66" y="109"/>
                  </a:lnTo>
                  <a:lnTo>
                    <a:pt x="68" y="107"/>
                  </a:lnTo>
                  <a:lnTo>
                    <a:pt x="71" y="105"/>
                  </a:lnTo>
                  <a:lnTo>
                    <a:pt x="73" y="104"/>
                  </a:lnTo>
                  <a:lnTo>
                    <a:pt x="76" y="102"/>
                  </a:lnTo>
                  <a:lnTo>
                    <a:pt x="78" y="101"/>
                  </a:lnTo>
                  <a:lnTo>
                    <a:pt x="82" y="99"/>
                  </a:lnTo>
                  <a:lnTo>
                    <a:pt x="84" y="97"/>
                  </a:lnTo>
                  <a:lnTo>
                    <a:pt x="86" y="96"/>
                  </a:lnTo>
                  <a:lnTo>
                    <a:pt x="88" y="94"/>
                  </a:lnTo>
                  <a:lnTo>
                    <a:pt x="91" y="92"/>
                  </a:lnTo>
                  <a:lnTo>
                    <a:pt x="92" y="91"/>
                  </a:lnTo>
                  <a:lnTo>
                    <a:pt x="92" y="89"/>
                  </a:lnTo>
                  <a:lnTo>
                    <a:pt x="94" y="88"/>
                  </a:lnTo>
                  <a:lnTo>
                    <a:pt x="94" y="87"/>
                  </a:lnTo>
                  <a:lnTo>
                    <a:pt x="95" y="85"/>
                  </a:lnTo>
                  <a:lnTo>
                    <a:pt x="95" y="83"/>
                  </a:lnTo>
                  <a:lnTo>
                    <a:pt x="97" y="81"/>
                  </a:lnTo>
                  <a:lnTo>
                    <a:pt x="99" y="80"/>
                  </a:lnTo>
                  <a:lnTo>
                    <a:pt x="100" y="78"/>
                  </a:lnTo>
                  <a:lnTo>
                    <a:pt x="102" y="77"/>
                  </a:lnTo>
                  <a:lnTo>
                    <a:pt x="103" y="77"/>
                  </a:lnTo>
                  <a:lnTo>
                    <a:pt x="105" y="75"/>
                  </a:lnTo>
                  <a:lnTo>
                    <a:pt x="106" y="75"/>
                  </a:lnTo>
                  <a:lnTo>
                    <a:pt x="108" y="75"/>
                  </a:lnTo>
                  <a:lnTo>
                    <a:pt x="109" y="75"/>
                  </a:lnTo>
                  <a:lnTo>
                    <a:pt x="110" y="75"/>
                  </a:lnTo>
                  <a:lnTo>
                    <a:pt x="111" y="73"/>
                  </a:lnTo>
                  <a:lnTo>
                    <a:pt x="113" y="73"/>
                  </a:lnTo>
                  <a:lnTo>
                    <a:pt x="115" y="71"/>
                  </a:lnTo>
                  <a:lnTo>
                    <a:pt x="117" y="69"/>
                  </a:lnTo>
                  <a:lnTo>
                    <a:pt x="119" y="68"/>
                  </a:lnTo>
                  <a:lnTo>
                    <a:pt x="120" y="67"/>
                  </a:lnTo>
                  <a:lnTo>
                    <a:pt x="122" y="65"/>
                  </a:lnTo>
                  <a:lnTo>
                    <a:pt x="124" y="63"/>
                  </a:lnTo>
                  <a:lnTo>
                    <a:pt x="126" y="61"/>
                  </a:lnTo>
                  <a:lnTo>
                    <a:pt x="128" y="59"/>
                  </a:lnTo>
                  <a:lnTo>
                    <a:pt x="128" y="57"/>
                  </a:lnTo>
                  <a:lnTo>
                    <a:pt x="129" y="56"/>
                  </a:lnTo>
                  <a:lnTo>
                    <a:pt x="127" y="56"/>
                  </a:lnTo>
                  <a:lnTo>
                    <a:pt x="126" y="56"/>
                  </a:lnTo>
                  <a:lnTo>
                    <a:pt x="125" y="56"/>
                  </a:lnTo>
                  <a:lnTo>
                    <a:pt x="124" y="54"/>
                  </a:lnTo>
                  <a:lnTo>
                    <a:pt x="122" y="54"/>
                  </a:lnTo>
                  <a:lnTo>
                    <a:pt x="120" y="54"/>
                  </a:lnTo>
                  <a:lnTo>
                    <a:pt x="119" y="54"/>
                  </a:lnTo>
                  <a:lnTo>
                    <a:pt x="117" y="52"/>
                  </a:lnTo>
                  <a:lnTo>
                    <a:pt x="115" y="52"/>
                  </a:lnTo>
                  <a:lnTo>
                    <a:pt x="113" y="52"/>
                  </a:lnTo>
                  <a:lnTo>
                    <a:pt x="111" y="52"/>
                  </a:lnTo>
                  <a:lnTo>
                    <a:pt x="110" y="52"/>
                  </a:lnTo>
                  <a:lnTo>
                    <a:pt x="109" y="52"/>
                  </a:lnTo>
                  <a:lnTo>
                    <a:pt x="108" y="52"/>
                  </a:lnTo>
                  <a:lnTo>
                    <a:pt x="108" y="44"/>
                  </a:lnTo>
                  <a:lnTo>
                    <a:pt x="109" y="37"/>
                  </a:lnTo>
                  <a:lnTo>
                    <a:pt x="111" y="32"/>
                  </a:lnTo>
                  <a:lnTo>
                    <a:pt x="114" y="26"/>
                  </a:lnTo>
                  <a:lnTo>
                    <a:pt x="117" y="24"/>
                  </a:lnTo>
                  <a:lnTo>
                    <a:pt x="121" y="20"/>
                  </a:lnTo>
                  <a:lnTo>
                    <a:pt x="125" y="18"/>
                  </a:lnTo>
                  <a:lnTo>
                    <a:pt x="129" y="16"/>
                  </a:lnTo>
                  <a:lnTo>
                    <a:pt x="133" y="16"/>
                  </a:lnTo>
                  <a:lnTo>
                    <a:pt x="138" y="15"/>
                  </a:lnTo>
                  <a:lnTo>
                    <a:pt x="141" y="15"/>
                  </a:lnTo>
                  <a:lnTo>
                    <a:pt x="146" y="14"/>
                  </a:lnTo>
                  <a:lnTo>
                    <a:pt x="150" y="14"/>
                  </a:lnTo>
                  <a:lnTo>
                    <a:pt x="155" y="13"/>
                  </a:lnTo>
                  <a:lnTo>
                    <a:pt x="159" y="11"/>
                  </a:lnTo>
                  <a:lnTo>
                    <a:pt x="163" y="8"/>
                  </a:lnTo>
                </a:path>
              </a:pathLst>
            </a:custGeom>
            <a:solidFill>
              <a:srgbClr val="F8F8F8"/>
            </a:solidFill>
            <a:ln w="6350">
              <a:solidFill>
                <a:srgbClr val="DDDDDD"/>
              </a:solidFill>
              <a:round/>
              <a:headEnd/>
              <a:tailEnd/>
            </a:ln>
          </p:spPr>
          <p:txBody>
            <a:bodyPr/>
            <a:lstStyle/>
            <a:p>
              <a:endParaRPr lang="it-IT"/>
            </a:p>
          </p:txBody>
        </p:sp>
        <p:sp>
          <p:nvSpPr>
            <p:cNvPr id="23600" name="Freeform 33"/>
            <p:cNvSpPr>
              <a:spLocks/>
            </p:cNvSpPr>
            <p:nvPr/>
          </p:nvSpPr>
          <p:spPr bwMode="auto">
            <a:xfrm>
              <a:off x="2725" y="1477"/>
              <a:ext cx="168" cy="100"/>
            </a:xfrm>
            <a:custGeom>
              <a:avLst/>
              <a:gdLst>
                <a:gd name="T0" fmla="*/ 8 w 86"/>
                <a:gd name="T1" fmla="*/ 6 h 109"/>
                <a:gd name="T2" fmla="*/ 53 w 86"/>
                <a:gd name="T3" fmla="*/ 6 h 109"/>
                <a:gd name="T4" fmla="*/ 125 w 86"/>
                <a:gd name="T5" fmla="*/ 6 h 109"/>
                <a:gd name="T6" fmla="*/ 188 w 86"/>
                <a:gd name="T7" fmla="*/ 6 h 109"/>
                <a:gd name="T8" fmla="*/ 240 w 86"/>
                <a:gd name="T9" fmla="*/ 6 h 109"/>
                <a:gd name="T10" fmla="*/ 244 w 86"/>
                <a:gd name="T11" fmla="*/ 6 h 109"/>
                <a:gd name="T12" fmla="*/ 244 w 86"/>
                <a:gd name="T13" fmla="*/ 10 h 109"/>
                <a:gd name="T14" fmla="*/ 252 w 86"/>
                <a:gd name="T15" fmla="*/ 16 h 109"/>
                <a:gd name="T16" fmla="*/ 283 w 86"/>
                <a:gd name="T17" fmla="*/ 23 h 109"/>
                <a:gd name="T18" fmla="*/ 305 w 86"/>
                <a:gd name="T19" fmla="*/ 29 h 109"/>
                <a:gd name="T20" fmla="*/ 352 w 86"/>
                <a:gd name="T21" fmla="*/ 34 h 109"/>
                <a:gd name="T22" fmla="*/ 381 w 86"/>
                <a:gd name="T23" fmla="*/ 40 h 109"/>
                <a:gd name="T24" fmla="*/ 408 w 86"/>
                <a:gd name="T25" fmla="*/ 49 h 109"/>
                <a:gd name="T26" fmla="*/ 432 w 86"/>
                <a:gd name="T27" fmla="*/ 58 h 109"/>
                <a:gd name="T28" fmla="*/ 461 w 86"/>
                <a:gd name="T29" fmla="*/ 67 h 109"/>
                <a:gd name="T30" fmla="*/ 469 w 86"/>
                <a:gd name="T31" fmla="*/ 75 h 109"/>
                <a:gd name="T32" fmla="*/ 469 w 86"/>
                <a:gd name="T33" fmla="*/ 78 h 109"/>
                <a:gd name="T34" fmla="*/ 477 w 86"/>
                <a:gd name="T35" fmla="*/ 79 h 109"/>
                <a:gd name="T36" fmla="*/ 492 w 86"/>
                <a:gd name="T37" fmla="*/ 79 h 109"/>
                <a:gd name="T38" fmla="*/ 500 w 86"/>
                <a:gd name="T39" fmla="*/ 82 h 109"/>
                <a:gd name="T40" fmla="*/ 524 w 86"/>
                <a:gd name="T41" fmla="*/ 83 h 109"/>
                <a:gd name="T42" fmla="*/ 531 w 86"/>
                <a:gd name="T43" fmla="*/ 83 h 109"/>
                <a:gd name="T44" fmla="*/ 553 w 86"/>
                <a:gd name="T45" fmla="*/ 83 h 109"/>
                <a:gd name="T46" fmla="*/ 580 w 86"/>
                <a:gd name="T47" fmla="*/ 83 h 109"/>
                <a:gd name="T48" fmla="*/ 604 w 86"/>
                <a:gd name="T49" fmla="*/ 83 h 109"/>
                <a:gd name="T50" fmla="*/ 617 w 86"/>
                <a:gd name="T51" fmla="*/ 83 h 109"/>
                <a:gd name="T52" fmla="*/ 633 w 86"/>
                <a:gd name="T53" fmla="*/ 82 h 109"/>
                <a:gd name="T54" fmla="*/ 604 w 86"/>
                <a:gd name="T55" fmla="*/ 75 h 109"/>
                <a:gd name="T56" fmla="*/ 545 w 86"/>
                <a:gd name="T57" fmla="*/ 58 h 109"/>
                <a:gd name="T58" fmla="*/ 469 w 86"/>
                <a:gd name="T59" fmla="*/ 37 h 109"/>
                <a:gd name="T60" fmla="*/ 397 w 86"/>
                <a:gd name="T61" fmla="*/ 17 h 109"/>
                <a:gd name="T62" fmla="*/ 352 w 86"/>
                <a:gd name="T63" fmla="*/ 6 h 109"/>
                <a:gd name="T64" fmla="*/ 328 w 86"/>
                <a:gd name="T65" fmla="*/ 3 h 109"/>
                <a:gd name="T66" fmla="*/ 252 w 86"/>
                <a:gd name="T67" fmla="*/ 1 h 109"/>
                <a:gd name="T68" fmla="*/ 172 w 86"/>
                <a:gd name="T69" fmla="*/ 0 h 109"/>
                <a:gd name="T70" fmla="*/ 80 w 86"/>
                <a:gd name="T71" fmla="*/ 1 h 109"/>
                <a:gd name="T72" fmla="*/ 23 w 86"/>
                <a:gd name="T73" fmla="*/ 1 h 109"/>
                <a:gd name="T74" fmla="*/ 0 w 86"/>
                <a:gd name="T75" fmla="*/ 2 h 109"/>
                <a:gd name="T76" fmla="*/ 0 w 86"/>
                <a:gd name="T77" fmla="*/ 2 h 109"/>
                <a:gd name="T78" fmla="*/ 0 w 86"/>
                <a:gd name="T79" fmla="*/ 4 h 109"/>
                <a:gd name="T80" fmla="*/ 0 w 86"/>
                <a:gd name="T81" fmla="*/ 6 h 109"/>
                <a:gd name="T82" fmla="*/ 0 w 86"/>
                <a:gd name="T83" fmla="*/ 6 h 109"/>
                <a:gd name="T84" fmla="*/ 0 w 86"/>
                <a:gd name="T85" fmla="*/ 6 h 10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6"/>
                <a:gd name="T130" fmla="*/ 0 h 109"/>
                <a:gd name="T131" fmla="*/ 86 w 86"/>
                <a:gd name="T132" fmla="*/ 109 h 10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6" h="109">
                  <a:moveTo>
                    <a:pt x="0" y="6"/>
                  </a:moveTo>
                  <a:lnTo>
                    <a:pt x="0" y="8"/>
                  </a:lnTo>
                  <a:lnTo>
                    <a:pt x="1" y="8"/>
                  </a:lnTo>
                  <a:lnTo>
                    <a:pt x="3" y="8"/>
                  </a:lnTo>
                  <a:lnTo>
                    <a:pt x="5" y="8"/>
                  </a:lnTo>
                  <a:lnTo>
                    <a:pt x="7" y="8"/>
                  </a:lnTo>
                  <a:lnTo>
                    <a:pt x="11" y="8"/>
                  </a:lnTo>
                  <a:lnTo>
                    <a:pt x="14" y="8"/>
                  </a:lnTo>
                  <a:lnTo>
                    <a:pt x="17" y="8"/>
                  </a:lnTo>
                  <a:lnTo>
                    <a:pt x="19" y="8"/>
                  </a:lnTo>
                  <a:lnTo>
                    <a:pt x="22" y="8"/>
                  </a:lnTo>
                  <a:lnTo>
                    <a:pt x="25" y="8"/>
                  </a:lnTo>
                  <a:lnTo>
                    <a:pt x="28" y="8"/>
                  </a:lnTo>
                  <a:lnTo>
                    <a:pt x="30" y="8"/>
                  </a:lnTo>
                  <a:lnTo>
                    <a:pt x="32" y="8"/>
                  </a:lnTo>
                  <a:lnTo>
                    <a:pt x="33" y="8"/>
                  </a:lnTo>
                  <a:lnTo>
                    <a:pt x="34" y="8"/>
                  </a:lnTo>
                  <a:lnTo>
                    <a:pt x="33" y="9"/>
                  </a:lnTo>
                  <a:lnTo>
                    <a:pt x="33" y="10"/>
                  </a:lnTo>
                  <a:lnTo>
                    <a:pt x="33" y="12"/>
                  </a:lnTo>
                  <a:lnTo>
                    <a:pt x="33" y="13"/>
                  </a:lnTo>
                  <a:lnTo>
                    <a:pt x="33" y="16"/>
                  </a:lnTo>
                  <a:lnTo>
                    <a:pt x="34" y="18"/>
                  </a:lnTo>
                  <a:lnTo>
                    <a:pt x="34" y="21"/>
                  </a:lnTo>
                  <a:lnTo>
                    <a:pt x="36" y="22"/>
                  </a:lnTo>
                  <a:lnTo>
                    <a:pt x="36" y="26"/>
                  </a:lnTo>
                  <a:lnTo>
                    <a:pt x="38" y="29"/>
                  </a:lnTo>
                  <a:lnTo>
                    <a:pt x="38" y="33"/>
                  </a:lnTo>
                  <a:lnTo>
                    <a:pt x="40" y="35"/>
                  </a:lnTo>
                  <a:lnTo>
                    <a:pt x="41" y="38"/>
                  </a:lnTo>
                  <a:lnTo>
                    <a:pt x="43" y="40"/>
                  </a:lnTo>
                  <a:lnTo>
                    <a:pt x="45" y="42"/>
                  </a:lnTo>
                  <a:lnTo>
                    <a:pt x="47" y="44"/>
                  </a:lnTo>
                  <a:lnTo>
                    <a:pt x="47" y="47"/>
                  </a:lnTo>
                  <a:lnTo>
                    <a:pt x="49" y="49"/>
                  </a:lnTo>
                  <a:lnTo>
                    <a:pt x="51" y="52"/>
                  </a:lnTo>
                  <a:lnTo>
                    <a:pt x="53" y="55"/>
                  </a:lnTo>
                  <a:lnTo>
                    <a:pt x="53" y="59"/>
                  </a:lnTo>
                  <a:lnTo>
                    <a:pt x="55" y="63"/>
                  </a:lnTo>
                  <a:lnTo>
                    <a:pt x="57" y="67"/>
                  </a:lnTo>
                  <a:lnTo>
                    <a:pt x="58" y="70"/>
                  </a:lnTo>
                  <a:lnTo>
                    <a:pt x="58" y="75"/>
                  </a:lnTo>
                  <a:lnTo>
                    <a:pt x="60" y="79"/>
                  </a:lnTo>
                  <a:lnTo>
                    <a:pt x="60" y="83"/>
                  </a:lnTo>
                  <a:lnTo>
                    <a:pt x="62" y="87"/>
                  </a:lnTo>
                  <a:lnTo>
                    <a:pt x="62" y="90"/>
                  </a:lnTo>
                  <a:lnTo>
                    <a:pt x="63" y="94"/>
                  </a:lnTo>
                  <a:lnTo>
                    <a:pt x="63" y="97"/>
                  </a:lnTo>
                  <a:lnTo>
                    <a:pt x="63" y="100"/>
                  </a:lnTo>
                  <a:lnTo>
                    <a:pt x="63" y="101"/>
                  </a:lnTo>
                  <a:lnTo>
                    <a:pt x="63" y="102"/>
                  </a:lnTo>
                  <a:lnTo>
                    <a:pt x="64" y="102"/>
                  </a:lnTo>
                  <a:lnTo>
                    <a:pt x="64" y="103"/>
                  </a:lnTo>
                  <a:lnTo>
                    <a:pt x="65" y="103"/>
                  </a:lnTo>
                  <a:lnTo>
                    <a:pt x="66" y="103"/>
                  </a:lnTo>
                  <a:lnTo>
                    <a:pt x="66" y="105"/>
                  </a:lnTo>
                  <a:lnTo>
                    <a:pt x="67" y="105"/>
                  </a:lnTo>
                  <a:lnTo>
                    <a:pt x="67" y="106"/>
                  </a:lnTo>
                  <a:lnTo>
                    <a:pt x="69" y="106"/>
                  </a:lnTo>
                  <a:lnTo>
                    <a:pt x="69" y="107"/>
                  </a:lnTo>
                  <a:lnTo>
                    <a:pt x="70" y="107"/>
                  </a:lnTo>
                  <a:lnTo>
                    <a:pt x="71" y="107"/>
                  </a:lnTo>
                  <a:lnTo>
                    <a:pt x="71" y="108"/>
                  </a:lnTo>
                  <a:lnTo>
                    <a:pt x="73" y="108"/>
                  </a:lnTo>
                  <a:lnTo>
                    <a:pt x="74" y="108"/>
                  </a:lnTo>
                  <a:lnTo>
                    <a:pt x="76" y="108"/>
                  </a:lnTo>
                  <a:lnTo>
                    <a:pt x="78" y="108"/>
                  </a:lnTo>
                  <a:lnTo>
                    <a:pt x="79" y="107"/>
                  </a:lnTo>
                  <a:lnTo>
                    <a:pt x="81" y="107"/>
                  </a:lnTo>
                  <a:lnTo>
                    <a:pt x="83" y="107"/>
                  </a:lnTo>
                  <a:lnTo>
                    <a:pt x="84" y="107"/>
                  </a:lnTo>
                  <a:lnTo>
                    <a:pt x="85" y="106"/>
                  </a:lnTo>
                  <a:lnTo>
                    <a:pt x="84" y="105"/>
                  </a:lnTo>
                  <a:lnTo>
                    <a:pt x="84" y="102"/>
                  </a:lnTo>
                  <a:lnTo>
                    <a:pt x="81" y="97"/>
                  </a:lnTo>
                  <a:lnTo>
                    <a:pt x="79" y="91"/>
                  </a:lnTo>
                  <a:lnTo>
                    <a:pt x="76" y="84"/>
                  </a:lnTo>
                  <a:lnTo>
                    <a:pt x="73" y="75"/>
                  </a:lnTo>
                  <a:lnTo>
                    <a:pt x="69" y="67"/>
                  </a:lnTo>
                  <a:lnTo>
                    <a:pt x="67" y="56"/>
                  </a:lnTo>
                  <a:lnTo>
                    <a:pt x="63" y="48"/>
                  </a:lnTo>
                  <a:lnTo>
                    <a:pt x="60" y="39"/>
                  </a:lnTo>
                  <a:lnTo>
                    <a:pt x="56" y="30"/>
                  </a:lnTo>
                  <a:lnTo>
                    <a:pt x="53" y="22"/>
                  </a:lnTo>
                  <a:lnTo>
                    <a:pt x="50" y="16"/>
                  </a:lnTo>
                  <a:lnTo>
                    <a:pt x="49" y="10"/>
                  </a:lnTo>
                  <a:lnTo>
                    <a:pt x="47" y="6"/>
                  </a:lnTo>
                  <a:lnTo>
                    <a:pt x="47" y="4"/>
                  </a:lnTo>
                  <a:lnTo>
                    <a:pt x="46" y="4"/>
                  </a:lnTo>
                  <a:lnTo>
                    <a:pt x="44" y="3"/>
                  </a:lnTo>
                  <a:lnTo>
                    <a:pt x="40" y="3"/>
                  </a:lnTo>
                  <a:lnTo>
                    <a:pt x="38" y="1"/>
                  </a:lnTo>
                  <a:lnTo>
                    <a:pt x="34" y="1"/>
                  </a:lnTo>
                  <a:lnTo>
                    <a:pt x="30" y="1"/>
                  </a:lnTo>
                  <a:lnTo>
                    <a:pt x="27" y="1"/>
                  </a:lnTo>
                  <a:lnTo>
                    <a:pt x="23" y="0"/>
                  </a:lnTo>
                  <a:lnTo>
                    <a:pt x="18" y="1"/>
                  </a:lnTo>
                  <a:lnTo>
                    <a:pt x="15" y="1"/>
                  </a:lnTo>
                  <a:lnTo>
                    <a:pt x="11" y="1"/>
                  </a:lnTo>
                  <a:lnTo>
                    <a:pt x="8" y="1"/>
                  </a:lnTo>
                  <a:lnTo>
                    <a:pt x="5" y="1"/>
                  </a:lnTo>
                  <a:lnTo>
                    <a:pt x="3" y="1"/>
                  </a:lnTo>
                  <a:lnTo>
                    <a:pt x="2" y="1"/>
                  </a:lnTo>
                  <a:lnTo>
                    <a:pt x="0" y="2"/>
                  </a:lnTo>
                  <a:lnTo>
                    <a:pt x="0" y="4"/>
                  </a:lnTo>
                  <a:lnTo>
                    <a:pt x="0" y="6"/>
                  </a:lnTo>
                </a:path>
              </a:pathLst>
            </a:custGeom>
            <a:solidFill>
              <a:srgbClr val="F8F8F8"/>
            </a:solidFill>
            <a:ln w="9525">
              <a:solidFill>
                <a:srgbClr val="DDDDDD"/>
              </a:solidFill>
              <a:round/>
              <a:headEnd/>
              <a:tailEnd/>
            </a:ln>
          </p:spPr>
          <p:txBody>
            <a:bodyPr/>
            <a:lstStyle/>
            <a:p>
              <a:endParaRPr lang="it-IT"/>
            </a:p>
          </p:txBody>
        </p:sp>
        <p:sp>
          <p:nvSpPr>
            <p:cNvPr id="23601" name="Freeform 34"/>
            <p:cNvSpPr>
              <a:spLocks/>
            </p:cNvSpPr>
            <p:nvPr/>
          </p:nvSpPr>
          <p:spPr bwMode="auto">
            <a:xfrm>
              <a:off x="3371" y="1478"/>
              <a:ext cx="170" cy="99"/>
            </a:xfrm>
            <a:custGeom>
              <a:avLst/>
              <a:gdLst>
                <a:gd name="T0" fmla="*/ 625 w 87"/>
                <a:gd name="T1" fmla="*/ 6 h 108"/>
                <a:gd name="T2" fmla="*/ 573 w 87"/>
                <a:gd name="T3" fmla="*/ 6 h 108"/>
                <a:gd name="T4" fmla="*/ 516 w 87"/>
                <a:gd name="T5" fmla="*/ 6 h 108"/>
                <a:gd name="T6" fmla="*/ 440 w 87"/>
                <a:gd name="T7" fmla="*/ 6 h 108"/>
                <a:gd name="T8" fmla="*/ 397 w 87"/>
                <a:gd name="T9" fmla="*/ 6 h 108"/>
                <a:gd name="T10" fmla="*/ 381 w 87"/>
                <a:gd name="T11" fmla="*/ 6 h 108"/>
                <a:gd name="T12" fmla="*/ 381 w 87"/>
                <a:gd name="T13" fmla="*/ 9 h 108"/>
                <a:gd name="T14" fmla="*/ 367 w 87"/>
                <a:gd name="T15" fmla="*/ 16 h 108"/>
                <a:gd name="T16" fmla="*/ 344 w 87"/>
                <a:gd name="T17" fmla="*/ 23 h 108"/>
                <a:gd name="T18" fmla="*/ 320 w 87"/>
                <a:gd name="T19" fmla="*/ 29 h 108"/>
                <a:gd name="T20" fmla="*/ 291 w 87"/>
                <a:gd name="T21" fmla="*/ 34 h 108"/>
                <a:gd name="T22" fmla="*/ 252 w 87"/>
                <a:gd name="T23" fmla="*/ 41 h 108"/>
                <a:gd name="T24" fmla="*/ 209 w 87"/>
                <a:gd name="T25" fmla="*/ 49 h 108"/>
                <a:gd name="T26" fmla="*/ 180 w 87"/>
                <a:gd name="T27" fmla="*/ 58 h 108"/>
                <a:gd name="T28" fmla="*/ 164 w 87"/>
                <a:gd name="T29" fmla="*/ 67 h 108"/>
                <a:gd name="T30" fmla="*/ 164 w 87"/>
                <a:gd name="T31" fmla="*/ 76 h 108"/>
                <a:gd name="T32" fmla="*/ 164 w 87"/>
                <a:gd name="T33" fmla="*/ 78 h 108"/>
                <a:gd name="T34" fmla="*/ 141 w 87"/>
                <a:gd name="T35" fmla="*/ 80 h 108"/>
                <a:gd name="T36" fmla="*/ 141 w 87"/>
                <a:gd name="T37" fmla="*/ 80 h 108"/>
                <a:gd name="T38" fmla="*/ 119 w 87"/>
                <a:gd name="T39" fmla="*/ 82 h 108"/>
                <a:gd name="T40" fmla="*/ 104 w 87"/>
                <a:gd name="T41" fmla="*/ 83 h 108"/>
                <a:gd name="T42" fmla="*/ 96 w 87"/>
                <a:gd name="T43" fmla="*/ 83 h 108"/>
                <a:gd name="T44" fmla="*/ 76 w 87"/>
                <a:gd name="T45" fmla="*/ 83 h 108"/>
                <a:gd name="T46" fmla="*/ 45 w 87"/>
                <a:gd name="T47" fmla="*/ 83 h 108"/>
                <a:gd name="T48" fmla="*/ 31 w 87"/>
                <a:gd name="T49" fmla="*/ 83 h 108"/>
                <a:gd name="T50" fmla="*/ 8 w 87"/>
                <a:gd name="T51" fmla="*/ 83 h 108"/>
                <a:gd name="T52" fmla="*/ 8 w 87"/>
                <a:gd name="T53" fmla="*/ 82 h 108"/>
                <a:gd name="T54" fmla="*/ 23 w 87"/>
                <a:gd name="T55" fmla="*/ 76 h 108"/>
                <a:gd name="T56" fmla="*/ 80 w 87"/>
                <a:gd name="T57" fmla="*/ 58 h 108"/>
                <a:gd name="T58" fmla="*/ 164 w 87"/>
                <a:gd name="T59" fmla="*/ 36 h 108"/>
                <a:gd name="T60" fmla="*/ 240 w 87"/>
                <a:gd name="T61" fmla="*/ 16 h 108"/>
                <a:gd name="T62" fmla="*/ 276 w 87"/>
                <a:gd name="T63" fmla="*/ 6 h 108"/>
                <a:gd name="T64" fmla="*/ 297 w 87"/>
                <a:gd name="T65" fmla="*/ 3 h 108"/>
                <a:gd name="T66" fmla="*/ 373 w 87"/>
                <a:gd name="T67" fmla="*/ 1 h 108"/>
                <a:gd name="T68" fmla="*/ 461 w 87"/>
                <a:gd name="T69" fmla="*/ 0 h 108"/>
                <a:gd name="T70" fmla="*/ 545 w 87"/>
                <a:gd name="T71" fmla="*/ 0 h 108"/>
                <a:gd name="T72" fmla="*/ 612 w 87"/>
                <a:gd name="T73" fmla="*/ 0 h 108"/>
                <a:gd name="T74" fmla="*/ 625 w 87"/>
                <a:gd name="T75" fmla="*/ 1 h 108"/>
                <a:gd name="T76" fmla="*/ 625 w 87"/>
                <a:gd name="T77" fmla="*/ 2 h 108"/>
                <a:gd name="T78" fmla="*/ 625 w 87"/>
                <a:gd name="T79" fmla="*/ 4 h 108"/>
                <a:gd name="T80" fmla="*/ 633 w 87"/>
                <a:gd name="T81" fmla="*/ 5 h 108"/>
                <a:gd name="T82" fmla="*/ 633 w 87"/>
                <a:gd name="T83" fmla="*/ 6 h 108"/>
                <a:gd name="T84" fmla="*/ 641 w 87"/>
                <a:gd name="T85" fmla="*/ 6 h 1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
                <a:gd name="T130" fmla="*/ 0 h 108"/>
                <a:gd name="T131" fmla="*/ 87 w 87"/>
                <a:gd name="T132" fmla="*/ 108 h 1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 h="108">
                  <a:moveTo>
                    <a:pt x="86" y="6"/>
                  </a:moveTo>
                  <a:lnTo>
                    <a:pt x="85" y="7"/>
                  </a:lnTo>
                  <a:lnTo>
                    <a:pt x="84" y="7"/>
                  </a:lnTo>
                  <a:lnTo>
                    <a:pt x="82" y="7"/>
                  </a:lnTo>
                  <a:lnTo>
                    <a:pt x="80" y="7"/>
                  </a:lnTo>
                  <a:lnTo>
                    <a:pt x="77" y="7"/>
                  </a:lnTo>
                  <a:lnTo>
                    <a:pt x="74" y="7"/>
                  </a:lnTo>
                  <a:lnTo>
                    <a:pt x="71" y="7"/>
                  </a:lnTo>
                  <a:lnTo>
                    <a:pt x="69" y="7"/>
                  </a:lnTo>
                  <a:lnTo>
                    <a:pt x="66" y="7"/>
                  </a:lnTo>
                  <a:lnTo>
                    <a:pt x="62" y="7"/>
                  </a:lnTo>
                  <a:lnTo>
                    <a:pt x="59" y="7"/>
                  </a:lnTo>
                  <a:lnTo>
                    <a:pt x="57" y="7"/>
                  </a:lnTo>
                  <a:lnTo>
                    <a:pt x="55" y="7"/>
                  </a:lnTo>
                  <a:lnTo>
                    <a:pt x="53" y="7"/>
                  </a:lnTo>
                  <a:lnTo>
                    <a:pt x="51" y="8"/>
                  </a:lnTo>
                  <a:lnTo>
                    <a:pt x="51" y="9"/>
                  </a:lnTo>
                  <a:lnTo>
                    <a:pt x="51" y="11"/>
                  </a:lnTo>
                  <a:lnTo>
                    <a:pt x="51" y="12"/>
                  </a:lnTo>
                  <a:lnTo>
                    <a:pt x="50" y="15"/>
                  </a:lnTo>
                  <a:lnTo>
                    <a:pt x="50" y="17"/>
                  </a:lnTo>
                  <a:lnTo>
                    <a:pt x="49" y="20"/>
                  </a:lnTo>
                  <a:lnTo>
                    <a:pt x="49" y="22"/>
                  </a:lnTo>
                  <a:lnTo>
                    <a:pt x="47" y="26"/>
                  </a:lnTo>
                  <a:lnTo>
                    <a:pt x="46" y="29"/>
                  </a:lnTo>
                  <a:lnTo>
                    <a:pt x="45" y="33"/>
                  </a:lnTo>
                  <a:lnTo>
                    <a:pt x="45" y="35"/>
                  </a:lnTo>
                  <a:lnTo>
                    <a:pt x="43" y="38"/>
                  </a:lnTo>
                  <a:lnTo>
                    <a:pt x="41" y="40"/>
                  </a:lnTo>
                  <a:lnTo>
                    <a:pt x="39" y="42"/>
                  </a:lnTo>
                  <a:lnTo>
                    <a:pt x="39" y="44"/>
                  </a:lnTo>
                  <a:lnTo>
                    <a:pt x="37" y="47"/>
                  </a:lnTo>
                  <a:lnTo>
                    <a:pt x="35" y="50"/>
                  </a:lnTo>
                  <a:lnTo>
                    <a:pt x="34" y="53"/>
                  </a:lnTo>
                  <a:lnTo>
                    <a:pt x="32" y="55"/>
                  </a:lnTo>
                  <a:lnTo>
                    <a:pt x="30" y="59"/>
                  </a:lnTo>
                  <a:lnTo>
                    <a:pt x="28" y="63"/>
                  </a:lnTo>
                  <a:lnTo>
                    <a:pt x="26" y="67"/>
                  </a:lnTo>
                  <a:lnTo>
                    <a:pt x="26" y="70"/>
                  </a:lnTo>
                  <a:lnTo>
                    <a:pt x="24" y="75"/>
                  </a:lnTo>
                  <a:lnTo>
                    <a:pt x="23" y="79"/>
                  </a:lnTo>
                  <a:lnTo>
                    <a:pt x="22" y="83"/>
                  </a:lnTo>
                  <a:lnTo>
                    <a:pt x="22" y="87"/>
                  </a:lnTo>
                  <a:lnTo>
                    <a:pt x="22" y="90"/>
                  </a:lnTo>
                  <a:lnTo>
                    <a:pt x="22" y="94"/>
                  </a:lnTo>
                  <a:lnTo>
                    <a:pt x="22" y="98"/>
                  </a:lnTo>
                  <a:lnTo>
                    <a:pt x="23" y="100"/>
                  </a:lnTo>
                  <a:lnTo>
                    <a:pt x="22" y="101"/>
                  </a:lnTo>
                  <a:lnTo>
                    <a:pt x="21" y="102"/>
                  </a:lnTo>
                  <a:lnTo>
                    <a:pt x="19" y="104"/>
                  </a:lnTo>
                  <a:lnTo>
                    <a:pt x="17" y="105"/>
                  </a:lnTo>
                  <a:lnTo>
                    <a:pt x="16" y="106"/>
                  </a:lnTo>
                  <a:lnTo>
                    <a:pt x="14" y="107"/>
                  </a:lnTo>
                  <a:lnTo>
                    <a:pt x="13" y="107"/>
                  </a:lnTo>
                  <a:lnTo>
                    <a:pt x="12" y="107"/>
                  </a:lnTo>
                  <a:lnTo>
                    <a:pt x="10" y="107"/>
                  </a:lnTo>
                  <a:lnTo>
                    <a:pt x="8" y="107"/>
                  </a:lnTo>
                  <a:lnTo>
                    <a:pt x="6" y="107"/>
                  </a:lnTo>
                  <a:lnTo>
                    <a:pt x="4" y="107"/>
                  </a:lnTo>
                  <a:lnTo>
                    <a:pt x="2" y="107"/>
                  </a:lnTo>
                  <a:lnTo>
                    <a:pt x="1" y="107"/>
                  </a:lnTo>
                  <a:lnTo>
                    <a:pt x="1" y="106"/>
                  </a:lnTo>
                  <a:lnTo>
                    <a:pt x="0" y="105"/>
                  </a:lnTo>
                  <a:lnTo>
                    <a:pt x="1" y="102"/>
                  </a:lnTo>
                  <a:lnTo>
                    <a:pt x="3" y="98"/>
                  </a:lnTo>
                  <a:lnTo>
                    <a:pt x="5" y="90"/>
                  </a:lnTo>
                  <a:lnTo>
                    <a:pt x="8" y="83"/>
                  </a:lnTo>
                  <a:lnTo>
                    <a:pt x="11" y="75"/>
                  </a:lnTo>
                  <a:lnTo>
                    <a:pt x="15" y="66"/>
                  </a:lnTo>
                  <a:lnTo>
                    <a:pt x="19" y="56"/>
                  </a:lnTo>
                  <a:lnTo>
                    <a:pt x="22" y="47"/>
                  </a:lnTo>
                  <a:lnTo>
                    <a:pt x="25" y="38"/>
                  </a:lnTo>
                  <a:lnTo>
                    <a:pt x="28" y="30"/>
                  </a:lnTo>
                  <a:lnTo>
                    <a:pt x="32" y="21"/>
                  </a:lnTo>
                  <a:lnTo>
                    <a:pt x="34" y="16"/>
                  </a:lnTo>
                  <a:lnTo>
                    <a:pt x="36" y="10"/>
                  </a:lnTo>
                  <a:lnTo>
                    <a:pt x="37" y="7"/>
                  </a:lnTo>
                  <a:lnTo>
                    <a:pt x="39" y="4"/>
                  </a:lnTo>
                  <a:lnTo>
                    <a:pt x="40" y="3"/>
                  </a:lnTo>
                  <a:lnTo>
                    <a:pt x="43" y="3"/>
                  </a:lnTo>
                  <a:lnTo>
                    <a:pt x="46" y="1"/>
                  </a:lnTo>
                  <a:lnTo>
                    <a:pt x="50" y="1"/>
                  </a:lnTo>
                  <a:lnTo>
                    <a:pt x="54" y="1"/>
                  </a:lnTo>
                  <a:lnTo>
                    <a:pt x="57" y="1"/>
                  </a:lnTo>
                  <a:lnTo>
                    <a:pt x="62" y="0"/>
                  </a:lnTo>
                  <a:lnTo>
                    <a:pt x="66" y="0"/>
                  </a:lnTo>
                  <a:lnTo>
                    <a:pt x="70" y="0"/>
                  </a:lnTo>
                  <a:lnTo>
                    <a:pt x="73" y="0"/>
                  </a:lnTo>
                  <a:lnTo>
                    <a:pt x="77" y="0"/>
                  </a:lnTo>
                  <a:lnTo>
                    <a:pt x="78" y="0"/>
                  </a:lnTo>
                  <a:lnTo>
                    <a:pt x="82" y="0"/>
                  </a:lnTo>
                  <a:lnTo>
                    <a:pt x="83" y="0"/>
                  </a:lnTo>
                  <a:lnTo>
                    <a:pt x="84" y="0"/>
                  </a:lnTo>
                  <a:lnTo>
                    <a:pt x="84" y="1"/>
                  </a:lnTo>
                  <a:lnTo>
                    <a:pt x="84" y="2"/>
                  </a:lnTo>
                  <a:lnTo>
                    <a:pt x="84" y="4"/>
                  </a:lnTo>
                  <a:lnTo>
                    <a:pt x="85" y="4"/>
                  </a:lnTo>
                  <a:lnTo>
                    <a:pt x="85" y="5"/>
                  </a:lnTo>
                  <a:lnTo>
                    <a:pt x="85" y="6"/>
                  </a:lnTo>
                  <a:lnTo>
                    <a:pt x="86" y="6"/>
                  </a:lnTo>
                </a:path>
              </a:pathLst>
            </a:custGeom>
            <a:solidFill>
              <a:srgbClr val="F8F8F8"/>
            </a:solidFill>
            <a:ln w="9525">
              <a:solidFill>
                <a:srgbClr val="DDDDDD"/>
              </a:solidFill>
              <a:round/>
              <a:headEnd/>
              <a:tailEnd/>
            </a:ln>
          </p:spPr>
          <p:txBody>
            <a:bodyPr/>
            <a:lstStyle/>
            <a:p>
              <a:endParaRPr lang="it-IT"/>
            </a:p>
          </p:txBody>
        </p:sp>
        <p:sp>
          <p:nvSpPr>
            <p:cNvPr id="23602" name="Freeform 35"/>
            <p:cNvSpPr>
              <a:spLocks/>
            </p:cNvSpPr>
            <p:nvPr/>
          </p:nvSpPr>
          <p:spPr bwMode="auto">
            <a:xfrm>
              <a:off x="2974" y="1454"/>
              <a:ext cx="68" cy="100"/>
            </a:xfrm>
            <a:custGeom>
              <a:avLst/>
              <a:gdLst>
                <a:gd name="T0" fmla="*/ 241 w 35"/>
                <a:gd name="T1" fmla="*/ 3 h 107"/>
                <a:gd name="T2" fmla="*/ 227 w 35"/>
                <a:gd name="T3" fmla="*/ 5 h 107"/>
                <a:gd name="T4" fmla="*/ 220 w 35"/>
                <a:gd name="T5" fmla="*/ 7 h 107"/>
                <a:gd name="T6" fmla="*/ 196 w 35"/>
                <a:gd name="T7" fmla="*/ 12 h 107"/>
                <a:gd name="T8" fmla="*/ 192 w 35"/>
                <a:gd name="T9" fmla="*/ 18 h 107"/>
                <a:gd name="T10" fmla="*/ 192 w 35"/>
                <a:gd name="T11" fmla="*/ 22 h 107"/>
                <a:gd name="T12" fmla="*/ 196 w 35"/>
                <a:gd name="T13" fmla="*/ 29 h 107"/>
                <a:gd name="T14" fmla="*/ 227 w 35"/>
                <a:gd name="T15" fmla="*/ 34 h 107"/>
                <a:gd name="T16" fmla="*/ 241 w 35"/>
                <a:gd name="T17" fmla="*/ 37 h 107"/>
                <a:gd name="T18" fmla="*/ 227 w 35"/>
                <a:gd name="T19" fmla="*/ 39 h 107"/>
                <a:gd name="T20" fmla="*/ 192 w 35"/>
                <a:gd name="T21" fmla="*/ 40 h 107"/>
                <a:gd name="T22" fmla="*/ 155 w 35"/>
                <a:gd name="T23" fmla="*/ 44 h 107"/>
                <a:gd name="T24" fmla="*/ 109 w 35"/>
                <a:gd name="T25" fmla="*/ 45 h 107"/>
                <a:gd name="T26" fmla="*/ 72 w 35"/>
                <a:gd name="T27" fmla="*/ 48 h 107"/>
                <a:gd name="T28" fmla="*/ 45 w 35"/>
                <a:gd name="T29" fmla="*/ 50 h 107"/>
                <a:gd name="T30" fmla="*/ 31 w 35"/>
                <a:gd name="T31" fmla="*/ 52 h 107"/>
                <a:gd name="T32" fmla="*/ 23 w 35"/>
                <a:gd name="T33" fmla="*/ 53 h 107"/>
                <a:gd name="T34" fmla="*/ 23 w 35"/>
                <a:gd name="T35" fmla="*/ 56 h 107"/>
                <a:gd name="T36" fmla="*/ 23 w 35"/>
                <a:gd name="T37" fmla="*/ 62 h 107"/>
                <a:gd name="T38" fmla="*/ 23 w 35"/>
                <a:gd name="T39" fmla="*/ 68 h 107"/>
                <a:gd name="T40" fmla="*/ 37 w 35"/>
                <a:gd name="T41" fmla="*/ 75 h 107"/>
                <a:gd name="T42" fmla="*/ 37 w 35"/>
                <a:gd name="T43" fmla="*/ 81 h 107"/>
                <a:gd name="T44" fmla="*/ 45 w 35"/>
                <a:gd name="T45" fmla="*/ 85 h 107"/>
                <a:gd name="T46" fmla="*/ 45 w 35"/>
                <a:gd name="T47" fmla="*/ 87 h 107"/>
                <a:gd name="T48" fmla="*/ 37 w 35"/>
                <a:gd name="T49" fmla="*/ 84 h 107"/>
                <a:gd name="T50" fmla="*/ 23 w 35"/>
                <a:gd name="T51" fmla="*/ 80 h 107"/>
                <a:gd name="T52" fmla="*/ 8 w 35"/>
                <a:gd name="T53" fmla="*/ 75 h 107"/>
                <a:gd name="T54" fmla="*/ 8 w 35"/>
                <a:gd name="T55" fmla="*/ 69 h 107"/>
                <a:gd name="T56" fmla="*/ 0 w 35"/>
                <a:gd name="T57" fmla="*/ 64 h 107"/>
                <a:gd name="T58" fmla="*/ 0 w 35"/>
                <a:gd name="T59" fmla="*/ 59 h 107"/>
                <a:gd name="T60" fmla="*/ 0 w 35"/>
                <a:gd name="T61" fmla="*/ 54 h 107"/>
                <a:gd name="T62" fmla="*/ 0 w 35"/>
                <a:gd name="T63" fmla="*/ 50 h 107"/>
                <a:gd name="T64" fmla="*/ 23 w 35"/>
                <a:gd name="T65" fmla="*/ 48 h 107"/>
                <a:gd name="T66" fmla="*/ 60 w 35"/>
                <a:gd name="T67" fmla="*/ 42 h 107"/>
                <a:gd name="T68" fmla="*/ 95 w 35"/>
                <a:gd name="T69" fmla="*/ 34 h 107"/>
                <a:gd name="T70" fmla="*/ 140 w 35"/>
                <a:gd name="T71" fmla="*/ 25 h 107"/>
                <a:gd name="T72" fmla="*/ 185 w 35"/>
                <a:gd name="T73" fmla="*/ 19 h 107"/>
                <a:gd name="T74" fmla="*/ 204 w 35"/>
                <a:gd name="T75" fmla="*/ 10 h 107"/>
                <a:gd name="T76" fmla="*/ 227 w 35"/>
                <a:gd name="T77" fmla="*/ 6 h 107"/>
                <a:gd name="T78" fmla="*/ 241 w 35"/>
                <a:gd name="T79" fmla="*/ 1 h 107"/>
                <a:gd name="T80" fmla="*/ 249 w 35"/>
                <a:gd name="T81" fmla="*/ 1 h 107"/>
                <a:gd name="T82" fmla="*/ 249 w 35"/>
                <a:gd name="T83" fmla="*/ 1 h 107"/>
                <a:gd name="T84" fmla="*/ 249 w 35"/>
                <a:gd name="T85" fmla="*/ 1 h 107"/>
                <a:gd name="T86" fmla="*/ 249 w 35"/>
                <a:gd name="T87" fmla="*/ 1 h 107"/>
                <a:gd name="T88" fmla="*/ 249 w 35"/>
                <a:gd name="T89" fmla="*/ 1 h 107"/>
                <a:gd name="T90" fmla="*/ 249 w 35"/>
                <a:gd name="T91" fmla="*/ 1 h 107"/>
                <a:gd name="T92" fmla="*/ 249 w 35"/>
                <a:gd name="T93" fmla="*/ 1 h 107"/>
                <a:gd name="T94" fmla="*/ 249 w 35"/>
                <a:gd name="T95" fmla="*/ 1 h 107"/>
                <a:gd name="T96" fmla="*/ 249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34" y="1"/>
                  </a:moveTo>
                  <a:lnTo>
                    <a:pt x="33" y="3"/>
                  </a:lnTo>
                  <a:lnTo>
                    <a:pt x="31" y="5"/>
                  </a:lnTo>
                  <a:lnTo>
                    <a:pt x="31" y="6"/>
                  </a:lnTo>
                  <a:lnTo>
                    <a:pt x="30" y="10"/>
                  </a:lnTo>
                  <a:lnTo>
                    <a:pt x="29" y="11"/>
                  </a:lnTo>
                  <a:lnTo>
                    <a:pt x="27" y="15"/>
                  </a:lnTo>
                  <a:lnTo>
                    <a:pt x="27" y="17"/>
                  </a:lnTo>
                  <a:lnTo>
                    <a:pt x="26" y="21"/>
                  </a:lnTo>
                  <a:lnTo>
                    <a:pt x="26" y="24"/>
                  </a:lnTo>
                  <a:lnTo>
                    <a:pt x="26" y="28"/>
                  </a:lnTo>
                  <a:lnTo>
                    <a:pt x="26" y="31"/>
                  </a:lnTo>
                  <a:lnTo>
                    <a:pt x="27" y="35"/>
                  </a:lnTo>
                  <a:lnTo>
                    <a:pt x="28" y="38"/>
                  </a:lnTo>
                  <a:lnTo>
                    <a:pt x="31" y="42"/>
                  </a:lnTo>
                  <a:lnTo>
                    <a:pt x="34" y="45"/>
                  </a:lnTo>
                  <a:lnTo>
                    <a:pt x="33" y="46"/>
                  </a:lnTo>
                  <a:lnTo>
                    <a:pt x="32" y="46"/>
                  </a:lnTo>
                  <a:lnTo>
                    <a:pt x="31" y="48"/>
                  </a:lnTo>
                  <a:lnTo>
                    <a:pt x="29" y="48"/>
                  </a:lnTo>
                  <a:lnTo>
                    <a:pt x="26" y="49"/>
                  </a:lnTo>
                  <a:lnTo>
                    <a:pt x="24" y="51"/>
                  </a:lnTo>
                  <a:lnTo>
                    <a:pt x="21" y="53"/>
                  </a:lnTo>
                  <a:lnTo>
                    <a:pt x="19" y="53"/>
                  </a:lnTo>
                  <a:lnTo>
                    <a:pt x="15" y="55"/>
                  </a:lnTo>
                  <a:lnTo>
                    <a:pt x="13" y="57"/>
                  </a:lnTo>
                  <a:lnTo>
                    <a:pt x="10" y="59"/>
                  </a:lnTo>
                  <a:lnTo>
                    <a:pt x="8" y="60"/>
                  </a:lnTo>
                  <a:lnTo>
                    <a:pt x="6" y="61"/>
                  </a:lnTo>
                  <a:lnTo>
                    <a:pt x="5" y="63"/>
                  </a:lnTo>
                  <a:lnTo>
                    <a:pt x="4" y="64"/>
                  </a:lnTo>
                  <a:lnTo>
                    <a:pt x="3" y="65"/>
                  </a:lnTo>
                  <a:lnTo>
                    <a:pt x="3" y="66"/>
                  </a:lnTo>
                  <a:lnTo>
                    <a:pt x="3" y="69"/>
                  </a:lnTo>
                  <a:lnTo>
                    <a:pt x="3" y="72"/>
                  </a:lnTo>
                  <a:lnTo>
                    <a:pt x="3" y="76"/>
                  </a:lnTo>
                  <a:lnTo>
                    <a:pt x="3" y="79"/>
                  </a:lnTo>
                  <a:lnTo>
                    <a:pt x="3" y="83"/>
                  </a:lnTo>
                  <a:lnTo>
                    <a:pt x="5" y="87"/>
                  </a:lnTo>
                  <a:lnTo>
                    <a:pt x="5" y="92"/>
                  </a:lnTo>
                  <a:lnTo>
                    <a:pt x="5" y="95"/>
                  </a:lnTo>
                  <a:lnTo>
                    <a:pt x="5" y="99"/>
                  </a:lnTo>
                  <a:lnTo>
                    <a:pt x="6" y="101"/>
                  </a:lnTo>
                  <a:lnTo>
                    <a:pt x="6" y="104"/>
                  </a:lnTo>
                  <a:lnTo>
                    <a:pt x="6" y="105"/>
                  </a:lnTo>
                  <a:lnTo>
                    <a:pt x="6" y="106"/>
                  </a:lnTo>
                  <a:lnTo>
                    <a:pt x="6" y="105"/>
                  </a:lnTo>
                  <a:lnTo>
                    <a:pt x="5" y="103"/>
                  </a:lnTo>
                  <a:lnTo>
                    <a:pt x="5" y="100"/>
                  </a:lnTo>
                  <a:lnTo>
                    <a:pt x="3" y="98"/>
                  </a:lnTo>
                  <a:lnTo>
                    <a:pt x="3" y="95"/>
                  </a:lnTo>
                  <a:lnTo>
                    <a:pt x="1" y="92"/>
                  </a:lnTo>
                  <a:lnTo>
                    <a:pt x="1" y="88"/>
                  </a:lnTo>
                  <a:lnTo>
                    <a:pt x="1" y="84"/>
                  </a:lnTo>
                  <a:lnTo>
                    <a:pt x="1" y="80"/>
                  </a:lnTo>
                  <a:lnTo>
                    <a:pt x="0" y="78"/>
                  </a:lnTo>
                  <a:lnTo>
                    <a:pt x="0" y="75"/>
                  </a:lnTo>
                  <a:lnTo>
                    <a:pt x="0" y="72"/>
                  </a:lnTo>
                  <a:lnTo>
                    <a:pt x="0" y="68"/>
                  </a:lnTo>
                  <a:lnTo>
                    <a:pt x="0" y="66"/>
                  </a:lnTo>
                  <a:lnTo>
                    <a:pt x="0" y="64"/>
                  </a:lnTo>
                  <a:lnTo>
                    <a:pt x="0" y="62"/>
                  </a:lnTo>
                  <a:lnTo>
                    <a:pt x="1" y="60"/>
                  </a:lnTo>
                  <a:lnTo>
                    <a:pt x="3" y="59"/>
                  </a:lnTo>
                  <a:lnTo>
                    <a:pt x="6" y="55"/>
                  </a:lnTo>
                  <a:lnTo>
                    <a:pt x="8" y="51"/>
                  </a:lnTo>
                  <a:lnTo>
                    <a:pt x="12" y="46"/>
                  </a:lnTo>
                  <a:lnTo>
                    <a:pt x="13" y="42"/>
                  </a:lnTo>
                  <a:lnTo>
                    <a:pt x="17" y="37"/>
                  </a:lnTo>
                  <a:lnTo>
                    <a:pt x="19" y="31"/>
                  </a:lnTo>
                  <a:lnTo>
                    <a:pt x="23" y="26"/>
                  </a:lnTo>
                  <a:lnTo>
                    <a:pt x="25" y="22"/>
                  </a:lnTo>
                  <a:lnTo>
                    <a:pt x="27" y="17"/>
                  </a:lnTo>
                  <a:lnTo>
                    <a:pt x="28" y="13"/>
                  </a:lnTo>
                  <a:lnTo>
                    <a:pt x="31" y="8"/>
                  </a:lnTo>
                  <a:lnTo>
                    <a:pt x="31" y="6"/>
                  </a:lnTo>
                  <a:lnTo>
                    <a:pt x="33" y="3"/>
                  </a:lnTo>
                  <a:lnTo>
                    <a:pt x="33" y="1"/>
                  </a:lnTo>
                  <a:lnTo>
                    <a:pt x="34" y="0"/>
                  </a:lnTo>
                  <a:lnTo>
                    <a:pt x="34" y="1"/>
                  </a:lnTo>
                </a:path>
              </a:pathLst>
            </a:custGeom>
            <a:solidFill>
              <a:srgbClr val="F8F8F8"/>
            </a:solidFill>
            <a:ln w="9048">
              <a:solidFill>
                <a:srgbClr val="DDDDDD"/>
              </a:solidFill>
              <a:round/>
              <a:headEnd/>
              <a:tailEnd/>
            </a:ln>
          </p:spPr>
          <p:txBody>
            <a:bodyPr/>
            <a:lstStyle/>
            <a:p>
              <a:endParaRPr lang="it-IT"/>
            </a:p>
          </p:txBody>
        </p:sp>
        <p:sp>
          <p:nvSpPr>
            <p:cNvPr id="23603" name="Freeform 36"/>
            <p:cNvSpPr>
              <a:spLocks/>
            </p:cNvSpPr>
            <p:nvPr/>
          </p:nvSpPr>
          <p:spPr bwMode="auto">
            <a:xfrm>
              <a:off x="3223" y="1454"/>
              <a:ext cx="68" cy="100"/>
            </a:xfrm>
            <a:custGeom>
              <a:avLst/>
              <a:gdLst>
                <a:gd name="T0" fmla="*/ 8 w 35"/>
                <a:gd name="T1" fmla="*/ 3 h 107"/>
                <a:gd name="T2" fmla="*/ 8 w 35"/>
                <a:gd name="T3" fmla="*/ 5 h 107"/>
                <a:gd name="T4" fmla="*/ 23 w 35"/>
                <a:gd name="T5" fmla="*/ 7 h 107"/>
                <a:gd name="T6" fmla="*/ 37 w 35"/>
                <a:gd name="T7" fmla="*/ 10 h 107"/>
                <a:gd name="T8" fmla="*/ 45 w 35"/>
                <a:gd name="T9" fmla="*/ 15 h 107"/>
                <a:gd name="T10" fmla="*/ 45 w 35"/>
                <a:gd name="T11" fmla="*/ 20 h 107"/>
                <a:gd name="T12" fmla="*/ 37 w 35"/>
                <a:gd name="T13" fmla="*/ 25 h 107"/>
                <a:gd name="T14" fmla="*/ 16 w 35"/>
                <a:gd name="T15" fmla="*/ 32 h 107"/>
                <a:gd name="T16" fmla="*/ 0 w 35"/>
                <a:gd name="T17" fmla="*/ 34 h 107"/>
                <a:gd name="T18" fmla="*/ 23 w 35"/>
                <a:gd name="T19" fmla="*/ 36 h 107"/>
                <a:gd name="T20" fmla="*/ 45 w 35"/>
                <a:gd name="T21" fmla="*/ 37 h 107"/>
                <a:gd name="T22" fmla="*/ 80 w 35"/>
                <a:gd name="T23" fmla="*/ 41 h 107"/>
                <a:gd name="T24" fmla="*/ 124 w 35"/>
                <a:gd name="T25" fmla="*/ 44 h 107"/>
                <a:gd name="T26" fmla="*/ 163 w 35"/>
                <a:gd name="T27" fmla="*/ 47 h 107"/>
                <a:gd name="T28" fmla="*/ 192 w 35"/>
                <a:gd name="T29" fmla="*/ 50 h 107"/>
                <a:gd name="T30" fmla="*/ 212 w 35"/>
                <a:gd name="T31" fmla="*/ 52 h 107"/>
                <a:gd name="T32" fmla="*/ 220 w 35"/>
                <a:gd name="T33" fmla="*/ 53 h 107"/>
                <a:gd name="T34" fmla="*/ 220 w 35"/>
                <a:gd name="T35" fmla="*/ 56 h 107"/>
                <a:gd name="T36" fmla="*/ 212 w 35"/>
                <a:gd name="T37" fmla="*/ 62 h 107"/>
                <a:gd name="T38" fmla="*/ 212 w 35"/>
                <a:gd name="T39" fmla="*/ 68 h 107"/>
                <a:gd name="T40" fmla="*/ 204 w 35"/>
                <a:gd name="T41" fmla="*/ 75 h 107"/>
                <a:gd name="T42" fmla="*/ 204 w 35"/>
                <a:gd name="T43" fmla="*/ 81 h 107"/>
                <a:gd name="T44" fmla="*/ 204 w 35"/>
                <a:gd name="T45" fmla="*/ 85 h 107"/>
                <a:gd name="T46" fmla="*/ 204 w 35"/>
                <a:gd name="T47" fmla="*/ 87 h 107"/>
                <a:gd name="T48" fmla="*/ 212 w 35"/>
                <a:gd name="T49" fmla="*/ 84 h 107"/>
                <a:gd name="T50" fmla="*/ 212 w 35"/>
                <a:gd name="T51" fmla="*/ 80 h 107"/>
                <a:gd name="T52" fmla="*/ 220 w 35"/>
                <a:gd name="T53" fmla="*/ 75 h 107"/>
                <a:gd name="T54" fmla="*/ 233 w 35"/>
                <a:gd name="T55" fmla="*/ 69 h 107"/>
                <a:gd name="T56" fmla="*/ 249 w 35"/>
                <a:gd name="T57" fmla="*/ 64 h 107"/>
                <a:gd name="T58" fmla="*/ 249 w 35"/>
                <a:gd name="T59" fmla="*/ 59 h 107"/>
                <a:gd name="T60" fmla="*/ 249 w 35"/>
                <a:gd name="T61" fmla="*/ 54 h 107"/>
                <a:gd name="T62" fmla="*/ 249 w 35"/>
                <a:gd name="T63" fmla="*/ 50 h 107"/>
                <a:gd name="T64" fmla="*/ 220 w 35"/>
                <a:gd name="T65" fmla="*/ 48 h 107"/>
                <a:gd name="T66" fmla="*/ 177 w 35"/>
                <a:gd name="T67" fmla="*/ 42 h 107"/>
                <a:gd name="T68" fmla="*/ 140 w 35"/>
                <a:gd name="T69" fmla="*/ 34 h 107"/>
                <a:gd name="T70" fmla="*/ 101 w 35"/>
                <a:gd name="T71" fmla="*/ 25 h 107"/>
                <a:gd name="T72" fmla="*/ 64 w 35"/>
                <a:gd name="T73" fmla="*/ 19 h 107"/>
                <a:gd name="T74" fmla="*/ 37 w 35"/>
                <a:gd name="T75" fmla="*/ 10 h 107"/>
                <a:gd name="T76" fmla="*/ 16 w 35"/>
                <a:gd name="T77" fmla="*/ 6 h 107"/>
                <a:gd name="T78" fmla="*/ 8 w 35"/>
                <a:gd name="T79" fmla="*/ 1 h 107"/>
                <a:gd name="T80" fmla="*/ 8 w 35"/>
                <a:gd name="T81" fmla="*/ 1 h 107"/>
                <a:gd name="T82" fmla="*/ 8 w 35"/>
                <a:gd name="T83" fmla="*/ 1 h 107"/>
                <a:gd name="T84" fmla="*/ 8 w 35"/>
                <a:gd name="T85" fmla="*/ 1 h 107"/>
                <a:gd name="T86" fmla="*/ 8 w 35"/>
                <a:gd name="T87" fmla="*/ 1 h 107"/>
                <a:gd name="T88" fmla="*/ 8 w 35"/>
                <a:gd name="T89" fmla="*/ 1 h 107"/>
                <a:gd name="T90" fmla="*/ 8 w 35"/>
                <a:gd name="T91" fmla="*/ 1 h 107"/>
                <a:gd name="T92" fmla="*/ 8 w 35"/>
                <a:gd name="T93" fmla="*/ 1 h 107"/>
                <a:gd name="T94" fmla="*/ 8 w 35"/>
                <a:gd name="T95" fmla="*/ 1 h 107"/>
                <a:gd name="T96" fmla="*/ 8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1" y="1"/>
                  </a:moveTo>
                  <a:lnTo>
                    <a:pt x="1" y="3"/>
                  </a:lnTo>
                  <a:lnTo>
                    <a:pt x="1" y="5"/>
                  </a:lnTo>
                  <a:lnTo>
                    <a:pt x="3" y="6"/>
                  </a:lnTo>
                  <a:lnTo>
                    <a:pt x="3" y="9"/>
                  </a:lnTo>
                  <a:lnTo>
                    <a:pt x="5" y="10"/>
                  </a:lnTo>
                  <a:lnTo>
                    <a:pt x="5" y="13"/>
                  </a:lnTo>
                  <a:lnTo>
                    <a:pt x="6" y="14"/>
                  </a:lnTo>
                  <a:lnTo>
                    <a:pt x="6" y="18"/>
                  </a:lnTo>
                  <a:lnTo>
                    <a:pt x="6" y="22"/>
                  </a:lnTo>
                  <a:lnTo>
                    <a:pt x="6" y="25"/>
                  </a:lnTo>
                  <a:lnTo>
                    <a:pt x="6" y="28"/>
                  </a:lnTo>
                  <a:lnTo>
                    <a:pt x="5" y="31"/>
                  </a:lnTo>
                  <a:lnTo>
                    <a:pt x="4" y="35"/>
                  </a:lnTo>
                  <a:lnTo>
                    <a:pt x="2" y="38"/>
                  </a:lnTo>
                  <a:lnTo>
                    <a:pt x="0" y="41"/>
                  </a:lnTo>
                  <a:lnTo>
                    <a:pt x="0" y="42"/>
                  </a:lnTo>
                  <a:lnTo>
                    <a:pt x="1" y="43"/>
                  </a:lnTo>
                  <a:lnTo>
                    <a:pt x="3" y="44"/>
                  </a:lnTo>
                  <a:lnTo>
                    <a:pt x="5" y="45"/>
                  </a:lnTo>
                  <a:lnTo>
                    <a:pt x="6" y="46"/>
                  </a:lnTo>
                  <a:lnTo>
                    <a:pt x="9" y="48"/>
                  </a:lnTo>
                  <a:lnTo>
                    <a:pt x="11" y="50"/>
                  </a:lnTo>
                  <a:lnTo>
                    <a:pt x="15" y="51"/>
                  </a:lnTo>
                  <a:lnTo>
                    <a:pt x="17" y="54"/>
                  </a:lnTo>
                  <a:lnTo>
                    <a:pt x="20" y="56"/>
                  </a:lnTo>
                  <a:lnTo>
                    <a:pt x="22" y="58"/>
                  </a:lnTo>
                  <a:lnTo>
                    <a:pt x="25" y="60"/>
                  </a:lnTo>
                  <a:lnTo>
                    <a:pt x="26" y="61"/>
                  </a:lnTo>
                  <a:lnTo>
                    <a:pt x="28" y="63"/>
                  </a:lnTo>
                  <a:lnTo>
                    <a:pt x="29" y="64"/>
                  </a:lnTo>
                  <a:lnTo>
                    <a:pt x="30" y="64"/>
                  </a:lnTo>
                  <a:lnTo>
                    <a:pt x="30" y="65"/>
                  </a:lnTo>
                  <a:lnTo>
                    <a:pt x="30" y="66"/>
                  </a:lnTo>
                  <a:lnTo>
                    <a:pt x="30" y="69"/>
                  </a:lnTo>
                  <a:lnTo>
                    <a:pt x="30" y="72"/>
                  </a:lnTo>
                  <a:lnTo>
                    <a:pt x="29" y="76"/>
                  </a:lnTo>
                  <a:lnTo>
                    <a:pt x="29" y="79"/>
                  </a:lnTo>
                  <a:lnTo>
                    <a:pt x="29" y="83"/>
                  </a:lnTo>
                  <a:lnTo>
                    <a:pt x="29" y="87"/>
                  </a:lnTo>
                  <a:lnTo>
                    <a:pt x="28" y="92"/>
                  </a:lnTo>
                  <a:lnTo>
                    <a:pt x="28" y="95"/>
                  </a:lnTo>
                  <a:lnTo>
                    <a:pt x="28" y="99"/>
                  </a:lnTo>
                  <a:lnTo>
                    <a:pt x="28" y="101"/>
                  </a:lnTo>
                  <a:lnTo>
                    <a:pt x="28" y="104"/>
                  </a:lnTo>
                  <a:lnTo>
                    <a:pt x="28" y="105"/>
                  </a:lnTo>
                  <a:lnTo>
                    <a:pt x="28" y="106"/>
                  </a:lnTo>
                  <a:lnTo>
                    <a:pt x="29" y="105"/>
                  </a:lnTo>
                  <a:lnTo>
                    <a:pt x="29" y="103"/>
                  </a:lnTo>
                  <a:lnTo>
                    <a:pt x="29" y="100"/>
                  </a:lnTo>
                  <a:lnTo>
                    <a:pt x="29" y="98"/>
                  </a:lnTo>
                  <a:lnTo>
                    <a:pt x="30" y="95"/>
                  </a:lnTo>
                  <a:lnTo>
                    <a:pt x="30" y="92"/>
                  </a:lnTo>
                  <a:lnTo>
                    <a:pt x="32" y="88"/>
                  </a:lnTo>
                  <a:lnTo>
                    <a:pt x="32" y="84"/>
                  </a:lnTo>
                  <a:lnTo>
                    <a:pt x="34" y="80"/>
                  </a:lnTo>
                  <a:lnTo>
                    <a:pt x="34" y="78"/>
                  </a:lnTo>
                  <a:lnTo>
                    <a:pt x="34" y="75"/>
                  </a:lnTo>
                  <a:lnTo>
                    <a:pt x="34" y="72"/>
                  </a:lnTo>
                  <a:lnTo>
                    <a:pt x="34" y="68"/>
                  </a:lnTo>
                  <a:lnTo>
                    <a:pt x="34" y="66"/>
                  </a:lnTo>
                  <a:lnTo>
                    <a:pt x="34" y="64"/>
                  </a:lnTo>
                  <a:lnTo>
                    <a:pt x="34" y="62"/>
                  </a:lnTo>
                  <a:lnTo>
                    <a:pt x="34" y="60"/>
                  </a:lnTo>
                  <a:lnTo>
                    <a:pt x="30" y="59"/>
                  </a:lnTo>
                  <a:lnTo>
                    <a:pt x="28" y="55"/>
                  </a:lnTo>
                  <a:lnTo>
                    <a:pt x="24" y="51"/>
                  </a:lnTo>
                  <a:lnTo>
                    <a:pt x="22" y="46"/>
                  </a:lnTo>
                  <a:lnTo>
                    <a:pt x="19" y="42"/>
                  </a:lnTo>
                  <a:lnTo>
                    <a:pt x="17" y="37"/>
                  </a:lnTo>
                  <a:lnTo>
                    <a:pt x="14" y="31"/>
                  </a:lnTo>
                  <a:lnTo>
                    <a:pt x="12" y="26"/>
                  </a:lnTo>
                  <a:lnTo>
                    <a:pt x="9" y="22"/>
                  </a:lnTo>
                  <a:lnTo>
                    <a:pt x="7" y="17"/>
                  </a:lnTo>
                  <a:lnTo>
                    <a:pt x="5" y="13"/>
                  </a:lnTo>
                  <a:lnTo>
                    <a:pt x="4" y="8"/>
                  </a:lnTo>
                  <a:lnTo>
                    <a:pt x="2" y="6"/>
                  </a:lnTo>
                  <a:lnTo>
                    <a:pt x="2" y="3"/>
                  </a:lnTo>
                  <a:lnTo>
                    <a:pt x="1" y="1"/>
                  </a:lnTo>
                  <a:lnTo>
                    <a:pt x="1" y="0"/>
                  </a:lnTo>
                  <a:lnTo>
                    <a:pt x="1" y="1"/>
                  </a:lnTo>
                </a:path>
              </a:pathLst>
            </a:custGeom>
            <a:solidFill>
              <a:srgbClr val="F8F8F8"/>
            </a:solidFill>
            <a:ln w="9048">
              <a:solidFill>
                <a:srgbClr val="DDDDDD"/>
              </a:solidFill>
              <a:round/>
              <a:headEnd/>
              <a:tailEnd/>
            </a:ln>
          </p:spPr>
          <p:txBody>
            <a:bodyPr/>
            <a:lstStyle/>
            <a:p>
              <a:endParaRPr lang="it-IT"/>
            </a:p>
          </p:txBody>
        </p:sp>
        <p:sp>
          <p:nvSpPr>
            <p:cNvPr id="23604" name="Freeform 37"/>
            <p:cNvSpPr>
              <a:spLocks/>
            </p:cNvSpPr>
            <p:nvPr/>
          </p:nvSpPr>
          <p:spPr bwMode="auto">
            <a:xfrm>
              <a:off x="2673" y="1319"/>
              <a:ext cx="156" cy="70"/>
            </a:xfrm>
            <a:custGeom>
              <a:avLst/>
              <a:gdLst>
                <a:gd name="T0" fmla="*/ 316 w 79"/>
                <a:gd name="T1" fmla="*/ 0 h 76"/>
                <a:gd name="T2" fmla="*/ 245 w 79"/>
                <a:gd name="T3" fmla="*/ 4 h 76"/>
                <a:gd name="T4" fmla="*/ 176 w 79"/>
                <a:gd name="T5" fmla="*/ 10 h 76"/>
                <a:gd name="T6" fmla="*/ 124 w 79"/>
                <a:gd name="T7" fmla="*/ 19 h 76"/>
                <a:gd name="T8" fmla="*/ 109 w 79"/>
                <a:gd name="T9" fmla="*/ 29 h 76"/>
                <a:gd name="T10" fmla="*/ 140 w 79"/>
                <a:gd name="T11" fmla="*/ 39 h 76"/>
                <a:gd name="T12" fmla="*/ 245 w 79"/>
                <a:gd name="T13" fmla="*/ 47 h 76"/>
                <a:gd name="T14" fmla="*/ 456 w 79"/>
                <a:gd name="T15" fmla="*/ 52 h 76"/>
                <a:gd name="T16" fmla="*/ 592 w 79"/>
                <a:gd name="T17" fmla="*/ 53 h 76"/>
                <a:gd name="T18" fmla="*/ 561 w 79"/>
                <a:gd name="T19" fmla="*/ 54 h 76"/>
                <a:gd name="T20" fmla="*/ 507 w 79"/>
                <a:gd name="T21" fmla="*/ 55 h 76"/>
                <a:gd name="T22" fmla="*/ 440 w 79"/>
                <a:gd name="T23" fmla="*/ 57 h 76"/>
                <a:gd name="T24" fmla="*/ 371 w 79"/>
                <a:gd name="T25" fmla="*/ 59 h 76"/>
                <a:gd name="T26" fmla="*/ 292 w 79"/>
                <a:gd name="T27" fmla="*/ 59 h 76"/>
                <a:gd name="T28" fmla="*/ 207 w 79"/>
                <a:gd name="T29" fmla="*/ 59 h 76"/>
                <a:gd name="T30" fmla="*/ 148 w 79"/>
                <a:gd name="T31" fmla="*/ 55 h 76"/>
                <a:gd name="T32" fmla="*/ 85 w 79"/>
                <a:gd name="T33" fmla="*/ 52 h 76"/>
                <a:gd name="T34" fmla="*/ 47 w 79"/>
                <a:gd name="T35" fmla="*/ 48 h 76"/>
                <a:gd name="T36" fmla="*/ 16 w 79"/>
                <a:gd name="T37" fmla="*/ 43 h 76"/>
                <a:gd name="T38" fmla="*/ 8 w 79"/>
                <a:gd name="T39" fmla="*/ 39 h 76"/>
                <a:gd name="T40" fmla="*/ 0 w 79"/>
                <a:gd name="T41" fmla="*/ 35 h 76"/>
                <a:gd name="T42" fmla="*/ 0 w 79"/>
                <a:gd name="T43" fmla="*/ 32 h 76"/>
                <a:gd name="T44" fmla="*/ 8 w 79"/>
                <a:gd name="T45" fmla="*/ 29 h 76"/>
                <a:gd name="T46" fmla="*/ 8 w 79"/>
                <a:gd name="T47" fmla="*/ 28 h 76"/>
                <a:gd name="T48" fmla="*/ 16 w 79"/>
                <a:gd name="T49" fmla="*/ 23 h 76"/>
                <a:gd name="T50" fmla="*/ 47 w 79"/>
                <a:gd name="T51" fmla="*/ 14 h 76"/>
                <a:gd name="T52" fmla="*/ 85 w 79"/>
                <a:gd name="T53" fmla="*/ 7 h 76"/>
                <a:gd name="T54" fmla="*/ 148 w 79"/>
                <a:gd name="T55" fmla="*/ 4 h 76"/>
                <a:gd name="T56" fmla="*/ 207 w 79"/>
                <a:gd name="T57" fmla="*/ 2 h 76"/>
                <a:gd name="T58" fmla="*/ 261 w 79"/>
                <a:gd name="T59" fmla="*/ 1 h 76"/>
                <a:gd name="T60" fmla="*/ 308 w 79"/>
                <a:gd name="T61" fmla="*/ 0 h 76"/>
                <a:gd name="T62" fmla="*/ 340 w 79"/>
                <a:gd name="T63" fmla="*/ 0 h 76"/>
                <a:gd name="T64" fmla="*/ 348 w 79"/>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9"/>
                <a:gd name="T100" fmla="*/ 0 h 76"/>
                <a:gd name="T101" fmla="*/ 79 w 79"/>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9" h="76">
                  <a:moveTo>
                    <a:pt x="45" y="0"/>
                  </a:moveTo>
                  <a:lnTo>
                    <a:pt x="41" y="0"/>
                  </a:lnTo>
                  <a:lnTo>
                    <a:pt x="37" y="1"/>
                  </a:lnTo>
                  <a:lnTo>
                    <a:pt x="32" y="4"/>
                  </a:lnTo>
                  <a:lnTo>
                    <a:pt x="28" y="8"/>
                  </a:lnTo>
                  <a:lnTo>
                    <a:pt x="23" y="13"/>
                  </a:lnTo>
                  <a:lnTo>
                    <a:pt x="20" y="19"/>
                  </a:lnTo>
                  <a:lnTo>
                    <a:pt x="16" y="25"/>
                  </a:lnTo>
                  <a:lnTo>
                    <a:pt x="15" y="31"/>
                  </a:lnTo>
                  <a:lnTo>
                    <a:pt x="14" y="38"/>
                  </a:lnTo>
                  <a:lnTo>
                    <a:pt x="15" y="44"/>
                  </a:lnTo>
                  <a:lnTo>
                    <a:pt x="18" y="50"/>
                  </a:lnTo>
                  <a:lnTo>
                    <a:pt x="25" y="55"/>
                  </a:lnTo>
                  <a:lnTo>
                    <a:pt x="32" y="60"/>
                  </a:lnTo>
                  <a:lnTo>
                    <a:pt x="44" y="64"/>
                  </a:lnTo>
                  <a:lnTo>
                    <a:pt x="59" y="66"/>
                  </a:lnTo>
                  <a:lnTo>
                    <a:pt x="78" y="67"/>
                  </a:lnTo>
                  <a:lnTo>
                    <a:pt x="77" y="68"/>
                  </a:lnTo>
                  <a:lnTo>
                    <a:pt x="76" y="68"/>
                  </a:lnTo>
                  <a:lnTo>
                    <a:pt x="73" y="70"/>
                  </a:lnTo>
                  <a:lnTo>
                    <a:pt x="70" y="70"/>
                  </a:lnTo>
                  <a:lnTo>
                    <a:pt x="66" y="71"/>
                  </a:lnTo>
                  <a:lnTo>
                    <a:pt x="62" y="71"/>
                  </a:lnTo>
                  <a:lnTo>
                    <a:pt x="57" y="73"/>
                  </a:lnTo>
                  <a:lnTo>
                    <a:pt x="54" y="73"/>
                  </a:lnTo>
                  <a:lnTo>
                    <a:pt x="48" y="75"/>
                  </a:lnTo>
                  <a:lnTo>
                    <a:pt x="43" y="75"/>
                  </a:lnTo>
                  <a:lnTo>
                    <a:pt x="38" y="75"/>
                  </a:lnTo>
                  <a:lnTo>
                    <a:pt x="33" y="75"/>
                  </a:lnTo>
                  <a:lnTo>
                    <a:pt x="27" y="75"/>
                  </a:lnTo>
                  <a:lnTo>
                    <a:pt x="23" y="73"/>
                  </a:lnTo>
                  <a:lnTo>
                    <a:pt x="19" y="71"/>
                  </a:lnTo>
                  <a:lnTo>
                    <a:pt x="15" y="68"/>
                  </a:lnTo>
                  <a:lnTo>
                    <a:pt x="11" y="66"/>
                  </a:lnTo>
                  <a:lnTo>
                    <a:pt x="8" y="63"/>
                  </a:lnTo>
                  <a:lnTo>
                    <a:pt x="6" y="61"/>
                  </a:lnTo>
                  <a:lnTo>
                    <a:pt x="4" y="57"/>
                  </a:lnTo>
                  <a:lnTo>
                    <a:pt x="2" y="55"/>
                  </a:lnTo>
                  <a:lnTo>
                    <a:pt x="2" y="52"/>
                  </a:lnTo>
                  <a:lnTo>
                    <a:pt x="1" y="50"/>
                  </a:lnTo>
                  <a:lnTo>
                    <a:pt x="1" y="46"/>
                  </a:lnTo>
                  <a:lnTo>
                    <a:pt x="0" y="44"/>
                  </a:lnTo>
                  <a:lnTo>
                    <a:pt x="0" y="43"/>
                  </a:lnTo>
                  <a:lnTo>
                    <a:pt x="0" y="41"/>
                  </a:lnTo>
                  <a:lnTo>
                    <a:pt x="1" y="38"/>
                  </a:lnTo>
                  <a:lnTo>
                    <a:pt x="1" y="36"/>
                  </a:lnTo>
                  <a:lnTo>
                    <a:pt x="2" y="35"/>
                  </a:lnTo>
                  <a:lnTo>
                    <a:pt x="2" y="29"/>
                  </a:lnTo>
                  <a:lnTo>
                    <a:pt x="4" y="22"/>
                  </a:lnTo>
                  <a:lnTo>
                    <a:pt x="6" y="17"/>
                  </a:lnTo>
                  <a:lnTo>
                    <a:pt x="8" y="12"/>
                  </a:lnTo>
                  <a:lnTo>
                    <a:pt x="11" y="10"/>
                  </a:lnTo>
                  <a:lnTo>
                    <a:pt x="15" y="6"/>
                  </a:lnTo>
                  <a:lnTo>
                    <a:pt x="19" y="4"/>
                  </a:lnTo>
                  <a:lnTo>
                    <a:pt x="23" y="2"/>
                  </a:lnTo>
                  <a:lnTo>
                    <a:pt x="27" y="2"/>
                  </a:lnTo>
                  <a:lnTo>
                    <a:pt x="30" y="1"/>
                  </a:lnTo>
                  <a:lnTo>
                    <a:pt x="34" y="1"/>
                  </a:lnTo>
                  <a:lnTo>
                    <a:pt x="38" y="0"/>
                  </a:lnTo>
                  <a:lnTo>
                    <a:pt x="40" y="0"/>
                  </a:lnTo>
                  <a:lnTo>
                    <a:pt x="42" y="0"/>
                  </a:lnTo>
                  <a:lnTo>
                    <a:pt x="44" y="0"/>
                  </a:lnTo>
                  <a:lnTo>
                    <a:pt x="45" y="0"/>
                  </a:lnTo>
                </a:path>
              </a:pathLst>
            </a:custGeom>
            <a:solidFill>
              <a:srgbClr val="F8F8F8"/>
            </a:solidFill>
            <a:ln w="9048">
              <a:solidFill>
                <a:srgbClr val="DDDDDD"/>
              </a:solidFill>
              <a:round/>
              <a:headEnd/>
              <a:tailEnd/>
            </a:ln>
          </p:spPr>
          <p:txBody>
            <a:bodyPr/>
            <a:lstStyle/>
            <a:p>
              <a:endParaRPr lang="it-IT"/>
            </a:p>
          </p:txBody>
        </p:sp>
        <p:sp>
          <p:nvSpPr>
            <p:cNvPr id="23605" name="Freeform 38"/>
            <p:cNvSpPr>
              <a:spLocks/>
            </p:cNvSpPr>
            <p:nvPr/>
          </p:nvSpPr>
          <p:spPr bwMode="auto">
            <a:xfrm>
              <a:off x="3459" y="1318"/>
              <a:ext cx="131" cy="72"/>
            </a:xfrm>
            <a:custGeom>
              <a:avLst/>
              <a:gdLst>
                <a:gd name="T0" fmla="*/ 119 w 67"/>
                <a:gd name="T1" fmla="*/ 1 h 78"/>
                <a:gd name="T2" fmla="*/ 196 w 67"/>
                <a:gd name="T3" fmla="*/ 5 h 78"/>
                <a:gd name="T4" fmla="*/ 276 w 67"/>
                <a:gd name="T5" fmla="*/ 11 h 78"/>
                <a:gd name="T6" fmla="*/ 344 w 67"/>
                <a:gd name="T7" fmla="*/ 20 h 78"/>
                <a:gd name="T8" fmla="*/ 389 w 67"/>
                <a:gd name="T9" fmla="*/ 30 h 78"/>
                <a:gd name="T10" fmla="*/ 383 w 67"/>
                <a:gd name="T11" fmla="*/ 41 h 78"/>
                <a:gd name="T12" fmla="*/ 299 w 67"/>
                <a:gd name="T13" fmla="*/ 50 h 78"/>
                <a:gd name="T14" fmla="*/ 119 w 67"/>
                <a:gd name="T15" fmla="*/ 56 h 78"/>
                <a:gd name="T16" fmla="*/ 0 w 67"/>
                <a:gd name="T17" fmla="*/ 60 h 78"/>
                <a:gd name="T18" fmla="*/ 16 w 67"/>
                <a:gd name="T19" fmla="*/ 60 h 78"/>
                <a:gd name="T20" fmla="*/ 61 w 67"/>
                <a:gd name="T21" fmla="*/ 61 h 78"/>
                <a:gd name="T22" fmla="*/ 104 w 67"/>
                <a:gd name="T23" fmla="*/ 61 h 78"/>
                <a:gd name="T24" fmla="*/ 164 w 67"/>
                <a:gd name="T25" fmla="*/ 61 h 78"/>
                <a:gd name="T26" fmla="*/ 233 w 67"/>
                <a:gd name="T27" fmla="*/ 61 h 78"/>
                <a:gd name="T28" fmla="*/ 299 w 67"/>
                <a:gd name="T29" fmla="*/ 58 h 78"/>
                <a:gd name="T30" fmla="*/ 360 w 67"/>
                <a:gd name="T31" fmla="*/ 56 h 78"/>
                <a:gd name="T32" fmla="*/ 416 w 67"/>
                <a:gd name="T33" fmla="*/ 52 h 78"/>
                <a:gd name="T34" fmla="*/ 448 w 67"/>
                <a:gd name="T35" fmla="*/ 48 h 78"/>
                <a:gd name="T36" fmla="*/ 469 w 67"/>
                <a:gd name="T37" fmla="*/ 44 h 78"/>
                <a:gd name="T38" fmla="*/ 477 w 67"/>
                <a:gd name="T39" fmla="*/ 40 h 78"/>
                <a:gd name="T40" fmla="*/ 493 w 67"/>
                <a:gd name="T41" fmla="*/ 36 h 78"/>
                <a:gd name="T42" fmla="*/ 493 w 67"/>
                <a:gd name="T43" fmla="*/ 33 h 78"/>
                <a:gd name="T44" fmla="*/ 493 w 67"/>
                <a:gd name="T45" fmla="*/ 30 h 78"/>
                <a:gd name="T46" fmla="*/ 493 w 67"/>
                <a:gd name="T47" fmla="*/ 29 h 78"/>
                <a:gd name="T48" fmla="*/ 477 w 67"/>
                <a:gd name="T49" fmla="*/ 24 h 78"/>
                <a:gd name="T50" fmla="*/ 440 w 67"/>
                <a:gd name="T51" fmla="*/ 15 h 78"/>
                <a:gd name="T52" fmla="*/ 383 w 67"/>
                <a:gd name="T53" fmla="*/ 7 h 78"/>
                <a:gd name="T54" fmla="*/ 321 w 67"/>
                <a:gd name="T55" fmla="*/ 5 h 78"/>
                <a:gd name="T56" fmla="*/ 248 w 67"/>
                <a:gd name="T57" fmla="*/ 2 h 78"/>
                <a:gd name="T58" fmla="*/ 188 w 67"/>
                <a:gd name="T59" fmla="*/ 1 h 78"/>
                <a:gd name="T60" fmla="*/ 127 w 67"/>
                <a:gd name="T61" fmla="*/ 0 h 78"/>
                <a:gd name="T62" fmla="*/ 104 w 67"/>
                <a:gd name="T63" fmla="*/ 0 h 78"/>
                <a:gd name="T64" fmla="*/ 104 w 6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78"/>
                <a:gd name="T101" fmla="*/ 67 w 6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78">
                  <a:moveTo>
                    <a:pt x="14" y="0"/>
                  </a:moveTo>
                  <a:lnTo>
                    <a:pt x="16" y="1"/>
                  </a:lnTo>
                  <a:lnTo>
                    <a:pt x="21" y="2"/>
                  </a:lnTo>
                  <a:lnTo>
                    <a:pt x="26" y="5"/>
                  </a:lnTo>
                  <a:lnTo>
                    <a:pt x="31" y="9"/>
                  </a:lnTo>
                  <a:lnTo>
                    <a:pt x="37" y="14"/>
                  </a:lnTo>
                  <a:lnTo>
                    <a:pt x="42" y="19"/>
                  </a:lnTo>
                  <a:lnTo>
                    <a:pt x="46" y="26"/>
                  </a:lnTo>
                  <a:lnTo>
                    <a:pt x="51" y="31"/>
                  </a:lnTo>
                  <a:lnTo>
                    <a:pt x="52" y="38"/>
                  </a:lnTo>
                  <a:lnTo>
                    <a:pt x="52" y="45"/>
                  </a:lnTo>
                  <a:lnTo>
                    <a:pt x="51" y="52"/>
                  </a:lnTo>
                  <a:lnTo>
                    <a:pt x="47" y="58"/>
                  </a:lnTo>
                  <a:lnTo>
                    <a:pt x="40" y="64"/>
                  </a:lnTo>
                  <a:lnTo>
                    <a:pt x="31" y="68"/>
                  </a:lnTo>
                  <a:lnTo>
                    <a:pt x="16" y="72"/>
                  </a:lnTo>
                  <a:lnTo>
                    <a:pt x="0" y="74"/>
                  </a:lnTo>
                  <a:lnTo>
                    <a:pt x="0" y="76"/>
                  </a:lnTo>
                  <a:lnTo>
                    <a:pt x="2" y="76"/>
                  </a:lnTo>
                  <a:lnTo>
                    <a:pt x="5" y="76"/>
                  </a:lnTo>
                  <a:lnTo>
                    <a:pt x="8" y="77"/>
                  </a:lnTo>
                  <a:lnTo>
                    <a:pt x="11" y="77"/>
                  </a:lnTo>
                  <a:lnTo>
                    <a:pt x="14" y="77"/>
                  </a:lnTo>
                  <a:lnTo>
                    <a:pt x="19" y="77"/>
                  </a:lnTo>
                  <a:lnTo>
                    <a:pt x="22" y="77"/>
                  </a:lnTo>
                  <a:lnTo>
                    <a:pt x="27" y="77"/>
                  </a:lnTo>
                  <a:lnTo>
                    <a:pt x="31" y="77"/>
                  </a:lnTo>
                  <a:lnTo>
                    <a:pt x="36" y="76"/>
                  </a:lnTo>
                  <a:lnTo>
                    <a:pt x="40" y="74"/>
                  </a:lnTo>
                  <a:lnTo>
                    <a:pt x="44" y="72"/>
                  </a:lnTo>
                  <a:lnTo>
                    <a:pt x="48" y="71"/>
                  </a:lnTo>
                  <a:lnTo>
                    <a:pt x="53" y="68"/>
                  </a:lnTo>
                  <a:lnTo>
                    <a:pt x="56" y="66"/>
                  </a:lnTo>
                  <a:lnTo>
                    <a:pt x="59" y="63"/>
                  </a:lnTo>
                  <a:lnTo>
                    <a:pt x="60" y="61"/>
                  </a:lnTo>
                  <a:lnTo>
                    <a:pt x="63" y="58"/>
                  </a:lnTo>
                  <a:lnTo>
                    <a:pt x="63" y="56"/>
                  </a:lnTo>
                  <a:lnTo>
                    <a:pt x="64" y="52"/>
                  </a:lnTo>
                  <a:lnTo>
                    <a:pt x="64" y="51"/>
                  </a:lnTo>
                  <a:lnTo>
                    <a:pt x="66" y="47"/>
                  </a:lnTo>
                  <a:lnTo>
                    <a:pt x="66" y="45"/>
                  </a:lnTo>
                  <a:lnTo>
                    <a:pt x="66" y="44"/>
                  </a:lnTo>
                  <a:lnTo>
                    <a:pt x="66" y="42"/>
                  </a:lnTo>
                  <a:lnTo>
                    <a:pt x="66" y="39"/>
                  </a:lnTo>
                  <a:lnTo>
                    <a:pt x="66" y="37"/>
                  </a:lnTo>
                  <a:lnTo>
                    <a:pt x="66" y="36"/>
                  </a:lnTo>
                  <a:lnTo>
                    <a:pt x="64" y="30"/>
                  </a:lnTo>
                  <a:lnTo>
                    <a:pt x="62" y="23"/>
                  </a:lnTo>
                  <a:lnTo>
                    <a:pt x="59" y="18"/>
                  </a:lnTo>
                  <a:lnTo>
                    <a:pt x="56" y="13"/>
                  </a:lnTo>
                  <a:lnTo>
                    <a:pt x="51" y="10"/>
                  </a:lnTo>
                  <a:lnTo>
                    <a:pt x="48" y="7"/>
                  </a:lnTo>
                  <a:lnTo>
                    <a:pt x="43" y="5"/>
                  </a:lnTo>
                  <a:lnTo>
                    <a:pt x="39" y="2"/>
                  </a:lnTo>
                  <a:lnTo>
                    <a:pt x="33" y="2"/>
                  </a:lnTo>
                  <a:lnTo>
                    <a:pt x="29" y="1"/>
                  </a:lnTo>
                  <a:lnTo>
                    <a:pt x="25" y="1"/>
                  </a:lnTo>
                  <a:lnTo>
                    <a:pt x="21" y="0"/>
                  </a:lnTo>
                  <a:lnTo>
                    <a:pt x="17" y="0"/>
                  </a:lnTo>
                  <a:lnTo>
                    <a:pt x="16" y="0"/>
                  </a:lnTo>
                  <a:lnTo>
                    <a:pt x="14" y="0"/>
                  </a:lnTo>
                </a:path>
              </a:pathLst>
            </a:custGeom>
            <a:solidFill>
              <a:srgbClr val="F8F8F8"/>
            </a:solidFill>
            <a:ln w="9048">
              <a:solidFill>
                <a:srgbClr val="DDDDDD"/>
              </a:solidFill>
              <a:round/>
              <a:headEnd/>
              <a:tailEnd/>
            </a:ln>
          </p:spPr>
          <p:txBody>
            <a:bodyPr/>
            <a:lstStyle/>
            <a:p>
              <a:endParaRPr lang="it-IT"/>
            </a:p>
          </p:txBody>
        </p:sp>
        <p:sp>
          <p:nvSpPr>
            <p:cNvPr id="23606" name="Freeform 39"/>
            <p:cNvSpPr>
              <a:spLocks/>
            </p:cNvSpPr>
            <p:nvPr/>
          </p:nvSpPr>
          <p:spPr bwMode="auto">
            <a:xfrm>
              <a:off x="2748" y="1326"/>
              <a:ext cx="208" cy="48"/>
            </a:xfrm>
            <a:custGeom>
              <a:avLst/>
              <a:gdLst>
                <a:gd name="T0" fmla="*/ 777 w 106"/>
                <a:gd name="T1" fmla="*/ 35 h 51"/>
                <a:gd name="T2" fmla="*/ 740 w 106"/>
                <a:gd name="T3" fmla="*/ 29 h 51"/>
                <a:gd name="T4" fmla="*/ 681 w 106"/>
                <a:gd name="T5" fmla="*/ 21 h 51"/>
                <a:gd name="T6" fmla="*/ 573 w 106"/>
                <a:gd name="T7" fmla="*/ 11 h 51"/>
                <a:gd name="T8" fmla="*/ 455 w 106"/>
                <a:gd name="T9" fmla="*/ 4 h 51"/>
                <a:gd name="T10" fmla="*/ 347 w 106"/>
                <a:gd name="T11" fmla="*/ 0 h 51"/>
                <a:gd name="T12" fmla="*/ 316 w 106"/>
                <a:gd name="T13" fmla="*/ 0 h 51"/>
                <a:gd name="T14" fmla="*/ 257 w 106"/>
                <a:gd name="T15" fmla="*/ 1 h 51"/>
                <a:gd name="T16" fmla="*/ 196 w 106"/>
                <a:gd name="T17" fmla="*/ 3 h 51"/>
                <a:gd name="T18" fmla="*/ 135 w 106"/>
                <a:gd name="T19" fmla="*/ 4 h 51"/>
                <a:gd name="T20" fmla="*/ 100 w 106"/>
                <a:gd name="T21" fmla="*/ 4 h 51"/>
                <a:gd name="T22" fmla="*/ 61 w 106"/>
                <a:gd name="T23" fmla="*/ 8 h 51"/>
                <a:gd name="T24" fmla="*/ 31 w 106"/>
                <a:gd name="T25" fmla="*/ 11 h 51"/>
                <a:gd name="T26" fmla="*/ 8 w 106"/>
                <a:gd name="T27" fmla="*/ 17 h 51"/>
                <a:gd name="T28" fmla="*/ 0 w 106"/>
                <a:gd name="T29" fmla="*/ 22 h 51"/>
                <a:gd name="T30" fmla="*/ 0 w 106"/>
                <a:gd name="T31" fmla="*/ 25 h 51"/>
                <a:gd name="T32" fmla="*/ 8 w 106"/>
                <a:gd name="T33" fmla="*/ 30 h 51"/>
                <a:gd name="T34" fmla="*/ 24 w 106"/>
                <a:gd name="T35" fmla="*/ 35 h 51"/>
                <a:gd name="T36" fmla="*/ 47 w 106"/>
                <a:gd name="T37" fmla="*/ 37 h 51"/>
                <a:gd name="T38" fmla="*/ 61 w 106"/>
                <a:gd name="T39" fmla="*/ 40 h 51"/>
                <a:gd name="T40" fmla="*/ 100 w 106"/>
                <a:gd name="T41" fmla="*/ 41 h 51"/>
                <a:gd name="T42" fmla="*/ 135 w 106"/>
                <a:gd name="T43" fmla="*/ 41 h 51"/>
                <a:gd name="T44" fmla="*/ 173 w 106"/>
                <a:gd name="T45" fmla="*/ 40 h 51"/>
                <a:gd name="T46" fmla="*/ 212 w 106"/>
                <a:gd name="T47" fmla="*/ 39 h 51"/>
                <a:gd name="T48" fmla="*/ 257 w 106"/>
                <a:gd name="T49" fmla="*/ 37 h 51"/>
                <a:gd name="T50" fmla="*/ 288 w 106"/>
                <a:gd name="T51" fmla="*/ 36 h 51"/>
                <a:gd name="T52" fmla="*/ 308 w 106"/>
                <a:gd name="T53" fmla="*/ 35 h 51"/>
                <a:gd name="T54" fmla="*/ 281 w 106"/>
                <a:gd name="T55" fmla="*/ 36 h 51"/>
                <a:gd name="T56" fmla="*/ 257 w 106"/>
                <a:gd name="T57" fmla="*/ 35 h 51"/>
                <a:gd name="T58" fmla="*/ 228 w 106"/>
                <a:gd name="T59" fmla="*/ 33 h 51"/>
                <a:gd name="T60" fmla="*/ 181 w 106"/>
                <a:gd name="T61" fmla="*/ 30 h 51"/>
                <a:gd name="T62" fmla="*/ 112 w 106"/>
                <a:gd name="T63" fmla="*/ 28 h 51"/>
                <a:gd name="T64" fmla="*/ 92 w 106"/>
                <a:gd name="T65" fmla="*/ 26 h 51"/>
                <a:gd name="T66" fmla="*/ 100 w 106"/>
                <a:gd name="T67" fmla="*/ 24 h 51"/>
                <a:gd name="T68" fmla="*/ 135 w 106"/>
                <a:gd name="T69" fmla="*/ 21 h 51"/>
                <a:gd name="T70" fmla="*/ 157 w 106"/>
                <a:gd name="T71" fmla="*/ 18 h 51"/>
                <a:gd name="T72" fmla="*/ 173 w 106"/>
                <a:gd name="T73" fmla="*/ 14 h 51"/>
                <a:gd name="T74" fmla="*/ 257 w 106"/>
                <a:gd name="T75" fmla="*/ 13 h 51"/>
                <a:gd name="T76" fmla="*/ 440 w 106"/>
                <a:gd name="T77" fmla="*/ 13 h 51"/>
                <a:gd name="T78" fmla="*/ 581 w 106"/>
                <a:gd name="T79" fmla="*/ 21 h 51"/>
                <a:gd name="T80" fmla="*/ 697 w 106"/>
                <a:gd name="T81" fmla="*/ 27 h 51"/>
                <a:gd name="T82" fmla="*/ 763 w 106"/>
                <a:gd name="T83" fmla="*/ 35 h 51"/>
                <a:gd name="T84" fmla="*/ 793 w 106"/>
                <a:gd name="T85" fmla="*/ 36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6"/>
                <a:gd name="T130" fmla="*/ 0 h 51"/>
                <a:gd name="T131" fmla="*/ 106 w 106"/>
                <a:gd name="T132" fmla="*/ 51 h 5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6" h="51">
                  <a:moveTo>
                    <a:pt x="105" y="42"/>
                  </a:moveTo>
                  <a:lnTo>
                    <a:pt x="104" y="42"/>
                  </a:lnTo>
                  <a:lnTo>
                    <a:pt x="103" y="41"/>
                  </a:lnTo>
                  <a:lnTo>
                    <a:pt x="101" y="39"/>
                  </a:lnTo>
                  <a:lnTo>
                    <a:pt x="101" y="37"/>
                  </a:lnTo>
                  <a:lnTo>
                    <a:pt x="98" y="35"/>
                  </a:lnTo>
                  <a:lnTo>
                    <a:pt x="96" y="31"/>
                  </a:lnTo>
                  <a:lnTo>
                    <a:pt x="92" y="27"/>
                  </a:lnTo>
                  <a:lnTo>
                    <a:pt x="90" y="24"/>
                  </a:lnTo>
                  <a:lnTo>
                    <a:pt x="85" y="21"/>
                  </a:lnTo>
                  <a:lnTo>
                    <a:pt x="82" y="17"/>
                  </a:lnTo>
                  <a:lnTo>
                    <a:pt x="76" y="14"/>
                  </a:lnTo>
                  <a:lnTo>
                    <a:pt x="72" y="10"/>
                  </a:lnTo>
                  <a:lnTo>
                    <a:pt x="66" y="8"/>
                  </a:lnTo>
                  <a:lnTo>
                    <a:pt x="60" y="4"/>
                  </a:lnTo>
                  <a:lnTo>
                    <a:pt x="54" y="3"/>
                  </a:lnTo>
                  <a:lnTo>
                    <a:pt x="48" y="0"/>
                  </a:lnTo>
                  <a:lnTo>
                    <a:pt x="46" y="0"/>
                  </a:lnTo>
                  <a:lnTo>
                    <a:pt x="44" y="0"/>
                  </a:lnTo>
                  <a:lnTo>
                    <a:pt x="42" y="0"/>
                  </a:lnTo>
                  <a:lnTo>
                    <a:pt x="39" y="1"/>
                  </a:lnTo>
                  <a:lnTo>
                    <a:pt x="37" y="1"/>
                  </a:lnTo>
                  <a:lnTo>
                    <a:pt x="34" y="1"/>
                  </a:lnTo>
                  <a:lnTo>
                    <a:pt x="32" y="1"/>
                  </a:lnTo>
                  <a:lnTo>
                    <a:pt x="29" y="3"/>
                  </a:lnTo>
                  <a:lnTo>
                    <a:pt x="26" y="3"/>
                  </a:lnTo>
                  <a:lnTo>
                    <a:pt x="22" y="3"/>
                  </a:lnTo>
                  <a:lnTo>
                    <a:pt x="21" y="3"/>
                  </a:lnTo>
                  <a:lnTo>
                    <a:pt x="18" y="4"/>
                  </a:lnTo>
                  <a:lnTo>
                    <a:pt x="16" y="4"/>
                  </a:lnTo>
                  <a:lnTo>
                    <a:pt x="14" y="4"/>
                  </a:lnTo>
                  <a:lnTo>
                    <a:pt x="13" y="4"/>
                  </a:lnTo>
                  <a:lnTo>
                    <a:pt x="11" y="6"/>
                  </a:lnTo>
                  <a:lnTo>
                    <a:pt x="10" y="8"/>
                  </a:lnTo>
                  <a:lnTo>
                    <a:pt x="8" y="9"/>
                  </a:lnTo>
                  <a:lnTo>
                    <a:pt x="7" y="10"/>
                  </a:lnTo>
                  <a:lnTo>
                    <a:pt x="5" y="12"/>
                  </a:lnTo>
                  <a:lnTo>
                    <a:pt x="4" y="14"/>
                  </a:lnTo>
                  <a:lnTo>
                    <a:pt x="3" y="16"/>
                  </a:lnTo>
                  <a:lnTo>
                    <a:pt x="3" y="17"/>
                  </a:lnTo>
                  <a:lnTo>
                    <a:pt x="1" y="20"/>
                  </a:lnTo>
                  <a:lnTo>
                    <a:pt x="1" y="22"/>
                  </a:lnTo>
                  <a:lnTo>
                    <a:pt x="0" y="24"/>
                  </a:lnTo>
                  <a:lnTo>
                    <a:pt x="0" y="26"/>
                  </a:lnTo>
                  <a:lnTo>
                    <a:pt x="0" y="27"/>
                  </a:lnTo>
                  <a:lnTo>
                    <a:pt x="0" y="29"/>
                  </a:lnTo>
                  <a:lnTo>
                    <a:pt x="0" y="31"/>
                  </a:lnTo>
                  <a:lnTo>
                    <a:pt x="1" y="32"/>
                  </a:lnTo>
                  <a:lnTo>
                    <a:pt x="1" y="34"/>
                  </a:lnTo>
                  <a:lnTo>
                    <a:pt x="1" y="36"/>
                  </a:lnTo>
                  <a:lnTo>
                    <a:pt x="1" y="38"/>
                  </a:lnTo>
                  <a:lnTo>
                    <a:pt x="3" y="39"/>
                  </a:lnTo>
                  <a:lnTo>
                    <a:pt x="3" y="41"/>
                  </a:lnTo>
                  <a:lnTo>
                    <a:pt x="4" y="42"/>
                  </a:lnTo>
                  <a:lnTo>
                    <a:pt x="4" y="44"/>
                  </a:lnTo>
                  <a:lnTo>
                    <a:pt x="6" y="44"/>
                  </a:lnTo>
                  <a:lnTo>
                    <a:pt x="6" y="46"/>
                  </a:lnTo>
                  <a:lnTo>
                    <a:pt x="8" y="46"/>
                  </a:lnTo>
                  <a:lnTo>
                    <a:pt x="8" y="48"/>
                  </a:lnTo>
                  <a:lnTo>
                    <a:pt x="10" y="48"/>
                  </a:lnTo>
                  <a:lnTo>
                    <a:pt x="11" y="50"/>
                  </a:lnTo>
                  <a:lnTo>
                    <a:pt x="13" y="50"/>
                  </a:lnTo>
                  <a:lnTo>
                    <a:pt x="15" y="50"/>
                  </a:lnTo>
                  <a:lnTo>
                    <a:pt x="16" y="50"/>
                  </a:lnTo>
                  <a:lnTo>
                    <a:pt x="18" y="50"/>
                  </a:lnTo>
                  <a:lnTo>
                    <a:pt x="19" y="50"/>
                  </a:lnTo>
                  <a:lnTo>
                    <a:pt x="21" y="50"/>
                  </a:lnTo>
                  <a:lnTo>
                    <a:pt x="23" y="49"/>
                  </a:lnTo>
                  <a:lnTo>
                    <a:pt x="24" y="49"/>
                  </a:lnTo>
                  <a:lnTo>
                    <a:pt x="26" y="47"/>
                  </a:lnTo>
                  <a:lnTo>
                    <a:pt x="28" y="47"/>
                  </a:lnTo>
                  <a:lnTo>
                    <a:pt x="31" y="45"/>
                  </a:lnTo>
                  <a:lnTo>
                    <a:pt x="32" y="45"/>
                  </a:lnTo>
                  <a:lnTo>
                    <a:pt x="34" y="44"/>
                  </a:lnTo>
                  <a:lnTo>
                    <a:pt x="35" y="44"/>
                  </a:lnTo>
                  <a:lnTo>
                    <a:pt x="37" y="42"/>
                  </a:lnTo>
                  <a:lnTo>
                    <a:pt x="38" y="42"/>
                  </a:lnTo>
                  <a:lnTo>
                    <a:pt x="39" y="42"/>
                  </a:lnTo>
                  <a:lnTo>
                    <a:pt x="41" y="41"/>
                  </a:lnTo>
                  <a:lnTo>
                    <a:pt x="39" y="42"/>
                  </a:lnTo>
                  <a:lnTo>
                    <a:pt x="38" y="42"/>
                  </a:lnTo>
                  <a:lnTo>
                    <a:pt x="37" y="42"/>
                  </a:lnTo>
                  <a:lnTo>
                    <a:pt x="35" y="42"/>
                  </a:lnTo>
                  <a:lnTo>
                    <a:pt x="34" y="41"/>
                  </a:lnTo>
                  <a:lnTo>
                    <a:pt x="32" y="41"/>
                  </a:lnTo>
                  <a:lnTo>
                    <a:pt x="32" y="39"/>
                  </a:lnTo>
                  <a:lnTo>
                    <a:pt x="30" y="39"/>
                  </a:lnTo>
                  <a:lnTo>
                    <a:pt x="28" y="38"/>
                  </a:lnTo>
                  <a:lnTo>
                    <a:pt x="26" y="38"/>
                  </a:lnTo>
                  <a:lnTo>
                    <a:pt x="24" y="36"/>
                  </a:lnTo>
                  <a:lnTo>
                    <a:pt x="21" y="36"/>
                  </a:lnTo>
                  <a:lnTo>
                    <a:pt x="18" y="34"/>
                  </a:lnTo>
                  <a:lnTo>
                    <a:pt x="15" y="34"/>
                  </a:lnTo>
                  <a:lnTo>
                    <a:pt x="12" y="32"/>
                  </a:lnTo>
                  <a:lnTo>
                    <a:pt x="13" y="30"/>
                  </a:lnTo>
                  <a:lnTo>
                    <a:pt x="15" y="28"/>
                  </a:lnTo>
                  <a:lnTo>
                    <a:pt x="16" y="26"/>
                  </a:lnTo>
                  <a:lnTo>
                    <a:pt x="18" y="24"/>
                  </a:lnTo>
                  <a:lnTo>
                    <a:pt x="20" y="23"/>
                  </a:lnTo>
                  <a:lnTo>
                    <a:pt x="21" y="21"/>
                  </a:lnTo>
                  <a:lnTo>
                    <a:pt x="22" y="19"/>
                  </a:lnTo>
                  <a:lnTo>
                    <a:pt x="23" y="17"/>
                  </a:lnTo>
                  <a:lnTo>
                    <a:pt x="24" y="16"/>
                  </a:lnTo>
                  <a:lnTo>
                    <a:pt x="34" y="16"/>
                  </a:lnTo>
                  <a:lnTo>
                    <a:pt x="42" y="14"/>
                  </a:lnTo>
                  <a:lnTo>
                    <a:pt x="50" y="15"/>
                  </a:lnTo>
                  <a:lnTo>
                    <a:pt x="58" y="16"/>
                  </a:lnTo>
                  <a:lnTo>
                    <a:pt x="65" y="19"/>
                  </a:lnTo>
                  <a:lnTo>
                    <a:pt x="72" y="20"/>
                  </a:lnTo>
                  <a:lnTo>
                    <a:pt x="77" y="24"/>
                  </a:lnTo>
                  <a:lnTo>
                    <a:pt x="83" y="26"/>
                  </a:lnTo>
                  <a:lnTo>
                    <a:pt x="87" y="29"/>
                  </a:lnTo>
                  <a:lnTo>
                    <a:pt x="92" y="33"/>
                  </a:lnTo>
                  <a:lnTo>
                    <a:pt x="95" y="36"/>
                  </a:lnTo>
                  <a:lnTo>
                    <a:pt x="99" y="38"/>
                  </a:lnTo>
                  <a:lnTo>
                    <a:pt x="101" y="41"/>
                  </a:lnTo>
                  <a:lnTo>
                    <a:pt x="102" y="42"/>
                  </a:lnTo>
                  <a:lnTo>
                    <a:pt x="103" y="42"/>
                  </a:lnTo>
                  <a:lnTo>
                    <a:pt x="105" y="42"/>
                  </a:lnTo>
                </a:path>
              </a:pathLst>
            </a:custGeom>
            <a:solidFill>
              <a:srgbClr val="F8F8F8"/>
            </a:solidFill>
            <a:ln w="6350">
              <a:solidFill>
                <a:srgbClr val="DDDDDD"/>
              </a:solidFill>
              <a:round/>
              <a:headEnd/>
              <a:tailEnd/>
            </a:ln>
          </p:spPr>
          <p:txBody>
            <a:bodyPr/>
            <a:lstStyle/>
            <a:p>
              <a:endParaRPr lang="it-IT"/>
            </a:p>
          </p:txBody>
        </p:sp>
        <p:sp>
          <p:nvSpPr>
            <p:cNvPr id="23607" name="Freeform 40"/>
            <p:cNvSpPr>
              <a:spLocks/>
            </p:cNvSpPr>
            <p:nvPr/>
          </p:nvSpPr>
          <p:spPr bwMode="auto">
            <a:xfrm>
              <a:off x="3317" y="1328"/>
              <a:ext cx="207" cy="47"/>
            </a:xfrm>
            <a:custGeom>
              <a:avLst/>
              <a:gdLst>
                <a:gd name="T0" fmla="*/ 8 w 105"/>
                <a:gd name="T1" fmla="*/ 35 h 50"/>
                <a:gd name="T2" fmla="*/ 47 w 105"/>
                <a:gd name="T3" fmla="*/ 29 h 50"/>
                <a:gd name="T4" fmla="*/ 116 w 105"/>
                <a:gd name="T5" fmla="*/ 21 h 50"/>
                <a:gd name="T6" fmla="*/ 205 w 105"/>
                <a:gd name="T7" fmla="*/ 11 h 50"/>
                <a:gd name="T8" fmla="*/ 331 w 105"/>
                <a:gd name="T9" fmla="*/ 5 h 50"/>
                <a:gd name="T10" fmla="*/ 436 w 105"/>
                <a:gd name="T11" fmla="*/ 1 h 50"/>
                <a:gd name="T12" fmla="*/ 475 w 105"/>
                <a:gd name="T13" fmla="*/ 1 h 50"/>
                <a:gd name="T14" fmla="*/ 528 w 105"/>
                <a:gd name="T15" fmla="*/ 1 h 50"/>
                <a:gd name="T16" fmla="*/ 599 w 105"/>
                <a:gd name="T17" fmla="*/ 2 h 50"/>
                <a:gd name="T18" fmla="*/ 653 w 105"/>
                <a:gd name="T19" fmla="*/ 4 h 50"/>
                <a:gd name="T20" fmla="*/ 704 w 105"/>
                <a:gd name="T21" fmla="*/ 4 h 50"/>
                <a:gd name="T22" fmla="*/ 735 w 105"/>
                <a:gd name="T23" fmla="*/ 8 h 50"/>
                <a:gd name="T24" fmla="*/ 757 w 105"/>
                <a:gd name="T25" fmla="*/ 12 h 50"/>
                <a:gd name="T26" fmla="*/ 781 w 105"/>
                <a:gd name="T27" fmla="*/ 18 h 50"/>
                <a:gd name="T28" fmla="*/ 796 w 105"/>
                <a:gd name="T29" fmla="*/ 22 h 50"/>
                <a:gd name="T30" fmla="*/ 796 w 105"/>
                <a:gd name="T31" fmla="*/ 25 h 50"/>
                <a:gd name="T32" fmla="*/ 789 w 105"/>
                <a:gd name="T33" fmla="*/ 30 h 50"/>
                <a:gd name="T34" fmla="*/ 757 w 105"/>
                <a:gd name="T35" fmla="*/ 35 h 50"/>
                <a:gd name="T36" fmla="*/ 757 w 105"/>
                <a:gd name="T37" fmla="*/ 37 h 50"/>
                <a:gd name="T38" fmla="*/ 720 w 105"/>
                <a:gd name="T39" fmla="*/ 40 h 50"/>
                <a:gd name="T40" fmla="*/ 696 w 105"/>
                <a:gd name="T41" fmla="*/ 40 h 50"/>
                <a:gd name="T42" fmla="*/ 668 w 105"/>
                <a:gd name="T43" fmla="*/ 40 h 50"/>
                <a:gd name="T44" fmla="*/ 629 w 105"/>
                <a:gd name="T45" fmla="*/ 40 h 50"/>
                <a:gd name="T46" fmla="*/ 591 w 105"/>
                <a:gd name="T47" fmla="*/ 40 h 50"/>
                <a:gd name="T48" fmla="*/ 552 w 105"/>
                <a:gd name="T49" fmla="*/ 40 h 50"/>
                <a:gd name="T50" fmla="*/ 520 w 105"/>
                <a:gd name="T51" fmla="*/ 39 h 50"/>
                <a:gd name="T52" fmla="*/ 520 w 105"/>
                <a:gd name="T53" fmla="*/ 37 h 50"/>
                <a:gd name="T54" fmla="*/ 513 w 105"/>
                <a:gd name="T55" fmla="*/ 35 h 50"/>
                <a:gd name="T56" fmla="*/ 520 w 105"/>
                <a:gd name="T57" fmla="*/ 33 h 50"/>
                <a:gd name="T58" fmla="*/ 552 w 105"/>
                <a:gd name="T59" fmla="*/ 31 h 50"/>
                <a:gd name="T60" fmla="*/ 599 w 105"/>
                <a:gd name="T61" fmla="*/ 29 h 50"/>
                <a:gd name="T62" fmla="*/ 668 w 105"/>
                <a:gd name="T63" fmla="*/ 28 h 50"/>
                <a:gd name="T64" fmla="*/ 688 w 105"/>
                <a:gd name="T65" fmla="*/ 26 h 50"/>
                <a:gd name="T66" fmla="*/ 672 w 105"/>
                <a:gd name="T67" fmla="*/ 24 h 50"/>
                <a:gd name="T68" fmla="*/ 660 w 105"/>
                <a:gd name="T69" fmla="*/ 22 h 50"/>
                <a:gd name="T70" fmla="*/ 637 w 105"/>
                <a:gd name="T71" fmla="*/ 18 h 50"/>
                <a:gd name="T72" fmla="*/ 629 w 105"/>
                <a:gd name="T73" fmla="*/ 15 h 50"/>
                <a:gd name="T74" fmla="*/ 552 w 105"/>
                <a:gd name="T75" fmla="*/ 12 h 50"/>
                <a:gd name="T76" fmla="*/ 369 w 105"/>
                <a:gd name="T77" fmla="*/ 12 h 50"/>
                <a:gd name="T78" fmla="*/ 213 w 105"/>
                <a:gd name="T79" fmla="*/ 20 h 50"/>
                <a:gd name="T80" fmla="*/ 93 w 105"/>
                <a:gd name="T81" fmla="*/ 26 h 50"/>
                <a:gd name="T82" fmla="*/ 24 w 105"/>
                <a:gd name="T83" fmla="*/ 34 h 50"/>
                <a:gd name="T84" fmla="*/ 0 w 105"/>
                <a:gd name="T85" fmla="*/ 35 h 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5"/>
                <a:gd name="T130" fmla="*/ 0 h 50"/>
                <a:gd name="T131" fmla="*/ 105 w 105"/>
                <a:gd name="T132" fmla="*/ 50 h 5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5" h="50">
                  <a:moveTo>
                    <a:pt x="0" y="41"/>
                  </a:moveTo>
                  <a:lnTo>
                    <a:pt x="0" y="41"/>
                  </a:lnTo>
                  <a:lnTo>
                    <a:pt x="1" y="41"/>
                  </a:lnTo>
                  <a:lnTo>
                    <a:pt x="2" y="39"/>
                  </a:lnTo>
                  <a:lnTo>
                    <a:pt x="4" y="37"/>
                  </a:lnTo>
                  <a:lnTo>
                    <a:pt x="6" y="35"/>
                  </a:lnTo>
                  <a:lnTo>
                    <a:pt x="8" y="31"/>
                  </a:lnTo>
                  <a:lnTo>
                    <a:pt x="11" y="28"/>
                  </a:lnTo>
                  <a:lnTo>
                    <a:pt x="15" y="24"/>
                  </a:lnTo>
                  <a:lnTo>
                    <a:pt x="18" y="21"/>
                  </a:lnTo>
                  <a:lnTo>
                    <a:pt x="22" y="18"/>
                  </a:lnTo>
                  <a:lnTo>
                    <a:pt x="27" y="14"/>
                  </a:lnTo>
                  <a:lnTo>
                    <a:pt x="32" y="10"/>
                  </a:lnTo>
                  <a:lnTo>
                    <a:pt x="37" y="8"/>
                  </a:lnTo>
                  <a:lnTo>
                    <a:pt x="43" y="5"/>
                  </a:lnTo>
                  <a:lnTo>
                    <a:pt x="50" y="3"/>
                  </a:lnTo>
                  <a:lnTo>
                    <a:pt x="57" y="0"/>
                  </a:lnTo>
                  <a:lnTo>
                    <a:pt x="57" y="1"/>
                  </a:lnTo>
                  <a:lnTo>
                    <a:pt x="58" y="1"/>
                  </a:lnTo>
                  <a:lnTo>
                    <a:pt x="60" y="1"/>
                  </a:lnTo>
                  <a:lnTo>
                    <a:pt x="62" y="1"/>
                  </a:lnTo>
                  <a:lnTo>
                    <a:pt x="64" y="1"/>
                  </a:lnTo>
                  <a:lnTo>
                    <a:pt x="67" y="1"/>
                  </a:lnTo>
                  <a:lnTo>
                    <a:pt x="69" y="1"/>
                  </a:lnTo>
                  <a:lnTo>
                    <a:pt x="73" y="1"/>
                  </a:lnTo>
                  <a:lnTo>
                    <a:pt x="75" y="2"/>
                  </a:lnTo>
                  <a:lnTo>
                    <a:pt x="78" y="2"/>
                  </a:lnTo>
                  <a:lnTo>
                    <a:pt x="80" y="2"/>
                  </a:lnTo>
                  <a:lnTo>
                    <a:pt x="84" y="2"/>
                  </a:lnTo>
                  <a:lnTo>
                    <a:pt x="85" y="4"/>
                  </a:lnTo>
                  <a:lnTo>
                    <a:pt x="88" y="4"/>
                  </a:lnTo>
                  <a:lnTo>
                    <a:pt x="89" y="4"/>
                  </a:lnTo>
                  <a:lnTo>
                    <a:pt x="92" y="4"/>
                  </a:lnTo>
                  <a:lnTo>
                    <a:pt x="92" y="6"/>
                  </a:lnTo>
                  <a:lnTo>
                    <a:pt x="94" y="7"/>
                  </a:lnTo>
                  <a:lnTo>
                    <a:pt x="96" y="9"/>
                  </a:lnTo>
                  <a:lnTo>
                    <a:pt x="97" y="11"/>
                  </a:lnTo>
                  <a:lnTo>
                    <a:pt x="97" y="13"/>
                  </a:lnTo>
                  <a:lnTo>
                    <a:pt x="99" y="15"/>
                  </a:lnTo>
                  <a:lnTo>
                    <a:pt x="100" y="17"/>
                  </a:lnTo>
                  <a:lnTo>
                    <a:pt x="102" y="18"/>
                  </a:lnTo>
                  <a:lnTo>
                    <a:pt x="102" y="21"/>
                  </a:lnTo>
                  <a:lnTo>
                    <a:pt x="103" y="22"/>
                  </a:lnTo>
                  <a:lnTo>
                    <a:pt x="103" y="24"/>
                  </a:lnTo>
                  <a:lnTo>
                    <a:pt x="104" y="26"/>
                  </a:lnTo>
                  <a:lnTo>
                    <a:pt x="104" y="28"/>
                  </a:lnTo>
                  <a:lnTo>
                    <a:pt x="104" y="30"/>
                  </a:lnTo>
                  <a:lnTo>
                    <a:pt x="104" y="31"/>
                  </a:lnTo>
                  <a:lnTo>
                    <a:pt x="104" y="33"/>
                  </a:lnTo>
                  <a:lnTo>
                    <a:pt x="103" y="34"/>
                  </a:lnTo>
                  <a:lnTo>
                    <a:pt x="103" y="36"/>
                  </a:lnTo>
                  <a:lnTo>
                    <a:pt x="101" y="38"/>
                  </a:lnTo>
                  <a:lnTo>
                    <a:pt x="101" y="39"/>
                  </a:lnTo>
                  <a:lnTo>
                    <a:pt x="99" y="41"/>
                  </a:lnTo>
                  <a:lnTo>
                    <a:pt x="99" y="42"/>
                  </a:lnTo>
                  <a:lnTo>
                    <a:pt x="99" y="44"/>
                  </a:lnTo>
                  <a:lnTo>
                    <a:pt x="97" y="46"/>
                  </a:lnTo>
                  <a:lnTo>
                    <a:pt x="96" y="47"/>
                  </a:lnTo>
                  <a:lnTo>
                    <a:pt x="94" y="49"/>
                  </a:lnTo>
                  <a:lnTo>
                    <a:pt x="92" y="49"/>
                  </a:lnTo>
                  <a:lnTo>
                    <a:pt x="91" y="49"/>
                  </a:lnTo>
                  <a:lnTo>
                    <a:pt x="89" y="49"/>
                  </a:lnTo>
                  <a:lnTo>
                    <a:pt x="87" y="49"/>
                  </a:lnTo>
                  <a:lnTo>
                    <a:pt x="85" y="49"/>
                  </a:lnTo>
                  <a:lnTo>
                    <a:pt x="84" y="49"/>
                  </a:lnTo>
                  <a:lnTo>
                    <a:pt x="82" y="49"/>
                  </a:lnTo>
                  <a:lnTo>
                    <a:pt x="81" y="49"/>
                  </a:lnTo>
                  <a:lnTo>
                    <a:pt x="79" y="49"/>
                  </a:lnTo>
                  <a:lnTo>
                    <a:pt x="77" y="49"/>
                  </a:lnTo>
                  <a:lnTo>
                    <a:pt x="76" y="49"/>
                  </a:lnTo>
                  <a:lnTo>
                    <a:pt x="74" y="49"/>
                  </a:lnTo>
                  <a:lnTo>
                    <a:pt x="72" y="49"/>
                  </a:lnTo>
                  <a:lnTo>
                    <a:pt x="70" y="49"/>
                  </a:lnTo>
                  <a:lnTo>
                    <a:pt x="70" y="47"/>
                  </a:lnTo>
                  <a:lnTo>
                    <a:pt x="68" y="47"/>
                  </a:lnTo>
                  <a:lnTo>
                    <a:pt x="68" y="45"/>
                  </a:lnTo>
                  <a:lnTo>
                    <a:pt x="68" y="44"/>
                  </a:lnTo>
                  <a:lnTo>
                    <a:pt x="67" y="44"/>
                  </a:lnTo>
                  <a:lnTo>
                    <a:pt x="67" y="42"/>
                  </a:lnTo>
                  <a:lnTo>
                    <a:pt x="67" y="40"/>
                  </a:lnTo>
                  <a:lnTo>
                    <a:pt x="68" y="39"/>
                  </a:lnTo>
                  <a:lnTo>
                    <a:pt x="69" y="39"/>
                  </a:lnTo>
                  <a:lnTo>
                    <a:pt x="70" y="37"/>
                  </a:lnTo>
                  <a:lnTo>
                    <a:pt x="72" y="37"/>
                  </a:lnTo>
                  <a:lnTo>
                    <a:pt x="73" y="37"/>
                  </a:lnTo>
                  <a:lnTo>
                    <a:pt x="75" y="37"/>
                  </a:lnTo>
                  <a:lnTo>
                    <a:pt x="78" y="35"/>
                  </a:lnTo>
                  <a:lnTo>
                    <a:pt x="80" y="35"/>
                  </a:lnTo>
                  <a:lnTo>
                    <a:pt x="84" y="34"/>
                  </a:lnTo>
                  <a:lnTo>
                    <a:pt x="87" y="34"/>
                  </a:lnTo>
                  <a:lnTo>
                    <a:pt x="91" y="32"/>
                  </a:lnTo>
                  <a:lnTo>
                    <a:pt x="90" y="32"/>
                  </a:lnTo>
                  <a:lnTo>
                    <a:pt x="89" y="32"/>
                  </a:lnTo>
                  <a:lnTo>
                    <a:pt x="89" y="30"/>
                  </a:lnTo>
                  <a:lnTo>
                    <a:pt x="88" y="30"/>
                  </a:lnTo>
                  <a:lnTo>
                    <a:pt x="88" y="28"/>
                  </a:lnTo>
                  <a:lnTo>
                    <a:pt x="86" y="26"/>
                  </a:lnTo>
                  <a:lnTo>
                    <a:pt x="86" y="25"/>
                  </a:lnTo>
                  <a:lnTo>
                    <a:pt x="85" y="25"/>
                  </a:lnTo>
                  <a:lnTo>
                    <a:pt x="85" y="23"/>
                  </a:lnTo>
                  <a:lnTo>
                    <a:pt x="83" y="21"/>
                  </a:lnTo>
                  <a:lnTo>
                    <a:pt x="83" y="20"/>
                  </a:lnTo>
                  <a:lnTo>
                    <a:pt x="82" y="20"/>
                  </a:lnTo>
                  <a:lnTo>
                    <a:pt x="82" y="18"/>
                  </a:lnTo>
                  <a:lnTo>
                    <a:pt x="82" y="17"/>
                  </a:lnTo>
                  <a:lnTo>
                    <a:pt x="72" y="15"/>
                  </a:lnTo>
                  <a:lnTo>
                    <a:pt x="64" y="14"/>
                  </a:lnTo>
                  <a:lnTo>
                    <a:pt x="55" y="15"/>
                  </a:lnTo>
                  <a:lnTo>
                    <a:pt x="48" y="15"/>
                  </a:lnTo>
                  <a:lnTo>
                    <a:pt x="40" y="18"/>
                  </a:lnTo>
                  <a:lnTo>
                    <a:pt x="34" y="20"/>
                  </a:lnTo>
                  <a:lnTo>
                    <a:pt x="28" y="23"/>
                  </a:lnTo>
                  <a:lnTo>
                    <a:pt x="22" y="25"/>
                  </a:lnTo>
                  <a:lnTo>
                    <a:pt x="17" y="28"/>
                  </a:lnTo>
                  <a:lnTo>
                    <a:pt x="12" y="32"/>
                  </a:lnTo>
                  <a:lnTo>
                    <a:pt x="9" y="36"/>
                  </a:lnTo>
                  <a:lnTo>
                    <a:pt x="6" y="37"/>
                  </a:lnTo>
                  <a:lnTo>
                    <a:pt x="3" y="40"/>
                  </a:lnTo>
                  <a:lnTo>
                    <a:pt x="1" y="41"/>
                  </a:lnTo>
                  <a:lnTo>
                    <a:pt x="0" y="42"/>
                  </a:lnTo>
                  <a:lnTo>
                    <a:pt x="0" y="41"/>
                  </a:lnTo>
                </a:path>
              </a:pathLst>
            </a:custGeom>
            <a:solidFill>
              <a:srgbClr val="F8F8F8"/>
            </a:solidFill>
            <a:ln w="6350">
              <a:solidFill>
                <a:srgbClr val="DDDDDD"/>
              </a:solidFill>
              <a:round/>
              <a:headEnd/>
              <a:tailEnd/>
            </a:ln>
          </p:spPr>
          <p:txBody>
            <a:bodyPr/>
            <a:lstStyle/>
            <a:p>
              <a:endParaRPr lang="it-IT"/>
            </a:p>
          </p:txBody>
        </p:sp>
        <p:sp>
          <p:nvSpPr>
            <p:cNvPr id="23608" name="Freeform 41"/>
            <p:cNvSpPr>
              <a:spLocks/>
            </p:cNvSpPr>
            <p:nvPr/>
          </p:nvSpPr>
          <p:spPr bwMode="auto">
            <a:xfrm>
              <a:off x="3311" y="1351"/>
              <a:ext cx="113" cy="73"/>
            </a:xfrm>
            <a:custGeom>
              <a:avLst/>
              <a:gdLst>
                <a:gd name="T0" fmla="*/ 420 w 57"/>
                <a:gd name="T1" fmla="*/ 1 h 78"/>
                <a:gd name="T2" fmla="*/ 389 w 57"/>
                <a:gd name="T3" fmla="*/ 6 h 78"/>
                <a:gd name="T4" fmla="*/ 319 w 57"/>
                <a:gd name="T5" fmla="*/ 8 h 78"/>
                <a:gd name="T6" fmla="*/ 248 w 57"/>
                <a:gd name="T7" fmla="*/ 14 h 78"/>
                <a:gd name="T8" fmla="*/ 172 w 57"/>
                <a:gd name="T9" fmla="*/ 21 h 78"/>
                <a:gd name="T10" fmla="*/ 87 w 57"/>
                <a:gd name="T11" fmla="*/ 26 h 78"/>
                <a:gd name="T12" fmla="*/ 32 w 57"/>
                <a:gd name="T13" fmla="*/ 31 h 78"/>
                <a:gd name="T14" fmla="*/ 0 w 57"/>
                <a:gd name="T15" fmla="*/ 34 h 78"/>
                <a:gd name="T16" fmla="*/ 16 w 57"/>
                <a:gd name="T17" fmla="*/ 36 h 78"/>
                <a:gd name="T18" fmla="*/ 40 w 57"/>
                <a:gd name="T19" fmla="*/ 42 h 78"/>
                <a:gd name="T20" fmla="*/ 56 w 57"/>
                <a:gd name="T21" fmla="*/ 46 h 78"/>
                <a:gd name="T22" fmla="*/ 48 w 57"/>
                <a:gd name="T23" fmla="*/ 51 h 78"/>
                <a:gd name="T24" fmla="*/ 40 w 57"/>
                <a:gd name="T25" fmla="*/ 56 h 78"/>
                <a:gd name="T26" fmla="*/ 16 w 57"/>
                <a:gd name="T27" fmla="*/ 60 h 78"/>
                <a:gd name="T28" fmla="*/ 0 w 57"/>
                <a:gd name="T29" fmla="*/ 62 h 78"/>
                <a:gd name="T30" fmla="*/ 0 w 57"/>
                <a:gd name="T31" fmla="*/ 63 h 78"/>
                <a:gd name="T32" fmla="*/ 0 w 57"/>
                <a:gd name="T33" fmla="*/ 62 h 78"/>
                <a:gd name="T34" fmla="*/ 40 w 57"/>
                <a:gd name="T35" fmla="*/ 58 h 78"/>
                <a:gd name="T36" fmla="*/ 95 w 57"/>
                <a:gd name="T37" fmla="*/ 49 h 78"/>
                <a:gd name="T38" fmla="*/ 172 w 57"/>
                <a:gd name="T39" fmla="*/ 37 h 78"/>
                <a:gd name="T40" fmla="*/ 248 w 57"/>
                <a:gd name="T41" fmla="*/ 26 h 78"/>
                <a:gd name="T42" fmla="*/ 319 w 57"/>
                <a:gd name="T43" fmla="*/ 15 h 78"/>
                <a:gd name="T44" fmla="*/ 389 w 57"/>
                <a:gd name="T45" fmla="*/ 7 h 78"/>
                <a:gd name="T46" fmla="*/ 420 w 57"/>
                <a:gd name="T47" fmla="*/ 1 h 78"/>
                <a:gd name="T48" fmla="*/ 436 w 57"/>
                <a:gd name="T49" fmla="*/ 0 h 78"/>
                <a:gd name="T50" fmla="*/ 436 w 57"/>
                <a:gd name="T51" fmla="*/ 0 h 78"/>
                <a:gd name="T52" fmla="*/ 436 w 57"/>
                <a:gd name="T53" fmla="*/ 0 h 78"/>
                <a:gd name="T54" fmla="*/ 436 w 57"/>
                <a:gd name="T55" fmla="*/ 0 h 78"/>
                <a:gd name="T56" fmla="*/ 436 w 57"/>
                <a:gd name="T57" fmla="*/ 0 h 78"/>
                <a:gd name="T58" fmla="*/ 436 w 57"/>
                <a:gd name="T59" fmla="*/ 0 h 78"/>
                <a:gd name="T60" fmla="*/ 436 w 57"/>
                <a:gd name="T61" fmla="*/ 0 h 78"/>
                <a:gd name="T62" fmla="*/ 436 w 57"/>
                <a:gd name="T63" fmla="*/ 0 h 78"/>
                <a:gd name="T64" fmla="*/ 436 w 5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7"/>
                <a:gd name="T100" fmla="*/ 0 h 78"/>
                <a:gd name="T101" fmla="*/ 57 w 5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7" h="78">
                  <a:moveTo>
                    <a:pt x="56" y="0"/>
                  </a:moveTo>
                  <a:lnTo>
                    <a:pt x="54" y="1"/>
                  </a:lnTo>
                  <a:lnTo>
                    <a:pt x="53" y="2"/>
                  </a:lnTo>
                  <a:lnTo>
                    <a:pt x="50" y="6"/>
                  </a:lnTo>
                  <a:lnTo>
                    <a:pt x="47" y="7"/>
                  </a:lnTo>
                  <a:lnTo>
                    <a:pt x="41" y="11"/>
                  </a:lnTo>
                  <a:lnTo>
                    <a:pt x="37" y="14"/>
                  </a:lnTo>
                  <a:lnTo>
                    <a:pt x="32" y="17"/>
                  </a:lnTo>
                  <a:lnTo>
                    <a:pt x="27" y="20"/>
                  </a:lnTo>
                  <a:lnTo>
                    <a:pt x="22" y="25"/>
                  </a:lnTo>
                  <a:lnTo>
                    <a:pt x="17" y="29"/>
                  </a:lnTo>
                  <a:lnTo>
                    <a:pt x="11" y="32"/>
                  </a:lnTo>
                  <a:lnTo>
                    <a:pt x="8" y="35"/>
                  </a:lnTo>
                  <a:lnTo>
                    <a:pt x="4" y="37"/>
                  </a:lnTo>
                  <a:lnTo>
                    <a:pt x="2" y="39"/>
                  </a:lnTo>
                  <a:lnTo>
                    <a:pt x="0" y="41"/>
                  </a:lnTo>
                  <a:lnTo>
                    <a:pt x="2" y="44"/>
                  </a:lnTo>
                  <a:lnTo>
                    <a:pt x="5" y="47"/>
                  </a:lnTo>
                  <a:lnTo>
                    <a:pt x="5" y="51"/>
                  </a:lnTo>
                  <a:lnTo>
                    <a:pt x="7" y="52"/>
                  </a:lnTo>
                  <a:lnTo>
                    <a:pt x="7" y="56"/>
                  </a:lnTo>
                  <a:lnTo>
                    <a:pt x="7" y="59"/>
                  </a:lnTo>
                  <a:lnTo>
                    <a:pt x="6" y="63"/>
                  </a:lnTo>
                  <a:lnTo>
                    <a:pt x="6" y="65"/>
                  </a:lnTo>
                  <a:lnTo>
                    <a:pt x="5" y="68"/>
                  </a:lnTo>
                  <a:lnTo>
                    <a:pt x="4" y="70"/>
                  </a:lnTo>
                  <a:lnTo>
                    <a:pt x="2" y="73"/>
                  </a:lnTo>
                  <a:lnTo>
                    <a:pt x="2" y="74"/>
                  </a:lnTo>
                  <a:lnTo>
                    <a:pt x="0" y="76"/>
                  </a:lnTo>
                  <a:lnTo>
                    <a:pt x="0" y="77"/>
                  </a:lnTo>
                  <a:lnTo>
                    <a:pt x="0" y="76"/>
                  </a:lnTo>
                  <a:lnTo>
                    <a:pt x="2" y="74"/>
                  </a:lnTo>
                  <a:lnTo>
                    <a:pt x="5" y="70"/>
                  </a:lnTo>
                  <a:lnTo>
                    <a:pt x="8" y="65"/>
                  </a:lnTo>
                  <a:lnTo>
                    <a:pt x="12" y="60"/>
                  </a:lnTo>
                  <a:lnTo>
                    <a:pt x="17" y="52"/>
                  </a:lnTo>
                  <a:lnTo>
                    <a:pt x="22" y="45"/>
                  </a:lnTo>
                  <a:lnTo>
                    <a:pt x="28" y="38"/>
                  </a:lnTo>
                  <a:lnTo>
                    <a:pt x="32" y="32"/>
                  </a:lnTo>
                  <a:lnTo>
                    <a:pt x="37" y="25"/>
                  </a:lnTo>
                  <a:lnTo>
                    <a:pt x="41" y="18"/>
                  </a:lnTo>
                  <a:lnTo>
                    <a:pt x="47" y="12"/>
                  </a:lnTo>
                  <a:lnTo>
                    <a:pt x="50" y="8"/>
                  </a:lnTo>
                  <a:lnTo>
                    <a:pt x="53" y="3"/>
                  </a:lnTo>
                  <a:lnTo>
                    <a:pt x="54" y="1"/>
                  </a:lnTo>
                  <a:lnTo>
                    <a:pt x="56" y="0"/>
                  </a:lnTo>
                </a:path>
              </a:pathLst>
            </a:custGeom>
            <a:solidFill>
              <a:srgbClr val="F8F8F8"/>
            </a:solidFill>
            <a:ln w="9048">
              <a:solidFill>
                <a:srgbClr val="DDDDDD"/>
              </a:solidFill>
              <a:round/>
              <a:headEnd/>
              <a:tailEnd/>
            </a:ln>
          </p:spPr>
          <p:txBody>
            <a:bodyPr/>
            <a:lstStyle/>
            <a:p>
              <a:endParaRPr lang="it-IT"/>
            </a:p>
          </p:txBody>
        </p:sp>
        <p:sp>
          <p:nvSpPr>
            <p:cNvPr id="23609" name="Freeform 42"/>
            <p:cNvSpPr>
              <a:spLocks/>
            </p:cNvSpPr>
            <p:nvPr/>
          </p:nvSpPr>
          <p:spPr bwMode="auto">
            <a:xfrm>
              <a:off x="2840" y="1351"/>
              <a:ext cx="116" cy="73"/>
            </a:xfrm>
            <a:custGeom>
              <a:avLst/>
              <a:gdLst>
                <a:gd name="T0" fmla="*/ 0 w 59"/>
                <a:gd name="T1" fmla="*/ 1 h 78"/>
                <a:gd name="T2" fmla="*/ 39 w 59"/>
                <a:gd name="T3" fmla="*/ 6 h 78"/>
                <a:gd name="T4" fmla="*/ 92 w 59"/>
                <a:gd name="T5" fmla="*/ 8 h 78"/>
                <a:gd name="T6" fmla="*/ 173 w 59"/>
                <a:gd name="T7" fmla="*/ 14 h 78"/>
                <a:gd name="T8" fmla="*/ 252 w 59"/>
                <a:gd name="T9" fmla="*/ 21 h 78"/>
                <a:gd name="T10" fmla="*/ 328 w 59"/>
                <a:gd name="T11" fmla="*/ 26 h 78"/>
                <a:gd name="T12" fmla="*/ 387 w 59"/>
                <a:gd name="T13" fmla="*/ 31 h 78"/>
                <a:gd name="T14" fmla="*/ 433 w 59"/>
                <a:gd name="T15" fmla="*/ 33 h 78"/>
                <a:gd name="T16" fmla="*/ 409 w 59"/>
                <a:gd name="T17" fmla="*/ 36 h 78"/>
                <a:gd name="T18" fmla="*/ 372 w 59"/>
                <a:gd name="T19" fmla="*/ 41 h 78"/>
                <a:gd name="T20" fmla="*/ 364 w 59"/>
                <a:gd name="T21" fmla="*/ 45 h 78"/>
                <a:gd name="T22" fmla="*/ 364 w 59"/>
                <a:gd name="T23" fmla="*/ 51 h 78"/>
                <a:gd name="T24" fmla="*/ 372 w 59"/>
                <a:gd name="T25" fmla="*/ 55 h 78"/>
                <a:gd name="T26" fmla="*/ 387 w 59"/>
                <a:gd name="T27" fmla="*/ 59 h 78"/>
                <a:gd name="T28" fmla="*/ 395 w 59"/>
                <a:gd name="T29" fmla="*/ 62 h 78"/>
                <a:gd name="T30" fmla="*/ 409 w 59"/>
                <a:gd name="T31" fmla="*/ 63 h 78"/>
                <a:gd name="T32" fmla="*/ 409 w 59"/>
                <a:gd name="T33" fmla="*/ 62 h 78"/>
                <a:gd name="T34" fmla="*/ 372 w 59"/>
                <a:gd name="T35" fmla="*/ 58 h 78"/>
                <a:gd name="T36" fmla="*/ 313 w 59"/>
                <a:gd name="T37" fmla="*/ 49 h 78"/>
                <a:gd name="T38" fmla="*/ 236 w 59"/>
                <a:gd name="T39" fmla="*/ 37 h 78"/>
                <a:gd name="T40" fmla="*/ 167 w 59"/>
                <a:gd name="T41" fmla="*/ 26 h 78"/>
                <a:gd name="T42" fmla="*/ 85 w 59"/>
                <a:gd name="T43" fmla="*/ 15 h 78"/>
                <a:gd name="T44" fmla="*/ 31 w 59"/>
                <a:gd name="T45" fmla="*/ 7 h 78"/>
                <a:gd name="T46" fmla="*/ 0 w 59"/>
                <a:gd name="T47" fmla="*/ 1 h 78"/>
                <a:gd name="T48" fmla="*/ 0 w 59"/>
                <a:gd name="T49" fmla="*/ 0 h 78"/>
                <a:gd name="T50" fmla="*/ 0 w 59"/>
                <a:gd name="T51" fmla="*/ 0 h 78"/>
                <a:gd name="T52" fmla="*/ 0 w 59"/>
                <a:gd name="T53" fmla="*/ 0 h 78"/>
                <a:gd name="T54" fmla="*/ 0 w 59"/>
                <a:gd name="T55" fmla="*/ 0 h 78"/>
                <a:gd name="T56" fmla="*/ 0 w 59"/>
                <a:gd name="T57" fmla="*/ 0 h 78"/>
                <a:gd name="T58" fmla="*/ 0 w 59"/>
                <a:gd name="T59" fmla="*/ 0 h 78"/>
                <a:gd name="T60" fmla="*/ 0 w 59"/>
                <a:gd name="T61" fmla="*/ 0 h 78"/>
                <a:gd name="T62" fmla="*/ 0 w 59"/>
                <a:gd name="T63" fmla="*/ 0 h 78"/>
                <a:gd name="T64" fmla="*/ 0 w 59"/>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9"/>
                <a:gd name="T100" fmla="*/ 0 h 78"/>
                <a:gd name="T101" fmla="*/ 59 w 59"/>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9" h="78">
                  <a:moveTo>
                    <a:pt x="0" y="0"/>
                  </a:moveTo>
                  <a:lnTo>
                    <a:pt x="0" y="1"/>
                  </a:lnTo>
                  <a:lnTo>
                    <a:pt x="2" y="2"/>
                  </a:lnTo>
                  <a:lnTo>
                    <a:pt x="5" y="6"/>
                  </a:lnTo>
                  <a:lnTo>
                    <a:pt x="9" y="7"/>
                  </a:lnTo>
                  <a:lnTo>
                    <a:pt x="12" y="11"/>
                  </a:lnTo>
                  <a:lnTo>
                    <a:pt x="18" y="14"/>
                  </a:lnTo>
                  <a:lnTo>
                    <a:pt x="23" y="17"/>
                  </a:lnTo>
                  <a:lnTo>
                    <a:pt x="29" y="20"/>
                  </a:lnTo>
                  <a:lnTo>
                    <a:pt x="33" y="25"/>
                  </a:lnTo>
                  <a:lnTo>
                    <a:pt x="39" y="28"/>
                  </a:lnTo>
                  <a:lnTo>
                    <a:pt x="43" y="32"/>
                  </a:lnTo>
                  <a:lnTo>
                    <a:pt x="48" y="34"/>
                  </a:lnTo>
                  <a:lnTo>
                    <a:pt x="51" y="37"/>
                  </a:lnTo>
                  <a:lnTo>
                    <a:pt x="55" y="39"/>
                  </a:lnTo>
                  <a:lnTo>
                    <a:pt x="57" y="40"/>
                  </a:lnTo>
                  <a:lnTo>
                    <a:pt x="58" y="40"/>
                  </a:lnTo>
                  <a:lnTo>
                    <a:pt x="54" y="44"/>
                  </a:lnTo>
                  <a:lnTo>
                    <a:pt x="51" y="47"/>
                  </a:lnTo>
                  <a:lnTo>
                    <a:pt x="49" y="50"/>
                  </a:lnTo>
                  <a:lnTo>
                    <a:pt x="49" y="52"/>
                  </a:lnTo>
                  <a:lnTo>
                    <a:pt x="48" y="55"/>
                  </a:lnTo>
                  <a:lnTo>
                    <a:pt x="48" y="58"/>
                  </a:lnTo>
                  <a:lnTo>
                    <a:pt x="48" y="62"/>
                  </a:lnTo>
                  <a:lnTo>
                    <a:pt x="49" y="64"/>
                  </a:lnTo>
                  <a:lnTo>
                    <a:pt x="49" y="67"/>
                  </a:lnTo>
                  <a:lnTo>
                    <a:pt x="51" y="70"/>
                  </a:lnTo>
                  <a:lnTo>
                    <a:pt x="51" y="72"/>
                  </a:lnTo>
                  <a:lnTo>
                    <a:pt x="52" y="74"/>
                  </a:lnTo>
                  <a:lnTo>
                    <a:pt x="52" y="76"/>
                  </a:lnTo>
                  <a:lnTo>
                    <a:pt x="54" y="77"/>
                  </a:lnTo>
                  <a:lnTo>
                    <a:pt x="55" y="77"/>
                  </a:lnTo>
                  <a:lnTo>
                    <a:pt x="54" y="76"/>
                  </a:lnTo>
                  <a:lnTo>
                    <a:pt x="52" y="74"/>
                  </a:lnTo>
                  <a:lnTo>
                    <a:pt x="49" y="70"/>
                  </a:lnTo>
                  <a:lnTo>
                    <a:pt x="46" y="65"/>
                  </a:lnTo>
                  <a:lnTo>
                    <a:pt x="41" y="60"/>
                  </a:lnTo>
                  <a:lnTo>
                    <a:pt x="37" y="52"/>
                  </a:lnTo>
                  <a:lnTo>
                    <a:pt x="31" y="45"/>
                  </a:lnTo>
                  <a:lnTo>
                    <a:pt x="27" y="38"/>
                  </a:lnTo>
                  <a:lnTo>
                    <a:pt x="22" y="32"/>
                  </a:lnTo>
                  <a:lnTo>
                    <a:pt x="17" y="25"/>
                  </a:lnTo>
                  <a:lnTo>
                    <a:pt x="11" y="18"/>
                  </a:lnTo>
                  <a:lnTo>
                    <a:pt x="8" y="12"/>
                  </a:lnTo>
                  <a:lnTo>
                    <a:pt x="4" y="8"/>
                  </a:lnTo>
                  <a:lnTo>
                    <a:pt x="2" y="3"/>
                  </a:lnTo>
                  <a:lnTo>
                    <a:pt x="0" y="1"/>
                  </a:lnTo>
                  <a:lnTo>
                    <a:pt x="0" y="0"/>
                  </a:lnTo>
                </a:path>
              </a:pathLst>
            </a:custGeom>
            <a:solidFill>
              <a:srgbClr val="F8F8F8"/>
            </a:solidFill>
            <a:ln w="9048">
              <a:solidFill>
                <a:srgbClr val="DDDDDD"/>
              </a:solidFill>
              <a:round/>
              <a:headEnd/>
              <a:tailEnd/>
            </a:ln>
          </p:spPr>
          <p:txBody>
            <a:bodyPr/>
            <a:lstStyle/>
            <a:p>
              <a:endParaRPr lang="it-IT"/>
            </a:p>
          </p:txBody>
        </p:sp>
        <p:sp>
          <p:nvSpPr>
            <p:cNvPr id="23610" name="Freeform 43"/>
            <p:cNvSpPr>
              <a:spLocks/>
            </p:cNvSpPr>
            <p:nvPr/>
          </p:nvSpPr>
          <p:spPr bwMode="auto">
            <a:xfrm>
              <a:off x="3024" y="1383"/>
              <a:ext cx="71" cy="37"/>
            </a:xfrm>
            <a:custGeom>
              <a:avLst/>
              <a:gdLst>
                <a:gd name="T0" fmla="*/ 0 w 36"/>
                <a:gd name="T1" fmla="*/ 7 h 39"/>
                <a:gd name="T2" fmla="*/ 16 w 36"/>
                <a:gd name="T3" fmla="*/ 6 h 39"/>
                <a:gd name="T4" fmla="*/ 47 w 36"/>
                <a:gd name="T5" fmla="*/ 3 h 39"/>
                <a:gd name="T6" fmla="*/ 77 w 36"/>
                <a:gd name="T7" fmla="*/ 3 h 39"/>
                <a:gd name="T8" fmla="*/ 124 w 36"/>
                <a:gd name="T9" fmla="*/ 1 h 39"/>
                <a:gd name="T10" fmla="*/ 152 w 36"/>
                <a:gd name="T11" fmla="*/ 1 h 39"/>
                <a:gd name="T12" fmla="*/ 183 w 36"/>
                <a:gd name="T13" fmla="*/ 1 h 39"/>
                <a:gd name="T14" fmla="*/ 213 w 36"/>
                <a:gd name="T15" fmla="*/ 4 h 39"/>
                <a:gd name="T16" fmla="*/ 237 w 36"/>
                <a:gd name="T17" fmla="*/ 7 h 39"/>
                <a:gd name="T18" fmla="*/ 252 w 36"/>
                <a:gd name="T19" fmla="*/ 10 h 39"/>
                <a:gd name="T20" fmla="*/ 268 w 36"/>
                <a:gd name="T21" fmla="*/ 15 h 39"/>
                <a:gd name="T22" fmla="*/ 260 w 36"/>
                <a:gd name="T23" fmla="*/ 20 h 39"/>
                <a:gd name="T24" fmla="*/ 252 w 36"/>
                <a:gd name="T25" fmla="*/ 25 h 39"/>
                <a:gd name="T26" fmla="*/ 237 w 36"/>
                <a:gd name="T27" fmla="*/ 27 h 39"/>
                <a:gd name="T28" fmla="*/ 221 w 36"/>
                <a:gd name="T29" fmla="*/ 29 h 39"/>
                <a:gd name="T30" fmla="*/ 183 w 36"/>
                <a:gd name="T31" fmla="*/ 31 h 39"/>
                <a:gd name="T32" fmla="*/ 132 w 36"/>
                <a:gd name="T33" fmla="*/ 32 h 39"/>
                <a:gd name="T34" fmla="*/ 77 w 36"/>
                <a:gd name="T35" fmla="*/ 30 h 39"/>
                <a:gd name="T36" fmla="*/ 47 w 36"/>
                <a:gd name="T37" fmla="*/ 27 h 39"/>
                <a:gd name="T38" fmla="*/ 24 w 36"/>
                <a:gd name="T39" fmla="*/ 25 h 39"/>
                <a:gd name="T40" fmla="*/ 16 w 36"/>
                <a:gd name="T41" fmla="*/ 22 h 39"/>
                <a:gd name="T42" fmla="*/ 16 w 36"/>
                <a:gd name="T43" fmla="*/ 19 h 39"/>
                <a:gd name="T44" fmla="*/ 32 w 36"/>
                <a:gd name="T45" fmla="*/ 14 h 39"/>
                <a:gd name="T46" fmla="*/ 47 w 36"/>
                <a:gd name="T47" fmla="*/ 13 h 39"/>
                <a:gd name="T48" fmla="*/ 77 w 36"/>
                <a:gd name="T49" fmla="*/ 12 h 39"/>
                <a:gd name="T50" fmla="*/ 93 w 36"/>
                <a:gd name="T51" fmla="*/ 12 h 39"/>
                <a:gd name="T52" fmla="*/ 116 w 36"/>
                <a:gd name="T53" fmla="*/ 12 h 39"/>
                <a:gd name="T54" fmla="*/ 116 w 36"/>
                <a:gd name="T55" fmla="*/ 13 h 39"/>
                <a:gd name="T56" fmla="*/ 101 w 36"/>
                <a:gd name="T57" fmla="*/ 15 h 39"/>
                <a:gd name="T58" fmla="*/ 93 w 36"/>
                <a:gd name="T59" fmla="*/ 18 h 39"/>
                <a:gd name="T60" fmla="*/ 93 w 36"/>
                <a:gd name="T61" fmla="*/ 20 h 39"/>
                <a:gd name="T62" fmla="*/ 93 w 36"/>
                <a:gd name="T63" fmla="*/ 20 h 39"/>
                <a:gd name="T64" fmla="*/ 93 w 36"/>
                <a:gd name="T65" fmla="*/ 25 h 39"/>
                <a:gd name="T66" fmla="*/ 101 w 36"/>
                <a:gd name="T67" fmla="*/ 27 h 39"/>
                <a:gd name="T68" fmla="*/ 132 w 36"/>
                <a:gd name="T69" fmla="*/ 27 h 39"/>
                <a:gd name="T70" fmla="*/ 140 w 36"/>
                <a:gd name="T71" fmla="*/ 27 h 39"/>
                <a:gd name="T72" fmla="*/ 152 w 36"/>
                <a:gd name="T73" fmla="*/ 27 h 39"/>
                <a:gd name="T74" fmla="*/ 176 w 36"/>
                <a:gd name="T75" fmla="*/ 27 h 39"/>
                <a:gd name="T76" fmla="*/ 221 w 36"/>
                <a:gd name="T77" fmla="*/ 22 h 39"/>
                <a:gd name="T78" fmla="*/ 221 w 36"/>
                <a:gd name="T79" fmla="*/ 17 h 39"/>
                <a:gd name="T80" fmla="*/ 199 w 36"/>
                <a:gd name="T81" fmla="*/ 10 h 39"/>
                <a:gd name="T82" fmla="*/ 152 w 36"/>
                <a:gd name="T83" fmla="*/ 9 h 39"/>
                <a:gd name="T84" fmla="*/ 116 w 36"/>
                <a:gd name="T85" fmla="*/ 6 h 39"/>
                <a:gd name="T86" fmla="*/ 71 w 36"/>
                <a:gd name="T87" fmla="*/ 7 h 39"/>
                <a:gd name="T88" fmla="*/ 39 w 36"/>
                <a:gd name="T89" fmla="*/ 7 h 39"/>
                <a:gd name="T90" fmla="*/ 16 w 36"/>
                <a:gd name="T91" fmla="*/ 7 h 39"/>
                <a:gd name="T92" fmla="*/ 8 w 36"/>
                <a:gd name="T93" fmla="*/ 7 h 39"/>
                <a:gd name="T94" fmla="*/ 0 w 36"/>
                <a:gd name="T95" fmla="*/ 7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39"/>
                <a:gd name="T146" fmla="*/ 36 w 36"/>
                <a:gd name="T147" fmla="*/ 39 h 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39">
                  <a:moveTo>
                    <a:pt x="0" y="7"/>
                  </a:moveTo>
                  <a:lnTo>
                    <a:pt x="0" y="7"/>
                  </a:lnTo>
                  <a:lnTo>
                    <a:pt x="2" y="6"/>
                  </a:lnTo>
                  <a:lnTo>
                    <a:pt x="3" y="5"/>
                  </a:lnTo>
                  <a:lnTo>
                    <a:pt x="5" y="5"/>
                  </a:lnTo>
                  <a:lnTo>
                    <a:pt x="6" y="3"/>
                  </a:lnTo>
                  <a:lnTo>
                    <a:pt x="7" y="3"/>
                  </a:lnTo>
                  <a:lnTo>
                    <a:pt x="9" y="3"/>
                  </a:lnTo>
                  <a:lnTo>
                    <a:pt x="10" y="3"/>
                  </a:lnTo>
                  <a:lnTo>
                    <a:pt x="12" y="1"/>
                  </a:lnTo>
                  <a:lnTo>
                    <a:pt x="14" y="1"/>
                  </a:lnTo>
                  <a:lnTo>
                    <a:pt x="16" y="1"/>
                  </a:lnTo>
                  <a:lnTo>
                    <a:pt x="18" y="1"/>
                  </a:lnTo>
                  <a:lnTo>
                    <a:pt x="20" y="0"/>
                  </a:lnTo>
                  <a:lnTo>
                    <a:pt x="20" y="1"/>
                  </a:lnTo>
                  <a:lnTo>
                    <a:pt x="21" y="1"/>
                  </a:lnTo>
                  <a:lnTo>
                    <a:pt x="22" y="1"/>
                  </a:lnTo>
                  <a:lnTo>
                    <a:pt x="24" y="1"/>
                  </a:lnTo>
                  <a:lnTo>
                    <a:pt x="24" y="2"/>
                  </a:lnTo>
                  <a:lnTo>
                    <a:pt x="26" y="2"/>
                  </a:lnTo>
                  <a:lnTo>
                    <a:pt x="28" y="4"/>
                  </a:lnTo>
                  <a:lnTo>
                    <a:pt x="29" y="4"/>
                  </a:lnTo>
                  <a:lnTo>
                    <a:pt x="29" y="6"/>
                  </a:lnTo>
                  <a:lnTo>
                    <a:pt x="31" y="7"/>
                  </a:lnTo>
                  <a:lnTo>
                    <a:pt x="31" y="9"/>
                  </a:lnTo>
                  <a:lnTo>
                    <a:pt x="33" y="10"/>
                  </a:lnTo>
                  <a:lnTo>
                    <a:pt x="33" y="13"/>
                  </a:lnTo>
                  <a:lnTo>
                    <a:pt x="34" y="15"/>
                  </a:lnTo>
                  <a:lnTo>
                    <a:pt x="34" y="17"/>
                  </a:lnTo>
                  <a:lnTo>
                    <a:pt x="35" y="18"/>
                  </a:lnTo>
                  <a:lnTo>
                    <a:pt x="34" y="20"/>
                  </a:lnTo>
                  <a:lnTo>
                    <a:pt x="34" y="22"/>
                  </a:lnTo>
                  <a:lnTo>
                    <a:pt x="34" y="23"/>
                  </a:lnTo>
                  <a:lnTo>
                    <a:pt x="34" y="24"/>
                  </a:lnTo>
                  <a:lnTo>
                    <a:pt x="33" y="26"/>
                  </a:lnTo>
                  <a:lnTo>
                    <a:pt x="33" y="28"/>
                  </a:lnTo>
                  <a:lnTo>
                    <a:pt x="33" y="30"/>
                  </a:lnTo>
                  <a:lnTo>
                    <a:pt x="31" y="32"/>
                  </a:lnTo>
                  <a:lnTo>
                    <a:pt x="31" y="33"/>
                  </a:lnTo>
                  <a:lnTo>
                    <a:pt x="29" y="35"/>
                  </a:lnTo>
                  <a:lnTo>
                    <a:pt x="28" y="37"/>
                  </a:lnTo>
                  <a:lnTo>
                    <a:pt x="26" y="37"/>
                  </a:lnTo>
                  <a:lnTo>
                    <a:pt x="24" y="37"/>
                  </a:lnTo>
                  <a:lnTo>
                    <a:pt x="22" y="37"/>
                  </a:lnTo>
                  <a:lnTo>
                    <a:pt x="19" y="38"/>
                  </a:lnTo>
                  <a:lnTo>
                    <a:pt x="17" y="38"/>
                  </a:lnTo>
                  <a:lnTo>
                    <a:pt x="14" y="38"/>
                  </a:lnTo>
                  <a:lnTo>
                    <a:pt x="12" y="36"/>
                  </a:lnTo>
                  <a:lnTo>
                    <a:pt x="10" y="36"/>
                  </a:lnTo>
                  <a:lnTo>
                    <a:pt x="9" y="34"/>
                  </a:lnTo>
                  <a:lnTo>
                    <a:pt x="7" y="33"/>
                  </a:lnTo>
                  <a:lnTo>
                    <a:pt x="6" y="31"/>
                  </a:lnTo>
                  <a:lnTo>
                    <a:pt x="5" y="31"/>
                  </a:lnTo>
                  <a:lnTo>
                    <a:pt x="4" y="30"/>
                  </a:lnTo>
                  <a:lnTo>
                    <a:pt x="3" y="28"/>
                  </a:lnTo>
                  <a:lnTo>
                    <a:pt x="3" y="26"/>
                  </a:lnTo>
                  <a:lnTo>
                    <a:pt x="2" y="26"/>
                  </a:lnTo>
                  <a:lnTo>
                    <a:pt x="2" y="25"/>
                  </a:lnTo>
                  <a:lnTo>
                    <a:pt x="2" y="24"/>
                  </a:lnTo>
                  <a:lnTo>
                    <a:pt x="2" y="22"/>
                  </a:lnTo>
                  <a:lnTo>
                    <a:pt x="2" y="20"/>
                  </a:lnTo>
                  <a:lnTo>
                    <a:pt x="2" y="18"/>
                  </a:lnTo>
                  <a:lnTo>
                    <a:pt x="4" y="17"/>
                  </a:lnTo>
                  <a:lnTo>
                    <a:pt x="6" y="16"/>
                  </a:lnTo>
                  <a:lnTo>
                    <a:pt x="8" y="14"/>
                  </a:lnTo>
                  <a:lnTo>
                    <a:pt x="8" y="15"/>
                  </a:lnTo>
                  <a:lnTo>
                    <a:pt x="10" y="15"/>
                  </a:lnTo>
                  <a:lnTo>
                    <a:pt x="12" y="15"/>
                  </a:lnTo>
                  <a:lnTo>
                    <a:pt x="13" y="15"/>
                  </a:lnTo>
                  <a:lnTo>
                    <a:pt x="15" y="15"/>
                  </a:lnTo>
                  <a:lnTo>
                    <a:pt x="15" y="16"/>
                  </a:lnTo>
                  <a:lnTo>
                    <a:pt x="13" y="18"/>
                  </a:lnTo>
                  <a:lnTo>
                    <a:pt x="13" y="19"/>
                  </a:lnTo>
                  <a:lnTo>
                    <a:pt x="12" y="21"/>
                  </a:lnTo>
                  <a:lnTo>
                    <a:pt x="12" y="23"/>
                  </a:lnTo>
                  <a:lnTo>
                    <a:pt x="12" y="26"/>
                  </a:lnTo>
                  <a:lnTo>
                    <a:pt x="12" y="28"/>
                  </a:lnTo>
                  <a:lnTo>
                    <a:pt x="12" y="30"/>
                  </a:lnTo>
                  <a:lnTo>
                    <a:pt x="13" y="31"/>
                  </a:lnTo>
                  <a:lnTo>
                    <a:pt x="13" y="32"/>
                  </a:lnTo>
                  <a:lnTo>
                    <a:pt x="15" y="32"/>
                  </a:lnTo>
                  <a:lnTo>
                    <a:pt x="17" y="32"/>
                  </a:lnTo>
                  <a:lnTo>
                    <a:pt x="18" y="32"/>
                  </a:lnTo>
                  <a:lnTo>
                    <a:pt x="20" y="32"/>
                  </a:lnTo>
                  <a:lnTo>
                    <a:pt x="21" y="31"/>
                  </a:lnTo>
                  <a:lnTo>
                    <a:pt x="23" y="31"/>
                  </a:lnTo>
                  <a:lnTo>
                    <a:pt x="26" y="29"/>
                  </a:lnTo>
                  <a:lnTo>
                    <a:pt x="28" y="27"/>
                  </a:lnTo>
                  <a:lnTo>
                    <a:pt x="29" y="25"/>
                  </a:lnTo>
                  <a:lnTo>
                    <a:pt x="29" y="23"/>
                  </a:lnTo>
                  <a:lnTo>
                    <a:pt x="29" y="22"/>
                  </a:lnTo>
                  <a:lnTo>
                    <a:pt x="29" y="20"/>
                  </a:lnTo>
                  <a:lnTo>
                    <a:pt x="29" y="16"/>
                  </a:lnTo>
                  <a:lnTo>
                    <a:pt x="27" y="15"/>
                  </a:lnTo>
                  <a:lnTo>
                    <a:pt x="26" y="13"/>
                  </a:lnTo>
                  <a:lnTo>
                    <a:pt x="24" y="11"/>
                  </a:lnTo>
                  <a:lnTo>
                    <a:pt x="22" y="9"/>
                  </a:lnTo>
                  <a:lnTo>
                    <a:pt x="20" y="9"/>
                  </a:lnTo>
                  <a:lnTo>
                    <a:pt x="18" y="7"/>
                  </a:lnTo>
                  <a:lnTo>
                    <a:pt x="17" y="7"/>
                  </a:lnTo>
                  <a:lnTo>
                    <a:pt x="15" y="6"/>
                  </a:lnTo>
                  <a:lnTo>
                    <a:pt x="12" y="7"/>
                  </a:lnTo>
                  <a:lnTo>
                    <a:pt x="10" y="7"/>
                  </a:lnTo>
                  <a:lnTo>
                    <a:pt x="9" y="7"/>
                  </a:lnTo>
                  <a:lnTo>
                    <a:pt x="7" y="7"/>
                  </a:lnTo>
                  <a:lnTo>
                    <a:pt x="6" y="7"/>
                  </a:lnTo>
                  <a:lnTo>
                    <a:pt x="5" y="7"/>
                  </a:lnTo>
                  <a:lnTo>
                    <a:pt x="3" y="7"/>
                  </a:lnTo>
                  <a:lnTo>
                    <a:pt x="2" y="7"/>
                  </a:lnTo>
                  <a:lnTo>
                    <a:pt x="1" y="7"/>
                  </a:lnTo>
                  <a:lnTo>
                    <a:pt x="0" y="7"/>
                  </a:lnTo>
                </a:path>
              </a:pathLst>
            </a:custGeom>
            <a:solidFill>
              <a:srgbClr val="F8F8F8"/>
            </a:solidFill>
            <a:ln w="9048">
              <a:solidFill>
                <a:srgbClr val="DDDDDD"/>
              </a:solidFill>
              <a:round/>
              <a:headEnd/>
              <a:tailEnd/>
            </a:ln>
          </p:spPr>
          <p:txBody>
            <a:bodyPr/>
            <a:lstStyle/>
            <a:p>
              <a:endParaRPr lang="it-IT"/>
            </a:p>
          </p:txBody>
        </p:sp>
        <p:sp>
          <p:nvSpPr>
            <p:cNvPr id="23611" name="Freeform 44"/>
            <p:cNvSpPr>
              <a:spLocks/>
            </p:cNvSpPr>
            <p:nvPr/>
          </p:nvSpPr>
          <p:spPr bwMode="auto">
            <a:xfrm>
              <a:off x="3172" y="1383"/>
              <a:ext cx="74" cy="36"/>
            </a:xfrm>
            <a:custGeom>
              <a:avLst/>
              <a:gdLst>
                <a:gd name="T0" fmla="*/ 265 w 38"/>
                <a:gd name="T1" fmla="*/ 13 h 38"/>
                <a:gd name="T2" fmla="*/ 236 w 38"/>
                <a:gd name="T3" fmla="*/ 10 h 38"/>
                <a:gd name="T4" fmla="*/ 212 w 38"/>
                <a:gd name="T5" fmla="*/ 8 h 38"/>
                <a:gd name="T6" fmla="*/ 171 w 38"/>
                <a:gd name="T7" fmla="*/ 4 h 38"/>
                <a:gd name="T8" fmla="*/ 132 w 38"/>
                <a:gd name="T9" fmla="*/ 1 h 38"/>
                <a:gd name="T10" fmla="*/ 109 w 38"/>
                <a:gd name="T11" fmla="*/ 1 h 38"/>
                <a:gd name="T12" fmla="*/ 72 w 38"/>
                <a:gd name="T13" fmla="*/ 1 h 38"/>
                <a:gd name="T14" fmla="*/ 37 w 38"/>
                <a:gd name="T15" fmla="*/ 4 h 38"/>
                <a:gd name="T16" fmla="*/ 16 w 38"/>
                <a:gd name="T17" fmla="*/ 7 h 38"/>
                <a:gd name="T18" fmla="*/ 0 w 38"/>
                <a:gd name="T19" fmla="*/ 10 h 38"/>
                <a:gd name="T20" fmla="*/ 8 w 38"/>
                <a:gd name="T21" fmla="*/ 15 h 38"/>
                <a:gd name="T22" fmla="*/ 8 w 38"/>
                <a:gd name="T23" fmla="*/ 20 h 38"/>
                <a:gd name="T24" fmla="*/ 8 w 38"/>
                <a:gd name="T25" fmla="*/ 25 h 38"/>
                <a:gd name="T26" fmla="*/ 16 w 38"/>
                <a:gd name="T27" fmla="*/ 27 h 38"/>
                <a:gd name="T28" fmla="*/ 45 w 38"/>
                <a:gd name="T29" fmla="*/ 29 h 38"/>
                <a:gd name="T30" fmla="*/ 88 w 38"/>
                <a:gd name="T31" fmla="*/ 30 h 38"/>
                <a:gd name="T32" fmla="*/ 140 w 38"/>
                <a:gd name="T33" fmla="*/ 31 h 38"/>
                <a:gd name="T34" fmla="*/ 171 w 38"/>
                <a:gd name="T35" fmla="*/ 29 h 38"/>
                <a:gd name="T36" fmla="*/ 201 w 38"/>
                <a:gd name="T37" fmla="*/ 26 h 38"/>
                <a:gd name="T38" fmla="*/ 201 w 38"/>
                <a:gd name="T39" fmla="*/ 25 h 38"/>
                <a:gd name="T40" fmla="*/ 208 w 38"/>
                <a:gd name="T41" fmla="*/ 22 h 38"/>
                <a:gd name="T42" fmla="*/ 208 w 38"/>
                <a:gd name="T43" fmla="*/ 19 h 38"/>
                <a:gd name="T44" fmla="*/ 208 w 38"/>
                <a:gd name="T45" fmla="*/ 13 h 38"/>
                <a:gd name="T46" fmla="*/ 193 w 38"/>
                <a:gd name="T47" fmla="*/ 13 h 38"/>
                <a:gd name="T48" fmla="*/ 185 w 38"/>
                <a:gd name="T49" fmla="*/ 13 h 38"/>
                <a:gd name="T50" fmla="*/ 171 w 38"/>
                <a:gd name="T51" fmla="*/ 15 h 38"/>
                <a:gd name="T52" fmla="*/ 171 w 38"/>
                <a:gd name="T53" fmla="*/ 15 h 38"/>
                <a:gd name="T54" fmla="*/ 156 w 38"/>
                <a:gd name="T55" fmla="*/ 17 h 38"/>
                <a:gd name="T56" fmla="*/ 148 w 38"/>
                <a:gd name="T57" fmla="*/ 19 h 38"/>
                <a:gd name="T58" fmla="*/ 140 w 38"/>
                <a:gd name="T59" fmla="*/ 23 h 38"/>
                <a:gd name="T60" fmla="*/ 140 w 38"/>
                <a:gd name="T61" fmla="*/ 25 h 38"/>
                <a:gd name="T62" fmla="*/ 140 w 38"/>
                <a:gd name="T63" fmla="*/ 26 h 38"/>
                <a:gd name="T64" fmla="*/ 95 w 38"/>
                <a:gd name="T65" fmla="*/ 25 h 38"/>
                <a:gd name="T66" fmla="*/ 68 w 38"/>
                <a:gd name="T67" fmla="*/ 24 h 38"/>
                <a:gd name="T68" fmla="*/ 60 w 38"/>
                <a:gd name="T69" fmla="*/ 19 h 38"/>
                <a:gd name="T70" fmla="*/ 53 w 38"/>
                <a:gd name="T71" fmla="*/ 17 h 38"/>
                <a:gd name="T72" fmla="*/ 60 w 38"/>
                <a:gd name="T73" fmla="*/ 14 h 38"/>
                <a:gd name="T74" fmla="*/ 68 w 38"/>
                <a:gd name="T75" fmla="*/ 11 h 38"/>
                <a:gd name="T76" fmla="*/ 80 w 38"/>
                <a:gd name="T77" fmla="*/ 9 h 38"/>
                <a:gd name="T78" fmla="*/ 95 w 38"/>
                <a:gd name="T79" fmla="*/ 8 h 38"/>
                <a:gd name="T80" fmla="*/ 125 w 38"/>
                <a:gd name="T81" fmla="*/ 6 h 38"/>
                <a:gd name="T82" fmla="*/ 140 w 38"/>
                <a:gd name="T83" fmla="*/ 6 h 38"/>
                <a:gd name="T84" fmla="*/ 148 w 38"/>
                <a:gd name="T85" fmla="*/ 6 h 38"/>
                <a:gd name="T86" fmla="*/ 171 w 38"/>
                <a:gd name="T87" fmla="*/ 8 h 38"/>
                <a:gd name="T88" fmla="*/ 193 w 38"/>
                <a:gd name="T89" fmla="*/ 9 h 38"/>
                <a:gd name="T90" fmla="*/ 220 w 38"/>
                <a:gd name="T91" fmla="*/ 10 h 38"/>
                <a:gd name="T92" fmla="*/ 251 w 38"/>
                <a:gd name="T93" fmla="*/ 12 h 38"/>
                <a:gd name="T94" fmla="*/ 257 w 38"/>
                <a:gd name="T95" fmla="*/ 13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38"/>
                <a:gd name="T146" fmla="*/ 38 w 38"/>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38">
                  <a:moveTo>
                    <a:pt x="37" y="16"/>
                  </a:moveTo>
                  <a:lnTo>
                    <a:pt x="36" y="16"/>
                  </a:lnTo>
                  <a:lnTo>
                    <a:pt x="34" y="16"/>
                  </a:lnTo>
                  <a:lnTo>
                    <a:pt x="34" y="14"/>
                  </a:lnTo>
                  <a:lnTo>
                    <a:pt x="32" y="13"/>
                  </a:lnTo>
                  <a:lnTo>
                    <a:pt x="31" y="12"/>
                  </a:lnTo>
                  <a:lnTo>
                    <a:pt x="29" y="10"/>
                  </a:lnTo>
                  <a:lnTo>
                    <a:pt x="29" y="8"/>
                  </a:lnTo>
                  <a:lnTo>
                    <a:pt x="27" y="8"/>
                  </a:lnTo>
                  <a:lnTo>
                    <a:pt x="25" y="6"/>
                  </a:lnTo>
                  <a:lnTo>
                    <a:pt x="23" y="4"/>
                  </a:lnTo>
                  <a:lnTo>
                    <a:pt x="21" y="2"/>
                  </a:lnTo>
                  <a:lnTo>
                    <a:pt x="20" y="2"/>
                  </a:lnTo>
                  <a:lnTo>
                    <a:pt x="18" y="1"/>
                  </a:lnTo>
                  <a:lnTo>
                    <a:pt x="16" y="1"/>
                  </a:lnTo>
                  <a:lnTo>
                    <a:pt x="16" y="0"/>
                  </a:lnTo>
                  <a:lnTo>
                    <a:pt x="15" y="1"/>
                  </a:lnTo>
                  <a:lnTo>
                    <a:pt x="13" y="1"/>
                  </a:lnTo>
                  <a:lnTo>
                    <a:pt x="11" y="1"/>
                  </a:lnTo>
                  <a:lnTo>
                    <a:pt x="10" y="1"/>
                  </a:lnTo>
                  <a:lnTo>
                    <a:pt x="9" y="2"/>
                  </a:lnTo>
                  <a:lnTo>
                    <a:pt x="7" y="2"/>
                  </a:lnTo>
                  <a:lnTo>
                    <a:pt x="5" y="4"/>
                  </a:lnTo>
                  <a:lnTo>
                    <a:pt x="3" y="6"/>
                  </a:lnTo>
                  <a:lnTo>
                    <a:pt x="2" y="7"/>
                  </a:lnTo>
                  <a:lnTo>
                    <a:pt x="1" y="9"/>
                  </a:lnTo>
                  <a:lnTo>
                    <a:pt x="1" y="10"/>
                  </a:lnTo>
                  <a:lnTo>
                    <a:pt x="0" y="13"/>
                  </a:lnTo>
                  <a:lnTo>
                    <a:pt x="0" y="15"/>
                  </a:lnTo>
                  <a:lnTo>
                    <a:pt x="0" y="17"/>
                  </a:lnTo>
                  <a:lnTo>
                    <a:pt x="1" y="18"/>
                  </a:lnTo>
                  <a:lnTo>
                    <a:pt x="1" y="20"/>
                  </a:lnTo>
                  <a:lnTo>
                    <a:pt x="1" y="22"/>
                  </a:lnTo>
                  <a:lnTo>
                    <a:pt x="1" y="23"/>
                  </a:lnTo>
                  <a:lnTo>
                    <a:pt x="1" y="24"/>
                  </a:lnTo>
                  <a:lnTo>
                    <a:pt x="1" y="26"/>
                  </a:lnTo>
                  <a:lnTo>
                    <a:pt x="1" y="28"/>
                  </a:lnTo>
                  <a:lnTo>
                    <a:pt x="1" y="30"/>
                  </a:lnTo>
                  <a:lnTo>
                    <a:pt x="2" y="30"/>
                  </a:lnTo>
                  <a:lnTo>
                    <a:pt x="2" y="32"/>
                  </a:lnTo>
                  <a:lnTo>
                    <a:pt x="4" y="33"/>
                  </a:lnTo>
                  <a:lnTo>
                    <a:pt x="4" y="35"/>
                  </a:lnTo>
                  <a:lnTo>
                    <a:pt x="6" y="35"/>
                  </a:lnTo>
                  <a:lnTo>
                    <a:pt x="8" y="36"/>
                  </a:lnTo>
                  <a:lnTo>
                    <a:pt x="10" y="36"/>
                  </a:lnTo>
                  <a:lnTo>
                    <a:pt x="12" y="36"/>
                  </a:lnTo>
                  <a:lnTo>
                    <a:pt x="15" y="36"/>
                  </a:lnTo>
                  <a:lnTo>
                    <a:pt x="17" y="37"/>
                  </a:lnTo>
                  <a:lnTo>
                    <a:pt x="19" y="37"/>
                  </a:lnTo>
                  <a:lnTo>
                    <a:pt x="20" y="37"/>
                  </a:lnTo>
                  <a:lnTo>
                    <a:pt x="22" y="35"/>
                  </a:lnTo>
                  <a:lnTo>
                    <a:pt x="23" y="35"/>
                  </a:lnTo>
                  <a:lnTo>
                    <a:pt x="25" y="33"/>
                  </a:lnTo>
                  <a:lnTo>
                    <a:pt x="25" y="32"/>
                  </a:lnTo>
                  <a:lnTo>
                    <a:pt x="27" y="31"/>
                  </a:lnTo>
                  <a:lnTo>
                    <a:pt x="27" y="29"/>
                  </a:lnTo>
                  <a:lnTo>
                    <a:pt x="27" y="28"/>
                  </a:lnTo>
                  <a:lnTo>
                    <a:pt x="28" y="26"/>
                  </a:lnTo>
                  <a:lnTo>
                    <a:pt x="28" y="25"/>
                  </a:lnTo>
                  <a:lnTo>
                    <a:pt x="29" y="23"/>
                  </a:lnTo>
                  <a:lnTo>
                    <a:pt x="28" y="22"/>
                  </a:lnTo>
                  <a:lnTo>
                    <a:pt x="28" y="19"/>
                  </a:lnTo>
                  <a:lnTo>
                    <a:pt x="28" y="18"/>
                  </a:lnTo>
                  <a:lnTo>
                    <a:pt x="28" y="16"/>
                  </a:lnTo>
                  <a:lnTo>
                    <a:pt x="26" y="16"/>
                  </a:lnTo>
                  <a:lnTo>
                    <a:pt x="26" y="15"/>
                  </a:lnTo>
                  <a:lnTo>
                    <a:pt x="25" y="16"/>
                  </a:lnTo>
                  <a:lnTo>
                    <a:pt x="25" y="17"/>
                  </a:lnTo>
                  <a:lnTo>
                    <a:pt x="23" y="18"/>
                  </a:lnTo>
                  <a:lnTo>
                    <a:pt x="21" y="19"/>
                  </a:lnTo>
                  <a:lnTo>
                    <a:pt x="21" y="20"/>
                  </a:lnTo>
                  <a:lnTo>
                    <a:pt x="20" y="22"/>
                  </a:lnTo>
                  <a:lnTo>
                    <a:pt x="20" y="24"/>
                  </a:lnTo>
                  <a:lnTo>
                    <a:pt x="19" y="26"/>
                  </a:lnTo>
                  <a:lnTo>
                    <a:pt x="19" y="27"/>
                  </a:lnTo>
                  <a:lnTo>
                    <a:pt x="19" y="29"/>
                  </a:lnTo>
                  <a:lnTo>
                    <a:pt x="19" y="30"/>
                  </a:lnTo>
                  <a:lnTo>
                    <a:pt x="16" y="30"/>
                  </a:lnTo>
                  <a:lnTo>
                    <a:pt x="13" y="29"/>
                  </a:lnTo>
                  <a:lnTo>
                    <a:pt x="12" y="29"/>
                  </a:lnTo>
                  <a:lnTo>
                    <a:pt x="10" y="27"/>
                  </a:lnTo>
                  <a:lnTo>
                    <a:pt x="9" y="27"/>
                  </a:lnTo>
                  <a:lnTo>
                    <a:pt x="8" y="25"/>
                  </a:lnTo>
                  <a:lnTo>
                    <a:pt x="8" y="24"/>
                  </a:lnTo>
                  <a:lnTo>
                    <a:pt x="8" y="22"/>
                  </a:lnTo>
                  <a:lnTo>
                    <a:pt x="7" y="22"/>
                  </a:lnTo>
                  <a:lnTo>
                    <a:pt x="7" y="20"/>
                  </a:lnTo>
                  <a:lnTo>
                    <a:pt x="8" y="18"/>
                  </a:lnTo>
                  <a:lnTo>
                    <a:pt x="8" y="17"/>
                  </a:lnTo>
                  <a:lnTo>
                    <a:pt x="9" y="16"/>
                  </a:lnTo>
                  <a:lnTo>
                    <a:pt x="9" y="14"/>
                  </a:lnTo>
                  <a:lnTo>
                    <a:pt x="9" y="12"/>
                  </a:lnTo>
                  <a:lnTo>
                    <a:pt x="9" y="11"/>
                  </a:lnTo>
                  <a:lnTo>
                    <a:pt x="11" y="9"/>
                  </a:lnTo>
                  <a:lnTo>
                    <a:pt x="13" y="8"/>
                  </a:lnTo>
                  <a:lnTo>
                    <a:pt x="15" y="6"/>
                  </a:lnTo>
                  <a:lnTo>
                    <a:pt x="17" y="6"/>
                  </a:lnTo>
                  <a:lnTo>
                    <a:pt x="19" y="6"/>
                  </a:lnTo>
                  <a:lnTo>
                    <a:pt x="20" y="6"/>
                  </a:lnTo>
                  <a:lnTo>
                    <a:pt x="20" y="7"/>
                  </a:lnTo>
                  <a:lnTo>
                    <a:pt x="22" y="7"/>
                  </a:lnTo>
                  <a:lnTo>
                    <a:pt x="23" y="8"/>
                  </a:lnTo>
                  <a:lnTo>
                    <a:pt x="25" y="8"/>
                  </a:lnTo>
                  <a:lnTo>
                    <a:pt x="25" y="10"/>
                  </a:lnTo>
                  <a:lnTo>
                    <a:pt x="26" y="10"/>
                  </a:lnTo>
                  <a:lnTo>
                    <a:pt x="28" y="12"/>
                  </a:lnTo>
                  <a:lnTo>
                    <a:pt x="30" y="12"/>
                  </a:lnTo>
                  <a:lnTo>
                    <a:pt x="30" y="13"/>
                  </a:lnTo>
                  <a:lnTo>
                    <a:pt x="32" y="13"/>
                  </a:lnTo>
                  <a:lnTo>
                    <a:pt x="32" y="15"/>
                  </a:lnTo>
                  <a:lnTo>
                    <a:pt x="34" y="15"/>
                  </a:lnTo>
                  <a:lnTo>
                    <a:pt x="34" y="16"/>
                  </a:lnTo>
                  <a:lnTo>
                    <a:pt x="35" y="16"/>
                  </a:lnTo>
                  <a:lnTo>
                    <a:pt x="37" y="16"/>
                  </a:lnTo>
                </a:path>
              </a:pathLst>
            </a:custGeom>
            <a:solidFill>
              <a:srgbClr val="F8F8F8"/>
            </a:solidFill>
            <a:ln w="9048">
              <a:solidFill>
                <a:srgbClr val="DDDDDD"/>
              </a:solidFill>
              <a:round/>
              <a:headEnd/>
              <a:tailEnd/>
            </a:ln>
          </p:spPr>
          <p:txBody>
            <a:bodyPr/>
            <a:lstStyle/>
            <a:p>
              <a:endParaRPr lang="it-IT"/>
            </a:p>
          </p:txBody>
        </p:sp>
        <p:sp>
          <p:nvSpPr>
            <p:cNvPr id="23612" name="AutoShape 45"/>
            <p:cNvSpPr>
              <a:spLocks noChangeArrowheads="1"/>
            </p:cNvSpPr>
            <p:nvPr/>
          </p:nvSpPr>
          <p:spPr bwMode="auto">
            <a:xfrm flipV="1">
              <a:off x="403" y="3831"/>
              <a:ext cx="5437" cy="259"/>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3613" name="Freeform 46"/>
            <p:cNvSpPr>
              <a:spLocks/>
            </p:cNvSpPr>
            <p:nvPr/>
          </p:nvSpPr>
          <p:spPr bwMode="auto">
            <a:xfrm>
              <a:off x="4619" y="1593"/>
              <a:ext cx="533" cy="1911"/>
            </a:xfrm>
            <a:custGeom>
              <a:avLst/>
              <a:gdLst>
                <a:gd name="T0" fmla="*/ 0 w 271"/>
                <a:gd name="T1" fmla="*/ 1646 h 2059"/>
                <a:gd name="T2" fmla="*/ 2053 w 271"/>
                <a:gd name="T3" fmla="*/ 1646 h 2059"/>
                <a:gd name="T4" fmla="*/ 2053 w 271"/>
                <a:gd name="T5" fmla="*/ 0 h 2059"/>
                <a:gd name="T6" fmla="*/ 0 w 271"/>
                <a:gd name="T7" fmla="*/ 0 h 2059"/>
                <a:gd name="T8" fmla="*/ 0 w 271"/>
                <a:gd name="T9" fmla="*/ 1646 h 2059"/>
                <a:gd name="T10" fmla="*/ 0 w 271"/>
                <a:gd name="T11" fmla="*/ 1646 h 2059"/>
                <a:gd name="T12" fmla="*/ 0 60000 65536"/>
                <a:gd name="T13" fmla="*/ 0 60000 65536"/>
                <a:gd name="T14" fmla="*/ 0 60000 65536"/>
                <a:gd name="T15" fmla="*/ 0 60000 65536"/>
                <a:gd name="T16" fmla="*/ 0 60000 65536"/>
                <a:gd name="T17" fmla="*/ 0 60000 65536"/>
                <a:gd name="T18" fmla="*/ 0 w 271"/>
                <a:gd name="T19" fmla="*/ 0 h 2059"/>
                <a:gd name="T20" fmla="*/ 271 w 271"/>
                <a:gd name="T21" fmla="*/ 2059 h 2059"/>
              </a:gdLst>
              <a:ahLst/>
              <a:cxnLst>
                <a:cxn ang="T12">
                  <a:pos x="T0" y="T1"/>
                </a:cxn>
                <a:cxn ang="T13">
                  <a:pos x="T2" y="T3"/>
                </a:cxn>
                <a:cxn ang="T14">
                  <a:pos x="T4" y="T5"/>
                </a:cxn>
                <a:cxn ang="T15">
                  <a:pos x="T6" y="T7"/>
                </a:cxn>
                <a:cxn ang="T16">
                  <a:pos x="T8" y="T9"/>
                </a:cxn>
                <a:cxn ang="T17">
                  <a:pos x="T10" y="T11"/>
                </a:cxn>
              </a:cxnLst>
              <a:rect l="T18" t="T19" r="T20" b="T21"/>
              <a:pathLst>
                <a:path w="271" h="2059">
                  <a:moveTo>
                    <a:pt x="0" y="2058"/>
                  </a:moveTo>
                  <a:lnTo>
                    <a:pt x="270" y="2058"/>
                  </a:lnTo>
                  <a:lnTo>
                    <a:pt x="270" y="0"/>
                  </a:lnTo>
                  <a:lnTo>
                    <a:pt x="0" y="0"/>
                  </a:lnTo>
                  <a:lnTo>
                    <a:pt x="0" y="2058"/>
                  </a:lnTo>
                </a:path>
              </a:pathLst>
            </a:custGeom>
            <a:solidFill>
              <a:srgbClr val="F8F8F8"/>
            </a:solidFill>
            <a:ln w="9048">
              <a:solidFill>
                <a:srgbClr val="C0C0C0"/>
              </a:solidFill>
              <a:round/>
              <a:headEnd/>
              <a:tailEnd/>
            </a:ln>
          </p:spPr>
          <p:txBody>
            <a:bodyPr/>
            <a:lstStyle/>
            <a:p>
              <a:endParaRPr lang="it-IT"/>
            </a:p>
          </p:txBody>
        </p:sp>
        <p:grpSp>
          <p:nvGrpSpPr>
            <p:cNvPr id="23614" name="Group 47"/>
            <p:cNvGrpSpPr>
              <a:grpSpLocks/>
            </p:cNvGrpSpPr>
            <p:nvPr/>
          </p:nvGrpSpPr>
          <p:grpSpPr bwMode="auto">
            <a:xfrm>
              <a:off x="4527" y="3474"/>
              <a:ext cx="703" cy="203"/>
              <a:chOff x="3110" y="3961"/>
              <a:chExt cx="356" cy="218"/>
            </a:xfrm>
          </p:grpSpPr>
          <p:sp>
            <p:nvSpPr>
              <p:cNvPr id="23700" name="Freeform 48"/>
              <p:cNvSpPr>
                <a:spLocks/>
              </p:cNvSpPr>
              <p:nvPr/>
            </p:nvSpPr>
            <p:spPr bwMode="auto">
              <a:xfrm>
                <a:off x="3137" y="3961"/>
                <a:ext cx="300" cy="106"/>
              </a:xfrm>
              <a:custGeom>
                <a:avLst/>
                <a:gdLst>
                  <a:gd name="T0" fmla="*/ 285 w 300"/>
                  <a:gd name="T1" fmla="*/ 2 h 106"/>
                  <a:gd name="T2" fmla="*/ 290 w 300"/>
                  <a:gd name="T3" fmla="*/ 5 h 106"/>
                  <a:gd name="T4" fmla="*/ 295 w 300"/>
                  <a:gd name="T5" fmla="*/ 9 h 106"/>
                  <a:gd name="T6" fmla="*/ 295 w 300"/>
                  <a:gd name="T7" fmla="*/ 16 h 106"/>
                  <a:gd name="T8" fmla="*/ 297 w 300"/>
                  <a:gd name="T9" fmla="*/ 23 h 106"/>
                  <a:gd name="T10" fmla="*/ 298 w 300"/>
                  <a:gd name="T11" fmla="*/ 30 h 106"/>
                  <a:gd name="T12" fmla="*/ 297 w 300"/>
                  <a:gd name="T13" fmla="*/ 39 h 106"/>
                  <a:gd name="T14" fmla="*/ 293 w 300"/>
                  <a:gd name="T15" fmla="*/ 46 h 106"/>
                  <a:gd name="T16" fmla="*/ 290 w 300"/>
                  <a:gd name="T17" fmla="*/ 52 h 106"/>
                  <a:gd name="T18" fmla="*/ 285 w 300"/>
                  <a:gd name="T19" fmla="*/ 53 h 106"/>
                  <a:gd name="T20" fmla="*/ 281 w 300"/>
                  <a:gd name="T21" fmla="*/ 52 h 106"/>
                  <a:gd name="T22" fmla="*/ 283 w 300"/>
                  <a:gd name="T23" fmla="*/ 53 h 106"/>
                  <a:gd name="T24" fmla="*/ 287 w 300"/>
                  <a:gd name="T25" fmla="*/ 56 h 106"/>
                  <a:gd name="T26" fmla="*/ 293 w 300"/>
                  <a:gd name="T27" fmla="*/ 59 h 106"/>
                  <a:gd name="T28" fmla="*/ 294 w 300"/>
                  <a:gd name="T29" fmla="*/ 66 h 106"/>
                  <a:gd name="T30" fmla="*/ 296 w 300"/>
                  <a:gd name="T31" fmla="*/ 74 h 106"/>
                  <a:gd name="T32" fmla="*/ 296 w 300"/>
                  <a:gd name="T33" fmla="*/ 82 h 106"/>
                  <a:gd name="T34" fmla="*/ 295 w 300"/>
                  <a:gd name="T35" fmla="*/ 90 h 106"/>
                  <a:gd name="T36" fmla="*/ 291 w 300"/>
                  <a:gd name="T37" fmla="*/ 96 h 106"/>
                  <a:gd name="T38" fmla="*/ 288 w 300"/>
                  <a:gd name="T39" fmla="*/ 101 h 106"/>
                  <a:gd name="T40" fmla="*/ 284 w 300"/>
                  <a:gd name="T41" fmla="*/ 104 h 106"/>
                  <a:gd name="T42" fmla="*/ 281 w 300"/>
                  <a:gd name="T43" fmla="*/ 103 h 106"/>
                  <a:gd name="T44" fmla="*/ 17 w 300"/>
                  <a:gd name="T45" fmla="*/ 103 h 106"/>
                  <a:gd name="T46" fmla="*/ 12 w 300"/>
                  <a:gd name="T47" fmla="*/ 105 h 106"/>
                  <a:gd name="T48" fmla="*/ 7 w 300"/>
                  <a:gd name="T49" fmla="*/ 101 h 106"/>
                  <a:gd name="T50" fmla="*/ 3 w 300"/>
                  <a:gd name="T51" fmla="*/ 96 h 106"/>
                  <a:gd name="T52" fmla="*/ 1 w 300"/>
                  <a:gd name="T53" fmla="*/ 90 h 106"/>
                  <a:gd name="T54" fmla="*/ 0 w 300"/>
                  <a:gd name="T55" fmla="*/ 82 h 106"/>
                  <a:gd name="T56" fmla="*/ 0 w 300"/>
                  <a:gd name="T57" fmla="*/ 74 h 106"/>
                  <a:gd name="T58" fmla="*/ 1 w 300"/>
                  <a:gd name="T59" fmla="*/ 66 h 106"/>
                  <a:gd name="T60" fmla="*/ 5 w 300"/>
                  <a:gd name="T61" fmla="*/ 59 h 106"/>
                  <a:gd name="T62" fmla="*/ 9 w 300"/>
                  <a:gd name="T63" fmla="*/ 56 h 106"/>
                  <a:gd name="T64" fmla="*/ 14 w 300"/>
                  <a:gd name="T65" fmla="*/ 53 h 106"/>
                  <a:gd name="T66" fmla="*/ 17 w 300"/>
                  <a:gd name="T67" fmla="*/ 53 h 106"/>
                  <a:gd name="T68" fmla="*/ 12 w 300"/>
                  <a:gd name="T69" fmla="*/ 54 h 106"/>
                  <a:gd name="T70" fmla="*/ 8 w 300"/>
                  <a:gd name="T71" fmla="*/ 52 h 106"/>
                  <a:gd name="T72" fmla="*/ 4 w 300"/>
                  <a:gd name="T73" fmla="*/ 46 h 106"/>
                  <a:gd name="T74" fmla="*/ 2 w 300"/>
                  <a:gd name="T75" fmla="*/ 39 h 106"/>
                  <a:gd name="T76" fmla="*/ 1 w 300"/>
                  <a:gd name="T77" fmla="*/ 31 h 106"/>
                  <a:gd name="T78" fmla="*/ 1 w 300"/>
                  <a:gd name="T79" fmla="*/ 22 h 106"/>
                  <a:gd name="T80" fmla="*/ 3 w 300"/>
                  <a:gd name="T81" fmla="*/ 15 h 106"/>
                  <a:gd name="T82" fmla="*/ 8 w 300"/>
                  <a:gd name="T83" fmla="*/ 7 h 106"/>
                  <a:gd name="T84" fmla="*/ 13 w 300"/>
                  <a:gd name="T85" fmla="*/ 4 h 106"/>
                  <a:gd name="T86" fmla="*/ 18 w 300"/>
                  <a:gd name="T87" fmla="*/ 1 h 106"/>
                  <a:gd name="T88" fmla="*/ 24 w 300"/>
                  <a:gd name="T89" fmla="*/ 0 h 106"/>
                  <a:gd name="T90" fmla="*/ 61 w 300"/>
                  <a:gd name="T91" fmla="*/ 0 h 106"/>
                  <a:gd name="T92" fmla="*/ 125 w 300"/>
                  <a:gd name="T93" fmla="*/ 0 h 106"/>
                  <a:gd name="T94" fmla="*/ 197 w 300"/>
                  <a:gd name="T95" fmla="*/ 0 h 106"/>
                  <a:gd name="T96" fmla="*/ 256 w 300"/>
                  <a:gd name="T97" fmla="*/ 0 h 106"/>
                  <a:gd name="T98" fmla="*/ 283 w 300"/>
                  <a:gd name="T99" fmla="*/ 0 h 10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00"/>
                  <a:gd name="T151" fmla="*/ 0 h 106"/>
                  <a:gd name="T152" fmla="*/ 300 w 300"/>
                  <a:gd name="T153" fmla="*/ 106 h 10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00" h="106">
                    <a:moveTo>
                      <a:pt x="281" y="1"/>
                    </a:moveTo>
                    <a:lnTo>
                      <a:pt x="283" y="2"/>
                    </a:lnTo>
                    <a:lnTo>
                      <a:pt x="285" y="2"/>
                    </a:lnTo>
                    <a:lnTo>
                      <a:pt x="287" y="4"/>
                    </a:lnTo>
                    <a:lnTo>
                      <a:pt x="290" y="4"/>
                    </a:lnTo>
                    <a:lnTo>
                      <a:pt x="290" y="5"/>
                    </a:lnTo>
                    <a:lnTo>
                      <a:pt x="292" y="6"/>
                    </a:lnTo>
                    <a:lnTo>
                      <a:pt x="293" y="8"/>
                    </a:lnTo>
                    <a:lnTo>
                      <a:pt x="295" y="9"/>
                    </a:lnTo>
                    <a:lnTo>
                      <a:pt x="295" y="12"/>
                    </a:lnTo>
                    <a:lnTo>
                      <a:pt x="295" y="14"/>
                    </a:lnTo>
                    <a:lnTo>
                      <a:pt x="295" y="16"/>
                    </a:lnTo>
                    <a:lnTo>
                      <a:pt x="297" y="18"/>
                    </a:lnTo>
                    <a:lnTo>
                      <a:pt x="297" y="21"/>
                    </a:lnTo>
                    <a:lnTo>
                      <a:pt x="297" y="23"/>
                    </a:lnTo>
                    <a:lnTo>
                      <a:pt x="297" y="25"/>
                    </a:lnTo>
                    <a:lnTo>
                      <a:pt x="299" y="26"/>
                    </a:lnTo>
                    <a:lnTo>
                      <a:pt x="298" y="30"/>
                    </a:lnTo>
                    <a:lnTo>
                      <a:pt x="298" y="34"/>
                    </a:lnTo>
                    <a:lnTo>
                      <a:pt x="297" y="37"/>
                    </a:lnTo>
                    <a:lnTo>
                      <a:pt x="297" y="39"/>
                    </a:lnTo>
                    <a:lnTo>
                      <a:pt x="295" y="43"/>
                    </a:lnTo>
                    <a:lnTo>
                      <a:pt x="295" y="44"/>
                    </a:lnTo>
                    <a:lnTo>
                      <a:pt x="293" y="46"/>
                    </a:lnTo>
                    <a:lnTo>
                      <a:pt x="293" y="48"/>
                    </a:lnTo>
                    <a:lnTo>
                      <a:pt x="291" y="50"/>
                    </a:lnTo>
                    <a:lnTo>
                      <a:pt x="290" y="52"/>
                    </a:lnTo>
                    <a:lnTo>
                      <a:pt x="288" y="53"/>
                    </a:lnTo>
                    <a:lnTo>
                      <a:pt x="287" y="53"/>
                    </a:lnTo>
                    <a:lnTo>
                      <a:pt x="285" y="53"/>
                    </a:lnTo>
                    <a:lnTo>
                      <a:pt x="283" y="53"/>
                    </a:lnTo>
                    <a:lnTo>
                      <a:pt x="281" y="53"/>
                    </a:lnTo>
                    <a:lnTo>
                      <a:pt x="281" y="52"/>
                    </a:lnTo>
                    <a:lnTo>
                      <a:pt x="281" y="53"/>
                    </a:lnTo>
                    <a:lnTo>
                      <a:pt x="283" y="53"/>
                    </a:lnTo>
                    <a:lnTo>
                      <a:pt x="285" y="54"/>
                    </a:lnTo>
                    <a:lnTo>
                      <a:pt x="287" y="54"/>
                    </a:lnTo>
                    <a:lnTo>
                      <a:pt x="287" y="56"/>
                    </a:lnTo>
                    <a:lnTo>
                      <a:pt x="289" y="57"/>
                    </a:lnTo>
                    <a:lnTo>
                      <a:pt x="291" y="59"/>
                    </a:lnTo>
                    <a:lnTo>
                      <a:pt x="293" y="59"/>
                    </a:lnTo>
                    <a:lnTo>
                      <a:pt x="293" y="62"/>
                    </a:lnTo>
                    <a:lnTo>
                      <a:pt x="294" y="64"/>
                    </a:lnTo>
                    <a:lnTo>
                      <a:pt x="294" y="66"/>
                    </a:lnTo>
                    <a:lnTo>
                      <a:pt x="295" y="68"/>
                    </a:lnTo>
                    <a:lnTo>
                      <a:pt x="295" y="72"/>
                    </a:lnTo>
                    <a:lnTo>
                      <a:pt x="296" y="74"/>
                    </a:lnTo>
                    <a:lnTo>
                      <a:pt x="296" y="76"/>
                    </a:lnTo>
                    <a:lnTo>
                      <a:pt x="297" y="78"/>
                    </a:lnTo>
                    <a:lnTo>
                      <a:pt x="296" y="82"/>
                    </a:lnTo>
                    <a:lnTo>
                      <a:pt x="296" y="84"/>
                    </a:lnTo>
                    <a:lnTo>
                      <a:pt x="295" y="88"/>
                    </a:lnTo>
                    <a:lnTo>
                      <a:pt x="295" y="90"/>
                    </a:lnTo>
                    <a:lnTo>
                      <a:pt x="294" y="93"/>
                    </a:lnTo>
                    <a:lnTo>
                      <a:pt x="293" y="94"/>
                    </a:lnTo>
                    <a:lnTo>
                      <a:pt x="291" y="96"/>
                    </a:lnTo>
                    <a:lnTo>
                      <a:pt x="291" y="98"/>
                    </a:lnTo>
                    <a:lnTo>
                      <a:pt x="290" y="100"/>
                    </a:lnTo>
                    <a:lnTo>
                      <a:pt x="288" y="101"/>
                    </a:lnTo>
                    <a:lnTo>
                      <a:pt x="286" y="103"/>
                    </a:lnTo>
                    <a:lnTo>
                      <a:pt x="284" y="104"/>
                    </a:lnTo>
                    <a:lnTo>
                      <a:pt x="282" y="104"/>
                    </a:lnTo>
                    <a:lnTo>
                      <a:pt x="281" y="104"/>
                    </a:lnTo>
                    <a:lnTo>
                      <a:pt x="281" y="103"/>
                    </a:lnTo>
                    <a:lnTo>
                      <a:pt x="280" y="103"/>
                    </a:lnTo>
                    <a:lnTo>
                      <a:pt x="17" y="103"/>
                    </a:lnTo>
                    <a:lnTo>
                      <a:pt x="16" y="105"/>
                    </a:lnTo>
                    <a:lnTo>
                      <a:pt x="14" y="105"/>
                    </a:lnTo>
                    <a:lnTo>
                      <a:pt x="12" y="105"/>
                    </a:lnTo>
                    <a:lnTo>
                      <a:pt x="11" y="103"/>
                    </a:lnTo>
                    <a:lnTo>
                      <a:pt x="9" y="103"/>
                    </a:lnTo>
                    <a:lnTo>
                      <a:pt x="7" y="101"/>
                    </a:lnTo>
                    <a:lnTo>
                      <a:pt x="5" y="100"/>
                    </a:lnTo>
                    <a:lnTo>
                      <a:pt x="5" y="98"/>
                    </a:lnTo>
                    <a:lnTo>
                      <a:pt x="3" y="96"/>
                    </a:lnTo>
                    <a:lnTo>
                      <a:pt x="3" y="94"/>
                    </a:lnTo>
                    <a:lnTo>
                      <a:pt x="1" y="93"/>
                    </a:lnTo>
                    <a:lnTo>
                      <a:pt x="1" y="90"/>
                    </a:lnTo>
                    <a:lnTo>
                      <a:pt x="0" y="88"/>
                    </a:lnTo>
                    <a:lnTo>
                      <a:pt x="0" y="84"/>
                    </a:lnTo>
                    <a:lnTo>
                      <a:pt x="0" y="82"/>
                    </a:lnTo>
                    <a:lnTo>
                      <a:pt x="0" y="78"/>
                    </a:lnTo>
                    <a:lnTo>
                      <a:pt x="0" y="76"/>
                    </a:lnTo>
                    <a:lnTo>
                      <a:pt x="0" y="74"/>
                    </a:lnTo>
                    <a:lnTo>
                      <a:pt x="0" y="72"/>
                    </a:lnTo>
                    <a:lnTo>
                      <a:pt x="1" y="68"/>
                    </a:lnTo>
                    <a:lnTo>
                      <a:pt x="1" y="66"/>
                    </a:lnTo>
                    <a:lnTo>
                      <a:pt x="3" y="64"/>
                    </a:lnTo>
                    <a:lnTo>
                      <a:pt x="3" y="62"/>
                    </a:lnTo>
                    <a:lnTo>
                      <a:pt x="5" y="59"/>
                    </a:lnTo>
                    <a:lnTo>
                      <a:pt x="6" y="59"/>
                    </a:lnTo>
                    <a:lnTo>
                      <a:pt x="8" y="57"/>
                    </a:lnTo>
                    <a:lnTo>
                      <a:pt x="9" y="56"/>
                    </a:lnTo>
                    <a:lnTo>
                      <a:pt x="11" y="54"/>
                    </a:lnTo>
                    <a:lnTo>
                      <a:pt x="13" y="54"/>
                    </a:lnTo>
                    <a:lnTo>
                      <a:pt x="14" y="53"/>
                    </a:lnTo>
                    <a:lnTo>
                      <a:pt x="16" y="53"/>
                    </a:lnTo>
                    <a:lnTo>
                      <a:pt x="18" y="53"/>
                    </a:lnTo>
                    <a:lnTo>
                      <a:pt x="17" y="53"/>
                    </a:lnTo>
                    <a:lnTo>
                      <a:pt x="16" y="54"/>
                    </a:lnTo>
                    <a:lnTo>
                      <a:pt x="14" y="54"/>
                    </a:lnTo>
                    <a:lnTo>
                      <a:pt x="12" y="54"/>
                    </a:lnTo>
                    <a:lnTo>
                      <a:pt x="11" y="53"/>
                    </a:lnTo>
                    <a:lnTo>
                      <a:pt x="9" y="53"/>
                    </a:lnTo>
                    <a:lnTo>
                      <a:pt x="8" y="52"/>
                    </a:lnTo>
                    <a:lnTo>
                      <a:pt x="6" y="50"/>
                    </a:lnTo>
                    <a:lnTo>
                      <a:pt x="6" y="48"/>
                    </a:lnTo>
                    <a:lnTo>
                      <a:pt x="4" y="46"/>
                    </a:lnTo>
                    <a:lnTo>
                      <a:pt x="4" y="44"/>
                    </a:lnTo>
                    <a:lnTo>
                      <a:pt x="2" y="43"/>
                    </a:lnTo>
                    <a:lnTo>
                      <a:pt x="2" y="39"/>
                    </a:lnTo>
                    <a:lnTo>
                      <a:pt x="1" y="37"/>
                    </a:lnTo>
                    <a:lnTo>
                      <a:pt x="1" y="34"/>
                    </a:lnTo>
                    <a:lnTo>
                      <a:pt x="1" y="31"/>
                    </a:lnTo>
                    <a:lnTo>
                      <a:pt x="1" y="28"/>
                    </a:lnTo>
                    <a:lnTo>
                      <a:pt x="1" y="26"/>
                    </a:lnTo>
                    <a:lnTo>
                      <a:pt x="1" y="22"/>
                    </a:lnTo>
                    <a:lnTo>
                      <a:pt x="1" y="21"/>
                    </a:lnTo>
                    <a:lnTo>
                      <a:pt x="3" y="17"/>
                    </a:lnTo>
                    <a:lnTo>
                      <a:pt x="3" y="15"/>
                    </a:lnTo>
                    <a:lnTo>
                      <a:pt x="5" y="12"/>
                    </a:lnTo>
                    <a:lnTo>
                      <a:pt x="6" y="10"/>
                    </a:lnTo>
                    <a:lnTo>
                      <a:pt x="8" y="7"/>
                    </a:lnTo>
                    <a:lnTo>
                      <a:pt x="9" y="6"/>
                    </a:lnTo>
                    <a:lnTo>
                      <a:pt x="11" y="5"/>
                    </a:lnTo>
                    <a:lnTo>
                      <a:pt x="13" y="4"/>
                    </a:lnTo>
                    <a:lnTo>
                      <a:pt x="14" y="2"/>
                    </a:lnTo>
                    <a:lnTo>
                      <a:pt x="16" y="2"/>
                    </a:lnTo>
                    <a:lnTo>
                      <a:pt x="18" y="1"/>
                    </a:lnTo>
                    <a:lnTo>
                      <a:pt x="20" y="1"/>
                    </a:lnTo>
                    <a:lnTo>
                      <a:pt x="22" y="0"/>
                    </a:lnTo>
                    <a:lnTo>
                      <a:pt x="24" y="0"/>
                    </a:lnTo>
                    <a:lnTo>
                      <a:pt x="32" y="0"/>
                    </a:lnTo>
                    <a:lnTo>
                      <a:pt x="44" y="0"/>
                    </a:lnTo>
                    <a:lnTo>
                      <a:pt x="61" y="0"/>
                    </a:lnTo>
                    <a:lnTo>
                      <a:pt x="80" y="0"/>
                    </a:lnTo>
                    <a:lnTo>
                      <a:pt x="102" y="0"/>
                    </a:lnTo>
                    <a:lnTo>
                      <a:pt x="125" y="0"/>
                    </a:lnTo>
                    <a:lnTo>
                      <a:pt x="150" y="0"/>
                    </a:lnTo>
                    <a:lnTo>
                      <a:pt x="173" y="0"/>
                    </a:lnTo>
                    <a:lnTo>
                      <a:pt x="197" y="0"/>
                    </a:lnTo>
                    <a:lnTo>
                      <a:pt x="219" y="0"/>
                    </a:lnTo>
                    <a:lnTo>
                      <a:pt x="240" y="0"/>
                    </a:lnTo>
                    <a:lnTo>
                      <a:pt x="256" y="0"/>
                    </a:lnTo>
                    <a:lnTo>
                      <a:pt x="270" y="0"/>
                    </a:lnTo>
                    <a:lnTo>
                      <a:pt x="279" y="0"/>
                    </a:lnTo>
                    <a:lnTo>
                      <a:pt x="283" y="0"/>
                    </a:lnTo>
                    <a:lnTo>
                      <a:pt x="281" y="1"/>
                    </a:lnTo>
                  </a:path>
                </a:pathLst>
              </a:custGeom>
              <a:solidFill>
                <a:srgbClr val="F8F8F8"/>
              </a:solidFill>
              <a:ln w="18732">
                <a:solidFill>
                  <a:srgbClr val="C0C0C0"/>
                </a:solidFill>
                <a:round/>
                <a:headEnd/>
                <a:tailEnd/>
              </a:ln>
            </p:spPr>
            <p:txBody>
              <a:bodyPr/>
              <a:lstStyle/>
              <a:p>
                <a:endParaRPr lang="it-IT"/>
              </a:p>
            </p:txBody>
          </p:sp>
          <p:sp>
            <p:nvSpPr>
              <p:cNvPr id="23701" name="Freeform 49"/>
              <p:cNvSpPr>
                <a:spLocks/>
              </p:cNvSpPr>
              <p:nvPr/>
            </p:nvSpPr>
            <p:spPr bwMode="auto">
              <a:xfrm>
                <a:off x="3209" y="3964"/>
                <a:ext cx="230" cy="51"/>
              </a:xfrm>
              <a:custGeom>
                <a:avLst/>
                <a:gdLst>
                  <a:gd name="T0" fmla="*/ 217 w 230"/>
                  <a:gd name="T1" fmla="*/ 5 h 51"/>
                  <a:gd name="T2" fmla="*/ 213 w 230"/>
                  <a:gd name="T3" fmla="*/ 13 h 51"/>
                  <a:gd name="T4" fmla="*/ 209 w 230"/>
                  <a:gd name="T5" fmla="*/ 21 h 51"/>
                  <a:gd name="T6" fmla="*/ 204 w 230"/>
                  <a:gd name="T7" fmla="*/ 28 h 51"/>
                  <a:gd name="T8" fmla="*/ 194 w 230"/>
                  <a:gd name="T9" fmla="*/ 34 h 51"/>
                  <a:gd name="T10" fmla="*/ 181 w 230"/>
                  <a:gd name="T11" fmla="*/ 39 h 51"/>
                  <a:gd name="T12" fmla="*/ 161 w 230"/>
                  <a:gd name="T13" fmla="*/ 42 h 51"/>
                  <a:gd name="T14" fmla="*/ 135 w 230"/>
                  <a:gd name="T15" fmla="*/ 42 h 51"/>
                  <a:gd name="T16" fmla="*/ 111 w 230"/>
                  <a:gd name="T17" fmla="*/ 42 h 51"/>
                  <a:gd name="T18" fmla="*/ 95 w 230"/>
                  <a:gd name="T19" fmla="*/ 43 h 51"/>
                  <a:gd name="T20" fmla="*/ 77 w 230"/>
                  <a:gd name="T21" fmla="*/ 45 h 51"/>
                  <a:gd name="T22" fmla="*/ 59 w 230"/>
                  <a:gd name="T23" fmla="*/ 45 h 51"/>
                  <a:gd name="T24" fmla="*/ 41 w 230"/>
                  <a:gd name="T25" fmla="*/ 47 h 51"/>
                  <a:gd name="T26" fmla="*/ 25 w 230"/>
                  <a:gd name="T27" fmla="*/ 48 h 51"/>
                  <a:gd name="T28" fmla="*/ 11 w 230"/>
                  <a:gd name="T29" fmla="*/ 50 h 51"/>
                  <a:gd name="T30" fmla="*/ 2 w 230"/>
                  <a:gd name="T31" fmla="*/ 50 h 51"/>
                  <a:gd name="T32" fmla="*/ 0 w 230"/>
                  <a:gd name="T33" fmla="*/ 50 h 51"/>
                  <a:gd name="T34" fmla="*/ 6 w 230"/>
                  <a:gd name="T35" fmla="*/ 50 h 51"/>
                  <a:gd name="T36" fmla="*/ 19 w 230"/>
                  <a:gd name="T37" fmla="*/ 50 h 51"/>
                  <a:gd name="T38" fmla="*/ 34 w 230"/>
                  <a:gd name="T39" fmla="*/ 50 h 51"/>
                  <a:gd name="T40" fmla="*/ 50 w 230"/>
                  <a:gd name="T41" fmla="*/ 50 h 51"/>
                  <a:gd name="T42" fmla="*/ 67 w 230"/>
                  <a:gd name="T43" fmla="*/ 50 h 51"/>
                  <a:gd name="T44" fmla="*/ 81 w 230"/>
                  <a:gd name="T45" fmla="*/ 50 h 51"/>
                  <a:gd name="T46" fmla="*/ 91 w 230"/>
                  <a:gd name="T47" fmla="*/ 50 h 51"/>
                  <a:gd name="T48" fmla="*/ 95 w 230"/>
                  <a:gd name="T49" fmla="*/ 50 h 51"/>
                  <a:gd name="T50" fmla="*/ 103 w 230"/>
                  <a:gd name="T51" fmla="*/ 50 h 51"/>
                  <a:gd name="T52" fmla="*/ 119 w 230"/>
                  <a:gd name="T53" fmla="*/ 50 h 51"/>
                  <a:gd name="T54" fmla="*/ 139 w 230"/>
                  <a:gd name="T55" fmla="*/ 50 h 51"/>
                  <a:gd name="T56" fmla="*/ 158 w 230"/>
                  <a:gd name="T57" fmla="*/ 50 h 51"/>
                  <a:gd name="T58" fmla="*/ 178 w 230"/>
                  <a:gd name="T59" fmla="*/ 50 h 51"/>
                  <a:gd name="T60" fmla="*/ 193 w 230"/>
                  <a:gd name="T61" fmla="*/ 50 h 51"/>
                  <a:gd name="T62" fmla="*/ 202 w 230"/>
                  <a:gd name="T63" fmla="*/ 50 h 51"/>
                  <a:gd name="T64" fmla="*/ 210 w 230"/>
                  <a:gd name="T65" fmla="*/ 50 h 51"/>
                  <a:gd name="T66" fmla="*/ 219 w 230"/>
                  <a:gd name="T67" fmla="*/ 48 h 51"/>
                  <a:gd name="T68" fmla="*/ 225 w 230"/>
                  <a:gd name="T69" fmla="*/ 41 h 51"/>
                  <a:gd name="T70" fmla="*/ 228 w 230"/>
                  <a:gd name="T71" fmla="*/ 33 h 51"/>
                  <a:gd name="T72" fmla="*/ 228 w 230"/>
                  <a:gd name="T73" fmla="*/ 23 h 51"/>
                  <a:gd name="T74" fmla="*/ 225 w 230"/>
                  <a:gd name="T75" fmla="*/ 14 h 51"/>
                  <a:gd name="T76" fmla="*/ 223 w 230"/>
                  <a:gd name="T77" fmla="*/ 6 h 51"/>
                  <a:gd name="T78" fmla="*/ 219 w 230"/>
                  <a:gd name="T79" fmla="*/ 2 h 51"/>
                  <a:gd name="T80" fmla="*/ 218 w 230"/>
                  <a:gd name="T81" fmla="*/ 0 h 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51"/>
                  <a:gd name="T125" fmla="*/ 230 w 230"/>
                  <a:gd name="T126" fmla="*/ 51 h 5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51">
                    <a:moveTo>
                      <a:pt x="218" y="0"/>
                    </a:moveTo>
                    <a:lnTo>
                      <a:pt x="217" y="5"/>
                    </a:lnTo>
                    <a:lnTo>
                      <a:pt x="215" y="9"/>
                    </a:lnTo>
                    <a:lnTo>
                      <a:pt x="213" y="13"/>
                    </a:lnTo>
                    <a:lnTo>
                      <a:pt x="212" y="17"/>
                    </a:lnTo>
                    <a:lnTo>
                      <a:pt x="209" y="21"/>
                    </a:lnTo>
                    <a:lnTo>
                      <a:pt x="207" y="24"/>
                    </a:lnTo>
                    <a:lnTo>
                      <a:pt x="204" y="28"/>
                    </a:lnTo>
                    <a:lnTo>
                      <a:pt x="201" y="31"/>
                    </a:lnTo>
                    <a:lnTo>
                      <a:pt x="194" y="34"/>
                    </a:lnTo>
                    <a:lnTo>
                      <a:pt x="188" y="37"/>
                    </a:lnTo>
                    <a:lnTo>
                      <a:pt x="181" y="39"/>
                    </a:lnTo>
                    <a:lnTo>
                      <a:pt x="172" y="40"/>
                    </a:lnTo>
                    <a:lnTo>
                      <a:pt x="161" y="42"/>
                    </a:lnTo>
                    <a:lnTo>
                      <a:pt x="149" y="42"/>
                    </a:lnTo>
                    <a:lnTo>
                      <a:pt x="135" y="42"/>
                    </a:lnTo>
                    <a:lnTo>
                      <a:pt x="119" y="41"/>
                    </a:lnTo>
                    <a:lnTo>
                      <a:pt x="111" y="42"/>
                    </a:lnTo>
                    <a:lnTo>
                      <a:pt x="103" y="42"/>
                    </a:lnTo>
                    <a:lnTo>
                      <a:pt x="95" y="43"/>
                    </a:lnTo>
                    <a:lnTo>
                      <a:pt x="86" y="43"/>
                    </a:lnTo>
                    <a:lnTo>
                      <a:pt x="77" y="45"/>
                    </a:lnTo>
                    <a:lnTo>
                      <a:pt x="68" y="45"/>
                    </a:lnTo>
                    <a:lnTo>
                      <a:pt x="59" y="45"/>
                    </a:lnTo>
                    <a:lnTo>
                      <a:pt x="50" y="45"/>
                    </a:lnTo>
                    <a:lnTo>
                      <a:pt x="41" y="47"/>
                    </a:lnTo>
                    <a:lnTo>
                      <a:pt x="32" y="47"/>
                    </a:lnTo>
                    <a:lnTo>
                      <a:pt x="25" y="48"/>
                    </a:lnTo>
                    <a:lnTo>
                      <a:pt x="18" y="48"/>
                    </a:lnTo>
                    <a:lnTo>
                      <a:pt x="11" y="50"/>
                    </a:lnTo>
                    <a:lnTo>
                      <a:pt x="6" y="50"/>
                    </a:lnTo>
                    <a:lnTo>
                      <a:pt x="2" y="50"/>
                    </a:lnTo>
                    <a:lnTo>
                      <a:pt x="0" y="50"/>
                    </a:lnTo>
                    <a:lnTo>
                      <a:pt x="3" y="50"/>
                    </a:lnTo>
                    <a:lnTo>
                      <a:pt x="6" y="50"/>
                    </a:lnTo>
                    <a:lnTo>
                      <a:pt x="12" y="50"/>
                    </a:lnTo>
                    <a:lnTo>
                      <a:pt x="19" y="50"/>
                    </a:lnTo>
                    <a:lnTo>
                      <a:pt x="26" y="50"/>
                    </a:lnTo>
                    <a:lnTo>
                      <a:pt x="34" y="50"/>
                    </a:lnTo>
                    <a:lnTo>
                      <a:pt x="43" y="50"/>
                    </a:lnTo>
                    <a:lnTo>
                      <a:pt x="50" y="50"/>
                    </a:lnTo>
                    <a:lnTo>
                      <a:pt x="59" y="50"/>
                    </a:lnTo>
                    <a:lnTo>
                      <a:pt x="67" y="50"/>
                    </a:lnTo>
                    <a:lnTo>
                      <a:pt x="75" y="50"/>
                    </a:lnTo>
                    <a:lnTo>
                      <a:pt x="81" y="50"/>
                    </a:lnTo>
                    <a:lnTo>
                      <a:pt x="87" y="50"/>
                    </a:lnTo>
                    <a:lnTo>
                      <a:pt x="91" y="50"/>
                    </a:lnTo>
                    <a:lnTo>
                      <a:pt x="95" y="50"/>
                    </a:lnTo>
                    <a:lnTo>
                      <a:pt x="99" y="50"/>
                    </a:lnTo>
                    <a:lnTo>
                      <a:pt x="103" y="50"/>
                    </a:lnTo>
                    <a:lnTo>
                      <a:pt x="111" y="50"/>
                    </a:lnTo>
                    <a:lnTo>
                      <a:pt x="119" y="50"/>
                    </a:lnTo>
                    <a:lnTo>
                      <a:pt x="129" y="50"/>
                    </a:lnTo>
                    <a:lnTo>
                      <a:pt x="139" y="50"/>
                    </a:lnTo>
                    <a:lnTo>
                      <a:pt x="149" y="50"/>
                    </a:lnTo>
                    <a:lnTo>
                      <a:pt x="158" y="50"/>
                    </a:lnTo>
                    <a:lnTo>
                      <a:pt x="169" y="50"/>
                    </a:lnTo>
                    <a:lnTo>
                      <a:pt x="178" y="50"/>
                    </a:lnTo>
                    <a:lnTo>
                      <a:pt x="187" y="50"/>
                    </a:lnTo>
                    <a:lnTo>
                      <a:pt x="193" y="50"/>
                    </a:lnTo>
                    <a:lnTo>
                      <a:pt x="199" y="50"/>
                    </a:lnTo>
                    <a:lnTo>
                      <a:pt x="202" y="50"/>
                    </a:lnTo>
                    <a:lnTo>
                      <a:pt x="204" y="50"/>
                    </a:lnTo>
                    <a:lnTo>
                      <a:pt x="210" y="50"/>
                    </a:lnTo>
                    <a:lnTo>
                      <a:pt x="215" y="50"/>
                    </a:lnTo>
                    <a:lnTo>
                      <a:pt x="219" y="48"/>
                    </a:lnTo>
                    <a:lnTo>
                      <a:pt x="223" y="44"/>
                    </a:lnTo>
                    <a:lnTo>
                      <a:pt x="225" y="41"/>
                    </a:lnTo>
                    <a:lnTo>
                      <a:pt x="227" y="37"/>
                    </a:lnTo>
                    <a:lnTo>
                      <a:pt x="228" y="33"/>
                    </a:lnTo>
                    <a:lnTo>
                      <a:pt x="229" y="27"/>
                    </a:lnTo>
                    <a:lnTo>
                      <a:pt x="228" y="23"/>
                    </a:lnTo>
                    <a:lnTo>
                      <a:pt x="227" y="18"/>
                    </a:lnTo>
                    <a:lnTo>
                      <a:pt x="225" y="14"/>
                    </a:lnTo>
                    <a:lnTo>
                      <a:pt x="225" y="9"/>
                    </a:lnTo>
                    <a:lnTo>
                      <a:pt x="223" y="6"/>
                    </a:lnTo>
                    <a:lnTo>
                      <a:pt x="221" y="3"/>
                    </a:lnTo>
                    <a:lnTo>
                      <a:pt x="219" y="2"/>
                    </a:lnTo>
                    <a:lnTo>
                      <a:pt x="218" y="0"/>
                    </a:lnTo>
                  </a:path>
                </a:pathLst>
              </a:custGeom>
              <a:solidFill>
                <a:srgbClr val="F8F8F8"/>
              </a:solidFill>
              <a:ln w="9525">
                <a:solidFill>
                  <a:srgbClr val="C0C0C0"/>
                </a:solidFill>
                <a:round/>
                <a:headEnd/>
                <a:tailEnd/>
              </a:ln>
            </p:spPr>
            <p:txBody>
              <a:bodyPr/>
              <a:lstStyle/>
              <a:p>
                <a:endParaRPr lang="it-IT"/>
              </a:p>
            </p:txBody>
          </p:sp>
          <p:sp>
            <p:nvSpPr>
              <p:cNvPr id="23702" name="Freeform 50"/>
              <p:cNvSpPr>
                <a:spLocks/>
              </p:cNvSpPr>
              <p:nvPr/>
            </p:nvSpPr>
            <p:spPr bwMode="auto">
              <a:xfrm>
                <a:off x="3110" y="4077"/>
                <a:ext cx="354" cy="102"/>
              </a:xfrm>
              <a:custGeom>
                <a:avLst/>
                <a:gdLst>
                  <a:gd name="T0" fmla="*/ 0 w 354"/>
                  <a:gd name="T1" fmla="*/ 0 h 102"/>
                  <a:gd name="T2" fmla="*/ 0 w 354"/>
                  <a:gd name="T3" fmla="*/ 101 h 102"/>
                  <a:gd name="T4" fmla="*/ 353 w 354"/>
                  <a:gd name="T5" fmla="*/ 101 h 102"/>
                  <a:gd name="T6" fmla="*/ 353 w 354"/>
                  <a:gd name="T7" fmla="*/ 0 h 102"/>
                  <a:gd name="T8" fmla="*/ 0 w 354"/>
                  <a:gd name="T9" fmla="*/ 0 h 102"/>
                  <a:gd name="T10" fmla="*/ 0 w 354"/>
                  <a:gd name="T11" fmla="*/ 0 h 102"/>
                  <a:gd name="T12" fmla="*/ 0 60000 65536"/>
                  <a:gd name="T13" fmla="*/ 0 60000 65536"/>
                  <a:gd name="T14" fmla="*/ 0 60000 65536"/>
                  <a:gd name="T15" fmla="*/ 0 60000 65536"/>
                  <a:gd name="T16" fmla="*/ 0 60000 65536"/>
                  <a:gd name="T17" fmla="*/ 0 60000 65536"/>
                  <a:gd name="T18" fmla="*/ 0 w 354"/>
                  <a:gd name="T19" fmla="*/ 0 h 102"/>
                  <a:gd name="T20" fmla="*/ 354 w 354"/>
                  <a:gd name="T21" fmla="*/ 102 h 102"/>
                </a:gdLst>
                <a:ahLst/>
                <a:cxnLst>
                  <a:cxn ang="T12">
                    <a:pos x="T0" y="T1"/>
                  </a:cxn>
                  <a:cxn ang="T13">
                    <a:pos x="T2" y="T3"/>
                  </a:cxn>
                  <a:cxn ang="T14">
                    <a:pos x="T4" y="T5"/>
                  </a:cxn>
                  <a:cxn ang="T15">
                    <a:pos x="T6" y="T7"/>
                  </a:cxn>
                  <a:cxn ang="T16">
                    <a:pos x="T8" y="T9"/>
                  </a:cxn>
                  <a:cxn ang="T17">
                    <a:pos x="T10" y="T11"/>
                  </a:cxn>
                </a:cxnLst>
                <a:rect l="T18" t="T19" r="T20" b="T21"/>
                <a:pathLst>
                  <a:path w="354" h="102">
                    <a:moveTo>
                      <a:pt x="0" y="0"/>
                    </a:moveTo>
                    <a:lnTo>
                      <a:pt x="0" y="101"/>
                    </a:lnTo>
                    <a:lnTo>
                      <a:pt x="353" y="101"/>
                    </a:lnTo>
                    <a:lnTo>
                      <a:pt x="353" y="0"/>
                    </a:lnTo>
                    <a:lnTo>
                      <a:pt x="0" y="0"/>
                    </a:lnTo>
                  </a:path>
                </a:pathLst>
              </a:custGeom>
              <a:solidFill>
                <a:srgbClr val="F8F8F8"/>
              </a:solidFill>
              <a:ln w="18732">
                <a:solidFill>
                  <a:srgbClr val="C0C0C0"/>
                </a:solidFill>
                <a:round/>
                <a:headEnd/>
                <a:tailEnd/>
              </a:ln>
            </p:spPr>
            <p:txBody>
              <a:bodyPr/>
              <a:lstStyle/>
              <a:p>
                <a:endParaRPr lang="it-IT"/>
              </a:p>
            </p:txBody>
          </p:sp>
          <p:sp>
            <p:nvSpPr>
              <p:cNvPr id="23703" name="Freeform 51"/>
              <p:cNvSpPr>
                <a:spLocks/>
              </p:cNvSpPr>
              <p:nvPr/>
            </p:nvSpPr>
            <p:spPr bwMode="auto">
              <a:xfrm>
                <a:off x="3115" y="4079"/>
                <a:ext cx="351" cy="100"/>
              </a:xfrm>
              <a:custGeom>
                <a:avLst/>
                <a:gdLst>
                  <a:gd name="T0" fmla="*/ 348 w 351"/>
                  <a:gd name="T1" fmla="*/ 4 h 100"/>
                  <a:gd name="T2" fmla="*/ 348 w 351"/>
                  <a:gd name="T3" fmla="*/ 18 h 100"/>
                  <a:gd name="T4" fmla="*/ 349 w 351"/>
                  <a:gd name="T5" fmla="*/ 39 h 100"/>
                  <a:gd name="T6" fmla="*/ 349 w 351"/>
                  <a:gd name="T7" fmla="*/ 65 h 100"/>
                  <a:gd name="T8" fmla="*/ 349 w 351"/>
                  <a:gd name="T9" fmla="*/ 87 h 100"/>
                  <a:gd name="T10" fmla="*/ 346 w 351"/>
                  <a:gd name="T11" fmla="*/ 99 h 100"/>
                  <a:gd name="T12" fmla="*/ 295 w 351"/>
                  <a:gd name="T13" fmla="*/ 99 h 100"/>
                  <a:gd name="T14" fmla="*/ 207 w 351"/>
                  <a:gd name="T15" fmla="*/ 99 h 100"/>
                  <a:gd name="T16" fmla="*/ 110 w 351"/>
                  <a:gd name="T17" fmla="*/ 99 h 100"/>
                  <a:gd name="T18" fmla="*/ 31 w 351"/>
                  <a:gd name="T19" fmla="*/ 99 h 100"/>
                  <a:gd name="T20" fmla="*/ 0 w 351"/>
                  <a:gd name="T21" fmla="*/ 99 h 100"/>
                  <a:gd name="T22" fmla="*/ 5 w 351"/>
                  <a:gd name="T23" fmla="*/ 99 h 100"/>
                  <a:gd name="T24" fmla="*/ 15 w 351"/>
                  <a:gd name="T25" fmla="*/ 96 h 100"/>
                  <a:gd name="T26" fmla="*/ 23 w 351"/>
                  <a:gd name="T27" fmla="*/ 95 h 100"/>
                  <a:gd name="T28" fmla="*/ 34 w 351"/>
                  <a:gd name="T29" fmla="*/ 93 h 100"/>
                  <a:gd name="T30" fmla="*/ 40 w 351"/>
                  <a:gd name="T31" fmla="*/ 92 h 100"/>
                  <a:gd name="T32" fmla="*/ 49 w 351"/>
                  <a:gd name="T33" fmla="*/ 90 h 100"/>
                  <a:gd name="T34" fmla="*/ 63 w 351"/>
                  <a:gd name="T35" fmla="*/ 89 h 100"/>
                  <a:gd name="T36" fmla="*/ 84 w 351"/>
                  <a:gd name="T37" fmla="*/ 87 h 100"/>
                  <a:gd name="T38" fmla="*/ 102 w 351"/>
                  <a:gd name="T39" fmla="*/ 87 h 100"/>
                  <a:gd name="T40" fmla="*/ 118 w 351"/>
                  <a:gd name="T41" fmla="*/ 85 h 100"/>
                  <a:gd name="T42" fmla="*/ 126 w 351"/>
                  <a:gd name="T43" fmla="*/ 83 h 100"/>
                  <a:gd name="T44" fmla="*/ 139 w 351"/>
                  <a:gd name="T45" fmla="*/ 82 h 100"/>
                  <a:gd name="T46" fmla="*/ 155 w 351"/>
                  <a:gd name="T47" fmla="*/ 81 h 100"/>
                  <a:gd name="T48" fmla="*/ 173 w 351"/>
                  <a:gd name="T49" fmla="*/ 80 h 100"/>
                  <a:gd name="T50" fmla="*/ 189 w 351"/>
                  <a:gd name="T51" fmla="*/ 78 h 100"/>
                  <a:gd name="T52" fmla="*/ 200 w 351"/>
                  <a:gd name="T53" fmla="*/ 75 h 100"/>
                  <a:gd name="T54" fmla="*/ 207 w 351"/>
                  <a:gd name="T55" fmla="*/ 75 h 100"/>
                  <a:gd name="T56" fmla="*/ 220 w 351"/>
                  <a:gd name="T57" fmla="*/ 74 h 100"/>
                  <a:gd name="T58" fmla="*/ 233 w 351"/>
                  <a:gd name="T59" fmla="*/ 73 h 100"/>
                  <a:gd name="T60" fmla="*/ 248 w 351"/>
                  <a:gd name="T61" fmla="*/ 71 h 100"/>
                  <a:gd name="T62" fmla="*/ 257 w 351"/>
                  <a:gd name="T63" fmla="*/ 71 h 100"/>
                  <a:gd name="T64" fmla="*/ 271 w 351"/>
                  <a:gd name="T65" fmla="*/ 66 h 100"/>
                  <a:gd name="T66" fmla="*/ 285 w 351"/>
                  <a:gd name="T67" fmla="*/ 61 h 100"/>
                  <a:gd name="T68" fmla="*/ 297 w 351"/>
                  <a:gd name="T69" fmla="*/ 55 h 100"/>
                  <a:gd name="T70" fmla="*/ 303 w 351"/>
                  <a:gd name="T71" fmla="*/ 50 h 100"/>
                  <a:gd name="T72" fmla="*/ 309 w 351"/>
                  <a:gd name="T73" fmla="*/ 46 h 100"/>
                  <a:gd name="T74" fmla="*/ 312 w 351"/>
                  <a:gd name="T75" fmla="*/ 44 h 100"/>
                  <a:gd name="T76" fmla="*/ 314 w 351"/>
                  <a:gd name="T77" fmla="*/ 38 h 100"/>
                  <a:gd name="T78" fmla="*/ 318 w 351"/>
                  <a:gd name="T79" fmla="*/ 29 h 100"/>
                  <a:gd name="T80" fmla="*/ 323 w 351"/>
                  <a:gd name="T81" fmla="*/ 20 h 100"/>
                  <a:gd name="T82" fmla="*/ 328 w 351"/>
                  <a:gd name="T83" fmla="*/ 10 h 100"/>
                  <a:gd name="T84" fmla="*/ 334 w 351"/>
                  <a:gd name="T85" fmla="*/ 0 h 100"/>
                  <a:gd name="T86" fmla="*/ 334 w 351"/>
                  <a:gd name="T87" fmla="*/ 0 h 100"/>
                  <a:gd name="T88" fmla="*/ 338 w 351"/>
                  <a:gd name="T89" fmla="*/ 0 h 100"/>
                  <a:gd name="T90" fmla="*/ 341 w 351"/>
                  <a:gd name="T91" fmla="*/ 0 h 100"/>
                  <a:gd name="T92" fmla="*/ 346 w 351"/>
                  <a:gd name="T93" fmla="*/ 0 h 100"/>
                  <a:gd name="T94" fmla="*/ 347 w 351"/>
                  <a:gd name="T95" fmla="*/ 0 h 1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1"/>
                  <a:gd name="T145" fmla="*/ 0 h 100"/>
                  <a:gd name="T146" fmla="*/ 351 w 351"/>
                  <a:gd name="T147" fmla="*/ 100 h 1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1" h="100">
                    <a:moveTo>
                      <a:pt x="348" y="0"/>
                    </a:moveTo>
                    <a:lnTo>
                      <a:pt x="348" y="1"/>
                    </a:lnTo>
                    <a:lnTo>
                      <a:pt x="348" y="4"/>
                    </a:lnTo>
                    <a:lnTo>
                      <a:pt x="348" y="8"/>
                    </a:lnTo>
                    <a:lnTo>
                      <a:pt x="348" y="12"/>
                    </a:lnTo>
                    <a:lnTo>
                      <a:pt x="348" y="18"/>
                    </a:lnTo>
                    <a:lnTo>
                      <a:pt x="348" y="25"/>
                    </a:lnTo>
                    <a:lnTo>
                      <a:pt x="348" y="32"/>
                    </a:lnTo>
                    <a:lnTo>
                      <a:pt x="349" y="39"/>
                    </a:lnTo>
                    <a:lnTo>
                      <a:pt x="349" y="48"/>
                    </a:lnTo>
                    <a:lnTo>
                      <a:pt x="349" y="56"/>
                    </a:lnTo>
                    <a:lnTo>
                      <a:pt x="349" y="65"/>
                    </a:lnTo>
                    <a:lnTo>
                      <a:pt x="349" y="72"/>
                    </a:lnTo>
                    <a:lnTo>
                      <a:pt x="349" y="80"/>
                    </a:lnTo>
                    <a:lnTo>
                      <a:pt x="349" y="87"/>
                    </a:lnTo>
                    <a:lnTo>
                      <a:pt x="349" y="94"/>
                    </a:lnTo>
                    <a:lnTo>
                      <a:pt x="350" y="99"/>
                    </a:lnTo>
                    <a:lnTo>
                      <a:pt x="346" y="99"/>
                    </a:lnTo>
                    <a:lnTo>
                      <a:pt x="335" y="99"/>
                    </a:lnTo>
                    <a:lnTo>
                      <a:pt x="317" y="99"/>
                    </a:lnTo>
                    <a:lnTo>
                      <a:pt x="295" y="99"/>
                    </a:lnTo>
                    <a:lnTo>
                      <a:pt x="268" y="99"/>
                    </a:lnTo>
                    <a:lnTo>
                      <a:pt x="239" y="99"/>
                    </a:lnTo>
                    <a:lnTo>
                      <a:pt x="207" y="99"/>
                    </a:lnTo>
                    <a:lnTo>
                      <a:pt x="175" y="99"/>
                    </a:lnTo>
                    <a:lnTo>
                      <a:pt x="142" y="99"/>
                    </a:lnTo>
                    <a:lnTo>
                      <a:pt x="110" y="99"/>
                    </a:lnTo>
                    <a:lnTo>
                      <a:pt x="80" y="99"/>
                    </a:lnTo>
                    <a:lnTo>
                      <a:pt x="54" y="99"/>
                    </a:lnTo>
                    <a:lnTo>
                      <a:pt x="31" y="99"/>
                    </a:lnTo>
                    <a:lnTo>
                      <a:pt x="15" y="99"/>
                    </a:lnTo>
                    <a:lnTo>
                      <a:pt x="4" y="99"/>
                    </a:lnTo>
                    <a:lnTo>
                      <a:pt x="0" y="99"/>
                    </a:lnTo>
                    <a:lnTo>
                      <a:pt x="1" y="99"/>
                    </a:lnTo>
                    <a:lnTo>
                      <a:pt x="3" y="99"/>
                    </a:lnTo>
                    <a:lnTo>
                      <a:pt x="5" y="99"/>
                    </a:lnTo>
                    <a:lnTo>
                      <a:pt x="9" y="97"/>
                    </a:lnTo>
                    <a:lnTo>
                      <a:pt x="11" y="97"/>
                    </a:lnTo>
                    <a:lnTo>
                      <a:pt x="15" y="96"/>
                    </a:lnTo>
                    <a:lnTo>
                      <a:pt x="18" y="96"/>
                    </a:lnTo>
                    <a:lnTo>
                      <a:pt x="22" y="95"/>
                    </a:lnTo>
                    <a:lnTo>
                      <a:pt x="23" y="95"/>
                    </a:lnTo>
                    <a:lnTo>
                      <a:pt x="27" y="95"/>
                    </a:lnTo>
                    <a:lnTo>
                      <a:pt x="30" y="95"/>
                    </a:lnTo>
                    <a:lnTo>
                      <a:pt x="34" y="93"/>
                    </a:lnTo>
                    <a:lnTo>
                      <a:pt x="35" y="93"/>
                    </a:lnTo>
                    <a:lnTo>
                      <a:pt x="38" y="92"/>
                    </a:lnTo>
                    <a:lnTo>
                      <a:pt x="40" y="92"/>
                    </a:lnTo>
                    <a:lnTo>
                      <a:pt x="43" y="90"/>
                    </a:lnTo>
                    <a:lnTo>
                      <a:pt x="45" y="90"/>
                    </a:lnTo>
                    <a:lnTo>
                      <a:pt x="49" y="90"/>
                    </a:lnTo>
                    <a:lnTo>
                      <a:pt x="53" y="90"/>
                    </a:lnTo>
                    <a:lnTo>
                      <a:pt x="58" y="89"/>
                    </a:lnTo>
                    <a:lnTo>
                      <a:pt x="63" y="89"/>
                    </a:lnTo>
                    <a:lnTo>
                      <a:pt x="70" y="89"/>
                    </a:lnTo>
                    <a:lnTo>
                      <a:pt x="76" y="89"/>
                    </a:lnTo>
                    <a:lnTo>
                      <a:pt x="84" y="87"/>
                    </a:lnTo>
                    <a:lnTo>
                      <a:pt x="89" y="87"/>
                    </a:lnTo>
                    <a:lnTo>
                      <a:pt x="96" y="87"/>
                    </a:lnTo>
                    <a:lnTo>
                      <a:pt x="102" y="87"/>
                    </a:lnTo>
                    <a:lnTo>
                      <a:pt x="108" y="85"/>
                    </a:lnTo>
                    <a:lnTo>
                      <a:pt x="113" y="85"/>
                    </a:lnTo>
                    <a:lnTo>
                      <a:pt x="118" y="85"/>
                    </a:lnTo>
                    <a:lnTo>
                      <a:pt x="121" y="85"/>
                    </a:lnTo>
                    <a:lnTo>
                      <a:pt x="124" y="83"/>
                    </a:lnTo>
                    <a:lnTo>
                      <a:pt x="126" y="83"/>
                    </a:lnTo>
                    <a:lnTo>
                      <a:pt x="130" y="83"/>
                    </a:lnTo>
                    <a:lnTo>
                      <a:pt x="134" y="83"/>
                    </a:lnTo>
                    <a:lnTo>
                      <a:pt x="139" y="82"/>
                    </a:lnTo>
                    <a:lnTo>
                      <a:pt x="143" y="82"/>
                    </a:lnTo>
                    <a:lnTo>
                      <a:pt x="150" y="81"/>
                    </a:lnTo>
                    <a:lnTo>
                      <a:pt x="155" y="81"/>
                    </a:lnTo>
                    <a:lnTo>
                      <a:pt x="162" y="80"/>
                    </a:lnTo>
                    <a:lnTo>
                      <a:pt x="167" y="80"/>
                    </a:lnTo>
                    <a:lnTo>
                      <a:pt x="173" y="80"/>
                    </a:lnTo>
                    <a:lnTo>
                      <a:pt x="178" y="80"/>
                    </a:lnTo>
                    <a:lnTo>
                      <a:pt x="185" y="78"/>
                    </a:lnTo>
                    <a:lnTo>
                      <a:pt x="189" y="78"/>
                    </a:lnTo>
                    <a:lnTo>
                      <a:pt x="193" y="77"/>
                    </a:lnTo>
                    <a:lnTo>
                      <a:pt x="196" y="77"/>
                    </a:lnTo>
                    <a:lnTo>
                      <a:pt x="200" y="75"/>
                    </a:lnTo>
                    <a:lnTo>
                      <a:pt x="201" y="75"/>
                    </a:lnTo>
                    <a:lnTo>
                      <a:pt x="204" y="75"/>
                    </a:lnTo>
                    <a:lnTo>
                      <a:pt x="207" y="75"/>
                    </a:lnTo>
                    <a:lnTo>
                      <a:pt x="211" y="74"/>
                    </a:lnTo>
                    <a:lnTo>
                      <a:pt x="215" y="74"/>
                    </a:lnTo>
                    <a:lnTo>
                      <a:pt x="220" y="74"/>
                    </a:lnTo>
                    <a:lnTo>
                      <a:pt x="224" y="74"/>
                    </a:lnTo>
                    <a:lnTo>
                      <a:pt x="229" y="73"/>
                    </a:lnTo>
                    <a:lnTo>
                      <a:pt x="233" y="73"/>
                    </a:lnTo>
                    <a:lnTo>
                      <a:pt x="239" y="73"/>
                    </a:lnTo>
                    <a:lnTo>
                      <a:pt x="243" y="73"/>
                    </a:lnTo>
                    <a:lnTo>
                      <a:pt x="248" y="71"/>
                    </a:lnTo>
                    <a:lnTo>
                      <a:pt x="251" y="71"/>
                    </a:lnTo>
                    <a:lnTo>
                      <a:pt x="255" y="71"/>
                    </a:lnTo>
                    <a:lnTo>
                      <a:pt x="257" y="71"/>
                    </a:lnTo>
                    <a:lnTo>
                      <a:pt x="260" y="69"/>
                    </a:lnTo>
                    <a:lnTo>
                      <a:pt x="265" y="68"/>
                    </a:lnTo>
                    <a:lnTo>
                      <a:pt x="271" y="66"/>
                    </a:lnTo>
                    <a:lnTo>
                      <a:pt x="276" y="64"/>
                    </a:lnTo>
                    <a:lnTo>
                      <a:pt x="281" y="62"/>
                    </a:lnTo>
                    <a:lnTo>
                      <a:pt x="285" y="61"/>
                    </a:lnTo>
                    <a:lnTo>
                      <a:pt x="290" y="59"/>
                    </a:lnTo>
                    <a:lnTo>
                      <a:pt x="293" y="57"/>
                    </a:lnTo>
                    <a:lnTo>
                      <a:pt x="297" y="55"/>
                    </a:lnTo>
                    <a:lnTo>
                      <a:pt x="298" y="54"/>
                    </a:lnTo>
                    <a:lnTo>
                      <a:pt x="301" y="52"/>
                    </a:lnTo>
                    <a:lnTo>
                      <a:pt x="303" y="50"/>
                    </a:lnTo>
                    <a:lnTo>
                      <a:pt x="306" y="48"/>
                    </a:lnTo>
                    <a:lnTo>
                      <a:pt x="307" y="48"/>
                    </a:lnTo>
                    <a:lnTo>
                      <a:pt x="309" y="46"/>
                    </a:lnTo>
                    <a:lnTo>
                      <a:pt x="311" y="45"/>
                    </a:lnTo>
                    <a:lnTo>
                      <a:pt x="312" y="44"/>
                    </a:lnTo>
                    <a:lnTo>
                      <a:pt x="312" y="42"/>
                    </a:lnTo>
                    <a:lnTo>
                      <a:pt x="312" y="41"/>
                    </a:lnTo>
                    <a:lnTo>
                      <a:pt x="314" y="38"/>
                    </a:lnTo>
                    <a:lnTo>
                      <a:pt x="315" y="36"/>
                    </a:lnTo>
                    <a:lnTo>
                      <a:pt x="316" y="33"/>
                    </a:lnTo>
                    <a:lnTo>
                      <a:pt x="318" y="29"/>
                    </a:lnTo>
                    <a:lnTo>
                      <a:pt x="320" y="26"/>
                    </a:lnTo>
                    <a:lnTo>
                      <a:pt x="321" y="23"/>
                    </a:lnTo>
                    <a:lnTo>
                      <a:pt x="323" y="20"/>
                    </a:lnTo>
                    <a:lnTo>
                      <a:pt x="325" y="16"/>
                    </a:lnTo>
                    <a:lnTo>
                      <a:pt x="327" y="12"/>
                    </a:lnTo>
                    <a:lnTo>
                      <a:pt x="328" y="10"/>
                    </a:lnTo>
                    <a:lnTo>
                      <a:pt x="330" y="7"/>
                    </a:lnTo>
                    <a:lnTo>
                      <a:pt x="332" y="4"/>
                    </a:lnTo>
                    <a:lnTo>
                      <a:pt x="334" y="0"/>
                    </a:lnTo>
                    <a:lnTo>
                      <a:pt x="336" y="0"/>
                    </a:lnTo>
                    <a:lnTo>
                      <a:pt x="338" y="0"/>
                    </a:lnTo>
                    <a:lnTo>
                      <a:pt x="339" y="0"/>
                    </a:lnTo>
                    <a:lnTo>
                      <a:pt x="341" y="0"/>
                    </a:lnTo>
                    <a:lnTo>
                      <a:pt x="343" y="0"/>
                    </a:lnTo>
                    <a:lnTo>
                      <a:pt x="344" y="0"/>
                    </a:lnTo>
                    <a:lnTo>
                      <a:pt x="346" y="0"/>
                    </a:lnTo>
                    <a:lnTo>
                      <a:pt x="347" y="0"/>
                    </a:lnTo>
                    <a:lnTo>
                      <a:pt x="348" y="0"/>
                    </a:lnTo>
                  </a:path>
                </a:pathLst>
              </a:custGeom>
              <a:solidFill>
                <a:srgbClr val="F8F8F8"/>
              </a:solidFill>
              <a:ln w="9525">
                <a:solidFill>
                  <a:srgbClr val="C0C0C0"/>
                </a:solidFill>
                <a:round/>
                <a:headEnd/>
                <a:tailEnd/>
              </a:ln>
            </p:spPr>
            <p:txBody>
              <a:bodyPr/>
              <a:lstStyle/>
              <a:p>
                <a:endParaRPr lang="it-IT"/>
              </a:p>
            </p:txBody>
          </p:sp>
          <p:sp>
            <p:nvSpPr>
              <p:cNvPr id="23704" name="Freeform 52"/>
              <p:cNvSpPr>
                <a:spLocks/>
              </p:cNvSpPr>
              <p:nvPr/>
            </p:nvSpPr>
            <p:spPr bwMode="auto">
              <a:xfrm>
                <a:off x="3160" y="4013"/>
                <a:ext cx="277" cy="55"/>
              </a:xfrm>
              <a:custGeom>
                <a:avLst/>
                <a:gdLst>
                  <a:gd name="T0" fmla="*/ 264 w 277"/>
                  <a:gd name="T1" fmla="*/ 2 h 55"/>
                  <a:gd name="T2" fmla="*/ 263 w 277"/>
                  <a:gd name="T3" fmla="*/ 2 h 55"/>
                  <a:gd name="T4" fmla="*/ 261 w 277"/>
                  <a:gd name="T5" fmla="*/ 2 h 55"/>
                  <a:gd name="T6" fmla="*/ 261 w 277"/>
                  <a:gd name="T7" fmla="*/ 2 h 55"/>
                  <a:gd name="T8" fmla="*/ 259 w 277"/>
                  <a:gd name="T9" fmla="*/ 1 h 55"/>
                  <a:gd name="T10" fmla="*/ 258 w 277"/>
                  <a:gd name="T11" fmla="*/ 1 h 55"/>
                  <a:gd name="T12" fmla="*/ 257 w 277"/>
                  <a:gd name="T13" fmla="*/ 1 h 55"/>
                  <a:gd name="T14" fmla="*/ 257 w 277"/>
                  <a:gd name="T15" fmla="*/ 1 h 55"/>
                  <a:gd name="T16" fmla="*/ 256 w 277"/>
                  <a:gd name="T17" fmla="*/ 4 h 55"/>
                  <a:gd name="T18" fmla="*/ 255 w 277"/>
                  <a:gd name="T19" fmla="*/ 10 h 55"/>
                  <a:gd name="T20" fmla="*/ 252 w 277"/>
                  <a:gd name="T21" fmla="*/ 16 h 55"/>
                  <a:gd name="T22" fmla="*/ 247 w 277"/>
                  <a:gd name="T23" fmla="*/ 23 h 55"/>
                  <a:gd name="T24" fmla="*/ 238 w 277"/>
                  <a:gd name="T25" fmla="*/ 29 h 55"/>
                  <a:gd name="T26" fmla="*/ 224 w 277"/>
                  <a:gd name="T27" fmla="*/ 34 h 55"/>
                  <a:gd name="T28" fmla="*/ 205 w 277"/>
                  <a:gd name="T29" fmla="*/ 38 h 55"/>
                  <a:gd name="T30" fmla="*/ 180 w 277"/>
                  <a:gd name="T31" fmla="*/ 40 h 55"/>
                  <a:gd name="T32" fmla="*/ 157 w 277"/>
                  <a:gd name="T33" fmla="*/ 42 h 55"/>
                  <a:gd name="T34" fmla="*/ 136 w 277"/>
                  <a:gd name="T35" fmla="*/ 42 h 55"/>
                  <a:gd name="T36" fmla="*/ 112 w 277"/>
                  <a:gd name="T37" fmla="*/ 44 h 55"/>
                  <a:gd name="T38" fmla="*/ 85 w 277"/>
                  <a:gd name="T39" fmla="*/ 45 h 55"/>
                  <a:gd name="T40" fmla="*/ 59 w 277"/>
                  <a:gd name="T41" fmla="*/ 47 h 55"/>
                  <a:gd name="T42" fmla="*/ 36 w 277"/>
                  <a:gd name="T43" fmla="*/ 49 h 55"/>
                  <a:gd name="T44" fmla="*/ 16 w 277"/>
                  <a:gd name="T45" fmla="*/ 51 h 55"/>
                  <a:gd name="T46" fmla="*/ 2 w 277"/>
                  <a:gd name="T47" fmla="*/ 51 h 55"/>
                  <a:gd name="T48" fmla="*/ 0 w 277"/>
                  <a:gd name="T49" fmla="*/ 52 h 55"/>
                  <a:gd name="T50" fmla="*/ 10 w 277"/>
                  <a:gd name="T51" fmla="*/ 52 h 55"/>
                  <a:gd name="T52" fmla="*/ 29 w 277"/>
                  <a:gd name="T53" fmla="*/ 52 h 55"/>
                  <a:gd name="T54" fmla="*/ 53 w 277"/>
                  <a:gd name="T55" fmla="*/ 52 h 55"/>
                  <a:gd name="T56" fmla="*/ 78 w 277"/>
                  <a:gd name="T57" fmla="*/ 52 h 55"/>
                  <a:gd name="T58" fmla="*/ 102 w 277"/>
                  <a:gd name="T59" fmla="*/ 52 h 55"/>
                  <a:gd name="T60" fmla="*/ 124 w 277"/>
                  <a:gd name="T61" fmla="*/ 52 h 55"/>
                  <a:gd name="T62" fmla="*/ 137 w 277"/>
                  <a:gd name="T63" fmla="*/ 52 h 55"/>
                  <a:gd name="T64" fmla="*/ 146 w 277"/>
                  <a:gd name="T65" fmla="*/ 52 h 55"/>
                  <a:gd name="T66" fmla="*/ 160 w 277"/>
                  <a:gd name="T67" fmla="*/ 52 h 55"/>
                  <a:gd name="T68" fmla="*/ 178 w 277"/>
                  <a:gd name="T69" fmla="*/ 52 h 55"/>
                  <a:gd name="T70" fmla="*/ 196 w 277"/>
                  <a:gd name="T71" fmla="*/ 52 h 55"/>
                  <a:gd name="T72" fmla="*/ 214 w 277"/>
                  <a:gd name="T73" fmla="*/ 53 h 55"/>
                  <a:gd name="T74" fmla="*/ 230 w 277"/>
                  <a:gd name="T75" fmla="*/ 53 h 55"/>
                  <a:gd name="T76" fmla="*/ 242 w 277"/>
                  <a:gd name="T77" fmla="*/ 53 h 55"/>
                  <a:gd name="T78" fmla="*/ 250 w 277"/>
                  <a:gd name="T79" fmla="*/ 53 h 55"/>
                  <a:gd name="T80" fmla="*/ 257 w 277"/>
                  <a:gd name="T81" fmla="*/ 54 h 55"/>
                  <a:gd name="T82" fmla="*/ 267 w 277"/>
                  <a:gd name="T83" fmla="*/ 50 h 55"/>
                  <a:gd name="T84" fmla="*/ 272 w 277"/>
                  <a:gd name="T85" fmla="*/ 43 h 55"/>
                  <a:gd name="T86" fmla="*/ 275 w 277"/>
                  <a:gd name="T87" fmla="*/ 33 h 55"/>
                  <a:gd name="T88" fmla="*/ 274 w 277"/>
                  <a:gd name="T89" fmla="*/ 24 h 55"/>
                  <a:gd name="T90" fmla="*/ 272 w 277"/>
                  <a:gd name="T91" fmla="*/ 14 h 55"/>
                  <a:gd name="T92" fmla="*/ 270 w 277"/>
                  <a:gd name="T93" fmla="*/ 7 h 55"/>
                  <a:gd name="T94" fmla="*/ 266 w 277"/>
                  <a:gd name="T95" fmla="*/ 3 h 55"/>
                  <a:gd name="T96" fmla="*/ 265 w 277"/>
                  <a:gd name="T97" fmla="*/ 2 h 5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7"/>
                  <a:gd name="T148" fmla="*/ 0 h 55"/>
                  <a:gd name="T149" fmla="*/ 277 w 277"/>
                  <a:gd name="T150" fmla="*/ 55 h 5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7" h="55">
                    <a:moveTo>
                      <a:pt x="265" y="2"/>
                    </a:moveTo>
                    <a:lnTo>
                      <a:pt x="264" y="2"/>
                    </a:lnTo>
                    <a:lnTo>
                      <a:pt x="263" y="2"/>
                    </a:lnTo>
                    <a:lnTo>
                      <a:pt x="261" y="2"/>
                    </a:lnTo>
                    <a:lnTo>
                      <a:pt x="261" y="1"/>
                    </a:lnTo>
                    <a:lnTo>
                      <a:pt x="259" y="1"/>
                    </a:lnTo>
                    <a:lnTo>
                      <a:pt x="258" y="1"/>
                    </a:lnTo>
                    <a:lnTo>
                      <a:pt x="257" y="1"/>
                    </a:lnTo>
                    <a:lnTo>
                      <a:pt x="258" y="0"/>
                    </a:lnTo>
                    <a:lnTo>
                      <a:pt x="256" y="4"/>
                    </a:lnTo>
                    <a:lnTo>
                      <a:pt x="256" y="7"/>
                    </a:lnTo>
                    <a:lnTo>
                      <a:pt x="255" y="10"/>
                    </a:lnTo>
                    <a:lnTo>
                      <a:pt x="254" y="13"/>
                    </a:lnTo>
                    <a:lnTo>
                      <a:pt x="252" y="16"/>
                    </a:lnTo>
                    <a:lnTo>
                      <a:pt x="250" y="20"/>
                    </a:lnTo>
                    <a:lnTo>
                      <a:pt x="247" y="23"/>
                    </a:lnTo>
                    <a:lnTo>
                      <a:pt x="243" y="25"/>
                    </a:lnTo>
                    <a:lnTo>
                      <a:pt x="238" y="29"/>
                    </a:lnTo>
                    <a:lnTo>
                      <a:pt x="232" y="31"/>
                    </a:lnTo>
                    <a:lnTo>
                      <a:pt x="224" y="34"/>
                    </a:lnTo>
                    <a:lnTo>
                      <a:pt x="216" y="36"/>
                    </a:lnTo>
                    <a:lnTo>
                      <a:pt x="205" y="38"/>
                    </a:lnTo>
                    <a:lnTo>
                      <a:pt x="194" y="39"/>
                    </a:lnTo>
                    <a:lnTo>
                      <a:pt x="180" y="40"/>
                    </a:lnTo>
                    <a:lnTo>
                      <a:pt x="165" y="40"/>
                    </a:lnTo>
                    <a:lnTo>
                      <a:pt x="157" y="42"/>
                    </a:lnTo>
                    <a:lnTo>
                      <a:pt x="148" y="42"/>
                    </a:lnTo>
                    <a:lnTo>
                      <a:pt x="136" y="42"/>
                    </a:lnTo>
                    <a:lnTo>
                      <a:pt x="125" y="42"/>
                    </a:lnTo>
                    <a:lnTo>
                      <a:pt x="112" y="44"/>
                    </a:lnTo>
                    <a:lnTo>
                      <a:pt x="99" y="44"/>
                    </a:lnTo>
                    <a:lnTo>
                      <a:pt x="85" y="45"/>
                    </a:lnTo>
                    <a:lnTo>
                      <a:pt x="73" y="45"/>
                    </a:lnTo>
                    <a:lnTo>
                      <a:pt x="59" y="47"/>
                    </a:lnTo>
                    <a:lnTo>
                      <a:pt x="47" y="47"/>
                    </a:lnTo>
                    <a:lnTo>
                      <a:pt x="36" y="49"/>
                    </a:lnTo>
                    <a:lnTo>
                      <a:pt x="25" y="49"/>
                    </a:lnTo>
                    <a:lnTo>
                      <a:pt x="16" y="51"/>
                    </a:lnTo>
                    <a:lnTo>
                      <a:pt x="8" y="51"/>
                    </a:lnTo>
                    <a:lnTo>
                      <a:pt x="2" y="51"/>
                    </a:lnTo>
                    <a:lnTo>
                      <a:pt x="0" y="51"/>
                    </a:lnTo>
                    <a:lnTo>
                      <a:pt x="0" y="52"/>
                    </a:lnTo>
                    <a:lnTo>
                      <a:pt x="4" y="52"/>
                    </a:lnTo>
                    <a:lnTo>
                      <a:pt x="10" y="52"/>
                    </a:lnTo>
                    <a:lnTo>
                      <a:pt x="20" y="52"/>
                    </a:lnTo>
                    <a:lnTo>
                      <a:pt x="29" y="52"/>
                    </a:lnTo>
                    <a:lnTo>
                      <a:pt x="40" y="52"/>
                    </a:lnTo>
                    <a:lnTo>
                      <a:pt x="53" y="52"/>
                    </a:lnTo>
                    <a:lnTo>
                      <a:pt x="66" y="52"/>
                    </a:lnTo>
                    <a:lnTo>
                      <a:pt x="78" y="52"/>
                    </a:lnTo>
                    <a:lnTo>
                      <a:pt x="91" y="52"/>
                    </a:lnTo>
                    <a:lnTo>
                      <a:pt x="102" y="52"/>
                    </a:lnTo>
                    <a:lnTo>
                      <a:pt x="114" y="52"/>
                    </a:lnTo>
                    <a:lnTo>
                      <a:pt x="124" y="52"/>
                    </a:lnTo>
                    <a:lnTo>
                      <a:pt x="131" y="52"/>
                    </a:lnTo>
                    <a:lnTo>
                      <a:pt x="137" y="52"/>
                    </a:lnTo>
                    <a:lnTo>
                      <a:pt x="141" y="51"/>
                    </a:lnTo>
                    <a:lnTo>
                      <a:pt x="146" y="52"/>
                    </a:lnTo>
                    <a:lnTo>
                      <a:pt x="153" y="52"/>
                    </a:lnTo>
                    <a:lnTo>
                      <a:pt x="160" y="52"/>
                    </a:lnTo>
                    <a:lnTo>
                      <a:pt x="169" y="52"/>
                    </a:lnTo>
                    <a:lnTo>
                      <a:pt x="178" y="52"/>
                    </a:lnTo>
                    <a:lnTo>
                      <a:pt x="187" y="52"/>
                    </a:lnTo>
                    <a:lnTo>
                      <a:pt x="196" y="52"/>
                    </a:lnTo>
                    <a:lnTo>
                      <a:pt x="206" y="52"/>
                    </a:lnTo>
                    <a:lnTo>
                      <a:pt x="214" y="53"/>
                    </a:lnTo>
                    <a:lnTo>
                      <a:pt x="223" y="53"/>
                    </a:lnTo>
                    <a:lnTo>
                      <a:pt x="230" y="53"/>
                    </a:lnTo>
                    <a:lnTo>
                      <a:pt x="237" y="53"/>
                    </a:lnTo>
                    <a:lnTo>
                      <a:pt x="242" y="53"/>
                    </a:lnTo>
                    <a:lnTo>
                      <a:pt x="247" y="53"/>
                    </a:lnTo>
                    <a:lnTo>
                      <a:pt x="250" y="53"/>
                    </a:lnTo>
                    <a:lnTo>
                      <a:pt x="251" y="53"/>
                    </a:lnTo>
                    <a:lnTo>
                      <a:pt x="257" y="54"/>
                    </a:lnTo>
                    <a:lnTo>
                      <a:pt x="263" y="53"/>
                    </a:lnTo>
                    <a:lnTo>
                      <a:pt x="267" y="50"/>
                    </a:lnTo>
                    <a:lnTo>
                      <a:pt x="271" y="46"/>
                    </a:lnTo>
                    <a:lnTo>
                      <a:pt x="272" y="43"/>
                    </a:lnTo>
                    <a:lnTo>
                      <a:pt x="274" y="38"/>
                    </a:lnTo>
                    <a:lnTo>
                      <a:pt x="275" y="33"/>
                    </a:lnTo>
                    <a:lnTo>
                      <a:pt x="276" y="27"/>
                    </a:lnTo>
                    <a:lnTo>
                      <a:pt x="274" y="24"/>
                    </a:lnTo>
                    <a:lnTo>
                      <a:pt x="274" y="19"/>
                    </a:lnTo>
                    <a:lnTo>
                      <a:pt x="272" y="14"/>
                    </a:lnTo>
                    <a:lnTo>
                      <a:pt x="271" y="9"/>
                    </a:lnTo>
                    <a:lnTo>
                      <a:pt x="270" y="7"/>
                    </a:lnTo>
                    <a:lnTo>
                      <a:pt x="268" y="4"/>
                    </a:lnTo>
                    <a:lnTo>
                      <a:pt x="266" y="3"/>
                    </a:lnTo>
                    <a:lnTo>
                      <a:pt x="265" y="2"/>
                    </a:lnTo>
                  </a:path>
                </a:pathLst>
              </a:custGeom>
              <a:solidFill>
                <a:srgbClr val="F8F8F8"/>
              </a:solidFill>
              <a:ln w="9525">
                <a:solidFill>
                  <a:srgbClr val="C0C0C0"/>
                </a:solidFill>
                <a:round/>
                <a:headEnd/>
                <a:tailEnd/>
              </a:ln>
            </p:spPr>
            <p:txBody>
              <a:bodyPr/>
              <a:lstStyle/>
              <a:p>
                <a:endParaRPr lang="it-IT"/>
              </a:p>
            </p:txBody>
          </p:sp>
          <p:sp>
            <p:nvSpPr>
              <p:cNvPr id="23705" name="Freeform 53"/>
              <p:cNvSpPr>
                <a:spLocks/>
              </p:cNvSpPr>
              <p:nvPr/>
            </p:nvSpPr>
            <p:spPr bwMode="auto">
              <a:xfrm>
                <a:off x="3110" y="4064"/>
                <a:ext cx="354" cy="14"/>
              </a:xfrm>
              <a:custGeom>
                <a:avLst/>
                <a:gdLst>
                  <a:gd name="T0" fmla="*/ 36 w 354"/>
                  <a:gd name="T1" fmla="*/ 0 h 14"/>
                  <a:gd name="T2" fmla="*/ 0 w 354"/>
                  <a:gd name="T3" fmla="*/ 13 h 14"/>
                  <a:gd name="T4" fmla="*/ 353 w 354"/>
                  <a:gd name="T5" fmla="*/ 13 h 14"/>
                  <a:gd name="T6" fmla="*/ 317 w 354"/>
                  <a:gd name="T7" fmla="*/ 0 h 14"/>
                  <a:gd name="T8" fmla="*/ 36 w 354"/>
                  <a:gd name="T9" fmla="*/ 0 h 14"/>
                  <a:gd name="T10" fmla="*/ 36 w 354"/>
                  <a:gd name="T11" fmla="*/ 0 h 14"/>
                  <a:gd name="T12" fmla="*/ 0 60000 65536"/>
                  <a:gd name="T13" fmla="*/ 0 60000 65536"/>
                  <a:gd name="T14" fmla="*/ 0 60000 65536"/>
                  <a:gd name="T15" fmla="*/ 0 60000 65536"/>
                  <a:gd name="T16" fmla="*/ 0 60000 65536"/>
                  <a:gd name="T17" fmla="*/ 0 60000 65536"/>
                  <a:gd name="T18" fmla="*/ 0 w 354"/>
                  <a:gd name="T19" fmla="*/ 0 h 14"/>
                  <a:gd name="T20" fmla="*/ 354 w 354"/>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354" h="14">
                    <a:moveTo>
                      <a:pt x="36" y="0"/>
                    </a:moveTo>
                    <a:lnTo>
                      <a:pt x="0" y="13"/>
                    </a:lnTo>
                    <a:lnTo>
                      <a:pt x="353" y="13"/>
                    </a:lnTo>
                    <a:lnTo>
                      <a:pt x="317" y="0"/>
                    </a:lnTo>
                    <a:lnTo>
                      <a:pt x="36" y="0"/>
                    </a:lnTo>
                  </a:path>
                </a:pathLst>
              </a:custGeom>
              <a:solidFill>
                <a:srgbClr val="F8F8F8"/>
              </a:solidFill>
              <a:ln w="9048">
                <a:solidFill>
                  <a:srgbClr val="C0C0C0"/>
                </a:solidFill>
                <a:round/>
                <a:headEnd/>
                <a:tailEnd/>
              </a:ln>
            </p:spPr>
            <p:txBody>
              <a:bodyPr/>
              <a:lstStyle/>
              <a:p>
                <a:endParaRPr lang="it-IT"/>
              </a:p>
            </p:txBody>
          </p:sp>
          <p:sp>
            <p:nvSpPr>
              <p:cNvPr id="23706" name="Line 54"/>
              <p:cNvSpPr>
                <a:spLocks noChangeShapeType="1"/>
              </p:cNvSpPr>
              <p:nvPr/>
            </p:nvSpPr>
            <p:spPr bwMode="auto">
              <a:xfrm flipH="1">
                <a:off x="3110" y="4178"/>
                <a:ext cx="353" cy="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23707" name="Freeform 55"/>
              <p:cNvSpPr>
                <a:spLocks/>
              </p:cNvSpPr>
              <p:nvPr/>
            </p:nvSpPr>
            <p:spPr bwMode="auto">
              <a:xfrm>
                <a:off x="3150" y="401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9048">
                <a:solidFill>
                  <a:srgbClr val="C0C0C0"/>
                </a:solidFill>
                <a:round/>
                <a:headEnd/>
                <a:tailEnd/>
              </a:ln>
            </p:spPr>
            <p:txBody>
              <a:bodyPr/>
              <a:lstStyle/>
              <a:p>
                <a:endParaRPr lang="it-IT"/>
              </a:p>
            </p:txBody>
          </p:sp>
          <p:sp>
            <p:nvSpPr>
              <p:cNvPr id="23708" name="Freeform 56"/>
              <p:cNvSpPr>
                <a:spLocks/>
              </p:cNvSpPr>
              <p:nvPr/>
            </p:nvSpPr>
            <p:spPr bwMode="auto">
              <a:xfrm>
                <a:off x="3150" y="406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18732">
                <a:solidFill>
                  <a:srgbClr val="C0C0C0"/>
                </a:solidFill>
                <a:round/>
                <a:headEnd/>
                <a:tailEnd/>
              </a:ln>
            </p:spPr>
            <p:txBody>
              <a:bodyPr/>
              <a:lstStyle/>
              <a:p>
                <a:endParaRPr lang="it-IT"/>
              </a:p>
            </p:txBody>
          </p:sp>
          <p:sp>
            <p:nvSpPr>
              <p:cNvPr id="23709" name="Line 57"/>
              <p:cNvSpPr>
                <a:spLocks noChangeShapeType="1"/>
              </p:cNvSpPr>
              <p:nvPr/>
            </p:nvSpPr>
            <p:spPr bwMode="auto">
              <a:xfrm>
                <a:off x="3111" y="4080"/>
                <a:ext cx="181" cy="0"/>
              </a:xfrm>
              <a:prstGeom prst="line">
                <a:avLst/>
              </a:prstGeom>
              <a:noFill/>
              <a:ln w="9048">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23615" name="Freeform 58"/>
            <p:cNvSpPr>
              <a:spLocks/>
            </p:cNvSpPr>
            <p:nvPr/>
          </p:nvSpPr>
          <p:spPr bwMode="auto">
            <a:xfrm>
              <a:off x="4690" y="1582"/>
              <a:ext cx="462" cy="212"/>
            </a:xfrm>
            <a:custGeom>
              <a:avLst/>
              <a:gdLst>
                <a:gd name="T0" fmla="*/ 753 w 235"/>
                <a:gd name="T1" fmla="*/ 1 h 227"/>
                <a:gd name="T2" fmla="*/ 981 w 235"/>
                <a:gd name="T3" fmla="*/ 3 h 227"/>
                <a:gd name="T4" fmla="*/ 1193 w 235"/>
                <a:gd name="T5" fmla="*/ 4 h 227"/>
                <a:gd name="T6" fmla="*/ 1353 w 235"/>
                <a:gd name="T7" fmla="*/ 7 h 227"/>
                <a:gd name="T8" fmla="*/ 1480 w 235"/>
                <a:gd name="T9" fmla="*/ 7 h 227"/>
                <a:gd name="T10" fmla="*/ 1557 w 235"/>
                <a:gd name="T11" fmla="*/ 10 h 227"/>
                <a:gd name="T12" fmla="*/ 1612 w 235"/>
                <a:gd name="T13" fmla="*/ 10 h 227"/>
                <a:gd name="T14" fmla="*/ 1665 w 235"/>
                <a:gd name="T15" fmla="*/ 11 h 227"/>
                <a:gd name="T16" fmla="*/ 1716 w 235"/>
                <a:gd name="T17" fmla="*/ 11 h 227"/>
                <a:gd name="T18" fmla="*/ 1748 w 235"/>
                <a:gd name="T19" fmla="*/ 11 h 227"/>
                <a:gd name="T20" fmla="*/ 1777 w 235"/>
                <a:gd name="T21" fmla="*/ 11 h 227"/>
                <a:gd name="T22" fmla="*/ 1777 w 235"/>
                <a:gd name="T23" fmla="*/ 26 h 227"/>
                <a:gd name="T24" fmla="*/ 1777 w 235"/>
                <a:gd name="T25" fmla="*/ 60 h 227"/>
                <a:gd name="T26" fmla="*/ 1777 w 235"/>
                <a:gd name="T27" fmla="*/ 105 h 227"/>
                <a:gd name="T28" fmla="*/ 1777 w 235"/>
                <a:gd name="T29" fmla="*/ 147 h 227"/>
                <a:gd name="T30" fmla="*/ 1777 w 235"/>
                <a:gd name="T31" fmla="*/ 178 h 227"/>
                <a:gd name="T32" fmla="*/ 1761 w 235"/>
                <a:gd name="T33" fmla="*/ 181 h 227"/>
                <a:gd name="T34" fmla="*/ 1740 w 235"/>
                <a:gd name="T35" fmla="*/ 173 h 227"/>
                <a:gd name="T36" fmla="*/ 1740 w 235"/>
                <a:gd name="T37" fmla="*/ 157 h 227"/>
                <a:gd name="T38" fmla="*/ 1708 w 235"/>
                <a:gd name="T39" fmla="*/ 142 h 227"/>
                <a:gd name="T40" fmla="*/ 1685 w 235"/>
                <a:gd name="T41" fmla="*/ 127 h 227"/>
                <a:gd name="T42" fmla="*/ 1657 w 235"/>
                <a:gd name="T43" fmla="*/ 119 h 227"/>
                <a:gd name="T44" fmla="*/ 1581 w 235"/>
                <a:gd name="T45" fmla="*/ 108 h 227"/>
                <a:gd name="T46" fmla="*/ 1457 w 235"/>
                <a:gd name="T47" fmla="*/ 95 h 227"/>
                <a:gd name="T48" fmla="*/ 1329 w 235"/>
                <a:gd name="T49" fmla="*/ 81 h 227"/>
                <a:gd name="T50" fmla="*/ 1209 w 235"/>
                <a:gd name="T51" fmla="*/ 70 h 227"/>
                <a:gd name="T52" fmla="*/ 1132 w 235"/>
                <a:gd name="T53" fmla="*/ 61 h 227"/>
                <a:gd name="T54" fmla="*/ 1032 w 235"/>
                <a:gd name="T55" fmla="*/ 55 h 227"/>
                <a:gd name="T56" fmla="*/ 881 w 235"/>
                <a:gd name="T57" fmla="*/ 46 h 227"/>
                <a:gd name="T58" fmla="*/ 716 w 235"/>
                <a:gd name="T59" fmla="*/ 35 h 227"/>
                <a:gd name="T60" fmla="*/ 568 w 235"/>
                <a:gd name="T61" fmla="*/ 27 h 227"/>
                <a:gd name="T62" fmla="*/ 480 w 235"/>
                <a:gd name="T63" fmla="*/ 22 h 227"/>
                <a:gd name="T64" fmla="*/ 456 w 235"/>
                <a:gd name="T65" fmla="*/ 21 h 227"/>
                <a:gd name="T66" fmla="*/ 356 w 235"/>
                <a:gd name="T67" fmla="*/ 19 h 227"/>
                <a:gd name="T68" fmla="*/ 236 w 235"/>
                <a:gd name="T69" fmla="*/ 14 h 227"/>
                <a:gd name="T70" fmla="*/ 100 w 235"/>
                <a:gd name="T71" fmla="*/ 10 h 227"/>
                <a:gd name="T72" fmla="*/ 16 w 235"/>
                <a:gd name="T73" fmla="*/ 7 h 227"/>
                <a:gd name="T74" fmla="*/ 16 w 235"/>
                <a:gd name="T75" fmla="*/ 7 h 227"/>
                <a:gd name="T76" fmla="*/ 77 w 235"/>
                <a:gd name="T77" fmla="*/ 6 h 227"/>
                <a:gd name="T78" fmla="*/ 151 w 235"/>
                <a:gd name="T79" fmla="*/ 5 h 227"/>
                <a:gd name="T80" fmla="*/ 252 w 235"/>
                <a:gd name="T81" fmla="*/ 3 h 227"/>
                <a:gd name="T82" fmla="*/ 387 w 235"/>
                <a:gd name="T83" fmla="*/ 1 h 227"/>
                <a:gd name="T84" fmla="*/ 584 w 235"/>
                <a:gd name="T85" fmla="*/ 0 h 2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5"/>
                <a:gd name="T130" fmla="*/ 0 h 227"/>
                <a:gd name="T131" fmla="*/ 235 w 235"/>
                <a:gd name="T132" fmla="*/ 227 h 2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5" h="227">
                  <a:moveTo>
                    <a:pt x="77" y="0"/>
                  </a:moveTo>
                  <a:lnTo>
                    <a:pt x="87" y="1"/>
                  </a:lnTo>
                  <a:lnTo>
                    <a:pt x="99" y="1"/>
                  </a:lnTo>
                  <a:lnTo>
                    <a:pt x="109" y="1"/>
                  </a:lnTo>
                  <a:lnTo>
                    <a:pt x="120" y="1"/>
                  </a:lnTo>
                  <a:lnTo>
                    <a:pt x="129" y="3"/>
                  </a:lnTo>
                  <a:lnTo>
                    <a:pt x="139" y="3"/>
                  </a:lnTo>
                  <a:lnTo>
                    <a:pt x="148" y="4"/>
                  </a:lnTo>
                  <a:lnTo>
                    <a:pt x="157" y="4"/>
                  </a:lnTo>
                  <a:lnTo>
                    <a:pt x="164" y="6"/>
                  </a:lnTo>
                  <a:lnTo>
                    <a:pt x="171" y="7"/>
                  </a:lnTo>
                  <a:lnTo>
                    <a:pt x="178" y="9"/>
                  </a:lnTo>
                  <a:lnTo>
                    <a:pt x="185" y="9"/>
                  </a:lnTo>
                  <a:lnTo>
                    <a:pt x="189" y="10"/>
                  </a:lnTo>
                  <a:lnTo>
                    <a:pt x="195" y="10"/>
                  </a:lnTo>
                  <a:lnTo>
                    <a:pt x="199" y="11"/>
                  </a:lnTo>
                  <a:lnTo>
                    <a:pt x="203" y="11"/>
                  </a:lnTo>
                  <a:lnTo>
                    <a:pt x="205" y="13"/>
                  </a:lnTo>
                  <a:lnTo>
                    <a:pt x="207" y="13"/>
                  </a:lnTo>
                  <a:lnTo>
                    <a:pt x="208" y="13"/>
                  </a:lnTo>
                  <a:lnTo>
                    <a:pt x="212" y="13"/>
                  </a:lnTo>
                  <a:lnTo>
                    <a:pt x="214" y="14"/>
                  </a:lnTo>
                  <a:lnTo>
                    <a:pt x="217" y="14"/>
                  </a:lnTo>
                  <a:lnTo>
                    <a:pt x="219" y="14"/>
                  </a:lnTo>
                  <a:lnTo>
                    <a:pt x="222" y="14"/>
                  </a:lnTo>
                  <a:lnTo>
                    <a:pt x="224" y="14"/>
                  </a:lnTo>
                  <a:lnTo>
                    <a:pt x="226" y="14"/>
                  </a:lnTo>
                  <a:lnTo>
                    <a:pt x="227" y="14"/>
                  </a:lnTo>
                  <a:lnTo>
                    <a:pt x="230" y="14"/>
                  </a:lnTo>
                  <a:lnTo>
                    <a:pt x="232" y="14"/>
                  </a:lnTo>
                  <a:lnTo>
                    <a:pt x="233" y="14"/>
                  </a:lnTo>
                  <a:lnTo>
                    <a:pt x="234" y="14"/>
                  </a:lnTo>
                  <a:lnTo>
                    <a:pt x="234" y="17"/>
                  </a:lnTo>
                  <a:lnTo>
                    <a:pt x="234" y="22"/>
                  </a:lnTo>
                  <a:lnTo>
                    <a:pt x="234" y="32"/>
                  </a:lnTo>
                  <a:lnTo>
                    <a:pt x="234" y="44"/>
                  </a:lnTo>
                  <a:lnTo>
                    <a:pt x="234" y="59"/>
                  </a:lnTo>
                  <a:lnTo>
                    <a:pt x="234" y="74"/>
                  </a:lnTo>
                  <a:lnTo>
                    <a:pt x="234" y="92"/>
                  </a:lnTo>
                  <a:lnTo>
                    <a:pt x="234" y="109"/>
                  </a:lnTo>
                  <a:lnTo>
                    <a:pt x="234" y="129"/>
                  </a:lnTo>
                  <a:lnTo>
                    <a:pt x="234" y="146"/>
                  </a:lnTo>
                  <a:lnTo>
                    <a:pt x="234" y="164"/>
                  </a:lnTo>
                  <a:lnTo>
                    <a:pt x="234" y="180"/>
                  </a:lnTo>
                  <a:lnTo>
                    <a:pt x="234" y="196"/>
                  </a:lnTo>
                  <a:lnTo>
                    <a:pt x="234" y="209"/>
                  </a:lnTo>
                  <a:lnTo>
                    <a:pt x="234" y="219"/>
                  </a:lnTo>
                  <a:lnTo>
                    <a:pt x="234" y="226"/>
                  </a:lnTo>
                  <a:lnTo>
                    <a:pt x="232" y="226"/>
                  </a:lnTo>
                  <a:lnTo>
                    <a:pt x="232" y="223"/>
                  </a:lnTo>
                  <a:lnTo>
                    <a:pt x="230" y="221"/>
                  </a:lnTo>
                  <a:lnTo>
                    <a:pt x="230" y="217"/>
                  </a:lnTo>
                  <a:lnTo>
                    <a:pt x="229" y="212"/>
                  </a:lnTo>
                  <a:lnTo>
                    <a:pt x="229" y="206"/>
                  </a:lnTo>
                  <a:lnTo>
                    <a:pt x="229" y="200"/>
                  </a:lnTo>
                  <a:lnTo>
                    <a:pt x="229" y="193"/>
                  </a:lnTo>
                  <a:lnTo>
                    <a:pt x="227" y="187"/>
                  </a:lnTo>
                  <a:lnTo>
                    <a:pt x="227" y="180"/>
                  </a:lnTo>
                  <a:lnTo>
                    <a:pt x="225" y="174"/>
                  </a:lnTo>
                  <a:lnTo>
                    <a:pt x="225" y="167"/>
                  </a:lnTo>
                  <a:lnTo>
                    <a:pt x="223" y="162"/>
                  </a:lnTo>
                  <a:lnTo>
                    <a:pt x="222" y="156"/>
                  </a:lnTo>
                  <a:lnTo>
                    <a:pt x="220" y="152"/>
                  </a:lnTo>
                  <a:lnTo>
                    <a:pt x="220" y="148"/>
                  </a:lnTo>
                  <a:lnTo>
                    <a:pt x="218" y="146"/>
                  </a:lnTo>
                  <a:lnTo>
                    <a:pt x="216" y="142"/>
                  </a:lnTo>
                  <a:lnTo>
                    <a:pt x="212" y="138"/>
                  </a:lnTo>
                  <a:lnTo>
                    <a:pt x="208" y="133"/>
                  </a:lnTo>
                  <a:lnTo>
                    <a:pt x="203" y="128"/>
                  </a:lnTo>
                  <a:lnTo>
                    <a:pt x="198" y="123"/>
                  </a:lnTo>
                  <a:lnTo>
                    <a:pt x="192" y="117"/>
                  </a:lnTo>
                  <a:lnTo>
                    <a:pt x="187" y="111"/>
                  </a:lnTo>
                  <a:lnTo>
                    <a:pt x="180" y="105"/>
                  </a:lnTo>
                  <a:lnTo>
                    <a:pt x="175" y="100"/>
                  </a:lnTo>
                  <a:lnTo>
                    <a:pt x="169" y="95"/>
                  </a:lnTo>
                  <a:lnTo>
                    <a:pt x="164" y="89"/>
                  </a:lnTo>
                  <a:lnTo>
                    <a:pt x="159" y="86"/>
                  </a:lnTo>
                  <a:lnTo>
                    <a:pt x="154" y="81"/>
                  </a:lnTo>
                  <a:lnTo>
                    <a:pt x="151" y="78"/>
                  </a:lnTo>
                  <a:lnTo>
                    <a:pt x="149" y="75"/>
                  </a:lnTo>
                  <a:lnTo>
                    <a:pt x="146" y="73"/>
                  </a:lnTo>
                  <a:lnTo>
                    <a:pt x="141" y="70"/>
                  </a:lnTo>
                  <a:lnTo>
                    <a:pt x="136" y="67"/>
                  </a:lnTo>
                  <a:lnTo>
                    <a:pt x="131" y="63"/>
                  </a:lnTo>
                  <a:lnTo>
                    <a:pt x="124" y="60"/>
                  </a:lnTo>
                  <a:lnTo>
                    <a:pt x="116" y="56"/>
                  </a:lnTo>
                  <a:lnTo>
                    <a:pt x="109" y="52"/>
                  </a:lnTo>
                  <a:lnTo>
                    <a:pt x="102" y="47"/>
                  </a:lnTo>
                  <a:lnTo>
                    <a:pt x="94" y="44"/>
                  </a:lnTo>
                  <a:lnTo>
                    <a:pt x="87" y="40"/>
                  </a:lnTo>
                  <a:lnTo>
                    <a:pt x="80" y="37"/>
                  </a:lnTo>
                  <a:lnTo>
                    <a:pt x="75" y="33"/>
                  </a:lnTo>
                  <a:lnTo>
                    <a:pt x="69" y="32"/>
                  </a:lnTo>
                  <a:lnTo>
                    <a:pt x="66" y="29"/>
                  </a:lnTo>
                  <a:lnTo>
                    <a:pt x="63" y="28"/>
                  </a:lnTo>
                  <a:lnTo>
                    <a:pt x="63" y="26"/>
                  </a:lnTo>
                  <a:lnTo>
                    <a:pt x="62" y="26"/>
                  </a:lnTo>
                  <a:lnTo>
                    <a:pt x="60" y="26"/>
                  </a:lnTo>
                  <a:lnTo>
                    <a:pt x="56" y="26"/>
                  </a:lnTo>
                  <a:lnTo>
                    <a:pt x="52" y="24"/>
                  </a:lnTo>
                  <a:lnTo>
                    <a:pt x="47" y="23"/>
                  </a:lnTo>
                  <a:lnTo>
                    <a:pt x="42" y="21"/>
                  </a:lnTo>
                  <a:lnTo>
                    <a:pt x="36" y="19"/>
                  </a:lnTo>
                  <a:lnTo>
                    <a:pt x="31" y="17"/>
                  </a:lnTo>
                  <a:lnTo>
                    <a:pt x="25" y="16"/>
                  </a:lnTo>
                  <a:lnTo>
                    <a:pt x="19" y="14"/>
                  </a:lnTo>
                  <a:lnTo>
                    <a:pt x="13" y="13"/>
                  </a:lnTo>
                  <a:lnTo>
                    <a:pt x="10" y="11"/>
                  </a:lnTo>
                  <a:lnTo>
                    <a:pt x="6" y="11"/>
                  </a:lnTo>
                  <a:lnTo>
                    <a:pt x="2" y="9"/>
                  </a:lnTo>
                  <a:lnTo>
                    <a:pt x="0" y="9"/>
                  </a:lnTo>
                  <a:lnTo>
                    <a:pt x="0" y="8"/>
                  </a:lnTo>
                  <a:lnTo>
                    <a:pt x="2" y="8"/>
                  </a:lnTo>
                  <a:lnTo>
                    <a:pt x="4" y="8"/>
                  </a:lnTo>
                  <a:lnTo>
                    <a:pt x="6" y="8"/>
                  </a:lnTo>
                  <a:lnTo>
                    <a:pt x="10" y="6"/>
                  </a:lnTo>
                  <a:lnTo>
                    <a:pt x="12" y="6"/>
                  </a:lnTo>
                  <a:lnTo>
                    <a:pt x="16" y="5"/>
                  </a:lnTo>
                  <a:lnTo>
                    <a:pt x="20" y="5"/>
                  </a:lnTo>
                  <a:lnTo>
                    <a:pt x="25" y="3"/>
                  </a:lnTo>
                  <a:lnTo>
                    <a:pt x="28" y="3"/>
                  </a:lnTo>
                  <a:lnTo>
                    <a:pt x="33" y="3"/>
                  </a:lnTo>
                  <a:lnTo>
                    <a:pt x="38" y="3"/>
                  </a:lnTo>
                  <a:lnTo>
                    <a:pt x="45" y="1"/>
                  </a:lnTo>
                  <a:lnTo>
                    <a:pt x="51" y="1"/>
                  </a:lnTo>
                  <a:lnTo>
                    <a:pt x="59" y="1"/>
                  </a:lnTo>
                  <a:lnTo>
                    <a:pt x="67" y="1"/>
                  </a:lnTo>
                  <a:lnTo>
                    <a:pt x="77" y="0"/>
                  </a:lnTo>
                </a:path>
              </a:pathLst>
            </a:custGeom>
            <a:solidFill>
              <a:srgbClr val="F8F8F8"/>
            </a:solidFill>
            <a:ln w="9525">
              <a:solidFill>
                <a:srgbClr val="C0C0C0"/>
              </a:solidFill>
              <a:round/>
              <a:headEnd/>
              <a:tailEnd/>
            </a:ln>
          </p:spPr>
          <p:txBody>
            <a:bodyPr/>
            <a:lstStyle/>
            <a:p>
              <a:endParaRPr lang="it-IT"/>
            </a:p>
          </p:txBody>
        </p:sp>
        <p:sp>
          <p:nvSpPr>
            <p:cNvPr id="23616" name="Freeform 59"/>
            <p:cNvSpPr>
              <a:spLocks/>
            </p:cNvSpPr>
            <p:nvPr/>
          </p:nvSpPr>
          <p:spPr bwMode="auto">
            <a:xfrm>
              <a:off x="4593" y="1567"/>
              <a:ext cx="574" cy="33"/>
            </a:xfrm>
            <a:custGeom>
              <a:avLst/>
              <a:gdLst>
                <a:gd name="T0" fmla="*/ 176 w 291"/>
                <a:gd name="T1" fmla="*/ 8 h 35"/>
                <a:gd name="T2" fmla="*/ 436 w 291"/>
                <a:gd name="T3" fmla="*/ 5 h 35"/>
                <a:gd name="T4" fmla="*/ 696 w 291"/>
                <a:gd name="T5" fmla="*/ 3 h 35"/>
                <a:gd name="T6" fmla="*/ 969 w 291"/>
                <a:gd name="T7" fmla="*/ 1 h 35"/>
                <a:gd name="T8" fmla="*/ 1229 w 291"/>
                <a:gd name="T9" fmla="*/ 1 h 35"/>
                <a:gd name="T10" fmla="*/ 1497 w 291"/>
                <a:gd name="T11" fmla="*/ 3 h 35"/>
                <a:gd name="T12" fmla="*/ 1752 w 291"/>
                <a:gd name="T13" fmla="*/ 5 h 35"/>
                <a:gd name="T14" fmla="*/ 2020 w 291"/>
                <a:gd name="T15" fmla="*/ 8 h 35"/>
                <a:gd name="T16" fmla="*/ 2148 w 291"/>
                <a:gd name="T17" fmla="*/ 8 h 35"/>
                <a:gd name="T18" fmla="*/ 2156 w 291"/>
                <a:gd name="T19" fmla="*/ 9 h 35"/>
                <a:gd name="T20" fmla="*/ 2172 w 291"/>
                <a:gd name="T21" fmla="*/ 9 h 35"/>
                <a:gd name="T22" fmla="*/ 2188 w 291"/>
                <a:gd name="T23" fmla="*/ 10 h 35"/>
                <a:gd name="T24" fmla="*/ 2201 w 291"/>
                <a:gd name="T25" fmla="*/ 11 h 35"/>
                <a:gd name="T26" fmla="*/ 2201 w 291"/>
                <a:gd name="T27" fmla="*/ 14 h 35"/>
                <a:gd name="T28" fmla="*/ 2217 w 291"/>
                <a:gd name="T29" fmla="*/ 16 h 35"/>
                <a:gd name="T30" fmla="*/ 2217 w 291"/>
                <a:gd name="T31" fmla="*/ 18 h 35"/>
                <a:gd name="T32" fmla="*/ 2225 w 291"/>
                <a:gd name="T33" fmla="*/ 20 h 35"/>
                <a:gd name="T34" fmla="*/ 2217 w 291"/>
                <a:gd name="T35" fmla="*/ 23 h 35"/>
                <a:gd name="T36" fmla="*/ 2217 w 291"/>
                <a:gd name="T37" fmla="*/ 24 h 35"/>
                <a:gd name="T38" fmla="*/ 2201 w 291"/>
                <a:gd name="T39" fmla="*/ 24 h 35"/>
                <a:gd name="T40" fmla="*/ 2201 w 291"/>
                <a:gd name="T41" fmla="*/ 25 h 35"/>
                <a:gd name="T42" fmla="*/ 2188 w 291"/>
                <a:gd name="T43" fmla="*/ 26 h 35"/>
                <a:gd name="T44" fmla="*/ 2180 w 291"/>
                <a:gd name="T45" fmla="*/ 27 h 35"/>
                <a:gd name="T46" fmla="*/ 2164 w 291"/>
                <a:gd name="T47" fmla="*/ 27 h 35"/>
                <a:gd name="T48" fmla="*/ 2156 w 291"/>
                <a:gd name="T49" fmla="*/ 25 h 35"/>
                <a:gd name="T50" fmla="*/ 2028 w 291"/>
                <a:gd name="T51" fmla="*/ 25 h 35"/>
                <a:gd name="T52" fmla="*/ 1767 w 291"/>
                <a:gd name="T53" fmla="*/ 23 h 35"/>
                <a:gd name="T54" fmla="*/ 1505 w 291"/>
                <a:gd name="T55" fmla="*/ 19 h 35"/>
                <a:gd name="T56" fmla="*/ 1237 w 291"/>
                <a:gd name="T57" fmla="*/ 17 h 35"/>
                <a:gd name="T58" fmla="*/ 976 w 291"/>
                <a:gd name="T59" fmla="*/ 17 h 35"/>
                <a:gd name="T60" fmla="*/ 696 w 291"/>
                <a:gd name="T61" fmla="*/ 19 h 35"/>
                <a:gd name="T62" fmla="*/ 436 w 291"/>
                <a:gd name="T63" fmla="*/ 23 h 35"/>
                <a:gd name="T64" fmla="*/ 191 w 291"/>
                <a:gd name="T65" fmla="*/ 25 h 35"/>
                <a:gd name="T66" fmla="*/ 71 w 291"/>
                <a:gd name="T67" fmla="*/ 26 h 35"/>
                <a:gd name="T68" fmla="*/ 55 w 291"/>
                <a:gd name="T69" fmla="*/ 28 h 35"/>
                <a:gd name="T70" fmla="*/ 47 w 291"/>
                <a:gd name="T71" fmla="*/ 28 h 35"/>
                <a:gd name="T72" fmla="*/ 32 w 291"/>
                <a:gd name="T73" fmla="*/ 27 h 35"/>
                <a:gd name="T74" fmla="*/ 24 w 291"/>
                <a:gd name="T75" fmla="*/ 25 h 35"/>
                <a:gd name="T76" fmla="*/ 16 w 291"/>
                <a:gd name="T77" fmla="*/ 25 h 35"/>
                <a:gd name="T78" fmla="*/ 8 w 291"/>
                <a:gd name="T79" fmla="*/ 24 h 35"/>
                <a:gd name="T80" fmla="*/ 0 w 291"/>
                <a:gd name="T81" fmla="*/ 23 h 35"/>
                <a:gd name="T82" fmla="*/ 0 w 291"/>
                <a:gd name="T83" fmla="*/ 20 h 35"/>
                <a:gd name="T84" fmla="*/ 0 w 291"/>
                <a:gd name="T85" fmla="*/ 18 h 35"/>
                <a:gd name="T86" fmla="*/ 8 w 291"/>
                <a:gd name="T87" fmla="*/ 16 h 35"/>
                <a:gd name="T88" fmla="*/ 16 w 291"/>
                <a:gd name="T89" fmla="*/ 14 h 35"/>
                <a:gd name="T90" fmla="*/ 24 w 291"/>
                <a:gd name="T91" fmla="*/ 11 h 35"/>
                <a:gd name="T92" fmla="*/ 39 w 291"/>
                <a:gd name="T93" fmla="*/ 11 h 35"/>
                <a:gd name="T94" fmla="*/ 47 w 291"/>
                <a:gd name="T95" fmla="*/ 9 h 35"/>
                <a:gd name="T96" fmla="*/ 63 w 291"/>
                <a:gd name="T97" fmla="*/ 9 h 35"/>
                <a:gd name="T98" fmla="*/ 77 w 291"/>
                <a:gd name="T99" fmla="*/ 8 h 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1"/>
                <a:gd name="T151" fmla="*/ 0 h 35"/>
                <a:gd name="T152" fmla="*/ 291 w 291"/>
                <a:gd name="T153" fmla="*/ 35 h 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1" h="35">
                  <a:moveTo>
                    <a:pt x="7" y="11"/>
                  </a:moveTo>
                  <a:lnTo>
                    <a:pt x="23" y="9"/>
                  </a:lnTo>
                  <a:lnTo>
                    <a:pt x="41" y="6"/>
                  </a:lnTo>
                  <a:lnTo>
                    <a:pt x="57" y="5"/>
                  </a:lnTo>
                  <a:lnTo>
                    <a:pt x="75" y="3"/>
                  </a:lnTo>
                  <a:lnTo>
                    <a:pt x="91" y="3"/>
                  </a:lnTo>
                  <a:lnTo>
                    <a:pt x="109" y="1"/>
                  </a:lnTo>
                  <a:lnTo>
                    <a:pt x="126" y="1"/>
                  </a:lnTo>
                  <a:lnTo>
                    <a:pt x="144" y="0"/>
                  </a:lnTo>
                  <a:lnTo>
                    <a:pt x="160" y="1"/>
                  </a:lnTo>
                  <a:lnTo>
                    <a:pt x="177" y="1"/>
                  </a:lnTo>
                  <a:lnTo>
                    <a:pt x="195" y="3"/>
                  </a:lnTo>
                  <a:lnTo>
                    <a:pt x="212" y="3"/>
                  </a:lnTo>
                  <a:lnTo>
                    <a:pt x="228" y="5"/>
                  </a:lnTo>
                  <a:lnTo>
                    <a:pt x="246" y="6"/>
                  </a:lnTo>
                  <a:lnTo>
                    <a:pt x="263" y="9"/>
                  </a:lnTo>
                  <a:lnTo>
                    <a:pt x="281" y="11"/>
                  </a:lnTo>
                  <a:lnTo>
                    <a:pt x="280" y="11"/>
                  </a:lnTo>
                  <a:lnTo>
                    <a:pt x="280" y="12"/>
                  </a:lnTo>
                  <a:lnTo>
                    <a:pt x="281" y="12"/>
                  </a:lnTo>
                  <a:lnTo>
                    <a:pt x="283" y="12"/>
                  </a:lnTo>
                  <a:lnTo>
                    <a:pt x="283" y="13"/>
                  </a:lnTo>
                  <a:lnTo>
                    <a:pt x="285" y="13"/>
                  </a:lnTo>
                  <a:lnTo>
                    <a:pt x="285" y="14"/>
                  </a:lnTo>
                  <a:lnTo>
                    <a:pt x="287" y="14"/>
                  </a:lnTo>
                  <a:lnTo>
                    <a:pt x="287" y="16"/>
                  </a:lnTo>
                  <a:lnTo>
                    <a:pt x="287" y="17"/>
                  </a:lnTo>
                  <a:lnTo>
                    <a:pt x="287" y="19"/>
                  </a:lnTo>
                  <a:lnTo>
                    <a:pt x="289" y="19"/>
                  </a:lnTo>
                  <a:lnTo>
                    <a:pt x="289" y="21"/>
                  </a:lnTo>
                  <a:lnTo>
                    <a:pt x="289" y="23"/>
                  </a:lnTo>
                  <a:lnTo>
                    <a:pt x="290" y="23"/>
                  </a:lnTo>
                  <a:lnTo>
                    <a:pt x="289" y="25"/>
                  </a:lnTo>
                  <a:lnTo>
                    <a:pt x="289" y="26"/>
                  </a:lnTo>
                  <a:lnTo>
                    <a:pt x="289" y="28"/>
                  </a:lnTo>
                  <a:lnTo>
                    <a:pt x="287" y="29"/>
                  </a:lnTo>
                  <a:lnTo>
                    <a:pt x="287" y="31"/>
                  </a:lnTo>
                  <a:lnTo>
                    <a:pt x="285" y="32"/>
                  </a:lnTo>
                  <a:lnTo>
                    <a:pt x="284" y="33"/>
                  </a:lnTo>
                  <a:lnTo>
                    <a:pt x="282" y="33"/>
                  </a:lnTo>
                  <a:lnTo>
                    <a:pt x="281" y="33"/>
                  </a:lnTo>
                  <a:lnTo>
                    <a:pt x="281" y="31"/>
                  </a:lnTo>
                  <a:lnTo>
                    <a:pt x="282" y="34"/>
                  </a:lnTo>
                  <a:lnTo>
                    <a:pt x="264" y="31"/>
                  </a:lnTo>
                  <a:lnTo>
                    <a:pt x="248" y="28"/>
                  </a:lnTo>
                  <a:lnTo>
                    <a:pt x="230" y="26"/>
                  </a:lnTo>
                  <a:lnTo>
                    <a:pt x="214" y="23"/>
                  </a:lnTo>
                  <a:lnTo>
                    <a:pt x="196" y="22"/>
                  </a:lnTo>
                  <a:lnTo>
                    <a:pt x="179" y="20"/>
                  </a:lnTo>
                  <a:lnTo>
                    <a:pt x="161" y="20"/>
                  </a:lnTo>
                  <a:lnTo>
                    <a:pt x="145" y="19"/>
                  </a:lnTo>
                  <a:lnTo>
                    <a:pt x="127" y="20"/>
                  </a:lnTo>
                  <a:lnTo>
                    <a:pt x="109" y="20"/>
                  </a:lnTo>
                  <a:lnTo>
                    <a:pt x="91" y="22"/>
                  </a:lnTo>
                  <a:lnTo>
                    <a:pt x="75" y="23"/>
                  </a:lnTo>
                  <a:lnTo>
                    <a:pt x="57" y="26"/>
                  </a:lnTo>
                  <a:lnTo>
                    <a:pt x="41" y="28"/>
                  </a:lnTo>
                  <a:lnTo>
                    <a:pt x="25" y="31"/>
                  </a:lnTo>
                  <a:lnTo>
                    <a:pt x="8" y="34"/>
                  </a:lnTo>
                  <a:lnTo>
                    <a:pt x="9" y="32"/>
                  </a:lnTo>
                  <a:lnTo>
                    <a:pt x="7" y="34"/>
                  </a:lnTo>
                  <a:lnTo>
                    <a:pt x="6" y="34"/>
                  </a:lnTo>
                  <a:lnTo>
                    <a:pt x="4" y="34"/>
                  </a:lnTo>
                  <a:lnTo>
                    <a:pt x="4" y="33"/>
                  </a:lnTo>
                  <a:lnTo>
                    <a:pt x="3" y="33"/>
                  </a:lnTo>
                  <a:lnTo>
                    <a:pt x="3" y="31"/>
                  </a:lnTo>
                  <a:lnTo>
                    <a:pt x="2" y="31"/>
                  </a:lnTo>
                  <a:lnTo>
                    <a:pt x="2" y="30"/>
                  </a:lnTo>
                  <a:lnTo>
                    <a:pt x="1" y="30"/>
                  </a:lnTo>
                  <a:lnTo>
                    <a:pt x="1" y="28"/>
                  </a:lnTo>
                  <a:lnTo>
                    <a:pt x="0" y="28"/>
                  </a:lnTo>
                  <a:lnTo>
                    <a:pt x="0" y="27"/>
                  </a:lnTo>
                  <a:lnTo>
                    <a:pt x="0" y="25"/>
                  </a:lnTo>
                  <a:lnTo>
                    <a:pt x="0" y="23"/>
                  </a:lnTo>
                  <a:lnTo>
                    <a:pt x="0" y="21"/>
                  </a:lnTo>
                  <a:lnTo>
                    <a:pt x="1" y="19"/>
                  </a:lnTo>
                  <a:lnTo>
                    <a:pt x="2" y="17"/>
                  </a:lnTo>
                  <a:lnTo>
                    <a:pt x="2" y="16"/>
                  </a:lnTo>
                  <a:lnTo>
                    <a:pt x="3" y="14"/>
                  </a:lnTo>
                  <a:lnTo>
                    <a:pt x="5" y="14"/>
                  </a:lnTo>
                  <a:lnTo>
                    <a:pt x="6" y="12"/>
                  </a:lnTo>
                  <a:lnTo>
                    <a:pt x="8" y="12"/>
                  </a:lnTo>
                  <a:lnTo>
                    <a:pt x="10" y="11"/>
                  </a:lnTo>
                  <a:lnTo>
                    <a:pt x="7" y="11"/>
                  </a:lnTo>
                </a:path>
              </a:pathLst>
            </a:custGeom>
            <a:solidFill>
              <a:srgbClr val="F8F8F8"/>
            </a:solidFill>
            <a:ln w="18732">
              <a:solidFill>
                <a:srgbClr val="DDDDDD"/>
              </a:solidFill>
              <a:round/>
              <a:headEnd/>
              <a:tailEnd/>
            </a:ln>
          </p:spPr>
          <p:txBody>
            <a:bodyPr/>
            <a:lstStyle/>
            <a:p>
              <a:endParaRPr lang="it-IT"/>
            </a:p>
          </p:txBody>
        </p:sp>
        <p:sp>
          <p:nvSpPr>
            <p:cNvPr id="23617" name="Freeform 60"/>
            <p:cNvSpPr>
              <a:spLocks/>
            </p:cNvSpPr>
            <p:nvPr/>
          </p:nvSpPr>
          <p:spPr bwMode="auto">
            <a:xfrm>
              <a:off x="4423" y="1270"/>
              <a:ext cx="912" cy="309"/>
            </a:xfrm>
            <a:custGeom>
              <a:avLst/>
              <a:gdLst>
                <a:gd name="T0" fmla="*/ 2209 w 462"/>
                <a:gd name="T1" fmla="*/ 255 h 333"/>
                <a:gd name="T2" fmla="*/ 2677 w 462"/>
                <a:gd name="T3" fmla="*/ 261 h 333"/>
                <a:gd name="T4" fmla="*/ 2845 w 462"/>
                <a:gd name="T5" fmla="*/ 265 h 333"/>
                <a:gd name="T6" fmla="*/ 2868 w 462"/>
                <a:gd name="T7" fmla="*/ 252 h 333"/>
                <a:gd name="T8" fmla="*/ 2908 w 462"/>
                <a:gd name="T9" fmla="*/ 227 h 333"/>
                <a:gd name="T10" fmla="*/ 2985 w 462"/>
                <a:gd name="T11" fmla="*/ 201 h 333"/>
                <a:gd name="T12" fmla="*/ 3064 w 462"/>
                <a:gd name="T13" fmla="*/ 184 h 333"/>
                <a:gd name="T14" fmla="*/ 3332 w 462"/>
                <a:gd name="T15" fmla="*/ 182 h 333"/>
                <a:gd name="T16" fmla="*/ 3230 w 462"/>
                <a:gd name="T17" fmla="*/ 148 h 333"/>
                <a:gd name="T18" fmla="*/ 2993 w 462"/>
                <a:gd name="T19" fmla="*/ 150 h 333"/>
                <a:gd name="T20" fmla="*/ 2876 w 462"/>
                <a:gd name="T21" fmla="*/ 144 h 333"/>
                <a:gd name="T22" fmla="*/ 2837 w 462"/>
                <a:gd name="T23" fmla="*/ 150 h 333"/>
                <a:gd name="T24" fmla="*/ 2724 w 462"/>
                <a:gd name="T25" fmla="*/ 151 h 333"/>
                <a:gd name="T26" fmla="*/ 2724 w 462"/>
                <a:gd name="T27" fmla="*/ 136 h 333"/>
                <a:gd name="T28" fmla="*/ 2821 w 462"/>
                <a:gd name="T29" fmla="*/ 143 h 333"/>
                <a:gd name="T30" fmla="*/ 2876 w 462"/>
                <a:gd name="T31" fmla="*/ 137 h 333"/>
                <a:gd name="T32" fmla="*/ 3008 w 462"/>
                <a:gd name="T33" fmla="*/ 133 h 333"/>
                <a:gd name="T34" fmla="*/ 3048 w 462"/>
                <a:gd name="T35" fmla="*/ 109 h 333"/>
                <a:gd name="T36" fmla="*/ 2961 w 462"/>
                <a:gd name="T37" fmla="*/ 102 h 333"/>
                <a:gd name="T38" fmla="*/ 2961 w 462"/>
                <a:gd name="T39" fmla="*/ 98 h 333"/>
                <a:gd name="T40" fmla="*/ 3093 w 462"/>
                <a:gd name="T41" fmla="*/ 101 h 333"/>
                <a:gd name="T42" fmla="*/ 3385 w 462"/>
                <a:gd name="T43" fmla="*/ 99 h 333"/>
                <a:gd name="T44" fmla="*/ 3524 w 462"/>
                <a:gd name="T45" fmla="*/ 87 h 333"/>
                <a:gd name="T46" fmla="*/ 3500 w 462"/>
                <a:gd name="T47" fmla="*/ 56 h 333"/>
                <a:gd name="T48" fmla="*/ 3316 w 462"/>
                <a:gd name="T49" fmla="*/ 43 h 333"/>
                <a:gd name="T50" fmla="*/ 3429 w 462"/>
                <a:gd name="T51" fmla="*/ 42 h 333"/>
                <a:gd name="T52" fmla="*/ 3445 w 462"/>
                <a:gd name="T53" fmla="*/ 28 h 333"/>
                <a:gd name="T54" fmla="*/ 3293 w 462"/>
                <a:gd name="T55" fmla="*/ 28 h 333"/>
                <a:gd name="T56" fmla="*/ 3340 w 462"/>
                <a:gd name="T57" fmla="*/ 18 h 333"/>
                <a:gd name="T58" fmla="*/ 3401 w 462"/>
                <a:gd name="T59" fmla="*/ 17 h 333"/>
                <a:gd name="T60" fmla="*/ 3445 w 462"/>
                <a:gd name="T61" fmla="*/ 2 h 333"/>
                <a:gd name="T62" fmla="*/ 1871 w 462"/>
                <a:gd name="T63" fmla="*/ 6 h 333"/>
                <a:gd name="T64" fmla="*/ 184 w 462"/>
                <a:gd name="T65" fmla="*/ 5 h 333"/>
                <a:gd name="T66" fmla="*/ 109 w 462"/>
                <a:gd name="T67" fmla="*/ 16 h 333"/>
                <a:gd name="T68" fmla="*/ 176 w 462"/>
                <a:gd name="T69" fmla="*/ 17 h 333"/>
                <a:gd name="T70" fmla="*/ 261 w 462"/>
                <a:gd name="T71" fmla="*/ 28 h 333"/>
                <a:gd name="T72" fmla="*/ 63 w 462"/>
                <a:gd name="T73" fmla="*/ 28 h 333"/>
                <a:gd name="T74" fmla="*/ 55 w 462"/>
                <a:gd name="T75" fmla="*/ 41 h 333"/>
                <a:gd name="T76" fmla="*/ 176 w 462"/>
                <a:gd name="T77" fmla="*/ 42 h 333"/>
                <a:gd name="T78" fmla="*/ 32 w 462"/>
                <a:gd name="T79" fmla="*/ 54 h 333"/>
                <a:gd name="T80" fmla="*/ 0 w 462"/>
                <a:gd name="T81" fmla="*/ 76 h 333"/>
                <a:gd name="T82" fmla="*/ 77 w 462"/>
                <a:gd name="T83" fmla="*/ 96 h 333"/>
                <a:gd name="T84" fmla="*/ 553 w 462"/>
                <a:gd name="T85" fmla="*/ 97 h 333"/>
                <a:gd name="T86" fmla="*/ 569 w 462"/>
                <a:gd name="T87" fmla="*/ 101 h 333"/>
                <a:gd name="T88" fmla="*/ 492 w 462"/>
                <a:gd name="T89" fmla="*/ 105 h 333"/>
                <a:gd name="T90" fmla="*/ 468 w 462"/>
                <a:gd name="T91" fmla="*/ 124 h 333"/>
                <a:gd name="T92" fmla="*/ 537 w 462"/>
                <a:gd name="T93" fmla="*/ 135 h 333"/>
                <a:gd name="T94" fmla="*/ 640 w 462"/>
                <a:gd name="T95" fmla="*/ 137 h 333"/>
                <a:gd name="T96" fmla="*/ 685 w 462"/>
                <a:gd name="T97" fmla="*/ 142 h 333"/>
                <a:gd name="T98" fmla="*/ 792 w 462"/>
                <a:gd name="T99" fmla="*/ 137 h 333"/>
                <a:gd name="T100" fmla="*/ 799 w 462"/>
                <a:gd name="T101" fmla="*/ 149 h 333"/>
                <a:gd name="T102" fmla="*/ 701 w 462"/>
                <a:gd name="T103" fmla="*/ 151 h 333"/>
                <a:gd name="T104" fmla="*/ 655 w 462"/>
                <a:gd name="T105" fmla="*/ 144 h 333"/>
                <a:gd name="T106" fmla="*/ 545 w 462"/>
                <a:gd name="T107" fmla="*/ 150 h 333"/>
                <a:gd name="T108" fmla="*/ 316 w 462"/>
                <a:gd name="T109" fmla="*/ 148 h 333"/>
                <a:gd name="T110" fmla="*/ 184 w 462"/>
                <a:gd name="T111" fmla="*/ 179 h 333"/>
                <a:gd name="T112" fmla="*/ 409 w 462"/>
                <a:gd name="T113" fmla="*/ 186 h 333"/>
                <a:gd name="T114" fmla="*/ 468 w 462"/>
                <a:gd name="T115" fmla="*/ 200 h 333"/>
                <a:gd name="T116" fmla="*/ 592 w 462"/>
                <a:gd name="T117" fmla="*/ 222 h 333"/>
                <a:gd name="T118" fmla="*/ 663 w 462"/>
                <a:gd name="T119" fmla="*/ 248 h 333"/>
                <a:gd name="T120" fmla="*/ 724 w 462"/>
                <a:gd name="T121" fmla="*/ 264 h 333"/>
                <a:gd name="T122" fmla="*/ 1285 w 462"/>
                <a:gd name="T123" fmla="*/ 257 h 333"/>
                <a:gd name="T124" fmla="*/ 1563 w 462"/>
                <a:gd name="T125" fmla="*/ 255 h 3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2"/>
                <a:gd name="T190" fmla="*/ 0 h 333"/>
                <a:gd name="T191" fmla="*/ 462 w 462"/>
                <a:gd name="T192" fmla="*/ 333 h 3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2" h="333">
                  <a:moveTo>
                    <a:pt x="228" y="318"/>
                  </a:moveTo>
                  <a:lnTo>
                    <a:pt x="228" y="319"/>
                  </a:lnTo>
                  <a:lnTo>
                    <a:pt x="230" y="319"/>
                  </a:lnTo>
                  <a:lnTo>
                    <a:pt x="232" y="319"/>
                  </a:lnTo>
                  <a:lnTo>
                    <a:pt x="235" y="319"/>
                  </a:lnTo>
                  <a:lnTo>
                    <a:pt x="239" y="319"/>
                  </a:lnTo>
                  <a:lnTo>
                    <a:pt x="244" y="319"/>
                  </a:lnTo>
                  <a:lnTo>
                    <a:pt x="250" y="319"/>
                  </a:lnTo>
                  <a:lnTo>
                    <a:pt x="255" y="319"/>
                  </a:lnTo>
                  <a:lnTo>
                    <a:pt x="260" y="319"/>
                  </a:lnTo>
                  <a:lnTo>
                    <a:pt x="265" y="319"/>
                  </a:lnTo>
                  <a:lnTo>
                    <a:pt x="270" y="319"/>
                  </a:lnTo>
                  <a:lnTo>
                    <a:pt x="276" y="319"/>
                  </a:lnTo>
                  <a:lnTo>
                    <a:pt x="279" y="319"/>
                  </a:lnTo>
                  <a:lnTo>
                    <a:pt x="284" y="319"/>
                  </a:lnTo>
                  <a:lnTo>
                    <a:pt x="287" y="319"/>
                  </a:lnTo>
                  <a:lnTo>
                    <a:pt x="291" y="319"/>
                  </a:lnTo>
                  <a:lnTo>
                    <a:pt x="294" y="321"/>
                  </a:lnTo>
                  <a:lnTo>
                    <a:pt x="297" y="321"/>
                  </a:lnTo>
                  <a:lnTo>
                    <a:pt x="301" y="321"/>
                  </a:lnTo>
                  <a:lnTo>
                    <a:pt x="305" y="321"/>
                  </a:lnTo>
                  <a:lnTo>
                    <a:pt x="308" y="323"/>
                  </a:lnTo>
                  <a:lnTo>
                    <a:pt x="312" y="323"/>
                  </a:lnTo>
                  <a:lnTo>
                    <a:pt x="316" y="323"/>
                  </a:lnTo>
                  <a:lnTo>
                    <a:pt x="321" y="323"/>
                  </a:lnTo>
                  <a:lnTo>
                    <a:pt x="324" y="325"/>
                  </a:lnTo>
                  <a:lnTo>
                    <a:pt x="328" y="325"/>
                  </a:lnTo>
                  <a:lnTo>
                    <a:pt x="332" y="326"/>
                  </a:lnTo>
                  <a:lnTo>
                    <a:pt x="337" y="326"/>
                  </a:lnTo>
                  <a:lnTo>
                    <a:pt x="340" y="327"/>
                  </a:lnTo>
                  <a:lnTo>
                    <a:pt x="344" y="327"/>
                  </a:lnTo>
                  <a:lnTo>
                    <a:pt x="348" y="327"/>
                  </a:lnTo>
                  <a:lnTo>
                    <a:pt x="351" y="327"/>
                  </a:lnTo>
                  <a:lnTo>
                    <a:pt x="351" y="328"/>
                  </a:lnTo>
                  <a:lnTo>
                    <a:pt x="353" y="328"/>
                  </a:lnTo>
                  <a:lnTo>
                    <a:pt x="354" y="328"/>
                  </a:lnTo>
                  <a:lnTo>
                    <a:pt x="356" y="328"/>
                  </a:lnTo>
                  <a:lnTo>
                    <a:pt x="358" y="328"/>
                  </a:lnTo>
                  <a:lnTo>
                    <a:pt x="359" y="328"/>
                  </a:lnTo>
                  <a:lnTo>
                    <a:pt x="361" y="328"/>
                  </a:lnTo>
                  <a:lnTo>
                    <a:pt x="361" y="330"/>
                  </a:lnTo>
                  <a:lnTo>
                    <a:pt x="363" y="330"/>
                  </a:lnTo>
                  <a:lnTo>
                    <a:pt x="364" y="330"/>
                  </a:lnTo>
                  <a:lnTo>
                    <a:pt x="366" y="330"/>
                  </a:lnTo>
                  <a:lnTo>
                    <a:pt x="367" y="332"/>
                  </a:lnTo>
                  <a:lnTo>
                    <a:pt x="369" y="332"/>
                  </a:lnTo>
                  <a:lnTo>
                    <a:pt x="370" y="332"/>
                  </a:lnTo>
                  <a:lnTo>
                    <a:pt x="372" y="332"/>
                  </a:lnTo>
                  <a:lnTo>
                    <a:pt x="370" y="332"/>
                  </a:lnTo>
                  <a:lnTo>
                    <a:pt x="370" y="331"/>
                  </a:lnTo>
                  <a:lnTo>
                    <a:pt x="370" y="330"/>
                  </a:lnTo>
                  <a:lnTo>
                    <a:pt x="370" y="328"/>
                  </a:lnTo>
                  <a:lnTo>
                    <a:pt x="370" y="327"/>
                  </a:lnTo>
                  <a:lnTo>
                    <a:pt x="371" y="325"/>
                  </a:lnTo>
                  <a:lnTo>
                    <a:pt x="371" y="323"/>
                  </a:lnTo>
                  <a:lnTo>
                    <a:pt x="371" y="321"/>
                  </a:lnTo>
                  <a:lnTo>
                    <a:pt x="373" y="319"/>
                  </a:lnTo>
                  <a:lnTo>
                    <a:pt x="373" y="318"/>
                  </a:lnTo>
                  <a:lnTo>
                    <a:pt x="373" y="316"/>
                  </a:lnTo>
                  <a:lnTo>
                    <a:pt x="374" y="315"/>
                  </a:lnTo>
                  <a:lnTo>
                    <a:pt x="374" y="313"/>
                  </a:lnTo>
                  <a:lnTo>
                    <a:pt x="374" y="312"/>
                  </a:lnTo>
                  <a:lnTo>
                    <a:pt x="374" y="310"/>
                  </a:lnTo>
                  <a:lnTo>
                    <a:pt x="374" y="308"/>
                  </a:lnTo>
                  <a:lnTo>
                    <a:pt x="374" y="306"/>
                  </a:lnTo>
                  <a:lnTo>
                    <a:pt x="374" y="303"/>
                  </a:lnTo>
                  <a:lnTo>
                    <a:pt x="374" y="302"/>
                  </a:lnTo>
                  <a:lnTo>
                    <a:pt x="375" y="298"/>
                  </a:lnTo>
                  <a:lnTo>
                    <a:pt x="375" y="296"/>
                  </a:lnTo>
                  <a:lnTo>
                    <a:pt x="375" y="295"/>
                  </a:lnTo>
                  <a:lnTo>
                    <a:pt x="375" y="293"/>
                  </a:lnTo>
                  <a:lnTo>
                    <a:pt x="377" y="289"/>
                  </a:lnTo>
                  <a:lnTo>
                    <a:pt x="377" y="287"/>
                  </a:lnTo>
                  <a:lnTo>
                    <a:pt x="378" y="286"/>
                  </a:lnTo>
                  <a:lnTo>
                    <a:pt x="378" y="284"/>
                  </a:lnTo>
                  <a:lnTo>
                    <a:pt x="380" y="281"/>
                  </a:lnTo>
                  <a:lnTo>
                    <a:pt x="380" y="280"/>
                  </a:lnTo>
                  <a:lnTo>
                    <a:pt x="380" y="278"/>
                  </a:lnTo>
                  <a:lnTo>
                    <a:pt x="380" y="277"/>
                  </a:lnTo>
                  <a:lnTo>
                    <a:pt x="381" y="274"/>
                  </a:lnTo>
                  <a:lnTo>
                    <a:pt x="381" y="273"/>
                  </a:lnTo>
                  <a:lnTo>
                    <a:pt x="383" y="271"/>
                  </a:lnTo>
                  <a:lnTo>
                    <a:pt x="383" y="269"/>
                  </a:lnTo>
                  <a:lnTo>
                    <a:pt x="385" y="265"/>
                  </a:lnTo>
                  <a:lnTo>
                    <a:pt x="385" y="263"/>
                  </a:lnTo>
                  <a:lnTo>
                    <a:pt x="385" y="262"/>
                  </a:lnTo>
                  <a:lnTo>
                    <a:pt x="385" y="260"/>
                  </a:lnTo>
                  <a:lnTo>
                    <a:pt x="386" y="257"/>
                  </a:lnTo>
                  <a:lnTo>
                    <a:pt x="386" y="255"/>
                  </a:lnTo>
                  <a:lnTo>
                    <a:pt x="388" y="254"/>
                  </a:lnTo>
                  <a:lnTo>
                    <a:pt x="388" y="252"/>
                  </a:lnTo>
                  <a:lnTo>
                    <a:pt x="389" y="249"/>
                  </a:lnTo>
                  <a:lnTo>
                    <a:pt x="389" y="247"/>
                  </a:lnTo>
                  <a:lnTo>
                    <a:pt x="389" y="245"/>
                  </a:lnTo>
                  <a:lnTo>
                    <a:pt x="390" y="243"/>
                  </a:lnTo>
                  <a:lnTo>
                    <a:pt x="390" y="242"/>
                  </a:lnTo>
                  <a:lnTo>
                    <a:pt x="391" y="240"/>
                  </a:lnTo>
                  <a:lnTo>
                    <a:pt x="393" y="238"/>
                  </a:lnTo>
                  <a:lnTo>
                    <a:pt x="393" y="236"/>
                  </a:lnTo>
                  <a:lnTo>
                    <a:pt x="394" y="235"/>
                  </a:lnTo>
                  <a:lnTo>
                    <a:pt x="394" y="234"/>
                  </a:lnTo>
                  <a:lnTo>
                    <a:pt x="396" y="232"/>
                  </a:lnTo>
                  <a:lnTo>
                    <a:pt x="398" y="230"/>
                  </a:lnTo>
                  <a:lnTo>
                    <a:pt x="400" y="228"/>
                  </a:lnTo>
                  <a:lnTo>
                    <a:pt x="401" y="228"/>
                  </a:lnTo>
                  <a:lnTo>
                    <a:pt x="403" y="227"/>
                  </a:lnTo>
                  <a:lnTo>
                    <a:pt x="405" y="227"/>
                  </a:lnTo>
                  <a:lnTo>
                    <a:pt x="408" y="226"/>
                  </a:lnTo>
                  <a:lnTo>
                    <a:pt x="409" y="226"/>
                  </a:lnTo>
                  <a:lnTo>
                    <a:pt x="413" y="226"/>
                  </a:lnTo>
                  <a:lnTo>
                    <a:pt x="415" y="226"/>
                  </a:lnTo>
                  <a:lnTo>
                    <a:pt x="419" y="226"/>
                  </a:lnTo>
                  <a:lnTo>
                    <a:pt x="421" y="227"/>
                  </a:lnTo>
                  <a:lnTo>
                    <a:pt x="424" y="227"/>
                  </a:lnTo>
                  <a:lnTo>
                    <a:pt x="425" y="227"/>
                  </a:lnTo>
                  <a:lnTo>
                    <a:pt x="428" y="227"/>
                  </a:lnTo>
                  <a:lnTo>
                    <a:pt x="430" y="227"/>
                  </a:lnTo>
                  <a:lnTo>
                    <a:pt x="432" y="227"/>
                  </a:lnTo>
                  <a:lnTo>
                    <a:pt x="433" y="227"/>
                  </a:lnTo>
                  <a:lnTo>
                    <a:pt x="434" y="226"/>
                  </a:lnTo>
                  <a:lnTo>
                    <a:pt x="433" y="226"/>
                  </a:lnTo>
                  <a:lnTo>
                    <a:pt x="433" y="224"/>
                  </a:lnTo>
                  <a:lnTo>
                    <a:pt x="431" y="222"/>
                  </a:lnTo>
                  <a:lnTo>
                    <a:pt x="431" y="219"/>
                  </a:lnTo>
                  <a:lnTo>
                    <a:pt x="429" y="215"/>
                  </a:lnTo>
                  <a:lnTo>
                    <a:pt x="428" y="212"/>
                  </a:lnTo>
                  <a:lnTo>
                    <a:pt x="427" y="208"/>
                  </a:lnTo>
                  <a:lnTo>
                    <a:pt x="427" y="205"/>
                  </a:lnTo>
                  <a:lnTo>
                    <a:pt x="425" y="202"/>
                  </a:lnTo>
                  <a:lnTo>
                    <a:pt x="423" y="198"/>
                  </a:lnTo>
                  <a:lnTo>
                    <a:pt x="421" y="195"/>
                  </a:lnTo>
                  <a:lnTo>
                    <a:pt x="421" y="191"/>
                  </a:lnTo>
                  <a:lnTo>
                    <a:pt x="420" y="189"/>
                  </a:lnTo>
                  <a:lnTo>
                    <a:pt x="420" y="187"/>
                  </a:lnTo>
                  <a:lnTo>
                    <a:pt x="420" y="185"/>
                  </a:lnTo>
                  <a:lnTo>
                    <a:pt x="420" y="183"/>
                  </a:lnTo>
                  <a:lnTo>
                    <a:pt x="418" y="185"/>
                  </a:lnTo>
                  <a:lnTo>
                    <a:pt x="417" y="185"/>
                  </a:lnTo>
                  <a:lnTo>
                    <a:pt x="415" y="185"/>
                  </a:lnTo>
                  <a:lnTo>
                    <a:pt x="413" y="185"/>
                  </a:lnTo>
                  <a:lnTo>
                    <a:pt x="410" y="187"/>
                  </a:lnTo>
                  <a:lnTo>
                    <a:pt x="408" y="187"/>
                  </a:lnTo>
                  <a:lnTo>
                    <a:pt x="406" y="187"/>
                  </a:lnTo>
                  <a:lnTo>
                    <a:pt x="404" y="187"/>
                  </a:lnTo>
                  <a:lnTo>
                    <a:pt x="401" y="188"/>
                  </a:lnTo>
                  <a:lnTo>
                    <a:pt x="399" y="188"/>
                  </a:lnTo>
                  <a:lnTo>
                    <a:pt x="396" y="188"/>
                  </a:lnTo>
                  <a:lnTo>
                    <a:pt x="394" y="188"/>
                  </a:lnTo>
                  <a:lnTo>
                    <a:pt x="392" y="189"/>
                  </a:lnTo>
                  <a:lnTo>
                    <a:pt x="390" y="189"/>
                  </a:lnTo>
                  <a:lnTo>
                    <a:pt x="389" y="189"/>
                  </a:lnTo>
                  <a:lnTo>
                    <a:pt x="388" y="189"/>
                  </a:lnTo>
                  <a:lnTo>
                    <a:pt x="386" y="189"/>
                  </a:lnTo>
                  <a:lnTo>
                    <a:pt x="386" y="188"/>
                  </a:lnTo>
                  <a:lnTo>
                    <a:pt x="384" y="188"/>
                  </a:lnTo>
                  <a:lnTo>
                    <a:pt x="384" y="186"/>
                  </a:lnTo>
                  <a:lnTo>
                    <a:pt x="382" y="186"/>
                  </a:lnTo>
                  <a:lnTo>
                    <a:pt x="382" y="184"/>
                  </a:lnTo>
                  <a:lnTo>
                    <a:pt x="380" y="184"/>
                  </a:lnTo>
                  <a:lnTo>
                    <a:pt x="380" y="182"/>
                  </a:lnTo>
                  <a:lnTo>
                    <a:pt x="378" y="182"/>
                  </a:lnTo>
                  <a:lnTo>
                    <a:pt x="378" y="180"/>
                  </a:lnTo>
                  <a:lnTo>
                    <a:pt x="376" y="180"/>
                  </a:lnTo>
                  <a:lnTo>
                    <a:pt x="374" y="180"/>
                  </a:lnTo>
                  <a:lnTo>
                    <a:pt x="374" y="179"/>
                  </a:lnTo>
                  <a:lnTo>
                    <a:pt x="373" y="180"/>
                  </a:lnTo>
                  <a:lnTo>
                    <a:pt x="373" y="181"/>
                  </a:lnTo>
                  <a:lnTo>
                    <a:pt x="372" y="183"/>
                  </a:lnTo>
                  <a:lnTo>
                    <a:pt x="372" y="184"/>
                  </a:lnTo>
                  <a:lnTo>
                    <a:pt x="370" y="186"/>
                  </a:lnTo>
                  <a:lnTo>
                    <a:pt x="370" y="188"/>
                  </a:lnTo>
                  <a:lnTo>
                    <a:pt x="369" y="189"/>
                  </a:lnTo>
                  <a:lnTo>
                    <a:pt x="367" y="190"/>
                  </a:lnTo>
                  <a:lnTo>
                    <a:pt x="365" y="190"/>
                  </a:lnTo>
                  <a:lnTo>
                    <a:pt x="364" y="190"/>
                  </a:lnTo>
                  <a:lnTo>
                    <a:pt x="362" y="190"/>
                  </a:lnTo>
                  <a:lnTo>
                    <a:pt x="360" y="190"/>
                  </a:lnTo>
                  <a:lnTo>
                    <a:pt x="359" y="190"/>
                  </a:lnTo>
                  <a:lnTo>
                    <a:pt x="358" y="190"/>
                  </a:lnTo>
                  <a:lnTo>
                    <a:pt x="356" y="190"/>
                  </a:lnTo>
                  <a:lnTo>
                    <a:pt x="354" y="190"/>
                  </a:lnTo>
                  <a:lnTo>
                    <a:pt x="354" y="189"/>
                  </a:lnTo>
                  <a:lnTo>
                    <a:pt x="354" y="188"/>
                  </a:lnTo>
                  <a:lnTo>
                    <a:pt x="354" y="187"/>
                  </a:lnTo>
                  <a:lnTo>
                    <a:pt x="354" y="185"/>
                  </a:lnTo>
                  <a:lnTo>
                    <a:pt x="354" y="183"/>
                  </a:lnTo>
                  <a:lnTo>
                    <a:pt x="354" y="182"/>
                  </a:lnTo>
                  <a:lnTo>
                    <a:pt x="354" y="180"/>
                  </a:lnTo>
                  <a:lnTo>
                    <a:pt x="354" y="178"/>
                  </a:lnTo>
                  <a:lnTo>
                    <a:pt x="354" y="177"/>
                  </a:lnTo>
                  <a:lnTo>
                    <a:pt x="354" y="176"/>
                  </a:lnTo>
                  <a:lnTo>
                    <a:pt x="354" y="174"/>
                  </a:lnTo>
                  <a:lnTo>
                    <a:pt x="354" y="172"/>
                  </a:lnTo>
                  <a:lnTo>
                    <a:pt x="354" y="170"/>
                  </a:lnTo>
                  <a:lnTo>
                    <a:pt x="354" y="169"/>
                  </a:lnTo>
                  <a:lnTo>
                    <a:pt x="354" y="171"/>
                  </a:lnTo>
                  <a:lnTo>
                    <a:pt x="354" y="173"/>
                  </a:lnTo>
                  <a:lnTo>
                    <a:pt x="355" y="173"/>
                  </a:lnTo>
                  <a:lnTo>
                    <a:pt x="355" y="174"/>
                  </a:lnTo>
                  <a:lnTo>
                    <a:pt x="356" y="174"/>
                  </a:lnTo>
                  <a:lnTo>
                    <a:pt x="358" y="176"/>
                  </a:lnTo>
                  <a:lnTo>
                    <a:pt x="359" y="176"/>
                  </a:lnTo>
                  <a:lnTo>
                    <a:pt x="359" y="178"/>
                  </a:lnTo>
                  <a:lnTo>
                    <a:pt x="361" y="178"/>
                  </a:lnTo>
                  <a:lnTo>
                    <a:pt x="362" y="179"/>
                  </a:lnTo>
                  <a:lnTo>
                    <a:pt x="364" y="179"/>
                  </a:lnTo>
                  <a:lnTo>
                    <a:pt x="366" y="179"/>
                  </a:lnTo>
                  <a:lnTo>
                    <a:pt x="367" y="179"/>
                  </a:lnTo>
                  <a:lnTo>
                    <a:pt x="369" y="179"/>
                  </a:lnTo>
                  <a:lnTo>
                    <a:pt x="371" y="178"/>
                  </a:lnTo>
                  <a:lnTo>
                    <a:pt x="371" y="177"/>
                  </a:lnTo>
                  <a:lnTo>
                    <a:pt x="373" y="175"/>
                  </a:lnTo>
                  <a:lnTo>
                    <a:pt x="373" y="174"/>
                  </a:lnTo>
                  <a:lnTo>
                    <a:pt x="374" y="172"/>
                  </a:lnTo>
                  <a:lnTo>
                    <a:pt x="374" y="171"/>
                  </a:lnTo>
                  <a:lnTo>
                    <a:pt x="374" y="169"/>
                  </a:lnTo>
                  <a:lnTo>
                    <a:pt x="374" y="171"/>
                  </a:lnTo>
                  <a:lnTo>
                    <a:pt x="376" y="171"/>
                  </a:lnTo>
                  <a:lnTo>
                    <a:pt x="378" y="171"/>
                  </a:lnTo>
                  <a:lnTo>
                    <a:pt x="380" y="171"/>
                  </a:lnTo>
                  <a:lnTo>
                    <a:pt x="381" y="170"/>
                  </a:lnTo>
                  <a:lnTo>
                    <a:pt x="382" y="170"/>
                  </a:lnTo>
                  <a:lnTo>
                    <a:pt x="384" y="170"/>
                  </a:lnTo>
                  <a:lnTo>
                    <a:pt x="386" y="170"/>
                  </a:lnTo>
                  <a:lnTo>
                    <a:pt x="388" y="169"/>
                  </a:lnTo>
                  <a:lnTo>
                    <a:pt x="390" y="167"/>
                  </a:lnTo>
                  <a:lnTo>
                    <a:pt x="391" y="166"/>
                  </a:lnTo>
                  <a:lnTo>
                    <a:pt x="393" y="164"/>
                  </a:lnTo>
                  <a:lnTo>
                    <a:pt x="394" y="163"/>
                  </a:lnTo>
                  <a:lnTo>
                    <a:pt x="394" y="161"/>
                  </a:lnTo>
                  <a:lnTo>
                    <a:pt x="396" y="159"/>
                  </a:lnTo>
                  <a:lnTo>
                    <a:pt x="396" y="157"/>
                  </a:lnTo>
                  <a:lnTo>
                    <a:pt x="396" y="155"/>
                  </a:lnTo>
                  <a:lnTo>
                    <a:pt x="396" y="154"/>
                  </a:lnTo>
                  <a:lnTo>
                    <a:pt x="398" y="151"/>
                  </a:lnTo>
                  <a:lnTo>
                    <a:pt x="397" y="149"/>
                  </a:lnTo>
                  <a:lnTo>
                    <a:pt x="397" y="147"/>
                  </a:lnTo>
                  <a:lnTo>
                    <a:pt x="397" y="145"/>
                  </a:lnTo>
                  <a:lnTo>
                    <a:pt x="397" y="142"/>
                  </a:lnTo>
                  <a:lnTo>
                    <a:pt x="396" y="140"/>
                  </a:lnTo>
                  <a:lnTo>
                    <a:pt x="396" y="139"/>
                  </a:lnTo>
                  <a:lnTo>
                    <a:pt x="396" y="137"/>
                  </a:lnTo>
                  <a:lnTo>
                    <a:pt x="396" y="135"/>
                  </a:lnTo>
                  <a:lnTo>
                    <a:pt x="394" y="135"/>
                  </a:lnTo>
                  <a:lnTo>
                    <a:pt x="394" y="133"/>
                  </a:lnTo>
                  <a:lnTo>
                    <a:pt x="393" y="133"/>
                  </a:lnTo>
                  <a:lnTo>
                    <a:pt x="393" y="131"/>
                  </a:lnTo>
                  <a:lnTo>
                    <a:pt x="391" y="131"/>
                  </a:lnTo>
                  <a:lnTo>
                    <a:pt x="390" y="131"/>
                  </a:lnTo>
                  <a:lnTo>
                    <a:pt x="390" y="129"/>
                  </a:lnTo>
                  <a:lnTo>
                    <a:pt x="388" y="129"/>
                  </a:lnTo>
                  <a:lnTo>
                    <a:pt x="387" y="129"/>
                  </a:lnTo>
                  <a:lnTo>
                    <a:pt x="387" y="128"/>
                  </a:lnTo>
                  <a:lnTo>
                    <a:pt x="385" y="128"/>
                  </a:lnTo>
                  <a:lnTo>
                    <a:pt x="385" y="127"/>
                  </a:lnTo>
                  <a:lnTo>
                    <a:pt x="385" y="126"/>
                  </a:lnTo>
                  <a:lnTo>
                    <a:pt x="385" y="124"/>
                  </a:lnTo>
                  <a:lnTo>
                    <a:pt x="385" y="123"/>
                  </a:lnTo>
                  <a:lnTo>
                    <a:pt x="385" y="122"/>
                  </a:lnTo>
                  <a:lnTo>
                    <a:pt x="385" y="124"/>
                  </a:lnTo>
                  <a:lnTo>
                    <a:pt x="387" y="124"/>
                  </a:lnTo>
                  <a:lnTo>
                    <a:pt x="387" y="126"/>
                  </a:lnTo>
                  <a:lnTo>
                    <a:pt x="389" y="126"/>
                  </a:lnTo>
                  <a:lnTo>
                    <a:pt x="390" y="126"/>
                  </a:lnTo>
                  <a:lnTo>
                    <a:pt x="392" y="126"/>
                  </a:lnTo>
                  <a:lnTo>
                    <a:pt x="393" y="127"/>
                  </a:lnTo>
                  <a:lnTo>
                    <a:pt x="394" y="127"/>
                  </a:lnTo>
                  <a:lnTo>
                    <a:pt x="396" y="127"/>
                  </a:lnTo>
                  <a:lnTo>
                    <a:pt x="398" y="127"/>
                  </a:lnTo>
                  <a:lnTo>
                    <a:pt x="399" y="127"/>
                  </a:lnTo>
                  <a:lnTo>
                    <a:pt x="401" y="127"/>
                  </a:lnTo>
                  <a:lnTo>
                    <a:pt x="402" y="127"/>
                  </a:lnTo>
                  <a:lnTo>
                    <a:pt x="404" y="127"/>
                  </a:lnTo>
                  <a:lnTo>
                    <a:pt x="406" y="127"/>
                  </a:lnTo>
                  <a:lnTo>
                    <a:pt x="408" y="127"/>
                  </a:lnTo>
                  <a:lnTo>
                    <a:pt x="409" y="127"/>
                  </a:lnTo>
                  <a:lnTo>
                    <a:pt x="412" y="127"/>
                  </a:lnTo>
                  <a:lnTo>
                    <a:pt x="414" y="127"/>
                  </a:lnTo>
                  <a:lnTo>
                    <a:pt x="418" y="127"/>
                  </a:lnTo>
                  <a:lnTo>
                    <a:pt x="421" y="127"/>
                  </a:lnTo>
                  <a:lnTo>
                    <a:pt x="424" y="126"/>
                  </a:lnTo>
                  <a:lnTo>
                    <a:pt x="426" y="126"/>
                  </a:lnTo>
                  <a:lnTo>
                    <a:pt x="429" y="126"/>
                  </a:lnTo>
                  <a:lnTo>
                    <a:pt x="431" y="126"/>
                  </a:lnTo>
                  <a:lnTo>
                    <a:pt x="434" y="125"/>
                  </a:lnTo>
                  <a:lnTo>
                    <a:pt x="436" y="125"/>
                  </a:lnTo>
                  <a:lnTo>
                    <a:pt x="439" y="124"/>
                  </a:lnTo>
                  <a:lnTo>
                    <a:pt x="440" y="124"/>
                  </a:lnTo>
                  <a:lnTo>
                    <a:pt x="443" y="122"/>
                  </a:lnTo>
                  <a:lnTo>
                    <a:pt x="445" y="122"/>
                  </a:lnTo>
                  <a:lnTo>
                    <a:pt x="447" y="121"/>
                  </a:lnTo>
                  <a:lnTo>
                    <a:pt x="448" y="120"/>
                  </a:lnTo>
                  <a:lnTo>
                    <a:pt x="449" y="120"/>
                  </a:lnTo>
                  <a:lnTo>
                    <a:pt x="451" y="119"/>
                  </a:lnTo>
                  <a:lnTo>
                    <a:pt x="453" y="117"/>
                  </a:lnTo>
                  <a:lnTo>
                    <a:pt x="453" y="116"/>
                  </a:lnTo>
                  <a:lnTo>
                    <a:pt x="455" y="115"/>
                  </a:lnTo>
                  <a:lnTo>
                    <a:pt x="455" y="113"/>
                  </a:lnTo>
                  <a:lnTo>
                    <a:pt x="456" y="111"/>
                  </a:lnTo>
                  <a:lnTo>
                    <a:pt x="458" y="109"/>
                  </a:lnTo>
                  <a:lnTo>
                    <a:pt x="459" y="105"/>
                  </a:lnTo>
                  <a:lnTo>
                    <a:pt x="459" y="103"/>
                  </a:lnTo>
                  <a:lnTo>
                    <a:pt x="460" y="100"/>
                  </a:lnTo>
                  <a:lnTo>
                    <a:pt x="460" y="96"/>
                  </a:lnTo>
                  <a:lnTo>
                    <a:pt x="461" y="93"/>
                  </a:lnTo>
                  <a:lnTo>
                    <a:pt x="460" y="91"/>
                  </a:lnTo>
                  <a:lnTo>
                    <a:pt x="460" y="87"/>
                  </a:lnTo>
                  <a:lnTo>
                    <a:pt x="460" y="85"/>
                  </a:lnTo>
                  <a:lnTo>
                    <a:pt x="460" y="82"/>
                  </a:lnTo>
                  <a:lnTo>
                    <a:pt x="459" y="80"/>
                  </a:lnTo>
                  <a:lnTo>
                    <a:pt x="459" y="78"/>
                  </a:lnTo>
                  <a:lnTo>
                    <a:pt x="458" y="77"/>
                  </a:lnTo>
                  <a:lnTo>
                    <a:pt x="458" y="75"/>
                  </a:lnTo>
                  <a:lnTo>
                    <a:pt x="456" y="73"/>
                  </a:lnTo>
                  <a:lnTo>
                    <a:pt x="456" y="72"/>
                  </a:lnTo>
                  <a:lnTo>
                    <a:pt x="455" y="70"/>
                  </a:lnTo>
                  <a:lnTo>
                    <a:pt x="455" y="68"/>
                  </a:lnTo>
                  <a:lnTo>
                    <a:pt x="453" y="68"/>
                  </a:lnTo>
                  <a:lnTo>
                    <a:pt x="453" y="67"/>
                  </a:lnTo>
                  <a:lnTo>
                    <a:pt x="452" y="67"/>
                  </a:lnTo>
                  <a:lnTo>
                    <a:pt x="451" y="65"/>
                  </a:lnTo>
                  <a:lnTo>
                    <a:pt x="449" y="65"/>
                  </a:lnTo>
                  <a:lnTo>
                    <a:pt x="447" y="64"/>
                  </a:lnTo>
                  <a:lnTo>
                    <a:pt x="445" y="62"/>
                  </a:lnTo>
                  <a:lnTo>
                    <a:pt x="444" y="60"/>
                  </a:lnTo>
                  <a:lnTo>
                    <a:pt x="442" y="60"/>
                  </a:lnTo>
                  <a:lnTo>
                    <a:pt x="440" y="58"/>
                  </a:lnTo>
                  <a:lnTo>
                    <a:pt x="439" y="57"/>
                  </a:lnTo>
                  <a:lnTo>
                    <a:pt x="437" y="56"/>
                  </a:lnTo>
                  <a:lnTo>
                    <a:pt x="435" y="56"/>
                  </a:lnTo>
                  <a:lnTo>
                    <a:pt x="433" y="54"/>
                  </a:lnTo>
                  <a:lnTo>
                    <a:pt x="431" y="54"/>
                  </a:lnTo>
                  <a:lnTo>
                    <a:pt x="431" y="53"/>
                  </a:lnTo>
                  <a:lnTo>
                    <a:pt x="432" y="53"/>
                  </a:lnTo>
                  <a:lnTo>
                    <a:pt x="434" y="53"/>
                  </a:lnTo>
                  <a:lnTo>
                    <a:pt x="436" y="53"/>
                  </a:lnTo>
                  <a:lnTo>
                    <a:pt x="437" y="53"/>
                  </a:lnTo>
                  <a:lnTo>
                    <a:pt x="439" y="53"/>
                  </a:lnTo>
                  <a:lnTo>
                    <a:pt x="441" y="53"/>
                  </a:lnTo>
                  <a:lnTo>
                    <a:pt x="442" y="53"/>
                  </a:lnTo>
                  <a:lnTo>
                    <a:pt x="444" y="53"/>
                  </a:lnTo>
                  <a:lnTo>
                    <a:pt x="445" y="53"/>
                  </a:lnTo>
                  <a:lnTo>
                    <a:pt x="446" y="53"/>
                  </a:lnTo>
                  <a:lnTo>
                    <a:pt x="448" y="53"/>
                  </a:lnTo>
                  <a:lnTo>
                    <a:pt x="448" y="51"/>
                  </a:lnTo>
                  <a:lnTo>
                    <a:pt x="448" y="50"/>
                  </a:lnTo>
                  <a:lnTo>
                    <a:pt x="448" y="49"/>
                  </a:lnTo>
                  <a:lnTo>
                    <a:pt x="448" y="48"/>
                  </a:lnTo>
                  <a:lnTo>
                    <a:pt x="448" y="46"/>
                  </a:lnTo>
                  <a:lnTo>
                    <a:pt x="448" y="44"/>
                  </a:lnTo>
                  <a:lnTo>
                    <a:pt x="448" y="42"/>
                  </a:lnTo>
                  <a:lnTo>
                    <a:pt x="448" y="40"/>
                  </a:lnTo>
                  <a:lnTo>
                    <a:pt x="448" y="39"/>
                  </a:lnTo>
                  <a:lnTo>
                    <a:pt x="448" y="37"/>
                  </a:lnTo>
                  <a:lnTo>
                    <a:pt x="448" y="35"/>
                  </a:lnTo>
                  <a:lnTo>
                    <a:pt x="448" y="34"/>
                  </a:lnTo>
                  <a:lnTo>
                    <a:pt x="446" y="34"/>
                  </a:lnTo>
                  <a:lnTo>
                    <a:pt x="444" y="34"/>
                  </a:lnTo>
                  <a:lnTo>
                    <a:pt x="443" y="34"/>
                  </a:lnTo>
                  <a:lnTo>
                    <a:pt x="441" y="34"/>
                  </a:lnTo>
                  <a:lnTo>
                    <a:pt x="439" y="34"/>
                  </a:lnTo>
                  <a:lnTo>
                    <a:pt x="438" y="34"/>
                  </a:lnTo>
                  <a:lnTo>
                    <a:pt x="436" y="34"/>
                  </a:lnTo>
                  <a:lnTo>
                    <a:pt x="434" y="34"/>
                  </a:lnTo>
                  <a:lnTo>
                    <a:pt x="433" y="34"/>
                  </a:lnTo>
                  <a:lnTo>
                    <a:pt x="431" y="34"/>
                  </a:lnTo>
                  <a:lnTo>
                    <a:pt x="429" y="34"/>
                  </a:lnTo>
                  <a:lnTo>
                    <a:pt x="428" y="34"/>
                  </a:lnTo>
                  <a:lnTo>
                    <a:pt x="429" y="33"/>
                  </a:lnTo>
                  <a:lnTo>
                    <a:pt x="430" y="31"/>
                  </a:lnTo>
                  <a:lnTo>
                    <a:pt x="430" y="30"/>
                  </a:lnTo>
                  <a:lnTo>
                    <a:pt x="432" y="28"/>
                  </a:lnTo>
                  <a:lnTo>
                    <a:pt x="432" y="26"/>
                  </a:lnTo>
                  <a:lnTo>
                    <a:pt x="434" y="24"/>
                  </a:lnTo>
                  <a:lnTo>
                    <a:pt x="434" y="22"/>
                  </a:lnTo>
                  <a:lnTo>
                    <a:pt x="434" y="20"/>
                  </a:lnTo>
                  <a:lnTo>
                    <a:pt x="434" y="21"/>
                  </a:lnTo>
                  <a:lnTo>
                    <a:pt x="435" y="21"/>
                  </a:lnTo>
                  <a:lnTo>
                    <a:pt x="436" y="21"/>
                  </a:lnTo>
                  <a:lnTo>
                    <a:pt x="438" y="20"/>
                  </a:lnTo>
                  <a:lnTo>
                    <a:pt x="439" y="20"/>
                  </a:lnTo>
                  <a:lnTo>
                    <a:pt x="441" y="20"/>
                  </a:lnTo>
                  <a:lnTo>
                    <a:pt x="442" y="20"/>
                  </a:lnTo>
                  <a:lnTo>
                    <a:pt x="443" y="20"/>
                  </a:lnTo>
                  <a:lnTo>
                    <a:pt x="443" y="19"/>
                  </a:lnTo>
                  <a:lnTo>
                    <a:pt x="443" y="18"/>
                  </a:lnTo>
                  <a:lnTo>
                    <a:pt x="443" y="16"/>
                  </a:lnTo>
                  <a:lnTo>
                    <a:pt x="443" y="15"/>
                  </a:lnTo>
                  <a:lnTo>
                    <a:pt x="444" y="13"/>
                  </a:lnTo>
                  <a:lnTo>
                    <a:pt x="444" y="11"/>
                  </a:lnTo>
                  <a:lnTo>
                    <a:pt x="445" y="10"/>
                  </a:lnTo>
                  <a:lnTo>
                    <a:pt x="445" y="9"/>
                  </a:lnTo>
                  <a:lnTo>
                    <a:pt x="447" y="7"/>
                  </a:lnTo>
                  <a:lnTo>
                    <a:pt x="447" y="5"/>
                  </a:lnTo>
                  <a:lnTo>
                    <a:pt x="448" y="3"/>
                  </a:lnTo>
                  <a:lnTo>
                    <a:pt x="448" y="2"/>
                  </a:lnTo>
                  <a:lnTo>
                    <a:pt x="449" y="0"/>
                  </a:lnTo>
                  <a:lnTo>
                    <a:pt x="443" y="3"/>
                  </a:lnTo>
                  <a:lnTo>
                    <a:pt x="434" y="5"/>
                  </a:lnTo>
                  <a:lnTo>
                    <a:pt x="421" y="6"/>
                  </a:lnTo>
                  <a:lnTo>
                    <a:pt x="408" y="6"/>
                  </a:lnTo>
                  <a:lnTo>
                    <a:pt x="391" y="8"/>
                  </a:lnTo>
                  <a:lnTo>
                    <a:pt x="374" y="8"/>
                  </a:lnTo>
                  <a:lnTo>
                    <a:pt x="355" y="8"/>
                  </a:lnTo>
                  <a:lnTo>
                    <a:pt x="338" y="8"/>
                  </a:lnTo>
                  <a:lnTo>
                    <a:pt x="319" y="8"/>
                  </a:lnTo>
                  <a:lnTo>
                    <a:pt x="301" y="8"/>
                  </a:lnTo>
                  <a:lnTo>
                    <a:pt x="284" y="8"/>
                  </a:lnTo>
                  <a:lnTo>
                    <a:pt x="270" y="8"/>
                  </a:lnTo>
                  <a:lnTo>
                    <a:pt x="257" y="8"/>
                  </a:lnTo>
                  <a:lnTo>
                    <a:pt x="249" y="8"/>
                  </a:lnTo>
                  <a:lnTo>
                    <a:pt x="243" y="8"/>
                  </a:lnTo>
                  <a:lnTo>
                    <a:pt x="241" y="6"/>
                  </a:lnTo>
                  <a:lnTo>
                    <a:pt x="218" y="6"/>
                  </a:lnTo>
                  <a:lnTo>
                    <a:pt x="215" y="8"/>
                  </a:lnTo>
                  <a:lnTo>
                    <a:pt x="210" y="8"/>
                  </a:lnTo>
                  <a:lnTo>
                    <a:pt x="200" y="8"/>
                  </a:lnTo>
                  <a:lnTo>
                    <a:pt x="188" y="8"/>
                  </a:lnTo>
                  <a:lnTo>
                    <a:pt x="173" y="8"/>
                  </a:lnTo>
                  <a:lnTo>
                    <a:pt x="156" y="8"/>
                  </a:lnTo>
                  <a:lnTo>
                    <a:pt x="139" y="8"/>
                  </a:lnTo>
                  <a:lnTo>
                    <a:pt x="121" y="8"/>
                  </a:lnTo>
                  <a:lnTo>
                    <a:pt x="101" y="8"/>
                  </a:lnTo>
                  <a:lnTo>
                    <a:pt x="83" y="8"/>
                  </a:lnTo>
                  <a:lnTo>
                    <a:pt x="66" y="8"/>
                  </a:lnTo>
                  <a:lnTo>
                    <a:pt x="50" y="6"/>
                  </a:lnTo>
                  <a:lnTo>
                    <a:pt x="35" y="6"/>
                  </a:lnTo>
                  <a:lnTo>
                    <a:pt x="24" y="5"/>
                  </a:lnTo>
                  <a:lnTo>
                    <a:pt x="15" y="3"/>
                  </a:lnTo>
                  <a:lnTo>
                    <a:pt x="10" y="0"/>
                  </a:lnTo>
                  <a:lnTo>
                    <a:pt x="8" y="2"/>
                  </a:lnTo>
                  <a:lnTo>
                    <a:pt x="8" y="3"/>
                  </a:lnTo>
                  <a:lnTo>
                    <a:pt x="8" y="5"/>
                  </a:lnTo>
                  <a:lnTo>
                    <a:pt x="10" y="7"/>
                  </a:lnTo>
                  <a:lnTo>
                    <a:pt x="10" y="9"/>
                  </a:lnTo>
                  <a:lnTo>
                    <a:pt x="11" y="10"/>
                  </a:lnTo>
                  <a:lnTo>
                    <a:pt x="11" y="11"/>
                  </a:lnTo>
                  <a:lnTo>
                    <a:pt x="13" y="13"/>
                  </a:lnTo>
                  <a:lnTo>
                    <a:pt x="13" y="15"/>
                  </a:lnTo>
                  <a:lnTo>
                    <a:pt x="14" y="16"/>
                  </a:lnTo>
                  <a:lnTo>
                    <a:pt x="14" y="18"/>
                  </a:lnTo>
                  <a:lnTo>
                    <a:pt x="14" y="19"/>
                  </a:lnTo>
                  <a:lnTo>
                    <a:pt x="14" y="20"/>
                  </a:lnTo>
                  <a:lnTo>
                    <a:pt x="16" y="20"/>
                  </a:lnTo>
                  <a:lnTo>
                    <a:pt x="18" y="20"/>
                  </a:lnTo>
                  <a:lnTo>
                    <a:pt x="20" y="20"/>
                  </a:lnTo>
                  <a:lnTo>
                    <a:pt x="20" y="21"/>
                  </a:lnTo>
                  <a:lnTo>
                    <a:pt x="22" y="21"/>
                  </a:lnTo>
                  <a:lnTo>
                    <a:pt x="23" y="21"/>
                  </a:lnTo>
                  <a:lnTo>
                    <a:pt x="24" y="20"/>
                  </a:lnTo>
                  <a:lnTo>
                    <a:pt x="24" y="22"/>
                  </a:lnTo>
                  <a:lnTo>
                    <a:pt x="24" y="24"/>
                  </a:lnTo>
                  <a:lnTo>
                    <a:pt x="25" y="24"/>
                  </a:lnTo>
                  <a:lnTo>
                    <a:pt x="25" y="26"/>
                  </a:lnTo>
                  <a:lnTo>
                    <a:pt x="27" y="26"/>
                  </a:lnTo>
                  <a:lnTo>
                    <a:pt x="27" y="27"/>
                  </a:lnTo>
                  <a:lnTo>
                    <a:pt x="29" y="27"/>
                  </a:lnTo>
                  <a:lnTo>
                    <a:pt x="29" y="29"/>
                  </a:lnTo>
                  <a:lnTo>
                    <a:pt x="31" y="30"/>
                  </a:lnTo>
                  <a:lnTo>
                    <a:pt x="31" y="32"/>
                  </a:lnTo>
                  <a:lnTo>
                    <a:pt x="33" y="32"/>
                  </a:lnTo>
                  <a:lnTo>
                    <a:pt x="33" y="34"/>
                  </a:lnTo>
                  <a:lnTo>
                    <a:pt x="34" y="34"/>
                  </a:lnTo>
                  <a:lnTo>
                    <a:pt x="35" y="34"/>
                  </a:lnTo>
                  <a:lnTo>
                    <a:pt x="34" y="34"/>
                  </a:lnTo>
                  <a:lnTo>
                    <a:pt x="33" y="34"/>
                  </a:lnTo>
                  <a:lnTo>
                    <a:pt x="31" y="34"/>
                  </a:lnTo>
                  <a:lnTo>
                    <a:pt x="30" y="34"/>
                  </a:lnTo>
                  <a:lnTo>
                    <a:pt x="27" y="34"/>
                  </a:lnTo>
                  <a:lnTo>
                    <a:pt x="25" y="34"/>
                  </a:lnTo>
                  <a:lnTo>
                    <a:pt x="22" y="34"/>
                  </a:lnTo>
                  <a:lnTo>
                    <a:pt x="20" y="34"/>
                  </a:lnTo>
                  <a:lnTo>
                    <a:pt x="17" y="34"/>
                  </a:lnTo>
                  <a:lnTo>
                    <a:pt x="15" y="34"/>
                  </a:lnTo>
                  <a:lnTo>
                    <a:pt x="13" y="34"/>
                  </a:lnTo>
                  <a:lnTo>
                    <a:pt x="11" y="34"/>
                  </a:lnTo>
                  <a:lnTo>
                    <a:pt x="9" y="34"/>
                  </a:lnTo>
                  <a:lnTo>
                    <a:pt x="8" y="34"/>
                  </a:lnTo>
                  <a:lnTo>
                    <a:pt x="7" y="34"/>
                  </a:lnTo>
                  <a:lnTo>
                    <a:pt x="7" y="35"/>
                  </a:lnTo>
                  <a:lnTo>
                    <a:pt x="7" y="37"/>
                  </a:lnTo>
                  <a:lnTo>
                    <a:pt x="7" y="39"/>
                  </a:lnTo>
                  <a:lnTo>
                    <a:pt x="7" y="41"/>
                  </a:lnTo>
                  <a:lnTo>
                    <a:pt x="7" y="43"/>
                  </a:lnTo>
                  <a:lnTo>
                    <a:pt x="7" y="45"/>
                  </a:lnTo>
                  <a:lnTo>
                    <a:pt x="7" y="47"/>
                  </a:lnTo>
                  <a:lnTo>
                    <a:pt x="7" y="49"/>
                  </a:lnTo>
                  <a:lnTo>
                    <a:pt x="7" y="50"/>
                  </a:lnTo>
                  <a:lnTo>
                    <a:pt x="7" y="51"/>
                  </a:lnTo>
                  <a:lnTo>
                    <a:pt x="7" y="52"/>
                  </a:lnTo>
                  <a:lnTo>
                    <a:pt x="8" y="52"/>
                  </a:lnTo>
                  <a:lnTo>
                    <a:pt x="8" y="53"/>
                  </a:lnTo>
                  <a:lnTo>
                    <a:pt x="10" y="53"/>
                  </a:lnTo>
                  <a:lnTo>
                    <a:pt x="12" y="53"/>
                  </a:lnTo>
                  <a:lnTo>
                    <a:pt x="14" y="53"/>
                  </a:lnTo>
                  <a:lnTo>
                    <a:pt x="16" y="53"/>
                  </a:lnTo>
                  <a:lnTo>
                    <a:pt x="18" y="53"/>
                  </a:lnTo>
                  <a:lnTo>
                    <a:pt x="20" y="53"/>
                  </a:lnTo>
                  <a:lnTo>
                    <a:pt x="22" y="53"/>
                  </a:lnTo>
                  <a:lnTo>
                    <a:pt x="23" y="53"/>
                  </a:lnTo>
                  <a:lnTo>
                    <a:pt x="24" y="53"/>
                  </a:lnTo>
                  <a:lnTo>
                    <a:pt x="26" y="53"/>
                  </a:lnTo>
                  <a:lnTo>
                    <a:pt x="24" y="54"/>
                  </a:lnTo>
                  <a:lnTo>
                    <a:pt x="23" y="54"/>
                  </a:lnTo>
                  <a:lnTo>
                    <a:pt x="21" y="54"/>
                  </a:lnTo>
                  <a:lnTo>
                    <a:pt x="20" y="54"/>
                  </a:lnTo>
                  <a:lnTo>
                    <a:pt x="19" y="56"/>
                  </a:lnTo>
                  <a:lnTo>
                    <a:pt x="17" y="56"/>
                  </a:lnTo>
                  <a:lnTo>
                    <a:pt x="15" y="57"/>
                  </a:lnTo>
                  <a:lnTo>
                    <a:pt x="14" y="57"/>
                  </a:lnTo>
                  <a:lnTo>
                    <a:pt x="12" y="59"/>
                  </a:lnTo>
                  <a:lnTo>
                    <a:pt x="10" y="61"/>
                  </a:lnTo>
                  <a:lnTo>
                    <a:pt x="8" y="63"/>
                  </a:lnTo>
                  <a:lnTo>
                    <a:pt x="7" y="64"/>
                  </a:lnTo>
                  <a:lnTo>
                    <a:pt x="5" y="66"/>
                  </a:lnTo>
                  <a:lnTo>
                    <a:pt x="4" y="68"/>
                  </a:lnTo>
                  <a:lnTo>
                    <a:pt x="3" y="69"/>
                  </a:lnTo>
                  <a:lnTo>
                    <a:pt x="3" y="71"/>
                  </a:lnTo>
                  <a:lnTo>
                    <a:pt x="2" y="73"/>
                  </a:lnTo>
                  <a:lnTo>
                    <a:pt x="2" y="75"/>
                  </a:lnTo>
                  <a:lnTo>
                    <a:pt x="2" y="77"/>
                  </a:lnTo>
                  <a:lnTo>
                    <a:pt x="2" y="78"/>
                  </a:lnTo>
                  <a:lnTo>
                    <a:pt x="0" y="80"/>
                  </a:lnTo>
                  <a:lnTo>
                    <a:pt x="0" y="81"/>
                  </a:lnTo>
                  <a:lnTo>
                    <a:pt x="0" y="83"/>
                  </a:lnTo>
                  <a:lnTo>
                    <a:pt x="0" y="84"/>
                  </a:lnTo>
                  <a:lnTo>
                    <a:pt x="0" y="86"/>
                  </a:lnTo>
                  <a:lnTo>
                    <a:pt x="0" y="88"/>
                  </a:lnTo>
                  <a:lnTo>
                    <a:pt x="0" y="89"/>
                  </a:lnTo>
                  <a:lnTo>
                    <a:pt x="0" y="91"/>
                  </a:lnTo>
                  <a:lnTo>
                    <a:pt x="0" y="93"/>
                  </a:lnTo>
                  <a:lnTo>
                    <a:pt x="0" y="95"/>
                  </a:lnTo>
                  <a:lnTo>
                    <a:pt x="0" y="97"/>
                  </a:lnTo>
                  <a:lnTo>
                    <a:pt x="0" y="99"/>
                  </a:lnTo>
                  <a:lnTo>
                    <a:pt x="0" y="100"/>
                  </a:lnTo>
                  <a:lnTo>
                    <a:pt x="0" y="102"/>
                  </a:lnTo>
                  <a:lnTo>
                    <a:pt x="0" y="104"/>
                  </a:lnTo>
                  <a:lnTo>
                    <a:pt x="0" y="105"/>
                  </a:lnTo>
                  <a:lnTo>
                    <a:pt x="0" y="107"/>
                  </a:lnTo>
                  <a:lnTo>
                    <a:pt x="2" y="108"/>
                  </a:lnTo>
                  <a:lnTo>
                    <a:pt x="2" y="111"/>
                  </a:lnTo>
                  <a:lnTo>
                    <a:pt x="4" y="113"/>
                  </a:lnTo>
                  <a:lnTo>
                    <a:pt x="4" y="115"/>
                  </a:lnTo>
                  <a:lnTo>
                    <a:pt x="6" y="116"/>
                  </a:lnTo>
                  <a:lnTo>
                    <a:pt x="8" y="118"/>
                  </a:lnTo>
                  <a:lnTo>
                    <a:pt x="10" y="120"/>
                  </a:lnTo>
                  <a:lnTo>
                    <a:pt x="11" y="122"/>
                  </a:lnTo>
                  <a:lnTo>
                    <a:pt x="14" y="122"/>
                  </a:lnTo>
                  <a:lnTo>
                    <a:pt x="16" y="124"/>
                  </a:lnTo>
                  <a:lnTo>
                    <a:pt x="20" y="124"/>
                  </a:lnTo>
                  <a:lnTo>
                    <a:pt x="23" y="126"/>
                  </a:lnTo>
                  <a:lnTo>
                    <a:pt x="29" y="126"/>
                  </a:lnTo>
                  <a:lnTo>
                    <a:pt x="33" y="126"/>
                  </a:lnTo>
                  <a:lnTo>
                    <a:pt x="38" y="126"/>
                  </a:lnTo>
                  <a:lnTo>
                    <a:pt x="43" y="126"/>
                  </a:lnTo>
                  <a:lnTo>
                    <a:pt x="49" y="124"/>
                  </a:lnTo>
                  <a:lnTo>
                    <a:pt x="53" y="124"/>
                  </a:lnTo>
                  <a:lnTo>
                    <a:pt x="58" y="124"/>
                  </a:lnTo>
                  <a:lnTo>
                    <a:pt x="61" y="124"/>
                  </a:lnTo>
                  <a:lnTo>
                    <a:pt x="66" y="122"/>
                  </a:lnTo>
                  <a:lnTo>
                    <a:pt x="69" y="122"/>
                  </a:lnTo>
                  <a:lnTo>
                    <a:pt x="72" y="122"/>
                  </a:lnTo>
                  <a:lnTo>
                    <a:pt x="73" y="122"/>
                  </a:lnTo>
                  <a:lnTo>
                    <a:pt x="74" y="120"/>
                  </a:lnTo>
                  <a:lnTo>
                    <a:pt x="74" y="121"/>
                  </a:lnTo>
                  <a:lnTo>
                    <a:pt x="74" y="122"/>
                  </a:lnTo>
                  <a:lnTo>
                    <a:pt x="74" y="123"/>
                  </a:lnTo>
                  <a:lnTo>
                    <a:pt x="74" y="125"/>
                  </a:lnTo>
                  <a:lnTo>
                    <a:pt x="74" y="126"/>
                  </a:lnTo>
                  <a:lnTo>
                    <a:pt x="74" y="127"/>
                  </a:lnTo>
                  <a:lnTo>
                    <a:pt x="72" y="129"/>
                  </a:lnTo>
                  <a:lnTo>
                    <a:pt x="71" y="129"/>
                  </a:lnTo>
                  <a:lnTo>
                    <a:pt x="69" y="129"/>
                  </a:lnTo>
                  <a:lnTo>
                    <a:pt x="67" y="131"/>
                  </a:lnTo>
                  <a:lnTo>
                    <a:pt x="66" y="131"/>
                  </a:lnTo>
                  <a:lnTo>
                    <a:pt x="64" y="131"/>
                  </a:lnTo>
                  <a:lnTo>
                    <a:pt x="63" y="133"/>
                  </a:lnTo>
                  <a:lnTo>
                    <a:pt x="63" y="134"/>
                  </a:lnTo>
                  <a:lnTo>
                    <a:pt x="62" y="135"/>
                  </a:lnTo>
                  <a:lnTo>
                    <a:pt x="62" y="136"/>
                  </a:lnTo>
                  <a:lnTo>
                    <a:pt x="61" y="138"/>
                  </a:lnTo>
                  <a:lnTo>
                    <a:pt x="61" y="139"/>
                  </a:lnTo>
                  <a:lnTo>
                    <a:pt x="61" y="141"/>
                  </a:lnTo>
                  <a:lnTo>
                    <a:pt x="61" y="143"/>
                  </a:lnTo>
                  <a:lnTo>
                    <a:pt x="60" y="146"/>
                  </a:lnTo>
                  <a:lnTo>
                    <a:pt x="60" y="148"/>
                  </a:lnTo>
                  <a:lnTo>
                    <a:pt x="60" y="150"/>
                  </a:lnTo>
                  <a:lnTo>
                    <a:pt x="60" y="152"/>
                  </a:lnTo>
                  <a:lnTo>
                    <a:pt x="60" y="153"/>
                  </a:lnTo>
                  <a:lnTo>
                    <a:pt x="61" y="155"/>
                  </a:lnTo>
                  <a:lnTo>
                    <a:pt x="62" y="157"/>
                  </a:lnTo>
                  <a:lnTo>
                    <a:pt x="64" y="158"/>
                  </a:lnTo>
                  <a:lnTo>
                    <a:pt x="64" y="160"/>
                  </a:lnTo>
                  <a:lnTo>
                    <a:pt x="64" y="162"/>
                  </a:lnTo>
                  <a:lnTo>
                    <a:pt x="64" y="163"/>
                  </a:lnTo>
                  <a:lnTo>
                    <a:pt x="66" y="163"/>
                  </a:lnTo>
                  <a:lnTo>
                    <a:pt x="66" y="164"/>
                  </a:lnTo>
                  <a:lnTo>
                    <a:pt x="67" y="164"/>
                  </a:lnTo>
                  <a:lnTo>
                    <a:pt x="67" y="166"/>
                  </a:lnTo>
                  <a:lnTo>
                    <a:pt x="69" y="166"/>
                  </a:lnTo>
                  <a:lnTo>
                    <a:pt x="69" y="168"/>
                  </a:lnTo>
                  <a:lnTo>
                    <a:pt x="70" y="168"/>
                  </a:lnTo>
                  <a:lnTo>
                    <a:pt x="72" y="169"/>
                  </a:lnTo>
                  <a:lnTo>
                    <a:pt x="74" y="169"/>
                  </a:lnTo>
                  <a:lnTo>
                    <a:pt x="74" y="171"/>
                  </a:lnTo>
                  <a:lnTo>
                    <a:pt x="76" y="172"/>
                  </a:lnTo>
                  <a:lnTo>
                    <a:pt x="77" y="173"/>
                  </a:lnTo>
                  <a:lnTo>
                    <a:pt x="78" y="173"/>
                  </a:lnTo>
                  <a:lnTo>
                    <a:pt x="80" y="173"/>
                  </a:lnTo>
                  <a:lnTo>
                    <a:pt x="81" y="173"/>
                  </a:lnTo>
                  <a:lnTo>
                    <a:pt x="83" y="172"/>
                  </a:lnTo>
                  <a:lnTo>
                    <a:pt x="83" y="171"/>
                  </a:lnTo>
                  <a:lnTo>
                    <a:pt x="85" y="169"/>
                  </a:lnTo>
                  <a:lnTo>
                    <a:pt x="84" y="171"/>
                  </a:lnTo>
                  <a:lnTo>
                    <a:pt x="84" y="172"/>
                  </a:lnTo>
                  <a:lnTo>
                    <a:pt x="84" y="174"/>
                  </a:lnTo>
                  <a:lnTo>
                    <a:pt x="86" y="174"/>
                  </a:lnTo>
                  <a:lnTo>
                    <a:pt x="86" y="176"/>
                  </a:lnTo>
                  <a:lnTo>
                    <a:pt x="86" y="177"/>
                  </a:lnTo>
                  <a:lnTo>
                    <a:pt x="88" y="177"/>
                  </a:lnTo>
                  <a:lnTo>
                    <a:pt x="88" y="178"/>
                  </a:lnTo>
                  <a:lnTo>
                    <a:pt x="89" y="178"/>
                  </a:lnTo>
                  <a:lnTo>
                    <a:pt x="91" y="178"/>
                  </a:lnTo>
                  <a:lnTo>
                    <a:pt x="91" y="179"/>
                  </a:lnTo>
                  <a:lnTo>
                    <a:pt x="92" y="179"/>
                  </a:lnTo>
                  <a:lnTo>
                    <a:pt x="93" y="178"/>
                  </a:lnTo>
                  <a:lnTo>
                    <a:pt x="95" y="177"/>
                  </a:lnTo>
                  <a:lnTo>
                    <a:pt x="96" y="177"/>
                  </a:lnTo>
                  <a:lnTo>
                    <a:pt x="98" y="176"/>
                  </a:lnTo>
                  <a:lnTo>
                    <a:pt x="100" y="174"/>
                  </a:lnTo>
                  <a:lnTo>
                    <a:pt x="102" y="173"/>
                  </a:lnTo>
                  <a:lnTo>
                    <a:pt x="103" y="171"/>
                  </a:lnTo>
                  <a:lnTo>
                    <a:pt x="104" y="169"/>
                  </a:lnTo>
                  <a:lnTo>
                    <a:pt x="104" y="170"/>
                  </a:lnTo>
                  <a:lnTo>
                    <a:pt x="104" y="172"/>
                  </a:lnTo>
                  <a:lnTo>
                    <a:pt x="104" y="174"/>
                  </a:lnTo>
                  <a:lnTo>
                    <a:pt x="104" y="176"/>
                  </a:lnTo>
                  <a:lnTo>
                    <a:pt x="104" y="177"/>
                  </a:lnTo>
                  <a:lnTo>
                    <a:pt x="104" y="178"/>
                  </a:lnTo>
                  <a:lnTo>
                    <a:pt x="104" y="180"/>
                  </a:lnTo>
                  <a:lnTo>
                    <a:pt x="104" y="182"/>
                  </a:lnTo>
                  <a:lnTo>
                    <a:pt x="104" y="183"/>
                  </a:lnTo>
                  <a:lnTo>
                    <a:pt x="104" y="185"/>
                  </a:lnTo>
                  <a:lnTo>
                    <a:pt x="104" y="187"/>
                  </a:lnTo>
                  <a:lnTo>
                    <a:pt x="104" y="188"/>
                  </a:lnTo>
                  <a:lnTo>
                    <a:pt x="104" y="189"/>
                  </a:lnTo>
                  <a:lnTo>
                    <a:pt x="102" y="190"/>
                  </a:lnTo>
                  <a:lnTo>
                    <a:pt x="101" y="190"/>
                  </a:lnTo>
                  <a:lnTo>
                    <a:pt x="99" y="190"/>
                  </a:lnTo>
                  <a:lnTo>
                    <a:pt x="97" y="190"/>
                  </a:lnTo>
                  <a:lnTo>
                    <a:pt x="96" y="190"/>
                  </a:lnTo>
                  <a:lnTo>
                    <a:pt x="94" y="190"/>
                  </a:lnTo>
                  <a:lnTo>
                    <a:pt x="92" y="190"/>
                  </a:lnTo>
                  <a:lnTo>
                    <a:pt x="91" y="190"/>
                  </a:lnTo>
                  <a:lnTo>
                    <a:pt x="89" y="190"/>
                  </a:lnTo>
                  <a:lnTo>
                    <a:pt x="89" y="189"/>
                  </a:lnTo>
                  <a:lnTo>
                    <a:pt x="88" y="189"/>
                  </a:lnTo>
                  <a:lnTo>
                    <a:pt x="88" y="188"/>
                  </a:lnTo>
                  <a:lnTo>
                    <a:pt x="87" y="188"/>
                  </a:lnTo>
                  <a:lnTo>
                    <a:pt x="87" y="186"/>
                  </a:lnTo>
                  <a:lnTo>
                    <a:pt x="87" y="184"/>
                  </a:lnTo>
                  <a:lnTo>
                    <a:pt x="85" y="184"/>
                  </a:lnTo>
                  <a:lnTo>
                    <a:pt x="85" y="183"/>
                  </a:lnTo>
                  <a:lnTo>
                    <a:pt x="85" y="181"/>
                  </a:lnTo>
                  <a:lnTo>
                    <a:pt x="85" y="180"/>
                  </a:lnTo>
                  <a:lnTo>
                    <a:pt x="85" y="179"/>
                  </a:lnTo>
                  <a:lnTo>
                    <a:pt x="83" y="180"/>
                  </a:lnTo>
                  <a:lnTo>
                    <a:pt x="81" y="180"/>
                  </a:lnTo>
                  <a:lnTo>
                    <a:pt x="80" y="180"/>
                  </a:lnTo>
                  <a:lnTo>
                    <a:pt x="78" y="182"/>
                  </a:lnTo>
                  <a:lnTo>
                    <a:pt x="76" y="184"/>
                  </a:lnTo>
                  <a:lnTo>
                    <a:pt x="74" y="186"/>
                  </a:lnTo>
                  <a:lnTo>
                    <a:pt x="73" y="188"/>
                  </a:lnTo>
                  <a:lnTo>
                    <a:pt x="71" y="189"/>
                  </a:lnTo>
                  <a:lnTo>
                    <a:pt x="70" y="189"/>
                  </a:lnTo>
                  <a:lnTo>
                    <a:pt x="68" y="189"/>
                  </a:lnTo>
                  <a:lnTo>
                    <a:pt x="67" y="189"/>
                  </a:lnTo>
                  <a:lnTo>
                    <a:pt x="65" y="189"/>
                  </a:lnTo>
                  <a:lnTo>
                    <a:pt x="63" y="188"/>
                  </a:lnTo>
                  <a:lnTo>
                    <a:pt x="60" y="188"/>
                  </a:lnTo>
                  <a:lnTo>
                    <a:pt x="58" y="188"/>
                  </a:lnTo>
                  <a:lnTo>
                    <a:pt x="57" y="188"/>
                  </a:lnTo>
                  <a:lnTo>
                    <a:pt x="55" y="187"/>
                  </a:lnTo>
                  <a:lnTo>
                    <a:pt x="51" y="187"/>
                  </a:lnTo>
                  <a:lnTo>
                    <a:pt x="50" y="187"/>
                  </a:lnTo>
                  <a:lnTo>
                    <a:pt x="46" y="187"/>
                  </a:lnTo>
                  <a:lnTo>
                    <a:pt x="45" y="185"/>
                  </a:lnTo>
                  <a:lnTo>
                    <a:pt x="43" y="185"/>
                  </a:lnTo>
                  <a:lnTo>
                    <a:pt x="41" y="185"/>
                  </a:lnTo>
                  <a:lnTo>
                    <a:pt x="40" y="185"/>
                  </a:lnTo>
                  <a:lnTo>
                    <a:pt x="40" y="183"/>
                  </a:lnTo>
                  <a:lnTo>
                    <a:pt x="39" y="185"/>
                  </a:lnTo>
                  <a:lnTo>
                    <a:pt x="39" y="187"/>
                  </a:lnTo>
                  <a:lnTo>
                    <a:pt x="37" y="189"/>
                  </a:lnTo>
                  <a:lnTo>
                    <a:pt x="37" y="191"/>
                  </a:lnTo>
                  <a:lnTo>
                    <a:pt x="35" y="195"/>
                  </a:lnTo>
                  <a:lnTo>
                    <a:pt x="34" y="198"/>
                  </a:lnTo>
                  <a:lnTo>
                    <a:pt x="32" y="202"/>
                  </a:lnTo>
                  <a:lnTo>
                    <a:pt x="32" y="205"/>
                  </a:lnTo>
                  <a:lnTo>
                    <a:pt x="30" y="208"/>
                  </a:lnTo>
                  <a:lnTo>
                    <a:pt x="28" y="212"/>
                  </a:lnTo>
                  <a:lnTo>
                    <a:pt x="26" y="215"/>
                  </a:lnTo>
                  <a:lnTo>
                    <a:pt x="26" y="219"/>
                  </a:lnTo>
                  <a:lnTo>
                    <a:pt x="24" y="222"/>
                  </a:lnTo>
                  <a:lnTo>
                    <a:pt x="24" y="224"/>
                  </a:lnTo>
                  <a:lnTo>
                    <a:pt x="24" y="226"/>
                  </a:lnTo>
                  <a:lnTo>
                    <a:pt x="24" y="227"/>
                  </a:lnTo>
                  <a:lnTo>
                    <a:pt x="25" y="227"/>
                  </a:lnTo>
                  <a:lnTo>
                    <a:pt x="27" y="229"/>
                  </a:lnTo>
                  <a:lnTo>
                    <a:pt x="29" y="229"/>
                  </a:lnTo>
                  <a:lnTo>
                    <a:pt x="30" y="231"/>
                  </a:lnTo>
                  <a:lnTo>
                    <a:pt x="34" y="231"/>
                  </a:lnTo>
                  <a:lnTo>
                    <a:pt x="35" y="231"/>
                  </a:lnTo>
                  <a:lnTo>
                    <a:pt x="39" y="231"/>
                  </a:lnTo>
                  <a:lnTo>
                    <a:pt x="41" y="232"/>
                  </a:lnTo>
                  <a:lnTo>
                    <a:pt x="43" y="232"/>
                  </a:lnTo>
                  <a:lnTo>
                    <a:pt x="45" y="232"/>
                  </a:lnTo>
                  <a:lnTo>
                    <a:pt x="49" y="232"/>
                  </a:lnTo>
                  <a:lnTo>
                    <a:pt x="51" y="232"/>
                  </a:lnTo>
                  <a:lnTo>
                    <a:pt x="53" y="232"/>
                  </a:lnTo>
                  <a:lnTo>
                    <a:pt x="55" y="232"/>
                  </a:lnTo>
                  <a:lnTo>
                    <a:pt x="57" y="230"/>
                  </a:lnTo>
                  <a:lnTo>
                    <a:pt x="55" y="232"/>
                  </a:lnTo>
                  <a:lnTo>
                    <a:pt x="55" y="233"/>
                  </a:lnTo>
                  <a:lnTo>
                    <a:pt x="55" y="235"/>
                  </a:lnTo>
                  <a:lnTo>
                    <a:pt x="55" y="237"/>
                  </a:lnTo>
                  <a:lnTo>
                    <a:pt x="56" y="239"/>
                  </a:lnTo>
                  <a:lnTo>
                    <a:pt x="56" y="241"/>
                  </a:lnTo>
                  <a:lnTo>
                    <a:pt x="57" y="241"/>
                  </a:lnTo>
                  <a:lnTo>
                    <a:pt x="57" y="243"/>
                  </a:lnTo>
                  <a:lnTo>
                    <a:pt x="58" y="244"/>
                  </a:lnTo>
                  <a:lnTo>
                    <a:pt x="58" y="246"/>
                  </a:lnTo>
                  <a:lnTo>
                    <a:pt x="59" y="247"/>
                  </a:lnTo>
                  <a:lnTo>
                    <a:pt x="59" y="249"/>
                  </a:lnTo>
                  <a:lnTo>
                    <a:pt x="61" y="250"/>
                  </a:lnTo>
                  <a:lnTo>
                    <a:pt x="61" y="252"/>
                  </a:lnTo>
                  <a:lnTo>
                    <a:pt x="62" y="252"/>
                  </a:lnTo>
                  <a:lnTo>
                    <a:pt x="62" y="254"/>
                  </a:lnTo>
                  <a:lnTo>
                    <a:pt x="63" y="256"/>
                  </a:lnTo>
                  <a:lnTo>
                    <a:pt x="63" y="258"/>
                  </a:lnTo>
                  <a:lnTo>
                    <a:pt x="65" y="259"/>
                  </a:lnTo>
                  <a:lnTo>
                    <a:pt x="65" y="261"/>
                  </a:lnTo>
                  <a:lnTo>
                    <a:pt x="67" y="263"/>
                  </a:lnTo>
                  <a:lnTo>
                    <a:pt x="69" y="265"/>
                  </a:lnTo>
                  <a:lnTo>
                    <a:pt x="70" y="266"/>
                  </a:lnTo>
                  <a:lnTo>
                    <a:pt x="70" y="270"/>
                  </a:lnTo>
                  <a:lnTo>
                    <a:pt x="72" y="271"/>
                  </a:lnTo>
                  <a:lnTo>
                    <a:pt x="73" y="273"/>
                  </a:lnTo>
                  <a:lnTo>
                    <a:pt x="75" y="275"/>
                  </a:lnTo>
                  <a:lnTo>
                    <a:pt x="75" y="277"/>
                  </a:lnTo>
                  <a:lnTo>
                    <a:pt x="77" y="278"/>
                  </a:lnTo>
                  <a:lnTo>
                    <a:pt x="77" y="280"/>
                  </a:lnTo>
                  <a:lnTo>
                    <a:pt x="79" y="281"/>
                  </a:lnTo>
                  <a:lnTo>
                    <a:pt x="79" y="284"/>
                  </a:lnTo>
                  <a:lnTo>
                    <a:pt x="79" y="286"/>
                  </a:lnTo>
                  <a:lnTo>
                    <a:pt x="79" y="287"/>
                  </a:lnTo>
                  <a:lnTo>
                    <a:pt x="80" y="289"/>
                  </a:lnTo>
                  <a:lnTo>
                    <a:pt x="80" y="292"/>
                  </a:lnTo>
                  <a:lnTo>
                    <a:pt x="82" y="294"/>
                  </a:lnTo>
                  <a:lnTo>
                    <a:pt x="82" y="296"/>
                  </a:lnTo>
                  <a:lnTo>
                    <a:pt x="84" y="297"/>
                  </a:lnTo>
                  <a:lnTo>
                    <a:pt x="84" y="301"/>
                  </a:lnTo>
                  <a:lnTo>
                    <a:pt x="84" y="303"/>
                  </a:lnTo>
                  <a:lnTo>
                    <a:pt x="84" y="305"/>
                  </a:lnTo>
                  <a:lnTo>
                    <a:pt x="86" y="306"/>
                  </a:lnTo>
                  <a:lnTo>
                    <a:pt x="86" y="308"/>
                  </a:lnTo>
                  <a:lnTo>
                    <a:pt x="86" y="310"/>
                  </a:lnTo>
                  <a:lnTo>
                    <a:pt x="86" y="312"/>
                  </a:lnTo>
                  <a:lnTo>
                    <a:pt x="86" y="313"/>
                  </a:lnTo>
                  <a:lnTo>
                    <a:pt x="86" y="315"/>
                  </a:lnTo>
                  <a:lnTo>
                    <a:pt x="86" y="316"/>
                  </a:lnTo>
                  <a:lnTo>
                    <a:pt x="86" y="318"/>
                  </a:lnTo>
                  <a:lnTo>
                    <a:pt x="86" y="320"/>
                  </a:lnTo>
                  <a:lnTo>
                    <a:pt x="86" y="322"/>
                  </a:lnTo>
                  <a:lnTo>
                    <a:pt x="86" y="324"/>
                  </a:lnTo>
                  <a:lnTo>
                    <a:pt x="88" y="324"/>
                  </a:lnTo>
                  <a:lnTo>
                    <a:pt x="88" y="325"/>
                  </a:lnTo>
                  <a:lnTo>
                    <a:pt x="90" y="327"/>
                  </a:lnTo>
                  <a:lnTo>
                    <a:pt x="91" y="328"/>
                  </a:lnTo>
                  <a:lnTo>
                    <a:pt x="92" y="328"/>
                  </a:lnTo>
                  <a:lnTo>
                    <a:pt x="93" y="330"/>
                  </a:lnTo>
                  <a:lnTo>
                    <a:pt x="94" y="330"/>
                  </a:lnTo>
                  <a:lnTo>
                    <a:pt x="96" y="330"/>
                  </a:lnTo>
                  <a:lnTo>
                    <a:pt x="98" y="330"/>
                  </a:lnTo>
                  <a:lnTo>
                    <a:pt x="104" y="330"/>
                  </a:lnTo>
                  <a:lnTo>
                    <a:pt x="109" y="329"/>
                  </a:lnTo>
                  <a:lnTo>
                    <a:pt x="114" y="329"/>
                  </a:lnTo>
                  <a:lnTo>
                    <a:pt x="120" y="327"/>
                  </a:lnTo>
                  <a:lnTo>
                    <a:pt x="126" y="327"/>
                  </a:lnTo>
                  <a:lnTo>
                    <a:pt x="131" y="326"/>
                  </a:lnTo>
                  <a:lnTo>
                    <a:pt x="136" y="326"/>
                  </a:lnTo>
                  <a:lnTo>
                    <a:pt x="142" y="324"/>
                  </a:lnTo>
                  <a:lnTo>
                    <a:pt x="145" y="324"/>
                  </a:lnTo>
                  <a:lnTo>
                    <a:pt x="150" y="324"/>
                  </a:lnTo>
                  <a:lnTo>
                    <a:pt x="154" y="324"/>
                  </a:lnTo>
                  <a:lnTo>
                    <a:pt x="160" y="322"/>
                  </a:lnTo>
                  <a:lnTo>
                    <a:pt x="163" y="322"/>
                  </a:lnTo>
                  <a:lnTo>
                    <a:pt x="167" y="322"/>
                  </a:lnTo>
                  <a:lnTo>
                    <a:pt x="171" y="322"/>
                  </a:lnTo>
                  <a:lnTo>
                    <a:pt x="176" y="321"/>
                  </a:lnTo>
                  <a:lnTo>
                    <a:pt x="177" y="321"/>
                  </a:lnTo>
                  <a:lnTo>
                    <a:pt x="179" y="321"/>
                  </a:lnTo>
                  <a:lnTo>
                    <a:pt x="181" y="321"/>
                  </a:lnTo>
                  <a:lnTo>
                    <a:pt x="184" y="321"/>
                  </a:lnTo>
                  <a:lnTo>
                    <a:pt x="185" y="321"/>
                  </a:lnTo>
                  <a:lnTo>
                    <a:pt x="188" y="321"/>
                  </a:lnTo>
                  <a:lnTo>
                    <a:pt x="190" y="321"/>
                  </a:lnTo>
                  <a:lnTo>
                    <a:pt x="194" y="320"/>
                  </a:lnTo>
                  <a:lnTo>
                    <a:pt x="196" y="320"/>
                  </a:lnTo>
                  <a:lnTo>
                    <a:pt x="197" y="320"/>
                  </a:lnTo>
                  <a:lnTo>
                    <a:pt x="199" y="320"/>
                  </a:lnTo>
                  <a:lnTo>
                    <a:pt x="201" y="319"/>
                  </a:lnTo>
                  <a:lnTo>
                    <a:pt x="203" y="319"/>
                  </a:lnTo>
                  <a:lnTo>
                    <a:pt x="204" y="318"/>
                  </a:lnTo>
                  <a:lnTo>
                    <a:pt x="228" y="318"/>
                  </a:lnTo>
                </a:path>
              </a:pathLst>
            </a:custGeom>
            <a:solidFill>
              <a:srgbClr val="F8F8F8"/>
            </a:solidFill>
            <a:ln w="18732">
              <a:solidFill>
                <a:srgbClr val="DDDDDD"/>
              </a:solidFill>
              <a:round/>
              <a:headEnd/>
              <a:tailEnd/>
            </a:ln>
          </p:spPr>
          <p:txBody>
            <a:bodyPr/>
            <a:lstStyle/>
            <a:p>
              <a:endParaRPr lang="it-IT"/>
            </a:p>
          </p:txBody>
        </p:sp>
        <p:sp>
          <p:nvSpPr>
            <p:cNvPr id="23618" name="Freeform 61"/>
            <p:cNvSpPr>
              <a:spLocks/>
            </p:cNvSpPr>
            <p:nvPr/>
          </p:nvSpPr>
          <p:spPr bwMode="auto">
            <a:xfrm>
              <a:off x="4796" y="1469"/>
              <a:ext cx="71" cy="98"/>
            </a:xfrm>
            <a:custGeom>
              <a:avLst/>
              <a:gdLst>
                <a:gd name="T0" fmla="*/ 0 w 36"/>
                <a:gd name="T1" fmla="*/ 0 h 103"/>
                <a:gd name="T2" fmla="*/ 0 w 36"/>
                <a:gd name="T3" fmla="*/ 1 h 103"/>
                <a:gd name="T4" fmla="*/ 0 w 36"/>
                <a:gd name="T5" fmla="*/ 1 h 103"/>
                <a:gd name="T6" fmla="*/ 8 w 36"/>
                <a:gd name="T7" fmla="*/ 3 h 103"/>
                <a:gd name="T8" fmla="*/ 24 w 36"/>
                <a:gd name="T9" fmla="*/ 3 h 103"/>
                <a:gd name="T10" fmla="*/ 32 w 36"/>
                <a:gd name="T11" fmla="*/ 5 h 103"/>
                <a:gd name="T12" fmla="*/ 47 w 36"/>
                <a:gd name="T13" fmla="*/ 6 h 103"/>
                <a:gd name="T14" fmla="*/ 55 w 36"/>
                <a:gd name="T15" fmla="*/ 8 h 103"/>
                <a:gd name="T16" fmla="*/ 71 w 36"/>
                <a:gd name="T17" fmla="*/ 8 h 103"/>
                <a:gd name="T18" fmla="*/ 85 w 36"/>
                <a:gd name="T19" fmla="*/ 10 h 103"/>
                <a:gd name="T20" fmla="*/ 93 w 36"/>
                <a:gd name="T21" fmla="*/ 10 h 103"/>
                <a:gd name="T22" fmla="*/ 108 w 36"/>
                <a:gd name="T23" fmla="*/ 10 h 103"/>
                <a:gd name="T24" fmla="*/ 124 w 36"/>
                <a:gd name="T25" fmla="*/ 11 h 103"/>
                <a:gd name="T26" fmla="*/ 132 w 36"/>
                <a:gd name="T27" fmla="*/ 13 h 103"/>
                <a:gd name="T28" fmla="*/ 144 w 36"/>
                <a:gd name="T29" fmla="*/ 14 h 103"/>
                <a:gd name="T30" fmla="*/ 144 w 36"/>
                <a:gd name="T31" fmla="*/ 16 h 103"/>
                <a:gd name="T32" fmla="*/ 160 w 36"/>
                <a:gd name="T33" fmla="*/ 16 h 103"/>
                <a:gd name="T34" fmla="*/ 168 w 36"/>
                <a:gd name="T35" fmla="*/ 22 h 103"/>
                <a:gd name="T36" fmla="*/ 176 w 36"/>
                <a:gd name="T37" fmla="*/ 26 h 103"/>
                <a:gd name="T38" fmla="*/ 191 w 36"/>
                <a:gd name="T39" fmla="*/ 30 h 103"/>
                <a:gd name="T40" fmla="*/ 207 w 36"/>
                <a:gd name="T41" fmla="*/ 35 h 103"/>
                <a:gd name="T42" fmla="*/ 207 w 36"/>
                <a:gd name="T43" fmla="*/ 42 h 103"/>
                <a:gd name="T44" fmla="*/ 213 w 36"/>
                <a:gd name="T45" fmla="*/ 47 h 103"/>
                <a:gd name="T46" fmla="*/ 229 w 36"/>
                <a:gd name="T47" fmla="*/ 53 h 103"/>
                <a:gd name="T48" fmla="*/ 237 w 36"/>
                <a:gd name="T49" fmla="*/ 59 h 103"/>
                <a:gd name="T50" fmla="*/ 237 w 36"/>
                <a:gd name="T51" fmla="*/ 66 h 103"/>
                <a:gd name="T52" fmla="*/ 245 w 36"/>
                <a:gd name="T53" fmla="*/ 70 h 103"/>
                <a:gd name="T54" fmla="*/ 245 w 36"/>
                <a:gd name="T55" fmla="*/ 76 h 103"/>
                <a:gd name="T56" fmla="*/ 260 w 36"/>
                <a:gd name="T57" fmla="*/ 80 h 103"/>
                <a:gd name="T58" fmla="*/ 260 w 36"/>
                <a:gd name="T59" fmla="*/ 84 h 103"/>
                <a:gd name="T60" fmla="*/ 260 w 36"/>
                <a:gd name="T61" fmla="*/ 86 h 103"/>
                <a:gd name="T62" fmla="*/ 260 w 36"/>
                <a:gd name="T63" fmla="*/ 88 h 103"/>
                <a:gd name="T64" fmla="*/ 268 w 36"/>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103"/>
                <a:gd name="T101" fmla="*/ 36 w 36"/>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103">
                  <a:moveTo>
                    <a:pt x="0" y="0"/>
                  </a:moveTo>
                  <a:lnTo>
                    <a:pt x="0" y="1"/>
                  </a:lnTo>
                  <a:lnTo>
                    <a:pt x="1" y="3"/>
                  </a:lnTo>
                  <a:lnTo>
                    <a:pt x="3" y="3"/>
                  </a:lnTo>
                  <a:lnTo>
                    <a:pt x="4" y="5"/>
                  </a:lnTo>
                  <a:lnTo>
                    <a:pt x="6" y="6"/>
                  </a:lnTo>
                  <a:lnTo>
                    <a:pt x="7" y="8"/>
                  </a:lnTo>
                  <a:lnTo>
                    <a:pt x="9" y="8"/>
                  </a:lnTo>
                  <a:lnTo>
                    <a:pt x="11" y="10"/>
                  </a:lnTo>
                  <a:lnTo>
                    <a:pt x="12" y="11"/>
                  </a:lnTo>
                  <a:lnTo>
                    <a:pt x="14" y="13"/>
                  </a:lnTo>
                  <a:lnTo>
                    <a:pt x="16" y="14"/>
                  </a:lnTo>
                  <a:lnTo>
                    <a:pt x="17" y="16"/>
                  </a:lnTo>
                  <a:lnTo>
                    <a:pt x="19" y="17"/>
                  </a:lnTo>
                  <a:lnTo>
                    <a:pt x="19" y="19"/>
                  </a:lnTo>
                  <a:lnTo>
                    <a:pt x="21" y="19"/>
                  </a:lnTo>
                  <a:lnTo>
                    <a:pt x="22" y="25"/>
                  </a:lnTo>
                  <a:lnTo>
                    <a:pt x="23" y="29"/>
                  </a:lnTo>
                  <a:lnTo>
                    <a:pt x="25" y="36"/>
                  </a:lnTo>
                  <a:lnTo>
                    <a:pt x="27" y="41"/>
                  </a:lnTo>
                  <a:lnTo>
                    <a:pt x="27" y="48"/>
                  </a:lnTo>
                  <a:lnTo>
                    <a:pt x="28" y="55"/>
                  </a:lnTo>
                  <a:lnTo>
                    <a:pt x="30" y="62"/>
                  </a:lnTo>
                  <a:lnTo>
                    <a:pt x="31" y="68"/>
                  </a:lnTo>
                  <a:lnTo>
                    <a:pt x="31" y="76"/>
                  </a:lnTo>
                  <a:lnTo>
                    <a:pt x="32" y="82"/>
                  </a:lnTo>
                  <a:lnTo>
                    <a:pt x="32" y="88"/>
                  </a:lnTo>
                  <a:lnTo>
                    <a:pt x="34" y="93"/>
                  </a:lnTo>
                  <a:lnTo>
                    <a:pt x="34" y="97"/>
                  </a:lnTo>
                  <a:lnTo>
                    <a:pt x="34" y="100"/>
                  </a:lnTo>
                  <a:lnTo>
                    <a:pt x="34" y="102"/>
                  </a:lnTo>
                  <a:lnTo>
                    <a:pt x="35" y="102"/>
                  </a:lnTo>
                </a:path>
              </a:pathLst>
            </a:custGeom>
            <a:solidFill>
              <a:srgbClr val="F8F8F8"/>
            </a:solidFill>
            <a:ln w="18732">
              <a:solidFill>
                <a:srgbClr val="DDDDDD"/>
              </a:solidFill>
              <a:round/>
              <a:headEnd/>
              <a:tailEnd/>
            </a:ln>
          </p:spPr>
          <p:txBody>
            <a:bodyPr/>
            <a:lstStyle/>
            <a:p>
              <a:endParaRPr lang="it-IT"/>
            </a:p>
          </p:txBody>
        </p:sp>
        <p:sp>
          <p:nvSpPr>
            <p:cNvPr id="23619" name="Freeform 62"/>
            <p:cNvSpPr>
              <a:spLocks/>
            </p:cNvSpPr>
            <p:nvPr/>
          </p:nvSpPr>
          <p:spPr bwMode="auto">
            <a:xfrm>
              <a:off x="4889" y="1469"/>
              <a:ext cx="74" cy="98"/>
            </a:xfrm>
            <a:custGeom>
              <a:avLst/>
              <a:gdLst>
                <a:gd name="T0" fmla="*/ 288 w 37"/>
                <a:gd name="T1" fmla="*/ 0 h 103"/>
                <a:gd name="T2" fmla="*/ 280 w 37"/>
                <a:gd name="T3" fmla="*/ 1 h 103"/>
                <a:gd name="T4" fmla="*/ 280 w 37"/>
                <a:gd name="T5" fmla="*/ 1 h 103"/>
                <a:gd name="T6" fmla="*/ 264 w 37"/>
                <a:gd name="T7" fmla="*/ 3 h 103"/>
                <a:gd name="T8" fmla="*/ 264 w 37"/>
                <a:gd name="T9" fmla="*/ 3 h 103"/>
                <a:gd name="T10" fmla="*/ 248 w 37"/>
                <a:gd name="T11" fmla="*/ 5 h 103"/>
                <a:gd name="T12" fmla="*/ 240 w 37"/>
                <a:gd name="T13" fmla="*/ 6 h 103"/>
                <a:gd name="T14" fmla="*/ 224 w 37"/>
                <a:gd name="T15" fmla="*/ 8 h 103"/>
                <a:gd name="T16" fmla="*/ 216 w 37"/>
                <a:gd name="T17" fmla="*/ 8 h 103"/>
                <a:gd name="T18" fmla="*/ 192 w 37"/>
                <a:gd name="T19" fmla="*/ 10 h 103"/>
                <a:gd name="T20" fmla="*/ 184 w 37"/>
                <a:gd name="T21" fmla="*/ 10 h 103"/>
                <a:gd name="T22" fmla="*/ 168 w 37"/>
                <a:gd name="T23" fmla="*/ 10 h 103"/>
                <a:gd name="T24" fmla="*/ 152 w 37"/>
                <a:gd name="T25" fmla="*/ 11 h 103"/>
                <a:gd name="T26" fmla="*/ 136 w 37"/>
                <a:gd name="T27" fmla="*/ 13 h 103"/>
                <a:gd name="T28" fmla="*/ 128 w 37"/>
                <a:gd name="T29" fmla="*/ 14 h 103"/>
                <a:gd name="T30" fmla="*/ 120 w 37"/>
                <a:gd name="T31" fmla="*/ 16 h 103"/>
                <a:gd name="T32" fmla="*/ 120 w 37"/>
                <a:gd name="T33" fmla="*/ 16 h 103"/>
                <a:gd name="T34" fmla="*/ 104 w 37"/>
                <a:gd name="T35" fmla="*/ 22 h 103"/>
                <a:gd name="T36" fmla="*/ 88 w 37"/>
                <a:gd name="T37" fmla="*/ 26 h 103"/>
                <a:gd name="T38" fmla="*/ 72 w 37"/>
                <a:gd name="T39" fmla="*/ 30 h 103"/>
                <a:gd name="T40" fmla="*/ 56 w 37"/>
                <a:gd name="T41" fmla="*/ 35 h 103"/>
                <a:gd name="T42" fmla="*/ 40 w 37"/>
                <a:gd name="T43" fmla="*/ 42 h 103"/>
                <a:gd name="T44" fmla="*/ 40 w 37"/>
                <a:gd name="T45" fmla="*/ 47 h 103"/>
                <a:gd name="T46" fmla="*/ 24 w 37"/>
                <a:gd name="T47" fmla="*/ 53 h 103"/>
                <a:gd name="T48" fmla="*/ 24 w 37"/>
                <a:gd name="T49" fmla="*/ 59 h 103"/>
                <a:gd name="T50" fmla="*/ 8 w 37"/>
                <a:gd name="T51" fmla="*/ 66 h 103"/>
                <a:gd name="T52" fmla="*/ 8 w 37"/>
                <a:gd name="T53" fmla="*/ 70 h 103"/>
                <a:gd name="T54" fmla="*/ 0 w 37"/>
                <a:gd name="T55" fmla="*/ 76 h 103"/>
                <a:gd name="T56" fmla="*/ 0 w 37"/>
                <a:gd name="T57" fmla="*/ 80 h 103"/>
                <a:gd name="T58" fmla="*/ 0 w 37"/>
                <a:gd name="T59" fmla="*/ 84 h 103"/>
                <a:gd name="T60" fmla="*/ 0 w 37"/>
                <a:gd name="T61" fmla="*/ 86 h 103"/>
                <a:gd name="T62" fmla="*/ 0 w 37"/>
                <a:gd name="T63" fmla="*/ 88 h 103"/>
                <a:gd name="T64" fmla="*/ 0 w 37"/>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103"/>
                <a:gd name="T101" fmla="*/ 37 w 37"/>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103">
                  <a:moveTo>
                    <a:pt x="36" y="0"/>
                  </a:moveTo>
                  <a:lnTo>
                    <a:pt x="35" y="1"/>
                  </a:lnTo>
                  <a:lnTo>
                    <a:pt x="33" y="3"/>
                  </a:lnTo>
                  <a:lnTo>
                    <a:pt x="31" y="5"/>
                  </a:lnTo>
                  <a:lnTo>
                    <a:pt x="30" y="6"/>
                  </a:lnTo>
                  <a:lnTo>
                    <a:pt x="28" y="8"/>
                  </a:lnTo>
                  <a:lnTo>
                    <a:pt x="27" y="8"/>
                  </a:lnTo>
                  <a:lnTo>
                    <a:pt x="24" y="10"/>
                  </a:lnTo>
                  <a:lnTo>
                    <a:pt x="23" y="11"/>
                  </a:lnTo>
                  <a:lnTo>
                    <a:pt x="21" y="13"/>
                  </a:lnTo>
                  <a:lnTo>
                    <a:pt x="19" y="14"/>
                  </a:lnTo>
                  <a:lnTo>
                    <a:pt x="17" y="16"/>
                  </a:lnTo>
                  <a:lnTo>
                    <a:pt x="16" y="17"/>
                  </a:lnTo>
                  <a:lnTo>
                    <a:pt x="15" y="19"/>
                  </a:lnTo>
                  <a:lnTo>
                    <a:pt x="13" y="25"/>
                  </a:lnTo>
                  <a:lnTo>
                    <a:pt x="11" y="29"/>
                  </a:lnTo>
                  <a:lnTo>
                    <a:pt x="9" y="36"/>
                  </a:lnTo>
                  <a:lnTo>
                    <a:pt x="7" y="41"/>
                  </a:lnTo>
                  <a:lnTo>
                    <a:pt x="5" y="48"/>
                  </a:lnTo>
                  <a:lnTo>
                    <a:pt x="5" y="55"/>
                  </a:lnTo>
                  <a:lnTo>
                    <a:pt x="3" y="62"/>
                  </a:lnTo>
                  <a:lnTo>
                    <a:pt x="3" y="68"/>
                  </a:lnTo>
                  <a:lnTo>
                    <a:pt x="1" y="76"/>
                  </a:lnTo>
                  <a:lnTo>
                    <a:pt x="1" y="82"/>
                  </a:lnTo>
                  <a:lnTo>
                    <a:pt x="0" y="88"/>
                  </a:lnTo>
                  <a:lnTo>
                    <a:pt x="0" y="93"/>
                  </a:lnTo>
                  <a:lnTo>
                    <a:pt x="0" y="97"/>
                  </a:lnTo>
                  <a:lnTo>
                    <a:pt x="0" y="100"/>
                  </a:lnTo>
                  <a:lnTo>
                    <a:pt x="0" y="102"/>
                  </a:lnTo>
                </a:path>
              </a:pathLst>
            </a:custGeom>
            <a:solidFill>
              <a:srgbClr val="F8F8F8"/>
            </a:solidFill>
            <a:ln w="18732">
              <a:solidFill>
                <a:srgbClr val="DDDDDD"/>
              </a:solidFill>
              <a:round/>
              <a:headEnd/>
              <a:tailEnd/>
            </a:ln>
          </p:spPr>
          <p:txBody>
            <a:bodyPr/>
            <a:lstStyle/>
            <a:p>
              <a:endParaRPr lang="it-IT"/>
            </a:p>
          </p:txBody>
        </p:sp>
        <p:sp>
          <p:nvSpPr>
            <p:cNvPr id="23620" name="Freeform 63"/>
            <p:cNvSpPr>
              <a:spLocks/>
            </p:cNvSpPr>
            <p:nvPr/>
          </p:nvSpPr>
          <p:spPr bwMode="auto">
            <a:xfrm>
              <a:off x="4849" y="1468"/>
              <a:ext cx="71" cy="100"/>
            </a:xfrm>
            <a:custGeom>
              <a:avLst/>
              <a:gdLst>
                <a:gd name="T0" fmla="*/ 0 w 36"/>
                <a:gd name="T1" fmla="*/ 5 h 106"/>
                <a:gd name="T2" fmla="*/ 0 w 36"/>
                <a:gd name="T3" fmla="*/ 7 h 106"/>
                <a:gd name="T4" fmla="*/ 8 w 36"/>
                <a:gd name="T5" fmla="*/ 8 h 106"/>
                <a:gd name="T6" fmla="*/ 24 w 36"/>
                <a:gd name="T7" fmla="*/ 10 h 106"/>
                <a:gd name="T8" fmla="*/ 39 w 36"/>
                <a:gd name="T9" fmla="*/ 13 h 106"/>
                <a:gd name="T10" fmla="*/ 47 w 36"/>
                <a:gd name="T11" fmla="*/ 17 h 106"/>
                <a:gd name="T12" fmla="*/ 63 w 36"/>
                <a:gd name="T13" fmla="*/ 21 h 106"/>
                <a:gd name="T14" fmla="*/ 71 w 36"/>
                <a:gd name="T15" fmla="*/ 23 h 106"/>
                <a:gd name="T16" fmla="*/ 85 w 36"/>
                <a:gd name="T17" fmla="*/ 26 h 106"/>
                <a:gd name="T18" fmla="*/ 85 w 36"/>
                <a:gd name="T19" fmla="*/ 36 h 106"/>
                <a:gd name="T20" fmla="*/ 93 w 36"/>
                <a:gd name="T21" fmla="*/ 44 h 106"/>
                <a:gd name="T22" fmla="*/ 93 w 36"/>
                <a:gd name="T23" fmla="*/ 54 h 106"/>
                <a:gd name="T24" fmla="*/ 85 w 36"/>
                <a:gd name="T25" fmla="*/ 64 h 106"/>
                <a:gd name="T26" fmla="*/ 85 w 36"/>
                <a:gd name="T27" fmla="*/ 73 h 106"/>
                <a:gd name="T28" fmla="*/ 85 w 36"/>
                <a:gd name="T29" fmla="*/ 81 h 106"/>
                <a:gd name="T30" fmla="*/ 85 w 36"/>
                <a:gd name="T31" fmla="*/ 86 h 106"/>
                <a:gd name="T32" fmla="*/ 85 w 36"/>
                <a:gd name="T33" fmla="*/ 87 h 106"/>
                <a:gd name="T34" fmla="*/ 85 w 36"/>
                <a:gd name="T35" fmla="*/ 87 h 106"/>
                <a:gd name="T36" fmla="*/ 93 w 36"/>
                <a:gd name="T37" fmla="*/ 87 h 106"/>
                <a:gd name="T38" fmla="*/ 93 w 36"/>
                <a:gd name="T39" fmla="*/ 87 h 106"/>
                <a:gd name="T40" fmla="*/ 108 w 36"/>
                <a:gd name="T41" fmla="*/ 88 h 106"/>
                <a:gd name="T42" fmla="*/ 108 w 36"/>
                <a:gd name="T43" fmla="*/ 88 h 106"/>
                <a:gd name="T44" fmla="*/ 116 w 36"/>
                <a:gd name="T45" fmla="*/ 88 h 106"/>
                <a:gd name="T46" fmla="*/ 116 w 36"/>
                <a:gd name="T47" fmla="*/ 88 h 106"/>
                <a:gd name="T48" fmla="*/ 124 w 36"/>
                <a:gd name="T49" fmla="*/ 88 h 106"/>
                <a:gd name="T50" fmla="*/ 124 w 36"/>
                <a:gd name="T51" fmla="*/ 85 h 106"/>
                <a:gd name="T52" fmla="*/ 124 w 36"/>
                <a:gd name="T53" fmla="*/ 79 h 106"/>
                <a:gd name="T54" fmla="*/ 124 w 36"/>
                <a:gd name="T55" fmla="*/ 72 h 106"/>
                <a:gd name="T56" fmla="*/ 124 w 36"/>
                <a:gd name="T57" fmla="*/ 66 h 106"/>
                <a:gd name="T58" fmla="*/ 124 w 36"/>
                <a:gd name="T59" fmla="*/ 58 h 106"/>
                <a:gd name="T60" fmla="*/ 132 w 36"/>
                <a:gd name="T61" fmla="*/ 51 h 106"/>
                <a:gd name="T62" fmla="*/ 132 w 36"/>
                <a:gd name="T63" fmla="*/ 43 h 106"/>
                <a:gd name="T64" fmla="*/ 144 w 36"/>
                <a:gd name="T65" fmla="*/ 40 h 106"/>
                <a:gd name="T66" fmla="*/ 144 w 36"/>
                <a:gd name="T67" fmla="*/ 38 h 106"/>
                <a:gd name="T68" fmla="*/ 144 w 36"/>
                <a:gd name="T69" fmla="*/ 34 h 106"/>
                <a:gd name="T70" fmla="*/ 144 w 36"/>
                <a:gd name="T71" fmla="*/ 28 h 106"/>
                <a:gd name="T72" fmla="*/ 144 w 36"/>
                <a:gd name="T73" fmla="*/ 24 h 106"/>
                <a:gd name="T74" fmla="*/ 144 w 36"/>
                <a:gd name="T75" fmla="*/ 21 h 106"/>
                <a:gd name="T76" fmla="*/ 160 w 36"/>
                <a:gd name="T77" fmla="*/ 15 h 106"/>
                <a:gd name="T78" fmla="*/ 168 w 36"/>
                <a:gd name="T79" fmla="*/ 11 h 106"/>
                <a:gd name="T80" fmla="*/ 176 w 36"/>
                <a:gd name="T81" fmla="*/ 8 h 106"/>
                <a:gd name="T82" fmla="*/ 176 w 36"/>
                <a:gd name="T83" fmla="*/ 8 h 106"/>
                <a:gd name="T84" fmla="*/ 191 w 36"/>
                <a:gd name="T85" fmla="*/ 8 h 106"/>
                <a:gd name="T86" fmla="*/ 213 w 36"/>
                <a:gd name="T87" fmla="*/ 6 h 106"/>
                <a:gd name="T88" fmla="*/ 229 w 36"/>
                <a:gd name="T89" fmla="*/ 5 h 106"/>
                <a:gd name="T90" fmla="*/ 237 w 36"/>
                <a:gd name="T91" fmla="*/ 4 h 106"/>
                <a:gd name="T92" fmla="*/ 252 w 36"/>
                <a:gd name="T93" fmla="*/ 2 h 106"/>
                <a:gd name="T94" fmla="*/ 260 w 36"/>
                <a:gd name="T95" fmla="*/ 1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106"/>
                <a:gd name="T146" fmla="*/ 36 w 36"/>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106">
                  <a:moveTo>
                    <a:pt x="0" y="4"/>
                  </a:moveTo>
                  <a:lnTo>
                    <a:pt x="0" y="5"/>
                  </a:lnTo>
                  <a:lnTo>
                    <a:pt x="0" y="7"/>
                  </a:lnTo>
                  <a:lnTo>
                    <a:pt x="1" y="8"/>
                  </a:lnTo>
                  <a:lnTo>
                    <a:pt x="1" y="9"/>
                  </a:lnTo>
                  <a:lnTo>
                    <a:pt x="3" y="11"/>
                  </a:lnTo>
                  <a:lnTo>
                    <a:pt x="3" y="13"/>
                  </a:lnTo>
                  <a:lnTo>
                    <a:pt x="5" y="14"/>
                  </a:lnTo>
                  <a:lnTo>
                    <a:pt x="5" y="16"/>
                  </a:lnTo>
                  <a:lnTo>
                    <a:pt x="6" y="18"/>
                  </a:lnTo>
                  <a:lnTo>
                    <a:pt x="6" y="20"/>
                  </a:lnTo>
                  <a:lnTo>
                    <a:pt x="8" y="22"/>
                  </a:lnTo>
                  <a:lnTo>
                    <a:pt x="8" y="24"/>
                  </a:lnTo>
                  <a:lnTo>
                    <a:pt x="9" y="25"/>
                  </a:lnTo>
                  <a:lnTo>
                    <a:pt x="9" y="27"/>
                  </a:lnTo>
                  <a:lnTo>
                    <a:pt x="11" y="28"/>
                  </a:lnTo>
                  <a:lnTo>
                    <a:pt x="11" y="32"/>
                  </a:lnTo>
                  <a:lnTo>
                    <a:pt x="11" y="36"/>
                  </a:lnTo>
                  <a:lnTo>
                    <a:pt x="11" y="42"/>
                  </a:lnTo>
                  <a:lnTo>
                    <a:pt x="12" y="47"/>
                  </a:lnTo>
                  <a:lnTo>
                    <a:pt x="12" y="53"/>
                  </a:lnTo>
                  <a:lnTo>
                    <a:pt x="12" y="59"/>
                  </a:lnTo>
                  <a:lnTo>
                    <a:pt x="12" y="64"/>
                  </a:lnTo>
                  <a:lnTo>
                    <a:pt x="12" y="70"/>
                  </a:lnTo>
                  <a:lnTo>
                    <a:pt x="11" y="76"/>
                  </a:lnTo>
                  <a:lnTo>
                    <a:pt x="11" y="82"/>
                  </a:lnTo>
                  <a:lnTo>
                    <a:pt x="11" y="87"/>
                  </a:lnTo>
                  <a:lnTo>
                    <a:pt x="11" y="91"/>
                  </a:lnTo>
                  <a:lnTo>
                    <a:pt x="11" y="96"/>
                  </a:lnTo>
                  <a:lnTo>
                    <a:pt x="11" y="99"/>
                  </a:lnTo>
                  <a:lnTo>
                    <a:pt x="11" y="102"/>
                  </a:lnTo>
                  <a:lnTo>
                    <a:pt x="11" y="103"/>
                  </a:lnTo>
                  <a:lnTo>
                    <a:pt x="11" y="104"/>
                  </a:lnTo>
                  <a:lnTo>
                    <a:pt x="12" y="104"/>
                  </a:lnTo>
                  <a:lnTo>
                    <a:pt x="14" y="104"/>
                  </a:lnTo>
                  <a:lnTo>
                    <a:pt x="14" y="105"/>
                  </a:lnTo>
                  <a:lnTo>
                    <a:pt x="15" y="105"/>
                  </a:lnTo>
                  <a:lnTo>
                    <a:pt x="16" y="105"/>
                  </a:lnTo>
                  <a:lnTo>
                    <a:pt x="16" y="103"/>
                  </a:lnTo>
                  <a:lnTo>
                    <a:pt x="16" y="101"/>
                  </a:lnTo>
                  <a:lnTo>
                    <a:pt x="16" y="97"/>
                  </a:lnTo>
                  <a:lnTo>
                    <a:pt x="16" y="94"/>
                  </a:lnTo>
                  <a:lnTo>
                    <a:pt x="16" y="90"/>
                  </a:lnTo>
                  <a:lnTo>
                    <a:pt x="16" y="86"/>
                  </a:lnTo>
                  <a:lnTo>
                    <a:pt x="16" y="81"/>
                  </a:lnTo>
                  <a:lnTo>
                    <a:pt x="16" y="78"/>
                  </a:lnTo>
                  <a:lnTo>
                    <a:pt x="16" y="73"/>
                  </a:lnTo>
                  <a:lnTo>
                    <a:pt x="16" y="69"/>
                  </a:lnTo>
                  <a:lnTo>
                    <a:pt x="17" y="64"/>
                  </a:lnTo>
                  <a:lnTo>
                    <a:pt x="17" y="60"/>
                  </a:lnTo>
                  <a:lnTo>
                    <a:pt x="17" y="56"/>
                  </a:lnTo>
                  <a:lnTo>
                    <a:pt x="17" y="52"/>
                  </a:lnTo>
                  <a:lnTo>
                    <a:pt x="19" y="49"/>
                  </a:lnTo>
                  <a:lnTo>
                    <a:pt x="19" y="48"/>
                  </a:lnTo>
                  <a:lnTo>
                    <a:pt x="19" y="46"/>
                  </a:lnTo>
                  <a:lnTo>
                    <a:pt x="19" y="44"/>
                  </a:lnTo>
                  <a:lnTo>
                    <a:pt x="19" y="41"/>
                  </a:lnTo>
                  <a:lnTo>
                    <a:pt x="19" y="40"/>
                  </a:lnTo>
                  <a:lnTo>
                    <a:pt x="19" y="36"/>
                  </a:lnTo>
                  <a:lnTo>
                    <a:pt x="19" y="34"/>
                  </a:lnTo>
                  <a:lnTo>
                    <a:pt x="19" y="30"/>
                  </a:lnTo>
                  <a:lnTo>
                    <a:pt x="19" y="29"/>
                  </a:lnTo>
                  <a:lnTo>
                    <a:pt x="19" y="25"/>
                  </a:lnTo>
                  <a:lnTo>
                    <a:pt x="19" y="24"/>
                  </a:lnTo>
                  <a:lnTo>
                    <a:pt x="21" y="20"/>
                  </a:lnTo>
                  <a:lnTo>
                    <a:pt x="21" y="18"/>
                  </a:lnTo>
                  <a:lnTo>
                    <a:pt x="22" y="16"/>
                  </a:lnTo>
                  <a:lnTo>
                    <a:pt x="22" y="14"/>
                  </a:lnTo>
                  <a:lnTo>
                    <a:pt x="23" y="11"/>
                  </a:lnTo>
                  <a:lnTo>
                    <a:pt x="23" y="10"/>
                  </a:lnTo>
                  <a:lnTo>
                    <a:pt x="25" y="8"/>
                  </a:lnTo>
                  <a:lnTo>
                    <a:pt x="27" y="6"/>
                  </a:lnTo>
                  <a:lnTo>
                    <a:pt x="28" y="6"/>
                  </a:lnTo>
                  <a:lnTo>
                    <a:pt x="30" y="5"/>
                  </a:lnTo>
                  <a:lnTo>
                    <a:pt x="31" y="4"/>
                  </a:lnTo>
                  <a:lnTo>
                    <a:pt x="33" y="2"/>
                  </a:lnTo>
                  <a:lnTo>
                    <a:pt x="34" y="1"/>
                  </a:lnTo>
                  <a:lnTo>
                    <a:pt x="35" y="0"/>
                  </a:lnTo>
                </a:path>
              </a:pathLst>
            </a:custGeom>
            <a:solidFill>
              <a:srgbClr val="F8F8F8"/>
            </a:solidFill>
            <a:ln w="6350">
              <a:solidFill>
                <a:srgbClr val="DDDDDD"/>
              </a:solidFill>
              <a:round/>
              <a:headEnd/>
              <a:tailEnd/>
            </a:ln>
          </p:spPr>
          <p:txBody>
            <a:bodyPr/>
            <a:lstStyle/>
            <a:p>
              <a:endParaRPr lang="it-IT"/>
            </a:p>
          </p:txBody>
        </p:sp>
        <p:sp>
          <p:nvSpPr>
            <p:cNvPr id="23621" name="AutoShape 64"/>
            <p:cNvSpPr>
              <a:spLocks noChangeArrowheads="1"/>
            </p:cNvSpPr>
            <p:nvPr/>
          </p:nvSpPr>
          <p:spPr bwMode="auto">
            <a:xfrm flipV="1">
              <a:off x="4440" y="1302"/>
              <a:ext cx="867" cy="17"/>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3622" name="AutoShape 65"/>
            <p:cNvSpPr>
              <a:spLocks noChangeArrowheads="1"/>
            </p:cNvSpPr>
            <p:nvPr/>
          </p:nvSpPr>
          <p:spPr bwMode="auto">
            <a:xfrm flipV="1">
              <a:off x="4481" y="1293"/>
              <a:ext cx="788" cy="9"/>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3623" name="Oval 66"/>
            <p:cNvSpPr>
              <a:spLocks noChangeArrowheads="1"/>
            </p:cNvSpPr>
            <p:nvPr/>
          </p:nvSpPr>
          <p:spPr bwMode="auto">
            <a:xfrm>
              <a:off x="4713" y="1473"/>
              <a:ext cx="42"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3624" name="Oval 67"/>
            <p:cNvSpPr>
              <a:spLocks noChangeArrowheads="1"/>
            </p:cNvSpPr>
            <p:nvPr/>
          </p:nvSpPr>
          <p:spPr bwMode="auto">
            <a:xfrm>
              <a:off x="5000" y="1475"/>
              <a:ext cx="40"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3625" name="Freeform 68"/>
            <p:cNvSpPr>
              <a:spLocks/>
            </p:cNvSpPr>
            <p:nvPr/>
          </p:nvSpPr>
          <p:spPr bwMode="auto">
            <a:xfrm>
              <a:off x="4644" y="1320"/>
              <a:ext cx="63" cy="35"/>
            </a:xfrm>
            <a:custGeom>
              <a:avLst/>
              <a:gdLst>
                <a:gd name="T0" fmla="*/ 8 w 32"/>
                <a:gd name="T1" fmla="*/ 0 h 38"/>
                <a:gd name="T2" fmla="*/ 8 w 32"/>
                <a:gd name="T3" fmla="*/ 0 h 38"/>
                <a:gd name="T4" fmla="*/ 24 w 32"/>
                <a:gd name="T5" fmla="*/ 0 h 38"/>
                <a:gd name="T6" fmla="*/ 47 w 32"/>
                <a:gd name="T7" fmla="*/ 0 h 38"/>
                <a:gd name="T8" fmla="*/ 63 w 32"/>
                <a:gd name="T9" fmla="*/ 0 h 38"/>
                <a:gd name="T10" fmla="*/ 93 w 32"/>
                <a:gd name="T11" fmla="*/ 0 h 38"/>
                <a:gd name="T12" fmla="*/ 108 w 32"/>
                <a:gd name="T13" fmla="*/ 0 h 38"/>
                <a:gd name="T14" fmla="*/ 116 w 32"/>
                <a:gd name="T15" fmla="*/ 0 h 38"/>
                <a:gd name="T16" fmla="*/ 124 w 32"/>
                <a:gd name="T17" fmla="*/ 2 h 38"/>
                <a:gd name="T18" fmla="*/ 124 w 32"/>
                <a:gd name="T19" fmla="*/ 3 h 38"/>
                <a:gd name="T20" fmla="*/ 136 w 32"/>
                <a:gd name="T21" fmla="*/ 5 h 38"/>
                <a:gd name="T22" fmla="*/ 167 w 32"/>
                <a:gd name="T23" fmla="*/ 6 h 38"/>
                <a:gd name="T24" fmla="*/ 183 w 32"/>
                <a:gd name="T25" fmla="*/ 8 h 38"/>
                <a:gd name="T26" fmla="*/ 205 w 32"/>
                <a:gd name="T27" fmla="*/ 12 h 38"/>
                <a:gd name="T28" fmla="*/ 221 w 32"/>
                <a:gd name="T29" fmla="*/ 15 h 38"/>
                <a:gd name="T30" fmla="*/ 228 w 32"/>
                <a:gd name="T31" fmla="*/ 15 h 38"/>
                <a:gd name="T32" fmla="*/ 228 w 32"/>
                <a:gd name="T33" fmla="*/ 15 h 38"/>
                <a:gd name="T34" fmla="*/ 228 w 32"/>
                <a:gd name="T35" fmla="*/ 17 h 38"/>
                <a:gd name="T36" fmla="*/ 213 w 32"/>
                <a:gd name="T37" fmla="*/ 18 h 38"/>
                <a:gd name="T38" fmla="*/ 197 w 32"/>
                <a:gd name="T39" fmla="*/ 21 h 38"/>
                <a:gd name="T40" fmla="*/ 183 w 32"/>
                <a:gd name="T41" fmla="*/ 24 h 38"/>
                <a:gd name="T42" fmla="*/ 167 w 32"/>
                <a:gd name="T43" fmla="*/ 27 h 38"/>
                <a:gd name="T44" fmla="*/ 159 w 32"/>
                <a:gd name="T45" fmla="*/ 29 h 38"/>
                <a:gd name="T46" fmla="*/ 159 w 32"/>
                <a:gd name="T47" fmla="*/ 29 h 38"/>
                <a:gd name="T48" fmla="*/ 144 w 32"/>
                <a:gd name="T49" fmla="*/ 29 h 38"/>
                <a:gd name="T50" fmla="*/ 136 w 32"/>
                <a:gd name="T51" fmla="*/ 27 h 38"/>
                <a:gd name="T52" fmla="*/ 124 w 32"/>
                <a:gd name="T53" fmla="*/ 26 h 38"/>
                <a:gd name="T54" fmla="*/ 108 w 32"/>
                <a:gd name="T55" fmla="*/ 23 h 38"/>
                <a:gd name="T56" fmla="*/ 93 w 32"/>
                <a:gd name="T57" fmla="*/ 20 h 38"/>
                <a:gd name="T58" fmla="*/ 63 w 32"/>
                <a:gd name="T59" fmla="*/ 18 h 38"/>
                <a:gd name="T60" fmla="*/ 47 w 32"/>
                <a:gd name="T61" fmla="*/ 16 h 38"/>
                <a:gd name="T62" fmla="*/ 47 w 32"/>
                <a:gd name="T63" fmla="*/ 15 h 38"/>
                <a:gd name="T64" fmla="*/ 39 w 32"/>
                <a:gd name="T65" fmla="*/ 14 h 38"/>
                <a:gd name="T66" fmla="*/ 32 w 32"/>
                <a:gd name="T67" fmla="*/ 13 h 38"/>
                <a:gd name="T68" fmla="*/ 16 w 32"/>
                <a:gd name="T69" fmla="*/ 11 h 38"/>
                <a:gd name="T70" fmla="*/ 16 w 32"/>
                <a:gd name="T71" fmla="*/ 8 h 38"/>
                <a:gd name="T72" fmla="*/ 0 w 32"/>
                <a:gd name="T73" fmla="*/ 7 h 38"/>
                <a:gd name="T74" fmla="*/ 0 w 32"/>
                <a:gd name="T75" fmla="*/ 6 h 38"/>
                <a:gd name="T76" fmla="*/ 0 w 32"/>
                <a:gd name="T77" fmla="*/ 5 h 38"/>
                <a:gd name="T78" fmla="*/ 0 w 32"/>
                <a:gd name="T79" fmla="*/ 2 h 38"/>
                <a:gd name="T80" fmla="*/ 8 w 32"/>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
                <a:gd name="T124" fmla="*/ 0 h 38"/>
                <a:gd name="T125" fmla="*/ 32 w 32"/>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 h="38">
                  <a:moveTo>
                    <a:pt x="1" y="0"/>
                  </a:moveTo>
                  <a:lnTo>
                    <a:pt x="1" y="0"/>
                  </a:lnTo>
                  <a:lnTo>
                    <a:pt x="3" y="0"/>
                  </a:lnTo>
                  <a:lnTo>
                    <a:pt x="5" y="0"/>
                  </a:lnTo>
                  <a:lnTo>
                    <a:pt x="6" y="0"/>
                  </a:lnTo>
                  <a:lnTo>
                    <a:pt x="8" y="0"/>
                  </a:lnTo>
                  <a:lnTo>
                    <a:pt x="10" y="0"/>
                  </a:lnTo>
                  <a:lnTo>
                    <a:pt x="12" y="0"/>
                  </a:lnTo>
                  <a:lnTo>
                    <a:pt x="14" y="0"/>
                  </a:lnTo>
                  <a:lnTo>
                    <a:pt x="15" y="0"/>
                  </a:lnTo>
                  <a:lnTo>
                    <a:pt x="16" y="0"/>
                  </a:lnTo>
                  <a:lnTo>
                    <a:pt x="16" y="2"/>
                  </a:lnTo>
                  <a:lnTo>
                    <a:pt x="16" y="3"/>
                  </a:lnTo>
                  <a:lnTo>
                    <a:pt x="18" y="3"/>
                  </a:lnTo>
                  <a:lnTo>
                    <a:pt x="18" y="5"/>
                  </a:lnTo>
                  <a:lnTo>
                    <a:pt x="20" y="7"/>
                  </a:lnTo>
                  <a:lnTo>
                    <a:pt x="22" y="9"/>
                  </a:lnTo>
                  <a:lnTo>
                    <a:pt x="24" y="10"/>
                  </a:lnTo>
                  <a:lnTo>
                    <a:pt x="24" y="11"/>
                  </a:lnTo>
                  <a:lnTo>
                    <a:pt x="25" y="13"/>
                  </a:lnTo>
                  <a:lnTo>
                    <a:pt x="27" y="15"/>
                  </a:lnTo>
                  <a:lnTo>
                    <a:pt x="29" y="16"/>
                  </a:lnTo>
                  <a:lnTo>
                    <a:pt x="29" y="18"/>
                  </a:lnTo>
                  <a:lnTo>
                    <a:pt x="30" y="18"/>
                  </a:lnTo>
                  <a:lnTo>
                    <a:pt x="31" y="17"/>
                  </a:lnTo>
                  <a:lnTo>
                    <a:pt x="30" y="18"/>
                  </a:lnTo>
                  <a:lnTo>
                    <a:pt x="30" y="19"/>
                  </a:lnTo>
                  <a:lnTo>
                    <a:pt x="30" y="21"/>
                  </a:lnTo>
                  <a:lnTo>
                    <a:pt x="28" y="23"/>
                  </a:lnTo>
                  <a:lnTo>
                    <a:pt x="28" y="25"/>
                  </a:lnTo>
                  <a:lnTo>
                    <a:pt x="26" y="27"/>
                  </a:lnTo>
                  <a:lnTo>
                    <a:pt x="26" y="28"/>
                  </a:lnTo>
                  <a:lnTo>
                    <a:pt x="24" y="30"/>
                  </a:lnTo>
                  <a:lnTo>
                    <a:pt x="24" y="32"/>
                  </a:lnTo>
                  <a:lnTo>
                    <a:pt x="22" y="34"/>
                  </a:lnTo>
                  <a:lnTo>
                    <a:pt x="22" y="35"/>
                  </a:lnTo>
                  <a:lnTo>
                    <a:pt x="21" y="37"/>
                  </a:lnTo>
                  <a:lnTo>
                    <a:pt x="19" y="37"/>
                  </a:lnTo>
                  <a:lnTo>
                    <a:pt x="19" y="36"/>
                  </a:lnTo>
                  <a:lnTo>
                    <a:pt x="18" y="35"/>
                  </a:lnTo>
                  <a:lnTo>
                    <a:pt x="18" y="34"/>
                  </a:lnTo>
                  <a:lnTo>
                    <a:pt x="16" y="33"/>
                  </a:lnTo>
                  <a:lnTo>
                    <a:pt x="15" y="31"/>
                  </a:lnTo>
                  <a:lnTo>
                    <a:pt x="14" y="29"/>
                  </a:lnTo>
                  <a:lnTo>
                    <a:pt x="14" y="27"/>
                  </a:lnTo>
                  <a:lnTo>
                    <a:pt x="12" y="26"/>
                  </a:lnTo>
                  <a:lnTo>
                    <a:pt x="10" y="24"/>
                  </a:lnTo>
                  <a:lnTo>
                    <a:pt x="8" y="23"/>
                  </a:lnTo>
                  <a:lnTo>
                    <a:pt x="8" y="21"/>
                  </a:lnTo>
                  <a:lnTo>
                    <a:pt x="6" y="20"/>
                  </a:lnTo>
                  <a:lnTo>
                    <a:pt x="6" y="18"/>
                  </a:lnTo>
                  <a:lnTo>
                    <a:pt x="6" y="17"/>
                  </a:lnTo>
                  <a:lnTo>
                    <a:pt x="5" y="17"/>
                  </a:lnTo>
                  <a:lnTo>
                    <a:pt x="5" y="16"/>
                  </a:lnTo>
                  <a:lnTo>
                    <a:pt x="4" y="16"/>
                  </a:lnTo>
                  <a:lnTo>
                    <a:pt x="4" y="14"/>
                  </a:lnTo>
                  <a:lnTo>
                    <a:pt x="2" y="14"/>
                  </a:lnTo>
                  <a:lnTo>
                    <a:pt x="2" y="12"/>
                  </a:lnTo>
                  <a:lnTo>
                    <a:pt x="2" y="11"/>
                  </a:lnTo>
                  <a:lnTo>
                    <a:pt x="2" y="10"/>
                  </a:lnTo>
                  <a:lnTo>
                    <a:pt x="0" y="10"/>
                  </a:lnTo>
                  <a:lnTo>
                    <a:pt x="0" y="8"/>
                  </a:lnTo>
                  <a:lnTo>
                    <a:pt x="0" y="7"/>
                  </a:lnTo>
                  <a:lnTo>
                    <a:pt x="0" y="5"/>
                  </a:lnTo>
                  <a:lnTo>
                    <a:pt x="0" y="3"/>
                  </a:lnTo>
                  <a:lnTo>
                    <a:pt x="0" y="2"/>
                  </a:lnTo>
                  <a:lnTo>
                    <a:pt x="1" y="0"/>
                  </a:lnTo>
                </a:path>
              </a:pathLst>
            </a:custGeom>
            <a:solidFill>
              <a:srgbClr val="F8F8F8"/>
            </a:solidFill>
            <a:ln w="9525">
              <a:solidFill>
                <a:srgbClr val="DDDDDD"/>
              </a:solidFill>
              <a:round/>
              <a:headEnd/>
              <a:tailEnd/>
            </a:ln>
          </p:spPr>
          <p:txBody>
            <a:bodyPr/>
            <a:lstStyle/>
            <a:p>
              <a:endParaRPr lang="it-IT"/>
            </a:p>
          </p:txBody>
        </p:sp>
        <p:sp>
          <p:nvSpPr>
            <p:cNvPr id="23626" name="Freeform 69"/>
            <p:cNvSpPr>
              <a:spLocks/>
            </p:cNvSpPr>
            <p:nvPr/>
          </p:nvSpPr>
          <p:spPr bwMode="auto">
            <a:xfrm>
              <a:off x="4569" y="1319"/>
              <a:ext cx="311" cy="141"/>
            </a:xfrm>
            <a:custGeom>
              <a:avLst/>
              <a:gdLst>
                <a:gd name="T0" fmla="*/ 833 w 158"/>
                <a:gd name="T1" fmla="*/ 1 h 152"/>
                <a:gd name="T2" fmla="*/ 1112 w 158"/>
                <a:gd name="T3" fmla="*/ 20 h 152"/>
                <a:gd name="T4" fmla="*/ 1136 w 158"/>
                <a:gd name="T5" fmla="*/ 42 h 152"/>
                <a:gd name="T6" fmla="*/ 1173 w 158"/>
                <a:gd name="T7" fmla="*/ 42 h 152"/>
                <a:gd name="T8" fmla="*/ 1197 w 158"/>
                <a:gd name="T9" fmla="*/ 46 h 152"/>
                <a:gd name="T10" fmla="*/ 1197 w 158"/>
                <a:gd name="T11" fmla="*/ 90 h 152"/>
                <a:gd name="T12" fmla="*/ 1197 w 158"/>
                <a:gd name="T13" fmla="*/ 121 h 152"/>
                <a:gd name="T14" fmla="*/ 1008 w 158"/>
                <a:gd name="T15" fmla="*/ 118 h 152"/>
                <a:gd name="T16" fmla="*/ 779 w 158"/>
                <a:gd name="T17" fmla="*/ 112 h 152"/>
                <a:gd name="T18" fmla="*/ 685 w 158"/>
                <a:gd name="T19" fmla="*/ 111 h 152"/>
                <a:gd name="T20" fmla="*/ 520 w 158"/>
                <a:gd name="T21" fmla="*/ 111 h 152"/>
                <a:gd name="T22" fmla="*/ 472 w 158"/>
                <a:gd name="T23" fmla="*/ 113 h 152"/>
                <a:gd name="T24" fmla="*/ 472 w 158"/>
                <a:gd name="T25" fmla="*/ 116 h 152"/>
                <a:gd name="T26" fmla="*/ 449 w 158"/>
                <a:gd name="T27" fmla="*/ 119 h 152"/>
                <a:gd name="T28" fmla="*/ 372 w 158"/>
                <a:gd name="T29" fmla="*/ 114 h 152"/>
                <a:gd name="T30" fmla="*/ 299 w 158"/>
                <a:gd name="T31" fmla="*/ 105 h 152"/>
                <a:gd name="T32" fmla="*/ 268 w 158"/>
                <a:gd name="T33" fmla="*/ 89 h 152"/>
                <a:gd name="T34" fmla="*/ 136 w 158"/>
                <a:gd name="T35" fmla="*/ 71 h 152"/>
                <a:gd name="T36" fmla="*/ 31 w 158"/>
                <a:gd name="T37" fmla="*/ 67 h 152"/>
                <a:gd name="T38" fmla="*/ 159 w 158"/>
                <a:gd name="T39" fmla="*/ 66 h 152"/>
                <a:gd name="T40" fmla="*/ 291 w 158"/>
                <a:gd name="T41" fmla="*/ 71 h 152"/>
                <a:gd name="T42" fmla="*/ 380 w 158"/>
                <a:gd name="T43" fmla="*/ 85 h 152"/>
                <a:gd name="T44" fmla="*/ 411 w 158"/>
                <a:gd name="T45" fmla="*/ 98 h 152"/>
                <a:gd name="T46" fmla="*/ 488 w 158"/>
                <a:gd name="T47" fmla="*/ 101 h 152"/>
                <a:gd name="T48" fmla="*/ 589 w 158"/>
                <a:gd name="T49" fmla="*/ 101 h 152"/>
                <a:gd name="T50" fmla="*/ 604 w 158"/>
                <a:gd name="T51" fmla="*/ 94 h 152"/>
                <a:gd name="T52" fmla="*/ 616 w 158"/>
                <a:gd name="T53" fmla="*/ 74 h 152"/>
                <a:gd name="T54" fmla="*/ 616 w 158"/>
                <a:gd name="T55" fmla="*/ 72 h 152"/>
                <a:gd name="T56" fmla="*/ 640 w 158"/>
                <a:gd name="T57" fmla="*/ 90 h 152"/>
                <a:gd name="T58" fmla="*/ 817 w 158"/>
                <a:gd name="T59" fmla="*/ 99 h 152"/>
                <a:gd name="T60" fmla="*/ 1053 w 158"/>
                <a:gd name="T61" fmla="*/ 90 h 152"/>
                <a:gd name="T62" fmla="*/ 1128 w 158"/>
                <a:gd name="T63" fmla="*/ 75 h 152"/>
                <a:gd name="T64" fmla="*/ 1085 w 158"/>
                <a:gd name="T65" fmla="*/ 58 h 152"/>
                <a:gd name="T66" fmla="*/ 984 w 158"/>
                <a:gd name="T67" fmla="*/ 53 h 152"/>
                <a:gd name="T68" fmla="*/ 844 w 158"/>
                <a:gd name="T69" fmla="*/ 53 h 152"/>
                <a:gd name="T70" fmla="*/ 640 w 158"/>
                <a:gd name="T71" fmla="*/ 59 h 152"/>
                <a:gd name="T72" fmla="*/ 581 w 158"/>
                <a:gd name="T73" fmla="*/ 61 h 152"/>
                <a:gd name="T74" fmla="*/ 581 w 158"/>
                <a:gd name="T75" fmla="*/ 58 h 152"/>
                <a:gd name="T76" fmla="*/ 581 w 158"/>
                <a:gd name="T77" fmla="*/ 53 h 152"/>
                <a:gd name="T78" fmla="*/ 756 w 158"/>
                <a:gd name="T79" fmla="*/ 50 h 152"/>
                <a:gd name="T80" fmla="*/ 961 w 158"/>
                <a:gd name="T81" fmla="*/ 45 h 152"/>
                <a:gd name="T82" fmla="*/ 1031 w 158"/>
                <a:gd name="T83" fmla="*/ 37 h 152"/>
                <a:gd name="T84" fmla="*/ 1061 w 158"/>
                <a:gd name="T85" fmla="*/ 19 h 152"/>
                <a:gd name="T86" fmla="*/ 907 w 158"/>
                <a:gd name="T87" fmla="*/ 13 h 152"/>
                <a:gd name="T88" fmla="*/ 809 w 158"/>
                <a:gd name="T89" fmla="*/ 24 h 152"/>
                <a:gd name="T90" fmla="*/ 900 w 158"/>
                <a:gd name="T91" fmla="*/ 32 h 152"/>
                <a:gd name="T92" fmla="*/ 937 w 158"/>
                <a:gd name="T93" fmla="*/ 28 h 152"/>
                <a:gd name="T94" fmla="*/ 945 w 158"/>
                <a:gd name="T95" fmla="*/ 24 h 152"/>
                <a:gd name="T96" fmla="*/ 968 w 158"/>
                <a:gd name="T97" fmla="*/ 28 h 152"/>
                <a:gd name="T98" fmla="*/ 1000 w 158"/>
                <a:gd name="T99" fmla="*/ 35 h 152"/>
                <a:gd name="T100" fmla="*/ 900 w 158"/>
                <a:gd name="T101" fmla="*/ 39 h 152"/>
                <a:gd name="T102" fmla="*/ 716 w 158"/>
                <a:gd name="T103" fmla="*/ 44 h 152"/>
                <a:gd name="T104" fmla="*/ 693 w 158"/>
                <a:gd name="T105" fmla="*/ 42 h 152"/>
                <a:gd name="T106" fmla="*/ 740 w 158"/>
                <a:gd name="T107" fmla="*/ 34 h 152"/>
                <a:gd name="T108" fmla="*/ 748 w 158"/>
                <a:gd name="T109" fmla="*/ 17 h 152"/>
                <a:gd name="T110" fmla="*/ 701 w 158"/>
                <a:gd name="T111" fmla="*/ 9 h 152"/>
                <a:gd name="T112" fmla="*/ 663 w 158"/>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8"/>
                <a:gd name="T172" fmla="*/ 0 h 152"/>
                <a:gd name="T173" fmla="*/ 158 w 158"/>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8" h="152">
                  <a:moveTo>
                    <a:pt x="87" y="0"/>
                  </a:moveTo>
                  <a:lnTo>
                    <a:pt x="87" y="0"/>
                  </a:lnTo>
                  <a:lnTo>
                    <a:pt x="89" y="0"/>
                  </a:lnTo>
                  <a:lnTo>
                    <a:pt x="92" y="0"/>
                  </a:lnTo>
                  <a:lnTo>
                    <a:pt x="98" y="0"/>
                  </a:lnTo>
                  <a:lnTo>
                    <a:pt x="103" y="1"/>
                  </a:lnTo>
                  <a:lnTo>
                    <a:pt x="109" y="1"/>
                  </a:lnTo>
                  <a:lnTo>
                    <a:pt x="116" y="3"/>
                  </a:lnTo>
                  <a:lnTo>
                    <a:pt x="123" y="3"/>
                  </a:lnTo>
                  <a:lnTo>
                    <a:pt x="128" y="7"/>
                  </a:lnTo>
                  <a:lnTo>
                    <a:pt x="135" y="10"/>
                  </a:lnTo>
                  <a:lnTo>
                    <a:pt x="139" y="15"/>
                  </a:lnTo>
                  <a:lnTo>
                    <a:pt x="144" y="19"/>
                  </a:lnTo>
                  <a:lnTo>
                    <a:pt x="146" y="26"/>
                  </a:lnTo>
                  <a:lnTo>
                    <a:pt x="149" y="33"/>
                  </a:lnTo>
                  <a:lnTo>
                    <a:pt x="149" y="43"/>
                  </a:lnTo>
                  <a:lnTo>
                    <a:pt x="149" y="52"/>
                  </a:lnTo>
                  <a:lnTo>
                    <a:pt x="151" y="52"/>
                  </a:lnTo>
                  <a:lnTo>
                    <a:pt x="153" y="52"/>
                  </a:lnTo>
                  <a:lnTo>
                    <a:pt x="154" y="52"/>
                  </a:lnTo>
                  <a:lnTo>
                    <a:pt x="156" y="52"/>
                  </a:lnTo>
                  <a:lnTo>
                    <a:pt x="157" y="52"/>
                  </a:lnTo>
                  <a:lnTo>
                    <a:pt x="157" y="55"/>
                  </a:lnTo>
                  <a:lnTo>
                    <a:pt x="157" y="58"/>
                  </a:lnTo>
                  <a:lnTo>
                    <a:pt x="157" y="63"/>
                  </a:lnTo>
                  <a:lnTo>
                    <a:pt x="157" y="69"/>
                  </a:lnTo>
                  <a:lnTo>
                    <a:pt x="157" y="78"/>
                  </a:lnTo>
                  <a:lnTo>
                    <a:pt x="157" y="85"/>
                  </a:lnTo>
                  <a:lnTo>
                    <a:pt x="157" y="94"/>
                  </a:lnTo>
                  <a:lnTo>
                    <a:pt x="157" y="102"/>
                  </a:lnTo>
                  <a:lnTo>
                    <a:pt x="157" y="113"/>
                  </a:lnTo>
                  <a:lnTo>
                    <a:pt x="157" y="121"/>
                  </a:lnTo>
                  <a:lnTo>
                    <a:pt x="157" y="130"/>
                  </a:lnTo>
                  <a:lnTo>
                    <a:pt x="157" y="136"/>
                  </a:lnTo>
                  <a:lnTo>
                    <a:pt x="157" y="143"/>
                  </a:lnTo>
                  <a:lnTo>
                    <a:pt x="157" y="148"/>
                  </a:lnTo>
                  <a:lnTo>
                    <a:pt x="157" y="151"/>
                  </a:lnTo>
                  <a:lnTo>
                    <a:pt x="156" y="151"/>
                  </a:lnTo>
                  <a:lnTo>
                    <a:pt x="154" y="151"/>
                  </a:lnTo>
                  <a:lnTo>
                    <a:pt x="150" y="151"/>
                  </a:lnTo>
                  <a:lnTo>
                    <a:pt x="147" y="150"/>
                  </a:lnTo>
                  <a:lnTo>
                    <a:pt x="142" y="150"/>
                  </a:lnTo>
                  <a:lnTo>
                    <a:pt x="138" y="148"/>
                  </a:lnTo>
                  <a:lnTo>
                    <a:pt x="132" y="148"/>
                  </a:lnTo>
                  <a:lnTo>
                    <a:pt x="127" y="146"/>
                  </a:lnTo>
                  <a:lnTo>
                    <a:pt x="122" y="146"/>
                  </a:lnTo>
                  <a:lnTo>
                    <a:pt x="117" y="144"/>
                  </a:lnTo>
                  <a:lnTo>
                    <a:pt x="111" y="144"/>
                  </a:lnTo>
                  <a:lnTo>
                    <a:pt x="108" y="142"/>
                  </a:lnTo>
                  <a:lnTo>
                    <a:pt x="104" y="142"/>
                  </a:lnTo>
                  <a:lnTo>
                    <a:pt x="102" y="140"/>
                  </a:lnTo>
                  <a:lnTo>
                    <a:pt x="100" y="140"/>
                  </a:lnTo>
                  <a:lnTo>
                    <a:pt x="100" y="138"/>
                  </a:lnTo>
                  <a:lnTo>
                    <a:pt x="98" y="139"/>
                  </a:lnTo>
                  <a:lnTo>
                    <a:pt x="95" y="139"/>
                  </a:lnTo>
                  <a:lnTo>
                    <a:pt x="94" y="139"/>
                  </a:lnTo>
                  <a:lnTo>
                    <a:pt x="90" y="139"/>
                  </a:lnTo>
                  <a:lnTo>
                    <a:pt x="87" y="139"/>
                  </a:lnTo>
                  <a:lnTo>
                    <a:pt x="84" y="139"/>
                  </a:lnTo>
                  <a:lnTo>
                    <a:pt x="81" y="139"/>
                  </a:lnTo>
                  <a:lnTo>
                    <a:pt x="77" y="139"/>
                  </a:lnTo>
                  <a:lnTo>
                    <a:pt x="73" y="139"/>
                  </a:lnTo>
                  <a:lnTo>
                    <a:pt x="70" y="139"/>
                  </a:lnTo>
                  <a:lnTo>
                    <a:pt x="68" y="139"/>
                  </a:lnTo>
                  <a:lnTo>
                    <a:pt x="65" y="139"/>
                  </a:lnTo>
                  <a:lnTo>
                    <a:pt x="63" y="139"/>
                  </a:lnTo>
                  <a:lnTo>
                    <a:pt x="62" y="139"/>
                  </a:lnTo>
                  <a:lnTo>
                    <a:pt x="62" y="140"/>
                  </a:lnTo>
                  <a:lnTo>
                    <a:pt x="62" y="141"/>
                  </a:lnTo>
                  <a:lnTo>
                    <a:pt x="62" y="143"/>
                  </a:lnTo>
                  <a:lnTo>
                    <a:pt x="62" y="144"/>
                  </a:lnTo>
                  <a:lnTo>
                    <a:pt x="62" y="146"/>
                  </a:lnTo>
                  <a:lnTo>
                    <a:pt x="62" y="148"/>
                  </a:lnTo>
                  <a:lnTo>
                    <a:pt x="62" y="149"/>
                  </a:lnTo>
                  <a:lnTo>
                    <a:pt x="59" y="149"/>
                  </a:lnTo>
                  <a:lnTo>
                    <a:pt x="57" y="149"/>
                  </a:lnTo>
                  <a:lnTo>
                    <a:pt x="56" y="149"/>
                  </a:lnTo>
                  <a:lnTo>
                    <a:pt x="54" y="147"/>
                  </a:lnTo>
                  <a:lnTo>
                    <a:pt x="52" y="147"/>
                  </a:lnTo>
                  <a:lnTo>
                    <a:pt x="50" y="145"/>
                  </a:lnTo>
                  <a:lnTo>
                    <a:pt x="49" y="145"/>
                  </a:lnTo>
                  <a:lnTo>
                    <a:pt x="49" y="143"/>
                  </a:lnTo>
                  <a:lnTo>
                    <a:pt x="47" y="143"/>
                  </a:lnTo>
                  <a:lnTo>
                    <a:pt x="45" y="141"/>
                  </a:lnTo>
                  <a:lnTo>
                    <a:pt x="43" y="139"/>
                  </a:lnTo>
                  <a:lnTo>
                    <a:pt x="43" y="138"/>
                  </a:lnTo>
                  <a:lnTo>
                    <a:pt x="41" y="136"/>
                  </a:lnTo>
                  <a:lnTo>
                    <a:pt x="41" y="134"/>
                  </a:lnTo>
                  <a:lnTo>
                    <a:pt x="39" y="132"/>
                  </a:lnTo>
                  <a:lnTo>
                    <a:pt x="39" y="130"/>
                  </a:lnTo>
                  <a:lnTo>
                    <a:pt x="38" y="129"/>
                  </a:lnTo>
                  <a:lnTo>
                    <a:pt x="37" y="126"/>
                  </a:lnTo>
                  <a:lnTo>
                    <a:pt x="37" y="123"/>
                  </a:lnTo>
                  <a:lnTo>
                    <a:pt x="37" y="119"/>
                  </a:lnTo>
                  <a:lnTo>
                    <a:pt x="35" y="116"/>
                  </a:lnTo>
                  <a:lnTo>
                    <a:pt x="35" y="112"/>
                  </a:lnTo>
                  <a:lnTo>
                    <a:pt x="34" y="108"/>
                  </a:lnTo>
                  <a:lnTo>
                    <a:pt x="34" y="103"/>
                  </a:lnTo>
                  <a:lnTo>
                    <a:pt x="31" y="100"/>
                  </a:lnTo>
                  <a:lnTo>
                    <a:pt x="30" y="96"/>
                  </a:lnTo>
                  <a:lnTo>
                    <a:pt x="26" y="94"/>
                  </a:lnTo>
                  <a:lnTo>
                    <a:pt x="23" y="90"/>
                  </a:lnTo>
                  <a:lnTo>
                    <a:pt x="18" y="88"/>
                  </a:lnTo>
                  <a:lnTo>
                    <a:pt x="13" y="86"/>
                  </a:lnTo>
                  <a:lnTo>
                    <a:pt x="6" y="86"/>
                  </a:lnTo>
                  <a:lnTo>
                    <a:pt x="0" y="85"/>
                  </a:lnTo>
                  <a:lnTo>
                    <a:pt x="2" y="85"/>
                  </a:lnTo>
                  <a:lnTo>
                    <a:pt x="4" y="84"/>
                  </a:lnTo>
                  <a:lnTo>
                    <a:pt x="6" y="84"/>
                  </a:lnTo>
                  <a:lnTo>
                    <a:pt x="9" y="84"/>
                  </a:lnTo>
                  <a:lnTo>
                    <a:pt x="11" y="84"/>
                  </a:lnTo>
                  <a:lnTo>
                    <a:pt x="15" y="82"/>
                  </a:lnTo>
                  <a:lnTo>
                    <a:pt x="17" y="82"/>
                  </a:lnTo>
                  <a:lnTo>
                    <a:pt x="19" y="82"/>
                  </a:lnTo>
                  <a:lnTo>
                    <a:pt x="21" y="82"/>
                  </a:lnTo>
                  <a:lnTo>
                    <a:pt x="25" y="81"/>
                  </a:lnTo>
                  <a:lnTo>
                    <a:pt x="27" y="81"/>
                  </a:lnTo>
                  <a:lnTo>
                    <a:pt x="28" y="80"/>
                  </a:lnTo>
                  <a:lnTo>
                    <a:pt x="29" y="80"/>
                  </a:lnTo>
                  <a:lnTo>
                    <a:pt x="30" y="79"/>
                  </a:lnTo>
                  <a:lnTo>
                    <a:pt x="34" y="84"/>
                  </a:lnTo>
                  <a:lnTo>
                    <a:pt x="38" y="89"/>
                  </a:lnTo>
                  <a:lnTo>
                    <a:pt x="41" y="92"/>
                  </a:lnTo>
                  <a:lnTo>
                    <a:pt x="44" y="95"/>
                  </a:lnTo>
                  <a:lnTo>
                    <a:pt x="46" y="99"/>
                  </a:lnTo>
                  <a:lnTo>
                    <a:pt x="47" y="101"/>
                  </a:lnTo>
                  <a:lnTo>
                    <a:pt x="48" y="103"/>
                  </a:lnTo>
                  <a:lnTo>
                    <a:pt x="50" y="105"/>
                  </a:lnTo>
                  <a:lnTo>
                    <a:pt x="50" y="107"/>
                  </a:lnTo>
                  <a:lnTo>
                    <a:pt x="50" y="109"/>
                  </a:lnTo>
                  <a:lnTo>
                    <a:pt x="50" y="111"/>
                  </a:lnTo>
                  <a:lnTo>
                    <a:pt x="51" y="113"/>
                  </a:lnTo>
                  <a:lnTo>
                    <a:pt x="51" y="116"/>
                  </a:lnTo>
                  <a:lnTo>
                    <a:pt x="52" y="118"/>
                  </a:lnTo>
                  <a:lnTo>
                    <a:pt x="53" y="121"/>
                  </a:lnTo>
                  <a:lnTo>
                    <a:pt x="54" y="123"/>
                  </a:lnTo>
                  <a:lnTo>
                    <a:pt x="54" y="125"/>
                  </a:lnTo>
                  <a:lnTo>
                    <a:pt x="56" y="126"/>
                  </a:lnTo>
                  <a:lnTo>
                    <a:pt x="57" y="127"/>
                  </a:lnTo>
                  <a:lnTo>
                    <a:pt x="59" y="127"/>
                  </a:lnTo>
                  <a:lnTo>
                    <a:pt x="60" y="127"/>
                  </a:lnTo>
                  <a:lnTo>
                    <a:pt x="62" y="127"/>
                  </a:lnTo>
                  <a:lnTo>
                    <a:pt x="64" y="127"/>
                  </a:lnTo>
                  <a:lnTo>
                    <a:pt x="67" y="127"/>
                  </a:lnTo>
                  <a:lnTo>
                    <a:pt x="69" y="127"/>
                  </a:lnTo>
                  <a:lnTo>
                    <a:pt x="71" y="127"/>
                  </a:lnTo>
                  <a:lnTo>
                    <a:pt x="72" y="127"/>
                  </a:lnTo>
                  <a:lnTo>
                    <a:pt x="74" y="127"/>
                  </a:lnTo>
                  <a:lnTo>
                    <a:pt x="75" y="127"/>
                  </a:lnTo>
                  <a:lnTo>
                    <a:pt x="77" y="127"/>
                  </a:lnTo>
                  <a:lnTo>
                    <a:pt x="78" y="127"/>
                  </a:lnTo>
                  <a:lnTo>
                    <a:pt x="79" y="126"/>
                  </a:lnTo>
                  <a:lnTo>
                    <a:pt x="79" y="124"/>
                  </a:lnTo>
                  <a:lnTo>
                    <a:pt x="79" y="123"/>
                  </a:lnTo>
                  <a:lnTo>
                    <a:pt x="79" y="120"/>
                  </a:lnTo>
                  <a:lnTo>
                    <a:pt x="79" y="117"/>
                  </a:lnTo>
                  <a:lnTo>
                    <a:pt x="79" y="114"/>
                  </a:lnTo>
                  <a:lnTo>
                    <a:pt x="79" y="110"/>
                  </a:lnTo>
                  <a:lnTo>
                    <a:pt x="80" y="106"/>
                  </a:lnTo>
                  <a:lnTo>
                    <a:pt x="80" y="103"/>
                  </a:lnTo>
                  <a:lnTo>
                    <a:pt x="80" y="100"/>
                  </a:lnTo>
                  <a:lnTo>
                    <a:pt x="80" y="97"/>
                  </a:lnTo>
                  <a:lnTo>
                    <a:pt x="81" y="93"/>
                  </a:lnTo>
                  <a:lnTo>
                    <a:pt x="81" y="91"/>
                  </a:lnTo>
                  <a:lnTo>
                    <a:pt x="81" y="88"/>
                  </a:lnTo>
                  <a:lnTo>
                    <a:pt x="81" y="87"/>
                  </a:lnTo>
                  <a:lnTo>
                    <a:pt x="82" y="86"/>
                  </a:lnTo>
                  <a:lnTo>
                    <a:pt x="81" y="87"/>
                  </a:lnTo>
                  <a:lnTo>
                    <a:pt x="81" y="89"/>
                  </a:lnTo>
                  <a:lnTo>
                    <a:pt x="81" y="91"/>
                  </a:lnTo>
                  <a:lnTo>
                    <a:pt x="81" y="93"/>
                  </a:lnTo>
                  <a:lnTo>
                    <a:pt x="81" y="97"/>
                  </a:lnTo>
                  <a:lnTo>
                    <a:pt x="81" y="100"/>
                  </a:lnTo>
                  <a:lnTo>
                    <a:pt x="81" y="103"/>
                  </a:lnTo>
                  <a:lnTo>
                    <a:pt x="82" y="106"/>
                  </a:lnTo>
                  <a:lnTo>
                    <a:pt x="82" y="110"/>
                  </a:lnTo>
                  <a:lnTo>
                    <a:pt x="84" y="113"/>
                  </a:lnTo>
                  <a:lnTo>
                    <a:pt x="86" y="117"/>
                  </a:lnTo>
                  <a:lnTo>
                    <a:pt x="88" y="119"/>
                  </a:lnTo>
                  <a:lnTo>
                    <a:pt x="89" y="122"/>
                  </a:lnTo>
                  <a:lnTo>
                    <a:pt x="93" y="124"/>
                  </a:lnTo>
                  <a:lnTo>
                    <a:pt x="97" y="124"/>
                  </a:lnTo>
                  <a:lnTo>
                    <a:pt x="103" y="124"/>
                  </a:lnTo>
                  <a:lnTo>
                    <a:pt x="107" y="124"/>
                  </a:lnTo>
                  <a:lnTo>
                    <a:pt x="113" y="124"/>
                  </a:lnTo>
                  <a:lnTo>
                    <a:pt x="118" y="123"/>
                  </a:lnTo>
                  <a:lnTo>
                    <a:pt x="123" y="121"/>
                  </a:lnTo>
                  <a:lnTo>
                    <a:pt x="126" y="120"/>
                  </a:lnTo>
                  <a:lnTo>
                    <a:pt x="130" y="119"/>
                  </a:lnTo>
                  <a:lnTo>
                    <a:pt x="134" y="117"/>
                  </a:lnTo>
                  <a:lnTo>
                    <a:pt x="138" y="113"/>
                  </a:lnTo>
                  <a:lnTo>
                    <a:pt x="139" y="111"/>
                  </a:lnTo>
                  <a:lnTo>
                    <a:pt x="142" y="108"/>
                  </a:lnTo>
                  <a:lnTo>
                    <a:pt x="143" y="107"/>
                  </a:lnTo>
                  <a:lnTo>
                    <a:pt x="146" y="103"/>
                  </a:lnTo>
                  <a:lnTo>
                    <a:pt x="146" y="101"/>
                  </a:lnTo>
                  <a:lnTo>
                    <a:pt x="148" y="98"/>
                  </a:lnTo>
                  <a:lnTo>
                    <a:pt x="148" y="94"/>
                  </a:lnTo>
                  <a:lnTo>
                    <a:pt x="149" y="91"/>
                  </a:lnTo>
                  <a:lnTo>
                    <a:pt x="148" y="87"/>
                  </a:lnTo>
                  <a:lnTo>
                    <a:pt x="148" y="84"/>
                  </a:lnTo>
                  <a:lnTo>
                    <a:pt x="146" y="81"/>
                  </a:lnTo>
                  <a:lnTo>
                    <a:pt x="146" y="77"/>
                  </a:lnTo>
                  <a:lnTo>
                    <a:pt x="144" y="75"/>
                  </a:lnTo>
                  <a:lnTo>
                    <a:pt x="142" y="73"/>
                  </a:lnTo>
                  <a:lnTo>
                    <a:pt x="141" y="71"/>
                  </a:lnTo>
                  <a:lnTo>
                    <a:pt x="139" y="69"/>
                  </a:lnTo>
                  <a:lnTo>
                    <a:pt x="136" y="69"/>
                  </a:lnTo>
                  <a:lnTo>
                    <a:pt x="134" y="68"/>
                  </a:lnTo>
                  <a:lnTo>
                    <a:pt x="132" y="68"/>
                  </a:lnTo>
                  <a:lnTo>
                    <a:pt x="130" y="66"/>
                  </a:lnTo>
                  <a:lnTo>
                    <a:pt x="129" y="66"/>
                  </a:lnTo>
                  <a:lnTo>
                    <a:pt x="127" y="66"/>
                  </a:lnTo>
                  <a:lnTo>
                    <a:pt x="125" y="66"/>
                  </a:lnTo>
                  <a:lnTo>
                    <a:pt x="123" y="64"/>
                  </a:lnTo>
                  <a:lnTo>
                    <a:pt x="120" y="65"/>
                  </a:lnTo>
                  <a:lnTo>
                    <a:pt x="118" y="65"/>
                  </a:lnTo>
                  <a:lnTo>
                    <a:pt x="114" y="66"/>
                  </a:lnTo>
                  <a:lnTo>
                    <a:pt x="111" y="66"/>
                  </a:lnTo>
                  <a:lnTo>
                    <a:pt x="106" y="67"/>
                  </a:lnTo>
                  <a:lnTo>
                    <a:pt x="103" y="67"/>
                  </a:lnTo>
                  <a:lnTo>
                    <a:pt x="99" y="69"/>
                  </a:lnTo>
                  <a:lnTo>
                    <a:pt x="95" y="69"/>
                  </a:lnTo>
                  <a:lnTo>
                    <a:pt x="91" y="71"/>
                  </a:lnTo>
                  <a:lnTo>
                    <a:pt x="88" y="72"/>
                  </a:lnTo>
                  <a:lnTo>
                    <a:pt x="84" y="74"/>
                  </a:lnTo>
                  <a:lnTo>
                    <a:pt x="82" y="74"/>
                  </a:lnTo>
                  <a:lnTo>
                    <a:pt x="79" y="76"/>
                  </a:lnTo>
                  <a:lnTo>
                    <a:pt x="77" y="76"/>
                  </a:lnTo>
                  <a:lnTo>
                    <a:pt x="76" y="77"/>
                  </a:lnTo>
                  <a:lnTo>
                    <a:pt x="76" y="76"/>
                  </a:lnTo>
                  <a:lnTo>
                    <a:pt x="76" y="74"/>
                  </a:lnTo>
                  <a:lnTo>
                    <a:pt x="76" y="72"/>
                  </a:lnTo>
                  <a:lnTo>
                    <a:pt x="76" y="71"/>
                  </a:lnTo>
                  <a:lnTo>
                    <a:pt x="76" y="69"/>
                  </a:lnTo>
                  <a:lnTo>
                    <a:pt x="76" y="68"/>
                  </a:lnTo>
                  <a:lnTo>
                    <a:pt x="76" y="66"/>
                  </a:lnTo>
                  <a:lnTo>
                    <a:pt x="78" y="66"/>
                  </a:lnTo>
                  <a:lnTo>
                    <a:pt x="81" y="66"/>
                  </a:lnTo>
                  <a:lnTo>
                    <a:pt x="85" y="66"/>
                  </a:lnTo>
                  <a:lnTo>
                    <a:pt x="88" y="65"/>
                  </a:lnTo>
                  <a:lnTo>
                    <a:pt x="92" y="65"/>
                  </a:lnTo>
                  <a:lnTo>
                    <a:pt x="95" y="63"/>
                  </a:lnTo>
                  <a:lnTo>
                    <a:pt x="99" y="63"/>
                  </a:lnTo>
                  <a:lnTo>
                    <a:pt x="104" y="62"/>
                  </a:lnTo>
                  <a:lnTo>
                    <a:pt x="108" y="62"/>
                  </a:lnTo>
                  <a:lnTo>
                    <a:pt x="111" y="60"/>
                  </a:lnTo>
                  <a:lnTo>
                    <a:pt x="115" y="60"/>
                  </a:lnTo>
                  <a:lnTo>
                    <a:pt x="120" y="58"/>
                  </a:lnTo>
                  <a:lnTo>
                    <a:pt x="122" y="58"/>
                  </a:lnTo>
                  <a:lnTo>
                    <a:pt x="126" y="56"/>
                  </a:lnTo>
                  <a:lnTo>
                    <a:pt x="128" y="55"/>
                  </a:lnTo>
                  <a:lnTo>
                    <a:pt x="132" y="53"/>
                  </a:lnTo>
                  <a:lnTo>
                    <a:pt x="133" y="52"/>
                  </a:lnTo>
                  <a:lnTo>
                    <a:pt x="134" y="50"/>
                  </a:lnTo>
                  <a:lnTo>
                    <a:pt x="135" y="48"/>
                  </a:lnTo>
                  <a:lnTo>
                    <a:pt x="135" y="46"/>
                  </a:lnTo>
                  <a:lnTo>
                    <a:pt x="137" y="43"/>
                  </a:lnTo>
                  <a:lnTo>
                    <a:pt x="138" y="41"/>
                  </a:lnTo>
                  <a:lnTo>
                    <a:pt x="140" y="37"/>
                  </a:lnTo>
                  <a:lnTo>
                    <a:pt x="140" y="35"/>
                  </a:lnTo>
                  <a:lnTo>
                    <a:pt x="140" y="32"/>
                  </a:lnTo>
                  <a:lnTo>
                    <a:pt x="139" y="29"/>
                  </a:lnTo>
                  <a:lnTo>
                    <a:pt x="139" y="25"/>
                  </a:lnTo>
                  <a:lnTo>
                    <a:pt x="138" y="24"/>
                  </a:lnTo>
                  <a:lnTo>
                    <a:pt x="137" y="20"/>
                  </a:lnTo>
                  <a:lnTo>
                    <a:pt x="134" y="19"/>
                  </a:lnTo>
                  <a:lnTo>
                    <a:pt x="132" y="16"/>
                  </a:lnTo>
                  <a:lnTo>
                    <a:pt x="126" y="16"/>
                  </a:lnTo>
                  <a:lnTo>
                    <a:pt x="122" y="15"/>
                  </a:lnTo>
                  <a:lnTo>
                    <a:pt x="119" y="16"/>
                  </a:lnTo>
                  <a:lnTo>
                    <a:pt x="116" y="16"/>
                  </a:lnTo>
                  <a:lnTo>
                    <a:pt x="112" y="18"/>
                  </a:lnTo>
                  <a:lnTo>
                    <a:pt x="110" y="20"/>
                  </a:lnTo>
                  <a:lnTo>
                    <a:pt x="108" y="22"/>
                  </a:lnTo>
                  <a:lnTo>
                    <a:pt x="107" y="24"/>
                  </a:lnTo>
                  <a:lnTo>
                    <a:pt x="106" y="28"/>
                  </a:lnTo>
                  <a:lnTo>
                    <a:pt x="106" y="30"/>
                  </a:lnTo>
                  <a:lnTo>
                    <a:pt x="106" y="32"/>
                  </a:lnTo>
                  <a:lnTo>
                    <a:pt x="107" y="34"/>
                  </a:lnTo>
                  <a:lnTo>
                    <a:pt x="108" y="36"/>
                  </a:lnTo>
                  <a:lnTo>
                    <a:pt x="111" y="38"/>
                  </a:lnTo>
                  <a:lnTo>
                    <a:pt x="114" y="40"/>
                  </a:lnTo>
                  <a:lnTo>
                    <a:pt x="118" y="40"/>
                  </a:lnTo>
                  <a:lnTo>
                    <a:pt x="120" y="39"/>
                  </a:lnTo>
                  <a:lnTo>
                    <a:pt x="121" y="37"/>
                  </a:lnTo>
                  <a:lnTo>
                    <a:pt x="121" y="36"/>
                  </a:lnTo>
                  <a:lnTo>
                    <a:pt x="123" y="34"/>
                  </a:lnTo>
                  <a:lnTo>
                    <a:pt x="123" y="32"/>
                  </a:lnTo>
                  <a:lnTo>
                    <a:pt x="124" y="31"/>
                  </a:lnTo>
                  <a:lnTo>
                    <a:pt x="124" y="30"/>
                  </a:lnTo>
                  <a:lnTo>
                    <a:pt x="126" y="28"/>
                  </a:lnTo>
                  <a:lnTo>
                    <a:pt x="126" y="30"/>
                  </a:lnTo>
                  <a:lnTo>
                    <a:pt x="126" y="31"/>
                  </a:lnTo>
                  <a:lnTo>
                    <a:pt x="127" y="31"/>
                  </a:lnTo>
                  <a:lnTo>
                    <a:pt x="127" y="33"/>
                  </a:lnTo>
                  <a:lnTo>
                    <a:pt x="127" y="35"/>
                  </a:lnTo>
                  <a:lnTo>
                    <a:pt x="127" y="36"/>
                  </a:lnTo>
                  <a:lnTo>
                    <a:pt x="129" y="36"/>
                  </a:lnTo>
                  <a:lnTo>
                    <a:pt x="129" y="38"/>
                  </a:lnTo>
                  <a:lnTo>
                    <a:pt x="129" y="40"/>
                  </a:lnTo>
                  <a:lnTo>
                    <a:pt x="129" y="42"/>
                  </a:lnTo>
                  <a:lnTo>
                    <a:pt x="131" y="42"/>
                  </a:lnTo>
                  <a:lnTo>
                    <a:pt x="131" y="44"/>
                  </a:lnTo>
                  <a:lnTo>
                    <a:pt x="132" y="44"/>
                  </a:lnTo>
                  <a:lnTo>
                    <a:pt x="128" y="46"/>
                  </a:lnTo>
                  <a:lnTo>
                    <a:pt x="124" y="47"/>
                  </a:lnTo>
                  <a:lnTo>
                    <a:pt x="121" y="49"/>
                  </a:lnTo>
                  <a:lnTo>
                    <a:pt x="118" y="49"/>
                  </a:lnTo>
                  <a:lnTo>
                    <a:pt x="113" y="50"/>
                  </a:lnTo>
                  <a:lnTo>
                    <a:pt x="110" y="51"/>
                  </a:lnTo>
                  <a:lnTo>
                    <a:pt x="106" y="52"/>
                  </a:lnTo>
                  <a:lnTo>
                    <a:pt x="103" y="52"/>
                  </a:lnTo>
                  <a:lnTo>
                    <a:pt x="100" y="54"/>
                  </a:lnTo>
                  <a:lnTo>
                    <a:pt x="97" y="55"/>
                  </a:lnTo>
                  <a:lnTo>
                    <a:pt x="94" y="55"/>
                  </a:lnTo>
                  <a:lnTo>
                    <a:pt x="92" y="55"/>
                  </a:lnTo>
                  <a:lnTo>
                    <a:pt x="91" y="55"/>
                  </a:lnTo>
                  <a:lnTo>
                    <a:pt x="89" y="55"/>
                  </a:lnTo>
                  <a:lnTo>
                    <a:pt x="89" y="54"/>
                  </a:lnTo>
                  <a:lnTo>
                    <a:pt x="91" y="52"/>
                  </a:lnTo>
                  <a:lnTo>
                    <a:pt x="93" y="51"/>
                  </a:lnTo>
                  <a:lnTo>
                    <a:pt x="93" y="50"/>
                  </a:lnTo>
                  <a:lnTo>
                    <a:pt x="95" y="49"/>
                  </a:lnTo>
                  <a:lnTo>
                    <a:pt x="95" y="47"/>
                  </a:lnTo>
                  <a:lnTo>
                    <a:pt x="97" y="45"/>
                  </a:lnTo>
                  <a:lnTo>
                    <a:pt x="97" y="43"/>
                  </a:lnTo>
                  <a:lnTo>
                    <a:pt x="97" y="41"/>
                  </a:lnTo>
                  <a:lnTo>
                    <a:pt x="97" y="40"/>
                  </a:lnTo>
                  <a:lnTo>
                    <a:pt x="98" y="36"/>
                  </a:lnTo>
                  <a:lnTo>
                    <a:pt x="98" y="33"/>
                  </a:lnTo>
                  <a:lnTo>
                    <a:pt x="98" y="30"/>
                  </a:lnTo>
                  <a:lnTo>
                    <a:pt x="98" y="26"/>
                  </a:lnTo>
                  <a:lnTo>
                    <a:pt x="98" y="20"/>
                  </a:lnTo>
                  <a:lnTo>
                    <a:pt x="96" y="20"/>
                  </a:lnTo>
                  <a:lnTo>
                    <a:pt x="96" y="19"/>
                  </a:lnTo>
                  <a:lnTo>
                    <a:pt x="95" y="19"/>
                  </a:lnTo>
                  <a:lnTo>
                    <a:pt x="95" y="17"/>
                  </a:lnTo>
                  <a:lnTo>
                    <a:pt x="93" y="15"/>
                  </a:lnTo>
                  <a:lnTo>
                    <a:pt x="93" y="13"/>
                  </a:lnTo>
                  <a:lnTo>
                    <a:pt x="92" y="12"/>
                  </a:lnTo>
                  <a:lnTo>
                    <a:pt x="92" y="10"/>
                  </a:lnTo>
                  <a:lnTo>
                    <a:pt x="90" y="9"/>
                  </a:lnTo>
                  <a:lnTo>
                    <a:pt x="90" y="7"/>
                  </a:lnTo>
                  <a:lnTo>
                    <a:pt x="88" y="5"/>
                  </a:lnTo>
                  <a:lnTo>
                    <a:pt x="88" y="3"/>
                  </a:lnTo>
                  <a:lnTo>
                    <a:pt x="87" y="3"/>
                  </a:lnTo>
                  <a:lnTo>
                    <a:pt x="87" y="1"/>
                  </a:lnTo>
                  <a:lnTo>
                    <a:pt x="87" y="0"/>
                  </a:lnTo>
                </a:path>
              </a:pathLst>
            </a:custGeom>
            <a:solidFill>
              <a:srgbClr val="F8F8F8"/>
            </a:solidFill>
            <a:ln w="6350">
              <a:solidFill>
                <a:srgbClr val="DDDDDD"/>
              </a:solidFill>
              <a:round/>
              <a:headEnd/>
              <a:tailEnd/>
            </a:ln>
          </p:spPr>
          <p:txBody>
            <a:bodyPr/>
            <a:lstStyle/>
            <a:p>
              <a:endParaRPr lang="it-IT"/>
            </a:p>
          </p:txBody>
        </p:sp>
        <p:sp>
          <p:nvSpPr>
            <p:cNvPr id="23627" name="Freeform 70"/>
            <p:cNvSpPr>
              <a:spLocks/>
            </p:cNvSpPr>
            <p:nvPr/>
          </p:nvSpPr>
          <p:spPr bwMode="auto">
            <a:xfrm>
              <a:off x="5052" y="1320"/>
              <a:ext cx="59" cy="35"/>
            </a:xfrm>
            <a:custGeom>
              <a:avLst/>
              <a:gdLst>
                <a:gd name="T0" fmla="*/ 212 w 30"/>
                <a:gd name="T1" fmla="*/ 0 h 38"/>
                <a:gd name="T2" fmla="*/ 197 w 30"/>
                <a:gd name="T3" fmla="*/ 0 h 38"/>
                <a:gd name="T4" fmla="*/ 181 w 30"/>
                <a:gd name="T5" fmla="*/ 0 h 38"/>
                <a:gd name="T6" fmla="*/ 159 w 30"/>
                <a:gd name="T7" fmla="*/ 0 h 38"/>
                <a:gd name="T8" fmla="*/ 151 w 30"/>
                <a:gd name="T9" fmla="*/ 0 h 38"/>
                <a:gd name="T10" fmla="*/ 120 w 30"/>
                <a:gd name="T11" fmla="*/ 0 h 38"/>
                <a:gd name="T12" fmla="*/ 116 w 30"/>
                <a:gd name="T13" fmla="*/ 0 h 38"/>
                <a:gd name="T14" fmla="*/ 116 w 30"/>
                <a:gd name="T15" fmla="*/ 0 h 38"/>
                <a:gd name="T16" fmla="*/ 100 w 30"/>
                <a:gd name="T17" fmla="*/ 2 h 38"/>
                <a:gd name="T18" fmla="*/ 85 w 30"/>
                <a:gd name="T19" fmla="*/ 3 h 38"/>
                <a:gd name="T20" fmla="*/ 77 w 30"/>
                <a:gd name="T21" fmla="*/ 5 h 38"/>
                <a:gd name="T22" fmla="*/ 55 w 30"/>
                <a:gd name="T23" fmla="*/ 6 h 38"/>
                <a:gd name="T24" fmla="*/ 39 w 30"/>
                <a:gd name="T25" fmla="*/ 8 h 38"/>
                <a:gd name="T26" fmla="*/ 8 w 30"/>
                <a:gd name="T27" fmla="*/ 12 h 38"/>
                <a:gd name="T28" fmla="*/ 0 w 30"/>
                <a:gd name="T29" fmla="*/ 15 h 38"/>
                <a:gd name="T30" fmla="*/ 0 w 30"/>
                <a:gd name="T31" fmla="*/ 15 h 38"/>
                <a:gd name="T32" fmla="*/ 0 w 30"/>
                <a:gd name="T33" fmla="*/ 15 h 38"/>
                <a:gd name="T34" fmla="*/ 0 w 30"/>
                <a:gd name="T35" fmla="*/ 17 h 38"/>
                <a:gd name="T36" fmla="*/ 0 w 30"/>
                <a:gd name="T37" fmla="*/ 18 h 38"/>
                <a:gd name="T38" fmla="*/ 16 w 30"/>
                <a:gd name="T39" fmla="*/ 21 h 38"/>
                <a:gd name="T40" fmla="*/ 31 w 30"/>
                <a:gd name="T41" fmla="*/ 24 h 38"/>
                <a:gd name="T42" fmla="*/ 39 w 30"/>
                <a:gd name="T43" fmla="*/ 27 h 38"/>
                <a:gd name="T44" fmla="*/ 55 w 30"/>
                <a:gd name="T45" fmla="*/ 29 h 38"/>
                <a:gd name="T46" fmla="*/ 61 w 30"/>
                <a:gd name="T47" fmla="*/ 29 h 38"/>
                <a:gd name="T48" fmla="*/ 77 w 30"/>
                <a:gd name="T49" fmla="*/ 29 h 38"/>
                <a:gd name="T50" fmla="*/ 77 w 30"/>
                <a:gd name="T51" fmla="*/ 27 h 38"/>
                <a:gd name="T52" fmla="*/ 85 w 30"/>
                <a:gd name="T53" fmla="*/ 26 h 38"/>
                <a:gd name="T54" fmla="*/ 116 w 30"/>
                <a:gd name="T55" fmla="*/ 23 h 38"/>
                <a:gd name="T56" fmla="*/ 128 w 30"/>
                <a:gd name="T57" fmla="*/ 20 h 38"/>
                <a:gd name="T58" fmla="*/ 151 w 30"/>
                <a:gd name="T59" fmla="*/ 18 h 38"/>
                <a:gd name="T60" fmla="*/ 159 w 30"/>
                <a:gd name="T61" fmla="*/ 16 h 38"/>
                <a:gd name="T62" fmla="*/ 175 w 30"/>
                <a:gd name="T63" fmla="*/ 15 h 38"/>
                <a:gd name="T64" fmla="*/ 181 w 30"/>
                <a:gd name="T65" fmla="*/ 14 h 38"/>
                <a:gd name="T66" fmla="*/ 181 w 30"/>
                <a:gd name="T67" fmla="*/ 13 h 38"/>
                <a:gd name="T68" fmla="*/ 189 w 30"/>
                <a:gd name="T69" fmla="*/ 11 h 38"/>
                <a:gd name="T70" fmla="*/ 189 w 30"/>
                <a:gd name="T71" fmla="*/ 8 h 38"/>
                <a:gd name="T72" fmla="*/ 205 w 30"/>
                <a:gd name="T73" fmla="*/ 7 h 38"/>
                <a:gd name="T74" fmla="*/ 205 w 30"/>
                <a:gd name="T75" fmla="*/ 6 h 38"/>
                <a:gd name="T76" fmla="*/ 220 w 30"/>
                <a:gd name="T77" fmla="*/ 5 h 38"/>
                <a:gd name="T78" fmla="*/ 220 w 30"/>
                <a:gd name="T79" fmla="*/ 2 h 38"/>
                <a:gd name="T80" fmla="*/ 220 w 30"/>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
                <a:gd name="T124" fmla="*/ 0 h 38"/>
                <a:gd name="T125" fmla="*/ 30 w 30"/>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 h="38">
                  <a:moveTo>
                    <a:pt x="29" y="0"/>
                  </a:moveTo>
                  <a:lnTo>
                    <a:pt x="28" y="0"/>
                  </a:lnTo>
                  <a:lnTo>
                    <a:pt x="26" y="0"/>
                  </a:lnTo>
                  <a:lnTo>
                    <a:pt x="24" y="0"/>
                  </a:lnTo>
                  <a:lnTo>
                    <a:pt x="23" y="0"/>
                  </a:lnTo>
                  <a:lnTo>
                    <a:pt x="21" y="0"/>
                  </a:lnTo>
                  <a:lnTo>
                    <a:pt x="20" y="0"/>
                  </a:lnTo>
                  <a:lnTo>
                    <a:pt x="18" y="0"/>
                  </a:lnTo>
                  <a:lnTo>
                    <a:pt x="16" y="0"/>
                  </a:lnTo>
                  <a:lnTo>
                    <a:pt x="15" y="0"/>
                  </a:lnTo>
                  <a:lnTo>
                    <a:pt x="13" y="2"/>
                  </a:lnTo>
                  <a:lnTo>
                    <a:pt x="11" y="3"/>
                  </a:lnTo>
                  <a:lnTo>
                    <a:pt x="10" y="5"/>
                  </a:lnTo>
                  <a:lnTo>
                    <a:pt x="8" y="7"/>
                  </a:lnTo>
                  <a:lnTo>
                    <a:pt x="7" y="9"/>
                  </a:lnTo>
                  <a:lnTo>
                    <a:pt x="7" y="10"/>
                  </a:lnTo>
                  <a:lnTo>
                    <a:pt x="5" y="11"/>
                  </a:lnTo>
                  <a:lnTo>
                    <a:pt x="3" y="13"/>
                  </a:lnTo>
                  <a:lnTo>
                    <a:pt x="1" y="15"/>
                  </a:lnTo>
                  <a:lnTo>
                    <a:pt x="1" y="16"/>
                  </a:lnTo>
                  <a:lnTo>
                    <a:pt x="0" y="18"/>
                  </a:lnTo>
                  <a:lnTo>
                    <a:pt x="0" y="17"/>
                  </a:lnTo>
                  <a:lnTo>
                    <a:pt x="0" y="18"/>
                  </a:lnTo>
                  <a:lnTo>
                    <a:pt x="0" y="19"/>
                  </a:lnTo>
                  <a:lnTo>
                    <a:pt x="0" y="21"/>
                  </a:lnTo>
                  <a:lnTo>
                    <a:pt x="0" y="23"/>
                  </a:lnTo>
                  <a:lnTo>
                    <a:pt x="2" y="25"/>
                  </a:lnTo>
                  <a:lnTo>
                    <a:pt x="2" y="27"/>
                  </a:lnTo>
                  <a:lnTo>
                    <a:pt x="4" y="28"/>
                  </a:lnTo>
                  <a:lnTo>
                    <a:pt x="4" y="30"/>
                  </a:lnTo>
                  <a:lnTo>
                    <a:pt x="5" y="32"/>
                  </a:lnTo>
                  <a:lnTo>
                    <a:pt x="5" y="34"/>
                  </a:lnTo>
                  <a:lnTo>
                    <a:pt x="7" y="35"/>
                  </a:lnTo>
                  <a:lnTo>
                    <a:pt x="7" y="37"/>
                  </a:lnTo>
                  <a:lnTo>
                    <a:pt x="8" y="37"/>
                  </a:lnTo>
                  <a:lnTo>
                    <a:pt x="10" y="37"/>
                  </a:lnTo>
                  <a:lnTo>
                    <a:pt x="10" y="36"/>
                  </a:lnTo>
                  <a:lnTo>
                    <a:pt x="10" y="35"/>
                  </a:lnTo>
                  <a:lnTo>
                    <a:pt x="11" y="34"/>
                  </a:lnTo>
                  <a:lnTo>
                    <a:pt x="11" y="33"/>
                  </a:lnTo>
                  <a:lnTo>
                    <a:pt x="13" y="31"/>
                  </a:lnTo>
                  <a:lnTo>
                    <a:pt x="15" y="29"/>
                  </a:lnTo>
                  <a:lnTo>
                    <a:pt x="17" y="27"/>
                  </a:lnTo>
                  <a:lnTo>
                    <a:pt x="17" y="26"/>
                  </a:lnTo>
                  <a:lnTo>
                    <a:pt x="19" y="24"/>
                  </a:lnTo>
                  <a:lnTo>
                    <a:pt x="20" y="23"/>
                  </a:lnTo>
                  <a:lnTo>
                    <a:pt x="21" y="21"/>
                  </a:lnTo>
                  <a:lnTo>
                    <a:pt x="21" y="20"/>
                  </a:lnTo>
                  <a:lnTo>
                    <a:pt x="23" y="18"/>
                  </a:lnTo>
                  <a:lnTo>
                    <a:pt x="24" y="17"/>
                  </a:lnTo>
                  <a:lnTo>
                    <a:pt x="24" y="16"/>
                  </a:lnTo>
                  <a:lnTo>
                    <a:pt x="25" y="14"/>
                  </a:lnTo>
                  <a:lnTo>
                    <a:pt x="25" y="12"/>
                  </a:lnTo>
                  <a:lnTo>
                    <a:pt x="25" y="11"/>
                  </a:lnTo>
                  <a:lnTo>
                    <a:pt x="27" y="10"/>
                  </a:lnTo>
                  <a:lnTo>
                    <a:pt x="27" y="8"/>
                  </a:lnTo>
                  <a:lnTo>
                    <a:pt x="27" y="7"/>
                  </a:lnTo>
                  <a:lnTo>
                    <a:pt x="29" y="5"/>
                  </a:lnTo>
                  <a:lnTo>
                    <a:pt x="29" y="3"/>
                  </a:lnTo>
                  <a:lnTo>
                    <a:pt x="29" y="2"/>
                  </a:lnTo>
                  <a:lnTo>
                    <a:pt x="29" y="0"/>
                  </a:lnTo>
                </a:path>
              </a:pathLst>
            </a:custGeom>
            <a:solidFill>
              <a:srgbClr val="F8F8F8"/>
            </a:solidFill>
            <a:ln w="9525">
              <a:solidFill>
                <a:srgbClr val="DDDDDD"/>
              </a:solidFill>
              <a:round/>
              <a:headEnd/>
              <a:tailEnd/>
            </a:ln>
          </p:spPr>
          <p:txBody>
            <a:bodyPr/>
            <a:lstStyle/>
            <a:p>
              <a:endParaRPr lang="it-IT"/>
            </a:p>
          </p:txBody>
        </p:sp>
        <p:sp>
          <p:nvSpPr>
            <p:cNvPr id="23628" name="Freeform 71"/>
            <p:cNvSpPr>
              <a:spLocks/>
            </p:cNvSpPr>
            <p:nvPr/>
          </p:nvSpPr>
          <p:spPr bwMode="auto">
            <a:xfrm>
              <a:off x="4877" y="1319"/>
              <a:ext cx="314" cy="141"/>
            </a:xfrm>
            <a:custGeom>
              <a:avLst/>
              <a:gdLst>
                <a:gd name="T0" fmla="*/ 355 w 159"/>
                <a:gd name="T1" fmla="*/ 1 h 152"/>
                <a:gd name="T2" fmla="*/ 63 w 159"/>
                <a:gd name="T3" fmla="*/ 20 h 152"/>
                <a:gd name="T4" fmla="*/ 47 w 159"/>
                <a:gd name="T5" fmla="*/ 42 h 152"/>
                <a:gd name="T6" fmla="*/ 8 w 159"/>
                <a:gd name="T7" fmla="*/ 42 h 152"/>
                <a:gd name="T8" fmla="*/ 0 w 159"/>
                <a:gd name="T9" fmla="*/ 46 h 152"/>
                <a:gd name="T10" fmla="*/ 0 w 159"/>
                <a:gd name="T11" fmla="*/ 90 h 152"/>
                <a:gd name="T12" fmla="*/ 0 w 159"/>
                <a:gd name="T13" fmla="*/ 121 h 152"/>
                <a:gd name="T14" fmla="*/ 184 w 159"/>
                <a:gd name="T15" fmla="*/ 118 h 152"/>
                <a:gd name="T16" fmla="*/ 425 w 159"/>
                <a:gd name="T17" fmla="*/ 112 h 152"/>
                <a:gd name="T18" fmla="*/ 500 w 159"/>
                <a:gd name="T19" fmla="*/ 111 h 152"/>
                <a:gd name="T20" fmla="*/ 687 w 159"/>
                <a:gd name="T21" fmla="*/ 111 h 152"/>
                <a:gd name="T22" fmla="*/ 733 w 159"/>
                <a:gd name="T23" fmla="*/ 113 h 152"/>
                <a:gd name="T24" fmla="*/ 733 w 159"/>
                <a:gd name="T25" fmla="*/ 116 h 152"/>
                <a:gd name="T26" fmla="*/ 748 w 159"/>
                <a:gd name="T27" fmla="*/ 119 h 152"/>
                <a:gd name="T28" fmla="*/ 831 w 159"/>
                <a:gd name="T29" fmla="*/ 114 h 152"/>
                <a:gd name="T30" fmla="*/ 893 w 159"/>
                <a:gd name="T31" fmla="*/ 105 h 152"/>
                <a:gd name="T32" fmla="*/ 924 w 159"/>
                <a:gd name="T33" fmla="*/ 89 h 152"/>
                <a:gd name="T34" fmla="*/ 1057 w 159"/>
                <a:gd name="T35" fmla="*/ 71 h 152"/>
                <a:gd name="T36" fmla="*/ 1169 w 159"/>
                <a:gd name="T37" fmla="*/ 67 h 152"/>
                <a:gd name="T38" fmla="*/ 1033 w 159"/>
                <a:gd name="T39" fmla="*/ 66 h 152"/>
                <a:gd name="T40" fmla="*/ 908 w 159"/>
                <a:gd name="T41" fmla="*/ 71 h 152"/>
                <a:gd name="T42" fmla="*/ 808 w 159"/>
                <a:gd name="T43" fmla="*/ 85 h 152"/>
                <a:gd name="T44" fmla="*/ 800 w 159"/>
                <a:gd name="T45" fmla="*/ 98 h 152"/>
                <a:gd name="T46" fmla="*/ 701 w 159"/>
                <a:gd name="T47" fmla="*/ 101 h 152"/>
                <a:gd name="T48" fmla="*/ 608 w 159"/>
                <a:gd name="T49" fmla="*/ 101 h 152"/>
                <a:gd name="T50" fmla="*/ 585 w 159"/>
                <a:gd name="T51" fmla="*/ 94 h 152"/>
                <a:gd name="T52" fmla="*/ 577 w 159"/>
                <a:gd name="T53" fmla="*/ 74 h 152"/>
                <a:gd name="T54" fmla="*/ 569 w 159"/>
                <a:gd name="T55" fmla="*/ 72 h 152"/>
                <a:gd name="T56" fmla="*/ 545 w 159"/>
                <a:gd name="T57" fmla="*/ 90 h 152"/>
                <a:gd name="T58" fmla="*/ 371 w 159"/>
                <a:gd name="T59" fmla="*/ 99 h 152"/>
                <a:gd name="T60" fmla="*/ 148 w 159"/>
                <a:gd name="T61" fmla="*/ 90 h 152"/>
                <a:gd name="T62" fmla="*/ 63 w 159"/>
                <a:gd name="T63" fmla="*/ 75 h 152"/>
                <a:gd name="T64" fmla="*/ 101 w 159"/>
                <a:gd name="T65" fmla="*/ 58 h 152"/>
                <a:gd name="T66" fmla="*/ 207 w 159"/>
                <a:gd name="T67" fmla="*/ 53 h 152"/>
                <a:gd name="T68" fmla="*/ 348 w 159"/>
                <a:gd name="T69" fmla="*/ 53 h 152"/>
                <a:gd name="T70" fmla="*/ 545 w 159"/>
                <a:gd name="T71" fmla="*/ 59 h 152"/>
                <a:gd name="T72" fmla="*/ 616 w 159"/>
                <a:gd name="T73" fmla="*/ 61 h 152"/>
                <a:gd name="T74" fmla="*/ 616 w 159"/>
                <a:gd name="T75" fmla="*/ 58 h 152"/>
                <a:gd name="T76" fmla="*/ 624 w 159"/>
                <a:gd name="T77" fmla="*/ 53 h 152"/>
                <a:gd name="T78" fmla="*/ 432 w 159"/>
                <a:gd name="T79" fmla="*/ 50 h 152"/>
                <a:gd name="T80" fmla="*/ 231 w 159"/>
                <a:gd name="T81" fmla="*/ 45 h 152"/>
                <a:gd name="T82" fmla="*/ 148 w 159"/>
                <a:gd name="T83" fmla="*/ 37 h 152"/>
                <a:gd name="T84" fmla="*/ 132 w 159"/>
                <a:gd name="T85" fmla="*/ 19 h 152"/>
                <a:gd name="T86" fmla="*/ 284 w 159"/>
                <a:gd name="T87" fmla="*/ 13 h 152"/>
                <a:gd name="T88" fmla="*/ 379 w 159"/>
                <a:gd name="T89" fmla="*/ 24 h 152"/>
                <a:gd name="T90" fmla="*/ 284 w 159"/>
                <a:gd name="T91" fmla="*/ 32 h 152"/>
                <a:gd name="T92" fmla="*/ 253 w 159"/>
                <a:gd name="T93" fmla="*/ 28 h 152"/>
                <a:gd name="T94" fmla="*/ 245 w 159"/>
                <a:gd name="T95" fmla="*/ 24 h 152"/>
                <a:gd name="T96" fmla="*/ 207 w 159"/>
                <a:gd name="T97" fmla="*/ 28 h 152"/>
                <a:gd name="T98" fmla="*/ 192 w 159"/>
                <a:gd name="T99" fmla="*/ 35 h 152"/>
                <a:gd name="T100" fmla="*/ 300 w 159"/>
                <a:gd name="T101" fmla="*/ 39 h 152"/>
                <a:gd name="T102" fmla="*/ 468 w 159"/>
                <a:gd name="T103" fmla="*/ 44 h 152"/>
                <a:gd name="T104" fmla="*/ 492 w 159"/>
                <a:gd name="T105" fmla="*/ 42 h 152"/>
                <a:gd name="T106" fmla="*/ 456 w 159"/>
                <a:gd name="T107" fmla="*/ 34 h 152"/>
                <a:gd name="T108" fmla="*/ 456 w 159"/>
                <a:gd name="T109" fmla="*/ 17 h 152"/>
                <a:gd name="T110" fmla="*/ 476 w 159"/>
                <a:gd name="T111" fmla="*/ 9 h 152"/>
                <a:gd name="T112" fmla="*/ 531 w 159"/>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9"/>
                <a:gd name="T172" fmla="*/ 0 h 152"/>
                <a:gd name="T173" fmla="*/ 159 w 159"/>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9" h="152">
                  <a:moveTo>
                    <a:pt x="70" y="0"/>
                  </a:moveTo>
                  <a:lnTo>
                    <a:pt x="69" y="0"/>
                  </a:lnTo>
                  <a:lnTo>
                    <a:pt x="67" y="0"/>
                  </a:lnTo>
                  <a:lnTo>
                    <a:pt x="62" y="0"/>
                  </a:lnTo>
                  <a:lnTo>
                    <a:pt x="58" y="0"/>
                  </a:lnTo>
                  <a:lnTo>
                    <a:pt x="52" y="1"/>
                  </a:lnTo>
                  <a:lnTo>
                    <a:pt x="46" y="1"/>
                  </a:lnTo>
                  <a:lnTo>
                    <a:pt x="39" y="3"/>
                  </a:lnTo>
                  <a:lnTo>
                    <a:pt x="34" y="3"/>
                  </a:lnTo>
                  <a:lnTo>
                    <a:pt x="27" y="7"/>
                  </a:lnTo>
                  <a:lnTo>
                    <a:pt x="21" y="10"/>
                  </a:lnTo>
                  <a:lnTo>
                    <a:pt x="16" y="15"/>
                  </a:lnTo>
                  <a:lnTo>
                    <a:pt x="11" y="19"/>
                  </a:lnTo>
                  <a:lnTo>
                    <a:pt x="8" y="26"/>
                  </a:lnTo>
                  <a:lnTo>
                    <a:pt x="6" y="33"/>
                  </a:lnTo>
                  <a:lnTo>
                    <a:pt x="6" y="43"/>
                  </a:lnTo>
                  <a:lnTo>
                    <a:pt x="8" y="52"/>
                  </a:lnTo>
                  <a:lnTo>
                    <a:pt x="7" y="52"/>
                  </a:lnTo>
                  <a:lnTo>
                    <a:pt x="6" y="52"/>
                  </a:lnTo>
                  <a:lnTo>
                    <a:pt x="5" y="52"/>
                  </a:lnTo>
                  <a:lnTo>
                    <a:pt x="4" y="52"/>
                  </a:lnTo>
                  <a:lnTo>
                    <a:pt x="2" y="52"/>
                  </a:lnTo>
                  <a:lnTo>
                    <a:pt x="1" y="52"/>
                  </a:lnTo>
                  <a:lnTo>
                    <a:pt x="0" y="52"/>
                  </a:lnTo>
                  <a:lnTo>
                    <a:pt x="0" y="55"/>
                  </a:lnTo>
                  <a:lnTo>
                    <a:pt x="0" y="58"/>
                  </a:lnTo>
                  <a:lnTo>
                    <a:pt x="0" y="63"/>
                  </a:lnTo>
                  <a:lnTo>
                    <a:pt x="0" y="69"/>
                  </a:lnTo>
                  <a:lnTo>
                    <a:pt x="0" y="78"/>
                  </a:lnTo>
                  <a:lnTo>
                    <a:pt x="0" y="85"/>
                  </a:lnTo>
                  <a:lnTo>
                    <a:pt x="0" y="94"/>
                  </a:lnTo>
                  <a:lnTo>
                    <a:pt x="0" y="102"/>
                  </a:lnTo>
                  <a:lnTo>
                    <a:pt x="0" y="113"/>
                  </a:lnTo>
                  <a:lnTo>
                    <a:pt x="0" y="121"/>
                  </a:lnTo>
                  <a:lnTo>
                    <a:pt x="0" y="130"/>
                  </a:lnTo>
                  <a:lnTo>
                    <a:pt x="0" y="136"/>
                  </a:lnTo>
                  <a:lnTo>
                    <a:pt x="0" y="143"/>
                  </a:lnTo>
                  <a:lnTo>
                    <a:pt x="0" y="148"/>
                  </a:lnTo>
                  <a:lnTo>
                    <a:pt x="0" y="151"/>
                  </a:lnTo>
                  <a:lnTo>
                    <a:pt x="2" y="151"/>
                  </a:lnTo>
                  <a:lnTo>
                    <a:pt x="5" y="151"/>
                  </a:lnTo>
                  <a:lnTo>
                    <a:pt x="9" y="150"/>
                  </a:lnTo>
                  <a:lnTo>
                    <a:pt x="13" y="150"/>
                  </a:lnTo>
                  <a:lnTo>
                    <a:pt x="19" y="148"/>
                  </a:lnTo>
                  <a:lnTo>
                    <a:pt x="24" y="148"/>
                  </a:lnTo>
                  <a:lnTo>
                    <a:pt x="29" y="146"/>
                  </a:lnTo>
                  <a:lnTo>
                    <a:pt x="34" y="146"/>
                  </a:lnTo>
                  <a:lnTo>
                    <a:pt x="39" y="144"/>
                  </a:lnTo>
                  <a:lnTo>
                    <a:pt x="43" y="144"/>
                  </a:lnTo>
                  <a:lnTo>
                    <a:pt x="49" y="142"/>
                  </a:lnTo>
                  <a:lnTo>
                    <a:pt x="52" y="142"/>
                  </a:lnTo>
                  <a:lnTo>
                    <a:pt x="55" y="140"/>
                  </a:lnTo>
                  <a:lnTo>
                    <a:pt x="56" y="140"/>
                  </a:lnTo>
                  <a:lnTo>
                    <a:pt x="57" y="138"/>
                  </a:lnTo>
                  <a:lnTo>
                    <a:pt x="57" y="139"/>
                  </a:lnTo>
                  <a:lnTo>
                    <a:pt x="58" y="139"/>
                  </a:lnTo>
                  <a:lnTo>
                    <a:pt x="60" y="139"/>
                  </a:lnTo>
                  <a:lnTo>
                    <a:pt x="63" y="139"/>
                  </a:lnTo>
                  <a:lnTo>
                    <a:pt x="65" y="139"/>
                  </a:lnTo>
                  <a:lnTo>
                    <a:pt x="69" y="139"/>
                  </a:lnTo>
                  <a:lnTo>
                    <a:pt x="72" y="139"/>
                  </a:lnTo>
                  <a:lnTo>
                    <a:pt x="76" y="139"/>
                  </a:lnTo>
                  <a:lnTo>
                    <a:pt x="79" y="139"/>
                  </a:lnTo>
                  <a:lnTo>
                    <a:pt x="83" y="139"/>
                  </a:lnTo>
                  <a:lnTo>
                    <a:pt x="86" y="139"/>
                  </a:lnTo>
                  <a:lnTo>
                    <a:pt x="89" y="139"/>
                  </a:lnTo>
                  <a:lnTo>
                    <a:pt x="91" y="139"/>
                  </a:lnTo>
                  <a:lnTo>
                    <a:pt x="93" y="139"/>
                  </a:lnTo>
                  <a:lnTo>
                    <a:pt x="94" y="139"/>
                  </a:lnTo>
                  <a:lnTo>
                    <a:pt x="95" y="139"/>
                  </a:lnTo>
                  <a:lnTo>
                    <a:pt x="95" y="140"/>
                  </a:lnTo>
                  <a:lnTo>
                    <a:pt x="95" y="141"/>
                  </a:lnTo>
                  <a:lnTo>
                    <a:pt x="95" y="143"/>
                  </a:lnTo>
                  <a:lnTo>
                    <a:pt x="95" y="144"/>
                  </a:lnTo>
                  <a:lnTo>
                    <a:pt x="95" y="146"/>
                  </a:lnTo>
                  <a:lnTo>
                    <a:pt x="95" y="148"/>
                  </a:lnTo>
                  <a:lnTo>
                    <a:pt x="95" y="149"/>
                  </a:lnTo>
                  <a:lnTo>
                    <a:pt x="97" y="149"/>
                  </a:lnTo>
                  <a:lnTo>
                    <a:pt x="99" y="149"/>
                  </a:lnTo>
                  <a:lnTo>
                    <a:pt x="100" y="149"/>
                  </a:lnTo>
                  <a:lnTo>
                    <a:pt x="102" y="147"/>
                  </a:lnTo>
                  <a:lnTo>
                    <a:pt x="103" y="147"/>
                  </a:lnTo>
                  <a:lnTo>
                    <a:pt x="105" y="145"/>
                  </a:lnTo>
                  <a:lnTo>
                    <a:pt x="106" y="145"/>
                  </a:lnTo>
                  <a:lnTo>
                    <a:pt x="108" y="143"/>
                  </a:lnTo>
                  <a:lnTo>
                    <a:pt x="110" y="141"/>
                  </a:lnTo>
                  <a:lnTo>
                    <a:pt x="110" y="139"/>
                  </a:lnTo>
                  <a:lnTo>
                    <a:pt x="112" y="138"/>
                  </a:lnTo>
                  <a:lnTo>
                    <a:pt x="112" y="136"/>
                  </a:lnTo>
                  <a:lnTo>
                    <a:pt x="114" y="134"/>
                  </a:lnTo>
                  <a:lnTo>
                    <a:pt x="116" y="132"/>
                  </a:lnTo>
                  <a:lnTo>
                    <a:pt x="118" y="130"/>
                  </a:lnTo>
                  <a:lnTo>
                    <a:pt x="118" y="129"/>
                  </a:lnTo>
                  <a:lnTo>
                    <a:pt x="118" y="126"/>
                  </a:lnTo>
                  <a:lnTo>
                    <a:pt x="118" y="123"/>
                  </a:lnTo>
                  <a:lnTo>
                    <a:pt x="120" y="119"/>
                  </a:lnTo>
                  <a:lnTo>
                    <a:pt x="120" y="116"/>
                  </a:lnTo>
                  <a:lnTo>
                    <a:pt x="120" y="112"/>
                  </a:lnTo>
                  <a:lnTo>
                    <a:pt x="121" y="108"/>
                  </a:lnTo>
                  <a:lnTo>
                    <a:pt x="123" y="103"/>
                  </a:lnTo>
                  <a:lnTo>
                    <a:pt x="124" y="100"/>
                  </a:lnTo>
                  <a:lnTo>
                    <a:pt x="125" y="96"/>
                  </a:lnTo>
                  <a:lnTo>
                    <a:pt x="128" y="94"/>
                  </a:lnTo>
                  <a:lnTo>
                    <a:pt x="132" y="90"/>
                  </a:lnTo>
                  <a:lnTo>
                    <a:pt x="137" y="88"/>
                  </a:lnTo>
                  <a:lnTo>
                    <a:pt x="143" y="86"/>
                  </a:lnTo>
                  <a:lnTo>
                    <a:pt x="149" y="86"/>
                  </a:lnTo>
                  <a:lnTo>
                    <a:pt x="158" y="85"/>
                  </a:lnTo>
                  <a:lnTo>
                    <a:pt x="156" y="85"/>
                  </a:lnTo>
                  <a:lnTo>
                    <a:pt x="154" y="85"/>
                  </a:lnTo>
                  <a:lnTo>
                    <a:pt x="152" y="84"/>
                  </a:lnTo>
                  <a:lnTo>
                    <a:pt x="148" y="84"/>
                  </a:lnTo>
                  <a:lnTo>
                    <a:pt x="147" y="84"/>
                  </a:lnTo>
                  <a:lnTo>
                    <a:pt x="144" y="84"/>
                  </a:lnTo>
                  <a:lnTo>
                    <a:pt x="142" y="82"/>
                  </a:lnTo>
                  <a:lnTo>
                    <a:pt x="139" y="82"/>
                  </a:lnTo>
                  <a:lnTo>
                    <a:pt x="137" y="82"/>
                  </a:lnTo>
                  <a:lnTo>
                    <a:pt x="134" y="82"/>
                  </a:lnTo>
                  <a:lnTo>
                    <a:pt x="132" y="81"/>
                  </a:lnTo>
                  <a:lnTo>
                    <a:pt x="130" y="81"/>
                  </a:lnTo>
                  <a:lnTo>
                    <a:pt x="128" y="80"/>
                  </a:lnTo>
                  <a:lnTo>
                    <a:pt x="128" y="79"/>
                  </a:lnTo>
                  <a:lnTo>
                    <a:pt x="122" y="84"/>
                  </a:lnTo>
                  <a:lnTo>
                    <a:pt x="118" y="89"/>
                  </a:lnTo>
                  <a:lnTo>
                    <a:pt x="114" y="92"/>
                  </a:lnTo>
                  <a:lnTo>
                    <a:pt x="112" y="95"/>
                  </a:lnTo>
                  <a:lnTo>
                    <a:pt x="109" y="99"/>
                  </a:lnTo>
                  <a:lnTo>
                    <a:pt x="108" y="101"/>
                  </a:lnTo>
                  <a:lnTo>
                    <a:pt x="106" y="103"/>
                  </a:lnTo>
                  <a:lnTo>
                    <a:pt x="106" y="105"/>
                  </a:lnTo>
                  <a:lnTo>
                    <a:pt x="105" y="107"/>
                  </a:lnTo>
                  <a:lnTo>
                    <a:pt x="105" y="109"/>
                  </a:lnTo>
                  <a:lnTo>
                    <a:pt x="105" y="111"/>
                  </a:lnTo>
                  <a:lnTo>
                    <a:pt x="105" y="113"/>
                  </a:lnTo>
                  <a:lnTo>
                    <a:pt x="104" y="116"/>
                  </a:lnTo>
                  <a:lnTo>
                    <a:pt x="104" y="118"/>
                  </a:lnTo>
                  <a:lnTo>
                    <a:pt x="104" y="121"/>
                  </a:lnTo>
                  <a:lnTo>
                    <a:pt x="104" y="123"/>
                  </a:lnTo>
                  <a:lnTo>
                    <a:pt x="102" y="125"/>
                  </a:lnTo>
                  <a:lnTo>
                    <a:pt x="100" y="126"/>
                  </a:lnTo>
                  <a:lnTo>
                    <a:pt x="99" y="127"/>
                  </a:lnTo>
                  <a:lnTo>
                    <a:pt x="97" y="127"/>
                  </a:lnTo>
                  <a:lnTo>
                    <a:pt x="94" y="127"/>
                  </a:lnTo>
                  <a:lnTo>
                    <a:pt x="93" y="127"/>
                  </a:lnTo>
                  <a:lnTo>
                    <a:pt x="91" y="127"/>
                  </a:lnTo>
                  <a:lnTo>
                    <a:pt x="89" y="127"/>
                  </a:lnTo>
                  <a:lnTo>
                    <a:pt x="86" y="127"/>
                  </a:lnTo>
                  <a:lnTo>
                    <a:pt x="84" y="127"/>
                  </a:lnTo>
                  <a:lnTo>
                    <a:pt x="83" y="127"/>
                  </a:lnTo>
                  <a:lnTo>
                    <a:pt x="81" y="127"/>
                  </a:lnTo>
                  <a:lnTo>
                    <a:pt x="80" y="127"/>
                  </a:lnTo>
                  <a:lnTo>
                    <a:pt x="79" y="127"/>
                  </a:lnTo>
                  <a:lnTo>
                    <a:pt x="78" y="127"/>
                  </a:lnTo>
                  <a:lnTo>
                    <a:pt x="78" y="126"/>
                  </a:lnTo>
                  <a:lnTo>
                    <a:pt x="76" y="126"/>
                  </a:lnTo>
                  <a:lnTo>
                    <a:pt x="76" y="124"/>
                  </a:lnTo>
                  <a:lnTo>
                    <a:pt x="76" y="123"/>
                  </a:lnTo>
                  <a:lnTo>
                    <a:pt x="76" y="120"/>
                  </a:lnTo>
                  <a:lnTo>
                    <a:pt x="76" y="117"/>
                  </a:lnTo>
                  <a:lnTo>
                    <a:pt x="76" y="114"/>
                  </a:lnTo>
                  <a:lnTo>
                    <a:pt x="76" y="110"/>
                  </a:lnTo>
                  <a:lnTo>
                    <a:pt x="76" y="106"/>
                  </a:lnTo>
                  <a:lnTo>
                    <a:pt x="75" y="103"/>
                  </a:lnTo>
                  <a:lnTo>
                    <a:pt x="75" y="100"/>
                  </a:lnTo>
                  <a:lnTo>
                    <a:pt x="75" y="97"/>
                  </a:lnTo>
                  <a:lnTo>
                    <a:pt x="75" y="93"/>
                  </a:lnTo>
                  <a:lnTo>
                    <a:pt x="75" y="91"/>
                  </a:lnTo>
                  <a:lnTo>
                    <a:pt x="75" y="88"/>
                  </a:lnTo>
                  <a:lnTo>
                    <a:pt x="75" y="87"/>
                  </a:lnTo>
                  <a:lnTo>
                    <a:pt x="75" y="86"/>
                  </a:lnTo>
                  <a:lnTo>
                    <a:pt x="74" y="87"/>
                  </a:lnTo>
                  <a:lnTo>
                    <a:pt x="74" y="89"/>
                  </a:lnTo>
                  <a:lnTo>
                    <a:pt x="74" y="91"/>
                  </a:lnTo>
                  <a:lnTo>
                    <a:pt x="74" y="93"/>
                  </a:lnTo>
                  <a:lnTo>
                    <a:pt x="74" y="97"/>
                  </a:lnTo>
                  <a:lnTo>
                    <a:pt x="74" y="100"/>
                  </a:lnTo>
                  <a:lnTo>
                    <a:pt x="74" y="103"/>
                  </a:lnTo>
                  <a:lnTo>
                    <a:pt x="74" y="106"/>
                  </a:lnTo>
                  <a:lnTo>
                    <a:pt x="72" y="110"/>
                  </a:lnTo>
                  <a:lnTo>
                    <a:pt x="71" y="113"/>
                  </a:lnTo>
                  <a:lnTo>
                    <a:pt x="70" y="117"/>
                  </a:lnTo>
                  <a:lnTo>
                    <a:pt x="68" y="119"/>
                  </a:lnTo>
                  <a:lnTo>
                    <a:pt x="65" y="122"/>
                  </a:lnTo>
                  <a:lnTo>
                    <a:pt x="62" y="124"/>
                  </a:lnTo>
                  <a:lnTo>
                    <a:pt x="58" y="124"/>
                  </a:lnTo>
                  <a:lnTo>
                    <a:pt x="55" y="124"/>
                  </a:lnTo>
                  <a:lnTo>
                    <a:pt x="48" y="124"/>
                  </a:lnTo>
                  <a:lnTo>
                    <a:pt x="43" y="124"/>
                  </a:lnTo>
                  <a:lnTo>
                    <a:pt x="37" y="123"/>
                  </a:lnTo>
                  <a:lnTo>
                    <a:pt x="33" y="121"/>
                  </a:lnTo>
                  <a:lnTo>
                    <a:pt x="29" y="120"/>
                  </a:lnTo>
                  <a:lnTo>
                    <a:pt x="25" y="119"/>
                  </a:lnTo>
                  <a:lnTo>
                    <a:pt x="21" y="117"/>
                  </a:lnTo>
                  <a:lnTo>
                    <a:pt x="19" y="113"/>
                  </a:lnTo>
                  <a:lnTo>
                    <a:pt x="16" y="111"/>
                  </a:lnTo>
                  <a:lnTo>
                    <a:pt x="14" y="108"/>
                  </a:lnTo>
                  <a:lnTo>
                    <a:pt x="12" y="107"/>
                  </a:lnTo>
                  <a:lnTo>
                    <a:pt x="11" y="103"/>
                  </a:lnTo>
                  <a:lnTo>
                    <a:pt x="9" y="101"/>
                  </a:lnTo>
                  <a:lnTo>
                    <a:pt x="8" y="98"/>
                  </a:lnTo>
                  <a:lnTo>
                    <a:pt x="8" y="94"/>
                  </a:lnTo>
                  <a:lnTo>
                    <a:pt x="8" y="91"/>
                  </a:lnTo>
                  <a:lnTo>
                    <a:pt x="8" y="87"/>
                  </a:lnTo>
                  <a:lnTo>
                    <a:pt x="8" y="84"/>
                  </a:lnTo>
                  <a:lnTo>
                    <a:pt x="8" y="81"/>
                  </a:lnTo>
                  <a:lnTo>
                    <a:pt x="10" y="77"/>
                  </a:lnTo>
                  <a:lnTo>
                    <a:pt x="11" y="75"/>
                  </a:lnTo>
                  <a:lnTo>
                    <a:pt x="13" y="73"/>
                  </a:lnTo>
                  <a:lnTo>
                    <a:pt x="15" y="71"/>
                  </a:lnTo>
                  <a:lnTo>
                    <a:pt x="17" y="69"/>
                  </a:lnTo>
                  <a:lnTo>
                    <a:pt x="19" y="69"/>
                  </a:lnTo>
                  <a:lnTo>
                    <a:pt x="21" y="68"/>
                  </a:lnTo>
                  <a:lnTo>
                    <a:pt x="22" y="68"/>
                  </a:lnTo>
                  <a:lnTo>
                    <a:pt x="25" y="66"/>
                  </a:lnTo>
                  <a:lnTo>
                    <a:pt x="27" y="66"/>
                  </a:lnTo>
                  <a:lnTo>
                    <a:pt x="29" y="66"/>
                  </a:lnTo>
                  <a:lnTo>
                    <a:pt x="31" y="66"/>
                  </a:lnTo>
                  <a:lnTo>
                    <a:pt x="34" y="64"/>
                  </a:lnTo>
                  <a:lnTo>
                    <a:pt x="36" y="65"/>
                  </a:lnTo>
                  <a:lnTo>
                    <a:pt x="38" y="65"/>
                  </a:lnTo>
                  <a:lnTo>
                    <a:pt x="41" y="66"/>
                  </a:lnTo>
                  <a:lnTo>
                    <a:pt x="45" y="66"/>
                  </a:lnTo>
                  <a:lnTo>
                    <a:pt x="49" y="67"/>
                  </a:lnTo>
                  <a:lnTo>
                    <a:pt x="52" y="67"/>
                  </a:lnTo>
                  <a:lnTo>
                    <a:pt x="56" y="69"/>
                  </a:lnTo>
                  <a:lnTo>
                    <a:pt x="61" y="69"/>
                  </a:lnTo>
                  <a:lnTo>
                    <a:pt x="64" y="71"/>
                  </a:lnTo>
                  <a:lnTo>
                    <a:pt x="68" y="72"/>
                  </a:lnTo>
                  <a:lnTo>
                    <a:pt x="71" y="74"/>
                  </a:lnTo>
                  <a:lnTo>
                    <a:pt x="74" y="74"/>
                  </a:lnTo>
                  <a:lnTo>
                    <a:pt x="76" y="76"/>
                  </a:lnTo>
                  <a:lnTo>
                    <a:pt x="79" y="76"/>
                  </a:lnTo>
                  <a:lnTo>
                    <a:pt x="80" y="77"/>
                  </a:lnTo>
                  <a:lnTo>
                    <a:pt x="81" y="77"/>
                  </a:lnTo>
                  <a:lnTo>
                    <a:pt x="80" y="77"/>
                  </a:lnTo>
                  <a:lnTo>
                    <a:pt x="80" y="76"/>
                  </a:lnTo>
                  <a:lnTo>
                    <a:pt x="80" y="74"/>
                  </a:lnTo>
                  <a:lnTo>
                    <a:pt x="80" y="72"/>
                  </a:lnTo>
                  <a:lnTo>
                    <a:pt x="80" y="71"/>
                  </a:lnTo>
                  <a:lnTo>
                    <a:pt x="80" y="69"/>
                  </a:lnTo>
                  <a:lnTo>
                    <a:pt x="80" y="68"/>
                  </a:lnTo>
                  <a:lnTo>
                    <a:pt x="81" y="66"/>
                  </a:lnTo>
                  <a:lnTo>
                    <a:pt x="77" y="66"/>
                  </a:lnTo>
                  <a:lnTo>
                    <a:pt x="74" y="66"/>
                  </a:lnTo>
                  <a:lnTo>
                    <a:pt x="71" y="66"/>
                  </a:lnTo>
                  <a:lnTo>
                    <a:pt x="68" y="65"/>
                  </a:lnTo>
                  <a:lnTo>
                    <a:pt x="63" y="65"/>
                  </a:lnTo>
                  <a:lnTo>
                    <a:pt x="59" y="63"/>
                  </a:lnTo>
                  <a:lnTo>
                    <a:pt x="56" y="63"/>
                  </a:lnTo>
                  <a:lnTo>
                    <a:pt x="52" y="62"/>
                  </a:lnTo>
                  <a:lnTo>
                    <a:pt x="48" y="62"/>
                  </a:lnTo>
                  <a:lnTo>
                    <a:pt x="44" y="60"/>
                  </a:lnTo>
                  <a:lnTo>
                    <a:pt x="40" y="60"/>
                  </a:lnTo>
                  <a:lnTo>
                    <a:pt x="37" y="58"/>
                  </a:lnTo>
                  <a:lnTo>
                    <a:pt x="33" y="58"/>
                  </a:lnTo>
                  <a:lnTo>
                    <a:pt x="30" y="56"/>
                  </a:lnTo>
                  <a:lnTo>
                    <a:pt x="28" y="55"/>
                  </a:lnTo>
                  <a:lnTo>
                    <a:pt x="26" y="53"/>
                  </a:lnTo>
                  <a:lnTo>
                    <a:pt x="24" y="53"/>
                  </a:lnTo>
                  <a:lnTo>
                    <a:pt x="23" y="52"/>
                  </a:lnTo>
                  <a:lnTo>
                    <a:pt x="21" y="50"/>
                  </a:lnTo>
                  <a:lnTo>
                    <a:pt x="21" y="48"/>
                  </a:lnTo>
                  <a:lnTo>
                    <a:pt x="19" y="46"/>
                  </a:lnTo>
                  <a:lnTo>
                    <a:pt x="18" y="43"/>
                  </a:lnTo>
                  <a:lnTo>
                    <a:pt x="17" y="41"/>
                  </a:lnTo>
                  <a:lnTo>
                    <a:pt x="17" y="37"/>
                  </a:lnTo>
                  <a:lnTo>
                    <a:pt x="16" y="35"/>
                  </a:lnTo>
                  <a:lnTo>
                    <a:pt x="16" y="32"/>
                  </a:lnTo>
                  <a:lnTo>
                    <a:pt x="16" y="29"/>
                  </a:lnTo>
                  <a:lnTo>
                    <a:pt x="17" y="25"/>
                  </a:lnTo>
                  <a:lnTo>
                    <a:pt x="17" y="24"/>
                  </a:lnTo>
                  <a:lnTo>
                    <a:pt x="19" y="20"/>
                  </a:lnTo>
                  <a:lnTo>
                    <a:pt x="22" y="19"/>
                  </a:lnTo>
                  <a:lnTo>
                    <a:pt x="26" y="16"/>
                  </a:lnTo>
                  <a:lnTo>
                    <a:pt x="30" y="16"/>
                  </a:lnTo>
                  <a:lnTo>
                    <a:pt x="34" y="15"/>
                  </a:lnTo>
                  <a:lnTo>
                    <a:pt x="37" y="16"/>
                  </a:lnTo>
                  <a:lnTo>
                    <a:pt x="40" y="16"/>
                  </a:lnTo>
                  <a:lnTo>
                    <a:pt x="42" y="18"/>
                  </a:lnTo>
                  <a:lnTo>
                    <a:pt x="45" y="20"/>
                  </a:lnTo>
                  <a:lnTo>
                    <a:pt x="47" y="22"/>
                  </a:lnTo>
                  <a:lnTo>
                    <a:pt x="49" y="24"/>
                  </a:lnTo>
                  <a:lnTo>
                    <a:pt x="49" y="28"/>
                  </a:lnTo>
                  <a:lnTo>
                    <a:pt x="49" y="30"/>
                  </a:lnTo>
                  <a:lnTo>
                    <a:pt x="48" y="32"/>
                  </a:lnTo>
                  <a:lnTo>
                    <a:pt x="48" y="34"/>
                  </a:lnTo>
                  <a:lnTo>
                    <a:pt x="46" y="36"/>
                  </a:lnTo>
                  <a:lnTo>
                    <a:pt x="45" y="38"/>
                  </a:lnTo>
                  <a:lnTo>
                    <a:pt x="41" y="40"/>
                  </a:lnTo>
                  <a:lnTo>
                    <a:pt x="39" y="40"/>
                  </a:lnTo>
                  <a:lnTo>
                    <a:pt x="37" y="40"/>
                  </a:lnTo>
                  <a:lnTo>
                    <a:pt x="36" y="40"/>
                  </a:lnTo>
                  <a:lnTo>
                    <a:pt x="36" y="39"/>
                  </a:lnTo>
                  <a:lnTo>
                    <a:pt x="34" y="39"/>
                  </a:lnTo>
                  <a:lnTo>
                    <a:pt x="34" y="37"/>
                  </a:lnTo>
                  <a:lnTo>
                    <a:pt x="33" y="36"/>
                  </a:lnTo>
                  <a:lnTo>
                    <a:pt x="33" y="34"/>
                  </a:lnTo>
                  <a:lnTo>
                    <a:pt x="32" y="34"/>
                  </a:lnTo>
                  <a:lnTo>
                    <a:pt x="32" y="32"/>
                  </a:lnTo>
                  <a:lnTo>
                    <a:pt x="32" y="31"/>
                  </a:lnTo>
                  <a:lnTo>
                    <a:pt x="32" y="30"/>
                  </a:lnTo>
                  <a:lnTo>
                    <a:pt x="32" y="28"/>
                  </a:lnTo>
                  <a:lnTo>
                    <a:pt x="30" y="30"/>
                  </a:lnTo>
                  <a:lnTo>
                    <a:pt x="29" y="31"/>
                  </a:lnTo>
                  <a:lnTo>
                    <a:pt x="27" y="33"/>
                  </a:lnTo>
                  <a:lnTo>
                    <a:pt x="27" y="35"/>
                  </a:lnTo>
                  <a:lnTo>
                    <a:pt x="27" y="36"/>
                  </a:lnTo>
                  <a:lnTo>
                    <a:pt x="25" y="38"/>
                  </a:lnTo>
                  <a:lnTo>
                    <a:pt x="25" y="40"/>
                  </a:lnTo>
                  <a:lnTo>
                    <a:pt x="25" y="42"/>
                  </a:lnTo>
                  <a:lnTo>
                    <a:pt x="25" y="44"/>
                  </a:lnTo>
                  <a:lnTo>
                    <a:pt x="26" y="44"/>
                  </a:lnTo>
                  <a:lnTo>
                    <a:pt x="28" y="46"/>
                  </a:lnTo>
                  <a:lnTo>
                    <a:pt x="32" y="47"/>
                  </a:lnTo>
                  <a:lnTo>
                    <a:pt x="35" y="49"/>
                  </a:lnTo>
                  <a:lnTo>
                    <a:pt x="39" y="49"/>
                  </a:lnTo>
                  <a:lnTo>
                    <a:pt x="42" y="50"/>
                  </a:lnTo>
                  <a:lnTo>
                    <a:pt x="46" y="51"/>
                  </a:lnTo>
                  <a:lnTo>
                    <a:pt x="49" y="52"/>
                  </a:lnTo>
                  <a:lnTo>
                    <a:pt x="54" y="52"/>
                  </a:lnTo>
                  <a:lnTo>
                    <a:pt x="55" y="54"/>
                  </a:lnTo>
                  <a:lnTo>
                    <a:pt x="59" y="55"/>
                  </a:lnTo>
                  <a:lnTo>
                    <a:pt x="61" y="55"/>
                  </a:lnTo>
                  <a:lnTo>
                    <a:pt x="64" y="55"/>
                  </a:lnTo>
                  <a:lnTo>
                    <a:pt x="66" y="55"/>
                  </a:lnTo>
                  <a:lnTo>
                    <a:pt x="66" y="54"/>
                  </a:lnTo>
                  <a:lnTo>
                    <a:pt x="66" y="52"/>
                  </a:lnTo>
                  <a:lnTo>
                    <a:pt x="64" y="52"/>
                  </a:lnTo>
                  <a:lnTo>
                    <a:pt x="63" y="52"/>
                  </a:lnTo>
                  <a:lnTo>
                    <a:pt x="63" y="51"/>
                  </a:lnTo>
                  <a:lnTo>
                    <a:pt x="61" y="50"/>
                  </a:lnTo>
                  <a:lnTo>
                    <a:pt x="61" y="49"/>
                  </a:lnTo>
                  <a:lnTo>
                    <a:pt x="61" y="47"/>
                  </a:lnTo>
                  <a:lnTo>
                    <a:pt x="61" y="45"/>
                  </a:lnTo>
                  <a:lnTo>
                    <a:pt x="59" y="43"/>
                  </a:lnTo>
                  <a:lnTo>
                    <a:pt x="59" y="41"/>
                  </a:lnTo>
                  <a:lnTo>
                    <a:pt x="58" y="40"/>
                  </a:lnTo>
                  <a:lnTo>
                    <a:pt x="58" y="36"/>
                  </a:lnTo>
                  <a:lnTo>
                    <a:pt x="58" y="33"/>
                  </a:lnTo>
                  <a:lnTo>
                    <a:pt x="58" y="30"/>
                  </a:lnTo>
                  <a:lnTo>
                    <a:pt x="58" y="26"/>
                  </a:lnTo>
                  <a:lnTo>
                    <a:pt x="59" y="20"/>
                  </a:lnTo>
                  <a:lnTo>
                    <a:pt x="59" y="19"/>
                  </a:lnTo>
                  <a:lnTo>
                    <a:pt x="61" y="17"/>
                  </a:lnTo>
                  <a:lnTo>
                    <a:pt x="61" y="15"/>
                  </a:lnTo>
                  <a:lnTo>
                    <a:pt x="62" y="13"/>
                  </a:lnTo>
                  <a:lnTo>
                    <a:pt x="62" y="12"/>
                  </a:lnTo>
                  <a:lnTo>
                    <a:pt x="64" y="10"/>
                  </a:lnTo>
                  <a:lnTo>
                    <a:pt x="64" y="9"/>
                  </a:lnTo>
                  <a:lnTo>
                    <a:pt x="66" y="7"/>
                  </a:lnTo>
                  <a:lnTo>
                    <a:pt x="66" y="5"/>
                  </a:lnTo>
                  <a:lnTo>
                    <a:pt x="68" y="3"/>
                  </a:lnTo>
                  <a:lnTo>
                    <a:pt x="69" y="1"/>
                  </a:lnTo>
                  <a:lnTo>
                    <a:pt x="70" y="0"/>
                  </a:lnTo>
                </a:path>
              </a:pathLst>
            </a:custGeom>
            <a:solidFill>
              <a:srgbClr val="F8F8F8"/>
            </a:solidFill>
            <a:ln w="6350">
              <a:solidFill>
                <a:srgbClr val="DDDDDD"/>
              </a:solidFill>
              <a:round/>
              <a:headEnd/>
              <a:tailEnd/>
            </a:ln>
          </p:spPr>
          <p:txBody>
            <a:bodyPr/>
            <a:lstStyle/>
            <a:p>
              <a:endParaRPr lang="it-IT"/>
            </a:p>
          </p:txBody>
        </p:sp>
        <p:sp>
          <p:nvSpPr>
            <p:cNvPr id="23629" name="Freeform 72"/>
            <p:cNvSpPr>
              <a:spLocks/>
            </p:cNvSpPr>
            <p:nvPr/>
          </p:nvSpPr>
          <p:spPr bwMode="auto">
            <a:xfrm>
              <a:off x="4527" y="1465"/>
              <a:ext cx="324" cy="105"/>
            </a:xfrm>
            <a:custGeom>
              <a:avLst/>
              <a:gdLst>
                <a:gd name="T0" fmla="*/ 8 w 164"/>
                <a:gd name="T1" fmla="*/ 6 h 114"/>
                <a:gd name="T2" fmla="*/ 55 w 164"/>
                <a:gd name="T3" fmla="*/ 6 h 114"/>
                <a:gd name="T4" fmla="*/ 109 w 164"/>
                <a:gd name="T5" fmla="*/ 4 h 114"/>
                <a:gd name="T6" fmla="*/ 140 w 164"/>
                <a:gd name="T7" fmla="*/ 1 h 114"/>
                <a:gd name="T8" fmla="*/ 332 w 164"/>
                <a:gd name="T9" fmla="*/ 9 h 114"/>
                <a:gd name="T10" fmla="*/ 524 w 164"/>
                <a:gd name="T11" fmla="*/ 15 h 114"/>
                <a:gd name="T12" fmla="*/ 632 w 164"/>
                <a:gd name="T13" fmla="*/ 16 h 114"/>
                <a:gd name="T14" fmla="*/ 688 w 164"/>
                <a:gd name="T15" fmla="*/ 16 h 114"/>
                <a:gd name="T16" fmla="*/ 664 w 164"/>
                <a:gd name="T17" fmla="*/ 30 h 114"/>
                <a:gd name="T18" fmla="*/ 664 w 164"/>
                <a:gd name="T19" fmla="*/ 53 h 114"/>
                <a:gd name="T20" fmla="*/ 719 w 164"/>
                <a:gd name="T21" fmla="*/ 73 h 114"/>
                <a:gd name="T22" fmla="*/ 780 w 164"/>
                <a:gd name="T23" fmla="*/ 84 h 114"/>
                <a:gd name="T24" fmla="*/ 824 w 164"/>
                <a:gd name="T25" fmla="*/ 82 h 114"/>
                <a:gd name="T26" fmla="*/ 840 w 164"/>
                <a:gd name="T27" fmla="*/ 69 h 114"/>
                <a:gd name="T28" fmla="*/ 885 w 164"/>
                <a:gd name="T29" fmla="*/ 53 h 114"/>
                <a:gd name="T30" fmla="*/ 1012 w 164"/>
                <a:gd name="T31" fmla="*/ 41 h 114"/>
                <a:gd name="T32" fmla="*/ 1073 w 164"/>
                <a:gd name="T33" fmla="*/ 37 h 114"/>
                <a:gd name="T34" fmla="*/ 1081 w 164"/>
                <a:gd name="T35" fmla="*/ 28 h 114"/>
                <a:gd name="T36" fmla="*/ 1096 w 164"/>
                <a:gd name="T37" fmla="*/ 19 h 114"/>
                <a:gd name="T38" fmla="*/ 1108 w 164"/>
                <a:gd name="T39" fmla="*/ 14 h 114"/>
                <a:gd name="T40" fmla="*/ 1124 w 164"/>
                <a:gd name="T41" fmla="*/ 34 h 114"/>
                <a:gd name="T42" fmla="*/ 1179 w 164"/>
                <a:gd name="T43" fmla="*/ 57 h 114"/>
                <a:gd name="T44" fmla="*/ 1217 w 164"/>
                <a:gd name="T45" fmla="*/ 75 h 114"/>
                <a:gd name="T46" fmla="*/ 1249 w 164"/>
                <a:gd name="T47" fmla="*/ 83 h 114"/>
                <a:gd name="T48" fmla="*/ 1201 w 164"/>
                <a:gd name="T49" fmla="*/ 85 h 114"/>
                <a:gd name="T50" fmla="*/ 1108 w 164"/>
                <a:gd name="T51" fmla="*/ 87 h 114"/>
                <a:gd name="T52" fmla="*/ 988 w 164"/>
                <a:gd name="T53" fmla="*/ 88 h 114"/>
                <a:gd name="T54" fmla="*/ 840 w 164"/>
                <a:gd name="T55" fmla="*/ 88 h 114"/>
                <a:gd name="T56" fmla="*/ 780 w 164"/>
                <a:gd name="T57" fmla="*/ 88 h 114"/>
                <a:gd name="T58" fmla="*/ 719 w 164"/>
                <a:gd name="T59" fmla="*/ 84 h 114"/>
                <a:gd name="T60" fmla="*/ 624 w 164"/>
                <a:gd name="T61" fmla="*/ 79 h 114"/>
                <a:gd name="T62" fmla="*/ 561 w 164"/>
                <a:gd name="T63" fmla="*/ 74 h 114"/>
                <a:gd name="T64" fmla="*/ 516 w 164"/>
                <a:gd name="T65" fmla="*/ 70 h 114"/>
                <a:gd name="T66" fmla="*/ 492 w 164"/>
                <a:gd name="T67" fmla="*/ 64 h 114"/>
                <a:gd name="T68" fmla="*/ 448 w 164"/>
                <a:gd name="T69" fmla="*/ 61 h 114"/>
                <a:gd name="T70" fmla="*/ 417 w 164"/>
                <a:gd name="T71" fmla="*/ 59 h 114"/>
                <a:gd name="T72" fmla="*/ 379 w 164"/>
                <a:gd name="T73" fmla="*/ 59 h 114"/>
                <a:gd name="T74" fmla="*/ 332 w 164"/>
                <a:gd name="T75" fmla="*/ 54 h 114"/>
                <a:gd name="T76" fmla="*/ 277 w 164"/>
                <a:gd name="T77" fmla="*/ 49 h 114"/>
                <a:gd name="T78" fmla="*/ 253 w 164"/>
                <a:gd name="T79" fmla="*/ 45 h 114"/>
                <a:gd name="T80" fmla="*/ 269 w 164"/>
                <a:gd name="T81" fmla="*/ 43 h 114"/>
                <a:gd name="T82" fmla="*/ 316 w 164"/>
                <a:gd name="T83" fmla="*/ 42 h 114"/>
                <a:gd name="T84" fmla="*/ 379 w 164"/>
                <a:gd name="T85" fmla="*/ 41 h 114"/>
                <a:gd name="T86" fmla="*/ 417 w 164"/>
                <a:gd name="T87" fmla="*/ 41 h 114"/>
                <a:gd name="T88" fmla="*/ 379 w 164"/>
                <a:gd name="T89" fmla="*/ 25 h 114"/>
                <a:gd name="T90" fmla="*/ 277 w 164"/>
                <a:gd name="T91" fmla="*/ 15 h 114"/>
                <a:gd name="T92" fmla="*/ 140 w 164"/>
                <a:gd name="T93" fmla="*/ 13 h 114"/>
                <a:gd name="T94" fmla="*/ 24 w 164"/>
                <a:gd name="T95" fmla="*/ 7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0" y="8"/>
                  </a:moveTo>
                  <a:lnTo>
                    <a:pt x="0" y="8"/>
                  </a:lnTo>
                  <a:lnTo>
                    <a:pt x="1" y="8"/>
                  </a:lnTo>
                  <a:lnTo>
                    <a:pt x="3" y="7"/>
                  </a:lnTo>
                  <a:lnTo>
                    <a:pt x="4" y="7"/>
                  </a:lnTo>
                  <a:lnTo>
                    <a:pt x="5" y="6"/>
                  </a:lnTo>
                  <a:lnTo>
                    <a:pt x="7" y="6"/>
                  </a:lnTo>
                  <a:lnTo>
                    <a:pt x="9" y="4"/>
                  </a:lnTo>
                  <a:lnTo>
                    <a:pt x="10" y="4"/>
                  </a:lnTo>
                  <a:lnTo>
                    <a:pt x="12" y="4"/>
                  </a:lnTo>
                  <a:lnTo>
                    <a:pt x="14" y="4"/>
                  </a:lnTo>
                  <a:lnTo>
                    <a:pt x="16" y="2"/>
                  </a:lnTo>
                  <a:lnTo>
                    <a:pt x="17" y="1"/>
                  </a:lnTo>
                  <a:lnTo>
                    <a:pt x="18" y="1"/>
                  </a:lnTo>
                  <a:lnTo>
                    <a:pt x="19" y="0"/>
                  </a:lnTo>
                  <a:lnTo>
                    <a:pt x="27" y="5"/>
                  </a:lnTo>
                  <a:lnTo>
                    <a:pt x="36" y="9"/>
                  </a:lnTo>
                  <a:lnTo>
                    <a:pt x="43" y="12"/>
                  </a:lnTo>
                  <a:lnTo>
                    <a:pt x="51" y="13"/>
                  </a:lnTo>
                  <a:lnTo>
                    <a:pt x="56" y="16"/>
                  </a:lnTo>
                  <a:lnTo>
                    <a:pt x="63" y="17"/>
                  </a:lnTo>
                  <a:lnTo>
                    <a:pt x="68" y="18"/>
                  </a:lnTo>
                  <a:lnTo>
                    <a:pt x="73" y="18"/>
                  </a:lnTo>
                  <a:lnTo>
                    <a:pt x="76" y="19"/>
                  </a:lnTo>
                  <a:lnTo>
                    <a:pt x="80" y="19"/>
                  </a:lnTo>
                  <a:lnTo>
                    <a:pt x="82" y="19"/>
                  </a:lnTo>
                  <a:lnTo>
                    <a:pt x="85" y="19"/>
                  </a:lnTo>
                  <a:lnTo>
                    <a:pt x="86" y="19"/>
                  </a:lnTo>
                  <a:lnTo>
                    <a:pt x="88" y="19"/>
                  </a:lnTo>
                  <a:lnTo>
                    <a:pt x="89" y="19"/>
                  </a:lnTo>
                  <a:lnTo>
                    <a:pt x="90" y="18"/>
                  </a:lnTo>
                  <a:lnTo>
                    <a:pt x="88" y="26"/>
                  </a:lnTo>
                  <a:lnTo>
                    <a:pt x="87" y="32"/>
                  </a:lnTo>
                  <a:lnTo>
                    <a:pt x="86" y="39"/>
                  </a:lnTo>
                  <a:lnTo>
                    <a:pt x="86" y="45"/>
                  </a:lnTo>
                  <a:lnTo>
                    <a:pt x="86" y="52"/>
                  </a:lnTo>
                  <a:lnTo>
                    <a:pt x="86" y="60"/>
                  </a:lnTo>
                  <a:lnTo>
                    <a:pt x="86" y="67"/>
                  </a:lnTo>
                  <a:lnTo>
                    <a:pt x="88" y="73"/>
                  </a:lnTo>
                  <a:lnTo>
                    <a:pt x="89" y="80"/>
                  </a:lnTo>
                  <a:lnTo>
                    <a:pt x="91" y="87"/>
                  </a:lnTo>
                  <a:lnTo>
                    <a:pt x="93" y="93"/>
                  </a:lnTo>
                  <a:lnTo>
                    <a:pt x="94" y="98"/>
                  </a:lnTo>
                  <a:lnTo>
                    <a:pt x="96" y="102"/>
                  </a:lnTo>
                  <a:lnTo>
                    <a:pt x="99" y="105"/>
                  </a:lnTo>
                  <a:lnTo>
                    <a:pt x="101" y="108"/>
                  </a:lnTo>
                  <a:lnTo>
                    <a:pt x="105" y="108"/>
                  </a:lnTo>
                  <a:lnTo>
                    <a:pt x="105" y="109"/>
                  </a:lnTo>
                  <a:lnTo>
                    <a:pt x="107" y="107"/>
                  </a:lnTo>
                  <a:lnTo>
                    <a:pt x="107" y="105"/>
                  </a:lnTo>
                  <a:lnTo>
                    <a:pt x="108" y="102"/>
                  </a:lnTo>
                  <a:lnTo>
                    <a:pt x="108" y="98"/>
                  </a:lnTo>
                  <a:lnTo>
                    <a:pt x="109" y="94"/>
                  </a:lnTo>
                  <a:lnTo>
                    <a:pt x="109" y="88"/>
                  </a:lnTo>
                  <a:lnTo>
                    <a:pt x="110" y="83"/>
                  </a:lnTo>
                  <a:lnTo>
                    <a:pt x="111" y="79"/>
                  </a:lnTo>
                  <a:lnTo>
                    <a:pt x="113" y="73"/>
                  </a:lnTo>
                  <a:lnTo>
                    <a:pt x="115" y="68"/>
                  </a:lnTo>
                  <a:lnTo>
                    <a:pt x="118" y="63"/>
                  </a:lnTo>
                  <a:lnTo>
                    <a:pt x="121" y="60"/>
                  </a:lnTo>
                  <a:lnTo>
                    <a:pt x="126" y="55"/>
                  </a:lnTo>
                  <a:lnTo>
                    <a:pt x="131" y="52"/>
                  </a:lnTo>
                  <a:lnTo>
                    <a:pt x="139" y="49"/>
                  </a:lnTo>
                  <a:lnTo>
                    <a:pt x="139" y="47"/>
                  </a:lnTo>
                  <a:lnTo>
                    <a:pt x="140" y="45"/>
                  </a:lnTo>
                  <a:lnTo>
                    <a:pt x="140" y="43"/>
                  </a:lnTo>
                  <a:lnTo>
                    <a:pt x="140" y="39"/>
                  </a:lnTo>
                  <a:lnTo>
                    <a:pt x="140" y="36"/>
                  </a:lnTo>
                  <a:lnTo>
                    <a:pt x="142" y="33"/>
                  </a:lnTo>
                  <a:lnTo>
                    <a:pt x="142" y="31"/>
                  </a:lnTo>
                  <a:lnTo>
                    <a:pt x="142" y="28"/>
                  </a:lnTo>
                  <a:lnTo>
                    <a:pt x="142" y="25"/>
                  </a:lnTo>
                  <a:lnTo>
                    <a:pt x="143" y="21"/>
                  </a:lnTo>
                  <a:lnTo>
                    <a:pt x="143" y="20"/>
                  </a:lnTo>
                  <a:lnTo>
                    <a:pt x="144" y="18"/>
                  </a:lnTo>
                  <a:lnTo>
                    <a:pt x="144" y="17"/>
                  </a:lnTo>
                  <a:lnTo>
                    <a:pt x="145" y="16"/>
                  </a:lnTo>
                  <a:lnTo>
                    <a:pt x="145" y="25"/>
                  </a:lnTo>
                  <a:lnTo>
                    <a:pt x="146" y="34"/>
                  </a:lnTo>
                  <a:lnTo>
                    <a:pt x="146" y="43"/>
                  </a:lnTo>
                  <a:lnTo>
                    <a:pt x="148" y="51"/>
                  </a:lnTo>
                  <a:lnTo>
                    <a:pt x="149" y="59"/>
                  </a:lnTo>
                  <a:lnTo>
                    <a:pt x="151" y="66"/>
                  </a:lnTo>
                  <a:lnTo>
                    <a:pt x="153" y="73"/>
                  </a:lnTo>
                  <a:lnTo>
                    <a:pt x="155" y="79"/>
                  </a:lnTo>
                  <a:lnTo>
                    <a:pt x="155" y="86"/>
                  </a:lnTo>
                  <a:lnTo>
                    <a:pt x="156" y="91"/>
                  </a:lnTo>
                  <a:lnTo>
                    <a:pt x="158" y="96"/>
                  </a:lnTo>
                  <a:lnTo>
                    <a:pt x="160" y="100"/>
                  </a:lnTo>
                  <a:lnTo>
                    <a:pt x="160" y="103"/>
                  </a:lnTo>
                  <a:lnTo>
                    <a:pt x="162" y="105"/>
                  </a:lnTo>
                  <a:lnTo>
                    <a:pt x="162" y="106"/>
                  </a:lnTo>
                  <a:lnTo>
                    <a:pt x="163" y="106"/>
                  </a:lnTo>
                  <a:lnTo>
                    <a:pt x="160" y="108"/>
                  </a:lnTo>
                  <a:lnTo>
                    <a:pt x="158" y="108"/>
                  </a:lnTo>
                  <a:lnTo>
                    <a:pt x="156" y="109"/>
                  </a:lnTo>
                  <a:lnTo>
                    <a:pt x="154" y="109"/>
                  </a:lnTo>
                  <a:lnTo>
                    <a:pt x="150" y="111"/>
                  </a:lnTo>
                  <a:lnTo>
                    <a:pt x="148" y="111"/>
                  </a:lnTo>
                  <a:lnTo>
                    <a:pt x="144" y="111"/>
                  </a:lnTo>
                  <a:lnTo>
                    <a:pt x="142" y="111"/>
                  </a:lnTo>
                  <a:lnTo>
                    <a:pt x="137" y="112"/>
                  </a:lnTo>
                  <a:lnTo>
                    <a:pt x="134" y="112"/>
                  </a:lnTo>
                  <a:lnTo>
                    <a:pt x="128" y="112"/>
                  </a:lnTo>
                  <a:lnTo>
                    <a:pt x="125" y="112"/>
                  </a:lnTo>
                  <a:lnTo>
                    <a:pt x="119" y="113"/>
                  </a:lnTo>
                  <a:lnTo>
                    <a:pt x="115" y="113"/>
                  </a:lnTo>
                  <a:lnTo>
                    <a:pt x="109" y="113"/>
                  </a:lnTo>
                  <a:lnTo>
                    <a:pt x="105" y="113"/>
                  </a:lnTo>
                  <a:lnTo>
                    <a:pt x="103" y="113"/>
                  </a:lnTo>
                  <a:lnTo>
                    <a:pt x="101" y="113"/>
                  </a:lnTo>
                  <a:lnTo>
                    <a:pt x="100" y="111"/>
                  </a:lnTo>
                  <a:lnTo>
                    <a:pt x="97" y="111"/>
                  </a:lnTo>
                  <a:lnTo>
                    <a:pt x="95" y="109"/>
                  </a:lnTo>
                  <a:lnTo>
                    <a:pt x="93" y="107"/>
                  </a:lnTo>
                  <a:lnTo>
                    <a:pt x="91" y="105"/>
                  </a:lnTo>
                  <a:lnTo>
                    <a:pt x="88" y="104"/>
                  </a:lnTo>
                  <a:lnTo>
                    <a:pt x="85" y="102"/>
                  </a:lnTo>
                  <a:lnTo>
                    <a:pt x="81" y="101"/>
                  </a:lnTo>
                  <a:lnTo>
                    <a:pt x="80" y="99"/>
                  </a:lnTo>
                  <a:lnTo>
                    <a:pt x="76" y="98"/>
                  </a:lnTo>
                  <a:lnTo>
                    <a:pt x="74" y="96"/>
                  </a:lnTo>
                  <a:lnTo>
                    <a:pt x="73" y="94"/>
                  </a:lnTo>
                  <a:lnTo>
                    <a:pt x="71" y="92"/>
                  </a:lnTo>
                  <a:lnTo>
                    <a:pt x="70" y="92"/>
                  </a:lnTo>
                  <a:lnTo>
                    <a:pt x="69" y="90"/>
                  </a:lnTo>
                  <a:lnTo>
                    <a:pt x="67" y="89"/>
                  </a:lnTo>
                  <a:lnTo>
                    <a:pt x="67" y="87"/>
                  </a:lnTo>
                  <a:lnTo>
                    <a:pt x="65" y="86"/>
                  </a:lnTo>
                  <a:lnTo>
                    <a:pt x="65" y="85"/>
                  </a:lnTo>
                  <a:lnTo>
                    <a:pt x="64" y="83"/>
                  </a:lnTo>
                  <a:lnTo>
                    <a:pt x="64" y="81"/>
                  </a:lnTo>
                  <a:lnTo>
                    <a:pt x="62" y="81"/>
                  </a:lnTo>
                  <a:lnTo>
                    <a:pt x="60" y="79"/>
                  </a:lnTo>
                  <a:lnTo>
                    <a:pt x="58" y="78"/>
                  </a:lnTo>
                  <a:lnTo>
                    <a:pt x="58" y="76"/>
                  </a:lnTo>
                  <a:lnTo>
                    <a:pt x="56" y="76"/>
                  </a:lnTo>
                  <a:lnTo>
                    <a:pt x="56" y="75"/>
                  </a:lnTo>
                  <a:lnTo>
                    <a:pt x="54" y="75"/>
                  </a:lnTo>
                  <a:lnTo>
                    <a:pt x="54" y="74"/>
                  </a:lnTo>
                  <a:lnTo>
                    <a:pt x="52" y="75"/>
                  </a:lnTo>
                  <a:lnTo>
                    <a:pt x="51" y="75"/>
                  </a:lnTo>
                  <a:lnTo>
                    <a:pt x="49" y="75"/>
                  </a:lnTo>
                  <a:lnTo>
                    <a:pt x="49" y="73"/>
                  </a:lnTo>
                  <a:lnTo>
                    <a:pt x="47" y="72"/>
                  </a:lnTo>
                  <a:lnTo>
                    <a:pt x="45" y="71"/>
                  </a:lnTo>
                  <a:lnTo>
                    <a:pt x="43" y="69"/>
                  </a:lnTo>
                  <a:lnTo>
                    <a:pt x="41" y="67"/>
                  </a:lnTo>
                  <a:lnTo>
                    <a:pt x="40" y="66"/>
                  </a:lnTo>
                  <a:lnTo>
                    <a:pt x="38" y="64"/>
                  </a:lnTo>
                  <a:lnTo>
                    <a:pt x="36" y="63"/>
                  </a:lnTo>
                  <a:lnTo>
                    <a:pt x="35" y="61"/>
                  </a:lnTo>
                  <a:lnTo>
                    <a:pt x="33" y="60"/>
                  </a:lnTo>
                  <a:lnTo>
                    <a:pt x="33" y="58"/>
                  </a:lnTo>
                  <a:lnTo>
                    <a:pt x="33" y="57"/>
                  </a:lnTo>
                  <a:lnTo>
                    <a:pt x="33" y="55"/>
                  </a:lnTo>
                  <a:lnTo>
                    <a:pt x="34" y="55"/>
                  </a:lnTo>
                  <a:lnTo>
                    <a:pt x="35" y="55"/>
                  </a:lnTo>
                  <a:lnTo>
                    <a:pt x="36" y="54"/>
                  </a:lnTo>
                  <a:lnTo>
                    <a:pt x="38" y="54"/>
                  </a:lnTo>
                  <a:lnTo>
                    <a:pt x="40" y="54"/>
                  </a:lnTo>
                  <a:lnTo>
                    <a:pt x="41" y="54"/>
                  </a:lnTo>
                  <a:lnTo>
                    <a:pt x="44" y="52"/>
                  </a:lnTo>
                  <a:lnTo>
                    <a:pt x="46" y="52"/>
                  </a:lnTo>
                  <a:lnTo>
                    <a:pt x="48" y="52"/>
                  </a:lnTo>
                  <a:lnTo>
                    <a:pt x="49" y="52"/>
                  </a:lnTo>
                  <a:lnTo>
                    <a:pt x="51" y="52"/>
                  </a:lnTo>
                  <a:lnTo>
                    <a:pt x="52" y="52"/>
                  </a:lnTo>
                  <a:lnTo>
                    <a:pt x="54" y="52"/>
                  </a:lnTo>
                  <a:lnTo>
                    <a:pt x="55" y="52"/>
                  </a:lnTo>
                  <a:lnTo>
                    <a:pt x="54" y="44"/>
                  </a:lnTo>
                  <a:lnTo>
                    <a:pt x="52" y="37"/>
                  </a:lnTo>
                  <a:lnTo>
                    <a:pt x="49" y="32"/>
                  </a:lnTo>
                  <a:lnTo>
                    <a:pt x="47" y="26"/>
                  </a:lnTo>
                  <a:lnTo>
                    <a:pt x="43" y="24"/>
                  </a:lnTo>
                  <a:lnTo>
                    <a:pt x="39" y="20"/>
                  </a:lnTo>
                  <a:lnTo>
                    <a:pt x="36" y="18"/>
                  </a:lnTo>
                  <a:lnTo>
                    <a:pt x="32" y="16"/>
                  </a:lnTo>
                  <a:lnTo>
                    <a:pt x="27" y="16"/>
                  </a:lnTo>
                  <a:lnTo>
                    <a:pt x="23" y="16"/>
                  </a:lnTo>
                  <a:lnTo>
                    <a:pt x="18" y="16"/>
                  </a:lnTo>
                  <a:lnTo>
                    <a:pt x="14" y="14"/>
                  </a:lnTo>
                  <a:lnTo>
                    <a:pt x="9" y="14"/>
                  </a:lnTo>
                  <a:lnTo>
                    <a:pt x="6" y="12"/>
                  </a:lnTo>
                  <a:lnTo>
                    <a:pt x="3" y="10"/>
                  </a:lnTo>
                  <a:lnTo>
                    <a:pt x="0" y="8"/>
                  </a:lnTo>
                </a:path>
              </a:pathLst>
            </a:custGeom>
            <a:solidFill>
              <a:srgbClr val="F8F8F8"/>
            </a:solidFill>
            <a:ln w="6350">
              <a:solidFill>
                <a:srgbClr val="DDDDDD"/>
              </a:solidFill>
              <a:round/>
              <a:headEnd/>
              <a:tailEnd/>
            </a:ln>
          </p:spPr>
          <p:txBody>
            <a:bodyPr/>
            <a:lstStyle/>
            <a:p>
              <a:endParaRPr lang="it-IT"/>
            </a:p>
          </p:txBody>
        </p:sp>
        <p:sp>
          <p:nvSpPr>
            <p:cNvPr id="23630" name="Freeform 73"/>
            <p:cNvSpPr>
              <a:spLocks/>
            </p:cNvSpPr>
            <p:nvPr/>
          </p:nvSpPr>
          <p:spPr bwMode="auto">
            <a:xfrm>
              <a:off x="4906" y="1464"/>
              <a:ext cx="324" cy="105"/>
            </a:xfrm>
            <a:custGeom>
              <a:avLst/>
              <a:gdLst>
                <a:gd name="T0" fmla="*/ 1233 w 164"/>
                <a:gd name="T1" fmla="*/ 6 h 114"/>
                <a:gd name="T2" fmla="*/ 1187 w 164"/>
                <a:gd name="T3" fmla="*/ 6 h 114"/>
                <a:gd name="T4" fmla="*/ 1132 w 164"/>
                <a:gd name="T5" fmla="*/ 4 h 114"/>
                <a:gd name="T6" fmla="*/ 1104 w 164"/>
                <a:gd name="T7" fmla="*/ 2 h 114"/>
                <a:gd name="T8" fmla="*/ 901 w 164"/>
                <a:gd name="T9" fmla="*/ 9 h 114"/>
                <a:gd name="T10" fmla="*/ 719 w 164"/>
                <a:gd name="T11" fmla="*/ 15 h 114"/>
                <a:gd name="T12" fmla="*/ 601 w 164"/>
                <a:gd name="T13" fmla="*/ 16 h 114"/>
                <a:gd name="T14" fmla="*/ 555 w 164"/>
                <a:gd name="T15" fmla="*/ 16 h 114"/>
                <a:gd name="T16" fmla="*/ 569 w 164"/>
                <a:gd name="T17" fmla="*/ 30 h 114"/>
                <a:gd name="T18" fmla="*/ 561 w 164"/>
                <a:gd name="T19" fmla="*/ 53 h 114"/>
                <a:gd name="T20" fmla="*/ 524 w 164"/>
                <a:gd name="T21" fmla="*/ 73 h 114"/>
                <a:gd name="T22" fmla="*/ 464 w 164"/>
                <a:gd name="T23" fmla="*/ 84 h 114"/>
                <a:gd name="T24" fmla="*/ 409 w 164"/>
                <a:gd name="T25" fmla="*/ 82 h 114"/>
                <a:gd name="T26" fmla="*/ 387 w 164"/>
                <a:gd name="T27" fmla="*/ 69 h 114"/>
                <a:gd name="T28" fmla="*/ 340 w 164"/>
                <a:gd name="T29" fmla="*/ 54 h 114"/>
                <a:gd name="T30" fmla="*/ 215 w 164"/>
                <a:gd name="T31" fmla="*/ 41 h 114"/>
                <a:gd name="T32" fmla="*/ 160 w 164"/>
                <a:gd name="T33" fmla="*/ 37 h 114"/>
                <a:gd name="T34" fmla="*/ 156 w 164"/>
                <a:gd name="T35" fmla="*/ 29 h 114"/>
                <a:gd name="T36" fmla="*/ 140 w 164"/>
                <a:gd name="T37" fmla="*/ 20 h 114"/>
                <a:gd name="T38" fmla="*/ 132 w 164"/>
                <a:gd name="T39" fmla="*/ 15 h 114"/>
                <a:gd name="T40" fmla="*/ 101 w 164"/>
                <a:gd name="T41" fmla="*/ 34 h 114"/>
                <a:gd name="T42" fmla="*/ 55 w 164"/>
                <a:gd name="T43" fmla="*/ 57 h 114"/>
                <a:gd name="T44" fmla="*/ 16 w 164"/>
                <a:gd name="T45" fmla="*/ 75 h 114"/>
                <a:gd name="T46" fmla="*/ 0 w 164"/>
                <a:gd name="T47" fmla="*/ 84 h 114"/>
                <a:gd name="T48" fmla="*/ 40 w 164"/>
                <a:gd name="T49" fmla="*/ 86 h 114"/>
                <a:gd name="T50" fmla="*/ 124 w 164"/>
                <a:gd name="T51" fmla="*/ 87 h 114"/>
                <a:gd name="T52" fmla="*/ 239 w 164"/>
                <a:gd name="T53" fmla="*/ 88 h 114"/>
                <a:gd name="T54" fmla="*/ 401 w 164"/>
                <a:gd name="T55" fmla="*/ 88 h 114"/>
                <a:gd name="T56" fmla="*/ 464 w 164"/>
                <a:gd name="T57" fmla="*/ 88 h 114"/>
                <a:gd name="T58" fmla="*/ 524 w 164"/>
                <a:gd name="T59" fmla="*/ 84 h 114"/>
                <a:gd name="T60" fmla="*/ 601 w 164"/>
                <a:gd name="T61" fmla="*/ 79 h 114"/>
                <a:gd name="T62" fmla="*/ 680 w 164"/>
                <a:gd name="T63" fmla="*/ 74 h 114"/>
                <a:gd name="T64" fmla="*/ 711 w 164"/>
                <a:gd name="T65" fmla="*/ 70 h 114"/>
                <a:gd name="T66" fmla="*/ 733 w 164"/>
                <a:gd name="T67" fmla="*/ 64 h 114"/>
                <a:gd name="T68" fmla="*/ 772 w 164"/>
                <a:gd name="T69" fmla="*/ 61 h 114"/>
                <a:gd name="T70" fmla="*/ 816 w 164"/>
                <a:gd name="T71" fmla="*/ 59 h 114"/>
                <a:gd name="T72" fmla="*/ 848 w 164"/>
                <a:gd name="T73" fmla="*/ 59 h 114"/>
                <a:gd name="T74" fmla="*/ 901 w 164"/>
                <a:gd name="T75" fmla="*/ 54 h 114"/>
                <a:gd name="T76" fmla="*/ 956 w 164"/>
                <a:gd name="T77" fmla="*/ 49 h 114"/>
                <a:gd name="T78" fmla="*/ 988 w 164"/>
                <a:gd name="T79" fmla="*/ 45 h 114"/>
                <a:gd name="T80" fmla="*/ 964 w 164"/>
                <a:gd name="T81" fmla="*/ 44 h 114"/>
                <a:gd name="T82" fmla="*/ 917 w 164"/>
                <a:gd name="T83" fmla="*/ 42 h 114"/>
                <a:gd name="T84" fmla="*/ 855 w 164"/>
                <a:gd name="T85" fmla="*/ 41 h 114"/>
                <a:gd name="T86" fmla="*/ 832 w 164"/>
                <a:gd name="T87" fmla="*/ 41 h 114"/>
                <a:gd name="T88" fmla="*/ 855 w 164"/>
                <a:gd name="T89" fmla="*/ 25 h 114"/>
                <a:gd name="T90" fmla="*/ 964 w 164"/>
                <a:gd name="T91" fmla="*/ 15 h 114"/>
                <a:gd name="T92" fmla="*/ 1089 w 164"/>
                <a:gd name="T93" fmla="*/ 12 h 114"/>
                <a:gd name="T94" fmla="*/ 1225 w 164"/>
                <a:gd name="T95" fmla="*/ 8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163" y="8"/>
                  </a:moveTo>
                  <a:lnTo>
                    <a:pt x="162" y="8"/>
                  </a:lnTo>
                  <a:lnTo>
                    <a:pt x="161" y="8"/>
                  </a:lnTo>
                  <a:lnTo>
                    <a:pt x="160" y="8"/>
                  </a:lnTo>
                  <a:lnTo>
                    <a:pt x="159" y="8"/>
                  </a:lnTo>
                  <a:lnTo>
                    <a:pt x="157" y="8"/>
                  </a:lnTo>
                  <a:lnTo>
                    <a:pt x="156" y="6"/>
                  </a:lnTo>
                  <a:lnTo>
                    <a:pt x="154" y="6"/>
                  </a:lnTo>
                  <a:lnTo>
                    <a:pt x="152" y="5"/>
                  </a:lnTo>
                  <a:lnTo>
                    <a:pt x="151" y="5"/>
                  </a:lnTo>
                  <a:lnTo>
                    <a:pt x="149" y="4"/>
                  </a:lnTo>
                  <a:lnTo>
                    <a:pt x="147" y="4"/>
                  </a:lnTo>
                  <a:lnTo>
                    <a:pt x="146" y="2"/>
                  </a:lnTo>
                  <a:lnTo>
                    <a:pt x="144" y="2"/>
                  </a:lnTo>
                  <a:lnTo>
                    <a:pt x="143" y="2"/>
                  </a:lnTo>
                  <a:lnTo>
                    <a:pt x="143" y="0"/>
                  </a:lnTo>
                  <a:lnTo>
                    <a:pt x="133" y="5"/>
                  </a:lnTo>
                  <a:lnTo>
                    <a:pt x="125" y="9"/>
                  </a:lnTo>
                  <a:lnTo>
                    <a:pt x="117" y="12"/>
                  </a:lnTo>
                  <a:lnTo>
                    <a:pt x="110" y="14"/>
                  </a:lnTo>
                  <a:lnTo>
                    <a:pt x="103" y="15"/>
                  </a:lnTo>
                  <a:lnTo>
                    <a:pt x="98" y="17"/>
                  </a:lnTo>
                  <a:lnTo>
                    <a:pt x="93" y="18"/>
                  </a:lnTo>
                  <a:lnTo>
                    <a:pt x="89" y="18"/>
                  </a:lnTo>
                  <a:lnTo>
                    <a:pt x="84" y="19"/>
                  </a:lnTo>
                  <a:lnTo>
                    <a:pt x="80" y="19"/>
                  </a:lnTo>
                  <a:lnTo>
                    <a:pt x="78" y="19"/>
                  </a:lnTo>
                  <a:lnTo>
                    <a:pt x="76" y="19"/>
                  </a:lnTo>
                  <a:lnTo>
                    <a:pt x="74" y="19"/>
                  </a:lnTo>
                  <a:lnTo>
                    <a:pt x="73" y="19"/>
                  </a:lnTo>
                  <a:lnTo>
                    <a:pt x="72" y="19"/>
                  </a:lnTo>
                  <a:lnTo>
                    <a:pt x="72" y="26"/>
                  </a:lnTo>
                  <a:lnTo>
                    <a:pt x="74" y="32"/>
                  </a:lnTo>
                  <a:lnTo>
                    <a:pt x="74" y="39"/>
                  </a:lnTo>
                  <a:lnTo>
                    <a:pt x="75" y="45"/>
                  </a:lnTo>
                  <a:lnTo>
                    <a:pt x="74" y="53"/>
                  </a:lnTo>
                  <a:lnTo>
                    <a:pt x="74" y="60"/>
                  </a:lnTo>
                  <a:lnTo>
                    <a:pt x="73" y="67"/>
                  </a:lnTo>
                  <a:lnTo>
                    <a:pt x="73" y="73"/>
                  </a:lnTo>
                  <a:lnTo>
                    <a:pt x="71" y="81"/>
                  </a:lnTo>
                  <a:lnTo>
                    <a:pt x="69" y="87"/>
                  </a:lnTo>
                  <a:lnTo>
                    <a:pt x="68" y="93"/>
                  </a:lnTo>
                  <a:lnTo>
                    <a:pt x="66" y="98"/>
                  </a:lnTo>
                  <a:lnTo>
                    <a:pt x="63" y="102"/>
                  </a:lnTo>
                  <a:lnTo>
                    <a:pt x="61" y="105"/>
                  </a:lnTo>
                  <a:lnTo>
                    <a:pt x="60" y="107"/>
                  </a:lnTo>
                  <a:lnTo>
                    <a:pt x="58" y="108"/>
                  </a:lnTo>
                  <a:lnTo>
                    <a:pt x="56" y="109"/>
                  </a:lnTo>
                  <a:lnTo>
                    <a:pt x="55" y="107"/>
                  </a:lnTo>
                  <a:lnTo>
                    <a:pt x="53" y="105"/>
                  </a:lnTo>
                  <a:lnTo>
                    <a:pt x="53" y="102"/>
                  </a:lnTo>
                  <a:lnTo>
                    <a:pt x="51" y="98"/>
                  </a:lnTo>
                  <a:lnTo>
                    <a:pt x="51" y="94"/>
                  </a:lnTo>
                  <a:lnTo>
                    <a:pt x="50" y="88"/>
                  </a:lnTo>
                  <a:lnTo>
                    <a:pt x="50" y="83"/>
                  </a:lnTo>
                  <a:lnTo>
                    <a:pt x="49" y="79"/>
                  </a:lnTo>
                  <a:lnTo>
                    <a:pt x="47" y="73"/>
                  </a:lnTo>
                  <a:lnTo>
                    <a:pt x="44" y="69"/>
                  </a:lnTo>
                  <a:lnTo>
                    <a:pt x="42" y="64"/>
                  </a:lnTo>
                  <a:lnTo>
                    <a:pt x="38" y="60"/>
                  </a:lnTo>
                  <a:lnTo>
                    <a:pt x="34" y="55"/>
                  </a:lnTo>
                  <a:lnTo>
                    <a:pt x="28" y="52"/>
                  </a:lnTo>
                  <a:lnTo>
                    <a:pt x="22" y="49"/>
                  </a:lnTo>
                  <a:lnTo>
                    <a:pt x="21" y="49"/>
                  </a:lnTo>
                  <a:lnTo>
                    <a:pt x="21" y="47"/>
                  </a:lnTo>
                  <a:lnTo>
                    <a:pt x="21" y="45"/>
                  </a:lnTo>
                  <a:lnTo>
                    <a:pt x="20" y="43"/>
                  </a:lnTo>
                  <a:lnTo>
                    <a:pt x="20" y="40"/>
                  </a:lnTo>
                  <a:lnTo>
                    <a:pt x="20" y="37"/>
                  </a:lnTo>
                  <a:lnTo>
                    <a:pt x="20" y="33"/>
                  </a:lnTo>
                  <a:lnTo>
                    <a:pt x="18" y="32"/>
                  </a:lnTo>
                  <a:lnTo>
                    <a:pt x="18" y="28"/>
                  </a:lnTo>
                  <a:lnTo>
                    <a:pt x="18" y="26"/>
                  </a:lnTo>
                  <a:lnTo>
                    <a:pt x="18" y="22"/>
                  </a:lnTo>
                  <a:lnTo>
                    <a:pt x="17" y="20"/>
                  </a:lnTo>
                  <a:lnTo>
                    <a:pt x="17" y="18"/>
                  </a:lnTo>
                  <a:lnTo>
                    <a:pt x="17" y="17"/>
                  </a:lnTo>
                  <a:lnTo>
                    <a:pt x="15" y="26"/>
                  </a:lnTo>
                  <a:lnTo>
                    <a:pt x="15" y="34"/>
                  </a:lnTo>
                  <a:lnTo>
                    <a:pt x="13" y="43"/>
                  </a:lnTo>
                  <a:lnTo>
                    <a:pt x="13" y="51"/>
                  </a:lnTo>
                  <a:lnTo>
                    <a:pt x="11" y="59"/>
                  </a:lnTo>
                  <a:lnTo>
                    <a:pt x="9" y="67"/>
                  </a:lnTo>
                  <a:lnTo>
                    <a:pt x="7" y="73"/>
                  </a:lnTo>
                  <a:lnTo>
                    <a:pt x="7" y="80"/>
                  </a:lnTo>
                  <a:lnTo>
                    <a:pt x="6" y="86"/>
                  </a:lnTo>
                  <a:lnTo>
                    <a:pt x="4" y="91"/>
                  </a:lnTo>
                  <a:lnTo>
                    <a:pt x="2" y="96"/>
                  </a:lnTo>
                  <a:lnTo>
                    <a:pt x="2" y="100"/>
                  </a:lnTo>
                  <a:lnTo>
                    <a:pt x="0" y="103"/>
                  </a:lnTo>
                  <a:lnTo>
                    <a:pt x="0" y="105"/>
                  </a:lnTo>
                  <a:lnTo>
                    <a:pt x="0" y="107"/>
                  </a:lnTo>
                  <a:lnTo>
                    <a:pt x="1" y="109"/>
                  </a:lnTo>
                  <a:lnTo>
                    <a:pt x="3" y="109"/>
                  </a:lnTo>
                  <a:lnTo>
                    <a:pt x="5" y="110"/>
                  </a:lnTo>
                  <a:lnTo>
                    <a:pt x="7" y="110"/>
                  </a:lnTo>
                  <a:lnTo>
                    <a:pt x="9" y="111"/>
                  </a:lnTo>
                  <a:lnTo>
                    <a:pt x="12" y="111"/>
                  </a:lnTo>
                  <a:lnTo>
                    <a:pt x="16" y="111"/>
                  </a:lnTo>
                  <a:lnTo>
                    <a:pt x="20" y="111"/>
                  </a:lnTo>
                  <a:lnTo>
                    <a:pt x="23" y="112"/>
                  </a:lnTo>
                  <a:lnTo>
                    <a:pt x="26" y="112"/>
                  </a:lnTo>
                  <a:lnTo>
                    <a:pt x="31" y="112"/>
                  </a:lnTo>
                  <a:lnTo>
                    <a:pt x="36" y="112"/>
                  </a:lnTo>
                  <a:lnTo>
                    <a:pt x="41" y="113"/>
                  </a:lnTo>
                  <a:lnTo>
                    <a:pt x="46" y="113"/>
                  </a:lnTo>
                  <a:lnTo>
                    <a:pt x="52" y="113"/>
                  </a:lnTo>
                  <a:lnTo>
                    <a:pt x="58" y="113"/>
                  </a:lnTo>
                  <a:lnTo>
                    <a:pt x="59" y="113"/>
                  </a:lnTo>
                  <a:lnTo>
                    <a:pt x="60" y="113"/>
                  </a:lnTo>
                  <a:lnTo>
                    <a:pt x="61" y="111"/>
                  </a:lnTo>
                  <a:lnTo>
                    <a:pt x="63" y="110"/>
                  </a:lnTo>
                  <a:lnTo>
                    <a:pt x="66" y="109"/>
                  </a:lnTo>
                  <a:lnTo>
                    <a:pt x="68" y="107"/>
                  </a:lnTo>
                  <a:lnTo>
                    <a:pt x="71" y="105"/>
                  </a:lnTo>
                  <a:lnTo>
                    <a:pt x="73" y="104"/>
                  </a:lnTo>
                  <a:lnTo>
                    <a:pt x="76" y="102"/>
                  </a:lnTo>
                  <a:lnTo>
                    <a:pt x="78" y="101"/>
                  </a:lnTo>
                  <a:lnTo>
                    <a:pt x="82" y="99"/>
                  </a:lnTo>
                  <a:lnTo>
                    <a:pt x="84" y="97"/>
                  </a:lnTo>
                  <a:lnTo>
                    <a:pt x="86" y="96"/>
                  </a:lnTo>
                  <a:lnTo>
                    <a:pt x="88" y="94"/>
                  </a:lnTo>
                  <a:lnTo>
                    <a:pt x="91" y="92"/>
                  </a:lnTo>
                  <a:lnTo>
                    <a:pt x="92" y="91"/>
                  </a:lnTo>
                  <a:lnTo>
                    <a:pt x="92" y="89"/>
                  </a:lnTo>
                  <a:lnTo>
                    <a:pt x="94" y="88"/>
                  </a:lnTo>
                  <a:lnTo>
                    <a:pt x="94" y="87"/>
                  </a:lnTo>
                  <a:lnTo>
                    <a:pt x="95" y="85"/>
                  </a:lnTo>
                  <a:lnTo>
                    <a:pt x="95" y="83"/>
                  </a:lnTo>
                  <a:lnTo>
                    <a:pt x="97" y="81"/>
                  </a:lnTo>
                  <a:lnTo>
                    <a:pt x="99" y="80"/>
                  </a:lnTo>
                  <a:lnTo>
                    <a:pt x="100" y="78"/>
                  </a:lnTo>
                  <a:lnTo>
                    <a:pt x="102" y="77"/>
                  </a:lnTo>
                  <a:lnTo>
                    <a:pt x="103" y="77"/>
                  </a:lnTo>
                  <a:lnTo>
                    <a:pt x="105" y="75"/>
                  </a:lnTo>
                  <a:lnTo>
                    <a:pt x="106" y="75"/>
                  </a:lnTo>
                  <a:lnTo>
                    <a:pt x="108" y="75"/>
                  </a:lnTo>
                  <a:lnTo>
                    <a:pt x="109" y="75"/>
                  </a:lnTo>
                  <a:lnTo>
                    <a:pt x="110" y="75"/>
                  </a:lnTo>
                  <a:lnTo>
                    <a:pt x="111" y="73"/>
                  </a:lnTo>
                  <a:lnTo>
                    <a:pt x="113" y="73"/>
                  </a:lnTo>
                  <a:lnTo>
                    <a:pt x="115" y="71"/>
                  </a:lnTo>
                  <a:lnTo>
                    <a:pt x="117" y="69"/>
                  </a:lnTo>
                  <a:lnTo>
                    <a:pt x="119" y="68"/>
                  </a:lnTo>
                  <a:lnTo>
                    <a:pt x="120" y="67"/>
                  </a:lnTo>
                  <a:lnTo>
                    <a:pt x="122" y="65"/>
                  </a:lnTo>
                  <a:lnTo>
                    <a:pt x="124" y="63"/>
                  </a:lnTo>
                  <a:lnTo>
                    <a:pt x="126" y="61"/>
                  </a:lnTo>
                  <a:lnTo>
                    <a:pt x="128" y="59"/>
                  </a:lnTo>
                  <a:lnTo>
                    <a:pt x="128" y="57"/>
                  </a:lnTo>
                  <a:lnTo>
                    <a:pt x="129" y="56"/>
                  </a:lnTo>
                  <a:lnTo>
                    <a:pt x="127" y="56"/>
                  </a:lnTo>
                  <a:lnTo>
                    <a:pt x="126" y="56"/>
                  </a:lnTo>
                  <a:lnTo>
                    <a:pt x="125" y="56"/>
                  </a:lnTo>
                  <a:lnTo>
                    <a:pt x="124" y="54"/>
                  </a:lnTo>
                  <a:lnTo>
                    <a:pt x="122" y="54"/>
                  </a:lnTo>
                  <a:lnTo>
                    <a:pt x="120" y="54"/>
                  </a:lnTo>
                  <a:lnTo>
                    <a:pt x="119" y="54"/>
                  </a:lnTo>
                  <a:lnTo>
                    <a:pt x="117" y="52"/>
                  </a:lnTo>
                  <a:lnTo>
                    <a:pt x="115" y="52"/>
                  </a:lnTo>
                  <a:lnTo>
                    <a:pt x="113" y="52"/>
                  </a:lnTo>
                  <a:lnTo>
                    <a:pt x="111" y="52"/>
                  </a:lnTo>
                  <a:lnTo>
                    <a:pt x="110" y="52"/>
                  </a:lnTo>
                  <a:lnTo>
                    <a:pt x="109" y="52"/>
                  </a:lnTo>
                  <a:lnTo>
                    <a:pt x="108" y="52"/>
                  </a:lnTo>
                  <a:lnTo>
                    <a:pt x="108" y="44"/>
                  </a:lnTo>
                  <a:lnTo>
                    <a:pt x="109" y="37"/>
                  </a:lnTo>
                  <a:lnTo>
                    <a:pt x="111" y="32"/>
                  </a:lnTo>
                  <a:lnTo>
                    <a:pt x="114" y="26"/>
                  </a:lnTo>
                  <a:lnTo>
                    <a:pt x="117" y="24"/>
                  </a:lnTo>
                  <a:lnTo>
                    <a:pt x="121" y="20"/>
                  </a:lnTo>
                  <a:lnTo>
                    <a:pt x="125" y="18"/>
                  </a:lnTo>
                  <a:lnTo>
                    <a:pt x="129" y="16"/>
                  </a:lnTo>
                  <a:lnTo>
                    <a:pt x="133" y="16"/>
                  </a:lnTo>
                  <a:lnTo>
                    <a:pt x="138" y="15"/>
                  </a:lnTo>
                  <a:lnTo>
                    <a:pt x="141" y="15"/>
                  </a:lnTo>
                  <a:lnTo>
                    <a:pt x="146" y="14"/>
                  </a:lnTo>
                  <a:lnTo>
                    <a:pt x="150" y="14"/>
                  </a:lnTo>
                  <a:lnTo>
                    <a:pt x="155" y="13"/>
                  </a:lnTo>
                  <a:lnTo>
                    <a:pt x="159" y="11"/>
                  </a:lnTo>
                  <a:lnTo>
                    <a:pt x="163" y="8"/>
                  </a:lnTo>
                </a:path>
              </a:pathLst>
            </a:custGeom>
            <a:solidFill>
              <a:srgbClr val="F8F8F8"/>
            </a:solidFill>
            <a:ln w="6350">
              <a:solidFill>
                <a:srgbClr val="DDDDDD"/>
              </a:solidFill>
              <a:round/>
              <a:headEnd/>
              <a:tailEnd/>
            </a:ln>
          </p:spPr>
          <p:txBody>
            <a:bodyPr/>
            <a:lstStyle/>
            <a:p>
              <a:endParaRPr lang="it-IT"/>
            </a:p>
          </p:txBody>
        </p:sp>
        <p:sp>
          <p:nvSpPr>
            <p:cNvPr id="23631" name="Freeform 74"/>
            <p:cNvSpPr>
              <a:spLocks/>
            </p:cNvSpPr>
            <p:nvPr/>
          </p:nvSpPr>
          <p:spPr bwMode="auto">
            <a:xfrm>
              <a:off x="4469" y="1477"/>
              <a:ext cx="170" cy="100"/>
            </a:xfrm>
            <a:custGeom>
              <a:avLst/>
              <a:gdLst>
                <a:gd name="T0" fmla="*/ 8 w 86"/>
                <a:gd name="T1" fmla="*/ 6 h 109"/>
                <a:gd name="T2" fmla="*/ 55 w 86"/>
                <a:gd name="T3" fmla="*/ 6 h 109"/>
                <a:gd name="T4" fmla="*/ 132 w 86"/>
                <a:gd name="T5" fmla="*/ 6 h 109"/>
                <a:gd name="T6" fmla="*/ 192 w 86"/>
                <a:gd name="T7" fmla="*/ 6 h 109"/>
                <a:gd name="T8" fmla="*/ 247 w 86"/>
                <a:gd name="T9" fmla="*/ 6 h 109"/>
                <a:gd name="T10" fmla="*/ 253 w 86"/>
                <a:gd name="T11" fmla="*/ 6 h 109"/>
                <a:gd name="T12" fmla="*/ 253 w 86"/>
                <a:gd name="T13" fmla="*/ 10 h 109"/>
                <a:gd name="T14" fmla="*/ 261 w 86"/>
                <a:gd name="T15" fmla="*/ 16 h 109"/>
                <a:gd name="T16" fmla="*/ 293 w 86"/>
                <a:gd name="T17" fmla="*/ 23 h 109"/>
                <a:gd name="T18" fmla="*/ 316 w 86"/>
                <a:gd name="T19" fmla="*/ 29 h 109"/>
                <a:gd name="T20" fmla="*/ 364 w 86"/>
                <a:gd name="T21" fmla="*/ 34 h 109"/>
                <a:gd name="T22" fmla="*/ 395 w 86"/>
                <a:gd name="T23" fmla="*/ 40 h 109"/>
                <a:gd name="T24" fmla="*/ 425 w 86"/>
                <a:gd name="T25" fmla="*/ 49 h 109"/>
                <a:gd name="T26" fmla="*/ 449 w 86"/>
                <a:gd name="T27" fmla="*/ 58 h 109"/>
                <a:gd name="T28" fmla="*/ 480 w 86"/>
                <a:gd name="T29" fmla="*/ 67 h 109"/>
                <a:gd name="T30" fmla="*/ 488 w 86"/>
                <a:gd name="T31" fmla="*/ 75 h 109"/>
                <a:gd name="T32" fmla="*/ 488 w 86"/>
                <a:gd name="T33" fmla="*/ 78 h 109"/>
                <a:gd name="T34" fmla="*/ 496 w 86"/>
                <a:gd name="T35" fmla="*/ 79 h 109"/>
                <a:gd name="T36" fmla="*/ 508 w 86"/>
                <a:gd name="T37" fmla="*/ 79 h 109"/>
                <a:gd name="T38" fmla="*/ 516 w 86"/>
                <a:gd name="T39" fmla="*/ 82 h 109"/>
                <a:gd name="T40" fmla="*/ 540 w 86"/>
                <a:gd name="T41" fmla="*/ 83 h 109"/>
                <a:gd name="T42" fmla="*/ 548 w 86"/>
                <a:gd name="T43" fmla="*/ 83 h 109"/>
                <a:gd name="T44" fmla="*/ 571 w 86"/>
                <a:gd name="T45" fmla="*/ 83 h 109"/>
                <a:gd name="T46" fmla="*/ 601 w 86"/>
                <a:gd name="T47" fmla="*/ 83 h 109"/>
                <a:gd name="T48" fmla="*/ 625 w 86"/>
                <a:gd name="T49" fmla="*/ 83 h 109"/>
                <a:gd name="T50" fmla="*/ 640 w 86"/>
                <a:gd name="T51" fmla="*/ 83 h 109"/>
                <a:gd name="T52" fmla="*/ 656 w 86"/>
                <a:gd name="T53" fmla="*/ 82 h 109"/>
                <a:gd name="T54" fmla="*/ 625 w 86"/>
                <a:gd name="T55" fmla="*/ 75 h 109"/>
                <a:gd name="T56" fmla="*/ 563 w 86"/>
                <a:gd name="T57" fmla="*/ 58 h 109"/>
                <a:gd name="T58" fmla="*/ 488 w 86"/>
                <a:gd name="T59" fmla="*/ 37 h 109"/>
                <a:gd name="T60" fmla="*/ 411 w 86"/>
                <a:gd name="T61" fmla="*/ 17 h 109"/>
                <a:gd name="T62" fmla="*/ 364 w 86"/>
                <a:gd name="T63" fmla="*/ 6 h 109"/>
                <a:gd name="T64" fmla="*/ 340 w 86"/>
                <a:gd name="T65" fmla="*/ 3 h 109"/>
                <a:gd name="T66" fmla="*/ 261 w 86"/>
                <a:gd name="T67" fmla="*/ 1 h 109"/>
                <a:gd name="T68" fmla="*/ 176 w 86"/>
                <a:gd name="T69" fmla="*/ 0 h 109"/>
                <a:gd name="T70" fmla="*/ 85 w 86"/>
                <a:gd name="T71" fmla="*/ 1 h 109"/>
                <a:gd name="T72" fmla="*/ 24 w 86"/>
                <a:gd name="T73" fmla="*/ 1 h 109"/>
                <a:gd name="T74" fmla="*/ 0 w 86"/>
                <a:gd name="T75" fmla="*/ 2 h 109"/>
                <a:gd name="T76" fmla="*/ 0 w 86"/>
                <a:gd name="T77" fmla="*/ 2 h 109"/>
                <a:gd name="T78" fmla="*/ 0 w 86"/>
                <a:gd name="T79" fmla="*/ 4 h 109"/>
                <a:gd name="T80" fmla="*/ 0 w 86"/>
                <a:gd name="T81" fmla="*/ 6 h 109"/>
                <a:gd name="T82" fmla="*/ 0 w 86"/>
                <a:gd name="T83" fmla="*/ 6 h 109"/>
                <a:gd name="T84" fmla="*/ 0 w 86"/>
                <a:gd name="T85" fmla="*/ 6 h 10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6"/>
                <a:gd name="T130" fmla="*/ 0 h 109"/>
                <a:gd name="T131" fmla="*/ 86 w 86"/>
                <a:gd name="T132" fmla="*/ 109 h 10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6" h="109">
                  <a:moveTo>
                    <a:pt x="0" y="6"/>
                  </a:moveTo>
                  <a:lnTo>
                    <a:pt x="0" y="8"/>
                  </a:lnTo>
                  <a:lnTo>
                    <a:pt x="1" y="8"/>
                  </a:lnTo>
                  <a:lnTo>
                    <a:pt x="3" y="8"/>
                  </a:lnTo>
                  <a:lnTo>
                    <a:pt x="5" y="8"/>
                  </a:lnTo>
                  <a:lnTo>
                    <a:pt x="7" y="8"/>
                  </a:lnTo>
                  <a:lnTo>
                    <a:pt x="11" y="8"/>
                  </a:lnTo>
                  <a:lnTo>
                    <a:pt x="14" y="8"/>
                  </a:lnTo>
                  <a:lnTo>
                    <a:pt x="17" y="8"/>
                  </a:lnTo>
                  <a:lnTo>
                    <a:pt x="19" y="8"/>
                  </a:lnTo>
                  <a:lnTo>
                    <a:pt x="22" y="8"/>
                  </a:lnTo>
                  <a:lnTo>
                    <a:pt x="25" y="8"/>
                  </a:lnTo>
                  <a:lnTo>
                    <a:pt x="28" y="8"/>
                  </a:lnTo>
                  <a:lnTo>
                    <a:pt x="30" y="8"/>
                  </a:lnTo>
                  <a:lnTo>
                    <a:pt x="32" y="8"/>
                  </a:lnTo>
                  <a:lnTo>
                    <a:pt x="33" y="8"/>
                  </a:lnTo>
                  <a:lnTo>
                    <a:pt x="34" y="8"/>
                  </a:lnTo>
                  <a:lnTo>
                    <a:pt x="33" y="9"/>
                  </a:lnTo>
                  <a:lnTo>
                    <a:pt x="33" y="10"/>
                  </a:lnTo>
                  <a:lnTo>
                    <a:pt x="33" y="12"/>
                  </a:lnTo>
                  <a:lnTo>
                    <a:pt x="33" y="13"/>
                  </a:lnTo>
                  <a:lnTo>
                    <a:pt x="33" y="16"/>
                  </a:lnTo>
                  <a:lnTo>
                    <a:pt x="34" y="18"/>
                  </a:lnTo>
                  <a:lnTo>
                    <a:pt x="34" y="21"/>
                  </a:lnTo>
                  <a:lnTo>
                    <a:pt x="36" y="22"/>
                  </a:lnTo>
                  <a:lnTo>
                    <a:pt x="36" y="26"/>
                  </a:lnTo>
                  <a:lnTo>
                    <a:pt x="38" y="29"/>
                  </a:lnTo>
                  <a:lnTo>
                    <a:pt x="38" y="33"/>
                  </a:lnTo>
                  <a:lnTo>
                    <a:pt x="40" y="35"/>
                  </a:lnTo>
                  <a:lnTo>
                    <a:pt x="41" y="38"/>
                  </a:lnTo>
                  <a:lnTo>
                    <a:pt x="43" y="40"/>
                  </a:lnTo>
                  <a:lnTo>
                    <a:pt x="45" y="42"/>
                  </a:lnTo>
                  <a:lnTo>
                    <a:pt x="47" y="44"/>
                  </a:lnTo>
                  <a:lnTo>
                    <a:pt x="47" y="47"/>
                  </a:lnTo>
                  <a:lnTo>
                    <a:pt x="49" y="49"/>
                  </a:lnTo>
                  <a:lnTo>
                    <a:pt x="51" y="52"/>
                  </a:lnTo>
                  <a:lnTo>
                    <a:pt x="53" y="55"/>
                  </a:lnTo>
                  <a:lnTo>
                    <a:pt x="53" y="59"/>
                  </a:lnTo>
                  <a:lnTo>
                    <a:pt x="55" y="63"/>
                  </a:lnTo>
                  <a:lnTo>
                    <a:pt x="57" y="67"/>
                  </a:lnTo>
                  <a:lnTo>
                    <a:pt x="58" y="70"/>
                  </a:lnTo>
                  <a:lnTo>
                    <a:pt x="58" y="75"/>
                  </a:lnTo>
                  <a:lnTo>
                    <a:pt x="60" y="79"/>
                  </a:lnTo>
                  <a:lnTo>
                    <a:pt x="60" y="83"/>
                  </a:lnTo>
                  <a:lnTo>
                    <a:pt x="62" y="87"/>
                  </a:lnTo>
                  <a:lnTo>
                    <a:pt x="62" y="90"/>
                  </a:lnTo>
                  <a:lnTo>
                    <a:pt x="63" y="94"/>
                  </a:lnTo>
                  <a:lnTo>
                    <a:pt x="63" y="97"/>
                  </a:lnTo>
                  <a:lnTo>
                    <a:pt x="63" y="100"/>
                  </a:lnTo>
                  <a:lnTo>
                    <a:pt x="63" y="101"/>
                  </a:lnTo>
                  <a:lnTo>
                    <a:pt x="63" y="102"/>
                  </a:lnTo>
                  <a:lnTo>
                    <a:pt x="64" y="102"/>
                  </a:lnTo>
                  <a:lnTo>
                    <a:pt x="64" y="103"/>
                  </a:lnTo>
                  <a:lnTo>
                    <a:pt x="65" y="103"/>
                  </a:lnTo>
                  <a:lnTo>
                    <a:pt x="66" y="103"/>
                  </a:lnTo>
                  <a:lnTo>
                    <a:pt x="66" y="105"/>
                  </a:lnTo>
                  <a:lnTo>
                    <a:pt x="67" y="105"/>
                  </a:lnTo>
                  <a:lnTo>
                    <a:pt x="67" y="106"/>
                  </a:lnTo>
                  <a:lnTo>
                    <a:pt x="69" y="106"/>
                  </a:lnTo>
                  <a:lnTo>
                    <a:pt x="69" y="107"/>
                  </a:lnTo>
                  <a:lnTo>
                    <a:pt x="70" y="107"/>
                  </a:lnTo>
                  <a:lnTo>
                    <a:pt x="71" y="107"/>
                  </a:lnTo>
                  <a:lnTo>
                    <a:pt x="71" y="108"/>
                  </a:lnTo>
                  <a:lnTo>
                    <a:pt x="73" y="108"/>
                  </a:lnTo>
                  <a:lnTo>
                    <a:pt x="74" y="108"/>
                  </a:lnTo>
                  <a:lnTo>
                    <a:pt x="76" y="108"/>
                  </a:lnTo>
                  <a:lnTo>
                    <a:pt x="78" y="108"/>
                  </a:lnTo>
                  <a:lnTo>
                    <a:pt x="79" y="107"/>
                  </a:lnTo>
                  <a:lnTo>
                    <a:pt x="81" y="107"/>
                  </a:lnTo>
                  <a:lnTo>
                    <a:pt x="83" y="107"/>
                  </a:lnTo>
                  <a:lnTo>
                    <a:pt x="84" y="107"/>
                  </a:lnTo>
                  <a:lnTo>
                    <a:pt x="85" y="106"/>
                  </a:lnTo>
                  <a:lnTo>
                    <a:pt x="84" y="105"/>
                  </a:lnTo>
                  <a:lnTo>
                    <a:pt x="84" y="102"/>
                  </a:lnTo>
                  <a:lnTo>
                    <a:pt x="81" y="97"/>
                  </a:lnTo>
                  <a:lnTo>
                    <a:pt x="79" y="91"/>
                  </a:lnTo>
                  <a:lnTo>
                    <a:pt x="76" y="84"/>
                  </a:lnTo>
                  <a:lnTo>
                    <a:pt x="73" y="75"/>
                  </a:lnTo>
                  <a:lnTo>
                    <a:pt x="69" y="67"/>
                  </a:lnTo>
                  <a:lnTo>
                    <a:pt x="67" y="56"/>
                  </a:lnTo>
                  <a:lnTo>
                    <a:pt x="63" y="48"/>
                  </a:lnTo>
                  <a:lnTo>
                    <a:pt x="60" y="39"/>
                  </a:lnTo>
                  <a:lnTo>
                    <a:pt x="56" y="30"/>
                  </a:lnTo>
                  <a:lnTo>
                    <a:pt x="53" y="22"/>
                  </a:lnTo>
                  <a:lnTo>
                    <a:pt x="50" y="16"/>
                  </a:lnTo>
                  <a:lnTo>
                    <a:pt x="49" y="10"/>
                  </a:lnTo>
                  <a:lnTo>
                    <a:pt x="47" y="6"/>
                  </a:lnTo>
                  <a:lnTo>
                    <a:pt x="47" y="4"/>
                  </a:lnTo>
                  <a:lnTo>
                    <a:pt x="46" y="4"/>
                  </a:lnTo>
                  <a:lnTo>
                    <a:pt x="44" y="3"/>
                  </a:lnTo>
                  <a:lnTo>
                    <a:pt x="40" y="3"/>
                  </a:lnTo>
                  <a:lnTo>
                    <a:pt x="38" y="1"/>
                  </a:lnTo>
                  <a:lnTo>
                    <a:pt x="34" y="1"/>
                  </a:lnTo>
                  <a:lnTo>
                    <a:pt x="30" y="1"/>
                  </a:lnTo>
                  <a:lnTo>
                    <a:pt x="27" y="1"/>
                  </a:lnTo>
                  <a:lnTo>
                    <a:pt x="23" y="0"/>
                  </a:lnTo>
                  <a:lnTo>
                    <a:pt x="18" y="1"/>
                  </a:lnTo>
                  <a:lnTo>
                    <a:pt x="15" y="1"/>
                  </a:lnTo>
                  <a:lnTo>
                    <a:pt x="11" y="1"/>
                  </a:lnTo>
                  <a:lnTo>
                    <a:pt x="8" y="1"/>
                  </a:lnTo>
                  <a:lnTo>
                    <a:pt x="5" y="1"/>
                  </a:lnTo>
                  <a:lnTo>
                    <a:pt x="3" y="1"/>
                  </a:lnTo>
                  <a:lnTo>
                    <a:pt x="2" y="1"/>
                  </a:lnTo>
                  <a:lnTo>
                    <a:pt x="0" y="2"/>
                  </a:lnTo>
                  <a:lnTo>
                    <a:pt x="0" y="4"/>
                  </a:lnTo>
                  <a:lnTo>
                    <a:pt x="0" y="6"/>
                  </a:lnTo>
                </a:path>
              </a:pathLst>
            </a:custGeom>
            <a:solidFill>
              <a:srgbClr val="F8F8F8"/>
            </a:solidFill>
            <a:ln w="9525">
              <a:solidFill>
                <a:srgbClr val="DDDDDD"/>
              </a:solidFill>
              <a:round/>
              <a:headEnd/>
              <a:tailEnd/>
            </a:ln>
          </p:spPr>
          <p:txBody>
            <a:bodyPr/>
            <a:lstStyle/>
            <a:p>
              <a:endParaRPr lang="it-IT"/>
            </a:p>
          </p:txBody>
        </p:sp>
        <p:sp>
          <p:nvSpPr>
            <p:cNvPr id="23632" name="Freeform 75"/>
            <p:cNvSpPr>
              <a:spLocks/>
            </p:cNvSpPr>
            <p:nvPr/>
          </p:nvSpPr>
          <p:spPr bwMode="auto">
            <a:xfrm>
              <a:off x="5115" y="1478"/>
              <a:ext cx="171" cy="99"/>
            </a:xfrm>
            <a:custGeom>
              <a:avLst/>
              <a:gdLst>
                <a:gd name="T0" fmla="*/ 637 w 87"/>
                <a:gd name="T1" fmla="*/ 6 h 108"/>
                <a:gd name="T2" fmla="*/ 584 w 87"/>
                <a:gd name="T3" fmla="*/ 6 h 108"/>
                <a:gd name="T4" fmla="*/ 525 w 87"/>
                <a:gd name="T5" fmla="*/ 6 h 108"/>
                <a:gd name="T6" fmla="*/ 448 w 87"/>
                <a:gd name="T7" fmla="*/ 6 h 108"/>
                <a:gd name="T8" fmla="*/ 401 w 87"/>
                <a:gd name="T9" fmla="*/ 6 h 108"/>
                <a:gd name="T10" fmla="*/ 387 w 87"/>
                <a:gd name="T11" fmla="*/ 6 h 108"/>
                <a:gd name="T12" fmla="*/ 387 w 87"/>
                <a:gd name="T13" fmla="*/ 9 h 108"/>
                <a:gd name="T14" fmla="*/ 371 w 87"/>
                <a:gd name="T15" fmla="*/ 16 h 108"/>
                <a:gd name="T16" fmla="*/ 348 w 87"/>
                <a:gd name="T17" fmla="*/ 23 h 108"/>
                <a:gd name="T18" fmla="*/ 328 w 87"/>
                <a:gd name="T19" fmla="*/ 29 h 108"/>
                <a:gd name="T20" fmla="*/ 297 w 87"/>
                <a:gd name="T21" fmla="*/ 34 h 108"/>
                <a:gd name="T22" fmla="*/ 259 w 87"/>
                <a:gd name="T23" fmla="*/ 41 h 108"/>
                <a:gd name="T24" fmla="*/ 212 w 87"/>
                <a:gd name="T25" fmla="*/ 49 h 108"/>
                <a:gd name="T26" fmla="*/ 181 w 87"/>
                <a:gd name="T27" fmla="*/ 58 h 108"/>
                <a:gd name="T28" fmla="*/ 167 w 87"/>
                <a:gd name="T29" fmla="*/ 67 h 108"/>
                <a:gd name="T30" fmla="*/ 167 w 87"/>
                <a:gd name="T31" fmla="*/ 76 h 108"/>
                <a:gd name="T32" fmla="*/ 167 w 87"/>
                <a:gd name="T33" fmla="*/ 78 h 108"/>
                <a:gd name="T34" fmla="*/ 143 w 87"/>
                <a:gd name="T35" fmla="*/ 80 h 108"/>
                <a:gd name="T36" fmla="*/ 143 w 87"/>
                <a:gd name="T37" fmla="*/ 80 h 108"/>
                <a:gd name="T38" fmla="*/ 120 w 87"/>
                <a:gd name="T39" fmla="*/ 82 h 108"/>
                <a:gd name="T40" fmla="*/ 108 w 87"/>
                <a:gd name="T41" fmla="*/ 83 h 108"/>
                <a:gd name="T42" fmla="*/ 100 w 87"/>
                <a:gd name="T43" fmla="*/ 83 h 108"/>
                <a:gd name="T44" fmla="*/ 77 w 87"/>
                <a:gd name="T45" fmla="*/ 83 h 108"/>
                <a:gd name="T46" fmla="*/ 47 w 87"/>
                <a:gd name="T47" fmla="*/ 83 h 108"/>
                <a:gd name="T48" fmla="*/ 31 w 87"/>
                <a:gd name="T49" fmla="*/ 83 h 108"/>
                <a:gd name="T50" fmla="*/ 8 w 87"/>
                <a:gd name="T51" fmla="*/ 83 h 108"/>
                <a:gd name="T52" fmla="*/ 8 w 87"/>
                <a:gd name="T53" fmla="*/ 82 h 108"/>
                <a:gd name="T54" fmla="*/ 24 w 87"/>
                <a:gd name="T55" fmla="*/ 76 h 108"/>
                <a:gd name="T56" fmla="*/ 85 w 87"/>
                <a:gd name="T57" fmla="*/ 58 h 108"/>
                <a:gd name="T58" fmla="*/ 167 w 87"/>
                <a:gd name="T59" fmla="*/ 36 h 108"/>
                <a:gd name="T60" fmla="*/ 244 w 87"/>
                <a:gd name="T61" fmla="*/ 16 h 108"/>
                <a:gd name="T62" fmla="*/ 281 w 87"/>
                <a:gd name="T63" fmla="*/ 6 h 108"/>
                <a:gd name="T64" fmla="*/ 305 w 87"/>
                <a:gd name="T65" fmla="*/ 3 h 108"/>
                <a:gd name="T66" fmla="*/ 379 w 87"/>
                <a:gd name="T67" fmla="*/ 1 h 108"/>
                <a:gd name="T68" fmla="*/ 472 w 87"/>
                <a:gd name="T69" fmla="*/ 0 h 108"/>
                <a:gd name="T70" fmla="*/ 552 w 87"/>
                <a:gd name="T71" fmla="*/ 0 h 108"/>
                <a:gd name="T72" fmla="*/ 621 w 87"/>
                <a:gd name="T73" fmla="*/ 0 h 108"/>
                <a:gd name="T74" fmla="*/ 637 w 87"/>
                <a:gd name="T75" fmla="*/ 1 h 108"/>
                <a:gd name="T76" fmla="*/ 637 w 87"/>
                <a:gd name="T77" fmla="*/ 2 h 108"/>
                <a:gd name="T78" fmla="*/ 637 w 87"/>
                <a:gd name="T79" fmla="*/ 4 h 108"/>
                <a:gd name="T80" fmla="*/ 645 w 87"/>
                <a:gd name="T81" fmla="*/ 5 h 108"/>
                <a:gd name="T82" fmla="*/ 645 w 87"/>
                <a:gd name="T83" fmla="*/ 6 h 108"/>
                <a:gd name="T84" fmla="*/ 653 w 87"/>
                <a:gd name="T85" fmla="*/ 6 h 1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
                <a:gd name="T130" fmla="*/ 0 h 108"/>
                <a:gd name="T131" fmla="*/ 87 w 87"/>
                <a:gd name="T132" fmla="*/ 108 h 1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 h="108">
                  <a:moveTo>
                    <a:pt x="86" y="6"/>
                  </a:moveTo>
                  <a:lnTo>
                    <a:pt x="85" y="7"/>
                  </a:lnTo>
                  <a:lnTo>
                    <a:pt x="84" y="7"/>
                  </a:lnTo>
                  <a:lnTo>
                    <a:pt x="82" y="7"/>
                  </a:lnTo>
                  <a:lnTo>
                    <a:pt x="80" y="7"/>
                  </a:lnTo>
                  <a:lnTo>
                    <a:pt x="77" y="7"/>
                  </a:lnTo>
                  <a:lnTo>
                    <a:pt x="74" y="7"/>
                  </a:lnTo>
                  <a:lnTo>
                    <a:pt x="71" y="7"/>
                  </a:lnTo>
                  <a:lnTo>
                    <a:pt x="69" y="7"/>
                  </a:lnTo>
                  <a:lnTo>
                    <a:pt x="66" y="7"/>
                  </a:lnTo>
                  <a:lnTo>
                    <a:pt x="62" y="7"/>
                  </a:lnTo>
                  <a:lnTo>
                    <a:pt x="59" y="7"/>
                  </a:lnTo>
                  <a:lnTo>
                    <a:pt x="57" y="7"/>
                  </a:lnTo>
                  <a:lnTo>
                    <a:pt x="55" y="7"/>
                  </a:lnTo>
                  <a:lnTo>
                    <a:pt x="53" y="7"/>
                  </a:lnTo>
                  <a:lnTo>
                    <a:pt x="51" y="8"/>
                  </a:lnTo>
                  <a:lnTo>
                    <a:pt x="51" y="9"/>
                  </a:lnTo>
                  <a:lnTo>
                    <a:pt x="51" y="11"/>
                  </a:lnTo>
                  <a:lnTo>
                    <a:pt x="51" y="12"/>
                  </a:lnTo>
                  <a:lnTo>
                    <a:pt x="50" y="15"/>
                  </a:lnTo>
                  <a:lnTo>
                    <a:pt x="50" y="17"/>
                  </a:lnTo>
                  <a:lnTo>
                    <a:pt x="49" y="20"/>
                  </a:lnTo>
                  <a:lnTo>
                    <a:pt x="49" y="22"/>
                  </a:lnTo>
                  <a:lnTo>
                    <a:pt x="47" y="26"/>
                  </a:lnTo>
                  <a:lnTo>
                    <a:pt x="46" y="29"/>
                  </a:lnTo>
                  <a:lnTo>
                    <a:pt x="45" y="33"/>
                  </a:lnTo>
                  <a:lnTo>
                    <a:pt x="45" y="35"/>
                  </a:lnTo>
                  <a:lnTo>
                    <a:pt x="43" y="38"/>
                  </a:lnTo>
                  <a:lnTo>
                    <a:pt x="41" y="40"/>
                  </a:lnTo>
                  <a:lnTo>
                    <a:pt x="39" y="42"/>
                  </a:lnTo>
                  <a:lnTo>
                    <a:pt x="39" y="44"/>
                  </a:lnTo>
                  <a:lnTo>
                    <a:pt x="37" y="47"/>
                  </a:lnTo>
                  <a:lnTo>
                    <a:pt x="35" y="50"/>
                  </a:lnTo>
                  <a:lnTo>
                    <a:pt x="34" y="53"/>
                  </a:lnTo>
                  <a:lnTo>
                    <a:pt x="32" y="55"/>
                  </a:lnTo>
                  <a:lnTo>
                    <a:pt x="30" y="59"/>
                  </a:lnTo>
                  <a:lnTo>
                    <a:pt x="28" y="63"/>
                  </a:lnTo>
                  <a:lnTo>
                    <a:pt x="26" y="67"/>
                  </a:lnTo>
                  <a:lnTo>
                    <a:pt x="26" y="70"/>
                  </a:lnTo>
                  <a:lnTo>
                    <a:pt x="24" y="75"/>
                  </a:lnTo>
                  <a:lnTo>
                    <a:pt x="23" y="79"/>
                  </a:lnTo>
                  <a:lnTo>
                    <a:pt x="22" y="83"/>
                  </a:lnTo>
                  <a:lnTo>
                    <a:pt x="22" y="87"/>
                  </a:lnTo>
                  <a:lnTo>
                    <a:pt x="22" y="90"/>
                  </a:lnTo>
                  <a:lnTo>
                    <a:pt x="22" y="94"/>
                  </a:lnTo>
                  <a:lnTo>
                    <a:pt x="22" y="98"/>
                  </a:lnTo>
                  <a:lnTo>
                    <a:pt x="23" y="100"/>
                  </a:lnTo>
                  <a:lnTo>
                    <a:pt x="22" y="101"/>
                  </a:lnTo>
                  <a:lnTo>
                    <a:pt x="21" y="102"/>
                  </a:lnTo>
                  <a:lnTo>
                    <a:pt x="19" y="104"/>
                  </a:lnTo>
                  <a:lnTo>
                    <a:pt x="17" y="105"/>
                  </a:lnTo>
                  <a:lnTo>
                    <a:pt x="16" y="106"/>
                  </a:lnTo>
                  <a:lnTo>
                    <a:pt x="14" y="107"/>
                  </a:lnTo>
                  <a:lnTo>
                    <a:pt x="13" y="107"/>
                  </a:lnTo>
                  <a:lnTo>
                    <a:pt x="12" y="107"/>
                  </a:lnTo>
                  <a:lnTo>
                    <a:pt x="10" y="107"/>
                  </a:lnTo>
                  <a:lnTo>
                    <a:pt x="8" y="107"/>
                  </a:lnTo>
                  <a:lnTo>
                    <a:pt x="6" y="107"/>
                  </a:lnTo>
                  <a:lnTo>
                    <a:pt x="4" y="107"/>
                  </a:lnTo>
                  <a:lnTo>
                    <a:pt x="2" y="107"/>
                  </a:lnTo>
                  <a:lnTo>
                    <a:pt x="1" y="107"/>
                  </a:lnTo>
                  <a:lnTo>
                    <a:pt x="1" y="106"/>
                  </a:lnTo>
                  <a:lnTo>
                    <a:pt x="0" y="105"/>
                  </a:lnTo>
                  <a:lnTo>
                    <a:pt x="1" y="102"/>
                  </a:lnTo>
                  <a:lnTo>
                    <a:pt x="3" y="98"/>
                  </a:lnTo>
                  <a:lnTo>
                    <a:pt x="5" y="90"/>
                  </a:lnTo>
                  <a:lnTo>
                    <a:pt x="8" y="83"/>
                  </a:lnTo>
                  <a:lnTo>
                    <a:pt x="11" y="75"/>
                  </a:lnTo>
                  <a:lnTo>
                    <a:pt x="15" y="66"/>
                  </a:lnTo>
                  <a:lnTo>
                    <a:pt x="19" y="56"/>
                  </a:lnTo>
                  <a:lnTo>
                    <a:pt x="22" y="47"/>
                  </a:lnTo>
                  <a:lnTo>
                    <a:pt x="25" y="38"/>
                  </a:lnTo>
                  <a:lnTo>
                    <a:pt x="28" y="30"/>
                  </a:lnTo>
                  <a:lnTo>
                    <a:pt x="32" y="21"/>
                  </a:lnTo>
                  <a:lnTo>
                    <a:pt x="34" y="16"/>
                  </a:lnTo>
                  <a:lnTo>
                    <a:pt x="36" y="10"/>
                  </a:lnTo>
                  <a:lnTo>
                    <a:pt x="37" y="7"/>
                  </a:lnTo>
                  <a:lnTo>
                    <a:pt x="39" y="4"/>
                  </a:lnTo>
                  <a:lnTo>
                    <a:pt x="40" y="3"/>
                  </a:lnTo>
                  <a:lnTo>
                    <a:pt x="43" y="3"/>
                  </a:lnTo>
                  <a:lnTo>
                    <a:pt x="46" y="1"/>
                  </a:lnTo>
                  <a:lnTo>
                    <a:pt x="50" y="1"/>
                  </a:lnTo>
                  <a:lnTo>
                    <a:pt x="54" y="1"/>
                  </a:lnTo>
                  <a:lnTo>
                    <a:pt x="57" y="1"/>
                  </a:lnTo>
                  <a:lnTo>
                    <a:pt x="62" y="0"/>
                  </a:lnTo>
                  <a:lnTo>
                    <a:pt x="66" y="0"/>
                  </a:lnTo>
                  <a:lnTo>
                    <a:pt x="70" y="0"/>
                  </a:lnTo>
                  <a:lnTo>
                    <a:pt x="73" y="0"/>
                  </a:lnTo>
                  <a:lnTo>
                    <a:pt x="77" y="0"/>
                  </a:lnTo>
                  <a:lnTo>
                    <a:pt x="78" y="0"/>
                  </a:lnTo>
                  <a:lnTo>
                    <a:pt x="82" y="0"/>
                  </a:lnTo>
                  <a:lnTo>
                    <a:pt x="83" y="0"/>
                  </a:lnTo>
                  <a:lnTo>
                    <a:pt x="84" y="0"/>
                  </a:lnTo>
                  <a:lnTo>
                    <a:pt x="84" y="1"/>
                  </a:lnTo>
                  <a:lnTo>
                    <a:pt x="84" y="2"/>
                  </a:lnTo>
                  <a:lnTo>
                    <a:pt x="84" y="4"/>
                  </a:lnTo>
                  <a:lnTo>
                    <a:pt x="85" y="4"/>
                  </a:lnTo>
                  <a:lnTo>
                    <a:pt x="85" y="5"/>
                  </a:lnTo>
                  <a:lnTo>
                    <a:pt x="85" y="6"/>
                  </a:lnTo>
                  <a:lnTo>
                    <a:pt x="86" y="6"/>
                  </a:lnTo>
                </a:path>
              </a:pathLst>
            </a:custGeom>
            <a:solidFill>
              <a:srgbClr val="F8F8F8"/>
            </a:solidFill>
            <a:ln w="9525">
              <a:solidFill>
                <a:srgbClr val="DDDDDD"/>
              </a:solidFill>
              <a:round/>
              <a:headEnd/>
              <a:tailEnd/>
            </a:ln>
          </p:spPr>
          <p:txBody>
            <a:bodyPr/>
            <a:lstStyle/>
            <a:p>
              <a:endParaRPr lang="it-IT"/>
            </a:p>
          </p:txBody>
        </p:sp>
        <p:sp>
          <p:nvSpPr>
            <p:cNvPr id="23633" name="Freeform 76"/>
            <p:cNvSpPr>
              <a:spLocks/>
            </p:cNvSpPr>
            <p:nvPr/>
          </p:nvSpPr>
          <p:spPr bwMode="auto">
            <a:xfrm>
              <a:off x="4719" y="1454"/>
              <a:ext cx="69" cy="100"/>
            </a:xfrm>
            <a:custGeom>
              <a:avLst/>
              <a:gdLst>
                <a:gd name="T0" fmla="*/ 252 w 35"/>
                <a:gd name="T1" fmla="*/ 3 h 107"/>
                <a:gd name="T2" fmla="*/ 237 w 35"/>
                <a:gd name="T3" fmla="*/ 5 h 107"/>
                <a:gd name="T4" fmla="*/ 229 w 35"/>
                <a:gd name="T5" fmla="*/ 7 h 107"/>
                <a:gd name="T6" fmla="*/ 205 w 35"/>
                <a:gd name="T7" fmla="*/ 12 h 107"/>
                <a:gd name="T8" fmla="*/ 199 w 35"/>
                <a:gd name="T9" fmla="*/ 18 h 107"/>
                <a:gd name="T10" fmla="*/ 199 w 35"/>
                <a:gd name="T11" fmla="*/ 22 h 107"/>
                <a:gd name="T12" fmla="*/ 205 w 35"/>
                <a:gd name="T13" fmla="*/ 29 h 107"/>
                <a:gd name="T14" fmla="*/ 237 w 35"/>
                <a:gd name="T15" fmla="*/ 34 h 107"/>
                <a:gd name="T16" fmla="*/ 252 w 35"/>
                <a:gd name="T17" fmla="*/ 37 h 107"/>
                <a:gd name="T18" fmla="*/ 237 w 35"/>
                <a:gd name="T19" fmla="*/ 39 h 107"/>
                <a:gd name="T20" fmla="*/ 199 w 35"/>
                <a:gd name="T21" fmla="*/ 40 h 107"/>
                <a:gd name="T22" fmla="*/ 160 w 35"/>
                <a:gd name="T23" fmla="*/ 44 h 107"/>
                <a:gd name="T24" fmla="*/ 116 w 35"/>
                <a:gd name="T25" fmla="*/ 45 h 107"/>
                <a:gd name="T26" fmla="*/ 77 w 35"/>
                <a:gd name="T27" fmla="*/ 48 h 107"/>
                <a:gd name="T28" fmla="*/ 47 w 35"/>
                <a:gd name="T29" fmla="*/ 50 h 107"/>
                <a:gd name="T30" fmla="*/ 32 w 35"/>
                <a:gd name="T31" fmla="*/ 52 h 107"/>
                <a:gd name="T32" fmla="*/ 24 w 35"/>
                <a:gd name="T33" fmla="*/ 53 h 107"/>
                <a:gd name="T34" fmla="*/ 24 w 35"/>
                <a:gd name="T35" fmla="*/ 56 h 107"/>
                <a:gd name="T36" fmla="*/ 24 w 35"/>
                <a:gd name="T37" fmla="*/ 62 h 107"/>
                <a:gd name="T38" fmla="*/ 24 w 35"/>
                <a:gd name="T39" fmla="*/ 68 h 107"/>
                <a:gd name="T40" fmla="*/ 39 w 35"/>
                <a:gd name="T41" fmla="*/ 75 h 107"/>
                <a:gd name="T42" fmla="*/ 39 w 35"/>
                <a:gd name="T43" fmla="*/ 81 h 107"/>
                <a:gd name="T44" fmla="*/ 47 w 35"/>
                <a:gd name="T45" fmla="*/ 85 h 107"/>
                <a:gd name="T46" fmla="*/ 47 w 35"/>
                <a:gd name="T47" fmla="*/ 87 h 107"/>
                <a:gd name="T48" fmla="*/ 39 w 35"/>
                <a:gd name="T49" fmla="*/ 84 h 107"/>
                <a:gd name="T50" fmla="*/ 24 w 35"/>
                <a:gd name="T51" fmla="*/ 80 h 107"/>
                <a:gd name="T52" fmla="*/ 8 w 35"/>
                <a:gd name="T53" fmla="*/ 75 h 107"/>
                <a:gd name="T54" fmla="*/ 8 w 35"/>
                <a:gd name="T55" fmla="*/ 69 h 107"/>
                <a:gd name="T56" fmla="*/ 0 w 35"/>
                <a:gd name="T57" fmla="*/ 64 h 107"/>
                <a:gd name="T58" fmla="*/ 0 w 35"/>
                <a:gd name="T59" fmla="*/ 59 h 107"/>
                <a:gd name="T60" fmla="*/ 0 w 35"/>
                <a:gd name="T61" fmla="*/ 54 h 107"/>
                <a:gd name="T62" fmla="*/ 0 w 35"/>
                <a:gd name="T63" fmla="*/ 50 h 107"/>
                <a:gd name="T64" fmla="*/ 24 w 35"/>
                <a:gd name="T65" fmla="*/ 48 h 107"/>
                <a:gd name="T66" fmla="*/ 63 w 35"/>
                <a:gd name="T67" fmla="*/ 42 h 107"/>
                <a:gd name="T68" fmla="*/ 101 w 35"/>
                <a:gd name="T69" fmla="*/ 34 h 107"/>
                <a:gd name="T70" fmla="*/ 144 w 35"/>
                <a:gd name="T71" fmla="*/ 25 h 107"/>
                <a:gd name="T72" fmla="*/ 191 w 35"/>
                <a:gd name="T73" fmla="*/ 19 h 107"/>
                <a:gd name="T74" fmla="*/ 213 w 35"/>
                <a:gd name="T75" fmla="*/ 10 h 107"/>
                <a:gd name="T76" fmla="*/ 237 w 35"/>
                <a:gd name="T77" fmla="*/ 6 h 107"/>
                <a:gd name="T78" fmla="*/ 252 w 35"/>
                <a:gd name="T79" fmla="*/ 1 h 107"/>
                <a:gd name="T80" fmla="*/ 260 w 35"/>
                <a:gd name="T81" fmla="*/ 1 h 107"/>
                <a:gd name="T82" fmla="*/ 260 w 35"/>
                <a:gd name="T83" fmla="*/ 1 h 107"/>
                <a:gd name="T84" fmla="*/ 260 w 35"/>
                <a:gd name="T85" fmla="*/ 1 h 107"/>
                <a:gd name="T86" fmla="*/ 260 w 35"/>
                <a:gd name="T87" fmla="*/ 1 h 107"/>
                <a:gd name="T88" fmla="*/ 260 w 35"/>
                <a:gd name="T89" fmla="*/ 1 h 107"/>
                <a:gd name="T90" fmla="*/ 260 w 35"/>
                <a:gd name="T91" fmla="*/ 1 h 107"/>
                <a:gd name="T92" fmla="*/ 260 w 35"/>
                <a:gd name="T93" fmla="*/ 1 h 107"/>
                <a:gd name="T94" fmla="*/ 260 w 35"/>
                <a:gd name="T95" fmla="*/ 1 h 107"/>
                <a:gd name="T96" fmla="*/ 260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34" y="1"/>
                  </a:moveTo>
                  <a:lnTo>
                    <a:pt x="33" y="3"/>
                  </a:lnTo>
                  <a:lnTo>
                    <a:pt x="31" y="5"/>
                  </a:lnTo>
                  <a:lnTo>
                    <a:pt x="31" y="6"/>
                  </a:lnTo>
                  <a:lnTo>
                    <a:pt x="30" y="10"/>
                  </a:lnTo>
                  <a:lnTo>
                    <a:pt x="29" y="11"/>
                  </a:lnTo>
                  <a:lnTo>
                    <a:pt x="27" y="15"/>
                  </a:lnTo>
                  <a:lnTo>
                    <a:pt x="27" y="17"/>
                  </a:lnTo>
                  <a:lnTo>
                    <a:pt x="26" y="21"/>
                  </a:lnTo>
                  <a:lnTo>
                    <a:pt x="26" y="24"/>
                  </a:lnTo>
                  <a:lnTo>
                    <a:pt x="26" y="28"/>
                  </a:lnTo>
                  <a:lnTo>
                    <a:pt x="26" y="31"/>
                  </a:lnTo>
                  <a:lnTo>
                    <a:pt x="27" y="35"/>
                  </a:lnTo>
                  <a:lnTo>
                    <a:pt x="28" y="38"/>
                  </a:lnTo>
                  <a:lnTo>
                    <a:pt x="31" y="42"/>
                  </a:lnTo>
                  <a:lnTo>
                    <a:pt x="34" y="45"/>
                  </a:lnTo>
                  <a:lnTo>
                    <a:pt x="33" y="46"/>
                  </a:lnTo>
                  <a:lnTo>
                    <a:pt x="32" y="46"/>
                  </a:lnTo>
                  <a:lnTo>
                    <a:pt x="31" y="48"/>
                  </a:lnTo>
                  <a:lnTo>
                    <a:pt x="29" y="48"/>
                  </a:lnTo>
                  <a:lnTo>
                    <a:pt x="26" y="49"/>
                  </a:lnTo>
                  <a:lnTo>
                    <a:pt x="24" y="51"/>
                  </a:lnTo>
                  <a:lnTo>
                    <a:pt x="21" y="53"/>
                  </a:lnTo>
                  <a:lnTo>
                    <a:pt x="19" y="53"/>
                  </a:lnTo>
                  <a:lnTo>
                    <a:pt x="15" y="55"/>
                  </a:lnTo>
                  <a:lnTo>
                    <a:pt x="13" y="57"/>
                  </a:lnTo>
                  <a:lnTo>
                    <a:pt x="10" y="59"/>
                  </a:lnTo>
                  <a:lnTo>
                    <a:pt x="8" y="60"/>
                  </a:lnTo>
                  <a:lnTo>
                    <a:pt x="6" y="61"/>
                  </a:lnTo>
                  <a:lnTo>
                    <a:pt x="5" y="63"/>
                  </a:lnTo>
                  <a:lnTo>
                    <a:pt x="4" y="64"/>
                  </a:lnTo>
                  <a:lnTo>
                    <a:pt x="3" y="65"/>
                  </a:lnTo>
                  <a:lnTo>
                    <a:pt x="3" y="66"/>
                  </a:lnTo>
                  <a:lnTo>
                    <a:pt x="3" y="69"/>
                  </a:lnTo>
                  <a:lnTo>
                    <a:pt x="3" y="72"/>
                  </a:lnTo>
                  <a:lnTo>
                    <a:pt x="3" y="76"/>
                  </a:lnTo>
                  <a:lnTo>
                    <a:pt x="3" y="79"/>
                  </a:lnTo>
                  <a:lnTo>
                    <a:pt x="3" y="83"/>
                  </a:lnTo>
                  <a:lnTo>
                    <a:pt x="5" y="87"/>
                  </a:lnTo>
                  <a:lnTo>
                    <a:pt x="5" y="92"/>
                  </a:lnTo>
                  <a:lnTo>
                    <a:pt x="5" y="95"/>
                  </a:lnTo>
                  <a:lnTo>
                    <a:pt x="5" y="99"/>
                  </a:lnTo>
                  <a:lnTo>
                    <a:pt x="6" y="101"/>
                  </a:lnTo>
                  <a:lnTo>
                    <a:pt x="6" y="104"/>
                  </a:lnTo>
                  <a:lnTo>
                    <a:pt x="6" y="105"/>
                  </a:lnTo>
                  <a:lnTo>
                    <a:pt x="6" y="106"/>
                  </a:lnTo>
                  <a:lnTo>
                    <a:pt x="6" y="105"/>
                  </a:lnTo>
                  <a:lnTo>
                    <a:pt x="5" y="103"/>
                  </a:lnTo>
                  <a:lnTo>
                    <a:pt x="5" y="100"/>
                  </a:lnTo>
                  <a:lnTo>
                    <a:pt x="3" y="98"/>
                  </a:lnTo>
                  <a:lnTo>
                    <a:pt x="3" y="95"/>
                  </a:lnTo>
                  <a:lnTo>
                    <a:pt x="1" y="92"/>
                  </a:lnTo>
                  <a:lnTo>
                    <a:pt x="1" y="88"/>
                  </a:lnTo>
                  <a:lnTo>
                    <a:pt x="1" y="84"/>
                  </a:lnTo>
                  <a:lnTo>
                    <a:pt x="1" y="80"/>
                  </a:lnTo>
                  <a:lnTo>
                    <a:pt x="0" y="78"/>
                  </a:lnTo>
                  <a:lnTo>
                    <a:pt x="0" y="75"/>
                  </a:lnTo>
                  <a:lnTo>
                    <a:pt x="0" y="72"/>
                  </a:lnTo>
                  <a:lnTo>
                    <a:pt x="0" y="68"/>
                  </a:lnTo>
                  <a:lnTo>
                    <a:pt x="0" y="66"/>
                  </a:lnTo>
                  <a:lnTo>
                    <a:pt x="0" y="64"/>
                  </a:lnTo>
                  <a:lnTo>
                    <a:pt x="0" y="62"/>
                  </a:lnTo>
                  <a:lnTo>
                    <a:pt x="1" y="60"/>
                  </a:lnTo>
                  <a:lnTo>
                    <a:pt x="3" y="59"/>
                  </a:lnTo>
                  <a:lnTo>
                    <a:pt x="6" y="55"/>
                  </a:lnTo>
                  <a:lnTo>
                    <a:pt x="8" y="51"/>
                  </a:lnTo>
                  <a:lnTo>
                    <a:pt x="12" y="46"/>
                  </a:lnTo>
                  <a:lnTo>
                    <a:pt x="13" y="42"/>
                  </a:lnTo>
                  <a:lnTo>
                    <a:pt x="17" y="37"/>
                  </a:lnTo>
                  <a:lnTo>
                    <a:pt x="19" y="31"/>
                  </a:lnTo>
                  <a:lnTo>
                    <a:pt x="23" y="26"/>
                  </a:lnTo>
                  <a:lnTo>
                    <a:pt x="25" y="22"/>
                  </a:lnTo>
                  <a:lnTo>
                    <a:pt x="27" y="17"/>
                  </a:lnTo>
                  <a:lnTo>
                    <a:pt x="28" y="13"/>
                  </a:lnTo>
                  <a:lnTo>
                    <a:pt x="31" y="8"/>
                  </a:lnTo>
                  <a:lnTo>
                    <a:pt x="31" y="6"/>
                  </a:lnTo>
                  <a:lnTo>
                    <a:pt x="33" y="3"/>
                  </a:lnTo>
                  <a:lnTo>
                    <a:pt x="33" y="1"/>
                  </a:lnTo>
                  <a:lnTo>
                    <a:pt x="34" y="0"/>
                  </a:lnTo>
                  <a:lnTo>
                    <a:pt x="34" y="1"/>
                  </a:lnTo>
                </a:path>
              </a:pathLst>
            </a:custGeom>
            <a:solidFill>
              <a:srgbClr val="F8F8F8"/>
            </a:solidFill>
            <a:ln w="9048">
              <a:solidFill>
                <a:srgbClr val="DDDDDD"/>
              </a:solidFill>
              <a:round/>
              <a:headEnd/>
              <a:tailEnd/>
            </a:ln>
          </p:spPr>
          <p:txBody>
            <a:bodyPr/>
            <a:lstStyle/>
            <a:p>
              <a:endParaRPr lang="it-IT"/>
            </a:p>
          </p:txBody>
        </p:sp>
        <p:sp>
          <p:nvSpPr>
            <p:cNvPr id="23634" name="Freeform 77"/>
            <p:cNvSpPr>
              <a:spLocks/>
            </p:cNvSpPr>
            <p:nvPr/>
          </p:nvSpPr>
          <p:spPr bwMode="auto">
            <a:xfrm>
              <a:off x="4967" y="1454"/>
              <a:ext cx="69" cy="100"/>
            </a:xfrm>
            <a:custGeom>
              <a:avLst/>
              <a:gdLst>
                <a:gd name="T0" fmla="*/ 8 w 35"/>
                <a:gd name="T1" fmla="*/ 3 h 107"/>
                <a:gd name="T2" fmla="*/ 8 w 35"/>
                <a:gd name="T3" fmla="*/ 5 h 107"/>
                <a:gd name="T4" fmla="*/ 24 w 35"/>
                <a:gd name="T5" fmla="*/ 7 h 107"/>
                <a:gd name="T6" fmla="*/ 39 w 35"/>
                <a:gd name="T7" fmla="*/ 10 h 107"/>
                <a:gd name="T8" fmla="*/ 47 w 35"/>
                <a:gd name="T9" fmla="*/ 15 h 107"/>
                <a:gd name="T10" fmla="*/ 47 w 35"/>
                <a:gd name="T11" fmla="*/ 20 h 107"/>
                <a:gd name="T12" fmla="*/ 39 w 35"/>
                <a:gd name="T13" fmla="*/ 25 h 107"/>
                <a:gd name="T14" fmla="*/ 16 w 35"/>
                <a:gd name="T15" fmla="*/ 32 h 107"/>
                <a:gd name="T16" fmla="*/ 0 w 35"/>
                <a:gd name="T17" fmla="*/ 34 h 107"/>
                <a:gd name="T18" fmla="*/ 24 w 35"/>
                <a:gd name="T19" fmla="*/ 36 h 107"/>
                <a:gd name="T20" fmla="*/ 47 w 35"/>
                <a:gd name="T21" fmla="*/ 37 h 107"/>
                <a:gd name="T22" fmla="*/ 85 w 35"/>
                <a:gd name="T23" fmla="*/ 41 h 107"/>
                <a:gd name="T24" fmla="*/ 132 w 35"/>
                <a:gd name="T25" fmla="*/ 44 h 107"/>
                <a:gd name="T26" fmla="*/ 168 w 35"/>
                <a:gd name="T27" fmla="*/ 47 h 107"/>
                <a:gd name="T28" fmla="*/ 199 w 35"/>
                <a:gd name="T29" fmla="*/ 50 h 107"/>
                <a:gd name="T30" fmla="*/ 221 w 35"/>
                <a:gd name="T31" fmla="*/ 52 h 107"/>
                <a:gd name="T32" fmla="*/ 229 w 35"/>
                <a:gd name="T33" fmla="*/ 53 h 107"/>
                <a:gd name="T34" fmla="*/ 229 w 35"/>
                <a:gd name="T35" fmla="*/ 56 h 107"/>
                <a:gd name="T36" fmla="*/ 221 w 35"/>
                <a:gd name="T37" fmla="*/ 62 h 107"/>
                <a:gd name="T38" fmla="*/ 221 w 35"/>
                <a:gd name="T39" fmla="*/ 68 h 107"/>
                <a:gd name="T40" fmla="*/ 213 w 35"/>
                <a:gd name="T41" fmla="*/ 75 h 107"/>
                <a:gd name="T42" fmla="*/ 213 w 35"/>
                <a:gd name="T43" fmla="*/ 81 h 107"/>
                <a:gd name="T44" fmla="*/ 213 w 35"/>
                <a:gd name="T45" fmla="*/ 85 h 107"/>
                <a:gd name="T46" fmla="*/ 213 w 35"/>
                <a:gd name="T47" fmla="*/ 87 h 107"/>
                <a:gd name="T48" fmla="*/ 221 w 35"/>
                <a:gd name="T49" fmla="*/ 84 h 107"/>
                <a:gd name="T50" fmla="*/ 221 w 35"/>
                <a:gd name="T51" fmla="*/ 80 h 107"/>
                <a:gd name="T52" fmla="*/ 229 w 35"/>
                <a:gd name="T53" fmla="*/ 75 h 107"/>
                <a:gd name="T54" fmla="*/ 244 w 35"/>
                <a:gd name="T55" fmla="*/ 69 h 107"/>
                <a:gd name="T56" fmla="*/ 260 w 35"/>
                <a:gd name="T57" fmla="*/ 64 h 107"/>
                <a:gd name="T58" fmla="*/ 260 w 35"/>
                <a:gd name="T59" fmla="*/ 59 h 107"/>
                <a:gd name="T60" fmla="*/ 260 w 35"/>
                <a:gd name="T61" fmla="*/ 54 h 107"/>
                <a:gd name="T62" fmla="*/ 260 w 35"/>
                <a:gd name="T63" fmla="*/ 50 h 107"/>
                <a:gd name="T64" fmla="*/ 229 w 35"/>
                <a:gd name="T65" fmla="*/ 48 h 107"/>
                <a:gd name="T66" fmla="*/ 183 w 35"/>
                <a:gd name="T67" fmla="*/ 42 h 107"/>
                <a:gd name="T68" fmla="*/ 144 w 35"/>
                <a:gd name="T69" fmla="*/ 34 h 107"/>
                <a:gd name="T70" fmla="*/ 108 w 35"/>
                <a:gd name="T71" fmla="*/ 25 h 107"/>
                <a:gd name="T72" fmla="*/ 69 w 35"/>
                <a:gd name="T73" fmla="*/ 19 h 107"/>
                <a:gd name="T74" fmla="*/ 39 w 35"/>
                <a:gd name="T75" fmla="*/ 10 h 107"/>
                <a:gd name="T76" fmla="*/ 16 w 35"/>
                <a:gd name="T77" fmla="*/ 6 h 107"/>
                <a:gd name="T78" fmla="*/ 8 w 35"/>
                <a:gd name="T79" fmla="*/ 1 h 107"/>
                <a:gd name="T80" fmla="*/ 8 w 35"/>
                <a:gd name="T81" fmla="*/ 1 h 107"/>
                <a:gd name="T82" fmla="*/ 8 w 35"/>
                <a:gd name="T83" fmla="*/ 1 h 107"/>
                <a:gd name="T84" fmla="*/ 8 w 35"/>
                <a:gd name="T85" fmla="*/ 1 h 107"/>
                <a:gd name="T86" fmla="*/ 8 w 35"/>
                <a:gd name="T87" fmla="*/ 1 h 107"/>
                <a:gd name="T88" fmla="*/ 8 w 35"/>
                <a:gd name="T89" fmla="*/ 1 h 107"/>
                <a:gd name="T90" fmla="*/ 8 w 35"/>
                <a:gd name="T91" fmla="*/ 1 h 107"/>
                <a:gd name="T92" fmla="*/ 8 w 35"/>
                <a:gd name="T93" fmla="*/ 1 h 107"/>
                <a:gd name="T94" fmla="*/ 8 w 35"/>
                <a:gd name="T95" fmla="*/ 1 h 107"/>
                <a:gd name="T96" fmla="*/ 8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1" y="1"/>
                  </a:moveTo>
                  <a:lnTo>
                    <a:pt x="1" y="3"/>
                  </a:lnTo>
                  <a:lnTo>
                    <a:pt x="1" y="5"/>
                  </a:lnTo>
                  <a:lnTo>
                    <a:pt x="3" y="6"/>
                  </a:lnTo>
                  <a:lnTo>
                    <a:pt x="3" y="9"/>
                  </a:lnTo>
                  <a:lnTo>
                    <a:pt x="5" y="10"/>
                  </a:lnTo>
                  <a:lnTo>
                    <a:pt x="5" y="13"/>
                  </a:lnTo>
                  <a:lnTo>
                    <a:pt x="6" y="14"/>
                  </a:lnTo>
                  <a:lnTo>
                    <a:pt x="6" y="18"/>
                  </a:lnTo>
                  <a:lnTo>
                    <a:pt x="6" y="22"/>
                  </a:lnTo>
                  <a:lnTo>
                    <a:pt x="6" y="25"/>
                  </a:lnTo>
                  <a:lnTo>
                    <a:pt x="6" y="28"/>
                  </a:lnTo>
                  <a:lnTo>
                    <a:pt x="5" y="31"/>
                  </a:lnTo>
                  <a:lnTo>
                    <a:pt x="4" y="35"/>
                  </a:lnTo>
                  <a:lnTo>
                    <a:pt x="2" y="38"/>
                  </a:lnTo>
                  <a:lnTo>
                    <a:pt x="0" y="41"/>
                  </a:lnTo>
                  <a:lnTo>
                    <a:pt x="0" y="42"/>
                  </a:lnTo>
                  <a:lnTo>
                    <a:pt x="1" y="43"/>
                  </a:lnTo>
                  <a:lnTo>
                    <a:pt x="3" y="44"/>
                  </a:lnTo>
                  <a:lnTo>
                    <a:pt x="5" y="45"/>
                  </a:lnTo>
                  <a:lnTo>
                    <a:pt x="6" y="46"/>
                  </a:lnTo>
                  <a:lnTo>
                    <a:pt x="9" y="48"/>
                  </a:lnTo>
                  <a:lnTo>
                    <a:pt x="11" y="50"/>
                  </a:lnTo>
                  <a:lnTo>
                    <a:pt x="15" y="51"/>
                  </a:lnTo>
                  <a:lnTo>
                    <a:pt x="17" y="54"/>
                  </a:lnTo>
                  <a:lnTo>
                    <a:pt x="20" y="56"/>
                  </a:lnTo>
                  <a:lnTo>
                    <a:pt x="22" y="58"/>
                  </a:lnTo>
                  <a:lnTo>
                    <a:pt x="25" y="60"/>
                  </a:lnTo>
                  <a:lnTo>
                    <a:pt x="26" y="61"/>
                  </a:lnTo>
                  <a:lnTo>
                    <a:pt x="28" y="63"/>
                  </a:lnTo>
                  <a:lnTo>
                    <a:pt x="29" y="64"/>
                  </a:lnTo>
                  <a:lnTo>
                    <a:pt x="30" y="64"/>
                  </a:lnTo>
                  <a:lnTo>
                    <a:pt x="30" y="65"/>
                  </a:lnTo>
                  <a:lnTo>
                    <a:pt x="30" y="66"/>
                  </a:lnTo>
                  <a:lnTo>
                    <a:pt x="30" y="69"/>
                  </a:lnTo>
                  <a:lnTo>
                    <a:pt x="30" y="72"/>
                  </a:lnTo>
                  <a:lnTo>
                    <a:pt x="29" y="76"/>
                  </a:lnTo>
                  <a:lnTo>
                    <a:pt x="29" y="79"/>
                  </a:lnTo>
                  <a:lnTo>
                    <a:pt x="29" y="83"/>
                  </a:lnTo>
                  <a:lnTo>
                    <a:pt x="29" y="87"/>
                  </a:lnTo>
                  <a:lnTo>
                    <a:pt x="28" y="92"/>
                  </a:lnTo>
                  <a:lnTo>
                    <a:pt x="28" y="95"/>
                  </a:lnTo>
                  <a:lnTo>
                    <a:pt x="28" y="99"/>
                  </a:lnTo>
                  <a:lnTo>
                    <a:pt x="28" y="101"/>
                  </a:lnTo>
                  <a:lnTo>
                    <a:pt x="28" y="104"/>
                  </a:lnTo>
                  <a:lnTo>
                    <a:pt x="28" y="105"/>
                  </a:lnTo>
                  <a:lnTo>
                    <a:pt x="28" y="106"/>
                  </a:lnTo>
                  <a:lnTo>
                    <a:pt x="29" y="105"/>
                  </a:lnTo>
                  <a:lnTo>
                    <a:pt x="29" y="103"/>
                  </a:lnTo>
                  <a:lnTo>
                    <a:pt x="29" y="100"/>
                  </a:lnTo>
                  <a:lnTo>
                    <a:pt x="29" y="98"/>
                  </a:lnTo>
                  <a:lnTo>
                    <a:pt x="30" y="95"/>
                  </a:lnTo>
                  <a:lnTo>
                    <a:pt x="30" y="92"/>
                  </a:lnTo>
                  <a:lnTo>
                    <a:pt x="32" y="88"/>
                  </a:lnTo>
                  <a:lnTo>
                    <a:pt x="32" y="84"/>
                  </a:lnTo>
                  <a:lnTo>
                    <a:pt x="34" y="80"/>
                  </a:lnTo>
                  <a:lnTo>
                    <a:pt x="34" y="78"/>
                  </a:lnTo>
                  <a:lnTo>
                    <a:pt x="34" y="75"/>
                  </a:lnTo>
                  <a:lnTo>
                    <a:pt x="34" y="72"/>
                  </a:lnTo>
                  <a:lnTo>
                    <a:pt x="34" y="68"/>
                  </a:lnTo>
                  <a:lnTo>
                    <a:pt x="34" y="66"/>
                  </a:lnTo>
                  <a:lnTo>
                    <a:pt x="34" y="64"/>
                  </a:lnTo>
                  <a:lnTo>
                    <a:pt x="34" y="62"/>
                  </a:lnTo>
                  <a:lnTo>
                    <a:pt x="34" y="60"/>
                  </a:lnTo>
                  <a:lnTo>
                    <a:pt x="30" y="59"/>
                  </a:lnTo>
                  <a:lnTo>
                    <a:pt x="28" y="55"/>
                  </a:lnTo>
                  <a:lnTo>
                    <a:pt x="24" y="51"/>
                  </a:lnTo>
                  <a:lnTo>
                    <a:pt x="22" y="46"/>
                  </a:lnTo>
                  <a:lnTo>
                    <a:pt x="19" y="42"/>
                  </a:lnTo>
                  <a:lnTo>
                    <a:pt x="17" y="37"/>
                  </a:lnTo>
                  <a:lnTo>
                    <a:pt x="14" y="31"/>
                  </a:lnTo>
                  <a:lnTo>
                    <a:pt x="12" y="26"/>
                  </a:lnTo>
                  <a:lnTo>
                    <a:pt x="9" y="22"/>
                  </a:lnTo>
                  <a:lnTo>
                    <a:pt x="7" y="17"/>
                  </a:lnTo>
                  <a:lnTo>
                    <a:pt x="5" y="13"/>
                  </a:lnTo>
                  <a:lnTo>
                    <a:pt x="4" y="8"/>
                  </a:lnTo>
                  <a:lnTo>
                    <a:pt x="2" y="6"/>
                  </a:lnTo>
                  <a:lnTo>
                    <a:pt x="2" y="3"/>
                  </a:lnTo>
                  <a:lnTo>
                    <a:pt x="1" y="1"/>
                  </a:lnTo>
                  <a:lnTo>
                    <a:pt x="1" y="0"/>
                  </a:lnTo>
                  <a:lnTo>
                    <a:pt x="1" y="1"/>
                  </a:lnTo>
                </a:path>
              </a:pathLst>
            </a:custGeom>
            <a:solidFill>
              <a:srgbClr val="F8F8F8"/>
            </a:solidFill>
            <a:ln w="9048">
              <a:solidFill>
                <a:srgbClr val="DDDDDD"/>
              </a:solidFill>
              <a:round/>
              <a:headEnd/>
              <a:tailEnd/>
            </a:ln>
          </p:spPr>
          <p:txBody>
            <a:bodyPr/>
            <a:lstStyle/>
            <a:p>
              <a:endParaRPr lang="it-IT"/>
            </a:p>
          </p:txBody>
        </p:sp>
        <p:sp>
          <p:nvSpPr>
            <p:cNvPr id="23635" name="Freeform 78"/>
            <p:cNvSpPr>
              <a:spLocks/>
            </p:cNvSpPr>
            <p:nvPr/>
          </p:nvSpPr>
          <p:spPr bwMode="auto">
            <a:xfrm>
              <a:off x="4418" y="1319"/>
              <a:ext cx="155" cy="70"/>
            </a:xfrm>
            <a:custGeom>
              <a:avLst/>
              <a:gdLst>
                <a:gd name="T0" fmla="*/ 308 w 79"/>
                <a:gd name="T1" fmla="*/ 0 h 76"/>
                <a:gd name="T2" fmla="*/ 243 w 79"/>
                <a:gd name="T3" fmla="*/ 4 h 76"/>
                <a:gd name="T4" fmla="*/ 173 w 79"/>
                <a:gd name="T5" fmla="*/ 10 h 76"/>
                <a:gd name="T6" fmla="*/ 120 w 79"/>
                <a:gd name="T7" fmla="*/ 19 h 76"/>
                <a:gd name="T8" fmla="*/ 104 w 79"/>
                <a:gd name="T9" fmla="*/ 29 h 76"/>
                <a:gd name="T10" fmla="*/ 135 w 79"/>
                <a:gd name="T11" fmla="*/ 39 h 76"/>
                <a:gd name="T12" fmla="*/ 243 w 79"/>
                <a:gd name="T13" fmla="*/ 47 h 76"/>
                <a:gd name="T14" fmla="*/ 447 w 79"/>
                <a:gd name="T15" fmla="*/ 52 h 76"/>
                <a:gd name="T16" fmla="*/ 581 w 79"/>
                <a:gd name="T17" fmla="*/ 53 h 76"/>
                <a:gd name="T18" fmla="*/ 551 w 79"/>
                <a:gd name="T19" fmla="*/ 54 h 76"/>
                <a:gd name="T20" fmla="*/ 496 w 79"/>
                <a:gd name="T21" fmla="*/ 55 h 76"/>
                <a:gd name="T22" fmla="*/ 432 w 79"/>
                <a:gd name="T23" fmla="*/ 57 h 76"/>
                <a:gd name="T24" fmla="*/ 361 w 79"/>
                <a:gd name="T25" fmla="*/ 59 h 76"/>
                <a:gd name="T26" fmla="*/ 288 w 79"/>
                <a:gd name="T27" fmla="*/ 59 h 76"/>
                <a:gd name="T28" fmla="*/ 204 w 79"/>
                <a:gd name="T29" fmla="*/ 59 h 76"/>
                <a:gd name="T30" fmla="*/ 143 w 79"/>
                <a:gd name="T31" fmla="*/ 55 h 76"/>
                <a:gd name="T32" fmla="*/ 84 w 79"/>
                <a:gd name="T33" fmla="*/ 52 h 76"/>
                <a:gd name="T34" fmla="*/ 47 w 79"/>
                <a:gd name="T35" fmla="*/ 48 h 76"/>
                <a:gd name="T36" fmla="*/ 16 w 79"/>
                <a:gd name="T37" fmla="*/ 43 h 76"/>
                <a:gd name="T38" fmla="*/ 8 w 79"/>
                <a:gd name="T39" fmla="*/ 39 h 76"/>
                <a:gd name="T40" fmla="*/ 0 w 79"/>
                <a:gd name="T41" fmla="*/ 35 h 76"/>
                <a:gd name="T42" fmla="*/ 0 w 79"/>
                <a:gd name="T43" fmla="*/ 32 h 76"/>
                <a:gd name="T44" fmla="*/ 8 w 79"/>
                <a:gd name="T45" fmla="*/ 29 h 76"/>
                <a:gd name="T46" fmla="*/ 8 w 79"/>
                <a:gd name="T47" fmla="*/ 28 h 76"/>
                <a:gd name="T48" fmla="*/ 16 w 79"/>
                <a:gd name="T49" fmla="*/ 23 h 76"/>
                <a:gd name="T50" fmla="*/ 47 w 79"/>
                <a:gd name="T51" fmla="*/ 14 h 76"/>
                <a:gd name="T52" fmla="*/ 84 w 79"/>
                <a:gd name="T53" fmla="*/ 7 h 76"/>
                <a:gd name="T54" fmla="*/ 143 w 79"/>
                <a:gd name="T55" fmla="*/ 4 h 76"/>
                <a:gd name="T56" fmla="*/ 204 w 79"/>
                <a:gd name="T57" fmla="*/ 2 h 76"/>
                <a:gd name="T58" fmla="*/ 257 w 79"/>
                <a:gd name="T59" fmla="*/ 1 h 76"/>
                <a:gd name="T60" fmla="*/ 300 w 79"/>
                <a:gd name="T61" fmla="*/ 0 h 76"/>
                <a:gd name="T62" fmla="*/ 332 w 79"/>
                <a:gd name="T63" fmla="*/ 0 h 76"/>
                <a:gd name="T64" fmla="*/ 339 w 79"/>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9"/>
                <a:gd name="T100" fmla="*/ 0 h 76"/>
                <a:gd name="T101" fmla="*/ 79 w 79"/>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9" h="76">
                  <a:moveTo>
                    <a:pt x="45" y="0"/>
                  </a:moveTo>
                  <a:lnTo>
                    <a:pt x="41" y="0"/>
                  </a:lnTo>
                  <a:lnTo>
                    <a:pt x="37" y="1"/>
                  </a:lnTo>
                  <a:lnTo>
                    <a:pt x="32" y="4"/>
                  </a:lnTo>
                  <a:lnTo>
                    <a:pt x="28" y="8"/>
                  </a:lnTo>
                  <a:lnTo>
                    <a:pt x="23" y="13"/>
                  </a:lnTo>
                  <a:lnTo>
                    <a:pt x="20" y="19"/>
                  </a:lnTo>
                  <a:lnTo>
                    <a:pt x="16" y="25"/>
                  </a:lnTo>
                  <a:lnTo>
                    <a:pt x="15" y="31"/>
                  </a:lnTo>
                  <a:lnTo>
                    <a:pt x="14" y="38"/>
                  </a:lnTo>
                  <a:lnTo>
                    <a:pt x="15" y="44"/>
                  </a:lnTo>
                  <a:lnTo>
                    <a:pt x="18" y="50"/>
                  </a:lnTo>
                  <a:lnTo>
                    <a:pt x="25" y="55"/>
                  </a:lnTo>
                  <a:lnTo>
                    <a:pt x="32" y="60"/>
                  </a:lnTo>
                  <a:lnTo>
                    <a:pt x="44" y="64"/>
                  </a:lnTo>
                  <a:lnTo>
                    <a:pt x="59" y="66"/>
                  </a:lnTo>
                  <a:lnTo>
                    <a:pt x="78" y="67"/>
                  </a:lnTo>
                  <a:lnTo>
                    <a:pt x="77" y="68"/>
                  </a:lnTo>
                  <a:lnTo>
                    <a:pt x="76" y="68"/>
                  </a:lnTo>
                  <a:lnTo>
                    <a:pt x="73" y="70"/>
                  </a:lnTo>
                  <a:lnTo>
                    <a:pt x="70" y="70"/>
                  </a:lnTo>
                  <a:lnTo>
                    <a:pt x="66" y="71"/>
                  </a:lnTo>
                  <a:lnTo>
                    <a:pt x="62" y="71"/>
                  </a:lnTo>
                  <a:lnTo>
                    <a:pt x="57" y="73"/>
                  </a:lnTo>
                  <a:lnTo>
                    <a:pt x="54" y="73"/>
                  </a:lnTo>
                  <a:lnTo>
                    <a:pt x="48" y="75"/>
                  </a:lnTo>
                  <a:lnTo>
                    <a:pt x="43" y="75"/>
                  </a:lnTo>
                  <a:lnTo>
                    <a:pt x="38" y="75"/>
                  </a:lnTo>
                  <a:lnTo>
                    <a:pt x="33" y="75"/>
                  </a:lnTo>
                  <a:lnTo>
                    <a:pt x="27" y="75"/>
                  </a:lnTo>
                  <a:lnTo>
                    <a:pt x="23" y="73"/>
                  </a:lnTo>
                  <a:lnTo>
                    <a:pt x="19" y="71"/>
                  </a:lnTo>
                  <a:lnTo>
                    <a:pt x="15" y="68"/>
                  </a:lnTo>
                  <a:lnTo>
                    <a:pt x="11" y="66"/>
                  </a:lnTo>
                  <a:lnTo>
                    <a:pt x="8" y="63"/>
                  </a:lnTo>
                  <a:lnTo>
                    <a:pt x="6" y="61"/>
                  </a:lnTo>
                  <a:lnTo>
                    <a:pt x="4" y="57"/>
                  </a:lnTo>
                  <a:lnTo>
                    <a:pt x="2" y="55"/>
                  </a:lnTo>
                  <a:lnTo>
                    <a:pt x="2" y="52"/>
                  </a:lnTo>
                  <a:lnTo>
                    <a:pt x="1" y="50"/>
                  </a:lnTo>
                  <a:lnTo>
                    <a:pt x="1" y="46"/>
                  </a:lnTo>
                  <a:lnTo>
                    <a:pt x="0" y="44"/>
                  </a:lnTo>
                  <a:lnTo>
                    <a:pt x="0" y="43"/>
                  </a:lnTo>
                  <a:lnTo>
                    <a:pt x="0" y="41"/>
                  </a:lnTo>
                  <a:lnTo>
                    <a:pt x="1" y="38"/>
                  </a:lnTo>
                  <a:lnTo>
                    <a:pt x="1" y="36"/>
                  </a:lnTo>
                  <a:lnTo>
                    <a:pt x="2" y="35"/>
                  </a:lnTo>
                  <a:lnTo>
                    <a:pt x="2" y="29"/>
                  </a:lnTo>
                  <a:lnTo>
                    <a:pt x="4" y="22"/>
                  </a:lnTo>
                  <a:lnTo>
                    <a:pt x="6" y="17"/>
                  </a:lnTo>
                  <a:lnTo>
                    <a:pt x="8" y="12"/>
                  </a:lnTo>
                  <a:lnTo>
                    <a:pt x="11" y="10"/>
                  </a:lnTo>
                  <a:lnTo>
                    <a:pt x="15" y="6"/>
                  </a:lnTo>
                  <a:lnTo>
                    <a:pt x="19" y="4"/>
                  </a:lnTo>
                  <a:lnTo>
                    <a:pt x="23" y="2"/>
                  </a:lnTo>
                  <a:lnTo>
                    <a:pt x="27" y="2"/>
                  </a:lnTo>
                  <a:lnTo>
                    <a:pt x="30" y="1"/>
                  </a:lnTo>
                  <a:lnTo>
                    <a:pt x="34" y="1"/>
                  </a:lnTo>
                  <a:lnTo>
                    <a:pt x="38" y="0"/>
                  </a:lnTo>
                  <a:lnTo>
                    <a:pt x="40" y="0"/>
                  </a:lnTo>
                  <a:lnTo>
                    <a:pt x="42" y="0"/>
                  </a:lnTo>
                  <a:lnTo>
                    <a:pt x="44" y="0"/>
                  </a:lnTo>
                  <a:lnTo>
                    <a:pt x="45" y="0"/>
                  </a:lnTo>
                </a:path>
              </a:pathLst>
            </a:custGeom>
            <a:solidFill>
              <a:srgbClr val="F8F8F8"/>
            </a:solidFill>
            <a:ln w="9048">
              <a:solidFill>
                <a:srgbClr val="DDDDDD"/>
              </a:solidFill>
              <a:round/>
              <a:headEnd/>
              <a:tailEnd/>
            </a:ln>
          </p:spPr>
          <p:txBody>
            <a:bodyPr/>
            <a:lstStyle/>
            <a:p>
              <a:endParaRPr lang="it-IT"/>
            </a:p>
          </p:txBody>
        </p:sp>
        <p:sp>
          <p:nvSpPr>
            <p:cNvPr id="23636" name="Freeform 79"/>
            <p:cNvSpPr>
              <a:spLocks/>
            </p:cNvSpPr>
            <p:nvPr/>
          </p:nvSpPr>
          <p:spPr bwMode="auto">
            <a:xfrm>
              <a:off x="5203" y="1318"/>
              <a:ext cx="134" cy="72"/>
            </a:xfrm>
            <a:custGeom>
              <a:avLst/>
              <a:gdLst>
                <a:gd name="T0" fmla="*/ 128 w 67"/>
                <a:gd name="T1" fmla="*/ 1 h 78"/>
                <a:gd name="T2" fmla="*/ 208 w 67"/>
                <a:gd name="T3" fmla="*/ 5 h 78"/>
                <a:gd name="T4" fmla="*/ 296 w 67"/>
                <a:gd name="T5" fmla="*/ 11 h 78"/>
                <a:gd name="T6" fmla="*/ 368 w 67"/>
                <a:gd name="T7" fmla="*/ 20 h 78"/>
                <a:gd name="T8" fmla="*/ 416 w 67"/>
                <a:gd name="T9" fmla="*/ 30 h 78"/>
                <a:gd name="T10" fmla="*/ 408 w 67"/>
                <a:gd name="T11" fmla="*/ 41 h 78"/>
                <a:gd name="T12" fmla="*/ 320 w 67"/>
                <a:gd name="T13" fmla="*/ 50 h 78"/>
                <a:gd name="T14" fmla="*/ 128 w 67"/>
                <a:gd name="T15" fmla="*/ 56 h 78"/>
                <a:gd name="T16" fmla="*/ 0 w 67"/>
                <a:gd name="T17" fmla="*/ 60 h 78"/>
                <a:gd name="T18" fmla="*/ 16 w 67"/>
                <a:gd name="T19" fmla="*/ 60 h 78"/>
                <a:gd name="T20" fmla="*/ 64 w 67"/>
                <a:gd name="T21" fmla="*/ 61 h 78"/>
                <a:gd name="T22" fmla="*/ 112 w 67"/>
                <a:gd name="T23" fmla="*/ 61 h 78"/>
                <a:gd name="T24" fmla="*/ 176 w 67"/>
                <a:gd name="T25" fmla="*/ 61 h 78"/>
                <a:gd name="T26" fmla="*/ 248 w 67"/>
                <a:gd name="T27" fmla="*/ 61 h 78"/>
                <a:gd name="T28" fmla="*/ 320 w 67"/>
                <a:gd name="T29" fmla="*/ 58 h 78"/>
                <a:gd name="T30" fmla="*/ 384 w 67"/>
                <a:gd name="T31" fmla="*/ 56 h 78"/>
                <a:gd name="T32" fmla="*/ 448 w 67"/>
                <a:gd name="T33" fmla="*/ 52 h 78"/>
                <a:gd name="T34" fmla="*/ 480 w 67"/>
                <a:gd name="T35" fmla="*/ 48 h 78"/>
                <a:gd name="T36" fmla="*/ 504 w 67"/>
                <a:gd name="T37" fmla="*/ 44 h 78"/>
                <a:gd name="T38" fmla="*/ 512 w 67"/>
                <a:gd name="T39" fmla="*/ 40 h 78"/>
                <a:gd name="T40" fmla="*/ 528 w 67"/>
                <a:gd name="T41" fmla="*/ 36 h 78"/>
                <a:gd name="T42" fmla="*/ 528 w 67"/>
                <a:gd name="T43" fmla="*/ 33 h 78"/>
                <a:gd name="T44" fmla="*/ 528 w 67"/>
                <a:gd name="T45" fmla="*/ 30 h 78"/>
                <a:gd name="T46" fmla="*/ 528 w 67"/>
                <a:gd name="T47" fmla="*/ 29 h 78"/>
                <a:gd name="T48" fmla="*/ 512 w 67"/>
                <a:gd name="T49" fmla="*/ 24 h 78"/>
                <a:gd name="T50" fmla="*/ 472 w 67"/>
                <a:gd name="T51" fmla="*/ 15 h 78"/>
                <a:gd name="T52" fmla="*/ 408 w 67"/>
                <a:gd name="T53" fmla="*/ 7 h 78"/>
                <a:gd name="T54" fmla="*/ 344 w 67"/>
                <a:gd name="T55" fmla="*/ 5 h 78"/>
                <a:gd name="T56" fmla="*/ 264 w 67"/>
                <a:gd name="T57" fmla="*/ 2 h 78"/>
                <a:gd name="T58" fmla="*/ 200 w 67"/>
                <a:gd name="T59" fmla="*/ 1 h 78"/>
                <a:gd name="T60" fmla="*/ 136 w 67"/>
                <a:gd name="T61" fmla="*/ 0 h 78"/>
                <a:gd name="T62" fmla="*/ 112 w 67"/>
                <a:gd name="T63" fmla="*/ 0 h 78"/>
                <a:gd name="T64" fmla="*/ 112 w 6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78"/>
                <a:gd name="T101" fmla="*/ 67 w 6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78">
                  <a:moveTo>
                    <a:pt x="14" y="0"/>
                  </a:moveTo>
                  <a:lnTo>
                    <a:pt x="16" y="1"/>
                  </a:lnTo>
                  <a:lnTo>
                    <a:pt x="21" y="2"/>
                  </a:lnTo>
                  <a:lnTo>
                    <a:pt x="26" y="5"/>
                  </a:lnTo>
                  <a:lnTo>
                    <a:pt x="31" y="9"/>
                  </a:lnTo>
                  <a:lnTo>
                    <a:pt x="37" y="14"/>
                  </a:lnTo>
                  <a:lnTo>
                    <a:pt x="42" y="19"/>
                  </a:lnTo>
                  <a:lnTo>
                    <a:pt x="46" y="26"/>
                  </a:lnTo>
                  <a:lnTo>
                    <a:pt x="51" y="31"/>
                  </a:lnTo>
                  <a:lnTo>
                    <a:pt x="52" y="38"/>
                  </a:lnTo>
                  <a:lnTo>
                    <a:pt x="52" y="45"/>
                  </a:lnTo>
                  <a:lnTo>
                    <a:pt x="51" y="52"/>
                  </a:lnTo>
                  <a:lnTo>
                    <a:pt x="47" y="58"/>
                  </a:lnTo>
                  <a:lnTo>
                    <a:pt x="40" y="64"/>
                  </a:lnTo>
                  <a:lnTo>
                    <a:pt x="31" y="68"/>
                  </a:lnTo>
                  <a:lnTo>
                    <a:pt x="16" y="72"/>
                  </a:lnTo>
                  <a:lnTo>
                    <a:pt x="0" y="74"/>
                  </a:lnTo>
                  <a:lnTo>
                    <a:pt x="0" y="76"/>
                  </a:lnTo>
                  <a:lnTo>
                    <a:pt x="2" y="76"/>
                  </a:lnTo>
                  <a:lnTo>
                    <a:pt x="5" y="76"/>
                  </a:lnTo>
                  <a:lnTo>
                    <a:pt x="8" y="77"/>
                  </a:lnTo>
                  <a:lnTo>
                    <a:pt x="11" y="77"/>
                  </a:lnTo>
                  <a:lnTo>
                    <a:pt x="14" y="77"/>
                  </a:lnTo>
                  <a:lnTo>
                    <a:pt x="19" y="77"/>
                  </a:lnTo>
                  <a:lnTo>
                    <a:pt x="22" y="77"/>
                  </a:lnTo>
                  <a:lnTo>
                    <a:pt x="27" y="77"/>
                  </a:lnTo>
                  <a:lnTo>
                    <a:pt x="31" y="77"/>
                  </a:lnTo>
                  <a:lnTo>
                    <a:pt x="36" y="76"/>
                  </a:lnTo>
                  <a:lnTo>
                    <a:pt x="40" y="74"/>
                  </a:lnTo>
                  <a:lnTo>
                    <a:pt x="44" y="72"/>
                  </a:lnTo>
                  <a:lnTo>
                    <a:pt x="48" y="71"/>
                  </a:lnTo>
                  <a:lnTo>
                    <a:pt x="53" y="68"/>
                  </a:lnTo>
                  <a:lnTo>
                    <a:pt x="56" y="66"/>
                  </a:lnTo>
                  <a:lnTo>
                    <a:pt x="59" y="63"/>
                  </a:lnTo>
                  <a:lnTo>
                    <a:pt x="60" y="61"/>
                  </a:lnTo>
                  <a:lnTo>
                    <a:pt x="63" y="58"/>
                  </a:lnTo>
                  <a:lnTo>
                    <a:pt x="63" y="56"/>
                  </a:lnTo>
                  <a:lnTo>
                    <a:pt x="64" y="52"/>
                  </a:lnTo>
                  <a:lnTo>
                    <a:pt x="64" y="51"/>
                  </a:lnTo>
                  <a:lnTo>
                    <a:pt x="66" y="47"/>
                  </a:lnTo>
                  <a:lnTo>
                    <a:pt x="66" y="45"/>
                  </a:lnTo>
                  <a:lnTo>
                    <a:pt x="66" y="44"/>
                  </a:lnTo>
                  <a:lnTo>
                    <a:pt x="66" y="42"/>
                  </a:lnTo>
                  <a:lnTo>
                    <a:pt x="66" y="39"/>
                  </a:lnTo>
                  <a:lnTo>
                    <a:pt x="66" y="37"/>
                  </a:lnTo>
                  <a:lnTo>
                    <a:pt x="66" y="36"/>
                  </a:lnTo>
                  <a:lnTo>
                    <a:pt x="64" y="30"/>
                  </a:lnTo>
                  <a:lnTo>
                    <a:pt x="62" y="23"/>
                  </a:lnTo>
                  <a:lnTo>
                    <a:pt x="59" y="18"/>
                  </a:lnTo>
                  <a:lnTo>
                    <a:pt x="56" y="13"/>
                  </a:lnTo>
                  <a:lnTo>
                    <a:pt x="51" y="10"/>
                  </a:lnTo>
                  <a:lnTo>
                    <a:pt x="48" y="7"/>
                  </a:lnTo>
                  <a:lnTo>
                    <a:pt x="43" y="5"/>
                  </a:lnTo>
                  <a:lnTo>
                    <a:pt x="39" y="2"/>
                  </a:lnTo>
                  <a:lnTo>
                    <a:pt x="33" y="2"/>
                  </a:lnTo>
                  <a:lnTo>
                    <a:pt x="29" y="1"/>
                  </a:lnTo>
                  <a:lnTo>
                    <a:pt x="25" y="1"/>
                  </a:lnTo>
                  <a:lnTo>
                    <a:pt x="21" y="0"/>
                  </a:lnTo>
                  <a:lnTo>
                    <a:pt x="17" y="0"/>
                  </a:lnTo>
                  <a:lnTo>
                    <a:pt x="16" y="0"/>
                  </a:lnTo>
                  <a:lnTo>
                    <a:pt x="14" y="0"/>
                  </a:lnTo>
                </a:path>
              </a:pathLst>
            </a:custGeom>
            <a:solidFill>
              <a:srgbClr val="F8F8F8"/>
            </a:solidFill>
            <a:ln w="9048">
              <a:solidFill>
                <a:srgbClr val="DDDDDD"/>
              </a:solidFill>
              <a:round/>
              <a:headEnd/>
              <a:tailEnd/>
            </a:ln>
          </p:spPr>
          <p:txBody>
            <a:bodyPr/>
            <a:lstStyle/>
            <a:p>
              <a:endParaRPr lang="it-IT"/>
            </a:p>
          </p:txBody>
        </p:sp>
        <p:sp>
          <p:nvSpPr>
            <p:cNvPr id="23637" name="Freeform 80"/>
            <p:cNvSpPr>
              <a:spLocks/>
            </p:cNvSpPr>
            <p:nvPr/>
          </p:nvSpPr>
          <p:spPr bwMode="auto">
            <a:xfrm>
              <a:off x="4493" y="1326"/>
              <a:ext cx="209" cy="48"/>
            </a:xfrm>
            <a:custGeom>
              <a:avLst/>
              <a:gdLst>
                <a:gd name="T0" fmla="*/ 789 w 106"/>
                <a:gd name="T1" fmla="*/ 35 h 51"/>
                <a:gd name="T2" fmla="*/ 751 w 106"/>
                <a:gd name="T3" fmla="*/ 29 h 51"/>
                <a:gd name="T4" fmla="*/ 688 w 106"/>
                <a:gd name="T5" fmla="*/ 21 h 51"/>
                <a:gd name="T6" fmla="*/ 584 w 106"/>
                <a:gd name="T7" fmla="*/ 11 h 51"/>
                <a:gd name="T8" fmla="*/ 459 w 106"/>
                <a:gd name="T9" fmla="*/ 4 h 51"/>
                <a:gd name="T10" fmla="*/ 353 w 106"/>
                <a:gd name="T11" fmla="*/ 0 h 51"/>
                <a:gd name="T12" fmla="*/ 323 w 106"/>
                <a:gd name="T13" fmla="*/ 0 h 51"/>
                <a:gd name="T14" fmla="*/ 260 w 106"/>
                <a:gd name="T15" fmla="*/ 1 h 51"/>
                <a:gd name="T16" fmla="*/ 199 w 106"/>
                <a:gd name="T17" fmla="*/ 3 h 51"/>
                <a:gd name="T18" fmla="*/ 136 w 106"/>
                <a:gd name="T19" fmla="*/ 4 h 51"/>
                <a:gd name="T20" fmla="*/ 101 w 106"/>
                <a:gd name="T21" fmla="*/ 4 h 51"/>
                <a:gd name="T22" fmla="*/ 63 w 106"/>
                <a:gd name="T23" fmla="*/ 8 h 51"/>
                <a:gd name="T24" fmla="*/ 32 w 106"/>
                <a:gd name="T25" fmla="*/ 11 h 51"/>
                <a:gd name="T26" fmla="*/ 8 w 106"/>
                <a:gd name="T27" fmla="*/ 17 h 51"/>
                <a:gd name="T28" fmla="*/ 0 w 106"/>
                <a:gd name="T29" fmla="*/ 22 h 51"/>
                <a:gd name="T30" fmla="*/ 0 w 106"/>
                <a:gd name="T31" fmla="*/ 25 h 51"/>
                <a:gd name="T32" fmla="*/ 8 w 106"/>
                <a:gd name="T33" fmla="*/ 30 h 51"/>
                <a:gd name="T34" fmla="*/ 24 w 106"/>
                <a:gd name="T35" fmla="*/ 35 h 51"/>
                <a:gd name="T36" fmla="*/ 47 w 106"/>
                <a:gd name="T37" fmla="*/ 37 h 51"/>
                <a:gd name="T38" fmla="*/ 63 w 106"/>
                <a:gd name="T39" fmla="*/ 40 h 51"/>
                <a:gd name="T40" fmla="*/ 101 w 106"/>
                <a:gd name="T41" fmla="*/ 41 h 51"/>
                <a:gd name="T42" fmla="*/ 136 w 106"/>
                <a:gd name="T43" fmla="*/ 41 h 51"/>
                <a:gd name="T44" fmla="*/ 175 w 106"/>
                <a:gd name="T45" fmla="*/ 40 h 51"/>
                <a:gd name="T46" fmla="*/ 213 w 106"/>
                <a:gd name="T47" fmla="*/ 39 h 51"/>
                <a:gd name="T48" fmla="*/ 260 w 106"/>
                <a:gd name="T49" fmla="*/ 37 h 51"/>
                <a:gd name="T50" fmla="*/ 292 w 106"/>
                <a:gd name="T51" fmla="*/ 36 h 51"/>
                <a:gd name="T52" fmla="*/ 315 w 106"/>
                <a:gd name="T53" fmla="*/ 35 h 51"/>
                <a:gd name="T54" fmla="*/ 284 w 106"/>
                <a:gd name="T55" fmla="*/ 36 h 51"/>
                <a:gd name="T56" fmla="*/ 260 w 106"/>
                <a:gd name="T57" fmla="*/ 35 h 51"/>
                <a:gd name="T58" fmla="*/ 229 w 106"/>
                <a:gd name="T59" fmla="*/ 33 h 51"/>
                <a:gd name="T60" fmla="*/ 183 w 106"/>
                <a:gd name="T61" fmla="*/ 30 h 51"/>
                <a:gd name="T62" fmla="*/ 116 w 106"/>
                <a:gd name="T63" fmla="*/ 28 h 51"/>
                <a:gd name="T64" fmla="*/ 93 w 106"/>
                <a:gd name="T65" fmla="*/ 26 h 51"/>
                <a:gd name="T66" fmla="*/ 101 w 106"/>
                <a:gd name="T67" fmla="*/ 24 h 51"/>
                <a:gd name="T68" fmla="*/ 136 w 106"/>
                <a:gd name="T69" fmla="*/ 21 h 51"/>
                <a:gd name="T70" fmla="*/ 160 w 106"/>
                <a:gd name="T71" fmla="*/ 18 h 51"/>
                <a:gd name="T72" fmla="*/ 175 w 106"/>
                <a:gd name="T73" fmla="*/ 14 h 51"/>
                <a:gd name="T74" fmla="*/ 260 w 106"/>
                <a:gd name="T75" fmla="*/ 13 h 51"/>
                <a:gd name="T76" fmla="*/ 444 w 106"/>
                <a:gd name="T77" fmla="*/ 13 h 51"/>
                <a:gd name="T78" fmla="*/ 592 w 106"/>
                <a:gd name="T79" fmla="*/ 21 h 51"/>
                <a:gd name="T80" fmla="*/ 704 w 106"/>
                <a:gd name="T81" fmla="*/ 27 h 51"/>
                <a:gd name="T82" fmla="*/ 773 w 106"/>
                <a:gd name="T83" fmla="*/ 35 h 51"/>
                <a:gd name="T84" fmla="*/ 804 w 106"/>
                <a:gd name="T85" fmla="*/ 36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6"/>
                <a:gd name="T130" fmla="*/ 0 h 51"/>
                <a:gd name="T131" fmla="*/ 106 w 106"/>
                <a:gd name="T132" fmla="*/ 51 h 5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6" h="51">
                  <a:moveTo>
                    <a:pt x="105" y="42"/>
                  </a:moveTo>
                  <a:lnTo>
                    <a:pt x="104" y="42"/>
                  </a:lnTo>
                  <a:lnTo>
                    <a:pt x="103" y="41"/>
                  </a:lnTo>
                  <a:lnTo>
                    <a:pt x="101" y="39"/>
                  </a:lnTo>
                  <a:lnTo>
                    <a:pt x="101" y="37"/>
                  </a:lnTo>
                  <a:lnTo>
                    <a:pt x="98" y="35"/>
                  </a:lnTo>
                  <a:lnTo>
                    <a:pt x="96" y="31"/>
                  </a:lnTo>
                  <a:lnTo>
                    <a:pt x="92" y="27"/>
                  </a:lnTo>
                  <a:lnTo>
                    <a:pt x="90" y="24"/>
                  </a:lnTo>
                  <a:lnTo>
                    <a:pt x="85" y="21"/>
                  </a:lnTo>
                  <a:lnTo>
                    <a:pt x="82" y="17"/>
                  </a:lnTo>
                  <a:lnTo>
                    <a:pt x="76" y="14"/>
                  </a:lnTo>
                  <a:lnTo>
                    <a:pt x="72" y="10"/>
                  </a:lnTo>
                  <a:lnTo>
                    <a:pt x="66" y="8"/>
                  </a:lnTo>
                  <a:lnTo>
                    <a:pt x="60" y="4"/>
                  </a:lnTo>
                  <a:lnTo>
                    <a:pt x="54" y="3"/>
                  </a:lnTo>
                  <a:lnTo>
                    <a:pt x="48" y="0"/>
                  </a:lnTo>
                  <a:lnTo>
                    <a:pt x="46" y="0"/>
                  </a:lnTo>
                  <a:lnTo>
                    <a:pt x="44" y="0"/>
                  </a:lnTo>
                  <a:lnTo>
                    <a:pt x="42" y="0"/>
                  </a:lnTo>
                  <a:lnTo>
                    <a:pt x="39" y="1"/>
                  </a:lnTo>
                  <a:lnTo>
                    <a:pt x="37" y="1"/>
                  </a:lnTo>
                  <a:lnTo>
                    <a:pt x="34" y="1"/>
                  </a:lnTo>
                  <a:lnTo>
                    <a:pt x="32" y="1"/>
                  </a:lnTo>
                  <a:lnTo>
                    <a:pt x="29" y="3"/>
                  </a:lnTo>
                  <a:lnTo>
                    <a:pt x="26" y="3"/>
                  </a:lnTo>
                  <a:lnTo>
                    <a:pt x="22" y="3"/>
                  </a:lnTo>
                  <a:lnTo>
                    <a:pt x="21" y="3"/>
                  </a:lnTo>
                  <a:lnTo>
                    <a:pt x="18" y="4"/>
                  </a:lnTo>
                  <a:lnTo>
                    <a:pt x="16" y="4"/>
                  </a:lnTo>
                  <a:lnTo>
                    <a:pt x="14" y="4"/>
                  </a:lnTo>
                  <a:lnTo>
                    <a:pt x="13" y="4"/>
                  </a:lnTo>
                  <a:lnTo>
                    <a:pt x="11" y="6"/>
                  </a:lnTo>
                  <a:lnTo>
                    <a:pt x="10" y="8"/>
                  </a:lnTo>
                  <a:lnTo>
                    <a:pt x="8" y="9"/>
                  </a:lnTo>
                  <a:lnTo>
                    <a:pt x="7" y="10"/>
                  </a:lnTo>
                  <a:lnTo>
                    <a:pt x="5" y="12"/>
                  </a:lnTo>
                  <a:lnTo>
                    <a:pt x="4" y="14"/>
                  </a:lnTo>
                  <a:lnTo>
                    <a:pt x="3" y="16"/>
                  </a:lnTo>
                  <a:lnTo>
                    <a:pt x="3" y="17"/>
                  </a:lnTo>
                  <a:lnTo>
                    <a:pt x="1" y="20"/>
                  </a:lnTo>
                  <a:lnTo>
                    <a:pt x="1" y="22"/>
                  </a:lnTo>
                  <a:lnTo>
                    <a:pt x="0" y="24"/>
                  </a:lnTo>
                  <a:lnTo>
                    <a:pt x="0" y="26"/>
                  </a:lnTo>
                  <a:lnTo>
                    <a:pt x="0" y="27"/>
                  </a:lnTo>
                  <a:lnTo>
                    <a:pt x="0" y="29"/>
                  </a:lnTo>
                  <a:lnTo>
                    <a:pt x="0" y="31"/>
                  </a:lnTo>
                  <a:lnTo>
                    <a:pt x="1" y="32"/>
                  </a:lnTo>
                  <a:lnTo>
                    <a:pt x="1" y="34"/>
                  </a:lnTo>
                  <a:lnTo>
                    <a:pt x="1" y="36"/>
                  </a:lnTo>
                  <a:lnTo>
                    <a:pt x="1" y="38"/>
                  </a:lnTo>
                  <a:lnTo>
                    <a:pt x="3" y="39"/>
                  </a:lnTo>
                  <a:lnTo>
                    <a:pt x="3" y="41"/>
                  </a:lnTo>
                  <a:lnTo>
                    <a:pt x="4" y="42"/>
                  </a:lnTo>
                  <a:lnTo>
                    <a:pt x="4" y="44"/>
                  </a:lnTo>
                  <a:lnTo>
                    <a:pt x="6" y="44"/>
                  </a:lnTo>
                  <a:lnTo>
                    <a:pt x="6" y="46"/>
                  </a:lnTo>
                  <a:lnTo>
                    <a:pt x="8" y="46"/>
                  </a:lnTo>
                  <a:lnTo>
                    <a:pt x="8" y="48"/>
                  </a:lnTo>
                  <a:lnTo>
                    <a:pt x="10" y="48"/>
                  </a:lnTo>
                  <a:lnTo>
                    <a:pt x="11" y="50"/>
                  </a:lnTo>
                  <a:lnTo>
                    <a:pt x="13" y="50"/>
                  </a:lnTo>
                  <a:lnTo>
                    <a:pt x="15" y="50"/>
                  </a:lnTo>
                  <a:lnTo>
                    <a:pt x="16" y="50"/>
                  </a:lnTo>
                  <a:lnTo>
                    <a:pt x="18" y="50"/>
                  </a:lnTo>
                  <a:lnTo>
                    <a:pt x="19" y="50"/>
                  </a:lnTo>
                  <a:lnTo>
                    <a:pt x="21" y="50"/>
                  </a:lnTo>
                  <a:lnTo>
                    <a:pt x="23" y="49"/>
                  </a:lnTo>
                  <a:lnTo>
                    <a:pt x="24" y="49"/>
                  </a:lnTo>
                  <a:lnTo>
                    <a:pt x="26" y="47"/>
                  </a:lnTo>
                  <a:lnTo>
                    <a:pt x="28" y="47"/>
                  </a:lnTo>
                  <a:lnTo>
                    <a:pt x="31" y="45"/>
                  </a:lnTo>
                  <a:lnTo>
                    <a:pt x="32" y="45"/>
                  </a:lnTo>
                  <a:lnTo>
                    <a:pt x="34" y="44"/>
                  </a:lnTo>
                  <a:lnTo>
                    <a:pt x="35" y="44"/>
                  </a:lnTo>
                  <a:lnTo>
                    <a:pt x="37" y="42"/>
                  </a:lnTo>
                  <a:lnTo>
                    <a:pt x="38" y="42"/>
                  </a:lnTo>
                  <a:lnTo>
                    <a:pt x="39" y="42"/>
                  </a:lnTo>
                  <a:lnTo>
                    <a:pt x="41" y="41"/>
                  </a:lnTo>
                  <a:lnTo>
                    <a:pt x="39" y="42"/>
                  </a:lnTo>
                  <a:lnTo>
                    <a:pt x="38" y="42"/>
                  </a:lnTo>
                  <a:lnTo>
                    <a:pt x="37" y="42"/>
                  </a:lnTo>
                  <a:lnTo>
                    <a:pt x="35" y="42"/>
                  </a:lnTo>
                  <a:lnTo>
                    <a:pt x="34" y="41"/>
                  </a:lnTo>
                  <a:lnTo>
                    <a:pt x="32" y="41"/>
                  </a:lnTo>
                  <a:lnTo>
                    <a:pt x="32" y="39"/>
                  </a:lnTo>
                  <a:lnTo>
                    <a:pt x="30" y="39"/>
                  </a:lnTo>
                  <a:lnTo>
                    <a:pt x="28" y="38"/>
                  </a:lnTo>
                  <a:lnTo>
                    <a:pt x="26" y="38"/>
                  </a:lnTo>
                  <a:lnTo>
                    <a:pt x="24" y="36"/>
                  </a:lnTo>
                  <a:lnTo>
                    <a:pt x="21" y="36"/>
                  </a:lnTo>
                  <a:lnTo>
                    <a:pt x="18" y="34"/>
                  </a:lnTo>
                  <a:lnTo>
                    <a:pt x="15" y="34"/>
                  </a:lnTo>
                  <a:lnTo>
                    <a:pt x="12" y="32"/>
                  </a:lnTo>
                  <a:lnTo>
                    <a:pt x="13" y="30"/>
                  </a:lnTo>
                  <a:lnTo>
                    <a:pt x="15" y="28"/>
                  </a:lnTo>
                  <a:lnTo>
                    <a:pt x="16" y="26"/>
                  </a:lnTo>
                  <a:lnTo>
                    <a:pt x="18" y="24"/>
                  </a:lnTo>
                  <a:lnTo>
                    <a:pt x="20" y="23"/>
                  </a:lnTo>
                  <a:lnTo>
                    <a:pt x="21" y="21"/>
                  </a:lnTo>
                  <a:lnTo>
                    <a:pt x="22" y="19"/>
                  </a:lnTo>
                  <a:lnTo>
                    <a:pt x="23" y="17"/>
                  </a:lnTo>
                  <a:lnTo>
                    <a:pt x="24" y="16"/>
                  </a:lnTo>
                  <a:lnTo>
                    <a:pt x="34" y="16"/>
                  </a:lnTo>
                  <a:lnTo>
                    <a:pt x="42" y="14"/>
                  </a:lnTo>
                  <a:lnTo>
                    <a:pt x="50" y="15"/>
                  </a:lnTo>
                  <a:lnTo>
                    <a:pt x="58" y="16"/>
                  </a:lnTo>
                  <a:lnTo>
                    <a:pt x="65" y="19"/>
                  </a:lnTo>
                  <a:lnTo>
                    <a:pt x="72" y="20"/>
                  </a:lnTo>
                  <a:lnTo>
                    <a:pt x="77" y="24"/>
                  </a:lnTo>
                  <a:lnTo>
                    <a:pt x="83" y="26"/>
                  </a:lnTo>
                  <a:lnTo>
                    <a:pt x="87" y="29"/>
                  </a:lnTo>
                  <a:lnTo>
                    <a:pt x="92" y="33"/>
                  </a:lnTo>
                  <a:lnTo>
                    <a:pt x="95" y="36"/>
                  </a:lnTo>
                  <a:lnTo>
                    <a:pt x="99" y="38"/>
                  </a:lnTo>
                  <a:lnTo>
                    <a:pt x="101" y="41"/>
                  </a:lnTo>
                  <a:lnTo>
                    <a:pt x="102" y="42"/>
                  </a:lnTo>
                  <a:lnTo>
                    <a:pt x="103" y="42"/>
                  </a:lnTo>
                  <a:lnTo>
                    <a:pt x="105" y="42"/>
                  </a:lnTo>
                </a:path>
              </a:pathLst>
            </a:custGeom>
            <a:solidFill>
              <a:srgbClr val="F8F8F8"/>
            </a:solidFill>
            <a:ln w="6350">
              <a:solidFill>
                <a:srgbClr val="DDDDDD"/>
              </a:solidFill>
              <a:round/>
              <a:headEnd/>
              <a:tailEnd/>
            </a:ln>
          </p:spPr>
          <p:txBody>
            <a:bodyPr/>
            <a:lstStyle/>
            <a:p>
              <a:endParaRPr lang="it-IT"/>
            </a:p>
          </p:txBody>
        </p:sp>
        <p:sp>
          <p:nvSpPr>
            <p:cNvPr id="23638" name="Freeform 81"/>
            <p:cNvSpPr>
              <a:spLocks/>
            </p:cNvSpPr>
            <p:nvPr/>
          </p:nvSpPr>
          <p:spPr bwMode="auto">
            <a:xfrm>
              <a:off x="5063" y="1328"/>
              <a:ext cx="206" cy="47"/>
            </a:xfrm>
            <a:custGeom>
              <a:avLst/>
              <a:gdLst>
                <a:gd name="T0" fmla="*/ 8 w 105"/>
                <a:gd name="T1" fmla="*/ 35 h 50"/>
                <a:gd name="T2" fmla="*/ 47 w 105"/>
                <a:gd name="T3" fmla="*/ 29 h 50"/>
                <a:gd name="T4" fmla="*/ 112 w 105"/>
                <a:gd name="T5" fmla="*/ 21 h 50"/>
                <a:gd name="T6" fmla="*/ 204 w 105"/>
                <a:gd name="T7" fmla="*/ 11 h 50"/>
                <a:gd name="T8" fmla="*/ 324 w 105"/>
                <a:gd name="T9" fmla="*/ 5 h 50"/>
                <a:gd name="T10" fmla="*/ 432 w 105"/>
                <a:gd name="T11" fmla="*/ 1 h 50"/>
                <a:gd name="T12" fmla="*/ 469 w 105"/>
                <a:gd name="T13" fmla="*/ 1 h 50"/>
                <a:gd name="T14" fmla="*/ 520 w 105"/>
                <a:gd name="T15" fmla="*/ 1 h 50"/>
                <a:gd name="T16" fmla="*/ 589 w 105"/>
                <a:gd name="T17" fmla="*/ 2 h 50"/>
                <a:gd name="T18" fmla="*/ 644 w 105"/>
                <a:gd name="T19" fmla="*/ 4 h 50"/>
                <a:gd name="T20" fmla="*/ 693 w 105"/>
                <a:gd name="T21" fmla="*/ 4 h 50"/>
                <a:gd name="T22" fmla="*/ 724 w 105"/>
                <a:gd name="T23" fmla="*/ 8 h 50"/>
                <a:gd name="T24" fmla="*/ 747 w 105"/>
                <a:gd name="T25" fmla="*/ 12 h 50"/>
                <a:gd name="T26" fmla="*/ 769 w 105"/>
                <a:gd name="T27" fmla="*/ 18 h 50"/>
                <a:gd name="T28" fmla="*/ 785 w 105"/>
                <a:gd name="T29" fmla="*/ 22 h 50"/>
                <a:gd name="T30" fmla="*/ 785 w 105"/>
                <a:gd name="T31" fmla="*/ 25 h 50"/>
                <a:gd name="T32" fmla="*/ 777 w 105"/>
                <a:gd name="T33" fmla="*/ 30 h 50"/>
                <a:gd name="T34" fmla="*/ 747 w 105"/>
                <a:gd name="T35" fmla="*/ 35 h 50"/>
                <a:gd name="T36" fmla="*/ 747 w 105"/>
                <a:gd name="T37" fmla="*/ 37 h 50"/>
                <a:gd name="T38" fmla="*/ 708 w 105"/>
                <a:gd name="T39" fmla="*/ 40 h 50"/>
                <a:gd name="T40" fmla="*/ 689 w 105"/>
                <a:gd name="T41" fmla="*/ 40 h 50"/>
                <a:gd name="T42" fmla="*/ 657 w 105"/>
                <a:gd name="T43" fmla="*/ 40 h 50"/>
                <a:gd name="T44" fmla="*/ 620 w 105"/>
                <a:gd name="T45" fmla="*/ 40 h 50"/>
                <a:gd name="T46" fmla="*/ 581 w 105"/>
                <a:gd name="T47" fmla="*/ 40 h 50"/>
                <a:gd name="T48" fmla="*/ 543 w 105"/>
                <a:gd name="T49" fmla="*/ 40 h 50"/>
                <a:gd name="T50" fmla="*/ 512 w 105"/>
                <a:gd name="T51" fmla="*/ 39 h 50"/>
                <a:gd name="T52" fmla="*/ 512 w 105"/>
                <a:gd name="T53" fmla="*/ 37 h 50"/>
                <a:gd name="T54" fmla="*/ 504 w 105"/>
                <a:gd name="T55" fmla="*/ 35 h 50"/>
                <a:gd name="T56" fmla="*/ 512 w 105"/>
                <a:gd name="T57" fmla="*/ 33 h 50"/>
                <a:gd name="T58" fmla="*/ 543 w 105"/>
                <a:gd name="T59" fmla="*/ 31 h 50"/>
                <a:gd name="T60" fmla="*/ 589 w 105"/>
                <a:gd name="T61" fmla="*/ 29 h 50"/>
                <a:gd name="T62" fmla="*/ 657 w 105"/>
                <a:gd name="T63" fmla="*/ 28 h 50"/>
                <a:gd name="T64" fmla="*/ 681 w 105"/>
                <a:gd name="T65" fmla="*/ 26 h 50"/>
                <a:gd name="T66" fmla="*/ 665 w 105"/>
                <a:gd name="T67" fmla="*/ 24 h 50"/>
                <a:gd name="T68" fmla="*/ 651 w 105"/>
                <a:gd name="T69" fmla="*/ 22 h 50"/>
                <a:gd name="T70" fmla="*/ 628 w 105"/>
                <a:gd name="T71" fmla="*/ 18 h 50"/>
                <a:gd name="T72" fmla="*/ 620 w 105"/>
                <a:gd name="T73" fmla="*/ 15 h 50"/>
                <a:gd name="T74" fmla="*/ 543 w 105"/>
                <a:gd name="T75" fmla="*/ 12 h 50"/>
                <a:gd name="T76" fmla="*/ 361 w 105"/>
                <a:gd name="T77" fmla="*/ 12 h 50"/>
                <a:gd name="T78" fmla="*/ 212 w 105"/>
                <a:gd name="T79" fmla="*/ 20 h 50"/>
                <a:gd name="T80" fmla="*/ 92 w 105"/>
                <a:gd name="T81" fmla="*/ 26 h 50"/>
                <a:gd name="T82" fmla="*/ 24 w 105"/>
                <a:gd name="T83" fmla="*/ 34 h 50"/>
                <a:gd name="T84" fmla="*/ 0 w 105"/>
                <a:gd name="T85" fmla="*/ 35 h 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5"/>
                <a:gd name="T130" fmla="*/ 0 h 50"/>
                <a:gd name="T131" fmla="*/ 105 w 105"/>
                <a:gd name="T132" fmla="*/ 50 h 5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5" h="50">
                  <a:moveTo>
                    <a:pt x="0" y="41"/>
                  </a:moveTo>
                  <a:lnTo>
                    <a:pt x="0" y="41"/>
                  </a:lnTo>
                  <a:lnTo>
                    <a:pt x="1" y="41"/>
                  </a:lnTo>
                  <a:lnTo>
                    <a:pt x="2" y="39"/>
                  </a:lnTo>
                  <a:lnTo>
                    <a:pt x="4" y="37"/>
                  </a:lnTo>
                  <a:lnTo>
                    <a:pt x="6" y="35"/>
                  </a:lnTo>
                  <a:lnTo>
                    <a:pt x="8" y="31"/>
                  </a:lnTo>
                  <a:lnTo>
                    <a:pt x="11" y="28"/>
                  </a:lnTo>
                  <a:lnTo>
                    <a:pt x="15" y="24"/>
                  </a:lnTo>
                  <a:lnTo>
                    <a:pt x="18" y="21"/>
                  </a:lnTo>
                  <a:lnTo>
                    <a:pt x="22" y="18"/>
                  </a:lnTo>
                  <a:lnTo>
                    <a:pt x="27" y="14"/>
                  </a:lnTo>
                  <a:lnTo>
                    <a:pt x="32" y="10"/>
                  </a:lnTo>
                  <a:lnTo>
                    <a:pt x="37" y="8"/>
                  </a:lnTo>
                  <a:lnTo>
                    <a:pt x="43" y="5"/>
                  </a:lnTo>
                  <a:lnTo>
                    <a:pt x="50" y="3"/>
                  </a:lnTo>
                  <a:lnTo>
                    <a:pt x="57" y="0"/>
                  </a:lnTo>
                  <a:lnTo>
                    <a:pt x="57" y="1"/>
                  </a:lnTo>
                  <a:lnTo>
                    <a:pt x="58" y="1"/>
                  </a:lnTo>
                  <a:lnTo>
                    <a:pt x="60" y="1"/>
                  </a:lnTo>
                  <a:lnTo>
                    <a:pt x="62" y="1"/>
                  </a:lnTo>
                  <a:lnTo>
                    <a:pt x="64" y="1"/>
                  </a:lnTo>
                  <a:lnTo>
                    <a:pt x="67" y="1"/>
                  </a:lnTo>
                  <a:lnTo>
                    <a:pt x="69" y="1"/>
                  </a:lnTo>
                  <a:lnTo>
                    <a:pt x="73" y="1"/>
                  </a:lnTo>
                  <a:lnTo>
                    <a:pt x="75" y="2"/>
                  </a:lnTo>
                  <a:lnTo>
                    <a:pt x="78" y="2"/>
                  </a:lnTo>
                  <a:lnTo>
                    <a:pt x="80" y="2"/>
                  </a:lnTo>
                  <a:lnTo>
                    <a:pt x="84" y="2"/>
                  </a:lnTo>
                  <a:lnTo>
                    <a:pt x="85" y="4"/>
                  </a:lnTo>
                  <a:lnTo>
                    <a:pt x="88" y="4"/>
                  </a:lnTo>
                  <a:lnTo>
                    <a:pt x="89" y="4"/>
                  </a:lnTo>
                  <a:lnTo>
                    <a:pt x="92" y="4"/>
                  </a:lnTo>
                  <a:lnTo>
                    <a:pt x="92" y="6"/>
                  </a:lnTo>
                  <a:lnTo>
                    <a:pt x="94" y="7"/>
                  </a:lnTo>
                  <a:lnTo>
                    <a:pt x="96" y="9"/>
                  </a:lnTo>
                  <a:lnTo>
                    <a:pt x="97" y="11"/>
                  </a:lnTo>
                  <a:lnTo>
                    <a:pt x="97" y="13"/>
                  </a:lnTo>
                  <a:lnTo>
                    <a:pt x="99" y="15"/>
                  </a:lnTo>
                  <a:lnTo>
                    <a:pt x="100" y="17"/>
                  </a:lnTo>
                  <a:lnTo>
                    <a:pt x="102" y="18"/>
                  </a:lnTo>
                  <a:lnTo>
                    <a:pt x="102" y="21"/>
                  </a:lnTo>
                  <a:lnTo>
                    <a:pt x="103" y="22"/>
                  </a:lnTo>
                  <a:lnTo>
                    <a:pt x="103" y="24"/>
                  </a:lnTo>
                  <a:lnTo>
                    <a:pt x="104" y="26"/>
                  </a:lnTo>
                  <a:lnTo>
                    <a:pt x="104" y="28"/>
                  </a:lnTo>
                  <a:lnTo>
                    <a:pt x="104" y="30"/>
                  </a:lnTo>
                  <a:lnTo>
                    <a:pt x="104" y="31"/>
                  </a:lnTo>
                  <a:lnTo>
                    <a:pt x="104" y="33"/>
                  </a:lnTo>
                  <a:lnTo>
                    <a:pt x="103" y="34"/>
                  </a:lnTo>
                  <a:lnTo>
                    <a:pt x="103" y="36"/>
                  </a:lnTo>
                  <a:lnTo>
                    <a:pt x="101" y="38"/>
                  </a:lnTo>
                  <a:lnTo>
                    <a:pt x="101" y="39"/>
                  </a:lnTo>
                  <a:lnTo>
                    <a:pt x="99" y="41"/>
                  </a:lnTo>
                  <a:lnTo>
                    <a:pt x="99" y="42"/>
                  </a:lnTo>
                  <a:lnTo>
                    <a:pt x="99" y="44"/>
                  </a:lnTo>
                  <a:lnTo>
                    <a:pt x="97" y="46"/>
                  </a:lnTo>
                  <a:lnTo>
                    <a:pt x="96" y="47"/>
                  </a:lnTo>
                  <a:lnTo>
                    <a:pt x="94" y="49"/>
                  </a:lnTo>
                  <a:lnTo>
                    <a:pt x="92" y="49"/>
                  </a:lnTo>
                  <a:lnTo>
                    <a:pt x="91" y="49"/>
                  </a:lnTo>
                  <a:lnTo>
                    <a:pt x="89" y="49"/>
                  </a:lnTo>
                  <a:lnTo>
                    <a:pt x="87" y="49"/>
                  </a:lnTo>
                  <a:lnTo>
                    <a:pt x="85" y="49"/>
                  </a:lnTo>
                  <a:lnTo>
                    <a:pt x="84" y="49"/>
                  </a:lnTo>
                  <a:lnTo>
                    <a:pt x="82" y="49"/>
                  </a:lnTo>
                  <a:lnTo>
                    <a:pt x="81" y="49"/>
                  </a:lnTo>
                  <a:lnTo>
                    <a:pt x="79" y="49"/>
                  </a:lnTo>
                  <a:lnTo>
                    <a:pt x="77" y="49"/>
                  </a:lnTo>
                  <a:lnTo>
                    <a:pt x="76" y="49"/>
                  </a:lnTo>
                  <a:lnTo>
                    <a:pt x="74" y="49"/>
                  </a:lnTo>
                  <a:lnTo>
                    <a:pt x="72" y="49"/>
                  </a:lnTo>
                  <a:lnTo>
                    <a:pt x="70" y="49"/>
                  </a:lnTo>
                  <a:lnTo>
                    <a:pt x="70" y="47"/>
                  </a:lnTo>
                  <a:lnTo>
                    <a:pt x="68" y="47"/>
                  </a:lnTo>
                  <a:lnTo>
                    <a:pt x="68" y="45"/>
                  </a:lnTo>
                  <a:lnTo>
                    <a:pt x="68" y="44"/>
                  </a:lnTo>
                  <a:lnTo>
                    <a:pt x="67" y="44"/>
                  </a:lnTo>
                  <a:lnTo>
                    <a:pt x="67" y="42"/>
                  </a:lnTo>
                  <a:lnTo>
                    <a:pt x="67" y="40"/>
                  </a:lnTo>
                  <a:lnTo>
                    <a:pt x="68" y="39"/>
                  </a:lnTo>
                  <a:lnTo>
                    <a:pt x="69" y="39"/>
                  </a:lnTo>
                  <a:lnTo>
                    <a:pt x="70" y="37"/>
                  </a:lnTo>
                  <a:lnTo>
                    <a:pt x="72" y="37"/>
                  </a:lnTo>
                  <a:lnTo>
                    <a:pt x="73" y="37"/>
                  </a:lnTo>
                  <a:lnTo>
                    <a:pt x="75" y="37"/>
                  </a:lnTo>
                  <a:lnTo>
                    <a:pt x="78" y="35"/>
                  </a:lnTo>
                  <a:lnTo>
                    <a:pt x="80" y="35"/>
                  </a:lnTo>
                  <a:lnTo>
                    <a:pt x="84" y="34"/>
                  </a:lnTo>
                  <a:lnTo>
                    <a:pt x="87" y="34"/>
                  </a:lnTo>
                  <a:lnTo>
                    <a:pt x="91" y="32"/>
                  </a:lnTo>
                  <a:lnTo>
                    <a:pt x="90" y="32"/>
                  </a:lnTo>
                  <a:lnTo>
                    <a:pt x="89" y="32"/>
                  </a:lnTo>
                  <a:lnTo>
                    <a:pt x="89" y="30"/>
                  </a:lnTo>
                  <a:lnTo>
                    <a:pt x="88" y="30"/>
                  </a:lnTo>
                  <a:lnTo>
                    <a:pt x="88" y="28"/>
                  </a:lnTo>
                  <a:lnTo>
                    <a:pt x="86" y="26"/>
                  </a:lnTo>
                  <a:lnTo>
                    <a:pt x="86" y="25"/>
                  </a:lnTo>
                  <a:lnTo>
                    <a:pt x="85" y="25"/>
                  </a:lnTo>
                  <a:lnTo>
                    <a:pt x="85" y="23"/>
                  </a:lnTo>
                  <a:lnTo>
                    <a:pt x="83" y="21"/>
                  </a:lnTo>
                  <a:lnTo>
                    <a:pt x="83" y="20"/>
                  </a:lnTo>
                  <a:lnTo>
                    <a:pt x="82" y="20"/>
                  </a:lnTo>
                  <a:lnTo>
                    <a:pt x="82" y="18"/>
                  </a:lnTo>
                  <a:lnTo>
                    <a:pt x="82" y="17"/>
                  </a:lnTo>
                  <a:lnTo>
                    <a:pt x="72" y="15"/>
                  </a:lnTo>
                  <a:lnTo>
                    <a:pt x="64" y="14"/>
                  </a:lnTo>
                  <a:lnTo>
                    <a:pt x="55" y="15"/>
                  </a:lnTo>
                  <a:lnTo>
                    <a:pt x="48" y="15"/>
                  </a:lnTo>
                  <a:lnTo>
                    <a:pt x="40" y="18"/>
                  </a:lnTo>
                  <a:lnTo>
                    <a:pt x="34" y="20"/>
                  </a:lnTo>
                  <a:lnTo>
                    <a:pt x="28" y="23"/>
                  </a:lnTo>
                  <a:lnTo>
                    <a:pt x="22" y="25"/>
                  </a:lnTo>
                  <a:lnTo>
                    <a:pt x="17" y="28"/>
                  </a:lnTo>
                  <a:lnTo>
                    <a:pt x="12" y="32"/>
                  </a:lnTo>
                  <a:lnTo>
                    <a:pt x="9" y="36"/>
                  </a:lnTo>
                  <a:lnTo>
                    <a:pt x="6" y="37"/>
                  </a:lnTo>
                  <a:lnTo>
                    <a:pt x="3" y="40"/>
                  </a:lnTo>
                  <a:lnTo>
                    <a:pt x="1" y="41"/>
                  </a:lnTo>
                  <a:lnTo>
                    <a:pt x="0" y="42"/>
                  </a:lnTo>
                  <a:lnTo>
                    <a:pt x="0" y="41"/>
                  </a:lnTo>
                </a:path>
              </a:pathLst>
            </a:custGeom>
            <a:solidFill>
              <a:srgbClr val="F8F8F8"/>
            </a:solidFill>
            <a:ln w="6350">
              <a:solidFill>
                <a:srgbClr val="DDDDDD"/>
              </a:solidFill>
              <a:round/>
              <a:headEnd/>
              <a:tailEnd/>
            </a:ln>
          </p:spPr>
          <p:txBody>
            <a:bodyPr/>
            <a:lstStyle/>
            <a:p>
              <a:endParaRPr lang="it-IT"/>
            </a:p>
          </p:txBody>
        </p:sp>
        <p:sp>
          <p:nvSpPr>
            <p:cNvPr id="23639" name="Freeform 82"/>
            <p:cNvSpPr>
              <a:spLocks/>
            </p:cNvSpPr>
            <p:nvPr/>
          </p:nvSpPr>
          <p:spPr bwMode="auto">
            <a:xfrm>
              <a:off x="5056" y="1351"/>
              <a:ext cx="112" cy="73"/>
            </a:xfrm>
            <a:custGeom>
              <a:avLst/>
              <a:gdLst>
                <a:gd name="T0" fmla="*/ 409 w 57"/>
                <a:gd name="T1" fmla="*/ 1 h 78"/>
                <a:gd name="T2" fmla="*/ 379 w 57"/>
                <a:gd name="T3" fmla="*/ 6 h 78"/>
                <a:gd name="T4" fmla="*/ 312 w 57"/>
                <a:gd name="T5" fmla="*/ 8 h 78"/>
                <a:gd name="T6" fmla="*/ 244 w 57"/>
                <a:gd name="T7" fmla="*/ 14 h 78"/>
                <a:gd name="T8" fmla="*/ 165 w 57"/>
                <a:gd name="T9" fmla="*/ 21 h 78"/>
                <a:gd name="T10" fmla="*/ 84 w 57"/>
                <a:gd name="T11" fmla="*/ 26 h 78"/>
                <a:gd name="T12" fmla="*/ 31 w 57"/>
                <a:gd name="T13" fmla="*/ 31 h 78"/>
                <a:gd name="T14" fmla="*/ 0 w 57"/>
                <a:gd name="T15" fmla="*/ 34 h 78"/>
                <a:gd name="T16" fmla="*/ 16 w 57"/>
                <a:gd name="T17" fmla="*/ 36 h 78"/>
                <a:gd name="T18" fmla="*/ 39 w 57"/>
                <a:gd name="T19" fmla="*/ 42 h 78"/>
                <a:gd name="T20" fmla="*/ 55 w 57"/>
                <a:gd name="T21" fmla="*/ 46 h 78"/>
                <a:gd name="T22" fmla="*/ 47 w 57"/>
                <a:gd name="T23" fmla="*/ 51 h 78"/>
                <a:gd name="T24" fmla="*/ 39 w 57"/>
                <a:gd name="T25" fmla="*/ 56 h 78"/>
                <a:gd name="T26" fmla="*/ 16 w 57"/>
                <a:gd name="T27" fmla="*/ 60 h 78"/>
                <a:gd name="T28" fmla="*/ 0 w 57"/>
                <a:gd name="T29" fmla="*/ 62 h 78"/>
                <a:gd name="T30" fmla="*/ 0 w 57"/>
                <a:gd name="T31" fmla="*/ 63 h 78"/>
                <a:gd name="T32" fmla="*/ 0 w 57"/>
                <a:gd name="T33" fmla="*/ 62 h 78"/>
                <a:gd name="T34" fmla="*/ 39 w 57"/>
                <a:gd name="T35" fmla="*/ 58 h 78"/>
                <a:gd name="T36" fmla="*/ 92 w 57"/>
                <a:gd name="T37" fmla="*/ 49 h 78"/>
                <a:gd name="T38" fmla="*/ 165 w 57"/>
                <a:gd name="T39" fmla="*/ 37 h 78"/>
                <a:gd name="T40" fmla="*/ 244 w 57"/>
                <a:gd name="T41" fmla="*/ 26 h 78"/>
                <a:gd name="T42" fmla="*/ 312 w 57"/>
                <a:gd name="T43" fmla="*/ 15 h 78"/>
                <a:gd name="T44" fmla="*/ 379 w 57"/>
                <a:gd name="T45" fmla="*/ 7 h 78"/>
                <a:gd name="T46" fmla="*/ 409 w 57"/>
                <a:gd name="T47" fmla="*/ 1 h 78"/>
                <a:gd name="T48" fmla="*/ 424 w 57"/>
                <a:gd name="T49" fmla="*/ 0 h 78"/>
                <a:gd name="T50" fmla="*/ 424 w 57"/>
                <a:gd name="T51" fmla="*/ 0 h 78"/>
                <a:gd name="T52" fmla="*/ 424 w 57"/>
                <a:gd name="T53" fmla="*/ 0 h 78"/>
                <a:gd name="T54" fmla="*/ 424 w 57"/>
                <a:gd name="T55" fmla="*/ 0 h 78"/>
                <a:gd name="T56" fmla="*/ 424 w 57"/>
                <a:gd name="T57" fmla="*/ 0 h 78"/>
                <a:gd name="T58" fmla="*/ 424 w 57"/>
                <a:gd name="T59" fmla="*/ 0 h 78"/>
                <a:gd name="T60" fmla="*/ 424 w 57"/>
                <a:gd name="T61" fmla="*/ 0 h 78"/>
                <a:gd name="T62" fmla="*/ 424 w 57"/>
                <a:gd name="T63" fmla="*/ 0 h 78"/>
                <a:gd name="T64" fmla="*/ 424 w 5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7"/>
                <a:gd name="T100" fmla="*/ 0 h 78"/>
                <a:gd name="T101" fmla="*/ 57 w 5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7" h="78">
                  <a:moveTo>
                    <a:pt x="56" y="0"/>
                  </a:moveTo>
                  <a:lnTo>
                    <a:pt x="54" y="1"/>
                  </a:lnTo>
                  <a:lnTo>
                    <a:pt x="53" y="2"/>
                  </a:lnTo>
                  <a:lnTo>
                    <a:pt x="50" y="6"/>
                  </a:lnTo>
                  <a:lnTo>
                    <a:pt x="47" y="7"/>
                  </a:lnTo>
                  <a:lnTo>
                    <a:pt x="41" y="11"/>
                  </a:lnTo>
                  <a:lnTo>
                    <a:pt x="37" y="14"/>
                  </a:lnTo>
                  <a:lnTo>
                    <a:pt x="32" y="17"/>
                  </a:lnTo>
                  <a:lnTo>
                    <a:pt x="27" y="20"/>
                  </a:lnTo>
                  <a:lnTo>
                    <a:pt x="22" y="25"/>
                  </a:lnTo>
                  <a:lnTo>
                    <a:pt x="17" y="29"/>
                  </a:lnTo>
                  <a:lnTo>
                    <a:pt x="11" y="32"/>
                  </a:lnTo>
                  <a:lnTo>
                    <a:pt x="8" y="35"/>
                  </a:lnTo>
                  <a:lnTo>
                    <a:pt x="4" y="37"/>
                  </a:lnTo>
                  <a:lnTo>
                    <a:pt x="2" y="39"/>
                  </a:lnTo>
                  <a:lnTo>
                    <a:pt x="0" y="41"/>
                  </a:lnTo>
                  <a:lnTo>
                    <a:pt x="2" y="44"/>
                  </a:lnTo>
                  <a:lnTo>
                    <a:pt x="5" y="47"/>
                  </a:lnTo>
                  <a:lnTo>
                    <a:pt x="5" y="51"/>
                  </a:lnTo>
                  <a:lnTo>
                    <a:pt x="7" y="52"/>
                  </a:lnTo>
                  <a:lnTo>
                    <a:pt x="7" y="56"/>
                  </a:lnTo>
                  <a:lnTo>
                    <a:pt x="7" y="59"/>
                  </a:lnTo>
                  <a:lnTo>
                    <a:pt x="6" y="63"/>
                  </a:lnTo>
                  <a:lnTo>
                    <a:pt x="6" y="65"/>
                  </a:lnTo>
                  <a:lnTo>
                    <a:pt x="5" y="68"/>
                  </a:lnTo>
                  <a:lnTo>
                    <a:pt x="4" y="70"/>
                  </a:lnTo>
                  <a:lnTo>
                    <a:pt x="2" y="73"/>
                  </a:lnTo>
                  <a:lnTo>
                    <a:pt x="2" y="74"/>
                  </a:lnTo>
                  <a:lnTo>
                    <a:pt x="0" y="76"/>
                  </a:lnTo>
                  <a:lnTo>
                    <a:pt x="0" y="77"/>
                  </a:lnTo>
                  <a:lnTo>
                    <a:pt x="0" y="76"/>
                  </a:lnTo>
                  <a:lnTo>
                    <a:pt x="2" y="74"/>
                  </a:lnTo>
                  <a:lnTo>
                    <a:pt x="5" y="70"/>
                  </a:lnTo>
                  <a:lnTo>
                    <a:pt x="8" y="65"/>
                  </a:lnTo>
                  <a:lnTo>
                    <a:pt x="12" y="60"/>
                  </a:lnTo>
                  <a:lnTo>
                    <a:pt x="17" y="52"/>
                  </a:lnTo>
                  <a:lnTo>
                    <a:pt x="22" y="45"/>
                  </a:lnTo>
                  <a:lnTo>
                    <a:pt x="28" y="38"/>
                  </a:lnTo>
                  <a:lnTo>
                    <a:pt x="32" y="32"/>
                  </a:lnTo>
                  <a:lnTo>
                    <a:pt x="37" y="25"/>
                  </a:lnTo>
                  <a:lnTo>
                    <a:pt x="41" y="18"/>
                  </a:lnTo>
                  <a:lnTo>
                    <a:pt x="47" y="12"/>
                  </a:lnTo>
                  <a:lnTo>
                    <a:pt x="50" y="8"/>
                  </a:lnTo>
                  <a:lnTo>
                    <a:pt x="53" y="3"/>
                  </a:lnTo>
                  <a:lnTo>
                    <a:pt x="54" y="1"/>
                  </a:lnTo>
                  <a:lnTo>
                    <a:pt x="56" y="0"/>
                  </a:lnTo>
                </a:path>
              </a:pathLst>
            </a:custGeom>
            <a:solidFill>
              <a:srgbClr val="F8F8F8"/>
            </a:solidFill>
            <a:ln w="9048">
              <a:solidFill>
                <a:srgbClr val="DDDDDD"/>
              </a:solidFill>
              <a:round/>
              <a:headEnd/>
              <a:tailEnd/>
            </a:ln>
          </p:spPr>
          <p:txBody>
            <a:bodyPr/>
            <a:lstStyle/>
            <a:p>
              <a:endParaRPr lang="it-IT"/>
            </a:p>
          </p:txBody>
        </p:sp>
        <p:sp>
          <p:nvSpPr>
            <p:cNvPr id="23640" name="Freeform 83"/>
            <p:cNvSpPr>
              <a:spLocks/>
            </p:cNvSpPr>
            <p:nvPr/>
          </p:nvSpPr>
          <p:spPr bwMode="auto">
            <a:xfrm>
              <a:off x="4585" y="1351"/>
              <a:ext cx="117" cy="73"/>
            </a:xfrm>
            <a:custGeom>
              <a:avLst/>
              <a:gdLst>
                <a:gd name="T0" fmla="*/ 0 w 59"/>
                <a:gd name="T1" fmla="*/ 1 h 78"/>
                <a:gd name="T2" fmla="*/ 40 w 59"/>
                <a:gd name="T3" fmla="*/ 6 h 78"/>
                <a:gd name="T4" fmla="*/ 95 w 59"/>
                <a:gd name="T5" fmla="*/ 8 h 78"/>
                <a:gd name="T6" fmla="*/ 180 w 59"/>
                <a:gd name="T7" fmla="*/ 14 h 78"/>
                <a:gd name="T8" fmla="*/ 256 w 59"/>
                <a:gd name="T9" fmla="*/ 21 h 78"/>
                <a:gd name="T10" fmla="*/ 335 w 59"/>
                <a:gd name="T11" fmla="*/ 26 h 78"/>
                <a:gd name="T12" fmla="*/ 397 w 59"/>
                <a:gd name="T13" fmla="*/ 31 h 78"/>
                <a:gd name="T14" fmla="*/ 444 w 59"/>
                <a:gd name="T15" fmla="*/ 33 h 78"/>
                <a:gd name="T16" fmla="*/ 420 w 59"/>
                <a:gd name="T17" fmla="*/ 36 h 78"/>
                <a:gd name="T18" fmla="*/ 381 w 59"/>
                <a:gd name="T19" fmla="*/ 41 h 78"/>
                <a:gd name="T20" fmla="*/ 373 w 59"/>
                <a:gd name="T21" fmla="*/ 45 h 78"/>
                <a:gd name="T22" fmla="*/ 373 w 59"/>
                <a:gd name="T23" fmla="*/ 51 h 78"/>
                <a:gd name="T24" fmla="*/ 381 w 59"/>
                <a:gd name="T25" fmla="*/ 55 h 78"/>
                <a:gd name="T26" fmla="*/ 397 w 59"/>
                <a:gd name="T27" fmla="*/ 59 h 78"/>
                <a:gd name="T28" fmla="*/ 405 w 59"/>
                <a:gd name="T29" fmla="*/ 62 h 78"/>
                <a:gd name="T30" fmla="*/ 420 w 59"/>
                <a:gd name="T31" fmla="*/ 63 h 78"/>
                <a:gd name="T32" fmla="*/ 420 w 59"/>
                <a:gd name="T33" fmla="*/ 62 h 78"/>
                <a:gd name="T34" fmla="*/ 381 w 59"/>
                <a:gd name="T35" fmla="*/ 58 h 78"/>
                <a:gd name="T36" fmla="*/ 319 w 59"/>
                <a:gd name="T37" fmla="*/ 49 h 78"/>
                <a:gd name="T38" fmla="*/ 240 w 59"/>
                <a:gd name="T39" fmla="*/ 37 h 78"/>
                <a:gd name="T40" fmla="*/ 173 w 59"/>
                <a:gd name="T41" fmla="*/ 26 h 78"/>
                <a:gd name="T42" fmla="*/ 87 w 59"/>
                <a:gd name="T43" fmla="*/ 15 h 78"/>
                <a:gd name="T44" fmla="*/ 32 w 59"/>
                <a:gd name="T45" fmla="*/ 7 h 78"/>
                <a:gd name="T46" fmla="*/ 0 w 59"/>
                <a:gd name="T47" fmla="*/ 1 h 78"/>
                <a:gd name="T48" fmla="*/ 0 w 59"/>
                <a:gd name="T49" fmla="*/ 0 h 78"/>
                <a:gd name="T50" fmla="*/ 0 w 59"/>
                <a:gd name="T51" fmla="*/ 0 h 78"/>
                <a:gd name="T52" fmla="*/ 0 w 59"/>
                <a:gd name="T53" fmla="*/ 0 h 78"/>
                <a:gd name="T54" fmla="*/ 0 w 59"/>
                <a:gd name="T55" fmla="*/ 0 h 78"/>
                <a:gd name="T56" fmla="*/ 0 w 59"/>
                <a:gd name="T57" fmla="*/ 0 h 78"/>
                <a:gd name="T58" fmla="*/ 0 w 59"/>
                <a:gd name="T59" fmla="*/ 0 h 78"/>
                <a:gd name="T60" fmla="*/ 0 w 59"/>
                <a:gd name="T61" fmla="*/ 0 h 78"/>
                <a:gd name="T62" fmla="*/ 0 w 59"/>
                <a:gd name="T63" fmla="*/ 0 h 78"/>
                <a:gd name="T64" fmla="*/ 0 w 59"/>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9"/>
                <a:gd name="T100" fmla="*/ 0 h 78"/>
                <a:gd name="T101" fmla="*/ 59 w 59"/>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9" h="78">
                  <a:moveTo>
                    <a:pt x="0" y="0"/>
                  </a:moveTo>
                  <a:lnTo>
                    <a:pt x="0" y="1"/>
                  </a:lnTo>
                  <a:lnTo>
                    <a:pt x="2" y="2"/>
                  </a:lnTo>
                  <a:lnTo>
                    <a:pt x="5" y="6"/>
                  </a:lnTo>
                  <a:lnTo>
                    <a:pt x="9" y="7"/>
                  </a:lnTo>
                  <a:lnTo>
                    <a:pt x="12" y="11"/>
                  </a:lnTo>
                  <a:lnTo>
                    <a:pt x="18" y="14"/>
                  </a:lnTo>
                  <a:lnTo>
                    <a:pt x="23" y="17"/>
                  </a:lnTo>
                  <a:lnTo>
                    <a:pt x="29" y="20"/>
                  </a:lnTo>
                  <a:lnTo>
                    <a:pt x="33" y="25"/>
                  </a:lnTo>
                  <a:lnTo>
                    <a:pt x="39" y="28"/>
                  </a:lnTo>
                  <a:lnTo>
                    <a:pt x="43" y="32"/>
                  </a:lnTo>
                  <a:lnTo>
                    <a:pt x="48" y="34"/>
                  </a:lnTo>
                  <a:lnTo>
                    <a:pt x="51" y="37"/>
                  </a:lnTo>
                  <a:lnTo>
                    <a:pt x="55" y="39"/>
                  </a:lnTo>
                  <a:lnTo>
                    <a:pt x="57" y="40"/>
                  </a:lnTo>
                  <a:lnTo>
                    <a:pt x="58" y="40"/>
                  </a:lnTo>
                  <a:lnTo>
                    <a:pt x="54" y="44"/>
                  </a:lnTo>
                  <a:lnTo>
                    <a:pt x="51" y="47"/>
                  </a:lnTo>
                  <a:lnTo>
                    <a:pt x="49" y="50"/>
                  </a:lnTo>
                  <a:lnTo>
                    <a:pt x="49" y="52"/>
                  </a:lnTo>
                  <a:lnTo>
                    <a:pt x="48" y="55"/>
                  </a:lnTo>
                  <a:lnTo>
                    <a:pt x="48" y="58"/>
                  </a:lnTo>
                  <a:lnTo>
                    <a:pt x="48" y="62"/>
                  </a:lnTo>
                  <a:lnTo>
                    <a:pt x="49" y="64"/>
                  </a:lnTo>
                  <a:lnTo>
                    <a:pt x="49" y="67"/>
                  </a:lnTo>
                  <a:lnTo>
                    <a:pt x="51" y="70"/>
                  </a:lnTo>
                  <a:lnTo>
                    <a:pt x="51" y="72"/>
                  </a:lnTo>
                  <a:lnTo>
                    <a:pt x="52" y="74"/>
                  </a:lnTo>
                  <a:lnTo>
                    <a:pt x="52" y="76"/>
                  </a:lnTo>
                  <a:lnTo>
                    <a:pt x="54" y="77"/>
                  </a:lnTo>
                  <a:lnTo>
                    <a:pt x="55" y="77"/>
                  </a:lnTo>
                  <a:lnTo>
                    <a:pt x="54" y="76"/>
                  </a:lnTo>
                  <a:lnTo>
                    <a:pt x="52" y="74"/>
                  </a:lnTo>
                  <a:lnTo>
                    <a:pt x="49" y="70"/>
                  </a:lnTo>
                  <a:lnTo>
                    <a:pt x="46" y="65"/>
                  </a:lnTo>
                  <a:lnTo>
                    <a:pt x="41" y="60"/>
                  </a:lnTo>
                  <a:lnTo>
                    <a:pt x="37" y="52"/>
                  </a:lnTo>
                  <a:lnTo>
                    <a:pt x="31" y="45"/>
                  </a:lnTo>
                  <a:lnTo>
                    <a:pt x="27" y="38"/>
                  </a:lnTo>
                  <a:lnTo>
                    <a:pt x="22" y="32"/>
                  </a:lnTo>
                  <a:lnTo>
                    <a:pt x="17" y="25"/>
                  </a:lnTo>
                  <a:lnTo>
                    <a:pt x="11" y="18"/>
                  </a:lnTo>
                  <a:lnTo>
                    <a:pt x="8" y="12"/>
                  </a:lnTo>
                  <a:lnTo>
                    <a:pt x="4" y="8"/>
                  </a:lnTo>
                  <a:lnTo>
                    <a:pt x="2" y="3"/>
                  </a:lnTo>
                  <a:lnTo>
                    <a:pt x="0" y="1"/>
                  </a:lnTo>
                  <a:lnTo>
                    <a:pt x="0" y="0"/>
                  </a:lnTo>
                </a:path>
              </a:pathLst>
            </a:custGeom>
            <a:solidFill>
              <a:srgbClr val="F8F8F8"/>
            </a:solidFill>
            <a:ln w="9048">
              <a:solidFill>
                <a:srgbClr val="DDDDDD"/>
              </a:solidFill>
              <a:round/>
              <a:headEnd/>
              <a:tailEnd/>
            </a:ln>
          </p:spPr>
          <p:txBody>
            <a:bodyPr/>
            <a:lstStyle/>
            <a:p>
              <a:endParaRPr lang="it-IT"/>
            </a:p>
          </p:txBody>
        </p:sp>
        <p:sp>
          <p:nvSpPr>
            <p:cNvPr id="23641" name="Freeform 84"/>
            <p:cNvSpPr>
              <a:spLocks/>
            </p:cNvSpPr>
            <p:nvPr/>
          </p:nvSpPr>
          <p:spPr bwMode="auto">
            <a:xfrm>
              <a:off x="4768" y="1383"/>
              <a:ext cx="71" cy="37"/>
            </a:xfrm>
            <a:custGeom>
              <a:avLst/>
              <a:gdLst>
                <a:gd name="T0" fmla="*/ 0 w 36"/>
                <a:gd name="T1" fmla="*/ 7 h 39"/>
                <a:gd name="T2" fmla="*/ 16 w 36"/>
                <a:gd name="T3" fmla="*/ 6 h 39"/>
                <a:gd name="T4" fmla="*/ 47 w 36"/>
                <a:gd name="T5" fmla="*/ 3 h 39"/>
                <a:gd name="T6" fmla="*/ 77 w 36"/>
                <a:gd name="T7" fmla="*/ 3 h 39"/>
                <a:gd name="T8" fmla="*/ 124 w 36"/>
                <a:gd name="T9" fmla="*/ 1 h 39"/>
                <a:gd name="T10" fmla="*/ 152 w 36"/>
                <a:gd name="T11" fmla="*/ 1 h 39"/>
                <a:gd name="T12" fmla="*/ 183 w 36"/>
                <a:gd name="T13" fmla="*/ 1 h 39"/>
                <a:gd name="T14" fmla="*/ 213 w 36"/>
                <a:gd name="T15" fmla="*/ 4 h 39"/>
                <a:gd name="T16" fmla="*/ 237 w 36"/>
                <a:gd name="T17" fmla="*/ 7 h 39"/>
                <a:gd name="T18" fmla="*/ 252 w 36"/>
                <a:gd name="T19" fmla="*/ 10 h 39"/>
                <a:gd name="T20" fmla="*/ 268 w 36"/>
                <a:gd name="T21" fmla="*/ 15 h 39"/>
                <a:gd name="T22" fmla="*/ 260 w 36"/>
                <a:gd name="T23" fmla="*/ 20 h 39"/>
                <a:gd name="T24" fmla="*/ 252 w 36"/>
                <a:gd name="T25" fmla="*/ 25 h 39"/>
                <a:gd name="T26" fmla="*/ 237 w 36"/>
                <a:gd name="T27" fmla="*/ 27 h 39"/>
                <a:gd name="T28" fmla="*/ 221 w 36"/>
                <a:gd name="T29" fmla="*/ 29 h 39"/>
                <a:gd name="T30" fmla="*/ 183 w 36"/>
                <a:gd name="T31" fmla="*/ 31 h 39"/>
                <a:gd name="T32" fmla="*/ 132 w 36"/>
                <a:gd name="T33" fmla="*/ 32 h 39"/>
                <a:gd name="T34" fmla="*/ 77 w 36"/>
                <a:gd name="T35" fmla="*/ 30 h 39"/>
                <a:gd name="T36" fmla="*/ 47 w 36"/>
                <a:gd name="T37" fmla="*/ 27 h 39"/>
                <a:gd name="T38" fmla="*/ 24 w 36"/>
                <a:gd name="T39" fmla="*/ 25 h 39"/>
                <a:gd name="T40" fmla="*/ 16 w 36"/>
                <a:gd name="T41" fmla="*/ 22 h 39"/>
                <a:gd name="T42" fmla="*/ 16 w 36"/>
                <a:gd name="T43" fmla="*/ 19 h 39"/>
                <a:gd name="T44" fmla="*/ 32 w 36"/>
                <a:gd name="T45" fmla="*/ 14 h 39"/>
                <a:gd name="T46" fmla="*/ 47 w 36"/>
                <a:gd name="T47" fmla="*/ 13 h 39"/>
                <a:gd name="T48" fmla="*/ 77 w 36"/>
                <a:gd name="T49" fmla="*/ 12 h 39"/>
                <a:gd name="T50" fmla="*/ 93 w 36"/>
                <a:gd name="T51" fmla="*/ 12 h 39"/>
                <a:gd name="T52" fmla="*/ 116 w 36"/>
                <a:gd name="T53" fmla="*/ 12 h 39"/>
                <a:gd name="T54" fmla="*/ 116 w 36"/>
                <a:gd name="T55" fmla="*/ 13 h 39"/>
                <a:gd name="T56" fmla="*/ 101 w 36"/>
                <a:gd name="T57" fmla="*/ 15 h 39"/>
                <a:gd name="T58" fmla="*/ 93 w 36"/>
                <a:gd name="T59" fmla="*/ 18 h 39"/>
                <a:gd name="T60" fmla="*/ 93 w 36"/>
                <a:gd name="T61" fmla="*/ 20 h 39"/>
                <a:gd name="T62" fmla="*/ 93 w 36"/>
                <a:gd name="T63" fmla="*/ 20 h 39"/>
                <a:gd name="T64" fmla="*/ 93 w 36"/>
                <a:gd name="T65" fmla="*/ 25 h 39"/>
                <a:gd name="T66" fmla="*/ 101 w 36"/>
                <a:gd name="T67" fmla="*/ 27 h 39"/>
                <a:gd name="T68" fmla="*/ 132 w 36"/>
                <a:gd name="T69" fmla="*/ 27 h 39"/>
                <a:gd name="T70" fmla="*/ 140 w 36"/>
                <a:gd name="T71" fmla="*/ 27 h 39"/>
                <a:gd name="T72" fmla="*/ 152 w 36"/>
                <a:gd name="T73" fmla="*/ 27 h 39"/>
                <a:gd name="T74" fmla="*/ 176 w 36"/>
                <a:gd name="T75" fmla="*/ 27 h 39"/>
                <a:gd name="T76" fmla="*/ 221 w 36"/>
                <a:gd name="T77" fmla="*/ 22 h 39"/>
                <a:gd name="T78" fmla="*/ 221 w 36"/>
                <a:gd name="T79" fmla="*/ 17 h 39"/>
                <a:gd name="T80" fmla="*/ 199 w 36"/>
                <a:gd name="T81" fmla="*/ 10 h 39"/>
                <a:gd name="T82" fmla="*/ 152 w 36"/>
                <a:gd name="T83" fmla="*/ 9 h 39"/>
                <a:gd name="T84" fmla="*/ 116 w 36"/>
                <a:gd name="T85" fmla="*/ 6 h 39"/>
                <a:gd name="T86" fmla="*/ 71 w 36"/>
                <a:gd name="T87" fmla="*/ 7 h 39"/>
                <a:gd name="T88" fmla="*/ 39 w 36"/>
                <a:gd name="T89" fmla="*/ 7 h 39"/>
                <a:gd name="T90" fmla="*/ 16 w 36"/>
                <a:gd name="T91" fmla="*/ 7 h 39"/>
                <a:gd name="T92" fmla="*/ 8 w 36"/>
                <a:gd name="T93" fmla="*/ 7 h 39"/>
                <a:gd name="T94" fmla="*/ 0 w 36"/>
                <a:gd name="T95" fmla="*/ 7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39"/>
                <a:gd name="T146" fmla="*/ 36 w 36"/>
                <a:gd name="T147" fmla="*/ 39 h 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39">
                  <a:moveTo>
                    <a:pt x="0" y="7"/>
                  </a:moveTo>
                  <a:lnTo>
                    <a:pt x="0" y="7"/>
                  </a:lnTo>
                  <a:lnTo>
                    <a:pt x="2" y="6"/>
                  </a:lnTo>
                  <a:lnTo>
                    <a:pt x="3" y="5"/>
                  </a:lnTo>
                  <a:lnTo>
                    <a:pt x="5" y="5"/>
                  </a:lnTo>
                  <a:lnTo>
                    <a:pt x="6" y="3"/>
                  </a:lnTo>
                  <a:lnTo>
                    <a:pt x="7" y="3"/>
                  </a:lnTo>
                  <a:lnTo>
                    <a:pt x="9" y="3"/>
                  </a:lnTo>
                  <a:lnTo>
                    <a:pt x="10" y="3"/>
                  </a:lnTo>
                  <a:lnTo>
                    <a:pt x="12" y="1"/>
                  </a:lnTo>
                  <a:lnTo>
                    <a:pt x="14" y="1"/>
                  </a:lnTo>
                  <a:lnTo>
                    <a:pt x="16" y="1"/>
                  </a:lnTo>
                  <a:lnTo>
                    <a:pt x="18" y="1"/>
                  </a:lnTo>
                  <a:lnTo>
                    <a:pt x="20" y="0"/>
                  </a:lnTo>
                  <a:lnTo>
                    <a:pt x="20" y="1"/>
                  </a:lnTo>
                  <a:lnTo>
                    <a:pt x="21" y="1"/>
                  </a:lnTo>
                  <a:lnTo>
                    <a:pt x="22" y="1"/>
                  </a:lnTo>
                  <a:lnTo>
                    <a:pt x="24" y="1"/>
                  </a:lnTo>
                  <a:lnTo>
                    <a:pt x="24" y="2"/>
                  </a:lnTo>
                  <a:lnTo>
                    <a:pt x="26" y="2"/>
                  </a:lnTo>
                  <a:lnTo>
                    <a:pt x="28" y="4"/>
                  </a:lnTo>
                  <a:lnTo>
                    <a:pt x="29" y="4"/>
                  </a:lnTo>
                  <a:lnTo>
                    <a:pt x="29" y="6"/>
                  </a:lnTo>
                  <a:lnTo>
                    <a:pt x="31" y="7"/>
                  </a:lnTo>
                  <a:lnTo>
                    <a:pt x="31" y="9"/>
                  </a:lnTo>
                  <a:lnTo>
                    <a:pt x="33" y="10"/>
                  </a:lnTo>
                  <a:lnTo>
                    <a:pt x="33" y="13"/>
                  </a:lnTo>
                  <a:lnTo>
                    <a:pt x="34" y="15"/>
                  </a:lnTo>
                  <a:lnTo>
                    <a:pt x="34" y="17"/>
                  </a:lnTo>
                  <a:lnTo>
                    <a:pt x="35" y="18"/>
                  </a:lnTo>
                  <a:lnTo>
                    <a:pt x="34" y="20"/>
                  </a:lnTo>
                  <a:lnTo>
                    <a:pt x="34" y="22"/>
                  </a:lnTo>
                  <a:lnTo>
                    <a:pt x="34" y="23"/>
                  </a:lnTo>
                  <a:lnTo>
                    <a:pt x="34" y="24"/>
                  </a:lnTo>
                  <a:lnTo>
                    <a:pt x="33" y="26"/>
                  </a:lnTo>
                  <a:lnTo>
                    <a:pt x="33" y="28"/>
                  </a:lnTo>
                  <a:lnTo>
                    <a:pt x="33" y="30"/>
                  </a:lnTo>
                  <a:lnTo>
                    <a:pt x="31" y="32"/>
                  </a:lnTo>
                  <a:lnTo>
                    <a:pt x="31" y="33"/>
                  </a:lnTo>
                  <a:lnTo>
                    <a:pt x="29" y="35"/>
                  </a:lnTo>
                  <a:lnTo>
                    <a:pt x="28" y="37"/>
                  </a:lnTo>
                  <a:lnTo>
                    <a:pt x="26" y="37"/>
                  </a:lnTo>
                  <a:lnTo>
                    <a:pt x="24" y="37"/>
                  </a:lnTo>
                  <a:lnTo>
                    <a:pt x="22" y="37"/>
                  </a:lnTo>
                  <a:lnTo>
                    <a:pt x="19" y="38"/>
                  </a:lnTo>
                  <a:lnTo>
                    <a:pt x="17" y="38"/>
                  </a:lnTo>
                  <a:lnTo>
                    <a:pt x="14" y="38"/>
                  </a:lnTo>
                  <a:lnTo>
                    <a:pt x="12" y="36"/>
                  </a:lnTo>
                  <a:lnTo>
                    <a:pt x="10" y="36"/>
                  </a:lnTo>
                  <a:lnTo>
                    <a:pt x="9" y="34"/>
                  </a:lnTo>
                  <a:lnTo>
                    <a:pt x="7" y="33"/>
                  </a:lnTo>
                  <a:lnTo>
                    <a:pt x="6" y="31"/>
                  </a:lnTo>
                  <a:lnTo>
                    <a:pt x="5" y="31"/>
                  </a:lnTo>
                  <a:lnTo>
                    <a:pt x="4" y="30"/>
                  </a:lnTo>
                  <a:lnTo>
                    <a:pt x="3" y="28"/>
                  </a:lnTo>
                  <a:lnTo>
                    <a:pt x="3" y="26"/>
                  </a:lnTo>
                  <a:lnTo>
                    <a:pt x="2" y="26"/>
                  </a:lnTo>
                  <a:lnTo>
                    <a:pt x="2" y="25"/>
                  </a:lnTo>
                  <a:lnTo>
                    <a:pt x="2" y="24"/>
                  </a:lnTo>
                  <a:lnTo>
                    <a:pt x="2" y="22"/>
                  </a:lnTo>
                  <a:lnTo>
                    <a:pt x="2" y="20"/>
                  </a:lnTo>
                  <a:lnTo>
                    <a:pt x="2" y="18"/>
                  </a:lnTo>
                  <a:lnTo>
                    <a:pt x="4" y="17"/>
                  </a:lnTo>
                  <a:lnTo>
                    <a:pt x="6" y="16"/>
                  </a:lnTo>
                  <a:lnTo>
                    <a:pt x="8" y="14"/>
                  </a:lnTo>
                  <a:lnTo>
                    <a:pt x="8" y="15"/>
                  </a:lnTo>
                  <a:lnTo>
                    <a:pt x="10" y="15"/>
                  </a:lnTo>
                  <a:lnTo>
                    <a:pt x="12" y="15"/>
                  </a:lnTo>
                  <a:lnTo>
                    <a:pt x="13" y="15"/>
                  </a:lnTo>
                  <a:lnTo>
                    <a:pt x="15" y="15"/>
                  </a:lnTo>
                  <a:lnTo>
                    <a:pt x="15" y="16"/>
                  </a:lnTo>
                  <a:lnTo>
                    <a:pt x="13" y="18"/>
                  </a:lnTo>
                  <a:lnTo>
                    <a:pt x="13" y="19"/>
                  </a:lnTo>
                  <a:lnTo>
                    <a:pt x="12" y="21"/>
                  </a:lnTo>
                  <a:lnTo>
                    <a:pt x="12" y="23"/>
                  </a:lnTo>
                  <a:lnTo>
                    <a:pt x="12" y="26"/>
                  </a:lnTo>
                  <a:lnTo>
                    <a:pt x="12" y="28"/>
                  </a:lnTo>
                  <a:lnTo>
                    <a:pt x="12" y="30"/>
                  </a:lnTo>
                  <a:lnTo>
                    <a:pt x="13" y="31"/>
                  </a:lnTo>
                  <a:lnTo>
                    <a:pt x="13" y="32"/>
                  </a:lnTo>
                  <a:lnTo>
                    <a:pt x="15" y="32"/>
                  </a:lnTo>
                  <a:lnTo>
                    <a:pt x="17" y="32"/>
                  </a:lnTo>
                  <a:lnTo>
                    <a:pt x="18" y="32"/>
                  </a:lnTo>
                  <a:lnTo>
                    <a:pt x="20" y="32"/>
                  </a:lnTo>
                  <a:lnTo>
                    <a:pt x="21" y="31"/>
                  </a:lnTo>
                  <a:lnTo>
                    <a:pt x="23" y="31"/>
                  </a:lnTo>
                  <a:lnTo>
                    <a:pt x="26" y="29"/>
                  </a:lnTo>
                  <a:lnTo>
                    <a:pt x="28" y="27"/>
                  </a:lnTo>
                  <a:lnTo>
                    <a:pt x="29" y="25"/>
                  </a:lnTo>
                  <a:lnTo>
                    <a:pt x="29" y="23"/>
                  </a:lnTo>
                  <a:lnTo>
                    <a:pt x="29" y="22"/>
                  </a:lnTo>
                  <a:lnTo>
                    <a:pt x="29" y="20"/>
                  </a:lnTo>
                  <a:lnTo>
                    <a:pt x="29" y="16"/>
                  </a:lnTo>
                  <a:lnTo>
                    <a:pt x="27" y="15"/>
                  </a:lnTo>
                  <a:lnTo>
                    <a:pt x="26" y="13"/>
                  </a:lnTo>
                  <a:lnTo>
                    <a:pt x="24" y="11"/>
                  </a:lnTo>
                  <a:lnTo>
                    <a:pt x="22" y="9"/>
                  </a:lnTo>
                  <a:lnTo>
                    <a:pt x="20" y="9"/>
                  </a:lnTo>
                  <a:lnTo>
                    <a:pt x="18" y="7"/>
                  </a:lnTo>
                  <a:lnTo>
                    <a:pt x="17" y="7"/>
                  </a:lnTo>
                  <a:lnTo>
                    <a:pt x="15" y="6"/>
                  </a:lnTo>
                  <a:lnTo>
                    <a:pt x="12" y="7"/>
                  </a:lnTo>
                  <a:lnTo>
                    <a:pt x="10" y="7"/>
                  </a:lnTo>
                  <a:lnTo>
                    <a:pt x="9" y="7"/>
                  </a:lnTo>
                  <a:lnTo>
                    <a:pt x="7" y="7"/>
                  </a:lnTo>
                  <a:lnTo>
                    <a:pt x="6" y="7"/>
                  </a:lnTo>
                  <a:lnTo>
                    <a:pt x="5" y="7"/>
                  </a:lnTo>
                  <a:lnTo>
                    <a:pt x="3" y="7"/>
                  </a:lnTo>
                  <a:lnTo>
                    <a:pt x="2" y="7"/>
                  </a:lnTo>
                  <a:lnTo>
                    <a:pt x="1" y="7"/>
                  </a:lnTo>
                  <a:lnTo>
                    <a:pt x="0" y="7"/>
                  </a:lnTo>
                </a:path>
              </a:pathLst>
            </a:custGeom>
            <a:solidFill>
              <a:srgbClr val="F8F8F8"/>
            </a:solidFill>
            <a:ln w="9048">
              <a:solidFill>
                <a:srgbClr val="DDDDDD"/>
              </a:solidFill>
              <a:round/>
              <a:headEnd/>
              <a:tailEnd/>
            </a:ln>
          </p:spPr>
          <p:txBody>
            <a:bodyPr/>
            <a:lstStyle/>
            <a:p>
              <a:endParaRPr lang="it-IT"/>
            </a:p>
          </p:txBody>
        </p:sp>
        <p:sp>
          <p:nvSpPr>
            <p:cNvPr id="23642" name="Freeform 85"/>
            <p:cNvSpPr>
              <a:spLocks/>
            </p:cNvSpPr>
            <p:nvPr/>
          </p:nvSpPr>
          <p:spPr bwMode="auto">
            <a:xfrm>
              <a:off x="4916" y="1383"/>
              <a:ext cx="75" cy="36"/>
            </a:xfrm>
            <a:custGeom>
              <a:avLst/>
              <a:gdLst>
                <a:gd name="T0" fmla="*/ 276 w 38"/>
                <a:gd name="T1" fmla="*/ 13 h 38"/>
                <a:gd name="T2" fmla="*/ 245 w 38"/>
                <a:gd name="T3" fmla="*/ 10 h 38"/>
                <a:gd name="T4" fmla="*/ 223 w 38"/>
                <a:gd name="T5" fmla="*/ 8 h 38"/>
                <a:gd name="T6" fmla="*/ 176 w 38"/>
                <a:gd name="T7" fmla="*/ 4 h 38"/>
                <a:gd name="T8" fmla="*/ 140 w 38"/>
                <a:gd name="T9" fmla="*/ 1 h 38"/>
                <a:gd name="T10" fmla="*/ 116 w 38"/>
                <a:gd name="T11" fmla="*/ 1 h 38"/>
                <a:gd name="T12" fmla="*/ 77 w 38"/>
                <a:gd name="T13" fmla="*/ 1 h 38"/>
                <a:gd name="T14" fmla="*/ 39 w 38"/>
                <a:gd name="T15" fmla="*/ 4 h 38"/>
                <a:gd name="T16" fmla="*/ 16 w 38"/>
                <a:gd name="T17" fmla="*/ 7 h 38"/>
                <a:gd name="T18" fmla="*/ 0 w 38"/>
                <a:gd name="T19" fmla="*/ 10 h 38"/>
                <a:gd name="T20" fmla="*/ 8 w 38"/>
                <a:gd name="T21" fmla="*/ 15 h 38"/>
                <a:gd name="T22" fmla="*/ 8 w 38"/>
                <a:gd name="T23" fmla="*/ 20 h 38"/>
                <a:gd name="T24" fmla="*/ 8 w 38"/>
                <a:gd name="T25" fmla="*/ 25 h 38"/>
                <a:gd name="T26" fmla="*/ 16 w 38"/>
                <a:gd name="T27" fmla="*/ 27 h 38"/>
                <a:gd name="T28" fmla="*/ 47 w 38"/>
                <a:gd name="T29" fmla="*/ 29 h 38"/>
                <a:gd name="T30" fmla="*/ 93 w 38"/>
                <a:gd name="T31" fmla="*/ 30 h 38"/>
                <a:gd name="T32" fmla="*/ 148 w 38"/>
                <a:gd name="T33" fmla="*/ 31 h 38"/>
                <a:gd name="T34" fmla="*/ 176 w 38"/>
                <a:gd name="T35" fmla="*/ 29 h 38"/>
                <a:gd name="T36" fmla="*/ 207 w 38"/>
                <a:gd name="T37" fmla="*/ 26 h 38"/>
                <a:gd name="T38" fmla="*/ 207 w 38"/>
                <a:gd name="T39" fmla="*/ 25 h 38"/>
                <a:gd name="T40" fmla="*/ 215 w 38"/>
                <a:gd name="T41" fmla="*/ 22 h 38"/>
                <a:gd name="T42" fmla="*/ 215 w 38"/>
                <a:gd name="T43" fmla="*/ 19 h 38"/>
                <a:gd name="T44" fmla="*/ 215 w 38"/>
                <a:gd name="T45" fmla="*/ 13 h 38"/>
                <a:gd name="T46" fmla="*/ 199 w 38"/>
                <a:gd name="T47" fmla="*/ 13 h 38"/>
                <a:gd name="T48" fmla="*/ 191 w 38"/>
                <a:gd name="T49" fmla="*/ 13 h 38"/>
                <a:gd name="T50" fmla="*/ 176 w 38"/>
                <a:gd name="T51" fmla="*/ 15 h 38"/>
                <a:gd name="T52" fmla="*/ 176 w 38"/>
                <a:gd name="T53" fmla="*/ 15 h 38"/>
                <a:gd name="T54" fmla="*/ 160 w 38"/>
                <a:gd name="T55" fmla="*/ 17 h 38"/>
                <a:gd name="T56" fmla="*/ 152 w 38"/>
                <a:gd name="T57" fmla="*/ 19 h 38"/>
                <a:gd name="T58" fmla="*/ 148 w 38"/>
                <a:gd name="T59" fmla="*/ 23 h 38"/>
                <a:gd name="T60" fmla="*/ 148 w 38"/>
                <a:gd name="T61" fmla="*/ 25 h 38"/>
                <a:gd name="T62" fmla="*/ 148 w 38"/>
                <a:gd name="T63" fmla="*/ 26 h 38"/>
                <a:gd name="T64" fmla="*/ 101 w 38"/>
                <a:gd name="T65" fmla="*/ 25 h 38"/>
                <a:gd name="T66" fmla="*/ 71 w 38"/>
                <a:gd name="T67" fmla="*/ 24 h 38"/>
                <a:gd name="T68" fmla="*/ 63 w 38"/>
                <a:gd name="T69" fmla="*/ 19 h 38"/>
                <a:gd name="T70" fmla="*/ 55 w 38"/>
                <a:gd name="T71" fmla="*/ 17 h 38"/>
                <a:gd name="T72" fmla="*/ 63 w 38"/>
                <a:gd name="T73" fmla="*/ 14 h 38"/>
                <a:gd name="T74" fmla="*/ 71 w 38"/>
                <a:gd name="T75" fmla="*/ 11 h 38"/>
                <a:gd name="T76" fmla="*/ 85 w 38"/>
                <a:gd name="T77" fmla="*/ 9 h 38"/>
                <a:gd name="T78" fmla="*/ 101 w 38"/>
                <a:gd name="T79" fmla="*/ 8 h 38"/>
                <a:gd name="T80" fmla="*/ 132 w 38"/>
                <a:gd name="T81" fmla="*/ 6 h 38"/>
                <a:gd name="T82" fmla="*/ 148 w 38"/>
                <a:gd name="T83" fmla="*/ 6 h 38"/>
                <a:gd name="T84" fmla="*/ 152 w 38"/>
                <a:gd name="T85" fmla="*/ 6 h 38"/>
                <a:gd name="T86" fmla="*/ 176 w 38"/>
                <a:gd name="T87" fmla="*/ 8 h 38"/>
                <a:gd name="T88" fmla="*/ 199 w 38"/>
                <a:gd name="T89" fmla="*/ 9 h 38"/>
                <a:gd name="T90" fmla="*/ 229 w 38"/>
                <a:gd name="T91" fmla="*/ 10 h 38"/>
                <a:gd name="T92" fmla="*/ 261 w 38"/>
                <a:gd name="T93" fmla="*/ 12 h 38"/>
                <a:gd name="T94" fmla="*/ 268 w 38"/>
                <a:gd name="T95" fmla="*/ 13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38"/>
                <a:gd name="T146" fmla="*/ 38 w 38"/>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38">
                  <a:moveTo>
                    <a:pt x="37" y="16"/>
                  </a:moveTo>
                  <a:lnTo>
                    <a:pt x="36" y="16"/>
                  </a:lnTo>
                  <a:lnTo>
                    <a:pt x="34" y="16"/>
                  </a:lnTo>
                  <a:lnTo>
                    <a:pt x="34" y="14"/>
                  </a:lnTo>
                  <a:lnTo>
                    <a:pt x="32" y="13"/>
                  </a:lnTo>
                  <a:lnTo>
                    <a:pt x="31" y="12"/>
                  </a:lnTo>
                  <a:lnTo>
                    <a:pt x="29" y="10"/>
                  </a:lnTo>
                  <a:lnTo>
                    <a:pt x="29" y="8"/>
                  </a:lnTo>
                  <a:lnTo>
                    <a:pt x="27" y="8"/>
                  </a:lnTo>
                  <a:lnTo>
                    <a:pt x="25" y="6"/>
                  </a:lnTo>
                  <a:lnTo>
                    <a:pt x="23" y="4"/>
                  </a:lnTo>
                  <a:lnTo>
                    <a:pt x="21" y="2"/>
                  </a:lnTo>
                  <a:lnTo>
                    <a:pt x="20" y="2"/>
                  </a:lnTo>
                  <a:lnTo>
                    <a:pt x="18" y="1"/>
                  </a:lnTo>
                  <a:lnTo>
                    <a:pt x="16" y="1"/>
                  </a:lnTo>
                  <a:lnTo>
                    <a:pt x="16" y="0"/>
                  </a:lnTo>
                  <a:lnTo>
                    <a:pt x="15" y="1"/>
                  </a:lnTo>
                  <a:lnTo>
                    <a:pt x="13" y="1"/>
                  </a:lnTo>
                  <a:lnTo>
                    <a:pt x="11" y="1"/>
                  </a:lnTo>
                  <a:lnTo>
                    <a:pt x="10" y="1"/>
                  </a:lnTo>
                  <a:lnTo>
                    <a:pt x="9" y="2"/>
                  </a:lnTo>
                  <a:lnTo>
                    <a:pt x="7" y="2"/>
                  </a:lnTo>
                  <a:lnTo>
                    <a:pt x="5" y="4"/>
                  </a:lnTo>
                  <a:lnTo>
                    <a:pt x="3" y="6"/>
                  </a:lnTo>
                  <a:lnTo>
                    <a:pt x="2" y="7"/>
                  </a:lnTo>
                  <a:lnTo>
                    <a:pt x="1" y="9"/>
                  </a:lnTo>
                  <a:lnTo>
                    <a:pt x="1" y="10"/>
                  </a:lnTo>
                  <a:lnTo>
                    <a:pt x="0" y="13"/>
                  </a:lnTo>
                  <a:lnTo>
                    <a:pt x="0" y="15"/>
                  </a:lnTo>
                  <a:lnTo>
                    <a:pt x="0" y="17"/>
                  </a:lnTo>
                  <a:lnTo>
                    <a:pt x="1" y="18"/>
                  </a:lnTo>
                  <a:lnTo>
                    <a:pt x="1" y="20"/>
                  </a:lnTo>
                  <a:lnTo>
                    <a:pt x="1" y="22"/>
                  </a:lnTo>
                  <a:lnTo>
                    <a:pt x="1" y="23"/>
                  </a:lnTo>
                  <a:lnTo>
                    <a:pt x="1" y="24"/>
                  </a:lnTo>
                  <a:lnTo>
                    <a:pt x="1" y="26"/>
                  </a:lnTo>
                  <a:lnTo>
                    <a:pt x="1" y="28"/>
                  </a:lnTo>
                  <a:lnTo>
                    <a:pt x="1" y="30"/>
                  </a:lnTo>
                  <a:lnTo>
                    <a:pt x="2" y="30"/>
                  </a:lnTo>
                  <a:lnTo>
                    <a:pt x="2" y="32"/>
                  </a:lnTo>
                  <a:lnTo>
                    <a:pt x="4" y="33"/>
                  </a:lnTo>
                  <a:lnTo>
                    <a:pt x="4" y="35"/>
                  </a:lnTo>
                  <a:lnTo>
                    <a:pt x="6" y="35"/>
                  </a:lnTo>
                  <a:lnTo>
                    <a:pt x="8" y="36"/>
                  </a:lnTo>
                  <a:lnTo>
                    <a:pt x="10" y="36"/>
                  </a:lnTo>
                  <a:lnTo>
                    <a:pt x="12" y="36"/>
                  </a:lnTo>
                  <a:lnTo>
                    <a:pt x="15" y="36"/>
                  </a:lnTo>
                  <a:lnTo>
                    <a:pt x="17" y="37"/>
                  </a:lnTo>
                  <a:lnTo>
                    <a:pt x="19" y="37"/>
                  </a:lnTo>
                  <a:lnTo>
                    <a:pt x="20" y="37"/>
                  </a:lnTo>
                  <a:lnTo>
                    <a:pt x="22" y="35"/>
                  </a:lnTo>
                  <a:lnTo>
                    <a:pt x="23" y="35"/>
                  </a:lnTo>
                  <a:lnTo>
                    <a:pt x="25" y="33"/>
                  </a:lnTo>
                  <a:lnTo>
                    <a:pt x="25" y="32"/>
                  </a:lnTo>
                  <a:lnTo>
                    <a:pt x="27" y="31"/>
                  </a:lnTo>
                  <a:lnTo>
                    <a:pt x="27" y="29"/>
                  </a:lnTo>
                  <a:lnTo>
                    <a:pt x="27" y="28"/>
                  </a:lnTo>
                  <a:lnTo>
                    <a:pt x="28" y="26"/>
                  </a:lnTo>
                  <a:lnTo>
                    <a:pt x="28" y="25"/>
                  </a:lnTo>
                  <a:lnTo>
                    <a:pt x="29" y="23"/>
                  </a:lnTo>
                  <a:lnTo>
                    <a:pt x="28" y="22"/>
                  </a:lnTo>
                  <a:lnTo>
                    <a:pt x="28" y="19"/>
                  </a:lnTo>
                  <a:lnTo>
                    <a:pt x="28" y="18"/>
                  </a:lnTo>
                  <a:lnTo>
                    <a:pt x="28" y="16"/>
                  </a:lnTo>
                  <a:lnTo>
                    <a:pt x="26" y="16"/>
                  </a:lnTo>
                  <a:lnTo>
                    <a:pt x="26" y="15"/>
                  </a:lnTo>
                  <a:lnTo>
                    <a:pt x="25" y="16"/>
                  </a:lnTo>
                  <a:lnTo>
                    <a:pt x="25" y="17"/>
                  </a:lnTo>
                  <a:lnTo>
                    <a:pt x="23" y="18"/>
                  </a:lnTo>
                  <a:lnTo>
                    <a:pt x="21" y="19"/>
                  </a:lnTo>
                  <a:lnTo>
                    <a:pt x="21" y="20"/>
                  </a:lnTo>
                  <a:lnTo>
                    <a:pt x="20" y="22"/>
                  </a:lnTo>
                  <a:lnTo>
                    <a:pt x="20" y="24"/>
                  </a:lnTo>
                  <a:lnTo>
                    <a:pt x="19" y="26"/>
                  </a:lnTo>
                  <a:lnTo>
                    <a:pt x="19" y="27"/>
                  </a:lnTo>
                  <a:lnTo>
                    <a:pt x="19" y="29"/>
                  </a:lnTo>
                  <a:lnTo>
                    <a:pt x="19" y="30"/>
                  </a:lnTo>
                  <a:lnTo>
                    <a:pt x="16" y="30"/>
                  </a:lnTo>
                  <a:lnTo>
                    <a:pt x="13" y="29"/>
                  </a:lnTo>
                  <a:lnTo>
                    <a:pt x="12" y="29"/>
                  </a:lnTo>
                  <a:lnTo>
                    <a:pt x="10" y="27"/>
                  </a:lnTo>
                  <a:lnTo>
                    <a:pt x="9" y="27"/>
                  </a:lnTo>
                  <a:lnTo>
                    <a:pt x="8" y="25"/>
                  </a:lnTo>
                  <a:lnTo>
                    <a:pt x="8" y="24"/>
                  </a:lnTo>
                  <a:lnTo>
                    <a:pt x="8" y="22"/>
                  </a:lnTo>
                  <a:lnTo>
                    <a:pt x="7" y="22"/>
                  </a:lnTo>
                  <a:lnTo>
                    <a:pt x="7" y="20"/>
                  </a:lnTo>
                  <a:lnTo>
                    <a:pt x="8" y="18"/>
                  </a:lnTo>
                  <a:lnTo>
                    <a:pt x="8" y="17"/>
                  </a:lnTo>
                  <a:lnTo>
                    <a:pt x="9" y="16"/>
                  </a:lnTo>
                  <a:lnTo>
                    <a:pt x="9" y="14"/>
                  </a:lnTo>
                  <a:lnTo>
                    <a:pt x="9" y="12"/>
                  </a:lnTo>
                  <a:lnTo>
                    <a:pt x="9" y="11"/>
                  </a:lnTo>
                  <a:lnTo>
                    <a:pt x="11" y="9"/>
                  </a:lnTo>
                  <a:lnTo>
                    <a:pt x="13" y="8"/>
                  </a:lnTo>
                  <a:lnTo>
                    <a:pt x="15" y="6"/>
                  </a:lnTo>
                  <a:lnTo>
                    <a:pt x="17" y="6"/>
                  </a:lnTo>
                  <a:lnTo>
                    <a:pt x="19" y="6"/>
                  </a:lnTo>
                  <a:lnTo>
                    <a:pt x="20" y="6"/>
                  </a:lnTo>
                  <a:lnTo>
                    <a:pt x="20" y="7"/>
                  </a:lnTo>
                  <a:lnTo>
                    <a:pt x="22" y="7"/>
                  </a:lnTo>
                  <a:lnTo>
                    <a:pt x="23" y="8"/>
                  </a:lnTo>
                  <a:lnTo>
                    <a:pt x="25" y="8"/>
                  </a:lnTo>
                  <a:lnTo>
                    <a:pt x="25" y="10"/>
                  </a:lnTo>
                  <a:lnTo>
                    <a:pt x="26" y="10"/>
                  </a:lnTo>
                  <a:lnTo>
                    <a:pt x="28" y="12"/>
                  </a:lnTo>
                  <a:lnTo>
                    <a:pt x="30" y="12"/>
                  </a:lnTo>
                  <a:lnTo>
                    <a:pt x="30" y="13"/>
                  </a:lnTo>
                  <a:lnTo>
                    <a:pt x="32" y="13"/>
                  </a:lnTo>
                  <a:lnTo>
                    <a:pt x="32" y="15"/>
                  </a:lnTo>
                  <a:lnTo>
                    <a:pt x="34" y="15"/>
                  </a:lnTo>
                  <a:lnTo>
                    <a:pt x="34" y="16"/>
                  </a:lnTo>
                  <a:lnTo>
                    <a:pt x="35" y="16"/>
                  </a:lnTo>
                  <a:lnTo>
                    <a:pt x="37" y="16"/>
                  </a:lnTo>
                </a:path>
              </a:pathLst>
            </a:custGeom>
            <a:solidFill>
              <a:srgbClr val="F8F8F8"/>
            </a:solidFill>
            <a:ln w="9048">
              <a:solidFill>
                <a:srgbClr val="DDDDDD"/>
              </a:solidFill>
              <a:round/>
              <a:headEnd/>
              <a:tailEnd/>
            </a:ln>
          </p:spPr>
          <p:txBody>
            <a:bodyPr/>
            <a:lstStyle/>
            <a:p>
              <a:endParaRPr lang="it-IT"/>
            </a:p>
          </p:txBody>
        </p:sp>
        <p:sp>
          <p:nvSpPr>
            <p:cNvPr id="23643" name="Freeform 86"/>
            <p:cNvSpPr>
              <a:spLocks/>
            </p:cNvSpPr>
            <p:nvPr/>
          </p:nvSpPr>
          <p:spPr bwMode="auto">
            <a:xfrm>
              <a:off x="1220" y="1593"/>
              <a:ext cx="535" cy="1911"/>
            </a:xfrm>
            <a:custGeom>
              <a:avLst/>
              <a:gdLst>
                <a:gd name="T0" fmla="*/ 0 w 271"/>
                <a:gd name="T1" fmla="*/ 1646 h 2059"/>
                <a:gd name="T2" fmla="*/ 2077 w 271"/>
                <a:gd name="T3" fmla="*/ 1646 h 2059"/>
                <a:gd name="T4" fmla="*/ 2077 w 271"/>
                <a:gd name="T5" fmla="*/ 0 h 2059"/>
                <a:gd name="T6" fmla="*/ 0 w 271"/>
                <a:gd name="T7" fmla="*/ 0 h 2059"/>
                <a:gd name="T8" fmla="*/ 0 w 271"/>
                <a:gd name="T9" fmla="*/ 1646 h 2059"/>
                <a:gd name="T10" fmla="*/ 0 w 271"/>
                <a:gd name="T11" fmla="*/ 1646 h 2059"/>
                <a:gd name="T12" fmla="*/ 0 60000 65536"/>
                <a:gd name="T13" fmla="*/ 0 60000 65536"/>
                <a:gd name="T14" fmla="*/ 0 60000 65536"/>
                <a:gd name="T15" fmla="*/ 0 60000 65536"/>
                <a:gd name="T16" fmla="*/ 0 60000 65536"/>
                <a:gd name="T17" fmla="*/ 0 60000 65536"/>
                <a:gd name="T18" fmla="*/ 0 w 271"/>
                <a:gd name="T19" fmla="*/ 0 h 2059"/>
                <a:gd name="T20" fmla="*/ 271 w 271"/>
                <a:gd name="T21" fmla="*/ 2059 h 2059"/>
              </a:gdLst>
              <a:ahLst/>
              <a:cxnLst>
                <a:cxn ang="T12">
                  <a:pos x="T0" y="T1"/>
                </a:cxn>
                <a:cxn ang="T13">
                  <a:pos x="T2" y="T3"/>
                </a:cxn>
                <a:cxn ang="T14">
                  <a:pos x="T4" y="T5"/>
                </a:cxn>
                <a:cxn ang="T15">
                  <a:pos x="T6" y="T7"/>
                </a:cxn>
                <a:cxn ang="T16">
                  <a:pos x="T8" y="T9"/>
                </a:cxn>
                <a:cxn ang="T17">
                  <a:pos x="T10" y="T11"/>
                </a:cxn>
              </a:cxnLst>
              <a:rect l="T18" t="T19" r="T20" b="T21"/>
              <a:pathLst>
                <a:path w="271" h="2059">
                  <a:moveTo>
                    <a:pt x="0" y="2058"/>
                  </a:moveTo>
                  <a:lnTo>
                    <a:pt x="270" y="2058"/>
                  </a:lnTo>
                  <a:lnTo>
                    <a:pt x="270" y="0"/>
                  </a:lnTo>
                  <a:lnTo>
                    <a:pt x="0" y="0"/>
                  </a:lnTo>
                  <a:lnTo>
                    <a:pt x="0" y="2058"/>
                  </a:lnTo>
                </a:path>
              </a:pathLst>
            </a:custGeom>
            <a:solidFill>
              <a:srgbClr val="F8F8F8"/>
            </a:solidFill>
            <a:ln w="9048">
              <a:solidFill>
                <a:srgbClr val="C0C0C0"/>
              </a:solidFill>
              <a:round/>
              <a:headEnd/>
              <a:tailEnd/>
            </a:ln>
          </p:spPr>
          <p:txBody>
            <a:bodyPr/>
            <a:lstStyle/>
            <a:p>
              <a:endParaRPr lang="it-IT"/>
            </a:p>
          </p:txBody>
        </p:sp>
        <p:grpSp>
          <p:nvGrpSpPr>
            <p:cNvPr id="23644" name="Group 87"/>
            <p:cNvGrpSpPr>
              <a:grpSpLocks/>
            </p:cNvGrpSpPr>
            <p:nvPr/>
          </p:nvGrpSpPr>
          <p:grpSpPr bwMode="auto">
            <a:xfrm>
              <a:off x="1130" y="3474"/>
              <a:ext cx="702" cy="203"/>
              <a:chOff x="3110" y="3961"/>
              <a:chExt cx="356" cy="218"/>
            </a:xfrm>
          </p:grpSpPr>
          <p:sp>
            <p:nvSpPr>
              <p:cNvPr id="23690" name="Freeform 88"/>
              <p:cNvSpPr>
                <a:spLocks/>
              </p:cNvSpPr>
              <p:nvPr/>
            </p:nvSpPr>
            <p:spPr bwMode="auto">
              <a:xfrm>
                <a:off x="3137" y="3961"/>
                <a:ext cx="300" cy="106"/>
              </a:xfrm>
              <a:custGeom>
                <a:avLst/>
                <a:gdLst>
                  <a:gd name="T0" fmla="*/ 285 w 300"/>
                  <a:gd name="T1" fmla="*/ 2 h 106"/>
                  <a:gd name="T2" fmla="*/ 290 w 300"/>
                  <a:gd name="T3" fmla="*/ 5 h 106"/>
                  <a:gd name="T4" fmla="*/ 295 w 300"/>
                  <a:gd name="T5" fmla="*/ 9 h 106"/>
                  <a:gd name="T6" fmla="*/ 295 w 300"/>
                  <a:gd name="T7" fmla="*/ 16 h 106"/>
                  <a:gd name="T8" fmla="*/ 297 w 300"/>
                  <a:gd name="T9" fmla="*/ 23 h 106"/>
                  <a:gd name="T10" fmla="*/ 298 w 300"/>
                  <a:gd name="T11" fmla="*/ 30 h 106"/>
                  <a:gd name="T12" fmla="*/ 297 w 300"/>
                  <a:gd name="T13" fmla="*/ 39 h 106"/>
                  <a:gd name="T14" fmla="*/ 293 w 300"/>
                  <a:gd name="T15" fmla="*/ 46 h 106"/>
                  <a:gd name="T16" fmla="*/ 290 w 300"/>
                  <a:gd name="T17" fmla="*/ 52 h 106"/>
                  <a:gd name="T18" fmla="*/ 285 w 300"/>
                  <a:gd name="T19" fmla="*/ 53 h 106"/>
                  <a:gd name="T20" fmla="*/ 281 w 300"/>
                  <a:gd name="T21" fmla="*/ 52 h 106"/>
                  <a:gd name="T22" fmla="*/ 283 w 300"/>
                  <a:gd name="T23" fmla="*/ 53 h 106"/>
                  <a:gd name="T24" fmla="*/ 287 w 300"/>
                  <a:gd name="T25" fmla="*/ 56 h 106"/>
                  <a:gd name="T26" fmla="*/ 293 w 300"/>
                  <a:gd name="T27" fmla="*/ 59 h 106"/>
                  <a:gd name="T28" fmla="*/ 294 w 300"/>
                  <a:gd name="T29" fmla="*/ 66 h 106"/>
                  <a:gd name="T30" fmla="*/ 296 w 300"/>
                  <a:gd name="T31" fmla="*/ 74 h 106"/>
                  <a:gd name="T32" fmla="*/ 296 w 300"/>
                  <a:gd name="T33" fmla="*/ 82 h 106"/>
                  <a:gd name="T34" fmla="*/ 295 w 300"/>
                  <a:gd name="T35" fmla="*/ 90 h 106"/>
                  <a:gd name="T36" fmla="*/ 291 w 300"/>
                  <a:gd name="T37" fmla="*/ 96 h 106"/>
                  <a:gd name="T38" fmla="*/ 288 w 300"/>
                  <a:gd name="T39" fmla="*/ 101 h 106"/>
                  <a:gd name="T40" fmla="*/ 284 w 300"/>
                  <a:gd name="T41" fmla="*/ 104 h 106"/>
                  <a:gd name="T42" fmla="*/ 281 w 300"/>
                  <a:gd name="T43" fmla="*/ 103 h 106"/>
                  <a:gd name="T44" fmla="*/ 17 w 300"/>
                  <a:gd name="T45" fmla="*/ 103 h 106"/>
                  <a:gd name="T46" fmla="*/ 12 w 300"/>
                  <a:gd name="T47" fmla="*/ 105 h 106"/>
                  <a:gd name="T48" fmla="*/ 7 w 300"/>
                  <a:gd name="T49" fmla="*/ 101 h 106"/>
                  <a:gd name="T50" fmla="*/ 3 w 300"/>
                  <a:gd name="T51" fmla="*/ 96 h 106"/>
                  <a:gd name="T52" fmla="*/ 1 w 300"/>
                  <a:gd name="T53" fmla="*/ 90 h 106"/>
                  <a:gd name="T54" fmla="*/ 0 w 300"/>
                  <a:gd name="T55" fmla="*/ 82 h 106"/>
                  <a:gd name="T56" fmla="*/ 0 w 300"/>
                  <a:gd name="T57" fmla="*/ 74 h 106"/>
                  <a:gd name="T58" fmla="*/ 1 w 300"/>
                  <a:gd name="T59" fmla="*/ 66 h 106"/>
                  <a:gd name="T60" fmla="*/ 5 w 300"/>
                  <a:gd name="T61" fmla="*/ 59 h 106"/>
                  <a:gd name="T62" fmla="*/ 9 w 300"/>
                  <a:gd name="T63" fmla="*/ 56 h 106"/>
                  <a:gd name="T64" fmla="*/ 14 w 300"/>
                  <a:gd name="T65" fmla="*/ 53 h 106"/>
                  <a:gd name="T66" fmla="*/ 17 w 300"/>
                  <a:gd name="T67" fmla="*/ 53 h 106"/>
                  <a:gd name="T68" fmla="*/ 12 w 300"/>
                  <a:gd name="T69" fmla="*/ 54 h 106"/>
                  <a:gd name="T70" fmla="*/ 8 w 300"/>
                  <a:gd name="T71" fmla="*/ 52 h 106"/>
                  <a:gd name="T72" fmla="*/ 4 w 300"/>
                  <a:gd name="T73" fmla="*/ 46 h 106"/>
                  <a:gd name="T74" fmla="*/ 2 w 300"/>
                  <a:gd name="T75" fmla="*/ 39 h 106"/>
                  <a:gd name="T76" fmla="*/ 1 w 300"/>
                  <a:gd name="T77" fmla="*/ 31 h 106"/>
                  <a:gd name="T78" fmla="*/ 1 w 300"/>
                  <a:gd name="T79" fmla="*/ 22 h 106"/>
                  <a:gd name="T80" fmla="*/ 3 w 300"/>
                  <a:gd name="T81" fmla="*/ 15 h 106"/>
                  <a:gd name="T82" fmla="*/ 8 w 300"/>
                  <a:gd name="T83" fmla="*/ 7 h 106"/>
                  <a:gd name="T84" fmla="*/ 13 w 300"/>
                  <a:gd name="T85" fmla="*/ 4 h 106"/>
                  <a:gd name="T86" fmla="*/ 18 w 300"/>
                  <a:gd name="T87" fmla="*/ 1 h 106"/>
                  <a:gd name="T88" fmla="*/ 24 w 300"/>
                  <a:gd name="T89" fmla="*/ 0 h 106"/>
                  <a:gd name="T90" fmla="*/ 61 w 300"/>
                  <a:gd name="T91" fmla="*/ 0 h 106"/>
                  <a:gd name="T92" fmla="*/ 125 w 300"/>
                  <a:gd name="T93" fmla="*/ 0 h 106"/>
                  <a:gd name="T94" fmla="*/ 197 w 300"/>
                  <a:gd name="T95" fmla="*/ 0 h 106"/>
                  <a:gd name="T96" fmla="*/ 256 w 300"/>
                  <a:gd name="T97" fmla="*/ 0 h 106"/>
                  <a:gd name="T98" fmla="*/ 283 w 300"/>
                  <a:gd name="T99" fmla="*/ 0 h 10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00"/>
                  <a:gd name="T151" fmla="*/ 0 h 106"/>
                  <a:gd name="T152" fmla="*/ 300 w 300"/>
                  <a:gd name="T153" fmla="*/ 106 h 10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00" h="106">
                    <a:moveTo>
                      <a:pt x="281" y="1"/>
                    </a:moveTo>
                    <a:lnTo>
                      <a:pt x="283" y="2"/>
                    </a:lnTo>
                    <a:lnTo>
                      <a:pt x="285" y="2"/>
                    </a:lnTo>
                    <a:lnTo>
                      <a:pt x="287" y="4"/>
                    </a:lnTo>
                    <a:lnTo>
                      <a:pt x="290" y="4"/>
                    </a:lnTo>
                    <a:lnTo>
                      <a:pt x="290" y="5"/>
                    </a:lnTo>
                    <a:lnTo>
                      <a:pt x="292" y="6"/>
                    </a:lnTo>
                    <a:lnTo>
                      <a:pt x="293" y="8"/>
                    </a:lnTo>
                    <a:lnTo>
                      <a:pt x="295" y="9"/>
                    </a:lnTo>
                    <a:lnTo>
                      <a:pt x="295" y="12"/>
                    </a:lnTo>
                    <a:lnTo>
                      <a:pt x="295" y="14"/>
                    </a:lnTo>
                    <a:lnTo>
                      <a:pt x="295" y="16"/>
                    </a:lnTo>
                    <a:lnTo>
                      <a:pt x="297" y="18"/>
                    </a:lnTo>
                    <a:lnTo>
                      <a:pt x="297" y="21"/>
                    </a:lnTo>
                    <a:lnTo>
                      <a:pt x="297" y="23"/>
                    </a:lnTo>
                    <a:lnTo>
                      <a:pt x="297" y="25"/>
                    </a:lnTo>
                    <a:lnTo>
                      <a:pt x="299" y="26"/>
                    </a:lnTo>
                    <a:lnTo>
                      <a:pt x="298" y="30"/>
                    </a:lnTo>
                    <a:lnTo>
                      <a:pt x="298" y="34"/>
                    </a:lnTo>
                    <a:lnTo>
                      <a:pt x="297" y="37"/>
                    </a:lnTo>
                    <a:lnTo>
                      <a:pt x="297" y="39"/>
                    </a:lnTo>
                    <a:lnTo>
                      <a:pt x="295" y="43"/>
                    </a:lnTo>
                    <a:lnTo>
                      <a:pt x="295" y="44"/>
                    </a:lnTo>
                    <a:lnTo>
                      <a:pt x="293" y="46"/>
                    </a:lnTo>
                    <a:lnTo>
                      <a:pt x="293" y="48"/>
                    </a:lnTo>
                    <a:lnTo>
                      <a:pt x="291" y="50"/>
                    </a:lnTo>
                    <a:lnTo>
                      <a:pt x="290" y="52"/>
                    </a:lnTo>
                    <a:lnTo>
                      <a:pt x="288" y="53"/>
                    </a:lnTo>
                    <a:lnTo>
                      <a:pt x="287" y="53"/>
                    </a:lnTo>
                    <a:lnTo>
                      <a:pt x="285" y="53"/>
                    </a:lnTo>
                    <a:lnTo>
                      <a:pt x="283" y="53"/>
                    </a:lnTo>
                    <a:lnTo>
                      <a:pt x="281" y="53"/>
                    </a:lnTo>
                    <a:lnTo>
                      <a:pt x="281" y="52"/>
                    </a:lnTo>
                    <a:lnTo>
                      <a:pt x="281" y="53"/>
                    </a:lnTo>
                    <a:lnTo>
                      <a:pt x="283" y="53"/>
                    </a:lnTo>
                    <a:lnTo>
                      <a:pt x="285" y="54"/>
                    </a:lnTo>
                    <a:lnTo>
                      <a:pt x="287" y="54"/>
                    </a:lnTo>
                    <a:lnTo>
                      <a:pt x="287" y="56"/>
                    </a:lnTo>
                    <a:lnTo>
                      <a:pt x="289" y="57"/>
                    </a:lnTo>
                    <a:lnTo>
                      <a:pt x="291" y="59"/>
                    </a:lnTo>
                    <a:lnTo>
                      <a:pt x="293" y="59"/>
                    </a:lnTo>
                    <a:lnTo>
                      <a:pt x="293" y="62"/>
                    </a:lnTo>
                    <a:lnTo>
                      <a:pt x="294" y="64"/>
                    </a:lnTo>
                    <a:lnTo>
                      <a:pt x="294" y="66"/>
                    </a:lnTo>
                    <a:lnTo>
                      <a:pt x="295" y="68"/>
                    </a:lnTo>
                    <a:lnTo>
                      <a:pt x="295" y="72"/>
                    </a:lnTo>
                    <a:lnTo>
                      <a:pt x="296" y="74"/>
                    </a:lnTo>
                    <a:lnTo>
                      <a:pt x="296" y="76"/>
                    </a:lnTo>
                    <a:lnTo>
                      <a:pt x="297" y="78"/>
                    </a:lnTo>
                    <a:lnTo>
                      <a:pt x="296" y="82"/>
                    </a:lnTo>
                    <a:lnTo>
                      <a:pt x="296" y="84"/>
                    </a:lnTo>
                    <a:lnTo>
                      <a:pt x="295" y="88"/>
                    </a:lnTo>
                    <a:lnTo>
                      <a:pt x="295" y="90"/>
                    </a:lnTo>
                    <a:lnTo>
                      <a:pt x="294" y="93"/>
                    </a:lnTo>
                    <a:lnTo>
                      <a:pt x="293" y="94"/>
                    </a:lnTo>
                    <a:lnTo>
                      <a:pt x="291" y="96"/>
                    </a:lnTo>
                    <a:lnTo>
                      <a:pt x="291" y="98"/>
                    </a:lnTo>
                    <a:lnTo>
                      <a:pt x="290" y="100"/>
                    </a:lnTo>
                    <a:lnTo>
                      <a:pt x="288" y="101"/>
                    </a:lnTo>
                    <a:lnTo>
                      <a:pt x="286" y="103"/>
                    </a:lnTo>
                    <a:lnTo>
                      <a:pt x="284" y="104"/>
                    </a:lnTo>
                    <a:lnTo>
                      <a:pt x="282" y="104"/>
                    </a:lnTo>
                    <a:lnTo>
                      <a:pt x="281" y="104"/>
                    </a:lnTo>
                    <a:lnTo>
                      <a:pt x="281" y="103"/>
                    </a:lnTo>
                    <a:lnTo>
                      <a:pt x="280" y="103"/>
                    </a:lnTo>
                    <a:lnTo>
                      <a:pt x="17" y="103"/>
                    </a:lnTo>
                    <a:lnTo>
                      <a:pt x="16" y="105"/>
                    </a:lnTo>
                    <a:lnTo>
                      <a:pt x="14" y="105"/>
                    </a:lnTo>
                    <a:lnTo>
                      <a:pt x="12" y="105"/>
                    </a:lnTo>
                    <a:lnTo>
                      <a:pt x="11" y="103"/>
                    </a:lnTo>
                    <a:lnTo>
                      <a:pt x="9" y="103"/>
                    </a:lnTo>
                    <a:lnTo>
                      <a:pt x="7" y="101"/>
                    </a:lnTo>
                    <a:lnTo>
                      <a:pt x="5" y="100"/>
                    </a:lnTo>
                    <a:lnTo>
                      <a:pt x="5" y="98"/>
                    </a:lnTo>
                    <a:lnTo>
                      <a:pt x="3" y="96"/>
                    </a:lnTo>
                    <a:lnTo>
                      <a:pt x="3" y="94"/>
                    </a:lnTo>
                    <a:lnTo>
                      <a:pt x="1" y="93"/>
                    </a:lnTo>
                    <a:lnTo>
                      <a:pt x="1" y="90"/>
                    </a:lnTo>
                    <a:lnTo>
                      <a:pt x="0" y="88"/>
                    </a:lnTo>
                    <a:lnTo>
                      <a:pt x="0" y="84"/>
                    </a:lnTo>
                    <a:lnTo>
                      <a:pt x="0" y="82"/>
                    </a:lnTo>
                    <a:lnTo>
                      <a:pt x="0" y="78"/>
                    </a:lnTo>
                    <a:lnTo>
                      <a:pt x="0" y="76"/>
                    </a:lnTo>
                    <a:lnTo>
                      <a:pt x="0" y="74"/>
                    </a:lnTo>
                    <a:lnTo>
                      <a:pt x="0" y="72"/>
                    </a:lnTo>
                    <a:lnTo>
                      <a:pt x="1" y="68"/>
                    </a:lnTo>
                    <a:lnTo>
                      <a:pt x="1" y="66"/>
                    </a:lnTo>
                    <a:lnTo>
                      <a:pt x="3" y="64"/>
                    </a:lnTo>
                    <a:lnTo>
                      <a:pt x="3" y="62"/>
                    </a:lnTo>
                    <a:lnTo>
                      <a:pt x="5" y="59"/>
                    </a:lnTo>
                    <a:lnTo>
                      <a:pt x="6" y="59"/>
                    </a:lnTo>
                    <a:lnTo>
                      <a:pt x="8" y="57"/>
                    </a:lnTo>
                    <a:lnTo>
                      <a:pt x="9" y="56"/>
                    </a:lnTo>
                    <a:lnTo>
                      <a:pt x="11" y="54"/>
                    </a:lnTo>
                    <a:lnTo>
                      <a:pt x="13" y="54"/>
                    </a:lnTo>
                    <a:lnTo>
                      <a:pt x="14" y="53"/>
                    </a:lnTo>
                    <a:lnTo>
                      <a:pt x="16" y="53"/>
                    </a:lnTo>
                    <a:lnTo>
                      <a:pt x="18" y="53"/>
                    </a:lnTo>
                    <a:lnTo>
                      <a:pt x="17" y="53"/>
                    </a:lnTo>
                    <a:lnTo>
                      <a:pt x="16" y="54"/>
                    </a:lnTo>
                    <a:lnTo>
                      <a:pt x="14" y="54"/>
                    </a:lnTo>
                    <a:lnTo>
                      <a:pt x="12" y="54"/>
                    </a:lnTo>
                    <a:lnTo>
                      <a:pt x="11" y="53"/>
                    </a:lnTo>
                    <a:lnTo>
                      <a:pt x="9" y="53"/>
                    </a:lnTo>
                    <a:lnTo>
                      <a:pt x="8" y="52"/>
                    </a:lnTo>
                    <a:lnTo>
                      <a:pt x="6" y="50"/>
                    </a:lnTo>
                    <a:lnTo>
                      <a:pt x="6" y="48"/>
                    </a:lnTo>
                    <a:lnTo>
                      <a:pt x="4" y="46"/>
                    </a:lnTo>
                    <a:lnTo>
                      <a:pt x="4" y="44"/>
                    </a:lnTo>
                    <a:lnTo>
                      <a:pt x="2" y="43"/>
                    </a:lnTo>
                    <a:lnTo>
                      <a:pt x="2" y="39"/>
                    </a:lnTo>
                    <a:lnTo>
                      <a:pt x="1" y="37"/>
                    </a:lnTo>
                    <a:lnTo>
                      <a:pt x="1" y="34"/>
                    </a:lnTo>
                    <a:lnTo>
                      <a:pt x="1" y="31"/>
                    </a:lnTo>
                    <a:lnTo>
                      <a:pt x="1" y="28"/>
                    </a:lnTo>
                    <a:lnTo>
                      <a:pt x="1" y="26"/>
                    </a:lnTo>
                    <a:lnTo>
                      <a:pt x="1" y="22"/>
                    </a:lnTo>
                    <a:lnTo>
                      <a:pt x="1" y="21"/>
                    </a:lnTo>
                    <a:lnTo>
                      <a:pt x="3" y="17"/>
                    </a:lnTo>
                    <a:lnTo>
                      <a:pt x="3" y="15"/>
                    </a:lnTo>
                    <a:lnTo>
                      <a:pt x="5" y="12"/>
                    </a:lnTo>
                    <a:lnTo>
                      <a:pt x="6" y="10"/>
                    </a:lnTo>
                    <a:lnTo>
                      <a:pt x="8" y="7"/>
                    </a:lnTo>
                    <a:lnTo>
                      <a:pt x="9" y="6"/>
                    </a:lnTo>
                    <a:lnTo>
                      <a:pt x="11" y="5"/>
                    </a:lnTo>
                    <a:lnTo>
                      <a:pt x="13" y="4"/>
                    </a:lnTo>
                    <a:lnTo>
                      <a:pt x="14" y="2"/>
                    </a:lnTo>
                    <a:lnTo>
                      <a:pt x="16" y="2"/>
                    </a:lnTo>
                    <a:lnTo>
                      <a:pt x="18" y="1"/>
                    </a:lnTo>
                    <a:lnTo>
                      <a:pt x="20" y="1"/>
                    </a:lnTo>
                    <a:lnTo>
                      <a:pt x="22" y="0"/>
                    </a:lnTo>
                    <a:lnTo>
                      <a:pt x="24" y="0"/>
                    </a:lnTo>
                    <a:lnTo>
                      <a:pt x="32" y="0"/>
                    </a:lnTo>
                    <a:lnTo>
                      <a:pt x="44" y="0"/>
                    </a:lnTo>
                    <a:lnTo>
                      <a:pt x="61" y="0"/>
                    </a:lnTo>
                    <a:lnTo>
                      <a:pt x="80" y="0"/>
                    </a:lnTo>
                    <a:lnTo>
                      <a:pt x="102" y="0"/>
                    </a:lnTo>
                    <a:lnTo>
                      <a:pt x="125" y="0"/>
                    </a:lnTo>
                    <a:lnTo>
                      <a:pt x="150" y="0"/>
                    </a:lnTo>
                    <a:lnTo>
                      <a:pt x="173" y="0"/>
                    </a:lnTo>
                    <a:lnTo>
                      <a:pt x="197" y="0"/>
                    </a:lnTo>
                    <a:lnTo>
                      <a:pt x="219" y="0"/>
                    </a:lnTo>
                    <a:lnTo>
                      <a:pt x="240" y="0"/>
                    </a:lnTo>
                    <a:lnTo>
                      <a:pt x="256" y="0"/>
                    </a:lnTo>
                    <a:lnTo>
                      <a:pt x="270" y="0"/>
                    </a:lnTo>
                    <a:lnTo>
                      <a:pt x="279" y="0"/>
                    </a:lnTo>
                    <a:lnTo>
                      <a:pt x="283" y="0"/>
                    </a:lnTo>
                    <a:lnTo>
                      <a:pt x="281" y="1"/>
                    </a:lnTo>
                  </a:path>
                </a:pathLst>
              </a:custGeom>
              <a:solidFill>
                <a:srgbClr val="F8F8F8"/>
              </a:solidFill>
              <a:ln w="18732">
                <a:solidFill>
                  <a:srgbClr val="C0C0C0"/>
                </a:solidFill>
                <a:round/>
                <a:headEnd/>
                <a:tailEnd/>
              </a:ln>
            </p:spPr>
            <p:txBody>
              <a:bodyPr/>
              <a:lstStyle/>
              <a:p>
                <a:endParaRPr lang="it-IT"/>
              </a:p>
            </p:txBody>
          </p:sp>
          <p:sp>
            <p:nvSpPr>
              <p:cNvPr id="23691" name="Freeform 89"/>
              <p:cNvSpPr>
                <a:spLocks/>
              </p:cNvSpPr>
              <p:nvPr/>
            </p:nvSpPr>
            <p:spPr bwMode="auto">
              <a:xfrm>
                <a:off x="3209" y="3964"/>
                <a:ext cx="230" cy="51"/>
              </a:xfrm>
              <a:custGeom>
                <a:avLst/>
                <a:gdLst>
                  <a:gd name="T0" fmla="*/ 217 w 230"/>
                  <a:gd name="T1" fmla="*/ 5 h 51"/>
                  <a:gd name="T2" fmla="*/ 213 w 230"/>
                  <a:gd name="T3" fmla="*/ 13 h 51"/>
                  <a:gd name="T4" fmla="*/ 209 w 230"/>
                  <a:gd name="T5" fmla="*/ 21 h 51"/>
                  <a:gd name="T6" fmla="*/ 204 w 230"/>
                  <a:gd name="T7" fmla="*/ 28 h 51"/>
                  <a:gd name="T8" fmla="*/ 194 w 230"/>
                  <a:gd name="T9" fmla="*/ 34 h 51"/>
                  <a:gd name="T10" fmla="*/ 181 w 230"/>
                  <a:gd name="T11" fmla="*/ 39 h 51"/>
                  <a:gd name="T12" fmla="*/ 161 w 230"/>
                  <a:gd name="T13" fmla="*/ 42 h 51"/>
                  <a:gd name="T14" fmla="*/ 135 w 230"/>
                  <a:gd name="T15" fmla="*/ 42 h 51"/>
                  <a:gd name="T16" fmla="*/ 111 w 230"/>
                  <a:gd name="T17" fmla="*/ 42 h 51"/>
                  <a:gd name="T18" fmla="*/ 95 w 230"/>
                  <a:gd name="T19" fmla="*/ 43 h 51"/>
                  <a:gd name="T20" fmla="*/ 77 w 230"/>
                  <a:gd name="T21" fmla="*/ 45 h 51"/>
                  <a:gd name="T22" fmla="*/ 59 w 230"/>
                  <a:gd name="T23" fmla="*/ 45 h 51"/>
                  <a:gd name="T24" fmla="*/ 41 w 230"/>
                  <a:gd name="T25" fmla="*/ 47 h 51"/>
                  <a:gd name="T26" fmla="*/ 25 w 230"/>
                  <a:gd name="T27" fmla="*/ 48 h 51"/>
                  <a:gd name="T28" fmla="*/ 11 w 230"/>
                  <a:gd name="T29" fmla="*/ 50 h 51"/>
                  <a:gd name="T30" fmla="*/ 2 w 230"/>
                  <a:gd name="T31" fmla="*/ 50 h 51"/>
                  <a:gd name="T32" fmla="*/ 0 w 230"/>
                  <a:gd name="T33" fmla="*/ 50 h 51"/>
                  <a:gd name="T34" fmla="*/ 6 w 230"/>
                  <a:gd name="T35" fmla="*/ 50 h 51"/>
                  <a:gd name="T36" fmla="*/ 19 w 230"/>
                  <a:gd name="T37" fmla="*/ 50 h 51"/>
                  <a:gd name="T38" fmla="*/ 34 w 230"/>
                  <a:gd name="T39" fmla="*/ 50 h 51"/>
                  <a:gd name="T40" fmla="*/ 50 w 230"/>
                  <a:gd name="T41" fmla="*/ 50 h 51"/>
                  <a:gd name="T42" fmla="*/ 67 w 230"/>
                  <a:gd name="T43" fmla="*/ 50 h 51"/>
                  <a:gd name="T44" fmla="*/ 81 w 230"/>
                  <a:gd name="T45" fmla="*/ 50 h 51"/>
                  <a:gd name="T46" fmla="*/ 91 w 230"/>
                  <a:gd name="T47" fmla="*/ 50 h 51"/>
                  <a:gd name="T48" fmla="*/ 95 w 230"/>
                  <a:gd name="T49" fmla="*/ 50 h 51"/>
                  <a:gd name="T50" fmla="*/ 103 w 230"/>
                  <a:gd name="T51" fmla="*/ 50 h 51"/>
                  <a:gd name="T52" fmla="*/ 119 w 230"/>
                  <a:gd name="T53" fmla="*/ 50 h 51"/>
                  <a:gd name="T54" fmla="*/ 139 w 230"/>
                  <a:gd name="T55" fmla="*/ 50 h 51"/>
                  <a:gd name="T56" fmla="*/ 158 w 230"/>
                  <a:gd name="T57" fmla="*/ 50 h 51"/>
                  <a:gd name="T58" fmla="*/ 178 w 230"/>
                  <a:gd name="T59" fmla="*/ 50 h 51"/>
                  <a:gd name="T60" fmla="*/ 193 w 230"/>
                  <a:gd name="T61" fmla="*/ 50 h 51"/>
                  <a:gd name="T62" fmla="*/ 202 w 230"/>
                  <a:gd name="T63" fmla="*/ 50 h 51"/>
                  <a:gd name="T64" fmla="*/ 210 w 230"/>
                  <a:gd name="T65" fmla="*/ 50 h 51"/>
                  <a:gd name="T66" fmla="*/ 219 w 230"/>
                  <a:gd name="T67" fmla="*/ 48 h 51"/>
                  <a:gd name="T68" fmla="*/ 225 w 230"/>
                  <a:gd name="T69" fmla="*/ 41 h 51"/>
                  <a:gd name="T70" fmla="*/ 228 w 230"/>
                  <a:gd name="T71" fmla="*/ 33 h 51"/>
                  <a:gd name="T72" fmla="*/ 228 w 230"/>
                  <a:gd name="T73" fmla="*/ 23 h 51"/>
                  <a:gd name="T74" fmla="*/ 225 w 230"/>
                  <a:gd name="T75" fmla="*/ 14 h 51"/>
                  <a:gd name="T76" fmla="*/ 223 w 230"/>
                  <a:gd name="T77" fmla="*/ 6 h 51"/>
                  <a:gd name="T78" fmla="*/ 219 w 230"/>
                  <a:gd name="T79" fmla="*/ 2 h 51"/>
                  <a:gd name="T80" fmla="*/ 218 w 230"/>
                  <a:gd name="T81" fmla="*/ 0 h 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51"/>
                  <a:gd name="T125" fmla="*/ 230 w 230"/>
                  <a:gd name="T126" fmla="*/ 51 h 5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51">
                    <a:moveTo>
                      <a:pt x="218" y="0"/>
                    </a:moveTo>
                    <a:lnTo>
                      <a:pt x="217" y="5"/>
                    </a:lnTo>
                    <a:lnTo>
                      <a:pt x="215" y="9"/>
                    </a:lnTo>
                    <a:lnTo>
                      <a:pt x="213" y="13"/>
                    </a:lnTo>
                    <a:lnTo>
                      <a:pt x="212" y="17"/>
                    </a:lnTo>
                    <a:lnTo>
                      <a:pt x="209" y="21"/>
                    </a:lnTo>
                    <a:lnTo>
                      <a:pt x="207" y="24"/>
                    </a:lnTo>
                    <a:lnTo>
                      <a:pt x="204" y="28"/>
                    </a:lnTo>
                    <a:lnTo>
                      <a:pt x="201" y="31"/>
                    </a:lnTo>
                    <a:lnTo>
                      <a:pt x="194" y="34"/>
                    </a:lnTo>
                    <a:lnTo>
                      <a:pt x="188" y="37"/>
                    </a:lnTo>
                    <a:lnTo>
                      <a:pt x="181" y="39"/>
                    </a:lnTo>
                    <a:lnTo>
                      <a:pt x="172" y="40"/>
                    </a:lnTo>
                    <a:lnTo>
                      <a:pt x="161" y="42"/>
                    </a:lnTo>
                    <a:lnTo>
                      <a:pt x="149" y="42"/>
                    </a:lnTo>
                    <a:lnTo>
                      <a:pt x="135" y="42"/>
                    </a:lnTo>
                    <a:lnTo>
                      <a:pt x="119" y="41"/>
                    </a:lnTo>
                    <a:lnTo>
                      <a:pt x="111" y="42"/>
                    </a:lnTo>
                    <a:lnTo>
                      <a:pt x="103" y="42"/>
                    </a:lnTo>
                    <a:lnTo>
                      <a:pt x="95" y="43"/>
                    </a:lnTo>
                    <a:lnTo>
                      <a:pt x="86" y="43"/>
                    </a:lnTo>
                    <a:lnTo>
                      <a:pt x="77" y="45"/>
                    </a:lnTo>
                    <a:lnTo>
                      <a:pt x="68" y="45"/>
                    </a:lnTo>
                    <a:lnTo>
                      <a:pt x="59" y="45"/>
                    </a:lnTo>
                    <a:lnTo>
                      <a:pt x="50" y="45"/>
                    </a:lnTo>
                    <a:lnTo>
                      <a:pt x="41" y="47"/>
                    </a:lnTo>
                    <a:lnTo>
                      <a:pt x="32" y="47"/>
                    </a:lnTo>
                    <a:lnTo>
                      <a:pt x="25" y="48"/>
                    </a:lnTo>
                    <a:lnTo>
                      <a:pt x="18" y="48"/>
                    </a:lnTo>
                    <a:lnTo>
                      <a:pt x="11" y="50"/>
                    </a:lnTo>
                    <a:lnTo>
                      <a:pt x="6" y="50"/>
                    </a:lnTo>
                    <a:lnTo>
                      <a:pt x="2" y="50"/>
                    </a:lnTo>
                    <a:lnTo>
                      <a:pt x="0" y="50"/>
                    </a:lnTo>
                    <a:lnTo>
                      <a:pt x="3" y="50"/>
                    </a:lnTo>
                    <a:lnTo>
                      <a:pt x="6" y="50"/>
                    </a:lnTo>
                    <a:lnTo>
                      <a:pt x="12" y="50"/>
                    </a:lnTo>
                    <a:lnTo>
                      <a:pt x="19" y="50"/>
                    </a:lnTo>
                    <a:lnTo>
                      <a:pt x="26" y="50"/>
                    </a:lnTo>
                    <a:lnTo>
                      <a:pt x="34" y="50"/>
                    </a:lnTo>
                    <a:lnTo>
                      <a:pt x="43" y="50"/>
                    </a:lnTo>
                    <a:lnTo>
                      <a:pt x="50" y="50"/>
                    </a:lnTo>
                    <a:lnTo>
                      <a:pt x="59" y="50"/>
                    </a:lnTo>
                    <a:lnTo>
                      <a:pt x="67" y="50"/>
                    </a:lnTo>
                    <a:lnTo>
                      <a:pt x="75" y="50"/>
                    </a:lnTo>
                    <a:lnTo>
                      <a:pt x="81" y="50"/>
                    </a:lnTo>
                    <a:lnTo>
                      <a:pt x="87" y="50"/>
                    </a:lnTo>
                    <a:lnTo>
                      <a:pt x="91" y="50"/>
                    </a:lnTo>
                    <a:lnTo>
                      <a:pt x="95" y="50"/>
                    </a:lnTo>
                    <a:lnTo>
                      <a:pt x="99" y="50"/>
                    </a:lnTo>
                    <a:lnTo>
                      <a:pt x="103" y="50"/>
                    </a:lnTo>
                    <a:lnTo>
                      <a:pt x="111" y="50"/>
                    </a:lnTo>
                    <a:lnTo>
                      <a:pt x="119" y="50"/>
                    </a:lnTo>
                    <a:lnTo>
                      <a:pt x="129" y="50"/>
                    </a:lnTo>
                    <a:lnTo>
                      <a:pt x="139" y="50"/>
                    </a:lnTo>
                    <a:lnTo>
                      <a:pt x="149" y="50"/>
                    </a:lnTo>
                    <a:lnTo>
                      <a:pt x="158" y="50"/>
                    </a:lnTo>
                    <a:lnTo>
                      <a:pt x="169" y="50"/>
                    </a:lnTo>
                    <a:lnTo>
                      <a:pt x="178" y="50"/>
                    </a:lnTo>
                    <a:lnTo>
                      <a:pt x="187" y="50"/>
                    </a:lnTo>
                    <a:lnTo>
                      <a:pt x="193" y="50"/>
                    </a:lnTo>
                    <a:lnTo>
                      <a:pt x="199" y="50"/>
                    </a:lnTo>
                    <a:lnTo>
                      <a:pt x="202" y="50"/>
                    </a:lnTo>
                    <a:lnTo>
                      <a:pt x="204" y="50"/>
                    </a:lnTo>
                    <a:lnTo>
                      <a:pt x="210" y="50"/>
                    </a:lnTo>
                    <a:lnTo>
                      <a:pt x="215" y="50"/>
                    </a:lnTo>
                    <a:lnTo>
                      <a:pt x="219" y="48"/>
                    </a:lnTo>
                    <a:lnTo>
                      <a:pt x="223" y="44"/>
                    </a:lnTo>
                    <a:lnTo>
                      <a:pt x="225" y="41"/>
                    </a:lnTo>
                    <a:lnTo>
                      <a:pt x="227" y="37"/>
                    </a:lnTo>
                    <a:lnTo>
                      <a:pt x="228" y="33"/>
                    </a:lnTo>
                    <a:lnTo>
                      <a:pt x="229" y="27"/>
                    </a:lnTo>
                    <a:lnTo>
                      <a:pt x="228" y="23"/>
                    </a:lnTo>
                    <a:lnTo>
                      <a:pt x="227" y="18"/>
                    </a:lnTo>
                    <a:lnTo>
                      <a:pt x="225" y="14"/>
                    </a:lnTo>
                    <a:lnTo>
                      <a:pt x="225" y="9"/>
                    </a:lnTo>
                    <a:lnTo>
                      <a:pt x="223" y="6"/>
                    </a:lnTo>
                    <a:lnTo>
                      <a:pt x="221" y="3"/>
                    </a:lnTo>
                    <a:lnTo>
                      <a:pt x="219" y="2"/>
                    </a:lnTo>
                    <a:lnTo>
                      <a:pt x="218" y="0"/>
                    </a:lnTo>
                  </a:path>
                </a:pathLst>
              </a:custGeom>
              <a:solidFill>
                <a:srgbClr val="F8F8F8"/>
              </a:solidFill>
              <a:ln w="9525">
                <a:solidFill>
                  <a:srgbClr val="C0C0C0"/>
                </a:solidFill>
                <a:round/>
                <a:headEnd/>
                <a:tailEnd/>
              </a:ln>
            </p:spPr>
            <p:txBody>
              <a:bodyPr/>
              <a:lstStyle/>
              <a:p>
                <a:endParaRPr lang="it-IT"/>
              </a:p>
            </p:txBody>
          </p:sp>
          <p:sp>
            <p:nvSpPr>
              <p:cNvPr id="23692" name="Freeform 90"/>
              <p:cNvSpPr>
                <a:spLocks/>
              </p:cNvSpPr>
              <p:nvPr/>
            </p:nvSpPr>
            <p:spPr bwMode="auto">
              <a:xfrm>
                <a:off x="3110" y="4077"/>
                <a:ext cx="354" cy="102"/>
              </a:xfrm>
              <a:custGeom>
                <a:avLst/>
                <a:gdLst>
                  <a:gd name="T0" fmla="*/ 0 w 354"/>
                  <a:gd name="T1" fmla="*/ 0 h 102"/>
                  <a:gd name="T2" fmla="*/ 0 w 354"/>
                  <a:gd name="T3" fmla="*/ 101 h 102"/>
                  <a:gd name="T4" fmla="*/ 353 w 354"/>
                  <a:gd name="T5" fmla="*/ 101 h 102"/>
                  <a:gd name="T6" fmla="*/ 353 w 354"/>
                  <a:gd name="T7" fmla="*/ 0 h 102"/>
                  <a:gd name="T8" fmla="*/ 0 w 354"/>
                  <a:gd name="T9" fmla="*/ 0 h 102"/>
                  <a:gd name="T10" fmla="*/ 0 w 354"/>
                  <a:gd name="T11" fmla="*/ 0 h 102"/>
                  <a:gd name="T12" fmla="*/ 0 60000 65536"/>
                  <a:gd name="T13" fmla="*/ 0 60000 65536"/>
                  <a:gd name="T14" fmla="*/ 0 60000 65536"/>
                  <a:gd name="T15" fmla="*/ 0 60000 65536"/>
                  <a:gd name="T16" fmla="*/ 0 60000 65536"/>
                  <a:gd name="T17" fmla="*/ 0 60000 65536"/>
                  <a:gd name="T18" fmla="*/ 0 w 354"/>
                  <a:gd name="T19" fmla="*/ 0 h 102"/>
                  <a:gd name="T20" fmla="*/ 354 w 354"/>
                  <a:gd name="T21" fmla="*/ 102 h 102"/>
                </a:gdLst>
                <a:ahLst/>
                <a:cxnLst>
                  <a:cxn ang="T12">
                    <a:pos x="T0" y="T1"/>
                  </a:cxn>
                  <a:cxn ang="T13">
                    <a:pos x="T2" y="T3"/>
                  </a:cxn>
                  <a:cxn ang="T14">
                    <a:pos x="T4" y="T5"/>
                  </a:cxn>
                  <a:cxn ang="T15">
                    <a:pos x="T6" y="T7"/>
                  </a:cxn>
                  <a:cxn ang="T16">
                    <a:pos x="T8" y="T9"/>
                  </a:cxn>
                  <a:cxn ang="T17">
                    <a:pos x="T10" y="T11"/>
                  </a:cxn>
                </a:cxnLst>
                <a:rect l="T18" t="T19" r="T20" b="T21"/>
                <a:pathLst>
                  <a:path w="354" h="102">
                    <a:moveTo>
                      <a:pt x="0" y="0"/>
                    </a:moveTo>
                    <a:lnTo>
                      <a:pt x="0" y="101"/>
                    </a:lnTo>
                    <a:lnTo>
                      <a:pt x="353" y="101"/>
                    </a:lnTo>
                    <a:lnTo>
                      <a:pt x="353" y="0"/>
                    </a:lnTo>
                    <a:lnTo>
                      <a:pt x="0" y="0"/>
                    </a:lnTo>
                  </a:path>
                </a:pathLst>
              </a:custGeom>
              <a:solidFill>
                <a:srgbClr val="F8F8F8"/>
              </a:solidFill>
              <a:ln w="18732">
                <a:solidFill>
                  <a:srgbClr val="C0C0C0"/>
                </a:solidFill>
                <a:round/>
                <a:headEnd/>
                <a:tailEnd/>
              </a:ln>
            </p:spPr>
            <p:txBody>
              <a:bodyPr/>
              <a:lstStyle/>
              <a:p>
                <a:endParaRPr lang="it-IT"/>
              </a:p>
            </p:txBody>
          </p:sp>
          <p:sp>
            <p:nvSpPr>
              <p:cNvPr id="23693" name="Freeform 91"/>
              <p:cNvSpPr>
                <a:spLocks/>
              </p:cNvSpPr>
              <p:nvPr/>
            </p:nvSpPr>
            <p:spPr bwMode="auto">
              <a:xfrm>
                <a:off x="3115" y="4079"/>
                <a:ext cx="351" cy="100"/>
              </a:xfrm>
              <a:custGeom>
                <a:avLst/>
                <a:gdLst>
                  <a:gd name="T0" fmla="*/ 348 w 351"/>
                  <a:gd name="T1" fmla="*/ 4 h 100"/>
                  <a:gd name="T2" fmla="*/ 348 w 351"/>
                  <a:gd name="T3" fmla="*/ 18 h 100"/>
                  <a:gd name="T4" fmla="*/ 349 w 351"/>
                  <a:gd name="T5" fmla="*/ 39 h 100"/>
                  <a:gd name="T6" fmla="*/ 349 w 351"/>
                  <a:gd name="T7" fmla="*/ 65 h 100"/>
                  <a:gd name="T8" fmla="*/ 349 w 351"/>
                  <a:gd name="T9" fmla="*/ 87 h 100"/>
                  <a:gd name="T10" fmla="*/ 346 w 351"/>
                  <a:gd name="T11" fmla="*/ 99 h 100"/>
                  <a:gd name="T12" fmla="*/ 295 w 351"/>
                  <a:gd name="T13" fmla="*/ 99 h 100"/>
                  <a:gd name="T14" fmla="*/ 207 w 351"/>
                  <a:gd name="T15" fmla="*/ 99 h 100"/>
                  <a:gd name="T16" fmla="*/ 110 w 351"/>
                  <a:gd name="T17" fmla="*/ 99 h 100"/>
                  <a:gd name="T18" fmla="*/ 31 w 351"/>
                  <a:gd name="T19" fmla="*/ 99 h 100"/>
                  <a:gd name="T20" fmla="*/ 0 w 351"/>
                  <a:gd name="T21" fmla="*/ 99 h 100"/>
                  <a:gd name="T22" fmla="*/ 5 w 351"/>
                  <a:gd name="T23" fmla="*/ 99 h 100"/>
                  <a:gd name="T24" fmla="*/ 15 w 351"/>
                  <a:gd name="T25" fmla="*/ 96 h 100"/>
                  <a:gd name="T26" fmla="*/ 23 w 351"/>
                  <a:gd name="T27" fmla="*/ 95 h 100"/>
                  <a:gd name="T28" fmla="*/ 34 w 351"/>
                  <a:gd name="T29" fmla="*/ 93 h 100"/>
                  <a:gd name="T30" fmla="*/ 40 w 351"/>
                  <a:gd name="T31" fmla="*/ 92 h 100"/>
                  <a:gd name="T32" fmla="*/ 49 w 351"/>
                  <a:gd name="T33" fmla="*/ 90 h 100"/>
                  <a:gd name="T34" fmla="*/ 63 w 351"/>
                  <a:gd name="T35" fmla="*/ 89 h 100"/>
                  <a:gd name="T36" fmla="*/ 84 w 351"/>
                  <a:gd name="T37" fmla="*/ 87 h 100"/>
                  <a:gd name="T38" fmla="*/ 102 w 351"/>
                  <a:gd name="T39" fmla="*/ 87 h 100"/>
                  <a:gd name="T40" fmla="*/ 118 w 351"/>
                  <a:gd name="T41" fmla="*/ 85 h 100"/>
                  <a:gd name="T42" fmla="*/ 126 w 351"/>
                  <a:gd name="T43" fmla="*/ 83 h 100"/>
                  <a:gd name="T44" fmla="*/ 139 w 351"/>
                  <a:gd name="T45" fmla="*/ 82 h 100"/>
                  <a:gd name="T46" fmla="*/ 155 w 351"/>
                  <a:gd name="T47" fmla="*/ 81 h 100"/>
                  <a:gd name="T48" fmla="*/ 173 w 351"/>
                  <a:gd name="T49" fmla="*/ 80 h 100"/>
                  <a:gd name="T50" fmla="*/ 189 w 351"/>
                  <a:gd name="T51" fmla="*/ 78 h 100"/>
                  <a:gd name="T52" fmla="*/ 200 w 351"/>
                  <a:gd name="T53" fmla="*/ 75 h 100"/>
                  <a:gd name="T54" fmla="*/ 207 w 351"/>
                  <a:gd name="T55" fmla="*/ 75 h 100"/>
                  <a:gd name="T56" fmla="*/ 220 w 351"/>
                  <a:gd name="T57" fmla="*/ 74 h 100"/>
                  <a:gd name="T58" fmla="*/ 233 w 351"/>
                  <a:gd name="T59" fmla="*/ 73 h 100"/>
                  <a:gd name="T60" fmla="*/ 248 w 351"/>
                  <a:gd name="T61" fmla="*/ 71 h 100"/>
                  <a:gd name="T62" fmla="*/ 257 w 351"/>
                  <a:gd name="T63" fmla="*/ 71 h 100"/>
                  <a:gd name="T64" fmla="*/ 271 w 351"/>
                  <a:gd name="T65" fmla="*/ 66 h 100"/>
                  <a:gd name="T66" fmla="*/ 285 w 351"/>
                  <a:gd name="T67" fmla="*/ 61 h 100"/>
                  <a:gd name="T68" fmla="*/ 297 w 351"/>
                  <a:gd name="T69" fmla="*/ 55 h 100"/>
                  <a:gd name="T70" fmla="*/ 303 w 351"/>
                  <a:gd name="T71" fmla="*/ 50 h 100"/>
                  <a:gd name="T72" fmla="*/ 309 w 351"/>
                  <a:gd name="T73" fmla="*/ 46 h 100"/>
                  <a:gd name="T74" fmla="*/ 312 w 351"/>
                  <a:gd name="T75" fmla="*/ 44 h 100"/>
                  <a:gd name="T76" fmla="*/ 314 w 351"/>
                  <a:gd name="T77" fmla="*/ 38 h 100"/>
                  <a:gd name="T78" fmla="*/ 318 w 351"/>
                  <a:gd name="T79" fmla="*/ 29 h 100"/>
                  <a:gd name="T80" fmla="*/ 323 w 351"/>
                  <a:gd name="T81" fmla="*/ 20 h 100"/>
                  <a:gd name="T82" fmla="*/ 328 w 351"/>
                  <a:gd name="T83" fmla="*/ 10 h 100"/>
                  <a:gd name="T84" fmla="*/ 334 w 351"/>
                  <a:gd name="T85" fmla="*/ 0 h 100"/>
                  <a:gd name="T86" fmla="*/ 334 w 351"/>
                  <a:gd name="T87" fmla="*/ 0 h 100"/>
                  <a:gd name="T88" fmla="*/ 338 w 351"/>
                  <a:gd name="T89" fmla="*/ 0 h 100"/>
                  <a:gd name="T90" fmla="*/ 341 w 351"/>
                  <a:gd name="T91" fmla="*/ 0 h 100"/>
                  <a:gd name="T92" fmla="*/ 346 w 351"/>
                  <a:gd name="T93" fmla="*/ 0 h 100"/>
                  <a:gd name="T94" fmla="*/ 347 w 351"/>
                  <a:gd name="T95" fmla="*/ 0 h 1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1"/>
                  <a:gd name="T145" fmla="*/ 0 h 100"/>
                  <a:gd name="T146" fmla="*/ 351 w 351"/>
                  <a:gd name="T147" fmla="*/ 100 h 1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1" h="100">
                    <a:moveTo>
                      <a:pt x="348" y="0"/>
                    </a:moveTo>
                    <a:lnTo>
                      <a:pt x="348" y="1"/>
                    </a:lnTo>
                    <a:lnTo>
                      <a:pt x="348" y="4"/>
                    </a:lnTo>
                    <a:lnTo>
                      <a:pt x="348" y="8"/>
                    </a:lnTo>
                    <a:lnTo>
                      <a:pt x="348" y="12"/>
                    </a:lnTo>
                    <a:lnTo>
                      <a:pt x="348" y="18"/>
                    </a:lnTo>
                    <a:lnTo>
                      <a:pt x="348" y="25"/>
                    </a:lnTo>
                    <a:lnTo>
                      <a:pt x="348" y="32"/>
                    </a:lnTo>
                    <a:lnTo>
                      <a:pt x="349" y="39"/>
                    </a:lnTo>
                    <a:lnTo>
                      <a:pt x="349" y="48"/>
                    </a:lnTo>
                    <a:lnTo>
                      <a:pt x="349" y="56"/>
                    </a:lnTo>
                    <a:lnTo>
                      <a:pt x="349" y="65"/>
                    </a:lnTo>
                    <a:lnTo>
                      <a:pt x="349" y="72"/>
                    </a:lnTo>
                    <a:lnTo>
                      <a:pt x="349" y="80"/>
                    </a:lnTo>
                    <a:lnTo>
                      <a:pt x="349" y="87"/>
                    </a:lnTo>
                    <a:lnTo>
                      <a:pt x="349" y="94"/>
                    </a:lnTo>
                    <a:lnTo>
                      <a:pt x="350" y="99"/>
                    </a:lnTo>
                    <a:lnTo>
                      <a:pt x="346" y="99"/>
                    </a:lnTo>
                    <a:lnTo>
                      <a:pt x="335" y="99"/>
                    </a:lnTo>
                    <a:lnTo>
                      <a:pt x="317" y="99"/>
                    </a:lnTo>
                    <a:lnTo>
                      <a:pt x="295" y="99"/>
                    </a:lnTo>
                    <a:lnTo>
                      <a:pt x="268" y="99"/>
                    </a:lnTo>
                    <a:lnTo>
                      <a:pt x="239" y="99"/>
                    </a:lnTo>
                    <a:lnTo>
                      <a:pt x="207" y="99"/>
                    </a:lnTo>
                    <a:lnTo>
                      <a:pt x="175" y="99"/>
                    </a:lnTo>
                    <a:lnTo>
                      <a:pt x="142" y="99"/>
                    </a:lnTo>
                    <a:lnTo>
                      <a:pt x="110" y="99"/>
                    </a:lnTo>
                    <a:lnTo>
                      <a:pt x="80" y="99"/>
                    </a:lnTo>
                    <a:lnTo>
                      <a:pt x="54" y="99"/>
                    </a:lnTo>
                    <a:lnTo>
                      <a:pt x="31" y="99"/>
                    </a:lnTo>
                    <a:lnTo>
                      <a:pt x="15" y="99"/>
                    </a:lnTo>
                    <a:lnTo>
                      <a:pt x="4" y="99"/>
                    </a:lnTo>
                    <a:lnTo>
                      <a:pt x="0" y="99"/>
                    </a:lnTo>
                    <a:lnTo>
                      <a:pt x="1" y="99"/>
                    </a:lnTo>
                    <a:lnTo>
                      <a:pt x="3" y="99"/>
                    </a:lnTo>
                    <a:lnTo>
                      <a:pt x="5" y="99"/>
                    </a:lnTo>
                    <a:lnTo>
                      <a:pt x="9" y="97"/>
                    </a:lnTo>
                    <a:lnTo>
                      <a:pt x="11" y="97"/>
                    </a:lnTo>
                    <a:lnTo>
                      <a:pt x="15" y="96"/>
                    </a:lnTo>
                    <a:lnTo>
                      <a:pt x="18" y="96"/>
                    </a:lnTo>
                    <a:lnTo>
                      <a:pt x="22" y="95"/>
                    </a:lnTo>
                    <a:lnTo>
                      <a:pt x="23" y="95"/>
                    </a:lnTo>
                    <a:lnTo>
                      <a:pt x="27" y="95"/>
                    </a:lnTo>
                    <a:lnTo>
                      <a:pt x="30" y="95"/>
                    </a:lnTo>
                    <a:lnTo>
                      <a:pt x="34" y="93"/>
                    </a:lnTo>
                    <a:lnTo>
                      <a:pt x="35" y="93"/>
                    </a:lnTo>
                    <a:lnTo>
                      <a:pt x="38" y="92"/>
                    </a:lnTo>
                    <a:lnTo>
                      <a:pt x="40" y="92"/>
                    </a:lnTo>
                    <a:lnTo>
                      <a:pt x="43" y="90"/>
                    </a:lnTo>
                    <a:lnTo>
                      <a:pt x="45" y="90"/>
                    </a:lnTo>
                    <a:lnTo>
                      <a:pt x="49" y="90"/>
                    </a:lnTo>
                    <a:lnTo>
                      <a:pt x="53" y="90"/>
                    </a:lnTo>
                    <a:lnTo>
                      <a:pt x="58" y="89"/>
                    </a:lnTo>
                    <a:lnTo>
                      <a:pt x="63" y="89"/>
                    </a:lnTo>
                    <a:lnTo>
                      <a:pt x="70" y="89"/>
                    </a:lnTo>
                    <a:lnTo>
                      <a:pt x="76" y="89"/>
                    </a:lnTo>
                    <a:lnTo>
                      <a:pt x="84" y="87"/>
                    </a:lnTo>
                    <a:lnTo>
                      <a:pt x="89" y="87"/>
                    </a:lnTo>
                    <a:lnTo>
                      <a:pt x="96" y="87"/>
                    </a:lnTo>
                    <a:lnTo>
                      <a:pt x="102" y="87"/>
                    </a:lnTo>
                    <a:lnTo>
                      <a:pt x="108" y="85"/>
                    </a:lnTo>
                    <a:lnTo>
                      <a:pt x="113" y="85"/>
                    </a:lnTo>
                    <a:lnTo>
                      <a:pt x="118" y="85"/>
                    </a:lnTo>
                    <a:lnTo>
                      <a:pt x="121" y="85"/>
                    </a:lnTo>
                    <a:lnTo>
                      <a:pt x="124" y="83"/>
                    </a:lnTo>
                    <a:lnTo>
                      <a:pt x="126" y="83"/>
                    </a:lnTo>
                    <a:lnTo>
                      <a:pt x="130" y="83"/>
                    </a:lnTo>
                    <a:lnTo>
                      <a:pt x="134" y="83"/>
                    </a:lnTo>
                    <a:lnTo>
                      <a:pt x="139" y="82"/>
                    </a:lnTo>
                    <a:lnTo>
                      <a:pt x="143" y="82"/>
                    </a:lnTo>
                    <a:lnTo>
                      <a:pt x="150" y="81"/>
                    </a:lnTo>
                    <a:lnTo>
                      <a:pt x="155" y="81"/>
                    </a:lnTo>
                    <a:lnTo>
                      <a:pt x="162" y="80"/>
                    </a:lnTo>
                    <a:lnTo>
                      <a:pt x="167" y="80"/>
                    </a:lnTo>
                    <a:lnTo>
                      <a:pt x="173" y="80"/>
                    </a:lnTo>
                    <a:lnTo>
                      <a:pt x="178" y="80"/>
                    </a:lnTo>
                    <a:lnTo>
                      <a:pt x="185" y="78"/>
                    </a:lnTo>
                    <a:lnTo>
                      <a:pt x="189" y="78"/>
                    </a:lnTo>
                    <a:lnTo>
                      <a:pt x="193" y="77"/>
                    </a:lnTo>
                    <a:lnTo>
                      <a:pt x="196" y="77"/>
                    </a:lnTo>
                    <a:lnTo>
                      <a:pt x="200" y="75"/>
                    </a:lnTo>
                    <a:lnTo>
                      <a:pt x="201" y="75"/>
                    </a:lnTo>
                    <a:lnTo>
                      <a:pt x="204" y="75"/>
                    </a:lnTo>
                    <a:lnTo>
                      <a:pt x="207" y="75"/>
                    </a:lnTo>
                    <a:lnTo>
                      <a:pt x="211" y="74"/>
                    </a:lnTo>
                    <a:lnTo>
                      <a:pt x="215" y="74"/>
                    </a:lnTo>
                    <a:lnTo>
                      <a:pt x="220" y="74"/>
                    </a:lnTo>
                    <a:lnTo>
                      <a:pt x="224" y="74"/>
                    </a:lnTo>
                    <a:lnTo>
                      <a:pt x="229" y="73"/>
                    </a:lnTo>
                    <a:lnTo>
                      <a:pt x="233" y="73"/>
                    </a:lnTo>
                    <a:lnTo>
                      <a:pt x="239" y="73"/>
                    </a:lnTo>
                    <a:lnTo>
                      <a:pt x="243" y="73"/>
                    </a:lnTo>
                    <a:lnTo>
                      <a:pt x="248" y="71"/>
                    </a:lnTo>
                    <a:lnTo>
                      <a:pt x="251" y="71"/>
                    </a:lnTo>
                    <a:lnTo>
                      <a:pt x="255" y="71"/>
                    </a:lnTo>
                    <a:lnTo>
                      <a:pt x="257" y="71"/>
                    </a:lnTo>
                    <a:lnTo>
                      <a:pt x="260" y="69"/>
                    </a:lnTo>
                    <a:lnTo>
                      <a:pt x="265" y="68"/>
                    </a:lnTo>
                    <a:lnTo>
                      <a:pt x="271" y="66"/>
                    </a:lnTo>
                    <a:lnTo>
                      <a:pt x="276" y="64"/>
                    </a:lnTo>
                    <a:lnTo>
                      <a:pt x="281" y="62"/>
                    </a:lnTo>
                    <a:lnTo>
                      <a:pt x="285" y="61"/>
                    </a:lnTo>
                    <a:lnTo>
                      <a:pt x="290" y="59"/>
                    </a:lnTo>
                    <a:lnTo>
                      <a:pt x="293" y="57"/>
                    </a:lnTo>
                    <a:lnTo>
                      <a:pt x="297" y="55"/>
                    </a:lnTo>
                    <a:lnTo>
                      <a:pt x="298" y="54"/>
                    </a:lnTo>
                    <a:lnTo>
                      <a:pt x="301" y="52"/>
                    </a:lnTo>
                    <a:lnTo>
                      <a:pt x="303" y="50"/>
                    </a:lnTo>
                    <a:lnTo>
                      <a:pt x="306" y="48"/>
                    </a:lnTo>
                    <a:lnTo>
                      <a:pt x="307" y="48"/>
                    </a:lnTo>
                    <a:lnTo>
                      <a:pt x="309" y="46"/>
                    </a:lnTo>
                    <a:lnTo>
                      <a:pt x="311" y="45"/>
                    </a:lnTo>
                    <a:lnTo>
                      <a:pt x="312" y="44"/>
                    </a:lnTo>
                    <a:lnTo>
                      <a:pt x="312" y="42"/>
                    </a:lnTo>
                    <a:lnTo>
                      <a:pt x="312" y="41"/>
                    </a:lnTo>
                    <a:lnTo>
                      <a:pt x="314" y="38"/>
                    </a:lnTo>
                    <a:lnTo>
                      <a:pt x="315" y="36"/>
                    </a:lnTo>
                    <a:lnTo>
                      <a:pt x="316" y="33"/>
                    </a:lnTo>
                    <a:lnTo>
                      <a:pt x="318" y="29"/>
                    </a:lnTo>
                    <a:lnTo>
                      <a:pt x="320" y="26"/>
                    </a:lnTo>
                    <a:lnTo>
                      <a:pt x="321" y="23"/>
                    </a:lnTo>
                    <a:lnTo>
                      <a:pt x="323" y="20"/>
                    </a:lnTo>
                    <a:lnTo>
                      <a:pt x="325" y="16"/>
                    </a:lnTo>
                    <a:lnTo>
                      <a:pt x="327" y="12"/>
                    </a:lnTo>
                    <a:lnTo>
                      <a:pt x="328" y="10"/>
                    </a:lnTo>
                    <a:lnTo>
                      <a:pt x="330" y="7"/>
                    </a:lnTo>
                    <a:lnTo>
                      <a:pt x="332" y="4"/>
                    </a:lnTo>
                    <a:lnTo>
                      <a:pt x="334" y="0"/>
                    </a:lnTo>
                    <a:lnTo>
                      <a:pt x="336" y="0"/>
                    </a:lnTo>
                    <a:lnTo>
                      <a:pt x="338" y="0"/>
                    </a:lnTo>
                    <a:lnTo>
                      <a:pt x="339" y="0"/>
                    </a:lnTo>
                    <a:lnTo>
                      <a:pt x="341" y="0"/>
                    </a:lnTo>
                    <a:lnTo>
                      <a:pt x="343" y="0"/>
                    </a:lnTo>
                    <a:lnTo>
                      <a:pt x="344" y="0"/>
                    </a:lnTo>
                    <a:lnTo>
                      <a:pt x="346" y="0"/>
                    </a:lnTo>
                    <a:lnTo>
                      <a:pt x="347" y="0"/>
                    </a:lnTo>
                    <a:lnTo>
                      <a:pt x="348" y="0"/>
                    </a:lnTo>
                  </a:path>
                </a:pathLst>
              </a:custGeom>
              <a:solidFill>
                <a:srgbClr val="F8F8F8"/>
              </a:solidFill>
              <a:ln w="9525">
                <a:solidFill>
                  <a:srgbClr val="C0C0C0"/>
                </a:solidFill>
                <a:round/>
                <a:headEnd/>
                <a:tailEnd/>
              </a:ln>
            </p:spPr>
            <p:txBody>
              <a:bodyPr/>
              <a:lstStyle/>
              <a:p>
                <a:endParaRPr lang="it-IT"/>
              </a:p>
            </p:txBody>
          </p:sp>
          <p:sp>
            <p:nvSpPr>
              <p:cNvPr id="23694" name="Freeform 92"/>
              <p:cNvSpPr>
                <a:spLocks/>
              </p:cNvSpPr>
              <p:nvPr/>
            </p:nvSpPr>
            <p:spPr bwMode="auto">
              <a:xfrm>
                <a:off x="3160" y="4013"/>
                <a:ext cx="277" cy="55"/>
              </a:xfrm>
              <a:custGeom>
                <a:avLst/>
                <a:gdLst>
                  <a:gd name="T0" fmla="*/ 264 w 277"/>
                  <a:gd name="T1" fmla="*/ 2 h 55"/>
                  <a:gd name="T2" fmla="*/ 263 w 277"/>
                  <a:gd name="T3" fmla="*/ 2 h 55"/>
                  <a:gd name="T4" fmla="*/ 261 w 277"/>
                  <a:gd name="T5" fmla="*/ 2 h 55"/>
                  <a:gd name="T6" fmla="*/ 261 w 277"/>
                  <a:gd name="T7" fmla="*/ 2 h 55"/>
                  <a:gd name="T8" fmla="*/ 259 w 277"/>
                  <a:gd name="T9" fmla="*/ 1 h 55"/>
                  <a:gd name="T10" fmla="*/ 258 w 277"/>
                  <a:gd name="T11" fmla="*/ 1 h 55"/>
                  <a:gd name="T12" fmla="*/ 257 w 277"/>
                  <a:gd name="T13" fmla="*/ 1 h 55"/>
                  <a:gd name="T14" fmla="*/ 257 w 277"/>
                  <a:gd name="T15" fmla="*/ 1 h 55"/>
                  <a:gd name="T16" fmla="*/ 256 w 277"/>
                  <a:gd name="T17" fmla="*/ 4 h 55"/>
                  <a:gd name="T18" fmla="*/ 255 w 277"/>
                  <a:gd name="T19" fmla="*/ 10 h 55"/>
                  <a:gd name="T20" fmla="*/ 252 w 277"/>
                  <a:gd name="T21" fmla="*/ 16 h 55"/>
                  <a:gd name="T22" fmla="*/ 247 w 277"/>
                  <a:gd name="T23" fmla="*/ 23 h 55"/>
                  <a:gd name="T24" fmla="*/ 238 w 277"/>
                  <a:gd name="T25" fmla="*/ 29 h 55"/>
                  <a:gd name="T26" fmla="*/ 224 w 277"/>
                  <a:gd name="T27" fmla="*/ 34 h 55"/>
                  <a:gd name="T28" fmla="*/ 205 w 277"/>
                  <a:gd name="T29" fmla="*/ 38 h 55"/>
                  <a:gd name="T30" fmla="*/ 180 w 277"/>
                  <a:gd name="T31" fmla="*/ 40 h 55"/>
                  <a:gd name="T32" fmla="*/ 157 w 277"/>
                  <a:gd name="T33" fmla="*/ 42 h 55"/>
                  <a:gd name="T34" fmla="*/ 136 w 277"/>
                  <a:gd name="T35" fmla="*/ 42 h 55"/>
                  <a:gd name="T36" fmla="*/ 112 w 277"/>
                  <a:gd name="T37" fmla="*/ 44 h 55"/>
                  <a:gd name="T38" fmla="*/ 85 w 277"/>
                  <a:gd name="T39" fmla="*/ 45 h 55"/>
                  <a:gd name="T40" fmla="*/ 59 w 277"/>
                  <a:gd name="T41" fmla="*/ 47 h 55"/>
                  <a:gd name="T42" fmla="*/ 36 w 277"/>
                  <a:gd name="T43" fmla="*/ 49 h 55"/>
                  <a:gd name="T44" fmla="*/ 16 w 277"/>
                  <a:gd name="T45" fmla="*/ 51 h 55"/>
                  <a:gd name="T46" fmla="*/ 2 w 277"/>
                  <a:gd name="T47" fmla="*/ 51 h 55"/>
                  <a:gd name="T48" fmla="*/ 0 w 277"/>
                  <a:gd name="T49" fmla="*/ 52 h 55"/>
                  <a:gd name="T50" fmla="*/ 10 w 277"/>
                  <a:gd name="T51" fmla="*/ 52 h 55"/>
                  <a:gd name="T52" fmla="*/ 29 w 277"/>
                  <a:gd name="T53" fmla="*/ 52 h 55"/>
                  <a:gd name="T54" fmla="*/ 53 w 277"/>
                  <a:gd name="T55" fmla="*/ 52 h 55"/>
                  <a:gd name="T56" fmla="*/ 78 w 277"/>
                  <a:gd name="T57" fmla="*/ 52 h 55"/>
                  <a:gd name="T58" fmla="*/ 102 w 277"/>
                  <a:gd name="T59" fmla="*/ 52 h 55"/>
                  <a:gd name="T60" fmla="*/ 124 w 277"/>
                  <a:gd name="T61" fmla="*/ 52 h 55"/>
                  <a:gd name="T62" fmla="*/ 137 w 277"/>
                  <a:gd name="T63" fmla="*/ 52 h 55"/>
                  <a:gd name="T64" fmla="*/ 146 w 277"/>
                  <a:gd name="T65" fmla="*/ 52 h 55"/>
                  <a:gd name="T66" fmla="*/ 160 w 277"/>
                  <a:gd name="T67" fmla="*/ 52 h 55"/>
                  <a:gd name="T68" fmla="*/ 178 w 277"/>
                  <a:gd name="T69" fmla="*/ 52 h 55"/>
                  <a:gd name="T70" fmla="*/ 196 w 277"/>
                  <a:gd name="T71" fmla="*/ 52 h 55"/>
                  <a:gd name="T72" fmla="*/ 214 w 277"/>
                  <a:gd name="T73" fmla="*/ 53 h 55"/>
                  <a:gd name="T74" fmla="*/ 230 w 277"/>
                  <a:gd name="T75" fmla="*/ 53 h 55"/>
                  <a:gd name="T76" fmla="*/ 242 w 277"/>
                  <a:gd name="T77" fmla="*/ 53 h 55"/>
                  <a:gd name="T78" fmla="*/ 250 w 277"/>
                  <a:gd name="T79" fmla="*/ 53 h 55"/>
                  <a:gd name="T80" fmla="*/ 257 w 277"/>
                  <a:gd name="T81" fmla="*/ 54 h 55"/>
                  <a:gd name="T82" fmla="*/ 267 w 277"/>
                  <a:gd name="T83" fmla="*/ 50 h 55"/>
                  <a:gd name="T84" fmla="*/ 272 w 277"/>
                  <a:gd name="T85" fmla="*/ 43 h 55"/>
                  <a:gd name="T86" fmla="*/ 275 w 277"/>
                  <a:gd name="T87" fmla="*/ 33 h 55"/>
                  <a:gd name="T88" fmla="*/ 274 w 277"/>
                  <a:gd name="T89" fmla="*/ 24 h 55"/>
                  <a:gd name="T90" fmla="*/ 272 w 277"/>
                  <a:gd name="T91" fmla="*/ 14 h 55"/>
                  <a:gd name="T92" fmla="*/ 270 w 277"/>
                  <a:gd name="T93" fmla="*/ 7 h 55"/>
                  <a:gd name="T94" fmla="*/ 266 w 277"/>
                  <a:gd name="T95" fmla="*/ 3 h 55"/>
                  <a:gd name="T96" fmla="*/ 265 w 277"/>
                  <a:gd name="T97" fmla="*/ 2 h 5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7"/>
                  <a:gd name="T148" fmla="*/ 0 h 55"/>
                  <a:gd name="T149" fmla="*/ 277 w 277"/>
                  <a:gd name="T150" fmla="*/ 55 h 5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7" h="55">
                    <a:moveTo>
                      <a:pt x="265" y="2"/>
                    </a:moveTo>
                    <a:lnTo>
                      <a:pt x="264" y="2"/>
                    </a:lnTo>
                    <a:lnTo>
                      <a:pt x="263" y="2"/>
                    </a:lnTo>
                    <a:lnTo>
                      <a:pt x="261" y="2"/>
                    </a:lnTo>
                    <a:lnTo>
                      <a:pt x="261" y="1"/>
                    </a:lnTo>
                    <a:lnTo>
                      <a:pt x="259" y="1"/>
                    </a:lnTo>
                    <a:lnTo>
                      <a:pt x="258" y="1"/>
                    </a:lnTo>
                    <a:lnTo>
                      <a:pt x="257" y="1"/>
                    </a:lnTo>
                    <a:lnTo>
                      <a:pt x="258" y="0"/>
                    </a:lnTo>
                    <a:lnTo>
                      <a:pt x="256" y="4"/>
                    </a:lnTo>
                    <a:lnTo>
                      <a:pt x="256" y="7"/>
                    </a:lnTo>
                    <a:lnTo>
                      <a:pt x="255" y="10"/>
                    </a:lnTo>
                    <a:lnTo>
                      <a:pt x="254" y="13"/>
                    </a:lnTo>
                    <a:lnTo>
                      <a:pt x="252" y="16"/>
                    </a:lnTo>
                    <a:lnTo>
                      <a:pt x="250" y="20"/>
                    </a:lnTo>
                    <a:lnTo>
                      <a:pt x="247" y="23"/>
                    </a:lnTo>
                    <a:lnTo>
                      <a:pt x="243" y="25"/>
                    </a:lnTo>
                    <a:lnTo>
                      <a:pt x="238" y="29"/>
                    </a:lnTo>
                    <a:lnTo>
                      <a:pt x="232" y="31"/>
                    </a:lnTo>
                    <a:lnTo>
                      <a:pt x="224" y="34"/>
                    </a:lnTo>
                    <a:lnTo>
                      <a:pt x="216" y="36"/>
                    </a:lnTo>
                    <a:lnTo>
                      <a:pt x="205" y="38"/>
                    </a:lnTo>
                    <a:lnTo>
                      <a:pt x="194" y="39"/>
                    </a:lnTo>
                    <a:lnTo>
                      <a:pt x="180" y="40"/>
                    </a:lnTo>
                    <a:lnTo>
                      <a:pt x="165" y="40"/>
                    </a:lnTo>
                    <a:lnTo>
                      <a:pt x="157" y="42"/>
                    </a:lnTo>
                    <a:lnTo>
                      <a:pt x="148" y="42"/>
                    </a:lnTo>
                    <a:lnTo>
                      <a:pt x="136" y="42"/>
                    </a:lnTo>
                    <a:lnTo>
                      <a:pt x="125" y="42"/>
                    </a:lnTo>
                    <a:lnTo>
                      <a:pt x="112" y="44"/>
                    </a:lnTo>
                    <a:lnTo>
                      <a:pt x="99" y="44"/>
                    </a:lnTo>
                    <a:lnTo>
                      <a:pt x="85" y="45"/>
                    </a:lnTo>
                    <a:lnTo>
                      <a:pt x="73" y="45"/>
                    </a:lnTo>
                    <a:lnTo>
                      <a:pt x="59" y="47"/>
                    </a:lnTo>
                    <a:lnTo>
                      <a:pt x="47" y="47"/>
                    </a:lnTo>
                    <a:lnTo>
                      <a:pt x="36" y="49"/>
                    </a:lnTo>
                    <a:lnTo>
                      <a:pt x="25" y="49"/>
                    </a:lnTo>
                    <a:lnTo>
                      <a:pt x="16" y="51"/>
                    </a:lnTo>
                    <a:lnTo>
                      <a:pt x="8" y="51"/>
                    </a:lnTo>
                    <a:lnTo>
                      <a:pt x="2" y="51"/>
                    </a:lnTo>
                    <a:lnTo>
                      <a:pt x="0" y="51"/>
                    </a:lnTo>
                    <a:lnTo>
                      <a:pt x="0" y="52"/>
                    </a:lnTo>
                    <a:lnTo>
                      <a:pt x="4" y="52"/>
                    </a:lnTo>
                    <a:lnTo>
                      <a:pt x="10" y="52"/>
                    </a:lnTo>
                    <a:lnTo>
                      <a:pt x="20" y="52"/>
                    </a:lnTo>
                    <a:lnTo>
                      <a:pt x="29" y="52"/>
                    </a:lnTo>
                    <a:lnTo>
                      <a:pt x="40" y="52"/>
                    </a:lnTo>
                    <a:lnTo>
                      <a:pt x="53" y="52"/>
                    </a:lnTo>
                    <a:lnTo>
                      <a:pt x="66" y="52"/>
                    </a:lnTo>
                    <a:lnTo>
                      <a:pt x="78" y="52"/>
                    </a:lnTo>
                    <a:lnTo>
                      <a:pt x="91" y="52"/>
                    </a:lnTo>
                    <a:lnTo>
                      <a:pt x="102" y="52"/>
                    </a:lnTo>
                    <a:lnTo>
                      <a:pt x="114" y="52"/>
                    </a:lnTo>
                    <a:lnTo>
                      <a:pt x="124" y="52"/>
                    </a:lnTo>
                    <a:lnTo>
                      <a:pt x="131" y="52"/>
                    </a:lnTo>
                    <a:lnTo>
                      <a:pt x="137" y="52"/>
                    </a:lnTo>
                    <a:lnTo>
                      <a:pt x="141" y="51"/>
                    </a:lnTo>
                    <a:lnTo>
                      <a:pt x="146" y="52"/>
                    </a:lnTo>
                    <a:lnTo>
                      <a:pt x="153" y="52"/>
                    </a:lnTo>
                    <a:lnTo>
                      <a:pt x="160" y="52"/>
                    </a:lnTo>
                    <a:lnTo>
                      <a:pt x="169" y="52"/>
                    </a:lnTo>
                    <a:lnTo>
                      <a:pt x="178" y="52"/>
                    </a:lnTo>
                    <a:lnTo>
                      <a:pt x="187" y="52"/>
                    </a:lnTo>
                    <a:lnTo>
                      <a:pt x="196" y="52"/>
                    </a:lnTo>
                    <a:lnTo>
                      <a:pt x="206" y="52"/>
                    </a:lnTo>
                    <a:lnTo>
                      <a:pt x="214" y="53"/>
                    </a:lnTo>
                    <a:lnTo>
                      <a:pt x="223" y="53"/>
                    </a:lnTo>
                    <a:lnTo>
                      <a:pt x="230" y="53"/>
                    </a:lnTo>
                    <a:lnTo>
                      <a:pt x="237" y="53"/>
                    </a:lnTo>
                    <a:lnTo>
                      <a:pt x="242" y="53"/>
                    </a:lnTo>
                    <a:lnTo>
                      <a:pt x="247" y="53"/>
                    </a:lnTo>
                    <a:lnTo>
                      <a:pt x="250" y="53"/>
                    </a:lnTo>
                    <a:lnTo>
                      <a:pt x="251" y="53"/>
                    </a:lnTo>
                    <a:lnTo>
                      <a:pt x="257" y="54"/>
                    </a:lnTo>
                    <a:lnTo>
                      <a:pt x="263" y="53"/>
                    </a:lnTo>
                    <a:lnTo>
                      <a:pt x="267" y="50"/>
                    </a:lnTo>
                    <a:lnTo>
                      <a:pt x="271" y="46"/>
                    </a:lnTo>
                    <a:lnTo>
                      <a:pt x="272" y="43"/>
                    </a:lnTo>
                    <a:lnTo>
                      <a:pt x="274" y="38"/>
                    </a:lnTo>
                    <a:lnTo>
                      <a:pt x="275" y="33"/>
                    </a:lnTo>
                    <a:lnTo>
                      <a:pt x="276" y="27"/>
                    </a:lnTo>
                    <a:lnTo>
                      <a:pt x="274" y="24"/>
                    </a:lnTo>
                    <a:lnTo>
                      <a:pt x="274" y="19"/>
                    </a:lnTo>
                    <a:lnTo>
                      <a:pt x="272" y="14"/>
                    </a:lnTo>
                    <a:lnTo>
                      <a:pt x="271" y="9"/>
                    </a:lnTo>
                    <a:lnTo>
                      <a:pt x="270" y="7"/>
                    </a:lnTo>
                    <a:lnTo>
                      <a:pt x="268" y="4"/>
                    </a:lnTo>
                    <a:lnTo>
                      <a:pt x="266" y="3"/>
                    </a:lnTo>
                    <a:lnTo>
                      <a:pt x="265" y="2"/>
                    </a:lnTo>
                  </a:path>
                </a:pathLst>
              </a:custGeom>
              <a:solidFill>
                <a:srgbClr val="F8F8F8"/>
              </a:solidFill>
              <a:ln w="9525">
                <a:solidFill>
                  <a:srgbClr val="C0C0C0"/>
                </a:solidFill>
                <a:round/>
                <a:headEnd/>
                <a:tailEnd/>
              </a:ln>
            </p:spPr>
            <p:txBody>
              <a:bodyPr/>
              <a:lstStyle/>
              <a:p>
                <a:endParaRPr lang="it-IT"/>
              </a:p>
            </p:txBody>
          </p:sp>
          <p:sp>
            <p:nvSpPr>
              <p:cNvPr id="23695" name="Freeform 93"/>
              <p:cNvSpPr>
                <a:spLocks/>
              </p:cNvSpPr>
              <p:nvPr/>
            </p:nvSpPr>
            <p:spPr bwMode="auto">
              <a:xfrm>
                <a:off x="3110" y="4064"/>
                <a:ext cx="354" cy="14"/>
              </a:xfrm>
              <a:custGeom>
                <a:avLst/>
                <a:gdLst>
                  <a:gd name="T0" fmla="*/ 36 w 354"/>
                  <a:gd name="T1" fmla="*/ 0 h 14"/>
                  <a:gd name="T2" fmla="*/ 0 w 354"/>
                  <a:gd name="T3" fmla="*/ 13 h 14"/>
                  <a:gd name="T4" fmla="*/ 353 w 354"/>
                  <a:gd name="T5" fmla="*/ 13 h 14"/>
                  <a:gd name="T6" fmla="*/ 317 w 354"/>
                  <a:gd name="T7" fmla="*/ 0 h 14"/>
                  <a:gd name="T8" fmla="*/ 36 w 354"/>
                  <a:gd name="T9" fmla="*/ 0 h 14"/>
                  <a:gd name="T10" fmla="*/ 36 w 354"/>
                  <a:gd name="T11" fmla="*/ 0 h 14"/>
                  <a:gd name="T12" fmla="*/ 0 60000 65536"/>
                  <a:gd name="T13" fmla="*/ 0 60000 65536"/>
                  <a:gd name="T14" fmla="*/ 0 60000 65536"/>
                  <a:gd name="T15" fmla="*/ 0 60000 65536"/>
                  <a:gd name="T16" fmla="*/ 0 60000 65536"/>
                  <a:gd name="T17" fmla="*/ 0 60000 65536"/>
                  <a:gd name="T18" fmla="*/ 0 w 354"/>
                  <a:gd name="T19" fmla="*/ 0 h 14"/>
                  <a:gd name="T20" fmla="*/ 354 w 354"/>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354" h="14">
                    <a:moveTo>
                      <a:pt x="36" y="0"/>
                    </a:moveTo>
                    <a:lnTo>
                      <a:pt x="0" y="13"/>
                    </a:lnTo>
                    <a:lnTo>
                      <a:pt x="353" y="13"/>
                    </a:lnTo>
                    <a:lnTo>
                      <a:pt x="317" y="0"/>
                    </a:lnTo>
                    <a:lnTo>
                      <a:pt x="36" y="0"/>
                    </a:lnTo>
                  </a:path>
                </a:pathLst>
              </a:custGeom>
              <a:solidFill>
                <a:srgbClr val="F8F8F8"/>
              </a:solidFill>
              <a:ln w="9048">
                <a:solidFill>
                  <a:srgbClr val="C0C0C0"/>
                </a:solidFill>
                <a:round/>
                <a:headEnd/>
                <a:tailEnd/>
              </a:ln>
            </p:spPr>
            <p:txBody>
              <a:bodyPr/>
              <a:lstStyle/>
              <a:p>
                <a:endParaRPr lang="it-IT"/>
              </a:p>
            </p:txBody>
          </p:sp>
          <p:sp>
            <p:nvSpPr>
              <p:cNvPr id="23696" name="Line 94"/>
              <p:cNvSpPr>
                <a:spLocks noChangeShapeType="1"/>
              </p:cNvSpPr>
              <p:nvPr/>
            </p:nvSpPr>
            <p:spPr bwMode="auto">
              <a:xfrm flipH="1">
                <a:off x="3110" y="4178"/>
                <a:ext cx="353" cy="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23697" name="Freeform 95"/>
              <p:cNvSpPr>
                <a:spLocks/>
              </p:cNvSpPr>
              <p:nvPr/>
            </p:nvSpPr>
            <p:spPr bwMode="auto">
              <a:xfrm>
                <a:off x="3150" y="401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9048">
                <a:solidFill>
                  <a:srgbClr val="C0C0C0"/>
                </a:solidFill>
                <a:round/>
                <a:headEnd/>
                <a:tailEnd/>
              </a:ln>
            </p:spPr>
            <p:txBody>
              <a:bodyPr/>
              <a:lstStyle/>
              <a:p>
                <a:endParaRPr lang="it-IT"/>
              </a:p>
            </p:txBody>
          </p:sp>
          <p:sp>
            <p:nvSpPr>
              <p:cNvPr id="23698" name="Freeform 96"/>
              <p:cNvSpPr>
                <a:spLocks/>
              </p:cNvSpPr>
              <p:nvPr/>
            </p:nvSpPr>
            <p:spPr bwMode="auto">
              <a:xfrm>
                <a:off x="3150" y="406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18732">
                <a:solidFill>
                  <a:srgbClr val="C0C0C0"/>
                </a:solidFill>
                <a:round/>
                <a:headEnd/>
                <a:tailEnd/>
              </a:ln>
            </p:spPr>
            <p:txBody>
              <a:bodyPr/>
              <a:lstStyle/>
              <a:p>
                <a:endParaRPr lang="it-IT"/>
              </a:p>
            </p:txBody>
          </p:sp>
          <p:sp>
            <p:nvSpPr>
              <p:cNvPr id="23699" name="Line 97"/>
              <p:cNvSpPr>
                <a:spLocks noChangeShapeType="1"/>
              </p:cNvSpPr>
              <p:nvPr/>
            </p:nvSpPr>
            <p:spPr bwMode="auto">
              <a:xfrm>
                <a:off x="3111" y="4080"/>
                <a:ext cx="181" cy="0"/>
              </a:xfrm>
              <a:prstGeom prst="line">
                <a:avLst/>
              </a:prstGeom>
              <a:noFill/>
              <a:ln w="9048">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23645" name="Freeform 98"/>
            <p:cNvSpPr>
              <a:spLocks/>
            </p:cNvSpPr>
            <p:nvPr/>
          </p:nvSpPr>
          <p:spPr bwMode="auto">
            <a:xfrm>
              <a:off x="1292" y="1582"/>
              <a:ext cx="463" cy="212"/>
            </a:xfrm>
            <a:custGeom>
              <a:avLst/>
              <a:gdLst>
                <a:gd name="T0" fmla="*/ 757 w 235"/>
                <a:gd name="T1" fmla="*/ 1 h 227"/>
                <a:gd name="T2" fmla="*/ 985 w 235"/>
                <a:gd name="T3" fmla="*/ 3 h 227"/>
                <a:gd name="T4" fmla="*/ 1200 w 235"/>
                <a:gd name="T5" fmla="*/ 4 h 227"/>
                <a:gd name="T6" fmla="*/ 1363 w 235"/>
                <a:gd name="T7" fmla="*/ 7 h 227"/>
                <a:gd name="T8" fmla="*/ 1491 w 235"/>
                <a:gd name="T9" fmla="*/ 7 h 227"/>
                <a:gd name="T10" fmla="*/ 1568 w 235"/>
                <a:gd name="T11" fmla="*/ 10 h 227"/>
                <a:gd name="T12" fmla="*/ 1623 w 235"/>
                <a:gd name="T13" fmla="*/ 10 h 227"/>
                <a:gd name="T14" fmla="*/ 1673 w 235"/>
                <a:gd name="T15" fmla="*/ 11 h 227"/>
                <a:gd name="T16" fmla="*/ 1728 w 235"/>
                <a:gd name="T17" fmla="*/ 11 h 227"/>
                <a:gd name="T18" fmla="*/ 1759 w 235"/>
                <a:gd name="T19" fmla="*/ 11 h 227"/>
                <a:gd name="T20" fmla="*/ 1789 w 235"/>
                <a:gd name="T21" fmla="*/ 11 h 227"/>
                <a:gd name="T22" fmla="*/ 1789 w 235"/>
                <a:gd name="T23" fmla="*/ 26 h 227"/>
                <a:gd name="T24" fmla="*/ 1789 w 235"/>
                <a:gd name="T25" fmla="*/ 60 h 227"/>
                <a:gd name="T26" fmla="*/ 1789 w 235"/>
                <a:gd name="T27" fmla="*/ 105 h 227"/>
                <a:gd name="T28" fmla="*/ 1789 w 235"/>
                <a:gd name="T29" fmla="*/ 147 h 227"/>
                <a:gd name="T30" fmla="*/ 1789 w 235"/>
                <a:gd name="T31" fmla="*/ 178 h 227"/>
                <a:gd name="T32" fmla="*/ 1773 w 235"/>
                <a:gd name="T33" fmla="*/ 181 h 227"/>
                <a:gd name="T34" fmla="*/ 1752 w 235"/>
                <a:gd name="T35" fmla="*/ 173 h 227"/>
                <a:gd name="T36" fmla="*/ 1752 w 235"/>
                <a:gd name="T37" fmla="*/ 157 h 227"/>
                <a:gd name="T38" fmla="*/ 1720 w 235"/>
                <a:gd name="T39" fmla="*/ 142 h 227"/>
                <a:gd name="T40" fmla="*/ 1696 w 235"/>
                <a:gd name="T41" fmla="*/ 127 h 227"/>
                <a:gd name="T42" fmla="*/ 1669 w 235"/>
                <a:gd name="T43" fmla="*/ 119 h 227"/>
                <a:gd name="T44" fmla="*/ 1592 w 235"/>
                <a:gd name="T45" fmla="*/ 108 h 227"/>
                <a:gd name="T46" fmla="*/ 1468 w 235"/>
                <a:gd name="T47" fmla="*/ 95 h 227"/>
                <a:gd name="T48" fmla="*/ 1340 w 235"/>
                <a:gd name="T49" fmla="*/ 81 h 227"/>
                <a:gd name="T50" fmla="*/ 1216 w 235"/>
                <a:gd name="T51" fmla="*/ 70 h 227"/>
                <a:gd name="T52" fmla="*/ 1141 w 235"/>
                <a:gd name="T53" fmla="*/ 61 h 227"/>
                <a:gd name="T54" fmla="*/ 1040 w 235"/>
                <a:gd name="T55" fmla="*/ 55 h 227"/>
                <a:gd name="T56" fmla="*/ 889 w 235"/>
                <a:gd name="T57" fmla="*/ 46 h 227"/>
                <a:gd name="T58" fmla="*/ 717 w 235"/>
                <a:gd name="T59" fmla="*/ 35 h 227"/>
                <a:gd name="T60" fmla="*/ 575 w 235"/>
                <a:gd name="T61" fmla="*/ 27 h 227"/>
                <a:gd name="T62" fmla="*/ 481 w 235"/>
                <a:gd name="T63" fmla="*/ 22 h 227"/>
                <a:gd name="T64" fmla="*/ 457 w 235"/>
                <a:gd name="T65" fmla="*/ 21 h 227"/>
                <a:gd name="T66" fmla="*/ 361 w 235"/>
                <a:gd name="T67" fmla="*/ 19 h 227"/>
                <a:gd name="T68" fmla="*/ 236 w 235"/>
                <a:gd name="T69" fmla="*/ 14 h 227"/>
                <a:gd name="T70" fmla="*/ 100 w 235"/>
                <a:gd name="T71" fmla="*/ 10 h 227"/>
                <a:gd name="T72" fmla="*/ 16 w 235"/>
                <a:gd name="T73" fmla="*/ 7 h 227"/>
                <a:gd name="T74" fmla="*/ 16 w 235"/>
                <a:gd name="T75" fmla="*/ 7 h 227"/>
                <a:gd name="T76" fmla="*/ 77 w 235"/>
                <a:gd name="T77" fmla="*/ 6 h 227"/>
                <a:gd name="T78" fmla="*/ 152 w 235"/>
                <a:gd name="T79" fmla="*/ 5 h 227"/>
                <a:gd name="T80" fmla="*/ 252 w 235"/>
                <a:gd name="T81" fmla="*/ 3 h 227"/>
                <a:gd name="T82" fmla="*/ 388 w 235"/>
                <a:gd name="T83" fmla="*/ 1 h 227"/>
                <a:gd name="T84" fmla="*/ 589 w 235"/>
                <a:gd name="T85" fmla="*/ 0 h 2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5"/>
                <a:gd name="T130" fmla="*/ 0 h 227"/>
                <a:gd name="T131" fmla="*/ 235 w 235"/>
                <a:gd name="T132" fmla="*/ 227 h 2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5" h="227">
                  <a:moveTo>
                    <a:pt x="77" y="0"/>
                  </a:moveTo>
                  <a:lnTo>
                    <a:pt x="87" y="1"/>
                  </a:lnTo>
                  <a:lnTo>
                    <a:pt x="99" y="1"/>
                  </a:lnTo>
                  <a:lnTo>
                    <a:pt x="109" y="1"/>
                  </a:lnTo>
                  <a:lnTo>
                    <a:pt x="120" y="1"/>
                  </a:lnTo>
                  <a:lnTo>
                    <a:pt x="129" y="3"/>
                  </a:lnTo>
                  <a:lnTo>
                    <a:pt x="139" y="3"/>
                  </a:lnTo>
                  <a:lnTo>
                    <a:pt x="148" y="4"/>
                  </a:lnTo>
                  <a:lnTo>
                    <a:pt x="157" y="4"/>
                  </a:lnTo>
                  <a:lnTo>
                    <a:pt x="164" y="6"/>
                  </a:lnTo>
                  <a:lnTo>
                    <a:pt x="171" y="7"/>
                  </a:lnTo>
                  <a:lnTo>
                    <a:pt x="178" y="9"/>
                  </a:lnTo>
                  <a:lnTo>
                    <a:pt x="185" y="9"/>
                  </a:lnTo>
                  <a:lnTo>
                    <a:pt x="189" y="10"/>
                  </a:lnTo>
                  <a:lnTo>
                    <a:pt x="195" y="10"/>
                  </a:lnTo>
                  <a:lnTo>
                    <a:pt x="199" y="11"/>
                  </a:lnTo>
                  <a:lnTo>
                    <a:pt x="203" y="11"/>
                  </a:lnTo>
                  <a:lnTo>
                    <a:pt x="205" y="13"/>
                  </a:lnTo>
                  <a:lnTo>
                    <a:pt x="207" y="13"/>
                  </a:lnTo>
                  <a:lnTo>
                    <a:pt x="208" y="13"/>
                  </a:lnTo>
                  <a:lnTo>
                    <a:pt x="212" y="13"/>
                  </a:lnTo>
                  <a:lnTo>
                    <a:pt x="214" y="14"/>
                  </a:lnTo>
                  <a:lnTo>
                    <a:pt x="217" y="14"/>
                  </a:lnTo>
                  <a:lnTo>
                    <a:pt x="219" y="14"/>
                  </a:lnTo>
                  <a:lnTo>
                    <a:pt x="222" y="14"/>
                  </a:lnTo>
                  <a:lnTo>
                    <a:pt x="224" y="14"/>
                  </a:lnTo>
                  <a:lnTo>
                    <a:pt x="226" y="14"/>
                  </a:lnTo>
                  <a:lnTo>
                    <a:pt x="227" y="14"/>
                  </a:lnTo>
                  <a:lnTo>
                    <a:pt x="230" y="14"/>
                  </a:lnTo>
                  <a:lnTo>
                    <a:pt x="232" y="14"/>
                  </a:lnTo>
                  <a:lnTo>
                    <a:pt x="233" y="14"/>
                  </a:lnTo>
                  <a:lnTo>
                    <a:pt x="234" y="14"/>
                  </a:lnTo>
                  <a:lnTo>
                    <a:pt x="234" y="17"/>
                  </a:lnTo>
                  <a:lnTo>
                    <a:pt x="234" y="22"/>
                  </a:lnTo>
                  <a:lnTo>
                    <a:pt x="234" y="32"/>
                  </a:lnTo>
                  <a:lnTo>
                    <a:pt x="234" y="44"/>
                  </a:lnTo>
                  <a:lnTo>
                    <a:pt x="234" y="59"/>
                  </a:lnTo>
                  <a:lnTo>
                    <a:pt x="234" y="74"/>
                  </a:lnTo>
                  <a:lnTo>
                    <a:pt x="234" y="92"/>
                  </a:lnTo>
                  <a:lnTo>
                    <a:pt x="234" y="109"/>
                  </a:lnTo>
                  <a:lnTo>
                    <a:pt x="234" y="129"/>
                  </a:lnTo>
                  <a:lnTo>
                    <a:pt x="234" y="146"/>
                  </a:lnTo>
                  <a:lnTo>
                    <a:pt x="234" y="164"/>
                  </a:lnTo>
                  <a:lnTo>
                    <a:pt x="234" y="180"/>
                  </a:lnTo>
                  <a:lnTo>
                    <a:pt x="234" y="196"/>
                  </a:lnTo>
                  <a:lnTo>
                    <a:pt x="234" y="209"/>
                  </a:lnTo>
                  <a:lnTo>
                    <a:pt x="234" y="219"/>
                  </a:lnTo>
                  <a:lnTo>
                    <a:pt x="234" y="226"/>
                  </a:lnTo>
                  <a:lnTo>
                    <a:pt x="232" y="226"/>
                  </a:lnTo>
                  <a:lnTo>
                    <a:pt x="232" y="223"/>
                  </a:lnTo>
                  <a:lnTo>
                    <a:pt x="230" y="221"/>
                  </a:lnTo>
                  <a:lnTo>
                    <a:pt x="230" y="217"/>
                  </a:lnTo>
                  <a:lnTo>
                    <a:pt x="229" y="212"/>
                  </a:lnTo>
                  <a:lnTo>
                    <a:pt x="229" y="206"/>
                  </a:lnTo>
                  <a:lnTo>
                    <a:pt x="229" y="200"/>
                  </a:lnTo>
                  <a:lnTo>
                    <a:pt x="229" y="193"/>
                  </a:lnTo>
                  <a:lnTo>
                    <a:pt x="227" y="187"/>
                  </a:lnTo>
                  <a:lnTo>
                    <a:pt x="227" y="180"/>
                  </a:lnTo>
                  <a:lnTo>
                    <a:pt x="225" y="174"/>
                  </a:lnTo>
                  <a:lnTo>
                    <a:pt x="225" y="167"/>
                  </a:lnTo>
                  <a:lnTo>
                    <a:pt x="223" y="162"/>
                  </a:lnTo>
                  <a:lnTo>
                    <a:pt x="222" y="156"/>
                  </a:lnTo>
                  <a:lnTo>
                    <a:pt x="220" y="152"/>
                  </a:lnTo>
                  <a:lnTo>
                    <a:pt x="220" y="148"/>
                  </a:lnTo>
                  <a:lnTo>
                    <a:pt x="218" y="146"/>
                  </a:lnTo>
                  <a:lnTo>
                    <a:pt x="216" y="142"/>
                  </a:lnTo>
                  <a:lnTo>
                    <a:pt x="212" y="138"/>
                  </a:lnTo>
                  <a:lnTo>
                    <a:pt x="208" y="133"/>
                  </a:lnTo>
                  <a:lnTo>
                    <a:pt x="203" y="128"/>
                  </a:lnTo>
                  <a:lnTo>
                    <a:pt x="198" y="123"/>
                  </a:lnTo>
                  <a:lnTo>
                    <a:pt x="192" y="117"/>
                  </a:lnTo>
                  <a:lnTo>
                    <a:pt x="187" y="111"/>
                  </a:lnTo>
                  <a:lnTo>
                    <a:pt x="180" y="105"/>
                  </a:lnTo>
                  <a:lnTo>
                    <a:pt x="175" y="100"/>
                  </a:lnTo>
                  <a:lnTo>
                    <a:pt x="169" y="95"/>
                  </a:lnTo>
                  <a:lnTo>
                    <a:pt x="164" y="89"/>
                  </a:lnTo>
                  <a:lnTo>
                    <a:pt x="159" y="86"/>
                  </a:lnTo>
                  <a:lnTo>
                    <a:pt x="154" y="81"/>
                  </a:lnTo>
                  <a:lnTo>
                    <a:pt x="151" y="78"/>
                  </a:lnTo>
                  <a:lnTo>
                    <a:pt x="149" y="75"/>
                  </a:lnTo>
                  <a:lnTo>
                    <a:pt x="146" y="73"/>
                  </a:lnTo>
                  <a:lnTo>
                    <a:pt x="141" y="70"/>
                  </a:lnTo>
                  <a:lnTo>
                    <a:pt x="136" y="67"/>
                  </a:lnTo>
                  <a:lnTo>
                    <a:pt x="131" y="63"/>
                  </a:lnTo>
                  <a:lnTo>
                    <a:pt x="124" y="60"/>
                  </a:lnTo>
                  <a:lnTo>
                    <a:pt x="116" y="56"/>
                  </a:lnTo>
                  <a:lnTo>
                    <a:pt x="109" y="52"/>
                  </a:lnTo>
                  <a:lnTo>
                    <a:pt x="102" y="47"/>
                  </a:lnTo>
                  <a:lnTo>
                    <a:pt x="94" y="44"/>
                  </a:lnTo>
                  <a:lnTo>
                    <a:pt x="87" y="40"/>
                  </a:lnTo>
                  <a:lnTo>
                    <a:pt x="80" y="37"/>
                  </a:lnTo>
                  <a:lnTo>
                    <a:pt x="75" y="33"/>
                  </a:lnTo>
                  <a:lnTo>
                    <a:pt x="69" y="32"/>
                  </a:lnTo>
                  <a:lnTo>
                    <a:pt x="66" y="29"/>
                  </a:lnTo>
                  <a:lnTo>
                    <a:pt x="63" y="28"/>
                  </a:lnTo>
                  <a:lnTo>
                    <a:pt x="63" y="26"/>
                  </a:lnTo>
                  <a:lnTo>
                    <a:pt x="62" y="26"/>
                  </a:lnTo>
                  <a:lnTo>
                    <a:pt x="60" y="26"/>
                  </a:lnTo>
                  <a:lnTo>
                    <a:pt x="56" y="26"/>
                  </a:lnTo>
                  <a:lnTo>
                    <a:pt x="52" y="24"/>
                  </a:lnTo>
                  <a:lnTo>
                    <a:pt x="47" y="23"/>
                  </a:lnTo>
                  <a:lnTo>
                    <a:pt x="42" y="21"/>
                  </a:lnTo>
                  <a:lnTo>
                    <a:pt x="36" y="19"/>
                  </a:lnTo>
                  <a:lnTo>
                    <a:pt x="31" y="17"/>
                  </a:lnTo>
                  <a:lnTo>
                    <a:pt x="25" y="16"/>
                  </a:lnTo>
                  <a:lnTo>
                    <a:pt x="19" y="14"/>
                  </a:lnTo>
                  <a:lnTo>
                    <a:pt x="13" y="13"/>
                  </a:lnTo>
                  <a:lnTo>
                    <a:pt x="10" y="11"/>
                  </a:lnTo>
                  <a:lnTo>
                    <a:pt x="6" y="11"/>
                  </a:lnTo>
                  <a:lnTo>
                    <a:pt x="2" y="9"/>
                  </a:lnTo>
                  <a:lnTo>
                    <a:pt x="0" y="9"/>
                  </a:lnTo>
                  <a:lnTo>
                    <a:pt x="0" y="8"/>
                  </a:lnTo>
                  <a:lnTo>
                    <a:pt x="2" y="8"/>
                  </a:lnTo>
                  <a:lnTo>
                    <a:pt x="4" y="8"/>
                  </a:lnTo>
                  <a:lnTo>
                    <a:pt x="6" y="8"/>
                  </a:lnTo>
                  <a:lnTo>
                    <a:pt x="10" y="6"/>
                  </a:lnTo>
                  <a:lnTo>
                    <a:pt x="12" y="6"/>
                  </a:lnTo>
                  <a:lnTo>
                    <a:pt x="16" y="5"/>
                  </a:lnTo>
                  <a:lnTo>
                    <a:pt x="20" y="5"/>
                  </a:lnTo>
                  <a:lnTo>
                    <a:pt x="25" y="3"/>
                  </a:lnTo>
                  <a:lnTo>
                    <a:pt x="28" y="3"/>
                  </a:lnTo>
                  <a:lnTo>
                    <a:pt x="33" y="3"/>
                  </a:lnTo>
                  <a:lnTo>
                    <a:pt x="38" y="3"/>
                  </a:lnTo>
                  <a:lnTo>
                    <a:pt x="45" y="1"/>
                  </a:lnTo>
                  <a:lnTo>
                    <a:pt x="51" y="1"/>
                  </a:lnTo>
                  <a:lnTo>
                    <a:pt x="59" y="1"/>
                  </a:lnTo>
                  <a:lnTo>
                    <a:pt x="67" y="1"/>
                  </a:lnTo>
                  <a:lnTo>
                    <a:pt x="77" y="0"/>
                  </a:lnTo>
                </a:path>
              </a:pathLst>
            </a:custGeom>
            <a:solidFill>
              <a:srgbClr val="F8F8F8"/>
            </a:solidFill>
            <a:ln w="9525">
              <a:solidFill>
                <a:srgbClr val="C0C0C0"/>
              </a:solidFill>
              <a:round/>
              <a:headEnd/>
              <a:tailEnd/>
            </a:ln>
          </p:spPr>
          <p:txBody>
            <a:bodyPr/>
            <a:lstStyle/>
            <a:p>
              <a:endParaRPr lang="it-IT"/>
            </a:p>
          </p:txBody>
        </p:sp>
        <p:sp>
          <p:nvSpPr>
            <p:cNvPr id="23646" name="Freeform 99"/>
            <p:cNvSpPr>
              <a:spLocks/>
            </p:cNvSpPr>
            <p:nvPr/>
          </p:nvSpPr>
          <p:spPr bwMode="auto">
            <a:xfrm>
              <a:off x="1195" y="1567"/>
              <a:ext cx="574" cy="33"/>
            </a:xfrm>
            <a:custGeom>
              <a:avLst/>
              <a:gdLst>
                <a:gd name="T0" fmla="*/ 176 w 291"/>
                <a:gd name="T1" fmla="*/ 8 h 35"/>
                <a:gd name="T2" fmla="*/ 436 w 291"/>
                <a:gd name="T3" fmla="*/ 5 h 35"/>
                <a:gd name="T4" fmla="*/ 696 w 291"/>
                <a:gd name="T5" fmla="*/ 3 h 35"/>
                <a:gd name="T6" fmla="*/ 969 w 291"/>
                <a:gd name="T7" fmla="*/ 1 h 35"/>
                <a:gd name="T8" fmla="*/ 1229 w 291"/>
                <a:gd name="T9" fmla="*/ 1 h 35"/>
                <a:gd name="T10" fmla="*/ 1497 w 291"/>
                <a:gd name="T11" fmla="*/ 3 h 35"/>
                <a:gd name="T12" fmla="*/ 1752 w 291"/>
                <a:gd name="T13" fmla="*/ 5 h 35"/>
                <a:gd name="T14" fmla="*/ 2020 w 291"/>
                <a:gd name="T15" fmla="*/ 8 h 35"/>
                <a:gd name="T16" fmla="*/ 2148 w 291"/>
                <a:gd name="T17" fmla="*/ 8 h 35"/>
                <a:gd name="T18" fmla="*/ 2156 w 291"/>
                <a:gd name="T19" fmla="*/ 9 h 35"/>
                <a:gd name="T20" fmla="*/ 2172 w 291"/>
                <a:gd name="T21" fmla="*/ 9 h 35"/>
                <a:gd name="T22" fmla="*/ 2188 w 291"/>
                <a:gd name="T23" fmla="*/ 10 h 35"/>
                <a:gd name="T24" fmla="*/ 2201 w 291"/>
                <a:gd name="T25" fmla="*/ 11 h 35"/>
                <a:gd name="T26" fmla="*/ 2201 w 291"/>
                <a:gd name="T27" fmla="*/ 14 h 35"/>
                <a:gd name="T28" fmla="*/ 2217 w 291"/>
                <a:gd name="T29" fmla="*/ 16 h 35"/>
                <a:gd name="T30" fmla="*/ 2217 w 291"/>
                <a:gd name="T31" fmla="*/ 18 h 35"/>
                <a:gd name="T32" fmla="*/ 2225 w 291"/>
                <a:gd name="T33" fmla="*/ 20 h 35"/>
                <a:gd name="T34" fmla="*/ 2217 w 291"/>
                <a:gd name="T35" fmla="*/ 23 h 35"/>
                <a:gd name="T36" fmla="*/ 2217 w 291"/>
                <a:gd name="T37" fmla="*/ 24 h 35"/>
                <a:gd name="T38" fmla="*/ 2201 w 291"/>
                <a:gd name="T39" fmla="*/ 24 h 35"/>
                <a:gd name="T40" fmla="*/ 2201 w 291"/>
                <a:gd name="T41" fmla="*/ 25 h 35"/>
                <a:gd name="T42" fmla="*/ 2188 w 291"/>
                <a:gd name="T43" fmla="*/ 26 h 35"/>
                <a:gd name="T44" fmla="*/ 2180 w 291"/>
                <a:gd name="T45" fmla="*/ 27 h 35"/>
                <a:gd name="T46" fmla="*/ 2164 w 291"/>
                <a:gd name="T47" fmla="*/ 27 h 35"/>
                <a:gd name="T48" fmla="*/ 2156 w 291"/>
                <a:gd name="T49" fmla="*/ 25 h 35"/>
                <a:gd name="T50" fmla="*/ 2028 w 291"/>
                <a:gd name="T51" fmla="*/ 25 h 35"/>
                <a:gd name="T52" fmla="*/ 1767 w 291"/>
                <a:gd name="T53" fmla="*/ 23 h 35"/>
                <a:gd name="T54" fmla="*/ 1505 w 291"/>
                <a:gd name="T55" fmla="*/ 19 h 35"/>
                <a:gd name="T56" fmla="*/ 1237 w 291"/>
                <a:gd name="T57" fmla="*/ 17 h 35"/>
                <a:gd name="T58" fmla="*/ 976 w 291"/>
                <a:gd name="T59" fmla="*/ 17 h 35"/>
                <a:gd name="T60" fmla="*/ 696 w 291"/>
                <a:gd name="T61" fmla="*/ 19 h 35"/>
                <a:gd name="T62" fmla="*/ 436 w 291"/>
                <a:gd name="T63" fmla="*/ 23 h 35"/>
                <a:gd name="T64" fmla="*/ 191 w 291"/>
                <a:gd name="T65" fmla="*/ 25 h 35"/>
                <a:gd name="T66" fmla="*/ 71 w 291"/>
                <a:gd name="T67" fmla="*/ 26 h 35"/>
                <a:gd name="T68" fmla="*/ 55 w 291"/>
                <a:gd name="T69" fmla="*/ 28 h 35"/>
                <a:gd name="T70" fmla="*/ 47 w 291"/>
                <a:gd name="T71" fmla="*/ 28 h 35"/>
                <a:gd name="T72" fmla="*/ 32 w 291"/>
                <a:gd name="T73" fmla="*/ 27 h 35"/>
                <a:gd name="T74" fmla="*/ 24 w 291"/>
                <a:gd name="T75" fmla="*/ 25 h 35"/>
                <a:gd name="T76" fmla="*/ 16 w 291"/>
                <a:gd name="T77" fmla="*/ 25 h 35"/>
                <a:gd name="T78" fmla="*/ 8 w 291"/>
                <a:gd name="T79" fmla="*/ 24 h 35"/>
                <a:gd name="T80" fmla="*/ 0 w 291"/>
                <a:gd name="T81" fmla="*/ 23 h 35"/>
                <a:gd name="T82" fmla="*/ 0 w 291"/>
                <a:gd name="T83" fmla="*/ 20 h 35"/>
                <a:gd name="T84" fmla="*/ 0 w 291"/>
                <a:gd name="T85" fmla="*/ 18 h 35"/>
                <a:gd name="T86" fmla="*/ 8 w 291"/>
                <a:gd name="T87" fmla="*/ 16 h 35"/>
                <a:gd name="T88" fmla="*/ 16 w 291"/>
                <a:gd name="T89" fmla="*/ 14 h 35"/>
                <a:gd name="T90" fmla="*/ 24 w 291"/>
                <a:gd name="T91" fmla="*/ 11 h 35"/>
                <a:gd name="T92" fmla="*/ 39 w 291"/>
                <a:gd name="T93" fmla="*/ 11 h 35"/>
                <a:gd name="T94" fmla="*/ 47 w 291"/>
                <a:gd name="T95" fmla="*/ 9 h 35"/>
                <a:gd name="T96" fmla="*/ 63 w 291"/>
                <a:gd name="T97" fmla="*/ 9 h 35"/>
                <a:gd name="T98" fmla="*/ 77 w 291"/>
                <a:gd name="T99" fmla="*/ 8 h 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1"/>
                <a:gd name="T151" fmla="*/ 0 h 35"/>
                <a:gd name="T152" fmla="*/ 291 w 291"/>
                <a:gd name="T153" fmla="*/ 35 h 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1" h="35">
                  <a:moveTo>
                    <a:pt x="7" y="11"/>
                  </a:moveTo>
                  <a:lnTo>
                    <a:pt x="23" y="9"/>
                  </a:lnTo>
                  <a:lnTo>
                    <a:pt x="41" y="6"/>
                  </a:lnTo>
                  <a:lnTo>
                    <a:pt x="57" y="5"/>
                  </a:lnTo>
                  <a:lnTo>
                    <a:pt x="75" y="3"/>
                  </a:lnTo>
                  <a:lnTo>
                    <a:pt x="91" y="3"/>
                  </a:lnTo>
                  <a:lnTo>
                    <a:pt x="109" y="1"/>
                  </a:lnTo>
                  <a:lnTo>
                    <a:pt x="126" y="1"/>
                  </a:lnTo>
                  <a:lnTo>
                    <a:pt x="144" y="0"/>
                  </a:lnTo>
                  <a:lnTo>
                    <a:pt x="160" y="1"/>
                  </a:lnTo>
                  <a:lnTo>
                    <a:pt x="177" y="1"/>
                  </a:lnTo>
                  <a:lnTo>
                    <a:pt x="195" y="3"/>
                  </a:lnTo>
                  <a:lnTo>
                    <a:pt x="212" y="3"/>
                  </a:lnTo>
                  <a:lnTo>
                    <a:pt x="228" y="5"/>
                  </a:lnTo>
                  <a:lnTo>
                    <a:pt x="246" y="6"/>
                  </a:lnTo>
                  <a:lnTo>
                    <a:pt x="263" y="9"/>
                  </a:lnTo>
                  <a:lnTo>
                    <a:pt x="281" y="11"/>
                  </a:lnTo>
                  <a:lnTo>
                    <a:pt x="280" y="11"/>
                  </a:lnTo>
                  <a:lnTo>
                    <a:pt x="280" y="12"/>
                  </a:lnTo>
                  <a:lnTo>
                    <a:pt x="281" y="12"/>
                  </a:lnTo>
                  <a:lnTo>
                    <a:pt x="283" y="12"/>
                  </a:lnTo>
                  <a:lnTo>
                    <a:pt x="283" y="13"/>
                  </a:lnTo>
                  <a:lnTo>
                    <a:pt x="285" y="13"/>
                  </a:lnTo>
                  <a:lnTo>
                    <a:pt x="285" y="14"/>
                  </a:lnTo>
                  <a:lnTo>
                    <a:pt x="287" y="14"/>
                  </a:lnTo>
                  <a:lnTo>
                    <a:pt x="287" y="16"/>
                  </a:lnTo>
                  <a:lnTo>
                    <a:pt x="287" y="17"/>
                  </a:lnTo>
                  <a:lnTo>
                    <a:pt x="287" y="19"/>
                  </a:lnTo>
                  <a:lnTo>
                    <a:pt x="289" y="19"/>
                  </a:lnTo>
                  <a:lnTo>
                    <a:pt x="289" y="21"/>
                  </a:lnTo>
                  <a:lnTo>
                    <a:pt x="289" y="23"/>
                  </a:lnTo>
                  <a:lnTo>
                    <a:pt x="290" y="23"/>
                  </a:lnTo>
                  <a:lnTo>
                    <a:pt x="289" y="25"/>
                  </a:lnTo>
                  <a:lnTo>
                    <a:pt x="289" y="26"/>
                  </a:lnTo>
                  <a:lnTo>
                    <a:pt x="289" y="28"/>
                  </a:lnTo>
                  <a:lnTo>
                    <a:pt x="287" y="29"/>
                  </a:lnTo>
                  <a:lnTo>
                    <a:pt x="287" y="31"/>
                  </a:lnTo>
                  <a:lnTo>
                    <a:pt x="285" y="32"/>
                  </a:lnTo>
                  <a:lnTo>
                    <a:pt x="284" y="33"/>
                  </a:lnTo>
                  <a:lnTo>
                    <a:pt x="282" y="33"/>
                  </a:lnTo>
                  <a:lnTo>
                    <a:pt x="281" y="33"/>
                  </a:lnTo>
                  <a:lnTo>
                    <a:pt x="281" y="31"/>
                  </a:lnTo>
                  <a:lnTo>
                    <a:pt x="282" y="34"/>
                  </a:lnTo>
                  <a:lnTo>
                    <a:pt x="264" y="31"/>
                  </a:lnTo>
                  <a:lnTo>
                    <a:pt x="248" y="28"/>
                  </a:lnTo>
                  <a:lnTo>
                    <a:pt x="230" y="26"/>
                  </a:lnTo>
                  <a:lnTo>
                    <a:pt x="214" y="23"/>
                  </a:lnTo>
                  <a:lnTo>
                    <a:pt x="196" y="22"/>
                  </a:lnTo>
                  <a:lnTo>
                    <a:pt x="179" y="20"/>
                  </a:lnTo>
                  <a:lnTo>
                    <a:pt x="161" y="20"/>
                  </a:lnTo>
                  <a:lnTo>
                    <a:pt x="145" y="19"/>
                  </a:lnTo>
                  <a:lnTo>
                    <a:pt x="127" y="20"/>
                  </a:lnTo>
                  <a:lnTo>
                    <a:pt x="109" y="20"/>
                  </a:lnTo>
                  <a:lnTo>
                    <a:pt x="91" y="22"/>
                  </a:lnTo>
                  <a:lnTo>
                    <a:pt x="75" y="23"/>
                  </a:lnTo>
                  <a:lnTo>
                    <a:pt x="57" y="26"/>
                  </a:lnTo>
                  <a:lnTo>
                    <a:pt x="41" y="28"/>
                  </a:lnTo>
                  <a:lnTo>
                    <a:pt x="25" y="31"/>
                  </a:lnTo>
                  <a:lnTo>
                    <a:pt x="8" y="34"/>
                  </a:lnTo>
                  <a:lnTo>
                    <a:pt x="9" y="32"/>
                  </a:lnTo>
                  <a:lnTo>
                    <a:pt x="7" y="34"/>
                  </a:lnTo>
                  <a:lnTo>
                    <a:pt x="6" y="34"/>
                  </a:lnTo>
                  <a:lnTo>
                    <a:pt x="4" y="34"/>
                  </a:lnTo>
                  <a:lnTo>
                    <a:pt x="4" y="33"/>
                  </a:lnTo>
                  <a:lnTo>
                    <a:pt x="3" y="33"/>
                  </a:lnTo>
                  <a:lnTo>
                    <a:pt x="3" y="31"/>
                  </a:lnTo>
                  <a:lnTo>
                    <a:pt x="2" y="31"/>
                  </a:lnTo>
                  <a:lnTo>
                    <a:pt x="2" y="30"/>
                  </a:lnTo>
                  <a:lnTo>
                    <a:pt x="1" y="30"/>
                  </a:lnTo>
                  <a:lnTo>
                    <a:pt x="1" y="28"/>
                  </a:lnTo>
                  <a:lnTo>
                    <a:pt x="0" y="28"/>
                  </a:lnTo>
                  <a:lnTo>
                    <a:pt x="0" y="27"/>
                  </a:lnTo>
                  <a:lnTo>
                    <a:pt x="0" y="25"/>
                  </a:lnTo>
                  <a:lnTo>
                    <a:pt x="0" y="23"/>
                  </a:lnTo>
                  <a:lnTo>
                    <a:pt x="0" y="21"/>
                  </a:lnTo>
                  <a:lnTo>
                    <a:pt x="1" y="19"/>
                  </a:lnTo>
                  <a:lnTo>
                    <a:pt x="2" y="17"/>
                  </a:lnTo>
                  <a:lnTo>
                    <a:pt x="2" y="16"/>
                  </a:lnTo>
                  <a:lnTo>
                    <a:pt x="3" y="14"/>
                  </a:lnTo>
                  <a:lnTo>
                    <a:pt x="5" y="14"/>
                  </a:lnTo>
                  <a:lnTo>
                    <a:pt x="6" y="12"/>
                  </a:lnTo>
                  <a:lnTo>
                    <a:pt x="8" y="12"/>
                  </a:lnTo>
                  <a:lnTo>
                    <a:pt x="10" y="11"/>
                  </a:lnTo>
                  <a:lnTo>
                    <a:pt x="7" y="11"/>
                  </a:lnTo>
                </a:path>
              </a:pathLst>
            </a:custGeom>
            <a:solidFill>
              <a:srgbClr val="F8F8F8"/>
            </a:solidFill>
            <a:ln w="18732">
              <a:solidFill>
                <a:srgbClr val="DDDDDD"/>
              </a:solidFill>
              <a:round/>
              <a:headEnd/>
              <a:tailEnd/>
            </a:ln>
          </p:spPr>
          <p:txBody>
            <a:bodyPr/>
            <a:lstStyle/>
            <a:p>
              <a:endParaRPr lang="it-IT"/>
            </a:p>
          </p:txBody>
        </p:sp>
        <p:sp>
          <p:nvSpPr>
            <p:cNvPr id="23647" name="Freeform 100"/>
            <p:cNvSpPr>
              <a:spLocks/>
            </p:cNvSpPr>
            <p:nvPr/>
          </p:nvSpPr>
          <p:spPr bwMode="auto">
            <a:xfrm>
              <a:off x="1025" y="1270"/>
              <a:ext cx="911" cy="309"/>
            </a:xfrm>
            <a:custGeom>
              <a:avLst/>
              <a:gdLst>
                <a:gd name="T0" fmla="*/ 2201 w 462"/>
                <a:gd name="T1" fmla="*/ 255 h 333"/>
                <a:gd name="T2" fmla="*/ 2668 w 462"/>
                <a:gd name="T3" fmla="*/ 261 h 333"/>
                <a:gd name="T4" fmla="*/ 2838 w 462"/>
                <a:gd name="T5" fmla="*/ 265 h 333"/>
                <a:gd name="T6" fmla="*/ 2861 w 462"/>
                <a:gd name="T7" fmla="*/ 252 h 333"/>
                <a:gd name="T8" fmla="*/ 2897 w 462"/>
                <a:gd name="T9" fmla="*/ 227 h 333"/>
                <a:gd name="T10" fmla="*/ 2974 w 462"/>
                <a:gd name="T11" fmla="*/ 201 h 333"/>
                <a:gd name="T12" fmla="*/ 3052 w 462"/>
                <a:gd name="T13" fmla="*/ 184 h 333"/>
                <a:gd name="T14" fmla="*/ 3321 w 462"/>
                <a:gd name="T15" fmla="*/ 182 h 333"/>
                <a:gd name="T16" fmla="*/ 3220 w 462"/>
                <a:gd name="T17" fmla="*/ 148 h 333"/>
                <a:gd name="T18" fmla="*/ 2981 w 462"/>
                <a:gd name="T19" fmla="*/ 150 h 333"/>
                <a:gd name="T20" fmla="*/ 2865 w 462"/>
                <a:gd name="T21" fmla="*/ 144 h 333"/>
                <a:gd name="T22" fmla="*/ 2832 w 462"/>
                <a:gd name="T23" fmla="*/ 150 h 333"/>
                <a:gd name="T24" fmla="*/ 2713 w 462"/>
                <a:gd name="T25" fmla="*/ 151 h 333"/>
                <a:gd name="T26" fmla="*/ 2713 w 462"/>
                <a:gd name="T27" fmla="*/ 136 h 333"/>
                <a:gd name="T28" fmla="*/ 2816 w 462"/>
                <a:gd name="T29" fmla="*/ 143 h 333"/>
                <a:gd name="T30" fmla="*/ 2865 w 462"/>
                <a:gd name="T31" fmla="*/ 137 h 333"/>
                <a:gd name="T32" fmla="*/ 2997 w 462"/>
                <a:gd name="T33" fmla="*/ 133 h 333"/>
                <a:gd name="T34" fmla="*/ 3037 w 462"/>
                <a:gd name="T35" fmla="*/ 109 h 333"/>
                <a:gd name="T36" fmla="*/ 2952 w 462"/>
                <a:gd name="T37" fmla="*/ 102 h 333"/>
                <a:gd name="T38" fmla="*/ 2952 w 462"/>
                <a:gd name="T39" fmla="*/ 98 h 333"/>
                <a:gd name="T40" fmla="*/ 3084 w 462"/>
                <a:gd name="T41" fmla="*/ 101 h 333"/>
                <a:gd name="T42" fmla="*/ 3376 w 462"/>
                <a:gd name="T43" fmla="*/ 99 h 333"/>
                <a:gd name="T44" fmla="*/ 3512 w 462"/>
                <a:gd name="T45" fmla="*/ 87 h 333"/>
                <a:gd name="T46" fmla="*/ 3488 w 462"/>
                <a:gd name="T47" fmla="*/ 56 h 333"/>
                <a:gd name="T48" fmla="*/ 3305 w 462"/>
                <a:gd name="T49" fmla="*/ 43 h 333"/>
                <a:gd name="T50" fmla="*/ 3417 w 462"/>
                <a:gd name="T51" fmla="*/ 42 h 333"/>
                <a:gd name="T52" fmla="*/ 3433 w 462"/>
                <a:gd name="T53" fmla="*/ 28 h 333"/>
                <a:gd name="T54" fmla="*/ 3281 w 462"/>
                <a:gd name="T55" fmla="*/ 28 h 333"/>
                <a:gd name="T56" fmla="*/ 3329 w 462"/>
                <a:gd name="T57" fmla="*/ 18 h 333"/>
                <a:gd name="T58" fmla="*/ 3390 w 462"/>
                <a:gd name="T59" fmla="*/ 17 h 333"/>
                <a:gd name="T60" fmla="*/ 3433 w 462"/>
                <a:gd name="T61" fmla="*/ 2 h 333"/>
                <a:gd name="T62" fmla="*/ 1863 w 462"/>
                <a:gd name="T63" fmla="*/ 6 h 333"/>
                <a:gd name="T64" fmla="*/ 183 w 462"/>
                <a:gd name="T65" fmla="*/ 5 h 333"/>
                <a:gd name="T66" fmla="*/ 108 w 462"/>
                <a:gd name="T67" fmla="*/ 16 h 333"/>
                <a:gd name="T68" fmla="*/ 175 w 462"/>
                <a:gd name="T69" fmla="*/ 17 h 333"/>
                <a:gd name="T70" fmla="*/ 260 w 462"/>
                <a:gd name="T71" fmla="*/ 28 h 333"/>
                <a:gd name="T72" fmla="*/ 63 w 462"/>
                <a:gd name="T73" fmla="*/ 28 h 333"/>
                <a:gd name="T74" fmla="*/ 55 w 462"/>
                <a:gd name="T75" fmla="*/ 41 h 333"/>
                <a:gd name="T76" fmla="*/ 175 w 462"/>
                <a:gd name="T77" fmla="*/ 42 h 333"/>
                <a:gd name="T78" fmla="*/ 32 w 462"/>
                <a:gd name="T79" fmla="*/ 54 h 333"/>
                <a:gd name="T80" fmla="*/ 0 w 462"/>
                <a:gd name="T81" fmla="*/ 76 h 333"/>
                <a:gd name="T82" fmla="*/ 77 w 462"/>
                <a:gd name="T83" fmla="*/ 96 h 333"/>
                <a:gd name="T84" fmla="*/ 552 w 462"/>
                <a:gd name="T85" fmla="*/ 97 h 333"/>
                <a:gd name="T86" fmla="*/ 568 w 462"/>
                <a:gd name="T87" fmla="*/ 101 h 333"/>
                <a:gd name="T88" fmla="*/ 489 w 462"/>
                <a:gd name="T89" fmla="*/ 105 h 333"/>
                <a:gd name="T90" fmla="*/ 467 w 462"/>
                <a:gd name="T91" fmla="*/ 124 h 333"/>
                <a:gd name="T92" fmla="*/ 536 w 462"/>
                <a:gd name="T93" fmla="*/ 135 h 333"/>
                <a:gd name="T94" fmla="*/ 637 w 462"/>
                <a:gd name="T95" fmla="*/ 137 h 333"/>
                <a:gd name="T96" fmla="*/ 680 w 462"/>
                <a:gd name="T97" fmla="*/ 142 h 333"/>
                <a:gd name="T98" fmla="*/ 789 w 462"/>
                <a:gd name="T99" fmla="*/ 137 h 333"/>
                <a:gd name="T100" fmla="*/ 797 w 462"/>
                <a:gd name="T101" fmla="*/ 149 h 333"/>
                <a:gd name="T102" fmla="*/ 696 w 462"/>
                <a:gd name="T103" fmla="*/ 151 h 333"/>
                <a:gd name="T104" fmla="*/ 653 w 462"/>
                <a:gd name="T105" fmla="*/ 144 h 333"/>
                <a:gd name="T106" fmla="*/ 544 w 462"/>
                <a:gd name="T107" fmla="*/ 150 h 333"/>
                <a:gd name="T108" fmla="*/ 315 w 462"/>
                <a:gd name="T109" fmla="*/ 148 h 333"/>
                <a:gd name="T110" fmla="*/ 183 w 462"/>
                <a:gd name="T111" fmla="*/ 179 h 333"/>
                <a:gd name="T112" fmla="*/ 408 w 462"/>
                <a:gd name="T113" fmla="*/ 186 h 333"/>
                <a:gd name="T114" fmla="*/ 467 w 462"/>
                <a:gd name="T115" fmla="*/ 200 h 333"/>
                <a:gd name="T116" fmla="*/ 592 w 462"/>
                <a:gd name="T117" fmla="*/ 222 h 333"/>
                <a:gd name="T118" fmla="*/ 661 w 462"/>
                <a:gd name="T119" fmla="*/ 248 h 333"/>
                <a:gd name="T120" fmla="*/ 720 w 462"/>
                <a:gd name="T121" fmla="*/ 264 h 333"/>
                <a:gd name="T122" fmla="*/ 1280 w 462"/>
                <a:gd name="T123" fmla="*/ 257 h 333"/>
                <a:gd name="T124" fmla="*/ 1556 w 462"/>
                <a:gd name="T125" fmla="*/ 255 h 3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2"/>
                <a:gd name="T190" fmla="*/ 0 h 333"/>
                <a:gd name="T191" fmla="*/ 462 w 462"/>
                <a:gd name="T192" fmla="*/ 333 h 3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2" h="333">
                  <a:moveTo>
                    <a:pt x="228" y="318"/>
                  </a:moveTo>
                  <a:lnTo>
                    <a:pt x="228" y="319"/>
                  </a:lnTo>
                  <a:lnTo>
                    <a:pt x="230" y="319"/>
                  </a:lnTo>
                  <a:lnTo>
                    <a:pt x="232" y="319"/>
                  </a:lnTo>
                  <a:lnTo>
                    <a:pt x="235" y="319"/>
                  </a:lnTo>
                  <a:lnTo>
                    <a:pt x="239" y="319"/>
                  </a:lnTo>
                  <a:lnTo>
                    <a:pt x="244" y="319"/>
                  </a:lnTo>
                  <a:lnTo>
                    <a:pt x="250" y="319"/>
                  </a:lnTo>
                  <a:lnTo>
                    <a:pt x="255" y="319"/>
                  </a:lnTo>
                  <a:lnTo>
                    <a:pt x="260" y="319"/>
                  </a:lnTo>
                  <a:lnTo>
                    <a:pt x="265" y="319"/>
                  </a:lnTo>
                  <a:lnTo>
                    <a:pt x="270" y="319"/>
                  </a:lnTo>
                  <a:lnTo>
                    <a:pt x="276" y="319"/>
                  </a:lnTo>
                  <a:lnTo>
                    <a:pt x="279" y="319"/>
                  </a:lnTo>
                  <a:lnTo>
                    <a:pt x="284" y="319"/>
                  </a:lnTo>
                  <a:lnTo>
                    <a:pt x="287" y="319"/>
                  </a:lnTo>
                  <a:lnTo>
                    <a:pt x="291" y="319"/>
                  </a:lnTo>
                  <a:lnTo>
                    <a:pt x="294" y="321"/>
                  </a:lnTo>
                  <a:lnTo>
                    <a:pt x="297" y="321"/>
                  </a:lnTo>
                  <a:lnTo>
                    <a:pt x="301" y="321"/>
                  </a:lnTo>
                  <a:lnTo>
                    <a:pt x="305" y="321"/>
                  </a:lnTo>
                  <a:lnTo>
                    <a:pt x="308" y="323"/>
                  </a:lnTo>
                  <a:lnTo>
                    <a:pt x="312" y="323"/>
                  </a:lnTo>
                  <a:lnTo>
                    <a:pt x="316" y="323"/>
                  </a:lnTo>
                  <a:lnTo>
                    <a:pt x="321" y="323"/>
                  </a:lnTo>
                  <a:lnTo>
                    <a:pt x="324" y="325"/>
                  </a:lnTo>
                  <a:lnTo>
                    <a:pt x="328" y="325"/>
                  </a:lnTo>
                  <a:lnTo>
                    <a:pt x="332" y="326"/>
                  </a:lnTo>
                  <a:lnTo>
                    <a:pt x="337" y="326"/>
                  </a:lnTo>
                  <a:lnTo>
                    <a:pt x="340" y="327"/>
                  </a:lnTo>
                  <a:lnTo>
                    <a:pt x="344" y="327"/>
                  </a:lnTo>
                  <a:lnTo>
                    <a:pt x="348" y="327"/>
                  </a:lnTo>
                  <a:lnTo>
                    <a:pt x="351" y="327"/>
                  </a:lnTo>
                  <a:lnTo>
                    <a:pt x="351" y="328"/>
                  </a:lnTo>
                  <a:lnTo>
                    <a:pt x="353" y="328"/>
                  </a:lnTo>
                  <a:lnTo>
                    <a:pt x="354" y="328"/>
                  </a:lnTo>
                  <a:lnTo>
                    <a:pt x="356" y="328"/>
                  </a:lnTo>
                  <a:lnTo>
                    <a:pt x="358" y="328"/>
                  </a:lnTo>
                  <a:lnTo>
                    <a:pt x="359" y="328"/>
                  </a:lnTo>
                  <a:lnTo>
                    <a:pt x="361" y="328"/>
                  </a:lnTo>
                  <a:lnTo>
                    <a:pt x="361" y="330"/>
                  </a:lnTo>
                  <a:lnTo>
                    <a:pt x="363" y="330"/>
                  </a:lnTo>
                  <a:lnTo>
                    <a:pt x="364" y="330"/>
                  </a:lnTo>
                  <a:lnTo>
                    <a:pt x="366" y="330"/>
                  </a:lnTo>
                  <a:lnTo>
                    <a:pt x="367" y="332"/>
                  </a:lnTo>
                  <a:lnTo>
                    <a:pt x="369" y="332"/>
                  </a:lnTo>
                  <a:lnTo>
                    <a:pt x="370" y="332"/>
                  </a:lnTo>
                  <a:lnTo>
                    <a:pt x="372" y="332"/>
                  </a:lnTo>
                  <a:lnTo>
                    <a:pt x="370" y="332"/>
                  </a:lnTo>
                  <a:lnTo>
                    <a:pt x="370" y="331"/>
                  </a:lnTo>
                  <a:lnTo>
                    <a:pt x="370" y="330"/>
                  </a:lnTo>
                  <a:lnTo>
                    <a:pt x="370" y="328"/>
                  </a:lnTo>
                  <a:lnTo>
                    <a:pt x="370" y="327"/>
                  </a:lnTo>
                  <a:lnTo>
                    <a:pt x="371" y="325"/>
                  </a:lnTo>
                  <a:lnTo>
                    <a:pt x="371" y="323"/>
                  </a:lnTo>
                  <a:lnTo>
                    <a:pt x="371" y="321"/>
                  </a:lnTo>
                  <a:lnTo>
                    <a:pt x="373" y="319"/>
                  </a:lnTo>
                  <a:lnTo>
                    <a:pt x="373" y="318"/>
                  </a:lnTo>
                  <a:lnTo>
                    <a:pt x="373" y="316"/>
                  </a:lnTo>
                  <a:lnTo>
                    <a:pt x="374" y="315"/>
                  </a:lnTo>
                  <a:lnTo>
                    <a:pt x="374" y="313"/>
                  </a:lnTo>
                  <a:lnTo>
                    <a:pt x="374" y="312"/>
                  </a:lnTo>
                  <a:lnTo>
                    <a:pt x="374" y="310"/>
                  </a:lnTo>
                  <a:lnTo>
                    <a:pt x="374" y="308"/>
                  </a:lnTo>
                  <a:lnTo>
                    <a:pt x="374" y="306"/>
                  </a:lnTo>
                  <a:lnTo>
                    <a:pt x="374" y="303"/>
                  </a:lnTo>
                  <a:lnTo>
                    <a:pt x="374" y="302"/>
                  </a:lnTo>
                  <a:lnTo>
                    <a:pt x="375" y="298"/>
                  </a:lnTo>
                  <a:lnTo>
                    <a:pt x="375" y="296"/>
                  </a:lnTo>
                  <a:lnTo>
                    <a:pt x="375" y="295"/>
                  </a:lnTo>
                  <a:lnTo>
                    <a:pt x="375" y="293"/>
                  </a:lnTo>
                  <a:lnTo>
                    <a:pt x="377" y="289"/>
                  </a:lnTo>
                  <a:lnTo>
                    <a:pt x="377" y="287"/>
                  </a:lnTo>
                  <a:lnTo>
                    <a:pt x="378" y="286"/>
                  </a:lnTo>
                  <a:lnTo>
                    <a:pt x="378" y="284"/>
                  </a:lnTo>
                  <a:lnTo>
                    <a:pt x="380" y="281"/>
                  </a:lnTo>
                  <a:lnTo>
                    <a:pt x="380" y="280"/>
                  </a:lnTo>
                  <a:lnTo>
                    <a:pt x="380" y="278"/>
                  </a:lnTo>
                  <a:lnTo>
                    <a:pt x="380" y="277"/>
                  </a:lnTo>
                  <a:lnTo>
                    <a:pt x="381" y="274"/>
                  </a:lnTo>
                  <a:lnTo>
                    <a:pt x="381" y="273"/>
                  </a:lnTo>
                  <a:lnTo>
                    <a:pt x="383" y="271"/>
                  </a:lnTo>
                  <a:lnTo>
                    <a:pt x="383" y="269"/>
                  </a:lnTo>
                  <a:lnTo>
                    <a:pt x="385" y="265"/>
                  </a:lnTo>
                  <a:lnTo>
                    <a:pt x="385" y="263"/>
                  </a:lnTo>
                  <a:lnTo>
                    <a:pt x="385" y="262"/>
                  </a:lnTo>
                  <a:lnTo>
                    <a:pt x="385" y="260"/>
                  </a:lnTo>
                  <a:lnTo>
                    <a:pt x="386" y="257"/>
                  </a:lnTo>
                  <a:lnTo>
                    <a:pt x="386" y="255"/>
                  </a:lnTo>
                  <a:lnTo>
                    <a:pt x="388" y="254"/>
                  </a:lnTo>
                  <a:lnTo>
                    <a:pt x="388" y="252"/>
                  </a:lnTo>
                  <a:lnTo>
                    <a:pt x="389" y="249"/>
                  </a:lnTo>
                  <a:lnTo>
                    <a:pt x="389" y="247"/>
                  </a:lnTo>
                  <a:lnTo>
                    <a:pt x="389" y="245"/>
                  </a:lnTo>
                  <a:lnTo>
                    <a:pt x="390" y="243"/>
                  </a:lnTo>
                  <a:lnTo>
                    <a:pt x="390" y="242"/>
                  </a:lnTo>
                  <a:lnTo>
                    <a:pt x="391" y="240"/>
                  </a:lnTo>
                  <a:lnTo>
                    <a:pt x="393" y="238"/>
                  </a:lnTo>
                  <a:lnTo>
                    <a:pt x="393" y="236"/>
                  </a:lnTo>
                  <a:lnTo>
                    <a:pt x="394" y="235"/>
                  </a:lnTo>
                  <a:lnTo>
                    <a:pt x="394" y="234"/>
                  </a:lnTo>
                  <a:lnTo>
                    <a:pt x="396" y="232"/>
                  </a:lnTo>
                  <a:lnTo>
                    <a:pt x="398" y="230"/>
                  </a:lnTo>
                  <a:lnTo>
                    <a:pt x="400" y="228"/>
                  </a:lnTo>
                  <a:lnTo>
                    <a:pt x="401" y="228"/>
                  </a:lnTo>
                  <a:lnTo>
                    <a:pt x="403" y="227"/>
                  </a:lnTo>
                  <a:lnTo>
                    <a:pt x="405" y="227"/>
                  </a:lnTo>
                  <a:lnTo>
                    <a:pt x="408" y="226"/>
                  </a:lnTo>
                  <a:lnTo>
                    <a:pt x="409" y="226"/>
                  </a:lnTo>
                  <a:lnTo>
                    <a:pt x="413" y="226"/>
                  </a:lnTo>
                  <a:lnTo>
                    <a:pt x="415" y="226"/>
                  </a:lnTo>
                  <a:lnTo>
                    <a:pt x="419" y="226"/>
                  </a:lnTo>
                  <a:lnTo>
                    <a:pt x="421" y="227"/>
                  </a:lnTo>
                  <a:lnTo>
                    <a:pt x="424" y="227"/>
                  </a:lnTo>
                  <a:lnTo>
                    <a:pt x="425" y="227"/>
                  </a:lnTo>
                  <a:lnTo>
                    <a:pt x="428" y="227"/>
                  </a:lnTo>
                  <a:lnTo>
                    <a:pt x="430" y="227"/>
                  </a:lnTo>
                  <a:lnTo>
                    <a:pt x="432" y="227"/>
                  </a:lnTo>
                  <a:lnTo>
                    <a:pt x="433" y="227"/>
                  </a:lnTo>
                  <a:lnTo>
                    <a:pt x="434" y="226"/>
                  </a:lnTo>
                  <a:lnTo>
                    <a:pt x="433" y="226"/>
                  </a:lnTo>
                  <a:lnTo>
                    <a:pt x="433" y="224"/>
                  </a:lnTo>
                  <a:lnTo>
                    <a:pt x="431" y="222"/>
                  </a:lnTo>
                  <a:lnTo>
                    <a:pt x="431" y="219"/>
                  </a:lnTo>
                  <a:lnTo>
                    <a:pt x="429" y="215"/>
                  </a:lnTo>
                  <a:lnTo>
                    <a:pt x="428" y="212"/>
                  </a:lnTo>
                  <a:lnTo>
                    <a:pt x="427" y="208"/>
                  </a:lnTo>
                  <a:lnTo>
                    <a:pt x="427" y="205"/>
                  </a:lnTo>
                  <a:lnTo>
                    <a:pt x="425" y="202"/>
                  </a:lnTo>
                  <a:lnTo>
                    <a:pt x="423" y="198"/>
                  </a:lnTo>
                  <a:lnTo>
                    <a:pt x="421" y="195"/>
                  </a:lnTo>
                  <a:lnTo>
                    <a:pt x="421" y="191"/>
                  </a:lnTo>
                  <a:lnTo>
                    <a:pt x="420" y="189"/>
                  </a:lnTo>
                  <a:lnTo>
                    <a:pt x="420" y="187"/>
                  </a:lnTo>
                  <a:lnTo>
                    <a:pt x="420" y="185"/>
                  </a:lnTo>
                  <a:lnTo>
                    <a:pt x="420" y="183"/>
                  </a:lnTo>
                  <a:lnTo>
                    <a:pt x="418" y="185"/>
                  </a:lnTo>
                  <a:lnTo>
                    <a:pt x="417" y="185"/>
                  </a:lnTo>
                  <a:lnTo>
                    <a:pt x="415" y="185"/>
                  </a:lnTo>
                  <a:lnTo>
                    <a:pt x="413" y="185"/>
                  </a:lnTo>
                  <a:lnTo>
                    <a:pt x="410" y="187"/>
                  </a:lnTo>
                  <a:lnTo>
                    <a:pt x="408" y="187"/>
                  </a:lnTo>
                  <a:lnTo>
                    <a:pt x="406" y="187"/>
                  </a:lnTo>
                  <a:lnTo>
                    <a:pt x="404" y="187"/>
                  </a:lnTo>
                  <a:lnTo>
                    <a:pt x="401" y="188"/>
                  </a:lnTo>
                  <a:lnTo>
                    <a:pt x="399" y="188"/>
                  </a:lnTo>
                  <a:lnTo>
                    <a:pt x="396" y="188"/>
                  </a:lnTo>
                  <a:lnTo>
                    <a:pt x="394" y="188"/>
                  </a:lnTo>
                  <a:lnTo>
                    <a:pt x="392" y="189"/>
                  </a:lnTo>
                  <a:lnTo>
                    <a:pt x="390" y="189"/>
                  </a:lnTo>
                  <a:lnTo>
                    <a:pt x="389" y="189"/>
                  </a:lnTo>
                  <a:lnTo>
                    <a:pt x="388" y="189"/>
                  </a:lnTo>
                  <a:lnTo>
                    <a:pt x="386" y="189"/>
                  </a:lnTo>
                  <a:lnTo>
                    <a:pt x="386" y="188"/>
                  </a:lnTo>
                  <a:lnTo>
                    <a:pt x="384" y="188"/>
                  </a:lnTo>
                  <a:lnTo>
                    <a:pt x="384" y="186"/>
                  </a:lnTo>
                  <a:lnTo>
                    <a:pt x="382" y="186"/>
                  </a:lnTo>
                  <a:lnTo>
                    <a:pt x="382" y="184"/>
                  </a:lnTo>
                  <a:lnTo>
                    <a:pt x="380" y="184"/>
                  </a:lnTo>
                  <a:lnTo>
                    <a:pt x="380" y="182"/>
                  </a:lnTo>
                  <a:lnTo>
                    <a:pt x="378" y="182"/>
                  </a:lnTo>
                  <a:lnTo>
                    <a:pt x="378" y="180"/>
                  </a:lnTo>
                  <a:lnTo>
                    <a:pt x="376" y="180"/>
                  </a:lnTo>
                  <a:lnTo>
                    <a:pt x="374" y="180"/>
                  </a:lnTo>
                  <a:lnTo>
                    <a:pt x="374" y="179"/>
                  </a:lnTo>
                  <a:lnTo>
                    <a:pt x="373" y="180"/>
                  </a:lnTo>
                  <a:lnTo>
                    <a:pt x="373" y="181"/>
                  </a:lnTo>
                  <a:lnTo>
                    <a:pt x="372" y="183"/>
                  </a:lnTo>
                  <a:lnTo>
                    <a:pt x="372" y="184"/>
                  </a:lnTo>
                  <a:lnTo>
                    <a:pt x="370" y="186"/>
                  </a:lnTo>
                  <a:lnTo>
                    <a:pt x="370" y="188"/>
                  </a:lnTo>
                  <a:lnTo>
                    <a:pt x="369" y="189"/>
                  </a:lnTo>
                  <a:lnTo>
                    <a:pt x="367" y="190"/>
                  </a:lnTo>
                  <a:lnTo>
                    <a:pt x="365" y="190"/>
                  </a:lnTo>
                  <a:lnTo>
                    <a:pt x="364" y="190"/>
                  </a:lnTo>
                  <a:lnTo>
                    <a:pt x="362" y="190"/>
                  </a:lnTo>
                  <a:lnTo>
                    <a:pt x="360" y="190"/>
                  </a:lnTo>
                  <a:lnTo>
                    <a:pt x="359" y="190"/>
                  </a:lnTo>
                  <a:lnTo>
                    <a:pt x="358" y="190"/>
                  </a:lnTo>
                  <a:lnTo>
                    <a:pt x="356" y="190"/>
                  </a:lnTo>
                  <a:lnTo>
                    <a:pt x="354" y="190"/>
                  </a:lnTo>
                  <a:lnTo>
                    <a:pt x="354" y="189"/>
                  </a:lnTo>
                  <a:lnTo>
                    <a:pt x="354" y="188"/>
                  </a:lnTo>
                  <a:lnTo>
                    <a:pt x="354" y="187"/>
                  </a:lnTo>
                  <a:lnTo>
                    <a:pt x="354" y="185"/>
                  </a:lnTo>
                  <a:lnTo>
                    <a:pt x="354" y="183"/>
                  </a:lnTo>
                  <a:lnTo>
                    <a:pt x="354" y="182"/>
                  </a:lnTo>
                  <a:lnTo>
                    <a:pt x="354" y="180"/>
                  </a:lnTo>
                  <a:lnTo>
                    <a:pt x="354" y="178"/>
                  </a:lnTo>
                  <a:lnTo>
                    <a:pt x="354" y="177"/>
                  </a:lnTo>
                  <a:lnTo>
                    <a:pt x="354" y="176"/>
                  </a:lnTo>
                  <a:lnTo>
                    <a:pt x="354" y="174"/>
                  </a:lnTo>
                  <a:lnTo>
                    <a:pt x="354" y="172"/>
                  </a:lnTo>
                  <a:lnTo>
                    <a:pt x="354" y="170"/>
                  </a:lnTo>
                  <a:lnTo>
                    <a:pt x="354" y="169"/>
                  </a:lnTo>
                  <a:lnTo>
                    <a:pt x="354" y="171"/>
                  </a:lnTo>
                  <a:lnTo>
                    <a:pt x="354" y="173"/>
                  </a:lnTo>
                  <a:lnTo>
                    <a:pt x="355" y="173"/>
                  </a:lnTo>
                  <a:lnTo>
                    <a:pt x="355" y="174"/>
                  </a:lnTo>
                  <a:lnTo>
                    <a:pt x="356" y="174"/>
                  </a:lnTo>
                  <a:lnTo>
                    <a:pt x="358" y="176"/>
                  </a:lnTo>
                  <a:lnTo>
                    <a:pt x="359" y="176"/>
                  </a:lnTo>
                  <a:lnTo>
                    <a:pt x="359" y="178"/>
                  </a:lnTo>
                  <a:lnTo>
                    <a:pt x="361" y="178"/>
                  </a:lnTo>
                  <a:lnTo>
                    <a:pt x="362" y="179"/>
                  </a:lnTo>
                  <a:lnTo>
                    <a:pt x="364" y="179"/>
                  </a:lnTo>
                  <a:lnTo>
                    <a:pt x="366" y="179"/>
                  </a:lnTo>
                  <a:lnTo>
                    <a:pt x="367" y="179"/>
                  </a:lnTo>
                  <a:lnTo>
                    <a:pt x="369" y="179"/>
                  </a:lnTo>
                  <a:lnTo>
                    <a:pt x="371" y="178"/>
                  </a:lnTo>
                  <a:lnTo>
                    <a:pt x="371" y="177"/>
                  </a:lnTo>
                  <a:lnTo>
                    <a:pt x="373" y="175"/>
                  </a:lnTo>
                  <a:lnTo>
                    <a:pt x="373" y="174"/>
                  </a:lnTo>
                  <a:lnTo>
                    <a:pt x="374" y="172"/>
                  </a:lnTo>
                  <a:lnTo>
                    <a:pt x="374" y="171"/>
                  </a:lnTo>
                  <a:lnTo>
                    <a:pt x="374" y="169"/>
                  </a:lnTo>
                  <a:lnTo>
                    <a:pt x="374" y="171"/>
                  </a:lnTo>
                  <a:lnTo>
                    <a:pt x="376" y="171"/>
                  </a:lnTo>
                  <a:lnTo>
                    <a:pt x="378" y="171"/>
                  </a:lnTo>
                  <a:lnTo>
                    <a:pt x="380" y="171"/>
                  </a:lnTo>
                  <a:lnTo>
                    <a:pt x="381" y="170"/>
                  </a:lnTo>
                  <a:lnTo>
                    <a:pt x="382" y="170"/>
                  </a:lnTo>
                  <a:lnTo>
                    <a:pt x="384" y="170"/>
                  </a:lnTo>
                  <a:lnTo>
                    <a:pt x="386" y="170"/>
                  </a:lnTo>
                  <a:lnTo>
                    <a:pt x="388" y="169"/>
                  </a:lnTo>
                  <a:lnTo>
                    <a:pt x="390" y="167"/>
                  </a:lnTo>
                  <a:lnTo>
                    <a:pt x="391" y="166"/>
                  </a:lnTo>
                  <a:lnTo>
                    <a:pt x="393" y="164"/>
                  </a:lnTo>
                  <a:lnTo>
                    <a:pt x="394" y="163"/>
                  </a:lnTo>
                  <a:lnTo>
                    <a:pt x="394" y="161"/>
                  </a:lnTo>
                  <a:lnTo>
                    <a:pt x="396" y="159"/>
                  </a:lnTo>
                  <a:lnTo>
                    <a:pt x="396" y="157"/>
                  </a:lnTo>
                  <a:lnTo>
                    <a:pt x="396" y="155"/>
                  </a:lnTo>
                  <a:lnTo>
                    <a:pt x="396" y="154"/>
                  </a:lnTo>
                  <a:lnTo>
                    <a:pt x="398" y="151"/>
                  </a:lnTo>
                  <a:lnTo>
                    <a:pt x="397" y="149"/>
                  </a:lnTo>
                  <a:lnTo>
                    <a:pt x="397" y="147"/>
                  </a:lnTo>
                  <a:lnTo>
                    <a:pt x="397" y="145"/>
                  </a:lnTo>
                  <a:lnTo>
                    <a:pt x="397" y="142"/>
                  </a:lnTo>
                  <a:lnTo>
                    <a:pt x="396" y="140"/>
                  </a:lnTo>
                  <a:lnTo>
                    <a:pt x="396" y="139"/>
                  </a:lnTo>
                  <a:lnTo>
                    <a:pt x="396" y="137"/>
                  </a:lnTo>
                  <a:lnTo>
                    <a:pt x="396" y="135"/>
                  </a:lnTo>
                  <a:lnTo>
                    <a:pt x="394" y="135"/>
                  </a:lnTo>
                  <a:lnTo>
                    <a:pt x="394" y="133"/>
                  </a:lnTo>
                  <a:lnTo>
                    <a:pt x="393" y="133"/>
                  </a:lnTo>
                  <a:lnTo>
                    <a:pt x="393" y="131"/>
                  </a:lnTo>
                  <a:lnTo>
                    <a:pt x="391" y="131"/>
                  </a:lnTo>
                  <a:lnTo>
                    <a:pt x="390" y="131"/>
                  </a:lnTo>
                  <a:lnTo>
                    <a:pt x="390" y="129"/>
                  </a:lnTo>
                  <a:lnTo>
                    <a:pt x="388" y="129"/>
                  </a:lnTo>
                  <a:lnTo>
                    <a:pt x="387" y="129"/>
                  </a:lnTo>
                  <a:lnTo>
                    <a:pt x="387" y="128"/>
                  </a:lnTo>
                  <a:lnTo>
                    <a:pt x="385" y="128"/>
                  </a:lnTo>
                  <a:lnTo>
                    <a:pt x="385" y="127"/>
                  </a:lnTo>
                  <a:lnTo>
                    <a:pt x="385" y="126"/>
                  </a:lnTo>
                  <a:lnTo>
                    <a:pt x="385" y="124"/>
                  </a:lnTo>
                  <a:lnTo>
                    <a:pt x="385" y="123"/>
                  </a:lnTo>
                  <a:lnTo>
                    <a:pt x="385" y="122"/>
                  </a:lnTo>
                  <a:lnTo>
                    <a:pt x="385" y="124"/>
                  </a:lnTo>
                  <a:lnTo>
                    <a:pt x="387" y="124"/>
                  </a:lnTo>
                  <a:lnTo>
                    <a:pt x="387" y="126"/>
                  </a:lnTo>
                  <a:lnTo>
                    <a:pt x="389" y="126"/>
                  </a:lnTo>
                  <a:lnTo>
                    <a:pt x="390" y="126"/>
                  </a:lnTo>
                  <a:lnTo>
                    <a:pt x="392" y="126"/>
                  </a:lnTo>
                  <a:lnTo>
                    <a:pt x="393" y="127"/>
                  </a:lnTo>
                  <a:lnTo>
                    <a:pt x="394" y="127"/>
                  </a:lnTo>
                  <a:lnTo>
                    <a:pt x="396" y="127"/>
                  </a:lnTo>
                  <a:lnTo>
                    <a:pt x="398" y="127"/>
                  </a:lnTo>
                  <a:lnTo>
                    <a:pt x="399" y="127"/>
                  </a:lnTo>
                  <a:lnTo>
                    <a:pt x="401" y="127"/>
                  </a:lnTo>
                  <a:lnTo>
                    <a:pt x="402" y="127"/>
                  </a:lnTo>
                  <a:lnTo>
                    <a:pt x="404" y="127"/>
                  </a:lnTo>
                  <a:lnTo>
                    <a:pt x="406" y="127"/>
                  </a:lnTo>
                  <a:lnTo>
                    <a:pt x="408" y="127"/>
                  </a:lnTo>
                  <a:lnTo>
                    <a:pt x="409" y="127"/>
                  </a:lnTo>
                  <a:lnTo>
                    <a:pt x="412" y="127"/>
                  </a:lnTo>
                  <a:lnTo>
                    <a:pt x="414" y="127"/>
                  </a:lnTo>
                  <a:lnTo>
                    <a:pt x="418" y="127"/>
                  </a:lnTo>
                  <a:lnTo>
                    <a:pt x="421" y="127"/>
                  </a:lnTo>
                  <a:lnTo>
                    <a:pt x="424" y="126"/>
                  </a:lnTo>
                  <a:lnTo>
                    <a:pt x="426" y="126"/>
                  </a:lnTo>
                  <a:lnTo>
                    <a:pt x="429" y="126"/>
                  </a:lnTo>
                  <a:lnTo>
                    <a:pt x="431" y="126"/>
                  </a:lnTo>
                  <a:lnTo>
                    <a:pt x="434" y="125"/>
                  </a:lnTo>
                  <a:lnTo>
                    <a:pt x="436" y="125"/>
                  </a:lnTo>
                  <a:lnTo>
                    <a:pt x="439" y="124"/>
                  </a:lnTo>
                  <a:lnTo>
                    <a:pt x="440" y="124"/>
                  </a:lnTo>
                  <a:lnTo>
                    <a:pt x="443" y="122"/>
                  </a:lnTo>
                  <a:lnTo>
                    <a:pt x="445" y="122"/>
                  </a:lnTo>
                  <a:lnTo>
                    <a:pt x="447" y="121"/>
                  </a:lnTo>
                  <a:lnTo>
                    <a:pt x="448" y="120"/>
                  </a:lnTo>
                  <a:lnTo>
                    <a:pt x="449" y="120"/>
                  </a:lnTo>
                  <a:lnTo>
                    <a:pt x="451" y="119"/>
                  </a:lnTo>
                  <a:lnTo>
                    <a:pt x="453" y="117"/>
                  </a:lnTo>
                  <a:lnTo>
                    <a:pt x="453" y="116"/>
                  </a:lnTo>
                  <a:lnTo>
                    <a:pt x="455" y="115"/>
                  </a:lnTo>
                  <a:lnTo>
                    <a:pt x="455" y="113"/>
                  </a:lnTo>
                  <a:lnTo>
                    <a:pt x="456" y="111"/>
                  </a:lnTo>
                  <a:lnTo>
                    <a:pt x="458" y="109"/>
                  </a:lnTo>
                  <a:lnTo>
                    <a:pt x="459" y="105"/>
                  </a:lnTo>
                  <a:lnTo>
                    <a:pt x="459" y="103"/>
                  </a:lnTo>
                  <a:lnTo>
                    <a:pt x="460" y="100"/>
                  </a:lnTo>
                  <a:lnTo>
                    <a:pt x="460" y="96"/>
                  </a:lnTo>
                  <a:lnTo>
                    <a:pt x="461" y="93"/>
                  </a:lnTo>
                  <a:lnTo>
                    <a:pt x="460" y="91"/>
                  </a:lnTo>
                  <a:lnTo>
                    <a:pt x="460" y="87"/>
                  </a:lnTo>
                  <a:lnTo>
                    <a:pt x="460" y="85"/>
                  </a:lnTo>
                  <a:lnTo>
                    <a:pt x="460" y="82"/>
                  </a:lnTo>
                  <a:lnTo>
                    <a:pt x="459" y="80"/>
                  </a:lnTo>
                  <a:lnTo>
                    <a:pt x="459" y="78"/>
                  </a:lnTo>
                  <a:lnTo>
                    <a:pt x="458" y="77"/>
                  </a:lnTo>
                  <a:lnTo>
                    <a:pt x="458" y="75"/>
                  </a:lnTo>
                  <a:lnTo>
                    <a:pt x="456" y="73"/>
                  </a:lnTo>
                  <a:lnTo>
                    <a:pt x="456" y="72"/>
                  </a:lnTo>
                  <a:lnTo>
                    <a:pt x="455" y="70"/>
                  </a:lnTo>
                  <a:lnTo>
                    <a:pt x="455" y="68"/>
                  </a:lnTo>
                  <a:lnTo>
                    <a:pt x="453" y="68"/>
                  </a:lnTo>
                  <a:lnTo>
                    <a:pt x="453" y="67"/>
                  </a:lnTo>
                  <a:lnTo>
                    <a:pt x="452" y="67"/>
                  </a:lnTo>
                  <a:lnTo>
                    <a:pt x="451" y="65"/>
                  </a:lnTo>
                  <a:lnTo>
                    <a:pt x="449" y="65"/>
                  </a:lnTo>
                  <a:lnTo>
                    <a:pt x="447" y="64"/>
                  </a:lnTo>
                  <a:lnTo>
                    <a:pt x="445" y="62"/>
                  </a:lnTo>
                  <a:lnTo>
                    <a:pt x="444" y="60"/>
                  </a:lnTo>
                  <a:lnTo>
                    <a:pt x="442" y="60"/>
                  </a:lnTo>
                  <a:lnTo>
                    <a:pt x="440" y="58"/>
                  </a:lnTo>
                  <a:lnTo>
                    <a:pt x="439" y="57"/>
                  </a:lnTo>
                  <a:lnTo>
                    <a:pt x="437" y="56"/>
                  </a:lnTo>
                  <a:lnTo>
                    <a:pt x="435" y="56"/>
                  </a:lnTo>
                  <a:lnTo>
                    <a:pt x="433" y="54"/>
                  </a:lnTo>
                  <a:lnTo>
                    <a:pt x="431" y="54"/>
                  </a:lnTo>
                  <a:lnTo>
                    <a:pt x="431" y="53"/>
                  </a:lnTo>
                  <a:lnTo>
                    <a:pt x="432" y="53"/>
                  </a:lnTo>
                  <a:lnTo>
                    <a:pt x="434" y="53"/>
                  </a:lnTo>
                  <a:lnTo>
                    <a:pt x="436" y="53"/>
                  </a:lnTo>
                  <a:lnTo>
                    <a:pt x="437" y="53"/>
                  </a:lnTo>
                  <a:lnTo>
                    <a:pt x="439" y="53"/>
                  </a:lnTo>
                  <a:lnTo>
                    <a:pt x="441" y="53"/>
                  </a:lnTo>
                  <a:lnTo>
                    <a:pt x="442" y="53"/>
                  </a:lnTo>
                  <a:lnTo>
                    <a:pt x="444" y="53"/>
                  </a:lnTo>
                  <a:lnTo>
                    <a:pt x="445" y="53"/>
                  </a:lnTo>
                  <a:lnTo>
                    <a:pt x="446" y="53"/>
                  </a:lnTo>
                  <a:lnTo>
                    <a:pt x="448" y="53"/>
                  </a:lnTo>
                  <a:lnTo>
                    <a:pt x="448" y="51"/>
                  </a:lnTo>
                  <a:lnTo>
                    <a:pt x="448" y="50"/>
                  </a:lnTo>
                  <a:lnTo>
                    <a:pt x="448" y="49"/>
                  </a:lnTo>
                  <a:lnTo>
                    <a:pt x="448" y="48"/>
                  </a:lnTo>
                  <a:lnTo>
                    <a:pt x="448" y="46"/>
                  </a:lnTo>
                  <a:lnTo>
                    <a:pt x="448" y="44"/>
                  </a:lnTo>
                  <a:lnTo>
                    <a:pt x="448" y="42"/>
                  </a:lnTo>
                  <a:lnTo>
                    <a:pt x="448" y="40"/>
                  </a:lnTo>
                  <a:lnTo>
                    <a:pt x="448" y="39"/>
                  </a:lnTo>
                  <a:lnTo>
                    <a:pt x="448" y="37"/>
                  </a:lnTo>
                  <a:lnTo>
                    <a:pt x="448" y="35"/>
                  </a:lnTo>
                  <a:lnTo>
                    <a:pt x="448" y="34"/>
                  </a:lnTo>
                  <a:lnTo>
                    <a:pt x="446" y="34"/>
                  </a:lnTo>
                  <a:lnTo>
                    <a:pt x="444" y="34"/>
                  </a:lnTo>
                  <a:lnTo>
                    <a:pt x="443" y="34"/>
                  </a:lnTo>
                  <a:lnTo>
                    <a:pt x="441" y="34"/>
                  </a:lnTo>
                  <a:lnTo>
                    <a:pt x="439" y="34"/>
                  </a:lnTo>
                  <a:lnTo>
                    <a:pt x="438" y="34"/>
                  </a:lnTo>
                  <a:lnTo>
                    <a:pt x="436" y="34"/>
                  </a:lnTo>
                  <a:lnTo>
                    <a:pt x="434" y="34"/>
                  </a:lnTo>
                  <a:lnTo>
                    <a:pt x="433" y="34"/>
                  </a:lnTo>
                  <a:lnTo>
                    <a:pt x="431" y="34"/>
                  </a:lnTo>
                  <a:lnTo>
                    <a:pt x="429" y="34"/>
                  </a:lnTo>
                  <a:lnTo>
                    <a:pt x="428" y="34"/>
                  </a:lnTo>
                  <a:lnTo>
                    <a:pt x="429" y="33"/>
                  </a:lnTo>
                  <a:lnTo>
                    <a:pt x="430" y="31"/>
                  </a:lnTo>
                  <a:lnTo>
                    <a:pt x="430" y="30"/>
                  </a:lnTo>
                  <a:lnTo>
                    <a:pt x="432" y="28"/>
                  </a:lnTo>
                  <a:lnTo>
                    <a:pt x="432" y="26"/>
                  </a:lnTo>
                  <a:lnTo>
                    <a:pt x="434" y="24"/>
                  </a:lnTo>
                  <a:lnTo>
                    <a:pt x="434" y="22"/>
                  </a:lnTo>
                  <a:lnTo>
                    <a:pt x="434" y="20"/>
                  </a:lnTo>
                  <a:lnTo>
                    <a:pt x="434" y="21"/>
                  </a:lnTo>
                  <a:lnTo>
                    <a:pt x="435" y="21"/>
                  </a:lnTo>
                  <a:lnTo>
                    <a:pt x="436" y="21"/>
                  </a:lnTo>
                  <a:lnTo>
                    <a:pt x="438" y="20"/>
                  </a:lnTo>
                  <a:lnTo>
                    <a:pt x="439" y="20"/>
                  </a:lnTo>
                  <a:lnTo>
                    <a:pt x="441" y="20"/>
                  </a:lnTo>
                  <a:lnTo>
                    <a:pt x="442" y="20"/>
                  </a:lnTo>
                  <a:lnTo>
                    <a:pt x="443" y="20"/>
                  </a:lnTo>
                  <a:lnTo>
                    <a:pt x="443" y="19"/>
                  </a:lnTo>
                  <a:lnTo>
                    <a:pt x="443" y="18"/>
                  </a:lnTo>
                  <a:lnTo>
                    <a:pt x="443" y="16"/>
                  </a:lnTo>
                  <a:lnTo>
                    <a:pt x="443" y="15"/>
                  </a:lnTo>
                  <a:lnTo>
                    <a:pt x="444" y="13"/>
                  </a:lnTo>
                  <a:lnTo>
                    <a:pt x="444" y="11"/>
                  </a:lnTo>
                  <a:lnTo>
                    <a:pt x="445" y="10"/>
                  </a:lnTo>
                  <a:lnTo>
                    <a:pt x="445" y="9"/>
                  </a:lnTo>
                  <a:lnTo>
                    <a:pt x="447" y="7"/>
                  </a:lnTo>
                  <a:lnTo>
                    <a:pt x="447" y="5"/>
                  </a:lnTo>
                  <a:lnTo>
                    <a:pt x="448" y="3"/>
                  </a:lnTo>
                  <a:lnTo>
                    <a:pt x="448" y="2"/>
                  </a:lnTo>
                  <a:lnTo>
                    <a:pt x="449" y="0"/>
                  </a:lnTo>
                  <a:lnTo>
                    <a:pt x="443" y="3"/>
                  </a:lnTo>
                  <a:lnTo>
                    <a:pt x="434" y="5"/>
                  </a:lnTo>
                  <a:lnTo>
                    <a:pt x="421" y="6"/>
                  </a:lnTo>
                  <a:lnTo>
                    <a:pt x="408" y="6"/>
                  </a:lnTo>
                  <a:lnTo>
                    <a:pt x="391" y="8"/>
                  </a:lnTo>
                  <a:lnTo>
                    <a:pt x="374" y="8"/>
                  </a:lnTo>
                  <a:lnTo>
                    <a:pt x="355" y="8"/>
                  </a:lnTo>
                  <a:lnTo>
                    <a:pt x="338" y="8"/>
                  </a:lnTo>
                  <a:lnTo>
                    <a:pt x="319" y="8"/>
                  </a:lnTo>
                  <a:lnTo>
                    <a:pt x="301" y="8"/>
                  </a:lnTo>
                  <a:lnTo>
                    <a:pt x="284" y="8"/>
                  </a:lnTo>
                  <a:lnTo>
                    <a:pt x="270" y="8"/>
                  </a:lnTo>
                  <a:lnTo>
                    <a:pt x="257" y="8"/>
                  </a:lnTo>
                  <a:lnTo>
                    <a:pt x="249" y="8"/>
                  </a:lnTo>
                  <a:lnTo>
                    <a:pt x="243" y="8"/>
                  </a:lnTo>
                  <a:lnTo>
                    <a:pt x="241" y="6"/>
                  </a:lnTo>
                  <a:lnTo>
                    <a:pt x="218" y="6"/>
                  </a:lnTo>
                  <a:lnTo>
                    <a:pt x="215" y="8"/>
                  </a:lnTo>
                  <a:lnTo>
                    <a:pt x="210" y="8"/>
                  </a:lnTo>
                  <a:lnTo>
                    <a:pt x="200" y="8"/>
                  </a:lnTo>
                  <a:lnTo>
                    <a:pt x="188" y="8"/>
                  </a:lnTo>
                  <a:lnTo>
                    <a:pt x="173" y="8"/>
                  </a:lnTo>
                  <a:lnTo>
                    <a:pt x="156" y="8"/>
                  </a:lnTo>
                  <a:lnTo>
                    <a:pt x="139" y="8"/>
                  </a:lnTo>
                  <a:lnTo>
                    <a:pt x="121" y="8"/>
                  </a:lnTo>
                  <a:lnTo>
                    <a:pt x="101" y="8"/>
                  </a:lnTo>
                  <a:lnTo>
                    <a:pt x="83" y="8"/>
                  </a:lnTo>
                  <a:lnTo>
                    <a:pt x="66" y="8"/>
                  </a:lnTo>
                  <a:lnTo>
                    <a:pt x="50" y="6"/>
                  </a:lnTo>
                  <a:lnTo>
                    <a:pt x="35" y="6"/>
                  </a:lnTo>
                  <a:lnTo>
                    <a:pt x="24" y="5"/>
                  </a:lnTo>
                  <a:lnTo>
                    <a:pt x="15" y="3"/>
                  </a:lnTo>
                  <a:lnTo>
                    <a:pt x="10" y="0"/>
                  </a:lnTo>
                  <a:lnTo>
                    <a:pt x="8" y="2"/>
                  </a:lnTo>
                  <a:lnTo>
                    <a:pt x="8" y="3"/>
                  </a:lnTo>
                  <a:lnTo>
                    <a:pt x="8" y="5"/>
                  </a:lnTo>
                  <a:lnTo>
                    <a:pt x="10" y="7"/>
                  </a:lnTo>
                  <a:lnTo>
                    <a:pt x="10" y="9"/>
                  </a:lnTo>
                  <a:lnTo>
                    <a:pt x="11" y="10"/>
                  </a:lnTo>
                  <a:lnTo>
                    <a:pt x="11" y="11"/>
                  </a:lnTo>
                  <a:lnTo>
                    <a:pt x="13" y="13"/>
                  </a:lnTo>
                  <a:lnTo>
                    <a:pt x="13" y="15"/>
                  </a:lnTo>
                  <a:lnTo>
                    <a:pt x="14" y="16"/>
                  </a:lnTo>
                  <a:lnTo>
                    <a:pt x="14" y="18"/>
                  </a:lnTo>
                  <a:lnTo>
                    <a:pt x="14" y="19"/>
                  </a:lnTo>
                  <a:lnTo>
                    <a:pt x="14" y="20"/>
                  </a:lnTo>
                  <a:lnTo>
                    <a:pt x="16" y="20"/>
                  </a:lnTo>
                  <a:lnTo>
                    <a:pt x="18" y="20"/>
                  </a:lnTo>
                  <a:lnTo>
                    <a:pt x="20" y="20"/>
                  </a:lnTo>
                  <a:lnTo>
                    <a:pt x="20" y="21"/>
                  </a:lnTo>
                  <a:lnTo>
                    <a:pt x="22" y="21"/>
                  </a:lnTo>
                  <a:lnTo>
                    <a:pt x="23" y="21"/>
                  </a:lnTo>
                  <a:lnTo>
                    <a:pt x="24" y="20"/>
                  </a:lnTo>
                  <a:lnTo>
                    <a:pt x="24" y="22"/>
                  </a:lnTo>
                  <a:lnTo>
                    <a:pt x="24" y="24"/>
                  </a:lnTo>
                  <a:lnTo>
                    <a:pt x="25" y="24"/>
                  </a:lnTo>
                  <a:lnTo>
                    <a:pt x="25" y="26"/>
                  </a:lnTo>
                  <a:lnTo>
                    <a:pt x="27" y="26"/>
                  </a:lnTo>
                  <a:lnTo>
                    <a:pt x="27" y="27"/>
                  </a:lnTo>
                  <a:lnTo>
                    <a:pt x="29" y="27"/>
                  </a:lnTo>
                  <a:lnTo>
                    <a:pt x="29" y="29"/>
                  </a:lnTo>
                  <a:lnTo>
                    <a:pt x="31" y="30"/>
                  </a:lnTo>
                  <a:lnTo>
                    <a:pt x="31" y="32"/>
                  </a:lnTo>
                  <a:lnTo>
                    <a:pt x="33" y="32"/>
                  </a:lnTo>
                  <a:lnTo>
                    <a:pt x="33" y="34"/>
                  </a:lnTo>
                  <a:lnTo>
                    <a:pt x="34" y="34"/>
                  </a:lnTo>
                  <a:lnTo>
                    <a:pt x="35" y="34"/>
                  </a:lnTo>
                  <a:lnTo>
                    <a:pt x="34" y="34"/>
                  </a:lnTo>
                  <a:lnTo>
                    <a:pt x="33" y="34"/>
                  </a:lnTo>
                  <a:lnTo>
                    <a:pt x="31" y="34"/>
                  </a:lnTo>
                  <a:lnTo>
                    <a:pt x="30" y="34"/>
                  </a:lnTo>
                  <a:lnTo>
                    <a:pt x="27" y="34"/>
                  </a:lnTo>
                  <a:lnTo>
                    <a:pt x="25" y="34"/>
                  </a:lnTo>
                  <a:lnTo>
                    <a:pt x="22" y="34"/>
                  </a:lnTo>
                  <a:lnTo>
                    <a:pt x="20" y="34"/>
                  </a:lnTo>
                  <a:lnTo>
                    <a:pt x="17" y="34"/>
                  </a:lnTo>
                  <a:lnTo>
                    <a:pt x="15" y="34"/>
                  </a:lnTo>
                  <a:lnTo>
                    <a:pt x="13" y="34"/>
                  </a:lnTo>
                  <a:lnTo>
                    <a:pt x="11" y="34"/>
                  </a:lnTo>
                  <a:lnTo>
                    <a:pt x="9" y="34"/>
                  </a:lnTo>
                  <a:lnTo>
                    <a:pt x="8" y="34"/>
                  </a:lnTo>
                  <a:lnTo>
                    <a:pt x="7" y="34"/>
                  </a:lnTo>
                  <a:lnTo>
                    <a:pt x="7" y="35"/>
                  </a:lnTo>
                  <a:lnTo>
                    <a:pt x="7" y="37"/>
                  </a:lnTo>
                  <a:lnTo>
                    <a:pt x="7" y="39"/>
                  </a:lnTo>
                  <a:lnTo>
                    <a:pt x="7" y="41"/>
                  </a:lnTo>
                  <a:lnTo>
                    <a:pt x="7" y="43"/>
                  </a:lnTo>
                  <a:lnTo>
                    <a:pt x="7" y="45"/>
                  </a:lnTo>
                  <a:lnTo>
                    <a:pt x="7" y="47"/>
                  </a:lnTo>
                  <a:lnTo>
                    <a:pt x="7" y="49"/>
                  </a:lnTo>
                  <a:lnTo>
                    <a:pt x="7" y="50"/>
                  </a:lnTo>
                  <a:lnTo>
                    <a:pt x="7" y="51"/>
                  </a:lnTo>
                  <a:lnTo>
                    <a:pt x="7" y="52"/>
                  </a:lnTo>
                  <a:lnTo>
                    <a:pt x="8" y="52"/>
                  </a:lnTo>
                  <a:lnTo>
                    <a:pt x="8" y="53"/>
                  </a:lnTo>
                  <a:lnTo>
                    <a:pt x="10" y="53"/>
                  </a:lnTo>
                  <a:lnTo>
                    <a:pt x="12" y="53"/>
                  </a:lnTo>
                  <a:lnTo>
                    <a:pt x="14" y="53"/>
                  </a:lnTo>
                  <a:lnTo>
                    <a:pt x="16" y="53"/>
                  </a:lnTo>
                  <a:lnTo>
                    <a:pt x="18" y="53"/>
                  </a:lnTo>
                  <a:lnTo>
                    <a:pt x="20" y="53"/>
                  </a:lnTo>
                  <a:lnTo>
                    <a:pt x="22" y="53"/>
                  </a:lnTo>
                  <a:lnTo>
                    <a:pt x="23" y="53"/>
                  </a:lnTo>
                  <a:lnTo>
                    <a:pt x="24" y="53"/>
                  </a:lnTo>
                  <a:lnTo>
                    <a:pt x="26" y="53"/>
                  </a:lnTo>
                  <a:lnTo>
                    <a:pt x="24" y="54"/>
                  </a:lnTo>
                  <a:lnTo>
                    <a:pt x="23" y="54"/>
                  </a:lnTo>
                  <a:lnTo>
                    <a:pt x="21" y="54"/>
                  </a:lnTo>
                  <a:lnTo>
                    <a:pt x="20" y="54"/>
                  </a:lnTo>
                  <a:lnTo>
                    <a:pt x="19" y="56"/>
                  </a:lnTo>
                  <a:lnTo>
                    <a:pt x="17" y="56"/>
                  </a:lnTo>
                  <a:lnTo>
                    <a:pt x="15" y="57"/>
                  </a:lnTo>
                  <a:lnTo>
                    <a:pt x="14" y="57"/>
                  </a:lnTo>
                  <a:lnTo>
                    <a:pt x="12" y="59"/>
                  </a:lnTo>
                  <a:lnTo>
                    <a:pt x="10" y="61"/>
                  </a:lnTo>
                  <a:lnTo>
                    <a:pt x="8" y="63"/>
                  </a:lnTo>
                  <a:lnTo>
                    <a:pt x="7" y="64"/>
                  </a:lnTo>
                  <a:lnTo>
                    <a:pt x="5" y="66"/>
                  </a:lnTo>
                  <a:lnTo>
                    <a:pt x="4" y="68"/>
                  </a:lnTo>
                  <a:lnTo>
                    <a:pt x="3" y="69"/>
                  </a:lnTo>
                  <a:lnTo>
                    <a:pt x="3" y="71"/>
                  </a:lnTo>
                  <a:lnTo>
                    <a:pt x="2" y="73"/>
                  </a:lnTo>
                  <a:lnTo>
                    <a:pt x="2" y="75"/>
                  </a:lnTo>
                  <a:lnTo>
                    <a:pt x="2" y="77"/>
                  </a:lnTo>
                  <a:lnTo>
                    <a:pt x="2" y="78"/>
                  </a:lnTo>
                  <a:lnTo>
                    <a:pt x="0" y="80"/>
                  </a:lnTo>
                  <a:lnTo>
                    <a:pt x="0" y="81"/>
                  </a:lnTo>
                  <a:lnTo>
                    <a:pt x="0" y="83"/>
                  </a:lnTo>
                  <a:lnTo>
                    <a:pt x="0" y="84"/>
                  </a:lnTo>
                  <a:lnTo>
                    <a:pt x="0" y="86"/>
                  </a:lnTo>
                  <a:lnTo>
                    <a:pt x="0" y="88"/>
                  </a:lnTo>
                  <a:lnTo>
                    <a:pt x="0" y="89"/>
                  </a:lnTo>
                  <a:lnTo>
                    <a:pt x="0" y="91"/>
                  </a:lnTo>
                  <a:lnTo>
                    <a:pt x="0" y="93"/>
                  </a:lnTo>
                  <a:lnTo>
                    <a:pt x="0" y="95"/>
                  </a:lnTo>
                  <a:lnTo>
                    <a:pt x="0" y="97"/>
                  </a:lnTo>
                  <a:lnTo>
                    <a:pt x="0" y="99"/>
                  </a:lnTo>
                  <a:lnTo>
                    <a:pt x="0" y="100"/>
                  </a:lnTo>
                  <a:lnTo>
                    <a:pt x="0" y="102"/>
                  </a:lnTo>
                  <a:lnTo>
                    <a:pt x="0" y="104"/>
                  </a:lnTo>
                  <a:lnTo>
                    <a:pt x="0" y="105"/>
                  </a:lnTo>
                  <a:lnTo>
                    <a:pt x="0" y="107"/>
                  </a:lnTo>
                  <a:lnTo>
                    <a:pt x="2" y="108"/>
                  </a:lnTo>
                  <a:lnTo>
                    <a:pt x="2" y="111"/>
                  </a:lnTo>
                  <a:lnTo>
                    <a:pt x="4" y="113"/>
                  </a:lnTo>
                  <a:lnTo>
                    <a:pt x="4" y="115"/>
                  </a:lnTo>
                  <a:lnTo>
                    <a:pt x="6" y="116"/>
                  </a:lnTo>
                  <a:lnTo>
                    <a:pt x="8" y="118"/>
                  </a:lnTo>
                  <a:lnTo>
                    <a:pt x="10" y="120"/>
                  </a:lnTo>
                  <a:lnTo>
                    <a:pt x="11" y="122"/>
                  </a:lnTo>
                  <a:lnTo>
                    <a:pt x="14" y="122"/>
                  </a:lnTo>
                  <a:lnTo>
                    <a:pt x="16" y="124"/>
                  </a:lnTo>
                  <a:lnTo>
                    <a:pt x="20" y="124"/>
                  </a:lnTo>
                  <a:lnTo>
                    <a:pt x="23" y="126"/>
                  </a:lnTo>
                  <a:lnTo>
                    <a:pt x="29" y="126"/>
                  </a:lnTo>
                  <a:lnTo>
                    <a:pt x="33" y="126"/>
                  </a:lnTo>
                  <a:lnTo>
                    <a:pt x="38" y="126"/>
                  </a:lnTo>
                  <a:lnTo>
                    <a:pt x="43" y="126"/>
                  </a:lnTo>
                  <a:lnTo>
                    <a:pt x="49" y="124"/>
                  </a:lnTo>
                  <a:lnTo>
                    <a:pt x="53" y="124"/>
                  </a:lnTo>
                  <a:lnTo>
                    <a:pt x="58" y="124"/>
                  </a:lnTo>
                  <a:lnTo>
                    <a:pt x="61" y="124"/>
                  </a:lnTo>
                  <a:lnTo>
                    <a:pt x="66" y="122"/>
                  </a:lnTo>
                  <a:lnTo>
                    <a:pt x="69" y="122"/>
                  </a:lnTo>
                  <a:lnTo>
                    <a:pt x="72" y="122"/>
                  </a:lnTo>
                  <a:lnTo>
                    <a:pt x="73" y="122"/>
                  </a:lnTo>
                  <a:lnTo>
                    <a:pt x="74" y="120"/>
                  </a:lnTo>
                  <a:lnTo>
                    <a:pt x="74" y="121"/>
                  </a:lnTo>
                  <a:lnTo>
                    <a:pt x="74" y="122"/>
                  </a:lnTo>
                  <a:lnTo>
                    <a:pt x="74" y="123"/>
                  </a:lnTo>
                  <a:lnTo>
                    <a:pt x="74" y="125"/>
                  </a:lnTo>
                  <a:lnTo>
                    <a:pt x="74" y="126"/>
                  </a:lnTo>
                  <a:lnTo>
                    <a:pt x="74" y="127"/>
                  </a:lnTo>
                  <a:lnTo>
                    <a:pt x="72" y="129"/>
                  </a:lnTo>
                  <a:lnTo>
                    <a:pt x="71" y="129"/>
                  </a:lnTo>
                  <a:lnTo>
                    <a:pt x="69" y="129"/>
                  </a:lnTo>
                  <a:lnTo>
                    <a:pt x="67" y="131"/>
                  </a:lnTo>
                  <a:lnTo>
                    <a:pt x="66" y="131"/>
                  </a:lnTo>
                  <a:lnTo>
                    <a:pt x="64" y="131"/>
                  </a:lnTo>
                  <a:lnTo>
                    <a:pt x="63" y="133"/>
                  </a:lnTo>
                  <a:lnTo>
                    <a:pt x="63" y="134"/>
                  </a:lnTo>
                  <a:lnTo>
                    <a:pt x="62" y="135"/>
                  </a:lnTo>
                  <a:lnTo>
                    <a:pt x="62" y="136"/>
                  </a:lnTo>
                  <a:lnTo>
                    <a:pt x="61" y="138"/>
                  </a:lnTo>
                  <a:lnTo>
                    <a:pt x="61" y="139"/>
                  </a:lnTo>
                  <a:lnTo>
                    <a:pt x="61" y="141"/>
                  </a:lnTo>
                  <a:lnTo>
                    <a:pt x="61" y="143"/>
                  </a:lnTo>
                  <a:lnTo>
                    <a:pt x="60" y="146"/>
                  </a:lnTo>
                  <a:lnTo>
                    <a:pt x="60" y="148"/>
                  </a:lnTo>
                  <a:lnTo>
                    <a:pt x="60" y="150"/>
                  </a:lnTo>
                  <a:lnTo>
                    <a:pt x="60" y="152"/>
                  </a:lnTo>
                  <a:lnTo>
                    <a:pt x="60" y="153"/>
                  </a:lnTo>
                  <a:lnTo>
                    <a:pt x="61" y="155"/>
                  </a:lnTo>
                  <a:lnTo>
                    <a:pt x="62" y="157"/>
                  </a:lnTo>
                  <a:lnTo>
                    <a:pt x="64" y="158"/>
                  </a:lnTo>
                  <a:lnTo>
                    <a:pt x="64" y="160"/>
                  </a:lnTo>
                  <a:lnTo>
                    <a:pt x="64" y="162"/>
                  </a:lnTo>
                  <a:lnTo>
                    <a:pt x="64" y="163"/>
                  </a:lnTo>
                  <a:lnTo>
                    <a:pt x="66" y="163"/>
                  </a:lnTo>
                  <a:lnTo>
                    <a:pt x="66" y="164"/>
                  </a:lnTo>
                  <a:lnTo>
                    <a:pt x="67" y="164"/>
                  </a:lnTo>
                  <a:lnTo>
                    <a:pt x="67" y="166"/>
                  </a:lnTo>
                  <a:lnTo>
                    <a:pt x="69" y="166"/>
                  </a:lnTo>
                  <a:lnTo>
                    <a:pt x="69" y="168"/>
                  </a:lnTo>
                  <a:lnTo>
                    <a:pt x="70" y="168"/>
                  </a:lnTo>
                  <a:lnTo>
                    <a:pt x="72" y="169"/>
                  </a:lnTo>
                  <a:lnTo>
                    <a:pt x="74" y="169"/>
                  </a:lnTo>
                  <a:lnTo>
                    <a:pt x="74" y="171"/>
                  </a:lnTo>
                  <a:lnTo>
                    <a:pt x="76" y="172"/>
                  </a:lnTo>
                  <a:lnTo>
                    <a:pt x="77" y="173"/>
                  </a:lnTo>
                  <a:lnTo>
                    <a:pt x="78" y="173"/>
                  </a:lnTo>
                  <a:lnTo>
                    <a:pt x="80" y="173"/>
                  </a:lnTo>
                  <a:lnTo>
                    <a:pt x="81" y="173"/>
                  </a:lnTo>
                  <a:lnTo>
                    <a:pt x="83" y="172"/>
                  </a:lnTo>
                  <a:lnTo>
                    <a:pt x="83" y="171"/>
                  </a:lnTo>
                  <a:lnTo>
                    <a:pt x="85" y="169"/>
                  </a:lnTo>
                  <a:lnTo>
                    <a:pt x="84" y="171"/>
                  </a:lnTo>
                  <a:lnTo>
                    <a:pt x="84" y="172"/>
                  </a:lnTo>
                  <a:lnTo>
                    <a:pt x="84" y="174"/>
                  </a:lnTo>
                  <a:lnTo>
                    <a:pt x="86" y="174"/>
                  </a:lnTo>
                  <a:lnTo>
                    <a:pt x="86" y="176"/>
                  </a:lnTo>
                  <a:lnTo>
                    <a:pt x="86" y="177"/>
                  </a:lnTo>
                  <a:lnTo>
                    <a:pt x="88" y="177"/>
                  </a:lnTo>
                  <a:lnTo>
                    <a:pt x="88" y="178"/>
                  </a:lnTo>
                  <a:lnTo>
                    <a:pt x="89" y="178"/>
                  </a:lnTo>
                  <a:lnTo>
                    <a:pt x="91" y="178"/>
                  </a:lnTo>
                  <a:lnTo>
                    <a:pt x="91" y="179"/>
                  </a:lnTo>
                  <a:lnTo>
                    <a:pt x="92" y="179"/>
                  </a:lnTo>
                  <a:lnTo>
                    <a:pt x="93" y="178"/>
                  </a:lnTo>
                  <a:lnTo>
                    <a:pt x="95" y="177"/>
                  </a:lnTo>
                  <a:lnTo>
                    <a:pt x="96" y="177"/>
                  </a:lnTo>
                  <a:lnTo>
                    <a:pt x="98" y="176"/>
                  </a:lnTo>
                  <a:lnTo>
                    <a:pt x="100" y="174"/>
                  </a:lnTo>
                  <a:lnTo>
                    <a:pt x="102" y="173"/>
                  </a:lnTo>
                  <a:lnTo>
                    <a:pt x="103" y="171"/>
                  </a:lnTo>
                  <a:lnTo>
                    <a:pt x="104" y="169"/>
                  </a:lnTo>
                  <a:lnTo>
                    <a:pt x="104" y="170"/>
                  </a:lnTo>
                  <a:lnTo>
                    <a:pt x="104" y="172"/>
                  </a:lnTo>
                  <a:lnTo>
                    <a:pt x="104" y="174"/>
                  </a:lnTo>
                  <a:lnTo>
                    <a:pt x="104" y="176"/>
                  </a:lnTo>
                  <a:lnTo>
                    <a:pt x="104" y="177"/>
                  </a:lnTo>
                  <a:lnTo>
                    <a:pt x="104" y="178"/>
                  </a:lnTo>
                  <a:lnTo>
                    <a:pt x="104" y="180"/>
                  </a:lnTo>
                  <a:lnTo>
                    <a:pt x="104" y="182"/>
                  </a:lnTo>
                  <a:lnTo>
                    <a:pt x="104" y="183"/>
                  </a:lnTo>
                  <a:lnTo>
                    <a:pt x="104" y="185"/>
                  </a:lnTo>
                  <a:lnTo>
                    <a:pt x="104" y="187"/>
                  </a:lnTo>
                  <a:lnTo>
                    <a:pt x="104" y="188"/>
                  </a:lnTo>
                  <a:lnTo>
                    <a:pt x="104" y="189"/>
                  </a:lnTo>
                  <a:lnTo>
                    <a:pt x="102" y="190"/>
                  </a:lnTo>
                  <a:lnTo>
                    <a:pt x="101" y="190"/>
                  </a:lnTo>
                  <a:lnTo>
                    <a:pt x="99" y="190"/>
                  </a:lnTo>
                  <a:lnTo>
                    <a:pt x="97" y="190"/>
                  </a:lnTo>
                  <a:lnTo>
                    <a:pt x="96" y="190"/>
                  </a:lnTo>
                  <a:lnTo>
                    <a:pt x="94" y="190"/>
                  </a:lnTo>
                  <a:lnTo>
                    <a:pt x="92" y="190"/>
                  </a:lnTo>
                  <a:lnTo>
                    <a:pt x="91" y="190"/>
                  </a:lnTo>
                  <a:lnTo>
                    <a:pt x="89" y="190"/>
                  </a:lnTo>
                  <a:lnTo>
                    <a:pt x="89" y="189"/>
                  </a:lnTo>
                  <a:lnTo>
                    <a:pt x="88" y="189"/>
                  </a:lnTo>
                  <a:lnTo>
                    <a:pt x="88" y="188"/>
                  </a:lnTo>
                  <a:lnTo>
                    <a:pt x="87" y="188"/>
                  </a:lnTo>
                  <a:lnTo>
                    <a:pt x="87" y="186"/>
                  </a:lnTo>
                  <a:lnTo>
                    <a:pt x="87" y="184"/>
                  </a:lnTo>
                  <a:lnTo>
                    <a:pt x="85" y="184"/>
                  </a:lnTo>
                  <a:lnTo>
                    <a:pt x="85" y="183"/>
                  </a:lnTo>
                  <a:lnTo>
                    <a:pt x="85" y="181"/>
                  </a:lnTo>
                  <a:lnTo>
                    <a:pt x="85" y="180"/>
                  </a:lnTo>
                  <a:lnTo>
                    <a:pt x="85" y="179"/>
                  </a:lnTo>
                  <a:lnTo>
                    <a:pt x="83" y="180"/>
                  </a:lnTo>
                  <a:lnTo>
                    <a:pt x="81" y="180"/>
                  </a:lnTo>
                  <a:lnTo>
                    <a:pt x="80" y="180"/>
                  </a:lnTo>
                  <a:lnTo>
                    <a:pt x="78" y="182"/>
                  </a:lnTo>
                  <a:lnTo>
                    <a:pt x="76" y="184"/>
                  </a:lnTo>
                  <a:lnTo>
                    <a:pt x="74" y="186"/>
                  </a:lnTo>
                  <a:lnTo>
                    <a:pt x="73" y="188"/>
                  </a:lnTo>
                  <a:lnTo>
                    <a:pt x="71" y="189"/>
                  </a:lnTo>
                  <a:lnTo>
                    <a:pt x="70" y="189"/>
                  </a:lnTo>
                  <a:lnTo>
                    <a:pt x="68" y="189"/>
                  </a:lnTo>
                  <a:lnTo>
                    <a:pt x="67" y="189"/>
                  </a:lnTo>
                  <a:lnTo>
                    <a:pt x="65" y="189"/>
                  </a:lnTo>
                  <a:lnTo>
                    <a:pt x="63" y="188"/>
                  </a:lnTo>
                  <a:lnTo>
                    <a:pt x="60" y="188"/>
                  </a:lnTo>
                  <a:lnTo>
                    <a:pt x="58" y="188"/>
                  </a:lnTo>
                  <a:lnTo>
                    <a:pt x="57" y="188"/>
                  </a:lnTo>
                  <a:lnTo>
                    <a:pt x="55" y="187"/>
                  </a:lnTo>
                  <a:lnTo>
                    <a:pt x="51" y="187"/>
                  </a:lnTo>
                  <a:lnTo>
                    <a:pt x="50" y="187"/>
                  </a:lnTo>
                  <a:lnTo>
                    <a:pt x="46" y="187"/>
                  </a:lnTo>
                  <a:lnTo>
                    <a:pt x="45" y="185"/>
                  </a:lnTo>
                  <a:lnTo>
                    <a:pt x="43" y="185"/>
                  </a:lnTo>
                  <a:lnTo>
                    <a:pt x="41" y="185"/>
                  </a:lnTo>
                  <a:lnTo>
                    <a:pt x="40" y="185"/>
                  </a:lnTo>
                  <a:lnTo>
                    <a:pt x="40" y="183"/>
                  </a:lnTo>
                  <a:lnTo>
                    <a:pt x="39" y="185"/>
                  </a:lnTo>
                  <a:lnTo>
                    <a:pt x="39" y="187"/>
                  </a:lnTo>
                  <a:lnTo>
                    <a:pt x="37" y="189"/>
                  </a:lnTo>
                  <a:lnTo>
                    <a:pt x="37" y="191"/>
                  </a:lnTo>
                  <a:lnTo>
                    <a:pt x="35" y="195"/>
                  </a:lnTo>
                  <a:lnTo>
                    <a:pt x="34" y="198"/>
                  </a:lnTo>
                  <a:lnTo>
                    <a:pt x="32" y="202"/>
                  </a:lnTo>
                  <a:lnTo>
                    <a:pt x="32" y="205"/>
                  </a:lnTo>
                  <a:lnTo>
                    <a:pt x="30" y="208"/>
                  </a:lnTo>
                  <a:lnTo>
                    <a:pt x="28" y="212"/>
                  </a:lnTo>
                  <a:lnTo>
                    <a:pt x="26" y="215"/>
                  </a:lnTo>
                  <a:lnTo>
                    <a:pt x="26" y="219"/>
                  </a:lnTo>
                  <a:lnTo>
                    <a:pt x="24" y="222"/>
                  </a:lnTo>
                  <a:lnTo>
                    <a:pt x="24" y="224"/>
                  </a:lnTo>
                  <a:lnTo>
                    <a:pt x="24" y="226"/>
                  </a:lnTo>
                  <a:lnTo>
                    <a:pt x="24" y="227"/>
                  </a:lnTo>
                  <a:lnTo>
                    <a:pt x="25" y="227"/>
                  </a:lnTo>
                  <a:lnTo>
                    <a:pt x="27" y="229"/>
                  </a:lnTo>
                  <a:lnTo>
                    <a:pt x="29" y="229"/>
                  </a:lnTo>
                  <a:lnTo>
                    <a:pt x="30" y="231"/>
                  </a:lnTo>
                  <a:lnTo>
                    <a:pt x="34" y="231"/>
                  </a:lnTo>
                  <a:lnTo>
                    <a:pt x="35" y="231"/>
                  </a:lnTo>
                  <a:lnTo>
                    <a:pt x="39" y="231"/>
                  </a:lnTo>
                  <a:lnTo>
                    <a:pt x="41" y="232"/>
                  </a:lnTo>
                  <a:lnTo>
                    <a:pt x="43" y="232"/>
                  </a:lnTo>
                  <a:lnTo>
                    <a:pt x="45" y="232"/>
                  </a:lnTo>
                  <a:lnTo>
                    <a:pt x="49" y="232"/>
                  </a:lnTo>
                  <a:lnTo>
                    <a:pt x="51" y="232"/>
                  </a:lnTo>
                  <a:lnTo>
                    <a:pt x="53" y="232"/>
                  </a:lnTo>
                  <a:lnTo>
                    <a:pt x="55" y="232"/>
                  </a:lnTo>
                  <a:lnTo>
                    <a:pt x="57" y="230"/>
                  </a:lnTo>
                  <a:lnTo>
                    <a:pt x="55" y="232"/>
                  </a:lnTo>
                  <a:lnTo>
                    <a:pt x="55" y="233"/>
                  </a:lnTo>
                  <a:lnTo>
                    <a:pt x="55" y="235"/>
                  </a:lnTo>
                  <a:lnTo>
                    <a:pt x="55" y="237"/>
                  </a:lnTo>
                  <a:lnTo>
                    <a:pt x="56" y="239"/>
                  </a:lnTo>
                  <a:lnTo>
                    <a:pt x="56" y="241"/>
                  </a:lnTo>
                  <a:lnTo>
                    <a:pt x="57" y="241"/>
                  </a:lnTo>
                  <a:lnTo>
                    <a:pt x="57" y="243"/>
                  </a:lnTo>
                  <a:lnTo>
                    <a:pt x="58" y="244"/>
                  </a:lnTo>
                  <a:lnTo>
                    <a:pt x="58" y="246"/>
                  </a:lnTo>
                  <a:lnTo>
                    <a:pt x="59" y="247"/>
                  </a:lnTo>
                  <a:lnTo>
                    <a:pt x="59" y="249"/>
                  </a:lnTo>
                  <a:lnTo>
                    <a:pt x="61" y="250"/>
                  </a:lnTo>
                  <a:lnTo>
                    <a:pt x="61" y="252"/>
                  </a:lnTo>
                  <a:lnTo>
                    <a:pt x="62" y="252"/>
                  </a:lnTo>
                  <a:lnTo>
                    <a:pt x="62" y="254"/>
                  </a:lnTo>
                  <a:lnTo>
                    <a:pt x="63" y="256"/>
                  </a:lnTo>
                  <a:lnTo>
                    <a:pt x="63" y="258"/>
                  </a:lnTo>
                  <a:lnTo>
                    <a:pt x="65" y="259"/>
                  </a:lnTo>
                  <a:lnTo>
                    <a:pt x="65" y="261"/>
                  </a:lnTo>
                  <a:lnTo>
                    <a:pt x="67" y="263"/>
                  </a:lnTo>
                  <a:lnTo>
                    <a:pt x="69" y="265"/>
                  </a:lnTo>
                  <a:lnTo>
                    <a:pt x="70" y="266"/>
                  </a:lnTo>
                  <a:lnTo>
                    <a:pt x="70" y="270"/>
                  </a:lnTo>
                  <a:lnTo>
                    <a:pt x="72" y="271"/>
                  </a:lnTo>
                  <a:lnTo>
                    <a:pt x="73" y="273"/>
                  </a:lnTo>
                  <a:lnTo>
                    <a:pt x="75" y="275"/>
                  </a:lnTo>
                  <a:lnTo>
                    <a:pt x="75" y="277"/>
                  </a:lnTo>
                  <a:lnTo>
                    <a:pt x="77" y="278"/>
                  </a:lnTo>
                  <a:lnTo>
                    <a:pt x="77" y="280"/>
                  </a:lnTo>
                  <a:lnTo>
                    <a:pt x="79" y="281"/>
                  </a:lnTo>
                  <a:lnTo>
                    <a:pt x="79" y="284"/>
                  </a:lnTo>
                  <a:lnTo>
                    <a:pt x="79" y="286"/>
                  </a:lnTo>
                  <a:lnTo>
                    <a:pt x="79" y="287"/>
                  </a:lnTo>
                  <a:lnTo>
                    <a:pt x="80" y="289"/>
                  </a:lnTo>
                  <a:lnTo>
                    <a:pt x="80" y="292"/>
                  </a:lnTo>
                  <a:lnTo>
                    <a:pt x="82" y="294"/>
                  </a:lnTo>
                  <a:lnTo>
                    <a:pt x="82" y="296"/>
                  </a:lnTo>
                  <a:lnTo>
                    <a:pt x="84" y="297"/>
                  </a:lnTo>
                  <a:lnTo>
                    <a:pt x="84" y="301"/>
                  </a:lnTo>
                  <a:lnTo>
                    <a:pt x="84" y="303"/>
                  </a:lnTo>
                  <a:lnTo>
                    <a:pt x="84" y="305"/>
                  </a:lnTo>
                  <a:lnTo>
                    <a:pt x="86" y="306"/>
                  </a:lnTo>
                  <a:lnTo>
                    <a:pt x="86" y="308"/>
                  </a:lnTo>
                  <a:lnTo>
                    <a:pt x="86" y="310"/>
                  </a:lnTo>
                  <a:lnTo>
                    <a:pt x="86" y="312"/>
                  </a:lnTo>
                  <a:lnTo>
                    <a:pt x="86" y="313"/>
                  </a:lnTo>
                  <a:lnTo>
                    <a:pt x="86" y="315"/>
                  </a:lnTo>
                  <a:lnTo>
                    <a:pt x="86" y="316"/>
                  </a:lnTo>
                  <a:lnTo>
                    <a:pt x="86" y="318"/>
                  </a:lnTo>
                  <a:lnTo>
                    <a:pt x="86" y="320"/>
                  </a:lnTo>
                  <a:lnTo>
                    <a:pt x="86" y="322"/>
                  </a:lnTo>
                  <a:lnTo>
                    <a:pt x="86" y="324"/>
                  </a:lnTo>
                  <a:lnTo>
                    <a:pt x="88" y="324"/>
                  </a:lnTo>
                  <a:lnTo>
                    <a:pt x="88" y="325"/>
                  </a:lnTo>
                  <a:lnTo>
                    <a:pt x="90" y="327"/>
                  </a:lnTo>
                  <a:lnTo>
                    <a:pt x="91" y="328"/>
                  </a:lnTo>
                  <a:lnTo>
                    <a:pt x="92" y="328"/>
                  </a:lnTo>
                  <a:lnTo>
                    <a:pt x="93" y="330"/>
                  </a:lnTo>
                  <a:lnTo>
                    <a:pt x="94" y="330"/>
                  </a:lnTo>
                  <a:lnTo>
                    <a:pt x="96" y="330"/>
                  </a:lnTo>
                  <a:lnTo>
                    <a:pt x="98" y="330"/>
                  </a:lnTo>
                  <a:lnTo>
                    <a:pt x="104" y="330"/>
                  </a:lnTo>
                  <a:lnTo>
                    <a:pt x="109" y="329"/>
                  </a:lnTo>
                  <a:lnTo>
                    <a:pt x="114" y="329"/>
                  </a:lnTo>
                  <a:lnTo>
                    <a:pt x="120" y="327"/>
                  </a:lnTo>
                  <a:lnTo>
                    <a:pt x="126" y="327"/>
                  </a:lnTo>
                  <a:lnTo>
                    <a:pt x="131" y="326"/>
                  </a:lnTo>
                  <a:lnTo>
                    <a:pt x="136" y="326"/>
                  </a:lnTo>
                  <a:lnTo>
                    <a:pt x="142" y="324"/>
                  </a:lnTo>
                  <a:lnTo>
                    <a:pt x="145" y="324"/>
                  </a:lnTo>
                  <a:lnTo>
                    <a:pt x="150" y="324"/>
                  </a:lnTo>
                  <a:lnTo>
                    <a:pt x="154" y="324"/>
                  </a:lnTo>
                  <a:lnTo>
                    <a:pt x="160" y="322"/>
                  </a:lnTo>
                  <a:lnTo>
                    <a:pt x="163" y="322"/>
                  </a:lnTo>
                  <a:lnTo>
                    <a:pt x="167" y="322"/>
                  </a:lnTo>
                  <a:lnTo>
                    <a:pt x="171" y="322"/>
                  </a:lnTo>
                  <a:lnTo>
                    <a:pt x="176" y="321"/>
                  </a:lnTo>
                  <a:lnTo>
                    <a:pt x="177" y="321"/>
                  </a:lnTo>
                  <a:lnTo>
                    <a:pt x="179" y="321"/>
                  </a:lnTo>
                  <a:lnTo>
                    <a:pt x="181" y="321"/>
                  </a:lnTo>
                  <a:lnTo>
                    <a:pt x="184" y="321"/>
                  </a:lnTo>
                  <a:lnTo>
                    <a:pt x="185" y="321"/>
                  </a:lnTo>
                  <a:lnTo>
                    <a:pt x="188" y="321"/>
                  </a:lnTo>
                  <a:lnTo>
                    <a:pt x="190" y="321"/>
                  </a:lnTo>
                  <a:lnTo>
                    <a:pt x="194" y="320"/>
                  </a:lnTo>
                  <a:lnTo>
                    <a:pt x="196" y="320"/>
                  </a:lnTo>
                  <a:lnTo>
                    <a:pt x="197" y="320"/>
                  </a:lnTo>
                  <a:lnTo>
                    <a:pt x="199" y="320"/>
                  </a:lnTo>
                  <a:lnTo>
                    <a:pt x="201" y="319"/>
                  </a:lnTo>
                  <a:lnTo>
                    <a:pt x="203" y="319"/>
                  </a:lnTo>
                  <a:lnTo>
                    <a:pt x="204" y="318"/>
                  </a:lnTo>
                  <a:lnTo>
                    <a:pt x="228" y="318"/>
                  </a:lnTo>
                </a:path>
              </a:pathLst>
            </a:custGeom>
            <a:solidFill>
              <a:srgbClr val="F8F8F8"/>
            </a:solidFill>
            <a:ln w="18732">
              <a:solidFill>
                <a:srgbClr val="DDDDDD"/>
              </a:solidFill>
              <a:round/>
              <a:headEnd/>
              <a:tailEnd/>
            </a:ln>
          </p:spPr>
          <p:txBody>
            <a:bodyPr/>
            <a:lstStyle/>
            <a:p>
              <a:endParaRPr lang="it-IT"/>
            </a:p>
          </p:txBody>
        </p:sp>
        <p:sp>
          <p:nvSpPr>
            <p:cNvPr id="23648" name="Freeform 101"/>
            <p:cNvSpPr>
              <a:spLocks/>
            </p:cNvSpPr>
            <p:nvPr/>
          </p:nvSpPr>
          <p:spPr bwMode="auto">
            <a:xfrm>
              <a:off x="1398" y="1469"/>
              <a:ext cx="72" cy="98"/>
            </a:xfrm>
            <a:custGeom>
              <a:avLst/>
              <a:gdLst>
                <a:gd name="T0" fmla="*/ 0 w 36"/>
                <a:gd name="T1" fmla="*/ 0 h 103"/>
                <a:gd name="T2" fmla="*/ 0 w 36"/>
                <a:gd name="T3" fmla="*/ 1 h 103"/>
                <a:gd name="T4" fmla="*/ 0 w 36"/>
                <a:gd name="T5" fmla="*/ 1 h 103"/>
                <a:gd name="T6" fmla="*/ 8 w 36"/>
                <a:gd name="T7" fmla="*/ 3 h 103"/>
                <a:gd name="T8" fmla="*/ 24 w 36"/>
                <a:gd name="T9" fmla="*/ 3 h 103"/>
                <a:gd name="T10" fmla="*/ 32 w 36"/>
                <a:gd name="T11" fmla="*/ 5 h 103"/>
                <a:gd name="T12" fmla="*/ 48 w 36"/>
                <a:gd name="T13" fmla="*/ 6 h 103"/>
                <a:gd name="T14" fmla="*/ 56 w 36"/>
                <a:gd name="T15" fmla="*/ 8 h 103"/>
                <a:gd name="T16" fmla="*/ 72 w 36"/>
                <a:gd name="T17" fmla="*/ 8 h 103"/>
                <a:gd name="T18" fmla="*/ 88 w 36"/>
                <a:gd name="T19" fmla="*/ 10 h 103"/>
                <a:gd name="T20" fmla="*/ 96 w 36"/>
                <a:gd name="T21" fmla="*/ 10 h 103"/>
                <a:gd name="T22" fmla="*/ 112 w 36"/>
                <a:gd name="T23" fmla="*/ 10 h 103"/>
                <a:gd name="T24" fmla="*/ 128 w 36"/>
                <a:gd name="T25" fmla="*/ 11 h 103"/>
                <a:gd name="T26" fmla="*/ 136 w 36"/>
                <a:gd name="T27" fmla="*/ 13 h 103"/>
                <a:gd name="T28" fmla="*/ 152 w 36"/>
                <a:gd name="T29" fmla="*/ 14 h 103"/>
                <a:gd name="T30" fmla="*/ 152 w 36"/>
                <a:gd name="T31" fmla="*/ 16 h 103"/>
                <a:gd name="T32" fmla="*/ 168 w 36"/>
                <a:gd name="T33" fmla="*/ 16 h 103"/>
                <a:gd name="T34" fmla="*/ 176 w 36"/>
                <a:gd name="T35" fmla="*/ 22 h 103"/>
                <a:gd name="T36" fmla="*/ 184 w 36"/>
                <a:gd name="T37" fmla="*/ 26 h 103"/>
                <a:gd name="T38" fmla="*/ 200 w 36"/>
                <a:gd name="T39" fmla="*/ 30 h 103"/>
                <a:gd name="T40" fmla="*/ 216 w 36"/>
                <a:gd name="T41" fmla="*/ 35 h 103"/>
                <a:gd name="T42" fmla="*/ 216 w 36"/>
                <a:gd name="T43" fmla="*/ 42 h 103"/>
                <a:gd name="T44" fmla="*/ 224 w 36"/>
                <a:gd name="T45" fmla="*/ 47 h 103"/>
                <a:gd name="T46" fmla="*/ 240 w 36"/>
                <a:gd name="T47" fmla="*/ 53 h 103"/>
                <a:gd name="T48" fmla="*/ 248 w 36"/>
                <a:gd name="T49" fmla="*/ 59 h 103"/>
                <a:gd name="T50" fmla="*/ 248 w 36"/>
                <a:gd name="T51" fmla="*/ 66 h 103"/>
                <a:gd name="T52" fmla="*/ 256 w 36"/>
                <a:gd name="T53" fmla="*/ 70 h 103"/>
                <a:gd name="T54" fmla="*/ 256 w 36"/>
                <a:gd name="T55" fmla="*/ 76 h 103"/>
                <a:gd name="T56" fmla="*/ 272 w 36"/>
                <a:gd name="T57" fmla="*/ 80 h 103"/>
                <a:gd name="T58" fmla="*/ 272 w 36"/>
                <a:gd name="T59" fmla="*/ 84 h 103"/>
                <a:gd name="T60" fmla="*/ 272 w 36"/>
                <a:gd name="T61" fmla="*/ 86 h 103"/>
                <a:gd name="T62" fmla="*/ 272 w 36"/>
                <a:gd name="T63" fmla="*/ 88 h 103"/>
                <a:gd name="T64" fmla="*/ 280 w 36"/>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103"/>
                <a:gd name="T101" fmla="*/ 36 w 36"/>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103">
                  <a:moveTo>
                    <a:pt x="0" y="0"/>
                  </a:moveTo>
                  <a:lnTo>
                    <a:pt x="0" y="1"/>
                  </a:lnTo>
                  <a:lnTo>
                    <a:pt x="1" y="3"/>
                  </a:lnTo>
                  <a:lnTo>
                    <a:pt x="3" y="3"/>
                  </a:lnTo>
                  <a:lnTo>
                    <a:pt x="4" y="5"/>
                  </a:lnTo>
                  <a:lnTo>
                    <a:pt x="6" y="6"/>
                  </a:lnTo>
                  <a:lnTo>
                    <a:pt x="7" y="8"/>
                  </a:lnTo>
                  <a:lnTo>
                    <a:pt x="9" y="8"/>
                  </a:lnTo>
                  <a:lnTo>
                    <a:pt x="11" y="10"/>
                  </a:lnTo>
                  <a:lnTo>
                    <a:pt x="12" y="11"/>
                  </a:lnTo>
                  <a:lnTo>
                    <a:pt x="14" y="13"/>
                  </a:lnTo>
                  <a:lnTo>
                    <a:pt x="16" y="14"/>
                  </a:lnTo>
                  <a:lnTo>
                    <a:pt x="17" y="16"/>
                  </a:lnTo>
                  <a:lnTo>
                    <a:pt x="19" y="17"/>
                  </a:lnTo>
                  <a:lnTo>
                    <a:pt x="19" y="19"/>
                  </a:lnTo>
                  <a:lnTo>
                    <a:pt x="21" y="19"/>
                  </a:lnTo>
                  <a:lnTo>
                    <a:pt x="22" y="25"/>
                  </a:lnTo>
                  <a:lnTo>
                    <a:pt x="23" y="29"/>
                  </a:lnTo>
                  <a:lnTo>
                    <a:pt x="25" y="36"/>
                  </a:lnTo>
                  <a:lnTo>
                    <a:pt x="27" y="41"/>
                  </a:lnTo>
                  <a:lnTo>
                    <a:pt x="27" y="48"/>
                  </a:lnTo>
                  <a:lnTo>
                    <a:pt x="28" y="55"/>
                  </a:lnTo>
                  <a:lnTo>
                    <a:pt x="30" y="62"/>
                  </a:lnTo>
                  <a:lnTo>
                    <a:pt x="31" y="68"/>
                  </a:lnTo>
                  <a:lnTo>
                    <a:pt x="31" y="76"/>
                  </a:lnTo>
                  <a:lnTo>
                    <a:pt x="32" y="82"/>
                  </a:lnTo>
                  <a:lnTo>
                    <a:pt x="32" y="88"/>
                  </a:lnTo>
                  <a:lnTo>
                    <a:pt x="34" y="93"/>
                  </a:lnTo>
                  <a:lnTo>
                    <a:pt x="34" y="97"/>
                  </a:lnTo>
                  <a:lnTo>
                    <a:pt x="34" y="100"/>
                  </a:lnTo>
                  <a:lnTo>
                    <a:pt x="34" y="102"/>
                  </a:lnTo>
                  <a:lnTo>
                    <a:pt x="35" y="102"/>
                  </a:lnTo>
                </a:path>
              </a:pathLst>
            </a:custGeom>
            <a:solidFill>
              <a:srgbClr val="F8F8F8"/>
            </a:solidFill>
            <a:ln w="18732">
              <a:solidFill>
                <a:srgbClr val="DDDDDD"/>
              </a:solidFill>
              <a:round/>
              <a:headEnd/>
              <a:tailEnd/>
            </a:ln>
          </p:spPr>
          <p:txBody>
            <a:bodyPr/>
            <a:lstStyle/>
            <a:p>
              <a:endParaRPr lang="it-IT"/>
            </a:p>
          </p:txBody>
        </p:sp>
        <p:sp>
          <p:nvSpPr>
            <p:cNvPr id="23649" name="Freeform 102"/>
            <p:cNvSpPr>
              <a:spLocks/>
            </p:cNvSpPr>
            <p:nvPr/>
          </p:nvSpPr>
          <p:spPr bwMode="auto">
            <a:xfrm>
              <a:off x="1490" y="1469"/>
              <a:ext cx="74" cy="98"/>
            </a:xfrm>
            <a:custGeom>
              <a:avLst/>
              <a:gdLst>
                <a:gd name="T0" fmla="*/ 288 w 37"/>
                <a:gd name="T1" fmla="*/ 0 h 103"/>
                <a:gd name="T2" fmla="*/ 280 w 37"/>
                <a:gd name="T3" fmla="*/ 1 h 103"/>
                <a:gd name="T4" fmla="*/ 280 w 37"/>
                <a:gd name="T5" fmla="*/ 1 h 103"/>
                <a:gd name="T6" fmla="*/ 264 w 37"/>
                <a:gd name="T7" fmla="*/ 3 h 103"/>
                <a:gd name="T8" fmla="*/ 264 w 37"/>
                <a:gd name="T9" fmla="*/ 3 h 103"/>
                <a:gd name="T10" fmla="*/ 248 w 37"/>
                <a:gd name="T11" fmla="*/ 5 h 103"/>
                <a:gd name="T12" fmla="*/ 240 w 37"/>
                <a:gd name="T13" fmla="*/ 6 h 103"/>
                <a:gd name="T14" fmla="*/ 224 w 37"/>
                <a:gd name="T15" fmla="*/ 8 h 103"/>
                <a:gd name="T16" fmla="*/ 216 w 37"/>
                <a:gd name="T17" fmla="*/ 8 h 103"/>
                <a:gd name="T18" fmla="*/ 192 w 37"/>
                <a:gd name="T19" fmla="*/ 10 h 103"/>
                <a:gd name="T20" fmla="*/ 184 w 37"/>
                <a:gd name="T21" fmla="*/ 10 h 103"/>
                <a:gd name="T22" fmla="*/ 168 w 37"/>
                <a:gd name="T23" fmla="*/ 10 h 103"/>
                <a:gd name="T24" fmla="*/ 152 w 37"/>
                <a:gd name="T25" fmla="*/ 11 h 103"/>
                <a:gd name="T26" fmla="*/ 136 w 37"/>
                <a:gd name="T27" fmla="*/ 13 h 103"/>
                <a:gd name="T28" fmla="*/ 128 w 37"/>
                <a:gd name="T29" fmla="*/ 14 h 103"/>
                <a:gd name="T30" fmla="*/ 120 w 37"/>
                <a:gd name="T31" fmla="*/ 16 h 103"/>
                <a:gd name="T32" fmla="*/ 120 w 37"/>
                <a:gd name="T33" fmla="*/ 16 h 103"/>
                <a:gd name="T34" fmla="*/ 104 w 37"/>
                <a:gd name="T35" fmla="*/ 22 h 103"/>
                <a:gd name="T36" fmla="*/ 88 w 37"/>
                <a:gd name="T37" fmla="*/ 26 h 103"/>
                <a:gd name="T38" fmla="*/ 72 w 37"/>
                <a:gd name="T39" fmla="*/ 30 h 103"/>
                <a:gd name="T40" fmla="*/ 56 w 37"/>
                <a:gd name="T41" fmla="*/ 35 h 103"/>
                <a:gd name="T42" fmla="*/ 40 w 37"/>
                <a:gd name="T43" fmla="*/ 42 h 103"/>
                <a:gd name="T44" fmla="*/ 40 w 37"/>
                <a:gd name="T45" fmla="*/ 47 h 103"/>
                <a:gd name="T46" fmla="*/ 24 w 37"/>
                <a:gd name="T47" fmla="*/ 53 h 103"/>
                <a:gd name="T48" fmla="*/ 24 w 37"/>
                <a:gd name="T49" fmla="*/ 59 h 103"/>
                <a:gd name="T50" fmla="*/ 8 w 37"/>
                <a:gd name="T51" fmla="*/ 66 h 103"/>
                <a:gd name="T52" fmla="*/ 8 w 37"/>
                <a:gd name="T53" fmla="*/ 70 h 103"/>
                <a:gd name="T54" fmla="*/ 0 w 37"/>
                <a:gd name="T55" fmla="*/ 76 h 103"/>
                <a:gd name="T56" fmla="*/ 0 w 37"/>
                <a:gd name="T57" fmla="*/ 80 h 103"/>
                <a:gd name="T58" fmla="*/ 0 w 37"/>
                <a:gd name="T59" fmla="*/ 84 h 103"/>
                <a:gd name="T60" fmla="*/ 0 w 37"/>
                <a:gd name="T61" fmla="*/ 86 h 103"/>
                <a:gd name="T62" fmla="*/ 0 w 37"/>
                <a:gd name="T63" fmla="*/ 88 h 103"/>
                <a:gd name="T64" fmla="*/ 0 w 37"/>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103"/>
                <a:gd name="T101" fmla="*/ 37 w 37"/>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103">
                  <a:moveTo>
                    <a:pt x="36" y="0"/>
                  </a:moveTo>
                  <a:lnTo>
                    <a:pt x="35" y="1"/>
                  </a:lnTo>
                  <a:lnTo>
                    <a:pt x="33" y="3"/>
                  </a:lnTo>
                  <a:lnTo>
                    <a:pt x="31" y="5"/>
                  </a:lnTo>
                  <a:lnTo>
                    <a:pt x="30" y="6"/>
                  </a:lnTo>
                  <a:lnTo>
                    <a:pt x="28" y="8"/>
                  </a:lnTo>
                  <a:lnTo>
                    <a:pt x="27" y="8"/>
                  </a:lnTo>
                  <a:lnTo>
                    <a:pt x="24" y="10"/>
                  </a:lnTo>
                  <a:lnTo>
                    <a:pt x="23" y="11"/>
                  </a:lnTo>
                  <a:lnTo>
                    <a:pt x="21" y="13"/>
                  </a:lnTo>
                  <a:lnTo>
                    <a:pt x="19" y="14"/>
                  </a:lnTo>
                  <a:lnTo>
                    <a:pt x="17" y="16"/>
                  </a:lnTo>
                  <a:lnTo>
                    <a:pt x="16" y="17"/>
                  </a:lnTo>
                  <a:lnTo>
                    <a:pt x="15" y="19"/>
                  </a:lnTo>
                  <a:lnTo>
                    <a:pt x="13" y="25"/>
                  </a:lnTo>
                  <a:lnTo>
                    <a:pt x="11" y="29"/>
                  </a:lnTo>
                  <a:lnTo>
                    <a:pt x="9" y="36"/>
                  </a:lnTo>
                  <a:lnTo>
                    <a:pt x="7" y="41"/>
                  </a:lnTo>
                  <a:lnTo>
                    <a:pt x="5" y="48"/>
                  </a:lnTo>
                  <a:lnTo>
                    <a:pt x="5" y="55"/>
                  </a:lnTo>
                  <a:lnTo>
                    <a:pt x="3" y="62"/>
                  </a:lnTo>
                  <a:lnTo>
                    <a:pt x="3" y="68"/>
                  </a:lnTo>
                  <a:lnTo>
                    <a:pt x="1" y="76"/>
                  </a:lnTo>
                  <a:lnTo>
                    <a:pt x="1" y="82"/>
                  </a:lnTo>
                  <a:lnTo>
                    <a:pt x="0" y="88"/>
                  </a:lnTo>
                  <a:lnTo>
                    <a:pt x="0" y="93"/>
                  </a:lnTo>
                  <a:lnTo>
                    <a:pt x="0" y="97"/>
                  </a:lnTo>
                  <a:lnTo>
                    <a:pt x="0" y="100"/>
                  </a:lnTo>
                  <a:lnTo>
                    <a:pt x="0" y="102"/>
                  </a:lnTo>
                </a:path>
              </a:pathLst>
            </a:custGeom>
            <a:solidFill>
              <a:srgbClr val="F8F8F8"/>
            </a:solidFill>
            <a:ln w="18732">
              <a:solidFill>
                <a:srgbClr val="DDDDDD"/>
              </a:solidFill>
              <a:round/>
              <a:headEnd/>
              <a:tailEnd/>
            </a:ln>
          </p:spPr>
          <p:txBody>
            <a:bodyPr/>
            <a:lstStyle/>
            <a:p>
              <a:endParaRPr lang="it-IT"/>
            </a:p>
          </p:txBody>
        </p:sp>
        <p:sp>
          <p:nvSpPr>
            <p:cNvPr id="23650" name="Freeform 103"/>
            <p:cNvSpPr>
              <a:spLocks/>
            </p:cNvSpPr>
            <p:nvPr/>
          </p:nvSpPr>
          <p:spPr bwMode="auto">
            <a:xfrm>
              <a:off x="1452" y="1468"/>
              <a:ext cx="69" cy="100"/>
            </a:xfrm>
            <a:custGeom>
              <a:avLst/>
              <a:gdLst>
                <a:gd name="T0" fmla="*/ 0 w 36"/>
                <a:gd name="T1" fmla="*/ 5 h 106"/>
                <a:gd name="T2" fmla="*/ 0 w 36"/>
                <a:gd name="T3" fmla="*/ 7 h 106"/>
                <a:gd name="T4" fmla="*/ 8 w 36"/>
                <a:gd name="T5" fmla="*/ 8 h 106"/>
                <a:gd name="T6" fmla="*/ 23 w 36"/>
                <a:gd name="T7" fmla="*/ 10 h 106"/>
                <a:gd name="T8" fmla="*/ 36 w 36"/>
                <a:gd name="T9" fmla="*/ 13 h 106"/>
                <a:gd name="T10" fmla="*/ 40 w 36"/>
                <a:gd name="T11" fmla="*/ 17 h 106"/>
                <a:gd name="T12" fmla="*/ 56 w 36"/>
                <a:gd name="T13" fmla="*/ 21 h 106"/>
                <a:gd name="T14" fmla="*/ 63 w 36"/>
                <a:gd name="T15" fmla="*/ 23 h 106"/>
                <a:gd name="T16" fmla="*/ 77 w 36"/>
                <a:gd name="T17" fmla="*/ 26 h 106"/>
                <a:gd name="T18" fmla="*/ 77 w 36"/>
                <a:gd name="T19" fmla="*/ 36 h 106"/>
                <a:gd name="T20" fmla="*/ 84 w 36"/>
                <a:gd name="T21" fmla="*/ 44 h 106"/>
                <a:gd name="T22" fmla="*/ 84 w 36"/>
                <a:gd name="T23" fmla="*/ 54 h 106"/>
                <a:gd name="T24" fmla="*/ 77 w 36"/>
                <a:gd name="T25" fmla="*/ 64 h 106"/>
                <a:gd name="T26" fmla="*/ 77 w 36"/>
                <a:gd name="T27" fmla="*/ 73 h 106"/>
                <a:gd name="T28" fmla="*/ 77 w 36"/>
                <a:gd name="T29" fmla="*/ 81 h 106"/>
                <a:gd name="T30" fmla="*/ 77 w 36"/>
                <a:gd name="T31" fmla="*/ 86 h 106"/>
                <a:gd name="T32" fmla="*/ 77 w 36"/>
                <a:gd name="T33" fmla="*/ 87 h 106"/>
                <a:gd name="T34" fmla="*/ 77 w 36"/>
                <a:gd name="T35" fmla="*/ 87 h 106"/>
                <a:gd name="T36" fmla="*/ 84 w 36"/>
                <a:gd name="T37" fmla="*/ 87 h 106"/>
                <a:gd name="T38" fmla="*/ 84 w 36"/>
                <a:gd name="T39" fmla="*/ 87 h 106"/>
                <a:gd name="T40" fmla="*/ 100 w 36"/>
                <a:gd name="T41" fmla="*/ 88 h 106"/>
                <a:gd name="T42" fmla="*/ 100 w 36"/>
                <a:gd name="T43" fmla="*/ 88 h 106"/>
                <a:gd name="T44" fmla="*/ 107 w 36"/>
                <a:gd name="T45" fmla="*/ 88 h 106"/>
                <a:gd name="T46" fmla="*/ 107 w 36"/>
                <a:gd name="T47" fmla="*/ 88 h 106"/>
                <a:gd name="T48" fmla="*/ 113 w 36"/>
                <a:gd name="T49" fmla="*/ 88 h 106"/>
                <a:gd name="T50" fmla="*/ 113 w 36"/>
                <a:gd name="T51" fmla="*/ 85 h 106"/>
                <a:gd name="T52" fmla="*/ 113 w 36"/>
                <a:gd name="T53" fmla="*/ 79 h 106"/>
                <a:gd name="T54" fmla="*/ 113 w 36"/>
                <a:gd name="T55" fmla="*/ 72 h 106"/>
                <a:gd name="T56" fmla="*/ 113 w 36"/>
                <a:gd name="T57" fmla="*/ 66 h 106"/>
                <a:gd name="T58" fmla="*/ 113 w 36"/>
                <a:gd name="T59" fmla="*/ 58 h 106"/>
                <a:gd name="T60" fmla="*/ 121 w 36"/>
                <a:gd name="T61" fmla="*/ 51 h 106"/>
                <a:gd name="T62" fmla="*/ 121 w 36"/>
                <a:gd name="T63" fmla="*/ 43 h 106"/>
                <a:gd name="T64" fmla="*/ 132 w 36"/>
                <a:gd name="T65" fmla="*/ 40 h 106"/>
                <a:gd name="T66" fmla="*/ 132 w 36"/>
                <a:gd name="T67" fmla="*/ 38 h 106"/>
                <a:gd name="T68" fmla="*/ 132 w 36"/>
                <a:gd name="T69" fmla="*/ 34 h 106"/>
                <a:gd name="T70" fmla="*/ 132 w 36"/>
                <a:gd name="T71" fmla="*/ 28 h 106"/>
                <a:gd name="T72" fmla="*/ 132 w 36"/>
                <a:gd name="T73" fmla="*/ 24 h 106"/>
                <a:gd name="T74" fmla="*/ 132 w 36"/>
                <a:gd name="T75" fmla="*/ 21 h 106"/>
                <a:gd name="T76" fmla="*/ 148 w 36"/>
                <a:gd name="T77" fmla="*/ 15 h 106"/>
                <a:gd name="T78" fmla="*/ 155 w 36"/>
                <a:gd name="T79" fmla="*/ 11 h 106"/>
                <a:gd name="T80" fmla="*/ 161 w 36"/>
                <a:gd name="T81" fmla="*/ 8 h 106"/>
                <a:gd name="T82" fmla="*/ 161 w 36"/>
                <a:gd name="T83" fmla="*/ 8 h 106"/>
                <a:gd name="T84" fmla="*/ 176 w 36"/>
                <a:gd name="T85" fmla="*/ 8 h 106"/>
                <a:gd name="T86" fmla="*/ 199 w 36"/>
                <a:gd name="T87" fmla="*/ 6 h 106"/>
                <a:gd name="T88" fmla="*/ 209 w 36"/>
                <a:gd name="T89" fmla="*/ 5 h 106"/>
                <a:gd name="T90" fmla="*/ 217 w 36"/>
                <a:gd name="T91" fmla="*/ 4 h 106"/>
                <a:gd name="T92" fmla="*/ 232 w 36"/>
                <a:gd name="T93" fmla="*/ 2 h 106"/>
                <a:gd name="T94" fmla="*/ 240 w 36"/>
                <a:gd name="T95" fmla="*/ 1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106"/>
                <a:gd name="T146" fmla="*/ 36 w 36"/>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106">
                  <a:moveTo>
                    <a:pt x="0" y="4"/>
                  </a:moveTo>
                  <a:lnTo>
                    <a:pt x="0" y="5"/>
                  </a:lnTo>
                  <a:lnTo>
                    <a:pt x="0" y="7"/>
                  </a:lnTo>
                  <a:lnTo>
                    <a:pt x="1" y="8"/>
                  </a:lnTo>
                  <a:lnTo>
                    <a:pt x="1" y="9"/>
                  </a:lnTo>
                  <a:lnTo>
                    <a:pt x="3" y="11"/>
                  </a:lnTo>
                  <a:lnTo>
                    <a:pt x="3" y="13"/>
                  </a:lnTo>
                  <a:lnTo>
                    <a:pt x="5" y="14"/>
                  </a:lnTo>
                  <a:lnTo>
                    <a:pt x="5" y="16"/>
                  </a:lnTo>
                  <a:lnTo>
                    <a:pt x="6" y="18"/>
                  </a:lnTo>
                  <a:lnTo>
                    <a:pt x="6" y="20"/>
                  </a:lnTo>
                  <a:lnTo>
                    <a:pt x="8" y="22"/>
                  </a:lnTo>
                  <a:lnTo>
                    <a:pt x="8" y="24"/>
                  </a:lnTo>
                  <a:lnTo>
                    <a:pt x="9" y="25"/>
                  </a:lnTo>
                  <a:lnTo>
                    <a:pt x="9" y="27"/>
                  </a:lnTo>
                  <a:lnTo>
                    <a:pt x="11" y="28"/>
                  </a:lnTo>
                  <a:lnTo>
                    <a:pt x="11" y="32"/>
                  </a:lnTo>
                  <a:lnTo>
                    <a:pt x="11" y="36"/>
                  </a:lnTo>
                  <a:lnTo>
                    <a:pt x="11" y="42"/>
                  </a:lnTo>
                  <a:lnTo>
                    <a:pt x="12" y="47"/>
                  </a:lnTo>
                  <a:lnTo>
                    <a:pt x="12" y="53"/>
                  </a:lnTo>
                  <a:lnTo>
                    <a:pt x="12" y="59"/>
                  </a:lnTo>
                  <a:lnTo>
                    <a:pt x="12" y="64"/>
                  </a:lnTo>
                  <a:lnTo>
                    <a:pt x="12" y="70"/>
                  </a:lnTo>
                  <a:lnTo>
                    <a:pt x="11" y="76"/>
                  </a:lnTo>
                  <a:lnTo>
                    <a:pt x="11" y="82"/>
                  </a:lnTo>
                  <a:lnTo>
                    <a:pt x="11" y="87"/>
                  </a:lnTo>
                  <a:lnTo>
                    <a:pt x="11" y="91"/>
                  </a:lnTo>
                  <a:lnTo>
                    <a:pt x="11" y="96"/>
                  </a:lnTo>
                  <a:lnTo>
                    <a:pt x="11" y="99"/>
                  </a:lnTo>
                  <a:lnTo>
                    <a:pt x="11" y="102"/>
                  </a:lnTo>
                  <a:lnTo>
                    <a:pt x="11" y="103"/>
                  </a:lnTo>
                  <a:lnTo>
                    <a:pt x="11" y="104"/>
                  </a:lnTo>
                  <a:lnTo>
                    <a:pt x="12" y="104"/>
                  </a:lnTo>
                  <a:lnTo>
                    <a:pt x="14" y="104"/>
                  </a:lnTo>
                  <a:lnTo>
                    <a:pt x="14" y="105"/>
                  </a:lnTo>
                  <a:lnTo>
                    <a:pt x="15" y="105"/>
                  </a:lnTo>
                  <a:lnTo>
                    <a:pt x="16" y="105"/>
                  </a:lnTo>
                  <a:lnTo>
                    <a:pt x="16" y="103"/>
                  </a:lnTo>
                  <a:lnTo>
                    <a:pt x="16" y="101"/>
                  </a:lnTo>
                  <a:lnTo>
                    <a:pt x="16" y="97"/>
                  </a:lnTo>
                  <a:lnTo>
                    <a:pt x="16" y="94"/>
                  </a:lnTo>
                  <a:lnTo>
                    <a:pt x="16" y="90"/>
                  </a:lnTo>
                  <a:lnTo>
                    <a:pt x="16" y="86"/>
                  </a:lnTo>
                  <a:lnTo>
                    <a:pt x="16" y="81"/>
                  </a:lnTo>
                  <a:lnTo>
                    <a:pt x="16" y="78"/>
                  </a:lnTo>
                  <a:lnTo>
                    <a:pt x="16" y="73"/>
                  </a:lnTo>
                  <a:lnTo>
                    <a:pt x="16" y="69"/>
                  </a:lnTo>
                  <a:lnTo>
                    <a:pt x="17" y="64"/>
                  </a:lnTo>
                  <a:lnTo>
                    <a:pt x="17" y="60"/>
                  </a:lnTo>
                  <a:lnTo>
                    <a:pt x="17" y="56"/>
                  </a:lnTo>
                  <a:lnTo>
                    <a:pt x="17" y="52"/>
                  </a:lnTo>
                  <a:lnTo>
                    <a:pt x="19" y="49"/>
                  </a:lnTo>
                  <a:lnTo>
                    <a:pt x="19" y="48"/>
                  </a:lnTo>
                  <a:lnTo>
                    <a:pt x="19" y="46"/>
                  </a:lnTo>
                  <a:lnTo>
                    <a:pt x="19" y="44"/>
                  </a:lnTo>
                  <a:lnTo>
                    <a:pt x="19" y="41"/>
                  </a:lnTo>
                  <a:lnTo>
                    <a:pt x="19" y="40"/>
                  </a:lnTo>
                  <a:lnTo>
                    <a:pt x="19" y="36"/>
                  </a:lnTo>
                  <a:lnTo>
                    <a:pt x="19" y="34"/>
                  </a:lnTo>
                  <a:lnTo>
                    <a:pt x="19" y="30"/>
                  </a:lnTo>
                  <a:lnTo>
                    <a:pt x="19" y="29"/>
                  </a:lnTo>
                  <a:lnTo>
                    <a:pt x="19" y="25"/>
                  </a:lnTo>
                  <a:lnTo>
                    <a:pt x="19" y="24"/>
                  </a:lnTo>
                  <a:lnTo>
                    <a:pt x="21" y="20"/>
                  </a:lnTo>
                  <a:lnTo>
                    <a:pt x="21" y="18"/>
                  </a:lnTo>
                  <a:lnTo>
                    <a:pt x="22" y="16"/>
                  </a:lnTo>
                  <a:lnTo>
                    <a:pt x="22" y="14"/>
                  </a:lnTo>
                  <a:lnTo>
                    <a:pt x="23" y="11"/>
                  </a:lnTo>
                  <a:lnTo>
                    <a:pt x="23" y="10"/>
                  </a:lnTo>
                  <a:lnTo>
                    <a:pt x="25" y="8"/>
                  </a:lnTo>
                  <a:lnTo>
                    <a:pt x="27" y="6"/>
                  </a:lnTo>
                  <a:lnTo>
                    <a:pt x="28" y="6"/>
                  </a:lnTo>
                  <a:lnTo>
                    <a:pt x="30" y="5"/>
                  </a:lnTo>
                  <a:lnTo>
                    <a:pt x="31" y="4"/>
                  </a:lnTo>
                  <a:lnTo>
                    <a:pt x="33" y="2"/>
                  </a:lnTo>
                  <a:lnTo>
                    <a:pt x="34" y="1"/>
                  </a:lnTo>
                  <a:lnTo>
                    <a:pt x="35" y="0"/>
                  </a:lnTo>
                </a:path>
              </a:pathLst>
            </a:custGeom>
            <a:solidFill>
              <a:srgbClr val="F8F8F8"/>
            </a:solidFill>
            <a:ln w="6350">
              <a:solidFill>
                <a:srgbClr val="DDDDDD"/>
              </a:solidFill>
              <a:round/>
              <a:headEnd/>
              <a:tailEnd/>
            </a:ln>
          </p:spPr>
          <p:txBody>
            <a:bodyPr/>
            <a:lstStyle/>
            <a:p>
              <a:endParaRPr lang="it-IT"/>
            </a:p>
          </p:txBody>
        </p:sp>
        <p:sp>
          <p:nvSpPr>
            <p:cNvPr id="23651" name="AutoShape 104"/>
            <p:cNvSpPr>
              <a:spLocks noChangeArrowheads="1"/>
            </p:cNvSpPr>
            <p:nvPr/>
          </p:nvSpPr>
          <p:spPr bwMode="auto">
            <a:xfrm flipV="1">
              <a:off x="1043" y="1302"/>
              <a:ext cx="867" cy="17"/>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3652" name="AutoShape 105"/>
            <p:cNvSpPr>
              <a:spLocks noChangeArrowheads="1"/>
            </p:cNvSpPr>
            <p:nvPr/>
          </p:nvSpPr>
          <p:spPr bwMode="auto">
            <a:xfrm flipV="1">
              <a:off x="1083" y="1293"/>
              <a:ext cx="788" cy="9"/>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3653" name="Oval 106"/>
            <p:cNvSpPr>
              <a:spLocks noChangeArrowheads="1"/>
            </p:cNvSpPr>
            <p:nvPr/>
          </p:nvSpPr>
          <p:spPr bwMode="auto">
            <a:xfrm>
              <a:off x="1316" y="1473"/>
              <a:ext cx="40"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3654" name="Oval 107"/>
            <p:cNvSpPr>
              <a:spLocks noChangeArrowheads="1"/>
            </p:cNvSpPr>
            <p:nvPr/>
          </p:nvSpPr>
          <p:spPr bwMode="auto">
            <a:xfrm>
              <a:off x="1602" y="1475"/>
              <a:ext cx="41"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3655" name="Freeform 108"/>
            <p:cNvSpPr>
              <a:spLocks/>
            </p:cNvSpPr>
            <p:nvPr/>
          </p:nvSpPr>
          <p:spPr bwMode="auto">
            <a:xfrm>
              <a:off x="1247" y="1320"/>
              <a:ext cx="63" cy="35"/>
            </a:xfrm>
            <a:custGeom>
              <a:avLst/>
              <a:gdLst>
                <a:gd name="T0" fmla="*/ 8 w 32"/>
                <a:gd name="T1" fmla="*/ 0 h 38"/>
                <a:gd name="T2" fmla="*/ 8 w 32"/>
                <a:gd name="T3" fmla="*/ 0 h 38"/>
                <a:gd name="T4" fmla="*/ 24 w 32"/>
                <a:gd name="T5" fmla="*/ 0 h 38"/>
                <a:gd name="T6" fmla="*/ 47 w 32"/>
                <a:gd name="T7" fmla="*/ 0 h 38"/>
                <a:gd name="T8" fmla="*/ 63 w 32"/>
                <a:gd name="T9" fmla="*/ 0 h 38"/>
                <a:gd name="T10" fmla="*/ 93 w 32"/>
                <a:gd name="T11" fmla="*/ 0 h 38"/>
                <a:gd name="T12" fmla="*/ 108 w 32"/>
                <a:gd name="T13" fmla="*/ 0 h 38"/>
                <a:gd name="T14" fmla="*/ 116 w 32"/>
                <a:gd name="T15" fmla="*/ 0 h 38"/>
                <a:gd name="T16" fmla="*/ 124 w 32"/>
                <a:gd name="T17" fmla="*/ 2 h 38"/>
                <a:gd name="T18" fmla="*/ 124 w 32"/>
                <a:gd name="T19" fmla="*/ 3 h 38"/>
                <a:gd name="T20" fmla="*/ 136 w 32"/>
                <a:gd name="T21" fmla="*/ 5 h 38"/>
                <a:gd name="T22" fmla="*/ 167 w 32"/>
                <a:gd name="T23" fmla="*/ 6 h 38"/>
                <a:gd name="T24" fmla="*/ 183 w 32"/>
                <a:gd name="T25" fmla="*/ 8 h 38"/>
                <a:gd name="T26" fmla="*/ 205 w 32"/>
                <a:gd name="T27" fmla="*/ 12 h 38"/>
                <a:gd name="T28" fmla="*/ 221 w 32"/>
                <a:gd name="T29" fmla="*/ 15 h 38"/>
                <a:gd name="T30" fmla="*/ 228 w 32"/>
                <a:gd name="T31" fmla="*/ 15 h 38"/>
                <a:gd name="T32" fmla="*/ 228 w 32"/>
                <a:gd name="T33" fmla="*/ 15 h 38"/>
                <a:gd name="T34" fmla="*/ 228 w 32"/>
                <a:gd name="T35" fmla="*/ 17 h 38"/>
                <a:gd name="T36" fmla="*/ 213 w 32"/>
                <a:gd name="T37" fmla="*/ 18 h 38"/>
                <a:gd name="T38" fmla="*/ 197 w 32"/>
                <a:gd name="T39" fmla="*/ 21 h 38"/>
                <a:gd name="T40" fmla="*/ 183 w 32"/>
                <a:gd name="T41" fmla="*/ 24 h 38"/>
                <a:gd name="T42" fmla="*/ 167 w 32"/>
                <a:gd name="T43" fmla="*/ 27 h 38"/>
                <a:gd name="T44" fmla="*/ 159 w 32"/>
                <a:gd name="T45" fmla="*/ 29 h 38"/>
                <a:gd name="T46" fmla="*/ 159 w 32"/>
                <a:gd name="T47" fmla="*/ 29 h 38"/>
                <a:gd name="T48" fmla="*/ 144 w 32"/>
                <a:gd name="T49" fmla="*/ 29 h 38"/>
                <a:gd name="T50" fmla="*/ 136 w 32"/>
                <a:gd name="T51" fmla="*/ 27 h 38"/>
                <a:gd name="T52" fmla="*/ 124 w 32"/>
                <a:gd name="T53" fmla="*/ 26 h 38"/>
                <a:gd name="T54" fmla="*/ 108 w 32"/>
                <a:gd name="T55" fmla="*/ 23 h 38"/>
                <a:gd name="T56" fmla="*/ 93 w 32"/>
                <a:gd name="T57" fmla="*/ 20 h 38"/>
                <a:gd name="T58" fmla="*/ 63 w 32"/>
                <a:gd name="T59" fmla="*/ 18 h 38"/>
                <a:gd name="T60" fmla="*/ 47 w 32"/>
                <a:gd name="T61" fmla="*/ 16 h 38"/>
                <a:gd name="T62" fmla="*/ 47 w 32"/>
                <a:gd name="T63" fmla="*/ 15 h 38"/>
                <a:gd name="T64" fmla="*/ 39 w 32"/>
                <a:gd name="T65" fmla="*/ 14 h 38"/>
                <a:gd name="T66" fmla="*/ 32 w 32"/>
                <a:gd name="T67" fmla="*/ 13 h 38"/>
                <a:gd name="T68" fmla="*/ 16 w 32"/>
                <a:gd name="T69" fmla="*/ 11 h 38"/>
                <a:gd name="T70" fmla="*/ 16 w 32"/>
                <a:gd name="T71" fmla="*/ 8 h 38"/>
                <a:gd name="T72" fmla="*/ 0 w 32"/>
                <a:gd name="T73" fmla="*/ 7 h 38"/>
                <a:gd name="T74" fmla="*/ 0 w 32"/>
                <a:gd name="T75" fmla="*/ 6 h 38"/>
                <a:gd name="T76" fmla="*/ 0 w 32"/>
                <a:gd name="T77" fmla="*/ 5 h 38"/>
                <a:gd name="T78" fmla="*/ 0 w 32"/>
                <a:gd name="T79" fmla="*/ 2 h 38"/>
                <a:gd name="T80" fmla="*/ 8 w 32"/>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
                <a:gd name="T124" fmla="*/ 0 h 38"/>
                <a:gd name="T125" fmla="*/ 32 w 32"/>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 h="38">
                  <a:moveTo>
                    <a:pt x="1" y="0"/>
                  </a:moveTo>
                  <a:lnTo>
                    <a:pt x="1" y="0"/>
                  </a:lnTo>
                  <a:lnTo>
                    <a:pt x="3" y="0"/>
                  </a:lnTo>
                  <a:lnTo>
                    <a:pt x="5" y="0"/>
                  </a:lnTo>
                  <a:lnTo>
                    <a:pt x="6" y="0"/>
                  </a:lnTo>
                  <a:lnTo>
                    <a:pt x="8" y="0"/>
                  </a:lnTo>
                  <a:lnTo>
                    <a:pt x="10" y="0"/>
                  </a:lnTo>
                  <a:lnTo>
                    <a:pt x="12" y="0"/>
                  </a:lnTo>
                  <a:lnTo>
                    <a:pt x="14" y="0"/>
                  </a:lnTo>
                  <a:lnTo>
                    <a:pt x="15" y="0"/>
                  </a:lnTo>
                  <a:lnTo>
                    <a:pt x="16" y="0"/>
                  </a:lnTo>
                  <a:lnTo>
                    <a:pt x="16" y="2"/>
                  </a:lnTo>
                  <a:lnTo>
                    <a:pt x="16" y="3"/>
                  </a:lnTo>
                  <a:lnTo>
                    <a:pt x="18" y="3"/>
                  </a:lnTo>
                  <a:lnTo>
                    <a:pt x="18" y="5"/>
                  </a:lnTo>
                  <a:lnTo>
                    <a:pt x="20" y="7"/>
                  </a:lnTo>
                  <a:lnTo>
                    <a:pt x="22" y="9"/>
                  </a:lnTo>
                  <a:lnTo>
                    <a:pt x="24" y="10"/>
                  </a:lnTo>
                  <a:lnTo>
                    <a:pt x="24" y="11"/>
                  </a:lnTo>
                  <a:lnTo>
                    <a:pt x="25" y="13"/>
                  </a:lnTo>
                  <a:lnTo>
                    <a:pt x="27" y="15"/>
                  </a:lnTo>
                  <a:lnTo>
                    <a:pt x="29" y="16"/>
                  </a:lnTo>
                  <a:lnTo>
                    <a:pt x="29" y="18"/>
                  </a:lnTo>
                  <a:lnTo>
                    <a:pt x="30" y="18"/>
                  </a:lnTo>
                  <a:lnTo>
                    <a:pt x="31" y="17"/>
                  </a:lnTo>
                  <a:lnTo>
                    <a:pt x="30" y="18"/>
                  </a:lnTo>
                  <a:lnTo>
                    <a:pt x="30" y="19"/>
                  </a:lnTo>
                  <a:lnTo>
                    <a:pt x="30" y="21"/>
                  </a:lnTo>
                  <a:lnTo>
                    <a:pt x="28" y="23"/>
                  </a:lnTo>
                  <a:lnTo>
                    <a:pt x="28" y="25"/>
                  </a:lnTo>
                  <a:lnTo>
                    <a:pt x="26" y="27"/>
                  </a:lnTo>
                  <a:lnTo>
                    <a:pt x="26" y="28"/>
                  </a:lnTo>
                  <a:lnTo>
                    <a:pt x="24" y="30"/>
                  </a:lnTo>
                  <a:lnTo>
                    <a:pt x="24" y="32"/>
                  </a:lnTo>
                  <a:lnTo>
                    <a:pt x="22" y="34"/>
                  </a:lnTo>
                  <a:lnTo>
                    <a:pt x="22" y="35"/>
                  </a:lnTo>
                  <a:lnTo>
                    <a:pt x="21" y="37"/>
                  </a:lnTo>
                  <a:lnTo>
                    <a:pt x="19" y="37"/>
                  </a:lnTo>
                  <a:lnTo>
                    <a:pt x="19" y="36"/>
                  </a:lnTo>
                  <a:lnTo>
                    <a:pt x="18" y="35"/>
                  </a:lnTo>
                  <a:lnTo>
                    <a:pt x="18" y="34"/>
                  </a:lnTo>
                  <a:lnTo>
                    <a:pt x="16" y="33"/>
                  </a:lnTo>
                  <a:lnTo>
                    <a:pt x="15" y="31"/>
                  </a:lnTo>
                  <a:lnTo>
                    <a:pt x="14" y="29"/>
                  </a:lnTo>
                  <a:lnTo>
                    <a:pt x="14" y="27"/>
                  </a:lnTo>
                  <a:lnTo>
                    <a:pt x="12" y="26"/>
                  </a:lnTo>
                  <a:lnTo>
                    <a:pt x="10" y="24"/>
                  </a:lnTo>
                  <a:lnTo>
                    <a:pt x="8" y="23"/>
                  </a:lnTo>
                  <a:lnTo>
                    <a:pt x="8" y="21"/>
                  </a:lnTo>
                  <a:lnTo>
                    <a:pt x="6" y="20"/>
                  </a:lnTo>
                  <a:lnTo>
                    <a:pt x="6" y="18"/>
                  </a:lnTo>
                  <a:lnTo>
                    <a:pt x="6" y="17"/>
                  </a:lnTo>
                  <a:lnTo>
                    <a:pt x="5" y="17"/>
                  </a:lnTo>
                  <a:lnTo>
                    <a:pt x="5" y="16"/>
                  </a:lnTo>
                  <a:lnTo>
                    <a:pt x="4" y="16"/>
                  </a:lnTo>
                  <a:lnTo>
                    <a:pt x="4" y="14"/>
                  </a:lnTo>
                  <a:lnTo>
                    <a:pt x="2" y="14"/>
                  </a:lnTo>
                  <a:lnTo>
                    <a:pt x="2" y="12"/>
                  </a:lnTo>
                  <a:lnTo>
                    <a:pt x="2" y="11"/>
                  </a:lnTo>
                  <a:lnTo>
                    <a:pt x="2" y="10"/>
                  </a:lnTo>
                  <a:lnTo>
                    <a:pt x="0" y="10"/>
                  </a:lnTo>
                  <a:lnTo>
                    <a:pt x="0" y="8"/>
                  </a:lnTo>
                  <a:lnTo>
                    <a:pt x="0" y="7"/>
                  </a:lnTo>
                  <a:lnTo>
                    <a:pt x="0" y="5"/>
                  </a:lnTo>
                  <a:lnTo>
                    <a:pt x="0" y="3"/>
                  </a:lnTo>
                  <a:lnTo>
                    <a:pt x="0" y="2"/>
                  </a:lnTo>
                  <a:lnTo>
                    <a:pt x="1" y="0"/>
                  </a:lnTo>
                </a:path>
              </a:pathLst>
            </a:custGeom>
            <a:solidFill>
              <a:srgbClr val="F8F8F8"/>
            </a:solidFill>
            <a:ln w="9525">
              <a:solidFill>
                <a:srgbClr val="DDDDDD"/>
              </a:solidFill>
              <a:round/>
              <a:headEnd/>
              <a:tailEnd/>
            </a:ln>
          </p:spPr>
          <p:txBody>
            <a:bodyPr/>
            <a:lstStyle/>
            <a:p>
              <a:endParaRPr lang="it-IT"/>
            </a:p>
          </p:txBody>
        </p:sp>
        <p:sp>
          <p:nvSpPr>
            <p:cNvPr id="23656" name="Freeform 109"/>
            <p:cNvSpPr>
              <a:spLocks/>
            </p:cNvSpPr>
            <p:nvPr/>
          </p:nvSpPr>
          <p:spPr bwMode="auto">
            <a:xfrm>
              <a:off x="1172" y="1319"/>
              <a:ext cx="311" cy="141"/>
            </a:xfrm>
            <a:custGeom>
              <a:avLst/>
              <a:gdLst>
                <a:gd name="T0" fmla="*/ 833 w 158"/>
                <a:gd name="T1" fmla="*/ 1 h 152"/>
                <a:gd name="T2" fmla="*/ 1112 w 158"/>
                <a:gd name="T3" fmla="*/ 20 h 152"/>
                <a:gd name="T4" fmla="*/ 1136 w 158"/>
                <a:gd name="T5" fmla="*/ 42 h 152"/>
                <a:gd name="T6" fmla="*/ 1173 w 158"/>
                <a:gd name="T7" fmla="*/ 42 h 152"/>
                <a:gd name="T8" fmla="*/ 1197 w 158"/>
                <a:gd name="T9" fmla="*/ 46 h 152"/>
                <a:gd name="T10" fmla="*/ 1197 w 158"/>
                <a:gd name="T11" fmla="*/ 90 h 152"/>
                <a:gd name="T12" fmla="*/ 1197 w 158"/>
                <a:gd name="T13" fmla="*/ 121 h 152"/>
                <a:gd name="T14" fmla="*/ 1008 w 158"/>
                <a:gd name="T15" fmla="*/ 118 h 152"/>
                <a:gd name="T16" fmla="*/ 779 w 158"/>
                <a:gd name="T17" fmla="*/ 112 h 152"/>
                <a:gd name="T18" fmla="*/ 685 w 158"/>
                <a:gd name="T19" fmla="*/ 111 h 152"/>
                <a:gd name="T20" fmla="*/ 520 w 158"/>
                <a:gd name="T21" fmla="*/ 111 h 152"/>
                <a:gd name="T22" fmla="*/ 472 w 158"/>
                <a:gd name="T23" fmla="*/ 113 h 152"/>
                <a:gd name="T24" fmla="*/ 472 w 158"/>
                <a:gd name="T25" fmla="*/ 116 h 152"/>
                <a:gd name="T26" fmla="*/ 449 w 158"/>
                <a:gd name="T27" fmla="*/ 119 h 152"/>
                <a:gd name="T28" fmla="*/ 372 w 158"/>
                <a:gd name="T29" fmla="*/ 114 h 152"/>
                <a:gd name="T30" fmla="*/ 299 w 158"/>
                <a:gd name="T31" fmla="*/ 105 h 152"/>
                <a:gd name="T32" fmla="*/ 268 w 158"/>
                <a:gd name="T33" fmla="*/ 89 h 152"/>
                <a:gd name="T34" fmla="*/ 136 w 158"/>
                <a:gd name="T35" fmla="*/ 71 h 152"/>
                <a:gd name="T36" fmla="*/ 31 w 158"/>
                <a:gd name="T37" fmla="*/ 67 h 152"/>
                <a:gd name="T38" fmla="*/ 159 w 158"/>
                <a:gd name="T39" fmla="*/ 66 h 152"/>
                <a:gd name="T40" fmla="*/ 291 w 158"/>
                <a:gd name="T41" fmla="*/ 71 h 152"/>
                <a:gd name="T42" fmla="*/ 380 w 158"/>
                <a:gd name="T43" fmla="*/ 85 h 152"/>
                <a:gd name="T44" fmla="*/ 411 w 158"/>
                <a:gd name="T45" fmla="*/ 98 h 152"/>
                <a:gd name="T46" fmla="*/ 488 w 158"/>
                <a:gd name="T47" fmla="*/ 101 h 152"/>
                <a:gd name="T48" fmla="*/ 589 w 158"/>
                <a:gd name="T49" fmla="*/ 101 h 152"/>
                <a:gd name="T50" fmla="*/ 604 w 158"/>
                <a:gd name="T51" fmla="*/ 94 h 152"/>
                <a:gd name="T52" fmla="*/ 616 w 158"/>
                <a:gd name="T53" fmla="*/ 74 h 152"/>
                <a:gd name="T54" fmla="*/ 616 w 158"/>
                <a:gd name="T55" fmla="*/ 72 h 152"/>
                <a:gd name="T56" fmla="*/ 640 w 158"/>
                <a:gd name="T57" fmla="*/ 90 h 152"/>
                <a:gd name="T58" fmla="*/ 817 w 158"/>
                <a:gd name="T59" fmla="*/ 99 h 152"/>
                <a:gd name="T60" fmla="*/ 1053 w 158"/>
                <a:gd name="T61" fmla="*/ 90 h 152"/>
                <a:gd name="T62" fmla="*/ 1128 w 158"/>
                <a:gd name="T63" fmla="*/ 75 h 152"/>
                <a:gd name="T64" fmla="*/ 1085 w 158"/>
                <a:gd name="T65" fmla="*/ 58 h 152"/>
                <a:gd name="T66" fmla="*/ 984 w 158"/>
                <a:gd name="T67" fmla="*/ 53 h 152"/>
                <a:gd name="T68" fmla="*/ 844 w 158"/>
                <a:gd name="T69" fmla="*/ 53 h 152"/>
                <a:gd name="T70" fmla="*/ 640 w 158"/>
                <a:gd name="T71" fmla="*/ 59 h 152"/>
                <a:gd name="T72" fmla="*/ 581 w 158"/>
                <a:gd name="T73" fmla="*/ 61 h 152"/>
                <a:gd name="T74" fmla="*/ 581 w 158"/>
                <a:gd name="T75" fmla="*/ 58 h 152"/>
                <a:gd name="T76" fmla="*/ 581 w 158"/>
                <a:gd name="T77" fmla="*/ 53 h 152"/>
                <a:gd name="T78" fmla="*/ 756 w 158"/>
                <a:gd name="T79" fmla="*/ 50 h 152"/>
                <a:gd name="T80" fmla="*/ 961 w 158"/>
                <a:gd name="T81" fmla="*/ 45 h 152"/>
                <a:gd name="T82" fmla="*/ 1031 w 158"/>
                <a:gd name="T83" fmla="*/ 37 h 152"/>
                <a:gd name="T84" fmla="*/ 1061 w 158"/>
                <a:gd name="T85" fmla="*/ 19 h 152"/>
                <a:gd name="T86" fmla="*/ 907 w 158"/>
                <a:gd name="T87" fmla="*/ 13 h 152"/>
                <a:gd name="T88" fmla="*/ 809 w 158"/>
                <a:gd name="T89" fmla="*/ 24 h 152"/>
                <a:gd name="T90" fmla="*/ 900 w 158"/>
                <a:gd name="T91" fmla="*/ 32 h 152"/>
                <a:gd name="T92" fmla="*/ 937 w 158"/>
                <a:gd name="T93" fmla="*/ 28 h 152"/>
                <a:gd name="T94" fmla="*/ 945 w 158"/>
                <a:gd name="T95" fmla="*/ 24 h 152"/>
                <a:gd name="T96" fmla="*/ 968 w 158"/>
                <a:gd name="T97" fmla="*/ 28 h 152"/>
                <a:gd name="T98" fmla="*/ 1000 w 158"/>
                <a:gd name="T99" fmla="*/ 35 h 152"/>
                <a:gd name="T100" fmla="*/ 900 w 158"/>
                <a:gd name="T101" fmla="*/ 39 h 152"/>
                <a:gd name="T102" fmla="*/ 716 w 158"/>
                <a:gd name="T103" fmla="*/ 44 h 152"/>
                <a:gd name="T104" fmla="*/ 693 w 158"/>
                <a:gd name="T105" fmla="*/ 42 h 152"/>
                <a:gd name="T106" fmla="*/ 740 w 158"/>
                <a:gd name="T107" fmla="*/ 34 h 152"/>
                <a:gd name="T108" fmla="*/ 748 w 158"/>
                <a:gd name="T109" fmla="*/ 17 h 152"/>
                <a:gd name="T110" fmla="*/ 701 w 158"/>
                <a:gd name="T111" fmla="*/ 9 h 152"/>
                <a:gd name="T112" fmla="*/ 663 w 158"/>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8"/>
                <a:gd name="T172" fmla="*/ 0 h 152"/>
                <a:gd name="T173" fmla="*/ 158 w 158"/>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8" h="152">
                  <a:moveTo>
                    <a:pt x="87" y="0"/>
                  </a:moveTo>
                  <a:lnTo>
                    <a:pt x="87" y="0"/>
                  </a:lnTo>
                  <a:lnTo>
                    <a:pt x="89" y="0"/>
                  </a:lnTo>
                  <a:lnTo>
                    <a:pt x="92" y="0"/>
                  </a:lnTo>
                  <a:lnTo>
                    <a:pt x="98" y="0"/>
                  </a:lnTo>
                  <a:lnTo>
                    <a:pt x="103" y="1"/>
                  </a:lnTo>
                  <a:lnTo>
                    <a:pt x="109" y="1"/>
                  </a:lnTo>
                  <a:lnTo>
                    <a:pt x="116" y="3"/>
                  </a:lnTo>
                  <a:lnTo>
                    <a:pt x="123" y="3"/>
                  </a:lnTo>
                  <a:lnTo>
                    <a:pt x="128" y="7"/>
                  </a:lnTo>
                  <a:lnTo>
                    <a:pt x="135" y="10"/>
                  </a:lnTo>
                  <a:lnTo>
                    <a:pt x="139" y="15"/>
                  </a:lnTo>
                  <a:lnTo>
                    <a:pt x="144" y="19"/>
                  </a:lnTo>
                  <a:lnTo>
                    <a:pt x="146" y="26"/>
                  </a:lnTo>
                  <a:lnTo>
                    <a:pt x="149" y="33"/>
                  </a:lnTo>
                  <a:lnTo>
                    <a:pt x="149" y="43"/>
                  </a:lnTo>
                  <a:lnTo>
                    <a:pt x="149" y="52"/>
                  </a:lnTo>
                  <a:lnTo>
                    <a:pt x="151" y="52"/>
                  </a:lnTo>
                  <a:lnTo>
                    <a:pt x="153" y="52"/>
                  </a:lnTo>
                  <a:lnTo>
                    <a:pt x="154" y="52"/>
                  </a:lnTo>
                  <a:lnTo>
                    <a:pt x="156" y="52"/>
                  </a:lnTo>
                  <a:lnTo>
                    <a:pt x="157" y="52"/>
                  </a:lnTo>
                  <a:lnTo>
                    <a:pt x="157" y="55"/>
                  </a:lnTo>
                  <a:lnTo>
                    <a:pt x="157" y="58"/>
                  </a:lnTo>
                  <a:lnTo>
                    <a:pt x="157" y="63"/>
                  </a:lnTo>
                  <a:lnTo>
                    <a:pt x="157" y="69"/>
                  </a:lnTo>
                  <a:lnTo>
                    <a:pt x="157" y="78"/>
                  </a:lnTo>
                  <a:lnTo>
                    <a:pt x="157" y="85"/>
                  </a:lnTo>
                  <a:lnTo>
                    <a:pt x="157" y="94"/>
                  </a:lnTo>
                  <a:lnTo>
                    <a:pt x="157" y="102"/>
                  </a:lnTo>
                  <a:lnTo>
                    <a:pt x="157" y="113"/>
                  </a:lnTo>
                  <a:lnTo>
                    <a:pt x="157" y="121"/>
                  </a:lnTo>
                  <a:lnTo>
                    <a:pt x="157" y="130"/>
                  </a:lnTo>
                  <a:lnTo>
                    <a:pt x="157" y="136"/>
                  </a:lnTo>
                  <a:lnTo>
                    <a:pt x="157" y="143"/>
                  </a:lnTo>
                  <a:lnTo>
                    <a:pt x="157" y="148"/>
                  </a:lnTo>
                  <a:lnTo>
                    <a:pt x="157" y="151"/>
                  </a:lnTo>
                  <a:lnTo>
                    <a:pt x="156" y="151"/>
                  </a:lnTo>
                  <a:lnTo>
                    <a:pt x="154" y="151"/>
                  </a:lnTo>
                  <a:lnTo>
                    <a:pt x="150" y="151"/>
                  </a:lnTo>
                  <a:lnTo>
                    <a:pt x="147" y="150"/>
                  </a:lnTo>
                  <a:lnTo>
                    <a:pt x="142" y="150"/>
                  </a:lnTo>
                  <a:lnTo>
                    <a:pt x="138" y="148"/>
                  </a:lnTo>
                  <a:lnTo>
                    <a:pt x="132" y="148"/>
                  </a:lnTo>
                  <a:lnTo>
                    <a:pt x="127" y="146"/>
                  </a:lnTo>
                  <a:lnTo>
                    <a:pt x="122" y="146"/>
                  </a:lnTo>
                  <a:lnTo>
                    <a:pt x="117" y="144"/>
                  </a:lnTo>
                  <a:lnTo>
                    <a:pt x="111" y="144"/>
                  </a:lnTo>
                  <a:lnTo>
                    <a:pt x="108" y="142"/>
                  </a:lnTo>
                  <a:lnTo>
                    <a:pt x="104" y="142"/>
                  </a:lnTo>
                  <a:lnTo>
                    <a:pt x="102" y="140"/>
                  </a:lnTo>
                  <a:lnTo>
                    <a:pt x="100" y="140"/>
                  </a:lnTo>
                  <a:lnTo>
                    <a:pt x="100" y="138"/>
                  </a:lnTo>
                  <a:lnTo>
                    <a:pt x="98" y="139"/>
                  </a:lnTo>
                  <a:lnTo>
                    <a:pt x="95" y="139"/>
                  </a:lnTo>
                  <a:lnTo>
                    <a:pt x="94" y="139"/>
                  </a:lnTo>
                  <a:lnTo>
                    <a:pt x="90" y="139"/>
                  </a:lnTo>
                  <a:lnTo>
                    <a:pt x="87" y="139"/>
                  </a:lnTo>
                  <a:lnTo>
                    <a:pt x="84" y="139"/>
                  </a:lnTo>
                  <a:lnTo>
                    <a:pt x="81" y="139"/>
                  </a:lnTo>
                  <a:lnTo>
                    <a:pt x="77" y="139"/>
                  </a:lnTo>
                  <a:lnTo>
                    <a:pt x="73" y="139"/>
                  </a:lnTo>
                  <a:lnTo>
                    <a:pt x="70" y="139"/>
                  </a:lnTo>
                  <a:lnTo>
                    <a:pt x="68" y="139"/>
                  </a:lnTo>
                  <a:lnTo>
                    <a:pt x="65" y="139"/>
                  </a:lnTo>
                  <a:lnTo>
                    <a:pt x="63" y="139"/>
                  </a:lnTo>
                  <a:lnTo>
                    <a:pt x="62" y="139"/>
                  </a:lnTo>
                  <a:lnTo>
                    <a:pt x="62" y="140"/>
                  </a:lnTo>
                  <a:lnTo>
                    <a:pt x="62" y="141"/>
                  </a:lnTo>
                  <a:lnTo>
                    <a:pt x="62" y="143"/>
                  </a:lnTo>
                  <a:lnTo>
                    <a:pt x="62" y="144"/>
                  </a:lnTo>
                  <a:lnTo>
                    <a:pt x="62" y="146"/>
                  </a:lnTo>
                  <a:lnTo>
                    <a:pt x="62" y="148"/>
                  </a:lnTo>
                  <a:lnTo>
                    <a:pt x="62" y="149"/>
                  </a:lnTo>
                  <a:lnTo>
                    <a:pt x="59" y="149"/>
                  </a:lnTo>
                  <a:lnTo>
                    <a:pt x="57" y="149"/>
                  </a:lnTo>
                  <a:lnTo>
                    <a:pt x="56" y="149"/>
                  </a:lnTo>
                  <a:lnTo>
                    <a:pt x="54" y="147"/>
                  </a:lnTo>
                  <a:lnTo>
                    <a:pt x="52" y="147"/>
                  </a:lnTo>
                  <a:lnTo>
                    <a:pt x="50" y="145"/>
                  </a:lnTo>
                  <a:lnTo>
                    <a:pt x="49" y="145"/>
                  </a:lnTo>
                  <a:lnTo>
                    <a:pt x="49" y="143"/>
                  </a:lnTo>
                  <a:lnTo>
                    <a:pt x="47" y="143"/>
                  </a:lnTo>
                  <a:lnTo>
                    <a:pt x="45" y="141"/>
                  </a:lnTo>
                  <a:lnTo>
                    <a:pt x="43" y="139"/>
                  </a:lnTo>
                  <a:lnTo>
                    <a:pt x="43" y="138"/>
                  </a:lnTo>
                  <a:lnTo>
                    <a:pt x="41" y="136"/>
                  </a:lnTo>
                  <a:lnTo>
                    <a:pt x="41" y="134"/>
                  </a:lnTo>
                  <a:lnTo>
                    <a:pt x="39" y="132"/>
                  </a:lnTo>
                  <a:lnTo>
                    <a:pt x="39" y="130"/>
                  </a:lnTo>
                  <a:lnTo>
                    <a:pt x="38" y="129"/>
                  </a:lnTo>
                  <a:lnTo>
                    <a:pt x="37" y="126"/>
                  </a:lnTo>
                  <a:lnTo>
                    <a:pt x="37" y="123"/>
                  </a:lnTo>
                  <a:lnTo>
                    <a:pt x="37" y="119"/>
                  </a:lnTo>
                  <a:lnTo>
                    <a:pt x="35" y="116"/>
                  </a:lnTo>
                  <a:lnTo>
                    <a:pt x="35" y="112"/>
                  </a:lnTo>
                  <a:lnTo>
                    <a:pt x="34" y="108"/>
                  </a:lnTo>
                  <a:lnTo>
                    <a:pt x="34" y="103"/>
                  </a:lnTo>
                  <a:lnTo>
                    <a:pt x="31" y="100"/>
                  </a:lnTo>
                  <a:lnTo>
                    <a:pt x="30" y="96"/>
                  </a:lnTo>
                  <a:lnTo>
                    <a:pt x="26" y="94"/>
                  </a:lnTo>
                  <a:lnTo>
                    <a:pt x="23" y="90"/>
                  </a:lnTo>
                  <a:lnTo>
                    <a:pt x="18" y="88"/>
                  </a:lnTo>
                  <a:lnTo>
                    <a:pt x="13" y="86"/>
                  </a:lnTo>
                  <a:lnTo>
                    <a:pt x="6" y="86"/>
                  </a:lnTo>
                  <a:lnTo>
                    <a:pt x="0" y="85"/>
                  </a:lnTo>
                  <a:lnTo>
                    <a:pt x="2" y="85"/>
                  </a:lnTo>
                  <a:lnTo>
                    <a:pt x="4" y="84"/>
                  </a:lnTo>
                  <a:lnTo>
                    <a:pt x="6" y="84"/>
                  </a:lnTo>
                  <a:lnTo>
                    <a:pt x="9" y="84"/>
                  </a:lnTo>
                  <a:lnTo>
                    <a:pt x="11" y="84"/>
                  </a:lnTo>
                  <a:lnTo>
                    <a:pt x="15" y="82"/>
                  </a:lnTo>
                  <a:lnTo>
                    <a:pt x="17" y="82"/>
                  </a:lnTo>
                  <a:lnTo>
                    <a:pt x="19" y="82"/>
                  </a:lnTo>
                  <a:lnTo>
                    <a:pt x="21" y="82"/>
                  </a:lnTo>
                  <a:lnTo>
                    <a:pt x="25" y="81"/>
                  </a:lnTo>
                  <a:lnTo>
                    <a:pt x="27" y="81"/>
                  </a:lnTo>
                  <a:lnTo>
                    <a:pt x="28" y="80"/>
                  </a:lnTo>
                  <a:lnTo>
                    <a:pt x="29" y="80"/>
                  </a:lnTo>
                  <a:lnTo>
                    <a:pt x="30" y="79"/>
                  </a:lnTo>
                  <a:lnTo>
                    <a:pt x="34" y="84"/>
                  </a:lnTo>
                  <a:lnTo>
                    <a:pt x="38" y="89"/>
                  </a:lnTo>
                  <a:lnTo>
                    <a:pt x="41" y="92"/>
                  </a:lnTo>
                  <a:lnTo>
                    <a:pt x="44" y="95"/>
                  </a:lnTo>
                  <a:lnTo>
                    <a:pt x="46" y="99"/>
                  </a:lnTo>
                  <a:lnTo>
                    <a:pt x="47" y="101"/>
                  </a:lnTo>
                  <a:lnTo>
                    <a:pt x="48" y="103"/>
                  </a:lnTo>
                  <a:lnTo>
                    <a:pt x="50" y="105"/>
                  </a:lnTo>
                  <a:lnTo>
                    <a:pt x="50" y="107"/>
                  </a:lnTo>
                  <a:lnTo>
                    <a:pt x="50" y="109"/>
                  </a:lnTo>
                  <a:lnTo>
                    <a:pt x="50" y="111"/>
                  </a:lnTo>
                  <a:lnTo>
                    <a:pt x="51" y="113"/>
                  </a:lnTo>
                  <a:lnTo>
                    <a:pt x="51" y="116"/>
                  </a:lnTo>
                  <a:lnTo>
                    <a:pt x="52" y="118"/>
                  </a:lnTo>
                  <a:lnTo>
                    <a:pt x="53" y="121"/>
                  </a:lnTo>
                  <a:lnTo>
                    <a:pt x="54" y="123"/>
                  </a:lnTo>
                  <a:lnTo>
                    <a:pt x="54" y="125"/>
                  </a:lnTo>
                  <a:lnTo>
                    <a:pt x="56" y="126"/>
                  </a:lnTo>
                  <a:lnTo>
                    <a:pt x="57" y="127"/>
                  </a:lnTo>
                  <a:lnTo>
                    <a:pt x="59" y="127"/>
                  </a:lnTo>
                  <a:lnTo>
                    <a:pt x="60" y="127"/>
                  </a:lnTo>
                  <a:lnTo>
                    <a:pt x="62" y="127"/>
                  </a:lnTo>
                  <a:lnTo>
                    <a:pt x="64" y="127"/>
                  </a:lnTo>
                  <a:lnTo>
                    <a:pt x="67" y="127"/>
                  </a:lnTo>
                  <a:lnTo>
                    <a:pt x="69" y="127"/>
                  </a:lnTo>
                  <a:lnTo>
                    <a:pt x="71" y="127"/>
                  </a:lnTo>
                  <a:lnTo>
                    <a:pt x="72" y="127"/>
                  </a:lnTo>
                  <a:lnTo>
                    <a:pt x="74" y="127"/>
                  </a:lnTo>
                  <a:lnTo>
                    <a:pt x="75" y="127"/>
                  </a:lnTo>
                  <a:lnTo>
                    <a:pt x="77" y="127"/>
                  </a:lnTo>
                  <a:lnTo>
                    <a:pt x="78" y="127"/>
                  </a:lnTo>
                  <a:lnTo>
                    <a:pt x="79" y="126"/>
                  </a:lnTo>
                  <a:lnTo>
                    <a:pt x="79" y="124"/>
                  </a:lnTo>
                  <a:lnTo>
                    <a:pt x="79" y="123"/>
                  </a:lnTo>
                  <a:lnTo>
                    <a:pt x="79" y="120"/>
                  </a:lnTo>
                  <a:lnTo>
                    <a:pt x="79" y="117"/>
                  </a:lnTo>
                  <a:lnTo>
                    <a:pt x="79" y="114"/>
                  </a:lnTo>
                  <a:lnTo>
                    <a:pt x="79" y="110"/>
                  </a:lnTo>
                  <a:lnTo>
                    <a:pt x="80" y="106"/>
                  </a:lnTo>
                  <a:lnTo>
                    <a:pt x="80" y="103"/>
                  </a:lnTo>
                  <a:lnTo>
                    <a:pt x="80" y="100"/>
                  </a:lnTo>
                  <a:lnTo>
                    <a:pt x="80" y="97"/>
                  </a:lnTo>
                  <a:lnTo>
                    <a:pt x="81" y="93"/>
                  </a:lnTo>
                  <a:lnTo>
                    <a:pt x="81" y="91"/>
                  </a:lnTo>
                  <a:lnTo>
                    <a:pt x="81" y="88"/>
                  </a:lnTo>
                  <a:lnTo>
                    <a:pt x="81" y="87"/>
                  </a:lnTo>
                  <a:lnTo>
                    <a:pt x="82" y="86"/>
                  </a:lnTo>
                  <a:lnTo>
                    <a:pt x="81" y="87"/>
                  </a:lnTo>
                  <a:lnTo>
                    <a:pt x="81" y="89"/>
                  </a:lnTo>
                  <a:lnTo>
                    <a:pt x="81" y="91"/>
                  </a:lnTo>
                  <a:lnTo>
                    <a:pt x="81" y="93"/>
                  </a:lnTo>
                  <a:lnTo>
                    <a:pt x="81" y="97"/>
                  </a:lnTo>
                  <a:lnTo>
                    <a:pt x="81" y="100"/>
                  </a:lnTo>
                  <a:lnTo>
                    <a:pt x="81" y="103"/>
                  </a:lnTo>
                  <a:lnTo>
                    <a:pt x="82" y="106"/>
                  </a:lnTo>
                  <a:lnTo>
                    <a:pt x="82" y="110"/>
                  </a:lnTo>
                  <a:lnTo>
                    <a:pt x="84" y="113"/>
                  </a:lnTo>
                  <a:lnTo>
                    <a:pt x="86" y="117"/>
                  </a:lnTo>
                  <a:lnTo>
                    <a:pt x="88" y="119"/>
                  </a:lnTo>
                  <a:lnTo>
                    <a:pt x="89" y="122"/>
                  </a:lnTo>
                  <a:lnTo>
                    <a:pt x="93" y="124"/>
                  </a:lnTo>
                  <a:lnTo>
                    <a:pt x="97" y="124"/>
                  </a:lnTo>
                  <a:lnTo>
                    <a:pt x="103" y="124"/>
                  </a:lnTo>
                  <a:lnTo>
                    <a:pt x="107" y="124"/>
                  </a:lnTo>
                  <a:lnTo>
                    <a:pt x="113" y="124"/>
                  </a:lnTo>
                  <a:lnTo>
                    <a:pt x="118" y="123"/>
                  </a:lnTo>
                  <a:lnTo>
                    <a:pt x="123" y="121"/>
                  </a:lnTo>
                  <a:lnTo>
                    <a:pt x="126" y="120"/>
                  </a:lnTo>
                  <a:lnTo>
                    <a:pt x="130" y="119"/>
                  </a:lnTo>
                  <a:lnTo>
                    <a:pt x="134" y="117"/>
                  </a:lnTo>
                  <a:lnTo>
                    <a:pt x="138" y="113"/>
                  </a:lnTo>
                  <a:lnTo>
                    <a:pt x="139" y="111"/>
                  </a:lnTo>
                  <a:lnTo>
                    <a:pt x="142" y="108"/>
                  </a:lnTo>
                  <a:lnTo>
                    <a:pt x="143" y="107"/>
                  </a:lnTo>
                  <a:lnTo>
                    <a:pt x="146" y="103"/>
                  </a:lnTo>
                  <a:lnTo>
                    <a:pt x="146" y="101"/>
                  </a:lnTo>
                  <a:lnTo>
                    <a:pt x="148" y="98"/>
                  </a:lnTo>
                  <a:lnTo>
                    <a:pt x="148" y="94"/>
                  </a:lnTo>
                  <a:lnTo>
                    <a:pt x="149" y="91"/>
                  </a:lnTo>
                  <a:lnTo>
                    <a:pt x="148" y="87"/>
                  </a:lnTo>
                  <a:lnTo>
                    <a:pt x="148" y="84"/>
                  </a:lnTo>
                  <a:lnTo>
                    <a:pt x="146" y="81"/>
                  </a:lnTo>
                  <a:lnTo>
                    <a:pt x="146" y="77"/>
                  </a:lnTo>
                  <a:lnTo>
                    <a:pt x="144" y="75"/>
                  </a:lnTo>
                  <a:lnTo>
                    <a:pt x="142" y="73"/>
                  </a:lnTo>
                  <a:lnTo>
                    <a:pt x="141" y="71"/>
                  </a:lnTo>
                  <a:lnTo>
                    <a:pt x="139" y="69"/>
                  </a:lnTo>
                  <a:lnTo>
                    <a:pt x="136" y="69"/>
                  </a:lnTo>
                  <a:lnTo>
                    <a:pt x="134" y="68"/>
                  </a:lnTo>
                  <a:lnTo>
                    <a:pt x="132" y="68"/>
                  </a:lnTo>
                  <a:lnTo>
                    <a:pt x="130" y="66"/>
                  </a:lnTo>
                  <a:lnTo>
                    <a:pt x="129" y="66"/>
                  </a:lnTo>
                  <a:lnTo>
                    <a:pt x="127" y="66"/>
                  </a:lnTo>
                  <a:lnTo>
                    <a:pt x="125" y="66"/>
                  </a:lnTo>
                  <a:lnTo>
                    <a:pt x="123" y="64"/>
                  </a:lnTo>
                  <a:lnTo>
                    <a:pt x="120" y="65"/>
                  </a:lnTo>
                  <a:lnTo>
                    <a:pt x="118" y="65"/>
                  </a:lnTo>
                  <a:lnTo>
                    <a:pt x="114" y="66"/>
                  </a:lnTo>
                  <a:lnTo>
                    <a:pt x="111" y="66"/>
                  </a:lnTo>
                  <a:lnTo>
                    <a:pt x="106" y="67"/>
                  </a:lnTo>
                  <a:lnTo>
                    <a:pt x="103" y="67"/>
                  </a:lnTo>
                  <a:lnTo>
                    <a:pt x="99" y="69"/>
                  </a:lnTo>
                  <a:lnTo>
                    <a:pt x="95" y="69"/>
                  </a:lnTo>
                  <a:lnTo>
                    <a:pt x="91" y="71"/>
                  </a:lnTo>
                  <a:lnTo>
                    <a:pt x="88" y="72"/>
                  </a:lnTo>
                  <a:lnTo>
                    <a:pt x="84" y="74"/>
                  </a:lnTo>
                  <a:lnTo>
                    <a:pt x="82" y="74"/>
                  </a:lnTo>
                  <a:lnTo>
                    <a:pt x="79" y="76"/>
                  </a:lnTo>
                  <a:lnTo>
                    <a:pt x="77" y="76"/>
                  </a:lnTo>
                  <a:lnTo>
                    <a:pt x="76" y="77"/>
                  </a:lnTo>
                  <a:lnTo>
                    <a:pt x="76" y="76"/>
                  </a:lnTo>
                  <a:lnTo>
                    <a:pt x="76" y="74"/>
                  </a:lnTo>
                  <a:lnTo>
                    <a:pt x="76" y="72"/>
                  </a:lnTo>
                  <a:lnTo>
                    <a:pt x="76" y="71"/>
                  </a:lnTo>
                  <a:lnTo>
                    <a:pt x="76" y="69"/>
                  </a:lnTo>
                  <a:lnTo>
                    <a:pt x="76" y="68"/>
                  </a:lnTo>
                  <a:lnTo>
                    <a:pt x="76" y="66"/>
                  </a:lnTo>
                  <a:lnTo>
                    <a:pt x="78" y="66"/>
                  </a:lnTo>
                  <a:lnTo>
                    <a:pt x="81" y="66"/>
                  </a:lnTo>
                  <a:lnTo>
                    <a:pt x="85" y="66"/>
                  </a:lnTo>
                  <a:lnTo>
                    <a:pt x="88" y="65"/>
                  </a:lnTo>
                  <a:lnTo>
                    <a:pt x="92" y="65"/>
                  </a:lnTo>
                  <a:lnTo>
                    <a:pt x="95" y="63"/>
                  </a:lnTo>
                  <a:lnTo>
                    <a:pt x="99" y="63"/>
                  </a:lnTo>
                  <a:lnTo>
                    <a:pt x="104" y="62"/>
                  </a:lnTo>
                  <a:lnTo>
                    <a:pt x="108" y="62"/>
                  </a:lnTo>
                  <a:lnTo>
                    <a:pt x="111" y="60"/>
                  </a:lnTo>
                  <a:lnTo>
                    <a:pt x="115" y="60"/>
                  </a:lnTo>
                  <a:lnTo>
                    <a:pt x="120" y="58"/>
                  </a:lnTo>
                  <a:lnTo>
                    <a:pt x="122" y="58"/>
                  </a:lnTo>
                  <a:lnTo>
                    <a:pt x="126" y="56"/>
                  </a:lnTo>
                  <a:lnTo>
                    <a:pt x="128" y="55"/>
                  </a:lnTo>
                  <a:lnTo>
                    <a:pt x="132" y="53"/>
                  </a:lnTo>
                  <a:lnTo>
                    <a:pt x="133" y="52"/>
                  </a:lnTo>
                  <a:lnTo>
                    <a:pt x="134" y="50"/>
                  </a:lnTo>
                  <a:lnTo>
                    <a:pt x="135" y="48"/>
                  </a:lnTo>
                  <a:lnTo>
                    <a:pt x="135" y="46"/>
                  </a:lnTo>
                  <a:lnTo>
                    <a:pt x="137" y="43"/>
                  </a:lnTo>
                  <a:lnTo>
                    <a:pt x="138" y="41"/>
                  </a:lnTo>
                  <a:lnTo>
                    <a:pt x="140" y="37"/>
                  </a:lnTo>
                  <a:lnTo>
                    <a:pt x="140" y="35"/>
                  </a:lnTo>
                  <a:lnTo>
                    <a:pt x="140" y="32"/>
                  </a:lnTo>
                  <a:lnTo>
                    <a:pt x="139" y="29"/>
                  </a:lnTo>
                  <a:lnTo>
                    <a:pt x="139" y="25"/>
                  </a:lnTo>
                  <a:lnTo>
                    <a:pt x="138" y="24"/>
                  </a:lnTo>
                  <a:lnTo>
                    <a:pt x="137" y="20"/>
                  </a:lnTo>
                  <a:lnTo>
                    <a:pt x="134" y="19"/>
                  </a:lnTo>
                  <a:lnTo>
                    <a:pt x="132" y="16"/>
                  </a:lnTo>
                  <a:lnTo>
                    <a:pt x="126" y="16"/>
                  </a:lnTo>
                  <a:lnTo>
                    <a:pt x="122" y="15"/>
                  </a:lnTo>
                  <a:lnTo>
                    <a:pt x="119" y="16"/>
                  </a:lnTo>
                  <a:lnTo>
                    <a:pt x="116" y="16"/>
                  </a:lnTo>
                  <a:lnTo>
                    <a:pt x="112" y="18"/>
                  </a:lnTo>
                  <a:lnTo>
                    <a:pt x="110" y="20"/>
                  </a:lnTo>
                  <a:lnTo>
                    <a:pt x="108" y="22"/>
                  </a:lnTo>
                  <a:lnTo>
                    <a:pt x="107" y="24"/>
                  </a:lnTo>
                  <a:lnTo>
                    <a:pt x="106" y="28"/>
                  </a:lnTo>
                  <a:lnTo>
                    <a:pt x="106" y="30"/>
                  </a:lnTo>
                  <a:lnTo>
                    <a:pt x="106" y="32"/>
                  </a:lnTo>
                  <a:lnTo>
                    <a:pt x="107" y="34"/>
                  </a:lnTo>
                  <a:lnTo>
                    <a:pt x="108" y="36"/>
                  </a:lnTo>
                  <a:lnTo>
                    <a:pt x="111" y="38"/>
                  </a:lnTo>
                  <a:lnTo>
                    <a:pt x="114" y="40"/>
                  </a:lnTo>
                  <a:lnTo>
                    <a:pt x="118" y="40"/>
                  </a:lnTo>
                  <a:lnTo>
                    <a:pt x="120" y="39"/>
                  </a:lnTo>
                  <a:lnTo>
                    <a:pt x="121" y="37"/>
                  </a:lnTo>
                  <a:lnTo>
                    <a:pt x="121" y="36"/>
                  </a:lnTo>
                  <a:lnTo>
                    <a:pt x="123" y="34"/>
                  </a:lnTo>
                  <a:lnTo>
                    <a:pt x="123" y="32"/>
                  </a:lnTo>
                  <a:lnTo>
                    <a:pt x="124" y="31"/>
                  </a:lnTo>
                  <a:lnTo>
                    <a:pt x="124" y="30"/>
                  </a:lnTo>
                  <a:lnTo>
                    <a:pt x="126" y="28"/>
                  </a:lnTo>
                  <a:lnTo>
                    <a:pt x="126" y="30"/>
                  </a:lnTo>
                  <a:lnTo>
                    <a:pt x="126" y="31"/>
                  </a:lnTo>
                  <a:lnTo>
                    <a:pt x="127" y="31"/>
                  </a:lnTo>
                  <a:lnTo>
                    <a:pt x="127" y="33"/>
                  </a:lnTo>
                  <a:lnTo>
                    <a:pt x="127" y="35"/>
                  </a:lnTo>
                  <a:lnTo>
                    <a:pt x="127" y="36"/>
                  </a:lnTo>
                  <a:lnTo>
                    <a:pt x="129" y="36"/>
                  </a:lnTo>
                  <a:lnTo>
                    <a:pt x="129" y="38"/>
                  </a:lnTo>
                  <a:lnTo>
                    <a:pt x="129" y="40"/>
                  </a:lnTo>
                  <a:lnTo>
                    <a:pt x="129" y="42"/>
                  </a:lnTo>
                  <a:lnTo>
                    <a:pt x="131" y="42"/>
                  </a:lnTo>
                  <a:lnTo>
                    <a:pt x="131" y="44"/>
                  </a:lnTo>
                  <a:lnTo>
                    <a:pt x="132" y="44"/>
                  </a:lnTo>
                  <a:lnTo>
                    <a:pt x="128" y="46"/>
                  </a:lnTo>
                  <a:lnTo>
                    <a:pt x="124" y="47"/>
                  </a:lnTo>
                  <a:lnTo>
                    <a:pt x="121" y="49"/>
                  </a:lnTo>
                  <a:lnTo>
                    <a:pt x="118" y="49"/>
                  </a:lnTo>
                  <a:lnTo>
                    <a:pt x="113" y="50"/>
                  </a:lnTo>
                  <a:lnTo>
                    <a:pt x="110" y="51"/>
                  </a:lnTo>
                  <a:lnTo>
                    <a:pt x="106" y="52"/>
                  </a:lnTo>
                  <a:lnTo>
                    <a:pt x="103" y="52"/>
                  </a:lnTo>
                  <a:lnTo>
                    <a:pt x="100" y="54"/>
                  </a:lnTo>
                  <a:lnTo>
                    <a:pt x="97" y="55"/>
                  </a:lnTo>
                  <a:lnTo>
                    <a:pt x="94" y="55"/>
                  </a:lnTo>
                  <a:lnTo>
                    <a:pt x="92" y="55"/>
                  </a:lnTo>
                  <a:lnTo>
                    <a:pt x="91" y="55"/>
                  </a:lnTo>
                  <a:lnTo>
                    <a:pt x="89" y="55"/>
                  </a:lnTo>
                  <a:lnTo>
                    <a:pt x="89" y="54"/>
                  </a:lnTo>
                  <a:lnTo>
                    <a:pt x="91" y="52"/>
                  </a:lnTo>
                  <a:lnTo>
                    <a:pt x="93" y="51"/>
                  </a:lnTo>
                  <a:lnTo>
                    <a:pt x="93" y="50"/>
                  </a:lnTo>
                  <a:lnTo>
                    <a:pt x="95" y="49"/>
                  </a:lnTo>
                  <a:lnTo>
                    <a:pt x="95" y="47"/>
                  </a:lnTo>
                  <a:lnTo>
                    <a:pt x="97" y="45"/>
                  </a:lnTo>
                  <a:lnTo>
                    <a:pt x="97" y="43"/>
                  </a:lnTo>
                  <a:lnTo>
                    <a:pt x="97" y="41"/>
                  </a:lnTo>
                  <a:lnTo>
                    <a:pt x="97" y="40"/>
                  </a:lnTo>
                  <a:lnTo>
                    <a:pt x="98" y="36"/>
                  </a:lnTo>
                  <a:lnTo>
                    <a:pt x="98" y="33"/>
                  </a:lnTo>
                  <a:lnTo>
                    <a:pt x="98" y="30"/>
                  </a:lnTo>
                  <a:lnTo>
                    <a:pt x="98" y="26"/>
                  </a:lnTo>
                  <a:lnTo>
                    <a:pt x="98" y="20"/>
                  </a:lnTo>
                  <a:lnTo>
                    <a:pt x="96" y="20"/>
                  </a:lnTo>
                  <a:lnTo>
                    <a:pt x="96" y="19"/>
                  </a:lnTo>
                  <a:lnTo>
                    <a:pt x="95" y="19"/>
                  </a:lnTo>
                  <a:lnTo>
                    <a:pt x="95" y="17"/>
                  </a:lnTo>
                  <a:lnTo>
                    <a:pt x="93" y="15"/>
                  </a:lnTo>
                  <a:lnTo>
                    <a:pt x="93" y="13"/>
                  </a:lnTo>
                  <a:lnTo>
                    <a:pt x="92" y="12"/>
                  </a:lnTo>
                  <a:lnTo>
                    <a:pt x="92" y="10"/>
                  </a:lnTo>
                  <a:lnTo>
                    <a:pt x="90" y="9"/>
                  </a:lnTo>
                  <a:lnTo>
                    <a:pt x="90" y="7"/>
                  </a:lnTo>
                  <a:lnTo>
                    <a:pt x="88" y="5"/>
                  </a:lnTo>
                  <a:lnTo>
                    <a:pt x="88" y="3"/>
                  </a:lnTo>
                  <a:lnTo>
                    <a:pt x="87" y="3"/>
                  </a:lnTo>
                  <a:lnTo>
                    <a:pt x="87" y="1"/>
                  </a:lnTo>
                  <a:lnTo>
                    <a:pt x="87" y="0"/>
                  </a:lnTo>
                </a:path>
              </a:pathLst>
            </a:custGeom>
            <a:solidFill>
              <a:srgbClr val="F8F8F8"/>
            </a:solidFill>
            <a:ln w="6350">
              <a:solidFill>
                <a:srgbClr val="DDDDDD"/>
              </a:solidFill>
              <a:round/>
              <a:headEnd/>
              <a:tailEnd/>
            </a:ln>
          </p:spPr>
          <p:txBody>
            <a:bodyPr/>
            <a:lstStyle/>
            <a:p>
              <a:endParaRPr lang="it-IT"/>
            </a:p>
          </p:txBody>
        </p:sp>
        <p:sp>
          <p:nvSpPr>
            <p:cNvPr id="23657" name="Freeform 110"/>
            <p:cNvSpPr>
              <a:spLocks/>
            </p:cNvSpPr>
            <p:nvPr/>
          </p:nvSpPr>
          <p:spPr bwMode="auto">
            <a:xfrm>
              <a:off x="1655" y="1320"/>
              <a:ext cx="59" cy="35"/>
            </a:xfrm>
            <a:custGeom>
              <a:avLst/>
              <a:gdLst>
                <a:gd name="T0" fmla="*/ 212 w 30"/>
                <a:gd name="T1" fmla="*/ 0 h 38"/>
                <a:gd name="T2" fmla="*/ 197 w 30"/>
                <a:gd name="T3" fmla="*/ 0 h 38"/>
                <a:gd name="T4" fmla="*/ 181 w 30"/>
                <a:gd name="T5" fmla="*/ 0 h 38"/>
                <a:gd name="T6" fmla="*/ 159 w 30"/>
                <a:gd name="T7" fmla="*/ 0 h 38"/>
                <a:gd name="T8" fmla="*/ 151 w 30"/>
                <a:gd name="T9" fmla="*/ 0 h 38"/>
                <a:gd name="T10" fmla="*/ 120 w 30"/>
                <a:gd name="T11" fmla="*/ 0 h 38"/>
                <a:gd name="T12" fmla="*/ 116 w 30"/>
                <a:gd name="T13" fmla="*/ 0 h 38"/>
                <a:gd name="T14" fmla="*/ 116 w 30"/>
                <a:gd name="T15" fmla="*/ 0 h 38"/>
                <a:gd name="T16" fmla="*/ 100 w 30"/>
                <a:gd name="T17" fmla="*/ 2 h 38"/>
                <a:gd name="T18" fmla="*/ 85 w 30"/>
                <a:gd name="T19" fmla="*/ 3 h 38"/>
                <a:gd name="T20" fmla="*/ 77 w 30"/>
                <a:gd name="T21" fmla="*/ 5 h 38"/>
                <a:gd name="T22" fmla="*/ 55 w 30"/>
                <a:gd name="T23" fmla="*/ 6 h 38"/>
                <a:gd name="T24" fmla="*/ 39 w 30"/>
                <a:gd name="T25" fmla="*/ 8 h 38"/>
                <a:gd name="T26" fmla="*/ 8 w 30"/>
                <a:gd name="T27" fmla="*/ 12 h 38"/>
                <a:gd name="T28" fmla="*/ 0 w 30"/>
                <a:gd name="T29" fmla="*/ 15 h 38"/>
                <a:gd name="T30" fmla="*/ 0 w 30"/>
                <a:gd name="T31" fmla="*/ 15 h 38"/>
                <a:gd name="T32" fmla="*/ 0 w 30"/>
                <a:gd name="T33" fmla="*/ 15 h 38"/>
                <a:gd name="T34" fmla="*/ 0 w 30"/>
                <a:gd name="T35" fmla="*/ 17 h 38"/>
                <a:gd name="T36" fmla="*/ 0 w 30"/>
                <a:gd name="T37" fmla="*/ 18 h 38"/>
                <a:gd name="T38" fmla="*/ 16 w 30"/>
                <a:gd name="T39" fmla="*/ 21 h 38"/>
                <a:gd name="T40" fmla="*/ 31 w 30"/>
                <a:gd name="T41" fmla="*/ 24 h 38"/>
                <a:gd name="T42" fmla="*/ 39 w 30"/>
                <a:gd name="T43" fmla="*/ 27 h 38"/>
                <a:gd name="T44" fmla="*/ 55 w 30"/>
                <a:gd name="T45" fmla="*/ 29 h 38"/>
                <a:gd name="T46" fmla="*/ 61 w 30"/>
                <a:gd name="T47" fmla="*/ 29 h 38"/>
                <a:gd name="T48" fmla="*/ 77 w 30"/>
                <a:gd name="T49" fmla="*/ 29 h 38"/>
                <a:gd name="T50" fmla="*/ 77 w 30"/>
                <a:gd name="T51" fmla="*/ 27 h 38"/>
                <a:gd name="T52" fmla="*/ 85 w 30"/>
                <a:gd name="T53" fmla="*/ 26 h 38"/>
                <a:gd name="T54" fmla="*/ 116 w 30"/>
                <a:gd name="T55" fmla="*/ 23 h 38"/>
                <a:gd name="T56" fmla="*/ 128 w 30"/>
                <a:gd name="T57" fmla="*/ 20 h 38"/>
                <a:gd name="T58" fmla="*/ 151 w 30"/>
                <a:gd name="T59" fmla="*/ 18 h 38"/>
                <a:gd name="T60" fmla="*/ 159 w 30"/>
                <a:gd name="T61" fmla="*/ 16 h 38"/>
                <a:gd name="T62" fmla="*/ 175 w 30"/>
                <a:gd name="T63" fmla="*/ 15 h 38"/>
                <a:gd name="T64" fmla="*/ 181 w 30"/>
                <a:gd name="T65" fmla="*/ 14 h 38"/>
                <a:gd name="T66" fmla="*/ 181 w 30"/>
                <a:gd name="T67" fmla="*/ 13 h 38"/>
                <a:gd name="T68" fmla="*/ 189 w 30"/>
                <a:gd name="T69" fmla="*/ 11 h 38"/>
                <a:gd name="T70" fmla="*/ 189 w 30"/>
                <a:gd name="T71" fmla="*/ 8 h 38"/>
                <a:gd name="T72" fmla="*/ 205 w 30"/>
                <a:gd name="T73" fmla="*/ 7 h 38"/>
                <a:gd name="T74" fmla="*/ 205 w 30"/>
                <a:gd name="T75" fmla="*/ 6 h 38"/>
                <a:gd name="T76" fmla="*/ 220 w 30"/>
                <a:gd name="T77" fmla="*/ 5 h 38"/>
                <a:gd name="T78" fmla="*/ 220 w 30"/>
                <a:gd name="T79" fmla="*/ 2 h 38"/>
                <a:gd name="T80" fmla="*/ 220 w 30"/>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
                <a:gd name="T124" fmla="*/ 0 h 38"/>
                <a:gd name="T125" fmla="*/ 30 w 30"/>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 h="38">
                  <a:moveTo>
                    <a:pt x="29" y="0"/>
                  </a:moveTo>
                  <a:lnTo>
                    <a:pt x="28" y="0"/>
                  </a:lnTo>
                  <a:lnTo>
                    <a:pt x="26" y="0"/>
                  </a:lnTo>
                  <a:lnTo>
                    <a:pt x="24" y="0"/>
                  </a:lnTo>
                  <a:lnTo>
                    <a:pt x="23" y="0"/>
                  </a:lnTo>
                  <a:lnTo>
                    <a:pt x="21" y="0"/>
                  </a:lnTo>
                  <a:lnTo>
                    <a:pt x="20" y="0"/>
                  </a:lnTo>
                  <a:lnTo>
                    <a:pt x="18" y="0"/>
                  </a:lnTo>
                  <a:lnTo>
                    <a:pt x="16" y="0"/>
                  </a:lnTo>
                  <a:lnTo>
                    <a:pt x="15" y="0"/>
                  </a:lnTo>
                  <a:lnTo>
                    <a:pt x="13" y="2"/>
                  </a:lnTo>
                  <a:lnTo>
                    <a:pt x="11" y="3"/>
                  </a:lnTo>
                  <a:lnTo>
                    <a:pt x="10" y="5"/>
                  </a:lnTo>
                  <a:lnTo>
                    <a:pt x="8" y="7"/>
                  </a:lnTo>
                  <a:lnTo>
                    <a:pt x="7" y="9"/>
                  </a:lnTo>
                  <a:lnTo>
                    <a:pt x="7" y="10"/>
                  </a:lnTo>
                  <a:lnTo>
                    <a:pt x="5" y="11"/>
                  </a:lnTo>
                  <a:lnTo>
                    <a:pt x="3" y="13"/>
                  </a:lnTo>
                  <a:lnTo>
                    <a:pt x="1" y="15"/>
                  </a:lnTo>
                  <a:lnTo>
                    <a:pt x="1" y="16"/>
                  </a:lnTo>
                  <a:lnTo>
                    <a:pt x="0" y="18"/>
                  </a:lnTo>
                  <a:lnTo>
                    <a:pt x="0" y="17"/>
                  </a:lnTo>
                  <a:lnTo>
                    <a:pt x="0" y="18"/>
                  </a:lnTo>
                  <a:lnTo>
                    <a:pt x="0" y="19"/>
                  </a:lnTo>
                  <a:lnTo>
                    <a:pt x="0" y="21"/>
                  </a:lnTo>
                  <a:lnTo>
                    <a:pt x="0" y="23"/>
                  </a:lnTo>
                  <a:lnTo>
                    <a:pt x="2" y="25"/>
                  </a:lnTo>
                  <a:lnTo>
                    <a:pt x="2" y="27"/>
                  </a:lnTo>
                  <a:lnTo>
                    <a:pt x="4" y="28"/>
                  </a:lnTo>
                  <a:lnTo>
                    <a:pt x="4" y="30"/>
                  </a:lnTo>
                  <a:lnTo>
                    <a:pt x="5" y="32"/>
                  </a:lnTo>
                  <a:lnTo>
                    <a:pt x="5" y="34"/>
                  </a:lnTo>
                  <a:lnTo>
                    <a:pt x="7" y="35"/>
                  </a:lnTo>
                  <a:lnTo>
                    <a:pt x="7" y="37"/>
                  </a:lnTo>
                  <a:lnTo>
                    <a:pt x="8" y="37"/>
                  </a:lnTo>
                  <a:lnTo>
                    <a:pt x="10" y="37"/>
                  </a:lnTo>
                  <a:lnTo>
                    <a:pt x="10" y="36"/>
                  </a:lnTo>
                  <a:lnTo>
                    <a:pt x="10" y="35"/>
                  </a:lnTo>
                  <a:lnTo>
                    <a:pt x="11" y="34"/>
                  </a:lnTo>
                  <a:lnTo>
                    <a:pt x="11" y="33"/>
                  </a:lnTo>
                  <a:lnTo>
                    <a:pt x="13" y="31"/>
                  </a:lnTo>
                  <a:lnTo>
                    <a:pt x="15" y="29"/>
                  </a:lnTo>
                  <a:lnTo>
                    <a:pt x="17" y="27"/>
                  </a:lnTo>
                  <a:lnTo>
                    <a:pt x="17" y="26"/>
                  </a:lnTo>
                  <a:lnTo>
                    <a:pt x="19" y="24"/>
                  </a:lnTo>
                  <a:lnTo>
                    <a:pt x="20" y="23"/>
                  </a:lnTo>
                  <a:lnTo>
                    <a:pt x="21" y="21"/>
                  </a:lnTo>
                  <a:lnTo>
                    <a:pt x="21" y="20"/>
                  </a:lnTo>
                  <a:lnTo>
                    <a:pt x="23" y="18"/>
                  </a:lnTo>
                  <a:lnTo>
                    <a:pt x="24" y="17"/>
                  </a:lnTo>
                  <a:lnTo>
                    <a:pt x="24" y="16"/>
                  </a:lnTo>
                  <a:lnTo>
                    <a:pt x="25" y="14"/>
                  </a:lnTo>
                  <a:lnTo>
                    <a:pt x="25" y="12"/>
                  </a:lnTo>
                  <a:lnTo>
                    <a:pt x="25" y="11"/>
                  </a:lnTo>
                  <a:lnTo>
                    <a:pt x="27" y="10"/>
                  </a:lnTo>
                  <a:lnTo>
                    <a:pt x="27" y="8"/>
                  </a:lnTo>
                  <a:lnTo>
                    <a:pt x="27" y="7"/>
                  </a:lnTo>
                  <a:lnTo>
                    <a:pt x="29" y="5"/>
                  </a:lnTo>
                  <a:lnTo>
                    <a:pt x="29" y="3"/>
                  </a:lnTo>
                  <a:lnTo>
                    <a:pt x="29" y="2"/>
                  </a:lnTo>
                  <a:lnTo>
                    <a:pt x="29" y="0"/>
                  </a:lnTo>
                </a:path>
              </a:pathLst>
            </a:custGeom>
            <a:solidFill>
              <a:srgbClr val="F8F8F8"/>
            </a:solidFill>
            <a:ln w="9525">
              <a:solidFill>
                <a:srgbClr val="DDDDDD"/>
              </a:solidFill>
              <a:round/>
              <a:headEnd/>
              <a:tailEnd/>
            </a:ln>
          </p:spPr>
          <p:txBody>
            <a:bodyPr/>
            <a:lstStyle/>
            <a:p>
              <a:endParaRPr lang="it-IT"/>
            </a:p>
          </p:txBody>
        </p:sp>
        <p:sp>
          <p:nvSpPr>
            <p:cNvPr id="23658" name="Freeform 111"/>
            <p:cNvSpPr>
              <a:spLocks/>
            </p:cNvSpPr>
            <p:nvPr/>
          </p:nvSpPr>
          <p:spPr bwMode="auto">
            <a:xfrm>
              <a:off x="1480" y="1319"/>
              <a:ext cx="312" cy="141"/>
            </a:xfrm>
            <a:custGeom>
              <a:avLst/>
              <a:gdLst>
                <a:gd name="T0" fmla="*/ 347 w 159"/>
                <a:gd name="T1" fmla="*/ 1 h 152"/>
                <a:gd name="T2" fmla="*/ 61 w 159"/>
                <a:gd name="T3" fmla="*/ 20 h 152"/>
                <a:gd name="T4" fmla="*/ 47 w 159"/>
                <a:gd name="T5" fmla="*/ 42 h 152"/>
                <a:gd name="T6" fmla="*/ 8 w 159"/>
                <a:gd name="T7" fmla="*/ 42 h 152"/>
                <a:gd name="T8" fmla="*/ 0 w 159"/>
                <a:gd name="T9" fmla="*/ 46 h 152"/>
                <a:gd name="T10" fmla="*/ 0 w 159"/>
                <a:gd name="T11" fmla="*/ 90 h 152"/>
                <a:gd name="T12" fmla="*/ 0 w 159"/>
                <a:gd name="T13" fmla="*/ 121 h 152"/>
                <a:gd name="T14" fmla="*/ 181 w 159"/>
                <a:gd name="T15" fmla="*/ 118 h 152"/>
                <a:gd name="T16" fmla="*/ 416 w 159"/>
                <a:gd name="T17" fmla="*/ 112 h 152"/>
                <a:gd name="T18" fmla="*/ 493 w 159"/>
                <a:gd name="T19" fmla="*/ 111 h 152"/>
                <a:gd name="T20" fmla="*/ 673 w 159"/>
                <a:gd name="T21" fmla="*/ 111 h 152"/>
                <a:gd name="T22" fmla="*/ 716 w 159"/>
                <a:gd name="T23" fmla="*/ 113 h 152"/>
                <a:gd name="T24" fmla="*/ 716 w 159"/>
                <a:gd name="T25" fmla="*/ 116 h 152"/>
                <a:gd name="T26" fmla="*/ 732 w 159"/>
                <a:gd name="T27" fmla="*/ 119 h 152"/>
                <a:gd name="T28" fmla="*/ 816 w 159"/>
                <a:gd name="T29" fmla="*/ 114 h 152"/>
                <a:gd name="T30" fmla="*/ 877 w 159"/>
                <a:gd name="T31" fmla="*/ 105 h 152"/>
                <a:gd name="T32" fmla="*/ 905 w 159"/>
                <a:gd name="T33" fmla="*/ 89 h 152"/>
                <a:gd name="T34" fmla="*/ 1036 w 159"/>
                <a:gd name="T35" fmla="*/ 71 h 152"/>
                <a:gd name="T36" fmla="*/ 1148 w 159"/>
                <a:gd name="T37" fmla="*/ 67 h 152"/>
                <a:gd name="T38" fmla="*/ 1013 w 159"/>
                <a:gd name="T39" fmla="*/ 66 h 152"/>
                <a:gd name="T40" fmla="*/ 893 w 159"/>
                <a:gd name="T41" fmla="*/ 71 h 152"/>
                <a:gd name="T42" fmla="*/ 793 w 159"/>
                <a:gd name="T43" fmla="*/ 85 h 152"/>
                <a:gd name="T44" fmla="*/ 785 w 159"/>
                <a:gd name="T45" fmla="*/ 98 h 152"/>
                <a:gd name="T46" fmla="*/ 689 w 159"/>
                <a:gd name="T47" fmla="*/ 101 h 152"/>
                <a:gd name="T48" fmla="*/ 597 w 159"/>
                <a:gd name="T49" fmla="*/ 101 h 152"/>
                <a:gd name="T50" fmla="*/ 573 w 159"/>
                <a:gd name="T51" fmla="*/ 94 h 152"/>
                <a:gd name="T52" fmla="*/ 565 w 159"/>
                <a:gd name="T53" fmla="*/ 74 h 152"/>
                <a:gd name="T54" fmla="*/ 559 w 159"/>
                <a:gd name="T55" fmla="*/ 72 h 152"/>
                <a:gd name="T56" fmla="*/ 536 w 159"/>
                <a:gd name="T57" fmla="*/ 90 h 152"/>
                <a:gd name="T58" fmla="*/ 361 w 159"/>
                <a:gd name="T59" fmla="*/ 99 h 152"/>
                <a:gd name="T60" fmla="*/ 143 w 159"/>
                <a:gd name="T61" fmla="*/ 90 h 152"/>
                <a:gd name="T62" fmla="*/ 61 w 159"/>
                <a:gd name="T63" fmla="*/ 75 h 152"/>
                <a:gd name="T64" fmla="*/ 100 w 159"/>
                <a:gd name="T65" fmla="*/ 58 h 152"/>
                <a:gd name="T66" fmla="*/ 204 w 159"/>
                <a:gd name="T67" fmla="*/ 53 h 152"/>
                <a:gd name="T68" fmla="*/ 339 w 159"/>
                <a:gd name="T69" fmla="*/ 53 h 152"/>
                <a:gd name="T70" fmla="*/ 536 w 159"/>
                <a:gd name="T71" fmla="*/ 59 h 152"/>
                <a:gd name="T72" fmla="*/ 604 w 159"/>
                <a:gd name="T73" fmla="*/ 61 h 152"/>
                <a:gd name="T74" fmla="*/ 604 w 159"/>
                <a:gd name="T75" fmla="*/ 58 h 152"/>
                <a:gd name="T76" fmla="*/ 612 w 159"/>
                <a:gd name="T77" fmla="*/ 53 h 152"/>
                <a:gd name="T78" fmla="*/ 424 w 159"/>
                <a:gd name="T79" fmla="*/ 50 h 152"/>
                <a:gd name="T80" fmla="*/ 228 w 159"/>
                <a:gd name="T81" fmla="*/ 45 h 152"/>
                <a:gd name="T82" fmla="*/ 143 w 159"/>
                <a:gd name="T83" fmla="*/ 37 h 152"/>
                <a:gd name="T84" fmla="*/ 128 w 159"/>
                <a:gd name="T85" fmla="*/ 19 h 152"/>
                <a:gd name="T86" fmla="*/ 281 w 159"/>
                <a:gd name="T87" fmla="*/ 13 h 152"/>
                <a:gd name="T88" fmla="*/ 369 w 159"/>
                <a:gd name="T89" fmla="*/ 24 h 152"/>
                <a:gd name="T90" fmla="*/ 281 w 159"/>
                <a:gd name="T91" fmla="*/ 32 h 152"/>
                <a:gd name="T92" fmla="*/ 251 w 159"/>
                <a:gd name="T93" fmla="*/ 28 h 152"/>
                <a:gd name="T94" fmla="*/ 243 w 159"/>
                <a:gd name="T95" fmla="*/ 24 h 152"/>
                <a:gd name="T96" fmla="*/ 204 w 159"/>
                <a:gd name="T97" fmla="*/ 28 h 152"/>
                <a:gd name="T98" fmla="*/ 188 w 159"/>
                <a:gd name="T99" fmla="*/ 35 h 152"/>
                <a:gd name="T100" fmla="*/ 296 w 159"/>
                <a:gd name="T101" fmla="*/ 39 h 152"/>
                <a:gd name="T102" fmla="*/ 461 w 159"/>
                <a:gd name="T103" fmla="*/ 44 h 152"/>
                <a:gd name="T104" fmla="*/ 485 w 159"/>
                <a:gd name="T105" fmla="*/ 42 h 152"/>
                <a:gd name="T106" fmla="*/ 447 w 159"/>
                <a:gd name="T107" fmla="*/ 34 h 152"/>
                <a:gd name="T108" fmla="*/ 447 w 159"/>
                <a:gd name="T109" fmla="*/ 17 h 152"/>
                <a:gd name="T110" fmla="*/ 469 w 159"/>
                <a:gd name="T111" fmla="*/ 9 h 152"/>
                <a:gd name="T112" fmla="*/ 520 w 159"/>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9"/>
                <a:gd name="T172" fmla="*/ 0 h 152"/>
                <a:gd name="T173" fmla="*/ 159 w 159"/>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9" h="152">
                  <a:moveTo>
                    <a:pt x="70" y="0"/>
                  </a:moveTo>
                  <a:lnTo>
                    <a:pt x="69" y="0"/>
                  </a:lnTo>
                  <a:lnTo>
                    <a:pt x="67" y="0"/>
                  </a:lnTo>
                  <a:lnTo>
                    <a:pt x="62" y="0"/>
                  </a:lnTo>
                  <a:lnTo>
                    <a:pt x="58" y="0"/>
                  </a:lnTo>
                  <a:lnTo>
                    <a:pt x="52" y="1"/>
                  </a:lnTo>
                  <a:lnTo>
                    <a:pt x="46" y="1"/>
                  </a:lnTo>
                  <a:lnTo>
                    <a:pt x="39" y="3"/>
                  </a:lnTo>
                  <a:lnTo>
                    <a:pt x="34" y="3"/>
                  </a:lnTo>
                  <a:lnTo>
                    <a:pt x="27" y="7"/>
                  </a:lnTo>
                  <a:lnTo>
                    <a:pt x="21" y="10"/>
                  </a:lnTo>
                  <a:lnTo>
                    <a:pt x="16" y="15"/>
                  </a:lnTo>
                  <a:lnTo>
                    <a:pt x="11" y="19"/>
                  </a:lnTo>
                  <a:lnTo>
                    <a:pt x="8" y="26"/>
                  </a:lnTo>
                  <a:lnTo>
                    <a:pt x="6" y="33"/>
                  </a:lnTo>
                  <a:lnTo>
                    <a:pt x="6" y="43"/>
                  </a:lnTo>
                  <a:lnTo>
                    <a:pt x="8" y="52"/>
                  </a:lnTo>
                  <a:lnTo>
                    <a:pt x="7" y="52"/>
                  </a:lnTo>
                  <a:lnTo>
                    <a:pt x="6" y="52"/>
                  </a:lnTo>
                  <a:lnTo>
                    <a:pt x="5" y="52"/>
                  </a:lnTo>
                  <a:lnTo>
                    <a:pt x="4" y="52"/>
                  </a:lnTo>
                  <a:lnTo>
                    <a:pt x="2" y="52"/>
                  </a:lnTo>
                  <a:lnTo>
                    <a:pt x="1" y="52"/>
                  </a:lnTo>
                  <a:lnTo>
                    <a:pt x="0" y="52"/>
                  </a:lnTo>
                  <a:lnTo>
                    <a:pt x="0" y="55"/>
                  </a:lnTo>
                  <a:lnTo>
                    <a:pt x="0" y="58"/>
                  </a:lnTo>
                  <a:lnTo>
                    <a:pt x="0" y="63"/>
                  </a:lnTo>
                  <a:lnTo>
                    <a:pt x="0" y="69"/>
                  </a:lnTo>
                  <a:lnTo>
                    <a:pt x="0" y="78"/>
                  </a:lnTo>
                  <a:lnTo>
                    <a:pt x="0" y="85"/>
                  </a:lnTo>
                  <a:lnTo>
                    <a:pt x="0" y="94"/>
                  </a:lnTo>
                  <a:lnTo>
                    <a:pt x="0" y="102"/>
                  </a:lnTo>
                  <a:lnTo>
                    <a:pt x="0" y="113"/>
                  </a:lnTo>
                  <a:lnTo>
                    <a:pt x="0" y="121"/>
                  </a:lnTo>
                  <a:lnTo>
                    <a:pt x="0" y="130"/>
                  </a:lnTo>
                  <a:lnTo>
                    <a:pt x="0" y="136"/>
                  </a:lnTo>
                  <a:lnTo>
                    <a:pt x="0" y="143"/>
                  </a:lnTo>
                  <a:lnTo>
                    <a:pt x="0" y="148"/>
                  </a:lnTo>
                  <a:lnTo>
                    <a:pt x="0" y="151"/>
                  </a:lnTo>
                  <a:lnTo>
                    <a:pt x="2" y="151"/>
                  </a:lnTo>
                  <a:lnTo>
                    <a:pt x="5" y="151"/>
                  </a:lnTo>
                  <a:lnTo>
                    <a:pt x="9" y="150"/>
                  </a:lnTo>
                  <a:lnTo>
                    <a:pt x="13" y="150"/>
                  </a:lnTo>
                  <a:lnTo>
                    <a:pt x="19" y="148"/>
                  </a:lnTo>
                  <a:lnTo>
                    <a:pt x="24" y="148"/>
                  </a:lnTo>
                  <a:lnTo>
                    <a:pt x="29" y="146"/>
                  </a:lnTo>
                  <a:lnTo>
                    <a:pt x="34" y="146"/>
                  </a:lnTo>
                  <a:lnTo>
                    <a:pt x="39" y="144"/>
                  </a:lnTo>
                  <a:lnTo>
                    <a:pt x="43" y="144"/>
                  </a:lnTo>
                  <a:lnTo>
                    <a:pt x="49" y="142"/>
                  </a:lnTo>
                  <a:lnTo>
                    <a:pt x="52" y="142"/>
                  </a:lnTo>
                  <a:lnTo>
                    <a:pt x="55" y="140"/>
                  </a:lnTo>
                  <a:lnTo>
                    <a:pt x="56" y="140"/>
                  </a:lnTo>
                  <a:lnTo>
                    <a:pt x="57" y="138"/>
                  </a:lnTo>
                  <a:lnTo>
                    <a:pt x="57" y="139"/>
                  </a:lnTo>
                  <a:lnTo>
                    <a:pt x="58" y="139"/>
                  </a:lnTo>
                  <a:lnTo>
                    <a:pt x="60" y="139"/>
                  </a:lnTo>
                  <a:lnTo>
                    <a:pt x="63" y="139"/>
                  </a:lnTo>
                  <a:lnTo>
                    <a:pt x="65" y="139"/>
                  </a:lnTo>
                  <a:lnTo>
                    <a:pt x="69" y="139"/>
                  </a:lnTo>
                  <a:lnTo>
                    <a:pt x="72" y="139"/>
                  </a:lnTo>
                  <a:lnTo>
                    <a:pt x="76" y="139"/>
                  </a:lnTo>
                  <a:lnTo>
                    <a:pt x="79" y="139"/>
                  </a:lnTo>
                  <a:lnTo>
                    <a:pt x="83" y="139"/>
                  </a:lnTo>
                  <a:lnTo>
                    <a:pt x="86" y="139"/>
                  </a:lnTo>
                  <a:lnTo>
                    <a:pt x="89" y="139"/>
                  </a:lnTo>
                  <a:lnTo>
                    <a:pt x="91" y="139"/>
                  </a:lnTo>
                  <a:lnTo>
                    <a:pt x="93" y="139"/>
                  </a:lnTo>
                  <a:lnTo>
                    <a:pt x="94" y="139"/>
                  </a:lnTo>
                  <a:lnTo>
                    <a:pt x="95" y="139"/>
                  </a:lnTo>
                  <a:lnTo>
                    <a:pt x="95" y="140"/>
                  </a:lnTo>
                  <a:lnTo>
                    <a:pt x="95" y="141"/>
                  </a:lnTo>
                  <a:lnTo>
                    <a:pt x="95" y="143"/>
                  </a:lnTo>
                  <a:lnTo>
                    <a:pt x="95" y="144"/>
                  </a:lnTo>
                  <a:lnTo>
                    <a:pt x="95" y="146"/>
                  </a:lnTo>
                  <a:lnTo>
                    <a:pt x="95" y="148"/>
                  </a:lnTo>
                  <a:lnTo>
                    <a:pt x="95" y="149"/>
                  </a:lnTo>
                  <a:lnTo>
                    <a:pt x="97" y="149"/>
                  </a:lnTo>
                  <a:lnTo>
                    <a:pt x="99" y="149"/>
                  </a:lnTo>
                  <a:lnTo>
                    <a:pt x="100" y="149"/>
                  </a:lnTo>
                  <a:lnTo>
                    <a:pt x="102" y="147"/>
                  </a:lnTo>
                  <a:lnTo>
                    <a:pt x="103" y="147"/>
                  </a:lnTo>
                  <a:lnTo>
                    <a:pt x="105" y="145"/>
                  </a:lnTo>
                  <a:lnTo>
                    <a:pt x="106" y="145"/>
                  </a:lnTo>
                  <a:lnTo>
                    <a:pt x="108" y="143"/>
                  </a:lnTo>
                  <a:lnTo>
                    <a:pt x="110" y="141"/>
                  </a:lnTo>
                  <a:lnTo>
                    <a:pt x="110" y="139"/>
                  </a:lnTo>
                  <a:lnTo>
                    <a:pt x="112" y="138"/>
                  </a:lnTo>
                  <a:lnTo>
                    <a:pt x="112" y="136"/>
                  </a:lnTo>
                  <a:lnTo>
                    <a:pt x="114" y="134"/>
                  </a:lnTo>
                  <a:lnTo>
                    <a:pt x="116" y="132"/>
                  </a:lnTo>
                  <a:lnTo>
                    <a:pt x="118" y="130"/>
                  </a:lnTo>
                  <a:lnTo>
                    <a:pt x="118" y="129"/>
                  </a:lnTo>
                  <a:lnTo>
                    <a:pt x="118" y="126"/>
                  </a:lnTo>
                  <a:lnTo>
                    <a:pt x="118" y="123"/>
                  </a:lnTo>
                  <a:lnTo>
                    <a:pt x="120" y="119"/>
                  </a:lnTo>
                  <a:lnTo>
                    <a:pt x="120" y="116"/>
                  </a:lnTo>
                  <a:lnTo>
                    <a:pt x="120" y="112"/>
                  </a:lnTo>
                  <a:lnTo>
                    <a:pt x="121" y="108"/>
                  </a:lnTo>
                  <a:lnTo>
                    <a:pt x="123" y="103"/>
                  </a:lnTo>
                  <a:lnTo>
                    <a:pt x="124" y="100"/>
                  </a:lnTo>
                  <a:lnTo>
                    <a:pt x="125" y="96"/>
                  </a:lnTo>
                  <a:lnTo>
                    <a:pt x="128" y="94"/>
                  </a:lnTo>
                  <a:lnTo>
                    <a:pt x="132" y="90"/>
                  </a:lnTo>
                  <a:lnTo>
                    <a:pt x="137" y="88"/>
                  </a:lnTo>
                  <a:lnTo>
                    <a:pt x="143" y="86"/>
                  </a:lnTo>
                  <a:lnTo>
                    <a:pt x="149" y="86"/>
                  </a:lnTo>
                  <a:lnTo>
                    <a:pt x="158" y="85"/>
                  </a:lnTo>
                  <a:lnTo>
                    <a:pt x="156" y="85"/>
                  </a:lnTo>
                  <a:lnTo>
                    <a:pt x="154" y="85"/>
                  </a:lnTo>
                  <a:lnTo>
                    <a:pt x="152" y="84"/>
                  </a:lnTo>
                  <a:lnTo>
                    <a:pt x="148" y="84"/>
                  </a:lnTo>
                  <a:lnTo>
                    <a:pt x="147" y="84"/>
                  </a:lnTo>
                  <a:lnTo>
                    <a:pt x="144" y="84"/>
                  </a:lnTo>
                  <a:lnTo>
                    <a:pt x="142" y="82"/>
                  </a:lnTo>
                  <a:lnTo>
                    <a:pt x="139" y="82"/>
                  </a:lnTo>
                  <a:lnTo>
                    <a:pt x="137" y="82"/>
                  </a:lnTo>
                  <a:lnTo>
                    <a:pt x="134" y="82"/>
                  </a:lnTo>
                  <a:lnTo>
                    <a:pt x="132" y="81"/>
                  </a:lnTo>
                  <a:lnTo>
                    <a:pt x="130" y="81"/>
                  </a:lnTo>
                  <a:lnTo>
                    <a:pt x="128" y="80"/>
                  </a:lnTo>
                  <a:lnTo>
                    <a:pt x="128" y="79"/>
                  </a:lnTo>
                  <a:lnTo>
                    <a:pt x="122" y="84"/>
                  </a:lnTo>
                  <a:lnTo>
                    <a:pt x="118" y="89"/>
                  </a:lnTo>
                  <a:lnTo>
                    <a:pt x="114" y="92"/>
                  </a:lnTo>
                  <a:lnTo>
                    <a:pt x="112" y="95"/>
                  </a:lnTo>
                  <a:lnTo>
                    <a:pt x="109" y="99"/>
                  </a:lnTo>
                  <a:lnTo>
                    <a:pt x="108" y="101"/>
                  </a:lnTo>
                  <a:lnTo>
                    <a:pt x="106" y="103"/>
                  </a:lnTo>
                  <a:lnTo>
                    <a:pt x="106" y="105"/>
                  </a:lnTo>
                  <a:lnTo>
                    <a:pt x="105" y="107"/>
                  </a:lnTo>
                  <a:lnTo>
                    <a:pt x="105" y="109"/>
                  </a:lnTo>
                  <a:lnTo>
                    <a:pt x="105" y="111"/>
                  </a:lnTo>
                  <a:lnTo>
                    <a:pt x="105" y="113"/>
                  </a:lnTo>
                  <a:lnTo>
                    <a:pt x="104" y="116"/>
                  </a:lnTo>
                  <a:lnTo>
                    <a:pt x="104" y="118"/>
                  </a:lnTo>
                  <a:lnTo>
                    <a:pt x="104" y="121"/>
                  </a:lnTo>
                  <a:lnTo>
                    <a:pt x="104" y="123"/>
                  </a:lnTo>
                  <a:lnTo>
                    <a:pt x="102" y="125"/>
                  </a:lnTo>
                  <a:lnTo>
                    <a:pt x="100" y="126"/>
                  </a:lnTo>
                  <a:lnTo>
                    <a:pt x="99" y="127"/>
                  </a:lnTo>
                  <a:lnTo>
                    <a:pt x="97" y="127"/>
                  </a:lnTo>
                  <a:lnTo>
                    <a:pt x="94" y="127"/>
                  </a:lnTo>
                  <a:lnTo>
                    <a:pt x="93" y="127"/>
                  </a:lnTo>
                  <a:lnTo>
                    <a:pt x="91" y="127"/>
                  </a:lnTo>
                  <a:lnTo>
                    <a:pt x="89" y="127"/>
                  </a:lnTo>
                  <a:lnTo>
                    <a:pt x="86" y="127"/>
                  </a:lnTo>
                  <a:lnTo>
                    <a:pt x="84" y="127"/>
                  </a:lnTo>
                  <a:lnTo>
                    <a:pt x="83" y="127"/>
                  </a:lnTo>
                  <a:lnTo>
                    <a:pt x="81" y="127"/>
                  </a:lnTo>
                  <a:lnTo>
                    <a:pt x="80" y="127"/>
                  </a:lnTo>
                  <a:lnTo>
                    <a:pt x="79" y="127"/>
                  </a:lnTo>
                  <a:lnTo>
                    <a:pt x="78" y="127"/>
                  </a:lnTo>
                  <a:lnTo>
                    <a:pt x="78" y="126"/>
                  </a:lnTo>
                  <a:lnTo>
                    <a:pt x="76" y="126"/>
                  </a:lnTo>
                  <a:lnTo>
                    <a:pt x="76" y="124"/>
                  </a:lnTo>
                  <a:lnTo>
                    <a:pt x="76" y="123"/>
                  </a:lnTo>
                  <a:lnTo>
                    <a:pt x="76" y="120"/>
                  </a:lnTo>
                  <a:lnTo>
                    <a:pt x="76" y="117"/>
                  </a:lnTo>
                  <a:lnTo>
                    <a:pt x="76" y="114"/>
                  </a:lnTo>
                  <a:lnTo>
                    <a:pt x="76" y="110"/>
                  </a:lnTo>
                  <a:lnTo>
                    <a:pt x="76" y="106"/>
                  </a:lnTo>
                  <a:lnTo>
                    <a:pt x="75" y="103"/>
                  </a:lnTo>
                  <a:lnTo>
                    <a:pt x="75" y="100"/>
                  </a:lnTo>
                  <a:lnTo>
                    <a:pt x="75" y="97"/>
                  </a:lnTo>
                  <a:lnTo>
                    <a:pt x="75" y="93"/>
                  </a:lnTo>
                  <a:lnTo>
                    <a:pt x="75" y="91"/>
                  </a:lnTo>
                  <a:lnTo>
                    <a:pt x="75" y="88"/>
                  </a:lnTo>
                  <a:lnTo>
                    <a:pt x="75" y="87"/>
                  </a:lnTo>
                  <a:lnTo>
                    <a:pt x="75" y="86"/>
                  </a:lnTo>
                  <a:lnTo>
                    <a:pt x="74" y="87"/>
                  </a:lnTo>
                  <a:lnTo>
                    <a:pt x="74" y="89"/>
                  </a:lnTo>
                  <a:lnTo>
                    <a:pt x="74" y="91"/>
                  </a:lnTo>
                  <a:lnTo>
                    <a:pt x="74" y="93"/>
                  </a:lnTo>
                  <a:lnTo>
                    <a:pt x="74" y="97"/>
                  </a:lnTo>
                  <a:lnTo>
                    <a:pt x="74" y="100"/>
                  </a:lnTo>
                  <a:lnTo>
                    <a:pt x="74" y="103"/>
                  </a:lnTo>
                  <a:lnTo>
                    <a:pt x="74" y="106"/>
                  </a:lnTo>
                  <a:lnTo>
                    <a:pt x="72" y="110"/>
                  </a:lnTo>
                  <a:lnTo>
                    <a:pt x="71" y="113"/>
                  </a:lnTo>
                  <a:lnTo>
                    <a:pt x="70" y="117"/>
                  </a:lnTo>
                  <a:lnTo>
                    <a:pt x="68" y="119"/>
                  </a:lnTo>
                  <a:lnTo>
                    <a:pt x="65" y="122"/>
                  </a:lnTo>
                  <a:lnTo>
                    <a:pt x="62" y="124"/>
                  </a:lnTo>
                  <a:lnTo>
                    <a:pt x="58" y="124"/>
                  </a:lnTo>
                  <a:lnTo>
                    <a:pt x="55" y="124"/>
                  </a:lnTo>
                  <a:lnTo>
                    <a:pt x="48" y="124"/>
                  </a:lnTo>
                  <a:lnTo>
                    <a:pt x="43" y="124"/>
                  </a:lnTo>
                  <a:lnTo>
                    <a:pt x="37" y="123"/>
                  </a:lnTo>
                  <a:lnTo>
                    <a:pt x="33" y="121"/>
                  </a:lnTo>
                  <a:lnTo>
                    <a:pt x="29" y="120"/>
                  </a:lnTo>
                  <a:lnTo>
                    <a:pt x="25" y="119"/>
                  </a:lnTo>
                  <a:lnTo>
                    <a:pt x="21" y="117"/>
                  </a:lnTo>
                  <a:lnTo>
                    <a:pt x="19" y="113"/>
                  </a:lnTo>
                  <a:lnTo>
                    <a:pt x="16" y="111"/>
                  </a:lnTo>
                  <a:lnTo>
                    <a:pt x="14" y="108"/>
                  </a:lnTo>
                  <a:lnTo>
                    <a:pt x="12" y="107"/>
                  </a:lnTo>
                  <a:lnTo>
                    <a:pt x="11" y="103"/>
                  </a:lnTo>
                  <a:lnTo>
                    <a:pt x="9" y="101"/>
                  </a:lnTo>
                  <a:lnTo>
                    <a:pt x="8" y="98"/>
                  </a:lnTo>
                  <a:lnTo>
                    <a:pt x="8" y="94"/>
                  </a:lnTo>
                  <a:lnTo>
                    <a:pt x="8" y="91"/>
                  </a:lnTo>
                  <a:lnTo>
                    <a:pt x="8" y="87"/>
                  </a:lnTo>
                  <a:lnTo>
                    <a:pt x="8" y="84"/>
                  </a:lnTo>
                  <a:lnTo>
                    <a:pt x="8" y="81"/>
                  </a:lnTo>
                  <a:lnTo>
                    <a:pt x="10" y="77"/>
                  </a:lnTo>
                  <a:lnTo>
                    <a:pt x="11" y="75"/>
                  </a:lnTo>
                  <a:lnTo>
                    <a:pt x="13" y="73"/>
                  </a:lnTo>
                  <a:lnTo>
                    <a:pt x="15" y="71"/>
                  </a:lnTo>
                  <a:lnTo>
                    <a:pt x="17" y="69"/>
                  </a:lnTo>
                  <a:lnTo>
                    <a:pt x="19" y="69"/>
                  </a:lnTo>
                  <a:lnTo>
                    <a:pt x="21" y="68"/>
                  </a:lnTo>
                  <a:lnTo>
                    <a:pt x="22" y="68"/>
                  </a:lnTo>
                  <a:lnTo>
                    <a:pt x="25" y="66"/>
                  </a:lnTo>
                  <a:lnTo>
                    <a:pt x="27" y="66"/>
                  </a:lnTo>
                  <a:lnTo>
                    <a:pt x="29" y="66"/>
                  </a:lnTo>
                  <a:lnTo>
                    <a:pt x="31" y="66"/>
                  </a:lnTo>
                  <a:lnTo>
                    <a:pt x="34" y="64"/>
                  </a:lnTo>
                  <a:lnTo>
                    <a:pt x="36" y="65"/>
                  </a:lnTo>
                  <a:lnTo>
                    <a:pt x="38" y="65"/>
                  </a:lnTo>
                  <a:lnTo>
                    <a:pt x="41" y="66"/>
                  </a:lnTo>
                  <a:lnTo>
                    <a:pt x="45" y="66"/>
                  </a:lnTo>
                  <a:lnTo>
                    <a:pt x="49" y="67"/>
                  </a:lnTo>
                  <a:lnTo>
                    <a:pt x="52" y="67"/>
                  </a:lnTo>
                  <a:lnTo>
                    <a:pt x="56" y="69"/>
                  </a:lnTo>
                  <a:lnTo>
                    <a:pt x="61" y="69"/>
                  </a:lnTo>
                  <a:lnTo>
                    <a:pt x="64" y="71"/>
                  </a:lnTo>
                  <a:lnTo>
                    <a:pt x="68" y="72"/>
                  </a:lnTo>
                  <a:lnTo>
                    <a:pt x="71" y="74"/>
                  </a:lnTo>
                  <a:lnTo>
                    <a:pt x="74" y="74"/>
                  </a:lnTo>
                  <a:lnTo>
                    <a:pt x="76" y="76"/>
                  </a:lnTo>
                  <a:lnTo>
                    <a:pt x="79" y="76"/>
                  </a:lnTo>
                  <a:lnTo>
                    <a:pt x="80" y="77"/>
                  </a:lnTo>
                  <a:lnTo>
                    <a:pt x="81" y="77"/>
                  </a:lnTo>
                  <a:lnTo>
                    <a:pt x="80" y="77"/>
                  </a:lnTo>
                  <a:lnTo>
                    <a:pt x="80" y="76"/>
                  </a:lnTo>
                  <a:lnTo>
                    <a:pt x="80" y="74"/>
                  </a:lnTo>
                  <a:lnTo>
                    <a:pt x="80" y="72"/>
                  </a:lnTo>
                  <a:lnTo>
                    <a:pt x="80" y="71"/>
                  </a:lnTo>
                  <a:lnTo>
                    <a:pt x="80" y="69"/>
                  </a:lnTo>
                  <a:lnTo>
                    <a:pt x="80" y="68"/>
                  </a:lnTo>
                  <a:lnTo>
                    <a:pt x="81" y="66"/>
                  </a:lnTo>
                  <a:lnTo>
                    <a:pt x="77" y="66"/>
                  </a:lnTo>
                  <a:lnTo>
                    <a:pt x="74" y="66"/>
                  </a:lnTo>
                  <a:lnTo>
                    <a:pt x="71" y="66"/>
                  </a:lnTo>
                  <a:lnTo>
                    <a:pt x="68" y="65"/>
                  </a:lnTo>
                  <a:lnTo>
                    <a:pt x="63" y="65"/>
                  </a:lnTo>
                  <a:lnTo>
                    <a:pt x="59" y="63"/>
                  </a:lnTo>
                  <a:lnTo>
                    <a:pt x="56" y="63"/>
                  </a:lnTo>
                  <a:lnTo>
                    <a:pt x="52" y="62"/>
                  </a:lnTo>
                  <a:lnTo>
                    <a:pt x="48" y="62"/>
                  </a:lnTo>
                  <a:lnTo>
                    <a:pt x="44" y="60"/>
                  </a:lnTo>
                  <a:lnTo>
                    <a:pt x="40" y="60"/>
                  </a:lnTo>
                  <a:lnTo>
                    <a:pt x="37" y="58"/>
                  </a:lnTo>
                  <a:lnTo>
                    <a:pt x="33" y="58"/>
                  </a:lnTo>
                  <a:lnTo>
                    <a:pt x="30" y="56"/>
                  </a:lnTo>
                  <a:lnTo>
                    <a:pt x="28" y="55"/>
                  </a:lnTo>
                  <a:lnTo>
                    <a:pt x="26" y="53"/>
                  </a:lnTo>
                  <a:lnTo>
                    <a:pt x="24" y="53"/>
                  </a:lnTo>
                  <a:lnTo>
                    <a:pt x="23" y="52"/>
                  </a:lnTo>
                  <a:lnTo>
                    <a:pt x="21" y="50"/>
                  </a:lnTo>
                  <a:lnTo>
                    <a:pt x="21" y="48"/>
                  </a:lnTo>
                  <a:lnTo>
                    <a:pt x="19" y="46"/>
                  </a:lnTo>
                  <a:lnTo>
                    <a:pt x="18" y="43"/>
                  </a:lnTo>
                  <a:lnTo>
                    <a:pt x="17" y="41"/>
                  </a:lnTo>
                  <a:lnTo>
                    <a:pt x="17" y="37"/>
                  </a:lnTo>
                  <a:lnTo>
                    <a:pt x="16" y="35"/>
                  </a:lnTo>
                  <a:lnTo>
                    <a:pt x="16" y="32"/>
                  </a:lnTo>
                  <a:lnTo>
                    <a:pt x="16" y="29"/>
                  </a:lnTo>
                  <a:lnTo>
                    <a:pt x="17" y="25"/>
                  </a:lnTo>
                  <a:lnTo>
                    <a:pt x="17" y="24"/>
                  </a:lnTo>
                  <a:lnTo>
                    <a:pt x="19" y="20"/>
                  </a:lnTo>
                  <a:lnTo>
                    <a:pt x="22" y="19"/>
                  </a:lnTo>
                  <a:lnTo>
                    <a:pt x="26" y="16"/>
                  </a:lnTo>
                  <a:lnTo>
                    <a:pt x="30" y="16"/>
                  </a:lnTo>
                  <a:lnTo>
                    <a:pt x="34" y="15"/>
                  </a:lnTo>
                  <a:lnTo>
                    <a:pt x="37" y="16"/>
                  </a:lnTo>
                  <a:lnTo>
                    <a:pt x="40" y="16"/>
                  </a:lnTo>
                  <a:lnTo>
                    <a:pt x="42" y="18"/>
                  </a:lnTo>
                  <a:lnTo>
                    <a:pt x="45" y="20"/>
                  </a:lnTo>
                  <a:lnTo>
                    <a:pt x="47" y="22"/>
                  </a:lnTo>
                  <a:lnTo>
                    <a:pt x="49" y="24"/>
                  </a:lnTo>
                  <a:lnTo>
                    <a:pt x="49" y="28"/>
                  </a:lnTo>
                  <a:lnTo>
                    <a:pt x="49" y="30"/>
                  </a:lnTo>
                  <a:lnTo>
                    <a:pt x="48" y="32"/>
                  </a:lnTo>
                  <a:lnTo>
                    <a:pt x="48" y="34"/>
                  </a:lnTo>
                  <a:lnTo>
                    <a:pt x="46" y="36"/>
                  </a:lnTo>
                  <a:lnTo>
                    <a:pt x="45" y="38"/>
                  </a:lnTo>
                  <a:lnTo>
                    <a:pt x="41" y="40"/>
                  </a:lnTo>
                  <a:lnTo>
                    <a:pt x="39" y="40"/>
                  </a:lnTo>
                  <a:lnTo>
                    <a:pt x="37" y="40"/>
                  </a:lnTo>
                  <a:lnTo>
                    <a:pt x="36" y="40"/>
                  </a:lnTo>
                  <a:lnTo>
                    <a:pt x="36" y="39"/>
                  </a:lnTo>
                  <a:lnTo>
                    <a:pt x="34" y="39"/>
                  </a:lnTo>
                  <a:lnTo>
                    <a:pt x="34" y="37"/>
                  </a:lnTo>
                  <a:lnTo>
                    <a:pt x="33" y="36"/>
                  </a:lnTo>
                  <a:lnTo>
                    <a:pt x="33" y="34"/>
                  </a:lnTo>
                  <a:lnTo>
                    <a:pt x="32" y="34"/>
                  </a:lnTo>
                  <a:lnTo>
                    <a:pt x="32" y="32"/>
                  </a:lnTo>
                  <a:lnTo>
                    <a:pt x="32" y="31"/>
                  </a:lnTo>
                  <a:lnTo>
                    <a:pt x="32" y="30"/>
                  </a:lnTo>
                  <a:lnTo>
                    <a:pt x="32" y="28"/>
                  </a:lnTo>
                  <a:lnTo>
                    <a:pt x="30" y="30"/>
                  </a:lnTo>
                  <a:lnTo>
                    <a:pt x="29" y="31"/>
                  </a:lnTo>
                  <a:lnTo>
                    <a:pt x="27" y="33"/>
                  </a:lnTo>
                  <a:lnTo>
                    <a:pt x="27" y="35"/>
                  </a:lnTo>
                  <a:lnTo>
                    <a:pt x="27" y="36"/>
                  </a:lnTo>
                  <a:lnTo>
                    <a:pt x="25" y="38"/>
                  </a:lnTo>
                  <a:lnTo>
                    <a:pt x="25" y="40"/>
                  </a:lnTo>
                  <a:lnTo>
                    <a:pt x="25" y="42"/>
                  </a:lnTo>
                  <a:lnTo>
                    <a:pt x="25" y="44"/>
                  </a:lnTo>
                  <a:lnTo>
                    <a:pt x="26" y="44"/>
                  </a:lnTo>
                  <a:lnTo>
                    <a:pt x="28" y="46"/>
                  </a:lnTo>
                  <a:lnTo>
                    <a:pt x="32" y="47"/>
                  </a:lnTo>
                  <a:lnTo>
                    <a:pt x="35" y="49"/>
                  </a:lnTo>
                  <a:lnTo>
                    <a:pt x="39" y="49"/>
                  </a:lnTo>
                  <a:lnTo>
                    <a:pt x="42" y="50"/>
                  </a:lnTo>
                  <a:lnTo>
                    <a:pt x="46" y="51"/>
                  </a:lnTo>
                  <a:lnTo>
                    <a:pt x="49" y="52"/>
                  </a:lnTo>
                  <a:lnTo>
                    <a:pt x="54" y="52"/>
                  </a:lnTo>
                  <a:lnTo>
                    <a:pt x="55" y="54"/>
                  </a:lnTo>
                  <a:lnTo>
                    <a:pt x="59" y="55"/>
                  </a:lnTo>
                  <a:lnTo>
                    <a:pt x="61" y="55"/>
                  </a:lnTo>
                  <a:lnTo>
                    <a:pt x="64" y="55"/>
                  </a:lnTo>
                  <a:lnTo>
                    <a:pt x="66" y="55"/>
                  </a:lnTo>
                  <a:lnTo>
                    <a:pt x="66" y="54"/>
                  </a:lnTo>
                  <a:lnTo>
                    <a:pt x="66" y="52"/>
                  </a:lnTo>
                  <a:lnTo>
                    <a:pt x="64" y="52"/>
                  </a:lnTo>
                  <a:lnTo>
                    <a:pt x="63" y="52"/>
                  </a:lnTo>
                  <a:lnTo>
                    <a:pt x="63" y="51"/>
                  </a:lnTo>
                  <a:lnTo>
                    <a:pt x="61" y="50"/>
                  </a:lnTo>
                  <a:lnTo>
                    <a:pt x="61" y="49"/>
                  </a:lnTo>
                  <a:lnTo>
                    <a:pt x="61" y="47"/>
                  </a:lnTo>
                  <a:lnTo>
                    <a:pt x="61" y="45"/>
                  </a:lnTo>
                  <a:lnTo>
                    <a:pt x="59" y="43"/>
                  </a:lnTo>
                  <a:lnTo>
                    <a:pt x="59" y="41"/>
                  </a:lnTo>
                  <a:lnTo>
                    <a:pt x="58" y="40"/>
                  </a:lnTo>
                  <a:lnTo>
                    <a:pt x="58" y="36"/>
                  </a:lnTo>
                  <a:lnTo>
                    <a:pt x="58" y="33"/>
                  </a:lnTo>
                  <a:lnTo>
                    <a:pt x="58" y="30"/>
                  </a:lnTo>
                  <a:lnTo>
                    <a:pt x="58" y="26"/>
                  </a:lnTo>
                  <a:lnTo>
                    <a:pt x="59" y="20"/>
                  </a:lnTo>
                  <a:lnTo>
                    <a:pt x="59" y="19"/>
                  </a:lnTo>
                  <a:lnTo>
                    <a:pt x="61" y="17"/>
                  </a:lnTo>
                  <a:lnTo>
                    <a:pt x="61" y="15"/>
                  </a:lnTo>
                  <a:lnTo>
                    <a:pt x="62" y="13"/>
                  </a:lnTo>
                  <a:lnTo>
                    <a:pt x="62" y="12"/>
                  </a:lnTo>
                  <a:lnTo>
                    <a:pt x="64" y="10"/>
                  </a:lnTo>
                  <a:lnTo>
                    <a:pt x="64" y="9"/>
                  </a:lnTo>
                  <a:lnTo>
                    <a:pt x="66" y="7"/>
                  </a:lnTo>
                  <a:lnTo>
                    <a:pt x="66" y="5"/>
                  </a:lnTo>
                  <a:lnTo>
                    <a:pt x="68" y="3"/>
                  </a:lnTo>
                  <a:lnTo>
                    <a:pt x="69" y="1"/>
                  </a:lnTo>
                  <a:lnTo>
                    <a:pt x="70" y="0"/>
                  </a:lnTo>
                </a:path>
              </a:pathLst>
            </a:custGeom>
            <a:solidFill>
              <a:srgbClr val="F8F8F8"/>
            </a:solidFill>
            <a:ln w="6350">
              <a:solidFill>
                <a:srgbClr val="DDDDDD"/>
              </a:solidFill>
              <a:round/>
              <a:headEnd/>
              <a:tailEnd/>
            </a:ln>
          </p:spPr>
          <p:txBody>
            <a:bodyPr/>
            <a:lstStyle/>
            <a:p>
              <a:endParaRPr lang="it-IT"/>
            </a:p>
          </p:txBody>
        </p:sp>
        <p:sp>
          <p:nvSpPr>
            <p:cNvPr id="23659" name="Freeform 112"/>
            <p:cNvSpPr>
              <a:spLocks/>
            </p:cNvSpPr>
            <p:nvPr/>
          </p:nvSpPr>
          <p:spPr bwMode="auto">
            <a:xfrm>
              <a:off x="1130" y="1465"/>
              <a:ext cx="324" cy="105"/>
            </a:xfrm>
            <a:custGeom>
              <a:avLst/>
              <a:gdLst>
                <a:gd name="T0" fmla="*/ 8 w 164"/>
                <a:gd name="T1" fmla="*/ 6 h 114"/>
                <a:gd name="T2" fmla="*/ 55 w 164"/>
                <a:gd name="T3" fmla="*/ 6 h 114"/>
                <a:gd name="T4" fmla="*/ 109 w 164"/>
                <a:gd name="T5" fmla="*/ 4 h 114"/>
                <a:gd name="T6" fmla="*/ 140 w 164"/>
                <a:gd name="T7" fmla="*/ 1 h 114"/>
                <a:gd name="T8" fmla="*/ 332 w 164"/>
                <a:gd name="T9" fmla="*/ 9 h 114"/>
                <a:gd name="T10" fmla="*/ 524 w 164"/>
                <a:gd name="T11" fmla="*/ 15 h 114"/>
                <a:gd name="T12" fmla="*/ 632 w 164"/>
                <a:gd name="T13" fmla="*/ 16 h 114"/>
                <a:gd name="T14" fmla="*/ 688 w 164"/>
                <a:gd name="T15" fmla="*/ 16 h 114"/>
                <a:gd name="T16" fmla="*/ 664 w 164"/>
                <a:gd name="T17" fmla="*/ 30 h 114"/>
                <a:gd name="T18" fmla="*/ 664 w 164"/>
                <a:gd name="T19" fmla="*/ 53 h 114"/>
                <a:gd name="T20" fmla="*/ 719 w 164"/>
                <a:gd name="T21" fmla="*/ 73 h 114"/>
                <a:gd name="T22" fmla="*/ 780 w 164"/>
                <a:gd name="T23" fmla="*/ 84 h 114"/>
                <a:gd name="T24" fmla="*/ 824 w 164"/>
                <a:gd name="T25" fmla="*/ 82 h 114"/>
                <a:gd name="T26" fmla="*/ 840 w 164"/>
                <a:gd name="T27" fmla="*/ 69 h 114"/>
                <a:gd name="T28" fmla="*/ 885 w 164"/>
                <a:gd name="T29" fmla="*/ 53 h 114"/>
                <a:gd name="T30" fmla="*/ 1012 w 164"/>
                <a:gd name="T31" fmla="*/ 41 h 114"/>
                <a:gd name="T32" fmla="*/ 1073 w 164"/>
                <a:gd name="T33" fmla="*/ 37 h 114"/>
                <a:gd name="T34" fmla="*/ 1081 w 164"/>
                <a:gd name="T35" fmla="*/ 28 h 114"/>
                <a:gd name="T36" fmla="*/ 1096 w 164"/>
                <a:gd name="T37" fmla="*/ 19 h 114"/>
                <a:gd name="T38" fmla="*/ 1108 w 164"/>
                <a:gd name="T39" fmla="*/ 14 h 114"/>
                <a:gd name="T40" fmla="*/ 1124 w 164"/>
                <a:gd name="T41" fmla="*/ 34 h 114"/>
                <a:gd name="T42" fmla="*/ 1179 w 164"/>
                <a:gd name="T43" fmla="*/ 57 h 114"/>
                <a:gd name="T44" fmla="*/ 1217 w 164"/>
                <a:gd name="T45" fmla="*/ 75 h 114"/>
                <a:gd name="T46" fmla="*/ 1249 w 164"/>
                <a:gd name="T47" fmla="*/ 83 h 114"/>
                <a:gd name="T48" fmla="*/ 1201 w 164"/>
                <a:gd name="T49" fmla="*/ 85 h 114"/>
                <a:gd name="T50" fmla="*/ 1108 w 164"/>
                <a:gd name="T51" fmla="*/ 87 h 114"/>
                <a:gd name="T52" fmla="*/ 988 w 164"/>
                <a:gd name="T53" fmla="*/ 88 h 114"/>
                <a:gd name="T54" fmla="*/ 840 w 164"/>
                <a:gd name="T55" fmla="*/ 88 h 114"/>
                <a:gd name="T56" fmla="*/ 780 w 164"/>
                <a:gd name="T57" fmla="*/ 88 h 114"/>
                <a:gd name="T58" fmla="*/ 719 w 164"/>
                <a:gd name="T59" fmla="*/ 84 h 114"/>
                <a:gd name="T60" fmla="*/ 624 w 164"/>
                <a:gd name="T61" fmla="*/ 79 h 114"/>
                <a:gd name="T62" fmla="*/ 561 w 164"/>
                <a:gd name="T63" fmla="*/ 74 h 114"/>
                <a:gd name="T64" fmla="*/ 516 w 164"/>
                <a:gd name="T65" fmla="*/ 70 h 114"/>
                <a:gd name="T66" fmla="*/ 492 w 164"/>
                <a:gd name="T67" fmla="*/ 64 h 114"/>
                <a:gd name="T68" fmla="*/ 448 w 164"/>
                <a:gd name="T69" fmla="*/ 61 h 114"/>
                <a:gd name="T70" fmla="*/ 417 w 164"/>
                <a:gd name="T71" fmla="*/ 59 h 114"/>
                <a:gd name="T72" fmla="*/ 379 w 164"/>
                <a:gd name="T73" fmla="*/ 59 h 114"/>
                <a:gd name="T74" fmla="*/ 332 w 164"/>
                <a:gd name="T75" fmla="*/ 54 h 114"/>
                <a:gd name="T76" fmla="*/ 277 w 164"/>
                <a:gd name="T77" fmla="*/ 49 h 114"/>
                <a:gd name="T78" fmla="*/ 253 w 164"/>
                <a:gd name="T79" fmla="*/ 45 h 114"/>
                <a:gd name="T80" fmla="*/ 269 w 164"/>
                <a:gd name="T81" fmla="*/ 43 h 114"/>
                <a:gd name="T82" fmla="*/ 316 w 164"/>
                <a:gd name="T83" fmla="*/ 42 h 114"/>
                <a:gd name="T84" fmla="*/ 379 w 164"/>
                <a:gd name="T85" fmla="*/ 41 h 114"/>
                <a:gd name="T86" fmla="*/ 417 w 164"/>
                <a:gd name="T87" fmla="*/ 41 h 114"/>
                <a:gd name="T88" fmla="*/ 379 w 164"/>
                <a:gd name="T89" fmla="*/ 25 h 114"/>
                <a:gd name="T90" fmla="*/ 277 w 164"/>
                <a:gd name="T91" fmla="*/ 15 h 114"/>
                <a:gd name="T92" fmla="*/ 140 w 164"/>
                <a:gd name="T93" fmla="*/ 13 h 114"/>
                <a:gd name="T94" fmla="*/ 24 w 164"/>
                <a:gd name="T95" fmla="*/ 7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0" y="8"/>
                  </a:moveTo>
                  <a:lnTo>
                    <a:pt x="0" y="8"/>
                  </a:lnTo>
                  <a:lnTo>
                    <a:pt x="1" y="8"/>
                  </a:lnTo>
                  <a:lnTo>
                    <a:pt x="3" y="7"/>
                  </a:lnTo>
                  <a:lnTo>
                    <a:pt x="4" y="7"/>
                  </a:lnTo>
                  <a:lnTo>
                    <a:pt x="5" y="6"/>
                  </a:lnTo>
                  <a:lnTo>
                    <a:pt x="7" y="6"/>
                  </a:lnTo>
                  <a:lnTo>
                    <a:pt x="9" y="4"/>
                  </a:lnTo>
                  <a:lnTo>
                    <a:pt x="10" y="4"/>
                  </a:lnTo>
                  <a:lnTo>
                    <a:pt x="12" y="4"/>
                  </a:lnTo>
                  <a:lnTo>
                    <a:pt x="14" y="4"/>
                  </a:lnTo>
                  <a:lnTo>
                    <a:pt x="16" y="2"/>
                  </a:lnTo>
                  <a:lnTo>
                    <a:pt x="17" y="1"/>
                  </a:lnTo>
                  <a:lnTo>
                    <a:pt x="18" y="1"/>
                  </a:lnTo>
                  <a:lnTo>
                    <a:pt x="19" y="0"/>
                  </a:lnTo>
                  <a:lnTo>
                    <a:pt x="27" y="5"/>
                  </a:lnTo>
                  <a:lnTo>
                    <a:pt x="36" y="9"/>
                  </a:lnTo>
                  <a:lnTo>
                    <a:pt x="43" y="12"/>
                  </a:lnTo>
                  <a:lnTo>
                    <a:pt x="51" y="13"/>
                  </a:lnTo>
                  <a:lnTo>
                    <a:pt x="56" y="16"/>
                  </a:lnTo>
                  <a:lnTo>
                    <a:pt x="63" y="17"/>
                  </a:lnTo>
                  <a:lnTo>
                    <a:pt x="68" y="18"/>
                  </a:lnTo>
                  <a:lnTo>
                    <a:pt x="73" y="18"/>
                  </a:lnTo>
                  <a:lnTo>
                    <a:pt x="76" y="19"/>
                  </a:lnTo>
                  <a:lnTo>
                    <a:pt x="80" y="19"/>
                  </a:lnTo>
                  <a:lnTo>
                    <a:pt x="82" y="19"/>
                  </a:lnTo>
                  <a:lnTo>
                    <a:pt x="85" y="19"/>
                  </a:lnTo>
                  <a:lnTo>
                    <a:pt x="86" y="19"/>
                  </a:lnTo>
                  <a:lnTo>
                    <a:pt x="88" y="19"/>
                  </a:lnTo>
                  <a:lnTo>
                    <a:pt x="89" y="19"/>
                  </a:lnTo>
                  <a:lnTo>
                    <a:pt x="90" y="18"/>
                  </a:lnTo>
                  <a:lnTo>
                    <a:pt x="88" y="26"/>
                  </a:lnTo>
                  <a:lnTo>
                    <a:pt x="87" y="32"/>
                  </a:lnTo>
                  <a:lnTo>
                    <a:pt x="86" y="39"/>
                  </a:lnTo>
                  <a:lnTo>
                    <a:pt x="86" y="45"/>
                  </a:lnTo>
                  <a:lnTo>
                    <a:pt x="86" y="52"/>
                  </a:lnTo>
                  <a:lnTo>
                    <a:pt x="86" y="60"/>
                  </a:lnTo>
                  <a:lnTo>
                    <a:pt x="86" y="67"/>
                  </a:lnTo>
                  <a:lnTo>
                    <a:pt x="88" y="73"/>
                  </a:lnTo>
                  <a:lnTo>
                    <a:pt x="89" y="80"/>
                  </a:lnTo>
                  <a:lnTo>
                    <a:pt x="91" y="87"/>
                  </a:lnTo>
                  <a:lnTo>
                    <a:pt x="93" y="93"/>
                  </a:lnTo>
                  <a:lnTo>
                    <a:pt x="94" y="98"/>
                  </a:lnTo>
                  <a:lnTo>
                    <a:pt x="96" y="102"/>
                  </a:lnTo>
                  <a:lnTo>
                    <a:pt x="99" y="105"/>
                  </a:lnTo>
                  <a:lnTo>
                    <a:pt x="101" y="108"/>
                  </a:lnTo>
                  <a:lnTo>
                    <a:pt x="105" y="108"/>
                  </a:lnTo>
                  <a:lnTo>
                    <a:pt x="105" y="109"/>
                  </a:lnTo>
                  <a:lnTo>
                    <a:pt x="107" y="107"/>
                  </a:lnTo>
                  <a:lnTo>
                    <a:pt x="107" y="105"/>
                  </a:lnTo>
                  <a:lnTo>
                    <a:pt x="108" y="102"/>
                  </a:lnTo>
                  <a:lnTo>
                    <a:pt x="108" y="98"/>
                  </a:lnTo>
                  <a:lnTo>
                    <a:pt x="109" y="94"/>
                  </a:lnTo>
                  <a:lnTo>
                    <a:pt x="109" y="88"/>
                  </a:lnTo>
                  <a:lnTo>
                    <a:pt x="110" y="83"/>
                  </a:lnTo>
                  <a:lnTo>
                    <a:pt x="111" y="79"/>
                  </a:lnTo>
                  <a:lnTo>
                    <a:pt x="113" y="73"/>
                  </a:lnTo>
                  <a:lnTo>
                    <a:pt x="115" y="68"/>
                  </a:lnTo>
                  <a:lnTo>
                    <a:pt x="118" y="63"/>
                  </a:lnTo>
                  <a:lnTo>
                    <a:pt x="121" y="60"/>
                  </a:lnTo>
                  <a:lnTo>
                    <a:pt x="126" y="55"/>
                  </a:lnTo>
                  <a:lnTo>
                    <a:pt x="131" y="52"/>
                  </a:lnTo>
                  <a:lnTo>
                    <a:pt x="139" y="49"/>
                  </a:lnTo>
                  <a:lnTo>
                    <a:pt x="139" y="47"/>
                  </a:lnTo>
                  <a:lnTo>
                    <a:pt x="140" y="45"/>
                  </a:lnTo>
                  <a:lnTo>
                    <a:pt x="140" y="43"/>
                  </a:lnTo>
                  <a:lnTo>
                    <a:pt x="140" y="39"/>
                  </a:lnTo>
                  <a:lnTo>
                    <a:pt x="140" y="36"/>
                  </a:lnTo>
                  <a:lnTo>
                    <a:pt x="142" y="33"/>
                  </a:lnTo>
                  <a:lnTo>
                    <a:pt x="142" y="31"/>
                  </a:lnTo>
                  <a:lnTo>
                    <a:pt x="142" y="28"/>
                  </a:lnTo>
                  <a:lnTo>
                    <a:pt x="142" y="25"/>
                  </a:lnTo>
                  <a:lnTo>
                    <a:pt x="143" y="21"/>
                  </a:lnTo>
                  <a:lnTo>
                    <a:pt x="143" y="20"/>
                  </a:lnTo>
                  <a:lnTo>
                    <a:pt x="144" y="18"/>
                  </a:lnTo>
                  <a:lnTo>
                    <a:pt x="144" y="17"/>
                  </a:lnTo>
                  <a:lnTo>
                    <a:pt x="145" y="16"/>
                  </a:lnTo>
                  <a:lnTo>
                    <a:pt x="145" y="25"/>
                  </a:lnTo>
                  <a:lnTo>
                    <a:pt x="146" y="34"/>
                  </a:lnTo>
                  <a:lnTo>
                    <a:pt x="146" y="43"/>
                  </a:lnTo>
                  <a:lnTo>
                    <a:pt x="148" y="51"/>
                  </a:lnTo>
                  <a:lnTo>
                    <a:pt x="149" y="59"/>
                  </a:lnTo>
                  <a:lnTo>
                    <a:pt x="151" y="66"/>
                  </a:lnTo>
                  <a:lnTo>
                    <a:pt x="153" y="73"/>
                  </a:lnTo>
                  <a:lnTo>
                    <a:pt x="155" y="79"/>
                  </a:lnTo>
                  <a:lnTo>
                    <a:pt x="155" y="86"/>
                  </a:lnTo>
                  <a:lnTo>
                    <a:pt x="156" y="91"/>
                  </a:lnTo>
                  <a:lnTo>
                    <a:pt x="158" y="96"/>
                  </a:lnTo>
                  <a:lnTo>
                    <a:pt x="160" y="100"/>
                  </a:lnTo>
                  <a:lnTo>
                    <a:pt x="160" y="103"/>
                  </a:lnTo>
                  <a:lnTo>
                    <a:pt x="162" y="105"/>
                  </a:lnTo>
                  <a:lnTo>
                    <a:pt x="162" y="106"/>
                  </a:lnTo>
                  <a:lnTo>
                    <a:pt x="163" y="106"/>
                  </a:lnTo>
                  <a:lnTo>
                    <a:pt x="160" y="108"/>
                  </a:lnTo>
                  <a:lnTo>
                    <a:pt x="158" y="108"/>
                  </a:lnTo>
                  <a:lnTo>
                    <a:pt x="156" y="109"/>
                  </a:lnTo>
                  <a:lnTo>
                    <a:pt x="154" y="109"/>
                  </a:lnTo>
                  <a:lnTo>
                    <a:pt x="150" y="111"/>
                  </a:lnTo>
                  <a:lnTo>
                    <a:pt x="148" y="111"/>
                  </a:lnTo>
                  <a:lnTo>
                    <a:pt x="144" y="111"/>
                  </a:lnTo>
                  <a:lnTo>
                    <a:pt x="142" y="111"/>
                  </a:lnTo>
                  <a:lnTo>
                    <a:pt x="137" y="112"/>
                  </a:lnTo>
                  <a:lnTo>
                    <a:pt x="134" y="112"/>
                  </a:lnTo>
                  <a:lnTo>
                    <a:pt x="128" y="112"/>
                  </a:lnTo>
                  <a:lnTo>
                    <a:pt x="125" y="112"/>
                  </a:lnTo>
                  <a:lnTo>
                    <a:pt x="119" y="113"/>
                  </a:lnTo>
                  <a:lnTo>
                    <a:pt x="115" y="113"/>
                  </a:lnTo>
                  <a:lnTo>
                    <a:pt x="109" y="113"/>
                  </a:lnTo>
                  <a:lnTo>
                    <a:pt x="105" y="113"/>
                  </a:lnTo>
                  <a:lnTo>
                    <a:pt x="103" y="113"/>
                  </a:lnTo>
                  <a:lnTo>
                    <a:pt x="101" y="113"/>
                  </a:lnTo>
                  <a:lnTo>
                    <a:pt x="100" y="111"/>
                  </a:lnTo>
                  <a:lnTo>
                    <a:pt x="97" y="111"/>
                  </a:lnTo>
                  <a:lnTo>
                    <a:pt x="95" y="109"/>
                  </a:lnTo>
                  <a:lnTo>
                    <a:pt x="93" y="107"/>
                  </a:lnTo>
                  <a:lnTo>
                    <a:pt x="91" y="105"/>
                  </a:lnTo>
                  <a:lnTo>
                    <a:pt x="88" y="104"/>
                  </a:lnTo>
                  <a:lnTo>
                    <a:pt x="85" y="102"/>
                  </a:lnTo>
                  <a:lnTo>
                    <a:pt x="81" y="101"/>
                  </a:lnTo>
                  <a:lnTo>
                    <a:pt x="80" y="99"/>
                  </a:lnTo>
                  <a:lnTo>
                    <a:pt x="76" y="98"/>
                  </a:lnTo>
                  <a:lnTo>
                    <a:pt x="74" y="96"/>
                  </a:lnTo>
                  <a:lnTo>
                    <a:pt x="73" y="94"/>
                  </a:lnTo>
                  <a:lnTo>
                    <a:pt x="71" y="92"/>
                  </a:lnTo>
                  <a:lnTo>
                    <a:pt x="70" y="92"/>
                  </a:lnTo>
                  <a:lnTo>
                    <a:pt x="69" y="90"/>
                  </a:lnTo>
                  <a:lnTo>
                    <a:pt x="67" y="89"/>
                  </a:lnTo>
                  <a:lnTo>
                    <a:pt x="67" y="87"/>
                  </a:lnTo>
                  <a:lnTo>
                    <a:pt x="65" y="86"/>
                  </a:lnTo>
                  <a:lnTo>
                    <a:pt x="65" y="85"/>
                  </a:lnTo>
                  <a:lnTo>
                    <a:pt x="64" y="83"/>
                  </a:lnTo>
                  <a:lnTo>
                    <a:pt x="64" y="81"/>
                  </a:lnTo>
                  <a:lnTo>
                    <a:pt x="62" y="81"/>
                  </a:lnTo>
                  <a:lnTo>
                    <a:pt x="60" y="79"/>
                  </a:lnTo>
                  <a:lnTo>
                    <a:pt x="58" y="78"/>
                  </a:lnTo>
                  <a:lnTo>
                    <a:pt x="58" y="76"/>
                  </a:lnTo>
                  <a:lnTo>
                    <a:pt x="56" y="76"/>
                  </a:lnTo>
                  <a:lnTo>
                    <a:pt x="56" y="75"/>
                  </a:lnTo>
                  <a:lnTo>
                    <a:pt x="54" y="75"/>
                  </a:lnTo>
                  <a:lnTo>
                    <a:pt x="54" y="74"/>
                  </a:lnTo>
                  <a:lnTo>
                    <a:pt x="52" y="75"/>
                  </a:lnTo>
                  <a:lnTo>
                    <a:pt x="51" y="75"/>
                  </a:lnTo>
                  <a:lnTo>
                    <a:pt x="49" y="75"/>
                  </a:lnTo>
                  <a:lnTo>
                    <a:pt x="49" y="73"/>
                  </a:lnTo>
                  <a:lnTo>
                    <a:pt x="47" y="72"/>
                  </a:lnTo>
                  <a:lnTo>
                    <a:pt x="45" y="71"/>
                  </a:lnTo>
                  <a:lnTo>
                    <a:pt x="43" y="69"/>
                  </a:lnTo>
                  <a:lnTo>
                    <a:pt x="41" y="67"/>
                  </a:lnTo>
                  <a:lnTo>
                    <a:pt x="40" y="66"/>
                  </a:lnTo>
                  <a:lnTo>
                    <a:pt x="38" y="64"/>
                  </a:lnTo>
                  <a:lnTo>
                    <a:pt x="36" y="63"/>
                  </a:lnTo>
                  <a:lnTo>
                    <a:pt x="35" y="61"/>
                  </a:lnTo>
                  <a:lnTo>
                    <a:pt x="33" y="60"/>
                  </a:lnTo>
                  <a:lnTo>
                    <a:pt x="33" y="58"/>
                  </a:lnTo>
                  <a:lnTo>
                    <a:pt x="33" y="57"/>
                  </a:lnTo>
                  <a:lnTo>
                    <a:pt x="33" y="55"/>
                  </a:lnTo>
                  <a:lnTo>
                    <a:pt x="34" y="55"/>
                  </a:lnTo>
                  <a:lnTo>
                    <a:pt x="35" y="55"/>
                  </a:lnTo>
                  <a:lnTo>
                    <a:pt x="36" y="54"/>
                  </a:lnTo>
                  <a:lnTo>
                    <a:pt x="38" y="54"/>
                  </a:lnTo>
                  <a:lnTo>
                    <a:pt x="40" y="54"/>
                  </a:lnTo>
                  <a:lnTo>
                    <a:pt x="41" y="54"/>
                  </a:lnTo>
                  <a:lnTo>
                    <a:pt x="44" y="52"/>
                  </a:lnTo>
                  <a:lnTo>
                    <a:pt x="46" y="52"/>
                  </a:lnTo>
                  <a:lnTo>
                    <a:pt x="48" y="52"/>
                  </a:lnTo>
                  <a:lnTo>
                    <a:pt x="49" y="52"/>
                  </a:lnTo>
                  <a:lnTo>
                    <a:pt x="51" y="52"/>
                  </a:lnTo>
                  <a:lnTo>
                    <a:pt x="52" y="52"/>
                  </a:lnTo>
                  <a:lnTo>
                    <a:pt x="54" y="52"/>
                  </a:lnTo>
                  <a:lnTo>
                    <a:pt x="55" y="52"/>
                  </a:lnTo>
                  <a:lnTo>
                    <a:pt x="54" y="44"/>
                  </a:lnTo>
                  <a:lnTo>
                    <a:pt x="52" y="37"/>
                  </a:lnTo>
                  <a:lnTo>
                    <a:pt x="49" y="32"/>
                  </a:lnTo>
                  <a:lnTo>
                    <a:pt x="47" y="26"/>
                  </a:lnTo>
                  <a:lnTo>
                    <a:pt x="43" y="24"/>
                  </a:lnTo>
                  <a:lnTo>
                    <a:pt x="39" y="20"/>
                  </a:lnTo>
                  <a:lnTo>
                    <a:pt x="36" y="18"/>
                  </a:lnTo>
                  <a:lnTo>
                    <a:pt x="32" y="16"/>
                  </a:lnTo>
                  <a:lnTo>
                    <a:pt x="27" y="16"/>
                  </a:lnTo>
                  <a:lnTo>
                    <a:pt x="23" y="16"/>
                  </a:lnTo>
                  <a:lnTo>
                    <a:pt x="18" y="16"/>
                  </a:lnTo>
                  <a:lnTo>
                    <a:pt x="14" y="14"/>
                  </a:lnTo>
                  <a:lnTo>
                    <a:pt x="9" y="14"/>
                  </a:lnTo>
                  <a:lnTo>
                    <a:pt x="6" y="12"/>
                  </a:lnTo>
                  <a:lnTo>
                    <a:pt x="3" y="10"/>
                  </a:lnTo>
                  <a:lnTo>
                    <a:pt x="0" y="8"/>
                  </a:lnTo>
                </a:path>
              </a:pathLst>
            </a:custGeom>
            <a:solidFill>
              <a:srgbClr val="F8F8F8"/>
            </a:solidFill>
            <a:ln w="6350">
              <a:solidFill>
                <a:srgbClr val="DDDDDD"/>
              </a:solidFill>
              <a:round/>
              <a:headEnd/>
              <a:tailEnd/>
            </a:ln>
          </p:spPr>
          <p:txBody>
            <a:bodyPr/>
            <a:lstStyle/>
            <a:p>
              <a:endParaRPr lang="it-IT"/>
            </a:p>
          </p:txBody>
        </p:sp>
        <p:sp>
          <p:nvSpPr>
            <p:cNvPr id="23660" name="Freeform 113"/>
            <p:cNvSpPr>
              <a:spLocks/>
            </p:cNvSpPr>
            <p:nvPr/>
          </p:nvSpPr>
          <p:spPr bwMode="auto">
            <a:xfrm>
              <a:off x="1509" y="1464"/>
              <a:ext cx="323" cy="105"/>
            </a:xfrm>
            <a:custGeom>
              <a:avLst/>
              <a:gdLst>
                <a:gd name="T0" fmla="*/ 1221 w 164"/>
                <a:gd name="T1" fmla="*/ 6 h 114"/>
                <a:gd name="T2" fmla="*/ 1176 w 164"/>
                <a:gd name="T3" fmla="*/ 6 h 114"/>
                <a:gd name="T4" fmla="*/ 1125 w 164"/>
                <a:gd name="T5" fmla="*/ 4 h 114"/>
                <a:gd name="T6" fmla="*/ 1093 w 164"/>
                <a:gd name="T7" fmla="*/ 2 h 114"/>
                <a:gd name="T8" fmla="*/ 892 w 164"/>
                <a:gd name="T9" fmla="*/ 9 h 114"/>
                <a:gd name="T10" fmla="*/ 709 w 164"/>
                <a:gd name="T11" fmla="*/ 15 h 114"/>
                <a:gd name="T12" fmla="*/ 597 w 164"/>
                <a:gd name="T13" fmla="*/ 16 h 114"/>
                <a:gd name="T14" fmla="*/ 551 w 164"/>
                <a:gd name="T15" fmla="*/ 16 h 114"/>
                <a:gd name="T16" fmla="*/ 567 w 164"/>
                <a:gd name="T17" fmla="*/ 30 h 114"/>
                <a:gd name="T18" fmla="*/ 559 w 164"/>
                <a:gd name="T19" fmla="*/ 53 h 114"/>
                <a:gd name="T20" fmla="*/ 520 w 164"/>
                <a:gd name="T21" fmla="*/ 73 h 114"/>
                <a:gd name="T22" fmla="*/ 457 w 164"/>
                <a:gd name="T23" fmla="*/ 84 h 114"/>
                <a:gd name="T24" fmla="*/ 404 w 164"/>
                <a:gd name="T25" fmla="*/ 82 h 114"/>
                <a:gd name="T26" fmla="*/ 380 w 164"/>
                <a:gd name="T27" fmla="*/ 69 h 114"/>
                <a:gd name="T28" fmla="*/ 337 w 164"/>
                <a:gd name="T29" fmla="*/ 54 h 114"/>
                <a:gd name="T30" fmla="*/ 213 w 164"/>
                <a:gd name="T31" fmla="*/ 41 h 114"/>
                <a:gd name="T32" fmla="*/ 160 w 164"/>
                <a:gd name="T33" fmla="*/ 37 h 114"/>
                <a:gd name="T34" fmla="*/ 152 w 164"/>
                <a:gd name="T35" fmla="*/ 29 h 114"/>
                <a:gd name="T36" fmla="*/ 136 w 164"/>
                <a:gd name="T37" fmla="*/ 20 h 114"/>
                <a:gd name="T38" fmla="*/ 128 w 164"/>
                <a:gd name="T39" fmla="*/ 15 h 114"/>
                <a:gd name="T40" fmla="*/ 100 w 164"/>
                <a:gd name="T41" fmla="*/ 34 h 114"/>
                <a:gd name="T42" fmla="*/ 55 w 164"/>
                <a:gd name="T43" fmla="*/ 57 h 114"/>
                <a:gd name="T44" fmla="*/ 16 w 164"/>
                <a:gd name="T45" fmla="*/ 75 h 114"/>
                <a:gd name="T46" fmla="*/ 0 w 164"/>
                <a:gd name="T47" fmla="*/ 84 h 114"/>
                <a:gd name="T48" fmla="*/ 39 w 164"/>
                <a:gd name="T49" fmla="*/ 86 h 114"/>
                <a:gd name="T50" fmla="*/ 124 w 164"/>
                <a:gd name="T51" fmla="*/ 87 h 114"/>
                <a:gd name="T52" fmla="*/ 236 w 164"/>
                <a:gd name="T53" fmla="*/ 88 h 114"/>
                <a:gd name="T54" fmla="*/ 396 w 164"/>
                <a:gd name="T55" fmla="*/ 88 h 114"/>
                <a:gd name="T56" fmla="*/ 457 w 164"/>
                <a:gd name="T57" fmla="*/ 88 h 114"/>
                <a:gd name="T58" fmla="*/ 520 w 164"/>
                <a:gd name="T59" fmla="*/ 84 h 114"/>
                <a:gd name="T60" fmla="*/ 597 w 164"/>
                <a:gd name="T61" fmla="*/ 79 h 114"/>
                <a:gd name="T62" fmla="*/ 672 w 164"/>
                <a:gd name="T63" fmla="*/ 74 h 114"/>
                <a:gd name="T64" fmla="*/ 701 w 164"/>
                <a:gd name="T65" fmla="*/ 70 h 114"/>
                <a:gd name="T66" fmla="*/ 725 w 164"/>
                <a:gd name="T67" fmla="*/ 64 h 114"/>
                <a:gd name="T68" fmla="*/ 764 w 164"/>
                <a:gd name="T69" fmla="*/ 61 h 114"/>
                <a:gd name="T70" fmla="*/ 811 w 164"/>
                <a:gd name="T71" fmla="*/ 59 h 114"/>
                <a:gd name="T72" fmla="*/ 841 w 164"/>
                <a:gd name="T73" fmla="*/ 59 h 114"/>
                <a:gd name="T74" fmla="*/ 892 w 164"/>
                <a:gd name="T75" fmla="*/ 54 h 114"/>
                <a:gd name="T76" fmla="*/ 947 w 164"/>
                <a:gd name="T77" fmla="*/ 49 h 114"/>
                <a:gd name="T78" fmla="*/ 977 w 164"/>
                <a:gd name="T79" fmla="*/ 45 h 114"/>
                <a:gd name="T80" fmla="*/ 955 w 164"/>
                <a:gd name="T81" fmla="*/ 44 h 114"/>
                <a:gd name="T82" fmla="*/ 908 w 164"/>
                <a:gd name="T83" fmla="*/ 42 h 114"/>
                <a:gd name="T84" fmla="*/ 849 w 164"/>
                <a:gd name="T85" fmla="*/ 41 h 114"/>
                <a:gd name="T86" fmla="*/ 827 w 164"/>
                <a:gd name="T87" fmla="*/ 41 h 114"/>
                <a:gd name="T88" fmla="*/ 849 w 164"/>
                <a:gd name="T89" fmla="*/ 25 h 114"/>
                <a:gd name="T90" fmla="*/ 955 w 164"/>
                <a:gd name="T91" fmla="*/ 15 h 114"/>
                <a:gd name="T92" fmla="*/ 1079 w 164"/>
                <a:gd name="T93" fmla="*/ 12 h 114"/>
                <a:gd name="T94" fmla="*/ 1213 w 164"/>
                <a:gd name="T95" fmla="*/ 8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163" y="8"/>
                  </a:moveTo>
                  <a:lnTo>
                    <a:pt x="162" y="8"/>
                  </a:lnTo>
                  <a:lnTo>
                    <a:pt x="161" y="8"/>
                  </a:lnTo>
                  <a:lnTo>
                    <a:pt x="160" y="8"/>
                  </a:lnTo>
                  <a:lnTo>
                    <a:pt x="159" y="8"/>
                  </a:lnTo>
                  <a:lnTo>
                    <a:pt x="157" y="8"/>
                  </a:lnTo>
                  <a:lnTo>
                    <a:pt x="156" y="6"/>
                  </a:lnTo>
                  <a:lnTo>
                    <a:pt x="154" y="6"/>
                  </a:lnTo>
                  <a:lnTo>
                    <a:pt x="152" y="5"/>
                  </a:lnTo>
                  <a:lnTo>
                    <a:pt x="151" y="5"/>
                  </a:lnTo>
                  <a:lnTo>
                    <a:pt x="149" y="4"/>
                  </a:lnTo>
                  <a:lnTo>
                    <a:pt x="147" y="4"/>
                  </a:lnTo>
                  <a:lnTo>
                    <a:pt x="146" y="2"/>
                  </a:lnTo>
                  <a:lnTo>
                    <a:pt x="144" y="2"/>
                  </a:lnTo>
                  <a:lnTo>
                    <a:pt x="143" y="2"/>
                  </a:lnTo>
                  <a:lnTo>
                    <a:pt x="143" y="0"/>
                  </a:lnTo>
                  <a:lnTo>
                    <a:pt x="133" y="5"/>
                  </a:lnTo>
                  <a:lnTo>
                    <a:pt x="125" y="9"/>
                  </a:lnTo>
                  <a:lnTo>
                    <a:pt x="117" y="12"/>
                  </a:lnTo>
                  <a:lnTo>
                    <a:pt x="110" y="14"/>
                  </a:lnTo>
                  <a:lnTo>
                    <a:pt x="103" y="15"/>
                  </a:lnTo>
                  <a:lnTo>
                    <a:pt x="98" y="17"/>
                  </a:lnTo>
                  <a:lnTo>
                    <a:pt x="93" y="18"/>
                  </a:lnTo>
                  <a:lnTo>
                    <a:pt x="89" y="18"/>
                  </a:lnTo>
                  <a:lnTo>
                    <a:pt x="84" y="19"/>
                  </a:lnTo>
                  <a:lnTo>
                    <a:pt x="80" y="19"/>
                  </a:lnTo>
                  <a:lnTo>
                    <a:pt x="78" y="19"/>
                  </a:lnTo>
                  <a:lnTo>
                    <a:pt x="76" y="19"/>
                  </a:lnTo>
                  <a:lnTo>
                    <a:pt x="74" y="19"/>
                  </a:lnTo>
                  <a:lnTo>
                    <a:pt x="73" y="19"/>
                  </a:lnTo>
                  <a:lnTo>
                    <a:pt x="72" y="19"/>
                  </a:lnTo>
                  <a:lnTo>
                    <a:pt x="72" y="26"/>
                  </a:lnTo>
                  <a:lnTo>
                    <a:pt x="74" y="32"/>
                  </a:lnTo>
                  <a:lnTo>
                    <a:pt x="74" y="39"/>
                  </a:lnTo>
                  <a:lnTo>
                    <a:pt x="75" y="45"/>
                  </a:lnTo>
                  <a:lnTo>
                    <a:pt x="74" y="53"/>
                  </a:lnTo>
                  <a:lnTo>
                    <a:pt x="74" y="60"/>
                  </a:lnTo>
                  <a:lnTo>
                    <a:pt x="73" y="67"/>
                  </a:lnTo>
                  <a:lnTo>
                    <a:pt x="73" y="73"/>
                  </a:lnTo>
                  <a:lnTo>
                    <a:pt x="71" y="81"/>
                  </a:lnTo>
                  <a:lnTo>
                    <a:pt x="69" y="87"/>
                  </a:lnTo>
                  <a:lnTo>
                    <a:pt x="68" y="93"/>
                  </a:lnTo>
                  <a:lnTo>
                    <a:pt x="66" y="98"/>
                  </a:lnTo>
                  <a:lnTo>
                    <a:pt x="63" y="102"/>
                  </a:lnTo>
                  <a:lnTo>
                    <a:pt x="61" y="105"/>
                  </a:lnTo>
                  <a:lnTo>
                    <a:pt x="60" y="107"/>
                  </a:lnTo>
                  <a:lnTo>
                    <a:pt x="58" y="108"/>
                  </a:lnTo>
                  <a:lnTo>
                    <a:pt x="56" y="109"/>
                  </a:lnTo>
                  <a:lnTo>
                    <a:pt x="55" y="107"/>
                  </a:lnTo>
                  <a:lnTo>
                    <a:pt x="53" y="105"/>
                  </a:lnTo>
                  <a:lnTo>
                    <a:pt x="53" y="102"/>
                  </a:lnTo>
                  <a:lnTo>
                    <a:pt x="51" y="98"/>
                  </a:lnTo>
                  <a:lnTo>
                    <a:pt x="51" y="94"/>
                  </a:lnTo>
                  <a:lnTo>
                    <a:pt x="50" y="88"/>
                  </a:lnTo>
                  <a:lnTo>
                    <a:pt x="50" y="83"/>
                  </a:lnTo>
                  <a:lnTo>
                    <a:pt x="49" y="79"/>
                  </a:lnTo>
                  <a:lnTo>
                    <a:pt x="47" y="73"/>
                  </a:lnTo>
                  <a:lnTo>
                    <a:pt x="44" y="69"/>
                  </a:lnTo>
                  <a:lnTo>
                    <a:pt x="42" y="64"/>
                  </a:lnTo>
                  <a:lnTo>
                    <a:pt x="38" y="60"/>
                  </a:lnTo>
                  <a:lnTo>
                    <a:pt x="34" y="55"/>
                  </a:lnTo>
                  <a:lnTo>
                    <a:pt x="28" y="52"/>
                  </a:lnTo>
                  <a:lnTo>
                    <a:pt x="22" y="49"/>
                  </a:lnTo>
                  <a:lnTo>
                    <a:pt x="21" y="49"/>
                  </a:lnTo>
                  <a:lnTo>
                    <a:pt x="21" y="47"/>
                  </a:lnTo>
                  <a:lnTo>
                    <a:pt x="21" y="45"/>
                  </a:lnTo>
                  <a:lnTo>
                    <a:pt x="20" y="43"/>
                  </a:lnTo>
                  <a:lnTo>
                    <a:pt x="20" y="40"/>
                  </a:lnTo>
                  <a:lnTo>
                    <a:pt x="20" y="37"/>
                  </a:lnTo>
                  <a:lnTo>
                    <a:pt x="20" y="33"/>
                  </a:lnTo>
                  <a:lnTo>
                    <a:pt x="18" y="32"/>
                  </a:lnTo>
                  <a:lnTo>
                    <a:pt x="18" y="28"/>
                  </a:lnTo>
                  <a:lnTo>
                    <a:pt x="18" y="26"/>
                  </a:lnTo>
                  <a:lnTo>
                    <a:pt x="18" y="22"/>
                  </a:lnTo>
                  <a:lnTo>
                    <a:pt x="17" y="20"/>
                  </a:lnTo>
                  <a:lnTo>
                    <a:pt x="17" y="18"/>
                  </a:lnTo>
                  <a:lnTo>
                    <a:pt x="17" y="17"/>
                  </a:lnTo>
                  <a:lnTo>
                    <a:pt x="15" y="26"/>
                  </a:lnTo>
                  <a:lnTo>
                    <a:pt x="15" y="34"/>
                  </a:lnTo>
                  <a:lnTo>
                    <a:pt x="13" y="43"/>
                  </a:lnTo>
                  <a:lnTo>
                    <a:pt x="13" y="51"/>
                  </a:lnTo>
                  <a:lnTo>
                    <a:pt x="11" y="59"/>
                  </a:lnTo>
                  <a:lnTo>
                    <a:pt x="9" y="67"/>
                  </a:lnTo>
                  <a:lnTo>
                    <a:pt x="7" y="73"/>
                  </a:lnTo>
                  <a:lnTo>
                    <a:pt x="7" y="80"/>
                  </a:lnTo>
                  <a:lnTo>
                    <a:pt x="6" y="86"/>
                  </a:lnTo>
                  <a:lnTo>
                    <a:pt x="4" y="91"/>
                  </a:lnTo>
                  <a:lnTo>
                    <a:pt x="2" y="96"/>
                  </a:lnTo>
                  <a:lnTo>
                    <a:pt x="2" y="100"/>
                  </a:lnTo>
                  <a:lnTo>
                    <a:pt x="0" y="103"/>
                  </a:lnTo>
                  <a:lnTo>
                    <a:pt x="0" y="105"/>
                  </a:lnTo>
                  <a:lnTo>
                    <a:pt x="0" y="107"/>
                  </a:lnTo>
                  <a:lnTo>
                    <a:pt x="1" y="109"/>
                  </a:lnTo>
                  <a:lnTo>
                    <a:pt x="3" y="109"/>
                  </a:lnTo>
                  <a:lnTo>
                    <a:pt x="5" y="110"/>
                  </a:lnTo>
                  <a:lnTo>
                    <a:pt x="7" y="110"/>
                  </a:lnTo>
                  <a:lnTo>
                    <a:pt x="9" y="111"/>
                  </a:lnTo>
                  <a:lnTo>
                    <a:pt x="12" y="111"/>
                  </a:lnTo>
                  <a:lnTo>
                    <a:pt x="16" y="111"/>
                  </a:lnTo>
                  <a:lnTo>
                    <a:pt x="20" y="111"/>
                  </a:lnTo>
                  <a:lnTo>
                    <a:pt x="23" y="112"/>
                  </a:lnTo>
                  <a:lnTo>
                    <a:pt x="26" y="112"/>
                  </a:lnTo>
                  <a:lnTo>
                    <a:pt x="31" y="112"/>
                  </a:lnTo>
                  <a:lnTo>
                    <a:pt x="36" y="112"/>
                  </a:lnTo>
                  <a:lnTo>
                    <a:pt x="41" y="113"/>
                  </a:lnTo>
                  <a:lnTo>
                    <a:pt x="46" y="113"/>
                  </a:lnTo>
                  <a:lnTo>
                    <a:pt x="52" y="113"/>
                  </a:lnTo>
                  <a:lnTo>
                    <a:pt x="58" y="113"/>
                  </a:lnTo>
                  <a:lnTo>
                    <a:pt x="59" y="113"/>
                  </a:lnTo>
                  <a:lnTo>
                    <a:pt x="60" y="113"/>
                  </a:lnTo>
                  <a:lnTo>
                    <a:pt x="61" y="111"/>
                  </a:lnTo>
                  <a:lnTo>
                    <a:pt x="63" y="110"/>
                  </a:lnTo>
                  <a:lnTo>
                    <a:pt x="66" y="109"/>
                  </a:lnTo>
                  <a:lnTo>
                    <a:pt x="68" y="107"/>
                  </a:lnTo>
                  <a:lnTo>
                    <a:pt x="71" y="105"/>
                  </a:lnTo>
                  <a:lnTo>
                    <a:pt x="73" y="104"/>
                  </a:lnTo>
                  <a:lnTo>
                    <a:pt x="76" y="102"/>
                  </a:lnTo>
                  <a:lnTo>
                    <a:pt x="78" y="101"/>
                  </a:lnTo>
                  <a:lnTo>
                    <a:pt x="82" y="99"/>
                  </a:lnTo>
                  <a:lnTo>
                    <a:pt x="84" y="97"/>
                  </a:lnTo>
                  <a:lnTo>
                    <a:pt x="86" y="96"/>
                  </a:lnTo>
                  <a:lnTo>
                    <a:pt x="88" y="94"/>
                  </a:lnTo>
                  <a:lnTo>
                    <a:pt x="91" y="92"/>
                  </a:lnTo>
                  <a:lnTo>
                    <a:pt x="92" y="91"/>
                  </a:lnTo>
                  <a:lnTo>
                    <a:pt x="92" y="89"/>
                  </a:lnTo>
                  <a:lnTo>
                    <a:pt x="94" y="88"/>
                  </a:lnTo>
                  <a:lnTo>
                    <a:pt x="94" y="87"/>
                  </a:lnTo>
                  <a:lnTo>
                    <a:pt x="95" y="85"/>
                  </a:lnTo>
                  <a:lnTo>
                    <a:pt x="95" y="83"/>
                  </a:lnTo>
                  <a:lnTo>
                    <a:pt x="97" y="81"/>
                  </a:lnTo>
                  <a:lnTo>
                    <a:pt x="99" y="80"/>
                  </a:lnTo>
                  <a:lnTo>
                    <a:pt x="100" y="78"/>
                  </a:lnTo>
                  <a:lnTo>
                    <a:pt x="102" y="77"/>
                  </a:lnTo>
                  <a:lnTo>
                    <a:pt x="103" y="77"/>
                  </a:lnTo>
                  <a:lnTo>
                    <a:pt x="105" y="75"/>
                  </a:lnTo>
                  <a:lnTo>
                    <a:pt x="106" y="75"/>
                  </a:lnTo>
                  <a:lnTo>
                    <a:pt x="108" y="75"/>
                  </a:lnTo>
                  <a:lnTo>
                    <a:pt x="109" y="75"/>
                  </a:lnTo>
                  <a:lnTo>
                    <a:pt x="110" y="75"/>
                  </a:lnTo>
                  <a:lnTo>
                    <a:pt x="111" y="73"/>
                  </a:lnTo>
                  <a:lnTo>
                    <a:pt x="113" y="73"/>
                  </a:lnTo>
                  <a:lnTo>
                    <a:pt x="115" y="71"/>
                  </a:lnTo>
                  <a:lnTo>
                    <a:pt x="117" y="69"/>
                  </a:lnTo>
                  <a:lnTo>
                    <a:pt x="119" y="68"/>
                  </a:lnTo>
                  <a:lnTo>
                    <a:pt x="120" y="67"/>
                  </a:lnTo>
                  <a:lnTo>
                    <a:pt x="122" y="65"/>
                  </a:lnTo>
                  <a:lnTo>
                    <a:pt x="124" y="63"/>
                  </a:lnTo>
                  <a:lnTo>
                    <a:pt x="126" y="61"/>
                  </a:lnTo>
                  <a:lnTo>
                    <a:pt x="128" y="59"/>
                  </a:lnTo>
                  <a:lnTo>
                    <a:pt x="128" y="57"/>
                  </a:lnTo>
                  <a:lnTo>
                    <a:pt x="129" y="56"/>
                  </a:lnTo>
                  <a:lnTo>
                    <a:pt x="127" y="56"/>
                  </a:lnTo>
                  <a:lnTo>
                    <a:pt x="126" y="56"/>
                  </a:lnTo>
                  <a:lnTo>
                    <a:pt x="125" y="56"/>
                  </a:lnTo>
                  <a:lnTo>
                    <a:pt x="124" y="54"/>
                  </a:lnTo>
                  <a:lnTo>
                    <a:pt x="122" y="54"/>
                  </a:lnTo>
                  <a:lnTo>
                    <a:pt x="120" y="54"/>
                  </a:lnTo>
                  <a:lnTo>
                    <a:pt x="119" y="54"/>
                  </a:lnTo>
                  <a:lnTo>
                    <a:pt x="117" y="52"/>
                  </a:lnTo>
                  <a:lnTo>
                    <a:pt x="115" y="52"/>
                  </a:lnTo>
                  <a:lnTo>
                    <a:pt x="113" y="52"/>
                  </a:lnTo>
                  <a:lnTo>
                    <a:pt x="111" y="52"/>
                  </a:lnTo>
                  <a:lnTo>
                    <a:pt x="110" y="52"/>
                  </a:lnTo>
                  <a:lnTo>
                    <a:pt x="109" y="52"/>
                  </a:lnTo>
                  <a:lnTo>
                    <a:pt x="108" y="52"/>
                  </a:lnTo>
                  <a:lnTo>
                    <a:pt x="108" y="44"/>
                  </a:lnTo>
                  <a:lnTo>
                    <a:pt x="109" y="37"/>
                  </a:lnTo>
                  <a:lnTo>
                    <a:pt x="111" y="32"/>
                  </a:lnTo>
                  <a:lnTo>
                    <a:pt x="114" y="26"/>
                  </a:lnTo>
                  <a:lnTo>
                    <a:pt x="117" y="24"/>
                  </a:lnTo>
                  <a:lnTo>
                    <a:pt x="121" y="20"/>
                  </a:lnTo>
                  <a:lnTo>
                    <a:pt x="125" y="18"/>
                  </a:lnTo>
                  <a:lnTo>
                    <a:pt x="129" y="16"/>
                  </a:lnTo>
                  <a:lnTo>
                    <a:pt x="133" y="16"/>
                  </a:lnTo>
                  <a:lnTo>
                    <a:pt x="138" y="15"/>
                  </a:lnTo>
                  <a:lnTo>
                    <a:pt x="141" y="15"/>
                  </a:lnTo>
                  <a:lnTo>
                    <a:pt x="146" y="14"/>
                  </a:lnTo>
                  <a:lnTo>
                    <a:pt x="150" y="14"/>
                  </a:lnTo>
                  <a:lnTo>
                    <a:pt x="155" y="13"/>
                  </a:lnTo>
                  <a:lnTo>
                    <a:pt x="159" y="11"/>
                  </a:lnTo>
                  <a:lnTo>
                    <a:pt x="163" y="8"/>
                  </a:lnTo>
                </a:path>
              </a:pathLst>
            </a:custGeom>
            <a:solidFill>
              <a:srgbClr val="F8F8F8"/>
            </a:solidFill>
            <a:ln w="6350">
              <a:solidFill>
                <a:srgbClr val="DDDDDD"/>
              </a:solidFill>
              <a:round/>
              <a:headEnd/>
              <a:tailEnd/>
            </a:ln>
          </p:spPr>
          <p:txBody>
            <a:bodyPr/>
            <a:lstStyle/>
            <a:p>
              <a:endParaRPr lang="it-IT"/>
            </a:p>
          </p:txBody>
        </p:sp>
        <p:sp>
          <p:nvSpPr>
            <p:cNvPr id="23661" name="Freeform 114"/>
            <p:cNvSpPr>
              <a:spLocks/>
            </p:cNvSpPr>
            <p:nvPr/>
          </p:nvSpPr>
          <p:spPr bwMode="auto">
            <a:xfrm>
              <a:off x="1072" y="1477"/>
              <a:ext cx="169" cy="100"/>
            </a:xfrm>
            <a:custGeom>
              <a:avLst/>
              <a:gdLst>
                <a:gd name="T0" fmla="*/ 8 w 86"/>
                <a:gd name="T1" fmla="*/ 6 h 109"/>
                <a:gd name="T2" fmla="*/ 55 w 86"/>
                <a:gd name="T3" fmla="*/ 6 h 109"/>
                <a:gd name="T4" fmla="*/ 128 w 86"/>
                <a:gd name="T5" fmla="*/ 6 h 109"/>
                <a:gd name="T6" fmla="*/ 189 w 86"/>
                <a:gd name="T7" fmla="*/ 6 h 109"/>
                <a:gd name="T8" fmla="*/ 244 w 86"/>
                <a:gd name="T9" fmla="*/ 6 h 109"/>
                <a:gd name="T10" fmla="*/ 252 w 86"/>
                <a:gd name="T11" fmla="*/ 6 h 109"/>
                <a:gd name="T12" fmla="*/ 252 w 86"/>
                <a:gd name="T13" fmla="*/ 10 h 109"/>
                <a:gd name="T14" fmla="*/ 259 w 86"/>
                <a:gd name="T15" fmla="*/ 16 h 109"/>
                <a:gd name="T16" fmla="*/ 289 w 86"/>
                <a:gd name="T17" fmla="*/ 23 h 109"/>
                <a:gd name="T18" fmla="*/ 312 w 86"/>
                <a:gd name="T19" fmla="*/ 29 h 109"/>
                <a:gd name="T20" fmla="*/ 356 w 86"/>
                <a:gd name="T21" fmla="*/ 34 h 109"/>
                <a:gd name="T22" fmla="*/ 387 w 86"/>
                <a:gd name="T23" fmla="*/ 40 h 109"/>
                <a:gd name="T24" fmla="*/ 417 w 86"/>
                <a:gd name="T25" fmla="*/ 49 h 109"/>
                <a:gd name="T26" fmla="*/ 440 w 86"/>
                <a:gd name="T27" fmla="*/ 58 h 109"/>
                <a:gd name="T28" fmla="*/ 472 w 86"/>
                <a:gd name="T29" fmla="*/ 67 h 109"/>
                <a:gd name="T30" fmla="*/ 479 w 86"/>
                <a:gd name="T31" fmla="*/ 75 h 109"/>
                <a:gd name="T32" fmla="*/ 479 w 86"/>
                <a:gd name="T33" fmla="*/ 78 h 109"/>
                <a:gd name="T34" fmla="*/ 487 w 86"/>
                <a:gd name="T35" fmla="*/ 79 h 109"/>
                <a:gd name="T36" fmla="*/ 501 w 86"/>
                <a:gd name="T37" fmla="*/ 79 h 109"/>
                <a:gd name="T38" fmla="*/ 509 w 86"/>
                <a:gd name="T39" fmla="*/ 82 h 109"/>
                <a:gd name="T40" fmla="*/ 533 w 86"/>
                <a:gd name="T41" fmla="*/ 83 h 109"/>
                <a:gd name="T42" fmla="*/ 540 w 86"/>
                <a:gd name="T43" fmla="*/ 83 h 109"/>
                <a:gd name="T44" fmla="*/ 560 w 86"/>
                <a:gd name="T45" fmla="*/ 83 h 109"/>
                <a:gd name="T46" fmla="*/ 592 w 86"/>
                <a:gd name="T47" fmla="*/ 83 h 109"/>
                <a:gd name="T48" fmla="*/ 613 w 86"/>
                <a:gd name="T49" fmla="*/ 83 h 109"/>
                <a:gd name="T50" fmla="*/ 629 w 86"/>
                <a:gd name="T51" fmla="*/ 83 h 109"/>
                <a:gd name="T52" fmla="*/ 645 w 86"/>
                <a:gd name="T53" fmla="*/ 82 h 109"/>
                <a:gd name="T54" fmla="*/ 613 w 86"/>
                <a:gd name="T55" fmla="*/ 75 h 109"/>
                <a:gd name="T56" fmla="*/ 552 w 86"/>
                <a:gd name="T57" fmla="*/ 58 h 109"/>
                <a:gd name="T58" fmla="*/ 479 w 86"/>
                <a:gd name="T59" fmla="*/ 37 h 109"/>
                <a:gd name="T60" fmla="*/ 401 w 86"/>
                <a:gd name="T61" fmla="*/ 17 h 109"/>
                <a:gd name="T62" fmla="*/ 356 w 86"/>
                <a:gd name="T63" fmla="*/ 6 h 109"/>
                <a:gd name="T64" fmla="*/ 332 w 86"/>
                <a:gd name="T65" fmla="*/ 3 h 109"/>
                <a:gd name="T66" fmla="*/ 259 w 86"/>
                <a:gd name="T67" fmla="*/ 1 h 109"/>
                <a:gd name="T68" fmla="*/ 173 w 86"/>
                <a:gd name="T69" fmla="*/ 0 h 109"/>
                <a:gd name="T70" fmla="*/ 85 w 86"/>
                <a:gd name="T71" fmla="*/ 1 h 109"/>
                <a:gd name="T72" fmla="*/ 24 w 86"/>
                <a:gd name="T73" fmla="*/ 1 h 109"/>
                <a:gd name="T74" fmla="*/ 0 w 86"/>
                <a:gd name="T75" fmla="*/ 2 h 109"/>
                <a:gd name="T76" fmla="*/ 0 w 86"/>
                <a:gd name="T77" fmla="*/ 2 h 109"/>
                <a:gd name="T78" fmla="*/ 0 w 86"/>
                <a:gd name="T79" fmla="*/ 4 h 109"/>
                <a:gd name="T80" fmla="*/ 0 w 86"/>
                <a:gd name="T81" fmla="*/ 6 h 109"/>
                <a:gd name="T82" fmla="*/ 0 w 86"/>
                <a:gd name="T83" fmla="*/ 6 h 109"/>
                <a:gd name="T84" fmla="*/ 0 w 86"/>
                <a:gd name="T85" fmla="*/ 6 h 10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6"/>
                <a:gd name="T130" fmla="*/ 0 h 109"/>
                <a:gd name="T131" fmla="*/ 86 w 86"/>
                <a:gd name="T132" fmla="*/ 109 h 10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6" h="109">
                  <a:moveTo>
                    <a:pt x="0" y="6"/>
                  </a:moveTo>
                  <a:lnTo>
                    <a:pt x="0" y="8"/>
                  </a:lnTo>
                  <a:lnTo>
                    <a:pt x="1" y="8"/>
                  </a:lnTo>
                  <a:lnTo>
                    <a:pt x="3" y="8"/>
                  </a:lnTo>
                  <a:lnTo>
                    <a:pt x="5" y="8"/>
                  </a:lnTo>
                  <a:lnTo>
                    <a:pt x="7" y="8"/>
                  </a:lnTo>
                  <a:lnTo>
                    <a:pt x="11" y="8"/>
                  </a:lnTo>
                  <a:lnTo>
                    <a:pt x="14" y="8"/>
                  </a:lnTo>
                  <a:lnTo>
                    <a:pt x="17" y="8"/>
                  </a:lnTo>
                  <a:lnTo>
                    <a:pt x="19" y="8"/>
                  </a:lnTo>
                  <a:lnTo>
                    <a:pt x="22" y="8"/>
                  </a:lnTo>
                  <a:lnTo>
                    <a:pt x="25" y="8"/>
                  </a:lnTo>
                  <a:lnTo>
                    <a:pt x="28" y="8"/>
                  </a:lnTo>
                  <a:lnTo>
                    <a:pt x="30" y="8"/>
                  </a:lnTo>
                  <a:lnTo>
                    <a:pt x="32" y="8"/>
                  </a:lnTo>
                  <a:lnTo>
                    <a:pt x="33" y="8"/>
                  </a:lnTo>
                  <a:lnTo>
                    <a:pt x="34" y="8"/>
                  </a:lnTo>
                  <a:lnTo>
                    <a:pt x="33" y="9"/>
                  </a:lnTo>
                  <a:lnTo>
                    <a:pt x="33" y="10"/>
                  </a:lnTo>
                  <a:lnTo>
                    <a:pt x="33" y="12"/>
                  </a:lnTo>
                  <a:lnTo>
                    <a:pt x="33" y="13"/>
                  </a:lnTo>
                  <a:lnTo>
                    <a:pt x="33" y="16"/>
                  </a:lnTo>
                  <a:lnTo>
                    <a:pt x="34" y="18"/>
                  </a:lnTo>
                  <a:lnTo>
                    <a:pt x="34" y="21"/>
                  </a:lnTo>
                  <a:lnTo>
                    <a:pt x="36" y="22"/>
                  </a:lnTo>
                  <a:lnTo>
                    <a:pt x="36" y="26"/>
                  </a:lnTo>
                  <a:lnTo>
                    <a:pt x="38" y="29"/>
                  </a:lnTo>
                  <a:lnTo>
                    <a:pt x="38" y="33"/>
                  </a:lnTo>
                  <a:lnTo>
                    <a:pt x="40" y="35"/>
                  </a:lnTo>
                  <a:lnTo>
                    <a:pt x="41" y="38"/>
                  </a:lnTo>
                  <a:lnTo>
                    <a:pt x="43" y="40"/>
                  </a:lnTo>
                  <a:lnTo>
                    <a:pt x="45" y="42"/>
                  </a:lnTo>
                  <a:lnTo>
                    <a:pt x="47" y="44"/>
                  </a:lnTo>
                  <a:lnTo>
                    <a:pt x="47" y="47"/>
                  </a:lnTo>
                  <a:lnTo>
                    <a:pt x="49" y="49"/>
                  </a:lnTo>
                  <a:lnTo>
                    <a:pt x="51" y="52"/>
                  </a:lnTo>
                  <a:lnTo>
                    <a:pt x="53" y="55"/>
                  </a:lnTo>
                  <a:lnTo>
                    <a:pt x="53" y="59"/>
                  </a:lnTo>
                  <a:lnTo>
                    <a:pt x="55" y="63"/>
                  </a:lnTo>
                  <a:lnTo>
                    <a:pt x="57" y="67"/>
                  </a:lnTo>
                  <a:lnTo>
                    <a:pt x="58" y="70"/>
                  </a:lnTo>
                  <a:lnTo>
                    <a:pt x="58" y="75"/>
                  </a:lnTo>
                  <a:lnTo>
                    <a:pt x="60" y="79"/>
                  </a:lnTo>
                  <a:lnTo>
                    <a:pt x="60" y="83"/>
                  </a:lnTo>
                  <a:lnTo>
                    <a:pt x="62" y="87"/>
                  </a:lnTo>
                  <a:lnTo>
                    <a:pt x="62" y="90"/>
                  </a:lnTo>
                  <a:lnTo>
                    <a:pt x="63" y="94"/>
                  </a:lnTo>
                  <a:lnTo>
                    <a:pt x="63" y="97"/>
                  </a:lnTo>
                  <a:lnTo>
                    <a:pt x="63" y="100"/>
                  </a:lnTo>
                  <a:lnTo>
                    <a:pt x="63" y="101"/>
                  </a:lnTo>
                  <a:lnTo>
                    <a:pt x="63" y="102"/>
                  </a:lnTo>
                  <a:lnTo>
                    <a:pt x="64" y="102"/>
                  </a:lnTo>
                  <a:lnTo>
                    <a:pt x="64" y="103"/>
                  </a:lnTo>
                  <a:lnTo>
                    <a:pt x="65" y="103"/>
                  </a:lnTo>
                  <a:lnTo>
                    <a:pt x="66" y="103"/>
                  </a:lnTo>
                  <a:lnTo>
                    <a:pt x="66" y="105"/>
                  </a:lnTo>
                  <a:lnTo>
                    <a:pt x="67" y="105"/>
                  </a:lnTo>
                  <a:lnTo>
                    <a:pt x="67" y="106"/>
                  </a:lnTo>
                  <a:lnTo>
                    <a:pt x="69" y="106"/>
                  </a:lnTo>
                  <a:lnTo>
                    <a:pt x="69" y="107"/>
                  </a:lnTo>
                  <a:lnTo>
                    <a:pt x="70" y="107"/>
                  </a:lnTo>
                  <a:lnTo>
                    <a:pt x="71" y="107"/>
                  </a:lnTo>
                  <a:lnTo>
                    <a:pt x="71" y="108"/>
                  </a:lnTo>
                  <a:lnTo>
                    <a:pt x="73" y="108"/>
                  </a:lnTo>
                  <a:lnTo>
                    <a:pt x="74" y="108"/>
                  </a:lnTo>
                  <a:lnTo>
                    <a:pt x="76" y="108"/>
                  </a:lnTo>
                  <a:lnTo>
                    <a:pt x="78" y="108"/>
                  </a:lnTo>
                  <a:lnTo>
                    <a:pt x="79" y="107"/>
                  </a:lnTo>
                  <a:lnTo>
                    <a:pt x="81" y="107"/>
                  </a:lnTo>
                  <a:lnTo>
                    <a:pt x="83" y="107"/>
                  </a:lnTo>
                  <a:lnTo>
                    <a:pt x="84" y="107"/>
                  </a:lnTo>
                  <a:lnTo>
                    <a:pt x="85" y="106"/>
                  </a:lnTo>
                  <a:lnTo>
                    <a:pt x="84" y="105"/>
                  </a:lnTo>
                  <a:lnTo>
                    <a:pt x="84" y="102"/>
                  </a:lnTo>
                  <a:lnTo>
                    <a:pt x="81" y="97"/>
                  </a:lnTo>
                  <a:lnTo>
                    <a:pt x="79" y="91"/>
                  </a:lnTo>
                  <a:lnTo>
                    <a:pt x="76" y="84"/>
                  </a:lnTo>
                  <a:lnTo>
                    <a:pt x="73" y="75"/>
                  </a:lnTo>
                  <a:lnTo>
                    <a:pt x="69" y="67"/>
                  </a:lnTo>
                  <a:lnTo>
                    <a:pt x="67" y="56"/>
                  </a:lnTo>
                  <a:lnTo>
                    <a:pt x="63" y="48"/>
                  </a:lnTo>
                  <a:lnTo>
                    <a:pt x="60" y="39"/>
                  </a:lnTo>
                  <a:lnTo>
                    <a:pt x="56" y="30"/>
                  </a:lnTo>
                  <a:lnTo>
                    <a:pt x="53" y="22"/>
                  </a:lnTo>
                  <a:lnTo>
                    <a:pt x="50" y="16"/>
                  </a:lnTo>
                  <a:lnTo>
                    <a:pt x="49" y="10"/>
                  </a:lnTo>
                  <a:lnTo>
                    <a:pt x="47" y="6"/>
                  </a:lnTo>
                  <a:lnTo>
                    <a:pt x="47" y="4"/>
                  </a:lnTo>
                  <a:lnTo>
                    <a:pt x="46" y="4"/>
                  </a:lnTo>
                  <a:lnTo>
                    <a:pt x="44" y="3"/>
                  </a:lnTo>
                  <a:lnTo>
                    <a:pt x="40" y="3"/>
                  </a:lnTo>
                  <a:lnTo>
                    <a:pt x="38" y="1"/>
                  </a:lnTo>
                  <a:lnTo>
                    <a:pt x="34" y="1"/>
                  </a:lnTo>
                  <a:lnTo>
                    <a:pt x="30" y="1"/>
                  </a:lnTo>
                  <a:lnTo>
                    <a:pt x="27" y="1"/>
                  </a:lnTo>
                  <a:lnTo>
                    <a:pt x="23" y="0"/>
                  </a:lnTo>
                  <a:lnTo>
                    <a:pt x="18" y="1"/>
                  </a:lnTo>
                  <a:lnTo>
                    <a:pt x="15" y="1"/>
                  </a:lnTo>
                  <a:lnTo>
                    <a:pt x="11" y="1"/>
                  </a:lnTo>
                  <a:lnTo>
                    <a:pt x="8" y="1"/>
                  </a:lnTo>
                  <a:lnTo>
                    <a:pt x="5" y="1"/>
                  </a:lnTo>
                  <a:lnTo>
                    <a:pt x="3" y="1"/>
                  </a:lnTo>
                  <a:lnTo>
                    <a:pt x="2" y="1"/>
                  </a:lnTo>
                  <a:lnTo>
                    <a:pt x="0" y="2"/>
                  </a:lnTo>
                  <a:lnTo>
                    <a:pt x="0" y="4"/>
                  </a:lnTo>
                  <a:lnTo>
                    <a:pt x="0" y="6"/>
                  </a:lnTo>
                </a:path>
              </a:pathLst>
            </a:custGeom>
            <a:solidFill>
              <a:srgbClr val="F8F8F8"/>
            </a:solidFill>
            <a:ln w="9525">
              <a:solidFill>
                <a:srgbClr val="DDDDDD"/>
              </a:solidFill>
              <a:round/>
              <a:headEnd/>
              <a:tailEnd/>
            </a:ln>
          </p:spPr>
          <p:txBody>
            <a:bodyPr/>
            <a:lstStyle/>
            <a:p>
              <a:endParaRPr lang="it-IT"/>
            </a:p>
          </p:txBody>
        </p:sp>
        <p:sp>
          <p:nvSpPr>
            <p:cNvPr id="23662" name="Freeform 115"/>
            <p:cNvSpPr>
              <a:spLocks/>
            </p:cNvSpPr>
            <p:nvPr/>
          </p:nvSpPr>
          <p:spPr bwMode="auto">
            <a:xfrm>
              <a:off x="1724" y="1481"/>
              <a:ext cx="171" cy="99"/>
            </a:xfrm>
            <a:custGeom>
              <a:avLst/>
              <a:gdLst>
                <a:gd name="T0" fmla="*/ 637 w 87"/>
                <a:gd name="T1" fmla="*/ 6 h 108"/>
                <a:gd name="T2" fmla="*/ 584 w 87"/>
                <a:gd name="T3" fmla="*/ 6 h 108"/>
                <a:gd name="T4" fmla="*/ 525 w 87"/>
                <a:gd name="T5" fmla="*/ 6 h 108"/>
                <a:gd name="T6" fmla="*/ 448 w 87"/>
                <a:gd name="T7" fmla="*/ 6 h 108"/>
                <a:gd name="T8" fmla="*/ 401 w 87"/>
                <a:gd name="T9" fmla="*/ 6 h 108"/>
                <a:gd name="T10" fmla="*/ 387 w 87"/>
                <a:gd name="T11" fmla="*/ 6 h 108"/>
                <a:gd name="T12" fmla="*/ 387 w 87"/>
                <a:gd name="T13" fmla="*/ 9 h 108"/>
                <a:gd name="T14" fmla="*/ 371 w 87"/>
                <a:gd name="T15" fmla="*/ 16 h 108"/>
                <a:gd name="T16" fmla="*/ 348 w 87"/>
                <a:gd name="T17" fmla="*/ 23 h 108"/>
                <a:gd name="T18" fmla="*/ 328 w 87"/>
                <a:gd name="T19" fmla="*/ 29 h 108"/>
                <a:gd name="T20" fmla="*/ 297 w 87"/>
                <a:gd name="T21" fmla="*/ 34 h 108"/>
                <a:gd name="T22" fmla="*/ 259 w 87"/>
                <a:gd name="T23" fmla="*/ 41 h 108"/>
                <a:gd name="T24" fmla="*/ 212 w 87"/>
                <a:gd name="T25" fmla="*/ 49 h 108"/>
                <a:gd name="T26" fmla="*/ 181 w 87"/>
                <a:gd name="T27" fmla="*/ 58 h 108"/>
                <a:gd name="T28" fmla="*/ 167 w 87"/>
                <a:gd name="T29" fmla="*/ 67 h 108"/>
                <a:gd name="T30" fmla="*/ 167 w 87"/>
                <a:gd name="T31" fmla="*/ 76 h 108"/>
                <a:gd name="T32" fmla="*/ 167 w 87"/>
                <a:gd name="T33" fmla="*/ 78 h 108"/>
                <a:gd name="T34" fmla="*/ 143 w 87"/>
                <a:gd name="T35" fmla="*/ 80 h 108"/>
                <a:gd name="T36" fmla="*/ 143 w 87"/>
                <a:gd name="T37" fmla="*/ 80 h 108"/>
                <a:gd name="T38" fmla="*/ 120 w 87"/>
                <a:gd name="T39" fmla="*/ 82 h 108"/>
                <a:gd name="T40" fmla="*/ 108 w 87"/>
                <a:gd name="T41" fmla="*/ 83 h 108"/>
                <a:gd name="T42" fmla="*/ 100 w 87"/>
                <a:gd name="T43" fmla="*/ 83 h 108"/>
                <a:gd name="T44" fmla="*/ 77 w 87"/>
                <a:gd name="T45" fmla="*/ 83 h 108"/>
                <a:gd name="T46" fmla="*/ 47 w 87"/>
                <a:gd name="T47" fmla="*/ 83 h 108"/>
                <a:gd name="T48" fmla="*/ 31 w 87"/>
                <a:gd name="T49" fmla="*/ 83 h 108"/>
                <a:gd name="T50" fmla="*/ 8 w 87"/>
                <a:gd name="T51" fmla="*/ 83 h 108"/>
                <a:gd name="T52" fmla="*/ 8 w 87"/>
                <a:gd name="T53" fmla="*/ 82 h 108"/>
                <a:gd name="T54" fmla="*/ 24 w 87"/>
                <a:gd name="T55" fmla="*/ 76 h 108"/>
                <a:gd name="T56" fmla="*/ 85 w 87"/>
                <a:gd name="T57" fmla="*/ 58 h 108"/>
                <a:gd name="T58" fmla="*/ 167 w 87"/>
                <a:gd name="T59" fmla="*/ 36 h 108"/>
                <a:gd name="T60" fmla="*/ 244 w 87"/>
                <a:gd name="T61" fmla="*/ 16 h 108"/>
                <a:gd name="T62" fmla="*/ 281 w 87"/>
                <a:gd name="T63" fmla="*/ 6 h 108"/>
                <a:gd name="T64" fmla="*/ 305 w 87"/>
                <a:gd name="T65" fmla="*/ 3 h 108"/>
                <a:gd name="T66" fmla="*/ 379 w 87"/>
                <a:gd name="T67" fmla="*/ 1 h 108"/>
                <a:gd name="T68" fmla="*/ 472 w 87"/>
                <a:gd name="T69" fmla="*/ 0 h 108"/>
                <a:gd name="T70" fmla="*/ 552 w 87"/>
                <a:gd name="T71" fmla="*/ 0 h 108"/>
                <a:gd name="T72" fmla="*/ 621 w 87"/>
                <a:gd name="T73" fmla="*/ 0 h 108"/>
                <a:gd name="T74" fmla="*/ 637 w 87"/>
                <a:gd name="T75" fmla="*/ 1 h 108"/>
                <a:gd name="T76" fmla="*/ 637 w 87"/>
                <a:gd name="T77" fmla="*/ 2 h 108"/>
                <a:gd name="T78" fmla="*/ 637 w 87"/>
                <a:gd name="T79" fmla="*/ 4 h 108"/>
                <a:gd name="T80" fmla="*/ 645 w 87"/>
                <a:gd name="T81" fmla="*/ 5 h 108"/>
                <a:gd name="T82" fmla="*/ 645 w 87"/>
                <a:gd name="T83" fmla="*/ 6 h 108"/>
                <a:gd name="T84" fmla="*/ 653 w 87"/>
                <a:gd name="T85" fmla="*/ 6 h 1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
                <a:gd name="T130" fmla="*/ 0 h 108"/>
                <a:gd name="T131" fmla="*/ 87 w 87"/>
                <a:gd name="T132" fmla="*/ 108 h 1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 h="108">
                  <a:moveTo>
                    <a:pt x="86" y="6"/>
                  </a:moveTo>
                  <a:lnTo>
                    <a:pt x="85" y="7"/>
                  </a:lnTo>
                  <a:lnTo>
                    <a:pt x="84" y="7"/>
                  </a:lnTo>
                  <a:lnTo>
                    <a:pt x="82" y="7"/>
                  </a:lnTo>
                  <a:lnTo>
                    <a:pt x="80" y="7"/>
                  </a:lnTo>
                  <a:lnTo>
                    <a:pt x="77" y="7"/>
                  </a:lnTo>
                  <a:lnTo>
                    <a:pt x="74" y="7"/>
                  </a:lnTo>
                  <a:lnTo>
                    <a:pt x="71" y="7"/>
                  </a:lnTo>
                  <a:lnTo>
                    <a:pt x="69" y="7"/>
                  </a:lnTo>
                  <a:lnTo>
                    <a:pt x="66" y="7"/>
                  </a:lnTo>
                  <a:lnTo>
                    <a:pt x="62" y="7"/>
                  </a:lnTo>
                  <a:lnTo>
                    <a:pt x="59" y="7"/>
                  </a:lnTo>
                  <a:lnTo>
                    <a:pt x="57" y="7"/>
                  </a:lnTo>
                  <a:lnTo>
                    <a:pt x="55" y="7"/>
                  </a:lnTo>
                  <a:lnTo>
                    <a:pt x="53" y="7"/>
                  </a:lnTo>
                  <a:lnTo>
                    <a:pt x="51" y="8"/>
                  </a:lnTo>
                  <a:lnTo>
                    <a:pt x="51" y="9"/>
                  </a:lnTo>
                  <a:lnTo>
                    <a:pt x="51" y="11"/>
                  </a:lnTo>
                  <a:lnTo>
                    <a:pt x="51" y="12"/>
                  </a:lnTo>
                  <a:lnTo>
                    <a:pt x="50" y="15"/>
                  </a:lnTo>
                  <a:lnTo>
                    <a:pt x="50" y="17"/>
                  </a:lnTo>
                  <a:lnTo>
                    <a:pt x="49" y="20"/>
                  </a:lnTo>
                  <a:lnTo>
                    <a:pt x="49" y="22"/>
                  </a:lnTo>
                  <a:lnTo>
                    <a:pt x="47" y="26"/>
                  </a:lnTo>
                  <a:lnTo>
                    <a:pt x="46" y="29"/>
                  </a:lnTo>
                  <a:lnTo>
                    <a:pt x="45" y="33"/>
                  </a:lnTo>
                  <a:lnTo>
                    <a:pt x="45" y="35"/>
                  </a:lnTo>
                  <a:lnTo>
                    <a:pt x="43" y="38"/>
                  </a:lnTo>
                  <a:lnTo>
                    <a:pt x="41" y="40"/>
                  </a:lnTo>
                  <a:lnTo>
                    <a:pt x="39" y="42"/>
                  </a:lnTo>
                  <a:lnTo>
                    <a:pt x="39" y="44"/>
                  </a:lnTo>
                  <a:lnTo>
                    <a:pt x="37" y="47"/>
                  </a:lnTo>
                  <a:lnTo>
                    <a:pt x="35" y="50"/>
                  </a:lnTo>
                  <a:lnTo>
                    <a:pt x="34" y="53"/>
                  </a:lnTo>
                  <a:lnTo>
                    <a:pt x="32" y="55"/>
                  </a:lnTo>
                  <a:lnTo>
                    <a:pt x="30" y="59"/>
                  </a:lnTo>
                  <a:lnTo>
                    <a:pt x="28" y="63"/>
                  </a:lnTo>
                  <a:lnTo>
                    <a:pt x="26" y="67"/>
                  </a:lnTo>
                  <a:lnTo>
                    <a:pt x="26" y="70"/>
                  </a:lnTo>
                  <a:lnTo>
                    <a:pt x="24" y="75"/>
                  </a:lnTo>
                  <a:lnTo>
                    <a:pt x="23" y="79"/>
                  </a:lnTo>
                  <a:lnTo>
                    <a:pt x="22" y="83"/>
                  </a:lnTo>
                  <a:lnTo>
                    <a:pt x="22" y="87"/>
                  </a:lnTo>
                  <a:lnTo>
                    <a:pt x="22" y="90"/>
                  </a:lnTo>
                  <a:lnTo>
                    <a:pt x="22" y="94"/>
                  </a:lnTo>
                  <a:lnTo>
                    <a:pt x="22" y="98"/>
                  </a:lnTo>
                  <a:lnTo>
                    <a:pt x="23" y="100"/>
                  </a:lnTo>
                  <a:lnTo>
                    <a:pt x="22" y="101"/>
                  </a:lnTo>
                  <a:lnTo>
                    <a:pt x="21" y="102"/>
                  </a:lnTo>
                  <a:lnTo>
                    <a:pt x="19" y="104"/>
                  </a:lnTo>
                  <a:lnTo>
                    <a:pt x="17" y="105"/>
                  </a:lnTo>
                  <a:lnTo>
                    <a:pt x="16" y="106"/>
                  </a:lnTo>
                  <a:lnTo>
                    <a:pt x="14" y="107"/>
                  </a:lnTo>
                  <a:lnTo>
                    <a:pt x="13" y="107"/>
                  </a:lnTo>
                  <a:lnTo>
                    <a:pt x="12" y="107"/>
                  </a:lnTo>
                  <a:lnTo>
                    <a:pt x="10" y="107"/>
                  </a:lnTo>
                  <a:lnTo>
                    <a:pt x="8" y="107"/>
                  </a:lnTo>
                  <a:lnTo>
                    <a:pt x="6" y="107"/>
                  </a:lnTo>
                  <a:lnTo>
                    <a:pt x="4" y="107"/>
                  </a:lnTo>
                  <a:lnTo>
                    <a:pt x="2" y="107"/>
                  </a:lnTo>
                  <a:lnTo>
                    <a:pt x="1" y="107"/>
                  </a:lnTo>
                  <a:lnTo>
                    <a:pt x="1" y="106"/>
                  </a:lnTo>
                  <a:lnTo>
                    <a:pt x="0" y="105"/>
                  </a:lnTo>
                  <a:lnTo>
                    <a:pt x="1" y="102"/>
                  </a:lnTo>
                  <a:lnTo>
                    <a:pt x="3" y="98"/>
                  </a:lnTo>
                  <a:lnTo>
                    <a:pt x="5" y="90"/>
                  </a:lnTo>
                  <a:lnTo>
                    <a:pt x="8" y="83"/>
                  </a:lnTo>
                  <a:lnTo>
                    <a:pt x="11" y="75"/>
                  </a:lnTo>
                  <a:lnTo>
                    <a:pt x="15" y="66"/>
                  </a:lnTo>
                  <a:lnTo>
                    <a:pt x="19" y="56"/>
                  </a:lnTo>
                  <a:lnTo>
                    <a:pt x="22" y="47"/>
                  </a:lnTo>
                  <a:lnTo>
                    <a:pt x="25" y="38"/>
                  </a:lnTo>
                  <a:lnTo>
                    <a:pt x="28" y="30"/>
                  </a:lnTo>
                  <a:lnTo>
                    <a:pt x="32" y="21"/>
                  </a:lnTo>
                  <a:lnTo>
                    <a:pt x="34" y="16"/>
                  </a:lnTo>
                  <a:lnTo>
                    <a:pt x="36" y="10"/>
                  </a:lnTo>
                  <a:lnTo>
                    <a:pt x="37" y="7"/>
                  </a:lnTo>
                  <a:lnTo>
                    <a:pt x="39" y="4"/>
                  </a:lnTo>
                  <a:lnTo>
                    <a:pt x="40" y="3"/>
                  </a:lnTo>
                  <a:lnTo>
                    <a:pt x="43" y="3"/>
                  </a:lnTo>
                  <a:lnTo>
                    <a:pt x="46" y="1"/>
                  </a:lnTo>
                  <a:lnTo>
                    <a:pt x="50" y="1"/>
                  </a:lnTo>
                  <a:lnTo>
                    <a:pt x="54" y="1"/>
                  </a:lnTo>
                  <a:lnTo>
                    <a:pt x="57" y="1"/>
                  </a:lnTo>
                  <a:lnTo>
                    <a:pt x="62" y="0"/>
                  </a:lnTo>
                  <a:lnTo>
                    <a:pt x="66" y="0"/>
                  </a:lnTo>
                  <a:lnTo>
                    <a:pt x="70" y="0"/>
                  </a:lnTo>
                  <a:lnTo>
                    <a:pt x="73" y="0"/>
                  </a:lnTo>
                  <a:lnTo>
                    <a:pt x="77" y="0"/>
                  </a:lnTo>
                  <a:lnTo>
                    <a:pt x="78" y="0"/>
                  </a:lnTo>
                  <a:lnTo>
                    <a:pt x="82" y="0"/>
                  </a:lnTo>
                  <a:lnTo>
                    <a:pt x="83" y="0"/>
                  </a:lnTo>
                  <a:lnTo>
                    <a:pt x="84" y="0"/>
                  </a:lnTo>
                  <a:lnTo>
                    <a:pt x="84" y="1"/>
                  </a:lnTo>
                  <a:lnTo>
                    <a:pt x="84" y="2"/>
                  </a:lnTo>
                  <a:lnTo>
                    <a:pt x="84" y="4"/>
                  </a:lnTo>
                  <a:lnTo>
                    <a:pt x="85" y="4"/>
                  </a:lnTo>
                  <a:lnTo>
                    <a:pt x="85" y="5"/>
                  </a:lnTo>
                  <a:lnTo>
                    <a:pt x="85" y="6"/>
                  </a:lnTo>
                  <a:lnTo>
                    <a:pt x="86" y="6"/>
                  </a:lnTo>
                </a:path>
              </a:pathLst>
            </a:custGeom>
            <a:solidFill>
              <a:srgbClr val="F8F8F8"/>
            </a:solidFill>
            <a:ln w="9525">
              <a:solidFill>
                <a:srgbClr val="DDDDDD"/>
              </a:solidFill>
              <a:round/>
              <a:headEnd/>
              <a:tailEnd/>
            </a:ln>
          </p:spPr>
          <p:txBody>
            <a:bodyPr/>
            <a:lstStyle/>
            <a:p>
              <a:endParaRPr lang="it-IT"/>
            </a:p>
          </p:txBody>
        </p:sp>
        <p:sp>
          <p:nvSpPr>
            <p:cNvPr id="23663" name="Freeform 116"/>
            <p:cNvSpPr>
              <a:spLocks/>
            </p:cNvSpPr>
            <p:nvPr/>
          </p:nvSpPr>
          <p:spPr bwMode="auto">
            <a:xfrm>
              <a:off x="1321" y="1454"/>
              <a:ext cx="69" cy="100"/>
            </a:xfrm>
            <a:custGeom>
              <a:avLst/>
              <a:gdLst>
                <a:gd name="T0" fmla="*/ 252 w 35"/>
                <a:gd name="T1" fmla="*/ 3 h 107"/>
                <a:gd name="T2" fmla="*/ 237 w 35"/>
                <a:gd name="T3" fmla="*/ 5 h 107"/>
                <a:gd name="T4" fmla="*/ 229 w 35"/>
                <a:gd name="T5" fmla="*/ 7 h 107"/>
                <a:gd name="T6" fmla="*/ 205 w 35"/>
                <a:gd name="T7" fmla="*/ 12 h 107"/>
                <a:gd name="T8" fmla="*/ 199 w 35"/>
                <a:gd name="T9" fmla="*/ 18 h 107"/>
                <a:gd name="T10" fmla="*/ 199 w 35"/>
                <a:gd name="T11" fmla="*/ 22 h 107"/>
                <a:gd name="T12" fmla="*/ 205 w 35"/>
                <a:gd name="T13" fmla="*/ 29 h 107"/>
                <a:gd name="T14" fmla="*/ 237 w 35"/>
                <a:gd name="T15" fmla="*/ 34 h 107"/>
                <a:gd name="T16" fmla="*/ 252 w 35"/>
                <a:gd name="T17" fmla="*/ 37 h 107"/>
                <a:gd name="T18" fmla="*/ 237 w 35"/>
                <a:gd name="T19" fmla="*/ 39 h 107"/>
                <a:gd name="T20" fmla="*/ 199 w 35"/>
                <a:gd name="T21" fmla="*/ 40 h 107"/>
                <a:gd name="T22" fmla="*/ 160 w 35"/>
                <a:gd name="T23" fmla="*/ 44 h 107"/>
                <a:gd name="T24" fmla="*/ 116 w 35"/>
                <a:gd name="T25" fmla="*/ 45 h 107"/>
                <a:gd name="T26" fmla="*/ 77 w 35"/>
                <a:gd name="T27" fmla="*/ 48 h 107"/>
                <a:gd name="T28" fmla="*/ 47 w 35"/>
                <a:gd name="T29" fmla="*/ 50 h 107"/>
                <a:gd name="T30" fmla="*/ 32 w 35"/>
                <a:gd name="T31" fmla="*/ 52 h 107"/>
                <a:gd name="T32" fmla="*/ 24 w 35"/>
                <a:gd name="T33" fmla="*/ 53 h 107"/>
                <a:gd name="T34" fmla="*/ 24 w 35"/>
                <a:gd name="T35" fmla="*/ 56 h 107"/>
                <a:gd name="T36" fmla="*/ 24 w 35"/>
                <a:gd name="T37" fmla="*/ 62 h 107"/>
                <a:gd name="T38" fmla="*/ 24 w 35"/>
                <a:gd name="T39" fmla="*/ 68 h 107"/>
                <a:gd name="T40" fmla="*/ 39 w 35"/>
                <a:gd name="T41" fmla="*/ 75 h 107"/>
                <a:gd name="T42" fmla="*/ 39 w 35"/>
                <a:gd name="T43" fmla="*/ 81 h 107"/>
                <a:gd name="T44" fmla="*/ 47 w 35"/>
                <a:gd name="T45" fmla="*/ 85 h 107"/>
                <a:gd name="T46" fmla="*/ 47 w 35"/>
                <a:gd name="T47" fmla="*/ 87 h 107"/>
                <a:gd name="T48" fmla="*/ 39 w 35"/>
                <a:gd name="T49" fmla="*/ 84 h 107"/>
                <a:gd name="T50" fmla="*/ 24 w 35"/>
                <a:gd name="T51" fmla="*/ 80 h 107"/>
                <a:gd name="T52" fmla="*/ 8 w 35"/>
                <a:gd name="T53" fmla="*/ 75 h 107"/>
                <a:gd name="T54" fmla="*/ 8 w 35"/>
                <a:gd name="T55" fmla="*/ 69 h 107"/>
                <a:gd name="T56" fmla="*/ 0 w 35"/>
                <a:gd name="T57" fmla="*/ 64 h 107"/>
                <a:gd name="T58" fmla="*/ 0 w 35"/>
                <a:gd name="T59" fmla="*/ 59 h 107"/>
                <a:gd name="T60" fmla="*/ 0 w 35"/>
                <a:gd name="T61" fmla="*/ 54 h 107"/>
                <a:gd name="T62" fmla="*/ 0 w 35"/>
                <a:gd name="T63" fmla="*/ 50 h 107"/>
                <a:gd name="T64" fmla="*/ 24 w 35"/>
                <a:gd name="T65" fmla="*/ 48 h 107"/>
                <a:gd name="T66" fmla="*/ 63 w 35"/>
                <a:gd name="T67" fmla="*/ 42 h 107"/>
                <a:gd name="T68" fmla="*/ 101 w 35"/>
                <a:gd name="T69" fmla="*/ 34 h 107"/>
                <a:gd name="T70" fmla="*/ 144 w 35"/>
                <a:gd name="T71" fmla="*/ 25 h 107"/>
                <a:gd name="T72" fmla="*/ 191 w 35"/>
                <a:gd name="T73" fmla="*/ 19 h 107"/>
                <a:gd name="T74" fmla="*/ 213 w 35"/>
                <a:gd name="T75" fmla="*/ 10 h 107"/>
                <a:gd name="T76" fmla="*/ 237 w 35"/>
                <a:gd name="T77" fmla="*/ 6 h 107"/>
                <a:gd name="T78" fmla="*/ 252 w 35"/>
                <a:gd name="T79" fmla="*/ 1 h 107"/>
                <a:gd name="T80" fmla="*/ 260 w 35"/>
                <a:gd name="T81" fmla="*/ 1 h 107"/>
                <a:gd name="T82" fmla="*/ 260 w 35"/>
                <a:gd name="T83" fmla="*/ 1 h 107"/>
                <a:gd name="T84" fmla="*/ 260 w 35"/>
                <a:gd name="T85" fmla="*/ 1 h 107"/>
                <a:gd name="T86" fmla="*/ 260 w 35"/>
                <a:gd name="T87" fmla="*/ 1 h 107"/>
                <a:gd name="T88" fmla="*/ 260 w 35"/>
                <a:gd name="T89" fmla="*/ 1 h 107"/>
                <a:gd name="T90" fmla="*/ 260 w 35"/>
                <a:gd name="T91" fmla="*/ 1 h 107"/>
                <a:gd name="T92" fmla="*/ 260 w 35"/>
                <a:gd name="T93" fmla="*/ 1 h 107"/>
                <a:gd name="T94" fmla="*/ 260 w 35"/>
                <a:gd name="T95" fmla="*/ 1 h 107"/>
                <a:gd name="T96" fmla="*/ 260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34" y="1"/>
                  </a:moveTo>
                  <a:lnTo>
                    <a:pt x="33" y="3"/>
                  </a:lnTo>
                  <a:lnTo>
                    <a:pt x="31" y="5"/>
                  </a:lnTo>
                  <a:lnTo>
                    <a:pt x="31" y="6"/>
                  </a:lnTo>
                  <a:lnTo>
                    <a:pt x="30" y="10"/>
                  </a:lnTo>
                  <a:lnTo>
                    <a:pt x="29" y="11"/>
                  </a:lnTo>
                  <a:lnTo>
                    <a:pt x="27" y="15"/>
                  </a:lnTo>
                  <a:lnTo>
                    <a:pt x="27" y="17"/>
                  </a:lnTo>
                  <a:lnTo>
                    <a:pt x="26" y="21"/>
                  </a:lnTo>
                  <a:lnTo>
                    <a:pt x="26" y="24"/>
                  </a:lnTo>
                  <a:lnTo>
                    <a:pt x="26" y="28"/>
                  </a:lnTo>
                  <a:lnTo>
                    <a:pt x="26" y="31"/>
                  </a:lnTo>
                  <a:lnTo>
                    <a:pt x="27" y="35"/>
                  </a:lnTo>
                  <a:lnTo>
                    <a:pt x="28" y="38"/>
                  </a:lnTo>
                  <a:lnTo>
                    <a:pt x="31" y="42"/>
                  </a:lnTo>
                  <a:lnTo>
                    <a:pt x="34" y="45"/>
                  </a:lnTo>
                  <a:lnTo>
                    <a:pt x="33" y="46"/>
                  </a:lnTo>
                  <a:lnTo>
                    <a:pt x="32" y="46"/>
                  </a:lnTo>
                  <a:lnTo>
                    <a:pt x="31" y="48"/>
                  </a:lnTo>
                  <a:lnTo>
                    <a:pt x="29" y="48"/>
                  </a:lnTo>
                  <a:lnTo>
                    <a:pt x="26" y="49"/>
                  </a:lnTo>
                  <a:lnTo>
                    <a:pt x="24" y="51"/>
                  </a:lnTo>
                  <a:lnTo>
                    <a:pt x="21" y="53"/>
                  </a:lnTo>
                  <a:lnTo>
                    <a:pt x="19" y="53"/>
                  </a:lnTo>
                  <a:lnTo>
                    <a:pt x="15" y="55"/>
                  </a:lnTo>
                  <a:lnTo>
                    <a:pt x="13" y="57"/>
                  </a:lnTo>
                  <a:lnTo>
                    <a:pt x="10" y="59"/>
                  </a:lnTo>
                  <a:lnTo>
                    <a:pt x="8" y="60"/>
                  </a:lnTo>
                  <a:lnTo>
                    <a:pt x="6" y="61"/>
                  </a:lnTo>
                  <a:lnTo>
                    <a:pt x="5" y="63"/>
                  </a:lnTo>
                  <a:lnTo>
                    <a:pt x="4" y="64"/>
                  </a:lnTo>
                  <a:lnTo>
                    <a:pt x="3" y="65"/>
                  </a:lnTo>
                  <a:lnTo>
                    <a:pt x="3" y="66"/>
                  </a:lnTo>
                  <a:lnTo>
                    <a:pt x="3" y="69"/>
                  </a:lnTo>
                  <a:lnTo>
                    <a:pt x="3" y="72"/>
                  </a:lnTo>
                  <a:lnTo>
                    <a:pt x="3" y="76"/>
                  </a:lnTo>
                  <a:lnTo>
                    <a:pt x="3" y="79"/>
                  </a:lnTo>
                  <a:lnTo>
                    <a:pt x="3" y="83"/>
                  </a:lnTo>
                  <a:lnTo>
                    <a:pt x="5" y="87"/>
                  </a:lnTo>
                  <a:lnTo>
                    <a:pt x="5" y="92"/>
                  </a:lnTo>
                  <a:lnTo>
                    <a:pt x="5" y="95"/>
                  </a:lnTo>
                  <a:lnTo>
                    <a:pt x="5" y="99"/>
                  </a:lnTo>
                  <a:lnTo>
                    <a:pt x="6" y="101"/>
                  </a:lnTo>
                  <a:lnTo>
                    <a:pt x="6" y="104"/>
                  </a:lnTo>
                  <a:lnTo>
                    <a:pt x="6" y="105"/>
                  </a:lnTo>
                  <a:lnTo>
                    <a:pt x="6" y="106"/>
                  </a:lnTo>
                  <a:lnTo>
                    <a:pt x="6" y="105"/>
                  </a:lnTo>
                  <a:lnTo>
                    <a:pt x="5" y="103"/>
                  </a:lnTo>
                  <a:lnTo>
                    <a:pt x="5" y="100"/>
                  </a:lnTo>
                  <a:lnTo>
                    <a:pt x="3" y="98"/>
                  </a:lnTo>
                  <a:lnTo>
                    <a:pt x="3" y="95"/>
                  </a:lnTo>
                  <a:lnTo>
                    <a:pt x="1" y="92"/>
                  </a:lnTo>
                  <a:lnTo>
                    <a:pt x="1" y="88"/>
                  </a:lnTo>
                  <a:lnTo>
                    <a:pt x="1" y="84"/>
                  </a:lnTo>
                  <a:lnTo>
                    <a:pt x="1" y="80"/>
                  </a:lnTo>
                  <a:lnTo>
                    <a:pt x="0" y="78"/>
                  </a:lnTo>
                  <a:lnTo>
                    <a:pt x="0" y="75"/>
                  </a:lnTo>
                  <a:lnTo>
                    <a:pt x="0" y="72"/>
                  </a:lnTo>
                  <a:lnTo>
                    <a:pt x="0" y="68"/>
                  </a:lnTo>
                  <a:lnTo>
                    <a:pt x="0" y="66"/>
                  </a:lnTo>
                  <a:lnTo>
                    <a:pt x="0" y="64"/>
                  </a:lnTo>
                  <a:lnTo>
                    <a:pt x="0" y="62"/>
                  </a:lnTo>
                  <a:lnTo>
                    <a:pt x="1" y="60"/>
                  </a:lnTo>
                  <a:lnTo>
                    <a:pt x="3" y="59"/>
                  </a:lnTo>
                  <a:lnTo>
                    <a:pt x="6" y="55"/>
                  </a:lnTo>
                  <a:lnTo>
                    <a:pt x="8" y="51"/>
                  </a:lnTo>
                  <a:lnTo>
                    <a:pt x="12" y="46"/>
                  </a:lnTo>
                  <a:lnTo>
                    <a:pt x="13" y="42"/>
                  </a:lnTo>
                  <a:lnTo>
                    <a:pt x="17" y="37"/>
                  </a:lnTo>
                  <a:lnTo>
                    <a:pt x="19" y="31"/>
                  </a:lnTo>
                  <a:lnTo>
                    <a:pt x="23" y="26"/>
                  </a:lnTo>
                  <a:lnTo>
                    <a:pt x="25" y="22"/>
                  </a:lnTo>
                  <a:lnTo>
                    <a:pt x="27" y="17"/>
                  </a:lnTo>
                  <a:lnTo>
                    <a:pt x="28" y="13"/>
                  </a:lnTo>
                  <a:lnTo>
                    <a:pt x="31" y="8"/>
                  </a:lnTo>
                  <a:lnTo>
                    <a:pt x="31" y="6"/>
                  </a:lnTo>
                  <a:lnTo>
                    <a:pt x="33" y="3"/>
                  </a:lnTo>
                  <a:lnTo>
                    <a:pt x="33" y="1"/>
                  </a:lnTo>
                  <a:lnTo>
                    <a:pt x="34" y="0"/>
                  </a:lnTo>
                  <a:lnTo>
                    <a:pt x="34" y="1"/>
                  </a:lnTo>
                </a:path>
              </a:pathLst>
            </a:custGeom>
            <a:solidFill>
              <a:srgbClr val="F8F8F8"/>
            </a:solidFill>
            <a:ln w="9048">
              <a:solidFill>
                <a:srgbClr val="DDDDDD"/>
              </a:solidFill>
              <a:round/>
              <a:headEnd/>
              <a:tailEnd/>
            </a:ln>
          </p:spPr>
          <p:txBody>
            <a:bodyPr/>
            <a:lstStyle/>
            <a:p>
              <a:endParaRPr lang="it-IT"/>
            </a:p>
          </p:txBody>
        </p:sp>
        <p:sp>
          <p:nvSpPr>
            <p:cNvPr id="23664" name="Freeform 117"/>
            <p:cNvSpPr>
              <a:spLocks/>
            </p:cNvSpPr>
            <p:nvPr/>
          </p:nvSpPr>
          <p:spPr bwMode="auto">
            <a:xfrm>
              <a:off x="1570" y="1454"/>
              <a:ext cx="69" cy="100"/>
            </a:xfrm>
            <a:custGeom>
              <a:avLst/>
              <a:gdLst>
                <a:gd name="T0" fmla="*/ 8 w 35"/>
                <a:gd name="T1" fmla="*/ 3 h 107"/>
                <a:gd name="T2" fmla="*/ 8 w 35"/>
                <a:gd name="T3" fmla="*/ 5 h 107"/>
                <a:gd name="T4" fmla="*/ 24 w 35"/>
                <a:gd name="T5" fmla="*/ 7 h 107"/>
                <a:gd name="T6" fmla="*/ 39 w 35"/>
                <a:gd name="T7" fmla="*/ 10 h 107"/>
                <a:gd name="T8" fmla="*/ 47 w 35"/>
                <a:gd name="T9" fmla="*/ 15 h 107"/>
                <a:gd name="T10" fmla="*/ 47 w 35"/>
                <a:gd name="T11" fmla="*/ 20 h 107"/>
                <a:gd name="T12" fmla="*/ 39 w 35"/>
                <a:gd name="T13" fmla="*/ 25 h 107"/>
                <a:gd name="T14" fmla="*/ 16 w 35"/>
                <a:gd name="T15" fmla="*/ 32 h 107"/>
                <a:gd name="T16" fmla="*/ 0 w 35"/>
                <a:gd name="T17" fmla="*/ 34 h 107"/>
                <a:gd name="T18" fmla="*/ 24 w 35"/>
                <a:gd name="T19" fmla="*/ 36 h 107"/>
                <a:gd name="T20" fmla="*/ 47 w 35"/>
                <a:gd name="T21" fmla="*/ 37 h 107"/>
                <a:gd name="T22" fmla="*/ 85 w 35"/>
                <a:gd name="T23" fmla="*/ 41 h 107"/>
                <a:gd name="T24" fmla="*/ 132 w 35"/>
                <a:gd name="T25" fmla="*/ 44 h 107"/>
                <a:gd name="T26" fmla="*/ 168 w 35"/>
                <a:gd name="T27" fmla="*/ 47 h 107"/>
                <a:gd name="T28" fmla="*/ 199 w 35"/>
                <a:gd name="T29" fmla="*/ 50 h 107"/>
                <a:gd name="T30" fmla="*/ 221 w 35"/>
                <a:gd name="T31" fmla="*/ 52 h 107"/>
                <a:gd name="T32" fmla="*/ 229 w 35"/>
                <a:gd name="T33" fmla="*/ 53 h 107"/>
                <a:gd name="T34" fmla="*/ 229 w 35"/>
                <a:gd name="T35" fmla="*/ 56 h 107"/>
                <a:gd name="T36" fmla="*/ 221 w 35"/>
                <a:gd name="T37" fmla="*/ 62 h 107"/>
                <a:gd name="T38" fmla="*/ 221 w 35"/>
                <a:gd name="T39" fmla="*/ 68 h 107"/>
                <a:gd name="T40" fmla="*/ 213 w 35"/>
                <a:gd name="T41" fmla="*/ 75 h 107"/>
                <a:gd name="T42" fmla="*/ 213 w 35"/>
                <a:gd name="T43" fmla="*/ 81 h 107"/>
                <a:gd name="T44" fmla="*/ 213 w 35"/>
                <a:gd name="T45" fmla="*/ 85 h 107"/>
                <a:gd name="T46" fmla="*/ 213 w 35"/>
                <a:gd name="T47" fmla="*/ 87 h 107"/>
                <a:gd name="T48" fmla="*/ 221 w 35"/>
                <a:gd name="T49" fmla="*/ 84 h 107"/>
                <a:gd name="T50" fmla="*/ 221 w 35"/>
                <a:gd name="T51" fmla="*/ 80 h 107"/>
                <a:gd name="T52" fmla="*/ 229 w 35"/>
                <a:gd name="T53" fmla="*/ 75 h 107"/>
                <a:gd name="T54" fmla="*/ 244 w 35"/>
                <a:gd name="T55" fmla="*/ 69 h 107"/>
                <a:gd name="T56" fmla="*/ 260 w 35"/>
                <a:gd name="T57" fmla="*/ 64 h 107"/>
                <a:gd name="T58" fmla="*/ 260 w 35"/>
                <a:gd name="T59" fmla="*/ 59 h 107"/>
                <a:gd name="T60" fmla="*/ 260 w 35"/>
                <a:gd name="T61" fmla="*/ 54 h 107"/>
                <a:gd name="T62" fmla="*/ 260 w 35"/>
                <a:gd name="T63" fmla="*/ 50 h 107"/>
                <a:gd name="T64" fmla="*/ 229 w 35"/>
                <a:gd name="T65" fmla="*/ 48 h 107"/>
                <a:gd name="T66" fmla="*/ 183 w 35"/>
                <a:gd name="T67" fmla="*/ 42 h 107"/>
                <a:gd name="T68" fmla="*/ 144 w 35"/>
                <a:gd name="T69" fmla="*/ 34 h 107"/>
                <a:gd name="T70" fmla="*/ 108 w 35"/>
                <a:gd name="T71" fmla="*/ 25 h 107"/>
                <a:gd name="T72" fmla="*/ 69 w 35"/>
                <a:gd name="T73" fmla="*/ 19 h 107"/>
                <a:gd name="T74" fmla="*/ 39 w 35"/>
                <a:gd name="T75" fmla="*/ 10 h 107"/>
                <a:gd name="T76" fmla="*/ 16 w 35"/>
                <a:gd name="T77" fmla="*/ 6 h 107"/>
                <a:gd name="T78" fmla="*/ 8 w 35"/>
                <a:gd name="T79" fmla="*/ 1 h 107"/>
                <a:gd name="T80" fmla="*/ 8 w 35"/>
                <a:gd name="T81" fmla="*/ 1 h 107"/>
                <a:gd name="T82" fmla="*/ 8 w 35"/>
                <a:gd name="T83" fmla="*/ 1 h 107"/>
                <a:gd name="T84" fmla="*/ 8 w 35"/>
                <a:gd name="T85" fmla="*/ 1 h 107"/>
                <a:gd name="T86" fmla="*/ 8 w 35"/>
                <a:gd name="T87" fmla="*/ 1 h 107"/>
                <a:gd name="T88" fmla="*/ 8 w 35"/>
                <a:gd name="T89" fmla="*/ 1 h 107"/>
                <a:gd name="T90" fmla="*/ 8 w 35"/>
                <a:gd name="T91" fmla="*/ 1 h 107"/>
                <a:gd name="T92" fmla="*/ 8 w 35"/>
                <a:gd name="T93" fmla="*/ 1 h 107"/>
                <a:gd name="T94" fmla="*/ 8 w 35"/>
                <a:gd name="T95" fmla="*/ 1 h 107"/>
                <a:gd name="T96" fmla="*/ 8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1" y="1"/>
                  </a:moveTo>
                  <a:lnTo>
                    <a:pt x="1" y="3"/>
                  </a:lnTo>
                  <a:lnTo>
                    <a:pt x="1" y="5"/>
                  </a:lnTo>
                  <a:lnTo>
                    <a:pt x="3" y="6"/>
                  </a:lnTo>
                  <a:lnTo>
                    <a:pt x="3" y="9"/>
                  </a:lnTo>
                  <a:lnTo>
                    <a:pt x="5" y="10"/>
                  </a:lnTo>
                  <a:lnTo>
                    <a:pt x="5" y="13"/>
                  </a:lnTo>
                  <a:lnTo>
                    <a:pt x="6" y="14"/>
                  </a:lnTo>
                  <a:lnTo>
                    <a:pt x="6" y="18"/>
                  </a:lnTo>
                  <a:lnTo>
                    <a:pt x="6" y="22"/>
                  </a:lnTo>
                  <a:lnTo>
                    <a:pt x="6" y="25"/>
                  </a:lnTo>
                  <a:lnTo>
                    <a:pt x="6" y="28"/>
                  </a:lnTo>
                  <a:lnTo>
                    <a:pt x="5" y="31"/>
                  </a:lnTo>
                  <a:lnTo>
                    <a:pt x="4" y="35"/>
                  </a:lnTo>
                  <a:lnTo>
                    <a:pt x="2" y="38"/>
                  </a:lnTo>
                  <a:lnTo>
                    <a:pt x="0" y="41"/>
                  </a:lnTo>
                  <a:lnTo>
                    <a:pt x="0" y="42"/>
                  </a:lnTo>
                  <a:lnTo>
                    <a:pt x="1" y="43"/>
                  </a:lnTo>
                  <a:lnTo>
                    <a:pt x="3" y="44"/>
                  </a:lnTo>
                  <a:lnTo>
                    <a:pt x="5" y="45"/>
                  </a:lnTo>
                  <a:lnTo>
                    <a:pt x="6" y="46"/>
                  </a:lnTo>
                  <a:lnTo>
                    <a:pt x="9" y="48"/>
                  </a:lnTo>
                  <a:lnTo>
                    <a:pt x="11" y="50"/>
                  </a:lnTo>
                  <a:lnTo>
                    <a:pt x="15" y="51"/>
                  </a:lnTo>
                  <a:lnTo>
                    <a:pt x="17" y="54"/>
                  </a:lnTo>
                  <a:lnTo>
                    <a:pt x="20" y="56"/>
                  </a:lnTo>
                  <a:lnTo>
                    <a:pt x="22" y="58"/>
                  </a:lnTo>
                  <a:lnTo>
                    <a:pt x="25" y="60"/>
                  </a:lnTo>
                  <a:lnTo>
                    <a:pt x="26" y="61"/>
                  </a:lnTo>
                  <a:lnTo>
                    <a:pt x="28" y="63"/>
                  </a:lnTo>
                  <a:lnTo>
                    <a:pt x="29" y="64"/>
                  </a:lnTo>
                  <a:lnTo>
                    <a:pt x="30" y="64"/>
                  </a:lnTo>
                  <a:lnTo>
                    <a:pt x="30" y="65"/>
                  </a:lnTo>
                  <a:lnTo>
                    <a:pt x="30" y="66"/>
                  </a:lnTo>
                  <a:lnTo>
                    <a:pt x="30" y="69"/>
                  </a:lnTo>
                  <a:lnTo>
                    <a:pt x="30" y="72"/>
                  </a:lnTo>
                  <a:lnTo>
                    <a:pt x="29" y="76"/>
                  </a:lnTo>
                  <a:lnTo>
                    <a:pt x="29" y="79"/>
                  </a:lnTo>
                  <a:lnTo>
                    <a:pt x="29" y="83"/>
                  </a:lnTo>
                  <a:lnTo>
                    <a:pt x="29" y="87"/>
                  </a:lnTo>
                  <a:lnTo>
                    <a:pt x="28" y="92"/>
                  </a:lnTo>
                  <a:lnTo>
                    <a:pt x="28" y="95"/>
                  </a:lnTo>
                  <a:lnTo>
                    <a:pt x="28" y="99"/>
                  </a:lnTo>
                  <a:lnTo>
                    <a:pt x="28" y="101"/>
                  </a:lnTo>
                  <a:lnTo>
                    <a:pt x="28" y="104"/>
                  </a:lnTo>
                  <a:lnTo>
                    <a:pt x="28" y="105"/>
                  </a:lnTo>
                  <a:lnTo>
                    <a:pt x="28" y="106"/>
                  </a:lnTo>
                  <a:lnTo>
                    <a:pt x="29" y="105"/>
                  </a:lnTo>
                  <a:lnTo>
                    <a:pt x="29" y="103"/>
                  </a:lnTo>
                  <a:lnTo>
                    <a:pt x="29" y="100"/>
                  </a:lnTo>
                  <a:lnTo>
                    <a:pt x="29" y="98"/>
                  </a:lnTo>
                  <a:lnTo>
                    <a:pt x="30" y="95"/>
                  </a:lnTo>
                  <a:lnTo>
                    <a:pt x="30" y="92"/>
                  </a:lnTo>
                  <a:lnTo>
                    <a:pt x="32" y="88"/>
                  </a:lnTo>
                  <a:lnTo>
                    <a:pt x="32" y="84"/>
                  </a:lnTo>
                  <a:lnTo>
                    <a:pt x="34" y="80"/>
                  </a:lnTo>
                  <a:lnTo>
                    <a:pt x="34" y="78"/>
                  </a:lnTo>
                  <a:lnTo>
                    <a:pt x="34" y="75"/>
                  </a:lnTo>
                  <a:lnTo>
                    <a:pt x="34" y="72"/>
                  </a:lnTo>
                  <a:lnTo>
                    <a:pt x="34" y="68"/>
                  </a:lnTo>
                  <a:lnTo>
                    <a:pt x="34" y="66"/>
                  </a:lnTo>
                  <a:lnTo>
                    <a:pt x="34" y="64"/>
                  </a:lnTo>
                  <a:lnTo>
                    <a:pt x="34" y="62"/>
                  </a:lnTo>
                  <a:lnTo>
                    <a:pt x="34" y="60"/>
                  </a:lnTo>
                  <a:lnTo>
                    <a:pt x="30" y="59"/>
                  </a:lnTo>
                  <a:lnTo>
                    <a:pt x="28" y="55"/>
                  </a:lnTo>
                  <a:lnTo>
                    <a:pt x="24" y="51"/>
                  </a:lnTo>
                  <a:lnTo>
                    <a:pt x="22" y="46"/>
                  </a:lnTo>
                  <a:lnTo>
                    <a:pt x="19" y="42"/>
                  </a:lnTo>
                  <a:lnTo>
                    <a:pt x="17" y="37"/>
                  </a:lnTo>
                  <a:lnTo>
                    <a:pt x="14" y="31"/>
                  </a:lnTo>
                  <a:lnTo>
                    <a:pt x="12" y="26"/>
                  </a:lnTo>
                  <a:lnTo>
                    <a:pt x="9" y="22"/>
                  </a:lnTo>
                  <a:lnTo>
                    <a:pt x="7" y="17"/>
                  </a:lnTo>
                  <a:lnTo>
                    <a:pt x="5" y="13"/>
                  </a:lnTo>
                  <a:lnTo>
                    <a:pt x="4" y="8"/>
                  </a:lnTo>
                  <a:lnTo>
                    <a:pt x="2" y="6"/>
                  </a:lnTo>
                  <a:lnTo>
                    <a:pt x="2" y="3"/>
                  </a:lnTo>
                  <a:lnTo>
                    <a:pt x="1" y="1"/>
                  </a:lnTo>
                  <a:lnTo>
                    <a:pt x="1" y="0"/>
                  </a:lnTo>
                  <a:lnTo>
                    <a:pt x="1" y="1"/>
                  </a:lnTo>
                </a:path>
              </a:pathLst>
            </a:custGeom>
            <a:solidFill>
              <a:srgbClr val="F8F8F8"/>
            </a:solidFill>
            <a:ln w="9048">
              <a:solidFill>
                <a:srgbClr val="DDDDDD"/>
              </a:solidFill>
              <a:round/>
              <a:headEnd/>
              <a:tailEnd/>
            </a:ln>
          </p:spPr>
          <p:txBody>
            <a:bodyPr/>
            <a:lstStyle/>
            <a:p>
              <a:endParaRPr lang="it-IT"/>
            </a:p>
          </p:txBody>
        </p:sp>
        <p:sp>
          <p:nvSpPr>
            <p:cNvPr id="23665" name="Freeform 118"/>
            <p:cNvSpPr>
              <a:spLocks/>
            </p:cNvSpPr>
            <p:nvPr/>
          </p:nvSpPr>
          <p:spPr bwMode="auto">
            <a:xfrm>
              <a:off x="1020" y="1319"/>
              <a:ext cx="156" cy="70"/>
            </a:xfrm>
            <a:custGeom>
              <a:avLst/>
              <a:gdLst>
                <a:gd name="T0" fmla="*/ 316 w 79"/>
                <a:gd name="T1" fmla="*/ 0 h 76"/>
                <a:gd name="T2" fmla="*/ 245 w 79"/>
                <a:gd name="T3" fmla="*/ 4 h 76"/>
                <a:gd name="T4" fmla="*/ 176 w 79"/>
                <a:gd name="T5" fmla="*/ 10 h 76"/>
                <a:gd name="T6" fmla="*/ 124 w 79"/>
                <a:gd name="T7" fmla="*/ 19 h 76"/>
                <a:gd name="T8" fmla="*/ 109 w 79"/>
                <a:gd name="T9" fmla="*/ 29 h 76"/>
                <a:gd name="T10" fmla="*/ 140 w 79"/>
                <a:gd name="T11" fmla="*/ 39 h 76"/>
                <a:gd name="T12" fmla="*/ 245 w 79"/>
                <a:gd name="T13" fmla="*/ 47 h 76"/>
                <a:gd name="T14" fmla="*/ 456 w 79"/>
                <a:gd name="T15" fmla="*/ 52 h 76"/>
                <a:gd name="T16" fmla="*/ 592 w 79"/>
                <a:gd name="T17" fmla="*/ 53 h 76"/>
                <a:gd name="T18" fmla="*/ 561 w 79"/>
                <a:gd name="T19" fmla="*/ 54 h 76"/>
                <a:gd name="T20" fmla="*/ 507 w 79"/>
                <a:gd name="T21" fmla="*/ 55 h 76"/>
                <a:gd name="T22" fmla="*/ 440 w 79"/>
                <a:gd name="T23" fmla="*/ 57 h 76"/>
                <a:gd name="T24" fmla="*/ 371 w 79"/>
                <a:gd name="T25" fmla="*/ 59 h 76"/>
                <a:gd name="T26" fmla="*/ 292 w 79"/>
                <a:gd name="T27" fmla="*/ 59 h 76"/>
                <a:gd name="T28" fmla="*/ 207 w 79"/>
                <a:gd name="T29" fmla="*/ 59 h 76"/>
                <a:gd name="T30" fmla="*/ 148 w 79"/>
                <a:gd name="T31" fmla="*/ 55 h 76"/>
                <a:gd name="T32" fmla="*/ 85 w 79"/>
                <a:gd name="T33" fmla="*/ 52 h 76"/>
                <a:gd name="T34" fmla="*/ 47 w 79"/>
                <a:gd name="T35" fmla="*/ 48 h 76"/>
                <a:gd name="T36" fmla="*/ 16 w 79"/>
                <a:gd name="T37" fmla="*/ 43 h 76"/>
                <a:gd name="T38" fmla="*/ 8 w 79"/>
                <a:gd name="T39" fmla="*/ 39 h 76"/>
                <a:gd name="T40" fmla="*/ 0 w 79"/>
                <a:gd name="T41" fmla="*/ 35 h 76"/>
                <a:gd name="T42" fmla="*/ 0 w 79"/>
                <a:gd name="T43" fmla="*/ 32 h 76"/>
                <a:gd name="T44" fmla="*/ 8 w 79"/>
                <a:gd name="T45" fmla="*/ 29 h 76"/>
                <a:gd name="T46" fmla="*/ 8 w 79"/>
                <a:gd name="T47" fmla="*/ 28 h 76"/>
                <a:gd name="T48" fmla="*/ 16 w 79"/>
                <a:gd name="T49" fmla="*/ 23 h 76"/>
                <a:gd name="T50" fmla="*/ 47 w 79"/>
                <a:gd name="T51" fmla="*/ 14 h 76"/>
                <a:gd name="T52" fmla="*/ 85 w 79"/>
                <a:gd name="T53" fmla="*/ 7 h 76"/>
                <a:gd name="T54" fmla="*/ 148 w 79"/>
                <a:gd name="T55" fmla="*/ 4 h 76"/>
                <a:gd name="T56" fmla="*/ 207 w 79"/>
                <a:gd name="T57" fmla="*/ 2 h 76"/>
                <a:gd name="T58" fmla="*/ 261 w 79"/>
                <a:gd name="T59" fmla="*/ 1 h 76"/>
                <a:gd name="T60" fmla="*/ 308 w 79"/>
                <a:gd name="T61" fmla="*/ 0 h 76"/>
                <a:gd name="T62" fmla="*/ 340 w 79"/>
                <a:gd name="T63" fmla="*/ 0 h 76"/>
                <a:gd name="T64" fmla="*/ 348 w 79"/>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9"/>
                <a:gd name="T100" fmla="*/ 0 h 76"/>
                <a:gd name="T101" fmla="*/ 79 w 79"/>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9" h="76">
                  <a:moveTo>
                    <a:pt x="45" y="0"/>
                  </a:moveTo>
                  <a:lnTo>
                    <a:pt x="41" y="0"/>
                  </a:lnTo>
                  <a:lnTo>
                    <a:pt x="37" y="1"/>
                  </a:lnTo>
                  <a:lnTo>
                    <a:pt x="32" y="4"/>
                  </a:lnTo>
                  <a:lnTo>
                    <a:pt x="28" y="8"/>
                  </a:lnTo>
                  <a:lnTo>
                    <a:pt x="23" y="13"/>
                  </a:lnTo>
                  <a:lnTo>
                    <a:pt x="20" y="19"/>
                  </a:lnTo>
                  <a:lnTo>
                    <a:pt x="16" y="25"/>
                  </a:lnTo>
                  <a:lnTo>
                    <a:pt x="15" y="31"/>
                  </a:lnTo>
                  <a:lnTo>
                    <a:pt x="14" y="38"/>
                  </a:lnTo>
                  <a:lnTo>
                    <a:pt x="15" y="44"/>
                  </a:lnTo>
                  <a:lnTo>
                    <a:pt x="18" y="50"/>
                  </a:lnTo>
                  <a:lnTo>
                    <a:pt x="25" y="55"/>
                  </a:lnTo>
                  <a:lnTo>
                    <a:pt x="32" y="60"/>
                  </a:lnTo>
                  <a:lnTo>
                    <a:pt x="44" y="64"/>
                  </a:lnTo>
                  <a:lnTo>
                    <a:pt x="59" y="66"/>
                  </a:lnTo>
                  <a:lnTo>
                    <a:pt x="78" y="67"/>
                  </a:lnTo>
                  <a:lnTo>
                    <a:pt x="77" y="68"/>
                  </a:lnTo>
                  <a:lnTo>
                    <a:pt x="76" y="68"/>
                  </a:lnTo>
                  <a:lnTo>
                    <a:pt x="73" y="70"/>
                  </a:lnTo>
                  <a:lnTo>
                    <a:pt x="70" y="70"/>
                  </a:lnTo>
                  <a:lnTo>
                    <a:pt x="66" y="71"/>
                  </a:lnTo>
                  <a:lnTo>
                    <a:pt x="62" y="71"/>
                  </a:lnTo>
                  <a:lnTo>
                    <a:pt x="57" y="73"/>
                  </a:lnTo>
                  <a:lnTo>
                    <a:pt x="54" y="73"/>
                  </a:lnTo>
                  <a:lnTo>
                    <a:pt x="48" y="75"/>
                  </a:lnTo>
                  <a:lnTo>
                    <a:pt x="43" y="75"/>
                  </a:lnTo>
                  <a:lnTo>
                    <a:pt x="38" y="75"/>
                  </a:lnTo>
                  <a:lnTo>
                    <a:pt x="33" y="75"/>
                  </a:lnTo>
                  <a:lnTo>
                    <a:pt x="27" y="75"/>
                  </a:lnTo>
                  <a:lnTo>
                    <a:pt x="23" y="73"/>
                  </a:lnTo>
                  <a:lnTo>
                    <a:pt x="19" y="71"/>
                  </a:lnTo>
                  <a:lnTo>
                    <a:pt x="15" y="68"/>
                  </a:lnTo>
                  <a:lnTo>
                    <a:pt x="11" y="66"/>
                  </a:lnTo>
                  <a:lnTo>
                    <a:pt x="8" y="63"/>
                  </a:lnTo>
                  <a:lnTo>
                    <a:pt x="6" y="61"/>
                  </a:lnTo>
                  <a:lnTo>
                    <a:pt x="4" y="57"/>
                  </a:lnTo>
                  <a:lnTo>
                    <a:pt x="2" y="55"/>
                  </a:lnTo>
                  <a:lnTo>
                    <a:pt x="2" y="52"/>
                  </a:lnTo>
                  <a:lnTo>
                    <a:pt x="1" y="50"/>
                  </a:lnTo>
                  <a:lnTo>
                    <a:pt x="1" y="46"/>
                  </a:lnTo>
                  <a:lnTo>
                    <a:pt x="0" y="44"/>
                  </a:lnTo>
                  <a:lnTo>
                    <a:pt x="0" y="43"/>
                  </a:lnTo>
                  <a:lnTo>
                    <a:pt x="0" y="41"/>
                  </a:lnTo>
                  <a:lnTo>
                    <a:pt x="1" y="38"/>
                  </a:lnTo>
                  <a:lnTo>
                    <a:pt x="1" y="36"/>
                  </a:lnTo>
                  <a:lnTo>
                    <a:pt x="2" y="35"/>
                  </a:lnTo>
                  <a:lnTo>
                    <a:pt x="2" y="29"/>
                  </a:lnTo>
                  <a:lnTo>
                    <a:pt x="4" y="22"/>
                  </a:lnTo>
                  <a:lnTo>
                    <a:pt x="6" y="17"/>
                  </a:lnTo>
                  <a:lnTo>
                    <a:pt x="8" y="12"/>
                  </a:lnTo>
                  <a:lnTo>
                    <a:pt x="11" y="10"/>
                  </a:lnTo>
                  <a:lnTo>
                    <a:pt x="15" y="6"/>
                  </a:lnTo>
                  <a:lnTo>
                    <a:pt x="19" y="4"/>
                  </a:lnTo>
                  <a:lnTo>
                    <a:pt x="23" y="2"/>
                  </a:lnTo>
                  <a:lnTo>
                    <a:pt x="27" y="2"/>
                  </a:lnTo>
                  <a:lnTo>
                    <a:pt x="30" y="1"/>
                  </a:lnTo>
                  <a:lnTo>
                    <a:pt x="34" y="1"/>
                  </a:lnTo>
                  <a:lnTo>
                    <a:pt x="38" y="0"/>
                  </a:lnTo>
                  <a:lnTo>
                    <a:pt x="40" y="0"/>
                  </a:lnTo>
                  <a:lnTo>
                    <a:pt x="42" y="0"/>
                  </a:lnTo>
                  <a:lnTo>
                    <a:pt x="44" y="0"/>
                  </a:lnTo>
                  <a:lnTo>
                    <a:pt x="45" y="0"/>
                  </a:lnTo>
                </a:path>
              </a:pathLst>
            </a:custGeom>
            <a:solidFill>
              <a:srgbClr val="F8F8F8"/>
            </a:solidFill>
            <a:ln w="9048">
              <a:solidFill>
                <a:srgbClr val="DDDDDD"/>
              </a:solidFill>
              <a:round/>
              <a:headEnd/>
              <a:tailEnd/>
            </a:ln>
          </p:spPr>
          <p:txBody>
            <a:bodyPr/>
            <a:lstStyle/>
            <a:p>
              <a:endParaRPr lang="it-IT"/>
            </a:p>
          </p:txBody>
        </p:sp>
        <p:sp>
          <p:nvSpPr>
            <p:cNvPr id="23666" name="Freeform 119"/>
            <p:cNvSpPr>
              <a:spLocks/>
            </p:cNvSpPr>
            <p:nvPr/>
          </p:nvSpPr>
          <p:spPr bwMode="auto">
            <a:xfrm>
              <a:off x="1806" y="1318"/>
              <a:ext cx="132" cy="72"/>
            </a:xfrm>
            <a:custGeom>
              <a:avLst/>
              <a:gdLst>
                <a:gd name="T0" fmla="*/ 124 w 67"/>
                <a:gd name="T1" fmla="*/ 1 h 78"/>
                <a:gd name="T2" fmla="*/ 197 w 67"/>
                <a:gd name="T3" fmla="*/ 5 h 78"/>
                <a:gd name="T4" fmla="*/ 284 w 67"/>
                <a:gd name="T5" fmla="*/ 11 h 78"/>
                <a:gd name="T6" fmla="*/ 353 w 67"/>
                <a:gd name="T7" fmla="*/ 20 h 78"/>
                <a:gd name="T8" fmla="*/ 396 w 67"/>
                <a:gd name="T9" fmla="*/ 30 h 78"/>
                <a:gd name="T10" fmla="*/ 388 w 67"/>
                <a:gd name="T11" fmla="*/ 41 h 78"/>
                <a:gd name="T12" fmla="*/ 307 w 67"/>
                <a:gd name="T13" fmla="*/ 50 h 78"/>
                <a:gd name="T14" fmla="*/ 124 w 67"/>
                <a:gd name="T15" fmla="*/ 56 h 78"/>
                <a:gd name="T16" fmla="*/ 0 w 67"/>
                <a:gd name="T17" fmla="*/ 60 h 78"/>
                <a:gd name="T18" fmla="*/ 16 w 67"/>
                <a:gd name="T19" fmla="*/ 60 h 78"/>
                <a:gd name="T20" fmla="*/ 63 w 67"/>
                <a:gd name="T21" fmla="*/ 61 h 78"/>
                <a:gd name="T22" fmla="*/ 108 w 67"/>
                <a:gd name="T23" fmla="*/ 61 h 78"/>
                <a:gd name="T24" fmla="*/ 167 w 67"/>
                <a:gd name="T25" fmla="*/ 61 h 78"/>
                <a:gd name="T26" fmla="*/ 236 w 67"/>
                <a:gd name="T27" fmla="*/ 61 h 78"/>
                <a:gd name="T28" fmla="*/ 307 w 67"/>
                <a:gd name="T29" fmla="*/ 58 h 78"/>
                <a:gd name="T30" fmla="*/ 368 w 67"/>
                <a:gd name="T31" fmla="*/ 56 h 78"/>
                <a:gd name="T32" fmla="*/ 428 w 67"/>
                <a:gd name="T33" fmla="*/ 52 h 78"/>
                <a:gd name="T34" fmla="*/ 457 w 67"/>
                <a:gd name="T35" fmla="*/ 48 h 78"/>
                <a:gd name="T36" fmla="*/ 481 w 67"/>
                <a:gd name="T37" fmla="*/ 44 h 78"/>
                <a:gd name="T38" fmla="*/ 489 w 67"/>
                <a:gd name="T39" fmla="*/ 40 h 78"/>
                <a:gd name="T40" fmla="*/ 504 w 67"/>
                <a:gd name="T41" fmla="*/ 36 h 78"/>
                <a:gd name="T42" fmla="*/ 504 w 67"/>
                <a:gd name="T43" fmla="*/ 33 h 78"/>
                <a:gd name="T44" fmla="*/ 504 w 67"/>
                <a:gd name="T45" fmla="*/ 30 h 78"/>
                <a:gd name="T46" fmla="*/ 504 w 67"/>
                <a:gd name="T47" fmla="*/ 29 h 78"/>
                <a:gd name="T48" fmla="*/ 489 w 67"/>
                <a:gd name="T49" fmla="*/ 24 h 78"/>
                <a:gd name="T50" fmla="*/ 451 w 67"/>
                <a:gd name="T51" fmla="*/ 15 h 78"/>
                <a:gd name="T52" fmla="*/ 388 w 67"/>
                <a:gd name="T53" fmla="*/ 7 h 78"/>
                <a:gd name="T54" fmla="*/ 329 w 67"/>
                <a:gd name="T55" fmla="*/ 5 h 78"/>
                <a:gd name="T56" fmla="*/ 252 w 67"/>
                <a:gd name="T57" fmla="*/ 2 h 78"/>
                <a:gd name="T58" fmla="*/ 191 w 67"/>
                <a:gd name="T59" fmla="*/ 1 h 78"/>
                <a:gd name="T60" fmla="*/ 128 w 67"/>
                <a:gd name="T61" fmla="*/ 0 h 78"/>
                <a:gd name="T62" fmla="*/ 108 w 67"/>
                <a:gd name="T63" fmla="*/ 0 h 78"/>
                <a:gd name="T64" fmla="*/ 108 w 6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78"/>
                <a:gd name="T101" fmla="*/ 67 w 6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78">
                  <a:moveTo>
                    <a:pt x="14" y="0"/>
                  </a:moveTo>
                  <a:lnTo>
                    <a:pt x="16" y="1"/>
                  </a:lnTo>
                  <a:lnTo>
                    <a:pt x="21" y="2"/>
                  </a:lnTo>
                  <a:lnTo>
                    <a:pt x="26" y="5"/>
                  </a:lnTo>
                  <a:lnTo>
                    <a:pt x="31" y="9"/>
                  </a:lnTo>
                  <a:lnTo>
                    <a:pt x="37" y="14"/>
                  </a:lnTo>
                  <a:lnTo>
                    <a:pt x="42" y="19"/>
                  </a:lnTo>
                  <a:lnTo>
                    <a:pt x="46" y="26"/>
                  </a:lnTo>
                  <a:lnTo>
                    <a:pt x="51" y="31"/>
                  </a:lnTo>
                  <a:lnTo>
                    <a:pt x="52" y="38"/>
                  </a:lnTo>
                  <a:lnTo>
                    <a:pt x="52" y="45"/>
                  </a:lnTo>
                  <a:lnTo>
                    <a:pt x="51" y="52"/>
                  </a:lnTo>
                  <a:lnTo>
                    <a:pt x="47" y="58"/>
                  </a:lnTo>
                  <a:lnTo>
                    <a:pt x="40" y="64"/>
                  </a:lnTo>
                  <a:lnTo>
                    <a:pt x="31" y="68"/>
                  </a:lnTo>
                  <a:lnTo>
                    <a:pt x="16" y="72"/>
                  </a:lnTo>
                  <a:lnTo>
                    <a:pt x="0" y="74"/>
                  </a:lnTo>
                  <a:lnTo>
                    <a:pt x="0" y="76"/>
                  </a:lnTo>
                  <a:lnTo>
                    <a:pt x="2" y="76"/>
                  </a:lnTo>
                  <a:lnTo>
                    <a:pt x="5" y="76"/>
                  </a:lnTo>
                  <a:lnTo>
                    <a:pt x="8" y="77"/>
                  </a:lnTo>
                  <a:lnTo>
                    <a:pt x="11" y="77"/>
                  </a:lnTo>
                  <a:lnTo>
                    <a:pt x="14" y="77"/>
                  </a:lnTo>
                  <a:lnTo>
                    <a:pt x="19" y="77"/>
                  </a:lnTo>
                  <a:lnTo>
                    <a:pt x="22" y="77"/>
                  </a:lnTo>
                  <a:lnTo>
                    <a:pt x="27" y="77"/>
                  </a:lnTo>
                  <a:lnTo>
                    <a:pt x="31" y="77"/>
                  </a:lnTo>
                  <a:lnTo>
                    <a:pt x="36" y="76"/>
                  </a:lnTo>
                  <a:lnTo>
                    <a:pt x="40" y="74"/>
                  </a:lnTo>
                  <a:lnTo>
                    <a:pt x="44" y="72"/>
                  </a:lnTo>
                  <a:lnTo>
                    <a:pt x="48" y="71"/>
                  </a:lnTo>
                  <a:lnTo>
                    <a:pt x="53" y="68"/>
                  </a:lnTo>
                  <a:lnTo>
                    <a:pt x="56" y="66"/>
                  </a:lnTo>
                  <a:lnTo>
                    <a:pt x="59" y="63"/>
                  </a:lnTo>
                  <a:lnTo>
                    <a:pt x="60" y="61"/>
                  </a:lnTo>
                  <a:lnTo>
                    <a:pt x="63" y="58"/>
                  </a:lnTo>
                  <a:lnTo>
                    <a:pt x="63" y="56"/>
                  </a:lnTo>
                  <a:lnTo>
                    <a:pt x="64" y="52"/>
                  </a:lnTo>
                  <a:lnTo>
                    <a:pt x="64" y="51"/>
                  </a:lnTo>
                  <a:lnTo>
                    <a:pt x="66" y="47"/>
                  </a:lnTo>
                  <a:lnTo>
                    <a:pt x="66" y="45"/>
                  </a:lnTo>
                  <a:lnTo>
                    <a:pt x="66" y="44"/>
                  </a:lnTo>
                  <a:lnTo>
                    <a:pt x="66" y="42"/>
                  </a:lnTo>
                  <a:lnTo>
                    <a:pt x="66" y="39"/>
                  </a:lnTo>
                  <a:lnTo>
                    <a:pt x="66" y="37"/>
                  </a:lnTo>
                  <a:lnTo>
                    <a:pt x="66" y="36"/>
                  </a:lnTo>
                  <a:lnTo>
                    <a:pt x="64" y="30"/>
                  </a:lnTo>
                  <a:lnTo>
                    <a:pt x="62" y="23"/>
                  </a:lnTo>
                  <a:lnTo>
                    <a:pt x="59" y="18"/>
                  </a:lnTo>
                  <a:lnTo>
                    <a:pt x="56" y="13"/>
                  </a:lnTo>
                  <a:lnTo>
                    <a:pt x="51" y="10"/>
                  </a:lnTo>
                  <a:lnTo>
                    <a:pt x="48" y="7"/>
                  </a:lnTo>
                  <a:lnTo>
                    <a:pt x="43" y="5"/>
                  </a:lnTo>
                  <a:lnTo>
                    <a:pt x="39" y="2"/>
                  </a:lnTo>
                  <a:lnTo>
                    <a:pt x="33" y="2"/>
                  </a:lnTo>
                  <a:lnTo>
                    <a:pt x="29" y="1"/>
                  </a:lnTo>
                  <a:lnTo>
                    <a:pt x="25" y="1"/>
                  </a:lnTo>
                  <a:lnTo>
                    <a:pt x="21" y="0"/>
                  </a:lnTo>
                  <a:lnTo>
                    <a:pt x="17" y="0"/>
                  </a:lnTo>
                  <a:lnTo>
                    <a:pt x="16" y="0"/>
                  </a:lnTo>
                  <a:lnTo>
                    <a:pt x="14" y="0"/>
                  </a:lnTo>
                </a:path>
              </a:pathLst>
            </a:custGeom>
            <a:solidFill>
              <a:srgbClr val="F8F8F8"/>
            </a:solidFill>
            <a:ln w="9048">
              <a:solidFill>
                <a:srgbClr val="DDDDDD"/>
              </a:solidFill>
              <a:round/>
              <a:headEnd/>
              <a:tailEnd/>
            </a:ln>
          </p:spPr>
          <p:txBody>
            <a:bodyPr/>
            <a:lstStyle/>
            <a:p>
              <a:endParaRPr lang="it-IT"/>
            </a:p>
          </p:txBody>
        </p:sp>
        <p:sp>
          <p:nvSpPr>
            <p:cNvPr id="23667" name="Freeform 120"/>
            <p:cNvSpPr>
              <a:spLocks/>
            </p:cNvSpPr>
            <p:nvPr/>
          </p:nvSpPr>
          <p:spPr bwMode="auto">
            <a:xfrm>
              <a:off x="1095" y="1326"/>
              <a:ext cx="209" cy="48"/>
            </a:xfrm>
            <a:custGeom>
              <a:avLst/>
              <a:gdLst>
                <a:gd name="T0" fmla="*/ 789 w 106"/>
                <a:gd name="T1" fmla="*/ 35 h 51"/>
                <a:gd name="T2" fmla="*/ 751 w 106"/>
                <a:gd name="T3" fmla="*/ 29 h 51"/>
                <a:gd name="T4" fmla="*/ 688 w 106"/>
                <a:gd name="T5" fmla="*/ 21 h 51"/>
                <a:gd name="T6" fmla="*/ 584 w 106"/>
                <a:gd name="T7" fmla="*/ 11 h 51"/>
                <a:gd name="T8" fmla="*/ 459 w 106"/>
                <a:gd name="T9" fmla="*/ 4 h 51"/>
                <a:gd name="T10" fmla="*/ 353 w 106"/>
                <a:gd name="T11" fmla="*/ 0 h 51"/>
                <a:gd name="T12" fmla="*/ 323 w 106"/>
                <a:gd name="T13" fmla="*/ 0 h 51"/>
                <a:gd name="T14" fmla="*/ 260 w 106"/>
                <a:gd name="T15" fmla="*/ 1 h 51"/>
                <a:gd name="T16" fmla="*/ 199 w 106"/>
                <a:gd name="T17" fmla="*/ 3 h 51"/>
                <a:gd name="T18" fmla="*/ 136 w 106"/>
                <a:gd name="T19" fmla="*/ 4 h 51"/>
                <a:gd name="T20" fmla="*/ 101 w 106"/>
                <a:gd name="T21" fmla="*/ 4 h 51"/>
                <a:gd name="T22" fmla="*/ 63 w 106"/>
                <a:gd name="T23" fmla="*/ 8 h 51"/>
                <a:gd name="T24" fmla="*/ 32 w 106"/>
                <a:gd name="T25" fmla="*/ 11 h 51"/>
                <a:gd name="T26" fmla="*/ 8 w 106"/>
                <a:gd name="T27" fmla="*/ 17 h 51"/>
                <a:gd name="T28" fmla="*/ 0 w 106"/>
                <a:gd name="T29" fmla="*/ 22 h 51"/>
                <a:gd name="T30" fmla="*/ 0 w 106"/>
                <a:gd name="T31" fmla="*/ 25 h 51"/>
                <a:gd name="T32" fmla="*/ 8 w 106"/>
                <a:gd name="T33" fmla="*/ 30 h 51"/>
                <a:gd name="T34" fmla="*/ 24 w 106"/>
                <a:gd name="T35" fmla="*/ 35 h 51"/>
                <a:gd name="T36" fmla="*/ 47 w 106"/>
                <a:gd name="T37" fmla="*/ 37 h 51"/>
                <a:gd name="T38" fmla="*/ 63 w 106"/>
                <a:gd name="T39" fmla="*/ 40 h 51"/>
                <a:gd name="T40" fmla="*/ 101 w 106"/>
                <a:gd name="T41" fmla="*/ 41 h 51"/>
                <a:gd name="T42" fmla="*/ 136 w 106"/>
                <a:gd name="T43" fmla="*/ 41 h 51"/>
                <a:gd name="T44" fmla="*/ 175 w 106"/>
                <a:gd name="T45" fmla="*/ 40 h 51"/>
                <a:gd name="T46" fmla="*/ 213 w 106"/>
                <a:gd name="T47" fmla="*/ 39 h 51"/>
                <a:gd name="T48" fmla="*/ 260 w 106"/>
                <a:gd name="T49" fmla="*/ 37 h 51"/>
                <a:gd name="T50" fmla="*/ 292 w 106"/>
                <a:gd name="T51" fmla="*/ 36 h 51"/>
                <a:gd name="T52" fmla="*/ 315 w 106"/>
                <a:gd name="T53" fmla="*/ 35 h 51"/>
                <a:gd name="T54" fmla="*/ 284 w 106"/>
                <a:gd name="T55" fmla="*/ 36 h 51"/>
                <a:gd name="T56" fmla="*/ 260 w 106"/>
                <a:gd name="T57" fmla="*/ 35 h 51"/>
                <a:gd name="T58" fmla="*/ 229 w 106"/>
                <a:gd name="T59" fmla="*/ 33 h 51"/>
                <a:gd name="T60" fmla="*/ 183 w 106"/>
                <a:gd name="T61" fmla="*/ 30 h 51"/>
                <a:gd name="T62" fmla="*/ 116 w 106"/>
                <a:gd name="T63" fmla="*/ 28 h 51"/>
                <a:gd name="T64" fmla="*/ 93 w 106"/>
                <a:gd name="T65" fmla="*/ 26 h 51"/>
                <a:gd name="T66" fmla="*/ 101 w 106"/>
                <a:gd name="T67" fmla="*/ 24 h 51"/>
                <a:gd name="T68" fmla="*/ 136 w 106"/>
                <a:gd name="T69" fmla="*/ 21 h 51"/>
                <a:gd name="T70" fmla="*/ 160 w 106"/>
                <a:gd name="T71" fmla="*/ 18 h 51"/>
                <a:gd name="T72" fmla="*/ 175 w 106"/>
                <a:gd name="T73" fmla="*/ 14 h 51"/>
                <a:gd name="T74" fmla="*/ 260 w 106"/>
                <a:gd name="T75" fmla="*/ 13 h 51"/>
                <a:gd name="T76" fmla="*/ 444 w 106"/>
                <a:gd name="T77" fmla="*/ 13 h 51"/>
                <a:gd name="T78" fmla="*/ 592 w 106"/>
                <a:gd name="T79" fmla="*/ 21 h 51"/>
                <a:gd name="T80" fmla="*/ 704 w 106"/>
                <a:gd name="T81" fmla="*/ 27 h 51"/>
                <a:gd name="T82" fmla="*/ 773 w 106"/>
                <a:gd name="T83" fmla="*/ 35 h 51"/>
                <a:gd name="T84" fmla="*/ 804 w 106"/>
                <a:gd name="T85" fmla="*/ 36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6"/>
                <a:gd name="T130" fmla="*/ 0 h 51"/>
                <a:gd name="T131" fmla="*/ 106 w 106"/>
                <a:gd name="T132" fmla="*/ 51 h 5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6" h="51">
                  <a:moveTo>
                    <a:pt x="105" y="42"/>
                  </a:moveTo>
                  <a:lnTo>
                    <a:pt x="104" y="42"/>
                  </a:lnTo>
                  <a:lnTo>
                    <a:pt x="103" y="41"/>
                  </a:lnTo>
                  <a:lnTo>
                    <a:pt x="101" y="39"/>
                  </a:lnTo>
                  <a:lnTo>
                    <a:pt x="101" y="37"/>
                  </a:lnTo>
                  <a:lnTo>
                    <a:pt x="98" y="35"/>
                  </a:lnTo>
                  <a:lnTo>
                    <a:pt x="96" y="31"/>
                  </a:lnTo>
                  <a:lnTo>
                    <a:pt x="92" y="27"/>
                  </a:lnTo>
                  <a:lnTo>
                    <a:pt x="90" y="24"/>
                  </a:lnTo>
                  <a:lnTo>
                    <a:pt x="85" y="21"/>
                  </a:lnTo>
                  <a:lnTo>
                    <a:pt x="82" y="17"/>
                  </a:lnTo>
                  <a:lnTo>
                    <a:pt x="76" y="14"/>
                  </a:lnTo>
                  <a:lnTo>
                    <a:pt x="72" y="10"/>
                  </a:lnTo>
                  <a:lnTo>
                    <a:pt x="66" y="8"/>
                  </a:lnTo>
                  <a:lnTo>
                    <a:pt x="60" y="4"/>
                  </a:lnTo>
                  <a:lnTo>
                    <a:pt x="54" y="3"/>
                  </a:lnTo>
                  <a:lnTo>
                    <a:pt x="48" y="0"/>
                  </a:lnTo>
                  <a:lnTo>
                    <a:pt x="46" y="0"/>
                  </a:lnTo>
                  <a:lnTo>
                    <a:pt x="44" y="0"/>
                  </a:lnTo>
                  <a:lnTo>
                    <a:pt x="42" y="0"/>
                  </a:lnTo>
                  <a:lnTo>
                    <a:pt x="39" y="1"/>
                  </a:lnTo>
                  <a:lnTo>
                    <a:pt x="37" y="1"/>
                  </a:lnTo>
                  <a:lnTo>
                    <a:pt x="34" y="1"/>
                  </a:lnTo>
                  <a:lnTo>
                    <a:pt x="32" y="1"/>
                  </a:lnTo>
                  <a:lnTo>
                    <a:pt x="29" y="3"/>
                  </a:lnTo>
                  <a:lnTo>
                    <a:pt x="26" y="3"/>
                  </a:lnTo>
                  <a:lnTo>
                    <a:pt x="22" y="3"/>
                  </a:lnTo>
                  <a:lnTo>
                    <a:pt x="21" y="3"/>
                  </a:lnTo>
                  <a:lnTo>
                    <a:pt x="18" y="4"/>
                  </a:lnTo>
                  <a:lnTo>
                    <a:pt x="16" y="4"/>
                  </a:lnTo>
                  <a:lnTo>
                    <a:pt x="14" y="4"/>
                  </a:lnTo>
                  <a:lnTo>
                    <a:pt x="13" y="4"/>
                  </a:lnTo>
                  <a:lnTo>
                    <a:pt x="11" y="6"/>
                  </a:lnTo>
                  <a:lnTo>
                    <a:pt x="10" y="8"/>
                  </a:lnTo>
                  <a:lnTo>
                    <a:pt x="8" y="9"/>
                  </a:lnTo>
                  <a:lnTo>
                    <a:pt x="7" y="10"/>
                  </a:lnTo>
                  <a:lnTo>
                    <a:pt x="5" y="12"/>
                  </a:lnTo>
                  <a:lnTo>
                    <a:pt x="4" y="14"/>
                  </a:lnTo>
                  <a:lnTo>
                    <a:pt x="3" y="16"/>
                  </a:lnTo>
                  <a:lnTo>
                    <a:pt x="3" y="17"/>
                  </a:lnTo>
                  <a:lnTo>
                    <a:pt x="1" y="20"/>
                  </a:lnTo>
                  <a:lnTo>
                    <a:pt x="1" y="22"/>
                  </a:lnTo>
                  <a:lnTo>
                    <a:pt x="0" y="24"/>
                  </a:lnTo>
                  <a:lnTo>
                    <a:pt x="0" y="26"/>
                  </a:lnTo>
                  <a:lnTo>
                    <a:pt x="0" y="27"/>
                  </a:lnTo>
                  <a:lnTo>
                    <a:pt x="0" y="29"/>
                  </a:lnTo>
                  <a:lnTo>
                    <a:pt x="0" y="31"/>
                  </a:lnTo>
                  <a:lnTo>
                    <a:pt x="1" y="32"/>
                  </a:lnTo>
                  <a:lnTo>
                    <a:pt x="1" y="34"/>
                  </a:lnTo>
                  <a:lnTo>
                    <a:pt x="1" y="36"/>
                  </a:lnTo>
                  <a:lnTo>
                    <a:pt x="1" y="38"/>
                  </a:lnTo>
                  <a:lnTo>
                    <a:pt x="3" y="39"/>
                  </a:lnTo>
                  <a:lnTo>
                    <a:pt x="3" y="41"/>
                  </a:lnTo>
                  <a:lnTo>
                    <a:pt x="4" y="42"/>
                  </a:lnTo>
                  <a:lnTo>
                    <a:pt x="4" y="44"/>
                  </a:lnTo>
                  <a:lnTo>
                    <a:pt x="6" y="44"/>
                  </a:lnTo>
                  <a:lnTo>
                    <a:pt x="6" y="46"/>
                  </a:lnTo>
                  <a:lnTo>
                    <a:pt x="8" y="46"/>
                  </a:lnTo>
                  <a:lnTo>
                    <a:pt x="8" y="48"/>
                  </a:lnTo>
                  <a:lnTo>
                    <a:pt x="10" y="48"/>
                  </a:lnTo>
                  <a:lnTo>
                    <a:pt x="11" y="50"/>
                  </a:lnTo>
                  <a:lnTo>
                    <a:pt x="13" y="50"/>
                  </a:lnTo>
                  <a:lnTo>
                    <a:pt x="15" y="50"/>
                  </a:lnTo>
                  <a:lnTo>
                    <a:pt x="16" y="50"/>
                  </a:lnTo>
                  <a:lnTo>
                    <a:pt x="18" y="50"/>
                  </a:lnTo>
                  <a:lnTo>
                    <a:pt x="19" y="50"/>
                  </a:lnTo>
                  <a:lnTo>
                    <a:pt x="21" y="50"/>
                  </a:lnTo>
                  <a:lnTo>
                    <a:pt x="23" y="49"/>
                  </a:lnTo>
                  <a:lnTo>
                    <a:pt x="24" y="49"/>
                  </a:lnTo>
                  <a:lnTo>
                    <a:pt x="26" y="47"/>
                  </a:lnTo>
                  <a:lnTo>
                    <a:pt x="28" y="47"/>
                  </a:lnTo>
                  <a:lnTo>
                    <a:pt x="31" y="45"/>
                  </a:lnTo>
                  <a:lnTo>
                    <a:pt x="32" y="45"/>
                  </a:lnTo>
                  <a:lnTo>
                    <a:pt x="34" y="44"/>
                  </a:lnTo>
                  <a:lnTo>
                    <a:pt x="35" y="44"/>
                  </a:lnTo>
                  <a:lnTo>
                    <a:pt x="37" y="42"/>
                  </a:lnTo>
                  <a:lnTo>
                    <a:pt x="38" y="42"/>
                  </a:lnTo>
                  <a:lnTo>
                    <a:pt x="39" y="42"/>
                  </a:lnTo>
                  <a:lnTo>
                    <a:pt x="41" y="41"/>
                  </a:lnTo>
                  <a:lnTo>
                    <a:pt x="39" y="42"/>
                  </a:lnTo>
                  <a:lnTo>
                    <a:pt x="38" y="42"/>
                  </a:lnTo>
                  <a:lnTo>
                    <a:pt x="37" y="42"/>
                  </a:lnTo>
                  <a:lnTo>
                    <a:pt x="35" y="42"/>
                  </a:lnTo>
                  <a:lnTo>
                    <a:pt x="34" y="41"/>
                  </a:lnTo>
                  <a:lnTo>
                    <a:pt x="32" y="41"/>
                  </a:lnTo>
                  <a:lnTo>
                    <a:pt x="32" y="39"/>
                  </a:lnTo>
                  <a:lnTo>
                    <a:pt x="30" y="39"/>
                  </a:lnTo>
                  <a:lnTo>
                    <a:pt x="28" y="38"/>
                  </a:lnTo>
                  <a:lnTo>
                    <a:pt x="26" y="38"/>
                  </a:lnTo>
                  <a:lnTo>
                    <a:pt x="24" y="36"/>
                  </a:lnTo>
                  <a:lnTo>
                    <a:pt x="21" y="36"/>
                  </a:lnTo>
                  <a:lnTo>
                    <a:pt x="18" y="34"/>
                  </a:lnTo>
                  <a:lnTo>
                    <a:pt x="15" y="34"/>
                  </a:lnTo>
                  <a:lnTo>
                    <a:pt x="12" y="32"/>
                  </a:lnTo>
                  <a:lnTo>
                    <a:pt x="13" y="30"/>
                  </a:lnTo>
                  <a:lnTo>
                    <a:pt x="15" y="28"/>
                  </a:lnTo>
                  <a:lnTo>
                    <a:pt x="16" y="26"/>
                  </a:lnTo>
                  <a:lnTo>
                    <a:pt x="18" y="24"/>
                  </a:lnTo>
                  <a:lnTo>
                    <a:pt x="20" y="23"/>
                  </a:lnTo>
                  <a:lnTo>
                    <a:pt x="21" y="21"/>
                  </a:lnTo>
                  <a:lnTo>
                    <a:pt x="22" y="19"/>
                  </a:lnTo>
                  <a:lnTo>
                    <a:pt x="23" y="17"/>
                  </a:lnTo>
                  <a:lnTo>
                    <a:pt x="24" y="16"/>
                  </a:lnTo>
                  <a:lnTo>
                    <a:pt x="34" y="16"/>
                  </a:lnTo>
                  <a:lnTo>
                    <a:pt x="42" y="14"/>
                  </a:lnTo>
                  <a:lnTo>
                    <a:pt x="50" y="15"/>
                  </a:lnTo>
                  <a:lnTo>
                    <a:pt x="58" y="16"/>
                  </a:lnTo>
                  <a:lnTo>
                    <a:pt x="65" y="19"/>
                  </a:lnTo>
                  <a:lnTo>
                    <a:pt x="72" y="20"/>
                  </a:lnTo>
                  <a:lnTo>
                    <a:pt x="77" y="24"/>
                  </a:lnTo>
                  <a:lnTo>
                    <a:pt x="83" y="26"/>
                  </a:lnTo>
                  <a:lnTo>
                    <a:pt x="87" y="29"/>
                  </a:lnTo>
                  <a:lnTo>
                    <a:pt x="92" y="33"/>
                  </a:lnTo>
                  <a:lnTo>
                    <a:pt x="95" y="36"/>
                  </a:lnTo>
                  <a:lnTo>
                    <a:pt x="99" y="38"/>
                  </a:lnTo>
                  <a:lnTo>
                    <a:pt x="101" y="41"/>
                  </a:lnTo>
                  <a:lnTo>
                    <a:pt x="102" y="42"/>
                  </a:lnTo>
                  <a:lnTo>
                    <a:pt x="103" y="42"/>
                  </a:lnTo>
                  <a:lnTo>
                    <a:pt x="105" y="42"/>
                  </a:lnTo>
                </a:path>
              </a:pathLst>
            </a:custGeom>
            <a:solidFill>
              <a:srgbClr val="F8F8F8"/>
            </a:solidFill>
            <a:ln w="6350">
              <a:solidFill>
                <a:srgbClr val="DDDDDD"/>
              </a:solidFill>
              <a:round/>
              <a:headEnd/>
              <a:tailEnd/>
            </a:ln>
          </p:spPr>
          <p:txBody>
            <a:bodyPr/>
            <a:lstStyle/>
            <a:p>
              <a:endParaRPr lang="it-IT"/>
            </a:p>
          </p:txBody>
        </p:sp>
        <p:sp>
          <p:nvSpPr>
            <p:cNvPr id="23668" name="Freeform 121"/>
            <p:cNvSpPr>
              <a:spLocks/>
            </p:cNvSpPr>
            <p:nvPr/>
          </p:nvSpPr>
          <p:spPr bwMode="auto">
            <a:xfrm>
              <a:off x="1665" y="1328"/>
              <a:ext cx="206" cy="47"/>
            </a:xfrm>
            <a:custGeom>
              <a:avLst/>
              <a:gdLst>
                <a:gd name="T0" fmla="*/ 8 w 105"/>
                <a:gd name="T1" fmla="*/ 35 h 50"/>
                <a:gd name="T2" fmla="*/ 47 w 105"/>
                <a:gd name="T3" fmla="*/ 29 h 50"/>
                <a:gd name="T4" fmla="*/ 112 w 105"/>
                <a:gd name="T5" fmla="*/ 21 h 50"/>
                <a:gd name="T6" fmla="*/ 204 w 105"/>
                <a:gd name="T7" fmla="*/ 11 h 50"/>
                <a:gd name="T8" fmla="*/ 324 w 105"/>
                <a:gd name="T9" fmla="*/ 5 h 50"/>
                <a:gd name="T10" fmla="*/ 432 w 105"/>
                <a:gd name="T11" fmla="*/ 1 h 50"/>
                <a:gd name="T12" fmla="*/ 469 w 105"/>
                <a:gd name="T13" fmla="*/ 1 h 50"/>
                <a:gd name="T14" fmla="*/ 520 w 105"/>
                <a:gd name="T15" fmla="*/ 1 h 50"/>
                <a:gd name="T16" fmla="*/ 589 w 105"/>
                <a:gd name="T17" fmla="*/ 2 h 50"/>
                <a:gd name="T18" fmla="*/ 644 w 105"/>
                <a:gd name="T19" fmla="*/ 4 h 50"/>
                <a:gd name="T20" fmla="*/ 693 w 105"/>
                <a:gd name="T21" fmla="*/ 4 h 50"/>
                <a:gd name="T22" fmla="*/ 724 w 105"/>
                <a:gd name="T23" fmla="*/ 8 h 50"/>
                <a:gd name="T24" fmla="*/ 747 w 105"/>
                <a:gd name="T25" fmla="*/ 12 h 50"/>
                <a:gd name="T26" fmla="*/ 769 w 105"/>
                <a:gd name="T27" fmla="*/ 18 h 50"/>
                <a:gd name="T28" fmla="*/ 785 w 105"/>
                <a:gd name="T29" fmla="*/ 22 h 50"/>
                <a:gd name="T30" fmla="*/ 785 w 105"/>
                <a:gd name="T31" fmla="*/ 25 h 50"/>
                <a:gd name="T32" fmla="*/ 777 w 105"/>
                <a:gd name="T33" fmla="*/ 30 h 50"/>
                <a:gd name="T34" fmla="*/ 747 w 105"/>
                <a:gd name="T35" fmla="*/ 35 h 50"/>
                <a:gd name="T36" fmla="*/ 747 w 105"/>
                <a:gd name="T37" fmla="*/ 37 h 50"/>
                <a:gd name="T38" fmla="*/ 708 w 105"/>
                <a:gd name="T39" fmla="*/ 40 h 50"/>
                <a:gd name="T40" fmla="*/ 689 w 105"/>
                <a:gd name="T41" fmla="*/ 40 h 50"/>
                <a:gd name="T42" fmla="*/ 657 w 105"/>
                <a:gd name="T43" fmla="*/ 40 h 50"/>
                <a:gd name="T44" fmla="*/ 620 w 105"/>
                <a:gd name="T45" fmla="*/ 40 h 50"/>
                <a:gd name="T46" fmla="*/ 581 w 105"/>
                <a:gd name="T47" fmla="*/ 40 h 50"/>
                <a:gd name="T48" fmla="*/ 543 w 105"/>
                <a:gd name="T49" fmla="*/ 40 h 50"/>
                <a:gd name="T50" fmla="*/ 512 w 105"/>
                <a:gd name="T51" fmla="*/ 39 h 50"/>
                <a:gd name="T52" fmla="*/ 512 w 105"/>
                <a:gd name="T53" fmla="*/ 37 h 50"/>
                <a:gd name="T54" fmla="*/ 504 w 105"/>
                <a:gd name="T55" fmla="*/ 35 h 50"/>
                <a:gd name="T56" fmla="*/ 512 w 105"/>
                <a:gd name="T57" fmla="*/ 33 h 50"/>
                <a:gd name="T58" fmla="*/ 543 w 105"/>
                <a:gd name="T59" fmla="*/ 31 h 50"/>
                <a:gd name="T60" fmla="*/ 589 w 105"/>
                <a:gd name="T61" fmla="*/ 29 h 50"/>
                <a:gd name="T62" fmla="*/ 657 w 105"/>
                <a:gd name="T63" fmla="*/ 28 h 50"/>
                <a:gd name="T64" fmla="*/ 681 w 105"/>
                <a:gd name="T65" fmla="*/ 26 h 50"/>
                <a:gd name="T66" fmla="*/ 665 w 105"/>
                <a:gd name="T67" fmla="*/ 24 h 50"/>
                <a:gd name="T68" fmla="*/ 651 w 105"/>
                <a:gd name="T69" fmla="*/ 22 h 50"/>
                <a:gd name="T70" fmla="*/ 628 w 105"/>
                <a:gd name="T71" fmla="*/ 18 h 50"/>
                <a:gd name="T72" fmla="*/ 620 w 105"/>
                <a:gd name="T73" fmla="*/ 15 h 50"/>
                <a:gd name="T74" fmla="*/ 543 w 105"/>
                <a:gd name="T75" fmla="*/ 12 h 50"/>
                <a:gd name="T76" fmla="*/ 361 w 105"/>
                <a:gd name="T77" fmla="*/ 12 h 50"/>
                <a:gd name="T78" fmla="*/ 212 w 105"/>
                <a:gd name="T79" fmla="*/ 20 h 50"/>
                <a:gd name="T80" fmla="*/ 92 w 105"/>
                <a:gd name="T81" fmla="*/ 26 h 50"/>
                <a:gd name="T82" fmla="*/ 24 w 105"/>
                <a:gd name="T83" fmla="*/ 34 h 50"/>
                <a:gd name="T84" fmla="*/ 0 w 105"/>
                <a:gd name="T85" fmla="*/ 35 h 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5"/>
                <a:gd name="T130" fmla="*/ 0 h 50"/>
                <a:gd name="T131" fmla="*/ 105 w 105"/>
                <a:gd name="T132" fmla="*/ 50 h 5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5" h="50">
                  <a:moveTo>
                    <a:pt x="0" y="41"/>
                  </a:moveTo>
                  <a:lnTo>
                    <a:pt x="0" y="41"/>
                  </a:lnTo>
                  <a:lnTo>
                    <a:pt x="1" y="41"/>
                  </a:lnTo>
                  <a:lnTo>
                    <a:pt x="2" y="39"/>
                  </a:lnTo>
                  <a:lnTo>
                    <a:pt x="4" y="37"/>
                  </a:lnTo>
                  <a:lnTo>
                    <a:pt x="6" y="35"/>
                  </a:lnTo>
                  <a:lnTo>
                    <a:pt x="8" y="31"/>
                  </a:lnTo>
                  <a:lnTo>
                    <a:pt x="11" y="28"/>
                  </a:lnTo>
                  <a:lnTo>
                    <a:pt x="15" y="24"/>
                  </a:lnTo>
                  <a:lnTo>
                    <a:pt x="18" y="21"/>
                  </a:lnTo>
                  <a:lnTo>
                    <a:pt x="22" y="18"/>
                  </a:lnTo>
                  <a:lnTo>
                    <a:pt x="27" y="14"/>
                  </a:lnTo>
                  <a:lnTo>
                    <a:pt x="32" y="10"/>
                  </a:lnTo>
                  <a:lnTo>
                    <a:pt x="37" y="8"/>
                  </a:lnTo>
                  <a:lnTo>
                    <a:pt x="43" y="5"/>
                  </a:lnTo>
                  <a:lnTo>
                    <a:pt x="50" y="3"/>
                  </a:lnTo>
                  <a:lnTo>
                    <a:pt x="57" y="0"/>
                  </a:lnTo>
                  <a:lnTo>
                    <a:pt x="57" y="1"/>
                  </a:lnTo>
                  <a:lnTo>
                    <a:pt x="58" y="1"/>
                  </a:lnTo>
                  <a:lnTo>
                    <a:pt x="60" y="1"/>
                  </a:lnTo>
                  <a:lnTo>
                    <a:pt x="62" y="1"/>
                  </a:lnTo>
                  <a:lnTo>
                    <a:pt x="64" y="1"/>
                  </a:lnTo>
                  <a:lnTo>
                    <a:pt x="67" y="1"/>
                  </a:lnTo>
                  <a:lnTo>
                    <a:pt x="69" y="1"/>
                  </a:lnTo>
                  <a:lnTo>
                    <a:pt x="73" y="1"/>
                  </a:lnTo>
                  <a:lnTo>
                    <a:pt x="75" y="2"/>
                  </a:lnTo>
                  <a:lnTo>
                    <a:pt x="78" y="2"/>
                  </a:lnTo>
                  <a:lnTo>
                    <a:pt x="80" y="2"/>
                  </a:lnTo>
                  <a:lnTo>
                    <a:pt x="84" y="2"/>
                  </a:lnTo>
                  <a:lnTo>
                    <a:pt x="85" y="4"/>
                  </a:lnTo>
                  <a:lnTo>
                    <a:pt x="88" y="4"/>
                  </a:lnTo>
                  <a:lnTo>
                    <a:pt x="89" y="4"/>
                  </a:lnTo>
                  <a:lnTo>
                    <a:pt x="92" y="4"/>
                  </a:lnTo>
                  <a:lnTo>
                    <a:pt x="92" y="6"/>
                  </a:lnTo>
                  <a:lnTo>
                    <a:pt x="94" y="7"/>
                  </a:lnTo>
                  <a:lnTo>
                    <a:pt x="96" y="9"/>
                  </a:lnTo>
                  <a:lnTo>
                    <a:pt x="97" y="11"/>
                  </a:lnTo>
                  <a:lnTo>
                    <a:pt x="97" y="13"/>
                  </a:lnTo>
                  <a:lnTo>
                    <a:pt x="99" y="15"/>
                  </a:lnTo>
                  <a:lnTo>
                    <a:pt x="100" y="17"/>
                  </a:lnTo>
                  <a:lnTo>
                    <a:pt x="102" y="18"/>
                  </a:lnTo>
                  <a:lnTo>
                    <a:pt x="102" y="21"/>
                  </a:lnTo>
                  <a:lnTo>
                    <a:pt x="103" y="22"/>
                  </a:lnTo>
                  <a:lnTo>
                    <a:pt x="103" y="24"/>
                  </a:lnTo>
                  <a:lnTo>
                    <a:pt x="104" y="26"/>
                  </a:lnTo>
                  <a:lnTo>
                    <a:pt x="104" y="28"/>
                  </a:lnTo>
                  <a:lnTo>
                    <a:pt x="104" y="30"/>
                  </a:lnTo>
                  <a:lnTo>
                    <a:pt x="104" y="31"/>
                  </a:lnTo>
                  <a:lnTo>
                    <a:pt x="104" y="33"/>
                  </a:lnTo>
                  <a:lnTo>
                    <a:pt x="103" y="34"/>
                  </a:lnTo>
                  <a:lnTo>
                    <a:pt x="103" y="36"/>
                  </a:lnTo>
                  <a:lnTo>
                    <a:pt x="101" y="38"/>
                  </a:lnTo>
                  <a:lnTo>
                    <a:pt x="101" y="39"/>
                  </a:lnTo>
                  <a:lnTo>
                    <a:pt x="99" y="41"/>
                  </a:lnTo>
                  <a:lnTo>
                    <a:pt x="99" y="42"/>
                  </a:lnTo>
                  <a:lnTo>
                    <a:pt x="99" y="44"/>
                  </a:lnTo>
                  <a:lnTo>
                    <a:pt x="97" y="46"/>
                  </a:lnTo>
                  <a:lnTo>
                    <a:pt x="96" y="47"/>
                  </a:lnTo>
                  <a:lnTo>
                    <a:pt x="94" y="49"/>
                  </a:lnTo>
                  <a:lnTo>
                    <a:pt x="92" y="49"/>
                  </a:lnTo>
                  <a:lnTo>
                    <a:pt x="91" y="49"/>
                  </a:lnTo>
                  <a:lnTo>
                    <a:pt x="89" y="49"/>
                  </a:lnTo>
                  <a:lnTo>
                    <a:pt x="87" y="49"/>
                  </a:lnTo>
                  <a:lnTo>
                    <a:pt x="85" y="49"/>
                  </a:lnTo>
                  <a:lnTo>
                    <a:pt x="84" y="49"/>
                  </a:lnTo>
                  <a:lnTo>
                    <a:pt x="82" y="49"/>
                  </a:lnTo>
                  <a:lnTo>
                    <a:pt x="81" y="49"/>
                  </a:lnTo>
                  <a:lnTo>
                    <a:pt x="79" y="49"/>
                  </a:lnTo>
                  <a:lnTo>
                    <a:pt x="77" y="49"/>
                  </a:lnTo>
                  <a:lnTo>
                    <a:pt x="76" y="49"/>
                  </a:lnTo>
                  <a:lnTo>
                    <a:pt x="74" y="49"/>
                  </a:lnTo>
                  <a:lnTo>
                    <a:pt x="72" y="49"/>
                  </a:lnTo>
                  <a:lnTo>
                    <a:pt x="70" y="49"/>
                  </a:lnTo>
                  <a:lnTo>
                    <a:pt x="70" y="47"/>
                  </a:lnTo>
                  <a:lnTo>
                    <a:pt x="68" y="47"/>
                  </a:lnTo>
                  <a:lnTo>
                    <a:pt x="68" y="45"/>
                  </a:lnTo>
                  <a:lnTo>
                    <a:pt x="68" y="44"/>
                  </a:lnTo>
                  <a:lnTo>
                    <a:pt x="67" y="44"/>
                  </a:lnTo>
                  <a:lnTo>
                    <a:pt x="67" y="42"/>
                  </a:lnTo>
                  <a:lnTo>
                    <a:pt x="67" y="40"/>
                  </a:lnTo>
                  <a:lnTo>
                    <a:pt x="68" y="39"/>
                  </a:lnTo>
                  <a:lnTo>
                    <a:pt x="69" y="39"/>
                  </a:lnTo>
                  <a:lnTo>
                    <a:pt x="70" y="37"/>
                  </a:lnTo>
                  <a:lnTo>
                    <a:pt x="72" y="37"/>
                  </a:lnTo>
                  <a:lnTo>
                    <a:pt x="73" y="37"/>
                  </a:lnTo>
                  <a:lnTo>
                    <a:pt x="75" y="37"/>
                  </a:lnTo>
                  <a:lnTo>
                    <a:pt x="78" y="35"/>
                  </a:lnTo>
                  <a:lnTo>
                    <a:pt x="80" y="35"/>
                  </a:lnTo>
                  <a:lnTo>
                    <a:pt x="84" y="34"/>
                  </a:lnTo>
                  <a:lnTo>
                    <a:pt x="87" y="34"/>
                  </a:lnTo>
                  <a:lnTo>
                    <a:pt x="91" y="32"/>
                  </a:lnTo>
                  <a:lnTo>
                    <a:pt x="90" y="32"/>
                  </a:lnTo>
                  <a:lnTo>
                    <a:pt x="89" y="32"/>
                  </a:lnTo>
                  <a:lnTo>
                    <a:pt x="89" y="30"/>
                  </a:lnTo>
                  <a:lnTo>
                    <a:pt x="88" y="30"/>
                  </a:lnTo>
                  <a:lnTo>
                    <a:pt x="88" y="28"/>
                  </a:lnTo>
                  <a:lnTo>
                    <a:pt x="86" y="26"/>
                  </a:lnTo>
                  <a:lnTo>
                    <a:pt x="86" y="25"/>
                  </a:lnTo>
                  <a:lnTo>
                    <a:pt x="85" y="25"/>
                  </a:lnTo>
                  <a:lnTo>
                    <a:pt x="85" y="23"/>
                  </a:lnTo>
                  <a:lnTo>
                    <a:pt x="83" y="21"/>
                  </a:lnTo>
                  <a:lnTo>
                    <a:pt x="83" y="20"/>
                  </a:lnTo>
                  <a:lnTo>
                    <a:pt x="82" y="20"/>
                  </a:lnTo>
                  <a:lnTo>
                    <a:pt x="82" y="18"/>
                  </a:lnTo>
                  <a:lnTo>
                    <a:pt x="82" y="17"/>
                  </a:lnTo>
                  <a:lnTo>
                    <a:pt x="72" y="15"/>
                  </a:lnTo>
                  <a:lnTo>
                    <a:pt x="64" y="14"/>
                  </a:lnTo>
                  <a:lnTo>
                    <a:pt x="55" y="15"/>
                  </a:lnTo>
                  <a:lnTo>
                    <a:pt x="48" y="15"/>
                  </a:lnTo>
                  <a:lnTo>
                    <a:pt x="40" y="18"/>
                  </a:lnTo>
                  <a:lnTo>
                    <a:pt x="34" y="20"/>
                  </a:lnTo>
                  <a:lnTo>
                    <a:pt x="28" y="23"/>
                  </a:lnTo>
                  <a:lnTo>
                    <a:pt x="22" y="25"/>
                  </a:lnTo>
                  <a:lnTo>
                    <a:pt x="17" y="28"/>
                  </a:lnTo>
                  <a:lnTo>
                    <a:pt x="12" y="32"/>
                  </a:lnTo>
                  <a:lnTo>
                    <a:pt x="9" y="36"/>
                  </a:lnTo>
                  <a:lnTo>
                    <a:pt x="6" y="37"/>
                  </a:lnTo>
                  <a:lnTo>
                    <a:pt x="3" y="40"/>
                  </a:lnTo>
                  <a:lnTo>
                    <a:pt x="1" y="41"/>
                  </a:lnTo>
                  <a:lnTo>
                    <a:pt x="0" y="42"/>
                  </a:lnTo>
                  <a:lnTo>
                    <a:pt x="0" y="41"/>
                  </a:lnTo>
                </a:path>
              </a:pathLst>
            </a:custGeom>
            <a:solidFill>
              <a:srgbClr val="F8F8F8"/>
            </a:solidFill>
            <a:ln w="6350">
              <a:solidFill>
                <a:srgbClr val="DDDDDD"/>
              </a:solidFill>
              <a:round/>
              <a:headEnd/>
              <a:tailEnd/>
            </a:ln>
          </p:spPr>
          <p:txBody>
            <a:bodyPr/>
            <a:lstStyle/>
            <a:p>
              <a:endParaRPr lang="it-IT"/>
            </a:p>
          </p:txBody>
        </p:sp>
        <p:sp>
          <p:nvSpPr>
            <p:cNvPr id="23669" name="Freeform 122"/>
            <p:cNvSpPr>
              <a:spLocks/>
            </p:cNvSpPr>
            <p:nvPr/>
          </p:nvSpPr>
          <p:spPr bwMode="auto">
            <a:xfrm>
              <a:off x="1657" y="1351"/>
              <a:ext cx="114" cy="73"/>
            </a:xfrm>
            <a:custGeom>
              <a:avLst/>
              <a:gdLst>
                <a:gd name="T0" fmla="*/ 432 w 57"/>
                <a:gd name="T1" fmla="*/ 1 h 78"/>
                <a:gd name="T2" fmla="*/ 400 w 57"/>
                <a:gd name="T3" fmla="*/ 6 h 78"/>
                <a:gd name="T4" fmla="*/ 328 w 57"/>
                <a:gd name="T5" fmla="*/ 8 h 78"/>
                <a:gd name="T6" fmla="*/ 256 w 57"/>
                <a:gd name="T7" fmla="*/ 14 h 78"/>
                <a:gd name="T8" fmla="*/ 176 w 57"/>
                <a:gd name="T9" fmla="*/ 21 h 78"/>
                <a:gd name="T10" fmla="*/ 88 w 57"/>
                <a:gd name="T11" fmla="*/ 26 h 78"/>
                <a:gd name="T12" fmla="*/ 32 w 57"/>
                <a:gd name="T13" fmla="*/ 31 h 78"/>
                <a:gd name="T14" fmla="*/ 0 w 57"/>
                <a:gd name="T15" fmla="*/ 34 h 78"/>
                <a:gd name="T16" fmla="*/ 16 w 57"/>
                <a:gd name="T17" fmla="*/ 36 h 78"/>
                <a:gd name="T18" fmla="*/ 40 w 57"/>
                <a:gd name="T19" fmla="*/ 42 h 78"/>
                <a:gd name="T20" fmla="*/ 56 w 57"/>
                <a:gd name="T21" fmla="*/ 46 h 78"/>
                <a:gd name="T22" fmla="*/ 48 w 57"/>
                <a:gd name="T23" fmla="*/ 51 h 78"/>
                <a:gd name="T24" fmla="*/ 40 w 57"/>
                <a:gd name="T25" fmla="*/ 56 h 78"/>
                <a:gd name="T26" fmla="*/ 16 w 57"/>
                <a:gd name="T27" fmla="*/ 60 h 78"/>
                <a:gd name="T28" fmla="*/ 0 w 57"/>
                <a:gd name="T29" fmla="*/ 62 h 78"/>
                <a:gd name="T30" fmla="*/ 0 w 57"/>
                <a:gd name="T31" fmla="*/ 63 h 78"/>
                <a:gd name="T32" fmla="*/ 0 w 57"/>
                <a:gd name="T33" fmla="*/ 62 h 78"/>
                <a:gd name="T34" fmla="*/ 40 w 57"/>
                <a:gd name="T35" fmla="*/ 58 h 78"/>
                <a:gd name="T36" fmla="*/ 96 w 57"/>
                <a:gd name="T37" fmla="*/ 49 h 78"/>
                <a:gd name="T38" fmla="*/ 176 w 57"/>
                <a:gd name="T39" fmla="*/ 37 h 78"/>
                <a:gd name="T40" fmla="*/ 256 w 57"/>
                <a:gd name="T41" fmla="*/ 26 h 78"/>
                <a:gd name="T42" fmla="*/ 328 w 57"/>
                <a:gd name="T43" fmla="*/ 15 h 78"/>
                <a:gd name="T44" fmla="*/ 400 w 57"/>
                <a:gd name="T45" fmla="*/ 7 h 78"/>
                <a:gd name="T46" fmla="*/ 432 w 57"/>
                <a:gd name="T47" fmla="*/ 1 h 78"/>
                <a:gd name="T48" fmla="*/ 448 w 57"/>
                <a:gd name="T49" fmla="*/ 0 h 78"/>
                <a:gd name="T50" fmla="*/ 448 w 57"/>
                <a:gd name="T51" fmla="*/ 0 h 78"/>
                <a:gd name="T52" fmla="*/ 448 w 57"/>
                <a:gd name="T53" fmla="*/ 0 h 78"/>
                <a:gd name="T54" fmla="*/ 448 w 57"/>
                <a:gd name="T55" fmla="*/ 0 h 78"/>
                <a:gd name="T56" fmla="*/ 448 w 57"/>
                <a:gd name="T57" fmla="*/ 0 h 78"/>
                <a:gd name="T58" fmla="*/ 448 w 57"/>
                <a:gd name="T59" fmla="*/ 0 h 78"/>
                <a:gd name="T60" fmla="*/ 448 w 57"/>
                <a:gd name="T61" fmla="*/ 0 h 78"/>
                <a:gd name="T62" fmla="*/ 448 w 57"/>
                <a:gd name="T63" fmla="*/ 0 h 78"/>
                <a:gd name="T64" fmla="*/ 448 w 5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7"/>
                <a:gd name="T100" fmla="*/ 0 h 78"/>
                <a:gd name="T101" fmla="*/ 57 w 5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7" h="78">
                  <a:moveTo>
                    <a:pt x="56" y="0"/>
                  </a:moveTo>
                  <a:lnTo>
                    <a:pt x="54" y="1"/>
                  </a:lnTo>
                  <a:lnTo>
                    <a:pt x="53" y="2"/>
                  </a:lnTo>
                  <a:lnTo>
                    <a:pt x="50" y="6"/>
                  </a:lnTo>
                  <a:lnTo>
                    <a:pt x="47" y="7"/>
                  </a:lnTo>
                  <a:lnTo>
                    <a:pt x="41" y="11"/>
                  </a:lnTo>
                  <a:lnTo>
                    <a:pt x="37" y="14"/>
                  </a:lnTo>
                  <a:lnTo>
                    <a:pt x="32" y="17"/>
                  </a:lnTo>
                  <a:lnTo>
                    <a:pt x="27" y="20"/>
                  </a:lnTo>
                  <a:lnTo>
                    <a:pt x="22" y="25"/>
                  </a:lnTo>
                  <a:lnTo>
                    <a:pt x="17" y="29"/>
                  </a:lnTo>
                  <a:lnTo>
                    <a:pt x="11" y="32"/>
                  </a:lnTo>
                  <a:lnTo>
                    <a:pt x="8" y="35"/>
                  </a:lnTo>
                  <a:lnTo>
                    <a:pt x="4" y="37"/>
                  </a:lnTo>
                  <a:lnTo>
                    <a:pt x="2" y="39"/>
                  </a:lnTo>
                  <a:lnTo>
                    <a:pt x="0" y="41"/>
                  </a:lnTo>
                  <a:lnTo>
                    <a:pt x="2" y="44"/>
                  </a:lnTo>
                  <a:lnTo>
                    <a:pt x="5" y="47"/>
                  </a:lnTo>
                  <a:lnTo>
                    <a:pt x="5" y="51"/>
                  </a:lnTo>
                  <a:lnTo>
                    <a:pt x="7" y="52"/>
                  </a:lnTo>
                  <a:lnTo>
                    <a:pt x="7" y="56"/>
                  </a:lnTo>
                  <a:lnTo>
                    <a:pt x="7" y="59"/>
                  </a:lnTo>
                  <a:lnTo>
                    <a:pt x="6" y="63"/>
                  </a:lnTo>
                  <a:lnTo>
                    <a:pt x="6" y="65"/>
                  </a:lnTo>
                  <a:lnTo>
                    <a:pt x="5" y="68"/>
                  </a:lnTo>
                  <a:lnTo>
                    <a:pt x="4" y="70"/>
                  </a:lnTo>
                  <a:lnTo>
                    <a:pt x="2" y="73"/>
                  </a:lnTo>
                  <a:lnTo>
                    <a:pt x="2" y="74"/>
                  </a:lnTo>
                  <a:lnTo>
                    <a:pt x="0" y="76"/>
                  </a:lnTo>
                  <a:lnTo>
                    <a:pt x="0" y="77"/>
                  </a:lnTo>
                  <a:lnTo>
                    <a:pt x="0" y="76"/>
                  </a:lnTo>
                  <a:lnTo>
                    <a:pt x="2" y="74"/>
                  </a:lnTo>
                  <a:lnTo>
                    <a:pt x="5" y="70"/>
                  </a:lnTo>
                  <a:lnTo>
                    <a:pt x="8" y="65"/>
                  </a:lnTo>
                  <a:lnTo>
                    <a:pt x="12" y="60"/>
                  </a:lnTo>
                  <a:lnTo>
                    <a:pt x="17" y="52"/>
                  </a:lnTo>
                  <a:lnTo>
                    <a:pt x="22" y="45"/>
                  </a:lnTo>
                  <a:lnTo>
                    <a:pt x="28" y="38"/>
                  </a:lnTo>
                  <a:lnTo>
                    <a:pt x="32" y="32"/>
                  </a:lnTo>
                  <a:lnTo>
                    <a:pt x="37" y="25"/>
                  </a:lnTo>
                  <a:lnTo>
                    <a:pt x="41" y="18"/>
                  </a:lnTo>
                  <a:lnTo>
                    <a:pt x="47" y="12"/>
                  </a:lnTo>
                  <a:lnTo>
                    <a:pt x="50" y="8"/>
                  </a:lnTo>
                  <a:lnTo>
                    <a:pt x="53" y="3"/>
                  </a:lnTo>
                  <a:lnTo>
                    <a:pt x="54" y="1"/>
                  </a:lnTo>
                  <a:lnTo>
                    <a:pt x="56" y="0"/>
                  </a:lnTo>
                </a:path>
              </a:pathLst>
            </a:custGeom>
            <a:solidFill>
              <a:srgbClr val="F8F8F8"/>
            </a:solidFill>
            <a:ln w="9048">
              <a:solidFill>
                <a:srgbClr val="DDDDDD"/>
              </a:solidFill>
              <a:round/>
              <a:headEnd/>
              <a:tailEnd/>
            </a:ln>
          </p:spPr>
          <p:txBody>
            <a:bodyPr/>
            <a:lstStyle/>
            <a:p>
              <a:endParaRPr lang="it-IT"/>
            </a:p>
          </p:txBody>
        </p:sp>
        <p:sp>
          <p:nvSpPr>
            <p:cNvPr id="23670" name="Freeform 123"/>
            <p:cNvSpPr>
              <a:spLocks/>
            </p:cNvSpPr>
            <p:nvPr/>
          </p:nvSpPr>
          <p:spPr bwMode="auto">
            <a:xfrm>
              <a:off x="1187" y="1351"/>
              <a:ext cx="117" cy="73"/>
            </a:xfrm>
            <a:custGeom>
              <a:avLst/>
              <a:gdLst>
                <a:gd name="T0" fmla="*/ 0 w 59"/>
                <a:gd name="T1" fmla="*/ 1 h 78"/>
                <a:gd name="T2" fmla="*/ 40 w 59"/>
                <a:gd name="T3" fmla="*/ 6 h 78"/>
                <a:gd name="T4" fmla="*/ 95 w 59"/>
                <a:gd name="T5" fmla="*/ 8 h 78"/>
                <a:gd name="T6" fmla="*/ 180 w 59"/>
                <a:gd name="T7" fmla="*/ 14 h 78"/>
                <a:gd name="T8" fmla="*/ 256 w 59"/>
                <a:gd name="T9" fmla="*/ 21 h 78"/>
                <a:gd name="T10" fmla="*/ 335 w 59"/>
                <a:gd name="T11" fmla="*/ 26 h 78"/>
                <a:gd name="T12" fmla="*/ 397 w 59"/>
                <a:gd name="T13" fmla="*/ 31 h 78"/>
                <a:gd name="T14" fmla="*/ 444 w 59"/>
                <a:gd name="T15" fmla="*/ 33 h 78"/>
                <a:gd name="T16" fmla="*/ 420 w 59"/>
                <a:gd name="T17" fmla="*/ 36 h 78"/>
                <a:gd name="T18" fmla="*/ 381 w 59"/>
                <a:gd name="T19" fmla="*/ 41 h 78"/>
                <a:gd name="T20" fmla="*/ 373 w 59"/>
                <a:gd name="T21" fmla="*/ 45 h 78"/>
                <a:gd name="T22" fmla="*/ 373 w 59"/>
                <a:gd name="T23" fmla="*/ 51 h 78"/>
                <a:gd name="T24" fmla="*/ 381 w 59"/>
                <a:gd name="T25" fmla="*/ 55 h 78"/>
                <a:gd name="T26" fmla="*/ 397 w 59"/>
                <a:gd name="T27" fmla="*/ 59 h 78"/>
                <a:gd name="T28" fmla="*/ 405 w 59"/>
                <a:gd name="T29" fmla="*/ 62 h 78"/>
                <a:gd name="T30" fmla="*/ 420 w 59"/>
                <a:gd name="T31" fmla="*/ 63 h 78"/>
                <a:gd name="T32" fmla="*/ 420 w 59"/>
                <a:gd name="T33" fmla="*/ 62 h 78"/>
                <a:gd name="T34" fmla="*/ 381 w 59"/>
                <a:gd name="T35" fmla="*/ 58 h 78"/>
                <a:gd name="T36" fmla="*/ 319 w 59"/>
                <a:gd name="T37" fmla="*/ 49 h 78"/>
                <a:gd name="T38" fmla="*/ 240 w 59"/>
                <a:gd name="T39" fmla="*/ 37 h 78"/>
                <a:gd name="T40" fmla="*/ 173 w 59"/>
                <a:gd name="T41" fmla="*/ 26 h 78"/>
                <a:gd name="T42" fmla="*/ 87 w 59"/>
                <a:gd name="T43" fmla="*/ 15 h 78"/>
                <a:gd name="T44" fmla="*/ 32 w 59"/>
                <a:gd name="T45" fmla="*/ 7 h 78"/>
                <a:gd name="T46" fmla="*/ 0 w 59"/>
                <a:gd name="T47" fmla="*/ 1 h 78"/>
                <a:gd name="T48" fmla="*/ 0 w 59"/>
                <a:gd name="T49" fmla="*/ 0 h 78"/>
                <a:gd name="T50" fmla="*/ 0 w 59"/>
                <a:gd name="T51" fmla="*/ 0 h 78"/>
                <a:gd name="T52" fmla="*/ 0 w 59"/>
                <a:gd name="T53" fmla="*/ 0 h 78"/>
                <a:gd name="T54" fmla="*/ 0 w 59"/>
                <a:gd name="T55" fmla="*/ 0 h 78"/>
                <a:gd name="T56" fmla="*/ 0 w 59"/>
                <a:gd name="T57" fmla="*/ 0 h 78"/>
                <a:gd name="T58" fmla="*/ 0 w 59"/>
                <a:gd name="T59" fmla="*/ 0 h 78"/>
                <a:gd name="T60" fmla="*/ 0 w 59"/>
                <a:gd name="T61" fmla="*/ 0 h 78"/>
                <a:gd name="T62" fmla="*/ 0 w 59"/>
                <a:gd name="T63" fmla="*/ 0 h 78"/>
                <a:gd name="T64" fmla="*/ 0 w 59"/>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9"/>
                <a:gd name="T100" fmla="*/ 0 h 78"/>
                <a:gd name="T101" fmla="*/ 59 w 59"/>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9" h="78">
                  <a:moveTo>
                    <a:pt x="0" y="0"/>
                  </a:moveTo>
                  <a:lnTo>
                    <a:pt x="0" y="1"/>
                  </a:lnTo>
                  <a:lnTo>
                    <a:pt x="2" y="2"/>
                  </a:lnTo>
                  <a:lnTo>
                    <a:pt x="5" y="6"/>
                  </a:lnTo>
                  <a:lnTo>
                    <a:pt x="9" y="7"/>
                  </a:lnTo>
                  <a:lnTo>
                    <a:pt x="12" y="11"/>
                  </a:lnTo>
                  <a:lnTo>
                    <a:pt x="18" y="14"/>
                  </a:lnTo>
                  <a:lnTo>
                    <a:pt x="23" y="17"/>
                  </a:lnTo>
                  <a:lnTo>
                    <a:pt x="29" y="20"/>
                  </a:lnTo>
                  <a:lnTo>
                    <a:pt x="33" y="25"/>
                  </a:lnTo>
                  <a:lnTo>
                    <a:pt x="39" y="28"/>
                  </a:lnTo>
                  <a:lnTo>
                    <a:pt x="43" y="32"/>
                  </a:lnTo>
                  <a:lnTo>
                    <a:pt x="48" y="34"/>
                  </a:lnTo>
                  <a:lnTo>
                    <a:pt x="51" y="37"/>
                  </a:lnTo>
                  <a:lnTo>
                    <a:pt x="55" y="39"/>
                  </a:lnTo>
                  <a:lnTo>
                    <a:pt x="57" y="40"/>
                  </a:lnTo>
                  <a:lnTo>
                    <a:pt x="58" y="40"/>
                  </a:lnTo>
                  <a:lnTo>
                    <a:pt x="54" y="44"/>
                  </a:lnTo>
                  <a:lnTo>
                    <a:pt x="51" y="47"/>
                  </a:lnTo>
                  <a:lnTo>
                    <a:pt x="49" y="50"/>
                  </a:lnTo>
                  <a:lnTo>
                    <a:pt x="49" y="52"/>
                  </a:lnTo>
                  <a:lnTo>
                    <a:pt x="48" y="55"/>
                  </a:lnTo>
                  <a:lnTo>
                    <a:pt x="48" y="58"/>
                  </a:lnTo>
                  <a:lnTo>
                    <a:pt x="48" y="62"/>
                  </a:lnTo>
                  <a:lnTo>
                    <a:pt x="49" y="64"/>
                  </a:lnTo>
                  <a:lnTo>
                    <a:pt x="49" y="67"/>
                  </a:lnTo>
                  <a:lnTo>
                    <a:pt x="51" y="70"/>
                  </a:lnTo>
                  <a:lnTo>
                    <a:pt x="51" y="72"/>
                  </a:lnTo>
                  <a:lnTo>
                    <a:pt x="52" y="74"/>
                  </a:lnTo>
                  <a:lnTo>
                    <a:pt x="52" y="76"/>
                  </a:lnTo>
                  <a:lnTo>
                    <a:pt x="54" y="77"/>
                  </a:lnTo>
                  <a:lnTo>
                    <a:pt x="55" y="77"/>
                  </a:lnTo>
                  <a:lnTo>
                    <a:pt x="54" y="76"/>
                  </a:lnTo>
                  <a:lnTo>
                    <a:pt x="52" y="74"/>
                  </a:lnTo>
                  <a:lnTo>
                    <a:pt x="49" y="70"/>
                  </a:lnTo>
                  <a:lnTo>
                    <a:pt x="46" y="65"/>
                  </a:lnTo>
                  <a:lnTo>
                    <a:pt x="41" y="60"/>
                  </a:lnTo>
                  <a:lnTo>
                    <a:pt x="37" y="52"/>
                  </a:lnTo>
                  <a:lnTo>
                    <a:pt x="31" y="45"/>
                  </a:lnTo>
                  <a:lnTo>
                    <a:pt x="27" y="38"/>
                  </a:lnTo>
                  <a:lnTo>
                    <a:pt x="22" y="32"/>
                  </a:lnTo>
                  <a:lnTo>
                    <a:pt x="17" y="25"/>
                  </a:lnTo>
                  <a:lnTo>
                    <a:pt x="11" y="18"/>
                  </a:lnTo>
                  <a:lnTo>
                    <a:pt x="8" y="12"/>
                  </a:lnTo>
                  <a:lnTo>
                    <a:pt x="4" y="8"/>
                  </a:lnTo>
                  <a:lnTo>
                    <a:pt x="2" y="3"/>
                  </a:lnTo>
                  <a:lnTo>
                    <a:pt x="0" y="1"/>
                  </a:lnTo>
                  <a:lnTo>
                    <a:pt x="0" y="0"/>
                  </a:lnTo>
                </a:path>
              </a:pathLst>
            </a:custGeom>
            <a:solidFill>
              <a:srgbClr val="F8F8F8"/>
            </a:solidFill>
            <a:ln w="9048">
              <a:solidFill>
                <a:srgbClr val="DDDDDD"/>
              </a:solidFill>
              <a:round/>
              <a:headEnd/>
              <a:tailEnd/>
            </a:ln>
          </p:spPr>
          <p:txBody>
            <a:bodyPr/>
            <a:lstStyle/>
            <a:p>
              <a:endParaRPr lang="it-IT"/>
            </a:p>
          </p:txBody>
        </p:sp>
        <p:sp>
          <p:nvSpPr>
            <p:cNvPr id="23671" name="Freeform 124"/>
            <p:cNvSpPr>
              <a:spLocks/>
            </p:cNvSpPr>
            <p:nvPr/>
          </p:nvSpPr>
          <p:spPr bwMode="auto">
            <a:xfrm>
              <a:off x="1371" y="1383"/>
              <a:ext cx="71" cy="37"/>
            </a:xfrm>
            <a:custGeom>
              <a:avLst/>
              <a:gdLst>
                <a:gd name="T0" fmla="*/ 0 w 36"/>
                <a:gd name="T1" fmla="*/ 7 h 39"/>
                <a:gd name="T2" fmla="*/ 16 w 36"/>
                <a:gd name="T3" fmla="*/ 6 h 39"/>
                <a:gd name="T4" fmla="*/ 47 w 36"/>
                <a:gd name="T5" fmla="*/ 3 h 39"/>
                <a:gd name="T6" fmla="*/ 77 w 36"/>
                <a:gd name="T7" fmla="*/ 3 h 39"/>
                <a:gd name="T8" fmla="*/ 124 w 36"/>
                <a:gd name="T9" fmla="*/ 1 h 39"/>
                <a:gd name="T10" fmla="*/ 152 w 36"/>
                <a:gd name="T11" fmla="*/ 1 h 39"/>
                <a:gd name="T12" fmla="*/ 183 w 36"/>
                <a:gd name="T13" fmla="*/ 1 h 39"/>
                <a:gd name="T14" fmla="*/ 213 w 36"/>
                <a:gd name="T15" fmla="*/ 4 h 39"/>
                <a:gd name="T16" fmla="*/ 237 w 36"/>
                <a:gd name="T17" fmla="*/ 7 h 39"/>
                <a:gd name="T18" fmla="*/ 252 w 36"/>
                <a:gd name="T19" fmla="*/ 10 h 39"/>
                <a:gd name="T20" fmla="*/ 268 w 36"/>
                <a:gd name="T21" fmla="*/ 15 h 39"/>
                <a:gd name="T22" fmla="*/ 260 w 36"/>
                <a:gd name="T23" fmla="*/ 20 h 39"/>
                <a:gd name="T24" fmla="*/ 252 w 36"/>
                <a:gd name="T25" fmla="*/ 25 h 39"/>
                <a:gd name="T26" fmla="*/ 237 w 36"/>
                <a:gd name="T27" fmla="*/ 27 h 39"/>
                <a:gd name="T28" fmla="*/ 221 w 36"/>
                <a:gd name="T29" fmla="*/ 29 h 39"/>
                <a:gd name="T30" fmla="*/ 183 w 36"/>
                <a:gd name="T31" fmla="*/ 31 h 39"/>
                <a:gd name="T32" fmla="*/ 132 w 36"/>
                <a:gd name="T33" fmla="*/ 32 h 39"/>
                <a:gd name="T34" fmla="*/ 77 w 36"/>
                <a:gd name="T35" fmla="*/ 30 h 39"/>
                <a:gd name="T36" fmla="*/ 47 w 36"/>
                <a:gd name="T37" fmla="*/ 27 h 39"/>
                <a:gd name="T38" fmla="*/ 24 w 36"/>
                <a:gd name="T39" fmla="*/ 25 h 39"/>
                <a:gd name="T40" fmla="*/ 16 w 36"/>
                <a:gd name="T41" fmla="*/ 22 h 39"/>
                <a:gd name="T42" fmla="*/ 16 w 36"/>
                <a:gd name="T43" fmla="*/ 19 h 39"/>
                <a:gd name="T44" fmla="*/ 32 w 36"/>
                <a:gd name="T45" fmla="*/ 14 h 39"/>
                <a:gd name="T46" fmla="*/ 47 w 36"/>
                <a:gd name="T47" fmla="*/ 13 h 39"/>
                <a:gd name="T48" fmla="*/ 77 w 36"/>
                <a:gd name="T49" fmla="*/ 12 h 39"/>
                <a:gd name="T50" fmla="*/ 93 w 36"/>
                <a:gd name="T51" fmla="*/ 12 h 39"/>
                <a:gd name="T52" fmla="*/ 116 w 36"/>
                <a:gd name="T53" fmla="*/ 12 h 39"/>
                <a:gd name="T54" fmla="*/ 116 w 36"/>
                <a:gd name="T55" fmla="*/ 13 h 39"/>
                <a:gd name="T56" fmla="*/ 101 w 36"/>
                <a:gd name="T57" fmla="*/ 15 h 39"/>
                <a:gd name="T58" fmla="*/ 93 w 36"/>
                <a:gd name="T59" fmla="*/ 18 h 39"/>
                <a:gd name="T60" fmla="*/ 93 w 36"/>
                <a:gd name="T61" fmla="*/ 20 h 39"/>
                <a:gd name="T62" fmla="*/ 93 w 36"/>
                <a:gd name="T63" fmla="*/ 20 h 39"/>
                <a:gd name="T64" fmla="*/ 93 w 36"/>
                <a:gd name="T65" fmla="*/ 25 h 39"/>
                <a:gd name="T66" fmla="*/ 101 w 36"/>
                <a:gd name="T67" fmla="*/ 27 h 39"/>
                <a:gd name="T68" fmla="*/ 132 w 36"/>
                <a:gd name="T69" fmla="*/ 27 h 39"/>
                <a:gd name="T70" fmla="*/ 140 w 36"/>
                <a:gd name="T71" fmla="*/ 27 h 39"/>
                <a:gd name="T72" fmla="*/ 152 w 36"/>
                <a:gd name="T73" fmla="*/ 27 h 39"/>
                <a:gd name="T74" fmla="*/ 176 w 36"/>
                <a:gd name="T75" fmla="*/ 27 h 39"/>
                <a:gd name="T76" fmla="*/ 221 w 36"/>
                <a:gd name="T77" fmla="*/ 22 h 39"/>
                <a:gd name="T78" fmla="*/ 221 w 36"/>
                <a:gd name="T79" fmla="*/ 17 h 39"/>
                <a:gd name="T80" fmla="*/ 199 w 36"/>
                <a:gd name="T81" fmla="*/ 10 h 39"/>
                <a:gd name="T82" fmla="*/ 152 w 36"/>
                <a:gd name="T83" fmla="*/ 9 h 39"/>
                <a:gd name="T84" fmla="*/ 116 w 36"/>
                <a:gd name="T85" fmla="*/ 6 h 39"/>
                <a:gd name="T86" fmla="*/ 71 w 36"/>
                <a:gd name="T87" fmla="*/ 7 h 39"/>
                <a:gd name="T88" fmla="*/ 39 w 36"/>
                <a:gd name="T89" fmla="*/ 7 h 39"/>
                <a:gd name="T90" fmla="*/ 16 w 36"/>
                <a:gd name="T91" fmla="*/ 7 h 39"/>
                <a:gd name="T92" fmla="*/ 8 w 36"/>
                <a:gd name="T93" fmla="*/ 7 h 39"/>
                <a:gd name="T94" fmla="*/ 0 w 36"/>
                <a:gd name="T95" fmla="*/ 7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39"/>
                <a:gd name="T146" fmla="*/ 36 w 36"/>
                <a:gd name="T147" fmla="*/ 39 h 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39">
                  <a:moveTo>
                    <a:pt x="0" y="7"/>
                  </a:moveTo>
                  <a:lnTo>
                    <a:pt x="0" y="7"/>
                  </a:lnTo>
                  <a:lnTo>
                    <a:pt x="2" y="6"/>
                  </a:lnTo>
                  <a:lnTo>
                    <a:pt x="3" y="5"/>
                  </a:lnTo>
                  <a:lnTo>
                    <a:pt x="5" y="5"/>
                  </a:lnTo>
                  <a:lnTo>
                    <a:pt x="6" y="3"/>
                  </a:lnTo>
                  <a:lnTo>
                    <a:pt x="7" y="3"/>
                  </a:lnTo>
                  <a:lnTo>
                    <a:pt x="9" y="3"/>
                  </a:lnTo>
                  <a:lnTo>
                    <a:pt x="10" y="3"/>
                  </a:lnTo>
                  <a:lnTo>
                    <a:pt x="12" y="1"/>
                  </a:lnTo>
                  <a:lnTo>
                    <a:pt x="14" y="1"/>
                  </a:lnTo>
                  <a:lnTo>
                    <a:pt x="16" y="1"/>
                  </a:lnTo>
                  <a:lnTo>
                    <a:pt x="18" y="1"/>
                  </a:lnTo>
                  <a:lnTo>
                    <a:pt x="20" y="0"/>
                  </a:lnTo>
                  <a:lnTo>
                    <a:pt x="20" y="1"/>
                  </a:lnTo>
                  <a:lnTo>
                    <a:pt x="21" y="1"/>
                  </a:lnTo>
                  <a:lnTo>
                    <a:pt x="22" y="1"/>
                  </a:lnTo>
                  <a:lnTo>
                    <a:pt x="24" y="1"/>
                  </a:lnTo>
                  <a:lnTo>
                    <a:pt x="24" y="2"/>
                  </a:lnTo>
                  <a:lnTo>
                    <a:pt x="26" y="2"/>
                  </a:lnTo>
                  <a:lnTo>
                    <a:pt x="28" y="4"/>
                  </a:lnTo>
                  <a:lnTo>
                    <a:pt x="29" y="4"/>
                  </a:lnTo>
                  <a:lnTo>
                    <a:pt x="29" y="6"/>
                  </a:lnTo>
                  <a:lnTo>
                    <a:pt x="31" y="7"/>
                  </a:lnTo>
                  <a:lnTo>
                    <a:pt x="31" y="9"/>
                  </a:lnTo>
                  <a:lnTo>
                    <a:pt x="33" y="10"/>
                  </a:lnTo>
                  <a:lnTo>
                    <a:pt x="33" y="13"/>
                  </a:lnTo>
                  <a:lnTo>
                    <a:pt x="34" y="15"/>
                  </a:lnTo>
                  <a:lnTo>
                    <a:pt x="34" y="17"/>
                  </a:lnTo>
                  <a:lnTo>
                    <a:pt x="35" y="18"/>
                  </a:lnTo>
                  <a:lnTo>
                    <a:pt x="34" y="20"/>
                  </a:lnTo>
                  <a:lnTo>
                    <a:pt x="34" y="22"/>
                  </a:lnTo>
                  <a:lnTo>
                    <a:pt x="34" y="23"/>
                  </a:lnTo>
                  <a:lnTo>
                    <a:pt x="34" y="24"/>
                  </a:lnTo>
                  <a:lnTo>
                    <a:pt x="33" y="26"/>
                  </a:lnTo>
                  <a:lnTo>
                    <a:pt x="33" y="28"/>
                  </a:lnTo>
                  <a:lnTo>
                    <a:pt x="33" y="30"/>
                  </a:lnTo>
                  <a:lnTo>
                    <a:pt x="31" y="32"/>
                  </a:lnTo>
                  <a:lnTo>
                    <a:pt x="31" y="33"/>
                  </a:lnTo>
                  <a:lnTo>
                    <a:pt x="29" y="35"/>
                  </a:lnTo>
                  <a:lnTo>
                    <a:pt x="28" y="37"/>
                  </a:lnTo>
                  <a:lnTo>
                    <a:pt x="26" y="37"/>
                  </a:lnTo>
                  <a:lnTo>
                    <a:pt x="24" y="37"/>
                  </a:lnTo>
                  <a:lnTo>
                    <a:pt x="22" y="37"/>
                  </a:lnTo>
                  <a:lnTo>
                    <a:pt x="19" y="38"/>
                  </a:lnTo>
                  <a:lnTo>
                    <a:pt x="17" y="38"/>
                  </a:lnTo>
                  <a:lnTo>
                    <a:pt x="14" y="38"/>
                  </a:lnTo>
                  <a:lnTo>
                    <a:pt x="12" y="36"/>
                  </a:lnTo>
                  <a:lnTo>
                    <a:pt x="10" y="36"/>
                  </a:lnTo>
                  <a:lnTo>
                    <a:pt x="9" y="34"/>
                  </a:lnTo>
                  <a:lnTo>
                    <a:pt x="7" y="33"/>
                  </a:lnTo>
                  <a:lnTo>
                    <a:pt x="6" y="31"/>
                  </a:lnTo>
                  <a:lnTo>
                    <a:pt x="5" y="31"/>
                  </a:lnTo>
                  <a:lnTo>
                    <a:pt x="4" y="30"/>
                  </a:lnTo>
                  <a:lnTo>
                    <a:pt x="3" y="28"/>
                  </a:lnTo>
                  <a:lnTo>
                    <a:pt x="3" y="26"/>
                  </a:lnTo>
                  <a:lnTo>
                    <a:pt x="2" y="26"/>
                  </a:lnTo>
                  <a:lnTo>
                    <a:pt x="2" y="25"/>
                  </a:lnTo>
                  <a:lnTo>
                    <a:pt x="2" y="24"/>
                  </a:lnTo>
                  <a:lnTo>
                    <a:pt x="2" y="22"/>
                  </a:lnTo>
                  <a:lnTo>
                    <a:pt x="2" y="20"/>
                  </a:lnTo>
                  <a:lnTo>
                    <a:pt x="2" y="18"/>
                  </a:lnTo>
                  <a:lnTo>
                    <a:pt x="4" y="17"/>
                  </a:lnTo>
                  <a:lnTo>
                    <a:pt x="6" y="16"/>
                  </a:lnTo>
                  <a:lnTo>
                    <a:pt x="8" y="14"/>
                  </a:lnTo>
                  <a:lnTo>
                    <a:pt x="8" y="15"/>
                  </a:lnTo>
                  <a:lnTo>
                    <a:pt x="10" y="15"/>
                  </a:lnTo>
                  <a:lnTo>
                    <a:pt x="12" y="15"/>
                  </a:lnTo>
                  <a:lnTo>
                    <a:pt x="13" y="15"/>
                  </a:lnTo>
                  <a:lnTo>
                    <a:pt x="15" y="15"/>
                  </a:lnTo>
                  <a:lnTo>
                    <a:pt x="15" y="16"/>
                  </a:lnTo>
                  <a:lnTo>
                    <a:pt x="13" y="18"/>
                  </a:lnTo>
                  <a:lnTo>
                    <a:pt x="13" y="19"/>
                  </a:lnTo>
                  <a:lnTo>
                    <a:pt x="12" y="21"/>
                  </a:lnTo>
                  <a:lnTo>
                    <a:pt x="12" y="23"/>
                  </a:lnTo>
                  <a:lnTo>
                    <a:pt x="12" y="26"/>
                  </a:lnTo>
                  <a:lnTo>
                    <a:pt x="12" y="28"/>
                  </a:lnTo>
                  <a:lnTo>
                    <a:pt x="12" y="30"/>
                  </a:lnTo>
                  <a:lnTo>
                    <a:pt x="13" y="31"/>
                  </a:lnTo>
                  <a:lnTo>
                    <a:pt x="13" y="32"/>
                  </a:lnTo>
                  <a:lnTo>
                    <a:pt x="15" y="32"/>
                  </a:lnTo>
                  <a:lnTo>
                    <a:pt x="17" y="32"/>
                  </a:lnTo>
                  <a:lnTo>
                    <a:pt x="18" y="32"/>
                  </a:lnTo>
                  <a:lnTo>
                    <a:pt x="20" y="32"/>
                  </a:lnTo>
                  <a:lnTo>
                    <a:pt x="21" y="31"/>
                  </a:lnTo>
                  <a:lnTo>
                    <a:pt x="23" y="31"/>
                  </a:lnTo>
                  <a:lnTo>
                    <a:pt x="26" y="29"/>
                  </a:lnTo>
                  <a:lnTo>
                    <a:pt x="28" y="27"/>
                  </a:lnTo>
                  <a:lnTo>
                    <a:pt x="29" y="25"/>
                  </a:lnTo>
                  <a:lnTo>
                    <a:pt x="29" y="23"/>
                  </a:lnTo>
                  <a:lnTo>
                    <a:pt x="29" y="22"/>
                  </a:lnTo>
                  <a:lnTo>
                    <a:pt x="29" y="20"/>
                  </a:lnTo>
                  <a:lnTo>
                    <a:pt x="29" y="16"/>
                  </a:lnTo>
                  <a:lnTo>
                    <a:pt x="27" y="15"/>
                  </a:lnTo>
                  <a:lnTo>
                    <a:pt x="26" y="13"/>
                  </a:lnTo>
                  <a:lnTo>
                    <a:pt x="24" y="11"/>
                  </a:lnTo>
                  <a:lnTo>
                    <a:pt x="22" y="9"/>
                  </a:lnTo>
                  <a:lnTo>
                    <a:pt x="20" y="9"/>
                  </a:lnTo>
                  <a:lnTo>
                    <a:pt x="18" y="7"/>
                  </a:lnTo>
                  <a:lnTo>
                    <a:pt x="17" y="7"/>
                  </a:lnTo>
                  <a:lnTo>
                    <a:pt x="15" y="6"/>
                  </a:lnTo>
                  <a:lnTo>
                    <a:pt x="12" y="7"/>
                  </a:lnTo>
                  <a:lnTo>
                    <a:pt x="10" y="7"/>
                  </a:lnTo>
                  <a:lnTo>
                    <a:pt x="9" y="7"/>
                  </a:lnTo>
                  <a:lnTo>
                    <a:pt x="7" y="7"/>
                  </a:lnTo>
                  <a:lnTo>
                    <a:pt x="6" y="7"/>
                  </a:lnTo>
                  <a:lnTo>
                    <a:pt x="5" y="7"/>
                  </a:lnTo>
                  <a:lnTo>
                    <a:pt x="3" y="7"/>
                  </a:lnTo>
                  <a:lnTo>
                    <a:pt x="2" y="7"/>
                  </a:lnTo>
                  <a:lnTo>
                    <a:pt x="1" y="7"/>
                  </a:lnTo>
                  <a:lnTo>
                    <a:pt x="0" y="7"/>
                  </a:lnTo>
                </a:path>
              </a:pathLst>
            </a:custGeom>
            <a:solidFill>
              <a:srgbClr val="F8F8F8"/>
            </a:solidFill>
            <a:ln w="9048">
              <a:solidFill>
                <a:srgbClr val="DDDDDD"/>
              </a:solidFill>
              <a:round/>
              <a:headEnd/>
              <a:tailEnd/>
            </a:ln>
          </p:spPr>
          <p:txBody>
            <a:bodyPr/>
            <a:lstStyle/>
            <a:p>
              <a:endParaRPr lang="it-IT"/>
            </a:p>
          </p:txBody>
        </p:sp>
        <p:sp>
          <p:nvSpPr>
            <p:cNvPr id="23672" name="Freeform 125"/>
            <p:cNvSpPr>
              <a:spLocks/>
            </p:cNvSpPr>
            <p:nvPr/>
          </p:nvSpPr>
          <p:spPr bwMode="auto">
            <a:xfrm>
              <a:off x="1519" y="1383"/>
              <a:ext cx="74" cy="36"/>
            </a:xfrm>
            <a:custGeom>
              <a:avLst/>
              <a:gdLst>
                <a:gd name="T0" fmla="*/ 265 w 38"/>
                <a:gd name="T1" fmla="*/ 13 h 38"/>
                <a:gd name="T2" fmla="*/ 236 w 38"/>
                <a:gd name="T3" fmla="*/ 10 h 38"/>
                <a:gd name="T4" fmla="*/ 212 w 38"/>
                <a:gd name="T5" fmla="*/ 8 h 38"/>
                <a:gd name="T6" fmla="*/ 171 w 38"/>
                <a:gd name="T7" fmla="*/ 4 h 38"/>
                <a:gd name="T8" fmla="*/ 132 w 38"/>
                <a:gd name="T9" fmla="*/ 1 h 38"/>
                <a:gd name="T10" fmla="*/ 109 w 38"/>
                <a:gd name="T11" fmla="*/ 1 h 38"/>
                <a:gd name="T12" fmla="*/ 72 w 38"/>
                <a:gd name="T13" fmla="*/ 1 h 38"/>
                <a:gd name="T14" fmla="*/ 37 w 38"/>
                <a:gd name="T15" fmla="*/ 4 h 38"/>
                <a:gd name="T16" fmla="*/ 16 w 38"/>
                <a:gd name="T17" fmla="*/ 7 h 38"/>
                <a:gd name="T18" fmla="*/ 0 w 38"/>
                <a:gd name="T19" fmla="*/ 10 h 38"/>
                <a:gd name="T20" fmla="*/ 8 w 38"/>
                <a:gd name="T21" fmla="*/ 15 h 38"/>
                <a:gd name="T22" fmla="*/ 8 w 38"/>
                <a:gd name="T23" fmla="*/ 20 h 38"/>
                <a:gd name="T24" fmla="*/ 8 w 38"/>
                <a:gd name="T25" fmla="*/ 25 h 38"/>
                <a:gd name="T26" fmla="*/ 16 w 38"/>
                <a:gd name="T27" fmla="*/ 27 h 38"/>
                <a:gd name="T28" fmla="*/ 45 w 38"/>
                <a:gd name="T29" fmla="*/ 29 h 38"/>
                <a:gd name="T30" fmla="*/ 88 w 38"/>
                <a:gd name="T31" fmla="*/ 30 h 38"/>
                <a:gd name="T32" fmla="*/ 140 w 38"/>
                <a:gd name="T33" fmla="*/ 31 h 38"/>
                <a:gd name="T34" fmla="*/ 171 w 38"/>
                <a:gd name="T35" fmla="*/ 29 h 38"/>
                <a:gd name="T36" fmla="*/ 201 w 38"/>
                <a:gd name="T37" fmla="*/ 26 h 38"/>
                <a:gd name="T38" fmla="*/ 201 w 38"/>
                <a:gd name="T39" fmla="*/ 25 h 38"/>
                <a:gd name="T40" fmla="*/ 208 w 38"/>
                <a:gd name="T41" fmla="*/ 22 h 38"/>
                <a:gd name="T42" fmla="*/ 208 w 38"/>
                <a:gd name="T43" fmla="*/ 19 h 38"/>
                <a:gd name="T44" fmla="*/ 208 w 38"/>
                <a:gd name="T45" fmla="*/ 13 h 38"/>
                <a:gd name="T46" fmla="*/ 193 w 38"/>
                <a:gd name="T47" fmla="*/ 13 h 38"/>
                <a:gd name="T48" fmla="*/ 185 w 38"/>
                <a:gd name="T49" fmla="*/ 13 h 38"/>
                <a:gd name="T50" fmla="*/ 171 w 38"/>
                <a:gd name="T51" fmla="*/ 15 h 38"/>
                <a:gd name="T52" fmla="*/ 171 w 38"/>
                <a:gd name="T53" fmla="*/ 15 h 38"/>
                <a:gd name="T54" fmla="*/ 156 w 38"/>
                <a:gd name="T55" fmla="*/ 17 h 38"/>
                <a:gd name="T56" fmla="*/ 148 w 38"/>
                <a:gd name="T57" fmla="*/ 19 h 38"/>
                <a:gd name="T58" fmla="*/ 140 w 38"/>
                <a:gd name="T59" fmla="*/ 23 h 38"/>
                <a:gd name="T60" fmla="*/ 140 w 38"/>
                <a:gd name="T61" fmla="*/ 25 h 38"/>
                <a:gd name="T62" fmla="*/ 140 w 38"/>
                <a:gd name="T63" fmla="*/ 26 h 38"/>
                <a:gd name="T64" fmla="*/ 95 w 38"/>
                <a:gd name="T65" fmla="*/ 25 h 38"/>
                <a:gd name="T66" fmla="*/ 68 w 38"/>
                <a:gd name="T67" fmla="*/ 24 h 38"/>
                <a:gd name="T68" fmla="*/ 60 w 38"/>
                <a:gd name="T69" fmla="*/ 19 h 38"/>
                <a:gd name="T70" fmla="*/ 53 w 38"/>
                <a:gd name="T71" fmla="*/ 17 h 38"/>
                <a:gd name="T72" fmla="*/ 60 w 38"/>
                <a:gd name="T73" fmla="*/ 14 h 38"/>
                <a:gd name="T74" fmla="*/ 68 w 38"/>
                <a:gd name="T75" fmla="*/ 11 h 38"/>
                <a:gd name="T76" fmla="*/ 80 w 38"/>
                <a:gd name="T77" fmla="*/ 9 h 38"/>
                <a:gd name="T78" fmla="*/ 95 w 38"/>
                <a:gd name="T79" fmla="*/ 8 h 38"/>
                <a:gd name="T80" fmla="*/ 125 w 38"/>
                <a:gd name="T81" fmla="*/ 6 h 38"/>
                <a:gd name="T82" fmla="*/ 140 w 38"/>
                <a:gd name="T83" fmla="*/ 6 h 38"/>
                <a:gd name="T84" fmla="*/ 148 w 38"/>
                <a:gd name="T85" fmla="*/ 6 h 38"/>
                <a:gd name="T86" fmla="*/ 171 w 38"/>
                <a:gd name="T87" fmla="*/ 8 h 38"/>
                <a:gd name="T88" fmla="*/ 193 w 38"/>
                <a:gd name="T89" fmla="*/ 9 h 38"/>
                <a:gd name="T90" fmla="*/ 220 w 38"/>
                <a:gd name="T91" fmla="*/ 10 h 38"/>
                <a:gd name="T92" fmla="*/ 251 w 38"/>
                <a:gd name="T93" fmla="*/ 12 h 38"/>
                <a:gd name="T94" fmla="*/ 257 w 38"/>
                <a:gd name="T95" fmla="*/ 13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38"/>
                <a:gd name="T146" fmla="*/ 38 w 38"/>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38">
                  <a:moveTo>
                    <a:pt x="37" y="16"/>
                  </a:moveTo>
                  <a:lnTo>
                    <a:pt x="36" y="16"/>
                  </a:lnTo>
                  <a:lnTo>
                    <a:pt x="34" y="16"/>
                  </a:lnTo>
                  <a:lnTo>
                    <a:pt x="34" y="14"/>
                  </a:lnTo>
                  <a:lnTo>
                    <a:pt x="32" y="13"/>
                  </a:lnTo>
                  <a:lnTo>
                    <a:pt x="31" y="12"/>
                  </a:lnTo>
                  <a:lnTo>
                    <a:pt x="29" y="10"/>
                  </a:lnTo>
                  <a:lnTo>
                    <a:pt x="29" y="8"/>
                  </a:lnTo>
                  <a:lnTo>
                    <a:pt x="27" y="8"/>
                  </a:lnTo>
                  <a:lnTo>
                    <a:pt x="25" y="6"/>
                  </a:lnTo>
                  <a:lnTo>
                    <a:pt x="23" y="4"/>
                  </a:lnTo>
                  <a:lnTo>
                    <a:pt x="21" y="2"/>
                  </a:lnTo>
                  <a:lnTo>
                    <a:pt x="20" y="2"/>
                  </a:lnTo>
                  <a:lnTo>
                    <a:pt x="18" y="1"/>
                  </a:lnTo>
                  <a:lnTo>
                    <a:pt x="16" y="1"/>
                  </a:lnTo>
                  <a:lnTo>
                    <a:pt x="16" y="0"/>
                  </a:lnTo>
                  <a:lnTo>
                    <a:pt x="15" y="1"/>
                  </a:lnTo>
                  <a:lnTo>
                    <a:pt x="13" y="1"/>
                  </a:lnTo>
                  <a:lnTo>
                    <a:pt x="11" y="1"/>
                  </a:lnTo>
                  <a:lnTo>
                    <a:pt x="10" y="1"/>
                  </a:lnTo>
                  <a:lnTo>
                    <a:pt x="9" y="2"/>
                  </a:lnTo>
                  <a:lnTo>
                    <a:pt x="7" y="2"/>
                  </a:lnTo>
                  <a:lnTo>
                    <a:pt x="5" y="4"/>
                  </a:lnTo>
                  <a:lnTo>
                    <a:pt x="3" y="6"/>
                  </a:lnTo>
                  <a:lnTo>
                    <a:pt x="2" y="7"/>
                  </a:lnTo>
                  <a:lnTo>
                    <a:pt x="1" y="9"/>
                  </a:lnTo>
                  <a:lnTo>
                    <a:pt x="1" y="10"/>
                  </a:lnTo>
                  <a:lnTo>
                    <a:pt x="0" y="13"/>
                  </a:lnTo>
                  <a:lnTo>
                    <a:pt x="0" y="15"/>
                  </a:lnTo>
                  <a:lnTo>
                    <a:pt x="0" y="17"/>
                  </a:lnTo>
                  <a:lnTo>
                    <a:pt x="1" y="18"/>
                  </a:lnTo>
                  <a:lnTo>
                    <a:pt x="1" y="20"/>
                  </a:lnTo>
                  <a:lnTo>
                    <a:pt x="1" y="22"/>
                  </a:lnTo>
                  <a:lnTo>
                    <a:pt x="1" y="23"/>
                  </a:lnTo>
                  <a:lnTo>
                    <a:pt x="1" y="24"/>
                  </a:lnTo>
                  <a:lnTo>
                    <a:pt x="1" y="26"/>
                  </a:lnTo>
                  <a:lnTo>
                    <a:pt x="1" y="28"/>
                  </a:lnTo>
                  <a:lnTo>
                    <a:pt x="1" y="30"/>
                  </a:lnTo>
                  <a:lnTo>
                    <a:pt x="2" y="30"/>
                  </a:lnTo>
                  <a:lnTo>
                    <a:pt x="2" y="32"/>
                  </a:lnTo>
                  <a:lnTo>
                    <a:pt x="4" y="33"/>
                  </a:lnTo>
                  <a:lnTo>
                    <a:pt x="4" y="35"/>
                  </a:lnTo>
                  <a:lnTo>
                    <a:pt x="6" y="35"/>
                  </a:lnTo>
                  <a:lnTo>
                    <a:pt x="8" y="36"/>
                  </a:lnTo>
                  <a:lnTo>
                    <a:pt x="10" y="36"/>
                  </a:lnTo>
                  <a:lnTo>
                    <a:pt x="12" y="36"/>
                  </a:lnTo>
                  <a:lnTo>
                    <a:pt x="15" y="36"/>
                  </a:lnTo>
                  <a:lnTo>
                    <a:pt x="17" y="37"/>
                  </a:lnTo>
                  <a:lnTo>
                    <a:pt x="19" y="37"/>
                  </a:lnTo>
                  <a:lnTo>
                    <a:pt x="20" y="37"/>
                  </a:lnTo>
                  <a:lnTo>
                    <a:pt x="22" y="35"/>
                  </a:lnTo>
                  <a:lnTo>
                    <a:pt x="23" y="35"/>
                  </a:lnTo>
                  <a:lnTo>
                    <a:pt x="25" y="33"/>
                  </a:lnTo>
                  <a:lnTo>
                    <a:pt x="25" y="32"/>
                  </a:lnTo>
                  <a:lnTo>
                    <a:pt x="27" y="31"/>
                  </a:lnTo>
                  <a:lnTo>
                    <a:pt x="27" y="29"/>
                  </a:lnTo>
                  <a:lnTo>
                    <a:pt x="27" y="28"/>
                  </a:lnTo>
                  <a:lnTo>
                    <a:pt x="28" y="26"/>
                  </a:lnTo>
                  <a:lnTo>
                    <a:pt x="28" y="25"/>
                  </a:lnTo>
                  <a:lnTo>
                    <a:pt x="29" y="23"/>
                  </a:lnTo>
                  <a:lnTo>
                    <a:pt x="28" y="22"/>
                  </a:lnTo>
                  <a:lnTo>
                    <a:pt x="28" y="19"/>
                  </a:lnTo>
                  <a:lnTo>
                    <a:pt x="28" y="18"/>
                  </a:lnTo>
                  <a:lnTo>
                    <a:pt x="28" y="16"/>
                  </a:lnTo>
                  <a:lnTo>
                    <a:pt x="26" y="16"/>
                  </a:lnTo>
                  <a:lnTo>
                    <a:pt x="26" y="15"/>
                  </a:lnTo>
                  <a:lnTo>
                    <a:pt x="25" y="16"/>
                  </a:lnTo>
                  <a:lnTo>
                    <a:pt x="25" y="17"/>
                  </a:lnTo>
                  <a:lnTo>
                    <a:pt x="23" y="18"/>
                  </a:lnTo>
                  <a:lnTo>
                    <a:pt x="21" y="19"/>
                  </a:lnTo>
                  <a:lnTo>
                    <a:pt x="21" y="20"/>
                  </a:lnTo>
                  <a:lnTo>
                    <a:pt x="20" y="22"/>
                  </a:lnTo>
                  <a:lnTo>
                    <a:pt x="20" y="24"/>
                  </a:lnTo>
                  <a:lnTo>
                    <a:pt x="19" y="26"/>
                  </a:lnTo>
                  <a:lnTo>
                    <a:pt x="19" y="27"/>
                  </a:lnTo>
                  <a:lnTo>
                    <a:pt x="19" y="29"/>
                  </a:lnTo>
                  <a:lnTo>
                    <a:pt x="19" y="30"/>
                  </a:lnTo>
                  <a:lnTo>
                    <a:pt x="16" y="30"/>
                  </a:lnTo>
                  <a:lnTo>
                    <a:pt x="13" y="29"/>
                  </a:lnTo>
                  <a:lnTo>
                    <a:pt x="12" y="29"/>
                  </a:lnTo>
                  <a:lnTo>
                    <a:pt x="10" y="27"/>
                  </a:lnTo>
                  <a:lnTo>
                    <a:pt x="9" y="27"/>
                  </a:lnTo>
                  <a:lnTo>
                    <a:pt x="8" y="25"/>
                  </a:lnTo>
                  <a:lnTo>
                    <a:pt x="8" y="24"/>
                  </a:lnTo>
                  <a:lnTo>
                    <a:pt x="8" y="22"/>
                  </a:lnTo>
                  <a:lnTo>
                    <a:pt x="7" y="22"/>
                  </a:lnTo>
                  <a:lnTo>
                    <a:pt x="7" y="20"/>
                  </a:lnTo>
                  <a:lnTo>
                    <a:pt x="8" y="18"/>
                  </a:lnTo>
                  <a:lnTo>
                    <a:pt x="8" y="17"/>
                  </a:lnTo>
                  <a:lnTo>
                    <a:pt x="9" y="16"/>
                  </a:lnTo>
                  <a:lnTo>
                    <a:pt x="9" y="14"/>
                  </a:lnTo>
                  <a:lnTo>
                    <a:pt x="9" y="12"/>
                  </a:lnTo>
                  <a:lnTo>
                    <a:pt x="9" y="11"/>
                  </a:lnTo>
                  <a:lnTo>
                    <a:pt x="11" y="9"/>
                  </a:lnTo>
                  <a:lnTo>
                    <a:pt x="13" y="8"/>
                  </a:lnTo>
                  <a:lnTo>
                    <a:pt x="15" y="6"/>
                  </a:lnTo>
                  <a:lnTo>
                    <a:pt x="17" y="6"/>
                  </a:lnTo>
                  <a:lnTo>
                    <a:pt x="19" y="6"/>
                  </a:lnTo>
                  <a:lnTo>
                    <a:pt x="20" y="6"/>
                  </a:lnTo>
                  <a:lnTo>
                    <a:pt x="20" y="7"/>
                  </a:lnTo>
                  <a:lnTo>
                    <a:pt x="22" y="7"/>
                  </a:lnTo>
                  <a:lnTo>
                    <a:pt x="23" y="8"/>
                  </a:lnTo>
                  <a:lnTo>
                    <a:pt x="25" y="8"/>
                  </a:lnTo>
                  <a:lnTo>
                    <a:pt x="25" y="10"/>
                  </a:lnTo>
                  <a:lnTo>
                    <a:pt x="26" y="10"/>
                  </a:lnTo>
                  <a:lnTo>
                    <a:pt x="28" y="12"/>
                  </a:lnTo>
                  <a:lnTo>
                    <a:pt x="30" y="12"/>
                  </a:lnTo>
                  <a:lnTo>
                    <a:pt x="30" y="13"/>
                  </a:lnTo>
                  <a:lnTo>
                    <a:pt x="32" y="13"/>
                  </a:lnTo>
                  <a:lnTo>
                    <a:pt x="32" y="15"/>
                  </a:lnTo>
                  <a:lnTo>
                    <a:pt x="34" y="15"/>
                  </a:lnTo>
                  <a:lnTo>
                    <a:pt x="34" y="16"/>
                  </a:lnTo>
                  <a:lnTo>
                    <a:pt x="35" y="16"/>
                  </a:lnTo>
                  <a:lnTo>
                    <a:pt x="37" y="16"/>
                  </a:lnTo>
                </a:path>
              </a:pathLst>
            </a:custGeom>
            <a:solidFill>
              <a:srgbClr val="F8F8F8"/>
            </a:solidFill>
            <a:ln w="9048">
              <a:solidFill>
                <a:srgbClr val="DDDDDD"/>
              </a:solidFill>
              <a:round/>
              <a:headEnd/>
              <a:tailEnd/>
            </a:ln>
          </p:spPr>
          <p:txBody>
            <a:bodyPr/>
            <a:lstStyle/>
            <a:p>
              <a:endParaRPr lang="it-IT"/>
            </a:p>
          </p:txBody>
        </p:sp>
        <p:sp>
          <p:nvSpPr>
            <p:cNvPr id="23673" name="AutoShape 126"/>
            <p:cNvSpPr>
              <a:spLocks noChangeArrowheads="1"/>
            </p:cNvSpPr>
            <p:nvPr/>
          </p:nvSpPr>
          <p:spPr bwMode="auto">
            <a:xfrm flipV="1">
              <a:off x="794" y="1073"/>
              <a:ext cx="4822" cy="16"/>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3674" name="AutoShape 127"/>
            <p:cNvSpPr>
              <a:spLocks noChangeArrowheads="1"/>
            </p:cNvSpPr>
            <p:nvPr/>
          </p:nvSpPr>
          <p:spPr bwMode="auto">
            <a:xfrm flipV="1">
              <a:off x="786" y="1025"/>
              <a:ext cx="4830" cy="60"/>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3675" name="AutoShape 128"/>
            <p:cNvSpPr>
              <a:spLocks noChangeArrowheads="1"/>
            </p:cNvSpPr>
            <p:nvPr/>
          </p:nvSpPr>
          <p:spPr bwMode="auto">
            <a:xfrm flipV="1">
              <a:off x="876" y="1076"/>
              <a:ext cx="4609" cy="142"/>
            </a:xfrm>
            <a:prstGeom prst="roundRect">
              <a:avLst>
                <a:gd name="adj" fmla="val 0"/>
              </a:avLst>
            </a:prstGeom>
            <a:solidFill>
              <a:srgbClr val="F8F8F8"/>
            </a:solidFill>
            <a:ln w="9525">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3676" name="Freeform 129"/>
            <p:cNvSpPr>
              <a:spLocks/>
            </p:cNvSpPr>
            <p:nvPr/>
          </p:nvSpPr>
          <p:spPr bwMode="auto">
            <a:xfrm>
              <a:off x="798" y="236"/>
              <a:ext cx="4782" cy="791"/>
            </a:xfrm>
            <a:custGeom>
              <a:avLst/>
              <a:gdLst>
                <a:gd name="T0" fmla="*/ 0 w 5435"/>
                <a:gd name="T1" fmla="*/ 684 h 850"/>
                <a:gd name="T2" fmla="*/ 97 w 5435"/>
                <a:gd name="T3" fmla="*/ 435 h 850"/>
                <a:gd name="T4" fmla="*/ 1805 w 5435"/>
                <a:gd name="T5" fmla="*/ 0 h 850"/>
                <a:gd name="T6" fmla="*/ 3619 w 5435"/>
                <a:gd name="T7" fmla="*/ 435 h 850"/>
                <a:gd name="T8" fmla="*/ 3702 w 5435"/>
                <a:gd name="T9" fmla="*/ 684 h 850"/>
                <a:gd name="T10" fmla="*/ 0 w 5435"/>
                <a:gd name="T11" fmla="*/ 684 h 850"/>
                <a:gd name="T12" fmla="*/ 0 w 5435"/>
                <a:gd name="T13" fmla="*/ 684 h 850"/>
                <a:gd name="T14" fmla="*/ 0 60000 65536"/>
                <a:gd name="T15" fmla="*/ 0 60000 65536"/>
                <a:gd name="T16" fmla="*/ 0 60000 65536"/>
                <a:gd name="T17" fmla="*/ 0 60000 65536"/>
                <a:gd name="T18" fmla="*/ 0 60000 65536"/>
                <a:gd name="T19" fmla="*/ 0 60000 65536"/>
                <a:gd name="T20" fmla="*/ 0 60000 65536"/>
                <a:gd name="T21" fmla="*/ 0 w 5435"/>
                <a:gd name="T22" fmla="*/ 0 h 850"/>
                <a:gd name="T23" fmla="*/ 5435 w 5435"/>
                <a:gd name="T24" fmla="*/ 850 h 85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35" h="850">
                  <a:moveTo>
                    <a:pt x="0" y="849"/>
                  </a:moveTo>
                  <a:lnTo>
                    <a:pt x="142" y="539"/>
                  </a:lnTo>
                  <a:lnTo>
                    <a:pt x="2651" y="0"/>
                  </a:lnTo>
                  <a:lnTo>
                    <a:pt x="5313" y="539"/>
                  </a:lnTo>
                  <a:lnTo>
                    <a:pt x="5434" y="849"/>
                  </a:lnTo>
                  <a:lnTo>
                    <a:pt x="0" y="849"/>
                  </a:lnTo>
                </a:path>
              </a:pathLst>
            </a:custGeom>
            <a:solidFill>
              <a:srgbClr val="F8F8F8"/>
            </a:solidFill>
            <a:ln w="9048">
              <a:solidFill>
                <a:srgbClr val="C0C0C0"/>
              </a:solidFill>
              <a:round/>
              <a:headEnd/>
              <a:tailEnd/>
            </a:ln>
          </p:spPr>
          <p:txBody>
            <a:bodyPr/>
            <a:lstStyle/>
            <a:p>
              <a:endParaRPr lang="it-IT"/>
            </a:p>
          </p:txBody>
        </p:sp>
        <p:sp>
          <p:nvSpPr>
            <p:cNvPr id="23677" name="Freeform 130"/>
            <p:cNvSpPr>
              <a:spLocks/>
            </p:cNvSpPr>
            <p:nvPr/>
          </p:nvSpPr>
          <p:spPr bwMode="auto">
            <a:xfrm>
              <a:off x="765" y="236"/>
              <a:ext cx="2343" cy="785"/>
            </a:xfrm>
            <a:custGeom>
              <a:avLst/>
              <a:gdLst>
                <a:gd name="T0" fmla="*/ 1814 w 2662"/>
                <a:gd name="T1" fmla="*/ 0 h 846"/>
                <a:gd name="T2" fmla="*/ 0 w 2662"/>
                <a:gd name="T3" fmla="*/ 675 h 846"/>
                <a:gd name="T4" fmla="*/ 103 w 2662"/>
                <a:gd name="T5" fmla="*/ 430 h 846"/>
                <a:gd name="T6" fmla="*/ 1791 w 2662"/>
                <a:gd name="T7" fmla="*/ 12 h 846"/>
                <a:gd name="T8" fmla="*/ 1803 w 2662"/>
                <a:gd name="T9" fmla="*/ 0 h 846"/>
                <a:gd name="T10" fmla="*/ 1814 w 2662"/>
                <a:gd name="T11" fmla="*/ 0 h 846"/>
                <a:gd name="T12" fmla="*/ 1814 w 2662"/>
                <a:gd name="T13" fmla="*/ 0 h 846"/>
                <a:gd name="T14" fmla="*/ 0 60000 65536"/>
                <a:gd name="T15" fmla="*/ 0 60000 65536"/>
                <a:gd name="T16" fmla="*/ 0 60000 65536"/>
                <a:gd name="T17" fmla="*/ 0 60000 65536"/>
                <a:gd name="T18" fmla="*/ 0 60000 65536"/>
                <a:gd name="T19" fmla="*/ 0 60000 65536"/>
                <a:gd name="T20" fmla="*/ 0 60000 65536"/>
                <a:gd name="T21" fmla="*/ 0 w 2662"/>
                <a:gd name="T22" fmla="*/ 0 h 846"/>
                <a:gd name="T23" fmla="*/ 2662 w 2662"/>
                <a:gd name="T24" fmla="*/ 846 h 84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62" h="846">
                  <a:moveTo>
                    <a:pt x="2661" y="0"/>
                  </a:moveTo>
                  <a:lnTo>
                    <a:pt x="0" y="845"/>
                  </a:lnTo>
                  <a:lnTo>
                    <a:pt x="151" y="538"/>
                  </a:lnTo>
                  <a:lnTo>
                    <a:pt x="2627" y="15"/>
                  </a:lnTo>
                  <a:lnTo>
                    <a:pt x="2644" y="0"/>
                  </a:lnTo>
                  <a:lnTo>
                    <a:pt x="2661" y="0"/>
                  </a:lnTo>
                </a:path>
              </a:pathLst>
            </a:custGeom>
            <a:solidFill>
              <a:srgbClr val="F8F8F8"/>
            </a:solidFill>
            <a:ln w="18732">
              <a:solidFill>
                <a:srgbClr val="C0C0C0"/>
              </a:solidFill>
              <a:round/>
              <a:headEnd/>
              <a:tailEnd/>
            </a:ln>
          </p:spPr>
          <p:txBody>
            <a:bodyPr/>
            <a:lstStyle/>
            <a:p>
              <a:endParaRPr lang="it-IT"/>
            </a:p>
          </p:txBody>
        </p:sp>
        <p:sp>
          <p:nvSpPr>
            <p:cNvPr id="23678" name="Line 131"/>
            <p:cNvSpPr>
              <a:spLocks noChangeShapeType="1"/>
            </p:cNvSpPr>
            <p:nvPr/>
          </p:nvSpPr>
          <p:spPr bwMode="auto">
            <a:xfrm flipH="1">
              <a:off x="838" y="236"/>
              <a:ext cx="2282" cy="77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23679" name="Freeform 132"/>
            <p:cNvSpPr>
              <a:spLocks/>
            </p:cNvSpPr>
            <p:nvPr/>
          </p:nvSpPr>
          <p:spPr bwMode="auto">
            <a:xfrm>
              <a:off x="3136" y="220"/>
              <a:ext cx="2448" cy="772"/>
            </a:xfrm>
            <a:custGeom>
              <a:avLst/>
              <a:gdLst>
                <a:gd name="T0" fmla="*/ 0 w 2782"/>
                <a:gd name="T1" fmla="*/ 0 h 830"/>
                <a:gd name="T2" fmla="*/ 1895 w 2782"/>
                <a:gd name="T3" fmla="*/ 667 h 830"/>
                <a:gd name="T4" fmla="*/ 1814 w 2782"/>
                <a:gd name="T5" fmla="*/ 444 h 830"/>
                <a:gd name="T6" fmla="*/ 0 w 2782"/>
                <a:gd name="T7" fmla="*/ 0 h 830"/>
                <a:gd name="T8" fmla="*/ 0 w 2782"/>
                <a:gd name="T9" fmla="*/ 0 h 830"/>
                <a:gd name="T10" fmla="*/ 0 60000 65536"/>
                <a:gd name="T11" fmla="*/ 0 60000 65536"/>
                <a:gd name="T12" fmla="*/ 0 60000 65536"/>
                <a:gd name="T13" fmla="*/ 0 60000 65536"/>
                <a:gd name="T14" fmla="*/ 0 60000 65536"/>
                <a:gd name="T15" fmla="*/ 0 w 2782"/>
                <a:gd name="T16" fmla="*/ 0 h 830"/>
                <a:gd name="T17" fmla="*/ 2782 w 2782"/>
                <a:gd name="T18" fmla="*/ 830 h 830"/>
              </a:gdLst>
              <a:ahLst/>
              <a:cxnLst>
                <a:cxn ang="T10">
                  <a:pos x="T0" y="T1"/>
                </a:cxn>
                <a:cxn ang="T11">
                  <a:pos x="T2" y="T3"/>
                </a:cxn>
                <a:cxn ang="T12">
                  <a:pos x="T4" y="T5"/>
                </a:cxn>
                <a:cxn ang="T13">
                  <a:pos x="T6" y="T7"/>
                </a:cxn>
                <a:cxn ang="T14">
                  <a:pos x="T8" y="T9"/>
                </a:cxn>
              </a:cxnLst>
              <a:rect l="T15" t="T16" r="T17" b="T18"/>
              <a:pathLst>
                <a:path w="2782" h="830">
                  <a:moveTo>
                    <a:pt x="0" y="0"/>
                  </a:moveTo>
                  <a:lnTo>
                    <a:pt x="2781" y="829"/>
                  </a:lnTo>
                  <a:lnTo>
                    <a:pt x="2662" y="552"/>
                  </a:lnTo>
                  <a:lnTo>
                    <a:pt x="0" y="0"/>
                  </a:lnTo>
                </a:path>
              </a:pathLst>
            </a:custGeom>
            <a:solidFill>
              <a:srgbClr val="F8F8F8"/>
            </a:solidFill>
            <a:ln w="18732">
              <a:solidFill>
                <a:srgbClr val="C0C0C0"/>
              </a:solidFill>
              <a:round/>
              <a:headEnd/>
              <a:tailEnd/>
            </a:ln>
          </p:spPr>
          <p:txBody>
            <a:bodyPr/>
            <a:lstStyle/>
            <a:p>
              <a:endParaRPr lang="it-IT"/>
            </a:p>
          </p:txBody>
        </p:sp>
        <p:sp>
          <p:nvSpPr>
            <p:cNvPr id="23680" name="Line 133"/>
            <p:cNvSpPr>
              <a:spLocks noChangeShapeType="1"/>
            </p:cNvSpPr>
            <p:nvPr/>
          </p:nvSpPr>
          <p:spPr bwMode="auto">
            <a:xfrm>
              <a:off x="3136" y="250"/>
              <a:ext cx="2461" cy="756"/>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23681" name="AutoShape 134"/>
            <p:cNvSpPr>
              <a:spLocks noChangeArrowheads="1"/>
            </p:cNvSpPr>
            <p:nvPr/>
          </p:nvSpPr>
          <p:spPr bwMode="auto">
            <a:xfrm flipV="1">
              <a:off x="789" y="1028"/>
              <a:ext cx="4825" cy="17"/>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3682" name="AutoShape 135"/>
            <p:cNvSpPr>
              <a:spLocks noChangeArrowheads="1"/>
            </p:cNvSpPr>
            <p:nvPr/>
          </p:nvSpPr>
          <p:spPr bwMode="auto">
            <a:xfrm flipV="1">
              <a:off x="774" y="967"/>
              <a:ext cx="4829" cy="61"/>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3683" name="AutoShape 136"/>
            <p:cNvSpPr>
              <a:spLocks noChangeArrowheads="1"/>
            </p:cNvSpPr>
            <p:nvPr/>
          </p:nvSpPr>
          <p:spPr bwMode="auto">
            <a:xfrm flipV="1">
              <a:off x="874" y="1150"/>
              <a:ext cx="4607" cy="145"/>
            </a:xfrm>
            <a:prstGeom prst="roundRect">
              <a:avLst>
                <a:gd name="adj" fmla="val 0"/>
              </a:avLst>
            </a:prstGeom>
            <a:solidFill>
              <a:srgbClr val="F8F8F8"/>
            </a:solidFill>
            <a:ln w="9525">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3684" name="Freeform 137"/>
            <p:cNvSpPr>
              <a:spLocks/>
            </p:cNvSpPr>
            <p:nvPr/>
          </p:nvSpPr>
          <p:spPr bwMode="auto">
            <a:xfrm>
              <a:off x="794" y="190"/>
              <a:ext cx="4782" cy="792"/>
            </a:xfrm>
            <a:custGeom>
              <a:avLst/>
              <a:gdLst>
                <a:gd name="T0" fmla="*/ 0 w 5435"/>
                <a:gd name="T1" fmla="*/ 683 h 852"/>
                <a:gd name="T2" fmla="*/ 98 w 5435"/>
                <a:gd name="T3" fmla="*/ 435 h 852"/>
                <a:gd name="T4" fmla="*/ 1806 w 5435"/>
                <a:gd name="T5" fmla="*/ 0 h 852"/>
                <a:gd name="T6" fmla="*/ 3620 w 5435"/>
                <a:gd name="T7" fmla="*/ 435 h 852"/>
                <a:gd name="T8" fmla="*/ 3702 w 5435"/>
                <a:gd name="T9" fmla="*/ 683 h 852"/>
                <a:gd name="T10" fmla="*/ 0 w 5435"/>
                <a:gd name="T11" fmla="*/ 683 h 852"/>
                <a:gd name="T12" fmla="*/ 0 w 5435"/>
                <a:gd name="T13" fmla="*/ 683 h 852"/>
                <a:gd name="T14" fmla="*/ 0 60000 65536"/>
                <a:gd name="T15" fmla="*/ 0 60000 65536"/>
                <a:gd name="T16" fmla="*/ 0 60000 65536"/>
                <a:gd name="T17" fmla="*/ 0 60000 65536"/>
                <a:gd name="T18" fmla="*/ 0 60000 65536"/>
                <a:gd name="T19" fmla="*/ 0 60000 65536"/>
                <a:gd name="T20" fmla="*/ 0 60000 65536"/>
                <a:gd name="T21" fmla="*/ 0 w 5435"/>
                <a:gd name="T22" fmla="*/ 0 h 852"/>
                <a:gd name="T23" fmla="*/ 5435 w 5435"/>
                <a:gd name="T24" fmla="*/ 852 h 8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35" h="852">
                  <a:moveTo>
                    <a:pt x="0" y="851"/>
                  </a:moveTo>
                  <a:lnTo>
                    <a:pt x="143" y="541"/>
                  </a:lnTo>
                  <a:lnTo>
                    <a:pt x="2652" y="0"/>
                  </a:lnTo>
                  <a:lnTo>
                    <a:pt x="5314" y="541"/>
                  </a:lnTo>
                  <a:lnTo>
                    <a:pt x="5434" y="851"/>
                  </a:lnTo>
                  <a:lnTo>
                    <a:pt x="0" y="851"/>
                  </a:lnTo>
                </a:path>
              </a:pathLst>
            </a:custGeom>
            <a:solidFill>
              <a:srgbClr val="F8F8F8"/>
            </a:solidFill>
            <a:ln w="9048">
              <a:solidFill>
                <a:srgbClr val="C0C0C0"/>
              </a:solidFill>
              <a:round/>
              <a:headEnd/>
              <a:tailEnd/>
            </a:ln>
          </p:spPr>
          <p:txBody>
            <a:bodyPr/>
            <a:lstStyle/>
            <a:p>
              <a:endParaRPr lang="it-IT"/>
            </a:p>
          </p:txBody>
        </p:sp>
        <p:sp>
          <p:nvSpPr>
            <p:cNvPr id="23685" name="Line 138"/>
            <p:cNvSpPr>
              <a:spLocks noChangeShapeType="1"/>
            </p:cNvSpPr>
            <p:nvPr/>
          </p:nvSpPr>
          <p:spPr bwMode="auto">
            <a:xfrm flipH="1">
              <a:off x="800" y="205"/>
              <a:ext cx="2314" cy="747"/>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23686" name="Line 139"/>
            <p:cNvSpPr>
              <a:spLocks noChangeShapeType="1"/>
            </p:cNvSpPr>
            <p:nvPr/>
          </p:nvSpPr>
          <p:spPr bwMode="auto">
            <a:xfrm>
              <a:off x="3120" y="203"/>
              <a:ext cx="2442" cy="727"/>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23687" name="Freeform 140"/>
            <p:cNvSpPr>
              <a:spLocks/>
            </p:cNvSpPr>
            <p:nvPr/>
          </p:nvSpPr>
          <p:spPr bwMode="auto">
            <a:xfrm>
              <a:off x="1204" y="276"/>
              <a:ext cx="4079" cy="644"/>
            </a:xfrm>
            <a:custGeom>
              <a:avLst/>
              <a:gdLst>
                <a:gd name="T0" fmla="*/ 1466 w 4636"/>
                <a:gd name="T1" fmla="*/ 11 h 693"/>
                <a:gd name="T2" fmla="*/ 0 w 4636"/>
                <a:gd name="T3" fmla="*/ 544 h 693"/>
                <a:gd name="T4" fmla="*/ 3071 w 4636"/>
                <a:gd name="T5" fmla="*/ 556 h 693"/>
                <a:gd name="T6" fmla="*/ 3157 w 4636"/>
                <a:gd name="T7" fmla="*/ 556 h 693"/>
                <a:gd name="T8" fmla="*/ 1479 w 4636"/>
                <a:gd name="T9" fmla="*/ 0 h 693"/>
                <a:gd name="T10" fmla="*/ 1466 w 4636"/>
                <a:gd name="T11" fmla="*/ 11 h 693"/>
                <a:gd name="T12" fmla="*/ 1466 w 4636"/>
                <a:gd name="T13" fmla="*/ 11 h 693"/>
                <a:gd name="T14" fmla="*/ 0 60000 65536"/>
                <a:gd name="T15" fmla="*/ 0 60000 65536"/>
                <a:gd name="T16" fmla="*/ 0 60000 65536"/>
                <a:gd name="T17" fmla="*/ 0 60000 65536"/>
                <a:gd name="T18" fmla="*/ 0 60000 65536"/>
                <a:gd name="T19" fmla="*/ 0 60000 65536"/>
                <a:gd name="T20" fmla="*/ 0 60000 65536"/>
                <a:gd name="T21" fmla="*/ 0 w 4636"/>
                <a:gd name="T22" fmla="*/ 0 h 693"/>
                <a:gd name="T23" fmla="*/ 4636 w 4636"/>
                <a:gd name="T24" fmla="*/ 693 h 6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36" h="693">
                  <a:moveTo>
                    <a:pt x="2153" y="14"/>
                  </a:moveTo>
                  <a:lnTo>
                    <a:pt x="0" y="677"/>
                  </a:lnTo>
                  <a:lnTo>
                    <a:pt x="4509" y="692"/>
                  </a:lnTo>
                  <a:lnTo>
                    <a:pt x="4635" y="692"/>
                  </a:lnTo>
                  <a:lnTo>
                    <a:pt x="2171" y="0"/>
                  </a:lnTo>
                  <a:lnTo>
                    <a:pt x="2153" y="14"/>
                  </a:lnTo>
                </a:path>
              </a:pathLst>
            </a:custGeom>
            <a:solidFill>
              <a:srgbClr val="F8F8F8"/>
            </a:solidFill>
            <a:ln w="18732">
              <a:solidFill>
                <a:srgbClr val="C0C0C0"/>
              </a:solidFill>
              <a:round/>
              <a:headEnd/>
              <a:tailEnd/>
            </a:ln>
          </p:spPr>
          <p:txBody>
            <a:bodyPr/>
            <a:lstStyle/>
            <a:p>
              <a:endParaRPr lang="it-IT"/>
            </a:p>
          </p:txBody>
        </p:sp>
        <p:sp>
          <p:nvSpPr>
            <p:cNvPr id="23688" name="Line 141"/>
            <p:cNvSpPr>
              <a:spLocks noChangeShapeType="1"/>
            </p:cNvSpPr>
            <p:nvPr/>
          </p:nvSpPr>
          <p:spPr bwMode="auto">
            <a:xfrm flipH="1">
              <a:off x="863" y="194"/>
              <a:ext cx="2251" cy="631"/>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23689" name="Line 142"/>
            <p:cNvSpPr>
              <a:spLocks noChangeShapeType="1"/>
            </p:cNvSpPr>
            <p:nvPr/>
          </p:nvSpPr>
          <p:spPr bwMode="auto">
            <a:xfrm>
              <a:off x="3117" y="194"/>
              <a:ext cx="2399" cy="631"/>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23556" name="Rectangle 143"/>
          <p:cNvSpPr>
            <a:spLocks noChangeArrowheads="1"/>
          </p:cNvSpPr>
          <p:nvPr/>
        </p:nvSpPr>
        <p:spPr bwMode="auto">
          <a:xfrm>
            <a:off x="8172450" y="6453188"/>
            <a:ext cx="863600" cy="431800"/>
          </a:xfrm>
          <a:prstGeom prst="rect">
            <a:avLst/>
          </a:prstGeom>
          <a:solidFill>
            <a:schemeClr val="accent1"/>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spcBef>
                <a:spcPct val="0"/>
              </a:spcBef>
              <a:buFontTx/>
              <a:buNone/>
            </a:pPr>
            <a:r>
              <a:rPr lang="it-IT" altLang="it-IT" sz="1800" b="1"/>
              <a:t>AT</a:t>
            </a:r>
            <a:endParaRPr lang="en-US" altLang="it-IT" sz="1800" b="1"/>
          </a:p>
        </p:txBody>
      </p:sp>
      <p:sp>
        <p:nvSpPr>
          <p:cNvPr id="23557" name="Text Box 145"/>
          <p:cNvSpPr txBox="1">
            <a:spLocks noChangeArrowheads="1"/>
          </p:cNvSpPr>
          <p:nvPr/>
        </p:nvSpPr>
        <p:spPr bwMode="auto">
          <a:xfrm>
            <a:off x="1978025" y="541338"/>
            <a:ext cx="568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GB" altLang="it-IT" sz="1800" b="1" i="1"/>
              <a:t>RISCHI OPERATIVI E CONTROLLO INTERNO</a:t>
            </a:r>
            <a:endParaRPr lang="en-US" altLang="it-IT" sz="1800"/>
          </a:p>
        </p:txBody>
      </p:sp>
      <p:graphicFrame>
        <p:nvGraphicFramePr>
          <p:cNvPr id="139410" name="Group 146"/>
          <p:cNvGraphicFramePr>
            <a:graphicFrameLocks noGrp="1"/>
          </p:cNvGraphicFramePr>
          <p:nvPr/>
        </p:nvGraphicFramePr>
        <p:xfrm>
          <a:off x="468313" y="1624013"/>
          <a:ext cx="8280400" cy="365392"/>
        </p:xfrm>
        <a:graphic>
          <a:graphicData uri="http://schemas.openxmlformats.org/drawingml/2006/table">
            <a:tbl>
              <a:tblPr/>
              <a:tblGrid>
                <a:gridCol w="8280400"/>
              </a:tblGrid>
              <a:tr h="3651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it-IT" sz="1800" b="1" i="1" u="none" strike="noStrike" cap="none" normalizeH="0" baseline="0" smtClean="0">
                          <a:ln>
                            <a:noFill/>
                          </a:ln>
                          <a:solidFill>
                            <a:schemeClr val="tx1"/>
                          </a:solidFill>
                          <a:effectLst/>
                          <a:latin typeface="Arial" charset="0"/>
                        </a:rPr>
                        <a:t>Categorie di eventi</a:t>
                      </a:r>
                      <a:endParaRPr kumimoji="0" lang="en-US" sz="1800" b="1" i="0" u="none" strike="noStrike" cap="none" normalizeH="0" baseline="0" smtClean="0">
                        <a:ln>
                          <a:noFill/>
                        </a:ln>
                        <a:solidFill>
                          <a:schemeClr val="tx1"/>
                        </a:solidFill>
                        <a:effectLst/>
                        <a:latin typeface="Arial" charset="0"/>
                      </a:endParaRPr>
                    </a:p>
                  </a:txBody>
                  <a:tcPr marT="45536" marB="45536"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39416" name="Group 152"/>
          <p:cNvGraphicFramePr>
            <a:graphicFrameLocks noGrp="1"/>
          </p:cNvGraphicFramePr>
          <p:nvPr/>
        </p:nvGraphicFramePr>
        <p:xfrm>
          <a:off x="468313" y="1974850"/>
          <a:ext cx="8280400" cy="365392"/>
        </p:xfrm>
        <a:graphic>
          <a:graphicData uri="http://schemas.openxmlformats.org/drawingml/2006/table">
            <a:tbl>
              <a:tblPr/>
              <a:tblGrid>
                <a:gridCol w="3959225"/>
                <a:gridCol w="4321175"/>
              </a:tblGrid>
              <a:tr h="36512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it-IT" sz="1800" b="1" i="0" u="none" strike="noStrike" cap="none" normalizeH="0" baseline="0" smtClean="0">
                          <a:ln>
                            <a:noFill/>
                          </a:ln>
                          <a:solidFill>
                            <a:schemeClr val="tx1"/>
                          </a:solidFill>
                          <a:effectLst/>
                          <a:latin typeface="Arial" charset="0"/>
                        </a:rPr>
                        <a:t>Fattori esterni	</a:t>
                      </a:r>
                      <a:endParaRPr kumimoji="0" lang="en-US" sz="1800" b="1" i="0" u="none" strike="noStrike" cap="none" normalizeH="0" baseline="0" smtClean="0">
                        <a:ln>
                          <a:noFill/>
                        </a:ln>
                        <a:solidFill>
                          <a:schemeClr val="tx1"/>
                        </a:solidFill>
                        <a:effectLst/>
                        <a:latin typeface="Arial" charset="0"/>
                      </a:endParaRPr>
                    </a:p>
                  </a:txBody>
                  <a:tcPr marT="45536" marB="45536" horzOverflow="overflow">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it-IT" sz="1800" b="1" i="0" u="none" strike="noStrike" cap="none" normalizeH="0" baseline="0" smtClean="0">
                          <a:ln>
                            <a:noFill/>
                          </a:ln>
                          <a:solidFill>
                            <a:schemeClr val="tx1"/>
                          </a:solidFill>
                          <a:effectLst/>
                          <a:latin typeface="Arial" charset="0"/>
                        </a:rPr>
                        <a:t>Fattori interni</a:t>
                      </a:r>
                      <a:endParaRPr kumimoji="0" lang="en-US" sz="1800" b="1" i="0" u="none" strike="noStrike" cap="none" normalizeH="0" baseline="0" smtClean="0">
                        <a:ln>
                          <a:noFill/>
                        </a:ln>
                        <a:solidFill>
                          <a:schemeClr val="tx1"/>
                        </a:solidFill>
                        <a:effectLst/>
                        <a:latin typeface="Arial" charset="0"/>
                      </a:endParaRPr>
                    </a:p>
                  </a:txBody>
                  <a:tcPr marT="45536" marB="45536" horzOverflow="overflow">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39424" name="Group 160"/>
          <p:cNvGraphicFramePr>
            <a:graphicFrameLocks noGrp="1"/>
          </p:cNvGraphicFramePr>
          <p:nvPr/>
        </p:nvGraphicFramePr>
        <p:xfrm>
          <a:off x="468313" y="2349500"/>
          <a:ext cx="8280400" cy="4139148"/>
        </p:xfrm>
        <a:graphic>
          <a:graphicData uri="http://schemas.openxmlformats.org/drawingml/2006/table">
            <a:tbl>
              <a:tblPr/>
              <a:tblGrid>
                <a:gridCol w="3959225"/>
                <a:gridCol w="4321175"/>
              </a:tblGrid>
              <a:tr h="4138613">
                <a:tc>
                  <a:txBody>
                    <a:bodyPr/>
                    <a:lstStyle/>
                    <a:p>
                      <a:pPr marL="0" marR="0" lvl="0" indent="0" algn="l" defTabSz="914400" rtl="0" eaLnBrk="1" fontAlgn="base" latinLnBrk="0" hangingPunct="1">
                        <a:lnSpc>
                          <a:spcPct val="85000"/>
                        </a:lnSpc>
                        <a:spcBef>
                          <a:spcPct val="20000"/>
                        </a:spcBef>
                        <a:spcAft>
                          <a:spcPct val="0"/>
                        </a:spcAft>
                        <a:buClrTx/>
                        <a:buSzTx/>
                        <a:buFontTx/>
                        <a:buNone/>
                        <a:tabLst/>
                      </a:pPr>
                      <a:r>
                        <a:rPr kumimoji="0" lang="it-IT" sz="1600" b="1" i="0" u="none" strike="noStrike" cap="none" normalizeH="0" baseline="0" smtClean="0">
                          <a:ln>
                            <a:noFill/>
                          </a:ln>
                          <a:solidFill>
                            <a:schemeClr val="tx1"/>
                          </a:solidFill>
                          <a:effectLst/>
                          <a:latin typeface="Arial" charset="0"/>
                        </a:rPr>
                        <a:t>Politici			</a:t>
                      </a:r>
                      <a:endParaRPr kumimoji="0" lang="it-IT" sz="1600" b="0" i="0" u="none" strike="noStrike" cap="none" normalizeH="0" baseline="0" smtClean="0">
                        <a:ln>
                          <a:noFill/>
                        </a:ln>
                        <a:solidFill>
                          <a:schemeClr val="tx1"/>
                        </a:solidFill>
                        <a:effectLst/>
                        <a:latin typeface="Arial" charset="0"/>
                      </a:endParaRPr>
                    </a:p>
                    <a:p>
                      <a:pPr marL="0" marR="0" lvl="0" indent="0" algn="l" defTabSz="914400" rtl="0" eaLnBrk="1" fontAlgn="base" latinLnBrk="0" hangingPunct="1">
                        <a:lnSpc>
                          <a:spcPct val="85000"/>
                        </a:lnSpc>
                        <a:spcBef>
                          <a:spcPct val="20000"/>
                        </a:spcBef>
                        <a:spcAft>
                          <a:spcPct val="0"/>
                        </a:spcAft>
                        <a:buClrTx/>
                        <a:buSzTx/>
                        <a:buFontTx/>
                        <a:buNone/>
                        <a:tabLst/>
                      </a:pPr>
                      <a:r>
                        <a:rPr kumimoji="0" lang="it-IT" sz="1600" b="0" i="0" u="none" strike="noStrike" cap="none" normalizeH="0" baseline="0" smtClean="0">
                          <a:ln>
                            <a:noFill/>
                          </a:ln>
                          <a:solidFill>
                            <a:schemeClr val="tx1"/>
                          </a:solidFill>
                          <a:effectLst/>
                          <a:latin typeface="Arial" charset="0"/>
                        </a:rPr>
                        <a:t>. Cambiamenti nel contesto politico	</a:t>
                      </a:r>
                    </a:p>
                    <a:p>
                      <a:pPr marL="0" marR="0" lvl="0" indent="0" algn="l" defTabSz="914400" rtl="0" eaLnBrk="1" fontAlgn="base" latinLnBrk="0" hangingPunct="1">
                        <a:lnSpc>
                          <a:spcPct val="85000"/>
                        </a:lnSpc>
                        <a:spcBef>
                          <a:spcPct val="20000"/>
                        </a:spcBef>
                        <a:spcAft>
                          <a:spcPct val="0"/>
                        </a:spcAft>
                        <a:buClrTx/>
                        <a:buSzTx/>
                        <a:buFontTx/>
                        <a:buNone/>
                        <a:tabLst/>
                      </a:pPr>
                      <a:r>
                        <a:rPr kumimoji="0" lang="it-IT" sz="1600" b="0" i="0" u="none" strike="noStrike" cap="none" normalizeH="0" baseline="0" smtClean="0">
                          <a:ln>
                            <a:noFill/>
                          </a:ln>
                          <a:solidFill>
                            <a:schemeClr val="tx1"/>
                          </a:solidFill>
                          <a:effectLst/>
                          <a:latin typeface="Arial" charset="0"/>
                        </a:rPr>
                        <a:t>. Legislazione	</a:t>
                      </a:r>
                    </a:p>
                    <a:p>
                      <a:pPr marL="0" marR="0" lvl="0" indent="0" algn="l" defTabSz="914400" rtl="0" eaLnBrk="1" fontAlgn="base" latinLnBrk="0" hangingPunct="1">
                        <a:lnSpc>
                          <a:spcPct val="85000"/>
                        </a:lnSpc>
                        <a:spcBef>
                          <a:spcPct val="20000"/>
                        </a:spcBef>
                        <a:spcAft>
                          <a:spcPct val="0"/>
                        </a:spcAft>
                        <a:buClrTx/>
                        <a:buSzTx/>
                        <a:buFontTx/>
                        <a:buNone/>
                        <a:tabLst/>
                      </a:pPr>
                      <a:r>
                        <a:rPr kumimoji="0" lang="it-IT" sz="1600" b="0" i="0" u="none" strike="noStrike" cap="none" normalizeH="0" baseline="0" smtClean="0">
                          <a:ln>
                            <a:noFill/>
                          </a:ln>
                          <a:solidFill>
                            <a:schemeClr val="tx1"/>
                          </a:solidFill>
                          <a:effectLst/>
                          <a:latin typeface="Arial" charset="0"/>
                        </a:rPr>
                        <a:t>. Politiche pubbliche</a:t>
                      </a:r>
                    </a:p>
                    <a:p>
                      <a:pPr marL="0" marR="0" lvl="0" indent="0" algn="l" defTabSz="914400" rtl="0" eaLnBrk="1" fontAlgn="base" latinLnBrk="0" hangingPunct="1">
                        <a:lnSpc>
                          <a:spcPct val="85000"/>
                        </a:lnSpc>
                        <a:spcBef>
                          <a:spcPct val="20000"/>
                        </a:spcBef>
                        <a:spcAft>
                          <a:spcPct val="0"/>
                        </a:spcAft>
                        <a:buClrTx/>
                        <a:buSzTx/>
                        <a:buFontTx/>
                        <a:buNone/>
                        <a:tabLst/>
                      </a:pPr>
                      <a:r>
                        <a:rPr kumimoji="0" lang="it-IT" sz="1600" b="0" i="0" u="none" strike="noStrike" cap="none" normalizeH="0" baseline="0" smtClean="0">
                          <a:ln>
                            <a:noFill/>
                          </a:ln>
                          <a:solidFill>
                            <a:schemeClr val="tx1"/>
                          </a:solidFill>
                          <a:effectLst/>
                          <a:latin typeface="Arial" charset="0"/>
                        </a:rPr>
                        <a:t>. Regolamentazione			</a:t>
                      </a:r>
                    </a:p>
                    <a:p>
                      <a:pPr marL="0" marR="0" lvl="0" indent="0" algn="l" defTabSz="914400" rtl="0" eaLnBrk="1" fontAlgn="base" latinLnBrk="0" hangingPunct="1">
                        <a:lnSpc>
                          <a:spcPct val="85000"/>
                        </a:lnSpc>
                        <a:spcBef>
                          <a:spcPct val="20000"/>
                        </a:spcBef>
                        <a:spcAft>
                          <a:spcPct val="0"/>
                        </a:spcAft>
                        <a:buClrTx/>
                        <a:buSzTx/>
                        <a:buFontTx/>
                        <a:buNone/>
                        <a:tabLst/>
                      </a:pPr>
                      <a:r>
                        <a:rPr kumimoji="0" lang="it-IT" sz="1600" b="1" i="0" u="none" strike="noStrike" cap="none" normalizeH="0" baseline="0" smtClean="0">
                          <a:ln>
                            <a:noFill/>
                          </a:ln>
                          <a:solidFill>
                            <a:schemeClr val="tx1"/>
                          </a:solidFill>
                          <a:effectLst/>
                          <a:latin typeface="Arial" charset="0"/>
                        </a:rPr>
                        <a:t>Sociali			</a:t>
                      </a:r>
                    </a:p>
                    <a:p>
                      <a:pPr marL="0" marR="0" lvl="0" indent="0" algn="l" defTabSz="914400" rtl="0" eaLnBrk="1" fontAlgn="base" latinLnBrk="0" hangingPunct="1">
                        <a:lnSpc>
                          <a:spcPct val="85000"/>
                        </a:lnSpc>
                        <a:spcBef>
                          <a:spcPct val="20000"/>
                        </a:spcBef>
                        <a:spcAft>
                          <a:spcPct val="0"/>
                        </a:spcAft>
                        <a:buClrTx/>
                        <a:buSzTx/>
                        <a:buFontTx/>
                        <a:buNone/>
                        <a:tabLst/>
                      </a:pPr>
                      <a:r>
                        <a:rPr kumimoji="0" lang="it-IT" sz="1600" b="1" i="0" u="none" strike="noStrike" cap="none" normalizeH="0" baseline="0" smtClean="0">
                          <a:ln>
                            <a:noFill/>
                          </a:ln>
                          <a:solidFill>
                            <a:schemeClr val="tx1"/>
                          </a:solidFill>
                          <a:effectLst/>
                          <a:latin typeface="Arial" charset="0"/>
                        </a:rPr>
                        <a:t>. </a:t>
                      </a:r>
                      <a:r>
                        <a:rPr kumimoji="0" lang="it-IT" sz="1600" b="0" i="0" u="none" strike="noStrike" cap="none" normalizeH="0" baseline="0" smtClean="0">
                          <a:ln>
                            <a:noFill/>
                          </a:ln>
                          <a:solidFill>
                            <a:schemeClr val="tx1"/>
                          </a:solidFill>
                          <a:effectLst/>
                          <a:latin typeface="Arial" charset="0"/>
                        </a:rPr>
                        <a:t>Demografici		</a:t>
                      </a:r>
                    </a:p>
                    <a:p>
                      <a:pPr marL="0" marR="0" lvl="0" indent="0" algn="l" defTabSz="914400" rtl="0" eaLnBrk="1" fontAlgn="base" latinLnBrk="0" hangingPunct="1">
                        <a:lnSpc>
                          <a:spcPct val="85000"/>
                        </a:lnSpc>
                        <a:spcBef>
                          <a:spcPct val="20000"/>
                        </a:spcBef>
                        <a:spcAft>
                          <a:spcPct val="0"/>
                        </a:spcAft>
                        <a:buClrTx/>
                        <a:buSzTx/>
                        <a:buFontTx/>
                        <a:buNone/>
                        <a:tabLst/>
                      </a:pPr>
                      <a:r>
                        <a:rPr kumimoji="0" lang="it-IT" sz="1600" b="0" i="0" u="none" strike="noStrike" cap="none" normalizeH="0" baseline="0" smtClean="0">
                          <a:ln>
                            <a:noFill/>
                          </a:ln>
                          <a:solidFill>
                            <a:schemeClr val="tx1"/>
                          </a:solidFill>
                          <a:effectLst/>
                          <a:latin typeface="Arial" charset="0"/>
                        </a:rPr>
                        <a:t>. Comportamento dei consumatori</a:t>
                      </a:r>
                    </a:p>
                    <a:p>
                      <a:pPr marL="0" marR="0" lvl="0" indent="0" algn="l" defTabSz="914400" rtl="0" eaLnBrk="1" fontAlgn="base" latinLnBrk="0" hangingPunct="1">
                        <a:lnSpc>
                          <a:spcPct val="85000"/>
                        </a:lnSpc>
                        <a:spcBef>
                          <a:spcPct val="20000"/>
                        </a:spcBef>
                        <a:spcAft>
                          <a:spcPct val="0"/>
                        </a:spcAft>
                        <a:buClrTx/>
                        <a:buSzTx/>
                        <a:buFontTx/>
                        <a:buNone/>
                        <a:tabLst/>
                      </a:pPr>
                      <a:r>
                        <a:rPr kumimoji="0" lang="it-IT" sz="1600" b="0" i="0" u="none" strike="noStrike" cap="none" normalizeH="0" baseline="0" smtClean="0">
                          <a:ln>
                            <a:noFill/>
                          </a:ln>
                          <a:solidFill>
                            <a:schemeClr val="tx1"/>
                          </a:solidFill>
                          <a:effectLst/>
                          <a:latin typeface="Arial" charset="0"/>
                        </a:rPr>
                        <a:t>. Nazionalità dell’azienda</a:t>
                      </a:r>
                    </a:p>
                    <a:p>
                      <a:pPr marL="0" marR="0" lvl="0" indent="0" algn="l" defTabSz="914400" rtl="0" eaLnBrk="1" fontAlgn="base" latinLnBrk="0" hangingPunct="1">
                        <a:lnSpc>
                          <a:spcPct val="85000"/>
                        </a:lnSpc>
                        <a:spcBef>
                          <a:spcPct val="20000"/>
                        </a:spcBef>
                        <a:spcAft>
                          <a:spcPct val="0"/>
                        </a:spcAft>
                        <a:buClrTx/>
                        <a:buSzTx/>
                        <a:buFontTx/>
                        <a:buNone/>
                        <a:tabLst/>
                      </a:pPr>
                      <a:r>
                        <a:rPr kumimoji="0" lang="it-IT" sz="1600" b="0" i="0" u="none" strike="noStrike" cap="none" normalizeH="0" baseline="0" smtClean="0">
                          <a:ln>
                            <a:noFill/>
                          </a:ln>
                          <a:solidFill>
                            <a:schemeClr val="tx1"/>
                          </a:solidFill>
                          <a:effectLst/>
                          <a:latin typeface="Arial" charset="0"/>
                        </a:rPr>
                        <a:t>. Privacy</a:t>
                      </a:r>
                    </a:p>
                    <a:p>
                      <a:pPr marL="0" marR="0" lvl="0" indent="0" algn="l" defTabSz="914400" rtl="0" eaLnBrk="1" fontAlgn="base" latinLnBrk="0" hangingPunct="1">
                        <a:lnSpc>
                          <a:spcPct val="85000"/>
                        </a:lnSpc>
                        <a:spcBef>
                          <a:spcPct val="20000"/>
                        </a:spcBef>
                        <a:spcAft>
                          <a:spcPct val="0"/>
                        </a:spcAft>
                        <a:buClrTx/>
                        <a:buSzTx/>
                        <a:buFontTx/>
                        <a:buNone/>
                        <a:tabLst/>
                      </a:pPr>
                      <a:r>
                        <a:rPr kumimoji="0" lang="it-IT" sz="1600" b="0" i="0" u="none" strike="noStrike" cap="none" normalizeH="0" baseline="0" smtClean="0">
                          <a:ln>
                            <a:noFill/>
                          </a:ln>
                          <a:solidFill>
                            <a:schemeClr val="tx1"/>
                          </a:solidFill>
                          <a:effectLst/>
                          <a:latin typeface="Arial" charset="0"/>
                        </a:rPr>
                        <a:t>. Terrorismo</a:t>
                      </a:r>
                      <a:endParaRPr kumimoji="0" lang="it-IT" sz="1600" b="1" i="0" u="none" strike="noStrike" cap="none" normalizeH="0" baseline="0" smtClean="0">
                        <a:ln>
                          <a:noFill/>
                        </a:ln>
                        <a:solidFill>
                          <a:schemeClr val="tx1"/>
                        </a:solidFill>
                        <a:effectLst/>
                        <a:latin typeface="Arial" charset="0"/>
                      </a:endParaRPr>
                    </a:p>
                    <a:p>
                      <a:pPr marL="0" marR="0" lvl="0" indent="0" algn="l" defTabSz="914400" rtl="0" eaLnBrk="1" fontAlgn="base" latinLnBrk="0" hangingPunct="1">
                        <a:lnSpc>
                          <a:spcPct val="85000"/>
                        </a:lnSpc>
                        <a:spcBef>
                          <a:spcPct val="20000"/>
                        </a:spcBef>
                        <a:spcAft>
                          <a:spcPct val="0"/>
                        </a:spcAft>
                        <a:buClrTx/>
                        <a:buSzTx/>
                        <a:buFontTx/>
                        <a:buNone/>
                        <a:tabLst/>
                      </a:pPr>
                      <a:r>
                        <a:rPr kumimoji="0" lang="it-IT" sz="1600" b="1" i="0" u="none" strike="noStrike" cap="none" normalizeH="0" baseline="0" smtClean="0">
                          <a:ln>
                            <a:noFill/>
                          </a:ln>
                          <a:solidFill>
                            <a:schemeClr val="tx1"/>
                          </a:solidFill>
                          <a:effectLst/>
                          <a:latin typeface="Arial" charset="0"/>
                        </a:rPr>
                        <a:t>Tecnologici</a:t>
                      </a:r>
                      <a:endParaRPr kumimoji="0" lang="it-IT" sz="1600" b="0" i="0" u="none" strike="noStrike" cap="none" normalizeH="0" baseline="0" smtClean="0">
                        <a:ln>
                          <a:noFill/>
                        </a:ln>
                        <a:solidFill>
                          <a:schemeClr val="tx1"/>
                        </a:solidFill>
                        <a:effectLst/>
                        <a:latin typeface="Arial" charset="0"/>
                      </a:endParaRPr>
                    </a:p>
                    <a:p>
                      <a:pPr marL="0" marR="0" lvl="0" indent="0" algn="l" defTabSz="914400" rtl="0" eaLnBrk="1" fontAlgn="base" latinLnBrk="0" hangingPunct="1">
                        <a:lnSpc>
                          <a:spcPct val="85000"/>
                        </a:lnSpc>
                        <a:spcBef>
                          <a:spcPct val="20000"/>
                        </a:spcBef>
                        <a:spcAft>
                          <a:spcPct val="0"/>
                        </a:spcAft>
                        <a:buClrTx/>
                        <a:buSzTx/>
                        <a:buFontTx/>
                        <a:buNone/>
                        <a:tabLst/>
                      </a:pPr>
                      <a:r>
                        <a:rPr kumimoji="0" lang="it-IT" sz="1600" b="0" i="0" u="none" strike="noStrike" cap="none" normalizeH="0" baseline="0" smtClean="0">
                          <a:ln>
                            <a:noFill/>
                          </a:ln>
                          <a:solidFill>
                            <a:schemeClr val="tx1"/>
                          </a:solidFill>
                          <a:effectLst/>
                          <a:latin typeface="Arial" charset="0"/>
                        </a:rPr>
                        <a:t>. Interruzioni</a:t>
                      </a:r>
                    </a:p>
                    <a:p>
                      <a:pPr marL="0" marR="0" lvl="0" indent="0" algn="l" defTabSz="914400" rtl="0" eaLnBrk="1" fontAlgn="base" latinLnBrk="0" hangingPunct="1">
                        <a:lnSpc>
                          <a:spcPct val="85000"/>
                        </a:lnSpc>
                        <a:spcBef>
                          <a:spcPct val="20000"/>
                        </a:spcBef>
                        <a:spcAft>
                          <a:spcPct val="0"/>
                        </a:spcAft>
                        <a:buClrTx/>
                        <a:buSzTx/>
                        <a:buFontTx/>
                        <a:buNone/>
                        <a:tabLst/>
                      </a:pPr>
                      <a:r>
                        <a:rPr kumimoji="0" lang="it-IT" sz="1600" b="0" i="0" u="none" strike="noStrike" cap="none" normalizeH="0" baseline="0" smtClean="0">
                          <a:ln>
                            <a:noFill/>
                          </a:ln>
                          <a:solidFill>
                            <a:schemeClr val="tx1"/>
                          </a:solidFill>
                          <a:effectLst/>
                          <a:latin typeface="Arial" charset="0"/>
                        </a:rPr>
                        <a:t>. Commercio elettronico</a:t>
                      </a:r>
                    </a:p>
                    <a:p>
                      <a:pPr marL="0" marR="0" lvl="0" indent="0" algn="l" defTabSz="914400" rtl="0" eaLnBrk="1" fontAlgn="base" latinLnBrk="0" hangingPunct="1">
                        <a:lnSpc>
                          <a:spcPct val="85000"/>
                        </a:lnSpc>
                        <a:spcBef>
                          <a:spcPct val="20000"/>
                        </a:spcBef>
                        <a:spcAft>
                          <a:spcPct val="0"/>
                        </a:spcAft>
                        <a:buClrTx/>
                        <a:buSzTx/>
                        <a:buFontTx/>
                        <a:buNone/>
                        <a:tabLst/>
                      </a:pPr>
                      <a:r>
                        <a:rPr kumimoji="0" lang="it-IT" sz="1600" b="0" i="0" u="none" strike="noStrike" cap="none" normalizeH="0" baseline="0" smtClean="0">
                          <a:ln>
                            <a:noFill/>
                          </a:ln>
                          <a:solidFill>
                            <a:schemeClr val="tx1"/>
                          </a:solidFill>
                          <a:effectLst/>
                          <a:latin typeface="Arial" charset="0"/>
                        </a:rPr>
                        <a:t>. Dati esterni</a:t>
                      </a:r>
                    </a:p>
                    <a:p>
                      <a:pPr marL="0" marR="0" lvl="0" indent="0" algn="l" defTabSz="914400" rtl="0" eaLnBrk="1" fontAlgn="base" latinLnBrk="0" hangingPunct="1">
                        <a:lnSpc>
                          <a:spcPct val="85000"/>
                        </a:lnSpc>
                        <a:spcBef>
                          <a:spcPct val="20000"/>
                        </a:spcBef>
                        <a:spcAft>
                          <a:spcPct val="0"/>
                        </a:spcAft>
                        <a:buClrTx/>
                        <a:buSzTx/>
                        <a:buFontTx/>
                        <a:buNone/>
                        <a:tabLst/>
                      </a:pPr>
                      <a:r>
                        <a:rPr kumimoji="0" lang="it-IT" sz="1600" b="0" i="0" u="none" strike="noStrike" cap="none" normalizeH="0" baseline="0" smtClean="0">
                          <a:ln>
                            <a:noFill/>
                          </a:ln>
                          <a:solidFill>
                            <a:schemeClr val="tx1"/>
                          </a:solidFill>
                          <a:effectLst/>
                          <a:latin typeface="Arial" charset="0"/>
                        </a:rPr>
                        <a:t>. Tecnologia emergente</a:t>
                      </a:r>
                      <a:endParaRPr kumimoji="0" lang="en-US" sz="1600" b="0" i="0" u="none" strike="noStrike" cap="none" normalizeH="0" baseline="0" smtClean="0">
                        <a:ln>
                          <a:noFill/>
                        </a:ln>
                        <a:solidFill>
                          <a:schemeClr val="tx1"/>
                        </a:solidFill>
                        <a:effectLst/>
                        <a:latin typeface="Arial" charset="0"/>
                      </a:endParaRPr>
                    </a:p>
                  </a:txBody>
                  <a:tcPr marT="45702" marB="4570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it-IT" sz="1600" b="1" i="0" u="none" strike="noStrike" cap="none" normalizeH="0" baseline="0" smtClean="0">
                          <a:ln>
                            <a:noFill/>
                          </a:ln>
                          <a:solidFill>
                            <a:schemeClr val="tx1"/>
                          </a:solidFill>
                          <a:effectLst/>
                          <a:latin typeface="Arial" charset="0"/>
                        </a:rPr>
                        <a:t>Tecnologia</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it-IT" sz="1600" b="0" i="0" u="none" strike="noStrike" cap="none" normalizeH="0" baseline="0" smtClean="0">
                          <a:ln>
                            <a:noFill/>
                          </a:ln>
                          <a:solidFill>
                            <a:schemeClr val="tx1"/>
                          </a:solidFill>
                          <a:effectLst/>
                          <a:latin typeface="Arial" charset="0"/>
                        </a:rPr>
                        <a:t>. Integrità dei dati</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it-IT" sz="1600" b="0" i="0" u="none" strike="noStrike" cap="none" normalizeH="0" baseline="0" smtClean="0">
                          <a:ln>
                            <a:noFill/>
                          </a:ln>
                          <a:solidFill>
                            <a:schemeClr val="tx1"/>
                          </a:solidFill>
                          <a:effectLst/>
                          <a:latin typeface="Arial" charset="0"/>
                        </a:rPr>
                        <a:t>. Disponibilità dei dati e dei sistemi</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it-IT" sz="1600" b="0" i="0" u="none" strike="noStrike" cap="none" normalizeH="0" baseline="0" smtClean="0">
                          <a:ln>
                            <a:noFill/>
                          </a:ln>
                          <a:solidFill>
                            <a:schemeClr val="tx1"/>
                          </a:solidFill>
                          <a:effectLst/>
                          <a:latin typeface="Arial" charset="0"/>
                        </a:rPr>
                        <a:t>. Scelta del sistema</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it-IT" sz="1600" b="0" i="0" u="none" strike="noStrike" cap="none" normalizeH="0" baseline="0" smtClean="0">
                          <a:ln>
                            <a:noFill/>
                          </a:ln>
                          <a:solidFill>
                            <a:schemeClr val="tx1"/>
                          </a:solidFill>
                          <a:effectLst/>
                          <a:latin typeface="Arial" charset="0"/>
                        </a:rPr>
                        <a:t>. Sviluppo</a:t>
                      </a:r>
                      <a:endParaRPr kumimoji="0" lang="it-IT" sz="1600" b="1" i="0" u="none" strike="noStrike" cap="none" normalizeH="0" baseline="0" smtClean="0">
                        <a:ln>
                          <a:noFill/>
                        </a:ln>
                        <a:solidFill>
                          <a:schemeClr val="tx1"/>
                        </a:solidFill>
                        <a:effectLst/>
                        <a:latin typeface="Arial"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it-IT" sz="1600" b="0" i="0" u="none" strike="noStrike" cap="none" normalizeH="0" baseline="0" smtClean="0">
                          <a:ln>
                            <a:noFill/>
                          </a:ln>
                          <a:solidFill>
                            <a:schemeClr val="tx1"/>
                          </a:solidFill>
                          <a:effectLst/>
                          <a:latin typeface="Arial" charset="0"/>
                        </a:rPr>
                        <a:t>. Diffusione</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it-IT" sz="1600" b="0" i="0" u="none" strike="noStrike" cap="none" normalizeH="0" baseline="0" smtClean="0">
                          <a:ln>
                            <a:noFill/>
                          </a:ln>
                          <a:solidFill>
                            <a:schemeClr val="tx1"/>
                          </a:solidFill>
                          <a:effectLst/>
                          <a:latin typeface="Arial" charset="0"/>
                        </a:rPr>
                        <a:t>. Manutenzione</a:t>
                      </a:r>
                    </a:p>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600" b="1" i="0" u="none" strike="noStrike" cap="none" normalizeH="0" baseline="0" smtClean="0">
                        <a:ln>
                          <a:noFill/>
                        </a:ln>
                        <a:solidFill>
                          <a:schemeClr val="tx1"/>
                        </a:solidFill>
                        <a:effectLst/>
                        <a:latin typeface="Arial" charset="0"/>
                      </a:endParaRPr>
                    </a:p>
                  </a:txBody>
                  <a:tcPr marT="45702" marB="4570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Tree>
    <p:extLst>
      <p:ext uri="{BB962C8B-B14F-4D97-AF65-F5344CB8AC3E}">
        <p14:creationId xmlns:p14="http://schemas.microsoft.com/office/powerpoint/2010/main" val="116689025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Segnaposto numero diapositiva 5"/>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fld id="{73CC23D3-E6A0-4533-A2E5-3DCFE463ED89}" type="slidenum">
              <a:rPr lang="en-US" altLang="it-IT" sz="1400" smtClean="0"/>
              <a:pPr eaLnBrk="1" hangingPunct="1">
                <a:spcBef>
                  <a:spcPct val="0"/>
                </a:spcBef>
                <a:buFontTx/>
                <a:buNone/>
              </a:pPr>
              <a:t>3</a:t>
            </a:fld>
            <a:endParaRPr lang="en-US" altLang="it-IT" sz="1400" smtClean="0"/>
          </a:p>
        </p:txBody>
      </p:sp>
      <p:grpSp>
        <p:nvGrpSpPr>
          <p:cNvPr id="2051" name="Group 2"/>
          <p:cNvGrpSpPr>
            <a:grpSpLocks/>
          </p:cNvGrpSpPr>
          <p:nvPr/>
        </p:nvGrpSpPr>
        <p:grpSpPr bwMode="auto">
          <a:xfrm>
            <a:off x="250825" y="333375"/>
            <a:ext cx="8697913" cy="6270625"/>
            <a:chOff x="385" y="190"/>
            <a:chExt cx="5479" cy="3950"/>
          </a:xfrm>
        </p:grpSpPr>
        <p:sp>
          <p:nvSpPr>
            <p:cNvPr id="2055" name="AutoShape 3"/>
            <p:cNvSpPr>
              <a:spLocks noChangeArrowheads="1"/>
            </p:cNvSpPr>
            <p:nvPr/>
          </p:nvSpPr>
          <p:spPr bwMode="auto">
            <a:xfrm flipV="1">
              <a:off x="385" y="4083"/>
              <a:ext cx="5479" cy="57"/>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056" name="AutoShape 4"/>
            <p:cNvSpPr>
              <a:spLocks noChangeArrowheads="1"/>
            </p:cNvSpPr>
            <p:nvPr/>
          </p:nvSpPr>
          <p:spPr bwMode="auto">
            <a:xfrm flipV="1">
              <a:off x="583" y="3675"/>
              <a:ext cx="5128" cy="256"/>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057" name="Freeform 5"/>
            <p:cNvSpPr>
              <a:spLocks/>
            </p:cNvSpPr>
            <p:nvPr/>
          </p:nvSpPr>
          <p:spPr bwMode="auto">
            <a:xfrm>
              <a:off x="2873" y="1593"/>
              <a:ext cx="535" cy="1911"/>
            </a:xfrm>
            <a:custGeom>
              <a:avLst/>
              <a:gdLst>
                <a:gd name="T0" fmla="*/ 0 w 271"/>
                <a:gd name="T1" fmla="*/ 1646 h 2059"/>
                <a:gd name="T2" fmla="*/ 2077 w 271"/>
                <a:gd name="T3" fmla="*/ 1646 h 2059"/>
                <a:gd name="T4" fmla="*/ 2077 w 271"/>
                <a:gd name="T5" fmla="*/ 0 h 2059"/>
                <a:gd name="T6" fmla="*/ 0 w 271"/>
                <a:gd name="T7" fmla="*/ 0 h 2059"/>
                <a:gd name="T8" fmla="*/ 0 w 271"/>
                <a:gd name="T9" fmla="*/ 1646 h 2059"/>
                <a:gd name="T10" fmla="*/ 0 w 271"/>
                <a:gd name="T11" fmla="*/ 1646 h 2059"/>
                <a:gd name="T12" fmla="*/ 0 60000 65536"/>
                <a:gd name="T13" fmla="*/ 0 60000 65536"/>
                <a:gd name="T14" fmla="*/ 0 60000 65536"/>
                <a:gd name="T15" fmla="*/ 0 60000 65536"/>
                <a:gd name="T16" fmla="*/ 0 60000 65536"/>
                <a:gd name="T17" fmla="*/ 0 60000 65536"/>
                <a:gd name="T18" fmla="*/ 0 w 271"/>
                <a:gd name="T19" fmla="*/ 0 h 2059"/>
                <a:gd name="T20" fmla="*/ 271 w 271"/>
                <a:gd name="T21" fmla="*/ 2059 h 2059"/>
              </a:gdLst>
              <a:ahLst/>
              <a:cxnLst>
                <a:cxn ang="T12">
                  <a:pos x="T0" y="T1"/>
                </a:cxn>
                <a:cxn ang="T13">
                  <a:pos x="T2" y="T3"/>
                </a:cxn>
                <a:cxn ang="T14">
                  <a:pos x="T4" y="T5"/>
                </a:cxn>
                <a:cxn ang="T15">
                  <a:pos x="T6" y="T7"/>
                </a:cxn>
                <a:cxn ang="T16">
                  <a:pos x="T8" y="T9"/>
                </a:cxn>
                <a:cxn ang="T17">
                  <a:pos x="T10" y="T11"/>
                </a:cxn>
              </a:cxnLst>
              <a:rect l="T18" t="T19" r="T20" b="T21"/>
              <a:pathLst>
                <a:path w="271" h="2059">
                  <a:moveTo>
                    <a:pt x="0" y="2058"/>
                  </a:moveTo>
                  <a:lnTo>
                    <a:pt x="270" y="2058"/>
                  </a:lnTo>
                  <a:lnTo>
                    <a:pt x="270" y="0"/>
                  </a:lnTo>
                  <a:lnTo>
                    <a:pt x="0" y="0"/>
                  </a:lnTo>
                  <a:lnTo>
                    <a:pt x="0" y="2058"/>
                  </a:lnTo>
                </a:path>
              </a:pathLst>
            </a:custGeom>
            <a:solidFill>
              <a:srgbClr val="F8F8F8"/>
            </a:solidFill>
            <a:ln w="9048">
              <a:solidFill>
                <a:srgbClr val="C0C0C0"/>
              </a:solidFill>
              <a:round/>
              <a:headEnd/>
              <a:tailEnd/>
            </a:ln>
          </p:spPr>
          <p:txBody>
            <a:bodyPr/>
            <a:lstStyle/>
            <a:p>
              <a:endParaRPr lang="it-IT"/>
            </a:p>
          </p:txBody>
        </p:sp>
        <p:grpSp>
          <p:nvGrpSpPr>
            <p:cNvPr id="2058" name="Group 6"/>
            <p:cNvGrpSpPr>
              <a:grpSpLocks/>
            </p:cNvGrpSpPr>
            <p:nvPr/>
          </p:nvGrpSpPr>
          <p:grpSpPr bwMode="auto">
            <a:xfrm>
              <a:off x="2782" y="3474"/>
              <a:ext cx="703" cy="203"/>
              <a:chOff x="3110" y="3961"/>
              <a:chExt cx="356" cy="218"/>
            </a:xfrm>
          </p:grpSpPr>
          <p:sp>
            <p:nvSpPr>
              <p:cNvPr id="2185" name="Freeform 7"/>
              <p:cNvSpPr>
                <a:spLocks/>
              </p:cNvSpPr>
              <p:nvPr/>
            </p:nvSpPr>
            <p:spPr bwMode="auto">
              <a:xfrm>
                <a:off x="3137" y="3961"/>
                <a:ext cx="300" cy="106"/>
              </a:xfrm>
              <a:custGeom>
                <a:avLst/>
                <a:gdLst>
                  <a:gd name="T0" fmla="*/ 285 w 300"/>
                  <a:gd name="T1" fmla="*/ 2 h 106"/>
                  <a:gd name="T2" fmla="*/ 290 w 300"/>
                  <a:gd name="T3" fmla="*/ 5 h 106"/>
                  <a:gd name="T4" fmla="*/ 295 w 300"/>
                  <a:gd name="T5" fmla="*/ 9 h 106"/>
                  <a:gd name="T6" fmla="*/ 295 w 300"/>
                  <a:gd name="T7" fmla="*/ 16 h 106"/>
                  <a:gd name="T8" fmla="*/ 297 w 300"/>
                  <a:gd name="T9" fmla="*/ 23 h 106"/>
                  <a:gd name="T10" fmla="*/ 298 w 300"/>
                  <a:gd name="T11" fmla="*/ 30 h 106"/>
                  <a:gd name="T12" fmla="*/ 297 w 300"/>
                  <a:gd name="T13" fmla="*/ 39 h 106"/>
                  <a:gd name="T14" fmla="*/ 293 w 300"/>
                  <a:gd name="T15" fmla="*/ 46 h 106"/>
                  <a:gd name="T16" fmla="*/ 290 w 300"/>
                  <a:gd name="T17" fmla="*/ 52 h 106"/>
                  <a:gd name="T18" fmla="*/ 285 w 300"/>
                  <a:gd name="T19" fmla="*/ 53 h 106"/>
                  <a:gd name="T20" fmla="*/ 281 w 300"/>
                  <a:gd name="T21" fmla="*/ 52 h 106"/>
                  <a:gd name="T22" fmla="*/ 283 w 300"/>
                  <a:gd name="T23" fmla="*/ 53 h 106"/>
                  <a:gd name="T24" fmla="*/ 287 w 300"/>
                  <a:gd name="T25" fmla="*/ 56 h 106"/>
                  <a:gd name="T26" fmla="*/ 293 w 300"/>
                  <a:gd name="T27" fmla="*/ 59 h 106"/>
                  <a:gd name="T28" fmla="*/ 294 w 300"/>
                  <a:gd name="T29" fmla="*/ 66 h 106"/>
                  <a:gd name="T30" fmla="*/ 296 w 300"/>
                  <a:gd name="T31" fmla="*/ 74 h 106"/>
                  <a:gd name="T32" fmla="*/ 296 w 300"/>
                  <a:gd name="T33" fmla="*/ 82 h 106"/>
                  <a:gd name="T34" fmla="*/ 295 w 300"/>
                  <a:gd name="T35" fmla="*/ 90 h 106"/>
                  <a:gd name="T36" fmla="*/ 291 w 300"/>
                  <a:gd name="T37" fmla="*/ 96 h 106"/>
                  <a:gd name="T38" fmla="*/ 288 w 300"/>
                  <a:gd name="T39" fmla="*/ 101 h 106"/>
                  <a:gd name="T40" fmla="*/ 284 w 300"/>
                  <a:gd name="T41" fmla="*/ 104 h 106"/>
                  <a:gd name="T42" fmla="*/ 281 w 300"/>
                  <a:gd name="T43" fmla="*/ 103 h 106"/>
                  <a:gd name="T44" fmla="*/ 17 w 300"/>
                  <a:gd name="T45" fmla="*/ 103 h 106"/>
                  <a:gd name="T46" fmla="*/ 12 w 300"/>
                  <a:gd name="T47" fmla="*/ 105 h 106"/>
                  <a:gd name="T48" fmla="*/ 7 w 300"/>
                  <a:gd name="T49" fmla="*/ 101 h 106"/>
                  <a:gd name="T50" fmla="*/ 3 w 300"/>
                  <a:gd name="T51" fmla="*/ 96 h 106"/>
                  <a:gd name="T52" fmla="*/ 1 w 300"/>
                  <a:gd name="T53" fmla="*/ 90 h 106"/>
                  <a:gd name="T54" fmla="*/ 0 w 300"/>
                  <a:gd name="T55" fmla="*/ 82 h 106"/>
                  <a:gd name="T56" fmla="*/ 0 w 300"/>
                  <a:gd name="T57" fmla="*/ 74 h 106"/>
                  <a:gd name="T58" fmla="*/ 1 w 300"/>
                  <a:gd name="T59" fmla="*/ 66 h 106"/>
                  <a:gd name="T60" fmla="*/ 5 w 300"/>
                  <a:gd name="T61" fmla="*/ 59 h 106"/>
                  <a:gd name="T62" fmla="*/ 9 w 300"/>
                  <a:gd name="T63" fmla="*/ 56 h 106"/>
                  <a:gd name="T64" fmla="*/ 14 w 300"/>
                  <a:gd name="T65" fmla="*/ 53 h 106"/>
                  <a:gd name="T66" fmla="*/ 17 w 300"/>
                  <a:gd name="T67" fmla="*/ 53 h 106"/>
                  <a:gd name="T68" fmla="*/ 12 w 300"/>
                  <a:gd name="T69" fmla="*/ 54 h 106"/>
                  <a:gd name="T70" fmla="*/ 8 w 300"/>
                  <a:gd name="T71" fmla="*/ 52 h 106"/>
                  <a:gd name="T72" fmla="*/ 4 w 300"/>
                  <a:gd name="T73" fmla="*/ 46 h 106"/>
                  <a:gd name="T74" fmla="*/ 2 w 300"/>
                  <a:gd name="T75" fmla="*/ 39 h 106"/>
                  <a:gd name="T76" fmla="*/ 1 w 300"/>
                  <a:gd name="T77" fmla="*/ 31 h 106"/>
                  <a:gd name="T78" fmla="*/ 1 w 300"/>
                  <a:gd name="T79" fmla="*/ 22 h 106"/>
                  <a:gd name="T80" fmla="*/ 3 w 300"/>
                  <a:gd name="T81" fmla="*/ 15 h 106"/>
                  <a:gd name="T82" fmla="*/ 8 w 300"/>
                  <a:gd name="T83" fmla="*/ 7 h 106"/>
                  <a:gd name="T84" fmla="*/ 13 w 300"/>
                  <a:gd name="T85" fmla="*/ 4 h 106"/>
                  <a:gd name="T86" fmla="*/ 18 w 300"/>
                  <a:gd name="T87" fmla="*/ 1 h 106"/>
                  <a:gd name="T88" fmla="*/ 24 w 300"/>
                  <a:gd name="T89" fmla="*/ 0 h 106"/>
                  <a:gd name="T90" fmla="*/ 61 w 300"/>
                  <a:gd name="T91" fmla="*/ 0 h 106"/>
                  <a:gd name="T92" fmla="*/ 125 w 300"/>
                  <a:gd name="T93" fmla="*/ 0 h 106"/>
                  <a:gd name="T94" fmla="*/ 197 w 300"/>
                  <a:gd name="T95" fmla="*/ 0 h 106"/>
                  <a:gd name="T96" fmla="*/ 256 w 300"/>
                  <a:gd name="T97" fmla="*/ 0 h 106"/>
                  <a:gd name="T98" fmla="*/ 283 w 300"/>
                  <a:gd name="T99" fmla="*/ 0 h 10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00"/>
                  <a:gd name="T151" fmla="*/ 0 h 106"/>
                  <a:gd name="T152" fmla="*/ 300 w 300"/>
                  <a:gd name="T153" fmla="*/ 106 h 10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00" h="106">
                    <a:moveTo>
                      <a:pt x="281" y="1"/>
                    </a:moveTo>
                    <a:lnTo>
                      <a:pt x="283" y="2"/>
                    </a:lnTo>
                    <a:lnTo>
                      <a:pt x="285" y="2"/>
                    </a:lnTo>
                    <a:lnTo>
                      <a:pt x="287" y="4"/>
                    </a:lnTo>
                    <a:lnTo>
                      <a:pt x="290" y="4"/>
                    </a:lnTo>
                    <a:lnTo>
                      <a:pt x="290" y="5"/>
                    </a:lnTo>
                    <a:lnTo>
                      <a:pt x="292" y="6"/>
                    </a:lnTo>
                    <a:lnTo>
                      <a:pt x="293" y="8"/>
                    </a:lnTo>
                    <a:lnTo>
                      <a:pt x="295" y="9"/>
                    </a:lnTo>
                    <a:lnTo>
                      <a:pt x="295" y="12"/>
                    </a:lnTo>
                    <a:lnTo>
                      <a:pt x="295" y="14"/>
                    </a:lnTo>
                    <a:lnTo>
                      <a:pt x="295" y="16"/>
                    </a:lnTo>
                    <a:lnTo>
                      <a:pt x="297" y="18"/>
                    </a:lnTo>
                    <a:lnTo>
                      <a:pt x="297" y="21"/>
                    </a:lnTo>
                    <a:lnTo>
                      <a:pt x="297" y="23"/>
                    </a:lnTo>
                    <a:lnTo>
                      <a:pt x="297" y="25"/>
                    </a:lnTo>
                    <a:lnTo>
                      <a:pt x="299" y="26"/>
                    </a:lnTo>
                    <a:lnTo>
                      <a:pt x="298" y="30"/>
                    </a:lnTo>
                    <a:lnTo>
                      <a:pt x="298" y="34"/>
                    </a:lnTo>
                    <a:lnTo>
                      <a:pt x="297" y="37"/>
                    </a:lnTo>
                    <a:lnTo>
                      <a:pt x="297" y="39"/>
                    </a:lnTo>
                    <a:lnTo>
                      <a:pt x="295" y="43"/>
                    </a:lnTo>
                    <a:lnTo>
                      <a:pt x="295" y="44"/>
                    </a:lnTo>
                    <a:lnTo>
                      <a:pt x="293" y="46"/>
                    </a:lnTo>
                    <a:lnTo>
                      <a:pt x="293" y="48"/>
                    </a:lnTo>
                    <a:lnTo>
                      <a:pt x="291" y="50"/>
                    </a:lnTo>
                    <a:lnTo>
                      <a:pt x="290" y="52"/>
                    </a:lnTo>
                    <a:lnTo>
                      <a:pt x="288" y="53"/>
                    </a:lnTo>
                    <a:lnTo>
                      <a:pt x="287" y="53"/>
                    </a:lnTo>
                    <a:lnTo>
                      <a:pt x="285" y="53"/>
                    </a:lnTo>
                    <a:lnTo>
                      <a:pt x="283" y="53"/>
                    </a:lnTo>
                    <a:lnTo>
                      <a:pt x="281" y="53"/>
                    </a:lnTo>
                    <a:lnTo>
                      <a:pt x="281" y="52"/>
                    </a:lnTo>
                    <a:lnTo>
                      <a:pt x="281" y="53"/>
                    </a:lnTo>
                    <a:lnTo>
                      <a:pt x="283" y="53"/>
                    </a:lnTo>
                    <a:lnTo>
                      <a:pt x="285" y="54"/>
                    </a:lnTo>
                    <a:lnTo>
                      <a:pt x="287" y="54"/>
                    </a:lnTo>
                    <a:lnTo>
                      <a:pt x="287" y="56"/>
                    </a:lnTo>
                    <a:lnTo>
                      <a:pt x="289" y="57"/>
                    </a:lnTo>
                    <a:lnTo>
                      <a:pt x="291" y="59"/>
                    </a:lnTo>
                    <a:lnTo>
                      <a:pt x="293" y="59"/>
                    </a:lnTo>
                    <a:lnTo>
                      <a:pt x="293" y="62"/>
                    </a:lnTo>
                    <a:lnTo>
                      <a:pt x="294" y="64"/>
                    </a:lnTo>
                    <a:lnTo>
                      <a:pt x="294" y="66"/>
                    </a:lnTo>
                    <a:lnTo>
                      <a:pt x="295" y="68"/>
                    </a:lnTo>
                    <a:lnTo>
                      <a:pt x="295" y="72"/>
                    </a:lnTo>
                    <a:lnTo>
                      <a:pt x="296" y="74"/>
                    </a:lnTo>
                    <a:lnTo>
                      <a:pt x="296" y="76"/>
                    </a:lnTo>
                    <a:lnTo>
                      <a:pt x="297" y="78"/>
                    </a:lnTo>
                    <a:lnTo>
                      <a:pt x="296" y="82"/>
                    </a:lnTo>
                    <a:lnTo>
                      <a:pt x="296" y="84"/>
                    </a:lnTo>
                    <a:lnTo>
                      <a:pt x="295" y="88"/>
                    </a:lnTo>
                    <a:lnTo>
                      <a:pt x="295" y="90"/>
                    </a:lnTo>
                    <a:lnTo>
                      <a:pt x="294" y="93"/>
                    </a:lnTo>
                    <a:lnTo>
                      <a:pt x="293" y="94"/>
                    </a:lnTo>
                    <a:lnTo>
                      <a:pt x="291" y="96"/>
                    </a:lnTo>
                    <a:lnTo>
                      <a:pt x="291" y="98"/>
                    </a:lnTo>
                    <a:lnTo>
                      <a:pt x="290" y="100"/>
                    </a:lnTo>
                    <a:lnTo>
                      <a:pt x="288" y="101"/>
                    </a:lnTo>
                    <a:lnTo>
                      <a:pt x="286" y="103"/>
                    </a:lnTo>
                    <a:lnTo>
                      <a:pt x="284" y="104"/>
                    </a:lnTo>
                    <a:lnTo>
                      <a:pt x="282" y="104"/>
                    </a:lnTo>
                    <a:lnTo>
                      <a:pt x="281" y="104"/>
                    </a:lnTo>
                    <a:lnTo>
                      <a:pt x="281" y="103"/>
                    </a:lnTo>
                    <a:lnTo>
                      <a:pt x="280" y="103"/>
                    </a:lnTo>
                    <a:lnTo>
                      <a:pt x="17" y="103"/>
                    </a:lnTo>
                    <a:lnTo>
                      <a:pt x="16" y="105"/>
                    </a:lnTo>
                    <a:lnTo>
                      <a:pt x="14" y="105"/>
                    </a:lnTo>
                    <a:lnTo>
                      <a:pt x="12" y="105"/>
                    </a:lnTo>
                    <a:lnTo>
                      <a:pt x="11" y="103"/>
                    </a:lnTo>
                    <a:lnTo>
                      <a:pt x="9" y="103"/>
                    </a:lnTo>
                    <a:lnTo>
                      <a:pt x="7" y="101"/>
                    </a:lnTo>
                    <a:lnTo>
                      <a:pt x="5" y="100"/>
                    </a:lnTo>
                    <a:lnTo>
                      <a:pt x="5" y="98"/>
                    </a:lnTo>
                    <a:lnTo>
                      <a:pt x="3" y="96"/>
                    </a:lnTo>
                    <a:lnTo>
                      <a:pt x="3" y="94"/>
                    </a:lnTo>
                    <a:lnTo>
                      <a:pt x="1" y="93"/>
                    </a:lnTo>
                    <a:lnTo>
                      <a:pt x="1" y="90"/>
                    </a:lnTo>
                    <a:lnTo>
                      <a:pt x="0" y="88"/>
                    </a:lnTo>
                    <a:lnTo>
                      <a:pt x="0" y="84"/>
                    </a:lnTo>
                    <a:lnTo>
                      <a:pt x="0" y="82"/>
                    </a:lnTo>
                    <a:lnTo>
                      <a:pt x="0" y="78"/>
                    </a:lnTo>
                    <a:lnTo>
                      <a:pt x="0" y="76"/>
                    </a:lnTo>
                    <a:lnTo>
                      <a:pt x="0" y="74"/>
                    </a:lnTo>
                    <a:lnTo>
                      <a:pt x="0" y="72"/>
                    </a:lnTo>
                    <a:lnTo>
                      <a:pt x="1" y="68"/>
                    </a:lnTo>
                    <a:lnTo>
                      <a:pt x="1" y="66"/>
                    </a:lnTo>
                    <a:lnTo>
                      <a:pt x="3" y="64"/>
                    </a:lnTo>
                    <a:lnTo>
                      <a:pt x="3" y="62"/>
                    </a:lnTo>
                    <a:lnTo>
                      <a:pt x="5" y="59"/>
                    </a:lnTo>
                    <a:lnTo>
                      <a:pt x="6" y="59"/>
                    </a:lnTo>
                    <a:lnTo>
                      <a:pt x="8" y="57"/>
                    </a:lnTo>
                    <a:lnTo>
                      <a:pt x="9" y="56"/>
                    </a:lnTo>
                    <a:lnTo>
                      <a:pt x="11" y="54"/>
                    </a:lnTo>
                    <a:lnTo>
                      <a:pt x="13" y="54"/>
                    </a:lnTo>
                    <a:lnTo>
                      <a:pt x="14" y="53"/>
                    </a:lnTo>
                    <a:lnTo>
                      <a:pt x="16" y="53"/>
                    </a:lnTo>
                    <a:lnTo>
                      <a:pt x="18" y="53"/>
                    </a:lnTo>
                    <a:lnTo>
                      <a:pt x="17" y="53"/>
                    </a:lnTo>
                    <a:lnTo>
                      <a:pt x="16" y="54"/>
                    </a:lnTo>
                    <a:lnTo>
                      <a:pt x="14" y="54"/>
                    </a:lnTo>
                    <a:lnTo>
                      <a:pt x="12" y="54"/>
                    </a:lnTo>
                    <a:lnTo>
                      <a:pt x="11" y="53"/>
                    </a:lnTo>
                    <a:lnTo>
                      <a:pt x="9" y="53"/>
                    </a:lnTo>
                    <a:lnTo>
                      <a:pt x="8" y="52"/>
                    </a:lnTo>
                    <a:lnTo>
                      <a:pt x="6" y="50"/>
                    </a:lnTo>
                    <a:lnTo>
                      <a:pt x="6" y="48"/>
                    </a:lnTo>
                    <a:lnTo>
                      <a:pt x="4" y="46"/>
                    </a:lnTo>
                    <a:lnTo>
                      <a:pt x="4" y="44"/>
                    </a:lnTo>
                    <a:lnTo>
                      <a:pt x="2" y="43"/>
                    </a:lnTo>
                    <a:lnTo>
                      <a:pt x="2" y="39"/>
                    </a:lnTo>
                    <a:lnTo>
                      <a:pt x="1" y="37"/>
                    </a:lnTo>
                    <a:lnTo>
                      <a:pt x="1" y="34"/>
                    </a:lnTo>
                    <a:lnTo>
                      <a:pt x="1" y="31"/>
                    </a:lnTo>
                    <a:lnTo>
                      <a:pt x="1" y="28"/>
                    </a:lnTo>
                    <a:lnTo>
                      <a:pt x="1" y="26"/>
                    </a:lnTo>
                    <a:lnTo>
                      <a:pt x="1" y="22"/>
                    </a:lnTo>
                    <a:lnTo>
                      <a:pt x="1" y="21"/>
                    </a:lnTo>
                    <a:lnTo>
                      <a:pt x="3" y="17"/>
                    </a:lnTo>
                    <a:lnTo>
                      <a:pt x="3" y="15"/>
                    </a:lnTo>
                    <a:lnTo>
                      <a:pt x="5" y="12"/>
                    </a:lnTo>
                    <a:lnTo>
                      <a:pt x="6" y="10"/>
                    </a:lnTo>
                    <a:lnTo>
                      <a:pt x="8" y="7"/>
                    </a:lnTo>
                    <a:lnTo>
                      <a:pt x="9" y="6"/>
                    </a:lnTo>
                    <a:lnTo>
                      <a:pt x="11" y="5"/>
                    </a:lnTo>
                    <a:lnTo>
                      <a:pt x="13" y="4"/>
                    </a:lnTo>
                    <a:lnTo>
                      <a:pt x="14" y="2"/>
                    </a:lnTo>
                    <a:lnTo>
                      <a:pt x="16" y="2"/>
                    </a:lnTo>
                    <a:lnTo>
                      <a:pt x="18" y="1"/>
                    </a:lnTo>
                    <a:lnTo>
                      <a:pt x="20" y="1"/>
                    </a:lnTo>
                    <a:lnTo>
                      <a:pt x="22" y="0"/>
                    </a:lnTo>
                    <a:lnTo>
                      <a:pt x="24" y="0"/>
                    </a:lnTo>
                    <a:lnTo>
                      <a:pt x="32" y="0"/>
                    </a:lnTo>
                    <a:lnTo>
                      <a:pt x="44" y="0"/>
                    </a:lnTo>
                    <a:lnTo>
                      <a:pt x="61" y="0"/>
                    </a:lnTo>
                    <a:lnTo>
                      <a:pt x="80" y="0"/>
                    </a:lnTo>
                    <a:lnTo>
                      <a:pt x="102" y="0"/>
                    </a:lnTo>
                    <a:lnTo>
                      <a:pt x="125" y="0"/>
                    </a:lnTo>
                    <a:lnTo>
                      <a:pt x="150" y="0"/>
                    </a:lnTo>
                    <a:lnTo>
                      <a:pt x="173" y="0"/>
                    </a:lnTo>
                    <a:lnTo>
                      <a:pt x="197" y="0"/>
                    </a:lnTo>
                    <a:lnTo>
                      <a:pt x="219" y="0"/>
                    </a:lnTo>
                    <a:lnTo>
                      <a:pt x="240" y="0"/>
                    </a:lnTo>
                    <a:lnTo>
                      <a:pt x="256" y="0"/>
                    </a:lnTo>
                    <a:lnTo>
                      <a:pt x="270" y="0"/>
                    </a:lnTo>
                    <a:lnTo>
                      <a:pt x="279" y="0"/>
                    </a:lnTo>
                    <a:lnTo>
                      <a:pt x="283" y="0"/>
                    </a:lnTo>
                    <a:lnTo>
                      <a:pt x="281" y="1"/>
                    </a:lnTo>
                  </a:path>
                </a:pathLst>
              </a:custGeom>
              <a:solidFill>
                <a:srgbClr val="F8F8F8"/>
              </a:solidFill>
              <a:ln w="18732">
                <a:solidFill>
                  <a:srgbClr val="C0C0C0"/>
                </a:solidFill>
                <a:round/>
                <a:headEnd/>
                <a:tailEnd/>
              </a:ln>
            </p:spPr>
            <p:txBody>
              <a:bodyPr/>
              <a:lstStyle/>
              <a:p>
                <a:endParaRPr lang="it-IT"/>
              </a:p>
            </p:txBody>
          </p:sp>
          <p:sp>
            <p:nvSpPr>
              <p:cNvPr id="2186" name="Freeform 8"/>
              <p:cNvSpPr>
                <a:spLocks/>
              </p:cNvSpPr>
              <p:nvPr/>
            </p:nvSpPr>
            <p:spPr bwMode="auto">
              <a:xfrm>
                <a:off x="3209" y="3964"/>
                <a:ext cx="230" cy="51"/>
              </a:xfrm>
              <a:custGeom>
                <a:avLst/>
                <a:gdLst>
                  <a:gd name="T0" fmla="*/ 217 w 230"/>
                  <a:gd name="T1" fmla="*/ 5 h 51"/>
                  <a:gd name="T2" fmla="*/ 213 w 230"/>
                  <a:gd name="T3" fmla="*/ 13 h 51"/>
                  <a:gd name="T4" fmla="*/ 209 w 230"/>
                  <a:gd name="T5" fmla="*/ 21 h 51"/>
                  <a:gd name="T6" fmla="*/ 204 w 230"/>
                  <a:gd name="T7" fmla="*/ 28 h 51"/>
                  <a:gd name="T8" fmla="*/ 194 w 230"/>
                  <a:gd name="T9" fmla="*/ 34 h 51"/>
                  <a:gd name="T10" fmla="*/ 181 w 230"/>
                  <a:gd name="T11" fmla="*/ 39 h 51"/>
                  <a:gd name="T12" fmla="*/ 161 w 230"/>
                  <a:gd name="T13" fmla="*/ 42 h 51"/>
                  <a:gd name="T14" fmla="*/ 135 w 230"/>
                  <a:gd name="T15" fmla="*/ 42 h 51"/>
                  <a:gd name="T16" fmla="*/ 111 w 230"/>
                  <a:gd name="T17" fmla="*/ 42 h 51"/>
                  <a:gd name="T18" fmla="*/ 95 w 230"/>
                  <a:gd name="T19" fmla="*/ 43 h 51"/>
                  <a:gd name="T20" fmla="*/ 77 w 230"/>
                  <a:gd name="T21" fmla="*/ 45 h 51"/>
                  <a:gd name="T22" fmla="*/ 59 w 230"/>
                  <a:gd name="T23" fmla="*/ 45 h 51"/>
                  <a:gd name="T24" fmla="*/ 41 w 230"/>
                  <a:gd name="T25" fmla="*/ 47 h 51"/>
                  <a:gd name="T26" fmla="*/ 25 w 230"/>
                  <a:gd name="T27" fmla="*/ 48 h 51"/>
                  <a:gd name="T28" fmla="*/ 11 w 230"/>
                  <a:gd name="T29" fmla="*/ 50 h 51"/>
                  <a:gd name="T30" fmla="*/ 2 w 230"/>
                  <a:gd name="T31" fmla="*/ 50 h 51"/>
                  <a:gd name="T32" fmla="*/ 0 w 230"/>
                  <a:gd name="T33" fmla="*/ 50 h 51"/>
                  <a:gd name="T34" fmla="*/ 6 w 230"/>
                  <a:gd name="T35" fmla="*/ 50 h 51"/>
                  <a:gd name="T36" fmla="*/ 19 w 230"/>
                  <a:gd name="T37" fmla="*/ 50 h 51"/>
                  <a:gd name="T38" fmla="*/ 34 w 230"/>
                  <a:gd name="T39" fmla="*/ 50 h 51"/>
                  <a:gd name="T40" fmla="*/ 50 w 230"/>
                  <a:gd name="T41" fmla="*/ 50 h 51"/>
                  <a:gd name="T42" fmla="*/ 67 w 230"/>
                  <a:gd name="T43" fmla="*/ 50 h 51"/>
                  <a:gd name="T44" fmla="*/ 81 w 230"/>
                  <a:gd name="T45" fmla="*/ 50 h 51"/>
                  <a:gd name="T46" fmla="*/ 91 w 230"/>
                  <a:gd name="T47" fmla="*/ 50 h 51"/>
                  <a:gd name="T48" fmla="*/ 95 w 230"/>
                  <a:gd name="T49" fmla="*/ 50 h 51"/>
                  <a:gd name="T50" fmla="*/ 103 w 230"/>
                  <a:gd name="T51" fmla="*/ 50 h 51"/>
                  <a:gd name="T52" fmla="*/ 119 w 230"/>
                  <a:gd name="T53" fmla="*/ 50 h 51"/>
                  <a:gd name="T54" fmla="*/ 139 w 230"/>
                  <a:gd name="T55" fmla="*/ 50 h 51"/>
                  <a:gd name="T56" fmla="*/ 158 w 230"/>
                  <a:gd name="T57" fmla="*/ 50 h 51"/>
                  <a:gd name="T58" fmla="*/ 178 w 230"/>
                  <a:gd name="T59" fmla="*/ 50 h 51"/>
                  <a:gd name="T60" fmla="*/ 193 w 230"/>
                  <a:gd name="T61" fmla="*/ 50 h 51"/>
                  <a:gd name="T62" fmla="*/ 202 w 230"/>
                  <a:gd name="T63" fmla="*/ 50 h 51"/>
                  <a:gd name="T64" fmla="*/ 210 w 230"/>
                  <a:gd name="T65" fmla="*/ 50 h 51"/>
                  <a:gd name="T66" fmla="*/ 219 w 230"/>
                  <a:gd name="T67" fmla="*/ 48 h 51"/>
                  <a:gd name="T68" fmla="*/ 225 w 230"/>
                  <a:gd name="T69" fmla="*/ 41 h 51"/>
                  <a:gd name="T70" fmla="*/ 228 w 230"/>
                  <a:gd name="T71" fmla="*/ 33 h 51"/>
                  <a:gd name="T72" fmla="*/ 228 w 230"/>
                  <a:gd name="T73" fmla="*/ 23 h 51"/>
                  <a:gd name="T74" fmla="*/ 225 w 230"/>
                  <a:gd name="T75" fmla="*/ 14 h 51"/>
                  <a:gd name="T76" fmla="*/ 223 w 230"/>
                  <a:gd name="T77" fmla="*/ 6 h 51"/>
                  <a:gd name="T78" fmla="*/ 219 w 230"/>
                  <a:gd name="T79" fmla="*/ 2 h 51"/>
                  <a:gd name="T80" fmla="*/ 218 w 230"/>
                  <a:gd name="T81" fmla="*/ 0 h 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51"/>
                  <a:gd name="T125" fmla="*/ 230 w 230"/>
                  <a:gd name="T126" fmla="*/ 51 h 5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51">
                    <a:moveTo>
                      <a:pt x="218" y="0"/>
                    </a:moveTo>
                    <a:lnTo>
                      <a:pt x="217" y="5"/>
                    </a:lnTo>
                    <a:lnTo>
                      <a:pt x="215" y="9"/>
                    </a:lnTo>
                    <a:lnTo>
                      <a:pt x="213" y="13"/>
                    </a:lnTo>
                    <a:lnTo>
                      <a:pt x="212" y="17"/>
                    </a:lnTo>
                    <a:lnTo>
                      <a:pt x="209" y="21"/>
                    </a:lnTo>
                    <a:lnTo>
                      <a:pt x="207" y="24"/>
                    </a:lnTo>
                    <a:lnTo>
                      <a:pt x="204" y="28"/>
                    </a:lnTo>
                    <a:lnTo>
                      <a:pt x="201" y="31"/>
                    </a:lnTo>
                    <a:lnTo>
                      <a:pt x="194" y="34"/>
                    </a:lnTo>
                    <a:lnTo>
                      <a:pt x="188" y="37"/>
                    </a:lnTo>
                    <a:lnTo>
                      <a:pt x="181" y="39"/>
                    </a:lnTo>
                    <a:lnTo>
                      <a:pt x="172" y="40"/>
                    </a:lnTo>
                    <a:lnTo>
                      <a:pt x="161" y="42"/>
                    </a:lnTo>
                    <a:lnTo>
                      <a:pt x="149" y="42"/>
                    </a:lnTo>
                    <a:lnTo>
                      <a:pt x="135" y="42"/>
                    </a:lnTo>
                    <a:lnTo>
                      <a:pt x="119" y="41"/>
                    </a:lnTo>
                    <a:lnTo>
                      <a:pt x="111" y="42"/>
                    </a:lnTo>
                    <a:lnTo>
                      <a:pt x="103" y="42"/>
                    </a:lnTo>
                    <a:lnTo>
                      <a:pt x="95" y="43"/>
                    </a:lnTo>
                    <a:lnTo>
                      <a:pt x="86" y="43"/>
                    </a:lnTo>
                    <a:lnTo>
                      <a:pt x="77" y="45"/>
                    </a:lnTo>
                    <a:lnTo>
                      <a:pt x="68" y="45"/>
                    </a:lnTo>
                    <a:lnTo>
                      <a:pt x="59" y="45"/>
                    </a:lnTo>
                    <a:lnTo>
                      <a:pt x="50" y="45"/>
                    </a:lnTo>
                    <a:lnTo>
                      <a:pt x="41" y="47"/>
                    </a:lnTo>
                    <a:lnTo>
                      <a:pt x="32" y="47"/>
                    </a:lnTo>
                    <a:lnTo>
                      <a:pt x="25" y="48"/>
                    </a:lnTo>
                    <a:lnTo>
                      <a:pt x="18" y="48"/>
                    </a:lnTo>
                    <a:lnTo>
                      <a:pt x="11" y="50"/>
                    </a:lnTo>
                    <a:lnTo>
                      <a:pt x="6" y="50"/>
                    </a:lnTo>
                    <a:lnTo>
                      <a:pt x="2" y="50"/>
                    </a:lnTo>
                    <a:lnTo>
                      <a:pt x="0" y="50"/>
                    </a:lnTo>
                    <a:lnTo>
                      <a:pt x="3" y="50"/>
                    </a:lnTo>
                    <a:lnTo>
                      <a:pt x="6" y="50"/>
                    </a:lnTo>
                    <a:lnTo>
                      <a:pt x="12" y="50"/>
                    </a:lnTo>
                    <a:lnTo>
                      <a:pt x="19" y="50"/>
                    </a:lnTo>
                    <a:lnTo>
                      <a:pt x="26" y="50"/>
                    </a:lnTo>
                    <a:lnTo>
                      <a:pt x="34" y="50"/>
                    </a:lnTo>
                    <a:lnTo>
                      <a:pt x="43" y="50"/>
                    </a:lnTo>
                    <a:lnTo>
                      <a:pt x="50" y="50"/>
                    </a:lnTo>
                    <a:lnTo>
                      <a:pt x="59" y="50"/>
                    </a:lnTo>
                    <a:lnTo>
                      <a:pt x="67" y="50"/>
                    </a:lnTo>
                    <a:lnTo>
                      <a:pt x="75" y="50"/>
                    </a:lnTo>
                    <a:lnTo>
                      <a:pt x="81" y="50"/>
                    </a:lnTo>
                    <a:lnTo>
                      <a:pt x="87" y="50"/>
                    </a:lnTo>
                    <a:lnTo>
                      <a:pt x="91" y="50"/>
                    </a:lnTo>
                    <a:lnTo>
                      <a:pt x="95" y="50"/>
                    </a:lnTo>
                    <a:lnTo>
                      <a:pt x="99" y="50"/>
                    </a:lnTo>
                    <a:lnTo>
                      <a:pt x="103" y="50"/>
                    </a:lnTo>
                    <a:lnTo>
                      <a:pt x="111" y="50"/>
                    </a:lnTo>
                    <a:lnTo>
                      <a:pt x="119" y="50"/>
                    </a:lnTo>
                    <a:lnTo>
                      <a:pt x="129" y="50"/>
                    </a:lnTo>
                    <a:lnTo>
                      <a:pt x="139" y="50"/>
                    </a:lnTo>
                    <a:lnTo>
                      <a:pt x="149" y="50"/>
                    </a:lnTo>
                    <a:lnTo>
                      <a:pt x="158" y="50"/>
                    </a:lnTo>
                    <a:lnTo>
                      <a:pt x="169" y="50"/>
                    </a:lnTo>
                    <a:lnTo>
                      <a:pt x="178" y="50"/>
                    </a:lnTo>
                    <a:lnTo>
                      <a:pt x="187" y="50"/>
                    </a:lnTo>
                    <a:lnTo>
                      <a:pt x="193" y="50"/>
                    </a:lnTo>
                    <a:lnTo>
                      <a:pt x="199" y="50"/>
                    </a:lnTo>
                    <a:lnTo>
                      <a:pt x="202" y="50"/>
                    </a:lnTo>
                    <a:lnTo>
                      <a:pt x="204" y="50"/>
                    </a:lnTo>
                    <a:lnTo>
                      <a:pt x="210" y="50"/>
                    </a:lnTo>
                    <a:lnTo>
                      <a:pt x="215" y="50"/>
                    </a:lnTo>
                    <a:lnTo>
                      <a:pt x="219" y="48"/>
                    </a:lnTo>
                    <a:lnTo>
                      <a:pt x="223" y="44"/>
                    </a:lnTo>
                    <a:lnTo>
                      <a:pt x="225" y="41"/>
                    </a:lnTo>
                    <a:lnTo>
                      <a:pt x="227" y="37"/>
                    </a:lnTo>
                    <a:lnTo>
                      <a:pt x="228" y="33"/>
                    </a:lnTo>
                    <a:lnTo>
                      <a:pt x="229" y="27"/>
                    </a:lnTo>
                    <a:lnTo>
                      <a:pt x="228" y="23"/>
                    </a:lnTo>
                    <a:lnTo>
                      <a:pt x="227" y="18"/>
                    </a:lnTo>
                    <a:lnTo>
                      <a:pt x="225" y="14"/>
                    </a:lnTo>
                    <a:lnTo>
                      <a:pt x="225" y="9"/>
                    </a:lnTo>
                    <a:lnTo>
                      <a:pt x="223" y="6"/>
                    </a:lnTo>
                    <a:lnTo>
                      <a:pt x="221" y="3"/>
                    </a:lnTo>
                    <a:lnTo>
                      <a:pt x="219" y="2"/>
                    </a:lnTo>
                    <a:lnTo>
                      <a:pt x="218" y="0"/>
                    </a:lnTo>
                  </a:path>
                </a:pathLst>
              </a:custGeom>
              <a:solidFill>
                <a:srgbClr val="F8F8F8"/>
              </a:solidFill>
              <a:ln w="9525">
                <a:solidFill>
                  <a:srgbClr val="C0C0C0"/>
                </a:solidFill>
                <a:round/>
                <a:headEnd/>
                <a:tailEnd/>
              </a:ln>
            </p:spPr>
            <p:txBody>
              <a:bodyPr/>
              <a:lstStyle/>
              <a:p>
                <a:endParaRPr lang="it-IT"/>
              </a:p>
            </p:txBody>
          </p:sp>
          <p:sp>
            <p:nvSpPr>
              <p:cNvPr id="2187" name="Freeform 9"/>
              <p:cNvSpPr>
                <a:spLocks/>
              </p:cNvSpPr>
              <p:nvPr/>
            </p:nvSpPr>
            <p:spPr bwMode="auto">
              <a:xfrm>
                <a:off x="3110" y="4077"/>
                <a:ext cx="354" cy="102"/>
              </a:xfrm>
              <a:custGeom>
                <a:avLst/>
                <a:gdLst>
                  <a:gd name="T0" fmla="*/ 0 w 354"/>
                  <a:gd name="T1" fmla="*/ 0 h 102"/>
                  <a:gd name="T2" fmla="*/ 0 w 354"/>
                  <a:gd name="T3" fmla="*/ 101 h 102"/>
                  <a:gd name="T4" fmla="*/ 353 w 354"/>
                  <a:gd name="T5" fmla="*/ 101 h 102"/>
                  <a:gd name="T6" fmla="*/ 353 w 354"/>
                  <a:gd name="T7" fmla="*/ 0 h 102"/>
                  <a:gd name="T8" fmla="*/ 0 w 354"/>
                  <a:gd name="T9" fmla="*/ 0 h 102"/>
                  <a:gd name="T10" fmla="*/ 0 w 354"/>
                  <a:gd name="T11" fmla="*/ 0 h 102"/>
                  <a:gd name="T12" fmla="*/ 0 60000 65536"/>
                  <a:gd name="T13" fmla="*/ 0 60000 65536"/>
                  <a:gd name="T14" fmla="*/ 0 60000 65536"/>
                  <a:gd name="T15" fmla="*/ 0 60000 65536"/>
                  <a:gd name="T16" fmla="*/ 0 60000 65536"/>
                  <a:gd name="T17" fmla="*/ 0 60000 65536"/>
                  <a:gd name="T18" fmla="*/ 0 w 354"/>
                  <a:gd name="T19" fmla="*/ 0 h 102"/>
                  <a:gd name="T20" fmla="*/ 354 w 354"/>
                  <a:gd name="T21" fmla="*/ 102 h 102"/>
                </a:gdLst>
                <a:ahLst/>
                <a:cxnLst>
                  <a:cxn ang="T12">
                    <a:pos x="T0" y="T1"/>
                  </a:cxn>
                  <a:cxn ang="T13">
                    <a:pos x="T2" y="T3"/>
                  </a:cxn>
                  <a:cxn ang="T14">
                    <a:pos x="T4" y="T5"/>
                  </a:cxn>
                  <a:cxn ang="T15">
                    <a:pos x="T6" y="T7"/>
                  </a:cxn>
                  <a:cxn ang="T16">
                    <a:pos x="T8" y="T9"/>
                  </a:cxn>
                  <a:cxn ang="T17">
                    <a:pos x="T10" y="T11"/>
                  </a:cxn>
                </a:cxnLst>
                <a:rect l="T18" t="T19" r="T20" b="T21"/>
                <a:pathLst>
                  <a:path w="354" h="102">
                    <a:moveTo>
                      <a:pt x="0" y="0"/>
                    </a:moveTo>
                    <a:lnTo>
                      <a:pt x="0" y="101"/>
                    </a:lnTo>
                    <a:lnTo>
                      <a:pt x="353" y="101"/>
                    </a:lnTo>
                    <a:lnTo>
                      <a:pt x="353" y="0"/>
                    </a:lnTo>
                    <a:lnTo>
                      <a:pt x="0" y="0"/>
                    </a:lnTo>
                  </a:path>
                </a:pathLst>
              </a:custGeom>
              <a:solidFill>
                <a:srgbClr val="F8F8F8"/>
              </a:solidFill>
              <a:ln w="18732">
                <a:solidFill>
                  <a:srgbClr val="C0C0C0"/>
                </a:solidFill>
                <a:round/>
                <a:headEnd/>
                <a:tailEnd/>
              </a:ln>
            </p:spPr>
            <p:txBody>
              <a:bodyPr/>
              <a:lstStyle/>
              <a:p>
                <a:endParaRPr lang="it-IT"/>
              </a:p>
            </p:txBody>
          </p:sp>
          <p:sp>
            <p:nvSpPr>
              <p:cNvPr id="2188" name="Freeform 10"/>
              <p:cNvSpPr>
                <a:spLocks/>
              </p:cNvSpPr>
              <p:nvPr/>
            </p:nvSpPr>
            <p:spPr bwMode="auto">
              <a:xfrm>
                <a:off x="3115" y="4079"/>
                <a:ext cx="351" cy="100"/>
              </a:xfrm>
              <a:custGeom>
                <a:avLst/>
                <a:gdLst>
                  <a:gd name="T0" fmla="*/ 348 w 351"/>
                  <a:gd name="T1" fmla="*/ 4 h 100"/>
                  <a:gd name="T2" fmla="*/ 348 w 351"/>
                  <a:gd name="T3" fmla="*/ 18 h 100"/>
                  <a:gd name="T4" fmla="*/ 349 w 351"/>
                  <a:gd name="T5" fmla="*/ 39 h 100"/>
                  <a:gd name="T6" fmla="*/ 349 w 351"/>
                  <a:gd name="T7" fmla="*/ 65 h 100"/>
                  <a:gd name="T8" fmla="*/ 349 w 351"/>
                  <a:gd name="T9" fmla="*/ 87 h 100"/>
                  <a:gd name="T10" fmla="*/ 346 w 351"/>
                  <a:gd name="T11" fmla="*/ 99 h 100"/>
                  <a:gd name="T12" fmla="*/ 295 w 351"/>
                  <a:gd name="T13" fmla="*/ 99 h 100"/>
                  <a:gd name="T14" fmla="*/ 207 w 351"/>
                  <a:gd name="T15" fmla="*/ 99 h 100"/>
                  <a:gd name="T16" fmla="*/ 110 w 351"/>
                  <a:gd name="T17" fmla="*/ 99 h 100"/>
                  <a:gd name="T18" fmla="*/ 31 w 351"/>
                  <a:gd name="T19" fmla="*/ 99 h 100"/>
                  <a:gd name="T20" fmla="*/ 0 w 351"/>
                  <a:gd name="T21" fmla="*/ 99 h 100"/>
                  <a:gd name="T22" fmla="*/ 5 w 351"/>
                  <a:gd name="T23" fmla="*/ 99 h 100"/>
                  <a:gd name="T24" fmla="*/ 15 w 351"/>
                  <a:gd name="T25" fmla="*/ 96 h 100"/>
                  <a:gd name="T26" fmla="*/ 23 w 351"/>
                  <a:gd name="T27" fmla="*/ 95 h 100"/>
                  <a:gd name="T28" fmla="*/ 34 w 351"/>
                  <a:gd name="T29" fmla="*/ 93 h 100"/>
                  <a:gd name="T30" fmla="*/ 40 w 351"/>
                  <a:gd name="T31" fmla="*/ 92 h 100"/>
                  <a:gd name="T32" fmla="*/ 49 w 351"/>
                  <a:gd name="T33" fmla="*/ 90 h 100"/>
                  <a:gd name="T34" fmla="*/ 63 w 351"/>
                  <a:gd name="T35" fmla="*/ 89 h 100"/>
                  <a:gd name="T36" fmla="*/ 84 w 351"/>
                  <a:gd name="T37" fmla="*/ 87 h 100"/>
                  <a:gd name="T38" fmla="*/ 102 w 351"/>
                  <a:gd name="T39" fmla="*/ 87 h 100"/>
                  <a:gd name="T40" fmla="*/ 118 w 351"/>
                  <a:gd name="T41" fmla="*/ 85 h 100"/>
                  <a:gd name="T42" fmla="*/ 126 w 351"/>
                  <a:gd name="T43" fmla="*/ 83 h 100"/>
                  <a:gd name="T44" fmla="*/ 139 w 351"/>
                  <a:gd name="T45" fmla="*/ 82 h 100"/>
                  <a:gd name="T46" fmla="*/ 155 w 351"/>
                  <a:gd name="T47" fmla="*/ 81 h 100"/>
                  <a:gd name="T48" fmla="*/ 173 w 351"/>
                  <a:gd name="T49" fmla="*/ 80 h 100"/>
                  <a:gd name="T50" fmla="*/ 189 w 351"/>
                  <a:gd name="T51" fmla="*/ 78 h 100"/>
                  <a:gd name="T52" fmla="*/ 200 w 351"/>
                  <a:gd name="T53" fmla="*/ 75 h 100"/>
                  <a:gd name="T54" fmla="*/ 207 w 351"/>
                  <a:gd name="T55" fmla="*/ 75 h 100"/>
                  <a:gd name="T56" fmla="*/ 220 w 351"/>
                  <a:gd name="T57" fmla="*/ 74 h 100"/>
                  <a:gd name="T58" fmla="*/ 233 w 351"/>
                  <a:gd name="T59" fmla="*/ 73 h 100"/>
                  <a:gd name="T60" fmla="*/ 248 w 351"/>
                  <a:gd name="T61" fmla="*/ 71 h 100"/>
                  <a:gd name="T62" fmla="*/ 257 w 351"/>
                  <a:gd name="T63" fmla="*/ 71 h 100"/>
                  <a:gd name="T64" fmla="*/ 271 w 351"/>
                  <a:gd name="T65" fmla="*/ 66 h 100"/>
                  <a:gd name="T66" fmla="*/ 285 w 351"/>
                  <a:gd name="T67" fmla="*/ 61 h 100"/>
                  <a:gd name="T68" fmla="*/ 297 w 351"/>
                  <a:gd name="T69" fmla="*/ 55 h 100"/>
                  <a:gd name="T70" fmla="*/ 303 w 351"/>
                  <a:gd name="T71" fmla="*/ 50 h 100"/>
                  <a:gd name="T72" fmla="*/ 309 w 351"/>
                  <a:gd name="T73" fmla="*/ 46 h 100"/>
                  <a:gd name="T74" fmla="*/ 312 w 351"/>
                  <a:gd name="T75" fmla="*/ 44 h 100"/>
                  <a:gd name="T76" fmla="*/ 314 w 351"/>
                  <a:gd name="T77" fmla="*/ 38 h 100"/>
                  <a:gd name="T78" fmla="*/ 318 w 351"/>
                  <a:gd name="T79" fmla="*/ 29 h 100"/>
                  <a:gd name="T80" fmla="*/ 323 w 351"/>
                  <a:gd name="T81" fmla="*/ 20 h 100"/>
                  <a:gd name="T82" fmla="*/ 328 w 351"/>
                  <a:gd name="T83" fmla="*/ 10 h 100"/>
                  <a:gd name="T84" fmla="*/ 334 w 351"/>
                  <a:gd name="T85" fmla="*/ 0 h 100"/>
                  <a:gd name="T86" fmla="*/ 334 w 351"/>
                  <a:gd name="T87" fmla="*/ 0 h 100"/>
                  <a:gd name="T88" fmla="*/ 338 w 351"/>
                  <a:gd name="T89" fmla="*/ 0 h 100"/>
                  <a:gd name="T90" fmla="*/ 341 w 351"/>
                  <a:gd name="T91" fmla="*/ 0 h 100"/>
                  <a:gd name="T92" fmla="*/ 346 w 351"/>
                  <a:gd name="T93" fmla="*/ 0 h 100"/>
                  <a:gd name="T94" fmla="*/ 347 w 351"/>
                  <a:gd name="T95" fmla="*/ 0 h 1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1"/>
                  <a:gd name="T145" fmla="*/ 0 h 100"/>
                  <a:gd name="T146" fmla="*/ 351 w 351"/>
                  <a:gd name="T147" fmla="*/ 100 h 1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1" h="100">
                    <a:moveTo>
                      <a:pt x="348" y="0"/>
                    </a:moveTo>
                    <a:lnTo>
                      <a:pt x="348" y="1"/>
                    </a:lnTo>
                    <a:lnTo>
                      <a:pt x="348" y="4"/>
                    </a:lnTo>
                    <a:lnTo>
                      <a:pt x="348" y="8"/>
                    </a:lnTo>
                    <a:lnTo>
                      <a:pt x="348" y="12"/>
                    </a:lnTo>
                    <a:lnTo>
                      <a:pt x="348" y="18"/>
                    </a:lnTo>
                    <a:lnTo>
                      <a:pt x="348" y="25"/>
                    </a:lnTo>
                    <a:lnTo>
                      <a:pt x="348" y="32"/>
                    </a:lnTo>
                    <a:lnTo>
                      <a:pt x="349" y="39"/>
                    </a:lnTo>
                    <a:lnTo>
                      <a:pt x="349" y="48"/>
                    </a:lnTo>
                    <a:lnTo>
                      <a:pt x="349" y="56"/>
                    </a:lnTo>
                    <a:lnTo>
                      <a:pt x="349" y="65"/>
                    </a:lnTo>
                    <a:lnTo>
                      <a:pt x="349" y="72"/>
                    </a:lnTo>
                    <a:lnTo>
                      <a:pt x="349" y="80"/>
                    </a:lnTo>
                    <a:lnTo>
                      <a:pt x="349" y="87"/>
                    </a:lnTo>
                    <a:lnTo>
                      <a:pt x="349" y="94"/>
                    </a:lnTo>
                    <a:lnTo>
                      <a:pt x="350" y="99"/>
                    </a:lnTo>
                    <a:lnTo>
                      <a:pt x="346" y="99"/>
                    </a:lnTo>
                    <a:lnTo>
                      <a:pt x="335" y="99"/>
                    </a:lnTo>
                    <a:lnTo>
                      <a:pt x="317" y="99"/>
                    </a:lnTo>
                    <a:lnTo>
                      <a:pt x="295" y="99"/>
                    </a:lnTo>
                    <a:lnTo>
                      <a:pt x="268" y="99"/>
                    </a:lnTo>
                    <a:lnTo>
                      <a:pt x="239" y="99"/>
                    </a:lnTo>
                    <a:lnTo>
                      <a:pt x="207" y="99"/>
                    </a:lnTo>
                    <a:lnTo>
                      <a:pt x="175" y="99"/>
                    </a:lnTo>
                    <a:lnTo>
                      <a:pt x="142" y="99"/>
                    </a:lnTo>
                    <a:lnTo>
                      <a:pt x="110" y="99"/>
                    </a:lnTo>
                    <a:lnTo>
                      <a:pt x="80" y="99"/>
                    </a:lnTo>
                    <a:lnTo>
                      <a:pt x="54" y="99"/>
                    </a:lnTo>
                    <a:lnTo>
                      <a:pt x="31" y="99"/>
                    </a:lnTo>
                    <a:lnTo>
                      <a:pt x="15" y="99"/>
                    </a:lnTo>
                    <a:lnTo>
                      <a:pt x="4" y="99"/>
                    </a:lnTo>
                    <a:lnTo>
                      <a:pt x="0" y="99"/>
                    </a:lnTo>
                    <a:lnTo>
                      <a:pt x="1" y="99"/>
                    </a:lnTo>
                    <a:lnTo>
                      <a:pt x="3" y="99"/>
                    </a:lnTo>
                    <a:lnTo>
                      <a:pt x="5" y="99"/>
                    </a:lnTo>
                    <a:lnTo>
                      <a:pt x="9" y="97"/>
                    </a:lnTo>
                    <a:lnTo>
                      <a:pt x="11" y="97"/>
                    </a:lnTo>
                    <a:lnTo>
                      <a:pt x="15" y="96"/>
                    </a:lnTo>
                    <a:lnTo>
                      <a:pt x="18" y="96"/>
                    </a:lnTo>
                    <a:lnTo>
                      <a:pt x="22" y="95"/>
                    </a:lnTo>
                    <a:lnTo>
                      <a:pt x="23" y="95"/>
                    </a:lnTo>
                    <a:lnTo>
                      <a:pt x="27" y="95"/>
                    </a:lnTo>
                    <a:lnTo>
                      <a:pt x="30" y="95"/>
                    </a:lnTo>
                    <a:lnTo>
                      <a:pt x="34" y="93"/>
                    </a:lnTo>
                    <a:lnTo>
                      <a:pt x="35" y="93"/>
                    </a:lnTo>
                    <a:lnTo>
                      <a:pt x="38" y="92"/>
                    </a:lnTo>
                    <a:lnTo>
                      <a:pt x="40" y="92"/>
                    </a:lnTo>
                    <a:lnTo>
                      <a:pt x="43" y="90"/>
                    </a:lnTo>
                    <a:lnTo>
                      <a:pt x="45" y="90"/>
                    </a:lnTo>
                    <a:lnTo>
                      <a:pt x="49" y="90"/>
                    </a:lnTo>
                    <a:lnTo>
                      <a:pt x="53" y="90"/>
                    </a:lnTo>
                    <a:lnTo>
                      <a:pt x="58" y="89"/>
                    </a:lnTo>
                    <a:lnTo>
                      <a:pt x="63" y="89"/>
                    </a:lnTo>
                    <a:lnTo>
                      <a:pt x="70" y="89"/>
                    </a:lnTo>
                    <a:lnTo>
                      <a:pt x="76" y="89"/>
                    </a:lnTo>
                    <a:lnTo>
                      <a:pt x="84" y="87"/>
                    </a:lnTo>
                    <a:lnTo>
                      <a:pt x="89" y="87"/>
                    </a:lnTo>
                    <a:lnTo>
                      <a:pt x="96" y="87"/>
                    </a:lnTo>
                    <a:lnTo>
                      <a:pt x="102" y="87"/>
                    </a:lnTo>
                    <a:lnTo>
                      <a:pt x="108" y="85"/>
                    </a:lnTo>
                    <a:lnTo>
                      <a:pt x="113" y="85"/>
                    </a:lnTo>
                    <a:lnTo>
                      <a:pt x="118" y="85"/>
                    </a:lnTo>
                    <a:lnTo>
                      <a:pt x="121" y="85"/>
                    </a:lnTo>
                    <a:lnTo>
                      <a:pt x="124" y="83"/>
                    </a:lnTo>
                    <a:lnTo>
                      <a:pt x="126" y="83"/>
                    </a:lnTo>
                    <a:lnTo>
                      <a:pt x="130" y="83"/>
                    </a:lnTo>
                    <a:lnTo>
                      <a:pt x="134" y="83"/>
                    </a:lnTo>
                    <a:lnTo>
                      <a:pt x="139" y="82"/>
                    </a:lnTo>
                    <a:lnTo>
                      <a:pt x="143" y="82"/>
                    </a:lnTo>
                    <a:lnTo>
                      <a:pt x="150" y="81"/>
                    </a:lnTo>
                    <a:lnTo>
                      <a:pt x="155" y="81"/>
                    </a:lnTo>
                    <a:lnTo>
                      <a:pt x="162" y="80"/>
                    </a:lnTo>
                    <a:lnTo>
                      <a:pt x="167" y="80"/>
                    </a:lnTo>
                    <a:lnTo>
                      <a:pt x="173" y="80"/>
                    </a:lnTo>
                    <a:lnTo>
                      <a:pt x="178" y="80"/>
                    </a:lnTo>
                    <a:lnTo>
                      <a:pt x="185" y="78"/>
                    </a:lnTo>
                    <a:lnTo>
                      <a:pt x="189" y="78"/>
                    </a:lnTo>
                    <a:lnTo>
                      <a:pt x="193" y="77"/>
                    </a:lnTo>
                    <a:lnTo>
                      <a:pt x="196" y="77"/>
                    </a:lnTo>
                    <a:lnTo>
                      <a:pt x="200" y="75"/>
                    </a:lnTo>
                    <a:lnTo>
                      <a:pt x="201" y="75"/>
                    </a:lnTo>
                    <a:lnTo>
                      <a:pt x="204" y="75"/>
                    </a:lnTo>
                    <a:lnTo>
                      <a:pt x="207" y="75"/>
                    </a:lnTo>
                    <a:lnTo>
                      <a:pt x="211" y="74"/>
                    </a:lnTo>
                    <a:lnTo>
                      <a:pt x="215" y="74"/>
                    </a:lnTo>
                    <a:lnTo>
                      <a:pt x="220" y="74"/>
                    </a:lnTo>
                    <a:lnTo>
                      <a:pt x="224" y="74"/>
                    </a:lnTo>
                    <a:lnTo>
                      <a:pt x="229" y="73"/>
                    </a:lnTo>
                    <a:lnTo>
                      <a:pt x="233" y="73"/>
                    </a:lnTo>
                    <a:lnTo>
                      <a:pt x="239" y="73"/>
                    </a:lnTo>
                    <a:lnTo>
                      <a:pt x="243" y="73"/>
                    </a:lnTo>
                    <a:lnTo>
                      <a:pt x="248" y="71"/>
                    </a:lnTo>
                    <a:lnTo>
                      <a:pt x="251" y="71"/>
                    </a:lnTo>
                    <a:lnTo>
                      <a:pt x="255" y="71"/>
                    </a:lnTo>
                    <a:lnTo>
                      <a:pt x="257" y="71"/>
                    </a:lnTo>
                    <a:lnTo>
                      <a:pt x="260" y="69"/>
                    </a:lnTo>
                    <a:lnTo>
                      <a:pt x="265" y="68"/>
                    </a:lnTo>
                    <a:lnTo>
                      <a:pt x="271" y="66"/>
                    </a:lnTo>
                    <a:lnTo>
                      <a:pt x="276" y="64"/>
                    </a:lnTo>
                    <a:lnTo>
                      <a:pt x="281" y="62"/>
                    </a:lnTo>
                    <a:lnTo>
                      <a:pt x="285" y="61"/>
                    </a:lnTo>
                    <a:lnTo>
                      <a:pt x="290" y="59"/>
                    </a:lnTo>
                    <a:lnTo>
                      <a:pt x="293" y="57"/>
                    </a:lnTo>
                    <a:lnTo>
                      <a:pt x="297" y="55"/>
                    </a:lnTo>
                    <a:lnTo>
                      <a:pt x="298" y="54"/>
                    </a:lnTo>
                    <a:lnTo>
                      <a:pt x="301" y="52"/>
                    </a:lnTo>
                    <a:lnTo>
                      <a:pt x="303" y="50"/>
                    </a:lnTo>
                    <a:lnTo>
                      <a:pt x="306" y="48"/>
                    </a:lnTo>
                    <a:lnTo>
                      <a:pt x="307" y="48"/>
                    </a:lnTo>
                    <a:lnTo>
                      <a:pt x="309" y="46"/>
                    </a:lnTo>
                    <a:lnTo>
                      <a:pt x="311" y="45"/>
                    </a:lnTo>
                    <a:lnTo>
                      <a:pt x="312" y="44"/>
                    </a:lnTo>
                    <a:lnTo>
                      <a:pt x="312" y="42"/>
                    </a:lnTo>
                    <a:lnTo>
                      <a:pt x="312" y="41"/>
                    </a:lnTo>
                    <a:lnTo>
                      <a:pt x="314" y="38"/>
                    </a:lnTo>
                    <a:lnTo>
                      <a:pt x="315" y="36"/>
                    </a:lnTo>
                    <a:lnTo>
                      <a:pt x="316" y="33"/>
                    </a:lnTo>
                    <a:lnTo>
                      <a:pt x="318" y="29"/>
                    </a:lnTo>
                    <a:lnTo>
                      <a:pt x="320" y="26"/>
                    </a:lnTo>
                    <a:lnTo>
                      <a:pt x="321" y="23"/>
                    </a:lnTo>
                    <a:lnTo>
                      <a:pt x="323" y="20"/>
                    </a:lnTo>
                    <a:lnTo>
                      <a:pt x="325" y="16"/>
                    </a:lnTo>
                    <a:lnTo>
                      <a:pt x="327" y="12"/>
                    </a:lnTo>
                    <a:lnTo>
                      <a:pt x="328" y="10"/>
                    </a:lnTo>
                    <a:lnTo>
                      <a:pt x="330" y="7"/>
                    </a:lnTo>
                    <a:lnTo>
                      <a:pt x="332" y="4"/>
                    </a:lnTo>
                    <a:lnTo>
                      <a:pt x="334" y="0"/>
                    </a:lnTo>
                    <a:lnTo>
                      <a:pt x="336" y="0"/>
                    </a:lnTo>
                    <a:lnTo>
                      <a:pt x="338" y="0"/>
                    </a:lnTo>
                    <a:lnTo>
                      <a:pt x="339" y="0"/>
                    </a:lnTo>
                    <a:lnTo>
                      <a:pt x="341" y="0"/>
                    </a:lnTo>
                    <a:lnTo>
                      <a:pt x="343" y="0"/>
                    </a:lnTo>
                    <a:lnTo>
                      <a:pt x="344" y="0"/>
                    </a:lnTo>
                    <a:lnTo>
                      <a:pt x="346" y="0"/>
                    </a:lnTo>
                    <a:lnTo>
                      <a:pt x="347" y="0"/>
                    </a:lnTo>
                    <a:lnTo>
                      <a:pt x="348" y="0"/>
                    </a:lnTo>
                  </a:path>
                </a:pathLst>
              </a:custGeom>
              <a:solidFill>
                <a:srgbClr val="F8F8F8"/>
              </a:solidFill>
              <a:ln w="9525">
                <a:solidFill>
                  <a:srgbClr val="C0C0C0"/>
                </a:solidFill>
                <a:round/>
                <a:headEnd/>
                <a:tailEnd/>
              </a:ln>
            </p:spPr>
            <p:txBody>
              <a:bodyPr/>
              <a:lstStyle/>
              <a:p>
                <a:endParaRPr lang="it-IT"/>
              </a:p>
            </p:txBody>
          </p:sp>
          <p:sp>
            <p:nvSpPr>
              <p:cNvPr id="2189" name="Freeform 11"/>
              <p:cNvSpPr>
                <a:spLocks/>
              </p:cNvSpPr>
              <p:nvPr/>
            </p:nvSpPr>
            <p:spPr bwMode="auto">
              <a:xfrm>
                <a:off x="3160" y="4013"/>
                <a:ext cx="277" cy="55"/>
              </a:xfrm>
              <a:custGeom>
                <a:avLst/>
                <a:gdLst>
                  <a:gd name="T0" fmla="*/ 264 w 277"/>
                  <a:gd name="T1" fmla="*/ 2 h 55"/>
                  <a:gd name="T2" fmla="*/ 263 w 277"/>
                  <a:gd name="T3" fmla="*/ 2 h 55"/>
                  <a:gd name="T4" fmla="*/ 261 w 277"/>
                  <a:gd name="T5" fmla="*/ 2 h 55"/>
                  <a:gd name="T6" fmla="*/ 261 w 277"/>
                  <a:gd name="T7" fmla="*/ 2 h 55"/>
                  <a:gd name="T8" fmla="*/ 259 w 277"/>
                  <a:gd name="T9" fmla="*/ 1 h 55"/>
                  <a:gd name="T10" fmla="*/ 258 w 277"/>
                  <a:gd name="T11" fmla="*/ 1 h 55"/>
                  <a:gd name="T12" fmla="*/ 257 w 277"/>
                  <a:gd name="T13" fmla="*/ 1 h 55"/>
                  <a:gd name="T14" fmla="*/ 257 w 277"/>
                  <a:gd name="T15" fmla="*/ 1 h 55"/>
                  <a:gd name="T16" fmla="*/ 256 w 277"/>
                  <a:gd name="T17" fmla="*/ 4 h 55"/>
                  <a:gd name="T18" fmla="*/ 255 w 277"/>
                  <a:gd name="T19" fmla="*/ 10 h 55"/>
                  <a:gd name="T20" fmla="*/ 252 w 277"/>
                  <a:gd name="T21" fmla="*/ 16 h 55"/>
                  <a:gd name="T22" fmla="*/ 247 w 277"/>
                  <a:gd name="T23" fmla="*/ 23 h 55"/>
                  <a:gd name="T24" fmla="*/ 238 w 277"/>
                  <a:gd name="T25" fmla="*/ 29 h 55"/>
                  <a:gd name="T26" fmla="*/ 224 w 277"/>
                  <a:gd name="T27" fmla="*/ 34 h 55"/>
                  <a:gd name="T28" fmla="*/ 205 w 277"/>
                  <a:gd name="T29" fmla="*/ 38 h 55"/>
                  <a:gd name="T30" fmla="*/ 180 w 277"/>
                  <a:gd name="T31" fmla="*/ 40 h 55"/>
                  <a:gd name="T32" fmla="*/ 157 w 277"/>
                  <a:gd name="T33" fmla="*/ 42 h 55"/>
                  <a:gd name="T34" fmla="*/ 136 w 277"/>
                  <a:gd name="T35" fmla="*/ 42 h 55"/>
                  <a:gd name="T36" fmla="*/ 112 w 277"/>
                  <a:gd name="T37" fmla="*/ 44 h 55"/>
                  <a:gd name="T38" fmla="*/ 85 w 277"/>
                  <a:gd name="T39" fmla="*/ 45 h 55"/>
                  <a:gd name="T40" fmla="*/ 59 w 277"/>
                  <a:gd name="T41" fmla="*/ 47 h 55"/>
                  <a:gd name="T42" fmla="*/ 36 w 277"/>
                  <a:gd name="T43" fmla="*/ 49 h 55"/>
                  <a:gd name="T44" fmla="*/ 16 w 277"/>
                  <a:gd name="T45" fmla="*/ 51 h 55"/>
                  <a:gd name="T46" fmla="*/ 2 w 277"/>
                  <a:gd name="T47" fmla="*/ 51 h 55"/>
                  <a:gd name="T48" fmla="*/ 0 w 277"/>
                  <a:gd name="T49" fmla="*/ 52 h 55"/>
                  <a:gd name="T50" fmla="*/ 10 w 277"/>
                  <a:gd name="T51" fmla="*/ 52 h 55"/>
                  <a:gd name="T52" fmla="*/ 29 w 277"/>
                  <a:gd name="T53" fmla="*/ 52 h 55"/>
                  <a:gd name="T54" fmla="*/ 53 w 277"/>
                  <a:gd name="T55" fmla="*/ 52 h 55"/>
                  <a:gd name="T56" fmla="*/ 78 w 277"/>
                  <a:gd name="T57" fmla="*/ 52 h 55"/>
                  <a:gd name="T58" fmla="*/ 102 w 277"/>
                  <a:gd name="T59" fmla="*/ 52 h 55"/>
                  <a:gd name="T60" fmla="*/ 124 w 277"/>
                  <a:gd name="T61" fmla="*/ 52 h 55"/>
                  <a:gd name="T62" fmla="*/ 137 w 277"/>
                  <a:gd name="T63" fmla="*/ 52 h 55"/>
                  <a:gd name="T64" fmla="*/ 146 w 277"/>
                  <a:gd name="T65" fmla="*/ 52 h 55"/>
                  <a:gd name="T66" fmla="*/ 160 w 277"/>
                  <a:gd name="T67" fmla="*/ 52 h 55"/>
                  <a:gd name="T68" fmla="*/ 178 w 277"/>
                  <a:gd name="T69" fmla="*/ 52 h 55"/>
                  <a:gd name="T70" fmla="*/ 196 w 277"/>
                  <a:gd name="T71" fmla="*/ 52 h 55"/>
                  <a:gd name="T72" fmla="*/ 214 w 277"/>
                  <a:gd name="T73" fmla="*/ 53 h 55"/>
                  <a:gd name="T74" fmla="*/ 230 w 277"/>
                  <a:gd name="T75" fmla="*/ 53 h 55"/>
                  <a:gd name="T76" fmla="*/ 242 w 277"/>
                  <a:gd name="T77" fmla="*/ 53 h 55"/>
                  <a:gd name="T78" fmla="*/ 250 w 277"/>
                  <a:gd name="T79" fmla="*/ 53 h 55"/>
                  <a:gd name="T80" fmla="*/ 257 w 277"/>
                  <a:gd name="T81" fmla="*/ 54 h 55"/>
                  <a:gd name="T82" fmla="*/ 267 w 277"/>
                  <a:gd name="T83" fmla="*/ 50 h 55"/>
                  <a:gd name="T84" fmla="*/ 272 w 277"/>
                  <a:gd name="T85" fmla="*/ 43 h 55"/>
                  <a:gd name="T86" fmla="*/ 275 w 277"/>
                  <a:gd name="T87" fmla="*/ 33 h 55"/>
                  <a:gd name="T88" fmla="*/ 274 w 277"/>
                  <a:gd name="T89" fmla="*/ 24 h 55"/>
                  <a:gd name="T90" fmla="*/ 272 w 277"/>
                  <a:gd name="T91" fmla="*/ 14 h 55"/>
                  <a:gd name="T92" fmla="*/ 270 w 277"/>
                  <a:gd name="T93" fmla="*/ 7 h 55"/>
                  <a:gd name="T94" fmla="*/ 266 w 277"/>
                  <a:gd name="T95" fmla="*/ 3 h 55"/>
                  <a:gd name="T96" fmla="*/ 265 w 277"/>
                  <a:gd name="T97" fmla="*/ 2 h 5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7"/>
                  <a:gd name="T148" fmla="*/ 0 h 55"/>
                  <a:gd name="T149" fmla="*/ 277 w 277"/>
                  <a:gd name="T150" fmla="*/ 55 h 5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7" h="55">
                    <a:moveTo>
                      <a:pt x="265" y="2"/>
                    </a:moveTo>
                    <a:lnTo>
                      <a:pt x="264" y="2"/>
                    </a:lnTo>
                    <a:lnTo>
                      <a:pt x="263" y="2"/>
                    </a:lnTo>
                    <a:lnTo>
                      <a:pt x="261" y="2"/>
                    </a:lnTo>
                    <a:lnTo>
                      <a:pt x="261" y="1"/>
                    </a:lnTo>
                    <a:lnTo>
                      <a:pt x="259" y="1"/>
                    </a:lnTo>
                    <a:lnTo>
                      <a:pt x="258" y="1"/>
                    </a:lnTo>
                    <a:lnTo>
                      <a:pt x="257" y="1"/>
                    </a:lnTo>
                    <a:lnTo>
                      <a:pt x="258" y="0"/>
                    </a:lnTo>
                    <a:lnTo>
                      <a:pt x="256" y="4"/>
                    </a:lnTo>
                    <a:lnTo>
                      <a:pt x="256" y="7"/>
                    </a:lnTo>
                    <a:lnTo>
                      <a:pt x="255" y="10"/>
                    </a:lnTo>
                    <a:lnTo>
                      <a:pt x="254" y="13"/>
                    </a:lnTo>
                    <a:lnTo>
                      <a:pt x="252" y="16"/>
                    </a:lnTo>
                    <a:lnTo>
                      <a:pt x="250" y="20"/>
                    </a:lnTo>
                    <a:lnTo>
                      <a:pt x="247" y="23"/>
                    </a:lnTo>
                    <a:lnTo>
                      <a:pt x="243" y="25"/>
                    </a:lnTo>
                    <a:lnTo>
                      <a:pt x="238" y="29"/>
                    </a:lnTo>
                    <a:lnTo>
                      <a:pt x="232" y="31"/>
                    </a:lnTo>
                    <a:lnTo>
                      <a:pt x="224" y="34"/>
                    </a:lnTo>
                    <a:lnTo>
                      <a:pt x="216" y="36"/>
                    </a:lnTo>
                    <a:lnTo>
                      <a:pt x="205" y="38"/>
                    </a:lnTo>
                    <a:lnTo>
                      <a:pt x="194" y="39"/>
                    </a:lnTo>
                    <a:lnTo>
                      <a:pt x="180" y="40"/>
                    </a:lnTo>
                    <a:lnTo>
                      <a:pt x="165" y="40"/>
                    </a:lnTo>
                    <a:lnTo>
                      <a:pt x="157" y="42"/>
                    </a:lnTo>
                    <a:lnTo>
                      <a:pt x="148" y="42"/>
                    </a:lnTo>
                    <a:lnTo>
                      <a:pt x="136" y="42"/>
                    </a:lnTo>
                    <a:lnTo>
                      <a:pt x="125" y="42"/>
                    </a:lnTo>
                    <a:lnTo>
                      <a:pt x="112" y="44"/>
                    </a:lnTo>
                    <a:lnTo>
                      <a:pt x="99" y="44"/>
                    </a:lnTo>
                    <a:lnTo>
                      <a:pt x="85" y="45"/>
                    </a:lnTo>
                    <a:lnTo>
                      <a:pt x="73" y="45"/>
                    </a:lnTo>
                    <a:lnTo>
                      <a:pt x="59" y="47"/>
                    </a:lnTo>
                    <a:lnTo>
                      <a:pt x="47" y="47"/>
                    </a:lnTo>
                    <a:lnTo>
                      <a:pt x="36" y="49"/>
                    </a:lnTo>
                    <a:lnTo>
                      <a:pt x="25" y="49"/>
                    </a:lnTo>
                    <a:lnTo>
                      <a:pt x="16" y="51"/>
                    </a:lnTo>
                    <a:lnTo>
                      <a:pt x="8" y="51"/>
                    </a:lnTo>
                    <a:lnTo>
                      <a:pt x="2" y="51"/>
                    </a:lnTo>
                    <a:lnTo>
                      <a:pt x="0" y="51"/>
                    </a:lnTo>
                    <a:lnTo>
                      <a:pt x="0" y="52"/>
                    </a:lnTo>
                    <a:lnTo>
                      <a:pt x="4" y="52"/>
                    </a:lnTo>
                    <a:lnTo>
                      <a:pt x="10" y="52"/>
                    </a:lnTo>
                    <a:lnTo>
                      <a:pt x="20" y="52"/>
                    </a:lnTo>
                    <a:lnTo>
                      <a:pt x="29" y="52"/>
                    </a:lnTo>
                    <a:lnTo>
                      <a:pt x="40" y="52"/>
                    </a:lnTo>
                    <a:lnTo>
                      <a:pt x="53" y="52"/>
                    </a:lnTo>
                    <a:lnTo>
                      <a:pt x="66" y="52"/>
                    </a:lnTo>
                    <a:lnTo>
                      <a:pt x="78" y="52"/>
                    </a:lnTo>
                    <a:lnTo>
                      <a:pt x="91" y="52"/>
                    </a:lnTo>
                    <a:lnTo>
                      <a:pt x="102" y="52"/>
                    </a:lnTo>
                    <a:lnTo>
                      <a:pt x="114" y="52"/>
                    </a:lnTo>
                    <a:lnTo>
                      <a:pt x="124" y="52"/>
                    </a:lnTo>
                    <a:lnTo>
                      <a:pt x="131" y="52"/>
                    </a:lnTo>
                    <a:lnTo>
                      <a:pt x="137" y="52"/>
                    </a:lnTo>
                    <a:lnTo>
                      <a:pt x="141" y="51"/>
                    </a:lnTo>
                    <a:lnTo>
                      <a:pt x="146" y="52"/>
                    </a:lnTo>
                    <a:lnTo>
                      <a:pt x="153" y="52"/>
                    </a:lnTo>
                    <a:lnTo>
                      <a:pt x="160" y="52"/>
                    </a:lnTo>
                    <a:lnTo>
                      <a:pt x="169" y="52"/>
                    </a:lnTo>
                    <a:lnTo>
                      <a:pt x="178" y="52"/>
                    </a:lnTo>
                    <a:lnTo>
                      <a:pt x="187" y="52"/>
                    </a:lnTo>
                    <a:lnTo>
                      <a:pt x="196" y="52"/>
                    </a:lnTo>
                    <a:lnTo>
                      <a:pt x="206" y="52"/>
                    </a:lnTo>
                    <a:lnTo>
                      <a:pt x="214" y="53"/>
                    </a:lnTo>
                    <a:lnTo>
                      <a:pt x="223" y="53"/>
                    </a:lnTo>
                    <a:lnTo>
                      <a:pt x="230" y="53"/>
                    </a:lnTo>
                    <a:lnTo>
                      <a:pt x="237" y="53"/>
                    </a:lnTo>
                    <a:lnTo>
                      <a:pt x="242" y="53"/>
                    </a:lnTo>
                    <a:lnTo>
                      <a:pt x="247" y="53"/>
                    </a:lnTo>
                    <a:lnTo>
                      <a:pt x="250" y="53"/>
                    </a:lnTo>
                    <a:lnTo>
                      <a:pt x="251" y="53"/>
                    </a:lnTo>
                    <a:lnTo>
                      <a:pt x="257" y="54"/>
                    </a:lnTo>
                    <a:lnTo>
                      <a:pt x="263" y="53"/>
                    </a:lnTo>
                    <a:lnTo>
                      <a:pt x="267" y="50"/>
                    </a:lnTo>
                    <a:lnTo>
                      <a:pt x="271" y="46"/>
                    </a:lnTo>
                    <a:lnTo>
                      <a:pt x="272" y="43"/>
                    </a:lnTo>
                    <a:lnTo>
                      <a:pt x="274" y="38"/>
                    </a:lnTo>
                    <a:lnTo>
                      <a:pt x="275" y="33"/>
                    </a:lnTo>
                    <a:lnTo>
                      <a:pt x="276" y="27"/>
                    </a:lnTo>
                    <a:lnTo>
                      <a:pt x="274" y="24"/>
                    </a:lnTo>
                    <a:lnTo>
                      <a:pt x="274" y="19"/>
                    </a:lnTo>
                    <a:lnTo>
                      <a:pt x="272" y="14"/>
                    </a:lnTo>
                    <a:lnTo>
                      <a:pt x="271" y="9"/>
                    </a:lnTo>
                    <a:lnTo>
                      <a:pt x="270" y="7"/>
                    </a:lnTo>
                    <a:lnTo>
                      <a:pt x="268" y="4"/>
                    </a:lnTo>
                    <a:lnTo>
                      <a:pt x="266" y="3"/>
                    </a:lnTo>
                    <a:lnTo>
                      <a:pt x="265" y="2"/>
                    </a:lnTo>
                  </a:path>
                </a:pathLst>
              </a:custGeom>
              <a:solidFill>
                <a:srgbClr val="F8F8F8"/>
              </a:solidFill>
              <a:ln w="9525">
                <a:solidFill>
                  <a:srgbClr val="C0C0C0"/>
                </a:solidFill>
                <a:round/>
                <a:headEnd/>
                <a:tailEnd/>
              </a:ln>
            </p:spPr>
            <p:txBody>
              <a:bodyPr/>
              <a:lstStyle/>
              <a:p>
                <a:endParaRPr lang="it-IT"/>
              </a:p>
            </p:txBody>
          </p:sp>
          <p:sp>
            <p:nvSpPr>
              <p:cNvPr id="2190" name="Freeform 12"/>
              <p:cNvSpPr>
                <a:spLocks/>
              </p:cNvSpPr>
              <p:nvPr/>
            </p:nvSpPr>
            <p:spPr bwMode="auto">
              <a:xfrm>
                <a:off x="3110" y="4064"/>
                <a:ext cx="354" cy="14"/>
              </a:xfrm>
              <a:custGeom>
                <a:avLst/>
                <a:gdLst>
                  <a:gd name="T0" fmla="*/ 36 w 354"/>
                  <a:gd name="T1" fmla="*/ 0 h 14"/>
                  <a:gd name="T2" fmla="*/ 0 w 354"/>
                  <a:gd name="T3" fmla="*/ 13 h 14"/>
                  <a:gd name="T4" fmla="*/ 353 w 354"/>
                  <a:gd name="T5" fmla="*/ 13 h 14"/>
                  <a:gd name="T6" fmla="*/ 317 w 354"/>
                  <a:gd name="T7" fmla="*/ 0 h 14"/>
                  <a:gd name="T8" fmla="*/ 36 w 354"/>
                  <a:gd name="T9" fmla="*/ 0 h 14"/>
                  <a:gd name="T10" fmla="*/ 36 w 354"/>
                  <a:gd name="T11" fmla="*/ 0 h 14"/>
                  <a:gd name="T12" fmla="*/ 0 60000 65536"/>
                  <a:gd name="T13" fmla="*/ 0 60000 65536"/>
                  <a:gd name="T14" fmla="*/ 0 60000 65536"/>
                  <a:gd name="T15" fmla="*/ 0 60000 65536"/>
                  <a:gd name="T16" fmla="*/ 0 60000 65536"/>
                  <a:gd name="T17" fmla="*/ 0 60000 65536"/>
                  <a:gd name="T18" fmla="*/ 0 w 354"/>
                  <a:gd name="T19" fmla="*/ 0 h 14"/>
                  <a:gd name="T20" fmla="*/ 354 w 354"/>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354" h="14">
                    <a:moveTo>
                      <a:pt x="36" y="0"/>
                    </a:moveTo>
                    <a:lnTo>
                      <a:pt x="0" y="13"/>
                    </a:lnTo>
                    <a:lnTo>
                      <a:pt x="353" y="13"/>
                    </a:lnTo>
                    <a:lnTo>
                      <a:pt x="317" y="0"/>
                    </a:lnTo>
                    <a:lnTo>
                      <a:pt x="36" y="0"/>
                    </a:lnTo>
                  </a:path>
                </a:pathLst>
              </a:custGeom>
              <a:solidFill>
                <a:srgbClr val="F8F8F8"/>
              </a:solidFill>
              <a:ln w="9048">
                <a:solidFill>
                  <a:srgbClr val="C0C0C0"/>
                </a:solidFill>
                <a:round/>
                <a:headEnd/>
                <a:tailEnd/>
              </a:ln>
            </p:spPr>
            <p:txBody>
              <a:bodyPr/>
              <a:lstStyle/>
              <a:p>
                <a:endParaRPr lang="it-IT"/>
              </a:p>
            </p:txBody>
          </p:sp>
          <p:sp>
            <p:nvSpPr>
              <p:cNvPr id="2191" name="Line 13"/>
              <p:cNvSpPr>
                <a:spLocks noChangeShapeType="1"/>
              </p:cNvSpPr>
              <p:nvPr/>
            </p:nvSpPr>
            <p:spPr bwMode="auto">
              <a:xfrm flipH="1">
                <a:off x="3110" y="4178"/>
                <a:ext cx="353" cy="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2192" name="Freeform 14"/>
              <p:cNvSpPr>
                <a:spLocks/>
              </p:cNvSpPr>
              <p:nvPr/>
            </p:nvSpPr>
            <p:spPr bwMode="auto">
              <a:xfrm>
                <a:off x="3150" y="401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9048">
                <a:solidFill>
                  <a:srgbClr val="C0C0C0"/>
                </a:solidFill>
                <a:round/>
                <a:headEnd/>
                <a:tailEnd/>
              </a:ln>
            </p:spPr>
            <p:txBody>
              <a:bodyPr/>
              <a:lstStyle/>
              <a:p>
                <a:endParaRPr lang="it-IT"/>
              </a:p>
            </p:txBody>
          </p:sp>
          <p:sp>
            <p:nvSpPr>
              <p:cNvPr id="2193" name="Freeform 15"/>
              <p:cNvSpPr>
                <a:spLocks/>
              </p:cNvSpPr>
              <p:nvPr/>
            </p:nvSpPr>
            <p:spPr bwMode="auto">
              <a:xfrm>
                <a:off x="3150" y="406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18732">
                <a:solidFill>
                  <a:srgbClr val="C0C0C0"/>
                </a:solidFill>
                <a:round/>
                <a:headEnd/>
                <a:tailEnd/>
              </a:ln>
            </p:spPr>
            <p:txBody>
              <a:bodyPr/>
              <a:lstStyle/>
              <a:p>
                <a:endParaRPr lang="it-IT"/>
              </a:p>
            </p:txBody>
          </p:sp>
          <p:sp>
            <p:nvSpPr>
              <p:cNvPr id="2194" name="Line 16"/>
              <p:cNvSpPr>
                <a:spLocks noChangeShapeType="1"/>
              </p:cNvSpPr>
              <p:nvPr/>
            </p:nvSpPr>
            <p:spPr bwMode="auto">
              <a:xfrm>
                <a:off x="3111" y="4080"/>
                <a:ext cx="181" cy="0"/>
              </a:xfrm>
              <a:prstGeom prst="line">
                <a:avLst/>
              </a:prstGeom>
              <a:noFill/>
              <a:ln w="9048">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2059" name="Freeform 17"/>
            <p:cNvSpPr>
              <a:spLocks/>
            </p:cNvSpPr>
            <p:nvPr/>
          </p:nvSpPr>
          <p:spPr bwMode="auto">
            <a:xfrm>
              <a:off x="2944" y="1582"/>
              <a:ext cx="464" cy="212"/>
            </a:xfrm>
            <a:custGeom>
              <a:avLst/>
              <a:gdLst>
                <a:gd name="T0" fmla="*/ 760 w 235"/>
                <a:gd name="T1" fmla="*/ 1 h 227"/>
                <a:gd name="T2" fmla="*/ 993 w 235"/>
                <a:gd name="T3" fmla="*/ 3 h 227"/>
                <a:gd name="T4" fmla="*/ 1208 w 235"/>
                <a:gd name="T5" fmla="*/ 4 h 227"/>
                <a:gd name="T6" fmla="*/ 1368 w 235"/>
                <a:gd name="T7" fmla="*/ 7 h 227"/>
                <a:gd name="T8" fmla="*/ 1501 w 235"/>
                <a:gd name="T9" fmla="*/ 7 h 227"/>
                <a:gd name="T10" fmla="*/ 1580 w 235"/>
                <a:gd name="T11" fmla="*/ 10 h 227"/>
                <a:gd name="T12" fmla="*/ 1633 w 235"/>
                <a:gd name="T13" fmla="*/ 10 h 227"/>
                <a:gd name="T14" fmla="*/ 1684 w 235"/>
                <a:gd name="T15" fmla="*/ 11 h 227"/>
                <a:gd name="T16" fmla="*/ 1740 w 235"/>
                <a:gd name="T17" fmla="*/ 11 h 227"/>
                <a:gd name="T18" fmla="*/ 1769 w 235"/>
                <a:gd name="T19" fmla="*/ 11 h 227"/>
                <a:gd name="T20" fmla="*/ 1801 w 235"/>
                <a:gd name="T21" fmla="*/ 11 h 227"/>
                <a:gd name="T22" fmla="*/ 1801 w 235"/>
                <a:gd name="T23" fmla="*/ 26 h 227"/>
                <a:gd name="T24" fmla="*/ 1801 w 235"/>
                <a:gd name="T25" fmla="*/ 60 h 227"/>
                <a:gd name="T26" fmla="*/ 1801 w 235"/>
                <a:gd name="T27" fmla="*/ 105 h 227"/>
                <a:gd name="T28" fmla="*/ 1801 w 235"/>
                <a:gd name="T29" fmla="*/ 147 h 227"/>
                <a:gd name="T30" fmla="*/ 1801 w 235"/>
                <a:gd name="T31" fmla="*/ 178 h 227"/>
                <a:gd name="T32" fmla="*/ 1785 w 235"/>
                <a:gd name="T33" fmla="*/ 181 h 227"/>
                <a:gd name="T34" fmla="*/ 1761 w 235"/>
                <a:gd name="T35" fmla="*/ 173 h 227"/>
                <a:gd name="T36" fmla="*/ 1761 w 235"/>
                <a:gd name="T37" fmla="*/ 157 h 227"/>
                <a:gd name="T38" fmla="*/ 1732 w 235"/>
                <a:gd name="T39" fmla="*/ 142 h 227"/>
                <a:gd name="T40" fmla="*/ 1708 w 235"/>
                <a:gd name="T41" fmla="*/ 127 h 227"/>
                <a:gd name="T42" fmla="*/ 1676 w 235"/>
                <a:gd name="T43" fmla="*/ 119 h 227"/>
                <a:gd name="T44" fmla="*/ 1603 w 235"/>
                <a:gd name="T45" fmla="*/ 108 h 227"/>
                <a:gd name="T46" fmla="*/ 1477 w 235"/>
                <a:gd name="T47" fmla="*/ 95 h 227"/>
                <a:gd name="T48" fmla="*/ 1349 w 235"/>
                <a:gd name="T49" fmla="*/ 81 h 227"/>
                <a:gd name="T50" fmla="*/ 1224 w 235"/>
                <a:gd name="T51" fmla="*/ 70 h 227"/>
                <a:gd name="T52" fmla="*/ 1145 w 235"/>
                <a:gd name="T53" fmla="*/ 61 h 227"/>
                <a:gd name="T54" fmla="*/ 1048 w 235"/>
                <a:gd name="T55" fmla="*/ 55 h 227"/>
                <a:gd name="T56" fmla="*/ 892 w 235"/>
                <a:gd name="T57" fmla="*/ 46 h 227"/>
                <a:gd name="T58" fmla="*/ 725 w 235"/>
                <a:gd name="T59" fmla="*/ 35 h 227"/>
                <a:gd name="T60" fmla="*/ 577 w 235"/>
                <a:gd name="T61" fmla="*/ 27 h 227"/>
                <a:gd name="T62" fmla="*/ 484 w 235"/>
                <a:gd name="T63" fmla="*/ 22 h 227"/>
                <a:gd name="T64" fmla="*/ 460 w 235"/>
                <a:gd name="T65" fmla="*/ 21 h 227"/>
                <a:gd name="T66" fmla="*/ 363 w 235"/>
                <a:gd name="T67" fmla="*/ 19 h 227"/>
                <a:gd name="T68" fmla="*/ 237 w 235"/>
                <a:gd name="T69" fmla="*/ 14 h 227"/>
                <a:gd name="T70" fmla="*/ 101 w 235"/>
                <a:gd name="T71" fmla="*/ 10 h 227"/>
                <a:gd name="T72" fmla="*/ 16 w 235"/>
                <a:gd name="T73" fmla="*/ 7 h 227"/>
                <a:gd name="T74" fmla="*/ 16 w 235"/>
                <a:gd name="T75" fmla="*/ 7 h 227"/>
                <a:gd name="T76" fmla="*/ 77 w 235"/>
                <a:gd name="T77" fmla="*/ 6 h 227"/>
                <a:gd name="T78" fmla="*/ 152 w 235"/>
                <a:gd name="T79" fmla="*/ 5 h 227"/>
                <a:gd name="T80" fmla="*/ 253 w 235"/>
                <a:gd name="T81" fmla="*/ 3 h 227"/>
                <a:gd name="T82" fmla="*/ 393 w 235"/>
                <a:gd name="T83" fmla="*/ 1 h 227"/>
                <a:gd name="T84" fmla="*/ 592 w 235"/>
                <a:gd name="T85" fmla="*/ 0 h 2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5"/>
                <a:gd name="T130" fmla="*/ 0 h 227"/>
                <a:gd name="T131" fmla="*/ 235 w 235"/>
                <a:gd name="T132" fmla="*/ 227 h 2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5" h="227">
                  <a:moveTo>
                    <a:pt x="77" y="0"/>
                  </a:moveTo>
                  <a:lnTo>
                    <a:pt x="87" y="1"/>
                  </a:lnTo>
                  <a:lnTo>
                    <a:pt x="99" y="1"/>
                  </a:lnTo>
                  <a:lnTo>
                    <a:pt x="109" y="1"/>
                  </a:lnTo>
                  <a:lnTo>
                    <a:pt x="120" y="1"/>
                  </a:lnTo>
                  <a:lnTo>
                    <a:pt x="129" y="3"/>
                  </a:lnTo>
                  <a:lnTo>
                    <a:pt x="139" y="3"/>
                  </a:lnTo>
                  <a:lnTo>
                    <a:pt x="148" y="4"/>
                  </a:lnTo>
                  <a:lnTo>
                    <a:pt x="157" y="4"/>
                  </a:lnTo>
                  <a:lnTo>
                    <a:pt x="164" y="6"/>
                  </a:lnTo>
                  <a:lnTo>
                    <a:pt x="171" y="7"/>
                  </a:lnTo>
                  <a:lnTo>
                    <a:pt x="178" y="9"/>
                  </a:lnTo>
                  <a:lnTo>
                    <a:pt x="185" y="9"/>
                  </a:lnTo>
                  <a:lnTo>
                    <a:pt x="189" y="10"/>
                  </a:lnTo>
                  <a:lnTo>
                    <a:pt x="195" y="10"/>
                  </a:lnTo>
                  <a:lnTo>
                    <a:pt x="199" y="11"/>
                  </a:lnTo>
                  <a:lnTo>
                    <a:pt x="203" y="11"/>
                  </a:lnTo>
                  <a:lnTo>
                    <a:pt x="205" y="13"/>
                  </a:lnTo>
                  <a:lnTo>
                    <a:pt x="207" y="13"/>
                  </a:lnTo>
                  <a:lnTo>
                    <a:pt x="208" y="13"/>
                  </a:lnTo>
                  <a:lnTo>
                    <a:pt x="212" y="13"/>
                  </a:lnTo>
                  <a:lnTo>
                    <a:pt x="214" y="14"/>
                  </a:lnTo>
                  <a:lnTo>
                    <a:pt x="217" y="14"/>
                  </a:lnTo>
                  <a:lnTo>
                    <a:pt x="219" y="14"/>
                  </a:lnTo>
                  <a:lnTo>
                    <a:pt x="222" y="14"/>
                  </a:lnTo>
                  <a:lnTo>
                    <a:pt x="224" y="14"/>
                  </a:lnTo>
                  <a:lnTo>
                    <a:pt x="226" y="14"/>
                  </a:lnTo>
                  <a:lnTo>
                    <a:pt x="227" y="14"/>
                  </a:lnTo>
                  <a:lnTo>
                    <a:pt x="230" y="14"/>
                  </a:lnTo>
                  <a:lnTo>
                    <a:pt x="232" y="14"/>
                  </a:lnTo>
                  <a:lnTo>
                    <a:pt x="233" y="14"/>
                  </a:lnTo>
                  <a:lnTo>
                    <a:pt x="234" y="14"/>
                  </a:lnTo>
                  <a:lnTo>
                    <a:pt x="234" y="17"/>
                  </a:lnTo>
                  <a:lnTo>
                    <a:pt x="234" y="22"/>
                  </a:lnTo>
                  <a:lnTo>
                    <a:pt x="234" y="32"/>
                  </a:lnTo>
                  <a:lnTo>
                    <a:pt x="234" y="44"/>
                  </a:lnTo>
                  <a:lnTo>
                    <a:pt x="234" y="59"/>
                  </a:lnTo>
                  <a:lnTo>
                    <a:pt x="234" y="74"/>
                  </a:lnTo>
                  <a:lnTo>
                    <a:pt x="234" y="92"/>
                  </a:lnTo>
                  <a:lnTo>
                    <a:pt x="234" y="109"/>
                  </a:lnTo>
                  <a:lnTo>
                    <a:pt x="234" y="129"/>
                  </a:lnTo>
                  <a:lnTo>
                    <a:pt x="234" y="146"/>
                  </a:lnTo>
                  <a:lnTo>
                    <a:pt x="234" y="164"/>
                  </a:lnTo>
                  <a:lnTo>
                    <a:pt x="234" y="180"/>
                  </a:lnTo>
                  <a:lnTo>
                    <a:pt x="234" y="196"/>
                  </a:lnTo>
                  <a:lnTo>
                    <a:pt x="234" y="209"/>
                  </a:lnTo>
                  <a:lnTo>
                    <a:pt x="234" y="219"/>
                  </a:lnTo>
                  <a:lnTo>
                    <a:pt x="234" y="226"/>
                  </a:lnTo>
                  <a:lnTo>
                    <a:pt x="232" y="226"/>
                  </a:lnTo>
                  <a:lnTo>
                    <a:pt x="232" y="223"/>
                  </a:lnTo>
                  <a:lnTo>
                    <a:pt x="230" y="221"/>
                  </a:lnTo>
                  <a:lnTo>
                    <a:pt x="230" y="217"/>
                  </a:lnTo>
                  <a:lnTo>
                    <a:pt x="229" y="212"/>
                  </a:lnTo>
                  <a:lnTo>
                    <a:pt x="229" y="206"/>
                  </a:lnTo>
                  <a:lnTo>
                    <a:pt x="229" y="200"/>
                  </a:lnTo>
                  <a:lnTo>
                    <a:pt x="229" y="193"/>
                  </a:lnTo>
                  <a:lnTo>
                    <a:pt x="227" y="187"/>
                  </a:lnTo>
                  <a:lnTo>
                    <a:pt x="227" y="180"/>
                  </a:lnTo>
                  <a:lnTo>
                    <a:pt x="225" y="174"/>
                  </a:lnTo>
                  <a:lnTo>
                    <a:pt x="225" y="167"/>
                  </a:lnTo>
                  <a:lnTo>
                    <a:pt x="223" y="162"/>
                  </a:lnTo>
                  <a:lnTo>
                    <a:pt x="222" y="156"/>
                  </a:lnTo>
                  <a:lnTo>
                    <a:pt x="220" y="152"/>
                  </a:lnTo>
                  <a:lnTo>
                    <a:pt x="220" y="148"/>
                  </a:lnTo>
                  <a:lnTo>
                    <a:pt x="218" y="146"/>
                  </a:lnTo>
                  <a:lnTo>
                    <a:pt x="216" y="142"/>
                  </a:lnTo>
                  <a:lnTo>
                    <a:pt x="212" y="138"/>
                  </a:lnTo>
                  <a:lnTo>
                    <a:pt x="208" y="133"/>
                  </a:lnTo>
                  <a:lnTo>
                    <a:pt x="203" y="128"/>
                  </a:lnTo>
                  <a:lnTo>
                    <a:pt x="198" y="123"/>
                  </a:lnTo>
                  <a:lnTo>
                    <a:pt x="192" y="117"/>
                  </a:lnTo>
                  <a:lnTo>
                    <a:pt x="187" y="111"/>
                  </a:lnTo>
                  <a:lnTo>
                    <a:pt x="180" y="105"/>
                  </a:lnTo>
                  <a:lnTo>
                    <a:pt x="175" y="100"/>
                  </a:lnTo>
                  <a:lnTo>
                    <a:pt x="169" y="95"/>
                  </a:lnTo>
                  <a:lnTo>
                    <a:pt x="164" y="89"/>
                  </a:lnTo>
                  <a:lnTo>
                    <a:pt x="159" y="86"/>
                  </a:lnTo>
                  <a:lnTo>
                    <a:pt x="154" y="81"/>
                  </a:lnTo>
                  <a:lnTo>
                    <a:pt x="151" y="78"/>
                  </a:lnTo>
                  <a:lnTo>
                    <a:pt x="149" y="75"/>
                  </a:lnTo>
                  <a:lnTo>
                    <a:pt x="146" y="73"/>
                  </a:lnTo>
                  <a:lnTo>
                    <a:pt x="141" y="70"/>
                  </a:lnTo>
                  <a:lnTo>
                    <a:pt x="136" y="67"/>
                  </a:lnTo>
                  <a:lnTo>
                    <a:pt x="131" y="63"/>
                  </a:lnTo>
                  <a:lnTo>
                    <a:pt x="124" y="60"/>
                  </a:lnTo>
                  <a:lnTo>
                    <a:pt x="116" y="56"/>
                  </a:lnTo>
                  <a:lnTo>
                    <a:pt x="109" y="52"/>
                  </a:lnTo>
                  <a:lnTo>
                    <a:pt x="102" y="47"/>
                  </a:lnTo>
                  <a:lnTo>
                    <a:pt x="94" y="44"/>
                  </a:lnTo>
                  <a:lnTo>
                    <a:pt x="87" y="40"/>
                  </a:lnTo>
                  <a:lnTo>
                    <a:pt x="80" y="37"/>
                  </a:lnTo>
                  <a:lnTo>
                    <a:pt x="75" y="33"/>
                  </a:lnTo>
                  <a:lnTo>
                    <a:pt x="69" y="32"/>
                  </a:lnTo>
                  <a:lnTo>
                    <a:pt x="66" y="29"/>
                  </a:lnTo>
                  <a:lnTo>
                    <a:pt x="63" y="28"/>
                  </a:lnTo>
                  <a:lnTo>
                    <a:pt x="63" y="26"/>
                  </a:lnTo>
                  <a:lnTo>
                    <a:pt x="62" y="26"/>
                  </a:lnTo>
                  <a:lnTo>
                    <a:pt x="60" y="26"/>
                  </a:lnTo>
                  <a:lnTo>
                    <a:pt x="56" y="26"/>
                  </a:lnTo>
                  <a:lnTo>
                    <a:pt x="52" y="24"/>
                  </a:lnTo>
                  <a:lnTo>
                    <a:pt x="47" y="23"/>
                  </a:lnTo>
                  <a:lnTo>
                    <a:pt x="42" y="21"/>
                  </a:lnTo>
                  <a:lnTo>
                    <a:pt x="36" y="19"/>
                  </a:lnTo>
                  <a:lnTo>
                    <a:pt x="31" y="17"/>
                  </a:lnTo>
                  <a:lnTo>
                    <a:pt x="25" y="16"/>
                  </a:lnTo>
                  <a:lnTo>
                    <a:pt x="19" y="14"/>
                  </a:lnTo>
                  <a:lnTo>
                    <a:pt x="13" y="13"/>
                  </a:lnTo>
                  <a:lnTo>
                    <a:pt x="10" y="11"/>
                  </a:lnTo>
                  <a:lnTo>
                    <a:pt x="6" y="11"/>
                  </a:lnTo>
                  <a:lnTo>
                    <a:pt x="2" y="9"/>
                  </a:lnTo>
                  <a:lnTo>
                    <a:pt x="0" y="9"/>
                  </a:lnTo>
                  <a:lnTo>
                    <a:pt x="0" y="8"/>
                  </a:lnTo>
                  <a:lnTo>
                    <a:pt x="2" y="8"/>
                  </a:lnTo>
                  <a:lnTo>
                    <a:pt x="4" y="8"/>
                  </a:lnTo>
                  <a:lnTo>
                    <a:pt x="6" y="8"/>
                  </a:lnTo>
                  <a:lnTo>
                    <a:pt x="10" y="6"/>
                  </a:lnTo>
                  <a:lnTo>
                    <a:pt x="12" y="6"/>
                  </a:lnTo>
                  <a:lnTo>
                    <a:pt x="16" y="5"/>
                  </a:lnTo>
                  <a:lnTo>
                    <a:pt x="20" y="5"/>
                  </a:lnTo>
                  <a:lnTo>
                    <a:pt x="25" y="3"/>
                  </a:lnTo>
                  <a:lnTo>
                    <a:pt x="28" y="3"/>
                  </a:lnTo>
                  <a:lnTo>
                    <a:pt x="33" y="3"/>
                  </a:lnTo>
                  <a:lnTo>
                    <a:pt x="38" y="3"/>
                  </a:lnTo>
                  <a:lnTo>
                    <a:pt x="45" y="1"/>
                  </a:lnTo>
                  <a:lnTo>
                    <a:pt x="51" y="1"/>
                  </a:lnTo>
                  <a:lnTo>
                    <a:pt x="59" y="1"/>
                  </a:lnTo>
                  <a:lnTo>
                    <a:pt x="67" y="1"/>
                  </a:lnTo>
                  <a:lnTo>
                    <a:pt x="77" y="0"/>
                  </a:lnTo>
                </a:path>
              </a:pathLst>
            </a:custGeom>
            <a:solidFill>
              <a:srgbClr val="F8F8F8"/>
            </a:solidFill>
            <a:ln w="9525">
              <a:solidFill>
                <a:srgbClr val="C0C0C0"/>
              </a:solidFill>
              <a:round/>
              <a:headEnd/>
              <a:tailEnd/>
            </a:ln>
          </p:spPr>
          <p:txBody>
            <a:bodyPr/>
            <a:lstStyle/>
            <a:p>
              <a:endParaRPr lang="it-IT"/>
            </a:p>
          </p:txBody>
        </p:sp>
        <p:sp>
          <p:nvSpPr>
            <p:cNvPr id="2060" name="Freeform 18"/>
            <p:cNvSpPr>
              <a:spLocks/>
            </p:cNvSpPr>
            <p:nvPr/>
          </p:nvSpPr>
          <p:spPr bwMode="auto">
            <a:xfrm>
              <a:off x="2848" y="1567"/>
              <a:ext cx="574" cy="33"/>
            </a:xfrm>
            <a:custGeom>
              <a:avLst/>
              <a:gdLst>
                <a:gd name="T0" fmla="*/ 176 w 291"/>
                <a:gd name="T1" fmla="*/ 8 h 35"/>
                <a:gd name="T2" fmla="*/ 436 w 291"/>
                <a:gd name="T3" fmla="*/ 5 h 35"/>
                <a:gd name="T4" fmla="*/ 696 w 291"/>
                <a:gd name="T5" fmla="*/ 3 h 35"/>
                <a:gd name="T6" fmla="*/ 969 w 291"/>
                <a:gd name="T7" fmla="*/ 1 h 35"/>
                <a:gd name="T8" fmla="*/ 1229 w 291"/>
                <a:gd name="T9" fmla="*/ 1 h 35"/>
                <a:gd name="T10" fmla="*/ 1497 w 291"/>
                <a:gd name="T11" fmla="*/ 3 h 35"/>
                <a:gd name="T12" fmla="*/ 1752 w 291"/>
                <a:gd name="T13" fmla="*/ 5 h 35"/>
                <a:gd name="T14" fmla="*/ 2020 w 291"/>
                <a:gd name="T15" fmla="*/ 8 h 35"/>
                <a:gd name="T16" fmla="*/ 2148 w 291"/>
                <a:gd name="T17" fmla="*/ 8 h 35"/>
                <a:gd name="T18" fmla="*/ 2156 w 291"/>
                <a:gd name="T19" fmla="*/ 9 h 35"/>
                <a:gd name="T20" fmla="*/ 2172 w 291"/>
                <a:gd name="T21" fmla="*/ 9 h 35"/>
                <a:gd name="T22" fmla="*/ 2188 w 291"/>
                <a:gd name="T23" fmla="*/ 10 h 35"/>
                <a:gd name="T24" fmla="*/ 2201 w 291"/>
                <a:gd name="T25" fmla="*/ 11 h 35"/>
                <a:gd name="T26" fmla="*/ 2201 w 291"/>
                <a:gd name="T27" fmla="*/ 14 h 35"/>
                <a:gd name="T28" fmla="*/ 2217 w 291"/>
                <a:gd name="T29" fmla="*/ 16 h 35"/>
                <a:gd name="T30" fmla="*/ 2217 w 291"/>
                <a:gd name="T31" fmla="*/ 18 h 35"/>
                <a:gd name="T32" fmla="*/ 2225 w 291"/>
                <a:gd name="T33" fmla="*/ 20 h 35"/>
                <a:gd name="T34" fmla="*/ 2217 w 291"/>
                <a:gd name="T35" fmla="*/ 23 h 35"/>
                <a:gd name="T36" fmla="*/ 2217 w 291"/>
                <a:gd name="T37" fmla="*/ 24 h 35"/>
                <a:gd name="T38" fmla="*/ 2201 w 291"/>
                <a:gd name="T39" fmla="*/ 24 h 35"/>
                <a:gd name="T40" fmla="*/ 2201 w 291"/>
                <a:gd name="T41" fmla="*/ 25 h 35"/>
                <a:gd name="T42" fmla="*/ 2188 w 291"/>
                <a:gd name="T43" fmla="*/ 26 h 35"/>
                <a:gd name="T44" fmla="*/ 2180 w 291"/>
                <a:gd name="T45" fmla="*/ 27 h 35"/>
                <a:gd name="T46" fmla="*/ 2164 w 291"/>
                <a:gd name="T47" fmla="*/ 27 h 35"/>
                <a:gd name="T48" fmla="*/ 2156 w 291"/>
                <a:gd name="T49" fmla="*/ 25 h 35"/>
                <a:gd name="T50" fmla="*/ 2028 w 291"/>
                <a:gd name="T51" fmla="*/ 25 h 35"/>
                <a:gd name="T52" fmla="*/ 1767 w 291"/>
                <a:gd name="T53" fmla="*/ 23 h 35"/>
                <a:gd name="T54" fmla="*/ 1505 w 291"/>
                <a:gd name="T55" fmla="*/ 19 h 35"/>
                <a:gd name="T56" fmla="*/ 1237 w 291"/>
                <a:gd name="T57" fmla="*/ 17 h 35"/>
                <a:gd name="T58" fmla="*/ 976 w 291"/>
                <a:gd name="T59" fmla="*/ 17 h 35"/>
                <a:gd name="T60" fmla="*/ 696 w 291"/>
                <a:gd name="T61" fmla="*/ 19 h 35"/>
                <a:gd name="T62" fmla="*/ 436 w 291"/>
                <a:gd name="T63" fmla="*/ 23 h 35"/>
                <a:gd name="T64" fmla="*/ 191 w 291"/>
                <a:gd name="T65" fmla="*/ 25 h 35"/>
                <a:gd name="T66" fmla="*/ 71 w 291"/>
                <a:gd name="T67" fmla="*/ 26 h 35"/>
                <a:gd name="T68" fmla="*/ 55 w 291"/>
                <a:gd name="T69" fmla="*/ 28 h 35"/>
                <a:gd name="T70" fmla="*/ 47 w 291"/>
                <a:gd name="T71" fmla="*/ 28 h 35"/>
                <a:gd name="T72" fmla="*/ 32 w 291"/>
                <a:gd name="T73" fmla="*/ 27 h 35"/>
                <a:gd name="T74" fmla="*/ 24 w 291"/>
                <a:gd name="T75" fmla="*/ 25 h 35"/>
                <a:gd name="T76" fmla="*/ 16 w 291"/>
                <a:gd name="T77" fmla="*/ 25 h 35"/>
                <a:gd name="T78" fmla="*/ 8 w 291"/>
                <a:gd name="T79" fmla="*/ 24 h 35"/>
                <a:gd name="T80" fmla="*/ 0 w 291"/>
                <a:gd name="T81" fmla="*/ 23 h 35"/>
                <a:gd name="T82" fmla="*/ 0 w 291"/>
                <a:gd name="T83" fmla="*/ 20 h 35"/>
                <a:gd name="T84" fmla="*/ 0 w 291"/>
                <a:gd name="T85" fmla="*/ 18 h 35"/>
                <a:gd name="T86" fmla="*/ 8 w 291"/>
                <a:gd name="T87" fmla="*/ 16 h 35"/>
                <a:gd name="T88" fmla="*/ 16 w 291"/>
                <a:gd name="T89" fmla="*/ 14 h 35"/>
                <a:gd name="T90" fmla="*/ 24 w 291"/>
                <a:gd name="T91" fmla="*/ 11 h 35"/>
                <a:gd name="T92" fmla="*/ 39 w 291"/>
                <a:gd name="T93" fmla="*/ 11 h 35"/>
                <a:gd name="T94" fmla="*/ 47 w 291"/>
                <a:gd name="T95" fmla="*/ 9 h 35"/>
                <a:gd name="T96" fmla="*/ 63 w 291"/>
                <a:gd name="T97" fmla="*/ 9 h 35"/>
                <a:gd name="T98" fmla="*/ 77 w 291"/>
                <a:gd name="T99" fmla="*/ 8 h 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1"/>
                <a:gd name="T151" fmla="*/ 0 h 35"/>
                <a:gd name="T152" fmla="*/ 291 w 291"/>
                <a:gd name="T153" fmla="*/ 35 h 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1" h="35">
                  <a:moveTo>
                    <a:pt x="7" y="11"/>
                  </a:moveTo>
                  <a:lnTo>
                    <a:pt x="23" y="9"/>
                  </a:lnTo>
                  <a:lnTo>
                    <a:pt x="41" y="6"/>
                  </a:lnTo>
                  <a:lnTo>
                    <a:pt x="57" y="5"/>
                  </a:lnTo>
                  <a:lnTo>
                    <a:pt x="75" y="3"/>
                  </a:lnTo>
                  <a:lnTo>
                    <a:pt x="91" y="3"/>
                  </a:lnTo>
                  <a:lnTo>
                    <a:pt x="109" y="1"/>
                  </a:lnTo>
                  <a:lnTo>
                    <a:pt x="126" y="1"/>
                  </a:lnTo>
                  <a:lnTo>
                    <a:pt x="144" y="0"/>
                  </a:lnTo>
                  <a:lnTo>
                    <a:pt x="160" y="1"/>
                  </a:lnTo>
                  <a:lnTo>
                    <a:pt x="177" y="1"/>
                  </a:lnTo>
                  <a:lnTo>
                    <a:pt x="195" y="3"/>
                  </a:lnTo>
                  <a:lnTo>
                    <a:pt x="212" y="3"/>
                  </a:lnTo>
                  <a:lnTo>
                    <a:pt x="228" y="5"/>
                  </a:lnTo>
                  <a:lnTo>
                    <a:pt x="246" y="6"/>
                  </a:lnTo>
                  <a:lnTo>
                    <a:pt x="263" y="9"/>
                  </a:lnTo>
                  <a:lnTo>
                    <a:pt x="281" y="11"/>
                  </a:lnTo>
                  <a:lnTo>
                    <a:pt x="280" y="11"/>
                  </a:lnTo>
                  <a:lnTo>
                    <a:pt x="280" y="12"/>
                  </a:lnTo>
                  <a:lnTo>
                    <a:pt x="281" y="12"/>
                  </a:lnTo>
                  <a:lnTo>
                    <a:pt x="283" y="12"/>
                  </a:lnTo>
                  <a:lnTo>
                    <a:pt x="283" y="13"/>
                  </a:lnTo>
                  <a:lnTo>
                    <a:pt x="285" y="13"/>
                  </a:lnTo>
                  <a:lnTo>
                    <a:pt x="285" y="14"/>
                  </a:lnTo>
                  <a:lnTo>
                    <a:pt x="287" y="14"/>
                  </a:lnTo>
                  <a:lnTo>
                    <a:pt x="287" y="16"/>
                  </a:lnTo>
                  <a:lnTo>
                    <a:pt x="287" y="17"/>
                  </a:lnTo>
                  <a:lnTo>
                    <a:pt x="287" y="19"/>
                  </a:lnTo>
                  <a:lnTo>
                    <a:pt x="289" y="19"/>
                  </a:lnTo>
                  <a:lnTo>
                    <a:pt x="289" y="21"/>
                  </a:lnTo>
                  <a:lnTo>
                    <a:pt x="289" y="23"/>
                  </a:lnTo>
                  <a:lnTo>
                    <a:pt x="290" y="23"/>
                  </a:lnTo>
                  <a:lnTo>
                    <a:pt x="289" y="25"/>
                  </a:lnTo>
                  <a:lnTo>
                    <a:pt x="289" y="26"/>
                  </a:lnTo>
                  <a:lnTo>
                    <a:pt x="289" y="28"/>
                  </a:lnTo>
                  <a:lnTo>
                    <a:pt x="287" y="29"/>
                  </a:lnTo>
                  <a:lnTo>
                    <a:pt x="287" y="31"/>
                  </a:lnTo>
                  <a:lnTo>
                    <a:pt x="285" y="32"/>
                  </a:lnTo>
                  <a:lnTo>
                    <a:pt x="284" y="33"/>
                  </a:lnTo>
                  <a:lnTo>
                    <a:pt x="282" y="33"/>
                  </a:lnTo>
                  <a:lnTo>
                    <a:pt x="281" y="33"/>
                  </a:lnTo>
                  <a:lnTo>
                    <a:pt x="281" y="31"/>
                  </a:lnTo>
                  <a:lnTo>
                    <a:pt x="282" y="34"/>
                  </a:lnTo>
                  <a:lnTo>
                    <a:pt x="264" y="31"/>
                  </a:lnTo>
                  <a:lnTo>
                    <a:pt x="248" y="28"/>
                  </a:lnTo>
                  <a:lnTo>
                    <a:pt x="230" y="26"/>
                  </a:lnTo>
                  <a:lnTo>
                    <a:pt x="214" y="23"/>
                  </a:lnTo>
                  <a:lnTo>
                    <a:pt x="196" y="22"/>
                  </a:lnTo>
                  <a:lnTo>
                    <a:pt x="179" y="20"/>
                  </a:lnTo>
                  <a:lnTo>
                    <a:pt x="161" y="20"/>
                  </a:lnTo>
                  <a:lnTo>
                    <a:pt x="145" y="19"/>
                  </a:lnTo>
                  <a:lnTo>
                    <a:pt x="127" y="20"/>
                  </a:lnTo>
                  <a:lnTo>
                    <a:pt x="109" y="20"/>
                  </a:lnTo>
                  <a:lnTo>
                    <a:pt x="91" y="22"/>
                  </a:lnTo>
                  <a:lnTo>
                    <a:pt x="75" y="23"/>
                  </a:lnTo>
                  <a:lnTo>
                    <a:pt x="57" y="26"/>
                  </a:lnTo>
                  <a:lnTo>
                    <a:pt x="41" y="28"/>
                  </a:lnTo>
                  <a:lnTo>
                    <a:pt x="25" y="31"/>
                  </a:lnTo>
                  <a:lnTo>
                    <a:pt x="8" y="34"/>
                  </a:lnTo>
                  <a:lnTo>
                    <a:pt x="9" y="32"/>
                  </a:lnTo>
                  <a:lnTo>
                    <a:pt x="7" y="34"/>
                  </a:lnTo>
                  <a:lnTo>
                    <a:pt x="6" y="34"/>
                  </a:lnTo>
                  <a:lnTo>
                    <a:pt x="4" y="34"/>
                  </a:lnTo>
                  <a:lnTo>
                    <a:pt x="4" y="33"/>
                  </a:lnTo>
                  <a:lnTo>
                    <a:pt x="3" y="33"/>
                  </a:lnTo>
                  <a:lnTo>
                    <a:pt x="3" y="31"/>
                  </a:lnTo>
                  <a:lnTo>
                    <a:pt x="2" y="31"/>
                  </a:lnTo>
                  <a:lnTo>
                    <a:pt x="2" y="30"/>
                  </a:lnTo>
                  <a:lnTo>
                    <a:pt x="1" y="30"/>
                  </a:lnTo>
                  <a:lnTo>
                    <a:pt x="1" y="28"/>
                  </a:lnTo>
                  <a:lnTo>
                    <a:pt x="0" y="28"/>
                  </a:lnTo>
                  <a:lnTo>
                    <a:pt x="0" y="27"/>
                  </a:lnTo>
                  <a:lnTo>
                    <a:pt x="0" y="25"/>
                  </a:lnTo>
                  <a:lnTo>
                    <a:pt x="0" y="23"/>
                  </a:lnTo>
                  <a:lnTo>
                    <a:pt x="0" y="21"/>
                  </a:lnTo>
                  <a:lnTo>
                    <a:pt x="1" y="19"/>
                  </a:lnTo>
                  <a:lnTo>
                    <a:pt x="2" y="17"/>
                  </a:lnTo>
                  <a:lnTo>
                    <a:pt x="2" y="16"/>
                  </a:lnTo>
                  <a:lnTo>
                    <a:pt x="3" y="14"/>
                  </a:lnTo>
                  <a:lnTo>
                    <a:pt x="5" y="14"/>
                  </a:lnTo>
                  <a:lnTo>
                    <a:pt x="6" y="12"/>
                  </a:lnTo>
                  <a:lnTo>
                    <a:pt x="8" y="12"/>
                  </a:lnTo>
                  <a:lnTo>
                    <a:pt x="10" y="11"/>
                  </a:lnTo>
                  <a:lnTo>
                    <a:pt x="7" y="11"/>
                  </a:lnTo>
                </a:path>
              </a:pathLst>
            </a:custGeom>
            <a:solidFill>
              <a:srgbClr val="F8F8F8"/>
            </a:solidFill>
            <a:ln w="18732">
              <a:solidFill>
                <a:srgbClr val="DDDDDD"/>
              </a:solidFill>
              <a:round/>
              <a:headEnd/>
              <a:tailEnd/>
            </a:ln>
          </p:spPr>
          <p:txBody>
            <a:bodyPr/>
            <a:lstStyle/>
            <a:p>
              <a:endParaRPr lang="it-IT"/>
            </a:p>
          </p:txBody>
        </p:sp>
        <p:sp>
          <p:nvSpPr>
            <p:cNvPr id="2061" name="Freeform 19"/>
            <p:cNvSpPr>
              <a:spLocks/>
            </p:cNvSpPr>
            <p:nvPr/>
          </p:nvSpPr>
          <p:spPr bwMode="auto">
            <a:xfrm>
              <a:off x="2678" y="1270"/>
              <a:ext cx="911" cy="309"/>
            </a:xfrm>
            <a:custGeom>
              <a:avLst/>
              <a:gdLst>
                <a:gd name="T0" fmla="*/ 2201 w 462"/>
                <a:gd name="T1" fmla="*/ 255 h 333"/>
                <a:gd name="T2" fmla="*/ 2668 w 462"/>
                <a:gd name="T3" fmla="*/ 261 h 333"/>
                <a:gd name="T4" fmla="*/ 2838 w 462"/>
                <a:gd name="T5" fmla="*/ 265 h 333"/>
                <a:gd name="T6" fmla="*/ 2861 w 462"/>
                <a:gd name="T7" fmla="*/ 252 h 333"/>
                <a:gd name="T8" fmla="*/ 2897 w 462"/>
                <a:gd name="T9" fmla="*/ 227 h 333"/>
                <a:gd name="T10" fmla="*/ 2974 w 462"/>
                <a:gd name="T11" fmla="*/ 201 h 333"/>
                <a:gd name="T12" fmla="*/ 3052 w 462"/>
                <a:gd name="T13" fmla="*/ 184 h 333"/>
                <a:gd name="T14" fmla="*/ 3321 w 462"/>
                <a:gd name="T15" fmla="*/ 182 h 333"/>
                <a:gd name="T16" fmla="*/ 3220 w 462"/>
                <a:gd name="T17" fmla="*/ 148 h 333"/>
                <a:gd name="T18" fmla="*/ 2981 w 462"/>
                <a:gd name="T19" fmla="*/ 150 h 333"/>
                <a:gd name="T20" fmla="*/ 2865 w 462"/>
                <a:gd name="T21" fmla="*/ 144 h 333"/>
                <a:gd name="T22" fmla="*/ 2832 w 462"/>
                <a:gd name="T23" fmla="*/ 150 h 333"/>
                <a:gd name="T24" fmla="*/ 2713 w 462"/>
                <a:gd name="T25" fmla="*/ 151 h 333"/>
                <a:gd name="T26" fmla="*/ 2713 w 462"/>
                <a:gd name="T27" fmla="*/ 136 h 333"/>
                <a:gd name="T28" fmla="*/ 2816 w 462"/>
                <a:gd name="T29" fmla="*/ 143 h 333"/>
                <a:gd name="T30" fmla="*/ 2865 w 462"/>
                <a:gd name="T31" fmla="*/ 137 h 333"/>
                <a:gd name="T32" fmla="*/ 2997 w 462"/>
                <a:gd name="T33" fmla="*/ 133 h 333"/>
                <a:gd name="T34" fmla="*/ 3037 w 462"/>
                <a:gd name="T35" fmla="*/ 109 h 333"/>
                <a:gd name="T36" fmla="*/ 2952 w 462"/>
                <a:gd name="T37" fmla="*/ 102 h 333"/>
                <a:gd name="T38" fmla="*/ 2952 w 462"/>
                <a:gd name="T39" fmla="*/ 98 h 333"/>
                <a:gd name="T40" fmla="*/ 3084 w 462"/>
                <a:gd name="T41" fmla="*/ 101 h 333"/>
                <a:gd name="T42" fmla="*/ 3376 w 462"/>
                <a:gd name="T43" fmla="*/ 99 h 333"/>
                <a:gd name="T44" fmla="*/ 3512 w 462"/>
                <a:gd name="T45" fmla="*/ 87 h 333"/>
                <a:gd name="T46" fmla="*/ 3488 w 462"/>
                <a:gd name="T47" fmla="*/ 56 h 333"/>
                <a:gd name="T48" fmla="*/ 3305 w 462"/>
                <a:gd name="T49" fmla="*/ 43 h 333"/>
                <a:gd name="T50" fmla="*/ 3417 w 462"/>
                <a:gd name="T51" fmla="*/ 42 h 333"/>
                <a:gd name="T52" fmla="*/ 3433 w 462"/>
                <a:gd name="T53" fmla="*/ 28 h 333"/>
                <a:gd name="T54" fmla="*/ 3281 w 462"/>
                <a:gd name="T55" fmla="*/ 28 h 333"/>
                <a:gd name="T56" fmla="*/ 3329 w 462"/>
                <a:gd name="T57" fmla="*/ 18 h 333"/>
                <a:gd name="T58" fmla="*/ 3390 w 462"/>
                <a:gd name="T59" fmla="*/ 17 h 333"/>
                <a:gd name="T60" fmla="*/ 3433 w 462"/>
                <a:gd name="T61" fmla="*/ 2 h 333"/>
                <a:gd name="T62" fmla="*/ 1863 w 462"/>
                <a:gd name="T63" fmla="*/ 6 h 333"/>
                <a:gd name="T64" fmla="*/ 183 w 462"/>
                <a:gd name="T65" fmla="*/ 5 h 333"/>
                <a:gd name="T66" fmla="*/ 108 w 462"/>
                <a:gd name="T67" fmla="*/ 16 h 333"/>
                <a:gd name="T68" fmla="*/ 175 w 462"/>
                <a:gd name="T69" fmla="*/ 17 h 333"/>
                <a:gd name="T70" fmla="*/ 260 w 462"/>
                <a:gd name="T71" fmla="*/ 28 h 333"/>
                <a:gd name="T72" fmla="*/ 63 w 462"/>
                <a:gd name="T73" fmla="*/ 28 h 333"/>
                <a:gd name="T74" fmla="*/ 55 w 462"/>
                <a:gd name="T75" fmla="*/ 41 h 333"/>
                <a:gd name="T76" fmla="*/ 175 w 462"/>
                <a:gd name="T77" fmla="*/ 42 h 333"/>
                <a:gd name="T78" fmla="*/ 32 w 462"/>
                <a:gd name="T79" fmla="*/ 54 h 333"/>
                <a:gd name="T80" fmla="*/ 0 w 462"/>
                <a:gd name="T81" fmla="*/ 76 h 333"/>
                <a:gd name="T82" fmla="*/ 77 w 462"/>
                <a:gd name="T83" fmla="*/ 96 h 333"/>
                <a:gd name="T84" fmla="*/ 552 w 462"/>
                <a:gd name="T85" fmla="*/ 97 h 333"/>
                <a:gd name="T86" fmla="*/ 568 w 462"/>
                <a:gd name="T87" fmla="*/ 101 h 333"/>
                <a:gd name="T88" fmla="*/ 489 w 462"/>
                <a:gd name="T89" fmla="*/ 105 h 333"/>
                <a:gd name="T90" fmla="*/ 467 w 462"/>
                <a:gd name="T91" fmla="*/ 124 h 333"/>
                <a:gd name="T92" fmla="*/ 536 w 462"/>
                <a:gd name="T93" fmla="*/ 135 h 333"/>
                <a:gd name="T94" fmla="*/ 637 w 462"/>
                <a:gd name="T95" fmla="*/ 137 h 333"/>
                <a:gd name="T96" fmla="*/ 680 w 462"/>
                <a:gd name="T97" fmla="*/ 142 h 333"/>
                <a:gd name="T98" fmla="*/ 789 w 462"/>
                <a:gd name="T99" fmla="*/ 137 h 333"/>
                <a:gd name="T100" fmla="*/ 797 w 462"/>
                <a:gd name="T101" fmla="*/ 149 h 333"/>
                <a:gd name="T102" fmla="*/ 696 w 462"/>
                <a:gd name="T103" fmla="*/ 151 h 333"/>
                <a:gd name="T104" fmla="*/ 653 w 462"/>
                <a:gd name="T105" fmla="*/ 144 h 333"/>
                <a:gd name="T106" fmla="*/ 544 w 462"/>
                <a:gd name="T107" fmla="*/ 150 h 333"/>
                <a:gd name="T108" fmla="*/ 315 w 462"/>
                <a:gd name="T109" fmla="*/ 148 h 333"/>
                <a:gd name="T110" fmla="*/ 183 w 462"/>
                <a:gd name="T111" fmla="*/ 179 h 333"/>
                <a:gd name="T112" fmla="*/ 408 w 462"/>
                <a:gd name="T113" fmla="*/ 186 h 333"/>
                <a:gd name="T114" fmla="*/ 467 w 462"/>
                <a:gd name="T115" fmla="*/ 200 h 333"/>
                <a:gd name="T116" fmla="*/ 592 w 462"/>
                <a:gd name="T117" fmla="*/ 222 h 333"/>
                <a:gd name="T118" fmla="*/ 661 w 462"/>
                <a:gd name="T119" fmla="*/ 248 h 333"/>
                <a:gd name="T120" fmla="*/ 720 w 462"/>
                <a:gd name="T121" fmla="*/ 264 h 333"/>
                <a:gd name="T122" fmla="*/ 1280 w 462"/>
                <a:gd name="T123" fmla="*/ 257 h 333"/>
                <a:gd name="T124" fmla="*/ 1556 w 462"/>
                <a:gd name="T125" fmla="*/ 255 h 3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2"/>
                <a:gd name="T190" fmla="*/ 0 h 333"/>
                <a:gd name="T191" fmla="*/ 462 w 462"/>
                <a:gd name="T192" fmla="*/ 333 h 3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2" h="333">
                  <a:moveTo>
                    <a:pt x="228" y="318"/>
                  </a:moveTo>
                  <a:lnTo>
                    <a:pt x="228" y="319"/>
                  </a:lnTo>
                  <a:lnTo>
                    <a:pt x="230" y="319"/>
                  </a:lnTo>
                  <a:lnTo>
                    <a:pt x="232" y="319"/>
                  </a:lnTo>
                  <a:lnTo>
                    <a:pt x="235" y="319"/>
                  </a:lnTo>
                  <a:lnTo>
                    <a:pt x="239" y="319"/>
                  </a:lnTo>
                  <a:lnTo>
                    <a:pt x="244" y="319"/>
                  </a:lnTo>
                  <a:lnTo>
                    <a:pt x="250" y="319"/>
                  </a:lnTo>
                  <a:lnTo>
                    <a:pt x="255" y="319"/>
                  </a:lnTo>
                  <a:lnTo>
                    <a:pt x="260" y="319"/>
                  </a:lnTo>
                  <a:lnTo>
                    <a:pt x="265" y="319"/>
                  </a:lnTo>
                  <a:lnTo>
                    <a:pt x="270" y="319"/>
                  </a:lnTo>
                  <a:lnTo>
                    <a:pt x="276" y="319"/>
                  </a:lnTo>
                  <a:lnTo>
                    <a:pt x="279" y="319"/>
                  </a:lnTo>
                  <a:lnTo>
                    <a:pt x="284" y="319"/>
                  </a:lnTo>
                  <a:lnTo>
                    <a:pt x="287" y="319"/>
                  </a:lnTo>
                  <a:lnTo>
                    <a:pt x="291" y="319"/>
                  </a:lnTo>
                  <a:lnTo>
                    <a:pt x="294" y="321"/>
                  </a:lnTo>
                  <a:lnTo>
                    <a:pt x="297" y="321"/>
                  </a:lnTo>
                  <a:lnTo>
                    <a:pt x="301" y="321"/>
                  </a:lnTo>
                  <a:lnTo>
                    <a:pt x="305" y="321"/>
                  </a:lnTo>
                  <a:lnTo>
                    <a:pt x="308" y="323"/>
                  </a:lnTo>
                  <a:lnTo>
                    <a:pt x="312" y="323"/>
                  </a:lnTo>
                  <a:lnTo>
                    <a:pt x="316" y="323"/>
                  </a:lnTo>
                  <a:lnTo>
                    <a:pt x="321" y="323"/>
                  </a:lnTo>
                  <a:lnTo>
                    <a:pt x="324" y="325"/>
                  </a:lnTo>
                  <a:lnTo>
                    <a:pt x="328" y="325"/>
                  </a:lnTo>
                  <a:lnTo>
                    <a:pt x="332" y="326"/>
                  </a:lnTo>
                  <a:lnTo>
                    <a:pt x="337" y="326"/>
                  </a:lnTo>
                  <a:lnTo>
                    <a:pt x="340" y="327"/>
                  </a:lnTo>
                  <a:lnTo>
                    <a:pt x="344" y="327"/>
                  </a:lnTo>
                  <a:lnTo>
                    <a:pt x="348" y="327"/>
                  </a:lnTo>
                  <a:lnTo>
                    <a:pt x="351" y="327"/>
                  </a:lnTo>
                  <a:lnTo>
                    <a:pt x="351" y="328"/>
                  </a:lnTo>
                  <a:lnTo>
                    <a:pt x="353" y="328"/>
                  </a:lnTo>
                  <a:lnTo>
                    <a:pt x="354" y="328"/>
                  </a:lnTo>
                  <a:lnTo>
                    <a:pt x="356" y="328"/>
                  </a:lnTo>
                  <a:lnTo>
                    <a:pt x="358" y="328"/>
                  </a:lnTo>
                  <a:lnTo>
                    <a:pt x="359" y="328"/>
                  </a:lnTo>
                  <a:lnTo>
                    <a:pt x="361" y="328"/>
                  </a:lnTo>
                  <a:lnTo>
                    <a:pt x="361" y="330"/>
                  </a:lnTo>
                  <a:lnTo>
                    <a:pt x="363" y="330"/>
                  </a:lnTo>
                  <a:lnTo>
                    <a:pt x="364" y="330"/>
                  </a:lnTo>
                  <a:lnTo>
                    <a:pt x="366" y="330"/>
                  </a:lnTo>
                  <a:lnTo>
                    <a:pt x="367" y="332"/>
                  </a:lnTo>
                  <a:lnTo>
                    <a:pt x="369" y="332"/>
                  </a:lnTo>
                  <a:lnTo>
                    <a:pt x="370" y="332"/>
                  </a:lnTo>
                  <a:lnTo>
                    <a:pt x="372" y="332"/>
                  </a:lnTo>
                  <a:lnTo>
                    <a:pt x="370" y="332"/>
                  </a:lnTo>
                  <a:lnTo>
                    <a:pt x="370" y="331"/>
                  </a:lnTo>
                  <a:lnTo>
                    <a:pt x="370" y="330"/>
                  </a:lnTo>
                  <a:lnTo>
                    <a:pt x="370" y="328"/>
                  </a:lnTo>
                  <a:lnTo>
                    <a:pt x="370" y="327"/>
                  </a:lnTo>
                  <a:lnTo>
                    <a:pt x="371" y="325"/>
                  </a:lnTo>
                  <a:lnTo>
                    <a:pt x="371" y="323"/>
                  </a:lnTo>
                  <a:lnTo>
                    <a:pt x="371" y="321"/>
                  </a:lnTo>
                  <a:lnTo>
                    <a:pt x="373" y="319"/>
                  </a:lnTo>
                  <a:lnTo>
                    <a:pt x="373" y="318"/>
                  </a:lnTo>
                  <a:lnTo>
                    <a:pt x="373" y="316"/>
                  </a:lnTo>
                  <a:lnTo>
                    <a:pt x="374" y="315"/>
                  </a:lnTo>
                  <a:lnTo>
                    <a:pt x="374" y="313"/>
                  </a:lnTo>
                  <a:lnTo>
                    <a:pt x="374" y="312"/>
                  </a:lnTo>
                  <a:lnTo>
                    <a:pt x="374" y="310"/>
                  </a:lnTo>
                  <a:lnTo>
                    <a:pt x="374" y="308"/>
                  </a:lnTo>
                  <a:lnTo>
                    <a:pt x="374" y="306"/>
                  </a:lnTo>
                  <a:lnTo>
                    <a:pt x="374" y="303"/>
                  </a:lnTo>
                  <a:lnTo>
                    <a:pt x="374" y="302"/>
                  </a:lnTo>
                  <a:lnTo>
                    <a:pt x="375" y="298"/>
                  </a:lnTo>
                  <a:lnTo>
                    <a:pt x="375" y="296"/>
                  </a:lnTo>
                  <a:lnTo>
                    <a:pt x="375" y="295"/>
                  </a:lnTo>
                  <a:lnTo>
                    <a:pt x="375" y="293"/>
                  </a:lnTo>
                  <a:lnTo>
                    <a:pt x="377" y="289"/>
                  </a:lnTo>
                  <a:lnTo>
                    <a:pt x="377" y="287"/>
                  </a:lnTo>
                  <a:lnTo>
                    <a:pt x="378" y="286"/>
                  </a:lnTo>
                  <a:lnTo>
                    <a:pt x="378" y="284"/>
                  </a:lnTo>
                  <a:lnTo>
                    <a:pt x="380" y="281"/>
                  </a:lnTo>
                  <a:lnTo>
                    <a:pt x="380" y="280"/>
                  </a:lnTo>
                  <a:lnTo>
                    <a:pt x="380" y="278"/>
                  </a:lnTo>
                  <a:lnTo>
                    <a:pt x="380" y="277"/>
                  </a:lnTo>
                  <a:lnTo>
                    <a:pt x="381" y="274"/>
                  </a:lnTo>
                  <a:lnTo>
                    <a:pt x="381" y="273"/>
                  </a:lnTo>
                  <a:lnTo>
                    <a:pt x="383" y="271"/>
                  </a:lnTo>
                  <a:lnTo>
                    <a:pt x="383" y="269"/>
                  </a:lnTo>
                  <a:lnTo>
                    <a:pt x="385" y="265"/>
                  </a:lnTo>
                  <a:lnTo>
                    <a:pt x="385" y="263"/>
                  </a:lnTo>
                  <a:lnTo>
                    <a:pt x="385" y="262"/>
                  </a:lnTo>
                  <a:lnTo>
                    <a:pt x="385" y="260"/>
                  </a:lnTo>
                  <a:lnTo>
                    <a:pt x="386" y="257"/>
                  </a:lnTo>
                  <a:lnTo>
                    <a:pt x="386" y="255"/>
                  </a:lnTo>
                  <a:lnTo>
                    <a:pt x="388" y="254"/>
                  </a:lnTo>
                  <a:lnTo>
                    <a:pt x="388" y="252"/>
                  </a:lnTo>
                  <a:lnTo>
                    <a:pt x="389" y="249"/>
                  </a:lnTo>
                  <a:lnTo>
                    <a:pt x="389" y="247"/>
                  </a:lnTo>
                  <a:lnTo>
                    <a:pt x="389" y="245"/>
                  </a:lnTo>
                  <a:lnTo>
                    <a:pt x="390" y="243"/>
                  </a:lnTo>
                  <a:lnTo>
                    <a:pt x="390" y="242"/>
                  </a:lnTo>
                  <a:lnTo>
                    <a:pt x="391" y="240"/>
                  </a:lnTo>
                  <a:lnTo>
                    <a:pt x="393" y="238"/>
                  </a:lnTo>
                  <a:lnTo>
                    <a:pt x="393" y="236"/>
                  </a:lnTo>
                  <a:lnTo>
                    <a:pt x="394" y="235"/>
                  </a:lnTo>
                  <a:lnTo>
                    <a:pt x="394" y="234"/>
                  </a:lnTo>
                  <a:lnTo>
                    <a:pt x="396" y="232"/>
                  </a:lnTo>
                  <a:lnTo>
                    <a:pt x="398" y="230"/>
                  </a:lnTo>
                  <a:lnTo>
                    <a:pt x="400" y="228"/>
                  </a:lnTo>
                  <a:lnTo>
                    <a:pt x="401" y="228"/>
                  </a:lnTo>
                  <a:lnTo>
                    <a:pt x="403" y="227"/>
                  </a:lnTo>
                  <a:lnTo>
                    <a:pt x="405" y="227"/>
                  </a:lnTo>
                  <a:lnTo>
                    <a:pt x="408" y="226"/>
                  </a:lnTo>
                  <a:lnTo>
                    <a:pt x="409" y="226"/>
                  </a:lnTo>
                  <a:lnTo>
                    <a:pt x="413" y="226"/>
                  </a:lnTo>
                  <a:lnTo>
                    <a:pt x="415" y="226"/>
                  </a:lnTo>
                  <a:lnTo>
                    <a:pt x="419" y="226"/>
                  </a:lnTo>
                  <a:lnTo>
                    <a:pt x="421" y="227"/>
                  </a:lnTo>
                  <a:lnTo>
                    <a:pt x="424" y="227"/>
                  </a:lnTo>
                  <a:lnTo>
                    <a:pt x="425" y="227"/>
                  </a:lnTo>
                  <a:lnTo>
                    <a:pt x="428" y="227"/>
                  </a:lnTo>
                  <a:lnTo>
                    <a:pt x="430" y="227"/>
                  </a:lnTo>
                  <a:lnTo>
                    <a:pt x="432" y="227"/>
                  </a:lnTo>
                  <a:lnTo>
                    <a:pt x="433" y="227"/>
                  </a:lnTo>
                  <a:lnTo>
                    <a:pt x="434" y="226"/>
                  </a:lnTo>
                  <a:lnTo>
                    <a:pt x="433" y="226"/>
                  </a:lnTo>
                  <a:lnTo>
                    <a:pt x="433" y="224"/>
                  </a:lnTo>
                  <a:lnTo>
                    <a:pt x="431" y="222"/>
                  </a:lnTo>
                  <a:lnTo>
                    <a:pt x="431" y="219"/>
                  </a:lnTo>
                  <a:lnTo>
                    <a:pt x="429" y="215"/>
                  </a:lnTo>
                  <a:lnTo>
                    <a:pt x="428" y="212"/>
                  </a:lnTo>
                  <a:lnTo>
                    <a:pt x="427" y="208"/>
                  </a:lnTo>
                  <a:lnTo>
                    <a:pt x="427" y="205"/>
                  </a:lnTo>
                  <a:lnTo>
                    <a:pt x="425" y="202"/>
                  </a:lnTo>
                  <a:lnTo>
                    <a:pt x="423" y="198"/>
                  </a:lnTo>
                  <a:lnTo>
                    <a:pt x="421" y="195"/>
                  </a:lnTo>
                  <a:lnTo>
                    <a:pt x="421" y="191"/>
                  </a:lnTo>
                  <a:lnTo>
                    <a:pt x="420" y="189"/>
                  </a:lnTo>
                  <a:lnTo>
                    <a:pt x="420" y="187"/>
                  </a:lnTo>
                  <a:lnTo>
                    <a:pt x="420" y="185"/>
                  </a:lnTo>
                  <a:lnTo>
                    <a:pt x="420" y="183"/>
                  </a:lnTo>
                  <a:lnTo>
                    <a:pt x="418" y="185"/>
                  </a:lnTo>
                  <a:lnTo>
                    <a:pt x="417" y="185"/>
                  </a:lnTo>
                  <a:lnTo>
                    <a:pt x="415" y="185"/>
                  </a:lnTo>
                  <a:lnTo>
                    <a:pt x="413" y="185"/>
                  </a:lnTo>
                  <a:lnTo>
                    <a:pt x="410" y="187"/>
                  </a:lnTo>
                  <a:lnTo>
                    <a:pt x="408" y="187"/>
                  </a:lnTo>
                  <a:lnTo>
                    <a:pt x="406" y="187"/>
                  </a:lnTo>
                  <a:lnTo>
                    <a:pt x="404" y="187"/>
                  </a:lnTo>
                  <a:lnTo>
                    <a:pt x="401" y="188"/>
                  </a:lnTo>
                  <a:lnTo>
                    <a:pt x="399" y="188"/>
                  </a:lnTo>
                  <a:lnTo>
                    <a:pt x="396" y="188"/>
                  </a:lnTo>
                  <a:lnTo>
                    <a:pt x="394" y="188"/>
                  </a:lnTo>
                  <a:lnTo>
                    <a:pt x="392" y="189"/>
                  </a:lnTo>
                  <a:lnTo>
                    <a:pt x="390" y="189"/>
                  </a:lnTo>
                  <a:lnTo>
                    <a:pt x="389" y="189"/>
                  </a:lnTo>
                  <a:lnTo>
                    <a:pt x="388" y="189"/>
                  </a:lnTo>
                  <a:lnTo>
                    <a:pt x="386" y="189"/>
                  </a:lnTo>
                  <a:lnTo>
                    <a:pt x="386" y="188"/>
                  </a:lnTo>
                  <a:lnTo>
                    <a:pt x="384" y="188"/>
                  </a:lnTo>
                  <a:lnTo>
                    <a:pt x="384" y="186"/>
                  </a:lnTo>
                  <a:lnTo>
                    <a:pt x="382" y="186"/>
                  </a:lnTo>
                  <a:lnTo>
                    <a:pt x="382" y="184"/>
                  </a:lnTo>
                  <a:lnTo>
                    <a:pt x="380" y="184"/>
                  </a:lnTo>
                  <a:lnTo>
                    <a:pt x="380" y="182"/>
                  </a:lnTo>
                  <a:lnTo>
                    <a:pt x="378" y="182"/>
                  </a:lnTo>
                  <a:lnTo>
                    <a:pt x="378" y="180"/>
                  </a:lnTo>
                  <a:lnTo>
                    <a:pt x="376" y="180"/>
                  </a:lnTo>
                  <a:lnTo>
                    <a:pt x="374" y="180"/>
                  </a:lnTo>
                  <a:lnTo>
                    <a:pt x="374" y="179"/>
                  </a:lnTo>
                  <a:lnTo>
                    <a:pt x="373" y="180"/>
                  </a:lnTo>
                  <a:lnTo>
                    <a:pt x="373" y="181"/>
                  </a:lnTo>
                  <a:lnTo>
                    <a:pt x="372" y="183"/>
                  </a:lnTo>
                  <a:lnTo>
                    <a:pt x="372" y="184"/>
                  </a:lnTo>
                  <a:lnTo>
                    <a:pt x="370" y="186"/>
                  </a:lnTo>
                  <a:lnTo>
                    <a:pt x="370" y="188"/>
                  </a:lnTo>
                  <a:lnTo>
                    <a:pt x="369" y="189"/>
                  </a:lnTo>
                  <a:lnTo>
                    <a:pt x="367" y="190"/>
                  </a:lnTo>
                  <a:lnTo>
                    <a:pt x="365" y="190"/>
                  </a:lnTo>
                  <a:lnTo>
                    <a:pt x="364" y="190"/>
                  </a:lnTo>
                  <a:lnTo>
                    <a:pt x="362" y="190"/>
                  </a:lnTo>
                  <a:lnTo>
                    <a:pt x="360" y="190"/>
                  </a:lnTo>
                  <a:lnTo>
                    <a:pt x="359" y="190"/>
                  </a:lnTo>
                  <a:lnTo>
                    <a:pt x="358" y="190"/>
                  </a:lnTo>
                  <a:lnTo>
                    <a:pt x="356" y="190"/>
                  </a:lnTo>
                  <a:lnTo>
                    <a:pt x="354" y="190"/>
                  </a:lnTo>
                  <a:lnTo>
                    <a:pt x="354" y="189"/>
                  </a:lnTo>
                  <a:lnTo>
                    <a:pt x="354" y="188"/>
                  </a:lnTo>
                  <a:lnTo>
                    <a:pt x="354" y="187"/>
                  </a:lnTo>
                  <a:lnTo>
                    <a:pt x="354" y="185"/>
                  </a:lnTo>
                  <a:lnTo>
                    <a:pt x="354" y="183"/>
                  </a:lnTo>
                  <a:lnTo>
                    <a:pt x="354" y="182"/>
                  </a:lnTo>
                  <a:lnTo>
                    <a:pt x="354" y="180"/>
                  </a:lnTo>
                  <a:lnTo>
                    <a:pt x="354" y="178"/>
                  </a:lnTo>
                  <a:lnTo>
                    <a:pt x="354" y="177"/>
                  </a:lnTo>
                  <a:lnTo>
                    <a:pt x="354" y="176"/>
                  </a:lnTo>
                  <a:lnTo>
                    <a:pt x="354" y="174"/>
                  </a:lnTo>
                  <a:lnTo>
                    <a:pt x="354" y="172"/>
                  </a:lnTo>
                  <a:lnTo>
                    <a:pt x="354" y="170"/>
                  </a:lnTo>
                  <a:lnTo>
                    <a:pt x="354" y="169"/>
                  </a:lnTo>
                  <a:lnTo>
                    <a:pt x="354" y="171"/>
                  </a:lnTo>
                  <a:lnTo>
                    <a:pt x="354" y="173"/>
                  </a:lnTo>
                  <a:lnTo>
                    <a:pt x="355" y="173"/>
                  </a:lnTo>
                  <a:lnTo>
                    <a:pt x="355" y="174"/>
                  </a:lnTo>
                  <a:lnTo>
                    <a:pt x="356" y="174"/>
                  </a:lnTo>
                  <a:lnTo>
                    <a:pt x="358" y="176"/>
                  </a:lnTo>
                  <a:lnTo>
                    <a:pt x="359" y="176"/>
                  </a:lnTo>
                  <a:lnTo>
                    <a:pt x="359" y="178"/>
                  </a:lnTo>
                  <a:lnTo>
                    <a:pt x="361" y="178"/>
                  </a:lnTo>
                  <a:lnTo>
                    <a:pt x="362" y="179"/>
                  </a:lnTo>
                  <a:lnTo>
                    <a:pt x="364" y="179"/>
                  </a:lnTo>
                  <a:lnTo>
                    <a:pt x="366" y="179"/>
                  </a:lnTo>
                  <a:lnTo>
                    <a:pt x="367" y="179"/>
                  </a:lnTo>
                  <a:lnTo>
                    <a:pt x="369" y="179"/>
                  </a:lnTo>
                  <a:lnTo>
                    <a:pt x="371" y="178"/>
                  </a:lnTo>
                  <a:lnTo>
                    <a:pt x="371" y="177"/>
                  </a:lnTo>
                  <a:lnTo>
                    <a:pt x="373" y="175"/>
                  </a:lnTo>
                  <a:lnTo>
                    <a:pt x="373" y="174"/>
                  </a:lnTo>
                  <a:lnTo>
                    <a:pt x="374" y="172"/>
                  </a:lnTo>
                  <a:lnTo>
                    <a:pt x="374" y="171"/>
                  </a:lnTo>
                  <a:lnTo>
                    <a:pt x="374" y="169"/>
                  </a:lnTo>
                  <a:lnTo>
                    <a:pt x="374" y="171"/>
                  </a:lnTo>
                  <a:lnTo>
                    <a:pt x="376" y="171"/>
                  </a:lnTo>
                  <a:lnTo>
                    <a:pt x="378" y="171"/>
                  </a:lnTo>
                  <a:lnTo>
                    <a:pt x="380" y="171"/>
                  </a:lnTo>
                  <a:lnTo>
                    <a:pt x="381" y="170"/>
                  </a:lnTo>
                  <a:lnTo>
                    <a:pt x="382" y="170"/>
                  </a:lnTo>
                  <a:lnTo>
                    <a:pt x="384" y="170"/>
                  </a:lnTo>
                  <a:lnTo>
                    <a:pt x="386" y="170"/>
                  </a:lnTo>
                  <a:lnTo>
                    <a:pt x="388" y="169"/>
                  </a:lnTo>
                  <a:lnTo>
                    <a:pt x="390" y="167"/>
                  </a:lnTo>
                  <a:lnTo>
                    <a:pt x="391" y="166"/>
                  </a:lnTo>
                  <a:lnTo>
                    <a:pt x="393" y="164"/>
                  </a:lnTo>
                  <a:lnTo>
                    <a:pt x="394" y="163"/>
                  </a:lnTo>
                  <a:lnTo>
                    <a:pt x="394" y="161"/>
                  </a:lnTo>
                  <a:lnTo>
                    <a:pt x="396" y="159"/>
                  </a:lnTo>
                  <a:lnTo>
                    <a:pt x="396" y="157"/>
                  </a:lnTo>
                  <a:lnTo>
                    <a:pt x="396" y="155"/>
                  </a:lnTo>
                  <a:lnTo>
                    <a:pt x="396" y="154"/>
                  </a:lnTo>
                  <a:lnTo>
                    <a:pt x="398" y="151"/>
                  </a:lnTo>
                  <a:lnTo>
                    <a:pt x="397" y="149"/>
                  </a:lnTo>
                  <a:lnTo>
                    <a:pt x="397" y="147"/>
                  </a:lnTo>
                  <a:lnTo>
                    <a:pt x="397" y="145"/>
                  </a:lnTo>
                  <a:lnTo>
                    <a:pt x="397" y="142"/>
                  </a:lnTo>
                  <a:lnTo>
                    <a:pt x="396" y="140"/>
                  </a:lnTo>
                  <a:lnTo>
                    <a:pt x="396" y="139"/>
                  </a:lnTo>
                  <a:lnTo>
                    <a:pt x="396" y="137"/>
                  </a:lnTo>
                  <a:lnTo>
                    <a:pt x="396" y="135"/>
                  </a:lnTo>
                  <a:lnTo>
                    <a:pt x="394" y="135"/>
                  </a:lnTo>
                  <a:lnTo>
                    <a:pt x="394" y="133"/>
                  </a:lnTo>
                  <a:lnTo>
                    <a:pt x="393" y="133"/>
                  </a:lnTo>
                  <a:lnTo>
                    <a:pt x="393" y="131"/>
                  </a:lnTo>
                  <a:lnTo>
                    <a:pt x="391" y="131"/>
                  </a:lnTo>
                  <a:lnTo>
                    <a:pt x="390" y="131"/>
                  </a:lnTo>
                  <a:lnTo>
                    <a:pt x="390" y="129"/>
                  </a:lnTo>
                  <a:lnTo>
                    <a:pt x="388" y="129"/>
                  </a:lnTo>
                  <a:lnTo>
                    <a:pt x="387" y="129"/>
                  </a:lnTo>
                  <a:lnTo>
                    <a:pt x="387" y="128"/>
                  </a:lnTo>
                  <a:lnTo>
                    <a:pt x="385" y="128"/>
                  </a:lnTo>
                  <a:lnTo>
                    <a:pt x="385" y="127"/>
                  </a:lnTo>
                  <a:lnTo>
                    <a:pt x="385" y="126"/>
                  </a:lnTo>
                  <a:lnTo>
                    <a:pt x="385" y="124"/>
                  </a:lnTo>
                  <a:lnTo>
                    <a:pt x="385" y="123"/>
                  </a:lnTo>
                  <a:lnTo>
                    <a:pt x="385" y="122"/>
                  </a:lnTo>
                  <a:lnTo>
                    <a:pt x="385" y="124"/>
                  </a:lnTo>
                  <a:lnTo>
                    <a:pt x="387" y="124"/>
                  </a:lnTo>
                  <a:lnTo>
                    <a:pt x="387" y="126"/>
                  </a:lnTo>
                  <a:lnTo>
                    <a:pt x="389" y="126"/>
                  </a:lnTo>
                  <a:lnTo>
                    <a:pt x="390" y="126"/>
                  </a:lnTo>
                  <a:lnTo>
                    <a:pt x="392" y="126"/>
                  </a:lnTo>
                  <a:lnTo>
                    <a:pt x="393" y="127"/>
                  </a:lnTo>
                  <a:lnTo>
                    <a:pt x="394" y="127"/>
                  </a:lnTo>
                  <a:lnTo>
                    <a:pt x="396" y="127"/>
                  </a:lnTo>
                  <a:lnTo>
                    <a:pt x="398" y="127"/>
                  </a:lnTo>
                  <a:lnTo>
                    <a:pt x="399" y="127"/>
                  </a:lnTo>
                  <a:lnTo>
                    <a:pt x="401" y="127"/>
                  </a:lnTo>
                  <a:lnTo>
                    <a:pt x="402" y="127"/>
                  </a:lnTo>
                  <a:lnTo>
                    <a:pt x="404" y="127"/>
                  </a:lnTo>
                  <a:lnTo>
                    <a:pt x="406" y="127"/>
                  </a:lnTo>
                  <a:lnTo>
                    <a:pt x="408" y="127"/>
                  </a:lnTo>
                  <a:lnTo>
                    <a:pt x="409" y="127"/>
                  </a:lnTo>
                  <a:lnTo>
                    <a:pt x="412" y="127"/>
                  </a:lnTo>
                  <a:lnTo>
                    <a:pt x="414" y="127"/>
                  </a:lnTo>
                  <a:lnTo>
                    <a:pt x="418" y="127"/>
                  </a:lnTo>
                  <a:lnTo>
                    <a:pt x="421" y="127"/>
                  </a:lnTo>
                  <a:lnTo>
                    <a:pt x="424" y="126"/>
                  </a:lnTo>
                  <a:lnTo>
                    <a:pt x="426" y="126"/>
                  </a:lnTo>
                  <a:lnTo>
                    <a:pt x="429" y="126"/>
                  </a:lnTo>
                  <a:lnTo>
                    <a:pt x="431" y="126"/>
                  </a:lnTo>
                  <a:lnTo>
                    <a:pt x="434" y="125"/>
                  </a:lnTo>
                  <a:lnTo>
                    <a:pt x="436" y="125"/>
                  </a:lnTo>
                  <a:lnTo>
                    <a:pt x="439" y="124"/>
                  </a:lnTo>
                  <a:lnTo>
                    <a:pt x="440" y="124"/>
                  </a:lnTo>
                  <a:lnTo>
                    <a:pt x="443" y="122"/>
                  </a:lnTo>
                  <a:lnTo>
                    <a:pt x="445" y="122"/>
                  </a:lnTo>
                  <a:lnTo>
                    <a:pt x="447" y="121"/>
                  </a:lnTo>
                  <a:lnTo>
                    <a:pt x="448" y="120"/>
                  </a:lnTo>
                  <a:lnTo>
                    <a:pt x="449" y="120"/>
                  </a:lnTo>
                  <a:lnTo>
                    <a:pt x="451" y="119"/>
                  </a:lnTo>
                  <a:lnTo>
                    <a:pt x="453" y="117"/>
                  </a:lnTo>
                  <a:lnTo>
                    <a:pt x="453" y="116"/>
                  </a:lnTo>
                  <a:lnTo>
                    <a:pt x="455" y="115"/>
                  </a:lnTo>
                  <a:lnTo>
                    <a:pt x="455" y="113"/>
                  </a:lnTo>
                  <a:lnTo>
                    <a:pt x="456" y="111"/>
                  </a:lnTo>
                  <a:lnTo>
                    <a:pt x="458" y="109"/>
                  </a:lnTo>
                  <a:lnTo>
                    <a:pt x="459" y="105"/>
                  </a:lnTo>
                  <a:lnTo>
                    <a:pt x="459" y="103"/>
                  </a:lnTo>
                  <a:lnTo>
                    <a:pt x="460" y="100"/>
                  </a:lnTo>
                  <a:lnTo>
                    <a:pt x="460" y="96"/>
                  </a:lnTo>
                  <a:lnTo>
                    <a:pt x="461" y="93"/>
                  </a:lnTo>
                  <a:lnTo>
                    <a:pt x="460" y="91"/>
                  </a:lnTo>
                  <a:lnTo>
                    <a:pt x="460" y="87"/>
                  </a:lnTo>
                  <a:lnTo>
                    <a:pt x="460" y="85"/>
                  </a:lnTo>
                  <a:lnTo>
                    <a:pt x="460" y="82"/>
                  </a:lnTo>
                  <a:lnTo>
                    <a:pt x="459" y="80"/>
                  </a:lnTo>
                  <a:lnTo>
                    <a:pt x="459" y="78"/>
                  </a:lnTo>
                  <a:lnTo>
                    <a:pt x="458" y="77"/>
                  </a:lnTo>
                  <a:lnTo>
                    <a:pt x="458" y="75"/>
                  </a:lnTo>
                  <a:lnTo>
                    <a:pt x="456" y="73"/>
                  </a:lnTo>
                  <a:lnTo>
                    <a:pt x="456" y="72"/>
                  </a:lnTo>
                  <a:lnTo>
                    <a:pt x="455" y="70"/>
                  </a:lnTo>
                  <a:lnTo>
                    <a:pt x="455" y="68"/>
                  </a:lnTo>
                  <a:lnTo>
                    <a:pt x="453" y="68"/>
                  </a:lnTo>
                  <a:lnTo>
                    <a:pt x="453" y="67"/>
                  </a:lnTo>
                  <a:lnTo>
                    <a:pt x="452" y="67"/>
                  </a:lnTo>
                  <a:lnTo>
                    <a:pt x="451" y="65"/>
                  </a:lnTo>
                  <a:lnTo>
                    <a:pt x="449" y="65"/>
                  </a:lnTo>
                  <a:lnTo>
                    <a:pt x="447" y="64"/>
                  </a:lnTo>
                  <a:lnTo>
                    <a:pt x="445" y="62"/>
                  </a:lnTo>
                  <a:lnTo>
                    <a:pt x="444" y="60"/>
                  </a:lnTo>
                  <a:lnTo>
                    <a:pt x="442" y="60"/>
                  </a:lnTo>
                  <a:lnTo>
                    <a:pt x="440" y="58"/>
                  </a:lnTo>
                  <a:lnTo>
                    <a:pt x="439" y="57"/>
                  </a:lnTo>
                  <a:lnTo>
                    <a:pt x="437" y="56"/>
                  </a:lnTo>
                  <a:lnTo>
                    <a:pt x="435" y="56"/>
                  </a:lnTo>
                  <a:lnTo>
                    <a:pt x="433" y="54"/>
                  </a:lnTo>
                  <a:lnTo>
                    <a:pt x="431" y="54"/>
                  </a:lnTo>
                  <a:lnTo>
                    <a:pt x="431" y="53"/>
                  </a:lnTo>
                  <a:lnTo>
                    <a:pt x="432" y="53"/>
                  </a:lnTo>
                  <a:lnTo>
                    <a:pt x="434" y="53"/>
                  </a:lnTo>
                  <a:lnTo>
                    <a:pt x="436" y="53"/>
                  </a:lnTo>
                  <a:lnTo>
                    <a:pt x="437" y="53"/>
                  </a:lnTo>
                  <a:lnTo>
                    <a:pt x="439" y="53"/>
                  </a:lnTo>
                  <a:lnTo>
                    <a:pt x="441" y="53"/>
                  </a:lnTo>
                  <a:lnTo>
                    <a:pt x="442" y="53"/>
                  </a:lnTo>
                  <a:lnTo>
                    <a:pt x="444" y="53"/>
                  </a:lnTo>
                  <a:lnTo>
                    <a:pt x="445" y="53"/>
                  </a:lnTo>
                  <a:lnTo>
                    <a:pt x="446" y="53"/>
                  </a:lnTo>
                  <a:lnTo>
                    <a:pt x="448" y="53"/>
                  </a:lnTo>
                  <a:lnTo>
                    <a:pt x="448" y="51"/>
                  </a:lnTo>
                  <a:lnTo>
                    <a:pt x="448" y="50"/>
                  </a:lnTo>
                  <a:lnTo>
                    <a:pt x="448" y="49"/>
                  </a:lnTo>
                  <a:lnTo>
                    <a:pt x="448" y="48"/>
                  </a:lnTo>
                  <a:lnTo>
                    <a:pt x="448" y="46"/>
                  </a:lnTo>
                  <a:lnTo>
                    <a:pt x="448" y="44"/>
                  </a:lnTo>
                  <a:lnTo>
                    <a:pt x="448" y="42"/>
                  </a:lnTo>
                  <a:lnTo>
                    <a:pt x="448" y="40"/>
                  </a:lnTo>
                  <a:lnTo>
                    <a:pt x="448" y="39"/>
                  </a:lnTo>
                  <a:lnTo>
                    <a:pt x="448" y="37"/>
                  </a:lnTo>
                  <a:lnTo>
                    <a:pt x="448" y="35"/>
                  </a:lnTo>
                  <a:lnTo>
                    <a:pt x="448" y="34"/>
                  </a:lnTo>
                  <a:lnTo>
                    <a:pt x="446" y="34"/>
                  </a:lnTo>
                  <a:lnTo>
                    <a:pt x="444" y="34"/>
                  </a:lnTo>
                  <a:lnTo>
                    <a:pt x="443" y="34"/>
                  </a:lnTo>
                  <a:lnTo>
                    <a:pt x="441" y="34"/>
                  </a:lnTo>
                  <a:lnTo>
                    <a:pt x="439" y="34"/>
                  </a:lnTo>
                  <a:lnTo>
                    <a:pt x="438" y="34"/>
                  </a:lnTo>
                  <a:lnTo>
                    <a:pt x="436" y="34"/>
                  </a:lnTo>
                  <a:lnTo>
                    <a:pt x="434" y="34"/>
                  </a:lnTo>
                  <a:lnTo>
                    <a:pt x="433" y="34"/>
                  </a:lnTo>
                  <a:lnTo>
                    <a:pt x="431" y="34"/>
                  </a:lnTo>
                  <a:lnTo>
                    <a:pt x="429" y="34"/>
                  </a:lnTo>
                  <a:lnTo>
                    <a:pt x="428" y="34"/>
                  </a:lnTo>
                  <a:lnTo>
                    <a:pt x="429" y="33"/>
                  </a:lnTo>
                  <a:lnTo>
                    <a:pt x="430" y="31"/>
                  </a:lnTo>
                  <a:lnTo>
                    <a:pt x="430" y="30"/>
                  </a:lnTo>
                  <a:lnTo>
                    <a:pt x="432" y="28"/>
                  </a:lnTo>
                  <a:lnTo>
                    <a:pt x="432" y="26"/>
                  </a:lnTo>
                  <a:lnTo>
                    <a:pt x="434" y="24"/>
                  </a:lnTo>
                  <a:lnTo>
                    <a:pt x="434" y="22"/>
                  </a:lnTo>
                  <a:lnTo>
                    <a:pt x="434" y="20"/>
                  </a:lnTo>
                  <a:lnTo>
                    <a:pt x="434" y="21"/>
                  </a:lnTo>
                  <a:lnTo>
                    <a:pt x="435" y="21"/>
                  </a:lnTo>
                  <a:lnTo>
                    <a:pt x="436" y="21"/>
                  </a:lnTo>
                  <a:lnTo>
                    <a:pt x="438" y="20"/>
                  </a:lnTo>
                  <a:lnTo>
                    <a:pt x="439" y="20"/>
                  </a:lnTo>
                  <a:lnTo>
                    <a:pt x="441" y="20"/>
                  </a:lnTo>
                  <a:lnTo>
                    <a:pt x="442" y="20"/>
                  </a:lnTo>
                  <a:lnTo>
                    <a:pt x="443" y="20"/>
                  </a:lnTo>
                  <a:lnTo>
                    <a:pt x="443" y="19"/>
                  </a:lnTo>
                  <a:lnTo>
                    <a:pt x="443" y="18"/>
                  </a:lnTo>
                  <a:lnTo>
                    <a:pt x="443" y="16"/>
                  </a:lnTo>
                  <a:lnTo>
                    <a:pt x="443" y="15"/>
                  </a:lnTo>
                  <a:lnTo>
                    <a:pt x="444" y="13"/>
                  </a:lnTo>
                  <a:lnTo>
                    <a:pt x="444" y="11"/>
                  </a:lnTo>
                  <a:lnTo>
                    <a:pt x="445" y="10"/>
                  </a:lnTo>
                  <a:lnTo>
                    <a:pt x="445" y="9"/>
                  </a:lnTo>
                  <a:lnTo>
                    <a:pt x="447" y="7"/>
                  </a:lnTo>
                  <a:lnTo>
                    <a:pt x="447" y="5"/>
                  </a:lnTo>
                  <a:lnTo>
                    <a:pt x="448" y="3"/>
                  </a:lnTo>
                  <a:lnTo>
                    <a:pt x="448" y="2"/>
                  </a:lnTo>
                  <a:lnTo>
                    <a:pt x="449" y="0"/>
                  </a:lnTo>
                  <a:lnTo>
                    <a:pt x="443" y="3"/>
                  </a:lnTo>
                  <a:lnTo>
                    <a:pt x="434" y="5"/>
                  </a:lnTo>
                  <a:lnTo>
                    <a:pt x="421" y="6"/>
                  </a:lnTo>
                  <a:lnTo>
                    <a:pt x="408" y="6"/>
                  </a:lnTo>
                  <a:lnTo>
                    <a:pt x="391" y="8"/>
                  </a:lnTo>
                  <a:lnTo>
                    <a:pt x="374" y="8"/>
                  </a:lnTo>
                  <a:lnTo>
                    <a:pt x="355" y="8"/>
                  </a:lnTo>
                  <a:lnTo>
                    <a:pt x="338" y="8"/>
                  </a:lnTo>
                  <a:lnTo>
                    <a:pt x="319" y="8"/>
                  </a:lnTo>
                  <a:lnTo>
                    <a:pt x="301" y="8"/>
                  </a:lnTo>
                  <a:lnTo>
                    <a:pt x="284" y="8"/>
                  </a:lnTo>
                  <a:lnTo>
                    <a:pt x="270" y="8"/>
                  </a:lnTo>
                  <a:lnTo>
                    <a:pt x="257" y="8"/>
                  </a:lnTo>
                  <a:lnTo>
                    <a:pt x="249" y="8"/>
                  </a:lnTo>
                  <a:lnTo>
                    <a:pt x="243" y="8"/>
                  </a:lnTo>
                  <a:lnTo>
                    <a:pt x="241" y="6"/>
                  </a:lnTo>
                  <a:lnTo>
                    <a:pt x="218" y="6"/>
                  </a:lnTo>
                  <a:lnTo>
                    <a:pt x="215" y="8"/>
                  </a:lnTo>
                  <a:lnTo>
                    <a:pt x="210" y="8"/>
                  </a:lnTo>
                  <a:lnTo>
                    <a:pt x="200" y="8"/>
                  </a:lnTo>
                  <a:lnTo>
                    <a:pt x="188" y="8"/>
                  </a:lnTo>
                  <a:lnTo>
                    <a:pt x="173" y="8"/>
                  </a:lnTo>
                  <a:lnTo>
                    <a:pt x="156" y="8"/>
                  </a:lnTo>
                  <a:lnTo>
                    <a:pt x="139" y="8"/>
                  </a:lnTo>
                  <a:lnTo>
                    <a:pt x="121" y="8"/>
                  </a:lnTo>
                  <a:lnTo>
                    <a:pt x="101" y="8"/>
                  </a:lnTo>
                  <a:lnTo>
                    <a:pt x="83" y="8"/>
                  </a:lnTo>
                  <a:lnTo>
                    <a:pt x="66" y="8"/>
                  </a:lnTo>
                  <a:lnTo>
                    <a:pt x="50" y="6"/>
                  </a:lnTo>
                  <a:lnTo>
                    <a:pt x="35" y="6"/>
                  </a:lnTo>
                  <a:lnTo>
                    <a:pt x="24" y="5"/>
                  </a:lnTo>
                  <a:lnTo>
                    <a:pt x="15" y="3"/>
                  </a:lnTo>
                  <a:lnTo>
                    <a:pt x="10" y="0"/>
                  </a:lnTo>
                  <a:lnTo>
                    <a:pt x="8" y="2"/>
                  </a:lnTo>
                  <a:lnTo>
                    <a:pt x="8" y="3"/>
                  </a:lnTo>
                  <a:lnTo>
                    <a:pt x="8" y="5"/>
                  </a:lnTo>
                  <a:lnTo>
                    <a:pt x="10" y="7"/>
                  </a:lnTo>
                  <a:lnTo>
                    <a:pt x="10" y="9"/>
                  </a:lnTo>
                  <a:lnTo>
                    <a:pt x="11" y="10"/>
                  </a:lnTo>
                  <a:lnTo>
                    <a:pt x="11" y="11"/>
                  </a:lnTo>
                  <a:lnTo>
                    <a:pt x="13" y="13"/>
                  </a:lnTo>
                  <a:lnTo>
                    <a:pt x="13" y="15"/>
                  </a:lnTo>
                  <a:lnTo>
                    <a:pt x="14" y="16"/>
                  </a:lnTo>
                  <a:lnTo>
                    <a:pt x="14" y="18"/>
                  </a:lnTo>
                  <a:lnTo>
                    <a:pt x="14" y="19"/>
                  </a:lnTo>
                  <a:lnTo>
                    <a:pt x="14" y="20"/>
                  </a:lnTo>
                  <a:lnTo>
                    <a:pt x="16" y="20"/>
                  </a:lnTo>
                  <a:lnTo>
                    <a:pt x="18" y="20"/>
                  </a:lnTo>
                  <a:lnTo>
                    <a:pt x="20" y="20"/>
                  </a:lnTo>
                  <a:lnTo>
                    <a:pt x="20" y="21"/>
                  </a:lnTo>
                  <a:lnTo>
                    <a:pt x="22" y="21"/>
                  </a:lnTo>
                  <a:lnTo>
                    <a:pt x="23" y="21"/>
                  </a:lnTo>
                  <a:lnTo>
                    <a:pt x="24" y="20"/>
                  </a:lnTo>
                  <a:lnTo>
                    <a:pt x="24" y="22"/>
                  </a:lnTo>
                  <a:lnTo>
                    <a:pt x="24" y="24"/>
                  </a:lnTo>
                  <a:lnTo>
                    <a:pt x="25" y="24"/>
                  </a:lnTo>
                  <a:lnTo>
                    <a:pt x="25" y="26"/>
                  </a:lnTo>
                  <a:lnTo>
                    <a:pt x="27" y="26"/>
                  </a:lnTo>
                  <a:lnTo>
                    <a:pt x="27" y="27"/>
                  </a:lnTo>
                  <a:lnTo>
                    <a:pt x="29" y="27"/>
                  </a:lnTo>
                  <a:lnTo>
                    <a:pt x="29" y="29"/>
                  </a:lnTo>
                  <a:lnTo>
                    <a:pt x="31" y="30"/>
                  </a:lnTo>
                  <a:lnTo>
                    <a:pt x="31" y="32"/>
                  </a:lnTo>
                  <a:lnTo>
                    <a:pt x="33" y="32"/>
                  </a:lnTo>
                  <a:lnTo>
                    <a:pt x="33" y="34"/>
                  </a:lnTo>
                  <a:lnTo>
                    <a:pt x="34" y="34"/>
                  </a:lnTo>
                  <a:lnTo>
                    <a:pt x="35" y="34"/>
                  </a:lnTo>
                  <a:lnTo>
                    <a:pt x="34" y="34"/>
                  </a:lnTo>
                  <a:lnTo>
                    <a:pt x="33" y="34"/>
                  </a:lnTo>
                  <a:lnTo>
                    <a:pt x="31" y="34"/>
                  </a:lnTo>
                  <a:lnTo>
                    <a:pt x="30" y="34"/>
                  </a:lnTo>
                  <a:lnTo>
                    <a:pt x="27" y="34"/>
                  </a:lnTo>
                  <a:lnTo>
                    <a:pt x="25" y="34"/>
                  </a:lnTo>
                  <a:lnTo>
                    <a:pt x="22" y="34"/>
                  </a:lnTo>
                  <a:lnTo>
                    <a:pt x="20" y="34"/>
                  </a:lnTo>
                  <a:lnTo>
                    <a:pt x="17" y="34"/>
                  </a:lnTo>
                  <a:lnTo>
                    <a:pt x="15" y="34"/>
                  </a:lnTo>
                  <a:lnTo>
                    <a:pt x="13" y="34"/>
                  </a:lnTo>
                  <a:lnTo>
                    <a:pt x="11" y="34"/>
                  </a:lnTo>
                  <a:lnTo>
                    <a:pt x="9" y="34"/>
                  </a:lnTo>
                  <a:lnTo>
                    <a:pt x="8" y="34"/>
                  </a:lnTo>
                  <a:lnTo>
                    <a:pt x="7" y="34"/>
                  </a:lnTo>
                  <a:lnTo>
                    <a:pt x="7" y="35"/>
                  </a:lnTo>
                  <a:lnTo>
                    <a:pt x="7" y="37"/>
                  </a:lnTo>
                  <a:lnTo>
                    <a:pt x="7" y="39"/>
                  </a:lnTo>
                  <a:lnTo>
                    <a:pt x="7" y="41"/>
                  </a:lnTo>
                  <a:lnTo>
                    <a:pt x="7" y="43"/>
                  </a:lnTo>
                  <a:lnTo>
                    <a:pt x="7" y="45"/>
                  </a:lnTo>
                  <a:lnTo>
                    <a:pt x="7" y="47"/>
                  </a:lnTo>
                  <a:lnTo>
                    <a:pt x="7" y="49"/>
                  </a:lnTo>
                  <a:lnTo>
                    <a:pt x="7" y="50"/>
                  </a:lnTo>
                  <a:lnTo>
                    <a:pt x="7" y="51"/>
                  </a:lnTo>
                  <a:lnTo>
                    <a:pt x="7" y="52"/>
                  </a:lnTo>
                  <a:lnTo>
                    <a:pt x="8" y="52"/>
                  </a:lnTo>
                  <a:lnTo>
                    <a:pt x="8" y="53"/>
                  </a:lnTo>
                  <a:lnTo>
                    <a:pt x="10" y="53"/>
                  </a:lnTo>
                  <a:lnTo>
                    <a:pt x="12" y="53"/>
                  </a:lnTo>
                  <a:lnTo>
                    <a:pt x="14" y="53"/>
                  </a:lnTo>
                  <a:lnTo>
                    <a:pt x="16" y="53"/>
                  </a:lnTo>
                  <a:lnTo>
                    <a:pt x="18" y="53"/>
                  </a:lnTo>
                  <a:lnTo>
                    <a:pt x="20" y="53"/>
                  </a:lnTo>
                  <a:lnTo>
                    <a:pt x="22" y="53"/>
                  </a:lnTo>
                  <a:lnTo>
                    <a:pt x="23" y="53"/>
                  </a:lnTo>
                  <a:lnTo>
                    <a:pt x="24" y="53"/>
                  </a:lnTo>
                  <a:lnTo>
                    <a:pt x="26" y="53"/>
                  </a:lnTo>
                  <a:lnTo>
                    <a:pt x="24" y="54"/>
                  </a:lnTo>
                  <a:lnTo>
                    <a:pt x="23" y="54"/>
                  </a:lnTo>
                  <a:lnTo>
                    <a:pt x="21" y="54"/>
                  </a:lnTo>
                  <a:lnTo>
                    <a:pt x="20" y="54"/>
                  </a:lnTo>
                  <a:lnTo>
                    <a:pt x="19" y="56"/>
                  </a:lnTo>
                  <a:lnTo>
                    <a:pt x="17" y="56"/>
                  </a:lnTo>
                  <a:lnTo>
                    <a:pt x="15" y="57"/>
                  </a:lnTo>
                  <a:lnTo>
                    <a:pt x="14" y="57"/>
                  </a:lnTo>
                  <a:lnTo>
                    <a:pt x="12" y="59"/>
                  </a:lnTo>
                  <a:lnTo>
                    <a:pt x="10" y="61"/>
                  </a:lnTo>
                  <a:lnTo>
                    <a:pt x="8" y="63"/>
                  </a:lnTo>
                  <a:lnTo>
                    <a:pt x="7" y="64"/>
                  </a:lnTo>
                  <a:lnTo>
                    <a:pt x="5" y="66"/>
                  </a:lnTo>
                  <a:lnTo>
                    <a:pt x="4" y="68"/>
                  </a:lnTo>
                  <a:lnTo>
                    <a:pt x="3" y="69"/>
                  </a:lnTo>
                  <a:lnTo>
                    <a:pt x="3" y="71"/>
                  </a:lnTo>
                  <a:lnTo>
                    <a:pt x="2" y="73"/>
                  </a:lnTo>
                  <a:lnTo>
                    <a:pt x="2" y="75"/>
                  </a:lnTo>
                  <a:lnTo>
                    <a:pt x="2" y="77"/>
                  </a:lnTo>
                  <a:lnTo>
                    <a:pt x="2" y="78"/>
                  </a:lnTo>
                  <a:lnTo>
                    <a:pt x="0" y="80"/>
                  </a:lnTo>
                  <a:lnTo>
                    <a:pt x="0" y="81"/>
                  </a:lnTo>
                  <a:lnTo>
                    <a:pt x="0" y="83"/>
                  </a:lnTo>
                  <a:lnTo>
                    <a:pt x="0" y="84"/>
                  </a:lnTo>
                  <a:lnTo>
                    <a:pt x="0" y="86"/>
                  </a:lnTo>
                  <a:lnTo>
                    <a:pt x="0" y="88"/>
                  </a:lnTo>
                  <a:lnTo>
                    <a:pt x="0" y="89"/>
                  </a:lnTo>
                  <a:lnTo>
                    <a:pt x="0" y="91"/>
                  </a:lnTo>
                  <a:lnTo>
                    <a:pt x="0" y="93"/>
                  </a:lnTo>
                  <a:lnTo>
                    <a:pt x="0" y="95"/>
                  </a:lnTo>
                  <a:lnTo>
                    <a:pt x="0" y="97"/>
                  </a:lnTo>
                  <a:lnTo>
                    <a:pt x="0" y="99"/>
                  </a:lnTo>
                  <a:lnTo>
                    <a:pt x="0" y="100"/>
                  </a:lnTo>
                  <a:lnTo>
                    <a:pt x="0" y="102"/>
                  </a:lnTo>
                  <a:lnTo>
                    <a:pt x="0" y="104"/>
                  </a:lnTo>
                  <a:lnTo>
                    <a:pt x="0" y="105"/>
                  </a:lnTo>
                  <a:lnTo>
                    <a:pt x="0" y="107"/>
                  </a:lnTo>
                  <a:lnTo>
                    <a:pt x="2" y="108"/>
                  </a:lnTo>
                  <a:lnTo>
                    <a:pt x="2" y="111"/>
                  </a:lnTo>
                  <a:lnTo>
                    <a:pt x="4" y="113"/>
                  </a:lnTo>
                  <a:lnTo>
                    <a:pt x="4" y="115"/>
                  </a:lnTo>
                  <a:lnTo>
                    <a:pt x="6" y="116"/>
                  </a:lnTo>
                  <a:lnTo>
                    <a:pt x="8" y="118"/>
                  </a:lnTo>
                  <a:lnTo>
                    <a:pt x="10" y="120"/>
                  </a:lnTo>
                  <a:lnTo>
                    <a:pt x="11" y="122"/>
                  </a:lnTo>
                  <a:lnTo>
                    <a:pt x="14" y="122"/>
                  </a:lnTo>
                  <a:lnTo>
                    <a:pt x="16" y="124"/>
                  </a:lnTo>
                  <a:lnTo>
                    <a:pt x="20" y="124"/>
                  </a:lnTo>
                  <a:lnTo>
                    <a:pt x="23" y="126"/>
                  </a:lnTo>
                  <a:lnTo>
                    <a:pt x="29" y="126"/>
                  </a:lnTo>
                  <a:lnTo>
                    <a:pt x="33" y="126"/>
                  </a:lnTo>
                  <a:lnTo>
                    <a:pt x="38" y="126"/>
                  </a:lnTo>
                  <a:lnTo>
                    <a:pt x="43" y="126"/>
                  </a:lnTo>
                  <a:lnTo>
                    <a:pt x="49" y="124"/>
                  </a:lnTo>
                  <a:lnTo>
                    <a:pt x="53" y="124"/>
                  </a:lnTo>
                  <a:lnTo>
                    <a:pt x="58" y="124"/>
                  </a:lnTo>
                  <a:lnTo>
                    <a:pt x="61" y="124"/>
                  </a:lnTo>
                  <a:lnTo>
                    <a:pt x="66" y="122"/>
                  </a:lnTo>
                  <a:lnTo>
                    <a:pt x="69" y="122"/>
                  </a:lnTo>
                  <a:lnTo>
                    <a:pt x="72" y="122"/>
                  </a:lnTo>
                  <a:lnTo>
                    <a:pt x="73" y="122"/>
                  </a:lnTo>
                  <a:lnTo>
                    <a:pt x="74" y="120"/>
                  </a:lnTo>
                  <a:lnTo>
                    <a:pt x="74" y="121"/>
                  </a:lnTo>
                  <a:lnTo>
                    <a:pt x="74" y="122"/>
                  </a:lnTo>
                  <a:lnTo>
                    <a:pt x="74" y="123"/>
                  </a:lnTo>
                  <a:lnTo>
                    <a:pt x="74" y="125"/>
                  </a:lnTo>
                  <a:lnTo>
                    <a:pt x="74" y="126"/>
                  </a:lnTo>
                  <a:lnTo>
                    <a:pt x="74" y="127"/>
                  </a:lnTo>
                  <a:lnTo>
                    <a:pt x="72" y="129"/>
                  </a:lnTo>
                  <a:lnTo>
                    <a:pt x="71" y="129"/>
                  </a:lnTo>
                  <a:lnTo>
                    <a:pt x="69" y="129"/>
                  </a:lnTo>
                  <a:lnTo>
                    <a:pt x="67" y="131"/>
                  </a:lnTo>
                  <a:lnTo>
                    <a:pt x="66" y="131"/>
                  </a:lnTo>
                  <a:lnTo>
                    <a:pt x="64" y="131"/>
                  </a:lnTo>
                  <a:lnTo>
                    <a:pt x="63" y="133"/>
                  </a:lnTo>
                  <a:lnTo>
                    <a:pt x="63" y="134"/>
                  </a:lnTo>
                  <a:lnTo>
                    <a:pt x="62" y="135"/>
                  </a:lnTo>
                  <a:lnTo>
                    <a:pt x="62" y="136"/>
                  </a:lnTo>
                  <a:lnTo>
                    <a:pt x="61" y="138"/>
                  </a:lnTo>
                  <a:lnTo>
                    <a:pt x="61" y="139"/>
                  </a:lnTo>
                  <a:lnTo>
                    <a:pt x="61" y="141"/>
                  </a:lnTo>
                  <a:lnTo>
                    <a:pt x="61" y="143"/>
                  </a:lnTo>
                  <a:lnTo>
                    <a:pt x="60" y="146"/>
                  </a:lnTo>
                  <a:lnTo>
                    <a:pt x="60" y="148"/>
                  </a:lnTo>
                  <a:lnTo>
                    <a:pt x="60" y="150"/>
                  </a:lnTo>
                  <a:lnTo>
                    <a:pt x="60" y="152"/>
                  </a:lnTo>
                  <a:lnTo>
                    <a:pt x="60" y="153"/>
                  </a:lnTo>
                  <a:lnTo>
                    <a:pt x="61" y="155"/>
                  </a:lnTo>
                  <a:lnTo>
                    <a:pt x="62" y="157"/>
                  </a:lnTo>
                  <a:lnTo>
                    <a:pt x="64" y="158"/>
                  </a:lnTo>
                  <a:lnTo>
                    <a:pt x="64" y="160"/>
                  </a:lnTo>
                  <a:lnTo>
                    <a:pt x="64" y="162"/>
                  </a:lnTo>
                  <a:lnTo>
                    <a:pt x="64" y="163"/>
                  </a:lnTo>
                  <a:lnTo>
                    <a:pt x="66" y="163"/>
                  </a:lnTo>
                  <a:lnTo>
                    <a:pt x="66" y="164"/>
                  </a:lnTo>
                  <a:lnTo>
                    <a:pt x="67" y="164"/>
                  </a:lnTo>
                  <a:lnTo>
                    <a:pt x="67" y="166"/>
                  </a:lnTo>
                  <a:lnTo>
                    <a:pt x="69" y="166"/>
                  </a:lnTo>
                  <a:lnTo>
                    <a:pt x="69" y="168"/>
                  </a:lnTo>
                  <a:lnTo>
                    <a:pt x="70" y="168"/>
                  </a:lnTo>
                  <a:lnTo>
                    <a:pt x="72" y="169"/>
                  </a:lnTo>
                  <a:lnTo>
                    <a:pt x="74" y="169"/>
                  </a:lnTo>
                  <a:lnTo>
                    <a:pt x="74" y="171"/>
                  </a:lnTo>
                  <a:lnTo>
                    <a:pt x="76" y="172"/>
                  </a:lnTo>
                  <a:lnTo>
                    <a:pt x="77" y="173"/>
                  </a:lnTo>
                  <a:lnTo>
                    <a:pt x="78" y="173"/>
                  </a:lnTo>
                  <a:lnTo>
                    <a:pt x="80" y="173"/>
                  </a:lnTo>
                  <a:lnTo>
                    <a:pt x="81" y="173"/>
                  </a:lnTo>
                  <a:lnTo>
                    <a:pt x="83" y="172"/>
                  </a:lnTo>
                  <a:lnTo>
                    <a:pt x="83" y="171"/>
                  </a:lnTo>
                  <a:lnTo>
                    <a:pt x="85" y="169"/>
                  </a:lnTo>
                  <a:lnTo>
                    <a:pt x="84" y="171"/>
                  </a:lnTo>
                  <a:lnTo>
                    <a:pt x="84" y="172"/>
                  </a:lnTo>
                  <a:lnTo>
                    <a:pt x="84" y="174"/>
                  </a:lnTo>
                  <a:lnTo>
                    <a:pt x="86" y="174"/>
                  </a:lnTo>
                  <a:lnTo>
                    <a:pt x="86" y="176"/>
                  </a:lnTo>
                  <a:lnTo>
                    <a:pt x="86" y="177"/>
                  </a:lnTo>
                  <a:lnTo>
                    <a:pt x="88" y="177"/>
                  </a:lnTo>
                  <a:lnTo>
                    <a:pt x="88" y="178"/>
                  </a:lnTo>
                  <a:lnTo>
                    <a:pt x="89" y="178"/>
                  </a:lnTo>
                  <a:lnTo>
                    <a:pt x="91" y="178"/>
                  </a:lnTo>
                  <a:lnTo>
                    <a:pt x="91" y="179"/>
                  </a:lnTo>
                  <a:lnTo>
                    <a:pt x="92" y="179"/>
                  </a:lnTo>
                  <a:lnTo>
                    <a:pt x="93" y="178"/>
                  </a:lnTo>
                  <a:lnTo>
                    <a:pt x="95" y="177"/>
                  </a:lnTo>
                  <a:lnTo>
                    <a:pt x="96" y="177"/>
                  </a:lnTo>
                  <a:lnTo>
                    <a:pt x="98" y="176"/>
                  </a:lnTo>
                  <a:lnTo>
                    <a:pt x="100" y="174"/>
                  </a:lnTo>
                  <a:lnTo>
                    <a:pt x="102" y="173"/>
                  </a:lnTo>
                  <a:lnTo>
                    <a:pt x="103" y="171"/>
                  </a:lnTo>
                  <a:lnTo>
                    <a:pt x="104" y="169"/>
                  </a:lnTo>
                  <a:lnTo>
                    <a:pt x="104" y="170"/>
                  </a:lnTo>
                  <a:lnTo>
                    <a:pt x="104" y="172"/>
                  </a:lnTo>
                  <a:lnTo>
                    <a:pt x="104" y="174"/>
                  </a:lnTo>
                  <a:lnTo>
                    <a:pt x="104" y="176"/>
                  </a:lnTo>
                  <a:lnTo>
                    <a:pt x="104" y="177"/>
                  </a:lnTo>
                  <a:lnTo>
                    <a:pt x="104" y="178"/>
                  </a:lnTo>
                  <a:lnTo>
                    <a:pt x="104" y="180"/>
                  </a:lnTo>
                  <a:lnTo>
                    <a:pt x="104" y="182"/>
                  </a:lnTo>
                  <a:lnTo>
                    <a:pt x="104" y="183"/>
                  </a:lnTo>
                  <a:lnTo>
                    <a:pt x="104" y="185"/>
                  </a:lnTo>
                  <a:lnTo>
                    <a:pt x="104" y="187"/>
                  </a:lnTo>
                  <a:lnTo>
                    <a:pt x="104" y="188"/>
                  </a:lnTo>
                  <a:lnTo>
                    <a:pt x="104" y="189"/>
                  </a:lnTo>
                  <a:lnTo>
                    <a:pt x="102" y="190"/>
                  </a:lnTo>
                  <a:lnTo>
                    <a:pt x="101" y="190"/>
                  </a:lnTo>
                  <a:lnTo>
                    <a:pt x="99" y="190"/>
                  </a:lnTo>
                  <a:lnTo>
                    <a:pt x="97" y="190"/>
                  </a:lnTo>
                  <a:lnTo>
                    <a:pt x="96" y="190"/>
                  </a:lnTo>
                  <a:lnTo>
                    <a:pt x="94" y="190"/>
                  </a:lnTo>
                  <a:lnTo>
                    <a:pt x="92" y="190"/>
                  </a:lnTo>
                  <a:lnTo>
                    <a:pt x="91" y="190"/>
                  </a:lnTo>
                  <a:lnTo>
                    <a:pt x="89" y="190"/>
                  </a:lnTo>
                  <a:lnTo>
                    <a:pt x="89" y="189"/>
                  </a:lnTo>
                  <a:lnTo>
                    <a:pt x="88" y="189"/>
                  </a:lnTo>
                  <a:lnTo>
                    <a:pt x="88" y="188"/>
                  </a:lnTo>
                  <a:lnTo>
                    <a:pt x="87" y="188"/>
                  </a:lnTo>
                  <a:lnTo>
                    <a:pt x="87" y="186"/>
                  </a:lnTo>
                  <a:lnTo>
                    <a:pt x="87" y="184"/>
                  </a:lnTo>
                  <a:lnTo>
                    <a:pt x="85" y="184"/>
                  </a:lnTo>
                  <a:lnTo>
                    <a:pt x="85" y="183"/>
                  </a:lnTo>
                  <a:lnTo>
                    <a:pt x="85" y="181"/>
                  </a:lnTo>
                  <a:lnTo>
                    <a:pt x="85" y="180"/>
                  </a:lnTo>
                  <a:lnTo>
                    <a:pt x="85" y="179"/>
                  </a:lnTo>
                  <a:lnTo>
                    <a:pt x="83" y="180"/>
                  </a:lnTo>
                  <a:lnTo>
                    <a:pt x="81" y="180"/>
                  </a:lnTo>
                  <a:lnTo>
                    <a:pt x="80" y="180"/>
                  </a:lnTo>
                  <a:lnTo>
                    <a:pt x="78" y="182"/>
                  </a:lnTo>
                  <a:lnTo>
                    <a:pt x="76" y="184"/>
                  </a:lnTo>
                  <a:lnTo>
                    <a:pt x="74" y="186"/>
                  </a:lnTo>
                  <a:lnTo>
                    <a:pt x="73" y="188"/>
                  </a:lnTo>
                  <a:lnTo>
                    <a:pt x="71" y="189"/>
                  </a:lnTo>
                  <a:lnTo>
                    <a:pt x="70" y="189"/>
                  </a:lnTo>
                  <a:lnTo>
                    <a:pt x="68" y="189"/>
                  </a:lnTo>
                  <a:lnTo>
                    <a:pt x="67" y="189"/>
                  </a:lnTo>
                  <a:lnTo>
                    <a:pt x="65" y="189"/>
                  </a:lnTo>
                  <a:lnTo>
                    <a:pt x="63" y="188"/>
                  </a:lnTo>
                  <a:lnTo>
                    <a:pt x="60" y="188"/>
                  </a:lnTo>
                  <a:lnTo>
                    <a:pt x="58" y="188"/>
                  </a:lnTo>
                  <a:lnTo>
                    <a:pt x="57" y="188"/>
                  </a:lnTo>
                  <a:lnTo>
                    <a:pt x="55" y="187"/>
                  </a:lnTo>
                  <a:lnTo>
                    <a:pt x="51" y="187"/>
                  </a:lnTo>
                  <a:lnTo>
                    <a:pt x="50" y="187"/>
                  </a:lnTo>
                  <a:lnTo>
                    <a:pt x="46" y="187"/>
                  </a:lnTo>
                  <a:lnTo>
                    <a:pt x="45" y="185"/>
                  </a:lnTo>
                  <a:lnTo>
                    <a:pt x="43" y="185"/>
                  </a:lnTo>
                  <a:lnTo>
                    <a:pt x="41" y="185"/>
                  </a:lnTo>
                  <a:lnTo>
                    <a:pt x="40" y="185"/>
                  </a:lnTo>
                  <a:lnTo>
                    <a:pt x="40" y="183"/>
                  </a:lnTo>
                  <a:lnTo>
                    <a:pt x="39" y="185"/>
                  </a:lnTo>
                  <a:lnTo>
                    <a:pt x="39" y="187"/>
                  </a:lnTo>
                  <a:lnTo>
                    <a:pt x="37" y="189"/>
                  </a:lnTo>
                  <a:lnTo>
                    <a:pt x="37" y="191"/>
                  </a:lnTo>
                  <a:lnTo>
                    <a:pt x="35" y="195"/>
                  </a:lnTo>
                  <a:lnTo>
                    <a:pt x="34" y="198"/>
                  </a:lnTo>
                  <a:lnTo>
                    <a:pt x="32" y="202"/>
                  </a:lnTo>
                  <a:lnTo>
                    <a:pt x="32" y="205"/>
                  </a:lnTo>
                  <a:lnTo>
                    <a:pt x="30" y="208"/>
                  </a:lnTo>
                  <a:lnTo>
                    <a:pt x="28" y="212"/>
                  </a:lnTo>
                  <a:lnTo>
                    <a:pt x="26" y="215"/>
                  </a:lnTo>
                  <a:lnTo>
                    <a:pt x="26" y="219"/>
                  </a:lnTo>
                  <a:lnTo>
                    <a:pt x="24" y="222"/>
                  </a:lnTo>
                  <a:lnTo>
                    <a:pt x="24" y="224"/>
                  </a:lnTo>
                  <a:lnTo>
                    <a:pt x="24" y="226"/>
                  </a:lnTo>
                  <a:lnTo>
                    <a:pt x="24" y="227"/>
                  </a:lnTo>
                  <a:lnTo>
                    <a:pt x="25" y="227"/>
                  </a:lnTo>
                  <a:lnTo>
                    <a:pt x="27" y="229"/>
                  </a:lnTo>
                  <a:lnTo>
                    <a:pt x="29" y="229"/>
                  </a:lnTo>
                  <a:lnTo>
                    <a:pt x="30" y="231"/>
                  </a:lnTo>
                  <a:lnTo>
                    <a:pt x="34" y="231"/>
                  </a:lnTo>
                  <a:lnTo>
                    <a:pt x="35" y="231"/>
                  </a:lnTo>
                  <a:lnTo>
                    <a:pt x="39" y="231"/>
                  </a:lnTo>
                  <a:lnTo>
                    <a:pt x="41" y="232"/>
                  </a:lnTo>
                  <a:lnTo>
                    <a:pt x="43" y="232"/>
                  </a:lnTo>
                  <a:lnTo>
                    <a:pt x="45" y="232"/>
                  </a:lnTo>
                  <a:lnTo>
                    <a:pt x="49" y="232"/>
                  </a:lnTo>
                  <a:lnTo>
                    <a:pt x="51" y="232"/>
                  </a:lnTo>
                  <a:lnTo>
                    <a:pt x="53" y="232"/>
                  </a:lnTo>
                  <a:lnTo>
                    <a:pt x="55" y="232"/>
                  </a:lnTo>
                  <a:lnTo>
                    <a:pt x="57" y="230"/>
                  </a:lnTo>
                  <a:lnTo>
                    <a:pt x="55" y="232"/>
                  </a:lnTo>
                  <a:lnTo>
                    <a:pt x="55" y="233"/>
                  </a:lnTo>
                  <a:lnTo>
                    <a:pt x="55" y="235"/>
                  </a:lnTo>
                  <a:lnTo>
                    <a:pt x="55" y="237"/>
                  </a:lnTo>
                  <a:lnTo>
                    <a:pt x="56" y="239"/>
                  </a:lnTo>
                  <a:lnTo>
                    <a:pt x="56" y="241"/>
                  </a:lnTo>
                  <a:lnTo>
                    <a:pt x="57" y="241"/>
                  </a:lnTo>
                  <a:lnTo>
                    <a:pt x="57" y="243"/>
                  </a:lnTo>
                  <a:lnTo>
                    <a:pt x="58" y="244"/>
                  </a:lnTo>
                  <a:lnTo>
                    <a:pt x="58" y="246"/>
                  </a:lnTo>
                  <a:lnTo>
                    <a:pt x="59" y="247"/>
                  </a:lnTo>
                  <a:lnTo>
                    <a:pt x="59" y="249"/>
                  </a:lnTo>
                  <a:lnTo>
                    <a:pt x="61" y="250"/>
                  </a:lnTo>
                  <a:lnTo>
                    <a:pt x="61" y="252"/>
                  </a:lnTo>
                  <a:lnTo>
                    <a:pt x="62" y="252"/>
                  </a:lnTo>
                  <a:lnTo>
                    <a:pt x="62" y="254"/>
                  </a:lnTo>
                  <a:lnTo>
                    <a:pt x="63" y="256"/>
                  </a:lnTo>
                  <a:lnTo>
                    <a:pt x="63" y="258"/>
                  </a:lnTo>
                  <a:lnTo>
                    <a:pt x="65" y="259"/>
                  </a:lnTo>
                  <a:lnTo>
                    <a:pt x="65" y="261"/>
                  </a:lnTo>
                  <a:lnTo>
                    <a:pt x="67" y="263"/>
                  </a:lnTo>
                  <a:lnTo>
                    <a:pt x="69" y="265"/>
                  </a:lnTo>
                  <a:lnTo>
                    <a:pt x="70" y="266"/>
                  </a:lnTo>
                  <a:lnTo>
                    <a:pt x="70" y="270"/>
                  </a:lnTo>
                  <a:lnTo>
                    <a:pt x="72" y="271"/>
                  </a:lnTo>
                  <a:lnTo>
                    <a:pt x="73" y="273"/>
                  </a:lnTo>
                  <a:lnTo>
                    <a:pt x="75" y="275"/>
                  </a:lnTo>
                  <a:lnTo>
                    <a:pt x="75" y="277"/>
                  </a:lnTo>
                  <a:lnTo>
                    <a:pt x="77" y="278"/>
                  </a:lnTo>
                  <a:lnTo>
                    <a:pt x="77" y="280"/>
                  </a:lnTo>
                  <a:lnTo>
                    <a:pt x="79" y="281"/>
                  </a:lnTo>
                  <a:lnTo>
                    <a:pt x="79" y="284"/>
                  </a:lnTo>
                  <a:lnTo>
                    <a:pt x="79" y="286"/>
                  </a:lnTo>
                  <a:lnTo>
                    <a:pt x="79" y="287"/>
                  </a:lnTo>
                  <a:lnTo>
                    <a:pt x="80" y="289"/>
                  </a:lnTo>
                  <a:lnTo>
                    <a:pt x="80" y="292"/>
                  </a:lnTo>
                  <a:lnTo>
                    <a:pt x="82" y="294"/>
                  </a:lnTo>
                  <a:lnTo>
                    <a:pt x="82" y="296"/>
                  </a:lnTo>
                  <a:lnTo>
                    <a:pt x="84" y="297"/>
                  </a:lnTo>
                  <a:lnTo>
                    <a:pt x="84" y="301"/>
                  </a:lnTo>
                  <a:lnTo>
                    <a:pt x="84" y="303"/>
                  </a:lnTo>
                  <a:lnTo>
                    <a:pt x="84" y="305"/>
                  </a:lnTo>
                  <a:lnTo>
                    <a:pt x="86" y="306"/>
                  </a:lnTo>
                  <a:lnTo>
                    <a:pt x="86" y="308"/>
                  </a:lnTo>
                  <a:lnTo>
                    <a:pt x="86" y="310"/>
                  </a:lnTo>
                  <a:lnTo>
                    <a:pt x="86" y="312"/>
                  </a:lnTo>
                  <a:lnTo>
                    <a:pt x="86" y="313"/>
                  </a:lnTo>
                  <a:lnTo>
                    <a:pt x="86" y="315"/>
                  </a:lnTo>
                  <a:lnTo>
                    <a:pt x="86" y="316"/>
                  </a:lnTo>
                  <a:lnTo>
                    <a:pt x="86" y="318"/>
                  </a:lnTo>
                  <a:lnTo>
                    <a:pt x="86" y="320"/>
                  </a:lnTo>
                  <a:lnTo>
                    <a:pt x="86" y="322"/>
                  </a:lnTo>
                  <a:lnTo>
                    <a:pt x="86" y="324"/>
                  </a:lnTo>
                  <a:lnTo>
                    <a:pt x="88" y="324"/>
                  </a:lnTo>
                  <a:lnTo>
                    <a:pt x="88" y="325"/>
                  </a:lnTo>
                  <a:lnTo>
                    <a:pt x="90" y="327"/>
                  </a:lnTo>
                  <a:lnTo>
                    <a:pt x="91" y="328"/>
                  </a:lnTo>
                  <a:lnTo>
                    <a:pt x="92" y="328"/>
                  </a:lnTo>
                  <a:lnTo>
                    <a:pt x="93" y="330"/>
                  </a:lnTo>
                  <a:lnTo>
                    <a:pt x="94" y="330"/>
                  </a:lnTo>
                  <a:lnTo>
                    <a:pt x="96" y="330"/>
                  </a:lnTo>
                  <a:lnTo>
                    <a:pt x="98" y="330"/>
                  </a:lnTo>
                  <a:lnTo>
                    <a:pt x="104" y="330"/>
                  </a:lnTo>
                  <a:lnTo>
                    <a:pt x="109" y="329"/>
                  </a:lnTo>
                  <a:lnTo>
                    <a:pt x="114" y="329"/>
                  </a:lnTo>
                  <a:lnTo>
                    <a:pt x="120" y="327"/>
                  </a:lnTo>
                  <a:lnTo>
                    <a:pt x="126" y="327"/>
                  </a:lnTo>
                  <a:lnTo>
                    <a:pt x="131" y="326"/>
                  </a:lnTo>
                  <a:lnTo>
                    <a:pt x="136" y="326"/>
                  </a:lnTo>
                  <a:lnTo>
                    <a:pt x="142" y="324"/>
                  </a:lnTo>
                  <a:lnTo>
                    <a:pt x="145" y="324"/>
                  </a:lnTo>
                  <a:lnTo>
                    <a:pt x="150" y="324"/>
                  </a:lnTo>
                  <a:lnTo>
                    <a:pt x="154" y="324"/>
                  </a:lnTo>
                  <a:lnTo>
                    <a:pt x="160" y="322"/>
                  </a:lnTo>
                  <a:lnTo>
                    <a:pt x="163" y="322"/>
                  </a:lnTo>
                  <a:lnTo>
                    <a:pt x="167" y="322"/>
                  </a:lnTo>
                  <a:lnTo>
                    <a:pt x="171" y="322"/>
                  </a:lnTo>
                  <a:lnTo>
                    <a:pt x="176" y="321"/>
                  </a:lnTo>
                  <a:lnTo>
                    <a:pt x="177" y="321"/>
                  </a:lnTo>
                  <a:lnTo>
                    <a:pt x="179" y="321"/>
                  </a:lnTo>
                  <a:lnTo>
                    <a:pt x="181" y="321"/>
                  </a:lnTo>
                  <a:lnTo>
                    <a:pt x="184" y="321"/>
                  </a:lnTo>
                  <a:lnTo>
                    <a:pt x="185" y="321"/>
                  </a:lnTo>
                  <a:lnTo>
                    <a:pt x="188" y="321"/>
                  </a:lnTo>
                  <a:lnTo>
                    <a:pt x="190" y="321"/>
                  </a:lnTo>
                  <a:lnTo>
                    <a:pt x="194" y="320"/>
                  </a:lnTo>
                  <a:lnTo>
                    <a:pt x="196" y="320"/>
                  </a:lnTo>
                  <a:lnTo>
                    <a:pt x="197" y="320"/>
                  </a:lnTo>
                  <a:lnTo>
                    <a:pt x="199" y="320"/>
                  </a:lnTo>
                  <a:lnTo>
                    <a:pt x="201" y="319"/>
                  </a:lnTo>
                  <a:lnTo>
                    <a:pt x="203" y="319"/>
                  </a:lnTo>
                  <a:lnTo>
                    <a:pt x="204" y="318"/>
                  </a:lnTo>
                  <a:lnTo>
                    <a:pt x="228" y="318"/>
                  </a:lnTo>
                </a:path>
              </a:pathLst>
            </a:custGeom>
            <a:solidFill>
              <a:srgbClr val="F8F8F8"/>
            </a:solidFill>
            <a:ln w="18732">
              <a:solidFill>
                <a:srgbClr val="DDDDDD"/>
              </a:solidFill>
              <a:round/>
              <a:headEnd/>
              <a:tailEnd/>
            </a:ln>
          </p:spPr>
          <p:txBody>
            <a:bodyPr/>
            <a:lstStyle/>
            <a:p>
              <a:endParaRPr lang="it-IT"/>
            </a:p>
          </p:txBody>
        </p:sp>
        <p:sp>
          <p:nvSpPr>
            <p:cNvPr id="2062" name="Freeform 20"/>
            <p:cNvSpPr>
              <a:spLocks/>
            </p:cNvSpPr>
            <p:nvPr/>
          </p:nvSpPr>
          <p:spPr bwMode="auto">
            <a:xfrm>
              <a:off x="3051" y="1469"/>
              <a:ext cx="72" cy="98"/>
            </a:xfrm>
            <a:custGeom>
              <a:avLst/>
              <a:gdLst>
                <a:gd name="T0" fmla="*/ 0 w 36"/>
                <a:gd name="T1" fmla="*/ 0 h 103"/>
                <a:gd name="T2" fmla="*/ 0 w 36"/>
                <a:gd name="T3" fmla="*/ 1 h 103"/>
                <a:gd name="T4" fmla="*/ 0 w 36"/>
                <a:gd name="T5" fmla="*/ 1 h 103"/>
                <a:gd name="T6" fmla="*/ 8 w 36"/>
                <a:gd name="T7" fmla="*/ 3 h 103"/>
                <a:gd name="T8" fmla="*/ 24 w 36"/>
                <a:gd name="T9" fmla="*/ 3 h 103"/>
                <a:gd name="T10" fmla="*/ 32 w 36"/>
                <a:gd name="T11" fmla="*/ 5 h 103"/>
                <a:gd name="T12" fmla="*/ 48 w 36"/>
                <a:gd name="T13" fmla="*/ 6 h 103"/>
                <a:gd name="T14" fmla="*/ 56 w 36"/>
                <a:gd name="T15" fmla="*/ 8 h 103"/>
                <a:gd name="T16" fmla="*/ 72 w 36"/>
                <a:gd name="T17" fmla="*/ 8 h 103"/>
                <a:gd name="T18" fmla="*/ 88 w 36"/>
                <a:gd name="T19" fmla="*/ 10 h 103"/>
                <a:gd name="T20" fmla="*/ 96 w 36"/>
                <a:gd name="T21" fmla="*/ 10 h 103"/>
                <a:gd name="T22" fmla="*/ 112 w 36"/>
                <a:gd name="T23" fmla="*/ 10 h 103"/>
                <a:gd name="T24" fmla="*/ 128 w 36"/>
                <a:gd name="T25" fmla="*/ 11 h 103"/>
                <a:gd name="T26" fmla="*/ 136 w 36"/>
                <a:gd name="T27" fmla="*/ 13 h 103"/>
                <a:gd name="T28" fmla="*/ 152 w 36"/>
                <a:gd name="T29" fmla="*/ 14 h 103"/>
                <a:gd name="T30" fmla="*/ 152 w 36"/>
                <a:gd name="T31" fmla="*/ 16 h 103"/>
                <a:gd name="T32" fmla="*/ 168 w 36"/>
                <a:gd name="T33" fmla="*/ 16 h 103"/>
                <a:gd name="T34" fmla="*/ 176 w 36"/>
                <a:gd name="T35" fmla="*/ 22 h 103"/>
                <a:gd name="T36" fmla="*/ 184 w 36"/>
                <a:gd name="T37" fmla="*/ 26 h 103"/>
                <a:gd name="T38" fmla="*/ 200 w 36"/>
                <a:gd name="T39" fmla="*/ 30 h 103"/>
                <a:gd name="T40" fmla="*/ 216 w 36"/>
                <a:gd name="T41" fmla="*/ 35 h 103"/>
                <a:gd name="T42" fmla="*/ 216 w 36"/>
                <a:gd name="T43" fmla="*/ 42 h 103"/>
                <a:gd name="T44" fmla="*/ 224 w 36"/>
                <a:gd name="T45" fmla="*/ 47 h 103"/>
                <a:gd name="T46" fmla="*/ 240 w 36"/>
                <a:gd name="T47" fmla="*/ 53 h 103"/>
                <a:gd name="T48" fmla="*/ 248 w 36"/>
                <a:gd name="T49" fmla="*/ 59 h 103"/>
                <a:gd name="T50" fmla="*/ 248 w 36"/>
                <a:gd name="T51" fmla="*/ 66 h 103"/>
                <a:gd name="T52" fmla="*/ 256 w 36"/>
                <a:gd name="T53" fmla="*/ 70 h 103"/>
                <a:gd name="T54" fmla="*/ 256 w 36"/>
                <a:gd name="T55" fmla="*/ 76 h 103"/>
                <a:gd name="T56" fmla="*/ 272 w 36"/>
                <a:gd name="T57" fmla="*/ 80 h 103"/>
                <a:gd name="T58" fmla="*/ 272 w 36"/>
                <a:gd name="T59" fmla="*/ 84 h 103"/>
                <a:gd name="T60" fmla="*/ 272 w 36"/>
                <a:gd name="T61" fmla="*/ 86 h 103"/>
                <a:gd name="T62" fmla="*/ 272 w 36"/>
                <a:gd name="T63" fmla="*/ 88 h 103"/>
                <a:gd name="T64" fmla="*/ 280 w 36"/>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103"/>
                <a:gd name="T101" fmla="*/ 36 w 36"/>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103">
                  <a:moveTo>
                    <a:pt x="0" y="0"/>
                  </a:moveTo>
                  <a:lnTo>
                    <a:pt x="0" y="1"/>
                  </a:lnTo>
                  <a:lnTo>
                    <a:pt x="1" y="3"/>
                  </a:lnTo>
                  <a:lnTo>
                    <a:pt x="3" y="3"/>
                  </a:lnTo>
                  <a:lnTo>
                    <a:pt x="4" y="5"/>
                  </a:lnTo>
                  <a:lnTo>
                    <a:pt x="6" y="6"/>
                  </a:lnTo>
                  <a:lnTo>
                    <a:pt x="7" y="8"/>
                  </a:lnTo>
                  <a:lnTo>
                    <a:pt x="9" y="8"/>
                  </a:lnTo>
                  <a:lnTo>
                    <a:pt x="11" y="10"/>
                  </a:lnTo>
                  <a:lnTo>
                    <a:pt x="12" y="11"/>
                  </a:lnTo>
                  <a:lnTo>
                    <a:pt x="14" y="13"/>
                  </a:lnTo>
                  <a:lnTo>
                    <a:pt x="16" y="14"/>
                  </a:lnTo>
                  <a:lnTo>
                    <a:pt x="17" y="16"/>
                  </a:lnTo>
                  <a:lnTo>
                    <a:pt x="19" y="17"/>
                  </a:lnTo>
                  <a:lnTo>
                    <a:pt x="19" y="19"/>
                  </a:lnTo>
                  <a:lnTo>
                    <a:pt x="21" y="19"/>
                  </a:lnTo>
                  <a:lnTo>
                    <a:pt x="22" y="25"/>
                  </a:lnTo>
                  <a:lnTo>
                    <a:pt x="23" y="29"/>
                  </a:lnTo>
                  <a:lnTo>
                    <a:pt x="25" y="36"/>
                  </a:lnTo>
                  <a:lnTo>
                    <a:pt x="27" y="41"/>
                  </a:lnTo>
                  <a:lnTo>
                    <a:pt x="27" y="48"/>
                  </a:lnTo>
                  <a:lnTo>
                    <a:pt x="28" y="55"/>
                  </a:lnTo>
                  <a:lnTo>
                    <a:pt x="30" y="62"/>
                  </a:lnTo>
                  <a:lnTo>
                    <a:pt x="31" y="68"/>
                  </a:lnTo>
                  <a:lnTo>
                    <a:pt x="31" y="76"/>
                  </a:lnTo>
                  <a:lnTo>
                    <a:pt x="32" y="82"/>
                  </a:lnTo>
                  <a:lnTo>
                    <a:pt x="32" y="88"/>
                  </a:lnTo>
                  <a:lnTo>
                    <a:pt x="34" y="93"/>
                  </a:lnTo>
                  <a:lnTo>
                    <a:pt x="34" y="97"/>
                  </a:lnTo>
                  <a:lnTo>
                    <a:pt x="34" y="100"/>
                  </a:lnTo>
                  <a:lnTo>
                    <a:pt x="34" y="102"/>
                  </a:lnTo>
                  <a:lnTo>
                    <a:pt x="35" y="102"/>
                  </a:lnTo>
                </a:path>
              </a:pathLst>
            </a:custGeom>
            <a:solidFill>
              <a:srgbClr val="F8F8F8"/>
            </a:solidFill>
            <a:ln w="18732">
              <a:solidFill>
                <a:srgbClr val="DDDDDD"/>
              </a:solidFill>
              <a:round/>
              <a:headEnd/>
              <a:tailEnd/>
            </a:ln>
          </p:spPr>
          <p:txBody>
            <a:bodyPr/>
            <a:lstStyle/>
            <a:p>
              <a:endParaRPr lang="it-IT"/>
            </a:p>
          </p:txBody>
        </p:sp>
        <p:sp>
          <p:nvSpPr>
            <p:cNvPr id="2063" name="Freeform 21"/>
            <p:cNvSpPr>
              <a:spLocks/>
            </p:cNvSpPr>
            <p:nvPr/>
          </p:nvSpPr>
          <p:spPr bwMode="auto">
            <a:xfrm>
              <a:off x="3142" y="1469"/>
              <a:ext cx="74" cy="98"/>
            </a:xfrm>
            <a:custGeom>
              <a:avLst/>
              <a:gdLst>
                <a:gd name="T0" fmla="*/ 288 w 37"/>
                <a:gd name="T1" fmla="*/ 0 h 103"/>
                <a:gd name="T2" fmla="*/ 280 w 37"/>
                <a:gd name="T3" fmla="*/ 1 h 103"/>
                <a:gd name="T4" fmla="*/ 280 w 37"/>
                <a:gd name="T5" fmla="*/ 1 h 103"/>
                <a:gd name="T6" fmla="*/ 264 w 37"/>
                <a:gd name="T7" fmla="*/ 3 h 103"/>
                <a:gd name="T8" fmla="*/ 264 w 37"/>
                <a:gd name="T9" fmla="*/ 3 h 103"/>
                <a:gd name="T10" fmla="*/ 248 w 37"/>
                <a:gd name="T11" fmla="*/ 5 h 103"/>
                <a:gd name="T12" fmla="*/ 240 w 37"/>
                <a:gd name="T13" fmla="*/ 6 h 103"/>
                <a:gd name="T14" fmla="*/ 224 w 37"/>
                <a:gd name="T15" fmla="*/ 8 h 103"/>
                <a:gd name="T16" fmla="*/ 216 w 37"/>
                <a:gd name="T17" fmla="*/ 8 h 103"/>
                <a:gd name="T18" fmla="*/ 192 w 37"/>
                <a:gd name="T19" fmla="*/ 10 h 103"/>
                <a:gd name="T20" fmla="*/ 184 w 37"/>
                <a:gd name="T21" fmla="*/ 10 h 103"/>
                <a:gd name="T22" fmla="*/ 168 w 37"/>
                <a:gd name="T23" fmla="*/ 10 h 103"/>
                <a:gd name="T24" fmla="*/ 152 w 37"/>
                <a:gd name="T25" fmla="*/ 11 h 103"/>
                <a:gd name="T26" fmla="*/ 136 w 37"/>
                <a:gd name="T27" fmla="*/ 13 h 103"/>
                <a:gd name="T28" fmla="*/ 128 w 37"/>
                <a:gd name="T29" fmla="*/ 14 h 103"/>
                <a:gd name="T30" fmla="*/ 120 w 37"/>
                <a:gd name="T31" fmla="*/ 16 h 103"/>
                <a:gd name="T32" fmla="*/ 120 w 37"/>
                <a:gd name="T33" fmla="*/ 16 h 103"/>
                <a:gd name="T34" fmla="*/ 104 w 37"/>
                <a:gd name="T35" fmla="*/ 22 h 103"/>
                <a:gd name="T36" fmla="*/ 88 w 37"/>
                <a:gd name="T37" fmla="*/ 26 h 103"/>
                <a:gd name="T38" fmla="*/ 72 w 37"/>
                <a:gd name="T39" fmla="*/ 30 h 103"/>
                <a:gd name="T40" fmla="*/ 56 w 37"/>
                <a:gd name="T41" fmla="*/ 35 h 103"/>
                <a:gd name="T42" fmla="*/ 40 w 37"/>
                <a:gd name="T43" fmla="*/ 42 h 103"/>
                <a:gd name="T44" fmla="*/ 40 w 37"/>
                <a:gd name="T45" fmla="*/ 47 h 103"/>
                <a:gd name="T46" fmla="*/ 24 w 37"/>
                <a:gd name="T47" fmla="*/ 53 h 103"/>
                <a:gd name="T48" fmla="*/ 24 w 37"/>
                <a:gd name="T49" fmla="*/ 59 h 103"/>
                <a:gd name="T50" fmla="*/ 8 w 37"/>
                <a:gd name="T51" fmla="*/ 66 h 103"/>
                <a:gd name="T52" fmla="*/ 8 w 37"/>
                <a:gd name="T53" fmla="*/ 70 h 103"/>
                <a:gd name="T54" fmla="*/ 0 w 37"/>
                <a:gd name="T55" fmla="*/ 76 h 103"/>
                <a:gd name="T56" fmla="*/ 0 w 37"/>
                <a:gd name="T57" fmla="*/ 80 h 103"/>
                <a:gd name="T58" fmla="*/ 0 w 37"/>
                <a:gd name="T59" fmla="*/ 84 h 103"/>
                <a:gd name="T60" fmla="*/ 0 w 37"/>
                <a:gd name="T61" fmla="*/ 86 h 103"/>
                <a:gd name="T62" fmla="*/ 0 w 37"/>
                <a:gd name="T63" fmla="*/ 88 h 103"/>
                <a:gd name="T64" fmla="*/ 0 w 37"/>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103"/>
                <a:gd name="T101" fmla="*/ 37 w 37"/>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103">
                  <a:moveTo>
                    <a:pt x="36" y="0"/>
                  </a:moveTo>
                  <a:lnTo>
                    <a:pt x="35" y="1"/>
                  </a:lnTo>
                  <a:lnTo>
                    <a:pt x="33" y="3"/>
                  </a:lnTo>
                  <a:lnTo>
                    <a:pt x="31" y="5"/>
                  </a:lnTo>
                  <a:lnTo>
                    <a:pt x="30" y="6"/>
                  </a:lnTo>
                  <a:lnTo>
                    <a:pt x="28" y="8"/>
                  </a:lnTo>
                  <a:lnTo>
                    <a:pt x="27" y="8"/>
                  </a:lnTo>
                  <a:lnTo>
                    <a:pt x="24" y="10"/>
                  </a:lnTo>
                  <a:lnTo>
                    <a:pt x="23" y="11"/>
                  </a:lnTo>
                  <a:lnTo>
                    <a:pt x="21" y="13"/>
                  </a:lnTo>
                  <a:lnTo>
                    <a:pt x="19" y="14"/>
                  </a:lnTo>
                  <a:lnTo>
                    <a:pt x="17" y="16"/>
                  </a:lnTo>
                  <a:lnTo>
                    <a:pt x="16" y="17"/>
                  </a:lnTo>
                  <a:lnTo>
                    <a:pt x="15" y="19"/>
                  </a:lnTo>
                  <a:lnTo>
                    <a:pt x="13" y="25"/>
                  </a:lnTo>
                  <a:lnTo>
                    <a:pt x="11" y="29"/>
                  </a:lnTo>
                  <a:lnTo>
                    <a:pt x="9" y="36"/>
                  </a:lnTo>
                  <a:lnTo>
                    <a:pt x="7" y="41"/>
                  </a:lnTo>
                  <a:lnTo>
                    <a:pt x="5" y="48"/>
                  </a:lnTo>
                  <a:lnTo>
                    <a:pt x="5" y="55"/>
                  </a:lnTo>
                  <a:lnTo>
                    <a:pt x="3" y="62"/>
                  </a:lnTo>
                  <a:lnTo>
                    <a:pt x="3" y="68"/>
                  </a:lnTo>
                  <a:lnTo>
                    <a:pt x="1" y="76"/>
                  </a:lnTo>
                  <a:lnTo>
                    <a:pt x="1" y="82"/>
                  </a:lnTo>
                  <a:lnTo>
                    <a:pt x="0" y="88"/>
                  </a:lnTo>
                  <a:lnTo>
                    <a:pt x="0" y="93"/>
                  </a:lnTo>
                  <a:lnTo>
                    <a:pt x="0" y="97"/>
                  </a:lnTo>
                  <a:lnTo>
                    <a:pt x="0" y="100"/>
                  </a:lnTo>
                  <a:lnTo>
                    <a:pt x="0" y="102"/>
                  </a:lnTo>
                </a:path>
              </a:pathLst>
            </a:custGeom>
            <a:solidFill>
              <a:srgbClr val="F8F8F8"/>
            </a:solidFill>
            <a:ln w="18732">
              <a:solidFill>
                <a:srgbClr val="DDDDDD"/>
              </a:solidFill>
              <a:round/>
              <a:headEnd/>
              <a:tailEnd/>
            </a:ln>
          </p:spPr>
          <p:txBody>
            <a:bodyPr/>
            <a:lstStyle/>
            <a:p>
              <a:endParaRPr lang="it-IT"/>
            </a:p>
          </p:txBody>
        </p:sp>
        <p:sp>
          <p:nvSpPr>
            <p:cNvPr id="2064" name="Freeform 22"/>
            <p:cNvSpPr>
              <a:spLocks/>
            </p:cNvSpPr>
            <p:nvPr/>
          </p:nvSpPr>
          <p:spPr bwMode="auto">
            <a:xfrm>
              <a:off x="3104" y="1468"/>
              <a:ext cx="71" cy="100"/>
            </a:xfrm>
            <a:custGeom>
              <a:avLst/>
              <a:gdLst>
                <a:gd name="T0" fmla="*/ 0 w 36"/>
                <a:gd name="T1" fmla="*/ 5 h 106"/>
                <a:gd name="T2" fmla="*/ 0 w 36"/>
                <a:gd name="T3" fmla="*/ 7 h 106"/>
                <a:gd name="T4" fmla="*/ 8 w 36"/>
                <a:gd name="T5" fmla="*/ 8 h 106"/>
                <a:gd name="T6" fmla="*/ 24 w 36"/>
                <a:gd name="T7" fmla="*/ 10 h 106"/>
                <a:gd name="T8" fmla="*/ 39 w 36"/>
                <a:gd name="T9" fmla="*/ 13 h 106"/>
                <a:gd name="T10" fmla="*/ 47 w 36"/>
                <a:gd name="T11" fmla="*/ 17 h 106"/>
                <a:gd name="T12" fmla="*/ 63 w 36"/>
                <a:gd name="T13" fmla="*/ 21 h 106"/>
                <a:gd name="T14" fmla="*/ 71 w 36"/>
                <a:gd name="T15" fmla="*/ 23 h 106"/>
                <a:gd name="T16" fmla="*/ 85 w 36"/>
                <a:gd name="T17" fmla="*/ 26 h 106"/>
                <a:gd name="T18" fmla="*/ 85 w 36"/>
                <a:gd name="T19" fmla="*/ 36 h 106"/>
                <a:gd name="T20" fmla="*/ 93 w 36"/>
                <a:gd name="T21" fmla="*/ 44 h 106"/>
                <a:gd name="T22" fmla="*/ 93 w 36"/>
                <a:gd name="T23" fmla="*/ 54 h 106"/>
                <a:gd name="T24" fmla="*/ 85 w 36"/>
                <a:gd name="T25" fmla="*/ 64 h 106"/>
                <a:gd name="T26" fmla="*/ 85 w 36"/>
                <a:gd name="T27" fmla="*/ 73 h 106"/>
                <a:gd name="T28" fmla="*/ 85 w 36"/>
                <a:gd name="T29" fmla="*/ 81 h 106"/>
                <a:gd name="T30" fmla="*/ 85 w 36"/>
                <a:gd name="T31" fmla="*/ 86 h 106"/>
                <a:gd name="T32" fmla="*/ 85 w 36"/>
                <a:gd name="T33" fmla="*/ 87 h 106"/>
                <a:gd name="T34" fmla="*/ 85 w 36"/>
                <a:gd name="T35" fmla="*/ 87 h 106"/>
                <a:gd name="T36" fmla="*/ 93 w 36"/>
                <a:gd name="T37" fmla="*/ 87 h 106"/>
                <a:gd name="T38" fmla="*/ 93 w 36"/>
                <a:gd name="T39" fmla="*/ 87 h 106"/>
                <a:gd name="T40" fmla="*/ 108 w 36"/>
                <a:gd name="T41" fmla="*/ 88 h 106"/>
                <a:gd name="T42" fmla="*/ 108 w 36"/>
                <a:gd name="T43" fmla="*/ 88 h 106"/>
                <a:gd name="T44" fmla="*/ 116 w 36"/>
                <a:gd name="T45" fmla="*/ 88 h 106"/>
                <a:gd name="T46" fmla="*/ 116 w 36"/>
                <a:gd name="T47" fmla="*/ 88 h 106"/>
                <a:gd name="T48" fmla="*/ 124 w 36"/>
                <a:gd name="T49" fmla="*/ 88 h 106"/>
                <a:gd name="T50" fmla="*/ 124 w 36"/>
                <a:gd name="T51" fmla="*/ 85 h 106"/>
                <a:gd name="T52" fmla="*/ 124 w 36"/>
                <a:gd name="T53" fmla="*/ 79 h 106"/>
                <a:gd name="T54" fmla="*/ 124 w 36"/>
                <a:gd name="T55" fmla="*/ 72 h 106"/>
                <a:gd name="T56" fmla="*/ 124 w 36"/>
                <a:gd name="T57" fmla="*/ 66 h 106"/>
                <a:gd name="T58" fmla="*/ 124 w 36"/>
                <a:gd name="T59" fmla="*/ 58 h 106"/>
                <a:gd name="T60" fmla="*/ 132 w 36"/>
                <a:gd name="T61" fmla="*/ 51 h 106"/>
                <a:gd name="T62" fmla="*/ 132 w 36"/>
                <a:gd name="T63" fmla="*/ 43 h 106"/>
                <a:gd name="T64" fmla="*/ 144 w 36"/>
                <a:gd name="T65" fmla="*/ 40 h 106"/>
                <a:gd name="T66" fmla="*/ 144 w 36"/>
                <a:gd name="T67" fmla="*/ 38 h 106"/>
                <a:gd name="T68" fmla="*/ 144 w 36"/>
                <a:gd name="T69" fmla="*/ 34 h 106"/>
                <a:gd name="T70" fmla="*/ 144 w 36"/>
                <a:gd name="T71" fmla="*/ 28 h 106"/>
                <a:gd name="T72" fmla="*/ 144 w 36"/>
                <a:gd name="T73" fmla="*/ 24 h 106"/>
                <a:gd name="T74" fmla="*/ 144 w 36"/>
                <a:gd name="T75" fmla="*/ 21 h 106"/>
                <a:gd name="T76" fmla="*/ 160 w 36"/>
                <a:gd name="T77" fmla="*/ 15 h 106"/>
                <a:gd name="T78" fmla="*/ 168 w 36"/>
                <a:gd name="T79" fmla="*/ 11 h 106"/>
                <a:gd name="T80" fmla="*/ 176 w 36"/>
                <a:gd name="T81" fmla="*/ 8 h 106"/>
                <a:gd name="T82" fmla="*/ 176 w 36"/>
                <a:gd name="T83" fmla="*/ 8 h 106"/>
                <a:gd name="T84" fmla="*/ 191 w 36"/>
                <a:gd name="T85" fmla="*/ 8 h 106"/>
                <a:gd name="T86" fmla="*/ 213 w 36"/>
                <a:gd name="T87" fmla="*/ 6 h 106"/>
                <a:gd name="T88" fmla="*/ 229 w 36"/>
                <a:gd name="T89" fmla="*/ 5 h 106"/>
                <a:gd name="T90" fmla="*/ 237 w 36"/>
                <a:gd name="T91" fmla="*/ 4 h 106"/>
                <a:gd name="T92" fmla="*/ 252 w 36"/>
                <a:gd name="T93" fmla="*/ 2 h 106"/>
                <a:gd name="T94" fmla="*/ 260 w 36"/>
                <a:gd name="T95" fmla="*/ 1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106"/>
                <a:gd name="T146" fmla="*/ 36 w 36"/>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106">
                  <a:moveTo>
                    <a:pt x="0" y="4"/>
                  </a:moveTo>
                  <a:lnTo>
                    <a:pt x="0" y="5"/>
                  </a:lnTo>
                  <a:lnTo>
                    <a:pt x="0" y="7"/>
                  </a:lnTo>
                  <a:lnTo>
                    <a:pt x="1" y="8"/>
                  </a:lnTo>
                  <a:lnTo>
                    <a:pt x="1" y="9"/>
                  </a:lnTo>
                  <a:lnTo>
                    <a:pt x="3" y="11"/>
                  </a:lnTo>
                  <a:lnTo>
                    <a:pt x="3" y="13"/>
                  </a:lnTo>
                  <a:lnTo>
                    <a:pt x="5" y="14"/>
                  </a:lnTo>
                  <a:lnTo>
                    <a:pt x="5" y="16"/>
                  </a:lnTo>
                  <a:lnTo>
                    <a:pt x="6" y="18"/>
                  </a:lnTo>
                  <a:lnTo>
                    <a:pt x="6" y="20"/>
                  </a:lnTo>
                  <a:lnTo>
                    <a:pt x="8" y="22"/>
                  </a:lnTo>
                  <a:lnTo>
                    <a:pt x="8" y="24"/>
                  </a:lnTo>
                  <a:lnTo>
                    <a:pt x="9" y="25"/>
                  </a:lnTo>
                  <a:lnTo>
                    <a:pt x="9" y="27"/>
                  </a:lnTo>
                  <a:lnTo>
                    <a:pt x="11" y="28"/>
                  </a:lnTo>
                  <a:lnTo>
                    <a:pt x="11" y="32"/>
                  </a:lnTo>
                  <a:lnTo>
                    <a:pt x="11" y="36"/>
                  </a:lnTo>
                  <a:lnTo>
                    <a:pt x="11" y="42"/>
                  </a:lnTo>
                  <a:lnTo>
                    <a:pt x="12" y="47"/>
                  </a:lnTo>
                  <a:lnTo>
                    <a:pt x="12" y="53"/>
                  </a:lnTo>
                  <a:lnTo>
                    <a:pt x="12" y="59"/>
                  </a:lnTo>
                  <a:lnTo>
                    <a:pt x="12" y="64"/>
                  </a:lnTo>
                  <a:lnTo>
                    <a:pt x="12" y="70"/>
                  </a:lnTo>
                  <a:lnTo>
                    <a:pt x="11" y="76"/>
                  </a:lnTo>
                  <a:lnTo>
                    <a:pt x="11" y="82"/>
                  </a:lnTo>
                  <a:lnTo>
                    <a:pt x="11" y="87"/>
                  </a:lnTo>
                  <a:lnTo>
                    <a:pt x="11" y="91"/>
                  </a:lnTo>
                  <a:lnTo>
                    <a:pt x="11" y="96"/>
                  </a:lnTo>
                  <a:lnTo>
                    <a:pt x="11" y="99"/>
                  </a:lnTo>
                  <a:lnTo>
                    <a:pt x="11" y="102"/>
                  </a:lnTo>
                  <a:lnTo>
                    <a:pt x="11" y="103"/>
                  </a:lnTo>
                  <a:lnTo>
                    <a:pt x="11" y="104"/>
                  </a:lnTo>
                  <a:lnTo>
                    <a:pt x="12" y="104"/>
                  </a:lnTo>
                  <a:lnTo>
                    <a:pt x="14" y="104"/>
                  </a:lnTo>
                  <a:lnTo>
                    <a:pt x="14" y="105"/>
                  </a:lnTo>
                  <a:lnTo>
                    <a:pt x="15" y="105"/>
                  </a:lnTo>
                  <a:lnTo>
                    <a:pt x="16" y="105"/>
                  </a:lnTo>
                  <a:lnTo>
                    <a:pt x="16" y="103"/>
                  </a:lnTo>
                  <a:lnTo>
                    <a:pt x="16" y="101"/>
                  </a:lnTo>
                  <a:lnTo>
                    <a:pt x="16" y="97"/>
                  </a:lnTo>
                  <a:lnTo>
                    <a:pt x="16" y="94"/>
                  </a:lnTo>
                  <a:lnTo>
                    <a:pt x="16" y="90"/>
                  </a:lnTo>
                  <a:lnTo>
                    <a:pt x="16" y="86"/>
                  </a:lnTo>
                  <a:lnTo>
                    <a:pt x="16" y="81"/>
                  </a:lnTo>
                  <a:lnTo>
                    <a:pt x="16" y="78"/>
                  </a:lnTo>
                  <a:lnTo>
                    <a:pt x="16" y="73"/>
                  </a:lnTo>
                  <a:lnTo>
                    <a:pt x="16" y="69"/>
                  </a:lnTo>
                  <a:lnTo>
                    <a:pt x="17" y="64"/>
                  </a:lnTo>
                  <a:lnTo>
                    <a:pt x="17" y="60"/>
                  </a:lnTo>
                  <a:lnTo>
                    <a:pt x="17" y="56"/>
                  </a:lnTo>
                  <a:lnTo>
                    <a:pt x="17" y="52"/>
                  </a:lnTo>
                  <a:lnTo>
                    <a:pt x="19" y="49"/>
                  </a:lnTo>
                  <a:lnTo>
                    <a:pt x="19" y="48"/>
                  </a:lnTo>
                  <a:lnTo>
                    <a:pt x="19" y="46"/>
                  </a:lnTo>
                  <a:lnTo>
                    <a:pt x="19" y="44"/>
                  </a:lnTo>
                  <a:lnTo>
                    <a:pt x="19" y="41"/>
                  </a:lnTo>
                  <a:lnTo>
                    <a:pt x="19" y="40"/>
                  </a:lnTo>
                  <a:lnTo>
                    <a:pt x="19" y="36"/>
                  </a:lnTo>
                  <a:lnTo>
                    <a:pt x="19" y="34"/>
                  </a:lnTo>
                  <a:lnTo>
                    <a:pt x="19" y="30"/>
                  </a:lnTo>
                  <a:lnTo>
                    <a:pt x="19" y="29"/>
                  </a:lnTo>
                  <a:lnTo>
                    <a:pt x="19" y="25"/>
                  </a:lnTo>
                  <a:lnTo>
                    <a:pt x="19" y="24"/>
                  </a:lnTo>
                  <a:lnTo>
                    <a:pt x="21" y="20"/>
                  </a:lnTo>
                  <a:lnTo>
                    <a:pt x="21" y="18"/>
                  </a:lnTo>
                  <a:lnTo>
                    <a:pt x="22" y="16"/>
                  </a:lnTo>
                  <a:lnTo>
                    <a:pt x="22" y="14"/>
                  </a:lnTo>
                  <a:lnTo>
                    <a:pt x="23" y="11"/>
                  </a:lnTo>
                  <a:lnTo>
                    <a:pt x="23" y="10"/>
                  </a:lnTo>
                  <a:lnTo>
                    <a:pt x="25" y="8"/>
                  </a:lnTo>
                  <a:lnTo>
                    <a:pt x="27" y="6"/>
                  </a:lnTo>
                  <a:lnTo>
                    <a:pt x="28" y="6"/>
                  </a:lnTo>
                  <a:lnTo>
                    <a:pt x="30" y="5"/>
                  </a:lnTo>
                  <a:lnTo>
                    <a:pt x="31" y="4"/>
                  </a:lnTo>
                  <a:lnTo>
                    <a:pt x="33" y="2"/>
                  </a:lnTo>
                  <a:lnTo>
                    <a:pt x="34" y="1"/>
                  </a:lnTo>
                  <a:lnTo>
                    <a:pt x="35" y="0"/>
                  </a:lnTo>
                </a:path>
              </a:pathLst>
            </a:custGeom>
            <a:solidFill>
              <a:srgbClr val="F8F8F8"/>
            </a:solidFill>
            <a:ln w="6350">
              <a:solidFill>
                <a:srgbClr val="DDDDDD"/>
              </a:solidFill>
              <a:round/>
              <a:headEnd/>
              <a:tailEnd/>
            </a:ln>
          </p:spPr>
          <p:txBody>
            <a:bodyPr/>
            <a:lstStyle/>
            <a:p>
              <a:endParaRPr lang="it-IT"/>
            </a:p>
          </p:txBody>
        </p:sp>
        <p:sp>
          <p:nvSpPr>
            <p:cNvPr id="2065" name="AutoShape 23"/>
            <p:cNvSpPr>
              <a:spLocks noChangeArrowheads="1"/>
            </p:cNvSpPr>
            <p:nvPr/>
          </p:nvSpPr>
          <p:spPr bwMode="auto">
            <a:xfrm flipV="1">
              <a:off x="2695" y="1302"/>
              <a:ext cx="868" cy="17"/>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066" name="AutoShape 24"/>
            <p:cNvSpPr>
              <a:spLocks noChangeArrowheads="1"/>
            </p:cNvSpPr>
            <p:nvPr/>
          </p:nvSpPr>
          <p:spPr bwMode="auto">
            <a:xfrm flipV="1">
              <a:off x="2737" y="1293"/>
              <a:ext cx="787" cy="9"/>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067" name="Oval 25"/>
            <p:cNvSpPr>
              <a:spLocks noChangeArrowheads="1"/>
            </p:cNvSpPr>
            <p:nvPr/>
          </p:nvSpPr>
          <p:spPr bwMode="auto">
            <a:xfrm>
              <a:off x="2968" y="1473"/>
              <a:ext cx="41"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068" name="Oval 26"/>
            <p:cNvSpPr>
              <a:spLocks noChangeArrowheads="1"/>
            </p:cNvSpPr>
            <p:nvPr/>
          </p:nvSpPr>
          <p:spPr bwMode="auto">
            <a:xfrm>
              <a:off x="3254" y="1475"/>
              <a:ext cx="42"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069" name="Freeform 27"/>
            <p:cNvSpPr>
              <a:spLocks/>
            </p:cNvSpPr>
            <p:nvPr/>
          </p:nvSpPr>
          <p:spPr bwMode="auto">
            <a:xfrm>
              <a:off x="2900" y="1320"/>
              <a:ext cx="63" cy="35"/>
            </a:xfrm>
            <a:custGeom>
              <a:avLst/>
              <a:gdLst>
                <a:gd name="T0" fmla="*/ 8 w 32"/>
                <a:gd name="T1" fmla="*/ 0 h 38"/>
                <a:gd name="T2" fmla="*/ 8 w 32"/>
                <a:gd name="T3" fmla="*/ 0 h 38"/>
                <a:gd name="T4" fmla="*/ 24 w 32"/>
                <a:gd name="T5" fmla="*/ 0 h 38"/>
                <a:gd name="T6" fmla="*/ 47 w 32"/>
                <a:gd name="T7" fmla="*/ 0 h 38"/>
                <a:gd name="T8" fmla="*/ 63 w 32"/>
                <a:gd name="T9" fmla="*/ 0 h 38"/>
                <a:gd name="T10" fmla="*/ 93 w 32"/>
                <a:gd name="T11" fmla="*/ 0 h 38"/>
                <a:gd name="T12" fmla="*/ 108 w 32"/>
                <a:gd name="T13" fmla="*/ 0 h 38"/>
                <a:gd name="T14" fmla="*/ 116 w 32"/>
                <a:gd name="T15" fmla="*/ 0 h 38"/>
                <a:gd name="T16" fmla="*/ 124 w 32"/>
                <a:gd name="T17" fmla="*/ 2 h 38"/>
                <a:gd name="T18" fmla="*/ 124 w 32"/>
                <a:gd name="T19" fmla="*/ 3 h 38"/>
                <a:gd name="T20" fmla="*/ 136 w 32"/>
                <a:gd name="T21" fmla="*/ 5 h 38"/>
                <a:gd name="T22" fmla="*/ 167 w 32"/>
                <a:gd name="T23" fmla="*/ 6 h 38"/>
                <a:gd name="T24" fmla="*/ 183 w 32"/>
                <a:gd name="T25" fmla="*/ 8 h 38"/>
                <a:gd name="T26" fmla="*/ 205 w 32"/>
                <a:gd name="T27" fmla="*/ 12 h 38"/>
                <a:gd name="T28" fmla="*/ 221 w 32"/>
                <a:gd name="T29" fmla="*/ 15 h 38"/>
                <a:gd name="T30" fmla="*/ 228 w 32"/>
                <a:gd name="T31" fmla="*/ 15 h 38"/>
                <a:gd name="T32" fmla="*/ 228 w 32"/>
                <a:gd name="T33" fmla="*/ 15 h 38"/>
                <a:gd name="T34" fmla="*/ 228 w 32"/>
                <a:gd name="T35" fmla="*/ 17 h 38"/>
                <a:gd name="T36" fmla="*/ 213 w 32"/>
                <a:gd name="T37" fmla="*/ 18 h 38"/>
                <a:gd name="T38" fmla="*/ 197 w 32"/>
                <a:gd name="T39" fmla="*/ 21 h 38"/>
                <a:gd name="T40" fmla="*/ 183 w 32"/>
                <a:gd name="T41" fmla="*/ 24 h 38"/>
                <a:gd name="T42" fmla="*/ 167 w 32"/>
                <a:gd name="T43" fmla="*/ 27 h 38"/>
                <a:gd name="T44" fmla="*/ 159 w 32"/>
                <a:gd name="T45" fmla="*/ 29 h 38"/>
                <a:gd name="T46" fmla="*/ 159 w 32"/>
                <a:gd name="T47" fmla="*/ 29 h 38"/>
                <a:gd name="T48" fmla="*/ 144 w 32"/>
                <a:gd name="T49" fmla="*/ 29 h 38"/>
                <a:gd name="T50" fmla="*/ 136 w 32"/>
                <a:gd name="T51" fmla="*/ 27 h 38"/>
                <a:gd name="T52" fmla="*/ 124 w 32"/>
                <a:gd name="T53" fmla="*/ 26 h 38"/>
                <a:gd name="T54" fmla="*/ 108 w 32"/>
                <a:gd name="T55" fmla="*/ 23 h 38"/>
                <a:gd name="T56" fmla="*/ 93 w 32"/>
                <a:gd name="T57" fmla="*/ 20 h 38"/>
                <a:gd name="T58" fmla="*/ 63 w 32"/>
                <a:gd name="T59" fmla="*/ 18 h 38"/>
                <a:gd name="T60" fmla="*/ 47 w 32"/>
                <a:gd name="T61" fmla="*/ 16 h 38"/>
                <a:gd name="T62" fmla="*/ 47 w 32"/>
                <a:gd name="T63" fmla="*/ 15 h 38"/>
                <a:gd name="T64" fmla="*/ 39 w 32"/>
                <a:gd name="T65" fmla="*/ 14 h 38"/>
                <a:gd name="T66" fmla="*/ 32 w 32"/>
                <a:gd name="T67" fmla="*/ 13 h 38"/>
                <a:gd name="T68" fmla="*/ 16 w 32"/>
                <a:gd name="T69" fmla="*/ 11 h 38"/>
                <a:gd name="T70" fmla="*/ 16 w 32"/>
                <a:gd name="T71" fmla="*/ 8 h 38"/>
                <a:gd name="T72" fmla="*/ 0 w 32"/>
                <a:gd name="T73" fmla="*/ 7 h 38"/>
                <a:gd name="T74" fmla="*/ 0 w 32"/>
                <a:gd name="T75" fmla="*/ 6 h 38"/>
                <a:gd name="T76" fmla="*/ 0 w 32"/>
                <a:gd name="T77" fmla="*/ 5 h 38"/>
                <a:gd name="T78" fmla="*/ 0 w 32"/>
                <a:gd name="T79" fmla="*/ 2 h 38"/>
                <a:gd name="T80" fmla="*/ 8 w 32"/>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
                <a:gd name="T124" fmla="*/ 0 h 38"/>
                <a:gd name="T125" fmla="*/ 32 w 32"/>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 h="38">
                  <a:moveTo>
                    <a:pt x="1" y="0"/>
                  </a:moveTo>
                  <a:lnTo>
                    <a:pt x="1" y="0"/>
                  </a:lnTo>
                  <a:lnTo>
                    <a:pt x="3" y="0"/>
                  </a:lnTo>
                  <a:lnTo>
                    <a:pt x="5" y="0"/>
                  </a:lnTo>
                  <a:lnTo>
                    <a:pt x="6" y="0"/>
                  </a:lnTo>
                  <a:lnTo>
                    <a:pt x="8" y="0"/>
                  </a:lnTo>
                  <a:lnTo>
                    <a:pt x="10" y="0"/>
                  </a:lnTo>
                  <a:lnTo>
                    <a:pt x="12" y="0"/>
                  </a:lnTo>
                  <a:lnTo>
                    <a:pt x="14" y="0"/>
                  </a:lnTo>
                  <a:lnTo>
                    <a:pt x="15" y="0"/>
                  </a:lnTo>
                  <a:lnTo>
                    <a:pt x="16" y="0"/>
                  </a:lnTo>
                  <a:lnTo>
                    <a:pt x="16" y="2"/>
                  </a:lnTo>
                  <a:lnTo>
                    <a:pt x="16" y="3"/>
                  </a:lnTo>
                  <a:lnTo>
                    <a:pt x="18" y="3"/>
                  </a:lnTo>
                  <a:lnTo>
                    <a:pt x="18" y="5"/>
                  </a:lnTo>
                  <a:lnTo>
                    <a:pt x="20" y="7"/>
                  </a:lnTo>
                  <a:lnTo>
                    <a:pt x="22" y="9"/>
                  </a:lnTo>
                  <a:lnTo>
                    <a:pt x="24" y="10"/>
                  </a:lnTo>
                  <a:lnTo>
                    <a:pt x="24" y="11"/>
                  </a:lnTo>
                  <a:lnTo>
                    <a:pt x="25" y="13"/>
                  </a:lnTo>
                  <a:lnTo>
                    <a:pt x="27" y="15"/>
                  </a:lnTo>
                  <a:lnTo>
                    <a:pt x="29" y="16"/>
                  </a:lnTo>
                  <a:lnTo>
                    <a:pt x="29" y="18"/>
                  </a:lnTo>
                  <a:lnTo>
                    <a:pt x="30" y="18"/>
                  </a:lnTo>
                  <a:lnTo>
                    <a:pt x="31" y="17"/>
                  </a:lnTo>
                  <a:lnTo>
                    <a:pt x="30" y="18"/>
                  </a:lnTo>
                  <a:lnTo>
                    <a:pt x="30" y="19"/>
                  </a:lnTo>
                  <a:lnTo>
                    <a:pt x="30" y="21"/>
                  </a:lnTo>
                  <a:lnTo>
                    <a:pt x="28" y="23"/>
                  </a:lnTo>
                  <a:lnTo>
                    <a:pt x="28" y="25"/>
                  </a:lnTo>
                  <a:lnTo>
                    <a:pt x="26" y="27"/>
                  </a:lnTo>
                  <a:lnTo>
                    <a:pt x="26" y="28"/>
                  </a:lnTo>
                  <a:lnTo>
                    <a:pt x="24" y="30"/>
                  </a:lnTo>
                  <a:lnTo>
                    <a:pt x="24" y="32"/>
                  </a:lnTo>
                  <a:lnTo>
                    <a:pt x="22" y="34"/>
                  </a:lnTo>
                  <a:lnTo>
                    <a:pt x="22" y="35"/>
                  </a:lnTo>
                  <a:lnTo>
                    <a:pt x="21" y="37"/>
                  </a:lnTo>
                  <a:lnTo>
                    <a:pt x="19" y="37"/>
                  </a:lnTo>
                  <a:lnTo>
                    <a:pt x="19" y="36"/>
                  </a:lnTo>
                  <a:lnTo>
                    <a:pt x="18" y="35"/>
                  </a:lnTo>
                  <a:lnTo>
                    <a:pt x="18" y="34"/>
                  </a:lnTo>
                  <a:lnTo>
                    <a:pt x="16" y="33"/>
                  </a:lnTo>
                  <a:lnTo>
                    <a:pt x="15" y="31"/>
                  </a:lnTo>
                  <a:lnTo>
                    <a:pt x="14" y="29"/>
                  </a:lnTo>
                  <a:lnTo>
                    <a:pt x="14" y="27"/>
                  </a:lnTo>
                  <a:lnTo>
                    <a:pt x="12" y="26"/>
                  </a:lnTo>
                  <a:lnTo>
                    <a:pt x="10" y="24"/>
                  </a:lnTo>
                  <a:lnTo>
                    <a:pt x="8" y="23"/>
                  </a:lnTo>
                  <a:lnTo>
                    <a:pt x="8" y="21"/>
                  </a:lnTo>
                  <a:lnTo>
                    <a:pt x="6" y="20"/>
                  </a:lnTo>
                  <a:lnTo>
                    <a:pt x="6" y="18"/>
                  </a:lnTo>
                  <a:lnTo>
                    <a:pt x="6" y="17"/>
                  </a:lnTo>
                  <a:lnTo>
                    <a:pt x="5" y="17"/>
                  </a:lnTo>
                  <a:lnTo>
                    <a:pt x="5" y="16"/>
                  </a:lnTo>
                  <a:lnTo>
                    <a:pt x="4" y="16"/>
                  </a:lnTo>
                  <a:lnTo>
                    <a:pt x="4" y="14"/>
                  </a:lnTo>
                  <a:lnTo>
                    <a:pt x="2" y="14"/>
                  </a:lnTo>
                  <a:lnTo>
                    <a:pt x="2" y="12"/>
                  </a:lnTo>
                  <a:lnTo>
                    <a:pt x="2" y="11"/>
                  </a:lnTo>
                  <a:lnTo>
                    <a:pt x="2" y="10"/>
                  </a:lnTo>
                  <a:lnTo>
                    <a:pt x="0" y="10"/>
                  </a:lnTo>
                  <a:lnTo>
                    <a:pt x="0" y="8"/>
                  </a:lnTo>
                  <a:lnTo>
                    <a:pt x="0" y="7"/>
                  </a:lnTo>
                  <a:lnTo>
                    <a:pt x="0" y="5"/>
                  </a:lnTo>
                  <a:lnTo>
                    <a:pt x="0" y="3"/>
                  </a:lnTo>
                  <a:lnTo>
                    <a:pt x="0" y="2"/>
                  </a:lnTo>
                  <a:lnTo>
                    <a:pt x="1" y="0"/>
                  </a:lnTo>
                </a:path>
              </a:pathLst>
            </a:custGeom>
            <a:solidFill>
              <a:srgbClr val="F8F8F8"/>
            </a:solidFill>
            <a:ln w="9525">
              <a:solidFill>
                <a:srgbClr val="DDDDDD"/>
              </a:solidFill>
              <a:round/>
              <a:headEnd/>
              <a:tailEnd/>
            </a:ln>
          </p:spPr>
          <p:txBody>
            <a:bodyPr/>
            <a:lstStyle/>
            <a:p>
              <a:endParaRPr lang="it-IT"/>
            </a:p>
          </p:txBody>
        </p:sp>
        <p:sp>
          <p:nvSpPr>
            <p:cNvPr id="2070" name="Freeform 28"/>
            <p:cNvSpPr>
              <a:spLocks/>
            </p:cNvSpPr>
            <p:nvPr/>
          </p:nvSpPr>
          <p:spPr bwMode="auto">
            <a:xfrm>
              <a:off x="2825" y="1319"/>
              <a:ext cx="311" cy="141"/>
            </a:xfrm>
            <a:custGeom>
              <a:avLst/>
              <a:gdLst>
                <a:gd name="T0" fmla="*/ 833 w 158"/>
                <a:gd name="T1" fmla="*/ 1 h 152"/>
                <a:gd name="T2" fmla="*/ 1112 w 158"/>
                <a:gd name="T3" fmla="*/ 20 h 152"/>
                <a:gd name="T4" fmla="*/ 1136 w 158"/>
                <a:gd name="T5" fmla="*/ 42 h 152"/>
                <a:gd name="T6" fmla="*/ 1173 w 158"/>
                <a:gd name="T7" fmla="*/ 42 h 152"/>
                <a:gd name="T8" fmla="*/ 1197 w 158"/>
                <a:gd name="T9" fmla="*/ 46 h 152"/>
                <a:gd name="T10" fmla="*/ 1197 w 158"/>
                <a:gd name="T11" fmla="*/ 90 h 152"/>
                <a:gd name="T12" fmla="*/ 1197 w 158"/>
                <a:gd name="T13" fmla="*/ 121 h 152"/>
                <a:gd name="T14" fmla="*/ 1008 w 158"/>
                <a:gd name="T15" fmla="*/ 118 h 152"/>
                <a:gd name="T16" fmla="*/ 779 w 158"/>
                <a:gd name="T17" fmla="*/ 112 h 152"/>
                <a:gd name="T18" fmla="*/ 685 w 158"/>
                <a:gd name="T19" fmla="*/ 111 h 152"/>
                <a:gd name="T20" fmla="*/ 520 w 158"/>
                <a:gd name="T21" fmla="*/ 111 h 152"/>
                <a:gd name="T22" fmla="*/ 472 w 158"/>
                <a:gd name="T23" fmla="*/ 113 h 152"/>
                <a:gd name="T24" fmla="*/ 472 w 158"/>
                <a:gd name="T25" fmla="*/ 116 h 152"/>
                <a:gd name="T26" fmla="*/ 449 w 158"/>
                <a:gd name="T27" fmla="*/ 119 h 152"/>
                <a:gd name="T28" fmla="*/ 372 w 158"/>
                <a:gd name="T29" fmla="*/ 114 h 152"/>
                <a:gd name="T30" fmla="*/ 299 w 158"/>
                <a:gd name="T31" fmla="*/ 105 h 152"/>
                <a:gd name="T32" fmla="*/ 268 w 158"/>
                <a:gd name="T33" fmla="*/ 89 h 152"/>
                <a:gd name="T34" fmla="*/ 136 w 158"/>
                <a:gd name="T35" fmla="*/ 71 h 152"/>
                <a:gd name="T36" fmla="*/ 31 w 158"/>
                <a:gd name="T37" fmla="*/ 67 h 152"/>
                <a:gd name="T38" fmla="*/ 159 w 158"/>
                <a:gd name="T39" fmla="*/ 66 h 152"/>
                <a:gd name="T40" fmla="*/ 291 w 158"/>
                <a:gd name="T41" fmla="*/ 71 h 152"/>
                <a:gd name="T42" fmla="*/ 380 w 158"/>
                <a:gd name="T43" fmla="*/ 85 h 152"/>
                <a:gd name="T44" fmla="*/ 411 w 158"/>
                <a:gd name="T45" fmla="*/ 98 h 152"/>
                <a:gd name="T46" fmla="*/ 488 w 158"/>
                <a:gd name="T47" fmla="*/ 101 h 152"/>
                <a:gd name="T48" fmla="*/ 589 w 158"/>
                <a:gd name="T49" fmla="*/ 101 h 152"/>
                <a:gd name="T50" fmla="*/ 604 w 158"/>
                <a:gd name="T51" fmla="*/ 94 h 152"/>
                <a:gd name="T52" fmla="*/ 616 w 158"/>
                <a:gd name="T53" fmla="*/ 74 h 152"/>
                <a:gd name="T54" fmla="*/ 616 w 158"/>
                <a:gd name="T55" fmla="*/ 72 h 152"/>
                <a:gd name="T56" fmla="*/ 640 w 158"/>
                <a:gd name="T57" fmla="*/ 90 h 152"/>
                <a:gd name="T58" fmla="*/ 817 w 158"/>
                <a:gd name="T59" fmla="*/ 99 h 152"/>
                <a:gd name="T60" fmla="*/ 1053 w 158"/>
                <a:gd name="T61" fmla="*/ 90 h 152"/>
                <a:gd name="T62" fmla="*/ 1128 w 158"/>
                <a:gd name="T63" fmla="*/ 75 h 152"/>
                <a:gd name="T64" fmla="*/ 1085 w 158"/>
                <a:gd name="T65" fmla="*/ 58 h 152"/>
                <a:gd name="T66" fmla="*/ 984 w 158"/>
                <a:gd name="T67" fmla="*/ 53 h 152"/>
                <a:gd name="T68" fmla="*/ 844 w 158"/>
                <a:gd name="T69" fmla="*/ 53 h 152"/>
                <a:gd name="T70" fmla="*/ 640 w 158"/>
                <a:gd name="T71" fmla="*/ 59 h 152"/>
                <a:gd name="T72" fmla="*/ 581 w 158"/>
                <a:gd name="T73" fmla="*/ 61 h 152"/>
                <a:gd name="T74" fmla="*/ 581 w 158"/>
                <a:gd name="T75" fmla="*/ 58 h 152"/>
                <a:gd name="T76" fmla="*/ 581 w 158"/>
                <a:gd name="T77" fmla="*/ 53 h 152"/>
                <a:gd name="T78" fmla="*/ 756 w 158"/>
                <a:gd name="T79" fmla="*/ 50 h 152"/>
                <a:gd name="T80" fmla="*/ 961 w 158"/>
                <a:gd name="T81" fmla="*/ 45 h 152"/>
                <a:gd name="T82" fmla="*/ 1031 w 158"/>
                <a:gd name="T83" fmla="*/ 37 h 152"/>
                <a:gd name="T84" fmla="*/ 1061 w 158"/>
                <a:gd name="T85" fmla="*/ 19 h 152"/>
                <a:gd name="T86" fmla="*/ 907 w 158"/>
                <a:gd name="T87" fmla="*/ 13 h 152"/>
                <a:gd name="T88" fmla="*/ 809 w 158"/>
                <a:gd name="T89" fmla="*/ 24 h 152"/>
                <a:gd name="T90" fmla="*/ 900 w 158"/>
                <a:gd name="T91" fmla="*/ 32 h 152"/>
                <a:gd name="T92" fmla="*/ 937 w 158"/>
                <a:gd name="T93" fmla="*/ 28 h 152"/>
                <a:gd name="T94" fmla="*/ 945 w 158"/>
                <a:gd name="T95" fmla="*/ 24 h 152"/>
                <a:gd name="T96" fmla="*/ 968 w 158"/>
                <a:gd name="T97" fmla="*/ 28 h 152"/>
                <a:gd name="T98" fmla="*/ 1000 w 158"/>
                <a:gd name="T99" fmla="*/ 35 h 152"/>
                <a:gd name="T100" fmla="*/ 900 w 158"/>
                <a:gd name="T101" fmla="*/ 39 h 152"/>
                <a:gd name="T102" fmla="*/ 716 w 158"/>
                <a:gd name="T103" fmla="*/ 44 h 152"/>
                <a:gd name="T104" fmla="*/ 693 w 158"/>
                <a:gd name="T105" fmla="*/ 42 h 152"/>
                <a:gd name="T106" fmla="*/ 740 w 158"/>
                <a:gd name="T107" fmla="*/ 34 h 152"/>
                <a:gd name="T108" fmla="*/ 748 w 158"/>
                <a:gd name="T109" fmla="*/ 17 h 152"/>
                <a:gd name="T110" fmla="*/ 701 w 158"/>
                <a:gd name="T111" fmla="*/ 9 h 152"/>
                <a:gd name="T112" fmla="*/ 663 w 158"/>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8"/>
                <a:gd name="T172" fmla="*/ 0 h 152"/>
                <a:gd name="T173" fmla="*/ 158 w 158"/>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8" h="152">
                  <a:moveTo>
                    <a:pt x="87" y="0"/>
                  </a:moveTo>
                  <a:lnTo>
                    <a:pt x="87" y="0"/>
                  </a:lnTo>
                  <a:lnTo>
                    <a:pt x="89" y="0"/>
                  </a:lnTo>
                  <a:lnTo>
                    <a:pt x="92" y="0"/>
                  </a:lnTo>
                  <a:lnTo>
                    <a:pt x="98" y="0"/>
                  </a:lnTo>
                  <a:lnTo>
                    <a:pt x="103" y="1"/>
                  </a:lnTo>
                  <a:lnTo>
                    <a:pt x="109" y="1"/>
                  </a:lnTo>
                  <a:lnTo>
                    <a:pt x="116" y="3"/>
                  </a:lnTo>
                  <a:lnTo>
                    <a:pt x="123" y="3"/>
                  </a:lnTo>
                  <a:lnTo>
                    <a:pt x="128" y="7"/>
                  </a:lnTo>
                  <a:lnTo>
                    <a:pt x="135" y="10"/>
                  </a:lnTo>
                  <a:lnTo>
                    <a:pt x="139" y="15"/>
                  </a:lnTo>
                  <a:lnTo>
                    <a:pt x="144" y="19"/>
                  </a:lnTo>
                  <a:lnTo>
                    <a:pt x="146" y="26"/>
                  </a:lnTo>
                  <a:lnTo>
                    <a:pt x="149" y="33"/>
                  </a:lnTo>
                  <a:lnTo>
                    <a:pt x="149" y="43"/>
                  </a:lnTo>
                  <a:lnTo>
                    <a:pt x="149" y="52"/>
                  </a:lnTo>
                  <a:lnTo>
                    <a:pt x="151" y="52"/>
                  </a:lnTo>
                  <a:lnTo>
                    <a:pt x="153" y="52"/>
                  </a:lnTo>
                  <a:lnTo>
                    <a:pt x="154" y="52"/>
                  </a:lnTo>
                  <a:lnTo>
                    <a:pt x="156" y="52"/>
                  </a:lnTo>
                  <a:lnTo>
                    <a:pt x="157" y="52"/>
                  </a:lnTo>
                  <a:lnTo>
                    <a:pt x="157" y="55"/>
                  </a:lnTo>
                  <a:lnTo>
                    <a:pt x="157" y="58"/>
                  </a:lnTo>
                  <a:lnTo>
                    <a:pt x="157" y="63"/>
                  </a:lnTo>
                  <a:lnTo>
                    <a:pt x="157" y="69"/>
                  </a:lnTo>
                  <a:lnTo>
                    <a:pt x="157" y="78"/>
                  </a:lnTo>
                  <a:lnTo>
                    <a:pt x="157" y="85"/>
                  </a:lnTo>
                  <a:lnTo>
                    <a:pt x="157" y="94"/>
                  </a:lnTo>
                  <a:lnTo>
                    <a:pt x="157" y="102"/>
                  </a:lnTo>
                  <a:lnTo>
                    <a:pt x="157" y="113"/>
                  </a:lnTo>
                  <a:lnTo>
                    <a:pt x="157" y="121"/>
                  </a:lnTo>
                  <a:lnTo>
                    <a:pt x="157" y="130"/>
                  </a:lnTo>
                  <a:lnTo>
                    <a:pt x="157" y="136"/>
                  </a:lnTo>
                  <a:lnTo>
                    <a:pt x="157" y="143"/>
                  </a:lnTo>
                  <a:lnTo>
                    <a:pt x="157" y="148"/>
                  </a:lnTo>
                  <a:lnTo>
                    <a:pt x="157" y="151"/>
                  </a:lnTo>
                  <a:lnTo>
                    <a:pt x="156" y="151"/>
                  </a:lnTo>
                  <a:lnTo>
                    <a:pt x="154" y="151"/>
                  </a:lnTo>
                  <a:lnTo>
                    <a:pt x="150" y="151"/>
                  </a:lnTo>
                  <a:lnTo>
                    <a:pt x="147" y="150"/>
                  </a:lnTo>
                  <a:lnTo>
                    <a:pt x="142" y="150"/>
                  </a:lnTo>
                  <a:lnTo>
                    <a:pt x="138" y="148"/>
                  </a:lnTo>
                  <a:lnTo>
                    <a:pt x="132" y="148"/>
                  </a:lnTo>
                  <a:lnTo>
                    <a:pt x="127" y="146"/>
                  </a:lnTo>
                  <a:lnTo>
                    <a:pt x="122" y="146"/>
                  </a:lnTo>
                  <a:lnTo>
                    <a:pt x="117" y="144"/>
                  </a:lnTo>
                  <a:lnTo>
                    <a:pt x="111" y="144"/>
                  </a:lnTo>
                  <a:lnTo>
                    <a:pt x="108" y="142"/>
                  </a:lnTo>
                  <a:lnTo>
                    <a:pt x="104" y="142"/>
                  </a:lnTo>
                  <a:lnTo>
                    <a:pt x="102" y="140"/>
                  </a:lnTo>
                  <a:lnTo>
                    <a:pt x="100" y="140"/>
                  </a:lnTo>
                  <a:lnTo>
                    <a:pt x="100" y="138"/>
                  </a:lnTo>
                  <a:lnTo>
                    <a:pt x="98" y="139"/>
                  </a:lnTo>
                  <a:lnTo>
                    <a:pt x="95" y="139"/>
                  </a:lnTo>
                  <a:lnTo>
                    <a:pt x="94" y="139"/>
                  </a:lnTo>
                  <a:lnTo>
                    <a:pt x="90" y="139"/>
                  </a:lnTo>
                  <a:lnTo>
                    <a:pt x="87" y="139"/>
                  </a:lnTo>
                  <a:lnTo>
                    <a:pt x="84" y="139"/>
                  </a:lnTo>
                  <a:lnTo>
                    <a:pt x="81" y="139"/>
                  </a:lnTo>
                  <a:lnTo>
                    <a:pt x="77" y="139"/>
                  </a:lnTo>
                  <a:lnTo>
                    <a:pt x="73" y="139"/>
                  </a:lnTo>
                  <a:lnTo>
                    <a:pt x="70" y="139"/>
                  </a:lnTo>
                  <a:lnTo>
                    <a:pt x="68" y="139"/>
                  </a:lnTo>
                  <a:lnTo>
                    <a:pt x="65" y="139"/>
                  </a:lnTo>
                  <a:lnTo>
                    <a:pt x="63" y="139"/>
                  </a:lnTo>
                  <a:lnTo>
                    <a:pt x="62" y="139"/>
                  </a:lnTo>
                  <a:lnTo>
                    <a:pt x="62" y="140"/>
                  </a:lnTo>
                  <a:lnTo>
                    <a:pt x="62" y="141"/>
                  </a:lnTo>
                  <a:lnTo>
                    <a:pt x="62" y="143"/>
                  </a:lnTo>
                  <a:lnTo>
                    <a:pt x="62" y="144"/>
                  </a:lnTo>
                  <a:lnTo>
                    <a:pt x="62" y="146"/>
                  </a:lnTo>
                  <a:lnTo>
                    <a:pt x="62" y="148"/>
                  </a:lnTo>
                  <a:lnTo>
                    <a:pt x="62" y="149"/>
                  </a:lnTo>
                  <a:lnTo>
                    <a:pt x="59" y="149"/>
                  </a:lnTo>
                  <a:lnTo>
                    <a:pt x="57" y="149"/>
                  </a:lnTo>
                  <a:lnTo>
                    <a:pt x="56" y="149"/>
                  </a:lnTo>
                  <a:lnTo>
                    <a:pt x="54" y="147"/>
                  </a:lnTo>
                  <a:lnTo>
                    <a:pt x="52" y="147"/>
                  </a:lnTo>
                  <a:lnTo>
                    <a:pt x="50" y="145"/>
                  </a:lnTo>
                  <a:lnTo>
                    <a:pt x="49" y="145"/>
                  </a:lnTo>
                  <a:lnTo>
                    <a:pt x="49" y="143"/>
                  </a:lnTo>
                  <a:lnTo>
                    <a:pt x="47" y="143"/>
                  </a:lnTo>
                  <a:lnTo>
                    <a:pt x="45" y="141"/>
                  </a:lnTo>
                  <a:lnTo>
                    <a:pt x="43" y="139"/>
                  </a:lnTo>
                  <a:lnTo>
                    <a:pt x="43" y="138"/>
                  </a:lnTo>
                  <a:lnTo>
                    <a:pt x="41" y="136"/>
                  </a:lnTo>
                  <a:lnTo>
                    <a:pt x="41" y="134"/>
                  </a:lnTo>
                  <a:lnTo>
                    <a:pt x="39" y="132"/>
                  </a:lnTo>
                  <a:lnTo>
                    <a:pt x="39" y="130"/>
                  </a:lnTo>
                  <a:lnTo>
                    <a:pt x="38" y="129"/>
                  </a:lnTo>
                  <a:lnTo>
                    <a:pt x="37" y="126"/>
                  </a:lnTo>
                  <a:lnTo>
                    <a:pt x="37" y="123"/>
                  </a:lnTo>
                  <a:lnTo>
                    <a:pt x="37" y="119"/>
                  </a:lnTo>
                  <a:lnTo>
                    <a:pt x="35" y="116"/>
                  </a:lnTo>
                  <a:lnTo>
                    <a:pt x="35" y="112"/>
                  </a:lnTo>
                  <a:lnTo>
                    <a:pt x="34" y="108"/>
                  </a:lnTo>
                  <a:lnTo>
                    <a:pt x="34" y="103"/>
                  </a:lnTo>
                  <a:lnTo>
                    <a:pt x="31" y="100"/>
                  </a:lnTo>
                  <a:lnTo>
                    <a:pt x="30" y="96"/>
                  </a:lnTo>
                  <a:lnTo>
                    <a:pt x="26" y="94"/>
                  </a:lnTo>
                  <a:lnTo>
                    <a:pt x="23" y="90"/>
                  </a:lnTo>
                  <a:lnTo>
                    <a:pt x="18" y="88"/>
                  </a:lnTo>
                  <a:lnTo>
                    <a:pt x="13" y="86"/>
                  </a:lnTo>
                  <a:lnTo>
                    <a:pt x="6" y="86"/>
                  </a:lnTo>
                  <a:lnTo>
                    <a:pt x="0" y="85"/>
                  </a:lnTo>
                  <a:lnTo>
                    <a:pt x="2" y="85"/>
                  </a:lnTo>
                  <a:lnTo>
                    <a:pt x="4" y="84"/>
                  </a:lnTo>
                  <a:lnTo>
                    <a:pt x="6" y="84"/>
                  </a:lnTo>
                  <a:lnTo>
                    <a:pt x="9" y="84"/>
                  </a:lnTo>
                  <a:lnTo>
                    <a:pt x="11" y="84"/>
                  </a:lnTo>
                  <a:lnTo>
                    <a:pt x="15" y="82"/>
                  </a:lnTo>
                  <a:lnTo>
                    <a:pt x="17" y="82"/>
                  </a:lnTo>
                  <a:lnTo>
                    <a:pt x="19" y="82"/>
                  </a:lnTo>
                  <a:lnTo>
                    <a:pt x="21" y="82"/>
                  </a:lnTo>
                  <a:lnTo>
                    <a:pt x="25" y="81"/>
                  </a:lnTo>
                  <a:lnTo>
                    <a:pt x="27" y="81"/>
                  </a:lnTo>
                  <a:lnTo>
                    <a:pt x="28" y="80"/>
                  </a:lnTo>
                  <a:lnTo>
                    <a:pt x="29" y="80"/>
                  </a:lnTo>
                  <a:lnTo>
                    <a:pt x="30" y="79"/>
                  </a:lnTo>
                  <a:lnTo>
                    <a:pt x="34" y="84"/>
                  </a:lnTo>
                  <a:lnTo>
                    <a:pt x="38" y="89"/>
                  </a:lnTo>
                  <a:lnTo>
                    <a:pt x="41" y="92"/>
                  </a:lnTo>
                  <a:lnTo>
                    <a:pt x="44" y="95"/>
                  </a:lnTo>
                  <a:lnTo>
                    <a:pt x="46" y="99"/>
                  </a:lnTo>
                  <a:lnTo>
                    <a:pt x="47" y="101"/>
                  </a:lnTo>
                  <a:lnTo>
                    <a:pt x="48" y="103"/>
                  </a:lnTo>
                  <a:lnTo>
                    <a:pt x="50" y="105"/>
                  </a:lnTo>
                  <a:lnTo>
                    <a:pt x="50" y="107"/>
                  </a:lnTo>
                  <a:lnTo>
                    <a:pt x="50" y="109"/>
                  </a:lnTo>
                  <a:lnTo>
                    <a:pt x="50" y="111"/>
                  </a:lnTo>
                  <a:lnTo>
                    <a:pt x="51" y="113"/>
                  </a:lnTo>
                  <a:lnTo>
                    <a:pt x="51" y="116"/>
                  </a:lnTo>
                  <a:lnTo>
                    <a:pt x="52" y="118"/>
                  </a:lnTo>
                  <a:lnTo>
                    <a:pt x="53" y="121"/>
                  </a:lnTo>
                  <a:lnTo>
                    <a:pt x="54" y="123"/>
                  </a:lnTo>
                  <a:lnTo>
                    <a:pt x="54" y="125"/>
                  </a:lnTo>
                  <a:lnTo>
                    <a:pt x="56" y="126"/>
                  </a:lnTo>
                  <a:lnTo>
                    <a:pt x="57" y="127"/>
                  </a:lnTo>
                  <a:lnTo>
                    <a:pt x="59" y="127"/>
                  </a:lnTo>
                  <a:lnTo>
                    <a:pt x="60" y="127"/>
                  </a:lnTo>
                  <a:lnTo>
                    <a:pt x="62" y="127"/>
                  </a:lnTo>
                  <a:lnTo>
                    <a:pt x="64" y="127"/>
                  </a:lnTo>
                  <a:lnTo>
                    <a:pt x="67" y="127"/>
                  </a:lnTo>
                  <a:lnTo>
                    <a:pt x="69" y="127"/>
                  </a:lnTo>
                  <a:lnTo>
                    <a:pt x="71" y="127"/>
                  </a:lnTo>
                  <a:lnTo>
                    <a:pt x="72" y="127"/>
                  </a:lnTo>
                  <a:lnTo>
                    <a:pt x="74" y="127"/>
                  </a:lnTo>
                  <a:lnTo>
                    <a:pt x="75" y="127"/>
                  </a:lnTo>
                  <a:lnTo>
                    <a:pt x="77" y="127"/>
                  </a:lnTo>
                  <a:lnTo>
                    <a:pt x="78" y="127"/>
                  </a:lnTo>
                  <a:lnTo>
                    <a:pt x="79" y="126"/>
                  </a:lnTo>
                  <a:lnTo>
                    <a:pt x="79" y="124"/>
                  </a:lnTo>
                  <a:lnTo>
                    <a:pt x="79" y="123"/>
                  </a:lnTo>
                  <a:lnTo>
                    <a:pt x="79" y="120"/>
                  </a:lnTo>
                  <a:lnTo>
                    <a:pt x="79" y="117"/>
                  </a:lnTo>
                  <a:lnTo>
                    <a:pt x="79" y="114"/>
                  </a:lnTo>
                  <a:lnTo>
                    <a:pt x="79" y="110"/>
                  </a:lnTo>
                  <a:lnTo>
                    <a:pt x="80" y="106"/>
                  </a:lnTo>
                  <a:lnTo>
                    <a:pt x="80" y="103"/>
                  </a:lnTo>
                  <a:lnTo>
                    <a:pt x="80" y="100"/>
                  </a:lnTo>
                  <a:lnTo>
                    <a:pt x="80" y="97"/>
                  </a:lnTo>
                  <a:lnTo>
                    <a:pt x="81" y="93"/>
                  </a:lnTo>
                  <a:lnTo>
                    <a:pt x="81" y="91"/>
                  </a:lnTo>
                  <a:lnTo>
                    <a:pt x="81" y="88"/>
                  </a:lnTo>
                  <a:lnTo>
                    <a:pt x="81" y="87"/>
                  </a:lnTo>
                  <a:lnTo>
                    <a:pt x="82" y="86"/>
                  </a:lnTo>
                  <a:lnTo>
                    <a:pt x="81" y="87"/>
                  </a:lnTo>
                  <a:lnTo>
                    <a:pt x="81" y="89"/>
                  </a:lnTo>
                  <a:lnTo>
                    <a:pt x="81" y="91"/>
                  </a:lnTo>
                  <a:lnTo>
                    <a:pt x="81" y="93"/>
                  </a:lnTo>
                  <a:lnTo>
                    <a:pt x="81" y="97"/>
                  </a:lnTo>
                  <a:lnTo>
                    <a:pt x="81" y="100"/>
                  </a:lnTo>
                  <a:lnTo>
                    <a:pt x="81" y="103"/>
                  </a:lnTo>
                  <a:lnTo>
                    <a:pt x="82" y="106"/>
                  </a:lnTo>
                  <a:lnTo>
                    <a:pt x="82" y="110"/>
                  </a:lnTo>
                  <a:lnTo>
                    <a:pt x="84" y="113"/>
                  </a:lnTo>
                  <a:lnTo>
                    <a:pt x="86" y="117"/>
                  </a:lnTo>
                  <a:lnTo>
                    <a:pt x="88" y="119"/>
                  </a:lnTo>
                  <a:lnTo>
                    <a:pt x="89" y="122"/>
                  </a:lnTo>
                  <a:lnTo>
                    <a:pt x="93" y="124"/>
                  </a:lnTo>
                  <a:lnTo>
                    <a:pt x="97" y="124"/>
                  </a:lnTo>
                  <a:lnTo>
                    <a:pt x="103" y="124"/>
                  </a:lnTo>
                  <a:lnTo>
                    <a:pt x="107" y="124"/>
                  </a:lnTo>
                  <a:lnTo>
                    <a:pt x="113" y="124"/>
                  </a:lnTo>
                  <a:lnTo>
                    <a:pt x="118" y="123"/>
                  </a:lnTo>
                  <a:lnTo>
                    <a:pt x="123" y="121"/>
                  </a:lnTo>
                  <a:lnTo>
                    <a:pt x="126" y="120"/>
                  </a:lnTo>
                  <a:lnTo>
                    <a:pt x="130" y="119"/>
                  </a:lnTo>
                  <a:lnTo>
                    <a:pt x="134" y="117"/>
                  </a:lnTo>
                  <a:lnTo>
                    <a:pt x="138" y="113"/>
                  </a:lnTo>
                  <a:lnTo>
                    <a:pt x="139" y="111"/>
                  </a:lnTo>
                  <a:lnTo>
                    <a:pt x="142" y="108"/>
                  </a:lnTo>
                  <a:lnTo>
                    <a:pt x="143" y="107"/>
                  </a:lnTo>
                  <a:lnTo>
                    <a:pt x="146" y="103"/>
                  </a:lnTo>
                  <a:lnTo>
                    <a:pt x="146" y="101"/>
                  </a:lnTo>
                  <a:lnTo>
                    <a:pt x="148" y="98"/>
                  </a:lnTo>
                  <a:lnTo>
                    <a:pt x="148" y="94"/>
                  </a:lnTo>
                  <a:lnTo>
                    <a:pt x="149" y="91"/>
                  </a:lnTo>
                  <a:lnTo>
                    <a:pt x="148" y="87"/>
                  </a:lnTo>
                  <a:lnTo>
                    <a:pt x="148" y="84"/>
                  </a:lnTo>
                  <a:lnTo>
                    <a:pt x="146" y="81"/>
                  </a:lnTo>
                  <a:lnTo>
                    <a:pt x="146" y="77"/>
                  </a:lnTo>
                  <a:lnTo>
                    <a:pt x="144" y="75"/>
                  </a:lnTo>
                  <a:lnTo>
                    <a:pt x="142" y="73"/>
                  </a:lnTo>
                  <a:lnTo>
                    <a:pt x="141" y="71"/>
                  </a:lnTo>
                  <a:lnTo>
                    <a:pt x="139" y="69"/>
                  </a:lnTo>
                  <a:lnTo>
                    <a:pt x="136" y="69"/>
                  </a:lnTo>
                  <a:lnTo>
                    <a:pt x="134" y="68"/>
                  </a:lnTo>
                  <a:lnTo>
                    <a:pt x="132" y="68"/>
                  </a:lnTo>
                  <a:lnTo>
                    <a:pt x="130" y="66"/>
                  </a:lnTo>
                  <a:lnTo>
                    <a:pt x="129" y="66"/>
                  </a:lnTo>
                  <a:lnTo>
                    <a:pt x="127" y="66"/>
                  </a:lnTo>
                  <a:lnTo>
                    <a:pt x="125" y="66"/>
                  </a:lnTo>
                  <a:lnTo>
                    <a:pt x="123" y="64"/>
                  </a:lnTo>
                  <a:lnTo>
                    <a:pt x="120" y="65"/>
                  </a:lnTo>
                  <a:lnTo>
                    <a:pt x="118" y="65"/>
                  </a:lnTo>
                  <a:lnTo>
                    <a:pt x="114" y="66"/>
                  </a:lnTo>
                  <a:lnTo>
                    <a:pt x="111" y="66"/>
                  </a:lnTo>
                  <a:lnTo>
                    <a:pt x="106" y="67"/>
                  </a:lnTo>
                  <a:lnTo>
                    <a:pt x="103" y="67"/>
                  </a:lnTo>
                  <a:lnTo>
                    <a:pt x="99" y="69"/>
                  </a:lnTo>
                  <a:lnTo>
                    <a:pt x="95" y="69"/>
                  </a:lnTo>
                  <a:lnTo>
                    <a:pt x="91" y="71"/>
                  </a:lnTo>
                  <a:lnTo>
                    <a:pt x="88" y="72"/>
                  </a:lnTo>
                  <a:lnTo>
                    <a:pt x="84" y="74"/>
                  </a:lnTo>
                  <a:lnTo>
                    <a:pt x="82" y="74"/>
                  </a:lnTo>
                  <a:lnTo>
                    <a:pt x="79" y="76"/>
                  </a:lnTo>
                  <a:lnTo>
                    <a:pt x="77" y="76"/>
                  </a:lnTo>
                  <a:lnTo>
                    <a:pt x="76" y="77"/>
                  </a:lnTo>
                  <a:lnTo>
                    <a:pt x="76" y="76"/>
                  </a:lnTo>
                  <a:lnTo>
                    <a:pt x="76" y="74"/>
                  </a:lnTo>
                  <a:lnTo>
                    <a:pt x="76" y="72"/>
                  </a:lnTo>
                  <a:lnTo>
                    <a:pt x="76" y="71"/>
                  </a:lnTo>
                  <a:lnTo>
                    <a:pt x="76" y="69"/>
                  </a:lnTo>
                  <a:lnTo>
                    <a:pt x="76" y="68"/>
                  </a:lnTo>
                  <a:lnTo>
                    <a:pt x="76" y="66"/>
                  </a:lnTo>
                  <a:lnTo>
                    <a:pt x="78" y="66"/>
                  </a:lnTo>
                  <a:lnTo>
                    <a:pt x="81" y="66"/>
                  </a:lnTo>
                  <a:lnTo>
                    <a:pt x="85" y="66"/>
                  </a:lnTo>
                  <a:lnTo>
                    <a:pt x="88" y="65"/>
                  </a:lnTo>
                  <a:lnTo>
                    <a:pt x="92" y="65"/>
                  </a:lnTo>
                  <a:lnTo>
                    <a:pt x="95" y="63"/>
                  </a:lnTo>
                  <a:lnTo>
                    <a:pt x="99" y="63"/>
                  </a:lnTo>
                  <a:lnTo>
                    <a:pt x="104" y="62"/>
                  </a:lnTo>
                  <a:lnTo>
                    <a:pt x="108" y="62"/>
                  </a:lnTo>
                  <a:lnTo>
                    <a:pt x="111" y="60"/>
                  </a:lnTo>
                  <a:lnTo>
                    <a:pt x="115" y="60"/>
                  </a:lnTo>
                  <a:lnTo>
                    <a:pt x="120" y="58"/>
                  </a:lnTo>
                  <a:lnTo>
                    <a:pt x="122" y="58"/>
                  </a:lnTo>
                  <a:lnTo>
                    <a:pt x="126" y="56"/>
                  </a:lnTo>
                  <a:lnTo>
                    <a:pt x="128" y="55"/>
                  </a:lnTo>
                  <a:lnTo>
                    <a:pt x="132" y="53"/>
                  </a:lnTo>
                  <a:lnTo>
                    <a:pt x="133" y="52"/>
                  </a:lnTo>
                  <a:lnTo>
                    <a:pt x="134" y="50"/>
                  </a:lnTo>
                  <a:lnTo>
                    <a:pt x="135" y="48"/>
                  </a:lnTo>
                  <a:lnTo>
                    <a:pt x="135" y="46"/>
                  </a:lnTo>
                  <a:lnTo>
                    <a:pt x="137" y="43"/>
                  </a:lnTo>
                  <a:lnTo>
                    <a:pt x="138" y="41"/>
                  </a:lnTo>
                  <a:lnTo>
                    <a:pt x="140" y="37"/>
                  </a:lnTo>
                  <a:lnTo>
                    <a:pt x="140" y="35"/>
                  </a:lnTo>
                  <a:lnTo>
                    <a:pt x="140" y="32"/>
                  </a:lnTo>
                  <a:lnTo>
                    <a:pt x="139" y="29"/>
                  </a:lnTo>
                  <a:lnTo>
                    <a:pt x="139" y="25"/>
                  </a:lnTo>
                  <a:lnTo>
                    <a:pt x="138" y="24"/>
                  </a:lnTo>
                  <a:lnTo>
                    <a:pt x="137" y="20"/>
                  </a:lnTo>
                  <a:lnTo>
                    <a:pt x="134" y="19"/>
                  </a:lnTo>
                  <a:lnTo>
                    <a:pt x="132" y="16"/>
                  </a:lnTo>
                  <a:lnTo>
                    <a:pt x="126" y="16"/>
                  </a:lnTo>
                  <a:lnTo>
                    <a:pt x="122" y="15"/>
                  </a:lnTo>
                  <a:lnTo>
                    <a:pt x="119" y="16"/>
                  </a:lnTo>
                  <a:lnTo>
                    <a:pt x="116" y="16"/>
                  </a:lnTo>
                  <a:lnTo>
                    <a:pt x="112" y="18"/>
                  </a:lnTo>
                  <a:lnTo>
                    <a:pt x="110" y="20"/>
                  </a:lnTo>
                  <a:lnTo>
                    <a:pt x="108" y="22"/>
                  </a:lnTo>
                  <a:lnTo>
                    <a:pt x="107" y="24"/>
                  </a:lnTo>
                  <a:lnTo>
                    <a:pt x="106" y="28"/>
                  </a:lnTo>
                  <a:lnTo>
                    <a:pt x="106" y="30"/>
                  </a:lnTo>
                  <a:lnTo>
                    <a:pt x="106" y="32"/>
                  </a:lnTo>
                  <a:lnTo>
                    <a:pt x="107" y="34"/>
                  </a:lnTo>
                  <a:lnTo>
                    <a:pt x="108" y="36"/>
                  </a:lnTo>
                  <a:lnTo>
                    <a:pt x="111" y="38"/>
                  </a:lnTo>
                  <a:lnTo>
                    <a:pt x="114" y="40"/>
                  </a:lnTo>
                  <a:lnTo>
                    <a:pt x="118" y="40"/>
                  </a:lnTo>
                  <a:lnTo>
                    <a:pt x="120" y="39"/>
                  </a:lnTo>
                  <a:lnTo>
                    <a:pt x="121" y="37"/>
                  </a:lnTo>
                  <a:lnTo>
                    <a:pt x="121" y="36"/>
                  </a:lnTo>
                  <a:lnTo>
                    <a:pt x="123" y="34"/>
                  </a:lnTo>
                  <a:lnTo>
                    <a:pt x="123" y="32"/>
                  </a:lnTo>
                  <a:lnTo>
                    <a:pt x="124" y="31"/>
                  </a:lnTo>
                  <a:lnTo>
                    <a:pt x="124" y="30"/>
                  </a:lnTo>
                  <a:lnTo>
                    <a:pt x="126" y="28"/>
                  </a:lnTo>
                  <a:lnTo>
                    <a:pt x="126" y="30"/>
                  </a:lnTo>
                  <a:lnTo>
                    <a:pt x="126" y="31"/>
                  </a:lnTo>
                  <a:lnTo>
                    <a:pt x="127" y="31"/>
                  </a:lnTo>
                  <a:lnTo>
                    <a:pt x="127" y="33"/>
                  </a:lnTo>
                  <a:lnTo>
                    <a:pt x="127" y="35"/>
                  </a:lnTo>
                  <a:lnTo>
                    <a:pt x="127" y="36"/>
                  </a:lnTo>
                  <a:lnTo>
                    <a:pt x="129" y="36"/>
                  </a:lnTo>
                  <a:lnTo>
                    <a:pt x="129" y="38"/>
                  </a:lnTo>
                  <a:lnTo>
                    <a:pt x="129" y="40"/>
                  </a:lnTo>
                  <a:lnTo>
                    <a:pt x="129" y="42"/>
                  </a:lnTo>
                  <a:lnTo>
                    <a:pt x="131" y="42"/>
                  </a:lnTo>
                  <a:lnTo>
                    <a:pt x="131" y="44"/>
                  </a:lnTo>
                  <a:lnTo>
                    <a:pt x="132" y="44"/>
                  </a:lnTo>
                  <a:lnTo>
                    <a:pt x="128" y="46"/>
                  </a:lnTo>
                  <a:lnTo>
                    <a:pt x="124" y="47"/>
                  </a:lnTo>
                  <a:lnTo>
                    <a:pt x="121" y="49"/>
                  </a:lnTo>
                  <a:lnTo>
                    <a:pt x="118" y="49"/>
                  </a:lnTo>
                  <a:lnTo>
                    <a:pt x="113" y="50"/>
                  </a:lnTo>
                  <a:lnTo>
                    <a:pt x="110" y="51"/>
                  </a:lnTo>
                  <a:lnTo>
                    <a:pt x="106" y="52"/>
                  </a:lnTo>
                  <a:lnTo>
                    <a:pt x="103" y="52"/>
                  </a:lnTo>
                  <a:lnTo>
                    <a:pt x="100" y="54"/>
                  </a:lnTo>
                  <a:lnTo>
                    <a:pt x="97" y="55"/>
                  </a:lnTo>
                  <a:lnTo>
                    <a:pt x="94" y="55"/>
                  </a:lnTo>
                  <a:lnTo>
                    <a:pt x="92" y="55"/>
                  </a:lnTo>
                  <a:lnTo>
                    <a:pt x="91" y="55"/>
                  </a:lnTo>
                  <a:lnTo>
                    <a:pt x="89" y="55"/>
                  </a:lnTo>
                  <a:lnTo>
                    <a:pt x="89" y="54"/>
                  </a:lnTo>
                  <a:lnTo>
                    <a:pt x="91" y="52"/>
                  </a:lnTo>
                  <a:lnTo>
                    <a:pt x="93" y="51"/>
                  </a:lnTo>
                  <a:lnTo>
                    <a:pt x="93" y="50"/>
                  </a:lnTo>
                  <a:lnTo>
                    <a:pt x="95" y="49"/>
                  </a:lnTo>
                  <a:lnTo>
                    <a:pt x="95" y="47"/>
                  </a:lnTo>
                  <a:lnTo>
                    <a:pt x="97" y="45"/>
                  </a:lnTo>
                  <a:lnTo>
                    <a:pt x="97" y="43"/>
                  </a:lnTo>
                  <a:lnTo>
                    <a:pt x="97" y="41"/>
                  </a:lnTo>
                  <a:lnTo>
                    <a:pt x="97" y="40"/>
                  </a:lnTo>
                  <a:lnTo>
                    <a:pt x="98" y="36"/>
                  </a:lnTo>
                  <a:lnTo>
                    <a:pt x="98" y="33"/>
                  </a:lnTo>
                  <a:lnTo>
                    <a:pt x="98" y="30"/>
                  </a:lnTo>
                  <a:lnTo>
                    <a:pt x="98" y="26"/>
                  </a:lnTo>
                  <a:lnTo>
                    <a:pt x="98" y="20"/>
                  </a:lnTo>
                  <a:lnTo>
                    <a:pt x="96" y="20"/>
                  </a:lnTo>
                  <a:lnTo>
                    <a:pt x="96" y="19"/>
                  </a:lnTo>
                  <a:lnTo>
                    <a:pt x="95" y="19"/>
                  </a:lnTo>
                  <a:lnTo>
                    <a:pt x="95" y="17"/>
                  </a:lnTo>
                  <a:lnTo>
                    <a:pt x="93" y="15"/>
                  </a:lnTo>
                  <a:lnTo>
                    <a:pt x="93" y="13"/>
                  </a:lnTo>
                  <a:lnTo>
                    <a:pt x="92" y="12"/>
                  </a:lnTo>
                  <a:lnTo>
                    <a:pt x="92" y="10"/>
                  </a:lnTo>
                  <a:lnTo>
                    <a:pt x="90" y="9"/>
                  </a:lnTo>
                  <a:lnTo>
                    <a:pt x="90" y="7"/>
                  </a:lnTo>
                  <a:lnTo>
                    <a:pt x="88" y="5"/>
                  </a:lnTo>
                  <a:lnTo>
                    <a:pt x="88" y="3"/>
                  </a:lnTo>
                  <a:lnTo>
                    <a:pt x="87" y="3"/>
                  </a:lnTo>
                  <a:lnTo>
                    <a:pt x="87" y="1"/>
                  </a:lnTo>
                  <a:lnTo>
                    <a:pt x="87" y="0"/>
                  </a:lnTo>
                </a:path>
              </a:pathLst>
            </a:custGeom>
            <a:solidFill>
              <a:srgbClr val="F8F8F8"/>
            </a:solidFill>
            <a:ln w="6350">
              <a:solidFill>
                <a:srgbClr val="DDDDDD"/>
              </a:solidFill>
              <a:round/>
              <a:headEnd/>
              <a:tailEnd/>
            </a:ln>
          </p:spPr>
          <p:txBody>
            <a:bodyPr/>
            <a:lstStyle/>
            <a:p>
              <a:endParaRPr lang="it-IT"/>
            </a:p>
          </p:txBody>
        </p:sp>
        <p:sp>
          <p:nvSpPr>
            <p:cNvPr id="2071" name="Freeform 29"/>
            <p:cNvSpPr>
              <a:spLocks/>
            </p:cNvSpPr>
            <p:nvPr/>
          </p:nvSpPr>
          <p:spPr bwMode="auto">
            <a:xfrm>
              <a:off x="3308" y="1320"/>
              <a:ext cx="58" cy="35"/>
            </a:xfrm>
            <a:custGeom>
              <a:avLst/>
              <a:gdLst>
                <a:gd name="T0" fmla="*/ 201 w 30"/>
                <a:gd name="T1" fmla="*/ 0 h 38"/>
                <a:gd name="T2" fmla="*/ 188 w 30"/>
                <a:gd name="T3" fmla="*/ 0 h 38"/>
                <a:gd name="T4" fmla="*/ 172 w 30"/>
                <a:gd name="T5" fmla="*/ 0 h 38"/>
                <a:gd name="T6" fmla="*/ 153 w 30"/>
                <a:gd name="T7" fmla="*/ 0 h 38"/>
                <a:gd name="T8" fmla="*/ 145 w 30"/>
                <a:gd name="T9" fmla="*/ 0 h 38"/>
                <a:gd name="T10" fmla="*/ 116 w 30"/>
                <a:gd name="T11" fmla="*/ 0 h 38"/>
                <a:gd name="T12" fmla="*/ 108 w 30"/>
                <a:gd name="T13" fmla="*/ 0 h 38"/>
                <a:gd name="T14" fmla="*/ 108 w 30"/>
                <a:gd name="T15" fmla="*/ 0 h 38"/>
                <a:gd name="T16" fmla="*/ 93 w 30"/>
                <a:gd name="T17" fmla="*/ 2 h 38"/>
                <a:gd name="T18" fmla="*/ 79 w 30"/>
                <a:gd name="T19" fmla="*/ 3 h 38"/>
                <a:gd name="T20" fmla="*/ 72 w 30"/>
                <a:gd name="T21" fmla="*/ 5 h 38"/>
                <a:gd name="T22" fmla="*/ 52 w 30"/>
                <a:gd name="T23" fmla="*/ 6 h 38"/>
                <a:gd name="T24" fmla="*/ 37 w 30"/>
                <a:gd name="T25" fmla="*/ 8 h 38"/>
                <a:gd name="T26" fmla="*/ 8 w 30"/>
                <a:gd name="T27" fmla="*/ 12 h 38"/>
                <a:gd name="T28" fmla="*/ 0 w 30"/>
                <a:gd name="T29" fmla="*/ 15 h 38"/>
                <a:gd name="T30" fmla="*/ 0 w 30"/>
                <a:gd name="T31" fmla="*/ 15 h 38"/>
                <a:gd name="T32" fmla="*/ 0 w 30"/>
                <a:gd name="T33" fmla="*/ 15 h 38"/>
                <a:gd name="T34" fmla="*/ 0 w 30"/>
                <a:gd name="T35" fmla="*/ 17 h 38"/>
                <a:gd name="T36" fmla="*/ 0 w 30"/>
                <a:gd name="T37" fmla="*/ 18 h 38"/>
                <a:gd name="T38" fmla="*/ 15 w 30"/>
                <a:gd name="T39" fmla="*/ 21 h 38"/>
                <a:gd name="T40" fmla="*/ 29 w 30"/>
                <a:gd name="T41" fmla="*/ 24 h 38"/>
                <a:gd name="T42" fmla="*/ 37 w 30"/>
                <a:gd name="T43" fmla="*/ 27 h 38"/>
                <a:gd name="T44" fmla="*/ 52 w 30"/>
                <a:gd name="T45" fmla="*/ 29 h 38"/>
                <a:gd name="T46" fmla="*/ 56 w 30"/>
                <a:gd name="T47" fmla="*/ 29 h 38"/>
                <a:gd name="T48" fmla="*/ 72 w 30"/>
                <a:gd name="T49" fmla="*/ 29 h 38"/>
                <a:gd name="T50" fmla="*/ 72 w 30"/>
                <a:gd name="T51" fmla="*/ 27 h 38"/>
                <a:gd name="T52" fmla="*/ 79 w 30"/>
                <a:gd name="T53" fmla="*/ 26 h 38"/>
                <a:gd name="T54" fmla="*/ 108 w 30"/>
                <a:gd name="T55" fmla="*/ 23 h 38"/>
                <a:gd name="T56" fmla="*/ 124 w 30"/>
                <a:gd name="T57" fmla="*/ 20 h 38"/>
                <a:gd name="T58" fmla="*/ 145 w 30"/>
                <a:gd name="T59" fmla="*/ 18 h 38"/>
                <a:gd name="T60" fmla="*/ 153 w 30"/>
                <a:gd name="T61" fmla="*/ 16 h 38"/>
                <a:gd name="T62" fmla="*/ 164 w 30"/>
                <a:gd name="T63" fmla="*/ 15 h 38"/>
                <a:gd name="T64" fmla="*/ 172 w 30"/>
                <a:gd name="T65" fmla="*/ 14 h 38"/>
                <a:gd name="T66" fmla="*/ 172 w 30"/>
                <a:gd name="T67" fmla="*/ 13 h 38"/>
                <a:gd name="T68" fmla="*/ 180 w 30"/>
                <a:gd name="T69" fmla="*/ 11 h 38"/>
                <a:gd name="T70" fmla="*/ 180 w 30"/>
                <a:gd name="T71" fmla="*/ 8 h 38"/>
                <a:gd name="T72" fmla="*/ 195 w 30"/>
                <a:gd name="T73" fmla="*/ 7 h 38"/>
                <a:gd name="T74" fmla="*/ 195 w 30"/>
                <a:gd name="T75" fmla="*/ 6 h 38"/>
                <a:gd name="T76" fmla="*/ 209 w 30"/>
                <a:gd name="T77" fmla="*/ 5 h 38"/>
                <a:gd name="T78" fmla="*/ 209 w 30"/>
                <a:gd name="T79" fmla="*/ 2 h 38"/>
                <a:gd name="T80" fmla="*/ 209 w 30"/>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
                <a:gd name="T124" fmla="*/ 0 h 38"/>
                <a:gd name="T125" fmla="*/ 30 w 30"/>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 h="38">
                  <a:moveTo>
                    <a:pt x="29" y="0"/>
                  </a:moveTo>
                  <a:lnTo>
                    <a:pt x="28" y="0"/>
                  </a:lnTo>
                  <a:lnTo>
                    <a:pt x="26" y="0"/>
                  </a:lnTo>
                  <a:lnTo>
                    <a:pt x="24" y="0"/>
                  </a:lnTo>
                  <a:lnTo>
                    <a:pt x="23" y="0"/>
                  </a:lnTo>
                  <a:lnTo>
                    <a:pt x="21" y="0"/>
                  </a:lnTo>
                  <a:lnTo>
                    <a:pt x="20" y="0"/>
                  </a:lnTo>
                  <a:lnTo>
                    <a:pt x="18" y="0"/>
                  </a:lnTo>
                  <a:lnTo>
                    <a:pt x="16" y="0"/>
                  </a:lnTo>
                  <a:lnTo>
                    <a:pt x="15" y="0"/>
                  </a:lnTo>
                  <a:lnTo>
                    <a:pt x="13" y="2"/>
                  </a:lnTo>
                  <a:lnTo>
                    <a:pt x="11" y="3"/>
                  </a:lnTo>
                  <a:lnTo>
                    <a:pt x="10" y="5"/>
                  </a:lnTo>
                  <a:lnTo>
                    <a:pt x="8" y="7"/>
                  </a:lnTo>
                  <a:lnTo>
                    <a:pt x="7" y="9"/>
                  </a:lnTo>
                  <a:lnTo>
                    <a:pt x="7" y="10"/>
                  </a:lnTo>
                  <a:lnTo>
                    <a:pt x="5" y="11"/>
                  </a:lnTo>
                  <a:lnTo>
                    <a:pt x="3" y="13"/>
                  </a:lnTo>
                  <a:lnTo>
                    <a:pt x="1" y="15"/>
                  </a:lnTo>
                  <a:lnTo>
                    <a:pt x="1" y="16"/>
                  </a:lnTo>
                  <a:lnTo>
                    <a:pt x="0" y="18"/>
                  </a:lnTo>
                  <a:lnTo>
                    <a:pt x="0" y="17"/>
                  </a:lnTo>
                  <a:lnTo>
                    <a:pt x="0" y="18"/>
                  </a:lnTo>
                  <a:lnTo>
                    <a:pt x="0" y="19"/>
                  </a:lnTo>
                  <a:lnTo>
                    <a:pt x="0" y="21"/>
                  </a:lnTo>
                  <a:lnTo>
                    <a:pt x="0" y="23"/>
                  </a:lnTo>
                  <a:lnTo>
                    <a:pt x="2" y="25"/>
                  </a:lnTo>
                  <a:lnTo>
                    <a:pt x="2" y="27"/>
                  </a:lnTo>
                  <a:lnTo>
                    <a:pt x="4" y="28"/>
                  </a:lnTo>
                  <a:lnTo>
                    <a:pt x="4" y="30"/>
                  </a:lnTo>
                  <a:lnTo>
                    <a:pt x="5" y="32"/>
                  </a:lnTo>
                  <a:lnTo>
                    <a:pt x="5" y="34"/>
                  </a:lnTo>
                  <a:lnTo>
                    <a:pt x="7" y="35"/>
                  </a:lnTo>
                  <a:lnTo>
                    <a:pt x="7" y="37"/>
                  </a:lnTo>
                  <a:lnTo>
                    <a:pt x="8" y="37"/>
                  </a:lnTo>
                  <a:lnTo>
                    <a:pt x="10" y="37"/>
                  </a:lnTo>
                  <a:lnTo>
                    <a:pt x="10" y="36"/>
                  </a:lnTo>
                  <a:lnTo>
                    <a:pt x="10" y="35"/>
                  </a:lnTo>
                  <a:lnTo>
                    <a:pt x="11" y="34"/>
                  </a:lnTo>
                  <a:lnTo>
                    <a:pt x="11" y="33"/>
                  </a:lnTo>
                  <a:lnTo>
                    <a:pt x="13" y="31"/>
                  </a:lnTo>
                  <a:lnTo>
                    <a:pt x="15" y="29"/>
                  </a:lnTo>
                  <a:lnTo>
                    <a:pt x="17" y="27"/>
                  </a:lnTo>
                  <a:lnTo>
                    <a:pt x="17" y="26"/>
                  </a:lnTo>
                  <a:lnTo>
                    <a:pt x="19" y="24"/>
                  </a:lnTo>
                  <a:lnTo>
                    <a:pt x="20" y="23"/>
                  </a:lnTo>
                  <a:lnTo>
                    <a:pt x="21" y="21"/>
                  </a:lnTo>
                  <a:lnTo>
                    <a:pt x="21" y="20"/>
                  </a:lnTo>
                  <a:lnTo>
                    <a:pt x="23" y="18"/>
                  </a:lnTo>
                  <a:lnTo>
                    <a:pt x="24" y="17"/>
                  </a:lnTo>
                  <a:lnTo>
                    <a:pt x="24" y="16"/>
                  </a:lnTo>
                  <a:lnTo>
                    <a:pt x="25" y="14"/>
                  </a:lnTo>
                  <a:lnTo>
                    <a:pt x="25" y="12"/>
                  </a:lnTo>
                  <a:lnTo>
                    <a:pt x="25" y="11"/>
                  </a:lnTo>
                  <a:lnTo>
                    <a:pt x="27" y="10"/>
                  </a:lnTo>
                  <a:lnTo>
                    <a:pt x="27" y="8"/>
                  </a:lnTo>
                  <a:lnTo>
                    <a:pt x="27" y="7"/>
                  </a:lnTo>
                  <a:lnTo>
                    <a:pt x="29" y="5"/>
                  </a:lnTo>
                  <a:lnTo>
                    <a:pt x="29" y="3"/>
                  </a:lnTo>
                  <a:lnTo>
                    <a:pt x="29" y="2"/>
                  </a:lnTo>
                  <a:lnTo>
                    <a:pt x="29" y="0"/>
                  </a:lnTo>
                </a:path>
              </a:pathLst>
            </a:custGeom>
            <a:solidFill>
              <a:srgbClr val="F8F8F8"/>
            </a:solidFill>
            <a:ln w="9525">
              <a:solidFill>
                <a:srgbClr val="DDDDDD"/>
              </a:solidFill>
              <a:round/>
              <a:headEnd/>
              <a:tailEnd/>
            </a:ln>
          </p:spPr>
          <p:txBody>
            <a:bodyPr/>
            <a:lstStyle/>
            <a:p>
              <a:endParaRPr lang="it-IT"/>
            </a:p>
          </p:txBody>
        </p:sp>
        <p:sp>
          <p:nvSpPr>
            <p:cNvPr id="2072" name="Freeform 30"/>
            <p:cNvSpPr>
              <a:spLocks/>
            </p:cNvSpPr>
            <p:nvPr/>
          </p:nvSpPr>
          <p:spPr bwMode="auto">
            <a:xfrm>
              <a:off x="3133" y="1319"/>
              <a:ext cx="313" cy="141"/>
            </a:xfrm>
            <a:custGeom>
              <a:avLst/>
              <a:gdLst>
                <a:gd name="T0" fmla="*/ 352 w 159"/>
                <a:gd name="T1" fmla="*/ 1 h 152"/>
                <a:gd name="T2" fmla="*/ 61 w 159"/>
                <a:gd name="T3" fmla="*/ 20 h 152"/>
                <a:gd name="T4" fmla="*/ 47 w 159"/>
                <a:gd name="T5" fmla="*/ 42 h 152"/>
                <a:gd name="T6" fmla="*/ 8 w 159"/>
                <a:gd name="T7" fmla="*/ 42 h 152"/>
                <a:gd name="T8" fmla="*/ 0 w 159"/>
                <a:gd name="T9" fmla="*/ 46 h 152"/>
                <a:gd name="T10" fmla="*/ 0 w 159"/>
                <a:gd name="T11" fmla="*/ 90 h 152"/>
                <a:gd name="T12" fmla="*/ 0 w 159"/>
                <a:gd name="T13" fmla="*/ 121 h 152"/>
                <a:gd name="T14" fmla="*/ 183 w 159"/>
                <a:gd name="T15" fmla="*/ 118 h 152"/>
                <a:gd name="T16" fmla="*/ 419 w 159"/>
                <a:gd name="T17" fmla="*/ 112 h 152"/>
                <a:gd name="T18" fmla="*/ 496 w 159"/>
                <a:gd name="T19" fmla="*/ 111 h 152"/>
                <a:gd name="T20" fmla="*/ 677 w 159"/>
                <a:gd name="T21" fmla="*/ 111 h 152"/>
                <a:gd name="T22" fmla="*/ 724 w 159"/>
                <a:gd name="T23" fmla="*/ 113 h 152"/>
                <a:gd name="T24" fmla="*/ 724 w 159"/>
                <a:gd name="T25" fmla="*/ 116 h 152"/>
                <a:gd name="T26" fmla="*/ 740 w 159"/>
                <a:gd name="T27" fmla="*/ 119 h 152"/>
                <a:gd name="T28" fmla="*/ 825 w 159"/>
                <a:gd name="T29" fmla="*/ 114 h 152"/>
                <a:gd name="T30" fmla="*/ 884 w 159"/>
                <a:gd name="T31" fmla="*/ 105 h 152"/>
                <a:gd name="T32" fmla="*/ 915 w 159"/>
                <a:gd name="T33" fmla="*/ 89 h 152"/>
                <a:gd name="T34" fmla="*/ 1047 w 159"/>
                <a:gd name="T35" fmla="*/ 71 h 152"/>
                <a:gd name="T36" fmla="*/ 1159 w 159"/>
                <a:gd name="T37" fmla="*/ 67 h 152"/>
                <a:gd name="T38" fmla="*/ 1024 w 159"/>
                <a:gd name="T39" fmla="*/ 66 h 152"/>
                <a:gd name="T40" fmla="*/ 900 w 159"/>
                <a:gd name="T41" fmla="*/ 71 h 152"/>
                <a:gd name="T42" fmla="*/ 801 w 159"/>
                <a:gd name="T43" fmla="*/ 85 h 152"/>
                <a:gd name="T44" fmla="*/ 795 w 159"/>
                <a:gd name="T45" fmla="*/ 98 h 152"/>
                <a:gd name="T46" fmla="*/ 693 w 159"/>
                <a:gd name="T47" fmla="*/ 101 h 152"/>
                <a:gd name="T48" fmla="*/ 604 w 159"/>
                <a:gd name="T49" fmla="*/ 101 h 152"/>
                <a:gd name="T50" fmla="*/ 581 w 159"/>
                <a:gd name="T51" fmla="*/ 94 h 152"/>
                <a:gd name="T52" fmla="*/ 573 w 159"/>
                <a:gd name="T53" fmla="*/ 74 h 152"/>
                <a:gd name="T54" fmla="*/ 565 w 159"/>
                <a:gd name="T55" fmla="*/ 72 h 152"/>
                <a:gd name="T56" fmla="*/ 543 w 159"/>
                <a:gd name="T57" fmla="*/ 90 h 152"/>
                <a:gd name="T58" fmla="*/ 364 w 159"/>
                <a:gd name="T59" fmla="*/ 99 h 152"/>
                <a:gd name="T60" fmla="*/ 144 w 159"/>
                <a:gd name="T61" fmla="*/ 90 h 152"/>
                <a:gd name="T62" fmla="*/ 61 w 159"/>
                <a:gd name="T63" fmla="*/ 75 h 152"/>
                <a:gd name="T64" fmla="*/ 100 w 159"/>
                <a:gd name="T65" fmla="*/ 58 h 152"/>
                <a:gd name="T66" fmla="*/ 205 w 159"/>
                <a:gd name="T67" fmla="*/ 53 h 152"/>
                <a:gd name="T68" fmla="*/ 344 w 159"/>
                <a:gd name="T69" fmla="*/ 53 h 152"/>
                <a:gd name="T70" fmla="*/ 543 w 159"/>
                <a:gd name="T71" fmla="*/ 59 h 152"/>
                <a:gd name="T72" fmla="*/ 608 w 159"/>
                <a:gd name="T73" fmla="*/ 61 h 152"/>
                <a:gd name="T74" fmla="*/ 608 w 159"/>
                <a:gd name="T75" fmla="*/ 58 h 152"/>
                <a:gd name="T76" fmla="*/ 616 w 159"/>
                <a:gd name="T77" fmla="*/ 53 h 152"/>
                <a:gd name="T78" fmla="*/ 427 w 159"/>
                <a:gd name="T79" fmla="*/ 50 h 152"/>
                <a:gd name="T80" fmla="*/ 228 w 159"/>
                <a:gd name="T81" fmla="*/ 45 h 152"/>
                <a:gd name="T82" fmla="*/ 144 w 159"/>
                <a:gd name="T83" fmla="*/ 37 h 152"/>
                <a:gd name="T84" fmla="*/ 128 w 159"/>
                <a:gd name="T85" fmla="*/ 19 h 152"/>
                <a:gd name="T86" fmla="*/ 283 w 159"/>
                <a:gd name="T87" fmla="*/ 13 h 152"/>
                <a:gd name="T88" fmla="*/ 372 w 159"/>
                <a:gd name="T89" fmla="*/ 24 h 152"/>
                <a:gd name="T90" fmla="*/ 283 w 159"/>
                <a:gd name="T91" fmla="*/ 32 h 152"/>
                <a:gd name="T92" fmla="*/ 252 w 159"/>
                <a:gd name="T93" fmla="*/ 28 h 152"/>
                <a:gd name="T94" fmla="*/ 244 w 159"/>
                <a:gd name="T95" fmla="*/ 24 h 152"/>
                <a:gd name="T96" fmla="*/ 205 w 159"/>
                <a:gd name="T97" fmla="*/ 28 h 152"/>
                <a:gd name="T98" fmla="*/ 189 w 159"/>
                <a:gd name="T99" fmla="*/ 35 h 152"/>
                <a:gd name="T100" fmla="*/ 299 w 159"/>
                <a:gd name="T101" fmla="*/ 39 h 152"/>
                <a:gd name="T102" fmla="*/ 465 w 159"/>
                <a:gd name="T103" fmla="*/ 44 h 152"/>
                <a:gd name="T104" fmla="*/ 488 w 159"/>
                <a:gd name="T105" fmla="*/ 42 h 152"/>
                <a:gd name="T106" fmla="*/ 449 w 159"/>
                <a:gd name="T107" fmla="*/ 34 h 152"/>
                <a:gd name="T108" fmla="*/ 449 w 159"/>
                <a:gd name="T109" fmla="*/ 17 h 152"/>
                <a:gd name="T110" fmla="*/ 472 w 159"/>
                <a:gd name="T111" fmla="*/ 9 h 152"/>
                <a:gd name="T112" fmla="*/ 528 w 159"/>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9"/>
                <a:gd name="T172" fmla="*/ 0 h 152"/>
                <a:gd name="T173" fmla="*/ 159 w 159"/>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9" h="152">
                  <a:moveTo>
                    <a:pt x="70" y="0"/>
                  </a:moveTo>
                  <a:lnTo>
                    <a:pt x="69" y="0"/>
                  </a:lnTo>
                  <a:lnTo>
                    <a:pt x="67" y="0"/>
                  </a:lnTo>
                  <a:lnTo>
                    <a:pt x="62" y="0"/>
                  </a:lnTo>
                  <a:lnTo>
                    <a:pt x="58" y="0"/>
                  </a:lnTo>
                  <a:lnTo>
                    <a:pt x="52" y="1"/>
                  </a:lnTo>
                  <a:lnTo>
                    <a:pt x="46" y="1"/>
                  </a:lnTo>
                  <a:lnTo>
                    <a:pt x="39" y="3"/>
                  </a:lnTo>
                  <a:lnTo>
                    <a:pt x="34" y="3"/>
                  </a:lnTo>
                  <a:lnTo>
                    <a:pt x="27" y="7"/>
                  </a:lnTo>
                  <a:lnTo>
                    <a:pt x="21" y="10"/>
                  </a:lnTo>
                  <a:lnTo>
                    <a:pt x="16" y="15"/>
                  </a:lnTo>
                  <a:lnTo>
                    <a:pt x="11" y="19"/>
                  </a:lnTo>
                  <a:lnTo>
                    <a:pt x="8" y="26"/>
                  </a:lnTo>
                  <a:lnTo>
                    <a:pt x="6" y="33"/>
                  </a:lnTo>
                  <a:lnTo>
                    <a:pt x="6" y="43"/>
                  </a:lnTo>
                  <a:lnTo>
                    <a:pt x="8" y="52"/>
                  </a:lnTo>
                  <a:lnTo>
                    <a:pt x="7" y="52"/>
                  </a:lnTo>
                  <a:lnTo>
                    <a:pt x="6" y="52"/>
                  </a:lnTo>
                  <a:lnTo>
                    <a:pt x="5" y="52"/>
                  </a:lnTo>
                  <a:lnTo>
                    <a:pt x="4" y="52"/>
                  </a:lnTo>
                  <a:lnTo>
                    <a:pt x="2" y="52"/>
                  </a:lnTo>
                  <a:lnTo>
                    <a:pt x="1" y="52"/>
                  </a:lnTo>
                  <a:lnTo>
                    <a:pt x="0" y="52"/>
                  </a:lnTo>
                  <a:lnTo>
                    <a:pt x="0" y="55"/>
                  </a:lnTo>
                  <a:lnTo>
                    <a:pt x="0" y="58"/>
                  </a:lnTo>
                  <a:lnTo>
                    <a:pt x="0" y="63"/>
                  </a:lnTo>
                  <a:lnTo>
                    <a:pt x="0" y="69"/>
                  </a:lnTo>
                  <a:lnTo>
                    <a:pt x="0" y="78"/>
                  </a:lnTo>
                  <a:lnTo>
                    <a:pt x="0" y="85"/>
                  </a:lnTo>
                  <a:lnTo>
                    <a:pt x="0" y="94"/>
                  </a:lnTo>
                  <a:lnTo>
                    <a:pt x="0" y="102"/>
                  </a:lnTo>
                  <a:lnTo>
                    <a:pt x="0" y="113"/>
                  </a:lnTo>
                  <a:lnTo>
                    <a:pt x="0" y="121"/>
                  </a:lnTo>
                  <a:lnTo>
                    <a:pt x="0" y="130"/>
                  </a:lnTo>
                  <a:lnTo>
                    <a:pt x="0" y="136"/>
                  </a:lnTo>
                  <a:lnTo>
                    <a:pt x="0" y="143"/>
                  </a:lnTo>
                  <a:lnTo>
                    <a:pt x="0" y="148"/>
                  </a:lnTo>
                  <a:lnTo>
                    <a:pt x="0" y="151"/>
                  </a:lnTo>
                  <a:lnTo>
                    <a:pt x="2" y="151"/>
                  </a:lnTo>
                  <a:lnTo>
                    <a:pt x="5" y="151"/>
                  </a:lnTo>
                  <a:lnTo>
                    <a:pt x="9" y="150"/>
                  </a:lnTo>
                  <a:lnTo>
                    <a:pt x="13" y="150"/>
                  </a:lnTo>
                  <a:lnTo>
                    <a:pt x="19" y="148"/>
                  </a:lnTo>
                  <a:lnTo>
                    <a:pt x="24" y="148"/>
                  </a:lnTo>
                  <a:lnTo>
                    <a:pt x="29" y="146"/>
                  </a:lnTo>
                  <a:lnTo>
                    <a:pt x="34" y="146"/>
                  </a:lnTo>
                  <a:lnTo>
                    <a:pt x="39" y="144"/>
                  </a:lnTo>
                  <a:lnTo>
                    <a:pt x="43" y="144"/>
                  </a:lnTo>
                  <a:lnTo>
                    <a:pt x="49" y="142"/>
                  </a:lnTo>
                  <a:lnTo>
                    <a:pt x="52" y="142"/>
                  </a:lnTo>
                  <a:lnTo>
                    <a:pt x="55" y="140"/>
                  </a:lnTo>
                  <a:lnTo>
                    <a:pt x="56" y="140"/>
                  </a:lnTo>
                  <a:lnTo>
                    <a:pt x="57" y="138"/>
                  </a:lnTo>
                  <a:lnTo>
                    <a:pt x="57" y="139"/>
                  </a:lnTo>
                  <a:lnTo>
                    <a:pt x="58" y="139"/>
                  </a:lnTo>
                  <a:lnTo>
                    <a:pt x="60" y="139"/>
                  </a:lnTo>
                  <a:lnTo>
                    <a:pt x="63" y="139"/>
                  </a:lnTo>
                  <a:lnTo>
                    <a:pt x="65" y="139"/>
                  </a:lnTo>
                  <a:lnTo>
                    <a:pt x="69" y="139"/>
                  </a:lnTo>
                  <a:lnTo>
                    <a:pt x="72" y="139"/>
                  </a:lnTo>
                  <a:lnTo>
                    <a:pt x="76" y="139"/>
                  </a:lnTo>
                  <a:lnTo>
                    <a:pt x="79" y="139"/>
                  </a:lnTo>
                  <a:lnTo>
                    <a:pt x="83" y="139"/>
                  </a:lnTo>
                  <a:lnTo>
                    <a:pt x="86" y="139"/>
                  </a:lnTo>
                  <a:lnTo>
                    <a:pt x="89" y="139"/>
                  </a:lnTo>
                  <a:lnTo>
                    <a:pt x="91" y="139"/>
                  </a:lnTo>
                  <a:lnTo>
                    <a:pt x="93" y="139"/>
                  </a:lnTo>
                  <a:lnTo>
                    <a:pt x="94" y="139"/>
                  </a:lnTo>
                  <a:lnTo>
                    <a:pt x="95" y="139"/>
                  </a:lnTo>
                  <a:lnTo>
                    <a:pt x="95" y="140"/>
                  </a:lnTo>
                  <a:lnTo>
                    <a:pt x="95" y="141"/>
                  </a:lnTo>
                  <a:lnTo>
                    <a:pt x="95" y="143"/>
                  </a:lnTo>
                  <a:lnTo>
                    <a:pt x="95" y="144"/>
                  </a:lnTo>
                  <a:lnTo>
                    <a:pt x="95" y="146"/>
                  </a:lnTo>
                  <a:lnTo>
                    <a:pt x="95" y="148"/>
                  </a:lnTo>
                  <a:lnTo>
                    <a:pt x="95" y="149"/>
                  </a:lnTo>
                  <a:lnTo>
                    <a:pt x="97" y="149"/>
                  </a:lnTo>
                  <a:lnTo>
                    <a:pt x="99" y="149"/>
                  </a:lnTo>
                  <a:lnTo>
                    <a:pt x="100" y="149"/>
                  </a:lnTo>
                  <a:lnTo>
                    <a:pt x="102" y="147"/>
                  </a:lnTo>
                  <a:lnTo>
                    <a:pt x="103" y="147"/>
                  </a:lnTo>
                  <a:lnTo>
                    <a:pt x="105" y="145"/>
                  </a:lnTo>
                  <a:lnTo>
                    <a:pt x="106" y="145"/>
                  </a:lnTo>
                  <a:lnTo>
                    <a:pt x="108" y="143"/>
                  </a:lnTo>
                  <a:lnTo>
                    <a:pt x="110" y="141"/>
                  </a:lnTo>
                  <a:lnTo>
                    <a:pt x="110" y="139"/>
                  </a:lnTo>
                  <a:lnTo>
                    <a:pt x="112" y="138"/>
                  </a:lnTo>
                  <a:lnTo>
                    <a:pt x="112" y="136"/>
                  </a:lnTo>
                  <a:lnTo>
                    <a:pt x="114" y="134"/>
                  </a:lnTo>
                  <a:lnTo>
                    <a:pt x="116" y="132"/>
                  </a:lnTo>
                  <a:lnTo>
                    <a:pt x="118" y="130"/>
                  </a:lnTo>
                  <a:lnTo>
                    <a:pt x="118" y="129"/>
                  </a:lnTo>
                  <a:lnTo>
                    <a:pt x="118" y="126"/>
                  </a:lnTo>
                  <a:lnTo>
                    <a:pt x="118" y="123"/>
                  </a:lnTo>
                  <a:lnTo>
                    <a:pt x="120" y="119"/>
                  </a:lnTo>
                  <a:lnTo>
                    <a:pt x="120" y="116"/>
                  </a:lnTo>
                  <a:lnTo>
                    <a:pt x="120" y="112"/>
                  </a:lnTo>
                  <a:lnTo>
                    <a:pt x="121" y="108"/>
                  </a:lnTo>
                  <a:lnTo>
                    <a:pt x="123" y="103"/>
                  </a:lnTo>
                  <a:lnTo>
                    <a:pt x="124" y="100"/>
                  </a:lnTo>
                  <a:lnTo>
                    <a:pt x="125" y="96"/>
                  </a:lnTo>
                  <a:lnTo>
                    <a:pt x="128" y="94"/>
                  </a:lnTo>
                  <a:lnTo>
                    <a:pt x="132" y="90"/>
                  </a:lnTo>
                  <a:lnTo>
                    <a:pt x="137" y="88"/>
                  </a:lnTo>
                  <a:lnTo>
                    <a:pt x="143" y="86"/>
                  </a:lnTo>
                  <a:lnTo>
                    <a:pt x="149" y="86"/>
                  </a:lnTo>
                  <a:lnTo>
                    <a:pt x="158" y="85"/>
                  </a:lnTo>
                  <a:lnTo>
                    <a:pt x="156" y="85"/>
                  </a:lnTo>
                  <a:lnTo>
                    <a:pt x="154" y="85"/>
                  </a:lnTo>
                  <a:lnTo>
                    <a:pt x="152" y="84"/>
                  </a:lnTo>
                  <a:lnTo>
                    <a:pt x="148" y="84"/>
                  </a:lnTo>
                  <a:lnTo>
                    <a:pt x="147" y="84"/>
                  </a:lnTo>
                  <a:lnTo>
                    <a:pt x="144" y="84"/>
                  </a:lnTo>
                  <a:lnTo>
                    <a:pt x="142" y="82"/>
                  </a:lnTo>
                  <a:lnTo>
                    <a:pt x="139" y="82"/>
                  </a:lnTo>
                  <a:lnTo>
                    <a:pt x="137" y="82"/>
                  </a:lnTo>
                  <a:lnTo>
                    <a:pt x="134" y="82"/>
                  </a:lnTo>
                  <a:lnTo>
                    <a:pt x="132" y="81"/>
                  </a:lnTo>
                  <a:lnTo>
                    <a:pt x="130" y="81"/>
                  </a:lnTo>
                  <a:lnTo>
                    <a:pt x="128" y="80"/>
                  </a:lnTo>
                  <a:lnTo>
                    <a:pt x="128" y="79"/>
                  </a:lnTo>
                  <a:lnTo>
                    <a:pt x="122" y="84"/>
                  </a:lnTo>
                  <a:lnTo>
                    <a:pt x="118" y="89"/>
                  </a:lnTo>
                  <a:lnTo>
                    <a:pt x="114" y="92"/>
                  </a:lnTo>
                  <a:lnTo>
                    <a:pt x="112" y="95"/>
                  </a:lnTo>
                  <a:lnTo>
                    <a:pt x="109" y="99"/>
                  </a:lnTo>
                  <a:lnTo>
                    <a:pt x="108" y="101"/>
                  </a:lnTo>
                  <a:lnTo>
                    <a:pt x="106" y="103"/>
                  </a:lnTo>
                  <a:lnTo>
                    <a:pt x="106" y="105"/>
                  </a:lnTo>
                  <a:lnTo>
                    <a:pt x="105" y="107"/>
                  </a:lnTo>
                  <a:lnTo>
                    <a:pt x="105" y="109"/>
                  </a:lnTo>
                  <a:lnTo>
                    <a:pt x="105" y="111"/>
                  </a:lnTo>
                  <a:lnTo>
                    <a:pt x="105" y="113"/>
                  </a:lnTo>
                  <a:lnTo>
                    <a:pt x="104" y="116"/>
                  </a:lnTo>
                  <a:lnTo>
                    <a:pt x="104" y="118"/>
                  </a:lnTo>
                  <a:lnTo>
                    <a:pt x="104" y="121"/>
                  </a:lnTo>
                  <a:lnTo>
                    <a:pt x="104" y="123"/>
                  </a:lnTo>
                  <a:lnTo>
                    <a:pt x="102" y="125"/>
                  </a:lnTo>
                  <a:lnTo>
                    <a:pt x="100" y="126"/>
                  </a:lnTo>
                  <a:lnTo>
                    <a:pt x="99" y="127"/>
                  </a:lnTo>
                  <a:lnTo>
                    <a:pt x="97" y="127"/>
                  </a:lnTo>
                  <a:lnTo>
                    <a:pt x="94" y="127"/>
                  </a:lnTo>
                  <a:lnTo>
                    <a:pt x="93" y="127"/>
                  </a:lnTo>
                  <a:lnTo>
                    <a:pt x="91" y="127"/>
                  </a:lnTo>
                  <a:lnTo>
                    <a:pt x="89" y="127"/>
                  </a:lnTo>
                  <a:lnTo>
                    <a:pt x="86" y="127"/>
                  </a:lnTo>
                  <a:lnTo>
                    <a:pt x="84" y="127"/>
                  </a:lnTo>
                  <a:lnTo>
                    <a:pt x="83" y="127"/>
                  </a:lnTo>
                  <a:lnTo>
                    <a:pt x="81" y="127"/>
                  </a:lnTo>
                  <a:lnTo>
                    <a:pt x="80" y="127"/>
                  </a:lnTo>
                  <a:lnTo>
                    <a:pt x="79" y="127"/>
                  </a:lnTo>
                  <a:lnTo>
                    <a:pt x="78" y="127"/>
                  </a:lnTo>
                  <a:lnTo>
                    <a:pt x="78" y="126"/>
                  </a:lnTo>
                  <a:lnTo>
                    <a:pt x="76" y="126"/>
                  </a:lnTo>
                  <a:lnTo>
                    <a:pt x="76" y="124"/>
                  </a:lnTo>
                  <a:lnTo>
                    <a:pt x="76" y="123"/>
                  </a:lnTo>
                  <a:lnTo>
                    <a:pt x="76" y="120"/>
                  </a:lnTo>
                  <a:lnTo>
                    <a:pt x="76" y="117"/>
                  </a:lnTo>
                  <a:lnTo>
                    <a:pt x="76" y="114"/>
                  </a:lnTo>
                  <a:lnTo>
                    <a:pt x="76" y="110"/>
                  </a:lnTo>
                  <a:lnTo>
                    <a:pt x="76" y="106"/>
                  </a:lnTo>
                  <a:lnTo>
                    <a:pt x="75" y="103"/>
                  </a:lnTo>
                  <a:lnTo>
                    <a:pt x="75" y="100"/>
                  </a:lnTo>
                  <a:lnTo>
                    <a:pt x="75" y="97"/>
                  </a:lnTo>
                  <a:lnTo>
                    <a:pt x="75" y="93"/>
                  </a:lnTo>
                  <a:lnTo>
                    <a:pt x="75" y="91"/>
                  </a:lnTo>
                  <a:lnTo>
                    <a:pt x="75" y="88"/>
                  </a:lnTo>
                  <a:lnTo>
                    <a:pt x="75" y="87"/>
                  </a:lnTo>
                  <a:lnTo>
                    <a:pt x="75" y="86"/>
                  </a:lnTo>
                  <a:lnTo>
                    <a:pt x="74" y="87"/>
                  </a:lnTo>
                  <a:lnTo>
                    <a:pt x="74" y="89"/>
                  </a:lnTo>
                  <a:lnTo>
                    <a:pt x="74" y="91"/>
                  </a:lnTo>
                  <a:lnTo>
                    <a:pt x="74" y="93"/>
                  </a:lnTo>
                  <a:lnTo>
                    <a:pt x="74" y="97"/>
                  </a:lnTo>
                  <a:lnTo>
                    <a:pt x="74" y="100"/>
                  </a:lnTo>
                  <a:lnTo>
                    <a:pt x="74" y="103"/>
                  </a:lnTo>
                  <a:lnTo>
                    <a:pt x="74" y="106"/>
                  </a:lnTo>
                  <a:lnTo>
                    <a:pt x="72" y="110"/>
                  </a:lnTo>
                  <a:lnTo>
                    <a:pt x="71" y="113"/>
                  </a:lnTo>
                  <a:lnTo>
                    <a:pt x="70" y="117"/>
                  </a:lnTo>
                  <a:lnTo>
                    <a:pt x="68" y="119"/>
                  </a:lnTo>
                  <a:lnTo>
                    <a:pt x="65" y="122"/>
                  </a:lnTo>
                  <a:lnTo>
                    <a:pt x="62" y="124"/>
                  </a:lnTo>
                  <a:lnTo>
                    <a:pt x="58" y="124"/>
                  </a:lnTo>
                  <a:lnTo>
                    <a:pt x="55" y="124"/>
                  </a:lnTo>
                  <a:lnTo>
                    <a:pt x="48" y="124"/>
                  </a:lnTo>
                  <a:lnTo>
                    <a:pt x="43" y="124"/>
                  </a:lnTo>
                  <a:lnTo>
                    <a:pt x="37" y="123"/>
                  </a:lnTo>
                  <a:lnTo>
                    <a:pt x="33" y="121"/>
                  </a:lnTo>
                  <a:lnTo>
                    <a:pt x="29" y="120"/>
                  </a:lnTo>
                  <a:lnTo>
                    <a:pt x="25" y="119"/>
                  </a:lnTo>
                  <a:lnTo>
                    <a:pt x="21" y="117"/>
                  </a:lnTo>
                  <a:lnTo>
                    <a:pt x="19" y="113"/>
                  </a:lnTo>
                  <a:lnTo>
                    <a:pt x="16" y="111"/>
                  </a:lnTo>
                  <a:lnTo>
                    <a:pt x="14" y="108"/>
                  </a:lnTo>
                  <a:lnTo>
                    <a:pt x="12" y="107"/>
                  </a:lnTo>
                  <a:lnTo>
                    <a:pt x="11" y="103"/>
                  </a:lnTo>
                  <a:lnTo>
                    <a:pt x="9" y="101"/>
                  </a:lnTo>
                  <a:lnTo>
                    <a:pt x="8" y="98"/>
                  </a:lnTo>
                  <a:lnTo>
                    <a:pt x="8" y="94"/>
                  </a:lnTo>
                  <a:lnTo>
                    <a:pt x="8" y="91"/>
                  </a:lnTo>
                  <a:lnTo>
                    <a:pt x="8" y="87"/>
                  </a:lnTo>
                  <a:lnTo>
                    <a:pt x="8" y="84"/>
                  </a:lnTo>
                  <a:lnTo>
                    <a:pt x="8" y="81"/>
                  </a:lnTo>
                  <a:lnTo>
                    <a:pt x="10" y="77"/>
                  </a:lnTo>
                  <a:lnTo>
                    <a:pt x="11" y="75"/>
                  </a:lnTo>
                  <a:lnTo>
                    <a:pt x="13" y="73"/>
                  </a:lnTo>
                  <a:lnTo>
                    <a:pt x="15" y="71"/>
                  </a:lnTo>
                  <a:lnTo>
                    <a:pt x="17" y="69"/>
                  </a:lnTo>
                  <a:lnTo>
                    <a:pt x="19" y="69"/>
                  </a:lnTo>
                  <a:lnTo>
                    <a:pt x="21" y="68"/>
                  </a:lnTo>
                  <a:lnTo>
                    <a:pt x="22" y="68"/>
                  </a:lnTo>
                  <a:lnTo>
                    <a:pt x="25" y="66"/>
                  </a:lnTo>
                  <a:lnTo>
                    <a:pt x="27" y="66"/>
                  </a:lnTo>
                  <a:lnTo>
                    <a:pt x="29" y="66"/>
                  </a:lnTo>
                  <a:lnTo>
                    <a:pt x="31" y="66"/>
                  </a:lnTo>
                  <a:lnTo>
                    <a:pt x="34" y="64"/>
                  </a:lnTo>
                  <a:lnTo>
                    <a:pt x="36" y="65"/>
                  </a:lnTo>
                  <a:lnTo>
                    <a:pt x="38" y="65"/>
                  </a:lnTo>
                  <a:lnTo>
                    <a:pt x="41" y="66"/>
                  </a:lnTo>
                  <a:lnTo>
                    <a:pt x="45" y="66"/>
                  </a:lnTo>
                  <a:lnTo>
                    <a:pt x="49" y="67"/>
                  </a:lnTo>
                  <a:lnTo>
                    <a:pt x="52" y="67"/>
                  </a:lnTo>
                  <a:lnTo>
                    <a:pt x="56" y="69"/>
                  </a:lnTo>
                  <a:lnTo>
                    <a:pt x="61" y="69"/>
                  </a:lnTo>
                  <a:lnTo>
                    <a:pt x="64" y="71"/>
                  </a:lnTo>
                  <a:lnTo>
                    <a:pt x="68" y="72"/>
                  </a:lnTo>
                  <a:lnTo>
                    <a:pt x="71" y="74"/>
                  </a:lnTo>
                  <a:lnTo>
                    <a:pt x="74" y="74"/>
                  </a:lnTo>
                  <a:lnTo>
                    <a:pt x="76" y="76"/>
                  </a:lnTo>
                  <a:lnTo>
                    <a:pt x="79" y="76"/>
                  </a:lnTo>
                  <a:lnTo>
                    <a:pt x="80" y="77"/>
                  </a:lnTo>
                  <a:lnTo>
                    <a:pt x="81" y="77"/>
                  </a:lnTo>
                  <a:lnTo>
                    <a:pt x="80" y="77"/>
                  </a:lnTo>
                  <a:lnTo>
                    <a:pt x="80" y="76"/>
                  </a:lnTo>
                  <a:lnTo>
                    <a:pt x="80" y="74"/>
                  </a:lnTo>
                  <a:lnTo>
                    <a:pt x="80" y="72"/>
                  </a:lnTo>
                  <a:lnTo>
                    <a:pt x="80" y="71"/>
                  </a:lnTo>
                  <a:lnTo>
                    <a:pt x="80" y="69"/>
                  </a:lnTo>
                  <a:lnTo>
                    <a:pt x="80" y="68"/>
                  </a:lnTo>
                  <a:lnTo>
                    <a:pt x="81" y="66"/>
                  </a:lnTo>
                  <a:lnTo>
                    <a:pt x="77" y="66"/>
                  </a:lnTo>
                  <a:lnTo>
                    <a:pt x="74" y="66"/>
                  </a:lnTo>
                  <a:lnTo>
                    <a:pt x="71" y="66"/>
                  </a:lnTo>
                  <a:lnTo>
                    <a:pt x="68" y="65"/>
                  </a:lnTo>
                  <a:lnTo>
                    <a:pt x="63" y="65"/>
                  </a:lnTo>
                  <a:lnTo>
                    <a:pt x="59" y="63"/>
                  </a:lnTo>
                  <a:lnTo>
                    <a:pt x="56" y="63"/>
                  </a:lnTo>
                  <a:lnTo>
                    <a:pt x="52" y="62"/>
                  </a:lnTo>
                  <a:lnTo>
                    <a:pt x="48" y="62"/>
                  </a:lnTo>
                  <a:lnTo>
                    <a:pt x="44" y="60"/>
                  </a:lnTo>
                  <a:lnTo>
                    <a:pt x="40" y="60"/>
                  </a:lnTo>
                  <a:lnTo>
                    <a:pt x="37" y="58"/>
                  </a:lnTo>
                  <a:lnTo>
                    <a:pt x="33" y="58"/>
                  </a:lnTo>
                  <a:lnTo>
                    <a:pt x="30" y="56"/>
                  </a:lnTo>
                  <a:lnTo>
                    <a:pt x="28" y="55"/>
                  </a:lnTo>
                  <a:lnTo>
                    <a:pt x="26" y="53"/>
                  </a:lnTo>
                  <a:lnTo>
                    <a:pt x="24" y="53"/>
                  </a:lnTo>
                  <a:lnTo>
                    <a:pt x="23" y="52"/>
                  </a:lnTo>
                  <a:lnTo>
                    <a:pt x="21" y="50"/>
                  </a:lnTo>
                  <a:lnTo>
                    <a:pt x="21" y="48"/>
                  </a:lnTo>
                  <a:lnTo>
                    <a:pt x="19" y="46"/>
                  </a:lnTo>
                  <a:lnTo>
                    <a:pt x="18" y="43"/>
                  </a:lnTo>
                  <a:lnTo>
                    <a:pt x="17" y="41"/>
                  </a:lnTo>
                  <a:lnTo>
                    <a:pt x="17" y="37"/>
                  </a:lnTo>
                  <a:lnTo>
                    <a:pt x="16" y="35"/>
                  </a:lnTo>
                  <a:lnTo>
                    <a:pt x="16" y="32"/>
                  </a:lnTo>
                  <a:lnTo>
                    <a:pt x="16" y="29"/>
                  </a:lnTo>
                  <a:lnTo>
                    <a:pt x="17" y="25"/>
                  </a:lnTo>
                  <a:lnTo>
                    <a:pt x="17" y="24"/>
                  </a:lnTo>
                  <a:lnTo>
                    <a:pt x="19" y="20"/>
                  </a:lnTo>
                  <a:lnTo>
                    <a:pt x="22" y="19"/>
                  </a:lnTo>
                  <a:lnTo>
                    <a:pt x="26" y="16"/>
                  </a:lnTo>
                  <a:lnTo>
                    <a:pt x="30" y="16"/>
                  </a:lnTo>
                  <a:lnTo>
                    <a:pt x="34" y="15"/>
                  </a:lnTo>
                  <a:lnTo>
                    <a:pt x="37" y="16"/>
                  </a:lnTo>
                  <a:lnTo>
                    <a:pt x="40" y="16"/>
                  </a:lnTo>
                  <a:lnTo>
                    <a:pt x="42" y="18"/>
                  </a:lnTo>
                  <a:lnTo>
                    <a:pt x="45" y="20"/>
                  </a:lnTo>
                  <a:lnTo>
                    <a:pt x="47" y="22"/>
                  </a:lnTo>
                  <a:lnTo>
                    <a:pt x="49" y="24"/>
                  </a:lnTo>
                  <a:lnTo>
                    <a:pt x="49" y="28"/>
                  </a:lnTo>
                  <a:lnTo>
                    <a:pt x="49" y="30"/>
                  </a:lnTo>
                  <a:lnTo>
                    <a:pt x="48" y="32"/>
                  </a:lnTo>
                  <a:lnTo>
                    <a:pt x="48" y="34"/>
                  </a:lnTo>
                  <a:lnTo>
                    <a:pt x="46" y="36"/>
                  </a:lnTo>
                  <a:lnTo>
                    <a:pt x="45" y="38"/>
                  </a:lnTo>
                  <a:lnTo>
                    <a:pt x="41" y="40"/>
                  </a:lnTo>
                  <a:lnTo>
                    <a:pt x="39" y="40"/>
                  </a:lnTo>
                  <a:lnTo>
                    <a:pt x="37" y="40"/>
                  </a:lnTo>
                  <a:lnTo>
                    <a:pt x="36" y="40"/>
                  </a:lnTo>
                  <a:lnTo>
                    <a:pt x="36" y="39"/>
                  </a:lnTo>
                  <a:lnTo>
                    <a:pt x="34" y="39"/>
                  </a:lnTo>
                  <a:lnTo>
                    <a:pt x="34" y="37"/>
                  </a:lnTo>
                  <a:lnTo>
                    <a:pt x="33" y="36"/>
                  </a:lnTo>
                  <a:lnTo>
                    <a:pt x="33" y="34"/>
                  </a:lnTo>
                  <a:lnTo>
                    <a:pt x="32" y="34"/>
                  </a:lnTo>
                  <a:lnTo>
                    <a:pt x="32" y="32"/>
                  </a:lnTo>
                  <a:lnTo>
                    <a:pt x="32" y="31"/>
                  </a:lnTo>
                  <a:lnTo>
                    <a:pt x="32" y="30"/>
                  </a:lnTo>
                  <a:lnTo>
                    <a:pt x="32" y="28"/>
                  </a:lnTo>
                  <a:lnTo>
                    <a:pt x="30" y="30"/>
                  </a:lnTo>
                  <a:lnTo>
                    <a:pt x="29" y="31"/>
                  </a:lnTo>
                  <a:lnTo>
                    <a:pt x="27" y="33"/>
                  </a:lnTo>
                  <a:lnTo>
                    <a:pt x="27" y="35"/>
                  </a:lnTo>
                  <a:lnTo>
                    <a:pt x="27" y="36"/>
                  </a:lnTo>
                  <a:lnTo>
                    <a:pt x="25" y="38"/>
                  </a:lnTo>
                  <a:lnTo>
                    <a:pt x="25" y="40"/>
                  </a:lnTo>
                  <a:lnTo>
                    <a:pt x="25" y="42"/>
                  </a:lnTo>
                  <a:lnTo>
                    <a:pt x="25" y="44"/>
                  </a:lnTo>
                  <a:lnTo>
                    <a:pt x="26" y="44"/>
                  </a:lnTo>
                  <a:lnTo>
                    <a:pt x="28" y="46"/>
                  </a:lnTo>
                  <a:lnTo>
                    <a:pt x="32" y="47"/>
                  </a:lnTo>
                  <a:lnTo>
                    <a:pt x="35" y="49"/>
                  </a:lnTo>
                  <a:lnTo>
                    <a:pt x="39" y="49"/>
                  </a:lnTo>
                  <a:lnTo>
                    <a:pt x="42" y="50"/>
                  </a:lnTo>
                  <a:lnTo>
                    <a:pt x="46" y="51"/>
                  </a:lnTo>
                  <a:lnTo>
                    <a:pt x="49" y="52"/>
                  </a:lnTo>
                  <a:lnTo>
                    <a:pt x="54" y="52"/>
                  </a:lnTo>
                  <a:lnTo>
                    <a:pt x="55" y="54"/>
                  </a:lnTo>
                  <a:lnTo>
                    <a:pt x="59" y="55"/>
                  </a:lnTo>
                  <a:lnTo>
                    <a:pt x="61" y="55"/>
                  </a:lnTo>
                  <a:lnTo>
                    <a:pt x="64" y="55"/>
                  </a:lnTo>
                  <a:lnTo>
                    <a:pt x="66" y="55"/>
                  </a:lnTo>
                  <a:lnTo>
                    <a:pt x="66" y="54"/>
                  </a:lnTo>
                  <a:lnTo>
                    <a:pt x="66" y="52"/>
                  </a:lnTo>
                  <a:lnTo>
                    <a:pt x="64" y="52"/>
                  </a:lnTo>
                  <a:lnTo>
                    <a:pt x="63" y="52"/>
                  </a:lnTo>
                  <a:lnTo>
                    <a:pt x="63" y="51"/>
                  </a:lnTo>
                  <a:lnTo>
                    <a:pt x="61" y="50"/>
                  </a:lnTo>
                  <a:lnTo>
                    <a:pt x="61" y="49"/>
                  </a:lnTo>
                  <a:lnTo>
                    <a:pt x="61" y="47"/>
                  </a:lnTo>
                  <a:lnTo>
                    <a:pt x="61" y="45"/>
                  </a:lnTo>
                  <a:lnTo>
                    <a:pt x="59" y="43"/>
                  </a:lnTo>
                  <a:lnTo>
                    <a:pt x="59" y="41"/>
                  </a:lnTo>
                  <a:lnTo>
                    <a:pt x="58" y="40"/>
                  </a:lnTo>
                  <a:lnTo>
                    <a:pt x="58" y="36"/>
                  </a:lnTo>
                  <a:lnTo>
                    <a:pt x="58" y="33"/>
                  </a:lnTo>
                  <a:lnTo>
                    <a:pt x="58" y="30"/>
                  </a:lnTo>
                  <a:lnTo>
                    <a:pt x="58" y="26"/>
                  </a:lnTo>
                  <a:lnTo>
                    <a:pt x="59" y="20"/>
                  </a:lnTo>
                  <a:lnTo>
                    <a:pt x="59" y="19"/>
                  </a:lnTo>
                  <a:lnTo>
                    <a:pt x="61" y="17"/>
                  </a:lnTo>
                  <a:lnTo>
                    <a:pt x="61" y="15"/>
                  </a:lnTo>
                  <a:lnTo>
                    <a:pt x="62" y="13"/>
                  </a:lnTo>
                  <a:lnTo>
                    <a:pt x="62" y="12"/>
                  </a:lnTo>
                  <a:lnTo>
                    <a:pt x="64" y="10"/>
                  </a:lnTo>
                  <a:lnTo>
                    <a:pt x="64" y="9"/>
                  </a:lnTo>
                  <a:lnTo>
                    <a:pt x="66" y="7"/>
                  </a:lnTo>
                  <a:lnTo>
                    <a:pt x="66" y="5"/>
                  </a:lnTo>
                  <a:lnTo>
                    <a:pt x="68" y="3"/>
                  </a:lnTo>
                  <a:lnTo>
                    <a:pt x="69" y="1"/>
                  </a:lnTo>
                  <a:lnTo>
                    <a:pt x="70" y="0"/>
                  </a:lnTo>
                </a:path>
              </a:pathLst>
            </a:custGeom>
            <a:solidFill>
              <a:srgbClr val="F8F8F8"/>
            </a:solidFill>
            <a:ln w="6350">
              <a:solidFill>
                <a:srgbClr val="DDDDDD"/>
              </a:solidFill>
              <a:round/>
              <a:headEnd/>
              <a:tailEnd/>
            </a:ln>
          </p:spPr>
          <p:txBody>
            <a:bodyPr/>
            <a:lstStyle/>
            <a:p>
              <a:endParaRPr lang="it-IT"/>
            </a:p>
          </p:txBody>
        </p:sp>
        <p:sp>
          <p:nvSpPr>
            <p:cNvPr id="2073" name="Freeform 31"/>
            <p:cNvSpPr>
              <a:spLocks/>
            </p:cNvSpPr>
            <p:nvPr/>
          </p:nvSpPr>
          <p:spPr bwMode="auto">
            <a:xfrm>
              <a:off x="2782" y="1465"/>
              <a:ext cx="325" cy="105"/>
            </a:xfrm>
            <a:custGeom>
              <a:avLst/>
              <a:gdLst>
                <a:gd name="T0" fmla="*/ 8 w 164"/>
                <a:gd name="T1" fmla="*/ 6 h 114"/>
                <a:gd name="T2" fmla="*/ 55 w 164"/>
                <a:gd name="T3" fmla="*/ 6 h 114"/>
                <a:gd name="T4" fmla="*/ 109 w 164"/>
                <a:gd name="T5" fmla="*/ 4 h 114"/>
                <a:gd name="T6" fmla="*/ 141 w 164"/>
                <a:gd name="T7" fmla="*/ 1 h 114"/>
                <a:gd name="T8" fmla="*/ 333 w 164"/>
                <a:gd name="T9" fmla="*/ 9 h 114"/>
                <a:gd name="T10" fmla="*/ 531 w 164"/>
                <a:gd name="T11" fmla="*/ 15 h 114"/>
                <a:gd name="T12" fmla="*/ 640 w 164"/>
                <a:gd name="T13" fmla="*/ 16 h 114"/>
                <a:gd name="T14" fmla="*/ 692 w 164"/>
                <a:gd name="T15" fmla="*/ 16 h 114"/>
                <a:gd name="T16" fmla="*/ 668 w 164"/>
                <a:gd name="T17" fmla="*/ 30 h 114"/>
                <a:gd name="T18" fmla="*/ 668 w 164"/>
                <a:gd name="T19" fmla="*/ 53 h 114"/>
                <a:gd name="T20" fmla="*/ 723 w 164"/>
                <a:gd name="T21" fmla="*/ 73 h 114"/>
                <a:gd name="T22" fmla="*/ 785 w 164"/>
                <a:gd name="T23" fmla="*/ 84 h 114"/>
                <a:gd name="T24" fmla="*/ 832 w 164"/>
                <a:gd name="T25" fmla="*/ 82 h 114"/>
                <a:gd name="T26" fmla="*/ 848 w 164"/>
                <a:gd name="T27" fmla="*/ 69 h 114"/>
                <a:gd name="T28" fmla="*/ 896 w 164"/>
                <a:gd name="T29" fmla="*/ 53 h 114"/>
                <a:gd name="T30" fmla="*/ 1021 w 164"/>
                <a:gd name="T31" fmla="*/ 41 h 114"/>
                <a:gd name="T32" fmla="*/ 1080 w 164"/>
                <a:gd name="T33" fmla="*/ 37 h 114"/>
                <a:gd name="T34" fmla="*/ 1088 w 164"/>
                <a:gd name="T35" fmla="*/ 28 h 114"/>
                <a:gd name="T36" fmla="*/ 1104 w 164"/>
                <a:gd name="T37" fmla="*/ 19 h 114"/>
                <a:gd name="T38" fmla="*/ 1120 w 164"/>
                <a:gd name="T39" fmla="*/ 14 h 114"/>
                <a:gd name="T40" fmla="*/ 1136 w 164"/>
                <a:gd name="T41" fmla="*/ 34 h 114"/>
                <a:gd name="T42" fmla="*/ 1189 w 164"/>
                <a:gd name="T43" fmla="*/ 57 h 114"/>
                <a:gd name="T44" fmla="*/ 1229 w 164"/>
                <a:gd name="T45" fmla="*/ 75 h 114"/>
                <a:gd name="T46" fmla="*/ 1260 w 164"/>
                <a:gd name="T47" fmla="*/ 83 h 114"/>
                <a:gd name="T48" fmla="*/ 1213 w 164"/>
                <a:gd name="T49" fmla="*/ 85 h 114"/>
                <a:gd name="T50" fmla="*/ 1120 w 164"/>
                <a:gd name="T51" fmla="*/ 87 h 114"/>
                <a:gd name="T52" fmla="*/ 997 w 164"/>
                <a:gd name="T53" fmla="*/ 88 h 114"/>
                <a:gd name="T54" fmla="*/ 848 w 164"/>
                <a:gd name="T55" fmla="*/ 88 h 114"/>
                <a:gd name="T56" fmla="*/ 785 w 164"/>
                <a:gd name="T57" fmla="*/ 88 h 114"/>
                <a:gd name="T58" fmla="*/ 723 w 164"/>
                <a:gd name="T59" fmla="*/ 84 h 114"/>
                <a:gd name="T60" fmla="*/ 632 w 164"/>
                <a:gd name="T61" fmla="*/ 79 h 114"/>
                <a:gd name="T62" fmla="*/ 569 w 164"/>
                <a:gd name="T63" fmla="*/ 74 h 114"/>
                <a:gd name="T64" fmla="*/ 523 w 164"/>
                <a:gd name="T65" fmla="*/ 70 h 114"/>
                <a:gd name="T66" fmla="*/ 499 w 164"/>
                <a:gd name="T67" fmla="*/ 64 h 114"/>
                <a:gd name="T68" fmla="*/ 452 w 164"/>
                <a:gd name="T69" fmla="*/ 61 h 114"/>
                <a:gd name="T70" fmla="*/ 420 w 164"/>
                <a:gd name="T71" fmla="*/ 59 h 114"/>
                <a:gd name="T72" fmla="*/ 380 w 164"/>
                <a:gd name="T73" fmla="*/ 59 h 114"/>
                <a:gd name="T74" fmla="*/ 333 w 164"/>
                <a:gd name="T75" fmla="*/ 54 h 114"/>
                <a:gd name="T76" fmla="*/ 279 w 164"/>
                <a:gd name="T77" fmla="*/ 49 h 114"/>
                <a:gd name="T78" fmla="*/ 256 w 164"/>
                <a:gd name="T79" fmla="*/ 45 h 114"/>
                <a:gd name="T80" fmla="*/ 271 w 164"/>
                <a:gd name="T81" fmla="*/ 43 h 114"/>
                <a:gd name="T82" fmla="*/ 319 w 164"/>
                <a:gd name="T83" fmla="*/ 42 h 114"/>
                <a:gd name="T84" fmla="*/ 380 w 164"/>
                <a:gd name="T85" fmla="*/ 41 h 114"/>
                <a:gd name="T86" fmla="*/ 420 w 164"/>
                <a:gd name="T87" fmla="*/ 41 h 114"/>
                <a:gd name="T88" fmla="*/ 380 w 164"/>
                <a:gd name="T89" fmla="*/ 25 h 114"/>
                <a:gd name="T90" fmla="*/ 279 w 164"/>
                <a:gd name="T91" fmla="*/ 15 h 114"/>
                <a:gd name="T92" fmla="*/ 141 w 164"/>
                <a:gd name="T93" fmla="*/ 13 h 114"/>
                <a:gd name="T94" fmla="*/ 24 w 164"/>
                <a:gd name="T95" fmla="*/ 7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0" y="8"/>
                  </a:moveTo>
                  <a:lnTo>
                    <a:pt x="0" y="8"/>
                  </a:lnTo>
                  <a:lnTo>
                    <a:pt x="1" y="8"/>
                  </a:lnTo>
                  <a:lnTo>
                    <a:pt x="3" y="7"/>
                  </a:lnTo>
                  <a:lnTo>
                    <a:pt x="4" y="7"/>
                  </a:lnTo>
                  <a:lnTo>
                    <a:pt x="5" y="6"/>
                  </a:lnTo>
                  <a:lnTo>
                    <a:pt x="7" y="6"/>
                  </a:lnTo>
                  <a:lnTo>
                    <a:pt x="9" y="4"/>
                  </a:lnTo>
                  <a:lnTo>
                    <a:pt x="10" y="4"/>
                  </a:lnTo>
                  <a:lnTo>
                    <a:pt x="12" y="4"/>
                  </a:lnTo>
                  <a:lnTo>
                    <a:pt x="14" y="4"/>
                  </a:lnTo>
                  <a:lnTo>
                    <a:pt x="16" y="2"/>
                  </a:lnTo>
                  <a:lnTo>
                    <a:pt x="17" y="1"/>
                  </a:lnTo>
                  <a:lnTo>
                    <a:pt x="18" y="1"/>
                  </a:lnTo>
                  <a:lnTo>
                    <a:pt x="19" y="0"/>
                  </a:lnTo>
                  <a:lnTo>
                    <a:pt x="27" y="5"/>
                  </a:lnTo>
                  <a:lnTo>
                    <a:pt x="36" y="9"/>
                  </a:lnTo>
                  <a:lnTo>
                    <a:pt x="43" y="12"/>
                  </a:lnTo>
                  <a:lnTo>
                    <a:pt x="51" y="13"/>
                  </a:lnTo>
                  <a:lnTo>
                    <a:pt x="56" y="16"/>
                  </a:lnTo>
                  <a:lnTo>
                    <a:pt x="63" y="17"/>
                  </a:lnTo>
                  <a:lnTo>
                    <a:pt x="68" y="18"/>
                  </a:lnTo>
                  <a:lnTo>
                    <a:pt x="73" y="18"/>
                  </a:lnTo>
                  <a:lnTo>
                    <a:pt x="76" y="19"/>
                  </a:lnTo>
                  <a:lnTo>
                    <a:pt x="80" y="19"/>
                  </a:lnTo>
                  <a:lnTo>
                    <a:pt x="82" y="19"/>
                  </a:lnTo>
                  <a:lnTo>
                    <a:pt x="85" y="19"/>
                  </a:lnTo>
                  <a:lnTo>
                    <a:pt x="86" y="19"/>
                  </a:lnTo>
                  <a:lnTo>
                    <a:pt x="88" y="19"/>
                  </a:lnTo>
                  <a:lnTo>
                    <a:pt x="89" y="19"/>
                  </a:lnTo>
                  <a:lnTo>
                    <a:pt x="90" y="18"/>
                  </a:lnTo>
                  <a:lnTo>
                    <a:pt x="88" y="26"/>
                  </a:lnTo>
                  <a:lnTo>
                    <a:pt x="87" y="32"/>
                  </a:lnTo>
                  <a:lnTo>
                    <a:pt x="86" y="39"/>
                  </a:lnTo>
                  <a:lnTo>
                    <a:pt x="86" y="45"/>
                  </a:lnTo>
                  <a:lnTo>
                    <a:pt x="86" y="52"/>
                  </a:lnTo>
                  <a:lnTo>
                    <a:pt x="86" y="60"/>
                  </a:lnTo>
                  <a:lnTo>
                    <a:pt x="86" y="67"/>
                  </a:lnTo>
                  <a:lnTo>
                    <a:pt x="88" y="73"/>
                  </a:lnTo>
                  <a:lnTo>
                    <a:pt x="89" y="80"/>
                  </a:lnTo>
                  <a:lnTo>
                    <a:pt x="91" y="87"/>
                  </a:lnTo>
                  <a:lnTo>
                    <a:pt x="93" y="93"/>
                  </a:lnTo>
                  <a:lnTo>
                    <a:pt x="94" y="98"/>
                  </a:lnTo>
                  <a:lnTo>
                    <a:pt x="96" y="102"/>
                  </a:lnTo>
                  <a:lnTo>
                    <a:pt x="99" y="105"/>
                  </a:lnTo>
                  <a:lnTo>
                    <a:pt x="101" y="108"/>
                  </a:lnTo>
                  <a:lnTo>
                    <a:pt x="105" y="108"/>
                  </a:lnTo>
                  <a:lnTo>
                    <a:pt x="105" y="109"/>
                  </a:lnTo>
                  <a:lnTo>
                    <a:pt x="107" y="107"/>
                  </a:lnTo>
                  <a:lnTo>
                    <a:pt x="107" y="105"/>
                  </a:lnTo>
                  <a:lnTo>
                    <a:pt x="108" y="102"/>
                  </a:lnTo>
                  <a:lnTo>
                    <a:pt x="108" y="98"/>
                  </a:lnTo>
                  <a:lnTo>
                    <a:pt x="109" y="94"/>
                  </a:lnTo>
                  <a:lnTo>
                    <a:pt x="109" y="88"/>
                  </a:lnTo>
                  <a:lnTo>
                    <a:pt x="110" y="83"/>
                  </a:lnTo>
                  <a:lnTo>
                    <a:pt x="111" y="79"/>
                  </a:lnTo>
                  <a:lnTo>
                    <a:pt x="113" y="73"/>
                  </a:lnTo>
                  <a:lnTo>
                    <a:pt x="115" y="68"/>
                  </a:lnTo>
                  <a:lnTo>
                    <a:pt x="118" y="63"/>
                  </a:lnTo>
                  <a:lnTo>
                    <a:pt x="121" y="60"/>
                  </a:lnTo>
                  <a:lnTo>
                    <a:pt x="126" y="55"/>
                  </a:lnTo>
                  <a:lnTo>
                    <a:pt x="131" y="52"/>
                  </a:lnTo>
                  <a:lnTo>
                    <a:pt x="139" y="49"/>
                  </a:lnTo>
                  <a:lnTo>
                    <a:pt x="139" y="47"/>
                  </a:lnTo>
                  <a:lnTo>
                    <a:pt x="140" y="45"/>
                  </a:lnTo>
                  <a:lnTo>
                    <a:pt x="140" y="43"/>
                  </a:lnTo>
                  <a:lnTo>
                    <a:pt x="140" y="39"/>
                  </a:lnTo>
                  <a:lnTo>
                    <a:pt x="140" y="36"/>
                  </a:lnTo>
                  <a:lnTo>
                    <a:pt x="142" y="33"/>
                  </a:lnTo>
                  <a:lnTo>
                    <a:pt x="142" y="31"/>
                  </a:lnTo>
                  <a:lnTo>
                    <a:pt x="142" y="28"/>
                  </a:lnTo>
                  <a:lnTo>
                    <a:pt x="142" y="25"/>
                  </a:lnTo>
                  <a:lnTo>
                    <a:pt x="143" y="21"/>
                  </a:lnTo>
                  <a:lnTo>
                    <a:pt x="143" y="20"/>
                  </a:lnTo>
                  <a:lnTo>
                    <a:pt x="144" y="18"/>
                  </a:lnTo>
                  <a:lnTo>
                    <a:pt x="144" y="17"/>
                  </a:lnTo>
                  <a:lnTo>
                    <a:pt x="145" y="16"/>
                  </a:lnTo>
                  <a:lnTo>
                    <a:pt x="145" y="25"/>
                  </a:lnTo>
                  <a:lnTo>
                    <a:pt x="146" y="34"/>
                  </a:lnTo>
                  <a:lnTo>
                    <a:pt x="146" y="43"/>
                  </a:lnTo>
                  <a:lnTo>
                    <a:pt x="148" y="51"/>
                  </a:lnTo>
                  <a:lnTo>
                    <a:pt x="149" y="59"/>
                  </a:lnTo>
                  <a:lnTo>
                    <a:pt x="151" y="66"/>
                  </a:lnTo>
                  <a:lnTo>
                    <a:pt x="153" y="73"/>
                  </a:lnTo>
                  <a:lnTo>
                    <a:pt x="155" y="79"/>
                  </a:lnTo>
                  <a:lnTo>
                    <a:pt x="155" y="86"/>
                  </a:lnTo>
                  <a:lnTo>
                    <a:pt x="156" y="91"/>
                  </a:lnTo>
                  <a:lnTo>
                    <a:pt x="158" y="96"/>
                  </a:lnTo>
                  <a:lnTo>
                    <a:pt x="160" y="100"/>
                  </a:lnTo>
                  <a:lnTo>
                    <a:pt x="160" y="103"/>
                  </a:lnTo>
                  <a:lnTo>
                    <a:pt x="162" y="105"/>
                  </a:lnTo>
                  <a:lnTo>
                    <a:pt x="162" y="106"/>
                  </a:lnTo>
                  <a:lnTo>
                    <a:pt x="163" y="106"/>
                  </a:lnTo>
                  <a:lnTo>
                    <a:pt x="160" y="108"/>
                  </a:lnTo>
                  <a:lnTo>
                    <a:pt x="158" y="108"/>
                  </a:lnTo>
                  <a:lnTo>
                    <a:pt x="156" y="109"/>
                  </a:lnTo>
                  <a:lnTo>
                    <a:pt x="154" y="109"/>
                  </a:lnTo>
                  <a:lnTo>
                    <a:pt x="150" y="111"/>
                  </a:lnTo>
                  <a:lnTo>
                    <a:pt x="148" y="111"/>
                  </a:lnTo>
                  <a:lnTo>
                    <a:pt x="144" y="111"/>
                  </a:lnTo>
                  <a:lnTo>
                    <a:pt x="142" y="111"/>
                  </a:lnTo>
                  <a:lnTo>
                    <a:pt x="137" y="112"/>
                  </a:lnTo>
                  <a:lnTo>
                    <a:pt x="134" y="112"/>
                  </a:lnTo>
                  <a:lnTo>
                    <a:pt x="128" y="112"/>
                  </a:lnTo>
                  <a:lnTo>
                    <a:pt x="125" y="112"/>
                  </a:lnTo>
                  <a:lnTo>
                    <a:pt x="119" y="113"/>
                  </a:lnTo>
                  <a:lnTo>
                    <a:pt x="115" y="113"/>
                  </a:lnTo>
                  <a:lnTo>
                    <a:pt x="109" y="113"/>
                  </a:lnTo>
                  <a:lnTo>
                    <a:pt x="105" y="113"/>
                  </a:lnTo>
                  <a:lnTo>
                    <a:pt x="103" y="113"/>
                  </a:lnTo>
                  <a:lnTo>
                    <a:pt x="101" y="113"/>
                  </a:lnTo>
                  <a:lnTo>
                    <a:pt x="100" y="111"/>
                  </a:lnTo>
                  <a:lnTo>
                    <a:pt x="97" y="111"/>
                  </a:lnTo>
                  <a:lnTo>
                    <a:pt x="95" y="109"/>
                  </a:lnTo>
                  <a:lnTo>
                    <a:pt x="93" y="107"/>
                  </a:lnTo>
                  <a:lnTo>
                    <a:pt x="91" y="105"/>
                  </a:lnTo>
                  <a:lnTo>
                    <a:pt x="88" y="104"/>
                  </a:lnTo>
                  <a:lnTo>
                    <a:pt x="85" y="102"/>
                  </a:lnTo>
                  <a:lnTo>
                    <a:pt x="81" y="101"/>
                  </a:lnTo>
                  <a:lnTo>
                    <a:pt x="80" y="99"/>
                  </a:lnTo>
                  <a:lnTo>
                    <a:pt x="76" y="98"/>
                  </a:lnTo>
                  <a:lnTo>
                    <a:pt x="74" y="96"/>
                  </a:lnTo>
                  <a:lnTo>
                    <a:pt x="73" y="94"/>
                  </a:lnTo>
                  <a:lnTo>
                    <a:pt x="71" y="92"/>
                  </a:lnTo>
                  <a:lnTo>
                    <a:pt x="70" y="92"/>
                  </a:lnTo>
                  <a:lnTo>
                    <a:pt x="69" y="90"/>
                  </a:lnTo>
                  <a:lnTo>
                    <a:pt x="67" y="89"/>
                  </a:lnTo>
                  <a:lnTo>
                    <a:pt x="67" y="87"/>
                  </a:lnTo>
                  <a:lnTo>
                    <a:pt x="65" y="86"/>
                  </a:lnTo>
                  <a:lnTo>
                    <a:pt x="65" y="85"/>
                  </a:lnTo>
                  <a:lnTo>
                    <a:pt x="64" y="83"/>
                  </a:lnTo>
                  <a:lnTo>
                    <a:pt x="64" y="81"/>
                  </a:lnTo>
                  <a:lnTo>
                    <a:pt x="62" y="81"/>
                  </a:lnTo>
                  <a:lnTo>
                    <a:pt x="60" y="79"/>
                  </a:lnTo>
                  <a:lnTo>
                    <a:pt x="58" y="78"/>
                  </a:lnTo>
                  <a:lnTo>
                    <a:pt x="58" y="76"/>
                  </a:lnTo>
                  <a:lnTo>
                    <a:pt x="56" y="76"/>
                  </a:lnTo>
                  <a:lnTo>
                    <a:pt x="56" y="75"/>
                  </a:lnTo>
                  <a:lnTo>
                    <a:pt x="54" y="75"/>
                  </a:lnTo>
                  <a:lnTo>
                    <a:pt x="54" y="74"/>
                  </a:lnTo>
                  <a:lnTo>
                    <a:pt x="52" y="75"/>
                  </a:lnTo>
                  <a:lnTo>
                    <a:pt x="51" y="75"/>
                  </a:lnTo>
                  <a:lnTo>
                    <a:pt x="49" y="75"/>
                  </a:lnTo>
                  <a:lnTo>
                    <a:pt x="49" y="73"/>
                  </a:lnTo>
                  <a:lnTo>
                    <a:pt x="47" y="72"/>
                  </a:lnTo>
                  <a:lnTo>
                    <a:pt x="45" y="71"/>
                  </a:lnTo>
                  <a:lnTo>
                    <a:pt x="43" y="69"/>
                  </a:lnTo>
                  <a:lnTo>
                    <a:pt x="41" y="67"/>
                  </a:lnTo>
                  <a:lnTo>
                    <a:pt x="40" y="66"/>
                  </a:lnTo>
                  <a:lnTo>
                    <a:pt x="38" y="64"/>
                  </a:lnTo>
                  <a:lnTo>
                    <a:pt x="36" y="63"/>
                  </a:lnTo>
                  <a:lnTo>
                    <a:pt x="35" y="61"/>
                  </a:lnTo>
                  <a:lnTo>
                    <a:pt x="33" y="60"/>
                  </a:lnTo>
                  <a:lnTo>
                    <a:pt x="33" y="58"/>
                  </a:lnTo>
                  <a:lnTo>
                    <a:pt x="33" y="57"/>
                  </a:lnTo>
                  <a:lnTo>
                    <a:pt x="33" y="55"/>
                  </a:lnTo>
                  <a:lnTo>
                    <a:pt x="34" y="55"/>
                  </a:lnTo>
                  <a:lnTo>
                    <a:pt x="35" y="55"/>
                  </a:lnTo>
                  <a:lnTo>
                    <a:pt x="36" y="54"/>
                  </a:lnTo>
                  <a:lnTo>
                    <a:pt x="38" y="54"/>
                  </a:lnTo>
                  <a:lnTo>
                    <a:pt x="40" y="54"/>
                  </a:lnTo>
                  <a:lnTo>
                    <a:pt x="41" y="54"/>
                  </a:lnTo>
                  <a:lnTo>
                    <a:pt x="44" y="52"/>
                  </a:lnTo>
                  <a:lnTo>
                    <a:pt x="46" y="52"/>
                  </a:lnTo>
                  <a:lnTo>
                    <a:pt x="48" y="52"/>
                  </a:lnTo>
                  <a:lnTo>
                    <a:pt x="49" y="52"/>
                  </a:lnTo>
                  <a:lnTo>
                    <a:pt x="51" y="52"/>
                  </a:lnTo>
                  <a:lnTo>
                    <a:pt x="52" y="52"/>
                  </a:lnTo>
                  <a:lnTo>
                    <a:pt x="54" y="52"/>
                  </a:lnTo>
                  <a:lnTo>
                    <a:pt x="55" y="52"/>
                  </a:lnTo>
                  <a:lnTo>
                    <a:pt x="54" y="44"/>
                  </a:lnTo>
                  <a:lnTo>
                    <a:pt x="52" y="37"/>
                  </a:lnTo>
                  <a:lnTo>
                    <a:pt x="49" y="32"/>
                  </a:lnTo>
                  <a:lnTo>
                    <a:pt x="47" y="26"/>
                  </a:lnTo>
                  <a:lnTo>
                    <a:pt x="43" y="24"/>
                  </a:lnTo>
                  <a:lnTo>
                    <a:pt x="39" y="20"/>
                  </a:lnTo>
                  <a:lnTo>
                    <a:pt x="36" y="18"/>
                  </a:lnTo>
                  <a:lnTo>
                    <a:pt x="32" y="16"/>
                  </a:lnTo>
                  <a:lnTo>
                    <a:pt x="27" y="16"/>
                  </a:lnTo>
                  <a:lnTo>
                    <a:pt x="23" y="16"/>
                  </a:lnTo>
                  <a:lnTo>
                    <a:pt x="18" y="16"/>
                  </a:lnTo>
                  <a:lnTo>
                    <a:pt x="14" y="14"/>
                  </a:lnTo>
                  <a:lnTo>
                    <a:pt x="9" y="14"/>
                  </a:lnTo>
                  <a:lnTo>
                    <a:pt x="6" y="12"/>
                  </a:lnTo>
                  <a:lnTo>
                    <a:pt x="3" y="10"/>
                  </a:lnTo>
                  <a:lnTo>
                    <a:pt x="0" y="8"/>
                  </a:lnTo>
                </a:path>
              </a:pathLst>
            </a:custGeom>
            <a:solidFill>
              <a:srgbClr val="F8F8F8"/>
            </a:solidFill>
            <a:ln w="6350">
              <a:solidFill>
                <a:srgbClr val="DDDDDD"/>
              </a:solidFill>
              <a:round/>
              <a:headEnd/>
              <a:tailEnd/>
            </a:ln>
          </p:spPr>
          <p:txBody>
            <a:bodyPr/>
            <a:lstStyle/>
            <a:p>
              <a:endParaRPr lang="it-IT"/>
            </a:p>
          </p:txBody>
        </p:sp>
        <p:sp>
          <p:nvSpPr>
            <p:cNvPr id="2074" name="Freeform 32"/>
            <p:cNvSpPr>
              <a:spLocks/>
            </p:cNvSpPr>
            <p:nvPr/>
          </p:nvSpPr>
          <p:spPr bwMode="auto">
            <a:xfrm>
              <a:off x="3162" y="1464"/>
              <a:ext cx="323" cy="105"/>
            </a:xfrm>
            <a:custGeom>
              <a:avLst/>
              <a:gdLst>
                <a:gd name="T0" fmla="*/ 1221 w 164"/>
                <a:gd name="T1" fmla="*/ 6 h 114"/>
                <a:gd name="T2" fmla="*/ 1176 w 164"/>
                <a:gd name="T3" fmla="*/ 6 h 114"/>
                <a:gd name="T4" fmla="*/ 1125 w 164"/>
                <a:gd name="T5" fmla="*/ 4 h 114"/>
                <a:gd name="T6" fmla="*/ 1093 w 164"/>
                <a:gd name="T7" fmla="*/ 2 h 114"/>
                <a:gd name="T8" fmla="*/ 892 w 164"/>
                <a:gd name="T9" fmla="*/ 9 h 114"/>
                <a:gd name="T10" fmla="*/ 709 w 164"/>
                <a:gd name="T11" fmla="*/ 15 h 114"/>
                <a:gd name="T12" fmla="*/ 597 w 164"/>
                <a:gd name="T13" fmla="*/ 16 h 114"/>
                <a:gd name="T14" fmla="*/ 551 w 164"/>
                <a:gd name="T15" fmla="*/ 16 h 114"/>
                <a:gd name="T16" fmla="*/ 567 w 164"/>
                <a:gd name="T17" fmla="*/ 30 h 114"/>
                <a:gd name="T18" fmla="*/ 559 w 164"/>
                <a:gd name="T19" fmla="*/ 53 h 114"/>
                <a:gd name="T20" fmla="*/ 520 w 164"/>
                <a:gd name="T21" fmla="*/ 73 h 114"/>
                <a:gd name="T22" fmla="*/ 457 w 164"/>
                <a:gd name="T23" fmla="*/ 84 h 114"/>
                <a:gd name="T24" fmla="*/ 404 w 164"/>
                <a:gd name="T25" fmla="*/ 82 h 114"/>
                <a:gd name="T26" fmla="*/ 380 w 164"/>
                <a:gd name="T27" fmla="*/ 69 h 114"/>
                <a:gd name="T28" fmla="*/ 337 w 164"/>
                <a:gd name="T29" fmla="*/ 54 h 114"/>
                <a:gd name="T30" fmla="*/ 213 w 164"/>
                <a:gd name="T31" fmla="*/ 41 h 114"/>
                <a:gd name="T32" fmla="*/ 160 w 164"/>
                <a:gd name="T33" fmla="*/ 37 h 114"/>
                <a:gd name="T34" fmla="*/ 152 w 164"/>
                <a:gd name="T35" fmla="*/ 29 h 114"/>
                <a:gd name="T36" fmla="*/ 136 w 164"/>
                <a:gd name="T37" fmla="*/ 20 h 114"/>
                <a:gd name="T38" fmla="*/ 128 w 164"/>
                <a:gd name="T39" fmla="*/ 15 h 114"/>
                <a:gd name="T40" fmla="*/ 100 w 164"/>
                <a:gd name="T41" fmla="*/ 34 h 114"/>
                <a:gd name="T42" fmla="*/ 55 w 164"/>
                <a:gd name="T43" fmla="*/ 57 h 114"/>
                <a:gd name="T44" fmla="*/ 16 w 164"/>
                <a:gd name="T45" fmla="*/ 75 h 114"/>
                <a:gd name="T46" fmla="*/ 0 w 164"/>
                <a:gd name="T47" fmla="*/ 84 h 114"/>
                <a:gd name="T48" fmla="*/ 39 w 164"/>
                <a:gd name="T49" fmla="*/ 86 h 114"/>
                <a:gd name="T50" fmla="*/ 124 w 164"/>
                <a:gd name="T51" fmla="*/ 87 h 114"/>
                <a:gd name="T52" fmla="*/ 236 w 164"/>
                <a:gd name="T53" fmla="*/ 88 h 114"/>
                <a:gd name="T54" fmla="*/ 396 w 164"/>
                <a:gd name="T55" fmla="*/ 88 h 114"/>
                <a:gd name="T56" fmla="*/ 457 w 164"/>
                <a:gd name="T57" fmla="*/ 88 h 114"/>
                <a:gd name="T58" fmla="*/ 520 w 164"/>
                <a:gd name="T59" fmla="*/ 84 h 114"/>
                <a:gd name="T60" fmla="*/ 597 w 164"/>
                <a:gd name="T61" fmla="*/ 79 h 114"/>
                <a:gd name="T62" fmla="*/ 672 w 164"/>
                <a:gd name="T63" fmla="*/ 74 h 114"/>
                <a:gd name="T64" fmla="*/ 701 w 164"/>
                <a:gd name="T65" fmla="*/ 70 h 114"/>
                <a:gd name="T66" fmla="*/ 725 w 164"/>
                <a:gd name="T67" fmla="*/ 64 h 114"/>
                <a:gd name="T68" fmla="*/ 764 w 164"/>
                <a:gd name="T69" fmla="*/ 61 h 114"/>
                <a:gd name="T70" fmla="*/ 811 w 164"/>
                <a:gd name="T71" fmla="*/ 59 h 114"/>
                <a:gd name="T72" fmla="*/ 841 w 164"/>
                <a:gd name="T73" fmla="*/ 59 h 114"/>
                <a:gd name="T74" fmla="*/ 892 w 164"/>
                <a:gd name="T75" fmla="*/ 54 h 114"/>
                <a:gd name="T76" fmla="*/ 947 w 164"/>
                <a:gd name="T77" fmla="*/ 49 h 114"/>
                <a:gd name="T78" fmla="*/ 977 w 164"/>
                <a:gd name="T79" fmla="*/ 45 h 114"/>
                <a:gd name="T80" fmla="*/ 955 w 164"/>
                <a:gd name="T81" fmla="*/ 44 h 114"/>
                <a:gd name="T82" fmla="*/ 908 w 164"/>
                <a:gd name="T83" fmla="*/ 42 h 114"/>
                <a:gd name="T84" fmla="*/ 849 w 164"/>
                <a:gd name="T85" fmla="*/ 41 h 114"/>
                <a:gd name="T86" fmla="*/ 827 w 164"/>
                <a:gd name="T87" fmla="*/ 41 h 114"/>
                <a:gd name="T88" fmla="*/ 849 w 164"/>
                <a:gd name="T89" fmla="*/ 25 h 114"/>
                <a:gd name="T90" fmla="*/ 955 w 164"/>
                <a:gd name="T91" fmla="*/ 15 h 114"/>
                <a:gd name="T92" fmla="*/ 1079 w 164"/>
                <a:gd name="T93" fmla="*/ 12 h 114"/>
                <a:gd name="T94" fmla="*/ 1213 w 164"/>
                <a:gd name="T95" fmla="*/ 8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163" y="8"/>
                  </a:moveTo>
                  <a:lnTo>
                    <a:pt x="162" y="8"/>
                  </a:lnTo>
                  <a:lnTo>
                    <a:pt x="161" y="8"/>
                  </a:lnTo>
                  <a:lnTo>
                    <a:pt x="160" y="8"/>
                  </a:lnTo>
                  <a:lnTo>
                    <a:pt x="159" y="8"/>
                  </a:lnTo>
                  <a:lnTo>
                    <a:pt x="157" y="8"/>
                  </a:lnTo>
                  <a:lnTo>
                    <a:pt x="156" y="6"/>
                  </a:lnTo>
                  <a:lnTo>
                    <a:pt x="154" y="6"/>
                  </a:lnTo>
                  <a:lnTo>
                    <a:pt x="152" y="5"/>
                  </a:lnTo>
                  <a:lnTo>
                    <a:pt x="151" y="5"/>
                  </a:lnTo>
                  <a:lnTo>
                    <a:pt x="149" y="4"/>
                  </a:lnTo>
                  <a:lnTo>
                    <a:pt x="147" y="4"/>
                  </a:lnTo>
                  <a:lnTo>
                    <a:pt x="146" y="2"/>
                  </a:lnTo>
                  <a:lnTo>
                    <a:pt x="144" y="2"/>
                  </a:lnTo>
                  <a:lnTo>
                    <a:pt x="143" y="2"/>
                  </a:lnTo>
                  <a:lnTo>
                    <a:pt x="143" y="0"/>
                  </a:lnTo>
                  <a:lnTo>
                    <a:pt x="133" y="5"/>
                  </a:lnTo>
                  <a:lnTo>
                    <a:pt x="125" y="9"/>
                  </a:lnTo>
                  <a:lnTo>
                    <a:pt x="117" y="12"/>
                  </a:lnTo>
                  <a:lnTo>
                    <a:pt x="110" y="14"/>
                  </a:lnTo>
                  <a:lnTo>
                    <a:pt x="103" y="15"/>
                  </a:lnTo>
                  <a:lnTo>
                    <a:pt x="98" y="17"/>
                  </a:lnTo>
                  <a:lnTo>
                    <a:pt x="93" y="18"/>
                  </a:lnTo>
                  <a:lnTo>
                    <a:pt x="89" y="18"/>
                  </a:lnTo>
                  <a:lnTo>
                    <a:pt x="84" y="19"/>
                  </a:lnTo>
                  <a:lnTo>
                    <a:pt x="80" y="19"/>
                  </a:lnTo>
                  <a:lnTo>
                    <a:pt x="78" y="19"/>
                  </a:lnTo>
                  <a:lnTo>
                    <a:pt x="76" y="19"/>
                  </a:lnTo>
                  <a:lnTo>
                    <a:pt x="74" y="19"/>
                  </a:lnTo>
                  <a:lnTo>
                    <a:pt x="73" y="19"/>
                  </a:lnTo>
                  <a:lnTo>
                    <a:pt x="72" y="19"/>
                  </a:lnTo>
                  <a:lnTo>
                    <a:pt x="72" y="26"/>
                  </a:lnTo>
                  <a:lnTo>
                    <a:pt x="74" y="32"/>
                  </a:lnTo>
                  <a:lnTo>
                    <a:pt x="74" y="39"/>
                  </a:lnTo>
                  <a:lnTo>
                    <a:pt x="75" y="45"/>
                  </a:lnTo>
                  <a:lnTo>
                    <a:pt x="74" y="53"/>
                  </a:lnTo>
                  <a:lnTo>
                    <a:pt x="74" y="60"/>
                  </a:lnTo>
                  <a:lnTo>
                    <a:pt x="73" y="67"/>
                  </a:lnTo>
                  <a:lnTo>
                    <a:pt x="73" y="73"/>
                  </a:lnTo>
                  <a:lnTo>
                    <a:pt x="71" y="81"/>
                  </a:lnTo>
                  <a:lnTo>
                    <a:pt x="69" y="87"/>
                  </a:lnTo>
                  <a:lnTo>
                    <a:pt x="68" y="93"/>
                  </a:lnTo>
                  <a:lnTo>
                    <a:pt x="66" y="98"/>
                  </a:lnTo>
                  <a:lnTo>
                    <a:pt x="63" y="102"/>
                  </a:lnTo>
                  <a:lnTo>
                    <a:pt x="61" y="105"/>
                  </a:lnTo>
                  <a:lnTo>
                    <a:pt x="60" y="107"/>
                  </a:lnTo>
                  <a:lnTo>
                    <a:pt x="58" y="108"/>
                  </a:lnTo>
                  <a:lnTo>
                    <a:pt x="56" y="109"/>
                  </a:lnTo>
                  <a:lnTo>
                    <a:pt x="55" y="107"/>
                  </a:lnTo>
                  <a:lnTo>
                    <a:pt x="53" y="105"/>
                  </a:lnTo>
                  <a:lnTo>
                    <a:pt x="53" y="102"/>
                  </a:lnTo>
                  <a:lnTo>
                    <a:pt x="51" y="98"/>
                  </a:lnTo>
                  <a:lnTo>
                    <a:pt x="51" y="94"/>
                  </a:lnTo>
                  <a:lnTo>
                    <a:pt x="50" y="88"/>
                  </a:lnTo>
                  <a:lnTo>
                    <a:pt x="50" y="83"/>
                  </a:lnTo>
                  <a:lnTo>
                    <a:pt x="49" y="79"/>
                  </a:lnTo>
                  <a:lnTo>
                    <a:pt x="47" y="73"/>
                  </a:lnTo>
                  <a:lnTo>
                    <a:pt x="44" y="69"/>
                  </a:lnTo>
                  <a:lnTo>
                    <a:pt x="42" y="64"/>
                  </a:lnTo>
                  <a:lnTo>
                    <a:pt x="38" y="60"/>
                  </a:lnTo>
                  <a:lnTo>
                    <a:pt x="34" y="55"/>
                  </a:lnTo>
                  <a:lnTo>
                    <a:pt x="28" y="52"/>
                  </a:lnTo>
                  <a:lnTo>
                    <a:pt x="22" y="49"/>
                  </a:lnTo>
                  <a:lnTo>
                    <a:pt x="21" y="49"/>
                  </a:lnTo>
                  <a:lnTo>
                    <a:pt x="21" y="47"/>
                  </a:lnTo>
                  <a:lnTo>
                    <a:pt x="21" y="45"/>
                  </a:lnTo>
                  <a:lnTo>
                    <a:pt x="20" y="43"/>
                  </a:lnTo>
                  <a:lnTo>
                    <a:pt x="20" y="40"/>
                  </a:lnTo>
                  <a:lnTo>
                    <a:pt x="20" y="37"/>
                  </a:lnTo>
                  <a:lnTo>
                    <a:pt x="20" y="33"/>
                  </a:lnTo>
                  <a:lnTo>
                    <a:pt x="18" y="32"/>
                  </a:lnTo>
                  <a:lnTo>
                    <a:pt x="18" y="28"/>
                  </a:lnTo>
                  <a:lnTo>
                    <a:pt x="18" y="26"/>
                  </a:lnTo>
                  <a:lnTo>
                    <a:pt x="18" y="22"/>
                  </a:lnTo>
                  <a:lnTo>
                    <a:pt x="17" y="20"/>
                  </a:lnTo>
                  <a:lnTo>
                    <a:pt x="17" y="18"/>
                  </a:lnTo>
                  <a:lnTo>
                    <a:pt x="17" y="17"/>
                  </a:lnTo>
                  <a:lnTo>
                    <a:pt x="15" y="26"/>
                  </a:lnTo>
                  <a:lnTo>
                    <a:pt x="15" y="34"/>
                  </a:lnTo>
                  <a:lnTo>
                    <a:pt x="13" y="43"/>
                  </a:lnTo>
                  <a:lnTo>
                    <a:pt x="13" y="51"/>
                  </a:lnTo>
                  <a:lnTo>
                    <a:pt x="11" y="59"/>
                  </a:lnTo>
                  <a:lnTo>
                    <a:pt x="9" y="67"/>
                  </a:lnTo>
                  <a:lnTo>
                    <a:pt x="7" y="73"/>
                  </a:lnTo>
                  <a:lnTo>
                    <a:pt x="7" y="80"/>
                  </a:lnTo>
                  <a:lnTo>
                    <a:pt x="6" y="86"/>
                  </a:lnTo>
                  <a:lnTo>
                    <a:pt x="4" y="91"/>
                  </a:lnTo>
                  <a:lnTo>
                    <a:pt x="2" y="96"/>
                  </a:lnTo>
                  <a:lnTo>
                    <a:pt x="2" y="100"/>
                  </a:lnTo>
                  <a:lnTo>
                    <a:pt x="0" y="103"/>
                  </a:lnTo>
                  <a:lnTo>
                    <a:pt x="0" y="105"/>
                  </a:lnTo>
                  <a:lnTo>
                    <a:pt x="0" y="107"/>
                  </a:lnTo>
                  <a:lnTo>
                    <a:pt x="1" y="109"/>
                  </a:lnTo>
                  <a:lnTo>
                    <a:pt x="3" y="109"/>
                  </a:lnTo>
                  <a:lnTo>
                    <a:pt x="5" y="110"/>
                  </a:lnTo>
                  <a:lnTo>
                    <a:pt x="7" y="110"/>
                  </a:lnTo>
                  <a:lnTo>
                    <a:pt x="9" y="111"/>
                  </a:lnTo>
                  <a:lnTo>
                    <a:pt x="12" y="111"/>
                  </a:lnTo>
                  <a:lnTo>
                    <a:pt x="16" y="111"/>
                  </a:lnTo>
                  <a:lnTo>
                    <a:pt x="20" y="111"/>
                  </a:lnTo>
                  <a:lnTo>
                    <a:pt x="23" y="112"/>
                  </a:lnTo>
                  <a:lnTo>
                    <a:pt x="26" y="112"/>
                  </a:lnTo>
                  <a:lnTo>
                    <a:pt x="31" y="112"/>
                  </a:lnTo>
                  <a:lnTo>
                    <a:pt x="36" y="112"/>
                  </a:lnTo>
                  <a:lnTo>
                    <a:pt x="41" y="113"/>
                  </a:lnTo>
                  <a:lnTo>
                    <a:pt x="46" y="113"/>
                  </a:lnTo>
                  <a:lnTo>
                    <a:pt x="52" y="113"/>
                  </a:lnTo>
                  <a:lnTo>
                    <a:pt x="58" y="113"/>
                  </a:lnTo>
                  <a:lnTo>
                    <a:pt x="59" y="113"/>
                  </a:lnTo>
                  <a:lnTo>
                    <a:pt x="60" y="113"/>
                  </a:lnTo>
                  <a:lnTo>
                    <a:pt x="61" y="111"/>
                  </a:lnTo>
                  <a:lnTo>
                    <a:pt x="63" y="110"/>
                  </a:lnTo>
                  <a:lnTo>
                    <a:pt x="66" y="109"/>
                  </a:lnTo>
                  <a:lnTo>
                    <a:pt x="68" y="107"/>
                  </a:lnTo>
                  <a:lnTo>
                    <a:pt x="71" y="105"/>
                  </a:lnTo>
                  <a:lnTo>
                    <a:pt x="73" y="104"/>
                  </a:lnTo>
                  <a:lnTo>
                    <a:pt x="76" y="102"/>
                  </a:lnTo>
                  <a:lnTo>
                    <a:pt x="78" y="101"/>
                  </a:lnTo>
                  <a:lnTo>
                    <a:pt x="82" y="99"/>
                  </a:lnTo>
                  <a:lnTo>
                    <a:pt x="84" y="97"/>
                  </a:lnTo>
                  <a:lnTo>
                    <a:pt x="86" y="96"/>
                  </a:lnTo>
                  <a:lnTo>
                    <a:pt x="88" y="94"/>
                  </a:lnTo>
                  <a:lnTo>
                    <a:pt x="91" y="92"/>
                  </a:lnTo>
                  <a:lnTo>
                    <a:pt x="92" y="91"/>
                  </a:lnTo>
                  <a:lnTo>
                    <a:pt x="92" y="89"/>
                  </a:lnTo>
                  <a:lnTo>
                    <a:pt x="94" y="88"/>
                  </a:lnTo>
                  <a:lnTo>
                    <a:pt x="94" y="87"/>
                  </a:lnTo>
                  <a:lnTo>
                    <a:pt x="95" y="85"/>
                  </a:lnTo>
                  <a:lnTo>
                    <a:pt x="95" y="83"/>
                  </a:lnTo>
                  <a:lnTo>
                    <a:pt x="97" y="81"/>
                  </a:lnTo>
                  <a:lnTo>
                    <a:pt x="99" y="80"/>
                  </a:lnTo>
                  <a:lnTo>
                    <a:pt x="100" y="78"/>
                  </a:lnTo>
                  <a:lnTo>
                    <a:pt x="102" y="77"/>
                  </a:lnTo>
                  <a:lnTo>
                    <a:pt x="103" y="77"/>
                  </a:lnTo>
                  <a:lnTo>
                    <a:pt x="105" y="75"/>
                  </a:lnTo>
                  <a:lnTo>
                    <a:pt x="106" y="75"/>
                  </a:lnTo>
                  <a:lnTo>
                    <a:pt x="108" y="75"/>
                  </a:lnTo>
                  <a:lnTo>
                    <a:pt x="109" y="75"/>
                  </a:lnTo>
                  <a:lnTo>
                    <a:pt x="110" y="75"/>
                  </a:lnTo>
                  <a:lnTo>
                    <a:pt x="111" y="73"/>
                  </a:lnTo>
                  <a:lnTo>
                    <a:pt x="113" y="73"/>
                  </a:lnTo>
                  <a:lnTo>
                    <a:pt x="115" y="71"/>
                  </a:lnTo>
                  <a:lnTo>
                    <a:pt x="117" y="69"/>
                  </a:lnTo>
                  <a:lnTo>
                    <a:pt x="119" y="68"/>
                  </a:lnTo>
                  <a:lnTo>
                    <a:pt x="120" y="67"/>
                  </a:lnTo>
                  <a:lnTo>
                    <a:pt x="122" y="65"/>
                  </a:lnTo>
                  <a:lnTo>
                    <a:pt x="124" y="63"/>
                  </a:lnTo>
                  <a:lnTo>
                    <a:pt x="126" y="61"/>
                  </a:lnTo>
                  <a:lnTo>
                    <a:pt x="128" y="59"/>
                  </a:lnTo>
                  <a:lnTo>
                    <a:pt x="128" y="57"/>
                  </a:lnTo>
                  <a:lnTo>
                    <a:pt x="129" y="56"/>
                  </a:lnTo>
                  <a:lnTo>
                    <a:pt x="127" y="56"/>
                  </a:lnTo>
                  <a:lnTo>
                    <a:pt x="126" y="56"/>
                  </a:lnTo>
                  <a:lnTo>
                    <a:pt x="125" y="56"/>
                  </a:lnTo>
                  <a:lnTo>
                    <a:pt x="124" y="54"/>
                  </a:lnTo>
                  <a:lnTo>
                    <a:pt x="122" y="54"/>
                  </a:lnTo>
                  <a:lnTo>
                    <a:pt x="120" y="54"/>
                  </a:lnTo>
                  <a:lnTo>
                    <a:pt x="119" y="54"/>
                  </a:lnTo>
                  <a:lnTo>
                    <a:pt x="117" y="52"/>
                  </a:lnTo>
                  <a:lnTo>
                    <a:pt x="115" y="52"/>
                  </a:lnTo>
                  <a:lnTo>
                    <a:pt x="113" y="52"/>
                  </a:lnTo>
                  <a:lnTo>
                    <a:pt x="111" y="52"/>
                  </a:lnTo>
                  <a:lnTo>
                    <a:pt x="110" y="52"/>
                  </a:lnTo>
                  <a:lnTo>
                    <a:pt x="109" y="52"/>
                  </a:lnTo>
                  <a:lnTo>
                    <a:pt x="108" y="52"/>
                  </a:lnTo>
                  <a:lnTo>
                    <a:pt x="108" y="44"/>
                  </a:lnTo>
                  <a:lnTo>
                    <a:pt x="109" y="37"/>
                  </a:lnTo>
                  <a:lnTo>
                    <a:pt x="111" y="32"/>
                  </a:lnTo>
                  <a:lnTo>
                    <a:pt x="114" y="26"/>
                  </a:lnTo>
                  <a:lnTo>
                    <a:pt x="117" y="24"/>
                  </a:lnTo>
                  <a:lnTo>
                    <a:pt x="121" y="20"/>
                  </a:lnTo>
                  <a:lnTo>
                    <a:pt x="125" y="18"/>
                  </a:lnTo>
                  <a:lnTo>
                    <a:pt x="129" y="16"/>
                  </a:lnTo>
                  <a:lnTo>
                    <a:pt x="133" y="16"/>
                  </a:lnTo>
                  <a:lnTo>
                    <a:pt x="138" y="15"/>
                  </a:lnTo>
                  <a:lnTo>
                    <a:pt x="141" y="15"/>
                  </a:lnTo>
                  <a:lnTo>
                    <a:pt x="146" y="14"/>
                  </a:lnTo>
                  <a:lnTo>
                    <a:pt x="150" y="14"/>
                  </a:lnTo>
                  <a:lnTo>
                    <a:pt x="155" y="13"/>
                  </a:lnTo>
                  <a:lnTo>
                    <a:pt x="159" y="11"/>
                  </a:lnTo>
                  <a:lnTo>
                    <a:pt x="163" y="8"/>
                  </a:lnTo>
                </a:path>
              </a:pathLst>
            </a:custGeom>
            <a:solidFill>
              <a:srgbClr val="F8F8F8"/>
            </a:solidFill>
            <a:ln w="6350">
              <a:solidFill>
                <a:srgbClr val="DDDDDD"/>
              </a:solidFill>
              <a:round/>
              <a:headEnd/>
              <a:tailEnd/>
            </a:ln>
          </p:spPr>
          <p:txBody>
            <a:bodyPr/>
            <a:lstStyle/>
            <a:p>
              <a:endParaRPr lang="it-IT"/>
            </a:p>
          </p:txBody>
        </p:sp>
        <p:sp>
          <p:nvSpPr>
            <p:cNvPr id="2075" name="Freeform 33"/>
            <p:cNvSpPr>
              <a:spLocks/>
            </p:cNvSpPr>
            <p:nvPr/>
          </p:nvSpPr>
          <p:spPr bwMode="auto">
            <a:xfrm>
              <a:off x="2725" y="1477"/>
              <a:ext cx="168" cy="100"/>
            </a:xfrm>
            <a:custGeom>
              <a:avLst/>
              <a:gdLst>
                <a:gd name="T0" fmla="*/ 8 w 86"/>
                <a:gd name="T1" fmla="*/ 6 h 109"/>
                <a:gd name="T2" fmla="*/ 53 w 86"/>
                <a:gd name="T3" fmla="*/ 6 h 109"/>
                <a:gd name="T4" fmla="*/ 125 w 86"/>
                <a:gd name="T5" fmla="*/ 6 h 109"/>
                <a:gd name="T6" fmla="*/ 188 w 86"/>
                <a:gd name="T7" fmla="*/ 6 h 109"/>
                <a:gd name="T8" fmla="*/ 240 w 86"/>
                <a:gd name="T9" fmla="*/ 6 h 109"/>
                <a:gd name="T10" fmla="*/ 244 w 86"/>
                <a:gd name="T11" fmla="*/ 6 h 109"/>
                <a:gd name="T12" fmla="*/ 244 w 86"/>
                <a:gd name="T13" fmla="*/ 10 h 109"/>
                <a:gd name="T14" fmla="*/ 252 w 86"/>
                <a:gd name="T15" fmla="*/ 16 h 109"/>
                <a:gd name="T16" fmla="*/ 283 w 86"/>
                <a:gd name="T17" fmla="*/ 23 h 109"/>
                <a:gd name="T18" fmla="*/ 305 w 86"/>
                <a:gd name="T19" fmla="*/ 29 h 109"/>
                <a:gd name="T20" fmla="*/ 352 w 86"/>
                <a:gd name="T21" fmla="*/ 34 h 109"/>
                <a:gd name="T22" fmla="*/ 381 w 86"/>
                <a:gd name="T23" fmla="*/ 40 h 109"/>
                <a:gd name="T24" fmla="*/ 408 w 86"/>
                <a:gd name="T25" fmla="*/ 49 h 109"/>
                <a:gd name="T26" fmla="*/ 432 w 86"/>
                <a:gd name="T27" fmla="*/ 58 h 109"/>
                <a:gd name="T28" fmla="*/ 461 w 86"/>
                <a:gd name="T29" fmla="*/ 67 h 109"/>
                <a:gd name="T30" fmla="*/ 469 w 86"/>
                <a:gd name="T31" fmla="*/ 75 h 109"/>
                <a:gd name="T32" fmla="*/ 469 w 86"/>
                <a:gd name="T33" fmla="*/ 78 h 109"/>
                <a:gd name="T34" fmla="*/ 477 w 86"/>
                <a:gd name="T35" fmla="*/ 79 h 109"/>
                <a:gd name="T36" fmla="*/ 492 w 86"/>
                <a:gd name="T37" fmla="*/ 79 h 109"/>
                <a:gd name="T38" fmla="*/ 500 w 86"/>
                <a:gd name="T39" fmla="*/ 82 h 109"/>
                <a:gd name="T40" fmla="*/ 524 w 86"/>
                <a:gd name="T41" fmla="*/ 83 h 109"/>
                <a:gd name="T42" fmla="*/ 531 w 86"/>
                <a:gd name="T43" fmla="*/ 83 h 109"/>
                <a:gd name="T44" fmla="*/ 553 w 86"/>
                <a:gd name="T45" fmla="*/ 83 h 109"/>
                <a:gd name="T46" fmla="*/ 580 w 86"/>
                <a:gd name="T47" fmla="*/ 83 h 109"/>
                <a:gd name="T48" fmla="*/ 604 w 86"/>
                <a:gd name="T49" fmla="*/ 83 h 109"/>
                <a:gd name="T50" fmla="*/ 617 w 86"/>
                <a:gd name="T51" fmla="*/ 83 h 109"/>
                <a:gd name="T52" fmla="*/ 633 w 86"/>
                <a:gd name="T53" fmla="*/ 82 h 109"/>
                <a:gd name="T54" fmla="*/ 604 w 86"/>
                <a:gd name="T55" fmla="*/ 75 h 109"/>
                <a:gd name="T56" fmla="*/ 545 w 86"/>
                <a:gd name="T57" fmla="*/ 58 h 109"/>
                <a:gd name="T58" fmla="*/ 469 w 86"/>
                <a:gd name="T59" fmla="*/ 37 h 109"/>
                <a:gd name="T60" fmla="*/ 397 w 86"/>
                <a:gd name="T61" fmla="*/ 17 h 109"/>
                <a:gd name="T62" fmla="*/ 352 w 86"/>
                <a:gd name="T63" fmla="*/ 6 h 109"/>
                <a:gd name="T64" fmla="*/ 328 w 86"/>
                <a:gd name="T65" fmla="*/ 3 h 109"/>
                <a:gd name="T66" fmla="*/ 252 w 86"/>
                <a:gd name="T67" fmla="*/ 1 h 109"/>
                <a:gd name="T68" fmla="*/ 172 w 86"/>
                <a:gd name="T69" fmla="*/ 0 h 109"/>
                <a:gd name="T70" fmla="*/ 80 w 86"/>
                <a:gd name="T71" fmla="*/ 1 h 109"/>
                <a:gd name="T72" fmla="*/ 23 w 86"/>
                <a:gd name="T73" fmla="*/ 1 h 109"/>
                <a:gd name="T74" fmla="*/ 0 w 86"/>
                <a:gd name="T75" fmla="*/ 2 h 109"/>
                <a:gd name="T76" fmla="*/ 0 w 86"/>
                <a:gd name="T77" fmla="*/ 2 h 109"/>
                <a:gd name="T78" fmla="*/ 0 w 86"/>
                <a:gd name="T79" fmla="*/ 4 h 109"/>
                <a:gd name="T80" fmla="*/ 0 w 86"/>
                <a:gd name="T81" fmla="*/ 6 h 109"/>
                <a:gd name="T82" fmla="*/ 0 w 86"/>
                <a:gd name="T83" fmla="*/ 6 h 109"/>
                <a:gd name="T84" fmla="*/ 0 w 86"/>
                <a:gd name="T85" fmla="*/ 6 h 10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6"/>
                <a:gd name="T130" fmla="*/ 0 h 109"/>
                <a:gd name="T131" fmla="*/ 86 w 86"/>
                <a:gd name="T132" fmla="*/ 109 h 10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6" h="109">
                  <a:moveTo>
                    <a:pt x="0" y="6"/>
                  </a:moveTo>
                  <a:lnTo>
                    <a:pt x="0" y="8"/>
                  </a:lnTo>
                  <a:lnTo>
                    <a:pt x="1" y="8"/>
                  </a:lnTo>
                  <a:lnTo>
                    <a:pt x="3" y="8"/>
                  </a:lnTo>
                  <a:lnTo>
                    <a:pt x="5" y="8"/>
                  </a:lnTo>
                  <a:lnTo>
                    <a:pt x="7" y="8"/>
                  </a:lnTo>
                  <a:lnTo>
                    <a:pt x="11" y="8"/>
                  </a:lnTo>
                  <a:lnTo>
                    <a:pt x="14" y="8"/>
                  </a:lnTo>
                  <a:lnTo>
                    <a:pt x="17" y="8"/>
                  </a:lnTo>
                  <a:lnTo>
                    <a:pt x="19" y="8"/>
                  </a:lnTo>
                  <a:lnTo>
                    <a:pt x="22" y="8"/>
                  </a:lnTo>
                  <a:lnTo>
                    <a:pt x="25" y="8"/>
                  </a:lnTo>
                  <a:lnTo>
                    <a:pt x="28" y="8"/>
                  </a:lnTo>
                  <a:lnTo>
                    <a:pt x="30" y="8"/>
                  </a:lnTo>
                  <a:lnTo>
                    <a:pt x="32" y="8"/>
                  </a:lnTo>
                  <a:lnTo>
                    <a:pt x="33" y="8"/>
                  </a:lnTo>
                  <a:lnTo>
                    <a:pt x="34" y="8"/>
                  </a:lnTo>
                  <a:lnTo>
                    <a:pt x="33" y="9"/>
                  </a:lnTo>
                  <a:lnTo>
                    <a:pt x="33" y="10"/>
                  </a:lnTo>
                  <a:lnTo>
                    <a:pt x="33" y="12"/>
                  </a:lnTo>
                  <a:lnTo>
                    <a:pt x="33" y="13"/>
                  </a:lnTo>
                  <a:lnTo>
                    <a:pt x="33" y="16"/>
                  </a:lnTo>
                  <a:lnTo>
                    <a:pt x="34" y="18"/>
                  </a:lnTo>
                  <a:lnTo>
                    <a:pt x="34" y="21"/>
                  </a:lnTo>
                  <a:lnTo>
                    <a:pt x="36" y="22"/>
                  </a:lnTo>
                  <a:lnTo>
                    <a:pt x="36" y="26"/>
                  </a:lnTo>
                  <a:lnTo>
                    <a:pt x="38" y="29"/>
                  </a:lnTo>
                  <a:lnTo>
                    <a:pt x="38" y="33"/>
                  </a:lnTo>
                  <a:lnTo>
                    <a:pt x="40" y="35"/>
                  </a:lnTo>
                  <a:lnTo>
                    <a:pt x="41" y="38"/>
                  </a:lnTo>
                  <a:lnTo>
                    <a:pt x="43" y="40"/>
                  </a:lnTo>
                  <a:lnTo>
                    <a:pt x="45" y="42"/>
                  </a:lnTo>
                  <a:lnTo>
                    <a:pt x="47" y="44"/>
                  </a:lnTo>
                  <a:lnTo>
                    <a:pt x="47" y="47"/>
                  </a:lnTo>
                  <a:lnTo>
                    <a:pt x="49" y="49"/>
                  </a:lnTo>
                  <a:lnTo>
                    <a:pt x="51" y="52"/>
                  </a:lnTo>
                  <a:lnTo>
                    <a:pt x="53" y="55"/>
                  </a:lnTo>
                  <a:lnTo>
                    <a:pt x="53" y="59"/>
                  </a:lnTo>
                  <a:lnTo>
                    <a:pt x="55" y="63"/>
                  </a:lnTo>
                  <a:lnTo>
                    <a:pt x="57" y="67"/>
                  </a:lnTo>
                  <a:lnTo>
                    <a:pt x="58" y="70"/>
                  </a:lnTo>
                  <a:lnTo>
                    <a:pt x="58" y="75"/>
                  </a:lnTo>
                  <a:lnTo>
                    <a:pt x="60" y="79"/>
                  </a:lnTo>
                  <a:lnTo>
                    <a:pt x="60" y="83"/>
                  </a:lnTo>
                  <a:lnTo>
                    <a:pt x="62" y="87"/>
                  </a:lnTo>
                  <a:lnTo>
                    <a:pt x="62" y="90"/>
                  </a:lnTo>
                  <a:lnTo>
                    <a:pt x="63" y="94"/>
                  </a:lnTo>
                  <a:lnTo>
                    <a:pt x="63" y="97"/>
                  </a:lnTo>
                  <a:lnTo>
                    <a:pt x="63" y="100"/>
                  </a:lnTo>
                  <a:lnTo>
                    <a:pt x="63" y="101"/>
                  </a:lnTo>
                  <a:lnTo>
                    <a:pt x="63" y="102"/>
                  </a:lnTo>
                  <a:lnTo>
                    <a:pt x="64" y="102"/>
                  </a:lnTo>
                  <a:lnTo>
                    <a:pt x="64" y="103"/>
                  </a:lnTo>
                  <a:lnTo>
                    <a:pt x="65" y="103"/>
                  </a:lnTo>
                  <a:lnTo>
                    <a:pt x="66" y="103"/>
                  </a:lnTo>
                  <a:lnTo>
                    <a:pt x="66" y="105"/>
                  </a:lnTo>
                  <a:lnTo>
                    <a:pt x="67" y="105"/>
                  </a:lnTo>
                  <a:lnTo>
                    <a:pt x="67" y="106"/>
                  </a:lnTo>
                  <a:lnTo>
                    <a:pt x="69" y="106"/>
                  </a:lnTo>
                  <a:lnTo>
                    <a:pt x="69" y="107"/>
                  </a:lnTo>
                  <a:lnTo>
                    <a:pt x="70" y="107"/>
                  </a:lnTo>
                  <a:lnTo>
                    <a:pt x="71" y="107"/>
                  </a:lnTo>
                  <a:lnTo>
                    <a:pt x="71" y="108"/>
                  </a:lnTo>
                  <a:lnTo>
                    <a:pt x="73" y="108"/>
                  </a:lnTo>
                  <a:lnTo>
                    <a:pt x="74" y="108"/>
                  </a:lnTo>
                  <a:lnTo>
                    <a:pt x="76" y="108"/>
                  </a:lnTo>
                  <a:lnTo>
                    <a:pt x="78" y="108"/>
                  </a:lnTo>
                  <a:lnTo>
                    <a:pt x="79" y="107"/>
                  </a:lnTo>
                  <a:lnTo>
                    <a:pt x="81" y="107"/>
                  </a:lnTo>
                  <a:lnTo>
                    <a:pt x="83" y="107"/>
                  </a:lnTo>
                  <a:lnTo>
                    <a:pt x="84" y="107"/>
                  </a:lnTo>
                  <a:lnTo>
                    <a:pt x="85" y="106"/>
                  </a:lnTo>
                  <a:lnTo>
                    <a:pt x="84" y="105"/>
                  </a:lnTo>
                  <a:lnTo>
                    <a:pt x="84" y="102"/>
                  </a:lnTo>
                  <a:lnTo>
                    <a:pt x="81" y="97"/>
                  </a:lnTo>
                  <a:lnTo>
                    <a:pt x="79" y="91"/>
                  </a:lnTo>
                  <a:lnTo>
                    <a:pt x="76" y="84"/>
                  </a:lnTo>
                  <a:lnTo>
                    <a:pt x="73" y="75"/>
                  </a:lnTo>
                  <a:lnTo>
                    <a:pt x="69" y="67"/>
                  </a:lnTo>
                  <a:lnTo>
                    <a:pt x="67" y="56"/>
                  </a:lnTo>
                  <a:lnTo>
                    <a:pt x="63" y="48"/>
                  </a:lnTo>
                  <a:lnTo>
                    <a:pt x="60" y="39"/>
                  </a:lnTo>
                  <a:lnTo>
                    <a:pt x="56" y="30"/>
                  </a:lnTo>
                  <a:lnTo>
                    <a:pt x="53" y="22"/>
                  </a:lnTo>
                  <a:lnTo>
                    <a:pt x="50" y="16"/>
                  </a:lnTo>
                  <a:lnTo>
                    <a:pt x="49" y="10"/>
                  </a:lnTo>
                  <a:lnTo>
                    <a:pt x="47" y="6"/>
                  </a:lnTo>
                  <a:lnTo>
                    <a:pt x="47" y="4"/>
                  </a:lnTo>
                  <a:lnTo>
                    <a:pt x="46" y="4"/>
                  </a:lnTo>
                  <a:lnTo>
                    <a:pt x="44" y="3"/>
                  </a:lnTo>
                  <a:lnTo>
                    <a:pt x="40" y="3"/>
                  </a:lnTo>
                  <a:lnTo>
                    <a:pt x="38" y="1"/>
                  </a:lnTo>
                  <a:lnTo>
                    <a:pt x="34" y="1"/>
                  </a:lnTo>
                  <a:lnTo>
                    <a:pt x="30" y="1"/>
                  </a:lnTo>
                  <a:lnTo>
                    <a:pt x="27" y="1"/>
                  </a:lnTo>
                  <a:lnTo>
                    <a:pt x="23" y="0"/>
                  </a:lnTo>
                  <a:lnTo>
                    <a:pt x="18" y="1"/>
                  </a:lnTo>
                  <a:lnTo>
                    <a:pt x="15" y="1"/>
                  </a:lnTo>
                  <a:lnTo>
                    <a:pt x="11" y="1"/>
                  </a:lnTo>
                  <a:lnTo>
                    <a:pt x="8" y="1"/>
                  </a:lnTo>
                  <a:lnTo>
                    <a:pt x="5" y="1"/>
                  </a:lnTo>
                  <a:lnTo>
                    <a:pt x="3" y="1"/>
                  </a:lnTo>
                  <a:lnTo>
                    <a:pt x="2" y="1"/>
                  </a:lnTo>
                  <a:lnTo>
                    <a:pt x="0" y="2"/>
                  </a:lnTo>
                  <a:lnTo>
                    <a:pt x="0" y="4"/>
                  </a:lnTo>
                  <a:lnTo>
                    <a:pt x="0" y="6"/>
                  </a:lnTo>
                </a:path>
              </a:pathLst>
            </a:custGeom>
            <a:solidFill>
              <a:srgbClr val="F8F8F8"/>
            </a:solidFill>
            <a:ln w="9525">
              <a:solidFill>
                <a:srgbClr val="DDDDDD"/>
              </a:solidFill>
              <a:round/>
              <a:headEnd/>
              <a:tailEnd/>
            </a:ln>
          </p:spPr>
          <p:txBody>
            <a:bodyPr/>
            <a:lstStyle/>
            <a:p>
              <a:endParaRPr lang="it-IT"/>
            </a:p>
          </p:txBody>
        </p:sp>
        <p:sp>
          <p:nvSpPr>
            <p:cNvPr id="2076" name="Freeform 34"/>
            <p:cNvSpPr>
              <a:spLocks/>
            </p:cNvSpPr>
            <p:nvPr/>
          </p:nvSpPr>
          <p:spPr bwMode="auto">
            <a:xfrm>
              <a:off x="3371" y="1478"/>
              <a:ext cx="170" cy="99"/>
            </a:xfrm>
            <a:custGeom>
              <a:avLst/>
              <a:gdLst>
                <a:gd name="T0" fmla="*/ 625 w 87"/>
                <a:gd name="T1" fmla="*/ 6 h 108"/>
                <a:gd name="T2" fmla="*/ 573 w 87"/>
                <a:gd name="T3" fmla="*/ 6 h 108"/>
                <a:gd name="T4" fmla="*/ 516 w 87"/>
                <a:gd name="T5" fmla="*/ 6 h 108"/>
                <a:gd name="T6" fmla="*/ 440 w 87"/>
                <a:gd name="T7" fmla="*/ 6 h 108"/>
                <a:gd name="T8" fmla="*/ 397 w 87"/>
                <a:gd name="T9" fmla="*/ 6 h 108"/>
                <a:gd name="T10" fmla="*/ 381 w 87"/>
                <a:gd name="T11" fmla="*/ 6 h 108"/>
                <a:gd name="T12" fmla="*/ 381 w 87"/>
                <a:gd name="T13" fmla="*/ 9 h 108"/>
                <a:gd name="T14" fmla="*/ 367 w 87"/>
                <a:gd name="T15" fmla="*/ 16 h 108"/>
                <a:gd name="T16" fmla="*/ 344 w 87"/>
                <a:gd name="T17" fmla="*/ 23 h 108"/>
                <a:gd name="T18" fmla="*/ 320 w 87"/>
                <a:gd name="T19" fmla="*/ 29 h 108"/>
                <a:gd name="T20" fmla="*/ 291 w 87"/>
                <a:gd name="T21" fmla="*/ 34 h 108"/>
                <a:gd name="T22" fmla="*/ 252 w 87"/>
                <a:gd name="T23" fmla="*/ 41 h 108"/>
                <a:gd name="T24" fmla="*/ 209 w 87"/>
                <a:gd name="T25" fmla="*/ 49 h 108"/>
                <a:gd name="T26" fmla="*/ 180 w 87"/>
                <a:gd name="T27" fmla="*/ 58 h 108"/>
                <a:gd name="T28" fmla="*/ 164 w 87"/>
                <a:gd name="T29" fmla="*/ 67 h 108"/>
                <a:gd name="T30" fmla="*/ 164 w 87"/>
                <a:gd name="T31" fmla="*/ 76 h 108"/>
                <a:gd name="T32" fmla="*/ 164 w 87"/>
                <a:gd name="T33" fmla="*/ 78 h 108"/>
                <a:gd name="T34" fmla="*/ 141 w 87"/>
                <a:gd name="T35" fmla="*/ 80 h 108"/>
                <a:gd name="T36" fmla="*/ 141 w 87"/>
                <a:gd name="T37" fmla="*/ 80 h 108"/>
                <a:gd name="T38" fmla="*/ 119 w 87"/>
                <a:gd name="T39" fmla="*/ 82 h 108"/>
                <a:gd name="T40" fmla="*/ 104 w 87"/>
                <a:gd name="T41" fmla="*/ 83 h 108"/>
                <a:gd name="T42" fmla="*/ 96 w 87"/>
                <a:gd name="T43" fmla="*/ 83 h 108"/>
                <a:gd name="T44" fmla="*/ 76 w 87"/>
                <a:gd name="T45" fmla="*/ 83 h 108"/>
                <a:gd name="T46" fmla="*/ 45 w 87"/>
                <a:gd name="T47" fmla="*/ 83 h 108"/>
                <a:gd name="T48" fmla="*/ 31 w 87"/>
                <a:gd name="T49" fmla="*/ 83 h 108"/>
                <a:gd name="T50" fmla="*/ 8 w 87"/>
                <a:gd name="T51" fmla="*/ 83 h 108"/>
                <a:gd name="T52" fmla="*/ 8 w 87"/>
                <a:gd name="T53" fmla="*/ 82 h 108"/>
                <a:gd name="T54" fmla="*/ 23 w 87"/>
                <a:gd name="T55" fmla="*/ 76 h 108"/>
                <a:gd name="T56" fmla="*/ 80 w 87"/>
                <a:gd name="T57" fmla="*/ 58 h 108"/>
                <a:gd name="T58" fmla="*/ 164 w 87"/>
                <a:gd name="T59" fmla="*/ 36 h 108"/>
                <a:gd name="T60" fmla="*/ 240 w 87"/>
                <a:gd name="T61" fmla="*/ 16 h 108"/>
                <a:gd name="T62" fmla="*/ 276 w 87"/>
                <a:gd name="T63" fmla="*/ 6 h 108"/>
                <a:gd name="T64" fmla="*/ 297 w 87"/>
                <a:gd name="T65" fmla="*/ 3 h 108"/>
                <a:gd name="T66" fmla="*/ 373 w 87"/>
                <a:gd name="T67" fmla="*/ 1 h 108"/>
                <a:gd name="T68" fmla="*/ 461 w 87"/>
                <a:gd name="T69" fmla="*/ 0 h 108"/>
                <a:gd name="T70" fmla="*/ 545 w 87"/>
                <a:gd name="T71" fmla="*/ 0 h 108"/>
                <a:gd name="T72" fmla="*/ 612 w 87"/>
                <a:gd name="T73" fmla="*/ 0 h 108"/>
                <a:gd name="T74" fmla="*/ 625 w 87"/>
                <a:gd name="T75" fmla="*/ 1 h 108"/>
                <a:gd name="T76" fmla="*/ 625 w 87"/>
                <a:gd name="T77" fmla="*/ 2 h 108"/>
                <a:gd name="T78" fmla="*/ 625 w 87"/>
                <a:gd name="T79" fmla="*/ 4 h 108"/>
                <a:gd name="T80" fmla="*/ 633 w 87"/>
                <a:gd name="T81" fmla="*/ 5 h 108"/>
                <a:gd name="T82" fmla="*/ 633 w 87"/>
                <a:gd name="T83" fmla="*/ 6 h 108"/>
                <a:gd name="T84" fmla="*/ 641 w 87"/>
                <a:gd name="T85" fmla="*/ 6 h 1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
                <a:gd name="T130" fmla="*/ 0 h 108"/>
                <a:gd name="T131" fmla="*/ 87 w 87"/>
                <a:gd name="T132" fmla="*/ 108 h 1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 h="108">
                  <a:moveTo>
                    <a:pt x="86" y="6"/>
                  </a:moveTo>
                  <a:lnTo>
                    <a:pt x="85" y="7"/>
                  </a:lnTo>
                  <a:lnTo>
                    <a:pt x="84" y="7"/>
                  </a:lnTo>
                  <a:lnTo>
                    <a:pt x="82" y="7"/>
                  </a:lnTo>
                  <a:lnTo>
                    <a:pt x="80" y="7"/>
                  </a:lnTo>
                  <a:lnTo>
                    <a:pt x="77" y="7"/>
                  </a:lnTo>
                  <a:lnTo>
                    <a:pt x="74" y="7"/>
                  </a:lnTo>
                  <a:lnTo>
                    <a:pt x="71" y="7"/>
                  </a:lnTo>
                  <a:lnTo>
                    <a:pt x="69" y="7"/>
                  </a:lnTo>
                  <a:lnTo>
                    <a:pt x="66" y="7"/>
                  </a:lnTo>
                  <a:lnTo>
                    <a:pt x="62" y="7"/>
                  </a:lnTo>
                  <a:lnTo>
                    <a:pt x="59" y="7"/>
                  </a:lnTo>
                  <a:lnTo>
                    <a:pt x="57" y="7"/>
                  </a:lnTo>
                  <a:lnTo>
                    <a:pt x="55" y="7"/>
                  </a:lnTo>
                  <a:lnTo>
                    <a:pt x="53" y="7"/>
                  </a:lnTo>
                  <a:lnTo>
                    <a:pt x="51" y="8"/>
                  </a:lnTo>
                  <a:lnTo>
                    <a:pt x="51" y="9"/>
                  </a:lnTo>
                  <a:lnTo>
                    <a:pt x="51" y="11"/>
                  </a:lnTo>
                  <a:lnTo>
                    <a:pt x="51" y="12"/>
                  </a:lnTo>
                  <a:lnTo>
                    <a:pt x="50" y="15"/>
                  </a:lnTo>
                  <a:lnTo>
                    <a:pt x="50" y="17"/>
                  </a:lnTo>
                  <a:lnTo>
                    <a:pt x="49" y="20"/>
                  </a:lnTo>
                  <a:lnTo>
                    <a:pt x="49" y="22"/>
                  </a:lnTo>
                  <a:lnTo>
                    <a:pt x="47" y="26"/>
                  </a:lnTo>
                  <a:lnTo>
                    <a:pt x="46" y="29"/>
                  </a:lnTo>
                  <a:lnTo>
                    <a:pt x="45" y="33"/>
                  </a:lnTo>
                  <a:lnTo>
                    <a:pt x="45" y="35"/>
                  </a:lnTo>
                  <a:lnTo>
                    <a:pt x="43" y="38"/>
                  </a:lnTo>
                  <a:lnTo>
                    <a:pt x="41" y="40"/>
                  </a:lnTo>
                  <a:lnTo>
                    <a:pt x="39" y="42"/>
                  </a:lnTo>
                  <a:lnTo>
                    <a:pt x="39" y="44"/>
                  </a:lnTo>
                  <a:lnTo>
                    <a:pt x="37" y="47"/>
                  </a:lnTo>
                  <a:lnTo>
                    <a:pt x="35" y="50"/>
                  </a:lnTo>
                  <a:lnTo>
                    <a:pt x="34" y="53"/>
                  </a:lnTo>
                  <a:lnTo>
                    <a:pt x="32" y="55"/>
                  </a:lnTo>
                  <a:lnTo>
                    <a:pt x="30" y="59"/>
                  </a:lnTo>
                  <a:lnTo>
                    <a:pt x="28" y="63"/>
                  </a:lnTo>
                  <a:lnTo>
                    <a:pt x="26" y="67"/>
                  </a:lnTo>
                  <a:lnTo>
                    <a:pt x="26" y="70"/>
                  </a:lnTo>
                  <a:lnTo>
                    <a:pt x="24" y="75"/>
                  </a:lnTo>
                  <a:lnTo>
                    <a:pt x="23" y="79"/>
                  </a:lnTo>
                  <a:lnTo>
                    <a:pt x="22" y="83"/>
                  </a:lnTo>
                  <a:lnTo>
                    <a:pt x="22" y="87"/>
                  </a:lnTo>
                  <a:lnTo>
                    <a:pt x="22" y="90"/>
                  </a:lnTo>
                  <a:lnTo>
                    <a:pt x="22" y="94"/>
                  </a:lnTo>
                  <a:lnTo>
                    <a:pt x="22" y="98"/>
                  </a:lnTo>
                  <a:lnTo>
                    <a:pt x="23" y="100"/>
                  </a:lnTo>
                  <a:lnTo>
                    <a:pt x="22" y="101"/>
                  </a:lnTo>
                  <a:lnTo>
                    <a:pt x="21" y="102"/>
                  </a:lnTo>
                  <a:lnTo>
                    <a:pt x="19" y="104"/>
                  </a:lnTo>
                  <a:lnTo>
                    <a:pt x="17" y="105"/>
                  </a:lnTo>
                  <a:lnTo>
                    <a:pt x="16" y="106"/>
                  </a:lnTo>
                  <a:lnTo>
                    <a:pt x="14" y="107"/>
                  </a:lnTo>
                  <a:lnTo>
                    <a:pt x="13" y="107"/>
                  </a:lnTo>
                  <a:lnTo>
                    <a:pt x="12" y="107"/>
                  </a:lnTo>
                  <a:lnTo>
                    <a:pt x="10" y="107"/>
                  </a:lnTo>
                  <a:lnTo>
                    <a:pt x="8" y="107"/>
                  </a:lnTo>
                  <a:lnTo>
                    <a:pt x="6" y="107"/>
                  </a:lnTo>
                  <a:lnTo>
                    <a:pt x="4" y="107"/>
                  </a:lnTo>
                  <a:lnTo>
                    <a:pt x="2" y="107"/>
                  </a:lnTo>
                  <a:lnTo>
                    <a:pt x="1" y="107"/>
                  </a:lnTo>
                  <a:lnTo>
                    <a:pt x="1" y="106"/>
                  </a:lnTo>
                  <a:lnTo>
                    <a:pt x="0" y="105"/>
                  </a:lnTo>
                  <a:lnTo>
                    <a:pt x="1" y="102"/>
                  </a:lnTo>
                  <a:lnTo>
                    <a:pt x="3" y="98"/>
                  </a:lnTo>
                  <a:lnTo>
                    <a:pt x="5" y="90"/>
                  </a:lnTo>
                  <a:lnTo>
                    <a:pt x="8" y="83"/>
                  </a:lnTo>
                  <a:lnTo>
                    <a:pt x="11" y="75"/>
                  </a:lnTo>
                  <a:lnTo>
                    <a:pt x="15" y="66"/>
                  </a:lnTo>
                  <a:lnTo>
                    <a:pt x="19" y="56"/>
                  </a:lnTo>
                  <a:lnTo>
                    <a:pt x="22" y="47"/>
                  </a:lnTo>
                  <a:lnTo>
                    <a:pt x="25" y="38"/>
                  </a:lnTo>
                  <a:lnTo>
                    <a:pt x="28" y="30"/>
                  </a:lnTo>
                  <a:lnTo>
                    <a:pt x="32" y="21"/>
                  </a:lnTo>
                  <a:lnTo>
                    <a:pt x="34" y="16"/>
                  </a:lnTo>
                  <a:lnTo>
                    <a:pt x="36" y="10"/>
                  </a:lnTo>
                  <a:lnTo>
                    <a:pt x="37" y="7"/>
                  </a:lnTo>
                  <a:lnTo>
                    <a:pt x="39" y="4"/>
                  </a:lnTo>
                  <a:lnTo>
                    <a:pt x="40" y="3"/>
                  </a:lnTo>
                  <a:lnTo>
                    <a:pt x="43" y="3"/>
                  </a:lnTo>
                  <a:lnTo>
                    <a:pt x="46" y="1"/>
                  </a:lnTo>
                  <a:lnTo>
                    <a:pt x="50" y="1"/>
                  </a:lnTo>
                  <a:lnTo>
                    <a:pt x="54" y="1"/>
                  </a:lnTo>
                  <a:lnTo>
                    <a:pt x="57" y="1"/>
                  </a:lnTo>
                  <a:lnTo>
                    <a:pt x="62" y="0"/>
                  </a:lnTo>
                  <a:lnTo>
                    <a:pt x="66" y="0"/>
                  </a:lnTo>
                  <a:lnTo>
                    <a:pt x="70" y="0"/>
                  </a:lnTo>
                  <a:lnTo>
                    <a:pt x="73" y="0"/>
                  </a:lnTo>
                  <a:lnTo>
                    <a:pt x="77" y="0"/>
                  </a:lnTo>
                  <a:lnTo>
                    <a:pt x="78" y="0"/>
                  </a:lnTo>
                  <a:lnTo>
                    <a:pt x="82" y="0"/>
                  </a:lnTo>
                  <a:lnTo>
                    <a:pt x="83" y="0"/>
                  </a:lnTo>
                  <a:lnTo>
                    <a:pt x="84" y="0"/>
                  </a:lnTo>
                  <a:lnTo>
                    <a:pt x="84" y="1"/>
                  </a:lnTo>
                  <a:lnTo>
                    <a:pt x="84" y="2"/>
                  </a:lnTo>
                  <a:lnTo>
                    <a:pt x="84" y="4"/>
                  </a:lnTo>
                  <a:lnTo>
                    <a:pt x="85" y="4"/>
                  </a:lnTo>
                  <a:lnTo>
                    <a:pt x="85" y="5"/>
                  </a:lnTo>
                  <a:lnTo>
                    <a:pt x="85" y="6"/>
                  </a:lnTo>
                  <a:lnTo>
                    <a:pt x="86" y="6"/>
                  </a:lnTo>
                </a:path>
              </a:pathLst>
            </a:custGeom>
            <a:solidFill>
              <a:srgbClr val="F8F8F8"/>
            </a:solidFill>
            <a:ln w="9525">
              <a:solidFill>
                <a:srgbClr val="DDDDDD"/>
              </a:solidFill>
              <a:round/>
              <a:headEnd/>
              <a:tailEnd/>
            </a:ln>
          </p:spPr>
          <p:txBody>
            <a:bodyPr/>
            <a:lstStyle/>
            <a:p>
              <a:endParaRPr lang="it-IT"/>
            </a:p>
          </p:txBody>
        </p:sp>
        <p:sp>
          <p:nvSpPr>
            <p:cNvPr id="2077" name="Freeform 35"/>
            <p:cNvSpPr>
              <a:spLocks/>
            </p:cNvSpPr>
            <p:nvPr/>
          </p:nvSpPr>
          <p:spPr bwMode="auto">
            <a:xfrm>
              <a:off x="2974" y="1454"/>
              <a:ext cx="68" cy="100"/>
            </a:xfrm>
            <a:custGeom>
              <a:avLst/>
              <a:gdLst>
                <a:gd name="T0" fmla="*/ 241 w 35"/>
                <a:gd name="T1" fmla="*/ 3 h 107"/>
                <a:gd name="T2" fmla="*/ 227 w 35"/>
                <a:gd name="T3" fmla="*/ 5 h 107"/>
                <a:gd name="T4" fmla="*/ 220 w 35"/>
                <a:gd name="T5" fmla="*/ 7 h 107"/>
                <a:gd name="T6" fmla="*/ 196 w 35"/>
                <a:gd name="T7" fmla="*/ 12 h 107"/>
                <a:gd name="T8" fmla="*/ 192 w 35"/>
                <a:gd name="T9" fmla="*/ 18 h 107"/>
                <a:gd name="T10" fmla="*/ 192 w 35"/>
                <a:gd name="T11" fmla="*/ 22 h 107"/>
                <a:gd name="T12" fmla="*/ 196 w 35"/>
                <a:gd name="T13" fmla="*/ 29 h 107"/>
                <a:gd name="T14" fmla="*/ 227 w 35"/>
                <a:gd name="T15" fmla="*/ 34 h 107"/>
                <a:gd name="T16" fmla="*/ 241 w 35"/>
                <a:gd name="T17" fmla="*/ 37 h 107"/>
                <a:gd name="T18" fmla="*/ 227 w 35"/>
                <a:gd name="T19" fmla="*/ 39 h 107"/>
                <a:gd name="T20" fmla="*/ 192 w 35"/>
                <a:gd name="T21" fmla="*/ 40 h 107"/>
                <a:gd name="T22" fmla="*/ 155 w 35"/>
                <a:gd name="T23" fmla="*/ 44 h 107"/>
                <a:gd name="T24" fmla="*/ 109 w 35"/>
                <a:gd name="T25" fmla="*/ 45 h 107"/>
                <a:gd name="T26" fmla="*/ 72 w 35"/>
                <a:gd name="T27" fmla="*/ 48 h 107"/>
                <a:gd name="T28" fmla="*/ 45 w 35"/>
                <a:gd name="T29" fmla="*/ 50 h 107"/>
                <a:gd name="T30" fmla="*/ 31 w 35"/>
                <a:gd name="T31" fmla="*/ 52 h 107"/>
                <a:gd name="T32" fmla="*/ 23 w 35"/>
                <a:gd name="T33" fmla="*/ 53 h 107"/>
                <a:gd name="T34" fmla="*/ 23 w 35"/>
                <a:gd name="T35" fmla="*/ 56 h 107"/>
                <a:gd name="T36" fmla="*/ 23 w 35"/>
                <a:gd name="T37" fmla="*/ 62 h 107"/>
                <a:gd name="T38" fmla="*/ 23 w 35"/>
                <a:gd name="T39" fmla="*/ 68 h 107"/>
                <a:gd name="T40" fmla="*/ 37 w 35"/>
                <a:gd name="T41" fmla="*/ 75 h 107"/>
                <a:gd name="T42" fmla="*/ 37 w 35"/>
                <a:gd name="T43" fmla="*/ 81 h 107"/>
                <a:gd name="T44" fmla="*/ 45 w 35"/>
                <a:gd name="T45" fmla="*/ 85 h 107"/>
                <a:gd name="T46" fmla="*/ 45 w 35"/>
                <a:gd name="T47" fmla="*/ 87 h 107"/>
                <a:gd name="T48" fmla="*/ 37 w 35"/>
                <a:gd name="T49" fmla="*/ 84 h 107"/>
                <a:gd name="T50" fmla="*/ 23 w 35"/>
                <a:gd name="T51" fmla="*/ 80 h 107"/>
                <a:gd name="T52" fmla="*/ 8 w 35"/>
                <a:gd name="T53" fmla="*/ 75 h 107"/>
                <a:gd name="T54" fmla="*/ 8 w 35"/>
                <a:gd name="T55" fmla="*/ 69 h 107"/>
                <a:gd name="T56" fmla="*/ 0 w 35"/>
                <a:gd name="T57" fmla="*/ 64 h 107"/>
                <a:gd name="T58" fmla="*/ 0 w 35"/>
                <a:gd name="T59" fmla="*/ 59 h 107"/>
                <a:gd name="T60" fmla="*/ 0 w 35"/>
                <a:gd name="T61" fmla="*/ 54 h 107"/>
                <a:gd name="T62" fmla="*/ 0 w 35"/>
                <a:gd name="T63" fmla="*/ 50 h 107"/>
                <a:gd name="T64" fmla="*/ 23 w 35"/>
                <a:gd name="T65" fmla="*/ 48 h 107"/>
                <a:gd name="T66" fmla="*/ 60 w 35"/>
                <a:gd name="T67" fmla="*/ 42 h 107"/>
                <a:gd name="T68" fmla="*/ 95 w 35"/>
                <a:gd name="T69" fmla="*/ 34 h 107"/>
                <a:gd name="T70" fmla="*/ 140 w 35"/>
                <a:gd name="T71" fmla="*/ 25 h 107"/>
                <a:gd name="T72" fmla="*/ 185 w 35"/>
                <a:gd name="T73" fmla="*/ 19 h 107"/>
                <a:gd name="T74" fmla="*/ 204 w 35"/>
                <a:gd name="T75" fmla="*/ 10 h 107"/>
                <a:gd name="T76" fmla="*/ 227 w 35"/>
                <a:gd name="T77" fmla="*/ 6 h 107"/>
                <a:gd name="T78" fmla="*/ 241 w 35"/>
                <a:gd name="T79" fmla="*/ 1 h 107"/>
                <a:gd name="T80" fmla="*/ 249 w 35"/>
                <a:gd name="T81" fmla="*/ 1 h 107"/>
                <a:gd name="T82" fmla="*/ 249 w 35"/>
                <a:gd name="T83" fmla="*/ 1 h 107"/>
                <a:gd name="T84" fmla="*/ 249 w 35"/>
                <a:gd name="T85" fmla="*/ 1 h 107"/>
                <a:gd name="T86" fmla="*/ 249 w 35"/>
                <a:gd name="T87" fmla="*/ 1 h 107"/>
                <a:gd name="T88" fmla="*/ 249 w 35"/>
                <a:gd name="T89" fmla="*/ 1 h 107"/>
                <a:gd name="T90" fmla="*/ 249 w 35"/>
                <a:gd name="T91" fmla="*/ 1 h 107"/>
                <a:gd name="T92" fmla="*/ 249 w 35"/>
                <a:gd name="T93" fmla="*/ 1 h 107"/>
                <a:gd name="T94" fmla="*/ 249 w 35"/>
                <a:gd name="T95" fmla="*/ 1 h 107"/>
                <a:gd name="T96" fmla="*/ 249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34" y="1"/>
                  </a:moveTo>
                  <a:lnTo>
                    <a:pt x="33" y="3"/>
                  </a:lnTo>
                  <a:lnTo>
                    <a:pt x="31" y="5"/>
                  </a:lnTo>
                  <a:lnTo>
                    <a:pt x="31" y="6"/>
                  </a:lnTo>
                  <a:lnTo>
                    <a:pt x="30" y="10"/>
                  </a:lnTo>
                  <a:lnTo>
                    <a:pt x="29" y="11"/>
                  </a:lnTo>
                  <a:lnTo>
                    <a:pt x="27" y="15"/>
                  </a:lnTo>
                  <a:lnTo>
                    <a:pt x="27" y="17"/>
                  </a:lnTo>
                  <a:lnTo>
                    <a:pt x="26" y="21"/>
                  </a:lnTo>
                  <a:lnTo>
                    <a:pt x="26" y="24"/>
                  </a:lnTo>
                  <a:lnTo>
                    <a:pt x="26" y="28"/>
                  </a:lnTo>
                  <a:lnTo>
                    <a:pt x="26" y="31"/>
                  </a:lnTo>
                  <a:lnTo>
                    <a:pt x="27" y="35"/>
                  </a:lnTo>
                  <a:lnTo>
                    <a:pt x="28" y="38"/>
                  </a:lnTo>
                  <a:lnTo>
                    <a:pt x="31" y="42"/>
                  </a:lnTo>
                  <a:lnTo>
                    <a:pt x="34" y="45"/>
                  </a:lnTo>
                  <a:lnTo>
                    <a:pt x="33" y="46"/>
                  </a:lnTo>
                  <a:lnTo>
                    <a:pt x="32" y="46"/>
                  </a:lnTo>
                  <a:lnTo>
                    <a:pt x="31" y="48"/>
                  </a:lnTo>
                  <a:lnTo>
                    <a:pt x="29" y="48"/>
                  </a:lnTo>
                  <a:lnTo>
                    <a:pt x="26" y="49"/>
                  </a:lnTo>
                  <a:lnTo>
                    <a:pt x="24" y="51"/>
                  </a:lnTo>
                  <a:lnTo>
                    <a:pt x="21" y="53"/>
                  </a:lnTo>
                  <a:lnTo>
                    <a:pt x="19" y="53"/>
                  </a:lnTo>
                  <a:lnTo>
                    <a:pt x="15" y="55"/>
                  </a:lnTo>
                  <a:lnTo>
                    <a:pt x="13" y="57"/>
                  </a:lnTo>
                  <a:lnTo>
                    <a:pt x="10" y="59"/>
                  </a:lnTo>
                  <a:lnTo>
                    <a:pt x="8" y="60"/>
                  </a:lnTo>
                  <a:lnTo>
                    <a:pt x="6" y="61"/>
                  </a:lnTo>
                  <a:lnTo>
                    <a:pt x="5" y="63"/>
                  </a:lnTo>
                  <a:lnTo>
                    <a:pt x="4" y="64"/>
                  </a:lnTo>
                  <a:lnTo>
                    <a:pt x="3" y="65"/>
                  </a:lnTo>
                  <a:lnTo>
                    <a:pt x="3" y="66"/>
                  </a:lnTo>
                  <a:lnTo>
                    <a:pt x="3" y="69"/>
                  </a:lnTo>
                  <a:lnTo>
                    <a:pt x="3" y="72"/>
                  </a:lnTo>
                  <a:lnTo>
                    <a:pt x="3" y="76"/>
                  </a:lnTo>
                  <a:lnTo>
                    <a:pt x="3" y="79"/>
                  </a:lnTo>
                  <a:lnTo>
                    <a:pt x="3" y="83"/>
                  </a:lnTo>
                  <a:lnTo>
                    <a:pt x="5" y="87"/>
                  </a:lnTo>
                  <a:lnTo>
                    <a:pt x="5" y="92"/>
                  </a:lnTo>
                  <a:lnTo>
                    <a:pt x="5" y="95"/>
                  </a:lnTo>
                  <a:lnTo>
                    <a:pt x="5" y="99"/>
                  </a:lnTo>
                  <a:lnTo>
                    <a:pt x="6" y="101"/>
                  </a:lnTo>
                  <a:lnTo>
                    <a:pt x="6" y="104"/>
                  </a:lnTo>
                  <a:lnTo>
                    <a:pt x="6" y="105"/>
                  </a:lnTo>
                  <a:lnTo>
                    <a:pt x="6" y="106"/>
                  </a:lnTo>
                  <a:lnTo>
                    <a:pt x="6" y="105"/>
                  </a:lnTo>
                  <a:lnTo>
                    <a:pt x="5" y="103"/>
                  </a:lnTo>
                  <a:lnTo>
                    <a:pt x="5" y="100"/>
                  </a:lnTo>
                  <a:lnTo>
                    <a:pt x="3" y="98"/>
                  </a:lnTo>
                  <a:lnTo>
                    <a:pt x="3" y="95"/>
                  </a:lnTo>
                  <a:lnTo>
                    <a:pt x="1" y="92"/>
                  </a:lnTo>
                  <a:lnTo>
                    <a:pt x="1" y="88"/>
                  </a:lnTo>
                  <a:lnTo>
                    <a:pt x="1" y="84"/>
                  </a:lnTo>
                  <a:lnTo>
                    <a:pt x="1" y="80"/>
                  </a:lnTo>
                  <a:lnTo>
                    <a:pt x="0" y="78"/>
                  </a:lnTo>
                  <a:lnTo>
                    <a:pt x="0" y="75"/>
                  </a:lnTo>
                  <a:lnTo>
                    <a:pt x="0" y="72"/>
                  </a:lnTo>
                  <a:lnTo>
                    <a:pt x="0" y="68"/>
                  </a:lnTo>
                  <a:lnTo>
                    <a:pt x="0" y="66"/>
                  </a:lnTo>
                  <a:lnTo>
                    <a:pt x="0" y="64"/>
                  </a:lnTo>
                  <a:lnTo>
                    <a:pt x="0" y="62"/>
                  </a:lnTo>
                  <a:lnTo>
                    <a:pt x="1" y="60"/>
                  </a:lnTo>
                  <a:lnTo>
                    <a:pt x="3" y="59"/>
                  </a:lnTo>
                  <a:lnTo>
                    <a:pt x="6" y="55"/>
                  </a:lnTo>
                  <a:lnTo>
                    <a:pt x="8" y="51"/>
                  </a:lnTo>
                  <a:lnTo>
                    <a:pt x="12" y="46"/>
                  </a:lnTo>
                  <a:lnTo>
                    <a:pt x="13" y="42"/>
                  </a:lnTo>
                  <a:lnTo>
                    <a:pt x="17" y="37"/>
                  </a:lnTo>
                  <a:lnTo>
                    <a:pt x="19" y="31"/>
                  </a:lnTo>
                  <a:lnTo>
                    <a:pt x="23" y="26"/>
                  </a:lnTo>
                  <a:lnTo>
                    <a:pt x="25" y="22"/>
                  </a:lnTo>
                  <a:lnTo>
                    <a:pt x="27" y="17"/>
                  </a:lnTo>
                  <a:lnTo>
                    <a:pt x="28" y="13"/>
                  </a:lnTo>
                  <a:lnTo>
                    <a:pt x="31" y="8"/>
                  </a:lnTo>
                  <a:lnTo>
                    <a:pt x="31" y="6"/>
                  </a:lnTo>
                  <a:lnTo>
                    <a:pt x="33" y="3"/>
                  </a:lnTo>
                  <a:lnTo>
                    <a:pt x="33" y="1"/>
                  </a:lnTo>
                  <a:lnTo>
                    <a:pt x="34" y="0"/>
                  </a:lnTo>
                  <a:lnTo>
                    <a:pt x="34" y="1"/>
                  </a:lnTo>
                </a:path>
              </a:pathLst>
            </a:custGeom>
            <a:solidFill>
              <a:srgbClr val="F8F8F8"/>
            </a:solidFill>
            <a:ln w="9048">
              <a:solidFill>
                <a:srgbClr val="DDDDDD"/>
              </a:solidFill>
              <a:round/>
              <a:headEnd/>
              <a:tailEnd/>
            </a:ln>
          </p:spPr>
          <p:txBody>
            <a:bodyPr/>
            <a:lstStyle/>
            <a:p>
              <a:endParaRPr lang="it-IT"/>
            </a:p>
          </p:txBody>
        </p:sp>
        <p:sp>
          <p:nvSpPr>
            <p:cNvPr id="2078" name="Freeform 36"/>
            <p:cNvSpPr>
              <a:spLocks/>
            </p:cNvSpPr>
            <p:nvPr/>
          </p:nvSpPr>
          <p:spPr bwMode="auto">
            <a:xfrm>
              <a:off x="3223" y="1454"/>
              <a:ext cx="68" cy="100"/>
            </a:xfrm>
            <a:custGeom>
              <a:avLst/>
              <a:gdLst>
                <a:gd name="T0" fmla="*/ 8 w 35"/>
                <a:gd name="T1" fmla="*/ 3 h 107"/>
                <a:gd name="T2" fmla="*/ 8 w 35"/>
                <a:gd name="T3" fmla="*/ 5 h 107"/>
                <a:gd name="T4" fmla="*/ 23 w 35"/>
                <a:gd name="T5" fmla="*/ 7 h 107"/>
                <a:gd name="T6" fmla="*/ 37 w 35"/>
                <a:gd name="T7" fmla="*/ 10 h 107"/>
                <a:gd name="T8" fmla="*/ 45 w 35"/>
                <a:gd name="T9" fmla="*/ 15 h 107"/>
                <a:gd name="T10" fmla="*/ 45 w 35"/>
                <a:gd name="T11" fmla="*/ 20 h 107"/>
                <a:gd name="T12" fmla="*/ 37 w 35"/>
                <a:gd name="T13" fmla="*/ 25 h 107"/>
                <a:gd name="T14" fmla="*/ 16 w 35"/>
                <a:gd name="T15" fmla="*/ 32 h 107"/>
                <a:gd name="T16" fmla="*/ 0 w 35"/>
                <a:gd name="T17" fmla="*/ 34 h 107"/>
                <a:gd name="T18" fmla="*/ 23 w 35"/>
                <a:gd name="T19" fmla="*/ 36 h 107"/>
                <a:gd name="T20" fmla="*/ 45 w 35"/>
                <a:gd name="T21" fmla="*/ 37 h 107"/>
                <a:gd name="T22" fmla="*/ 80 w 35"/>
                <a:gd name="T23" fmla="*/ 41 h 107"/>
                <a:gd name="T24" fmla="*/ 124 w 35"/>
                <a:gd name="T25" fmla="*/ 44 h 107"/>
                <a:gd name="T26" fmla="*/ 163 w 35"/>
                <a:gd name="T27" fmla="*/ 47 h 107"/>
                <a:gd name="T28" fmla="*/ 192 w 35"/>
                <a:gd name="T29" fmla="*/ 50 h 107"/>
                <a:gd name="T30" fmla="*/ 212 w 35"/>
                <a:gd name="T31" fmla="*/ 52 h 107"/>
                <a:gd name="T32" fmla="*/ 220 w 35"/>
                <a:gd name="T33" fmla="*/ 53 h 107"/>
                <a:gd name="T34" fmla="*/ 220 w 35"/>
                <a:gd name="T35" fmla="*/ 56 h 107"/>
                <a:gd name="T36" fmla="*/ 212 w 35"/>
                <a:gd name="T37" fmla="*/ 62 h 107"/>
                <a:gd name="T38" fmla="*/ 212 w 35"/>
                <a:gd name="T39" fmla="*/ 68 h 107"/>
                <a:gd name="T40" fmla="*/ 204 w 35"/>
                <a:gd name="T41" fmla="*/ 75 h 107"/>
                <a:gd name="T42" fmla="*/ 204 w 35"/>
                <a:gd name="T43" fmla="*/ 81 h 107"/>
                <a:gd name="T44" fmla="*/ 204 w 35"/>
                <a:gd name="T45" fmla="*/ 85 h 107"/>
                <a:gd name="T46" fmla="*/ 204 w 35"/>
                <a:gd name="T47" fmla="*/ 87 h 107"/>
                <a:gd name="T48" fmla="*/ 212 w 35"/>
                <a:gd name="T49" fmla="*/ 84 h 107"/>
                <a:gd name="T50" fmla="*/ 212 w 35"/>
                <a:gd name="T51" fmla="*/ 80 h 107"/>
                <a:gd name="T52" fmla="*/ 220 w 35"/>
                <a:gd name="T53" fmla="*/ 75 h 107"/>
                <a:gd name="T54" fmla="*/ 233 w 35"/>
                <a:gd name="T55" fmla="*/ 69 h 107"/>
                <a:gd name="T56" fmla="*/ 249 w 35"/>
                <a:gd name="T57" fmla="*/ 64 h 107"/>
                <a:gd name="T58" fmla="*/ 249 w 35"/>
                <a:gd name="T59" fmla="*/ 59 h 107"/>
                <a:gd name="T60" fmla="*/ 249 w 35"/>
                <a:gd name="T61" fmla="*/ 54 h 107"/>
                <a:gd name="T62" fmla="*/ 249 w 35"/>
                <a:gd name="T63" fmla="*/ 50 h 107"/>
                <a:gd name="T64" fmla="*/ 220 w 35"/>
                <a:gd name="T65" fmla="*/ 48 h 107"/>
                <a:gd name="T66" fmla="*/ 177 w 35"/>
                <a:gd name="T67" fmla="*/ 42 h 107"/>
                <a:gd name="T68" fmla="*/ 140 w 35"/>
                <a:gd name="T69" fmla="*/ 34 h 107"/>
                <a:gd name="T70" fmla="*/ 101 w 35"/>
                <a:gd name="T71" fmla="*/ 25 h 107"/>
                <a:gd name="T72" fmla="*/ 64 w 35"/>
                <a:gd name="T73" fmla="*/ 19 h 107"/>
                <a:gd name="T74" fmla="*/ 37 w 35"/>
                <a:gd name="T75" fmla="*/ 10 h 107"/>
                <a:gd name="T76" fmla="*/ 16 w 35"/>
                <a:gd name="T77" fmla="*/ 6 h 107"/>
                <a:gd name="T78" fmla="*/ 8 w 35"/>
                <a:gd name="T79" fmla="*/ 1 h 107"/>
                <a:gd name="T80" fmla="*/ 8 w 35"/>
                <a:gd name="T81" fmla="*/ 1 h 107"/>
                <a:gd name="T82" fmla="*/ 8 w 35"/>
                <a:gd name="T83" fmla="*/ 1 h 107"/>
                <a:gd name="T84" fmla="*/ 8 w 35"/>
                <a:gd name="T85" fmla="*/ 1 h 107"/>
                <a:gd name="T86" fmla="*/ 8 w 35"/>
                <a:gd name="T87" fmla="*/ 1 h 107"/>
                <a:gd name="T88" fmla="*/ 8 w 35"/>
                <a:gd name="T89" fmla="*/ 1 h 107"/>
                <a:gd name="T90" fmla="*/ 8 w 35"/>
                <a:gd name="T91" fmla="*/ 1 h 107"/>
                <a:gd name="T92" fmla="*/ 8 w 35"/>
                <a:gd name="T93" fmla="*/ 1 h 107"/>
                <a:gd name="T94" fmla="*/ 8 w 35"/>
                <a:gd name="T95" fmla="*/ 1 h 107"/>
                <a:gd name="T96" fmla="*/ 8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1" y="1"/>
                  </a:moveTo>
                  <a:lnTo>
                    <a:pt x="1" y="3"/>
                  </a:lnTo>
                  <a:lnTo>
                    <a:pt x="1" y="5"/>
                  </a:lnTo>
                  <a:lnTo>
                    <a:pt x="3" y="6"/>
                  </a:lnTo>
                  <a:lnTo>
                    <a:pt x="3" y="9"/>
                  </a:lnTo>
                  <a:lnTo>
                    <a:pt x="5" y="10"/>
                  </a:lnTo>
                  <a:lnTo>
                    <a:pt x="5" y="13"/>
                  </a:lnTo>
                  <a:lnTo>
                    <a:pt x="6" y="14"/>
                  </a:lnTo>
                  <a:lnTo>
                    <a:pt x="6" y="18"/>
                  </a:lnTo>
                  <a:lnTo>
                    <a:pt x="6" y="22"/>
                  </a:lnTo>
                  <a:lnTo>
                    <a:pt x="6" y="25"/>
                  </a:lnTo>
                  <a:lnTo>
                    <a:pt x="6" y="28"/>
                  </a:lnTo>
                  <a:lnTo>
                    <a:pt x="5" y="31"/>
                  </a:lnTo>
                  <a:lnTo>
                    <a:pt x="4" y="35"/>
                  </a:lnTo>
                  <a:lnTo>
                    <a:pt x="2" y="38"/>
                  </a:lnTo>
                  <a:lnTo>
                    <a:pt x="0" y="41"/>
                  </a:lnTo>
                  <a:lnTo>
                    <a:pt x="0" y="42"/>
                  </a:lnTo>
                  <a:lnTo>
                    <a:pt x="1" y="43"/>
                  </a:lnTo>
                  <a:lnTo>
                    <a:pt x="3" y="44"/>
                  </a:lnTo>
                  <a:lnTo>
                    <a:pt x="5" y="45"/>
                  </a:lnTo>
                  <a:lnTo>
                    <a:pt x="6" y="46"/>
                  </a:lnTo>
                  <a:lnTo>
                    <a:pt x="9" y="48"/>
                  </a:lnTo>
                  <a:lnTo>
                    <a:pt x="11" y="50"/>
                  </a:lnTo>
                  <a:lnTo>
                    <a:pt x="15" y="51"/>
                  </a:lnTo>
                  <a:lnTo>
                    <a:pt x="17" y="54"/>
                  </a:lnTo>
                  <a:lnTo>
                    <a:pt x="20" y="56"/>
                  </a:lnTo>
                  <a:lnTo>
                    <a:pt x="22" y="58"/>
                  </a:lnTo>
                  <a:lnTo>
                    <a:pt x="25" y="60"/>
                  </a:lnTo>
                  <a:lnTo>
                    <a:pt x="26" y="61"/>
                  </a:lnTo>
                  <a:lnTo>
                    <a:pt x="28" y="63"/>
                  </a:lnTo>
                  <a:lnTo>
                    <a:pt x="29" y="64"/>
                  </a:lnTo>
                  <a:lnTo>
                    <a:pt x="30" y="64"/>
                  </a:lnTo>
                  <a:lnTo>
                    <a:pt x="30" y="65"/>
                  </a:lnTo>
                  <a:lnTo>
                    <a:pt x="30" y="66"/>
                  </a:lnTo>
                  <a:lnTo>
                    <a:pt x="30" y="69"/>
                  </a:lnTo>
                  <a:lnTo>
                    <a:pt x="30" y="72"/>
                  </a:lnTo>
                  <a:lnTo>
                    <a:pt x="29" y="76"/>
                  </a:lnTo>
                  <a:lnTo>
                    <a:pt x="29" y="79"/>
                  </a:lnTo>
                  <a:lnTo>
                    <a:pt x="29" y="83"/>
                  </a:lnTo>
                  <a:lnTo>
                    <a:pt x="29" y="87"/>
                  </a:lnTo>
                  <a:lnTo>
                    <a:pt x="28" y="92"/>
                  </a:lnTo>
                  <a:lnTo>
                    <a:pt x="28" y="95"/>
                  </a:lnTo>
                  <a:lnTo>
                    <a:pt x="28" y="99"/>
                  </a:lnTo>
                  <a:lnTo>
                    <a:pt x="28" y="101"/>
                  </a:lnTo>
                  <a:lnTo>
                    <a:pt x="28" y="104"/>
                  </a:lnTo>
                  <a:lnTo>
                    <a:pt x="28" y="105"/>
                  </a:lnTo>
                  <a:lnTo>
                    <a:pt x="28" y="106"/>
                  </a:lnTo>
                  <a:lnTo>
                    <a:pt x="29" y="105"/>
                  </a:lnTo>
                  <a:lnTo>
                    <a:pt x="29" y="103"/>
                  </a:lnTo>
                  <a:lnTo>
                    <a:pt x="29" y="100"/>
                  </a:lnTo>
                  <a:lnTo>
                    <a:pt x="29" y="98"/>
                  </a:lnTo>
                  <a:lnTo>
                    <a:pt x="30" y="95"/>
                  </a:lnTo>
                  <a:lnTo>
                    <a:pt x="30" y="92"/>
                  </a:lnTo>
                  <a:lnTo>
                    <a:pt x="32" y="88"/>
                  </a:lnTo>
                  <a:lnTo>
                    <a:pt x="32" y="84"/>
                  </a:lnTo>
                  <a:lnTo>
                    <a:pt x="34" y="80"/>
                  </a:lnTo>
                  <a:lnTo>
                    <a:pt x="34" y="78"/>
                  </a:lnTo>
                  <a:lnTo>
                    <a:pt x="34" y="75"/>
                  </a:lnTo>
                  <a:lnTo>
                    <a:pt x="34" y="72"/>
                  </a:lnTo>
                  <a:lnTo>
                    <a:pt x="34" y="68"/>
                  </a:lnTo>
                  <a:lnTo>
                    <a:pt x="34" y="66"/>
                  </a:lnTo>
                  <a:lnTo>
                    <a:pt x="34" y="64"/>
                  </a:lnTo>
                  <a:lnTo>
                    <a:pt x="34" y="62"/>
                  </a:lnTo>
                  <a:lnTo>
                    <a:pt x="34" y="60"/>
                  </a:lnTo>
                  <a:lnTo>
                    <a:pt x="30" y="59"/>
                  </a:lnTo>
                  <a:lnTo>
                    <a:pt x="28" y="55"/>
                  </a:lnTo>
                  <a:lnTo>
                    <a:pt x="24" y="51"/>
                  </a:lnTo>
                  <a:lnTo>
                    <a:pt x="22" y="46"/>
                  </a:lnTo>
                  <a:lnTo>
                    <a:pt x="19" y="42"/>
                  </a:lnTo>
                  <a:lnTo>
                    <a:pt x="17" y="37"/>
                  </a:lnTo>
                  <a:lnTo>
                    <a:pt x="14" y="31"/>
                  </a:lnTo>
                  <a:lnTo>
                    <a:pt x="12" y="26"/>
                  </a:lnTo>
                  <a:lnTo>
                    <a:pt x="9" y="22"/>
                  </a:lnTo>
                  <a:lnTo>
                    <a:pt x="7" y="17"/>
                  </a:lnTo>
                  <a:lnTo>
                    <a:pt x="5" y="13"/>
                  </a:lnTo>
                  <a:lnTo>
                    <a:pt x="4" y="8"/>
                  </a:lnTo>
                  <a:lnTo>
                    <a:pt x="2" y="6"/>
                  </a:lnTo>
                  <a:lnTo>
                    <a:pt x="2" y="3"/>
                  </a:lnTo>
                  <a:lnTo>
                    <a:pt x="1" y="1"/>
                  </a:lnTo>
                  <a:lnTo>
                    <a:pt x="1" y="0"/>
                  </a:lnTo>
                  <a:lnTo>
                    <a:pt x="1" y="1"/>
                  </a:lnTo>
                </a:path>
              </a:pathLst>
            </a:custGeom>
            <a:solidFill>
              <a:srgbClr val="F8F8F8"/>
            </a:solidFill>
            <a:ln w="9048">
              <a:solidFill>
                <a:srgbClr val="DDDDDD"/>
              </a:solidFill>
              <a:round/>
              <a:headEnd/>
              <a:tailEnd/>
            </a:ln>
          </p:spPr>
          <p:txBody>
            <a:bodyPr/>
            <a:lstStyle/>
            <a:p>
              <a:endParaRPr lang="it-IT"/>
            </a:p>
          </p:txBody>
        </p:sp>
        <p:sp>
          <p:nvSpPr>
            <p:cNvPr id="2079" name="Freeform 37"/>
            <p:cNvSpPr>
              <a:spLocks/>
            </p:cNvSpPr>
            <p:nvPr/>
          </p:nvSpPr>
          <p:spPr bwMode="auto">
            <a:xfrm>
              <a:off x="2673" y="1319"/>
              <a:ext cx="156" cy="70"/>
            </a:xfrm>
            <a:custGeom>
              <a:avLst/>
              <a:gdLst>
                <a:gd name="T0" fmla="*/ 316 w 79"/>
                <a:gd name="T1" fmla="*/ 0 h 76"/>
                <a:gd name="T2" fmla="*/ 245 w 79"/>
                <a:gd name="T3" fmla="*/ 4 h 76"/>
                <a:gd name="T4" fmla="*/ 176 w 79"/>
                <a:gd name="T5" fmla="*/ 10 h 76"/>
                <a:gd name="T6" fmla="*/ 124 w 79"/>
                <a:gd name="T7" fmla="*/ 19 h 76"/>
                <a:gd name="T8" fmla="*/ 109 w 79"/>
                <a:gd name="T9" fmla="*/ 29 h 76"/>
                <a:gd name="T10" fmla="*/ 140 w 79"/>
                <a:gd name="T11" fmla="*/ 39 h 76"/>
                <a:gd name="T12" fmla="*/ 245 w 79"/>
                <a:gd name="T13" fmla="*/ 47 h 76"/>
                <a:gd name="T14" fmla="*/ 456 w 79"/>
                <a:gd name="T15" fmla="*/ 52 h 76"/>
                <a:gd name="T16" fmla="*/ 592 w 79"/>
                <a:gd name="T17" fmla="*/ 53 h 76"/>
                <a:gd name="T18" fmla="*/ 561 w 79"/>
                <a:gd name="T19" fmla="*/ 54 h 76"/>
                <a:gd name="T20" fmla="*/ 507 w 79"/>
                <a:gd name="T21" fmla="*/ 55 h 76"/>
                <a:gd name="T22" fmla="*/ 440 w 79"/>
                <a:gd name="T23" fmla="*/ 57 h 76"/>
                <a:gd name="T24" fmla="*/ 371 w 79"/>
                <a:gd name="T25" fmla="*/ 59 h 76"/>
                <a:gd name="T26" fmla="*/ 292 w 79"/>
                <a:gd name="T27" fmla="*/ 59 h 76"/>
                <a:gd name="T28" fmla="*/ 207 w 79"/>
                <a:gd name="T29" fmla="*/ 59 h 76"/>
                <a:gd name="T30" fmla="*/ 148 w 79"/>
                <a:gd name="T31" fmla="*/ 55 h 76"/>
                <a:gd name="T32" fmla="*/ 85 w 79"/>
                <a:gd name="T33" fmla="*/ 52 h 76"/>
                <a:gd name="T34" fmla="*/ 47 w 79"/>
                <a:gd name="T35" fmla="*/ 48 h 76"/>
                <a:gd name="T36" fmla="*/ 16 w 79"/>
                <a:gd name="T37" fmla="*/ 43 h 76"/>
                <a:gd name="T38" fmla="*/ 8 w 79"/>
                <a:gd name="T39" fmla="*/ 39 h 76"/>
                <a:gd name="T40" fmla="*/ 0 w 79"/>
                <a:gd name="T41" fmla="*/ 35 h 76"/>
                <a:gd name="T42" fmla="*/ 0 w 79"/>
                <a:gd name="T43" fmla="*/ 32 h 76"/>
                <a:gd name="T44" fmla="*/ 8 w 79"/>
                <a:gd name="T45" fmla="*/ 29 h 76"/>
                <a:gd name="T46" fmla="*/ 8 w 79"/>
                <a:gd name="T47" fmla="*/ 28 h 76"/>
                <a:gd name="T48" fmla="*/ 16 w 79"/>
                <a:gd name="T49" fmla="*/ 23 h 76"/>
                <a:gd name="T50" fmla="*/ 47 w 79"/>
                <a:gd name="T51" fmla="*/ 14 h 76"/>
                <a:gd name="T52" fmla="*/ 85 w 79"/>
                <a:gd name="T53" fmla="*/ 7 h 76"/>
                <a:gd name="T54" fmla="*/ 148 w 79"/>
                <a:gd name="T55" fmla="*/ 4 h 76"/>
                <a:gd name="T56" fmla="*/ 207 w 79"/>
                <a:gd name="T57" fmla="*/ 2 h 76"/>
                <a:gd name="T58" fmla="*/ 261 w 79"/>
                <a:gd name="T59" fmla="*/ 1 h 76"/>
                <a:gd name="T60" fmla="*/ 308 w 79"/>
                <a:gd name="T61" fmla="*/ 0 h 76"/>
                <a:gd name="T62" fmla="*/ 340 w 79"/>
                <a:gd name="T63" fmla="*/ 0 h 76"/>
                <a:gd name="T64" fmla="*/ 348 w 79"/>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9"/>
                <a:gd name="T100" fmla="*/ 0 h 76"/>
                <a:gd name="T101" fmla="*/ 79 w 79"/>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9" h="76">
                  <a:moveTo>
                    <a:pt x="45" y="0"/>
                  </a:moveTo>
                  <a:lnTo>
                    <a:pt x="41" y="0"/>
                  </a:lnTo>
                  <a:lnTo>
                    <a:pt x="37" y="1"/>
                  </a:lnTo>
                  <a:lnTo>
                    <a:pt x="32" y="4"/>
                  </a:lnTo>
                  <a:lnTo>
                    <a:pt x="28" y="8"/>
                  </a:lnTo>
                  <a:lnTo>
                    <a:pt x="23" y="13"/>
                  </a:lnTo>
                  <a:lnTo>
                    <a:pt x="20" y="19"/>
                  </a:lnTo>
                  <a:lnTo>
                    <a:pt x="16" y="25"/>
                  </a:lnTo>
                  <a:lnTo>
                    <a:pt x="15" y="31"/>
                  </a:lnTo>
                  <a:lnTo>
                    <a:pt x="14" y="38"/>
                  </a:lnTo>
                  <a:lnTo>
                    <a:pt x="15" y="44"/>
                  </a:lnTo>
                  <a:lnTo>
                    <a:pt x="18" y="50"/>
                  </a:lnTo>
                  <a:lnTo>
                    <a:pt x="25" y="55"/>
                  </a:lnTo>
                  <a:lnTo>
                    <a:pt x="32" y="60"/>
                  </a:lnTo>
                  <a:lnTo>
                    <a:pt x="44" y="64"/>
                  </a:lnTo>
                  <a:lnTo>
                    <a:pt x="59" y="66"/>
                  </a:lnTo>
                  <a:lnTo>
                    <a:pt x="78" y="67"/>
                  </a:lnTo>
                  <a:lnTo>
                    <a:pt x="77" y="68"/>
                  </a:lnTo>
                  <a:lnTo>
                    <a:pt x="76" y="68"/>
                  </a:lnTo>
                  <a:lnTo>
                    <a:pt x="73" y="70"/>
                  </a:lnTo>
                  <a:lnTo>
                    <a:pt x="70" y="70"/>
                  </a:lnTo>
                  <a:lnTo>
                    <a:pt x="66" y="71"/>
                  </a:lnTo>
                  <a:lnTo>
                    <a:pt x="62" y="71"/>
                  </a:lnTo>
                  <a:lnTo>
                    <a:pt x="57" y="73"/>
                  </a:lnTo>
                  <a:lnTo>
                    <a:pt x="54" y="73"/>
                  </a:lnTo>
                  <a:lnTo>
                    <a:pt x="48" y="75"/>
                  </a:lnTo>
                  <a:lnTo>
                    <a:pt x="43" y="75"/>
                  </a:lnTo>
                  <a:lnTo>
                    <a:pt x="38" y="75"/>
                  </a:lnTo>
                  <a:lnTo>
                    <a:pt x="33" y="75"/>
                  </a:lnTo>
                  <a:lnTo>
                    <a:pt x="27" y="75"/>
                  </a:lnTo>
                  <a:lnTo>
                    <a:pt x="23" y="73"/>
                  </a:lnTo>
                  <a:lnTo>
                    <a:pt x="19" y="71"/>
                  </a:lnTo>
                  <a:lnTo>
                    <a:pt x="15" y="68"/>
                  </a:lnTo>
                  <a:lnTo>
                    <a:pt x="11" y="66"/>
                  </a:lnTo>
                  <a:lnTo>
                    <a:pt x="8" y="63"/>
                  </a:lnTo>
                  <a:lnTo>
                    <a:pt x="6" y="61"/>
                  </a:lnTo>
                  <a:lnTo>
                    <a:pt x="4" y="57"/>
                  </a:lnTo>
                  <a:lnTo>
                    <a:pt x="2" y="55"/>
                  </a:lnTo>
                  <a:lnTo>
                    <a:pt x="2" y="52"/>
                  </a:lnTo>
                  <a:lnTo>
                    <a:pt x="1" y="50"/>
                  </a:lnTo>
                  <a:lnTo>
                    <a:pt x="1" y="46"/>
                  </a:lnTo>
                  <a:lnTo>
                    <a:pt x="0" y="44"/>
                  </a:lnTo>
                  <a:lnTo>
                    <a:pt x="0" y="43"/>
                  </a:lnTo>
                  <a:lnTo>
                    <a:pt x="0" y="41"/>
                  </a:lnTo>
                  <a:lnTo>
                    <a:pt x="1" y="38"/>
                  </a:lnTo>
                  <a:lnTo>
                    <a:pt x="1" y="36"/>
                  </a:lnTo>
                  <a:lnTo>
                    <a:pt x="2" y="35"/>
                  </a:lnTo>
                  <a:lnTo>
                    <a:pt x="2" y="29"/>
                  </a:lnTo>
                  <a:lnTo>
                    <a:pt x="4" y="22"/>
                  </a:lnTo>
                  <a:lnTo>
                    <a:pt x="6" y="17"/>
                  </a:lnTo>
                  <a:lnTo>
                    <a:pt x="8" y="12"/>
                  </a:lnTo>
                  <a:lnTo>
                    <a:pt x="11" y="10"/>
                  </a:lnTo>
                  <a:lnTo>
                    <a:pt x="15" y="6"/>
                  </a:lnTo>
                  <a:lnTo>
                    <a:pt x="19" y="4"/>
                  </a:lnTo>
                  <a:lnTo>
                    <a:pt x="23" y="2"/>
                  </a:lnTo>
                  <a:lnTo>
                    <a:pt x="27" y="2"/>
                  </a:lnTo>
                  <a:lnTo>
                    <a:pt x="30" y="1"/>
                  </a:lnTo>
                  <a:lnTo>
                    <a:pt x="34" y="1"/>
                  </a:lnTo>
                  <a:lnTo>
                    <a:pt x="38" y="0"/>
                  </a:lnTo>
                  <a:lnTo>
                    <a:pt x="40" y="0"/>
                  </a:lnTo>
                  <a:lnTo>
                    <a:pt x="42" y="0"/>
                  </a:lnTo>
                  <a:lnTo>
                    <a:pt x="44" y="0"/>
                  </a:lnTo>
                  <a:lnTo>
                    <a:pt x="45" y="0"/>
                  </a:lnTo>
                </a:path>
              </a:pathLst>
            </a:custGeom>
            <a:solidFill>
              <a:srgbClr val="F8F8F8"/>
            </a:solidFill>
            <a:ln w="9048">
              <a:solidFill>
                <a:srgbClr val="DDDDDD"/>
              </a:solidFill>
              <a:round/>
              <a:headEnd/>
              <a:tailEnd/>
            </a:ln>
          </p:spPr>
          <p:txBody>
            <a:bodyPr/>
            <a:lstStyle/>
            <a:p>
              <a:endParaRPr lang="it-IT"/>
            </a:p>
          </p:txBody>
        </p:sp>
        <p:sp>
          <p:nvSpPr>
            <p:cNvPr id="2080" name="Freeform 38"/>
            <p:cNvSpPr>
              <a:spLocks/>
            </p:cNvSpPr>
            <p:nvPr/>
          </p:nvSpPr>
          <p:spPr bwMode="auto">
            <a:xfrm>
              <a:off x="3459" y="1318"/>
              <a:ext cx="131" cy="72"/>
            </a:xfrm>
            <a:custGeom>
              <a:avLst/>
              <a:gdLst>
                <a:gd name="T0" fmla="*/ 119 w 67"/>
                <a:gd name="T1" fmla="*/ 1 h 78"/>
                <a:gd name="T2" fmla="*/ 196 w 67"/>
                <a:gd name="T3" fmla="*/ 5 h 78"/>
                <a:gd name="T4" fmla="*/ 276 w 67"/>
                <a:gd name="T5" fmla="*/ 11 h 78"/>
                <a:gd name="T6" fmla="*/ 344 w 67"/>
                <a:gd name="T7" fmla="*/ 20 h 78"/>
                <a:gd name="T8" fmla="*/ 389 w 67"/>
                <a:gd name="T9" fmla="*/ 30 h 78"/>
                <a:gd name="T10" fmla="*/ 383 w 67"/>
                <a:gd name="T11" fmla="*/ 41 h 78"/>
                <a:gd name="T12" fmla="*/ 299 w 67"/>
                <a:gd name="T13" fmla="*/ 50 h 78"/>
                <a:gd name="T14" fmla="*/ 119 w 67"/>
                <a:gd name="T15" fmla="*/ 56 h 78"/>
                <a:gd name="T16" fmla="*/ 0 w 67"/>
                <a:gd name="T17" fmla="*/ 60 h 78"/>
                <a:gd name="T18" fmla="*/ 16 w 67"/>
                <a:gd name="T19" fmla="*/ 60 h 78"/>
                <a:gd name="T20" fmla="*/ 61 w 67"/>
                <a:gd name="T21" fmla="*/ 61 h 78"/>
                <a:gd name="T22" fmla="*/ 104 w 67"/>
                <a:gd name="T23" fmla="*/ 61 h 78"/>
                <a:gd name="T24" fmla="*/ 164 w 67"/>
                <a:gd name="T25" fmla="*/ 61 h 78"/>
                <a:gd name="T26" fmla="*/ 233 w 67"/>
                <a:gd name="T27" fmla="*/ 61 h 78"/>
                <a:gd name="T28" fmla="*/ 299 w 67"/>
                <a:gd name="T29" fmla="*/ 58 h 78"/>
                <a:gd name="T30" fmla="*/ 360 w 67"/>
                <a:gd name="T31" fmla="*/ 56 h 78"/>
                <a:gd name="T32" fmla="*/ 416 w 67"/>
                <a:gd name="T33" fmla="*/ 52 h 78"/>
                <a:gd name="T34" fmla="*/ 448 w 67"/>
                <a:gd name="T35" fmla="*/ 48 h 78"/>
                <a:gd name="T36" fmla="*/ 469 w 67"/>
                <a:gd name="T37" fmla="*/ 44 h 78"/>
                <a:gd name="T38" fmla="*/ 477 w 67"/>
                <a:gd name="T39" fmla="*/ 40 h 78"/>
                <a:gd name="T40" fmla="*/ 493 w 67"/>
                <a:gd name="T41" fmla="*/ 36 h 78"/>
                <a:gd name="T42" fmla="*/ 493 w 67"/>
                <a:gd name="T43" fmla="*/ 33 h 78"/>
                <a:gd name="T44" fmla="*/ 493 w 67"/>
                <a:gd name="T45" fmla="*/ 30 h 78"/>
                <a:gd name="T46" fmla="*/ 493 w 67"/>
                <a:gd name="T47" fmla="*/ 29 h 78"/>
                <a:gd name="T48" fmla="*/ 477 w 67"/>
                <a:gd name="T49" fmla="*/ 24 h 78"/>
                <a:gd name="T50" fmla="*/ 440 w 67"/>
                <a:gd name="T51" fmla="*/ 15 h 78"/>
                <a:gd name="T52" fmla="*/ 383 w 67"/>
                <a:gd name="T53" fmla="*/ 7 h 78"/>
                <a:gd name="T54" fmla="*/ 321 w 67"/>
                <a:gd name="T55" fmla="*/ 5 h 78"/>
                <a:gd name="T56" fmla="*/ 248 w 67"/>
                <a:gd name="T57" fmla="*/ 2 h 78"/>
                <a:gd name="T58" fmla="*/ 188 w 67"/>
                <a:gd name="T59" fmla="*/ 1 h 78"/>
                <a:gd name="T60" fmla="*/ 127 w 67"/>
                <a:gd name="T61" fmla="*/ 0 h 78"/>
                <a:gd name="T62" fmla="*/ 104 w 67"/>
                <a:gd name="T63" fmla="*/ 0 h 78"/>
                <a:gd name="T64" fmla="*/ 104 w 6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78"/>
                <a:gd name="T101" fmla="*/ 67 w 6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78">
                  <a:moveTo>
                    <a:pt x="14" y="0"/>
                  </a:moveTo>
                  <a:lnTo>
                    <a:pt x="16" y="1"/>
                  </a:lnTo>
                  <a:lnTo>
                    <a:pt x="21" y="2"/>
                  </a:lnTo>
                  <a:lnTo>
                    <a:pt x="26" y="5"/>
                  </a:lnTo>
                  <a:lnTo>
                    <a:pt x="31" y="9"/>
                  </a:lnTo>
                  <a:lnTo>
                    <a:pt x="37" y="14"/>
                  </a:lnTo>
                  <a:lnTo>
                    <a:pt x="42" y="19"/>
                  </a:lnTo>
                  <a:lnTo>
                    <a:pt x="46" y="26"/>
                  </a:lnTo>
                  <a:lnTo>
                    <a:pt x="51" y="31"/>
                  </a:lnTo>
                  <a:lnTo>
                    <a:pt x="52" y="38"/>
                  </a:lnTo>
                  <a:lnTo>
                    <a:pt x="52" y="45"/>
                  </a:lnTo>
                  <a:lnTo>
                    <a:pt x="51" y="52"/>
                  </a:lnTo>
                  <a:lnTo>
                    <a:pt x="47" y="58"/>
                  </a:lnTo>
                  <a:lnTo>
                    <a:pt x="40" y="64"/>
                  </a:lnTo>
                  <a:lnTo>
                    <a:pt x="31" y="68"/>
                  </a:lnTo>
                  <a:lnTo>
                    <a:pt x="16" y="72"/>
                  </a:lnTo>
                  <a:lnTo>
                    <a:pt x="0" y="74"/>
                  </a:lnTo>
                  <a:lnTo>
                    <a:pt x="0" y="76"/>
                  </a:lnTo>
                  <a:lnTo>
                    <a:pt x="2" y="76"/>
                  </a:lnTo>
                  <a:lnTo>
                    <a:pt x="5" y="76"/>
                  </a:lnTo>
                  <a:lnTo>
                    <a:pt x="8" y="77"/>
                  </a:lnTo>
                  <a:lnTo>
                    <a:pt x="11" y="77"/>
                  </a:lnTo>
                  <a:lnTo>
                    <a:pt x="14" y="77"/>
                  </a:lnTo>
                  <a:lnTo>
                    <a:pt x="19" y="77"/>
                  </a:lnTo>
                  <a:lnTo>
                    <a:pt x="22" y="77"/>
                  </a:lnTo>
                  <a:lnTo>
                    <a:pt x="27" y="77"/>
                  </a:lnTo>
                  <a:lnTo>
                    <a:pt x="31" y="77"/>
                  </a:lnTo>
                  <a:lnTo>
                    <a:pt x="36" y="76"/>
                  </a:lnTo>
                  <a:lnTo>
                    <a:pt x="40" y="74"/>
                  </a:lnTo>
                  <a:lnTo>
                    <a:pt x="44" y="72"/>
                  </a:lnTo>
                  <a:lnTo>
                    <a:pt x="48" y="71"/>
                  </a:lnTo>
                  <a:lnTo>
                    <a:pt x="53" y="68"/>
                  </a:lnTo>
                  <a:lnTo>
                    <a:pt x="56" y="66"/>
                  </a:lnTo>
                  <a:lnTo>
                    <a:pt x="59" y="63"/>
                  </a:lnTo>
                  <a:lnTo>
                    <a:pt x="60" y="61"/>
                  </a:lnTo>
                  <a:lnTo>
                    <a:pt x="63" y="58"/>
                  </a:lnTo>
                  <a:lnTo>
                    <a:pt x="63" y="56"/>
                  </a:lnTo>
                  <a:lnTo>
                    <a:pt x="64" y="52"/>
                  </a:lnTo>
                  <a:lnTo>
                    <a:pt x="64" y="51"/>
                  </a:lnTo>
                  <a:lnTo>
                    <a:pt x="66" y="47"/>
                  </a:lnTo>
                  <a:lnTo>
                    <a:pt x="66" y="45"/>
                  </a:lnTo>
                  <a:lnTo>
                    <a:pt x="66" y="44"/>
                  </a:lnTo>
                  <a:lnTo>
                    <a:pt x="66" y="42"/>
                  </a:lnTo>
                  <a:lnTo>
                    <a:pt x="66" y="39"/>
                  </a:lnTo>
                  <a:lnTo>
                    <a:pt x="66" y="37"/>
                  </a:lnTo>
                  <a:lnTo>
                    <a:pt x="66" y="36"/>
                  </a:lnTo>
                  <a:lnTo>
                    <a:pt x="64" y="30"/>
                  </a:lnTo>
                  <a:lnTo>
                    <a:pt x="62" y="23"/>
                  </a:lnTo>
                  <a:lnTo>
                    <a:pt x="59" y="18"/>
                  </a:lnTo>
                  <a:lnTo>
                    <a:pt x="56" y="13"/>
                  </a:lnTo>
                  <a:lnTo>
                    <a:pt x="51" y="10"/>
                  </a:lnTo>
                  <a:lnTo>
                    <a:pt x="48" y="7"/>
                  </a:lnTo>
                  <a:lnTo>
                    <a:pt x="43" y="5"/>
                  </a:lnTo>
                  <a:lnTo>
                    <a:pt x="39" y="2"/>
                  </a:lnTo>
                  <a:lnTo>
                    <a:pt x="33" y="2"/>
                  </a:lnTo>
                  <a:lnTo>
                    <a:pt x="29" y="1"/>
                  </a:lnTo>
                  <a:lnTo>
                    <a:pt x="25" y="1"/>
                  </a:lnTo>
                  <a:lnTo>
                    <a:pt x="21" y="0"/>
                  </a:lnTo>
                  <a:lnTo>
                    <a:pt x="17" y="0"/>
                  </a:lnTo>
                  <a:lnTo>
                    <a:pt x="16" y="0"/>
                  </a:lnTo>
                  <a:lnTo>
                    <a:pt x="14" y="0"/>
                  </a:lnTo>
                </a:path>
              </a:pathLst>
            </a:custGeom>
            <a:solidFill>
              <a:srgbClr val="F8F8F8"/>
            </a:solidFill>
            <a:ln w="9048">
              <a:solidFill>
                <a:srgbClr val="DDDDDD"/>
              </a:solidFill>
              <a:round/>
              <a:headEnd/>
              <a:tailEnd/>
            </a:ln>
          </p:spPr>
          <p:txBody>
            <a:bodyPr/>
            <a:lstStyle/>
            <a:p>
              <a:endParaRPr lang="it-IT"/>
            </a:p>
          </p:txBody>
        </p:sp>
        <p:sp>
          <p:nvSpPr>
            <p:cNvPr id="2081" name="Freeform 39"/>
            <p:cNvSpPr>
              <a:spLocks/>
            </p:cNvSpPr>
            <p:nvPr/>
          </p:nvSpPr>
          <p:spPr bwMode="auto">
            <a:xfrm>
              <a:off x="2748" y="1326"/>
              <a:ext cx="208" cy="48"/>
            </a:xfrm>
            <a:custGeom>
              <a:avLst/>
              <a:gdLst>
                <a:gd name="T0" fmla="*/ 777 w 106"/>
                <a:gd name="T1" fmla="*/ 35 h 51"/>
                <a:gd name="T2" fmla="*/ 740 w 106"/>
                <a:gd name="T3" fmla="*/ 29 h 51"/>
                <a:gd name="T4" fmla="*/ 681 w 106"/>
                <a:gd name="T5" fmla="*/ 21 h 51"/>
                <a:gd name="T6" fmla="*/ 573 w 106"/>
                <a:gd name="T7" fmla="*/ 11 h 51"/>
                <a:gd name="T8" fmla="*/ 455 w 106"/>
                <a:gd name="T9" fmla="*/ 4 h 51"/>
                <a:gd name="T10" fmla="*/ 347 w 106"/>
                <a:gd name="T11" fmla="*/ 0 h 51"/>
                <a:gd name="T12" fmla="*/ 316 w 106"/>
                <a:gd name="T13" fmla="*/ 0 h 51"/>
                <a:gd name="T14" fmla="*/ 257 w 106"/>
                <a:gd name="T15" fmla="*/ 1 h 51"/>
                <a:gd name="T16" fmla="*/ 196 w 106"/>
                <a:gd name="T17" fmla="*/ 3 h 51"/>
                <a:gd name="T18" fmla="*/ 135 w 106"/>
                <a:gd name="T19" fmla="*/ 4 h 51"/>
                <a:gd name="T20" fmla="*/ 100 w 106"/>
                <a:gd name="T21" fmla="*/ 4 h 51"/>
                <a:gd name="T22" fmla="*/ 61 w 106"/>
                <a:gd name="T23" fmla="*/ 8 h 51"/>
                <a:gd name="T24" fmla="*/ 31 w 106"/>
                <a:gd name="T25" fmla="*/ 11 h 51"/>
                <a:gd name="T26" fmla="*/ 8 w 106"/>
                <a:gd name="T27" fmla="*/ 17 h 51"/>
                <a:gd name="T28" fmla="*/ 0 w 106"/>
                <a:gd name="T29" fmla="*/ 22 h 51"/>
                <a:gd name="T30" fmla="*/ 0 w 106"/>
                <a:gd name="T31" fmla="*/ 25 h 51"/>
                <a:gd name="T32" fmla="*/ 8 w 106"/>
                <a:gd name="T33" fmla="*/ 30 h 51"/>
                <a:gd name="T34" fmla="*/ 24 w 106"/>
                <a:gd name="T35" fmla="*/ 35 h 51"/>
                <a:gd name="T36" fmla="*/ 47 w 106"/>
                <a:gd name="T37" fmla="*/ 37 h 51"/>
                <a:gd name="T38" fmla="*/ 61 w 106"/>
                <a:gd name="T39" fmla="*/ 40 h 51"/>
                <a:gd name="T40" fmla="*/ 100 w 106"/>
                <a:gd name="T41" fmla="*/ 41 h 51"/>
                <a:gd name="T42" fmla="*/ 135 w 106"/>
                <a:gd name="T43" fmla="*/ 41 h 51"/>
                <a:gd name="T44" fmla="*/ 173 w 106"/>
                <a:gd name="T45" fmla="*/ 40 h 51"/>
                <a:gd name="T46" fmla="*/ 212 w 106"/>
                <a:gd name="T47" fmla="*/ 39 h 51"/>
                <a:gd name="T48" fmla="*/ 257 w 106"/>
                <a:gd name="T49" fmla="*/ 37 h 51"/>
                <a:gd name="T50" fmla="*/ 288 w 106"/>
                <a:gd name="T51" fmla="*/ 36 h 51"/>
                <a:gd name="T52" fmla="*/ 308 w 106"/>
                <a:gd name="T53" fmla="*/ 35 h 51"/>
                <a:gd name="T54" fmla="*/ 281 w 106"/>
                <a:gd name="T55" fmla="*/ 36 h 51"/>
                <a:gd name="T56" fmla="*/ 257 w 106"/>
                <a:gd name="T57" fmla="*/ 35 h 51"/>
                <a:gd name="T58" fmla="*/ 228 w 106"/>
                <a:gd name="T59" fmla="*/ 33 h 51"/>
                <a:gd name="T60" fmla="*/ 181 w 106"/>
                <a:gd name="T61" fmla="*/ 30 h 51"/>
                <a:gd name="T62" fmla="*/ 112 w 106"/>
                <a:gd name="T63" fmla="*/ 28 h 51"/>
                <a:gd name="T64" fmla="*/ 92 w 106"/>
                <a:gd name="T65" fmla="*/ 26 h 51"/>
                <a:gd name="T66" fmla="*/ 100 w 106"/>
                <a:gd name="T67" fmla="*/ 24 h 51"/>
                <a:gd name="T68" fmla="*/ 135 w 106"/>
                <a:gd name="T69" fmla="*/ 21 h 51"/>
                <a:gd name="T70" fmla="*/ 157 w 106"/>
                <a:gd name="T71" fmla="*/ 18 h 51"/>
                <a:gd name="T72" fmla="*/ 173 w 106"/>
                <a:gd name="T73" fmla="*/ 14 h 51"/>
                <a:gd name="T74" fmla="*/ 257 w 106"/>
                <a:gd name="T75" fmla="*/ 13 h 51"/>
                <a:gd name="T76" fmla="*/ 440 w 106"/>
                <a:gd name="T77" fmla="*/ 13 h 51"/>
                <a:gd name="T78" fmla="*/ 581 w 106"/>
                <a:gd name="T79" fmla="*/ 21 h 51"/>
                <a:gd name="T80" fmla="*/ 697 w 106"/>
                <a:gd name="T81" fmla="*/ 27 h 51"/>
                <a:gd name="T82" fmla="*/ 763 w 106"/>
                <a:gd name="T83" fmla="*/ 35 h 51"/>
                <a:gd name="T84" fmla="*/ 793 w 106"/>
                <a:gd name="T85" fmla="*/ 36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6"/>
                <a:gd name="T130" fmla="*/ 0 h 51"/>
                <a:gd name="T131" fmla="*/ 106 w 106"/>
                <a:gd name="T132" fmla="*/ 51 h 5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6" h="51">
                  <a:moveTo>
                    <a:pt x="105" y="42"/>
                  </a:moveTo>
                  <a:lnTo>
                    <a:pt x="104" y="42"/>
                  </a:lnTo>
                  <a:lnTo>
                    <a:pt x="103" y="41"/>
                  </a:lnTo>
                  <a:lnTo>
                    <a:pt x="101" y="39"/>
                  </a:lnTo>
                  <a:lnTo>
                    <a:pt x="101" y="37"/>
                  </a:lnTo>
                  <a:lnTo>
                    <a:pt x="98" y="35"/>
                  </a:lnTo>
                  <a:lnTo>
                    <a:pt x="96" y="31"/>
                  </a:lnTo>
                  <a:lnTo>
                    <a:pt x="92" y="27"/>
                  </a:lnTo>
                  <a:lnTo>
                    <a:pt x="90" y="24"/>
                  </a:lnTo>
                  <a:lnTo>
                    <a:pt x="85" y="21"/>
                  </a:lnTo>
                  <a:lnTo>
                    <a:pt x="82" y="17"/>
                  </a:lnTo>
                  <a:lnTo>
                    <a:pt x="76" y="14"/>
                  </a:lnTo>
                  <a:lnTo>
                    <a:pt x="72" y="10"/>
                  </a:lnTo>
                  <a:lnTo>
                    <a:pt x="66" y="8"/>
                  </a:lnTo>
                  <a:lnTo>
                    <a:pt x="60" y="4"/>
                  </a:lnTo>
                  <a:lnTo>
                    <a:pt x="54" y="3"/>
                  </a:lnTo>
                  <a:lnTo>
                    <a:pt x="48" y="0"/>
                  </a:lnTo>
                  <a:lnTo>
                    <a:pt x="46" y="0"/>
                  </a:lnTo>
                  <a:lnTo>
                    <a:pt x="44" y="0"/>
                  </a:lnTo>
                  <a:lnTo>
                    <a:pt x="42" y="0"/>
                  </a:lnTo>
                  <a:lnTo>
                    <a:pt x="39" y="1"/>
                  </a:lnTo>
                  <a:lnTo>
                    <a:pt x="37" y="1"/>
                  </a:lnTo>
                  <a:lnTo>
                    <a:pt x="34" y="1"/>
                  </a:lnTo>
                  <a:lnTo>
                    <a:pt x="32" y="1"/>
                  </a:lnTo>
                  <a:lnTo>
                    <a:pt x="29" y="3"/>
                  </a:lnTo>
                  <a:lnTo>
                    <a:pt x="26" y="3"/>
                  </a:lnTo>
                  <a:lnTo>
                    <a:pt x="22" y="3"/>
                  </a:lnTo>
                  <a:lnTo>
                    <a:pt x="21" y="3"/>
                  </a:lnTo>
                  <a:lnTo>
                    <a:pt x="18" y="4"/>
                  </a:lnTo>
                  <a:lnTo>
                    <a:pt x="16" y="4"/>
                  </a:lnTo>
                  <a:lnTo>
                    <a:pt x="14" y="4"/>
                  </a:lnTo>
                  <a:lnTo>
                    <a:pt x="13" y="4"/>
                  </a:lnTo>
                  <a:lnTo>
                    <a:pt x="11" y="6"/>
                  </a:lnTo>
                  <a:lnTo>
                    <a:pt x="10" y="8"/>
                  </a:lnTo>
                  <a:lnTo>
                    <a:pt x="8" y="9"/>
                  </a:lnTo>
                  <a:lnTo>
                    <a:pt x="7" y="10"/>
                  </a:lnTo>
                  <a:lnTo>
                    <a:pt x="5" y="12"/>
                  </a:lnTo>
                  <a:lnTo>
                    <a:pt x="4" y="14"/>
                  </a:lnTo>
                  <a:lnTo>
                    <a:pt x="3" y="16"/>
                  </a:lnTo>
                  <a:lnTo>
                    <a:pt x="3" y="17"/>
                  </a:lnTo>
                  <a:lnTo>
                    <a:pt x="1" y="20"/>
                  </a:lnTo>
                  <a:lnTo>
                    <a:pt x="1" y="22"/>
                  </a:lnTo>
                  <a:lnTo>
                    <a:pt x="0" y="24"/>
                  </a:lnTo>
                  <a:lnTo>
                    <a:pt x="0" y="26"/>
                  </a:lnTo>
                  <a:lnTo>
                    <a:pt x="0" y="27"/>
                  </a:lnTo>
                  <a:lnTo>
                    <a:pt x="0" y="29"/>
                  </a:lnTo>
                  <a:lnTo>
                    <a:pt x="0" y="31"/>
                  </a:lnTo>
                  <a:lnTo>
                    <a:pt x="1" y="32"/>
                  </a:lnTo>
                  <a:lnTo>
                    <a:pt x="1" y="34"/>
                  </a:lnTo>
                  <a:lnTo>
                    <a:pt x="1" y="36"/>
                  </a:lnTo>
                  <a:lnTo>
                    <a:pt x="1" y="38"/>
                  </a:lnTo>
                  <a:lnTo>
                    <a:pt x="3" y="39"/>
                  </a:lnTo>
                  <a:lnTo>
                    <a:pt x="3" y="41"/>
                  </a:lnTo>
                  <a:lnTo>
                    <a:pt x="4" y="42"/>
                  </a:lnTo>
                  <a:lnTo>
                    <a:pt x="4" y="44"/>
                  </a:lnTo>
                  <a:lnTo>
                    <a:pt x="6" y="44"/>
                  </a:lnTo>
                  <a:lnTo>
                    <a:pt x="6" y="46"/>
                  </a:lnTo>
                  <a:lnTo>
                    <a:pt x="8" y="46"/>
                  </a:lnTo>
                  <a:lnTo>
                    <a:pt x="8" y="48"/>
                  </a:lnTo>
                  <a:lnTo>
                    <a:pt x="10" y="48"/>
                  </a:lnTo>
                  <a:lnTo>
                    <a:pt x="11" y="50"/>
                  </a:lnTo>
                  <a:lnTo>
                    <a:pt x="13" y="50"/>
                  </a:lnTo>
                  <a:lnTo>
                    <a:pt x="15" y="50"/>
                  </a:lnTo>
                  <a:lnTo>
                    <a:pt x="16" y="50"/>
                  </a:lnTo>
                  <a:lnTo>
                    <a:pt x="18" y="50"/>
                  </a:lnTo>
                  <a:lnTo>
                    <a:pt x="19" y="50"/>
                  </a:lnTo>
                  <a:lnTo>
                    <a:pt x="21" y="50"/>
                  </a:lnTo>
                  <a:lnTo>
                    <a:pt x="23" y="49"/>
                  </a:lnTo>
                  <a:lnTo>
                    <a:pt x="24" y="49"/>
                  </a:lnTo>
                  <a:lnTo>
                    <a:pt x="26" y="47"/>
                  </a:lnTo>
                  <a:lnTo>
                    <a:pt x="28" y="47"/>
                  </a:lnTo>
                  <a:lnTo>
                    <a:pt x="31" y="45"/>
                  </a:lnTo>
                  <a:lnTo>
                    <a:pt x="32" y="45"/>
                  </a:lnTo>
                  <a:lnTo>
                    <a:pt x="34" y="44"/>
                  </a:lnTo>
                  <a:lnTo>
                    <a:pt x="35" y="44"/>
                  </a:lnTo>
                  <a:lnTo>
                    <a:pt x="37" y="42"/>
                  </a:lnTo>
                  <a:lnTo>
                    <a:pt x="38" y="42"/>
                  </a:lnTo>
                  <a:lnTo>
                    <a:pt x="39" y="42"/>
                  </a:lnTo>
                  <a:lnTo>
                    <a:pt x="41" y="41"/>
                  </a:lnTo>
                  <a:lnTo>
                    <a:pt x="39" y="42"/>
                  </a:lnTo>
                  <a:lnTo>
                    <a:pt x="38" y="42"/>
                  </a:lnTo>
                  <a:lnTo>
                    <a:pt x="37" y="42"/>
                  </a:lnTo>
                  <a:lnTo>
                    <a:pt x="35" y="42"/>
                  </a:lnTo>
                  <a:lnTo>
                    <a:pt x="34" y="41"/>
                  </a:lnTo>
                  <a:lnTo>
                    <a:pt x="32" y="41"/>
                  </a:lnTo>
                  <a:lnTo>
                    <a:pt x="32" y="39"/>
                  </a:lnTo>
                  <a:lnTo>
                    <a:pt x="30" y="39"/>
                  </a:lnTo>
                  <a:lnTo>
                    <a:pt x="28" y="38"/>
                  </a:lnTo>
                  <a:lnTo>
                    <a:pt x="26" y="38"/>
                  </a:lnTo>
                  <a:lnTo>
                    <a:pt x="24" y="36"/>
                  </a:lnTo>
                  <a:lnTo>
                    <a:pt x="21" y="36"/>
                  </a:lnTo>
                  <a:lnTo>
                    <a:pt x="18" y="34"/>
                  </a:lnTo>
                  <a:lnTo>
                    <a:pt x="15" y="34"/>
                  </a:lnTo>
                  <a:lnTo>
                    <a:pt x="12" y="32"/>
                  </a:lnTo>
                  <a:lnTo>
                    <a:pt x="13" y="30"/>
                  </a:lnTo>
                  <a:lnTo>
                    <a:pt x="15" y="28"/>
                  </a:lnTo>
                  <a:lnTo>
                    <a:pt x="16" y="26"/>
                  </a:lnTo>
                  <a:lnTo>
                    <a:pt x="18" y="24"/>
                  </a:lnTo>
                  <a:lnTo>
                    <a:pt x="20" y="23"/>
                  </a:lnTo>
                  <a:lnTo>
                    <a:pt x="21" y="21"/>
                  </a:lnTo>
                  <a:lnTo>
                    <a:pt x="22" y="19"/>
                  </a:lnTo>
                  <a:lnTo>
                    <a:pt x="23" y="17"/>
                  </a:lnTo>
                  <a:lnTo>
                    <a:pt x="24" y="16"/>
                  </a:lnTo>
                  <a:lnTo>
                    <a:pt x="34" y="16"/>
                  </a:lnTo>
                  <a:lnTo>
                    <a:pt x="42" y="14"/>
                  </a:lnTo>
                  <a:lnTo>
                    <a:pt x="50" y="15"/>
                  </a:lnTo>
                  <a:lnTo>
                    <a:pt x="58" y="16"/>
                  </a:lnTo>
                  <a:lnTo>
                    <a:pt x="65" y="19"/>
                  </a:lnTo>
                  <a:lnTo>
                    <a:pt x="72" y="20"/>
                  </a:lnTo>
                  <a:lnTo>
                    <a:pt x="77" y="24"/>
                  </a:lnTo>
                  <a:lnTo>
                    <a:pt x="83" y="26"/>
                  </a:lnTo>
                  <a:lnTo>
                    <a:pt x="87" y="29"/>
                  </a:lnTo>
                  <a:lnTo>
                    <a:pt x="92" y="33"/>
                  </a:lnTo>
                  <a:lnTo>
                    <a:pt x="95" y="36"/>
                  </a:lnTo>
                  <a:lnTo>
                    <a:pt x="99" y="38"/>
                  </a:lnTo>
                  <a:lnTo>
                    <a:pt x="101" y="41"/>
                  </a:lnTo>
                  <a:lnTo>
                    <a:pt x="102" y="42"/>
                  </a:lnTo>
                  <a:lnTo>
                    <a:pt x="103" y="42"/>
                  </a:lnTo>
                  <a:lnTo>
                    <a:pt x="105" y="42"/>
                  </a:lnTo>
                </a:path>
              </a:pathLst>
            </a:custGeom>
            <a:solidFill>
              <a:srgbClr val="F8F8F8"/>
            </a:solidFill>
            <a:ln w="6350">
              <a:solidFill>
                <a:srgbClr val="DDDDDD"/>
              </a:solidFill>
              <a:round/>
              <a:headEnd/>
              <a:tailEnd/>
            </a:ln>
          </p:spPr>
          <p:txBody>
            <a:bodyPr/>
            <a:lstStyle/>
            <a:p>
              <a:endParaRPr lang="it-IT"/>
            </a:p>
          </p:txBody>
        </p:sp>
        <p:sp>
          <p:nvSpPr>
            <p:cNvPr id="2082" name="Freeform 40"/>
            <p:cNvSpPr>
              <a:spLocks/>
            </p:cNvSpPr>
            <p:nvPr/>
          </p:nvSpPr>
          <p:spPr bwMode="auto">
            <a:xfrm>
              <a:off x="3317" y="1328"/>
              <a:ext cx="207" cy="47"/>
            </a:xfrm>
            <a:custGeom>
              <a:avLst/>
              <a:gdLst>
                <a:gd name="T0" fmla="*/ 8 w 105"/>
                <a:gd name="T1" fmla="*/ 35 h 50"/>
                <a:gd name="T2" fmla="*/ 47 w 105"/>
                <a:gd name="T3" fmla="*/ 29 h 50"/>
                <a:gd name="T4" fmla="*/ 116 w 105"/>
                <a:gd name="T5" fmla="*/ 21 h 50"/>
                <a:gd name="T6" fmla="*/ 205 w 105"/>
                <a:gd name="T7" fmla="*/ 11 h 50"/>
                <a:gd name="T8" fmla="*/ 331 w 105"/>
                <a:gd name="T9" fmla="*/ 5 h 50"/>
                <a:gd name="T10" fmla="*/ 436 w 105"/>
                <a:gd name="T11" fmla="*/ 1 h 50"/>
                <a:gd name="T12" fmla="*/ 475 w 105"/>
                <a:gd name="T13" fmla="*/ 1 h 50"/>
                <a:gd name="T14" fmla="*/ 528 w 105"/>
                <a:gd name="T15" fmla="*/ 1 h 50"/>
                <a:gd name="T16" fmla="*/ 599 w 105"/>
                <a:gd name="T17" fmla="*/ 2 h 50"/>
                <a:gd name="T18" fmla="*/ 653 w 105"/>
                <a:gd name="T19" fmla="*/ 4 h 50"/>
                <a:gd name="T20" fmla="*/ 704 w 105"/>
                <a:gd name="T21" fmla="*/ 4 h 50"/>
                <a:gd name="T22" fmla="*/ 735 w 105"/>
                <a:gd name="T23" fmla="*/ 8 h 50"/>
                <a:gd name="T24" fmla="*/ 757 w 105"/>
                <a:gd name="T25" fmla="*/ 12 h 50"/>
                <a:gd name="T26" fmla="*/ 781 w 105"/>
                <a:gd name="T27" fmla="*/ 18 h 50"/>
                <a:gd name="T28" fmla="*/ 796 w 105"/>
                <a:gd name="T29" fmla="*/ 22 h 50"/>
                <a:gd name="T30" fmla="*/ 796 w 105"/>
                <a:gd name="T31" fmla="*/ 25 h 50"/>
                <a:gd name="T32" fmla="*/ 789 w 105"/>
                <a:gd name="T33" fmla="*/ 30 h 50"/>
                <a:gd name="T34" fmla="*/ 757 w 105"/>
                <a:gd name="T35" fmla="*/ 35 h 50"/>
                <a:gd name="T36" fmla="*/ 757 w 105"/>
                <a:gd name="T37" fmla="*/ 37 h 50"/>
                <a:gd name="T38" fmla="*/ 720 w 105"/>
                <a:gd name="T39" fmla="*/ 40 h 50"/>
                <a:gd name="T40" fmla="*/ 696 w 105"/>
                <a:gd name="T41" fmla="*/ 40 h 50"/>
                <a:gd name="T42" fmla="*/ 668 w 105"/>
                <a:gd name="T43" fmla="*/ 40 h 50"/>
                <a:gd name="T44" fmla="*/ 629 w 105"/>
                <a:gd name="T45" fmla="*/ 40 h 50"/>
                <a:gd name="T46" fmla="*/ 591 w 105"/>
                <a:gd name="T47" fmla="*/ 40 h 50"/>
                <a:gd name="T48" fmla="*/ 552 w 105"/>
                <a:gd name="T49" fmla="*/ 40 h 50"/>
                <a:gd name="T50" fmla="*/ 520 w 105"/>
                <a:gd name="T51" fmla="*/ 39 h 50"/>
                <a:gd name="T52" fmla="*/ 520 w 105"/>
                <a:gd name="T53" fmla="*/ 37 h 50"/>
                <a:gd name="T54" fmla="*/ 513 w 105"/>
                <a:gd name="T55" fmla="*/ 35 h 50"/>
                <a:gd name="T56" fmla="*/ 520 w 105"/>
                <a:gd name="T57" fmla="*/ 33 h 50"/>
                <a:gd name="T58" fmla="*/ 552 w 105"/>
                <a:gd name="T59" fmla="*/ 31 h 50"/>
                <a:gd name="T60" fmla="*/ 599 w 105"/>
                <a:gd name="T61" fmla="*/ 29 h 50"/>
                <a:gd name="T62" fmla="*/ 668 w 105"/>
                <a:gd name="T63" fmla="*/ 28 h 50"/>
                <a:gd name="T64" fmla="*/ 688 w 105"/>
                <a:gd name="T65" fmla="*/ 26 h 50"/>
                <a:gd name="T66" fmla="*/ 672 w 105"/>
                <a:gd name="T67" fmla="*/ 24 h 50"/>
                <a:gd name="T68" fmla="*/ 660 w 105"/>
                <a:gd name="T69" fmla="*/ 22 h 50"/>
                <a:gd name="T70" fmla="*/ 637 w 105"/>
                <a:gd name="T71" fmla="*/ 18 h 50"/>
                <a:gd name="T72" fmla="*/ 629 w 105"/>
                <a:gd name="T73" fmla="*/ 15 h 50"/>
                <a:gd name="T74" fmla="*/ 552 w 105"/>
                <a:gd name="T75" fmla="*/ 12 h 50"/>
                <a:gd name="T76" fmla="*/ 369 w 105"/>
                <a:gd name="T77" fmla="*/ 12 h 50"/>
                <a:gd name="T78" fmla="*/ 213 w 105"/>
                <a:gd name="T79" fmla="*/ 20 h 50"/>
                <a:gd name="T80" fmla="*/ 93 w 105"/>
                <a:gd name="T81" fmla="*/ 26 h 50"/>
                <a:gd name="T82" fmla="*/ 24 w 105"/>
                <a:gd name="T83" fmla="*/ 34 h 50"/>
                <a:gd name="T84" fmla="*/ 0 w 105"/>
                <a:gd name="T85" fmla="*/ 35 h 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5"/>
                <a:gd name="T130" fmla="*/ 0 h 50"/>
                <a:gd name="T131" fmla="*/ 105 w 105"/>
                <a:gd name="T132" fmla="*/ 50 h 5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5" h="50">
                  <a:moveTo>
                    <a:pt x="0" y="41"/>
                  </a:moveTo>
                  <a:lnTo>
                    <a:pt x="0" y="41"/>
                  </a:lnTo>
                  <a:lnTo>
                    <a:pt x="1" y="41"/>
                  </a:lnTo>
                  <a:lnTo>
                    <a:pt x="2" y="39"/>
                  </a:lnTo>
                  <a:lnTo>
                    <a:pt x="4" y="37"/>
                  </a:lnTo>
                  <a:lnTo>
                    <a:pt x="6" y="35"/>
                  </a:lnTo>
                  <a:lnTo>
                    <a:pt x="8" y="31"/>
                  </a:lnTo>
                  <a:lnTo>
                    <a:pt x="11" y="28"/>
                  </a:lnTo>
                  <a:lnTo>
                    <a:pt x="15" y="24"/>
                  </a:lnTo>
                  <a:lnTo>
                    <a:pt x="18" y="21"/>
                  </a:lnTo>
                  <a:lnTo>
                    <a:pt x="22" y="18"/>
                  </a:lnTo>
                  <a:lnTo>
                    <a:pt x="27" y="14"/>
                  </a:lnTo>
                  <a:lnTo>
                    <a:pt x="32" y="10"/>
                  </a:lnTo>
                  <a:lnTo>
                    <a:pt x="37" y="8"/>
                  </a:lnTo>
                  <a:lnTo>
                    <a:pt x="43" y="5"/>
                  </a:lnTo>
                  <a:lnTo>
                    <a:pt x="50" y="3"/>
                  </a:lnTo>
                  <a:lnTo>
                    <a:pt x="57" y="0"/>
                  </a:lnTo>
                  <a:lnTo>
                    <a:pt x="57" y="1"/>
                  </a:lnTo>
                  <a:lnTo>
                    <a:pt x="58" y="1"/>
                  </a:lnTo>
                  <a:lnTo>
                    <a:pt x="60" y="1"/>
                  </a:lnTo>
                  <a:lnTo>
                    <a:pt x="62" y="1"/>
                  </a:lnTo>
                  <a:lnTo>
                    <a:pt x="64" y="1"/>
                  </a:lnTo>
                  <a:lnTo>
                    <a:pt x="67" y="1"/>
                  </a:lnTo>
                  <a:lnTo>
                    <a:pt x="69" y="1"/>
                  </a:lnTo>
                  <a:lnTo>
                    <a:pt x="73" y="1"/>
                  </a:lnTo>
                  <a:lnTo>
                    <a:pt x="75" y="2"/>
                  </a:lnTo>
                  <a:lnTo>
                    <a:pt x="78" y="2"/>
                  </a:lnTo>
                  <a:lnTo>
                    <a:pt x="80" y="2"/>
                  </a:lnTo>
                  <a:lnTo>
                    <a:pt x="84" y="2"/>
                  </a:lnTo>
                  <a:lnTo>
                    <a:pt x="85" y="4"/>
                  </a:lnTo>
                  <a:lnTo>
                    <a:pt x="88" y="4"/>
                  </a:lnTo>
                  <a:lnTo>
                    <a:pt x="89" y="4"/>
                  </a:lnTo>
                  <a:lnTo>
                    <a:pt x="92" y="4"/>
                  </a:lnTo>
                  <a:lnTo>
                    <a:pt x="92" y="6"/>
                  </a:lnTo>
                  <a:lnTo>
                    <a:pt x="94" y="7"/>
                  </a:lnTo>
                  <a:lnTo>
                    <a:pt x="96" y="9"/>
                  </a:lnTo>
                  <a:lnTo>
                    <a:pt x="97" y="11"/>
                  </a:lnTo>
                  <a:lnTo>
                    <a:pt x="97" y="13"/>
                  </a:lnTo>
                  <a:lnTo>
                    <a:pt x="99" y="15"/>
                  </a:lnTo>
                  <a:lnTo>
                    <a:pt x="100" y="17"/>
                  </a:lnTo>
                  <a:lnTo>
                    <a:pt x="102" y="18"/>
                  </a:lnTo>
                  <a:lnTo>
                    <a:pt x="102" y="21"/>
                  </a:lnTo>
                  <a:lnTo>
                    <a:pt x="103" y="22"/>
                  </a:lnTo>
                  <a:lnTo>
                    <a:pt x="103" y="24"/>
                  </a:lnTo>
                  <a:lnTo>
                    <a:pt x="104" y="26"/>
                  </a:lnTo>
                  <a:lnTo>
                    <a:pt x="104" y="28"/>
                  </a:lnTo>
                  <a:lnTo>
                    <a:pt x="104" y="30"/>
                  </a:lnTo>
                  <a:lnTo>
                    <a:pt x="104" y="31"/>
                  </a:lnTo>
                  <a:lnTo>
                    <a:pt x="104" y="33"/>
                  </a:lnTo>
                  <a:lnTo>
                    <a:pt x="103" y="34"/>
                  </a:lnTo>
                  <a:lnTo>
                    <a:pt x="103" y="36"/>
                  </a:lnTo>
                  <a:lnTo>
                    <a:pt x="101" y="38"/>
                  </a:lnTo>
                  <a:lnTo>
                    <a:pt x="101" y="39"/>
                  </a:lnTo>
                  <a:lnTo>
                    <a:pt x="99" y="41"/>
                  </a:lnTo>
                  <a:lnTo>
                    <a:pt x="99" y="42"/>
                  </a:lnTo>
                  <a:lnTo>
                    <a:pt x="99" y="44"/>
                  </a:lnTo>
                  <a:lnTo>
                    <a:pt x="97" y="46"/>
                  </a:lnTo>
                  <a:lnTo>
                    <a:pt x="96" y="47"/>
                  </a:lnTo>
                  <a:lnTo>
                    <a:pt x="94" y="49"/>
                  </a:lnTo>
                  <a:lnTo>
                    <a:pt x="92" y="49"/>
                  </a:lnTo>
                  <a:lnTo>
                    <a:pt x="91" y="49"/>
                  </a:lnTo>
                  <a:lnTo>
                    <a:pt x="89" y="49"/>
                  </a:lnTo>
                  <a:lnTo>
                    <a:pt x="87" y="49"/>
                  </a:lnTo>
                  <a:lnTo>
                    <a:pt x="85" y="49"/>
                  </a:lnTo>
                  <a:lnTo>
                    <a:pt x="84" y="49"/>
                  </a:lnTo>
                  <a:lnTo>
                    <a:pt x="82" y="49"/>
                  </a:lnTo>
                  <a:lnTo>
                    <a:pt x="81" y="49"/>
                  </a:lnTo>
                  <a:lnTo>
                    <a:pt x="79" y="49"/>
                  </a:lnTo>
                  <a:lnTo>
                    <a:pt x="77" y="49"/>
                  </a:lnTo>
                  <a:lnTo>
                    <a:pt x="76" y="49"/>
                  </a:lnTo>
                  <a:lnTo>
                    <a:pt x="74" y="49"/>
                  </a:lnTo>
                  <a:lnTo>
                    <a:pt x="72" y="49"/>
                  </a:lnTo>
                  <a:lnTo>
                    <a:pt x="70" y="49"/>
                  </a:lnTo>
                  <a:lnTo>
                    <a:pt x="70" y="47"/>
                  </a:lnTo>
                  <a:lnTo>
                    <a:pt x="68" y="47"/>
                  </a:lnTo>
                  <a:lnTo>
                    <a:pt x="68" y="45"/>
                  </a:lnTo>
                  <a:lnTo>
                    <a:pt x="68" y="44"/>
                  </a:lnTo>
                  <a:lnTo>
                    <a:pt x="67" y="44"/>
                  </a:lnTo>
                  <a:lnTo>
                    <a:pt x="67" y="42"/>
                  </a:lnTo>
                  <a:lnTo>
                    <a:pt x="67" y="40"/>
                  </a:lnTo>
                  <a:lnTo>
                    <a:pt x="68" y="39"/>
                  </a:lnTo>
                  <a:lnTo>
                    <a:pt x="69" y="39"/>
                  </a:lnTo>
                  <a:lnTo>
                    <a:pt x="70" y="37"/>
                  </a:lnTo>
                  <a:lnTo>
                    <a:pt x="72" y="37"/>
                  </a:lnTo>
                  <a:lnTo>
                    <a:pt x="73" y="37"/>
                  </a:lnTo>
                  <a:lnTo>
                    <a:pt x="75" y="37"/>
                  </a:lnTo>
                  <a:lnTo>
                    <a:pt x="78" y="35"/>
                  </a:lnTo>
                  <a:lnTo>
                    <a:pt x="80" y="35"/>
                  </a:lnTo>
                  <a:lnTo>
                    <a:pt x="84" y="34"/>
                  </a:lnTo>
                  <a:lnTo>
                    <a:pt x="87" y="34"/>
                  </a:lnTo>
                  <a:lnTo>
                    <a:pt x="91" y="32"/>
                  </a:lnTo>
                  <a:lnTo>
                    <a:pt x="90" y="32"/>
                  </a:lnTo>
                  <a:lnTo>
                    <a:pt x="89" y="32"/>
                  </a:lnTo>
                  <a:lnTo>
                    <a:pt x="89" y="30"/>
                  </a:lnTo>
                  <a:lnTo>
                    <a:pt x="88" y="30"/>
                  </a:lnTo>
                  <a:lnTo>
                    <a:pt x="88" y="28"/>
                  </a:lnTo>
                  <a:lnTo>
                    <a:pt x="86" y="26"/>
                  </a:lnTo>
                  <a:lnTo>
                    <a:pt x="86" y="25"/>
                  </a:lnTo>
                  <a:lnTo>
                    <a:pt x="85" y="25"/>
                  </a:lnTo>
                  <a:lnTo>
                    <a:pt x="85" y="23"/>
                  </a:lnTo>
                  <a:lnTo>
                    <a:pt x="83" y="21"/>
                  </a:lnTo>
                  <a:lnTo>
                    <a:pt x="83" y="20"/>
                  </a:lnTo>
                  <a:lnTo>
                    <a:pt x="82" y="20"/>
                  </a:lnTo>
                  <a:lnTo>
                    <a:pt x="82" y="18"/>
                  </a:lnTo>
                  <a:lnTo>
                    <a:pt x="82" y="17"/>
                  </a:lnTo>
                  <a:lnTo>
                    <a:pt x="72" y="15"/>
                  </a:lnTo>
                  <a:lnTo>
                    <a:pt x="64" y="14"/>
                  </a:lnTo>
                  <a:lnTo>
                    <a:pt x="55" y="15"/>
                  </a:lnTo>
                  <a:lnTo>
                    <a:pt x="48" y="15"/>
                  </a:lnTo>
                  <a:lnTo>
                    <a:pt x="40" y="18"/>
                  </a:lnTo>
                  <a:lnTo>
                    <a:pt x="34" y="20"/>
                  </a:lnTo>
                  <a:lnTo>
                    <a:pt x="28" y="23"/>
                  </a:lnTo>
                  <a:lnTo>
                    <a:pt x="22" y="25"/>
                  </a:lnTo>
                  <a:lnTo>
                    <a:pt x="17" y="28"/>
                  </a:lnTo>
                  <a:lnTo>
                    <a:pt x="12" y="32"/>
                  </a:lnTo>
                  <a:lnTo>
                    <a:pt x="9" y="36"/>
                  </a:lnTo>
                  <a:lnTo>
                    <a:pt x="6" y="37"/>
                  </a:lnTo>
                  <a:lnTo>
                    <a:pt x="3" y="40"/>
                  </a:lnTo>
                  <a:lnTo>
                    <a:pt x="1" y="41"/>
                  </a:lnTo>
                  <a:lnTo>
                    <a:pt x="0" y="42"/>
                  </a:lnTo>
                  <a:lnTo>
                    <a:pt x="0" y="41"/>
                  </a:lnTo>
                </a:path>
              </a:pathLst>
            </a:custGeom>
            <a:solidFill>
              <a:srgbClr val="F8F8F8"/>
            </a:solidFill>
            <a:ln w="6350">
              <a:solidFill>
                <a:srgbClr val="DDDDDD"/>
              </a:solidFill>
              <a:round/>
              <a:headEnd/>
              <a:tailEnd/>
            </a:ln>
          </p:spPr>
          <p:txBody>
            <a:bodyPr/>
            <a:lstStyle/>
            <a:p>
              <a:endParaRPr lang="it-IT"/>
            </a:p>
          </p:txBody>
        </p:sp>
        <p:sp>
          <p:nvSpPr>
            <p:cNvPr id="2083" name="Freeform 41"/>
            <p:cNvSpPr>
              <a:spLocks/>
            </p:cNvSpPr>
            <p:nvPr/>
          </p:nvSpPr>
          <p:spPr bwMode="auto">
            <a:xfrm>
              <a:off x="3311" y="1351"/>
              <a:ext cx="113" cy="73"/>
            </a:xfrm>
            <a:custGeom>
              <a:avLst/>
              <a:gdLst>
                <a:gd name="T0" fmla="*/ 420 w 57"/>
                <a:gd name="T1" fmla="*/ 1 h 78"/>
                <a:gd name="T2" fmla="*/ 389 w 57"/>
                <a:gd name="T3" fmla="*/ 6 h 78"/>
                <a:gd name="T4" fmla="*/ 319 w 57"/>
                <a:gd name="T5" fmla="*/ 8 h 78"/>
                <a:gd name="T6" fmla="*/ 248 w 57"/>
                <a:gd name="T7" fmla="*/ 14 h 78"/>
                <a:gd name="T8" fmla="*/ 172 w 57"/>
                <a:gd name="T9" fmla="*/ 21 h 78"/>
                <a:gd name="T10" fmla="*/ 87 w 57"/>
                <a:gd name="T11" fmla="*/ 26 h 78"/>
                <a:gd name="T12" fmla="*/ 32 w 57"/>
                <a:gd name="T13" fmla="*/ 31 h 78"/>
                <a:gd name="T14" fmla="*/ 0 w 57"/>
                <a:gd name="T15" fmla="*/ 34 h 78"/>
                <a:gd name="T16" fmla="*/ 16 w 57"/>
                <a:gd name="T17" fmla="*/ 36 h 78"/>
                <a:gd name="T18" fmla="*/ 40 w 57"/>
                <a:gd name="T19" fmla="*/ 42 h 78"/>
                <a:gd name="T20" fmla="*/ 56 w 57"/>
                <a:gd name="T21" fmla="*/ 46 h 78"/>
                <a:gd name="T22" fmla="*/ 48 w 57"/>
                <a:gd name="T23" fmla="*/ 51 h 78"/>
                <a:gd name="T24" fmla="*/ 40 w 57"/>
                <a:gd name="T25" fmla="*/ 56 h 78"/>
                <a:gd name="T26" fmla="*/ 16 w 57"/>
                <a:gd name="T27" fmla="*/ 60 h 78"/>
                <a:gd name="T28" fmla="*/ 0 w 57"/>
                <a:gd name="T29" fmla="*/ 62 h 78"/>
                <a:gd name="T30" fmla="*/ 0 w 57"/>
                <a:gd name="T31" fmla="*/ 63 h 78"/>
                <a:gd name="T32" fmla="*/ 0 w 57"/>
                <a:gd name="T33" fmla="*/ 62 h 78"/>
                <a:gd name="T34" fmla="*/ 40 w 57"/>
                <a:gd name="T35" fmla="*/ 58 h 78"/>
                <a:gd name="T36" fmla="*/ 95 w 57"/>
                <a:gd name="T37" fmla="*/ 49 h 78"/>
                <a:gd name="T38" fmla="*/ 172 w 57"/>
                <a:gd name="T39" fmla="*/ 37 h 78"/>
                <a:gd name="T40" fmla="*/ 248 w 57"/>
                <a:gd name="T41" fmla="*/ 26 h 78"/>
                <a:gd name="T42" fmla="*/ 319 w 57"/>
                <a:gd name="T43" fmla="*/ 15 h 78"/>
                <a:gd name="T44" fmla="*/ 389 w 57"/>
                <a:gd name="T45" fmla="*/ 7 h 78"/>
                <a:gd name="T46" fmla="*/ 420 w 57"/>
                <a:gd name="T47" fmla="*/ 1 h 78"/>
                <a:gd name="T48" fmla="*/ 436 w 57"/>
                <a:gd name="T49" fmla="*/ 0 h 78"/>
                <a:gd name="T50" fmla="*/ 436 w 57"/>
                <a:gd name="T51" fmla="*/ 0 h 78"/>
                <a:gd name="T52" fmla="*/ 436 w 57"/>
                <a:gd name="T53" fmla="*/ 0 h 78"/>
                <a:gd name="T54" fmla="*/ 436 w 57"/>
                <a:gd name="T55" fmla="*/ 0 h 78"/>
                <a:gd name="T56" fmla="*/ 436 w 57"/>
                <a:gd name="T57" fmla="*/ 0 h 78"/>
                <a:gd name="T58" fmla="*/ 436 w 57"/>
                <a:gd name="T59" fmla="*/ 0 h 78"/>
                <a:gd name="T60" fmla="*/ 436 w 57"/>
                <a:gd name="T61" fmla="*/ 0 h 78"/>
                <a:gd name="T62" fmla="*/ 436 w 57"/>
                <a:gd name="T63" fmla="*/ 0 h 78"/>
                <a:gd name="T64" fmla="*/ 436 w 5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7"/>
                <a:gd name="T100" fmla="*/ 0 h 78"/>
                <a:gd name="T101" fmla="*/ 57 w 5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7" h="78">
                  <a:moveTo>
                    <a:pt x="56" y="0"/>
                  </a:moveTo>
                  <a:lnTo>
                    <a:pt x="54" y="1"/>
                  </a:lnTo>
                  <a:lnTo>
                    <a:pt x="53" y="2"/>
                  </a:lnTo>
                  <a:lnTo>
                    <a:pt x="50" y="6"/>
                  </a:lnTo>
                  <a:lnTo>
                    <a:pt x="47" y="7"/>
                  </a:lnTo>
                  <a:lnTo>
                    <a:pt x="41" y="11"/>
                  </a:lnTo>
                  <a:lnTo>
                    <a:pt x="37" y="14"/>
                  </a:lnTo>
                  <a:lnTo>
                    <a:pt x="32" y="17"/>
                  </a:lnTo>
                  <a:lnTo>
                    <a:pt x="27" y="20"/>
                  </a:lnTo>
                  <a:lnTo>
                    <a:pt x="22" y="25"/>
                  </a:lnTo>
                  <a:lnTo>
                    <a:pt x="17" y="29"/>
                  </a:lnTo>
                  <a:lnTo>
                    <a:pt x="11" y="32"/>
                  </a:lnTo>
                  <a:lnTo>
                    <a:pt x="8" y="35"/>
                  </a:lnTo>
                  <a:lnTo>
                    <a:pt x="4" y="37"/>
                  </a:lnTo>
                  <a:lnTo>
                    <a:pt x="2" y="39"/>
                  </a:lnTo>
                  <a:lnTo>
                    <a:pt x="0" y="41"/>
                  </a:lnTo>
                  <a:lnTo>
                    <a:pt x="2" y="44"/>
                  </a:lnTo>
                  <a:lnTo>
                    <a:pt x="5" y="47"/>
                  </a:lnTo>
                  <a:lnTo>
                    <a:pt x="5" y="51"/>
                  </a:lnTo>
                  <a:lnTo>
                    <a:pt x="7" y="52"/>
                  </a:lnTo>
                  <a:lnTo>
                    <a:pt x="7" y="56"/>
                  </a:lnTo>
                  <a:lnTo>
                    <a:pt x="7" y="59"/>
                  </a:lnTo>
                  <a:lnTo>
                    <a:pt x="6" y="63"/>
                  </a:lnTo>
                  <a:lnTo>
                    <a:pt x="6" y="65"/>
                  </a:lnTo>
                  <a:lnTo>
                    <a:pt x="5" y="68"/>
                  </a:lnTo>
                  <a:lnTo>
                    <a:pt x="4" y="70"/>
                  </a:lnTo>
                  <a:lnTo>
                    <a:pt x="2" y="73"/>
                  </a:lnTo>
                  <a:lnTo>
                    <a:pt x="2" y="74"/>
                  </a:lnTo>
                  <a:lnTo>
                    <a:pt x="0" y="76"/>
                  </a:lnTo>
                  <a:lnTo>
                    <a:pt x="0" y="77"/>
                  </a:lnTo>
                  <a:lnTo>
                    <a:pt x="0" y="76"/>
                  </a:lnTo>
                  <a:lnTo>
                    <a:pt x="2" y="74"/>
                  </a:lnTo>
                  <a:lnTo>
                    <a:pt x="5" y="70"/>
                  </a:lnTo>
                  <a:lnTo>
                    <a:pt x="8" y="65"/>
                  </a:lnTo>
                  <a:lnTo>
                    <a:pt x="12" y="60"/>
                  </a:lnTo>
                  <a:lnTo>
                    <a:pt x="17" y="52"/>
                  </a:lnTo>
                  <a:lnTo>
                    <a:pt x="22" y="45"/>
                  </a:lnTo>
                  <a:lnTo>
                    <a:pt x="28" y="38"/>
                  </a:lnTo>
                  <a:lnTo>
                    <a:pt x="32" y="32"/>
                  </a:lnTo>
                  <a:lnTo>
                    <a:pt x="37" y="25"/>
                  </a:lnTo>
                  <a:lnTo>
                    <a:pt x="41" y="18"/>
                  </a:lnTo>
                  <a:lnTo>
                    <a:pt x="47" y="12"/>
                  </a:lnTo>
                  <a:lnTo>
                    <a:pt x="50" y="8"/>
                  </a:lnTo>
                  <a:lnTo>
                    <a:pt x="53" y="3"/>
                  </a:lnTo>
                  <a:lnTo>
                    <a:pt x="54" y="1"/>
                  </a:lnTo>
                  <a:lnTo>
                    <a:pt x="56" y="0"/>
                  </a:lnTo>
                </a:path>
              </a:pathLst>
            </a:custGeom>
            <a:solidFill>
              <a:srgbClr val="F8F8F8"/>
            </a:solidFill>
            <a:ln w="9048">
              <a:solidFill>
                <a:srgbClr val="DDDDDD"/>
              </a:solidFill>
              <a:round/>
              <a:headEnd/>
              <a:tailEnd/>
            </a:ln>
          </p:spPr>
          <p:txBody>
            <a:bodyPr/>
            <a:lstStyle/>
            <a:p>
              <a:endParaRPr lang="it-IT"/>
            </a:p>
          </p:txBody>
        </p:sp>
        <p:sp>
          <p:nvSpPr>
            <p:cNvPr id="2084" name="Freeform 42"/>
            <p:cNvSpPr>
              <a:spLocks/>
            </p:cNvSpPr>
            <p:nvPr/>
          </p:nvSpPr>
          <p:spPr bwMode="auto">
            <a:xfrm>
              <a:off x="2840" y="1351"/>
              <a:ext cx="116" cy="73"/>
            </a:xfrm>
            <a:custGeom>
              <a:avLst/>
              <a:gdLst>
                <a:gd name="T0" fmla="*/ 0 w 59"/>
                <a:gd name="T1" fmla="*/ 1 h 78"/>
                <a:gd name="T2" fmla="*/ 39 w 59"/>
                <a:gd name="T3" fmla="*/ 6 h 78"/>
                <a:gd name="T4" fmla="*/ 92 w 59"/>
                <a:gd name="T5" fmla="*/ 8 h 78"/>
                <a:gd name="T6" fmla="*/ 173 w 59"/>
                <a:gd name="T7" fmla="*/ 14 h 78"/>
                <a:gd name="T8" fmla="*/ 252 w 59"/>
                <a:gd name="T9" fmla="*/ 21 h 78"/>
                <a:gd name="T10" fmla="*/ 328 w 59"/>
                <a:gd name="T11" fmla="*/ 26 h 78"/>
                <a:gd name="T12" fmla="*/ 387 w 59"/>
                <a:gd name="T13" fmla="*/ 31 h 78"/>
                <a:gd name="T14" fmla="*/ 433 w 59"/>
                <a:gd name="T15" fmla="*/ 33 h 78"/>
                <a:gd name="T16" fmla="*/ 409 w 59"/>
                <a:gd name="T17" fmla="*/ 36 h 78"/>
                <a:gd name="T18" fmla="*/ 372 w 59"/>
                <a:gd name="T19" fmla="*/ 41 h 78"/>
                <a:gd name="T20" fmla="*/ 364 w 59"/>
                <a:gd name="T21" fmla="*/ 45 h 78"/>
                <a:gd name="T22" fmla="*/ 364 w 59"/>
                <a:gd name="T23" fmla="*/ 51 h 78"/>
                <a:gd name="T24" fmla="*/ 372 w 59"/>
                <a:gd name="T25" fmla="*/ 55 h 78"/>
                <a:gd name="T26" fmla="*/ 387 w 59"/>
                <a:gd name="T27" fmla="*/ 59 h 78"/>
                <a:gd name="T28" fmla="*/ 395 w 59"/>
                <a:gd name="T29" fmla="*/ 62 h 78"/>
                <a:gd name="T30" fmla="*/ 409 w 59"/>
                <a:gd name="T31" fmla="*/ 63 h 78"/>
                <a:gd name="T32" fmla="*/ 409 w 59"/>
                <a:gd name="T33" fmla="*/ 62 h 78"/>
                <a:gd name="T34" fmla="*/ 372 w 59"/>
                <a:gd name="T35" fmla="*/ 58 h 78"/>
                <a:gd name="T36" fmla="*/ 313 w 59"/>
                <a:gd name="T37" fmla="*/ 49 h 78"/>
                <a:gd name="T38" fmla="*/ 236 w 59"/>
                <a:gd name="T39" fmla="*/ 37 h 78"/>
                <a:gd name="T40" fmla="*/ 167 w 59"/>
                <a:gd name="T41" fmla="*/ 26 h 78"/>
                <a:gd name="T42" fmla="*/ 85 w 59"/>
                <a:gd name="T43" fmla="*/ 15 h 78"/>
                <a:gd name="T44" fmla="*/ 31 w 59"/>
                <a:gd name="T45" fmla="*/ 7 h 78"/>
                <a:gd name="T46" fmla="*/ 0 w 59"/>
                <a:gd name="T47" fmla="*/ 1 h 78"/>
                <a:gd name="T48" fmla="*/ 0 w 59"/>
                <a:gd name="T49" fmla="*/ 0 h 78"/>
                <a:gd name="T50" fmla="*/ 0 w 59"/>
                <a:gd name="T51" fmla="*/ 0 h 78"/>
                <a:gd name="T52" fmla="*/ 0 w 59"/>
                <a:gd name="T53" fmla="*/ 0 h 78"/>
                <a:gd name="T54" fmla="*/ 0 w 59"/>
                <a:gd name="T55" fmla="*/ 0 h 78"/>
                <a:gd name="T56" fmla="*/ 0 w 59"/>
                <a:gd name="T57" fmla="*/ 0 h 78"/>
                <a:gd name="T58" fmla="*/ 0 w 59"/>
                <a:gd name="T59" fmla="*/ 0 h 78"/>
                <a:gd name="T60" fmla="*/ 0 w 59"/>
                <a:gd name="T61" fmla="*/ 0 h 78"/>
                <a:gd name="T62" fmla="*/ 0 w 59"/>
                <a:gd name="T63" fmla="*/ 0 h 78"/>
                <a:gd name="T64" fmla="*/ 0 w 59"/>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9"/>
                <a:gd name="T100" fmla="*/ 0 h 78"/>
                <a:gd name="T101" fmla="*/ 59 w 59"/>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9" h="78">
                  <a:moveTo>
                    <a:pt x="0" y="0"/>
                  </a:moveTo>
                  <a:lnTo>
                    <a:pt x="0" y="1"/>
                  </a:lnTo>
                  <a:lnTo>
                    <a:pt x="2" y="2"/>
                  </a:lnTo>
                  <a:lnTo>
                    <a:pt x="5" y="6"/>
                  </a:lnTo>
                  <a:lnTo>
                    <a:pt x="9" y="7"/>
                  </a:lnTo>
                  <a:lnTo>
                    <a:pt x="12" y="11"/>
                  </a:lnTo>
                  <a:lnTo>
                    <a:pt x="18" y="14"/>
                  </a:lnTo>
                  <a:lnTo>
                    <a:pt x="23" y="17"/>
                  </a:lnTo>
                  <a:lnTo>
                    <a:pt x="29" y="20"/>
                  </a:lnTo>
                  <a:lnTo>
                    <a:pt x="33" y="25"/>
                  </a:lnTo>
                  <a:lnTo>
                    <a:pt x="39" y="28"/>
                  </a:lnTo>
                  <a:lnTo>
                    <a:pt x="43" y="32"/>
                  </a:lnTo>
                  <a:lnTo>
                    <a:pt x="48" y="34"/>
                  </a:lnTo>
                  <a:lnTo>
                    <a:pt x="51" y="37"/>
                  </a:lnTo>
                  <a:lnTo>
                    <a:pt x="55" y="39"/>
                  </a:lnTo>
                  <a:lnTo>
                    <a:pt x="57" y="40"/>
                  </a:lnTo>
                  <a:lnTo>
                    <a:pt x="58" y="40"/>
                  </a:lnTo>
                  <a:lnTo>
                    <a:pt x="54" y="44"/>
                  </a:lnTo>
                  <a:lnTo>
                    <a:pt x="51" y="47"/>
                  </a:lnTo>
                  <a:lnTo>
                    <a:pt x="49" y="50"/>
                  </a:lnTo>
                  <a:lnTo>
                    <a:pt x="49" y="52"/>
                  </a:lnTo>
                  <a:lnTo>
                    <a:pt x="48" y="55"/>
                  </a:lnTo>
                  <a:lnTo>
                    <a:pt x="48" y="58"/>
                  </a:lnTo>
                  <a:lnTo>
                    <a:pt x="48" y="62"/>
                  </a:lnTo>
                  <a:lnTo>
                    <a:pt x="49" y="64"/>
                  </a:lnTo>
                  <a:lnTo>
                    <a:pt x="49" y="67"/>
                  </a:lnTo>
                  <a:lnTo>
                    <a:pt x="51" y="70"/>
                  </a:lnTo>
                  <a:lnTo>
                    <a:pt x="51" y="72"/>
                  </a:lnTo>
                  <a:lnTo>
                    <a:pt x="52" y="74"/>
                  </a:lnTo>
                  <a:lnTo>
                    <a:pt x="52" y="76"/>
                  </a:lnTo>
                  <a:lnTo>
                    <a:pt x="54" y="77"/>
                  </a:lnTo>
                  <a:lnTo>
                    <a:pt x="55" y="77"/>
                  </a:lnTo>
                  <a:lnTo>
                    <a:pt x="54" y="76"/>
                  </a:lnTo>
                  <a:lnTo>
                    <a:pt x="52" y="74"/>
                  </a:lnTo>
                  <a:lnTo>
                    <a:pt x="49" y="70"/>
                  </a:lnTo>
                  <a:lnTo>
                    <a:pt x="46" y="65"/>
                  </a:lnTo>
                  <a:lnTo>
                    <a:pt x="41" y="60"/>
                  </a:lnTo>
                  <a:lnTo>
                    <a:pt x="37" y="52"/>
                  </a:lnTo>
                  <a:lnTo>
                    <a:pt x="31" y="45"/>
                  </a:lnTo>
                  <a:lnTo>
                    <a:pt x="27" y="38"/>
                  </a:lnTo>
                  <a:lnTo>
                    <a:pt x="22" y="32"/>
                  </a:lnTo>
                  <a:lnTo>
                    <a:pt x="17" y="25"/>
                  </a:lnTo>
                  <a:lnTo>
                    <a:pt x="11" y="18"/>
                  </a:lnTo>
                  <a:lnTo>
                    <a:pt x="8" y="12"/>
                  </a:lnTo>
                  <a:lnTo>
                    <a:pt x="4" y="8"/>
                  </a:lnTo>
                  <a:lnTo>
                    <a:pt x="2" y="3"/>
                  </a:lnTo>
                  <a:lnTo>
                    <a:pt x="0" y="1"/>
                  </a:lnTo>
                  <a:lnTo>
                    <a:pt x="0" y="0"/>
                  </a:lnTo>
                </a:path>
              </a:pathLst>
            </a:custGeom>
            <a:solidFill>
              <a:srgbClr val="F8F8F8"/>
            </a:solidFill>
            <a:ln w="9048">
              <a:solidFill>
                <a:srgbClr val="DDDDDD"/>
              </a:solidFill>
              <a:round/>
              <a:headEnd/>
              <a:tailEnd/>
            </a:ln>
          </p:spPr>
          <p:txBody>
            <a:bodyPr/>
            <a:lstStyle/>
            <a:p>
              <a:endParaRPr lang="it-IT"/>
            </a:p>
          </p:txBody>
        </p:sp>
        <p:sp>
          <p:nvSpPr>
            <p:cNvPr id="2085" name="Freeform 43"/>
            <p:cNvSpPr>
              <a:spLocks/>
            </p:cNvSpPr>
            <p:nvPr/>
          </p:nvSpPr>
          <p:spPr bwMode="auto">
            <a:xfrm>
              <a:off x="3024" y="1383"/>
              <a:ext cx="71" cy="37"/>
            </a:xfrm>
            <a:custGeom>
              <a:avLst/>
              <a:gdLst>
                <a:gd name="T0" fmla="*/ 0 w 36"/>
                <a:gd name="T1" fmla="*/ 7 h 39"/>
                <a:gd name="T2" fmla="*/ 16 w 36"/>
                <a:gd name="T3" fmla="*/ 6 h 39"/>
                <a:gd name="T4" fmla="*/ 47 w 36"/>
                <a:gd name="T5" fmla="*/ 3 h 39"/>
                <a:gd name="T6" fmla="*/ 77 w 36"/>
                <a:gd name="T7" fmla="*/ 3 h 39"/>
                <a:gd name="T8" fmla="*/ 124 w 36"/>
                <a:gd name="T9" fmla="*/ 1 h 39"/>
                <a:gd name="T10" fmla="*/ 152 w 36"/>
                <a:gd name="T11" fmla="*/ 1 h 39"/>
                <a:gd name="T12" fmla="*/ 183 w 36"/>
                <a:gd name="T13" fmla="*/ 1 h 39"/>
                <a:gd name="T14" fmla="*/ 213 w 36"/>
                <a:gd name="T15" fmla="*/ 4 h 39"/>
                <a:gd name="T16" fmla="*/ 237 w 36"/>
                <a:gd name="T17" fmla="*/ 7 h 39"/>
                <a:gd name="T18" fmla="*/ 252 w 36"/>
                <a:gd name="T19" fmla="*/ 10 h 39"/>
                <a:gd name="T20" fmla="*/ 268 w 36"/>
                <a:gd name="T21" fmla="*/ 15 h 39"/>
                <a:gd name="T22" fmla="*/ 260 w 36"/>
                <a:gd name="T23" fmla="*/ 20 h 39"/>
                <a:gd name="T24" fmla="*/ 252 w 36"/>
                <a:gd name="T25" fmla="*/ 25 h 39"/>
                <a:gd name="T26" fmla="*/ 237 w 36"/>
                <a:gd name="T27" fmla="*/ 27 h 39"/>
                <a:gd name="T28" fmla="*/ 221 w 36"/>
                <a:gd name="T29" fmla="*/ 29 h 39"/>
                <a:gd name="T30" fmla="*/ 183 w 36"/>
                <a:gd name="T31" fmla="*/ 31 h 39"/>
                <a:gd name="T32" fmla="*/ 132 w 36"/>
                <a:gd name="T33" fmla="*/ 32 h 39"/>
                <a:gd name="T34" fmla="*/ 77 w 36"/>
                <a:gd name="T35" fmla="*/ 30 h 39"/>
                <a:gd name="T36" fmla="*/ 47 w 36"/>
                <a:gd name="T37" fmla="*/ 27 h 39"/>
                <a:gd name="T38" fmla="*/ 24 w 36"/>
                <a:gd name="T39" fmla="*/ 25 h 39"/>
                <a:gd name="T40" fmla="*/ 16 w 36"/>
                <a:gd name="T41" fmla="*/ 22 h 39"/>
                <a:gd name="T42" fmla="*/ 16 w 36"/>
                <a:gd name="T43" fmla="*/ 19 h 39"/>
                <a:gd name="T44" fmla="*/ 32 w 36"/>
                <a:gd name="T45" fmla="*/ 14 h 39"/>
                <a:gd name="T46" fmla="*/ 47 w 36"/>
                <a:gd name="T47" fmla="*/ 13 h 39"/>
                <a:gd name="T48" fmla="*/ 77 w 36"/>
                <a:gd name="T49" fmla="*/ 12 h 39"/>
                <a:gd name="T50" fmla="*/ 93 w 36"/>
                <a:gd name="T51" fmla="*/ 12 h 39"/>
                <a:gd name="T52" fmla="*/ 116 w 36"/>
                <a:gd name="T53" fmla="*/ 12 h 39"/>
                <a:gd name="T54" fmla="*/ 116 w 36"/>
                <a:gd name="T55" fmla="*/ 13 h 39"/>
                <a:gd name="T56" fmla="*/ 101 w 36"/>
                <a:gd name="T57" fmla="*/ 15 h 39"/>
                <a:gd name="T58" fmla="*/ 93 w 36"/>
                <a:gd name="T59" fmla="*/ 18 h 39"/>
                <a:gd name="T60" fmla="*/ 93 w 36"/>
                <a:gd name="T61" fmla="*/ 20 h 39"/>
                <a:gd name="T62" fmla="*/ 93 w 36"/>
                <a:gd name="T63" fmla="*/ 20 h 39"/>
                <a:gd name="T64" fmla="*/ 93 w 36"/>
                <a:gd name="T65" fmla="*/ 25 h 39"/>
                <a:gd name="T66" fmla="*/ 101 w 36"/>
                <a:gd name="T67" fmla="*/ 27 h 39"/>
                <a:gd name="T68" fmla="*/ 132 w 36"/>
                <a:gd name="T69" fmla="*/ 27 h 39"/>
                <a:gd name="T70" fmla="*/ 140 w 36"/>
                <a:gd name="T71" fmla="*/ 27 h 39"/>
                <a:gd name="T72" fmla="*/ 152 w 36"/>
                <a:gd name="T73" fmla="*/ 27 h 39"/>
                <a:gd name="T74" fmla="*/ 176 w 36"/>
                <a:gd name="T75" fmla="*/ 27 h 39"/>
                <a:gd name="T76" fmla="*/ 221 w 36"/>
                <a:gd name="T77" fmla="*/ 22 h 39"/>
                <a:gd name="T78" fmla="*/ 221 w 36"/>
                <a:gd name="T79" fmla="*/ 17 h 39"/>
                <a:gd name="T80" fmla="*/ 199 w 36"/>
                <a:gd name="T81" fmla="*/ 10 h 39"/>
                <a:gd name="T82" fmla="*/ 152 w 36"/>
                <a:gd name="T83" fmla="*/ 9 h 39"/>
                <a:gd name="T84" fmla="*/ 116 w 36"/>
                <a:gd name="T85" fmla="*/ 6 h 39"/>
                <a:gd name="T86" fmla="*/ 71 w 36"/>
                <a:gd name="T87" fmla="*/ 7 h 39"/>
                <a:gd name="T88" fmla="*/ 39 w 36"/>
                <a:gd name="T89" fmla="*/ 7 h 39"/>
                <a:gd name="T90" fmla="*/ 16 w 36"/>
                <a:gd name="T91" fmla="*/ 7 h 39"/>
                <a:gd name="T92" fmla="*/ 8 w 36"/>
                <a:gd name="T93" fmla="*/ 7 h 39"/>
                <a:gd name="T94" fmla="*/ 0 w 36"/>
                <a:gd name="T95" fmla="*/ 7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39"/>
                <a:gd name="T146" fmla="*/ 36 w 36"/>
                <a:gd name="T147" fmla="*/ 39 h 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39">
                  <a:moveTo>
                    <a:pt x="0" y="7"/>
                  </a:moveTo>
                  <a:lnTo>
                    <a:pt x="0" y="7"/>
                  </a:lnTo>
                  <a:lnTo>
                    <a:pt x="2" y="6"/>
                  </a:lnTo>
                  <a:lnTo>
                    <a:pt x="3" y="5"/>
                  </a:lnTo>
                  <a:lnTo>
                    <a:pt x="5" y="5"/>
                  </a:lnTo>
                  <a:lnTo>
                    <a:pt x="6" y="3"/>
                  </a:lnTo>
                  <a:lnTo>
                    <a:pt x="7" y="3"/>
                  </a:lnTo>
                  <a:lnTo>
                    <a:pt x="9" y="3"/>
                  </a:lnTo>
                  <a:lnTo>
                    <a:pt x="10" y="3"/>
                  </a:lnTo>
                  <a:lnTo>
                    <a:pt x="12" y="1"/>
                  </a:lnTo>
                  <a:lnTo>
                    <a:pt x="14" y="1"/>
                  </a:lnTo>
                  <a:lnTo>
                    <a:pt x="16" y="1"/>
                  </a:lnTo>
                  <a:lnTo>
                    <a:pt x="18" y="1"/>
                  </a:lnTo>
                  <a:lnTo>
                    <a:pt x="20" y="0"/>
                  </a:lnTo>
                  <a:lnTo>
                    <a:pt x="20" y="1"/>
                  </a:lnTo>
                  <a:lnTo>
                    <a:pt x="21" y="1"/>
                  </a:lnTo>
                  <a:lnTo>
                    <a:pt x="22" y="1"/>
                  </a:lnTo>
                  <a:lnTo>
                    <a:pt x="24" y="1"/>
                  </a:lnTo>
                  <a:lnTo>
                    <a:pt x="24" y="2"/>
                  </a:lnTo>
                  <a:lnTo>
                    <a:pt x="26" y="2"/>
                  </a:lnTo>
                  <a:lnTo>
                    <a:pt x="28" y="4"/>
                  </a:lnTo>
                  <a:lnTo>
                    <a:pt x="29" y="4"/>
                  </a:lnTo>
                  <a:lnTo>
                    <a:pt x="29" y="6"/>
                  </a:lnTo>
                  <a:lnTo>
                    <a:pt x="31" y="7"/>
                  </a:lnTo>
                  <a:lnTo>
                    <a:pt x="31" y="9"/>
                  </a:lnTo>
                  <a:lnTo>
                    <a:pt x="33" y="10"/>
                  </a:lnTo>
                  <a:lnTo>
                    <a:pt x="33" y="13"/>
                  </a:lnTo>
                  <a:lnTo>
                    <a:pt x="34" y="15"/>
                  </a:lnTo>
                  <a:lnTo>
                    <a:pt x="34" y="17"/>
                  </a:lnTo>
                  <a:lnTo>
                    <a:pt x="35" y="18"/>
                  </a:lnTo>
                  <a:lnTo>
                    <a:pt x="34" y="20"/>
                  </a:lnTo>
                  <a:lnTo>
                    <a:pt x="34" y="22"/>
                  </a:lnTo>
                  <a:lnTo>
                    <a:pt x="34" y="23"/>
                  </a:lnTo>
                  <a:lnTo>
                    <a:pt x="34" y="24"/>
                  </a:lnTo>
                  <a:lnTo>
                    <a:pt x="33" y="26"/>
                  </a:lnTo>
                  <a:lnTo>
                    <a:pt x="33" y="28"/>
                  </a:lnTo>
                  <a:lnTo>
                    <a:pt x="33" y="30"/>
                  </a:lnTo>
                  <a:lnTo>
                    <a:pt x="31" y="32"/>
                  </a:lnTo>
                  <a:lnTo>
                    <a:pt x="31" y="33"/>
                  </a:lnTo>
                  <a:lnTo>
                    <a:pt x="29" y="35"/>
                  </a:lnTo>
                  <a:lnTo>
                    <a:pt x="28" y="37"/>
                  </a:lnTo>
                  <a:lnTo>
                    <a:pt x="26" y="37"/>
                  </a:lnTo>
                  <a:lnTo>
                    <a:pt x="24" y="37"/>
                  </a:lnTo>
                  <a:lnTo>
                    <a:pt x="22" y="37"/>
                  </a:lnTo>
                  <a:lnTo>
                    <a:pt x="19" y="38"/>
                  </a:lnTo>
                  <a:lnTo>
                    <a:pt x="17" y="38"/>
                  </a:lnTo>
                  <a:lnTo>
                    <a:pt x="14" y="38"/>
                  </a:lnTo>
                  <a:lnTo>
                    <a:pt x="12" y="36"/>
                  </a:lnTo>
                  <a:lnTo>
                    <a:pt x="10" y="36"/>
                  </a:lnTo>
                  <a:lnTo>
                    <a:pt x="9" y="34"/>
                  </a:lnTo>
                  <a:lnTo>
                    <a:pt x="7" y="33"/>
                  </a:lnTo>
                  <a:lnTo>
                    <a:pt x="6" y="31"/>
                  </a:lnTo>
                  <a:lnTo>
                    <a:pt x="5" y="31"/>
                  </a:lnTo>
                  <a:lnTo>
                    <a:pt x="4" y="30"/>
                  </a:lnTo>
                  <a:lnTo>
                    <a:pt x="3" y="28"/>
                  </a:lnTo>
                  <a:lnTo>
                    <a:pt x="3" y="26"/>
                  </a:lnTo>
                  <a:lnTo>
                    <a:pt x="2" y="26"/>
                  </a:lnTo>
                  <a:lnTo>
                    <a:pt x="2" y="25"/>
                  </a:lnTo>
                  <a:lnTo>
                    <a:pt x="2" y="24"/>
                  </a:lnTo>
                  <a:lnTo>
                    <a:pt x="2" y="22"/>
                  </a:lnTo>
                  <a:lnTo>
                    <a:pt x="2" y="20"/>
                  </a:lnTo>
                  <a:lnTo>
                    <a:pt x="2" y="18"/>
                  </a:lnTo>
                  <a:lnTo>
                    <a:pt x="4" y="17"/>
                  </a:lnTo>
                  <a:lnTo>
                    <a:pt x="6" y="16"/>
                  </a:lnTo>
                  <a:lnTo>
                    <a:pt x="8" y="14"/>
                  </a:lnTo>
                  <a:lnTo>
                    <a:pt x="8" y="15"/>
                  </a:lnTo>
                  <a:lnTo>
                    <a:pt x="10" y="15"/>
                  </a:lnTo>
                  <a:lnTo>
                    <a:pt x="12" y="15"/>
                  </a:lnTo>
                  <a:lnTo>
                    <a:pt x="13" y="15"/>
                  </a:lnTo>
                  <a:lnTo>
                    <a:pt x="15" y="15"/>
                  </a:lnTo>
                  <a:lnTo>
                    <a:pt x="15" y="16"/>
                  </a:lnTo>
                  <a:lnTo>
                    <a:pt x="13" y="18"/>
                  </a:lnTo>
                  <a:lnTo>
                    <a:pt x="13" y="19"/>
                  </a:lnTo>
                  <a:lnTo>
                    <a:pt x="12" y="21"/>
                  </a:lnTo>
                  <a:lnTo>
                    <a:pt x="12" y="23"/>
                  </a:lnTo>
                  <a:lnTo>
                    <a:pt x="12" y="26"/>
                  </a:lnTo>
                  <a:lnTo>
                    <a:pt x="12" y="28"/>
                  </a:lnTo>
                  <a:lnTo>
                    <a:pt x="12" y="30"/>
                  </a:lnTo>
                  <a:lnTo>
                    <a:pt x="13" y="31"/>
                  </a:lnTo>
                  <a:lnTo>
                    <a:pt x="13" y="32"/>
                  </a:lnTo>
                  <a:lnTo>
                    <a:pt x="15" y="32"/>
                  </a:lnTo>
                  <a:lnTo>
                    <a:pt x="17" y="32"/>
                  </a:lnTo>
                  <a:lnTo>
                    <a:pt x="18" y="32"/>
                  </a:lnTo>
                  <a:lnTo>
                    <a:pt x="20" y="32"/>
                  </a:lnTo>
                  <a:lnTo>
                    <a:pt x="21" y="31"/>
                  </a:lnTo>
                  <a:lnTo>
                    <a:pt x="23" y="31"/>
                  </a:lnTo>
                  <a:lnTo>
                    <a:pt x="26" y="29"/>
                  </a:lnTo>
                  <a:lnTo>
                    <a:pt x="28" y="27"/>
                  </a:lnTo>
                  <a:lnTo>
                    <a:pt x="29" y="25"/>
                  </a:lnTo>
                  <a:lnTo>
                    <a:pt x="29" y="23"/>
                  </a:lnTo>
                  <a:lnTo>
                    <a:pt x="29" y="22"/>
                  </a:lnTo>
                  <a:lnTo>
                    <a:pt x="29" y="20"/>
                  </a:lnTo>
                  <a:lnTo>
                    <a:pt x="29" y="16"/>
                  </a:lnTo>
                  <a:lnTo>
                    <a:pt x="27" y="15"/>
                  </a:lnTo>
                  <a:lnTo>
                    <a:pt x="26" y="13"/>
                  </a:lnTo>
                  <a:lnTo>
                    <a:pt x="24" y="11"/>
                  </a:lnTo>
                  <a:lnTo>
                    <a:pt x="22" y="9"/>
                  </a:lnTo>
                  <a:lnTo>
                    <a:pt x="20" y="9"/>
                  </a:lnTo>
                  <a:lnTo>
                    <a:pt x="18" y="7"/>
                  </a:lnTo>
                  <a:lnTo>
                    <a:pt x="17" y="7"/>
                  </a:lnTo>
                  <a:lnTo>
                    <a:pt x="15" y="6"/>
                  </a:lnTo>
                  <a:lnTo>
                    <a:pt x="12" y="7"/>
                  </a:lnTo>
                  <a:lnTo>
                    <a:pt x="10" y="7"/>
                  </a:lnTo>
                  <a:lnTo>
                    <a:pt x="9" y="7"/>
                  </a:lnTo>
                  <a:lnTo>
                    <a:pt x="7" y="7"/>
                  </a:lnTo>
                  <a:lnTo>
                    <a:pt x="6" y="7"/>
                  </a:lnTo>
                  <a:lnTo>
                    <a:pt x="5" y="7"/>
                  </a:lnTo>
                  <a:lnTo>
                    <a:pt x="3" y="7"/>
                  </a:lnTo>
                  <a:lnTo>
                    <a:pt x="2" y="7"/>
                  </a:lnTo>
                  <a:lnTo>
                    <a:pt x="1" y="7"/>
                  </a:lnTo>
                  <a:lnTo>
                    <a:pt x="0" y="7"/>
                  </a:lnTo>
                </a:path>
              </a:pathLst>
            </a:custGeom>
            <a:solidFill>
              <a:srgbClr val="F8F8F8"/>
            </a:solidFill>
            <a:ln w="9048">
              <a:solidFill>
                <a:srgbClr val="DDDDDD"/>
              </a:solidFill>
              <a:round/>
              <a:headEnd/>
              <a:tailEnd/>
            </a:ln>
          </p:spPr>
          <p:txBody>
            <a:bodyPr/>
            <a:lstStyle/>
            <a:p>
              <a:endParaRPr lang="it-IT"/>
            </a:p>
          </p:txBody>
        </p:sp>
        <p:sp>
          <p:nvSpPr>
            <p:cNvPr id="2086" name="Freeform 44"/>
            <p:cNvSpPr>
              <a:spLocks/>
            </p:cNvSpPr>
            <p:nvPr/>
          </p:nvSpPr>
          <p:spPr bwMode="auto">
            <a:xfrm>
              <a:off x="3172" y="1383"/>
              <a:ext cx="74" cy="36"/>
            </a:xfrm>
            <a:custGeom>
              <a:avLst/>
              <a:gdLst>
                <a:gd name="T0" fmla="*/ 265 w 38"/>
                <a:gd name="T1" fmla="*/ 13 h 38"/>
                <a:gd name="T2" fmla="*/ 236 w 38"/>
                <a:gd name="T3" fmla="*/ 10 h 38"/>
                <a:gd name="T4" fmla="*/ 212 w 38"/>
                <a:gd name="T5" fmla="*/ 8 h 38"/>
                <a:gd name="T6" fmla="*/ 171 w 38"/>
                <a:gd name="T7" fmla="*/ 4 h 38"/>
                <a:gd name="T8" fmla="*/ 132 w 38"/>
                <a:gd name="T9" fmla="*/ 1 h 38"/>
                <a:gd name="T10" fmla="*/ 109 w 38"/>
                <a:gd name="T11" fmla="*/ 1 h 38"/>
                <a:gd name="T12" fmla="*/ 72 w 38"/>
                <a:gd name="T13" fmla="*/ 1 h 38"/>
                <a:gd name="T14" fmla="*/ 37 w 38"/>
                <a:gd name="T15" fmla="*/ 4 h 38"/>
                <a:gd name="T16" fmla="*/ 16 w 38"/>
                <a:gd name="T17" fmla="*/ 7 h 38"/>
                <a:gd name="T18" fmla="*/ 0 w 38"/>
                <a:gd name="T19" fmla="*/ 10 h 38"/>
                <a:gd name="T20" fmla="*/ 8 w 38"/>
                <a:gd name="T21" fmla="*/ 15 h 38"/>
                <a:gd name="T22" fmla="*/ 8 w 38"/>
                <a:gd name="T23" fmla="*/ 20 h 38"/>
                <a:gd name="T24" fmla="*/ 8 w 38"/>
                <a:gd name="T25" fmla="*/ 25 h 38"/>
                <a:gd name="T26" fmla="*/ 16 w 38"/>
                <a:gd name="T27" fmla="*/ 27 h 38"/>
                <a:gd name="T28" fmla="*/ 45 w 38"/>
                <a:gd name="T29" fmla="*/ 29 h 38"/>
                <a:gd name="T30" fmla="*/ 88 w 38"/>
                <a:gd name="T31" fmla="*/ 30 h 38"/>
                <a:gd name="T32" fmla="*/ 140 w 38"/>
                <a:gd name="T33" fmla="*/ 31 h 38"/>
                <a:gd name="T34" fmla="*/ 171 w 38"/>
                <a:gd name="T35" fmla="*/ 29 h 38"/>
                <a:gd name="T36" fmla="*/ 201 w 38"/>
                <a:gd name="T37" fmla="*/ 26 h 38"/>
                <a:gd name="T38" fmla="*/ 201 w 38"/>
                <a:gd name="T39" fmla="*/ 25 h 38"/>
                <a:gd name="T40" fmla="*/ 208 w 38"/>
                <a:gd name="T41" fmla="*/ 22 h 38"/>
                <a:gd name="T42" fmla="*/ 208 w 38"/>
                <a:gd name="T43" fmla="*/ 19 h 38"/>
                <a:gd name="T44" fmla="*/ 208 w 38"/>
                <a:gd name="T45" fmla="*/ 13 h 38"/>
                <a:gd name="T46" fmla="*/ 193 w 38"/>
                <a:gd name="T47" fmla="*/ 13 h 38"/>
                <a:gd name="T48" fmla="*/ 185 w 38"/>
                <a:gd name="T49" fmla="*/ 13 h 38"/>
                <a:gd name="T50" fmla="*/ 171 w 38"/>
                <a:gd name="T51" fmla="*/ 15 h 38"/>
                <a:gd name="T52" fmla="*/ 171 w 38"/>
                <a:gd name="T53" fmla="*/ 15 h 38"/>
                <a:gd name="T54" fmla="*/ 156 w 38"/>
                <a:gd name="T55" fmla="*/ 17 h 38"/>
                <a:gd name="T56" fmla="*/ 148 w 38"/>
                <a:gd name="T57" fmla="*/ 19 h 38"/>
                <a:gd name="T58" fmla="*/ 140 w 38"/>
                <a:gd name="T59" fmla="*/ 23 h 38"/>
                <a:gd name="T60" fmla="*/ 140 w 38"/>
                <a:gd name="T61" fmla="*/ 25 h 38"/>
                <a:gd name="T62" fmla="*/ 140 w 38"/>
                <a:gd name="T63" fmla="*/ 26 h 38"/>
                <a:gd name="T64" fmla="*/ 95 w 38"/>
                <a:gd name="T65" fmla="*/ 25 h 38"/>
                <a:gd name="T66" fmla="*/ 68 w 38"/>
                <a:gd name="T67" fmla="*/ 24 h 38"/>
                <a:gd name="T68" fmla="*/ 60 w 38"/>
                <a:gd name="T69" fmla="*/ 19 h 38"/>
                <a:gd name="T70" fmla="*/ 53 w 38"/>
                <a:gd name="T71" fmla="*/ 17 h 38"/>
                <a:gd name="T72" fmla="*/ 60 w 38"/>
                <a:gd name="T73" fmla="*/ 14 h 38"/>
                <a:gd name="T74" fmla="*/ 68 w 38"/>
                <a:gd name="T75" fmla="*/ 11 h 38"/>
                <a:gd name="T76" fmla="*/ 80 w 38"/>
                <a:gd name="T77" fmla="*/ 9 h 38"/>
                <a:gd name="T78" fmla="*/ 95 w 38"/>
                <a:gd name="T79" fmla="*/ 8 h 38"/>
                <a:gd name="T80" fmla="*/ 125 w 38"/>
                <a:gd name="T81" fmla="*/ 6 h 38"/>
                <a:gd name="T82" fmla="*/ 140 w 38"/>
                <a:gd name="T83" fmla="*/ 6 h 38"/>
                <a:gd name="T84" fmla="*/ 148 w 38"/>
                <a:gd name="T85" fmla="*/ 6 h 38"/>
                <a:gd name="T86" fmla="*/ 171 w 38"/>
                <a:gd name="T87" fmla="*/ 8 h 38"/>
                <a:gd name="T88" fmla="*/ 193 w 38"/>
                <a:gd name="T89" fmla="*/ 9 h 38"/>
                <a:gd name="T90" fmla="*/ 220 w 38"/>
                <a:gd name="T91" fmla="*/ 10 h 38"/>
                <a:gd name="T92" fmla="*/ 251 w 38"/>
                <a:gd name="T93" fmla="*/ 12 h 38"/>
                <a:gd name="T94" fmla="*/ 257 w 38"/>
                <a:gd name="T95" fmla="*/ 13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38"/>
                <a:gd name="T146" fmla="*/ 38 w 38"/>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38">
                  <a:moveTo>
                    <a:pt x="37" y="16"/>
                  </a:moveTo>
                  <a:lnTo>
                    <a:pt x="36" y="16"/>
                  </a:lnTo>
                  <a:lnTo>
                    <a:pt x="34" y="16"/>
                  </a:lnTo>
                  <a:lnTo>
                    <a:pt x="34" y="14"/>
                  </a:lnTo>
                  <a:lnTo>
                    <a:pt x="32" y="13"/>
                  </a:lnTo>
                  <a:lnTo>
                    <a:pt x="31" y="12"/>
                  </a:lnTo>
                  <a:lnTo>
                    <a:pt x="29" y="10"/>
                  </a:lnTo>
                  <a:lnTo>
                    <a:pt x="29" y="8"/>
                  </a:lnTo>
                  <a:lnTo>
                    <a:pt x="27" y="8"/>
                  </a:lnTo>
                  <a:lnTo>
                    <a:pt x="25" y="6"/>
                  </a:lnTo>
                  <a:lnTo>
                    <a:pt x="23" y="4"/>
                  </a:lnTo>
                  <a:lnTo>
                    <a:pt x="21" y="2"/>
                  </a:lnTo>
                  <a:lnTo>
                    <a:pt x="20" y="2"/>
                  </a:lnTo>
                  <a:lnTo>
                    <a:pt x="18" y="1"/>
                  </a:lnTo>
                  <a:lnTo>
                    <a:pt x="16" y="1"/>
                  </a:lnTo>
                  <a:lnTo>
                    <a:pt x="16" y="0"/>
                  </a:lnTo>
                  <a:lnTo>
                    <a:pt x="15" y="1"/>
                  </a:lnTo>
                  <a:lnTo>
                    <a:pt x="13" y="1"/>
                  </a:lnTo>
                  <a:lnTo>
                    <a:pt x="11" y="1"/>
                  </a:lnTo>
                  <a:lnTo>
                    <a:pt x="10" y="1"/>
                  </a:lnTo>
                  <a:lnTo>
                    <a:pt x="9" y="2"/>
                  </a:lnTo>
                  <a:lnTo>
                    <a:pt x="7" y="2"/>
                  </a:lnTo>
                  <a:lnTo>
                    <a:pt x="5" y="4"/>
                  </a:lnTo>
                  <a:lnTo>
                    <a:pt x="3" y="6"/>
                  </a:lnTo>
                  <a:lnTo>
                    <a:pt x="2" y="7"/>
                  </a:lnTo>
                  <a:lnTo>
                    <a:pt x="1" y="9"/>
                  </a:lnTo>
                  <a:lnTo>
                    <a:pt x="1" y="10"/>
                  </a:lnTo>
                  <a:lnTo>
                    <a:pt x="0" y="13"/>
                  </a:lnTo>
                  <a:lnTo>
                    <a:pt x="0" y="15"/>
                  </a:lnTo>
                  <a:lnTo>
                    <a:pt x="0" y="17"/>
                  </a:lnTo>
                  <a:lnTo>
                    <a:pt x="1" y="18"/>
                  </a:lnTo>
                  <a:lnTo>
                    <a:pt x="1" y="20"/>
                  </a:lnTo>
                  <a:lnTo>
                    <a:pt x="1" y="22"/>
                  </a:lnTo>
                  <a:lnTo>
                    <a:pt x="1" y="23"/>
                  </a:lnTo>
                  <a:lnTo>
                    <a:pt x="1" y="24"/>
                  </a:lnTo>
                  <a:lnTo>
                    <a:pt x="1" y="26"/>
                  </a:lnTo>
                  <a:lnTo>
                    <a:pt x="1" y="28"/>
                  </a:lnTo>
                  <a:lnTo>
                    <a:pt x="1" y="30"/>
                  </a:lnTo>
                  <a:lnTo>
                    <a:pt x="2" y="30"/>
                  </a:lnTo>
                  <a:lnTo>
                    <a:pt x="2" y="32"/>
                  </a:lnTo>
                  <a:lnTo>
                    <a:pt x="4" y="33"/>
                  </a:lnTo>
                  <a:lnTo>
                    <a:pt x="4" y="35"/>
                  </a:lnTo>
                  <a:lnTo>
                    <a:pt x="6" y="35"/>
                  </a:lnTo>
                  <a:lnTo>
                    <a:pt x="8" y="36"/>
                  </a:lnTo>
                  <a:lnTo>
                    <a:pt x="10" y="36"/>
                  </a:lnTo>
                  <a:lnTo>
                    <a:pt x="12" y="36"/>
                  </a:lnTo>
                  <a:lnTo>
                    <a:pt x="15" y="36"/>
                  </a:lnTo>
                  <a:lnTo>
                    <a:pt x="17" y="37"/>
                  </a:lnTo>
                  <a:lnTo>
                    <a:pt x="19" y="37"/>
                  </a:lnTo>
                  <a:lnTo>
                    <a:pt x="20" y="37"/>
                  </a:lnTo>
                  <a:lnTo>
                    <a:pt x="22" y="35"/>
                  </a:lnTo>
                  <a:lnTo>
                    <a:pt x="23" y="35"/>
                  </a:lnTo>
                  <a:lnTo>
                    <a:pt x="25" y="33"/>
                  </a:lnTo>
                  <a:lnTo>
                    <a:pt x="25" y="32"/>
                  </a:lnTo>
                  <a:lnTo>
                    <a:pt x="27" y="31"/>
                  </a:lnTo>
                  <a:lnTo>
                    <a:pt x="27" y="29"/>
                  </a:lnTo>
                  <a:lnTo>
                    <a:pt x="27" y="28"/>
                  </a:lnTo>
                  <a:lnTo>
                    <a:pt x="28" y="26"/>
                  </a:lnTo>
                  <a:lnTo>
                    <a:pt x="28" y="25"/>
                  </a:lnTo>
                  <a:lnTo>
                    <a:pt x="29" y="23"/>
                  </a:lnTo>
                  <a:lnTo>
                    <a:pt x="28" y="22"/>
                  </a:lnTo>
                  <a:lnTo>
                    <a:pt x="28" y="19"/>
                  </a:lnTo>
                  <a:lnTo>
                    <a:pt x="28" y="18"/>
                  </a:lnTo>
                  <a:lnTo>
                    <a:pt x="28" y="16"/>
                  </a:lnTo>
                  <a:lnTo>
                    <a:pt x="26" y="16"/>
                  </a:lnTo>
                  <a:lnTo>
                    <a:pt x="26" y="15"/>
                  </a:lnTo>
                  <a:lnTo>
                    <a:pt x="25" y="16"/>
                  </a:lnTo>
                  <a:lnTo>
                    <a:pt x="25" y="17"/>
                  </a:lnTo>
                  <a:lnTo>
                    <a:pt x="23" y="18"/>
                  </a:lnTo>
                  <a:lnTo>
                    <a:pt x="21" y="19"/>
                  </a:lnTo>
                  <a:lnTo>
                    <a:pt x="21" y="20"/>
                  </a:lnTo>
                  <a:lnTo>
                    <a:pt x="20" y="22"/>
                  </a:lnTo>
                  <a:lnTo>
                    <a:pt x="20" y="24"/>
                  </a:lnTo>
                  <a:lnTo>
                    <a:pt x="19" y="26"/>
                  </a:lnTo>
                  <a:lnTo>
                    <a:pt x="19" y="27"/>
                  </a:lnTo>
                  <a:lnTo>
                    <a:pt x="19" y="29"/>
                  </a:lnTo>
                  <a:lnTo>
                    <a:pt x="19" y="30"/>
                  </a:lnTo>
                  <a:lnTo>
                    <a:pt x="16" y="30"/>
                  </a:lnTo>
                  <a:lnTo>
                    <a:pt x="13" y="29"/>
                  </a:lnTo>
                  <a:lnTo>
                    <a:pt x="12" y="29"/>
                  </a:lnTo>
                  <a:lnTo>
                    <a:pt x="10" y="27"/>
                  </a:lnTo>
                  <a:lnTo>
                    <a:pt x="9" y="27"/>
                  </a:lnTo>
                  <a:lnTo>
                    <a:pt x="8" y="25"/>
                  </a:lnTo>
                  <a:lnTo>
                    <a:pt x="8" y="24"/>
                  </a:lnTo>
                  <a:lnTo>
                    <a:pt x="8" y="22"/>
                  </a:lnTo>
                  <a:lnTo>
                    <a:pt x="7" y="22"/>
                  </a:lnTo>
                  <a:lnTo>
                    <a:pt x="7" y="20"/>
                  </a:lnTo>
                  <a:lnTo>
                    <a:pt x="8" y="18"/>
                  </a:lnTo>
                  <a:lnTo>
                    <a:pt x="8" y="17"/>
                  </a:lnTo>
                  <a:lnTo>
                    <a:pt x="9" y="16"/>
                  </a:lnTo>
                  <a:lnTo>
                    <a:pt x="9" y="14"/>
                  </a:lnTo>
                  <a:lnTo>
                    <a:pt x="9" y="12"/>
                  </a:lnTo>
                  <a:lnTo>
                    <a:pt x="9" y="11"/>
                  </a:lnTo>
                  <a:lnTo>
                    <a:pt x="11" y="9"/>
                  </a:lnTo>
                  <a:lnTo>
                    <a:pt x="13" y="8"/>
                  </a:lnTo>
                  <a:lnTo>
                    <a:pt x="15" y="6"/>
                  </a:lnTo>
                  <a:lnTo>
                    <a:pt x="17" y="6"/>
                  </a:lnTo>
                  <a:lnTo>
                    <a:pt x="19" y="6"/>
                  </a:lnTo>
                  <a:lnTo>
                    <a:pt x="20" y="6"/>
                  </a:lnTo>
                  <a:lnTo>
                    <a:pt x="20" y="7"/>
                  </a:lnTo>
                  <a:lnTo>
                    <a:pt x="22" y="7"/>
                  </a:lnTo>
                  <a:lnTo>
                    <a:pt x="23" y="8"/>
                  </a:lnTo>
                  <a:lnTo>
                    <a:pt x="25" y="8"/>
                  </a:lnTo>
                  <a:lnTo>
                    <a:pt x="25" y="10"/>
                  </a:lnTo>
                  <a:lnTo>
                    <a:pt x="26" y="10"/>
                  </a:lnTo>
                  <a:lnTo>
                    <a:pt x="28" y="12"/>
                  </a:lnTo>
                  <a:lnTo>
                    <a:pt x="30" y="12"/>
                  </a:lnTo>
                  <a:lnTo>
                    <a:pt x="30" y="13"/>
                  </a:lnTo>
                  <a:lnTo>
                    <a:pt x="32" y="13"/>
                  </a:lnTo>
                  <a:lnTo>
                    <a:pt x="32" y="15"/>
                  </a:lnTo>
                  <a:lnTo>
                    <a:pt x="34" y="15"/>
                  </a:lnTo>
                  <a:lnTo>
                    <a:pt x="34" y="16"/>
                  </a:lnTo>
                  <a:lnTo>
                    <a:pt x="35" y="16"/>
                  </a:lnTo>
                  <a:lnTo>
                    <a:pt x="37" y="16"/>
                  </a:lnTo>
                </a:path>
              </a:pathLst>
            </a:custGeom>
            <a:solidFill>
              <a:srgbClr val="F8F8F8"/>
            </a:solidFill>
            <a:ln w="9048">
              <a:solidFill>
                <a:srgbClr val="DDDDDD"/>
              </a:solidFill>
              <a:round/>
              <a:headEnd/>
              <a:tailEnd/>
            </a:ln>
          </p:spPr>
          <p:txBody>
            <a:bodyPr/>
            <a:lstStyle/>
            <a:p>
              <a:endParaRPr lang="it-IT"/>
            </a:p>
          </p:txBody>
        </p:sp>
        <p:sp>
          <p:nvSpPr>
            <p:cNvPr id="2087" name="AutoShape 45"/>
            <p:cNvSpPr>
              <a:spLocks noChangeArrowheads="1"/>
            </p:cNvSpPr>
            <p:nvPr/>
          </p:nvSpPr>
          <p:spPr bwMode="auto">
            <a:xfrm flipV="1">
              <a:off x="403" y="3831"/>
              <a:ext cx="5437" cy="259"/>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088" name="Freeform 46"/>
            <p:cNvSpPr>
              <a:spLocks/>
            </p:cNvSpPr>
            <p:nvPr/>
          </p:nvSpPr>
          <p:spPr bwMode="auto">
            <a:xfrm>
              <a:off x="4619" y="1593"/>
              <a:ext cx="533" cy="1911"/>
            </a:xfrm>
            <a:custGeom>
              <a:avLst/>
              <a:gdLst>
                <a:gd name="T0" fmla="*/ 0 w 271"/>
                <a:gd name="T1" fmla="*/ 1646 h 2059"/>
                <a:gd name="T2" fmla="*/ 2053 w 271"/>
                <a:gd name="T3" fmla="*/ 1646 h 2059"/>
                <a:gd name="T4" fmla="*/ 2053 w 271"/>
                <a:gd name="T5" fmla="*/ 0 h 2059"/>
                <a:gd name="T6" fmla="*/ 0 w 271"/>
                <a:gd name="T7" fmla="*/ 0 h 2059"/>
                <a:gd name="T8" fmla="*/ 0 w 271"/>
                <a:gd name="T9" fmla="*/ 1646 h 2059"/>
                <a:gd name="T10" fmla="*/ 0 w 271"/>
                <a:gd name="T11" fmla="*/ 1646 h 2059"/>
                <a:gd name="T12" fmla="*/ 0 60000 65536"/>
                <a:gd name="T13" fmla="*/ 0 60000 65536"/>
                <a:gd name="T14" fmla="*/ 0 60000 65536"/>
                <a:gd name="T15" fmla="*/ 0 60000 65536"/>
                <a:gd name="T16" fmla="*/ 0 60000 65536"/>
                <a:gd name="T17" fmla="*/ 0 60000 65536"/>
                <a:gd name="T18" fmla="*/ 0 w 271"/>
                <a:gd name="T19" fmla="*/ 0 h 2059"/>
                <a:gd name="T20" fmla="*/ 271 w 271"/>
                <a:gd name="T21" fmla="*/ 2059 h 2059"/>
              </a:gdLst>
              <a:ahLst/>
              <a:cxnLst>
                <a:cxn ang="T12">
                  <a:pos x="T0" y="T1"/>
                </a:cxn>
                <a:cxn ang="T13">
                  <a:pos x="T2" y="T3"/>
                </a:cxn>
                <a:cxn ang="T14">
                  <a:pos x="T4" y="T5"/>
                </a:cxn>
                <a:cxn ang="T15">
                  <a:pos x="T6" y="T7"/>
                </a:cxn>
                <a:cxn ang="T16">
                  <a:pos x="T8" y="T9"/>
                </a:cxn>
                <a:cxn ang="T17">
                  <a:pos x="T10" y="T11"/>
                </a:cxn>
              </a:cxnLst>
              <a:rect l="T18" t="T19" r="T20" b="T21"/>
              <a:pathLst>
                <a:path w="271" h="2059">
                  <a:moveTo>
                    <a:pt x="0" y="2058"/>
                  </a:moveTo>
                  <a:lnTo>
                    <a:pt x="270" y="2058"/>
                  </a:lnTo>
                  <a:lnTo>
                    <a:pt x="270" y="0"/>
                  </a:lnTo>
                  <a:lnTo>
                    <a:pt x="0" y="0"/>
                  </a:lnTo>
                  <a:lnTo>
                    <a:pt x="0" y="2058"/>
                  </a:lnTo>
                </a:path>
              </a:pathLst>
            </a:custGeom>
            <a:solidFill>
              <a:srgbClr val="F8F8F8"/>
            </a:solidFill>
            <a:ln w="9048">
              <a:solidFill>
                <a:srgbClr val="C0C0C0"/>
              </a:solidFill>
              <a:round/>
              <a:headEnd/>
              <a:tailEnd/>
            </a:ln>
          </p:spPr>
          <p:txBody>
            <a:bodyPr/>
            <a:lstStyle/>
            <a:p>
              <a:endParaRPr lang="it-IT"/>
            </a:p>
          </p:txBody>
        </p:sp>
        <p:grpSp>
          <p:nvGrpSpPr>
            <p:cNvPr id="2089" name="Group 47"/>
            <p:cNvGrpSpPr>
              <a:grpSpLocks/>
            </p:cNvGrpSpPr>
            <p:nvPr/>
          </p:nvGrpSpPr>
          <p:grpSpPr bwMode="auto">
            <a:xfrm>
              <a:off x="4527" y="3474"/>
              <a:ext cx="703" cy="203"/>
              <a:chOff x="3110" y="3961"/>
              <a:chExt cx="356" cy="218"/>
            </a:xfrm>
          </p:grpSpPr>
          <p:sp>
            <p:nvSpPr>
              <p:cNvPr id="2175" name="Freeform 48"/>
              <p:cNvSpPr>
                <a:spLocks/>
              </p:cNvSpPr>
              <p:nvPr/>
            </p:nvSpPr>
            <p:spPr bwMode="auto">
              <a:xfrm>
                <a:off x="3137" y="3961"/>
                <a:ext cx="300" cy="106"/>
              </a:xfrm>
              <a:custGeom>
                <a:avLst/>
                <a:gdLst>
                  <a:gd name="T0" fmla="*/ 285 w 300"/>
                  <a:gd name="T1" fmla="*/ 2 h 106"/>
                  <a:gd name="T2" fmla="*/ 290 w 300"/>
                  <a:gd name="T3" fmla="*/ 5 h 106"/>
                  <a:gd name="T4" fmla="*/ 295 w 300"/>
                  <a:gd name="T5" fmla="*/ 9 h 106"/>
                  <a:gd name="T6" fmla="*/ 295 w 300"/>
                  <a:gd name="T7" fmla="*/ 16 h 106"/>
                  <a:gd name="T8" fmla="*/ 297 w 300"/>
                  <a:gd name="T9" fmla="*/ 23 h 106"/>
                  <a:gd name="T10" fmla="*/ 298 w 300"/>
                  <a:gd name="T11" fmla="*/ 30 h 106"/>
                  <a:gd name="T12" fmla="*/ 297 w 300"/>
                  <a:gd name="T13" fmla="*/ 39 h 106"/>
                  <a:gd name="T14" fmla="*/ 293 w 300"/>
                  <a:gd name="T15" fmla="*/ 46 h 106"/>
                  <a:gd name="T16" fmla="*/ 290 w 300"/>
                  <a:gd name="T17" fmla="*/ 52 h 106"/>
                  <a:gd name="T18" fmla="*/ 285 w 300"/>
                  <a:gd name="T19" fmla="*/ 53 h 106"/>
                  <a:gd name="T20" fmla="*/ 281 w 300"/>
                  <a:gd name="T21" fmla="*/ 52 h 106"/>
                  <a:gd name="T22" fmla="*/ 283 w 300"/>
                  <a:gd name="T23" fmla="*/ 53 h 106"/>
                  <a:gd name="T24" fmla="*/ 287 w 300"/>
                  <a:gd name="T25" fmla="*/ 56 h 106"/>
                  <a:gd name="T26" fmla="*/ 293 w 300"/>
                  <a:gd name="T27" fmla="*/ 59 h 106"/>
                  <a:gd name="T28" fmla="*/ 294 w 300"/>
                  <a:gd name="T29" fmla="*/ 66 h 106"/>
                  <a:gd name="T30" fmla="*/ 296 w 300"/>
                  <a:gd name="T31" fmla="*/ 74 h 106"/>
                  <a:gd name="T32" fmla="*/ 296 w 300"/>
                  <a:gd name="T33" fmla="*/ 82 h 106"/>
                  <a:gd name="T34" fmla="*/ 295 w 300"/>
                  <a:gd name="T35" fmla="*/ 90 h 106"/>
                  <a:gd name="T36" fmla="*/ 291 w 300"/>
                  <a:gd name="T37" fmla="*/ 96 h 106"/>
                  <a:gd name="T38" fmla="*/ 288 w 300"/>
                  <a:gd name="T39" fmla="*/ 101 h 106"/>
                  <a:gd name="T40" fmla="*/ 284 w 300"/>
                  <a:gd name="T41" fmla="*/ 104 h 106"/>
                  <a:gd name="T42" fmla="*/ 281 w 300"/>
                  <a:gd name="T43" fmla="*/ 103 h 106"/>
                  <a:gd name="T44" fmla="*/ 17 w 300"/>
                  <a:gd name="T45" fmla="*/ 103 h 106"/>
                  <a:gd name="T46" fmla="*/ 12 w 300"/>
                  <a:gd name="T47" fmla="*/ 105 h 106"/>
                  <a:gd name="T48" fmla="*/ 7 w 300"/>
                  <a:gd name="T49" fmla="*/ 101 h 106"/>
                  <a:gd name="T50" fmla="*/ 3 w 300"/>
                  <a:gd name="T51" fmla="*/ 96 h 106"/>
                  <a:gd name="T52" fmla="*/ 1 w 300"/>
                  <a:gd name="T53" fmla="*/ 90 h 106"/>
                  <a:gd name="T54" fmla="*/ 0 w 300"/>
                  <a:gd name="T55" fmla="*/ 82 h 106"/>
                  <a:gd name="T56" fmla="*/ 0 w 300"/>
                  <a:gd name="T57" fmla="*/ 74 h 106"/>
                  <a:gd name="T58" fmla="*/ 1 w 300"/>
                  <a:gd name="T59" fmla="*/ 66 h 106"/>
                  <a:gd name="T60" fmla="*/ 5 w 300"/>
                  <a:gd name="T61" fmla="*/ 59 h 106"/>
                  <a:gd name="T62" fmla="*/ 9 w 300"/>
                  <a:gd name="T63" fmla="*/ 56 h 106"/>
                  <a:gd name="T64" fmla="*/ 14 w 300"/>
                  <a:gd name="T65" fmla="*/ 53 h 106"/>
                  <a:gd name="T66" fmla="*/ 17 w 300"/>
                  <a:gd name="T67" fmla="*/ 53 h 106"/>
                  <a:gd name="T68" fmla="*/ 12 w 300"/>
                  <a:gd name="T69" fmla="*/ 54 h 106"/>
                  <a:gd name="T70" fmla="*/ 8 w 300"/>
                  <a:gd name="T71" fmla="*/ 52 h 106"/>
                  <a:gd name="T72" fmla="*/ 4 w 300"/>
                  <a:gd name="T73" fmla="*/ 46 h 106"/>
                  <a:gd name="T74" fmla="*/ 2 w 300"/>
                  <a:gd name="T75" fmla="*/ 39 h 106"/>
                  <a:gd name="T76" fmla="*/ 1 w 300"/>
                  <a:gd name="T77" fmla="*/ 31 h 106"/>
                  <a:gd name="T78" fmla="*/ 1 w 300"/>
                  <a:gd name="T79" fmla="*/ 22 h 106"/>
                  <a:gd name="T80" fmla="*/ 3 w 300"/>
                  <a:gd name="T81" fmla="*/ 15 h 106"/>
                  <a:gd name="T82" fmla="*/ 8 w 300"/>
                  <a:gd name="T83" fmla="*/ 7 h 106"/>
                  <a:gd name="T84" fmla="*/ 13 w 300"/>
                  <a:gd name="T85" fmla="*/ 4 h 106"/>
                  <a:gd name="T86" fmla="*/ 18 w 300"/>
                  <a:gd name="T87" fmla="*/ 1 h 106"/>
                  <a:gd name="T88" fmla="*/ 24 w 300"/>
                  <a:gd name="T89" fmla="*/ 0 h 106"/>
                  <a:gd name="T90" fmla="*/ 61 w 300"/>
                  <a:gd name="T91" fmla="*/ 0 h 106"/>
                  <a:gd name="T92" fmla="*/ 125 w 300"/>
                  <a:gd name="T93" fmla="*/ 0 h 106"/>
                  <a:gd name="T94" fmla="*/ 197 w 300"/>
                  <a:gd name="T95" fmla="*/ 0 h 106"/>
                  <a:gd name="T96" fmla="*/ 256 w 300"/>
                  <a:gd name="T97" fmla="*/ 0 h 106"/>
                  <a:gd name="T98" fmla="*/ 283 w 300"/>
                  <a:gd name="T99" fmla="*/ 0 h 10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00"/>
                  <a:gd name="T151" fmla="*/ 0 h 106"/>
                  <a:gd name="T152" fmla="*/ 300 w 300"/>
                  <a:gd name="T153" fmla="*/ 106 h 10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00" h="106">
                    <a:moveTo>
                      <a:pt x="281" y="1"/>
                    </a:moveTo>
                    <a:lnTo>
                      <a:pt x="283" y="2"/>
                    </a:lnTo>
                    <a:lnTo>
                      <a:pt x="285" y="2"/>
                    </a:lnTo>
                    <a:lnTo>
                      <a:pt x="287" y="4"/>
                    </a:lnTo>
                    <a:lnTo>
                      <a:pt x="290" y="4"/>
                    </a:lnTo>
                    <a:lnTo>
                      <a:pt x="290" y="5"/>
                    </a:lnTo>
                    <a:lnTo>
                      <a:pt x="292" y="6"/>
                    </a:lnTo>
                    <a:lnTo>
                      <a:pt x="293" y="8"/>
                    </a:lnTo>
                    <a:lnTo>
                      <a:pt x="295" y="9"/>
                    </a:lnTo>
                    <a:lnTo>
                      <a:pt x="295" y="12"/>
                    </a:lnTo>
                    <a:lnTo>
                      <a:pt x="295" y="14"/>
                    </a:lnTo>
                    <a:lnTo>
                      <a:pt x="295" y="16"/>
                    </a:lnTo>
                    <a:lnTo>
                      <a:pt x="297" y="18"/>
                    </a:lnTo>
                    <a:lnTo>
                      <a:pt x="297" y="21"/>
                    </a:lnTo>
                    <a:lnTo>
                      <a:pt x="297" y="23"/>
                    </a:lnTo>
                    <a:lnTo>
                      <a:pt x="297" y="25"/>
                    </a:lnTo>
                    <a:lnTo>
                      <a:pt x="299" y="26"/>
                    </a:lnTo>
                    <a:lnTo>
                      <a:pt x="298" y="30"/>
                    </a:lnTo>
                    <a:lnTo>
                      <a:pt x="298" y="34"/>
                    </a:lnTo>
                    <a:lnTo>
                      <a:pt x="297" y="37"/>
                    </a:lnTo>
                    <a:lnTo>
                      <a:pt x="297" y="39"/>
                    </a:lnTo>
                    <a:lnTo>
                      <a:pt x="295" y="43"/>
                    </a:lnTo>
                    <a:lnTo>
                      <a:pt x="295" y="44"/>
                    </a:lnTo>
                    <a:lnTo>
                      <a:pt x="293" y="46"/>
                    </a:lnTo>
                    <a:lnTo>
                      <a:pt x="293" y="48"/>
                    </a:lnTo>
                    <a:lnTo>
                      <a:pt x="291" y="50"/>
                    </a:lnTo>
                    <a:lnTo>
                      <a:pt x="290" y="52"/>
                    </a:lnTo>
                    <a:lnTo>
                      <a:pt x="288" y="53"/>
                    </a:lnTo>
                    <a:lnTo>
                      <a:pt x="287" y="53"/>
                    </a:lnTo>
                    <a:lnTo>
                      <a:pt x="285" y="53"/>
                    </a:lnTo>
                    <a:lnTo>
                      <a:pt x="283" y="53"/>
                    </a:lnTo>
                    <a:lnTo>
                      <a:pt x="281" y="53"/>
                    </a:lnTo>
                    <a:lnTo>
                      <a:pt x="281" y="52"/>
                    </a:lnTo>
                    <a:lnTo>
                      <a:pt x="281" y="53"/>
                    </a:lnTo>
                    <a:lnTo>
                      <a:pt x="283" y="53"/>
                    </a:lnTo>
                    <a:lnTo>
                      <a:pt x="285" y="54"/>
                    </a:lnTo>
                    <a:lnTo>
                      <a:pt x="287" y="54"/>
                    </a:lnTo>
                    <a:lnTo>
                      <a:pt x="287" y="56"/>
                    </a:lnTo>
                    <a:lnTo>
                      <a:pt x="289" y="57"/>
                    </a:lnTo>
                    <a:lnTo>
                      <a:pt x="291" y="59"/>
                    </a:lnTo>
                    <a:lnTo>
                      <a:pt x="293" y="59"/>
                    </a:lnTo>
                    <a:lnTo>
                      <a:pt x="293" y="62"/>
                    </a:lnTo>
                    <a:lnTo>
                      <a:pt x="294" y="64"/>
                    </a:lnTo>
                    <a:lnTo>
                      <a:pt x="294" y="66"/>
                    </a:lnTo>
                    <a:lnTo>
                      <a:pt x="295" y="68"/>
                    </a:lnTo>
                    <a:lnTo>
                      <a:pt x="295" y="72"/>
                    </a:lnTo>
                    <a:lnTo>
                      <a:pt x="296" y="74"/>
                    </a:lnTo>
                    <a:lnTo>
                      <a:pt x="296" y="76"/>
                    </a:lnTo>
                    <a:lnTo>
                      <a:pt x="297" y="78"/>
                    </a:lnTo>
                    <a:lnTo>
                      <a:pt x="296" y="82"/>
                    </a:lnTo>
                    <a:lnTo>
                      <a:pt x="296" y="84"/>
                    </a:lnTo>
                    <a:lnTo>
                      <a:pt x="295" y="88"/>
                    </a:lnTo>
                    <a:lnTo>
                      <a:pt x="295" y="90"/>
                    </a:lnTo>
                    <a:lnTo>
                      <a:pt x="294" y="93"/>
                    </a:lnTo>
                    <a:lnTo>
                      <a:pt x="293" y="94"/>
                    </a:lnTo>
                    <a:lnTo>
                      <a:pt x="291" y="96"/>
                    </a:lnTo>
                    <a:lnTo>
                      <a:pt x="291" y="98"/>
                    </a:lnTo>
                    <a:lnTo>
                      <a:pt x="290" y="100"/>
                    </a:lnTo>
                    <a:lnTo>
                      <a:pt x="288" y="101"/>
                    </a:lnTo>
                    <a:lnTo>
                      <a:pt x="286" y="103"/>
                    </a:lnTo>
                    <a:lnTo>
                      <a:pt x="284" y="104"/>
                    </a:lnTo>
                    <a:lnTo>
                      <a:pt x="282" y="104"/>
                    </a:lnTo>
                    <a:lnTo>
                      <a:pt x="281" y="104"/>
                    </a:lnTo>
                    <a:lnTo>
                      <a:pt x="281" y="103"/>
                    </a:lnTo>
                    <a:lnTo>
                      <a:pt x="280" y="103"/>
                    </a:lnTo>
                    <a:lnTo>
                      <a:pt x="17" y="103"/>
                    </a:lnTo>
                    <a:lnTo>
                      <a:pt x="16" y="105"/>
                    </a:lnTo>
                    <a:lnTo>
                      <a:pt x="14" y="105"/>
                    </a:lnTo>
                    <a:lnTo>
                      <a:pt x="12" y="105"/>
                    </a:lnTo>
                    <a:lnTo>
                      <a:pt x="11" y="103"/>
                    </a:lnTo>
                    <a:lnTo>
                      <a:pt x="9" y="103"/>
                    </a:lnTo>
                    <a:lnTo>
                      <a:pt x="7" y="101"/>
                    </a:lnTo>
                    <a:lnTo>
                      <a:pt x="5" y="100"/>
                    </a:lnTo>
                    <a:lnTo>
                      <a:pt x="5" y="98"/>
                    </a:lnTo>
                    <a:lnTo>
                      <a:pt x="3" y="96"/>
                    </a:lnTo>
                    <a:lnTo>
                      <a:pt x="3" y="94"/>
                    </a:lnTo>
                    <a:lnTo>
                      <a:pt x="1" y="93"/>
                    </a:lnTo>
                    <a:lnTo>
                      <a:pt x="1" y="90"/>
                    </a:lnTo>
                    <a:lnTo>
                      <a:pt x="0" y="88"/>
                    </a:lnTo>
                    <a:lnTo>
                      <a:pt x="0" y="84"/>
                    </a:lnTo>
                    <a:lnTo>
                      <a:pt x="0" y="82"/>
                    </a:lnTo>
                    <a:lnTo>
                      <a:pt x="0" y="78"/>
                    </a:lnTo>
                    <a:lnTo>
                      <a:pt x="0" y="76"/>
                    </a:lnTo>
                    <a:lnTo>
                      <a:pt x="0" y="74"/>
                    </a:lnTo>
                    <a:lnTo>
                      <a:pt x="0" y="72"/>
                    </a:lnTo>
                    <a:lnTo>
                      <a:pt x="1" y="68"/>
                    </a:lnTo>
                    <a:lnTo>
                      <a:pt x="1" y="66"/>
                    </a:lnTo>
                    <a:lnTo>
                      <a:pt x="3" y="64"/>
                    </a:lnTo>
                    <a:lnTo>
                      <a:pt x="3" y="62"/>
                    </a:lnTo>
                    <a:lnTo>
                      <a:pt x="5" y="59"/>
                    </a:lnTo>
                    <a:lnTo>
                      <a:pt x="6" y="59"/>
                    </a:lnTo>
                    <a:lnTo>
                      <a:pt x="8" y="57"/>
                    </a:lnTo>
                    <a:lnTo>
                      <a:pt x="9" y="56"/>
                    </a:lnTo>
                    <a:lnTo>
                      <a:pt x="11" y="54"/>
                    </a:lnTo>
                    <a:lnTo>
                      <a:pt x="13" y="54"/>
                    </a:lnTo>
                    <a:lnTo>
                      <a:pt x="14" y="53"/>
                    </a:lnTo>
                    <a:lnTo>
                      <a:pt x="16" y="53"/>
                    </a:lnTo>
                    <a:lnTo>
                      <a:pt x="18" y="53"/>
                    </a:lnTo>
                    <a:lnTo>
                      <a:pt x="17" y="53"/>
                    </a:lnTo>
                    <a:lnTo>
                      <a:pt x="16" y="54"/>
                    </a:lnTo>
                    <a:lnTo>
                      <a:pt x="14" y="54"/>
                    </a:lnTo>
                    <a:lnTo>
                      <a:pt x="12" y="54"/>
                    </a:lnTo>
                    <a:lnTo>
                      <a:pt x="11" y="53"/>
                    </a:lnTo>
                    <a:lnTo>
                      <a:pt x="9" y="53"/>
                    </a:lnTo>
                    <a:lnTo>
                      <a:pt x="8" y="52"/>
                    </a:lnTo>
                    <a:lnTo>
                      <a:pt x="6" y="50"/>
                    </a:lnTo>
                    <a:lnTo>
                      <a:pt x="6" y="48"/>
                    </a:lnTo>
                    <a:lnTo>
                      <a:pt x="4" y="46"/>
                    </a:lnTo>
                    <a:lnTo>
                      <a:pt x="4" y="44"/>
                    </a:lnTo>
                    <a:lnTo>
                      <a:pt x="2" y="43"/>
                    </a:lnTo>
                    <a:lnTo>
                      <a:pt x="2" y="39"/>
                    </a:lnTo>
                    <a:lnTo>
                      <a:pt x="1" y="37"/>
                    </a:lnTo>
                    <a:lnTo>
                      <a:pt x="1" y="34"/>
                    </a:lnTo>
                    <a:lnTo>
                      <a:pt x="1" y="31"/>
                    </a:lnTo>
                    <a:lnTo>
                      <a:pt x="1" y="28"/>
                    </a:lnTo>
                    <a:lnTo>
                      <a:pt x="1" y="26"/>
                    </a:lnTo>
                    <a:lnTo>
                      <a:pt x="1" y="22"/>
                    </a:lnTo>
                    <a:lnTo>
                      <a:pt x="1" y="21"/>
                    </a:lnTo>
                    <a:lnTo>
                      <a:pt x="3" y="17"/>
                    </a:lnTo>
                    <a:lnTo>
                      <a:pt x="3" y="15"/>
                    </a:lnTo>
                    <a:lnTo>
                      <a:pt x="5" y="12"/>
                    </a:lnTo>
                    <a:lnTo>
                      <a:pt x="6" y="10"/>
                    </a:lnTo>
                    <a:lnTo>
                      <a:pt x="8" y="7"/>
                    </a:lnTo>
                    <a:lnTo>
                      <a:pt x="9" y="6"/>
                    </a:lnTo>
                    <a:lnTo>
                      <a:pt x="11" y="5"/>
                    </a:lnTo>
                    <a:lnTo>
                      <a:pt x="13" y="4"/>
                    </a:lnTo>
                    <a:lnTo>
                      <a:pt x="14" y="2"/>
                    </a:lnTo>
                    <a:lnTo>
                      <a:pt x="16" y="2"/>
                    </a:lnTo>
                    <a:lnTo>
                      <a:pt x="18" y="1"/>
                    </a:lnTo>
                    <a:lnTo>
                      <a:pt x="20" y="1"/>
                    </a:lnTo>
                    <a:lnTo>
                      <a:pt x="22" y="0"/>
                    </a:lnTo>
                    <a:lnTo>
                      <a:pt x="24" y="0"/>
                    </a:lnTo>
                    <a:lnTo>
                      <a:pt x="32" y="0"/>
                    </a:lnTo>
                    <a:lnTo>
                      <a:pt x="44" y="0"/>
                    </a:lnTo>
                    <a:lnTo>
                      <a:pt x="61" y="0"/>
                    </a:lnTo>
                    <a:lnTo>
                      <a:pt x="80" y="0"/>
                    </a:lnTo>
                    <a:lnTo>
                      <a:pt x="102" y="0"/>
                    </a:lnTo>
                    <a:lnTo>
                      <a:pt x="125" y="0"/>
                    </a:lnTo>
                    <a:lnTo>
                      <a:pt x="150" y="0"/>
                    </a:lnTo>
                    <a:lnTo>
                      <a:pt x="173" y="0"/>
                    </a:lnTo>
                    <a:lnTo>
                      <a:pt x="197" y="0"/>
                    </a:lnTo>
                    <a:lnTo>
                      <a:pt x="219" y="0"/>
                    </a:lnTo>
                    <a:lnTo>
                      <a:pt x="240" y="0"/>
                    </a:lnTo>
                    <a:lnTo>
                      <a:pt x="256" y="0"/>
                    </a:lnTo>
                    <a:lnTo>
                      <a:pt x="270" y="0"/>
                    </a:lnTo>
                    <a:lnTo>
                      <a:pt x="279" y="0"/>
                    </a:lnTo>
                    <a:lnTo>
                      <a:pt x="283" y="0"/>
                    </a:lnTo>
                    <a:lnTo>
                      <a:pt x="281" y="1"/>
                    </a:lnTo>
                  </a:path>
                </a:pathLst>
              </a:custGeom>
              <a:solidFill>
                <a:srgbClr val="F8F8F8"/>
              </a:solidFill>
              <a:ln w="18732">
                <a:solidFill>
                  <a:srgbClr val="C0C0C0"/>
                </a:solidFill>
                <a:round/>
                <a:headEnd/>
                <a:tailEnd/>
              </a:ln>
            </p:spPr>
            <p:txBody>
              <a:bodyPr/>
              <a:lstStyle/>
              <a:p>
                <a:endParaRPr lang="it-IT"/>
              </a:p>
            </p:txBody>
          </p:sp>
          <p:sp>
            <p:nvSpPr>
              <p:cNvPr id="2176" name="Freeform 49"/>
              <p:cNvSpPr>
                <a:spLocks/>
              </p:cNvSpPr>
              <p:nvPr/>
            </p:nvSpPr>
            <p:spPr bwMode="auto">
              <a:xfrm>
                <a:off x="3209" y="3964"/>
                <a:ext cx="230" cy="51"/>
              </a:xfrm>
              <a:custGeom>
                <a:avLst/>
                <a:gdLst>
                  <a:gd name="T0" fmla="*/ 217 w 230"/>
                  <a:gd name="T1" fmla="*/ 5 h 51"/>
                  <a:gd name="T2" fmla="*/ 213 w 230"/>
                  <a:gd name="T3" fmla="*/ 13 h 51"/>
                  <a:gd name="T4" fmla="*/ 209 w 230"/>
                  <a:gd name="T5" fmla="*/ 21 h 51"/>
                  <a:gd name="T6" fmla="*/ 204 w 230"/>
                  <a:gd name="T7" fmla="*/ 28 h 51"/>
                  <a:gd name="T8" fmla="*/ 194 w 230"/>
                  <a:gd name="T9" fmla="*/ 34 h 51"/>
                  <a:gd name="T10" fmla="*/ 181 w 230"/>
                  <a:gd name="T11" fmla="*/ 39 h 51"/>
                  <a:gd name="T12" fmla="*/ 161 w 230"/>
                  <a:gd name="T13" fmla="*/ 42 h 51"/>
                  <a:gd name="T14" fmla="*/ 135 w 230"/>
                  <a:gd name="T15" fmla="*/ 42 h 51"/>
                  <a:gd name="T16" fmla="*/ 111 w 230"/>
                  <a:gd name="T17" fmla="*/ 42 h 51"/>
                  <a:gd name="T18" fmla="*/ 95 w 230"/>
                  <a:gd name="T19" fmla="*/ 43 h 51"/>
                  <a:gd name="T20" fmla="*/ 77 w 230"/>
                  <a:gd name="T21" fmla="*/ 45 h 51"/>
                  <a:gd name="T22" fmla="*/ 59 w 230"/>
                  <a:gd name="T23" fmla="*/ 45 h 51"/>
                  <a:gd name="T24" fmla="*/ 41 w 230"/>
                  <a:gd name="T25" fmla="*/ 47 h 51"/>
                  <a:gd name="T26" fmla="*/ 25 w 230"/>
                  <a:gd name="T27" fmla="*/ 48 h 51"/>
                  <a:gd name="T28" fmla="*/ 11 w 230"/>
                  <a:gd name="T29" fmla="*/ 50 h 51"/>
                  <a:gd name="T30" fmla="*/ 2 w 230"/>
                  <a:gd name="T31" fmla="*/ 50 h 51"/>
                  <a:gd name="T32" fmla="*/ 0 w 230"/>
                  <a:gd name="T33" fmla="*/ 50 h 51"/>
                  <a:gd name="T34" fmla="*/ 6 w 230"/>
                  <a:gd name="T35" fmla="*/ 50 h 51"/>
                  <a:gd name="T36" fmla="*/ 19 w 230"/>
                  <a:gd name="T37" fmla="*/ 50 h 51"/>
                  <a:gd name="T38" fmla="*/ 34 w 230"/>
                  <a:gd name="T39" fmla="*/ 50 h 51"/>
                  <a:gd name="T40" fmla="*/ 50 w 230"/>
                  <a:gd name="T41" fmla="*/ 50 h 51"/>
                  <a:gd name="T42" fmla="*/ 67 w 230"/>
                  <a:gd name="T43" fmla="*/ 50 h 51"/>
                  <a:gd name="T44" fmla="*/ 81 w 230"/>
                  <a:gd name="T45" fmla="*/ 50 h 51"/>
                  <a:gd name="T46" fmla="*/ 91 w 230"/>
                  <a:gd name="T47" fmla="*/ 50 h 51"/>
                  <a:gd name="T48" fmla="*/ 95 w 230"/>
                  <a:gd name="T49" fmla="*/ 50 h 51"/>
                  <a:gd name="T50" fmla="*/ 103 w 230"/>
                  <a:gd name="T51" fmla="*/ 50 h 51"/>
                  <a:gd name="T52" fmla="*/ 119 w 230"/>
                  <a:gd name="T53" fmla="*/ 50 h 51"/>
                  <a:gd name="T54" fmla="*/ 139 w 230"/>
                  <a:gd name="T55" fmla="*/ 50 h 51"/>
                  <a:gd name="T56" fmla="*/ 158 w 230"/>
                  <a:gd name="T57" fmla="*/ 50 h 51"/>
                  <a:gd name="T58" fmla="*/ 178 w 230"/>
                  <a:gd name="T59" fmla="*/ 50 h 51"/>
                  <a:gd name="T60" fmla="*/ 193 w 230"/>
                  <a:gd name="T61" fmla="*/ 50 h 51"/>
                  <a:gd name="T62" fmla="*/ 202 w 230"/>
                  <a:gd name="T63" fmla="*/ 50 h 51"/>
                  <a:gd name="T64" fmla="*/ 210 w 230"/>
                  <a:gd name="T65" fmla="*/ 50 h 51"/>
                  <a:gd name="T66" fmla="*/ 219 w 230"/>
                  <a:gd name="T67" fmla="*/ 48 h 51"/>
                  <a:gd name="T68" fmla="*/ 225 w 230"/>
                  <a:gd name="T69" fmla="*/ 41 h 51"/>
                  <a:gd name="T70" fmla="*/ 228 w 230"/>
                  <a:gd name="T71" fmla="*/ 33 h 51"/>
                  <a:gd name="T72" fmla="*/ 228 w 230"/>
                  <a:gd name="T73" fmla="*/ 23 h 51"/>
                  <a:gd name="T74" fmla="*/ 225 w 230"/>
                  <a:gd name="T75" fmla="*/ 14 h 51"/>
                  <a:gd name="T76" fmla="*/ 223 w 230"/>
                  <a:gd name="T77" fmla="*/ 6 h 51"/>
                  <a:gd name="T78" fmla="*/ 219 w 230"/>
                  <a:gd name="T79" fmla="*/ 2 h 51"/>
                  <a:gd name="T80" fmla="*/ 218 w 230"/>
                  <a:gd name="T81" fmla="*/ 0 h 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51"/>
                  <a:gd name="T125" fmla="*/ 230 w 230"/>
                  <a:gd name="T126" fmla="*/ 51 h 5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51">
                    <a:moveTo>
                      <a:pt x="218" y="0"/>
                    </a:moveTo>
                    <a:lnTo>
                      <a:pt x="217" y="5"/>
                    </a:lnTo>
                    <a:lnTo>
                      <a:pt x="215" y="9"/>
                    </a:lnTo>
                    <a:lnTo>
                      <a:pt x="213" y="13"/>
                    </a:lnTo>
                    <a:lnTo>
                      <a:pt x="212" y="17"/>
                    </a:lnTo>
                    <a:lnTo>
                      <a:pt x="209" y="21"/>
                    </a:lnTo>
                    <a:lnTo>
                      <a:pt x="207" y="24"/>
                    </a:lnTo>
                    <a:lnTo>
                      <a:pt x="204" y="28"/>
                    </a:lnTo>
                    <a:lnTo>
                      <a:pt x="201" y="31"/>
                    </a:lnTo>
                    <a:lnTo>
                      <a:pt x="194" y="34"/>
                    </a:lnTo>
                    <a:lnTo>
                      <a:pt x="188" y="37"/>
                    </a:lnTo>
                    <a:lnTo>
                      <a:pt x="181" y="39"/>
                    </a:lnTo>
                    <a:lnTo>
                      <a:pt x="172" y="40"/>
                    </a:lnTo>
                    <a:lnTo>
                      <a:pt x="161" y="42"/>
                    </a:lnTo>
                    <a:lnTo>
                      <a:pt x="149" y="42"/>
                    </a:lnTo>
                    <a:lnTo>
                      <a:pt x="135" y="42"/>
                    </a:lnTo>
                    <a:lnTo>
                      <a:pt x="119" y="41"/>
                    </a:lnTo>
                    <a:lnTo>
                      <a:pt x="111" y="42"/>
                    </a:lnTo>
                    <a:lnTo>
                      <a:pt x="103" y="42"/>
                    </a:lnTo>
                    <a:lnTo>
                      <a:pt x="95" y="43"/>
                    </a:lnTo>
                    <a:lnTo>
                      <a:pt x="86" y="43"/>
                    </a:lnTo>
                    <a:lnTo>
                      <a:pt x="77" y="45"/>
                    </a:lnTo>
                    <a:lnTo>
                      <a:pt x="68" y="45"/>
                    </a:lnTo>
                    <a:lnTo>
                      <a:pt x="59" y="45"/>
                    </a:lnTo>
                    <a:lnTo>
                      <a:pt x="50" y="45"/>
                    </a:lnTo>
                    <a:lnTo>
                      <a:pt x="41" y="47"/>
                    </a:lnTo>
                    <a:lnTo>
                      <a:pt x="32" y="47"/>
                    </a:lnTo>
                    <a:lnTo>
                      <a:pt x="25" y="48"/>
                    </a:lnTo>
                    <a:lnTo>
                      <a:pt x="18" y="48"/>
                    </a:lnTo>
                    <a:lnTo>
                      <a:pt x="11" y="50"/>
                    </a:lnTo>
                    <a:lnTo>
                      <a:pt x="6" y="50"/>
                    </a:lnTo>
                    <a:lnTo>
                      <a:pt x="2" y="50"/>
                    </a:lnTo>
                    <a:lnTo>
                      <a:pt x="0" y="50"/>
                    </a:lnTo>
                    <a:lnTo>
                      <a:pt x="3" y="50"/>
                    </a:lnTo>
                    <a:lnTo>
                      <a:pt x="6" y="50"/>
                    </a:lnTo>
                    <a:lnTo>
                      <a:pt x="12" y="50"/>
                    </a:lnTo>
                    <a:lnTo>
                      <a:pt x="19" y="50"/>
                    </a:lnTo>
                    <a:lnTo>
                      <a:pt x="26" y="50"/>
                    </a:lnTo>
                    <a:lnTo>
                      <a:pt x="34" y="50"/>
                    </a:lnTo>
                    <a:lnTo>
                      <a:pt x="43" y="50"/>
                    </a:lnTo>
                    <a:lnTo>
                      <a:pt x="50" y="50"/>
                    </a:lnTo>
                    <a:lnTo>
                      <a:pt x="59" y="50"/>
                    </a:lnTo>
                    <a:lnTo>
                      <a:pt x="67" y="50"/>
                    </a:lnTo>
                    <a:lnTo>
                      <a:pt x="75" y="50"/>
                    </a:lnTo>
                    <a:lnTo>
                      <a:pt x="81" y="50"/>
                    </a:lnTo>
                    <a:lnTo>
                      <a:pt x="87" y="50"/>
                    </a:lnTo>
                    <a:lnTo>
                      <a:pt x="91" y="50"/>
                    </a:lnTo>
                    <a:lnTo>
                      <a:pt x="95" y="50"/>
                    </a:lnTo>
                    <a:lnTo>
                      <a:pt x="99" y="50"/>
                    </a:lnTo>
                    <a:lnTo>
                      <a:pt x="103" y="50"/>
                    </a:lnTo>
                    <a:lnTo>
                      <a:pt x="111" y="50"/>
                    </a:lnTo>
                    <a:lnTo>
                      <a:pt x="119" y="50"/>
                    </a:lnTo>
                    <a:lnTo>
                      <a:pt x="129" y="50"/>
                    </a:lnTo>
                    <a:lnTo>
                      <a:pt x="139" y="50"/>
                    </a:lnTo>
                    <a:lnTo>
                      <a:pt x="149" y="50"/>
                    </a:lnTo>
                    <a:lnTo>
                      <a:pt x="158" y="50"/>
                    </a:lnTo>
                    <a:lnTo>
                      <a:pt x="169" y="50"/>
                    </a:lnTo>
                    <a:lnTo>
                      <a:pt x="178" y="50"/>
                    </a:lnTo>
                    <a:lnTo>
                      <a:pt x="187" y="50"/>
                    </a:lnTo>
                    <a:lnTo>
                      <a:pt x="193" y="50"/>
                    </a:lnTo>
                    <a:lnTo>
                      <a:pt x="199" y="50"/>
                    </a:lnTo>
                    <a:lnTo>
                      <a:pt x="202" y="50"/>
                    </a:lnTo>
                    <a:lnTo>
                      <a:pt x="204" y="50"/>
                    </a:lnTo>
                    <a:lnTo>
                      <a:pt x="210" y="50"/>
                    </a:lnTo>
                    <a:lnTo>
                      <a:pt x="215" y="50"/>
                    </a:lnTo>
                    <a:lnTo>
                      <a:pt x="219" y="48"/>
                    </a:lnTo>
                    <a:lnTo>
                      <a:pt x="223" y="44"/>
                    </a:lnTo>
                    <a:lnTo>
                      <a:pt x="225" y="41"/>
                    </a:lnTo>
                    <a:lnTo>
                      <a:pt x="227" y="37"/>
                    </a:lnTo>
                    <a:lnTo>
                      <a:pt x="228" y="33"/>
                    </a:lnTo>
                    <a:lnTo>
                      <a:pt x="229" y="27"/>
                    </a:lnTo>
                    <a:lnTo>
                      <a:pt x="228" y="23"/>
                    </a:lnTo>
                    <a:lnTo>
                      <a:pt x="227" y="18"/>
                    </a:lnTo>
                    <a:lnTo>
                      <a:pt x="225" y="14"/>
                    </a:lnTo>
                    <a:lnTo>
                      <a:pt x="225" y="9"/>
                    </a:lnTo>
                    <a:lnTo>
                      <a:pt x="223" y="6"/>
                    </a:lnTo>
                    <a:lnTo>
                      <a:pt x="221" y="3"/>
                    </a:lnTo>
                    <a:lnTo>
                      <a:pt x="219" y="2"/>
                    </a:lnTo>
                    <a:lnTo>
                      <a:pt x="218" y="0"/>
                    </a:lnTo>
                  </a:path>
                </a:pathLst>
              </a:custGeom>
              <a:solidFill>
                <a:srgbClr val="F8F8F8"/>
              </a:solidFill>
              <a:ln w="9525">
                <a:solidFill>
                  <a:srgbClr val="C0C0C0"/>
                </a:solidFill>
                <a:round/>
                <a:headEnd/>
                <a:tailEnd/>
              </a:ln>
            </p:spPr>
            <p:txBody>
              <a:bodyPr/>
              <a:lstStyle/>
              <a:p>
                <a:endParaRPr lang="it-IT"/>
              </a:p>
            </p:txBody>
          </p:sp>
          <p:sp>
            <p:nvSpPr>
              <p:cNvPr id="2177" name="Freeform 50"/>
              <p:cNvSpPr>
                <a:spLocks/>
              </p:cNvSpPr>
              <p:nvPr/>
            </p:nvSpPr>
            <p:spPr bwMode="auto">
              <a:xfrm>
                <a:off x="3110" y="4077"/>
                <a:ext cx="354" cy="102"/>
              </a:xfrm>
              <a:custGeom>
                <a:avLst/>
                <a:gdLst>
                  <a:gd name="T0" fmla="*/ 0 w 354"/>
                  <a:gd name="T1" fmla="*/ 0 h 102"/>
                  <a:gd name="T2" fmla="*/ 0 w 354"/>
                  <a:gd name="T3" fmla="*/ 101 h 102"/>
                  <a:gd name="T4" fmla="*/ 353 w 354"/>
                  <a:gd name="T5" fmla="*/ 101 h 102"/>
                  <a:gd name="T6" fmla="*/ 353 w 354"/>
                  <a:gd name="T7" fmla="*/ 0 h 102"/>
                  <a:gd name="T8" fmla="*/ 0 w 354"/>
                  <a:gd name="T9" fmla="*/ 0 h 102"/>
                  <a:gd name="T10" fmla="*/ 0 w 354"/>
                  <a:gd name="T11" fmla="*/ 0 h 102"/>
                  <a:gd name="T12" fmla="*/ 0 60000 65536"/>
                  <a:gd name="T13" fmla="*/ 0 60000 65536"/>
                  <a:gd name="T14" fmla="*/ 0 60000 65536"/>
                  <a:gd name="T15" fmla="*/ 0 60000 65536"/>
                  <a:gd name="T16" fmla="*/ 0 60000 65536"/>
                  <a:gd name="T17" fmla="*/ 0 60000 65536"/>
                  <a:gd name="T18" fmla="*/ 0 w 354"/>
                  <a:gd name="T19" fmla="*/ 0 h 102"/>
                  <a:gd name="T20" fmla="*/ 354 w 354"/>
                  <a:gd name="T21" fmla="*/ 102 h 102"/>
                </a:gdLst>
                <a:ahLst/>
                <a:cxnLst>
                  <a:cxn ang="T12">
                    <a:pos x="T0" y="T1"/>
                  </a:cxn>
                  <a:cxn ang="T13">
                    <a:pos x="T2" y="T3"/>
                  </a:cxn>
                  <a:cxn ang="T14">
                    <a:pos x="T4" y="T5"/>
                  </a:cxn>
                  <a:cxn ang="T15">
                    <a:pos x="T6" y="T7"/>
                  </a:cxn>
                  <a:cxn ang="T16">
                    <a:pos x="T8" y="T9"/>
                  </a:cxn>
                  <a:cxn ang="T17">
                    <a:pos x="T10" y="T11"/>
                  </a:cxn>
                </a:cxnLst>
                <a:rect l="T18" t="T19" r="T20" b="T21"/>
                <a:pathLst>
                  <a:path w="354" h="102">
                    <a:moveTo>
                      <a:pt x="0" y="0"/>
                    </a:moveTo>
                    <a:lnTo>
                      <a:pt x="0" y="101"/>
                    </a:lnTo>
                    <a:lnTo>
                      <a:pt x="353" y="101"/>
                    </a:lnTo>
                    <a:lnTo>
                      <a:pt x="353" y="0"/>
                    </a:lnTo>
                    <a:lnTo>
                      <a:pt x="0" y="0"/>
                    </a:lnTo>
                  </a:path>
                </a:pathLst>
              </a:custGeom>
              <a:solidFill>
                <a:srgbClr val="F8F8F8"/>
              </a:solidFill>
              <a:ln w="18732">
                <a:solidFill>
                  <a:srgbClr val="C0C0C0"/>
                </a:solidFill>
                <a:round/>
                <a:headEnd/>
                <a:tailEnd/>
              </a:ln>
            </p:spPr>
            <p:txBody>
              <a:bodyPr/>
              <a:lstStyle/>
              <a:p>
                <a:endParaRPr lang="it-IT"/>
              </a:p>
            </p:txBody>
          </p:sp>
          <p:sp>
            <p:nvSpPr>
              <p:cNvPr id="2178" name="Freeform 51"/>
              <p:cNvSpPr>
                <a:spLocks/>
              </p:cNvSpPr>
              <p:nvPr/>
            </p:nvSpPr>
            <p:spPr bwMode="auto">
              <a:xfrm>
                <a:off x="3115" y="4079"/>
                <a:ext cx="351" cy="100"/>
              </a:xfrm>
              <a:custGeom>
                <a:avLst/>
                <a:gdLst>
                  <a:gd name="T0" fmla="*/ 348 w 351"/>
                  <a:gd name="T1" fmla="*/ 4 h 100"/>
                  <a:gd name="T2" fmla="*/ 348 w 351"/>
                  <a:gd name="T3" fmla="*/ 18 h 100"/>
                  <a:gd name="T4" fmla="*/ 349 w 351"/>
                  <a:gd name="T5" fmla="*/ 39 h 100"/>
                  <a:gd name="T6" fmla="*/ 349 w 351"/>
                  <a:gd name="T7" fmla="*/ 65 h 100"/>
                  <a:gd name="T8" fmla="*/ 349 w 351"/>
                  <a:gd name="T9" fmla="*/ 87 h 100"/>
                  <a:gd name="T10" fmla="*/ 346 w 351"/>
                  <a:gd name="T11" fmla="*/ 99 h 100"/>
                  <a:gd name="T12" fmla="*/ 295 w 351"/>
                  <a:gd name="T13" fmla="*/ 99 h 100"/>
                  <a:gd name="T14" fmla="*/ 207 w 351"/>
                  <a:gd name="T15" fmla="*/ 99 h 100"/>
                  <a:gd name="T16" fmla="*/ 110 w 351"/>
                  <a:gd name="T17" fmla="*/ 99 h 100"/>
                  <a:gd name="T18" fmla="*/ 31 w 351"/>
                  <a:gd name="T19" fmla="*/ 99 h 100"/>
                  <a:gd name="T20" fmla="*/ 0 w 351"/>
                  <a:gd name="T21" fmla="*/ 99 h 100"/>
                  <a:gd name="T22" fmla="*/ 5 w 351"/>
                  <a:gd name="T23" fmla="*/ 99 h 100"/>
                  <a:gd name="T24" fmla="*/ 15 w 351"/>
                  <a:gd name="T25" fmla="*/ 96 h 100"/>
                  <a:gd name="T26" fmla="*/ 23 w 351"/>
                  <a:gd name="T27" fmla="*/ 95 h 100"/>
                  <a:gd name="T28" fmla="*/ 34 w 351"/>
                  <a:gd name="T29" fmla="*/ 93 h 100"/>
                  <a:gd name="T30" fmla="*/ 40 w 351"/>
                  <a:gd name="T31" fmla="*/ 92 h 100"/>
                  <a:gd name="T32" fmla="*/ 49 w 351"/>
                  <a:gd name="T33" fmla="*/ 90 h 100"/>
                  <a:gd name="T34" fmla="*/ 63 w 351"/>
                  <a:gd name="T35" fmla="*/ 89 h 100"/>
                  <a:gd name="T36" fmla="*/ 84 w 351"/>
                  <a:gd name="T37" fmla="*/ 87 h 100"/>
                  <a:gd name="T38" fmla="*/ 102 w 351"/>
                  <a:gd name="T39" fmla="*/ 87 h 100"/>
                  <a:gd name="T40" fmla="*/ 118 w 351"/>
                  <a:gd name="T41" fmla="*/ 85 h 100"/>
                  <a:gd name="T42" fmla="*/ 126 w 351"/>
                  <a:gd name="T43" fmla="*/ 83 h 100"/>
                  <a:gd name="T44" fmla="*/ 139 w 351"/>
                  <a:gd name="T45" fmla="*/ 82 h 100"/>
                  <a:gd name="T46" fmla="*/ 155 w 351"/>
                  <a:gd name="T47" fmla="*/ 81 h 100"/>
                  <a:gd name="T48" fmla="*/ 173 w 351"/>
                  <a:gd name="T49" fmla="*/ 80 h 100"/>
                  <a:gd name="T50" fmla="*/ 189 w 351"/>
                  <a:gd name="T51" fmla="*/ 78 h 100"/>
                  <a:gd name="T52" fmla="*/ 200 w 351"/>
                  <a:gd name="T53" fmla="*/ 75 h 100"/>
                  <a:gd name="T54" fmla="*/ 207 w 351"/>
                  <a:gd name="T55" fmla="*/ 75 h 100"/>
                  <a:gd name="T56" fmla="*/ 220 w 351"/>
                  <a:gd name="T57" fmla="*/ 74 h 100"/>
                  <a:gd name="T58" fmla="*/ 233 w 351"/>
                  <a:gd name="T59" fmla="*/ 73 h 100"/>
                  <a:gd name="T60" fmla="*/ 248 w 351"/>
                  <a:gd name="T61" fmla="*/ 71 h 100"/>
                  <a:gd name="T62" fmla="*/ 257 w 351"/>
                  <a:gd name="T63" fmla="*/ 71 h 100"/>
                  <a:gd name="T64" fmla="*/ 271 w 351"/>
                  <a:gd name="T65" fmla="*/ 66 h 100"/>
                  <a:gd name="T66" fmla="*/ 285 w 351"/>
                  <a:gd name="T67" fmla="*/ 61 h 100"/>
                  <a:gd name="T68" fmla="*/ 297 w 351"/>
                  <a:gd name="T69" fmla="*/ 55 h 100"/>
                  <a:gd name="T70" fmla="*/ 303 w 351"/>
                  <a:gd name="T71" fmla="*/ 50 h 100"/>
                  <a:gd name="T72" fmla="*/ 309 w 351"/>
                  <a:gd name="T73" fmla="*/ 46 h 100"/>
                  <a:gd name="T74" fmla="*/ 312 w 351"/>
                  <a:gd name="T75" fmla="*/ 44 h 100"/>
                  <a:gd name="T76" fmla="*/ 314 w 351"/>
                  <a:gd name="T77" fmla="*/ 38 h 100"/>
                  <a:gd name="T78" fmla="*/ 318 w 351"/>
                  <a:gd name="T79" fmla="*/ 29 h 100"/>
                  <a:gd name="T80" fmla="*/ 323 w 351"/>
                  <a:gd name="T81" fmla="*/ 20 h 100"/>
                  <a:gd name="T82" fmla="*/ 328 w 351"/>
                  <a:gd name="T83" fmla="*/ 10 h 100"/>
                  <a:gd name="T84" fmla="*/ 334 w 351"/>
                  <a:gd name="T85" fmla="*/ 0 h 100"/>
                  <a:gd name="T86" fmla="*/ 334 w 351"/>
                  <a:gd name="T87" fmla="*/ 0 h 100"/>
                  <a:gd name="T88" fmla="*/ 338 w 351"/>
                  <a:gd name="T89" fmla="*/ 0 h 100"/>
                  <a:gd name="T90" fmla="*/ 341 w 351"/>
                  <a:gd name="T91" fmla="*/ 0 h 100"/>
                  <a:gd name="T92" fmla="*/ 346 w 351"/>
                  <a:gd name="T93" fmla="*/ 0 h 100"/>
                  <a:gd name="T94" fmla="*/ 347 w 351"/>
                  <a:gd name="T95" fmla="*/ 0 h 1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1"/>
                  <a:gd name="T145" fmla="*/ 0 h 100"/>
                  <a:gd name="T146" fmla="*/ 351 w 351"/>
                  <a:gd name="T147" fmla="*/ 100 h 1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1" h="100">
                    <a:moveTo>
                      <a:pt x="348" y="0"/>
                    </a:moveTo>
                    <a:lnTo>
                      <a:pt x="348" y="1"/>
                    </a:lnTo>
                    <a:lnTo>
                      <a:pt x="348" y="4"/>
                    </a:lnTo>
                    <a:lnTo>
                      <a:pt x="348" y="8"/>
                    </a:lnTo>
                    <a:lnTo>
                      <a:pt x="348" y="12"/>
                    </a:lnTo>
                    <a:lnTo>
                      <a:pt x="348" y="18"/>
                    </a:lnTo>
                    <a:lnTo>
                      <a:pt x="348" y="25"/>
                    </a:lnTo>
                    <a:lnTo>
                      <a:pt x="348" y="32"/>
                    </a:lnTo>
                    <a:lnTo>
                      <a:pt x="349" y="39"/>
                    </a:lnTo>
                    <a:lnTo>
                      <a:pt x="349" y="48"/>
                    </a:lnTo>
                    <a:lnTo>
                      <a:pt x="349" y="56"/>
                    </a:lnTo>
                    <a:lnTo>
                      <a:pt x="349" y="65"/>
                    </a:lnTo>
                    <a:lnTo>
                      <a:pt x="349" y="72"/>
                    </a:lnTo>
                    <a:lnTo>
                      <a:pt x="349" y="80"/>
                    </a:lnTo>
                    <a:lnTo>
                      <a:pt x="349" y="87"/>
                    </a:lnTo>
                    <a:lnTo>
                      <a:pt x="349" y="94"/>
                    </a:lnTo>
                    <a:lnTo>
                      <a:pt x="350" y="99"/>
                    </a:lnTo>
                    <a:lnTo>
                      <a:pt x="346" y="99"/>
                    </a:lnTo>
                    <a:lnTo>
                      <a:pt x="335" y="99"/>
                    </a:lnTo>
                    <a:lnTo>
                      <a:pt x="317" y="99"/>
                    </a:lnTo>
                    <a:lnTo>
                      <a:pt x="295" y="99"/>
                    </a:lnTo>
                    <a:lnTo>
                      <a:pt x="268" y="99"/>
                    </a:lnTo>
                    <a:lnTo>
                      <a:pt x="239" y="99"/>
                    </a:lnTo>
                    <a:lnTo>
                      <a:pt x="207" y="99"/>
                    </a:lnTo>
                    <a:lnTo>
                      <a:pt x="175" y="99"/>
                    </a:lnTo>
                    <a:lnTo>
                      <a:pt x="142" y="99"/>
                    </a:lnTo>
                    <a:lnTo>
                      <a:pt x="110" y="99"/>
                    </a:lnTo>
                    <a:lnTo>
                      <a:pt x="80" y="99"/>
                    </a:lnTo>
                    <a:lnTo>
                      <a:pt x="54" y="99"/>
                    </a:lnTo>
                    <a:lnTo>
                      <a:pt x="31" y="99"/>
                    </a:lnTo>
                    <a:lnTo>
                      <a:pt x="15" y="99"/>
                    </a:lnTo>
                    <a:lnTo>
                      <a:pt x="4" y="99"/>
                    </a:lnTo>
                    <a:lnTo>
                      <a:pt x="0" y="99"/>
                    </a:lnTo>
                    <a:lnTo>
                      <a:pt x="1" y="99"/>
                    </a:lnTo>
                    <a:lnTo>
                      <a:pt x="3" y="99"/>
                    </a:lnTo>
                    <a:lnTo>
                      <a:pt x="5" y="99"/>
                    </a:lnTo>
                    <a:lnTo>
                      <a:pt x="9" y="97"/>
                    </a:lnTo>
                    <a:lnTo>
                      <a:pt x="11" y="97"/>
                    </a:lnTo>
                    <a:lnTo>
                      <a:pt x="15" y="96"/>
                    </a:lnTo>
                    <a:lnTo>
                      <a:pt x="18" y="96"/>
                    </a:lnTo>
                    <a:lnTo>
                      <a:pt x="22" y="95"/>
                    </a:lnTo>
                    <a:lnTo>
                      <a:pt x="23" y="95"/>
                    </a:lnTo>
                    <a:lnTo>
                      <a:pt x="27" y="95"/>
                    </a:lnTo>
                    <a:lnTo>
                      <a:pt x="30" y="95"/>
                    </a:lnTo>
                    <a:lnTo>
                      <a:pt x="34" y="93"/>
                    </a:lnTo>
                    <a:lnTo>
                      <a:pt x="35" y="93"/>
                    </a:lnTo>
                    <a:lnTo>
                      <a:pt x="38" y="92"/>
                    </a:lnTo>
                    <a:lnTo>
                      <a:pt x="40" y="92"/>
                    </a:lnTo>
                    <a:lnTo>
                      <a:pt x="43" y="90"/>
                    </a:lnTo>
                    <a:lnTo>
                      <a:pt x="45" y="90"/>
                    </a:lnTo>
                    <a:lnTo>
                      <a:pt x="49" y="90"/>
                    </a:lnTo>
                    <a:lnTo>
                      <a:pt x="53" y="90"/>
                    </a:lnTo>
                    <a:lnTo>
                      <a:pt x="58" y="89"/>
                    </a:lnTo>
                    <a:lnTo>
                      <a:pt x="63" y="89"/>
                    </a:lnTo>
                    <a:lnTo>
                      <a:pt x="70" y="89"/>
                    </a:lnTo>
                    <a:lnTo>
                      <a:pt x="76" y="89"/>
                    </a:lnTo>
                    <a:lnTo>
                      <a:pt x="84" y="87"/>
                    </a:lnTo>
                    <a:lnTo>
                      <a:pt x="89" y="87"/>
                    </a:lnTo>
                    <a:lnTo>
                      <a:pt x="96" y="87"/>
                    </a:lnTo>
                    <a:lnTo>
                      <a:pt x="102" y="87"/>
                    </a:lnTo>
                    <a:lnTo>
                      <a:pt x="108" y="85"/>
                    </a:lnTo>
                    <a:lnTo>
                      <a:pt x="113" y="85"/>
                    </a:lnTo>
                    <a:lnTo>
                      <a:pt x="118" y="85"/>
                    </a:lnTo>
                    <a:lnTo>
                      <a:pt x="121" y="85"/>
                    </a:lnTo>
                    <a:lnTo>
                      <a:pt x="124" y="83"/>
                    </a:lnTo>
                    <a:lnTo>
                      <a:pt x="126" y="83"/>
                    </a:lnTo>
                    <a:lnTo>
                      <a:pt x="130" y="83"/>
                    </a:lnTo>
                    <a:lnTo>
                      <a:pt x="134" y="83"/>
                    </a:lnTo>
                    <a:lnTo>
                      <a:pt x="139" y="82"/>
                    </a:lnTo>
                    <a:lnTo>
                      <a:pt x="143" y="82"/>
                    </a:lnTo>
                    <a:lnTo>
                      <a:pt x="150" y="81"/>
                    </a:lnTo>
                    <a:lnTo>
                      <a:pt x="155" y="81"/>
                    </a:lnTo>
                    <a:lnTo>
                      <a:pt x="162" y="80"/>
                    </a:lnTo>
                    <a:lnTo>
                      <a:pt x="167" y="80"/>
                    </a:lnTo>
                    <a:lnTo>
                      <a:pt x="173" y="80"/>
                    </a:lnTo>
                    <a:lnTo>
                      <a:pt x="178" y="80"/>
                    </a:lnTo>
                    <a:lnTo>
                      <a:pt x="185" y="78"/>
                    </a:lnTo>
                    <a:lnTo>
                      <a:pt x="189" y="78"/>
                    </a:lnTo>
                    <a:lnTo>
                      <a:pt x="193" y="77"/>
                    </a:lnTo>
                    <a:lnTo>
                      <a:pt x="196" y="77"/>
                    </a:lnTo>
                    <a:lnTo>
                      <a:pt x="200" y="75"/>
                    </a:lnTo>
                    <a:lnTo>
                      <a:pt x="201" y="75"/>
                    </a:lnTo>
                    <a:lnTo>
                      <a:pt x="204" y="75"/>
                    </a:lnTo>
                    <a:lnTo>
                      <a:pt x="207" y="75"/>
                    </a:lnTo>
                    <a:lnTo>
                      <a:pt x="211" y="74"/>
                    </a:lnTo>
                    <a:lnTo>
                      <a:pt x="215" y="74"/>
                    </a:lnTo>
                    <a:lnTo>
                      <a:pt x="220" y="74"/>
                    </a:lnTo>
                    <a:lnTo>
                      <a:pt x="224" y="74"/>
                    </a:lnTo>
                    <a:lnTo>
                      <a:pt x="229" y="73"/>
                    </a:lnTo>
                    <a:lnTo>
                      <a:pt x="233" y="73"/>
                    </a:lnTo>
                    <a:lnTo>
                      <a:pt x="239" y="73"/>
                    </a:lnTo>
                    <a:lnTo>
                      <a:pt x="243" y="73"/>
                    </a:lnTo>
                    <a:lnTo>
                      <a:pt x="248" y="71"/>
                    </a:lnTo>
                    <a:lnTo>
                      <a:pt x="251" y="71"/>
                    </a:lnTo>
                    <a:lnTo>
                      <a:pt x="255" y="71"/>
                    </a:lnTo>
                    <a:lnTo>
                      <a:pt x="257" y="71"/>
                    </a:lnTo>
                    <a:lnTo>
                      <a:pt x="260" y="69"/>
                    </a:lnTo>
                    <a:lnTo>
                      <a:pt x="265" y="68"/>
                    </a:lnTo>
                    <a:lnTo>
                      <a:pt x="271" y="66"/>
                    </a:lnTo>
                    <a:lnTo>
                      <a:pt x="276" y="64"/>
                    </a:lnTo>
                    <a:lnTo>
                      <a:pt x="281" y="62"/>
                    </a:lnTo>
                    <a:lnTo>
                      <a:pt x="285" y="61"/>
                    </a:lnTo>
                    <a:lnTo>
                      <a:pt x="290" y="59"/>
                    </a:lnTo>
                    <a:lnTo>
                      <a:pt x="293" y="57"/>
                    </a:lnTo>
                    <a:lnTo>
                      <a:pt x="297" y="55"/>
                    </a:lnTo>
                    <a:lnTo>
                      <a:pt x="298" y="54"/>
                    </a:lnTo>
                    <a:lnTo>
                      <a:pt x="301" y="52"/>
                    </a:lnTo>
                    <a:lnTo>
                      <a:pt x="303" y="50"/>
                    </a:lnTo>
                    <a:lnTo>
                      <a:pt x="306" y="48"/>
                    </a:lnTo>
                    <a:lnTo>
                      <a:pt x="307" y="48"/>
                    </a:lnTo>
                    <a:lnTo>
                      <a:pt x="309" y="46"/>
                    </a:lnTo>
                    <a:lnTo>
                      <a:pt x="311" y="45"/>
                    </a:lnTo>
                    <a:lnTo>
                      <a:pt x="312" y="44"/>
                    </a:lnTo>
                    <a:lnTo>
                      <a:pt x="312" y="42"/>
                    </a:lnTo>
                    <a:lnTo>
                      <a:pt x="312" y="41"/>
                    </a:lnTo>
                    <a:lnTo>
                      <a:pt x="314" y="38"/>
                    </a:lnTo>
                    <a:lnTo>
                      <a:pt x="315" y="36"/>
                    </a:lnTo>
                    <a:lnTo>
                      <a:pt x="316" y="33"/>
                    </a:lnTo>
                    <a:lnTo>
                      <a:pt x="318" y="29"/>
                    </a:lnTo>
                    <a:lnTo>
                      <a:pt x="320" y="26"/>
                    </a:lnTo>
                    <a:lnTo>
                      <a:pt x="321" y="23"/>
                    </a:lnTo>
                    <a:lnTo>
                      <a:pt x="323" y="20"/>
                    </a:lnTo>
                    <a:lnTo>
                      <a:pt x="325" y="16"/>
                    </a:lnTo>
                    <a:lnTo>
                      <a:pt x="327" y="12"/>
                    </a:lnTo>
                    <a:lnTo>
                      <a:pt x="328" y="10"/>
                    </a:lnTo>
                    <a:lnTo>
                      <a:pt x="330" y="7"/>
                    </a:lnTo>
                    <a:lnTo>
                      <a:pt x="332" y="4"/>
                    </a:lnTo>
                    <a:lnTo>
                      <a:pt x="334" y="0"/>
                    </a:lnTo>
                    <a:lnTo>
                      <a:pt x="336" y="0"/>
                    </a:lnTo>
                    <a:lnTo>
                      <a:pt x="338" y="0"/>
                    </a:lnTo>
                    <a:lnTo>
                      <a:pt x="339" y="0"/>
                    </a:lnTo>
                    <a:lnTo>
                      <a:pt x="341" y="0"/>
                    </a:lnTo>
                    <a:lnTo>
                      <a:pt x="343" y="0"/>
                    </a:lnTo>
                    <a:lnTo>
                      <a:pt x="344" y="0"/>
                    </a:lnTo>
                    <a:lnTo>
                      <a:pt x="346" y="0"/>
                    </a:lnTo>
                    <a:lnTo>
                      <a:pt x="347" y="0"/>
                    </a:lnTo>
                    <a:lnTo>
                      <a:pt x="348" y="0"/>
                    </a:lnTo>
                  </a:path>
                </a:pathLst>
              </a:custGeom>
              <a:solidFill>
                <a:srgbClr val="F8F8F8"/>
              </a:solidFill>
              <a:ln w="9525">
                <a:solidFill>
                  <a:srgbClr val="C0C0C0"/>
                </a:solidFill>
                <a:round/>
                <a:headEnd/>
                <a:tailEnd/>
              </a:ln>
            </p:spPr>
            <p:txBody>
              <a:bodyPr/>
              <a:lstStyle/>
              <a:p>
                <a:endParaRPr lang="it-IT"/>
              </a:p>
            </p:txBody>
          </p:sp>
          <p:sp>
            <p:nvSpPr>
              <p:cNvPr id="2179" name="Freeform 52"/>
              <p:cNvSpPr>
                <a:spLocks/>
              </p:cNvSpPr>
              <p:nvPr/>
            </p:nvSpPr>
            <p:spPr bwMode="auto">
              <a:xfrm>
                <a:off x="3160" y="4013"/>
                <a:ext cx="277" cy="55"/>
              </a:xfrm>
              <a:custGeom>
                <a:avLst/>
                <a:gdLst>
                  <a:gd name="T0" fmla="*/ 264 w 277"/>
                  <a:gd name="T1" fmla="*/ 2 h 55"/>
                  <a:gd name="T2" fmla="*/ 263 w 277"/>
                  <a:gd name="T3" fmla="*/ 2 h 55"/>
                  <a:gd name="T4" fmla="*/ 261 w 277"/>
                  <a:gd name="T5" fmla="*/ 2 h 55"/>
                  <a:gd name="T6" fmla="*/ 261 w 277"/>
                  <a:gd name="T7" fmla="*/ 2 h 55"/>
                  <a:gd name="T8" fmla="*/ 259 w 277"/>
                  <a:gd name="T9" fmla="*/ 1 h 55"/>
                  <a:gd name="T10" fmla="*/ 258 w 277"/>
                  <a:gd name="T11" fmla="*/ 1 h 55"/>
                  <a:gd name="T12" fmla="*/ 257 w 277"/>
                  <a:gd name="T13" fmla="*/ 1 h 55"/>
                  <a:gd name="T14" fmla="*/ 257 w 277"/>
                  <a:gd name="T15" fmla="*/ 1 h 55"/>
                  <a:gd name="T16" fmla="*/ 256 w 277"/>
                  <a:gd name="T17" fmla="*/ 4 h 55"/>
                  <a:gd name="T18" fmla="*/ 255 w 277"/>
                  <a:gd name="T19" fmla="*/ 10 h 55"/>
                  <a:gd name="T20" fmla="*/ 252 w 277"/>
                  <a:gd name="T21" fmla="*/ 16 h 55"/>
                  <a:gd name="T22" fmla="*/ 247 w 277"/>
                  <a:gd name="T23" fmla="*/ 23 h 55"/>
                  <a:gd name="T24" fmla="*/ 238 w 277"/>
                  <a:gd name="T25" fmla="*/ 29 h 55"/>
                  <a:gd name="T26" fmla="*/ 224 w 277"/>
                  <a:gd name="T27" fmla="*/ 34 h 55"/>
                  <a:gd name="T28" fmla="*/ 205 w 277"/>
                  <a:gd name="T29" fmla="*/ 38 h 55"/>
                  <a:gd name="T30" fmla="*/ 180 w 277"/>
                  <a:gd name="T31" fmla="*/ 40 h 55"/>
                  <a:gd name="T32" fmla="*/ 157 w 277"/>
                  <a:gd name="T33" fmla="*/ 42 h 55"/>
                  <a:gd name="T34" fmla="*/ 136 w 277"/>
                  <a:gd name="T35" fmla="*/ 42 h 55"/>
                  <a:gd name="T36" fmla="*/ 112 w 277"/>
                  <a:gd name="T37" fmla="*/ 44 h 55"/>
                  <a:gd name="T38" fmla="*/ 85 w 277"/>
                  <a:gd name="T39" fmla="*/ 45 h 55"/>
                  <a:gd name="T40" fmla="*/ 59 w 277"/>
                  <a:gd name="T41" fmla="*/ 47 h 55"/>
                  <a:gd name="T42" fmla="*/ 36 w 277"/>
                  <a:gd name="T43" fmla="*/ 49 h 55"/>
                  <a:gd name="T44" fmla="*/ 16 w 277"/>
                  <a:gd name="T45" fmla="*/ 51 h 55"/>
                  <a:gd name="T46" fmla="*/ 2 w 277"/>
                  <a:gd name="T47" fmla="*/ 51 h 55"/>
                  <a:gd name="T48" fmla="*/ 0 w 277"/>
                  <a:gd name="T49" fmla="*/ 52 h 55"/>
                  <a:gd name="T50" fmla="*/ 10 w 277"/>
                  <a:gd name="T51" fmla="*/ 52 h 55"/>
                  <a:gd name="T52" fmla="*/ 29 w 277"/>
                  <a:gd name="T53" fmla="*/ 52 h 55"/>
                  <a:gd name="T54" fmla="*/ 53 w 277"/>
                  <a:gd name="T55" fmla="*/ 52 h 55"/>
                  <a:gd name="T56" fmla="*/ 78 w 277"/>
                  <a:gd name="T57" fmla="*/ 52 h 55"/>
                  <a:gd name="T58" fmla="*/ 102 w 277"/>
                  <a:gd name="T59" fmla="*/ 52 h 55"/>
                  <a:gd name="T60" fmla="*/ 124 w 277"/>
                  <a:gd name="T61" fmla="*/ 52 h 55"/>
                  <a:gd name="T62" fmla="*/ 137 w 277"/>
                  <a:gd name="T63" fmla="*/ 52 h 55"/>
                  <a:gd name="T64" fmla="*/ 146 w 277"/>
                  <a:gd name="T65" fmla="*/ 52 h 55"/>
                  <a:gd name="T66" fmla="*/ 160 w 277"/>
                  <a:gd name="T67" fmla="*/ 52 h 55"/>
                  <a:gd name="T68" fmla="*/ 178 w 277"/>
                  <a:gd name="T69" fmla="*/ 52 h 55"/>
                  <a:gd name="T70" fmla="*/ 196 w 277"/>
                  <a:gd name="T71" fmla="*/ 52 h 55"/>
                  <a:gd name="T72" fmla="*/ 214 w 277"/>
                  <a:gd name="T73" fmla="*/ 53 h 55"/>
                  <a:gd name="T74" fmla="*/ 230 w 277"/>
                  <a:gd name="T75" fmla="*/ 53 h 55"/>
                  <a:gd name="T76" fmla="*/ 242 w 277"/>
                  <a:gd name="T77" fmla="*/ 53 h 55"/>
                  <a:gd name="T78" fmla="*/ 250 w 277"/>
                  <a:gd name="T79" fmla="*/ 53 h 55"/>
                  <a:gd name="T80" fmla="*/ 257 w 277"/>
                  <a:gd name="T81" fmla="*/ 54 h 55"/>
                  <a:gd name="T82" fmla="*/ 267 w 277"/>
                  <a:gd name="T83" fmla="*/ 50 h 55"/>
                  <a:gd name="T84" fmla="*/ 272 w 277"/>
                  <a:gd name="T85" fmla="*/ 43 h 55"/>
                  <a:gd name="T86" fmla="*/ 275 w 277"/>
                  <a:gd name="T87" fmla="*/ 33 h 55"/>
                  <a:gd name="T88" fmla="*/ 274 w 277"/>
                  <a:gd name="T89" fmla="*/ 24 h 55"/>
                  <a:gd name="T90" fmla="*/ 272 w 277"/>
                  <a:gd name="T91" fmla="*/ 14 h 55"/>
                  <a:gd name="T92" fmla="*/ 270 w 277"/>
                  <a:gd name="T93" fmla="*/ 7 h 55"/>
                  <a:gd name="T94" fmla="*/ 266 w 277"/>
                  <a:gd name="T95" fmla="*/ 3 h 55"/>
                  <a:gd name="T96" fmla="*/ 265 w 277"/>
                  <a:gd name="T97" fmla="*/ 2 h 5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7"/>
                  <a:gd name="T148" fmla="*/ 0 h 55"/>
                  <a:gd name="T149" fmla="*/ 277 w 277"/>
                  <a:gd name="T150" fmla="*/ 55 h 5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7" h="55">
                    <a:moveTo>
                      <a:pt x="265" y="2"/>
                    </a:moveTo>
                    <a:lnTo>
                      <a:pt x="264" y="2"/>
                    </a:lnTo>
                    <a:lnTo>
                      <a:pt x="263" y="2"/>
                    </a:lnTo>
                    <a:lnTo>
                      <a:pt x="261" y="2"/>
                    </a:lnTo>
                    <a:lnTo>
                      <a:pt x="261" y="1"/>
                    </a:lnTo>
                    <a:lnTo>
                      <a:pt x="259" y="1"/>
                    </a:lnTo>
                    <a:lnTo>
                      <a:pt x="258" y="1"/>
                    </a:lnTo>
                    <a:lnTo>
                      <a:pt x="257" y="1"/>
                    </a:lnTo>
                    <a:lnTo>
                      <a:pt x="258" y="0"/>
                    </a:lnTo>
                    <a:lnTo>
                      <a:pt x="256" y="4"/>
                    </a:lnTo>
                    <a:lnTo>
                      <a:pt x="256" y="7"/>
                    </a:lnTo>
                    <a:lnTo>
                      <a:pt x="255" y="10"/>
                    </a:lnTo>
                    <a:lnTo>
                      <a:pt x="254" y="13"/>
                    </a:lnTo>
                    <a:lnTo>
                      <a:pt x="252" y="16"/>
                    </a:lnTo>
                    <a:lnTo>
                      <a:pt x="250" y="20"/>
                    </a:lnTo>
                    <a:lnTo>
                      <a:pt x="247" y="23"/>
                    </a:lnTo>
                    <a:lnTo>
                      <a:pt x="243" y="25"/>
                    </a:lnTo>
                    <a:lnTo>
                      <a:pt x="238" y="29"/>
                    </a:lnTo>
                    <a:lnTo>
                      <a:pt x="232" y="31"/>
                    </a:lnTo>
                    <a:lnTo>
                      <a:pt x="224" y="34"/>
                    </a:lnTo>
                    <a:lnTo>
                      <a:pt x="216" y="36"/>
                    </a:lnTo>
                    <a:lnTo>
                      <a:pt x="205" y="38"/>
                    </a:lnTo>
                    <a:lnTo>
                      <a:pt x="194" y="39"/>
                    </a:lnTo>
                    <a:lnTo>
                      <a:pt x="180" y="40"/>
                    </a:lnTo>
                    <a:lnTo>
                      <a:pt x="165" y="40"/>
                    </a:lnTo>
                    <a:lnTo>
                      <a:pt x="157" y="42"/>
                    </a:lnTo>
                    <a:lnTo>
                      <a:pt x="148" y="42"/>
                    </a:lnTo>
                    <a:lnTo>
                      <a:pt x="136" y="42"/>
                    </a:lnTo>
                    <a:lnTo>
                      <a:pt x="125" y="42"/>
                    </a:lnTo>
                    <a:lnTo>
                      <a:pt x="112" y="44"/>
                    </a:lnTo>
                    <a:lnTo>
                      <a:pt x="99" y="44"/>
                    </a:lnTo>
                    <a:lnTo>
                      <a:pt x="85" y="45"/>
                    </a:lnTo>
                    <a:lnTo>
                      <a:pt x="73" y="45"/>
                    </a:lnTo>
                    <a:lnTo>
                      <a:pt x="59" y="47"/>
                    </a:lnTo>
                    <a:lnTo>
                      <a:pt x="47" y="47"/>
                    </a:lnTo>
                    <a:lnTo>
                      <a:pt x="36" y="49"/>
                    </a:lnTo>
                    <a:lnTo>
                      <a:pt x="25" y="49"/>
                    </a:lnTo>
                    <a:lnTo>
                      <a:pt x="16" y="51"/>
                    </a:lnTo>
                    <a:lnTo>
                      <a:pt x="8" y="51"/>
                    </a:lnTo>
                    <a:lnTo>
                      <a:pt x="2" y="51"/>
                    </a:lnTo>
                    <a:lnTo>
                      <a:pt x="0" y="51"/>
                    </a:lnTo>
                    <a:lnTo>
                      <a:pt x="0" y="52"/>
                    </a:lnTo>
                    <a:lnTo>
                      <a:pt x="4" y="52"/>
                    </a:lnTo>
                    <a:lnTo>
                      <a:pt x="10" y="52"/>
                    </a:lnTo>
                    <a:lnTo>
                      <a:pt x="20" y="52"/>
                    </a:lnTo>
                    <a:lnTo>
                      <a:pt x="29" y="52"/>
                    </a:lnTo>
                    <a:lnTo>
                      <a:pt x="40" y="52"/>
                    </a:lnTo>
                    <a:lnTo>
                      <a:pt x="53" y="52"/>
                    </a:lnTo>
                    <a:lnTo>
                      <a:pt x="66" y="52"/>
                    </a:lnTo>
                    <a:lnTo>
                      <a:pt x="78" y="52"/>
                    </a:lnTo>
                    <a:lnTo>
                      <a:pt x="91" y="52"/>
                    </a:lnTo>
                    <a:lnTo>
                      <a:pt x="102" y="52"/>
                    </a:lnTo>
                    <a:lnTo>
                      <a:pt x="114" y="52"/>
                    </a:lnTo>
                    <a:lnTo>
                      <a:pt x="124" y="52"/>
                    </a:lnTo>
                    <a:lnTo>
                      <a:pt x="131" y="52"/>
                    </a:lnTo>
                    <a:lnTo>
                      <a:pt x="137" y="52"/>
                    </a:lnTo>
                    <a:lnTo>
                      <a:pt x="141" y="51"/>
                    </a:lnTo>
                    <a:lnTo>
                      <a:pt x="146" y="52"/>
                    </a:lnTo>
                    <a:lnTo>
                      <a:pt x="153" y="52"/>
                    </a:lnTo>
                    <a:lnTo>
                      <a:pt x="160" y="52"/>
                    </a:lnTo>
                    <a:lnTo>
                      <a:pt x="169" y="52"/>
                    </a:lnTo>
                    <a:lnTo>
                      <a:pt x="178" y="52"/>
                    </a:lnTo>
                    <a:lnTo>
                      <a:pt x="187" y="52"/>
                    </a:lnTo>
                    <a:lnTo>
                      <a:pt x="196" y="52"/>
                    </a:lnTo>
                    <a:lnTo>
                      <a:pt x="206" y="52"/>
                    </a:lnTo>
                    <a:lnTo>
                      <a:pt x="214" y="53"/>
                    </a:lnTo>
                    <a:lnTo>
                      <a:pt x="223" y="53"/>
                    </a:lnTo>
                    <a:lnTo>
                      <a:pt x="230" y="53"/>
                    </a:lnTo>
                    <a:lnTo>
                      <a:pt x="237" y="53"/>
                    </a:lnTo>
                    <a:lnTo>
                      <a:pt x="242" y="53"/>
                    </a:lnTo>
                    <a:lnTo>
                      <a:pt x="247" y="53"/>
                    </a:lnTo>
                    <a:lnTo>
                      <a:pt x="250" y="53"/>
                    </a:lnTo>
                    <a:lnTo>
                      <a:pt x="251" y="53"/>
                    </a:lnTo>
                    <a:lnTo>
                      <a:pt x="257" y="54"/>
                    </a:lnTo>
                    <a:lnTo>
                      <a:pt x="263" y="53"/>
                    </a:lnTo>
                    <a:lnTo>
                      <a:pt x="267" y="50"/>
                    </a:lnTo>
                    <a:lnTo>
                      <a:pt x="271" y="46"/>
                    </a:lnTo>
                    <a:lnTo>
                      <a:pt x="272" y="43"/>
                    </a:lnTo>
                    <a:lnTo>
                      <a:pt x="274" y="38"/>
                    </a:lnTo>
                    <a:lnTo>
                      <a:pt x="275" y="33"/>
                    </a:lnTo>
                    <a:lnTo>
                      <a:pt x="276" y="27"/>
                    </a:lnTo>
                    <a:lnTo>
                      <a:pt x="274" y="24"/>
                    </a:lnTo>
                    <a:lnTo>
                      <a:pt x="274" y="19"/>
                    </a:lnTo>
                    <a:lnTo>
                      <a:pt x="272" y="14"/>
                    </a:lnTo>
                    <a:lnTo>
                      <a:pt x="271" y="9"/>
                    </a:lnTo>
                    <a:lnTo>
                      <a:pt x="270" y="7"/>
                    </a:lnTo>
                    <a:lnTo>
                      <a:pt x="268" y="4"/>
                    </a:lnTo>
                    <a:lnTo>
                      <a:pt x="266" y="3"/>
                    </a:lnTo>
                    <a:lnTo>
                      <a:pt x="265" y="2"/>
                    </a:lnTo>
                  </a:path>
                </a:pathLst>
              </a:custGeom>
              <a:solidFill>
                <a:srgbClr val="F8F8F8"/>
              </a:solidFill>
              <a:ln w="9525">
                <a:solidFill>
                  <a:srgbClr val="C0C0C0"/>
                </a:solidFill>
                <a:round/>
                <a:headEnd/>
                <a:tailEnd/>
              </a:ln>
            </p:spPr>
            <p:txBody>
              <a:bodyPr/>
              <a:lstStyle/>
              <a:p>
                <a:endParaRPr lang="it-IT"/>
              </a:p>
            </p:txBody>
          </p:sp>
          <p:sp>
            <p:nvSpPr>
              <p:cNvPr id="2180" name="Freeform 53"/>
              <p:cNvSpPr>
                <a:spLocks/>
              </p:cNvSpPr>
              <p:nvPr/>
            </p:nvSpPr>
            <p:spPr bwMode="auto">
              <a:xfrm>
                <a:off x="3110" y="4064"/>
                <a:ext cx="354" cy="14"/>
              </a:xfrm>
              <a:custGeom>
                <a:avLst/>
                <a:gdLst>
                  <a:gd name="T0" fmla="*/ 36 w 354"/>
                  <a:gd name="T1" fmla="*/ 0 h 14"/>
                  <a:gd name="T2" fmla="*/ 0 w 354"/>
                  <a:gd name="T3" fmla="*/ 13 h 14"/>
                  <a:gd name="T4" fmla="*/ 353 w 354"/>
                  <a:gd name="T5" fmla="*/ 13 h 14"/>
                  <a:gd name="T6" fmla="*/ 317 w 354"/>
                  <a:gd name="T7" fmla="*/ 0 h 14"/>
                  <a:gd name="T8" fmla="*/ 36 w 354"/>
                  <a:gd name="T9" fmla="*/ 0 h 14"/>
                  <a:gd name="T10" fmla="*/ 36 w 354"/>
                  <a:gd name="T11" fmla="*/ 0 h 14"/>
                  <a:gd name="T12" fmla="*/ 0 60000 65536"/>
                  <a:gd name="T13" fmla="*/ 0 60000 65536"/>
                  <a:gd name="T14" fmla="*/ 0 60000 65536"/>
                  <a:gd name="T15" fmla="*/ 0 60000 65536"/>
                  <a:gd name="T16" fmla="*/ 0 60000 65536"/>
                  <a:gd name="T17" fmla="*/ 0 60000 65536"/>
                  <a:gd name="T18" fmla="*/ 0 w 354"/>
                  <a:gd name="T19" fmla="*/ 0 h 14"/>
                  <a:gd name="T20" fmla="*/ 354 w 354"/>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354" h="14">
                    <a:moveTo>
                      <a:pt x="36" y="0"/>
                    </a:moveTo>
                    <a:lnTo>
                      <a:pt x="0" y="13"/>
                    </a:lnTo>
                    <a:lnTo>
                      <a:pt x="353" y="13"/>
                    </a:lnTo>
                    <a:lnTo>
                      <a:pt x="317" y="0"/>
                    </a:lnTo>
                    <a:lnTo>
                      <a:pt x="36" y="0"/>
                    </a:lnTo>
                  </a:path>
                </a:pathLst>
              </a:custGeom>
              <a:solidFill>
                <a:srgbClr val="F8F8F8"/>
              </a:solidFill>
              <a:ln w="9048">
                <a:solidFill>
                  <a:srgbClr val="C0C0C0"/>
                </a:solidFill>
                <a:round/>
                <a:headEnd/>
                <a:tailEnd/>
              </a:ln>
            </p:spPr>
            <p:txBody>
              <a:bodyPr/>
              <a:lstStyle/>
              <a:p>
                <a:endParaRPr lang="it-IT"/>
              </a:p>
            </p:txBody>
          </p:sp>
          <p:sp>
            <p:nvSpPr>
              <p:cNvPr id="2181" name="Line 54"/>
              <p:cNvSpPr>
                <a:spLocks noChangeShapeType="1"/>
              </p:cNvSpPr>
              <p:nvPr/>
            </p:nvSpPr>
            <p:spPr bwMode="auto">
              <a:xfrm flipH="1">
                <a:off x="3110" y="4178"/>
                <a:ext cx="353" cy="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2182" name="Freeform 55"/>
              <p:cNvSpPr>
                <a:spLocks/>
              </p:cNvSpPr>
              <p:nvPr/>
            </p:nvSpPr>
            <p:spPr bwMode="auto">
              <a:xfrm>
                <a:off x="3150" y="401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9048">
                <a:solidFill>
                  <a:srgbClr val="C0C0C0"/>
                </a:solidFill>
                <a:round/>
                <a:headEnd/>
                <a:tailEnd/>
              </a:ln>
            </p:spPr>
            <p:txBody>
              <a:bodyPr/>
              <a:lstStyle/>
              <a:p>
                <a:endParaRPr lang="it-IT"/>
              </a:p>
            </p:txBody>
          </p:sp>
          <p:sp>
            <p:nvSpPr>
              <p:cNvPr id="2183" name="Freeform 56"/>
              <p:cNvSpPr>
                <a:spLocks/>
              </p:cNvSpPr>
              <p:nvPr/>
            </p:nvSpPr>
            <p:spPr bwMode="auto">
              <a:xfrm>
                <a:off x="3150" y="406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18732">
                <a:solidFill>
                  <a:srgbClr val="C0C0C0"/>
                </a:solidFill>
                <a:round/>
                <a:headEnd/>
                <a:tailEnd/>
              </a:ln>
            </p:spPr>
            <p:txBody>
              <a:bodyPr/>
              <a:lstStyle/>
              <a:p>
                <a:endParaRPr lang="it-IT"/>
              </a:p>
            </p:txBody>
          </p:sp>
          <p:sp>
            <p:nvSpPr>
              <p:cNvPr id="2184" name="Line 57"/>
              <p:cNvSpPr>
                <a:spLocks noChangeShapeType="1"/>
              </p:cNvSpPr>
              <p:nvPr/>
            </p:nvSpPr>
            <p:spPr bwMode="auto">
              <a:xfrm>
                <a:off x="3111" y="4080"/>
                <a:ext cx="181" cy="0"/>
              </a:xfrm>
              <a:prstGeom prst="line">
                <a:avLst/>
              </a:prstGeom>
              <a:noFill/>
              <a:ln w="9048">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2090" name="Freeform 58"/>
            <p:cNvSpPr>
              <a:spLocks/>
            </p:cNvSpPr>
            <p:nvPr/>
          </p:nvSpPr>
          <p:spPr bwMode="auto">
            <a:xfrm>
              <a:off x="4690" y="1582"/>
              <a:ext cx="462" cy="212"/>
            </a:xfrm>
            <a:custGeom>
              <a:avLst/>
              <a:gdLst>
                <a:gd name="T0" fmla="*/ 753 w 235"/>
                <a:gd name="T1" fmla="*/ 1 h 227"/>
                <a:gd name="T2" fmla="*/ 981 w 235"/>
                <a:gd name="T3" fmla="*/ 3 h 227"/>
                <a:gd name="T4" fmla="*/ 1193 w 235"/>
                <a:gd name="T5" fmla="*/ 4 h 227"/>
                <a:gd name="T6" fmla="*/ 1353 w 235"/>
                <a:gd name="T7" fmla="*/ 7 h 227"/>
                <a:gd name="T8" fmla="*/ 1480 w 235"/>
                <a:gd name="T9" fmla="*/ 7 h 227"/>
                <a:gd name="T10" fmla="*/ 1557 w 235"/>
                <a:gd name="T11" fmla="*/ 10 h 227"/>
                <a:gd name="T12" fmla="*/ 1612 w 235"/>
                <a:gd name="T13" fmla="*/ 10 h 227"/>
                <a:gd name="T14" fmla="*/ 1665 w 235"/>
                <a:gd name="T15" fmla="*/ 11 h 227"/>
                <a:gd name="T16" fmla="*/ 1716 w 235"/>
                <a:gd name="T17" fmla="*/ 11 h 227"/>
                <a:gd name="T18" fmla="*/ 1748 w 235"/>
                <a:gd name="T19" fmla="*/ 11 h 227"/>
                <a:gd name="T20" fmla="*/ 1777 w 235"/>
                <a:gd name="T21" fmla="*/ 11 h 227"/>
                <a:gd name="T22" fmla="*/ 1777 w 235"/>
                <a:gd name="T23" fmla="*/ 26 h 227"/>
                <a:gd name="T24" fmla="*/ 1777 w 235"/>
                <a:gd name="T25" fmla="*/ 60 h 227"/>
                <a:gd name="T26" fmla="*/ 1777 w 235"/>
                <a:gd name="T27" fmla="*/ 105 h 227"/>
                <a:gd name="T28" fmla="*/ 1777 w 235"/>
                <a:gd name="T29" fmla="*/ 147 h 227"/>
                <a:gd name="T30" fmla="*/ 1777 w 235"/>
                <a:gd name="T31" fmla="*/ 178 h 227"/>
                <a:gd name="T32" fmla="*/ 1761 w 235"/>
                <a:gd name="T33" fmla="*/ 181 h 227"/>
                <a:gd name="T34" fmla="*/ 1740 w 235"/>
                <a:gd name="T35" fmla="*/ 173 h 227"/>
                <a:gd name="T36" fmla="*/ 1740 w 235"/>
                <a:gd name="T37" fmla="*/ 157 h 227"/>
                <a:gd name="T38" fmla="*/ 1708 w 235"/>
                <a:gd name="T39" fmla="*/ 142 h 227"/>
                <a:gd name="T40" fmla="*/ 1685 w 235"/>
                <a:gd name="T41" fmla="*/ 127 h 227"/>
                <a:gd name="T42" fmla="*/ 1657 w 235"/>
                <a:gd name="T43" fmla="*/ 119 h 227"/>
                <a:gd name="T44" fmla="*/ 1581 w 235"/>
                <a:gd name="T45" fmla="*/ 108 h 227"/>
                <a:gd name="T46" fmla="*/ 1457 w 235"/>
                <a:gd name="T47" fmla="*/ 95 h 227"/>
                <a:gd name="T48" fmla="*/ 1329 w 235"/>
                <a:gd name="T49" fmla="*/ 81 h 227"/>
                <a:gd name="T50" fmla="*/ 1209 w 235"/>
                <a:gd name="T51" fmla="*/ 70 h 227"/>
                <a:gd name="T52" fmla="*/ 1132 w 235"/>
                <a:gd name="T53" fmla="*/ 61 h 227"/>
                <a:gd name="T54" fmla="*/ 1032 w 235"/>
                <a:gd name="T55" fmla="*/ 55 h 227"/>
                <a:gd name="T56" fmla="*/ 881 w 235"/>
                <a:gd name="T57" fmla="*/ 46 h 227"/>
                <a:gd name="T58" fmla="*/ 716 w 235"/>
                <a:gd name="T59" fmla="*/ 35 h 227"/>
                <a:gd name="T60" fmla="*/ 568 w 235"/>
                <a:gd name="T61" fmla="*/ 27 h 227"/>
                <a:gd name="T62" fmla="*/ 480 w 235"/>
                <a:gd name="T63" fmla="*/ 22 h 227"/>
                <a:gd name="T64" fmla="*/ 456 w 235"/>
                <a:gd name="T65" fmla="*/ 21 h 227"/>
                <a:gd name="T66" fmla="*/ 356 w 235"/>
                <a:gd name="T67" fmla="*/ 19 h 227"/>
                <a:gd name="T68" fmla="*/ 236 w 235"/>
                <a:gd name="T69" fmla="*/ 14 h 227"/>
                <a:gd name="T70" fmla="*/ 100 w 235"/>
                <a:gd name="T71" fmla="*/ 10 h 227"/>
                <a:gd name="T72" fmla="*/ 16 w 235"/>
                <a:gd name="T73" fmla="*/ 7 h 227"/>
                <a:gd name="T74" fmla="*/ 16 w 235"/>
                <a:gd name="T75" fmla="*/ 7 h 227"/>
                <a:gd name="T76" fmla="*/ 77 w 235"/>
                <a:gd name="T77" fmla="*/ 6 h 227"/>
                <a:gd name="T78" fmla="*/ 151 w 235"/>
                <a:gd name="T79" fmla="*/ 5 h 227"/>
                <a:gd name="T80" fmla="*/ 252 w 235"/>
                <a:gd name="T81" fmla="*/ 3 h 227"/>
                <a:gd name="T82" fmla="*/ 387 w 235"/>
                <a:gd name="T83" fmla="*/ 1 h 227"/>
                <a:gd name="T84" fmla="*/ 584 w 235"/>
                <a:gd name="T85" fmla="*/ 0 h 2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5"/>
                <a:gd name="T130" fmla="*/ 0 h 227"/>
                <a:gd name="T131" fmla="*/ 235 w 235"/>
                <a:gd name="T132" fmla="*/ 227 h 2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5" h="227">
                  <a:moveTo>
                    <a:pt x="77" y="0"/>
                  </a:moveTo>
                  <a:lnTo>
                    <a:pt x="87" y="1"/>
                  </a:lnTo>
                  <a:lnTo>
                    <a:pt x="99" y="1"/>
                  </a:lnTo>
                  <a:lnTo>
                    <a:pt x="109" y="1"/>
                  </a:lnTo>
                  <a:lnTo>
                    <a:pt x="120" y="1"/>
                  </a:lnTo>
                  <a:lnTo>
                    <a:pt x="129" y="3"/>
                  </a:lnTo>
                  <a:lnTo>
                    <a:pt x="139" y="3"/>
                  </a:lnTo>
                  <a:lnTo>
                    <a:pt x="148" y="4"/>
                  </a:lnTo>
                  <a:lnTo>
                    <a:pt x="157" y="4"/>
                  </a:lnTo>
                  <a:lnTo>
                    <a:pt x="164" y="6"/>
                  </a:lnTo>
                  <a:lnTo>
                    <a:pt x="171" y="7"/>
                  </a:lnTo>
                  <a:lnTo>
                    <a:pt x="178" y="9"/>
                  </a:lnTo>
                  <a:lnTo>
                    <a:pt x="185" y="9"/>
                  </a:lnTo>
                  <a:lnTo>
                    <a:pt x="189" y="10"/>
                  </a:lnTo>
                  <a:lnTo>
                    <a:pt x="195" y="10"/>
                  </a:lnTo>
                  <a:lnTo>
                    <a:pt x="199" y="11"/>
                  </a:lnTo>
                  <a:lnTo>
                    <a:pt x="203" y="11"/>
                  </a:lnTo>
                  <a:lnTo>
                    <a:pt x="205" y="13"/>
                  </a:lnTo>
                  <a:lnTo>
                    <a:pt x="207" y="13"/>
                  </a:lnTo>
                  <a:lnTo>
                    <a:pt x="208" y="13"/>
                  </a:lnTo>
                  <a:lnTo>
                    <a:pt x="212" y="13"/>
                  </a:lnTo>
                  <a:lnTo>
                    <a:pt x="214" y="14"/>
                  </a:lnTo>
                  <a:lnTo>
                    <a:pt x="217" y="14"/>
                  </a:lnTo>
                  <a:lnTo>
                    <a:pt x="219" y="14"/>
                  </a:lnTo>
                  <a:lnTo>
                    <a:pt x="222" y="14"/>
                  </a:lnTo>
                  <a:lnTo>
                    <a:pt x="224" y="14"/>
                  </a:lnTo>
                  <a:lnTo>
                    <a:pt x="226" y="14"/>
                  </a:lnTo>
                  <a:lnTo>
                    <a:pt x="227" y="14"/>
                  </a:lnTo>
                  <a:lnTo>
                    <a:pt x="230" y="14"/>
                  </a:lnTo>
                  <a:lnTo>
                    <a:pt x="232" y="14"/>
                  </a:lnTo>
                  <a:lnTo>
                    <a:pt x="233" y="14"/>
                  </a:lnTo>
                  <a:lnTo>
                    <a:pt x="234" y="14"/>
                  </a:lnTo>
                  <a:lnTo>
                    <a:pt x="234" y="17"/>
                  </a:lnTo>
                  <a:lnTo>
                    <a:pt x="234" y="22"/>
                  </a:lnTo>
                  <a:lnTo>
                    <a:pt x="234" y="32"/>
                  </a:lnTo>
                  <a:lnTo>
                    <a:pt x="234" y="44"/>
                  </a:lnTo>
                  <a:lnTo>
                    <a:pt x="234" y="59"/>
                  </a:lnTo>
                  <a:lnTo>
                    <a:pt x="234" y="74"/>
                  </a:lnTo>
                  <a:lnTo>
                    <a:pt x="234" y="92"/>
                  </a:lnTo>
                  <a:lnTo>
                    <a:pt x="234" y="109"/>
                  </a:lnTo>
                  <a:lnTo>
                    <a:pt x="234" y="129"/>
                  </a:lnTo>
                  <a:lnTo>
                    <a:pt x="234" y="146"/>
                  </a:lnTo>
                  <a:lnTo>
                    <a:pt x="234" y="164"/>
                  </a:lnTo>
                  <a:lnTo>
                    <a:pt x="234" y="180"/>
                  </a:lnTo>
                  <a:lnTo>
                    <a:pt x="234" y="196"/>
                  </a:lnTo>
                  <a:lnTo>
                    <a:pt x="234" y="209"/>
                  </a:lnTo>
                  <a:lnTo>
                    <a:pt x="234" y="219"/>
                  </a:lnTo>
                  <a:lnTo>
                    <a:pt x="234" y="226"/>
                  </a:lnTo>
                  <a:lnTo>
                    <a:pt x="232" y="226"/>
                  </a:lnTo>
                  <a:lnTo>
                    <a:pt x="232" y="223"/>
                  </a:lnTo>
                  <a:lnTo>
                    <a:pt x="230" y="221"/>
                  </a:lnTo>
                  <a:lnTo>
                    <a:pt x="230" y="217"/>
                  </a:lnTo>
                  <a:lnTo>
                    <a:pt x="229" y="212"/>
                  </a:lnTo>
                  <a:lnTo>
                    <a:pt x="229" y="206"/>
                  </a:lnTo>
                  <a:lnTo>
                    <a:pt x="229" y="200"/>
                  </a:lnTo>
                  <a:lnTo>
                    <a:pt x="229" y="193"/>
                  </a:lnTo>
                  <a:lnTo>
                    <a:pt x="227" y="187"/>
                  </a:lnTo>
                  <a:lnTo>
                    <a:pt x="227" y="180"/>
                  </a:lnTo>
                  <a:lnTo>
                    <a:pt x="225" y="174"/>
                  </a:lnTo>
                  <a:lnTo>
                    <a:pt x="225" y="167"/>
                  </a:lnTo>
                  <a:lnTo>
                    <a:pt x="223" y="162"/>
                  </a:lnTo>
                  <a:lnTo>
                    <a:pt x="222" y="156"/>
                  </a:lnTo>
                  <a:lnTo>
                    <a:pt x="220" y="152"/>
                  </a:lnTo>
                  <a:lnTo>
                    <a:pt x="220" y="148"/>
                  </a:lnTo>
                  <a:lnTo>
                    <a:pt x="218" y="146"/>
                  </a:lnTo>
                  <a:lnTo>
                    <a:pt x="216" y="142"/>
                  </a:lnTo>
                  <a:lnTo>
                    <a:pt x="212" y="138"/>
                  </a:lnTo>
                  <a:lnTo>
                    <a:pt x="208" y="133"/>
                  </a:lnTo>
                  <a:lnTo>
                    <a:pt x="203" y="128"/>
                  </a:lnTo>
                  <a:lnTo>
                    <a:pt x="198" y="123"/>
                  </a:lnTo>
                  <a:lnTo>
                    <a:pt x="192" y="117"/>
                  </a:lnTo>
                  <a:lnTo>
                    <a:pt x="187" y="111"/>
                  </a:lnTo>
                  <a:lnTo>
                    <a:pt x="180" y="105"/>
                  </a:lnTo>
                  <a:lnTo>
                    <a:pt x="175" y="100"/>
                  </a:lnTo>
                  <a:lnTo>
                    <a:pt x="169" y="95"/>
                  </a:lnTo>
                  <a:lnTo>
                    <a:pt x="164" y="89"/>
                  </a:lnTo>
                  <a:lnTo>
                    <a:pt x="159" y="86"/>
                  </a:lnTo>
                  <a:lnTo>
                    <a:pt x="154" y="81"/>
                  </a:lnTo>
                  <a:lnTo>
                    <a:pt x="151" y="78"/>
                  </a:lnTo>
                  <a:lnTo>
                    <a:pt x="149" y="75"/>
                  </a:lnTo>
                  <a:lnTo>
                    <a:pt x="146" y="73"/>
                  </a:lnTo>
                  <a:lnTo>
                    <a:pt x="141" y="70"/>
                  </a:lnTo>
                  <a:lnTo>
                    <a:pt x="136" y="67"/>
                  </a:lnTo>
                  <a:lnTo>
                    <a:pt x="131" y="63"/>
                  </a:lnTo>
                  <a:lnTo>
                    <a:pt x="124" y="60"/>
                  </a:lnTo>
                  <a:lnTo>
                    <a:pt x="116" y="56"/>
                  </a:lnTo>
                  <a:lnTo>
                    <a:pt x="109" y="52"/>
                  </a:lnTo>
                  <a:lnTo>
                    <a:pt x="102" y="47"/>
                  </a:lnTo>
                  <a:lnTo>
                    <a:pt x="94" y="44"/>
                  </a:lnTo>
                  <a:lnTo>
                    <a:pt x="87" y="40"/>
                  </a:lnTo>
                  <a:lnTo>
                    <a:pt x="80" y="37"/>
                  </a:lnTo>
                  <a:lnTo>
                    <a:pt x="75" y="33"/>
                  </a:lnTo>
                  <a:lnTo>
                    <a:pt x="69" y="32"/>
                  </a:lnTo>
                  <a:lnTo>
                    <a:pt x="66" y="29"/>
                  </a:lnTo>
                  <a:lnTo>
                    <a:pt x="63" y="28"/>
                  </a:lnTo>
                  <a:lnTo>
                    <a:pt x="63" y="26"/>
                  </a:lnTo>
                  <a:lnTo>
                    <a:pt x="62" y="26"/>
                  </a:lnTo>
                  <a:lnTo>
                    <a:pt x="60" y="26"/>
                  </a:lnTo>
                  <a:lnTo>
                    <a:pt x="56" y="26"/>
                  </a:lnTo>
                  <a:lnTo>
                    <a:pt x="52" y="24"/>
                  </a:lnTo>
                  <a:lnTo>
                    <a:pt x="47" y="23"/>
                  </a:lnTo>
                  <a:lnTo>
                    <a:pt x="42" y="21"/>
                  </a:lnTo>
                  <a:lnTo>
                    <a:pt x="36" y="19"/>
                  </a:lnTo>
                  <a:lnTo>
                    <a:pt x="31" y="17"/>
                  </a:lnTo>
                  <a:lnTo>
                    <a:pt x="25" y="16"/>
                  </a:lnTo>
                  <a:lnTo>
                    <a:pt x="19" y="14"/>
                  </a:lnTo>
                  <a:lnTo>
                    <a:pt x="13" y="13"/>
                  </a:lnTo>
                  <a:lnTo>
                    <a:pt x="10" y="11"/>
                  </a:lnTo>
                  <a:lnTo>
                    <a:pt x="6" y="11"/>
                  </a:lnTo>
                  <a:lnTo>
                    <a:pt x="2" y="9"/>
                  </a:lnTo>
                  <a:lnTo>
                    <a:pt x="0" y="9"/>
                  </a:lnTo>
                  <a:lnTo>
                    <a:pt x="0" y="8"/>
                  </a:lnTo>
                  <a:lnTo>
                    <a:pt x="2" y="8"/>
                  </a:lnTo>
                  <a:lnTo>
                    <a:pt x="4" y="8"/>
                  </a:lnTo>
                  <a:lnTo>
                    <a:pt x="6" y="8"/>
                  </a:lnTo>
                  <a:lnTo>
                    <a:pt x="10" y="6"/>
                  </a:lnTo>
                  <a:lnTo>
                    <a:pt x="12" y="6"/>
                  </a:lnTo>
                  <a:lnTo>
                    <a:pt x="16" y="5"/>
                  </a:lnTo>
                  <a:lnTo>
                    <a:pt x="20" y="5"/>
                  </a:lnTo>
                  <a:lnTo>
                    <a:pt x="25" y="3"/>
                  </a:lnTo>
                  <a:lnTo>
                    <a:pt x="28" y="3"/>
                  </a:lnTo>
                  <a:lnTo>
                    <a:pt x="33" y="3"/>
                  </a:lnTo>
                  <a:lnTo>
                    <a:pt x="38" y="3"/>
                  </a:lnTo>
                  <a:lnTo>
                    <a:pt x="45" y="1"/>
                  </a:lnTo>
                  <a:lnTo>
                    <a:pt x="51" y="1"/>
                  </a:lnTo>
                  <a:lnTo>
                    <a:pt x="59" y="1"/>
                  </a:lnTo>
                  <a:lnTo>
                    <a:pt x="67" y="1"/>
                  </a:lnTo>
                  <a:lnTo>
                    <a:pt x="77" y="0"/>
                  </a:lnTo>
                </a:path>
              </a:pathLst>
            </a:custGeom>
            <a:solidFill>
              <a:srgbClr val="F8F8F8"/>
            </a:solidFill>
            <a:ln w="9525">
              <a:solidFill>
                <a:srgbClr val="C0C0C0"/>
              </a:solidFill>
              <a:round/>
              <a:headEnd/>
              <a:tailEnd/>
            </a:ln>
          </p:spPr>
          <p:txBody>
            <a:bodyPr/>
            <a:lstStyle/>
            <a:p>
              <a:endParaRPr lang="it-IT"/>
            </a:p>
          </p:txBody>
        </p:sp>
        <p:sp>
          <p:nvSpPr>
            <p:cNvPr id="2091" name="Freeform 59"/>
            <p:cNvSpPr>
              <a:spLocks/>
            </p:cNvSpPr>
            <p:nvPr/>
          </p:nvSpPr>
          <p:spPr bwMode="auto">
            <a:xfrm>
              <a:off x="4593" y="1567"/>
              <a:ext cx="574" cy="33"/>
            </a:xfrm>
            <a:custGeom>
              <a:avLst/>
              <a:gdLst>
                <a:gd name="T0" fmla="*/ 176 w 291"/>
                <a:gd name="T1" fmla="*/ 8 h 35"/>
                <a:gd name="T2" fmla="*/ 436 w 291"/>
                <a:gd name="T3" fmla="*/ 5 h 35"/>
                <a:gd name="T4" fmla="*/ 696 w 291"/>
                <a:gd name="T5" fmla="*/ 3 h 35"/>
                <a:gd name="T6" fmla="*/ 969 w 291"/>
                <a:gd name="T7" fmla="*/ 1 h 35"/>
                <a:gd name="T8" fmla="*/ 1229 w 291"/>
                <a:gd name="T9" fmla="*/ 1 h 35"/>
                <a:gd name="T10" fmla="*/ 1497 w 291"/>
                <a:gd name="T11" fmla="*/ 3 h 35"/>
                <a:gd name="T12" fmla="*/ 1752 w 291"/>
                <a:gd name="T13" fmla="*/ 5 h 35"/>
                <a:gd name="T14" fmla="*/ 2020 w 291"/>
                <a:gd name="T15" fmla="*/ 8 h 35"/>
                <a:gd name="T16" fmla="*/ 2148 w 291"/>
                <a:gd name="T17" fmla="*/ 8 h 35"/>
                <a:gd name="T18" fmla="*/ 2156 w 291"/>
                <a:gd name="T19" fmla="*/ 9 h 35"/>
                <a:gd name="T20" fmla="*/ 2172 w 291"/>
                <a:gd name="T21" fmla="*/ 9 h 35"/>
                <a:gd name="T22" fmla="*/ 2188 w 291"/>
                <a:gd name="T23" fmla="*/ 10 h 35"/>
                <a:gd name="T24" fmla="*/ 2201 w 291"/>
                <a:gd name="T25" fmla="*/ 11 h 35"/>
                <a:gd name="T26" fmla="*/ 2201 w 291"/>
                <a:gd name="T27" fmla="*/ 14 h 35"/>
                <a:gd name="T28" fmla="*/ 2217 w 291"/>
                <a:gd name="T29" fmla="*/ 16 h 35"/>
                <a:gd name="T30" fmla="*/ 2217 w 291"/>
                <a:gd name="T31" fmla="*/ 18 h 35"/>
                <a:gd name="T32" fmla="*/ 2225 w 291"/>
                <a:gd name="T33" fmla="*/ 20 h 35"/>
                <a:gd name="T34" fmla="*/ 2217 w 291"/>
                <a:gd name="T35" fmla="*/ 23 h 35"/>
                <a:gd name="T36" fmla="*/ 2217 w 291"/>
                <a:gd name="T37" fmla="*/ 24 h 35"/>
                <a:gd name="T38" fmla="*/ 2201 w 291"/>
                <a:gd name="T39" fmla="*/ 24 h 35"/>
                <a:gd name="T40" fmla="*/ 2201 w 291"/>
                <a:gd name="T41" fmla="*/ 25 h 35"/>
                <a:gd name="T42" fmla="*/ 2188 w 291"/>
                <a:gd name="T43" fmla="*/ 26 h 35"/>
                <a:gd name="T44" fmla="*/ 2180 w 291"/>
                <a:gd name="T45" fmla="*/ 27 h 35"/>
                <a:gd name="T46" fmla="*/ 2164 w 291"/>
                <a:gd name="T47" fmla="*/ 27 h 35"/>
                <a:gd name="T48" fmla="*/ 2156 w 291"/>
                <a:gd name="T49" fmla="*/ 25 h 35"/>
                <a:gd name="T50" fmla="*/ 2028 w 291"/>
                <a:gd name="T51" fmla="*/ 25 h 35"/>
                <a:gd name="T52" fmla="*/ 1767 w 291"/>
                <a:gd name="T53" fmla="*/ 23 h 35"/>
                <a:gd name="T54" fmla="*/ 1505 w 291"/>
                <a:gd name="T55" fmla="*/ 19 h 35"/>
                <a:gd name="T56" fmla="*/ 1237 w 291"/>
                <a:gd name="T57" fmla="*/ 17 h 35"/>
                <a:gd name="T58" fmla="*/ 976 w 291"/>
                <a:gd name="T59" fmla="*/ 17 h 35"/>
                <a:gd name="T60" fmla="*/ 696 w 291"/>
                <a:gd name="T61" fmla="*/ 19 h 35"/>
                <a:gd name="T62" fmla="*/ 436 w 291"/>
                <a:gd name="T63" fmla="*/ 23 h 35"/>
                <a:gd name="T64" fmla="*/ 191 w 291"/>
                <a:gd name="T65" fmla="*/ 25 h 35"/>
                <a:gd name="T66" fmla="*/ 71 w 291"/>
                <a:gd name="T67" fmla="*/ 26 h 35"/>
                <a:gd name="T68" fmla="*/ 55 w 291"/>
                <a:gd name="T69" fmla="*/ 28 h 35"/>
                <a:gd name="T70" fmla="*/ 47 w 291"/>
                <a:gd name="T71" fmla="*/ 28 h 35"/>
                <a:gd name="T72" fmla="*/ 32 w 291"/>
                <a:gd name="T73" fmla="*/ 27 h 35"/>
                <a:gd name="T74" fmla="*/ 24 w 291"/>
                <a:gd name="T75" fmla="*/ 25 h 35"/>
                <a:gd name="T76" fmla="*/ 16 w 291"/>
                <a:gd name="T77" fmla="*/ 25 h 35"/>
                <a:gd name="T78" fmla="*/ 8 w 291"/>
                <a:gd name="T79" fmla="*/ 24 h 35"/>
                <a:gd name="T80" fmla="*/ 0 w 291"/>
                <a:gd name="T81" fmla="*/ 23 h 35"/>
                <a:gd name="T82" fmla="*/ 0 w 291"/>
                <a:gd name="T83" fmla="*/ 20 h 35"/>
                <a:gd name="T84" fmla="*/ 0 w 291"/>
                <a:gd name="T85" fmla="*/ 18 h 35"/>
                <a:gd name="T86" fmla="*/ 8 w 291"/>
                <a:gd name="T87" fmla="*/ 16 h 35"/>
                <a:gd name="T88" fmla="*/ 16 w 291"/>
                <a:gd name="T89" fmla="*/ 14 h 35"/>
                <a:gd name="T90" fmla="*/ 24 w 291"/>
                <a:gd name="T91" fmla="*/ 11 h 35"/>
                <a:gd name="T92" fmla="*/ 39 w 291"/>
                <a:gd name="T93" fmla="*/ 11 h 35"/>
                <a:gd name="T94" fmla="*/ 47 w 291"/>
                <a:gd name="T95" fmla="*/ 9 h 35"/>
                <a:gd name="T96" fmla="*/ 63 w 291"/>
                <a:gd name="T97" fmla="*/ 9 h 35"/>
                <a:gd name="T98" fmla="*/ 77 w 291"/>
                <a:gd name="T99" fmla="*/ 8 h 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1"/>
                <a:gd name="T151" fmla="*/ 0 h 35"/>
                <a:gd name="T152" fmla="*/ 291 w 291"/>
                <a:gd name="T153" fmla="*/ 35 h 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1" h="35">
                  <a:moveTo>
                    <a:pt x="7" y="11"/>
                  </a:moveTo>
                  <a:lnTo>
                    <a:pt x="23" y="9"/>
                  </a:lnTo>
                  <a:lnTo>
                    <a:pt x="41" y="6"/>
                  </a:lnTo>
                  <a:lnTo>
                    <a:pt x="57" y="5"/>
                  </a:lnTo>
                  <a:lnTo>
                    <a:pt x="75" y="3"/>
                  </a:lnTo>
                  <a:lnTo>
                    <a:pt x="91" y="3"/>
                  </a:lnTo>
                  <a:lnTo>
                    <a:pt x="109" y="1"/>
                  </a:lnTo>
                  <a:lnTo>
                    <a:pt x="126" y="1"/>
                  </a:lnTo>
                  <a:lnTo>
                    <a:pt x="144" y="0"/>
                  </a:lnTo>
                  <a:lnTo>
                    <a:pt x="160" y="1"/>
                  </a:lnTo>
                  <a:lnTo>
                    <a:pt x="177" y="1"/>
                  </a:lnTo>
                  <a:lnTo>
                    <a:pt x="195" y="3"/>
                  </a:lnTo>
                  <a:lnTo>
                    <a:pt x="212" y="3"/>
                  </a:lnTo>
                  <a:lnTo>
                    <a:pt x="228" y="5"/>
                  </a:lnTo>
                  <a:lnTo>
                    <a:pt x="246" y="6"/>
                  </a:lnTo>
                  <a:lnTo>
                    <a:pt x="263" y="9"/>
                  </a:lnTo>
                  <a:lnTo>
                    <a:pt x="281" y="11"/>
                  </a:lnTo>
                  <a:lnTo>
                    <a:pt x="280" y="11"/>
                  </a:lnTo>
                  <a:lnTo>
                    <a:pt x="280" y="12"/>
                  </a:lnTo>
                  <a:lnTo>
                    <a:pt x="281" y="12"/>
                  </a:lnTo>
                  <a:lnTo>
                    <a:pt x="283" y="12"/>
                  </a:lnTo>
                  <a:lnTo>
                    <a:pt x="283" y="13"/>
                  </a:lnTo>
                  <a:lnTo>
                    <a:pt x="285" y="13"/>
                  </a:lnTo>
                  <a:lnTo>
                    <a:pt x="285" y="14"/>
                  </a:lnTo>
                  <a:lnTo>
                    <a:pt x="287" y="14"/>
                  </a:lnTo>
                  <a:lnTo>
                    <a:pt x="287" y="16"/>
                  </a:lnTo>
                  <a:lnTo>
                    <a:pt x="287" y="17"/>
                  </a:lnTo>
                  <a:lnTo>
                    <a:pt x="287" y="19"/>
                  </a:lnTo>
                  <a:lnTo>
                    <a:pt x="289" y="19"/>
                  </a:lnTo>
                  <a:lnTo>
                    <a:pt x="289" y="21"/>
                  </a:lnTo>
                  <a:lnTo>
                    <a:pt x="289" y="23"/>
                  </a:lnTo>
                  <a:lnTo>
                    <a:pt x="290" y="23"/>
                  </a:lnTo>
                  <a:lnTo>
                    <a:pt x="289" y="25"/>
                  </a:lnTo>
                  <a:lnTo>
                    <a:pt x="289" y="26"/>
                  </a:lnTo>
                  <a:lnTo>
                    <a:pt x="289" y="28"/>
                  </a:lnTo>
                  <a:lnTo>
                    <a:pt x="287" y="29"/>
                  </a:lnTo>
                  <a:lnTo>
                    <a:pt x="287" y="31"/>
                  </a:lnTo>
                  <a:lnTo>
                    <a:pt x="285" y="32"/>
                  </a:lnTo>
                  <a:lnTo>
                    <a:pt x="284" y="33"/>
                  </a:lnTo>
                  <a:lnTo>
                    <a:pt x="282" y="33"/>
                  </a:lnTo>
                  <a:lnTo>
                    <a:pt x="281" y="33"/>
                  </a:lnTo>
                  <a:lnTo>
                    <a:pt x="281" y="31"/>
                  </a:lnTo>
                  <a:lnTo>
                    <a:pt x="282" y="34"/>
                  </a:lnTo>
                  <a:lnTo>
                    <a:pt x="264" y="31"/>
                  </a:lnTo>
                  <a:lnTo>
                    <a:pt x="248" y="28"/>
                  </a:lnTo>
                  <a:lnTo>
                    <a:pt x="230" y="26"/>
                  </a:lnTo>
                  <a:lnTo>
                    <a:pt x="214" y="23"/>
                  </a:lnTo>
                  <a:lnTo>
                    <a:pt x="196" y="22"/>
                  </a:lnTo>
                  <a:lnTo>
                    <a:pt x="179" y="20"/>
                  </a:lnTo>
                  <a:lnTo>
                    <a:pt x="161" y="20"/>
                  </a:lnTo>
                  <a:lnTo>
                    <a:pt x="145" y="19"/>
                  </a:lnTo>
                  <a:lnTo>
                    <a:pt x="127" y="20"/>
                  </a:lnTo>
                  <a:lnTo>
                    <a:pt x="109" y="20"/>
                  </a:lnTo>
                  <a:lnTo>
                    <a:pt x="91" y="22"/>
                  </a:lnTo>
                  <a:lnTo>
                    <a:pt x="75" y="23"/>
                  </a:lnTo>
                  <a:lnTo>
                    <a:pt x="57" y="26"/>
                  </a:lnTo>
                  <a:lnTo>
                    <a:pt x="41" y="28"/>
                  </a:lnTo>
                  <a:lnTo>
                    <a:pt x="25" y="31"/>
                  </a:lnTo>
                  <a:lnTo>
                    <a:pt x="8" y="34"/>
                  </a:lnTo>
                  <a:lnTo>
                    <a:pt x="9" y="32"/>
                  </a:lnTo>
                  <a:lnTo>
                    <a:pt x="7" y="34"/>
                  </a:lnTo>
                  <a:lnTo>
                    <a:pt x="6" y="34"/>
                  </a:lnTo>
                  <a:lnTo>
                    <a:pt x="4" y="34"/>
                  </a:lnTo>
                  <a:lnTo>
                    <a:pt x="4" y="33"/>
                  </a:lnTo>
                  <a:lnTo>
                    <a:pt x="3" y="33"/>
                  </a:lnTo>
                  <a:lnTo>
                    <a:pt x="3" y="31"/>
                  </a:lnTo>
                  <a:lnTo>
                    <a:pt x="2" y="31"/>
                  </a:lnTo>
                  <a:lnTo>
                    <a:pt x="2" y="30"/>
                  </a:lnTo>
                  <a:lnTo>
                    <a:pt x="1" y="30"/>
                  </a:lnTo>
                  <a:lnTo>
                    <a:pt x="1" y="28"/>
                  </a:lnTo>
                  <a:lnTo>
                    <a:pt x="0" y="28"/>
                  </a:lnTo>
                  <a:lnTo>
                    <a:pt x="0" y="27"/>
                  </a:lnTo>
                  <a:lnTo>
                    <a:pt x="0" y="25"/>
                  </a:lnTo>
                  <a:lnTo>
                    <a:pt x="0" y="23"/>
                  </a:lnTo>
                  <a:lnTo>
                    <a:pt x="0" y="21"/>
                  </a:lnTo>
                  <a:lnTo>
                    <a:pt x="1" y="19"/>
                  </a:lnTo>
                  <a:lnTo>
                    <a:pt x="2" y="17"/>
                  </a:lnTo>
                  <a:lnTo>
                    <a:pt x="2" y="16"/>
                  </a:lnTo>
                  <a:lnTo>
                    <a:pt x="3" y="14"/>
                  </a:lnTo>
                  <a:lnTo>
                    <a:pt x="5" y="14"/>
                  </a:lnTo>
                  <a:lnTo>
                    <a:pt x="6" y="12"/>
                  </a:lnTo>
                  <a:lnTo>
                    <a:pt x="8" y="12"/>
                  </a:lnTo>
                  <a:lnTo>
                    <a:pt x="10" y="11"/>
                  </a:lnTo>
                  <a:lnTo>
                    <a:pt x="7" y="11"/>
                  </a:lnTo>
                </a:path>
              </a:pathLst>
            </a:custGeom>
            <a:solidFill>
              <a:srgbClr val="F8F8F8"/>
            </a:solidFill>
            <a:ln w="18732">
              <a:solidFill>
                <a:srgbClr val="DDDDDD"/>
              </a:solidFill>
              <a:round/>
              <a:headEnd/>
              <a:tailEnd/>
            </a:ln>
          </p:spPr>
          <p:txBody>
            <a:bodyPr/>
            <a:lstStyle/>
            <a:p>
              <a:endParaRPr lang="it-IT"/>
            </a:p>
          </p:txBody>
        </p:sp>
        <p:sp>
          <p:nvSpPr>
            <p:cNvPr id="2092" name="Freeform 60"/>
            <p:cNvSpPr>
              <a:spLocks/>
            </p:cNvSpPr>
            <p:nvPr/>
          </p:nvSpPr>
          <p:spPr bwMode="auto">
            <a:xfrm>
              <a:off x="4423" y="1270"/>
              <a:ext cx="912" cy="309"/>
            </a:xfrm>
            <a:custGeom>
              <a:avLst/>
              <a:gdLst>
                <a:gd name="T0" fmla="*/ 2209 w 462"/>
                <a:gd name="T1" fmla="*/ 255 h 333"/>
                <a:gd name="T2" fmla="*/ 2677 w 462"/>
                <a:gd name="T3" fmla="*/ 261 h 333"/>
                <a:gd name="T4" fmla="*/ 2845 w 462"/>
                <a:gd name="T5" fmla="*/ 265 h 333"/>
                <a:gd name="T6" fmla="*/ 2868 w 462"/>
                <a:gd name="T7" fmla="*/ 252 h 333"/>
                <a:gd name="T8" fmla="*/ 2908 w 462"/>
                <a:gd name="T9" fmla="*/ 227 h 333"/>
                <a:gd name="T10" fmla="*/ 2985 w 462"/>
                <a:gd name="T11" fmla="*/ 201 h 333"/>
                <a:gd name="T12" fmla="*/ 3064 w 462"/>
                <a:gd name="T13" fmla="*/ 184 h 333"/>
                <a:gd name="T14" fmla="*/ 3332 w 462"/>
                <a:gd name="T15" fmla="*/ 182 h 333"/>
                <a:gd name="T16" fmla="*/ 3230 w 462"/>
                <a:gd name="T17" fmla="*/ 148 h 333"/>
                <a:gd name="T18" fmla="*/ 2993 w 462"/>
                <a:gd name="T19" fmla="*/ 150 h 333"/>
                <a:gd name="T20" fmla="*/ 2876 w 462"/>
                <a:gd name="T21" fmla="*/ 144 h 333"/>
                <a:gd name="T22" fmla="*/ 2837 w 462"/>
                <a:gd name="T23" fmla="*/ 150 h 333"/>
                <a:gd name="T24" fmla="*/ 2724 w 462"/>
                <a:gd name="T25" fmla="*/ 151 h 333"/>
                <a:gd name="T26" fmla="*/ 2724 w 462"/>
                <a:gd name="T27" fmla="*/ 136 h 333"/>
                <a:gd name="T28" fmla="*/ 2821 w 462"/>
                <a:gd name="T29" fmla="*/ 143 h 333"/>
                <a:gd name="T30" fmla="*/ 2876 w 462"/>
                <a:gd name="T31" fmla="*/ 137 h 333"/>
                <a:gd name="T32" fmla="*/ 3008 w 462"/>
                <a:gd name="T33" fmla="*/ 133 h 333"/>
                <a:gd name="T34" fmla="*/ 3048 w 462"/>
                <a:gd name="T35" fmla="*/ 109 h 333"/>
                <a:gd name="T36" fmla="*/ 2961 w 462"/>
                <a:gd name="T37" fmla="*/ 102 h 333"/>
                <a:gd name="T38" fmla="*/ 2961 w 462"/>
                <a:gd name="T39" fmla="*/ 98 h 333"/>
                <a:gd name="T40" fmla="*/ 3093 w 462"/>
                <a:gd name="T41" fmla="*/ 101 h 333"/>
                <a:gd name="T42" fmla="*/ 3385 w 462"/>
                <a:gd name="T43" fmla="*/ 99 h 333"/>
                <a:gd name="T44" fmla="*/ 3524 w 462"/>
                <a:gd name="T45" fmla="*/ 87 h 333"/>
                <a:gd name="T46" fmla="*/ 3500 w 462"/>
                <a:gd name="T47" fmla="*/ 56 h 333"/>
                <a:gd name="T48" fmla="*/ 3316 w 462"/>
                <a:gd name="T49" fmla="*/ 43 h 333"/>
                <a:gd name="T50" fmla="*/ 3429 w 462"/>
                <a:gd name="T51" fmla="*/ 42 h 333"/>
                <a:gd name="T52" fmla="*/ 3445 w 462"/>
                <a:gd name="T53" fmla="*/ 28 h 333"/>
                <a:gd name="T54" fmla="*/ 3293 w 462"/>
                <a:gd name="T55" fmla="*/ 28 h 333"/>
                <a:gd name="T56" fmla="*/ 3340 w 462"/>
                <a:gd name="T57" fmla="*/ 18 h 333"/>
                <a:gd name="T58" fmla="*/ 3401 w 462"/>
                <a:gd name="T59" fmla="*/ 17 h 333"/>
                <a:gd name="T60" fmla="*/ 3445 w 462"/>
                <a:gd name="T61" fmla="*/ 2 h 333"/>
                <a:gd name="T62" fmla="*/ 1871 w 462"/>
                <a:gd name="T63" fmla="*/ 6 h 333"/>
                <a:gd name="T64" fmla="*/ 184 w 462"/>
                <a:gd name="T65" fmla="*/ 5 h 333"/>
                <a:gd name="T66" fmla="*/ 109 w 462"/>
                <a:gd name="T67" fmla="*/ 16 h 333"/>
                <a:gd name="T68" fmla="*/ 176 w 462"/>
                <a:gd name="T69" fmla="*/ 17 h 333"/>
                <a:gd name="T70" fmla="*/ 261 w 462"/>
                <a:gd name="T71" fmla="*/ 28 h 333"/>
                <a:gd name="T72" fmla="*/ 63 w 462"/>
                <a:gd name="T73" fmla="*/ 28 h 333"/>
                <a:gd name="T74" fmla="*/ 55 w 462"/>
                <a:gd name="T75" fmla="*/ 41 h 333"/>
                <a:gd name="T76" fmla="*/ 176 w 462"/>
                <a:gd name="T77" fmla="*/ 42 h 333"/>
                <a:gd name="T78" fmla="*/ 32 w 462"/>
                <a:gd name="T79" fmla="*/ 54 h 333"/>
                <a:gd name="T80" fmla="*/ 0 w 462"/>
                <a:gd name="T81" fmla="*/ 76 h 333"/>
                <a:gd name="T82" fmla="*/ 77 w 462"/>
                <a:gd name="T83" fmla="*/ 96 h 333"/>
                <a:gd name="T84" fmla="*/ 553 w 462"/>
                <a:gd name="T85" fmla="*/ 97 h 333"/>
                <a:gd name="T86" fmla="*/ 569 w 462"/>
                <a:gd name="T87" fmla="*/ 101 h 333"/>
                <a:gd name="T88" fmla="*/ 492 w 462"/>
                <a:gd name="T89" fmla="*/ 105 h 333"/>
                <a:gd name="T90" fmla="*/ 468 w 462"/>
                <a:gd name="T91" fmla="*/ 124 h 333"/>
                <a:gd name="T92" fmla="*/ 537 w 462"/>
                <a:gd name="T93" fmla="*/ 135 h 333"/>
                <a:gd name="T94" fmla="*/ 640 w 462"/>
                <a:gd name="T95" fmla="*/ 137 h 333"/>
                <a:gd name="T96" fmla="*/ 685 w 462"/>
                <a:gd name="T97" fmla="*/ 142 h 333"/>
                <a:gd name="T98" fmla="*/ 792 w 462"/>
                <a:gd name="T99" fmla="*/ 137 h 333"/>
                <a:gd name="T100" fmla="*/ 799 w 462"/>
                <a:gd name="T101" fmla="*/ 149 h 333"/>
                <a:gd name="T102" fmla="*/ 701 w 462"/>
                <a:gd name="T103" fmla="*/ 151 h 333"/>
                <a:gd name="T104" fmla="*/ 655 w 462"/>
                <a:gd name="T105" fmla="*/ 144 h 333"/>
                <a:gd name="T106" fmla="*/ 545 w 462"/>
                <a:gd name="T107" fmla="*/ 150 h 333"/>
                <a:gd name="T108" fmla="*/ 316 w 462"/>
                <a:gd name="T109" fmla="*/ 148 h 333"/>
                <a:gd name="T110" fmla="*/ 184 w 462"/>
                <a:gd name="T111" fmla="*/ 179 h 333"/>
                <a:gd name="T112" fmla="*/ 409 w 462"/>
                <a:gd name="T113" fmla="*/ 186 h 333"/>
                <a:gd name="T114" fmla="*/ 468 w 462"/>
                <a:gd name="T115" fmla="*/ 200 h 333"/>
                <a:gd name="T116" fmla="*/ 592 w 462"/>
                <a:gd name="T117" fmla="*/ 222 h 333"/>
                <a:gd name="T118" fmla="*/ 663 w 462"/>
                <a:gd name="T119" fmla="*/ 248 h 333"/>
                <a:gd name="T120" fmla="*/ 724 w 462"/>
                <a:gd name="T121" fmla="*/ 264 h 333"/>
                <a:gd name="T122" fmla="*/ 1285 w 462"/>
                <a:gd name="T123" fmla="*/ 257 h 333"/>
                <a:gd name="T124" fmla="*/ 1563 w 462"/>
                <a:gd name="T125" fmla="*/ 255 h 3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2"/>
                <a:gd name="T190" fmla="*/ 0 h 333"/>
                <a:gd name="T191" fmla="*/ 462 w 462"/>
                <a:gd name="T192" fmla="*/ 333 h 3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2" h="333">
                  <a:moveTo>
                    <a:pt x="228" y="318"/>
                  </a:moveTo>
                  <a:lnTo>
                    <a:pt x="228" y="319"/>
                  </a:lnTo>
                  <a:lnTo>
                    <a:pt x="230" y="319"/>
                  </a:lnTo>
                  <a:lnTo>
                    <a:pt x="232" y="319"/>
                  </a:lnTo>
                  <a:lnTo>
                    <a:pt x="235" y="319"/>
                  </a:lnTo>
                  <a:lnTo>
                    <a:pt x="239" y="319"/>
                  </a:lnTo>
                  <a:lnTo>
                    <a:pt x="244" y="319"/>
                  </a:lnTo>
                  <a:lnTo>
                    <a:pt x="250" y="319"/>
                  </a:lnTo>
                  <a:lnTo>
                    <a:pt x="255" y="319"/>
                  </a:lnTo>
                  <a:lnTo>
                    <a:pt x="260" y="319"/>
                  </a:lnTo>
                  <a:lnTo>
                    <a:pt x="265" y="319"/>
                  </a:lnTo>
                  <a:lnTo>
                    <a:pt x="270" y="319"/>
                  </a:lnTo>
                  <a:lnTo>
                    <a:pt x="276" y="319"/>
                  </a:lnTo>
                  <a:lnTo>
                    <a:pt x="279" y="319"/>
                  </a:lnTo>
                  <a:lnTo>
                    <a:pt x="284" y="319"/>
                  </a:lnTo>
                  <a:lnTo>
                    <a:pt x="287" y="319"/>
                  </a:lnTo>
                  <a:lnTo>
                    <a:pt x="291" y="319"/>
                  </a:lnTo>
                  <a:lnTo>
                    <a:pt x="294" y="321"/>
                  </a:lnTo>
                  <a:lnTo>
                    <a:pt x="297" y="321"/>
                  </a:lnTo>
                  <a:lnTo>
                    <a:pt x="301" y="321"/>
                  </a:lnTo>
                  <a:lnTo>
                    <a:pt x="305" y="321"/>
                  </a:lnTo>
                  <a:lnTo>
                    <a:pt x="308" y="323"/>
                  </a:lnTo>
                  <a:lnTo>
                    <a:pt x="312" y="323"/>
                  </a:lnTo>
                  <a:lnTo>
                    <a:pt x="316" y="323"/>
                  </a:lnTo>
                  <a:lnTo>
                    <a:pt x="321" y="323"/>
                  </a:lnTo>
                  <a:lnTo>
                    <a:pt x="324" y="325"/>
                  </a:lnTo>
                  <a:lnTo>
                    <a:pt x="328" y="325"/>
                  </a:lnTo>
                  <a:lnTo>
                    <a:pt x="332" y="326"/>
                  </a:lnTo>
                  <a:lnTo>
                    <a:pt x="337" y="326"/>
                  </a:lnTo>
                  <a:lnTo>
                    <a:pt x="340" y="327"/>
                  </a:lnTo>
                  <a:lnTo>
                    <a:pt x="344" y="327"/>
                  </a:lnTo>
                  <a:lnTo>
                    <a:pt x="348" y="327"/>
                  </a:lnTo>
                  <a:lnTo>
                    <a:pt x="351" y="327"/>
                  </a:lnTo>
                  <a:lnTo>
                    <a:pt x="351" y="328"/>
                  </a:lnTo>
                  <a:lnTo>
                    <a:pt x="353" y="328"/>
                  </a:lnTo>
                  <a:lnTo>
                    <a:pt x="354" y="328"/>
                  </a:lnTo>
                  <a:lnTo>
                    <a:pt x="356" y="328"/>
                  </a:lnTo>
                  <a:lnTo>
                    <a:pt x="358" y="328"/>
                  </a:lnTo>
                  <a:lnTo>
                    <a:pt x="359" y="328"/>
                  </a:lnTo>
                  <a:lnTo>
                    <a:pt x="361" y="328"/>
                  </a:lnTo>
                  <a:lnTo>
                    <a:pt x="361" y="330"/>
                  </a:lnTo>
                  <a:lnTo>
                    <a:pt x="363" y="330"/>
                  </a:lnTo>
                  <a:lnTo>
                    <a:pt x="364" y="330"/>
                  </a:lnTo>
                  <a:lnTo>
                    <a:pt x="366" y="330"/>
                  </a:lnTo>
                  <a:lnTo>
                    <a:pt x="367" y="332"/>
                  </a:lnTo>
                  <a:lnTo>
                    <a:pt x="369" y="332"/>
                  </a:lnTo>
                  <a:lnTo>
                    <a:pt x="370" y="332"/>
                  </a:lnTo>
                  <a:lnTo>
                    <a:pt x="372" y="332"/>
                  </a:lnTo>
                  <a:lnTo>
                    <a:pt x="370" y="332"/>
                  </a:lnTo>
                  <a:lnTo>
                    <a:pt x="370" y="331"/>
                  </a:lnTo>
                  <a:lnTo>
                    <a:pt x="370" y="330"/>
                  </a:lnTo>
                  <a:lnTo>
                    <a:pt x="370" y="328"/>
                  </a:lnTo>
                  <a:lnTo>
                    <a:pt x="370" y="327"/>
                  </a:lnTo>
                  <a:lnTo>
                    <a:pt x="371" y="325"/>
                  </a:lnTo>
                  <a:lnTo>
                    <a:pt x="371" y="323"/>
                  </a:lnTo>
                  <a:lnTo>
                    <a:pt x="371" y="321"/>
                  </a:lnTo>
                  <a:lnTo>
                    <a:pt x="373" y="319"/>
                  </a:lnTo>
                  <a:lnTo>
                    <a:pt x="373" y="318"/>
                  </a:lnTo>
                  <a:lnTo>
                    <a:pt x="373" y="316"/>
                  </a:lnTo>
                  <a:lnTo>
                    <a:pt x="374" y="315"/>
                  </a:lnTo>
                  <a:lnTo>
                    <a:pt x="374" y="313"/>
                  </a:lnTo>
                  <a:lnTo>
                    <a:pt x="374" y="312"/>
                  </a:lnTo>
                  <a:lnTo>
                    <a:pt x="374" y="310"/>
                  </a:lnTo>
                  <a:lnTo>
                    <a:pt x="374" y="308"/>
                  </a:lnTo>
                  <a:lnTo>
                    <a:pt x="374" y="306"/>
                  </a:lnTo>
                  <a:lnTo>
                    <a:pt x="374" y="303"/>
                  </a:lnTo>
                  <a:lnTo>
                    <a:pt x="374" y="302"/>
                  </a:lnTo>
                  <a:lnTo>
                    <a:pt x="375" y="298"/>
                  </a:lnTo>
                  <a:lnTo>
                    <a:pt x="375" y="296"/>
                  </a:lnTo>
                  <a:lnTo>
                    <a:pt x="375" y="295"/>
                  </a:lnTo>
                  <a:lnTo>
                    <a:pt x="375" y="293"/>
                  </a:lnTo>
                  <a:lnTo>
                    <a:pt x="377" y="289"/>
                  </a:lnTo>
                  <a:lnTo>
                    <a:pt x="377" y="287"/>
                  </a:lnTo>
                  <a:lnTo>
                    <a:pt x="378" y="286"/>
                  </a:lnTo>
                  <a:lnTo>
                    <a:pt x="378" y="284"/>
                  </a:lnTo>
                  <a:lnTo>
                    <a:pt x="380" y="281"/>
                  </a:lnTo>
                  <a:lnTo>
                    <a:pt x="380" y="280"/>
                  </a:lnTo>
                  <a:lnTo>
                    <a:pt x="380" y="278"/>
                  </a:lnTo>
                  <a:lnTo>
                    <a:pt x="380" y="277"/>
                  </a:lnTo>
                  <a:lnTo>
                    <a:pt x="381" y="274"/>
                  </a:lnTo>
                  <a:lnTo>
                    <a:pt x="381" y="273"/>
                  </a:lnTo>
                  <a:lnTo>
                    <a:pt x="383" y="271"/>
                  </a:lnTo>
                  <a:lnTo>
                    <a:pt x="383" y="269"/>
                  </a:lnTo>
                  <a:lnTo>
                    <a:pt x="385" y="265"/>
                  </a:lnTo>
                  <a:lnTo>
                    <a:pt x="385" y="263"/>
                  </a:lnTo>
                  <a:lnTo>
                    <a:pt x="385" y="262"/>
                  </a:lnTo>
                  <a:lnTo>
                    <a:pt x="385" y="260"/>
                  </a:lnTo>
                  <a:lnTo>
                    <a:pt x="386" y="257"/>
                  </a:lnTo>
                  <a:lnTo>
                    <a:pt x="386" y="255"/>
                  </a:lnTo>
                  <a:lnTo>
                    <a:pt x="388" y="254"/>
                  </a:lnTo>
                  <a:lnTo>
                    <a:pt x="388" y="252"/>
                  </a:lnTo>
                  <a:lnTo>
                    <a:pt x="389" y="249"/>
                  </a:lnTo>
                  <a:lnTo>
                    <a:pt x="389" y="247"/>
                  </a:lnTo>
                  <a:lnTo>
                    <a:pt x="389" y="245"/>
                  </a:lnTo>
                  <a:lnTo>
                    <a:pt x="390" y="243"/>
                  </a:lnTo>
                  <a:lnTo>
                    <a:pt x="390" y="242"/>
                  </a:lnTo>
                  <a:lnTo>
                    <a:pt x="391" y="240"/>
                  </a:lnTo>
                  <a:lnTo>
                    <a:pt x="393" y="238"/>
                  </a:lnTo>
                  <a:lnTo>
                    <a:pt x="393" y="236"/>
                  </a:lnTo>
                  <a:lnTo>
                    <a:pt x="394" y="235"/>
                  </a:lnTo>
                  <a:lnTo>
                    <a:pt x="394" y="234"/>
                  </a:lnTo>
                  <a:lnTo>
                    <a:pt x="396" y="232"/>
                  </a:lnTo>
                  <a:lnTo>
                    <a:pt x="398" y="230"/>
                  </a:lnTo>
                  <a:lnTo>
                    <a:pt x="400" y="228"/>
                  </a:lnTo>
                  <a:lnTo>
                    <a:pt x="401" y="228"/>
                  </a:lnTo>
                  <a:lnTo>
                    <a:pt x="403" y="227"/>
                  </a:lnTo>
                  <a:lnTo>
                    <a:pt x="405" y="227"/>
                  </a:lnTo>
                  <a:lnTo>
                    <a:pt x="408" y="226"/>
                  </a:lnTo>
                  <a:lnTo>
                    <a:pt x="409" y="226"/>
                  </a:lnTo>
                  <a:lnTo>
                    <a:pt x="413" y="226"/>
                  </a:lnTo>
                  <a:lnTo>
                    <a:pt x="415" y="226"/>
                  </a:lnTo>
                  <a:lnTo>
                    <a:pt x="419" y="226"/>
                  </a:lnTo>
                  <a:lnTo>
                    <a:pt x="421" y="227"/>
                  </a:lnTo>
                  <a:lnTo>
                    <a:pt x="424" y="227"/>
                  </a:lnTo>
                  <a:lnTo>
                    <a:pt x="425" y="227"/>
                  </a:lnTo>
                  <a:lnTo>
                    <a:pt x="428" y="227"/>
                  </a:lnTo>
                  <a:lnTo>
                    <a:pt x="430" y="227"/>
                  </a:lnTo>
                  <a:lnTo>
                    <a:pt x="432" y="227"/>
                  </a:lnTo>
                  <a:lnTo>
                    <a:pt x="433" y="227"/>
                  </a:lnTo>
                  <a:lnTo>
                    <a:pt x="434" y="226"/>
                  </a:lnTo>
                  <a:lnTo>
                    <a:pt x="433" y="226"/>
                  </a:lnTo>
                  <a:lnTo>
                    <a:pt x="433" y="224"/>
                  </a:lnTo>
                  <a:lnTo>
                    <a:pt x="431" y="222"/>
                  </a:lnTo>
                  <a:lnTo>
                    <a:pt x="431" y="219"/>
                  </a:lnTo>
                  <a:lnTo>
                    <a:pt x="429" y="215"/>
                  </a:lnTo>
                  <a:lnTo>
                    <a:pt x="428" y="212"/>
                  </a:lnTo>
                  <a:lnTo>
                    <a:pt x="427" y="208"/>
                  </a:lnTo>
                  <a:lnTo>
                    <a:pt x="427" y="205"/>
                  </a:lnTo>
                  <a:lnTo>
                    <a:pt x="425" y="202"/>
                  </a:lnTo>
                  <a:lnTo>
                    <a:pt x="423" y="198"/>
                  </a:lnTo>
                  <a:lnTo>
                    <a:pt x="421" y="195"/>
                  </a:lnTo>
                  <a:lnTo>
                    <a:pt x="421" y="191"/>
                  </a:lnTo>
                  <a:lnTo>
                    <a:pt x="420" y="189"/>
                  </a:lnTo>
                  <a:lnTo>
                    <a:pt x="420" y="187"/>
                  </a:lnTo>
                  <a:lnTo>
                    <a:pt x="420" y="185"/>
                  </a:lnTo>
                  <a:lnTo>
                    <a:pt x="420" y="183"/>
                  </a:lnTo>
                  <a:lnTo>
                    <a:pt x="418" y="185"/>
                  </a:lnTo>
                  <a:lnTo>
                    <a:pt x="417" y="185"/>
                  </a:lnTo>
                  <a:lnTo>
                    <a:pt x="415" y="185"/>
                  </a:lnTo>
                  <a:lnTo>
                    <a:pt x="413" y="185"/>
                  </a:lnTo>
                  <a:lnTo>
                    <a:pt x="410" y="187"/>
                  </a:lnTo>
                  <a:lnTo>
                    <a:pt x="408" y="187"/>
                  </a:lnTo>
                  <a:lnTo>
                    <a:pt x="406" y="187"/>
                  </a:lnTo>
                  <a:lnTo>
                    <a:pt x="404" y="187"/>
                  </a:lnTo>
                  <a:lnTo>
                    <a:pt x="401" y="188"/>
                  </a:lnTo>
                  <a:lnTo>
                    <a:pt x="399" y="188"/>
                  </a:lnTo>
                  <a:lnTo>
                    <a:pt x="396" y="188"/>
                  </a:lnTo>
                  <a:lnTo>
                    <a:pt x="394" y="188"/>
                  </a:lnTo>
                  <a:lnTo>
                    <a:pt x="392" y="189"/>
                  </a:lnTo>
                  <a:lnTo>
                    <a:pt x="390" y="189"/>
                  </a:lnTo>
                  <a:lnTo>
                    <a:pt x="389" y="189"/>
                  </a:lnTo>
                  <a:lnTo>
                    <a:pt x="388" y="189"/>
                  </a:lnTo>
                  <a:lnTo>
                    <a:pt x="386" y="189"/>
                  </a:lnTo>
                  <a:lnTo>
                    <a:pt x="386" y="188"/>
                  </a:lnTo>
                  <a:lnTo>
                    <a:pt x="384" y="188"/>
                  </a:lnTo>
                  <a:lnTo>
                    <a:pt x="384" y="186"/>
                  </a:lnTo>
                  <a:lnTo>
                    <a:pt x="382" y="186"/>
                  </a:lnTo>
                  <a:lnTo>
                    <a:pt x="382" y="184"/>
                  </a:lnTo>
                  <a:lnTo>
                    <a:pt x="380" y="184"/>
                  </a:lnTo>
                  <a:lnTo>
                    <a:pt x="380" y="182"/>
                  </a:lnTo>
                  <a:lnTo>
                    <a:pt x="378" y="182"/>
                  </a:lnTo>
                  <a:lnTo>
                    <a:pt x="378" y="180"/>
                  </a:lnTo>
                  <a:lnTo>
                    <a:pt x="376" y="180"/>
                  </a:lnTo>
                  <a:lnTo>
                    <a:pt x="374" y="180"/>
                  </a:lnTo>
                  <a:lnTo>
                    <a:pt x="374" y="179"/>
                  </a:lnTo>
                  <a:lnTo>
                    <a:pt x="373" y="180"/>
                  </a:lnTo>
                  <a:lnTo>
                    <a:pt x="373" y="181"/>
                  </a:lnTo>
                  <a:lnTo>
                    <a:pt x="372" y="183"/>
                  </a:lnTo>
                  <a:lnTo>
                    <a:pt x="372" y="184"/>
                  </a:lnTo>
                  <a:lnTo>
                    <a:pt x="370" y="186"/>
                  </a:lnTo>
                  <a:lnTo>
                    <a:pt x="370" y="188"/>
                  </a:lnTo>
                  <a:lnTo>
                    <a:pt x="369" y="189"/>
                  </a:lnTo>
                  <a:lnTo>
                    <a:pt x="367" y="190"/>
                  </a:lnTo>
                  <a:lnTo>
                    <a:pt x="365" y="190"/>
                  </a:lnTo>
                  <a:lnTo>
                    <a:pt x="364" y="190"/>
                  </a:lnTo>
                  <a:lnTo>
                    <a:pt x="362" y="190"/>
                  </a:lnTo>
                  <a:lnTo>
                    <a:pt x="360" y="190"/>
                  </a:lnTo>
                  <a:lnTo>
                    <a:pt x="359" y="190"/>
                  </a:lnTo>
                  <a:lnTo>
                    <a:pt x="358" y="190"/>
                  </a:lnTo>
                  <a:lnTo>
                    <a:pt x="356" y="190"/>
                  </a:lnTo>
                  <a:lnTo>
                    <a:pt x="354" y="190"/>
                  </a:lnTo>
                  <a:lnTo>
                    <a:pt x="354" y="189"/>
                  </a:lnTo>
                  <a:lnTo>
                    <a:pt x="354" y="188"/>
                  </a:lnTo>
                  <a:lnTo>
                    <a:pt x="354" y="187"/>
                  </a:lnTo>
                  <a:lnTo>
                    <a:pt x="354" y="185"/>
                  </a:lnTo>
                  <a:lnTo>
                    <a:pt x="354" y="183"/>
                  </a:lnTo>
                  <a:lnTo>
                    <a:pt x="354" y="182"/>
                  </a:lnTo>
                  <a:lnTo>
                    <a:pt x="354" y="180"/>
                  </a:lnTo>
                  <a:lnTo>
                    <a:pt x="354" y="178"/>
                  </a:lnTo>
                  <a:lnTo>
                    <a:pt x="354" y="177"/>
                  </a:lnTo>
                  <a:lnTo>
                    <a:pt x="354" y="176"/>
                  </a:lnTo>
                  <a:lnTo>
                    <a:pt x="354" y="174"/>
                  </a:lnTo>
                  <a:lnTo>
                    <a:pt x="354" y="172"/>
                  </a:lnTo>
                  <a:lnTo>
                    <a:pt x="354" y="170"/>
                  </a:lnTo>
                  <a:lnTo>
                    <a:pt x="354" y="169"/>
                  </a:lnTo>
                  <a:lnTo>
                    <a:pt x="354" y="171"/>
                  </a:lnTo>
                  <a:lnTo>
                    <a:pt x="354" y="173"/>
                  </a:lnTo>
                  <a:lnTo>
                    <a:pt x="355" y="173"/>
                  </a:lnTo>
                  <a:lnTo>
                    <a:pt x="355" y="174"/>
                  </a:lnTo>
                  <a:lnTo>
                    <a:pt x="356" y="174"/>
                  </a:lnTo>
                  <a:lnTo>
                    <a:pt x="358" y="176"/>
                  </a:lnTo>
                  <a:lnTo>
                    <a:pt x="359" y="176"/>
                  </a:lnTo>
                  <a:lnTo>
                    <a:pt x="359" y="178"/>
                  </a:lnTo>
                  <a:lnTo>
                    <a:pt x="361" y="178"/>
                  </a:lnTo>
                  <a:lnTo>
                    <a:pt x="362" y="179"/>
                  </a:lnTo>
                  <a:lnTo>
                    <a:pt x="364" y="179"/>
                  </a:lnTo>
                  <a:lnTo>
                    <a:pt x="366" y="179"/>
                  </a:lnTo>
                  <a:lnTo>
                    <a:pt x="367" y="179"/>
                  </a:lnTo>
                  <a:lnTo>
                    <a:pt x="369" y="179"/>
                  </a:lnTo>
                  <a:lnTo>
                    <a:pt x="371" y="178"/>
                  </a:lnTo>
                  <a:lnTo>
                    <a:pt x="371" y="177"/>
                  </a:lnTo>
                  <a:lnTo>
                    <a:pt x="373" y="175"/>
                  </a:lnTo>
                  <a:lnTo>
                    <a:pt x="373" y="174"/>
                  </a:lnTo>
                  <a:lnTo>
                    <a:pt x="374" y="172"/>
                  </a:lnTo>
                  <a:lnTo>
                    <a:pt x="374" y="171"/>
                  </a:lnTo>
                  <a:lnTo>
                    <a:pt x="374" y="169"/>
                  </a:lnTo>
                  <a:lnTo>
                    <a:pt x="374" y="171"/>
                  </a:lnTo>
                  <a:lnTo>
                    <a:pt x="376" y="171"/>
                  </a:lnTo>
                  <a:lnTo>
                    <a:pt x="378" y="171"/>
                  </a:lnTo>
                  <a:lnTo>
                    <a:pt x="380" y="171"/>
                  </a:lnTo>
                  <a:lnTo>
                    <a:pt x="381" y="170"/>
                  </a:lnTo>
                  <a:lnTo>
                    <a:pt x="382" y="170"/>
                  </a:lnTo>
                  <a:lnTo>
                    <a:pt x="384" y="170"/>
                  </a:lnTo>
                  <a:lnTo>
                    <a:pt x="386" y="170"/>
                  </a:lnTo>
                  <a:lnTo>
                    <a:pt x="388" y="169"/>
                  </a:lnTo>
                  <a:lnTo>
                    <a:pt x="390" y="167"/>
                  </a:lnTo>
                  <a:lnTo>
                    <a:pt x="391" y="166"/>
                  </a:lnTo>
                  <a:lnTo>
                    <a:pt x="393" y="164"/>
                  </a:lnTo>
                  <a:lnTo>
                    <a:pt x="394" y="163"/>
                  </a:lnTo>
                  <a:lnTo>
                    <a:pt x="394" y="161"/>
                  </a:lnTo>
                  <a:lnTo>
                    <a:pt x="396" y="159"/>
                  </a:lnTo>
                  <a:lnTo>
                    <a:pt x="396" y="157"/>
                  </a:lnTo>
                  <a:lnTo>
                    <a:pt x="396" y="155"/>
                  </a:lnTo>
                  <a:lnTo>
                    <a:pt x="396" y="154"/>
                  </a:lnTo>
                  <a:lnTo>
                    <a:pt x="398" y="151"/>
                  </a:lnTo>
                  <a:lnTo>
                    <a:pt x="397" y="149"/>
                  </a:lnTo>
                  <a:lnTo>
                    <a:pt x="397" y="147"/>
                  </a:lnTo>
                  <a:lnTo>
                    <a:pt x="397" y="145"/>
                  </a:lnTo>
                  <a:lnTo>
                    <a:pt x="397" y="142"/>
                  </a:lnTo>
                  <a:lnTo>
                    <a:pt x="396" y="140"/>
                  </a:lnTo>
                  <a:lnTo>
                    <a:pt x="396" y="139"/>
                  </a:lnTo>
                  <a:lnTo>
                    <a:pt x="396" y="137"/>
                  </a:lnTo>
                  <a:lnTo>
                    <a:pt x="396" y="135"/>
                  </a:lnTo>
                  <a:lnTo>
                    <a:pt x="394" y="135"/>
                  </a:lnTo>
                  <a:lnTo>
                    <a:pt x="394" y="133"/>
                  </a:lnTo>
                  <a:lnTo>
                    <a:pt x="393" y="133"/>
                  </a:lnTo>
                  <a:lnTo>
                    <a:pt x="393" y="131"/>
                  </a:lnTo>
                  <a:lnTo>
                    <a:pt x="391" y="131"/>
                  </a:lnTo>
                  <a:lnTo>
                    <a:pt x="390" y="131"/>
                  </a:lnTo>
                  <a:lnTo>
                    <a:pt x="390" y="129"/>
                  </a:lnTo>
                  <a:lnTo>
                    <a:pt x="388" y="129"/>
                  </a:lnTo>
                  <a:lnTo>
                    <a:pt x="387" y="129"/>
                  </a:lnTo>
                  <a:lnTo>
                    <a:pt x="387" y="128"/>
                  </a:lnTo>
                  <a:lnTo>
                    <a:pt x="385" y="128"/>
                  </a:lnTo>
                  <a:lnTo>
                    <a:pt x="385" y="127"/>
                  </a:lnTo>
                  <a:lnTo>
                    <a:pt x="385" y="126"/>
                  </a:lnTo>
                  <a:lnTo>
                    <a:pt x="385" y="124"/>
                  </a:lnTo>
                  <a:lnTo>
                    <a:pt x="385" y="123"/>
                  </a:lnTo>
                  <a:lnTo>
                    <a:pt x="385" y="122"/>
                  </a:lnTo>
                  <a:lnTo>
                    <a:pt x="385" y="124"/>
                  </a:lnTo>
                  <a:lnTo>
                    <a:pt x="387" y="124"/>
                  </a:lnTo>
                  <a:lnTo>
                    <a:pt x="387" y="126"/>
                  </a:lnTo>
                  <a:lnTo>
                    <a:pt x="389" y="126"/>
                  </a:lnTo>
                  <a:lnTo>
                    <a:pt x="390" y="126"/>
                  </a:lnTo>
                  <a:lnTo>
                    <a:pt x="392" y="126"/>
                  </a:lnTo>
                  <a:lnTo>
                    <a:pt x="393" y="127"/>
                  </a:lnTo>
                  <a:lnTo>
                    <a:pt x="394" y="127"/>
                  </a:lnTo>
                  <a:lnTo>
                    <a:pt x="396" y="127"/>
                  </a:lnTo>
                  <a:lnTo>
                    <a:pt x="398" y="127"/>
                  </a:lnTo>
                  <a:lnTo>
                    <a:pt x="399" y="127"/>
                  </a:lnTo>
                  <a:lnTo>
                    <a:pt x="401" y="127"/>
                  </a:lnTo>
                  <a:lnTo>
                    <a:pt x="402" y="127"/>
                  </a:lnTo>
                  <a:lnTo>
                    <a:pt x="404" y="127"/>
                  </a:lnTo>
                  <a:lnTo>
                    <a:pt x="406" y="127"/>
                  </a:lnTo>
                  <a:lnTo>
                    <a:pt x="408" y="127"/>
                  </a:lnTo>
                  <a:lnTo>
                    <a:pt x="409" y="127"/>
                  </a:lnTo>
                  <a:lnTo>
                    <a:pt x="412" y="127"/>
                  </a:lnTo>
                  <a:lnTo>
                    <a:pt x="414" y="127"/>
                  </a:lnTo>
                  <a:lnTo>
                    <a:pt x="418" y="127"/>
                  </a:lnTo>
                  <a:lnTo>
                    <a:pt x="421" y="127"/>
                  </a:lnTo>
                  <a:lnTo>
                    <a:pt x="424" y="126"/>
                  </a:lnTo>
                  <a:lnTo>
                    <a:pt x="426" y="126"/>
                  </a:lnTo>
                  <a:lnTo>
                    <a:pt x="429" y="126"/>
                  </a:lnTo>
                  <a:lnTo>
                    <a:pt x="431" y="126"/>
                  </a:lnTo>
                  <a:lnTo>
                    <a:pt x="434" y="125"/>
                  </a:lnTo>
                  <a:lnTo>
                    <a:pt x="436" y="125"/>
                  </a:lnTo>
                  <a:lnTo>
                    <a:pt x="439" y="124"/>
                  </a:lnTo>
                  <a:lnTo>
                    <a:pt x="440" y="124"/>
                  </a:lnTo>
                  <a:lnTo>
                    <a:pt x="443" y="122"/>
                  </a:lnTo>
                  <a:lnTo>
                    <a:pt x="445" y="122"/>
                  </a:lnTo>
                  <a:lnTo>
                    <a:pt x="447" y="121"/>
                  </a:lnTo>
                  <a:lnTo>
                    <a:pt x="448" y="120"/>
                  </a:lnTo>
                  <a:lnTo>
                    <a:pt x="449" y="120"/>
                  </a:lnTo>
                  <a:lnTo>
                    <a:pt x="451" y="119"/>
                  </a:lnTo>
                  <a:lnTo>
                    <a:pt x="453" y="117"/>
                  </a:lnTo>
                  <a:lnTo>
                    <a:pt x="453" y="116"/>
                  </a:lnTo>
                  <a:lnTo>
                    <a:pt x="455" y="115"/>
                  </a:lnTo>
                  <a:lnTo>
                    <a:pt x="455" y="113"/>
                  </a:lnTo>
                  <a:lnTo>
                    <a:pt x="456" y="111"/>
                  </a:lnTo>
                  <a:lnTo>
                    <a:pt x="458" y="109"/>
                  </a:lnTo>
                  <a:lnTo>
                    <a:pt x="459" y="105"/>
                  </a:lnTo>
                  <a:lnTo>
                    <a:pt x="459" y="103"/>
                  </a:lnTo>
                  <a:lnTo>
                    <a:pt x="460" y="100"/>
                  </a:lnTo>
                  <a:lnTo>
                    <a:pt x="460" y="96"/>
                  </a:lnTo>
                  <a:lnTo>
                    <a:pt x="461" y="93"/>
                  </a:lnTo>
                  <a:lnTo>
                    <a:pt x="460" y="91"/>
                  </a:lnTo>
                  <a:lnTo>
                    <a:pt x="460" y="87"/>
                  </a:lnTo>
                  <a:lnTo>
                    <a:pt x="460" y="85"/>
                  </a:lnTo>
                  <a:lnTo>
                    <a:pt x="460" y="82"/>
                  </a:lnTo>
                  <a:lnTo>
                    <a:pt x="459" y="80"/>
                  </a:lnTo>
                  <a:lnTo>
                    <a:pt x="459" y="78"/>
                  </a:lnTo>
                  <a:lnTo>
                    <a:pt x="458" y="77"/>
                  </a:lnTo>
                  <a:lnTo>
                    <a:pt x="458" y="75"/>
                  </a:lnTo>
                  <a:lnTo>
                    <a:pt x="456" y="73"/>
                  </a:lnTo>
                  <a:lnTo>
                    <a:pt x="456" y="72"/>
                  </a:lnTo>
                  <a:lnTo>
                    <a:pt x="455" y="70"/>
                  </a:lnTo>
                  <a:lnTo>
                    <a:pt x="455" y="68"/>
                  </a:lnTo>
                  <a:lnTo>
                    <a:pt x="453" y="68"/>
                  </a:lnTo>
                  <a:lnTo>
                    <a:pt x="453" y="67"/>
                  </a:lnTo>
                  <a:lnTo>
                    <a:pt x="452" y="67"/>
                  </a:lnTo>
                  <a:lnTo>
                    <a:pt x="451" y="65"/>
                  </a:lnTo>
                  <a:lnTo>
                    <a:pt x="449" y="65"/>
                  </a:lnTo>
                  <a:lnTo>
                    <a:pt x="447" y="64"/>
                  </a:lnTo>
                  <a:lnTo>
                    <a:pt x="445" y="62"/>
                  </a:lnTo>
                  <a:lnTo>
                    <a:pt x="444" y="60"/>
                  </a:lnTo>
                  <a:lnTo>
                    <a:pt x="442" y="60"/>
                  </a:lnTo>
                  <a:lnTo>
                    <a:pt x="440" y="58"/>
                  </a:lnTo>
                  <a:lnTo>
                    <a:pt x="439" y="57"/>
                  </a:lnTo>
                  <a:lnTo>
                    <a:pt x="437" y="56"/>
                  </a:lnTo>
                  <a:lnTo>
                    <a:pt x="435" y="56"/>
                  </a:lnTo>
                  <a:lnTo>
                    <a:pt x="433" y="54"/>
                  </a:lnTo>
                  <a:lnTo>
                    <a:pt x="431" y="54"/>
                  </a:lnTo>
                  <a:lnTo>
                    <a:pt x="431" y="53"/>
                  </a:lnTo>
                  <a:lnTo>
                    <a:pt x="432" y="53"/>
                  </a:lnTo>
                  <a:lnTo>
                    <a:pt x="434" y="53"/>
                  </a:lnTo>
                  <a:lnTo>
                    <a:pt x="436" y="53"/>
                  </a:lnTo>
                  <a:lnTo>
                    <a:pt x="437" y="53"/>
                  </a:lnTo>
                  <a:lnTo>
                    <a:pt x="439" y="53"/>
                  </a:lnTo>
                  <a:lnTo>
                    <a:pt x="441" y="53"/>
                  </a:lnTo>
                  <a:lnTo>
                    <a:pt x="442" y="53"/>
                  </a:lnTo>
                  <a:lnTo>
                    <a:pt x="444" y="53"/>
                  </a:lnTo>
                  <a:lnTo>
                    <a:pt x="445" y="53"/>
                  </a:lnTo>
                  <a:lnTo>
                    <a:pt x="446" y="53"/>
                  </a:lnTo>
                  <a:lnTo>
                    <a:pt x="448" y="53"/>
                  </a:lnTo>
                  <a:lnTo>
                    <a:pt x="448" y="51"/>
                  </a:lnTo>
                  <a:lnTo>
                    <a:pt x="448" y="50"/>
                  </a:lnTo>
                  <a:lnTo>
                    <a:pt x="448" y="49"/>
                  </a:lnTo>
                  <a:lnTo>
                    <a:pt x="448" y="48"/>
                  </a:lnTo>
                  <a:lnTo>
                    <a:pt x="448" y="46"/>
                  </a:lnTo>
                  <a:lnTo>
                    <a:pt x="448" y="44"/>
                  </a:lnTo>
                  <a:lnTo>
                    <a:pt x="448" y="42"/>
                  </a:lnTo>
                  <a:lnTo>
                    <a:pt x="448" y="40"/>
                  </a:lnTo>
                  <a:lnTo>
                    <a:pt x="448" y="39"/>
                  </a:lnTo>
                  <a:lnTo>
                    <a:pt x="448" y="37"/>
                  </a:lnTo>
                  <a:lnTo>
                    <a:pt x="448" y="35"/>
                  </a:lnTo>
                  <a:lnTo>
                    <a:pt x="448" y="34"/>
                  </a:lnTo>
                  <a:lnTo>
                    <a:pt x="446" y="34"/>
                  </a:lnTo>
                  <a:lnTo>
                    <a:pt x="444" y="34"/>
                  </a:lnTo>
                  <a:lnTo>
                    <a:pt x="443" y="34"/>
                  </a:lnTo>
                  <a:lnTo>
                    <a:pt x="441" y="34"/>
                  </a:lnTo>
                  <a:lnTo>
                    <a:pt x="439" y="34"/>
                  </a:lnTo>
                  <a:lnTo>
                    <a:pt x="438" y="34"/>
                  </a:lnTo>
                  <a:lnTo>
                    <a:pt x="436" y="34"/>
                  </a:lnTo>
                  <a:lnTo>
                    <a:pt x="434" y="34"/>
                  </a:lnTo>
                  <a:lnTo>
                    <a:pt x="433" y="34"/>
                  </a:lnTo>
                  <a:lnTo>
                    <a:pt x="431" y="34"/>
                  </a:lnTo>
                  <a:lnTo>
                    <a:pt x="429" y="34"/>
                  </a:lnTo>
                  <a:lnTo>
                    <a:pt x="428" y="34"/>
                  </a:lnTo>
                  <a:lnTo>
                    <a:pt x="429" y="33"/>
                  </a:lnTo>
                  <a:lnTo>
                    <a:pt x="430" y="31"/>
                  </a:lnTo>
                  <a:lnTo>
                    <a:pt x="430" y="30"/>
                  </a:lnTo>
                  <a:lnTo>
                    <a:pt x="432" y="28"/>
                  </a:lnTo>
                  <a:lnTo>
                    <a:pt x="432" y="26"/>
                  </a:lnTo>
                  <a:lnTo>
                    <a:pt x="434" y="24"/>
                  </a:lnTo>
                  <a:lnTo>
                    <a:pt x="434" y="22"/>
                  </a:lnTo>
                  <a:lnTo>
                    <a:pt x="434" y="20"/>
                  </a:lnTo>
                  <a:lnTo>
                    <a:pt x="434" y="21"/>
                  </a:lnTo>
                  <a:lnTo>
                    <a:pt x="435" y="21"/>
                  </a:lnTo>
                  <a:lnTo>
                    <a:pt x="436" y="21"/>
                  </a:lnTo>
                  <a:lnTo>
                    <a:pt x="438" y="20"/>
                  </a:lnTo>
                  <a:lnTo>
                    <a:pt x="439" y="20"/>
                  </a:lnTo>
                  <a:lnTo>
                    <a:pt x="441" y="20"/>
                  </a:lnTo>
                  <a:lnTo>
                    <a:pt x="442" y="20"/>
                  </a:lnTo>
                  <a:lnTo>
                    <a:pt x="443" y="20"/>
                  </a:lnTo>
                  <a:lnTo>
                    <a:pt x="443" y="19"/>
                  </a:lnTo>
                  <a:lnTo>
                    <a:pt x="443" y="18"/>
                  </a:lnTo>
                  <a:lnTo>
                    <a:pt x="443" y="16"/>
                  </a:lnTo>
                  <a:lnTo>
                    <a:pt x="443" y="15"/>
                  </a:lnTo>
                  <a:lnTo>
                    <a:pt x="444" y="13"/>
                  </a:lnTo>
                  <a:lnTo>
                    <a:pt x="444" y="11"/>
                  </a:lnTo>
                  <a:lnTo>
                    <a:pt x="445" y="10"/>
                  </a:lnTo>
                  <a:lnTo>
                    <a:pt x="445" y="9"/>
                  </a:lnTo>
                  <a:lnTo>
                    <a:pt x="447" y="7"/>
                  </a:lnTo>
                  <a:lnTo>
                    <a:pt x="447" y="5"/>
                  </a:lnTo>
                  <a:lnTo>
                    <a:pt x="448" y="3"/>
                  </a:lnTo>
                  <a:lnTo>
                    <a:pt x="448" y="2"/>
                  </a:lnTo>
                  <a:lnTo>
                    <a:pt x="449" y="0"/>
                  </a:lnTo>
                  <a:lnTo>
                    <a:pt x="443" y="3"/>
                  </a:lnTo>
                  <a:lnTo>
                    <a:pt x="434" y="5"/>
                  </a:lnTo>
                  <a:lnTo>
                    <a:pt x="421" y="6"/>
                  </a:lnTo>
                  <a:lnTo>
                    <a:pt x="408" y="6"/>
                  </a:lnTo>
                  <a:lnTo>
                    <a:pt x="391" y="8"/>
                  </a:lnTo>
                  <a:lnTo>
                    <a:pt x="374" y="8"/>
                  </a:lnTo>
                  <a:lnTo>
                    <a:pt x="355" y="8"/>
                  </a:lnTo>
                  <a:lnTo>
                    <a:pt x="338" y="8"/>
                  </a:lnTo>
                  <a:lnTo>
                    <a:pt x="319" y="8"/>
                  </a:lnTo>
                  <a:lnTo>
                    <a:pt x="301" y="8"/>
                  </a:lnTo>
                  <a:lnTo>
                    <a:pt x="284" y="8"/>
                  </a:lnTo>
                  <a:lnTo>
                    <a:pt x="270" y="8"/>
                  </a:lnTo>
                  <a:lnTo>
                    <a:pt x="257" y="8"/>
                  </a:lnTo>
                  <a:lnTo>
                    <a:pt x="249" y="8"/>
                  </a:lnTo>
                  <a:lnTo>
                    <a:pt x="243" y="8"/>
                  </a:lnTo>
                  <a:lnTo>
                    <a:pt x="241" y="6"/>
                  </a:lnTo>
                  <a:lnTo>
                    <a:pt x="218" y="6"/>
                  </a:lnTo>
                  <a:lnTo>
                    <a:pt x="215" y="8"/>
                  </a:lnTo>
                  <a:lnTo>
                    <a:pt x="210" y="8"/>
                  </a:lnTo>
                  <a:lnTo>
                    <a:pt x="200" y="8"/>
                  </a:lnTo>
                  <a:lnTo>
                    <a:pt x="188" y="8"/>
                  </a:lnTo>
                  <a:lnTo>
                    <a:pt x="173" y="8"/>
                  </a:lnTo>
                  <a:lnTo>
                    <a:pt x="156" y="8"/>
                  </a:lnTo>
                  <a:lnTo>
                    <a:pt x="139" y="8"/>
                  </a:lnTo>
                  <a:lnTo>
                    <a:pt x="121" y="8"/>
                  </a:lnTo>
                  <a:lnTo>
                    <a:pt x="101" y="8"/>
                  </a:lnTo>
                  <a:lnTo>
                    <a:pt x="83" y="8"/>
                  </a:lnTo>
                  <a:lnTo>
                    <a:pt x="66" y="8"/>
                  </a:lnTo>
                  <a:lnTo>
                    <a:pt x="50" y="6"/>
                  </a:lnTo>
                  <a:lnTo>
                    <a:pt x="35" y="6"/>
                  </a:lnTo>
                  <a:lnTo>
                    <a:pt x="24" y="5"/>
                  </a:lnTo>
                  <a:lnTo>
                    <a:pt x="15" y="3"/>
                  </a:lnTo>
                  <a:lnTo>
                    <a:pt x="10" y="0"/>
                  </a:lnTo>
                  <a:lnTo>
                    <a:pt x="8" y="2"/>
                  </a:lnTo>
                  <a:lnTo>
                    <a:pt x="8" y="3"/>
                  </a:lnTo>
                  <a:lnTo>
                    <a:pt x="8" y="5"/>
                  </a:lnTo>
                  <a:lnTo>
                    <a:pt x="10" y="7"/>
                  </a:lnTo>
                  <a:lnTo>
                    <a:pt x="10" y="9"/>
                  </a:lnTo>
                  <a:lnTo>
                    <a:pt x="11" y="10"/>
                  </a:lnTo>
                  <a:lnTo>
                    <a:pt x="11" y="11"/>
                  </a:lnTo>
                  <a:lnTo>
                    <a:pt x="13" y="13"/>
                  </a:lnTo>
                  <a:lnTo>
                    <a:pt x="13" y="15"/>
                  </a:lnTo>
                  <a:lnTo>
                    <a:pt x="14" y="16"/>
                  </a:lnTo>
                  <a:lnTo>
                    <a:pt x="14" y="18"/>
                  </a:lnTo>
                  <a:lnTo>
                    <a:pt x="14" y="19"/>
                  </a:lnTo>
                  <a:lnTo>
                    <a:pt x="14" y="20"/>
                  </a:lnTo>
                  <a:lnTo>
                    <a:pt x="16" y="20"/>
                  </a:lnTo>
                  <a:lnTo>
                    <a:pt x="18" y="20"/>
                  </a:lnTo>
                  <a:lnTo>
                    <a:pt x="20" y="20"/>
                  </a:lnTo>
                  <a:lnTo>
                    <a:pt x="20" y="21"/>
                  </a:lnTo>
                  <a:lnTo>
                    <a:pt x="22" y="21"/>
                  </a:lnTo>
                  <a:lnTo>
                    <a:pt x="23" y="21"/>
                  </a:lnTo>
                  <a:lnTo>
                    <a:pt x="24" y="20"/>
                  </a:lnTo>
                  <a:lnTo>
                    <a:pt x="24" y="22"/>
                  </a:lnTo>
                  <a:lnTo>
                    <a:pt x="24" y="24"/>
                  </a:lnTo>
                  <a:lnTo>
                    <a:pt x="25" y="24"/>
                  </a:lnTo>
                  <a:lnTo>
                    <a:pt x="25" y="26"/>
                  </a:lnTo>
                  <a:lnTo>
                    <a:pt x="27" y="26"/>
                  </a:lnTo>
                  <a:lnTo>
                    <a:pt x="27" y="27"/>
                  </a:lnTo>
                  <a:lnTo>
                    <a:pt x="29" y="27"/>
                  </a:lnTo>
                  <a:lnTo>
                    <a:pt x="29" y="29"/>
                  </a:lnTo>
                  <a:lnTo>
                    <a:pt x="31" y="30"/>
                  </a:lnTo>
                  <a:lnTo>
                    <a:pt x="31" y="32"/>
                  </a:lnTo>
                  <a:lnTo>
                    <a:pt x="33" y="32"/>
                  </a:lnTo>
                  <a:lnTo>
                    <a:pt x="33" y="34"/>
                  </a:lnTo>
                  <a:lnTo>
                    <a:pt x="34" y="34"/>
                  </a:lnTo>
                  <a:lnTo>
                    <a:pt x="35" y="34"/>
                  </a:lnTo>
                  <a:lnTo>
                    <a:pt x="34" y="34"/>
                  </a:lnTo>
                  <a:lnTo>
                    <a:pt x="33" y="34"/>
                  </a:lnTo>
                  <a:lnTo>
                    <a:pt x="31" y="34"/>
                  </a:lnTo>
                  <a:lnTo>
                    <a:pt x="30" y="34"/>
                  </a:lnTo>
                  <a:lnTo>
                    <a:pt x="27" y="34"/>
                  </a:lnTo>
                  <a:lnTo>
                    <a:pt x="25" y="34"/>
                  </a:lnTo>
                  <a:lnTo>
                    <a:pt x="22" y="34"/>
                  </a:lnTo>
                  <a:lnTo>
                    <a:pt x="20" y="34"/>
                  </a:lnTo>
                  <a:lnTo>
                    <a:pt x="17" y="34"/>
                  </a:lnTo>
                  <a:lnTo>
                    <a:pt x="15" y="34"/>
                  </a:lnTo>
                  <a:lnTo>
                    <a:pt x="13" y="34"/>
                  </a:lnTo>
                  <a:lnTo>
                    <a:pt x="11" y="34"/>
                  </a:lnTo>
                  <a:lnTo>
                    <a:pt x="9" y="34"/>
                  </a:lnTo>
                  <a:lnTo>
                    <a:pt x="8" y="34"/>
                  </a:lnTo>
                  <a:lnTo>
                    <a:pt x="7" y="34"/>
                  </a:lnTo>
                  <a:lnTo>
                    <a:pt x="7" y="35"/>
                  </a:lnTo>
                  <a:lnTo>
                    <a:pt x="7" y="37"/>
                  </a:lnTo>
                  <a:lnTo>
                    <a:pt x="7" y="39"/>
                  </a:lnTo>
                  <a:lnTo>
                    <a:pt x="7" y="41"/>
                  </a:lnTo>
                  <a:lnTo>
                    <a:pt x="7" y="43"/>
                  </a:lnTo>
                  <a:lnTo>
                    <a:pt x="7" y="45"/>
                  </a:lnTo>
                  <a:lnTo>
                    <a:pt x="7" y="47"/>
                  </a:lnTo>
                  <a:lnTo>
                    <a:pt x="7" y="49"/>
                  </a:lnTo>
                  <a:lnTo>
                    <a:pt x="7" y="50"/>
                  </a:lnTo>
                  <a:lnTo>
                    <a:pt x="7" y="51"/>
                  </a:lnTo>
                  <a:lnTo>
                    <a:pt x="7" y="52"/>
                  </a:lnTo>
                  <a:lnTo>
                    <a:pt x="8" y="52"/>
                  </a:lnTo>
                  <a:lnTo>
                    <a:pt x="8" y="53"/>
                  </a:lnTo>
                  <a:lnTo>
                    <a:pt x="10" y="53"/>
                  </a:lnTo>
                  <a:lnTo>
                    <a:pt x="12" y="53"/>
                  </a:lnTo>
                  <a:lnTo>
                    <a:pt x="14" y="53"/>
                  </a:lnTo>
                  <a:lnTo>
                    <a:pt x="16" y="53"/>
                  </a:lnTo>
                  <a:lnTo>
                    <a:pt x="18" y="53"/>
                  </a:lnTo>
                  <a:lnTo>
                    <a:pt x="20" y="53"/>
                  </a:lnTo>
                  <a:lnTo>
                    <a:pt x="22" y="53"/>
                  </a:lnTo>
                  <a:lnTo>
                    <a:pt x="23" y="53"/>
                  </a:lnTo>
                  <a:lnTo>
                    <a:pt x="24" y="53"/>
                  </a:lnTo>
                  <a:lnTo>
                    <a:pt x="26" y="53"/>
                  </a:lnTo>
                  <a:lnTo>
                    <a:pt x="24" y="54"/>
                  </a:lnTo>
                  <a:lnTo>
                    <a:pt x="23" y="54"/>
                  </a:lnTo>
                  <a:lnTo>
                    <a:pt x="21" y="54"/>
                  </a:lnTo>
                  <a:lnTo>
                    <a:pt x="20" y="54"/>
                  </a:lnTo>
                  <a:lnTo>
                    <a:pt x="19" y="56"/>
                  </a:lnTo>
                  <a:lnTo>
                    <a:pt x="17" y="56"/>
                  </a:lnTo>
                  <a:lnTo>
                    <a:pt x="15" y="57"/>
                  </a:lnTo>
                  <a:lnTo>
                    <a:pt x="14" y="57"/>
                  </a:lnTo>
                  <a:lnTo>
                    <a:pt x="12" y="59"/>
                  </a:lnTo>
                  <a:lnTo>
                    <a:pt x="10" y="61"/>
                  </a:lnTo>
                  <a:lnTo>
                    <a:pt x="8" y="63"/>
                  </a:lnTo>
                  <a:lnTo>
                    <a:pt x="7" y="64"/>
                  </a:lnTo>
                  <a:lnTo>
                    <a:pt x="5" y="66"/>
                  </a:lnTo>
                  <a:lnTo>
                    <a:pt x="4" y="68"/>
                  </a:lnTo>
                  <a:lnTo>
                    <a:pt x="3" y="69"/>
                  </a:lnTo>
                  <a:lnTo>
                    <a:pt x="3" y="71"/>
                  </a:lnTo>
                  <a:lnTo>
                    <a:pt x="2" y="73"/>
                  </a:lnTo>
                  <a:lnTo>
                    <a:pt x="2" y="75"/>
                  </a:lnTo>
                  <a:lnTo>
                    <a:pt x="2" y="77"/>
                  </a:lnTo>
                  <a:lnTo>
                    <a:pt x="2" y="78"/>
                  </a:lnTo>
                  <a:lnTo>
                    <a:pt x="0" y="80"/>
                  </a:lnTo>
                  <a:lnTo>
                    <a:pt x="0" y="81"/>
                  </a:lnTo>
                  <a:lnTo>
                    <a:pt x="0" y="83"/>
                  </a:lnTo>
                  <a:lnTo>
                    <a:pt x="0" y="84"/>
                  </a:lnTo>
                  <a:lnTo>
                    <a:pt x="0" y="86"/>
                  </a:lnTo>
                  <a:lnTo>
                    <a:pt x="0" y="88"/>
                  </a:lnTo>
                  <a:lnTo>
                    <a:pt x="0" y="89"/>
                  </a:lnTo>
                  <a:lnTo>
                    <a:pt x="0" y="91"/>
                  </a:lnTo>
                  <a:lnTo>
                    <a:pt x="0" y="93"/>
                  </a:lnTo>
                  <a:lnTo>
                    <a:pt x="0" y="95"/>
                  </a:lnTo>
                  <a:lnTo>
                    <a:pt x="0" y="97"/>
                  </a:lnTo>
                  <a:lnTo>
                    <a:pt x="0" y="99"/>
                  </a:lnTo>
                  <a:lnTo>
                    <a:pt x="0" y="100"/>
                  </a:lnTo>
                  <a:lnTo>
                    <a:pt x="0" y="102"/>
                  </a:lnTo>
                  <a:lnTo>
                    <a:pt x="0" y="104"/>
                  </a:lnTo>
                  <a:lnTo>
                    <a:pt x="0" y="105"/>
                  </a:lnTo>
                  <a:lnTo>
                    <a:pt x="0" y="107"/>
                  </a:lnTo>
                  <a:lnTo>
                    <a:pt x="2" y="108"/>
                  </a:lnTo>
                  <a:lnTo>
                    <a:pt x="2" y="111"/>
                  </a:lnTo>
                  <a:lnTo>
                    <a:pt x="4" y="113"/>
                  </a:lnTo>
                  <a:lnTo>
                    <a:pt x="4" y="115"/>
                  </a:lnTo>
                  <a:lnTo>
                    <a:pt x="6" y="116"/>
                  </a:lnTo>
                  <a:lnTo>
                    <a:pt x="8" y="118"/>
                  </a:lnTo>
                  <a:lnTo>
                    <a:pt x="10" y="120"/>
                  </a:lnTo>
                  <a:lnTo>
                    <a:pt x="11" y="122"/>
                  </a:lnTo>
                  <a:lnTo>
                    <a:pt x="14" y="122"/>
                  </a:lnTo>
                  <a:lnTo>
                    <a:pt x="16" y="124"/>
                  </a:lnTo>
                  <a:lnTo>
                    <a:pt x="20" y="124"/>
                  </a:lnTo>
                  <a:lnTo>
                    <a:pt x="23" y="126"/>
                  </a:lnTo>
                  <a:lnTo>
                    <a:pt x="29" y="126"/>
                  </a:lnTo>
                  <a:lnTo>
                    <a:pt x="33" y="126"/>
                  </a:lnTo>
                  <a:lnTo>
                    <a:pt x="38" y="126"/>
                  </a:lnTo>
                  <a:lnTo>
                    <a:pt x="43" y="126"/>
                  </a:lnTo>
                  <a:lnTo>
                    <a:pt x="49" y="124"/>
                  </a:lnTo>
                  <a:lnTo>
                    <a:pt x="53" y="124"/>
                  </a:lnTo>
                  <a:lnTo>
                    <a:pt x="58" y="124"/>
                  </a:lnTo>
                  <a:lnTo>
                    <a:pt x="61" y="124"/>
                  </a:lnTo>
                  <a:lnTo>
                    <a:pt x="66" y="122"/>
                  </a:lnTo>
                  <a:lnTo>
                    <a:pt x="69" y="122"/>
                  </a:lnTo>
                  <a:lnTo>
                    <a:pt x="72" y="122"/>
                  </a:lnTo>
                  <a:lnTo>
                    <a:pt x="73" y="122"/>
                  </a:lnTo>
                  <a:lnTo>
                    <a:pt x="74" y="120"/>
                  </a:lnTo>
                  <a:lnTo>
                    <a:pt x="74" y="121"/>
                  </a:lnTo>
                  <a:lnTo>
                    <a:pt x="74" y="122"/>
                  </a:lnTo>
                  <a:lnTo>
                    <a:pt x="74" y="123"/>
                  </a:lnTo>
                  <a:lnTo>
                    <a:pt x="74" y="125"/>
                  </a:lnTo>
                  <a:lnTo>
                    <a:pt x="74" y="126"/>
                  </a:lnTo>
                  <a:lnTo>
                    <a:pt x="74" y="127"/>
                  </a:lnTo>
                  <a:lnTo>
                    <a:pt x="72" y="129"/>
                  </a:lnTo>
                  <a:lnTo>
                    <a:pt x="71" y="129"/>
                  </a:lnTo>
                  <a:lnTo>
                    <a:pt x="69" y="129"/>
                  </a:lnTo>
                  <a:lnTo>
                    <a:pt x="67" y="131"/>
                  </a:lnTo>
                  <a:lnTo>
                    <a:pt x="66" y="131"/>
                  </a:lnTo>
                  <a:lnTo>
                    <a:pt x="64" y="131"/>
                  </a:lnTo>
                  <a:lnTo>
                    <a:pt x="63" y="133"/>
                  </a:lnTo>
                  <a:lnTo>
                    <a:pt x="63" y="134"/>
                  </a:lnTo>
                  <a:lnTo>
                    <a:pt x="62" y="135"/>
                  </a:lnTo>
                  <a:lnTo>
                    <a:pt x="62" y="136"/>
                  </a:lnTo>
                  <a:lnTo>
                    <a:pt x="61" y="138"/>
                  </a:lnTo>
                  <a:lnTo>
                    <a:pt x="61" y="139"/>
                  </a:lnTo>
                  <a:lnTo>
                    <a:pt x="61" y="141"/>
                  </a:lnTo>
                  <a:lnTo>
                    <a:pt x="61" y="143"/>
                  </a:lnTo>
                  <a:lnTo>
                    <a:pt x="60" y="146"/>
                  </a:lnTo>
                  <a:lnTo>
                    <a:pt x="60" y="148"/>
                  </a:lnTo>
                  <a:lnTo>
                    <a:pt x="60" y="150"/>
                  </a:lnTo>
                  <a:lnTo>
                    <a:pt x="60" y="152"/>
                  </a:lnTo>
                  <a:lnTo>
                    <a:pt x="60" y="153"/>
                  </a:lnTo>
                  <a:lnTo>
                    <a:pt x="61" y="155"/>
                  </a:lnTo>
                  <a:lnTo>
                    <a:pt x="62" y="157"/>
                  </a:lnTo>
                  <a:lnTo>
                    <a:pt x="64" y="158"/>
                  </a:lnTo>
                  <a:lnTo>
                    <a:pt x="64" y="160"/>
                  </a:lnTo>
                  <a:lnTo>
                    <a:pt x="64" y="162"/>
                  </a:lnTo>
                  <a:lnTo>
                    <a:pt x="64" y="163"/>
                  </a:lnTo>
                  <a:lnTo>
                    <a:pt x="66" y="163"/>
                  </a:lnTo>
                  <a:lnTo>
                    <a:pt x="66" y="164"/>
                  </a:lnTo>
                  <a:lnTo>
                    <a:pt x="67" y="164"/>
                  </a:lnTo>
                  <a:lnTo>
                    <a:pt x="67" y="166"/>
                  </a:lnTo>
                  <a:lnTo>
                    <a:pt x="69" y="166"/>
                  </a:lnTo>
                  <a:lnTo>
                    <a:pt x="69" y="168"/>
                  </a:lnTo>
                  <a:lnTo>
                    <a:pt x="70" y="168"/>
                  </a:lnTo>
                  <a:lnTo>
                    <a:pt x="72" y="169"/>
                  </a:lnTo>
                  <a:lnTo>
                    <a:pt x="74" y="169"/>
                  </a:lnTo>
                  <a:lnTo>
                    <a:pt x="74" y="171"/>
                  </a:lnTo>
                  <a:lnTo>
                    <a:pt x="76" y="172"/>
                  </a:lnTo>
                  <a:lnTo>
                    <a:pt x="77" y="173"/>
                  </a:lnTo>
                  <a:lnTo>
                    <a:pt x="78" y="173"/>
                  </a:lnTo>
                  <a:lnTo>
                    <a:pt x="80" y="173"/>
                  </a:lnTo>
                  <a:lnTo>
                    <a:pt x="81" y="173"/>
                  </a:lnTo>
                  <a:lnTo>
                    <a:pt x="83" y="172"/>
                  </a:lnTo>
                  <a:lnTo>
                    <a:pt x="83" y="171"/>
                  </a:lnTo>
                  <a:lnTo>
                    <a:pt x="85" y="169"/>
                  </a:lnTo>
                  <a:lnTo>
                    <a:pt x="84" y="171"/>
                  </a:lnTo>
                  <a:lnTo>
                    <a:pt x="84" y="172"/>
                  </a:lnTo>
                  <a:lnTo>
                    <a:pt x="84" y="174"/>
                  </a:lnTo>
                  <a:lnTo>
                    <a:pt x="86" y="174"/>
                  </a:lnTo>
                  <a:lnTo>
                    <a:pt x="86" y="176"/>
                  </a:lnTo>
                  <a:lnTo>
                    <a:pt x="86" y="177"/>
                  </a:lnTo>
                  <a:lnTo>
                    <a:pt x="88" y="177"/>
                  </a:lnTo>
                  <a:lnTo>
                    <a:pt x="88" y="178"/>
                  </a:lnTo>
                  <a:lnTo>
                    <a:pt x="89" y="178"/>
                  </a:lnTo>
                  <a:lnTo>
                    <a:pt x="91" y="178"/>
                  </a:lnTo>
                  <a:lnTo>
                    <a:pt x="91" y="179"/>
                  </a:lnTo>
                  <a:lnTo>
                    <a:pt x="92" y="179"/>
                  </a:lnTo>
                  <a:lnTo>
                    <a:pt x="93" y="178"/>
                  </a:lnTo>
                  <a:lnTo>
                    <a:pt x="95" y="177"/>
                  </a:lnTo>
                  <a:lnTo>
                    <a:pt x="96" y="177"/>
                  </a:lnTo>
                  <a:lnTo>
                    <a:pt x="98" y="176"/>
                  </a:lnTo>
                  <a:lnTo>
                    <a:pt x="100" y="174"/>
                  </a:lnTo>
                  <a:lnTo>
                    <a:pt x="102" y="173"/>
                  </a:lnTo>
                  <a:lnTo>
                    <a:pt x="103" y="171"/>
                  </a:lnTo>
                  <a:lnTo>
                    <a:pt x="104" y="169"/>
                  </a:lnTo>
                  <a:lnTo>
                    <a:pt x="104" y="170"/>
                  </a:lnTo>
                  <a:lnTo>
                    <a:pt x="104" y="172"/>
                  </a:lnTo>
                  <a:lnTo>
                    <a:pt x="104" y="174"/>
                  </a:lnTo>
                  <a:lnTo>
                    <a:pt x="104" y="176"/>
                  </a:lnTo>
                  <a:lnTo>
                    <a:pt x="104" y="177"/>
                  </a:lnTo>
                  <a:lnTo>
                    <a:pt x="104" y="178"/>
                  </a:lnTo>
                  <a:lnTo>
                    <a:pt x="104" y="180"/>
                  </a:lnTo>
                  <a:lnTo>
                    <a:pt x="104" y="182"/>
                  </a:lnTo>
                  <a:lnTo>
                    <a:pt x="104" y="183"/>
                  </a:lnTo>
                  <a:lnTo>
                    <a:pt x="104" y="185"/>
                  </a:lnTo>
                  <a:lnTo>
                    <a:pt x="104" y="187"/>
                  </a:lnTo>
                  <a:lnTo>
                    <a:pt x="104" y="188"/>
                  </a:lnTo>
                  <a:lnTo>
                    <a:pt x="104" y="189"/>
                  </a:lnTo>
                  <a:lnTo>
                    <a:pt x="102" y="190"/>
                  </a:lnTo>
                  <a:lnTo>
                    <a:pt x="101" y="190"/>
                  </a:lnTo>
                  <a:lnTo>
                    <a:pt x="99" y="190"/>
                  </a:lnTo>
                  <a:lnTo>
                    <a:pt x="97" y="190"/>
                  </a:lnTo>
                  <a:lnTo>
                    <a:pt x="96" y="190"/>
                  </a:lnTo>
                  <a:lnTo>
                    <a:pt x="94" y="190"/>
                  </a:lnTo>
                  <a:lnTo>
                    <a:pt x="92" y="190"/>
                  </a:lnTo>
                  <a:lnTo>
                    <a:pt x="91" y="190"/>
                  </a:lnTo>
                  <a:lnTo>
                    <a:pt x="89" y="190"/>
                  </a:lnTo>
                  <a:lnTo>
                    <a:pt x="89" y="189"/>
                  </a:lnTo>
                  <a:lnTo>
                    <a:pt x="88" y="189"/>
                  </a:lnTo>
                  <a:lnTo>
                    <a:pt x="88" y="188"/>
                  </a:lnTo>
                  <a:lnTo>
                    <a:pt x="87" y="188"/>
                  </a:lnTo>
                  <a:lnTo>
                    <a:pt x="87" y="186"/>
                  </a:lnTo>
                  <a:lnTo>
                    <a:pt x="87" y="184"/>
                  </a:lnTo>
                  <a:lnTo>
                    <a:pt x="85" y="184"/>
                  </a:lnTo>
                  <a:lnTo>
                    <a:pt x="85" y="183"/>
                  </a:lnTo>
                  <a:lnTo>
                    <a:pt x="85" y="181"/>
                  </a:lnTo>
                  <a:lnTo>
                    <a:pt x="85" y="180"/>
                  </a:lnTo>
                  <a:lnTo>
                    <a:pt x="85" y="179"/>
                  </a:lnTo>
                  <a:lnTo>
                    <a:pt x="83" y="180"/>
                  </a:lnTo>
                  <a:lnTo>
                    <a:pt x="81" y="180"/>
                  </a:lnTo>
                  <a:lnTo>
                    <a:pt x="80" y="180"/>
                  </a:lnTo>
                  <a:lnTo>
                    <a:pt x="78" y="182"/>
                  </a:lnTo>
                  <a:lnTo>
                    <a:pt x="76" y="184"/>
                  </a:lnTo>
                  <a:lnTo>
                    <a:pt x="74" y="186"/>
                  </a:lnTo>
                  <a:lnTo>
                    <a:pt x="73" y="188"/>
                  </a:lnTo>
                  <a:lnTo>
                    <a:pt x="71" y="189"/>
                  </a:lnTo>
                  <a:lnTo>
                    <a:pt x="70" y="189"/>
                  </a:lnTo>
                  <a:lnTo>
                    <a:pt x="68" y="189"/>
                  </a:lnTo>
                  <a:lnTo>
                    <a:pt x="67" y="189"/>
                  </a:lnTo>
                  <a:lnTo>
                    <a:pt x="65" y="189"/>
                  </a:lnTo>
                  <a:lnTo>
                    <a:pt x="63" y="188"/>
                  </a:lnTo>
                  <a:lnTo>
                    <a:pt x="60" y="188"/>
                  </a:lnTo>
                  <a:lnTo>
                    <a:pt x="58" y="188"/>
                  </a:lnTo>
                  <a:lnTo>
                    <a:pt x="57" y="188"/>
                  </a:lnTo>
                  <a:lnTo>
                    <a:pt x="55" y="187"/>
                  </a:lnTo>
                  <a:lnTo>
                    <a:pt x="51" y="187"/>
                  </a:lnTo>
                  <a:lnTo>
                    <a:pt x="50" y="187"/>
                  </a:lnTo>
                  <a:lnTo>
                    <a:pt x="46" y="187"/>
                  </a:lnTo>
                  <a:lnTo>
                    <a:pt x="45" y="185"/>
                  </a:lnTo>
                  <a:lnTo>
                    <a:pt x="43" y="185"/>
                  </a:lnTo>
                  <a:lnTo>
                    <a:pt x="41" y="185"/>
                  </a:lnTo>
                  <a:lnTo>
                    <a:pt x="40" y="185"/>
                  </a:lnTo>
                  <a:lnTo>
                    <a:pt x="40" y="183"/>
                  </a:lnTo>
                  <a:lnTo>
                    <a:pt x="39" y="185"/>
                  </a:lnTo>
                  <a:lnTo>
                    <a:pt x="39" y="187"/>
                  </a:lnTo>
                  <a:lnTo>
                    <a:pt x="37" y="189"/>
                  </a:lnTo>
                  <a:lnTo>
                    <a:pt x="37" y="191"/>
                  </a:lnTo>
                  <a:lnTo>
                    <a:pt x="35" y="195"/>
                  </a:lnTo>
                  <a:lnTo>
                    <a:pt x="34" y="198"/>
                  </a:lnTo>
                  <a:lnTo>
                    <a:pt x="32" y="202"/>
                  </a:lnTo>
                  <a:lnTo>
                    <a:pt x="32" y="205"/>
                  </a:lnTo>
                  <a:lnTo>
                    <a:pt x="30" y="208"/>
                  </a:lnTo>
                  <a:lnTo>
                    <a:pt x="28" y="212"/>
                  </a:lnTo>
                  <a:lnTo>
                    <a:pt x="26" y="215"/>
                  </a:lnTo>
                  <a:lnTo>
                    <a:pt x="26" y="219"/>
                  </a:lnTo>
                  <a:lnTo>
                    <a:pt x="24" y="222"/>
                  </a:lnTo>
                  <a:lnTo>
                    <a:pt x="24" y="224"/>
                  </a:lnTo>
                  <a:lnTo>
                    <a:pt x="24" y="226"/>
                  </a:lnTo>
                  <a:lnTo>
                    <a:pt x="24" y="227"/>
                  </a:lnTo>
                  <a:lnTo>
                    <a:pt x="25" y="227"/>
                  </a:lnTo>
                  <a:lnTo>
                    <a:pt x="27" y="229"/>
                  </a:lnTo>
                  <a:lnTo>
                    <a:pt x="29" y="229"/>
                  </a:lnTo>
                  <a:lnTo>
                    <a:pt x="30" y="231"/>
                  </a:lnTo>
                  <a:lnTo>
                    <a:pt x="34" y="231"/>
                  </a:lnTo>
                  <a:lnTo>
                    <a:pt x="35" y="231"/>
                  </a:lnTo>
                  <a:lnTo>
                    <a:pt x="39" y="231"/>
                  </a:lnTo>
                  <a:lnTo>
                    <a:pt x="41" y="232"/>
                  </a:lnTo>
                  <a:lnTo>
                    <a:pt x="43" y="232"/>
                  </a:lnTo>
                  <a:lnTo>
                    <a:pt x="45" y="232"/>
                  </a:lnTo>
                  <a:lnTo>
                    <a:pt x="49" y="232"/>
                  </a:lnTo>
                  <a:lnTo>
                    <a:pt x="51" y="232"/>
                  </a:lnTo>
                  <a:lnTo>
                    <a:pt x="53" y="232"/>
                  </a:lnTo>
                  <a:lnTo>
                    <a:pt x="55" y="232"/>
                  </a:lnTo>
                  <a:lnTo>
                    <a:pt x="57" y="230"/>
                  </a:lnTo>
                  <a:lnTo>
                    <a:pt x="55" y="232"/>
                  </a:lnTo>
                  <a:lnTo>
                    <a:pt x="55" y="233"/>
                  </a:lnTo>
                  <a:lnTo>
                    <a:pt x="55" y="235"/>
                  </a:lnTo>
                  <a:lnTo>
                    <a:pt x="55" y="237"/>
                  </a:lnTo>
                  <a:lnTo>
                    <a:pt x="56" y="239"/>
                  </a:lnTo>
                  <a:lnTo>
                    <a:pt x="56" y="241"/>
                  </a:lnTo>
                  <a:lnTo>
                    <a:pt x="57" y="241"/>
                  </a:lnTo>
                  <a:lnTo>
                    <a:pt x="57" y="243"/>
                  </a:lnTo>
                  <a:lnTo>
                    <a:pt x="58" y="244"/>
                  </a:lnTo>
                  <a:lnTo>
                    <a:pt x="58" y="246"/>
                  </a:lnTo>
                  <a:lnTo>
                    <a:pt x="59" y="247"/>
                  </a:lnTo>
                  <a:lnTo>
                    <a:pt x="59" y="249"/>
                  </a:lnTo>
                  <a:lnTo>
                    <a:pt x="61" y="250"/>
                  </a:lnTo>
                  <a:lnTo>
                    <a:pt x="61" y="252"/>
                  </a:lnTo>
                  <a:lnTo>
                    <a:pt x="62" y="252"/>
                  </a:lnTo>
                  <a:lnTo>
                    <a:pt x="62" y="254"/>
                  </a:lnTo>
                  <a:lnTo>
                    <a:pt x="63" y="256"/>
                  </a:lnTo>
                  <a:lnTo>
                    <a:pt x="63" y="258"/>
                  </a:lnTo>
                  <a:lnTo>
                    <a:pt x="65" y="259"/>
                  </a:lnTo>
                  <a:lnTo>
                    <a:pt x="65" y="261"/>
                  </a:lnTo>
                  <a:lnTo>
                    <a:pt x="67" y="263"/>
                  </a:lnTo>
                  <a:lnTo>
                    <a:pt x="69" y="265"/>
                  </a:lnTo>
                  <a:lnTo>
                    <a:pt x="70" y="266"/>
                  </a:lnTo>
                  <a:lnTo>
                    <a:pt x="70" y="270"/>
                  </a:lnTo>
                  <a:lnTo>
                    <a:pt x="72" y="271"/>
                  </a:lnTo>
                  <a:lnTo>
                    <a:pt x="73" y="273"/>
                  </a:lnTo>
                  <a:lnTo>
                    <a:pt x="75" y="275"/>
                  </a:lnTo>
                  <a:lnTo>
                    <a:pt x="75" y="277"/>
                  </a:lnTo>
                  <a:lnTo>
                    <a:pt x="77" y="278"/>
                  </a:lnTo>
                  <a:lnTo>
                    <a:pt x="77" y="280"/>
                  </a:lnTo>
                  <a:lnTo>
                    <a:pt x="79" y="281"/>
                  </a:lnTo>
                  <a:lnTo>
                    <a:pt x="79" y="284"/>
                  </a:lnTo>
                  <a:lnTo>
                    <a:pt x="79" y="286"/>
                  </a:lnTo>
                  <a:lnTo>
                    <a:pt x="79" y="287"/>
                  </a:lnTo>
                  <a:lnTo>
                    <a:pt x="80" y="289"/>
                  </a:lnTo>
                  <a:lnTo>
                    <a:pt x="80" y="292"/>
                  </a:lnTo>
                  <a:lnTo>
                    <a:pt x="82" y="294"/>
                  </a:lnTo>
                  <a:lnTo>
                    <a:pt x="82" y="296"/>
                  </a:lnTo>
                  <a:lnTo>
                    <a:pt x="84" y="297"/>
                  </a:lnTo>
                  <a:lnTo>
                    <a:pt x="84" y="301"/>
                  </a:lnTo>
                  <a:lnTo>
                    <a:pt x="84" y="303"/>
                  </a:lnTo>
                  <a:lnTo>
                    <a:pt x="84" y="305"/>
                  </a:lnTo>
                  <a:lnTo>
                    <a:pt x="86" y="306"/>
                  </a:lnTo>
                  <a:lnTo>
                    <a:pt x="86" y="308"/>
                  </a:lnTo>
                  <a:lnTo>
                    <a:pt x="86" y="310"/>
                  </a:lnTo>
                  <a:lnTo>
                    <a:pt x="86" y="312"/>
                  </a:lnTo>
                  <a:lnTo>
                    <a:pt x="86" y="313"/>
                  </a:lnTo>
                  <a:lnTo>
                    <a:pt x="86" y="315"/>
                  </a:lnTo>
                  <a:lnTo>
                    <a:pt x="86" y="316"/>
                  </a:lnTo>
                  <a:lnTo>
                    <a:pt x="86" y="318"/>
                  </a:lnTo>
                  <a:lnTo>
                    <a:pt x="86" y="320"/>
                  </a:lnTo>
                  <a:lnTo>
                    <a:pt x="86" y="322"/>
                  </a:lnTo>
                  <a:lnTo>
                    <a:pt x="86" y="324"/>
                  </a:lnTo>
                  <a:lnTo>
                    <a:pt x="88" y="324"/>
                  </a:lnTo>
                  <a:lnTo>
                    <a:pt x="88" y="325"/>
                  </a:lnTo>
                  <a:lnTo>
                    <a:pt x="90" y="327"/>
                  </a:lnTo>
                  <a:lnTo>
                    <a:pt x="91" y="328"/>
                  </a:lnTo>
                  <a:lnTo>
                    <a:pt x="92" y="328"/>
                  </a:lnTo>
                  <a:lnTo>
                    <a:pt x="93" y="330"/>
                  </a:lnTo>
                  <a:lnTo>
                    <a:pt x="94" y="330"/>
                  </a:lnTo>
                  <a:lnTo>
                    <a:pt x="96" y="330"/>
                  </a:lnTo>
                  <a:lnTo>
                    <a:pt x="98" y="330"/>
                  </a:lnTo>
                  <a:lnTo>
                    <a:pt x="104" y="330"/>
                  </a:lnTo>
                  <a:lnTo>
                    <a:pt x="109" y="329"/>
                  </a:lnTo>
                  <a:lnTo>
                    <a:pt x="114" y="329"/>
                  </a:lnTo>
                  <a:lnTo>
                    <a:pt x="120" y="327"/>
                  </a:lnTo>
                  <a:lnTo>
                    <a:pt x="126" y="327"/>
                  </a:lnTo>
                  <a:lnTo>
                    <a:pt x="131" y="326"/>
                  </a:lnTo>
                  <a:lnTo>
                    <a:pt x="136" y="326"/>
                  </a:lnTo>
                  <a:lnTo>
                    <a:pt x="142" y="324"/>
                  </a:lnTo>
                  <a:lnTo>
                    <a:pt x="145" y="324"/>
                  </a:lnTo>
                  <a:lnTo>
                    <a:pt x="150" y="324"/>
                  </a:lnTo>
                  <a:lnTo>
                    <a:pt x="154" y="324"/>
                  </a:lnTo>
                  <a:lnTo>
                    <a:pt x="160" y="322"/>
                  </a:lnTo>
                  <a:lnTo>
                    <a:pt x="163" y="322"/>
                  </a:lnTo>
                  <a:lnTo>
                    <a:pt x="167" y="322"/>
                  </a:lnTo>
                  <a:lnTo>
                    <a:pt x="171" y="322"/>
                  </a:lnTo>
                  <a:lnTo>
                    <a:pt x="176" y="321"/>
                  </a:lnTo>
                  <a:lnTo>
                    <a:pt x="177" y="321"/>
                  </a:lnTo>
                  <a:lnTo>
                    <a:pt x="179" y="321"/>
                  </a:lnTo>
                  <a:lnTo>
                    <a:pt x="181" y="321"/>
                  </a:lnTo>
                  <a:lnTo>
                    <a:pt x="184" y="321"/>
                  </a:lnTo>
                  <a:lnTo>
                    <a:pt x="185" y="321"/>
                  </a:lnTo>
                  <a:lnTo>
                    <a:pt x="188" y="321"/>
                  </a:lnTo>
                  <a:lnTo>
                    <a:pt x="190" y="321"/>
                  </a:lnTo>
                  <a:lnTo>
                    <a:pt x="194" y="320"/>
                  </a:lnTo>
                  <a:lnTo>
                    <a:pt x="196" y="320"/>
                  </a:lnTo>
                  <a:lnTo>
                    <a:pt x="197" y="320"/>
                  </a:lnTo>
                  <a:lnTo>
                    <a:pt x="199" y="320"/>
                  </a:lnTo>
                  <a:lnTo>
                    <a:pt x="201" y="319"/>
                  </a:lnTo>
                  <a:lnTo>
                    <a:pt x="203" y="319"/>
                  </a:lnTo>
                  <a:lnTo>
                    <a:pt x="204" y="318"/>
                  </a:lnTo>
                  <a:lnTo>
                    <a:pt x="228" y="318"/>
                  </a:lnTo>
                </a:path>
              </a:pathLst>
            </a:custGeom>
            <a:solidFill>
              <a:srgbClr val="F8F8F8"/>
            </a:solidFill>
            <a:ln w="18732">
              <a:solidFill>
                <a:srgbClr val="DDDDDD"/>
              </a:solidFill>
              <a:round/>
              <a:headEnd/>
              <a:tailEnd/>
            </a:ln>
          </p:spPr>
          <p:txBody>
            <a:bodyPr/>
            <a:lstStyle/>
            <a:p>
              <a:endParaRPr lang="it-IT"/>
            </a:p>
          </p:txBody>
        </p:sp>
        <p:sp>
          <p:nvSpPr>
            <p:cNvPr id="2093" name="Freeform 61"/>
            <p:cNvSpPr>
              <a:spLocks/>
            </p:cNvSpPr>
            <p:nvPr/>
          </p:nvSpPr>
          <p:spPr bwMode="auto">
            <a:xfrm>
              <a:off x="4796" y="1469"/>
              <a:ext cx="71" cy="98"/>
            </a:xfrm>
            <a:custGeom>
              <a:avLst/>
              <a:gdLst>
                <a:gd name="T0" fmla="*/ 0 w 36"/>
                <a:gd name="T1" fmla="*/ 0 h 103"/>
                <a:gd name="T2" fmla="*/ 0 w 36"/>
                <a:gd name="T3" fmla="*/ 1 h 103"/>
                <a:gd name="T4" fmla="*/ 0 w 36"/>
                <a:gd name="T5" fmla="*/ 1 h 103"/>
                <a:gd name="T6" fmla="*/ 8 w 36"/>
                <a:gd name="T7" fmla="*/ 3 h 103"/>
                <a:gd name="T8" fmla="*/ 24 w 36"/>
                <a:gd name="T9" fmla="*/ 3 h 103"/>
                <a:gd name="T10" fmla="*/ 32 w 36"/>
                <a:gd name="T11" fmla="*/ 5 h 103"/>
                <a:gd name="T12" fmla="*/ 47 w 36"/>
                <a:gd name="T13" fmla="*/ 6 h 103"/>
                <a:gd name="T14" fmla="*/ 55 w 36"/>
                <a:gd name="T15" fmla="*/ 8 h 103"/>
                <a:gd name="T16" fmla="*/ 71 w 36"/>
                <a:gd name="T17" fmla="*/ 8 h 103"/>
                <a:gd name="T18" fmla="*/ 85 w 36"/>
                <a:gd name="T19" fmla="*/ 10 h 103"/>
                <a:gd name="T20" fmla="*/ 93 w 36"/>
                <a:gd name="T21" fmla="*/ 10 h 103"/>
                <a:gd name="T22" fmla="*/ 108 w 36"/>
                <a:gd name="T23" fmla="*/ 10 h 103"/>
                <a:gd name="T24" fmla="*/ 124 w 36"/>
                <a:gd name="T25" fmla="*/ 11 h 103"/>
                <a:gd name="T26" fmla="*/ 132 w 36"/>
                <a:gd name="T27" fmla="*/ 13 h 103"/>
                <a:gd name="T28" fmla="*/ 144 w 36"/>
                <a:gd name="T29" fmla="*/ 14 h 103"/>
                <a:gd name="T30" fmla="*/ 144 w 36"/>
                <a:gd name="T31" fmla="*/ 16 h 103"/>
                <a:gd name="T32" fmla="*/ 160 w 36"/>
                <a:gd name="T33" fmla="*/ 16 h 103"/>
                <a:gd name="T34" fmla="*/ 168 w 36"/>
                <a:gd name="T35" fmla="*/ 22 h 103"/>
                <a:gd name="T36" fmla="*/ 176 w 36"/>
                <a:gd name="T37" fmla="*/ 26 h 103"/>
                <a:gd name="T38" fmla="*/ 191 w 36"/>
                <a:gd name="T39" fmla="*/ 30 h 103"/>
                <a:gd name="T40" fmla="*/ 207 w 36"/>
                <a:gd name="T41" fmla="*/ 35 h 103"/>
                <a:gd name="T42" fmla="*/ 207 w 36"/>
                <a:gd name="T43" fmla="*/ 42 h 103"/>
                <a:gd name="T44" fmla="*/ 213 w 36"/>
                <a:gd name="T45" fmla="*/ 47 h 103"/>
                <a:gd name="T46" fmla="*/ 229 w 36"/>
                <a:gd name="T47" fmla="*/ 53 h 103"/>
                <a:gd name="T48" fmla="*/ 237 w 36"/>
                <a:gd name="T49" fmla="*/ 59 h 103"/>
                <a:gd name="T50" fmla="*/ 237 w 36"/>
                <a:gd name="T51" fmla="*/ 66 h 103"/>
                <a:gd name="T52" fmla="*/ 245 w 36"/>
                <a:gd name="T53" fmla="*/ 70 h 103"/>
                <a:gd name="T54" fmla="*/ 245 w 36"/>
                <a:gd name="T55" fmla="*/ 76 h 103"/>
                <a:gd name="T56" fmla="*/ 260 w 36"/>
                <a:gd name="T57" fmla="*/ 80 h 103"/>
                <a:gd name="T58" fmla="*/ 260 w 36"/>
                <a:gd name="T59" fmla="*/ 84 h 103"/>
                <a:gd name="T60" fmla="*/ 260 w 36"/>
                <a:gd name="T61" fmla="*/ 86 h 103"/>
                <a:gd name="T62" fmla="*/ 260 w 36"/>
                <a:gd name="T63" fmla="*/ 88 h 103"/>
                <a:gd name="T64" fmla="*/ 268 w 36"/>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103"/>
                <a:gd name="T101" fmla="*/ 36 w 36"/>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103">
                  <a:moveTo>
                    <a:pt x="0" y="0"/>
                  </a:moveTo>
                  <a:lnTo>
                    <a:pt x="0" y="1"/>
                  </a:lnTo>
                  <a:lnTo>
                    <a:pt x="1" y="3"/>
                  </a:lnTo>
                  <a:lnTo>
                    <a:pt x="3" y="3"/>
                  </a:lnTo>
                  <a:lnTo>
                    <a:pt x="4" y="5"/>
                  </a:lnTo>
                  <a:lnTo>
                    <a:pt x="6" y="6"/>
                  </a:lnTo>
                  <a:lnTo>
                    <a:pt x="7" y="8"/>
                  </a:lnTo>
                  <a:lnTo>
                    <a:pt x="9" y="8"/>
                  </a:lnTo>
                  <a:lnTo>
                    <a:pt x="11" y="10"/>
                  </a:lnTo>
                  <a:lnTo>
                    <a:pt x="12" y="11"/>
                  </a:lnTo>
                  <a:lnTo>
                    <a:pt x="14" y="13"/>
                  </a:lnTo>
                  <a:lnTo>
                    <a:pt x="16" y="14"/>
                  </a:lnTo>
                  <a:lnTo>
                    <a:pt x="17" y="16"/>
                  </a:lnTo>
                  <a:lnTo>
                    <a:pt x="19" y="17"/>
                  </a:lnTo>
                  <a:lnTo>
                    <a:pt x="19" y="19"/>
                  </a:lnTo>
                  <a:lnTo>
                    <a:pt x="21" y="19"/>
                  </a:lnTo>
                  <a:lnTo>
                    <a:pt x="22" y="25"/>
                  </a:lnTo>
                  <a:lnTo>
                    <a:pt x="23" y="29"/>
                  </a:lnTo>
                  <a:lnTo>
                    <a:pt x="25" y="36"/>
                  </a:lnTo>
                  <a:lnTo>
                    <a:pt x="27" y="41"/>
                  </a:lnTo>
                  <a:lnTo>
                    <a:pt x="27" y="48"/>
                  </a:lnTo>
                  <a:lnTo>
                    <a:pt x="28" y="55"/>
                  </a:lnTo>
                  <a:lnTo>
                    <a:pt x="30" y="62"/>
                  </a:lnTo>
                  <a:lnTo>
                    <a:pt x="31" y="68"/>
                  </a:lnTo>
                  <a:lnTo>
                    <a:pt x="31" y="76"/>
                  </a:lnTo>
                  <a:lnTo>
                    <a:pt x="32" y="82"/>
                  </a:lnTo>
                  <a:lnTo>
                    <a:pt x="32" y="88"/>
                  </a:lnTo>
                  <a:lnTo>
                    <a:pt x="34" y="93"/>
                  </a:lnTo>
                  <a:lnTo>
                    <a:pt x="34" y="97"/>
                  </a:lnTo>
                  <a:lnTo>
                    <a:pt x="34" y="100"/>
                  </a:lnTo>
                  <a:lnTo>
                    <a:pt x="34" y="102"/>
                  </a:lnTo>
                  <a:lnTo>
                    <a:pt x="35" y="102"/>
                  </a:lnTo>
                </a:path>
              </a:pathLst>
            </a:custGeom>
            <a:solidFill>
              <a:srgbClr val="F8F8F8"/>
            </a:solidFill>
            <a:ln w="18732">
              <a:solidFill>
                <a:srgbClr val="DDDDDD"/>
              </a:solidFill>
              <a:round/>
              <a:headEnd/>
              <a:tailEnd/>
            </a:ln>
          </p:spPr>
          <p:txBody>
            <a:bodyPr/>
            <a:lstStyle/>
            <a:p>
              <a:endParaRPr lang="it-IT"/>
            </a:p>
          </p:txBody>
        </p:sp>
        <p:sp>
          <p:nvSpPr>
            <p:cNvPr id="2094" name="Freeform 62"/>
            <p:cNvSpPr>
              <a:spLocks/>
            </p:cNvSpPr>
            <p:nvPr/>
          </p:nvSpPr>
          <p:spPr bwMode="auto">
            <a:xfrm>
              <a:off x="4889" y="1469"/>
              <a:ext cx="74" cy="98"/>
            </a:xfrm>
            <a:custGeom>
              <a:avLst/>
              <a:gdLst>
                <a:gd name="T0" fmla="*/ 288 w 37"/>
                <a:gd name="T1" fmla="*/ 0 h 103"/>
                <a:gd name="T2" fmla="*/ 280 w 37"/>
                <a:gd name="T3" fmla="*/ 1 h 103"/>
                <a:gd name="T4" fmla="*/ 280 w 37"/>
                <a:gd name="T5" fmla="*/ 1 h 103"/>
                <a:gd name="T6" fmla="*/ 264 w 37"/>
                <a:gd name="T7" fmla="*/ 3 h 103"/>
                <a:gd name="T8" fmla="*/ 264 w 37"/>
                <a:gd name="T9" fmla="*/ 3 h 103"/>
                <a:gd name="T10" fmla="*/ 248 w 37"/>
                <a:gd name="T11" fmla="*/ 5 h 103"/>
                <a:gd name="T12" fmla="*/ 240 w 37"/>
                <a:gd name="T13" fmla="*/ 6 h 103"/>
                <a:gd name="T14" fmla="*/ 224 w 37"/>
                <a:gd name="T15" fmla="*/ 8 h 103"/>
                <a:gd name="T16" fmla="*/ 216 w 37"/>
                <a:gd name="T17" fmla="*/ 8 h 103"/>
                <a:gd name="T18" fmla="*/ 192 w 37"/>
                <a:gd name="T19" fmla="*/ 10 h 103"/>
                <a:gd name="T20" fmla="*/ 184 w 37"/>
                <a:gd name="T21" fmla="*/ 10 h 103"/>
                <a:gd name="T22" fmla="*/ 168 w 37"/>
                <a:gd name="T23" fmla="*/ 10 h 103"/>
                <a:gd name="T24" fmla="*/ 152 w 37"/>
                <a:gd name="T25" fmla="*/ 11 h 103"/>
                <a:gd name="T26" fmla="*/ 136 w 37"/>
                <a:gd name="T27" fmla="*/ 13 h 103"/>
                <a:gd name="T28" fmla="*/ 128 w 37"/>
                <a:gd name="T29" fmla="*/ 14 h 103"/>
                <a:gd name="T30" fmla="*/ 120 w 37"/>
                <a:gd name="T31" fmla="*/ 16 h 103"/>
                <a:gd name="T32" fmla="*/ 120 w 37"/>
                <a:gd name="T33" fmla="*/ 16 h 103"/>
                <a:gd name="T34" fmla="*/ 104 w 37"/>
                <a:gd name="T35" fmla="*/ 22 h 103"/>
                <a:gd name="T36" fmla="*/ 88 w 37"/>
                <a:gd name="T37" fmla="*/ 26 h 103"/>
                <a:gd name="T38" fmla="*/ 72 w 37"/>
                <a:gd name="T39" fmla="*/ 30 h 103"/>
                <a:gd name="T40" fmla="*/ 56 w 37"/>
                <a:gd name="T41" fmla="*/ 35 h 103"/>
                <a:gd name="T42" fmla="*/ 40 w 37"/>
                <a:gd name="T43" fmla="*/ 42 h 103"/>
                <a:gd name="T44" fmla="*/ 40 w 37"/>
                <a:gd name="T45" fmla="*/ 47 h 103"/>
                <a:gd name="T46" fmla="*/ 24 w 37"/>
                <a:gd name="T47" fmla="*/ 53 h 103"/>
                <a:gd name="T48" fmla="*/ 24 w 37"/>
                <a:gd name="T49" fmla="*/ 59 h 103"/>
                <a:gd name="T50" fmla="*/ 8 w 37"/>
                <a:gd name="T51" fmla="*/ 66 h 103"/>
                <a:gd name="T52" fmla="*/ 8 w 37"/>
                <a:gd name="T53" fmla="*/ 70 h 103"/>
                <a:gd name="T54" fmla="*/ 0 w 37"/>
                <a:gd name="T55" fmla="*/ 76 h 103"/>
                <a:gd name="T56" fmla="*/ 0 w 37"/>
                <a:gd name="T57" fmla="*/ 80 h 103"/>
                <a:gd name="T58" fmla="*/ 0 w 37"/>
                <a:gd name="T59" fmla="*/ 84 h 103"/>
                <a:gd name="T60" fmla="*/ 0 w 37"/>
                <a:gd name="T61" fmla="*/ 86 h 103"/>
                <a:gd name="T62" fmla="*/ 0 w 37"/>
                <a:gd name="T63" fmla="*/ 88 h 103"/>
                <a:gd name="T64" fmla="*/ 0 w 37"/>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103"/>
                <a:gd name="T101" fmla="*/ 37 w 37"/>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103">
                  <a:moveTo>
                    <a:pt x="36" y="0"/>
                  </a:moveTo>
                  <a:lnTo>
                    <a:pt x="35" y="1"/>
                  </a:lnTo>
                  <a:lnTo>
                    <a:pt x="33" y="3"/>
                  </a:lnTo>
                  <a:lnTo>
                    <a:pt x="31" y="5"/>
                  </a:lnTo>
                  <a:lnTo>
                    <a:pt x="30" y="6"/>
                  </a:lnTo>
                  <a:lnTo>
                    <a:pt x="28" y="8"/>
                  </a:lnTo>
                  <a:lnTo>
                    <a:pt x="27" y="8"/>
                  </a:lnTo>
                  <a:lnTo>
                    <a:pt x="24" y="10"/>
                  </a:lnTo>
                  <a:lnTo>
                    <a:pt x="23" y="11"/>
                  </a:lnTo>
                  <a:lnTo>
                    <a:pt x="21" y="13"/>
                  </a:lnTo>
                  <a:lnTo>
                    <a:pt x="19" y="14"/>
                  </a:lnTo>
                  <a:lnTo>
                    <a:pt x="17" y="16"/>
                  </a:lnTo>
                  <a:lnTo>
                    <a:pt x="16" y="17"/>
                  </a:lnTo>
                  <a:lnTo>
                    <a:pt x="15" y="19"/>
                  </a:lnTo>
                  <a:lnTo>
                    <a:pt x="13" y="25"/>
                  </a:lnTo>
                  <a:lnTo>
                    <a:pt x="11" y="29"/>
                  </a:lnTo>
                  <a:lnTo>
                    <a:pt x="9" y="36"/>
                  </a:lnTo>
                  <a:lnTo>
                    <a:pt x="7" y="41"/>
                  </a:lnTo>
                  <a:lnTo>
                    <a:pt x="5" y="48"/>
                  </a:lnTo>
                  <a:lnTo>
                    <a:pt x="5" y="55"/>
                  </a:lnTo>
                  <a:lnTo>
                    <a:pt x="3" y="62"/>
                  </a:lnTo>
                  <a:lnTo>
                    <a:pt x="3" y="68"/>
                  </a:lnTo>
                  <a:lnTo>
                    <a:pt x="1" y="76"/>
                  </a:lnTo>
                  <a:lnTo>
                    <a:pt x="1" y="82"/>
                  </a:lnTo>
                  <a:lnTo>
                    <a:pt x="0" y="88"/>
                  </a:lnTo>
                  <a:lnTo>
                    <a:pt x="0" y="93"/>
                  </a:lnTo>
                  <a:lnTo>
                    <a:pt x="0" y="97"/>
                  </a:lnTo>
                  <a:lnTo>
                    <a:pt x="0" y="100"/>
                  </a:lnTo>
                  <a:lnTo>
                    <a:pt x="0" y="102"/>
                  </a:lnTo>
                </a:path>
              </a:pathLst>
            </a:custGeom>
            <a:solidFill>
              <a:srgbClr val="F8F8F8"/>
            </a:solidFill>
            <a:ln w="18732">
              <a:solidFill>
                <a:srgbClr val="DDDDDD"/>
              </a:solidFill>
              <a:round/>
              <a:headEnd/>
              <a:tailEnd/>
            </a:ln>
          </p:spPr>
          <p:txBody>
            <a:bodyPr/>
            <a:lstStyle/>
            <a:p>
              <a:endParaRPr lang="it-IT"/>
            </a:p>
          </p:txBody>
        </p:sp>
        <p:sp>
          <p:nvSpPr>
            <p:cNvPr id="2095" name="Freeform 63"/>
            <p:cNvSpPr>
              <a:spLocks/>
            </p:cNvSpPr>
            <p:nvPr/>
          </p:nvSpPr>
          <p:spPr bwMode="auto">
            <a:xfrm>
              <a:off x="4849" y="1468"/>
              <a:ext cx="71" cy="100"/>
            </a:xfrm>
            <a:custGeom>
              <a:avLst/>
              <a:gdLst>
                <a:gd name="T0" fmla="*/ 0 w 36"/>
                <a:gd name="T1" fmla="*/ 5 h 106"/>
                <a:gd name="T2" fmla="*/ 0 w 36"/>
                <a:gd name="T3" fmla="*/ 7 h 106"/>
                <a:gd name="T4" fmla="*/ 8 w 36"/>
                <a:gd name="T5" fmla="*/ 8 h 106"/>
                <a:gd name="T6" fmla="*/ 24 w 36"/>
                <a:gd name="T7" fmla="*/ 10 h 106"/>
                <a:gd name="T8" fmla="*/ 39 w 36"/>
                <a:gd name="T9" fmla="*/ 13 h 106"/>
                <a:gd name="T10" fmla="*/ 47 w 36"/>
                <a:gd name="T11" fmla="*/ 17 h 106"/>
                <a:gd name="T12" fmla="*/ 63 w 36"/>
                <a:gd name="T13" fmla="*/ 21 h 106"/>
                <a:gd name="T14" fmla="*/ 71 w 36"/>
                <a:gd name="T15" fmla="*/ 23 h 106"/>
                <a:gd name="T16" fmla="*/ 85 w 36"/>
                <a:gd name="T17" fmla="*/ 26 h 106"/>
                <a:gd name="T18" fmla="*/ 85 w 36"/>
                <a:gd name="T19" fmla="*/ 36 h 106"/>
                <a:gd name="T20" fmla="*/ 93 w 36"/>
                <a:gd name="T21" fmla="*/ 44 h 106"/>
                <a:gd name="T22" fmla="*/ 93 w 36"/>
                <a:gd name="T23" fmla="*/ 54 h 106"/>
                <a:gd name="T24" fmla="*/ 85 w 36"/>
                <a:gd name="T25" fmla="*/ 64 h 106"/>
                <a:gd name="T26" fmla="*/ 85 w 36"/>
                <a:gd name="T27" fmla="*/ 73 h 106"/>
                <a:gd name="T28" fmla="*/ 85 w 36"/>
                <a:gd name="T29" fmla="*/ 81 h 106"/>
                <a:gd name="T30" fmla="*/ 85 w 36"/>
                <a:gd name="T31" fmla="*/ 86 h 106"/>
                <a:gd name="T32" fmla="*/ 85 w 36"/>
                <a:gd name="T33" fmla="*/ 87 h 106"/>
                <a:gd name="T34" fmla="*/ 85 w 36"/>
                <a:gd name="T35" fmla="*/ 87 h 106"/>
                <a:gd name="T36" fmla="*/ 93 w 36"/>
                <a:gd name="T37" fmla="*/ 87 h 106"/>
                <a:gd name="T38" fmla="*/ 93 w 36"/>
                <a:gd name="T39" fmla="*/ 87 h 106"/>
                <a:gd name="T40" fmla="*/ 108 w 36"/>
                <a:gd name="T41" fmla="*/ 88 h 106"/>
                <a:gd name="T42" fmla="*/ 108 w 36"/>
                <a:gd name="T43" fmla="*/ 88 h 106"/>
                <a:gd name="T44" fmla="*/ 116 w 36"/>
                <a:gd name="T45" fmla="*/ 88 h 106"/>
                <a:gd name="T46" fmla="*/ 116 w 36"/>
                <a:gd name="T47" fmla="*/ 88 h 106"/>
                <a:gd name="T48" fmla="*/ 124 w 36"/>
                <a:gd name="T49" fmla="*/ 88 h 106"/>
                <a:gd name="T50" fmla="*/ 124 w 36"/>
                <a:gd name="T51" fmla="*/ 85 h 106"/>
                <a:gd name="T52" fmla="*/ 124 w 36"/>
                <a:gd name="T53" fmla="*/ 79 h 106"/>
                <a:gd name="T54" fmla="*/ 124 w 36"/>
                <a:gd name="T55" fmla="*/ 72 h 106"/>
                <a:gd name="T56" fmla="*/ 124 w 36"/>
                <a:gd name="T57" fmla="*/ 66 h 106"/>
                <a:gd name="T58" fmla="*/ 124 w 36"/>
                <a:gd name="T59" fmla="*/ 58 h 106"/>
                <a:gd name="T60" fmla="*/ 132 w 36"/>
                <a:gd name="T61" fmla="*/ 51 h 106"/>
                <a:gd name="T62" fmla="*/ 132 w 36"/>
                <a:gd name="T63" fmla="*/ 43 h 106"/>
                <a:gd name="T64" fmla="*/ 144 w 36"/>
                <a:gd name="T65" fmla="*/ 40 h 106"/>
                <a:gd name="T66" fmla="*/ 144 w 36"/>
                <a:gd name="T67" fmla="*/ 38 h 106"/>
                <a:gd name="T68" fmla="*/ 144 w 36"/>
                <a:gd name="T69" fmla="*/ 34 h 106"/>
                <a:gd name="T70" fmla="*/ 144 w 36"/>
                <a:gd name="T71" fmla="*/ 28 h 106"/>
                <a:gd name="T72" fmla="*/ 144 w 36"/>
                <a:gd name="T73" fmla="*/ 24 h 106"/>
                <a:gd name="T74" fmla="*/ 144 w 36"/>
                <a:gd name="T75" fmla="*/ 21 h 106"/>
                <a:gd name="T76" fmla="*/ 160 w 36"/>
                <a:gd name="T77" fmla="*/ 15 h 106"/>
                <a:gd name="T78" fmla="*/ 168 w 36"/>
                <a:gd name="T79" fmla="*/ 11 h 106"/>
                <a:gd name="T80" fmla="*/ 176 w 36"/>
                <a:gd name="T81" fmla="*/ 8 h 106"/>
                <a:gd name="T82" fmla="*/ 176 w 36"/>
                <a:gd name="T83" fmla="*/ 8 h 106"/>
                <a:gd name="T84" fmla="*/ 191 w 36"/>
                <a:gd name="T85" fmla="*/ 8 h 106"/>
                <a:gd name="T86" fmla="*/ 213 w 36"/>
                <a:gd name="T87" fmla="*/ 6 h 106"/>
                <a:gd name="T88" fmla="*/ 229 w 36"/>
                <a:gd name="T89" fmla="*/ 5 h 106"/>
                <a:gd name="T90" fmla="*/ 237 w 36"/>
                <a:gd name="T91" fmla="*/ 4 h 106"/>
                <a:gd name="T92" fmla="*/ 252 w 36"/>
                <a:gd name="T93" fmla="*/ 2 h 106"/>
                <a:gd name="T94" fmla="*/ 260 w 36"/>
                <a:gd name="T95" fmla="*/ 1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106"/>
                <a:gd name="T146" fmla="*/ 36 w 36"/>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106">
                  <a:moveTo>
                    <a:pt x="0" y="4"/>
                  </a:moveTo>
                  <a:lnTo>
                    <a:pt x="0" y="5"/>
                  </a:lnTo>
                  <a:lnTo>
                    <a:pt x="0" y="7"/>
                  </a:lnTo>
                  <a:lnTo>
                    <a:pt x="1" y="8"/>
                  </a:lnTo>
                  <a:lnTo>
                    <a:pt x="1" y="9"/>
                  </a:lnTo>
                  <a:lnTo>
                    <a:pt x="3" y="11"/>
                  </a:lnTo>
                  <a:lnTo>
                    <a:pt x="3" y="13"/>
                  </a:lnTo>
                  <a:lnTo>
                    <a:pt x="5" y="14"/>
                  </a:lnTo>
                  <a:lnTo>
                    <a:pt x="5" y="16"/>
                  </a:lnTo>
                  <a:lnTo>
                    <a:pt x="6" y="18"/>
                  </a:lnTo>
                  <a:lnTo>
                    <a:pt x="6" y="20"/>
                  </a:lnTo>
                  <a:lnTo>
                    <a:pt x="8" y="22"/>
                  </a:lnTo>
                  <a:lnTo>
                    <a:pt x="8" y="24"/>
                  </a:lnTo>
                  <a:lnTo>
                    <a:pt x="9" y="25"/>
                  </a:lnTo>
                  <a:lnTo>
                    <a:pt x="9" y="27"/>
                  </a:lnTo>
                  <a:lnTo>
                    <a:pt x="11" y="28"/>
                  </a:lnTo>
                  <a:lnTo>
                    <a:pt x="11" y="32"/>
                  </a:lnTo>
                  <a:lnTo>
                    <a:pt x="11" y="36"/>
                  </a:lnTo>
                  <a:lnTo>
                    <a:pt x="11" y="42"/>
                  </a:lnTo>
                  <a:lnTo>
                    <a:pt x="12" y="47"/>
                  </a:lnTo>
                  <a:lnTo>
                    <a:pt x="12" y="53"/>
                  </a:lnTo>
                  <a:lnTo>
                    <a:pt x="12" y="59"/>
                  </a:lnTo>
                  <a:lnTo>
                    <a:pt x="12" y="64"/>
                  </a:lnTo>
                  <a:lnTo>
                    <a:pt x="12" y="70"/>
                  </a:lnTo>
                  <a:lnTo>
                    <a:pt x="11" y="76"/>
                  </a:lnTo>
                  <a:lnTo>
                    <a:pt x="11" y="82"/>
                  </a:lnTo>
                  <a:lnTo>
                    <a:pt x="11" y="87"/>
                  </a:lnTo>
                  <a:lnTo>
                    <a:pt x="11" y="91"/>
                  </a:lnTo>
                  <a:lnTo>
                    <a:pt x="11" y="96"/>
                  </a:lnTo>
                  <a:lnTo>
                    <a:pt x="11" y="99"/>
                  </a:lnTo>
                  <a:lnTo>
                    <a:pt x="11" y="102"/>
                  </a:lnTo>
                  <a:lnTo>
                    <a:pt x="11" y="103"/>
                  </a:lnTo>
                  <a:lnTo>
                    <a:pt x="11" y="104"/>
                  </a:lnTo>
                  <a:lnTo>
                    <a:pt x="12" y="104"/>
                  </a:lnTo>
                  <a:lnTo>
                    <a:pt x="14" y="104"/>
                  </a:lnTo>
                  <a:lnTo>
                    <a:pt x="14" y="105"/>
                  </a:lnTo>
                  <a:lnTo>
                    <a:pt x="15" y="105"/>
                  </a:lnTo>
                  <a:lnTo>
                    <a:pt x="16" y="105"/>
                  </a:lnTo>
                  <a:lnTo>
                    <a:pt x="16" y="103"/>
                  </a:lnTo>
                  <a:lnTo>
                    <a:pt x="16" y="101"/>
                  </a:lnTo>
                  <a:lnTo>
                    <a:pt x="16" y="97"/>
                  </a:lnTo>
                  <a:lnTo>
                    <a:pt x="16" y="94"/>
                  </a:lnTo>
                  <a:lnTo>
                    <a:pt x="16" y="90"/>
                  </a:lnTo>
                  <a:lnTo>
                    <a:pt x="16" y="86"/>
                  </a:lnTo>
                  <a:lnTo>
                    <a:pt x="16" y="81"/>
                  </a:lnTo>
                  <a:lnTo>
                    <a:pt x="16" y="78"/>
                  </a:lnTo>
                  <a:lnTo>
                    <a:pt x="16" y="73"/>
                  </a:lnTo>
                  <a:lnTo>
                    <a:pt x="16" y="69"/>
                  </a:lnTo>
                  <a:lnTo>
                    <a:pt x="17" y="64"/>
                  </a:lnTo>
                  <a:lnTo>
                    <a:pt x="17" y="60"/>
                  </a:lnTo>
                  <a:lnTo>
                    <a:pt x="17" y="56"/>
                  </a:lnTo>
                  <a:lnTo>
                    <a:pt x="17" y="52"/>
                  </a:lnTo>
                  <a:lnTo>
                    <a:pt x="19" y="49"/>
                  </a:lnTo>
                  <a:lnTo>
                    <a:pt x="19" y="48"/>
                  </a:lnTo>
                  <a:lnTo>
                    <a:pt x="19" y="46"/>
                  </a:lnTo>
                  <a:lnTo>
                    <a:pt x="19" y="44"/>
                  </a:lnTo>
                  <a:lnTo>
                    <a:pt x="19" y="41"/>
                  </a:lnTo>
                  <a:lnTo>
                    <a:pt x="19" y="40"/>
                  </a:lnTo>
                  <a:lnTo>
                    <a:pt x="19" y="36"/>
                  </a:lnTo>
                  <a:lnTo>
                    <a:pt x="19" y="34"/>
                  </a:lnTo>
                  <a:lnTo>
                    <a:pt x="19" y="30"/>
                  </a:lnTo>
                  <a:lnTo>
                    <a:pt x="19" y="29"/>
                  </a:lnTo>
                  <a:lnTo>
                    <a:pt x="19" y="25"/>
                  </a:lnTo>
                  <a:lnTo>
                    <a:pt x="19" y="24"/>
                  </a:lnTo>
                  <a:lnTo>
                    <a:pt x="21" y="20"/>
                  </a:lnTo>
                  <a:lnTo>
                    <a:pt x="21" y="18"/>
                  </a:lnTo>
                  <a:lnTo>
                    <a:pt x="22" y="16"/>
                  </a:lnTo>
                  <a:lnTo>
                    <a:pt x="22" y="14"/>
                  </a:lnTo>
                  <a:lnTo>
                    <a:pt x="23" y="11"/>
                  </a:lnTo>
                  <a:lnTo>
                    <a:pt x="23" y="10"/>
                  </a:lnTo>
                  <a:lnTo>
                    <a:pt x="25" y="8"/>
                  </a:lnTo>
                  <a:lnTo>
                    <a:pt x="27" y="6"/>
                  </a:lnTo>
                  <a:lnTo>
                    <a:pt x="28" y="6"/>
                  </a:lnTo>
                  <a:lnTo>
                    <a:pt x="30" y="5"/>
                  </a:lnTo>
                  <a:lnTo>
                    <a:pt x="31" y="4"/>
                  </a:lnTo>
                  <a:lnTo>
                    <a:pt x="33" y="2"/>
                  </a:lnTo>
                  <a:lnTo>
                    <a:pt x="34" y="1"/>
                  </a:lnTo>
                  <a:lnTo>
                    <a:pt x="35" y="0"/>
                  </a:lnTo>
                </a:path>
              </a:pathLst>
            </a:custGeom>
            <a:solidFill>
              <a:srgbClr val="F8F8F8"/>
            </a:solidFill>
            <a:ln w="6350">
              <a:solidFill>
                <a:srgbClr val="DDDDDD"/>
              </a:solidFill>
              <a:round/>
              <a:headEnd/>
              <a:tailEnd/>
            </a:ln>
          </p:spPr>
          <p:txBody>
            <a:bodyPr/>
            <a:lstStyle/>
            <a:p>
              <a:endParaRPr lang="it-IT"/>
            </a:p>
          </p:txBody>
        </p:sp>
        <p:sp>
          <p:nvSpPr>
            <p:cNvPr id="2096" name="AutoShape 64"/>
            <p:cNvSpPr>
              <a:spLocks noChangeArrowheads="1"/>
            </p:cNvSpPr>
            <p:nvPr/>
          </p:nvSpPr>
          <p:spPr bwMode="auto">
            <a:xfrm flipV="1">
              <a:off x="4440" y="1302"/>
              <a:ext cx="867" cy="17"/>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097" name="AutoShape 65"/>
            <p:cNvSpPr>
              <a:spLocks noChangeArrowheads="1"/>
            </p:cNvSpPr>
            <p:nvPr/>
          </p:nvSpPr>
          <p:spPr bwMode="auto">
            <a:xfrm flipV="1">
              <a:off x="4481" y="1293"/>
              <a:ext cx="788" cy="9"/>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098" name="Oval 66"/>
            <p:cNvSpPr>
              <a:spLocks noChangeArrowheads="1"/>
            </p:cNvSpPr>
            <p:nvPr/>
          </p:nvSpPr>
          <p:spPr bwMode="auto">
            <a:xfrm>
              <a:off x="4713" y="1473"/>
              <a:ext cx="42"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099" name="Oval 67"/>
            <p:cNvSpPr>
              <a:spLocks noChangeArrowheads="1"/>
            </p:cNvSpPr>
            <p:nvPr/>
          </p:nvSpPr>
          <p:spPr bwMode="auto">
            <a:xfrm>
              <a:off x="5000" y="1475"/>
              <a:ext cx="40"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100" name="Freeform 68"/>
            <p:cNvSpPr>
              <a:spLocks/>
            </p:cNvSpPr>
            <p:nvPr/>
          </p:nvSpPr>
          <p:spPr bwMode="auto">
            <a:xfrm>
              <a:off x="4644" y="1320"/>
              <a:ext cx="63" cy="35"/>
            </a:xfrm>
            <a:custGeom>
              <a:avLst/>
              <a:gdLst>
                <a:gd name="T0" fmla="*/ 8 w 32"/>
                <a:gd name="T1" fmla="*/ 0 h 38"/>
                <a:gd name="T2" fmla="*/ 8 w 32"/>
                <a:gd name="T3" fmla="*/ 0 h 38"/>
                <a:gd name="T4" fmla="*/ 24 w 32"/>
                <a:gd name="T5" fmla="*/ 0 h 38"/>
                <a:gd name="T6" fmla="*/ 47 w 32"/>
                <a:gd name="T7" fmla="*/ 0 h 38"/>
                <a:gd name="T8" fmla="*/ 63 w 32"/>
                <a:gd name="T9" fmla="*/ 0 h 38"/>
                <a:gd name="T10" fmla="*/ 93 w 32"/>
                <a:gd name="T11" fmla="*/ 0 h 38"/>
                <a:gd name="T12" fmla="*/ 108 w 32"/>
                <a:gd name="T13" fmla="*/ 0 h 38"/>
                <a:gd name="T14" fmla="*/ 116 w 32"/>
                <a:gd name="T15" fmla="*/ 0 h 38"/>
                <a:gd name="T16" fmla="*/ 124 w 32"/>
                <a:gd name="T17" fmla="*/ 2 h 38"/>
                <a:gd name="T18" fmla="*/ 124 w 32"/>
                <a:gd name="T19" fmla="*/ 3 h 38"/>
                <a:gd name="T20" fmla="*/ 136 w 32"/>
                <a:gd name="T21" fmla="*/ 5 h 38"/>
                <a:gd name="T22" fmla="*/ 167 w 32"/>
                <a:gd name="T23" fmla="*/ 6 h 38"/>
                <a:gd name="T24" fmla="*/ 183 w 32"/>
                <a:gd name="T25" fmla="*/ 8 h 38"/>
                <a:gd name="T26" fmla="*/ 205 w 32"/>
                <a:gd name="T27" fmla="*/ 12 h 38"/>
                <a:gd name="T28" fmla="*/ 221 w 32"/>
                <a:gd name="T29" fmla="*/ 15 h 38"/>
                <a:gd name="T30" fmla="*/ 228 w 32"/>
                <a:gd name="T31" fmla="*/ 15 h 38"/>
                <a:gd name="T32" fmla="*/ 228 w 32"/>
                <a:gd name="T33" fmla="*/ 15 h 38"/>
                <a:gd name="T34" fmla="*/ 228 w 32"/>
                <a:gd name="T35" fmla="*/ 17 h 38"/>
                <a:gd name="T36" fmla="*/ 213 w 32"/>
                <a:gd name="T37" fmla="*/ 18 h 38"/>
                <a:gd name="T38" fmla="*/ 197 w 32"/>
                <a:gd name="T39" fmla="*/ 21 h 38"/>
                <a:gd name="T40" fmla="*/ 183 w 32"/>
                <a:gd name="T41" fmla="*/ 24 h 38"/>
                <a:gd name="T42" fmla="*/ 167 w 32"/>
                <a:gd name="T43" fmla="*/ 27 h 38"/>
                <a:gd name="T44" fmla="*/ 159 w 32"/>
                <a:gd name="T45" fmla="*/ 29 h 38"/>
                <a:gd name="T46" fmla="*/ 159 w 32"/>
                <a:gd name="T47" fmla="*/ 29 h 38"/>
                <a:gd name="T48" fmla="*/ 144 w 32"/>
                <a:gd name="T49" fmla="*/ 29 h 38"/>
                <a:gd name="T50" fmla="*/ 136 w 32"/>
                <a:gd name="T51" fmla="*/ 27 h 38"/>
                <a:gd name="T52" fmla="*/ 124 w 32"/>
                <a:gd name="T53" fmla="*/ 26 h 38"/>
                <a:gd name="T54" fmla="*/ 108 w 32"/>
                <a:gd name="T55" fmla="*/ 23 h 38"/>
                <a:gd name="T56" fmla="*/ 93 w 32"/>
                <a:gd name="T57" fmla="*/ 20 h 38"/>
                <a:gd name="T58" fmla="*/ 63 w 32"/>
                <a:gd name="T59" fmla="*/ 18 h 38"/>
                <a:gd name="T60" fmla="*/ 47 w 32"/>
                <a:gd name="T61" fmla="*/ 16 h 38"/>
                <a:gd name="T62" fmla="*/ 47 w 32"/>
                <a:gd name="T63" fmla="*/ 15 h 38"/>
                <a:gd name="T64" fmla="*/ 39 w 32"/>
                <a:gd name="T65" fmla="*/ 14 h 38"/>
                <a:gd name="T66" fmla="*/ 32 w 32"/>
                <a:gd name="T67" fmla="*/ 13 h 38"/>
                <a:gd name="T68" fmla="*/ 16 w 32"/>
                <a:gd name="T69" fmla="*/ 11 h 38"/>
                <a:gd name="T70" fmla="*/ 16 w 32"/>
                <a:gd name="T71" fmla="*/ 8 h 38"/>
                <a:gd name="T72" fmla="*/ 0 w 32"/>
                <a:gd name="T73" fmla="*/ 7 h 38"/>
                <a:gd name="T74" fmla="*/ 0 w 32"/>
                <a:gd name="T75" fmla="*/ 6 h 38"/>
                <a:gd name="T76" fmla="*/ 0 w 32"/>
                <a:gd name="T77" fmla="*/ 5 h 38"/>
                <a:gd name="T78" fmla="*/ 0 w 32"/>
                <a:gd name="T79" fmla="*/ 2 h 38"/>
                <a:gd name="T80" fmla="*/ 8 w 32"/>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
                <a:gd name="T124" fmla="*/ 0 h 38"/>
                <a:gd name="T125" fmla="*/ 32 w 32"/>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 h="38">
                  <a:moveTo>
                    <a:pt x="1" y="0"/>
                  </a:moveTo>
                  <a:lnTo>
                    <a:pt x="1" y="0"/>
                  </a:lnTo>
                  <a:lnTo>
                    <a:pt x="3" y="0"/>
                  </a:lnTo>
                  <a:lnTo>
                    <a:pt x="5" y="0"/>
                  </a:lnTo>
                  <a:lnTo>
                    <a:pt x="6" y="0"/>
                  </a:lnTo>
                  <a:lnTo>
                    <a:pt x="8" y="0"/>
                  </a:lnTo>
                  <a:lnTo>
                    <a:pt x="10" y="0"/>
                  </a:lnTo>
                  <a:lnTo>
                    <a:pt x="12" y="0"/>
                  </a:lnTo>
                  <a:lnTo>
                    <a:pt x="14" y="0"/>
                  </a:lnTo>
                  <a:lnTo>
                    <a:pt x="15" y="0"/>
                  </a:lnTo>
                  <a:lnTo>
                    <a:pt x="16" y="0"/>
                  </a:lnTo>
                  <a:lnTo>
                    <a:pt x="16" y="2"/>
                  </a:lnTo>
                  <a:lnTo>
                    <a:pt x="16" y="3"/>
                  </a:lnTo>
                  <a:lnTo>
                    <a:pt x="18" y="3"/>
                  </a:lnTo>
                  <a:lnTo>
                    <a:pt x="18" y="5"/>
                  </a:lnTo>
                  <a:lnTo>
                    <a:pt x="20" y="7"/>
                  </a:lnTo>
                  <a:lnTo>
                    <a:pt x="22" y="9"/>
                  </a:lnTo>
                  <a:lnTo>
                    <a:pt x="24" y="10"/>
                  </a:lnTo>
                  <a:lnTo>
                    <a:pt x="24" y="11"/>
                  </a:lnTo>
                  <a:lnTo>
                    <a:pt x="25" y="13"/>
                  </a:lnTo>
                  <a:lnTo>
                    <a:pt x="27" y="15"/>
                  </a:lnTo>
                  <a:lnTo>
                    <a:pt x="29" y="16"/>
                  </a:lnTo>
                  <a:lnTo>
                    <a:pt x="29" y="18"/>
                  </a:lnTo>
                  <a:lnTo>
                    <a:pt x="30" y="18"/>
                  </a:lnTo>
                  <a:lnTo>
                    <a:pt x="31" y="17"/>
                  </a:lnTo>
                  <a:lnTo>
                    <a:pt x="30" y="18"/>
                  </a:lnTo>
                  <a:lnTo>
                    <a:pt x="30" y="19"/>
                  </a:lnTo>
                  <a:lnTo>
                    <a:pt x="30" y="21"/>
                  </a:lnTo>
                  <a:lnTo>
                    <a:pt x="28" y="23"/>
                  </a:lnTo>
                  <a:lnTo>
                    <a:pt x="28" y="25"/>
                  </a:lnTo>
                  <a:lnTo>
                    <a:pt x="26" y="27"/>
                  </a:lnTo>
                  <a:lnTo>
                    <a:pt x="26" y="28"/>
                  </a:lnTo>
                  <a:lnTo>
                    <a:pt x="24" y="30"/>
                  </a:lnTo>
                  <a:lnTo>
                    <a:pt x="24" y="32"/>
                  </a:lnTo>
                  <a:lnTo>
                    <a:pt x="22" y="34"/>
                  </a:lnTo>
                  <a:lnTo>
                    <a:pt x="22" y="35"/>
                  </a:lnTo>
                  <a:lnTo>
                    <a:pt x="21" y="37"/>
                  </a:lnTo>
                  <a:lnTo>
                    <a:pt x="19" y="37"/>
                  </a:lnTo>
                  <a:lnTo>
                    <a:pt x="19" y="36"/>
                  </a:lnTo>
                  <a:lnTo>
                    <a:pt x="18" y="35"/>
                  </a:lnTo>
                  <a:lnTo>
                    <a:pt x="18" y="34"/>
                  </a:lnTo>
                  <a:lnTo>
                    <a:pt x="16" y="33"/>
                  </a:lnTo>
                  <a:lnTo>
                    <a:pt x="15" y="31"/>
                  </a:lnTo>
                  <a:lnTo>
                    <a:pt x="14" y="29"/>
                  </a:lnTo>
                  <a:lnTo>
                    <a:pt x="14" y="27"/>
                  </a:lnTo>
                  <a:lnTo>
                    <a:pt x="12" y="26"/>
                  </a:lnTo>
                  <a:lnTo>
                    <a:pt x="10" y="24"/>
                  </a:lnTo>
                  <a:lnTo>
                    <a:pt x="8" y="23"/>
                  </a:lnTo>
                  <a:lnTo>
                    <a:pt x="8" y="21"/>
                  </a:lnTo>
                  <a:lnTo>
                    <a:pt x="6" y="20"/>
                  </a:lnTo>
                  <a:lnTo>
                    <a:pt x="6" y="18"/>
                  </a:lnTo>
                  <a:lnTo>
                    <a:pt x="6" y="17"/>
                  </a:lnTo>
                  <a:lnTo>
                    <a:pt x="5" y="17"/>
                  </a:lnTo>
                  <a:lnTo>
                    <a:pt x="5" y="16"/>
                  </a:lnTo>
                  <a:lnTo>
                    <a:pt x="4" y="16"/>
                  </a:lnTo>
                  <a:lnTo>
                    <a:pt x="4" y="14"/>
                  </a:lnTo>
                  <a:lnTo>
                    <a:pt x="2" y="14"/>
                  </a:lnTo>
                  <a:lnTo>
                    <a:pt x="2" y="12"/>
                  </a:lnTo>
                  <a:lnTo>
                    <a:pt x="2" y="11"/>
                  </a:lnTo>
                  <a:lnTo>
                    <a:pt x="2" y="10"/>
                  </a:lnTo>
                  <a:lnTo>
                    <a:pt x="0" y="10"/>
                  </a:lnTo>
                  <a:lnTo>
                    <a:pt x="0" y="8"/>
                  </a:lnTo>
                  <a:lnTo>
                    <a:pt x="0" y="7"/>
                  </a:lnTo>
                  <a:lnTo>
                    <a:pt x="0" y="5"/>
                  </a:lnTo>
                  <a:lnTo>
                    <a:pt x="0" y="3"/>
                  </a:lnTo>
                  <a:lnTo>
                    <a:pt x="0" y="2"/>
                  </a:lnTo>
                  <a:lnTo>
                    <a:pt x="1" y="0"/>
                  </a:lnTo>
                </a:path>
              </a:pathLst>
            </a:custGeom>
            <a:solidFill>
              <a:srgbClr val="F8F8F8"/>
            </a:solidFill>
            <a:ln w="9525">
              <a:solidFill>
                <a:srgbClr val="DDDDDD"/>
              </a:solidFill>
              <a:round/>
              <a:headEnd/>
              <a:tailEnd/>
            </a:ln>
          </p:spPr>
          <p:txBody>
            <a:bodyPr/>
            <a:lstStyle/>
            <a:p>
              <a:endParaRPr lang="it-IT"/>
            </a:p>
          </p:txBody>
        </p:sp>
        <p:sp>
          <p:nvSpPr>
            <p:cNvPr id="2101" name="Freeform 69"/>
            <p:cNvSpPr>
              <a:spLocks/>
            </p:cNvSpPr>
            <p:nvPr/>
          </p:nvSpPr>
          <p:spPr bwMode="auto">
            <a:xfrm>
              <a:off x="4569" y="1319"/>
              <a:ext cx="311" cy="141"/>
            </a:xfrm>
            <a:custGeom>
              <a:avLst/>
              <a:gdLst>
                <a:gd name="T0" fmla="*/ 833 w 158"/>
                <a:gd name="T1" fmla="*/ 1 h 152"/>
                <a:gd name="T2" fmla="*/ 1112 w 158"/>
                <a:gd name="T3" fmla="*/ 20 h 152"/>
                <a:gd name="T4" fmla="*/ 1136 w 158"/>
                <a:gd name="T5" fmla="*/ 42 h 152"/>
                <a:gd name="T6" fmla="*/ 1173 w 158"/>
                <a:gd name="T7" fmla="*/ 42 h 152"/>
                <a:gd name="T8" fmla="*/ 1197 w 158"/>
                <a:gd name="T9" fmla="*/ 46 h 152"/>
                <a:gd name="T10" fmla="*/ 1197 w 158"/>
                <a:gd name="T11" fmla="*/ 90 h 152"/>
                <a:gd name="T12" fmla="*/ 1197 w 158"/>
                <a:gd name="T13" fmla="*/ 121 h 152"/>
                <a:gd name="T14" fmla="*/ 1008 w 158"/>
                <a:gd name="T15" fmla="*/ 118 h 152"/>
                <a:gd name="T16" fmla="*/ 779 w 158"/>
                <a:gd name="T17" fmla="*/ 112 h 152"/>
                <a:gd name="T18" fmla="*/ 685 w 158"/>
                <a:gd name="T19" fmla="*/ 111 h 152"/>
                <a:gd name="T20" fmla="*/ 520 w 158"/>
                <a:gd name="T21" fmla="*/ 111 h 152"/>
                <a:gd name="T22" fmla="*/ 472 w 158"/>
                <a:gd name="T23" fmla="*/ 113 h 152"/>
                <a:gd name="T24" fmla="*/ 472 w 158"/>
                <a:gd name="T25" fmla="*/ 116 h 152"/>
                <a:gd name="T26" fmla="*/ 449 w 158"/>
                <a:gd name="T27" fmla="*/ 119 h 152"/>
                <a:gd name="T28" fmla="*/ 372 w 158"/>
                <a:gd name="T29" fmla="*/ 114 h 152"/>
                <a:gd name="T30" fmla="*/ 299 w 158"/>
                <a:gd name="T31" fmla="*/ 105 h 152"/>
                <a:gd name="T32" fmla="*/ 268 w 158"/>
                <a:gd name="T33" fmla="*/ 89 h 152"/>
                <a:gd name="T34" fmla="*/ 136 w 158"/>
                <a:gd name="T35" fmla="*/ 71 h 152"/>
                <a:gd name="T36" fmla="*/ 31 w 158"/>
                <a:gd name="T37" fmla="*/ 67 h 152"/>
                <a:gd name="T38" fmla="*/ 159 w 158"/>
                <a:gd name="T39" fmla="*/ 66 h 152"/>
                <a:gd name="T40" fmla="*/ 291 w 158"/>
                <a:gd name="T41" fmla="*/ 71 h 152"/>
                <a:gd name="T42" fmla="*/ 380 w 158"/>
                <a:gd name="T43" fmla="*/ 85 h 152"/>
                <a:gd name="T44" fmla="*/ 411 w 158"/>
                <a:gd name="T45" fmla="*/ 98 h 152"/>
                <a:gd name="T46" fmla="*/ 488 w 158"/>
                <a:gd name="T47" fmla="*/ 101 h 152"/>
                <a:gd name="T48" fmla="*/ 589 w 158"/>
                <a:gd name="T49" fmla="*/ 101 h 152"/>
                <a:gd name="T50" fmla="*/ 604 w 158"/>
                <a:gd name="T51" fmla="*/ 94 h 152"/>
                <a:gd name="T52" fmla="*/ 616 w 158"/>
                <a:gd name="T53" fmla="*/ 74 h 152"/>
                <a:gd name="T54" fmla="*/ 616 w 158"/>
                <a:gd name="T55" fmla="*/ 72 h 152"/>
                <a:gd name="T56" fmla="*/ 640 w 158"/>
                <a:gd name="T57" fmla="*/ 90 h 152"/>
                <a:gd name="T58" fmla="*/ 817 w 158"/>
                <a:gd name="T59" fmla="*/ 99 h 152"/>
                <a:gd name="T60" fmla="*/ 1053 w 158"/>
                <a:gd name="T61" fmla="*/ 90 h 152"/>
                <a:gd name="T62" fmla="*/ 1128 w 158"/>
                <a:gd name="T63" fmla="*/ 75 h 152"/>
                <a:gd name="T64" fmla="*/ 1085 w 158"/>
                <a:gd name="T65" fmla="*/ 58 h 152"/>
                <a:gd name="T66" fmla="*/ 984 w 158"/>
                <a:gd name="T67" fmla="*/ 53 h 152"/>
                <a:gd name="T68" fmla="*/ 844 w 158"/>
                <a:gd name="T69" fmla="*/ 53 h 152"/>
                <a:gd name="T70" fmla="*/ 640 w 158"/>
                <a:gd name="T71" fmla="*/ 59 h 152"/>
                <a:gd name="T72" fmla="*/ 581 w 158"/>
                <a:gd name="T73" fmla="*/ 61 h 152"/>
                <a:gd name="T74" fmla="*/ 581 w 158"/>
                <a:gd name="T75" fmla="*/ 58 h 152"/>
                <a:gd name="T76" fmla="*/ 581 w 158"/>
                <a:gd name="T77" fmla="*/ 53 h 152"/>
                <a:gd name="T78" fmla="*/ 756 w 158"/>
                <a:gd name="T79" fmla="*/ 50 h 152"/>
                <a:gd name="T80" fmla="*/ 961 w 158"/>
                <a:gd name="T81" fmla="*/ 45 h 152"/>
                <a:gd name="T82" fmla="*/ 1031 w 158"/>
                <a:gd name="T83" fmla="*/ 37 h 152"/>
                <a:gd name="T84" fmla="*/ 1061 w 158"/>
                <a:gd name="T85" fmla="*/ 19 h 152"/>
                <a:gd name="T86" fmla="*/ 907 w 158"/>
                <a:gd name="T87" fmla="*/ 13 h 152"/>
                <a:gd name="T88" fmla="*/ 809 w 158"/>
                <a:gd name="T89" fmla="*/ 24 h 152"/>
                <a:gd name="T90" fmla="*/ 900 w 158"/>
                <a:gd name="T91" fmla="*/ 32 h 152"/>
                <a:gd name="T92" fmla="*/ 937 w 158"/>
                <a:gd name="T93" fmla="*/ 28 h 152"/>
                <a:gd name="T94" fmla="*/ 945 w 158"/>
                <a:gd name="T95" fmla="*/ 24 h 152"/>
                <a:gd name="T96" fmla="*/ 968 w 158"/>
                <a:gd name="T97" fmla="*/ 28 h 152"/>
                <a:gd name="T98" fmla="*/ 1000 w 158"/>
                <a:gd name="T99" fmla="*/ 35 h 152"/>
                <a:gd name="T100" fmla="*/ 900 w 158"/>
                <a:gd name="T101" fmla="*/ 39 h 152"/>
                <a:gd name="T102" fmla="*/ 716 w 158"/>
                <a:gd name="T103" fmla="*/ 44 h 152"/>
                <a:gd name="T104" fmla="*/ 693 w 158"/>
                <a:gd name="T105" fmla="*/ 42 h 152"/>
                <a:gd name="T106" fmla="*/ 740 w 158"/>
                <a:gd name="T107" fmla="*/ 34 h 152"/>
                <a:gd name="T108" fmla="*/ 748 w 158"/>
                <a:gd name="T109" fmla="*/ 17 h 152"/>
                <a:gd name="T110" fmla="*/ 701 w 158"/>
                <a:gd name="T111" fmla="*/ 9 h 152"/>
                <a:gd name="T112" fmla="*/ 663 w 158"/>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8"/>
                <a:gd name="T172" fmla="*/ 0 h 152"/>
                <a:gd name="T173" fmla="*/ 158 w 158"/>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8" h="152">
                  <a:moveTo>
                    <a:pt x="87" y="0"/>
                  </a:moveTo>
                  <a:lnTo>
                    <a:pt x="87" y="0"/>
                  </a:lnTo>
                  <a:lnTo>
                    <a:pt x="89" y="0"/>
                  </a:lnTo>
                  <a:lnTo>
                    <a:pt x="92" y="0"/>
                  </a:lnTo>
                  <a:lnTo>
                    <a:pt x="98" y="0"/>
                  </a:lnTo>
                  <a:lnTo>
                    <a:pt x="103" y="1"/>
                  </a:lnTo>
                  <a:lnTo>
                    <a:pt x="109" y="1"/>
                  </a:lnTo>
                  <a:lnTo>
                    <a:pt x="116" y="3"/>
                  </a:lnTo>
                  <a:lnTo>
                    <a:pt x="123" y="3"/>
                  </a:lnTo>
                  <a:lnTo>
                    <a:pt x="128" y="7"/>
                  </a:lnTo>
                  <a:lnTo>
                    <a:pt x="135" y="10"/>
                  </a:lnTo>
                  <a:lnTo>
                    <a:pt x="139" y="15"/>
                  </a:lnTo>
                  <a:lnTo>
                    <a:pt x="144" y="19"/>
                  </a:lnTo>
                  <a:lnTo>
                    <a:pt x="146" y="26"/>
                  </a:lnTo>
                  <a:lnTo>
                    <a:pt x="149" y="33"/>
                  </a:lnTo>
                  <a:lnTo>
                    <a:pt x="149" y="43"/>
                  </a:lnTo>
                  <a:lnTo>
                    <a:pt x="149" y="52"/>
                  </a:lnTo>
                  <a:lnTo>
                    <a:pt x="151" y="52"/>
                  </a:lnTo>
                  <a:lnTo>
                    <a:pt x="153" y="52"/>
                  </a:lnTo>
                  <a:lnTo>
                    <a:pt x="154" y="52"/>
                  </a:lnTo>
                  <a:lnTo>
                    <a:pt x="156" y="52"/>
                  </a:lnTo>
                  <a:lnTo>
                    <a:pt x="157" y="52"/>
                  </a:lnTo>
                  <a:lnTo>
                    <a:pt x="157" y="55"/>
                  </a:lnTo>
                  <a:lnTo>
                    <a:pt x="157" y="58"/>
                  </a:lnTo>
                  <a:lnTo>
                    <a:pt x="157" y="63"/>
                  </a:lnTo>
                  <a:lnTo>
                    <a:pt x="157" y="69"/>
                  </a:lnTo>
                  <a:lnTo>
                    <a:pt x="157" y="78"/>
                  </a:lnTo>
                  <a:lnTo>
                    <a:pt x="157" y="85"/>
                  </a:lnTo>
                  <a:lnTo>
                    <a:pt x="157" y="94"/>
                  </a:lnTo>
                  <a:lnTo>
                    <a:pt x="157" y="102"/>
                  </a:lnTo>
                  <a:lnTo>
                    <a:pt x="157" y="113"/>
                  </a:lnTo>
                  <a:lnTo>
                    <a:pt x="157" y="121"/>
                  </a:lnTo>
                  <a:lnTo>
                    <a:pt x="157" y="130"/>
                  </a:lnTo>
                  <a:lnTo>
                    <a:pt x="157" y="136"/>
                  </a:lnTo>
                  <a:lnTo>
                    <a:pt x="157" y="143"/>
                  </a:lnTo>
                  <a:lnTo>
                    <a:pt x="157" y="148"/>
                  </a:lnTo>
                  <a:lnTo>
                    <a:pt x="157" y="151"/>
                  </a:lnTo>
                  <a:lnTo>
                    <a:pt x="156" y="151"/>
                  </a:lnTo>
                  <a:lnTo>
                    <a:pt x="154" y="151"/>
                  </a:lnTo>
                  <a:lnTo>
                    <a:pt x="150" y="151"/>
                  </a:lnTo>
                  <a:lnTo>
                    <a:pt x="147" y="150"/>
                  </a:lnTo>
                  <a:lnTo>
                    <a:pt x="142" y="150"/>
                  </a:lnTo>
                  <a:lnTo>
                    <a:pt x="138" y="148"/>
                  </a:lnTo>
                  <a:lnTo>
                    <a:pt x="132" y="148"/>
                  </a:lnTo>
                  <a:lnTo>
                    <a:pt x="127" y="146"/>
                  </a:lnTo>
                  <a:lnTo>
                    <a:pt x="122" y="146"/>
                  </a:lnTo>
                  <a:lnTo>
                    <a:pt x="117" y="144"/>
                  </a:lnTo>
                  <a:lnTo>
                    <a:pt x="111" y="144"/>
                  </a:lnTo>
                  <a:lnTo>
                    <a:pt x="108" y="142"/>
                  </a:lnTo>
                  <a:lnTo>
                    <a:pt x="104" y="142"/>
                  </a:lnTo>
                  <a:lnTo>
                    <a:pt x="102" y="140"/>
                  </a:lnTo>
                  <a:lnTo>
                    <a:pt x="100" y="140"/>
                  </a:lnTo>
                  <a:lnTo>
                    <a:pt x="100" y="138"/>
                  </a:lnTo>
                  <a:lnTo>
                    <a:pt x="98" y="139"/>
                  </a:lnTo>
                  <a:lnTo>
                    <a:pt x="95" y="139"/>
                  </a:lnTo>
                  <a:lnTo>
                    <a:pt x="94" y="139"/>
                  </a:lnTo>
                  <a:lnTo>
                    <a:pt x="90" y="139"/>
                  </a:lnTo>
                  <a:lnTo>
                    <a:pt x="87" y="139"/>
                  </a:lnTo>
                  <a:lnTo>
                    <a:pt x="84" y="139"/>
                  </a:lnTo>
                  <a:lnTo>
                    <a:pt x="81" y="139"/>
                  </a:lnTo>
                  <a:lnTo>
                    <a:pt x="77" y="139"/>
                  </a:lnTo>
                  <a:lnTo>
                    <a:pt x="73" y="139"/>
                  </a:lnTo>
                  <a:lnTo>
                    <a:pt x="70" y="139"/>
                  </a:lnTo>
                  <a:lnTo>
                    <a:pt x="68" y="139"/>
                  </a:lnTo>
                  <a:lnTo>
                    <a:pt x="65" y="139"/>
                  </a:lnTo>
                  <a:lnTo>
                    <a:pt x="63" y="139"/>
                  </a:lnTo>
                  <a:lnTo>
                    <a:pt x="62" y="139"/>
                  </a:lnTo>
                  <a:lnTo>
                    <a:pt x="62" y="140"/>
                  </a:lnTo>
                  <a:lnTo>
                    <a:pt x="62" y="141"/>
                  </a:lnTo>
                  <a:lnTo>
                    <a:pt x="62" y="143"/>
                  </a:lnTo>
                  <a:lnTo>
                    <a:pt x="62" y="144"/>
                  </a:lnTo>
                  <a:lnTo>
                    <a:pt x="62" y="146"/>
                  </a:lnTo>
                  <a:lnTo>
                    <a:pt x="62" y="148"/>
                  </a:lnTo>
                  <a:lnTo>
                    <a:pt x="62" y="149"/>
                  </a:lnTo>
                  <a:lnTo>
                    <a:pt x="59" y="149"/>
                  </a:lnTo>
                  <a:lnTo>
                    <a:pt x="57" y="149"/>
                  </a:lnTo>
                  <a:lnTo>
                    <a:pt x="56" y="149"/>
                  </a:lnTo>
                  <a:lnTo>
                    <a:pt x="54" y="147"/>
                  </a:lnTo>
                  <a:lnTo>
                    <a:pt x="52" y="147"/>
                  </a:lnTo>
                  <a:lnTo>
                    <a:pt x="50" y="145"/>
                  </a:lnTo>
                  <a:lnTo>
                    <a:pt x="49" y="145"/>
                  </a:lnTo>
                  <a:lnTo>
                    <a:pt x="49" y="143"/>
                  </a:lnTo>
                  <a:lnTo>
                    <a:pt x="47" y="143"/>
                  </a:lnTo>
                  <a:lnTo>
                    <a:pt x="45" y="141"/>
                  </a:lnTo>
                  <a:lnTo>
                    <a:pt x="43" y="139"/>
                  </a:lnTo>
                  <a:lnTo>
                    <a:pt x="43" y="138"/>
                  </a:lnTo>
                  <a:lnTo>
                    <a:pt x="41" y="136"/>
                  </a:lnTo>
                  <a:lnTo>
                    <a:pt x="41" y="134"/>
                  </a:lnTo>
                  <a:lnTo>
                    <a:pt x="39" y="132"/>
                  </a:lnTo>
                  <a:lnTo>
                    <a:pt x="39" y="130"/>
                  </a:lnTo>
                  <a:lnTo>
                    <a:pt x="38" y="129"/>
                  </a:lnTo>
                  <a:lnTo>
                    <a:pt x="37" y="126"/>
                  </a:lnTo>
                  <a:lnTo>
                    <a:pt x="37" y="123"/>
                  </a:lnTo>
                  <a:lnTo>
                    <a:pt x="37" y="119"/>
                  </a:lnTo>
                  <a:lnTo>
                    <a:pt x="35" y="116"/>
                  </a:lnTo>
                  <a:lnTo>
                    <a:pt x="35" y="112"/>
                  </a:lnTo>
                  <a:lnTo>
                    <a:pt x="34" y="108"/>
                  </a:lnTo>
                  <a:lnTo>
                    <a:pt x="34" y="103"/>
                  </a:lnTo>
                  <a:lnTo>
                    <a:pt x="31" y="100"/>
                  </a:lnTo>
                  <a:lnTo>
                    <a:pt x="30" y="96"/>
                  </a:lnTo>
                  <a:lnTo>
                    <a:pt x="26" y="94"/>
                  </a:lnTo>
                  <a:lnTo>
                    <a:pt x="23" y="90"/>
                  </a:lnTo>
                  <a:lnTo>
                    <a:pt x="18" y="88"/>
                  </a:lnTo>
                  <a:lnTo>
                    <a:pt x="13" y="86"/>
                  </a:lnTo>
                  <a:lnTo>
                    <a:pt x="6" y="86"/>
                  </a:lnTo>
                  <a:lnTo>
                    <a:pt x="0" y="85"/>
                  </a:lnTo>
                  <a:lnTo>
                    <a:pt x="2" y="85"/>
                  </a:lnTo>
                  <a:lnTo>
                    <a:pt x="4" y="84"/>
                  </a:lnTo>
                  <a:lnTo>
                    <a:pt x="6" y="84"/>
                  </a:lnTo>
                  <a:lnTo>
                    <a:pt x="9" y="84"/>
                  </a:lnTo>
                  <a:lnTo>
                    <a:pt x="11" y="84"/>
                  </a:lnTo>
                  <a:lnTo>
                    <a:pt x="15" y="82"/>
                  </a:lnTo>
                  <a:lnTo>
                    <a:pt x="17" y="82"/>
                  </a:lnTo>
                  <a:lnTo>
                    <a:pt x="19" y="82"/>
                  </a:lnTo>
                  <a:lnTo>
                    <a:pt x="21" y="82"/>
                  </a:lnTo>
                  <a:lnTo>
                    <a:pt x="25" y="81"/>
                  </a:lnTo>
                  <a:lnTo>
                    <a:pt x="27" y="81"/>
                  </a:lnTo>
                  <a:lnTo>
                    <a:pt x="28" y="80"/>
                  </a:lnTo>
                  <a:lnTo>
                    <a:pt x="29" y="80"/>
                  </a:lnTo>
                  <a:lnTo>
                    <a:pt x="30" y="79"/>
                  </a:lnTo>
                  <a:lnTo>
                    <a:pt x="34" y="84"/>
                  </a:lnTo>
                  <a:lnTo>
                    <a:pt x="38" y="89"/>
                  </a:lnTo>
                  <a:lnTo>
                    <a:pt x="41" y="92"/>
                  </a:lnTo>
                  <a:lnTo>
                    <a:pt x="44" y="95"/>
                  </a:lnTo>
                  <a:lnTo>
                    <a:pt x="46" y="99"/>
                  </a:lnTo>
                  <a:lnTo>
                    <a:pt x="47" y="101"/>
                  </a:lnTo>
                  <a:lnTo>
                    <a:pt x="48" y="103"/>
                  </a:lnTo>
                  <a:lnTo>
                    <a:pt x="50" y="105"/>
                  </a:lnTo>
                  <a:lnTo>
                    <a:pt x="50" y="107"/>
                  </a:lnTo>
                  <a:lnTo>
                    <a:pt x="50" y="109"/>
                  </a:lnTo>
                  <a:lnTo>
                    <a:pt x="50" y="111"/>
                  </a:lnTo>
                  <a:lnTo>
                    <a:pt x="51" y="113"/>
                  </a:lnTo>
                  <a:lnTo>
                    <a:pt x="51" y="116"/>
                  </a:lnTo>
                  <a:lnTo>
                    <a:pt x="52" y="118"/>
                  </a:lnTo>
                  <a:lnTo>
                    <a:pt x="53" y="121"/>
                  </a:lnTo>
                  <a:lnTo>
                    <a:pt x="54" y="123"/>
                  </a:lnTo>
                  <a:lnTo>
                    <a:pt x="54" y="125"/>
                  </a:lnTo>
                  <a:lnTo>
                    <a:pt x="56" y="126"/>
                  </a:lnTo>
                  <a:lnTo>
                    <a:pt x="57" y="127"/>
                  </a:lnTo>
                  <a:lnTo>
                    <a:pt x="59" y="127"/>
                  </a:lnTo>
                  <a:lnTo>
                    <a:pt x="60" y="127"/>
                  </a:lnTo>
                  <a:lnTo>
                    <a:pt x="62" y="127"/>
                  </a:lnTo>
                  <a:lnTo>
                    <a:pt x="64" y="127"/>
                  </a:lnTo>
                  <a:lnTo>
                    <a:pt x="67" y="127"/>
                  </a:lnTo>
                  <a:lnTo>
                    <a:pt x="69" y="127"/>
                  </a:lnTo>
                  <a:lnTo>
                    <a:pt x="71" y="127"/>
                  </a:lnTo>
                  <a:lnTo>
                    <a:pt x="72" y="127"/>
                  </a:lnTo>
                  <a:lnTo>
                    <a:pt x="74" y="127"/>
                  </a:lnTo>
                  <a:lnTo>
                    <a:pt x="75" y="127"/>
                  </a:lnTo>
                  <a:lnTo>
                    <a:pt x="77" y="127"/>
                  </a:lnTo>
                  <a:lnTo>
                    <a:pt x="78" y="127"/>
                  </a:lnTo>
                  <a:lnTo>
                    <a:pt x="79" y="126"/>
                  </a:lnTo>
                  <a:lnTo>
                    <a:pt x="79" y="124"/>
                  </a:lnTo>
                  <a:lnTo>
                    <a:pt x="79" y="123"/>
                  </a:lnTo>
                  <a:lnTo>
                    <a:pt x="79" y="120"/>
                  </a:lnTo>
                  <a:lnTo>
                    <a:pt x="79" y="117"/>
                  </a:lnTo>
                  <a:lnTo>
                    <a:pt x="79" y="114"/>
                  </a:lnTo>
                  <a:lnTo>
                    <a:pt x="79" y="110"/>
                  </a:lnTo>
                  <a:lnTo>
                    <a:pt x="80" y="106"/>
                  </a:lnTo>
                  <a:lnTo>
                    <a:pt x="80" y="103"/>
                  </a:lnTo>
                  <a:lnTo>
                    <a:pt x="80" y="100"/>
                  </a:lnTo>
                  <a:lnTo>
                    <a:pt x="80" y="97"/>
                  </a:lnTo>
                  <a:lnTo>
                    <a:pt x="81" y="93"/>
                  </a:lnTo>
                  <a:lnTo>
                    <a:pt x="81" y="91"/>
                  </a:lnTo>
                  <a:lnTo>
                    <a:pt x="81" y="88"/>
                  </a:lnTo>
                  <a:lnTo>
                    <a:pt x="81" y="87"/>
                  </a:lnTo>
                  <a:lnTo>
                    <a:pt x="82" y="86"/>
                  </a:lnTo>
                  <a:lnTo>
                    <a:pt x="81" y="87"/>
                  </a:lnTo>
                  <a:lnTo>
                    <a:pt x="81" y="89"/>
                  </a:lnTo>
                  <a:lnTo>
                    <a:pt x="81" y="91"/>
                  </a:lnTo>
                  <a:lnTo>
                    <a:pt x="81" y="93"/>
                  </a:lnTo>
                  <a:lnTo>
                    <a:pt x="81" y="97"/>
                  </a:lnTo>
                  <a:lnTo>
                    <a:pt x="81" y="100"/>
                  </a:lnTo>
                  <a:lnTo>
                    <a:pt x="81" y="103"/>
                  </a:lnTo>
                  <a:lnTo>
                    <a:pt x="82" y="106"/>
                  </a:lnTo>
                  <a:lnTo>
                    <a:pt x="82" y="110"/>
                  </a:lnTo>
                  <a:lnTo>
                    <a:pt x="84" y="113"/>
                  </a:lnTo>
                  <a:lnTo>
                    <a:pt x="86" y="117"/>
                  </a:lnTo>
                  <a:lnTo>
                    <a:pt x="88" y="119"/>
                  </a:lnTo>
                  <a:lnTo>
                    <a:pt x="89" y="122"/>
                  </a:lnTo>
                  <a:lnTo>
                    <a:pt x="93" y="124"/>
                  </a:lnTo>
                  <a:lnTo>
                    <a:pt x="97" y="124"/>
                  </a:lnTo>
                  <a:lnTo>
                    <a:pt x="103" y="124"/>
                  </a:lnTo>
                  <a:lnTo>
                    <a:pt x="107" y="124"/>
                  </a:lnTo>
                  <a:lnTo>
                    <a:pt x="113" y="124"/>
                  </a:lnTo>
                  <a:lnTo>
                    <a:pt x="118" y="123"/>
                  </a:lnTo>
                  <a:lnTo>
                    <a:pt x="123" y="121"/>
                  </a:lnTo>
                  <a:lnTo>
                    <a:pt x="126" y="120"/>
                  </a:lnTo>
                  <a:lnTo>
                    <a:pt x="130" y="119"/>
                  </a:lnTo>
                  <a:lnTo>
                    <a:pt x="134" y="117"/>
                  </a:lnTo>
                  <a:lnTo>
                    <a:pt x="138" y="113"/>
                  </a:lnTo>
                  <a:lnTo>
                    <a:pt x="139" y="111"/>
                  </a:lnTo>
                  <a:lnTo>
                    <a:pt x="142" y="108"/>
                  </a:lnTo>
                  <a:lnTo>
                    <a:pt x="143" y="107"/>
                  </a:lnTo>
                  <a:lnTo>
                    <a:pt x="146" y="103"/>
                  </a:lnTo>
                  <a:lnTo>
                    <a:pt x="146" y="101"/>
                  </a:lnTo>
                  <a:lnTo>
                    <a:pt x="148" y="98"/>
                  </a:lnTo>
                  <a:lnTo>
                    <a:pt x="148" y="94"/>
                  </a:lnTo>
                  <a:lnTo>
                    <a:pt x="149" y="91"/>
                  </a:lnTo>
                  <a:lnTo>
                    <a:pt x="148" y="87"/>
                  </a:lnTo>
                  <a:lnTo>
                    <a:pt x="148" y="84"/>
                  </a:lnTo>
                  <a:lnTo>
                    <a:pt x="146" y="81"/>
                  </a:lnTo>
                  <a:lnTo>
                    <a:pt x="146" y="77"/>
                  </a:lnTo>
                  <a:lnTo>
                    <a:pt x="144" y="75"/>
                  </a:lnTo>
                  <a:lnTo>
                    <a:pt x="142" y="73"/>
                  </a:lnTo>
                  <a:lnTo>
                    <a:pt x="141" y="71"/>
                  </a:lnTo>
                  <a:lnTo>
                    <a:pt x="139" y="69"/>
                  </a:lnTo>
                  <a:lnTo>
                    <a:pt x="136" y="69"/>
                  </a:lnTo>
                  <a:lnTo>
                    <a:pt x="134" y="68"/>
                  </a:lnTo>
                  <a:lnTo>
                    <a:pt x="132" y="68"/>
                  </a:lnTo>
                  <a:lnTo>
                    <a:pt x="130" y="66"/>
                  </a:lnTo>
                  <a:lnTo>
                    <a:pt x="129" y="66"/>
                  </a:lnTo>
                  <a:lnTo>
                    <a:pt x="127" y="66"/>
                  </a:lnTo>
                  <a:lnTo>
                    <a:pt x="125" y="66"/>
                  </a:lnTo>
                  <a:lnTo>
                    <a:pt x="123" y="64"/>
                  </a:lnTo>
                  <a:lnTo>
                    <a:pt x="120" y="65"/>
                  </a:lnTo>
                  <a:lnTo>
                    <a:pt x="118" y="65"/>
                  </a:lnTo>
                  <a:lnTo>
                    <a:pt x="114" y="66"/>
                  </a:lnTo>
                  <a:lnTo>
                    <a:pt x="111" y="66"/>
                  </a:lnTo>
                  <a:lnTo>
                    <a:pt x="106" y="67"/>
                  </a:lnTo>
                  <a:lnTo>
                    <a:pt x="103" y="67"/>
                  </a:lnTo>
                  <a:lnTo>
                    <a:pt x="99" y="69"/>
                  </a:lnTo>
                  <a:lnTo>
                    <a:pt x="95" y="69"/>
                  </a:lnTo>
                  <a:lnTo>
                    <a:pt x="91" y="71"/>
                  </a:lnTo>
                  <a:lnTo>
                    <a:pt x="88" y="72"/>
                  </a:lnTo>
                  <a:lnTo>
                    <a:pt x="84" y="74"/>
                  </a:lnTo>
                  <a:lnTo>
                    <a:pt x="82" y="74"/>
                  </a:lnTo>
                  <a:lnTo>
                    <a:pt x="79" y="76"/>
                  </a:lnTo>
                  <a:lnTo>
                    <a:pt x="77" y="76"/>
                  </a:lnTo>
                  <a:lnTo>
                    <a:pt x="76" y="77"/>
                  </a:lnTo>
                  <a:lnTo>
                    <a:pt x="76" y="76"/>
                  </a:lnTo>
                  <a:lnTo>
                    <a:pt x="76" y="74"/>
                  </a:lnTo>
                  <a:lnTo>
                    <a:pt x="76" y="72"/>
                  </a:lnTo>
                  <a:lnTo>
                    <a:pt x="76" y="71"/>
                  </a:lnTo>
                  <a:lnTo>
                    <a:pt x="76" y="69"/>
                  </a:lnTo>
                  <a:lnTo>
                    <a:pt x="76" y="68"/>
                  </a:lnTo>
                  <a:lnTo>
                    <a:pt x="76" y="66"/>
                  </a:lnTo>
                  <a:lnTo>
                    <a:pt x="78" y="66"/>
                  </a:lnTo>
                  <a:lnTo>
                    <a:pt x="81" y="66"/>
                  </a:lnTo>
                  <a:lnTo>
                    <a:pt x="85" y="66"/>
                  </a:lnTo>
                  <a:lnTo>
                    <a:pt x="88" y="65"/>
                  </a:lnTo>
                  <a:lnTo>
                    <a:pt x="92" y="65"/>
                  </a:lnTo>
                  <a:lnTo>
                    <a:pt x="95" y="63"/>
                  </a:lnTo>
                  <a:lnTo>
                    <a:pt x="99" y="63"/>
                  </a:lnTo>
                  <a:lnTo>
                    <a:pt x="104" y="62"/>
                  </a:lnTo>
                  <a:lnTo>
                    <a:pt x="108" y="62"/>
                  </a:lnTo>
                  <a:lnTo>
                    <a:pt x="111" y="60"/>
                  </a:lnTo>
                  <a:lnTo>
                    <a:pt x="115" y="60"/>
                  </a:lnTo>
                  <a:lnTo>
                    <a:pt x="120" y="58"/>
                  </a:lnTo>
                  <a:lnTo>
                    <a:pt x="122" y="58"/>
                  </a:lnTo>
                  <a:lnTo>
                    <a:pt x="126" y="56"/>
                  </a:lnTo>
                  <a:lnTo>
                    <a:pt x="128" y="55"/>
                  </a:lnTo>
                  <a:lnTo>
                    <a:pt x="132" y="53"/>
                  </a:lnTo>
                  <a:lnTo>
                    <a:pt x="133" y="52"/>
                  </a:lnTo>
                  <a:lnTo>
                    <a:pt x="134" y="50"/>
                  </a:lnTo>
                  <a:lnTo>
                    <a:pt x="135" y="48"/>
                  </a:lnTo>
                  <a:lnTo>
                    <a:pt x="135" y="46"/>
                  </a:lnTo>
                  <a:lnTo>
                    <a:pt x="137" y="43"/>
                  </a:lnTo>
                  <a:lnTo>
                    <a:pt x="138" y="41"/>
                  </a:lnTo>
                  <a:lnTo>
                    <a:pt x="140" y="37"/>
                  </a:lnTo>
                  <a:lnTo>
                    <a:pt x="140" y="35"/>
                  </a:lnTo>
                  <a:lnTo>
                    <a:pt x="140" y="32"/>
                  </a:lnTo>
                  <a:lnTo>
                    <a:pt x="139" y="29"/>
                  </a:lnTo>
                  <a:lnTo>
                    <a:pt x="139" y="25"/>
                  </a:lnTo>
                  <a:lnTo>
                    <a:pt x="138" y="24"/>
                  </a:lnTo>
                  <a:lnTo>
                    <a:pt x="137" y="20"/>
                  </a:lnTo>
                  <a:lnTo>
                    <a:pt x="134" y="19"/>
                  </a:lnTo>
                  <a:lnTo>
                    <a:pt x="132" y="16"/>
                  </a:lnTo>
                  <a:lnTo>
                    <a:pt x="126" y="16"/>
                  </a:lnTo>
                  <a:lnTo>
                    <a:pt x="122" y="15"/>
                  </a:lnTo>
                  <a:lnTo>
                    <a:pt x="119" y="16"/>
                  </a:lnTo>
                  <a:lnTo>
                    <a:pt x="116" y="16"/>
                  </a:lnTo>
                  <a:lnTo>
                    <a:pt x="112" y="18"/>
                  </a:lnTo>
                  <a:lnTo>
                    <a:pt x="110" y="20"/>
                  </a:lnTo>
                  <a:lnTo>
                    <a:pt x="108" y="22"/>
                  </a:lnTo>
                  <a:lnTo>
                    <a:pt x="107" y="24"/>
                  </a:lnTo>
                  <a:lnTo>
                    <a:pt x="106" y="28"/>
                  </a:lnTo>
                  <a:lnTo>
                    <a:pt x="106" y="30"/>
                  </a:lnTo>
                  <a:lnTo>
                    <a:pt x="106" y="32"/>
                  </a:lnTo>
                  <a:lnTo>
                    <a:pt x="107" y="34"/>
                  </a:lnTo>
                  <a:lnTo>
                    <a:pt x="108" y="36"/>
                  </a:lnTo>
                  <a:lnTo>
                    <a:pt x="111" y="38"/>
                  </a:lnTo>
                  <a:lnTo>
                    <a:pt x="114" y="40"/>
                  </a:lnTo>
                  <a:lnTo>
                    <a:pt x="118" y="40"/>
                  </a:lnTo>
                  <a:lnTo>
                    <a:pt x="120" y="39"/>
                  </a:lnTo>
                  <a:lnTo>
                    <a:pt x="121" y="37"/>
                  </a:lnTo>
                  <a:lnTo>
                    <a:pt x="121" y="36"/>
                  </a:lnTo>
                  <a:lnTo>
                    <a:pt x="123" y="34"/>
                  </a:lnTo>
                  <a:lnTo>
                    <a:pt x="123" y="32"/>
                  </a:lnTo>
                  <a:lnTo>
                    <a:pt x="124" y="31"/>
                  </a:lnTo>
                  <a:lnTo>
                    <a:pt x="124" y="30"/>
                  </a:lnTo>
                  <a:lnTo>
                    <a:pt x="126" y="28"/>
                  </a:lnTo>
                  <a:lnTo>
                    <a:pt x="126" y="30"/>
                  </a:lnTo>
                  <a:lnTo>
                    <a:pt x="126" y="31"/>
                  </a:lnTo>
                  <a:lnTo>
                    <a:pt x="127" y="31"/>
                  </a:lnTo>
                  <a:lnTo>
                    <a:pt x="127" y="33"/>
                  </a:lnTo>
                  <a:lnTo>
                    <a:pt x="127" y="35"/>
                  </a:lnTo>
                  <a:lnTo>
                    <a:pt x="127" y="36"/>
                  </a:lnTo>
                  <a:lnTo>
                    <a:pt x="129" y="36"/>
                  </a:lnTo>
                  <a:lnTo>
                    <a:pt x="129" y="38"/>
                  </a:lnTo>
                  <a:lnTo>
                    <a:pt x="129" y="40"/>
                  </a:lnTo>
                  <a:lnTo>
                    <a:pt x="129" y="42"/>
                  </a:lnTo>
                  <a:lnTo>
                    <a:pt x="131" y="42"/>
                  </a:lnTo>
                  <a:lnTo>
                    <a:pt x="131" y="44"/>
                  </a:lnTo>
                  <a:lnTo>
                    <a:pt x="132" y="44"/>
                  </a:lnTo>
                  <a:lnTo>
                    <a:pt x="128" y="46"/>
                  </a:lnTo>
                  <a:lnTo>
                    <a:pt x="124" y="47"/>
                  </a:lnTo>
                  <a:lnTo>
                    <a:pt x="121" y="49"/>
                  </a:lnTo>
                  <a:lnTo>
                    <a:pt x="118" y="49"/>
                  </a:lnTo>
                  <a:lnTo>
                    <a:pt x="113" y="50"/>
                  </a:lnTo>
                  <a:lnTo>
                    <a:pt x="110" y="51"/>
                  </a:lnTo>
                  <a:lnTo>
                    <a:pt x="106" y="52"/>
                  </a:lnTo>
                  <a:lnTo>
                    <a:pt x="103" y="52"/>
                  </a:lnTo>
                  <a:lnTo>
                    <a:pt x="100" y="54"/>
                  </a:lnTo>
                  <a:lnTo>
                    <a:pt x="97" y="55"/>
                  </a:lnTo>
                  <a:lnTo>
                    <a:pt x="94" y="55"/>
                  </a:lnTo>
                  <a:lnTo>
                    <a:pt x="92" y="55"/>
                  </a:lnTo>
                  <a:lnTo>
                    <a:pt x="91" y="55"/>
                  </a:lnTo>
                  <a:lnTo>
                    <a:pt x="89" y="55"/>
                  </a:lnTo>
                  <a:lnTo>
                    <a:pt x="89" y="54"/>
                  </a:lnTo>
                  <a:lnTo>
                    <a:pt x="91" y="52"/>
                  </a:lnTo>
                  <a:lnTo>
                    <a:pt x="93" y="51"/>
                  </a:lnTo>
                  <a:lnTo>
                    <a:pt x="93" y="50"/>
                  </a:lnTo>
                  <a:lnTo>
                    <a:pt x="95" y="49"/>
                  </a:lnTo>
                  <a:lnTo>
                    <a:pt x="95" y="47"/>
                  </a:lnTo>
                  <a:lnTo>
                    <a:pt x="97" y="45"/>
                  </a:lnTo>
                  <a:lnTo>
                    <a:pt x="97" y="43"/>
                  </a:lnTo>
                  <a:lnTo>
                    <a:pt x="97" y="41"/>
                  </a:lnTo>
                  <a:lnTo>
                    <a:pt x="97" y="40"/>
                  </a:lnTo>
                  <a:lnTo>
                    <a:pt x="98" y="36"/>
                  </a:lnTo>
                  <a:lnTo>
                    <a:pt x="98" y="33"/>
                  </a:lnTo>
                  <a:lnTo>
                    <a:pt x="98" y="30"/>
                  </a:lnTo>
                  <a:lnTo>
                    <a:pt x="98" y="26"/>
                  </a:lnTo>
                  <a:lnTo>
                    <a:pt x="98" y="20"/>
                  </a:lnTo>
                  <a:lnTo>
                    <a:pt x="96" y="20"/>
                  </a:lnTo>
                  <a:lnTo>
                    <a:pt x="96" y="19"/>
                  </a:lnTo>
                  <a:lnTo>
                    <a:pt x="95" y="19"/>
                  </a:lnTo>
                  <a:lnTo>
                    <a:pt x="95" y="17"/>
                  </a:lnTo>
                  <a:lnTo>
                    <a:pt x="93" y="15"/>
                  </a:lnTo>
                  <a:lnTo>
                    <a:pt x="93" y="13"/>
                  </a:lnTo>
                  <a:lnTo>
                    <a:pt x="92" y="12"/>
                  </a:lnTo>
                  <a:lnTo>
                    <a:pt x="92" y="10"/>
                  </a:lnTo>
                  <a:lnTo>
                    <a:pt x="90" y="9"/>
                  </a:lnTo>
                  <a:lnTo>
                    <a:pt x="90" y="7"/>
                  </a:lnTo>
                  <a:lnTo>
                    <a:pt x="88" y="5"/>
                  </a:lnTo>
                  <a:lnTo>
                    <a:pt x="88" y="3"/>
                  </a:lnTo>
                  <a:lnTo>
                    <a:pt x="87" y="3"/>
                  </a:lnTo>
                  <a:lnTo>
                    <a:pt x="87" y="1"/>
                  </a:lnTo>
                  <a:lnTo>
                    <a:pt x="87" y="0"/>
                  </a:lnTo>
                </a:path>
              </a:pathLst>
            </a:custGeom>
            <a:solidFill>
              <a:srgbClr val="F8F8F8"/>
            </a:solidFill>
            <a:ln w="6350">
              <a:solidFill>
                <a:srgbClr val="DDDDDD"/>
              </a:solidFill>
              <a:round/>
              <a:headEnd/>
              <a:tailEnd/>
            </a:ln>
          </p:spPr>
          <p:txBody>
            <a:bodyPr/>
            <a:lstStyle/>
            <a:p>
              <a:endParaRPr lang="it-IT"/>
            </a:p>
          </p:txBody>
        </p:sp>
        <p:sp>
          <p:nvSpPr>
            <p:cNvPr id="2102" name="Freeform 70"/>
            <p:cNvSpPr>
              <a:spLocks/>
            </p:cNvSpPr>
            <p:nvPr/>
          </p:nvSpPr>
          <p:spPr bwMode="auto">
            <a:xfrm>
              <a:off x="5052" y="1320"/>
              <a:ext cx="59" cy="35"/>
            </a:xfrm>
            <a:custGeom>
              <a:avLst/>
              <a:gdLst>
                <a:gd name="T0" fmla="*/ 212 w 30"/>
                <a:gd name="T1" fmla="*/ 0 h 38"/>
                <a:gd name="T2" fmla="*/ 197 w 30"/>
                <a:gd name="T3" fmla="*/ 0 h 38"/>
                <a:gd name="T4" fmla="*/ 181 w 30"/>
                <a:gd name="T5" fmla="*/ 0 h 38"/>
                <a:gd name="T6" fmla="*/ 159 w 30"/>
                <a:gd name="T7" fmla="*/ 0 h 38"/>
                <a:gd name="T8" fmla="*/ 151 w 30"/>
                <a:gd name="T9" fmla="*/ 0 h 38"/>
                <a:gd name="T10" fmla="*/ 120 w 30"/>
                <a:gd name="T11" fmla="*/ 0 h 38"/>
                <a:gd name="T12" fmla="*/ 116 w 30"/>
                <a:gd name="T13" fmla="*/ 0 h 38"/>
                <a:gd name="T14" fmla="*/ 116 w 30"/>
                <a:gd name="T15" fmla="*/ 0 h 38"/>
                <a:gd name="T16" fmla="*/ 100 w 30"/>
                <a:gd name="T17" fmla="*/ 2 h 38"/>
                <a:gd name="T18" fmla="*/ 85 w 30"/>
                <a:gd name="T19" fmla="*/ 3 h 38"/>
                <a:gd name="T20" fmla="*/ 77 w 30"/>
                <a:gd name="T21" fmla="*/ 5 h 38"/>
                <a:gd name="T22" fmla="*/ 55 w 30"/>
                <a:gd name="T23" fmla="*/ 6 h 38"/>
                <a:gd name="T24" fmla="*/ 39 w 30"/>
                <a:gd name="T25" fmla="*/ 8 h 38"/>
                <a:gd name="T26" fmla="*/ 8 w 30"/>
                <a:gd name="T27" fmla="*/ 12 h 38"/>
                <a:gd name="T28" fmla="*/ 0 w 30"/>
                <a:gd name="T29" fmla="*/ 15 h 38"/>
                <a:gd name="T30" fmla="*/ 0 w 30"/>
                <a:gd name="T31" fmla="*/ 15 h 38"/>
                <a:gd name="T32" fmla="*/ 0 w 30"/>
                <a:gd name="T33" fmla="*/ 15 h 38"/>
                <a:gd name="T34" fmla="*/ 0 w 30"/>
                <a:gd name="T35" fmla="*/ 17 h 38"/>
                <a:gd name="T36" fmla="*/ 0 w 30"/>
                <a:gd name="T37" fmla="*/ 18 h 38"/>
                <a:gd name="T38" fmla="*/ 16 w 30"/>
                <a:gd name="T39" fmla="*/ 21 h 38"/>
                <a:gd name="T40" fmla="*/ 31 w 30"/>
                <a:gd name="T41" fmla="*/ 24 h 38"/>
                <a:gd name="T42" fmla="*/ 39 w 30"/>
                <a:gd name="T43" fmla="*/ 27 h 38"/>
                <a:gd name="T44" fmla="*/ 55 w 30"/>
                <a:gd name="T45" fmla="*/ 29 h 38"/>
                <a:gd name="T46" fmla="*/ 61 w 30"/>
                <a:gd name="T47" fmla="*/ 29 h 38"/>
                <a:gd name="T48" fmla="*/ 77 w 30"/>
                <a:gd name="T49" fmla="*/ 29 h 38"/>
                <a:gd name="T50" fmla="*/ 77 w 30"/>
                <a:gd name="T51" fmla="*/ 27 h 38"/>
                <a:gd name="T52" fmla="*/ 85 w 30"/>
                <a:gd name="T53" fmla="*/ 26 h 38"/>
                <a:gd name="T54" fmla="*/ 116 w 30"/>
                <a:gd name="T55" fmla="*/ 23 h 38"/>
                <a:gd name="T56" fmla="*/ 128 w 30"/>
                <a:gd name="T57" fmla="*/ 20 h 38"/>
                <a:gd name="T58" fmla="*/ 151 w 30"/>
                <a:gd name="T59" fmla="*/ 18 h 38"/>
                <a:gd name="T60" fmla="*/ 159 w 30"/>
                <a:gd name="T61" fmla="*/ 16 h 38"/>
                <a:gd name="T62" fmla="*/ 175 w 30"/>
                <a:gd name="T63" fmla="*/ 15 h 38"/>
                <a:gd name="T64" fmla="*/ 181 w 30"/>
                <a:gd name="T65" fmla="*/ 14 h 38"/>
                <a:gd name="T66" fmla="*/ 181 w 30"/>
                <a:gd name="T67" fmla="*/ 13 h 38"/>
                <a:gd name="T68" fmla="*/ 189 w 30"/>
                <a:gd name="T69" fmla="*/ 11 h 38"/>
                <a:gd name="T70" fmla="*/ 189 w 30"/>
                <a:gd name="T71" fmla="*/ 8 h 38"/>
                <a:gd name="T72" fmla="*/ 205 w 30"/>
                <a:gd name="T73" fmla="*/ 7 h 38"/>
                <a:gd name="T74" fmla="*/ 205 w 30"/>
                <a:gd name="T75" fmla="*/ 6 h 38"/>
                <a:gd name="T76" fmla="*/ 220 w 30"/>
                <a:gd name="T77" fmla="*/ 5 h 38"/>
                <a:gd name="T78" fmla="*/ 220 w 30"/>
                <a:gd name="T79" fmla="*/ 2 h 38"/>
                <a:gd name="T80" fmla="*/ 220 w 30"/>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
                <a:gd name="T124" fmla="*/ 0 h 38"/>
                <a:gd name="T125" fmla="*/ 30 w 30"/>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 h="38">
                  <a:moveTo>
                    <a:pt x="29" y="0"/>
                  </a:moveTo>
                  <a:lnTo>
                    <a:pt x="28" y="0"/>
                  </a:lnTo>
                  <a:lnTo>
                    <a:pt x="26" y="0"/>
                  </a:lnTo>
                  <a:lnTo>
                    <a:pt x="24" y="0"/>
                  </a:lnTo>
                  <a:lnTo>
                    <a:pt x="23" y="0"/>
                  </a:lnTo>
                  <a:lnTo>
                    <a:pt x="21" y="0"/>
                  </a:lnTo>
                  <a:lnTo>
                    <a:pt x="20" y="0"/>
                  </a:lnTo>
                  <a:lnTo>
                    <a:pt x="18" y="0"/>
                  </a:lnTo>
                  <a:lnTo>
                    <a:pt x="16" y="0"/>
                  </a:lnTo>
                  <a:lnTo>
                    <a:pt x="15" y="0"/>
                  </a:lnTo>
                  <a:lnTo>
                    <a:pt x="13" y="2"/>
                  </a:lnTo>
                  <a:lnTo>
                    <a:pt x="11" y="3"/>
                  </a:lnTo>
                  <a:lnTo>
                    <a:pt x="10" y="5"/>
                  </a:lnTo>
                  <a:lnTo>
                    <a:pt x="8" y="7"/>
                  </a:lnTo>
                  <a:lnTo>
                    <a:pt x="7" y="9"/>
                  </a:lnTo>
                  <a:lnTo>
                    <a:pt x="7" y="10"/>
                  </a:lnTo>
                  <a:lnTo>
                    <a:pt x="5" y="11"/>
                  </a:lnTo>
                  <a:lnTo>
                    <a:pt x="3" y="13"/>
                  </a:lnTo>
                  <a:lnTo>
                    <a:pt x="1" y="15"/>
                  </a:lnTo>
                  <a:lnTo>
                    <a:pt x="1" y="16"/>
                  </a:lnTo>
                  <a:lnTo>
                    <a:pt x="0" y="18"/>
                  </a:lnTo>
                  <a:lnTo>
                    <a:pt x="0" y="17"/>
                  </a:lnTo>
                  <a:lnTo>
                    <a:pt x="0" y="18"/>
                  </a:lnTo>
                  <a:lnTo>
                    <a:pt x="0" y="19"/>
                  </a:lnTo>
                  <a:lnTo>
                    <a:pt x="0" y="21"/>
                  </a:lnTo>
                  <a:lnTo>
                    <a:pt x="0" y="23"/>
                  </a:lnTo>
                  <a:lnTo>
                    <a:pt x="2" y="25"/>
                  </a:lnTo>
                  <a:lnTo>
                    <a:pt x="2" y="27"/>
                  </a:lnTo>
                  <a:lnTo>
                    <a:pt x="4" y="28"/>
                  </a:lnTo>
                  <a:lnTo>
                    <a:pt x="4" y="30"/>
                  </a:lnTo>
                  <a:lnTo>
                    <a:pt x="5" y="32"/>
                  </a:lnTo>
                  <a:lnTo>
                    <a:pt x="5" y="34"/>
                  </a:lnTo>
                  <a:lnTo>
                    <a:pt x="7" y="35"/>
                  </a:lnTo>
                  <a:lnTo>
                    <a:pt x="7" y="37"/>
                  </a:lnTo>
                  <a:lnTo>
                    <a:pt x="8" y="37"/>
                  </a:lnTo>
                  <a:lnTo>
                    <a:pt x="10" y="37"/>
                  </a:lnTo>
                  <a:lnTo>
                    <a:pt x="10" y="36"/>
                  </a:lnTo>
                  <a:lnTo>
                    <a:pt x="10" y="35"/>
                  </a:lnTo>
                  <a:lnTo>
                    <a:pt x="11" y="34"/>
                  </a:lnTo>
                  <a:lnTo>
                    <a:pt x="11" y="33"/>
                  </a:lnTo>
                  <a:lnTo>
                    <a:pt x="13" y="31"/>
                  </a:lnTo>
                  <a:lnTo>
                    <a:pt x="15" y="29"/>
                  </a:lnTo>
                  <a:lnTo>
                    <a:pt x="17" y="27"/>
                  </a:lnTo>
                  <a:lnTo>
                    <a:pt x="17" y="26"/>
                  </a:lnTo>
                  <a:lnTo>
                    <a:pt x="19" y="24"/>
                  </a:lnTo>
                  <a:lnTo>
                    <a:pt x="20" y="23"/>
                  </a:lnTo>
                  <a:lnTo>
                    <a:pt x="21" y="21"/>
                  </a:lnTo>
                  <a:lnTo>
                    <a:pt x="21" y="20"/>
                  </a:lnTo>
                  <a:lnTo>
                    <a:pt x="23" y="18"/>
                  </a:lnTo>
                  <a:lnTo>
                    <a:pt x="24" y="17"/>
                  </a:lnTo>
                  <a:lnTo>
                    <a:pt x="24" y="16"/>
                  </a:lnTo>
                  <a:lnTo>
                    <a:pt x="25" y="14"/>
                  </a:lnTo>
                  <a:lnTo>
                    <a:pt x="25" y="12"/>
                  </a:lnTo>
                  <a:lnTo>
                    <a:pt x="25" y="11"/>
                  </a:lnTo>
                  <a:lnTo>
                    <a:pt x="27" y="10"/>
                  </a:lnTo>
                  <a:lnTo>
                    <a:pt x="27" y="8"/>
                  </a:lnTo>
                  <a:lnTo>
                    <a:pt x="27" y="7"/>
                  </a:lnTo>
                  <a:lnTo>
                    <a:pt x="29" y="5"/>
                  </a:lnTo>
                  <a:lnTo>
                    <a:pt x="29" y="3"/>
                  </a:lnTo>
                  <a:lnTo>
                    <a:pt x="29" y="2"/>
                  </a:lnTo>
                  <a:lnTo>
                    <a:pt x="29" y="0"/>
                  </a:lnTo>
                </a:path>
              </a:pathLst>
            </a:custGeom>
            <a:solidFill>
              <a:srgbClr val="F8F8F8"/>
            </a:solidFill>
            <a:ln w="9525">
              <a:solidFill>
                <a:srgbClr val="DDDDDD"/>
              </a:solidFill>
              <a:round/>
              <a:headEnd/>
              <a:tailEnd/>
            </a:ln>
          </p:spPr>
          <p:txBody>
            <a:bodyPr/>
            <a:lstStyle/>
            <a:p>
              <a:endParaRPr lang="it-IT"/>
            </a:p>
          </p:txBody>
        </p:sp>
        <p:sp>
          <p:nvSpPr>
            <p:cNvPr id="2103" name="Freeform 71"/>
            <p:cNvSpPr>
              <a:spLocks/>
            </p:cNvSpPr>
            <p:nvPr/>
          </p:nvSpPr>
          <p:spPr bwMode="auto">
            <a:xfrm>
              <a:off x="4877" y="1319"/>
              <a:ext cx="314" cy="141"/>
            </a:xfrm>
            <a:custGeom>
              <a:avLst/>
              <a:gdLst>
                <a:gd name="T0" fmla="*/ 355 w 159"/>
                <a:gd name="T1" fmla="*/ 1 h 152"/>
                <a:gd name="T2" fmla="*/ 63 w 159"/>
                <a:gd name="T3" fmla="*/ 20 h 152"/>
                <a:gd name="T4" fmla="*/ 47 w 159"/>
                <a:gd name="T5" fmla="*/ 42 h 152"/>
                <a:gd name="T6" fmla="*/ 8 w 159"/>
                <a:gd name="T7" fmla="*/ 42 h 152"/>
                <a:gd name="T8" fmla="*/ 0 w 159"/>
                <a:gd name="T9" fmla="*/ 46 h 152"/>
                <a:gd name="T10" fmla="*/ 0 w 159"/>
                <a:gd name="T11" fmla="*/ 90 h 152"/>
                <a:gd name="T12" fmla="*/ 0 w 159"/>
                <a:gd name="T13" fmla="*/ 121 h 152"/>
                <a:gd name="T14" fmla="*/ 184 w 159"/>
                <a:gd name="T15" fmla="*/ 118 h 152"/>
                <a:gd name="T16" fmla="*/ 425 w 159"/>
                <a:gd name="T17" fmla="*/ 112 h 152"/>
                <a:gd name="T18" fmla="*/ 500 w 159"/>
                <a:gd name="T19" fmla="*/ 111 h 152"/>
                <a:gd name="T20" fmla="*/ 687 w 159"/>
                <a:gd name="T21" fmla="*/ 111 h 152"/>
                <a:gd name="T22" fmla="*/ 733 w 159"/>
                <a:gd name="T23" fmla="*/ 113 h 152"/>
                <a:gd name="T24" fmla="*/ 733 w 159"/>
                <a:gd name="T25" fmla="*/ 116 h 152"/>
                <a:gd name="T26" fmla="*/ 748 w 159"/>
                <a:gd name="T27" fmla="*/ 119 h 152"/>
                <a:gd name="T28" fmla="*/ 831 w 159"/>
                <a:gd name="T29" fmla="*/ 114 h 152"/>
                <a:gd name="T30" fmla="*/ 893 w 159"/>
                <a:gd name="T31" fmla="*/ 105 h 152"/>
                <a:gd name="T32" fmla="*/ 924 w 159"/>
                <a:gd name="T33" fmla="*/ 89 h 152"/>
                <a:gd name="T34" fmla="*/ 1057 w 159"/>
                <a:gd name="T35" fmla="*/ 71 h 152"/>
                <a:gd name="T36" fmla="*/ 1169 w 159"/>
                <a:gd name="T37" fmla="*/ 67 h 152"/>
                <a:gd name="T38" fmla="*/ 1033 w 159"/>
                <a:gd name="T39" fmla="*/ 66 h 152"/>
                <a:gd name="T40" fmla="*/ 908 w 159"/>
                <a:gd name="T41" fmla="*/ 71 h 152"/>
                <a:gd name="T42" fmla="*/ 808 w 159"/>
                <a:gd name="T43" fmla="*/ 85 h 152"/>
                <a:gd name="T44" fmla="*/ 800 w 159"/>
                <a:gd name="T45" fmla="*/ 98 h 152"/>
                <a:gd name="T46" fmla="*/ 701 w 159"/>
                <a:gd name="T47" fmla="*/ 101 h 152"/>
                <a:gd name="T48" fmla="*/ 608 w 159"/>
                <a:gd name="T49" fmla="*/ 101 h 152"/>
                <a:gd name="T50" fmla="*/ 585 w 159"/>
                <a:gd name="T51" fmla="*/ 94 h 152"/>
                <a:gd name="T52" fmla="*/ 577 w 159"/>
                <a:gd name="T53" fmla="*/ 74 h 152"/>
                <a:gd name="T54" fmla="*/ 569 w 159"/>
                <a:gd name="T55" fmla="*/ 72 h 152"/>
                <a:gd name="T56" fmla="*/ 545 w 159"/>
                <a:gd name="T57" fmla="*/ 90 h 152"/>
                <a:gd name="T58" fmla="*/ 371 w 159"/>
                <a:gd name="T59" fmla="*/ 99 h 152"/>
                <a:gd name="T60" fmla="*/ 148 w 159"/>
                <a:gd name="T61" fmla="*/ 90 h 152"/>
                <a:gd name="T62" fmla="*/ 63 w 159"/>
                <a:gd name="T63" fmla="*/ 75 h 152"/>
                <a:gd name="T64" fmla="*/ 101 w 159"/>
                <a:gd name="T65" fmla="*/ 58 h 152"/>
                <a:gd name="T66" fmla="*/ 207 w 159"/>
                <a:gd name="T67" fmla="*/ 53 h 152"/>
                <a:gd name="T68" fmla="*/ 348 w 159"/>
                <a:gd name="T69" fmla="*/ 53 h 152"/>
                <a:gd name="T70" fmla="*/ 545 w 159"/>
                <a:gd name="T71" fmla="*/ 59 h 152"/>
                <a:gd name="T72" fmla="*/ 616 w 159"/>
                <a:gd name="T73" fmla="*/ 61 h 152"/>
                <a:gd name="T74" fmla="*/ 616 w 159"/>
                <a:gd name="T75" fmla="*/ 58 h 152"/>
                <a:gd name="T76" fmla="*/ 624 w 159"/>
                <a:gd name="T77" fmla="*/ 53 h 152"/>
                <a:gd name="T78" fmla="*/ 432 w 159"/>
                <a:gd name="T79" fmla="*/ 50 h 152"/>
                <a:gd name="T80" fmla="*/ 231 w 159"/>
                <a:gd name="T81" fmla="*/ 45 h 152"/>
                <a:gd name="T82" fmla="*/ 148 w 159"/>
                <a:gd name="T83" fmla="*/ 37 h 152"/>
                <a:gd name="T84" fmla="*/ 132 w 159"/>
                <a:gd name="T85" fmla="*/ 19 h 152"/>
                <a:gd name="T86" fmla="*/ 284 w 159"/>
                <a:gd name="T87" fmla="*/ 13 h 152"/>
                <a:gd name="T88" fmla="*/ 379 w 159"/>
                <a:gd name="T89" fmla="*/ 24 h 152"/>
                <a:gd name="T90" fmla="*/ 284 w 159"/>
                <a:gd name="T91" fmla="*/ 32 h 152"/>
                <a:gd name="T92" fmla="*/ 253 w 159"/>
                <a:gd name="T93" fmla="*/ 28 h 152"/>
                <a:gd name="T94" fmla="*/ 245 w 159"/>
                <a:gd name="T95" fmla="*/ 24 h 152"/>
                <a:gd name="T96" fmla="*/ 207 w 159"/>
                <a:gd name="T97" fmla="*/ 28 h 152"/>
                <a:gd name="T98" fmla="*/ 192 w 159"/>
                <a:gd name="T99" fmla="*/ 35 h 152"/>
                <a:gd name="T100" fmla="*/ 300 w 159"/>
                <a:gd name="T101" fmla="*/ 39 h 152"/>
                <a:gd name="T102" fmla="*/ 468 w 159"/>
                <a:gd name="T103" fmla="*/ 44 h 152"/>
                <a:gd name="T104" fmla="*/ 492 w 159"/>
                <a:gd name="T105" fmla="*/ 42 h 152"/>
                <a:gd name="T106" fmla="*/ 456 w 159"/>
                <a:gd name="T107" fmla="*/ 34 h 152"/>
                <a:gd name="T108" fmla="*/ 456 w 159"/>
                <a:gd name="T109" fmla="*/ 17 h 152"/>
                <a:gd name="T110" fmla="*/ 476 w 159"/>
                <a:gd name="T111" fmla="*/ 9 h 152"/>
                <a:gd name="T112" fmla="*/ 531 w 159"/>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9"/>
                <a:gd name="T172" fmla="*/ 0 h 152"/>
                <a:gd name="T173" fmla="*/ 159 w 159"/>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9" h="152">
                  <a:moveTo>
                    <a:pt x="70" y="0"/>
                  </a:moveTo>
                  <a:lnTo>
                    <a:pt x="69" y="0"/>
                  </a:lnTo>
                  <a:lnTo>
                    <a:pt x="67" y="0"/>
                  </a:lnTo>
                  <a:lnTo>
                    <a:pt x="62" y="0"/>
                  </a:lnTo>
                  <a:lnTo>
                    <a:pt x="58" y="0"/>
                  </a:lnTo>
                  <a:lnTo>
                    <a:pt x="52" y="1"/>
                  </a:lnTo>
                  <a:lnTo>
                    <a:pt x="46" y="1"/>
                  </a:lnTo>
                  <a:lnTo>
                    <a:pt x="39" y="3"/>
                  </a:lnTo>
                  <a:lnTo>
                    <a:pt x="34" y="3"/>
                  </a:lnTo>
                  <a:lnTo>
                    <a:pt x="27" y="7"/>
                  </a:lnTo>
                  <a:lnTo>
                    <a:pt x="21" y="10"/>
                  </a:lnTo>
                  <a:lnTo>
                    <a:pt x="16" y="15"/>
                  </a:lnTo>
                  <a:lnTo>
                    <a:pt x="11" y="19"/>
                  </a:lnTo>
                  <a:lnTo>
                    <a:pt x="8" y="26"/>
                  </a:lnTo>
                  <a:lnTo>
                    <a:pt x="6" y="33"/>
                  </a:lnTo>
                  <a:lnTo>
                    <a:pt x="6" y="43"/>
                  </a:lnTo>
                  <a:lnTo>
                    <a:pt x="8" y="52"/>
                  </a:lnTo>
                  <a:lnTo>
                    <a:pt x="7" y="52"/>
                  </a:lnTo>
                  <a:lnTo>
                    <a:pt x="6" y="52"/>
                  </a:lnTo>
                  <a:lnTo>
                    <a:pt x="5" y="52"/>
                  </a:lnTo>
                  <a:lnTo>
                    <a:pt x="4" y="52"/>
                  </a:lnTo>
                  <a:lnTo>
                    <a:pt x="2" y="52"/>
                  </a:lnTo>
                  <a:lnTo>
                    <a:pt x="1" y="52"/>
                  </a:lnTo>
                  <a:lnTo>
                    <a:pt x="0" y="52"/>
                  </a:lnTo>
                  <a:lnTo>
                    <a:pt x="0" y="55"/>
                  </a:lnTo>
                  <a:lnTo>
                    <a:pt x="0" y="58"/>
                  </a:lnTo>
                  <a:lnTo>
                    <a:pt x="0" y="63"/>
                  </a:lnTo>
                  <a:lnTo>
                    <a:pt x="0" y="69"/>
                  </a:lnTo>
                  <a:lnTo>
                    <a:pt x="0" y="78"/>
                  </a:lnTo>
                  <a:lnTo>
                    <a:pt x="0" y="85"/>
                  </a:lnTo>
                  <a:lnTo>
                    <a:pt x="0" y="94"/>
                  </a:lnTo>
                  <a:lnTo>
                    <a:pt x="0" y="102"/>
                  </a:lnTo>
                  <a:lnTo>
                    <a:pt x="0" y="113"/>
                  </a:lnTo>
                  <a:lnTo>
                    <a:pt x="0" y="121"/>
                  </a:lnTo>
                  <a:lnTo>
                    <a:pt x="0" y="130"/>
                  </a:lnTo>
                  <a:lnTo>
                    <a:pt x="0" y="136"/>
                  </a:lnTo>
                  <a:lnTo>
                    <a:pt x="0" y="143"/>
                  </a:lnTo>
                  <a:lnTo>
                    <a:pt x="0" y="148"/>
                  </a:lnTo>
                  <a:lnTo>
                    <a:pt x="0" y="151"/>
                  </a:lnTo>
                  <a:lnTo>
                    <a:pt x="2" y="151"/>
                  </a:lnTo>
                  <a:lnTo>
                    <a:pt x="5" y="151"/>
                  </a:lnTo>
                  <a:lnTo>
                    <a:pt x="9" y="150"/>
                  </a:lnTo>
                  <a:lnTo>
                    <a:pt x="13" y="150"/>
                  </a:lnTo>
                  <a:lnTo>
                    <a:pt x="19" y="148"/>
                  </a:lnTo>
                  <a:lnTo>
                    <a:pt x="24" y="148"/>
                  </a:lnTo>
                  <a:lnTo>
                    <a:pt x="29" y="146"/>
                  </a:lnTo>
                  <a:lnTo>
                    <a:pt x="34" y="146"/>
                  </a:lnTo>
                  <a:lnTo>
                    <a:pt x="39" y="144"/>
                  </a:lnTo>
                  <a:lnTo>
                    <a:pt x="43" y="144"/>
                  </a:lnTo>
                  <a:lnTo>
                    <a:pt x="49" y="142"/>
                  </a:lnTo>
                  <a:lnTo>
                    <a:pt x="52" y="142"/>
                  </a:lnTo>
                  <a:lnTo>
                    <a:pt x="55" y="140"/>
                  </a:lnTo>
                  <a:lnTo>
                    <a:pt x="56" y="140"/>
                  </a:lnTo>
                  <a:lnTo>
                    <a:pt x="57" y="138"/>
                  </a:lnTo>
                  <a:lnTo>
                    <a:pt x="57" y="139"/>
                  </a:lnTo>
                  <a:lnTo>
                    <a:pt x="58" y="139"/>
                  </a:lnTo>
                  <a:lnTo>
                    <a:pt x="60" y="139"/>
                  </a:lnTo>
                  <a:lnTo>
                    <a:pt x="63" y="139"/>
                  </a:lnTo>
                  <a:lnTo>
                    <a:pt x="65" y="139"/>
                  </a:lnTo>
                  <a:lnTo>
                    <a:pt x="69" y="139"/>
                  </a:lnTo>
                  <a:lnTo>
                    <a:pt x="72" y="139"/>
                  </a:lnTo>
                  <a:lnTo>
                    <a:pt x="76" y="139"/>
                  </a:lnTo>
                  <a:lnTo>
                    <a:pt x="79" y="139"/>
                  </a:lnTo>
                  <a:lnTo>
                    <a:pt x="83" y="139"/>
                  </a:lnTo>
                  <a:lnTo>
                    <a:pt x="86" y="139"/>
                  </a:lnTo>
                  <a:lnTo>
                    <a:pt x="89" y="139"/>
                  </a:lnTo>
                  <a:lnTo>
                    <a:pt x="91" y="139"/>
                  </a:lnTo>
                  <a:lnTo>
                    <a:pt x="93" y="139"/>
                  </a:lnTo>
                  <a:lnTo>
                    <a:pt x="94" y="139"/>
                  </a:lnTo>
                  <a:lnTo>
                    <a:pt x="95" y="139"/>
                  </a:lnTo>
                  <a:lnTo>
                    <a:pt x="95" y="140"/>
                  </a:lnTo>
                  <a:lnTo>
                    <a:pt x="95" y="141"/>
                  </a:lnTo>
                  <a:lnTo>
                    <a:pt x="95" y="143"/>
                  </a:lnTo>
                  <a:lnTo>
                    <a:pt x="95" y="144"/>
                  </a:lnTo>
                  <a:lnTo>
                    <a:pt x="95" y="146"/>
                  </a:lnTo>
                  <a:lnTo>
                    <a:pt x="95" y="148"/>
                  </a:lnTo>
                  <a:lnTo>
                    <a:pt x="95" y="149"/>
                  </a:lnTo>
                  <a:lnTo>
                    <a:pt x="97" y="149"/>
                  </a:lnTo>
                  <a:lnTo>
                    <a:pt x="99" y="149"/>
                  </a:lnTo>
                  <a:lnTo>
                    <a:pt x="100" y="149"/>
                  </a:lnTo>
                  <a:lnTo>
                    <a:pt x="102" y="147"/>
                  </a:lnTo>
                  <a:lnTo>
                    <a:pt x="103" y="147"/>
                  </a:lnTo>
                  <a:lnTo>
                    <a:pt x="105" y="145"/>
                  </a:lnTo>
                  <a:lnTo>
                    <a:pt x="106" y="145"/>
                  </a:lnTo>
                  <a:lnTo>
                    <a:pt x="108" y="143"/>
                  </a:lnTo>
                  <a:lnTo>
                    <a:pt x="110" y="141"/>
                  </a:lnTo>
                  <a:lnTo>
                    <a:pt x="110" y="139"/>
                  </a:lnTo>
                  <a:lnTo>
                    <a:pt x="112" y="138"/>
                  </a:lnTo>
                  <a:lnTo>
                    <a:pt x="112" y="136"/>
                  </a:lnTo>
                  <a:lnTo>
                    <a:pt x="114" y="134"/>
                  </a:lnTo>
                  <a:lnTo>
                    <a:pt x="116" y="132"/>
                  </a:lnTo>
                  <a:lnTo>
                    <a:pt x="118" y="130"/>
                  </a:lnTo>
                  <a:lnTo>
                    <a:pt x="118" y="129"/>
                  </a:lnTo>
                  <a:lnTo>
                    <a:pt x="118" y="126"/>
                  </a:lnTo>
                  <a:lnTo>
                    <a:pt x="118" y="123"/>
                  </a:lnTo>
                  <a:lnTo>
                    <a:pt x="120" y="119"/>
                  </a:lnTo>
                  <a:lnTo>
                    <a:pt x="120" y="116"/>
                  </a:lnTo>
                  <a:lnTo>
                    <a:pt x="120" y="112"/>
                  </a:lnTo>
                  <a:lnTo>
                    <a:pt x="121" y="108"/>
                  </a:lnTo>
                  <a:lnTo>
                    <a:pt x="123" y="103"/>
                  </a:lnTo>
                  <a:lnTo>
                    <a:pt x="124" y="100"/>
                  </a:lnTo>
                  <a:lnTo>
                    <a:pt x="125" y="96"/>
                  </a:lnTo>
                  <a:lnTo>
                    <a:pt x="128" y="94"/>
                  </a:lnTo>
                  <a:lnTo>
                    <a:pt x="132" y="90"/>
                  </a:lnTo>
                  <a:lnTo>
                    <a:pt x="137" y="88"/>
                  </a:lnTo>
                  <a:lnTo>
                    <a:pt x="143" y="86"/>
                  </a:lnTo>
                  <a:lnTo>
                    <a:pt x="149" y="86"/>
                  </a:lnTo>
                  <a:lnTo>
                    <a:pt x="158" y="85"/>
                  </a:lnTo>
                  <a:lnTo>
                    <a:pt x="156" y="85"/>
                  </a:lnTo>
                  <a:lnTo>
                    <a:pt x="154" y="85"/>
                  </a:lnTo>
                  <a:lnTo>
                    <a:pt x="152" y="84"/>
                  </a:lnTo>
                  <a:lnTo>
                    <a:pt x="148" y="84"/>
                  </a:lnTo>
                  <a:lnTo>
                    <a:pt x="147" y="84"/>
                  </a:lnTo>
                  <a:lnTo>
                    <a:pt x="144" y="84"/>
                  </a:lnTo>
                  <a:lnTo>
                    <a:pt x="142" y="82"/>
                  </a:lnTo>
                  <a:lnTo>
                    <a:pt x="139" y="82"/>
                  </a:lnTo>
                  <a:lnTo>
                    <a:pt x="137" y="82"/>
                  </a:lnTo>
                  <a:lnTo>
                    <a:pt x="134" y="82"/>
                  </a:lnTo>
                  <a:lnTo>
                    <a:pt x="132" y="81"/>
                  </a:lnTo>
                  <a:lnTo>
                    <a:pt x="130" y="81"/>
                  </a:lnTo>
                  <a:lnTo>
                    <a:pt x="128" y="80"/>
                  </a:lnTo>
                  <a:lnTo>
                    <a:pt x="128" y="79"/>
                  </a:lnTo>
                  <a:lnTo>
                    <a:pt x="122" y="84"/>
                  </a:lnTo>
                  <a:lnTo>
                    <a:pt x="118" y="89"/>
                  </a:lnTo>
                  <a:lnTo>
                    <a:pt x="114" y="92"/>
                  </a:lnTo>
                  <a:lnTo>
                    <a:pt x="112" y="95"/>
                  </a:lnTo>
                  <a:lnTo>
                    <a:pt x="109" y="99"/>
                  </a:lnTo>
                  <a:lnTo>
                    <a:pt x="108" y="101"/>
                  </a:lnTo>
                  <a:lnTo>
                    <a:pt x="106" y="103"/>
                  </a:lnTo>
                  <a:lnTo>
                    <a:pt x="106" y="105"/>
                  </a:lnTo>
                  <a:lnTo>
                    <a:pt x="105" y="107"/>
                  </a:lnTo>
                  <a:lnTo>
                    <a:pt x="105" y="109"/>
                  </a:lnTo>
                  <a:lnTo>
                    <a:pt x="105" y="111"/>
                  </a:lnTo>
                  <a:lnTo>
                    <a:pt x="105" y="113"/>
                  </a:lnTo>
                  <a:lnTo>
                    <a:pt x="104" y="116"/>
                  </a:lnTo>
                  <a:lnTo>
                    <a:pt x="104" y="118"/>
                  </a:lnTo>
                  <a:lnTo>
                    <a:pt x="104" y="121"/>
                  </a:lnTo>
                  <a:lnTo>
                    <a:pt x="104" y="123"/>
                  </a:lnTo>
                  <a:lnTo>
                    <a:pt x="102" y="125"/>
                  </a:lnTo>
                  <a:lnTo>
                    <a:pt x="100" y="126"/>
                  </a:lnTo>
                  <a:lnTo>
                    <a:pt x="99" y="127"/>
                  </a:lnTo>
                  <a:lnTo>
                    <a:pt x="97" y="127"/>
                  </a:lnTo>
                  <a:lnTo>
                    <a:pt x="94" y="127"/>
                  </a:lnTo>
                  <a:lnTo>
                    <a:pt x="93" y="127"/>
                  </a:lnTo>
                  <a:lnTo>
                    <a:pt x="91" y="127"/>
                  </a:lnTo>
                  <a:lnTo>
                    <a:pt x="89" y="127"/>
                  </a:lnTo>
                  <a:lnTo>
                    <a:pt x="86" y="127"/>
                  </a:lnTo>
                  <a:lnTo>
                    <a:pt x="84" y="127"/>
                  </a:lnTo>
                  <a:lnTo>
                    <a:pt x="83" y="127"/>
                  </a:lnTo>
                  <a:lnTo>
                    <a:pt x="81" y="127"/>
                  </a:lnTo>
                  <a:lnTo>
                    <a:pt x="80" y="127"/>
                  </a:lnTo>
                  <a:lnTo>
                    <a:pt x="79" y="127"/>
                  </a:lnTo>
                  <a:lnTo>
                    <a:pt x="78" y="127"/>
                  </a:lnTo>
                  <a:lnTo>
                    <a:pt x="78" y="126"/>
                  </a:lnTo>
                  <a:lnTo>
                    <a:pt x="76" y="126"/>
                  </a:lnTo>
                  <a:lnTo>
                    <a:pt x="76" y="124"/>
                  </a:lnTo>
                  <a:lnTo>
                    <a:pt x="76" y="123"/>
                  </a:lnTo>
                  <a:lnTo>
                    <a:pt x="76" y="120"/>
                  </a:lnTo>
                  <a:lnTo>
                    <a:pt x="76" y="117"/>
                  </a:lnTo>
                  <a:lnTo>
                    <a:pt x="76" y="114"/>
                  </a:lnTo>
                  <a:lnTo>
                    <a:pt x="76" y="110"/>
                  </a:lnTo>
                  <a:lnTo>
                    <a:pt x="76" y="106"/>
                  </a:lnTo>
                  <a:lnTo>
                    <a:pt x="75" y="103"/>
                  </a:lnTo>
                  <a:lnTo>
                    <a:pt x="75" y="100"/>
                  </a:lnTo>
                  <a:lnTo>
                    <a:pt x="75" y="97"/>
                  </a:lnTo>
                  <a:lnTo>
                    <a:pt x="75" y="93"/>
                  </a:lnTo>
                  <a:lnTo>
                    <a:pt x="75" y="91"/>
                  </a:lnTo>
                  <a:lnTo>
                    <a:pt x="75" y="88"/>
                  </a:lnTo>
                  <a:lnTo>
                    <a:pt x="75" y="87"/>
                  </a:lnTo>
                  <a:lnTo>
                    <a:pt x="75" y="86"/>
                  </a:lnTo>
                  <a:lnTo>
                    <a:pt x="74" y="87"/>
                  </a:lnTo>
                  <a:lnTo>
                    <a:pt x="74" y="89"/>
                  </a:lnTo>
                  <a:lnTo>
                    <a:pt x="74" y="91"/>
                  </a:lnTo>
                  <a:lnTo>
                    <a:pt x="74" y="93"/>
                  </a:lnTo>
                  <a:lnTo>
                    <a:pt x="74" y="97"/>
                  </a:lnTo>
                  <a:lnTo>
                    <a:pt x="74" y="100"/>
                  </a:lnTo>
                  <a:lnTo>
                    <a:pt x="74" y="103"/>
                  </a:lnTo>
                  <a:lnTo>
                    <a:pt x="74" y="106"/>
                  </a:lnTo>
                  <a:lnTo>
                    <a:pt x="72" y="110"/>
                  </a:lnTo>
                  <a:lnTo>
                    <a:pt x="71" y="113"/>
                  </a:lnTo>
                  <a:lnTo>
                    <a:pt x="70" y="117"/>
                  </a:lnTo>
                  <a:lnTo>
                    <a:pt x="68" y="119"/>
                  </a:lnTo>
                  <a:lnTo>
                    <a:pt x="65" y="122"/>
                  </a:lnTo>
                  <a:lnTo>
                    <a:pt x="62" y="124"/>
                  </a:lnTo>
                  <a:lnTo>
                    <a:pt x="58" y="124"/>
                  </a:lnTo>
                  <a:lnTo>
                    <a:pt x="55" y="124"/>
                  </a:lnTo>
                  <a:lnTo>
                    <a:pt x="48" y="124"/>
                  </a:lnTo>
                  <a:lnTo>
                    <a:pt x="43" y="124"/>
                  </a:lnTo>
                  <a:lnTo>
                    <a:pt x="37" y="123"/>
                  </a:lnTo>
                  <a:lnTo>
                    <a:pt x="33" y="121"/>
                  </a:lnTo>
                  <a:lnTo>
                    <a:pt x="29" y="120"/>
                  </a:lnTo>
                  <a:lnTo>
                    <a:pt x="25" y="119"/>
                  </a:lnTo>
                  <a:lnTo>
                    <a:pt x="21" y="117"/>
                  </a:lnTo>
                  <a:lnTo>
                    <a:pt x="19" y="113"/>
                  </a:lnTo>
                  <a:lnTo>
                    <a:pt x="16" y="111"/>
                  </a:lnTo>
                  <a:lnTo>
                    <a:pt x="14" y="108"/>
                  </a:lnTo>
                  <a:lnTo>
                    <a:pt x="12" y="107"/>
                  </a:lnTo>
                  <a:lnTo>
                    <a:pt x="11" y="103"/>
                  </a:lnTo>
                  <a:lnTo>
                    <a:pt x="9" y="101"/>
                  </a:lnTo>
                  <a:lnTo>
                    <a:pt x="8" y="98"/>
                  </a:lnTo>
                  <a:lnTo>
                    <a:pt x="8" y="94"/>
                  </a:lnTo>
                  <a:lnTo>
                    <a:pt x="8" y="91"/>
                  </a:lnTo>
                  <a:lnTo>
                    <a:pt x="8" y="87"/>
                  </a:lnTo>
                  <a:lnTo>
                    <a:pt x="8" y="84"/>
                  </a:lnTo>
                  <a:lnTo>
                    <a:pt x="8" y="81"/>
                  </a:lnTo>
                  <a:lnTo>
                    <a:pt x="10" y="77"/>
                  </a:lnTo>
                  <a:lnTo>
                    <a:pt x="11" y="75"/>
                  </a:lnTo>
                  <a:lnTo>
                    <a:pt x="13" y="73"/>
                  </a:lnTo>
                  <a:lnTo>
                    <a:pt x="15" y="71"/>
                  </a:lnTo>
                  <a:lnTo>
                    <a:pt x="17" y="69"/>
                  </a:lnTo>
                  <a:lnTo>
                    <a:pt x="19" y="69"/>
                  </a:lnTo>
                  <a:lnTo>
                    <a:pt x="21" y="68"/>
                  </a:lnTo>
                  <a:lnTo>
                    <a:pt x="22" y="68"/>
                  </a:lnTo>
                  <a:lnTo>
                    <a:pt x="25" y="66"/>
                  </a:lnTo>
                  <a:lnTo>
                    <a:pt x="27" y="66"/>
                  </a:lnTo>
                  <a:lnTo>
                    <a:pt x="29" y="66"/>
                  </a:lnTo>
                  <a:lnTo>
                    <a:pt x="31" y="66"/>
                  </a:lnTo>
                  <a:lnTo>
                    <a:pt x="34" y="64"/>
                  </a:lnTo>
                  <a:lnTo>
                    <a:pt x="36" y="65"/>
                  </a:lnTo>
                  <a:lnTo>
                    <a:pt x="38" y="65"/>
                  </a:lnTo>
                  <a:lnTo>
                    <a:pt x="41" y="66"/>
                  </a:lnTo>
                  <a:lnTo>
                    <a:pt x="45" y="66"/>
                  </a:lnTo>
                  <a:lnTo>
                    <a:pt x="49" y="67"/>
                  </a:lnTo>
                  <a:lnTo>
                    <a:pt x="52" y="67"/>
                  </a:lnTo>
                  <a:lnTo>
                    <a:pt x="56" y="69"/>
                  </a:lnTo>
                  <a:lnTo>
                    <a:pt x="61" y="69"/>
                  </a:lnTo>
                  <a:lnTo>
                    <a:pt x="64" y="71"/>
                  </a:lnTo>
                  <a:lnTo>
                    <a:pt x="68" y="72"/>
                  </a:lnTo>
                  <a:lnTo>
                    <a:pt x="71" y="74"/>
                  </a:lnTo>
                  <a:lnTo>
                    <a:pt x="74" y="74"/>
                  </a:lnTo>
                  <a:lnTo>
                    <a:pt x="76" y="76"/>
                  </a:lnTo>
                  <a:lnTo>
                    <a:pt x="79" y="76"/>
                  </a:lnTo>
                  <a:lnTo>
                    <a:pt x="80" y="77"/>
                  </a:lnTo>
                  <a:lnTo>
                    <a:pt x="81" y="77"/>
                  </a:lnTo>
                  <a:lnTo>
                    <a:pt x="80" y="77"/>
                  </a:lnTo>
                  <a:lnTo>
                    <a:pt x="80" y="76"/>
                  </a:lnTo>
                  <a:lnTo>
                    <a:pt x="80" y="74"/>
                  </a:lnTo>
                  <a:lnTo>
                    <a:pt x="80" y="72"/>
                  </a:lnTo>
                  <a:lnTo>
                    <a:pt x="80" y="71"/>
                  </a:lnTo>
                  <a:lnTo>
                    <a:pt x="80" y="69"/>
                  </a:lnTo>
                  <a:lnTo>
                    <a:pt x="80" y="68"/>
                  </a:lnTo>
                  <a:lnTo>
                    <a:pt x="81" y="66"/>
                  </a:lnTo>
                  <a:lnTo>
                    <a:pt x="77" y="66"/>
                  </a:lnTo>
                  <a:lnTo>
                    <a:pt x="74" y="66"/>
                  </a:lnTo>
                  <a:lnTo>
                    <a:pt x="71" y="66"/>
                  </a:lnTo>
                  <a:lnTo>
                    <a:pt x="68" y="65"/>
                  </a:lnTo>
                  <a:lnTo>
                    <a:pt x="63" y="65"/>
                  </a:lnTo>
                  <a:lnTo>
                    <a:pt x="59" y="63"/>
                  </a:lnTo>
                  <a:lnTo>
                    <a:pt x="56" y="63"/>
                  </a:lnTo>
                  <a:lnTo>
                    <a:pt x="52" y="62"/>
                  </a:lnTo>
                  <a:lnTo>
                    <a:pt x="48" y="62"/>
                  </a:lnTo>
                  <a:lnTo>
                    <a:pt x="44" y="60"/>
                  </a:lnTo>
                  <a:lnTo>
                    <a:pt x="40" y="60"/>
                  </a:lnTo>
                  <a:lnTo>
                    <a:pt x="37" y="58"/>
                  </a:lnTo>
                  <a:lnTo>
                    <a:pt x="33" y="58"/>
                  </a:lnTo>
                  <a:lnTo>
                    <a:pt x="30" y="56"/>
                  </a:lnTo>
                  <a:lnTo>
                    <a:pt x="28" y="55"/>
                  </a:lnTo>
                  <a:lnTo>
                    <a:pt x="26" y="53"/>
                  </a:lnTo>
                  <a:lnTo>
                    <a:pt x="24" y="53"/>
                  </a:lnTo>
                  <a:lnTo>
                    <a:pt x="23" y="52"/>
                  </a:lnTo>
                  <a:lnTo>
                    <a:pt x="21" y="50"/>
                  </a:lnTo>
                  <a:lnTo>
                    <a:pt x="21" y="48"/>
                  </a:lnTo>
                  <a:lnTo>
                    <a:pt x="19" y="46"/>
                  </a:lnTo>
                  <a:lnTo>
                    <a:pt x="18" y="43"/>
                  </a:lnTo>
                  <a:lnTo>
                    <a:pt x="17" y="41"/>
                  </a:lnTo>
                  <a:lnTo>
                    <a:pt x="17" y="37"/>
                  </a:lnTo>
                  <a:lnTo>
                    <a:pt x="16" y="35"/>
                  </a:lnTo>
                  <a:lnTo>
                    <a:pt x="16" y="32"/>
                  </a:lnTo>
                  <a:lnTo>
                    <a:pt x="16" y="29"/>
                  </a:lnTo>
                  <a:lnTo>
                    <a:pt x="17" y="25"/>
                  </a:lnTo>
                  <a:lnTo>
                    <a:pt x="17" y="24"/>
                  </a:lnTo>
                  <a:lnTo>
                    <a:pt x="19" y="20"/>
                  </a:lnTo>
                  <a:lnTo>
                    <a:pt x="22" y="19"/>
                  </a:lnTo>
                  <a:lnTo>
                    <a:pt x="26" y="16"/>
                  </a:lnTo>
                  <a:lnTo>
                    <a:pt x="30" y="16"/>
                  </a:lnTo>
                  <a:lnTo>
                    <a:pt x="34" y="15"/>
                  </a:lnTo>
                  <a:lnTo>
                    <a:pt x="37" y="16"/>
                  </a:lnTo>
                  <a:lnTo>
                    <a:pt x="40" y="16"/>
                  </a:lnTo>
                  <a:lnTo>
                    <a:pt x="42" y="18"/>
                  </a:lnTo>
                  <a:lnTo>
                    <a:pt x="45" y="20"/>
                  </a:lnTo>
                  <a:lnTo>
                    <a:pt x="47" y="22"/>
                  </a:lnTo>
                  <a:lnTo>
                    <a:pt x="49" y="24"/>
                  </a:lnTo>
                  <a:lnTo>
                    <a:pt x="49" y="28"/>
                  </a:lnTo>
                  <a:lnTo>
                    <a:pt x="49" y="30"/>
                  </a:lnTo>
                  <a:lnTo>
                    <a:pt x="48" y="32"/>
                  </a:lnTo>
                  <a:lnTo>
                    <a:pt x="48" y="34"/>
                  </a:lnTo>
                  <a:lnTo>
                    <a:pt x="46" y="36"/>
                  </a:lnTo>
                  <a:lnTo>
                    <a:pt x="45" y="38"/>
                  </a:lnTo>
                  <a:lnTo>
                    <a:pt x="41" y="40"/>
                  </a:lnTo>
                  <a:lnTo>
                    <a:pt x="39" y="40"/>
                  </a:lnTo>
                  <a:lnTo>
                    <a:pt x="37" y="40"/>
                  </a:lnTo>
                  <a:lnTo>
                    <a:pt x="36" y="40"/>
                  </a:lnTo>
                  <a:lnTo>
                    <a:pt x="36" y="39"/>
                  </a:lnTo>
                  <a:lnTo>
                    <a:pt x="34" y="39"/>
                  </a:lnTo>
                  <a:lnTo>
                    <a:pt x="34" y="37"/>
                  </a:lnTo>
                  <a:lnTo>
                    <a:pt x="33" y="36"/>
                  </a:lnTo>
                  <a:lnTo>
                    <a:pt x="33" y="34"/>
                  </a:lnTo>
                  <a:lnTo>
                    <a:pt x="32" y="34"/>
                  </a:lnTo>
                  <a:lnTo>
                    <a:pt x="32" y="32"/>
                  </a:lnTo>
                  <a:lnTo>
                    <a:pt x="32" y="31"/>
                  </a:lnTo>
                  <a:lnTo>
                    <a:pt x="32" y="30"/>
                  </a:lnTo>
                  <a:lnTo>
                    <a:pt x="32" y="28"/>
                  </a:lnTo>
                  <a:lnTo>
                    <a:pt x="30" y="30"/>
                  </a:lnTo>
                  <a:lnTo>
                    <a:pt x="29" y="31"/>
                  </a:lnTo>
                  <a:lnTo>
                    <a:pt x="27" y="33"/>
                  </a:lnTo>
                  <a:lnTo>
                    <a:pt x="27" y="35"/>
                  </a:lnTo>
                  <a:lnTo>
                    <a:pt x="27" y="36"/>
                  </a:lnTo>
                  <a:lnTo>
                    <a:pt x="25" y="38"/>
                  </a:lnTo>
                  <a:lnTo>
                    <a:pt x="25" y="40"/>
                  </a:lnTo>
                  <a:lnTo>
                    <a:pt x="25" y="42"/>
                  </a:lnTo>
                  <a:lnTo>
                    <a:pt x="25" y="44"/>
                  </a:lnTo>
                  <a:lnTo>
                    <a:pt x="26" y="44"/>
                  </a:lnTo>
                  <a:lnTo>
                    <a:pt x="28" y="46"/>
                  </a:lnTo>
                  <a:lnTo>
                    <a:pt x="32" y="47"/>
                  </a:lnTo>
                  <a:lnTo>
                    <a:pt x="35" y="49"/>
                  </a:lnTo>
                  <a:lnTo>
                    <a:pt x="39" y="49"/>
                  </a:lnTo>
                  <a:lnTo>
                    <a:pt x="42" y="50"/>
                  </a:lnTo>
                  <a:lnTo>
                    <a:pt x="46" y="51"/>
                  </a:lnTo>
                  <a:lnTo>
                    <a:pt x="49" y="52"/>
                  </a:lnTo>
                  <a:lnTo>
                    <a:pt x="54" y="52"/>
                  </a:lnTo>
                  <a:lnTo>
                    <a:pt x="55" y="54"/>
                  </a:lnTo>
                  <a:lnTo>
                    <a:pt x="59" y="55"/>
                  </a:lnTo>
                  <a:lnTo>
                    <a:pt x="61" y="55"/>
                  </a:lnTo>
                  <a:lnTo>
                    <a:pt x="64" y="55"/>
                  </a:lnTo>
                  <a:lnTo>
                    <a:pt x="66" y="55"/>
                  </a:lnTo>
                  <a:lnTo>
                    <a:pt x="66" y="54"/>
                  </a:lnTo>
                  <a:lnTo>
                    <a:pt x="66" y="52"/>
                  </a:lnTo>
                  <a:lnTo>
                    <a:pt x="64" y="52"/>
                  </a:lnTo>
                  <a:lnTo>
                    <a:pt x="63" y="52"/>
                  </a:lnTo>
                  <a:lnTo>
                    <a:pt x="63" y="51"/>
                  </a:lnTo>
                  <a:lnTo>
                    <a:pt x="61" y="50"/>
                  </a:lnTo>
                  <a:lnTo>
                    <a:pt x="61" y="49"/>
                  </a:lnTo>
                  <a:lnTo>
                    <a:pt x="61" y="47"/>
                  </a:lnTo>
                  <a:lnTo>
                    <a:pt x="61" y="45"/>
                  </a:lnTo>
                  <a:lnTo>
                    <a:pt x="59" y="43"/>
                  </a:lnTo>
                  <a:lnTo>
                    <a:pt x="59" y="41"/>
                  </a:lnTo>
                  <a:lnTo>
                    <a:pt x="58" y="40"/>
                  </a:lnTo>
                  <a:lnTo>
                    <a:pt x="58" y="36"/>
                  </a:lnTo>
                  <a:lnTo>
                    <a:pt x="58" y="33"/>
                  </a:lnTo>
                  <a:lnTo>
                    <a:pt x="58" y="30"/>
                  </a:lnTo>
                  <a:lnTo>
                    <a:pt x="58" y="26"/>
                  </a:lnTo>
                  <a:lnTo>
                    <a:pt x="59" y="20"/>
                  </a:lnTo>
                  <a:lnTo>
                    <a:pt x="59" y="19"/>
                  </a:lnTo>
                  <a:lnTo>
                    <a:pt x="61" y="17"/>
                  </a:lnTo>
                  <a:lnTo>
                    <a:pt x="61" y="15"/>
                  </a:lnTo>
                  <a:lnTo>
                    <a:pt x="62" y="13"/>
                  </a:lnTo>
                  <a:lnTo>
                    <a:pt x="62" y="12"/>
                  </a:lnTo>
                  <a:lnTo>
                    <a:pt x="64" y="10"/>
                  </a:lnTo>
                  <a:lnTo>
                    <a:pt x="64" y="9"/>
                  </a:lnTo>
                  <a:lnTo>
                    <a:pt x="66" y="7"/>
                  </a:lnTo>
                  <a:lnTo>
                    <a:pt x="66" y="5"/>
                  </a:lnTo>
                  <a:lnTo>
                    <a:pt x="68" y="3"/>
                  </a:lnTo>
                  <a:lnTo>
                    <a:pt x="69" y="1"/>
                  </a:lnTo>
                  <a:lnTo>
                    <a:pt x="70" y="0"/>
                  </a:lnTo>
                </a:path>
              </a:pathLst>
            </a:custGeom>
            <a:solidFill>
              <a:srgbClr val="F8F8F8"/>
            </a:solidFill>
            <a:ln w="6350">
              <a:solidFill>
                <a:srgbClr val="DDDDDD"/>
              </a:solidFill>
              <a:round/>
              <a:headEnd/>
              <a:tailEnd/>
            </a:ln>
          </p:spPr>
          <p:txBody>
            <a:bodyPr/>
            <a:lstStyle/>
            <a:p>
              <a:endParaRPr lang="it-IT"/>
            </a:p>
          </p:txBody>
        </p:sp>
        <p:sp>
          <p:nvSpPr>
            <p:cNvPr id="2104" name="Freeform 72"/>
            <p:cNvSpPr>
              <a:spLocks/>
            </p:cNvSpPr>
            <p:nvPr/>
          </p:nvSpPr>
          <p:spPr bwMode="auto">
            <a:xfrm>
              <a:off x="4527" y="1465"/>
              <a:ext cx="324" cy="105"/>
            </a:xfrm>
            <a:custGeom>
              <a:avLst/>
              <a:gdLst>
                <a:gd name="T0" fmla="*/ 8 w 164"/>
                <a:gd name="T1" fmla="*/ 6 h 114"/>
                <a:gd name="T2" fmla="*/ 55 w 164"/>
                <a:gd name="T3" fmla="*/ 6 h 114"/>
                <a:gd name="T4" fmla="*/ 109 w 164"/>
                <a:gd name="T5" fmla="*/ 4 h 114"/>
                <a:gd name="T6" fmla="*/ 140 w 164"/>
                <a:gd name="T7" fmla="*/ 1 h 114"/>
                <a:gd name="T8" fmla="*/ 332 w 164"/>
                <a:gd name="T9" fmla="*/ 9 h 114"/>
                <a:gd name="T10" fmla="*/ 524 w 164"/>
                <a:gd name="T11" fmla="*/ 15 h 114"/>
                <a:gd name="T12" fmla="*/ 632 w 164"/>
                <a:gd name="T13" fmla="*/ 16 h 114"/>
                <a:gd name="T14" fmla="*/ 688 w 164"/>
                <a:gd name="T15" fmla="*/ 16 h 114"/>
                <a:gd name="T16" fmla="*/ 664 w 164"/>
                <a:gd name="T17" fmla="*/ 30 h 114"/>
                <a:gd name="T18" fmla="*/ 664 w 164"/>
                <a:gd name="T19" fmla="*/ 53 h 114"/>
                <a:gd name="T20" fmla="*/ 719 w 164"/>
                <a:gd name="T21" fmla="*/ 73 h 114"/>
                <a:gd name="T22" fmla="*/ 780 w 164"/>
                <a:gd name="T23" fmla="*/ 84 h 114"/>
                <a:gd name="T24" fmla="*/ 824 w 164"/>
                <a:gd name="T25" fmla="*/ 82 h 114"/>
                <a:gd name="T26" fmla="*/ 840 w 164"/>
                <a:gd name="T27" fmla="*/ 69 h 114"/>
                <a:gd name="T28" fmla="*/ 885 w 164"/>
                <a:gd name="T29" fmla="*/ 53 h 114"/>
                <a:gd name="T30" fmla="*/ 1012 w 164"/>
                <a:gd name="T31" fmla="*/ 41 h 114"/>
                <a:gd name="T32" fmla="*/ 1073 w 164"/>
                <a:gd name="T33" fmla="*/ 37 h 114"/>
                <a:gd name="T34" fmla="*/ 1081 w 164"/>
                <a:gd name="T35" fmla="*/ 28 h 114"/>
                <a:gd name="T36" fmla="*/ 1096 w 164"/>
                <a:gd name="T37" fmla="*/ 19 h 114"/>
                <a:gd name="T38" fmla="*/ 1108 w 164"/>
                <a:gd name="T39" fmla="*/ 14 h 114"/>
                <a:gd name="T40" fmla="*/ 1124 w 164"/>
                <a:gd name="T41" fmla="*/ 34 h 114"/>
                <a:gd name="T42" fmla="*/ 1179 w 164"/>
                <a:gd name="T43" fmla="*/ 57 h 114"/>
                <a:gd name="T44" fmla="*/ 1217 w 164"/>
                <a:gd name="T45" fmla="*/ 75 h 114"/>
                <a:gd name="T46" fmla="*/ 1249 w 164"/>
                <a:gd name="T47" fmla="*/ 83 h 114"/>
                <a:gd name="T48" fmla="*/ 1201 w 164"/>
                <a:gd name="T49" fmla="*/ 85 h 114"/>
                <a:gd name="T50" fmla="*/ 1108 w 164"/>
                <a:gd name="T51" fmla="*/ 87 h 114"/>
                <a:gd name="T52" fmla="*/ 988 w 164"/>
                <a:gd name="T53" fmla="*/ 88 h 114"/>
                <a:gd name="T54" fmla="*/ 840 w 164"/>
                <a:gd name="T55" fmla="*/ 88 h 114"/>
                <a:gd name="T56" fmla="*/ 780 w 164"/>
                <a:gd name="T57" fmla="*/ 88 h 114"/>
                <a:gd name="T58" fmla="*/ 719 w 164"/>
                <a:gd name="T59" fmla="*/ 84 h 114"/>
                <a:gd name="T60" fmla="*/ 624 w 164"/>
                <a:gd name="T61" fmla="*/ 79 h 114"/>
                <a:gd name="T62" fmla="*/ 561 w 164"/>
                <a:gd name="T63" fmla="*/ 74 h 114"/>
                <a:gd name="T64" fmla="*/ 516 w 164"/>
                <a:gd name="T65" fmla="*/ 70 h 114"/>
                <a:gd name="T66" fmla="*/ 492 w 164"/>
                <a:gd name="T67" fmla="*/ 64 h 114"/>
                <a:gd name="T68" fmla="*/ 448 w 164"/>
                <a:gd name="T69" fmla="*/ 61 h 114"/>
                <a:gd name="T70" fmla="*/ 417 w 164"/>
                <a:gd name="T71" fmla="*/ 59 h 114"/>
                <a:gd name="T72" fmla="*/ 379 w 164"/>
                <a:gd name="T73" fmla="*/ 59 h 114"/>
                <a:gd name="T74" fmla="*/ 332 w 164"/>
                <a:gd name="T75" fmla="*/ 54 h 114"/>
                <a:gd name="T76" fmla="*/ 277 w 164"/>
                <a:gd name="T77" fmla="*/ 49 h 114"/>
                <a:gd name="T78" fmla="*/ 253 w 164"/>
                <a:gd name="T79" fmla="*/ 45 h 114"/>
                <a:gd name="T80" fmla="*/ 269 w 164"/>
                <a:gd name="T81" fmla="*/ 43 h 114"/>
                <a:gd name="T82" fmla="*/ 316 w 164"/>
                <a:gd name="T83" fmla="*/ 42 h 114"/>
                <a:gd name="T84" fmla="*/ 379 w 164"/>
                <a:gd name="T85" fmla="*/ 41 h 114"/>
                <a:gd name="T86" fmla="*/ 417 w 164"/>
                <a:gd name="T87" fmla="*/ 41 h 114"/>
                <a:gd name="T88" fmla="*/ 379 w 164"/>
                <a:gd name="T89" fmla="*/ 25 h 114"/>
                <a:gd name="T90" fmla="*/ 277 w 164"/>
                <a:gd name="T91" fmla="*/ 15 h 114"/>
                <a:gd name="T92" fmla="*/ 140 w 164"/>
                <a:gd name="T93" fmla="*/ 13 h 114"/>
                <a:gd name="T94" fmla="*/ 24 w 164"/>
                <a:gd name="T95" fmla="*/ 7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0" y="8"/>
                  </a:moveTo>
                  <a:lnTo>
                    <a:pt x="0" y="8"/>
                  </a:lnTo>
                  <a:lnTo>
                    <a:pt x="1" y="8"/>
                  </a:lnTo>
                  <a:lnTo>
                    <a:pt x="3" y="7"/>
                  </a:lnTo>
                  <a:lnTo>
                    <a:pt x="4" y="7"/>
                  </a:lnTo>
                  <a:lnTo>
                    <a:pt x="5" y="6"/>
                  </a:lnTo>
                  <a:lnTo>
                    <a:pt x="7" y="6"/>
                  </a:lnTo>
                  <a:lnTo>
                    <a:pt x="9" y="4"/>
                  </a:lnTo>
                  <a:lnTo>
                    <a:pt x="10" y="4"/>
                  </a:lnTo>
                  <a:lnTo>
                    <a:pt x="12" y="4"/>
                  </a:lnTo>
                  <a:lnTo>
                    <a:pt x="14" y="4"/>
                  </a:lnTo>
                  <a:lnTo>
                    <a:pt x="16" y="2"/>
                  </a:lnTo>
                  <a:lnTo>
                    <a:pt x="17" y="1"/>
                  </a:lnTo>
                  <a:lnTo>
                    <a:pt x="18" y="1"/>
                  </a:lnTo>
                  <a:lnTo>
                    <a:pt x="19" y="0"/>
                  </a:lnTo>
                  <a:lnTo>
                    <a:pt x="27" y="5"/>
                  </a:lnTo>
                  <a:lnTo>
                    <a:pt x="36" y="9"/>
                  </a:lnTo>
                  <a:lnTo>
                    <a:pt x="43" y="12"/>
                  </a:lnTo>
                  <a:lnTo>
                    <a:pt x="51" y="13"/>
                  </a:lnTo>
                  <a:lnTo>
                    <a:pt x="56" y="16"/>
                  </a:lnTo>
                  <a:lnTo>
                    <a:pt x="63" y="17"/>
                  </a:lnTo>
                  <a:lnTo>
                    <a:pt x="68" y="18"/>
                  </a:lnTo>
                  <a:lnTo>
                    <a:pt x="73" y="18"/>
                  </a:lnTo>
                  <a:lnTo>
                    <a:pt x="76" y="19"/>
                  </a:lnTo>
                  <a:lnTo>
                    <a:pt x="80" y="19"/>
                  </a:lnTo>
                  <a:lnTo>
                    <a:pt x="82" y="19"/>
                  </a:lnTo>
                  <a:lnTo>
                    <a:pt x="85" y="19"/>
                  </a:lnTo>
                  <a:lnTo>
                    <a:pt x="86" y="19"/>
                  </a:lnTo>
                  <a:lnTo>
                    <a:pt x="88" y="19"/>
                  </a:lnTo>
                  <a:lnTo>
                    <a:pt x="89" y="19"/>
                  </a:lnTo>
                  <a:lnTo>
                    <a:pt x="90" y="18"/>
                  </a:lnTo>
                  <a:lnTo>
                    <a:pt x="88" y="26"/>
                  </a:lnTo>
                  <a:lnTo>
                    <a:pt x="87" y="32"/>
                  </a:lnTo>
                  <a:lnTo>
                    <a:pt x="86" y="39"/>
                  </a:lnTo>
                  <a:lnTo>
                    <a:pt x="86" y="45"/>
                  </a:lnTo>
                  <a:lnTo>
                    <a:pt x="86" y="52"/>
                  </a:lnTo>
                  <a:lnTo>
                    <a:pt x="86" y="60"/>
                  </a:lnTo>
                  <a:lnTo>
                    <a:pt x="86" y="67"/>
                  </a:lnTo>
                  <a:lnTo>
                    <a:pt x="88" y="73"/>
                  </a:lnTo>
                  <a:lnTo>
                    <a:pt x="89" y="80"/>
                  </a:lnTo>
                  <a:lnTo>
                    <a:pt x="91" y="87"/>
                  </a:lnTo>
                  <a:lnTo>
                    <a:pt x="93" y="93"/>
                  </a:lnTo>
                  <a:lnTo>
                    <a:pt x="94" y="98"/>
                  </a:lnTo>
                  <a:lnTo>
                    <a:pt x="96" y="102"/>
                  </a:lnTo>
                  <a:lnTo>
                    <a:pt x="99" y="105"/>
                  </a:lnTo>
                  <a:lnTo>
                    <a:pt x="101" y="108"/>
                  </a:lnTo>
                  <a:lnTo>
                    <a:pt x="105" y="108"/>
                  </a:lnTo>
                  <a:lnTo>
                    <a:pt x="105" y="109"/>
                  </a:lnTo>
                  <a:lnTo>
                    <a:pt x="107" y="107"/>
                  </a:lnTo>
                  <a:lnTo>
                    <a:pt x="107" y="105"/>
                  </a:lnTo>
                  <a:lnTo>
                    <a:pt x="108" y="102"/>
                  </a:lnTo>
                  <a:lnTo>
                    <a:pt x="108" y="98"/>
                  </a:lnTo>
                  <a:lnTo>
                    <a:pt x="109" y="94"/>
                  </a:lnTo>
                  <a:lnTo>
                    <a:pt x="109" y="88"/>
                  </a:lnTo>
                  <a:lnTo>
                    <a:pt x="110" y="83"/>
                  </a:lnTo>
                  <a:lnTo>
                    <a:pt x="111" y="79"/>
                  </a:lnTo>
                  <a:lnTo>
                    <a:pt x="113" y="73"/>
                  </a:lnTo>
                  <a:lnTo>
                    <a:pt x="115" y="68"/>
                  </a:lnTo>
                  <a:lnTo>
                    <a:pt x="118" y="63"/>
                  </a:lnTo>
                  <a:lnTo>
                    <a:pt x="121" y="60"/>
                  </a:lnTo>
                  <a:lnTo>
                    <a:pt x="126" y="55"/>
                  </a:lnTo>
                  <a:lnTo>
                    <a:pt x="131" y="52"/>
                  </a:lnTo>
                  <a:lnTo>
                    <a:pt x="139" y="49"/>
                  </a:lnTo>
                  <a:lnTo>
                    <a:pt x="139" y="47"/>
                  </a:lnTo>
                  <a:lnTo>
                    <a:pt x="140" y="45"/>
                  </a:lnTo>
                  <a:lnTo>
                    <a:pt x="140" y="43"/>
                  </a:lnTo>
                  <a:lnTo>
                    <a:pt x="140" y="39"/>
                  </a:lnTo>
                  <a:lnTo>
                    <a:pt x="140" y="36"/>
                  </a:lnTo>
                  <a:lnTo>
                    <a:pt x="142" y="33"/>
                  </a:lnTo>
                  <a:lnTo>
                    <a:pt x="142" y="31"/>
                  </a:lnTo>
                  <a:lnTo>
                    <a:pt x="142" y="28"/>
                  </a:lnTo>
                  <a:lnTo>
                    <a:pt x="142" y="25"/>
                  </a:lnTo>
                  <a:lnTo>
                    <a:pt x="143" y="21"/>
                  </a:lnTo>
                  <a:lnTo>
                    <a:pt x="143" y="20"/>
                  </a:lnTo>
                  <a:lnTo>
                    <a:pt x="144" y="18"/>
                  </a:lnTo>
                  <a:lnTo>
                    <a:pt x="144" y="17"/>
                  </a:lnTo>
                  <a:lnTo>
                    <a:pt x="145" y="16"/>
                  </a:lnTo>
                  <a:lnTo>
                    <a:pt x="145" y="25"/>
                  </a:lnTo>
                  <a:lnTo>
                    <a:pt x="146" y="34"/>
                  </a:lnTo>
                  <a:lnTo>
                    <a:pt x="146" y="43"/>
                  </a:lnTo>
                  <a:lnTo>
                    <a:pt x="148" y="51"/>
                  </a:lnTo>
                  <a:lnTo>
                    <a:pt x="149" y="59"/>
                  </a:lnTo>
                  <a:lnTo>
                    <a:pt x="151" y="66"/>
                  </a:lnTo>
                  <a:lnTo>
                    <a:pt x="153" y="73"/>
                  </a:lnTo>
                  <a:lnTo>
                    <a:pt x="155" y="79"/>
                  </a:lnTo>
                  <a:lnTo>
                    <a:pt x="155" y="86"/>
                  </a:lnTo>
                  <a:lnTo>
                    <a:pt x="156" y="91"/>
                  </a:lnTo>
                  <a:lnTo>
                    <a:pt x="158" y="96"/>
                  </a:lnTo>
                  <a:lnTo>
                    <a:pt x="160" y="100"/>
                  </a:lnTo>
                  <a:lnTo>
                    <a:pt x="160" y="103"/>
                  </a:lnTo>
                  <a:lnTo>
                    <a:pt x="162" y="105"/>
                  </a:lnTo>
                  <a:lnTo>
                    <a:pt x="162" y="106"/>
                  </a:lnTo>
                  <a:lnTo>
                    <a:pt x="163" y="106"/>
                  </a:lnTo>
                  <a:lnTo>
                    <a:pt x="160" y="108"/>
                  </a:lnTo>
                  <a:lnTo>
                    <a:pt x="158" y="108"/>
                  </a:lnTo>
                  <a:lnTo>
                    <a:pt x="156" y="109"/>
                  </a:lnTo>
                  <a:lnTo>
                    <a:pt x="154" y="109"/>
                  </a:lnTo>
                  <a:lnTo>
                    <a:pt x="150" y="111"/>
                  </a:lnTo>
                  <a:lnTo>
                    <a:pt x="148" y="111"/>
                  </a:lnTo>
                  <a:lnTo>
                    <a:pt x="144" y="111"/>
                  </a:lnTo>
                  <a:lnTo>
                    <a:pt x="142" y="111"/>
                  </a:lnTo>
                  <a:lnTo>
                    <a:pt x="137" y="112"/>
                  </a:lnTo>
                  <a:lnTo>
                    <a:pt x="134" y="112"/>
                  </a:lnTo>
                  <a:lnTo>
                    <a:pt x="128" y="112"/>
                  </a:lnTo>
                  <a:lnTo>
                    <a:pt x="125" y="112"/>
                  </a:lnTo>
                  <a:lnTo>
                    <a:pt x="119" y="113"/>
                  </a:lnTo>
                  <a:lnTo>
                    <a:pt x="115" y="113"/>
                  </a:lnTo>
                  <a:lnTo>
                    <a:pt x="109" y="113"/>
                  </a:lnTo>
                  <a:lnTo>
                    <a:pt x="105" y="113"/>
                  </a:lnTo>
                  <a:lnTo>
                    <a:pt x="103" y="113"/>
                  </a:lnTo>
                  <a:lnTo>
                    <a:pt x="101" y="113"/>
                  </a:lnTo>
                  <a:lnTo>
                    <a:pt x="100" y="111"/>
                  </a:lnTo>
                  <a:lnTo>
                    <a:pt x="97" y="111"/>
                  </a:lnTo>
                  <a:lnTo>
                    <a:pt x="95" y="109"/>
                  </a:lnTo>
                  <a:lnTo>
                    <a:pt x="93" y="107"/>
                  </a:lnTo>
                  <a:lnTo>
                    <a:pt x="91" y="105"/>
                  </a:lnTo>
                  <a:lnTo>
                    <a:pt x="88" y="104"/>
                  </a:lnTo>
                  <a:lnTo>
                    <a:pt x="85" y="102"/>
                  </a:lnTo>
                  <a:lnTo>
                    <a:pt x="81" y="101"/>
                  </a:lnTo>
                  <a:lnTo>
                    <a:pt x="80" y="99"/>
                  </a:lnTo>
                  <a:lnTo>
                    <a:pt x="76" y="98"/>
                  </a:lnTo>
                  <a:lnTo>
                    <a:pt x="74" y="96"/>
                  </a:lnTo>
                  <a:lnTo>
                    <a:pt x="73" y="94"/>
                  </a:lnTo>
                  <a:lnTo>
                    <a:pt x="71" y="92"/>
                  </a:lnTo>
                  <a:lnTo>
                    <a:pt x="70" y="92"/>
                  </a:lnTo>
                  <a:lnTo>
                    <a:pt x="69" y="90"/>
                  </a:lnTo>
                  <a:lnTo>
                    <a:pt x="67" y="89"/>
                  </a:lnTo>
                  <a:lnTo>
                    <a:pt x="67" y="87"/>
                  </a:lnTo>
                  <a:lnTo>
                    <a:pt x="65" y="86"/>
                  </a:lnTo>
                  <a:lnTo>
                    <a:pt x="65" y="85"/>
                  </a:lnTo>
                  <a:lnTo>
                    <a:pt x="64" y="83"/>
                  </a:lnTo>
                  <a:lnTo>
                    <a:pt x="64" y="81"/>
                  </a:lnTo>
                  <a:lnTo>
                    <a:pt x="62" y="81"/>
                  </a:lnTo>
                  <a:lnTo>
                    <a:pt x="60" y="79"/>
                  </a:lnTo>
                  <a:lnTo>
                    <a:pt x="58" y="78"/>
                  </a:lnTo>
                  <a:lnTo>
                    <a:pt x="58" y="76"/>
                  </a:lnTo>
                  <a:lnTo>
                    <a:pt x="56" y="76"/>
                  </a:lnTo>
                  <a:lnTo>
                    <a:pt x="56" y="75"/>
                  </a:lnTo>
                  <a:lnTo>
                    <a:pt x="54" y="75"/>
                  </a:lnTo>
                  <a:lnTo>
                    <a:pt x="54" y="74"/>
                  </a:lnTo>
                  <a:lnTo>
                    <a:pt x="52" y="75"/>
                  </a:lnTo>
                  <a:lnTo>
                    <a:pt x="51" y="75"/>
                  </a:lnTo>
                  <a:lnTo>
                    <a:pt x="49" y="75"/>
                  </a:lnTo>
                  <a:lnTo>
                    <a:pt x="49" y="73"/>
                  </a:lnTo>
                  <a:lnTo>
                    <a:pt x="47" y="72"/>
                  </a:lnTo>
                  <a:lnTo>
                    <a:pt x="45" y="71"/>
                  </a:lnTo>
                  <a:lnTo>
                    <a:pt x="43" y="69"/>
                  </a:lnTo>
                  <a:lnTo>
                    <a:pt x="41" y="67"/>
                  </a:lnTo>
                  <a:lnTo>
                    <a:pt x="40" y="66"/>
                  </a:lnTo>
                  <a:lnTo>
                    <a:pt x="38" y="64"/>
                  </a:lnTo>
                  <a:lnTo>
                    <a:pt x="36" y="63"/>
                  </a:lnTo>
                  <a:lnTo>
                    <a:pt x="35" y="61"/>
                  </a:lnTo>
                  <a:lnTo>
                    <a:pt x="33" y="60"/>
                  </a:lnTo>
                  <a:lnTo>
                    <a:pt x="33" y="58"/>
                  </a:lnTo>
                  <a:lnTo>
                    <a:pt x="33" y="57"/>
                  </a:lnTo>
                  <a:lnTo>
                    <a:pt x="33" y="55"/>
                  </a:lnTo>
                  <a:lnTo>
                    <a:pt x="34" y="55"/>
                  </a:lnTo>
                  <a:lnTo>
                    <a:pt x="35" y="55"/>
                  </a:lnTo>
                  <a:lnTo>
                    <a:pt x="36" y="54"/>
                  </a:lnTo>
                  <a:lnTo>
                    <a:pt x="38" y="54"/>
                  </a:lnTo>
                  <a:lnTo>
                    <a:pt x="40" y="54"/>
                  </a:lnTo>
                  <a:lnTo>
                    <a:pt x="41" y="54"/>
                  </a:lnTo>
                  <a:lnTo>
                    <a:pt x="44" y="52"/>
                  </a:lnTo>
                  <a:lnTo>
                    <a:pt x="46" y="52"/>
                  </a:lnTo>
                  <a:lnTo>
                    <a:pt x="48" y="52"/>
                  </a:lnTo>
                  <a:lnTo>
                    <a:pt x="49" y="52"/>
                  </a:lnTo>
                  <a:lnTo>
                    <a:pt x="51" y="52"/>
                  </a:lnTo>
                  <a:lnTo>
                    <a:pt x="52" y="52"/>
                  </a:lnTo>
                  <a:lnTo>
                    <a:pt x="54" y="52"/>
                  </a:lnTo>
                  <a:lnTo>
                    <a:pt x="55" y="52"/>
                  </a:lnTo>
                  <a:lnTo>
                    <a:pt x="54" y="44"/>
                  </a:lnTo>
                  <a:lnTo>
                    <a:pt x="52" y="37"/>
                  </a:lnTo>
                  <a:lnTo>
                    <a:pt x="49" y="32"/>
                  </a:lnTo>
                  <a:lnTo>
                    <a:pt x="47" y="26"/>
                  </a:lnTo>
                  <a:lnTo>
                    <a:pt x="43" y="24"/>
                  </a:lnTo>
                  <a:lnTo>
                    <a:pt x="39" y="20"/>
                  </a:lnTo>
                  <a:lnTo>
                    <a:pt x="36" y="18"/>
                  </a:lnTo>
                  <a:lnTo>
                    <a:pt x="32" y="16"/>
                  </a:lnTo>
                  <a:lnTo>
                    <a:pt x="27" y="16"/>
                  </a:lnTo>
                  <a:lnTo>
                    <a:pt x="23" y="16"/>
                  </a:lnTo>
                  <a:lnTo>
                    <a:pt x="18" y="16"/>
                  </a:lnTo>
                  <a:lnTo>
                    <a:pt x="14" y="14"/>
                  </a:lnTo>
                  <a:lnTo>
                    <a:pt x="9" y="14"/>
                  </a:lnTo>
                  <a:lnTo>
                    <a:pt x="6" y="12"/>
                  </a:lnTo>
                  <a:lnTo>
                    <a:pt x="3" y="10"/>
                  </a:lnTo>
                  <a:lnTo>
                    <a:pt x="0" y="8"/>
                  </a:lnTo>
                </a:path>
              </a:pathLst>
            </a:custGeom>
            <a:solidFill>
              <a:srgbClr val="F8F8F8"/>
            </a:solidFill>
            <a:ln w="6350">
              <a:solidFill>
                <a:srgbClr val="DDDDDD"/>
              </a:solidFill>
              <a:round/>
              <a:headEnd/>
              <a:tailEnd/>
            </a:ln>
          </p:spPr>
          <p:txBody>
            <a:bodyPr/>
            <a:lstStyle/>
            <a:p>
              <a:endParaRPr lang="it-IT"/>
            </a:p>
          </p:txBody>
        </p:sp>
        <p:sp>
          <p:nvSpPr>
            <p:cNvPr id="2105" name="Freeform 73"/>
            <p:cNvSpPr>
              <a:spLocks/>
            </p:cNvSpPr>
            <p:nvPr/>
          </p:nvSpPr>
          <p:spPr bwMode="auto">
            <a:xfrm>
              <a:off x="4906" y="1464"/>
              <a:ext cx="324" cy="105"/>
            </a:xfrm>
            <a:custGeom>
              <a:avLst/>
              <a:gdLst>
                <a:gd name="T0" fmla="*/ 1233 w 164"/>
                <a:gd name="T1" fmla="*/ 6 h 114"/>
                <a:gd name="T2" fmla="*/ 1187 w 164"/>
                <a:gd name="T3" fmla="*/ 6 h 114"/>
                <a:gd name="T4" fmla="*/ 1132 w 164"/>
                <a:gd name="T5" fmla="*/ 4 h 114"/>
                <a:gd name="T6" fmla="*/ 1104 w 164"/>
                <a:gd name="T7" fmla="*/ 2 h 114"/>
                <a:gd name="T8" fmla="*/ 901 w 164"/>
                <a:gd name="T9" fmla="*/ 9 h 114"/>
                <a:gd name="T10" fmla="*/ 719 w 164"/>
                <a:gd name="T11" fmla="*/ 15 h 114"/>
                <a:gd name="T12" fmla="*/ 601 w 164"/>
                <a:gd name="T13" fmla="*/ 16 h 114"/>
                <a:gd name="T14" fmla="*/ 555 w 164"/>
                <a:gd name="T15" fmla="*/ 16 h 114"/>
                <a:gd name="T16" fmla="*/ 569 w 164"/>
                <a:gd name="T17" fmla="*/ 30 h 114"/>
                <a:gd name="T18" fmla="*/ 561 w 164"/>
                <a:gd name="T19" fmla="*/ 53 h 114"/>
                <a:gd name="T20" fmla="*/ 524 w 164"/>
                <a:gd name="T21" fmla="*/ 73 h 114"/>
                <a:gd name="T22" fmla="*/ 464 w 164"/>
                <a:gd name="T23" fmla="*/ 84 h 114"/>
                <a:gd name="T24" fmla="*/ 409 w 164"/>
                <a:gd name="T25" fmla="*/ 82 h 114"/>
                <a:gd name="T26" fmla="*/ 387 w 164"/>
                <a:gd name="T27" fmla="*/ 69 h 114"/>
                <a:gd name="T28" fmla="*/ 340 w 164"/>
                <a:gd name="T29" fmla="*/ 54 h 114"/>
                <a:gd name="T30" fmla="*/ 215 w 164"/>
                <a:gd name="T31" fmla="*/ 41 h 114"/>
                <a:gd name="T32" fmla="*/ 160 w 164"/>
                <a:gd name="T33" fmla="*/ 37 h 114"/>
                <a:gd name="T34" fmla="*/ 156 w 164"/>
                <a:gd name="T35" fmla="*/ 29 h 114"/>
                <a:gd name="T36" fmla="*/ 140 w 164"/>
                <a:gd name="T37" fmla="*/ 20 h 114"/>
                <a:gd name="T38" fmla="*/ 132 w 164"/>
                <a:gd name="T39" fmla="*/ 15 h 114"/>
                <a:gd name="T40" fmla="*/ 101 w 164"/>
                <a:gd name="T41" fmla="*/ 34 h 114"/>
                <a:gd name="T42" fmla="*/ 55 w 164"/>
                <a:gd name="T43" fmla="*/ 57 h 114"/>
                <a:gd name="T44" fmla="*/ 16 w 164"/>
                <a:gd name="T45" fmla="*/ 75 h 114"/>
                <a:gd name="T46" fmla="*/ 0 w 164"/>
                <a:gd name="T47" fmla="*/ 84 h 114"/>
                <a:gd name="T48" fmla="*/ 40 w 164"/>
                <a:gd name="T49" fmla="*/ 86 h 114"/>
                <a:gd name="T50" fmla="*/ 124 w 164"/>
                <a:gd name="T51" fmla="*/ 87 h 114"/>
                <a:gd name="T52" fmla="*/ 239 w 164"/>
                <a:gd name="T53" fmla="*/ 88 h 114"/>
                <a:gd name="T54" fmla="*/ 401 w 164"/>
                <a:gd name="T55" fmla="*/ 88 h 114"/>
                <a:gd name="T56" fmla="*/ 464 w 164"/>
                <a:gd name="T57" fmla="*/ 88 h 114"/>
                <a:gd name="T58" fmla="*/ 524 w 164"/>
                <a:gd name="T59" fmla="*/ 84 h 114"/>
                <a:gd name="T60" fmla="*/ 601 w 164"/>
                <a:gd name="T61" fmla="*/ 79 h 114"/>
                <a:gd name="T62" fmla="*/ 680 w 164"/>
                <a:gd name="T63" fmla="*/ 74 h 114"/>
                <a:gd name="T64" fmla="*/ 711 w 164"/>
                <a:gd name="T65" fmla="*/ 70 h 114"/>
                <a:gd name="T66" fmla="*/ 733 w 164"/>
                <a:gd name="T67" fmla="*/ 64 h 114"/>
                <a:gd name="T68" fmla="*/ 772 w 164"/>
                <a:gd name="T69" fmla="*/ 61 h 114"/>
                <a:gd name="T70" fmla="*/ 816 w 164"/>
                <a:gd name="T71" fmla="*/ 59 h 114"/>
                <a:gd name="T72" fmla="*/ 848 w 164"/>
                <a:gd name="T73" fmla="*/ 59 h 114"/>
                <a:gd name="T74" fmla="*/ 901 w 164"/>
                <a:gd name="T75" fmla="*/ 54 h 114"/>
                <a:gd name="T76" fmla="*/ 956 w 164"/>
                <a:gd name="T77" fmla="*/ 49 h 114"/>
                <a:gd name="T78" fmla="*/ 988 w 164"/>
                <a:gd name="T79" fmla="*/ 45 h 114"/>
                <a:gd name="T80" fmla="*/ 964 w 164"/>
                <a:gd name="T81" fmla="*/ 44 h 114"/>
                <a:gd name="T82" fmla="*/ 917 w 164"/>
                <a:gd name="T83" fmla="*/ 42 h 114"/>
                <a:gd name="T84" fmla="*/ 855 w 164"/>
                <a:gd name="T85" fmla="*/ 41 h 114"/>
                <a:gd name="T86" fmla="*/ 832 w 164"/>
                <a:gd name="T87" fmla="*/ 41 h 114"/>
                <a:gd name="T88" fmla="*/ 855 w 164"/>
                <a:gd name="T89" fmla="*/ 25 h 114"/>
                <a:gd name="T90" fmla="*/ 964 w 164"/>
                <a:gd name="T91" fmla="*/ 15 h 114"/>
                <a:gd name="T92" fmla="*/ 1089 w 164"/>
                <a:gd name="T93" fmla="*/ 12 h 114"/>
                <a:gd name="T94" fmla="*/ 1225 w 164"/>
                <a:gd name="T95" fmla="*/ 8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163" y="8"/>
                  </a:moveTo>
                  <a:lnTo>
                    <a:pt x="162" y="8"/>
                  </a:lnTo>
                  <a:lnTo>
                    <a:pt x="161" y="8"/>
                  </a:lnTo>
                  <a:lnTo>
                    <a:pt x="160" y="8"/>
                  </a:lnTo>
                  <a:lnTo>
                    <a:pt x="159" y="8"/>
                  </a:lnTo>
                  <a:lnTo>
                    <a:pt x="157" y="8"/>
                  </a:lnTo>
                  <a:lnTo>
                    <a:pt x="156" y="6"/>
                  </a:lnTo>
                  <a:lnTo>
                    <a:pt x="154" y="6"/>
                  </a:lnTo>
                  <a:lnTo>
                    <a:pt x="152" y="5"/>
                  </a:lnTo>
                  <a:lnTo>
                    <a:pt x="151" y="5"/>
                  </a:lnTo>
                  <a:lnTo>
                    <a:pt x="149" y="4"/>
                  </a:lnTo>
                  <a:lnTo>
                    <a:pt x="147" y="4"/>
                  </a:lnTo>
                  <a:lnTo>
                    <a:pt x="146" y="2"/>
                  </a:lnTo>
                  <a:lnTo>
                    <a:pt x="144" y="2"/>
                  </a:lnTo>
                  <a:lnTo>
                    <a:pt x="143" y="2"/>
                  </a:lnTo>
                  <a:lnTo>
                    <a:pt x="143" y="0"/>
                  </a:lnTo>
                  <a:lnTo>
                    <a:pt x="133" y="5"/>
                  </a:lnTo>
                  <a:lnTo>
                    <a:pt x="125" y="9"/>
                  </a:lnTo>
                  <a:lnTo>
                    <a:pt x="117" y="12"/>
                  </a:lnTo>
                  <a:lnTo>
                    <a:pt x="110" y="14"/>
                  </a:lnTo>
                  <a:lnTo>
                    <a:pt x="103" y="15"/>
                  </a:lnTo>
                  <a:lnTo>
                    <a:pt x="98" y="17"/>
                  </a:lnTo>
                  <a:lnTo>
                    <a:pt x="93" y="18"/>
                  </a:lnTo>
                  <a:lnTo>
                    <a:pt x="89" y="18"/>
                  </a:lnTo>
                  <a:lnTo>
                    <a:pt x="84" y="19"/>
                  </a:lnTo>
                  <a:lnTo>
                    <a:pt x="80" y="19"/>
                  </a:lnTo>
                  <a:lnTo>
                    <a:pt x="78" y="19"/>
                  </a:lnTo>
                  <a:lnTo>
                    <a:pt x="76" y="19"/>
                  </a:lnTo>
                  <a:lnTo>
                    <a:pt x="74" y="19"/>
                  </a:lnTo>
                  <a:lnTo>
                    <a:pt x="73" y="19"/>
                  </a:lnTo>
                  <a:lnTo>
                    <a:pt x="72" y="19"/>
                  </a:lnTo>
                  <a:lnTo>
                    <a:pt x="72" y="26"/>
                  </a:lnTo>
                  <a:lnTo>
                    <a:pt x="74" y="32"/>
                  </a:lnTo>
                  <a:lnTo>
                    <a:pt x="74" y="39"/>
                  </a:lnTo>
                  <a:lnTo>
                    <a:pt x="75" y="45"/>
                  </a:lnTo>
                  <a:lnTo>
                    <a:pt x="74" y="53"/>
                  </a:lnTo>
                  <a:lnTo>
                    <a:pt x="74" y="60"/>
                  </a:lnTo>
                  <a:lnTo>
                    <a:pt x="73" y="67"/>
                  </a:lnTo>
                  <a:lnTo>
                    <a:pt x="73" y="73"/>
                  </a:lnTo>
                  <a:lnTo>
                    <a:pt x="71" y="81"/>
                  </a:lnTo>
                  <a:lnTo>
                    <a:pt x="69" y="87"/>
                  </a:lnTo>
                  <a:lnTo>
                    <a:pt x="68" y="93"/>
                  </a:lnTo>
                  <a:lnTo>
                    <a:pt x="66" y="98"/>
                  </a:lnTo>
                  <a:lnTo>
                    <a:pt x="63" y="102"/>
                  </a:lnTo>
                  <a:lnTo>
                    <a:pt x="61" y="105"/>
                  </a:lnTo>
                  <a:lnTo>
                    <a:pt x="60" y="107"/>
                  </a:lnTo>
                  <a:lnTo>
                    <a:pt x="58" y="108"/>
                  </a:lnTo>
                  <a:lnTo>
                    <a:pt x="56" y="109"/>
                  </a:lnTo>
                  <a:lnTo>
                    <a:pt x="55" y="107"/>
                  </a:lnTo>
                  <a:lnTo>
                    <a:pt x="53" y="105"/>
                  </a:lnTo>
                  <a:lnTo>
                    <a:pt x="53" y="102"/>
                  </a:lnTo>
                  <a:lnTo>
                    <a:pt x="51" y="98"/>
                  </a:lnTo>
                  <a:lnTo>
                    <a:pt x="51" y="94"/>
                  </a:lnTo>
                  <a:lnTo>
                    <a:pt x="50" y="88"/>
                  </a:lnTo>
                  <a:lnTo>
                    <a:pt x="50" y="83"/>
                  </a:lnTo>
                  <a:lnTo>
                    <a:pt x="49" y="79"/>
                  </a:lnTo>
                  <a:lnTo>
                    <a:pt x="47" y="73"/>
                  </a:lnTo>
                  <a:lnTo>
                    <a:pt x="44" y="69"/>
                  </a:lnTo>
                  <a:lnTo>
                    <a:pt x="42" y="64"/>
                  </a:lnTo>
                  <a:lnTo>
                    <a:pt x="38" y="60"/>
                  </a:lnTo>
                  <a:lnTo>
                    <a:pt x="34" y="55"/>
                  </a:lnTo>
                  <a:lnTo>
                    <a:pt x="28" y="52"/>
                  </a:lnTo>
                  <a:lnTo>
                    <a:pt x="22" y="49"/>
                  </a:lnTo>
                  <a:lnTo>
                    <a:pt x="21" y="49"/>
                  </a:lnTo>
                  <a:lnTo>
                    <a:pt x="21" y="47"/>
                  </a:lnTo>
                  <a:lnTo>
                    <a:pt x="21" y="45"/>
                  </a:lnTo>
                  <a:lnTo>
                    <a:pt x="20" y="43"/>
                  </a:lnTo>
                  <a:lnTo>
                    <a:pt x="20" y="40"/>
                  </a:lnTo>
                  <a:lnTo>
                    <a:pt x="20" y="37"/>
                  </a:lnTo>
                  <a:lnTo>
                    <a:pt x="20" y="33"/>
                  </a:lnTo>
                  <a:lnTo>
                    <a:pt x="18" y="32"/>
                  </a:lnTo>
                  <a:lnTo>
                    <a:pt x="18" y="28"/>
                  </a:lnTo>
                  <a:lnTo>
                    <a:pt x="18" y="26"/>
                  </a:lnTo>
                  <a:lnTo>
                    <a:pt x="18" y="22"/>
                  </a:lnTo>
                  <a:lnTo>
                    <a:pt x="17" y="20"/>
                  </a:lnTo>
                  <a:lnTo>
                    <a:pt x="17" y="18"/>
                  </a:lnTo>
                  <a:lnTo>
                    <a:pt x="17" y="17"/>
                  </a:lnTo>
                  <a:lnTo>
                    <a:pt x="15" y="26"/>
                  </a:lnTo>
                  <a:lnTo>
                    <a:pt x="15" y="34"/>
                  </a:lnTo>
                  <a:lnTo>
                    <a:pt x="13" y="43"/>
                  </a:lnTo>
                  <a:lnTo>
                    <a:pt x="13" y="51"/>
                  </a:lnTo>
                  <a:lnTo>
                    <a:pt x="11" y="59"/>
                  </a:lnTo>
                  <a:lnTo>
                    <a:pt x="9" y="67"/>
                  </a:lnTo>
                  <a:lnTo>
                    <a:pt x="7" y="73"/>
                  </a:lnTo>
                  <a:lnTo>
                    <a:pt x="7" y="80"/>
                  </a:lnTo>
                  <a:lnTo>
                    <a:pt x="6" y="86"/>
                  </a:lnTo>
                  <a:lnTo>
                    <a:pt x="4" y="91"/>
                  </a:lnTo>
                  <a:lnTo>
                    <a:pt x="2" y="96"/>
                  </a:lnTo>
                  <a:lnTo>
                    <a:pt x="2" y="100"/>
                  </a:lnTo>
                  <a:lnTo>
                    <a:pt x="0" y="103"/>
                  </a:lnTo>
                  <a:lnTo>
                    <a:pt x="0" y="105"/>
                  </a:lnTo>
                  <a:lnTo>
                    <a:pt x="0" y="107"/>
                  </a:lnTo>
                  <a:lnTo>
                    <a:pt x="1" y="109"/>
                  </a:lnTo>
                  <a:lnTo>
                    <a:pt x="3" y="109"/>
                  </a:lnTo>
                  <a:lnTo>
                    <a:pt x="5" y="110"/>
                  </a:lnTo>
                  <a:lnTo>
                    <a:pt x="7" y="110"/>
                  </a:lnTo>
                  <a:lnTo>
                    <a:pt x="9" y="111"/>
                  </a:lnTo>
                  <a:lnTo>
                    <a:pt x="12" y="111"/>
                  </a:lnTo>
                  <a:lnTo>
                    <a:pt x="16" y="111"/>
                  </a:lnTo>
                  <a:lnTo>
                    <a:pt x="20" y="111"/>
                  </a:lnTo>
                  <a:lnTo>
                    <a:pt x="23" y="112"/>
                  </a:lnTo>
                  <a:lnTo>
                    <a:pt x="26" y="112"/>
                  </a:lnTo>
                  <a:lnTo>
                    <a:pt x="31" y="112"/>
                  </a:lnTo>
                  <a:lnTo>
                    <a:pt x="36" y="112"/>
                  </a:lnTo>
                  <a:lnTo>
                    <a:pt x="41" y="113"/>
                  </a:lnTo>
                  <a:lnTo>
                    <a:pt x="46" y="113"/>
                  </a:lnTo>
                  <a:lnTo>
                    <a:pt x="52" y="113"/>
                  </a:lnTo>
                  <a:lnTo>
                    <a:pt x="58" y="113"/>
                  </a:lnTo>
                  <a:lnTo>
                    <a:pt x="59" y="113"/>
                  </a:lnTo>
                  <a:lnTo>
                    <a:pt x="60" y="113"/>
                  </a:lnTo>
                  <a:lnTo>
                    <a:pt x="61" y="111"/>
                  </a:lnTo>
                  <a:lnTo>
                    <a:pt x="63" y="110"/>
                  </a:lnTo>
                  <a:lnTo>
                    <a:pt x="66" y="109"/>
                  </a:lnTo>
                  <a:lnTo>
                    <a:pt x="68" y="107"/>
                  </a:lnTo>
                  <a:lnTo>
                    <a:pt x="71" y="105"/>
                  </a:lnTo>
                  <a:lnTo>
                    <a:pt x="73" y="104"/>
                  </a:lnTo>
                  <a:lnTo>
                    <a:pt x="76" y="102"/>
                  </a:lnTo>
                  <a:lnTo>
                    <a:pt x="78" y="101"/>
                  </a:lnTo>
                  <a:lnTo>
                    <a:pt x="82" y="99"/>
                  </a:lnTo>
                  <a:lnTo>
                    <a:pt x="84" y="97"/>
                  </a:lnTo>
                  <a:lnTo>
                    <a:pt x="86" y="96"/>
                  </a:lnTo>
                  <a:lnTo>
                    <a:pt x="88" y="94"/>
                  </a:lnTo>
                  <a:lnTo>
                    <a:pt x="91" y="92"/>
                  </a:lnTo>
                  <a:lnTo>
                    <a:pt x="92" y="91"/>
                  </a:lnTo>
                  <a:lnTo>
                    <a:pt x="92" y="89"/>
                  </a:lnTo>
                  <a:lnTo>
                    <a:pt x="94" y="88"/>
                  </a:lnTo>
                  <a:lnTo>
                    <a:pt x="94" y="87"/>
                  </a:lnTo>
                  <a:lnTo>
                    <a:pt x="95" y="85"/>
                  </a:lnTo>
                  <a:lnTo>
                    <a:pt x="95" y="83"/>
                  </a:lnTo>
                  <a:lnTo>
                    <a:pt x="97" y="81"/>
                  </a:lnTo>
                  <a:lnTo>
                    <a:pt x="99" y="80"/>
                  </a:lnTo>
                  <a:lnTo>
                    <a:pt x="100" y="78"/>
                  </a:lnTo>
                  <a:lnTo>
                    <a:pt x="102" y="77"/>
                  </a:lnTo>
                  <a:lnTo>
                    <a:pt x="103" y="77"/>
                  </a:lnTo>
                  <a:lnTo>
                    <a:pt x="105" y="75"/>
                  </a:lnTo>
                  <a:lnTo>
                    <a:pt x="106" y="75"/>
                  </a:lnTo>
                  <a:lnTo>
                    <a:pt x="108" y="75"/>
                  </a:lnTo>
                  <a:lnTo>
                    <a:pt x="109" y="75"/>
                  </a:lnTo>
                  <a:lnTo>
                    <a:pt x="110" y="75"/>
                  </a:lnTo>
                  <a:lnTo>
                    <a:pt x="111" y="73"/>
                  </a:lnTo>
                  <a:lnTo>
                    <a:pt x="113" y="73"/>
                  </a:lnTo>
                  <a:lnTo>
                    <a:pt x="115" y="71"/>
                  </a:lnTo>
                  <a:lnTo>
                    <a:pt x="117" y="69"/>
                  </a:lnTo>
                  <a:lnTo>
                    <a:pt x="119" y="68"/>
                  </a:lnTo>
                  <a:lnTo>
                    <a:pt x="120" y="67"/>
                  </a:lnTo>
                  <a:lnTo>
                    <a:pt x="122" y="65"/>
                  </a:lnTo>
                  <a:lnTo>
                    <a:pt x="124" y="63"/>
                  </a:lnTo>
                  <a:lnTo>
                    <a:pt x="126" y="61"/>
                  </a:lnTo>
                  <a:lnTo>
                    <a:pt x="128" y="59"/>
                  </a:lnTo>
                  <a:lnTo>
                    <a:pt x="128" y="57"/>
                  </a:lnTo>
                  <a:lnTo>
                    <a:pt x="129" y="56"/>
                  </a:lnTo>
                  <a:lnTo>
                    <a:pt x="127" y="56"/>
                  </a:lnTo>
                  <a:lnTo>
                    <a:pt x="126" y="56"/>
                  </a:lnTo>
                  <a:lnTo>
                    <a:pt x="125" y="56"/>
                  </a:lnTo>
                  <a:lnTo>
                    <a:pt x="124" y="54"/>
                  </a:lnTo>
                  <a:lnTo>
                    <a:pt x="122" y="54"/>
                  </a:lnTo>
                  <a:lnTo>
                    <a:pt x="120" y="54"/>
                  </a:lnTo>
                  <a:lnTo>
                    <a:pt x="119" y="54"/>
                  </a:lnTo>
                  <a:lnTo>
                    <a:pt x="117" y="52"/>
                  </a:lnTo>
                  <a:lnTo>
                    <a:pt x="115" y="52"/>
                  </a:lnTo>
                  <a:lnTo>
                    <a:pt x="113" y="52"/>
                  </a:lnTo>
                  <a:lnTo>
                    <a:pt x="111" y="52"/>
                  </a:lnTo>
                  <a:lnTo>
                    <a:pt x="110" y="52"/>
                  </a:lnTo>
                  <a:lnTo>
                    <a:pt x="109" y="52"/>
                  </a:lnTo>
                  <a:lnTo>
                    <a:pt x="108" y="52"/>
                  </a:lnTo>
                  <a:lnTo>
                    <a:pt x="108" y="44"/>
                  </a:lnTo>
                  <a:lnTo>
                    <a:pt x="109" y="37"/>
                  </a:lnTo>
                  <a:lnTo>
                    <a:pt x="111" y="32"/>
                  </a:lnTo>
                  <a:lnTo>
                    <a:pt x="114" y="26"/>
                  </a:lnTo>
                  <a:lnTo>
                    <a:pt x="117" y="24"/>
                  </a:lnTo>
                  <a:lnTo>
                    <a:pt x="121" y="20"/>
                  </a:lnTo>
                  <a:lnTo>
                    <a:pt x="125" y="18"/>
                  </a:lnTo>
                  <a:lnTo>
                    <a:pt x="129" y="16"/>
                  </a:lnTo>
                  <a:lnTo>
                    <a:pt x="133" y="16"/>
                  </a:lnTo>
                  <a:lnTo>
                    <a:pt x="138" y="15"/>
                  </a:lnTo>
                  <a:lnTo>
                    <a:pt x="141" y="15"/>
                  </a:lnTo>
                  <a:lnTo>
                    <a:pt x="146" y="14"/>
                  </a:lnTo>
                  <a:lnTo>
                    <a:pt x="150" y="14"/>
                  </a:lnTo>
                  <a:lnTo>
                    <a:pt x="155" y="13"/>
                  </a:lnTo>
                  <a:lnTo>
                    <a:pt x="159" y="11"/>
                  </a:lnTo>
                  <a:lnTo>
                    <a:pt x="163" y="8"/>
                  </a:lnTo>
                </a:path>
              </a:pathLst>
            </a:custGeom>
            <a:solidFill>
              <a:srgbClr val="F8F8F8"/>
            </a:solidFill>
            <a:ln w="6350">
              <a:solidFill>
                <a:srgbClr val="DDDDDD"/>
              </a:solidFill>
              <a:round/>
              <a:headEnd/>
              <a:tailEnd/>
            </a:ln>
          </p:spPr>
          <p:txBody>
            <a:bodyPr/>
            <a:lstStyle/>
            <a:p>
              <a:endParaRPr lang="it-IT"/>
            </a:p>
          </p:txBody>
        </p:sp>
        <p:sp>
          <p:nvSpPr>
            <p:cNvPr id="2106" name="Freeform 74"/>
            <p:cNvSpPr>
              <a:spLocks/>
            </p:cNvSpPr>
            <p:nvPr/>
          </p:nvSpPr>
          <p:spPr bwMode="auto">
            <a:xfrm>
              <a:off x="4469" y="1477"/>
              <a:ext cx="170" cy="100"/>
            </a:xfrm>
            <a:custGeom>
              <a:avLst/>
              <a:gdLst>
                <a:gd name="T0" fmla="*/ 8 w 86"/>
                <a:gd name="T1" fmla="*/ 6 h 109"/>
                <a:gd name="T2" fmla="*/ 55 w 86"/>
                <a:gd name="T3" fmla="*/ 6 h 109"/>
                <a:gd name="T4" fmla="*/ 132 w 86"/>
                <a:gd name="T5" fmla="*/ 6 h 109"/>
                <a:gd name="T6" fmla="*/ 192 w 86"/>
                <a:gd name="T7" fmla="*/ 6 h 109"/>
                <a:gd name="T8" fmla="*/ 247 w 86"/>
                <a:gd name="T9" fmla="*/ 6 h 109"/>
                <a:gd name="T10" fmla="*/ 253 w 86"/>
                <a:gd name="T11" fmla="*/ 6 h 109"/>
                <a:gd name="T12" fmla="*/ 253 w 86"/>
                <a:gd name="T13" fmla="*/ 10 h 109"/>
                <a:gd name="T14" fmla="*/ 261 w 86"/>
                <a:gd name="T15" fmla="*/ 16 h 109"/>
                <a:gd name="T16" fmla="*/ 293 w 86"/>
                <a:gd name="T17" fmla="*/ 23 h 109"/>
                <a:gd name="T18" fmla="*/ 316 w 86"/>
                <a:gd name="T19" fmla="*/ 29 h 109"/>
                <a:gd name="T20" fmla="*/ 364 w 86"/>
                <a:gd name="T21" fmla="*/ 34 h 109"/>
                <a:gd name="T22" fmla="*/ 395 w 86"/>
                <a:gd name="T23" fmla="*/ 40 h 109"/>
                <a:gd name="T24" fmla="*/ 425 w 86"/>
                <a:gd name="T25" fmla="*/ 49 h 109"/>
                <a:gd name="T26" fmla="*/ 449 w 86"/>
                <a:gd name="T27" fmla="*/ 58 h 109"/>
                <a:gd name="T28" fmla="*/ 480 w 86"/>
                <a:gd name="T29" fmla="*/ 67 h 109"/>
                <a:gd name="T30" fmla="*/ 488 w 86"/>
                <a:gd name="T31" fmla="*/ 75 h 109"/>
                <a:gd name="T32" fmla="*/ 488 w 86"/>
                <a:gd name="T33" fmla="*/ 78 h 109"/>
                <a:gd name="T34" fmla="*/ 496 w 86"/>
                <a:gd name="T35" fmla="*/ 79 h 109"/>
                <a:gd name="T36" fmla="*/ 508 w 86"/>
                <a:gd name="T37" fmla="*/ 79 h 109"/>
                <a:gd name="T38" fmla="*/ 516 w 86"/>
                <a:gd name="T39" fmla="*/ 82 h 109"/>
                <a:gd name="T40" fmla="*/ 540 w 86"/>
                <a:gd name="T41" fmla="*/ 83 h 109"/>
                <a:gd name="T42" fmla="*/ 548 w 86"/>
                <a:gd name="T43" fmla="*/ 83 h 109"/>
                <a:gd name="T44" fmla="*/ 571 w 86"/>
                <a:gd name="T45" fmla="*/ 83 h 109"/>
                <a:gd name="T46" fmla="*/ 601 w 86"/>
                <a:gd name="T47" fmla="*/ 83 h 109"/>
                <a:gd name="T48" fmla="*/ 625 w 86"/>
                <a:gd name="T49" fmla="*/ 83 h 109"/>
                <a:gd name="T50" fmla="*/ 640 w 86"/>
                <a:gd name="T51" fmla="*/ 83 h 109"/>
                <a:gd name="T52" fmla="*/ 656 w 86"/>
                <a:gd name="T53" fmla="*/ 82 h 109"/>
                <a:gd name="T54" fmla="*/ 625 w 86"/>
                <a:gd name="T55" fmla="*/ 75 h 109"/>
                <a:gd name="T56" fmla="*/ 563 w 86"/>
                <a:gd name="T57" fmla="*/ 58 h 109"/>
                <a:gd name="T58" fmla="*/ 488 w 86"/>
                <a:gd name="T59" fmla="*/ 37 h 109"/>
                <a:gd name="T60" fmla="*/ 411 w 86"/>
                <a:gd name="T61" fmla="*/ 17 h 109"/>
                <a:gd name="T62" fmla="*/ 364 w 86"/>
                <a:gd name="T63" fmla="*/ 6 h 109"/>
                <a:gd name="T64" fmla="*/ 340 w 86"/>
                <a:gd name="T65" fmla="*/ 3 h 109"/>
                <a:gd name="T66" fmla="*/ 261 w 86"/>
                <a:gd name="T67" fmla="*/ 1 h 109"/>
                <a:gd name="T68" fmla="*/ 176 w 86"/>
                <a:gd name="T69" fmla="*/ 0 h 109"/>
                <a:gd name="T70" fmla="*/ 85 w 86"/>
                <a:gd name="T71" fmla="*/ 1 h 109"/>
                <a:gd name="T72" fmla="*/ 24 w 86"/>
                <a:gd name="T73" fmla="*/ 1 h 109"/>
                <a:gd name="T74" fmla="*/ 0 w 86"/>
                <a:gd name="T75" fmla="*/ 2 h 109"/>
                <a:gd name="T76" fmla="*/ 0 w 86"/>
                <a:gd name="T77" fmla="*/ 2 h 109"/>
                <a:gd name="T78" fmla="*/ 0 w 86"/>
                <a:gd name="T79" fmla="*/ 4 h 109"/>
                <a:gd name="T80" fmla="*/ 0 w 86"/>
                <a:gd name="T81" fmla="*/ 6 h 109"/>
                <a:gd name="T82" fmla="*/ 0 w 86"/>
                <a:gd name="T83" fmla="*/ 6 h 109"/>
                <a:gd name="T84" fmla="*/ 0 w 86"/>
                <a:gd name="T85" fmla="*/ 6 h 10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6"/>
                <a:gd name="T130" fmla="*/ 0 h 109"/>
                <a:gd name="T131" fmla="*/ 86 w 86"/>
                <a:gd name="T132" fmla="*/ 109 h 10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6" h="109">
                  <a:moveTo>
                    <a:pt x="0" y="6"/>
                  </a:moveTo>
                  <a:lnTo>
                    <a:pt x="0" y="8"/>
                  </a:lnTo>
                  <a:lnTo>
                    <a:pt x="1" y="8"/>
                  </a:lnTo>
                  <a:lnTo>
                    <a:pt x="3" y="8"/>
                  </a:lnTo>
                  <a:lnTo>
                    <a:pt x="5" y="8"/>
                  </a:lnTo>
                  <a:lnTo>
                    <a:pt x="7" y="8"/>
                  </a:lnTo>
                  <a:lnTo>
                    <a:pt x="11" y="8"/>
                  </a:lnTo>
                  <a:lnTo>
                    <a:pt x="14" y="8"/>
                  </a:lnTo>
                  <a:lnTo>
                    <a:pt x="17" y="8"/>
                  </a:lnTo>
                  <a:lnTo>
                    <a:pt x="19" y="8"/>
                  </a:lnTo>
                  <a:lnTo>
                    <a:pt x="22" y="8"/>
                  </a:lnTo>
                  <a:lnTo>
                    <a:pt x="25" y="8"/>
                  </a:lnTo>
                  <a:lnTo>
                    <a:pt x="28" y="8"/>
                  </a:lnTo>
                  <a:lnTo>
                    <a:pt x="30" y="8"/>
                  </a:lnTo>
                  <a:lnTo>
                    <a:pt x="32" y="8"/>
                  </a:lnTo>
                  <a:lnTo>
                    <a:pt x="33" y="8"/>
                  </a:lnTo>
                  <a:lnTo>
                    <a:pt x="34" y="8"/>
                  </a:lnTo>
                  <a:lnTo>
                    <a:pt x="33" y="9"/>
                  </a:lnTo>
                  <a:lnTo>
                    <a:pt x="33" y="10"/>
                  </a:lnTo>
                  <a:lnTo>
                    <a:pt x="33" y="12"/>
                  </a:lnTo>
                  <a:lnTo>
                    <a:pt x="33" y="13"/>
                  </a:lnTo>
                  <a:lnTo>
                    <a:pt x="33" y="16"/>
                  </a:lnTo>
                  <a:lnTo>
                    <a:pt x="34" y="18"/>
                  </a:lnTo>
                  <a:lnTo>
                    <a:pt x="34" y="21"/>
                  </a:lnTo>
                  <a:lnTo>
                    <a:pt x="36" y="22"/>
                  </a:lnTo>
                  <a:lnTo>
                    <a:pt x="36" y="26"/>
                  </a:lnTo>
                  <a:lnTo>
                    <a:pt x="38" y="29"/>
                  </a:lnTo>
                  <a:lnTo>
                    <a:pt x="38" y="33"/>
                  </a:lnTo>
                  <a:lnTo>
                    <a:pt x="40" y="35"/>
                  </a:lnTo>
                  <a:lnTo>
                    <a:pt x="41" y="38"/>
                  </a:lnTo>
                  <a:lnTo>
                    <a:pt x="43" y="40"/>
                  </a:lnTo>
                  <a:lnTo>
                    <a:pt x="45" y="42"/>
                  </a:lnTo>
                  <a:lnTo>
                    <a:pt x="47" y="44"/>
                  </a:lnTo>
                  <a:lnTo>
                    <a:pt x="47" y="47"/>
                  </a:lnTo>
                  <a:lnTo>
                    <a:pt x="49" y="49"/>
                  </a:lnTo>
                  <a:lnTo>
                    <a:pt x="51" y="52"/>
                  </a:lnTo>
                  <a:lnTo>
                    <a:pt x="53" y="55"/>
                  </a:lnTo>
                  <a:lnTo>
                    <a:pt x="53" y="59"/>
                  </a:lnTo>
                  <a:lnTo>
                    <a:pt x="55" y="63"/>
                  </a:lnTo>
                  <a:lnTo>
                    <a:pt x="57" y="67"/>
                  </a:lnTo>
                  <a:lnTo>
                    <a:pt x="58" y="70"/>
                  </a:lnTo>
                  <a:lnTo>
                    <a:pt x="58" y="75"/>
                  </a:lnTo>
                  <a:lnTo>
                    <a:pt x="60" y="79"/>
                  </a:lnTo>
                  <a:lnTo>
                    <a:pt x="60" y="83"/>
                  </a:lnTo>
                  <a:lnTo>
                    <a:pt x="62" y="87"/>
                  </a:lnTo>
                  <a:lnTo>
                    <a:pt x="62" y="90"/>
                  </a:lnTo>
                  <a:lnTo>
                    <a:pt x="63" y="94"/>
                  </a:lnTo>
                  <a:lnTo>
                    <a:pt x="63" y="97"/>
                  </a:lnTo>
                  <a:lnTo>
                    <a:pt x="63" y="100"/>
                  </a:lnTo>
                  <a:lnTo>
                    <a:pt x="63" y="101"/>
                  </a:lnTo>
                  <a:lnTo>
                    <a:pt x="63" y="102"/>
                  </a:lnTo>
                  <a:lnTo>
                    <a:pt x="64" y="102"/>
                  </a:lnTo>
                  <a:lnTo>
                    <a:pt x="64" y="103"/>
                  </a:lnTo>
                  <a:lnTo>
                    <a:pt x="65" y="103"/>
                  </a:lnTo>
                  <a:lnTo>
                    <a:pt x="66" y="103"/>
                  </a:lnTo>
                  <a:lnTo>
                    <a:pt x="66" y="105"/>
                  </a:lnTo>
                  <a:lnTo>
                    <a:pt x="67" y="105"/>
                  </a:lnTo>
                  <a:lnTo>
                    <a:pt x="67" y="106"/>
                  </a:lnTo>
                  <a:lnTo>
                    <a:pt x="69" y="106"/>
                  </a:lnTo>
                  <a:lnTo>
                    <a:pt x="69" y="107"/>
                  </a:lnTo>
                  <a:lnTo>
                    <a:pt x="70" y="107"/>
                  </a:lnTo>
                  <a:lnTo>
                    <a:pt x="71" y="107"/>
                  </a:lnTo>
                  <a:lnTo>
                    <a:pt x="71" y="108"/>
                  </a:lnTo>
                  <a:lnTo>
                    <a:pt x="73" y="108"/>
                  </a:lnTo>
                  <a:lnTo>
                    <a:pt x="74" y="108"/>
                  </a:lnTo>
                  <a:lnTo>
                    <a:pt x="76" y="108"/>
                  </a:lnTo>
                  <a:lnTo>
                    <a:pt x="78" y="108"/>
                  </a:lnTo>
                  <a:lnTo>
                    <a:pt x="79" y="107"/>
                  </a:lnTo>
                  <a:lnTo>
                    <a:pt x="81" y="107"/>
                  </a:lnTo>
                  <a:lnTo>
                    <a:pt x="83" y="107"/>
                  </a:lnTo>
                  <a:lnTo>
                    <a:pt x="84" y="107"/>
                  </a:lnTo>
                  <a:lnTo>
                    <a:pt x="85" y="106"/>
                  </a:lnTo>
                  <a:lnTo>
                    <a:pt x="84" y="105"/>
                  </a:lnTo>
                  <a:lnTo>
                    <a:pt x="84" y="102"/>
                  </a:lnTo>
                  <a:lnTo>
                    <a:pt x="81" y="97"/>
                  </a:lnTo>
                  <a:lnTo>
                    <a:pt x="79" y="91"/>
                  </a:lnTo>
                  <a:lnTo>
                    <a:pt x="76" y="84"/>
                  </a:lnTo>
                  <a:lnTo>
                    <a:pt x="73" y="75"/>
                  </a:lnTo>
                  <a:lnTo>
                    <a:pt x="69" y="67"/>
                  </a:lnTo>
                  <a:lnTo>
                    <a:pt x="67" y="56"/>
                  </a:lnTo>
                  <a:lnTo>
                    <a:pt x="63" y="48"/>
                  </a:lnTo>
                  <a:lnTo>
                    <a:pt x="60" y="39"/>
                  </a:lnTo>
                  <a:lnTo>
                    <a:pt x="56" y="30"/>
                  </a:lnTo>
                  <a:lnTo>
                    <a:pt x="53" y="22"/>
                  </a:lnTo>
                  <a:lnTo>
                    <a:pt x="50" y="16"/>
                  </a:lnTo>
                  <a:lnTo>
                    <a:pt x="49" y="10"/>
                  </a:lnTo>
                  <a:lnTo>
                    <a:pt x="47" y="6"/>
                  </a:lnTo>
                  <a:lnTo>
                    <a:pt x="47" y="4"/>
                  </a:lnTo>
                  <a:lnTo>
                    <a:pt x="46" y="4"/>
                  </a:lnTo>
                  <a:lnTo>
                    <a:pt x="44" y="3"/>
                  </a:lnTo>
                  <a:lnTo>
                    <a:pt x="40" y="3"/>
                  </a:lnTo>
                  <a:lnTo>
                    <a:pt x="38" y="1"/>
                  </a:lnTo>
                  <a:lnTo>
                    <a:pt x="34" y="1"/>
                  </a:lnTo>
                  <a:lnTo>
                    <a:pt x="30" y="1"/>
                  </a:lnTo>
                  <a:lnTo>
                    <a:pt x="27" y="1"/>
                  </a:lnTo>
                  <a:lnTo>
                    <a:pt x="23" y="0"/>
                  </a:lnTo>
                  <a:lnTo>
                    <a:pt x="18" y="1"/>
                  </a:lnTo>
                  <a:lnTo>
                    <a:pt x="15" y="1"/>
                  </a:lnTo>
                  <a:lnTo>
                    <a:pt x="11" y="1"/>
                  </a:lnTo>
                  <a:lnTo>
                    <a:pt x="8" y="1"/>
                  </a:lnTo>
                  <a:lnTo>
                    <a:pt x="5" y="1"/>
                  </a:lnTo>
                  <a:lnTo>
                    <a:pt x="3" y="1"/>
                  </a:lnTo>
                  <a:lnTo>
                    <a:pt x="2" y="1"/>
                  </a:lnTo>
                  <a:lnTo>
                    <a:pt x="0" y="2"/>
                  </a:lnTo>
                  <a:lnTo>
                    <a:pt x="0" y="4"/>
                  </a:lnTo>
                  <a:lnTo>
                    <a:pt x="0" y="6"/>
                  </a:lnTo>
                </a:path>
              </a:pathLst>
            </a:custGeom>
            <a:solidFill>
              <a:srgbClr val="F8F8F8"/>
            </a:solidFill>
            <a:ln w="9525">
              <a:solidFill>
                <a:srgbClr val="DDDDDD"/>
              </a:solidFill>
              <a:round/>
              <a:headEnd/>
              <a:tailEnd/>
            </a:ln>
          </p:spPr>
          <p:txBody>
            <a:bodyPr/>
            <a:lstStyle/>
            <a:p>
              <a:endParaRPr lang="it-IT"/>
            </a:p>
          </p:txBody>
        </p:sp>
        <p:sp>
          <p:nvSpPr>
            <p:cNvPr id="2107" name="Freeform 75"/>
            <p:cNvSpPr>
              <a:spLocks/>
            </p:cNvSpPr>
            <p:nvPr/>
          </p:nvSpPr>
          <p:spPr bwMode="auto">
            <a:xfrm>
              <a:off x="5115" y="1478"/>
              <a:ext cx="171" cy="99"/>
            </a:xfrm>
            <a:custGeom>
              <a:avLst/>
              <a:gdLst>
                <a:gd name="T0" fmla="*/ 637 w 87"/>
                <a:gd name="T1" fmla="*/ 6 h 108"/>
                <a:gd name="T2" fmla="*/ 584 w 87"/>
                <a:gd name="T3" fmla="*/ 6 h 108"/>
                <a:gd name="T4" fmla="*/ 525 w 87"/>
                <a:gd name="T5" fmla="*/ 6 h 108"/>
                <a:gd name="T6" fmla="*/ 448 w 87"/>
                <a:gd name="T7" fmla="*/ 6 h 108"/>
                <a:gd name="T8" fmla="*/ 401 w 87"/>
                <a:gd name="T9" fmla="*/ 6 h 108"/>
                <a:gd name="T10" fmla="*/ 387 w 87"/>
                <a:gd name="T11" fmla="*/ 6 h 108"/>
                <a:gd name="T12" fmla="*/ 387 w 87"/>
                <a:gd name="T13" fmla="*/ 9 h 108"/>
                <a:gd name="T14" fmla="*/ 371 w 87"/>
                <a:gd name="T15" fmla="*/ 16 h 108"/>
                <a:gd name="T16" fmla="*/ 348 w 87"/>
                <a:gd name="T17" fmla="*/ 23 h 108"/>
                <a:gd name="T18" fmla="*/ 328 w 87"/>
                <a:gd name="T19" fmla="*/ 29 h 108"/>
                <a:gd name="T20" fmla="*/ 297 w 87"/>
                <a:gd name="T21" fmla="*/ 34 h 108"/>
                <a:gd name="T22" fmla="*/ 259 w 87"/>
                <a:gd name="T23" fmla="*/ 41 h 108"/>
                <a:gd name="T24" fmla="*/ 212 w 87"/>
                <a:gd name="T25" fmla="*/ 49 h 108"/>
                <a:gd name="T26" fmla="*/ 181 w 87"/>
                <a:gd name="T27" fmla="*/ 58 h 108"/>
                <a:gd name="T28" fmla="*/ 167 w 87"/>
                <a:gd name="T29" fmla="*/ 67 h 108"/>
                <a:gd name="T30" fmla="*/ 167 w 87"/>
                <a:gd name="T31" fmla="*/ 76 h 108"/>
                <a:gd name="T32" fmla="*/ 167 w 87"/>
                <a:gd name="T33" fmla="*/ 78 h 108"/>
                <a:gd name="T34" fmla="*/ 143 w 87"/>
                <a:gd name="T35" fmla="*/ 80 h 108"/>
                <a:gd name="T36" fmla="*/ 143 w 87"/>
                <a:gd name="T37" fmla="*/ 80 h 108"/>
                <a:gd name="T38" fmla="*/ 120 w 87"/>
                <a:gd name="T39" fmla="*/ 82 h 108"/>
                <a:gd name="T40" fmla="*/ 108 w 87"/>
                <a:gd name="T41" fmla="*/ 83 h 108"/>
                <a:gd name="T42" fmla="*/ 100 w 87"/>
                <a:gd name="T43" fmla="*/ 83 h 108"/>
                <a:gd name="T44" fmla="*/ 77 w 87"/>
                <a:gd name="T45" fmla="*/ 83 h 108"/>
                <a:gd name="T46" fmla="*/ 47 w 87"/>
                <a:gd name="T47" fmla="*/ 83 h 108"/>
                <a:gd name="T48" fmla="*/ 31 w 87"/>
                <a:gd name="T49" fmla="*/ 83 h 108"/>
                <a:gd name="T50" fmla="*/ 8 w 87"/>
                <a:gd name="T51" fmla="*/ 83 h 108"/>
                <a:gd name="T52" fmla="*/ 8 w 87"/>
                <a:gd name="T53" fmla="*/ 82 h 108"/>
                <a:gd name="T54" fmla="*/ 24 w 87"/>
                <a:gd name="T55" fmla="*/ 76 h 108"/>
                <a:gd name="T56" fmla="*/ 85 w 87"/>
                <a:gd name="T57" fmla="*/ 58 h 108"/>
                <a:gd name="T58" fmla="*/ 167 w 87"/>
                <a:gd name="T59" fmla="*/ 36 h 108"/>
                <a:gd name="T60" fmla="*/ 244 w 87"/>
                <a:gd name="T61" fmla="*/ 16 h 108"/>
                <a:gd name="T62" fmla="*/ 281 w 87"/>
                <a:gd name="T63" fmla="*/ 6 h 108"/>
                <a:gd name="T64" fmla="*/ 305 w 87"/>
                <a:gd name="T65" fmla="*/ 3 h 108"/>
                <a:gd name="T66" fmla="*/ 379 w 87"/>
                <a:gd name="T67" fmla="*/ 1 h 108"/>
                <a:gd name="T68" fmla="*/ 472 w 87"/>
                <a:gd name="T69" fmla="*/ 0 h 108"/>
                <a:gd name="T70" fmla="*/ 552 w 87"/>
                <a:gd name="T71" fmla="*/ 0 h 108"/>
                <a:gd name="T72" fmla="*/ 621 w 87"/>
                <a:gd name="T73" fmla="*/ 0 h 108"/>
                <a:gd name="T74" fmla="*/ 637 w 87"/>
                <a:gd name="T75" fmla="*/ 1 h 108"/>
                <a:gd name="T76" fmla="*/ 637 w 87"/>
                <a:gd name="T77" fmla="*/ 2 h 108"/>
                <a:gd name="T78" fmla="*/ 637 w 87"/>
                <a:gd name="T79" fmla="*/ 4 h 108"/>
                <a:gd name="T80" fmla="*/ 645 w 87"/>
                <a:gd name="T81" fmla="*/ 5 h 108"/>
                <a:gd name="T82" fmla="*/ 645 w 87"/>
                <a:gd name="T83" fmla="*/ 6 h 108"/>
                <a:gd name="T84" fmla="*/ 653 w 87"/>
                <a:gd name="T85" fmla="*/ 6 h 1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
                <a:gd name="T130" fmla="*/ 0 h 108"/>
                <a:gd name="T131" fmla="*/ 87 w 87"/>
                <a:gd name="T132" fmla="*/ 108 h 1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 h="108">
                  <a:moveTo>
                    <a:pt x="86" y="6"/>
                  </a:moveTo>
                  <a:lnTo>
                    <a:pt x="85" y="7"/>
                  </a:lnTo>
                  <a:lnTo>
                    <a:pt x="84" y="7"/>
                  </a:lnTo>
                  <a:lnTo>
                    <a:pt x="82" y="7"/>
                  </a:lnTo>
                  <a:lnTo>
                    <a:pt x="80" y="7"/>
                  </a:lnTo>
                  <a:lnTo>
                    <a:pt x="77" y="7"/>
                  </a:lnTo>
                  <a:lnTo>
                    <a:pt x="74" y="7"/>
                  </a:lnTo>
                  <a:lnTo>
                    <a:pt x="71" y="7"/>
                  </a:lnTo>
                  <a:lnTo>
                    <a:pt x="69" y="7"/>
                  </a:lnTo>
                  <a:lnTo>
                    <a:pt x="66" y="7"/>
                  </a:lnTo>
                  <a:lnTo>
                    <a:pt x="62" y="7"/>
                  </a:lnTo>
                  <a:lnTo>
                    <a:pt x="59" y="7"/>
                  </a:lnTo>
                  <a:lnTo>
                    <a:pt x="57" y="7"/>
                  </a:lnTo>
                  <a:lnTo>
                    <a:pt x="55" y="7"/>
                  </a:lnTo>
                  <a:lnTo>
                    <a:pt x="53" y="7"/>
                  </a:lnTo>
                  <a:lnTo>
                    <a:pt x="51" y="8"/>
                  </a:lnTo>
                  <a:lnTo>
                    <a:pt x="51" y="9"/>
                  </a:lnTo>
                  <a:lnTo>
                    <a:pt x="51" y="11"/>
                  </a:lnTo>
                  <a:lnTo>
                    <a:pt x="51" y="12"/>
                  </a:lnTo>
                  <a:lnTo>
                    <a:pt x="50" y="15"/>
                  </a:lnTo>
                  <a:lnTo>
                    <a:pt x="50" y="17"/>
                  </a:lnTo>
                  <a:lnTo>
                    <a:pt x="49" y="20"/>
                  </a:lnTo>
                  <a:lnTo>
                    <a:pt x="49" y="22"/>
                  </a:lnTo>
                  <a:lnTo>
                    <a:pt x="47" y="26"/>
                  </a:lnTo>
                  <a:lnTo>
                    <a:pt x="46" y="29"/>
                  </a:lnTo>
                  <a:lnTo>
                    <a:pt x="45" y="33"/>
                  </a:lnTo>
                  <a:lnTo>
                    <a:pt x="45" y="35"/>
                  </a:lnTo>
                  <a:lnTo>
                    <a:pt x="43" y="38"/>
                  </a:lnTo>
                  <a:lnTo>
                    <a:pt x="41" y="40"/>
                  </a:lnTo>
                  <a:lnTo>
                    <a:pt x="39" y="42"/>
                  </a:lnTo>
                  <a:lnTo>
                    <a:pt x="39" y="44"/>
                  </a:lnTo>
                  <a:lnTo>
                    <a:pt x="37" y="47"/>
                  </a:lnTo>
                  <a:lnTo>
                    <a:pt x="35" y="50"/>
                  </a:lnTo>
                  <a:lnTo>
                    <a:pt x="34" y="53"/>
                  </a:lnTo>
                  <a:lnTo>
                    <a:pt x="32" y="55"/>
                  </a:lnTo>
                  <a:lnTo>
                    <a:pt x="30" y="59"/>
                  </a:lnTo>
                  <a:lnTo>
                    <a:pt x="28" y="63"/>
                  </a:lnTo>
                  <a:lnTo>
                    <a:pt x="26" y="67"/>
                  </a:lnTo>
                  <a:lnTo>
                    <a:pt x="26" y="70"/>
                  </a:lnTo>
                  <a:lnTo>
                    <a:pt x="24" y="75"/>
                  </a:lnTo>
                  <a:lnTo>
                    <a:pt x="23" y="79"/>
                  </a:lnTo>
                  <a:lnTo>
                    <a:pt x="22" y="83"/>
                  </a:lnTo>
                  <a:lnTo>
                    <a:pt x="22" y="87"/>
                  </a:lnTo>
                  <a:lnTo>
                    <a:pt x="22" y="90"/>
                  </a:lnTo>
                  <a:lnTo>
                    <a:pt x="22" y="94"/>
                  </a:lnTo>
                  <a:lnTo>
                    <a:pt x="22" y="98"/>
                  </a:lnTo>
                  <a:lnTo>
                    <a:pt x="23" y="100"/>
                  </a:lnTo>
                  <a:lnTo>
                    <a:pt x="22" y="101"/>
                  </a:lnTo>
                  <a:lnTo>
                    <a:pt x="21" y="102"/>
                  </a:lnTo>
                  <a:lnTo>
                    <a:pt x="19" y="104"/>
                  </a:lnTo>
                  <a:lnTo>
                    <a:pt x="17" y="105"/>
                  </a:lnTo>
                  <a:lnTo>
                    <a:pt x="16" y="106"/>
                  </a:lnTo>
                  <a:lnTo>
                    <a:pt x="14" y="107"/>
                  </a:lnTo>
                  <a:lnTo>
                    <a:pt x="13" y="107"/>
                  </a:lnTo>
                  <a:lnTo>
                    <a:pt x="12" y="107"/>
                  </a:lnTo>
                  <a:lnTo>
                    <a:pt x="10" y="107"/>
                  </a:lnTo>
                  <a:lnTo>
                    <a:pt x="8" y="107"/>
                  </a:lnTo>
                  <a:lnTo>
                    <a:pt x="6" y="107"/>
                  </a:lnTo>
                  <a:lnTo>
                    <a:pt x="4" y="107"/>
                  </a:lnTo>
                  <a:lnTo>
                    <a:pt x="2" y="107"/>
                  </a:lnTo>
                  <a:lnTo>
                    <a:pt x="1" y="107"/>
                  </a:lnTo>
                  <a:lnTo>
                    <a:pt x="1" y="106"/>
                  </a:lnTo>
                  <a:lnTo>
                    <a:pt x="0" y="105"/>
                  </a:lnTo>
                  <a:lnTo>
                    <a:pt x="1" y="102"/>
                  </a:lnTo>
                  <a:lnTo>
                    <a:pt x="3" y="98"/>
                  </a:lnTo>
                  <a:lnTo>
                    <a:pt x="5" y="90"/>
                  </a:lnTo>
                  <a:lnTo>
                    <a:pt x="8" y="83"/>
                  </a:lnTo>
                  <a:lnTo>
                    <a:pt x="11" y="75"/>
                  </a:lnTo>
                  <a:lnTo>
                    <a:pt x="15" y="66"/>
                  </a:lnTo>
                  <a:lnTo>
                    <a:pt x="19" y="56"/>
                  </a:lnTo>
                  <a:lnTo>
                    <a:pt x="22" y="47"/>
                  </a:lnTo>
                  <a:lnTo>
                    <a:pt x="25" y="38"/>
                  </a:lnTo>
                  <a:lnTo>
                    <a:pt x="28" y="30"/>
                  </a:lnTo>
                  <a:lnTo>
                    <a:pt x="32" y="21"/>
                  </a:lnTo>
                  <a:lnTo>
                    <a:pt x="34" y="16"/>
                  </a:lnTo>
                  <a:lnTo>
                    <a:pt x="36" y="10"/>
                  </a:lnTo>
                  <a:lnTo>
                    <a:pt x="37" y="7"/>
                  </a:lnTo>
                  <a:lnTo>
                    <a:pt x="39" y="4"/>
                  </a:lnTo>
                  <a:lnTo>
                    <a:pt x="40" y="3"/>
                  </a:lnTo>
                  <a:lnTo>
                    <a:pt x="43" y="3"/>
                  </a:lnTo>
                  <a:lnTo>
                    <a:pt x="46" y="1"/>
                  </a:lnTo>
                  <a:lnTo>
                    <a:pt x="50" y="1"/>
                  </a:lnTo>
                  <a:lnTo>
                    <a:pt x="54" y="1"/>
                  </a:lnTo>
                  <a:lnTo>
                    <a:pt x="57" y="1"/>
                  </a:lnTo>
                  <a:lnTo>
                    <a:pt x="62" y="0"/>
                  </a:lnTo>
                  <a:lnTo>
                    <a:pt x="66" y="0"/>
                  </a:lnTo>
                  <a:lnTo>
                    <a:pt x="70" y="0"/>
                  </a:lnTo>
                  <a:lnTo>
                    <a:pt x="73" y="0"/>
                  </a:lnTo>
                  <a:lnTo>
                    <a:pt x="77" y="0"/>
                  </a:lnTo>
                  <a:lnTo>
                    <a:pt x="78" y="0"/>
                  </a:lnTo>
                  <a:lnTo>
                    <a:pt x="82" y="0"/>
                  </a:lnTo>
                  <a:lnTo>
                    <a:pt x="83" y="0"/>
                  </a:lnTo>
                  <a:lnTo>
                    <a:pt x="84" y="0"/>
                  </a:lnTo>
                  <a:lnTo>
                    <a:pt x="84" y="1"/>
                  </a:lnTo>
                  <a:lnTo>
                    <a:pt x="84" y="2"/>
                  </a:lnTo>
                  <a:lnTo>
                    <a:pt x="84" y="4"/>
                  </a:lnTo>
                  <a:lnTo>
                    <a:pt x="85" y="4"/>
                  </a:lnTo>
                  <a:lnTo>
                    <a:pt x="85" y="5"/>
                  </a:lnTo>
                  <a:lnTo>
                    <a:pt x="85" y="6"/>
                  </a:lnTo>
                  <a:lnTo>
                    <a:pt x="86" y="6"/>
                  </a:lnTo>
                </a:path>
              </a:pathLst>
            </a:custGeom>
            <a:solidFill>
              <a:srgbClr val="F8F8F8"/>
            </a:solidFill>
            <a:ln w="9525">
              <a:solidFill>
                <a:srgbClr val="DDDDDD"/>
              </a:solidFill>
              <a:round/>
              <a:headEnd/>
              <a:tailEnd/>
            </a:ln>
          </p:spPr>
          <p:txBody>
            <a:bodyPr/>
            <a:lstStyle/>
            <a:p>
              <a:endParaRPr lang="it-IT"/>
            </a:p>
          </p:txBody>
        </p:sp>
        <p:sp>
          <p:nvSpPr>
            <p:cNvPr id="2108" name="Freeform 76"/>
            <p:cNvSpPr>
              <a:spLocks/>
            </p:cNvSpPr>
            <p:nvPr/>
          </p:nvSpPr>
          <p:spPr bwMode="auto">
            <a:xfrm>
              <a:off x="4719" y="1454"/>
              <a:ext cx="69" cy="100"/>
            </a:xfrm>
            <a:custGeom>
              <a:avLst/>
              <a:gdLst>
                <a:gd name="T0" fmla="*/ 252 w 35"/>
                <a:gd name="T1" fmla="*/ 3 h 107"/>
                <a:gd name="T2" fmla="*/ 237 w 35"/>
                <a:gd name="T3" fmla="*/ 5 h 107"/>
                <a:gd name="T4" fmla="*/ 229 w 35"/>
                <a:gd name="T5" fmla="*/ 7 h 107"/>
                <a:gd name="T6" fmla="*/ 205 w 35"/>
                <a:gd name="T7" fmla="*/ 12 h 107"/>
                <a:gd name="T8" fmla="*/ 199 w 35"/>
                <a:gd name="T9" fmla="*/ 18 h 107"/>
                <a:gd name="T10" fmla="*/ 199 w 35"/>
                <a:gd name="T11" fmla="*/ 22 h 107"/>
                <a:gd name="T12" fmla="*/ 205 w 35"/>
                <a:gd name="T13" fmla="*/ 29 h 107"/>
                <a:gd name="T14" fmla="*/ 237 w 35"/>
                <a:gd name="T15" fmla="*/ 34 h 107"/>
                <a:gd name="T16" fmla="*/ 252 w 35"/>
                <a:gd name="T17" fmla="*/ 37 h 107"/>
                <a:gd name="T18" fmla="*/ 237 w 35"/>
                <a:gd name="T19" fmla="*/ 39 h 107"/>
                <a:gd name="T20" fmla="*/ 199 w 35"/>
                <a:gd name="T21" fmla="*/ 40 h 107"/>
                <a:gd name="T22" fmla="*/ 160 w 35"/>
                <a:gd name="T23" fmla="*/ 44 h 107"/>
                <a:gd name="T24" fmla="*/ 116 w 35"/>
                <a:gd name="T25" fmla="*/ 45 h 107"/>
                <a:gd name="T26" fmla="*/ 77 w 35"/>
                <a:gd name="T27" fmla="*/ 48 h 107"/>
                <a:gd name="T28" fmla="*/ 47 w 35"/>
                <a:gd name="T29" fmla="*/ 50 h 107"/>
                <a:gd name="T30" fmla="*/ 32 w 35"/>
                <a:gd name="T31" fmla="*/ 52 h 107"/>
                <a:gd name="T32" fmla="*/ 24 w 35"/>
                <a:gd name="T33" fmla="*/ 53 h 107"/>
                <a:gd name="T34" fmla="*/ 24 w 35"/>
                <a:gd name="T35" fmla="*/ 56 h 107"/>
                <a:gd name="T36" fmla="*/ 24 w 35"/>
                <a:gd name="T37" fmla="*/ 62 h 107"/>
                <a:gd name="T38" fmla="*/ 24 w 35"/>
                <a:gd name="T39" fmla="*/ 68 h 107"/>
                <a:gd name="T40" fmla="*/ 39 w 35"/>
                <a:gd name="T41" fmla="*/ 75 h 107"/>
                <a:gd name="T42" fmla="*/ 39 w 35"/>
                <a:gd name="T43" fmla="*/ 81 h 107"/>
                <a:gd name="T44" fmla="*/ 47 w 35"/>
                <a:gd name="T45" fmla="*/ 85 h 107"/>
                <a:gd name="T46" fmla="*/ 47 w 35"/>
                <a:gd name="T47" fmla="*/ 87 h 107"/>
                <a:gd name="T48" fmla="*/ 39 w 35"/>
                <a:gd name="T49" fmla="*/ 84 h 107"/>
                <a:gd name="T50" fmla="*/ 24 w 35"/>
                <a:gd name="T51" fmla="*/ 80 h 107"/>
                <a:gd name="T52" fmla="*/ 8 w 35"/>
                <a:gd name="T53" fmla="*/ 75 h 107"/>
                <a:gd name="T54" fmla="*/ 8 w 35"/>
                <a:gd name="T55" fmla="*/ 69 h 107"/>
                <a:gd name="T56" fmla="*/ 0 w 35"/>
                <a:gd name="T57" fmla="*/ 64 h 107"/>
                <a:gd name="T58" fmla="*/ 0 w 35"/>
                <a:gd name="T59" fmla="*/ 59 h 107"/>
                <a:gd name="T60" fmla="*/ 0 w 35"/>
                <a:gd name="T61" fmla="*/ 54 h 107"/>
                <a:gd name="T62" fmla="*/ 0 w 35"/>
                <a:gd name="T63" fmla="*/ 50 h 107"/>
                <a:gd name="T64" fmla="*/ 24 w 35"/>
                <a:gd name="T65" fmla="*/ 48 h 107"/>
                <a:gd name="T66" fmla="*/ 63 w 35"/>
                <a:gd name="T67" fmla="*/ 42 h 107"/>
                <a:gd name="T68" fmla="*/ 101 w 35"/>
                <a:gd name="T69" fmla="*/ 34 h 107"/>
                <a:gd name="T70" fmla="*/ 144 w 35"/>
                <a:gd name="T71" fmla="*/ 25 h 107"/>
                <a:gd name="T72" fmla="*/ 191 w 35"/>
                <a:gd name="T73" fmla="*/ 19 h 107"/>
                <a:gd name="T74" fmla="*/ 213 w 35"/>
                <a:gd name="T75" fmla="*/ 10 h 107"/>
                <a:gd name="T76" fmla="*/ 237 w 35"/>
                <a:gd name="T77" fmla="*/ 6 h 107"/>
                <a:gd name="T78" fmla="*/ 252 w 35"/>
                <a:gd name="T79" fmla="*/ 1 h 107"/>
                <a:gd name="T80" fmla="*/ 260 w 35"/>
                <a:gd name="T81" fmla="*/ 1 h 107"/>
                <a:gd name="T82" fmla="*/ 260 w 35"/>
                <a:gd name="T83" fmla="*/ 1 h 107"/>
                <a:gd name="T84" fmla="*/ 260 w 35"/>
                <a:gd name="T85" fmla="*/ 1 h 107"/>
                <a:gd name="T86" fmla="*/ 260 w 35"/>
                <a:gd name="T87" fmla="*/ 1 h 107"/>
                <a:gd name="T88" fmla="*/ 260 w 35"/>
                <a:gd name="T89" fmla="*/ 1 h 107"/>
                <a:gd name="T90" fmla="*/ 260 w 35"/>
                <a:gd name="T91" fmla="*/ 1 h 107"/>
                <a:gd name="T92" fmla="*/ 260 w 35"/>
                <a:gd name="T93" fmla="*/ 1 h 107"/>
                <a:gd name="T94" fmla="*/ 260 w 35"/>
                <a:gd name="T95" fmla="*/ 1 h 107"/>
                <a:gd name="T96" fmla="*/ 260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34" y="1"/>
                  </a:moveTo>
                  <a:lnTo>
                    <a:pt x="33" y="3"/>
                  </a:lnTo>
                  <a:lnTo>
                    <a:pt x="31" y="5"/>
                  </a:lnTo>
                  <a:lnTo>
                    <a:pt x="31" y="6"/>
                  </a:lnTo>
                  <a:lnTo>
                    <a:pt x="30" y="10"/>
                  </a:lnTo>
                  <a:lnTo>
                    <a:pt x="29" y="11"/>
                  </a:lnTo>
                  <a:lnTo>
                    <a:pt x="27" y="15"/>
                  </a:lnTo>
                  <a:lnTo>
                    <a:pt x="27" y="17"/>
                  </a:lnTo>
                  <a:lnTo>
                    <a:pt x="26" y="21"/>
                  </a:lnTo>
                  <a:lnTo>
                    <a:pt x="26" y="24"/>
                  </a:lnTo>
                  <a:lnTo>
                    <a:pt x="26" y="28"/>
                  </a:lnTo>
                  <a:lnTo>
                    <a:pt x="26" y="31"/>
                  </a:lnTo>
                  <a:lnTo>
                    <a:pt x="27" y="35"/>
                  </a:lnTo>
                  <a:lnTo>
                    <a:pt x="28" y="38"/>
                  </a:lnTo>
                  <a:lnTo>
                    <a:pt x="31" y="42"/>
                  </a:lnTo>
                  <a:lnTo>
                    <a:pt x="34" y="45"/>
                  </a:lnTo>
                  <a:lnTo>
                    <a:pt x="33" y="46"/>
                  </a:lnTo>
                  <a:lnTo>
                    <a:pt x="32" y="46"/>
                  </a:lnTo>
                  <a:lnTo>
                    <a:pt x="31" y="48"/>
                  </a:lnTo>
                  <a:lnTo>
                    <a:pt x="29" y="48"/>
                  </a:lnTo>
                  <a:lnTo>
                    <a:pt x="26" y="49"/>
                  </a:lnTo>
                  <a:lnTo>
                    <a:pt x="24" y="51"/>
                  </a:lnTo>
                  <a:lnTo>
                    <a:pt x="21" y="53"/>
                  </a:lnTo>
                  <a:lnTo>
                    <a:pt x="19" y="53"/>
                  </a:lnTo>
                  <a:lnTo>
                    <a:pt x="15" y="55"/>
                  </a:lnTo>
                  <a:lnTo>
                    <a:pt x="13" y="57"/>
                  </a:lnTo>
                  <a:lnTo>
                    <a:pt x="10" y="59"/>
                  </a:lnTo>
                  <a:lnTo>
                    <a:pt x="8" y="60"/>
                  </a:lnTo>
                  <a:lnTo>
                    <a:pt x="6" y="61"/>
                  </a:lnTo>
                  <a:lnTo>
                    <a:pt x="5" y="63"/>
                  </a:lnTo>
                  <a:lnTo>
                    <a:pt x="4" y="64"/>
                  </a:lnTo>
                  <a:lnTo>
                    <a:pt x="3" y="65"/>
                  </a:lnTo>
                  <a:lnTo>
                    <a:pt x="3" y="66"/>
                  </a:lnTo>
                  <a:lnTo>
                    <a:pt x="3" y="69"/>
                  </a:lnTo>
                  <a:lnTo>
                    <a:pt x="3" y="72"/>
                  </a:lnTo>
                  <a:lnTo>
                    <a:pt x="3" y="76"/>
                  </a:lnTo>
                  <a:lnTo>
                    <a:pt x="3" y="79"/>
                  </a:lnTo>
                  <a:lnTo>
                    <a:pt x="3" y="83"/>
                  </a:lnTo>
                  <a:lnTo>
                    <a:pt x="5" y="87"/>
                  </a:lnTo>
                  <a:lnTo>
                    <a:pt x="5" y="92"/>
                  </a:lnTo>
                  <a:lnTo>
                    <a:pt x="5" y="95"/>
                  </a:lnTo>
                  <a:lnTo>
                    <a:pt x="5" y="99"/>
                  </a:lnTo>
                  <a:lnTo>
                    <a:pt x="6" y="101"/>
                  </a:lnTo>
                  <a:lnTo>
                    <a:pt x="6" y="104"/>
                  </a:lnTo>
                  <a:lnTo>
                    <a:pt x="6" y="105"/>
                  </a:lnTo>
                  <a:lnTo>
                    <a:pt x="6" y="106"/>
                  </a:lnTo>
                  <a:lnTo>
                    <a:pt x="6" y="105"/>
                  </a:lnTo>
                  <a:lnTo>
                    <a:pt x="5" y="103"/>
                  </a:lnTo>
                  <a:lnTo>
                    <a:pt x="5" y="100"/>
                  </a:lnTo>
                  <a:lnTo>
                    <a:pt x="3" y="98"/>
                  </a:lnTo>
                  <a:lnTo>
                    <a:pt x="3" y="95"/>
                  </a:lnTo>
                  <a:lnTo>
                    <a:pt x="1" y="92"/>
                  </a:lnTo>
                  <a:lnTo>
                    <a:pt x="1" y="88"/>
                  </a:lnTo>
                  <a:lnTo>
                    <a:pt x="1" y="84"/>
                  </a:lnTo>
                  <a:lnTo>
                    <a:pt x="1" y="80"/>
                  </a:lnTo>
                  <a:lnTo>
                    <a:pt x="0" y="78"/>
                  </a:lnTo>
                  <a:lnTo>
                    <a:pt x="0" y="75"/>
                  </a:lnTo>
                  <a:lnTo>
                    <a:pt x="0" y="72"/>
                  </a:lnTo>
                  <a:lnTo>
                    <a:pt x="0" y="68"/>
                  </a:lnTo>
                  <a:lnTo>
                    <a:pt x="0" y="66"/>
                  </a:lnTo>
                  <a:lnTo>
                    <a:pt x="0" y="64"/>
                  </a:lnTo>
                  <a:lnTo>
                    <a:pt x="0" y="62"/>
                  </a:lnTo>
                  <a:lnTo>
                    <a:pt x="1" y="60"/>
                  </a:lnTo>
                  <a:lnTo>
                    <a:pt x="3" y="59"/>
                  </a:lnTo>
                  <a:lnTo>
                    <a:pt x="6" y="55"/>
                  </a:lnTo>
                  <a:lnTo>
                    <a:pt x="8" y="51"/>
                  </a:lnTo>
                  <a:lnTo>
                    <a:pt x="12" y="46"/>
                  </a:lnTo>
                  <a:lnTo>
                    <a:pt x="13" y="42"/>
                  </a:lnTo>
                  <a:lnTo>
                    <a:pt x="17" y="37"/>
                  </a:lnTo>
                  <a:lnTo>
                    <a:pt x="19" y="31"/>
                  </a:lnTo>
                  <a:lnTo>
                    <a:pt x="23" y="26"/>
                  </a:lnTo>
                  <a:lnTo>
                    <a:pt x="25" y="22"/>
                  </a:lnTo>
                  <a:lnTo>
                    <a:pt x="27" y="17"/>
                  </a:lnTo>
                  <a:lnTo>
                    <a:pt x="28" y="13"/>
                  </a:lnTo>
                  <a:lnTo>
                    <a:pt x="31" y="8"/>
                  </a:lnTo>
                  <a:lnTo>
                    <a:pt x="31" y="6"/>
                  </a:lnTo>
                  <a:lnTo>
                    <a:pt x="33" y="3"/>
                  </a:lnTo>
                  <a:lnTo>
                    <a:pt x="33" y="1"/>
                  </a:lnTo>
                  <a:lnTo>
                    <a:pt x="34" y="0"/>
                  </a:lnTo>
                  <a:lnTo>
                    <a:pt x="34" y="1"/>
                  </a:lnTo>
                </a:path>
              </a:pathLst>
            </a:custGeom>
            <a:solidFill>
              <a:srgbClr val="F8F8F8"/>
            </a:solidFill>
            <a:ln w="9048">
              <a:solidFill>
                <a:srgbClr val="DDDDDD"/>
              </a:solidFill>
              <a:round/>
              <a:headEnd/>
              <a:tailEnd/>
            </a:ln>
          </p:spPr>
          <p:txBody>
            <a:bodyPr/>
            <a:lstStyle/>
            <a:p>
              <a:endParaRPr lang="it-IT"/>
            </a:p>
          </p:txBody>
        </p:sp>
        <p:sp>
          <p:nvSpPr>
            <p:cNvPr id="2109" name="Freeform 77"/>
            <p:cNvSpPr>
              <a:spLocks/>
            </p:cNvSpPr>
            <p:nvPr/>
          </p:nvSpPr>
          <p:spPr bwMode="auto">
            <a:xfrm>
              <a:off x="4967" y="1454"/>
              <a:ext cx="69" cy="100"/>
            </a:xfrm>
            <a:custGeom>
              <a:avLst/>
              <a:gdLst>
                <a:gd name="T0" fmla="*/ 8 w 35"/>
                <a:gd name="T1" fmla="*/ 3 h 107"/>
                <a:gd name="T2" fmla="*/ 8 w 35"/>
                <a:gd name="T3" fmla="*/ 5 h 107"/>
                <a:gd name="T4" fmla="*/ 24 w 35"/>
                <a:gd name="T5" fmla="*/ 7 h 107"/>
                <a:gd name="T6" fmla="*/ 39 w 35"/>
                <a:gd name="T7" fmla="*/ 10 h 107"/>
                <a:gd name="T8" fmla="*/ 47 w 35"/>
                <a:gd name="T9" fmla="*/ 15 h 107"/>
                <a:gd name="T10" fmla="*/ 47 w 35"/>
                <a:gd name="T11" fmla="*/ 20 h 107"/>
                <a:gd name="T12" fmla="*/ 39 w 35"/>
                <a:gd name="T13" fmla="*/ 25 h 107"/>
                <a:gd name="T14" fmla="*/ 16 w 35"/>
                <a:gd name="T15" fmla="*/ 32 h 107"/>
                <a:gd name="T16" fmla="*/ 0 w 35"/>
                <a:gd name="T17" fmla="*/ 34 h 107"/>
                <a:gd name="T18" fmla="*/ 24 w 35"/>
                <a:gd name="T19" fmla="*/ 36 h 107"/>
                <a:gd name="T20" fmla="*/ 47 w 35"/>
                <a:gd name="T21" fmla="*/ 37 h 107"/>
                <a:gd name="T22" fmla="*/ 85 w 35"/>
                <a:gd name="T23" fmla="*/ 41 h 107"/>
                <a:gd name="T24" fmla="*/ 132 w 35"/>
                <a:gd name="T25" fmla="*/ 44 h 107"/>
                <a:gd name="T26" fmla="*/ 168 w 35"/>
                <a:gd name="T27" fmla="*/ 47 h 107"/>
                <a:gd name="T28" fmla="*/ 199 w 35"/>
                <a:gd name="T29" fmla="*/ 50 h 107"/>
                <a:gd name="T30" fmla="*/ 221 w 35"/>
                <a:gd name="T31" fmla="*/ 52 h 107"/>
                <a:gd name="T32" fmla="*/ 229 w 35"/>
                <a:gd name="T33" fmla="*/ 53 h 107"/>
                <a:gd name="T34" fmla="*/ 229 w 35"/>
                <a:gd name="T35" fmla="*/ 56 h 107"/>
                <a:gd name="T36" fmla="*/ 221 w 35"/>
                <a:gd name="T37" fmla="*/ 62 h 107"/>
                <a:gd name="T38" fmla="*/ 221 w 35"/>
                <a:gd name="T39" fmla="*/ 68 h 107"/>
                <a:gd name="T40" fmla="*/ 213 w 35"/>
                <a:gd name="T41" fmla="*/ 75 h 107"/>
                <a:gd name="T42" fmla="*/ 213 w 35"/>
                <a:gd name="T43" fmla="*/ 81 h 107"/>
                <a:gd name="T44" fmla="*/ 213 w 35"/>
                <a:gd name="T45" fmla="*/ 85 h 107"/>
                <a:gd name="T46" fmla="*/ 213 w 35"/>
                <a:gd name="T47" fmla="*/ 87 h 107"/>
                <a:gd name="T48" fmla="*/ 221 w 35"/>
                <a:gd name="T49" fmla="*/ 84 h 107"/>
                <a:gd name="T50" fmla="*/ 221 w 35"/>
                <a:gd name="T51" fmla="*/ 80 h 107"/>
                <a:gd name="T52" fmla="*/ 229 w 35"/>
                <a:gd name="T53" fmla="*/ 75 h 107"/>
                <a:gd name="T54" fmla="*/ 244 w 35"/>
                <a:gd name="T55" fmla="*/ 69 h 107"/>
                <a:gd name="T56" fmla="*/ 260 w 35"/>
                <a:gd name="T57" fmla="*/ 64 h 107"/>
                <a:gd name="T58" fmla="*/ 260 w 35"/>
                <a:gd name="T59" fmla="*/ 59 h 107"/>
                <a:gd name="T60" fmla="*/ 260 w 35"/>
                <a:gd name="T61" fmla="*/ 54 h 107"/>
                <a:gd name="T62" fmla="*/ 260 w 35"/>
                <a:gd name="T63" fmla="*/ 50 h 107"/>
                <a:gd name="T64" fmla="*/ 229 w 35"/>
                <a:gd name="T65" fmla="*/ 48 h 107"/>
                <a:gd name="T66" fmla="*/ 183 w 35"/>
                <a:gd name="T67" fmla="*/ 42 h 107"/>
                <a:gd name="T68" fmla="*/ 144 w 35"/>
                <a:gd name="T69" fmla="*/ 34 h 107"/>
                <a:gd name="T70" fmla="*/ 108 w 35"/>
                <a:gd name="T71" fmla="*/ 25 h 107"/>
                <a:gd name="T72" fmla="*/ 69 w 35"/>
                <a:gd name="T73" fmla="*/ 19 h 107"/>
                <a:gd name="T74" fmla="*/ 39 w 35"/>
                <a:gd name="T75" fmla="*/ 10 h 107"/>
                <a:gd name="T76" fmla="*/ 16 w 35"/>
                <a:gd name="T77" fmla="*/ 6 h 107"/>
                <a:gd name="T78" fmla="*/ 8 w 35"/>
                <a:gd name="T79" fmla="*/ 1 h 107"/>
                <a:gd name="T80" fmla="*/ 8 w 35"/>
                <a:gd name="T81" fmla="*/ 1 h 107"/>
                <a:gd name="T82" fmla="*/ 8 w 35"/>
                <a:gd name="T83" fmla="*/ 1 h 107"/>
                <a:gd name="T84" fmla="*/ 8 w 35"/>
                <a:gd name="T85" fmla="*/ 1 h 107"/>
                <a:gd name="T86" fmla="*/ 8 w 35"/>
                <a:gd name="T87" fmla="*/ 1 h 107"/>
                <a:gd name="T88" fmla="*/ 8 w 35"/>
                <a:gd name="T89" fmla="*/ 1 h 107"/>
                <a:gd name="T90" fmla="*/ 8 w 35"/>
                <a:gd name="T91" fmla="*/ 1 h 107"/>
                <a:gd name="T92" fmla="*/ 8 w 35"/>
                <a:gd name="T93" fmla="*/ 1 h 107"/>
                <a:gd name="T94" fmla="*/ 8 w 35"/>
                <a:gd name="T95" fmla="*/ 1 h 107"/>
                <a:gd name="T96" fmla="*/ 8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1" y="1"/>
                  </a:moveTo>
                  <a:lnTo>
                    <a:pt x="1" y="3"/>
                  </a:lnTo>
                  <a:lnTo>
                    <a:pt x="1" y="5"/>
                  </a:lnTo>
                  <a:lnTo>
                    <a:pt x="3" y="6"/>
                  </a:lnTo>
                  <a:lnTo>
                    <a:pt x="3" y="9"/>
                  </a:lnTo>
                  <a:lnTo>
                    <a:pt x="5" y="10"/>
                  </a:lnTo>
                  <a:lnTo>
                    <a:pt x="5" y="13"/>
                  </a:lnTo>
                  <a:lnTo>
                    <a:pt x="6" y="14"/>
                  </a:lnTo>
                  <a:lnTo>
                    <a:pt x="6" y="18"/>
                  </a:lnTo>
                  <a:lnTo>
                    <a:pt x="6" y="22"/>
                  </a:lnTo>
                  <a:lnTo>
                    <a:pt x="6" y="25"/>
                  </a:lnTo>
                  <a:lnTo>
                    <a:pt x="6" y="28"/>
                  </a:lnTo>
                  <a:lnTo>
                    <a:pt x="5" y="31"/>
                  </a:lnTo>
                  <a:lnTo>
                    <a:pt x="4" y="35"/>
                  </a:lnTo>
                  <a:lnTo>
                    <a:pt x="2" y="38"/>
                  </a:lnTo>
                  <a:lnTo>
                    <a:pt x="0" y="41"/>
                  </a:lnTo>
                  <a:lnTo>
                    <a:pt x="0" y="42"/>
                  </a:lnTo>
                  <a:lnTo>
                    <a:pt x="1" y="43"/>
                  </a:lnTo>
                  <a:lnTo>
                    <a:pt x="3" y="44"/>
                  </a:lnTo>
                  <a:lnTo>
                    <a:pt x="5" y="45"/>
                  </a:lnTo>
                  <a:lnTo>
                    <a:pt x="6" y="46"/>
                  </a:lnTo>
                  <a:lnTo>
                    <a:pt x="9" y="48"/>
                  </a:lnTo>
                  <a:lnTo>
                    <a:pt x="11" y="50"/>
                  </a:lnTo>
                  <a:lnTo>
                    <a:pt x="15" y="51"/>
                  </a:lnTo>
                  <a:lnTo>
                    <a:pt x="17" y="54"/>
                  </a:lnTo>
                  <a:lnTo>
                    <a:pt x="20" y="56"/>
                  </a:lnTo>
                  <a:lnTo>
                    <a:pt x="22" y="58"/>
                  </a:lnTo>
                  <a:lnTo>
                    <a:pt x="25" y="60"/>
                  </a:lnTo>
                  <a:lnTo>
                    <a:pt x="26" y="61"/>
                  </a:lnTo>
                  <a:lnTo>
                    <a:pt x="28" y="63"/>
                  </a:lnTo>
                  <a:lnTo>
                    <a:pt x="29" y="64"/>
                  </a:lnTo>
                  <a:lnTo>
                    <a:pt x="30" y="64"/>
                  </a:lnTo>
                  <a:lnTo>
                    <a:pt x="30" y="65"/>
                  </a:lnTo>
                  <a:lnTo>
                    <a:pt x="30" y="66"/>
                  </a:lnTo>
                  <a:lnTo>
                    <a:pt x="30" y="69"/>
                  </a:lnTo>
                  <a:lnTo>
                    <a:pt x="30" y="72"/>
                  </a:lnTo>
                  <a:lnTo>
                    <a:pt x="29" y="76"/>
                  </a:lnTo>
                  <a:lnTo>
                    <a:pt x="29" y="79"/>
                  </a:lnTo>
                  <a:lnTo>
                    <a:pt x="29" y="83"/>
                  </a:lnTo>
                  <a:lnTo>
                    <a:pt x="29" y="87"/>
                  </a:lnTo>
                  <a:lnTo>
                    <a:pt x="28" y="92"/>
                  </a:lnTo>
                  <a:lnTo>
                    <a:pt x="28" y="95"/>
                  </a:lnTo>
                  <a:lnTo>
                    <a:pt x="28" y="99"/>
                  </a:lnTo>
                  <a:lnTo>
                    <a:pt x="28" y="101"/>
                  </a:lnTo>
                  <a:lnTo>
                    <a:pt x="28" y="104"/>
                  </a:lnTo>
                  <a:lnTo>
                    <a:pt x="28" y="105"/>
                  </a:lnTo>
                  <a:lnTo>
                    <a:pt x="28" y="106"/>
                  </a:lnTo>
                  <a:lnTo>
                    <a:pt x="29" y="105"/>
                  </a:lnTo>
                  <a:lnTo>
                    <a:pt x="29" y="103"/>
                  </a:lnTo>
                  <a:lnTo>
                    <a:pt x="29" y="100"/>
                  </a:lnTo>
                  <a:lnTo>
                    <a:pt x="29" y="98"/>
                  </a:lnTo>
                  <a:lnTo>
                    <a:pt x="30" y="95"/>
                  </a:lnTo>
                  <a:lnTo>
                    <a:pt x="30" y="92"/>
                  </a:lnTo>
                  <a:lnTo>
                    <a:pt x="32" y="88"/>
                  </a:lnTo>
                  <a:lnTo>
                    <a:pt x="32" y="84"/>
                  </a:lnTo>
                  <a:lnTo>
                    <a:pt x="34" y="80"/>
                  </a:lnTo>
                  <a:lnTo>
                    <a:pt x="34" y="78"/>
                  </a:lnTo>
                  <a:lnTo>
                    <a:pt x="34" y="75"/>
                  </a:lnTo>
                  <a:lnTo>
                    <a:pt x="34" y="72"/>
                  </a:lnTo>
                  <a:lnTo>
                    <a:pt x="34" y="68"/>
                  </a:lnTo>
                  <a:lnTo>
                    <a:pt x="34" y="66"/>
                  </a:lnTo>
                  <a:lnTo>
                    <a:pt x="34" y="64"/>
                  </a:lnTo>
                  <a:lnTo>
                    <a:pt x="34" y="62"/>
                  </a:lnTo>
                  <a:lnTo>
                    <a:pt x="34" y="60"/>
                  </a:lnTo>
                  <a:lnTo>
                    <a:pt x="30" y="59"/>
                  </a:lnTo>
                  <a:lnTo>
                    <a:pt x="28" y="55"/>
                  </a:lnTo>
                  <a:lnTo>
                    <a:pt x="24" y="51"/>
                  </a:lnTo>
                  <a:lnTo>
                    <a:pt x="22" y="46"/>
                  </a:lnTo>
                  <a:lnTo>
                    <a:pt x="19" y="42"/>
                  </a:lnTo>
                  <a:lnTo>
                    <a:pt x="17" y="37"/>
                  </a:lnTo>
                  <a:lnTo>
                    <a:pt x="14" y="31"/>
                  </a:lnTo>
                  <a:lnTo>
                    <a:pt x="12" y="26"/>
                  </a:lnTo>
                  <a:lnTo>
                    <a:pt x="9" y="22"/>
                  </a:lnTo>
                  <a:lnTo>
                    <a:pt x="7" y="17"/>
                  </a:lnTo>
                  <a:lnTo>
                    <a:pt x="5" y="13"/>
                  </a:lnTo>
                  <a:lnTo>
                    <a:pt x="4" y="8"/>
                  </a:lnTo>
                  <a:lnTo>
                    <a:pt x="2" y="6"/>
                  </a:lnTo>
                  <a:lnTo>
                    <a:pt x="2" y="3"/>
                  </a:lnTo>
                  <a:lnTo>
                    <a:pt x="1" y="1"/>
                  </a:lnTo>
                  <a:lnTo>
                    <a:pt x="1" y="0"/>
                  </a:lnTo>
                  <a:lnTo>
                    <a:pt x="1" y="1"/>
                  </a:lnTo>
                </a:path>
              </a:pathLst>
            </a:custGeom>
            <a:solidFill>
              <a:srgbClr val="F8F8F8"/>
            </a:solidFill>
            <a:ln w="9048">
              <a:solidFill>
                <a:srgbClr val="DDDDDD"/>
              </a:solidFill>
              <a:round/>
              <a:headEnd/>
              <a:tailEnd/>
            </a:ln>
          </p:spPr>
          <p:txBody>
            <a:bodyPr/>
            <a:lstStyle/>
            <a:p>
              <a:endParaRPr lang="it-IT"/>
            </a:p>
          </p:txBody>
        </p:sp>
        <p:sp>
          <p:nvSpPr>
            <p:cNvPr id="2110" name="Freeform 78"/>
            <p:cNvSpPr>
              <a:spLocks/>
            </p:cNvSpPr>
            <p:nvPr/>
          </p:nvSpPr>
          <p:spPr bwMode="auto">
            <a:xfrm>
              <a:off x="4418" y="1319"/>
              <a:ext cx="155" cy="70"/>
            </a:xfrm>
            <a:custGeom>
              <a:avLst/>
              <a:gdLst>
                <a:gd name="T0" fmla="*/ 308 w 79"/>
                <a:gd name="T1" fmla="*/ 0 h 76"/>
                <a:gd name="T2" fmla="*/ 243 w 79"/>
                <a:gd name="T3" fmla="*/ 4 h 76"/>
                <a:gd name="T4" fmla="*/ 173 w 79"/>
                <a:gd name="T5" fmla="*/ 10 h 76"/>
                <a:gd name="T6" fmla="*/ 120 w 79"/>
                <a:gd name="T7" fmla="*/ 19 h 76"/>
                <a:gd name="T8" fmla="*/ 104 w 79"/>
                <a:gd name="T9" fmla="*/ 29 h 76"/>
                <a:gd name="T10" fmla="*/ 135 w 79"/>
                <a:gd name="T11" fmla="*/ 39 h 76"/>
                <a:gd name="T12" fmla="*/ 243 w 79"/>
                <a:gd name="T13" fmla="*/ 47 h 76"/>
                <a:gd name="T14" fmla="*/ 447 w 79"/>
                <a:gd name="T15" fmla="*/ 52 h 76"/>
                <a:gd name="T16" fmla="*/ 581 w 79"/>
                <a:gd name="T17" fmla="*/ 53 h 76"/>
                <a:gd name="T18" fmla="*/ 551 w 79"/>
                <a:gd name="T19" fmla="*/ 54 h 76"/>
                <a:gd name="T20" fmla="*/ 496 w 79"/>
                <a:gd name="T21" fmla="*/ 55 h 76"/>
                <a:gd name="T22" fmla="*/ 432 w 79"/>
                <a:gd name="T23" fmla="*/ 57 h 76"/>
                <a:gd name="T24" fmla="*/ 361 w 79"/>
                <a:gd name="T25" fmla="*/ 59 h 76"/>
                <a:gd name="T26" fmla="*/ 288 w 79"/>
                <a:gd name="T27" fmla="*/ 59 h 76"/>
                <a:gd name="T28" fmla="*/ 204 w 79"/>
                <a:gd name="T29" fmla="*/ 59 h 76"/>
                <a:gd name="T30" fmla="*/ 143 w 79"/>
                <a:gd name="T31" fmla="*/ 55 h 76"/>
                <a:gd name="T32" fmla="*/ 84 w 79"/>
                <a:gd name="T33" fmla="*/ 52 h 76"/>
                <a:gd name="T34" fmla="*/ 47 w 79"/>
                <a:gd name="T35" fmla="*/ 48 h 76"/>
                <a:gd name="T36" fmla="*/ 16 w 79"/>
                <a:gd name="T37" fmla="*/ 43 h 76"/>
                <a:gd name="T38" fmla="*/ 8 w 79"/>
                <a:gd name="T39" fmla="*/ 39 h 76"/>
                <a:gd name="T40" fmla="*/ 0 w 79"/>
                <a:gd name="T41" fmla="*/ 35 h 76"/>
                <a:gd name="T42" fmla="*/ 0 w 79"/>
                <a:gd name="T43" fmla="*/ 32 h 76"/>
                <a:gd name="T44" fmla="*/ 8 w 79"/>
                <a:gd name="T45" fmla="*/ 29 h 76"/>
                <a:gd name="T46" fmla="*/ 8 w 79"/>
                <a:gd name="T47" fmla="*/ 28 h 76"/>
                <a:gd name="T48" fmla="*/ 16 w 79"/>
                <a:gd name="T49" fmla="*/ 23 h 76"/>
                <a:gd name="T50" fmla="*/ 47 w 79"/>
                <a:gd name="T51" fmla="*/ 14 h 76"/>
                <a:gd name="T52" fmla="*/ 84 w 79"/>
                <a:gd name="T53" fmla="*/ 7 h 76"/>
                <a:gd name="T54" fmla="*/ 143 w 79"/>
                <a:gd name="T55" fmla="*/ 4 h 76"/>
                <a:gd name="T56" fmla="*/ 204 w 79"/>
                <a:gd name="T57" fmla="*/ 2 h 76"/>
                <a:gd name="T58" fmla="*/ 257 w 79"/>
                <a:gd name="T59" fmla="*/ 1 h 76"/>
                <a:gd name="T60" fmla="*/ 300 w 79"/>
                <a:gd name="T61" fmla="*/ 0 h 76"/>
                <a:gd name="T62" fmla="*/ 332 w 79"/>
                <a:gd name="T63" fmla="*/ 0 h 76"/>
                <a:gd name="T64" fmla="*/ 339 w 79"/>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9"/>
                <a:gd name="T100" fmla="*/ 0 h 76"/>
                <a:gd name="T101" fmla="*/ 79 w 79"/>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9" h="76">
                  <a:moveTo>
                    <a:pt x="45" y="0"/>
                  </a:moveTo>
                  <a:lnTo>
                    <a:pt x="41" y="0"/>
                  </a:lnTo>
                  <a:lnTo>
                    <a:pt x="37" y="1"/>
                  </a:lnTo>
                  <a:lnTo>
                    <a:pt x="32" y="4"/>
                  </a:lnTo>
                  <a:lnTo>
                    <a:pt x="28" y="8"/>
                  </a:lnTo>
                  <a:lnTo>
                    <a:pt x="23" y="13"/>
                  </a:lnTo>
                  <a:lnTo>
                    <a:pt x="20" y="19"/>
                  </a:lnTo>
                  <a:lnTo>
                    <a:pt x="16" y="25"/>
                  </a:lnTo>
                  <a:lnTo>
                    <a:pt x="15" y="31"/>
                  </a:lnTo>
                  <a:lnTo>
                    <a:pt x="14" y="38"/>
                  </a:lnTo>
                  <a:lnTo>
                    <a:pt x="15" y="44"/>
                  </a:lnTo>
                  <a:lnTo>
                    <a:pt x="18" y="50"/>
                  </a:lnTo>
                  <a:lnTo>
                    <a:pt x="25" y="55"/>
                  </a:lnTo>
                  <a:lnTo>
                    <a:pt x="32" y="60"/>
                  </a:lnTo>
                  <a:lnTo>
                    <a:pt x="44" y="64"/>
                  </a:lnTo>
                  <a:lnTo>
                    <a:pt x="59" y="66"/>
                  </a:lnTo>
                  <a:lnTo>
                    <a:pt x="78" y="67"/>
                  </a:lnTo>
                  <a:lnTo>
                    <a:pt x="77" y="68"/>
                  </a:lnTo>
                  <a:lnTo>
                    <a:pt x="76" y="68"/>
                  </a:lnTo>
                  <a:lnTo>
                    <a:pt x="73" y="70"/>
                  </a:lnTo>
                  <a:lnTo>
                    <a:pt x="70" y="70"/>
                  </a:lnTo>
                  <a:lnTo>
                    <a:pt x="66" y="71"/>
                  </a:lnTo>
                  <a:lnTo>
                    <a:pt x="62" y="71"/>
                  </a:lnTo>
                  <a:lnTo>
                    <a:pt x="57" y="73"/>
                  </a:lnTo>
                  <a:lnTo>
                    <a:pt x="54" y="73"/>
                  </a:lnTo>
                  <a:lnTo>
                    <a:pt x="48" y="75"/>
                  </a:lnTo>
                  <a:lnTo>
                    <a:pt x="43" y="75"/>
                  </a:lnTo>
                  <a:lnTo>
                    <a:pt x="38" y="75"/>
                  </a:lnTo>
                  <a:lnTo>
                    <a:pt x="33" y="75"/>
                  </a:lnTo>
                  <a:lnTo>
                    <a:pt x="27" y="75"/>
                  </a:lnTo>
                  <a:lnTo>
                    <a:pt x="23" y="73"/>
                  </a:lnTo>
                  <a:lnTo>
                    <a:pt x="19" y="71"/>
                  </a:lnTo>
                  <a:lnTo>
                    <a:pt x="15" y="68"/>
                  </a:lnTo>
                  <a:lnTo>
                    <a:pt x="11" y="66"/>
                  </a:lnTo>
                  <a:lnTo>
                    <a:pt x="8" y="63"/>
                  </a:lnTo>
                  <a:lnTo>
                    <a:pt x="6" y="61"/>
                  </a:lnTo>
                  <a:lnTo>
                    <a:pt x="4" y="57"/>
                  </a:lnTo>
                  <a:lnTo>
                    <a:pt x="2" y="55"/>
                  </a:lnTo>
                  <a:lnTo>
                    <a:pt x="2" y="52"/>
                  </a:lnTo>
                  <a:lnTo>
                    <a:pt x="1" y="50"/>
                  </a:lnTo>
                  <a:lnTo>
                    <a:pt x="1" y="46"/>
                  </a:lnTo>
                  <a:lnTo>
                    <a:pt x="0" y="44"/>
                  </a:lnTo>
                  <a:lnTo>
                    <a:pt x="0" y="43"/>
                  </a:lnTo>
                  <a:lnTo>
                    <a:pt x="0" y="41"/>
                  </a:lnTo>
                  <a:lnTo>
                    <a:pt x="1" y="38"/>
                  </a:lnTo>
                  <a:lnTo>
                    <a:pt x="1" y="36"/>
                  </a:lnTo>
                  <a:lnTo>
                    <a:pt x="2" y="35"/>
                  </a:lnTo>
                  <a:lnTo>
                    <a:pt x="2" y="29"/>
                  </a:lnTo>
                  <a:lnTo>
                    <a:pt x="4" y="22"/>
                  </a:lnTo>
                  <a:lnTo>
                    <a:pt x="6" y="17"/>
                  </a:lnTo>
                  <a:lnTo>
                    <a:pt x="8" y="12"/>
                  </a:lnTo>
                  <a:lnTo>
                    <a:pt x="11" y="10"/>
                  </a:lnTo>
                  <a:lnTo>
                    <a:pt x="15" y="6"/>
                  </a:lnTo>
                  <a:lnTo>
                    <a:pt x="19" y="4"/>
                  </a:lnTo>
                  <a:lnTo>
                    <a:pt x="23" y="2"/>
                  </a:lnTo>
                  <a:lnTo>
                    <a:pt x="27" y="2"/>
                  </a:lnTo>
                  <a:lnTo>
                    <a:pt x="30" y="1"/>
                  </a:lnTo>
                  <a:lnTo>
                    <a:pt x="34" y="1"/>
                  </a:lnTo>
                  <a:lnTo>
                    <a:pt x="38" y="0"/>
                  </a:lnTo>
                  <a:lnTo>
                    <a:pt x="40" y="0"/>
                  </a:lnTo>
                  <a:lnTo>
                    <a:pt x="42" y="0"/>
                  </a:lnTo>
                  <a:lnTo>
                    <a:pt x="44" y="0"/>
                  </a:lnTo>
                  <a:lnTo>
                    <a:pt x="45" y="0"/>
                  </a:lnTo>
                </a:path>
              </a:pathLst>
            </a:custGeom>
            <a:solidFill>
              <a:srgbClr val="F8F8F8"/>
            </a:solidFill>
            <a:ln w="9048">
              <a:solidFill>
                <a:srgbClr val="DDDDDD"/>
              </a:solidFill>
              <a:round/>
              <a:headEnd/>
              <a:tailEnd/>
            </a:ln>
          </p:spPr>
          <p:txBody>
            <a:bodyPr/>
            <a:lstStyle/>
            <a:p>
              <a:endParaRPr lang="it-IT"/>
            </a:p>
          </p:txBody>
        </p:sp>
        <p:sp>
          <p:nvSpPr>
            <p:cNvPr id="2111" name="Freeform 79"/>
            <p:cNvSpPr>
              <a:spLocks/>
            </p:cNvSpPr>
            <p:nvPr/>
          </p:nvSpPr>
          <p:spPr bwMode="auto">
            <a:xfrm>
              <a:off x="5203" y="1318"/>
              <a:ext cx="134" cy="72"/>
            </a:xfrm>
            <a:custGeom>
              <a:avLst/>
              <a:gdLst>
                <a:gd name="T0" fmla="*/ 128 w 67"/>
                <a:gd name="T1" fmla="*/ 1 h 78"/>
                <a:gd name="T2" fmla="*/ 208 w 67"/>
                <a:gd name="T3" fmla="*/ 5 h 78"/>
                <a:gd name="T4" fmla="*/ 296 w 67"/>
                <a:gd name="T5" fmla="*/ 11 h 78"/>
                <a:gd name="T6" fmla="*/ 368 w 67"/>
                <a:gd name="T7" fmla="*/ 20 h 78"/>
                <a:gd name="T8" fmla="*/ 416 w 67"/>
                <a:gd name="T9" fmla="*/ 30 h 78"/>
                <a:gd name="T10" fmla="*/ 408 w 67"/>
                <a:gd name="T11" fmla="*/ 41 h 78"/>
                <a:gd name="T12" fmla="*/ 320 w 67"/>
                <a:gd name="T13" fmla="*/ 50 h 78"/>
                <a:gd name="T14" fmla="*/ 128 w 67"/>
                <a:gd name="T15" fmla="*/ 56 h 78"/>
                <a:gd name="T16" fmla="*/ 0 w 67"/>
                <a:gd name="T17" fmla="*/ 60 h 78"/>
                <a:gd name="T18" fmla="*/ 16 w 67"/>
                <a:gd name="T19" fmla="*/ 60 h 78"/>
                <a:gd name="T20" fmla="*/ 64 w 67"/>
                <a:gd name="T21" fmla="*/ 61 h 78"/>
                <a:gd name="T22" fmla="*/ 112 w 67"/>
                <a:gd name="T23" fmla="*/ 61 h 78"/>
                <a:gd name="T24" fmla="*/ 176 w 67"/>
                <a:gd name="T25" fmla="*/ 61 h 78"/>
                <a:gd name="T26" fmla="*/ 248 w 67"/>
                <a:gd name="T27" fmla="*/ 61 h 78"/>
                <a:gd name="T28" fmla="*/ 320 w 67"/>
                <a:gd name="T29" fmla="*/ 58 h 78"/>
                <a:gd name="T30" fmla="*/ 384 w 67"/>
                <a:gd name="T31" fmla="*/ 56 h 78"/>
                <a:gd name="T32" fmla="*/ 448 w 67"/>
                <a:gd name="T33" fmla="*/ 52 h 78"/>
                <a:gd name="T34" fmla="*/ 480 w 67"/>
                <a:gd name="T35" fmla="*/ 48 h 78"/>
                <a:gd name="T36" fmla="*/ 504 w 67"/>
                <a:gd name="T37" fmla="*/ 44 h 78"/>
                <a:gd name="T38" fmla="*/ 512 w 67"/>
                <a:gd name="T39" fmla="*/ 40 h 78"/>
                <a:gd name="T40" fmla="*/ 528 w 67"/>
                <a:gd name="T41" fmla="*/ 36 h 78"/>
                <a:gd name="T42" fmla="*/ 528 w 67"/>
                <a:gd name="T43" fmla="*/ 33 h 78"/>
                <a:gd name="T44" fmla="*/ 528 w 67"/>
                <a:gd name="T45" fmla="*/ 30 h 78"/>
                <a:gd name="T46" fmla="*/ 528 w 67"/>
                <a:gd name="T47" fmla="*/ 29 h 78"/>
                <a:gd name="T48" fmla="*/ 512 w 67"/>
                <a:gd name="T49" fmla="*/ 24 h 78"/>
                <a:gd name="T50" fmla="*/ 472 w 67"/>
                <a:gd name="T51" fmla="*/ 15 h 78"/>
                <a:gd name="T52" fmla="*/ 408 w 67"/>
                <a:gd name="T53" fmla="*/ 7 h 78"/>
                <a:gd name="T54" fmla="*/ 344 w 67"/>
                <a:gd name="T55" fmla="*/ 5 h 78"/>
                <a:gd name="T56" fmla="*/ 264 w 67"/>
                <a:gd name="T57" fmla="*/ 2 h 78"/>
                <a:gd name="T58" fmla="*/ 200 w 67"/>
                <a:gd name="T59" fmla="*/ 1 h 78"/>
                <a:gd name="T60" fmla="*/ 136 w 67"/>
                <a:gd name="T61" fmla="*/ 0 h 78"/>
                <a:gd name="T62" fmla="*/ 112 w 67"/>
                <a:gd name="T63" fmla="*/ 0 h 78"/>
                <a:gd name="T64" fmla="*/ 112 w 6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78"/>
                <a:gd name="T101" fmla="*/ 67 w 6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78">
                  <a:moveTo>
                    <a:pt x="14" y="0"/>
                  </a:moveTo>
                  <a:lnTo>
                    <a:pt x="16" y="1"/>
                  </a:lnTo>
                  <a:lnTo>
                    <a:pt x="21" y="2"/>
                  </a:lnTo>
                  <a:lnTo>
                    <a:pt x="26" y="5"/>
                  </a:lnTo>
                  <a:lnTo>
                    <a:pt x="31" y="9"/>
                  </a:lnTo>
                  <a:lnTo>
                    <a:pt x="37" y="14"/>
                  </a:lnTo>
                  <a:lnTo>
                    <a:pt x="42" y="19"/>
                  </a:lnTo>
                  <a:lnTo>
                    <a:pt x="46" y="26"/>
                  </a:lnTo>
                  <a:lnTo>
                    <a:pt x="51" y="31"/>
                  </a:lnTo>
                  <a:lnTo>
                    <a:pt x="52" y="38"/>
                  </a:lnTo>
                  <a:lnTo>
                    <a:pt x="52" y="45"/>
                  </a:lnTo>
                  <a:lnTo>
                    <a:pt x="51" y="52"/>
                  </a:lnTo>
                  <a:lnTo>
                    <a:pt x="47" y="58"/>
                  </a:lnTo>
                  <a:lnTo>
                    <a:pt x="40" y="64"/>
                  </a:lnTo>
                  <a:lnTo>
                    <a:pt x="31" y="68"/>
                  </a:lnTo>
                  <a:lnTo>
                    <a:pt x="16" y="72"/>
                  </a:lnTo>
                  <a:lnTo>
                    <a:pt x="0" y="74"/>
                  </a:lnTo>
                  <a:lnTo>
                    <a:pt x="0" y="76"/>
                  </a:lnTo>
                  <a:lnTo>
                    <a:pt x="2" y="76"/>
                  </a:lnTo>
                  <a:lnTo>
                    <a:pt x="5" y="76"/>
                  </a:lnTo>
                  <a:lnTo>
                    <a:pt x="8" y="77"/>
                  </a:lnTo>
                  <a:lnTo>
                    <a:pt x="11" y="77"/>
                  </a:lnTo>
                  <a:lnTo>
                    <a:pt x="14" y="77"/>
                  </a:lnTo>
                  <a:lnTo>
                    <a:pt x="19" y="77"/>
                  </a:lnTo>
                  <a:lnTo>
                    <a:pt x="22" y="77"/>
                  </a:lnTo>
                  <a:lnTo>
                    <a:pt x="27" y="77"/>
                  </a:lnTo>
                  <a:lnTo>
                    <a:pt x="31" y="77"/>
                  </a:lnTo>
                  <a:lnTo>
                    <a:pt x="36" y="76"/>
                  </a:lnTo>
                  <a:lnTo>
                    <a:pt x="40" y="74"/>
                  </a:lnTo>
                  <a:lnTo>
                    <a:pt x="44" y="72"/>
                  </a:lnTo>
                  <a:lnTo>
                    <a:pt x="48" y="71"/>
                  </a:lnTo>
                  <a:lnTo>
                    <a:pt x="53" y="68"/>
                  </a:lnTo>
                  <a:lnTo>
                    <a:pt x="56" y="66"/>
                  </a:lnTo>
                  <a:lnTo>
                    <a:pt x="59" y="63"/>
                  </a:lnTo>
                  <a:lnTo>
                    <a:pt x="60" y="61"/>
                  </a:lnTo>
                  <a:lnTo>
                    <a:pt x="63" y="58"/>
                  </a:lnTo>
                  <a:lnTo>
                    <a:pt x="63" y="56"/>
                  </a:lnTo>
                  <a:lnTo>
                    <a:pt x="64" y="52"/>
                  </a:lnTo>
                  <a:lnTo>
                    <a:pt x="64" y="51"/>
                  </a:lnTo>
                  <a:lnTo>
                    <a:pt x="66" y="47"/>
                  </a:lnTo>
                  <a:lnTo>
                    <a:pt x="66" y="45"/>
                  </a:lnTo>
                  <a:lnTo>
                    <a:pt x="66" y="44"/>
                  </a:lnTo>
                  <a:lnTo>
                    <a:pt x="66" y="42"/>
                  </a:lnTo>
                  <a:lnTo>
                    <a:pt x="66" y="39"/>
                  </a:lnTo>
                  <a:lnTo>
                    <a:pt x="66" y="37"/>
                  </a:lnTo>
                  <a:lnTo>
                    <a:pt x="66" y="36"/>
                  </a:lnTo>
                  <a:lnTo>
                    <a:pt x="64" y="30"/>
                  </a:lnTo>
                  <a:lnTo>
                    <a:pt x="62" y="23"/>
                  </a:lnTo>
                  <a:lnTo>
                    <a:pt x="59" y="18"/>
                  </a:lnTo>
                  <a:lnTo>
                    <a:pt x="56" y="13"/>
                  </a:lnTo>
                  <a:lnTo>
                    <a:pt x="51" y="10"/>
                  </a:lnTo>
                  <a:lnTo>
                    <a:pt x="48" y="7"/>
                  </a:lnTo>
                  <a:lnTo>
                    <a:pt x="43" y="5"/>
                  </a:lnTo>
                  <a:lnTo>
                    <a:pt x="39" y="2"/>
                  </a:lnTo>
                  <a:lnTo>
                    <a:pt x="33" y="2"/>
                  </a:lnTo>
                  <a:lnTo>
                    <a:pt x="29" y="1"/>
                  </a:lnTo>
                  <a:lnTo>
                    <a:pt x="25" y="1"/>
                  </a:lnTo>
                  <a:lnTo>
                    <a:pt x="21" y="0"/>
                  </a:lnTo>
                  <a:lnTo>
                    <a:pt x="17" y="0"/>
                  </a:lnTo>
                  <a:lnTo>
                    <a:pt x="16" y="0"/>
                  </a:lnTo>
                  <a:lnTo>
                    <a:pt x="14" y="0"/>
                  </a:lnTo>
                </a:path>
              </a:pathLst>
            </a:custGeom>
            <a:solidFill>
              <a:srgbClr val="F8F8F8"/>
            </a:solidFill>
            <a:ln w="9048">
              <a:solidFill>
                <a:srgbClr val="DDDDDD"/>
              </a:solidFill>
              <a:round/>
              <a:headEnd/>
              <a:tailEnd/>
            </a:ln>
          </p:spPr>
          <p:txBody>
            <a:bodyPr/>
            <a:lstStyle/>
            <a:p>
              <a:endParaRPr lang="it-IT"/>
            </a:p>
          </p:txBody>
        </p:sp>
        <p:sp>
          <p:nvSpPr>
            <p:cNvPr id="2112" name="Freeform 80"/>
            <p:cNvSpPr>
              <a:spLocks/>
            </p:cNvSpPr>
            <p:nvPr/>
          </p:nvSpPr>
          <p:spPr bwMode="auto">
            <a:xfrm>
              <a:off x="4493" y="1326"/>
              <a:ext cx="209" cy="48"/>
            </a:xfrm>
            <a:custGeom>
              <a:avLst/>
              <a:gdLst>
                <a:gd name="T0" fmla="*/ 789 w 106"/>
                <a:gd name="T1" fmla="*/ 35 h 51"/>
                <a:gd name="T2" fmla="*/ 751 w 106"/>
                <a:gd name="T3" fmla="*/ 29 h 51"/>
                <a:gd name="T4" fmla="*/ 688 w 106"/>
                <a:gd name="T5" fmla="*/ 21 h 51"/>
                <a:gd name="T6" fmla="*/ 584 w 106"/>
                <a:gd name="T7" fmla="*/ 11 h 51"/>
                <a:gd name="T8" fmla="*/ 459 w 106"/>
                <a:gd name="T9" fmla="*/ 4 h 51"/>
                <a:gd name="T10" fmla="*/ 353 w 106"/>
                <a:gd name="T11" fmla="*/ 0 h 51"/>
                <a:gd name="T12" fmla="*/ 323 w 106"/>
                <a:gd name="T13" fmla="*/ 0 h 51"/>
                <a:gd name="T14" fmla="*/ 260 w 106"/>
                <a:gd name="T15" fmla="*/ 1 h 51"/>
                <a:gd name="T16" fmla="*/ 199 w 106"/>
                <a:gd name="T17" fmla="*/ 3 h 51"/>
                <a:gd name="T18" fmla="*/ 136 w 106"/>
                <a:gd name="T19" fmla="*/ 4 h 51"/>
                <a:gd name="T20" fmla="*/ 101 w 106"/>
                <a:gd name="T21" fmla="*/ 4 h 51"/>
                <a:gd name="T22" fmla="*/ 63 w 106"/>
                <a:gd name="T23" fmla="*/ 8 h 51"/>
                <a:gd name="T24" fmla="*/ 32 w 106"/>
                <a:gd name="T25" fmla="*/ 11 h 51"/>
                <a:gd name="T26" fmla="*/ 8 w 106"/>
                <a:gd name="T27" fmla="*/ 17 h 51"/>
                <a:gd name="T28" fmla="*/ 0 w 106"/>
                <a:gd name="T29" fmla="*/ 22 h 51"/>
                <a:gd name="T30" fmla="*/ 0 w 106"/>
                <a:gd name="T31" fmla="*/ 25 h 51"/>
                <a:gd name="T32" fmla="*/ 8 w 106"/>
                <a:gd name="T33" fmla="*/ 30 h 51"/>
                <a:gd name="T34" fmla="*/ 24 w 106"/>
                <a:gd name="T35" fmla="*/ 35 h 51"/>
                <a:gd name="T36" fmla="*/ 47 w 106"/>
                <a:gd name="T37" fmla="*/ 37 h 51"/>
                <a:gd name="T38" fmla="*/ 63 w 106"/>
                <a:gd name="T39" fmla="*/ 40 h 51"/>
                <a:gd name="T40" fmla="*/ 101 w 106"/>
                <a:gd name="T41" fmla="*/ 41 h 51"/>
                <a:gd name="T42" fmla="*/ 136 w 106"/>
                <a:gd name="T43" fmla="*/ 41 h 51"/>
                <a:gd name="T44" fmla="*/ 175 w 106"/>
                <a:gd name="T45" fmla="*/ 40 h 51"/>
                <a:gd name="T46" fmla="*/ 213 w 106"/>
                <a:gd name="T47" fmla="*/ 39 h 51"/>
                <a:gd name="T48" fmla="*/ 260 w 106"/>
                <a:gd name="T49" fmla="*/ 37 h 51"/>
                <a:gd name="T50" fmla="*/ 292 w 106"/>
                <a:gd name="T51" fmla="*/ 36 h 51"/>
                <a:gd name="T52" fmla="*/ 315 w 106"/>
                <a:gd name="T53" fmla="*/ 35 h 51"/>
                <a:gd name="T54" fmla="*/ 284 w 106"/>
                <a:gd name="T55" fmla="*/ 36 h 51"/>
                <a:gd name="T56" fmla="*/ 260 w 106"/>
                <a:gd name="T57" fmla="*/ 35 h 51"/>
                <a:gd name="T58" fmla="*/ 229 w 106"/>
                <a:gd name="T59" fmla="*/ 33 h 51"/>
                <a:gd name="T60" fmla="*/ 183 w 106"/>
                <a:gd name="T61" fmla="*/ 30 h 51"/>
                <a:gd name="T62" fmla="*/ 116 w 106"/>
                <a:gd name="T63" fmla="*/ 28 h 51"/>
                <a:gd name="T64" fmla="*/ 93 w 106"/>
                <a:gd name="T65" fmla="*/ 26 h 51"/>
                <a:gd name="T66" fmla="*/ 101 w 106"/>
                <a:gd name="T67" fmla="*/ 24 h 51"/>
                <a:gd name="T68" fmla="*/ 136 w 106"/>
                <a:gd name="T69" fmla="*/ 21 h 51"/>
                <a:gd name="T70" fmla="*/ 160 w 106"/>
                <a:gd name="T71" fmla="*/ 18 h 51"/>
                <a:gd name="T72" fmla="*/ 175 w 106"/>
                <a:gd name="T73" fmla="*/ 14 h 51"/>
                <a:gd name="T74" fmla="*/ 260 w 106"/>
                <a:gd name="T75" fmla="*/ 13 h 51"/>
                <a:gd name="T76" fmla="*/ 444 w 106"/>
                <a:gd name="T77" fmla="*/ 13 h 51"/>
                <a:gd name="T78" fmla="*/ 592 w 106"/>
                <a:gd name="T79" fmla="*/ 21 h 51"/>
                <a:gd name="T80" fmla="*/ 704 w 106"/>
                <a:gd name="T81" fmla="*/ 27 h 51"/>
                <a:gd name="T82" fmla="*/ 773 w 106"/>
                <a:gd name="T83" fmla="*/ 35 h 51"/>
                <a:gd name="T84" fmla="*/ 804 w 106"/>
                <a:gd name="T85" fmla="*/ 36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6"/>
                <a:gd name="T130" fmla="*/ 0 h 51"/>
                <a:gd name="T131" fmla="*/ 106 w 106"/>
                <a:gd name="T132" fmla="*/ 51 h 5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6" h="51">
                  <a:moveTo>
                    <a:pt x="105" y="42"/>
                  </a:moveTo>
                  <a:lnTo>
                    <a:pt x="104" y="42"/>
                  </a:lnTo>
                  <a:lnTo>
                    <a:pt x="103" y="41"/>
                  </a:lnTo>
                  <a:lnTo>
                    <a:pt x="101" y="39"/>
                  </a:lnTo>
                  <a:lnTo>
                    <a:pt x="101" y="37"/>
                  </a:lnTo>
                  <a:lnTo>
                    <a:pt x="98" y="35"/>
                  </a:lnTo>
                  <a:lnTo>
                    <a:pt x="96" y="31"/>
                  </a:lnTo>
                  <a:lnTo>
                    <a:pt x="92" y="27"/>
                  </a:lnTo>
                  <a:lnTo>
                    <a:pt x="90" y="24"/>
                  </a:lnTo>
                  <a:lnTo>
                    <a:pt x="85" y="21"/>
                  </a:lnTo>
                  <a:lnTo>
                    <a:pt x="82" y="17"/>
                  </a:lnTo>
                  <a:lnTo>
                    <a:pt x="76" y="14"/>
                  </a:lnTo>
                  <a:lnTo>
                    <a:pt x="72" y="10"/>
                  </a:lnTo>
                  <a:lnTo>
                    <a:pt x="66" y="8"/>
                  </a:lnTo>
                  <a:lnTo>
                    <a:pt x="60" y="4"/>
                  </a:lnTo>
                  <a:lnTo>
                    <a:pt x="54" y="3"/>
                  </a:lnTo>
                  <a:lnTo>
                    <a:pt x="48" y="0"/>
                  </a:lnTo>
                  <a:lnTo>
                    <a:pt x="46" y="0"/>
                  </a:lnTo>
                  <a:lnTo>
                    <a:pt x="44" y="0"/>
                  </a:lnTo>
                  <a:lnTo>
                    <a:pt x="42" y="0"/>
                  </a:lnTo>
                  <a:lnTo>
                    <a:pt x="39" y="1"/>
                  </a:lnTo>
                  <a:lnTo>
                    <a:pt x="37" y="1"/>
                  </a:lnTo>
                  <a:lnTo>
                    <a:pt x="34" y="1"/>
                  </a:lnTo>
                  <a:lnTo>
                    <a:pt x="32" y="1"/>
                  </a:lnTo>
                  <a:lnTo>
                    <a:pt x="29" y="3"/>
                  </a:lnTo>
                  <a:lnTo>
                    <a:pt x="26" y="3"/>
                  </a:lnTo>
                  <a:lnTo>
                    <a:pt x="22" y="3"/>
                  </a:lnTo>
                  <a:lnTo>
                    <a:pt x="21" y="3"/>
                  </a:lnTo>
                  <a:lnTo>
                    <a:pt x="18" y="4"/>
                  </a:lnTo>
                  <a:lnTo>
                    <a:pt x="16" y="4"/>
                  </a:lnTo>
                  <a:lnTo>
                    <a:pt x="14" y="4"/>
                  </a:lnTo>
                  <a:lnTo>
                    <a:pt x="13" y="4"/>
                  </a:lnTo>
                  <a:lnTo>
                    <a:pt x="11" y="6"/>
                  </a:lnTo>
                  <a:lnTo>
                    <a:pt x="10" y="8"/>
                  </a:lnTo>
                  <a:lnTo>
                    <a:pt x="8" y="9"/>
                  </a:lnTo>
                  <a:lnTo>
                    <a:pt x="7" y="10"/>
                  </a:lnTo>
                  <a:lnTo>
                    <a:pt x="5" y="12"/>
                  </a:lnTo>
                  <a:lnTo>
                    <a:pt x="4" y="14"/>
                  </a:lnTo>
                  <a:lnTo>
                    <a:pt x="3" y="16"/>
                  </a:lnTo>
                  <a:lnTo>
                    <a:pt x="3" y="17"/>
                  </a:lnTo>
                  <a:lnTo>
                    <a:pt x="1" y="20"/>
                  </a:lnTo>
                  <a:lnTo>
                    <a:pt x="1" y="22"/>
                  </a:lnTo>
                  <a:lnTo>
                    <a:pt x="0" y="24"/>
                  </a:lnTo>
                  <a:lnTo>
                    <a:pt x="0" y="26"/>
                  </a:lnTo>
                  <a:lnTo>
                    <a:pt x="0" y="27"/>
                  </a:lnTo>
                  <a:lnTo>
                    <a:pt x="0" y="29"/>
                  </a:lnTo>
                  <a:lnTo>
                    <a:pt x="0" y="31"/>
                  </a:lnTo>
                  <a:lnTo>
                    <a:pt x="1" y="32"/>
                  </a:lnTo>
                  <a:lnTo>
                    <a:pt x="1" y="34"/>
                  </a:lnTo>
                  <a:lnTo>
                    <a:pt x="1" y="36"/>
                  </a:lnTo>
                  <a:lnTo>
                    <a:pt x="1" y="38"/>
                  </a:lnTo>
                  <a:lnTo>
                    <a:pt x="3" y="39"/>
                  </a:lnTo>
                  <a:lnTo>
                    <a:pt x="3" y="41"/>
                  </a:lnTo>
                  <a:lnTo>
                    <a:pt x="4" y="42"/>
                  </a:lnTo>
                  <a:lnTo>
                    <a:pt x="4" y="44"/>
                  </a:lnTo>
                  <a:lnTo>
                    <a:pt x="6" y="44"/>
                  </a:lnTo>
                  <a:lnTo>
                    <a:pt x="6" y="46"/>
                  </a:lnTo>
                  <a:lnTo>
                    <a:pt x="8" y="46"/>
                  </a:lnTo>
                  <a:lnTo>
                    <a:pt x="8" y="48"/>
                  </a:lnTo>
                  <a:lnTo>
                    <a:pt x="10" y="48"/>
                  </a:lnTo>
                  <a:lnTo>
                    <a:pt x="11" y="50"/>
                  </a:lnTo>
                  <a:lnTo>
                    <a:pt x="13" y="50"/>
                  </a:lnTo>
                  <a:lnTo>
                    <a:pt x="15" y="50"/>
                  </a:lnTo>
                  <a:lnTo>
                    <a:pt x="16" y="50"/>
                  </a:lnTo>
                  <a:lnTo>
                    <a:pt x="18" y="50"/>
                  </a:lnTo>
                  <a:lnTo>
                    <a:pt x="19" y="50"/>
                  </a:lnTo>
                  <a:lnTo>
                    <a:pt x="21" y="50"/>
                  </a:lnTo>
                  <a:lnTo>
                    <a:pt x="23" y="49"/>
                  </a:lnTo>
                  <a:lnTo>
                    <a:pt x="24" y="49"/>
                  </a:lnTo>
                  <a:lnTo>
                    <a:pt x="26" y="47"/>
                  </a:lnTo>
                  <a:lnTo>
                    <a:pt x="28" y="47"/>
                  </a:lnTo>
                  <a:lnTo>
                    <a:pt x="31" y="45"/>
                  </a:lnTo>
                  <a:lnTo>
                    <a:pt x="32" y="45"/>
                  </a:lnTo>
                  <a:lnTo>
                    <a:pt x="34" y="44"/>
                  </a:lnTo>
                  <a:lnTo>
                    <a:pt x="35" y="44"/>
                  </a:lnTo>
                  <a:lnTo>
                    <a:pt x="37" y="42"/>
                  </a:lnTo>
                  <a:lnTo>
                    <a:pt x="38" y="42"/>
                  </a:lnTo>
                  <a:lnTo>
                    <a:pt x="39" y="42"/>
                  </a:lnTo>
                  <a:lnTo>
                    <a:pt x="41" y="41"/>
                  </a:lnTo>
                  <a:lnTo>
                    <a:pt x="39" y="42"/>
                  </a:lnTo>
                  <a:lnTo>
                    <a:pt x="38" y="42"/>
                  </a:lnTo>
                  <a:lnTo>
                    <a:pt x="37" y="42"/>
                  </a:lnTo>
                  <a:lnTo>
                    <a:pt x="35" y="42"/>
                  </a:lnTo>
                  <a:lnTo>
                    <a:pt x="34" y="41"/>
                  </a:lnTo>
                  <a:lnTo>
                    <a:pt x="32" y="41"/>
                  </a:lnTo>
                  <a:lnTo>
                    <a:pt x="32" y="39"/>
                  </a:lnTo>
                  <a:lnTo>
                    <a:pt x="30" y="39"/>
                  </a:lnTo>
                  <a:lnTo>
                    <a:pt x="28" y="38"/>
                  </a:lnTo>
                  <a:lnTo>
                    <a:pt x="26" y="38"/>
                  </a:lnTo>
                  <a:lnTo>
                    <a:pt x="24" y="36"/>
                  </a:lnTo>
                  <a:lnTo>
                    <a:pt x="21" y="36"/>
                  </a:lnTo>
                  <a:lnTo>
                    <a:pt x="18" y="34"/>
                  </a:lnTo>
                  <a:lnTo>
                    <a:pt x="15" y="34"/>
                  </a:lnTo>
                  <a:lnTo>
                    <a:pt x="12" y="32"/>
                  </a:lnTo>
                  <a:lnTo>
                    <a:pt x="13" y="30"/>
                  </a:lnTo>
                  <a:lnTo>
                    <a:pt x="15" y="28"/>
                  </a:lnTo>
                  <a:lnTo>
                    <a:pt x="16" y="26"/>
                  </a:lnTo>
                  <a:lnTo>
                    <a:pt x="18" y="24"/>
                  </a:lnTo>
                  <a:lnTo>
                    <a:pt x="20" y="23"/>
                  </a:lnTo>
                  <a:lnTo>
                    <a:pt x="21" y="21"/>
                  </a:lnTo>
                  <a:lnTo>
                    <a:pt x="22" y="19"/>
                  </a:lnTo>
                  <a:lnTo>
                    <a:pt x="23" y="17"/>
                  </a:lnTo>
                  <a:lnTo>
                    <a:pt x="24" y="16"/>
                  </a:lnTo>
                  <a:lnTo>
                    <a:pt x="34" y="16"/>
                  </a:lnTo>
                  <a:lnTo>
                    <a:pt x="42" y="14"/>
                  </a:lnTo>
                  <a:lnTo>
                    <a:pt x="50" y="15"/>
                  </a:lnTo>
                  <a:lnTo>
                    <a:pt x="58" y="16"/>
                  </a:lnTo>
                  <a:lnTo>
                    <a:pt x="65" y="19"/>
                  </a:lnTo>
                  <a:lnTo>
                    <a:pt x="72" y="20"/>
                  </a:lnTo>
                  <a:lnTo>
                    <a:pt x="77" y="24"/>
                  </a:lnTo>
                  <a:lnTo>
                    <a:pt x="83" y="26"/>
                  </a:lnTo>
                  <a:lnTo>
                    <a:pt x="87" y="29"/>
                  </a:lnTo>
                  <a:lnTo>
                    <a:pt x="92" y="33"/>
                  </a:lnTo>
                  <a:lnTo>
                    <a:pt x="95" y="36"/>
                  </a:lnTo>
                  <a:lnTo>
                    <a:pt x="99" y="38"/>
                  </a:lnTo>
                  <a:lnTo>
                    <a:pt x="101" y="41"/>
                  </a:lnTo>
                  <a:lnTo>
                    <a:pt x="102" y="42"/>
                  </a:lnTo>
                  <a:lnTo>
                    <a:pt x="103" y="42"/>
                  </a:lnTo>
                  <a:lnTo>
                    <a:pt x="105" y="42"/>
                  </a:lnTo>
                </a:path>
              </a:pathLst>
            </a:custGeom>
            <a:solidFill>
              <a:srgbClr val="F8F8F8"/>
            </a:solidFill>
            <a:ln w="6350">
              <a:solidFill>
                <a:srgbClr val="DDDDDD"/>
              </a:solidFill>
              <a:round/>
              <a:headEnd/>
              <a:tailEnd/>
            </a:ln>
          </p:spPr>
          <p:txBody>
            <a:bodyPr/>
            <a:lstStyle/>
            <a:p>
              <a:endParaRPr lang="it-IT"/>
            </a:p>
          </p:txBody>
        </p:sp>
        <p:sp>
          <p:nvSpPr>
            <p:cNvPr id="2113" name="Freeform 81"/>
            <p:cNvSpPr>
              <a:spLocks/>
            </p:cNvSpPr>
            <p:nvPr/>
          </p:nvSpPr>
          <p:spPr bwMode="auto">
            <a:xfrm>
              <a:off x="5063" y="1328"/>
              <a:ext cx="206" cy="47"/>
            </a:xfrm>
            <a:custGeom>
              <a:avLst/>
              <a:gdLst>
                <a:gd name="T0" fmla="*/ 8 w 105"/>
                <a:gd name="T1" fmla="*/ 35 h 50"/>
                <a:gd name="T2" fmla="*/ 47 w 105"/>
                <a:gd name="T3" fmla="*/ 29 h 50"/>
                <a:gd name="T4" fmla="*/ 112 w 105"/>
                <a:gd name="T5" fmla="*/ 21 h 50"/>
                <a:gd name="T6" fmla="*/ 204 w 105"/>
                <a:gd name="T7" fmla="*/ 11 h 50"/>
                <a:gd name="T8" fmla="*/ 324 w 105"/>
                <a:gd name="T9" fmla="*/ 5 h 50"/>
                <a:gd name="T10" fmla="*/ 432 w 105"/>
                <a:gd name="T11" fmla="*/ 1 h 50"/>
                <a:gd name="T12" fmla="*/ 469 w 105"/>
                <a:gd name="T13" fmla="*/ 1 h 50"/>
                <a:gd name="T14" fmla="*/ 520 w 105"/>
                <a:gd name="T15" fmla="*/ 1 h 50"/>
                <a:gd name="T16" fmla="*/ 589 w 105"/>
                <a:gd name="T17" fmla="*/ 2 h 50"/>
                <a:gd name="T18" fmla="*/ 644 w 105"/>
                <a:gd name="T19" fmla="*/ 4 h 50"/>
                <a:gd name="T20" fmla="*/ 693 w 105"/>
                <a:gd name="T21" fmla="*/ 4 h 50"/>
                <a:gd name="T22" fmla="*/ 724 w 105"/>
                <a:gd name="T23" fmla="*/ 8 h 50"/>
                <a:gd name="T24" fmla="*/ 747 w 105"/>
                <a:gd name="T25" fmla="*/ 12 h 50"/>
                <a:gd name="T26" fmla="*/ 769 w 105"/>
                <a:gd name="T27" fmla="*/ 18 h 50"/>
                <a:gd name="T28" fmla="*/ 785 w 105"/>
                <a:gd name="T29" fmla="*/ 22 h 50"/>
                <a:gd name="T30" fmla="*/ 785 w 105"/>
                <a:gd name="T31" fmla="*/ 25 h 50"/>
                <a:gd name="T32" fmla="*/ 777 w 105"/>
                <a:gd name="T33" fmla="*/ 30 h 50"/>
                <a:gd name="T34" fmla="*/ 747 w 105"/>
                <a:gd name="T35" fmla="*/ 35 h 50"/>
                <a:gd name="T36" fmla="*/ 747 w 105"/>
                <a:gd name="T37" fmla="*/ 37 h 50"/>
                <a:gd name="T38" fmla="*/ 708 w 105"/>
                <a:gd name="T39" fmla="*/ 40 h 50"/>
                <a:gd name="T40" fmla="*/ 689 w 105"/>
                <a:gd name="T41" fmla="*/ 40 h 50"/>
                <a:gd name="T42" fmla="*/ 657 w 105"/>
                <a:gd name="T43" fmla="*/ 40 h 50"/>
                <a:gd name="T44" fmla="*/ 620 w 105"/>
                <a:gd name="T45" fmla="*/ 40 h 50"/>
                <a:gd name="T46" fmla="*/ 581 w 105"/>
                <a:gd name="T47" fmla="*/ 40 h 50"/>
                <a:gd name="T48" fmla="*/ 543 w 105"/>
                <a:gd name="T49" fmla="*/ 40 h 50"/>
                <a:gd name="T50" fmla="*/ 512 w 105"/>
                <a:gd name="T51" fmla="*/ 39 h 50"/>
                <a:gd name="T52" fmla="*/ 512 w 105"/>
                <a:gd name="T53" fmla="*/ 37 h 50"/>
                <a:gd name="T54" fmla="*/ 504 w 105"/>
                <a:gd name="T55" fmla="*/ 35 h 50"/>
                <a:gd name="T56" fmla="*/ 512 w 105"/>
                <a:gd name="T57" fmla="*/ 33 h 50"/>
                <a:gd name="T58" fmla="*/ 543 w 105"/>
                <a:gd name="T59" fmla="*/ 31 h 50"/>
                <a:gd name="T60" fmla="*/ 589 w 105"/>
                <a:gd name="T61" fmla="*/ 29 h 50"/>
                <a:gd name="T62" fmla="*/ 657 w 105"/>
                <a:gd name="T63" fmla="*/ 28 h 50"/>
                <a:gd name="T64" fmla="*/ 681 w 105"/>
                <a:gd name="T65" fmla="*/ 26 h 50"/>
                <a:gd name="T66" fmla="*/ 665 w 105"/>
                <a:gd name="T67" fmla="*/ 24 h 50"/>
                <a:gd name="T68" fmla="*/ 651 w 105"/>
                <a:gd name="T69" fmla="*/ 22 h 50"/>
                <a:gd name="T70" fmla="*/ 628 w 105"/>
                <a:gd name="T71" fmla="*/ 18 h 50"/>
                <a:gd name="T72" fmla="*/ 620 w 105"/>
                <a:gd name="T73" fmla="*/ 15 h 50"/>
                <a:gd name="T74" fmla="*/ 543 w 105"/>
                <a:gd name="T75" fmla="*/ 12 h 50"/>
                <a:gd name="T76" fmla="*/ 361 w 105"/>
                <a:gd name="T77" fmla="*/ 12 h 50"/>
                <a:gd name="T78" fmla="*/ 212 w 105"/>
                <a:gd name="T79" fmla="*/ 20 h 50"/>
                <a:gd name="T80" fmla="*/ 92 w 105"/>
                <a:gd name="T81" fmla="*/ 26 h 50"/>
                <a:gd name="T82" fmla="*/ 24 w 105"/>
                <a:gd name="T83" fmla="*/ 34 h 50"/>
                <a:gd name="T84" fmla="*/ 0 w 105"/>
                <a:gd name="T85" fmla="*/ 35 h 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5"/>
                <a:gd name="T130" fmla="*/ 0 h 50"/>
                <a:gd name="T131" fmla="*/ 105 w 105"/>
                <a:gd name="T132" fmla="*/ 50 h 5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5" h="50">
                  <a:moveTo>
                    <a:pt x="0" y="41"/>
                  </a:moveTo>
                  <a:lnTo>
                    <a:pt x="0" y="41"/>
                  </a:lnTo>
                  <a:lnTo>
                    <a:pt x="1" y="41"/>
                  </a:lnTo>
                  <a:lnTo>
                    <a:pt x="2" y="39"/>
                  </a:lnTo>
                  <a:lnTo>
                    <a:pt x="4" y="37"/>
                  </a:lnTo>
                  <a:lnTo>
                    <a:pt x="6" y="35"/>
                  </a:lnTo>
                  <a:lnTo>
                    <a:pt x="8" y="31"/>
                  </a:lnTo>
                  <a:lnTo>
                    <a:pt x="11" y="28"/>
                  </a:lnTo>
                  <a:lnTo>
                    <a:pt x="15" y="24"/>
                  </a:lnTo>
                  <a:lnTo>
                    <a:pt x="18" y="21"/>
                  </a:lnTo>
                  <a:lnTo>
                    <a:pt x="22" y="18"/>
                  </a:lnTo>
                  <a:lnTo>
                    <a:pt x="27" y="14"/>
                  </a:lnTo>
                  <a:lnTo>
                    <a:pt x="32" y="10"/>
                  </a:lnTo>
                  <a:lnTo>
                    <a:pt x="37" y="8"/>
                  </a:lnTo>
                  <a:lnTo>
                    <a:pt x="43" y="5"/>
                  </a:lnTo>
                  <a:lnTo>
                    <a:pt x="50" y="3"/>
                  </a:lnTo>
                  <a:lnTo>
                    <a:pt x="57" y="0"/>
                  </a:lnTo>
                  <a:lnTo>
                    <a:pt x="57" y="1"/>
                  </a:lnTo>
                  <a:lnTo>
                    <a:pt x="58" y="1"/>
                  </a:lnTo>
                  <a:lnTo>
                    <a:pt x="60" y="1"/>
                  </a:lnTo>
                  <a:lnTo>
                    <a:pt x="62" y="1"/>
                  </a:lnTo>
                  <a:lnTo>
                    <a:pt x="64" y="1"/>
                  </a:lnTo>
                  <a:lnTo>
                    <a:pt x="67" y="1"/>
                  </a:lnTo>
                  <a:lnTo>
                    <a:pt x="69" y="1"/>
                  </a:lnTo>
                  <a:lnTo>
                    <a:pt x="73" y="1"/>
                  </a:lnTo>
                  <a:lnTo>
                    <a:pt x="75" y="2"/>
                  </a:lnTo>
                  <a:lnTo>
                    <a:pt x="78" y="2"/>
                  </a:lnTo>
                  <a:lnTo>
                    <a:pt x="80" y="2"/>
                  </a:lnTo>
                  <a:lnTo>
                    <a:pt x="84" y="2"/>
                  </a:lnTo>
                  <a:lnTo>
                    <a:pt x="85" y="4"/>
                  </a:lnTo>
                  <a:lnTo>
                    <a:pt x="88" y="4"/>
                  </a:lnTo>
                  <a:lnTo>
                    <a:pt x="89" y="4"/>
                  </a:lnTo>
                  <a:lnTo>
                    <a:pt x="92" y="4"/>
                  </a:lnTo>
                  <a:lnTo>
                    <a:pt x="92" y="6"/>
                  </a:lnTo>
                  <a:lnTo>
                    <a:pt x="94" y="7"/>
                  </a:lnTo>
                  <a:lnTo>
                    <a:pt x="96" y="9"/>
                  </a:lnTo>
                  <a:lnTo>
                    <a:pt x="97" y="11"/>
                  </a:lnTo>
                  <a:lnTo>
                    <a:pt x="97" y="13"/>
                  </a:lnTo>
                  <a:lnTo>
                    <a:pt x="99" y="15"/>
                  </a:lnTo>
                  <a:lnTo>
                    <a:pt x="100" y="17"/>
                  </a:lnTo>
                  <a:lnTo>
                    <a:pt x="102" y="18"/>
                  </a:lnTo>
                  <a:lnTo>
                    <a:pt x="102" y="21"/>
                  </a:lnTo>
                  <a:lnTo>
                    <a:pt x="103" y="22"/>
                  </a:lnTo>
                  <a:lnTo>
                    <a:pt x="103" y="24"/>
                  </a:lnTo>
                  <a:lnTo>
                    <a:pt x="104" y="26"/>
                  </a:lnTo>
                  <a:lnTo>
                    <a:pt x="104" y="28"/>
                  </a:lnTo>
                  <a:lnTo>
                    <a:pt x="104" y="30"/>
                  </a:lnTo>
                  <a:lnTo>
                    <a:pt x="104" y="31"/>
                  </a:lnTo>
                  <a:lnTo>
                    <a:pt x="104" y="33"/>
                  </a:lnTo>
                  <a:lnTo>
                    <a:pt x="103" y="34"/>
                  </a:lnTo>
                  <a:lnTo>
                    <a:pt x="103" y="36"/>
                  </a:lnTo>
                  <a:lnTo>
                    <a:pt x="101" y="38"/>
                  </a:lnTo>
                  <a:lnTo>
                    <a:pt x="101" y="39"/>
                  </a:lnTo>
                  <a:lnTo>
                    <a:pt x="99" y="41"/>
                  </a:lnTo>
                  <a:lnTo>
                    <a:pt x="99" y="42"/>
                  </a:lnTo>
                  <a:lnTo>
                    <a:pt x="99" y="44"/>
                  </a:lnTo>
                  <a:lnTo>
                    <a:pt x="97" y="46"/>
                  </a:lnTo>
                  <a:lnTo>
                    <a:pt x="96" y="47"/>
                  </a:lnTo>
                  <a:lnTo>
                    <a:pt x="94" y="49"/>
                  </a:lnTo>
                  <a:lnTo>
                    <a:pt x="92" y="49"/>
                  </a:lnTo>
                  <a:lnTo>
                    <a:pt x="91" y="49"/>
                  </a:lnTo>
                  <a:lnTo>
                    <a:pt x="89" y="49"/>
                  </a:lnTo>
                  <a:lnTo>
                    <a:pt x="87" y="49"/>
                  </a:lnTo>
                  <a:lnTo>
                    <a:pt x="85" y="49"/>
                  </a:lnTo>
                  <a:lnTo>
                    <a:pt x="84" y="49"/>
                  </a:lnTo>
                  <a:lnTo>
                    <a:pt x="82" y="49"/>
                  </a:lnTo>
                  <a:lnTo>
                    <a:pt x="81" y="49"/>
                  </a:lnTo>
                  <a:lnTo>
                    <a:pt x="79" y="49"/>
                  </a:lnTo>
                  <a:lnTo>
                    <a:pt x="77" y="49"/>
                  </a:lnTo>
                  <a:lnTo>
                    <a:pt x="76" y="49"/>
                  </a:lnTo>
                  <a:lnTo>
                    <a:pt x="74" y="49"/>
                  </a:lnTo>
                  <a:lnTo>
                    <a:pt x="72" y="49"/>
                  </a:lnTo>
                  <a:lnTo>
                    <a:pt x="70" y="49"/>
                  </a:lnTo>
                  <a:lnTo>
                    <a:pt x="70" y="47"/>
                  </a:lnTo>
                  <a:lnTo>
                    <a:pt x="68" y="47"/>
                  </a:lnTo>
                  <a:lnTo>
                    <a:pt x="68" y="45"/>
                  </a:lnTo>
                  <a:lnTo>
                    <a:pt x="68" y="44"/>
                  </a:lnTo>
                  <a:lnTo>
                    <a:pt x="67" y="44"/>
                  </a:lnTo>
                  <a:lnTo>
                    <a:pt x="67" y="42"/>
                  </a:lnTo>
                  <a:lnTo>
                    <a:pt x="67" y="40"/>
                  </a:lnTo>
                  <a:lnTo>
                    <a:pt x="68" y="39"/>
                  </a:lnTo>
                  <a:lnTo>
                    <a:pt x="69" y="39"/>
                  </a:lnTo>
                  <a:lnTo>
                    <a:pt x="70" y="37"/>
                  </a:lnTo>
                  <a:lnTo>
                    <a:pt x="72" y="37"/>
                  </a:lnTo>
                  <a:lnTo>
                    <a:pt x="73" y="37"/>
                  </a:lnTo>
                  <a:lnTo>
                    <a:pt x="75" y="37"/>
                  </a:lnTo>
                  <a:lnTo>
                    <a:pt x="78" y="35"/>
                  </a:lnTo>
                  <a:lnTo>
                    <a:pt x="80" y="35"/>
                  </a:lnTo>
                  <a:lnTo>
                    <a:pt x="84" y="34"/>
                  </a:lnTo>
                  <a:lnTo>
                    <a:pt x="87" y="34"/>
                  </a:lnTo>
                  <a:lnTo>
                    <a:pt x="91" y="32"/>
                  </a:lnTo>
                  <a:lnTo>
                    <a:pt x="90" y="32"/>
                  </a:lnTo>
                  <a:lnTo>
                    <a:pt x="89" y="32"/>
                  </a:lnTo>
                  <a:lnTo>
                    <a:pt x="89" y="30"/>
                  </a:lnTo>
                  <a:lnTo>
                    <a:pt x="88" y="30"/>
                  </a:lnTo>
                  <a:lnTo>
                    <a:pt x="88" y="28"/>
                  </a:lnTo>
                  <a:lnTo>
                    <a:pt x="86" y="26"/>
                  </a:lnTo>
                  <a:lnTo>
                    <a:pt x="86" y="25"/>
                  </a:lnTo>
                  <a:lnTo>
                    <a:pt x="85" y="25"/>
                  </a:lnTo>
                  <a:lnTo>
                    <a:pt x="85" y="23"/>
                  </a:lnTo>
                  <a:lnTo>
                    <a:pt x="83" y="21"/>
                  </a:lnTo>
                  <a:lnTo>
                    <a:pt x="83" y="20"/>
                  </a:lnTo>
                  <a:lnTo>
                    <a:pt x="82" y="20"/>
                  </a:lnTo>
                  <a:lnTo>
                    <a:pt x="82" y="18"/>
                  </a:lnTo>
                  <a:lnTo>
                    <a:pt x="82" y="17"/>
                  </a:lnTo>
                  <a:lnTo>
                    <a:pt x="72" y="15"/>
                  </a:lnTo>
                  <a:lnTo>
                    <a:pt x="64" y="14"/>
                  </a:lnTo>
                  <a:lnTo>
                    <a:pt x="55" y="15"/>
                  </a:lnTo>
                  <a:lnTo>
                    <a:pt x="48" y="15"/>
                  </a:lnTo>
                  <a:lnTo>
                    <a:pt x="40" y="18"/>
                  </a:lnTo>
                  <a:lnTo>
                    <a:pt x="34" y="20"/>
                  </a:lnTo>
                  <a:lnTo>
                    <a:pt x="28" y="23"/>
                  </a:lnTo>
                  <a:lnTo>
                    <a:pt x="22" y="25"/>
                  </a:lnTo>
                  <a:lnTo>
                    <a:pt x="17" y="28"/>
                  </a:lnTo>
                  <a:lnTo>
                    <a:pt x="12" y="32"/>
                  </a:lnTo>
                  <a:lnTo>
                    <a:pt x="9" y="36"/>
                  </a:lnTo>
                  <a:lnTo>
                    <a:pt x="6" y="37"/>
                  </a:lnTo>
                  <a:lnTo>
                    <a:pt x="3" y="40"/>
                  </a:lnTo>
                  <a:lnTo>
                    <a:pt x="1" y="41"/>
                  </a:lnTo>
                  <a:lnTo>
                    <a:pt x="0" y="42"/>
                  </a:lnTo>
                  <a:lnTo>
                    <a:pt x="0" y="41"/>
                  </a:lnTo>
                </a:path>
              </a:pathLst>
            </a:custGeom>
            <a:solidFill>
              <a:srgbClr val="F8F8F8"/>
            </a:solidFill>
            <a:ln w="6350">
              <a:solidFill>
                <a:srgbClr val="DDDDDD"/>
              </a:solidFill>
              <a:round/>
              <a:headEnd/>
              <a:tailEnd/>
            </a:ln>
          </p:spPr>
          <p:txBody>
            <a:bodyPr/>
            <a:lstStyle/>
            <a:p>
              <a:endParaRPr lang="it-IT"/>
            </a:p>
          </p:txBody>
        </p:sp>
        <p:sp>
          <p:nvSpPr>
            <p:cNvPr id="2114" name="Freeform 82"/>
            <p:cNvSpPr>
              <a:spLocks/>
            </p:cNvSpPr>
            <p:nvPr/>
          </p:nvSpPr>
          <p:spPr bwMode="auto">
            <a:xfrm>
              <a:off x="5056" y="1351"/>
              <a:ext cx="112" cy="73"/>
            </a:xfrm>
            <a:custGeom>
              <a:avLst/>
              <a:gdLst>
                <a:gd name="T0" fmla="*/ 409 w 57"/>
                <a:gd name="T1" fmla="*/ 1 h 78"/>
                <a:gd name="T2" fmla="*/ 379 w 57"/>
                <a:gd name="T3" fmla="*/ 6 h 78"/>
                <a:gd name="T4" fmla="*/ 312 w 57"/>
                <a:gd name="T5" fmla="*/ 8 h 78"/>
                <a:gd name="T6" fmla="*/ 244 w 57"/>
                <a:gd name="T7" fmla="*/ 14 h 78"/>
                <a:gd name="T8" fmla="*/ 165 w 57"/>
                <a:gd name="T9" fmla="*/ 21 h 78"/>
                <a:gd name="T10" fmla="*/ 84 w 57"/>
                <a:gd name="T11" fmla="*/ 26 h 78"/>
                <a:gd name="T12" fmla="*/ 31 w 57"/>
                <a:gd name="T13" fmla="*/ 31 h 78"/>
                <a:gd name="T14" fmla="*/ 0 w 57"/>
                <a:gd name="T15" fmla="*/ 34 h 78"/>
                <a:gd name="T16" fmla="*/ 16 w 57"/>
                <a:gd name="T17" fmla="*/ 36 h 78"/>
                <a:gd name="T18" fmla="*/ 39 w 57"/>
                <a:gd name="T19" fmla="*/ 42 h 78"/>
                <a:gd name="T20" fmla="*/ 55 w 57"/>
                <a:gd name="T21" fmla="*/ 46 h 78"/>
                <a:gd name="T22" fmla="*/ 47 w 57"/>
                <a:gd name="T23" fmla="*/ 51 h 78"/>
                <a:gd name="T24" fmla="*/ 39 w 57"/>
                <a:gd name="T25" fmla="*/ 56 h 78"/>
                <a:gd name="T26" fmla="*/ 16 w 57"/>
                <a:gd name="T27" fmla="*/ 60 h 78"/>
                <a:gd name="T28" fmla="*/ 0 w 57"/>
                <a:gd name="T29" fmla="*/ 62 h 78"/>
                <a:gd name="T30" fmla="*/ 0 w 57"/>
                <a:gd name="T31" fmla="*/ 63 h 78"/>
                <a:gd name="T32" fmla="*/ 0 w 57"/>
                <a:gd name="T33" fmla="*/ 62 h 78"/>
                <a:gd name="T34" fmla="*/ 39 w 57"/>
                <a:gd name="T35" fmla="*/ 58 h 78"/>
                <a:gd name="T36" fmla="*/ 92 w 57"/>
                <a:gd name="T37" fmla="*/ 49 h 78"/>
                <a:gd name="T38" fmla="*/ 165 w 57"/>
                <a:gd name="T39" fmla="*/ 37 h 78"/>
                <a:gd name="T40" fmla="*/ 244 w 57"/>
                <a:gd name="T41" fmla="*/ 26 h 78"/>
                <a:gd name="T42" fmla="*/ 312 w 57"/>
                <a:gd name="T43" fmla="*/ 15 h 78"/>
                <a:gd name="T44" fmla="*/ 379 w 57"/>
                <a:gd name="T45" fmla="*/ 7 h 78"/>
                <a:gd name="T46" fmla="*/ 409 w 57"/>
                <a:gd name="T47" fmla="*/ 1 h 78"/>
                <a:gd name="T48" fmla="*/ 424 w 57"/>
                <a:gd name="T49" fmla="*/ 0 h 78"/>
                <a:gd name="T50" fmla="*/ 424 w 57"/>
                <a:gd name="T51" fmla="*/ 0 h 78"/>
                <a:gd name="T52" fmla="*/ 424 w 57"/>
                <a:gd name="T53" fmla="*/ 0 h 78"/>
                <a:gd name="T54" fmla="*/ 424 w 57"/>
                <a:gd name="T55" fmla="*/ 0 h 78"/>
                <a:gd name="T56" fmla="*/ 424 w 57"/>
                <a:gd name="T57" fmla="*/ 0 h 78"/>
                <a:gd name="T58" fmla="*/ 424 w 57"/>
                <a:gd name="T59" fmla="*/ 0 h 78"/>
                <a:gd name="T60" fmla="*/ 424 w 57"/>
                <a:gd name="T61" fmla="*/ 0 h 78"/>
                <a:gd name="T62" fmla="*/ 424 w 57"/>
                <a:gd name="T63" fmla="*/ 0 h 78"/>
                <a:gd name="T64" fmla="*/ 424 w 5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7"/>
                <a:gd name="T100" fmla="*/ 0 h 78"/>
                <a:gd name="T101" fmla="*/ 57 w 5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7" h="78">
                  <a:moveTo>
                    <a:pt x="56" y="0"/>
                  </a:moveTo>
                  <a:lnTo>
                    <a:pt x="54" y="1"/>
                  </a:lnTo>
                  <a:lnTo>
                    <a:pt x="53" y="2"/>
                  </a:lnTo>
                  <a:lnTo>
                    <a:pt x="50" y="6"/>
                  </a:lnTo>
                  <a:lnTo>
                    <a:pt x="47" y="7"/>
                  </a:lnTo>
                  <a:lnTo>
                    <a:pt x="41" y="11"/>
                  </a:lnTo>
                  <a:lnTo>
                    <a:pt x="37" y="14"/>
                  </a:lnTo>
                  <a:lnTo>
                    <a:pt x="32" y="17"/>
                  </a:lnTo>
                  <a:lnTo>
                    <a:pt x="27" y="20"/>
                  </a:lnTo>
                  <a:lnTo>
                    <a:pt x="22" y="25"/>
                  </a:lnTo>
                  <a:lnTo>
                    <a:pt x="17" y="29"/>
                  </a:lnTo>
                  <a:lnTo>
                    <a:pt x="11" y="32"/>
                  </a:lnTo>
                  <a:lnTo>
                    <a:pt x="8" y="35"/>
                  </a:lnTo>
                  <a:lnTo>
                    <a:pt x="4" y="37"/>
                  </a:lnTo>
                  <a:lnTo>
                    <a:pt x="2" y="39"/>
                  </a:lnTo>
                  <a:lnTo>
                    <a:pt x="0" y="41"/>
                  </a:lnTo>
                  <a:lnTo>
                    <a:pt x="2" y="44"/>
                  </a:lnTo>
                  <a:lnTo>
                    <a:pt x="5" y="47"/>
                  </a:lnTo>
                  <a:lnTo>
                    <a:pt x="5" y="51"/>
                  </a:lnTo>
                  <a:lnTo>
                    <a:pt x="7" y="52"/>
                  </a:lnTo>
                  <a:lnTo>
                    <a:pt x="7" y="56"/>
                  </a:lnTo>
                  <a:lnTo>
                    <a:pt x="7" y="59"/>
                  </a:lnTo>
                  <a:lnTo>
                    <a:pt x="6" y="63"/>
                  </a:lnTo>
                  <a:lnTo>
                    <a:pt x="6" y="65"/>
                  </a:lnTo>
                  <a:lnTo>
                    <a:pt x="5" y="68"/>
                  </a:lnTo>
                  <a:lnTo>
                    <a:pt x="4" y="70"/>
                  </a:lnTo>
                  <a:lnTo>
                    <a:pt x="2" y="73"/>
                  </a:lnTo>
                  <a:lnTo>
                    <a:pt x="2" y="74"/>
                  </a:lnTo>
                  <a:lnTo>
                    <a:pt x="0" y="76"/>
                  </a:lnTo>
                  <a:lnTo>
                    <a:pt x="0" y="77"/>
                  </a:lnTo>
                  <a:lnTo>
                    <a:pt x="0" y="76"/>
                  </a:lnTo>
                  <a:lnTo>
                    <a:pt x="2" y="74"/>
                  </a:lnTo>
                  <a:lnTo>
                    <a:pt x="5" y="70"/>
                  </a:lnTo>
                  <a:lnTo>
                    <a:pt x="8" y="65"/>
                  </a:lnTo>
                  <a:lnTo>
                    <a:pt x="12" y="60"/>
                  </a:lnTo>
                  <a:lnTo>
                    <a:pt x="17" y="52"/>
                  </a:lnTo>
                  <a:lnTo>
                    <a:pt x="22" y="45"/>
                  </a:lnTo>
                  <a:lnTo>
                    <a:pt x="28" y="38"/>
                  </a:lnTo>
                  <a:lnTo>
                    <a:pt x="32" y="32"/>
                  </a:lnTo>
                  <a:lnTo>
                    <a:pt x="37" y="25"/>
                  </a:lnTo>
                  <a:lnTo>
                    <a:pt x="41" y="18"/>
                  </a:lnTo>
                  <a:lnTo>
                    <a:pt x="47" y="12"/>
                  </a:lnTo>
                  <a:lnTo>
                    <a:pt x="50" y="8"/>
                  </a:lnTo>
                  <a:lnTo>
                    <a:pt x="53" y="3"/>
                  </a:lnTo>
                  <a:lnTo>
                    <a:pt x="54" y="1"/>
                  </a:lnTo>
                  <a:lnTo>
                    <a:pt x="56" y="0"/>
                  </a:lnTo>
                </a:path>
              </a:pathLst>
            </a:custGeom>
            <a:solidFill>
              <a:srgbClr val="F8F8F8"/>
            </a:solidFill>
            <a:ln w="9048">
              <a:solidFill>
                <a:srgbClr val="DDDDDD"/>
              </a:solidFill>
              <a:round/>
              <a:headEnd/>
              <a:tailEnd/>
            </a:ln>
          </p:spPr>
          <p:txBody>
            <a:bodyPr/>
            <a:lstStyle/>
            <a:p>
              <a:endParaRPr lang="it-IT"/>
            </a:p>
          </p:txBody>
        </p:sp>
        <p:sp>
          <p:nvSpPr>
            <p:cNvPr id="2115" name="Freeform 83"/>
            <p:cNvSpPr>
              <a:spLocks/>
            </p:cNvSpPr>
            <p:nvPr/>
          </p:nvSpPr>
          <p:spPr bwMode="auto">
            <a:xfrm>
              <a:off x="4585" y="1351"/>
              <a:ext cx="117" cy="73"/>
            </a:xfrm>
            <a:custGeom>
              <a:avLst/>
              <a:gdLst>
                <a:gd name="T0" fmla="*/ 0 w 59"/>
                <a:gd name="T1" fmla="*/ 1 h 78"/>
                <a:gd name="T2" fmla="*/ 40 w 59"/>
                <a:gd name="T3" fmla="*/ 6 h 78"/>
                <a:gd name="T4" fmla="*/ 95 w 59"/>
                <a:gd name="T5" fmla="*/ 8 h 78"/>
                <a:gd name="T6" fmla="*/ 180 w 59"/>
                <a:gd name="T7" fmla="*/ 14 h 78"/>
                <a:gd name="T8" fmla="*/ 256 w 59"/>
                <a:gd name="T9" fmla="*/ 21 h 78"/>
                <a:gd name="T10" fmla="*/ 335 w 59"/>
                <a:gd name="T11" fmla="*/ 26 h 78"/>
                <a:gd name="T12" fmla="*/ 397 w 59"/>
                <a:gd name="T13" fmla="*/ 31 h 78"/>
                <a:gd name="T14" fmla="*/ 444 w 59"/>
                <a:gd name="T15" fmla="*/ 33 h 78"/>
                <a:gd name="T16" fmla="*/ 420 w 59"/>
                <a:gd name="T17" fmla="*/ 36 h 78"/>
                <a:gd name="T18" fmla="*/ 381 w 59"/>
                <a:gd name="T19" fmla="*/ 41 h 78"/>
                <a:gd name="T20" fmla="*/ 373 w 59"/>
                <a:gd name="T21" fmla="*/ 45 h 78"/>
                <a:gd name="T22" fmla="*/ 373 w 59"/>
                <a:gd name="T23" fmla="*/ 51 h 78"/>
                <a:gd name="T24" fmla="*/ 381 w 59"/>
                <a:gd name="T25" fmla="*/ 55 h 78"/>
                <a:gd name="T26" fmla="*/ 397 w 59"/>
                <a:gd name="T27" fmla="*/ 59 h 78"/>
                <a:gd name="T28" fmla="*/ 405 w 59"/>
                <a:gd name="T29" fmla="*/ 62 h 78"/>
                <a:gd name="T30" fmla="*/ 420 w 59"/>
                <a:gd name="T31" fmla="*/ 63 h 78"/>
                <a:gd name="T32" fmla="*/ 420 w 59"/>
                <a:gd name="T33" fmla="*/ 62 h 78"/>
                <a:gd name="T34" fmla="*/ 381 w 59"/>
                <a:gd name="T35" fmla="*/ 58 h 78"/>
                <a:gd name="T36" fmla="*/ 319 w 59"/>
                <a:gd name="T37" fmla="*/ 49 h 78"/>
                <a:gd name="T38" fmla="*/ 240 w 59"/>
                <a:gd name="T39" fmla="*/ 37 h 78"/>
                <a:gd name="T40" fmla="*/ 173 w 59"/>
                <a:gd name="T41" fmla="*/ 26 h 78"/>
                <a:gd name="T42" fmla="*/ 87 w 59"/>
                <a:gd name="T43" fmla="*/ 15 h 78"/>
                <a:gd name="T44" fmla="*/ 32 w 59"/>
                <a:gd name="T45" fmla="*/ 7 h 78"/>
                <a:gd name="T46" fmla="*/ 0 w 59"/>
                <a:gd name="T47" fmla="*/ 1 h 78"/>
                <a:gd name="T48" fmla="*/ 0 w 59"/>
                <a:gd name="T49" fmla="*/ 0 h 78"/>
                <a:gd name="T50" fmla="*/ 0 w 59"/>
                <a:gd name="T51" fmla="*/ 0 h 78"/>
                <a:gd name="T52" fmla="*/ 0 w 59"/>
                <a:gd name="T53" fmla="*/ 0 h 78"/>
                <a:gd name="T54" fmla="*/ 0 w 59"/>
                <a:gd name="T55" fmla="*/ 0 h 78"/>
                <a:gd name="T56" fmla="*/ 0 w 59"/>
                <a:gd name="T57" fmla="*/ 0 h 78"/>
                <a:gd name="T58" fmla="*/ 0 w 59"/>
                <a:gd name="T59" fmla="*/ 0 h 78"/>
                <a:gd name="T60" fmla="*/ 0 w 59"/>
                <a:gd name="T61" fmla="*/ 0 h 78"/>
                <a:gd name="T62" fmla="*/ 0 w 59"/>
                <a:gd name="T63" fmla="*/ 0 h 78"/>
                <a:gd name="T64" fmla="*/ 0 w 59"/>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9"/>
                <a:gd name="T100" fmla="*/ 0 h 78"/>
                <a:gd name="T101" fmla="*/ 59 w 59"/>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9" h="78">
                  <a:moveTo>
                    <a:pt x="0" y="0"/>
                  </a:moveTo>
                  <a:lnTo>
                    <a:pt x="0" y="1"/>
                  </a:lnTo>
                  <a:lnTo>
                    <a:pt x="2" y="2"/>
                  </a:lnTo>
                  <a:lnTo>
                    <a:pt x="5" y="6"/>
                  </a:lnTo>
                  <a:lnTo>
                    <a:pt x="9" y="7"/>
                  </a:lnTo>
                  <a:lnTo>
                    <a:pt x="12" y="11"/>
                  </a:lnTo>
                  <a:lnTo>
                    <a:pt x="18" y="14"/>
                  </a:lnTo>
                  <a:lnTo>
                    <a:pt x="23" y="17"/>
                  </a:lnTo>
                  <a:lnTo>
                    <a:pt x="29" y="20"/>
                  </a:lnTo>
                  <a:lnTo>
                    <a:pt x="33" y="25"/>
                  </a:lnTo>
                  <a:lnTo>
                    <a:pt x="39" y="28"/>
                  </a:lnTo>
                  <a:lnTo>
                    <a:pt x="43" y="32"/>
                  </a:lnTo>
                  <a:lnTo>
                    <a:pt x="48" y="34"/>
                  </a:lnTo>
                  <a:lnTo>
                    <a:pt x="51" y="37"/>
                  </a:lnTo>
                  <a:lnTo>
                    <a:pt x="55" y="39"/>
                  </a:lnTo>
                  <a:lnTo>
                    <a:pt x="57" y="40"/>
                  </a:lnTo>
                  <a:lnTo>
                    <a:pt x="58" y="40"/>
                  </a:lnTo>
                  <a:lnTo>
                    <a:pt x="54" y="44"/>
                  </a:lnTo>
                  <a:lnTo>
                    <a:pt x="51" y="47"/>
                  </a:lnTo>
                  <a:lnTo>
                    <a:pt x="49" y="50"/>
                  </a:lnTo>
                  <a:lnTo>
                    <a:pt x="49" y="52"/>
                  </a:lnTo>
                  <a:lnTo>
                    <a:pt x="48" y="55"/>
                  </a:lnTo>
                  <a:lnTo>
                    <a:pt x="48" y="58"/>
                  </a:lnTo>
                  <a:lnTo>
                    <a:pt x="48" y="62"/>
                  </a:lnTo>
                  <a:lnTo>
                    <a:pt x="49" y="64"/>
                  </a:lnTo>
                  <a:lnTo>
                    <a:pt x="49" y="67"/>
                  </a:lnTo>
                  <a:lnTo>
                    <a:pt x="51" y="70"/>
                  </a:lnTo>
                  <a:lnTo>
                    <a:pt x="51" y="72"/>
                  </a:lnTo>
                  <a:lnTo>
                    <a:pt x="52" y="74"/>
                  </a:lnTo>
                  <a:lnTo>
                    <a:pt x="52" y="76"/>
                  </a:lnTo>
                  <a:lnTo>
                    <a:pt x="54" y="77"/>
                  </a:lnTo>
                  <a:lnTo>
                    <a:pt x="55" y="77"/>
                  </a:lnTo>
                  <a:lnTo>
                    <a:pt x="54" y="76"/>
                  </a:lnTo>
                  <a:lnTo>
                    <a:pt x="52" y="74"/>
                  </a:lnTo>
                  <a:lnTo>
                    <a:pt x="49" y="70"/>
                  </a:lnTo>
                  <a:lnTo>
                    <a:pt x="46" y="65"/>
                  </a:lnTo>
                  <a:lnTo>
                    <a:pt x="41" y="60"/>
                  </a:lnTo>
                  <a:lnTo>
                    <a:pt x="37" y="52"/>
                  </a:lnTo>
                  <a:lnTo>
                    <a:pt x="31" y="45"/>
                  </a:lnTo>
                  <a:lnTo>
                    <a:pt x="27" y="38"/>
                  </a:lnTo>
                  <a:lnTo>
                    <a:pt x="22" y="32"/>
                  </a:lnTo>
                  <a:lnTo>
                    <a:pt x="17" y="25"/>
                  </a:lnTo>
                  <a:lnTo>
                    <a:pt x="11" y="18"/>
                  </a:lnTo>
                  <a:lnTo>
                    <a:pt x="8" y="12"/>
                  </a:lnTo>
                  <a:lnTo>
                    <a:pt x="4" y="8"/>
                  </a:lnTo>
                  <a:lnTo>
                    <a:pt x="2" y="3"/>
                  </a:lnTo>
                  <a:lnTo>
                    <a:pt x="0" y="1"/>
                  </a:lnTo>
                  <a:lnTo>
                    <a:pt x="0" y="0"/>
                  </a:lnTo>
                </a:path>
              </a:pathLst>
            </a:custGeom>
            <a:solidFill>
              <a:srgbClr val="F8F8F8"/>
            </a:solidFill>
            <a:ln w="9048">
              <a:solidFill>
                <a:srgbClr val="DDDDDD"/>
              </a:solidFill>
              <a:round/>
              <a:headEnd/>
              <a:tailEnd/>
            </a:ln>
          </p:spPr>
          <p:txBody>
            <a:bodyPr/>
            <a:lstStyle/>
            <a:p>
              <a:endParaRPr lang="it-IT"/>
            </a:p>
          </p:txBody>
        </p:sp>
        <p:sp>
          <p:nvSpPr>
            <p:cNvPr id="2116" name="Freeform 84"/>
            <p:cNvSpPr>
              <a:spLocks/>
            </p:cNvSpPr>
            <p:nvPr/>
          </p:nvSpPr>
          <p:spPr bwMode="auto">
            <a:xfrm>
              <a:off x="4768" y="1383"/>
              <a:ext cx="71" cy="37"/>
            </a:xfrm>
            <a:custGeom>
              <a:avLst/>
              <a:gdLst>
                <a:gd name="T0" fmla="*/ 0 w 36"/>
                <a:gd name="T1" fmla="*/ 7 h 39"/>
                <a:gd name="T2" fmla="*/ 16 w 36"/>
                <a:gd name="T3" fmla="*/ 6 h 39"/>
                <a:gd name="T4" fmla="*/ 47 w 36"/>
                <a:gd name="T5" fmla="*/ 3 h 39"/>
                <a:gd name="T6" fmla="*/ 77 w 36"/>
                <a:gd name="T7" fmla="*/ 3 h 39"/>
                <a:gd name="T8" fmla="*/ 124 w 36"/>
                <a:gd name="T9" fmla="*/ 1 h 39"/>
                <a:gd name="T10" fmla="*/ 152 w 36"/>
                <a:gd name="T11" fmla="*/ 1 h 39"/>
                <a:gd name="T12" fmla="*/ 183 w 36"/>
                <a:gd name="T13" fmla="*/ 1 h 39"/>
                <a:gd name="T14" fmla="*/ 213 w 36"/>
                <a:gd name="T15" fmla="*/ 4 h 39"/>
                <a:gd name="T16" fmla="*/ 237 w 36"/>
                <a:gd name="T17" fmla="*/ 7 h 39"/>
                <a:gd name="T18" fmla="*/ 252 w 36"/>
                <a:gd name="T19" fmla="*/ 10 h 39"/>
                <a:gd name="T20" fmla="*/ 268 w 36"/>
                <a:gd name="T21" fmla="*/ 15 h 39"/>
                <a:gd name="T22" fmla="*/ 260 w 36"/>
                <a:gd name="T23" fmla="*/ 20 h 39"/>
                <a:gd name="T24" fmla="*/ 252 w 36"/>
                <a:gd name="T25" fmla="*/ 25 h 39"/>
                <a:gd name="T26" fmla="*/ 237 w 36"/>
                <a:gd name="T27" fmla="*/ 27 h 39"/>
                <a:gd name="T28" fmla="*/ 221 w 36"/>
                <a:gd name="T29" fmla="*/ 29 h 39"/>
                <a:gd name="T30" fmla="*/ 183 w 36"/>
                <a:gd name="T31" fmla="*/ 31 h 39"/>
                <a:gd name="T32" fmla="*/ 132 w 36"/>
                <a:gd name="T33" fmla="*/ 32 h 39"/>
                <a:gd name="T34" fmla="*/ 77 w 36"/>
                <a:gd name="T35" fmla="*/ 30 h 39"/>
                <a:gd name="T36" fmla="*/ 47 w 36"/>
                <a:gd name="T37" fmla="*/ 27 h 39"/>
                <a:gd name="T38" fmla="*/ 24 w 36"/>
                <a:gd name="T39" fmla="*/ 25 h 39"/>
                <a:gd name="T40" fmla="*/ 16 w 36"/>
                <a:gd name="T41" fmla="*/ 22 h 39"/>
                <a:gd name="T42" fmla="*/ 16 w 36"/>
                <a:gd name="T43" fmla="*/ 19 h 39"/>
                <a:gd name="T44" fmla="*/ 32 w 36"/>
                <a:gd name="T45" fmla="*/ 14 h 39"/>
                <a:gd name="T46" fmla="*/ 47 w 36"/>
                <a:gd name="T47" fmla="*/ 13 h 39"/>
                <a:gd name="T48" fmla="*/ 77 w 36"/>
                <a:gd name="T49" fmla="*/ 12 h 39"/>
                <a:gd name="T50" fmla="*/ 93 w 36"/>
                <a:gd name="T51" fmla="*/ 12 h 39"/>
                <a:gd name="T52" fmla="*/ 116 w 36"/>
                <a:gd name="T53" fmla="*/ 12 h 39"/>
                <a:gd name="T54" fmla="*/ 116 w 36"/>
                <a:gd name="T55" fmla="*/ 13 h 39"/>
                <a:gd name="T56" fmla="*/ 101 w 36"/>
                <a:gd name="T57" fmla="*/ 15 h 39"/>
                <a:gd name="T58" fmla="*/ 93 w 36"/>
                <a:gd name="T59" fmla="*/ 18 h 39"/>
                <a:gd name="T60" fmla="*/ 93 w 36"/>
                <a:gd name="T61" fmla="*/ 20 h 39"/>
                <a:gd name="T62" fmla="*/ 93 w 36"/>
                <a:gd name="T63" fmla="*/ 20 h 39"/>
                <a:gd name="T64" fmla="*/ 93 w 36"/>
                <a:gd name="T65" fmla="*/ 25 h 39"/>
                <a:gd name="T66" fmla="*/ 101 w 36"/>
                <a:gd name="T67" fmla="*/ 27 h 39"/>
                <a:gd name="T68" fmla="*/ 132 w 36"/>
                <a:gd name="T69" fmla="*/ 27 h 39"/>
                <a:gd name="T70" fmla="*/ 140 w 36"/>
                <a:gd name="T71" fmla="*/ 27 h 39"/>
                <a:gd name="T72" fmla="*/ 152 w 36"/>
                <a:gd name="T73" fmla="*/ 27 h 39"/>
                <a:gd name="T74" fmla="*/ 176 w 36"/>
                <a:gd name="T75" fmla="*/ 27 h 39"/>
                <a:gd name="T76" fmla="*/ 221 w 36"/>
                <a:gd name="T77" fmla="*/ 22 h 39"/>
                <a:gd name="T78" fmla="*/ 221 w 36"/>
                <a:gd name="T79" fmla="*/ 17 h 39"/>
                <a:gd name="T80" fmla="*/ 199 w 36"/>
                <a:gd name="T81" fmla="*/ 10 h 39"/>
                <a:gd name="T82" fmla="*/ 152 w 36"/>
                <a:gd name="T83" fmla="*/ 9 h 39"/>
                <a:gd name="T84" fmla="*/ 116 w 36"/>
                <a:gd name="T85" fmla="*/ 6 h 39"/>
                <a:gd name="T86" fmla="*/ 71 w 36"/>
                <a:gd name="T87" fmla="*/ 7 h 39"/>
                <a:gd name="T88" fmla="*/ 39 w 36"/>
                <a:gd name="T89" fmla="*/ 7 h 39"/>
                <a:gd name="T90" fmla="*/ 16 w 36"/>
                <a:gd name="T91" fmla="*/ 7 h 39"/>
                <a:gd name="T92" fmla="*/ 8 w 36"/>
                <a:gd name="T93" fmla="*/ 7 h 39"/>
                <a:gd name="T94" fmla="*/ 0 w 36"/>
                <a:gd name="T95" fmla="*/ 7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39"/>
                <a:gd name="T146" fmla="*/ 36 w 36"/>
                <a:gd name="T147" fmla="*/ 39 h 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39">
                  <a:moveTo>
                    <a:pt x="0" y="7"/>
                  </a:moveTo>
                  <a:lnTo>
                    <a:pt x="0" y="7"/>
                  </a:lnTo>
                  <a:lnTo>
                    <a:pt x="2" y="6"/>
                  </a:lnTo>
                  <a:lnTo>
                    <a:pt x="3" y="5"/>
                  </a:lnTo>
                  <a:lnTo>
                    <a:pt x="5" y="5"/>
                  </a:lnTo>
                  <a:lnTo>
                    <a:pt x="6" y="3"/>
                  </a:lnTo>
                  <a:lnTo>
                    <a:pt x="7" y="3"/>
                  </a:lnTo>
                  <a:lnTo>
                    <a:pt x="9" y="3"/>
                  </a:lnTo>
                  <a:lnTo>
                    <a:pt x="10" y="3"/>
                  </a:lnTo>
                  <a:lnTo>
                    <a:pt x="12" y="1"/>
                  </a:lnTo>
                  <a:lnTo>
                    <a:pt x="14" y="1"/>
                  </a:lnTo>
                  <a:lnTo>
                    <a:pt x="16" y="1"/>
                  </a:lnTo>
                  <a:lnTo>
                    <a:pt x="18" y="1"/>
                  </a:lnTo>
                  <a:lnTo>
                    <a:pt x="20" y="0"/>
                  </a:lnTo>
                  <a:lnTo>
                    <a:pt x="20" y="1"/>
                  </a:lnTo>
                  <a:lnTo>
                    <a:pt x="21" y="1"/>
                  </a:lnTo>
                  <a:lnTo>
                    <a:pt x="22" y="1"/>
                  </a:lnTo>
                  <a:lnTo>
                    <a:pt x="24" y="1"/>
                  </a:lnTo>
                  <a:lnTo>
                    <a:pt x="24" y="2"/>
                  </a:lnTo>
                  <a:lnTo>
                    <a:pt x="26" y="2"/>
                  </a:lnTo>
                  <a:lnTo>
                    <a:pt x="28" y="4"/>
                  </a:lnTo>
                  <a:lnTo>
                    <a:pt x="29" y="4"/>
                  </a:lnTo>
                  <a:lnTo>
                    <a:pt x="29" y="6"/>
                  </a:lnTo>
                  <a:lnTo>
                    <a:pt x="31" y="7"/>
                  </a:lnTo>
                  <a:lnTo>
                    <a:pt x="31" y="9"/>
                  </a:lnTo>
                  <a:lnTo>
                    <a:pt x="33" y="10"/>
                  </a:lnTo>
                  <a:lnTo>
                    <a:pt x="33" y="13"/>
                  </a:lnTo>
                  <a:lnTo>
                    <a:pt x="34" y="15"/>
                  </a:lnTo>
                  <a:lnTo>
                    <a:pt x="34" y="17"/>
                  </a:lnTo>
                  <a:lnTo>
                    <a:pt x="35" y="18"/>
                  </a:lnTo>
                  <a:lnTo>
                    <a:pt x="34" y="20"/>
                  </a:lnTo>
                  <a:lnTo>
                    <a:pt x="34" y="22"/>
                  </a:lnTo>
                  <a:lnTo>
                    <a:pt x="34" y="23"/>
                  </a:lnTo>
                  <a:lnTo>
                    <a:pt x="34" y="24"/>
                  </a:lnTo>
                  <a:lnTo>
                    <a:pt x="33" y="26"/>
                  </a:lnTo>
                  <a:lnTo>
                    <a:pt x="33" y="28"/>
                  </a:lnTo>
                  <a:lnTo>
                    <a:pt x="33" y="30"/>
                  </a:lnTo>
                  <a:lnTo>
                    <a:pt x="31" y="32"/>
                  </a:lnTo>
                  <a:lnTo>
                    <a:pt x="31" y="33"/>
                  </a:lnTo>
                  <a:lnTo>
                    <a:pt x="29" y="35"/>
                  </a:lnTo>
                  <a:lnTo>
                    <a:pt x="28" y="37"/>
                  </a:lnTo>
                  <a:lnTo>
                    <a:pt x="26" y="37"/>
                  </a:lnTo>
                  <a:lnTo>
                    <a:pt x="24" y="37"/>
                  </a:lnTo>
                  <a:lnTo>
                    <a:pt x="22" y="37"/>
                  </a:lnTo>
                  <a:lnTo>
                    <a:pt x="19" y="38"/>
                  </a:lnTo>
                  <a:lnTo>
                    <a:pt x="17" y="38"/>
                  </a:lnTo>
                  <a:lnTo>
                    <a:pt x="14" y="38"/>
                  </a:lnTo>
                  <a:lnTo>
                    <a:pt x="12" y="36"/>
                  </a:lnTo>
                  <a:lnTo>
                    <a:pt x="10" y="36"/>
                  </a:lnTo>
                  <a:lnTo>
                    <a:pt x="9" y="34"/>
                  </a:lnTo>
                  <a:lnTo>
                    <a:pt x="7" y="33"/>
                  </a:lnTo>
                  <a:lnTo>
                    <a:pt x="6" y="31"/>
                  </a:lnTo>
                  <a:lnTo>
                    <a:pt x="5" y="31"/>
                  </a:lnTo>
                  <a:lnTo>
                    <a:pt x="4" y="30"/>
                  </a:lnTo>
                  <a:lnTo>
                    <a:pt x="3" y="28"/>
                  </a:lnTo>
                  <a:lnTo>
                    <a:pt x="3" y="26"/>
                  </a:lnTo>
                  <a:lnTo>
                    <a:pt x="2" y="26"/>
                  </a:lnTo>
                  <a:lnTo>
                    <a:pt x="2" y="25"/>
                  </a:lnTo>
                  <a:lnTo>
                    <a:pt x="2" y="24"/>
                  </a:lnTo>
                  <a:lnTo>
                    <a:pt x="2" y="22"/>
                  </a:lnTo>
                  <a:lnTo>
                    <a:pt x="2" y="20"/>
                  </a:lnTo>
                  <a:lnTo>
                    <a:pt x="2" y="18"/>
                  </a:lnTo>
                  <a:lnTo>
                    <a:pt x="4" y="17"/>
                  </a:lnTo>
                  <a:lnTo>
                    <a:pt x="6" y="16"/>
                  </a:lnTo>
                  <a:lnTo>
                    <a:pt x="8" y="14"/>
                  </a:lnTo>
                  <a:lnTo>
                    <a:pt x="8" y="15"/>
                  </a:lnTo>
                  <a:lnTo>
                    <a:pt x="10" y="15"/>
                  </a:lnTo>
                  <a:lnTo>
                    <a:pt x="12" y="15"/>
                  </a:lnTo>
                  <a:lnTo>
                    <a:pt x="13" y="15"/>
                  </a:lnTo>
                  <a:lnTo>
                    <a:pt x="15" y="15"/>
                  </a:lnTo>
                  <a:lnTo>
                    <a:pt x="15" y="16"/>
                  </a:lnTo>
                  <a:lnTo>
                    <a:pt x="13" y="18"/>
                  </a:lnTo>
                  <a:lnTo>
                    <a:pt x="13" y="19"/>
                  </a:lnTo>
                  <a:lnTo>
                    <a:pt x="12" y="21"/>
                  </a:lnTo>
                  <a:lnTo>
                    <a:pt x="12" y="23"/>
                  </a:lnTo>
                  <a:lnTo>
                    <a:pt x="12" y="26"/>
                  </a:lnTo>
                  <a:lnTo>
                    <a:pt x="12" y="28"/>
                  </a:lnTo>
                  <a:lnTo>
                    <a:pt x="12" y="30"/>
                  </a:lnTo>
                  <a:lnTo>
                    <a:pt x="13" y="31"/>
                  </a:lnTo>
                  <a:lnTo>
                    <a:pt x="13" y="32"/>
                  </a:lnTo>
                  <a:lnTo>
                    <a:pt x="15" y="32"/>
                  </a:lnTo>
                  <a:lnTo>
                    <a:pt x="17" y="32"/>
                  </a:lnTo>
                  <a:lnTo>
                    <a:pt x="18" y="32"/>
                  </a:lnTo>
                  <a:lnTo>
                    <a:pt x="20" y="32"/>
                  </a:lnTo>
                  <a:lnTo>
                    <a:pt x="21" y="31"/>
                  </a:lnTo>
                  <a:lnTo>
                    <a:pt x="23" y="31"/>
                  </a:lnTo>
                  <a:lnTo>
                    <a:pt x="26" y="29"/>
                  </a:lnTo>
                  <a:lnTo>
                    <a:pt x="28" y="27"/>
                  </a:lnTo>
                  <a:lnTo>
                    <a:pt x="29" y="25"/>
                  </a:lnTo>
                  <a:lnTo>
                    <a:pt x="29" y="23"/>
                  </a:lnTo>
                  <a:lnTo>
                    <a:pt x="29" y="22"/>
                  </a:lnTo>
                  <a:lnTo>
                    <a:pt x="29" y="20"/>
                  </a:lnTo>
                  <a:lnTo>
                    <a:pt x="29" y="16"/>
                  </a:lnTo>
                  <a:lnTo>
                    <a:pt x="27" y="15"/>
                  </a:lnTo>
                  <a:lnTo>
                    <a:pt x="26" y="13"/>
                  </a:lnTo>
                  <a:lnTo>
                    <a:pt x="24" y="11"/>
                  </a:lnTo>
                  <a:lnTo>
                    <a:pt x="22" y="9"/>
                  </a:lnTo>
                  <a:lnTo>
                    <a:pt x="20" y="9"/>
                  </a:lnTo>
                  <a:lnTo>
                    <a:pt x="18" y="7"/>
                  </a:lnTo>
                  <a:lnTo>
                    <a:pt x="17" y="7"/>
                  </a:lnTo>
                  <a:lnTo>
                    <a:pt x="15" y="6"/>
                  </a:lnTo>
                  <a:lnTo>
                    <a:pt x="12" y="7"/>
                  </a:lnTo>
                  <a:lnTo>
                    <a:pt x="10" y="7"/>
                  </a:lnTo>
                  <a:lnTo>
                    <a:pt x="9" y="7"/>
                  </a:lnTo>
                  <a:lnTo>
                    <a:pt x="7" y="7"/>
                  </a:lnTo>
                  <a:lnTo>
                    <a:pt x="6" y="7"/>
                  </a:lnTo>
                  <a:lnTo>
                    <a:pt x="5" y="7"/>
                  </a:lnTo>
                  <a:lnTo>
                    <a:pt x="3" y="7"/>
                  </a:lnTo>
                  <a:lnTo>
                    <a:pt x="2" y="7"/>
                  </a:lnTo>
                  <a:lnTo>
                    <a:pt x="1" y="7"/>
                  </a:lnTo>
                  <a:lnTo>
                    <a:pt x="0" y="7"/>
                  </a:lnTo>
                </a:path>
              </a:pathLst>
            </a:custGeom>
            <a:solidFill>
              <a:srgbClr val="F8F8F8"/>
            </a:solidFill>
            <a:ln w="9048">
              <a:solidFill>
                <a:srgbClr val="DDDDDD"/>
              </a:solidFill>
              <a:round/>
              <a:headEnd/>
              <a:tailEnd/>
            </a:ln>
          </p:spPr>
          <p:txBody>
            <a:bodyPr/>
            <a:lstStyle/>
            <a:p>
              <a:endParaRPr lang="it-IT"/>
            </a:p>
          </p:txBody>
        </p:sp>
        <p:sp>
          <p:nvSpPr>
            <p:cNvPr id="2117" name="Freeform 85"/>
            <p:cNvSpPr>
              <a:spLocks/>
            </p:cNvSpPr>
            <p:nvPr/>
          </p:nvSpPr>
          <p:spPr bwMode="auto">
            <a:xfrm>
              <a:off x="4916" y="1383"/>
              <a:ext cx="75" cy="36"/>
            </a:xfrm>
            <a:custGeom>
              <a:avLst/>
              <a:gdLst>
                <a:gd name="T0" fmla="*/ 276 w 38"/>
                <a:gd name="T1" fmla="*/ 13 h 38"/>
                <a:gd name="T2" fmla="*/ 245 w 38"/>
                <a:gd name="T3" fmla="*/ 10 h 38"/>
                <a:gd name="T4" fmla="*/ 223 w 38"/>
                <a:gd name="T5" fmla="*/ 8 h 38"/>
                <a:gd name="T6" fmla="*/ 176 w 38"/>
                <a:gd name="T7" fmla="*/ 4 h 38"/>
                <a:gd name="T8" fmla="*/ 140 w 38"/>
                <a:gd name="T9" fmla="*/ 1 h 38"/>
                <a:gd name="T10" fmla="*/ 116 w 38"/>
                <a:gd name="T11" fmla="*/ 1 h 38"/>
                <a:gd name="T12" fmla="*/ 77 w 38"/>
                <a:gd name="T13" fmla="*/ 1 h 38"/>
                <a:gd name="T14" fmla="*/ 39 w 38"/>
                <a:gd name="T15" fmla="*/ 4 h 38"/>
                <a:gd name="T16" fmla="*/ 16 w 38"/>
                <a:gd name="T17" fmla="*/ 7 h 38"/>
                <a:gd name="T18" fmla="*/ 0 w 38"/>
                <a:gd name="T19" fmla="*/ 10 h 38"/>
                <a:gd name="T20" fmla="*/ 8 w 38"/>
                <a:gd name="T21" fmla="*/ 15 h 38"/>
                <a:gd name="T22" fmla="*/ 8 w 38"/>
                <a:gd name="T23" fmla="*/ 20 h 38"/>
                <a:gd name="T24" fmla="*/ 8 w 38"/>
                <a:gd name="T25" fmla="*/ 25 h 38"/>
                <a:gd name="T26" fmla="*/ 16 w 38"/>
                <a:gd name="T27" fmla="*/ 27 h 38"/>
                <a:gd name="T28" fmla="*/ 47 w 38"/>
                <a:gd name="T29" fmla="*/ 29 h 38"/>
                <a:gd name="T30" fmla="*/ 93 w 38"/>
                <a:gd name="T31" fmla="*/ 30 h 38"/>
                <a:gd name="T32" fmla="*/ 148 w 38"/>
                <a:gd name="T33" fmla="*/ 31 h 38"/>
                <a:gd name="T34" fmla="*/ 176 w 38"/>
                <a:gd name="T35" fmla="*/ 29 h 38"/>
                <a:gd name="T36" fmla="*/ 207 w 38"/>
                <a:gd name="T37" fmla="*/ 26 h 38"/>
                <a:gd name="T38" fmla="*/ 207 w 38"/>
                <a:gd name="T39" fmla="*/ 25 h 38"/>
                <a:gd name="T40" fmla="*/ 215 w 38"/>
                <a:gd name="T41" fmla="*/ 22 h 38"/>
                <a:gd name="T42" fmla="*/ 215 w 38"/>
                <a:gd name="T43" fmla="*/ 19 h 38"/>
                <a:gd name="T44" fmla="*/ 215 w 38"/>
                <a:gd name="T45" fmla="*/ 13 h 38"/>
                <a:gd name="T46" fmla="*/ 199 w 38"/>
                <a:gd name="T47" fmla="*/ 13 h 38"/>
                <a:gd name="T48" fmla="*/ 191 w 38"/>
                <a:gd name="T49" fmla="*/ 13 h 38"/>
                <a:gd name="T50" fmla="*/ 176 w 38"/>
                <a:gd name="T51" fmla="*/ 15 h 38"/>
                <a:gd name="T52" fmla="*/ 176 w 38"/>
                <a:gd name="T53" fmla="*/ 15 h 38"/>
                <a:gd name="T54" fmla="*/ 160 w 38"/>
                <a:gd name="T55" fmla="*/ 17 h 38"/>
                <a:gd name="T56" fmla="*/ 152 w 38"/>
                <a:gd name="T57" fmla="*/ 19 h 38"/>
                <a:gd name="T58" fmla="*/ 148 w 38"/>
                <a:gd name="T59" fmla="*/ 23 h 38"/>
                <a:gd name="T60" fmla="*/ 148 w 38"/>
                <a:gd name="T61" fmla="*/ 25 h 38"/>
                <a:gd name="T62" fmla="*/ 148 w 38"/>
                <a:gd name="T63" fmla="*/ 26 h 38"/>
                <a:gd name="T64" fmla="*/ 101 w 38"/>
                <a:gd name="T65" fmla="*/ 25 h 38"/>
                <a:gd name="T66" fmla="*/ 71 w 38"/>
                <a:gd name="T67" fmla="*/ 24 h 38"/>
                <a:gd name="T68" fmla="*/ 63 w 38"/>
                <a:gd name="T69" fmla="*/ 19 h 38"/>
                <a:gd name="T70" fmla="*/ 55 w 38"/>
                <a:gd name="T71" fmla="*/ 17 h 38"/>
                <a:gd name="T72" fmla="*/ 63 w 38"/>
                <a:gd name="T73" fmla="*/ 14 h 38"/>
                <a:gd name="T74" fmla="*/ 71 w 38"/>
                <a:gd name="T75" fmla="*/ 11 h 38"/>
                <a:gd name="T76" fmla="*/ 85 w 38"/>
                <a:gd name="T77" fmla="*/ 9 h 38"/>
                <a:gd name="T78" fmla="*/ 101 w 38"/>
                <a:gd name="T79" fmla="*/ 8 h 38"/>
                <a:gd name="T80" fmla="*/ 132 w 38"/>
                <a:gd name="T81" fmla="*/ 6 h 38"/>
                <a:gd name="T82" fmla="*/ 148 w 38"/>
                <a:gd name="T83" fmla="*/ 6 h 38"/>
                <a:gd name="T84" fmla="*/ 152 w 38"/>
                <a:gd name="T85" fmla="*/ 6 h 38"/>
                <a:gd name="T86" fmla="*/ 176 w 38"/>
                <a:gd name="T87" fmla="*/ 8 h 38"/>
                <a:gd name="T88" fmla="*/ 199 w 38"/>
                <a:gd name="T89" fmla="*/ 9 h 38"/>
                <a:gd name="T90" fmla="*/ 229 w 38"/>
                <a:gd name="T91" fmla="*/ 10 h 38"/>
                <a:gd name="T92" fmla="*/ 261 w 38"/>
                <a:gd name="T93" fmla="*/ 12 h 38"/>
                <a:gd name="T94" fmla="*/ 268 w 38"/>
                <a:gd name="T95" fmla="*/ 13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38"/>
                <a:gd name="T146" fmla="*/ 38 w 38"/>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38">
                  <a:moveTo>
                    <a:pt x="37" y="16"/>
                  </a:moveTo>
                  <a:lnTo>
                    <a:pt x="36" y="16"/>
                  </a:lnTo>
                  <a:lnTo>
                    <a:pt x="34" y="16"/>
                  </a:lnTo>
                  <a:lnTo>
                    <a:pt x="34" y="14"/>
                  </a:lnTo>
                  <a:lnTo>
                    <a:pt x="32" y="13"/>
                  </a:lnTo>
                  <a:lnTo>
                    <a:pt x="31" y="12"/>
                  </a:lnTo>
                  <a:lnTo>
                    <a:pt x="29" y="10"/>
                  </a:lnTo>
                  <a:lnTo>
                    <a:pt x="29" y="8"/>
                  </a:lnTo>
                  <a:lnTo>
                    <a:pt x="27" y="8"/>
                  </a:lnTo>
                  <a:lnTo>
                    <a:pt x="25" y="6"/>
                  </a:lnTo>
                  <a:lnTo>
                    <a:pt x="23" y="4"/>
                  </a:lnTo>
                  <a:lnTo>
                    <a:pt x="21" y="2"/>
                  </a:lnTo>
                  <a:lnTo>
                    <a:pt x="20" y="2"/>
                  </a:lnTo>
                  <a:lnTo>
                    <a:pt x="18" y="1"/>
                  </a:lnTo>
                  <a:lnTo>
                    <a:pt x="16" y="1"/>
                  </a:lnTo>
                  <a:lnTo>
                    <a:pt x="16" y="0"/>
                  </a:lnTo>
                  <a:lnTo>
                    <a:pt x="15" y="1"/>
                  </a:lnTo>
                  <a:lnTo>
                    <a:pt x="13" y="1"/>
                  </a:lnTo>
                  <a:lnTo>
                    <a:pt x="11" y="1"/>
                  </a:lnTo>
                  <a:lnTo>
                    <a:pt x="10" y="1"/>
                  </a:lnTo>
                  <a:lnTo>
                    <a:pt x="9" y="2"/>
                  </a:lnTo>
                  <a:lnTo>
                    <a:pt x="7" y="2"/>
                  </a:lnTo>
                  <a:lnTo>
                    <a:pt x="5" y="4"/>
                  </a:lnTo>
                  <a:lnTo>
                    <a:pt x="3" y="6"/>
                  </a:lnTo>
                  <a:lnTo>
                    <a:pt x="2" y="7"/>
                  </a:lnTo>
                  <a:lnTo>
                    <a:pt x="1" y="9"/>
                  </a:lnTo>
                  <a:lnTo>
                    <a:pt x="1" y="10"/>
                  </a:lnTo>
                  <a:lnTo>
                    <a:pt x="0" y="13"/>
                  </a:lnTo>
                  <a:lnTo>
                    <a:pt x="0" y="15"/>
                  </a:lnTo>
                  <a:lnTo>
                    <a:pt x="0" y="17"/>
                  </a:lnTo>
                  <a:lnTo>
                    <a:pt x="1" y="18"/>
                  </a:lnTo>
                  <a:lnTo>
                    <a:pt x="1" y="20"/>
                  </a:lnTo>
                  <a:lnTo>
                    <a:pt x="1" y="22"/>
                  </a:lnTo>
                  <a:lnTo>
                    <a:pt x="1" y="23"/>
                  </a:lnTo>
                  <a:lnTo>
                    <a:pt x="1" y="24"/>
                  </a:lnTo>
                  <a:lnTo>
                    <a:pt x="1" y="26"/>
                  </a:lnTo>
                  <a:lnTo>
                    <a:pt x="1" y="28"/>
                  </a:lnTo>
                  <a:lnTo>
                    <a:pt x="1" y="30"/>
                  </a:lnTo>
                  <a:lnTo>
                    <a:pt x="2" y="30"/>
                  </a:lnTo>
                  <a:lnTo>
                    <a:pt x="2" y="32"/>
                  </a:lnTo>
                  <a:lnTo>
                    <a:pt x="4" y="33"/>
                  </a:lnTo>
                  <a:lnTo>
                    <a:pt x="4" y="35"/>
                  </a:lnTo>
                  <a:lnTo>
                    <a:pt x="6" y="35"/>
                  </a:lnTo>
                  <a:lnTo>
                    <a:pt x="8" y="36"/>
                  </a:lnTo>
                  <a:lnTo>
                    <a:pt x="10" y="36"/>
                  </a:lnTo>
                  <a:lnTo>
                    <a:pt x="12" y="36"/>
                  </a:lnTo>
                  <a:lnTo>
                    <a:pt x="15" y="36"/>
                  </a:lnTo>
                  <a:lnTo>
                    <a:pt x="17" y="37"/>
                  </a:lnTo>
                  <a:lnTo>
                    <a:pt x="19" y="37"/>
                  </a:lnTo>
                  <a:lnTo>
                    <a:pt x="20" y="37"/>
                  </a:lnTo>
                  <a:lnTo>
                    <a:pt x="22" y="35"/>
                  </a:lnTo>
                  <a:lnTo>
                    <a:pt x="23" y="35"/>
                  </a:lnTo>
                  <a:lnTo>
                    <a:pt x="25" y="33"/>
                  </a:lnTo>
                  <a:lnTo>
                    <a:pt x="25" y="32"/>
                  </a:lnTo>
                  <a:lnTo>
                    <a:pt x="27" y="31"/>
                  </a:lnTo>
                  <a:lnTo>
                    <a:pt x="27" y="29"/>
                  </a:lnTo>
                  <a:lnTo>
                    <a:pt x="27" y="28"/>
                  </a:lnTo>
                  <a:lnTo>
                    <a:pt x="28" y="26"/>
                  </a:lnTo>
                  <a:lnTo>
                    <a:pt x="28" y="25"/>
                  </a:lnTo>
                  <a:lnTo>
                    <a:pt x="29" y="23"/>
                  </a:lnTo>
                  <a:lnTo>
                    <a:pt x="28" y="22"/>
                  </a:lnTo>
                  <a:lnTo>
                    <a:pt x="28" y="19"/>
                  </a:lnTo>
                  <a:lnTo>
                    <a:pt x="28" y="18"/>
                  </a:lnTo>
                  <a:lnTo>
                    <a:pt x="28" y="16"/>
                  </a:lnTo>
                  <a:lnTo>
                    <a:pt x="26" y="16"/>
                  </a:lnTo>
                  <a:lnTo>
                    <a:pt x="26" y="15"/>
                  </a:lnTo>
                  <a:lnTo>
                    <a:pt x="25" y="16"/>
                  </a:lnTo>
                  <a:lnTo>
                    <a:pt x="25" y="17"/>
                  </a:lnTo>
                  <a:lnTo>
                    <a:pt x="23" y="18"/>
                  </a:lnTo>
                  <a:lnTo>
                    <a:pt x="21" y="19"/>
                  </a:lnTo>
                  <a:lnTo>
                    <a:pt x="21" y="20"/>
                  </a:lnTo>
                  <a:lnTo>
                    <a:pt x="20" y="22"/>
                  </a:lnTo>
                  <a:lnTo>
                    <a:pt x="20" y="24"/>
                  </a:lnTo>
                  <a:lnTo>
                    <a:pt x="19" y="26"/>
                  </a:lnTo>
                  <a:lnTo>
                    <a:pt x="19" y="27"/>
                  </a:lnTo>
                  <a:lnTo>
                    <a:pt x="19" y="29"/>
                  </a:lnTo>
                  <a:lnTo>
                    <a:pt x="19" y="30"/>
                  </a:lnTo>
                  <a:lnTo>
                    <a:pt x="16" y="30"/>
                  </a:lnTo>
                  <a:lnTo>
                    <a:pt x="13" y="29"/>
                  </a:lnTo>
                  <a:lnTo>
                    <a:pt x="12" y="29"/>
                  </a:lnTo>
                  <a:lnTo>
                    <a:pt x="10" y="27"/>
                  </a:lnTo>
                  <a:lnTo>
                    <a:pt x="9" y="27"/>
                  </a:lnTo>
                  <a:lnTo>
                    <a:pt x="8" y="25"/>
                  </a:lnTo>
                  <a:lnTo>
                    <a:pt x="8" y="24"/>
                  </a:lnTo>
                  <a:lnTo>
                    <a:pt x="8" y="22"/>
                  </a:lnTo>
                  <a:lnTo>
                    <a:pt x="7" y="22"/>
                  </a:lnTo>
                  <a:lnTo>
                    <a:pt x="7" y="20"/>
                  </a:lnTo>
                  <a:lnTo>
                    <a:pt x="8" y="18"/>
                  </a:lnTo>
                  <a:lnTo>
                    <a:pt x="8" y="17"/>
                  </a:lnTo>
                  <a:lnTo>
                    <a:pt x="9" y="16"/>
                  </a:lnTo>
                  <a:lnTo>
                    <a:pt x="9" y="14"/>
                  </a:lnTo>
                  <a:lnTo>
                    <a:pt x="9" y="12"/>
                  </a:lnTo>
                  <a:lnTo>
                    <a:pt x="9" y="11"/>
                  </a:lnTo>
                  <a:lnTo>
                    <a:pt x="11" y="9"/>
                  </a:lnTo>
                  <a:lnTo>
                    <a:pt x="13" y="8"/>
                  </a:lnTo>
                  <a:lnTo>
                    <a:pt x="15" y="6"/>
                  </a:lnTo>
                  <a:lnTo>
                    <a:pt x="17" y="6"/>
                  </a:lnTo>
                  <a:lnTo>
                    <a:pt x="19" y="6"/>
                  </a:lnTo>
                  <a:lnTo>
                    <a:pt x="20" y="6"/>
                  </a:lnTo>
                  <a:lnTo>
                    <a:pt x="20" y="7"/>
                  </a:lnTo>
                  <a:lnTo>
                    <a:pt x="22" y="7"/>
                  </a:lnTo>
                  <a:lnTo>
                    <a:pt x="23" y="8"/>
                  </a:lnTo>
                  <a:lnTo>
                    <a:pt x="25" y="8"/>
                  </a:lnTo>
                  <a:lnTo>
                    <a:pt x="25" y="10"/>
                  </a:lnTo>
                  <a:lnTo>
                    <a:pt x="26" y="10"/>
                  </a:lnTo>
                  <a:lnTo>
                    <a:pt x="28" y="12"/>
                  </a:lnTo>
                  <a:lnTo>
                    <a:pt x="30" y="12"/>
                  </a:lnTo>
                  <a:lnTo>
                    <a:pt x="30" y="13"/>
                  </a:lnTo>
                  <a:lnTo>
                    <a:pt x="32" y="13"/>
                  </a:lnTo>
                  <a:lnTo>
                    <a:pt x="32" y="15"/>
                  </a:lnTo>
                  <a:lnTo>
                    <a:pt x="34" y="15"/>
                  </a:lnTo>
                  <a:lnTo>
                    <a:pt x="34" y="16"/>
                  </a:lnTo>
                  <a:lnTo>
                    <a:pt x="35" y="16"/>
                  </a:lnTo>
                  <a:lnTo>
                    <a:pt x="37" y="16"/>
                  </a:lnTo>
                </a:path>
              </a:pathLst>
            </a:custGeom>
            <a:solidFill>
              <a:srgbClr val="F8F8F8"/>
            </a:solidFill>
            <a:ln w="9048">
              <a:solidFill>
                <a:srgbClr val="DDDDDD"/>
              </a:solidFill>
              <a:round/>
              <a:headEnd/>
              <a:tailEnd/>
            </a:ln>
          </p:spPr>
          <p:txBody>
            <a:bodyPr/>
            <a:lstStyle/>
            <a:p>
              <a:endParaRPr lang="it-IT"/>
            </a:p>
          </p:txBody>
        </p:sp>
        <p:sp>
          <p:nvSpPr>
            <p:cNvPr id="2118" name="Freeform 86"/>
            <p:cNvSpPr>
              <a:spLocks/>
            </p:cNvSpPr>
            <p:nvPr/>
          </p:nvSpPr>
          <p:spPr bwMode="auto">
            <a:xfrm>
              <a:off x="1220" y="1593"/>
              <a:ext cx="535" cy="1911"/>
            </a:xfrm>
            <a:custGeom>
              <a:avLst/>
              <a:gdLst>
                <a:gd name="T0" fmla="*/ 0 w 271"/>
                <a:gd name="T1" fmla="*/ 1646 h 2059"/>
                <a:gd name="T2" fmla="*/ 2077 w 271"/>
                <a:gd name="T3" fmla="*/ 1646 h 2059"/>
                <a:gd name="T4" fmla="*/ 2077 w 271"/>
                <a:gd name="T5" fmla="*/ 0 h 2059"/>
                <a:gd name="T6" fmla="*/ 0 w 271"/>
                <a:gd name="T7" fmla="*/ 0 h 2059"/>
                <a:gd name="T8" fmla="*/ 0 w 271"/>
                <a:gd name="T9" fmla="*/ 1646 h 2059"/>
                <a:gd name="T10" fmla="*/ 0 w 271"/>
                <a:gd name="T11" fmla="*/ 1646 h 2059"/>
                <a:gd name="T12" fmla="*/ 0 60000 65536"/>
                <a:gd name="T13" fmla="*/ 0 60000 65536"/>
                <a:gd name="T14" fmla="*/ 0 60000 65536"/>
                <a:gd name="T15" fmla="*/ 0 60000 65536"/>
                <a:gd name="T16" fmla="*/ 0 60000 65536"/>
                <a:gd name="T17" fmla="*/ 0 60000 65536"/>
                <a:gd name="T18" fmla="*/ 0 w 271"/>
                <a:gd name="T19" fmla="*/ 0 h 2059"/>
                <a:gd name="T20" fmla="*/ 271 w 271"/>
                <a:gd name="T21" fmla="*/ 2059 h 2059"/>
              </a:gdLst>
              <a:ahLst/>
              <a:cxnLst>
                <a:cxn ang="T12">
                  <a:pos x="T0" y="T1"/>
                </a:cxn>
                <a:cxn ang="T13">
                  <a:pos x="T2" y="T3"/>
                </a:cxn>
                <a:cxn ang="T14">
                  <a:pos x="T4" y="T5"/>
                </a:cxn>
                <a:cxn ang="T15">
                  <a:pos x="T6" y="T7"/>
                </a:cxn>
                <a:cxn ang="T16">
                  <a:pos x="T8" y="T9"/>
                </a:cxn>
                <a:cxn ang="T17">
                  <a:pos x="T10" y="T11"/>
                </a:cxn>
              </a:cxnLst>
              <a:rect l="T18" t="T19" r="T20" b="T21"/>
              <a:pathLst>
                <a:path w="271" h="2059">
                  <a:moveTo>
                    <a:pt x="0" y="2058"/>
                  </a:moveTo>
                  <a:lnTo>
                    <a:pt x="270" y="2058"/>
                  </a:lnTo>
                  <a:lnTo>
                    <a:pt x="270" y="0"/>
                  </a:lnTo>
                  <a:lnTo>
                    <a:pt x="0" y="0"/>
                  </a:lnTo>
                  <a:lnTo>
                    <a:pt x="0" y="2058"/>
                  </a:lnTo>
                </a:path>
              </a:pathLst>
            </a:custGeom>
            <a:solidFill>
              <a:srgbClr val="F8F8F8"/>
            </a:solidFill>
            <a:ln w="9048">
              <a:solidFill>
                <a:srgbClr val="C0C0C0"/>
              </a:solidFill>
              <a:round/>
              <a:headEnd/>
              <a:tailEnd/>
            </a:ln>
          </p:spPr>
          <p:txBody>
            <a:bodyPr/>
            <a:lstStyle/>
            <a:p>
              <a:endParaRPr lang="it-IT"/>
            </a:p>
          </p:txBody>
        </p:sp>
        <p:grpSp>
          <p:nvGrpSpPr>
            <p:cNvPr id="2119" name="Group 87"/>
            <p:cNvGrpSpPr>
              <a:grpSpLocks/>
            </p:cNvGrpSpPr>
            <p:nvPr/>
          </p:nvGrpSpPr>
          <p:grpSpPr bwMode="auto">
            <a:xfrm>
              <a:off x="1130" y="3474"/>
              <a:ext cx="702" cy="203"/>
              <a:chOff x="3110" y="3961"/>
              <a:chExt cx="356" cy="218"/>
            </a:xfrm>
          </p:grpSpPr>
          <p:sp>
            <p:nvSpPr>
              <p:cNvPr id="2165" name="Freeform 88"/>
              <p:cNvSpPr>
                <a:spLocks/>
              </p:cNvSpPr>
              <p:nvPr/>
            </p:nvSpPr>
            <p:spPr bwMode="auto">
              <a:xfrm>
                <a:off x="3137" y="3961"/>
                <a:ext cx="300" cy="106"/>
              </a:xfrm>
              <a:custGeom>
                <a:avLst/>
                <a:gdLst>
                  <a:gd name="T0" fmla="*/ 285 w 300"/>
                  <a:gd name="T1" fmla="*/ 2 h 106"/>
                  <a:gd name="T2" fmla="*/ 290 w 300"/>
                  <a:gd name="T3" fmla="*/ 5 h 106"/>
                  <a:gd name="T4" fmla="*/ 295 w 300"/>
                  <a:gd name="T5" fmla="*/ 9 h 106"/>
                  <a:gd name="T6" fmla="*/ 295 w 300"/>
                  <a:gd name="T7" fmla="*/ 16 h 106"/>
                  <a:gd name="T8" fmla="*/ 297 w 300"/>
                  <a:gd name="T9" fmla="*/ 23 h 106"/>
                  <a:gd name="T10" fmla="*/ 298 w 300"/>
                  <a:gd name="T11" fmla="*/ 30 h 106"/>
                  <a:gd name="T12" fmla="*/ 297 w 300"/>
                  <a:gd name="T13" fmla="*/ 39 h 106"/>
                  <a:gd name="T14" fmla="*/ 293 w 300"/>
                  <a:gd name="T15" fmla="*/ 46 h 106"/>
                  <a:gd name="T16" fmla="*/ 290 w 300"/>
                  <a:gd name="T17" fmla="*/ 52 h 106"/>
                  <a:gd name="T18" fmla="*/ 285 w 300"/>
                  <a:gd name="T19" fmla="*/ 53 h 106"/>
                  <a:gd name="T20" fmla="*/ 281 w 300"/>
                  <a:gd name="T21" fmla="*/ 52 h 106"/>
                  <a:gd name="T22" fmla="*/ 283 w 300"/>
                  <a:gd name="T23" fmla="*/ 53 h 106"/>
                  <a:gd name="T24" fmla="*/ 287 w 300"/>
                  <a:gd name="T25" fmla="*/ 56 h 106"/>
                  <a:gd name="T26" fmla="*/ 293 w 300"/>
                  <a:gd name="T27" fmla="*/ 59 h 106"/>
                  <a:gd name="T28" fmla="*/ 294 w 300"/>
                  <a:gd name="T29" fmla="*/ 66 h 106"/>
                  <a:gd name="T30" fmla="*/ 296 w 300"/>
                  <a:gd name="T31" fmla="*/ 74 h 106"/>
                  <a:gd name="T32" fmla="*/ 296 w 300"/>
                  <a:gd name="T33" fmla="*/ 82 h 106"/>
                  <a:gd name="T34" fmla="*/ 295 w 300"/>
                  <a:gd name="T35" fmla="*/ 90 h 106"/>
                  <a:gd name="T36" fmla="*/ 291 w 300"/>
                  <a:gd name="T37" fmla="*/ 96 h 106"/>
                  <a:gd name="T38" fmla="*/ 288 w 300"/>
                  <a:gd name="T39" fmla="*/ 101 h 106"/>
                  <a:gd name="T40" fmla="*/ 284 w 300"/>
                  <a:gd name="T41" fmla="*/ 104 h 106"/>
                  <a:gd name="T42" fmla="*/ 281 w 300"/>
                  <a:gd name="T43" fmla="*/ 103 h 106"/>
                  <a:gd name="T44" fmla="*/ 17 w 300"/>
                  <a:gd name="T45" fmla="*/ 103 h 106"/>
                  <a:gd name="T46" fmla="*/ 12 w 300"/>
                  <a:gd name="T47" fmla="*/ 105 h 106"/>
                  <a:gd name="T48" fmla="*/ 7 w 300"/>
                  <a:gd name="T49" fmla="*/ 101 h 106"/>
                  <a:gd name="T50" fmla="*/ 3 w 300"/>
                  <a:gd name="T51" fmla="*/ 96 h 106"/>
                  <a:gd name="T52" fmla="*/ 1 w 300"/>
                  <a:gd name="T53" fmla="*/ 90 h 106"/>
                  <a:gd name="T54" fmla="*/ 0 w 300"/>
                  <a:gd name="T55" fmla="*/ 82 h 106"/>
                  <a:gd name="T56" fmla="*/ 0 w 300"/>
                  <a:gd name="T57" fmla="*/ 74 h 106"/>
                  <a:gd name="T58" fmla="*/ 1 w 300"/>
                  <a:gd name="T59" fmla="*/ 66 h 106"/>
                  <a:gd name="T60" fmla="*/ 5 w 300"/>
                  <a:gd name="T61" fmla="*/ 59 h 106"/>
                  <a:gd name="T62" fmla="*/ 9 w 300"/>
                  <a:gd name="T63" fmla="*/ 56 h 106"/>
                  <a:gd name="T64" fmla="*/ 14 w 300"/>
                  <a:gd name="T65" fmla="*/ 53 h 106"/>
                  <a:gd name="T66" fmla="*/ 17 w 300"/>
                  <a:gd name="T67" fmla="*/ 53 h 106"/>
                  <a:gd name="T68" fmla="*/ 12 w 300"/>
                  <a:gd name="T69" fmla="*/ 54 h 106"/>
                  <a:gd name="T70" fmla="*/ 8 w 300"/>
                  <a:gd name="T71" fmla="*/ 52 h 106"/>
                  <a:gd name="T72" fmla="*/ 4 w 300"/>
                  <a:gd name="T73" fmla="*/ 46 h 106"/>
                  <a:gd name="T74" fmla="*/ 2 w 300"/>
                  <a:gd name="T75" fmla="*/ 39 h 106"/>
                  <a:gd name="T76" fmla="*/ 1 w 300"/>
                  <a:gd name="T77" fmla="*/ 31 h 106"/>
                  <a:gd name="T78" fmla="*/ 1 w 300"/>
                  <a:gd name="T79" fmla="*/ 22 h 106"/>
                  <a:gd name="T80" fmla="*/ 3 w 300"/>
                  <a:gd name="T81" fmla="*/ 15 h 106"/>
                  <a:gd name="T82" fmla="*/ 8 w 300"/>
                  <a:gd name="T83" fmla="*/ 7 h 106"/>
                  <a:gd name="T84" fmla="*/ 13 w 300"/>
                  <a:gd name="T85" fmla="*/ 4 h 106"/>
                  <a:gd name="T86" fmla="*/ 18 w 300"/>
                  <a:gd name="T87" fmla="*/ 1 h 106"/>
                  <a:gd name="T88" fmla="*/ 24 w 300"/>
                  <a:gd name="T89" fmla="*/ 0 h 106"/>
                  <a:gd name="T90" fmla="*/ 61 w 300"/>
                  <a:gd name="T91" fmla="*/ 0 h 106"/>
                  <a:gd name="T92" fmla="*/ 125 w 300"/>
                  <a:gd name="T93" fmla="*/ 0 h 106"/>
                  <a:gd name="T94" fmla="*/ 197 w 300"/>
                  <a:gd name="T95" fmla="*/ 0 h 106"/>
                  <a:gd name="T96" fmla="*/ 256 w 300"/>
                  <a:gd name="T97" fmla="*/ 0 h 106"/>
                  <a:gd name="T98" fmla="*/ 283 w 300"/>
                  <a:gd name="T99" fmla="*/ 0 h 10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00"/>
                  <a:gd name="T151" fmla="*/ 0 h 106"/>
                  <a:gd name="T152" fmla="*/ 300 w 300"/>
                  <a:gd name="T153" fmla="*/ 106 h 10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00" h="106">
                    <a:moveTo>
                      <a:pt x="281" y="1"/>
                    </a:moveTo>
                    <a:lnTo>
                      <a:pt x="283" y="2"/>
                    </a:lnTo>
                    <a:lnTo>
                      <a:pt x="285" y="2"/>
                    </a:lnTo>
                    <a:lnTo>
                      <a:pt x="287" y="4"/>
                    </a:lnTo>
                    <a:lnTo>
                      <a:pt x="290" y="4"/>
                    </a:lnTo>
                    <a:lnTo>
                      <a:pt x="290" y="5"/>
                    </a:lnTo>
                    <a:lnTo>
                      <a:pt x="292" y="6"/>
                    </a:lnTo>
                    <a:lnTo>
                      <a:pt x="293" y="8"/>
                    </a:lnTo>
                    <a:lnTo>
                      <a:pt x="295" y="9"/>
                    </a:lnTo>
                    <a:lnTo>
                      <a:pt x="295" y="12"/>
                    </a:lnTo>
                    <a:lnTo>
                      <a:pt x="295" y="14"/>
                    </a:lnTo>
                    <a:lnTo>
                      <a:pt x="295" y="16"/>
                    </a:lnTo>
                    <a:lnTo>
                      <a:pt x="297" y="18"/>
                    </a:lnTo>
                    <a:lnTo>
                      <a:pt x="297" y="21"/>
                    </a:lnTo>
                    <a:lnTo>
                      <a:pt x="297" y="23"/>
                    </a:lnTo>
                    <a:lnTo>
                      <a:pt x="297" y="25"/>
                    </a:lnTo>
                    <a:lnTo>
                      <a:pt x="299" y="26"/>
                    </a:lnTo>
                    <a:lnTo>
                      <a:pt x="298" y="30"/>
                    </a:lnTo>
                    <a:lnTo>
                      <a:pt x="298" y="34"/>
                    </a:lnTo>
                    <a:lnTo>
                      <a:pt x="297" y="37"/>
                    </a:lnTo>
                    <a:lnTo>
                      <a:pt x="297" y="39"/>
                    </a:lnTo>
                    <a:lnTo>
                      <a:pt x="295" y="43"/>
                    </a:lnTo>
                    <a:lnTo>
                      <a:pt x="295" y="44"/>
                    </a:lnTo>
                    <a:lnTo>
                      <a:pt x="293" y="46"/>
                    </a:lnTo>
                    <a:lnTo>
                      <a:pt x="293" y="48"/>
                    </a:lnTo>
                    <a:lnTo>
                      <a:pt x="291" y="50"/>
                    </a:lnTo>
                    <a:lnTo>
                      <a:pt x="290" y="52"/>
                    </a:lnTo>
                    <a:lnTo>
                      <a:pt x="288" y="53"/>
                    </a:lnTo>
                    <a:lnTo>
                      <a:pt x="287" y="53"/>
                    </a:lnTo>
                    <a:lnTo>
                      <a:pt x="285" y="53"/>
                    </a:lnTo>
                    <a:lnTo>
                      <a:pt x="283" y="53"/>
                    </a:lnTo>
                    <a:lnTo>
                      <a:pt x="281" y="53"/>
                    </a:lnTo>
                    <a:lnTo>
                      <a:pt x="281" y="52"/>
                    </a:lnTo>
                    <a:lnTo>
                      <a:pt x="281" y="53"/>
                    </a:lnTo>
                    <a:lnTo>
                      <a:pt x="283" y="53"/>
                    </a:lnTo>
                    <a:lnTo>
                      <a:pt x="285" y="54"/>
                    </a:lnTo>
                    <a:lnTo>
                      <a:pt x="287" y="54"/>
                    </a:lnTo>
                    <a:lnTo>
                      <a:pt x="287" y="56"/>
                    </a:lnTo>
                    <a:lnTo>
                      <a:pt x="289" y="57"/>
                    </a:lnTo>
                    <a:lnTo>
                      <a:pt x="291" y="59"/>
                    </a:lnTo>
                    <a:lnTo>
                      <a:pt x="293" y="59"/>
                    </a:lnTo>
                    <a:lnTo>
                      <a:pt x="293" y="62"/>
                    </a:lnTo>
                    <a:lnTo>
                      <a:pt x="294" y="64"/>
                    </a:lnTo>
                    <a:lnTo>
                      <a:pt x="294" y="66"/>
                    </a:lnTo>
                    <a:lnTo>
                      <a:pt x="295" y="68"/>
                    </a:lnTo>
                    <a:lnTo>
                      <a:pt x="295" y="72"/>
                    </a:lnTo>
                    <a:lnTo>
                      <a:pt x="296" y="74"/>
                    </a:lnTo>
                    <a:lnTo>
                      <a:pt x="296" y="76"/>
                    </a:lnTo>
                    <a:lnTo>
                      <a:pt x="297" y="78"/>
                    </a:lnTo>
                    <a:lnTo>
                      <a:pt x="296" y="82"/>
                    </a:lnTo>
                    <a:lnTo>
                      <a:pt x="296" y="84"/>
                    </a:lnTo>
                    <a:lnTo>
                      <a:pt x="295" y="88"/>
                    </a:lnTo>
                    <a:lnTo>
                      <a:pt x="295" y="90"/>
                    </a:lnTo>
                    <a:lnTo>
                      <a:pt x="294" y="93"/>
                    </a:lnTo>
                    <a:lnTo>
                      <a:pt x="293" y="94"/>
                    </a:lnTo>
                    <a:lnTo>
                      <a:pt x="291" y="96"/>
                    </a:lnTo>
                    <a:lnTo>
                      <a:pt x="291" y="98"/>
                    </a:lnTo>
                    <a:lnTo>
                      <a:pt x="290" y="100"/>
                    </a:lnTo>
                    <a:lnTo>
                      <a:pt x="288" y="101"/>
                    </a:lnTo>
                    <a:lnTo>
                      <a:pt x="286" y="103"/>
                    </a:lnTo>
                    <a:lnTo>
                      <a:pt x="284" y="104"/>
                    </a:lnTo>
                    <a:lnTo>
                      <a:pt x="282" y="104"/>
                    </a:lnTo>
                    <a:lnTo>
                      <a:pt x="281" y="104"/>
                    </a:lnTo>
                    <a:lnTo>
                      <a:pt x="281" y="103"/>
                    </a:lnTo>
                    <a:lnTo>
                      <a:pt x="280" y="103"/>
                    </a:lnTo>
                    <a:lnTo>
                      <a:pt x="17" y="103"/>
                    </a:lnTo>
                    <a:lnTo>
                      <a:pt x="16" y="105"/>
                    </a:lnTo>
                    <a:lnTo>
                      <a:pt x="14" y="105"/>
                    </a:lnTo>
                    <a:lnTo>
                      <a:pt x="12" y="105"/>
                    </a:lnTo>
                    <a:lnTo>
                      <a:pt x="11" y="103"/>
                    </a:lnTo>
                    <a:lnTo>
                      <a:pt x="9" y="103"/>
                    </a:lnTo>
                    <a:lnTo>
                      <a:pt x="7" y="101"/>
                    </a:lnTo>
                    <a:lnTo>
                      <a:pt x="5" y="100"/>
                    </a:lnTo>
                    <a:lnTo>
                      <a:pt x="5" y="98"/>
                    </a:lnTo>
                    <a:lnTo>
                      <a:pt x="3" y="96"/>
                    </a:lnTo>
                    <a:lnTo>
                      <a:pt x="3" y="94"/>
                    </a:lnTo>
                    <a:lnTo>
                      <a:pt x="1" y="93"/>
                    </a:lnTo>
                    <a:lnTo>
                      <a:pt x="1" y="90"/>
                    </a:lnTo>
                    <a:lnTo>
                      <a:pt x="0" y="88"/>
                    </a:lnTo>
                    <a:lnTo>
                      <a:pt x="0" y="84"/>
                    </a:lnTo>
                    <a:lnTo>
                      <a:pt x="0" y="82"/>
                    </a:lnTo>
                    <a:lnTo>
                      <a:pt x="0" y="78"/>
                    </a:lnTo>
                    <a:lnTo>
                      <a:pt x="0" y="76"/>
                    </a:lnTo>
                    <a:lnTo>
                      <a:pt x="0" y="74"/>
                    </a:lnTo>
                    <a:lnTo>
                      <a:pt x="0" y="72"/>
                    </a:lnTo>
                    <a:lnTo>
                      <a:pt x="1" y="68"/>
                    </a:lnTo>
                    <a:lnTo>
                      <a:pt x="1" y="66"/>
                    </a:lnTo>
                    <a:lnTo>
                      <a:pt x="3" y="64"/>
                    </a:lnTo>
                    <a:lnTo>
                      <a:pt x="3" y="62"/>
                    </a:lnTo>
                    <a:lnTo>
                      <a:pt x="5" y="59"/>
                    </a:lnTo>
                    <a:lnTo>
                      <a:pt x="6" y="59"/>
                    </a:lnTo>
                    <a:lnTo>
                      <a:pt x="8" y="57"/>
                    </a:lnTo>
                    <a:lnTo>
                      <a:pt x="9" y="56"/>
                    </a:lnTo>
                    <a:lnTo>
                      <a:pt x="11" y="54"/>
                    </a:lnTo>
                    <a:lnTo>
                      <a:pt x="13" y="54"/>
                    </a:lnTo>
                    <a:lnTo>
                      <a:pt x="14" y="53"/>
                    </a:lnTo>
                    <a:lnTo>
                      <a:pt x="16" y="53"/>
                    </a:lnTo>
                    <a:lnTo>
                      <a:pt x="18" y="53"/>
                    </a:lnTo>
                    <a:lnTo>
                      <a:pt x="17" y="53"/>
                    </a:lnTo>
                    <a:lnTo>
                      <a:pt x="16" y="54"/>
                    </a:lnTo>
                    <a:lnTo>
                      <a:pt x="14" y="54"/>
                    </a:lnTo>
                    <a:lnTo>
                      <a:pt x="12" y="54"/>
                    </a:lnTo>
                    <a:lnTo>
                      <a:pt x="11" y="53"/>
                    </a:lnTo>
                    <a:lnTo>
                      <a:pt x="9" y="53"/>
                    </a:lnTo>
                    <a:lnTo>
                      <a:pt x="8" y="52"/>
                    </a:lnTo>
                    <a:lnTo>
                      <a:pt x="6" y="50"/>
                    </a:lnTo>
                    <a:lnTo>
                      <a:pt x="6" y="48"/>
                    </a:lnTo>
                    <a:lnTo>
                      <a:pt x="4" y="46"/>
                    </a:lnTo>
                    <a:lnTo>
                      <a:pt x="4" y="44"/>
                    </a:lnTo>
                    <a:lnTo>
                      <a:pt x="2" y="43"/>
                    </a:lnTo>
                    <a:lnTo>
                      <a:pt x="2" y="39"/>
                    </a:lnTo>
                    <a:lnTo>
                      <a:pt x="1" y="37"/>
                    </a:lnTo>
                    <a:lnTo>
                      <a:pt x="1" y="34"/>
                    </a:lnTo>
                    <a:lnTo>
                      <a:pt x="1" y="31"/>
                    </a:lnTo>
                    <a:lnTo>
                      <a:pt x="1" y="28"/>
                    </a:lnTo>
                    <a:lnTo>
                      <a:pt x="1" y="26"/>
                    </a:lnTo>
                    <a:lnTo>
                      <a:pt x="1" y="22"/>
                    </a:lnTo>
                    <a:lnTo>
                      <a:pt x="1" y="21"/>
                    </a:lnTo>
                    <a:lnTo>
                      <a:pt x="3" y="17"/>
                    </a:lnTo>
                    <a:lnTo>
                      <a:pt x="3" y="15"/>
                    </a:lnTo>
                    <a:lnTo>
                      <a:pt x="5" y="12"/>
                    </a:lnTo>
                    <a:lnTo>
                      <a:pt x="6" y="10"/>
                    </a:lnTo>
                    <a:lnTo>
                      <a:pt x="8" y="7"/>
                    </a:lnTo>
                    <a:lnTo>
                      <a:pt x="9" y="6"/>
                    </a:lnTo>
                    <a:lnTo>
                      <a:pt x="11" y="5"/>
                    </a:lnTo>
                    <a:lnTo>
                      <a:pt x="13" y="4"/>
                    </a:lnTo>
                    <a:lnTo>
                      <a:pt x="14" y="2"/>
                    </a:lnTo>
                    <a:lnTo>
                      <a:pt x="16" y="2"/>
                    </a:lnTo>
                    <a:lnTo>
                      <a:pt x="18" y="1"/>
                    </a:lnTo>
                    <a:lnTo>
                      <a:pt x="20" y="1"/>
                    </a:lnTo>
                    <a:lnTo>
                      <a:pt x="22" y="0"/>
                    </a:lnTo>
                    <a:lnTo>
                      <a:pt x="24" y="0"/>
                    </a:lnTo>
                    <a:lnTo>
                      <a:pt x="32" y="0"/>
                    </a:lnTo>
                    <a:lnTo>
                      <a:pt x="44" y="0"/>
                    </a:lnTo>
                    <a:lnTo>
                      <a:pt x="61" y="0"/>
                    </a:lnTo>
                    <a:lnTo>
                      <a:pt x="80" y="0"/>
                    </a:lnTo>
                    <a:lnTo>
                      <a:pt x="102" y="0"/>
                    </a:lnTo>
                    <a:lnTo>
                      <a:pt x="125" y="0"/>
                    </a:lnTo>
                    <a:lnTo>
                      <a:pt x="150" y="0"/>
                    </a:lnTo>
                    <a:lnTo>
                      <a:pt x="173" y="0"/>
                    </a:lnTo>
                    <a:lnTo>
                      <a:pt x="197" y="0"/>
                    </a:lnTo>
                    <a:lnTo>
                      <a:pt x="219" y="0"/>
                    </a:lnTo>
                    <a:lnTo>
                      <a:pt x="240" y="0"/>
                    </a:lnTo>
                    <a:lnTo>
                      <a:pt x="256" y="0"/>
                    </a:lnTo>
                    <a:lnTo>
                      <a:pt x="270" y="0"/>
                    </a:lnTo>
                    <a:lnTo>
                      <a:pt x="279" y="0"/>
                    </a:lnTo>
                    <a:lnTo>
                      <a:pt x="283" y="0"/>
                    </a:lnTo>
                    <a:lnTo>
                      <a:pt x="281" y="1"/>
                    </a:lnTo>
                  </a:path>
                </a:pathLst>
              </a:custGeom>
              <a:solidFill>
                <a:srgbClr val="F8F8F8"/>
              </a:solidFill>
              <a:ln w="18732">
                <a:solidFill>
                  <a:srgbClr val="C0C0C0"/>
                </a:solidFill>
                <a:round/>
                <a:headEnd/>
                <a:tailEnd/>
              </a:ln>
            </p:spPr>
            <p:txBody>
              <a:bodyPr/>
              <a:lstStyle/>
              <a:p>
                <a:endParaRPr lang="it-IT"/>
              </a:p>
            </p:txBody>
          </p:sp>
          <p:sp>
            <p:nvSpPr>
              <p:cNvPr id="2166" name="Freeform 89"/>
              <p:cNvSpPr>
                <a:spLocks/>
              </p:cNvSpPr>
              <p:nvPr/>
            </p:nvSpPr>
            <p:spPr bwMode="auto">
              <a:xfrm>
                <a:off x="3209" y="3964"/>
                <a:ext cx="230" cy="51"/>
              </a:xfrm>
              <a:custGeom>
                <a:avLst/>
                <a:gdLst>
                  <a:gd name="T0" fmla="*/ 217 w 230"/>
                  <a:gd name="T1" fmla="*/ 5 h 51"/>
                  <a:gd name="T2" fmla="*/ 213 w 230"/>
                  <a:gd name="T3" fmla="*/ 13 h 51"/>
                  <a:gd name="T4" fmla="*/ 209 w 230"/>
                  <a:gd name="T5" fmla="*/ 21 h 51"/>
                  <a:gd name="T6" fmla="*/ 204 w 230"/>
                  <a:gd name="T7" fmla="*/ 28 h 51"/>
                  <a:gd name="T8" fmla="*/ 194 w 230"/>
                  <a:gd name="T9" fmla="*/ 34 h 51"/>
                  <a:gd name="T10" fmla="*/ 181 w 230"/>
                  <a:gd name="T11" fmla="*/ 39 h 51"/>
                  <a:gd name="T12" fmla="*/ 161 w 230"/>
                  <a:gd name="T13" fmla="*/ 42 h 51"/>
                  <a:gd name="T14" fmla="*/ 135 w 230"/>
                  <a:gd name="T15" fmla="*/ 42 h 51"/>
                  <a:gd name="T16" fmla="*/ 111 w 230"/>
                  <a:gd name="T17" fmla="*/ 42 h 51"/>
                  <a:gd name="T18" fmla="*/ 95 w 230"/>
                  <a:gd name="T19" fmla="*/ 43 h 51"/>
                  <a:gd name="T20" fmla="*/ 77 w 230"/>
                  <a:gd name="T21" fmla="*/ 45 h 51"/>
                  <a:gd name="T22" fmla="*/ 59 w 230"/>
                  <a:gd name="T23" fmla="*/ 45 h 51"/>
                  <a:gd name="T24" fmla="*/ 41 w 230"/>
                  <a:gd name="T25" fmla="*/ 47 h 51"/>
                  <a:gd name="T26" fmla="*/ 25 w 230"/>
                  <a:gd name="T27" fmla="*/ 48 h 51"/>
                  <a:gd name="T28" fmla="*/ 11 w 230"/>
                  <a:gd name="T29" fmla="*/ 50 h 51"/>
                  <a:gd name="T30" fmla="*/ 2 w 230"/>
                  <a:gd name="T31" fmla="*/ 50 h 51"/>
                  <a:gd name="T32" fmla="*/ 0 w 230"/>
                  <a:gd name="T33" fmla="*/ 50 h 51"/>
                  <a:gd name="T34" fmla="*/ 6 w 230"/>
                  <a:gd name="T35" fmla="*/ 50 h 51"/>
                  <a:gd name="T36" fmla="*/ 19 w 230"/>
                  <a:gd name="T37" fmla="*/ 50 h 51"/>
                  <a:gd name="T38" fmla="*/ 34 w 230"/>
                  <a:gd name="T39" fmla="*/ 50 h 51"/>
                  <a:gd name="T40" fmla="*/ 50 w 230"/>
                  <a:gd name="T41" fmla="*/ 50 h 51"/>
                  <a:gd name="T42" fmla="*/ 67 w 230"/>
                  <a:gd name="T43" fmla="*/ 50 h 51"/>
                  <a:gd name="T44" fmla="*/ 81 w 230"/>
                  <a:gd name="T45" fmla="*/ 50 h 51"/>
                  <a:gd name="T46" fmla="*/ 91 w 230"/>
                  <a:gd name="T47" fmla="*/ 50 h 51"/>
                  <a:gd name="T48" fmla="*/ 95 w 230"/>
                  <a:gd name="T49" fmla="*/ 50 h 51"/>
                  <a:gd name="T50" fmla="*/ 103 w 230"/>
                  <a:gd name="T51" fmla="*/ 50 h 51"/>
                  <a:gd name="T52" fmla="*/ 119 w 230"/>
                  <a:gd name="T53" fmla="*/ 50 h 51"/>
                  <a:gd name="T54" fmla="*/ 139 w 230"/>
                  <a:gd name="T55" fmla="*/ 50 h 51"/>
                  <a:gd name="T56" fmla="*/ 158 w 230"/>
                  <a:gd name="T57" fmla="*/ 50 h 51"/>
                  <a:gd name="T58" fmla="*/ 178 w 230"/>
                  <a:gd name="T59" fmla="*/ 50 h 51"/>
                  <a:gd name="T60" fmla="*/ 193 w 230"/>
                  <a:gd name="T61" fmla="*/ 50 h 51"/>
                  <a:gd name="T62" fmla="*/ 202 w 230"/>
                  <a:gd name="T63" fmla="*/ 50 h 51"/>
                  <a:gd name="T64" fmla="*/ 210 w 230"/>
                  <a:gd name="T65" fmla="*/ 50 h 51"/>
                  <a:gd name="T66" fmla="*/ 219 w 230"/>
                  <a:gd name="T67" fmla="*/ 48 h 51"/>
                  <a:gd name="T68" fmla="*/ 225 w 230"/>
                  <a:gd name="T69" fmla="*/ 41 h 51"/>
                  <a:gd name="T70" fmla="*/ 228 w 230"/>
                  <a:gd name="T71" fmla="*/ 33 h 51"/>
                  <a:gd name="T72" fmla="*/ 228 w 230"/>
                  <a:gd name="T73" fmla="*/ 23 h 51"/>
                  <a:gd name="T74" fmla="*/ 225 w 230"/>
                  <a:gd name="T75" fmla="*/ 14 h 51"/>
                  <a:gd name="T76" fmla="*/ 223 w 230"/>
                  <a:gd name="T77" fmla="*/ 6 h 51"/>
                  <a:gd name="T78" fmla="*/ 219 w 230"/>
                  <a:gd name="T79" fmla="*/ 2 h 51"/>
                  <a:gd name="T80" fmla="*/ 218 w 230"/>
                  <a:gd name="T81" fmla="*/ 0 h 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51"/>
                  <a:gd name="T125" fmla="*/ 230 w 230"/>
                  <a:gd name="T126" fmla="*/ 51 h 5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51">
                    <a:moveTo>
                      <a:pt x="218" y="0"/>
                    </a:moveTo>
                    <a:lnTo>
                      <a:pt x="217" y="5"/>
                    </a:lnTo>
                    <a:lnTo>
                      <a:pt x="215" y="9"/>
                    </a:lnTo>
                    <a:lnTo>
                      <a:pt x="213" y="13"/>
                    </a:lnTo>
                    <a:lnTo>
                      <a:pt x="212" y="17"/>
                    </a:lnTo>
                    <a:lnTo>
                      <a:pt x="209" y="21"/>
                    </a:lnTo>
                    <a:lnTo>
                      <a:pt x="207" y="24"/>
                    </a:lnTo>
                    <a:lnTo>
                      <a:pt x="204" y="28"/>
                    </a:lnTo>
                    <a:lnTo>
                      <a:pt x="201" y="31"/>
                    </a:lnTo>
                    <a:lnTo>
                      <a:pt x="194" y="34"/>
                    </a:lnTo>
                    <a:lnTo>
                      <a:pt x="188" y="37"/>
                    </a:lnTo>
                    <a:lnTo>
                      <a:pt x="181" y="39"/>
                    </a:lnTo>
                    <a:lnTo>
                      <a:pt x="172" y="40"/>
                    </a:lnTo>
                    <a:lnTo>
                      <a:pt x="161" y="42"/>
                    </a:lnTo>
                    <a:lnTo>
                      <a:pt x="149" y="42"/>
                    </a:lnTo>
                    <a:lnTo>
                      <a:pt x="135" y="42"/>
                    </a:lnTo>
                    <a:lnTo>
                      <a:pt x="119" y="41"/>
                    </a:lnTo>
                    <a:lnTo>
                      <a:pt x="111" y="42"/>
                    </a:lnTo>
                    <a:lnTo>
                      <a:pt x="103" y="42"/>
                    </a:lnTo>
                    <a:lnTo>
                      <a:pt x="95" y="43"/>
                    </a:lnTo>
                    <a:lnTo>
                      <a:pt x="86" y="43"/>
                    </a:lnTo>
                    <a:lnTo>
                      <a:pt x="77" y="45"/>
                    </a:lnTo>
                    <a:lnTo>
                      <a:pt x="68" y="45"/>
                    </a:lnTo>
                    <a:lnTo>
                      <a:pt x="59" y="45"/>
                    </a:lnTo>
                    <a:lnTo>
                      <a:pt x="50" y="45"/>
                    </a:lnTo>
                    <a:lnTo>
                      <a:pt x="41" y="47"/>
                    </a:lnTo>
                    <a:lnTo>
                      <a:pt x="32" y="47"/>
                    </a:lnTo>
                    <a:lnTo>
                      <a:pt x="25" y="48"/>
                    </a:lnTo>
                    <a:lnTo>
                      <a:pt x="18" y="48"/>
                    </a:lnTo>
                    <a:lnTo>
                      <a:pt x="11" y="50"/>
                    </a:lnTo>
                    <a:lnTo>
                      <a:pt x="6" y="50"/>
                    </a:lnTo>
                    <a:lnTo>
                      <a:pt x="2" y="50"/>
                    </a:lnTo>
                    <a:lnTo>
                      <a:pt x="0" y="50"/>
                    </a:lnTo>
                    <a:lnTo>
                      <a:pt x="3" y="50"/>
                    </a:lnTo>
                    <a:lnTo>
                      <a:pt x="6" y="50"/>
                    </a:lnTo>
                    <a:lnTo>
                      <a:pt x="12" y="50"/>
                    </a:lnTo>
                    <a:lnTo>
                      <a:pt x="19" y="50"/>
                    </a:lnTo>
                    <a:lnTo>
                      <a:pt x="26" y="50"/>
                    </a:lnTo>
                    <a:lnTo>
                      <a:pt x="34" y="50"/>
                    </a:lnTo>
                    <a:lnTo>
                      <a:pt x="43" y="50"/>
                    </a:lnTo>
                    <a:lnTo>
                      <a:pt x="50" y="50"/>
                    </a:lnTo>
                    <a:lnTo>
                      <a:pt x="59" y="50"/>
                    </a:lnTo>
                    <a:lnTo>
                      <a:pt x="67" y="50"/>
                    </a:lnTo>
                    <a:lnTo>
                      <a:pt x="75" y="50"/>
                    </a:lnTo>
                    <a:lnTo>
                      <a:pt x="81" y="50"/>
                    </a:lnTo>
                    <a:lnTo>
                      <a:pt x="87" y="50"/>
                    </a:lnTo>
                    <a:lnTo>
                      <a:pt x="91" y="50"/>
                    </a:lnTo>
                    <a:lnTo>
                      <a:pt x="95" y="50"/>
                    </a:lnTo>
                    <a:lnTo>
                      <a:pt x="99" y="50"/>
                    </a:lnTo>
                    <a:lnTo>
                      <a:pt x="103" y="50"/>
                    </a:lnTo>
                    <a:lnTo>
                      <a:pt x="111" y="50"/>
                    </a:lnTo>
                    <a:lnTo>
                      <a:pt x="119" y="50"/>
                    </a:lnTo>
                    <a:lnTo>
                      <a:pt x="129" y="50"/>
                    </a:lnTo>
                    <a:lnTo>
                      <a:pt x="139" y="50"/>
                    </a:lnTo>
                    <a:lnTo>
                      <a:pt x="149" y="50"/>
                    </a:lnTo>
                    <a:lnTo>
                      <a:pt x="158" y="50"/>
                    </a:lnTo>
                    <a:lnTo>
                      <a:pt x="169" y="50"/>
                    </a:lnTo>
                    <a:lnTo>
                      <a:pt x="178" y="50"/>
                    </a:lnTo>
                    <a:lnTo>
                      <a:pt x="187" y="50"/>
                    </a:lnTo>
                    <a:lnTo>
                      <a:pt x="193" y="50"/>
                    </a:lnTo>
                    <a:lnTo>
                      <a:pt x="199" y="50"/>
                    </a:lnTo>
                    <a:lnTo>
                      <a:pt x="202" y="50"/>
                    </a:lnTo>
                    <a:lnTo>
                      <a:pt x="204" y="50"/>
                    </a:lnTo>
                    <a:lnTo>
                      <a:pt x="210" y="50"/>
                    </a:lnTo>
                    <a:lnTo>
                      <a:pt x="215" y="50"/>
                    </a:lnTo>
                    <a:lnTo>
                      <a:pt x="219" y="48"/>
                    </a:lnTo>
                    <a:lnTo>
                      <a:pt x="223" y="44"/>
                    </a:lnTo>
                    <a:lnTo>
                      <a:pt x="225" y="41"/>
                    </a:lnTo>
                    <a:lnTo>
                      <a:pt x="227" y="37"/>
                    </a:lnTo>
                    <a:lnTo>
                      <a:pt x="228" y="33"/>
                    </a:lnTo>
                    <a:lnTo>
                      <a:pt x="229" y="27"/>
                    </a:lnTo>
                    <a:lnTo>
                      <a:pt x="228" y="23"/>
                    </a:lnTo>
                    <a:lnTo>
                      <a:pt x="227" y="18"/>
                    </a:lnTo>
                    <a:lnTo>
                      <a:pt x="225" y="14"/>
                    </a:lnTo>
                    <a:lnTo>
                      <a:pt x="225" y="9"/>
                    </a:lnTo>
                    <a:lnTo>
                      <a:pt x="223" y="6"/>
                    </a:lnTo>
                    <a:lnTo>
                      <a:pt x="221" y="3"/>
                    </a:lnTo>
                    <a:lnTo>
                      <a:pt x="219" y="2"/>
                    </a:lnTo>
                    <a:lnTo>
                      <a:pt x="218" y="0"/>
                    </a:lnTo>
                  </a:path>
                </a:pathLst>
              </a:custGeom>
              <a:solidFill>
                <a:srgbClr val="F8F8F8"/>
              </a:solidFill>
              <a:ln w="9525">
                <a:solidFill>
                  <a:srgbClr val="C0C0C0"/>
                </a:solidFill>
                <a:round/>
                <a:headEnd/>
                <a:tailEnd/>
              </a:ln>
            </p:spPr>
            <p:txBody>
              <a:bodyPr/>
              <a:lstStyle/>
              <a:p>
                <a:endParaRPr lang="it-IT"/>
              </a:p>
            </p:txBody>
          </p:sp>
          <p:sp>
            <p:nvSpPr>
              <p:cNvPr id="2167" name="Freeform 90"/>
              <p:cNvSpPr>
                <a:spLocks/>
              </p:cNvSpPr>
              <p:nvPr/>
            </p:nvSpPr>
            <p:spPr bwMode="auto">
              <a:xfrm>
                <a:off x="3110" y="4077"/>
                <a:ext cx="354" cy="102"/>
              </a:xfrm>
              <a:custGeom>
                <a:avLst/>
                <a:gdLst>
                  <a:gd name="T0" fmla="*/ 0 w 354"/>
                  <a:gd name="T1" fmla="*/ 0 h 102"/>
                  <a:gd name="T2" fmla="*/ 0 w 354"/>
                  <a:gd name="T3" fmla="*/ 101 h 102"/>
                  <a:gd name="T4" fmla="*/ 353 w 354"/>
                  <a:gd name="T5" fmla="*/ 101 h 102"/>
                  <a:gd name="T6" fmla="*/ 353 w 354"/>
                  <a:gd name="T7" fmla="*/ 0 h 102"/>
                  <a:gd name="T8" fmla="*/ 0 w 354"/>
                  <a:gd name="T9" fmla="*/ 0 h 102"/>
                  <a:gd name="T10" fmla="*/ 0 w 354"/>
                  <a:gd name="T11" fmla="*/ 0 h 102"/>
                  <a:gd name="T12" fmla="*/ 0 60000 65536"/>
                  <a:gd name="T13" fmla="*/ 0 60000 65536"/>
                  <a:gd name="T14" fmla="*/ 0 60000 65536"/>
                  <a:gd name="T15" fmla="*/ 0 60000 65536"/>
                  <a:gd name="T16" fmla="*/ 0 60000 65536"/>
                  <a:gd name="T17" fmla="*/ 0 60000 65536"/>
                  <a:gd name="T18" fmla="*/ 0 w 354"/>
                  <a:gd name="T19" fmla="*/ 0 h 102"/>
                  <a:gd name="T20" fmla="*/ 354 w 354"/>
                  <a:gd name="T21" fmla="*/ 102 h 102"/>
                </a:gdLst>
                <a:ahLst/>
                <a:cxnLst>
                  <a:cxn ang="T12">
                    <a:pos x="T0" y="T1"/>
                  </a:cxn>
                  <a:cxn ang="T13">
                    <a:pos x="T2" y="T3"/>
                  </a:cxn>
                  <a:cxn ang="T14">
                    <a:pos x="T4" y="T5"/>
                  </a:cxn>
                  <a:cxn ang="T15">
                    <a:pos x="T6" y="T7"/>
                  </a:cxn>
                  <a:cxn ang="T16">
                    <a:pos x="T8" y="T9"/>
                  </a:cxn>
                  <a:cxn ang="T17">
                    <a:pos x="T10" y="T11"/>
                  </a:cxn>
                </a:cxnLst>
                <a:rect l="T18" t="T19" r="T20" b="T21"/>
                <a:pathLst>
                  <a:path w="354" h="102">
                    <a:moveTo>
                      <a:pt x="0" y="0"/>
                    </a:moveTo>
                    <a:lnTo>
                      <a:pt x="0" y="101"/>
                    </a:lnTo>
                    <a:lnTo>
                      <a:pt x="353" y="101"/>
                    </a:lnTo>
                    <a:lnTo>
                      <a:pt x="353" y="0"/>
                    </a:lnTo>
                    <a:lnTo>
                      <a:pt x="0" y="0"/>
                    </a:lnTo>
                  </a:path>
                </a:pathLst>
              </a:custGeom>
              <a:solidFill>
                <a:srgbClr val="F8F8F8"/>
              </a:solidFill>
              <a:ln w="18732">
                <a:solidFill>
                  <a:srgbClr val="C0C0C0"/>
                </a:solidFill>
                <a:round/>
                <a:headEnd/>
                <a:tailEnd/>
              </a:ln>
            </p:spPr>
            <p:txBody>
              <a:bodyPr/>
              <a:lstStyle/>
              <a:p>
                <a:endParaRPr lang="it-IT"/>
              </a:p>
            </p:txBody>
          </p:sp>
          <p:sp>
            <p:nvSpPr>
              <p:cNvPr id="2168" name="Freeform 91"/>
              <p:cNvSpPr>
                <a:spLocks/>
              </p:cNvSpPr>
              <p:nvPr/>
            </p:nvSpPr>
            <p:spPr bwMode="auto">
              <a:xfrm>
                <a:off x="3115" y="4079"/>
                <a:ext cx="351" cy="100"/>
              </a:xfrm>
              <a:custGeom>
                <a:avLst/>
                <a:gdLst>
                  <a:gd name="T0" fmla="*/ 348 w 351"/>
                  <a:gd name="T1" fmla="*/ 4 h 100"/>
                  <a:gd name="T2" fmla="*/ 348 w 351"/>
                  <a:gd name="T3" fmla="*/ 18 h 100"/>
                  <a:gd name="T4" fmla="*/ 349 w 351"/>
                  <a:gd name="T5" fmla="*/ 39 h 100"/>
                  <a:gd name="T6" fmla="*/ 349 w 351"/>
                  <a:gd name="T7" fmla="*/ 65 h 100"/>
                  <a:gd name="T8" fmla="*/ 349 w 351"/>
                  <a:gd name="T9" fmla="*/ 87 h 100"/>
                  <a:gd name="T10" fmla="*/ 346 w 351"/>
                  <a:gd name="T11" fmla="*/ 99 h 100"/>
                  <a:gd name="T12" fmla="*/ 295 w 351"/>
                  <a:gd name="T13" fmla="*/ 99 h 100"/>
                  <a:gd name="T14" fmla="*/ 207 w 351"/>
                  <a:gd name="T15" fmla="*/ 99 h 100"/>
                  <a:gd name="T16" fmla="*/ 110 w 351"/>
                  <a:gd name="T17" fmla="*/ 99 h 100"/>
                  <a:gd name="T18" fmla="*/ 31 w 351"/>
                  <a:gd name="T19" fmla="*/ 99 h 100"/>
                  <a:gd name="T20" fmla="*/ 0 w 351"/>
                  <a:gd name="T21" fmla="*/ 99 h 100"/>
                  <a:gd name="T22" fmla="*/ 5 w 351"/>
                  <a:gd name="T23" fmla="*/ 99 h 100"/>
                  <a:gd name="T24" fmla="*/ 15 w 351"/>
                  <a:gd name="T25" fmla="*/ 96 h 100"/>
                  <a:gd name="T26" fmla="*/ 23 w 351"/>
                  <a:gd name="T27" fmla="*/ 95 h 100"/>
                  <a:gd name="T28" fmla="*/ 34 w 351"/>
                  <a:gd name="T29" fmla="*/ 93 h 100"/>
                  <a:gd name="T30" fmla="*/ 40 w 351"/>
                  <a:gd name="T31" fmla="*/ 92 h 100"/>
                  <a:gd name="T32" fmla="*/ 49 w 351"/>
                  <a:gd name="T33" fmla="*/ 90 h 100"/>
                  <a:gd name="T34" fmla="*/ 63 w 351"/>
                  <a:gd name="T35" fmla="*/ 89 h 100"/>
                  <a:gd name="T36" fmla="*/ 84 w 351"/>
                  <a:gd name="T37" fmla="*/ 87 h 100"/>
                  <a:gd name="T38" fmla="*/ 102 w 351"/>
                  <a:gd name="T39" fmla="*/ 87 h 100"/>
                  <a:gd name="T40" fmla="*/ 118 w 351"/>
                  <a:gd name="T41" fmla="*/ 85 h 100"/>
                  <a:gd name="T42" fmla="*/ 126 w 351"/>
                  <a:gd name="T43" fmla="*/ 83 h 100"/>
                  <a:gd name="T44" fmla="*/ 139 w 351"/>
                  <a:gd name="T45" fmla="*/ 82 h 100"/>
                  <a:gd name="T46" fmla="*/ 155 w 351"/>
                  <a:gd name="T47" fmla="*/ 81 h 100"/>
                  <a:gd name="T48" fmla="*/ 173 w 351"/>
                  <a:gd name="T49" fmla="*/ 80 h 100"/>
                  <a:gd name="T50" fmla="*/ 189 w 351"/>
                  <a:gd name="T51" fmla="*/ 78 h 100"/>
                  <a:gd name="T52" fmla="*/ 200 w 351"/>
                  <a:gd name="T53" fmla="*/ 75 h 100"/>
                  <a:gd name="T54" fmla="*/ 207 w 351"/>
                  <a:gd name="T55" fmla="*/ 75 h 100"/>
                  <a:gd name="T56" fmla="*/ 220 w 351"/>
                  <a:gd name="T57" fmla="*/ 74 h 100"/>
                  <a:gd name="T58" fmla="*/ 233 w 351"/>
                  <a:gd name="T59" fmla="*/ 73 h 100"/>
                  <a:gd name="T60" fmla="*/ 248 w 351"/>
                  <a:gd name="T61" fmla="*/ 71 h 100"/>
                  <a:gd name="T62" fmla="*/ 257 w 351"/>
                  <a:gd name="T63" fmla="*/ 71 h 100"/>
                  <a:gd name="T64" fmla="*/ 271 w 351"/>
                  <a:gd name="T65" fmla="*/ 66 h 100"/>
                  <a:gd name="T66" fmla="*/ 285 w 351"/>
                  <a:gd name="T67" fmla="*/ 61 h 100"/>
                  <a:gd name="T68" fmla="*/ 297 w 351"/>
                  <a:gd name="T69" fmla="*/ 55 h 100"/>
                  <a:gd name="T70" fmla="*/ 303 w 351"/>
                  <a:gd name="T71" fmla="*/ 50 h 100"/>
                  <a:gd name="T72" fmla="*/ 309 w 351"/>
                  <a:gd name="T73" fmla="*/ 46 h 100"/>
                  <a:gd name="T74" fmla="*/ 312 w 351"/>
                  <a:gd name="T75" fmla="*/ 44 h 100"/>
                  <a:gd name="T76" fmla="*/ 314 w 351"/>
                  <a:gd name="T77" fmla="*/ 38 h 100"/>
                  <a:gd name="T78" fmla="*/ 318 w 351"/>
                  <a:gd name="T79" fmla="*/ 29 h 100"/>
                  <a:gd name="T80" fmla="*/ 323 w 351"/>
                  <a:gd name="T81" fmla="*/ 20 h 100"/>
                  <a:gd name="T82" fmla="*/ 328 w 351"/>
                  <a:gd name="T83" fmla="*/ 10 h 100"/>
                  <a:gd name="T84" fmla="*/ 334 w 351"/>
                  <a:gd name="T85" fmla="*/ 0 h 100"/>
                  <a:gd name="T86" fmla="*/ 334 w 351"/>
                  <a:gd name="T87" fmla="*/ 0 h 100"/>
                  <a:gd name="T88" fmla="*/ 338 w 351"/>
                  <a:gd name="T89" fmla="*/ 0 h 100"/>
                  <a:gd name="T90" fmla="*/ 341 w 351"/>
                  <a:gd name="T91" fmla="*/ 0 h 100"/>
                  <a:gd name="T92" fmla="*/ 346 w 351"/>
                  <a:gd name="T93" fmla="*/ 0 h 100"/>
                  <a:gd name="T94" fmla="*/ 347 w 351"/>
                  <a:gd name="T95" fmla="*/ 0 h 1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1"/>
                  <a:gd name="T145" fmla="*/ 0 h 100"/>
                  <a:gd name="T146" fmla="*/ 351 w 351"/>
                  <a:gd name="T147" fmla="*/ 100 h 1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1" h="100">
                    <a:moveTo>
                      <a:pt x="348" y="0"/>
                    </a:moveTo>
                    <a:lnTo>
                      <a:pt x="348" y="1"/>
                    </a:lnTo>
                    <a:lnTo>
                      <a:pt x="348" y="4"/>
                    </a:lnTo>
                    <a:lnTo>
                      <a:pt x="348" y="8"/>
                    </a:lnTo>
                    <a:lnTo>
                      <a:pt x="348" y="12"/>
                    </a:lnTo>
                    <a:lnTo>
                      <a:pt x="348" y="18"/>
                    </a:lnTo>
                    <a:lnTo>
                      <a:pt x="348" y="25"/>
                    </a:lnTo>
                    <a:lnTo>
                      <a:pt x="348" y="32"/>
                    </a:lnTo>
                    <a:lnTo>
                      <a:pt x="349" y="39"/>
                    </a:lnTo>
                    <a:lnTo>
                      <a:pt x="349" y="48"/>
                    </a:lnTo>
                    <a:lnTo>
                      <a:pt x="349" y="56"/>
                    </a:lnTo>
                    <a:lnTo>
                      <a:pt x="349" y="65"/>
                    </a:lnTo>
                    <a:lnTo>
                      <a:pt x="349" y="72"/>
                    </a:lnTo>
                    <a:lnTo>
                      <a:pt x="349" y="80"/>
                    </a:lnTo>
                    <a:lnTo>
                      <a:pt x="349" y="87"/>
                    </a:lnTo>
                    <a:lnTo>
                      <a:pt x="349" y="94"/>
                    </a:lnTo>
                    <a:lnTo>
                      <a:pt x="350" y="99"/>
                    </a:lnTo>
                    <a:lnTo>
                      <a:pt x="346" y="99"/>
                    </a:lnTo>
                    <a:lnTo>
                      <a:pt x="335" y="99"/>
                    </a:lnTo>
                    <a:lnTo>
                      <a:pt x="317" y="99"/>
                    </a:lnTo>
                    <a:lnTo>
                      <a:pt x="295" y="99"/>
                    </a:lnTo>
                    <a:lnTo>
                      <a:pt x="268" y="99"/>
                    </a:lnTo>
                    <a:lnTo>
                      <a:pt x="239" y="99"/>
                    </a:lnTo>
                    <a:lnTo>
                      <a:pt x="207" y="99"/>
                    </a:lnTo>
                    <a:lnTo>
                      <a:pt x="175" y="99"/>
                    </a:lnTo>
                    <a:lnTo>
                      <a:pt x="142" y="99"/>
                    </a:lnTo>
                    <a:lnTo>
                      <a:pt x="110" y="99"/>
                    </a:lnTo>
                    <a:lnTo>
                      <a:pt x="80" y="99"/>
                    </a:lnTo>
                    <a:lnTo>
                      <a:pt x="54" y="99"/>
                    </a:lnTo>
                    <a:lnTo>
                      <a:pt x="31" y="99"/>
                    </a:lnTo>
                    <a:lnTo>
                      <a:pt x="15" y="99"/>
                    </a:lnTo>
                    <a:lnTo>
                      <a:pt x="4" y="99"/>
                    </a:lnTo>
                    <a:lnTo>
                      <a:pt x="0" y="99"/>
                    </a:lnTo>
                    <a:lnTo>
                      <a:pt x="1" y="99"/>
                    </a:lnTo>
                    <a:lnTo>
                      <a:pt x="3" y="99"/>
                    </a:lnTo>
                    <a:lnTo>
                      <a:pt x="5" y="99"/>
                    </a:lnTo>
                    <a:lnTo>
                      <a:pt x="9" y="97"/>
                    </a:lnTo>
                    <a:lnTo>
                      <a:pt x="11" y="97"/>
                    </a:lnTo>
                    <a:lnTo>
                      <a:pt x="15" y="96"/>
                    </a:lnTo>
                    <a:lnTo>
                      <a:pt x="18" y="96"/>
                    </a:lnTo>
                    <a:lnTo>
                      <a:pt x="22" y="95"/>
                    </a:lnTo>
                    <a:lnTo>
                      <a:pt x="23" y="95"/>
                    </a:lnTo>
                    <a:lnTo>
                      <a:pt x="27" y="95"/>
                    </a:lnTo>
                    <a:lnTo>
                      <a:pt x="30" y="95"/>
                    </a:lnTo>
                    <a:lnTo>
                      <a:pt x="34" y="93"/>
                    </a:lnTo>
                    <a:lnTo>
                      <a:pt x="35" y="93"/>
                    </a:lnTo>
                    <a:lnTo>
                      <a:pt x="38" y="92"/>
                    </a:lnTo>
                    <a:lnTo>
                      <a:pt x="40" y="92"/>
                    </a:lnTo>
                    <a:lnTo>
                      <a:pt x="43" y="90"/>
                    </a:lnTo>
                    <a:lnTo>
                      <a:pt x="45" y="90"/>
                    </a:lnTo>
                    <a:lnTo>
                      <a:pt x="49" y="90"/>
                    </a:lnTo>
                    <a:lnTo>
                      <a:pt x="53" y="90"/>
                    </a:lnTo>
                    <a:lnTo>
                      <a:pt x="58" y="89"/>
                    </a:lnTo>
                    <a:lnTo>
                      <a:pt x="63" y="89"/>
                    </a:lnTo>
                    <a:lnTo>
                      <a:pt x="70" y="89"/>
                    </a:lnTo>
                    <a:lnTo>
                      <a:pt x="76" y="89"/>
                    </a:lnTo>
                    <a:lnTo>
                      <a:pt x="84" y="87"/>
                    </a:lnTo>
                    <a:lnTo>
                      <a:pt x="89" y="87"/>
                    </a:lnTo>
                    <a:lnTo>
                      <a:pt x="96" y="87"/>
                    </a:lnTo>
                    <a:lnTo>
                      <a:pt x="102" y="87"/>
                    </a:lnTo>
                    <a:lnTo>
                      <a:pt x="108" y="85"/>
                    </a:lnTo>
                    <a:lnTo>
                      <a:pt x="113" y="85"/>
                    </a:lnTo>
                    <a:lnTo>
                      <a:pt x="118" y="85"/>
                    </a:lnTo>
                    <a:lnTo>
                      <a:pt x="121" y="85"/>
                    </a:lnTo>
                    <a:lnTo>
                      <a:pt x="124" y="83"/>
                    </a:lnTo>
                    <a:lnTo>
                      <a:pt x="126" y="83"/>
                    </a:lnTo>
                    <a:lnTo>
                      <a:pt x="130" y="83"/>
                    </a:lnTo>
                    <a:lnTo>
                      <a:pt x="134" y="83"/>
                    </a:lnTo>
                    <a:lnTo>
                      <a:pt x="139" y="82"/>
                    </a:lnTo>
                    <a:lnTo>
                      <a:pt x="143" y="82"/>
                    </a:lnTo>
                    <a:lnTo>
                      <a:pt x="150" y="81"/>
                    </a:lnTo>
                    <a:lnTo>
                      <a:pt x="155" y="81"/>
                    </a:lnTo>
                    <a:lnTo>
                      <a:pt x="162" y="80"/>
                    </a:lnTo>
                    <a:lnTo>
                      <a:pt x="167" y="80"/>
                    </a:lnTo>
                    <a:lnTo>
                      <a:pt x="173" y="80"/>
                    </a:lnTo>
                    <a:lnTo>
                      <a:pt x="178" y="80"/>
                    </a:lnTo>
                    <a:lnTo>
                      <a:pt x="185" y="78"/>
                    </a:lnTo>
                    <a:lnTo>
                      <a:pt x="189" y="78"/>
                    </a:lnTo>
                    <a:lnTo>
                      <a:pt x="193" y="77"/>
                    </a:lnTo>
                    <a:lnTo>
                      <a:pt x="196" y="77"/>
                    </a:lnTo>
                    <a:lnTo>
                      <a:pt x="200" y="75"/>
                    </a:lnTo>
                    <a:lnTo>
                      <a:pt x="201" y="75"/>
                    </a:lnTo>
                    <a:lnTo>
                      <a:pt x="204" y="75"/>
                    </a:lnTo>
                    <a:lnTo>
                      <a:pt x="207" y="75"/>
                    </a:lnTo>
                    <a:lnTo>
                      <a:pt x="211" y="74"/>
                    </a:lnTo>
                    <a:lnTo>
                      <a:pt x="215" y="74"/>
                    </a:lnTo>
                    <a:lnTo>
                      <a:pt x="220" y="74"/>
                    </a:lnTo>
                    <a:lnTo>
                      <a:pt x="224" y="74"/>
                    </a:lnTo>
                    <a:lnTo>
                      <a:pt x="229" y="73"/>
                    </a:lnTo>
                    <a:lnTo>
                      <a:pt x="233" y="73"/>
                    </a:lnTo>
                    <a:lnTo>
                      <a:pt x="239" y="73"/>
                    </a:lnTo>
                    <a:lnTo>
                      <a:pt x="243" y="73"/>
                    </a:lnTo>
                    <a:lnTo>
                      <a:pt x="248" y="71"/>
                    </a:lnTo>
                    <a:lnTo>
                      <a:pt x="251" y="71"/>
                    </a:lnTo>
                    <a:lnTo>
                      <a:pt x="255" y="71"/>
                    </a:lnTo>
                    <a:lnTo>
                      <a:pt x="257" y="71"/>
                    </a:lnTo>
                    <a:lnTo>
                      <a:pt x="260" y="69"/>
                    </a:lnTo>
                    <a:lnTo>
                      <a:pt x="265" y="68"/>
                    </a:lnTo>
                    <a:lnTo>
                      <a:pt x="271" y="66"/>
                    </a:lnTo>
                    <a:lnTo>
                      <a:pt x="276" y="64"/>
                    </a:lnTo>
                    <a:lnTo>
                      <a:pt x="281" y="62"/>
                    </a:lnTo>
                    <a:lnTo>
                      <a:pt x="285" y="61"/>
                    </a:lnTo>
                    <a:lnTo>
                      <a:pt x="290" y="59"/>
                    </a:lnTo>
                    <a:lnTo>
                      <a:pt x="293" y="57"/>
                    </a:lnTo>
                    <a:lnTo>
                      <a:pt x="297" y="55"/>
                    </a:lnTo>
                    <a:lnTo>
                      <a:pt x="298" y="54"/>
                    </a:lnTo>
                    <a:lnTo>
                      <a:pt x="301" y="52"/>
                    </a:lnTo>
                    <a:lnTo>
                      <a:pt x="303" y="50"/>
                    </a:lnTo>
                    <a:lnTo>
                      <a:pt x="306" y="48"/>
                    </a:lnTo>
                    <a:lnTo>
                      <a:pt x="307" y="48"/>
                    </a:lnTo>
                    <a:lnTo>
                      <a:pt x="309" y="46"/>
                    </a:lnTo>
                    <a:lnTo>
                      <a:pt x="311" y="45"/>
                    </a:lnTo>
                    <a:lnTo>
                      <a:pt x="312" y="44"/>
                    </a:lnTo>
                    <a:lnTo>
                      <a:pt x="312" y="42"/>
                    </a:lnTo>
                    <a:lnTo>
                      <a:pt x="312" y="41"/>
                    </a:lnTo>
                    <a:lnTo>
                      <a:pt x="314" y="38"/>
                    </a:lnTo>
                    <a:lnTo>
                      <a:pt x="315" y="36"/>
                    </a:lnTo>
                    <a:lnTo>
                      <a:pt x="316" y="33"/>
                    </a:lnTo>
                    <a:lnTo>
                      <a:pt x="318" y="29"/>
                    </a:lnTo>
                    <a:lnTo>
                      <a:pt x="320" y="26"/>
                    </a:lnTo>
                    <a:lnTo>
                      <a:pt x="321" y="23"/>
                    </a:lnTo>
                    <a:lnTo>
                      <a:pt x="323" y="20"/>
                    </a:lnTo>
                    <a:lnTo>
                      <a:pt x="325" y="16"/>
                    </a:lnTo>
                    <a:lnTo>
                      <a:pt x="327" y="12"/>
                    </a:lnTo>
                    <a:lnTo>
                      <a:pt x="328" y="10"/>
                    </a:lnTo>
                    <a:lnTo>
                      <a:pt x="330" y="7"/>
                    </a:lnTo>
                    <a:lnTo>
                      <a:pt x="332" y="4"/>
                    </a:lnTo>
                    <a:lnTo>
                      <a:pt x="334" y="0"/>
                    </a:lnTo>
                    <a:lnTo>
                      <a:pt x="336" y="0"/>
                    </a:lnTo>
                    <a:lnTo>
                      <a:pt x="338" y="0"/>
                    </a:lnTo>
                    <a:lnTo>
                      <a:pt x="339" y="0"/>
                    </a:lnTo>
                    <a:lnTo>
                      <a:pt x="341" y="0"/>
                    </a:lnTo>
                    <a:lnTo>
                      <a:pt x="343" y="0"/>
                    </a:lnTo>
                    <a:lnTo>
                      <a:pt x="344" y="0"/>
                    </a:lnTo>
                    <a:lnTo>
                      <a:pt x="346" y="0"/>
                    </a:lnTo>
                    <a:lnTo>
                      <a:pt x="347" y="0"/>
                    </a:lnTo>
                    <a:lnTo>
                      <a:pt x="348" y="0"/>
                    </a:lnTo>
                  </a:path>
                </a:pathLst>
              </a:custGeom>
              <a:solidFill>
                <a:srgbClr val="F8F8F8"/>
              </a:solidFill>
              <a:ln w="9525">
                <a:solidFill>
                  <a:srgbClr val="C0C0C0"/>
                </a:solidFill>
                <a:round/>
                <a:headEnd/>
                <a:tailEnd/>
              </a:ln>
            </p:spPr>
            <p:txBody>
              <a:bodyPr/>
              <a:lstStyle/>
              <a:p>
                <a:endParaRPr lang="it-IT"/>
              </a:p>
            </p:txBody>
          </p:sp>
          <p:sp>
            <p:nvSpPr>
              <p:cNvPr id="2169" name="Freeform 92"/>
              <p:cNvSpPr>
                <a:spLocks/>
              </p:cNvSpPr>
              <p:nvPr/>
            </p:nvSpPr>
            <p:spPr bwMode="auto">
              <a:xfrm>
                <a:off x="3160" y="4013"/>
                <a:ext cx="277" cy="55"/>
              </a:xfrm>
              <a:custGeom>
                <a:avLst/>
                <a:gdLst>
                  <a:gd name="T0" fmla="*/ 264 w 277"/>
                  <a:gd name="T1" fmla="*/ 2 h 55"/>
                  <a:gd name="T2" fmla="*/ 263 w 277"/>
                  <a:gd name="T3" fmla="*/ 2 h 55"/>
                  <a:gd name="T4" fmla="*/ 261 w 277"/>
                  <a:gd name="T5" fmla="*/ 2 h 55"/>
                  <a:gd name="T6" fmla="*/ 261 w 277"/>
                  <a:gd name="T7" fmla="*/ 2 h 55"/>
                  <a:gd name="T8" fmla="*/ 259 w 277"/>
                  <a:gd name="T9" fmla="*/ 1 h 55"/>
                  <a:gd name="T10" fmla="*/ 258 w 277"/>
                  <a:gd name="T11" fmla="*/ 1 h 55"/>
                  <a:gd name="T12" fmla="*/ 257 w 277"/>
                  <a:gd name="T13" fmla="*/ 1 h 55"/>
                  <a:gd name="T14" fmla="*/ 257 w 277"/>
                  <a:gd name="T15" fmla="*/ 1 h 55"/>
                  <a:gd name="T16" fmla="*/ 256 w 277"/>
                  <a:gd name="T17" fmla="*/ 4 h 55"/>
                  <a:gd name="T18" fmla="*/ 255 w 277"/>
                  <a:gd name="T19" fmla="*/ 10 h 55"/>
                  <a:gd name="T20" fmla="*/ 252 w 277"/>
                  <a:gd name="T21" fmla="*/ 16 h 55"/>
                  <a:gd name="T22" fmla="*/ 247 w 277"/>
                  <a:gd name="T23" fmla="*/ 23 h 55"/>
                  <a:gd name="T24" fmla="*/ 238 w 277"/>
                  <a:gd name="T25" fmla="*/ 29 h 55"/>
                  <a:gd name="T26" fmla="*/ 224 w 277"/>
                  <a:gd name="T27" fmla="*/ 34 h 55"/>
                  <a:gd name="T28" fmla="*/ 205 w 277"/>
                  <a:gd name="T29" fmla="*/ 38 h 55"/>
                  <a:gd name="T30" fmla="*/ 180 w 277"/>
                  <a:gd name="T31" fmla="*/ 40 h 55"/>
                  <a:gd name="T32" fmla="*/ 157 w 277"/>
                  <a:gd name="T33" fmla="*/ 42 h 55"/>
                  <a:gd name="T34" fmla="*/ 136 w 277"/>
                  <a:gd name="T35" fmla="*/ 42 h 55"/>
                  <a:gd name="T36" fmla="*/ 112 w 277"/>
                  <a:gd name="T37" fmla="*/ 44 h 55"/>
                  <a:gd name="T38" fmla="*/ 85 w 277"/>
                  <a:gd name="T39" fmla="*/ 45 h 55"/>
                  <a:gd name="T40" fmla="*/ 59 w 277"/>
                  <a:gd name="T41" fmla="*/ 47 h 55"/>
                  <a:gd name="T42" fmla="*/ 36 w 277"/>
                  <a:gd name="T43" fmla="*/ 49 h 55"/>
                  <a:gd name="T44" fmla="*/ 16 w 277"/>
                  <a:gd name="T45" fmla="*/ 51 h 55"/>
                  <a:gd name="T46" fmla="*/ 2 w 277"/>
                  <a:gd name="T47" fmla="*/ 51 h 55"/>
                  <a:gd name="T48" fmla="*/ 0 w 277"/>
                  <a:gd name="T49" fmla="*/ 52 h 55"/>
                  <a:gd name="T50" fmla="*/ 10 w 277"/>
                  <a:gd name="T51" fmla="*/ 52 h 55"/>
                  <a:gd name="T52" fmla="*/ 29 w 277"/>
                  <a:gd name="T53" fmla="*/ 52 h 55"/>
                  <a:gd name="T54" fmla="*/ 53 w 277"/>
                  <a:gd name="T55" fmla="*/ 52 h 55"/>
                  <a:gd name="T56" fmla="*/ 78 w 277"/>
                  <a:gd name="T57" fmla="*/ 52 h 55"/>
                  <a:gd name="T58" fmla="*/ 102 w 277"/>
                  <a:gd name="T59" fmla="*/ 52 h 55"/>
                  <a:gd name="T60" fmla="*/ 124 w 277"/>
                  <a:gd name="T61" fmla="*/ 52 h 55"/>
                  <a:gd name="T62" fmla="*/ 137 w 277"/>
                  <a:gd name="T63" fmla="*/ 52 h 55"/>
                  <a:gd name="T64" fmla="*/ 146 w 277"/>
                  <a:gd name="T65" fmla="*/ 52 h 55"/>
                  <a:gd name="T66" fmla="*/ 160 w 277"/>
                  <a:gd name="T67" fmla="*/ 52 h 55"/>
                  <a:gd name="T68" fmla="*/ 178 w 277"/>
                  <a:gd name="T69" fmla="*/ 52 h 55"/>
                  <a:gd name="T70" fmla="*/ 196 w 277"/>
                  <a:gd name="T71" fmla="*/ 52 h 55"/>
                  <a:gd name="T72" fmla="*/ 214 w 277"/>
                  <a:gd name="T73" fmla="*/ 53 h 55"/>
                  <a:gd name="T74" fmla="*/ 230 w 277"/>
                  <a:gd name="T75" fmla="*/ 53 h 55"/>
                  <a:gd name="T76" fmla="*/ 242 w 277"/>
                  <a:gd name="T77" fmla="*/ 53 h 55"/>
                  <a:gd name="T78" fmla="*/ 250 w 277"/>
                  <a:gd name="T79" fmla="*/ 53 h 55"/>
                  <a:gd name="T80" fmla="*/ 257 w 277"/>
                  <a:gd name="T81" fmla="*/ 54 h 55"/>
                  <a:gd name="T82" fmla="*/ 267 w 277"/>
                  <a:gd name="T83" fmla="*/ 50 h 55"/>
                  <a:gd name="T84" fmla="*/ 272 w 277"/>
                  <a:gd name="T85" fmla="*/ 43 h 55"/>
                  <a:gd name="T86" fmla="*/ 275 w 277"/>
                  <a:gd name="T87" fmla="*/ 33 h 55"/>
                  <a:gd name="T88" fmla="*/ 274 w 277"/>
                  <a:gd name="T89" fmla="*/ 24 h 55"/>
                  <a:gd name="T90" fmla="*/ 272 w 277"/>
                  <a:gd name="T91" fmla="*/ 14 h 55"/>
                  <a:gd name="T92" fmla="*/ 270 w 277"/>
                  <a:gd name="T93" fmla="*/ 7 h 55"/>
                  <a:gd name="T94" fmla="*/ 266 w 277"/>
                  <a:gd name="T95" fmla="*/ 3 h 55"/>
                  <a:gd name="T96" fmla="*/ 265 w 277"/>
                  <a:gd name="T97" fmla="*/ 2 h 5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7"/>
                  <a:gd name="T148" fmla="*/ 0 h 55"/>
                  <a:gd name="T149" fmla="*/ 277 w 277"/>
                  <a:gd name="T150" fmla="*/ 55 h 5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7" h="55">
                    <a:moveTo>
                      <a:pt x="265" y="2"/>
                    </a:moveTo>
                    <a:lnTo>
                      <a:pt x="264" y="2"/>
                    </a:lnTo>
                    <a:lnTo>
                      <a:pt x="263" y="2"/>
                    </a:lnTo>
                    <a:lnTo>
                      <a:pt x="261" y="2"/>
                    </a:lnTo>
                    <a:lnTo>
                      <a:pt x="261" y="1"/>
                    </a:lnTo>
                    <a:lnTo>
                      <a:pt x="259" y="1"/>
                    </a:lnTo>
                    <a:lnTo>
                      <a:pt x="258" y="1"/>
                    </a:lnTo>
                    <a:lnTo>
                      <a:pt x="257" y="1"/>
                    </a:lnTo>
                    <a:lnTo>
                      <a:pt x="258" y="0"/>
                    </a:lnTo>
                    <a:lnTo>
                      <a:pt x="256" y="4"/>
                    </a:lnTo>
                    <a:lnTo>
                      <a:pt x="256" y="7"/>
                    </a:lnTo>
                    <a:lnTo>
                      <a:pt x="255" y="10"/>
                    </a:lnTo>
                    <a:lnTo>
                      <a:pt x="254" y="13"/>
                    </a:lnTo>
                    <a:lnTo>
                      <a:pt x="252" y="16"/>
                    </a:lnTo>
                    <a:lnTo>
                      <a:pt x="250" y="20"/>
                    </a:lnTo>
                    <a:lnTo>
                      <a:pt x="247" y="23"/>
                    </a:lnTo>
                    <a:lnTo>
                      <a:pt x="243" y="25"/>
                    </a:lnTo>
                    <a:lnTo>
                      <a:pt x="238" y="29"/>
                    </a:lnTo>
                    <a:lnTo>
                      <a:pt x="232" y="31"/>
                    </a:lnTo>
                    <a:lnTo>
                      <a:pt x="224" y="34"/>
                    </a:lnTo>
                    <a:lnTo>
                      <a:pt x="216" y="36"/>
                    </a:lnTo>
                    <a:lnTo>
                      <a:pt x="205" y="38"/>
                    </a:lnTo>
                    <a:lnTo>
                      <a:pt x="194" y="39"/>
                    </a:lnTo>
                    <a:lnTo>
                      <a:pt x="180" y="40"/>
                    </a:lnTo>
                    <a:lnTo>
                      <a:pt x="165" y="40"/>
                    </a:lnTo>
                    <a:lnTo>
                      <a:pt x="157" y="42"/>
                    </a:lnTo>
                    <a:lnTo>
                      <a:pt x="148" y="42"/>
                    </a:lnTo>
                    <a:lnTo>
                      <a:pt x="136" y="42"/>
                    </a:lnTo>
                    <a:lnTo>
                      <a:pt x="125" y="42"/>
                    </a:lnTo>
                    <a:lnTo>
                      <a:pt x="112" y="44"/>
                    </a:lnTo>
                    <a:lnTo>
                      <a:pt x="99" y="44"/>
                    </a:lnTo>
                    <a:lnTo>
                      <a:pt x="85" y="45"/>
                    </a:lnTo>
                    <a:lnTo>
                      <a:pt x="73" y="45"/>
                    </a:lnTo>
                    <a:lnTo>
                      <a:pt x="59" y="47"/>
                    </a:lnTo>
                    <a:lnTo>
                      <a:pt x="47" y="47"/>
                    </a:lnTo>
                    <a:lnTo>
                      <a:pt x="36" y="49"/>
                    </a:lnTo>
                    <a:lnTo>
                      <a:pt x="25" y="49"/>
                    </a:lnTo>
                    <a:lnTo>
                      <a:pt x="16" y="51"/>
                    </a:lnTo>
                    <a:lnTo>
                      <a:pt x="8" y="51"/>
                    </a:lnTo>
                    <a:lnTo>
                      <a:pt x="2" y="51"/>
                    </a:lnTo>
                    <a:lnTo>
                      <a:pt x="0" y="51"/>
                    </a:lnTo>
                    <a:lnTo>
                      <a:pt x="0" y="52"/>
                    </a:lnTo>
                    <a:lnTo>
                      <a:pt x="4" y="52"/>
                    </a:lnTo>
                    <a:lnTo>
                      <a:pt x="10" y="52"/>
                    </a:lnTo>
                    <a:lnTo>
                      <a:pt x="20" y="52"/>
                    </a:lnTo>
                    <a:lnTo>
                      <a:pt x="29" y="52"/>
                    </a:lnTo>
                    <a:lnTo>
                      <a:pt x="40" y="52"/>
                    </a:lnTo>
                    <a:lnTo>
                      <a:pt x="53" y="52"/>
                    </a:lnTo>
                    <a:lnTo>
                      <a:pt x="66" y="52"/>
                    </a:lnTo>
                    <a:lnTo>
                      <a:pt x="78" y="52"/>
                    </a:lnTo>
                    <a:lnTo>
                      <a:pt x="91" y="52"/>
                    </a:lnTo>
                    <a:lnTo>
                      <a:pt x="102" y="52"/>
                    </a:lnTo>
                    <a:lnTo>
                      <a:pt x="114" y="52"/>
                    </a:lnTo>
                    <a:lnTo>
                      <a:pt x="124" y="52"/>
                    </a:lnTo>
                    <a:lnTo>
                      <a:pt x="131" y="52"/>
                    </a:lnTo>
                    <a:lnTo>
                      <a:pt x="137" y="52"/>
                    </a:lnTo>
                    <a:lnTo>
                      <a:pt x="141" y="51"/>
                    </a:lnTo>
                    <a:lnTo>
                      <a:pt x="146" y="52"/>
                    </a:lnTo>
                    <a:lnTo>
                      <a:pt x="153" y="52"/>
                    </a:lnTo>
                    <a:lnTo>
                      <a:pt x="160" y="52"/>
                    </a:lnTo>
                    <a:lnTo>
                      <a:pt x="169" y="52"/>
                    </a:lnTo>
                    <a:lnTo>
                      <a:pt x="178" y="52"/>
                    </a:lnTo>
                    <a:lnTo>
                      <a:pt x="187" y="52"/>
                    </a:lnTo>
                    <a:lnTo>
                      <a:pt x="196" y="52"/>
                    </a:lnTo>
                    <a:lnTo>
                      <a:pt x="206" y="52"/>
                    </a:lnTo>
                    <a:lnTo>
                      <a:pt x="214" y="53"/>
                    </a:lnTo>
                    <a:lnTo>
                      <a:pt x="223" y="53"/>
                    </a:lnTo>
                    <a:lnTo>
                      <a:pt x="230" y="53"/>
                    </a:lnTo>
                    <a:lnTo>
                      <a:pt x="237" y="53"/>
                    </a:lnTo>
                    <a:lnTo>
                      <a:pt x="242" y="53"/>
                    </a:lnTo>
                    <a:lnTo>
                      <a:pt x="247" y="53"/>
                    </a:lnTo>
                    <a:lnTo>
                      <a:pt x="250" y="53"/>
                    </a:lnTo>
                    <a:lnTo>
                      <a:pt x="251" y="53"/>
                    </a:lnTo>
                    <a:lnTo>
                      <a:pt x="257" y="54"/>
                    </a:lnTo>
                    <a:lnTo>
                      <a:pt x="263" y="53"/>
                    </a:lnTo>
                    <a:lnTo>
                      <a:pt x="267" y="50"/>
                    </a:lnTo>
                    <a:lnTo>
                      <a:pt x="271" y="46"/>
                    </a:lnTo>
                    <a:lnTo>
                      <a:pt x="272" y="43"/>
                    </a:lnTo>
                    <a:lnTo>
                      <a:pt x="274" y="38"/>
                    </a:lnTo>
                    <a:lnTo>
                      <a:pt x="275" y="33"/>
                    </a:lnTo>
                    <a:lnTo>
                      <a:pt x="276" y="27"/>
                    </a:lnTo>
                    <a:lnTo>
                      <a:pt x="274" y="24"/>
                    </a:lnTo>
                    <a:lnTo>
                      <a:pt x="274" y="19"/>
                    </a:lnTo>
                    <a:lnTo>
                      <a:pt x="272" y="14"/>
                    </a:lnTo>
                    <a:lnTo>
                      <a:pt x="271" y="9"/>
                    </a:lnTo>
                    <a:lnTo>
                      <a:pt x="270" y="7"/>
                    </a:lnTo>
                    <a:lnTo>
                      <a:pt x="268" y="4"/>
                    </a:lnTo>
                    <a:lnTo>
                      <a:pt x="266" y="3"/>
                    </a:lnTo>
                    <a:lnTo>
                      <a:pt x="265" y="2"/>
                    </a:lnTo>
                  </a:path>
                </a:pathLst>
              </a:custGeom>
              <a:solidFill>
                <a:srgbClr val="F8F8F8"/>
              </a:solidFill>
              <a:ln w="9525">
                <a:solidFill>
                  <a:srgbClr val="C0C0C0"/>
                </a:solidFill>
                <a:round/>
                <a:headEnd/>
                <a:tailEnd/>
              </a:ln>
            </p:spPr>
            <p:txBody>
              <a:bodyPr/>
              <a:lstStyle/>
              <a:p>
                <a:endParaRPr lang="it-IT"/>
              </a:p>
            </p:txBody>
          </p:sp>
          <p:sp>
            <p:nvSpPr>
              <p:cNvPr id="2170" name="Freeform 93"/>
              <p:cNvSpPr>
                <a:spLocks/>
              </p:cNvSpPr>
              <p:nvPr/>
            </p:nvSpPr>
            <p:spPr bwMode="auto">
              <a:xfrm>
                <a:off x="3110" y="4064"/>
                <a:ext cx="354" cy="14"/>
              </a:xfrm>
              <a:custGeom>
                <a:avLst/>
                <a:gdLst>
                  <a:gd name="T0" fmla="*/ 36 w 354"/>
                  <a:gd name="T1" fmla="*/ 0 h 14"/>
                  <a:gd name="T2" fmla="*/ 0 w 354"/>
                  <a:gd name="T3" fmla="*/ 13 h 14"/>
                  <a:gd name="T4" fmla="*/ 353 w 354"/>
                  <a:gd name="T5" fmla="*/ 13 h 14"/>
                  <a:gd name="T6" fmla="*/ 317 w 354"/>
                  <a:gd name="T7" fmla="*/ 0 h 14"/>
                  <a:gd name="T8" fmla="*/ 36 w 354"/>
                  <a:gd name="T9" fmla="*/ 0 h 14"/>
                  <a:gd name="T10" fmla="*/ 36 w 354"/>
                  <a:gd name="T11" fmla="*/ 0 h 14"/>
                  <a:gd name="T12" fmla="*/ 0 60000 65536"/>
                  <a:gd name="T13" fmla="*/ 0 60000 65536"/>
                  <a:gd name="T14" fmla="*/ 0 60000 65536"/>
                  <a:gd name="T15" fmla="*/ 0 60000 65536"/>
                  <a:gd name="T16" fmla="*/ 0 60000 65536"/>
                  <a:gd name="T17" fmla="*/ 0 60000 65536"/>
                  <a:gd name="T18" fmla="*/ 0 w 354"/>
                  <a:gd name="T19" fmla="*/ 0 h 14"/>
                  <a:gd name="T20" fmla="*/ 354 w 354"/>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354" h="14">
                    <a:moveTo>
                      <a:pt x="36" y="0"/>
                    </a:moveTo>
                    <a:lnTo>
                      <a:pt x="0" y="13"/>
                    </a:lnTo>
                    <a:lnTo>
                      <a:pt x="353" y="13"/>
                    </a:lnTo>
                    <a:lnTo>
                      <a:pt x="317" y="0"/>
                    </a:lnTo>
                    <a:lnTo>
                      <a:pt x="36" y="0"/>
                    </a:lnTo>
                  </a:path>
                </a:pathLst>
              </a:custGeom>
              <a:solidFill>
                <a:srgbClr val="F8F8F8"/>
              </a:solidFill>
              <a:ln w="9048">
                <a:solidFill>
                  <a:srgbClr val="C0C0C0"/>
                </a:solidFill>
                <a:round/>
                <a:headEnd/>
                <a:tailEnd/>
              </a:ln>
            </p:spPr>
            <p:txBody>
              <a:bodyPr/>
              <a:lstStyle/>
              <a:p>
                <a:endParaRPr lang="it-IT"/>
              </a:p>
            </p:txBody>
          </p:sp>
          <p:sp>
            <p:nvSpPr>
              <p:cNvPr id="2171" name="Line 94"/>
              <p:cNvSpPr>
                <a:spLocks noChangeShapeType="1"/>
              </p:cNvSpPr>
              <p:nvPr/>
            </p:nvSpPr>
            <p:spPr bwMode="auto">
              <a:xfrm flipH="1">
                <a:off x="3110" y="4178"/>
                <a:ext cx="353" cy="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2172" name="Freeform 95"/>
              <p:cNvSpPr>
                <a:spLocks/>
              </p:cNvSpPr>
              <p:nvPr/>
            </p:nvSpPr>
            <p:spPr bwMode="auto">
              <a:xfrm>
                <a:off x="3150" y="401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9048">
                <a:solidFill>
                  <a:srgbClr val="C0C0C0"/>
                </a:solidFill>
                <a:round/>
                <a:headEnd/>
                <a:tailEnd/>
              </a:ln>
            </p:spPr>
            <p:txBody>
              <a:bodyPr/>
              <a:lstStyle/>
              <a:p>
                <a:endParaRPr lang="it-IT"/>
              </a:p>
            </p:txBody>
          </p:sp>
          <p:sp>
            <p:nvSpPr>
              <p:cNvPr id="2173" name="Freeform 96"/>
              <p:cNvSpPr>
                <a:spLocks/>
              </p:cNvSpPr>
              <p:nvPr/>
            </p:nvSpPr>
            <p:spPr bwMode="auto">
              <a:xfrm>
                <a:off x="3150" y="406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18732">
                <a:solidFill>
                  <a:srgbClr val="C0C0C0"/>
                </a:solidFill>
                <a:round/>
                <a:headEnd/>
                <a:tailEnd/>
              </a:ln>
            </p:spPr>
            <p:txBody>
              <a:bodyPr/>
              <a:lstStyle/>
              <a:p>
                <a:endParaRPr lang="it-IT"/>
              </a:p>
            </p:txBody>
          </p:sp>
          <p:sp>
            <p:nvSpPr>
              <p:cNvPr id="2174" name="Line 97"/>
              <p:cNvSpPr>
                <a:spLocks noChangeShapeType="1"/>
              </p:cNvSpPr>
              <p:nvPr/>
            </p:nvSpPr>
            <p:spPr bwMode="auto">
              <a:xfrm>
                <a:off x="3111" y="4080"/>
                <a:ext cx="181" cy="0"/>
              </a:xfrm>
              <a:prstGeom prst="line">
                <a:avLst/>
              </a:prstGeom>
              <a:noFill/>
              <a:ln w="9048">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2120" name="Freeform 98"/>
            <p:cNvSpPr>
              <a:spLocks/>
            </p:cNvSpPr>
            <p:nvPr/>
          </p:nvSpPr>
          <p:spPr bwMode="auto">
            <a:xfrm>
              <a:off x="1292" y="1582"/>
              <a:ext cx="463" cy="212"/>
            </a:xfrm>
            <a:custGeom>
              <a:avLst/>
              <a:gdLst>
                <a:gd name="T0" fmla="*/ 757 w 235"/>
                <a:gd name="T1" fmla="*/ 1 h 227"/>
                <a:gd name="T2" fmla="*/ 985 w 235"/>
                <a:gd name="T3" fmla="*/ 3 h 227"/>
                <a:gd name="T4" fmla="*/ 1200 w 235"/>
                <a:gd name="T5" fmla="*/ 4 h 227"/>
                <a:gd name="T6" fmla="*/ 1363 w 235"/>
                <a:gd name="T7" fmla="*/ 7 h 227"/>
                <a:gd name="T8" fmla="*/ 1491 w 235"/>
                <a:gd name="T9" fmla="*/ 7 h 227"/>
                <a:gd name="T10" fmla="*/ 1568 w 235"/>
                <a:gd name="T11" fmla="*/ 10 h 227"/>
                <a:gd name="T12" fmla="*/ 1623 w 235"/>
                <a:gd name="T13" fmla="*/ 10 h 227"/>
                <a:gd name="T14" fmla="*/ 1673 w 235"/>
                <a:gd name="T15" fmla="*/ 11 h 227"/>
                <a:gd name="T16" fmla="*/ 1728 w 235"/>
                <a:gd name="T17" fmla="*/ 11 h 227"/>
                <a:gd name="T18" fmla="*/ 1759 w 235"/>
                <a:gd name="T19" fmla="*/ 11 h 227"/>
                <a:gd name="T20" fmla="*/ 1789 w 235"/>
                <a:gd name="T21" fmla="*/ 11 h 227"/>
                <a:gd name="T22" fmla="*/ 1789 w 235"/>
                <a:gd name="T23" fmla="*/ 26 h 227"/>
                <a:gd name="T24" fmla="*/ 1789 w 235"/>
                <a:gd name="T25" fmla="*/ 60 h 227"/>
                <a:gd name="T26" fmla="*/ 1789 w 235"/>
                <a:gd name="T27" fmla="*/ 105 h 227"/>
                <a:gd name="T28" fmla="*/ 1789 w 235"/>
                <a:gd name="T29" fmla="*/ 147 h 227"/>
                <a:gd name="T30" fmla="*/ 1789 w 235"/>
                <a:gd name="T31" fmla="*/ 178 h 227"/>
                <a:gd name="T32" fmla="*/ 1773 w 235"/>
                <a:gd name="T33" fmla="*/ 181 h 227"/>
                <a:gd name="T34" fmla="*/ 1752 w 235"/>
                <a:gd name="T35" fmla="*/ 173 h 227"/>
                <a:gd name="T36" fmla="*/ 1752 w 235"/>
                <a:gd name="T37" fmla="*/ 157 h 227"/>
                <a:gd name="T38" fmla="*/ 1720 w 235"/>
                <a:gd name="T39" fmla="*/ 142 h 227"/>
                <a:gd name="T40" fmla="*/ 1696 w 235"/>
                <a:gd name="T41" fmla="*/ 127 h 227"/>
                <a:gd name="T42" fmla="*/ 1669 w 235"/>
                <a:gd name="T43" fmla="*/ 119 h 227"/>
                <a:gd name="T44" fmla="*/ 1592 w 235"/>
                <a:gd name="T45" fmla="*/ 108 h 227"/>
                <a:gd name="T46" fmla="*/ 1468 w 235"/>
                <a:gd name="T47" fmla="*/ 95 h 227"/>
                <a:gd name="T48" fmla="*/ 1340 w 235"/>
                <a:gd name="T49" fmla="*/ 81 h 227"/>
                <a:gd name="T50" fmla="*/ 1216 w 235"/>
                <a:gd name="T51" fmla="*/ 70 h 227"/>
                <a:gd name="T52" fmla="*/ 1141 w 235"/>
                <a:gd name="T53" fmla="*/ 61 h 227"/>
                <a:gd name="T54" fmla="*/ 1040 w 235"/>
                <a:gd name="T55" fmla="*/ 55 h 227"/>
                <a:gd name="T56" fmla="*/ 889 w 235"/>
                <a:gd name="T57" fmla="*/ 46 h 227"/>
                <a:gd name="T58" fmla="*/ 717 w 235"/>
                <a:gd name="T59" fmla="*/ 35 h 227"/>
                <a:gd name="T60" fmla="*/ 575 w 235"/>
                <a:gd name="T61" fmla="*/ 27 h 227"/>
                <a:gd name="T62" fmla="*/ 481 w 235"/>
                <a:gd name="T63" fmla="*/ 22 h 227"/>
                <a:gd name="T64" fmla="*/ 457 w 235"/>
                <a:gd name="T65" fmla="*/ 21 h 227"/>
                <a:gd name="T66" fmla="*/ 361 w 235"/>
                <a:gd name="T67" fmla="*/ 19 h 227"/>
                <a:gd name="T68" fmla="*/ 236 w 235"/>
                <a:gd name="T69" fmla="*/ 14 h 227"/>
                <a:gd name="T70" fmla="*/ 100 w 235"/>
                <a:gd name="T71" fmla="*/ 10 h 227"/>
                <a:gd name="T72" fmla="*/ 16 w 235"/>
                <a:gd name="T73" fmla="*/ 7 h 227"/>
                <a:gd name="T74" fmla="*/ 16 w 235"/>
                <a:gd name="T75" fmla="*/ 7 h 227"/>
                <a:gd name="T76" fmla="*/ 77 w 235"/>
                <a:gd name="T77" fmla="*/ 6 h 227"/>
                <a:gd name="T78" fmla="*/ 152 w 235"/>
                <a:gd name="T79" fmla="*/ 5 h 227"/>
                <a:gd name="T80" fmla="*/ 252 w 235"/>
                <a:gd name="T81" fmla="*/ 3 h 227"/>
                <a:gd name="T82" fmla="*/ 388 w 235"/>
                <a:gd name="T83" fmla="*/ 1 h 227"/>
                <a:gd name="T84" fmla="*/ 589 w 235"/>
                <a:gd name="T85" fmla="*/ 0 h 2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5"/>
                <a:gd name="T130" fmla="*/ 0 h 227"/>
                <a:gd name="T131" fmla="*/ 235 w 235"/>
                <a:gd name="T132" fmla="*/ 227 h 2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5" h="227">
                  <a:moveTo>
                    <a:pt x="77" y="0"/>
                  </a:moveTo>
                  <a:lnTo>
                    <a:pt x="87" y="1"/>
                  </a:lnTo>
                  <a:lnTo>
                    <a:pt x="99" y="1"/>
                  </a:lnTo>
                  <a:lnTo>
                    <a:pt x="109" y="1"/>
                  </a:lnTo>
                  <a:lnTo>
                    <a:pt x="120" y="1"/>
                  </a:lnTo>
                  <a:lnTo>
                    <a:pt x="129" y="3"/>
                  </a:lnTo>
                  <a:lnTo>
                    <a:pt x="139" y="3"/>
                  </a:lnTo>
                  <a:lnTo>
                    <a:pt x="148" y="4"/>
                  </a:lnTo>
                  <a:lnTo>
                    <a:pt x="157" y="4"/>
                  </a:lnTo>
                  <a:lnTo>
                    <a:pt x="164" y="6"/>
                  </a:lnTo>
                  <a:lnTo>
                    <a:pt x="171" y="7"/>
                  </a:lnTo>
                  <a:lnTo>
                    <a:pt x="178" y="9"/>
                  </a:lnTo>
                  <a:lnTo>
                    <a:pt x="185" y="9"/>
                  </a:lnTo>
                  <a:lnTo>
                    <a:pt x="189" y="10"/>
                  </a:lnTo>
                  <a:lnTo>
                    <a:pt x="195" y="10"/>
                  </a:lnTo>
                  <a:lnTo>
                    <a:pt x="199" y="11"/>
                  </a:lnTo>
                  <a:lnTo>
                    <a:pt x="203" y="11"/>
                  </a:lnTo>
                  <a:lnTo>
                    <a:pt x="205" y="13"/>
                  </a:lnTo>
                  <a:lnTo>
                    <a:pt x="207" y="13"/>
                  </a:lnTo>
                  <a:lnTo>
                    <a:pt x="208" y="13"/>
                  </a:lnTo>
                  <a:lnTo>
                    <a:pt x="212" y="13"/>
                  </a:lnTo>
                  <a:lnTo>
                    <a:pt x="214" y="14"/>
                  </a:lnTo>
                  <a:lnTo>
                    <a:pt x="217" y="14"/>
                  </a:lnTo>
                  <a:lnTo>
                    <a:pt x="219" y="14"/>
                  </a:lnTo>
                  <a:lnTo>
                    <a:pt x="222" y="14"/>
                  </a:lnTo>
                  <a:lnTo>
                    <a:pt x="224" y="14"/>
                  </a:lnTo>
                  <a:lnTo>
                    <a:pt x="226" y="14"/>
                  </a:lnTo>
                  <a:lnTo>
                    <a:pt x="227" y="14"/>
                  </a:lnTo>
                  <a:lnTo>
                    <a:pt x="230" y="14"/>
                  </a:lnTo>
                  <a:lnTo>
                    <a:pt x="232" y="14"/>
                  </a:lnTo>
                  <a:lnTo>
                    <a:pt x="233" y="14"/>
                  </a:lnTo>
                  <a:lnTo>
                    <a:pt x="234" y="14"/>
                  </a:lnTo>
                  <a:lnTo>
                    <a:pt x="234" y="17"/>
                  </a:lnTo>
                  <a:lnTo>
                    <a:pt x="234" y="22"/>
                  </a:lnTo>
                  <a:lnTo>
                    <a:pt x="234" y="32"/>
                  </a:lnTo>
                  <a:lnTo>
                    <a:pt x="234" y="44"/>
                  </a:lnTo>
                  <a:lnTo>
                    <a:pt x="234" y="59"/>
                  </a:lnTo>
                  <a:lnTo>
                    <a:pt x="234" y="74"/>
                  </a:lnTo>
                  <a:lnTo>
                    <a:pt x="234" y="92"/>
                  </a:lnTo>
                  <a:lnTo>
                    <a:pt x="234" y="109"/>
                  </a:lnTo>
                  <a:lnTo>
                    <a:pt x="234" y="129"/>
                  </a:lnTo>
                  <a:lnTo>
                    <a:pt x="234" y="146"/>
                  </a:lnTo>
                  <a:lnTo>
                    <a:pt x="234" y="164"/>
                  </a:lnTo>
                  <a:lnTo>
                    <a:pt x="234" y="180"/>
                  </a:lnTo>
                  <a:lnTo>
                    <a:pt x="234" y="196"/>
                  </a:lnTo>
                  <a:lnTo>
                    <a:pt x="234" y="209"/>
                  </a:lnTo>
                  <a:lnTo>
                    <a:pt x="234" y="219"/>
                  </a:lnTo>
                  <a:lnTo>
                    <a:pt x="234" y="226"/>
                  </a:lnTo>
                  <a:lnTo>
                    <a:pt x="232" y="226"/>
                  </a:lnTo>
                  <a:lnTo>
                    <a:pt x="232" y="223"/>
                  </a:lnTo>
                  <a:lnTo>
                    <a:pt x="230" y="221"/>
                  </a:lnTo>
                  <a:lnTo>
                    <a:pt x="230" y="217"/>
                  </a:lnTo>
                  <a:lnTo>
                    <a:pt x="229" y="212"/>
                  </a:lnTo>
                  <a:lnTo>
                    <a:pt x="229" y="206"/>
                  </a:lnTo>
                  <a:lnTo>
                    <a:pt x="229" y="200"/>
                  </a:lnTo>
                  <a:lnTo>
                    <a:pt x="229" y="193"/>
                  </a:lnTo>
                  <a:lnTo>
                    <a:pt x="227" y="187"/>
                  </a:lnTo>
                  <a:lnTo>
                    <a:pt x="227" y="180"/>
                  </a:lnTo>
                  <a:lnTo>
                    <a:pt x="225" y="174"/>
                  </a:lnTo>
                  <a:lnTo>
                    <a:pt x="225" y="167"/>
                  </a:lnTo>
                  <a:lnTo>
                    <a:pt x="223" y="162"/>
                  </a:lnTo>
                  <a:lnTo>
                    <a:pt x="222" y="156"/>
                  </a:lnTo>
                  <a:lnTo>
                    <a:pt x="220" y="152"/>
                  </a:lnTo>
                  <a:lnTo>
                    <a:pt x="220" y="148"/>
                  </a:lnTo>
                  <a:lnTo>
                    <a:pt x="218" y="146"/>
                  </a:lnTo>
                  <a:lnTo>
                    <a:pt x="216" y="142"/>
                  </a:lnTo>
                  <a:lnTo>
                    <a:pt x="212" y="138"/>
                  </a:lnTo>
                  <a:lnTo>
                    <a:pt x="208" y="133"/>
                  </a:lnTo>
                  <a:lnTo>
                    <a:pt x="203" y="128"/>
                  </a:lnTo>
                  <a:lnTo>
                    <a:pt x="198" y="123"/>
                  </a:lnTo>
                  <a:lnTo>
                    <a:pt x="192" y="117"/>
                  </a:lnTo>
                  <a:lnTo>
                    <a:pt x="187" y="111"/>
                  </a:lnTo>
                  <a:lnTo>
                    <a:pt x="180" y="105"/>
                  </a:lnTo>
                  <a:lnTo>
                    <a:pt x="175" y="100"/>
                  </a:lnTo>
                  <a:lnTo>
                    <a:pt x="169" y="95"/>
                  </a:lnTo>
                  <a:lnTo>
                    <a:pt x="164" y="89"/>
                  </a:lnTo>
                  <a:lnTo>
                    <a:pt x="159" y="86"/>
                  </a:lnTo>
                  <a:lnTo>
                    <a:pt x="154" y="81"/>
                  </a:lnTo>
                  <a:lnTo>
                    <a:pt x="151" y="78"/>
                  </a:lnTo>
                  <a:lnTo>
                    <a:pt x="149" y="75"/>
                  </a:lnTo>
                  <a:lnTo>
                    <a:pt x="146" y="73"/>
                  </a:lnTo>
                  <a:lnTo>
                    <a:pt x="141" y="70"/>
                  </a:lnTo>
                  <a:lnTo>
                    <a:pt x="136" y="67"/>
                  </a:lnTo>
                  <a:lnTo>
                    <a:pt x="131" y="63"/>
                  </a:lnTo>
                  <a:lnTo>
                    <a:pt x="124" y="60"/>
                  </a:lnTo>
                  <a:lnTo>
                    <a:pt x="116" y="56"/>
                  </a:lnTo>
                  <a:lnTo>
                    <a:pt x="109" y="52"/>
                  </a:lnTo>
                  <a:lnTo>
                    <a:pt x="102" y="47"/>
                  </a:lnTo>
                  <a:lnTo>
                    <a:pt x="94" y="44"/>
                  </a:lnTo>
                  <a:lnTo>
                    <a:pt x="87" y="40"/>
                  </a:lnTo>
                  <a:lnTo>
                    <a:pt x="80" y="37"/>
                  </a:lnTo>
                  <a:lnTo>
                    <a:pt x="75" y="33"/>
                  </a:lnTo>
                  <a:lnTo>
                    <a:pt x="69" y="32"/>
                  </a:lnTo>
                  <a:lnTo>
                    <a:pt x="66" y="29"/>
                  </a:lnTo>
                  <a:lnTo>
                    <a:pt x="63" y="28"/>
                  </a:lnTo>
                  <a:lnTo>
                    <a:pt x="63" y="26"/>
                  </a:lnTo>
                  <a:lnTo>
                    <a:pt x="62" y="26"/>
                  </a:lnTo>
                  <a:lnTo>
                    <a:pt x="60" y="26"/>
                  </a:lnTo>
                  <a:lnTo>
                    <a:pt x="56" y="26"/>
                  </a:lnTo>
                  <a:lnTo>
                    <a:pt x="52" y="24"/>
                  </a:lnTo>
                  <a:lnTo>
                    <a:pt x="47" y="23"/>
                  </a:lnTo>
                  <a:lnTo>
                    <a:pt x="42" y="21"/>
                  </a:lnTo>
                  <a:lnTo>
                    <a:pt x="36" y="19"/>
                  </a:lnTo>
                  <a:lnTo>
                    <a:pt x="31" y="17"/>
                  </a:lnTo>
                  <a:lnTo>
                    <a:pt x="25" y="16"/>
                  </a:lnTo>
                  <a:lnTo>
                    <a:pt x="19" y="14"/>
                  </a:lnTo>
                  <a:lnTo>
                    <a:pt x="13" y="13"/>
                  </a:lnTo>
                  <a:lnTo>
                    <a:pt x="10" y="11"/>
                  </a:lnTo>
                  <a:lnTo>
                    <a:pt x="6" y="11"/>
                  </a:lnTo>
                  <a:lnTo>
                    <a:pt x="2" y="9"/>
                  </a:lnTo>
                  <a:lnTo>
                    <a:pt x="0" y="9"/>
                  </a:lnTo>
                  <a:lnTo>
                    <a:pt x="0" y="8"/>
                  </a:lnTo>
                  <a:lnTo>
                    <a:pt x="2" y="8"/>
                  </a:lnTo>
                  <a:lnTo>
                    <a:pt x="4" y="8"/>
                  </a:lnTo>
                  <a:lnTo>
                    <a:pt x="6" y="8"/>
                  </a:lnTo>
                  <a:lnTo>
                    <a:pt x="10" y="6"/>
                  </a:lnTo>
                  <a:lnTo>
                    <a:pt x="12" y="6"/>
                  </a:lnTo>
                  <a:lnTo>
                    <a:pt x="16" y="5"/>
                  </a:lnTo>
                  <a:lnTo>
                    <a:pt x="20" y="5"/>
                  </a:lnTo>
                  <a:lnTo>
                    <a:pt x="25" y="3"/>
                  </a:lnTo>
                  <a:lnTo>
                    <a:pt x="28" y="3"/>
                  </a:lnTo>
                  <a:lnTo>
                    <a:pt x="33" y="3"/>
                  </a:lnTo>
                  <a:lnTo>
                    <a:pt x="38" y="3"/>
                  </a:lnTo>
                  <a:lnTo>
                    <a:pt x="45" y="1"/>
                  </a:lnTo>
                  <a:lnTo>
                    <a:pt x="51" y="1"/>
                  </a:lnTo>
                  <a:lnTo>
                    <a:pt x="59" y="1"/>
                  </a:lnTo>
                  <a:lnTo>
                    <a:pt x="67" y="1"/>
                  </a:lnTo>
                  <a:lnTo>
                    <a:pt x="77" y="0"/>
                  </a:lnTo>
                </a:path>
              </a:pathLst>
            </a:custGeom>
            <a:solidFill>
              <a:srgbClr val="F8F8F8"/>
            </a:solidFill>
            <a:ln w="9525">
              <a:solidFill>
                <a:srgbClr val="C0C0C0"/>
              </a:solidFill>
              <a:round/>
              <a:headEnd/>
              <a:tailEnd/>
            </a:ln>
          </p:spPr>
          <p:txBody>
            <a:bodyPr/>
            <a:lstStyle/>
            <a:p>
              <a:endParaRPr lang="it-IT"/>
            </a:p>
          </p:txBody>
        </p:sp>
        <p:sp>
          <p:nvSpPr>
            <p:cNvPr id="2121" name="Freeform 99"/>
            <p:cNvSpPr>
              <a:spLocks/>
            </p:cNvSpPr>
            <p:nvPr/>
          </p:nvSpPr>
          <p:spPr bwMode="auto">
            <a:xfrm>
              <a:off x="1195" y="1567"/>
              <a:ext cx="574" cy="33"/>
            </a:xfrm>
            <a:custGeom>
              <a:avLst/>
              <a:gdLst>
                <a:gd name="T0" fmla="*/ 176 w 291"/>
                <a:gd name="T1" fmla="*/ 8 h 35"/>
                <a:gd name="T2" fmla="*/ 436 w 291"/>
                <a:gd name="T3" fmla="*/ 5 h 35"/>
                <a:gd name="T4" fmla="*/ 696 w 291"/>
                <a:gd name="T5" fmla="*/ 3 h 35"/>
                <a:gd name="T6" fmla="*/ 969 w 291"/>
                <a:gd name="T7" fmla="*/ 1 h 35"/>
                <a:gd name="T8" fmla="*/ 1229 w 291"/>
                <a:gd name="T9" fmla="*/ 1 h 35"/>
                <a:gd name="T10" fmla="*/ 1497 w 291"/>
                <a:gd name="T11" fmla="*/ 3 h 35"/>
                <a:gd name="T12" fmla="*/ 1752 w 291"/>
                <a:gd name="T13" fmla="*/ 5 h 35"/>
                <a:gd name="T14" fmla="*/ 2020 w 291"/>
                <a:gd name="T15" fmla="*/ 8 h 35"/>
                <a:gd name="T16" fmla="*/ 2148 w 291"/>
                <a:gd name="T17" fmla="*/ 8 h 35"/>
                <a:gd name="T18" fmla="*/ 2156 w 291"/>
                <a:gd name="T19" fmla="*/ 9 h 35"/>
                <a:gd name="T20" fmla="*/ 2172 w 291"/>
                <a:gd name="T21" fmla="*/ 9 h 35"/>
                <a:gd name="T22" fmla="*/ 2188 w 291"/>
                <a:gd name="T23" fmla="*/ 10 h 35"/>
                <a:gd name="T24" fmla="*/ 2201 w 291"/>
                <a:gd name="T25" fmla="*/ 11 h 35"/>
                <a:gd name="T26" fmla="*/ 2201 w 291"/>
                <a:gd name="T27" fmla="*/ 14 h 35"/>
                <a:gd name="T28" fmla="*/ 2217 w 291"/>
                <a:gd name="T29" fmla="*/ 16 h 35"/>
                <a:gd name="T30" fmla="*/ 2217 w 291"/>
                <a:gd name="T31" fmla="*/ 18 h 35"/>
                <a:gd name="T32" fmla="*/ 2225 w 291"/>
                <a:gd name="T33" fmla="*/ 20 h 35"/>
                <a:gd name="T34" fmla="*/ 2217 w 291"/>
                <a:gd name="T35" fmla="*/ 23 h 35"/>
                <a:gd name="T36" fmla="*/ 2217 w 291"/>
                <a:gd name="T37" fmla="*/ 24 h 35"/>
                <a:gd name="T38" fmla="*/ 2201 w 291"/>
                <a:gd name="T39" fmla="*/ 24 h 35"/>
                <a:gd name="T40" fmla="*/ 2201 w 291"/>
                <a:gd name="T41" fmla="*/ 25 h 35"/>
                <a:gd name="T42" fmla="*/ 2188 w 291"/>
                <a:gd name="T43" fmla="*/ 26 h 35"/>
                <a:gd name="T44" fmla="*/ 2180 w 291"/>
                <a:gd name="T45" fmla="*/ 27 h 35"/>
                <a:gd name="T46" fmla="*/ 2164 w 291"/>
                <a:gd name="T47" fmla="*/ 27 h 35"/>
                <a:gd name="T48" fmla="*/ 2156 w 291"/>
                <a:gd name="T49" fmla="*/ 25 h 35"/>
                <a:gd name="T50" fmla="*/ 2028 w 291"/>
                <a:gd name="T51" fmla="*/ 25 h 35"/>
                <a:gd name="T52" fmla="*/ 1767 w 291"/>
                <a:gd name="T53" fmla="*/ 23 h 35"/>
                <a:gd name="T54" fmla="*/ 1505 w 291"/>
                <a:gd name="T55" fmla="*/ 19 h 35"/>
                <a:gd name="T56" fmla="*/ 1237 w 291"/>
                <a:gd name="T57" fmla="*/ 17 h 35"/>
                <a:gd name="T58" fmla="*/ 976 w 291"/>
                <a:gd name="T59" fmla="*/ 17 h 35"/>
                <a:gd name="T60" fmla="*/ 696 w 291"/>
                <a:gd name="T61" fmla="*/ 19 h 35"/>
                <a:gd name="T62" fmla="*/ 436 w 291"/>
                <a:gd name="T63" fmla="*/ 23 h 35"/>
                <a:gd name="T64" fmla="*/ 191 w 291"/>
                <a:gd name="T65" fmla="*/ 25 h 35"/>
                <a:gd name="T66" fmla="*/ 71 w 291"/>
                <a:gd name="T67" fmla="*/ 26 h 35"/>
                <a:gd name="T68" fmla="*/ 55 w 291"/>
                <a:gd name="T69" fmla="*/ 28 h 35"/>
                <a:gd name="T70" fmla="*/ 47 w 291"/>
                <a:gd name="T71" fmla="*/ 28 h 35"/>
                <a:gd name="T72" fmla="*/ 32 w 291"/>
                <a:gd name="T73" fmla="*/ 27 h 35"/>
                <a:gd name="T74" fmla="*/ 24 w 291"/>
                <a:gd name="T75" fmla="*/ 25 h 35"/>
                <a:gd name="T76" fmla="*/ 16 w 291"/>
                <a:gd name="T77" fmla="*/ 25 h 35"/>
                <a:gd name="T78" fmla="*/ 8 w 291"/>
                <a:gd name="T79" fmla="*/ 24 h 35"/>
                <a:gd name="T80" fmla="*/ 0 w 291"/>
                <a:gd name="T81" fmla="*/ 23 h 35"/>
                <a:gd name="T82" fmla="*/ 0 w 291"/>
                <a:gd name="T83" fmla="*/ 20 h 35"/>
                <a:gd name="T84" fmla="*/ 0 w 291"/>
                <a:gd name="T85" fmla="*/ 18 h 35"/>
                <a:gd name="T86" fmla="*/ 8 w 291"/>
                <a:gd name="T87" fmla="*/ 16 h 35"/>
                <a:gd name="T88" fmla="*/ 16 w 291"/>
                <a:gd name="T89" fmla="*/ 14 h 35"/>
                <a:gd name="T90" fmla="*/ 24 w 291"/>
                <a:gd name="T91" fmla="*/ 11 h 35"/>
                <a:gd name="T92" fmla="*/ 39 w 291"/>
                <a:gd name="T93" fmla="*/ 11 h 35"/>
                <a:gd name="T94" fmla="*/ 47 w 291"/>
                <a:gd name="T95" fmla="*/ 9 h 35"/>
                <a:gd name="T96" fmla="*/ 63 w 291"/>
                <a:gd name="T97" fmla="*/ 9 h 35"/>
                <a:gd name="T98" fmla="*/ 77 w 291"/>
                <a:gd name="T99" fmla="*/ 8 h 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1"/>
                <a:gd name="T151" fmla="*/ 0 h 35"/>
                <a:gd name="T152" fmla="*/ 291 w 291"/>
                <a:gd name="T153" fmla="*/ 35 h 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1" h="35">
                  <a:moveTo>
                    <a:pt x="7" y="11"/>
                  </a:moveTo>
                  <a:lnTo>
                    <a:pt x="23" y="9"/>
                  </a:lnTo>
                  <a:lnTo>
                    <a:pt x="41" y="6"/>
                  </a:lnTo>
                  <a:lnTo>
                    <a:pt x="57" y="5"/>
                  </a:lnTo>
                  <a:lnTo>
                    <a:pt x="75" y="3"/>
                  </a:lnTo>
                  <a:lnTo>
                    <a:pt x="91" y="3"/>
                  </a:lnTo>
                  <a:lnTo>
                    <a:pt x="109" y="1"/>
                  </a:lnTo>
                  <a:lnTo>
                    <a:pt x="126" y="1"/>
                  </a:lnTo>
                  <a:lnTo>
                    <a:pt x="144" y="0"/>
                  </a:lnTo>
                  <a:lnTo>
                    <a:pt x="160" y="1"/>
                  </a:lnTo>
                  <a:lnTo>
                    <a:pt x="177" y="1"/>
                  </a:lnTo>
                  <a:lnTo>
                    <a:pt x="195" y="3"/>
                  </a:lnTo>
                  <a:lnTo>
                    <a:pt x="212" y="3"/>
                  </a:lnTo>
                  <a:lnTo>
                    <a:pt x="228" y="5"/>
                  </a:lnTo>
                  <a:lnTo>
                    <a:pt x="246" y="6"/>
                  </a:lnTo>
                  <a:lnTo>
                    <a:pt x="263" y="9"/>
                  </a:lnTo>
                  <a:lnTo>
                    <a:pt x="281" y="11"/>
                  </a:lnTo>
                  <a:lnTo>
                    <a:pt x="280" y="11"/>
                  </a:lnTo>
                  <a:lnTo>
                    <a:pt x="280" y="12"/>
                  </a:lnTo>
                  <a:lnTo>
                    <a:pt x="281" y="12"/>
                  </a:lnTo>
                  <a:lnTo>
                    <a:pt x="283" y="12"/>
                  </a:lnTo>
                  <a:lnTo>
                    <a:pt x="283" y="13"/>
                  </a:lnTo>
                  <a:lnTo>
                    <a:pt x="285" y="13"/>
                  </a:lnTo>
                  <a:lnTo>
                    <a:pt x="285" y="14"/>
                  </a:lnTo>
                  <a:lnTo>
                    <a:pt x="287" y="14"/>
                  </a:lnTo>
                  <a:lnTo>
                    <a:pt x="287" y="16"/>
                  </a:lnTo>
                  <a:lnTo>
                    <a:pt x="287" y="17"/>
                  </a:lnTo>
                  <a:lnTo>
                    <a:pt x="287" y="19"/>
                  </a:lnTo>
                  <a:lnTo>
                    <a:pt x="289" y="19"/>
                  </a:lnTo>
                  <a:lnTo>
                    <a:pt x="289" y="21"/>
                  </a:lnTo>
                  <a:lnTo>
                    <a:pt x="289" y="23"/>
                  </a:lnTo>
                  <a:lnTo>
                    <a:pt x="290" y="23"/>
                  </a:lnTo>
                  <a:lnTo>
                    <a:pt x="289" y="25"/>
                  </a:lnTo>
                  <a:lnTo>
                    <a:pt x="289" y="26"/>
                  </a:lnTo>
                  <a:lnTo>
                    <a:pt x="289" y="28"/>
                  </a:lnTo>
                  <a:lnTo>
                    <a:pt x="287" y="29"/>
                  </a:lnTo>
                  <a:lnTo>
                    <a:pt x="287" y="31"/>
                  </a:lnTo>
                  <a:lnTo>
                    <a:pt x="285" y="32"/>
                  </a:lnTo>
                  <a:lnTo>
                    <a:pt x="284" y="33"/>
                  </a:lnTo>
                  <a:lnTo>
                    <a:pt x="282" y="33"/>
                  </a:lnTo>
                  <a:lnTo>
                    <a:pt x="281" y="33"/>
                  </a:lnTo>
                  <a:lnTo>
                    <a:pt x="281" y="31"/>
                  </a:lnTo>
                  <a:lnTo>
                    <a:pt x="282" y="34"/>
                  </a:lnTo>
                  <a:lnTo>
                    <a:pt x="264" y="31"/>
                  </a:lnTo>
                  <a:lnTo>
                    <a:pt x="248" y="28"/>
                  </a:lnTo>
                  <a:lnTo>
                    <a:pt x="230" y="26"/>
                  </a:lnTo>
                  <a:lnTo>
                    <a:pt x="214" y="23"/>
                  </a:lnTo>
                  <a:lnTo>
                    <a:pt x="196" y="22"/>
                  </a:lnTo>
                  <a:lnTo>
                    <a:pt x="179" y="20"/>
                  </a:lnTo>
                  <a:lnTo>
                    <a:pt x="161" y="20"/>
                  </a:lnTo>
                  <a:lnTo>
                    <a:pt x="145" y="19"/>
                  </a:lnTo>
                  <a:lnTo>
                    <a:pt x="127" y="20"/>
                  </a:lnTo>
                  <a:lnTo>
                    <a:pt x="109" y="20"/>
                  </a:lnTo>
                  <a:lnTo>
                    <a:pt x="91" y="22"/>
                  </a:lnTo>
                  <a:lnTo>
                    <a:pt x="75" y="23"/>
                  </a:lnTo>
                  <a:lnTo>
                    <a:pt x="57" y="26"/>
                  </a:lnTo>
                  <a:lnTo>
                    <a:pt x="41" y="28"/>
                  </a:lnTo>
                  <a:lnTo>
                    <a:pt x="25" y="31"/>
                  </a:lnTo>
                  <a:lnTo>
                    <a:pt x="8" y="34"/>
                  </a:lnTo>
                  <a:lnTo>
                    <a:pt x="9" y="32"/>
                  </a:lnTo>
                  <a:lnTo>
                    <a:pt x="7" y="34"/>
                  </a:lnTo>
                  <a:lnTo>
                    <a:pt x="6" y="34"/>
                  </a:lnTo>
                  <a:lnTo>
                    <a:pt x="4" y="34"/>
                  </a:lnTo>
                  <a:lnTo>
                    <a:pt x="4" y="33"/>
                  </a:lnTo>
                  <a:lnTo>
                    <a:pt x="3" y="33"/>
                  </a:lnTo>
                  <a:lnTo>
                    <a:pt x="3" y="31"/>
                  </a:lnTo>
                  <a:lnTo>
                    <a:pt x="2" y="31"/>
                  </a:lnTo>
                  <a:lnTo>
                    <a:pt x="2" y="30"/>
                  </a:lnTo>
                  <a:lnTo>
                    <a:pt x="1" y="30"/>
                  </a:lnTo>
                  <a:lnTo>
                    <a:pt x="1" y="28"/>
                  </a:lnTo>
                  <a:lnTo>
                    <a:pt x="0" y="28"/>
                  </a:lnTo>
                  <a:lnTo>
                    <a:pt x="0" y="27"/>
                  </a:lnTo>
                  <a:lnTo>
                    <a:pt x="0" y="25"/>
                  </a:lnTo>
                  <a:lnTo>
                    <a:pt x="0" y="23"/>
                  </a:lnTo>
                  <a:lnTo>
                    <a:pt x="0" y="21"/>
                  </a:lnTo>
                  <a:lnTo>
                    <a:pt x="1" y="19"/>
                  </a:lnTo>
                  <a:lnTo>
                    <a:pt x="2" y="17"/>
                  </a:lnTo>
                  <a:lnTo>
                    <a:pt x="2" y="16"/>
                  </a:lnTo>
                  <a:lnTo>
                    <a:pt x="3" y="14"/>
                  </a:lnTo>
                  <a:lnTo>
                    <a:pt x="5" y="14"/>
                  </a:lnTo>
                  <a:lnTo>
                    <a:pt x="6" y="12"/>
                  </a:lnTo>
                  <a:lnTo>
                    <a:pt x="8" y="12"/>
                  </a:lnTo>
                  <a:lnTo>
                    <a:pt x="10" y="11"/>
                  </a:lnTo>
                  <a:lnTo>
                    <a:pt x="7" y="11"/>
                  </a:lnTo>
                </a:path>
              </a:pathLst>
            </a:custGeom>
            <a:solidFill>
              <a:srgbClr val="F8F8F8"/>
            </a:solidFill>
            <a:ln w="18732">
              <a:solidFill>
                <a:srgbClr val="DDDDDD"/>
              </a:solidFill>
              <a:round/>
              <a:headEnd/>
              <a:tailEnd/>
            </a:ln>
          </p:spPr>
          <p:txBody>
            <a:bodyPr/>
            <a:lstStyle/>
            <a:p>
              <a:endParaRPr lang="it-IT"/>
            </a:p>
          </p:txBody>
        </p:sp>
        <p:sp>
          <p:nvSpPr>
            <p:cNvPr id="2122" name="Freeform 100"/>
            <p:cNvSpPr>
              <a:spLocks/>
            </p:cNvSpPr>
            <p:nvPr/>
          </p:nvSpPr>
          <p:spPr bwMode="auto">
            <a:xfrm>
              <a:off x="1025" y="1270"/>
              <a:ext cx="911" cy="309"/>
            </a:xfrm>
            <a:custGeom>
              <a:avLst/>
              <a:gdLst>
                <a:gd name="T0" fmla="*/ 2201 w 462"/>
                <a:gd name="T1" fmla="*/ 255 h 333"/>
                <a:gd name="T2" fmla="*/ 2668 w 462"/>
                <a:gd name="T3" fmla="*/ 261 h 333"/>
                <a:gd name="T4" fmla="*/ 2838 w 462"/>
                <a:gd name="T5" fmla="*/ 265 h 333"/>
                <a:gd name="T6" fmla="*/ 2861 w 462"/>
                <a:gd name="T7" fmla="*/ 252 h 333"/>
                <a:gd name="T8" fmla="*/ 2897 w 462"/>
                <a:gd name="T9" fmla="*/ 227 h 333"/>
                <a:gd name="T10" fmla="*/ 2974 w 462"/>
                <a:gd name="T11" fmla="*/ 201 h 333"/>
                <a:gd name="T12" fmla="*/ 3052 w 462"/>
                <a:gd name="T13" fmla="*/ 184 h 333"/>
                <a:gd name="T14" fmla="*/ 3321 w 462"/>
                <a:gd name="T15" fmla="*/ 182 h 333"/>
                <a:gd name="T16" fmla="*/ 3220 w 462"/>
                <a:gd name="T17" fmla="*/ 148 h 333"/>
                <a:gd name="T18" fmla="*/ 2981 w 462"/>
                <a:gd name="T19" fmla="*/ 150 h 333"/>
                <a:gd name="T20" fmla="*/ 2865 w 462"/>
                <a:gd name="T21" fmla="*/ 144 h 333"/>
                <a:gd name="T22" fmla="*/ 2832 w 462"/>
                <a:gd name="T23" fmla="*/ 150 h 333"/>
                <a:gd name="T24" fmla="*/ 2713 w 462"/>
                <a:gd name="T25" fmla="*/ 151 h 333"/>
                <a:gd name="T26" fmla="*/ 2713 w 462"/>
                <a:gd name="T27" fmla="*/ 136 h 333"/>
                <a:gd name="T28" fmla="*/ 2816 w 462"/>
                <a:gd name="T29" fmla="*/ 143 h 333"/>
                <a:gd name="T30" fmla="*/ 2865 w 462"/>
                <a:gd name="T31" fmla="*/ 137 h 333"/>
                <a:gd name="T32" fmla="*/ 2997 w 462"/>
                <a:gd name="T33" fmla="*/ 133 h 333"/>
                <a:gd name="T34" fmla="*/ 3037 w 462"/>
                <a:gd name="T35" fmla="*/ 109 h 333"/>
                <a:gd name="T36" fmla="*/ 2952 w 462"/>
                <a:gd name="T37" fmla="*/ 102 h 333"/>
                <a:gd name="T38" fmla="*/ 2952 w 462"/>
                <a:gd name="T39" fmla="*/ 98 h 333"/>
                <a:gd name="T40" fmla="*/ 3084 w 462"/>
                <a:gd name="T41" fmla="*/ 101 h 333"/>
                <a:gd name="T42" fmla="*/ 3376 w 462"/>
                <a:gd name="T43" fmla="*/ 99 h 333"/>
                <a:gd name="T44" fmla="*/ 3512 w 462"/>
                <a:gd name="T45" fmla="*/ 87 h 333"/>
                <a:gd name="T46" fmla="*/ 3488 w 462"/>
                <a:gd name="T47" fmla="*/ 56 h 333"/>
                <a:gd name="T48" fmla="*/ 3305 w 462"/>
                <a:gd name="T49" fmla="*/ 43 h 333"/>
                <a:gd name="T50" fmla="*/ 3417 w 462"/>
                <a:gd name="T51" fmla="*/ 42 h 333"/>
                <a:gd name="T52" fmla="*/ 3433 w 462"/>
                <a:gd name="T53" fmla="*/ 28 h 333"/>
                <a:gd name="T54" fmla="*/ 3281 w 462"/>
                <a:gd name="T55" fmla="*/ 28 h 333"/>
                <a:gd name="T56" fmla="*/ 3329 w 462"/>
                <a:gd name="T57" fmla="*/ 18 h 333"/>
                <a:gd name="T58" fmla="*/ 3390 w 462"/>
                <a:gd name="T59" fmla="*/ 17 h 333"/>
                <a:gd name="T60" fmla="*/ 3433 w 462"/>
                <a:gd name="T61" fmla="*/ 2 h 333"/>
                <a:gd name="T62" fmla="*/ 1863 w 462"/>
                <a:gd name="T63" fmla="*/ 6 h 333"/>
                <a:gd name="T64" fmla="*/ 183 w 462"/>
                <a:gd name="T65" fmla="*/ 5 h 333"/>
                <a:gd name="T66" fmla="*/ 108 w 462"/>
                <a:gd name="T67" fmla="*/ 16 h 333"/>
                <a:gd name="T68" fmla="*/ 175 w 462"/>
                <a:gd name="T69" fmla="*/ 17 h 333"/>
                <a:gd name="T70" fmla="*/ 260 w 462"/>
                <a:gd name="T71" fmla="*/ 28 h 333"/>
                <a:gd name="T72" fmla="*/ 63 w 462"/>
                <a:gd name="T73" fmla="*/ 28 h 333"/>
                <a:gd name="T74" fmla="*/ 55 w 462"/>
                <a:gd name="T75" fmla="*/ 41 h 333"/>
                <a:gd name="T76" fmla="*/ 175 w 462"/>
                <a:gd name="T77" fmla="*/ 42 h 333"/>
                <a:gd name="T78" fmla="*/ 32 w 462"/>
                <a:gd name="T79" fmla="*/ 54 h 333"/>
                <a:gd name="T80" fmla="*/ 0 w 462"/>
                <a:gd name="T81" fmla="*/ 76 h 333"/>
                <a:gd name="T82" fmla="*/ 77 w 462"/>
                <a:gd name="T83" fmla="*/ 96 h 333"/>
                <a:gd name="T84" fmla="*/ 552 w 462"/>
                <a:gd name="T85" fmla="*/ 97 h 333"/>
                <a:gd name="T86" fmla="*/ 568 w 462"/>
                <a:gd name="T87" fmla="*/ 101 h 333"/>
                <a:gd name="T88" fmla="*/ 489 w 462"/>
                <a:gd name="T89" fmla="*/ 105 h 333"/>
                <a:gd name="T90" fmla="*/ 467 w 462"/>
                <a:gd name="T91" fmla="*/ 124 h 333"/>
                <a:gd name="T92" fmla="*/ 536 w 462"/>
                <a:gd name="T93" fmla="*/ 135 h 333"/>
                <a:gd name="T94" fmla="*/ 637 w 462"/>
                <a:gd name="T95" fmla="*/ 137 h 333"/>
                <a:gd name="T96" fmla="*/ 680 w 462"/>
                <a:gd name="T97" fmla="*/ 142 h 333"/>
                <a:gd name="T98" fmla="*/ 789 w 462"/>
                <a:gd name="T99" fmla="*/ 137 h 333"/>
                <a:gd name="T100" fmla="*/ 797 w 462"/>
                <a:gd name="T101" fmla="*/ 149 h 333"/>
                <a:gd name="T102" fmla="*/ 696 w 462"/>
                <a:gd name="T103" fmla="*/ 151 h 333"/>
                <a:gd name="T104" fmla="*/ 653 w 462"/>
                <a:gd name="T105" fmla="*/ 144 h 333"/>
                <a:gd name="T106" fmla="*/ 544 w 462"/>
                <a:gd name="T107" fmla="*/ 150 h 333"/>
                <a:gd name="T108" fmla="*/ 315 w 462"/>
                <a:gd name="T109" fmla="*/ 148 h 333"/>
                <a:gd name="T110" fmla="*/ 183 w 462"/>
                <a:gd name="T111" fmla="*/ 179 h 333"/>
                <a:gd name="T112" fmla="*/ 408 w 462"/>
                <a:gd name="T113" fmla="*/ 186 h 333"/>
                <a:gd name="T114" fmla="*/ 467 w 462"/>
                <a:gd name="T115" fmla="*/ 200 h 333"/>
                <a:gd name="T116" fmla="*/ 592 w 462"/>
                <a:gd name="T117" fmla="*/ 222 h 333"/>
                <a:gd name="T118" fmla="*/ 661 w 462"/>
                <a:gd name="T119" fmla="*/ 248 h 333"/>
                <a:gd name="T120" fmla="*/ 720 w 462"/>
                <a:gd name="T121" fmla="*/ 264 h 333"/>
                <a:gd name="T122" fmla="*/ 1280 w 462"/>
                <a:gd name="T123" fmla="*/ 257 h 333"/>
                <a:gd name="T124" fmla="*/ 1556 w 462"/>
                <a:gd name="T125" fmla="*/ 255 h 3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2"/>
                <a:gd name="T190" fmla="*/ 0 h 333"/>
                <a:gd name="T191" fmla="*/ 462 w 462"/>
                <a:gd name="T192" fmla="*/ 333 h 3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2" h="333">
                  <a:moveTo>
                    <a:pt x="228" y="318"/>
                  </a:moveTo>
                  <a:lnTo>
                    <a:pt x="228" y="319"/>
                  </a:lnTo>
                  <a:lnTo>
                    <a:pt x="230" y="319"/>
                  </a:lnTo>
                  <a:lnTo>
                    <a:pt x="232" y="319"/>
                  </a:lnTo>
                  <a:lnTo>
                    <a:pt x="235" y="319"/>
                  </a:lnTo>
                  <a:lnTo>
                    <a:pt x="239" y="319"/>
                  </a:lnTo>
                  <a:lnTo>
                    <a:pt x="244" y="319"/>
                  </a:lnTo>
                  <a:lnTo>
                    <a:pt x="250" y="319"/>
                  </a:lnTo>
                  <a:lnTo>
                    <a:pt x="255" y="319"/>
                  </a:lnTo>
                  <a:lnTo>
                    <a:pt x="260" y="319"/>
                  </a:lnTo>
                  <a:lnTo>
                    <a:pt x="265" y="319"/>
                  </a:lnTo>
                  <a:lnTo>
                    <a:pt x="270" y="319"/>
                  </a:lnTo>
                  <a:lnTo>
                    <a:pt x="276" y="319"/>
                  </a:lnTo>
                  <a:lnTo>
                    <a:pt x="279" y="319"/>
                  </a:lnTo>
                  <a:lnTo>
                    <a:pt x="284" y="319"/>
                  </a:lnTo>
                  <a:lnTo>
                    <a:pt x="287" y="319"/>
                  </a:lnTo>
                  <a:lnTo>
                    <a:pt x="291" y="319"/>
                  </a:lnTo>
                  <a:lnTo>
                    <a:pt x="294" y="321"/>
                  </a:lnTo>
                  <a:lnTo>
                    <a:pt x="297" y="321"/>
                  </a:lnTo>
                  <a:lnTo>
                    <a:pt x="301" y="321"/>
                  </a:lnTo>
                  <a:lnTo>
                    <a:pt x="305" y="321"/>
                  </a:lnTo>
                  <a:lnTo>
                    <a:pt x="308" y="323"/>
                  </a:lnTo>
                  <a:lnTo>
                    <a:pt x="312" y="323"/>
                  </a:lnTo>
                  <a:lnTo>
                    <a:pt x="316" y="323"/>
                  </a:lnTo>
                  <a:lnTo>
                    <a:pt x="321" y="323"/>
                  </a:lnTo>
                  <a:lnTo>
                    <a:pt x="324" y="325"/>
                  </a:lnTo>
                  <a:lnTo>
                    <a:pt x="328" y="325"/>
                  </a:lnTo>
                  <a:lnTo>
                    <a:pt x="332" y="326"/>
                  </a:lnTo>
                  <a:lnTo>
                    <a:pt x="337" y="326"/>
                  </a:lnTo>
                  <a:lnTo>
                    <a:pt x="340" y="327"/>
                  </a:lnTo>
                  <a:lnTo>
                    <a:pt x="344" y="327"/>
                  </a:lnTo>
                  <a:lnTo>
                    <a:pt x="348" y="327"/>
                  </a:lnTo>
                  <a:lnTo>
                    <a:pt x="351" y="327"/>
                  </a:lnTo>
                  <a:lnTo>
                    <a:pt x="351" y="328"/>
                  </a:lnTo>
                  <a:lnTo>
                    <a:pt x="353" y="328"/>
                  </a:lnTo>
                  <a:lnTo>
                    <a:pt x="354" y="328"/>
                  </a:lnTo>
                  <a:lnTo>
                    <a:pt x="356" y="328"/>
                  </a:lnTo>
                  <a:lnTo>
                    <a:pt x="358" y="328"/>
                  </a:lnTo>
                  <a:lnTo>
                    <a:pt x="359" y="328"/>
                  </a:lnTo>
                  <a:lnTo>
                    <a:pt x="361" y="328"/>
                  </a:lnTo>
                  <a:lnTo>
                    <a:pt x="361" y="330"/>
                  </a:lnTo>
                  <a:lnTo>
                    <a:pt x="363" y="330"/>
                  </a:lnTo>
                  <a:lnTo>
                    <a:pt x="364" y="330"/>
                  </a:lnTo>
                  <a:lnTo>
                    <a:pt x="366" y="330"/>
                  </a:lnTo>
                  <a:lnTo>
                    <a:pt x="367" y="332"/>
                  </a:lnTo>
                  <a:lnTo>
                    <a:pt x="369" y="332"/>
                  </a:lnTo>
                  <a:lnTo>
                    <a:pt x="370" y="332"/>
                  </a:lnTo>
                  <a:lnTo>
                    <a:pt x="372" y="332"/>
                  </a:lnTo>
                  <a:lnTo>
                    <a:pt x="370" y="332"/>
                  </a:lnTo>
                  <a:lnTo>
                    <a:pt x="370" y="331"/>
                  </a:lnTo>
                  <a:lnTo>
                    <a:pt x="370" y="330"/>
                  </a:lnTo>
                  <a:lnTo>
                    <a:pt x="370" y="328"/>
                  </a:lnTo>
                  <a:lnTo>
                    <a:pt x="370" y="327"/>
                  </a:lnTo>
                  <a:lnTo>
                    <a:pt x="371" y="325"/>
                  </a:lnTo>
                  <a:lnTo>
                    <a:pt x="371" y="323"/>
                  </a:lnTo>
                  <a:lnTo>
                    <a:pt x="371" y="321"/>
                  </a:lnTo>
                  <a:lnTo>
                    <a:pt x="373" y="319"/>
                  </a:lnTo>
                  <a:lnTo>
                    <a:pt x="373" y="318"/>
                  </a:lnTo>
                  <a:lnTo>
                    <a:pt x="373" y="316"/>
                  </a:lnTo>
                  <a:lnTo>
                    <a:pt x="374" y="315"/>
                  </a:lnTo>
                  <a:lnTo>
                    <a:pt x="374" y="313"/>
                  </a:lnTo>
                  <a:lnTo>
                    <a:pt x="374" y="312"/>
                  </a:lnTo>
                  <a:lnTo>
                    <a:pt x="374" y="310"/>
                  </a:lnTo>
                  <a:lnTo>
                    <a:pt x="374" y="308"/>
                  </a:lnTo>
                  <a:lnTo>
                    <a:pt x="374" y="306"/>
                  </a:lnTo>
                  <a:lnTo>
                    <a:pt x="374" y="303"/>
                  </a:lnTo>
                  <a:lnTo>
                    <a:pt x="374" y="302"/>
                  </a:lnTo>
                  <a:lnTo>
                    <a:pt x="375" y="298"/>
                  </a:lnTo>
                  <a:lnTo>
                    <a:pt x="375" y="296"/>
                  </a:lnTo>
                  <a:lnTo>
                    <a:pt x="375" y="295"/>
                  </a:lnTo>
                  <a:lnTo>
                    <a:pt x="375" y="293"/>
                  </a:lnTo>
                  <a:lnTo>
                    <a:pt x="377" y="289"/>
                  </a:lnTo>
                  <a:lnTo>
                    <a:pt x="377" y="287"/>
                  </a:lnTo>
                  <a:lnTo>
                    <a:pt x="378" y="286"/>
                  </a:lnTo>
                  <a:lnTo>
                    <a:pt x="378" y="284"/>
                  </a:lnTo>
                  <a:lnTo>
                    <a:pt x="380" y="281"/>
                  </a:lnTo>
                  <a:lnTo>
                    <a:pt x="380" y="280"/>
                  </a:lnTo>
                  <a:lnTo>
                    <a:pt x="380" y="278"/>
                  </a:lnTo>
                  <a:lnTo>
                    <a:pt x="380" y="277"/>
                  </a:lnTo>
                  <a:lnTo>
                    <a:pt x="381" y="274"/>
                  </a:lnTo>
                  <a:lnTo>
                    <a:pt x="381" y="273"/>
                  </a:lnTo>
                  <a:lnTo>
                    <a:pt x="383" y="271"/>
                  </a:lnTo>
                  <a:lnTo>
                    <a:pt x="383" y="269"/>
                  </a:lnTo>
                  <a:lnTo>
                    <a:pt x="385" y="265"/>
                  </a:lnTo>
                  <a:lnTo>
                    <a:pt x="385" y="263"/>
                  </a:lnTo>
                  <a:lnTo>
                    <a:pt x="385" y="262"/>
                  </a:lnTo>
                  <a:lnTo>
                    <a:pt x="385" y="260"/>
                  </a:lnTo>
                  <a:lnTo>
                    <a:pt x="386" y="257"/>
                  </a:lnTo>
                  <a:lnTo>
                    <a:pt x="386" y="255"/>
                  </a:lnTo>
                  <a:lnTo>
                    <a:pt x="388" y="254"/>
                  </a:lnTo>
                  <a:lnTo>
                    <a:pt x="388" y="252"/>
                  </a:lnTo>
                  <a:lnTo>
                    <a:pt x="389" y="249"/>
                  </a:lnTo>
                  <a:lnTo>
                    <a:pt x="389" y="247"/>
                  </a:lnTo>
                  <a:lnTo>
                    <a:pt x="389" y="245"/>
                  </a:lnTo>
                  <a:lnTo>
                    <a:pt x="390" y="243"/>
                  </a:lnTo>
                  <a:lnTo>
                    <a:pt x="390" y="242"/>
                  </a:lnTo>
                  <a:lnTo>
                    <a:pt x="391" y="240"/>
                  </a:lnTo>
                  <a:lnTo>
                    <a:pt x="393" y="238"/>
                  </a:lnTo>
                  <a:lnTo>
                    <a:pt x="393" y="236"/>
                  </a:lnTo>
                  <a:lnTo>
                    <a:pt x="394" y="235"/>
                  </a:lnTo>
                  <a:lnTo>
                    <a:pt x="394" y="234"/>
                  </a:lnTo>
                  <a:lnTo>
                    <a:pt x="396" y="232"/>
                  </a:lnTo>
                  <a:lnTo>
                    <a:pt x="398" y="230"/>
                  </a:lnTo>
                  <a:lnTo>
                    <a:pt x="400" y="228"/>
                  </a:lnTo>
                  <a:lnTo>
                    <a:pt x="401" y="228"/>
                  </a:lnTo>
                  <a:lnTo>
                    <a:pt x="403" y="227"/>
                  </a:lnTo>
                  <a:lnTo>
                    <a:pt x="405" y="227"/>
                  </a:lnTo>
                  <a:lnTo>
                    <a:pt x="408" y="226"/>
                  </a:lnTo>
                  <a:lnTo>
                    <a:pt x="409" y="226"/>
                  </a:lnTo>
                  <a:lnTo>
                    <a:pt x="413" y="226"/>
                  </a:lnTo>
                  <a:lnTo>
                    <a:pt x="415" y="226"/>
                  </a:lnTo>
                  <a:lnTo>
                    <a:pt x="419" y="226"/>
                  </a:lnTo>
                  <a:lnTo>
                    <a:pt x="421" y="227"/>
                  </a:lnTo>
                  <a:lnTo>
                    <a:pt x="424" y="227"/>
                  </a:lnTo>
                  <a:lnTo>
                    <a:pt x="425" y="227"/>
                  </a:lnTo>
                  <a:lnTo>
                    <a:pt x="428" y="227"/>
                  </a:lnTo>
                  <a:lnTo>
                    <a:pt x="430" y="227"/>
                  </a:lnTo>
                  <a:lnTo>
                    <a:pt x="432" y="227"/>
                  </a:lnTo>
                  <a:lnTo>
                    <a:pt x="433" y="227"/>
                  </a:lnTo>
                  <a:lnTo>
                    <a:pt x="434" y="226"/>
                  </a:lnTo>
                  <a:lnTo>
                    <a:pt x="433" y="226"/>
                  </a:lnTo>
                  <a:lnTo>
                    <a:pt x="433" y="224"/>
                  </a:lnTo>
                  <a:lnTo>
                    <a:pt x="431" y="222"/>
                  </a:lnTo>
                  <a:lnTo>
                    <a:pt x="431" y="219"/>
                  </a:lnTo>
                  <a:lnTo>
                    <a:pt x="429" y="215"/>
                  </a:lnTo>
                  <a:lnTo>
                    <a:pt x="428" y="212"/>
                  </a:lnTo>
                  <a:lnTo>
                    <a:pt x="427" y="208"/>
                  </a:lnTo>
                  <a:lnTo>
                    <a:pt x="427" y="205"/>
                  </a:lnTo>
                  <a:lnTo>
                    <a:pt x="425" y="202"/>
                  </a:lnTo>
                  <a:lnTo>
                    <a:pt x="423" y="198"/>
                  </a:lnTo>
                  <a:lnTo>
                    <a:pt x="421" y="195"/>
                  </a:lnTo>
                  <a:lnTo>
                    <a:pt x="421" y="191"/>
                  </a:lnTo>
                  <a:lnTo>
                    <a:pt x="420" y="189"/>
                  </a:lnTo>
                  <a:lnTo>
                    <a:pt x="420" y="187"/>
                  </a:lnTo>
                  <a:lnTo>
                    <a:pt x="420" y="185"/>
                  </a:lnTo>
                  <a:lnTo>
                    <a:pt x="420" y="183"/>
                  </a:lnTo>
                  <a:lnTo>
                    <a:pt x="418" y="185"/>
                  </a:lnTo>
                  <a:lnTo>
                    <a:pt x="417" y="185"/>
                  </a:lnTo>
                  <a:lnTo>
                    <a:pt x="415" y="185"/>
                  </a:lnTo>
                  <a:lnTo>
                    <a:pt x="413" y="185"/>
                  </a:lnTo>
                  <a:lnTo>
                    <a:pt x="410" y="187"/>
                  </a:lnTo>
                  <a:lnTo>
                    <a:pt x="408" y="187"/>
                  </a:lnTo>
                  <a:lnTo>
                    <a:pt x="406" y="187"/>
                  </a:lnTo>
                  <a:lnTo>
                    <a:pt x="404" y="187"/>
                  </a:lnTo>
                  <a:lnTo>
                    <a:pt x="401" y="188"/>
                  </a:lnTo>
                  <a:lnTo>
                    <a:pt x="399" y="188"/>
                  </a:lnTo>
                  <a:lnTo>
                    <a:pt x="396" y="188"/>
                  </a:lnTo>
                  <a:lnTo>
                    <a:pt x="394" y="188"/>
                  </a:lnTo>
                  <a:lnTo>
                    <a:pt x="392" y="189"/>
                  </a:lnTo>
                  <a:lnTo>
                    <a:pt x="390" y="189"/>
                  </a:lnTo>
                  <a:lnTo>
                    <a:pt x="389" y="189"/>
                  </a:lnTo>
                  <a:lnTo>
                    <a:pt x="388" y="189"/>
                  </a:lnTo>
                  <a:lnTo>
                    <a:pt x="386" y="189"/>
                  </a:lnTo>
                  <a:lnTo>
                    <a:pt x="386" y="188"/>
                  </a:lnTo>
                  <a:lnTo>
                    <a:pt x="384" y="188"/>
                  </a:lnTo>
                  <a:lnTo>
                    <a:pt x="384" y="186"/>
                  </a:lnTo>
                  <a:lnTo>
                    <a:pt x="382" y="186"/>
                  </a:lnTo>
                  <a:lnTo>
                    <a:pt x="382" y="184"/>
                  </a:lnTo>
                  <a:lnTo>
                    <a:pt x="380" y="184"/>
                  </a:lnTo>
                  <a:lnTo>
                    <a:pt x="380" y="182"/>
                  </a:lnTo>
                  <a:lnTo>
                    <a:pt x="378" y="182"/>
                  </a:lnTo>
                  <a:lnTo>
                    <a:pt x="378" y="180"/>
                  </a:lnTo>
                  <a:lnTo>
                    <a:pt x="376" y="180"/>
                  </a:lnTo>
                  <a:lnTo>
                    <a:pt x="374" y="180"/>
                  </a:lnTo>
                  <a:lnTo>
                    <a:pt x="374" y="179"/>
                  </a:lnTo>
                  <a:lnTo>
                    <a:pt x="373" y="180"/>
                  </a:lnTo>
                  <a:lnTo>
                    <a:pt x="373" y="181"/>
                  </a:lnTo>
                  <a:lnTo>
                    <a:pt x="372" y="183"/>
                  </a:lnTo>
                  <a:lnTo>
                    <a:pt x="372" y="184"/>
                  </a:lnTo>
                  <a:lnTo>
                    <a:pt x="370" y="186"/>
                  </a:lnTo>
                  <a:lnTo>
                    <a:pt x="370" y="188"/>
                  </a:lnTo>
                  <a:lnTo>
                    <a:pt x="369" y="189"/>
                  </a:lnTo>
                  <a:lnTo>
                    <a:pt x="367" y="190"/>
                  </a:lnTo>
                  <a:lnTo>
                    <a:pt x="365" y="190"/>
                  </a:lnTo>
                  <a:lnTo>
                    <a:pt x="364" y="190"/>
                  </a:lnTo>
                  <a:lnTo>
                    <a:pt x="362" y="190"/>
                  </a:lnTo>
                  <a:lnTo>
                    <a:pt x="360" y="190"/>
                  </a:lnTo>
                  <a:lnTo>
                    <a:pt x="359" y="190"/>
                  </a:lnTo>
                  <a:lnTo>
                    <a:pt x="358" y="190"/>
                  </a:lnTo>
                  <a:lnTo>
                    <a:pt x="356" y="190"/>
                  </a:lnTo>
                  <a:lnTo>
                    <a:pt x="354" y="190"/>
                  </a:lnTo>
                  <a:lnTo>
                    <a:pt x="354" y="189"/>
                  </a:lnTo>
                  <a:lnTo>
                    <a:pt x="354" y="188"/>
                  </a:lnTo>
                  <a:lnTo>
                    <a:pt x="354" y="187"/>
                  </a:lnTo>
                  <a:lnTo>
                    <a:pt x="354" y="185"/>
                  </a:lnTo>
                  <a:lnTo>
                    <a:pt x="354" y="183"/>
                  </a:lnTo>
                  <a:lnTo>
                    <a:pt x="354" y="182"/>
                  </a:lnTo>
                  <a:lnTo>
                    <a:pt x="354" y="180"/>
                  </a:lnTo>
                  <a:lnTo>
                    <a:pt x="354" y="178"/>
                  </a:lnTo>
                  <a:lnTo>
                    <a:pt x="354" y="177"/>
                  </a:lnTo>
                  <a:lnTo>
                    <a:pt x="354" y="176"/>
                  </a:lnTo>
                  <a:lnTo>
                    <a:pt x="354" y="174"/>
                  </a:lnTo>
                  <a:lnTo>
                    <a:pt x="354" y="172"/>
                  </a:lnTo>
                  <a:lnTo>
                    <a:pt x="354" y="170"/>
                  </a:lnTo>
                  <a:lnTo>
                    <a:pt x="354" y="169"/>
                  </a:lnTo>
                  <a:lnTo>
                    <a:pt x="354" y="171"/>
                  </a:lnTo>
                  <a:lnTo>
                    <a:pt x="354" y="173"/>
                  </a:lnTo>
                  <a:lnTo>
                    <a:pt x="355" y="173"/>
                  </a:lnTo>
                  <a:lnTo>
                    <a:pt x="355" y="174"/>
                  </a:lnTo>
                  <a:lnTo>
                    <a:pt x="356" y="174"/>
                  </a:lnTo>
                  <a:lnTo>
                    <a:pt x="358" y="176"/>
                  </a:lnTo>
                  <a:lnTo>
                    <a:pt x="359" y="176"/>
                  </a:lnTo>
                  <a:lnTo>
                    <a:pt x="359" y="178"/>
                  </a:lnTo>
                  <a:lnTo>
                    <a:pt x="361" y="178"/>
                  </a:lnTo>
                  <a:lnTo>
                    <a:pt x="362" y="179"/>
                  </a:lnTo>
                  <a:lnTo>
                    <a:pt x="364" y="179"/>
                  </a:lnTo>
                  <a:lnTo>
                    <a:pt x="366" y="179"/>
                  </a:lnTo>
                  <a:lnTo>
                    <a:pt x="367" y="179"/>
                  </a:lnTo>
                  <a:lnTo>
                    <a:pt x="369" y="179"/>
                  </a:lnTo>
                  <a:lnTo>
                    <a:pt x="371" y="178"/>
                  </a:lnTo>
                  <a:lnTo>
                    <a:pt x="371" y="177"/>
                  </a:lnTo>
                  <a:lnTo>
                    <a:pt x="373" y="175"/>
                  </a:lnTo>
                  <a:lnTo>
                    <a:pt x="373" y="174"/>
                  </a:lnTo>
                  <a:lnTo>
                    <a:pt x="374" y="172"/>
                  </a:lnTo>
                  <a:lnTo>
                    <a:pt x="374" y="171"/>
                  </a:lnTo>
                  <a:lnTo>
                    <a:pt x="374" y="169"/>
                  </a:lnTo>
                  <a:lnTo>
                    <a:pt x="374" y="171"/>
                  </a:lnTo>
                  <a:lnTo>
                    <a:pt x="376" y="171"/>
                  </a:lnTo>
                  <a:lnTo>
                    <a:pt x="378" y="171"/>
                  </a:lnTo>
                  <a:lnTo>
                    <a:pt x="380" y="171"/>
                  </a:lnTo>
                  <a:lnTo>
                    <a:pt x="381" y="170"/>
                  </a:lnTo>
                  <a:lnTo>
                    <a:pt x="382" y="170"/>
                  </a:lnTo>
                  <a:lnTo>
                    <a:pt x="384" y="170"/>
                  </a:lnTo>
                  <a:lnTo>
                    <a:pt x="386" y="170"/>
                  </a:lnTo>
                  <a:lnTo>
                    <a:pt x="388" y="169"/>
                  </a:lnTo>
                  <a:lnTo>
                    <a:pt x="390" y="167"/>
                  </a:lnTo>
                  <a:lnTo>
                    <a:pt x="391" y="166"/>
                  </a:lnTo>
                  <a:lnTo>
                    <a:pt x="393" y="164"/>
                  </a:lnTo>
                  <a:lnTo>
                    <a:pt x="394" y="163"/>
                  </a:lnTo>
                  <a:lnTo>
                    <a:pt x="394" y="161"/>
                  </a:lnTo>
                  <a:lnTo>
                    <a:pt x="396" y="159"/>
                  </a:lnTo>
                  <a:lnTo>
                    <a:pt x="396" y="157"/>
                  </a:lnTo>
                  <a:lnTo>
                    <a:pt x="396" y="155"/>
                  </a:lnTo>
                  <a:lnTo>
                    <a:pt x="396" y="154"/>
                  </a:lnTo>
                  <a:lnTo>
                    <a:pt x="398" y="151"/>
                  </a:lnTo>
                  <a:lnTo>
                    <a:pt x="397" y="149"/>
                  </a:lnTo>
                  <a:lnTo>
                    <a:pt x="397" y="147"/>
                  </a:lnTo>
                  <a:lnTo>
                    <a:pt x="397" y="145"/>
                  </a:lnTo>
                  <a:lnTo>
                    <a:pt x="397" y="142"/>
                  </a:lnTo>
                  <a:lnTo>
                    <a:pt x="396" y="140"/>
                  </a:lnTo>
                  <a:lnTo>
                    <a:pt x="396" y="139"/>
                  </a:lnTo>
                  <a:lnTo>
                    <a:pt x="396" y="137"/>
                  </a:lnTo>
                  <a:lnTo>
                    <a:pt x="396" y="135"/>
                  </a:lnTo>
                  <a:lnTo>
                    <a:pt x="394" y="135"/>
                  </a:lnTo>
                  <a:lnTo>
                    <a:pt x="394" y="133"/>
                  </a:lnTo>
                  <a:lnTo>
                    <a:pt x="393" y="133"/>
                  </a:lnTo>
                  <a:lnTo>
                    <a:pt x="393" y="131"/>
                  </a:lnTo>
                  <a:lnTo>
                    <a:pt x="391" y="131"/>
                  </a:lnTo>
                  <a:lnTo>
                    <a:pt x="390" y="131"/>
                  </a:lnTo>
                  <a:lnTo>
                    <a:pt x="390" y="129"/>
                  </a:lnTo>
                  <a:lnTo>
                    <a:pt x="388" y="129"/>
                  </a:lnTo>
                  <a:lnTo>
                    <a:pt x="387" y="129"/>
                  </a:lnTo>
                  <a:lnTo>
                    <a:pt x="387" y="128"/>
                  </a:lnTo>
                  <a:lnTo>
                    <a:pt x="385" y="128"/>
                  </a:lnTo>
                  <a:lnTo>
                    <a:pt x="385" y="127"/>
                  </a:lnTo>
                  <a:lnTo>
                    <a:pt x="385" y="126"/>
                  </a:lnTo>
                  <a:lnTo>
                    <a:pt x="385" y="124"/>
                  </a:lnTo>
                  <a:lnTo>
                    <a:pt x="385" y="123"/>
                  </a:lnTo>
                  <a:lnTo>
                    <a:pt x="385" y="122"/>
                  </a:lnTo>
                  <a:lnTo>
                    <a:pt x="385" y="124"/>
                  </a:lnTo>
                  <a:lnTo>
                    <a:pt x="387" y="124"/>
                  </a:lnTo>
                  <a:lnTo>
                    <a:pt x="387" y="126"/>
                  </a:lnTo>
                  <a:lnTo>
                    <a:pt x="389" y="126"/>
                  </a:lnTo>
                  <a:lnTo>
                    <a:pt x="390" y="126"/>
                  </a:lnTo>
                  <a:lnTo>
                    <a:pt x="392" y="126"/>
                  </a:lnTo>
                  <a:lnTo>
                    <a:pt x="393" y="127"/>
                  </a:lnTo>
                  <a:lnTo>
                    <a:pt x="394" y="127"/>
                  </a:lnTo>
                  <a:lnTo>
                    <a:pt x="396" y="127"/>
                  </a:lnTo>
                  <a:lnTo>
                    <a:pt x="398" y="127"/>
                  </a:lnTo>
                  <a:lnTo>
                    <a:pt x="399" y="127"/>
                  </a:lnTo>
                  <a:lnTo>
                    <a:pt x="401" y="127"/>
                  </a:lnTo>
                  <a:lnTo>
                    <a:pt x="402" y="127"/>
                  </a:lnTo>
                  <a:lnTo>
                    <a:pt x="404" y="127"/>
                  </a:lnTo>
                  <a:lnTo>
                    <a:pt x="406" y="127"/>
                  </a:lnTo>
                  <a:lnTo>
                    <a:pt x="408" y="127"/>
                  </a:lnTo>
                  <a:lnTo>
                    <a:pt x="409" y="127"/>
                  </a:lnTo>
                  <a:lnTo>
                    <a:pt x="412" y="127"/>
                  </a:lnTo>
                  <a:lnTo>
                    <a:pt x="414" y="127"/>
                  </a:lnTo>
                  <a:lnTo>
                    <a:pt x="418" y="127"/>
                  </a:lnTo>
                  <a:lnTo>
                    <a:pt x="421" y="127"/>
                  </a:lnTo>
                  <a:lnTo>
                    <a:pt x="424" y="126"/>
                  </a:lnTo>
                  <a:lnTo>
                    <a:pt x="426" y="126"/>
                  </a:lnTo>
                  <a:lnTo>
                    <a:pt x="429" y="126"/>
                  </a:lnTo>
                  <a:lnTo>
                    <a:pt x="431" y="126"/>
                  </a:lnTo>
                  <a:lnTo>
                    <a:pt x="434" y="125"/>
                  </a:lnTo>
                  <a:lnTo>
                    <a:pt x="436" y="125"/>
                  </a:lnTo>
                  <a:lnTo>
                    <a:pt x="439" y="124"/>
                  </a:lnTo>
                  <a:lnTo>
                    <a:pt x="440" y="124"/>
                  </a:lnTo>
                  <a:lnTo>
                    <a:pt x="443" y="122"/>
                  </a:lnTo>
                  <a:lnTo>
                    <a:pt x="445" y="122"/>
                  </a:lnTo>
                  <a:lnTo>
                    <a:pt x="447" y="121"/>
                  </a:lnTo>
                  <a:lnTo>
                    <a:pt x="448" y="120"/>
                  </a:lnTo>
                  <a:lnTo>
                    <a:pt x="449" y="120"/>
                  </a:lnTo>
                  <a:lnTo>
                    <a:pt x="451" y="119"/>
                  </a:lnTo>
                  <a:lnTo>
                    <a:pt x="453" y="117"/>
                  </a:lnTo>
                  <a:lnTo>
                    <a:pt x="453" y="116"/>
                  </a:lnTo>
                  <a:lnTo>
                    <a:pt x="455" y="115"/>
                  </a:lnTo>
                  <a:lnTo>
                    <a:pt x="455" y="113"/>
                  </a:lnTo>
                  <a:lnTo>
                    <a:pt x="456" y="111"/>
                  </a:lnTo>
                  <a:lnTo>
                    <a:pt x="458" y="109"/>
                  </a:lnTo>
                  <a:lnTo>
                    <a:pt x="459" y="105"/>
                  </a:lnTo>
                  <a:lnTo>
                    <a:pt x="459" y="103"/>
                  </a:lnTo>
                  <a:lnTo>
                    <a:pt x="460" y="100"/>
                  </a:lnTo>
                  <a:lnTo>
                    <a:pt x="460" y="96"/>
                  </a:lnTo>
                  <a:lnTo>
                    <a:pt x="461" y="93"/>
                  </a:lnTo>
                  <a:lnTo>
                    <a:pt x="460" y="91"/>
                  </a:lnTo>
                  <a:lnTo>
                    <a:pt x="460" y="87"/>
                  </a:lnTo>
                  <a:lnTo>
                    <a:pt x="460" y="85"/>
                  </a:lnTo>
                  <a:lnTo>
                    <a:pt x="460" y="82"/>
                  </a:lnTo>
                  <a:lnTo>
                    <a:pt x="459" y="80"/>
                  </a:lnTo>
                  <a:lnTo>
                    <a:pt x="459" y="78"/>
                  </a:lnTo>
                  <a:lnTo>
                    <a:pt x="458" y="77"/>
                  </a:lnTo>
                  <a:lnTo>
                    <a:pt x="458" y="75"/>
                  </a:lnTo>
                  <a:lnTo>
                    <a:pt x="456" y="73"/>
                  </a:lnTo>
                  <a:lnTo>
                    <a:pt x="456" y="72"/>
                  </a:lnTo>
                  <a:lnTo>
                    <a:pt x="455" y="70"/>
                  </a:lnTo>
                  <a:lnTo>
                    <a:pt x="455" y="68"/>
                  </a:lnTo>
                  <a:lnTo>
                    <a:pt x="453" y="68"/>
                  </a:lnTo>
                  <a:lnTo>
                    <a:pt x="453" y="67"/>
                  </a:lnTo>
                  <a:lnTo>
                    <a:pt x="452" y="67"/>
                  </a:lnTo>
                  <a:lnTo>
                    <a:pt x="451" y="65"/>
                  </a:lnTo>
                  <a:lnTo>
                    <a:pt x="449" y="65"/>
                  </a:lnTo>
                  <a:lnTo>
                    <a:pt x="447" y="64"/>
                  </a:lnTo>
                  <a:lnTo>
                    <a:pt x="445" y="62"/>
                  </a:lnTo>
                  <a:lnTo>
                    <a:pt x="444" y="60"/>
                  </a:lnTo>
                  <a:lnTo>
                    <a:pt x="442" y="60"/>
                  </a:lnTo>
                  <a:lnTo>
                    <a:pt x="440" y="58"/>
                  </a:lnTo>
                  <a:lnTo>
                    <a:pt x="439" y="57"/>
                  </a:lnTo>
                  <a:lnTo>
                    <a:pt x="437" y="56"/>
                  </a:lnTo>
                  <a:lnTo>
                    <a:pt x="435" y="56"/>
                  </a:lnTo>
                  <a:lnTo>
                    <a:pt x="433" y="54"/>
                  </a:lnTo>
                  <a:lnTo>
                    <a:pt x="431" y="54"/>
                  </a:lnTo>
                  <a:lnTo>
                    <a:pt x="431" y="53"/>
                  </a:lnTo>
                  <a:lnTo>
                    <a:pt x="432" y="53"/>
                  </a:lnTo>
                  <a:lnTo>
                    <a:pt x="434" y="53"/>
                  </a:lnTo>
                  <a:lnTo>
                    <a:pt x="436" y="53"/>
                  </a:lnTo>
                  <a:lnTo>
                    <a:pt x="437" y="53"/>
                  </a:lnTo>
                  <a:lnTo>
                    <a:pt x="439" y="53"/>
                  </a:lnTo>
                  <a:lnTo>
                    <a:pt x="441" y="53"/>
                  </a:lnTo>
                  <a:lnTo>
                    <a:pt x="442" y="53"/>
                  </a:lnTo>
                  <a:lnTo>
                    <a:pt x="444" y="53"/>
                  </a:lnTo>
                  <a:lnTo>
                    <a:pt x="445" y="53"/>
                  </a:lnTo>
                  <a:lnTo>
                    <a:pt x="446" y="53"/>
                  </a:lnTo>
                  <a:lnTo>
                    <a:pt x="448" y="53"/>
                  </a:lnTo>
                  <a:lnTo>
                    <a:pt x="448" y="51"/>
                  </a:lnTo>
                  <a:lnTo>
                    <a:pt x="448" y="50"/>
                  </a:lnTo>
                  <a:lnTo>
                    <a:pt x="448" y="49"/>
                  </a:lnTo>
                  <a:lnTo>
                    <a:pt x="448" y="48"/>
                  </a:lnTo>
                  <a:lnTo>
                    <a:pt x="448" y="46"/>
                  </a:lnTo>
                  <a:lnTo>
                    <a:pt x="448" y="44"/>
                  </a:lnTo>
                  <a:lnTo>
                    <a:pt x="448" y="42"/>
                  </a:lnTo>
                  <a:lnTo>
                    <a:pt x="448" y="40"/>
                  </a:lnTo>
                  <a:lnTo>
                    <a:pt x="448" y="39"/>
                  </a:lnTo>
                  <a:lnTo>
                    <a:pt x="448" y="37"/>
                  </a:lnTo>
                  <a:lnTo>
                    <a:pt x="448" y="35"/>
                  </a:lnTo>
                  <a:lnTo>
                    <a:pt x="448" y="34"/>
                  </a:lnTo>
                  <a:lnTo>
                    <a:pt x="446" y="34"/>
                  </a:lnTo>
                  <a:lnTo>
                    <a:pt x="444" y="34"/>
                  </a:lnTo>
                  <a:lnTo>
                    <a:pt x="443" y="34"/>
                  </a:lnTo>
                  <a:lnTo>
                    <a:pt x="441" y="34"/>
                  </a:lnTo>
                  <a:lnTo>
                    <a:pt x="439" y="34"/>
                  </a:lnTo>
                  <a:lnTo>
                    <a:pt x="438" y="34"/>
                  </a:lnTo>
                  <a:lnTo>
                    <a:pt x="436" y="34"/>
                  </a:lnTo>
                  <a:lnTo>
                    <a:pt x="434" y="34"/>
                  </a:lnTo>
                  <a:lnTo>
                    <a:pt x="433" y="34"/>
                  </a:lnTo>
                  <a:lnTo>
                    <a:pt x="431" y="34"/>
                  </a:lnTo>
                  <a:lnTo>
                    <a:pt x="429" y="34"/>
                  </a:lnTo>
                  <a:lnTo>
                    <a:pt x="428" y="34"/>
                  </a:lnTo>
                  <a:lnTo>
                    <a:pt x="429" y="33"/>
                  </a:lnTo>
                  <a:lnTo>
                    <a:pt x="430" y="31"/>
                  </a:lnTo>
                  <a:lnTo>
                    <a:pt x="430" y="30"/>
                  </a:lnTo>
                  <a:lnTo>
                    <a:pt x="432" y="28"/>
                  </a:lnTo>
                  <a:lnTo>
                    <a:pt x="432" y="26"/>
                  </a:lnTo>
                  <a:lnTo>
                    <a:pt x="434" y="24"/>
                  </a:lnTo>
                  <a:lnTo>
                    <a:pt x="434" y="22"/>
                  </a:lnTo>
                  <a:lnTo>
                    <a:pt x="434" y="20"/>
                  </a:lnTo>
                  <a:lnTo>
                    <a:pt x="434" y="21"/>
                  </a:lnTo>
                  <a:lnTo>
                    <a:pt x="435" y="21"/>
                  </a:lnTo>
                  <a:lnTo>
                    <a:pt x="436" y="21"/>
                  </a:lnTo>
                  <a:lnTo>
                    <a:pt x="438" y="20"/>
                  </a:lnTo>
                  <a:lnTo>
                    <a:pt x="439" y="20"/>
                  </a:lnTo>
                  <a:lnTo>
                    <a:pt x="441" y="20"/>
                  </a:lnTo>
                  <a:lnTo>
                    <a:pt x="442" y="20"/>
                  </a:lnTo>
                  <a:lnTo>
                    <a:pt x="443" y="20"/>
                  </a:lnTo>
                  <a:lnTo>
                    <a:pt x="443" y="19"/>
                  </a:lnTo>
                  <a:lnTo>
                    <a:pt x="443" y="18"/>
                  </a:lnTo>
                  <a:lnTo>
                    <a:pt x="443" y="16"/>
                  </a:lnTo>
                  <a:lnTo>
                    <a:pt x="443" y="15"/>
                  </a:lnTo>
                  <a:lnTo>
                    <a:pt x="444" y="13"/>
                  </a:lnTo>
                  <a:lnTo>
                    <a:pt x="444" y="11"/>
                  </a:lnTo>
                  <a:lnTo>
                    <a:pt x="445" y="10"/>
                  </a:lnTo>
                  <a:lnTo>
                    <a:pt x="445" y="9"/>
                  </a:lnTo>
                  <a:lnTo>
                    <a:pt x="447" y="7"/>
                  </a:lnTo>
                  <a:lnTo>
                    <a:pt x="447" y="5"/>
                  </a:lnTo>
                  <a:lnTo>
                    <a:pt x="448" y="3"/>
                  </a:lnTo>
                  <a:lnTo>
                    <a:pt x="448" y="2"/>
                  </a:lnTo>
                  <a:lnTo>
                    <a:pt x="449" y="0"/>
                  </a:lnTo>
                  <a:lnTo>
                    <a:pt x="443" y="3"/>
                  </a:lnTo>
                  <a:lnTo>
                    <a:pt x="434" y="5"/>
                  </a:lnTo>
                  <a:lnTo>
                    <a:pt x="421" y="6"/>
                  </a:lnTo>
                  <a:lnTo>
                    <a:pt x="408" y="6"/>
                  </a:lnTo>
                  <a:lnTo>
                    <a:pt x="391" y="8"/>
                  </a:lnTo>
                  <a:lnTo>
                    <a:pt x="374" y="8"/>
                  </a:lnTo>
                  <a:lnTo>
                    <a:pt x="355" y="8"/>
                  </a:lnTo>
                  <a:lnTo>
                    <a:pt x="338" y="8"/>
                  </a:lnTo>
                  <a:lnTo>
                    <a:pt x="319" y="8"/>
                  </a:lnTo>
                  <a:lnTo>
                    <a:pt x="301" y="8"/>
                  </a:lnTo>
                  <a:lnTo>
                    <a:pt x="284" y="8"/>
                  </a:lnTo>
                  <a:lnTo>
                    <a:pt x="270" y="8"/>
                  </a:lnTo>
                  <a:lnTo>
                    <a:pt x="257" y="8"/>
                  </a:lnTo>
                  <a:lnTo>
                    <a:pt x="249" y="8"/>
                  </a:lnTo>
                  <a:lnTo>
                    <a:pt x="243" y="8"/>
                  </a:lnTo>
                  <a:lnTo>
                    <a:pt x="241" y="6"/>
                  </a:lnTo>
                  <a:lnTo>
                    <a:pt x="218" y="6"/>
                  </a:lnTo>
                  <a:lnTo>
                    <a:pt x="215" y="8"/>
                  </a:lnTo>
                  <a:lnTo>
                    <a:pt x="210" y="8"/>
                  </a:lnTo>
                  <a:lnTo>
                    <a:pt x="200" y="8"/>
                  </a:lnTo>
                  <a:lnTo>
                    <a:pt x="188" y="8"/>
                  </a:lnTo>
                  <a:lnTo>
                    <a:pt x="173" y="8"/>
                  </a:lnTo>
                  <a:lnTo>
                    <a:pt x="156" y="8"/>
                  </a:lnTo>
                  <a:lnTo>
                    <a:pt x="139" y="8"/>
                  </a:lnTo>
                  <a:lnTo>
                    <a:pt x="121" y="8"/>
                  </a:lnTo>
                  <a:lnTo>
                    <a:pt x="101" y="8"/>
                  </a:lnTo>
                  <a:lnTo>
                    <a:pt x="83" y="8"/>
                  </a:lnTo>
                  <a:lnTo>
                    <a:pt x="66" y="8"/>
                  </a:lnTo>
                  <a:lnTo>
                    <a:pt x="50" y="6"/>
                  </a:lnTo>
                  <a:lnTo>
                    <a:pt x="35" y="6"/>
                  </a:lnTo>
                  <a:lnTo>
                    <a:pt x="24" y="5"/>
                  </a:lnTo>
                  <a:lnTo>
                    <a:pt x="15" y="3"/>
                  </a:lnTo>
                  <a:lnTo>
                    <a:pt x="10" y="0"/>
                  </a:lnTo>
                  <a:lnTo>
                    <a:pt x="8" y="2"/>
                  </a:lnTo>
                  <a:lnTo>
                    <a:pt x="8" y="3"/>
                  </a:lnTo>
                  <a:lnTo>
                    <a:pt x="8" y="5"/>
                  </a:lnTo>
                  <a:lnTo>
                    <a:pt x="10" y="7"/>
                  </a:lnTo>
                  <a:lnTo>
                    <a:pt x="10" y="9"/>
                  </a:lnTo>
                  <a:lnTo>
                    <a:pt x="11" y="10"/>
                  </a:lnTo>
                  <a:lnTo>
                    <a:pt x="11" y="11"/>
                  </a:lnTo>
                  <a:lnTo>
                    <a:pt x="13" y="13"/>
                  </a:lnTo>
                  <a:lnTo>
                    <a:pt x="13" y="15"/>
                  </a:lnTo>
                  <a:lnTo>
                    <a:pt x="14" y="16"/>
                  </a:lnTo>
                  <a:lnTo>
                    <a:pt x="14" y="18"/>
                  </a:lnTo>
                  <a:lnTo>
                    <a:pt x="14" y="19"/>
                  </a:lnTo>
                  <a:lnTo>
                    <a:pt x="14" y="20"/>
                  </a:lnTo>
                  <a:lnTo>
                    <a:pt x="16" y="20"/>
                  </a:lnTo>
                  <a:lnTo>
                    <a:pt x="18" y="20"/>
                  </a:lnTo>
                  <a:lnTo>
                    <a:pt x="20" y="20"/>
                  </a:lnTo>
                  <a:lnTo>
                    <a:pt x="20" y="21"/>
                  </a:lnTo>
                  <a:lnTo>
                    <a:pt x="22" y="21"/>
                  </a:lnTo>
                  <a:lnTo>
                    <a:pt x="23" y="21"/>
                  </a:lnTo>
                  <a:lnTo>
                    <a:pt x="24" y="20"/>
                  </a:lnTo>
                  <a:lnTo>
                    <a:pt x="24" y="22"/>
                  </a:lnTo>
                  <a:lnTo>
                    <a:pt x="24" y="24"/>
                  </a:lnTo>
                  <a:lnTo>
                    <a:pt x="25" y="24"/>
                  </a:lnTo>
                  <a:lnTo>
                    <a:pt x="25" y="26"/>
                  </a:lnTo>
                  <a:lnTo>
                    <a:pt x="27" y="26"/>
                  </a:lnTo>
                  <a:lnTo>
                    <a:pt x="27" y="27"/>
                  </a:lnTo>
                  <a:lnTo>
                    <a:pt x="29" y="27"/>
                  </a:lnTo>
                  <a:lnTo>
                    <a:pt x="29" y="29"/>
                  </a:lnTo>
                  <a:lnTo>
                    <a:pt x="31" y="30"/>
                  </a:lnTo>
                  <a:lnTo>
                    <a:pt x="31" y="32"/>
                  </a:lnTo>
                  <a:lnTo>
                    <a:pt x="33" y="32"/>
                  </a:lnTo>
                  <a:lnTo>
                    <a:pt x="33" y="34"/>
                  </a:lnTo>
                  <a:lnTo>
                    <a:pt x="34" y="34"/>
                  </a:lnTo>
                  <a:lnTo>
                    <a:pt x="35" y="34"/>
                  </a:lnTo>
                  <a:lnTo>
                    <a:pt x="34" y="34"/>
                  </a:lnTo>
                  <a:lnTo>
                    <a:pt x="33" y="34"/>
                  </a:lnTo>
                  <a:lnTo>
                    <a:pt x="31" y="34"/>
                  </a:lnTo>
                  <a:lnTo>
                    <a:pt x="30" y="34"/>
                  </a:lnTo>
                  <a:lnTo>
                    <a:pt x="27" y="34"/>
                  </a:lnTo>
                  <a:lnTo>
                    <a:pt x="25" y="34"/>
                  </a:lnTo>
                  <a:lnTo>
                    <a:pt x="22" y="34"/>
                  </a:lnTo>
                  <a:lnTo>
                    <a:pt x="20" y="34"/>
                  </a:lnTo>
                  <a:lnTo>
                    <a:pt x="17" y="34"/>
                  </a:lnTo>
                  <a:lnTo>
                    <a:pt x="15" y="34"/>
                  </a:lnTo>
                  <a:lnTo>
                    <a:pt x="13" y="34"/>
                  </a:lnTo>
                  <a:lnTo>
                    <a:pt x="11" y="34"/>
                  </a:lnTo>
                  <a:lnTo>
                    <a:pt x="9" y="34"/>
                  </a:lnTo>
                  <a:lnTo>
                    <a:pt x="8" y="34"/>
                  </a:lnTo>
                  <a:lnTo>
                    <a:pt x="7" y="34"/>
                  </a:lnTo>
                  <a:lnTo>
                    <a:pt x="7" y="35"/>
                  </a:lnTo>
                  <a:lnTo>
                    <a:pt x="7" y="37"/>
                  </a:lnTo>
                  <a:lnTo>
                    <a:pt x="7" y="39"/>
                  </a:lnTo>
                  <a:lnTo>
                    <a:pt x="7" y="41"/>
                  </a:lnTo>
                  <a:lnTo>
                    <a:pt x="7" y="43"/>
                  </a:lnTo>
                  <a:lnTo>
                    <a:pt x="7" y="45"/>
                  </a:lnTo>
                  <a:lnTo>
                    <a:pt x="7" y="47"/>
                  </a:lnTo>
                  <a:lnTo>
                    <a:pt x="7" y="49"/>
                  </a:lnTo>
                  <a:lnTo>
                    <a:pt x="7" y="50"/>
                  </a:lnTo>
                  <a:lnTo>
                    <a:pt x="7" y="51"/>
                  </a:lnTo>
                  <a:lnTo>
                    <a:pt x="7" y="52"/>
                  </a:lnTo>
                  <a:lnTo>
                    <a:pt x="8" y="52"/>
                  </a:lnTo>
                  <a:lnTo>
                    <a:pt x="8" y="53"/>
                  </a:lnTo>
                  <a:lnTo>
                    <a:pt x="10" y="53"/>
                  </a:lnTo>
                  <a:lnTo>
                    <a:pt x="12" y="53"/>
                  </a:lnTo>
                  <a:lnTo>
                    <a:pt x="14" y="53"/>
                  </a:lnTo>
                  <a:lnTo>
                    <a:pt x="16" y="53"/>
                  </a:lnTo>
                  <a:lnTo>
                    <a:pt x="18" y="53"/>
                  </a:lnTo>
                  <a:lnTo>
                    <a:pt x="20" y="53"/>
                  </a:lnTo>
                  <a:lnTo>
                    <a:pt x="22" y="53"/>
                  </a:lnTo>
                  <a:lnTo>
                    <a:pt x="23" y="53"/>
                  </a:lnTo>
                  <a:lnTo>
                    <a:pt x="24" y="53"/>
                  </a:lnTo>
                  <a:lnTo>
                    <a:pt x="26" y="53"/>
                  </a:lnTo>
                  <a:lnTo>
                    <a:pt x="24" y="54"/>
                  </a:lnTo>
                  <a:lnTo>
                    <a:pt x="23" y="54"/>
                  </a:lnTo>
                  <a:lnTo>
                    <a:pt x="21" y="54"/>
                  </a:lnTo>
                  <a:lnTo>
                    <a:pt x="20" y="54"/>
                  </a:lnTo>
                  <a:lnTo>
                    <a:pt x="19" y="56"/>
                  </a:lnTo>
                  <a:lnTo>
                    <a:pt x="17" y="56"/>
                  </a:lnTo>
                  <a:lnTo>
                    <a:pt x="15" y="57"/>
                  </a:lnTo>
                  <a:lnTo>
                    <a:pt x="14" y="57"/>
                  </a:lnTo>
                  <a:lnTo>
                    <a:pt x="12" y="59"/>
                  </a:lnTo>
                  <a:lnTo>
                    <a:pt x="10" y="61"/>
                  </a:lnTo>
                  <a:lnTo>
                    <a:pt x="8" y="63"/>
                  </a:lnTo>
                  <a:lnTo>
                    <a:pt x="7" y="64"/>
                  </a:lnTo>
                  <a:lnTo>
                    <a:pt x="5" y="66"/>
                  </a:lnTo>
                  <a:lnTo>
                    <a:pt x="4" y="68"/>
                  </a:lnTo>
                  <a:lnTo>
                    <a:pt x="3" y="69"/>
                  </a:lnTo>
                  <a:lnTo>
                    <a:pt x="3" y="71"/>
                  </a:lnTo>
                  <a:lnTo>
                    <a:pt x="2" y="73"/>
                  </a:lnTo>
                  <a:lnTo>
                    <a:pt x="2" y="75"/>
                  </a:lnTo>
                  <a:lnTo>
                    <a:pt x="2" y="77"/>
                  </a:lnTo>
                  <a:lnTo>
                    <a:pt x="2" y="78"/>
                  </a:lnTo>
                  <a:lnTo>
                    <a:pt x="0" y="80"/>
                  </a:lnTo>
                  <a:lnTo>
                    <a:pt x="0" y="81"/>
                  </a:lnTo>
                  <a:lnTo>
                    <a:pt x="0" y="83"/>
                  </a:lnTo>
                  <a:lnTo>
                    <a:pt x="0" y="84"/>
                  </a:lnTo>
                  <a:lnTo>
                    <a:pt x="0" y="86"/>
                  </a:lnTo>
                  <a:lnTo>
                    <a:pt x="0" y="88"/>
                  </a:lnTo>
                  <a:lnTo>
                    <a:pt x="0" y="89"/>
                  </a:lnTo>
                  <a:lnTo>
                    <a:pt x="0" y="91"/>
                  </a:lnTo>
                  <a:lnTo>
                    <a:pt x="0" y="93"/>
                  </a:lnTo>
                  <a:lnTo>
                    <a:pt x="0" y="95"/>
                  </a:lnTo>
                  <a:lnTo>
                    <a:pt x="0" y="97"/>
                  </a:lnTo>
                  <a:lnTo>
                    <a:pt x="0" y="99"/>
                  </a:lnTo>
                  <a:lnTo>
                    <a:pt x="0" y="100"/>
                  </a:lnTo>
                  <a:lnTo>
                    <a:pt x="0" y="102"/>
                  </a:lnTo>
                  <a:lnTo>
                    <a:pt x="0" y="104"/>
                  </a:lnTo>
                  <a:lnTo>
                    <a:pt x="0" y="105"/>
                  </a:lnTo>
                  <a:lnTo>
                    <a:pt x="0" y="107"/>
                  </a:lnTo>
                  <a:lnTo>
                    <a:pt x="2" y="108"/>
                  </a:lnTo>
                  <a:lnTo>
                    <a:pt x="2" y="111"/>
                  </a:lnTo>
                  <a:lnTo>
                    <a:pt x="4" y="113"/>
                  </a:lnTo>
                  <a:lnTo>
                    <a:pt x="4" y="115"/>
                  </a:lnTo>
                  <a:lnTo>
                    <a:pt x="6" y="116"/>
                  </a:lnTo>
                  <a:lnTo>
                    <a:pt x="8" y="118"/>
                  </a:lnTo>
                  <a:lnTo>
                    <a:pt x="10" y="120"/>
                  </a:lnTo>
                  <a:lnTo>
                    <a:pt x="11" y="122"/>
                  </a:lnTo>
                  <a:lnTo>
                    <a:pt x="14" y="122"/>
                  </a:lnTo>
                  <a:lnTo>
                    <a:pt x="16" y="124"/>
                  </a:lnTo>
                  <a:lnTo>
                    <a:pt x="20" y="124"/>
                  </a:lnTo>
                  <a:lnTo>
                    <a:pt x="23" y="126"/>
                  </a:lnTo>
                  <a:lnTo>
                    <a:pt x="29" y="126"/>
                  </a:lnTo>
                  <a:lnTo>
                    <a:pt x="33" y="126"/>
                  </a:lnTo>
                  <a:lnTo>
                    <a:pt x="38" y="126"/>
                  </a:lnTo>
                  <a:lnTo>
                    <a:pt x="43" y="126"/>
                  </a:lnTo>
                  <a:lnTo>
                    <a:pt x="49" y="124"/>
                  </a:lnTo>
                  <a:lnTo>
                    <a:pt x="53" y="124"/>
                  </a:lnTo>
                  <a:lnTo>
                    <a:pt x="58" y="124"/>
                  </a:lnTo>
                  <a:lnTo>
                    <a:pt x="61" y="124"/>
                  </a:lnTo>
                  <a:lnTo>
                    <a:pt x="66" y="122"/>
                  </a:lnTo>
                  <a:lnTo>
                    <a:pt x="69" y="122"/>
                  </a:lnTo>
                  <a:lnTo>
                    <a:pt x="72" y="122"/>
                  </a:lnTo>
                  <a:lnTo>
                    <a:pt x="73" y="122"/>
                  </a:lnTo>
                  <a:lnTo>
                    <a:pt x="74" y="120"/>
                  </a:lnTo>
                  <a:lnTo>
                    <a:pt x="74" y="121"/>
                  </a:lnTo>
                  <a:lnTo>
                    <a:pt x="74" y="122"/>
                  </a:lnTo>
                  <a:lnTo>
                    <a:pt x="74" y="123"/>
                  </a:lnTo>
                  <a:lnTo>
                    <a:pt x="74" y="125"/>
                  </a:lnTo>
                  <a:lnTo>
                    <a:pt x="74" y="126"/>
                  </a:lnTo>
                  <a:lnTo>
                    <a:pt x="74" y="127"/>
                  </a:lnTo>
                  <a:lnTo>
                    <a:pt x="72" y="129"/>
                  </a:lnTo>
                  <a:lnTo>
                    <a:pt x="71" y="129"/>
                  </a:lnTo>
                  <a:lnTo>
                    <a:pt x="69" y="129"/>
                  </a:lnTo>
                  <a:lnTo>
                    <a:pt x="67" y="131"/>
                  </a:lnTo>
                  <a:lnTo>
                    <a:pt x="66" y="131"/>
                  </a:lnTo>
                  <a:lnTo>
                    <a:pt x="64" y="131"/>
                  </a:lnTo>
                  <a:lnTo>
                    <a:pt x="63" y="133"/>
                  </a:lnTo>
                  <a:lnTo>
                    <a:pt x="63" y="134"/>
                  </a:lnTo>
                  <a:lnTo>
                    <a:pt x="62" y="135"/>
                  </a:lnTo>
                  <a:lnTo>
                    <a:pt x="62" y="136"/>
                  </a:lnTo>
                  <a:lnTo>
                    <a:pt x="61" y="138"/>
                  </a:lnTo>
                  <a:lnTo>
                    <a:pt x="61" y="139"/>
                  </a:lnTo>
                  <a:lnTo>
                    <a:pt x="61" y="141"/>
                  </a:lnTo>
                  <a:lnTo>
                    <a:pt x="61" y="143"/>
                  </a:lnTo>
                  <a:lnTo>
                    <a:pt x="60" y="146"/>
                  </a:lnTo>
                  <a:lnTo>
                    <a:pt x="60" y="148"/>
                  </a:lnTo>
                  <a:lnTo>
                    <a:pt x="60" y="150"/>
                  </a:lnTo>
                  <a:lnTo>
                    <a:pt x="60" y="152"/>
                  </a:lnTo>
                  <a:lnTo>
                    <a:pt x="60" y="153"/>
                  </a:lnTo>
                  <a:lnTo>
                    <a:pt x="61" y="155"/>
                  </a:lnTo>
                  <a:lnTo>
                    <a:pt x="62" y="157"/>
                  </a:lnTo>
                  <a:lnTo>
                    <a:pt x="64" y="158"/>
                  </a:lnTo>
                  <a:lnTo>
                    <a:pt x="64" y="160"/>
                  </a:lnTo>
                  <a:lnTo>
                    <a:pt x="64" y="162"/>
                  </a:lnTo>
                  <a:lnTo>
                    <a:pt x="64" y="163"/>
                  </a:lnTo>
                  <a:lnTo>
                    <a:pt x="66" y="163"/>
                  </a:lnTo>
                  <a:lnTo>
                    <a:pt x="66" y="164"/>
                  </a:lnTo>
                  <a:lnTo>
                    <a:pt x="67" y="164"/>
                  </a:lnTo>
                  <a:lnTo>
                    <a:pt x="67" y="166"/>
                  </a:lnTo>
                  <a:lnTo>
                    <a:pt x="69" y="166"/>
                  </a:lnTo>
                  <a:lnTo>
                    <a:pt x="69" y="168"/>
                  </a:lnTo>
                  <a:lnTo>
                    <a:pt x="70" y="168"/>
                  </a:lnTo>
                  <a:lnTo>
                    <a:pt x="72" y="169"/>
                  </a:lnTo>
                  <a:lnTo>
                    <a:pt x="74" y="169"/>
                  </a:lnTo>
                  <a:lnTo>
                    <a:pt x="74" y="171"/>
                  </a:lnTo>
                  <a:lnTo>
                    <a:pt x="76" y="172"/>
                  </a:lnTo>
                  <a:lnTo>
                    <a:pt x="77" y="173"/>
                  </a:lnTo>
                  <a:lnTo>
                    <a:pt x="78" y="173"/>
                  </a:lnTo>
                  <a:lnTo>
                    <a:pt x="80" y="173"/>
                  </a:lnTo>
                  <a:lnTo>
                    <a:pt x="81" y="173"/>
                  </a:lnTo>
                  <a:lnTo>
                    <a:pt x="83" y="172"/>
                  </a:lnTo>
                  <a:lnTo>
                    <a:pt x="83" y="171"/>
                  </a:lnTo>
                  <a:lnTo>
                    <a:pt x="85" y="169"/>
                  </a:lnTo>
                  <a:lnTo>
                    <a:pt x="84" y="171"/>
                  </a:lnTo>
                  <a:lnTo>
                    <a:pt x="84" y="172"/>
                  </a:lnTo>
                  <a:lnTo>
                    <a:pt x="84" y="174"/>
                  </a:lnTo>
                  <a:lnTo>
                    <a:pt x="86" y="174"/>
                  </a:lnTo>
                  <a:lnTo>
                    <a:pt x="86" y="176"/>
                  </a:lnTo>
                  <a:lnTo>
                    <a:pt x="86" y="177"/>
                  </a:lnTo>
                  <a:lnTo>
                    <a:pt x="88" y="177"/>
                  </a:lnTo>
                  <a:lnTo>
                    <a:pt x="88" y="178"/>
                  </a:lnTo>
                  <a:lnTo>
                    <a:pt x="89" y="178"/>
                  </a:lnTo>
                  <a:lnTo>
                    <a:pt x="91" y="178"/>
                  </a:lnTo>
                  <a:lnTo>
                    <a:pt x="91" y="179"/>
                  </a:lnTo>
                  <a:lnTo>
                    <a:pt x="92" y="179"/>
                  </a:lnTo>
                  <a:lnTo>
                    <a:pt x="93" y="178"/>
                  </a:lnTo>
                  <a:lnTo>
                    <a:pt x="95" y="177"/>
                  </a:lnTo>
                  <a:lnTo>
                    <a:pt x="96" y="177"/>
                  </a:lnTo>
                  <a:lnTo>
                    <a:pt x="98" y="176"/>
                  </a:lnTo>
                  <a:lnTo>
                    <a:pt x="100" y="174"/>
                  </a:lnTo>
                  <a:lnTo>
                    <a:pt x="102" y="173"/>
                  </a:lnTo>
                  <a:lnTo>
                    <a:pt x="103" y="171"/>
                  </a:lnTo>
                  <a:lnTo>
                    <a:pt x="104" y="169"/>
                  </a:lnTo>
                  <a:lnTo>
                    <a:pt x="104" y="170"/>
                  </a:lnTo>
                  <a:lnTo>
                    <a:pt x="104" y="172"/>
                  </a:lnTo>
                  <a:lnTo>
                    <a:pt x="104" y="174"/>
                  </a:lnTo>
                  <a:lnTo>
                    <a:pt x="104" y="176"/>
                  </a:lnTo>
                  <a:lnTo>
                    <a:pt x="104" y="177"/>
                  </a:lnTo>
                  <a:lnTo>
                    <a:pt x="104" y="178"/>
                  </a:lnTo>
                  <a:lnTo>
                    <a:pt x="104" y="180"/>
                  </a:lnTo>
                  <a:lnTo>
                    <a:pt x="104" y="182"/>
                  </a:lnTo>
                  <a:lnTo>
                    <a:pt x="104" y="183"/>
                  </a:lnTo>
                  <a:lnTo>
                    <a:pt x="104" y="185"/>
                  </a:lnTo>
                  <a:lnTo>
                    <a:pt x="104" y="187"/>
                  </a:lnTo>
                  <a:lnTo>
                    <a:pt x="104" y="188"/>
                  </a:lnTo>
                  <a:lnTo>
                    <a:pt x="104" y="189"/>
                  </a:lnTo>
                  <a:lnTo>
                    <a:pt x="102" y="190"/>
                  </a:lnTo>
                  <a:lnTo>
                    <a:pt x="101" y="190"/>
                  </a:lnTo>
                  <a:lnTo>
                    <a:pt x="99" y="190"/>
                  </a:lnTo>
                  <a:lnTo>
                    <a:pt x="97" y="190"/>
                  </a:lnTo>
                  <a:lnTo>
                    <a:pt x="96" y="190"/>
                  </a:lnTo>
                  <a:lnTo>
                    <a:pt x="94" y="190"/>
                  </a:lnTo>
                  <a:lnTo>
                    <a:pt x="92" y="190"/>
                  </a:lnTo>
                  <a:lnTo>
                    <a:pt x="91" y="190"/>
                  </a:lnTo>
                  <a:lnTo>
                    <a:pt x="89" y="190"/>
                  </a:lnTo>
                  <a:lnTo>
                    <a:pt x="89" y="189"/>
                  </a:lnTo>
                  <a:lnTo>
                    <a:pt x="88" y="189"/>
                  </a:lnTo>
                  <a:lnTo>
                    <a:pt x="88" y="188"/>
                  </a:lnTo>
                  <a:lnTo>
                    <a:pt x="87" y="188"/>
                  </a:lnTo>
                  <a:lnTo>
                    <a:pt x="87" y="186"/>
                  </a:lnTo>
                  <a:lnTo>
                    <a:pt x="87" y="184"/>
                  </a:lnTo>
                  <a:lnTo>
                    <a:pt x="85" y="184"/>
                  </a:lnTo>
                  <a:lnTo>
                    <a:pt x="85" y="183"/>
                  </a:lnTo>
                  <a:lnTo>
                    <a:pt x="85" y="181"/>
                  </a:lnTo>
                  <a:lnTo>
                    <a:pt x="85" y="180"/>
                  </a:lnTo>
                  <a:lnTo>
                    <a:pt x="85" y="179"/>
                  </a:lnTo>
                  <a:lnTo>
                    <a:pt x="83" y="180"/>
                  </a:lnTo>
                  <a:lnTo>
                    <a:pt x="81" y="180"/>
                  </a:lnTo>
                  <a:lnTo>
                    <a:pt x="80" y="180"/>
                  </a:lnTo>
                  <a:lnTo>
                    <a:pt x="78" y="182"/>
                  </a:lnTo>
                  <a:lnTo>
                    <a:pt x="76" y="184"/>
                  </a:lnTo>
                  <a:lnTo>
                    <a:pt x="74" y="186"/>
                  </a:lnTo>
                  <a:lnTo>
                    <a:pt x="73" y="188"/>
                  </a:lnTo>
                  <a:lnTo>
                    <a:pt x="71" y="189"/>
                  </a:lnTo>
                  <a:lnTo>
                    <a:pt x="70" y="189"/>
                  </a:lnTo>
                  <a:lnTo>
                    <a:pt x="68" y="189"/>
                  </a:lnTo>
                  <a:lnTo>
                    <a:pt x="67" y="189"/>
                  </a:lnTo>
                  <a:lnTo>
                    <a:pt x="65" y="189"/>
                  </a:lnTo>
                  <a:lnTo>
                    <a:pt x="63" y="188"/>
                  </a:lnTo>
                  <a:lnTo>
                    <a:pt x="60" y="188"/>
                  </a:lnTo>
                  <a:lnTo>
                    <a:pt x="58" y="188"/>
                  </a:lnTo>
                  <a:lnTo>
                    <a:pt x="57" y="188"/>
                  </a:lnTo>
                  <a:lnTo>
                    <a:pt x="55" y="187"/>
                  </a:lnTo>
                  <a:lnTo>
                    <a:pt x="51" y="187"/>
                  </a:lnTo>
                  <a:lnTo>
                    <a:pt x="50" y="187"/>
                  </a:lnTo>
                  <a:lnTo>
                    <a:pt x="46" y="187"/>
                  </a:lnTo>
                  <a:lnTo>
                    <a:pt x="45" y="185"/>
                  </a:lnTo>
                  <a:lnTo>
                    <a:pt x="43" y="185"/>
                  </a:lnTo>
                  <a:lnTo>
                    <a:pt x="41" y="185"/>
                  </a:lnTo>
                  <a:lnTo>
                    <a:pt x="40" y="185"/>
                  </a:lnTo>
                  <a:lnTo>
                    <a:pt x="40" y="183"/>
                  </a:lnTo>
                  <a:lnTo>
                    <a:pt x="39" y="185"/>
                  </a:lnTo>
                  <a:lnTo>
                    <a:pt x="39" y="187"/>
                  </a:lnTo>
                  <a:lnTo>
                    <a:pt x="37" y="189"/>
                  </a:lnTo>
                  <a:lnTo>
                    <a:pt x="37" y="191"/>
                  </a:lnTo>
                  <a:lnTo>
                    <a:pt x="35" y="195"/>
                  </a:lnTo>
                  <a:lnTo>
                    <a:pt x="34" y="198"/>
                  </a:lnTo>
                  <a:lnTo>
                    <a:pt x="32" y="202"/>
                  </a:lnTo>
                  <a:lnTo>
                    <a:pt x="32" y="205"/>
                  </a:lnTo>
                  <a:lnTo>
                    <a:pt x="30" y="208"/>
                  </a:lnTo>
                  <a:lnTo>
                    <a:pt x="28" y="212"/>
                  </a:lnTo>
                  <a:lnTo>
                    <a:pt x="26" y="215"/>
                  </a:lnTo>
                  <a:lnTo>
                    <a:pt x="26" y="219"/>
                  </a:lnTo>
                  <a:lnTo>
                    <a:pt x="24" y="222"/>
                  </a:lnTo>
                  <a:lnTo>
                    <a:pt x="24" y="224"/>
                  </a:lnTo>
                  <a:lnTo>
                    <a:pt x="24" y="226"/>
                  </a:lnTo>
                  <a:lnTo>
                    <a:pt x="24" y="227"/>
                  </a:lnTo>
                  <a:lnTo>
                    <a:pt x="25" y="227"/>
                  </a:lnTo>
                  <a:lnTo>
                    <a:pt x="27" y="229"/>
                  </a:lnTo>
                  <a:lnTo>
                    <a:pt x="29" y="229"/>
                  </a:lnTo>
                  <a:lnTo>
                    <a:pt x="30" y="231"/>
                  </a:lnTo>
                  <a:lnTo>
                    <a:pt x="34" y="231"/>
                  </a:lnTo>
                  <a:lnTo>
                    <a:pt x="35" y="231"/>
                  </a:lnTo>
                  <a:lnTo>
                    <a:pt x="39" y="231"/>
                  </a:lnTo>
                  <a:lnTo>
                    <a:pt x="41" y="232"/>
                  </a:lnTo>
                  <a:lnTo>
                    <a:pt x="43" y="232"/>
                  </a:lnTo>
                  <a:lnTo>
                    <a:pt x="45" y="232"/>
                  </a:lnTo>
                  <a:lnTo>
                    <a:pt x="49" y="232"/>
                  </a:lnTo>
                  <a:lnTo>
                    <a:pt x="51" y="232"/>
                  </a:lnTo>
                  <a:lnTo>
                    <a:pt x="53" y="232"/>
                  </a:lnTo>
                  <a:lnTo>
                    <a:pt x="55" y="232"/>
                  </a:lnTo>
                  <a:lnTo>
                    <a:pt x="57" y="230"/>
                  </a:lnTo>
                  <a:lnTo>
                    <a:pt x="55" y="232"/>
                  </a:lnTo>
                  <a:lnTo>
                    <a:pt x="55" y="233"/>
                  </a:lnTo>
                  <a:lnTo>
                    <a:pt x="55" y="235"/>
                  </a:lnTo>
                  <a:lnTo>
                    <a:pt x="55" y="237"/>
                  </a:lnTo>
                  <a:lnTo>
                    <a:pt x="56" y="239"/>
                  </a:lnTo>
                  <a:lnTo>
                    <a:pt x="56" y="241"/>
                  </a:lnTo>
                  <a:lnTo>
                    <a:pt x="57" y="241"/>
                  </a:lnTo>
                  <a:lnTo>
                    <a:pt x="57" y="243"/>
                  </a:lnTo>
                  <a:lnTo>
                    <a:pt x="58" y="244"/>
                  </a:lnTo>
                  <a:lnTo>
                    <a:pt x="58" y="246"/>
                  </a:lnTo>
                  <a:lnTo>
                    <a:pt x="59" y="247"/>
                  </a:lnTo>
                  <a:lnTo>
                    <a:pt x="59" y="249"/>
                  </a:lnTo>
                  <a:lnTo>
                    <a:pt x="61" y="250"/>
                  </a:lnTo>
                  <a:lnTo>
                    <a:pt x="61" y="252"/>
                  </a:lnTo>
                  <a:lnTo>
                    <a:pt x="62" y="252"/>
                  </a:lnTo>
                  <a:lnTo>
                    <a:pt x="62" y="254"/>
                  </a:lnTo>
                  <a:lnTo>
                    <a:pt x="63" y="256"/>
                  </a:lnTo>
                  <a:lnTo>
                    <a:pt x="63" y="258"/>
                  </a:lnTo>
                  <a:lnTo>
                    <a:pt x="65" y="259"/>
                  </a:lnTo>
                  <a:lnTo>
                    <a:pt x="65" y="261"/>
                  </a:lnTo>
                  <a:lnTo>
                    <a:pt x="67" y="263"/>
                  </a:lnTo>
                  <a:lnTo>
                    <a:pt x="69" y="265"/>
                  </a:lnTo>
                  <a:lnTo>
                    <a:pt x="70" y="266"/>
                  </a:lnTo>
                  <a:lnTo>
                    <a:pt x="70" y="270"/>
                  </a:lnTo>
                  <a:lnTo>
                    <a:pt x="72" y="271"/>
                  </a:lnTo>
                  <a:lnTo>
                    <a:pt x="73" y="273"/>
                  </a:lnTo>
                  <a:lnTo>
                    <a:pt x="75" y="275"/>
                  </a:lnTo>
                  <a:lnTo>
                    <a:pt x="75" y="277"/>
                  </a:lnTo>
                  <a:lnTo>
                    <a:pt x="77" y="278"/>
                  </a:lnTo>
                  <a:lnTo>
                    <a:pt x="77" y="280"/>
                  </a:lnTo>
                  <a:lnTo>
                    <a:pt x="79" y="281"/>
                  </a:lnTo>
                  <a:lnTo>
                    <a:pt x="79" y="284"/>
                  </a:lnTo>
                  <a:lnTo>
                    <a:pt x="79" y="286"/>
                  </a:lnTo>
                  <a:lnTo>
                    <a:pt x="79" y="287"/>
                  </a:lnTo>
                  <a:lnTo>
                    <a:pt x="80" y="289"/>
                  </a:lnTo>
                  <a:lnTo>
                    <a:pt x="80" y="292"/>
                  </a:lnTo>
                  <a:lnTo>
                    <a:pt x="82" y="294"/>
                  </a:lnTo>
                  <a:lnTo>
                    <a:pt x="82" y="296"/>
                  </a:lnTo>
                  <a:lnTo>
                    <a:pt x="84" y="297"/>
                  </a:lnTo>
                  <a:lnTo>
                    <a:pt x="84" y="301"/>
                  </a:lnTo>
                  <a:lnTo>
                    <a:pt x="84" y="303"/>
                  </a:lnTo>
                  <a:lnTo>
                    <a:pt x="84" y="305"/>
                  </a:lnTo>
                  <a:lnTo>
                    <a:pt x="86" y="306"/>
                  </a:lnTo>
                  <a:lnTo>
                    <a:pt x="86" y="308"/>
                  </a:lnTo>
                  <a:lnTo>
                    <a:pt x="86" y="310"/>
                  </a:lnTo>
                  <a:lnTo>
                    <a:pt x="86" y="312"/>
                  </a:lnTo>
                  <a:lnTo>
                    <a:pt x="86" y="313"/>
                  </a:lnTo>
                  <a:lnTo>
                    <a:pt x="86" y="315"/>
                  </a:lnTo>
                  <a:lnTo>
                    <a:pt x="86" y="316"/>
                  </a:lnTo>
                  <a:lnTo>
                    <a:pt x="86" y="318"/>
                  </a:lnTo>
                  <a:lnTo>
                    <a:pt x="86" y="320"/>
                  </a:lnTo>
                  <a:lnTo>
                    <a:pt x="86" y="322"/>
                  </a:lnTo>
                  <a:lnTo>
                    <a:pt x="86" y="324"/>
                  </a:lnTo>
                  <a:lnTo>
                    <a:pt x="88" y="324"/>
                  </a:lnTo>
                  <a:lnTo>
                    <a:pt x="88" y="325"/>
                  </a:lnTo>
                  <a:lnTo>
                    <a:pt x="90" y="327"/>
                  </a:lnTo>
                  <a:lnTo>
                    <a:pt x="91" y="328"/>
                  </a:lnTo>
                  <a:lnTo>
                    <a:pt x="92" y="328"/>
                  </a:lnTo>
                  <a:lnTo>
                    <a:pt x="93" y="330"/>
                  </a:lnTo>
                  <a:lnTo>
                    <a:pt x="94" y="330"/>
                  </a:lnTo>
                  <a:lnTo>
                    <a:pt x="96" y="330"/>
                  </a:lnTo>
                  <a:lnTo>
                    <a:pt x="98" y="330"/>
                  </a:lnTo>
                  <a:lnTo>
                    <a:pt x="104" y="330"/>
                  </a:lnTo>
                  <a:lnTo>
                    <a:pt x="109" y="329"/>
                  </a:lnTo>
                  <a:lnTo>
                    <a:pt x="114" y="329"/>
                  </a:lnTo>
                  <a:lnTo>
                    <a:pt x="120" y="327"/>
                  </a:lnTo>
                  <a:lnTo>
                    <a:pt x="126" y="327"/>
                  </a:lnTo>
                  <a:lnTo>
                    <a:pt x="131" y="326"/>
                  </a:lnTo>
                  <a:lnTo>
                    <a:pt x="136" y="326"/>
                  </a:lnTo>
                  <a:lnTo>
                    <a:pt x="142" y="324"/>
                  </a:lnTo>
                  <a:lnTo>
                    <a:pt x="145" y="324"/>
                  </a:lnTo>
                  <a:lnTo>
                    <a:pt x="150" y="324"/>
                  </a:lnTo>
                  <a:lnTo>
                    <a:pt x="154" y="324"/>
                  </a:lnTo>
                  <a:lnTo>
                    <a:pt x="160" y="322"/>
                  </a:lnTo>
                  <a:lnTo>
                    <a:pt x="163" y="322"/>
                  </a:lnTo>
                  <a:lnTo>
                    <a:pt x="167" y="322"/>
                  </a:lnTo>
                  <a:lnTo>
                    <a:pt x="171" y="322"/>
                  </a:lnTo>
                  <a:lnTo>
                    <a:pt x="176" y="321"/>
                  </a:lnTo>
                  <a:lnTo>
                    <a:pt x="177" y="321"/>
                  </a:lnTo>
                  <a:lnTo>
                    <a:pt x="179" y="321"/>
                  </a:lnTo>
                  <a:lnTo>
                    <a:pt x="181" y="321"/>
                  </a:lnTo>
                  <a:lnTo>
                    <a:pt x="184" y="321"/>
                  </a:lnTo>
                  <a:lnTo>
                    <a:pt x="185" y="321"/>
                  </a:lnTo>
                  <a:lnTo>
                    <a:pt x="188" y="321"/>
                  </a:lnTo>
                  <a:lnTo>
                    <a:pt x="190" y="321"/>
                  </a:lnTo>
                  <a:lnTo>
                    <a:pt x="194" y="320"/>
                  </a:lnTo>
                  <a:lnTo>
                    <a:pt x="196" y="320"/>
                  </a:lnTo>
                  <a:lnTo>
                    <a:pt x="197" y="320"/>
                  </a:lnTo>
                  <a:lnTo>
                    <a:pt x="199" y="320"/>
                  </a:lnTo>
                  <a:lnTo>
                    <a:pt x="201" y="319"/>
                  </a:lnTo>
                  <a:lnTo>
                    <a:pt x="203" y="319"/>
                  </a:lnTo>
                  <a:lnTo>
                    <a:pt x="204" y="318"/>
                  </a:lnTo>
                  <a:lnTo>
                    <a:pt x="228" y="318"/>
                  </a:lnTo>
                </a:path>
              </a:pathLst>
            </a:custGeom>
            <a:solidFill>
              <a:srgbClr val="F8F8F8"/>
            </a:solidFill>
            <a:ln w="18732">
              <a:solidFill>
                <a:srgbClr val="DDDDDD"/>
              </a:solidFill>
              <a:round/>
              <a:headEnd/>
              <a:tailEnd/>
            </a:ln>
          </p:spPr>
          <p:txBody>
            <a:bodyPr/>
            <a:lstStyle/>
            <a:p>
              <a:endParaRPr lang="it-IT"/>
            </a:p>
          </p:txBody>
        </p:sp>
        <p:sp>
          <p:nvSpPr>
            <p:cNvPr id="2123" name="Freeform 101"/>
            <p:cNvSpPr>
              <a:spLocks/>
            </p:cNvSpPr>
            <p:nvPr/>
          </p:nvSpPr>
          <p:spPr bwMode="auto">
            <a:xfrm>
              <a:off x="1398" y="1469"/>
              <a:ext cx="72" cy="98"/>
            </a:xfrm>
            <a:custGeom>
              <a:avLst/>
              <a:gdLst>
                <a:gd name="T0" fmla="*/ 0 w 36"/>
                <a:gd name="T1" fmla="*/ 0 h 103"/>
                <a:gd name="T2" fmla="*/ 0 w 36"/>
                <a:gd name="T3" fmla="*/ 1 h 103"/>
                <a:gd name="T4" fmla="*/ 0 w 36"/>
                <a:gd name="T5" fmla="*/ 1 h 103"/>
                <a:gd name="T6" fmla="*/ 8 w 36"/>
                <a:gd name="T7" fmla="*/ 3 h 103"/>
                <a:gd name="T8" fmla="*/ 24 w 36"/>
                <a:gd name="T9" fmla="*/ 3 h 103"/>
                <a:gd name="T10" fmla="*/ 32 w 36"/>
                <a:gd name="T11" fmla="*/ 5 h 103"/>
                <a:gd name="T12" fmla="*/ 48 w 36"/>
                <a:gd name="T13" fmla="*/ 6 h 103"/>
                <a:gd name="T14" fmla="*/ 56 w 36"/>
                <a:gd name="T15" fmla="*/ 8 h 103"/>
                <a:gd name="T16" fmla="*/ 72 w 36"/>
                <a:gd name="T17" fmla="*/ 8 h 103"/>
                <a:gd name="T18" fmla="*/ 88 w 36"/>
                <a:gd name="T19" fmla="*/ 10 h 103"/>
                <a:gd name="T20" fmla="*/ 96 w 36"/>
                <a:gd name="T21" fmla="*/ 10 h 103"/>
                <a:gd name="T22" fmla="*/ 112 w 36"/>
                <a:gd name="T23" fmla="*/ 10 h 103"/>
                <a:gd name="T24" fmla="*/ 128 w 36"/>
                <a:gd name="T25" fmla="*/ 11 h 103"/>
                <a:gd name="T26" fmla="*/ 136 w 36"/>
                <a:gd name="T27" fmla="*/ 13 h 103"/>
                <a:gd name="T28" fmla="*/ 152 w 36"/>
                <a:gd name="T29" fmla="*/ 14 h 103"/>
                <a:gd name="T30" fmla="*/ 152 w 36"/>
                <a:gd name="T31" fmla="*/ 16 h 103"/>
                <a:gd name="T32" fmla="*/ 168 w 36"/>
                <a:gd name="T33" fmla="*/ 16 h 103"/>
                <a:gd name="T34" fmla="*/ 176 w 36"/>
                <a:gd name="T35" fmla="*/ 22 h 103"/>
                <a:gd name="T36" fmla="*/ 184 w 36"/>
                <a:gd name="T37" fmla="*/ 26 h 103"/>
                <a:gd name="T38" fmla="*/ 200 w 36"/>
                <a:gd name="T39" fmla="*/ 30 h 103"/>
                <a:gd name="T40" fmla="*/ 216 w 36"/>
                <a:gd name="T41" fmla="*/ 35 h 103"/>
                <a:gd name="T42" fmla="*/ 216 w 36"/>
                <a:gd name="T43" fmla="*/ 42 h 103"/>
                <a:gd name="T44" fmla="*/ 224 w 36"/>
                <a:gd name="T45" fmla="*/ 47 h 103"/>
                <a:gd name="T46" fmla="*/ 240 w 36"/>
                <a:gd name="T47" fmla="*/ 53 h 103"/>
                <a:gd name="T48" fmla="*/ 248 w 36"/>
                <a:gd name="T49" fmla="*/ 59 h 103"/>
                <a:gd name="T50" fmla="*/ 248 w 36"/>
                <a:gd name="T51" fmla="*/ 66 h 103"/>
                <a:gd name="T52" fmla="*/ 256 w 36"/>
                <a:gd name="T53" fmla="*/ 70 h 103"/>
                <a:gd name="T54" fmla="*/ 256 w 36"/>
                <a:gd name="T55" fmla="*/ 76 h 103"/>
                <a:gd name="T56" fmla="*/ 272 w 36"/>
                <a:gd name="T57" fmla="*/ 80 h 103"/>
                <a:gd name="T58" fmla="*/ 272 w 36"/>
                <a:gd name="T59" fmla="*/ 84 h 103"/>
                <a:gd name="T60" fmla="*/ 272 w 36"/>
                <a:gd name="T61" fmla="*/ 86 h 103"/>
                <a:gd name="T62" fmla="*/ 272 w 36"/>
                <a:gd name="T63" fmla="*/ 88 h 103"/>
                <a:gd name="T64" fmla="*/ 280 w 36"/>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103"/>
                <a:gd name="T101" fmla="*/ 36 w 36"/>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103">
                  <a:moveTo>
                    <a:pt x="0" y="0"/>
                  </a:moveTo>
                  <a:lnTo>
                    <a:pt x="0" y="1"/>
                  </a:lnTo>
                  <a:lnTo>
                    <a:pt x="1" y="3"/>
                  </a:lnTo>
                  <a:lnTo>
                    <a:pt x="3" y="3"/>
                  </a:lnTo>
                  <a:lnTo>
                    <a:pt x="4" y="5"/>
                  </a:lnTo>
                  <a:lnTo>
                    <a:pt x="6" y="6"/>
                  </a:lnTo>
                  <a:lnTo>
                    <a:pt x="7" y="8"/>
                  </a:lnTo>
                  <a:lnTo>
                    <a:pt x="9" y="8"/>
                  </a:lnTo>
                  <a:lnTo>
                    <a:pt x="11" y="10"/>
                  </a:lnTo>
                  <a:lnTo>
                    <a:pt x="12" y="11"/>
                  </a:lnTo>
                  <a:lnTo>
                    <a:pt x="14" y="13"/>
                  </a:lnTo>
                  <a:lnTo>
                    <a:pt x="16" y="14"/>
                  </a:lnTo>
                  <a:lnTo>
                    <a:pt x="17" y="16"/>
                  </a:lnTo>
                  <a:lnTo>
                    <a:pt x="19" y="17"/>
                  </a:lnTo>
                  <a:lnTo>
                    <a:pt x="19" y="19"/>
                  </a:lnTo>
                  <a:lnTo>
                    <a:pt x="21" y="19"/>
                  </a:lnTo>
                  <a:lnTo>
                    <a:pt x="22" y="25"/>
                  </a:lnTo>
                  <a:lnTo>
                    <a:pt x="23" y="29"/>
                  </a:lnTo>
                  <a:lnTo>
                    <a:pt x="25" y="36"/>
                  </a:lnTo>
                  <a:lnTo>
                    <a:pt x="27" y="41"/>
                  </a:lnTo>
                  <a:lnTo>
                    <a:pt x="27" y="48"/>
                  </a:lnTo>
                  <a:lnTo>
                    <a:pt x="28" y="55"/>
                  </a:lnTo>
                  <a:lnTo>
                    <a:pt x="30" y="62"/>
                  </a:lnTo>
                  <a:lnTo>
                    <a:pt x="31" y="68"/>
                  </a:lnTo>
                  <a:lnTo>
                    <a:pt x="31" y="76"/>
                  </a:lnTo>
                  <a:lnTo>
                    <a:pt x="32" y="82"/>
                  </a:lnTo>
                  <a:lnTo>
                    <a:pt x="32" y="88"/>
                  </a:lnTo>
                  <a:lnTo>
                    <a:pt x="34" y="93"/>
                  </a:lnTo>
                  <a:lnTo>
                    <a:pt x="34" y="97"/>
                  </a:lnTo>
                  <a:lnTo>
                    <a:pt x="34" y="100"/>
                  </a:lnTo>
                  <a:lnTo>
                    <a:pt x="34" y="102"/>
                  </a:lnTo>
                  <a:lnTo>
                    <a:pt x="35" y="102"/>
                  </a:lnTo>
                </a:path>
              </a:pathLst>
            </a:custGeom>
            <a:solidFill>
              <a:srgbClr val="F8F8F8"/>
            </a:solidFill>
            <a:ln w="18732">
              <a:solidFill>
                <a:srgbClr val="DDDDDD"/>
              </a:solidFill>
              <a:round/>
              <a:headEnd/>
              <a:tailEnd/>
            </a:ln>
          </p:spPr>
          <p:txBody>
            <a:bodyPr/>
            <a:lstStyle/>
            <a:p>
              <a:endParaRPr lang="it-IT"/>
            </a:p>
          </p:txBody>
        </p:sp>
        <p:sp>
          <p:nvSpPr>
            <p:cNvPr id="2124" name="Freeform 102"/>
            <p:cNvSpPr>
              <a:spLocks/>
            </p:cNvSpPr>
            <p:nvPr/>
          </p:nvSpPr>
          <p:spPr bwMode="auto">
            <a:xfrm>
              <a:off x="1490" y="1469"/>
              <a:ext cx="74" cy="98"/>
            </a:xfrm>
            <a:custGeom>
              <a:avLst/>
              <a:gdLst>
                <a:gd name="T0" fmla="*/ 288 w 37"/>
                <a:gd name="T1" fmla="*/ 0 h 103"/>
                <a:gd name="T2" fmla="*/ 280 w 37"/>
                <a:gd name="T3" fmla="*/ 1 h 103"/>
                <a:gd name="T4" fmla="*/ 280 w 37"/>
                <a:gd name="T5" fmla="*/ 1 h 103"/>
                <a:gd name="T6" fmla="*/ 264 w 37"/>
                <a:gd name="T7" fmla="*/ 3 h 103"/>
                <a:gd name="T8" fmla="*/ 264 w 37"/>
                <a:gd name="T9" fmla="*/ 3 h 103"/>
                <a:gd name="T10" fmla="*/ 248 w 37"/>
                <a:gd name="T11" fmla="*/ 5 h 103"/>
                <a:gd name="T12" fmla="*/ 240 w 37"/>
                <a:gd name="T13" fmla="*/ 6 h 103"/>
                <a:gd name="T14" fmla="*/ 224 w 37"/>
                <a:gd name="T15" fmla="*/ 8 h 103"/>
                <a:gd name="T16" fmla="*/ 216 w 37"/>
                <a:gd name="T17" fmla="*/ 8 h 103"/>
                <a:gd name="T18" fmla="*/ 192 w 37"/>
                <a:gd name="T19" fmla="*/ 10 h 103"/>
                <a:gd name="T20" fmla="*/ 184 w 37"/>
                <a:gd name="T21" fmla="*/ 10 h 103"/>
                <a:gd name="T22" fmla="*/ 168 w 37"/>
                <a:gd name="T23" fmla="*/ 10 h 103"/>
                <a:gd name="T24" fmla="*/ 152 w 37"/>
                <a:gd name="T25" fmla="*/ 11 h 103"/>
                <a:gd name="T26" fmla="*/ 136 w 37"/>
                <a:gd name="T27" fmla="*/ 13 h 103"/>
                <a:gd name="T28" fmla="*/ 128 w 37"/>
                <a:gd name="T29" fmla="*/ 14 h 103"/>
                <a:gd name="T30" fmla="*/ 120 w 37"/>
                <a:gd name="T31" fmla="*/ 16 h 103"/>
                <a:gd name="T32" fmla="*/ 120 w 37"/>
                <a:gd name="T33" fmla="*/ 16 h 103"/>
                <a:gd name="T34" fmla="*/ 104 w 37"/>
                <a:gd name="T35" fmla="*/ 22 h 103"/>
                <a:gd name="T36" fmla="*/ 88 w 37"/>
                <a:gd name="T37" fmla="*/ 26 h 103"/>
                <a:gd name="T38" fmla="*/ 72 w 37"/>
                <a:gd name="T39" fmla="*/ 30 h 103"/>
                <a:gd name="T40" fmla="*/ 56 w 37"/>
                <a:gd name="T41" fmla="*/ 35 h 103"/>
                <a:gd name="T42" fmla="*/ 40 w 37"/>
                <a:gd name="T43" fmla="*/ 42 h 103"/>
                <a:gd name="T44" fmla="*/ 40 w 37"/>
                <a:gd name="T45" fmla="*/ 47 h 103"/>
                <a:gd name="T46" fmla="*/ 24 w 37"/>
                <a:gd name="T47" fmla="*/ 53 h 103"/>
                <a:gd name="T48" fmla="*/ 24 w 37"/>
                <a:gd name="T49" fmla="*/ 59 h 103"/>
                <a:gd name="T50" fmla="*/ 8 w 37"/>
                <a:gd name="T51" fmla="*/ 66 h 103"/>
                <a:gd name="T52" fmla="*/ 8 w 37"/>
                <a:gd name="T53" fmla="*/ 70 h 103"/>
                <a:gd name="T54" fmla="*/ 0 w 37"/>
                <a:gd name="T55" fmla="*/ 76 h 103"/>
                <a:gd name="T56" fmla="*/ 0 w 37"/>
                <a:gd name="T57" fmla="*/ 80 h 103"/>
                <a:gd name="T58" fmla="*/ 0 w 37"/>
                <a:gd name="T59" fmla="*/ 84 h 103"/>
                <a:gd name="T60" fmla="*/ 0 w 37"/>
                <a:gd name="T61" fmla="*/ 86 h 103"/>
                <a:gd name="T62" fmla="*/ 0 w 37"/>
                <a:gd name="T63" fmla="*/ 88 h 103"/>
                <a:gd name="T64" fmla="*/ 0 w 37"/>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103"/>
                <a:gd name="T101" fmla="*/ 37 w 37"/>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103">
                  <a:moveTo>
                    <a:pt x="36" y="0"/>
                  </a:moveTo>
                  <a:lnTo>
                    <a:pt x="35" y="1"/>
                  </a:lnTo>
                  <a:lnTo>
                    <a:pt x="33" y="3"/>
                  </a:lnTo>
                  <a:lnTo>
                    <a:pt x="31" y="5"/>
                  </a:lnTo>
                  <a:lnTo>
                    <a:pt x="30" y="6"/>
                  </a:lnTo>
                  <a:lnTo>
                    <a:pt x="28" y="8"/>
                  </a:lnTo>
                  <a:lnTo>
                    <a:pt x="27" y="8"/>
                  </a:lnTo>
                  <a:lnTo>
                    <a:pt x="24" y="10"/>
                  </a:lnTo>
                  <a:lnTo>
                    <a:pt x="23" y="11"/>
                  </a:lnTo>
                  <a:lnTo>
                    <a:pt x="21" y="13"/>
                  </a:lnTo>
                  <a:lnTo>
                    <a:pt x="19" y="14"/>
                  </a:lnTo>
                  <a:lnTo>
                    <a:pt x="17" y="16"/>
                  </a:lnTo>
                  <a:lnTo>
                    <a:pt x="16" y="17"/>
                  </a:lnTo>
                  <a:lnTo>
                    <a:pt x="15" y="19"/>
                  </a:lnTo>
                  <a:lnTo>
                    <a:pt x="13" y="25"/>
                  </a:lnTo>
                  <a:lnTo>
                    <a:pt x="11" y="29"/>
                  </a:lnTo>
                  <a:lnTo>
                    <a:pt x="9" y="36"/>
                  </a:lnTo>
                  <a:lnTo>
                    <a:pt x="7" y="41"/>
                  </a:lnTo>
                  <a:lnTo>
                    <a:pt x="5" y="48"/>
                  </a:lnTo>
                  <a:lnTo>
                    <a:pt x="5" y="55"/>
                  </a:lnTo>
                  <a:lnTo>
                    <a:pt x="3" y="62"/>
                  </a:lnTo>
                  <a:lnTo>
                    <a:pt x="3" y="68"/>
                  </a:lnTo>
                  <a:lnTo>
                    <a:pt x="1" y="76"/>
                  </a:lnTo>
                  <a:lnTo>
                    <a:pt x="1" y="82"/>
                  </a:lnTo>
                  <a:lnTo>
                    <a:pt x="0" y="88"/>
                  </a:lnTo>
                  <a:lnTo>
                    <a:pt x="0" y="93"/>
                  </a:lnTo>
                  <a:lnTo>
                    <a:pt x="0" y="97"/>
                  </a:lnTo>
                  <a:lnTo>
                    <a:pt x="0" y="100"/>
                  </a:lnTo>
                  <a:lnTo>
                    <a:pt x="0" y="102"/>
                  </a:lnTo>
                </a:path>
              </a:pathLst>
            </a:custGeom>
            <a:solidFill>
              <a:srgbClr val="F8F8F8"/>
            </a:solidFill>
            <a:ln w="18732">
              <a:solidFill>
                <a:srgbClr val="DDDDDD"/>
              </a:solidFill>
              <a:round/>
              <a:headEnd/>
              <a:tailEnd/>
            </a:ln>
          </p:spPr>
          <p:txBody>
            <a:bodyPr/>
            <a:lstStyle/>
            <a:p>
              <a:endParaRPr lang="it-IT"/>
            </a:p>
          </p:txBody>
        </p:sp>
        <p:sp>
          <p:nvSpPr>
            <p:cNvPr id="2125" name="Freeform 103"/>
            <p:cNvSpPr>
              <a:spLocks/>
            </p:cNvSpPr>
            <p:nvPr/>
          </p:nvSpPr>
          <p:spPr bwMode="auto">
            <a:xfrm>
              <a:off x="1452" y="1468"/>
              <a:ext cx="69" cy="100"/>
            </a:xfrm>
            <a:custGeom>
              <a:avLst/>
              <a:gdLst>
                <a:gd name="T0" fmla="*/ 0 w 36"/>
                <a:gd name="T1" fmla="*/ 5 h 106"/>
                <a:gd name="T2" fmla="*/ 0 w 36"/>
                <a:gd name="T3" fmla="*/ 7 h 106"/>
                <a:gd name="T4" fmla="*/ 8 w 36"/>
                <a:gd name="T5" fmla="*/ 8 h 106"/>
                <a:gd name="T6" fmla="*/ 23 w 36"/>
                <a:gd name="T7" fmla="*/ 10 h 106"/>
                <a:gd name="T8" fmla="*/ 36 w 36"/>
                <a:gd name="T9" fmla="*/ 13 h 106"/>
                <a:gd name="T10" fmla="*/ 40 w 36"/>
                <a:gd name="T11" fmla="*/ 17 h 106"/>
                <a:gd name="T12" fmla="*/ 56 w 36"/>
                <a:gd name="T13" fmla="*/ 21 h 106"/>
                <a:gd name="T14" fmla="*/ 63 w 36"/>
                <a:gd name="T15" fmla="*/ 23 h 106"/>
                <a:gd name="T16" fmla="*/ 77 w 36"/>
                <a:gd name="T17" fmla="*/ 26 h 106"/>
                <a:gd name="T18" fmla="*/ 77 w 36"/>
                <a:gd name="T19" fmla="*/ 36 h 106"/>
                <a:gd name="T20" fmla="*/ 84 w 36"/>
                <a:gd name="T21" fmla="*/ 44 h 106"/>
                <a:gd name="T22" fmla="*/ 84 w 36"/>
                <a:gd name="T23" fmla="*/ 54 h 106"/>
                <a:gd name="T24" fmla="*/ 77 w 36"/>
                <a:gd name="T25" fmla="*/ 64 h 106"/>
                <a:gd name="T26" fmla="*/ 77 w 36"/>
                <a:gd name="T27" fmla="*/ 73 h 106"/>
                <a:gd name="T28" fmla="*/ 77 w 36"/>
                <a:gd name="T29" fmla="*/ 81 h 106"/>
                <a:gd name="T30" fmla="*/ 77 w 36"/>
                <a:gd name="T31" fmla="*/ 86 h 106"/>
                <a:gd name="T32" fmla="*/ 77 w 36"/>
                <a:gd name="T33" fmla="*/ 87 h 106"/>
                <a:gd name="T34" fmla="*/ 77 w 36"/>
                <a:gd name="T35" fmla="*/ 87 h 106"/>
                <a:gd name="T36" fmla="*/ 84 w 36"/>
                <a:gd name="T37" fmla="*/ 87 h 106"/>
                <a:gd name="T38" fmla="*/ 84 w 36"/>
                <a:gd name="T39" fmla="*/ 87 h 106"/>
                <a:gd name="T40" fmla="*/ 100 w 36"/>
                <a:gd name="T41" fmla="*/ 88 h 106"/>
                <a:gd name="T42" fmla="*/ 100 w 36"/>
                <a:gd name="T43" fmla="*/ 88 h 106"/>
                <a:gd name="T44" fmla="*/ 107 w 36"/>
                <a:gd name="T45" fmla="*/ 88 h 106"/>
                <a:gd name="T46" fmla="*/ 107 w 36"/>
                <a:gd name="T47" fmla="*/ 88 h 106"/>
                <a:gd name="T48" fmla="*/ 113 w 36"/>
                <a:gd name="T49" fmla="*/ 88 h 106"/>
                <a:gd name="T50" fmla="*/ 113 w 36"/>
                <a:gd name="T51" fmla="*/ 85 h 106"/>
                <a:gd name="T52" fmla="*/ 113 w 36"/>
                <a:gd name="T53" fmla="*/ 79 h 106"/>
                <a:gd name="T54" fmla="*/ 113 w 36"/>
                <a:gd name="T55" fmla="*/ 72 h 106"/>
                <a:gd name="T56" fmla="*/ 113 w 36"/>
                <a:gd name="T57" fmla="*/ 66 h 106"/>
                <a:gd name="T58" fmla="*/ 113 w 36"/>
                <a:gd name="T59" fmla="*/ 58 h 106"/>
                <a:gd name="T60" fmla="*/ 121 w 36"/>
                <a:gd name="T61" fmla="*/ 51 h 106"/>
                <a:gd name="T62" fmla="*/ 121 w 36"/>
                <a:gd name="T63" fmla="*/ 43 h 106"/>
                <a:gd name="T64" fmla="*/ 132 w 36"/>
                <a:gd name="T65" fmla="*/ 40 h 106"/>
                <a:gd name="T66" fmla="*/ 132 w 36"/>
                <a:gd name="T67" fmla="*/ 38 h 106"/>
                <a:gd name="T68" fmla="*/ 132 w 36"/>
                <a:gd name="T69" fmla="*/ 34 h 106"/>
                <a:gd name="T70" fmla="*/ 132 w 36"/>
                <a:gd name="T71" fmla="*/ 28 h 106"/>
                <a:gd name="T72" fmla="*/ 132 w 36"/>
                <a:gd name="T73" fmla="*/ 24 h 106"/>
                <a:gd name="T74" fmla="*/ 132 w 36"/>
                <a:gd name="T75" fmla="*/ 21 h 106"/>
                <a:gd name="T76" fmla="*/ 148 w 36"/>
                <a:gd name="T77" fmla="*/ 15 h 106"/>
                <a:gd name="T78" fmla="*/ 155 w 36"/>
                <a:gd name="T79" fmla="*/ 11 h 106"/>
                <a:gd name="T80" fmla="*/ 161 w 36"/>
                <a:gd name="T81" fmla="*/ 8 h 106"/>
                <a:gd name="T82" fmla="*/ 161 w 36"/>
                <a:gd name="T83" fmla="*/ 8 h 106"/>
                <a:gd name="T84" fmla="*/ 176 w 36"/>
                <a:gd name="T85" fmla="*/ 8 h 106"/>
                <a:gd name="T86" fmla="*/ 199 w 36"/>
                <a:gd name="T87" fmla="*/ 6 h 106"/>
                <a:gd name="T88" fmla="*/ 209 w 36"/>
                <a:gd name="T89" fmla="*/ 5 h 106"/>
                <a:gd name="T90" fmla="*/ 217 w 36"/>
                <a:gd name="T91" fmla="*/ 4 h 106"/>
                <a:gd name="T92" fmla="*/ 232 w 36"/>
                <a:gd name="T93" fmla="*/ 2 h 106"/>
                <a:gd name="T94" fmla="*/ 240 w 36"/>
                <a:gd name="T95" fmla="*/ 1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106"/>
                <a:gd name="T146" fmla="*/ 36 w 36"/>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106">
                  <a:moveTo>
                    <a:pt x="0" y="4"/>
                  </a:moveTo>
                  <a:lnTo>
                    <a:pt x="0" y="5"/>
                  </a:lnTo>
                  <a:lnTo>
                    <a:pt x="0" y="7"/>
                  </a:lnTo>
                  <a:lnTo>
                    <a:pt x="1" y="8"/>
                  </a:lnTo>
                  <a:lnTo>
                    <a:pt x="1" y="9"/>
                  </a:lnTo>
                  <a:lnTo>
                    <a:pt x="3" y="11"/>
                  </a:lnTo>
                  <a:lnTo>
                    <a:pt x="3" y="13"/>
                  </a:lnTo>
                  <a:lnTo>
                    <a:pt x="5" y="14"/>
                  </a:lnTo>
                  <a:lnTo>
                    <a:pt x="5" y="16"/>
                  </a:lnTo>
                  <a:lnTo>
                    <a:pt x="6" y="18"/>
                  </a:lnTo>
                  <a:lnTo>
                    <a:pt x="6" y="20"/>
                  </a:lnTo>
                  <a:lnTo>
                    <a:pt x="8" y="22"/>
                  </a:lnTo>
                  <a:lnTo>
                    <a:pt x="8" y="24"/>
                  </a:lnTo>
                  <a:lnTo>
                    <a:pt x="9" y="25"/>
                  </a:lnTo>
                  <a:lnTo>
                    <a:pt x="9" y="27"/>
                  </a:lnTo>
                  <a:lnTo>
                    <a:pt x="11" y="28"/>
                  </a:lnTo>
                  <a:lnTo>
                    <a:pt x="11" y="32"/>
                  </a:lnTo>
                  <a:lnTo>
                    <a:pt x="11" y="36"/>
                  </a:lnTo>
                  <a:lnTo>
                    <a:pt x="11" y="42"/>
                  </a:lnTo>
                  <a:lnTo>
                    <a:pt x="12" y="47"/>
                  </a:lnTo>
                  <a:lnTo>
                    <a:pt x="12" y="53"/>
                  </a:lnTo>
                  <a:lnTo>
                    <a:pt x="12" y="59"/>
                  </a:lnTo>
                  <a:lnTo>
                    <a:pt x="12" y="64"/>
                  </a:lnTo>
                  <a:lnTo>
                    <a:pt x="12" y="70"/>
                  </a:lnTo>
                  <a:lnTo>
                    <a:pt x="11" y="76"/>
                  </a:lnTo>
                  <a:lnTo>
                    <a:pt x="11" y="82"/>
                  </a:lnTo>
                  <a:lnTo>
                    <a:pt x="11" y="87"/>
                  </a:lnTo>
                  <a:lnTo>
                    <a:pt x="11" y="91"/>
                  </a:lnTo>
                  <a:lnTo>
                    <a:pt x="11" y="96"/>
                  </a:lnTo>
                  <a:lnTo>
                    <a:pt x="11" y="99"/>
                  </a:lnTo>
                  <a:lnTo>
                    <a:pt x="11" y="102"/>
                  </a:lnTo>
                  <a:lnTo>
                    <a:pt x="11" y="103"/>
                  </a:lnTo>
                  <a:lnTo>
                    <a:pt x="11" y="104"/>
                  </a:lnTo>
                  <a:lnTo>
                    <a:pt x="12" y="104"/>
                  </a:lnTo>
                  <a:lnTo>
                    <a:pt x="14" y="104"/>
                  </a:lnTo>
                  <a:lnTo>
                    <a:pt x="14" y="105"/>
                  </a:lnTo>
                  <a:lnTo>
                    <a:pt x="15" y="105"/>
                  </a:lnTo>
                  <a:lnTo>
                    <a:pt x="16" y="105"/>
                  </a:lnTo>
                  <a:lnTo>
                    <a:pt x="16" y="103"/>
                  </a:lnTo>
                  <a:lnTo>
                    <a:pt x="16" y="101"/>
                  </a:lnTo>
                  <a:lnTo>
                    <a:pt x="16" y="97"/>
                  </a:lnTo>
                  <a:lnTo>
                    <a:pt x="16" y="94"/>
                  </a:lnTo>
                  <a:lnTo>
                    <a:pt x="16" y="90"/>
                  </a:lnTo>
                  <a:lnTo>
                    <a:pt x="16" y="86"/>
                  </a:lnTo>
                  <a:lnTo>
                    <a:pt x="16" y="81"/>
                  </a:lnTo>
                  <a:lnTo>
                    <a:pt x="16" y="78"/>
                  </a:lnTo>
                  <a:lnTo>
                    <a:pt x="16" y="73"/>
                  </a:lnTo>
                  <a:lnTo>
                    <a:pt x="16" y="69"/>
                  </a:lnTo>
                  <a:lnTo>
                    <a:pt x="17" y="64"/>
                  </a:lnTo>
                  <a:lnTo>
                    <a:pt x="17" y="60"/>
                  </a:lnTo>
                  <a:lnTo>
                    <a:pt x="17" y="56"/>
                  </a:lnTo>
                  <a:lnTo>
                    <a:pt x="17" y="52"/>
                  </a:lnTo>
                  <a:lnTo>
                    <a:pt x="19" y="49"/>
                  </a:lnTo>
                  <a:lnTo>
                    <a:pt x="19" y="48"/>
                  </a:lnTo>
                  <a:lnTo>
                    <a:pt x="19" y="46"/>
                  </a:lnTo>
                  <a:lnTo>
                    <a:pt x="19" y="44"/>
                  </a:lnTo>
                  <a:lnTo>
                    <a:pt x="19" y="41"/>
                  </a:lnTo>
                  <a:lnTo>
                    <a:pt x="19" y="40"/>
                  </a:lnTo>
                  <a:lnTo>
                    <a:pt x="19" y="36"/>
                  </a:lnTo>
                  <a:lnTo>
                    <a:pt x="19" y="34"/>
                  </a:lnTo>
                  <a:lnTo>
                    <a:pt x="19" y="30"/>
                  </a:lnTo>
                  <a:lnTo>
                    <a:pt x="19" y="29"/>
                  </a:lnTo>
                  <a:lnTo>
                    <a:pt x="19" y="25"/>
                  </a:lnTo>
                  <a:lnTo>
                    <a:pt x="19" y="24"/>
                  </a:lnTo>
                  <a:lnTo>
                    <a:pt x="21" y="20"/>
                  </a:lnTo>
                  <a:lnTo>
                    <a:pt x="21" y="18"/>
                  </a:lnTo>
                  <a:lnTo>
                    <a:pt x="22" y="16"/>
                  </a:lnTo>
                  <a:lnTo>
                    <a:pt x="22" y="14"/>
                  </a:lnTo>
                  <a:lnTo>
                    <a:pt x="23" y="11"/>
                  </a:lnTo>
                  <a:lnTo>
                    <a:pt x="23" y="10"/>
                  </a:lnTo>
                  <a:lnTo>
                    <a:pt x="25" y="8"/>
                  </a:lnTo>
                  <a:lnTo>
                    <a:pt x="27" y="6"/>
                  </a:lnTo>
                  <a:lnTo>
                    <a:pt x="28" y="6"/>
                  </a:lnTo>
                  <a:lnTo>
                    <a:pt x="30" y="5"/>
                  </a:lnTo>
                  <a:lnTo>
                    <a:pt x="31" y="4"/>
                  </a:lnTo>
                  <a:lnTo>
                    <a:pt x="33" y="2"/>
                  </a:lnTo>
                  <a:lnTo>
                    <a:pt x="34" y="1"/>
                  </a:lnTo>
                  <a:lnTo>
                    <a:pt x="35" y="0"/>
                  </a:lnTo>
                </a:path>
              </a:pathLst>
            </a:custGeom>
            <a:solidFill>
              <a:srgbClr val="F8F8F8"/>
            </a:solidFill>
            <a:ln w="6350">
              <a:solidFill>
                <a:srgbClr val="DDDDDD"/>
              </a:solidFill>
              <a:round/>
              <a:headEnd/>
              <a:tailEnd/>
            </a:ln>
          </p:spPr>
          <p:txBody>
            <a:bodyPr/>
            <a:lstStyle/>
            <a:p>
              <a:endParaRPr lang="it-IT"/>
            </a:p>
          </p:txBody>
        </p:sp>
        <p:sp>
          <p:nvSpPr>
            <p:cNvPr id="2126" name="AutoShape 104"/>
            <p:cNvSpPr>
              <a:spLocks noChangeArrowheads="1"/>
            </p:cNvSpPr>
            <p:nvPr/>
          </p:nvSpPr>
          <p:spPr bwMode="auto">
            <a:xfrm flipV="1">
              <a:off x="1043" y="1302"/>
              <a:ext cx="867" cy="17"/>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127" name="AutoShape 105"/>
            <p:cNvSpPr>
              <a:spLocks noChangeArrowheads="1"/>
            </p:cNvSpPr>
            <p:nvPr/>
          </p:nvSpPr>
          <p:spPr bwMode="auto">
            <a:xfrm flipV="1">
              <a:off x="1083" y="1293"/>
              <a:ext cx="788" cy="9"/>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128" name="Oval 106"/>
            <p:cNvSpPr>
              <a:spLocks noChangeArrowheads="1"/>
            </p:cNvSpPr>
            <p:nvPr/>
          </p:nvSpPr>
          <p:spPr bwMode="auto">
            <a:xfrm>
              <a:off x="1316" y="1473"/>
              <a:ext cx="40"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129" name="Oval 107"/>
            <p:cNvSpPr>
              <a:spLocks noChangeArrowheads="1"/>
            </p:cNvSpPr>
            <p:nvPr/>
          </p:nvSpPr>
          <p:spPr bwMode="auto">
            <a:xfrm>
              <a:off x="1602" y="1475"/>
              <a:ext cx="41"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130" name="Freeform 108"/>
            <p:cNvSpPr>
              <a:spLocks/>
            </p:cNvSpPr>
            <p:nvPr/>
          </p:nvSpPr>
          <p:spPr bwMode="auto">
            <a:xfrm>
              <a:off x="1247" y="1320"/>
              <a:ext cx="63" cy="35"/>
            </a:xfrm>
            <a:custGeom>
              <a:avLst/>
              <a:gdLst>
                <a:gd name="T0" fmla="*/ 8 w 32"/>
                <a:gd name="T1" fmla="*/ 0 h 38"/>
                <a:gd name="T2" fmla="*/ 8 w 32"/>
                <a:gd name="T3" fmla="*/ 0 h 38"/>
                <a:gd name="T4" fmla="*/ 24 w 32"/>
                <a:gd name="T5" fmla="*/ 0 h 38"/>
                <a:gd name="T6" fmla="*/ 47 w 32"/>
                <a:gd name="T7" fmla="*/ 0 h 38"/>
                <a:gd name="T8" fmla="*/ 63 w 32"/>
                <a:gd name="T9" fmla="*/ 0 h 38"/>
                <a:gd name="T10" fmla="*/ 93 w 32"/>
                <a:gd name="T11" fmla="*/ 0 h 38"/>
                <a:gd name="T12" fmla="*/ 108 w 32"/>
                <a:gd name="T13" fmla="*/ 0 h 38"/>
                <a:gd name="T14" fmla="*/ 116 w 32"/>
                <a:gd name="T15" fmla="*/ 0 h 38"/>
                <a:gd name="T16" fmla="*/ 124 w 32"/>
                <a:gd name="T17" fmla="*/ 2 h 38"/>
                <a:gd name="T18" fmla="*/ 124 w 32"/>
                <a:gd name="T19" fmla="*/ 3 h 38"/>
                <a:gd name="T20" fmla="*/ 136 w 32"/>
                <a:gd name="T21" fmla="*/ 5 h 38"/>
                <a:gd name="T22" fmla="*/ 167 w 32"/>
                <a:gd name="T23" fmla="*/ 6 h 38"/>
                <a:gd name="T24" fmla="*/ 183 w 32"/>
                <a:gd name="T25" fmla="*/ 8 h 38"/>
                <a:gd name="T26" fmla="*/ 205 w 32"/>
                <a:gd name="T27" fmla="*/ 12 h 38"/>
                <a:gd name="T28" fmla="*/ 221 w 32"/>
                <a:gd name="T29" fmla="*/ 15 h 38"/>
                <a:gd name="T30" fmla="*/ 228 w 32"/>
                <a:gd name="T31" fmla="*/ 15 h 38"/>
                <a:gd name="T32" fmla="*/ 228 w 32"/>
                <a:gd name="T33" fmla="*/ 15 h 38"/>
                <a:gd name="T34" fmla="*/ 228 w 32"/>
                <a:gd name="T35" fmla="*/ 17 h 38"/>
                <a:gd name="T36" fmla="*/ 213 w 32"/>
                <a:gd name="T37" fmla="*/ 18 h 38"/>
                <a:gd name="T38" fmla="*/ 197 w 32"/>
                <a:gd name="T39" fmla="*/ 21 h 38"/>
                <a:gd name="T40" fmla="*/ 183 w 32"/>
                <a:gd name="T41" fmla="*/ 24 h 38"/>
                <a:gd name="T42" fmla="*/ 167 w 32"/>
                <a:gd name="T43" fmla="*/ 27 h 38"/>
                <a:gd name="T44" fmla="*/ 159 w 32"/>
                <a:gd name="T45" fmla="*/ 29 h 38"/>
                <a:gd name="T46" fmla="*/ 159 w 32"/>
                <a:gd name="T47" fmla="*/ 29 h 38"/>
                <a:gd name="T48" fmla="*/ 144 w 32"/>
                <a:gd name="T49" fmla="*/ 29 h 38"/>
                <a:gd name="T50" fmla="*/ 136 w 32"/>
                <a:gd name="T51" fmla="*/ 27 h 38"/>
                <a:gd name="T52" fmla="*/ 124 w 32"/>
                <a:gd name="T53" fmla="*/ 26 h 38"/>
                <a:gd name="T54" fmla="*/ 108 w 32"/>
                <a:gd name="T55" fmla="*/ 23 h 38"/>
                <a:gd name="T56" fmla="*/ 93 w 32"/>
                <a:gd name="T57" fmla="*/ 20 h 38"/>
                <a:gd name="T58" fmla="*/ 63 w 32"/>
                <a:gd name="T59" fmla="*/ 18 h 38"/>
                <a:gd name="T60" fmla="*/ 47 w 32"/>
                <a:gd name="T61" fmla="*/ 16 h 38"/>
                <a:gd name="T62" fmla="*/ 47 w 32"/>
                <a:gd name="T63" fmla="*/ 15 h 38"/>
                <a:gd name="T64" fmla="*/ 39 w 32"/>
                <a:gd name="T65" fmla="*/ 14 h 38"/>
                <a:gd name="T66" fmla="*/ 32 w 32"/>
                <a:gd name="T67" fmla="*/ 13 h 38"/>
                <a:gd name="T68" fmla="*/ 16 w 32"/>
                <a:gd name="T69" fmla="*/ 11 h 38"/>
                <a:gd name="T70" fmla="*/ 16 w 32"/>
                <a:gd name="T71" fmla="*/ 8 h 38"/>
                <a:gd name="T72" fmla="*/ 0 w 32"/>
                <a:gd name="T73" fmla="*/ 7 h 38"/>
                <a:gd name="T74" fmla="*/ 0 w 32"/>
                <a:gd name="T75" fmla="*/ 6 h 38"/>
                <a:gd name="T76" fmla="*/ 0 w 32"/>
                <a:gd name="T77" fmla="*/ 5 h 38"/>
                <a:gd name="T78" fmla="*/ 0 w 32"/>
                <a:gd name="T79" fmla="*/ 2 h 38"/>
                <a:gd name="T80" fmla="*/ 8 w 32"/>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
                <a:gd name="T124" fmla="*/ 0 h 38"/>
                <a:gd name="T125" fmla="*/ 32 w 32"/>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 h="38">
                  <a:moveTo>
                    <a:pt x="1" y="0"/>
                  </a:moveTo>
                  <a:lnTo>
                    <a:pt x="1" y="0"/>
                  </a:lnTo>
                  <a:lnTo>
                    <a:pt x="3" y="0"/>
                  </a:lnTo>
                  <a:lnTo>
                    <a:pt x="5" y="0"/>
                  </a:lnTo>
                  <a:lnTo>
                    <a:pt x="6" y="0"/>
                  </a:lnTo>
                  <a:lnTo>
                    <a:pt x="8" y="0"/>
                  </a:lnTo>
                  <a:lnTo>
                    <a:pt x="10" y="0"/>
                  </a:lnTo>
                  <a:lnTo>
                    <a:pt x="12" y="0"/>
                  </a:lnTo>
                  <a:lnTo>
                    <a:pt x="14" y="0"/>
                  </a:lnTo>
                  <a:lnTo>
                    <a:pt x="15" y="0"/>
                  </a:lnTo>
                  <a:lnTo>
                    <a:pt x="16" y="0"/>
                  </a:lnTo>
                  <a:lnTo>
                    <a:pt x="16" y="2"/>
                  </a:lnTo>
                  <a:lnTo>
                    <a:pt x="16" y="3"/>
                  </a:lnTo>
                  <a:lnTo>
                    <a:pt x="18" y="3"/>
                  </a:lnTo>
                  <a:lnTo>
                    <a:pt x="18" y="5"/>
                  </a:lnTo>
                  <a:lnTo>
                    <a:pt x="20" y="7"/>
                  </a:lnTo>
                  <a:lnTo>
                    <a:pt x="22" y="9"/>
                  </a:lnTo>
                  <a:lnTo>
                    <a:pt x="24" y="10"/>
                  </a:lnTo>
                  <a:lnTo>
                    <a:pt x="24" y="11"/>
                  </a:lnTo>
                  <a:lnTo>
                    <a:pt x="25" y="13"/>
                  </a:lnTo>
                  <a:lnTo>
                    <a:pt x="27" y="15"/>
                  </a:lnTo>
                  <a:lnTo>
                    <a:pt x="29" y="16"/>
                  </a:lnTo>
                  <a:lnTo>
                    <a:pt x="29" y="18"/>
                  </a:lnTo>
                  <a:lnTo>
                    <a:pt x="30" y="18"/>
                  </a:lnTo>
                  <a:lnTo>
                    <a:pt x="31" y="17"/>
                  </a:lnTo>
                  <a:lnTo>
                    <a:pt x="30" y="18"/>
                  </a:lnTo>
                  <a:lnTo>
                    <a:pt x="30" y="19"/>
                  </a:lnTo>
                  <a:lnTo>
                    <a:pt x="30" y="21"/>
                  </a:lnTo>
                  <a:lnTo>
                    <a:pt x="28" y="23"/>
                  </a:lnTo>
                  <a:lnTo>
                    <a:pt x="28" y="25"/>
                  </a:lnTo>
                  <a:lnTo>
                    <a:pt x="26" y="27"/>
                  </a:lnTo>
                  <a:lnTo>
                    <a:pt x="26" y="28"/>
                  </a:lnTo>
                  <a:lnTo>
                    <a:pt x="24" y="30"/>
                  </a:lnTo>
                  <a:lnTo>
                    <a:pt x="24" y="32"/>
                  </a:lnTo>
                  <a:lnTo>
                    <a:pt x="22" y="34"/>
                  </a:lnTo>
                  <a:lnTo>
                    <a:pt x="22" y="35"/>
                  </a:lnTo>
                  <a:lnTo>
                    <a:pt x="21" y="37"/>
                  </a:lnTo>
                  <a:lnTo>
                    <a:pt x="19" y="37"/>
                  </a:lnTo>
                  <a:lnTo>
                    <a:pt x="19" y="36"/>
                  </a:lnTo>
                  <a:lnTo>
                    <a:pt x="18" y="35"/>
                  </a:lnTo>
                  <a:lnTo>
                    <a:pt x="18" y="34"/>
                  </a:lnTo>
                  <a:lnTo>
                    <a:pt x="16" y="33"/>
                  </a:lnTo>
                  <a:lnTo>
                    <a:pt x="15" y="31"/>
                  </a:lnTo>
                  <a:lnTo>
                    <a:pt x="14" y="29"/>
                  </a:lnTo>
                  <a:lnTo>
                    <a:pt x="14" y="27"/>
                  </a:lnTo>
                  <a:lnTo>
                    <a:pt x="12" y="26"/>
                  </a:lnTo>
                  <a:lnTo>
                    <a:pt x="10" y="24"/>
                  </a:lnTo>
                  <a:lnTo>
                    <a:pt x="8" y="23"/>
                  </a:lnTo>
                  <a:lnTo>
                    <a:pt x="8" y="21"/>
                  </a:lnTo>
                  <a:lnTo>
                    <a:pt x="6" y="20"/>
                  </a:lnTo>
                  <a:lnTo>
                    <a:pt x="6" y="18"/>
                  </a:lnTo>
                  <a:lnTo>
                    <a:pt x="6" y="17"/>
                  </a:lnTo>
                  <a:lnTo>
                    <a:pt x="5" y="17"/>
                  </a:lnTo>
                  <a:lnTo>
                    <a:pt x="5" y="16"/>
                  </a:lnTo>
                  <a:lnTo>
                    <a:pt x="4" y="16"/>
                  </a:lnTo>
                  <a:lnTo>
                    <a:pt x="4" y="14"/>
                  </a:lnTo>
                  <a:lnTo>
                    <a:pt x="2" y="14"/>
                  </a:lnTo>
                  <a:lnTo>
                    <a:pt x="2" y="12"/>
                  </a:lnTo>
                  <a:lnTo>
                    <a:pt x="2" y="11"/>
                  </a:lnTo>
                  <a:lnTo>
                    <a:pt x="2" y="10"/>
                  </a:lnTo>
                  <a:lnTo>
                    <a:pt x="0" y="10"/>
                  </a:lnTo>
                  <a:lnTo>
                    <a:pt x="0" y="8"/>
                  </a:lnTo>
                  <a:lnTo>
                    <a:pt x="0" y="7"/>
                  </a:lnTo>
                  <a:lnTo>
                    <a:pt x="0" y="5"/>
                  </a:lnTo>
                  <a:lnTo>
                    <a:pt x="0" y="3"/>
                  </a:lnTo>
                  <a:lnTo>
                    <a:pt x="0" y="2"/>
                  </a:lnTo>
                  <a:lnTo>
                    <a:pt x="1" y="0"/>
                  </a:lnTo>
                </a:path>
              </a:pathLst>
            </a:custGeom>
            <a:solidFill>
              <a:srgbClr val="F8F8F8"/>
            </a:solidFill>
            <a:ln w="9525">
              <a:solidFill>
                <a:srgbClr val="DDDDDD"/>
              </a:solidFill>
              <a:round/>
              <a:headEnd/>
              <a:tailEnd/>
            </a:ln>
          </p:spPr>
          <p:txBody>
            <a:bodyPr/>
            <a:lstStyle/>
            <a:p>
              <a:endParaRPr lang="it-IT"/>
            </a:p>
          </p:txBody>
        </p:sp>
        <p:sp>
          <p:nvSpPr>
            <p:cNvPr id="2131" name="Freeform 109"/>
            <p:cNvSpPr>
              <a:spLocks/>
            </p:cNvSpPr>
            <p:nvPr/>
          </p:nvSpPr>
          <p:spPr bwMode="auto">
            <a:xfrm>
              <a:off x="1172" y="1319"/>
              <a:ext cx="311" cy="141"/>
            </a:xfrm>
            <a:custGeom>
              <a:avLst/>
              <a:gdLst>
                <a:gd name="T0" fmla="*/ 833 w 158"/>
                <a:gd name="T1" fmla="*/ 1 h 152"/>
                <a:gd name="T2" fmla="*/ 1112 w 158"/>
                <a:gd name="T3" fmla="*/ 20 h 152"/>
                <a:gd name="T4" fmla="*/ 1136 w 158"/>
                <a:gd name="T5" fmla="*/ 42 h 152"/>
                <a:gd name="T6" fmla="*/ 1173 w 158"/>
                <a:gd name="T7" fmla="*/ 42 h 152"/>
                <a:gd name="T8" fmla="*/ 1197 w 158"/>
                <a:gd name="T9" fmla="*/ 46 h 152"/>
                <a:gd name="T10" fmla="*/ 1197 w 158"/>
                <a:gd name="T11" fmla="*/ 90 h 152"/>
                <a:gd name="T12" fmla="*/ 1197 w 158"/>
                <a:gd name="T13" fmla="*/ 121 h 152"/>
                <a:gd name="T14" fmla="*/ 1008 w 158"/>
                <a:gd name="T15" fmla="*/ 118 h 152"/>
                <a:gd name="T16" fmla="*/ 779 w 158"/>
                <a:gd name="T17" fmla="*/ 112 h 152"/>
                <a:gd name="T18" fmla="*/ 685 w 158"/>
                <a:gd name="T19" fmla="*/ 111 h 152"/>
                <a:gd name="T20" fmla="*/ 520 w 158"/>
                <a:gd name="T21" fmla="*/ 111 h 152"/>
                <a:gd name="T22" fmla="*/ 472 w 158"/>
                <a:gd name="T23" fmla="*/ 113 h 152"/>
                <a:gd name="T24" fmla="*/ 472 w 158"/>
                <a:gd name="T25" fmla="*/ 116 h 152"/>
                <a:gd name="T26" fmla="*/ 449 w 158"/>
                <a:gd name="T27" fmla="*/ 119 h 152"/>
                <a:gd name="T28" fmla="*/ 372 w 158"/>
                <a:gd name="T29" fmla="*/ 114 h 152"/>
                <a:gd name="T30" fmla="*/ 299 w 158"/>
                <a:gd name="T31" fmla="*/ 105 h 152"/>
                <a:gd name="T32" fmla="*/ 268 w 158"/>
                <a:gd name="T33" fmla="*/ 89 h 152"/>
                <a:gd name="T34" fmla="*/ 136 w 158"/>
                <a:gd name="T35" fmla="*/ 71 h 152"/>
                <a:gd name="T36" fmla="*/ 31 w 158"/>
                <a:gd name="T37" fmla="*/ 67 h 152"/>
                <a:gd name="T38" fmla="*/ 159 w 158"/>
                <a:gd name="T39" fmla="*/ 66 h 152"/>
                <a:gd name="T40" fmla="*/ 291 w 158"/>
                <a:gd name="T41" fmla="*/ 71 h 152"/>
                <a:gd name="T42" fmla="*/ 380 w 158"/>
                <a:gd name="T43" fmla="*/ 85 h 152"/>
                <a:gd name="T44" fmla="*/ 411 w 158"/>
                <a:gd name="T45" fmla="*/ 98 h 152"/>
                <a:gd name="T46" fmla="*/ 488 w 158"/>
                <a:gd name="T47" fmla="*/ 101 h 152"/>
                <a:gd name="T48" fmla="*/ 589 w 158"/>
                <a:gd name="T49" fmla="*/ 101 h 152"/>
                <a:gd name="T50" fmla="*/ 604 w 158"/>
                <a:gd name="T51" fmla="*/ 94 h 152"/>
                <a:gd name="T52" fmla="*/ 616 w 158"/>
                <a:gd name="T53" fmla="*/ 74 h 152"/>
                <a:gd name="T54" fmla="*/ 616 w 158"/>
                <a:gd name="T55" fmla="*/ 72 h 152"/>
                <a:gd name="T56" fmla="*/ 640 w 158"/>
                <a:gd name="T57" fmla="*/ 90 h 152"/>
                <a:gd name="T58" fmla="*/ 817 w 158"/>
                <a:gd name="T59" fmla="*/ 99 h 152"/>
                <a:gd name="T60" fmla="*/ 1053 w 158"/>
                <a:gd name="T61" fmla="*/ 90 h 152"/>
                <a:gd name="T62" fmla="*/ 1128 w 158"/>
                <a:gd name="T63" fmla="*/ 75 h 152"/>
                <a:gd name="T64" fmla="*/ 1085 w 158"/>
                <a:gd name="T65" fmla="*/ 58 h 152"/>
                <a:gd name="T66" fmla="*/ 984 w 158"/>
                <a:gd name="T67" fmla="*/ 53 h 152"/>
                <a:gd name="T68" fmla="*/ 844 w 158"/>
                <a:gd name="T69" fmla="*/ 53 h 152"/>
                <a:gd name="T70" fmla="*/ 640 w 158"/>
                <a:gd name="T71" fmla="*/ 59 h 152"/>
                <a:gd name="T72" fmla="*/ 581 w 158"/>
                <a:gd name="T73" fmla="*/ 61 h 152"/>
                <a:gd name="T74" fmla="*/ 581 w 158"/>
                <a:gd name="T75" fmla="*/ 58 h 152"/>
                <a:gd name="T76" fmla="*/ 581 w 158"/>
                <a:gd name="T77" fmla="*/ 53 h 152"/>
                <a:gd name="T78" fmla="*/ 756 w 158"/>
                <a:gd name="T79" fmla="*/ 50 h 152"/>
                <a:gd name="T80" fmla="*/ 961 w 158"/>
                <a:gd name="T81" fmla="*/ 45 h 152"/>
                <a:gd name="T82" fmla="*/ 1031 w 158"/>
                <a:gd name="T83" fmla="*/ 37 h 152"/>
                <a:gd name="T84" fmla="*/ 1061 w 158"/>
                <a:gd name="T85" fmla="*/ 19 h 152"/>
                <a:gd name="T86" fmla="*/ 907 w 158"/>
                <a:gd name="T87" fmla="*/ 13 h 152"/>
                <a:gd name="T88" fmla="*/ 809 w 158"/>
                <a:gd name="T89" fmla="*/ 24 h 152"/>
                <a:gd name="T90" fmla="*/ 900 w 158"/>
                <a:gd name="T91" fmla="*/ 32 h 152"/>
                <a:gd name="T92" fmla="*/ 937 w 158"/>
                <a:gd name="T93" fmla="*/ 28 h 152"/>
                <a:gd name="T94" fmla="*/ 945 w 158"/>
                <a:gd name="T95" fmla="*/ 24 h 152"/>
                <a:gd name="T96" fmla="*/ 968 w 158"/>
                <a:gd name="T97" fmla="*/ 28 h 152"/>
                <a:gd name="T98" fmla="*/ 1000 w 158"/>
                <a:gd name="T99" fmla="*/ 35 h 152"/>
                <a:gd name="T100" fmla="*/ 900 w 158"/>
                <a:gd name="T101" fmla="*/ 39 h 152"/>
                <a:gd name="T102" fmla="*/ 716 w 158"/>
                <a:gd name="T103" fmla="*/ 44 h 152"/>
                <a:gd name="T104" fmla="*/ 693 w 158"/>
                <a:gd name="T105" fmla="*/ 42 h 152"/>
                <a:gd name="T106" fmla="*/ 740 w 158"/>
                <a:gd name="T107" fmla="*/ 34 h 152"/>
                <a:gd name="T108" fmla="*/ 748 w 158"/>
                <a:gd name="T109" fmla="*/ 17 h 152"/>
                <a:gd name="T110" fmla="*/ 701 w 158"/>
                <a:gd name="T111" fmla="*/ 9 h 152"/>
                <a:gd name="T112" fmla="*/ 663 w 158"/>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8"/>
                <a:gd name="T172" fmla="*/ 0 h 152"/>
                <a:gd name="T173" fmla="*/ 158 w 158"/>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8" h="152">
                  <a:moveTo>
                    <a:pt x="87" y="0"/>
                  </a:moveTo>
                  <a:lnTo>
                    <a:pt x="87" y="0"/>
                  </a:lnTo>
                  <a:lnTo>
                    <a:pt x="89" y="0"/>
                  </a:lnTo>
                  <a:lnTo>
                    <a:pt x="92" y="0"/>
                  </a:lnTo>
                  <a:lnTo>
                    <a:pt x="98" y="0"/>
                  </a:lnTo>
                  <a:lnTo>
                    <a:pt x="103" y="1"/>
                  </a:lnTo>
                  <a:lnTo>
                    <a:pt x="109" y="1"/>
                  </a:lnTo>
                  <a:lnTo>
                    <a:pt x="116" y="3"/>
                  </a:lnTo>
                  <a:lnTo>
                    <a:pt x="123" y="3"/>
                  </a:lnTo>
                  <a:lnTo>
                    <a:pt x="128" y="7"/>
                  </a:lnTo>
                  <a:lnTo>
                    <a:pt x="135" y="10"/>
                  </a:lnTo>
                  <a:lnTo>
                    <a:pt x="139" y="15"/>
                  </a:lnTo>
                  <a:lnTo>
                    <a:pt x="144" y="19"/>
                  </a:lnTo>
                  <a:lnTo>
                    <a:pt x="146" y="26"/>
                  </a:lnTo>
                  <a:lnTo>
                    <a:pt x="149" y="33"/>
                  </a:lnTo>
                  <a:lnTo>
                    <a:pt x="149" y="43"/>
                  </a:lnTo>
                  <a:lnTo>
                    <a:pt x="149" y="52"/>
                  </a:lnTo>
                  <a:lnTo>
                    <a:pt x="151" y="52"/>
                  </a:lnTo>
                  <a:lnTo>
                    <a:pt x="153" y="52"/>
                  </a:lnTo>
                  <a:lnTo>
                    <a:pt x="154" y="52"/>
                  </a:lnTo>
                  <a:lnTo>
                    <a:pt x="156" y="52"/>
                  </a:lnTo>
                  <a:lnTo>
                    <a:pt x="157" y="52"/>
                  </a:lnTo>
                  <a:lnTo>
                    <a:pt x="157" y="55"/>
                  </a:lnTo>
                  <a:lnTo>
                    <a:pt x="157" y="58"/>
                  </a:lnTo>
                  <a:lnTo>
                    <a:pt x="157" y="63"/>
                  </a:lnTo>
                  <a:lnTo>
                    <a:pt x="157" y="69"/>
                  </a:lnTo>
                  <a:lnTo>
                    <a:pt x="157" y="78"/>
                  </a:lnTo>
                  <a:lnTo>
                    <a:pt x="157" y="85"/>
                  </a:lnTo>
                  <a:lnTo>
                    <a:pt x="157" y="94"/>
                  </a:lnTo>
                  <a:lnTo>
                    <a:pt x="157" y="102"/>
                  </a:lnTo>
                  <a:lnTo>
                    <a:pt x="157" y="113"/>
                  </a:lnTo>
                  <a:lnTo>
                    <a:pt x="157" y="121"/>
                  </a:lnTo>
                  <a:lnTo>
                    <a:pt x="157" y="130"/>
                  </a:lnTo>
                  <a:lnTo>
                    <a:pt x="157" y="136"/>
                  </a:lnTo>
                  <a:lnTo>
                    <a:pt x="157" y="143"/>
                  </a:lnTo>
                  <a:lnTo>
                    <a:pt x="157" y="148"/>
                  </a:lnTo>
                  <a:lnTo>
                    <a:pt x="157" y="151"/>
                  </a:lnTo>
                  <a:lnTo>
                    <a:pt x="156" y="151"/>
                  </a:lnTo>
                  <a:lnTo>
                    <a:pt x="154" y="151"/>
                  </a:lnTo>
                  <a:lnTo>
                    <a:pt x="150" y="151"/>
                  </a:lnTo>
                  <a:lnTo>
                    <a:pt x="147" y="150"/>
                  </a:lnTo>
                  <a:lnTo>
                    <a:pt x="142" y="150"/>
                  </a:lnTo>
                  <a:lnTo>
                    <a:pt x="138" y="148"/>
                  </a:lnTo>
                  <a:lnTo>
                    <a:pt x="132" y="148"/>
                  </a:lnTo>
                  <a:lnTo>
                    <a:pt x="127" y="146"/>
                  </a:lnTo>
                  <a:lnTo>
                    <a:pt x="122" y="146"/>
                  </a:lnTo>
                  <a:lnTo>
                    <a:pt x="117" y="144"/>
                  </a:lnTo>
                  <a:lnTo>
                    <a:pt x="111" y="144"/>
                  </a:lnTo>
                  <a:lnTo>
                    <a:pt x="108" y="142"/>
                  </a:lnTo>
                  <a:lnTo>
                    <a:pt x="104" y="142"/>
                  </a:lnTo>
                  <a:lnTo>
                    <a:pt x="102" y="140"/>
                  </a:lnTo>
                  <a:lnTo>
                    <a:pt x="100" y="140"/>
                  </a:lnTo>
                  <a:lnTo>
                    <a:pt x="100" y="138"/>
                  </a:lnTo>
                  <a:lnTo>
                    <a:pt x="98" y="139"/>
                  </a:lnTo>
                  <a:lnTo>
                    <a:pt x="95" y="139"/>
                  </a:lnTo>
                  <a:lnTo>
                    <a:pt x="94" y="139"/>
                  </a:lnTo>
                  <a:lnTo>
                    <a:pt x="90" y="139"/>
                  </a:lnTo>
                  <a:lnTo>
                    <a:pt x="87" y="139"/>
                  </a:lnTo>
                  <a:lnTo>
                    <a:pt x="84" y="139"/>
                  </a:lnTo>
                  <a:lnTo>
                    <a:pt x="81" y="139"/>
                  </a:lnTo>
                  <a:lnTo>
                    <a:pt x="77" y="139"/>
                  </a:lnTo>
                  <a:lnTo>
                    <a:pt x="73" y="139"/>
                  </a:lnTo>
                  <a:lnTo>
                    <a:pt x="70" y="139"/>
                  </a:lnTo>
                  <a:lnTo>
                    <a:pt x="68" y="139"/>
                  </a:lnTo>
                  <a:lnTo>
                    <a:pt x="65" y="139"/>
                  </a:lnTo>
                  <a:lnTo>
                    <a:pt x="63" y="139"/>
                  </a:lnTo>
                  <a:lnTo>
                    <a:pt x="62" y="139"/>
                  </a:lnTo>
                  <a:lnTo>
                    <a:pt x="62" y="140"/>
                  </a:lnTo>
                  <a:lnTo>
                    <a:pt x="62" y="141"/>
                  </a:lnTo>
                  <a:lnTo>
                    <a:pt x="62" y="143"/>
                  </a:lnTo>
                  <a:lnTo>
                    <a:pt x="62" y="144"/>
                  </a:lnTo>
                  <a:lnTo>
                    <a:pt x="62" y="146"/>
                  </a:lnTo>
                  <a:lnTo>
                    <a:pt x="62" y="148"/>
                  </a:lnTo>
                  <a:lnTo>
                    <a:pt x="62" y="149"/>
                  </a:lnTo>
                  <a:lnTo>
                    <a:pt x="59" y="149"/>
                  </a:lnTo>
                  <a:lnTo>
                    <a:pt x="57" y="149"/>
                  </a:lnTo>
                  <a:lnTo>
                    <a:pt x="56" y="149"/>
                  </a:lnTo>
                  <a:lnTo>
                    <a:pt x="54" y="147"/>
                  </a:lnTo>
                  <a:lnTo>
                    <a:pt x="52" y="147"/>
                  </a:lnTo>
                  <a:lnTo>
                    <a:pt x="50" y="145"/>
                  </a:lnTo>
                  <a:lnTo>
                    <a:pt x="49" y="145"/>
                  </a:lnTo>
                  <a:lnTo>
                    <a:pt x="49" y="143"/>
                  </a:lnTo>
                  <a:lnTo>
                    <a:pt x="47" y="143"/>
                  </a:lnTo>
                  <a:lnTo>
                    <a:pt x="45" y="141"/>
                  </a:lnTo>
                  <a:lnTo>
                    <a:pt x="43" y="139"/>
                  </a:lnTo>
                  <a:lnTo>
                    <a:pt x="43" y="138"/>
                  </a:lnTo>
                  <a:lnTo>
                    <a:pt x="41" y="136"/>
                  </a:lnTo>
                  <a:lnTo>
                    <a:pt x="41" y="134"/>
                  </a:lnTo>
                  <a:lnTo>
                    <a:pt x="39" y="132"/>
                  </a:lnTo>
                  <a:lnTo>
                    <a:pt x="39" y="130"/>
                  </a:lnTo>
                  <a:lnTo>
                    <a:pt x="38" y="129"/>
                  </a:lnTo>
                  <a:lnTo>
                    <a:pt x="37" y="126"/>
                  </a:lnTo>
                  <a:lnTo>
                    <a:pt x="37" y="123"/>
                  </a:lnTo>
                  <a:lnTo>
                    <a:pt x="37" y="119"/>
                  </a:lnTo>
                  <a:lnTo>
                    <a:pt x="35" y="116"/>
                  </a:lnTo>
                  <a:lnTo>
                    <a:pt x="35" y="112"/>
                  </a:lnTo>
                  <a:lnTo>
                    <a:pt x="34" y="108"/>
                  </a:lnTo>
                  <a:lnTo>
                    <a:pt x="34" y="103"/>
                  </a:lnTo>
                  <a:lnTo>
                    <a:pt x="31" y="100"/>
                  </a:lnTo>
                  <a:lnTo>
                    <a:pt x="30" y="96"/>
                  </a:lnTo>
                  <a:lnTo>
                    <a:pt x="26" y="94"/>
                  </a:lnTo>
                  <a:lnTo>
                    <a:pt x="23" y="90"/>
                  </a:lnTo>
                  <a:lnTo>
                    <a:pt x="18" y="88"/>
                  </a:lnTo>
                  <a:lnTo>
                    <a:pt x="13" y="86"/>
                  </a:lnTo>
                  <a:lnTo>
                    <a:pt x="6" y="86"/>
                  </a:lnTo>
                  <a:lnTo>
                    <a:pt x="0" y="85"/>
                  </a:lnTo>
                  <a:lnTo>
                    <a:pt x="2" y="85"/>
                  </a:lnTo>
                  <a:lnTo>
                    <a:pt x="4" y="84"/>
                  </a:lnTo>
                  <a:lnTo>
                    <a:pt x="6" y="84"/>
                  </a:lnTo>
                  <a:lnTo>
                    <a:pt x="9" y="84"/>
                  </a:lnTo>
                  <a:lnTo>
                    <a:pt x="11" y="84"/>
                  </a:lnTo>
                  <a:lnTo>
                    <a:pt x="15" y="82"/>
                  </a:lnTo>
                  <a:lnTo>
                    <a:pt x="17" y="82"/>
                  </a:lnTo>
                  <a:lnTo>
                    <a:pt x="19" y="82"/>
                  </a:lnTo>
                  <a:lnTo>
                    <a:pt x="21" y="82"/>
                  </a:lnTo>
                  <a:lnTo>
                    <a:pt x="25" y="81"/>
                  </a:lnTo>
                  <a:lnTo>
                    <a:pt x="27" y="81"/>
                  </a:lnTo>
                  <a:lnTo>
                    <a:pt x="28" y="80"/>
                  </a:lnTo>
                  <a:lnTo>
                    <a:pt x="29" y="80"/>
                  </a:lnTo>
                  <a:lnTo>
                    <a:pt x="30" y="79"/>
                  </a:lnTo>
                  <a:lnTo>
                    <a:pt x="34" y="84"/>
                  </a:lnTo>
                  <a:lnTo>
                    <a:pt x="38" y="89"/>
                  </a:lnTo>
                  <a:lnTo>
                    <a:pt x="41" y="92"/>
                  </a:lnTo>
                  <a:lnTo>
                    <a:pt x="44" y="95"/>
                  </a:lnTo>
                  <a:lnTo>
                    <a:pt x="46" y="99"/>
                  </a:lnTo>
                  <a:lnTo>
                    <a:pt x="47" y="101"/>
                  </a:lnTo>
                  <a:lnTo>
                    <a:pt x="48" y="103"/>
                  </a:lnTo>
                  <a:lnTo>
                    <a:pt x="50" y="105"/>
                  </a:lnTo>
                  <a:lnTo>
                    <a:pt x="50" y="107"/>
                  </a:lnTo>
                  <a:lnTo>
                    <a:pt x="50" y="109"/>
                  </a:lnTo>
                  <a:lnTo>
                    <a:pt x="50" y="111"/>
                  </a:lnTo>
                  <a:lnTo>
                    <a:pt x="51" y="113"/>
                  </a:lnTo>
                  <a:lnTo>
                    <a:pt x="51" y="116"/>
                  </a:lnTo>
                  <a:lnTo>
                    <a:pt x="52" y="118"/>
                  </a:lnTo>
                  <a:lnTo>
                    <a:pt x="53" y="121"/>
                  </a:lnTo>
                  <a:lnTo>
                    <a:pt x="54" y="123"/>
                  </a:lnTo>
                  <a:lnTo>
                    <a:pt x="54" y="125"/>
                  </a:lnTo>
                  <a:lnTo>
                    <a:pt x="56" y="126"/>
                  </a:lnTo>
                  <a:lnTo>
                    <a:pt x="57" y="127"/>
                  </a:lnTo>
                  <a:lnTo>
                    <a:pt x="59" y="127"/>
                  </a:lnTo>
                  <a:lnTo>
                    <a:pt x="60" y="127"/>
                  </a:lnTo>
                  <a:lnTo>
                    <a:pt x="62" y="127"/>
                  </a:lnTo>
                  <a:lnTo>
                    <a:pt x="64" y="127"/>
                  </a:lnTo>
                  <a:lnTo>
                    <a:pt x="67" y="127"/>
                  </a:lnTo>
                  <a:lnTo>
                    <a:pt x="69" y="127"/>
                  </a:lnTo>
                  <a:lnTo>
                    <a:pt x="71" y="127"/>
                  </a:lnTo>
                  <a:lnTo>
                    <a:pt x="72" y="127"/>
                  </a:lnTo>
                  <a:lnTo>
                    <a:pt x="74" y="127"/>
                  </a:lnTo>
                  <a:lnTo>
                    <a:pt x="75" y="127"/>
                  </a:lnTo>
                  <a:lnTo>
                    <a:pt x="77" y="127"/>
                  </a:lnTo>
                  <a:lnTo>
                    <a:pt x="78" y="127"/>
                  </a:lnTo>
                  <a:lnTo>
                    <a:pt x="79" y="126"/>
                  </a:lnTo>
                  <a:lnTo>
                    <a:pt x="79" y="124"/>
                  </a:lnTo>
                  <a:lnTo>
                    <a:pt x="79" y="123"/>
                  </a:lnTo>
                  <a:lnTo>
                    <a:pt x="79" y="120"/>
                  </a:lnTo>
                  <a:lnTo>
                    <a:pt x="79" y="117"/>
                  </a:lnTo>
                  <a:lnTo>
                    <a:pt x="79" y="114"/>
                  </a:lnTo>
                  <a:lnTo>
                    <a:pt x="79" y="110"/>
                  </a:lnTo>
                  <a:lnTo>
                    <a:pt x="80" y="106"/>
                  </a:lnTo>
                  <a:lnTo>
                    <a:pt x="80" y="103"/>
                  </a:lnTo>
                  <a:lnTo>
                    <a:pt x="80" y="100"/>
                  </a:lnTo>
                  <a:lnTo>
                    <a:pt x="80" y="97"/>
                  </a:lnTo>
                  <a:lnTo>
                    <a:pt x="81" y="93"/>
                  </a:lnTo>
                  <a:lnTo>
                    <a:pt x="81" y="91"/>
                  </a:lnTo>
                  <a:lnTo>
                    <a:pt x="81" y="88"/>
                  </a:lnTo>
                  <a:lnTo>
                    <a:pt x="81" y="87"/>
                  </a:lnTo>
                  <a:lnTo>
                    <a:pt x="82" y="86"/>
                  </a:lnTo>
                  <a:lnTo>
                    <a:pt x="81" y="87"/>
                  </a:lnTo>
                  <a:lnTo>
                    <a:pt x="81" y="89"/>
                  </a:lnTo>
                  <a:lnTo>
                    <a:pt x="81" y="91"/>
                  </a:lnTo>
                  <a:lnTo>
                    <a:pt x="81" y="93"/>
                  </a:lnTo>
                  <a:lnTo>
                    <a:pt x="81" y="97"/>
                  </a:lnTo>
                  <a:lnTo>
                    <a:pt x="81" y="100"/>
                  </a:lnTo>
                  <a:lnTo>
                    <a:pt x="81" y="103"/>
                  </a:lnTo>
                  <a:lnTo>
                    <a:pt x="82" y="106"/>
                  </a:lnTo>
                  <a:lnTo>
                    <a:pt x="82" y="110"/>
                  </a:lnTo>
                  <a:lnTo>
                    <a:pt x="84" y="113"/>
                  </a:lnTo>
                  <a:lnTo>
                    <a:pt x="86" y="117"/>
                  </a:lnTo>
                  <a:lnTo>
                    <a:pt x="88" y="119"/>
                  </a:lnTo>
                  <a:lnTo>
                    <a:pt x="89" y="122"/>
                  </a:lnTo>
                  <a:lnTo>
                    <a:pt x="93" y="124"/>
                  </a:lnTo>
                  <a:lnTo>
                    <a:pt x="97" y="124"/>
                  </a:lnTo>
                  <a:lnTo>
                    <a:pt x="103" y="124"/>
                  </a:lnTo>
                  <a:lnTo>
                    <a:pt x="107" y="124"/>
                  </a:lnTo>
                  <a:lnTo>
                    <a:pt x="113" y="124"/>
                  </a:lnTo>
                  <a:lnTo>
                    <a:pt x="118" y="123"/>
                  </a:lnTo>
                  <a:lnTo>
                    <a:pt x="123" y="121"/>
                  </a:lnTo>
                  <a:lnTo>
                    <a:pt x="126" y="120"/>
                  </a:lnTo>
                  <a:lnTo>
                    <a:pt x="130" y="119"/>
                  </a:lnTo>
                  <a:lnTo>
                    <a:pt x="134" y="117"/>
                  </a:lnTo>
                  <a:lnTo>
                    <a:pt x="138" y="113"/>
                  </a:lnTo>
                  <a:lnTo>
                    <a:pt x="139" y="111"/>
                  </a:lnTo>
                  <a:lnTo>
                    <a:pt x="142" y="108"/>
                  </a:lnTo>
                  <a:lnTo>
                    <a:pt x="143" y="107"/>
                  </a:lnTo>
                  <a:lnTo>
                    <a:pt x="146" y="103"/>
                  </a:lnTo>
                  <a:lnTo>
                    <a:pt x="146" y="101"/>
                  </a:lnTo>
                  <a:lnTo>
                    <a:pt x="148" y="98"/>
                  </a:lnTo>
                  <a:lnTo>
                    <a:pt x="148" y="94"/>
                  </a:lnTo>
                  <a:lnTo>
                    <a:pt x="149" y="91"/>
                  </a:lnTo>
                  <a:lnTo>
                    <a:pt x="148" y="87"/>
                  </a:lnTo>
                  <a:lnTo>
                    <a:pt x="148" y="84"/>
                  </a:lnTo>
                  <a:lnTo>
                    <a:pt x="146" y="81"/>
                  </a:lnTo>
                  <a:lnTo>
                    <a:pt x="146" y="77"/>
                  </a:lnTo>
                  <a:lnTo>
                    <a:pt x="144" y="75"/>
                  </a:lnTo>
                  <a:lnTo>
                    <a:pt x="142" y="73"/>
                  </a:lnTo>
                  <a:lnTo>
                    <a:pt x="141" y="71"/>
                  </a:lnTo>
                  <a:lnTo>
                    <a:pt x="139" y="69"/>
                  </a:lnTo>
                  <a:lnTo>
                    <a:pt x="136" y="69"/>
                  </a:lnTo>
                  <a:lnTo>
                    <a:pt x="134" y="68"/>
                  </a:lnTo>
                  <a:lnTo>
                    <a:pt x="132" y="68"/>
                  </a:lnTo>
                  <a:lnTo>
                    <a:pt x="130" y="66"/>
                  </a:lnTo>
                  <a:lnTo>
                    <a:pt x="129" y="66"/>
                  </a:lnTo>
                  <a:lnTo>
                    <a:pt x="127" y="66"/>
                  </a:lnTo>
                  <a:lnTo>
                    <a:pt x="125" y="66"/>
                  </a:lnTo>
                  <a:lnTo>
                    <a:pt x="123" y="64"/>
                  </a:lnTo>
                  <a:lnTo>
                    <a:pt x="120" y="65"/>
                  </a:lnTo>
                  <a:lnTo>
                    <a:pt x="118" y="65"/>
                  </a:lnTo>
                  <a:lnTo>
                    <a:pt x="114" y="66"/>
                  </a:lnTo>
                  <a:lnTo>
                    <a:pt x="111" y="66"/>
                  </a:lnTo>
                  <a:lnTo>
                    <a:pt x="106" y="67"/>
                  </a:lnTo>
                  <a:lnTo>
                    <a:pt x="103" y="67"/>
                  </a:lnTo>
                  <a:lnTo>
                    <a:pt x="99" y="69"/>
                  </a:lnTo>
                  <a:lnTo>
                    <a:pt x="95" y="69"/>
                  </a:lnTo>
                  <a:lnTo>
                    <a:pt x="91" y="71"/>
                  </a:lnTo>
                  <a:lnTo>
                    <a:pt x="88" y="72"/>
                  </a:lnTo>
                  <a:lnTo>
                    <a:pt x="84" y="74"/>
                  </a:lnTo>
                  <a:lnTo>
                    <a:pt x="82" y="74"/>
                  </a:lnTo>
                  <a:lnTo>
                    <a:pt x="79" y="76"/>
                  </a:lnTo>
                  <a:lnTo>
                    <a:pt x="77" y="76"/>
                  </a:lnTo>
                  <a:lnTo>
                    <a:pt x="76" y="77"/>
                  </a:lnTo>
                  <a:lnTo>
                    <a:pt x="76" y="76"/>
                  </a:lnTo>
                  <a:lnTo>
                    <a:pt x="76" y="74"/>
                  </a:lnTo>
                  <a:lnTo>
                    <a:pt x="76" y="72"/>
                  </a:lnTo>
                  <a:lnTo>
                    <a:pt x="76" y="71"/>
                  </a:lnTo>
                  <a:lnTo>
                    <a:pt x="76" y="69"/>
                  </a:lnTo>
                  <a:lnTo>
                    <a:pt x="76" y="68"/>
                  </a:lnTo>
                  <a:lnTo>
                    <a:pt x="76" y="66"/>
                  </a:lnTo>
                  <a:lnTo>
                    <a:pt x="78" y="66"/>
                  </a:lnTo>
                  <a:lnTo>
                    <a:pt x="81" y="66"/>
                  </a:lnTo>
                  <a:lnTo>
                    <a:pt x="85" y="66"/>
                  </a:lnTo>
                  <a:lnTo>
                    <a:pt x="88" y="65"/>
                  </a:lnTo>
                  <a:lnTo>
                    <a:pt x="92" y="65"/>
                  </a:lnTo>
                  <a:lnTo>
                    <a:pt x="95" y="63"/>
                  </a:lnTo>
                  <a:lnTo>
                    <a:pt x="99" y="63"/>
                  </a:lnTo>
                  <a:lnTo>
                    <a:pt x="104" y="62"/>
                  </a:lnTo>
                  <a:lnTo>
                    <a:pt x="108" y="62"/>
                  </a:lnTo>
                  <a:lnTo>
                    <a:pt x="111" y="60"/>
                  </a:lnTo>
                  <a:lnTo>
                    <a:pt x="115" y="60"/>
                  </a:lnTo>
                  <a:lnTo>
                    <a:pt x="120" y="58"/>
                  </a:lnTo>
                  <a:lnTo>
                    <a:pt x="122" y="58"/>
                  </a:lnTo>
                  <a:lnTo>
                    <a:pt x="126" y="56"/>
                  </a:lnTo>
                  <a:lnTo>
                    <a:pt x="128" y="55"/>
                  </a:lnTo>
                  <a:lnTo>
                    <a:pt x="132" y="53"/>
                  </a:lnTo>
                  <a:lnTo>
                    <a:pt x="133" y="52"/>
                  </a:lnTo>
                  <a:lnTo>
                    <a:pt x="134" y="50"/>
                  </a:lnTo>
                  <a:lnTo>
                    <a:pt x="135" y="48"/>
                  </a:lnTo>
                  <a:lnTo>
                    <a:pt x="135" y="46"/>
                  </a:lnTo>
                  <a:lnTo>
                    <a:pt x="137" y="43"/>
                  </a:lnTo>
                  <a:lnTo>
                    <a:pt x="138" y="41"/>
                  </a:lnTo>
                  <a:lnTo>
                    <a:pt x="140" y="37"/>
                  </a:lnTo>
                  <a:lnTo>
                    <a:pt x="140" y="35"/>
                  </a:lnTo>
                  <a:lnTo>
                    <a:pt x="140" y="32"/>
                  </a:lnTo>
                  <a:lnTo>
                    <a:pt x="139" y="29"/>
                  </a:lnTo>
                  <a:lnTo>
                    <a:pt x="139" y="25"/>
                  </a:lnTo>
                  <a:lnTo>
                    <a:pt x="138" y="24"/>
                  </a:lnTo>
                  <a:lnTo>
                    <a:pt x="137" y="20"/>
                  </a:lnTo>
                  <a:lnTo>
                    <a:pt x="134" y="19"/>
                  </a:lnTo>
                  <a:lnTo>
                    <a:pt x="132" y="16"/>
                  </a:lnTo>
                  <a:lnTo>
                    <a:pt x="126" y="16"/>
                  </a:lnTo>
                  <a:lnTo>
                    <a:pt x="122" y="15"/>
                  </a:lnTo>
                  <a:lnTo>
                    <a:pt x="119" y="16"/>
                  </a:lnTo>
                  <a:lnTo>
                    <a:pt x="116" y="16"/>
                  </a:lnTo>
                  <a:lnTo>
                    <a:pt x="112" y="18"/>
                  </a:lnTo>
                  <a:lnTo>
                    <a:pt x="110" y="20"/>
                  </a:lnTo>
                  <a:lnTo>
                    <a:pt x="108" y="22"/>
                  </a:lnTo>
                  <a:lnTo>
                    <a:pt x="107" y="24"/>
                  </a:lnTo>
                  <a:lnTo>
                    <a:pt x="106" y="28"/>
                  </a:lnTo>
                  <a:lnTo>
                    <a:pt x="106" y="30"/>
                  </a:lnTo>
                  <a:lnTo>
                    <a:pt x="106" y="32"/>
                  </a:lnTo>
                  <a:lnTo>
                    <a:pt x="107" y="34"/>
                  </a:lnTo>
                  <a:lnTo>
                    <a:pt x="108" y="36"/>
                  </a:lnTo>
                  <a:lnTo>
                    <a:pt x="111" y="38"/>
                  </a:lnTo>
                  <a:lnTo>
                    <a:pt x="114" y="40"/>
                  </a:lnTo>
                  <a:lnTo>
                    <a:pt x="118" y="40"/>
                  </a:lnTo>
                  <a:lnTo>
                    <a:pt x="120" y="39"/>
                  </a:lnTo>
                  <a:lnTo>
                    <a:pt x="121" y="37"/>
                  </a:lnTo>
                  <a:lnTo>
                    <a:pt x="121" y="36"/>
                  </a:lnTo>
                  <a:lnTo>
                    <a:pt x="123" y="34"/>
                  </a:lnTo>
                  <a:lnTo>
                    <a:pt x="123" y="32"/>
                  </a:lnTo>
                  <a:lnTo>
                    <a:pt x="124" y="31"/>
                  </a:lnTo>
                  <a:lnTo>
                    <a:pt x="124" y="30"/>
                  </a:lnTo>
                  <a:lnTo>
                    <a:pt x="126" y="28"/>
                  </a:lnTo>
                  <a:lnTo>
                    <a:pt x="126" y="30"/>
                  </a:lnTo>
                  <a:lnTo>
                    <a:pt x="126" y="31"/>
                  </a:lnTo>
                  <a:lnTo>
                    <a:pt x="127" y="31"/>
                  </a:lnTo>
                  <a:lnTo>
                    <a:pt x="127" y="33"/>
                  </a:lnTo>
                  <a:lnTo>
                    <a:pt x="127" y="35"/>
                  </a:lnTo>
                  <a:lnTo>
                    <a:pt x="127" y="36"/>
                  </a:lnTo>
                  <a:lnTo>
                    <a:pt x="129" y="36"/>
                  </a:lnTo>
                  <a:lnTo>
                    <a:pt x="129" y="38"/>
                  </a:lnTo>
                  <a:lnTo>
                    <a:pt x="129" y="40"/>
                  </a:lnTo>
                  <a:lnTo>
                    <a:pt x="129" y="42"/>
                  </a:lnTo>
                  <a:lnTo>
                    <a:pt x="131" y="42"/>
                  </a:lnTo>
                  <a:lnTo>
                    <a:pt x="131" y="44"/>
                  </a:lnTo>
                  <a:lnTo>
                    <a:pt x="132" y="44"/>
                  </a:lnTo>
                  <a:lnTo>
                    <a:pt x="128" y="46"/>
                  </a:lnTo>
                  <a:lnTo>
                    <a:pt x="124" y="47"/>
                  </a:lnTo>
                  <a:lnTo>
                    <a:pt x="121" y="49"/>
                  </a:lnTo>
                  <a:lnTo>
                    <a:pt x="118" y="49"/>
                  </a:lnTo>
                  <a:lnTo>
                    <a:pt x="113" y="50"/>
                  </a:lnTo>
                  <a:lnTo>
                    <a:pt x="110" y="51"/>
                  </a:lnTo>
                  <a:lnTo>
                    <a:pt x="106" y="52"/>
                  </a:lnTo>
                  <a:lnTo>
                    <a:pt x="103" y="52"/>
                  </a:lnTo>
                  <a:lnTo>
                    <a:pt x="100" y="54"/>
                  </a:lnTo>
                  <a:lnTo>
                    <a:pt x="97" y="55"/>
                  </a:lnTo>
                  <a:lnTo>
                    <a:pt x="94" y="55"/>
                  </a:lnTo>
                  <a:lnTo>
                    <a:pt x="92" y="55"/>
                  </a:lnTo>
                  <a:lnTo>
                    <a:pt x="91" y="55"/>
                  </a:lnTo>
                  <a:lnTo>
                    <a:pt x="89" y="55"/>
                  </a:lnTo>
                  <a:lnTo>
                    <a:pt x="89" y="54"/>
                  </a:lnTo>
                  <a:lnTo>
                    <a:pt x="91" y="52"/>
                  </a:lnTo>
                  <a:lnTo>
                    <a:pt x="93" y="51"/>
                  </a:lnTo>
                  <a:lnTo>
                    <a:pt x="93" y="50"/>
                  </a:lnTo>
                  <a:lnTo>
                    <a:pt x="95" y="49"/>
                  </a:lnTo>
                  <a:lnTo>
                    <a:pt x="95" y="47"/>
                  </a:lnTo>
                  <a:lnTo>
                    <a:pt x="97" y="45"/>
                  </a:lnTo>
                  <a:lnTo>
                    <a:pt x="97" y="43"/>
                  </a:lnTo>
                  <a:lnTo>
                    <a:pt x="97" y="41"/>
                  </a:lnTo>
                  <a:lnTo>
                    <a:pt x="97" y="40"/>
                  </a:lnTo>
                  <a:lnTo>
                    <a:pt x="98" y="36"/>
                  </a:lnTo>
                  <a:lnTo>
                    <a:pt x="98" y="33"/>
                  </a:lnTo>
                  <a:lnTo>
                    <a:pt x="98" y="30"/>
                  </a:lnTo>
                  <a:lnTo>
                    <a:pt x="98" y="26"/>
                  </a:lnTo>
                  <a:lnTo>
                    <a:pt x="98" y="20"/>
                  </a:lnTo>
                  <a:lnTo>
                    <a:pt x="96" y="20"/>
                  </a:lnTo>
                  <a:lnTo>
                    <a:pt x="96" y="19"/>
                  </a:lnTo>
                  <a:lnTo>
                    <a:pt x="95" y="19"/>
                  </a:lnTo>
                  <a:lnTo>
                    <a:pt x="95" y="17"/>
                  </a:lnTo>
                  <a:lnTo>
                    <a:pt x="93" y="15"/>
                  </a:lnTo>
                  <a:lnTo>
                    <a:pt x="93" y="13"/>
                  </a:lnTo>
                  <a:lnTo>
                    <a:pt x="92" y="12"/>
                  </a:lnTo>
                  <a:lnTo>
                    <a:pt x="92" y="10"/>
                  </a:lnTo>
                  <a:lnTo>
                    <a:pt x="90" y="9"/>
                  </a:lnTo>
                  <a:lnTo>
                    <a:pt x="90" y="7"/>
                  </a:lnTo>
                  <a:lnTo>
                    <a:pt x="88" y="5"/>
                  </a:lnTo>
                  <a:lnTo>
                    <a:pt x="88" y="3"/>
                  </a:lnTo>
                  <a:lnTo>
                    <a:pt x="87" y="3"/>
                  </a:lnTo>
                  <a:lnTo>
                    <a:pt x="87" y="1"/>
                  </a:lnTo>
                  <a:lnTo>
                    <a:pt x="87" y="0"/>
                  </a:lnTo>
                </a:path>
              </a:pathLst>
            </a:custGeom>
            <a:solidFill>
              <a:srgbClr val="F8F8F8"/>
            </a:solidFill>
            <a:ln w="6350">
              <a:solidFill>
                <a:srgbClr val="DDDDDD"/>
              </a:solidFill>
              <a:round/>
              <a:headEnd/>
              <a:tailEnd/>
            </a:ln>
          </p:spPr>
          <p:txBody>
            <a:bodyPr/>
            <a:lstStyle/>
            <a:p>
              <a:endParaRPr lang="it-IT"/>
            </a:p>
          </p:txBody>
        </p:sp>
        <p:sp>
          <p:nvSpPr>
            <p:cNvPr id="2132" name="Freeform 110"/>
            <p:cNvSpPr>
              <a:spLocks/>
            </p:cNvSpPr>
            <p:nvPr/>
          </p:nvSpPr>
          <p:spPr bwMode="auto">
            <a:xfrm>
              <a:off x="1655" y="1320"/>
              <a:ext cx="59" cy="35"/>
            </a:xfrm>
            <a:custGeom>
              <a:avLst/>
              <a:gdLst>
                <a:gd name="T0" fmla="*/ 212 w 30"/>
                <a:gd name="T1" fmla="*/ 0 h 38"/>
                <a:gd name="T2" fmla="*/ 197 w 30"/>
                <a:gd name="T3" fmla="*/ 0 h 38"/>
                <a:gd name="T4" fmla="*/ 181 w 30"/>
                <a:gd name="T5" fmla="*/ 0 h 38"/>
                <a:gd name="T6" fmla="*/ 159 w 30"/>
                <a:gd name="T7" fmla="*/ 0 h 38"/>
                <a:gd name="T8" fmla="*/ 151 w 30"/>
                <a:gd name="T9" fmla="*/ 0 h 38"/>
                <a:gd name="T10" fmla="*/ 120 w 30"/>
                <a:gd name="T11" fmla="*/ 0 h 38"/>
                <a:gd name="T12" fmla="*/ 116 w 30"/>
                <a:gd name="T13" fmla="*/ 0 h 38"/>
                <a:gd name="T14" fmla="*/ 116 w 30"/>
                <a:gd name="T15" fmla="*/ 0 h 38"/>
                <a:gd name="T16" fmla="*/ 100 w 30"/>
                <a:gd name="T17" fmla="*/ 2 h 38"/>
                <a:gd name="T18" fmla="*/ 85 w 30"/>
                <a:gd name="T19" fmla="*/ 3 h 38"/>
                <a:gd name="T20" fmla="*/ 77 w 30"/>
                <a:gd name="T21" fmla="*/ 5 h 38"/>
                <a:gd name="T22" fmla="*/ 55 w 30"/>
                <a:gd name="T23" fmla="*/ 6 h 38"/>
                <a:gd name="T24" fmla="*/ 39 w 30"/>
                <a:gd name="T25" fmla="*/ 8 h 38"/>
                <a:gd name="T26" fmla="*/ 8 w 30"/>
                <a:gd name="T27" fmla="*/ 12 h 38"/>
                <a:gd name="T28" fmla="*/ 0 w 30"/>
                <a:gd name="T29" fmla="*/ 15 h 38"/>
                <a:gd name="T30" fmla="*/ 0 w 30"/>
                <a:gd name="T31" fmla="*/ 15 h 38"/>
                <a:gd name="T32" fmla="*/ 0 w 30"/>
                <a:gd name="T33" fmla="*/ 15 h 38"/>
                <a:gd name="T34" fmla="*/ 0 w 30"/>
                <a:gd name="T35" fmla="*/ 17 h 38"/>
                <a:gd name="T36" fmla="*/ 0 w 30"/>
                <a:gd name="T37" fmla="*/ 18 h 38"/>
                <a:gd name="T38" fmla="*/ 16 w 30"/>
                <a:gd name="T39" fmla="*/ 21 h 38"/>
                <a:gd name="T40" fmla="*/ 31 w 30"/>
                <a:gd name="T41" fmla="*/ 24 h 38"/>
                <a:gd name="T42" fmla="*/ 39 w 30"/>
                <a:gd name="T43" fmla="*/ 27 h 38"/>
                <a:gd name="T44" fmla="*/ 55 w 30"/>
                <a:gd name="T45" fmla="*/ 29 h 38"/>
                <a:gd name="T46" fmla="*/ 61 w 30"/>
                <a:gd name="T47" fmla="*/ 29 h 38"/>
                <a:gd name="T48" fmla="*/ 77 w 30"/>
                <a:gd name="T49" fmla="*/ 29 h 38"/>
                <a:gd name="T50" fmla="*/ 77 w 30"/>
                <a:gd name="T51" fmla="*/ 27 h 38"/>
                <a:gd name="T52" fmla="*/ 85 w 30"/>
                <a:gd name="T53" fmla="*/ 26 h 38"/>
                <a:gd name="T54" fmla="*/ 116 w 30"/>
                <a:gd name="T55" fmla="*/ 23 h 38"/>
                <a:gd name="T56" fmla="*/ 128 w 30"/>
                <a:gd name="T57" fmla="*/ 20 h 38"/>
                <a:gd name="T58" fmla="*/ 151 w 30"/>
                <a:gd name="T59" fmla="*/ 18 h 38"/>
                <a:gd name="T60" fmla="*/ 159 w 30"/>
                <a:gd name="T61" fmla="*/ 16 h 38"/>
                <a:gd name="T62" fmla="*/ 175 w 30"/>
                <a:gd name="T63" fmla="*/ 15 h 38"/>
                <a:gd name="T64" fmla="*/ 181 w 30"/>
                <a:gd name="T65" fmla="*/ 14 h 38"/>
                <a:gd name="T66" fmla="*/ 181 w 30"/>
                <a:gd name="T67" fmla="*/ 13 h 38"/>
                <a:gd name="T68" fmla="*/ 189 w 30"/>
                <a:gd name="T69" fmla="*/ 11 h 38"/>
                <a:gd name="T70" fmla="*/ 189 w 30"/>
                <a:gd name="T71" fmla="*/ 8 h 38"/>
                <a:gd name="T72" fmla="*/ 205 w 30"/>
                <a:gd name="T73" fmla="*/ 7 h 38"/>
                <a:gd name="T74" fmla="*/ 205 w 30"/>
                <a:gd name="T75" fmla="*/ 6 h 38"/>
                <a:gd name="T76" fmla="*/ 220 w 30"/>
                <a:gd name="T77" fmla="*/ 5 h 38"/>
                <a:gd name="T78" fmla="*/ 220 w 30"/>
                <a:gd name="T79" fmla="*/ 2 h 38"/>
                <a:gd name="T80" fmla="*/ 220 w 30"/>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
                <a:gd name="T124" fmla="*/ 0 h 38"/>
                <a:gd name="T125" fmla="*/ 30 w 30"/>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 h="38">
                  <a:moveTo>
                    <a:pt x="29" y="0"/>
                  </a:moveTo>
                  <a:lnTo>
                    <a:pt x="28" y="0"/>
                  </a:lnTo>
                  <a:lnTo>
                    <a:pt x="26" y="0"/>
                  </a:lnTo>
                  <a:lnTo>
                    <a:pt x="24" y="0"/>
                  </a:lnTo>
                  <a:lnTo>
                    <a:pt x="23" y="0"/>
                  </a:lnTo>
                  <a:lnTo>
                    <a:pt x="21" y="0"/>
                  </a:lnTo>
                  <a:lnTo>
                    <a:pt x="20" y="0"/>
                  </a:lnTo>
                  <a:lnTo>
                    <a:pt x="18" y="0"/>
                  </a:lnTo>
                  <a:lnTo>
                    <a:pt x="16" y="0"/>
                  </a:lnTo>
                  <a:lnTo>
                    <a:pt x="15" y="0"/>
                  </a:lnTo>
                  <a:lnTo>
                    <a:pt x="13" y="2"/>
                  </a:lnTo>
                  <a:lnTo>
                    <a:pt x="11" y="3"/>
                  </a:lnTo>
                  <a:lnTo>
                    <a:pt x="10" y="5"/>
                  </a:lnTo>
                  <a:lnTo>
                    <a:pt x="8" y="7"/>
                  </a:lnTo>
                  <a:lnTo>
                    <a:pt x="7" y="9"/>
                  </a:lnTo>
                  <a:lnTo>
                    <a:pt x="7" y="10"/>
                  </a:lnTo>
                  <a:lnTo>
                    <a:pt x="5" y="11"/>
                  </a:lnTo>
                  <a:lnTo>
                    <a:pt x="3" y="13"/>
                  </a:lnTo>
                  <a:lnTo>
                    <a:pt x="1" y="15"/>
                  </a:lnTo>
                  <a:lnTo>
                    <a:pt x="1" y="16"/>
                  </a:lnTo>
                  <a:lnTo>
                    <a:pt x="0" y="18"/>
                  </a:lnTo>
                  <a:lnTo>
                    <a:pt x="0" y="17"/>
                  </a:lnTo>
                  <a:lnTo>
                    <a:pt x="0" y="18"/>
                  </a:lnTo>
                  <a:lnTo>
                    <a:pt x="0" y="19"/>
                  </a:lnTo>
                  <a:lnTo>
                    <a:pt x="0" y="21"/>
                  </a:lnTo>
                  <a:lnTo>
                    <a:pt x="0" y="23"/>
                  </a:lnTo>
                  <a:lnTo>
                    <a:pt x="2" y="25"/>
                  </a:lnTo>
                  <a:lnTo>
                    <a:pt x="2" y="27"/>
                  </a:lnTo>
                  <a:lnTo>
                    <a:pt x="4" y="28"/>
                  </a:lnTo>
                  <a:lnTo>
                    <a:pt x="4" y="30"/>
                  </a:lnTo>
                  <a:lnTo>
                    <a:pt x="5" y="32"/>
                  </a:lnTo>
                  <a:lnTo>
                    <a:pt x="5" y="34"/>
                  </a:lnTo>
                  <a:lnTo>
                    <a:pt x="7" y="35"/>
                  </a:lnTo>
                  <a:lnTo>
                    <a:pt x="7" y="37"/>
                  </a:lnTo>
                  <a:lnTo>
                    <a:pt x="8" y="37"/>
                  </a:lnTo>
                  <a:lnTo>
                    <a:pt x="10" y="37"/>
                  </a:lnTo>
                  <a:lnTo>
                    <a:pt x="10" y="36"/>
                  </a:lnTo>
                  <a:lnTo>
                    <a:pt x="10" y="35"/>
                  </a:lnTo>
                  <a:lnTo>
                    <a:pt x="11" y="34"/>
                  </a:lnTo>
                  <a:lnTo>
                    <a:pt x="11" y="33"/>
                  </a:lnTo>
                  <a:lnTo>
                    <a:pt x="13" y="31"/>
                  </a:lnTo>
                  <a:lnTo>
                    <a:pt x="15" y="29"/>
                  </a:lnTo>
                  <a:lnTo>
                    <a:pt x="17" y="27"/>
                  </a:lnTo>
                  <a:lnTo>
                    <a:pt x="17" y="26"/>
                  </a:lnTo>
                  <a:lnTo>
                    <a:pt x="19" y="24"/>
                  </a:lnTo>
                  <a:lnTo>
                    <a:pt x="20" y="23"/>
                  </a:lnTo>
                  <a:lnTo>
                    <a:pt x="21" y="21"/>
                  </a:lnTo>
                  <a:lnTo>
                    <a:pt x="21" y="20"/>
                  </a:lnTo>
                  <a:lnTo>
                    <a:pt x="23" y="18"/>
                  </a:lnTo>
                  <a:lnTo>
                    <a:pt x="24" y="17"/>
                  </a:lnTo>
                  <a:lnTo>
                    <a:pt x="24" y="16"/>
                  </a:lnTo>
                  <a:lnTo>
                    <a:pt x="25" y="14"/>
                  </a:lnTo>
                  <a:lnTo>
                    <a:pt x="25" y="12"/>
                  </a:lnTo>
                  <a:lnTo>
                    <a:pt x="25" y="11"/>
                  </a:lnTo>
                  <a:lnTo>
                    <a:pt x="27" y="10"/>
                  </a:lnTo>
                  <a:lnTo>
                    <a:pt x="27" y="8"/>
                  </a:lnTo>
                  <a:lnTo>
                    <a:pt x="27" y="7"/>
                  </a:lnTo>
                  <a:lnTo>
                    <a:pt x="29" y="5"/>
                  </a:lnTo>
                  <a:lnTo>
                    <a:pt x="29" y="3"/>
                  </a:lnTo>
                  <a:lnTo>
                    <a:pt x="29" y="2"/>
                  </a:lnTo>
                  <a:lnTo>
                    <a:pt x="29" y="0"/>
                  </a:lnTo>
                </a:path>
              </a:pathLst>
            </a:custGeom>
            <a:solidFill>
              <a:srgbClr val="F8F8F8"/>
            </a:solidFill>
            <a:ln w="9525">
              <a:solidFill>
                <a:srgbClr val="DDDDDD"/>
              </a:solidFill>
              <a:round/>
              <a:headEnd/>
              <a:tailEnd/>
            </a:ln>
          </p:spPr>
          <p:txBody>
            <a:bodyPr/>
            <a:lstStyle/>
            <a:p>
              <a:endParaRPr lang="it-IT"/>
            </a:p>
          </p:txBody>
        </p:sp>
        <p:sp>
          <p:nvSpPr>
            <p:cNvPr id="2133" name="Freeform 111"/>
            <p:cNvSpPr>
              <a:spLocks/>
            </p:cNvSpPr>
            <p:nvPr/>
          </p:nvSpPr>
          <p:spPr bwMode="auto">
            <a:xfrm>
              <a:off x="1480" y="1319"/>
              <a:ext cx="312" cy="141"/>
            </a:xfrm>
            <a:custGeom>
              <a:avLst/>
              <a:gdLst>
                <a:gd name="T0" fmla="*/ 347 w 159"/>
                <a:gd name="T1" fmla="*/ 1 h 152"/>
                <a:gd name="T2" fmla="*/ 61 w 159"/>
                <a:gd name="T3" fmla="*/ 20 h 152"/>
                <a:gd name="T4" fmla="*/ 47 w 159"/>
                <a:gd name="T5" fmla="*/ 42 h 152"/>
                <a:gd name="T6" fmla="*/ 8 w 159"/>
                <a:gd name="T7" fmla="*/ 42 h 152"/>
                <a:gd name="T8" fmla="*/ 0 w 159"/>
                <a:gd name="T9" fmla="*/ 46 h 152"/>
                <a:gd name="T10" fmla="*/ 0 w 159"/>
                <a:gd name="T11" fmla="*/ 90 h 152"/>
                <a:gd name="T12" fmla="*/ 0 w 159"/>
                <a:gd name="T13" fmla="*/ 121 h 152"/>
                <a:gd name="T14" fmla="*/ 181 w 159"/>
                <a:gd name="T15" fmla="*/ 118 h 152"/>
                <a:gd name="T16" fmla="*/ 416 w 159"/>
                <a:gd name="T17" fmla="*/ 112 h 152"/>
                <a:gd name="T18" fmla="*/ 493 w 159"/>
                <a:gd name="T19" fmla="*/ 111 h 152"/>
                <a:gd name="T20" fmla="*/ 673 w 159"/>
                <a:gd name="T21" fmla="*/ 111 h 152"/>
                <a:gd name="T22" fmla="*/ 716 w 159"/>
                <a:gd name="T23" fmla="*/ 113 h 152"/>
                <a:gd name="T24" fmla="*/ 716 w 159"/>
                <a:gd name="T25" fmla="*/ 116 h 152"/>
                <a:gd name="T26" fmla="*/ 732 w 159"/>
                <a:gd name="T27" fmla="*/ 119 h 152"/>
                <a:gd name="T28" fmla="*/ 816 w 159"/>
                <a:gd name="T29" fmla="*/ 114 h 152"/>
                <a:gd name="T30" fmla="*/ 877 w 159"/>
                <a:gd name="T31" fmla="*/ 105 h 152"/>
                <a:gd name="T32" fmla="*/ 905 w 159"/>
                <a:gd name="T33" fmla="*/ 89 h 152"/>
                <a:gd name="T34" fmla="*/ 1036 w 159"/>
                <a:gd name="T35" fmla="*/ 71 h 152"/>
                <a:gd name="T36" fmla="*/ 1148 w 159"/>
                <a:gd name="T37" fmla="*/ 67 h 152"/>
                <a:gd name="T38" fmla="*/ 1013 w 159"/>
                <a:gd name="T39" fmla="*/ 66 h 152"/>
                <a:gd name="T40" fmla="*/ 893 w 159"/>
                <a:gd name="T41" fmla="*/ 71 h 152"/>
                <a:gd name="T42" fmla="*/ 793 w 159"/>
                <a:gd name="T43" fmla="*/ 85 h 152"/>
                <a:gd name="T44" fmla="*/ 785 w 159"/>
                <a:gd name="T45" fmla="*/ 98 h 152"/>
                <a:gd name="T46" fmla="*/ 689 w 159"/>
                <a:gd name="T47" fmla="*/ 101 h 152"/>
                <a:gd name="T48" fmla="*/ 597 w 159"/>
                <a:gd name="T49" fmla="*/ 101 h 152"/>
                <a:gd name="T50" fmla="*/ 573 w 159"/>
                <a:gd name="T51" fmla="*/ 94 h 152"/>
                <a:gd name="T52" fmla="*/ 565 w 159"/>
                <a:gd name="T53" fmla="*/ 74 h 152"/>
                <a:gd name="T54" fmla="*/ 559 w 159"/>
                <a:gd name="T55" fmla="*/ 72 h 152"/>
                <a:gd name="T56" fmla="*/ 536 w 159"/>
                <a:gd name="T57" fmla="*/ 90 h 152"/>
                <a:gd name="T58" fmla="*/ 361 w 159"/>
                <a:gd name="T59" fmla="*/ 99 h 152"/>
                <a:gd name="T60" fmla="*/ 143 w 159"/>
                <a:gd name="T61" fmla="*/ 90 h 152"/>
                <a:gd name="T62" fmla="*/ 61 w 159"/>
                <a:gd name="T63" fmla="*/ 75 h 152"/>
                <a:gd name="T64" fmla="*/ 100 w 159"/>
                <a:gd name="T65" fmla="*/ 58 h 152"/>
                <a:gd name="T66" fmla="*/ 204 w 159"/>
                <a:gd name="T67" fmla="*/ 53 h 152"/>
                <a:gd name="T68" fmla="*/ 339 w 159"/>
                <a:gd name="T69" fmla="*/ 53 h 152"/>
                <a:gd name="T70" fmla="*/ 536 w 159"/>
                <a:gd name="T71" fmla="*/ 59 h 152"/>
                <a:gd name="T72" fmla="*/ 604 w 159"/>
                <a:gd name="T73" fmla="*/ 61 h 152"/>
                <a:gd name="T74" fmla="*/ 604 w 159"/>
                <a:gd name="T75" fmla="*/ 58 h 152"/>
                <a:gd name="T76" fmla="*/ 612 w 159"/>
                <a:gd name="T77" fmla="*/ 53 h 152"/>
                <a:gd name="T78" fmla="*/ 424 w 159"/>
                <a:gd name="T79" fmla="*/ 50 h 152"/>
                <a:gd name="T80" fmla="*/ 228 w 159"/>
                <a:gd name="T81" fmla="*/ 45 h 152"/>
                <a:gd name="T82" fmla="*/ 143 w 159"/>
                <a:gd name="T83" fmla="*/ 37 h 152"/>
                <a:gd name="T84" fmla="*/ 128 w 159"/>
                <a:gd name="T85" fmla="*/ 19 h 152"/>
                <a:gd name="T86" fmla="*/ 281 w 159"/>
                <a:gd name="T87" fmla="*/ 13 h 152"/>
                <a:gd name="T88" fmla="*/ 369 w 159"/>
                <a:gd name="T89" fmla="*/ 24 h 152"/>
                <a:gd name="T90" fmla="*/ 281 w 159"/>
                <a:gd name="T91" fmla="*/ 32 h 152"/>
                <a:gd name="T92" fmla="*/ 251 w 159"/>
                <a:gd name="T93" fmla="*/ 28 h 152"/>
                <a:gd name="T94" fmla="*/ 243 w 159"/>
                <a:gd name="T95" fmla="*/ 24 h 152"/>
                <a:gd name="T96" fmla="*/ 204 w 159"/>
                <a:gd name="T97" fmla="*/ 28 h 152"/>
                <a:gd name="T98" fmla="*/ 188 w 159"/>
                <a:gd name="T99" fmla="*/ 35 h 152"/>
                <a:gd name="T100" fmla="*/ 296 w 159"/>
                <a:gd name="T101" fmla="*/ 39 h 152"/>
                <a:gd name="T102" fmla="*/ 461 w 159"/>
                <a:gd name="T103" fmla="*/ 44 h 152"/>
                <a:gd name="T104" fmla="*/ 485 w 159"/>
                <a:gd name="T105" fmla="*/ 42 h 152"/>
                <a:gd name="T106" fmla="*/ 447 w 159"/>
                <a:gd name="T107" fmla="*/ 34 h 152"/>
                <a:gd name="T108" fmla="*/ 447 w 159"/>
                <a:gd name="T109" fmla="*/ 17 h 152"/>
                <a:gd name="T110" fmla="*/ 469 w 159"/>
                <a:gd name="T111" fmla="*/ 9 h 152"/>
                <a:gd name="T112" fmla="*/ 520 w 159"/>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9"/>
                <a:gd name="T172" fmla="*/ 0 h 152"/>
                <a:gd name="T173" fmla="*/ 159 w 159"/>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9" h="152">
                  <a:moveTo>
                    <a:pt x="70" y="0"/>
                  </a:moveTo>
                  <a:lnTo>
                    <a:pt x="69" y="0"/>
                  </a:lnTo>
                  <a:lnTo>
                    <a:pt x="67" y="0"/>
                  </a:lnTo>
                  <a:lnTo>
                    <a:pt x="62" y="0"/>
                  </a:lnTo>
                  <a:lnTo>
                    <a:pt x="58" y="0"/>
                  </a:lnTo>
                  <a:lnTo>
                    <a:pt x="52" y="1"/>
                  </a:lnTo>
                  <a:lnTo>
                    <a:pt x="46" y="1"/>
                  </a:lnTo>
                  <a:lnTo>
                    <a:pt x="39" y="3"/>
                  </a:lnTo>
                  <a:lnTo>
                    <a:pt x="34" y="3"/>
                  </a:lnTo>
                  <a:lnTo>
                    <a:pt x="27" y="7"/>
                  </a:lnTo>
                  <a:lnTo>
                    <a:pt x="21" y="10"/>
                  </a:lnTo>
                  <a:lnTo>
                    <a:pt x="16" y="15"/>
                  </a:lnTo>
                  <a:lnTo>
                    <a:pt x="11" y="19"/>
                  </a:lnTo>
                  <a:lnTo>
                    <a:pt x="8" y="26"/>
                  </a:lnTo>
                  <a:lnTo>
                    <a:pt x="6" y="33"/>
                  </a:lnTo>
                  <a:lnTo>
                    <a:pt x="6" y="43"/>
                  </a:lnTo>
                  <a:lnTo>
                    <a:pt x="8" y="52"/>
                  </a:lnTo>
                  <a:lnTo>
                    <a:pt x="7" y="52"/>
                  </a:lnTo>
                  <a:lnTo>
                    <a:pt x="6" y="52"/>
                  </a:lnTo>
                  <a:lnTo>
                    <a:pt x="5" y="52"/>
                  </a:lnTo>
                  <a:lnTo>
                    <a:pt x="4" y="52"/>
                  </a:lnTo>
                  <a:lnTo>
                    <a:pt x="2" y="52"/>
                  </a:lnTo>
                  <a:lnTo>
                    <a:pt x="1" y="52"/>
                  </a:lnTo>
                  <a:lnTo>
                    <a:pt x="0" y="52"/>
                  </a:lnTo>
                  <a:lnTo>
                    <a:pt x="0" y="55"/>
                  </a:lnTo>
                  <a:lnTo>
                    <a:pt x="0" y="58"/>
                  </a:lnTo>
                  <a:lnTo>
                    <a:pt x="0" y="63"/>
                  </a:lnTo>
                  <a:lnTo>
                    <a:pt x="0" y="69"/>
                  </a:lnTo>
                  <a:lnTo>
                    <a:pt x="0" y="78"/>
                  </a:lnTo>
                  <a:lnTo>
                    <a:pt x="0" y="85"/>
                  </a:lnTo>
                  <a:lnTo>
                    <a:pt x="0" y="94"/>
                  </a:lnTo>
                  <a:lnTo>
                    <a:pt x="0" y="102"/>
                  </a:lnTo>
                  <a:lnTo>
                    <a:pt x="0" y="113"/>
                  </a:lnTo>
                  <a:lnTo>
                    <a:pt x="0" y="121"/>
                  </a:lnTo>
                  <a:lnTo>
                    <a:pt x="0" y="130"/>
                  </a:lnTo>
                  <a:lnTo>
                    <a:pt x="0" y="136"/>
                  </a:lnTo>
                  <a:lnTo>
                    <a:pt x="0" y="143"/>
                  </a:lnTo>
                  <a:lnTo>
                    <a:pt x="0" y="148"/>
                  </a:lnTo>
                  <a:lnTo>
                    <a:pt x="0" y="151"/>
                  </a:lnTo>
                  <a:lnTo>
                    <a:pt x="2" y="151"/>
                  </a:lnTo>
                  <a:lnTo>
                    <a:pt x="5" y="151"/>
                  </a:lnTo>
                  <a:lnTo>
                    <a:pt x="9" y="150"/>
                  </a:lnTo>
                  <a:lnTo>
                    <a:pt x="13" y="150"/>
                  </a:lnTo>
                  <a:lnTo>
                    <a:pt x="19" y="148"/>
                  </a:lnTo>
                  <a:lnTo>
                    <a:pt x="24" y="148"/>
                  </a:lnTo>
                  <a:lnTo>
                    <a:pt x="29" y="146"/>
                  </a:lnTo>
                  <a:lnTo>
                    <a:pt x="34" y="146"/>
                  </a:lnTo>
                  <a:lnTo>
                    <a:pt x="39" y="144"/>
                  </a:lnTo>
                  <a:lnTo>
                    <a:pt x="43" y="144"/>
                  </a:lnTo>
                  <a:lnTo>
                    <a:pt x="49" y="142"/>
                  </a:lnTo>
                  <a:lnTo>
                    <a:pt x="52" y="142"/>
                  </a:lnTo>
                  <a:lnTo>
                    <a:pt x="55" y="140"/>
                  </a:lnTo>
                  <a:lnTo>
                    <a:pt x="56" y="140"/>
                  </a:lnTo>
                  <a:lnTo>
                    <a:pt x="57" y="138"/>
                  </a:lnTo>
                  <a:lnTo>
                    <a:pt x="57" y="139"/>
                  </a:lnTo>
                  <a:lnTo>
                    <a:pt x="58" y="139"/>
                  </a:lnTo>
                  <a:lnTo>
                    <a:pt x="60" y="139"/>
                  </a:lnTo>
                  <a:lnTo>
                    <a:pt x="63" y="139"/>
                  </a:lnTo>
                  <a:lnTo>
                    <a:pt x="65" y="139"/>
                  </a:lnTo>
                  <a:lnTo>
                    <a:pt x="69" y="139"/>
                  </a:lnTo>
                  <a:lnTo>
                    <a:pt x="72" y="139"/>
                  </a:lnTo>
                  <a:lnTo>
                    <a:pt x="76" y="139"/>
                  </a:lnTo>
                  <a:lnTo>
                    <a:pt x="79" y="139"/>
                  </a:lnTo>
                  <a:lnTo>
                    <a:pt x="83" y="139"/>
                  </a:lnTo>
                  <a:lnTo>
                    <a:pt x="86" y="139"/>
                  </a:lnTo>
                  <a:lnTo>
                    <a:pt x="89" y="139"/>
                  </a:lnTo>
                  <a:lnTo>
                    <a:pt x="91" y="139"/>
                  </a:lnTo>
                  <a:lnTo>
                    <a:pt x="93" y="139"/>
                  </a:lnTo>
                  <a:lnTo>
                    <a:pt x="94" y="139"/>
                  </a:lnTo>
                  <a:lnTo>
                    <a:pt x="95" y="139"/>
                  </a:lnTo>
                  <a:lnTo>
                    <a:pt x="95" y="140"/>
                  </a:lnTo>
                  <a:lnTo>
                    <a:pt x="95" y="141"/>
                  </a:lnTo>
                  <a:lnTo>
                    <a:pt x="95" y="143"/>
                  </a:lnTo>
                  <a:lnTo>
                    <a:pt x="95" y="144"/>
                  </a:lnTo>
                  <a:lnTo>
                    <a:pt x="95" y="146"/>
                  </a:lnTo>
                  <a:lnTo>
                    <a:pt x="95" y="148"/>
                  </a:lnTo>
                  <a:lnTo>
                    <a:pt x="95" y="149"/>
                  </a:lnTo>
                  <a:lnTo>
                    <a:pt x="97" y="149"/>
                  </a:lnTo>
                  <a:lnTo>
                    <a:pt x="99" y="149"/>
                  </a:lnTo>
                  <a:lnTo>
                    <a:pt x="100" y="149"/>
                  </a:lnTo>
                  <a:lnTo>
                    <a:pt x="102" y="147"/>
                  </a:lnTo>
                  <a:lnTo>
                    <a:pt x="103" y="147"/>
                  </a:lnTo>
                  <a:lnTo>
                    <a:pt x="105" y="145"/>
                  </a:lnTo>
                  <a:lnTo>
                    <a:pt x="106" y="145"/>
                  </a:lnTo>
                  <a:lnTo>
                    <a:pt x="108" y="143"/>
                  </a:lnTo>
                  <a:lnTo>
                    <a:pt x="110" y="141"/>
                  </a:lnTo>
                  <a:lnTo>
                    <a:pt x="110" y="139"/>
                  </a:lnTo>
                  <a:lnTo>
                    <a:pt x="112" y="138"/>
                  </a:lnTo>
                  <a:lnTo>
                    <a:pt x="112" y="136"/>
                  </a:lnTo>
                  <a:lnTo>
                    <a:pt x="114" y="134"/>
                  </a:lnTo>
                  <a:lnTo>
                    <a:pt x="116" y="132"/>
                  </a:lnTo>
                  <a:lnTo>
                    <a:pt x="118" y="130"/>
                  </a:lnTo>
                  <a:lnTo>
                    <a:pt x="118" y="129"/>
                  </a:lnTo>
                  <a:lnTo>
                    <a:pt x="118" y="126"/>
                  </a:lnTo>
                  <a:lnTo>
                    <a:pt x="118" y="123"/>
                  </a:lnTo>
                  <a:lnTo>
                    <a:pt x="120" y="119"/>
                  </a:lnTo>
                  <a:lnTo>
                    <a:pt x="120" y="116"/>
                  </a:lnTo>
                  <a:lnTo>
                    <a:pt x="120" y="112"/>
                  </a:lnTo>
                  <a:lnTo>
                    <a:pt x="121" y="108"/>
                  </a:lnTo>
                  <a:lnTo>
                    <a:pt x="123" y="103"/>
                  </a:lnTo>
                  <a:lnTo>
                    <a:pt x="124" y="100"/>
                  </a:lnTo>
                  <a:lnTo>
                    <a:pt x="125" y="96"/>
                  </a:lnTo>
                  <a:lnTo>
                    <a:pt x="128" y="94"/>
                  </a:lnTo>
                  <a:lnTo>
                    <a:pt x="132" y="90"/>
                  </a:lnTo>
                  <a:lnTo>
                    <a:pt x="137" y="88"/>
                  </a:lnTo>
                  <a:lnTo>
                    <a:pt x="143" y="86"/>
                  </a:lnTo>
                  <a:lnTo>
                    <a:pt x="149" y="86"/>
                  </a:lnTo>
                  <a:lnTo>
                    <a:pt x="158" y="85"/>
                  </a:lnTo>
                  <a:lnTo>
                    <a:pt x="156" y="85"/>
                  </a:lnTo>
                  <a:lnTo>
                    <a:pt x="154" y="85"/>
                  </a:lnTo>
                  <a:lnTo>
                    <a:pt x="152" y="84"/>
                  </a:lnTo>
                  <a:lnTo>
                    <a:pt x="148" y="84"/>
                  </a:lnTo>
                  <a:lnTo>
                    <a:pt x="147" y="84"/>
                  </a:lnTo>
                  <a:lnTo>
                    <a:pt x="144" y="84"/>
                  </a:lnTo>
                  <a:lnTo>
                    <a:pt x="142" y="82"/>
                  </a:lnTo>
                  <a:lnTo>
                    <a:pt x="139" y="82"/>
                  </a:lnTo>
                  <a:lnTo>
                    <a:pt x="137" y="82"/>
                  </a:lnTo>
                  <a:lnTo>
                    <a:pt x="134" y="82"/>
                  </a:lnTo>
                  <a:lnTo>
                    <a:pt x="132" y="81"/>
                  </a:lnTo>
                  <a:lnTo>
                    <a:pt x="130" y="81"/>
                  </a:lnTo>
                  <a:lnTo>
                    <a:pt x="128" y="80"/>
                  </a:lnTo>
                  <a:lnTo>
                    <a:pt x="128" y="79"/>
                  </a:lnTo>
                  <a:lnTo>
                    <a:pt x="122" y="84"/>
                  </a:lnTo>
                  <a:lnTo>
                    <a:pt x="118" y="89"/>
                  </a:lnTo>
                  <a:lnTo>
                    <a:pt x="114" y="92"/>
                  </a:lnTo>
                  <a:lnTo>
                    <a:pt x="112" y="95"/>
                  </a:lnTo>
                  <a:lnTo>
                    <a:pt x="109" y="99"/>
                  </a:lnTo>
                  <a:lnTo>
                    <a:pt x="108" y="101"/>
                  </a:lnTo>
                  <a:lnTo>
                    <a:pt x="106" y="103"/>
                  </a:lnTo>
                  <a:lnTo>
                    <a:pt x="106" y="105"/>
                  </a:lnTo>
                  <a:lnTo>
                    <a:pt x="105" y="107"/>
                  </a:lnTo>
                  <a:lnTo>
                    <a:pt x="105" y="109"/>
                  </a:lnTo>
                  <a:lnTo>
                    <a:pt x="105" y="111"/>
                  </a:lnTo>
                  <a:lnTo>
                    <a:pt x="105" y="113"/>
                  </a:lnTo>
                  <a:lnTo>
                    <a:pt x="104" y="116"/>
                  </a:lnTo>
                  <a:lnTo>
                    <a:pt x="104" y="118"/>
                  </a:lnTo>
                  <a:lnTo>
                    <a:pt x="104" y="121"/>
                  </a:lnTo>
                  <a:lnTo>
                    <a:pt x="104" y="123"/>
                  </a:lnTo>
                  <a:lnTo>
                    <a:pt x="102" y="125"/>
                  </a:lnTo>
                  <a:lnTo>
                    <a:pt x="100" y="126"/>
                  </a:lnTo>
                  <a:lnTo>
                    <a:pt x="99" y="127"/>
                  </a:lnTo>
                  <a:lnTo>
                    <a:pt x="97" y="127"/>
                  </a:lnTo>
                  <a:lnTo>
                    <a:pt x="94" y="127"/>
                  </a:lnTo>
                  <a:lnTo>
                    <a:pt x="93" y="127"/>
                  </a:lnTo>
                  <a:lnTo>
                    <a:pt x="91" y="127"/>
                  </a:lnTo>
                  <a:lnTo>
                    <a:pt x="89" y="127"/>
                  </a:lnTo>
                  <a:lnTo>
                    <a:pt x="86" y="127"/>
                  </a:lnTo>
                  <a:lnTo>
                    <a:pt x="84" y="127"/>
                  </a:lnTo>
                  <a:lnTo>
                    <a:pt x="83" y="127"/>
                  </a:lnTo>
                  <a:lnTo>
                    <a:pt x="81" y="127"/>
                  </a:lnTo>
                  <a:lnTo>
                    <a:pt x="80" y="127"/>
                  </a:lnTo>
                  <a:lnTo>
                    <a:pt x="79" y="127"/>
                  </a:lnTo>
                  <a:lnTo>
                    <a:pt x="78" y="127"/>
                  </a:lnTo>
                  <a:lnTo>
                    <a:pt x="78" y="126"/>
                  </a:lnTo>
                  <a:lnTo>
                    <a:pt x="76" y="126"/>
                  </a:lnTo>
                  <a:lnTo>
                    <a:pt x="76" y="124"/>
                  </a:lnTo>
                  <a:lnTo>
                    <a:pt x="76" y="123"/>
                  </a:lnTo>
                  <a:lnTo>
                    <a:pt x="76" y="120"/>
                  </a:lnTo>
                  <a:lnTo>
                    <a:pt x="76" y="117"/>
                  </a:lnTo>
                  <a:lnTo>
                    <a:pt x="76" y="114"/>
                  </a:lnTo>
                  <a:lnTo>
                    <a:pt x="76" y="110"/>
                  </a:lnTo>
                  <a:lnTo>
                    <a:pt x="76" y="106"/>
                  </a:lnTo>
                  <a:lnTo>
                    <a:pt x="75" y="103"/>
                  </a:lnTo>
                  <a:lnTo>
                    <a:pt x="75" y="100"/>
                  </a:lnTo>
                  <a:lnTo>
                    <a:pt x="75" y="97"/>
                  </a:lnTo>
                  <a:lnTo>
                    <a:pt x="75" y="93"/>
                  </a:lnTo>
                  <a:lnTo>
                    <a:pt x="75" y="91"/>
                  </a:lnTo>
                  <a:lnTo>
                    <a:pt x="75" y="88"/>
                  </a:lnTo>
                  <a:lnTo>
                    <a:pt x="75" y="87"/>
                  </a:lnTo>
                  <a:lnTo>
                    <a:pt x="75" y="86"/>
                  </a:lnTo>
                  <a:lnTo>
                    <a:pt x="74" y="87"/>
                  </a:lnTo>
                  <a:lnTo>
                    <a:pt x="74" y="89"/>
                  </a:lnTo>
                  <a:lnTo>
                    <a:pt x="74" y="91"/>
                  </a:lnTo>
                  <a:lnTo>
                    <a:pt x="74" y="93"/>
                  </a:lnTo>
                  <a:lnTo>
                    <a:pt x="74" y="97"/>
                  </a:lnTo>
                  <a:lnTo>
                    <a:pt x="74" y="100"/>
                  </a:lnTo>
                  <a:lnTo>
                    <a:pt x="74" y="103"/>
                  </a:lnTo>
                  <a:lnTo>
                    <a:pt x="74" y="106"/>
                  </a:lnTo>
                  <a:lnTo>
                    <a:pt x="72" y="110"/>
                  </a:lnTo>
                  <a:lnTo>
                    <a:pt x="71" y="113"/>
                  </a:lnTo>
                  <a:lnTo>
                    <a:pt x="70" y="117"/>
                  </a:lnTo>
                  <a:lnTo>
                    <a:pt x="68" y="119"/>
                  </a:lnTo>
                  <a:lnTo>
                    <a:pt x="65" y="122"/>
                  </a:lnTo>
                  <a:lnTo>
                    <a:pt x="62" y="124"/>
                  </a:lnTo>
                  <a:lnTo>
                    <a:pt x="58" y="124"/>
                  </a:lnTo>
                  <a:lnTo>
                    <a:pt x="55" y="124"/>
                  </a:lnTo>
                  <a:lnTo>
                    <a:pt x="48" y="124"/>
                  </a:lnTo>
                  <a:lnTo>
                    <a:pt x="43" y="124"/>
                  </a:lnTo>
                  <a:lnTo>
                    <a:pt x="37" y="123"/>
                  </a:lnTo>
                  <a:lnTo>
                    <a:pt x="33" y="121"/>
                  </a:lnTo>
                  <a:lnTo>
                    <a:pt x="29" y="120"/>
                  </a:lnTo>
                  <a:lnTo>
                    <a:pt x="25" y="119"/>
                  </a:lnTo>
                  <a:lnTo>
                    <a:pt x="21" y="117"/>
                  </a:lnTo>
                  <a:lnTo>
                    <a:pt x="19" y="113"/>
                  </a:lnTo>
                  <a:lnTo>
                    <a:pt x="16" y="111"/>
                  </a:lnTo>
                  <a:lnTo>
                    <a:pt x="14" y="108"/>
                  </a:lnTo>
                  <a:lnTo>
                    <a:pt x="12" y="107"/>
                  </a:lnTo>
                  <a:lnTo>
                    <a:pt x="11" y="103"/>
                  </a:lnTo>
                  <a:lnTo>
                    <a:pt x="9" y="101"/>
                  </a:lnTo>
                  <a:lnTo>
                    <a:pt x="8" y="98"/>
                  </a:lnTo>
                  <a:lnTo>
                    <a:pt x="8" y="94"/>
                  </a:lnTo>
                  <a:lnTo>
                    <a:pt x="8" y="91"/>
                  </a:lnTo>
                  <a:lnTo>
                    <a:pt x="8" y="87"/>
                  </a:lnTo>
                  <a:lnTo>
                    <a:pt x="8" y="84"/>
                  </a:lnTo>
                  <a:lnTo>
                    <a:pt x="8" y="81"/>
                  </a:lnTo>
                  <a:lnTo>
                    <a:pt x="10" y="77"/>
                  </a:lnTo>
                  <a:lnTo>
                    <a:pt x="11" y="75"/>
                  </a:lnTo>
                  <a:lnTo>
                    <a:pt x="13" y="73"/>
                  </a:lnTo>
                  <a:lnTo>
                    <a:pt x="15" y="71"/>
                  </a:lnTo>
                  <a:lnTo>
                    <a:pt x="17" y="69"/>
                  </a:lnTo>
                  <a:lnTo>
                    <a:pt x="19" y="69"/>
                  </a:lnTo>
                  <a:lnTo>
                    <a:pt x="21" y="68"/>
                  </a:lnTo>
                  <a:lnTo>
                    <a:pt x="22" y="68"/>
                  </a:lnTo>
                  <a:lnTo>
                    <a:pt x="25" y="66"/>
                  </a:lnTo>
                  <a:lnTo>
                    <a:pt x="27" y="66"/>
                  </a:lnTo>
                  <a:lnTo>
                    <a:pt x="29" y="66"/>
                  </a:lnTo>
                  <a:lnTo>
                    <a:pt x="31" y="66"/>
                  </a:lnTo>
                  <a:lnTo>
                    <a:pt x="34" y="64"/>
                  </a:lnTo>
                  <a:lnTo>
                    <a:pt x="36" y="65"/>
                  </a:lnTo>
                  <a:lnTo>
                    <a:pt x="38" y="65"/>
                  </a:lnTo>
                  <a:lnTo>
                    <a:pt x="41" y="66"/>
                  </a:lnTo>
                  <a:lnTo>
                    <a:pt x="45" y="66"/>
                  </a:lnTo>
                  <a:lnTo>
                    <a:pt x="49" y="67"/>
                  </a:lnTo>
                  <a:lnTo>
                    <a:pt x="52" y="67"/>
                  </a:lnTo>
                  <a:lnTo>
                    <a:pt x="56" y="69"/>
                  </a:lnTo>
                  <a:lnTo>
                    <a:pt x="61" y="69"/>
                  </a:lnTo>
                  <a:lnTo>
                    <a:pt x="64" y="71"/>
                  </a:lnTo>
                  <a:lnTo>
                    <a:pt x="68" y="72"/>
                  </a:lnTo>
                  <a:lnTo>
                    <a:pt x="71" y="74"/>
                  </a:lnTo>
                  <a:lnTo>
                    <a:pt x="74" y="74"/>
                  </a:lnTo>
                  <a:lnTo>
                    <a:pt x="76" y="76"/>
                  </a:lnTo>
                  <a:lnTo>
                    <a:pt x="79" y="76"/>
                  </a:lnTo>
                  <a:lnTo>
                    <a:pt x="80" y="77"/>
                  </a:lnTo>
                  <a:lnTo>
                    <a:pt x="81" y="77"/>
                  </a:lnTo>
                  <a:lnTo>
                    <a:pt x="80" y="77"/>
                  </a:lnTo>
                  <a:lnTo>
                    <a:pt x="80" y="76"/>
                  </a:lnTo>
                  <a:lnTo>
                    <a:pt x="80" y="74"/>
                  </a:lnTo>
                  <a:lnTo>
                    <a:pt x="80" y="72"/>
                  </a:lnTo>
                  <a:lnTo>
                    <a:pt x="80" y="71"/>
                  </a:lnTo>
                  <a:lnTo>
                    <a:pt x="80" y="69"/>
                  </a:lnTo>
                  <a:lnTo>
                    <a:pt x="80" y="68"/>
                  </a:lnTo>
                  <a:lnTo>
                    <a:pt x="81" y="66"/>
                  </a:lnTo>
                  <a:lnTo>
                    <a:pt x="77" y="66"/>
                  </a:lnTo>
                  <a:lnTo>
                    <a:pt x="74" y="66"/>
                  </a:lnTo>
                  <a:lnTo>
                    <a:pt x="71" y="66"/>
                  </a:lnTo>
                  <a:lnTo>
                    <a:pt x="68" y="65"/>
                  </a:lnTo>
                  <a:lnTo>
                    <a:pt x="63" y="65"/>
                  </a:lnTo>
                  <a:lnTo>
                    <a:pt x="59" y="63"/>
                  </a:lnTo>
                  <a:lnTo>
                    <a:pt x="56" y="63"/>
                  </a:lnTo>
                  <a:lnTo>
                    <a:pt x="52" y="62"/>
                  </a:lnTo>
                  <a:lnTo>
                    <a:pt x="48" y="62"/>
                  </a:lnTo>
                  <a:lnTo>
                    <a:pt x="44" y="60"/>
                  </a:lnTo>
                  <a:lnTo>
                    <a:pt x="40" y="60"/>
                  </a:lnTo>
                  <a:lnTo>
                    <a:pt x="37" y="58"/>
                  </a:lnTo>
                  <a:lnTo>
                    <a:pt x="33" y="58"/>
                  </a:lnTo>
                  <a:lnTo>
                    <a:pt x="30" y="56"/>
                  </a:lnTo>
                  <a:lnTo>
                    <a:pt x="28" y="55"/>
                  </a:lnTo>
                  <a:lnTo>
                    <a:pt x="26" y="53"/>
                  </a:lnTo>
                  <a:lnTo>
                    <a:pt x="24" y="53"/>
                  </a:lnTo>
                  <a:lnTo>
                    <a:pt x="23" y="52"/>
                  </a:lnTo>
                  <a:lnTo>
                    <a:pt x="21" y="50"/>
                  </a:lnTo>
                  <a:lnTo>
                    <a:pt x="21" y="48"/>
                  </a:lnTo>
                  <a:lnTo>
                    <a:pt x="19" y="46"/>
                  </a:lnTo>
                  <a:lnTo>
                    <a:pt x="18" y="43"/>
                  </a:lnTo>
                  <a:lnTo>
                    <a:pt x="17" y="41"/>
                  </a:lnTo>
                  <a:lnTo>
                    <a:pt x="17" y="37"/>
                  </a:lnTo>
                  <a:lnTo>
                    <a:pt x="16" y="35"/>
                  </a:lnTo>
                  <a:lnTo>
                    <a:pt x="16" y="32"/>
                  </a:lnTo>
                  <a:lnTo>
                    <a:pt x="16" y="29"/>
                  </a:lnTo>
                  <a:lnTo>
                    <a:pt x="17" y="25"/>
                  </a:lnTo>
                  <a:lnTo>
                    <a:pt x="17" y="24"/>
                  </a:lnTo>
                  <a:lnTo>
                    <a:pt x="19" y="20"/>
                  </a:lnTo>
                  <a:lnTo>
                    <a:pt x="22" y="19"/>
                  </a:lnTo>
                  <a:lnTo>
                    <a:pt x="26" y="16"/>
                  </a:lnTo>
                  <a:lnTo>
                    <a:pt x="30" y="16"/>
                  </a:lnTo>
                  <a:lnTo>
                    <a:pt x="34" y="15"/>
                  </a:lnTo>
                  <a:lnTo>
                    <a:pt x="37" y="16"/>
                  </a:lnTo>
                  <a:lnTo>
                    <a:pt x="40" y="16"/>
                  </a:lnTo>
                  <a:lnTo>
                    <a:pt x="42" y="18"/>
                  </a:lnTo>
                  <a:lnTo>
                    <a:pt x="45" y="20"/>
                  </a:lnTo>
                  <a:lnTo>
                    <a:pt x="47" y="22"/>
                  </a:lnTo>
                  <a:lnTo>
                    <a:pt x="49" y="24"/>
                  </a:lnTo>
                  <a:lnTo>
                    <a:pt x="49" y="28"/>
                  </a:lnTo>
                  <a:lnTo>
                    <a:pt x="49" y="30"/>
                  </a:lnTo>
                  <a:lnTo>
                    <a:pt x="48" y="32"/>
                  </a:lnTo>
                  <a:lnTo>
                    <a:pt x="48" y="34"/>
                  </a:lnTo>
                  <a:lnTo>
                    <a:pt x="46" y="36"/>
                  </a:lnTo>
                  <a:lnTo>
                    <a:pt x="45" y="38"/>
                  </a:lnTo>
                  <a:lnTo>
                    <a:pt x="41" y="40"/>
                  </a:lnTo>
                  <a:lnTo>
                    <a:pt x="39" y="40"/>
                  </a:lnTo>
                  <a:lnTo>
                    <a:pt x="37" y="40"/>
                  </a:lnTo>
                  <a:lnTo>
                    <a:pt x="36" y="40"/>
                  </a:lnTo>
                  <a:lnTo>
                    <a:pt x="36" y="39"/>
                  </a:lnTo>
                  <a:lnTo>
                    <a:pt x="34" y="39"/>
                  </a:lnTo>
                  <a:lnTo>
                    <a:pt x="34" y="37"/>
                  </a:lnTo>
                  <a:lnTo>
                    <a:pt x="33" y="36"/>
                  </a:lnTo>
                  <a:lnTo>
                    <a:pt x="33" y="34"/>
                  </a:lnTo>
                  <a:lnTo>
                    <a:pt x="32" y="34"/>
                  </a:lnTo>
                  <a:lnTo>
                    <a:pt x="32" y="32"/>
                  </a:lnTo>
                  <a:lnTo>
                    <a:pt x="32" y="31"/>
                  </a:lnTo>
                  <a:lnTo>
                    <a:pt x="32" y="30"/>
                  </a:lnTo>
                  <a:lnTo>
                    <a:pt x="32" y="28"/>
                  </a:lnTo>
                  <a:lnTo>
                    <a:pt x="30" y="30"/>
                  </a:lnTo>
                  <a:lnTo>
                    <a:pt x="29" y="31"/>
                  </a:lnTo>
                  <a:lnTo>
                    <a:pt x="27" y="33"/>
                  </a:lnTo>
                  <a:lnTo>
                    <a:pt x="27" y="35"/>
                  </a:lnTo>
                  <a:lnTo>
                    <a:pt x="27" y="36"/>
                  </a:lnTo>
                  <a:lnTo>
                    <a:pt x="25" y="38"/>
                  </a:lnTo>
                  <a:lnTo>
                    <a:pt x="25" y="40"/>
                  </a:lnTo>
                  <a:lnTo>
                    <a:pt x="25" y="42"/>
                  </a:lnTo>
                  <a:lnTo>
                    <a:pt x="25" y="44"/>
                  </a:lnTo>
                  <a:lnTo>
                    <a:pt x="26" y="44"/>
                  </a:lnTo>
                  <a:lnTo>
                    <a:pt x="28" y="46"/>
                  </a:lnTo>
                  <a:lnTo>
                    <a:pt x="32" y="47"/>
                  </a:lnTo>
                  <a:lnTo>
                    <a:pt x="35" y="49"/>
                  </a:lnTo>
                  <a:lnTo>
                    <a:pt x="39" y="49"/>
                  </a:lnTo>
                  <a:lnTo>
                    <a:pt x="42" y="50"/>
                  </a:lnTo>
                  <a:lnTo>
                    <a:pt x="46" y="51"/>
                  </a:lnTo>
                  <a:lnTo>
                    <a:pt x="49" y="52"/>
                  </a:lnTo>
                  <a:lnTo>
                    <a:pt x="54" y="52"/>
                  </a:lnTo>
                  <a:lnTo>
                    <a:pt x="55" y="54"/>
                  </a:lnTo>
                  <a:lnTo>
                    <a:pt x="59" y="55"/>
                  </a:lnTo>
                  <a:lnTo>
                    <a:pt x="61" y="55"/>
                  </a:lnTo>
                  <a:lnTo>
                    <a:pt x="64" y="55"/>
                  </a:lnTo>
                  <a:lnTo>
                    <a:pt x="66" y="55"/>
                  </a:lnTo>
                  <a:lnTo>
                    <a:pt x="66" y="54"/>
                  </a:lnTo>
                  <a:lnTo>
                    <a:pt x="66" y="52"/>
                  </a:lnTo>
                  <a:lnTo>
                    <a:pt x="64" y="52"/>
                  </a:lnTo>
                  <a:lnTo>
                    <a:pt x="63" y="52"/>
                  </a:lnTo>
                  <a:lnTo>
                    <a:pt x="63" y="51"/>
                  </a:lnTo>
                  <a:lnTo>
                    <a:pt x="61" y="50"/>
                  </a:lnTo>
                  <a:lnTo>
                    <a:pt x="61" y="49"/>
                  </a:lnTo>
                  <a:lnTo>
                    <a:pt x="61" y="47"/>
                  </a:lnTo>
                  <a:lnTo>
                    <a:pt x="61" y="45"/>
                  </a:lnTo>
                  <a:lnTo>
                    <a:pt x="59" y="43"/>
                  </a:lnTo>
                  <a:lnTo>
                    <a:pt x="59" y="41"/>
                  </a:lnTo>
                  <a:lnTo>
                    <a:pt x="58" y="40"/>
                  </a:lnTo>
                  <a:lnTo>
                    <a:pt x="58" y="36"/>
                  </a:lnTo>
                  <a:lnTo>
                    <a:pt x="58" y="33"/>
                  </a:lnTo>
                  <a:lnTo>
                    <a:pt x="58" y="30"/>
                  </a:lnTo>
                  <a:lnTo>
                    <a:pt x="58" y="26"/>
                  </a:lnTo>
                  <a:lnTo>
                    <a:pt x="59" y="20"/>
                  </a:lnTo>
                  <a:lnTo>
                    <a:pt x="59" y="19"/>
                  </a:lnTo>
                  <a:lnTo>
                    <a:pt x="61" y="17"/>
                  </a:lnTo>
                  <a:lnTo>
                    <a:pt x="61" y="15"/>
                  </a:lnTo>
                  <a:lnTo>
                    <a:pt x="62" y="13"/>
                  </a:lnTo>
                  <a:lnTo>
                    <a:pt x="62" y="12"/>
                  </a:lnTo>
                  <a:lnTo>
                    <a:pt x="64" y="10"/>
                  </a:lnTo>
                  <a:lnTo>
                    <a:pt x="64" y="9"/>
                  </a:lnTo>
                  <a:lnTo>
                    <a:pt x="66" y="7"/>
                  </a:lnTo>
                  <a:lnTo>
                    <a:pt x="66" y="5"/>
                  </a:lnTo>
                  <a:lnTo>
                    <a:pt x="68" y="3"/>
                  </a:lnTo>
                  <a:lnTo>
                    <a:pt x="69" y="1"/>
                  </a:lnTo>
                  <a:lnTo>
                    <a:pt x="70" y="0"/>
                  </a:lnTo>
                </a:path>
              </a:pathLst>
            </a:custGeom>
            <a:solidFill>
              <a:srgbClr val="F8F8F8"/>
            </a:solidFill>
            <a:ln w="6350">
              <a:solidFill>
                <a:srgbClr val="DDDDDD"/>
              </a:solidFill>
              <a:round/>
              <a:headEnd/>
              <a:tailEnd/>
            </a:ln>
          </p:spPr>
          <p:txBody>
            <a:bodyPr/>
            <a:lstStyle/>
            <a:p>
              <a:endParaRPr lang="it-IT"/>
            </a:p>
          </p:txBody>
        </p:sp>
        <p:sp>
          <p:nvSpPr>
            <p:cNvPr id="2134" name="Freeform 112"/>
            <p:cNvSpPr>
              <a:spLocks/>
            </p:cNvSpPr>
            <p:nvPr/>
          </p:nvSpPr>
          <p:spPr bwMode="auto">
            <a:xfrm>
              <a:off x="1130" y="1465"/>
              <a:ext cx="324" cy="105"/>
            </a:xfrm>
            <a:custGeom>
              <a:avLst/>
              <a:gdLst>
                <a:gd name="T0" fmla="*/ 8 w 164"/>
                <a:gd name="T1" fmla="*/ 6 h 114"/>
                <a:gd name="T2" fmla="*/ 55 w 164"/>
                <a:gd name="T3" fmla="*/ 6 h 114"/>
                <a:gd name="T4" fmla="*/ 109 w 164"/>
                <a:gd name="T5" fmla="*/ 4 h 114"/>
                <a:gd name="T6" fmla="*/ 140 w 164"/>
                <a:gd name="T7" fmla="*/ 1 h 114"/>
                <a:gd name="T8" fmla="*/ 332 w 164"/>
                <a:gd name="T9" fmla="*/ 9 h 114"/>
                <a:gd name="T10" fmla="*/ 524 w 164"/>
                <a:gd name="T11" fmla="*/ 15 h 114"/>
                <a:gd name="T12" fmla="*/ 632 w 164"/>
                <a:gd name="T13" fmla="*/ 16 h 114"/>
                <a:gd name="T14" fmla="*/ 688 w 164"/>
                <a:gd name="T15" fmla="*/ 16 h 114"/>
                <a:gd name="T16" fmla="*/ 664 w 164"/>
                <a:gd name="T17" fmla="*/ 30 h 114"/>
                <a:gd name="T18" fmla="*/ 664 w 164"/>
                <a:gd name="T19" fmla="*/ 53 h 114"/>
                <a:gd name="T20" fmla="*/ 719 w 164"/>
                <a:gd name="T21" fmla="*/ 73 h 114"/>
                <a:gd name="T22" fmla="*/ 780 w 164"/>
                <a:gd name="T23" fmla="*/ 84 h 114"/>
                <a:gd name="T24" fmla="*/ 824 w 164"/>
                <a:gd name="T25" fmla="*/ 82 h 114"/>
                <a:gd name="T26" fmla="*/ 840 w 164"/>
                <a:gd name="T27" fmla="*/ 69 h 114"/>
                <a:gd name="T28" fmla="*/ 885 w 164"/>
                <a:gd name="T29" fmla="*/ 53 h 114"/>
                <a:gd name="T30" fmla="*/ 1012 w 164"/>
                <a:gd name="T31" fmla="*/ 41 h 114"/>
                <a:gd name="T32" fmla="*/ 1073 w 164"/>
                <a:gd name="T33" fmla="*/ 37 h 114"/>
                <a:gd name="T34" fmla="*/ 1081 w 164"/>
                <a:gd name="T35" fmla="*/ 28 h 114"/>
                <a:gd name="T36" fmla="*/ 1096 w 164"/>
                <a:gd name="T37" fmla="*/ 19 h 114"/>
                <a:gd name="T38" fmla="*/ 1108 w 164"/>
                <a:gd name="T39" fmla="*/ 14 h 114"/>
                <a:gd name="T40" fmla="*/ 1124 w 164"/>
                <a:gd name="T41" fmla="*/ 34 h 114"/>
                <a:gd name="T42" fmla="*/ 1179 w 164"/>
                <a:gd name="T43" fmla="*/ 57 h 114"/>
                <a:gd name="T44" fmla="*/ 1217 w 164"/>
                <a:gd name="T45" fmla="*/ 75 h 114"/>
                <a:gd name="T46" fmla="*/ 1249 w 164"/>
                <a:gd name="T47" fmla="*/ 83 h 114"/>
                <a:gd name="T48" fmla="*/ 1201 w 164"/>
                <a:gd name="T49" fmla="*/ 85 h 114"/>
                <a:gd name="T50" fmla="*/ 1108 w 164"/>
                <a:gd name="T51" fmla="*/ 87 h 114"/>
                <a:gd name="T52" fmla="*/ 988 w 164"/>
                <a:gd name="T53" fmla="*/ 88 h 114"/>
                <a:gd name="T54" fmla="*/ 840 w 164"/>
                <a:gd name="T55" fmla="*/ 88 h 114"/>
                <a:gd name="T56" fmla="*/ 780 w 164"/>
                <a:gd name="T57" fmla="*/ 88 h 114"/>
                <a:gd name="T58" fmla="*/ 719 w 164"/>
                <a:gd name="T59" fmla="*/ 84 h 114"/>
                <a:gd name="T60" fmla="*/ 624 w 164"/>
                <a:gd name="T61" fmla="*/ 79 h 114"/>
                <a:gd name="T62" fmla="*/ 561 w 164"/>
                <a:gd name="T63" fmla="*/ 74 h 114"/>
                <a:gd name="T64" fmla="*/ 516 w 164"/>
                <a:gd name="T65" fmla="*/ 70 h 114"/>
                <a:gd name="T66" fmla="*/ 492 w 164"/>
                <a:gd name="T67" fmla="*/ 64 h 114"/>
                <a:gd name="T68" fmla="*/ 448 w 164"/>
                <a:gd name="T69" fmla="*/ 61 h 114"/>
                <a:gd name="T70" fmla="*/ 417 w 164"/>
                <a:gd name="T71" fmla="*/ 59 h 114"/>
                <a:gd name="T72" fmla="*/ 379 w 164"/>
                <a:gd name="T73" fmla="*/ 59 h 114"/>
                <a:gd name="T74" fmla="*/ 332 w 164"/>
                <a:gd name="T75" fmla="*/ 54 h 114"/>
                <a:gd name="T76" fmla="*/ 277 w 164"/>
                <a:gd name="T77" fmla="*/ 49 h 114"/>
                <a:gd name="T78" fmla="*/ 253 w 164"/>
                <a:gd name="T79" fmla="*/ 45 h 114"/>
                <a:gd name="T80" fmla="*/ 269 w 164"/>
                <a:gd name="T81" fmla="*/ 43 h 114"/>
                <a:gd name="T82" fmla="*/ 316 w 164"/>
                <a:gd name="T83" fmla="*/ 42 h 114"/>
                <a:gd name="T84" fmla="*/ 379 w 164"/>
                <a:gd name="T85" fmla="*/ 41 h 114"/>
                <a:gd name="T86" fmla="*/ 417 w 164"/>
                <a:gd name="T87" fmla="*/ 41 h 114"/>
                <a:gd name="T88" fmla="*/ 379 w 164"/>
                <a:gd name="T89" fmla="*/ 25 h 114"/>
                <a:gd name="T90" fmla="*/ 277 w 164"/>
                <a:gd name="T91" fmla="*/ 15 h 114"/>
                <a:gd name="T92" fmla="*/ 140 w 164"/>
                <a:gd name="T93" fmla="*/ 13 h 114"/>
                <a:gd name="T94" fmla="*/ 24 w 164"/>
                <a:gd name="T95" fmla="*/ 7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0" y="8"/>
                  </a:moveTo>
                  <a:lnTo>
                    <a:pt x="0" y="8"/>
                  </a:lnTo>
                  <a:lnTo>
                    <a:pt x="1" y="8"/>
                  </a:lnTo>
                  <a:lnTo>
                    <a:pt x="3" y="7"/>
                  </a:lnTo>
                  <a:lnTo>
                    <a:pt x="4" y="7"/>
                  </a:lnTo>
                  <a:lnTo>
                    <a:pt x="5" y="6"/>
                  </a:lnTo>
                  <a:lnTo>
                    <a:pt x="7" y="6"/>
                  </a:lnTo>
                  <a:lnTo>
                    <a:pt x="9" y="4"/>
                  </a:lnTo>
                  <a:lnTo>
                    <a:pt x="10" y="4"/>
                  </a:lnTo>
                  <a:lnTo>
                    <a:pt x="12" y="4"/>
                  </a:lnTo>
                  <a:lnTo>
                    <a:pt x="14" y="4"/>
                  </a:lnTo>
                  <a:lnTo>
                    <a:pt x="16" y="2"/>
                  </a:lnTo>
                  <a:lnTo>
                    <a:pt x="17" y="1"/>
                  </a:lnTo>
                  <a:lnTo>
                    <a:pt x="18" y="1"/>
                  </a:lnTo>
                  <a:lnTo>
                    <a:pt x="19" y="0"/>
                  </a:lnTo>
                  <a:lnTo>
                    <a:pt x="27" y="5"/>
                  </a:lnTo>
                  <a:lnTo>
                    <a:pt x="36" y="9"/>
                  </a:lnTo>
                  <a:lnTo>
                    <a:pt x="43" y="12"/>
                  </a:lnTo>
                  <a:lnTo>
                    <a:pt x="51" y="13"/>
                  </a:lnTo>
                  <a:lnTo>
                    <a:pt x="56" y="16"/>
                  </a:lnTo>
                  <a:lnTo>
                    <a:pt x="63" y="17"/>
                  </a:lnTo>
                  <a:lnTo>
                    <a:pt x="68" y="18"/>
                  </a:lnTo>
                  <a:lnTo>
                    <a:pt x="73" y="18"/>
                  </a:lnTo>
                  <a:lnTo>
                    <a:pt x="76" y="19"/>
                  </a:lnTo>
                  <a:lnTo>
                    <a:pt x="80" y="19"/>
                  </a:lnTo>
                  <a:lnTo>
                    <a:pt x="82" y="19"/>
                  </a:lnTo>
                  <a:lnTo>
                    <a:pt x="85" y="19"/>
                  </a:lnTo>
                  <a:lnTo>
                    <a:pt x="86" y="19"/>
                  </a:lnTo>
                  <a:lnTo>
                    <a:pt x="88" y="19"/>
                  </a:lnTo>
                  <a:lnTo>
                    <a:pt x="89" y="19"/>
                  </a:lnTo>
                  <a:lnTo>
                    <a:pt x="90" y="18"/>
                  </a:lnTo>
                  <a:lnTo>
                    <a:pt x="88" y="26"/>
                  </a:lnTo>
                  <a:lnTo>
                    <a:pt x="87" y="32"/>
                  </a:lnTo>
                  <a:lnTo>
                    <a:pt x="86" y="39"/>
                  </a:lnTo>
                  <a:lnTo>
                    <a:pt x="86" y="45"/>
                  </a:lnTo>
                  <a:lnTo>
                    <a:pt x="86" y="52"/>
                  </a:lnTo>
                  <a:lnTo>
                    <a:pt x="86" y="60"/>
                  </a:lnTo>
                  <a:lnTo>
                    <a:pt x="86" y="67"/>
                  </a:lnTo>
                  <a:lnTo>
                    <a:pt x="88" y="73"/>
                  </a:lnTo>
                  <a:lnTo>
                    <a:pt x="89" y="80"/>
                  </a:lnTo>
                  <a:lnTo>
                    <a:pt x="91" y="87"/>
                  </a:lnTo>
                  <a:lnTo>
                    <a:pt x="93" y="93"/>
                  </a:lnTo>
                  <a:lnTo>
                    <a:pt x="94" y="98"/>
                  </a:lnTo>
                  <a:lnTo>
                    <a:pt x="96" y="102"/>
                  </a:lnTo>
                  <a:lnTo>
                    <a:pt x="99" y="105"/>
                  </a:lnTo>
                  <a:lnTo>
                    <a:pt x="101" y="108"/>
                  </a:lnTo>
                  <a:lnTo>
                    <a:pt x="105" y="108"/>
                  </a:lnTo>
                  <a:lnTo>
                    <a:pt x="105" y="109"/>
                  </a:lnTo>
                  <a:lnTo>
                    <a:pt x="107" y="107"/>
                  </a:lnTo>
                  <a:lnTo>
                    <a:pt x="107" y="105"/>
                  </a:lnTo>
                  <a:lnTo>
                    <a:pt x="108" y="102"/>
                  </a:lnTo>
                  <a:lnTo>
                    <a:pt x="108" y="98"/>
                  </a:lnTo>
                  <a:lnTo>
                    <a:pt x="109" y="94"/>
                  </a:lnTo>
                  <a:lnTo>
                    <a:pt x="109" y="88"/>
                  </a:lnTo>
                  <a:lnTo>
                    <a:pt x="110" y="83"/>
                  </a:lnTo>
                  <a:lnTo>
                    <a:pt x="111" y="79"/>
                  </a:lnTo>
                  <a:lnTo>
                    <a:pt x="113" y="73"/>
                  </a:lnTo>
                  <a:lnTo>
                    <a:pt x="115" y="68"/>
                  </a:lnTo>
                  <a:lnTo>
                    <a:pt x="118" y="63"/>
                  </a:lnTo>
                  <a:lnTo>
                    <a:pt x="121" y="60"/>
                  </a:lnTo>
                  <a:lnTo>
                    <a:pt x="126" y="55"/>
                  </a:lnTo>
                  <a:lnTo>
                    <a:pt x="131" y="52"/>
                  </a:lnTo>
                  <a:lnTo>
                    <a:pt x="139" y="49"/>
                  </a:lnTo>
                  <a:lnTo>
                    <a:pt x="139" y="47"/>
                  </a:lnTo>
                  <a:lnTo>
                    <a:pt x="140" y="45"/>
                  </a:lnTo>
                  <a:lnTo>
                    <a:pt x="140" y="43"/>
                  </a:lnTo>
                  <a:lnTo>
                    <a:pt x="140" y="39"/>
                  </a:lnTo>
                  <a:lnTo>
                    <a:pt x="140" y="36"/>
                  </a:lnTo>
                  <a:lnTo>
                    <a:pt x="142" y="33"/>
                  </a:lnTo>
                  <a:lnTo>
                    <a:pt x="142" y="31"/>
                  </a:lnTo>
                  <a:lnTo>
                    <a:pt x="142" y="28"/>
                  </a:lnTo>
                  <a:lnTo>
                    <a:pt x="142" y="25"/>
                  </a:lnTo>
                  <a:lnTo>
                    <a:pt x="143" y="21"/>
                  </a:lnTo>
                  <a:lnTo>
                    <a:pt x="143" y="20"/>
                  </a:lnTo>
                  <a:lnTo>
                    <a:pt x="144" y="18"/>
                  </a:lnTo>
                  <a:lnTo>
                    <a:pt x="144" y="17"/>
                  </a:lnTo>
                  <a:lnTo>
                    <a:pt x="145" y="16"/>
                  </a:lnTo>
                  <a:lnTo>
                    <a:pt x="145" y="25"/>
                  </a:lnTo>
                  <a:lnTo>
                    <a:pt x="146" y="34"/>
                  </a:lnTo>
                  <a:lnTo>
                    <a:pt x="146" y="43"/>
                  </a:lnTo>
                  <a:lnTo>
                    <a:pt x="148" y="51"/>
                  </a:lnTo>
                  <a:lnTo>
                    <a:pt x="149" y="59"/>
                  </a:lnTo>
                  <a:lnTo>
                    <a:pt x="151" y="66"/>
                  </a:lnTo>
                  <a:lnTo>
                    <a:pt x="153" y="73"/>
                  </a:lnTo>
                  <a:lnTo>
                    <a:pt x="155" y="79"/>
                  </a:lnTo>
                  <a:lnTo>
                    <a:pt x="155" y="86"/>
                  </a:lnTo>
                  <a:lnTo>
                    <a:pt x="156" y="91"/>
                  </a:lnTo>
                  <a:lnTo>
                    <a:pt x="158" y="96"/>
                  </a:lnTo>
                  <a:lnTo>
                    <a:pt x="160" y="100"/>
                  </a:lnTo>
                  <a:lnTo>
                    <a:pt x="160" y="103"/>
                  </a:lnTo>
                  <a:lnTo>
                    <a:pt x="162" y="105"/>
                  </a:lnTo>
                  <a:lnTo>
                    <a:pt x="162" y="106"/>
                  </a:lnTo>
                  <a:lnTo>
                    <a:pt x="163" y="106"/>
                  </a:lnTo>
                  <a:lnTo>
                    <a:pt x="160" y="108"/>
                  </a:lnTo>
                  <a:lnTo>
                    <a:pt x="158" y="108"/>
                  </a:lnTo>
                  <a:lnTo>
                    <a:pt x="156" y="109"/>
                  </a:lnTo>
                  <a:lnTo>
                    <a:pt x="154" y="109"/>
                  </a:lnTo>
                  <a:lnTo>
                    <a:pt x="150" y="111"/>
                  </a:lnTo>
                  <a:lnTo>
                    <a:pt x="148" y="111"/>
                  </a:lnTo>
                  <a:lnTo>
                    <a:pt x="144" y="111"/>
                  </a:lnTo>
                  <a:lnTo>
                    <a:pt x="142" y="111"/>
                  </a:lnTo>
                  <a:lnTo>
                    <a:pt x="137" y="112"/>
                  </a:lnTo>
                  <a:lnTo>
                    <a:pt x="134" y="112"/>
                  </a:lnTo>
                  <a:lnTo>
                    <a:pt x="128" y="112"/>
                  </a:lnTo>
                  <a:lnTo>
                    <a:pt x="125" y="112"/>
                  </a:lnTo>
                  <a:lnTo>
                    <a:pt x="119" y="113"/>
                  </a:lnTo>
                  <a:lnTo>
                    <a:pt x="115" y="113"/>
                  </a:lnTo>
                  <a:lnTo>
                    <a:pt x="109" y="113"/>
                  </a:lnTo>
                  <a:lnTo>
                    <a:pt x="105" y="113"/>
                  </a:lnTo>
                  <a:lnTo>
                    <a:pt x="103" y="113"/>
                  </a:lnTo>
                  <a:lnTo>
                    <a:pt x="101" y="113"/>
                  </a:lnTo>
                  <a:lnTo>
                    <a:pt x="100" y="111"/>
                  </a:lnTo>
                  <a:lnTo>
                    <a:pt x="97" y="111"/>
                  </a:lnTo>
                  <a:lnTo>
                    <a:pt x="95" y="109"/>
                  </a:lnTo>
                  <a:lnTo>
                    <a:pt x="93" y="107"/>
                  </a:lnTo>
                  <a:lnTo>
                    <a:pt x="91" y="105"/>
                  </a:lnTo>
                  <a:lnTo>
                    <a:pt x="88" y="104"/>
                  </a:lnTo>
                  <a:lnTo>
                    <a:pt x="85" y="102"/>
                  </a:lnTo>
                  <a:lnTo>
                    <a:pt x="81" y="101"/>
                  </a:lnTo>
                  <a:lnTo>
                    <a:pt x="80" y="99"/>
                  </a:lnTo>
                  <a:lnTo>
                    <a:pt x="76" y="98"/>
                  </a:lnTo>
                  <a:lnTo>
                    <a:pt x="74" y="96"/>
                  </a:lnTo>
                  <a:lnTo>
                    <a:pt x="73" y="94"/>
                  </a:lnTo>
                  <a:lnTo>
                    <a:pt x="71" y="92"/>
                  </a:lnTo>
                  <a:lnTo>
                    <a:pt x="70" y="92"/>
                  </a:lnTo>
                  <a:lnTo>
                    <a:pt x="69" y="90"/>
                  </a:lnTo>
                  <a:lnTo>
                    <a:pt x="67" y="89"/>
                  </a:lnTo>
                  <a:lnTo>
                    <a:pt x="67" y="87"/>
                  </a:lnTo>
                  <a:lnTo>
                    <a:pt x="65" y="86"/>
                  </a:lnTo>
                  <a:lnTo>
                    <a:pt x="65" y="85"/>
                  </a:lnTo>
                  <a:lnTo>
                    <a:pt x="64" y="83"/>
                  </a:lnTo>
                  <a:lnTo>
                    <a:pt x="64" y="81"/>
                  </a:lnTo>
                  <a:lnTo>
                    <a:pt x="62" y="81"/>
                  </a:lnTo>
                  <a:lnTo>
                    <a:pt x="60" y="79"/>
                  </a:lnTo>
                  <a:lnTo>
                    <a:pt x="58" y="78"/>
                  </a:lnTo>
                  <a:lnTo>
                    <a:pt x="58" y="76"/>
                  </a:lnTo>
                  <a:lnTo>
                    <a:pt x="56" y="76"/>
                  </a:lnTo>
                  <a:lnTo>
                    <a:pt x="56" y="75"/>
                  </a:lnTo>
                  <a:lnTo>
                    <a:pt x="54" y="75"/>
                  </a:lnTo>
                  <a:lnTo>
                    <a:pt x="54" y="74"/>
                  </a:lnTo>
                  <a:lnTo>
                    <a:pt x="52" y="75"/>
                  </a:lnTo>
                  <a:lnTo>
                    <a:pt x="51" y="75"/>
                  </a:lnTo>
                  <a:lnTo>
                    <a:pt x="49" y="75"/>
                  </a:lnTo>
                  <a:lnTo>
                    <a:pt x="49" y="73"/>
                  </a:lnTo>
                  <a:lnTo>
                    <a:pt x="47" y="72"/>
                  </a:lnTo>
                  <a:lnTo>
                    <a:pt x="45" y="71"/>
                  </a:lnTo>
                  <a:lnTo>
                    <a:pt x="43" y="69"/>
                  </a:lnTo>
                  <a:lnTo>
                    <a:pt x="41" y="67"/>
                  </a:lnTo>
                  <a:lnTo>
                    <a:pt x="40" y="66"/>
                  </a:lnTo>
                  <a:lnTo>
                    <a:pt x="38" y="64"/>
                  </a:lnTo>
                  <a:lnTo>
                    <a:pt x="36" y="63"/>
                  </a:lnTo>
                  <a:lnTo>
                    <a:pt x="35" y="61"/>
                  </a:lnTo>
                  <a:lnTo>
                    <a:pt x="33" y="60"/>
                  </a:lnTo>
                  <a:lnTo>
                    <a:pt x="33" y="58"/>
                  </a:lnTo>
                  <a:lnTo>
                    <a:pt x="33" y="57"/>
                  </a:lnTo>
                  <a:lnTo>
                    <a:pt x="33" y="55"/>
                  </a:lnTo>
                  <a:lnTo>
                    <a:pt x="34" y="55"/>
                  </a:lnTo>
                  <a:lnTo>
                    <a:pt x="35" y="55"/>
                  </a:lnTo>
                  <a:lnTo>
                    <a:pt x="36" y="54"/>
                  </a:lnTo>
                  <a:lnTo>
                    <a:pt x="38" y="54"/>
                  </a:lnTo>
                  <a:lnTo>
                    <a:pt x="40" y="54"/>
                  </a:lnTo>
                  <a:lnTo>
                    <a:pt x="41" y="54"/>
                  </a:lnTo>
                  <a:lnTo>
                    <a:pt x="44" y="52"/>
                  </a:lnTo>
                  <a:lnTo>
                    <a:pt x="46" y="52"/>
                  </a:lnTo>
                  <a:lnTo>
                    <a:pt x="48" y="52"/>
                  </a:lnTo>
                  <a:lnTo>
                    <a:pt x="49" y="52"/>
                  </a:lnTo>
                  <a:lnTo>
                    <a:pt x="51" y="52"/>
                  </a:lnTo>
                  <a:lnTo>
                    <a:pt x="52" y="52"/>
                  </a:lnTo>
                  <a:lnTo>
                    <a:pt x="54" y="52"/>
                  </a:lnTo>
                  <a:lnTo>
                    <a:pt x="55" y="52"/>
                  </a:lnTo>
                  <a:lnTo>
                    <a:pt x="54" y="44"/>
                  </a:lnTo>
                  <a:lnTo>
                    <a:pt x="52" y="37"/>
                  </a:lnTo>
                  <a:lnTo>
                    <a:pt x="49" y="32"/>
                  </a:lnTo>
                  <a:lnTo>
                    <a:pt x="47" y="26"/>
                  </a:lnTo>
                  <a:lnTo>
                    <a:pt x="43" y="24"/>
                  </a:lnTo>
                  <a:lnTo>
                    <a:pt x="39" y="20"/>
                  </a:lnTo>
                  <a:lnTo>
                    <a:pt x="36" y="18"/>
                  </a:lnTo>
                  <a:lnTo>
                    <a:pt x="32" y="16"/>
                  </a:lnTo>
                  <a:lnTo>
                    <a:pt x="27" y="16"/>
                  </a:lnTo>
                  <a:lnTo>
                    <a:pt x="23" y="16"/>
                  </a:lnTo>
                  <a:lnTo>
                    <a:pt x="18" y="16"/>
                  </a:lnTo>
                  <a:lnTo>
                    <a:pt x="14" y="14"/>
                  </a:lnTo>
                  <a:lnTo>
                    <a:pt x="9" y="14"/>
                  </a:lnTo>
                  <a:lnTo>
                    <a:pt x="6" y="12"/>
                  </a:lnTo>
                  <a:lnTo>
                    <a:pt x="3" y="10"/>
                  </a:lnTo>
                  <a:lnTo>
                    <a:pt x="0" y="8"/>
                  </a:lnTo>
                </a:path>
              </a:pathLst>
            </a:custGeom>
            <a:solidFill>
              <a:srgbClr val="F8F8F8"/>
            </a:solidFill>
            <a:ln w="6350">
              <a:solidFill>
                <a:srgbClr val="DDDDDD"/>
              </a:solidFill>
              <a:round/>
              <a:headEnd/>
              <a:tailEnd/>
            </a:ln>
          </p:spPr>
          <p:txBody>
            <a:bodyPr/>
            <a:lstStyle/>
            <a:p>
              <a:endParaRPr lang="it-IT"/>
            </a:p>
          </p:txBody>
        </p:sp>
        <p:sp>
          <p:nvSpPr>
            <p:cNvPr id="2135" name="Freeform 113"/>
            <p:cNvSpPr>
              <a:spLocks/>
            </p:cNvSpPr>
            <p:nvPr/>
          </p:nvSpPr>
          <p:spPr bwMode="auto">
            <a:xfrm>
              <a:off x="1509" y="1464"/>
              <a:ext cx="323" cy="105"/>
            </a:xfrm>
            <a:custGeom>
              <a:avLst/>
              <a:gdLst>
                <a:gd name="T0" fmla="*/ 1221 w 164"/>
                <a:gd name="T1" fmla="*/ 6 h 114"/>
                <a:gd name="T2" fmla="*/ 1176 w 164"/>
                <a:gd name="T3" fmla="*/ 6 h 114"/>
                <a:gd name="T4" fmla="*/ 1125 w 164"/>
                <a:gd name="T5" fmla="*/ 4 h 114"/>
                <a:gd name="T6" fmla="*/ 1093 w 164"/>
                <a:gd name="T7" fmla="*/ 2 h 114"/>
                <a:gd name="T8" fmla="*/ 892 w 164"/>
                <a:gd name="T9" fmla="*/ 9 h 114"/>
                <a:gd name="T10" fmla="*/ 709 w 164"/>
                <a:gd name="T11" fmla="*/ 15 h 114"/>
                <a:gd name="T12" fmla="*/ 597 w 164"/>
                <a:gd name="T13" fmla="*/ 16 h 114"/>
                <a:gd name="T14" fmla="*/ 551 w 164"/>
                <a:gd name="T15" fmla="*/ 16 h 114"/>
                <a:gd name="T16" fmla="*/ 567 w 164"/>
                <a:gd name="T17" fmla="*/ 30 h 114"/>
                <a:gd name="T18" fmla="*/ 559 w 164"/>
                <a:gd name="T19" fmla="*/ 53 h 114"/>
                <a:gd name="T20" fmla="*/ 520 w 164"/>
                <a:gd name="T21" fmla="*/ 73 h 114"/>
                <a:gd name="T22" fmla="*/ 457 w 164"/>
                <a:gd name="T23" fmla="*/ 84 h 114"/>
                <a:gd name="T24" fmla="*/ 404 w 164"/>
                <a:gd name="T25" fmla="*/ 82 h 114"/>
                <a:gd name="T26" fmla="*/ 380 w 164"/>
                <a:gd name="T27" fmla="*/ 69 h 114"/>
                <a:gd name="T28" fmla="*/ 337 w 164"/>
                <a:gd name="T29" fmla="*/ 54 h 114"/>
                <a:gd name="T30" fmla="*/ 213 w 164"/>
                <a:gd name="T31" fmla="*/ 41 h 114"/>
                <a:gd name="T32" fmla="*/ 160 w 164"/>
                <a:gd name="T33" fmla="*/ 37 h 114"/>
                <a:gd name="T34" fmla="*/ 152 w 164"/>
                <a:gd name="T35" fmla="*/ 29 h 114"/>
                <a:gd name="T36" fmla="*/ 136 w 164"/>
                <a:gd name="T37" fmla="*/ 20 h 114"/>
                <a:gd name="T38" fmla="*/ 128 w 164"/>
                <a:gd name="T39" fmla="*/ 15 h 114"/>
                <a:gd name="T40" fmla="*/ 100 w 164"/>
                <a:gd name="T41" fmla="*/ 34 h 114"/>
                <a:gd name="T42" fmla="*/ 55 w 164"/>
                <a:gd name="T43" fmla="*/ 57 h 114"/>
                <a:gd name="T44" fmla="*/ 16 w 164"/>
                <a:gd name="T45" fmla="*/ 75 h 114"/>
                <a:gd name="T46" fmla="*/ 0 w 164"/>
                <a:gd name="T47" fmla="*/ 84 h 114"/>
                <a:gd name="T48" fmla="*/ 39 w 164"/>
                <a:gd name="T49" fmla="*/ 86 h 114"/>
                <a:gd name="T50" fmla="*/ 124 w 164"/>
                <a:gd name="T51" fmla="*/ 87 h 114"/>
                <a:gd name="T52" fmla="*/ 236 w 164"/>
                <a:gd name="T53" fmla="*/ 88 h 114"/>
                <a:gd name="T54" fmla="*/ 396 w 164"/>
                <a:gd name="T55" fmla="*/ 88 h 114"/>
                <a:gd name="T56" fmla="*/ 457 w 164"/>
                <a:gd name="T57" fmla="*/ 88 h 114"/>
                <a:gd name="T58" fmla="*/ 520 w 164"/>
                <a:gd name="T59" fmla="*/ 84 h 114"/>
                <a:gd name="T60" fmla="*/ 597 w 164"/>
                <a:gd name="T61" fmla="*/ 79 h 114"/>
                <a:gd name="T62" fmla="*/ 672 w 164"/>
                <a:gd name="T63" fmla="*/ 74 h 114"/>
                <a:gd name="T64" fmla="*/ 701 w 164"/>
                <a:gd name="T65" fmla="*/ 70 h 114"/>
                <a:gd name="T66" fmla="*/ 725 w 164"/>
                <a:gd name="T67" fmla="*/ 64 h 114"/>
                <a:gd name="T68" fmla="*/ 764 w 164"/>
                <a:gd name="T69" fmla="*/ 61 h 114"/>
                <a:gd name="T70" fmla="*/ 811 w 164"/>
                <a:gd name="T71" fmla="*/ 59 h 114"/>
                <a:gd name="T72" fmla="*/ 841 w 164"/>
                <a:gd name="T73" fmla="*/ 59 h 114"/>
                <a:gd name="T74" fmla="*/ 892 w 164"/>
                <a:gd name="T75" fmla="*/ 54 h 114"/>
                <a:gd name="T76" fmla="*/ 947 w 164"/>
                <a:gd name="T77" fmla="*/ 49 h 114"/>
                <a:gd name="T78" fmla="*/ 977 w 164"/>
                <a:gd name="T79" fmla="*/ 45 h 114"/>
                <a:gd name="T80" fmla="*/ 955 w 164"/>
                <a:gd name="T81" fmla="*/ 44 h 114"/>
                <a:gd name="T82" fmla="*/ 908 w 164"/>
                <a:gd name="T83" fmla="*/ 42 h 114"/>
                <a:gd name="T84" fmla="*/ 849 w 164"/>
                <a:gd name="T85" fmla="*/ 41 h 114"/>
                <a:gd name="T86" fmla="*/ 827 w 164"/>
                <a:gd name="T87" fmla="*/ 41 h 114"/>
                <a:gd name="T88" fmla="*/ 849 w 164"/>
                <a:gd name="T89" fmla="*/ 25 h 114"/>
                <a:gd name="T90" fmla="*/ 955 w 164"/>
                <a:gd name="T91" fmla="*/ 15 h 114"/>
                <a:gd name="T92" fmla="*/ 1079 w 164"/>
                <a:gd name="T93" fmla="*/ 12 h 114"/>
                <a:gd name="T94" fmla="*/ 1213 w 164"/>
                <a:gd name="T95" fmla="*/ 8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163" y="8"/>
                  </a:moveTo>
                  <a:lnTo>
                    <a:pt x="162" y="8"/>
                  </a:lnTo>
                  <a:lnTo>
                    <a:pt x="161" y="8"/>
                  </a:lnTo>
                  <a:lnTo>
                    <a:pt x="160" y="8"/>
                  </a:lnTo>
                  <a:lnTo>
                    <a:pt x="159" y="8"/>
                  </a:lnTo>
                  <a:lnTo>
                    <a:pt x="157" y="8"/>
                  </a:lnTo>
                  <a:lnTo>
                    <a:pt x="156" y="6"/>
                  </a:lnTo>
                  <a:lnTo>
                    <a:pt x="154" y="6"/>
                  </a:lnTo>
                  <a:lnTo>
                    <a:pt x="152" y="5"/>
                  </a:lnTo>
                  <a:lnTo>
                    <a:pt x="151" y="5"/>
                  </a:lnTo>
                  <a:lnTo>
                    <a:pt x="149" y="4"/>
                  </a:lnTo>
                  <a:lnTo>
                    <a:pt x="147" y="4"/>
                  </a:lnTo>
                  <a:lnTo>
                    <a:pt x="146" y="2"/>
                  </a:lnTo>
                  <a:lnTo>
                    <a:pt x="144" y="2"/>
                  </a:lnTo>
                  <a:lnTo>
                    <a:pt x="143" y="2"/>
                  </a:lnTo>
                  <a:lnTo>
                    <a:pt x="143" y="0"/>
                  </a:lnTo>
                  <a:lnTo>
                    <a:pt x="133" y="5"/>
                  </a:lnTo>
                  <a:lnTo>
                    <a:pt x="125" y="9"/>
                  </a:lnTo>
                  <a:lnTo>
                    <a:pt x="117" y="12"/>
                  </a:lnTo>
                  <a:lnTo>
                    <a:pt x="110" y="14"/>
                  </a:lnTo>
                  <a:lnTo>
                    <a:pt x="103" y="15"/>
                  </a:lnTo>
                  <a:lnTo>
                    <a:pt x="98" y="17"/>
                  </a:lnTo>
                  <a:lnTo>
                    <a:pt x="93" y="18"/>
                  </a:lnTo>
                  <a:lnTo>
                    <a:pt x="89" y="18"/>
                  </a:lnTo>
                  <a:lnTo>
                    <a:pt x="84" y="19"/>
                  </a:lnTo>
                  <a:lnTo>
                    <a:pt x="80" y="19"/>
                  </a:lnTo>
                  <a:lnTo>
                    <a:pt x="78" y="19"/>
                  </a:lnTo>
                  <a:lnTo>
                    <a:pt x="76" y="19"/>
                  </a:lnTo>
                  <a:lnTo>
                    <a:pt x="74" y="19"/>
                  </a:lnTo>
                  <a:lnTo>
                    <a:pt x="73" y="19"/>
                  </a:lnTo>
                  <a:lnTo>
                    <a:pt x="72" y="19"/>
                  </a:lnTo>
                  <a:lnTo>
                    <a:pt x="72" y="26"/>
                  </a:lnTo>
                  <a:lnTo>
                    <a:pt x="74" y="32"/>
                  </a:lnTo>
                  <a:lnTo>
                    <a:pt x="74" y="39"/>
                  </a:lnTo>
                  <a:lnTo>
                    <a:pt x="75" y="45"/>
                  </a:lnTo>
                  <a:lnTo>
                    <a:pt x="74" y="53"/>
                  </a:lnTo>
                  <a:lnTo>
                    <a:pt x="74" y="60"/>
                  </a:lnTo>
                  <a:lnTo>
                    <a:pt x="73" y="67"/>
                  </a:lnTo>
                  <a:lnTo>
                    <a:pt x="73" y="73"/>
                  </a:lnTo>
                  <a:lnTo>
                    <a:pt x="71" y="81"/>
                  </a:lnTo>
                  <a:lnTo>
                    <a:pt x="69" y="87"/>
                  </a:lnTo>
                  <a:lnTo>
                    <a:pt x="68" y="93"/>
                  </a:lnTo>
                  <a:lnTo>
                    <a:pt x="66" y="98"/>
                  </a:lnTo>
                  <a:lnTo>
                    <a:pt x="63" y="102"/>
                  </a:lnTo>
                  <a:lnTo>
                    <a:pt x="61" y="105"/>
                  </a:lnTo>
                  <a:lnTo>
                    <a:pt x="60" y="107"/>
                  </a:lnTo>
                  <a:lnTo>
                    <a:pt x="58" y="108"/>
                  </a:lnTo>
                  <a:lnTo>
                    <a:pt x="56" y="109"/>
                  </a:lnTo>
                  <a:lnTo>
                    <a:pt x="55" y="107"/>
                  </a:lnTo>
                  <a:lnTo>
                    <a:pt x="53" y="105"/>
                  </a:lnTo>
                  <a:lnTo>
                    <a:pt x="53" y="102"/>
                  </a:lnTo>
                  <a:lnTo>
                    <a:pt x="51" y="98"/>
                  </a:lnTo>
                  <a:lnTo>
                    <a:pt x="51" y="94"/>
                  </a:lnTo>
                  <a:lnTo>
                    <a:pt x="50" y="88"/>
                  </a:lnTo>
                  <a:lnTo>
                    <a:pt x="50" y="83"/>
                  </a:lnTo>
                  <a:lnTo>
                    <a:pt x="49" y="79"/>
                  </a:lnTo>
                  <a:lnTo>
                    <a:pt x="47" y="73"/>
                  </a:lnTo>
                  <a:lnTo>
                    <a:pt x="44" y="69"/>
                  </a:lnTo>
                  <a:lnTo>
                    <a:pt x="42" y="64"/>
                  </a:lnTo>
                  <a:lnTo>
                    <a:pt x="38" y="60"/>
                  </a:lnTo>
                  <a:lnTo>
                    <a:pt x="34" y="55"/>
                  </a:lnTo>
                  <a:lnTo>
                    <a:pt x="28" y="52"/>
                  </a:lnTo>
                  <a:lnTo>
                    <a:pt x="22" y="49"/>
                  </a:lnTo>
                  <a:lnTo>
                    <a:pt x="21" y="49"/>
                  </a:lnTo>
                  <a:lnTo>
                    <a:pt x="21" y="47"/>
                  </a:lnTo>
                  <a:lnTo>
                    <a:pt x="21" y="45"/>
                  </a:lnTo>
                  <a:lnTo>
                    <a:pt x="20" y="43"/>
                  </a:lnTo>
                  <a:lnTo>
                    <a:pt x="20" y="40"/>
                  </a:lnTo>
                  <a:lnTo>
                    <a:pt x="20" y="37"/>
                  </a:lnTo>
                  <a:lnTo>
                    <a:pt x="20" y="33"/>
                  </a:lnTo>
                  <a:lnTo>
                    <a:pt x="18" y="32"/>
                  </a:lnTo>
                  <a:lnTo>
                    <a:pt x="18" y="28"/>
                  </a:lnTo>
                  <a:lnTo>
                    <a:pt x="18" y="26"/>
                  </a:lnTo>
                  <a:lnTo>
                    <a:pt x="18" y="22"/>
                  </a:lnTo>
                  <a:lnTo>
                    <a:pt x="17" y="20"/>
                  </a:lnTo>
                  <a:lnTo>
                    <a:pt x="17" y="18"/>
                  </a:lnTo>
                  <a:lnTo>
                    <a:pt x="17" y="17"/>
                  </a:lnTo>
                  <a:lnTo>
                    <a:pt x="15" y="26"/>
                  </a:lnTo>
                  <a:lnTo>
                    <a:pt x="15" y="34"/>
                  </a:lnTo>
                  <a:lnTo>
                    <a:pt x="13" y="43"/>
                  </a:lnTo>
                  <a:lnTo>
                    <a:pt x="13" y="51"/>
                  </a:lnTo>
                  <a:lnTo>
                    <a:pt x="11" y="59"/>
                  </a:lnTo>
                  <a:lnTo>
                    <a:pt x="9" y="67"/>
                  </a:lnTo>
                  <a:lnTo>
                    <a:pt x="7" y="73"/>
                  </a:lnTo>
                  <a:lnTo>
                    <a:pt x="7" y="80"/>
                  </a:lnTo>
                  <a:lnTo>
                    <a:pt x="6" y="86"/>
                  </a:lnTo>
                  <a:lnTo>
                    <a:pt x="4" y="91"/>
                  </a:lnTo>
                  <a:lnTo>
                    <a:pt x="2" y="96"/>
                  </a:lnTo>
                  <a:lnTo>
                    <a:pt x="2" y="100"/>
                  </a:lnTo>
                  <a:lnTo>
                    <a:pt x="0" y="103"/>
                  </a:lnTo>
                  <a:lnTo>
                    <a:pt x="0" y="105"/>
                  </a:lnTo>
                  <a:lnTo>
                    <a:pt x="0" y="107"/>
                  </a:lnTo>
                  <a:lnTo>
                    <a:pt x="1" y="109"/>
                  </a:lnTo>
                  <a:lnTo>
                    <a:pt x="3" y="109"/>
                  </a:lnTo>
                  <a:lnTo>
                    <a:pt x="5" y="110"/>
                  </a:lnTo>
                  <a:lnTo>
                    <a:pt x="7" y="110"/>
                  </a:lnTo>
                  <a:lnTo>
                    <a:pt x="9" y="111"/>
                  </a:lnTo>
                  <a:lnTo>
                    <a:pt x="12" y="111"/>
                  </a:lnTo>
                  <a:lnTo>
                    <a:pt x="16" y="111"/>
                  </a:lnTo>
                  <a:lnTo>
                    <a:pt x="20" y="111"/>
                  </a:lnTo>
                  <a:lnTo>
                    <a:pt x="23" y="112"/>
                  </a:lnTo>
                  <a:lnTo>
                    <a:pt x="26" y="112"/>
                  </a:lnTo>
                  <a:lnTo>
                    <a:pt x="31" y="112"/>
                  </a:lnTo>
                  <a:lnTo>
                    <a:pt x="36" y="112"/>
                  </a:lnTo>
                  <a:lnTo>
                    <a:pt x="41" y="113"/>
                  </a:lnTo>
                  <a:lnTo>
                    <a:pt x="46" y="113"/>
                  </a:lnTo>
                  <a:lnTo>
                    <a:pt x="52" y="113"/>
                  </a:lnTo>
                  <a:lnTo>
                    <a:pt x="58" y="113"/>
                  </a:lnTo>
                  <a:lnTo>
                    <a:pt x="59" y="113"/>
                  </a:lnTo>
                  <a:lnTo>
                    <a:pt x="60" y="113"/>
                  </a:lnTo>
                  <a:lnTo>
                    <a:pt x="61" y="111"/>
                  </a:lnTo>
                  <a:lnTo>
                    <a:pt x="63" y="110"/>
                  </a:lnTo>
                  <a:lnTo>
                    <a:pt x="66" y="109"/>
                  </a:lnTo>
                  <a:lnTo>
                    <a:pt x="68" y="107"/>
                  </a:lnTo>
                  <a:lnTo>
                    <a:pt x="71" y="105"/>
                  </a:lnTo>
                  <a:lnTo>
                    <a:pt x="73" y="104"/>
                  </a:lnTo>
                  <a:lnTo>
                    <a:pt x="76" y="102"/>
                  </a:lnTo>
                  <a:lnTo>
                    <a:pt x="78" y="101"/>
                  </a:lnTo>
                  <a:lnTo>
                    <a:pt x="82" y="99"/>
                  </a:lnTo>
                  <a:lnTo>
                    <a:pt x="84" y="97"/>
                  </a:lnTo>
                  <a:lnTo>
                    <a:pt x="86" y="96"/>
                  </a:lnTo>
                  <a:lnTo>
                    <a:pt x="88" y="94"/>
                  </a:lnTo>
                  <a:lnTo>
                    <a:pt x="91" y="92"/>
                  </a:lnTo>
                  <a:lnTo>
                    <a:pt x="92" y="91"/>
                  </a:lnTo>
                  <a:lnTo>
                    <a:pt x="92" y="89"/>
                  </a:lnTo>
                  <a:lnTo>
                    <a:pt x="94" y="88"/>
                  </a:lnTo>
                  <a:lnTo>
                    <a:pt x="94" y="87"/>
                  </a:lnTo>
                  <a:lnTo>
                    <a:pt x="95" y="85"/>
                  </a:lnTo>
                  <a:lnTo>
                    <a:pt x="95" y="83"/>
                  </a:lnTo>
                  <a:lnTo>
                    <a:pt x="97" y="81"/>
                  </a:lnTo>
                  <a:lnTo>
                    <a:pt x="99" y="80"/>
                  </a:lnTo>
                  <a:lnTo>
                    <a:pt x="100" y="78"/>
                  </a:lnTo>
                  <a:lnTo>
                    <a:pt x="102" y="77"/>
                  </a:lnTo>
                  <a:lnTo>
                    <a:pt x="103" y="77"/>
                  </a:lnTo>
                  <a:lnTo>
                    <a:pt x="105" y="75"/>
                  </a:lnTo>
                  <a:lnTo>
                    <a:pt x="106" y="75"/>
                  </a:lnTo>
                  <a:lnTo>
                    <a:pt x="108" y="75"/>
                  </a:lnTo>
                  <a:lnTo>
                    <a:pt x="109" y="75"/>
                  </a:lnTo>
                  <a:lnTo>
                    <a:pt x="110" y="75"/>
                  </a:lnTo>
                  <a:lnTo>
                    <a:pt x="111" y="73"/>
                  </a:lnTo>
                  <a:lnTo>
                    <a:pt x="113" y="73"/>
                  </a:lnTo>
                  <a:lnTo>
                    <a:pt x="115" y="71"/>
                  </a:lnTo>
                  <a:lnTo>
                    <a:pt x="117" y="69"/>
                  </a:lnTo>
                  <a:lnTo>
                    <a:pt x="119" y="68"/>
                  </a:lnTo>
                  <a:lnTo>
                    <a:pt x="120" y="67"/>
                  </a:lnTo>
                  <a:lnTo>
                    <a:pt x="122" y="65"/>
                  </a:lnTo>
                  <a:lnTo>
                    <a:pt x="124" y="63"/>
                  </a:lnTo>
                  <a:lnTo>
                    <a:pt x="126" y="61"/>
                  </a:lnTo>
                  <a:lnTo>
                    <a:pt x="128" y="59"/>
                  </a:lnTo>
                  <a:lnTo>
                    <a:pt x="128" y="57"/>
                  </a:lnTo>
                  <a:lnTo>
                    <a:pt x="129" y="56"/>
                  </a:lnTo>
                  <a:lnTo>
                    <a:pt x="127" y="56"/>
                  </a:lnTo>
                  <a:lnTo>
                    <a:pt x="126" y="56"/>
                  </a:lnTo>
                  <a:lnTo>
                    <a:pt x="125" y="56"/>
                  </a:lnTo>
                  <a:lnTo>
                    <a:pt x="124" y="54"/>
                  </a:lnTo>
                  <a:lnTo>
                    <a:pt x="122" y="54"/>
                  </a:lnTo>
                  <a:lnTo>
                    <a:pt x="120" y="54"/>
                  </a:lnTo>
                  <a:lnTo>
                    <a:pt x="119" y="54"/>
                  </a:lnTo>
                  <a:lnTo>
                    <a:pt x="117" y="52"/>
                  </a:lnTo>
                  <a:lnTo>
                    <a:pt x="115" y="52"/>
                  </a:lnTo>
                  <a:lnTo>
                    <a:pt x="113" y="52"/>
                  </a:lnTo>
                  <a:lnTo>
                    <a:pt x="111" y="52"/>
                  </a:lnTo>
                  <a:lnTo>
                    <a:pt x="110" y="52"/>
                  </a:lnTo>
                  <a:lnTo>
                    <a:pt x="109" y="52"/>
                  </a:lnTo>
                  <a:lnTo>
                    <a:pt x="108" y="52"/>
                  </a:lnTo>
                  <a:lnTo>
                    <a:pt x="108" y="44"/>
                  </a:lnTo>
                  <a:lnTo>
                    <a:pt x="109" y="37"/>
                  </a:lnTo>
                  <a:lnTo>
                    <a:pt x="111" y="32"/>
                  </a:lnTo>
                  <a:lnTo>
                    <a:pt x="114" y="26"/>
                  </a:lnTo>
                  <a:lnTo>
                    <a:pt x="117" y="24"/>
                  </a:lnTo>
                  <a:lnTo>
                    <a:pt x="121" y="20"/>
                  </a:lnTo>
                  <a:lnTo>
                    <a:pt x="125" y="18"/>
                  </a:lnTo>
                  <a:lnTo>
                    <a:pt x="129" y="16"/>
                  </a:lnTo>
                  <a:lnTo>
                    <a:pt x="133" y="16"/>
                  </a:lnTo>
                  <a:lnTo>
                    <a:pt x="138" y="15"/>
                  </a:lnTo>
                  <a:lnTo>
                    <a:pt x="141" y="15"/>
                  </a:lnTo>
                  <a:lnTo>
                    <a:pt x="146" y="14"/>
                  </a:lnTo>
                  <a:lnTo>
                    <a:pt x="150" y="14"/>
                  </a:lnTo>
                  <a:lnTo>
                    <a:pt x="155" y="13"/>
                  </a:lnTo>
                  <a:lnTo>
                    <a:pt x="159" y="11"/>
                  </a:lnTo>
                  <a:lnTo>
                    <a:pt x="163" y="8"/>
                  </a:lnTo>
                </a:path>
              </a:pathLst>
            </a:custGeom>
            <a:solidFill>
              <a:srgbClr val="F8F8F8"/>
            </a:solidFill>
            <a:ln w="6350">
              <a:solidFill>
                <a:srgbClr val="DDDDDD"/>
              </a:solidFill>
              <a:round/>
              <a:headEnd/>
              <a:tailEnd/>
            </a:ln>
          </p:spPr>
          <p:txBody>
            <a:bodyPr/>
            <a:lstStyle/>
            <a:p>
              <a:endParaRPr lang="it-IT"/>
            </a:p>
          </p:txBody>
        </p:sp>
        <p:sp>
          <p:nvSpPr>
            <p:cNvPr id="2136" name="Freeform 114"/>
            <p:cNvSpPr>
              <a:spLocks/>
            </p:cNvSpPr>
            <p:nvPr/>
          </p:nvSpPr>
          <p:spPr bwMode="auto">
            <a:xfrm>
              <a:off x="1072" y="1477"/>
              <a:ext cx="169" cy="100"/>
            </a:xfrm>
            <a:custGeom>
              <a:avLst/>
              <a:gdLst>
                <a:gd name="T0" fmla="*/ 8 w 86"/>
                <a:gd name="T1" fmla="*/ 6 h 109"/>
                <a:gd name="T2" fmla="*/ 55 w 86"/>
                <a:gd name="T3" fmla="*/ 6 h 109"/>
                <a:gd name="T4" fmla="*/ 128 w 86"/>
                <a:gd name="T5" fmla="*/ 6 h 109"/>
                <a:gd name="T6" fmla="*/ 189 w 86"/>
                <a:gd name="T7" fmla="*/ 6 h 109"/>
                <a:gd name="T8" fmla="*/ 244 w 86"/>
                <a:gd name="T9" fmla="*/ 6 h 109"/>
                <a:gd name="T10" fmla="*/ 252 w 86"/>
                <a:gd name="T11" fmla="*/ 6 h 109"/>
                <a:gd name="T12" fmla="*/ 252 w 86"/>
                <a:gd name="T13" fmla="*/ 10 h 109"/>
                <a:gd name="T14" fmla="*/ 259 w 86"/>
                <a:gd name="T15" fmla="*/ 16 h 109"/>
                <a:gd name="T16" fmla="*/ 289 w 86"/>
                <a:gd name="T17" fmla="*/ 23 h 109"/>
                <a:gd name="T18" fmla="*/ 312 w 86"/>
                <a:gd name="T19" fmla="*/ 29 h 109"/>
                <a:gd name="T20" fmla="*/ 356 w 86"/>
                <a:gd name="T21" fmla="*/ 34 h 109"/>
                <a:gd name="T22" fmla="*/ 387 w 86"/>
                <a:gd name="T23" fmla="*/ 40 h 109"/>
                <a:gd name="T24" fmla="*/ 417 w 86"/>
                <a:gd name="T25" fmla="*/ 49 h 109"/>
                <a:gd name="T26" fmla="*/ 440 w 86"/>
                <a:gd name="T27" fmla="*/ 58 h 109"/>
                <a:gd name="T28" fmla="*/ 472 w 86"/>
                <a:gd name="T29" fmla="*/ 67 h 109"/>
                <a:gd name="T30" fmla="*/ 479 w 86"/>
                <a:gd name="T31" fmla="*/ 75 h 109"/>
                <a:gd name="T32" fmla="*/ 479 w 86"/>
                <a:gd name="T33" fmla="*/ 78 h 109"/>
                <a:gd name="T34" fmla="*/ 487 w 86"/>
                <a:gd name="T35" fmla="*/ 79 h 109"/>
                <a:gd name="T36" fmla="*/ 501 w 86"/>
                <a:gd name="T37" fmla="*/ 79 h 109"/>
                <a:gd name="T38" fmla="*/ 509 w 86"/>
                <a:gd name="T39" fmla="*/ 82 h 109"/>
                <a:gd name="T40" fmla="*/ 533 w 86"/>
                <a:gd name="T41" fmla="*/ 83 h 109"/>
                <a:gd name="T42" fmla="*/ 540 w 86"/>
                <a:gd name="T43" fmla="*/ 83 h 109"/>
                <a:gd name="T44" fmla="*/ 560 w 86"/>
                <a:gd name="T45" fmla="*/ 83 h 109"/>
                <a:gd name="T46" fmla="*/ 592 w 86"/>
                <a:gd name="T47" fmla="*/ 83 h 109"/>
                <a:gd name="T48" fmla="*/ 613 w 86"/>
                <a:gd name="T49" fmla="*/ 83 h 109"/>
                <a:gd name="T50" fmla="*/ 629 w 86"/>
                <a:gd name="T51" fmla="*/ 83 h 109"/>
                <a:gd name="T52" fmla="*/ 645 w 86"/>
                <a:gd name="T53" fmla="*/ 82 h 109"/>
                <a:gd name="T54" fmla="*/ 613 w 86"/>
                <a:gd name="T55" fmla="*/ 75 h 109"/>
                <a:gd name="T56" fmla="*/ 552 w 86"/>
                <a:gd name="T57" fmla="*/ 58 h 109"/>
                <a:gd name="T58" fmla="*/ 479 w 86"/>
                <a:gd name="T59" fmla="*/ 37 h 109"/>
                <a:gd name="T60" fmla="*/ 401 w 86"/>
                <a:gd name="T61" fmla="*/ 17 h 109"/>
                <a:gd name="T62" fmla="*/ 356 w 86"/>
                <a:gd name="T63" fmla="*/ 6 h 109"/>
                <a:gd name="T64" fmla="*/ 332 w 86"/>
                <a:gd name="T65" fmla="*/ 3 h 109"/>
                <a:gd name="T66" fmla="*/ 259 w 86"/>
                <a:gd name="T67" fmla="*/ 1 h 109"/>
                <a:gd name="T68" fmla="*/ 173 w 86"/>
                <a:gd name="T69" fmla="*/ 0 h 109"/>
                <a:gd name="T70" fmla="*/ 85 w 86"/>
                <a:gd name="T71" fmla="*/ 1 h 109"/>
                <a:gd name="T72" fmla="*/ 24 w 86"/>
                <a:gd name="T73" fmla="*/ 1 h 109"/>
                <a:gd name="T74" fmla="*/ 0 w 86"/>
                <a:gd name="T75" fmla="*/ 2 h 109"/>
                <a:gd name="T76" fmla="*/ 0 w 86"/>
                <a:gd name="T77" fmla="*/ 2 h 109"/>
                <a:gd name="T78" fmla="*/ 0 w 86"/>
                <a:gd name="T79" fmla="*/ 4 h 109"/>
                <a:gd name="T80" fmla="*/ 0 w 86"/>
                <a:gd name="T81" fmla="*/ 6 h 109"/>
                <a:gd name="T82" fmla="*/ 0 w 86"/>
                <a:gd name="T83" fmla="*/ 6 h 109"/>
                <a:gd name="T84" fmla="*/ 0 w 86"/>
                <a:gd name="T85" fmla="*/ 6 h 10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6"/>
                <a:gd name="T130" fmla="*/ 0 h 109"/>
                <a:gd name="T131" fmla="*/ 86 w 86"/>
                <a:gd name="T132" fmla="*/ 109 h 10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6" h="109">
                  <a:moveTo>
                    <a:pt x="0" y="6"/>
                  </a:moveTo>
                  <a:lnTo>
                    <a:pt x="0" y="8"/>
                  </a:lnTo>
                  <a:lnTo>
                    <a:pt x="1" y="8"/>
                  </a:lnTo>
                  <a:lnTo>
                    <a:pt x="3" y="8"/>
                  </a:lnTo>
                  <a:lnTo>
                    <a:pt x="5" y="8"/>
                  </a:lnTo>
                  <a:lnTo>
                    <a:pt x="7" y="8"/>
                  </a:lnTo>
                  <a:lnTo>
                    <a:pt x="11" y="8"/>
                  </a:lnTo>
                  <a:lnTo>
                    <a:pt x="14" y="8"/>
                  </a:lnTo>
                  <a:lnTo>
                    <a:pt x="17" y="8"/>
                  </a:lnTo>
                  <a:lnTo>
                    <a:pt x="19" y="8"/>
                  </a:lnTo>
                  <a:lnTo>
                    <a:pt x="22" y="8"/>
                  </a:lnTo>
                  <a:lnTo>
                    <a:pt x="25" y="8"/>
                  </a:lnTo>
                  <a:lnTo>
                    <a:pt x="28" y="8"/>
                  </a:lnTo>
                  <a:lnTo>
                    <a:pt x="30" y="8"/>
                  </a:lnTo>
                  <a:lnTo>
                    <a:pt x="32" y="8"/>
                  </a:lnTo>
                  <a:lnTo>
                    <a:pt x="33" y="8"/>
                  </a:lnTo>
                  <a:lnTo>
                    <a:pt x="34" y="8"/>
                  </a:lnTo>
                  <a:lnTo>
                    <a:pt x="33" y="9"/>
                  </a:lnTo>
                  <a:lnTo>
                    <a:pt x="33" y="10"/>
                  </a:lnTo>
                  <a:lnTo>
                    <a:pt x="33" y="12"/>
                  </a:lnTo>
                  <a:lnTo>
                    <a:pt x="33" y="13"/>
                  </a:lnTo>
                  <a:lnTo>
                    <a:pt x="33" y="16"/>
                  </a:lnTo>
                  <a:lnTo>
                    <a:pt x="34" y="18"/>
                  </a:lnTo>
                  <a:lnTo>
                    <a:pt x="34" y="21"/>
                  </a:lnTo>
                  <a:lnTo>
                    <a:pt x="36" y="22"/>
                  </a:lnTo>
                  <a:lnTo>
                    <a:pt x="36" y="26"/>
                  </a:lnTo>
                  <a:lnTo>
                    <a:pt x="38" y="29"/>
                  </a:lnTo>
                  <a:lnTo>
                    <a:pt x="38" y="33"/>
                  </a:lnTo>
                  <a:lnTo>
                    <a:pt x="40" y="35"/>
                  </a:lnTo>
                  <a:lnTo>
                    <a:pt x="41" y="38"/>
                  </a:lnTo>
                  <a:lnTo>
                    <a:pt x="43" y="40"/>
                  </a:lnTo>
                  <a:lnTo>
                    <a:pt x="45" y="42"/>
                  </a:lnTo>
                  <a:lnTo>
                    <a:pt x="47" y="44"/>
                  </a:lnTo>
                  <a:lnTo>
                    <a:pt x="47" y="47"/>
                  </a:lnTo>
                  <a:lnTo>
                    <a:pt x="49" y="49"/>
                  </a:lnTo>
                  <a:lnTo>
                    <a:pt x="51" y="52"/>
                  </a:lnTo>
                  <a:lnTo>
                    <a:pt x="53" y="55"/>
                  </a:lnTo>
                  <a:lnTo>
                    <a:pt x="53" y="59"/>
                  </a:lnTo>
                  <a:lnTo>
                    <a:pt x="55" y="63"/>
                  </a:lnTo>
                  <a:lnTo>
                    <a:pt x="57" y="67"/>
                  </a:lnTo>
                  <a:lnTo>
                    <a:pt x="58" y="70"/>
                  </a:lnTo>
                  <a:lnTo>
                    <a:pt x="58" y="75"/>
                  </a:lnTo>
                  <a:lnTo>
                    <a:pt x="60" y="79"/>
                  </a:lnTo>
                  <a:lnTo>
                    <a:pt x="60" y="83"/>
                  </a:lnTo>
                  <a:lnTo>
                    <a:pt x="62" y="87"/>
                  </a:lnTo>
                  <a:lnTo>
                    <a:pt x="62" y="90"/>
                  </a:lnTo>
                  <a:lnTo>
                    <a:pt x="63" y="94"/>
                  </a:lnTo>
                  <a:lnTo>
                    <a:pt x="63" y="97"/>
                  </a:lnTo>
                  <a:lnTo>
                    <a:pt x="63" y="100"/>
                  </a:lnTo>
                  <a:lnTo>
                    <a:pt x="63" y="101"/>
                  </a:lnTo>
                  <a:lnTo>
                    <a:pt x="63" y="102"/>
                  </a:lnTo>
                  <a:lnTo>
                    <a:pt x="64" y="102"/>
                  </a:lnTo>
                  <a:lnTo>
                    <a:pt x="64" y="103"/>
                  </a:lnTo>
                  <a:lnTo>
                    <a:pt x="65" y="103"/>
                  </a:lnTo>
                  <a:lnTo>
                    <a:pt x="66" y="103"/>
                  </a:lnTo>
                  <a:lnTo>
                    <a:pt x="66" y="105"/>
                  </a:lnTo>
                  <a:lnTo>
                    <a:pt x="67" y="105"/>
                  </a:lnTo>
                  <a:lnTo>
                    <a:pt x="67" y="106"/>
                  </a:lnTo>
                  <a:lnTo>
                    <a:pt x="69" y="106"/>
                  </a:lnTo>
                  <a:lnTo>
                    <a:pt x="69" y="107"/>
                  </a:lnTo>
                  <a:lnTo>
                    <a:pt x="70" y="107"/>
                  </a:lnTo>
                  <a:lnTo>
                    <a:pt x="71" y="107"/>
                  </a:lnTo>
                  <a:lnTo>
                    <a:pt x="71" y="108"/>
                  </a:lnTo>
                  <a:lnTo>
                    <a:pt x="73" y="108"/>
                  </a:lnTo>
                  <a:lnTo>
                    <a:pt x="74" y="108"/>
                  </a:lnTo>
                  <a:lnTo>
                    <a:pt x="76" y="108"/>
                  </a:lnTo>
                  <a:lnTo>
                    <a:pt x="78" y="108"/>
                  </a:lnTo>
                  <a:lnTo>
                    <a:pt x="79" y="107"/>
                  </a:lnTo>
                  <a:lnTo>
                    <a:pt x="81" y="107"/>
                  </a:lnTo>
                  <a:lnTo>
                    <a:pt x="83" y="107"/>
                  </a:lnTo>
                  <a:lnTo>
                    <a:pt x="84" y="107"/>
                  </a:lnTo>
                  <a:lnTo>
                    <a:pt x="85" y="106"/>
                  </a:lnTo>
                  <a:lnTo>
                    <a:pt x="84" y="105"/>
                  </a:lnTo>
                  <a:lnTo>
                    <a:pt x="84" y="102"/>
                  </a:lnTo>
                  <a:lnTo>
                    <a:pt x="81" y="97"/>
                  </a:lnTo>
                  <a:lnTo>
                    <a:pt x="79" y="91"/>
                  </a:lnTo>
                  <a:lnTo>
                    <a:pt x="76" y="84"/>
                  </a:lnTo>
                  <a:lnTo>
                    <a:pt x="73" y="75"/>
                  </a:lnTo>
                  <a:lnTo>
                    <a:pt x="69" y="67"/>
                  </a:lnTo>
                  <a:lnTo>
                    <a:pt x="67" y="56"/>
                  </a:lnTo>
                  <a:lnTo>
                    <a:pt x="63" y="48"/>
                  </a:lnTo>
                  <a:lnTo>
                    <a:pt x="60" y="39"/>
                  </a:lnTo>
                  <a:lnTo>
                    <a:pt x="56" y="30"/>
                  </a:lnTo>
                  <a:lnTo>
                    <a:pt x="53" y="22"/>
                  </a:lnTo>
                  <a:lnTo>
                    <a:pt x="50" y="16"/>
                  </a:lnTo>
                  <a:lnTo>
                    <a:pt x="49" y="10"/>
                  </a:lnTo>
                  <a:lnTo>
                    <a:pt x="47" y="6"/>
                  </a:lnTo>
                  <a:lnTo>
                    <a:pt x="47" y="4"/>
                  </a:lnTo>
                  <a:lnTo>
                    <a:pt x="46" y="4"/>
                  </a:lnTo>
                  <a:lnTo>
                    <a:pt x="44" y="3"/>
                  </a:lnTo>
                  <a:lnTo>
                    <a:pt x="40" y="3"/>
                  </a:lnTo>
                  <a:lnTo>
                    <a:pt x="38" y="1"/>
                  </a:lnTo>
                  <a:lnTo>
                    <a:pt x="34" y="1"/>
                  </a:lnTo>
                  <a:lnTo>
                    <a:pt x="30" y="1"/>
                  </a:lnTo>
                  <a:lnTo>
                    <a:pt x="27" y="1"/>
                  </a:lnTo>
                  <a:lnTo>
                    <a:pt x="23" y="0"/>
                  </a:lnTo>
                  <a:lnTo>
                    <a:pt x="18" y="1"/>
                  </a:lnTo>
                  <a:lnTo>
                    <a:pt x="15" y="1"/>
                  </a:lnTo>
                  <a:lnTo>
                    <a:pt x="11" y="1"/>
                  </a:lnTo>
                  <a:lnTo>
                    <a:pt x="8" y="1"/>
                  </a:lnTo>
                  <a:lnTo>
                    <a:pt x="5" y="1"/>
                  </a:lnTo>
                  <a:lnTo>
                    <a:pt x="3" y="1"/>
                  </a:lnTo>
                  <a:lnTo>
                    <a:pt x="2" y="1"/>
                  </a:lnTo>
                  <a:lnTo>
                    <a:pt x="0" y="2"/>
                  </a:lnTo>
                  <a:lnTo>
                    <a:pt x="0" y="4"/>
                  </a:lnTo>
                  <a:lnTo>
                    <a:pt x="0" y="6"/>
                  </a:lnTo>
                </a:path>
              </a:pathLst>
            </a:custGeom>
            <a:solidFill>
              <a:srgbClr val="F8F8F8"/>
            </a:solidFill>
            <a:ln w="9525">
              <a:solidFill>
                <a:srgbClr val="DDDDDD"/>
              </a:solidFill>
              <a:round/>
              <a:headEnd/>
              <a:tailEnd/>
            </a:ln>
          </p:spPr>
          <p:txBody>
            <a:bodyPr/>
            <a:lstStyle/>
            <a:p>
              <a:endParaRPr lang="it-IT"/>
            </a:p>
          </p:txBody>
        </p:sp>
        <p:sp>
          <p:nvSpPr>
            <p:cNvPr id="2137" name="Freeform 115"/>
            <p:cNvSpPr>
              <a:spLocks/>
            </p:cNvSpPr>
            <p:nvPr/>
          </p:nvSpPr>
          <p:spPr bwMode="auto">
            <a:xfrm>
              <a:off x="1724" y="1481"/>
              <a:ext cx="171" cy="99"/>
            </a:xfrm>
            <a:custGeom>
              <a:avLst/>
              <a:gdLst>
                <a:gd name="T0" fmla="*/ 637 w 87"/>
                <a:gd name="T1" fmla="*/ 6 h 108"/>
                <a:gd name="T2" fmla="*/ 584 w 87"/>
                <a:gd name="T3" fmla="*/ 6 h 108"/>
                <a:gd name="T4" fmla="*/ 525 w 87"/>
                <a:gd name="T5" fmla="*/ 6 h 108"/>
                <a:gd name="T6" fmla="*/ 448 w 87"/>
                <a:gd name="T7" fmla="*/ 6 h 108"/>
                <a:gd name="T8" fmla="*/ 401 w 87"/>
                <a:gd name="T9" fmla="*/ 6 h 108"/>
                <a:gd name="T10" fmla="*/ 387 w 87"/>
                <a:gd name="T11" fmla="*/ 6 h 108"/>
                <a:gd name="T12" fmla="*/ 387 w 87"/>
                <a:gd name="T13" fmla="*/ 9 h 108"/>
                <a:gd name="T14" fmla="*/ 371 w 87"/>
                <a:gd name="T15" fmla="*/ 16 h 108"/>
                <a:gd name="T16" fmla="*/ 348 w 87"/>
                <a:gd name="T17" fmla="*/ 23 h 108"/>
                <a:gd name="T18" fmla="*/ 328 w 87"/>
                <a:gd name="T19" fmla="*/ 29 h 108"/>
                <a:gd name="T20" fmla="*/ 297 w 87"/>
                <a:gd name="T21" fmla="*/ 34 h 108"/>
                <a:gd name="T22" fmla="*/ 259 w 87"/>
                <a:gd name="T23" fmla="*/ 41 h 108"/>
                <a:gd name="T24" fmla="*/ 212 w 87"/>
                <a:gd name="T25" fmla="*/ 49 h 108"/>
                <a:gd name="T26" fmla="*/ 181 w 87"/>
                <a:gd name="T27" fmla="*/ 58 h 108"/>
                <a:gd name="T28" fmla="*/ 167 w 87"/>
                <a:gd name="T29" fmla="*/ 67 h 108"/>
                <a:gd name="T30" fmla="*/ 167 w 87"/>
                <a:gd name="T31" fmla="*/ 76 h 108"/>
                <a:gd name="T32" fmla="*/ 167 w 87"/>
                <a:gd name="T33" fmla="*/ 78 h 108"/>
                <a:gd name="T34" fmla="*/ 143 w 87"/>
                <a:gd name="T35" fmla="*/ 80 h 108"/>
                <a:gd name="T36" fmla="*/ 143 w 87"/>
                <a:gd name="T37" fmla="*/ 80 h 108"/>
                <a:gd name="T38" fmla="*/ 120 w 87"/>
                <a:gd name="T39" fmla="*/ 82 h 108"/>
                <a:gd name="T40" fmla="*/ 108 w 87"/>
                <a:gd name="T41" fmla="*/ 83 h 108"/>
                <a:gd name="T42" fmla="*/ 100 w 87"/>
                <a:gd name="T43" fmla="*/ 83 h 108"/>
                <a:gd name="T44" fmla="*/ 77 w 87"/>
                <a:gd name="T45" fmla="*/ 83 h 108"/>
                <a:gd name="T46" fmla="*/ 47 w 87"/>
                <a:gd name="T47" fmla="*/ 83 h 108"/>
                <a:gd name="T48" fmla="*/ 31 w 87"/>
                <a:gd name="T49" fmla="*/ 83 h 108"/>
                <a:gd name="T50" fmla="*/ 8 w 87"/>
                <a:gd name="T51" fmla="*/ 83 h 108"/>
                <a:gd name="T52" fmla="*/ 8 w 87"/>
                <a:gd name="T53" fmla="*/ 82 h 108"/>
                <a:gd name="T54" fmla="*/ 24 w 87"/>
                <a:gd name="T55" fmla="*/ 76 h 108"/>
                <a:gd name="T56" fmla="*/ 85 w 87"/>
                <a:gd name="T57" fmla="*/ 58 h 108"/>
                <a:gd name="T58" fmla="*/ 167 w 87"/>
                <a:gd name="T59" fmla="*/ 36 h 108"/>
                <a:gd name="T60" fmla="*/ 244 w 87"/>
                <a:gd name="T61" fmla="*/ 16 h 108"/>
                <a:gd name="T62" fmla="*/ 281 w 87"/>
                <a:gd name="T63" fmla="*/ 6 h 108"/>
                <a:gd name="T64" fmla="*/ 305 w 87"/>
                <a:gd name="T65" fmla="*/ 3 h 108"/>
                <a:gd name="T66" fmla="*/ 379 w 87"/>
                <a:gd name="T67" fmla="*/ 1 h 108"/>
                <a:gd name="T68" fmla="*/ 472 w 87"/>
                <a:gd name="T69" fmla="*/ 0 h 108"/>
                <a:gd name="T70" fmla="*/ 552 w 87"/>
                <a:gd name="T71" fmla="*/ 0 h 108"/>
                <a:gd name="T72" fmla="*/ 621 w 87"/>
                <a:gd name="T73" fmla="*/ 0 h 108"/>
                <a:gd name="T74" fmla="*/ 637 w 87"/>
                <a:gd name="T75" fmla="*/ 1 h 108"/>
                <a:gd name="T76" fmla="*/ 637 w 87"/>
                <a:gd name="T77" fmla="*/ 2 h 108"/>
                <a:gd name="T78" fmla="*/ 637 w 87"/>
                <a:gd name="T79" fmla="*/ 4 h 108"/>
                <a:gd name="T80" fmla="*/ 645 w 87"/>
                <a:gd name="T81" fmla="*/ 5 h 108"/>
                <a:gd name="T82" fmla="*/ 645 w 87"/>
                <a:gd name="T83" fmla="*/ 6 h 108"/>
                <a:gd name="T84" fmla="*/ 653 w 87"/>
                <a:gd name="T85" fmla="*/ 6 h 1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
                <a:gd name="T130" fmla="*/ 0 h 108"/>
                <a:gd name="T131" fmla="*/ 87 w 87"/>
                <a:gd name="T132" fmla="*/ 108 h 1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 h="108">
                  <a:moveTo>
                    <a:pt x="86" y="6"/>
                  </a:moveTo>
                  <a:lnTo>
                    <a:pt x="85" y="7"/>
                  </a:lnTo>
                  <a:lnTo>
                    <a:pt x="84" y="7"/>
                  </a:lnTo>
                  <a:lnTo>
                    <a:pt x="82" y="7"/>
                  </a:lnTo>
                  <a:lnTo>
                    <a:pt x="80" y="7"/>
                  </a:lnTo>
                  <a:lnTo>
                    <a:pt x="77" y="7"/>
                  </a:lnTo>
                  <a:lnTo>
                    <a:pt x="74" y="7"/>
                  </a:lnTo>
                  <a:lnTo>
                    <a:pt x="71" y="7"/>
                  </a:lnTo>
                  <a:lnTo>
                    <a:pt x="69" y="7"/>
                  </a:lnTo>
                  <a:lnTo>
                    <a:pt x="66" y="7"/>
                  </a:lnTo>
                  <a:lnTo>
                    <a:pt x="62" y="7"/>
                  </a:lnTo>
                  <a:lnTo>
                    <a:pt x="59" y="7"/>
                  </a:lnTo>
                  <a:lnTo>
                    <a:pt x="57" y="7"/>
                  </a:lnTo>
                  <a:lnTo>
                    <a:pt x="55" y="7"/>
                  </a:lnTo>
                  <a:lnTo>
                    <a:pt x="53" y="7"/>
                  </a:lnTo>
                  <a:lnTo>
                    <a:pt x="51" y="8"/>
                  </a:lnTo>
                  <a:lnTo>
                    <a:pt x="51" y="9"/>
                  </a:lnTo>
                  <a:lnTo>
                    <a:pt x="51" y="11"/>
                  </a:lnTo>
                  <a:lnTo>
                    <a:pt x="51" y="12"/>
                  </a:lnTo>
                  <a:lnTo>
                    <a:pt x="50" y="15"/>
                  </a:lnTo>
                  <a:lnTo>
                    <a:pt x="50" y="17"/>
                  </a:lnTo>
                  <a:lnTo>
                    <a:pt x="49" y="20"/>
                  </a:lnTo>
                  <a:lnTo>
                    <a:pt x="49" y="22"/>
                  </a:lnTo>
                  <a:lnTo>
                    <a:pt x="47" y="26"/>
                  </a:lnTo>
                  <a:lnTo>
                    <a:pt x="46" y="29"/>
                  </a:lnTo>
                  <a:lnTo>
                    <a:pt x="45" y="33"/>
                  </a:lnTo>
                  <a:lnTo>
                    <a:pt x="45" y="35"/>
                  </a:lnTo>
                  <a:lnTo>
                    <a:pt x="43" y="38"/>
                  </a:lnTo>
                  <a:lnTo>
                    <a:pt x="41" y="40"/>
                  </a:lnTo>
                  <a:lnTo>
                    <a:pt x="39" y="42"/>
                  </a:lnTo>
                  <a:lnTo>
                    <a:pt x="39" y="44"/>
                  </a:lnTo>
                  <a:lnTo>
                    <a:pt x="37" y="47"/>
                  </a:lnTo>
                  <a:lnTo>
                    <a:pt x="35" y="50"/>
                  </a:lnTo>
                  <a:lnTo>
                    <a:pt x="34" y="53"/>
                  </a:lnTo>
                  <a:lnTo>
                    <a:pt x="32" y="55"/>
                  </a:lnTo>
                  <a:lnTo>
                    <a:pt x="30" y="59"/>
                  </a:lnTo>
                  <a:lnTo>
                    <a:pt x="28" y="63"/>
                  </a:lnTo>
                  <a:lnTo>
                    <a:pt x="26" y="67"/>
                  </a:lnTo>
                  <a:lnTo>
                    <a:pt x="26" y="70"/>
                  </a:lnTo>
                  <a:lnTo>
                    <a:pt x="24" y="75"/>
                  </a:lnTo>
                  <a:lnTo>
                    <a:pt x="23" y="79"/>
                  </a:lnTo>
                  <a:lnTo>
                    <a:pt x="22" y="83"/>
                  </a:lnTo>
                  <a:lnTo>
                    <a:pt x="22" y="87"/>
                  </a:lnTo>
                  <a:lnTo>
                    <a:pt x="22" y="90"/>
                  </a:lnTo>
                  <a:lnTo>
                    <a:pt x="22" y="94"/>
                  </a:lnTo>
                  <a:lnTo>
                    <a:pt x="22" y="98"/>
                  </a:lnTo>
                  <a:lnTo>
                    <a:pt x="23" y="100"/>
                  </a:lnTo>
                  <a:lnTo>
                    <a:pt x="22" y="101"/>
                  </a:lnTo>
                  <a:lnTo>
                    <a:pt x="21" y="102"/>
                  </a:lnTo>
                  <a:lnTo>
                    <a:pt x="19" y="104"/>
                  </a:lnTo>
                  <a:lnTo>
                    <a:pt x="17" y="105"/>
                  </a:lnTo>
                  <a:lnTo>
                    <a:pt x="16" y="106"/>
                  </a:lnTo>
                  <a:lnTo>
                    <a:pt x="14" y="107"/>
                  </a:lnTo>
                  <a:lnTo>
                    <a:pt x="13" y="107"/>
                  </a:lnTo>
                  <a:lnTo>
                    <a:pt x="12" y="107"/>
                  </a:lnTo>
                  <a:lnTo>
                    <a:pt x="10" y="107"/>
                  </a:lnTo>
                  <a:lnTo>
                    <a:pt x="8" y="107"/>
                  </a:lnTo>
                  <a:lnTo>
                    <a:pt x="6" y="107"/>
                  </a:lnTo>
                  <a:lnTo>
                    <a:pt x="4" y="107"/>
                  </a:lnTo>
                  <a:lnTo>
                    <a:pt x="2" y="107"/>
                  </a:lnTo>
                  <a:lnTo>
                    <a:pt x="1" y="107"/>
                  </a:lnTo>
                  <a:lnTo>
                    <a:pt x="1" y="106"/>
                  </a:lnTo>
                  <a:lnTo>
                    <a:pt x="0" y="105"/>
                  </a:lnTo>
                  <a:lnTo>
                    <a:pt x="1" y="102"/>
                  </a:lnTo>
                  <a:lnTo>
                    <a:pt x="3" y="98"/>
                  </a:lnTo>
                  <a:lnTo>
                    <a:pt x="5" y="90"/>
                  </a:lnTo>
                  <a:lnTo>
                    <a:pt x="8" y="83"/>
                  </a:lnTo>
                  <a:lnTo>
                    <a:pt x="11" y="75"/>
                  </a:lnTo>
                  <a:lnTo>
                    <a:pt x="15" y="66"/>
                  </a:lnTo>
                  <a:lnTo>
                    <a:pt x="19" y="56"/>
                  </a:lnTo>
                  <a:lnTo>
                    <a:pt x="22" y="47"/>
                  </a:lnTo>
                  <a:lnTo>
                    <a:pt x="25" y="38"/>
                  </a:lnTo>
                  <a:lnTo>
                    <a:pt x="28" y="30"/>
                  </a:lnTo>
                  <a:lnTo>
                    <a:pt x="32" y="21"/>
                  </a:lnTo>
                  <a:lnTo>
                    <a:pt x="34" y="16"/>
                  </a:lnTo>
                  <a:lnTo>
                    <a:pt x="36" y="10"/>
                  </a:lnTo>
                  <a:lnTo>
                    <a:pt x="37" y="7"/>
                  </a:lnTo>
                  <a:lnTo>
                    <a:pt x="39" y="4"/>
                  </a:lnTo>
                  <a:lnTo>
                    <a:pt x="40" y="3"/>
                  </a:lnTo>
                  <a:lnTo>
                    <a:pt x="43" y="3"/>
                  </a:lnTo>
                  <a:lnTo>
                    <a:pt x="46" y="1"/>
                  </a:lnTo>
                  <a:lnTo>
                    <a:pt x="50" y="1"/>
                  </a:lnTo>
                  <a:lnTo>
                    <a:pt x="54" y="1"/>
                  </a:lnTo>
                  <a:lnTo>
                    <a:pt x="57" y="1"/>
                  </a:lnTo>
                  <a:lnTo>
                    <a:pt x="62" y="0"/>
                  </a:lnTo>
                  <a:lnTo>
                    <a:pt x="66" y="0"/>
                  </a:lnTo>
                  <a:lnTo>
                    <a:pt x="70" y="0"/>
                  </a:lnTo>
                  <a:lnTo>
                    <a:pt x="73" y="0"/>
                  </a:lnTo>
                  <a:lnTo>
                    <a:pt x="77" y="0"/>
                  </a:lnTo>
                  <a:lnTo>
                    <a:pt x="78" y="0"/>
                  </a:lnTo>
                  <a:lnTo>
                    <a:pt x="82" y="0"/>
                  </a:lnTo>
                  <a:lnTo>
                    <a:pt x="83" y="0"/>
                  </a:lnTo>
                  <a:lnTo>
                    <a:pt x="84" y="0"/>
                  </a:lnTo>
                  <a:lnTo>
                    <a:pt x="84" y="1"/>
                  </a:lnTo>
                  <a:lnTo>
                    <a:pt x="84" y="2"/>
                  </a:lnTo>
                  <a:lnTo>
                    <a:pt x="84" y="4"/>
                  </a:lnTo>
                  <a:lnTo>
                    <a:pt x="85" y="4"/>
                  </a:lnTo>
                  <a:lnTo>
                    <a:pt x="85" y="5"/>
                  </a:lnTo>
                  <a:lnTo>
                    <a:pt x="85" y="6"/>
                  </a:lnTo>
                  <a:lnTo>
                    <a:pt x="86" y="6"/>
                  </a:lnTo>
                </a:path>
              </a:pathLst>
            </a:custGeom>
            <a:solidFill>
              <a:srgbClr val="F8F8F8"/>
            </a:solidFill>
            <a:ln w="9525">
              <a:solidFill>
                <a:srgbClr val="DDDDDD"/>
              </a:solidFill>
              <a:round/>
              <a:headEnd/>
              <a:tailEnd/>
            </a:ln>
          </p:spPr>
          <p:txBody>
            <a:bodyPr/>
            <a:lstStyle/>
            <a:p>
              <a:endParaRPr lang="it-IT"/>
            </a:p>
          </p:txBody>
        </p:sp>
        <p:sp>
          <p:nvSpPr>
            <p:cNvPr id="2138" name="Freeform 116"/>
            <p:cNvSpPr>
              <a:spLocks/>
            </p:cNvSpPr>
            <p:nvPr/>
          </p:nvSpPr>
          <p:spPr bwMode="auto">
            <a:xfrm>
              <a:off x="1321" y="1454"/>
              <a:ext cx="69" cy="100"/>
            </a:xfrm>
            <a:custGeom>
              <a:avLst/>
              <a:gdLst>
                <a:gd name="T0" fmla="*/ 252 w 35"/>
                <a:gd name="T1" fmla="*/ 3 h 107"/>
                <a:gd name="T2" fmla="*/ 237 w 35"/>
                <a:gd name="T3" fmla="*/ 5 h 107"/>
                <a:gd name="T4" fmla="*/ 229 w 35"/>
                <a:gd name="T5" fmla="*/ 7 h 107"/>
                <a:gd name="T6" fmla="*/ 205 w 35"/>
                <a:gd name="T7" fmla="*/ 12 h 107"/>
                <a:gd name="T8" fmla="*/ 199 w 35"/>
                <a:gd name="T9" fmla="*/ 18 h 107"/>
                <a:gd name="T10" fmla="*/ 199 w 35"/>
                <a:gd name="T11" fmla="*/ 22 h 107"/>
                <a:gd name="T12" fmla="*/ 205 w 35"/>
                <a:gd name="T13" fmla="*/ 29 h 107"/>
                <a:gd name="T14" fmla="*/ 237 w 35"/>
                <a:gd name="T15" fmla="*/ 34 h 107"/>
                <a:gd name="T16" fmla="*/ 252 w 35"/>
                <a:gd name="T17" fmla="*/ 37 h 107"/>
                <a:gd name="T18" fmla="*/ 237 w 35"/>
                <a:gd name="T19" fmla="*/ 39 h 107"/>
                <a:gd name="T20" fmla="*/ 199 w 35"/>
                <a:gd name="T21" fmla="*/ 40 h 107"/>
                <a:gd name="T22" fmla="*/ 160 w 35"/>
                <a:gd name="T23" fmla="*/ 44 h 107"/>
                <a:gd name="T24" fmla="*/ 116 w 35"/>
                <a:gd name="T25" fmla="*/ 45 h 107"/>
                <a:gd name="T26" fmla="*/ 77 w 35"/>
                <a:gd name="T27" fmla="*/ 48 h 107"/>
                <a:gd name="T28" fmla="*/ 47 w 35"/>
                <a:gd name="T29" fmla="*/ 50 h 107"/>
                <a:gd name="T30" fmla="*/ 32 w 35"/>
                <a:gd name="T31" fmla="*/ 52 h 107"/>
                <a:gd name="T32" fmla="*/ 24 w 35"/>
                <a:gd name="T33" fmla="*/ 53 h 107"/>
                <a:gd name="T34" fmla="*/ 24 w 35"/>
                <a:gd name="T35" fmla="*/ 56 h 107"/>
                <a:gd name="T36" fmla="*/ 24 w 35"/>
                <a:gd name="T37" fmla="*/ 62 h 107"/>
                <a:gd name="T38" fmla="*/ 24 w 35"/>
                <a:gd name="T39" fmla="*/ 68 h 107"/>
                <a:gd name="T40" fmla="*/ 39 w 35"/>
                <a:gd name="T41" fmla="*/ 75 h 107"/>
                <a:gd name="T42" fmla="*/ 39 w 35"/>
                <a:gd name="T43" fmla="*/ 81 h 107"/>
                <a:gd name="T44" fmla="*/ 47 w 35"/>
                <a:gd name="T45" fmla="*/ 85 h 107"/>
                <a:gd name="T46" fmla="*/ 47 w 35"/>
                <a:gd name="T47" fmla="*/ 87 h 107"/>
                <a:gd name="T48" fmla="*/ 39 w 35"/>
                <a:gd name="T49" fmla="*/ 84 h 107"/>
                <a:gd name="T50" fmla="*/ 24 w 35"/>
                <a:gd name="T51" fmla="*/ 80 h 107"/>
                <a:gd name="T52" fmla="*/ 8 w 35"/>
                <a:gd name="T53" fmla="*/ 75 h 107"/>
                <a:gd name="T54" fmla="*/ 8 w 35"/>
                <a:gd name="T55" fmla="*/ 69 h 107"/>
                <a:gd name="T56" fmla="*/ 0 w 35"/>
                <a:gd name="T57" fmla="*/ 64 h 107"/>
                <a:gd name="T58" fmla="*/ 0 w 35"/>
                <a:gd name="T59" fmla="*/ 59 h 107"/>
                <a:gd name="T60" fmla="*/ 0 w 35"/>
                <a:gd name="T61" fmla="*/ 54 h 107"/>
                <a:gd name="T62" fmla="*/ 0 w 35"/>
                <a:gd name="T63" fmla="*/ 50 h 107"/>
                <a:gd name="T64" fmla="*/ 24 w 35"/>
                <a:gd name="T65" fmla="*/ 48 h 107"/>
                <a:gd name="T66" fmla="*/ 63 w 35"/>
                <a:gd name="T67" fmla="*/ 42 h 107"/>
                <a:gd name="T68" fmla="*/ 101 w 35"/>
                <a:gd name="T69" fmla="*/ 34 h 107"/>
                <a:gd name="T70" fmla="*/ 144 w 35"/>
                <a:gd name="T71" fmla="*/ 25 h 107"/>
                <a:gd name="T72" fmla="*/ 191 w 35"/>
                <a:gd name="T73" fmla="*/ 19 h 107"/>
                <a:gd name="T74" fmla="*/ 213 w 35"/>
                <a:gd name="T75" fmla="*/ 10 h 107"/>
                <a:gd name="T76" fmla="*/ 237 w 35"/>
                <a:gd name="T77" fmla="*/ 6 h 107"/>
                <a:gd name="T78" fmla="*/ 252 w 35"/>
                <a:gd name="T79" fmla="*/ 1 h 107"/>
                <a:gd name="T80" fmla="*/ 260 w 35"/>
                <a:gd name="T81" fmla="*/ 1 h 107"/>
                <a:gd name="T82" fmla="*/ 260 w 35"/>
                <a:gd name="T83" fmla="*/ 1 h 107"/>
                <a:gd name="T84" fmla="*/ 260 w 35"/>
                <a:gd name="T85" fmla="*/ 1 h 107"/>
                <a:gd name="T86" fmla="*/ 260 w 35"/>
                <a:gd name="T87" fmla="*/ 1 h 107"/>
                <a:gd name="T88" fmla="*/ 260 w 35"/>
                <a:gd name="T89" fmla="*/ 1 h 107"/>
                <a:gd name="T90" fmla="*/ 260 w 35"/>
                <a:gd name="T91" fmla="*/ 1 h 107"/>
                <a:gd name="T92" fmla="*/ 260 w 35"/>
                <a:gd name="T93" fmla="*/ 1 h 107"/>
                <a:gd name="T94" fmla="*/ 260 w 35"/>
                <a:gd name="T95" fmla="*/ 1 h 107"/>
                <a:gd name="T96" fmla="*/ 260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34" y="1"/>
                  </a:moveTo>
                  <a:lnTo>
                    <a:pt x="33" y="3"/>
                  </a:lnTo>
                  <a:lnTo>
                    <a:pt x="31" y="5"/>
                  </a:lnTo>
                  <a:lnTo>
                    <a:pt x="31" y="6"/>
                  </a:lnTo>
                  <a:lnTo>
                    <a:pt x="30" y="10"/>
                  </a:lnTo>
                  <a:lnTo>
                    <a:pt x="29" y="11"/>
                  </a:lnTo>
                  <a:lnTo>
                    <a:pt x="27" y="15"/>
                  </a:lnTo>
                  <a:lnTo>
                    <a:pt x="27" y="17"/>
                  </a:lnTo>
                  <a:lnTo>
                    <a:pt x="26" y="21"/>
                  </a:lnTo>
                  <a:lnTo>
                    <a:pt x="26" y="24"/>
                  </a:lnTo>
                  <a:lnTo>
                    <a:pt x="26" y="28"/>
                  </a:lnTo>
                  <a:lnTo>
                    <a:pt x="26" y="31"/>
                  </a:lnTo>
                  <a:lnTo>
                    <a:pt x="27" y="35"/>
                  </a:lnTo>
                  <a:lnTo>
                    <a:pt x="28" y="38"/>
                  </a:lnTo>
                  <a:lnTo>
                    <a:pt x="31" y="42"/>
                  </a:lnTo>
                  <a:lnTo>
                    <a:pt x="34" y="45"/>
                  </a:lnTo>
                  <a:lnTo>
                    <a:pt x="33" y="46"/>
                  </a:lnTo>
                  <a:lnTo>
                    <a:pt x="32" y="46"/>
                  </a:lnTo>
                  <a:lnTo>
                    <a:pt x="31" y="48"/>
                  </a:lnTo>
                  <a:lnTo>
                    <a:pt x="29" y="48"/>
                  </a:lnTo>
                  <a:lnTo>
                    <a:pt x="26" y="49"/>
                  </a:lnTo>
                  <a:lnTo>
                    <a:pt x="24" y="51"/>
                  </a:lnTo>
                  <a:lnTo>
                    <a:pt x="21" y="53"/>
                  </a:lnTo>
                  <a:lnTo>
                    <a:pt x="19" y="53"/>
                  </a:lnTo>
                  <a:lnTo>
                    <a:pt x="15" y="55"/>
                  </a:lnTo>
                  <a:lnTo>
                    <a:pt x="13" y="57"/>
                  </a:lnTo>
                  <a:lnTo>
                    <a:pt x="10" y="59"/>
                  </a:lnTo>
                  <a:lnTo>
                    <a:pt x="8" y="60"/>
                  </a:lnTo>
                  <a:lnTo>
                    <a:pt x="6" y="61"/>
                  </a:lnTo>
                  <a:lnTo>
                    <a:pt x="5" y="63"/>
                  </a:lnTo>
                  <a:lnTo>
                    <a:pt x="4" y="64"/>
                  </a:lnTo>
                  <a:lnTo>
                    <a:pt x="3" y="65"/>
                  </a:lnTo>
                  <a:lnTo>
                    <a:pt x="3" y="66"/>
                  </a:lnTo>
                  <a:lnTo>
                    <a:pt x="3" y="69"/>
                  </a:lnTo>
                  <a:lnTo>
                    <a:pt x="3" y="72"/>
                  </a:lnTo>
                  <a:lnTo>
                    <a:pt x="3" y="76"/>
                  </a:lnTo>
                  <a:lnTo>
                    <a:pt x="3" y="79"/>
                  </a:lnTo>
                  <a:lnTo>
                    <a:pt x="3" y="83"/>
                  </a:lnTo>
                  <a:lnTo>
                    <a:pt x="5" y="87"/>
                  </a:lnTo>
                  <a:lnTo>
                    <a:pt x="5" y="92"/>
                  </a:lnTo>
                  <a:lnTo>
                    <a:pt x="5" y="95"/>
                  </a:lnTo>
                  <a:lnTo>
                    <a:pt x="5" y="99"/>
                  </a:lnTo>
                  <a:lnTo>
                    <a:pt x="6" y="101"/>
                  </a:lnTo>
                  <a:lnTo>
                    <a:pt x="6" y="104"/>
                  </a:lnTo>
                  <a:lnTo>
                    <a:pt x="6" y="105"/>
                  </a:lnTo>
                  <a:lnTo>
                    <a:pt x="6" y="106"/>
                  </a:lnTo>
                  <a:lnTo>
                    <a:pt x="6" y="105"/>
                  </a:lnTo>
                  <a:lnTo>
                    <a:pt x="5" y="103"/>
                  </a:lnTo>
                  <a:lnTo>
                    <a:pt x="5" y="100"/>
                  </a:lnTo>
                  <a:lnTo>
                    <a:pt x="3" y="98"/>
                  </a:lnTo>
                  <a:lnTo>
                    <a:pt x="3" y="95"/>
                  </a:lnTo>
                  <a:lnTo>
                    <a:pt x="1" y="92"/>
                  </a:lnTo>
                  <a:lnTo>
                    <a:pt x="1" y="88"/>
                  </a:lnTo>
                  <a:lnTo>
                    <a:pt x="1" y="84"/>
                  </a:lnTo>
                  <a:lnTo>
                    <a:pt x="1" y="80"/>
                  </a:lnTo>
                  <a:lnTo>
                    <a:pt x="0" y="78"/>
                  </a:lnTo>
                  <a:lnTo>
                    <a:pt x="0" y="75"/>
                  </a:lnTo>
                  <a:lnTo>
                    <a:pt x="0" y="72"/>
                  </a:lnTo>
                  <a:lnTo>
                    <a:pt x="0" y="68"/>
                  </a:lnTo>
                  <a:lnTo>
                    <a:pt x="0" y="66"/>
                  </a:lnTo>
                  <a:lnTo>
                    <a:pt x="0" y="64"/>
                  </a:lnTo>
                  <a:lnTo>
                    <a:pt x="0" y="62"/>
                  </a:lnTo>
                  <a:lnTo>
                    <a:pt x="1" y="60"/>
                  </a:lnTo>
                  <a:lnTo>
                    <a:pt x="3" y="59"/>
                  </a:lnTo>
                  <a:lnTo>
                    <a:pt x="6" y="55"/>
                  </a:lnTo>
                  <a:lnTo>
                    <a:pt x="8" y="51"/>
                  </a:lnTo>
                  <a:lnTo>
                    <a:pt x="12" y="46"/>
                  </a:lnTo>
                  <a:lnTo>
                    <a:pt x="13" y="42"/>
                  </a:lnTo>
                  <a:lnTo>
                    <a:pt x="17" y="37"/>
                  </a:lnTo>
                  <a:lnTo>
                    <a:pt x="19" y="31"/>
                  </a:lnTo>
                  <a:lnTo>
                    <a:pt x="23" y="26"/>
                  </a:lnTo>
                  <a:lnTo>
                    <a:pt x="25" y="22"/>
                  </a:lnTo>
                  <a:lnTo>
                    <a:pt x="27" y="17"/>
                  </a:lnTo>
                  <a:lnTo>
                    <a:pt x="28" y="13"/>
                  </a:lnTo>
                  <a:lnTo>
                    <a:pt x="31" y="8"/>
                  </a:lnTo>
                  <a:lnTo>
                    <a:pt x="31" y="6"/>
                  </a:lnTo>
                  <a:lnTo>
                    <a:pt x="33" y="3"/>
                  </a:lnTo>
                  <a:lnTo>
                    <a:pt x="33" y="1"/>
                  </a:lnTo>
                  <a:lnTo>
                    <a:pt x="34" y="0"/>
                  </a:lnTo>
                  <a:lnTo>
                    <a:pt x="34" y="1"/>
                  </a:lnTo>
                </a:path>
              </a:pathLst>
            </a:custGeom>
            <a:solidFill>
              <a:srgbClr val="F8F8F8"/>
            </a:solidFill>
            <a:ln w="9048">
              <a:solidFill>
                <a:srgbClr val="DDDDDD"/>
              </a:solidFill>
              <a:round/>
              <a:headEnd/>
              <a:tailEnd/>
            </a:ln>
          </p:spPr>
          <p:txBody>
            <a:bodyPr/>
            <a:lstStyle/>
            <a:p>
              <a:endParaRPr lang="it-IT"/>
            </a:p>
          </p:txBody>
        </p:sp>
        <p:sp>
          <p:nvSpPr>
            <p:cNvPr id="2139" name="Freeform 117"/>
            <p:cNvSpPr>
              <a:spLocks/>
            </p:cNvSpPr>
            <p:nvPr/>
          </p:nvSpPr>
          <p:spPr bwMode="auto">
            <a:xfrm>
              <a:off x="1570" y="1454"/>
              <a:ext cx="69" cy="100"/>
            </a:xfrm>
            <a:custGeom>
              <a:avLst/>
              <a:gdLst>
                <a:gd name="T0" fmla="*/ 8 w 35"/>
                <a:gd name="T1" fmla="*/ 3 h 107"/>
                <a:gd name="T2" fmla="*/ 8 w 35"/>
                <a:gd name="T3" fmla="*/ 5 h 107"/>
                <a:gd name="T4" fmla="*/ 24 w 35"/>
                <a:gd name="T5" fmla="*/ 7 h 107"/>
                <a:gd name="T6" fmla="*/ 39 w 35"/>
                <a:gd name="T7" fmla="*/ 10 h 107"/>
                <a:gd name="T8" fmla="*/ 47 w 35"/>
                <a:gd name="T9" fmla="*/ 15 h 107"/>
                <a:gd name="T10" fmla="*/ 47 w 35"/>
                <a:gd name="T11" fmla="*/ 20 h 107"/>
                <a:gd name="T12" fmla="*/ 39 w 35"/>
                <a:gd name="T13" fmla="*/ 25 h 107"/>
                <a:gd name="T14" fmla="*/ 16 w 35"/>
                <a:gd name="T15" fmla="*/ 32 h 107"/>
                <a:gd name="T16" fmla="*/ 0 w 35"/>
                <a:gd name="T17" fmla="*/ 34 h 107"/>
                <a:gd name="T18" fmla="*/ 24 w 35"/>
                <a:gd name="T19" fmla="*/ 36 h 107"/>
                <a:gd name="T20" fmla="*/ 47 w 35"/>
                <a:gd name="T21" fmla="*/ 37 h 107"/>
                <a:gd name="T22" fmla="*/ 85 w 35"/>
                <a:gd name="T23" fmla="*/ 41 h 107"/>
                <a:gd name="T24" fmla="*/ 132 w 35"/>
                <a:gd name="T25" fmla="*/ 44 h 107"/>
                <a:gd name="T26" fmla="*/ 168 w 35"/>
                <a:gd name="T27" fmla="*/ 47 h 107"/>
                <a:gd name="T28" fmla="*/ 199 w 35"/>
                <a:gd name="T29" fmla="*/ 50 h 107"/>
                <a:gd name="T30" fmla="*/ 221 w 35"/>
                <a:gd name="T31" fmla="*/ 52 h 107"/>
                <a:gd name="T32" fmla="*/ 229 w 35"/>
                <a:gd name="T33" fmla="*/ 53 h 107"/>
                <a:gd name="T34" fmla="*/ 229 w 35"/>
                <a:gd name="T35" fmla="*/ 56 h 107"/>
                <a:gd name="T36" fmla="*/ 221 w 35"/>
                <a:gd name="T37" fmla="*/ 62 h 107"/>
                <a:gd name="T38" fmla="*/ 221 w 35"/>
                <a:gd name="T39" fmla="*/ 68 h 107"/>
                <a:gd name="T40" fmla="*/ 213 w 35"/>
                <a:gd name="T41" fmla="*/ 75 h 107"/>
                <a:gd name="T42" fmla="*/ 213 w 35"/>
                <a:gd name="T43" fmla="*/ 81 h 107"/>
                <a:gd name="T44" fmla="*/ 213 w 35"/>
                <a:gd name="T45" fmla="*/ 85 h 107"/>
                <a:gd name="T46" fmla="*/ 213 w 35"/>
                <a:gd name="T47" fmla="*/ 87 h 107"/>
                <a:gd name="T48" fmla="*/ 221 w 35"/>
                <a:gd name="T49" fmla="*/ 84 h 107"/>
                <a:gd name="T50" fmla="*/ 221 w 35"/>
                <a:gd name="T51" fmla="*/ 80 h 107"/>
                <a:gd name="T52" fmla="*/ 229 w 35"/>
                <a:gd name="T53" fmla="*/ 75 h 107"/>
                <a:gd name="T54" fmla="*/ 244 w 35"/>
                <a:gd name="T55" fmla="*/ 69 h 107"/>
                <a:gd name="T56" fmla="*/ 260 w 35"/>
                <a:gd name="T57" fmla="*/ 64 h 107"/>
                <a:gd name="T58" fmla="*/ 260 w 35"/>
                <a:gd name="T59" fmla="*/ 59 h 107"/>
                <a:gd name="T60" fmla="*/ 260 w 35"/>
                <a:gd name="T61" fmla="*/ 54 h 107"/>
                <a:gd name="T62" fmla="*/ 260 w 35"/>
                <a:gd name="T63" fmla="*/ 50 h 107"/>
                <a:gd name="T64" fmla="*/ 229 w 35"/>
                <a:gd name="T65" fmla="*/ 48 h 107"/>
                <a:gd name="T66" fmla="*/ 183 w 35"/>
                <a:gd name="T67" fmla="*/ 42 h 107"/>
                <a:gd name="T68" fmla="*/ 144 w 35"/>
                <a:gd name="T69" fmla="*/ 34 h 107"/>
                <a:gd name="T70" fmla="*/ 108 w 35"/>
                <a:gd name="T71" fmla="*/ 25 h 107"/>
                <a:gd name="T72" fmla="*/ 69 w 35"/>
                <a:gd name="T73" fmla="*/ 19 h 107"/>
                <a:gd name="T74" fmla="*/ 39 w 35"/>
                <a:gd name="T75" fmla="*/ 10 h 107"/>
                <a:gd name="T76" fmla="*/ 16 w 35"/>
                <a:gd name="T77" fmla="*/ 6 h 107"/>
                <a:gd name="T78" fmla="*/ 8 w 35"/>
                <a:gd name="T79" fmla="*/ 1 h 107"/>
                <a:gd name="T80" fmla="*/ 8 w 35"/>
                <a:gd name="T81" fmla="*/ 1 h 107"/>
                <a:gd name="T82" fmla="*/ 8 w 35"/>
                <a:gd name="T83" fmla="*/ 1 h 107"/>
                <a:gd name="T84" fmla="*/ 8 w 35"/>
                <a:gd name="T85" fmla="*/ 1 h 107"/>
                <a:gd name="T86" fmla="*/ 8 w 35"/>
                <a:gd name="T87" fmla="*/ 1 h 107"/>
                <a:gd name="T88" fmla="*/ 8 w 35"/>
                <a:gd name="T89" fmla="*/ 1 h 107"/>
                <a:gd name="T90" fmla="*/ 8 w 35"/>
                <a:gd name="T91" fmla="*/ 1 h 107"/>
                <a:gd name="T92" fmla="*/ 8 w 35"/>
                <a:gd name="T93" fmla="*/ 1 h 107"/>
                <a:gd name="T94" fmla="*/ 8 w 35"/>
                <a:gd name="T95" fmla="*/ 1 h 107"/>
                <a:gd name="T96" fmla="*/ 8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1" y="1"/>
                  </a:moveTo>
                  <a:lnTo>
                    <a:pt x="1" y="3"/>
                  </a:lnTo>
                  <a:lnTo>
                    <a:pt x="1" y="5"/>
                  </a:lnTo>
                  <a:lnTo>
                    <a:pt x="3" y="6"/>
                  </a:lnTo>
                  <a:lnTo>
                    <a:pt x="3" y="9"/>
                  </a:lnTo>
                  <a:lnTo>
                    <a:pt x="5" y="10"/>
                  </a:lnTo>
                  <a:lnTo>
                    <a:pt x="5" y="13"/>
                  </a:lnTo>
                  <a:lnTo>
                    <a:pt x="6" y="14"/>
                  </a:lnTo>
                  <a:lnTo>
                    <a:pt x="6" y="18"/>
                  </a:lnTo>
                  <a:lnTo>
                    <a:pt x="6" y="22"/>
                  </a:lnTo>
                  <a:lnTo>
                    <a:pt x="6" y="25"/>
                  </a:lnTo>
                  <a:lnTo>
                    <a:pt x="6" y="28"/>
                  </a:lnTo>
                  <a:lnTo>
                    <a:pt x="5" y="31"/>
                  </a:lnTo>
                  <a:lnTo>
                    <a:pt x="4" y="35"/>
                  </a:lnTo>
                  <a:lnTo>
                    <a:pt x="2" y="38"/>
                  </a:lnTo>
                  <a:lnTo>
                    <a:pt x="0" y="41"/>
                  </a:lnTo>
                  <a:lnTo>
                    <a:pt x="0" y="42"/>
                  </a:lnTo>
                  <a:lnTo>
                    <a:pt x="1" y="43"/>
                  </a:lnTo>
                  <a:lnTo>
                    <a:pt x="3" y="44"/>
                  </a:lnTo>
                  <a:lnTo>
                    <a:pt x="5" y="45"/>
                  </a:lnTo>
                  <a:lnTo>
                    <a:pt x="6" y="46"/>
                  </a:lnTo>
                  <a:lnTo>
                    <a:pt x="9" y="48"/>
                  </a:lnTo>
                  <a:lnTo>
                    <a:pt x="11" y="50"/>
                  </a:lnTo>
                  <a:lnTo>
                    <a:pt x="15" y="51"/>
                  </a:lnTo>
                  <a:lnTo>
                    <a:pt x="17" y="54"/>
                  </a:lnTo>
                  <a:lnTo>
                    <a:pt x="20" y="56"/>
                  </a:lnTo>
                  <a:lnTo>
                    <a:pt x="22" y="58"/>
                  </a:lnTo>
                  <a:lnTo>
                    <a:pt x="25" y="60"/>
                  </a:lnTo>
                  <a:lnTo>
                    <a:pt x="26" y="61"/>
                  </a:lnTo>
                  <a:lnTo>
                    <a:pt x="28" y="63"/>
                  </a:lnTo>
                  <a:lnTo>
                    <a:pt x="29" y="64"/>
                  </a:lnTo>
                  <a:lnTo>
                    <a:pt x="30" y="64"/>
                  </a:lnTo>
                  <a:lnTo>
                    <a:pt x="30" y="65"/>
                  </a:lnTo>
                  <a:lnTo>
                    <a:pt x="30" y="66"/>
                  </a:lnTo>
                  <a:lnTo>
                    <a:pt x="30" y="69"/>
                  </a:lnTo>
                  <a:lnTo>
                    <a:pt x="30" y="72"/>
                  </a:lnTo>
                  <a:lnTo>
                    <a:pt x="29" y="76"/>
                  </a:lnTo>
                  <a:lnTo>
                    <a:pt x="29" y="79"/>
                  </a:lnTo>
                  <a:lnTo>
                    <a:pt x="29" y="83"/>
                  </a:lnTo>
                  <a:lnTo>
                    <a:pt x="29" y="87"/>
                  </a:lnTo>
                  <a:lnTo>
                    <a:pt x="28" y="92"/>
                  </a:lnTo>
                  <a:lnTo>
                    <a:pt x="28" y="95"/>
                  </a:lnTo>
                  <a:lnTo>
                    <a:pt x="28" y="99"/>
                  </a:lnTo>
                  <a:lnTo>
                    <a:pt x="28" y="101"/>
                  </a:lnTo>
                  <a:lnTo>
                    <a:pt x="28" y="104"/>
                  </a:lnTo>
                  <a:lnTo>
                    <a:pt x="28" y="105"/>
                  </a:lnTo>
                  <a:lnTo>
                    <a:pt x="28" y="106"/>
                  </a:lnTo>
                  <a:lnTo>
                    <a:pt x="29" y="105"/>
                  </a:lnTo>
                  <a:lnTo>
                    <a:pt x="29" y="103"/>
                  </a:lnTo>
                  <a:lnTo>
                    <a:pt x="29" y="100"/>
                  </a:lnTo>
                  <a:lnTo>
                    <a:pt x="29" y="98"/>
                  </a:lnTo>
                  <a:lnTo>
                    <a:pt x="30" y="95"/>
                  </a:lnTo>
                  <a:lnTo>
                    <a:pt x="30" y="92"/>
                  </a:lnTo>
                  <a:lnTo>
                    <a:pt x="32" y="88"/>
                  </a:lnTo>
                  <a:lnTo>
                    <a:pt x="32" y="84"/>
                  </a:lnTo>
                  <a:lnTo>
                    <a:pt x="34" y="80"/>
                  </a:lnTo>
                  <a:lnTo>
                    <a:pt x="34" y="78"/>
                  </a:lnTo>
                  <a:lnTo>
                    <a:pt x="34" y="75"/>
                  </a:lnTo>
                  <a:lnTo>
                    <a:pt x="34" y="72"/>
                  </a:lnTo>
                  <a:lnTo>
                    <a:pt x="34" y="68"/>
                  </a:lnTo>
                  <a:lnTo>
                    <a:pt x="34" y="66"/>
                  </a:lnTo>
                  <a:lnTo>
                    <a:pt x="34" y="64"/>
                  </a:lnTo>
                  <a:lnTo>
                    <a:pt x="34" y="62"/>
                  </a:lnTo>
                  <a:lnTo>
                    <a:pt x="34" y="60"/>
                  </a:lnTo>
                  <a:lnTo>
                    <a:pt x="30" y="59"/>
                  </a:lnTo>
                  <a:lnTo>
                    <a:pt x="28" y="55"/>
                  </a:lnTo>
                  <a:lnTo>
                    <a:pt x="24" y="51"/>
                  </a:lnTo>
                  <a:lnTo>
                    <a:pt x="22" y="46"/>
                  </a:lnTo>
                  <a:lnTo>
                    <a:pt x="19" y="42"/>
                  </a:lnTo>
                  <a:lnTo>
                    <a:pt x="17" y="37"/>
                  </a:lnTo>
                  <a:lnTo>
                    <a:pt x="14" y="31"/>
                  </a:lnTo>
                  <a:lnTo>
                    <a:pt x="12" y="26"/>
                  </a:lnTo>
                  <a:lnTo>
                    <a:pt x="9" y="22"/>
                  </a:lnTo>
                  <a:lnTo>
                    <a:pt x="7" y="17"/>
                  </a:lnTo>
                  <a:lnTo>
                    <a:pt x="5" y="13"/>
                  </a:lnTo>
                  <a:lnTo>
                    <a:pt x="4" y="8"/>
                  </a:lnTo>
                  <a:lnTo>
                    <a:pt x="2" y="6"/>
                  </a:lnTo>
                  <a:lnTo>
                    <a:pt x="2" y="3"/>
                  </a:lnTo>
                  <a:lnTo>
                    <a:pt x="1" y="1"/>
                  </a:lnTo>
                  <a:lnTo>
                    <a:pt x="1" y="0"/>
                  </a:lnTo>
                  <a:lnTo>
                    <a:pt x="1" y="1"/>
                  </a:lnTo>
                </a:path>
              </a:pathLst>
            </a:custGeom>
            <a:solidFill>
              <a:srgbClr val="F8F8F8"/>
            </a:solidFill>
            <a:ln w="9048">
              <a:solidFill>
                <a:srgbClr val="DDDDDD"/>
              </a:solidFill>
              <a:round/>
              <a:headEnd/>
              <a:tailEnd/>
            </a:ln>
          </p:spPr>
          <p:txBody>
            <a:bodyPr/>
            <a:lstStyle/>
            <a:p>
              <a:endParaRPr lang="it-IT"/>
            </a:p>
          </p:txBody>
        </p:sp>
        <p:sp>
          <p:nvSpPr>
            <p:cNvPr id="2140" name="Freeform 118"/>
            <p:cNvSpPr>
              <a:spLocks/>
            </p:cNvSpPr>
            <p:nvPr/>
          </p:nvSpPr>
          <p:spPr bwMode="auto">
            <a:xfrm>
              <a:off x="1020" y="1319"/>
              <a:ext cx="156" cy="70"/>
            </a:xfrm>
            <a:custGeom>
              <a:avLst/>
              <a:gdLst>
                <a:gd name="T0" fmla="*/ 316 w 79"/>
                <a:gd name="T1" fmla="*/ 0 h 76"/>
                <a:gd name="T2" fmla="*/ 245 w 79"/>
                <a:gd name="T3" fmla="*/ 4 h 76"/>
                <a:gd name="T4" fmla="*/ 176 w 79"/>
                <a:gd name="T5" fmla="*/ 10 h 76"/>
                <a:gd name="T6" fmla="*/ 124 w 79"/>
                <a:gd name="T7" fmla="*/ 19 h 76"/>
                <a:gd name="T8" fmla="*/ 109 w 79"/>
                <a:gd name="T9" fmla="*/ 29 h 76"/>
                <a:gd name="T10" fmla="*/ 140 w 79"/>
                <a:gd name="T11" fmla="*/ 39 h 76"/>
                <a:gd name="T12" fmla="*/ 245 w 79"/>
                <a:gd name="T13" fmla="*/ 47 h 76"/>
                <a:gd name="T14" fmla="*/ 456 w 79"/>
                <a:gd name="T15" fmla="*/ 52 h 76"/>
                <a:gd name="T16" fmla="*/ 592 w 79"/>
                <a:gd name="T17" fmla="*/ 53 h 76"/>
                <a:gd name="T18" fmla="*/ 561 w 79"/>
                <a:gd name="T19" fmla="*/ 54 h 76"/>
                <a:gd name="T20" fmla="*/ 507 w 79"/>
                <a:gd name="T21" fmla="*/ 55 h 76"/>
                <a:gd name="T22" fmla="*/ 440 w 79"/>
                <a:gd name="T23" fmla="*/ 57 h 76"/>
                <a:gd name="T24" fmla="*/ 371 w 79"/>
                <a:gd name="T25" fmla="*/ 59 h 76"/>
                <a:gd name="T26" fmla="*/ 292 w 79"/>
                <a:gd name="T27" fmla="*/ 59 h 76"/>
                <a:gd name="T28" fmla="*/ 207 w 79"/>
                <a:gd name="T29" fmla="*/ 59 h 76"/>
                <a:gd name="T30" fmla="*/ 148 w 79"/>
                <a:gd name="T31" fmla="*/ 55 h 76"/>
                <a:gd name="T32" fmla="*/ 85 w 79"/>
                <a:gd name="T33" fmla="*/ 52 h 76"/>
                <a:gd name="T34" fmla="*/ 47 w 79"/>
                <a:gd name="T35" fmla="*/ 48 h 76"/>
                <a:gd name="T36" fmla="*/ 16 w 79"/>
                <a:gd name="T37" fmla="*/ 43 h 76"/>
                <a:gd name="T38" fmla="*/ 8 w 79"/>
                <a:gd name="T39" fmla="*/ 39 h 76"/>
                <a:gd name="T40" fmla="*/ 0 w 79"/>
                <a:gd name="T41" fmla="*/ 35 h 76"/>
                <a:gd name="T42" fmla="*/ 0 w 79"/>
                <a:gd name="T43" fmla="*/ 32 h 76"/>
                <a:gd name="T44" fmla="*/ 8 w 79"/>
                <a:gd name="T45" fmla="*/ 29 h 76"/>
                <a:gd name="T46" fmla="*/ 8 w 79"/>
                <a:gd name="T47" fmla="*/ 28 h 76"/>
                <a:gd name="T48" fmla="*/ 16 w 79"/>
                <a:gd name="T49" fmla="*/ 23 h 76"/>
                <a:gd name="T50" fmla="*/ 47 w 79"/>
                <a:gd name="T51" fmla="*/ 14 h 76"/>
                <a:gd name="T52" fmla="*/ 85 w 79"/>
                <a:gd name="T53" fmla="*/ 7 h 76"/>
                <a:gd name="T54" fmla="*/ 148 w 79"/>
                <a:gd name="T55" fmla="*/ 4 h 76"/>
                <a:gd name="T56" fmla="*/ 207 w 79"/>
                <a:gd name="T57" fmla="*/ 2 h 76"/>
                <a:gd name="T58" fmla="*/ 261 w 79"/>
                <a:gd name="T59" fmla="*/ 1 h 76"/>
                <a:gd name="T60" fmla="*/ 308 w 79"/>
                <a:gd name="T61" fmla="*/ 0 h 76"/>
                <a:gd name="T62" fmla="*/ 340 w 79"/>
                <a:gd name="T63" fmla="*/ 0 h 76"/>
                <a:gd name="T64" fmla="*/ 348 w 79"/>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9"/>
                <a:gd name="T100" fmla="*/ 0 h 76"/>
                <a:gd name="T101" fmla="*/ 79 w 79"/>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9" h="76">
                  <a:moveTo>
                    <a:pt x="45" y="0"/>
                  </a:moveTo>
                  <a:lnTo>
                    <a:pt x="41" y="0"/>
                  </a:lnTo>
                  <a:lnTo>
                    <a:pt x="37" y="1"/>
                  </a:lnTo>
                  <a:lnTo>
                    <a:pt x="32" y="4"/>
                  </a:lnTo>
                  <a:lnTo>
                    <a:pt x="28" y="8"/>
                  </a:lnTo>
                  <a:lnTo>
                    <a:pt x="23" y="13"/>
                  </a:lnTo>
                  <a:lnTo>
                    <a:pt x="20" y="19"/>
                  </a:lnTo>
                  <a:lnTo>
                    <a:pt x="16" y="25"/>
                  </a:lnTo>
                  <a:lnTo>
                    <a:pt x="15" y="31"/>
                  </a:lnTo>
                  <a:lnTo>
                    <a:pt x="14" y="38"/>
                  </a:lnTo>
                  <a:lnTo>
                    <a:pt x="15" y="44"/>
                  </a:lnTo>
                  <a:lnTo>
                    <a:pt x="18" y="50"/>
                  </a:lnTo>
                  <a:lnTo>
                    <a:pt x="25" y="55"/>
                  </a:lnTo>
                  <a:lnTo>
                    <a:pt x="32" y="60"/>
                  </a:lnTo>
                  <a:lnTo>
                    <a:pt x="44" y="64"/>
                  </a:lnTo>
                  <a:lnTo>
                    <a:pt x="59" y="66"/>
                  </a:lnTo>
                  <a:lnTo>
                    <a:pt x="78" y="67"/>
                  </a:lnTo>
                  <a:lnTo>
                    <a:pt x="77" y="68"/>
                  </a:lnTo>
                  <a:lnTo>
                    <a:pt x="76" y="68"/>
                  </a:lnTo>
                  <a:lnTo>
                    <a:pt x="73" y="70"/>
                  </a:lnTo>
                  <a:lnTo>
                    <a:pt x="70" y="70"/>
                  </a:lnTo>
                  <a:lnTo>
                    <a:pt x="66" y="71"/>
                  </a:lnTo>
                  <a:lnTo>
                    <a:pt x="62" y="71"/>
                  </a:lnTo>
                  <a:lnTo>
                    <a:pt x="57" y="73"/>
                  </a:lnTo>
                  <a:lnTo>
                    <a:pt x="54" y="73"/>
                  </a:lnTo>
                  <a:lnTo>
                    <a:pt x="48" y="75"/>
                  </a:lnTo>
                  <a:lnTo>
                    <a:pt x="43" y="75"/>
                  </a:lnTo>
                  <a:lnTo>
                    <a:pt x="38" y="75"/>
                  </a:lnTo>
                  <a:lnTo>
                    <a:pt x="33" y="75"/>
                  </a:lnTo>
                  <a:lnTo>
                    <a:pt x="27" y="75"/>
                  </a:lnTo>
                  <a:lnTo>
                    <a:pt x="23" y="73"/>
                  </a:lnTo>
                  <a:lnTo>
                    <a:pt x="19" y="71"/>
                  </a:lnTo>
                  <a:lnTo>
                    <a:pt x="15" y="68"/>
                  </a:lnTo>
                  <a:lnTo>
                    <a:pt x="11" y="66"/>
                  </a:lnTo>
                  <a:lnTo>
                    <a:pt x="8" y="63"/>
                  </a:lnTo>
                  <a:lnTo>
                    <a:pt x="6" y="61"/>
                  </a:lnTo>
                  <a:lnTo>
                    <a:pt x="4" y="57"/>
                  </a:lnTo>
                  <a:lnTo>
                    <a:pt x="2" y="55"/>
                  </a:lnTo>
                  <a:lnTo>
                    <a:pt x="2" y="52"/>
                  </a:lnTo>
                  <a:lnTo>
                    <a:pt x="1" y="50"/>
                  </a:lnTo>
                  <a:lnTo>
                    <a:pt x="1" y="46"/>
                  </a:lnTo>
                  <a:lnTo>
                    <a:pt x="0" y="44"/>
                  </a:lnTo>
                  <a:lnTo>
                    <a:pt x="0" y="43"/>
                  </a:lnTo>
                  <a:lnTo>
                    <a:pt x="0" y="41"/>
                  </a:lnTo>
                  <a:lnTo>
                    <a:pt x="1" y="38"/>
                  </a:lnTo>
                  <a:lnTo>
                    <a:pt x="1" y="36"/>
                  </a:lnTo>
                  <a:lnTo>
                    <a:pt x="2" y="35"/>
                  </a:lnTo>
                  <a:lnTo>
                    <a:pt x="2" y="29"/>
                  </a:lnTo>
                  <a:lnTo>
                    <a:pt x="4" y="22"/>
                  </a:lnTo>
                  <a:lnTo>
                    <a:pt x="6" y="17"/>
                  </a:lnTo>
                  <a:lnTo>
                    <a:pt x="8" y="12"/>
                  </a:lnTo>
                  <a:lnTo>
                    <a:pt x="11" y="10"/>
                  </a:lnTo>
                  <a:lnTo>
                    <a:pt x="15" y="6"/>
                  </a:lnTo>
                  <a:lnTo>
                    <a:pt x="19" y="4"/>
                  </a:lnTo>
                  <a:lnTo>
                    <a:pt x="23" y="2"/>
                  </a:lnTo>
                  <a:lnTo>
                    <a:pt x="27" y="2"/>
                  </a:lnTo>
                  <a:lnTo>
                    <a:pt x="30" y="1"/>
                  </a:lnTo>
                  <a:lnTo>
                    <a:pt x="34" y="1"/>
                  </a:lnTo>
                  <a:lnTo>
                    <a:pt x="38" y="0"/>
                  </a:lnTo>
                  <a:lnTo>
                    <a:pt x="40" y="0"/>
                  </a:lnTo>
                  <a:lnTo>
                    <a:pt x="42" y="0"/>
                  </a:lnTo>
                  <a:lnTo>
                    <a:pt x="44" y="0"/>
                  </a:lnTo>
                  <a:lnTo>
                    <a:pt x="45" y="0"/>
                  </a:lnTo>
                </a:path>
              </a:pathLst>
            </a:custGeom>
            <a:solidFill>
              <a:srgbClr val="F8F8F8"/>
            </a:solidFill>
            <a:ln w="9048">
              <a:solidFill>
                <a:srgbClr val="DDDDDD"/>
              </a:solidFill>
              <a:round/>
              <a:headEnd/>
              <a:tailEnd/>
            </a:ln>
          </p:spPr>
          <p:txBody>
            <a:bodyPr/>
            <a:lstStyle/>
            <a:p>
              <a:endParaRPr lang="it-IT"/>
            </a:p>
          </p:txBody>
        </p:sp>
        <p:sp>
          <p:nvSpPr>
            <p:cNvPr id="2141" name="Freeform 119"/>
            <p:cNvSpPr>
              <a:spLocks/>
            </p:cNvSpPr>
            <p:nvPr/>
          </p:nvSpPr>
          <p:spPr bwMode="auto">
            <a:xfrm>
              <a:off x="1806" y="1318"/>
              <a:ext cx="132" cy="72"/>
            </a:xfrm>
            <a:custGeom>
              <a:avLst/>
              <a:gdLst>
                <a:gd name="T0" fmla="*/ 124 w 67"/>
                <a:gd name="T1" fmla="*/ 1 h 78"/>
                <a:gd name="T2" fmla="*/ 197 w 67"/>
                <a:gd name="T3" fmla="*/ 5 h 78"/>
                <a:gd name="T4" fmla="*/ 284 w 67"/>
                <a:gd name="T5" fmla="*/ 11 h 78"/>
                <a:gd name="T6" fmla="*/ 353 w 67"/>
                <a:gd name="T7" fmla="*/ 20 h 78"/>
                <a:gd name="T8" fmla="*/ 396 w 67"/>
                <a:gd name="T9" fmla="*/ 30 h 78"/>
                <a:gd name="T10" fmla="*/ 388 w 67"/>
                <a:gd name="T11" fmla="*/ 41 h 78"/>
                <a:gd name="T12" fmla="*/ 307 w 67"/>
                <a:gd name="T13" fmla="*/ 50 h 78"/>
                <a:gd name="T14" fmla="*/ 124 w 67"/>
                <a:gd name="T15" fmla="*/ 56 h 78"/>
                <a:gd name="T16" fmla="*/ 0 w 67"/>
                <a:gd name="T17" fmla="*/ 60 h 78"/>
                <a:gd name="T18" fmla="*/ 16 w 67"/>
                <a:gd name="T19" fmla="*/ 60 h 78"/>
                <a:gd name="T20" fmla="*/ 63 w 67"/>
                <a:gd name="T21" fmla="*/ 61 h 78"/>
                <a:gd name="T22" fmla="*/ 108 w 67"/>
                <a:gd name="T23" fmla="*/ 61 h 78"/>
                <a:gd name="T24" fmla="*/ 167 w 67"/>
                <a:gd name="T25" fmla="*/ 61 h 78"/>
                <a:gd name="T26" fmla="*/ 236 w 67"/>
                <a:gd name="T27" fmla="*/ 61 h 78"/>
                <a:gd name="T28" fmla="*/ 307 w 67"/>
                <a:gd name="T29" fmla="*/ 58 h 78"/>
                <a:gd name="T30" fmla="*/ 368 w 67"/>
                <a:gd name="T31" fmla="*/ 56 h 78"/>
                <a:gd name="T32" fmla="*/ 428 w 67"/>
                <a:gd name="T33" fmla="*/ 52 h 78"/>
                <a:gd name="T34" fmla="*/ 457 w 67"/>
                <a:gd name="T35" fmla="*/ 48 h 78"/>
                <a:gd name="T36" fmla="*/ 481 w 67"/>
                <a:gd name="T37" fmla="*/ 44 h 78"/>
                <a:gd name="T38" fmla="*/ 489 w 67"/>
                <a:gd name="T39" fmla="*/ 40 h 78"/>
                <a:gd name="T40" fmla="*/ 504 w 67"/>
                <a:gd name="T41" fmla="*/ 36 h 78"/>
                <a:gd name="T42" fmla="*/ 504 w 67"/>
                <a:gd name="T43" fmla="*/ 33 h 78"/>
                <a:gd name="T44" fmla="*/ 504 w 67"/>
                <a:gd name="T45" fmla="*/ 30 h 78"/>
                <a:gd name="T46" fmla="*/ 504 w 67"/>
                <a:gd name="T47" fmla="*/ 29 h 78"/>
                <a:gd name="T48" fmla="*/ 489 w 67"/>
                <a:gd name="T49" fmla="*/ 24 h 78"/>
                <a:gd name="T50" fmla="*/ 451 w 67"/>
                <a:gd name="T51" fmla="*/ 15 h 78"/>
                <a:gd name="T52" fmla="*/ 388 w 67"/>
                <a:gd name="T53" fmla="*/ 7 h 78"/>
                <a:gd name="T54" fmla="*/ 329 w 67"/>
                <a:gd name="T55" fmla="*/ 5 h 78"/>
                <a:gd name="T56" fmla="*/ 252 w 67"/>
                <a:gd name="T57" fmla="*/ 2 h 78"/>
                <a:gd name="T58" fmla="*/ 191 w 67"/>
                <a:gd name="T59" fmla="*/ 1 h 78"/>
                <a:gd name="T60" fmla="*/ 128 w 67"/>
                <a:gd name="T61" fmla="*/ 0 h 78"/>
                <a:gd name="T62" fmla="*/ 108 w 67"/>
                <a:gd name="T63" fmla="*/ 0 h 78"/>
                <a:gd name="T64" fmla="*/ 108 w 6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78"/>
                <a:gd name="T101" fmla="*/ 67 w 6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78">
                  <a:moveTo>
                    <a:pt x="14" y="0"/>
                  </a:moveTo>
                  <a:lnTo>
                    <a:pt x="16" y="1"/>
                  </a:lnTo>
                  <a:lnTo>
                    <a:pt x="21" y="2"/>
                  </a:lnTo>
                  <a:lnTo>
                    <a:pt x="26" y="5"/>
                  </a:lnTo>
                  <a:lnTo>
                    <a:pt x="31" y="9"/>
                  </a:lnTo>
                  <a:lnTo>
                    <a:pt x="37" y="14"/>
                  </a:lnTo>
                  <a:lnTo>
                    <a:pt x="42" y="19"/>
                  </a:lnTo>
                  <a:lnTo>
                    <a:pt x="46" y="26"/>
                  </a:lnTo>
                  <a:lnTo>
                    <a:pt x="51" y="31"/>
                  </a:lnTo>
                  <a:lnTo>
                    <a:pt x="52" y="38"/>
                  </a:lnTo>
                  <a:lnTo>
                    <a:pt x="52" y="45"/>
                  </a:lnTo>
                  <a:lnTo>
                    <a:pt x="51" y="52"/>
                  </a:lnTo>
                  <a:lnTo>
                    <a:pt x="47" y="58"/>
                  </a:lnTo>
                  <a:lnTo>
                    <a:pt x="40" y="64"/>
                  </a:lnTo>
                  <a:lnTo>
                    <a:pt x="31" y="68"/>
                  </a:lnTo>
                  <a:lnTo>
                    <a:pt x="16" y="72"/>
                  </a:lnTo>
                  <a:lnTo>
                    <a:pt x="0" y="74"/>
                  </a:lnTo>
                  <a:lnTo>
                    <a:pt x="0" y="76"/>
                  </a:lnTo>
                  <a:lnTo>
                    <a:pt x="2" y="76"/>
                  </a:lnTo>
                  <a:lnTo>
                    <a:pt x="5" y="76"/>
                  </a:lnTo>
                  <a:lnTo>
                    <a:pt x="8" y="77"/>
                  </a:lnTo>
                  <a:lnTo>
                    <a:pt x="11" y="77"/>
                  </a:lnTo>
                  <a:lnTo>
                    <a:pt x="14" y="77"/>
                  </a:lnTo>
                  <a:lnTo>
                    <a:pt x="19" y="77"/>
                  </a:lnTo>
                  <a:lnTo>
                    <a:pt x="22" y="77"/>
                  </a:lnTo>
                  <a:lnTo>
                    <a:pt x="27" y="77"/>
                  </a:lnTo>
                  <a:lnTo>
                    <a:pt x="31" y="77"/>
                  </a:lnTo>
                  <a:lnTo>
                    <a:pt x="36" y="76"/>
                  </a:lnTo>
                  <a:lnTo>
                    <a:pt x="40" y="74"/>
                  </a:lnTo>
                  <a:lnTo>
                    <a:pt x="44" y="72"/>
                  </a:lnTo>
                  <a:lnTo>
                    <a:pt x="48" y="71"/>
                  </a:lnTo>
                  <a:lnTo>
                    <a:pt x="53" y="68"/>
                  </a:lnTo>
                  <a:lnTo>
                    <a:pt x="56" y="66"/>
                  </a:lnTo>
                  <a:lnTo>
                    <a:pt x="59" y="63"/>
                  </a:lnTo>
                  <a:lnTo>
                    <a:pt x="60" y="61"/>
                  </a:lnTo>
                  <a:lnTo>
                    <a:pt x="63" y="58"/>
                  </a:lnTo>
                  <a:lnTo>
                    <a:pt x="63" y="56"/>
                  </a:lnTo>
                  <a:lnTo>
                    <a:pt x="64" y="52"/>
                  </a:lnTo>
                  <a:lnTo>
                    <a:pt x="64" y="51"/>
                  </a:lnTo>
                  <a:lnTo>
                    <a:pt x="66" y="47"/>
                  </a:lnTo>
                  <a:lnTo>
                    <a:pt x="66" y="45"/>
                  </a:lnTo>
                  <a:lnTo>
                    <a:pt x="66" y="44"/>
                  </a:lnTo>
                  <a:lnTo>
                    <a:pt x="66" y="42"/>
                  </a:lnTo>
                  <a:lnTo>
                    <a:pt x="66" y="39"/>
                  </a:lnTo>
                  <a:lnTo>
                    <a:pt x="66" y="37"/>
                  </a:lnTo>
                  <a:lnTo>
                    <a:pt x="66" y="36"/>
                  </a:lnTo>
                  <a:lnTo>
                    <a:pt x="64" y="30"/>
                  </a:lnTo>
                  <a:lnTo>
                    <a:pt x="62" y="23"/>
                  </a:lnTo>
                  <a:lnTo>
                    <a:pt x="59" y="18"/>
                  </a:lnTo>
                  <a:lnTo>
                    <a:pt x="56" y="13"/>
                  </a:lnTo>
                  <a:lnTo>
                    <a:pt x="51" y="10"/>
                  </a:lnTo>
                  <a:lnTo>
                    <a:pt x="48" y="7"/>
                  </a:lnTo>
                  <a:lnTo>
                    <a:pt x="43" y="5"/>
                  </a:lnTo>
                  <a:lnTo>
                    <a:pt x="39" y="2"/>
                  </a:lnTo>
                  <a:lnTo>
                    <a:pt x="33" y="2"/>
                  </a:lnTo>
                  <a:lnTo>
                    <a:pt x="29" y="1"/>
                  </a:lnTo>
                  <a:lnTo>
                    <a:pt x="25" y="1"/>
                  </a:lnTo>
                  <a:lnTo>
                    <a:pt x="21" y="0"/>
                  </a:lnTo>
                  <a:lnTo>
                    <a:pt x="17" y="0"/>
                  </a:lnTo>
                  <a:lnTo>
                    <a:pt x="16" y="0"/>
                  </a:lnTo>
                  <a:lnTo>
                    <a:pt x="14" y="0"/>
                  </a:lnTo>
                </a:path>
              </a:pathLst>
            </a:custGeom>
            <a:solidFill>
              <a:srgbClr val="F8F8F8"/>
            </a:solidFill>
            <a:ln w="9048">
              <a:solidFill>
                <a:srgbClr val="DDDDDD"/>
              </a:solidFill>
              <a:round/>
              <a:headEnd/>
              <a:tailEnd/>
            </a:ln>
          </p:spPr>
          <p:txBody>
            <a:bodyPr/>
            <a:lstStyle/>
            <a:p>
              <a:endParaRPr lang="it-IT"/>
            </a:p>
          </p:txBody>
        </p:sp>
        <p:sp>
          <p:nvSpPr>
            <p:cNvPr id="2142" name="Freeform 120"/>
            <p:cNvSpPr>
              <a:spLocks/>
            </p:cNvSpPr>
            <p:nvPr/>
          </p:nvSpPr>
          <p:spPr bwMode="auto">
            <a:xfrm>
              <a:off x="1095" y="1326"/>
              <a:ext cx="209" cy="48"/>
            </a:xfrm>
            <a:custGeom>
              <a:avLst/>
              <a:gdLst>
                <a:gd name="T0" fmla="*/ 789 w 106"/>
                <a:gd name="T1" fmla="*/ 35 h 51"/>
                <a:gd name="T2" fmla="*/ 751 w 106"/>
                <a:gd name="T3" fmla="*/ 29 h 51"/>
                <a:gd name="T4" fmla="*/ 688 w 106"/>
                <a:gd name="T5" fmla="*/ 21 h 51"/>
                <a:gd name="T6" fmla="*/ 584 w 106"/>
                <a:gd name="T7" fmla="*/ 11 h 51"/>
                <a:gd name="T8" fmla="*/ 459 w 106"/>
                <a:gd name="T9" fmla="*/ 4 h 51"/>
                <a:gd name="T10" fmla="*/ 353 w 106"/>
                <a:gd name="T11" fmla="*/ 0 h 51"/>
                <a:gd name="T12" fmla="*/ 323 w 106"/>
                <a:gd name="T13" fmla="*/ 0 h 51"/>
                <a:gd name="T14" fmla="*/ 260 w 106"/>
                <a:gd name="T15" fmla="*/ 1 h 51"/>
                <a:gd name="T16" fmla="*/ 199 w 106"/>
                <a:gd name="T17" fmla="*/ 3 h 51"/>
                <a:gd name="T18" fmla="*/ 136 w 106"/>
                <a:gd name="T19" fmla="*/ 4 h 51"/>
                <a:gd name="T20" fmla="*/ 101 w 106"/>
                <a:gd name="T21" fmla="*/ 4 h 51"/>
                <a:gd name="T22" fmla="*/ 63 w 106"/>
                <a:gd name="T23" fmla="*/ 8 h 51"/>
                <a:gd name="T24" fmla="*/ 32 w 106"/>
                <a:gd name="T25" fmla="*/ 11 h 51"/>
                <a:gd name="T26" fmla="*/ 8 w 106"/>
                <a:gd name="T27" fmla="*/ 17 h 51"/>
                <a:gd name="T28" fmla="*/ 0 w 106"/>
                <a:gd name="T29" fmla="*/ 22 h 51"/>
                <a:gd name="T30" fmla="*/ 0 w 106"/>
                <a:gd name="T31" fmla="*/ 25 h 51"/>
                <a:gd name="T32" fmla="*/ 8 w 106"/>
                <a:gd name="T33" fmla="*/ 30 h 51"/>
                <a:gd name="T34" fmla="*/ 24 w 106"/>
                <a:gd name="T35" fmla="*/ 35 h 51"/>
                <a:gd name="T36" fmla="*/ 47 w 106"/>
                <a:gd name="T37" fmla="*/ 37 h 51"/>
                <a:gd name="T38" fmla="*/ 63 w 106"/>
                <a:gd name="T39" fmla="*/ 40 h 51"/>
                <a:gd name="T40" fmla="*/ 101 w 106"/>
                <a:gd name="T41" fmla="*/ 41 h 51"/>
                <a:gd name="T42" fmla="*/ 136 w 106"/>
                <a:gd name="T43" fmla="*/ 41 h 51"/>
                <a:gd name="T44" fmla="*/ 175 w 106"/>
                <a:gd name="T45" fmla="*/ 40 h 51"/>
                <a:gd name="T46" fmla="*/ 213 w 106"/>
                <a:gd name="T47" fmla="*/ 39 h 51"/>
                <a:gd name="T48" fmla="*/ 260 w 106"/>
                <a:gd name="T49" fmla="*/ 37 h 51"/>
                <a:gd name="T50" fmla="*/ 292 w 106"/>
                <a:gd name="T51" fmla="*/ 36 h 51"/>
                <a:gd name="T52" fmla="*/ 315 w 106"/>
                <a:gd name="T53" fmla="*/ 35 h 51"/>
                <a:gd name="T54" fmla="*/ 284 w 106"/>
                <a:gd name="T55" fmla="*/ 36 h 51"/>
                <a:gd name="T56" fmla="*/ 260 w 106"/>
                <a:gd name="T57" fmla="*/ 35 h 51"/>
                <a:gd name="T58" fmla="*/ 229 w 106"/>
                <a:gd name="T59" fmla="*/ 33 h 51"/>
                <a:gd name="T60" fmla="*/ 183 w 106"/>
                <a:gd name="T61" fmla="*/ 30 h 51"/>
                <a:gd name="T62" fmla="*/ 116 w 106"/>
                <a:gd name="T63" fmla="*/ 28 h 51"/>
                <a:gd name="T64" fmla="*/ 93 w 106"/>
                <a:gd name="T65" fmla="*/ 26 h 51"/>
                <a:gd name="T66" fmla="*/ 101 w 106"/>
                <a:gd name="T67" fmla="*/ 24 h 51"/>
                <a:gd name="T68" fmla="*/ 136 w 106"/>
                <a:gd name="T69" fmla="*/ 21 h 51"/>
                <a:gd name="T70" fmla="*/ 160 w 106"/>
                <a:gd name="T71" fmla="*/ 18 h 51"/>
                <a:gd name="T72" fmla="*/ 175 w 106"/>
                <a:gd name="T73" fmla="*/ 14 h 51"/>
                <a:gd name="T74" fmla="*/ 260 w 106"/>
                <a:gd name="T75" fmla="*/ 13 h 51"/>
                <a:gd name="T76" fmla="*/ 444 w 106"/>
                <a:gd name="T77" fmla="*/ 13 h 51"/>
                <a:gd name="T78" fmla="*/ 592 w 106"/>
                <a:gd name="T79" fmla="*/ 21 h 51"/>
                <a:gd name="T80" fmla="*/ 704 w 106"/>
                <a:gd name="T81" fmla="*/ 27 h 51"/>
                <a:gd name="T82" fmla="*/ 773 w 106"/>
                <a:gd name="T83" fmla="*/ 35 h 51"/>
                <a:gd name="T84" fmla="*/ 804 w 106"/>
                <a:gd name="T85" fmla="*/ 36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6"/>
                <a:gd name="T130" fmla="*/ 0 h 51"/>
                <a:gd name="T131" fmla="*/ 106 w 106"/>
                <a:gd name="T132" fmla="*/ 51 h 5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6" h="51">
                  <a:moveTo>
                    <a:pt x="105" y="42"/>
                  </a:moveTo>
                  <a:lnTo>
                    <a:pt x="104" y="42"/>
                  </a:lnTo>
                  <a:lnTo>
                    <a:pt x="103" y="41"/>
                  </a:lnTo>
                  <a:lnTo>
                    <a:pt x="101" y="39"/>
                  </a:lnTo>
                  <a:lnTo>
                    <a:pt x="101" y="37"/>
                  </a:lnTo>
                  <a:lnTo>
                    <a:pt x="98" y="35"/>
                  </a:lnTo>
                  <a:lnTo>
                    <a:pt x="96" y="31"/>
                  </a:lnTo>
                  <a:lnTo>
                    <a:pt x="92" y="27"/>
                  </a:lnTo>
                  <a:lnTo>
                    <a:pt x="90" y="24"/>
                  </a:lnTo>
                  <a:lnTo>
                    <a:pt x="85" y="21"/>
                  </a:lnTo>
                  <a:lnTo>
                    <a:pt x="82" y="17"/>
                  </a:lnTo>
                  <a:lnTo>
                    <a:pt x="76" y="14"/>
                  </a:lnTo>
                  <a:lnTo>
                    <a:pt x="72" y="10"/>
                  </a:lnTo>
                  <a:lnTo>
                    <a:pt x="66" y="8"/>
                  </a:lnTo>
                  <a:lnTo>
                    <a:pt x="60" y="4"/>
                  </a:lnTo>
                  <a:lnTo>
                    <a:pt x="54" y="3"/>
                  </a:lnTo>
                  <a:lnTo>
                    <a:pt x="48" y="0"/>
                  </a:lnTo>
                  <a:lnTo>
                    <a:pt x="46" y="0"/>
                  </a:lnTo>
                  <a:lnTo>
                    <a:pt x="44" y="0"/>
                  </a:lnTo>
                  <a:lnTo>
                    <a:pt x="42" y="0"/>
                  </a:lnTo>
                  <a:lnTo>
                    <a:pt x="39" y="1"/>
                  </a:lnTo>
                  <a:lnTo>
                    <a:pt x="37" y="1"/>
                  </a:lnTo>
                  <a:lnTo>
                    <a:pt x="34" y="1"/>
                  </a:lnTo>
                  <a:lnTo>
                    <a:pt x="32" y="1"/>
                  </a:lnTo>
                  <a:lnTo>
                    <a:pt x="29" y="3"/>
                  </a:lnTo>
                  <a:lnTo>
                    <a:pt x="26" y="3"/>
                  </a:lnTo>
                  <a:lnTo>
                    <a:pt x="22" y="3"/>
                  </a:lnTo>
                  <a:lnTo>
                    <a:pt x="21" y="3"/>
                  </a:lnTo>
                  <a:lnTo>
                    <a:pt x="18" y="4"/>
                  </a:lnTo>
                  <a:lnTo>
                    <a:pt x="16" y="4"/>
                  </a:lnTo>
                  <a:lnTo>
                    <a:pt x="14" y="4"/>
                  </a:lnTo>
                  <a:lnTo>
                    <a:pt x="13" y="4"/>
                  </a:lnTo>
                  <a:lnTo>
                    <a:pt x="11" y="6"/>
                  </a:lnTo>
                  <a:lnTo>
                    <a:pt x="10" y="8"/>
                  </a:lnTo>
                  <a:lnTo>
                    <a:pt x="8" y="9"/>
                  </a:lnTo>
                  <a:lnTo>
                    <a:pt x="7" y="10"/>
                  </a:lnTo>
                  <a:lnTo>
                    <a:pt x="5" y="12"/>
                  </a:lnTo>
                  <a:lnTo>
                    <a:pt x="4" y="14"/>
                  </a:lnTo>
                  <a:lnTo>
                    <a:pt x="3" y="16"/>
                  </a:lnTo>
                  <a:lnTo>
                    <a:pt x="3" y="17"/>
                  </a:lnTo>
                  <a:lnTo>
                    <a:pt x="1" y="20"/>
                  </a:lnTo>
                  <a:lnTo>
                    <a:pt x="1" y="22"/>
                  </a:lnTo>
                  <a:lnTo>
                    <a:pt x="0" y="24"/>
                  </a:lnTo>
                  <a:lnTo>
                    <a:pt x="0" y="26"/>
                  </a:lnTo>
                  <a:lnTo>
                    <a:pt x="0" y="27"/>
                  </a:lnTo>
                  <a:lnTo>
                    <a:pt x="0" y="29"/>
                  </a:lnTo>
                  <a:lnTo>
                    <a:pt x="0" y="31"/>
                  </a:lnTo>
                  <a:lnTo>
                    <a:pt x="1" y="32"/>
                  </a:lnTo>
                  <a:lnTo>
                    <a:pt x="1" y="34"/>
                  </a:lnTo>
                  <a:lnTo>
                    <a:pt x="1" y="36"/>
                  </a:lnTo>
                  <a:lnTo>
                    <a:pt x="1" y="38"/>
                  </a:lnTo>
                  <a:lnTo>
                    <a:pt x="3" y="39"/>
                  </a:lnTo>
                  <a:lnTo>
                    <a:pt x="3" y="41"/>
                  </a:lnTo>
                  <a:lnTo>
                    <a:pt x="4" y="42"/>
                  </a:lnTo>
                  <a:lnTo>
                    <a:pt x="4" y="44"/>
                  </a:lnTo>
                  <a:lnTo>
                    <a:pt x="6" y="44"/>
                  </a:lnTo>
                  <a:lnTo>
                    <a:pt x="6" y="46"/>
                  </a:lnTo>
                  <a:lnTo>
                    <a:pt x="8" y="46"/>
                  </a:lnTo>
                  <a:lnTo>
                    <a:pt x="8" y="48"/>
                  </a:lnTo>
                  <a:lnTo>
                    <a:pt x="10" y="48"/>
                  </a:lnTo>
                  <a:lnTo>
                    <a:pt x="11" y="50"/>
                  </a:lnTo>
                  <a:lnTo>
                    <a:pt x="13" y="50"/>
                  </a:lnTo>
                  <a:lnTo>
                    <a:pt x="15" y="50"/>
                  </a:lnTo>
                  <a:lnTo>
                    <a:pt x="16" y="50"/>
                  </a:lnTo>
                  <a:lnTo>
                    <a:pt x="18" y="50"/>
                  </a:lnTo>
                  <a:lnTo>
                    <a:pt x="19" y="50"/>
                  </a:lnTo>
                  <a:lnTo>
                    <a:pt x="21" y="50"/>
                  </a:lnTo>
                  <a:lnTo>
                    <a:pt x="23" y="49"/>
                  </a:lnTo>
                  <a:lnTo>
                    <a:pt x="24" y="49"/>
                  </a:lnTo>
                  <a:lnTo>
                    <a:pt x="26" y="47"/>
                  </a:lnTo>
                  <a:lnTo>
                    <a:pt x="28" y="47"/>
                  </a:lnTo>
                  <a:lnTo>
                    <a:pt x="31" y="45"/>
                  </a:lnTo>
                  <a:lnTo>
                    <a:pt x="32" y="45"/>
                  </a:lnTo>
                  <a:lnTo>
                    <a:pt x="34" y="44"/>
                  </a:lnTo>
                  <a:lnTo>
                    <a:pt x="35" y="44"/>
                  </a:lnTo>
                  <a:lnTo>
                    <a:pt x="37" y="42"/>
                  </a:lnTo>
                  <a:lnTo>
                    <a:pt x="38" y="42"/>
                  </a:lnTo>
                  <a:lnTo>
                    <a:pt x="39" y="42"/>
                  </a:lnTo>
                  <a:lnTo>
                    <a:pt x="41" y="41"/>
                  </a:lnTo>
                  <a:lnTo>
                    <a:pt x="39" y="42"/>
                  </a:lnTo>
                  <a:lnTo>
                    <a:pt x="38" y="42"/>
                  </a:lnTo>
                  <a:lnTo>
                    <a:pt x="37" y="42"/>
                  </a:lnTo>
                  <a:lnTo>
                    <a:pt x="35" y="42"/>
                  </a:lnTo>
                  <a:lnTo>
                    <a:pt x="34" y="41"/>
                  </a:lnTo>
                  <a:lnTo>
                    <a:pt x="32" y="41"/>
                  </a:lnTo>
                  <a:lnTo>
                    <a:pt x="32" y="39"/>
                  </a:lnTo>
                  <a:lnTo>
                    <a:pt x="30" y="39"/>
                  </a:lnTo>
                  <a:lnTo>
                    <a:pt x="28" y="38"/>
                  </a:lnTo>
                  <a:lnTo>
                    <a:pt x="26" y="38"/>
                  </a:lnTo>
                  <a:lnTo>
                    <a:pt x="24" y="36"/>
                  </a:lnTo>
                  <a:lnTo>
                    <a:pt x="21" y="36"/>
                  </a:lnTo>
                  <a:lnTo>
                    <a:pt x="18" y="34"/>
                  </a:lnTo>
                  <a:lnTo>
                    <a:pt x="15" y="34"/>
                  </a:lnTo>
                  <a:lnTo>
                    <a:pt x="12" y="32"/>
                  </a:lnTo>
                  <a:lnTo>
                    <a:pt x="13" y="30"/>
                  </a:lnTo>
                  <a:lnTo>
                    <a:pt x="15" y="28"/>
                  </a:lnTo>
                  <a:lnTo>
                    <a:pt x="16" y="26"/>
                  </a:lnTo>
                  <a:lnTo>
                    <a:pt x="18" y="24"/>
                  </a:lnTo>
                  <a:lnTo>
                    <a:pt x="20" y="23"/>
                  </a:lnTo>
                  <a:lnTo>
                    <a:pt x="21" y="21"/>
                  </a:lnTo>
                  <a:lnTo>
                    <a:pt x="22" y="19"/>
                  </a:lnTo>
                  <a:lnTo>
                    <a:pt x="23" y="17"/>
                  </a:lnTo>
                  <a:lnTo>
                    <a:pt x="24" y="16"/>
                  </a:lnTo>
                  <a:lnTo>
                    <a:pt x="34" y="16"/>
                  </a:lnTo>
                  <a:lnTo>
                    <a:pt x="42" y="14"/>
                  </a:lnTo>
                  <a:lnTo>
                    <a:pt x="50" y="15"/>
                  </a:lnTo>
                  <a:lnTo>
                    <a:pt x="58" y="16"/>
                  </a:lnTo>
                  <a:lnTo>
                    <a:pt x="65" y="19"/>
                  </a:lnTo>
                  <a:lnTo>
                    <a:pt x="72" y="20"/>
                  </a:lnTo>
                  <a:lnTo>
                    <a:pt x="77" y="24"/>
                  </a:lnTo>
                  <a:lnTo>
                    <a:pt x="83" y="26"/>
                  </a:lnTo>
                  <a:lnTo>
                    <a:pt x="87" y="29"/>
                  </a:lnTo>
                  <a:lnTo>
                    <a:pt x="92" y="33"/>
                  </a:lnTo>
                  <a:lnTo>
                    <a:pt x="95" y="36"/>
                  </a:lnTo>
                  <a:lnTo>
                    <a:pt x="99" y="38"/>
                  </a:lnTo>
                  <a:lnTo>
                    <a:pt x="101" y="41"/>
                  </a:lnTo>
                  <a:lnTo>
                    <a:pt x="102" y="42"/>
                  </a:lnTo>
                  <a:lnTo>
                    <a:pt x="103" y="42"/>
                  </a:lnTo>
                  <a:lnTo>
                    <a:pt x="105" y="42"/>
                  </a:lnTo>
                </a:path>
              </a:pathLst>
            </a:custGeom>
            <a:solidFill>
              <a:srgbClr val="F8F8F8"/>
            </a:solidFill>
            <a:ln w="6350">
              <a:solidFill>
                <a:srgbClr val="DDDDDD"/>
              </a:solidFill>
              <a:round/>
              <a:headEnd/>
              <a:tailEnd/>
            </a:ln>
          </p:spPr>
          <p:txBody>
            <a:bodyPr/>
            <a:lstStyle/>
            <a:p>
              <a:endParaRPr lang="it-IT"/>
            </a:p>
          </p:txBody>
        </p:sp>
        <p:sp>
          <p:nvSpPr>
            <p:cNvPr id="2143" name="Freeform 121"/>
            <p:cNvSpPr>
              <a:spLocks/>
            </p:cNvSpPr>
            <p:nvPr/>
          </p:nvSpPr>
          <p:spPr bwMode="auto">
            <a:xfrm>
              <a:off x="1665" y="1328"/>
              <a:ext cx="206" cy="47"/>
            </a:xfrm>
            <a:custGeom>
              <a:avLst/>
              <a:gdLst>
                <a:gd name="T0" fmla="*/ 8 w 105"/>
                <a:gd name="T1" fmla="*/ 35 h 50"/>
                <a:gd name="T2" fmla="*/ 47 w 105"/>
                <a:gd name="T3" fmla="*/ 29 h 50"/>
                <a:gd name="T4" fmla="*/ 112 w 105"/>
                <a:gd name="T5" fmla="*/ 21 h 50"/>
                <a:gd name="T6" fmla="*/ 204 w 105"/>
                <a:gd name="T7" fmla="*/ 11 h 50"/>
                <a:gd name="T8" fmla="*/ 324 w 105"/>
                <a:gd name="T9" fmla="*/ 5 h 50"/>
                <a:gd name="T10" fmla="*/ 432 w 105"/>
                <a:gd name="T11" fmla="*/ 1 h 50"/>
                <a:gd name="T12" fmla="*/ 469 w 105"/>
                <a:gd name="T13" fmla="*/ 1 h 50"/>
                <a:gd name="T14" fmla="*/ 520 w 105"/>
                <a:gd name="T15" fmla="*/ 1 h 50"/>
                <a:gd name="T16" fmla="*/ 589 w 105"/>
                <a:gd name="T17" fmla="*/ 2 h 50"/>
                <a:gd name="T18" fmla="*/ 644 w 105"/>
                <a:gd name="T19" fmla="*/ 4 h 50"/>
                <a:gd name="T20" fmla="*/ 693 w 105"/>
                <a:gd name="T21" fmla="*/ 4 h 50"/>
                <a:gd name="T22" fmla="*/ 724 w 105"/>
                <a:gd name="T23" fmla="*/ 8 h 50"/>
                <a:gd name="T24" fmla="*/ 747 w 105"/>
                <a:gd name="T25" fmla="*/ 12 h 50"/>
                <a:gd name="T26" fmla="*/ 769 w 105"/>
                <a:gd name="T27" fmla="*/ 18 h 50"/>
                <a:gd name="T28" fmla="*/ 785 w 105"/>
                <a:gd name="T29" fmla="*/ 22 h 50"/>
                <a:gd name="T30" fmla="*/ 785 w 105"/>
                <a:gd name="T31" fmla="*/ 25 h 50"/>
                <a:gd name="T32" fmla="*/ 777 w 105"/>
                <a:gd name="T33" fmla="*/ 30 h 50"/>
                <a:gd name="T34" fmla="*/ 747 w 105"/>
                <a:gd name="T35" fmla="*/ 35 h 50"/>
                <a:gd name="T36" fmla="*/ 747 w 105"/>
                <a:gd name="T37" fmla="*/ 37 h 50"/>
                <a:gd name="T38" fmla="*/ 708 w 105"/>
                <a:gd name="T39" fmla="*/ 40 h 50"/>
                <a:gd name="T40" fmla="*/ 689 w 105"/>
                <a:gd name="T41" fmla="*/ 40 h 50"/>
                <a:gd name="T42" fmla="*/ 657 w 105"/>
                <a:gd name="T43" fmla="*/ 40 h 50"/>
                <a:gd name="T44" fmla="*/ 620 w 105"/>
                <a:gd name="T45" fmla="*/ 40 h 50"/>
                <a:gd name="T46" fmla="*/ 581 w 105"/>
                <a:gd name="T47" fmla="*/ 40 h 50"/>
                <a:gd name="T48" fmla="*/ 543 w 105"/>
                <a:gd name="T49" fmla="*/ 40 h 50"/>
                <a:gd name="T50" fmla="*/ 512 w 105"/>
                <a:gd name="T51" fmla="*/ 39 h 50"/>
                <a:gd name="T52" fmla="*/ 512 w 105"/>
                <a:gd name="T53" fmla="*/ 37 h 50"/>
                <a:gd name="T54" fmla="*/ 504 w 105"/>
                <a:gd name="T55" fmla="*/ 35 h 50"/>
                <a:gd name="T56" fmla="*/ 512 w 105"/>
                <a:gd name="T57" fmla="*/ 33 h 50"/>
                <a:gd name="T58" fmla="*/ 543 w 105"/>
                <a:gd name="T59" fmla="*/ 31 h 50"/>
                <a:gd name="T60" fmla="*/ 589 w 105"/>
                <a:gd name="T61" fmla="*/ 29 h 50"/>
                <a:gd name="T62" fmla="*/ 657 w 105"/>
                <a:gd name="T63" fmla="*/ 28 h 50"/>
                <a:gd name="T64" fmla="*/ 681 w 105"/>
                <a:gd name="T65" fmla="*/ 26 h 50"/>
                <a:gd name="T66" fmla="*/ 665 w 105"/>
                <a:gd name="T67" fmla="*/ 24 h 50"/>
                <a:gd name="T68" fmla="*/ 651 w 105"/>
                <a:gd name="T69" fmla="*/ 22 h 50"/>
                <a:gd name="T70" fmla="*/ 628 w 105"/>
                <a:gd name="T71" fmla="*/ 18 h 50"/>
                <a:gd name="T72" fmla="*/ 620 w 105"/>
                <a:gd name="T73" fmla="*/ 15 h 50"/>
                <a:gd name="T74" fmla="*/ 543 w 105"/>
                <a:gd name="T75" fmla="*/ 12 h 50"/>
                <a:gd name="T76" fmla="*/ 361 w 105"/>
                <a:gd name="T77" fmla="*/ 12 h 50"/>
                <a:gd name="T78" fmla="*/ 212 w 105"/>
                <a:gd name="T79" fmla="*/ 20 h 50"/>
                <a:gd name="T80" fmla="*/ 92 w 105"/>
                <a:gd name="T81" fmla="*/ 26 h 50"/>
                <a:gd name="T82" fmla="*/ 24 w 105"/>
                <a:gd name="T83" fmla="*/ 34 h 50"/>
                <a:gd name="T84" fmla="*/ 0 w 105"/>
                <a:gd name="T85" fmla="*/ 35 h 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5"/>
                <a:gd name="T130" fmla="*/ 0 h 50"/>
                <a:gd name="T131" fmla="*/ 105 w 105"/>
                <a:gd name="T132" fmla="*/ 50 h 5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5" h="50">
                  <a:moveTo>
                    <a:pt x="0" y="41"/>
                  </a:moveTo>
                  <a:lnTo>
                    <a:pt x="0" y="41"/>
                  </a:lnTo>
                  <a:lnTo>
                    <a:pt x="1" y="41"/>
                  </a:lnTo>
                  <a:lnTo>
                    <a:pt x="2" y="39"/>
                  </a:lnTo>
                  <a:lnTo>
                    <a:pt x="4" y="37"/>
                  </a:lnTo>
                  <a:lnTo>
                    <a:pt x="6" y="35"/>
                  </a:lnTo>
                  <a:lnTo>
                    <a:pt x="8" y="31"/>
                  </a:lnTo>
                  <a:lnTo>
                    <a:pt x="11" y="28"/>
                  </a:lnTo>
                  <a:lnTo>
                    <a:pt x="15" y="24"/>
                  </a:lnTo>
                  <a:lnTo>
                    <a:pt x="18" y="21"/>
                  </a:lnTo>
                  <a:lnTo>
                    <a:pt x="22" y="18"/>
                  </a:lnTo>
                  <a:lnTo>
                    <a:pt x="27" y="14"/>
                  </a:lnTo>
                  <a:lnTo>
                    <a:pt x="32" y="10"/>
                  </a:lnTo>
                  <a:lnTo>
                    <a:pt x="37" y="8"/>
                  </a:lnTo>
                  <a:lnTo>
                    <a:pt x="43" y="5"/>
                  </a:lnTo>
                  <a:lnTo>
                    <a:pt x="50" y="3"/>
                  </a:lnTo>
                  <a:lnTo>
                    <a:pt x="57" y="0"/>
                  </a:lnTo>
                  <a:lnTo>
                    <a:pt x="57" y="1"/>
                  </a:lnTo>
                  <a:lnTo>
                    <a:pt x="58" y="1"/>
                  </a:lnTo>
                  <a:lnTo>
                    <a:pt x="60" y="1"/>
                  </a:lnTo>
                  <a:lnTo>
                    <a:pt x="62" y="1"/>
                  </a:lnTo>
                  <a:lnTo>
                    <a:pt x="64" y="1"/>
                  </a:lnTo>
                  <a:lnTo>
                    <a:pt x="67" y="1"/>
                  </a:lnTo>
                  <a:lnTo>
                    <a:pt x="69" y="1"/>
                  </a:lnTo>
                  <a:lnTo>
                    <a:pt x="73" y="1"/>
                  </a:lnTo>
                  <a:lnTo>
                    <a:pt x="75" y="2"/>
                  </a:lnTo>
                  <a:lnTo>
                    <a:pt x="78" y="2"/>
                  </a:lnTo>
                  <a:lnTo>
                    <a:pt x="80" y="2"/>
                  </a:lnTo>
                  <a:lnTo>
                    <a:pt x="84" y="2"/>
                  </a:lnTo>
                  <a:lnTo>
                    <a:pt x="85" y="4"/>
                  </a:lnTo>
                  <a:lnTo>
                    <a:pt x="88" y="4"/>
                  </a:lnTo>
                  <a:lnTo>
                    <a:pt x="89" y="4"/>
                  </a:lnTo>
                  <a:lnTo>
                    <a:pt x="92" y="4"/>
                  </a:lnTo>
                  <a:lnTo>
                    <a:pt x="92" y="6"/>
                  </a:lnTo>
                  <a:lnTo>
                    <a:pt x="94" y="7"/>
                  </a:lnTo>
                  <a:lnTo>
                    <a:pt x="96" y="9"/>
                  </a:lnTo>
                  <a:lnTo>
                    <a:pt x="97" y="11"/>
                  </a:lnTo>
                  <a:lnTo>
                    <a:pt x="97" y="13"/>
                  </a:lnTo>
                  <a:lnTo>
                    <a:pt x="99" y="15"/>
                  </a:lnTo>
                  <a:lnTo>
                    <a:pt x="100" y="17"/>
                  </a:lnTo>
                  <a:lnTo>
                    <a:pt x="102" y="18"/>
                  </a:lnTo>
                  <a:lnTo>
                    <a:pt x="102" y="21"/>
                  </a:lnTo>
                  <a:lnTo>
                    <a:pt x="103" y="22"/>
                  </a:lnTo>
                  <a:lnTo>
                    <a:pt x="103" y="24"/>
                  </a:lnTo>
                  <a:lnTo>
                    <a:pt x="104" y="26"/>
                  </a:lnTo>
                  <a:lnTo>
                    <a:pt x="104" y="28"/>
                  </a:lnTo>
                  <a:lnTo>
                    <a:pt x="104" y="30"/>
                  </a:lnTo>
                  <a:lnTo>
                    <a:pt x="104" y="31"/>
                  </a:lnTo>
                  <a:lnTo>
                    <a:pt x="104" y="33"/>
                  </a:lnTo>
                  <a:lnTo>
                    <a:pt x="103" y="34"/>
                  </a:lnTo>
                  <a:lnTo>
                    <a:pt x="103" y="36"/>
                  </a:lnTo>
                  <a:lnTo>
                    <a:pt x="101" y="38"/>
                  </a:lnTo>
                  <a:lnTo>
                    <a:pt x="101" y="39"/>
                  </a:lnTo>
                  <a:lnTo>
                    <a:pt x="99" y="41"/>
                  </a:lnTo>
                  <a:lnTo>
                    <a:pt x="99" y="42"/>
                  </a:lnTo>
                  <a:lnTo>
                    <a:pt x="99" y="44"/>
                  </a:lnTo>
                  <a:lnTo>
                    <a:pt x="97" y="46"/>
                  </a:lnTo>
                  <a:lnTo>
                    <a:pt x="96" y="47"/>
                  </a:lnTo>
                  <a:lnTo>
                    <a:pt x="94" y="49"/>
                  </a:lnTo>
                  <a:lnTo>
                    <a:pt x="92" y="49"/>
                  </a:lnTo>
                  <a:lnTo>
                    <a:pt x="91" y="49"/>
                  </a:lnTo>
                  <a:lnTo>
                    <a:pt x="89" y="49"/>
                  </a:lnTo>
                  <a:lnTo>
                    <a:pt x="87" y="49"/>
                  </a:lnTo>
                  <a:lnTo>
                    <a:pt x="85" y="49"/>
                  </a:lnTo>
                  <a:lnTo>
                    <a:pt x="84" y="49"/>
                  </a:lnTo>
                  <a:lnTo>
                    <a:pt x="82" y="49"/>
                  </a:lnTo>
                  <a:lnTo>
                    <a:pt x="81" y="49"/>
                  </a:lnTo>
                  <a:lnTo>
                    <a:pt x="79" y="49"/>
                  </a:lnTo>
                  <a:lnTo>
                    <a:pt x="77" y="49"/>
                  </a:lnTo>
                  <a:lnTo>
                    <a:pt x="76" y="49"/>
                  </a:lnTo>
                  <a:lnTo>
                    <a:pt x="74" y="49"/>
                  </a:lnTo>
                  <a:lnTo>
                    <a:pt x="72" y="49"/>
                  </a:lnTo>
                  <a:lnTo>
                    <a:pt x="70" y="49"/>
                  </a:lnTo>
                  <a:lnTo>
                    <a:pt x="70" y="47"/>
                  </a:lnTo>
                  <a:lnTo>
                    <a:pt x="68" y="47"/>
                  </a:lnTo>
                  <a:lnTo>
                    <a:pt x="68" y="45"/>
                  </a:lnTo>
                  <a:lnTo>
                    <a:pt x="68" y="44"/>
                  </a:lnTo>
                  <a:lnTo>
                    <a:pt x="67" y="44"/>
                  </a:lnTo>
                  <a:lnTo>
                    <a:pt x="67" y="42"/>
                  </a:lnTo>
                  <a:lnTo>
                    <a:pt x="67" y="40"/>
                  </a:lnTo>
                  <a:lnTo>
                    <a:pt x="68" y="39"/>
                  </a:lnTo>
                  <a:lnTo>
                    <a:pt x="69" y="39"/>
                  </a:lnTo>
                  <a:lnTo>
                    <a:pt x="70" y="37"/>
                  </a:lnTo>
                  <a:lnTo>
                    <a:pt x="72" y="37"/>
                  </a:lnTo>
                  <a:lnTo>
                    <a:pt x="73" y="37"/>
                  </a:lnTo>
                  <a:lnTo>
                    <a:pt x="75" y="37"/>
                  </a:lnTo>
                  <a:lnTo>
                    <a:pt x="78" y="35"/>
                  </a:lnTo>
                  <a:lnTo>
                    <a:pt x="80" y="35"/>
                  </a:lnTo>
                  <a:lnTo>
                    <a:pt x="84" y="34"/>
                  </a:lnTo>
                  <a:lnTo>
                    <a:pt x="87" y="34"/>
                  </a:lnTo>
                  <a:lnTo>
                    <a:pt x="91" y="32"/>
                  </a:lnTo>
                  <a:lnTo>
                    <a:pt x="90" y="32"/>
                  </a:lnTo>
                  <a:lnTo>
                    <a:pt x="89" y="32"/>
                  </a:lnTo>
                  <a:lnTo>
                    <a:pt x="89" y="30"/>
                  </a:lnTo>
                  <a:lnTo>
                    <a:pt x="88" y="30"/>
                  </a:lnTo>
                  <a:lnTo>
                    <a:pt x="88" y="28"/>
                  </a:lnTo>
                  <a:lnTo>
                    <a:pt x="86" y="26"/>
                  </a:lnTo>
                  <a:lnTo>
                    <a:pt x="86" y="25"/>
                  </a:lnTo>
                  <a:lnTo>
                    <a:pt x="85" y="25"/>
                  </a:lnTo>
                  <a:lnTo>
                    <a:pt x="85" y="23"/>
                  </a:lnTo>
                  <a:lnTo>
                    <a:pt x="83" y="21"/>
                  </a:lnTo>
                  <a:lnTo>
                    <a:pt x="83" y="20"/>
                  </a:lnTo>
                  <a:lnTo>
                    <a:pt x="82" y="20"/>
                  </a:lnTo>
                  <a:lnTo>
                    <a:pt x="82" y="18"/>
                  </a:lnTo>
                  <a:lnTo>
                    <a:pt x="82" y="17"/>
                  </a:lnTo>
                  <a:lnTo>
                    <a:pt x="72" y="15"/>
                  </a:lnTo>
                  <a:lnTo>
                    <a:pt x="64" y="14"/>
                  </a:lnTo>
                  <a:lnTo>
                    <a:pt x="55" y="15"/>
                  </a:lnTo>
                  <a:lnTo>
                    <a:pt x="48" y="15"/>
                  </a:lnTo>
                  <a:lnTo>
                    <a:pt x="40" y="18"/>
                  </a:lnTo>
                  <a:lnTo>
                    <a:pt x="34" y="20"/>
                  </a:lnTo>
                  <a:lnTo>
                    <a:pt x="28" y="23"/>
                  </a:lnTo>
                  <a:lnTo>
                    <a:pt x="22" y="25"/>
                  </a:lnTo>
                  <a:lnTo>
                    <a:pt x="17" y="28"/>
                  </a:lnTo>
                  <a:lnTo>
                    <a:pt x="12" y="32"/>
                  </a:lnTo>
                  <a:lnTo>
                    <a:pt x="9" y="36"/>
                  </a:lnTo>
                  <a:lnTo>
                    <a:pt x="6" y="37"/>
                  </a:lnTo>
                  <a:lnTo>
                    <a:pt x="3" y="40"/>
                  </a:lnTo>
                  <a:lnTo>
                    <a:pt x="1" y="41"/>
                  </a:lnTo>
                  <a:lnTo>
                    <a:pt x="0" y="42"/>
                  </a:lnTo>
                  <a:lnTo>
                    <a:pt x="0" y="41"/>
                  </a:lnTo>
                </a:path>
              </a:pathLst>
            </a:custGeom>
            <a:solidFill>
              <a:srgbClr val="F8F8F8"/>
            </a:solidFill>
            <a:ln w="6350">
              <a:solidFill>
                <a:srgbClr val="DDDDDD"/>
              </a:solidFill>
              <a:round/>
              <a:headEnd/>
              <a:tailEnd/>
            </a:ln>
          </p:spPr>
          <p:txBody>
            <a:bodyPr/>
            <a:lstStyle/>
            <a:p>
              <a:endParaRPr lang="it-IT"/>
            </a:p>
          </p:txBody>
        </p:sp>
        <p:sp>
          <p:nvSpPr>
            <p:cNvPr id="2144" name="Freeform 122"/>
            <p:cNvSpPr>
              <a:spLocks/>
            </p:cNvSpPr>
            <p:nvPr/>
          </p:nvSpPr>
          <p:spPr bwMode="auto">
            <a:xfrm>
              <a:off x="1657" y="1351"/>
              <a:ext cx="114" cy="73"/>
            </a:xfrm>
            <a:custGeom>
              <a:avLst/>
              <a:gdLst>
                <a:gd name="T0" fmla="*/ 432 w 57"/>
                <a:gd name="T1" fmla="*/ 1 h 78"/>
                <a:gd name="T2" fmla="*/ 400 w 57"/>
                <a:gd name="T3" fmla="*/ 6 h 78"/>
                <a:gd name="T4" fmla="*/ 328 w 57"/>
                <a:gd name="T5" fmla="*/ 8 h 78"/>
                <a:gd name="T6" fmla="*/ 256 w 57"/>
                <a:gd name="T7" fmla="*/ 14 h 78"/>
                <a:gd name="T8" fmla="*/ 176 w 57"/>
                <a:gd name="T9" fmla="*/ 21 h 78"/>
                <a:gd name="T10" fmla="*/ 88 w 57"/>
                <a:gd name="T11" fmla="*/ 26 h 78"/>
                <a:gd name="T12" fmla="*/ 32 w 57"/>
                <a:gd name="T13" fmla="*/ 31 h 78"/>
                <a:gd name="T14" fmla="*/ 0 w 57"/>
                <a:gd name="T15" fmla="*/ 34 h 78"/>
                <a:gd name="T16" fmla="*/ 16 w 57"/>
                <a:gd name="T17" fmla="*/ 36 h 78"/>
                <a:gd name="T18" fmla="*/ 40 w 57"/>
                <a:gd name="T19" fmla="*/ 42 h 78"/>
                <a:gd name="T20" fmla="*/ 56 w 57"/>
                <a:gd name="T21" fmla="*/ 46 h 78"/>
                <a:gd name="T22" fmla="*/ 48 w 57"/>
                <a:gd name="T23" fmla="*/ 51 h 78"/>
                <a:gd name="T24" fmla="*/ 40 w 57"/>
                <a:gd name="T25" fmla="*/ 56 h 78"/>
                <a:gd name="T26" fmla="*/ 16 w 57"/>
                <a:gd name="T27" fmla="*/ 60 h 78"/>
                <a:gd name="T28" fmla="*/ 0 w 57"/>
                <a:gd name="T29" fmla="*/ 62 h 78"/>
                <a:gd name="T30" fmla="*/ 0 w 57"/>
                <a:gd name="T31" fmla="*/ 63 h 78"/>
                <a:gd name="T32" fmla="*/ 0 w 57"/>
                <a:gd name="T33" fmla="*/ 62 h 78"/>
                <a:gd name="T34" fmla="*/ 40 w 57"/>
                <a:gd name="T35" fmla="*/ 58 h 78"/>
                <a:gd name="T36" fmla="*/ 96 w 57"/>
                <a:gd name="T37" fmla="*/ 49 h 78"/>
                <a:gd name="T38" fmla="*/ 176 w 57"/>
                <a:gd name="T39" fmla="*/ 37 h 78"/>
                <a:gd name="T40" fmla="*/ 256 w 57"/>
                <a:gd name="T41" fmla="*/ 26 h 78"/>
                <a:gd name="T42" fmla="*/ 328 w 57"/>
                <a:gd name="T43" fmla="*/ 15 h 78"/>
                <a:gd name="T44" fmla="*/ 400 w 57"/>
                <a:gd name="T45" fmla="*/ 7 h 78"/>
                <a:gd name="T46" fmla="*/ 432 w 57"/>
                <a:gd name="T47" fmla="*/ 1 h 78"/>
                <a:gd name="T48" fmla="*/ 448 w 57"/>
                <a:gd name="T49" fmla="*/ 0 h 78"/>
                <a:gd name="T50" fmla="*/ 448 w 57"/>
                <a:gd name="T51" fmla="*/ 0 h 78"/>
                <a:gd name="T52" fmla="*/ 448 w 57"/>
                <a:gd name="T53" fmla="*/ 0 h 78"/>
                <a:gd name="T54" fmla="*/ 448 w 57"/>
                <a:gd name="T55" fmla="*/ 0 h 78"/>
                <a:gd name="T56" fmla="*/ 448 w 57"/>
                <a:gd name="T57" fmla="*/ 0 h 78"/>
                <a:gd name="T58" fmla="*/ 448 w 57"/>
                <a:gd name="T59" fmla="*/ 0 h 78"/>
                <a:gd name="T60" fmla="*/ 448 w 57"/>
                <a:gd name="T61" fmla="*/ 0 h 78"/>
                <a:gd name="T62" fmla="*/ 448 w 57"/>
                <a:gd name="T63" fmla="*/ 0 h 78"/>
                <a:gd name="T64" fmla="*/ 448 w 5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7"/>
                <a:gd name="T100" fmla="*/ 0 h 78"/>
                <a:gd name="T101" fmla="*/ 57 w 5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7" h="78">
                  <a:moveTo>
                    <a:pt x="56" y="0"/>
                  </a:moveTo>
                  <a:lnTo>
                    <a:pt x="54" y="1"/>
                  </a:lnTo>
                  <a:lnTo>
                    <a:pt x="53" y="2"/>
                  </a:lnTo>
                  <a:lnTo>
                    <a:pt x="50" y="6"/>
                  </a:lnTo>
                  <a:lnTo>
                    <a:pt x="47" y="7"/>
                  </a:lnTo>
                  <a:lnTo>
                    <a:pt x="41" y="11"/>
                  </a:lnTo>
                  <a:lnTo>
                    <a:pt x="37" y="14"/>
                  </a:lnTo>
                  <a:lnTo>
                    <a:pt x="32" y="17"/>
                  </a:lnTo>
                  <a:lnTo>
                    <a:pt x="27" y="20"/>
                  </a:lnTo>
                  <a:lnTo>
                    <a:pt x="22" y="25"/>
                  </a:lnTo>
                  <a:lnTo>
                    <a:pt x="17" y="29"/>
                  </a:lnTo>
                  <a:lnTo>
                    <a:pt x="11" y="32"/>
                  </a:lnTo>
                  <a:lnTo>
                    <a:pt x="8" y="35"/>
                  </a:lnTo>
                  <a:lnTo>
                    <a:pt x="4" y="37"/>
                  </a:lnTo>
                  <a:lnTo>
                    <a:pt x="2" y="39"/>
                  </a:lnTo>
                  <a:lnTo>
                    <a:pt x="0" y="41"/>
                  </a:lnTo>
                  <a:lnTo>
                    <a:pt x="2" y="44"/>
                  </a:lnTo>
                  <a:lnTo>
                    <a:pt x="5" y="47"/>
                  </a:lnTo>
                  <a:lnTo>
                    <a:pt x="5" y="51"/>
                  </a:lnTo>
                  <a:lnTo>
                    <a:pt x="7" y="52"/>
                  </a:lnTo>
                  <a:lnTo>
                    <a:pt x="7" y="56"/>
                  </a:lnTo>
                  <a:lnTo>
                    <a:pt x="7" y="59"/>
                  </a:lnTo>
                  <a:lnTo>
                    <a:pt x="6" y="63"/>
                  </a:lnTo>
                  <a:lnTo>
                    <a:pt x="6" y="65"/>
                  </a:lnTo>
                  <a:lnTo>
                    <a:pt x="5" y="68"/>
                  </a:lnTo>
                  <a:lnTo>
                    <a:pt x="4" y="70"/>
                  </a:lnTo>
                  <a:lnTo>
                    <a:pt x="2" y="73"/>
                  </a:lnTo>
                  <a:lnTo>
                    <a:pt x="2" y="74"/>
                  </a:lnTo>
                  <a:lnTo>
                    <a:pt x="0" y="76"/>
                  </a:lnTo>
                  <a:lnTo>
                    <a:pt x="0" y="77"/>
                  </a:lnTo>
                  <a:lnTo>
                    <a:pt x="0" y="76"/>
                  </a:lnTo>
                  <a:lnTo>
                    <a:pt x="2" y="74"/>
                  </a:lnTo>
                  <a:lnTo>
                    <a:pt x="5" y="70"/>
                  </a:lnTo>
                  <a:lnTo>
                    <a:pt x="8" y="65"/>
                  </a:lnTo>
                  <a:lnTo>
                    <a:pt x="12" y="60"/>
                  </a:lnTo>
                  <a:lnTo>
                    <a:pt x="17" y="52"/>
                  </a:lnTo>
                  <a:lnTo>
                    <a:pt x="22" y="45"/>
                  </a:lnTo>
                  <a:lnTo>
                    <a:pt x="28" y="38"/>
                  </a:lnTo>
                  <a:lnTo>
                    <a:pt x="32" y="32"/>
                  </a:lnTo>
                  <a:lnTo>
                    <a:pt x="37" y="25"/>
                  </a:lnTo>
                  <a:lnTo>
                    <a:pt x="41" y="18"/>
                  </a:lnTo>
                  <a:lnTo>
                    <a:pt x="47" y="12"/>
                  </a:lnTo>
                  <a:lnTo>
                    <a:pt x="50" y="8"/>
                  </a:lnTo>
                  <a:lnTo>
                    <a:pt x="53" y="3"/>
                  </a:lnTo>
                  <a:lnTo>
                    <a:pt x="54" y="1"/>
                  </a:lnTo>
                  <a:lnTo>
                    <a:pt x="56" y="0"/>
                  </a:lnTo>
                </a:path>
              </a:pathLst>
            </a:custGeom>
            <a:solidFill>
              <a:srgbClr val="F8F8F8"/>
            </a:solidFill>
            <a:ln w="9048">
              <a:solidFill>
                <a:srgbClr val="DDDDDD"/>
              </a:solidFill>
              <a:round/>
              <a:headEnd/>
              <a:tailEnd/>
            </a:ln>
          </p:spPr>
          <p:txBody>
            <a:bodyPr/>
            <a:lstStyle/>
            <a:p>
              <a:endParaRPr lang="it-IT"/>
            </a:p>
          </p:txBody>
        </p:sp>
        <p:sp>
          <p:nvSpPr>
            <p:cNvPr id="2145" name="Freeform 123"/>
            <p:cNvSpPr>
              <a:spLocks/>
            </p:cNvSpPr>
            <p:nvPr/>
          </p:nvSpPr>
          <p:spPr bwMode="auto">
            <a:xfrm>
              <a:off x="1187" y="1351"/>
              <a:ext cx="117" cy="73"/>
            </a:xfrm>
            <a:custGeom>
              <a:avLst/>
              <a:gdLst>
                <a:gd name="T0" fmla="*/ 0 w 59"/>
                <a:gd name="T1" fmla="*/ 1 h 78"/>
                <a:gd name="T2" fmla="*/ 40 w 59"/>
                <a:gd name="T3" fmla="*/ 6 h 78"/>
                <a:gd name="T4" fmla="*/ 95 w 59"/>
                <a:gd name="T5" fmla="*/ 8 h 78"/>
                <a:gd name="T6" fmla="*/ 180 w 59"/>
                <a:gd name="T7" fmla="*/ 14 h 78"/>
                <a:gd name="T8" fmla="*/ 256 w 59"/>
                <a:gd name="T9" fmla="*/ 21 h 78"/>
                <a:gd name="T10" fmla="*/ 335 w 59"/>
                <a:gd name="T11" fmla="*/ 26 h 78"/>
                <a:gd name="T12" fmla="*/ 397 w 59"/>
                <a:gd name="T13" fmla="*/ 31 h 78"/>
                <a:gd name="T14" fmla="*/ 444 w 59"/>
                <a:gd name="T15" fmla="*/ 33 h 78"/>
                <a:gd name="T16" fmla="*/ 420 w 59"/>
                <a:gd name="T17" fmla="*/ 36 h 78"/>
                <a:gd name="T18" fmla="*/ 381 w 59"/>
                <a:gd name="T19" fmla="*/ 41 h 78"/>
                <a:gd name="T20" fmla="*/ 373 w 59"/>
                <a:gd name="T21" fmla="*/ 45 h 78"/>
                <a:gd name="T22" fmla="*/ 373 w 59"/>
                <a:gd name="T23" fmla="*/ 51 h 78"/>
                <a:gd name="T24" fmla="*/ 381 w 59"/>
                <a:gd name="T25" fmla="*/ 55 h 78"/>
                <a:gd name="T26" fmla="*/ 397 w 59"/>
                <a:gd name="T27" fmla="*/ 59 h 78"/>
                <a:gd name="T28" fmla="*/ 405 w 59"/>
                <a:gd name="T29" fmla="*/ 62 h 78"/>
                <a:gd name="T30" fmla="*/ 420 w 59"/>
                <a:gd name="T31" fmla="*/ 63 h 78"/>
                <a:gd name="T32" fmla="*/ 420 w 59"/>
                <a:gd name="T33" fmla="*/ 62 h 78"/>
                <a:gd name="T34" fmla="*/ 381 w 59"/>
                <a:gd name="T35" fmla="*/ 58 h 78"/>
                <a:gd name="T36" fmla="*/ 319 w 59"/>
                <a:gd name="T37" fmla="*/ 49 h 78"/>
                <a:gd name="T38" fmla="*/ 240 w 59"/>
                <a:gd name="T39" fmla="*/ 37 h 78"/>
                <a:gd name="T40" fmla="*/ 173 w 59"/>
                <a:gd name="T41" fmla="*/ 26 h 78"/>
                <a:gd name="T42" fmla="*/ 87 w 59"/>
                <a:gd name="T43" fmla="*/ 15 h 78"/>
                <a:gd name="T44" fmla="*/ 32 w 59"/>
                <a:gd name="T45" fmla="*/ 7 h 78"/>
                <a:gd name="T46" fmla="*/ 0 w 59"/>
                <a:gd name="T47" fmla="*/ 1 h 78"/>
                <a:gd name="T48" fmla="*/ 0 w 59"/>
                <a:gd name="T49" fmla="*/ 0 h 78"/>
                <a:gd name="T50" fmla="*/ 0 w 59"/>
                <a:gd name="T51" fmla="*/ 0 h 78"/>
                <a:gd name="T52" fmla="*/ 0 w 59"/>
                <a:gd name="T53" fmla="*/ 0 h 78"/>
                <a:gd name="T54" fmla="*/ 0 w 59"/>
                <a:gd name="T55" fmla="*/ 0 h 78"/>
                <a:gd name="T56" fmla="*/ 0 w 59"/>
                <a:gd name="T57" fmla="*/ 0 h 78"/>
                <a:gd name="T58" fmla="*/ 0 w 59"/>
                <a:gd name="T59" fmla="*/ 0 h 78"/>
                <a:gd name="T60" fmla="*/ 0 w 59"/>
                <a:gd name="T61" fmla="*/ 0 h 78"/>
                <a:gd name="T62" fmla="*/ 0 w 59"/>
                <a:gd name="T63" fmla="*/ 0 h 78"/>
                <a:gd name="T64" fmla="*/ 0 w 59"/>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9"/>
                <a:gd name="T100" fmla="*/ 0 h 78"/>
                <a:gd name="T101" fmla="*/ 59 w 59"/>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9" h="78">
                  <a:moveTo>
                    <a:pt x="0" y="0"/>
                  </a:moveTo>
                  <a:lnTo>
                    <a:pt x="0" y="1"/>
                  </a:lnTo>
                  <a:lnTo>
                    <a:pt x="2" y="2"/>
                  </a:lnTo>
                  <a:lnTo>
                    <a:pt x="5" y="6"/>
                  </a:lnTo>
                  <a:lnTo>
                    <a:pt x="9" y="7"/>
                  </a:lnTo>
                  <a:lnTo>
                    <a:pt x="12" y="11"/>
                  </a:lnTo>
                  <a:lnTo>
                    <a:pt x="18" y="14"/>
                  </a:lnTo>
                  <a:lnTo>
                    <a:pt x="23" y="17"/>
                  </a:lnTo>
                  <a:lnTo>
                    <a:pt x="29" y="20"/>
                  </a:lnTo>
                  <a:lnTo>
                    <a:pt x="33" y="25"/>
                  </a:lnTo>
                  <a:lnTo>
                    <a:pt x="39" y="28"/>
                  </a:lnTo>
                  <a:lnTo>
                    <a:pt x="43" y="32"/>
                  </a:lnTo>
                  <a:lnTo>
                    <a:pt x="48" y="34"/>
                  </a:lnTo>
                  <a:lnTo>
                    <a:pt x="51" y="37"/>
                  </a:lnTo>
                  <a:lnTo>
                    <a:pt x="55" y="39"/>
                  </a:lnTo>
                  <a:lnTo>
                    <a:pt x="57" y="40"/>
                  </a:lnTo>
                  <a:lnTo>
                    <a:pt x="58" y="40"/>
                  </a:lnTo>
                  <a:lnTo>
                    <a:pt x="54" y="44"/>
                  </a:lnTo>
                  <a:lnTo>
                    <a:pt x="51" y="47"/>
                  </a:lnTo>
                  <a:lnTo>
                    <a:pt x="49" y="50"/>
                  </a:lnTo>
                  <a:lnTo>
                    <a:pt x="49" y="52"/>
                  </a:lnTo>
                  <a:lnTo>
                    <a:pt x="48" y="55"/>
                  </a:lnTo>
                  <a:lnTo>
                    <a:pt x="48" y="58"/>
                  </a:lnTo>
                  <a:lnTo>
                    <a:pt x="48" y="62"/>
                  </a:lnTo>
                  <a:lnTo>
                    <a:pt x="49" y="64"/>
                  </a:lnTo>
                  <a:lnTo>
                    <a:pt x="49" y="67"/>
                  </a:lnTo>
                  <a:lnTo>
                    <a:pt x="51" y="70"/>
                  </a:lnTo>
                  <a:lnTo>
                    <a:pt x="51" y="72"/>
                  </a:lnTo>
                  <a:lnTo>
                    <a:pt x="52" y="74"/>
                  </a:lnTo>
                  <a:lnTo>
                    <a:pt x="52" y="76"/>
                  </a:lnTo>
                  <a:lnTo>
                    <a:pt x="54" y="77"/>
                  </a:lnTo>
                  <a:lnTo>
                    <a:pt x="55" y="77"/>
                  </a:lnTo>
                  <a:lnTo>
                    <a:pt x="54" y="76"/>
                  </a:lnTo>
                  <a:lnTo>
                    <a:pt x="52" y="74"/>
                  </a:lnTo>
                  <a:lnTo>
                    <a:pt x="49" y="70"/>
                  </a:lnTo>
                  <a:lnTo>
                    <a:pt x="46" y="65"/>
                  </a:lnTo>
                  <a:lnTo>
                    <a:pt x="41" y="60"/>
                  </a:lnTo>
                  <a:lnTo>
                    <a:pt x="37" y="52"/>
                  </a:lnTo>
                  <a:lnTo>
                    <a:pt x="31" y="45"/>
                  </a:lnTo>
                  <a:lnTo>
                    <a:pt x="27" y="38"/>
                  </a:lnTo>
                  <a:lnTo>
                    <a:pt x="22" y="32"/>
                  </a:lnTo>
                  <a:lnTo>
                    <a:pt x="17" y="25"/>
                  </a:lnTo>
                  <a:lnTo>
                    <a:pt x="11" y="18"/>
                  </a:lnTo>
                  <a:lnTo>
                    <a:pt x="8" y="12"/>
                  </a:lnTo>
                  <a:lnTo>
                    <a:pt x="4" y="8"/>
                  </a:lnTo>
                  <a:lnTo>
                    <a:pt x="2" y="3"/>
                  </a:lnTo>
                  <a:lnTo>
                    <a:pt x="0" y="1"/>
                  </a:lnTo>
                  <a:lnTo>
                    <a:pt x="0" y="0"/>
                  </a:lnTo>
                </a:path>
              </a:pathLst>
            </a:custGeom>
            <a:solidFill>
              <a:srgbClr val="F8F8F8"/>
            </a:solidFill>
            <a:ln w="9048">
              <a:solidFill>
                <a:srgbClr val="DDDDDD"/>
              </a:solidFill>
              <a:round/>
              <a:headEnd/>
              <a:tailEnd/>
            </a:ln>
          </p:spPr>
          <p:txBody>
            <a:bodyPr/>
            <a:lstStyle/>
            <a:p>
              <a:endParaRPr lang="it-IT"/>
            </a:p>
          </p:txBody>
        </p:sp>
        <p:sp>
          <p:nvSpPr>
            <p:cNvPr id="2146" name="Freeform 124"/>
            <p:cNvSpPr>
              <a:spLocks/>
            </p:cNvSpPr>
            <p:nvPr/>
          </p:nvSpPr>
          <p:spPr bwMode="auto">
            <a:xfrm>
              <a:off x="1371" y="1383"/>
              <a:ext cx="71" cy="37"/>
            </a:xfrm>
            <a:custGeom>
              <a:avLst/>
              <a:gdLst>
                <a:gd name="T0" fmla="*/ 0 w 36"/>
                <a:gd name="T1" fmla="*/ 7 h 39"/>
                <a:gd name="T2" fmla="*/ 16 w 36"/>
                <a:gd name="T3" fmla="*/ 6 h 39"/>
                <a:gd name="T4" fmla="*/ 47 w 36"/>
                <a:gd name="T5" fmla="*/ 3 h 39"/>
                <a:gd name="T6" fmla="*/ 77 w 36"/>
                <a:gd name="T7" fmla="*/ 3 h 39"/>
                <a:gd name="T8" fmla="*/ 124 w 36"/>
                <a:gd name="T9" fmla="*/ 1 h 39"/>
                <a:gd name="T10" fmla="*/ 152 w 36"/>
                <a:gd name="T11" fmla="*/ 1 h 39"/>
                <a:gd name="T12" fmla="*/ 183 w 36"/>
                <a:gd name="T13" fmla="*/ 1 h 39"/>
                <a:gd name="T14" fmla="*/ 213 w 36"/>
                <a:gd name="T15" fmla="*/ 4 h 39"/>
                <a:gd name="T16" fmla="*/ 237 w 36"/>
                <a:gd name="T17" fmla="*/ 7 h 39"/>
                <a:gd name="T18" fmla="*/ 252 w 36"/>
                <a:gd name="T19" fmla="*/ 10 h 39"/>
                <a:gd name="T20" fmla="*/ 268 w 36"/>
                <a:gd name="T21" fmla="*/ 15 h 39"/>
                <a:gd name="T22" fmla="*/ 260 w 36"/>
                <a:gd name="T23" fmla="*/ 20 h 39"/>
                <a:gd name="T24" fmla="*/ 252 w 36"/>
                <a:gd name="T25" fmla="*/ 25 h 39"/>
                <a:gd name="T26" fmla="*/ 237 w 36"/>
                <a:gd name="T27" fmla="*/ 27 h 39"/>
                <a:gd name="T28" fmla="*/ 221 w 36"/>
                <a:gd name="T29" fmla="*/ 29 h 39"/>
                <a:gd name="T30" fmla="*/ 183 w 36"/>
                <a:gd name="T31" fmla="*/ 31 h 39"/>
                <a:gd name="T32" fmla="*/ 132 w 36"/>
                <a:gd name="T33" fmla="*/ 32 h 39"/>
                <a:gd name="T34" fmla="*/ 77 w 36"/>
                <a:gd name="T35" fmla="*/ 30 h 39"/>
                <a:gd name="T36" fmla="*/ 47 w 36"/>
                <a:gd name="T37" fmla="*/ 27 h 39"/>
                <a:gd name="T38" fmla="*/ 24 w 36"/>
                <a:gd name="T39" fmla="*/ 25 h 39"/>
                <a:gd name="T40" fmla="*/ 16 w 36"/>
                <a:gd name="T41" fmla="*/ 22 h 39"/>
                <a:gd name="T42" fmla="*/ 16 w 36"/>
                <a:gd name="T43" fmla="*/ 19 h 39"/>
                <a:gd name="T44" fmla="*/ 32 w 36"/>
                <a:gd name="T45" fmla="*/ 14 h 39"/>
                <a:gd name="T46" fmla="*/ 47 w 36"/>
                <a:gd name="T47" fmla="*/ 13 h 39"/>
                <a:gd name="T48" fmla="*/ 77 w 36"/>
                <a:gd name="T49" fmla="*/ 12 h 39"/>
                <a:gd name="T50" fmla="*/ 93 w 36"/>
                <a:gd name="T51" fmla="*/ 12 h 39"/>
                <a:gd name="T52" fmla="*/ 116 w 36"/>
                <a:gd name="T53" fmla="*/ 12 h 39"/>
                <a:gd name="T54" fmla="*/ 116 w 36"/>
                <a:gd name="T55" fmla="*/ 13 h 39"/>
                <a:gd name="T56" fmla="*/ 101 w 36"/>
                <a:gd name="T57" fmla="*/ 15 h 39"/>
                <a:gd name="T58" fmla="*/ 93 w 36"/>
                <a:gd name="T59" fmla="*/ 18 h 39"/>
                <a:gd name="T60" fmla="*/ 93 w 36"/>
                <a:gd name="T61" fmla="*/ 20 h 39"/>
                <a:gd name="T62" fmla="*/ 93 w 36"/>
                <a:gd name="T63" fmla="*/ 20 h 39"/>
                <a:gd name="T64" fmla="*/ 93 w 36"/>
                <a:gd name="T65" fmla="*/ 25 h 39"/>
                <a:gd name="T66" fmla="*/ 101 w 36"/>
                <a:gd name="T67" fmla="*/ 27 h 39"/>
                <a:gd name="T68" fmla="*/ 132 w 36"/>
                <a:gd name="T69" fmla="*/ 27 h 39"/>
                <a:gd name="T70" fmla="*/ 140 w 36"/>
                <a:gd name="T71" fmla="*/ 27 h 39"/>
                <a:gd name="T72" fmla="*/ 152 w 36"/>
                <a:gd name="T73" fmla="*/ 27 h 39"/>
                <a:gd name="T74" fmla="*/ 176 w 36"/>
                <a:gd name="T75" fmla="*/ 27 h 39"/>
                <a:gd name="T76" fmla="*/ 221 w 36"/>
                <a:gd name="T77" fmla="*/ 22 h 39"/>
                <a:gd name="T78" fmla="*/ 221 w 36"/>
                <a:gd name="T79" fmla="*/ 17 h 39"/>
                <a:gd name="T80" fmla="*/ 199 w 36"/>
                <a:gd name="T81" fmla="*/ 10 h 39"/>
                <a:gd name="T82" fmla="*/ 152 w 36"/>
                <a:gd name="T83" fmla="*/ 9 h 39"/>
                <a:gd name="T84" fmla="*/ 116 w 36"/>
                <a:gd name="T85" fmla="*/ 6 h 39"/>
                <a:gd name="T86" fmla="*/ 71 w 36"/>
                <a:gd name="T87" fmla="*/ 7 h 39"/>
                <a:gd name="T88" fmla="*/ 39 w 36"/>
                <a:gd name="T89" fmla="*/ 7 h 39"/>
                <a:gd name="T90" fmla="*/ 16 w 36"/>
                <a:gd name="T91" fmla="*/ 7 h 39"/>
                <a:gd name="T92" fmla="*/ 8 w 36"/>
                <a:gd name="T93" fmla="*/ 7 h 39"/>
                <a:gd name="T94" fmla="*/ 0 w 36"/>
                <a:gd name="T95" fmla="*/ 7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39"/>
                <a:gd name="T146" fmla="*/ 36 w 36"/>
                <a:gd name="T147" fmla="*/ 39 h 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39">
                  <a:moveTo>
                    <a:pt x="0" y="7"/>
                  </a:moveTo>
                  <a:lnTo>
                    <a:pt x="0" y="7"/>
                  </a:lnTo>
                  <a:lnTo>
                    <a:pt x="2" y="6"/>
                  </a:lnTo>
                  <a:lnTo>
                    <a:pt x="3" y="5"/>
                  </a:lnTo>
                  <a:lnTo>
                    <a:pt x="5" y="5"/>
                  </a:lnTo>
                  <a:lnTo>
                    <a:pt x="6" y="3"/>
                  </a:lnTo>
                  <a:lnTo>
                    <a:pt x="7" y="3"/>
                  </a:lnTo>
                  <a:lnTo>
                    <a:pt x="9" y="3"/>
                  </a:lnTo>
                  <a:lnTo>
                    <a:pt x="10" y="3"/>
                  </a:lnTo>
                  <a:lnTo>
                    <a:pt x="12" y="1"/>
                  </a:lnTo>
                  <a:lnTo>
                    <a:pt x="14" y="1"/>
                  </a:lnTo>
                  <a:lnTo>
                    <a:pt x="16" y="1"/>
                  </a:lnTo>
                  <a:lnTo>
                    <a:pt x="18" y="1"/>
                  </a:lnTo>
                  <a:lnTo>
                    <a:pt x="20" y="0"/>
                  </a:lnTo>
                  <a:lnTo>
                    <a:pt x="20" y="1"/>
                  </a:lnTo>
                  <a:lnTo>
                    <a:pt x="21" y="1"/>
                  </a:lnTo>
                  <a:lnTo>
                    <a:pt x="22" y="1"/>
                  </a:lnTo>
                  <a:lnTo>
                    <a:pt x="24" y="1"/>
                  </a:lnTo>
                  <a:lnTo>
                    <a:pt x="24" y="2"/>
                  </a:lnTo>
                  <a:lnTo>
                    <a:pt x="26" y="2"/>
                  </a:lnTo>
                  <a:lnTo>
                    <a:pt x="28" y="4"/>
                  </a:lnTo>
                  <a:lnTo>
                    <a:pt x="29" y="4"/>
                  </a:lnTo>
                  <a:lnTo>
                    <a:pt x="29" y="6"/>
                  </a:lnTo>
                  <a:lnTo>
                    <a:pt x="31" y="7"/>
                  </a:lnTo>
                  <a:lnTo>
                    <a:pt x="31" y="9"/>
                  </a:lnTo>
                  <a:lnTo>
                    <a:pt x="33" y="10"/>
                  </a:lnTo>
                  <a:lnTo>
                    <a:pt x="33" y="13"/>
                  </a:lnTo>
                  <a:lnTo>
                    <a:pt x="34" y="15"/>
                  </a:lnTo>
                  <a:lnTo>
                    <a:pt x="34" y="17"/>
                  </a:lnTo>
                  <a:lnTo>
                    <a:pt x="35" y="18"/>
                  </a:lnTo>
                  <a:lnTo>
                    <a:pt x="34" y="20"/>
                  </a:lnTo>
                  <a:lnTo>
                    <a:pt x="34" y="22"/>
                  </a:lnTo>
                  <a:lnTo>
                    <a:pt x="34" y="23"/>
                  </a:lnTo>
                  <a:lnTo>
                    <a:pt x="34" y="24"/>
                  </a:lnTo>
                  <a:lnTo>
                    <a:pt x="33" y="26"/>
                  </a:lnTo>
                  <a:lnTo>
                    <a:pt x="33" y="28"/>
                  </a:lnTo>
                  <a:lnTo>
                    <a:pt x="33" y="30"/>
                  </a:lnTo>
                  <a:lnTo>
                    <a:pt x="31" y="32"/>
                  </a:lnTo>
                  <a:lnTo>
                    <a:pt x="31" y="33"/>
                  </a:lnTo>
                  <a:lnTo>
                    <a:pt x="29" y="35"/>
                  </a:lnTo>
                  <a:lnTo>
                    <a:pt x="28" y="37"/>
                  </a:lnTo>
                  <a:lnTo>
                    <a:pt x="26" y="37"/>
                  </a:lnTo>
                  <a:lnTo>
                    <a:pt x="24" y="37"/>
                  </a:lnTo>
                  <a:lnTo>
                    <a:pt x="22" y="37"/>
                  </a:lnTo>
                  <a:lnTo>
                    <a:pt x="19" y="38"/>
                  </a:lnTo>
                  <a:lnTo>
                    <a:pt x="17" y="38"/>
                  </a:lnTo>
                  <a:lnTo>
                    <a:pt x="14" y="38"/>
                  </a:lnTo>
                  <a:lnTo>
                    <a:pt x="12" y="36"/>
                  </a:lnTo>
                  <a:lnTo>
                    <a:pt x="10" y="36"/>
                  </a:lnTo>
                  <a:lnTo>
                    <a:pt x="9" y="34"/>
                  </a:lnTo>
                  <a:lnTo>
                    <a:pt x="7" y="33"/>
                  </a:lnTo>
                  <a:lnTo>
                    <a:pt x="6" y="31"/>
                  </a:lnTo>
                  <a:lnTo>
                    <a:pt x="5" y="31"/>
                  </a:lnTo>
                  <a:lnTo>
                    <a:pt x="4" y="30"/>
                  </a:lnTo>
                  <a:lnTo>
                    <a:pt x="3" y="28"/>
                  </a:lnTo>
                  <a:lnTo>
                    <a:pt x="3" y="26"/>
                  </a:lnTo>
                  <a:lnTo>
                    <a:pt x="2" y="26"/>
                  </a:lnTo>
                  <a:lnTo>
                    <a:pt x="2" y="25"/>
                  </a:lnTo>
                  <a:lnTo>
                    <a:pt x="2" y="24"/>
                  </a:lnTo>
                  <a:lnTo>
                    <a:pt x="2" y="22"/>
                  </a:lnTo>
                  <a:lnTo>
                    <a:pt x="2" y="20"/>
                  </a:lnTo>
                  <a:lnTo>
                    <a:pt x="2" y="18"/>
                  </a:lnTo>
                  <a:lnTo>
                    <a:pt x="4" y="17"/>
                  </a:lnTo>
                  <a:lnTo>
                    <a:pt x="6" y="16"/>
                  </a:lnTo>
                  <a:lnTo>
                    <a:pt x="8" y="14"/>
                  </a:lnTo>
                  <a:lnTo>
                    <a:pt x="8" y="15"/>
                  </a:lnTo>
                  <a:lnTo>
                    <a:pt x="10" y="15"/>
                  </a:lnTo>
                  <a:lnTo>
                    <a:pt x="12" y="15"/>
                  </a:lnTo>
                  <a:lnTo>
                    <a:pt x="13" y="15"/>
                  </a:lnTo>
                  <a:lnTo>
                    <a:pt x="15" y="15"/>
                  </a:lnTo>
                  <a:lnTo>
                    <a:pt x="15" y="16"/>
                  </a:lnTo>
                  <a:lnTo>
                    <a:pt x="13" y="18"/>
                  </a:lnTo>
                  <a:lnTo>
                    <a:pt x="13" y="19"/>
                  </a:lnTo>
                  <a:lnTo>
                    <a:pt x="12" y="21"/>
                  </a:lnTo>
                  <a:lnTo>
                    <a:pt x="12" y="23"/>
                  </a:lnTo>
                  <a:lnTo>
                    <a:pt x="12" y="26"/>
                  </a:lnTo>
                  <a:lnTo>
                    <a:pt x="12" y="28"/>
                  </a:lnTo>
                  <a:lnTo>
                    <a:pt x="12" y="30"/>
                  </a:lnTo>
                  <a:lnTo>
                    <a:pt x="13" y="31"/>
                  </a:lnTo>
                  <a:lnTo>
                    <a:pt x="13" y="32"/>
                  </a:lnTo>
                  <a:lnTo>
                    <a:pt x="15" y="32"/>
                  </a:lnTo>
                  <a:lnTo>
                    <a:pt x="17" y="32"/>
                  </a:lnTo>
                  <a:lnTo>
                    <a:pt x="18" y="32"/>
                  </a:lnTo>
                  <a:lnTo>
                    <a:pt x="20" y="32"/>
                  </a:lnTo>
                  <a:lnTo>
                    <a:pt x="21" y="31"/>
                  </a:lnTo>
                  <a:lnTo>
                    <a:pt x="23" y="31"/>
                  </a:lnTo>
                  <a:lnTo>
                    <a:pt x="26" y="29"/>
                  </a:lnTo>
                  <a:lnTo>
                    <a:pt x="28" y="27"/>
                  </a:lnTo>
                  <a:lnTo>
                    <a:pt x="29" y="25"/>
                  </a:lnTo>
                  <a:lnTo>
                    <a:pt x="29" y="23"/>
                  </a:lnTo>
                  <a:lnTo>
                    <a:pt x="29" y="22"/>
                  </a:lnTo>
                  <a:lnTo>
                    <a:pt x="29" y="20"/>
                  </a:lnTo>
                  <a:lnTo>
                    <a:pt x="29" y="16"/>
                  </a:lnTo>
                  <a:lnTo>
                    <a:pt x="27" y="15"/>
                  </a:lnTo>
                  <a:lnTo>
                    <a:pt x="26" y="13"/>
                  </a:lnTo>
                  <a:lnTo>
                    <a:pt x="24" y="11"/>
                  </a:lnTo>
                  <a:lnTo>
                    <a:pt x="22" y="9"/>
                  </a:lnTo>
                  <a:lnTo>
                    <a:pt x="20" y="9"/>
                  </a:lnTo>
                  <a:lnTo>
                    <a:pt x="18" y="7"/>
                  </a:lnTo>
                  <a:lnTo>
                    <a:pt x="17" y="7"/>
                  </a:lnTo>
                  <a:lnTo>
                    <a:pt x="15" y="6"/>
                  </a:lnTo>
                  <a:lnTo>
                    <a:pt x="12" y="7"/>
                  </a:lnTo>
                  <a:lnTo>
                    <a:pt x="10" y="7"/>
                  </a:lnTo>
                  <a:lnTo>
                    <a:pt x="9" y="7"/>
                  </a:lnTo>
                  <a:lnTo>
                    <a:pt x="7" y="7"/>
                  </a:lnTo>
                  <a:lnTo>
                    <a:pt x="6" y="7"/>
                  </a:lnTo>
                  <a:lnTo>
                    <a:pt x="5" y="7"/>
                  </a:lnTo>
                  <a:lnTo>
                    <a:pt x="3" y="7"/>
                  </a:lnTo>
                  <a:lnTo>
                    <a:pt x="2" y="7"/>
                  </a:lnTo>
                  <a:lnTo>
                    <a:pt x="1" y="7"/>
                  </a:lnTo>
                  <a:lnTo>
                    <a:pt x="0" y="7"/>
                  </a:lnTo>
                </a:path>
              </a:pathLst>
            </a:custGeom>
            <a:solidFill>
              <a:srgbClr val="F8F8F8"/>
            </a:solidFill>
            <a:ln w="9048">
              <a:solidFill>
                <a:srgbClr val="DDDDDD"/>
              </a:solidFill>
              <a:round/>
              <a:headEnd/>
              <a:tailEnd/>
            </a:ln>
          </p:spPr>
          <p:txBody>
            <a:bodyPr/>
            <a:lstStyle/>
            <a:p>
              <a:endParaRPr lang="it-IT"/>
            </a:p>
          </p:txBody>
        </p:sp>
        <p:sp>
          <p:nvSpPr>
            <p:cNvPr id="2147" name="Freeform 125"/>
            <p:cNvSpPr>
              <a:spLocks/>
            </p:cNvSpPr>
            <p:nvPr/>
          </p:nvSpPr>
          <p:spPr bwMode="auto">
            <a:xfrm>
              <a:off x="1519" y="1383"/>
              <a:ext cx="74" cy="36"/>
            </a:xfrm>
            <a:custGeom>
              <a:avLst/>
              <a:gdLst>
                <a:gd name="T0" fmla="*/ 265 w 38"/>
                <a:gd name="T1" fmla="*/ 13 h 38"/>
                <a:gd name="T2" fmla="*/ 236 w 38"/>
                <a:gd name="T3" fmla="*/ 10 h 38"/>
                <a:gd name="T4" fmla="*/ 212 w 38"/>
                <a:gd name="T5" fmla="*/ 8 h 38"/>
                <a:gd name="T6" fmla="*/ 171 w 38"/>
                <a:gd name="T7" fmla="*/ 4 h 38"/>
                <a:gd name="T8" fmla="*/ 132 w 38"/>
                <a:gd name="T9" fmla="*/ 1 h 38"/>
                <a:gd name="T10" fmla="*/ 109 w 38"/>
                <a:gd name="T11" fmla="*/ 1 h 38"/>
                <a:gd name="T12" fmla="*/ 72 w 38"/>
                <a:gd name="T13" fmla="*/ 1 h 38"/>
                <a:gd name="T14" fmla="*/ 37 w 38"/>
                <a:gd name="T15" fmla="*/ 4 h 38"/>
                <a:gd name="T16" fmla="*/ 16 w 38"/>
                <a:gd name="T17" fmla="*/ 7 h 38"/>
                <a:gd name="T18" fmla="*/ 0 w 38"/>
                <a:gd name="T19" fmla="*/ 10 h 38"/>
                <a:gd name="T20" fmla="*/ 8 w 38"/>
                <a:gd name="T21" fmla="*/ 15 h 38"/>
                <a:gd name="T22" fmla="*/ 8 w 38"/>
                <a:gd name="T23" fmla="*/ 20 h 38"/>
                <a:gd name="T24" fmla="*/ 8 w 38"/>
                <a:gd name="T25" fmla="*/ 25 h 38"/>
                <a:gd name="T26" fmla="*/ 16 w 38"/>
                <a:gd name="T27" fmla="*/ 27 h 38"/>
                <a:gd name="T28" fmla="*/ 45 w 38"/>
                <a:gd name="T29" fmla="*/ 29 h 38"/>
                <a:gd name="T30" fmla="*/ 88 w 38"/>
                <a:gd name="T31" fmla="*/ 30 h 38"/>
                <a:gd name="T32" fmla="*/ 140 w 38"/>
                <a:gd name="T33" fmla="*/ 31 h 38"/>
                <a:gd name="T34" fmla="*/ 171 w 38"/>
                <a:gd name="T35" fmla="*/ 29 h 38"/>
                <a:gd name="T36" fmla="*/ 201 w 38"/>
                <a:gd name="T37" fmla="*/ 26 h 38"/>
                <a:gd name="T38" fmla="*/ 201 w 38"/>
                <a:gd name="T39" fmla="*/ 25 h 38"/>
                <a:gd name="T40" fmla="*/ 208 w 38"/>
                <a:gd name="T41" fmla="*/ 22 h 38"/>
                <a:gd name="T42" fmla="*/ 208 w 38"/>
                <a:gd name="T43" fmla="*/ 19 h 38"/>
                <a:gd name="T44" fmla="*/ 208 w 38"/>
                <a:gd name="T45" fmla="*/ 13 h 38"/>
                <a:gd name="T46" fmla="*/ 193 w 38"/>
                <a:gd name="T47" fmla="*/ 13 h 38"/>
                <a:gd name="T48" fmla="*/ 185 w 38"/>
                <a:gd name="T49" fmla="*/ 13 h 38"/>
                <a:gd name="T50" fmla="*/ 171 w 38"/>
                <a:gd name="T51" fmla="*/ 15 h 38"/>
                <a:gd name="T52" fmla="*/ 171 w 38"/>
                <a:gd name="T53" fmla="*/ 15 h 38"/>
                <a:gd name="T54" fmla="*/ 156 w 38"/>
                <a:gd name="T55" fmla="*/ 17 h 38"/>
                <a:gd name="T56" fmla="*/ 148 w 38"/>
                <a:gd name="T57" fmla="*/ 19 h 38"/>
                <a:gd name="T58" fmla="*/ 140 w 38"/>
                <a:gd name="T59" fmla="*/ 23 h 38"/>
                <a:gd name="T60" fmla="*/ 140 w 38"/>
                <a:gd name="T61" fmla="*/ 25 h 38"/>
                <a:gd name="T62" fmla="*/ 140 w 38"/>
                <a:gd name="T63" fmla="*/ 26 h 38"/>
                <a:gd name="T64" fmla="*/ 95 w 38"/>
                <a:gd name="T65" fmla="*/ 25 h 38"/>
                <a:gd name="T66" fmla="*/ 68 w 38"/>
                <a:gd name="T67" fmla="*/ 24 h 38"/>
                <a:gd name="T68" fmla="*/ 60 w 38"/>
                <a:gd name="T69" fmla="*/ 19 h 38"/>
                <a:gd name="T70" fmla="*/ 53 w 38"/>
                <a:gd name="T71" fmla="*/ 17 h 38"/>
                <a:gd name="T72" fmla="*/ 60 w 38"/>
                <a:gd name="T73" fmla="*/ 14 h 38"/>
                <a:gd name="T74" fmla="*/ 68 w 38"/>
                <a:gd name="T75" fmla="*/ 11 h 38"/>
                <a:gd name="T76" fmla="*/ 80 w 38"/>
                <a:gd name="T77" fmla="*/ 9 h 38"/>
                <a:gd name="T78" fmla="*/ 95 w 38"/>
                <a:gd name="T79" fmla="*/ 8 h 38"/>
                <a:gd name="T80" fmla="*/ 125 w 38"/>
                <a:gd name="T81" fmla="*/ 6 h 38"/>
                <a:gd name="T82" fmla="*/ 140 w 38"/>
                <a:gd name="T83" fmla="*/ 6 h 38"/>
                <a:gd name="T84" fmla="*/ 148 w 38"/>
                <a:gd name="T85" fmla="*/ 6 h 38"/>
                <a:gd name="T86" fmla="*/ 171 w 38"/>
                <a:gd name="T87" fmla="*/ 8 h 38"/>
                <a:gd name="T88" fmla="*/ 193 w 38"/>
                <a:gd name="T89" fmla="*/ 9 h 38"/>
                <a:gd name="T90" fmla="*/ 220 w 38"/>
                <a:gd name="T91" fmla="*/ 10 h 38"/>
                <a:gd name="T92" fmla="*/ 251 w 38"/>
                <a:gd name="T93" fmla="*/ 12 h 38"/>
                <a:gd name="T94" fmla="*/ 257 w 38"/>
                <a:gd name="T95" fmla="*/ 13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38"/>
                <a:gd name="T146" fmla="*/ 38 w 38"/>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38">
                  <a:moveTo>
                    <a:pt x="37" y="16"/>
                  </a:moveTo>
                  <a:lnTo>
                    <a:pt x="36" y="16"/>
                  </a:lnTo>
                  <a:lnTo>
                    <a:pt x="34" y="16"/>
                  </a:lnTo>
                  <a:lnTo>
                    <a:pt x="34" y="14"/>
                  </a:lnTo>
                  <a:lnTo>
                    <a:pt x="32" y="13"/>
                  </a:lnTo>
                  <a:lnTo>
                    <a:pt x="31" y="12"/>
                  </a:lnTo>
                  <a:lnTo>
                    <a:pt x="29" y="10"/>
                  </a:lnTo>
                  <a:lnTo>
                    <a:pt x="29" y="8"/>
                  </a:lnTo>
                  <a:lnTo>
                    <a:pt x="27" y="8"/>
                  </a:lnTo>
                  <a:lnTo>
                    <a:pt x="25" y="6"/>
                  </a:lnTo>
                  <a:lnTo>
                    <a:pt x="23" y="4"/>
                  </a:lnTo>
                  <a:lnTo>
                    <a:pt x="21" y="2"/>
                  </a:lnTo>
                  <a:lnTo>
                    <a:pt x="20" y="2"/>
                  </a:lnTo>
                  <a:lnTo>
                    <a:pt x="18" y="1"/>
                  </a:lnTo>
                  <a:lnTo>
                    <a:pt x="16" y="1"/>
                  </a:lnTo>
                  <a:lnTo>
                    <a:pt x="16" y="0"/>
                  </a:lnTo>
                  <a:lnTo>
                    <a:pt x="15" y="1"/>
                  </a:lnTo>
                  <a:lnTo>
                    <a:pt x="13" y="1"/>
                  </a:lnTo>
                  <a:lnTo>
                    <a:pt x="11" y="1"/>
                  </a:lnTo>
                  <a:lnTo>
                    <a:pt x="10" y="1"/>
                  </a:lnTo>
                  <a:lnTo>
                    <a:pt x="9" y="2"/>
                  </a:lnTo>
                  <a:lnTo>
                    <a:pt x="7" y="2"/>
                  </a:lnTo>
                  <a:lnTo>
                    <a:pt x="5" y="4"/>
                  </a:lnTo>
                  <a:lnTo>
                    <a:pt x="3" y="6"/>
                  </a:lnTo>
                  <a:lnTo>
                    <a:pt x="2" y="7"/>
                  </a:lnTo>
                  <a:lnTo>
                    <a:pt x="1" y="9"/>
                  </a:lnTo>
                  <a:lnTo>
                    <a:pt x="1" y="10"/>
                  </a:lnTo>
                  <a:lnTo>
                    <a:pt x="0" y="13"/>
                  </a:lnTo>
                  <a:lnTo>
                    <a:pt x="0" y="15"/>
                  </a:lnTo>
                  <a:lnTo>
                    <a:pt x="0" y="17"/>
                  </a:lnTo>
                  <a:lnTo>
                    <a:pt x="1" y="18"/>
                  </a:lnTo>
                  <a:lnTo>
                    <a:pt x="1" y="20"/>
                  </a:lnTo>
                  <a:lnTo>
                    <a:pt x="1" y="22"/>
                  </a:lnTo>
                  <a:lnTo>
                    <a:pt x="1" y="23"/>
                  </a:lnTo>
                  <a:lnTo>
                    <a:pt x="1" y="24"/>
                  </a:lnTo>
                  <a:lnTo>
                    <a:pt x="1" y="26"/>
                  </a:lnTo>
                  <a:lnTo>
                    <a:pt x="1" y="28"/>
                  </a:lnTo>
                  <a:lnTo>
                    <a:pt x="1" y="30"/>
                  </a:lnTo>
                  <a:lnTo>
                    <a:pt x="2" y="30"/>
                  </a:lnTo>
                  <a:lnTo>
                    <a:pt x="2" y="32"/>
                  </a:lnTo>
                  <a:lnTo>
                    <a:pt x="4" y="33"/>
                  </a:lnTo>
                  <a:lnTo>
                    <a:pt x="4" y="35"/>
                  </a:lnTo>
                  <a:lnTo>
                    <a:pt x="6" y="35"/>
                  </a:lnTo>
                  <a:lnTo>
                    <a:pt x="8" y="36"/>
                  </a:lnTo>
                  <a:lnTo>
                    <a:pt x="10" y="36"/>
                  </a:lnTo>
                  <a:lnTo>
                    <a:pt x="12" y="36"/>
                  </a:lnTo>
                  <a:lnTo>
                    <a:pt x="15" y="36"/>
                  </a:lnTo>
                  <a:lnTo>
                    <a:pt x="17" y="37"/>
                  </a:lnTo>
                  <a:lnTo>
                    <a:pt x="19" y="37"/>
                  </a:lnTo>
                  <a:lnTo>
                    <a:pt x="20" y="37"/>
                  </a:lnTo>
                  <a:lnTo>
                    <a:pt x="22" y="35"/>
                  </a:lnTo>
                  <a:lnTo>
                    <a:pt x="23" y="35"/>
                  </a:lnTo>
                  <a:lnTo>
                    <a:pt x="25" y="33"/>
                  </a:lnTo>
                  <a:lnTo>
                    <a:pt x="25" y="32"/>
                  </a:lnTo>
                  <a:lnTo>
                    <a:pt x="27" y="31"/>
                  </a:lnTo>
                  <a:lnTo>
                    <a:pt x="27" y="29"/>
                  </a:lnTo>
                  <a:lnTo>
                    <a:pt x="27" y="28"/>
                  </a:lnTo>
                  <a:lnTo>
                    <a:pt x="28" y="26"/>
                  </a:lnTo>
                  <a:lnTo>
                    <a:pt x="28" y="25"/>
                  </a:lnTo>
                  <a:lnTo>
                    <a:pt x="29" y="23"/>
                  </a:lnTo>
                  <a:lnTo>
                    <a:pt x="28" y="22"/>
                  </a:lnTo>
                  <a:lnTo>
                    <a:pt x="28" y="19"/>
                  </a:lnTo>
                  <a:lnTo>
                    <a:pt x="28" y="18"/>
                  </a:lnTo>
                  <a:lnTo>
                    <a:pt x="28" y="16"/>
                  </a:lnTo>
                  <a:lnTo>
                    <a:pt x="26" y="16"/>
                  </a:lnTo>
                  <a:lnTo>
                    <a:pt x="26" y="15"/>
                  </a:lnTo>
                  <a:lnTo>
                    <a:pt x="25" y="16"/>
                  </a:lnTo>
                  <a:lnTo>
                    <a:pt x="25" y="17"/>
                  </a:lnTo>
                  <a:lnTo>
                    <a:pt x="23" y="18"/>
                  </a:lnTo>
                  <a:lnTo>
                    <a:pt x="21" y="19"/>
                  </a:lnTo>
                  <a:lnTo>
                    <a:pt x="21" y="20"/>
                  </a:lnTo>
                  <a:lnTo>
                    <a:pt x="20" y="22"/>
                  </a:lnTo>
                  <a:lnTo>
                    <a:pt x="20" y="24"/>
                  </a:lnTo>
                  <a:lnTo>
                    <a:pt x="19" y="26"/>
                  </a:lnTo>
                  <a:lnTo>
                    <a:pt x="19" y="27"/>
                  </a:lnTo>
                  <a:lnTo>
                    <a:pt x="19" y="29"/>
                  </a:lnTo>
                  <a:lnTo>
                    <a:pt x="19" y="30"/>
                  </a:lnTo>
                  <a:lnTo>
                    <a:pt x="16" y="30"/>
                  </a:lnTo>
                  <a:lnTo>
                    <a:pt x="13" y="29"/>
                  </a:lnTo>
                  <a:lnTo>
                    <a:pt x="12" y="29"/>
                  </a:lnTo>
                  <a:lnTo>
                    <a:pt x="10" y="27"/>
                  </a:lnTo>
                  <a:lnTo>
                    <a:pt x="9" y="27"/>
                  </a:lnTo>
                  <a:lnTo>
                    <a:pt x="8" y="25"/>
                  </a:lnTo>
                  <a:lnTo>
                    <a:pt x="8" y="24"/>
                  </a:lnTo>
                  <a:lnTo>
                    <a:pt x="8" y="22"/>
                  </a:lnTo>
                  <a:lnTo>
                    <a:pt x="7" y="22"/>
                  </a:lnTo>
                  <a:lnTo>
                    <a:pt x="7" y="20"/>
                  </a:lnTo>
                  <a:lnTo>
                    <a:pt x="8" y="18"/>
                  </a:lnTo>
                  <a:lnTo>
                    <a:pt x="8" y="17"/>
                  </a:lnTo>
                  <a:lnTo>
                    <a:pt x="9" y="16"/>
                  </a:lnTo>
                  <a:lnTo>
                    <a:pt x="9" y="14"/>
                  </a:lnTo>
                  <a:lnTo>
                    <a:pt x="9" y="12"/>
                  </a:lnTo>
                  <a:lnTo>
                    <a:pt x="9" y="11"/>
                  </a:lnTo>
                  <a:lnTo>
                    <a:pt x="11" y="9"/>
                  </a:lnTo>
                  <a:lnTo>
                    <a:pt x="13" y="8"/>
                  </a:lnTo>
                  <a:lnTo>
                    <a:pt x="15" y="6"/>
                  </a:lnTo>
                  <a:lnTo>
                    <a:pt x="17" y="6"/>
                  </a:lnTo>
                  <a:lnTo>
                    <a:pt x="19" y="6"/>
                  </a:lnTo>
                  <a:lnTo>
                    <a:pt x="20" y="6"/>
                  </a:lnTo>
                  <a:lnTo>
                    <a:pt x="20" y="7"/>
                  </a:lnTo>
                  <a:lnTo>
                    <a:pt x="22" y="7"/>
                  </a:lnTo>
                  <a:lnTo>
                    <a:pt x="23" y="8"/>
                  </a:lnTo>
                  <a:lnTo>
                    <a:pt x="25" y="8"/>
                  </a:lnTo>
                  <a:lnTo>
                    <a:pt x="25" y="10"/>
                  </a:lnTo>
                  <a:lnTo>
                    <a:pt x="26" y="10"/>
                  </a:lnTo>
                  <a:lnTo>
                    <a:pt x="28" y="12"/>
                  </a:lnTo>
                  <a:lnTo>
                    <a:pt x="30" y="12"/>
                  </a:lnTo>
                  <a:lnTo>
                    <a:pt x="30" y="13"/>
                  </a:lnTo>
                  <a:lnTo>
                    <a:pt x="32" y="13"/>
                  </a:lnTo>
                  <a:lnTo>
                    <a:pt x="32" y="15"/>
                  </a:lnTo>
                  <a:lnTo>
                    <a:pt x="34" y="15"/>
                  </a:lnTo>
                  <a:lnTo>
                    <a:pt x="34" y="16"/>
                  </a:lnTo>
                  <a:lnTo>
                    <a:pt x="35" y="16"/>
                  </a:lnTo>
                  <a:lnTo>
                    <a:pt x="37" y="16"/>
                  </a:lnTo>
                </a:path>
              </a:pathLst>
            </a:custGeom>
            <a:solidFill>
              <a:srgbClr val="F8F8F8"/>
            </a:solidFill>
            <a:ln w="9048">
              <a:solidFill>
                <a:srgbClr val="DDDDDD"/>
              </a:solidFill>
              <a:round/>
              <a:headEnd/>
              <a:tailEnd/>
            </a:ln>
          </p:spPr>
          <p:txBody>
            <a:bodyPr/>
            <a:lstStyle/>
            <a:p>
              <a:endParaRPr lang="it-IT"/>
            </a:p>
          </p:txBody>
        </p:sp>
        <p:sp>
          <p:nvSpPr>
            <p:cNvPr id="2148" name="AutoShape 126"/>
            <p:cNvSpPr>
              <a:spLocks noChangeArrowheads="1"/>
            </p:cNvSpPr>
            <p:nvPr/>
          </p:nvSpPr>
          <p:spPr bwMode="auto">
            <a:xfrm flipV="1">
              <a:off x="794" y="1073"/>
              <a:ext cx="4822" cy="16"/>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149" name="AutoShape 127"/>
            <p:cNvSpPr>
              <a:spLocks noChangeArrowheads="1"/>
            </p:cNvSpPr>
            <p:nvPr/>
          </p:nvSpPr>
          <p:spPr bwMode="auto">
            <a:xfrm flipV="1">
              <a:off x="786" y="1025"/>
              <a:ext cx="4830" cy="60"/>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150" name="AutoShape 128"/>
            <p:cNvSpPr>
              <a:spLocks noChangeArrowheads="1"/>
            </p:cNvSpPr>
            <p:nvPr/>
          </p:nvSpPr>
          <p:spPr bwMode="auto">
            <a:xfrm flipV="1">
              <a:off x="876" y="1076"/>
              <a:ext cx="4609" cy="142"/>
            </a:xfrm>
            <a:prstGeom prst="roundRect">
              <a:avLst>
                <a:gd name="adj" fmla="val 0"/>
              </a:avLst>
            </a:prstGeom>
            <a:solidFill>
              <a:srgbClr val="F8F8F8"/>
            </a:solidFill>
            <a:ln w="9525">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151" name="Freeform 129"/>
            <p:cNvSpPr>
              <a:spLocks/>
            </p:cNvSpPr>
            <p:nvPr/>
          </p:nvSpPr>
          <p:spPr bwMode="auto">
            <a:xfrm>
              <a:off x="798" y="236"/>
              <a:ext cx="4782" cy="791"/>
            </a:xfrm>
            <a:custGeom>
              <a:avLst/>
              <a:gdLst>
                <a:gd name="T0" fmla="*/ 0 w 5435"/>
                <a:gd name="T1" fmla="*/ 684 h 850"/>
                <a:gd name="T2" fmla="*/ 97 w 5435"/>
                <a:gd name="T3" fmla="*/ 435 h 850"/>
                <a:gd name="T4" fmla="*/ 1805 w 5435"/>
                <a:gd name="T5" fmla="*/ 0 h 850"/>
                <a:gd name="T6" fmla="*/ 3619 w 5435"/>
                <a:gd name="T7" fmla="*/ 435 h 850"/>
                <a:gd name="T8" fmla="*/ 3702 w 5435"/>
                <a:gd name="T9" fmla="*/ 684 h 850"/>
                <a:gd name="T10" fmla="*/ 0 w 5435"/>
                <a:gd name="T11" fmla="*/ 684 h 850"/>
                <a:gd name="T12" fmla="*/ 0 w 5435"/>
                <a:gd name="T13" fmla="*/ 684 h 850"/>
                <a:gd name="T14" fmla="*/ 0 60000 65536"/>
                <a:gd name="T15" fmla="*/ 0 60000 65536"/>
                <a:gd name="T16" fmla="*/ 0 60000 65536"/>
                <a:gd name="T17" fmla="*/ 0 60000 65536"/>
                <a:gd name="T18" fmla="*/ 0 60000 65536"/>
                <a:gd name="T19" fmla="*/ 0 60000 65536"/>
                <a:gd name="T20" fmla="*/ 0 60000 65536"/>
                <a:gd name="T21" fmla="*/ 0 w 5435"/>
                <a:gd name="T22" fmla="*/ 0 h 850"/>
                <a:gd name="T23" fmla="*/ 5435 w 5435"/>
                <a:gd name="T24" fmla="*/ 850 h 85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35" h="850">
                  <a:moveTo>
                    <a:pt x="0" y="849"/>
                  </a:moveTo>
                  <a:lnTo>
                    <a:pt x="142" y="539"/>
                  </a:lnTo>
                  <a:lnTo>
                    <a:pt x="2651" y="0"/>
                  </a:lnTo>
                  <a:lnTo>
                    <a:pt x="5313" y="539"/>
                  </a:lnTo>
                  <a:lnTo>
                    <a:pt x="5434" y="849"/>
                  </a:lnTo>
                  <a:lnTo>
                    <a:pt x="0" y="849"/>
                  </a:lnTo>
                </a:path>
              </a:pathLst>
            </a:custGeom>
            <a:solidFill>
              <a:srgbClr val="F8F8F8"/>
            </a:solidFill>
            <a:ln w="9048">
              <a:solidFill>
                <a:srgbClr val="C0C0C0"/>
              </a:solidFill>
              <a:round/>
              <a:headEnd/>
              <a:tailEnd/>
            </a:ln>
          </p:spPr>
          <p:txBody>
            <a:bodyPr/>
            <a:lstStyle/>
            <a:p>
              <a:endParaRPr lang="it-IT"/>
            </a:p>
          </p:txBody>
        </p:sp>
        <p:sp>
          <p:nvSpPr>
            <p:cNvPr id="2152" name="Freeform 130"/>
            <p:cNvSpPr>
              <a:spLocks/>
            </p:cNvSpPr>
            <p:nvPr/>
          </p:nvSpPr>
          <p:spPr bwMode="auto">
            <a:xfrm>
              <a:off x="765" y="236"/>
              <a:ext cx="2343" cy="785"/>
            </a:xfrm>
            <a:custGeom>
              <a:avLst/>
              <a:gdLst>
                <a:gd name="T0" fmla="*/ 1814 w 2662"/>
                <a:gd name="T1" fmla="*/ 0 h 846"/>
                <a:gd name="T2" fmla="*/ 0 w 2662"/>
                <a:gd name="T3" fmla="*/ 675 h 846"/>
                <a:gd name="T4" fmla="*/ 103 w 2662"/>
                <a:gd name="T5" fmla="*/ 430 h 846"/>
                <a:gd name="T6" fmla="*/ 1791 w 2662"/>
                <a:gd name="T7" fmla="*/ 12 h 846"/>
                <a:gd name="T8" fmla="*/ 1803 w 2662"/>
                <a:gd name="T9" fmla="*/ 0 h 846"/>
                <a:gd name="T10" fmla="*/ 1814 w 2662"/>
                <a:gd name="T11" fmla="*/ 0 h 846"/>
                <a:gd name="T12" fmla="*/ 1814 w 2662"/>
                <a:gd name="T13" fmla="*/ 0 h 846"/>
                <a:gd name="T14" fmla="*/ 0 60000 65536"/>
                <a:gd name="T15" fmla="*/ 0 60000 65536"/>
                <a:gd name="T16" fmla="*/ 0 60000 65536"/>
                <a:gd name="T17" fmla="*/ 0 60000 65536"/>
                <a:gd name="T18" fmla="*/ 0 60000 65536"/>
                <a:gd name="T19" fmla="*/ 0 60000 65536"/>
                <a:gd name="T20" fmla="*/ 0 60000 65536"/>
                <a:gd name="T21" fmla="*/ 0 w 2662"/>
                <a:gd name="T22" fmla="*/ 0 h 846"/>
                <a:gd name="T23" fmla="*/ 2662 w 2662"/>
                <a:gd name="T24" fmla="*/ 846 h 84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62" h="846">
                  <a:moveTo>
                    <a:pt x="2661" y="0"/>
                  </a:moveTo>
                  <a:lnTo>
                    <a:pt x="0" y="845"/>
                  </a:lnTo>
                  <a:lnTo>
                    <a:pt x="151" y="538"/>
                  </a:lnTo>
                  <a:lnTo>
                    <a:pt x="2627" y="15"/>
                  </a:lnTo>
                  <a:lnTo>
                    <a:pt x="2644" y="0"/>
                  </a:lnTo>
                  <a:lnTo>
                    <a:pt x="2661" y="0"/>
                  </a:lnTo>
                </a:path>
              </a:pathLst>
            </a:custGeom>
            <a:solidFill>
              <a:srgbClr val="F8F8F8"/>
            </a:solidFill>
            <a:ln w="18732">
              <a:solidFill>
                <a:srgbClr val="C0C0C0"/>
              </a:solidFill>
              <a:round/>
              <a:headEnd/>
              <a:tailEnd/>
            </a:ln>
          </p:spPr>
          <p:txBody>
            <a:bodyPr/>
            <a:lstStyle/>
            <a:p>
              <a:endParaRPr lang="it-IT"/>
            </a:p>
          </p:txBody>
        </p:sp>
        <p:sp>
          <p:nvSpPr>
            <p:cNvPr id="2153" name="Line 131"/>
            <p:cNvSpPr>
              <a:spLocks noChangeShapeType="1"/>
            </p:cNvSpPr>
            <p:nvPr/>
          </p:nvSpPr>
          <p:spPr bwMode="auto">
            <a:xfrm flipH="1">
              <a:off x="838" y="236"/>
              <a:ext cx="2282" cy="77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2154" name="Freeform 132"/>
            <p:cNvSpPr>
              <a:spLocks/>
            </p:cNvSpPr>
            <p:nvPr/>
          </p:nvSpPr>
          <p:spPr bwMode="auto">
            <a:xfrm>
              <a:off x="3136" y="220"/>
              <a:ext cx="2448" cy="772"/>
            </a:xfrm>
            <a:custGeom>
              <a:avLst/>
              <a:gdLst>
                <a:gd name="T0" fmla="*/ 0 w 2782"/>
                <a:gd name="T1" fmla="*/ 0 h 830"/>
                <a:gd name="T2" fmla="*/ 1895 w 2782"/>
                <a:gd name="T3" fmla="*/ 667 h 830"/>
                <a:gd name="T4" fmla="*/ 1814 w 2782"/>
                <a:gd name="T5" fmla="*/ 444 h 830"/>
                <a:gd name="T6" fmla="*/ 0 w 2782"/>
                <a:gd name="T7" fmla="*/ 0 h 830"/>
                <a:gd name="T8" fmla="*/ 0 w 2782"/>
                <a:gd name="T9" fmla="*/ 0 h 830"/>
                <a:gd name="T10" fmla="*/ 0 60000 65536"/>
                <a:gd name="T11" fmla="*/ 0 60000 65536"/>
                <a:gd name="T12" fmla="*/ 0 60000 65536"/>
                <a:gd name="T13" fmla="*/ 0 60000 65536"/>
                <a:gd name="T14" fmla="*/ 0 60000 65536"/>
                <a:gd name="T15" fmla="*/ 0 w 2782"/>
                <a:gd name="T16" fmla="*/ 0 h 830"/>
                <a:gd name="T17" fmla="*/ 2782 w 2782"/>
                <a:gd name="T18" fmla="*/ 830 h 830"/>
              </a:gdLst>
              <a:ahLst/>
              <a:cxnLst>
                <a:cxn ang="T10">
                  <a:pos x="T0" y="T1"/>
                </a:cxn>
                <a:cxn ang="T11">
                  <a:pos x="T2" y="T3"/>
                </a:cxn>
                <a:cxn ang="T12">
                  <a:pos x="T4" y="T5"/>
                </a:cxn>
                <a:cxn ang="T13">
                  <a:pos x="T6" y="T7"/>
                </a:cxn>
                <a:cxn ang="T14">
                  <a:pos x="T8" y="T9"/>
                </a:cxn>
              </a:cxnLst>
              <a:rect l="T15" t="T16" r="T17" b="T18"/>
              <a:pathLst>
                <a:path w="2782" h="830">
                  <a:moveTo>
                    <a:pt x="0" y="0"/>
                  </a:moveTo>
                  <a:lnTo>
                    <a:pt x="2781" y="829"/>
                  </a:lnTo>
                  <a:lnTo>
                    <a:pt x="2662" y="552"/>
                  </a:lnTo>
                  <a:lnTo>
                    <a:pt x="0" y="0"/>
                  </a:lnTo>
                </a:path>
              </a:pathLst>
            </a:custGeom>
            <a:solidFill>
              <a:srgbClr val="F8F8F8"/>
            </a:solidFill>
            <a:ln w="18732">
              <a:solidFill>
                <a:srgbClr val="C0C0C0"/>
              </a:solidFill>
              <a:round/>
              <a:headEnd/>
              <a:tailEnd/>
            </a:ln>
          </p:spPr>
          <p:txBody>
            <a:bodyPr/>
            <a:lstStyle/>
            <a:p>
              <a:endParaRPr lang="it-IT"/>
            </a:p>
          </p:txBody>
        </p:sp>
        <p:sp>
          <p:nvSpPr>
            <p:cNvPr id="2155" name="Line 133"/>
            <p:cNvSpPr>
              <a:spLocks noChangeShapeType="1"/>
            </p:cNvSpPr>
            <p:nvPr/>
          </p:nvSpPr>
          <p:spPr bwMode="auto">
            <a:xfrm>
              <a:off x="3136" y="250"/>
              <a:ext cx="2461" cy="756"/>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2156" name="AutoShape 134"/>
            <p:cNvSpPr>
              <a:spLocks noChangeArrowheads="1"/>
            </p:cNvSpPr>
            <p:nvPr/>
          </p:nvSpPr>
          <p:spPr bwMode="auto">
            <a:xfrm flipV="1">
              <a:off x="789" y="1028"/>
              <a:ext cx="4825" cy="17"/>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157" name="AutoShape 135"/>
            <p:cNvSpPr>
              <a:spLocks noChangeArrowheads="1"/>
            </p:cNvSpPr>
            <p:nvPr/>
          </p:nvSpPr>
          <p:spPr bwMode="auto">
            <a:xfrm flipV="1">
              <a:off x="774" y="967"/>
              <a:ext cx="4829" cy="61"/>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158" name="AutoShape 136"/>
            <p:cNvSpPr>
              <a:spLocks noChangeArrowheads="1"/>
            </p:cNvSpPr>
            <p:nvPr/>
          </p:nvSpPr>
          <p:spPr bwMode="auto">
            <a:xfrm flipV="1">
              <a:off x="874" y="1150"/>
              <a:ext cx="4607" cy="145"/>
            </a:xfrm>
            <a:prstGeom prst="roundRect">
              <a:avLst>
                <a:gd name="adj" fmla="val 0"/>
              </a:avLst>
            </a:prstGeom>
            <a:solidFill>
              <a:srgbClr val="F8F8F8"/>
            </a:solidFill>
            <a:ln w="9525">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2159" name="Freeform 137"/>
            <p:cNvSpPr>
              <a:spLocks/>
            </p:cNvSpPr>
            <p:nvPr/>
          </p:nvSpPr>
          <p:spPr bwMode="auto">
            <a:xfrm>
              <a:off x="794" y="190"/>
              <a:ext cx="4782" cy="792"/>
            </a:xfrm>
            <a:custGeom>
              <a:avLst/>
              <a:gdLst>
                <a:gd name="T0" fmla="*/ 0 w 5435"/>
                <a:gd name="T1" fmla="*/ 683 h 852"/>
                <a:gd name="T2" fmla="*/ 98 w 5435"/>
                <a:gd name="T3" fmla="*/ 435 h 852"/>
                <a:gd name="T4" fmla="*/ 1806 w 5435"/>
                <a:gd name="T5" fmla="*/ 0 h 852"/>
                <a:gd name="T6" fmla="*/ 3620 w 5435"/>
                <a:gd name="T7" fmla="*/ 435 h 852"/>
                <a:gd name="T8" fmla="*/ 3702 w 5435"/>
                <a:gd name="T9" fmla="*/ 683 h 852"/>
                <a:gd name="T10" fmla="*/ 0 w 5435"/>
                <a:gd name="T11" fmla="*/ 683 h 852"/>
                <a:gd name="T12" fmla="*/ 0 w 5435"/>
                <a:gd name="T13" fmla="*/ 683 h 852"/>
                <a:gd name="T14" fmla="*/ 0 60000 65536"/>
                <a:gd name="T15" fmla="*/ 0 60000 65536"/>
                <a:gd name="T16" fmla="*/ 0 60000 65536"/>
                <a:gd name="T17" fmla="*/ 0 60000 65536"/>
                <a:gd name="T18" fmla="*/ 0 60000 65536"/>
                <a:gd name="T19" fmla="*/ 0 60000 65536"/>
                <a:gd name="T20" fmla="*/ 0 60000 65536"/>
                <a:gd name="T21" fmla="*/ 0 w 5435"/>
                <a:gd name="T22" fmla="*/ 0 h 852"/>
                <a:gd name="T23" fmla="*/ 5435 w 5435"/>
                <a:gd name="T24" fmla="*/ 852 h 8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35" h="852">
                  <a:moveTo>
                    <a:pt x="0" y="851"/>
                  </a:moveTo>
                  <a:lnTo>
                    <a:pt x="143" y="541"/>
                  </a:lnTo>
                  <a:lnTo>
                    <a:pt x="2652" y="0"/>
                  </a:lnTo>
                  <a:lnTo>
                    <a:pt x="5314" y="541"/>
                  </a:lnTo>
                  <a:lnTo>
                    <a:pt x="5434" y="851"/>
                  </a:lnTo>
                  <a:lnTo>
                    <a:pt x="0" y="851"/>
                  </a:lnTo>
                </a:path>
              </a:pathLst>
            </a:custGeom>
            <a:solidFill>
              <a:srgbClr val="F8F8F8"/>
            </a:solidFill>
            <a:ln w="9048">
              <a:solidFill>
                <a:srgbClr val="C0C0C0"/>
              </a:solidFill>
              <a:round/>
              <a:headEnd/>
              <a:tailEnd/>
            </a:ln>
          </p:spPr>
          <p:txBody>
            <a:bodyPr/>
            <a:lstStyle/>
            <a:p>
              <a:endParaRPr lang="it-IT"/>
            </a:p>
          </p:txBody>
        </p:sp>
        <p:sp>
          <p:nvSpPr>
            <p:cNvPr id="2160" name="Line 138"/>
            <p:cNvSpPr>
              <a:spLocks noChangeShapeType="1"/>
            </p:cNvSpPr>
            <p:nvPr/>
          </p:nvSpPr>
          <p:spPr bwMode="auto">
            <a:xfrm flipH="1">
              <a:off x="800" y="205"/>
              <a:ext cx="2314" cy="747"/>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2161" name="Line 139"/>
            <p:cNvSpPr>
              <a:spLocks noChangeShapeType="1"/>
            </p:cNvSpPr>
            <p:nvPr/>
          </p:nvSpPr>
          <p:spPr bwMode="auto">
            <a:xfrm>
              <a:off x="3120" y="203"/>
              <a:ext cx="2442" cy="727"/>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2162" name="Freeform 140"/>
            <p:cNvSpPr>
              <a:spLocks/>
            </p:cNvSpPr>
            <p:nvPr/>
          </p:nvSpPr>
          <p:spPr bwMode="auto">
            <a:xfrm>
              <a:off x="1204" y="276"/>
              <a:ext cx="4079" cy="644"/>
            </a:xfrm>
            <a:custGeom>
              <a:avLst/>
              <a:gdLst>
                <a:gd name="T0" fmla="*/ 1466 w 4636"/>
                <a:gd name="T1" fmla="*/ 11 h 693"/>
                <a:gd name="T2" fmla="*/ 0 w 4636"/>
                <a:gd name="T3" fmla="*/ 544 h 693"/>
                <a:gd name="T4" fmla="*/ 3071 w 4636"/>
                <a:gd name="T5" fmla="*/ 556 h 693"/>
                <a:gd name="T6" fmla="*/ 3157 w 4636"/>
                <a:gd name="T7" fmla="*/ 556 h 693"/>
                <a:gd name="T8" fmla="*/ 1479 w 4636"/>
                <a:gd name="T9" fmla="*/ 0 h 693"/>
                <a:gd name="T10" fmla="*/ 1466 w 4636"/>
                <a:gd name="T11" fmla="*/ 11 h 693"/>
                <a:gd name="T12" fmla="*/ 1466 w 4636"/>
                <a:gd name="T13" fmla="*/ 11 h 693"/>
                <a:gd name="T14" fmla="*/ 0 60000 65536"/>
                <a:gd name="T15" fmla="*/ 0 60000 65536"/>
                <a:gd name="T16" fmla="*/ 0 60000 65536"/>
                <a:gd name="T17" fmla="*/ 0 60000 65536"/>
                <a:gd name="T18" fmla="*/ 0 60000 65536"/>
                <a:gd name="T19" fmla="*/ 0 60000 65536"/>
                <a:gd name="T20" fmla="*/ 0 60000 65536"/>
                <a:gd name="T21" fmla="*/ 0 w 4636"/>
                <a:gd name="T22" fmla="*/ 0 h 693"/>
                <a:gd name="T23" fmla="*/ 4636 w 4636"/>
                <a:gd name="T24" fmla="*/ 693 h 6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36" h="693">
                  <a:moveTo>
                    <a:pt x="2153" y="14"/>
                  </a:moveTo>
                  <a:lnTo>
                    <a:pt x="0" y="677"/>
                  </a:lnTo>
                  <a:lnTo>
                    <a:pt x="4509" y="692"/>
                  </a:lnTo>
                  <a:lnTo>
                    <a:pt x="4635" y="692"/>
                  </a:lnTo>
                  <a:lnTo>
                    <a:pt x="2171" y="0"/>
                  </a:lnTo>
                  <a:lnTo>
                    <a:pt x="2153" y="14"/>
                  </a:lnTo>
                </a:path>
              </a:pathLst>
            </a:custGeom>
            <a:solidFill>
              <a:srgbClr val="F8F8F8"/>
            </a:solidFill>
            <a:ln w="18732">
              <a:solidFill>
                <a:srgbClr val="C0C0C0"/>
              </a:solidFill>
              <a:round/>
              <a:headEnd/>
              <a:tailEnd/>
            </a:ln>
          </p:spPr>
          <p:txBody>
            <a:bodyPr/>
            <a:lstStyle/>
            <a:p>
              <a:endParaRPr lang="it-IT"/>
            </a:p>
          </p:txBody>
        </p:sp>
        <p:sp>
          <p:nvSpPr>
            <p:cNvPr id="2163" name="Line 141"/>
            <p:cNvSpPr>
              <a:spLocks noChangeShapeType="1"/>
            </p:cNvSpPr>
            <p:nvPr/>
          </p:nvSpPr>
          <p:spPr bwMode="auto">
            <a:xfrm flipH="1">
              <a:off x="863" y="194"/>
              <a:ext cx="2251" cy="631"/>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2164" name="Line 142"/>
            <p:cNvSpPr>
              <a:spLocks noChangeShapeType="1"/>
            </p:cNvSpPr>
            <p:nvPr/>
          </p:nvSpPr>
          <p:spPr bwMode="auto">
            <a:xfrm>
              <a:off x="3117" y="194"/>
              <a:ext cx="2399" cy="631"/>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2052" name="Rectangle 143"/>
          <p:cNvSpPr>
            <a:spLocks noChangeArrowheads="1"/>
          </p:cNvSpPr>
          <p:nvPr/>
        </p:nvSpPr>
        <p:spPr bwMode="auto">
          <a:xfrm>
            <a:off x="8064500" y="6259513"/>
            <a:ext cx="971550" cy="554037"/>
          </a:xfrm>
          <a:prstGeom prst="rect">
            <a:avLst/>
          </a:prstGeom>
          <a:solidFill>
            <a:schemeClr val="accent1"/>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spcBef>
                <a:spcPct val="0"/>
              </a:spcBef>
              <a:buFontTx/>
              <a:buNone/>
            </a:pPr>
            <a:r>
              <a:rPr lang="it-IT" altLang="it-IT" sz="1800" b="1"/>
              <a:t>AT</a:t>
            </a:r>
            <a:endParaRPr lang="en-US" altLang="it-IT" sz="1800" b="1"/>
          </a:p>
        </p:txBody>
      </p:sp>
      <p:sp>
        <p:nvSpPr>
          <p:cNvPr id="2053" name="Text Box 145"/>
          <p:cNvSpPr txBox="1">
            <a:spLocks noChangeArrowheads="1"/>
          </p:cNvSpPr>
          <p:nvPr/>
        </p:nvSpPr>
        <p:spPr bwMode="auto">
          <a:xfrm>
            <a:off x="2554288" y="541338"/>
            <a:ext cx="568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GB" altLang="it-IT" sz="2000" b="1" i="1"/>
              <a:t>FINANCIAL RISK MANAGEMENT</a:t>
            </a:r>
            <a:endParaRPr lang="en-US" altLang="it-IT" sz="2000"/>
          </a:p>
        </p:txBody>
      </p:sp>
      <p:sp>
        <p:nvSpPr>
          <p:cNvPr id="2054" name="Text Box 146"/>
          <p:cNvSpPr txBox="1">
            <a:spLocks noChangeArrowheads="1"/>
          </p:cNvSpPr>
          <p:nvPr/>
        </p:nvSpPr>
        <p:spPr bwMode="auto">
          <a:xfrm>
            <a:off x="3008313" y="3422650"/>
            <a:ext cx="3076575"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it-IT" altLang="it-IT" sz="2000"/>
              <a:t>IL RISCHIO OPERATIVO</a:t>
            </a:r>
          </a:p>
          <a:p>
            <a:pPr eaLnBrk="1" hangingPunct="1">
              <a:spcBef>
                <a:spcPct val="0"/>
              </a:spcBef>
              <a:buFontTx/>
              <a:buNone/>
            </a:pPr>
            <a:r>
              <a:rPr lang="it-IT" altLang="it-IT" sz="2000"/>
              <a:t>                 2014</a:t>
            </a:r>
          </a:p>
          <a:p>
            <a:pPr eaLnBrk="1" hangingPunct="1">
              <a:spcBef>
                <a:spcPct val="0"/>
              </a:spcBef>
              <a:buFontTx/>
              <a:buNone/>
            </a:pPr>
            <a:r>
              <a:rPr lang="it-IT" altLang="it-IT" sz="2000"/>
              <a:t>         </a:t>
            </a:r>
            <a:endParaRPr lang="en-US" altLang="it-IT" sz="2000"/>
          </a:p>
        </p:txBody>
      </p:sp>
    </p:spTree>
    <p:extLst>
      <p:ext uri="{BB962C8B-B14F-4D97-AF65-F5344CB8AC3E}">
        <p14:creationId xmlns:p14="http://schemas.microsoft.com/office/powerpoint/2010/main" val="4216513018"/>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Segnaposto numero diapositiva 4"/>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fld id="{C79DDA61-D5AB-42D4-946C-FA2A4065CB42}" type="slidenum">
              <a:rPr lang="en-US" altLang="it-IT" sz="1400" smtClean="0"/>
              <a:pPr eaLnBrk="1" hangingPunct="1">
                <a:spcBef>
                  <a:spcPct val="0"/>
                </a:spcBef>
                <a:buFontTx/>
                <a:buNone/>
              </a:pPr>
              <a:t>4</a:t>
            </a:fld>
            <a:endParaRPr lang="en-US" altLang="it-IT" sz="1400" smtClean="0"/>
          </a:p>
        </p:txBody>
      </p:sp>
      <p:sp>
        <p:nvSpPr>
          <p:cNvPr id="3075" name="AutoShape 4"/>
          <p:cNvSpPr>
            <a:spLocks noChangeArrowheads="1"/>
          </p:cNvSpPr>
          <p:nvPr/>
        </p:nvSpPr>
        <p:spPr bwMode="gray">
          <a:xfrm>
            <a:off x="323850" y="5084763"/>
            <a:ext cx="8532813" cy="793750"/>
          </a:xfrm>
          <a:prstGeom prst="bevel">
            <a:avLst>
              <a:gd name="adj" fmla="val 4227"/>
            </a:avLst>
          </a:prstGeom>
          <a:solidFill>
            <a:srgbClr val="0066FF"/>
          </a:solidFill>
          <a:ln>
            <a:noFill/>
          </a:ln>
          <a:extLst>
            <a:ext uri="{91240B29-F687-4F45-9708-019B960494DF}">
              <a14:hiddenLine xmlns:a14="http://schemas.microsoft.com/office/drawing/2010/main" w="12700">
                <a:solidFill>
                  <a:srgbClr val="000000"/>
                </a:solidFill>
                <a:miter lim="800000"/>
                <a:headEnd/>
                <a:tailEnd/>
              </a14:hiddenLine>
            </a:ext>
          </a:extLst>
        </p:spPr>
        <p:txBody>
          <a:bodyPr lIns="104265" tIns="52133" rIns="104265" bIns="52133" anchor="ctr">
            <a:spAutoFit/>
          </a:bodyPr>
          <a:lstStyle>
            <a:lvl1pPr defTabSz="1041400" eaLnBrk="0" hangingPunct="0">
              <a:spcBef>
                <a:spcPct val="20000"/>
              </a:spcBef>
              <a:buChar char="•"/>
              <a:defRPr sz="3200">
                <a:solidFill>
                  <a:schemeClr val="tx1"/>
                </a:solidFill>
                <a:latin typeface="Arial" charset="0"/>
              </a:defRPr>
            </a:lvl1pPr>
            <a:lvl2pPr marL="742950" indent="-285750" defTabSz="1041400" eaLnBrk="0" hangingPunct="0">
              <a:spcBef>
                <a:spcPct val="20000"/>
              </a:spcBef>
              <a:buChar char="–"/>
              <a:defRPr sz="2800">
                <a:solidFill>
                  <a:schemeClr val="tx1"/>
                </a:solidFill>
                <a:latin typeface="Arial" charset="0"/>
              </a:defRPr>
            </a:lvl2pPr>
            <a:lvl3pPr marL="1143000" indent="-228600" defTabSz="1041400" eaLnBrk="0" hangingPunct="0">
              <a:spcBef>
                <a:spcPct val="20000"/>
              </a:spcBef>
              <a:buChar char="•"/>
              <a:defRPr sz="2400">
                <a:solidFill>
                  <a:schemeClr val="tx1"/>
                </a:solidFill>
                <a:latin typeface="Arial" charset="0"/>
              </a:defRPr>
            </a:lvl3pPr>
            <a:lvl4pPr marL="1600200" indent="-228600" defTabSz="1041400" eaLnBrk="0" hangingPunct="0">
              <a:spcBef>
                <a:spcPct val="20000"/>
              </a:spcBef>
              <a:buChar char="–"/>
              <a:defRPr sz="2000">
                <a:solidFill>
                  <a:schemeClr val="tx1"/>
                </a:solidFill>
                <a:latin typeface="Arial" charset="0"/>
              </a:defRPr>
            </a:lvl4pPr>
            <a:lvl5pPr marL="2057400" indent="-228600" defTabSz="1041400" eaLnBrk="0" hangingPunct="0">
              <a:spcBef>
                <a:spcPct val="20000"/>
              </a:spcBef>
              <a:buChar char="»"/>
              <a:defRPr sz="2000">
                <a:solidFill>
                  <a:schemeClr val="tx1"/>
                </a:solidFill>
                <a:latin typeface="Arial" charset="0"/>
              </a:defRPr>
            </a:lvl5pPr>
            <a:lvl6pPr marL="2514600" indent="-228600" defTabSz="1041400" eaLnBrk="0" fontAlgn="base" hangingPunct="0">
              <a:spcBef>
                <a:spcPct val="20000"/>
              </a:spcBef>
              <a:spcAft>
                <a:spcPct val="0"/>
              </a:spcAft>
              <a:buChar char="»"/>
              <a:defRPr sz="2000">
                <a:solidFill>
                  <a:schemeClr val="tx1"/>
                </a:solidFill>
                <a:latin typeface="Arial" charset="0"/>
              </a:defRPr>
            </a:lvl6pPr>
            <a:lvl7pPr marL="2971800" indent="-228600" defTabSz="1041400" eaLnBrk="0" fontAlgn="base" hangingPunct="0">
              <a:spcBef>
                <a:spcPct val="20000"/>
              </a:spcBef>
              <a:spcAft>
                <a:spcPct val="0"/>
              </a:spcAft>
              <a:buChar char="»"/>
              <a:defRPr sz="2000">
                <a:solidFill>
                  <a:schemeClr val="tx1"/>
                </a:solidFill>
                <a:latin typeface="Arial" charset="0"/>
              </a:defRPr>
            </a:lvl7pPr>
            <a:lvl8pPr marL="3429000" indent="-228600" defTabSz="1041400" eaLnBrk="0" fontAlgn="base" hangingPunct="0">
              <a:spcBef>
                <a:spcPct val="20000"/>
              </a:spcBef>
              <a:spcAft>
                <a:spcPct val="0"/>
              </a:spcAft>
              <a:buChar char="»"/>
              <a:defRPr sz="2000">
                <a:solidFill>
                  <a:schemeClr val="tx1"/>
                </a:solidFill>
                <a:latin typeface="Arial" charset="0"/>
              </a:defRPr>
            </a:lvl8pPr>
            <a:lvl9pPr marL="3886200" indent="-228600" defTabSz="1041400" eaLnBrk="0" fontAlgn="base" hangingPunct="0">
              <a:spcBef>
                <a:spcPct val="20000"/>
              </a:spcBef>
              <a:spcAft>
                <a:spcPct val="0"/>
              </a:spcAft>
              <a:buChar char="»"/>
              <a:defRPr sz="2000">
                <a:solidFill>
                  <a:schemeClr val="tx1"/>
                </a:solidFill>
                <a:latin typeface="Arial" charset="0"/>
              </a:defRPr>
            </a:lvl9pPr>
          </a:lstStyle>
          <a:p>
            <a:pPr algn="ctr">
              <a:lnSpc>
                <a:spcPct val="109000"/>
              </a:lnSpc>
              <a:spcBef>
                <a:spcPct val="55000"/>
              </a:spcBef>
              <a:buClr>
                <a:srgbClr val="1E6E04"/>
              </a:buClr>
              <a:buFontTx/>
              <a:buNone/>
            </a:pPr>
            <a:r>
              <a:rPr lang="de-DE" altLang="it-IT" sz="1900" b="1">
                <a:solidFill>
                  <a:schemeClr val="bg1"/>
                </a:solidFill>
              </a:rPr>
              <a:t>„Operational risk is the risk of loss resulting from inadequate or failed internal processes, people and systems or from external events“.</a:t>
            </a:r>
            <a:endParaRPr lang="de-DE" altLang="it-IT" sz="1400" b="1">
              <a:solidFill>
                <a:schemeClr val="bg1"/>
              </a:solidFill>
            </a:endParaRPr>
          </a:p>
        </p:txBody>
      </p:sp>
      <p:sp>
        <p:nvSpPr>
          <p:cNvPr id="3076" name="AutoShape 5"/>
          <p:cNvSpPr>
            <a:spLocks noChangeArrowheads="1"/>
          </p:cNvSpPr>
          <p:nvPr/>
        </p:nvSpPr>
        <p:spPr bwMode="gray">
          <a:xfrm>
            <a:off x="2843213" y="2636838"/>
            <a:ext cx="1841500" cy="677862"/>
          </a:xfrm>
          <a:prstGeom prst="bevel">
            <a:avLst>
              <a:gd name="adj" fmla="val 4736"/>
            </a:avLst>
          </a:prstGeom>
          <a:solidFill>
            <a:srgbClr val="8000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r>
              <a:rPr lang="en-GB" altLang="it-IT" sz="1600" b="1">
                <a:solidFill>
                  <a:schemeClr val="bg1"/>
                </a:solidFill>
              </a:rPr>
              <a:t>Rischio di mercato</a:t>
            </a:r>
          </a:p>
        </p:txBody>
      </p:sp>
      <p:sp>
        <p:nvSpPr>
          <p:cNvPr id="47110" name="AutoShape 6"/>
          <p:cNvSpPr>
            <a:spLocks noChangeArrowheads="1"/>
          </p:cNvSpPr>
          <p:nvPr/>
        </p:nvSpPr>
        <p:spPr bwMode="gray">
          <a:xfrm>
            <a:off x="539750" y="2636838"/>
            <a:ext cx="1911350" cy="677862"/>
          </a:xfrm>
          <a:prstGeom prst="bevel">
            <a:avLst>
              <a:gd name="adj" fmla="val 4736"/>
            </a:avLst>
          </a:prstGeom>
          <a:solidFill>
            <a:srgbClr val="800000"/>
          </a:solidFill>
          <a:ln w="12700">
            <a:noFill/>
            <a:miter lim="800000"/>
            <a:headEnd/>
            <a:tailEnd/>
          </a:ln>
          <a:effectLst/>
        </p:spPr>
        <p:txBody>
          <a:bodyPr wrap="none" anchor="ctr"/>
          <a:lstStyle/>
          <a:p>
            <a:pPr algn="ctr" eaLnBrk="0" hangingPunct="0">
              <a:defRPr/>
            </a:pPr>
            <a:r>
              <a:rPr lang="en-GB" sz="1600" b="1">
                <a:solidFill>
                  <a:schemeClr val="bg1"/>
                </a:solidFill>
              </a:rPr>
              <a:t>Rischio di credito</a:t>
            </a:r>
            <a:endParaRPr lang="en-GB" sz="1600" b="1">
              <a:solidFill>
                <a:schemeClr val="bg1"/>
              </a:solidFill>
              <a:effectLst>
                <a:outerShdw blurRad="38100" dist="38100" dir="2700000" algn="tl">
                  <a:srgbClr val="000000"/>
                </a:outerShdw>
              </a:effectLst>
            </a:endParaRPr>
          </a:p>
        </p:txBody>
      </p:sp>
      <p:sp>
        <p:nvSpPr>
          <p:cNvPr id="3078" name="AutoShape 7"/>
          <p:cNvSpPr>
            <a:spLocks noChangeArrowheads="1"/>
          </p:cNvSpPr>
          <p:nvPr/>
        </p:nvSpPr>
        <p:spPr bwMode="gray">
          <a:xfrm>
            <a:off x="4981575" y="2636838"/>
            <a:ext cx="3716338" cy="330200"/>
          </a:xfrm>
          <a:prstGeom prst="bevel">
            <a:avLst>
              <a:gd name="adj" fmla="val 4736"/>
            </a:avLst>
          </a:prstGeom>
          <a:solidFill>
            <a:srgbClr val="8000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r>
              <a:rPr lang="en-GB" altLang="it-IT" sz="1600" b="1">
                <a:solidFill>
                  <a:schemeClr val="bg1"/>
                </a:solidFill>
              </a:rPr>
              <a:t>Rischi operativi</a:t>
            </a:r>
          </a:p>
        </p:txBody>
      </p:sp>
      <p:sp>
        <p:nvSpPr>
          <p:cNvPr id="47112" name="AutoShape 8"/>
          <p:cNvSpPr>
            <a:spLocks/>
          </p:cNvSpPr>
          <p:nvPr/>
        </p:nvSpPr>
        <p:spPr bwMode="auto">
          <a:xfrm rot="5400000">
            <a:off x="4500563" y="-1701800"/>
            <a:ext cx="361950" cy="8032750"/>
          </a:xfrm>
          <a:prstGeom prst="leftBrace">
            <a:avLst>
              <a:gd name="adj1" fmla="val 60722"/>
              <a:gd name="adj2" fmla="val 50023"/>
            </a:avLst>
          </a:prstGeom>
          <a:noFill/>
          <a:ln w="47625">
            <a:solidFill>
              <a:srgbClr val="000000"/>
            </a:solidFill>
            <a:round/>
            <a:headEnd/>
            <a:tailEnd/>
          </a:ln>
          <a:effectLst/>
        </p:spPr>
        <p:txBody>
          <a:bodyPr rot="10800000" vert="eaVert" wrap="none" anchor="ctr"/>
          <a:lstStyle/>
          <a:p>
            <a:pPr algn="ctr" eaLnBrk="0" hangingPunct="0">
              <a:defRPr/>
            </a:pPr>
            <a:endParaRPr lang="sv-SE" sz="1600" b="1">
              <a:effectLst>
                <a:outerShdw blurRad="38100" dist="38100" dir="2700000" algn="tl">
                  <a:srgbClr val="C0C0C0"/>
                </a:outerShdw>
              </a:effectLst>
              <a:latin typeface="ZapfHumnst BT" pitchFamily="34" charset="0"/>
            </a:endParaRPr>
          </a:p>
        </p:txBody>
      </p:sp>
      <p:sp>
        <p:nvSpPr>
          <p:cNvPr id="47113" name="AutoShape 9"/>
          <p:cNvSpPr>
            <a:spLocks noChangeArrowheads="1"/>
          </p:cNvSpPr>
          <p:nvPr/>
        </p:nvSpPr>
        <p:spPr bwMode="gray">
          <a:xfrm>
            <a:off x="561975" y="1196975"/>
            <a:ext cx="8159750" cy="414338"/>
          </a:xfrm>
          <a:prstGeom prst="bevel">
            <a:avLst>
              <a:gd name="adj" fmla="val 7292"/>
            </a:avLst>
          </a:prstGeom>
          <a:solidFill>
            <a:srgbClr val="800000"/>
          </a:solidFill>
          <a:ln w="12700">
            <a:noFill/>
            <a:miter lim="800000"/>
            <a:headEnd/>
            <a:tailEnd/>
          </a:ln>
          <a:effectLst/>
        </p:spPr>
        <p:txBody>
          <a:bodyPr anchor="ctr">
            <a:spAutoFit/>
          </a:bodyPr>
          <a:lstStyle/>
          <a:p>
            <a:pPr algn="ctr" eaLnBrk="0" hangingPunct="0">
              <a:defRPr/>
            </a:pPr>
            <a:r>
              <a:rPr lang="en-GB" sz="1800" b="1">
                <a:solidFill>
                  <a:schemeClr val="bg1"/>
                </a:solidFill>
              </a:rPr>
              <a:t>Rischio totale</a:t>
            </a:r>
            <a:endParaRPr lang="en-GB" sz="1800" b="1">
              <a:solidFill>
                <a:schemeClr val="bg1"/>
              </a:solidFill>
              <a:effectLst>
                <a:outerShdw blurRad="38100" dist="38100" dir="2700000" algn="tl">
                  <a:srgbClr val="000000"/>
                </a:outerShdw>
              </a:effectLst>
              <a:latin typeface="ZapfHumnst BT" pitchFamily="34" charset="0"/>
            </a:endParaRPr>
          </a:p>
        </p:txBody>
      </p:sp>
      <p:sp>
        <p:nvSpPr>
          <p:cNvPr id="3081" name="Text Box 12"/>
          <p:cNvSpPr txBox="1">
            <a:spLocks noChangeArrowheads="1"/>
          </p:cNvSpPr>
          <p:nvPr/>
        </p:nvSpPr>
        <p:spPr bwMode="auto">
          <a:xfrm>
            <a:off x="5064125" y="3716338"/>
            <a:ext cx="1217613" cy="517525"/>
          </a:xfrm>
          <a:prstGeom prst="rect">
            <a:avLst/>
          </a:prstGeom>
          <a:solidFill>
            <a:schemeClr val="hlink"/>
          </a:solidFill>
          <a:ln w="9525">
            <a:miter lim="800000"/>
            <a:headEnd/>
            <a:tailEnd/>
          </a:ln>
          <a:scene3d>
            <a:camera prst="legacyPerspectiveTopRight"/>
            <a:lightRig rig="legacyFlat3" dir="b"/>
          </a:scene3d>
          <a:sp3d extrusionH="887400" prstMaterial="legacyMatte">
            <a:bevelT w="13500" h="13500" prst="angle"/>
            <a:bevelB w="13500" h="13500" prst="angle"/>
            <a:extrusionClr>
              <a:schemeClr val="hlink"/>
            </a:extrusionClr>
          </a:sp3d>
        </p:spPr>
        <p:txBody>
          <a:bodyPr wrap="none" anchor="ctr">
            <a:spAutoFit/>
            <a:flatTx/>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0"/>
              </a:spcBef>
              <a:buFontTx/>
              <a:buNone/>
            </a:pPr>
            <a:r>
              <a:rPr lang="en-GB" altLang="it-IT" sz="1400" b="1">
                <a:solidFill>
                  <a:schemeClr val="bg1"/>
                </a:solidFill>
              </a:rPr>
              <a:t>Event risk</a:t>
            </a:r>
          </a:p>
          <a:p>
            <a:pPr>
              <a:spcBef>
                <a:spcPct val="0"/>
              </a:spcBef>
              <a:buFontTx/>
              <a:buNone/>
            </a:pPr>
            <a:r>
              <a:rPr lang="en-GB" altLang="it-IT" sz="1400" b="1">
                <a:solidFill>
                  <a:schemeClr val="bg1"/>
                </a:solidFill>
              </a:rPr>
              <a:t>Rischi legali</a:t>
            </a:r>
          </a:p>
        </p:txBody>
      </p:sp>
      <p:sp>
        <p:nvSpPr>
          <p:cNvPr id="47117" name="AutoShape 13"/>
          <p:cNvSpPr>
            <a:spLocks noChangeArrowheads="1"/>
          </p:cNvSpPr>
          <p:nvPr/>
        </p:nvSpPr>
        <p:spPr bwMode="gray">
          <a:xfrm>
            <a:off x="4981575" y="3068638"/>
            <a:ext cx="1771650" cy="317500"/>
          </a:xfrm>
          <a:prstGeom prst="bevel">
            <a:avLst>
              <a:gd name="adj" fmla="val 4736"/>
            </a:avLst>
          </a:prstGeom>
          <a:solidFill>
            <a:schemeClr val="hlink"/>
          </a:solidFill>
          <a:ln w="12700">
            <a:noFill/>
            <a:miter lim="800000"/>
            <a:headEnd/>
            <a:tailEnd/>
          </a:ln>
          <a:effectLst/>
        </p:spPr>
        <p:txBody>
          <a:bodyPr wrap="none" anchor="ctr"/>
          <a:lstStyle/>
          <a:p>
            <a:pPr algn="ctr" eaLnBrk="0" hangingPunct="0">
              <a:defRPr/>
            </a:pPr>
            <a:r>
              <a:rPr lang="en-GB" b="1">
                <a:solidFill>
                  <a:schemeClr val="bg1"/>
                </a:solidFill>
              </a:rPr>
              <a:t>Considerati</a:t>
            </a:r>
            <a:r>
              <a:rPr lang="fr-CH" b="1">
                <a:solidFill>
                  <a:schemeClr val="bg1"/>
                </a:solidFill>
              </a:rPr>
              <a:t> da Basila II</a:t>
            </a:r>
            <a:endParaRPr lang="en-GB" b="1">
              <a:solidFill>
                <a:schemeClr val="bg1"/>
              </a:solidFill>
              <a:effectLst>
                <a:outerShdw blurRad="38100" dist="38100" dir="2700000" algn="tl">
                  <a:srgbClr val="000000"/>
                </a:outerShdw>
              </a:effectLst>
            </a:endParaRPr>
          </a:p>
        </p:txBody>
      </p:sp>
      <p:sp>
        <p:nvSpPr>
          <p:cNvPr id="3083" name="AutoShape 14"/>
          <p:cNvSpPr>
            <a:spLocks noChangeArrowheads="1"/>
          </p:cNvSpPr>
          <p:nvPr/>
        </p:nvSpPr>
        <p:spPr bwMode="gray">
          <a:xfrm>
            <a:off x="6846888" y="3644900"/>
            <a:ext cx="1851025" cy="317500"/>
          </a:xfrm>
          <a:prstGeom prst="bevel">
            <a:avLst>
              <a:gd name="adj" fmla="val 4736"/>
            </a:avLst>
          </a:prstGeom>
          <a:solidFill>
            <a:srgbClr val="FF00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r>
              <a:rPr lang="it-IT" altLang="it-IT" sz="1200" b="1">
                <a:solidFill>
                  <a:schemeClr val="bg1"/>
                </a:solidFill>
              </a:rPr>
              <a:t>Non considerati</a:t>
            </a:r>
            <a:endParaRPr lang="en-GB" altLang="it-IT" sz="1200" b="1">
              <a:solidFill>
                <a:schemeClr val="bg1"/>
              </a:solidFill>
              <a:latin typeface="ZapfHumnst BT" pitchFamily="34" charset="0"/>
            </a:endParaRPr>
          </a:p>
        </p:txBody>
      </p:sp>
      <p:sp>
        <p:nvSpPr>
          <p:cNvPr id="3084" name="Rectangle 15"/>
          <p:cNvSpPr>
            <a:spLocks noChangeArrowheads="1"/>
          </p:cNvSpPr>
          <p:nvPr/>
        </p:nvSpPr>
        <p:spPr bwMode="auto">
          <a:xfrm>
            <a:off x="6804025" y="4256088"/>
            <a:ext cx="1965325" cy="517525"/>
          </a:xfrm>
          <a:prstGeom prst="rect">
            <a:avLst/>
          </a:prstGeom>
          <a:solidFill>
            <a:srgbClr val="FF0000"/>
          </a:solidFill>
          <a:ln w="9525">
            <a:miter lim="800000"/>
            <a:headEnd/>
            <a:tailEnd/>
          </a:ln>
          <a:scene3d>
            <a:camera prst="legacyPerspectiveTopRight"/>
            <a:lightRig rig="legacyFlat3" dir="b"/>
          </a:scene3d>
          <a:sp3d extrusionH="887400" prstMaterial="legacyMatte">
            <a:bevelT w="13500" h="13500" prst="angle"/>
            <a:bevelB w="13500" h="13500" prst="angle"/>
            <a:extrusionClr>
              <a:schemeClr val="hlink"/>
            </a:extrusionClr>
          </a:sp3d>
        </p:spPr>
        <p:txBody>
          <a:bodyPr wrap="none" anchor="ctr">
            <a:spAutoFit/>
            <a:flatTx/>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0"/>
              </a:spcBef>
              <a:buFontTx/>
              <a:buNone/>
            </a:pPr>
            <a:r>
              <a:rPr lang="en-GB" altLang="it-IT" sz="1400" b="1">
                <a:solidFill>
                  <a:schemeClr val="bg1"/>
                </a:solidFill>
              </a:rPr>
              <a:t>Rischi di reputazione</a:t>
            </a:r>
          </a:p>
          <a:p>
            <a:pPr>
              <a:spcBef>
                <a:spcPct val="0"/>
              </a:spcBef>
              <a:buFontTx/>
              <a:buNone/>
            </a:pPr>
            <a:r>
              <a:rPr lang="en-GB" altLang="it-IT" sz="1400" b="1">
                <a:solidFill>
                  <a:schemeClr val="bg1"/>
                </a:solidFill>
              </a:rPr>
              <a:t>Rischio strategico</a:t>
            </a:r>
          </a:p>
        </p:txBody>
      </p:sp>
      <p:sp>
        <p:nvSpPr>
          <p:cNvPr id="3085" name="Rectangle 16"/>
          <p:cNvSpPr>
            <a:spLocks noChangeArrowheads="1"/>
          </p:cNvSpPr>
          <p:nvPr/>
        </p:nvSpPr>
        <p:spPr bwMode="auto">
          <a:xfrm>
            <a:off x="8121650" y="6188075"/>
            <a:ext cx="914400" cy="554038"/>
          </a:xfrm>
          <a:prstGeom prst="rect">
            <a:avLst/>
          </a:prstGeom>
          <a:solidFill>
            <a:schemeClr val="accent1"/>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spcBef>
                <a:spcPct val="0"/>
              </a:spcBef>
              <a:buFontTx/>
              <a:buNone/>
            </a:pPr>
            <a:r>
              <a:rPr lang="it-IT" altLang="it-IT" sz="1800" b="1"/>
              <a:t>AT</a:t>
            </a:r>
            <a:endParaRPr lang="en-US" altLang="it-IT" sz="1800" b="1"/>
          </a:p>
        </p:txBody>
      </p:sp>
      <p:sp>
        <p:nvSpPr>
          <p:cNvPr id="3086" name="Text Box 19"/>
          <p:cNvSpPr txBox="1">
            <a:spLocks noChangeArrowheads="1"/>
          </p:cNvSpPr>
          <p:nvPr/>
        </p:nvSpPr>
        <p:spPr bwMode="auto">
          <a:xfrm>
            <a:off x="3203575" y="692150"/>
            <a:ext cx="184150" cy="155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it-IT" altLang="it-IT" sz="1600" b="1"/>
              <a:t>pillar</a:t>
            </a:r>
            <a:endParaRPr lang="en-US" altLang="it-IT" sz="1600" b="1"/>
          </a:p>
        </p:txBody>
      </p:sp>
      <p:sp>
        <p:nvSpPr>
          <p:cNvPr id="3087" name="Text Box 20"/>
          <p:cNvSpPr txBox="1">
            <a:spLocks noChangeArrowheads="1"/>
          </p:cNvSpPr>
          <p:nvPr/>
        </p:nvSpPr>
        <p:spPr bwMode="auto">
          <a:xfrm>
            <a:off x="3689350" y="333375"/>
            <a:ext cx="12430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it-IT" altLang="it-IT" sz="2000" b="1"/>
              <a:t>PILLAR I</a:t>
            </a:r>
            <a:endParaRPr lang="en-US" altLang="it-IT" sz="2000" b="1"/>
          </a:p>
        </p:txBody>
      </p:sp>
    </p:spTree>
    <p:extLst>
      <p:ext uri="{BB962C8B-B14F-4D97-AF65-F5344CB8AC3E}">
        <p14:creationId xmlns:p14="http://schemas.microsoft.com/office/powerpoint/2010/main" val="2995394867"/>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Segnaposto numero diapositiva 5"/>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fld id="{44C56080-C792-4D75-BC05-9581969EA663}" type="slidenum">
              <a:rPr lang="en-US" altLang="it-IT" sz="1400" smtClean="0"/>
              <a:pPr eaLnBrk="1" hangingPunct="1">
                <a:spcBef>
                  <a:spcPct val="0"/>
                </a:spcBef>
                <a:buFontTx/>
                <a:buNone/>
              </a:pPr>
              <a:t>5</a:t>
            </a:fld>
            <a:endParaRPr lang="en-US" altLang="it-IT" sz="1400" smtClean="0"/>
          </a:p>
        </p:txBody>
      </p:sp>
      <p:sp>
        <p:nvSpPr>
          <p:cNvPr id="4099" name="Rectangle 2"/>
          <p:cNvSpPr>
            <a:spLocks noGrp="1" noChangeArrowheads="1"/>
          </p:cNvSpPr>
          <p:nvPr>
            <p:ph type="title"/>
          </p:nvPr>
        </p:nvSpPr>
        <p:spPr>
          <a:xfrm>
            <a:off x="1258888" y="163513"/>
            <a:ext cx="6908800" cy="457200"/>
          </a:xfrm>
        </p:spPr>
        <p:txBody>
          <a:bodyPr/>
          <a:lstStyle/>
          <a:p>
            <a:pPr algn="l" eaLnBrk="1" hangingPunct="1"/>
            <a:r>
              <a:rPr lang="it-IT" altLang="it-IT" sz="2200" smtClean="0"/>
              <a:t>Approcci di Vigilanza: definizione di rischio operativo</a:t>
            </a:r>
            <a:endParaRPr lang="en-GB" altLang="it-IT" sz="2200" smtClean="0"/>
          </a:p>
        </p:txBody>
      </p:sp>
      <p:sp>
        <p:nvSpPr>
          <p:cNvPr id="4100" name="Rectangle 3"/>
          <p:cNvSpPr>
            <a:spLocks noGrp="1" noChangeArrowheads="1"/>
          </p:cNvSpPr>
          <p:nvPr>
            <p:ph type="body" idx="1"/>
          </p:nvPr>
        </p:nvSpPr>
        <p:spPr>
          <a:xfrm>
            <a:off x="250825" y="836613"/>
            <a:ext cx="8642350" cy="5832475"/>
          </a:xfrm>
        </p:spPr>
        <p:txBody>
          <a:bodyPr/>
          <a:lstStyle/>
          <a:p>
            <a:pPr marL="266700" indent="-266700" eaLnBrk="1" hangingPunct="1">
              <a:lnSpc>
                <a:spcPct val="90000"/>
              </a:lnSpc>
            </a:pPr>
            <a:r>
              <a:rPr lang="it-IT" altLang="it-IT" sz="1500" smtClean="0">
                <a:solidFill>
                  <a:srgbClr val="000066"/>
                </a:solidFill>
              </a:rPr>
              <a:t>Gli organi di regolamentazione internazionale (Comitato di Basilea) hanno fornito una definizione di rischio operativo a fini regolamentari, che è rimasta sostanzialmente invariata dal 2001</a:t>
            </a:r>
          </a:p>
          <a:p>
            <a:pPr marL="266700" indent="-266700" eaLnBrk="1" hangingPunct="1">
              <a:lnSpc>
                <a:spcPct val="90000"/>
              </a:lnSpc>
            </a:pPr>
            <a:r>
              <a:rPr lang="it-IT" altLang="it-IT" sz="1500" smtClean="0">
                <a:solidFill>
                  <a:srgbClr val="000066"/>
                </a:solidFill>
              </a:rPr>
              <a:t>Mentre nel 1998</a:t>
            </a:r>
            <a:r>
              <a:rPr lang="it-IT" altLang="it-IT" sz="1500" baseline="30000" smtClean="0">
                <a:solidFill>
                  <a:srgbClr val="000066"/>
                </a:solidFill>
              </a:rPr>
              <a:t>1 </a:t>
            </a:r>
            <a:r>
              <a:rPr lang="it-IT" altLang="it-IT" sz="1500" smtClean="0">
                <a:solidFill>
                  <a:srgbClr val="000066"/>
                </a:solidFill>
              </a:rPr>
              <a:t>lo stesso Comitato di Basilea evidenziava come presso le banche europee intervistate (circa 30 tra le principali banche europee) non esistesse una definizione univoca di rischio operativo, nel 2001 ha fornito una definizione di rischio operativo che è stata mantenuta anche con riferimento alla stima dei requisiti di capitale per i rischi operativi</a:t>
            </a:r>
            <a:r>
              <a:rPr lang="it-IT" altLang="it-IT" sz="1500" baseline="30000" smtClean="0">
                <a:solidFill>
                  <a:srgbClr val="000066"/>
                </a:solidFill>
              </a:rPr>
              <a:t>2</a:t>
            </a:r>
            <a:r>
              <a:rPr lang="it-IT" altLang="it-IT" sz="1500" smtClean="0">
                <a:solidFill>
                  <a:srgbClr val="000066"/>
                </a:solidFill>
              </a:rPr>
              <a:t>:</a:t>
            </a:r>
          </a:p>
          <a:p>
            <a:pPr marL="266700" indent="-266700" eaLnBrk="1" hangingPunct="1">
              <a:lnSpc>
                <a:spcPct val="90000"/>
              </a:lnSpc>
              <a:buFontTx/>
              <a:buNone/>
            </a:pPr>
            <a:r>
              <a:rPr lang="it-IT" altLang="it-IT" sz="1500" smtClean="0">
                <a:solidFill>
                  <a:srgbClr val="000066"/>
                </a:solidFill>
              </a:rPr>
              <a:t>	</a:t>
            </a:r>
            <a:r>
              <a:rPr lang="it-IT" altLang="it-IT" sz="1500" b="1" i="1" smtClean="0">
                <a:solidFill>
                  <a:srgbClr val="000066"/>
                </a:solidFill>
              </a:rPr>
              <a:t>“The risk of loss resulting from inadequate or failed internal processes, people and systems or from external events”</a:t>
            </a:r>
          </a:p>
          <a:p>
            <a:pPr marL="266700" indent="-266700" eaLnBrk="1" hangingPunct="1">
              <a:lnSpc>
                <a:spcPct val="90000"/>
              </a:lnSpc>
              <a:buFontTx/>
              <a:buNone/>
            </a:pPr>
            <a:r>
              <a:rPr lang="it-IT" altLang="it-IT" sz="1500" b="1" i="1" smtClean="0">
                <a:solidFill>
                  <a:srgbClr val="000066"/>
                </a:solidFill>
              </a:rPr>
              <a:t>	</a:t>
            </a:r>
            <a:r>
              <a:rPr lang="it-IT" altLang="it-IT" sz="1500" smtClean="0">
                <a:solidFill>
                  <a:srgbClr val="000066"/>
                </a:solidFill>
              </a:rPr>
              <a:t>Viene chiaramente specificato che questa definizione </a:t>
            </a:r>
            <a:r>
              <a:rPr lang="it-IT" altLang="it-IT" sz="1500" b="1" smtClean="0">
                <a:solidFill>
                  <a:srgbClr val="000066"/>
                </a:solidFill>
              </a:rPr>
              <a:t>include</a:t>
            </a:r>
            <a:r>
              <a:rPr lang="it-IT" altLang="it-IT" sz="1500" smtClean="0">
                <a:solidFill>
                  <a:srgbClr val="000066"/>
                </a:solidFill>
              </a:rPr>
              <a:t> il rischio legale ma </a:t>
            </a:r>
            <a:r>
              <a:rPr lang="it-IT" altLang="it-IT" sz="1500" b="1" smtClean="0">
                <a:solidFill>
                  <a:srgbClr val="000066"/>
                </a:solidFill>
              </a:rPr>
              <a:t>non include</a:t>
            </a:r>
            <a:r>
              <a:rPr lang="it-IT" altLang="it-IT" sz="1500" smtClean="0">
                <a:solidFill>
                  <a:srgbClr val="000066"/>
                </a:solidFill>
              </a:rPr>
              <a:t> i rischi strategici, reputazionali e di sistema. </a:t>
            </a:r>
          </a:p>
          <a:p>
            <a:pPr marL="266700" indent="-266700" eaLnBrk="1" hangingPunct="1">
              <a:lnSpc>
                <a:spcPct val="90000"/>
              </a:lnSpc>
            </a:pPr>
            <a:r>
              <a:rPr lang="it-IT" altLang="it-IT" sz="1500" smtClean="0">
                <a:solidFill>
                  <a:srgbClr val="000066"/>
                </a:solidFill>
              </a:rPr>
              <a:t>I rischi operativi costituiscono il principale sotto-insieme di quello che la Vigilanza ha tradizionalmente definito come “altri rischi” (ovvero una categoria residuale rispetto ai rischi di mercato, di credito e di tasso di interesse), anche se non esauriscono questa categoria. Ad esempio, il “business risk” (sostanzialmente un sinonimo di “rischio strategico”) riveste un ruolo rilevante nell’insieme dei rischi di una banca o di un intermediario finanziario, così come potenzialmente catastrofico può essere il rischio reputazionale, spesso fortemente correlato col rischio legale. </a:t>
            </a:r>
          </a:p>
          <a:p>
            <a:pPr marL="266700" indent="-266700" eaLnBrk="1" hangingPunct="1">
              <a:lnSpc>
                <a:spcPct val="90000"/>
              </a:lnSpc>
            </a:pPr>
            <a:endParaRPr lang="it-IT" altLang="it-IT" sz="1500" smtClean="0">
              <a:solidFill>
                <a:srgbClr val="000066"/>
              </a:solidFill>
            </a:endParaRPr>
          </a:p>
          <a:p>
            <a:pPr marL="266700" indent="-266700" eaLnBrk="1" hangingPunct="1">
              <a:lnSpc>
                <a:spcPct val="90000"/>
              </a:lnSpc>
            </a:pPr>
            <a:endParaRPr lang="it-IT" altLang="it-IT" sz="1500" baseline="30000" smtClean="0">
              <a:solidFill>
                <a:srgbClr val="000066"/>
              </a:solidFill>
            </a:endParaRPr>
          </a:p>
          <a:p>
            <a:pPr marL="266700" indent="-266700" eaLnBrk="1" hangingPunct="1">
              <a:lnSpc>
                <a:spcPct val="90000"/>
              </a:lnSpc>
              <a:buFontTx/>
              <a:buNone/>
            </a:pPr>
            <a:r>
              <a:rPr lang="it-IT" altLang="it-IT" sz="1600" baseline="30000" smtClean="0">
                <a:solidFill>
                  <a:srgbClr val="000066"/>
                </a:solidFill>
              </a:rPr>
              <a:t>1</a:t>
            </a:r>
            <a:r>
              <a:rPr lang="it-IT" altLang="it-IT" sz="1600" smtClean="0">
                <a:solidFill>
                  <a:srgbClr val="000066"/>
                </a:solidFill>
              </a:rPr>
              <a:t>   </a:t>
            </a:r>
            <a:r>
              <a:rPr lang="it-IT" altLang="it-IT" sz="1200" smtClean="0">
                <a:solidFill>
                  <a:srgbClr val="000066"/>
                </a:solidFill>
              </a:rPr>
              <a:t>Operational Risk Management, Settembre 1998,pagina 3</a:t>
            </a:r>
          </a:p>
          <a:p>
            <a:pPr marL="266700" indent="-266700" eaLnBrk="1" hangingPunct="1">
              <a:lnSpc>
                <a:spcPct val="90000"/>
              </a:lnSpc>
              <a:buFont typeface="Wingdings" pitchFamily="2" charset="2"/>
              <a:buAutoNum type="arabicPlain" startAt="2"/>
            </a:pPr>
            <a:r>
              <a:rPr lang="it-IT" altLang="it-IT" sz="1200" smtClean="0">
                <a:solidFill>
                  <a:srgbClr val="000066"/>
                </a:solidFill>
              </a:rPr>
              <a:t>Working Paper on the Regulatory Treatment of Operational Risk, Settembre 2001 e Sounde Practices for the Management and Supervision of Operational risk, Dicembre 2001</a:t>
            </a:r>
          </a:p>
          <a:p>
            <a:pPr marL="266700" indent="-266700" eaLnBrk="1" hangingPunct="1">
              <a:lnSpc>
                <a:spcPct val="90000"/>
              </a:lnSpc>
              <a:buFont typeface="Wingdings" pitchFamily="2" charset="2"/>
              <a:buAutoNum type="arabicPlain" startAt="2"/>
            </a:pPr>
            <a:r>
              <a:rPr lang="it-IT" altLang="it-IT" sz="1200" smtClean="0">
                <a:solidFill>
                  <a:srgbClr val="000066"/>
                </a:solidFill>
              </a:rPr>
              <a:t>The New Basel Capital Accord, Third Consultative Paper, Aprile 2003</a:t>
            </a:r>
          </a:p>
        </p:txBody>
      </p:sp>
      <p:sp>
        <p:nvSpPr>
          <p:cNvPr id="4101" name="Rectangle 4"/>
          <p:cNvSpPr>
            <a:spLocks noChangeArrowheads="1"/>
          </p:cNvSpPr>
          <p:nvPr/>
        </p:nvSpPr>
        <p:spPr bwMode="auto">
          <a:xfrm>
            <a:off x="8121650" y="6165850"/>
            <a:ext cx="914400" cy="554038"/>
          </a:xfrm>
          <a:prstGeom prst="rect">
            <a:avLst/>
          </a:prstGeom>
          <a:solidFill>
            <a:schemeClr val="accent1"/>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spcBef>
                <a:spcPct val="0"/>
              </a:spcBef>
              <a:buFontTx/>
              <a:buNone/>
            </a:pPr>
            <a:r>
              <a:rPr lang="it-IT" altLang="it-IT" sz="1800" b="1"/>
              <a:t>AT</a:t>
            </a:r>
            <a:endParaRPr lang="en-US" altLang="it-IT" sz="1800" b="1"/>
          </a:p>
        </p:txBody>
      </p:sp>
    </p:spTree>
    <p:extLst>
      <p:ext uri="{BB962C8B-B14F-4D97-AF65-F5344CB8AC3E}">
        <p14:creationId xmlns:p14="http://schemas.microsoft.com/office/powerpoint/2010/main" val="2158707892"/>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Segnaposto numero diapositiva 5"/>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fld id="{02653F39-3A6A-47A2-B7F1-099A35D6509B}" type="slidenum">
              <a:rPr lang="en-US" altLang="it-IT" sz="1400" smtClean="0"/>
              <a:pPr eaLnBrk="1" hangingPunct="1">
                <a:spcBef>
                  <a:spcPct val="0"/>
                </a:spcBef>
                <a:buFontTx/>
                <a:buNone/>
              </a:pPr>
              <a:t>6</a:t>
            </a:fld>
            <a:endParaRPr lang="en-US" altLang="it-IT" sz="1400" smtClean="0"/>
          </a:p>
        </p:txBody>
      </p:sp>
      <p:grpSp>
        <p:nvGrpSpPr>
          <p:cNvPr id="5123" name="Group 2"/>
          <p:cNvGrpSpPr>
            <a:grpSpLocks/>
          </p:cNvGrpSpPr>
          <p:nvPr/>
        </p:nvGrpSpPr>
        <p:grpSpPr bwMode="auto">
          <a:xfrm>
            <a:off x="395288" y="333375"/>
            <a:ext cx="8697912" cy="6270625"/>
            <a:chOff x="385" y="190"/>
            <a:chExt cx="5479" cy="3950"/>
          </a:xfrm>
        </p:grpSpPr>
        <p:sp>
          <p:nvSpPr>
            <p:cNvPr id="5132" name="AutoShape 3"/>
            <p:cNvSpPr>
              <a:spLocks noChangeArrowheads="1"/>
            </p:cNvSpPr>
            <p:nvPr/>
          </p:nvSpPr>
          <p:spPr bwMode="auto">
            <a:xfrm flipV="1">
              <a:off x="385" y="4083"/>
              <a:ext cx="5479" cy="57"/>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5133" name="AutoShape 4"/>
            <p:cNvSpPr>
              <a:spLocks noChangeArrowheads="1"/>
            </p:cNvSpPr>
            <p:nvPr/>
          </p:nvSpPr>
          <p:spPr bwMode="auto">
            <a:xfrm flipV="1">
              <a:off x="583" y="3675"/>
              <a:ext cx="5128" cy="256"/>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5134" name="Freeform 5"/>
            <p:cNvSpPr>
              <a:spLocks/>
            </p:cNvSpPr>
            <p:nvPr/>
          </p:nvSpPr>
          <p:spPr bwMode="auto">
            <a:xfrm>
              <a:off x="2873" y="1593"/>
              <a:ext cx="535" cy="1911"/>
            </a:xfrm>
            <a:custGeom>
              <a:avLst/>
              <a:gdLst>
                <a:gd name="T0" fmla="*/ 0 w 271"/>
                <a:gd name="T1" fmla="*/ 1646 h 2059"/>
                <a:gd name="T2" fmla="*/ 2077 w 271"/>
                <a:gd name="T3" fmla="*/ 1646 h 2059"/>
                <a:gd name="T4" fmla="*/ 2077 w 271"/>
                <a:gd name="T5" fmla="*/ 0 h 2059"/>
                <a:gd name="T6" fmla="*/ 0 w 271"/>
                <a:gd name="T7" fmla="*/ 0 h 2059"/>
                <a:gd name="T8" fmla="*/ 0 w 271"/>
                <a:gd name="T9" fmla="*/ 1646 h 2059"/>
                <a:gd name="T10" fmla="*/ 0 w 271"/>
                <a:gd name="T11" fmla="*/ 1646 h 2059"/>
                <a:gd name="T12" fmla="*/ 0 60000 65536"/>
                <a:gd name="T13" fmla="*/ 0 60000 65536"/>
                <a:gd name="T14" fmla="*/ 0 60000 65536"/>
                <a:gd name="T15" fmla="*/ 0 60000 65536"/>
                <a:gd name="T16" fmla="*/ 0 60000 65536"/>
                <a:gd name="T17" fmla="*/ 0 60000 65536"/>
                <a:gd name="T18" fmla="*/ 0 w 271"/>
                <a:gd name="T19" fmla="*/ 0 h 2059"/>
                <a:gd name="T20" fmla="*/ 271 w 271"/>
                <a:gd name="T21" fmla="*/ 2059 h 2059"/>
              </a:gdLst>
              <a:ahLst/>
              <a:cxnLst>
                <a:cxn ang="T12">
                  <a:pos x="T0" y="T1"/>
                </a:cxn>
                <a:cxn ang="T13">
                  <a:pos x="T2" y="T3"/>
                </a:cxn>
                <a:cxn ang="T14">
                  <a:pos x="T4" y="T5"/>
                </a:cxn>
                <a:cxn ang="T15">
                  <a:pos x="T6" y="T7"/>
                </a:cxn>
                <a:cxn ang="T16">
                  <a:pos x="T8" y="T9"/>
                </a:cxn>
                <a:cxn ang="T17">
                  <a:pos x="T10" y="T11"/>
                </a:cxn>
              </a:cxnLst>
              <a:rect l="T18" t="T19" r="T20" b="T21"/>
              <a:pathLst>
                <a:path w="271" h="2059">
                  <a:moveTo>
                    <a:pt x="0" y="2058"/>
                  </a:moveTo>
                  <a:lnTo>
                    <a:pt x="270" y="2058"/>
                  </a:lnTo>
                  <a:lnTo>
                    <a:pt x="270" y="0"/>
                  </a:lnTo>
                  <a:lnTo>
                    <a:pt x="0" y="0"/>
                  </a:lnTo>
                  <a:lnTo>
                    <a:pt x="0" y="2058"/>
                  </a:lnTo>
                </a:path>
              </a:pathLst>
            </a:custGeom>
            <a:solidFill>
              <a:srgbClr val="F8F8F8"/>
            </a:solidFill>
            <a:ln w="9048">
              <a:solidFill>
                <a:srgbClr val="C0C0C0"/>
              </a:solidFill>
              <a:round/>
              <a:headEnd/>
              <a:tailEnd/>
            </a:ln>
          </p:spPr>
          <p:txBody>
            <a:bodyPr/>
            <a:lstStyle/>
            <a:p>
              <a:endParaRPr lang="it-IT"/>
            </a:p>
          </p:txBody>
        </p:sp>
        <p:grpSp>
          <p:nvGrpSpPr>
            <p:cNvPr id="5135" name="Group 6"/>
            <p:cNvGrpSpPr>
              <a:grpSpLocks/>
            </p:cNvGrpSpPr>
            <p:nvPr/>
          </p:nvGrpSpPr>
          <p:grpSpPr bwMode="auto">
            <a:xfrm>
              <a:off x="2782" y="3474"/>
              <a:ext cx="703" cy="203"/>
              <a:chOff x="3110" y="3961"/>
              <a:chExt cx="356" cy="218"/>
            </a:xfrm>
          </p:grpSpPr>
          <p:sp>
            <p:nvSpPr>
              <p:cNvPr id="5262" name="Freeform 7"/>
              <p:cNvSpPr>
                <a:spLocks/>
              </p:cNvSpPr>
              <p:nvPr/>
            </p:nvSpPr>
            <p:spPr bwMode="auto">
              <a:xfrm>
                <a:off x="3137" y="3961"/>
                <a:ext cx="300" cy="106"/>
              </a:xfrm>
              <a:custGeom>
                <a:avLst/>
                <a:gdLst>
                  <a:gd name="T0" fmla="*/ 285 w 300"/>
                  <a:gd name="T1" fmla="*/ 2 h 106"/>
                  <a:gd name="T2" fmla="*/ 290 w 300"/>
                  <a:gd name="T3" fmla="*/ 5 h 106"/>
                  <a:gd name="T4" fmla="*/ 295 w 300"/>
                  <a:gd name="T5" fmla="*/ 9 h 106"/>
                  <a:gd name="T6" fmla="*/ 295 w 300"/>
                  <a:gd name="T7" fmla="*/ 16 h 106"/>
                  <a:gd name="T8" fmla="*/ 297 w 300"/>
                  <a:gd name="T9" fmla="*/ 23 h 106"/>
                  <a:gd name="T10" fmla="*/ 298 w 300"/>
                  <a:gd name="T11" fmla="*/ 30 h 106"/>
                  <a:gd name="T12" fmla="*/ 297 w 300"/>
                  <a:gd name="T13" fmla="*/ 39 h 106"/>
                  <a:gd name="T14" fmla="*/ 293 w 300"/>
                  <a:gd name="T15" fmla="*/ 46 h 106"/>
                  <a:gd name="T16" fmla="*/ 290 w 300"/>
                  <a:gd name="T17" fmla="*/ 52 h 106"/>
                  <a:gd name="T18" fmla="*/ 285 w 300"/>
                  <a:gd name="T19" fmla="*/ 53 h 106"/>
                  <a:gd name="T20" fmla="*/ 281 w 300"/>
                  <a:gd name="T21" fmla="*/ 52 h 106"/>
                  <a:gd name="T22" fmla="*/ 283 w 300"/>
                  <a:gd name="T23" fmla="*/ 53 h 106"/>
                  <a:gd name="T24" fmla="*/ 287 w 300"/>
                  <a:gd name="T25" fmla="*/ 56 h 106"/>
                  <a:gd name="T26" fmla="*/ 293 w 300"/>
                  <a:gd name="T27" fmla="*/ 59 h 106"/>
                  <a:gd name="T28" fmla="*/ 294 w 300"/>
                  <a:gd name="T29" fmla="*/ 66 h 106"/>
                  <a:gd name="T30" fmla="*/ 296 w 300"/>
                  <a:gd name="T31" fmla="*/ 74 h 106"/>
                  <a:gd name="T32" fmla="*/ 296 w 300"/>
                  <a:gd name="T33" fmla="*/ 82 h 106"/>
                  <a:gd name="T34" fmla="*/ 295 w 300"/>
                  <a:gd name="T35" fmla="*/ 90 h 106"/>
                  <a:gd name="T36" fmla="*/ 291 w 300"/>
                  <a:gd name="T37" fmla="*/ 96 h 106"/>
                  <a:gd name="T38" fmla="*/ 288 w 300"/>
                  <a:gd name="T39" fmla="*/ 101 h 106"/>
                  <a:gd name="T40" fmla="*/ 284 w 300"/>
                  <a:gd name="T41" fmla="*/ 104 h 106"/>
                  <a:gd name="T42" fmla="*/ 281 w 300"/>
                  <a:gd name="T43" fmla="*/ 103 h 106"/>
                  <a:gd name="T44" fmla="*/ 17 w 300"/>
                  <a:gd name="T45" fmla="*/ 103 h 106"/>
                  <a:gd name="T46" fmla="*/ 12 w 300"/>
                  <a:gd name="T47" fmla="*/ 105 h 106"/>
                  <a:gd name="T48" fmla="*/ 7 w 300"/>
                  <a:gd name="T49" fmla="*/ 101 h 106"/>
                  <a:gd name="T50" fmla="*/ 3 w 300"/>
                  <a:gd name="T51" fmla="*/ 96 h 106"/>
                  <a:gd name="T52" fmla="*/ 1 w 300"/>
                  <a:gd name="T53" fmla="*/ 90 h 106"/>
                  <a:gd name="T54" fmla="*/ 0 w 300"/>
                  <a:gd name="T55" fmla="*/ 82 h 106"/>
                  <a:gd name="T56" fmla="*/ 0 w 300"/>
                  <a:gd name="T57" fmla="*/ 74 h 106"/>
                  <a:gd name="T58" fmla="*/ 1 w 300"/>
                  <a:gd name="T59" fmla="*/ 66 h 106"/>
                  <a:gd name="T60" fmla="*/ 5 w 300"/>
                  <a:gd name="T61" fmla="*/ 59 h 106"/>
                  <a:gd name="T62" fmla="*/ 9 w 300"/>
                  <a:gd name="T63" fmla="*/ 56 h 106"/>
                  <a:gd name="T64" fmla="*/ 14 w 300"/>
                  <a:gd name="T65" fmla="*/ 53 h 106"/>
                  <a:gd name="T66" fmla="*/ 17 w 300"/>
                  <a:gd name="T67" fmla="*/ 53 h 106"/>
                  <a:gd name="T68" fmla="*/ 12 w 300"/>
                  <a:gd name="T69" fmla="*/ 54 h 106"/>
                  <a:gd name="T70" fmla="*/ 8 w 300"/>
                  <a:gd name="T71" fmla="*/ 52 h 106"/>
                  <a:gd name="T72" fmla="*/ 4 w 300"/>
                  <a:gd name="T73" fmla="*/ 46 h 106"/>
                  <a:gd name="T74" fmla="*/ 2 w 300"/>
                  <a:gd name="T75" fmla="*/ 39 h 106"/>
                  <a:gd name="T76" fmla="*/ 1 w 300"/>
                  <a:gd name="T77" fmla="*/ 31 h 106"/>
                  <a:gd name="T78" fmla="*/ 1 w 300"/>
                  <a:gd name="T79" fmla="*/ 22 h 106"/>
                  <a:gd name="T80" fmla="*/ 3 w 300"/>
                  <a:gd name="T81" fmla="*/ 15 h 106"/>
                  <a:gd name="T82" fmla="*/ 8 w 300"/>
                  <a:gd name="T83" fmla="*/ 7 h 106"/>
                  <a:gd name="T84" fmla="*/ 13 w 300"/>
                  <a:gd name="T85" fmla="*/ 4 h 106"/>
                  <a:gd name="T86" fmla="*/ 18 w 300"/>
                  <a:gd name="T87" fmla="*/ 1 h 106"/>
                  <a:gd name="T88" fmla="*/ 24 w 300"/>
                  <a:gd name="T89" fmla="*/ 0 h 106"/>
                  <a:gd name="T90" fmla="*/ 61 w 300"/>
                  <a:gd name="T91" fmla="*/ 0 h 106"/>
                  <a:gd name="T92" fmla="*/ 125 w 300"/>
                  <a:gd name="T93" fmla="*/ 0 h 106"/>
                  <a:gd name="T94" fmla="*/ 197 w 300"/>
                  <a:gd name="T95" fmla="*/ 0 h 106"/>
                  <a:gd name="T96" fmla="*/ 256 w 300"/>
                  <a:gd name="T97" fmla="*/ 0 h 106"/>
                  <a:gd name="T98" fmla="*/ 283 w 300"/>
                  <a:gd name="T99" fmla="*/ 0 h 10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00"/>
                  <a:gd name="T151" fmla="*/ 0 h 106"/>
                  <a:gd name="T152" fmla="*/ 300 w 300"/>
                  <a:gd name="T153" fmla="*/ 106 h 10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00" h="106">
                    <a:moveTo>
                      <a:pt x="281" y="1"/>
                    </a:moveTo>
                    <a:lnTo>
                      <a:pt x="283" y="2"/>
                    </a:lnTo>
                    <a:lnTo>
                      <a:pt x="285" y="2"/>
                    </a:lnTo>
                    <a:lnTo>
                      <a:pt x="287" y="4"/>
                    </a:lnTo>
                    <a:lnTo>
                      <a:pt x="290" y="4"/>
                    </a:lnTo>
                    <a:lnTo>
                      <a:pt x="290" y="5"/>
                    </a:lnTo>
                    <a:lnTo>
                      <a:pt x="292" y="6"/>
                    </a:lnTo>
                    <a:lnTo>
                      <a:pt x="293" y="8"/>
                    </a:lnTo>
                    <a:lnTo>
                      <a:pt x="295" y="9"/>
                    </a:lnTo>
                    <a:lnTo>
                      <a:pt x="295" y="12"/>
                    </a:lnTo>
                    <a:lnTo>
                      <a:pt x="295" y="14"/>
                    </a:lnTo>
                    <a:lnTo>
                      <a:pt x="295" y="16"/>
                    </a:lnTo>
                    <a:lnTo>
                      <a:pt x="297" y="18"/>
                    </a:lnTo>
                    <a:lnTo>
                      <a:pt x="297" y="21"/>
                    </a:lnTo>
                    <a:lnTo>
                      <a:pt x="297" y="23"/>
                    </a:lnTo>
                    <a:lnTo>
                      <a:pt x="297" y="25"/>
                    </a:lnTo>
                    <a:lnTo>
                      <a:pt x="299" y="26"/>
                    </a:lnTo>
                    <a:lnTo>
                      <a:pt x="298" y="30"/>
                    </a:lnTo>
                    <a:lnTo>
                      <a:pt x="298" y="34"/>
                    </a:lnTo>
                    <a:lnTo>
                      <a:pt x="297" y="37"/>
                    </a:lnTo>
                    <a:lnTo>
                      <a:pt x="297" y="39"/>
                    </a:lnTo>
                    <a:lnTo>
                      <a:pt x="295" y="43"/>
                    </a:lnTo>
                    <a:lnTo>
                      <a:pt x="295" y="44"/>
                    </a:lnTo>
                    <a:lnTo>
                      <a:pt x="293" y="46"/>
                    </a:lnTo>
                    <a:lnTo>
                      <a:pt x="293" y="48"/>
                    </a:lnTo>
                    <a:lnTo>
                      <a:pt x="291" y="50"/>
                    </a:lnTo>
                    <a:lnTo>
                      <a:pt x="290" y="52"/>
                    </a:lnTo>
                    <a:lnTo>
                      <a:pt x="288" y="53"/>
                    </a:lnTo>
                    <a:lnTo>
                      <a:pt x="287" y="53"/>
                    </a:lnTo>
                    <a:lnTo>
                      <a:pt x="285" y="53"/>
                    </a:lnTo>
                    <a:lnTo>
                      <a:pt x="283" y="53"/>
                    </a:lnTo>
                    <a:lnTo>
                      <a:pt x="281" y="53"/>
                    </a:lnTo>
                    <a:lnTo>
                      <a:pt x="281" y="52"/>
                    </a:lnTo>
                    <a:lnTo>
                      <a:pt x="281" y="53"/>
                    </a:lnTo>
                    <a:lnTo>
                      <a:pt x="283" y="53"/>
                    </a:lnTo>
                    <a:lnTo>
                      <a:pt x="285" y="54"/>
                    </a:lnTo>
                    <a:lnTo>
                      <a:pt x="287" y="54"/>
                    </a:lnTo>
                    <a:lnTo>
                      <a:pt x="287" y="56"/>
                    </a:lnTo>
                    <a:lnTo>
                      <a:pt x="289" y="57"/>
                    </a:lnTo>
                    <a:lnTo>
                      <a:pt x="291" y="59"/>
                    </a:lnTo>
                    <a:lnTo>
                      <a:pt x="293" y="59"/>
                    </a:lnTo>
                    <a:lnTo>
                      <a:pt x="293" y="62"/>
                    </a:lnTo>
                    <a:lnTo>
                      <a:pt x="294" y="64"/>
                    </a:lnTo>
                    <a:lnTo>
                      <a:pt x="294" y="66"/>
                    </a:lnTo>
                    <a:lnTo>
                      <a:pt x="295" y="68"/>
                    </a:lnTo>
                    <a:lnTo>
                      <a:pt x="295" y="72"/>
                    </a:lnTo>
                    <a:lnTo>
                      <a:pt x="296" y="74"/>
                    </a:lnTo>
                    <a:lnTo>
                      <a:pt x="296" y="76"/>
                    </a:lnTo>
                    <a:lnTo>
                      <a:pt x="297" y="78"/>
                    </a:lnTo>
                    <a:lnTo>
                      <a:pt x="296" y="82"/>
                    </a:lnTo>
                    <a:lnTo>
                      <a:pt x="296" y="84"/>
                    </a:lnTo>
                    <a:lnTo>
                      <a:pt x="295" y="88"/>
                    </a:lnTo>
                    <a:lnTo>
                      <a:pt x="295" y="90"/>
                    </a:lnTo>
                    <a:lnTo>
                      <a:pt x="294" y="93"/>
                    </a:lnTo>
                    <a:lnTo>
                      <a:pt x="293" y="94"/>
                    </a:lnTo>
                    <a:lnTo>
                      <a:pt x="291" y="96"/>
                    </a:lnTo>
                    <a:lnTo>
                      <a:pt x="291" y="98"/>
                    </a:lnTo>
                    <a:lnTo>
                      <a:pt x="290" y="100"/>
                    </a:lnTo>
                    <a:lnTo>
                      <a:pt x="288" y="101"/>
                    </a:lnTo>
                    <a:lnTo>
                      <a:pt x="286" y="103"/>
                    </a:lnTo>
                    <a:lnTo>
                      <a:pt x="284" y="104"/>
                    </a:lnTo>
                    <a:lnTo>
                      <a:pt x="282" y="104"/>
                    </a:lnTo>
                    <a:lnTo>
                      <a:pt x="281" y="104"/>
                    </a:lnTo>
                    <a:lnTo>
                      <a:pt x="281" y="103"/>
                    </a:lnTo>
                    <a:lnTo>
                      <a:pt x="280" y="103"/>
                    </a:lnTo>
                    <a:lnTo>
                      <a:pt x="17" y="103"/>
                    </a:lnTo>
                    <a:lnTo>
                      <a:pt x="16" y="105"/>
                    </a:lnTo>
                    <a:lnTo>
                      <a:pt x="14" y="105"/>
                    </a:lnTo>
                    <a:lnTo>
                      <a:pt x="12" y="105"/>
                    </a:lnTo>
                    <a:lnTo>
                      <a:pt x="11" y="103"/>
                    </a:lnTo>
                    <a:lnTo>
                      <a:pt x="9" y="103"/>
                    </a:lnTo>
                    <a:lnTo>
                      <a:pt x="7" y="101"/>
                    </a:lnTo>
                    <a:lnTo>
                      <a:pt x="5" y="100"/>
                    </a:lnTo>
                    <a:lnTo>
                      <a:pt x="5" y="98"/>
                    </a:lnTo>
                    <a:lnTo>
                      <a:pt x="3" y="96"/>
                    </a:lnTo>
                    <a:lnTo>
                      <a:pt x="3" y="94"/>
                    </a:lnTo>
                    <a:lnTo>
                      <a:pt x="1" y="93"/>
                    </a:lnTo>
                    <a:lnTo>
                      <a:pt x="1" y="90"/>
                    </a:lnTo>
                    <a:lnTo>
                      <a:pt x="0" y="88"/>
                    </a:lnTo>
                    <a:lnTo>
                      <a:pt x="0" y="84"/>
                    </a:lnTo>
                    <a:lnTo>
                      <a:pt x="0" y="82"/>
                    </a:lnTo>
                    <a:lnTo>
                      <a:pt x="0" y="78"/>
                    </a:lnTo>
                    <a:lnTo>
                      <a:pt x="0" y="76"/>
                    </a:lnTo>
                    <a:lnTo>
                      <a:pt x="0" y="74"/>
                    </a:lnTo>
                    <a:lnTo>
                      <a:pt x="0" y="72"/>
                    </a:lnTo>
                    <a:lnTo>
                      <a:pt x="1" y="68"/>
                    </a:lnTo>
                    <a:lnTo>
                      <a:pt x="1" y="66"/>
                    </a:lnTo>
                    <a:lnTo>
                      <a:pt x="3" y="64"/>
                    </a:lnTo>
                    <a:lnTo>
                      <a:pt x="3" y="62"/>
                    </a:lnTo>
                    <a:lnTo>
                      <a:pt x="5" y="59"/>
                    </a:lnTo>
                    <a:lnTo>
                      <a:pt x="6" y="59"/>
                    </a:lnTo>
                    <a:lnTo>
                      <a:pt x="8" y="57"/>
                    </a:lnTo>
                    <a:lnTo>
                      <a:pt x="9" y="56"/>
                    </a:lnTo>
                    <a:lnTo>
                      <a:pt x="11" y="54"/>
                    </a:lnTo>
                    <a:lnTo>
                      <a:pt x="13" y="54"/>
                    </a:lnTo>
                    <a:lnTo>
                      <a:pt x="14" y="53"/>
                    </a:lnTo>
                    <a:lnTo>
                      <a:pt x="16" y="53"/>
                    </a:lnTo>
                    <a:lnTo>
                      <a:pt x="18" y="53"/>
                    </a:lnTo>
                    <a:lnTo>
                      <a:pt x="17" y="53"/>
                    </a:lnTo>
                    <a:lnTo>
                      <a:pt x="16" y="54"/>
                    </a:lnTo>
                    <a:lnTo>
                      <a:pt x="14" y="54"/>
                    </a:lnTo>
                    <a:lnTo>
                      <a:pt x="12" y="54"/>
                    </a:lnTo>
                    <a:lnTo>
                      <a:pt x="11" y="53"/>
                    </a:lnTo>
                    <a:lnTo>
                      <a:pt x="9" y="53"/>
                    </a:lnTo>
                    <a:lnTo>
                      <a:pt x="8" y="52"/>
                    </a:lnTo>
                    <a:lnTo>
                      <a:pt x="6" y="50"/>
                    </a:lnTo>
                    <a:lnTo>
                      <a:pt x="6" y="48"/>
                    </a:lnTo>
                    <a:lnTo>
                      <a:pt x="4" y="46"/>
                    </a:lnTo>
                    <a:lnTo>
                      <a:pt x="4" y="44"/>
                    </a:lnTo>
                    <a:lnTo>
                      <a:pt x="2" y="43"/>
                    </a:lnTo>
                    <a:lnTo>
                      <a:pt x="2" y="39"/>
                    </a:lnTo>
                    <a:lnTo>
                      <a:pt x="1" y="37"/>
                    </a:lnTo>
                    <a:lnTo>
                      <a:pt x="1" y="34"/>
                    </a:lnTo>
                    <a:lnTo>
                      <a:pt x="1" y="31"/>
                    </a:lnTo>
                    <a:lnTo>
                      <a:pt x="1" y="28"/>
                    </a:lnTo>
                    <a:lnTo>
                      <a:pt x="1" y="26"/>
                    </a:lnTo>
                    <a:lnTo>
                      <a:pt x="1" y="22"/>
                    </a:lnTo>
                    <a:lnTo>
                      <a:pt x="1" y="21"/>
                    </a:lnTo>
                    <a:lnTo>
                      <a:pt x="3" y="17"/>
                    </a:lnTo>
                    <a:lnTo>
                      <a:pt x="3" y="15"/>
                    </a:lnTo>
                    <a:lnTo>
                      <a:pt x="5" y="12"/>
                    </a:lnTo>
                    <a:lnTo>
                      <a:pt x="6" y="10"/>
                    </a:lnTo>
                    <a:lnTo>
                      <a:pt x="8" y="7"/>
                    </a:lnTo>
                    <a:lnTo>
                      <a:pt x="9" y="6"/>
                    </a:lnTo>
                    <a:lnTo>
                      <a:pt x="11" y="5"/>
                    </a:lnTo>
                    <a:lnTo>
                      <a:pt x="13" y="4"/>
                    </a:lnTo>
                    <a:lnTo>
                      <a:pt x="14" y="2"/>
                    </a:lnTo>
                    <a:lnTo>
                      <a:pt x="16" y="2"/>
                    </a:lnTo>
                    <a:lnTo>
                      <a:pt x="18" y="1"/>
                    </a:lnTo>
                    <a:lnTo>
                      <a:pt x="20" y="1"/>
                    </a:lnTo>
                    <a:lnTo>
                      <a:pt x="22" y="0"/>
                    </a:lnTo>
                    <a:lnTo>
                      <a:pt x="24" y="0"/>
                    </a:lnTo>
                    <a:lnTo>
                      <a:pt x="32" y="0"/>
                    </a:lnTo>
                    <a:lnTo>
                      <a:pt x="44" y="0"/>
                    </a:lnTo>
                    <a:lnTo>
                      <a:pt x="61" y="0"/>
                    </a:lnTo>
                    <a:lnTo>
                      <a:pt x="80" y="0"/>
                    </a:lnTo>
                    <a:lnTo>
                      <a:pt x="102" y="0"/>
                    </a:lnTo>
                    <a:lnTo>
                      <a:pt x="125" y="0"/>
                    </a:lnTo>
                    <a:lnTo>
                      <a:pt x="150" y="0"/>
                    </a:lnTo>
                    <a:lnTo>
                      <a:pt x="173" y="0"/>
                    </a:lnTo>
                    <a:lnTo>
                      <a:pt x="197" y="0"/>
                    </a:lnTo>
                    <a:lnTo>
                      <a:pt x="219" y="0"/>
                    </a:lnTo>
                    <a:lnTo>
                      <a:pt x="240" y="0"/>
                    </a:lnTo>
                    <a:lnTo>
                      <a:pt x="256" y="0"/>
                    </a:lnTo>
                    <a:lnTo>
                      <a:pt x="270" y="0"/>
                    </a:lnTo>
                    <a:lnTo>
                      <a:pt x="279" y="0"/>
                    </a:lnTo>
                    <a:lnTo>
                      <a:pt x="283" y="0"/>
                    </a:lnTo>
                    <a:lnTo>
                      <a:pt x="281" y="1"/>
                    </a:lnTo>
                  </a:path>
                </a:pathLst>
              </a:custGeom>
              <a:solidFill>
                <a:srgbClr val="F8F8F8"/>
              </a:solidFill>
              <a:ln w="18732">
                <a:solidFill>
                  <a:srgbClr val="C0C0C0"/>
                </a:solidFill>
                <a:round/>
                <a:headEnd/>
                <a:tailEnd/>
              </a:ln>
            </p:spPr>
            <p:txBody>
              <a:bodyPr/>
              <a:lstStyle/>
              <a:p>
                <a:endParaRPr lang="it-IT"/>
              </a:p>
            </p:txBody>
          </p:sp>
          <p:sp>
            <p:nvSpPr>
              <p:cNvPr id="5263" name="Freeform 8"/>
              <p:cNvSpPr>
                <a:spLocks/>
              </p:cNvSpPr>
              <p:nvPr/>
            </p:nvSpPr>
            <p:spPr bwMode="auto">
              <a:xfrm>
                <a:off x="3209" y="3964"/>
                <a:ext cx="230" cy="51"/>
              </a:xfrm>
              <a:custGeom>
                <a:avLst/>
                <a:gdLst>
                  <a:gd name="T0" fmla="*/ 217 w 230"/>
                  <a:gd name="T1" fmla="*/ 5 h 51"/>
                  <a:gd name="T2" fmla="*/ 213 w 230"/>
                  <a:gd name="T3" fmla="*/ 13 h 51"/>
                  <a:gd name="T4" fmla="*/ 209 w 230"/>
                  <a:gd name="T5" fmla="*/ 21 h 51"/>
                  <a:gd name="T6" fmla="*/ 204 w 230"/>
                  <a:gd name="T7" fmla="*/ 28 h 51"/>
                  <a:gd name="T8" fmla="*/ 194 w 230"/>
                  <a:gd name="T9" fmla="*/ 34 h 51"/>
                  <a:gd name="T10" fmla="*/ 181 w 230"/>
                  <a:gd name="T11" fmla="*/ 39 h 51"/>
                  <a:gd name="T12" fmla="*/ 161 w 230"/>
                  <a:gd name="T13" fmla="*/ 42 h 51"/>
                  <a:gd name="T14" fmla="*/ 135 w 230"/>
                  <a:gd name="T15" fmla="*/ 42 h 51"/>
                  <a:gd name="T16" fmla="*/ 111 w 230"/>
                  <a:gd name="T17" fmla="*/ 42 h 51"/>
                  <a:gd name="T18" fmla="*/ 95 w 230"/>
                  <a:gd name="T19" fmla="*/ 43 h 51"/>
                  <a:gd name="T20" fmla="*/ 77 w 230"/>
                  <a:gd name="T21" fmla="*/ 45 h 51"/>
                  <a:gd name="T22" fmla="*/ 59 w 230"/>
                  <a:gd name="T23" fmla="*/ 45 h 51"/>
                  <a:gd name="T24" fmla="*/ 41 w 230"/>
                  <a:gd name="T25" fmla="*/ 47 h 51"/>
                  <a:gd name="T26" fmla="*/ 25 w 230"/>
                  <a:gd name="T27" fmla="*/ 48 h 51"/>
                  <a:gd name="T28" fmla="*/ 11 w 230"/>
                  <a:gd name="T29" fmla="*/ 50 h 51"/>
                  <a:gd name="T30" fmla="*/ 2 w 230"/>
                  <a:gd name="T31" fmla="*/ 50 h 51"/>
                  <a:gd name="T32" fmla="*/ 0 w 230"/>
                  <a:gd name="T33" fmla="*/ 50 h 51"/>
                  <a:gd name="T34" fmla="*/ 6 w 230"/>
                  <a:gd name="T35" fmla="*/ 50 h 51"/>
                  <a:gd name="T36" fmla="*/ 19 w 230"/>
                  <a:gd name="T37" fmla="*/ 50 h 51"/>
                  <a:gd name="T38" fmla="*/ 34 w 230"/>
                  <a:gd name="T39" fmla="*/ 50 h 51"/>
                  <a:gd name="T40" fmla="*/ 50 w 230"/>
                  <a:gd name="T41" fmla="*/ 50 h 51"/>
                  <a:gd name="T42" fmla="*/ 67 w 230"/>
                  <a:gd name="T43" fmla="*/ 50 h 51"/>
                  <a:gd name="T44" fmla="*/ 81 w 230"/>
                  <a:gd name="T45" fmla="*/ 50 h 51"/>
                  <a:gd name="T46" fmla="*/ 91 w 230"/>
                  <a:gd name="T47" fmla="*/ 50 h 51"/>
                  <a:gd name="T48" fmla="*/ 95 w 230"/>
                  <a:gd name="T49" fmla="*/ 50 h 51"/>
                  <a:gd name="T50" fmla="*/ 103 w 230"/>
                  <a:gd name="T51" fmla="*/ 50 h 51"/>
                  <a:gd name="T52" fmla="*/ 119 w 230"/>
                  <a:gd name="T53" fmla="*/ 50 h 51"/>
                  <a:gd name="T54" fmla="*/ 139 w 230"/>
                  <a:gd name="T55" fmla="*/ 50 h 51"/>
                  <a:gd name="T56" fmla="*/ 158 w 230"/>
                  <a:gd name="T57" fmla="*/ 50 h 51"/>
                  <a:gd name="T58" fmla="*/ 178 w 230"/>
                  <a:gd name="T59" fmla="*/ 50 h 51"/>
                  <a:gd name="T60" fmla="*/ 193 w 230"/>
                  <a:gd name="T61" fmla="*/ 50 h 51"/>
                  <a:gd name="T62" fmla="*/ 202 w 230"/>
                  <a:gd name="T63" fmla="*/ 50 h 51"/>
                  <a:gd name="T64" fmla="*/ 210 w 230"/>
                  <a:gd name="T65" fmla="*/ 50 h 51"/>
                  <a:gd name="T66" fmla="*/ 219 w 230"/>
                  <a:gd name="T67" fmla="*/ 48 h 51"/>
                  <a:gd name="T68" fmla="*/ 225 w 230"/>
                  <a:gd name="T69" fmla="*/ 41 h 51"/>
                  <a:gd name="T70" fmla="*/ 228 w 230"/>
                  <a:gd name="T71" fmla="*/ 33 h 51"/>
                  <a:gd name="T72" fmla="*/ 228 w 230"/>
                  <a:gd name="T73" fmla="*/ 23 h 51"/>
                  <a:gd name="T74" fmla="*/ 225 w 230"/>
                  <a:gd name="T75" fmla="*/ 14 h 51"/>
                  <a:gd name="T76" fmla="*/ 223 w 230"/>
                  <a:gd name="T77" fmla="*/ 6 h 51"/>
                  <a:gd name="T78" fmla="*/ 219 w 230"/>
                  <a:gd name="T79" fmla="*/ 2 h 51"/>
                  <a:gd name="T80" fmla="*/ 218 w 230"/>
                  <a:gd name="T81" fmla="*/ 0 h 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51"/>
                  <a:gd name="T125" fmla="*/ 230 w 230"/>
                  <a:gd name="T126" fmla="*/ 51 h 5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51">
                    <a:moveTo>
                      <a:pt x="218" y="0"/>
                    </a:moveTo>
                    <a:lnTo>
                      <a:pt x="217" y="5"/>
                    </a:lnTo>
                    <a:lnTo>
                      <a:pt x="215" y="9"/>
                    </a:lnTo>
                    <a:lnTo>
                      <a:pt x="213" y="13"/>
                    </a:lnTo>
                    <a:lnTo>
                      <a:pt x="212" y="17"/>
                    </a:lnTo>
                    <a:lnTo>
                      <a:pt x="209" y="21"/>
                    </a:lnTo>
                    <a:lnTo>
                      <a:pt x="207" y="24"/>
                    </a:lnTo>
                    <a:lnTo>
                      <a:pt x="204" y="28"/>
                    </a:lnTo>
                    <a:lnTo>
                      <a:pt x="201" y="31"/>
                    </a:lnTo>
                    <a:lnTo>
                      <a:pt x="194" y="34"/>
                    </a:lnTo>
                    <a:lnTo>
                      <a:pt x="188" y="37"/>
                    </a:lnTo>
                    <a:lnTo>
                      <a:pt x="181" y="39"/>
                    </a:lnTo>
                    <a:lnTo>
                      <a:pt x="172" y="40"/>
                    </a:lnTo>
                    <a:lnTo>
                      <a:pt x="161" y="42"/>
                    </a:lnTo>
                    <a:lnTo>
                      <a:pt x="149" y="42"/>
                    </a:lnTo>
                    <a:lnTo>
                      <a:pt x="135" y="42"/>
                    </a:lnTo>
                    <a:lnTo>
                      <a:pt x="119" y="41"/>
                    </a:lnTo>
                    <a:lnTo>
                      <a:pt x="111" y="42"/>
                    </a:lnTo>
                    <a:lnTo>
                      <a:pt x="103" y="42"/>
                    </a:lnTo>
                    <a:lnTo>
                      <a:pt x="95" y="43"/>
                    </a:lnTo>
                    <a:lnTo>
                      <a:pt x="86" y="43"/>
                    </a:lnTo>
                    <a:lnTo>
                      <a:pt x="77" y="45"/>
                    </a:lnTo>
                    <a:lnTo>
                      <a:pt x="68" y="45"/>
                    </a:lnTo>
                    <a:lnTo>
                      <a:pt x="59" y="45"/>
                    </a:lnTo>
                    <a:lnTo>
                      <a:pt x="50" y="45"/>
                    </a:lnTo>
                    <a:lnTo>
                      <a:pt x="41" y="47"/>
                    </a:lnTo>
                    <a:lnTo>
                      <a:pt x="32" y="47"/>
                    </a:lnTo>
                    <a:lnTo>
                      <a:pt x="25" y="48"/>
                    </a:lnTo>
                    <a:lnTo>
                      <a:pt x="18" y="48"/>
                    </a:lnTo>
                    <a:lnTo>
                      <a:pt x="11" y="50"/>
                    </a:lnTo>
                    <a:lnTo>
                      <a:pt x="6" y="50"/>
                    </a:lnTo>
                    <a:lnTo>
                      <a:pt x="2" y="50"/>
                    </a:lnTo>
                    <a:lnTo>
                      <a:pt x="0" y="50"/>
                    </a:lnTo>
                    <a:lnTo>
                      <a:pt x="3" y="50"/>
                    </a:lnTo>
                    <a:lnTo>
                      <a:pt x="6" y="50"/>
                    </a:lnTo>
                    <a:lnTo>
                      <a:pt x="12" y="50"/>
                    </a:lnTo>
                    <a:lnTo>
                      <a:pt x="19" y="50"/>
                    </a:lnTo>
                    <a:lnTo>
                      <a:pt x="26" y="50"/>
                    </a:lnTo>
                    <a:lnTo>
                      <a:pt x="34" y="50"/>
                    </a:lnTo>
                    <a:lnTo>
                      <a:pt x="43" y="50"/>
                    </a:lnTo>
                    <a:lnTo>
                      <a:pt x="50" y="50"/>
                    </a:lnTo>
                    <a:lnTo>
                      <a:pt x="59" y="50"/>
                    </a:lnTo>
                    <a:lnTo>
                      <a:pt x="67" y="50"/>
                    </a:lnTo>
                    <a:lnTo>
                      <a:pt x="75" y="50"/>
                    </a:lnTo>
                    <a:lnTo>
                      <a:pt x="81" y="50"/>
                    </a:lnTo>
                    <a:lnTo>
                      <a:pt x="87" y="50"/>
                    </a:lnTo>
                    <a:lnTo>
                      <a:pt x="91" y="50"/>
                    </a:lnTo>
                    <a:lnTo>
                      <a:pt x="95" y="50"/>
                    </a:lnTo>
                    <a:lnTo>
                      <a:pt x="99" y="50"/>
                    </a:lnTo>
                    <a:lnTo>
                      <a:pt x="103" y="50"/>
                    </a:lnTo>
                    <a:lnTo>
                      <a:pt x="111" y="50"/>
                    </a:lnTo>
                    <a:lnTo>
                      <a:pt x="119" y="50"/>
                    </a:lnTo>
                    <a:lnTo>
                      <a:pt x="129" y="50"/>
                    </a:lnTo>
                    <a:lnTo>
                      <a:pt x="139" y="50"/>
                    </a:lnTo>
                    <a:lnTo>
                      <a:pt x="149" y="50"/>
                    </a:lnTo>
                    <a:lnTo>
                      <a:pt x="158" y="50"/>
                    </a:lnTo>
                    <a:lnTo>
                      <a:pt x="169" y="50"/>
                    </a:lnTo>
                    <a:lnTo>
                      <a:pt x="178" y="50"/>
                    </a:lnTo>
                    <a:lnTo>
                      <a:pt x="187" y="50"/>
                    </a:lnTo>
                    <a:lnTo>
                      <a:pt x="193" y="50"/>
                    </a:lnTo>
                    <a:lnTo>
                      <a:pt x="199" y="50"/>
                    </a:lnTo>
                    <a:lnTo>
                      <a:pt x="202" y="50"/>
                    </a:lnTo>
                    <a:lnTo>
                      <a:pt x="204" y="50"/>
                    </a:lnTo>
                    <a:lnTo>
                      <a:pt x="210" y="50"/>
                    </a:lnTo>
                    <a:lnTo>
                      <a:pt x="215" y="50"/>
                    </a:lnTo>
                    <a:lnTo>
                      <a:pt x="219" y="48"/>
                    </a:lnTo>
                    <a:lnTo>
                      <a:pt x="223" y="44"/>
                    </a:lnTo>
                    <a:lnTo>
                      <a:pt x="225" y="41"/>
                    </a:lnTo>
                    <a:lnTo>
                      <a:pt x="227" y="37"/>
                    </a:lnTo>
                    <a:lnTo>
                      <a:pt x="228" y="33"/>
                    </a:lnTo>
                    <a:lnTo>
                      <a:pt x="229" y="27"/>
                    </a:lnTo>
                    <a:lnTo>
                      <a:pt x="228" y="23"/>
                    </a:lnTo>
                    <a:lnTo>
                      <a:pt x="227" y="18"/>
                    </a:lnTo>
                    <a:lnTo>
                      <a:pt x="225" y="14"/>
                    </a:lnTo>
                    <a:lnTo>
                      <a:pt x="225" y="9"/>
                    </a:lnTo>
                    <a:lnTo>
                      <a:pt x="223" y="6"/>
                    </a:lnTo>
                    <a:lnTo>
                      <a:pt x="221" y="3"/>
                    </a:lnTo>
                    <a:lnTo>
                      <a:pt x="219" y="2"/>
                    </a:lnTo>
                    <a:lnTo>
                      <a:pt x="218" y="0"/>
                    </a:lnTo>
                  </a:path>
                </a:pathLst>
              </a:custGeom>
              <a:solidFill>
                <a:srgbClr val="F8F8F8"/>
              </a:solidFill>
              <a:ln w="9525">
                <a:solidFill>
                  <a:srgbClr val="C0C0C0"/>
                </a:solidFill>
                <a:round/>
                <a:headEnd/>
                <a:tailEnd/>
              </a:ln>
            </p:spPr>
            <p:txBody>
              <a:bodyPr/>
              <a:lstStyle/>
              <a:p>
                <a:endParaRPr lang="it-IT"/>
              </a:p>
            </p:txBody>
          </p:sp>
          <p:sp>
            <p:nvSpPr>
              <p:cNvPr id="5264" name="Freeform 9"/>
              <p:cNvSpPr>
                <a:spLocks/>
              </p:cNvSpPr>
              <p:nvPr/>
            </p:nvSpPr>
            <p:spPr bwMode="auto">
              <a:xfrm>
                <a:off x="3110" y="4077"/>
                <a:ext cx="354" cy="102"/>
              </a:xfrm>
              <a:custGeom>
                <a:avLst/>
                <a:gdLst>
                  <a:gd name="T0" fmla="*/ 0 w 354"/>
                  <a:gd name="T1" fmla="*/ 0 h 102"/>
                  <a:gd name="T2" fmla="*/ 0 w 354"/>
                  <a:gd name="T3" fmla="*/ 101 h 102"/>
                  <a:gd name="T4" fmla="*/ 353 w 354"/>
                  <a:gd name="T5" fmla="*/ 101 h 102"/>
                  <a:gd name="T6" fmla="*/ 353 w 354"/>
                  <a:gd name="T7" fmla="*/ 0 h 102"/>
                  <a:gd name="T8" fmla="*/ 0 w 354"/>
                  <a:gd name="T9" fmla="*/ 0 h 102"/>
                  <a:gd name="T10" fmla="*/ 0 w 354"/>
                  <a:gd name="T11" fmla="*/ 0 h 102"/>
                  <a:gd name="T12" fmla="*/ 0 60000 65536"/>
                  <a:gd name="T13" fmla="*/ 0 60000 65536"/>
                  <a:gd name="T14" fmla="*/ 0 60000 65536"/>
                  <a:gd name="T15" fmla="*/ 0 60000 65536"/>
                  <a:gd name="T16" fmla="*/ 0 60000 65536"/>
                  <a:gd name="T17" fmla="*/ 0 60000 65536"/>
                  <a:gd name="T18" fmla="*/ 0 w 354"/>
                  <a:gd name="T19" fmla="*/ 0 h 102"/>
                  <a:gd name="T20" fmla="*/ 354 w 354"/>
                  <a:gd name="T21" fmla="*/ 102 h 102"/>
                </a:gdLst>
                <a:ahLst/>
                <a:cxnLst>
                  <a:cxn ang="T12">
                    <a:pos x="T0" y="T1"/>
                  </a:cxn>
                  <a:cxn ang="T13">
                    <a:pos x="T2" y="T3"/>
                  </a:cxn>
                  <a:cxn ang="T14">
                    <a:pos x="T4" y="T5"/>
                  </a:cxn>
                  <a:cxn ang="T15">
                    <a:pos x="T6" y="T7"/>
                  </a:cxn>
                  <a:cxn ang="T16">
                    <a:pos x="T8" y="T9"/>
                  </a:cxn>
                  <a:cxn ang="T17">
                    <a:pos x="T10" y="T11"/>
                  </a:cxn>
                </a:cxnLst>
                <a:rect l="T18" t="T19" r="T20" b="T21"/>
                <a:pathLst>
                  <a:path w="354" h="102">
                    <a:moveTo>
                      <a:pt x="0" y="0"/>
                    </a:moveTo>
                    <a:lnTo>
                      <a:pt x="0" y="101"/>
                    </a:lnTo>
                    <a:lnTo>
                      <a:pt x="353" y="101"/>
                    </a:lnTo>
                    <a:lnTo>
                      <a:pt x="353" y="0"/>
                    </a:lnTo>
                    <a:lnTo>
                      <a:pt x="0" y="0"/>
                    </a:lnTo>
                  </a:path>
                </a:pathLst>
              </a:custGeom>
              <a:solidFill>
                <a:srgbClr val="F8F8F8"/>
              </a:solidFill>
              <a:ln w="18732">
                <a:solidFill>
                  <a:srgbClr val="C0C0C0"/>
                </a:solidFill>
                <a:round/>
                <a:headEnd/>
                <a:tailEnd/>
              </a:ln>
            </p:spPr>
            <p:txBody>
              <a:bodyPr/>
              <a:lstStyle/>
              <a:p>
                <a:endParaRPr lang="it-IT"/>
              </a:p>
            </p:txBody>
          </p:sp>
          <p:sp>
            <p:nvSpPr>
              <p:cNvPr id="5265" name="Freeform 10"/>
              <p:cNvSpPr>
                <a:spLocks/>
              </p:cNvSpPr>
              <p:nvPr/>
            </p:nvSpPr>
            <p:spPr bwMode="auto">
              <a:xfrm>
                <a:off x="3115" y="4079"/>
                <a:ext cx="351" cy="100"/>
              </a:xfrm>
              <a:custGeom>
                <a:avLst/>
                <a:gdLst>
                  <a:gd name="T0" fmla="*/ 348 w 351"/>
                  <a:gd name="T1" fmla="*/ 4 h 100"/>
                  <a:gd name="T2" fmla="*/ 348 w 351"/>
                  <a:gd name="T3" fmla="*/ 18 h 100"/>
                  <a:gd name="T4" fmla="*/ 349 w 351"/>
                  <a:gd name="T5" fmla="*/ 39 h 100"/>
                  <a:gd name="T6" fmla="*/ 349 w 351"/>
                  <a:gd name="T7" fmla="*/ 65 h 100"/>
                  <a:gd name="T8" fmla="*/ 349 w 351"/>
                  <a:gd name="T9" fmla="*/ 87 h 100"/>
                  <a:gd name="T10" fmla="*/ 346 w 351"/>
                  <a:gd name="T11" fmla="*/ 99 h 100"/>
                  <a:gd name="T12" fmla="*/ 295 w 351"/>
                  <a:gd name="T13" fmla="*/ 99 h 100"/>
                  <a:gd name="T14" fmla="*/ 207 w 351"/>
                  <a:gd name="T15" fmla="*/ 99 h 100"/>
                  <a:gd name="T16" fmla="*/ 110 w 351"/>
                  <a:gd name="T17" fmla="*/ 99 h 100"/>
                  <a:gd name="T18" fmla="*/ 31 w 351"/>
                  <a:gd name="T19" fmla="*/ 99 h 100"/>
                  <a:gd name="T20" fmla="*/ 0 w 351"/>
                  <a:gd name="T21" fmla="*/ 99 h 100"/>
                  <a:gd name="T22" fmla="*/ 5 w 351"/>
                  <a:gd name="T23" fmla="*/ 99 h 100"/>
                  <a:gd name="T24" fmla="*/ 15 w 351"/>
                  <a:gd name="T25" fmla="*/ 96 h 100"/>
                  <a:gd name="T26" fmla="*/ 23 w 351"/>
                  <a:gd name="T27" fmla="*/ 95 h 100"/>
                  <a:gd name="T28" fmla="*/ 34 w 351"/>
                  <a:gd name="T29" fmla="*/ 93 h 100"/>
                  <a:gd name="T30" fmla="*/ 40 w 351"/>
                  <a:gd name="T31" fmla="*/ 92 h 100"/>
                  <a:gd name="T32" fmla="*/ 49 w 351"/>
                  <a:gd name="T33" fmla="*/ 90 h 100"/>
                  <a:gd name="T34" fmla="*/ 63 w 351"/>
                  <a:gd name="T35" fmla="*/ 89 h 100"/>
                  <a:gd name="T36" fmla="*/ 84 w 351"/>
                  <a:gd name="T37" fmla="*/ 87 h 100"/>
                  <a:gd name="T38" fmla="*/ 102 w 351"/>
                  <a:gd name="T39" fmla="*/ 87 h 100"/>
                  <a:gd name="T40" fmla="*/ 118 w 351"/>
                  <a:gd name="T41" fmla="*/ 85 h 100"/>
                  <a:gd name="T42" fmla="*/ 126 w 351"/>
                  <a:gd name="T43" fmla="*/ 83 h 100"/>
                  <a:gd name="T44" fmla="*/ 139 w 351"/>
                  <a:gd name="T45" fmla="*/ 82 h 100"/>
                  <a:gd name="T46" fmla="*/ 155 w 351"/>
                  <a:gd name="T47" fmla="*/ 81 h 100"/>
                  <a:gd name="T48" fmla="*/ 173 w 351"/>
                  <a:gd name="T49" fmla="*/ 80 h 100"/>
                  <a:gd name="T50" fmla="*/ 189 w 351"/>
                  <a:gd name="T51" fmla="*/ 78 h 100"/>
                  <a:gd name="T52" fmla="*/ 200 w 351"/>
                  <a:gd name="T53" fmla="*/ 75 h 100"/>
                  <a:gd name="T54" fmla="*/ 207 w 351"/>
                  <a:gd name="T55" fmla="*/ 75 h 100"/>
                  <a:gd name="T56" fmla="*/ 220 w 351"/>
                  <a:gd name="T57" fmla="*/ 74 h 100"/>
                  <a:gd name="T58" fmla="*/ 233 w 351"/>
                  <a:gd name="T59" fmla="*/ 73 h 100"/>
                  <a:gd name="T60" fmla="*/ 248 w 351"/>
                  <a:gd name="T61" fmla="*/ 71 h 100"/>
                  <a:gd name="T62" fmla="*/ 257 w 351"/>
                  <a:gd name="T63" fmla="*/ 71 h 100"/>
                  <a:gd name="T64" fmla="*/ 271 w 351"/>
                  <a:gd name="T65" fmla="*/ 66 h 100"/>
                  <a:gd name="T66" fmla="*/ 285 w 351"/>
                  <a:gd name="T67" fmla="*/ 61 h 100"/>
                  <a:gd name="T68" fmla="*/ 297 w 351"/>
                  <a:gd name="T69" fmla="*/ 55 h 100"/>
                  <a:gd name="T70" fmla="*/ 303 w 351"/>
                  <a:gd name="T71" fmla="*/ 50 h 100"/>
                  <a:gd name="T72" fmla="*/ 309 w 351"/>
                  <a:gd name="T73" fmla="*/ 46 h 100"/>
                  <a:gd name="T74" fmla="*/ 312 w 351"/>
                  <a:gd name="T75" fmla="*/ 44 h 100"/>
                  <a:gd name="T76" fmla="*/ 314 w 351"/>
                  <a:gd name="T77" fmla="*/ 38 h 100"/>
                  <a:gd name="T78" fmla="*/ 318 w 351"/>
                  <a:gd name="T79" fmla="*/ 29 h 100"/>
                  <a:gd name="T80" fmla="*/ 323 w 351"/>
                  <a:gd name="T81" fmla="*/ 20 h 100"/>
                  <a:gd name="T82" fmla="*/ 328 w 351"/>
                  <a:gd name="T83" fmla="*/ 10 h 100"/>
                  <a:gd name="T84" fmla="*/ 334 w 351"/>
                  <a:gd name="T85" fmla="*/ 0 h 100"/>
                  <a:gd name="T86" fmla="*/ 334 w 351"/>
                  <a:gd name="T87" fmla="*/ 0 h 100"/>
                  <a:gd name="T88" fmla="*/ 338 w 351"/>
                  <a:gd name="T89" fmla="*/ 0 h 100"/>
                  <a:gd name="T90" fmla="*/ 341 w 351"/>
                  <a:gd name="T91" fmla="*/ 0 h 100"/>
                  <a:gd name="T92" fmla="*/ 346 w 351"/>
                  <a:gd name="T93" fmla="*/ 0 h 100"/>
                  <a:gd name="T94" fmla="*/ 347 w 351"/>
                  <a:gd name="T95" fmla="*/ 0 h 1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1"/>
                  <a:gd name="T145" fmla="*/ 0 h 100"/>
                  <a:gd name="T146" fmla="*/ 351 w 351"/>
                  <a:gd name="T147" fmla="*/ 100 h 1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1" h="100">
                    <a:moveTo>
                      <a:pt x="348" y="0"/>
                    </a:moveTo>
                    <a:lnTo>
                      <a:pt x="348" y="1"/>
                    </a:lnTo>
                    <a:lnTo>
                      <a:pt x="348" y="4"/>
                    </a:lnTo>
                    <a:lnTo>
                      <a:pt x="348" y="8"/>
                    </a:lnTo>
                    <a:lnTo>
                      <a:pt x="348" y="12"/>
                    </a:lnTo>
                    <a:lnTo>
                      <a:pt x="348" y="18"/>
                    </a:lnTo>
                    <a:lnTo>
                      <a:pt x="348" y="25"/>
                    </a:lnTo>
                    <a:lnTo>
                      <a:pt x="348" y="32"/>
                    </a:lnTo>
                    <a:lnTo>
                      <a:pt x="349" y="39"/>
                    </a:lnTo>
                    <a:lnTo>
                      <a:pt x="349" y="48"/>
                    </a:lnTo>
                    <a:lnTo>
                      <a:pt x="349" y="56"/>
                    </a:lnTo>
                    <a:lnTo>
                      <a:pt x="349" y="65"/>
                    </a:lnTo>
                    <a:lnTo>
                      <a:pt x="349" y="72"/>
                    </a:lnTo>
                    <a:lnTo>
                      <a:pt x="349" y="80"/>
                    </a:lnTo>
                    <a:lnTo>
                      <a:pt x="349" y="87"/>
                    </a:lnTo>
                    <a:lnTo>
                      <a:pt x="349" y="94"/>
                    </a:lnTo>
                    <a:lnTo>
                      <a:pt x="350" y="99"/>
                    </a:lnTo>
                    <a:lnTo>
                      <a:pt x="346" y="99"/>
                    </a:lnTo>
                    <a:lnTo>
                      <a:pt x="335" y="99"/>
                    </a:lnTo>
                    <a:lnTo>
                      <a:pt x="317" y="99"/>
                    </a:lnTo>
                    <a:lnTo>
                      <a:pt x="295" y="99"/>
                    </a:lnTo>
                    <a:lnTo>
                      <a:pt x="268" y="99"/>
                    </a:lnTo>
                    <a:lnTo>
                      <a:pt x="239" y="99"/>
                    </a:lnTo>
                    <a:lnTo>
                      <a:pt x="207" y="99"/>
                    </a:lnTo>
                    <a:lnTo>
                      <a:pt x="175" y="99"/>
                    </a:lnTo>
                    <a:lnTo>
                      <a:pt x="142" y="99"/>
                    </a:lnTo>
                    <a:lnTo>
                      <a:pt x="110" y="99"/>
                    </a:lnTo>
                    <a:lnTo>
                      <a:pt x="80" y="99"/>
                    </a:lnTo>
                    <a:lnTo>
                      <a:pt x="54" y="99"/>
                    </a:lnTo>
                    <a:lnTo>
                      <a:pt x="31" y="99"/>
                    </a:lnTo>
                    <a:lnTo>
                      <a:pt x="15" y="99"/>
                    </a:lnTo>
                    <a:lnTo>
                      <a:pt x="4" y="99"/>
                    </a:lnTo>
                    <a:lnTo>
                      <a:pt x="0" y="99"/>
                    </a:lnTo>
                    <a:lnTo>
                      <a:pt x="1" y="99"/>
                    </a:lnTo>
                    <a:lnTo>
                      <a:pt x="3" y="99"/>
                    </a:lnTo>
                    <a:lnTo>
                      <a:pt x="5" y="99"/>
                    </a:lnTo>
                    <a:lnTo>
                      <a:pt x="9" y="97"/>
                    </a:lnTo>
                    <a:lnTo>
                      <a:pt x="11" y="97"/>
                    </a:lnTo>
                    <a:lnTo>
                      <a:pt x="15" y="96"/>
                    </a:lnTo>
                    <a:lnTo>
                      <a:pt x="18" y="96"/>
                    </a:lnTo>
                    <a:lnTo>
                      <a:pt x="22" y="95"/>
                    </a:lnTo>
                    <a:lnTo>
                      <a:pt x="23" y="95"/>
                    </a:lnTo>
                    <a:lnTo>
                      <a:pt x="27" y="95"/>
                    </a:lnTo>
                    <a:lnTo>
                      <a:pt x="30" y="95"/>
                    </a:lnTo>
                    <a:lnTo>
                      <a:pt x="34" y="93"/>
                    </a:lnTo>
                    <a:lnTo>
                      <a:pt x="35" y="93"/>
                    </a:lnTo>
                    <a:lnTo>
                      <a:pt x="38" y="92"/>
                    </a:lnTo>
                    <a:lnTo>
                      <a:pt x="40" y="92"/>
                    </a:lnTo>
                    <a:lnTo>
                      <a:pt x="43" y="90"/>
                    </a:lnTo>
                    <a:lnTo>
                      <a:pt x="45" y="90"/>
                    </a:lnTo>
                    <a:lnTo>
                      <a:pt x="49" y="90"/>
                    </a:lnTo>
                    <a:lnTo>
                      <a:pt x="53" y="90"/>
                    </a:lnTo>
                    <a:lnTo>
                      <a:pt x="58" y="89"/>
                    </a:lnTo>
                    <a:lnTo>
                      <a:pt x="63" y="89"/>
                    </a:lnTo>
                    <a:lnTo>
                      <a:pt x="70" y="89"/>
                    </a:lnTo>
                    <a:lnTo>
                      <a:pt x="76" y="89"/>
                    </a:lnTo>
                    <a:lnTo>
                      <a:pt x="84" y="87"/>
                    </a:lnTo>
                    <a:lnTo>
                      <a:pt x="89" y="87"/>
                    </a:lnTo>
                    <a:lnTo>
                      <a:pt x="96" y="87"/>
                    </a:lnTo>
                    <a:lnTo>
                      <a:pt x="102" y="87"/>
                    </a:lnTo>
                    <a:lnTo>
                      <a:pt x="108" y="85"/>
                    </a:lnTo>
                    <a:lnTo>
                      <a:pt x="113" y="85"/>
                    </a:lnTo>
                    <a:lnTo>
                      <a:pt x="118" y="85"/>
                    </a:lnTo>
                    <a:lnTo>
                      <a:pt x="121" y="85"/>
                    </a:lnTo>
                    <a:lnTo>
                      <a:pt x="124" y="83"/>
                    </a:lnTo>
                    <a:lnTo>
                      <a:pt x="126" y="83"/>
                    </a:lnTo>
                    <a:lnTo>
                      <a:pt x="130" y="83"/>
                    </a:lnTo>
                    <a:lnTo>
                      <a:pt x="134" y="83"/>
                    </a:lnTo>
                    <a:lnTo>
                      <a:pt x="139" y="82"/>
                    </a:lnTo>
                    <a:lnTo>
                      <a:pt x="143" y="82"/>
                    </a:lnTo>
                    <a:lnTo>
                      <a:pt x="150" y="81"/>
                    </a:lnTo>
                    <a:lnTo>
                      <a:pt x="155" y="81"/>
                    </a:lnTo>
                    <a:lnTo>
                      <a:pt x="162" y="80"/>
                    </a:lnTo>
                    <a:lnTo>
                      <a:pt x="167" y="80"/>
                    </a:lnTo>
                    <a:lnTo>
                      <a:pt x="173" y="80"/>
                    </a:lnTo>
                    <a:lnTo>
                      <a:pt x="178" y="80"/>
                    </a:lnTo>
                    <a:lnTo>
                      <a:pt x="185" y="78"/>
                    </a:lnTo>
                    <a:lnTo>
                      <a:pt x="189" y="78"/>
                    </a:lnTo>
                    <a:lnTo>
                      <a:pt x="193" y="77"/>
                    </a:lnTo>
                    <a:lnTo>
                      <a:pt x="196" y="77"/>
                    </a:lnTo>
                    <a:lnTo>
                      <a:pt x="200" y="75"/>
                    </a:lnTo>
                    <a:lnTo>
                      <a:pt x="201" y="75"/>
                    </a:lnTo>
                    <a:lnTo>
                      <a:pt x="204" y="75"/>
                    </a:lnTo>
                    <a:lnTo>
                      <a:pt x="207" y="75"/>
                    </a:lnTo>
                    <a:lnTo>
                      <a:pt x="211" y="74"/>
                    </a:lnTo>
                    <a:lnTo>
                      <a:pt x="215" y="74"/>
                    </a:lnTo>
                    <a:lnTo>
                      <a:pt x="220" y="74"/>
                    </a:lnTo>
                    <a:lnTo>
                      <a:pt x="224" y="74"/>
                    </a:lnTo>
                    <a:lnTo>
                      <a:pt x="229" y="73"/>
                    </a:lnTo>
                    <a:lnTo>
                      <a:pt x="233" y="73"/>
                    </a:lnTo>
                    <a:lnTo>
                      <a:pt x="239" y="73"/>
                    </a:lnTo>
                    <a:lnTo>
                      <a:pt x="243" y="73"/>
                    </a:lnTo>
                    <a:lnTo>
                      <a:pt x="248" y="71"/>
                    </a:lnTo>
                    <a:lnTo>
                      <a:pt x="251" y="71"/>
                    </a:lnTo>
                    <a:lnTo>
                      <a:pt x="255" y="71"/>
                    </a:lnTo>
                    <a:lnTo>
                      <a:pt x="257" y="71"/>
                    </a:lnTo>
                    <a:lnTo>
                      <a:pt x="260" y="69"/>
                    </a:lnTo>
                    <a:lnTo>
                      <a:pt x="265" y="68"/>
                    </a:lnTo>
                    <a:lnTo>
                      <a:pt x="271" y="66"/>
                    </a:lnTo>
                    <a:lnTo>
                      <a:pt x="276" y="64"/>
                    </a:lnTo>
                    <a:lnTo>
                      <a:pt x="281" y="62"/>
                    </a:lnTo>
                    <a:lnTo>
                      <a:pt x="285" y="61"/>
                    </a:lnTo>
                    <a:lnTo>
                      <a:pt x="290" y="59"/>
                    </a:lnTo>
                    <a:lnTo>
                      <a:pt x="293" y="57"/>
                    </a:lnTo>
                    <a:lnTo>
                      <a:pt x="297" y="55"/>
                    </a:lnTo>
                    <a:lnTo>
                      <a:pt x="298" y="54"/>
                    </a:lnTo>
                    <a:lnTo>
                      <a:pt x="301" y="52"/>
                    </a:lnTo>
                    <a:lnTo>
                      <a:pt x="303" y="50"/>
                    </a:lnTo>
                    <a:lnTo>
                      <a:pt x="306" y="48"/>
                    </a:lnTo>
                    <a:lnTo>
                      <a:pt x="307" y="48"/>
                    </a:lnTo>
                    <a:lnTo>
                      <a:pt x="309" y="46"/>
                    </a:lnTo>
                    <a:lnTo>
                      <a:pt x="311" y="45"/>
                    </a:lnTo>
                    <a:lnTo>
                      <a:pt x="312" y="44"/>
                    </a:lnTo>
                    <a:lnTo>
                      <a:pt x="312" y="42"/>
                    </a:lnTo>
                    <a:lnTo>
                      <a:pt x="312" y="41"/>
                    </a:lnTo>
                    <a:lnTo>
                      <a:pt x="314" y="38"/>
                    </a:lnTo>
                    <a:lnTo>
                      <a:pt x="315" y="36"/>
                    </a:lnTo>
                    <a:lnTo>
                      <a:pt x="316" y="33"/>
                    </a:lnTo>
                    <a:lnTo>
                      <a:pt x="318" y="29"/>
                    </a:lnTo>
                    <a:lnTo>
                      <a:pt x="320" y="26"/>
                    </a:lnTo>
                    <a:lnTo>
                      <a:pt x="321" y="23"/>
                    </a:lnTo>
                    <a:lnTo>
                      <a:pt x="323" y="20"/>
                    </a:lnTo>
                    <a:lnTo>
                      <a:pt x="325" y="16"/>
                    </a:lnTo>
                    <a:lnTo>
                      <a:pt x="327" y="12"/>
                    </a:lnTo>
                    <a:lnTo>
                      <a:pt x="328" y="10"/>
                    </a:lnTo>
                    <a:lnTo>
                      <a:pt x="330" y="7"/>
                    </a:lnTo>
                    <a:lnTo>
                      <a:pt x="332" y="4"/>
                    </a:lnTo>
                    <a:lnTo>
                      <a:pt x="334" y="0"/>
                    </a:lnTo>
                    <a:lnTo>
                      <a:pt x="336" y="0"/>
                    </a:lnTo>
                    <a:lnTo>
                      <a:pt x="338" y="0"/>
                    </a:lnTo>
                    <a:lnTo>
                      <a:pt x="339" y="0"/>
                    </a:lnTo>
                    <a:lnTo>
                      <a:pt x="341" y="0"/>
                    </a:lnTo>
                    <a:lnTo>
                      <a:pt x="343" y="0"/>
                    </a:lnTo>
                    <a:lnTo>
                      <a:pt x="344" y="0"/>
                    </a:lnTo>
                    <a:lnTo>
                      <a:pt x="346" y="0"/>
                    </a:lnTo>
                    <a:lnTo>
                      <a:pt x="347" y="0"/>
                    </a:lnTo>
                    <a:lnTo>
                      <a:pt x="348" y="0"/>
                    </a:lnTo>
                  </a:path>
                </a:pathLst>
              </a:custGeom>
              <a:solidFill>
                <a:srgbClr val="F8F8F8"/>
              </a:solidFill>
              <a:ln w="9525">
                <a:solidFill>
                  <a:srgbClr val="C0C0C0"/>
                </a:solidFill>
                <a:round/>
                <a:headEnd/>
                <a:tailEnd/>
              </a:ln>
            </p:spPr>
            <p:txBody>
              <a:bodyPr/>
              <a:lstStyle/>
              <a:p>
                <a:endParaRPr lang="it-IT"/>
              </a:p>
            </p:txBody>
          </p:sp>
          <p:sp>
            <p:nvSpPr>
              <p:cNvPr id="5266" name="Freeform 11"/>
              <p:cNvSpPr>
                <a:spLocks/>
              </p:cNvSpPr>
              <p:nvPr/>
            </p:nvSpPr>
            <p:spPr bwMode="auto">
              <a:xfrm>
                <a:off x="3160" y="4013"/>
                <a:ext cx="277" cy="55"/>
              </a:xfrm>
              <a:custGeom>
                <a:avLst/>
                <a:gdLst>
                  <a:gd name="T0" fmla="*/ 264 w 277"/>
                  <a:gd name="T1" fmla="*/ 2 h 55"/>
                  <a:gd name="T2" fmla="*/ 263 w 277"/>
                  <a:gd name="T3" fmla="*/ 2 h 55"/>
                  <a:gd name="T4" fmla="*/ 261 w 277"/>
                  <a:gd name="T5" fmla="*/ 2 h 55"/>
                  <a:gd name="T6" fmla="*/ 261 w 277"/>
                  <a:gd name="T7" fmla="*/ 2 h 55"/>
                  <a:gd name="T8" fmla="*/ 259 w 277"/>
                  <a:gd name="T9" fmla="*/ 1 h 55"/>
                  <a:gd name="T10" fmla="*/ 258 w 277"/>
                  <a:gd name="T11" fmla="*/ 1 h 55"/>
                  <a:gd name="T12" fmla="*/ 257 w 277"/>
                  <a:gd name="T13" fmla="*/ 1 h 55"/>
                  <a:gd name="T14" fmla="*/ 257 w 277"/>
                  <a:gd name="T15" fmla="*/ 1 h 55"/>
                  <a:gd name="T16" fmla="*/ 256 w 277"/>
                  <a:gd name="T17" fmla="*/ 4 h 55"/>
                  <a:gd name="T18" fmla="*/ 255 w 277"/>
                  <a:gd name="T19" fmla="*/ 10 h 55"/>
                  <a:gd name="T20" fmla="*/ 252 w 277"/>
                  <a:gd name="T21" fmla="*/ 16 h 55"/>
                  <a:gd name="T22" fmla="*/ 247 w 277"/>
                  <a:gd name="T23" fmla="*/ 23 h 55"/>
                  <a:gd name="T24" fmla="*/ 238 w 277"/>
                  <a:gd name="T25" fmla="*/ 29 h 55"/>
                  <a:gd name="T26" fmla="*/ 224 w 277"/>
                  <a:gd name="T27" fmla="*/ 34 h 55"/>
                  <a:gd name="T28" fmla="*/ 205 w 277"/>
                  <a:gd name="T29" fmla="*/ 38 h 55"/>
                  <a:gd name="T30" fmla="*/ 180 w 277"/>
                  <a:gd name="T31" fmla="*/ 40 h 55"/>
                  <a:gd name="T32" fmla="*/ 157 w 277"/>
                  <a:gd name="T33" fmla="*/ 42 h 55"/>
                  <a:gd name="T34" fmla="*/ 136 w 277"/>
                  <a:gd name="T35" fmla="*/ 42 h 55"/>
                  <a:gd name="T36" fmla="*/ 112 w 277"/>
                  <a:gd name="T37" fmla="*/ 44 h 55"/>
                  <a:gd name="T38" fmla="*/ 85 w 277"/>
                  <a:gd name="T39" fmla="*/ 45 h 55"/>
                  <a:gd name="T40" fmla="*/ 59 w 277"/>
                  <a:gd name="T41" fmla="*/ 47 h 55"/>
                  <a:gd name="T42" fmla="*/ 36 w 277"/>
                  <a:gd name="T43" fmla="*/ 49 h 55"/>
                  <a:gd name="T44" fmla="*/ 16 w 277"/>
                  <a:gd name="T45" fmla="*/ 51 h 55"/>
                  <a:gd name="T46" fmla="*/ 2 w 277"/>
                  <a:gd name="T47" fmla="*/ 51 h 55"/>
                  <a:gd name="T48" fmla="*/ 0 w 277"/>
                  <a:gd name="T49" fmla="*/ 52 h 55"/>
                  <a:gd name="T50" fmla="*/ 10 w 277"/>
                  <a:gd name="T51" fmla="*/ 52 h 55"/>
                  <a:gd name="T52" fmla="*/ 29 w 277"/>
                  <a:gd name="T53" fmla="*/ 52 h 55"/>
                  <a:gd name="T54" fmla="*/ 53 w 277"/>
                  <a:gd name="T55" fmla="*/ 52 h 55"/>
                  <a:gd name="T56" fmla="*/ 78 w 277"/>
                  <a:gd name="T57" fmla="*/ 52 h 55"/>
                  <a:gd name="T58" fmla="*/ 102 w 277"/>
                  <a:gd name="T59" fmla="*/ 52 h 55"/>
                  <a:gd name="T60" fmla="*/ 124 w 277"/>
                  <a:gd name="T61" fmla="*/ 52 h 55"/>
                  <a:gd name="T62" fmla="*/ 137 w 277"/>
                  <a:gd name="T63" fmla="*/ 52 h 55"/>
                  <a:gd name="T64" fmla="*/ 146 w 277"/>
                  <a:gd name="T65" fmla="*/ 52 h 55"/>
                  <a:gd name="T66" fmla="*/ 160 w 277"/>
                  <a:gd name="T67" fmla="*/ 52 h 55"/>
                  <a:gd name="T68" fmla="*/ 178 w 277"/>
                  <a:gd name="T69" fmla="*/ 52 h 55"/>
                  <a:gd name="T70" fmla="*/ 196 w 277"/>
                  <a:gd name="T71" fmla="*/ 52 h 55"/>
                  <a:gd name="T72" fmla="*/ 214 w 277"/>
                  <a:gd name="T73" fmla="*/ 53 h 55"/>
                  <a:gd name="T74" fmla="*/ 230 w 277"/>
                  <a:gd name="T75" fmla="*/ 53 h 55"/>
                  <a:gd name="T76" fmla="*/ 242 w 277"/>
                  <a:gd name="T77" fmla="*/ 53 h 55"/>
                  <a:gd name="T78" fmla="*/ 250 w 277"/>
                  <a:gd name="T79" fmla="*/ 53 h 55"/>
                  <a:gd name="T80" fmla="*/ 257 w 277"/>
                  <a:gd name="T81" fmla="*/ 54 h 55"/>
                  <a:gd name="T82" fmla="*/ 267 w 277"/>
                  <a:gd name="T83" fmla="*/ 50 h 55"/>
                  <a:gd name="T84" fmla="*/ 272 w 277"/>
                  <a:gd name="T85" fmla="*/ 43 h 55"/>
                  <a:gd name="T86" fmla="*/ 275 w 277"/>
                  <a:gd name="T87" fmla="*/ 33 h 55"/>
                  <a:gd name="T88" fmla="*/ 274 w 277"/>
                  <a:gd name="T89" fmla="*/ 24 h 55"/>
                  <a:gd name="T90" fmla="*/ 272 w 277"/>
                  <a:gd name="T91" fmla="*/ 14 h 55"/>
                  <a:gd name="T92" fmla="*/ 270 w 277"/>
                  <a:gd name="T93" fmla="*/ 7 h 55"/>
                  <a:gd name="T94" fmla="*/ 266 w 277"/>
                  <a:gd name="T95" fmla="*/ 3 h 55"/>
                  <a:gd name="T96" fmla="*/ 265 w 277"/>
                  <a:gd name="T97" fmla="*/ 2 h 5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7"/>
                  <a:gd name="T148" fmla="*/ 0 h 55"/>
                  <a:gd name="T149" fmla="*/ 277 w 277"/>
                  <a:gd name="T150" fmla="*/ 55 h 5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7" h="55">
                    <a:moveTo>
                      <a:pt x="265" y="2"/>
                    </a:moveTo>
                    <a:lnTo>
                      <a:pt x="264" y="2"/>
                    </a:lnTo>
                    <a:lnTo>
                      <a:pt x="263" y="2"/>
                    </a:lnTo>
                    <a:lnTo>
                      <a:pt x="261" y="2"/>
                    </a:lnTo>
                    <a:lnTo>
                      <a:pt x="261" y="1"/>
                    </a:lnTo>
                    <a:lnTo>
                      <a:pt x="259" y="1"/>
                    </a:lnTo>
                    <a:lnTo>
                      <a:pt x="258" y="1"/>
                    </a:lnTo>
                    <a:lnTo>
                      <a:pt x="257" y="1"/>
                    </a:lnTo>
                    <a:lnTo>
                      <a:pt x="258" y="0"/>
                    </a:lnTo>
                    <a:lnTo>
                      <a:pt x="256" y="4"/>
                    </a:lnTo>
                    <a:lnTo>
                      <a:pt x="256" y="7"/>
                    </a:lnTo>
                    <a:lnTo>
                      <a:pt x="255" y="10"/>
                    </a:lnTo>
                    <a:lnTo>
                      <a:pt x="254" y="13"/>
                    </a:lnTo>
                    <a:lnTo>
                      <a:pt x="252" y="16"/>
                    </a:lnTo>
                    <a:lnTo>
                      <a:pt x="250" y="20"/>
                    </a:lnTo>
                    <a:lnTo>
                      <a:pt x="247" y="23"/>
                    </a:lnTo>
                    <a:lnTo>
                      <a:pt x="243" y="25"/>
                    </a:lnTo>
                    <a:lnTo>
                      <a:pt x="238" y="29"/>
                    </a:lnTo>
                    <a:lnTo>
                      <a:pt x="232" y="31"/>
                    </a:lnTo>
                    <a:lnTo>
                      <a:pt x="224" y="34"/>
                    </a:lnTo>
                    <a:lnTo>
                      <a:pt x="216" y="36"/>
                    </a:lnTo>
                    <a:lnTo>
                      <a:pt x="205" y="38"/>
                    </a:lnTo>
                    <a:lnTo>
                      <a:pt x="194" y="39"/>
                    </a:lnTo>
                    <a:lnTo>
                      <a:pt x="180" y="40"/>
                    </a:lnTo>
                    <a:lnTo>
                      <a:pt x="165" y="40"/>
                    </a:lnTo>
                    <a:lnTo>
                      <a:pt x="157" y="42"/>
                    </a:lnTo>
                    <a:lnTo>
                      <a:pt x="148" y="42"/>
                    </a:lnTo>
                    <a:lnTo>
                      <a:pt x="136" y="42"/>
                    </a:lnTo>
                    <a:lnTo>
                      <a:pt x="125" y="42"/>
                    </a:lnTo>
                    <a:lnTo>
                      <a:pt x="112" y="44"/>
                    </a:lnTo>
                    <a:lnTo>
                      <a:pt x="99" y="44"/>
                    </a:lnTo>
                    <a:lnTo>
                      <a:pt x="85" y="45"/>
                    </a:lnTo>
                    <a:lnTo>
                      <a:pt x="73" y="45"/>
                    </a:lnTo>
                    <a:lnTo>
                      <a:pt x="59" y="47"/>
                    </a:lnTo>
                    <a:lnTo>
                      <a:pt x="47" y="47"/>
                    </a:lnTo>
                    <a:lnTo>
                      <a:pt x="36" y="49"/>
                    </a:lnTo>
                    <a:lnTo>
                      <a:pt x="25" y="49"/>
                    </a:lnTo>
                    <a:lnTo>
                      <a:pt x="16" y="51"/>
                    </a:lnTo>
                    <a:lnTo>
                      <a:pt x="8" y="51"/>
                    </a:lnTo>
                    <a:lnTo>
                      <a:pt x="2" y="51"/>
                    </a:lnTo>
                    <a:lnTo>
                      <a:pt x="0" y="51"/>
                    </a:lnTo>
                    <a:lnTo>
                      <a:pt x="0" y="52"/>
                    </a:lnTo>
                    <a:lnTo>
                      <a:pt x="4" y="52"/>
                    </a:lnTo>
                    <a:lnTo>
                      <a:pt x="10" y="52"/>
                    </a:lnTo>
                    <a:lnTo>
                      <a:pt x="20" y="52"/>
                    </a:lnTo>
                    <a:lnTo>
                      <a:pt x="29" y="52"/>
                    </a:lnTo>
                    <a:lnTo>
                      <a:pt x="40" y="52"/>
                    </a:lnTo>
                    <a:lnTo>
                      <a:pt x="53" y="52"/>
                    </a:lnTo>
                    <a:lnTo>
                      <a:pt x="66" y="52"/>
                    </a:lnTo>
                    <a:lnTo>
                      <a:pt x="78" y="52"/>
                    </a:lnTo>
                    <a:lnTo>
                      <a:pt x="91" y="52"/>
                    </a:lnTo>
                    <a:lnTo>
                      <a:pt x="102" y="52"/>
                    </a:lnTo>
                    <a:lnTo>
                      <a:pt x="114" y="52"/>
                    </a:lnTo>
                    <a:lnTo>
                      <a:pt x="124" y="52"/>
                    </a:lnTo>
                    <a:lnTo>
                      <a:pt x="131" y="52"/>
                    </a:lnTo>
                    <a:lnTo>
                      <a:pt x="137" y="52"/>
                    </a:lnTo>
                    <a:lnTo>
                      <a:pt x="141" y="51"/>
                    </a:lnTo>
                    <a:lnTo>
                      <a:pt x="146" y="52"/>
                    </a:lnTo>
                    <a:lnTo>
                      <a:pt x="153" y="52"/>
                    </a:lnTo>
                    <a:lnTo>
                      <a:pt x="160" y="52"/>
                    </a:lnTo>
                    <a:lnTo>
                      <a:pt x="169" y="52"/>
                    </a:lnTo>
                    <a:lnTo>
                      <a:pt x="178" y="52"/>
                    </a:lnTo>
                    <a:lnTo>
                      <a:pt x="187" y="52"/>
                    </a:lnTo>
                    <a:lnTo>
                      <a:pt x="196" y="52"/>
                    </a:lnTo>
                    <a:lnTo>
                      <a:pt x="206" y="52"/>
                    </a:lnTo>
                    <a:lnTo>
                      <a:pt x="214" y="53"/>
                    </a:lnTo>
                    <a:lnTo>
                      <a:pt x="223" y="53"/>
                    </a:lnTo>
                    <a:lnTo>
                      <a:pt x="230" y="53"/>
                    </a:lnTo>
                    <a:lnTo>
                      <a:pt x="237" y="53"/>
                    </a:lnTo>
                    <a:lnTo>
                      <a:pt x="242" y="53"/>
                    </a:lnTo>
                    <a:lnTo>
                      <a:pt x="247" y="53"/>
                    </a:lnTo>
                    <a:lnTo>
                      <a:pt x="250" y="53"/>
                    </a:lnTo>
                    <a:lnTo>
                      <a:pt x="251" y="53"/>
                    </a:lnTo>
                    <a:lnTo>
                      <a:pt x="257" y="54"/>
                    </a:lnTo>
                    <a:lnTo>
                      <a:pt x="263" y="53"/>
                    </a:lnTo>
                    <a:lnTo>
                      <a:pt x="267" y="50"/>
                    </a:lnTo>
                    <a:lnTo>
                      <a:pt x="271" y="46"/>
                    </a:lnTo>
                    <a:lnTo>
                      <a:pt x="272" y="43"/>
                    </a:lnTo>
                    <a:lnTo>
                      <a:pt x="274" y="38"/>
                    </a:lnTo>
                    <a:lnTo>
                      <a:pt x="275" y="33"/>
                    </a:lnTo>
                    <a:lnTo>
                      <a:pt x="276" y="27"/>
                    </a:lnTo>
                    <a:lnTo>
                      <a:pt x="274" y="24"/>
                    </a:lnTo>
                    <a:lnTo>
                      <a:pt x="274" y="19"/>
                    </a:lnTo>
                    <a:lnTo>
                      <a:pt x="272" y="14"/>
                    </a:lnTo>
                    <a:lnTo>
                      <a:pt x="271" y="9"/>
                    </a:lnTo>
                    <a:lnTo>
                      <a:pt x="270" y="7"/>
                    </a:lnTo>
                    <a:lnTo>
                      <a:pt x="268" y="4"/>
                    </a:lnTo>
                    <a:lnTo>
                      <a:pt x="266" y="3"/>
                    </a:lnTo>
                    <a:lnTo>
                      <a:pt x="265" y="2"/>
                    </a:lnTo>
                  </a:path>
                </a:pathLst>
              </a:custGeom>
              <a:solidFill>
                <a:srgbClr val="F8F8F8"/>
              </a:solidFill>
              <a:ln w="9525">
                <a:solidFill>
                  <a:srgbClr val="C0C0C0"/>
                </a:solidFill>
                <a:round/>
                <a:headEnd/>
                <a:tailEnd/>
              </a:ln>
            </p:spPr>
            <p:txBody>
              <a:bodyPr/>
              <a:lstStyle/>
              <a:p>
                <a:endParaRPr lang="it-IT"/>
              </a:p>
            </p:txBody>
          </p:sp>
          <p:sp>
            <p:nvSpPr>
              <p:cNvPr id="5267" name="Freeform 12"/>
              <p:cNvSpPr>
                <a:spLocks/>
              </p:cNvSpPr>
              <p:nvPr/>
            </p:nvSpPr>
            <p:spPr bwMode="auto">
              <a:xfrm>
                <a:off x="3110" y="4064"/>
                <a:ext cx="354" cy="14"/>
              </a:xfrm>
              <a:custGeom>
                <a:avLst/>
                <a:gdLst>
                  <a:gd name="T0" fmla="*/ 36 w 354"/>
                  <a:gd name="T1" fmla="*/ 0 h 14"/>
                  <a:gd name="T2" fmla="*/ 0 w 354"/>
                  <a:gd name="T3" fmla="*/ 13 h 14"/>
                  <a:gd name="T4" fmla="*/ 353 w 354"/>
                  <a:gd name="T5" fmla="*/ 13 h 14"/>
                  <a:gd name="T6" fmla="*/ 317 w 354"/>
                  <a:gd name="T7" fmla="*/ 0 h 14"/>
                  <a:gd name="T8" fmla="*/ 36 w 354"/>
                  <a:gd name="T9" fmla="*/ 0 h 14"/>
                  <a:gd name="T10" fmla="*/ 36 w 354"/>
                  <a:gd name="T11" fmla="*/ 0 h 14"/>
                  <a:gd name="T12" fmla="*/ 0 60000 65536"/>
                  <a:gd name="T13" fmla="*/ 0 60000 65536"/>
                  <a:gd name="T14" fmla="*/ 0 60000 65536"/>
                  <a:gd name="T15" fmla="*/ 0 60000 65536"/>
                  <a:gd name="T16" fmla="*/ 0 60000 65536"/>
                  <a:gd name="T17" fmla="*/ 0 60000 65536"/>
                  <a:gd name="T18" fmla="*/ 0 w 354"/>
                  <a:gd name="T19" fmla="*/ 0 h 14"/>
                  <a:gd name="T20" fmla="*/ 354 w 354"/>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354" h="14">
                    <a:moveTo>
                      <a:pt x="36" y="0"/>
                    </a:moveTo>
                    <a:lnTo>
                      <a:pt x="0" y="13"/>
                    </a:lnTo>
                    <a:lnTo>
                      <a:pt x="353" y="13"/>
                    </a:lnTo>
                    <a:lnTo>
                      <a:pt x="317" y="0"/>
                    </a:lnTo>
                    <a:lnTo>
                      <a:pt x="36" y="0"/>
                    </a:lnTo>
                  </a:path>
                </a:pathLst>
              </a:custGeom>
              <a:solidFill>
                <a:srgbClr val="F8F8F8"/>
              </a:solidFill>
              <a:ln w="9048">
                <a:solidFill>
                  <a:srgbClr val="C0C0C0"/>
                </a:solidFill>
                <a:round/>
                <a:headEnd/>
                <a:tailEnd/>
              </a:ln>
            </p:spPr>
            <p:txBody>
              <a:bodyPr/>
              <a:lstStyle/>
              <a:p>
                <a:endParaRPr lang="it-IT"/>
              </a:p>
            </p:txBody>
          </p:sp>
          <p:sp>
            <p:nvSpPr>
              <p:cNvPr id="5268" name="Line 13"/>
              <p:cNvSpPr>
                <a:spLocks noChangeShapeType="1"/>
              </p:cNvSpPr>
              <p:nvPr/>
            </p:nvSpPr>
            <p:spPr bwMode="auto">
              <a:xfrm flipH="1">
                <a:off x="3110" y="4178"/>
                <a:ext cx="353" cy="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5269" name="Freeform 14"/>
              <p:cNvSpPr>
                <a:spLocks/>
              </p:cNvSpPr>
              <p:nvPr/>
            </p:nvSpPr>
            <p:spPr bwMode="auto">
              <a:xfrm>
                <a:off x="3150" y="401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9048">
                <a:solidFill>
                  <a:srgbClr val="C0C0C0"/>
                </a:solidFill>
                <a:round/>
                <a:headEnd/>
                <a:tailEnd/>
              </a:ln>
            </p:spPr>
            <p:txBody>
              <a:bodyPr/>
              <a:lstStyle/>
              <a:p>
                <a:endParaRPr lang="it-IT"/>
              </a:p>
            </p:txBody>
          </p:sp>
          <p:sp>
            <p:nvSpPr>
              <p:cNvPr id="5270" name="Freeform 15"/>
              <p:cNvSpPr>
                <a:spLocks/>
              </p:cNvSpPr>
              <p:nvPr/>
            </p:nvSpPr>
            <p:spPr bwMode="auto">
              <a:xfrm>
                <a:off x="3150" y="406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18732">
                <a:solidFill>
                  <a:srgbClr val="C0C0C0"/>
                </a:solidFill>
                <a:round/>
                <a:headEnd/>
                <a:tailEnd/>
              </a:ln>
            </p:spPr>
            <p:txBody>
              <a:bodyPr/>
              <a:lstStyle/>
              <a:p>
                <a:endParaRPr lang="it-IT"/>
              </a:p>
            </p:txBody>
          </p:sp>
          <p:sp>
            <p:nvSpPr>
              <p:cNvPr id="5271" name="Line 16"/>
              <p:cNvSpPr>
                <a:spLocks noChangeShapeType="1"/>
              </p:cNvSpPr>
              <p:nvPr/>
            </p:nvSpPr>
            <p:spPr bwMode="auto">
              <a:xfrm>
                <a:off x="3111" y="4080"/>
                <a:ext cx="181" cy="0"/>
              </a:xfrm>
              <a:prstGeom prst="line">
                <a:avLst/>
              </a:prstGeom>
              <a:noFill/>
              <a:ln w="9048">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5136" name="Freeform 17"/>
            <p:cNvSpPr>
              <a:spLocks/>
            </p:cNvSpPr>
            <p:nvPr/>
          </p:nvSpPr>
          <p:spPr bwMode="auto">
            <a:xfrm>
              <a:off x="2944" y="1582"/>
              <a:ext cx="464" cy="212"/>
            </a:xfrm>
            <a:custGeom>
              <a:avLst/>
              <a:gdLst>
                <a:gd name="T0" fmla="*/ 760 w 235"/>
                <a:gd name="T1" fmla="*/ 1 h 227"/>
                <a:gd name="T2" fmla="*/ 993 w 235"/>
                <a:gd name="T3" fmla="*/ 3 h 227"/>
                <a:gd name="T4" fmla="*/ 1208 w 235"/>
                <a:gd name="T5" fmla="*/ 4 h 227"/>
                <a:gd name="T6" fmla="*/ 1368 w 235"/>
                <a:gd name="T7" fmla="*/ 7 h 227"/>
                <a:gd name="T8" fmla="*/ 1501 w 235"/>
                <a:gd name="T9" fmla="*/ 7 h 227"/>
                <a:gd name="T10" fmla="*/ 1580 w 235"/>
                <a:gd name="T11" fmla="*/ 10 h 227"/>
                <a:gd name="T12" fmla="*/ 1633 w 235"/>
                <a:gd name="T13" fmla="*/ 10 h 227"/>
                <a:gd name="T14" fmla="*/ 1684 w 235"/>
                <a:gd name="T15" fmla="*/ 11 h 227"/>
                <a:gd name="T16" fmla="*/ 1740 w 235"/>
                <a:gd name="T17" fmla="*/ 11 h 227"/>
                <a:gd name="T18" fmla="*/ 1769 w 235"/>
                <a:gd name="T19" fmla="*/ 11 h 227"/>
                <a:gd name="T20" fmla="*/ 1801 w 235"/>
                <a:gd name="T21" fmla="*/ 11 h 227"/>
                <a:gd name="T22" fmla="*/ 1801 w 235"/>
                <a:gd name="T23" fmla="*/ 26 h 227"/>
                <a:gd name="T24" fmla="*/ 1801 w 235"/>
                <a:gd name="T25" fmla="*/ 60 h 227"/>
                <a:gd name="T26" fmla="*/ 1801 w 235"/>
                <a:gd name="T27" fmla="*/ 105 h 227"/>
                <a:gd name="T28" fmla="*/ 1801 w 235"/>
                <a:gd name="T29" fmla="*/ 147 h 227"/>
                <a:gd name="T30" fmla="*/ 1801 w 235"/>
                <a:gd name="T31" fmla="*/ 178 h 227"/>
                <a:gd name="T32" fmla="*/ 1785 w 235"/>
                <a:gd name="T33" fmla="*/ 181 h 227"/>
                <a:gd name="T34" fmla="*/ 1761 w 235"/>
                <a:gd name="T35" fmla="*/ 173 h 227"/>
                <a:gd name="T36" fmla="*/ 1761 w 235"/>
                <a:gd name="T37" fmla="*/ 157 h 227"/>
                <a:gd name="T38" fmla="*/ 1732 w 235"/>
                <a:gd name="T39" fmla="*/ 142 h 227"/>
                <a:gd name="T40" fmla="*/ 1708 w 235"/>
                <a:gd name="T41" fmla="*/ 127 h 227"/>
                <a:gd name="T42" fmla="*/ 1676 w 235"/>
                <a:gd name="T43" fmla="*/ 119 h 227"/>
                <a:gd name="T44" fmla="*/ 1603 w 235"/>
                <a:gd name="T45" fmla="*/ 108 h 227"/>
                <a:gd name="T46" fmla="*/ 1477 w 235"/>
                <a:gd name="T47" fmla="*/ 95 h 227"/>
                <a:gd name="T48" fmla="*/ 1349 w 235"/>
                <a:gd name="T49" fmla="*/ 81 h 227"/>
                <a:gd name="T50" fmla="*/ 1224 w 235"/>
                <a:gd name="T51" fmla="*/ 70 h 227"/>
                <a:gd name="T52" fmla="*/ 1145 w 235"/>
                <a:gd name="T53" fmla="*/ 61 h 227"/>
                <a:gd name="T54" fmla="*/ 1048 w 235"/>
                <a:gd name="T55" fmla="*/ 55 h 227"/>
                <a:gd name="T56" fmla="*/ 892 w 235"/>
                <a:gd name="T57" fmla="*/ 46 h 227"/>
                <a:gd name="T58" fmla="*/ 725 w 235"/>
                <a:gd name="T59" fmla="*/ 35 h 227"/>
                <a:gd name="T60" fmla="*/ 577 w 235"/>
                <a:gd name="T61" fmla="*/ 27 h 227"/>
                <a:gd name="T62" fmla="*/ 484 w 235"/>
                <a:gd name="T63" fmla="*/ 22 h 227"/>
                <a:gd name="T64" fmla="*/ 460 w 235"/>
                <a:gd name="T65" fmla="*/ 21 h 227"/>
                <a:gd name="T66" fmla="*/ 363 w 235"/>
                <a:gd name="T67" fmla="*/ 19 h 227"/>
                <a:gd name="T68" fmla="*/ 237 w 235"/>
                <a:gd name="T69" fmla="*/ 14 h 227"/>
                <a:gd name="T70" fmla="*/ 101 w 235"/>
                <a:gd name="T71" fmla="*/ 10 h 227"/>
                <a:gd name="T72" fmla="*/ 16 w 235"/>
                <a:gd name="T73" fmla="*/ 7 h 227"/>
                <a:gd name="T74" fmla="*/ 16 w 235"/>
                <a:gd name="T75" fmla="*/ 7 h 227"/>
                <a:gd name="T76" fmla="*/ 77 w 235"/>
                <a:gd name="T77" fmla="*/ 6 h 227"/>
                <a:gd name="T78" fmla="*/ 152 w 235"/>
                <a:gd name="T79" fmla="*/ 5 h 227"/>
                <a:gd name="T80" fmla="*/ 253 w 235"/>
                <a:gd name="T81" fmla="*/ 3 h 227"/>
                <a:gd name="T82" fmla="*/ 393 w 235"/>
                <a:gd name="T83" fmla="*/ 1 h 227"/>
                <a:gd name="T84" fmla="*/ 592 w 235"/>
                <a:gd name="T85" fmla="*/ 0 h 2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5"/>
                <a:gd name="T130" fmla="*/ 0 h 227"/>
                <a:gd name="T131" fmla="*/ 235 w 235"/>
                <a:gd name="T132" fmla="*/ 227 h 2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5" h="227">
                  <a:moveTo>
                    <a:pt x="77" y="0"/>
                  </a:moveTo>
                  <a:lnTo>
                    <a:pt x="87" y="1"/>
                  </a:lnTo>
                  <a:lnTo>
                    <a:pt x="99" y="1"/>
                  </a:lnTo>
                  <a:lnTo>
                    <a:pt x="109" y="1"/>
                  </a:lnTo>
                  <a:lnTo>
                    <a:pt x="120" y="1"/>
                  </a:lnTo>
                  <a:lnTo>
                    <a:pt x="129" y="3"/>
                  </a:lnTo>
                  <a:lnTo>
                    <a:pt x="139" y="3"/>
                  </a:lnTo>
                  <a:lnTo>
                    <a:pt x="148" y="4"/>
                  </a:lnTo>
                  <a:lnTo>
                    <a:pt x="157" y="4"/>
                  </a:lnTo>
                  <a:lnTo>
                    <a:pt x="164" y="6"/>
                  </a:lnTo>
                  <a:lnTo>
                    <a:pt x="171" y="7"/>
                  </a:lnTo>
                  <a:lnTo>
                    <a:pt x="178" y="9"/>
                  </a:lnTo>
                  <a:lnTo>
                    <a:pt x="185" y="9"/>
                  </a:lnTo>
                  <a:lnTo>
                    <a:pt x="189" y="10"/>
                  </a:lnTo>
                  <a:lnTo>
                    <a:pt x="195" y="10"/>
                  </a:lnTo>
                  <a:lnTo>
                    <a:pt x="199" y="11"/>
                  </a:lnTo>
                  <a:lnTo>
                    <a:pt x="203" y="11"/>
                  </a:lnTo>
                  <a:lnTo>
                    <a:pt x="205" y="13"/>
                  </a:lnTo>
                  <a:lnTo>
                    <a:pt x="207" y="13"/>
                  </a:lnTo>
                  <a:lnTo>
                    <a:pt x="208" y="13"/>
                  </a:lnTo>
                  <a:lnTo>
                    <a:pt x="212" y="13"/>
                  </a:lnTo>
                  <a:lnTo>
                    <a:pt x="214" y="14"/>
                  </a:lnTo>
                  <a:lnTo>
                    <a:pt x="217" y="14"/>
                  </a:lnTo>
                  <a:lnTo>
                    <a:pt x="219" y="14"/>
                  </a:lnTo>
                  <a:lnTo>
                    <a:pt x="222" y="14"/>
                  </a:lnTo>
                  <a:lnTo>
                    <a:pt x="224" y="14"/>
                  </a:lnTo>
                  <a:lnTo>
                    <a:pt x="226" y="14"/>
                  </a:lnTo>
                  <a:lnTo>
                    <a:pt x="227" y="14"/>
                  </a:lnTo>
                  <a:lnTo>
                    <a:pt x="230" y="14"/>
                  </a:lnTo>
                  <a:lnTo>
                    <a:pt x="232" y="14"/>
                  </a:lnTo>
                  <a:lnTo>
                    <a:pt x="233" y="14"/>
                  </a:lnTo>
                  <a:lnTo>
                    <a:pt x="234" y="14"/>
                  </a:lnTo>
                  <a:lnTo>
                    <a:pt x="234" y="17"/>
                  </a:lnTo>
                  <a:lnTo>
                    <a:pt x="234" y="22"/>
                  </a:lnTo>
                  <a:lnTo>
                    <a:pt x="234" y="32"/>
                  </a:lnTo>
                  <a:lnTo>
                    <a:pt x="234" y="44"/>
                  </a:lnTo>
                  <a:lnTo>
                    <a:pt x="234" y="59"/>
                  </a:lnTo>
                  <a:lnTo>
                    <a:pt x="234" y="74"/>
                  </a:lnTo>
                  <a:lnTo>
                    <a:pt x="234" y="92"/>
                  </a:lnTo>
                  <a:lnTo>
                    <a:pt x="234" y="109"/>
                  </a:lnTo>
                  <a:lnTo>
                    <a:pt x="234" y="129"/>
                  </a:lnTo>
                  <a:lnTo>
                    <a:pt x="234" y="146"/>
                  </a:lnTo>
                  <a:lnTo>
                    <a:pt x="234" y="164"/>
                  </a:lnTo>
                  <a:lnTo>
                    <a:pt x="234" y="180"/>
                  </a:lnTo>
                  <a:lnTo>
                    <a:pt x="234" y="196"/>
                  </a:lnTo>
                  <a:lnTo>
                    <a:pt x="234" y="209"/>
                  </a:lnTo>
                  <a:lnTo>
                    <a:pt x="234" y="219"/>
                  </a:lnTo>
                  <a:lnTo>
                    <a:pt x="234" y="226"/>
                  </a:lnTo>
                  <a:lnTo>
                    <a:pt x="232" y="226"/>
                  </a:lnTo>
                  <a:lnTo>
                    <a:pt x="232" y="223"/>
                  </a:lnTo>
                  <a:lnTo>
                    <a:pt x="230" y="221"/>
                  </a:lnTo>
                  <a:lnTo>
                    <a:pt x="230" y="217"/>
                  </a:lnTo>
                  <a:lnTo>
                    <a:pt x="229" y="212"/>
                  </a:lnTo>
                  <a:lnTo>
                    <a:pt x="229" y="206"/>
                  </a:lnTo>
                  <a:lnTo>
                    <a:pt x="229" y="200"/>
                  </a:lnTo>
                  <a:lnTo>
                    <a:pt x="229" y="193"/>
                  </a:lnTo>
                  <a:lnTo>
                    <a:pt x="227" y="187"/>
                  </a:lnTo>
                  <a:lnTo>
                    <a:pt x="227" y="180"/>
                  </a:lnTo>
                  <a:lnTo>
                    <a:pt x="225" y="174"/>
                  </a:lnTo>
                  <a:lnTo>
                    <a:pt x="225" y="167"/>
                  </a:lnTo>
                  <a:lnTo>
                    <a:pt x="223" y="162"/>
                  </a:lnTo>
                  <a:lnTo>
                    <a:pt x="222" y="156"/>
                  </a:lnTo>
                  <a:lnTo>
                    <a:pt x="220" y="152"/>
                  </a:lnTo>
                  <a:lnTo>
                    <a:pt x="220" y="148"/>
                  </a:lnTo>
                  <a:lnTo>
                    <a:pt x="218" y="146"/>
                  </a:lnTo>
                  <a:lnTo>
                    <a:pt x="216" y="142"/>
                  </a:lnTo>
                  <a:lnTo>
                    <a:pt x="212" y="138"/>
                  </a:lnTo>
                  <a:lnTo>
                    <a:pt x="208" y="133"/>
                  </a:lnTo>
                  <a:lnTo>
                    <a:pt x="203" y="128"/>
                  </a:lnTo>
                  <a:lnTo>
                    <a:pt x="198" y="123"/>
                  </a:lnTo>
                  <a:lnTo>
                    <a:pt x="192" y="117"/>
                  </a:lnTo>
                  <a:lnTo>
                    <a:pt x="187" y="111"/>
                  </a:lnTo>
                  <a:lnTo>
                    <a:pt x="180" y="105"/>
                  </a:lnTo>
                  <a:lnTo>
                    <a:pt x="175" y="100"/>
                  </a:lnTo>
                  <a:lnTo>
                    <a:pt x="169" y="95"/>
                  </a:lnTo>
                  <a:lnTo>
                    <a:pt x="164" y="89"/>
                  </a:lnTo>
                  <a:lnTo>
                    <a:pt x="159" y="86"/>
                  </a:lnTo>
                  <a:lnTo>
                    <a:pt x="154" y="81"/>
                  </a:lnTo>
                  <a:lnTo>
                    <a:pt x="151" y="78"/>
                  </a:lnTo>
                  <a:lnTo>
                    <a:pt x="149" y="75"/>
                  </a:lnTo>
                  <a:lnTo>
                    <a:pt x="146" y="73"/>
                  </a:lnTo>
                  <a:lnTo>
                    <a:pt x="141" y="70"/>
                  </a:lnTo>
                  <a:lnTo>
                    <a:pt x="136" y="67"/>
                  </a:lnTo>
                  <a:lnTo>
                    <a:pt x="131" y="63"/>
                  </a:lnTo>
                  <a:lnTo>
                    <a:pt x="124" y="60"/>
                  </a:lnTo>
                  <a:lnTo>
                    <a:pt x="116" y="56"/>
                  </a:lnTo>
                  <a:lnTo>
                    <a:pt x="109" y="52"/>
                  </a:lnTo>
                  <a:lnTo>
                    <a:pt x="102" y="47"/>
                  </a:lnTo>
                  <a:lnTo>
                    <a:pt x="94" y="44"/>
                  </a:lnTo>
                  <a:lnTo>
                    <a:pt x="87" y="40"/>
                  </a:lnTo>
                  <a:lnTo>
                    <a:pt x="80" y="37"/>
                  </a:lnTo>
                  <a:lnTo>
                    <a:pt x="75" y="33"/>
                  </a:lnTo>
                  <a:lnTo>
                    <a:pt x="69" y="32"/>
                  </a:lnTo>
                  <a:lnTo>
                    <a:pt x="66" y="29"/>
                  </a:lnTo>
                  <a:lnTo>
                    <a:pt x="63" y="28"/>
                  </a:lnTo>
                  <a:lnTo>
                    <a:pt x="63" y="26"/>
                  </a:lnTo>
                  <a:lnTo>
                    <a:pt x="62" y="26"/>
                  </a:lnTo>
                  <a:lnTo>
                    <a:pt x="60" y="26"/>
                  </a:lnTo>
                  <a:lnTo>
                    <a:pt x="56" y="26"/>
                  </a:lnTo>
                  <a:lnTo>
                    <a:pt x="52" y="24"/>
                  </a:lnTo>
                  <a:lnTo>
                    <a:pt x="47" y="23"/>
                  </a:lnTo>
                  <a:lnTo>
                    <a:pt x="42" y="21"/>
                  </a:lnTo>
                  <a:lnTo>
                    <a:pt x="36" y="19"/>
                  </a:lnTo>
                  <a:lnTo>
                    <a:pt x="31" y="17"/>
                  </a:lnTo>
                  <a:lnTo>
                    <a:pt x="25" y="16"/>
                  </a:lnTo>
                  <a:lnTo>
                    <a:pt x="19" y="14"/>
                  </a:lnTo>
                  <a:lnTo>
                    <a:pt x="13" y="13"/>
                  </a:lnTo>
                  <a:lnTo>
                    <a:pt x="10" y="11"/>
                  </a:lnTo>
                  <a:lnTo>
                    <a:pt x="6" y="11"/>
                  </a:lnTo>
                  <a:lnTo>
                    <a:pt x="2" y="9"/>
                  </a:lnTo>
                  <a:lnTo>
                    <a:pt x="0" y="9"/>
                  </a:lnTo>
                  <a:lnTo>
                    <a:pt x="0" y="8"/>
                  </a:lnTo>
                  <a:lnTo>
                    <a:pt x="2" y="8"/>
                  </a:lnTo>
                  <a:lnTo>
                    <a:pt x="4" y="8"/>
                  </a:lnTo>
                  <a:lnTo>
                    <a:pt x="6" y="8"/>
                  </a:lnTo>
                  <a:lnTo>
                    <a:pt x="10" y="6"/>
                  </a:lnTo>
                  <a:lnTo>
                    <a:pt x="12" y="6"/>
                  </a:lnTo>
                  <a:lnTo>
                    <a:pt x="16" y="5"/>
                  </a:lnTo>
                  <a:lnTo>
                    <a:pt x="20" y="5"/>
                  </a:lnTo>
                  <a:lnTo>
                    <a:pt x="25" y="3"/>
                  </a:lnTo>
                  <a:lnTo>
                    <a:pt x="28" y="3"/>
                  </a:lnTo>
                  <a:lnTo>
                    <a:pt x="33" y="3"/>
                  </a:lnTo>
                  <a:lnTo>
                    <a:pt x="38" y="3"/>
                  </a:lnTo>
                  <a:lnTo>
                    <a:pt x="45" y="1"/>
                  </a:lnTo>
                  <a:lnTo>
                    <a:pt x="51" y="1"/>
                  </a:lnTo>
                  <a:lnTo>
                    <a:pt x="59" y="1"/>
                  </a:lnTo>
                  <a:lnTo>
                    <a:pt x="67" y="1"/>
                  </a:lnTo>
                  <a:lnTo>
                    <a:pt x="77" y="0"/>
                  </a:lnTo>
                </a:path>
              </a:pathLst>
            </a:custGeom>
            <a:solidFill>
              <a:srgbClr val="F8F8F8"/>
            </a:solidFill>
            <a:ln w="9525">
              <a:solidFill>
                <a:srgbClr val="C0C0C0"/>
              </a:solidFill>
              <a:round/>
              <a:headEnd/>
              <a:tailEnd/>
            </a:ln>
          </p:spPr>
          <p:txBody>
            <a:bodyPr/>
            <a:lstStyle/>
            <a:p>
              <a:endParaRPr lang="it-IT"/>
            </a:p>
          </p:txBody>
        </p:sp>
        <p:sp>
          <p:nvSpPr>
            <p:cNvPr id="5137" name="Freeform 18"/>
            <p:cNvSpPr>
              <a:spLocks/>
            </p:cNvSpPr>
            <p:nvPr/>
          </p:nvSpPr>
          <p:spPr bwMode="auto">
            <a:xfrm>
              <a:off x="2848" y="1567"/>
              <a:ext cx="574" cy="33"/>
            </a:xfrm>
            <a:custGeom>
              <a:avLst/>
              <a:gdLst>
                <a:gd name="T0" fmla="*/ 176 w 291"/>
                <a:gd name="T1" fmla="*/ 8 h 35"/>
                <a:gd name="T2" fmla="*/ 436 w 291"/>
                <a:gd name="T3" fmla="*/ 5 h 35"/>
                <a:gd name="T4" fmla="*/ 696 w 291"/>
                <a:gd name="T5" fmla="*/ 3 h 35"/>
                <a:gd name="T6" fmla="*/ 969 w 291"/>
                <a:gd name="T7" fmla="*/ 1 h 35"/>
                <a:gd name="T8" fmla="*/ 1229 w 291"/>
                <a:gd name="T9" fmla="*/ 1 h 35"/>
                <a:gd name="T10" fmla="*/ 1497 w 291"/>
                <a:gd name="T11" fmla="*/ 3 h 35"/>
                <a:gd name="T12" fmla="*/ 1752 w 291"/>
                <a:gd name="T13" fmla="*/ 5 h 35"/>
                <a:gd name="T14" fmla="*/ 2020 w 291"/>
                <a:gd name="T15" fmla="*/ 8 h 35"/>
                <a:gd name="T16" fmla="*/ 2148 w 291"/>
                <a:gd name="T17" fmla="*/ 8 h 35"/>
                <a:gd name="T18" fmla="*/ 2156 w 291"/>
                <a:gd name="T19" fmla="*/ 9 h 35"/>
                <a:gd name="T20" fmla="*/ 2172 w 291"/>
                <a:gd name="T21" fmla="*/ 9 h 35"/>
                <a:gd name="T22" fmla="*/ 2188 w 291"/>
                <a:gd name="T23" fmla="*/ 10 h 35"/>
                <a:gd name="T24" fmla="*/ 2201 w 291"/>
                <a:gd name="T25" fmla="*/ 11 h 35"/>
                <a:gd name="T26" fmla="*/ 2201 w 291"/>
                <a:gd name="T27" fmla="*/ 14 h 35"/>
                <a:gd name="T28" fmla="*/ 2217 w 291"/>
                <a:gd name="T29" fmla="*/ 16 h 35"/>
                <a:gd name="T30" fmla="*/ 2217 w 291"/>
                <a:gd name="T31" fmla="*/ 18 h 35"/>
                <a:gd name="T32" fmla="*/ 2225 w 291"/>
                <a:gd name="T33" fmla="*/ 20 h 35"/>
                <a:gd name="T34" fmla="*/ 2217 w 291"/>
                <a:gd name="T35" fmla="*/ 23 h 35"/>
                <a:gd name="T36" fmla="*/ 2217 w 291"/>
                <a:gd name="T37" fmla="*/ 24 h 35"/>
                <a:gd name="T38" fmla="*/ 2201 w 291"/>
                <a:gd name="T39" fmla="*/ 24 h 35"/>
                <a:gd name="T40" fmla="*/ 2201 w 291"/>
                <a:gd name="T41" fmla="*/ 25 h 35"/>
                <a:gd name="T42" fmla="*/ 2188 w 291"/>
                <a:gd name="T43" fmla="*/ 26 h 35"/>
                <a:gd name="T44" fmla="*/ 2180 w 291"/>
                <a:gd name="T45" fmla="*/ 27 h 35"/>
                <a:gd name="T46" fmla="*/ 2164 w 291"/>
                <a:gd name="T47" fmla="*/ 27 h 35"/>
                <a:gd name="T48" fmla="*/ 2156 w 291"/>
                <a:gd name="T49" fmla="*/ 25 h 35"/>
                <a:gd name="T50" fmla="*/ 2028 w 291"/>
                <a:gd name="T51" fmla="*/ 25 h 35"/>
                <a:gd name="T52" fmla="*/ 1767 w 291"/>
                <a:gd name="T53" fmla="*/ 23 h 35"/>
                <a:gd name="T54" fmla="*/ 1505 w 291"/>
                <a:gd name="T55" fmla="*/ 19 h 35"/>
                <a:gd name="T56" fmla="*/ 1237 w 291"/>
                <a:gd name="T57" fmla="*/ 17 h 35"/>
                <a:gd name="T58" fmla="*/ 976 w 291"/>
                <a:gd name="T59" fmla="*/ 17 h 35"/>
                <a:gd name="T60" fmla="*/ 696 w 291"/>
                <a:gd name="T61" fmla="*/ 19 h 35"/>
                <a:gd name="T62" fmla="*/ 436 w 291"/>
                <a:gd name="T63" fmla="*/ 23 h 35"/>
                <a:gd name="T64" fmla="*/ 191 w 291"/>
                <a:gd name="T65" fmla="*/ 25 h 35"/>
                <a:gd name="T66" fmla="*/ 71 w 291"/>
                <a:gd name="T67" fmla="*/ 26 h 35"/>
                <a:gd name="T68" fmla="*/ 55 w 291"/>
                <a:gd name="T69" fmla="*/ 28 h 35"/>
                <a:gd name="T70" fmla="*/ 47 w 291"/>
                <a:gd name="T71" fmla="*/ 28 h 35"/>
                <a:gd name="T72" fmla="*/ 32 w 291"/>
                <a:gd name="T73" fmla="*/ 27 h 35"/>
                <a:gd name="T74" fmla="*/ 24 w 291"/>
                <a:gd name="T75" fmla="*/ 25 h 35"/>
                <a:gd name="T76" fmla="*/ 16 w 291"/>
                <a:gd name="T77" fmla="*/ 25 h 35"/>
                <a:gd name="T78" fmla="*/ 8 w 291"/>
                <a:gd name="T79" fmla="*/ 24 h 35"/>
                <a:gd name="T80" fmla="*/ 0 w 291"/>
                <a:gd name="T81" fmla="*/ 23 h 35"/>
                <a:gd name="T82" fmla="*/ 0 w 291"/>
                <a:gd name="T83" fmla="*/ 20 h 35"/>
                <a:gd name="T84" fmla="*/ 0 w 291"/>
                <a:gd name="T85" fmla="*/ 18 h 35"/>
                <a:gd name="T86" fmla="*/ 8 w 291"/>
                <a:gd name="T87" fmla="*/ 16 h 35"/>
                <a:gd name="T88" fmla="*/ 16 w 291"/>
                <a:gd name="T89" fmla="*/ 14 h 35"/>
                <a:gd name="T90" fmla="*/ 24 w 291"/>
                <a:gd name="T91" fmla="*/ 11 h 35"/>
                <a:gd name="T92" fmla="*/ 39 w 291"/>
                <a:gd name="T93" fmla="*/ 11 h 35"/>
                <a:gd name="T94" fmla="*/ 47 w 291"/>
                <a:gd name="T95" fmla="*/ 9 h 35"/>
                <a:gd name="T96" fmla="*/ 63 w 291"/>
                <a:gd name="T97" fmla="*/ 9 h 35"/>
                <a:gd name="T98" fmla="*/ 77 w 291"/>
                <a:gd name="T99" fmla="*/ 8 h 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1"/>
                <a:gd name="T151" fmla="*/ 0 h 35"/>
                <a:gd name="T152" fmla="*/ 291 w 291"/>
                <a:gd name="T153" fmla="*/ 35 h 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1" h="35">
                  <a:moveTo>
                    <a:pt x="7" y="11"/>
                  </a:moveTo>
                  <a:lnTo>
                    <a:pt x="23" y="9"/>
                  </a:lnTo>
                  <a:lnTo>
                    <a:pt x="41" y="6"/>
                  </a:lnTo>
                  <a:lnTo>
                    <a:pt x="57" y="5"/>
                  </a:lnTo>
                  <a:lnTo>
                    <a:pt x="75" y="3"/>
                  </a:lnTo>
                  <a:lnTo>
                    <a:pt x="91" y="3"/>
                  </a:lnTo>
                  <a:lnTo>
                    <a:pt x="109" y="1"/>
                  </a:lnTo>
                  <a:lnTo>
                    <a:pt x="126" y="1"/>
                  </a:lnTo>
                  <a:lnTo>
                    <a:pt x="144" y="0"/>
                  </a:lnTo>
                  <a:lnTo>
                    <a:pt x="160" y="1"/>
                  </a:lnTo>
                  <a:lnTo>
                    <a:pt x="177" y="1"/>
                  </a:lnTo>
                  <a:lnTo>
                    <a:pt x="195" y="3"/>
                  </a:lnTo>
                  <a:lnTo>
                    <a:pt x="212" y="3"/>
                  </a:lnTo>
                  <a:lnTo>
                    <a:pt x="228" y="5"/>
                  </a:lnTo>
                  <a:lnTo>
                    <a:pt x="246" y="6"/>
                  </a:lnTo>
                  <a:lnTo>
                    <a:pt x="263" y="9"/>
                  </a:lnTo>
                  <a:lnTo>
                    <a:pt x="281" y="11"/>
                  </a:lnTo>
                  <a:lnTo>
                    <a:pt x="280" y="11"/>
                  </a:lnTo>
                  <a:lnTo>
                    <a:pt x="280" y="12"/>
                  </a:lnTo>
                  <a:lnTo>
                    <a:pt x="281" y="12"/>
                  </a:lnTo>
                  <a:lnTo>
                    <a:pt x="283" y="12"/>
                  </a:lnTo>
                  <a:lnTo>
                    <a:pt x="283" y="13"/>
                  </a:lnTo>
                  <a:lnTo>
                    <a:pt x="285" y="13"/>
                  </a:lnTo>
                  <a:lnTo>
                    <a:pt x="285" y="14"/>
                  </a:lnTo>
                  <a:lnTo>
                    <a:pt x="287" y="14"/>
                  </a:lnTo>
                  <a:lnTo>
                    <a:pt x="287" y="16"/>
                  </a:lnTo>
                  <a:lnTo>
                    <a:pt x="287" y="17"/>
                  </a:lnTo>
                  <a:lnTo>
                    <a:pt x="287" y="19"/>
                  </a:lnTo>
                  <a:lnTo>
                    <a:pt x="289" y="19"/>
                  </a:lnTo>
                  <a:lnTo>
                    <a:pt x="289" y="21"/>
                  </a:lnTo>
                  <a:lnTo>
                    <a:pt x="289" y="23"/>
                  </a:lnTo>
                  <a:lnTo>
                    <a:pt x="290" y="23"/>
                  </a:lnTo>
                  <a:lnTo>
                    <a:pt x="289" y="25"/>
                  </a:lnTo>
                  <a:lnTo>
                    <a:pt x="289" y="26"/>
                  </a:lnTo>
                  <a:lnTo>
                    <a:pt x="289" y="28"/>
                  </a:lnTo>
                  <a:lnTo>
                    <a:pt x="287" y="29"/>
                  </a:lnTo>
                  <a:lnTo>
                    <a:pt x="287" y="31"/>
                  </a:lnTo>
                  <a:lnTo>
                    <a:pt x="285" y="32"/>
                  </a:lnTo>
                  <a:lnTo>
                    <a:pt x="284" y="33"/>
                  </a:lnTo>
                  <a:lnTo>
                    <a:pt x="282" y="33"/>
                  </a:lnTo>
                  <a:lnTo>
                    <a:pt x="281" y="33"/>
                  </a:lnTo>
                  <a:lnTo>
                    <a:pt x="281" y="31"/>
                  </a:lnTo>
                  <a:lnTo>
                    <a:pt x="282" y="34"/>
                  </a:lnTo>
                  <a:lnTo>
                    <a:pt x="264" y="31"/>
                  </a:lnTo>
                  <a:lnTo>
                    <a:pt x="248" y="28"/>
                  </a:lnTo>
                  <a:lnTo>
                    <a:pt x="230" y="26"/>
                  </a:lnTo>
                  <a:lnTo>
                    <a:pt x="214" y="23"/>
                  </a:lnTo>
                  <a:lnTo>
                    <a:pt x="196" y="22"/>
                  </a:lnTo>
                  <a:lnTo>
                    <a:pt x="179" y="20"/>
                  </a:lnTo>
                  <a:lnTo>
                    <a:pt x="161" y="20"/>
                  </a:lnTo>
                  <a:lnTo>
                    <a:pt x="145" y="19"/>
                  </a:lnTo>
                  <a:lnTo>
                    <a:pt x="127" y="20"/>
                  </a:lnTo>
                  <a:lnTo>
                    <a:pt x="109" y="20"/>
                  </a:lnTo>
                  <a:lnTo>
                    <a:pt x="91" y="22"/>
                  </a:lnTo>
                  <a:lnTo>
                    <a:pt x="75" y="23"/>
                  </a:lnTo>
                  <a:lnTo>
                    <a:pt x="57" y="26"/>
                  </a:lnTo>
                  <a:lnTo>
                    <a:pt x="41" y="28"/>
                  </a:lnTo>
                  <a:lnTo>
                    <a:pt x="25" y="31"/>
                  </a:lnTo>
                  <a:lnTo>
                    <a:pt x="8" y="34"/>
                  </a:lnTo>
                  <a:lnTo>
                    <a:pt x="9" y="32"/>
                  </a:lnTo>
                  <a:lnTo>
                    <a:pt x="7" y="34"/>
                  </a:lnTo>
                  <a:lnTo>
                    <a:pt x="6" y="34"/>
                  </a:lnTo>
                  <a:lnTo>
                    <a:pt x="4" y="34"/>
                  </a:lnTo>
                  <a:lnTo>
                    <a:pt x="4" y="33"/>
                  </a:lnTo>
                  <a:lnTo>
                    <a:pt x="3" y="33"/>
                  </a:lnTo>
                  <a:lnTo>
                    <a:pt x="3" y="31"/>
                  </a:lnTo>
                  <a:lnTo>
                    <a:pt x="2" y="31"/>
                  </a:lnTo>
                  <a:lnTo>
                    <a:pt x="2" y="30"/>
                  </a:lnTo>
                  <a:lnTo>
                    <a:pt x="1" y="30"/>
                  </a:lnTo>
                  <a:lnTo>
                    <a:pt x="1" y="28"/>
                  </a:lnTo>
                  <a:lnTo>
                    <a:pt x="0" y="28"/>
                  </a:lnTo>
                  <a:lnTo>
                    <a:pt x="0" y="27"/>
                  </a:lnTo>
                  <a:lnTo>
                    <a:pt x="0" y="25"/>
                  </a:lnTo>
                  <a:lnTo>
                    <a:pt x="0" y="23"/>
                  </a:lnTo>
                  <a:lnTo>
                    <a:pt x="0" y="21"/>
                  </a:lnTo>
                  <a:lnTo>
                    <a:pt x="1" y="19"/>
                  </a:lnTo>
                  <a:lnTo>
                    <a:pt x="2" y="17"/>
                  </a:lnTo>
                  <a:lnTo>
                    <a:pt x="2" y="16"/>
                  </a:lnTo>
                  <a:lnTo>
                    <a:pt x="3" y="14"/>
                  </a:lnTo>
                  <a:lnTo>
                    <a:pt x="5" y="14"/>
                  </a:lnTo>
                  <a:lnTo>
                    <a:pt x="6" y="12"/>
                  </a:lnTo>
                  <a:lnTo>
                    <a:pt x="8" y="12"/>
                  </a:lnTo>
                  <a:lnTo>
                    <a:pt x="10" y="11"/>
                  </a:lnTo>
                  <a:lnTo>
                    <a:pt x="7" y="11"/>
                  </a:lnTo>
                </a:path>
              </a:pathLst>
            </a:custGeom>
            <a:solidFill>
              <a:srgbClr val="F8F8F8"/>
            </a:solidFill>
            <a:ln w="18732">
              <a:solidFill>
                <a:srgbClr val="DDDDDD"/>
              </a:solidFill>
              <a:round/>
              <a:headEnd/>
              <a:tailEnd/>
            </a:ln>
          </p:spPr>
          <p:txBody>
            <a:bodyPr/>
            <a:lstStyle/>
            <a:p>
              <a:endParaRPr lang="it-IT"/>
            </a:p>
          </p:txBody>
        </p:sp>
        <p:sp>
          <p:nvSpPr>
            <p:cNvPr id="5138" name="Freeform 19"/>
            <p:cNvSpPr>
              <a:spLocks/>
            </p:cNvSpPr>
            <p:nvPr/>
          </p:nvSpPr>
          <p:spPr bwMode="auto">
            <a:xfrm>
              <a:off x="2678" y="1270"/>
              <a:ext cx="911" cy="309"/>
            </a:xfrm>
            <a:custGeom>
              <a:avLst/>
              <a:gdLst>
                <a:gd name="T0" fmla="*/ 2201 w 462"/>
                <a:gd name="T1" fmla="*/ 255 h 333"/>
                <a:gd name="T2" fmla="*/ 2668 w 462"/>
                <a:gd name="T3" fmla="*/ 261 h 333"/>
                <a:gd name="T4" fmla="*/ 2838 w 462"/>
                <a:gd name="T5" fmla="*/ 265 h 333"/>
                <a:gd name="T6" fmla="*/ 2861 w 462"/>
                <a:gd name="T7" fmla="*/ 252 h 333"/>
                <a:gd name="T8" fmla="*/ 2897 w 462"/>
                <a:gd name="T9" fmla="*/ 227 h 333"/>
                <a:gd name="T10" fmla="*/ 2974 w 462"/>
                <a:gd name="T11" fmla="*/ 201 h 333"/>
                <a:gd name="T12" fmla="*/ 3052 w 462"/>
                <a:gd name="T13" fmla="*/ 184 h 333"/>
                <a:gd name="T14" fmla="*/ 3321 w 462"/>
                <a:gd name="T15" fmla="*/ 182 h 333"/>
                <a:gd name="T16" fmla="*/ 3220 w 462"/>
                <a:gd name="T17" fmla="*/ 148 h 333"/>
                <a:gd name="T18" fmla="*/ 2981 w 462"/>
                <a:gd name="T19" fmla="*/ 150 h 333"/>
                <a:gd name="T20" fmla="*/ 2865 w 462"/>
                <a:gd name="T21" fmla="*/ 144 h 333"/>
                <a:gd name="T22" fmla="*/ 2832 w 462"/>
                <a:gd name="T23" fmla="*/ 150 h 333"/>
                <a:gd name="T24" fmla="*/ 2713 w 462"/>
                <a:gd name="T25" fmla="*/ 151 h 333"/>
                <a:gd name="T26" fmla="*/ 2713 w 462"/>
                <a:gd name="T27" fmla="*/ 136 h 333"/>
                <a:gd name="T28" fmla="*/ 2816 w 462"/>
                <a:gd name="T29" fmla="*/ 143 h 333"/>
                <a:gd name="T30" fmla="*/ 2865 w 462"/>
                <a:gd name="T31" fmla="*/ 137 h 333"/>
                <a:gd name="T32" fmla="*/ 2997 w 462"/>
                <a:gd name="T33" fmla="*/ 133 h 333"/>
                <a:gd name="T34" fmla="*/ 3037 w 462"/>
                <a:gd name="T35" fmla="*/ 109 h 333"/>
                <a:gd name="T36" fmla="*/ 2952 w 462"/>
                <a:gd name="T37" fmla="*/ 102 h 333"/>
                <a:gd name="T38" fmla="*/ 2952 w 462"/>
                <a:gd name="T39" fmla="*/ 98 h 333"/>
                <a:gd name="T40" fmla="*/ 3084 w 462"/>
                <a:gd name="T41" fmla="*/ 101 h 333"/>
                <a:gd name="T42" fmla="*/ 3376 w 462"/>
                <a:gd name="T43" fmla="*/ 99 h 333"/>
                <a:gd name="T44" fmla="*/ 3512 w 462"/>
                <a:gd name="T45" fmla="*/ 87 h 333"/>
                <a:gd name="T46" fmla="*/ 3488 w 462"/>
                <a:gd name="T47" fmla="*/ 56 h 333"/>
                <a:gd name="T48" fmla="*/ 3305 w 462"/>
                <a:gd name="T49" fmla="*/ 43 h 333"/>
                <a:gd name="T50" fmla="*/ 3417 w 462"/>
                <a:gd name="T51" fmla="*/ 42 h 333"/>
                <a:gd name="T52" fmla="*/ 3433 w 462"/>
                <a:gd name="T53" fmla="*/ 28 h 333"/>
                <a:gd name="T54" fmla="*/ 3281 w 462"/>
                <a:gd name="T55" fmla="*/ 28 h 333"/>
                <a:gd name="T56" fmla="*/ 3329 w 462"/>
                <a:gd name="T57" fmla="*/ 18 h 333"/>
                <a:gd name="T58" fmla="*/ 3390 w 462"/>
                <a:gd name="T59" fmla="*/ 17 h 333"/>
                <a:gd name="T60" fmla="*/ 3433 w 462"/>
                <a:gd name="T61" fmla="*/ 2 h 333"/>
                <a:gd name="T62" fmla="*/ 1863 w 462"/>
                <a:gd name="T63" fmla="*/ 6 h 333"/>
                <a:gd name="T64" fmla="*/ 183 w 462"/>
                <a:gd name="T65" fmla="*/ 5 h 333"/>
                <a:gd name="T66" fmla="*/ 108 w 462"/>
                <a:gd name="T67" fmla="*/ 16 h 333"/>
                <a:gd name="T68" fmla="*/ 175 w 462"/>
                <a:gd name="T69" fmla="*/ 17 h 333"/>
                <a:gd name="T70" fmla="*/ 260 w 462"/>
                <a:gd name="T71" fmla="*/ 28 h 333"/>
                <a:gd name="T72" fmla="*/ 63 w 462"/>
                <a:gd name="T73" fmla="*/ 28 h 333"/>
                <a:gd name="T74" fmla="*/ 55 w 462"/>
                <a:gd name="T75" fmla="*/ 41 h 333"/>
                <a:gd name="T76" fmla="*/ 175 w 462"/>
                <a:gd name="T77" fmla="*/ 42 h 333"/>
                <a:gd name="T78" fmla="*/ 32 w 462"/>
                <a:gd name="T79" fmla="*/ 54 h 333"/>
                <a:gd name="T80" fmla="*/ 0 w 462"/>
                <a:gd name="T81" fmla="*/ 76 h 333"/>
                <a:gd name="T82" fmla="*/ 77 w 462"/>
                <a:gd name="T83" fmla="*/ 96 h 333"/>
                <a:gd name="T84" fmla="*/ 552 w 462"/>
                <a:gd name="T85" fmla="*/ 97 h 333"/>
                <a:gd name="T86" fmla="*/ 568 w 462"/>
                <a:gd name="T87" fmla="*/ 101 h 333"/>
                <a:gd name="T88" fmla="*/ 489 w 462"/>
                <a:gd name="T89" fmla="*/ 105 h 333"/>
                <a:gd name="T90" fmla="*/ 467 w 462"/>
                <a:gd name="T91" fmla="*/ 124 h 333"/>
                <a:gd name="T92" fmla="*/ 536 w 462"/>
                <a:gd name="T93" fmla="*/ 135 h 333"/>
                <a:gd name="T94" fmla="*/ 637 w 462"/>
                <a:gd name="T95" fmla="*/ 137 h 333"/>
                <a:gd name="T96" fmla="*/ 680 w 462"/>
                <a:gd name="T97" fmla="*/ 142 h 333"/>
                <a:gd name="T98" fmla="*/ 789 w 462"/>
                <a:gd name="T99" fmla="*/ 137 h 333"/>
                <a:gd name="T100" fmla="*/ 797 w 462"/>
                <a:gd name="T101" fmla="*/ 149 h 333"/>
                <a:gd name="T102" fmla="*/ 696 w 462"/>
                <a:gd name="T103" fmla="*/ 151 h 333"/>
                <a:gd name="T104" fmla="*/ 653 w 462"/>
                <a:gd name="T105" fmla="*/ 144 h 333"/>
                <a:gd name="T106" fmla="*/ 544 w 462"/>
                <a:gd name="T107" fmla="*/ 150 h 333"/>
                <a:gd name="T108" fmla="*/ 315 w 462"/>
                <a:gd name="T109" fmla="*/ 148 h 333"/>
                <a:gd name="T110" fmla="*/ 183 w 462"/>
                <a:gd name="T111" fmla="*/ 179 h 333"/>
                <a:gd name="T112" fmla="*/ 408 w 462"/>
                <a:gd name="T113" fmla="*/ 186 h 333"/>
                <a:gd name="T114" fmla="*/ 467 w 462"/>
                <a:gd name="T115" fmla="*/ 200 h 333"/>
                <a:gd name="T116" fmla="*/ 592 w 462"/>
                <a:gd name="T117" fmla="*/ 222 h 333"/>
                <a:gd name="T118" fmla="*/ 661 w 462"/>
                <a:gd name="T119" fmla="*/ 248 h 333"/>
                <a:gd name="T120" fmla="*/ 720 w 462"/>
                <a:gd name="T121" fmla="*/ 264 h 333"/>
                <a:gd name="T122" fmla="*/ 1280 w 462"/>
                <a:gd name="T123" fmla="*/ 257 h 333"/>
                <a:gd name="T124" fmla="*/ 1556 w 462"/>
                <a:gd name="T125" fmla="*/ 255 h 3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2"/>
                <a:gd name="T190" fmla="*/ 0 h 333"/>
                <a:gd name="T191" fmla="*/ 462 w 462"/>
                <a:gd name="T192" fmla="*/ 333 h 3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2" h="333">
                  <a:moveTo>
                    <a:pt x="228" y="318"/>
                  </a:moveTo>
                  <a:lnTo>
                    <a:pt x="228" y="319"/>
                  </a:lnTo>
                  <a:lnTo>
                    <a:pt x="230" y="319"/>
                  </a:lnTo>
                  <a:lnTo>
                    <a:pt x="232" y="319"/>
                  </a:lnTo>
                  <a:lnTo>
                    <a:pt x="235" y="319"/>
                  </a:lnTo>
                  <a:lnTo>
                    <a:pt x="239" y="319"/>
                  </a:lnTo>
                  <a:lnTo>
                    <a:pt x="244" y="319"/>
                  </a:lnTo>
                  <a:lnTo>
                    <a:pt x="250" y="319"/>
                  </a:lnTo>
                  <a:lnTo>
                    <a:pt x="255" y="319"/>
                  </a:lnTo>
                  <a:lnTo>
                    <a:pt x="260" y="319"/>
                  </a:lnTo>
                  <a:lnTo>
                    <a:pt x="265" y="319"/>
                  </a:lnTo>
                  <a:lnTo>
                    <a:pt x="270" y="319"/>
                  </a:lnTo>
                  <a:lnTo>
                    <a:pt x="276" y="319"/>
                  </a:lnTo>
                  <a:lnTo>
                    <a:pt x="279" y="319"/>
                  </a:lnTo>
                  <a:lnTo>
                    <a:pt x="284" y="319"/>
                  </a:lnTo>
                  <a:lnTo>
                    <a:pt x="287" y="319"/>
                  </a:lnTo>
                  <a:lnTo>
                    <a:pt x="291" y="319"/>
                  </a:lnTo>
                  <a:lnTo>
                    <a:pt x="294" y="321"/>
                  </a:lnTo>
                  <a:lnTo>
                    <a:pt x="297" y="321"/>
                  </a:lnTo>
                  <a:lnTo>
                    <a:pt x="301" y="321"/>
                  </a:lnTo>
                  <a:lnTo>
                    <a:pt x="305" y="321"/>
                  </a:lnTo>
                  <a:lnTo>
                    <a:pt x="308" y="323"/>
                  </a:lnTo>
                  <a:lnTo>
                    <a:pt x="312" y="323"/>
                  </a:lnTo>
                  <a:lnTo>
                    <a:pt x="316" y="323"/>
                  </a:lnTo>
                  <a:lnTo>
                    <a:pt x="321" y="323"/>
                  </a:lnTo>
                  <a:lnTo>
                    <a:pt x="324" y="325"/>
                  </a:lnTo>
                  <a:lnTo>
                    <a:pt x="328" y="325"/>
                  </a:lnTo>
                  <a:lnTo>
                    <a:pt x="332" y="326"/>
                  </a:lnTo>
                  <a:lnTo>
                    <a:pt x="337" y="326"/>
                  </a:lnTo>
                  <a:lnTo>
                    <a:pt x="340" y="327"/>
                  </a:lnTo>
                  <a:lnTo>
                    <a:pt x="344" y="327"/>
                  </a:lnTo>
                  <a:lnTo>
                    <a:pt x="348" y="327"/>
                  </a:lnTo>
                  <a:lnTo>
                    <a:pt x="351" y="327"/>
                  </a:lnTo>
                  <a:lnTo>
                    <a:pt x="351" y="328"/>
                  </a:lnTo>
                  <a:lnTo>
                    <a:pt x="353" y="328"/>
                  </a:lnTo>
                  <a:lnTo>
                    <a:pt x="354" y="328"/>
                  </a:lnTo>
                  <a:lnTo>
                    <a:pt x="356" y="328"/>
                  </a:lnTo>
                  <a:lnTo>
                    <a:pt x="358" y="328"/>
                  </a:lnTo>
                  <a:lnTo>
                    <a:pt x="359" y="328"/>
                  </a:lnTo>
                  <a:lnTo>
                    <a:pt x="361" y="328"/>
                  </a:lnTo>
                  <a:lnTo>
                    <a:pt x="361" y="330"/>
                  </a:lnTo>
                  <a:lnTo>
                    <a:pt x="363" y="330"/>
                  </a:lnTo>
                  <a:lnTo>
                    <a:pt x="364" y="330"/>
                  </a:lnTo>
                  <a:lnTo>
                    <a:pt x="366" y="330"/>
                  </a:lnTo>
                  <a:lnTo>
                    <a:pt x="367" y="332"/>
                  </a:lnTo>
                  <a:lnTo>
                    <a:pt x="369" y="332"/>
                  </a:lnTo>
                  <a:lnTo>
                    <a:pt x="370" y="332"/>
                  </a:lnTo>
                  <a:lnTo>
                    <a:pt x="372" y="332"/>
                  </a:lnTo>
                  <a:lnTo>
                    <a:pt x="370" y="332"/>
                  </a:lnTo>
                  <a:lnTo>
                    <a:pt x="370" y="331"/>
                  </a:lnTo>
                  <a:lnTo>
                    <a:pt x="370" y="330"/>
                  </a:lnTo>
                  <a:lnTo>
                    <a:pt x="370" y="328"/>
                  </a:lnTo>
                  <a:lnTo>
                    <a:pt x="370" y="327"/>
                  </a:lnTo>
                  <a:lnTo>
                    <a:pt x="371" y="325"/>
                  </a:lnTo>
                  <a:lnTo>
                    <a:pt x="371" y="323"/>
                  </a:lnTo>
                  <a:lnTo>
                    <a:pt x="371" y="321"/>
                  </a:lnTo>
                  <a:lnTo>
                    <a:pt x="373" y="319"/>
                  </a:lnTo>
                  <a:lnTo>
                    <a:pt x="373" y="318"/>
                  </a:lnTo>
                  <a:lnTo>
                    <a:pt x="373" y="316"/>
                  </a:lnTo>
                  <a:lnTo>
                    <a:pt x="374" y="315"/>
                  </a:lnTo>
                  <a:lnTo>
                    <a:pt x="374" y="313"/>
                  </a:lnTo>
                  <a:lnTo>
                    <a:pt x="374" y="312"/>
                  </a:lnTo>
                  <a:lnTo>
                    <a:pt x="374" y="310"/>
                  </a:lnTo>
                  <a:lnTo>
                    <a:pt x="374" y="308"/>
                  </a:lnTo>
                  <a:lnTo>
                    <a:pt x="374" y="306"/>
                  </a:lnTo>
                  <a:lnTo>
                    <a:pt x="374" y="303"/>
                  </a:lnTo>
                  <a:lnTo>
                    <a:pt x="374" y="302"/>
                  </a:lnTo>
                  <a:lnTo>
                    <a:pt x="375" y="298"/>
                  </a:lnTo>
                  <a:lnTo>
                    <a:pt x="375" y="296"/>
                  </a:lnTo>
                  <a:lnTo>
                    <a:pt x="375" y="295"/>
                  </a:lnTo>
                  <a:lnTo>
                    <a:pt x="375" y="293"/>
                  </a:lnTo>
                  <a:lnTo>
                    <a:pt x="377" y="289"/>
                  </a:lnTo>
                  <a:lnTo>
                    <a:pt x="377" y="287"/>
                  </a:lnTo>
                  <a:lnTo>
                    <a:pt x="378" y="286"/>
                  </a:lnTo>
                  <a:lnTo>
                    <a:pt x="378" y="284"/>
                  </a:lnTo>
                  <a:lnTo>
                    <a:pt x="380" y="281"/>
                  </a:lnTo>
                  <a:lnTo>
                    <a:pt x="380" y="280"/>
                  </a:lnTo>
                  <a:lnTo>
                    <a:pt x="380" y="278"/>
                  </a:lnTo>
                  <a:lnTo>
                    <a:pt x="380" y="277"/>
                  </a:lnTo>
                  <a:lnTo>
                    <a:pt x="381" y="274"/>
                  </a:lnTo>
                  <a:lnTo>
                    <a:pt x="381" y="273"/>
                  </a:lnTo>
                  <a:lnTo>
                    <a:pt x="383" y="271"/>
                  </a:lnTo>
                  <a:lnTo>
                    <a:pt x="383" y="269"/>
                  </a:lnTo>
                  <a:lnTo>
                    <a:pt x="385" y="265"/>
                  </a:lnTo>
                  <a:lnTo>
                    <a:pt x="385" y="263"/>
                  </a:lnTo>
                  <a:lnTo>
                    <a:pt x="385" y="262"/>
                  </a:lnTo>
                  <a:lnTo>
                    <a:pt x="385" y="260"/>
                  </a:lnTo>
                  <a:lnTo>
                    <a:pt x="386" y="257"/>
                  </a:lnTo>
                  <a:lnTo>
                    <a:pt x="386" y="255"/>
                  </a:lnTo>
                  <a:lnTo>
                    <a:pt x="388" y="254"/>
                  </a:lnTo>
                  <a:lnTo>
                    <a:pt x="388" y="252"/>
                  </a:lnTo>
                  <a:lnTo>
                    <a:pt x="389" y="249"/>
                  </a:lnTo>
                  <a:lnTo>
                    <a:pt x="389" y="247"/>
                  </a:lnTo>
                  <a:lnTo>
                    <a:pt x="389" y="245"/>
                  </a:lnTo>
                  <a:lnTo>
                    <a:pt x="390" y="243"/>
                  </a:lnTo>
                  <a:lnTo>
                    <a:pt x="390" y="242"/>
                  </a:lnTo>
                  <a:lnTo>
                    <a:pt x="391" y="240"/>
                  </a:lnTo>
                  <a:lnTo>
                    <a:pt x="393" y="238"/>
                  </a:lnTo>
                  <a:lnTo>
                    <a:pt x="393" y="236"/>
                  </a:lnTo>
                  <a:lnTo>
                    <a:pt x="394" y="235"/>
                  </a:lnTo>
                  <a:lnTo>
                    <a:pt x="394" y="234"/>
                  </a:lnTo>
                  <a:lnTo>
                    <a:pt x="396" y="232"/>
                  </a:lnTo>
                  <a:lnTo>
                    <a:pt x="398" y="230"/>
                  </a:lnTo>
                  <a:lnTo>
                    <a:pt x="400" y="228"/>
                  </a:lnTo>
                  <a:lnTo>
                    <a:pt x="401" y="228"/>
                  </a:lnTo>
                  <a:lnTo>
                    <a:pt x="403" y="227"/>
                  </a:lnTo>
                  <a:lnTo>
                    <a:pt x="405" y="227"/>
                  </a:lnTo>
                  <a:lnTo>
                    <a:pt x="408" y="226"/>
                  </a:lnTo>
                  <a:lnTo>
                    <a:pt x="409" y="226"/>
                  </a:lnTo>
                  <a:lnTo>
                    <a:pt x="413" y="226"/>
                  </a:lnTo>
                  <a:lnTo>
                    <a:pt x="415" y="226"/>
                  </a:lnTo>
                  <a:lnTo>
                    <a:pt x="419" y="226"/>
                  </a:lnTo>
                  <a:lnTo>
                    <a:pt x="421" y="227"/>
                  </a:lnTo>
                  <a:lnTo>
                    <a:pt x="424" y="227"/>
                  </a:lnTo>
                  <a:lnTo>
                    <a:pt x="425" y="227"/>
                  </a:lnTo>
                  <a:lnTo>
                    <a:pt x="428" y="227"/>
                  </a:lnTo>
                  <a:lnTo>
                    <a:pt x="430" y="227"/>
                  </a:lnTo>
                  <a:lnTo>
                    <a:pt x="432" y="227"/>
                  </a:lnTo>
                  <a:lnTo>
                    <a:pt x="433" y="227"/>
                  </a:lnTo>
                  <a:lnTo>
                    <a:pt x="434" y="226"/>
                  </a:lnTo>
                  <a:lnTo>
                    <a:pt x="433" y="226"/>
                  </a:lnTo>
                  <a:lnTo>
                    <a:pt x="433" y="224"/>
                  </a:lnTo>
                  <a:lnTo>
                    <a:pt x="431" y="222"/>
                  </a:lnTo>
                  <a:lnTo>
                    <a:pt x="431" y="219"/>
                  </a:lnTo>
                  <a:lnTo>
                    <a:pt x="429" y="215"/>
                  </a:lnTo>
                  <a:lnTo>
                    <a:pt x="428" y="212"/>
                  </a:lnTo>
                  <a:lnTo>
                    <a:pt x="427" y="208"/>
                  </a:lnTo>
                  <a:lnTo>
                    <a:pt x="427" y="205"/>
                  </a:lnTo>
                  <a:lnTo>
                    <a:pt x="425" y="202"/>
                  </a:lnTo>
                  <a:lnTo>
                    <a:pt x="423" y="198"/>
                  </a:lnTo>
                  <a:lnTo>
                    <a:pt x="421" y="195"/>
                  </a:lnTo>
                  <a:lnTo>
                    <a:pt x="421" y="191"/>
                  </a:lnTo>
                  <a:lnTo>
                    <a:pt x="420" y="189"/>
                  </a:lnTo>
                  <a:lnTo>
                    <a:pt x="420" y="187"/>
                  </a:lnTo>
                  <a:lnTo>
                    <a:pt x="420" y="185"/>
                  </a:lnTo>
                  <a:lnTo>
                    <a:pt x="420" y="183"/>
                  </a:lnTo>
                  <a:lnTo>
                    <a:pt x="418" y="185"/>
                  </a:lnTo>
                  <a:lnTo>
                    <a:pt x="417" y="185"/>
                  </a:lnTo>
                  <a:lnTo>
                    <a:pt x="415" y="185"/>
                  </a:lnTo>
                  <a:lnTo>
                    <a:pt x="413" y="185"/>
                  </a:lnTo>
                  <a:lnTo>
                    <a:pt x="410" y="187"/>
                  </a:lnTo>
                  <a:lnTo>
                    <a:pt x="408" y="187"/>
                  </a:lnTo>
                  <a:lnTo>
                    <a:pt x="406" y="187"/>
                  </a:lnTo>
                  <a:lnTo>
                    <a:pt x="404" y="187"/>
                  </a:lnTo>
                  <a:lnTo>
                    <a:pt x="401" y="188"/>
                  </a:lnTo>
                  <a:lnTo>
                    <a:pt x="399" y="188"/>
                  </a:lnTo>
                  <a:lnTo>
                    <a:pt x="396" y="188"/>
                  </a:lnTo>
                  <a:lnTo>
                    <a:pt x="394" y="188"/>
                  </a:lnTo>
                  <a:lnTo>
                    <a:pt x="392" y="189"/>
                  </a:lnTo>
                  <a:lnTo>
                    <a:pt x="390" y="189"/>
                  </a:lnTo>
                  <a:lnTo>
                    <a:pt x="389" y="189"/>
                  </a:lnTo>
                  <a:lnTo>
                    <a:pt x="388" y="189"/>
                  </a:lnTo>
                  <a:lnTo>
                    <a:pt x="386" y="189"/>
                  </a:lnTo>
                  <a:lnTo>
                    <a:pt x="386" y="188"/>
                  </a:lnTo>
                  <a:lnTo>
                    <a:pt x="384" y="188"/>
                  </a:lnTo>
                  <a:lnTo>
                    <a:pt x="384" y="186"/>
                  </a:lnTo>
                  <a:lnTo>
                    <a:pt x="382" y="186"/>
                  </a:lnTo>
                  <a:lnTo>
                    <a:pt x="382" y="184"/>
                  </a:lnTo>
                  <a:lnTo>
                    <a:pt x="380" y="184"/>
                  </a:lnTo>
                  <a:lnTo>
                    <a:pt x="380" y="182"/>
                  </a:lnTo>
                  <a:lnTo>
                    <a:pt x="378" y="182"/>
                  </a:lnTo>
                  <a:lnTo>
                    <a:pt x="378" y="180"/>
                  </a:lnTo>
                  <a:lnTo>
                    <a:pt x="376" y="180"/>
                  </a:lnTo>
                  <a:lnTo>
                    <a:pt x="374" y="180"/>
                  </a:lnTo>
                  <a:lnTo>
                    <a:pt x="374" y="179"/>
                  </a:lnTo>
                  <a:lnTo>
                    <a:pt x="373" y="180"/>
                  </a:lnTo>
                  <a:lnTo>
                    <a:pt x="373" y="181"/>
                  </a:lnTo>
                  <a:lnTo>
                    <a:pt x="372" y="183"/>
                  </a:lnTo>
                  <a:lnTo>
                    <a:pt x="372" y="184"/>
                  </a:lnTo>
                  <a:lnTo>
                    <a:pt x="370" y="186"/>
                  </a:lnTo>
                  <a:lnTo>
                    <a:pt x="370" y="188"/>
                  </a:lnTo>
                  <a:lnTo>
                    <a:pt x="369" y="189"/>
                  </a:lnTo>
                  <a:lnTo>
                    <a:pt x="367" y="190"/>
                  </a:lnTo>
                  <a:lnTo>
                    <a:pt x="365" y="190"/>
                  </a:lnTo>
                  <a:lnTo>
                    <a:pt x="364" y="190"/>
                  </a:lnTo>
                  <a:lnTo>
                    <a:pt x="362" y="190"/>
                  </a:lnTo>
                  <a:lnTo>
                    <a:pt x="360" y="190"/>
                  </a:lnTo>
                  <a:lnTo>
                    <a:pt x="359" y="190"/>
                  </a:lnTo>
                  <a:lnTo>
                    <a:pt x="358" y="190"/>
                  </a:lnTo>
                  <a:lnTo>
                    <a:pt x="356" y="190"/>
                  </a:lnTo>
                  <a:lnTo>
                    <a:pt x="354" y="190"/>
                  </a:lnTo>
                  <a:lnTo>
                    <a:pt x="354" y="189"/>
                  </a:lnTo>
                  <a:lnTo>
                    <a:pt x="354" y="188"/>
                  </a:lnTo>
                  <a:lnTo>
                    <a:pt x="354" y="187"/>
                  </a:lnTo>
                  <a:lnTo>
                    <a:pt x="354" y="185"/>
                  </a:lnTo>
                  <a:lnTo>
                    <a:pt x="354" y="183"/>
                  </a:lnTo>
                  <a:lnTo>
                    <a:pt x="354" y="182"/>
                  </a:lnTo>
                  <a:lnTo>
                    <a:pt x="354" y="180"/>
                  </a:lnTo>
                  <a:lnTo>
                    <a:pt x="354" y="178"/>
                  </a:lnTo>
                  <a:lnTo>
                    <a:pt x="354" y="177"/>
                  </a:lnTo>
                  <a:lnTo>
                    <a:pt x="354" y="176"/>
                  </a:lnTo>
                  <a:lnTo>
                    <a:pt x="354" y="174"/>
                  </a:lnTo>
                  <a:lnTo>
                    <a:pt x="354" y="172"/>
                  </a:lnTo>
                  <a:lnTo>
                    <a:pt x="354" y="170"/>
                  </a:lnTo>
                  <a:lnTo>
                    <a:pt x="354" y="169"/>
                  </a:lnTo>
                  <a:lnTo>
                    <a:pt x="354" y="171"/>
                  </a:lnTo>
                  <a:lnTo>
                    <a:pt x="354" y="173"/>
                  </a:lnTo>
                  <a:lnTo>
                    <a:pt x="355" y="173"/>
                  </a:lnTo>
                  <a:lnTo>
                    <a:pt x="355" y="174"/>
                  </a:lnTo>
                  <a:lnTo>
                    <a:pt x="356" y="174"/>
                  </a:lnTo>
                  <a:lnTo>
                    <a:pt x="358" y="176"/>
                  </a:lnTo>
                  <a:lnTo>
                    <a:pt x="359" y="176"/>
                  </a:lnTo>
                  <a:lnTo>
                    <a:pt x="359" y="178"/>
                  </a:lnTo>
                  <a:lnTo>
                    <a:pt x="361" y="178"/>
                  </a:lnTo>
                  <a:lnTo>
                    <a:pt x="362" y="179"/>
                  </a:lnTo>
                  <a:lnTo>
                    <a:pt x="364" y="179"/>
                  </a:lnTo>
                  <a:lnTo>
                    <a:pt x="366" y="179"/>
                  </a:lnTo>
                  <a:lnTo>
                    <a:pt x="367" y="179"/>
                  </a:lnTo>
                  <a:lnTo>
                    <a:pt x="369" y="179"/>
                  </a:lnTo>
                  <a:lnTo>
                    <a:pt x="371" y="178"/>
                  </a:lnTo>
                  <a:lnTo>
                    <a:pt x="371" y="177"/>
                  </a:lnTo>
                  <a:lnTo>
                    <a:pt x="373" y="175"/>
                  </a:lnTo>
                  <a:lnTo>
                    <a:pt x="373" y="174"/>
                  </a:lnTo>
                  <a:lnTo>
                    <a:pt x="374" y="172"/>
                  </a:lnTo>
                  <a:lnTo>
                    <a:pt x="374" y="171"/>
                  </a:lnTo>
                  <a:lnTo>
                    <a:pt x="374" y="169"/>
                  </a:lnTo>
                  <a:lnTo>
                    <a:pt x="374" y="171"/>
                  </a:lnTo>
                  <a:lnTo>
                    <a:pt x="376" y="171"/>
                  </a:lnTo>
                  <a:lnTo>
                    <a:pt x="378" y="171"/>
                  </a:lnTo>
                  <a:lnTo>
                    <a:pt x="380" y="171"/>
                  </a:lnTo>
                  <a:lnTo>
                    <a:pt x="381" y="170"/>
                  </a:lnTo>
                  <a:lnTo>
                    <a:pt x="382" y="170"/>
                  </a:lnTo>
                  <a:lnTo>
                    <a:pt x="384" y="170"/>
                  </a:lnTo>
                  <a:lnTo>
                    <a:pt x="386" y="170"/>
                  </a:lnTo>
                  <a:lnTo>
                    <a:pt x="388" y="169"/>
                  </a:lnTo>
                  <a:lnTo>
                    <a:pt x="390" y="167"/>
                  </a:lnTo>
                  <a:lnTo>
                    <a:pt x="391" y="166"/>
                  </a:lnTo>
                  <a:lnTo>
                    <a:pt x="393" y="164"/>
                  </a:lnTo>
                  <a:lnTo>
                    <a:pt x="394" y="163"/>
                  </a:lnTo>
                  <a:lnTo>
                    <a:pt x="394" y="161"/>
                  </a:lnTo>
                  <a:lnTo>
                    <a:pt x="396" y="159"/>
                  </a:lnTo>
                  <a:lnTo>
                    <a:pt x="396" y="157"/>
                  </a:lnTo>
                  <a:lnTo>
                    <a:pt x="396" y="155"/>
                  </a:lnTo>
                  <a:lnTo>
                    <a:pt x="396" y="154"/>
                  </a:lnTo>
                  <a:lnTo>
                    <a:pt x="398" y="151"/>
                  </a:lnTo>
                  <a:lnTo>
                    <a:pt x="397" y="149"/>
                  </a:lnTo>
                  <a:lnTo>
                    <a:pt x="397" y="147"/>
                  </a:lnTo>
                  <a:lnTo>
                    <a:pt x="397" y="145"/>
                  </a:lnTo>
                  <a:lnTo>
                    <a:pt x="397" y="142"/>
                  </a:lnTo>
                  <a:lnTo>
                    <a:pt x="396" y="140"/>
                  </a:lnTo>
                  <a:lnTo>
                    <a:pt x="396" y="139"/>
                  </a:lnTo>
                  <a:lnTo>
                    <a:pt x="396" y="137"/>
                  </a:lnTo>
                  <a:lnTo>
                    <a:pt x="396" y="135"/>
                  </a:lnTo>
                  <a:lnTo>
                    <a:pt x="394" y="135"/>
                  </a:lnTo>
                  <a:lnTo>
                    <a:pt x="394" y="133"/>
                  </a:lnTo>
                  <a:lnTo>
                    <a:pt x="393" y="133"/>
                  </a:lnTo>
                  <a:lnTo>
                    <a:pt x="393" y="131"/>
                  </a:lnTo>
                  <a:lnTo>
                    <a:pt x="391" y="131"/>
                  </a:lnTo>
                  <a:lnTo>
                    <a:pt x="390" y="131"/>
                  </a:lnTo>
                  <a:lnTo>
                    <a:pt x="390" y="129"/>
                  </a:lnTo>
                  <a:lnTo>
                    <a:pt x="388" y="129"/>
                  </a:lnTo>
                  <a:lnTo>
                    <a:pt x="387" y="129"/>
                  </a:lnTo>
                  <a:lnTo>
                    <a:pt x="387" y="128"/>
                  </a:lnTo>
                  <a:lnTo>
                    <a:pt x="385" y="128"/>
                  </a:lnTo>
                  <a:lnTo>
                    <a:pt x="385" y="127"/>
                  </a:lnTo>
                  <a:lnTo>
                    <a:pt x="385" y="126"/>
                  </a:lnTo>
                  <a:lnTo>
                    <a:pt x="385" y="124"/>
                  </a:lnTo>
                  <a:lnTo>
                    <a:pt x="385" y="123"/>
                  </a:lnTo>
                  <a:lnTo>
                    <a:pt x="385" y="122"/>
                  </a:lnTo>
                  <a:lnTo>
                    <a:pt x="385" y="124"/>
                  </a:lnTo>
                  <a:lnTo>
                    <a:pt x="387" y="124"/>
                  </a:lnTo>
                  <a:lnTo>
                    <a:pt x="387" y="126"/>
                  </a:lnTo>
                  <a:lnTo>
                    <a:pt x="389" y="126"/>
                  </a:lnTo>
                  <a:lnTo>
                    <a:pt x="390" y="126"/>
                  </a:lnTo>
                  <a:lnTo>
                    <a:pt x="392" y="126"/>
                  </a:lnTo>
                  <a:lnTo>
                    <a:pt x="393" y="127"/>
                  </a:lnTo>
                  <a:lnTo>
                    <a:pt x="394" y="127"/>
                  </a:lnTo>
                  <a:lnTo>
                    <a:pt x="396" y="127"/>
                  </a:lnTo>
                  <a:lnTo>
                    <a:pt x="398" y="127"/>
                  </a:lnTo>
                  <a:lnTo>
                    <a:pt x="399" y="127"/>
                  </a:lnTo>
                  <a:lnTo>
                    <a:pt x="401" y="127"/>
                  </a:lnTo>
                  <a:lnTo>
                    <a:pt x="402" y="127"/>
                  </a:lnTo>
                  <a:lnTo>
                    <a:pt x="404" y="127"/>
                  </a:lnTo>
                  <a:lnTo>
                    <a:pt x="406" y="127"/>
                  </a:lnTo>
                  <a:lnTo>
                    <a:pt x="408" y="127"/>
                  </a:lnTo>
                  <a:lnTo>
                    <a:pt x="409" y="127"/>
                  </a:lnTo>
                  <a:lnTo>
                    <a:pt x="412" y="127"/>
                  </a:lnTo>
                  <a:lnTo>
                    <a:pt x="414" y="127"/>
                  </a:lnTo>
                  <a:lnTo>
                    <a:pt x="418" y="127"/>
                  </a:lnTo>
                  <a:lnTo>
                    <a:pt x="421" y="127"/>
                  </a:lnTo>
                  <a:lnTo>
                    <a:pt x="424" y="126"/>
                  </a:lnTo>
                  <a:lnTo>
                    <a:pt x="426" y="126"/>
                  </a:lnTo>
                  <a:lnTo>
                    <a:pt x="429" y="126"/>
                  </a:lnTo>
                  <a:lnTo>
                    <a:pt x="431" y="126"/>
                  </a:lnTo>
                  <a:lnTo>
                    <a:pt x="434" y="125"/>
                  </a:lnTo>
                  <a:lnTo>
                    <a:pt x="436" y="125"/>
                  </a:lnTo>
                  <a:lnTo>
                    <a:pt x="439" y="124"/>
                  </a:lnTo>
                  <a:lnTo>
                    <a:pt x="440" y="124"/>
                  </a:lnTo>
                  <a:lnTo>
                    <a:pt x="443" y="122"/>
                  </a:lnTo>
                  <a:lnTo>
                    <a:pt x="445" y="122"/>
                  </a:lnTo>
                  <a:lnTo>
                    <a:pt x="447" y="121"/>
                  </a:lnTo>
                  <a:lnTo>
                    <a:pt x="448" y="120"/>
                  </a:lnTo>
                  <a:lnTo>
                    <a:pt x="449" y="120"/>
                  </a:lnTo>
                  <a:lnTo>
                    <a:pt x="451" y="119"/>
                  </a:lnTo>
                  <a:lnTo>
                    <a:pt x="453" y="117"/>
                  </a:lnTo>
                  <a:lnTo>
                    <a:pt x="453" y="116"/>
                  </a:lnTo>
                  <a:lnTo>
                    <a:pt x="455" y="115"/>
                  </a:lnTo>
                  <a:lnTo>
                    <a:pt x="455" y="113"/>
                  </a:lnTo>
                  <a:lnTo>
                    <a:pt x="456" y="111"/>
                  </a:lnTo>
                  <a:lnTo>
                    <a:pt x="458" y="109"/>
                  </a:lnTo>
                  <a:lnTo>
                    <a:pt x="459" y="105"/>
                  </a:lnTo>
                  <a:lnTo>
                    <a:pt x="459" y="103"/>
                  </a:lnTo>
                  <a:lnTo>
                    <a:pt x="460" y="100"/>
                  </a:lnTo>
                  <a:lnTo>
                    <a:pt x="460" y="96"/>
                  </a:lnTo>
                  <a:lnTo>
                    <a:pt x="461" y="93"/>
                  </a:lnTo>
                  <a:lnTo>
                    <a:pt x="460" y="91"/>
                  </a:lnTo>
                  <a:lnTo>
                    <a:pt x="460" y="87"/>
                  </a:lnTo>
                  <a:lnTo>
                    <a:pt x="460" y="85"/>
                  </a:lnTo>
                  <a:lnTo>
                    <a:pt x="460" y="82"/>
                  </a:lnTo>
                  <a:lnTo>
                    <a:pt x="459" y="80"/>
                  </a:lnTo>
                  <a:lnTo>
                    <a:pt x="459" y="78"/>
                  </a:lnTo>
                  <a:lnTo>
                    <a:pt x="458" y="77"/>
                  </a:lnTo>
                  <a:lnTo>
                    <a:pt x="458" y="75"/>
                  </a:lnTo>
                  <a:lnTo>
                    <a:pt x="456" y="73"/>
                  </a:lnTo>
                  <a:lnTo>
                    <a:pt x="456" y="72"/>
                  </a:lnTo>
                  <a:lnTo>
                    <a:pt x="455" y="70"/>
                  </a:lnTo>
                  <a:lnTo>
                    <a:pt x="455" y="68"/>
                  </a:lnTo>
                  <a:lnTo>
                    <a:pt x="453" y="68"/>
                  </a:lnTo>
                  <a:lnTo>
                    <a:pt x="453" y="67"/>
                  </a:lnTo>
                  <a:lnTo>
                    <a:pt x="452" y="67"/>
                  </a:lnTo>
                  <a:lnTo>
                    <a:pt x="451" y="65"/>
                  </a:lnTo>
                  <a:lnTo>
                    <a:pt x="449" y="65"/>
                  </a:lnTo>
                  <a:lnTo>
                    <a:pt x="447" y="64"/>
                  </a:lnTo>
                  <a:lnTo>
                    <a:pt x="445" y="62"/>
                  </a:lnTo>
                  <a:lnTo>
                    <a:pt x="444" y="60"/>
                  </a:lnTo>
                  <a:lnTo>
                    <a:pt x="442" y="60"/>
                  </a:lnTo>
                  <a:lnTo>
                    <a:pt x="440" y="58"/>
                  </a:lnTo>
                  <a:lnTo>
                    <a:pt x="439" y="57"/>
                  </a:lnTo>
                  <a:lnTo>
                    <a:pt x="437" y="56"/>
                  </a:lnTo>
                  <a:lnTo>
                    <a:pt x="435" y="56"/>
                  </a:lnTo>
                  <a:lnTo>
                    <a:pt x="433" y="54"/>
                  </a:lnTo>
                  <a:lnTo>
                    <a:pt x="431" y="54"/>
                  </a:lnTo>
                  <a:lnTo>
                    <a:pt x="431" y="53"/>
                  </a:lnTo>
                  <a:lnTo>
                    <a:pt x="432" y="53"/>
                  </a:lnTo>
                  <a:lnTo>
                    <a:pt x="434" y="53"/>
                  </a:lnTo>
                  <a:lnTo>
                    <a:pt x="436" y="53"/>
                  </a:lnTo>
                  <a:lnTo>
                    <a:pt x="437" y="53"/>
                  </a:lnTo>
                  <a:lnTo>
                    <a:pt x="439" y="53"/>
                  </a:lnTo>
                  <a:lnTo>
                    <a:pt x="441" y="53"/>
                  </a:lnTo>
                  <a:lnTo>
                    <a:pt x="442" y="53"/>
                  </a:lnTo>
                  <a:lnTo>
                    <a:pt x="444" y="53"/>
                  </a:lnTo>
                  <a:lnTo>
                    <a:pt x="445" y="53"/>
                  </a:lnTo>
                  <a:lnTo>
                    <a:pt x="446" y="53"/>
                  </a:lnTo>
                  <a:lnTo>
                    <a:pt x="448" y="53"/>
                  </a:lnTo>
                  <a:lnTo>
                    <a:pt x="448" y="51"/>
                  </a:lnTo>
                  <a:lnTo>
                    <a:pt x="448" y="50"/>
                  </a:lnTo>
                  <a:lnTo>
                    <a:pt x="448" y="49"/>
                  </a:lnTo>
                  <a:lnTo>
                    <a:pt x="448" y="48"/>
                  </a:lnTo>
                  <a:lnTo>
                    <a:pt x="448" y="46"/>
                  </a:lnTo>
                  <a:lnTo>
                    <a:pt x="448" y="44"/>
                  </a:lnTo>
                  <a:lnTo>
                    <a:pt x="448" y="42"/>
                  </a:lnTo>
                  <a:lnTo>
                    <a:pt x="448" y="40"/>
                  </a:lnTo>
                  <a:lnTo>
                    <a:pt x="448" y="39"/>
                  </a:lnTo>
                  <a:lnTo>
                    <a:pt x="448" y="37"/>
                  </a:lnTo>
                  <a:lnTo>
                    <a:pt x="448" y="35"/>
                  </a:lnTo>
                  <a:lnTo>
                    <a:pt x="448" y="34"/>
                  </a:lnTo>
                  <a:lnTo>
                    <a:pt x="446" y="34"/>
                  </a:lnTo>
                  <a:lnTo>
                    <a:pt x="444" y="34"/>
                  </a:lnTo>
                  <a:lnTo>
                    <a:pt x="443" y="34"/>
                  </a:lnTo>
                  <a:lnTo>
                    <a:pt x="441" y="34"/>
                  </a:lnTo>
                  <a:lnTo>
                    <a:pt x="439" y="34"/>
                  </a:lnTo>
                  <a:lnTo>
                    <a:pt x="438" y="34"/>
                  </a:lnTo>
                  <a:lnTo>
                    <a:pt x="436" y="34"/>
                  </a:lnTo>
                  <a:lnTo>
                    <a:pt x="434" y="34"/>
                  </a:lnTo>
                  <a:lnTo>
                    <a:pt x="433" y="34"/>
                  </a:lnTo>
                  <a:lnTo>
                    <a:pt x="431" y="34"/>
                  </a:lnTo>
                  <a:lnTo>
                    <a:pt x="429" y="34"/>
                  </a:lnTo>
                  <a:lnTo>
                    <a:pt x="428" y="34"/>
                  </a:lnTo>
                  <a:lnTo>
                    <a:pt x="429" y="33"/>
                  </a:lnTo>
                  <a:lnTo>
                    <a:pt x="430" y="31"/>
                  </a:lnTo>
                  <a:lnTo>
                    <a:pt x="430" y="30"/>
                  </a:lnTo>
                  <a:lnTo>
                    <a:pt x="432" y="28"/>
                  </a:lnTo>
                  <a:lnTo>
                    <a:pt x="432" y="26"/>
                  </a:lnTo>
                  <a:lnTo>
                    <a:pt x="434" y="24"/>
                  </a:lnTo>
                  <a:lnTo>
                    <a:pt x="434" y="22"/>
                  </a:lnTo>
                  <a:lnTo>
                    <a:pt x="434" y="20"/>
                  </a:lnTo>
                  <a:lnTo>
                    <a:pt x="434" y="21"/>
                  </a:lnTo>
                  <a:lnTo>
                    <a:pt x="435" y="21"/>
                  </a:lnTo>
                  <a:lnTo>
                    <a:pt x="436" y="21"/>
                  </a:lnTo>
                  <a:lnTo>
                    <a:pt x="438" y="20"/>
                  </a:lnTo>
                  <a:lnTo>
                    <a:pt x="439" y="20"/>
                  </a:lnTo>
                  <a:lnTo>
                    <a:pt x="441" y="20"/>
                  </a:lnTo>
                  <a:lnTo>
                    <a:pt x="442" y="20"/>
                  </a:lnTo>
                  <a:lnTo>
                    <a:pt x="443" y="20"/>
                  </a:lnTo>
                  <a:lnTo>
                    <a:pt x="443" y="19"/>
                  </a:lnTo>
                  <a:lnTo>
                    <a:pt x="443" y="18"/>
                  </a:lnTo>
                  <a:lnTo>
                    <a:pt x="443" y="16"/>
                  </a:lnTo>
                  <a:lnTo>
                    <a:pt x="443" y="15"/>
                  </a:lnTo>
                  <a:lnTo>
                    <a:pt x="444" y="13"/>
                  </a:lnTo>
                  <a:lnTo>
                    <a:pt x="444" y="11"/>
                  </a:lnTo>
                  <a:lnTo>
                    <a:pt x="445" y="10"/>
                  </a:lnTo>
                  <a:lnTo>
                    <a:pt x="445" y="9"/>
                  </a:lnTo>
                  <a:lnTo>
                    <a:pt x="447" y="7"/>
                  </a:lnTo>
                  <a:lnTo>
                    <a:pt x="447" y="5"/>
                  </a:lnTo>
                  <a:lnTo>
                    <a:pt x="448" y="3"/>
                  </a:lnTo>
                  <a:lnTo>
                    <a:pt x="448" y="2"/>
                  </a:lnTo>
                  <a:lnTo>
                    <a:pt x="449" y="0"/>
                  </a:lnTo>
                  <a:lnTo>
                    <a:pt x="443" y="3"/>
                  </a:lnTo>
                  <a:lnTo>
                    <a:pt x="434" y="5"/>
                  </a:lnTo>
                  <a:lnTo>
                    <a:pt x="421" y="6"/>
                  </a:lnTo>
                  <a:lnTo>
                    <a:pt x="408" y="6"/>
                  </a:lnTo>
                  <a:lnTo>
                    <a:pt x="391" y="8"/>
                  </a:lnTo>
                  <a:lnTo>
                    <a:pt x="374" y="8"/>
                  </a:lnTo>
                  <a:lnTo>
                    <a:pt x="355" y="8"/>
                  </a:lnTo>
                  <a:lnTo>
                    <a:pt x="338" y="8"/>
                  </a:lnTo>
                  <a:lnTo>
                    <a:pt x="319" y="8"/>
                  </a:lnTo>
                  <a:lnTo>
                    <a:pt x="301" y="8"/>
                  </a:lnTo>
                  <a:lnTo>
                    <a:pt x="284" y="8"/>
                  </a:lnTo>
                  <a:lnTo>
                    <a:pt x="270" y="8"/>
                  </a:lnTo>
                  <a:lnTo>
                    <a:pt x="257" y="8"/>
                  </a:lnTo>
                  <a:lnTo>
                    <a:pt x="249" y="8"/>
                  </a:lnTo>
                  <a:lnTo>
                    <a:pt x="243" y="8"/>
                  </a:lnTo>
                  <a:lnTo>
                    <a:pt x="241" y="6"/>
                  </a:lnTo>
                  <a:lnTo>
                    <a:pt x="218" y="6"/>
                  </a:lnTo>
                  <a:lnTo>
                    <a:pt x="215" y="8"/>
                  </a:lnTo>
                  <a:lnTo>
                    <a:pt x="210" y="8"/>
                  </a:lnTo>
                  <a:lnTo>
                    <a:pt x="200" y="8"/>
                  </a:lnTo>
                  <a:lnTo>
                    <a:pt x="188" y="8"/>
                  </a:lnTo>
                  <a:lnTo>
                    <a:pt x="173" y="8"/>
                  </a:lnTo>
                  <a:lnTo>
                    <a:pt x="156" y="8"/>
                  </a:lnTo>
                  <a:lnTo>
                    <a:pt x="139" y="8"/>
                  </a:lnTo>
                  <a:lnTo>
                    <a:pt x="121" y="8"/>
                  </a:lnTo>
                  <a:lnTo>
                    <a:pt x="101" y="8"/>
                  </a:lnTo>
                  <a:lnTo>
                    <a:pt x="83" y="8"/>
                  </a:lnTo>
                  <a:lnTo>
                    <a:pt x="66" y="8"/>
                  </a:lnTo>
                  <a:lnTo>
                    <a:pt x="50" y="6"/>
                  </a:lnTo>
                  <a:lnTo>
                    <a:pt x="35" y="6"/>
                  </a:lnTo>
                  <a:lnTo>
                    <a:pt x="24" y="5"/>
                  </a:lnTo>
                  <a:lnTo>
                    <a:pt x="15" y="3"/>
                  </a:lnTo>
                  <a:lnTo>
                    <a:pt x="10" y="0"/>
                  </a:lnTo>
                  <a:lnTo>
                    <a:pt x="8" y="2"/>
                  </a:lnTo>
                  <a:lnTo>
                    <a:pt x="8" y="3"/>
                  </a:lnTo>
                  <a:lnTo>
                    <a:pt x="8" y="5"/>
                  </a:lnTo>
                  <a:lnTo>
                    <a:pt x="10" y="7"/>
                  </a:lnTo>
                  <a:lnTo>
                    <a:pt x="10" y="9"/>
                  </a:lnTo>
                  <a:lnTo>
                    <a:pt x="11" y="10"/>
                  </a:lnTo>
                  <a:lnTo>
                    <a:pt x="11" y="11"/>
                  </a:lnTo>
                  <a:lnTo>
                    <a:pt x="13" y="13"/>
                  </a:lnTo>
                  <a:lnTo>
                    <a:pt x="13" y="15"/>
                  </a:lnTo>
                  <a:lnTo>
                    <a:pt x="14" y="16"/>
                  </a:lnTo>
                  <a:lnTo>
                    <a:pt x="14" y="18"/>
                  </a:lnTo>
                  <a:lnTo>
                    <a:pt x="14" y="19"/>
                  </a:lnTo>
                  <a:lnTo>
                    <a:pt x="14" y="20"/>
                  </a:lnTo>
                  <a:lnTo>
                    <a:pt x="16" y="20"/>
                  </a:lnTo>
                  <a:lnTo>
                    <a:pt x="18" y="20"/>
                  </a:lnTo>
                  <a:lnTo>
                    <a:pt x="20" y="20"/>
                  </a:lnTo>
                  <a:lnTo>
                    <a:pt x="20" y="21"/>
                  </a:lnTo>
                  <a:lnTo>
                    <a:pt x="22" y="21"/>
                  </a:lnTo>
                  <a:lnTo>
                    <a:pt x="23" y="21"/>
                  </a:lnTo>
                  <a:lnTo>
                    <a:pt x="24" y="20"/>
                  </a:lnTo>
                  <a:lnTo>
                    <a:pt x="24" y="22"/>
                  </a:lnTo>
                  <a:lnTo>
                    <a:pt x="24" y="24"/>
                  </a:lnTo>
                  <a:lnTo>
                    <a:pt x="25" y="24"/>
                  </a:lnTo>
                  <a:lnTo>
                    <a:pt x="25" y="26"/>
                  </a:lnTo>
                  <a:lnTo>
                    <a:pt x="27" y="26"/>
                  </a:lnTo>
                  <a:lnTo>
                    <a:pt x="27" y="27"/>
                  </a:lnTo>
                  <a:lnTo>
                    <a:pt x="29" y="27"/>
                  </a:lnTo>
                  <a:lnTo>
                    <a:pt x="29" y="29"/>
                  </a:lnTo>
                  <a:lnTo>
                    <a:pt x="31" y="30"/>
                  </a:lnTo>
                  <a:lnTo>
                    <a:pt x="31" y="32"/>
                  </a:lnTo>
                  <a:lnTo>
                    <a:pt x="33" y="32"/>
                  </a:lnTo>
                  <a:lnTo>
                    <a:pt x="33" y="34"/>
                  </a:lnTo>
                  <a:lnTo>
                    <a:pt x="34" y="34"/>
                  </a:lnTo>
                  <a:lnTo>
                    <a:pt x="35" y="34"/>
                  </a:lnTo>
                  <a:lnTo>
                    <a:pt x="34" y="34"/>
                  </a:lnTo>
                  <a:lnTo>
                    <a:pt x="33" y="34"/>
                  </a:lnTo>
                  <a:lnTo>
                    <a:pt x="31" y="34"/>
                  </a:lnTo>
                  <a:lnTo>
                    <a:pt x="30" y="34"/>
                  </a:lnTo>
                  <a:lnTo>
                    <a:pt x="27" y="34"/>
                  </a:lnTo>
                  <a:lnTo>
                    <a:pt x="25" y="34"/>
                  </a:lnTo>
                  <a:lnTo>
                    <a:pt x="22" y="34"/>
                  </a:lnTo>
                  <a:lnTo>
                    <a:pt x="20" y="34"/>
                  </a:lnTo>
                  <a:lnTo>
                    <a:pt x="17" y="34"/>
                  </a:lnTo>
                  <a:lnTo>
                    <a:pt x="15" y="34"/>
                  </a:lnTo>
                  <a:lnTo>
                    <a:pt x="13" y="34"/>
                  </a:lnTo>
                  <a:lnTo>
                    <a:pt x="11" y="34"/>
                  </a:lnTo>
                  <a:lnTo>
                    <a:pt x="9" y="34"/>
                  </a:lnTo>
                  <a:lnTo>
                    <a:pt x="8" y="34"/>
                  </a:lnTo>
                  <a:lnTo>
                    <a:pt x="7" y="34"/>
                  </a:lnTo>
                  <a:lnTo>
                    <a:pt x="7" y="35"/>
                  </a:lnTo>
                  <a:lnTo>
                    <a:pt x="7" y="37"/>
                  </a:lnTo>
                  <a:lnTo>
                    <a:pt x="7" y="39"/>
                  </a:lnTo>
                  <a:lnTo>
                    <a:pt x="7" y="41"/>
                  </a:lnTo>
                  <a:lnTo>
                    <a:pt x="7" y="43"/>
                  </a:lnTo>
                  <a:lnTo>
                    <a:pt x="7" y="45"/>
                  </a:lnTo>
                  <a:lnTo>
                    <a:pt x="7" y="47"/>
                  </a:lnTo>
                  <a:lnTo>
                    <a:pt x="7" y="49"/>
                  </a:lnTo>
                  <a:lnTo>
                    <a:pt x="7" y="50"/>
                  </a:lnTo>
                  <a:lnTo>
                    <a:pt x="7" y="51"/>
                  </a:lnTo>
                  <a:lnTo>
                    <a:pt x="7" y="52"/>
                  </a:lnTo>
                  <a:lnTo>
                    <a:pt x="8" y="52"/>
                  </a:lnTo>
                  <a:lnTo>
                    <a:pt x="8" y="53"/>
                  </a:lnTo>
                  <a:lnTo>
                    <a:pt x="10" y="53"/>
                  </a:lnTo>
                  <a:lnTo>
                    <a:pt x="12" y="53"/>
                  </a:lnTo>
                  <a:lnTo>
                    <a:pt x="14" y="53"/>
                  </a:lnTo>
                  <a:lnTo>
                    <a:pt x="16" y="53"/>
                  </a:lnTo>
                  <a:lnTo>
                    <a:pt x="18" y="53"/>
                  </a:lnTo>
                  <a:lnTo>
                    <a:pt x="20" y="53"/>
                  </a:lnTo>
                  <a:lnTo>
                    <a:pt x="22" y="53"/>
                  </a:lnTo>
                  <a:lnTo>
                    <a:pt x="23" y="53"/>
                  </a:lnTo>
                  <a:lnTo>
                    <a:pt x="24" y="53"/>
                  </a:lnTo>
                  <a:lnTo>
                    <a:pt x="26" y="53"/>
                  </a:lnTo>
                  <a:lnTo>
                    <a:pt x="24" y="54"/>
                  </a:lnTo>
                  <a:lnTo>
                    <a:pt x="23" y="54"/>
                  </a:lnTo>
                  <a:lnTo>
                    <a:pt x="21" y="54"/>
                  </a:lnTo>
                  <a:lnTo>
                    <a:pt x="20" y="54"/>
                  </a:lnTo>
                  <a:lnTo>
                    <a:pt x="19" y="56"/>
                  </a:lnTo>
                  <a:lnTo>
                    <a:pt x="17" y="56"/>
                  </a:lnTo>
                  <a:lnTo>
                    <a:pt x="15" y="57"/>
                  </a:lnTo>
                  <a:lnTo>
                    <a:pt x="14" y="57"/>
                  </a:lnTo>
                  <a:lnTo>
                    <a:pt x="12" y="59"/>
                  </a:lnTo>
                  <a:lnTo>
                    <a:pt x="10" y="61"/>
                  </a:lnTo>
                  <a:lnTo>
                    <a:pt x="8" y="63"/>
                  </a:lnTo>
                  <a:lnTo>
                    <a:pt x="7" y="64"/>
                  </a:lnTo>
                  <a:lnTo>
                    <a:pt x="5" y="66"/>
                  </a:lnTo>
                  <a:lnTo>
                    <a:pt x="4" y="68"/>
                  </a:lnTo>
                  <a:lnTo>
                    <a:pt x="3" y="69"/>
                  </a:lnTo>
                  <a:lnTo>
                    <a:pt x="3" y="71"/>
                  </a:lnTo>
                  <a:lnTo>
                    <a:pt x="2" y="73"/>
                  </a:lnTo>
                  <a:lnTo>
                    <a:pt x="2" y="75"/>
                  </a:lnTo>
                  <a:lnTo>
                    <a:pt x="2" y="77"/>
                  </a:lnTo>
                  <a:lnTo>
                    <a:pt x="2" y="78"/>
                  </a:lnTo>
                  <a:lnTo>
                    <a:pt x="0" y="80"/>
                  </a:lnTo>
                  <a:lnTo>
                    <a:pt x="0" y="81"/>
                  </a:lnTo>
                  <a:lnTo>
                    <a:pt x="0" y="83"/>
                  </a:lnTo>
                  <a:lnTo>
                    <a:pt x="0" y="84"/>
                  </a:lnTo>
                  <a:lnTo>
                    <a:pt x="0" y="86"/>
                  </a:lnTo>
                  <a:lnTo>
                    <a:pt x="0" y="88"/>
                  </a:lnTo>
                  <a:lnTo>
                    <a:pt x="0" y="89"/>
                  </a:lnTo>
                  <a:lnTo>
                    <a:pt x="0" y="91"/>
                  </a:lnTo>
                  <a:lnTo>
                    <a:pt x="0" y="93"/>
                  </a:lnTo>
                  <a:lnTo>
                    <a:pt x="0" y="95"/>
                  </a:lnTo>
                  <a:lnTo>
                    <a:pt x="0" y="97"/>
                  </a:lnTo>
                  <a:lnTo>
                    <a:pt x="0" y="99"/>
                  </a:lnTo>
                  <a:lnTo>
                    <a:pt x="0" y="100"/>
                  </a:lnTo>
                  <a:lnTo>
                    <a:pt x="0" y="102"/>
                  </a:lnTo>
                  <a:lnTo>
                    <a:pt x="0" y="104"/>
                  </a:lnTo>
                  <a:lnTo>
                    <a:pt x="0" y="105"/>
                  </a:lnTo>
                  <a:lnTo>
                    <a:pt x="0" y="107"/>
                  </a:lnTo>
                  <a:lnTo>
                    <a:pt x="2" y="108"/>
                  </a:lnTo>
                  <a:lnTo>
                    <a:pt x="2" y="111"/>
                  </a:lnTo>
                  <a:lnTo>
                    <a:pt x="4" y="113"/>
                  </a:lnTo>
                  <a:lnTo>
                    <a:pt x="4" y="115"/>
                  </a:lnTo>
                  <a:lnTo>
                    <a:pt x="6" y="116"/>
                  </a:lnTo>
                  <a:lnTo>
                    <a:pt x="8" y="118"/>
                  </a:lnTo>
                  <a:lnTo>
                    <a:pt x="10" y="120"/>
                  </a:lnTo>
                  <a:lnTo>
                    <a:pt x="11" y="122"/>
                  </a:lnTo>
                  <a:lnTo>
                    <a:pt x="14" y="122"/>
                  </a:lnTo>
                  <a:lnTo>
                    <a:pt x="16" y="124"/>
                  </a:lnTo>
                  <a:lnTo>
                    <a:pt x="20" y="124"/>
                  </a:lnTo>
                  <a:lnTo>
                    <a:pt x="23" y="126"/>
                  </a:lnTo>
                  <a:lnTo>
                    <a:pt x="29" y="126"/>
                  </a:lnTo>
                  <a:lnTo>
                    <a:pt x="33" y="126"/>
                  </a:lnTo>
                  <a:lnTo>
                    <a:pt x="38" y="126"/>
                  </a:lnTo>
                  <a:lnTo>
                    <a:pt x="43" y="126"/>
                  </a:lnTo>
                  <a:lnTo>
                    <a:pt x="49" y="124"/>
                  </a:lnTo>
                  <a:lnTo>
                    <a:pt x="53" y="124"/>
                  </a:lnTo>
                  <a:lnTo>
                    <a:pt x="58" y="124"/>
                  </a:lnTo>
                  <a:lnTo>
                    <a:pt x="61" y="124"/>
                  </a:lnTo>
                  <a:lnTo>
                    <a:pt x="66" y="122"/>
                  </a:lnTo>
                  <a:lnTo>
                    <a:pt x="69" y="122"/>
                  </a:lnTo>
                  <a:lnTo>
                    <a:pt x="72" y="122"/>
                  </a:lnTo>
                  <a:lnTo>
                    <a:pt x="73" y="122"/>
                  </a:lnTo>
                  <a:lnTo>
                    <a:pt x="74" y="120"/>
                  </a:lnTo>
                  <a:lnTo>
                    <a:pt x="74" y="121"/>
                  </a:lnTo>
                  <a:lnTo>
                    <a:pt x="74" y="122"/>
                  </a:lnTo>
                  <a:lnTo>
                    <a:pt x="74" y="123"/>
                  </a:lnTo>
                  <a:lnTo>
                    <a:pt x="74" y="125"/>
                  </a:lnTo>
                  <a:lnTo>
                    <a:pt x="74" y="126"/>
                  </a:lnTo>
                  <a:lnTo>
                    <a:pt x="74" y="127"/>
                  </a:lnTo>
                  <a:lnTo>
                    <a:pt x="72" y="129"/>
                  </a:lnTo>
                  <a:lnTo>
                    <a:pt x="71" y="129"/>
                  </a:lnTo>
                  <a:lnTo>
                    <a:pt x="69" y="129"/>
                  </a:lnTo>
                  <a:lnTo>
                    <a:pt x="67" y="131"/>
                  </a:lnTo>
                  <a:lnTo>
                    <a:pt x="66" y="131"/>
                  </a:lnTo>
                  <a:lnTo>
                    <a:pt x="64" y="131"/>
                  </a:lnTo>
                  <a:lnTo>
                    <a:pt x="63" y="133"/>
                  </a:lnTo>
                  <a:lnTo>
                    <a:pt x="63" y="134"/>
                  </a:lnTo>
                  <a:lnTo>
                    <a:pt x="62" y="135"/>
                  </a:lnTo>
                  <a:lnTo>
                    <a:pt x="62" y="136"/>
                  </a:lnTo>
                  <a:lnTo>
                    <a:pt x="61" y="138"/>
                  </a:lnTo>
                  <a:lnTo>
                    <a:pt x="61" y="139"/>
                  </a:lnTo>
                  <a:lnTo>
                    <a:pt x="61" y="141"/>
                  </a:lnTo>
                  <a:lnTo>
                    <a:pt x="61" y="143"/>
                  </a:lnTo>
                  <a:lnTo>
                    <a:pt x="60" y="146"/>
                  </a:lnTo>
                  <a:lnTo>
                    <a:pt x="60" y="148"/>
                  </a:lnTo>
                  <a:lnTo>
                    <a:pt x="60" y="150"/>
                  </a:lnTo>
                  <a:lnTo>
                    <a:pt x="60" y="152"/>
                  </a:lnTo>
                  <a:lnTo>
                    <a:pt x="60" y="153"/>
                  </a:lnTo>
                  <a:lnTo>
                    <a:pt x="61" y="155"/>
                  </a:lnTo>
                  <a:lnTo>
                    <a:pt x="62" y="157"/>
                  </a:lnTo>
                  <a:lnTo>
                    <a:pt x="64" y="158"/>
                  </a:lnTo>
                  <a:lnTo>
                    <a:pt x="64" y="160"/>
                  </a:lnTo>
                  <a:lnTo>
                    <a:pt x="64" y="162"/>
                  </a:lnTo>
                  <a:lnTo>
                    <a:pt x="64" y="163"/>
                  </a:lnTo>
                  <a:lnTo>
                    <a:pt x="66" y="163"/>
                  </a:lnTo>
                  <a:lnTo>
                    <a:pt x="66" y="164"/>
                  </a:lnTo>
                  <a:lnTo>
                    <a:pt x="67" y="164"/>
                  </a:lnTo>
                  <a:lnTo>
                    <a:pt x="67" y="166"/>
                  </a:lnTo>
                  <a:lnTo>
                    <a:pt x="69" y="166"/>
                  </a:lnTo>
                  <a:lnTo>
                    <a:pt x="69" y="168"/>
                  </a:lnTo>
                  <a:lnTo>
                    <a:pt x="70" y="168"/>
                  </a:lnTo>
                  <a:lnTo>
                    <a:pt x="72" y="169"/>
                  </a:lnTo>
                  <a:lnTo>
                    <a:pt x="74" y="169"/>
                  </a:lnTo>
                  <a:lnTo>
                    <a:pt x="74" y="171"/>
                  </a:lnTo>
                  <a:lnTo>
                    <a:pt x="76" y="172"/>
                  </a:lnTo>
                  <a:lnTo>
                    <a:pt x="77" y="173"/>
                  </a:lnTo>
                  <a:lnTo>
                    <a:pt x="78" y="173"/>
                  </a:lnTo>
                  <a:lnTo>
                    <a:pt x="80" y="173"/>
                  </a:lnTo>
                  <a:lnTo>
                    <a:pt x="81" y="173"/>
                  </a:lnTo>
                  <a:lnTo>
                    <a:pt x="83" y="172"/>
                  </a:lnTo>
                  <a:lnTo>
                    <a:pt x="83" y="171"/>
                  </a:lnTo>
                  <a:lnTo>
                    <a:pt x="85" y="169"/>
                  </a:lnTo>
                  <a:lnTo>
                    <a:pt x="84" y="171"/>
                  </a:lnTo>
                  <a:lnTo>
                    <a:pt x="84" y="172"/>
                  </a:lnTo>
                  <a:lnTo>
                    <a:pt x="84" y="174"/>
                  </a:lnTo>
                  <a:lnTo>
                    <a:pt x="86" y="174"/>
                  </a:lnTo>
                  <a:lnTo>
                    <a:pt x="86" y="176"/>
                  </a:lnTo>
                  <a:lnTo>
                    <a:pt x="86" y="177"/>
                  </a:lnTo>
                  <a:lnTo>
                    <a:pt x="88" y="177"/>
                  </a:lnTo>
                  <a:lnTo>
                    <a:pt x="88" y="178"/>
                  </a:lnTo>
                  <a:lnTo>
                    <a:pt x="89" y="178"/>
                  </a:lnTo>
                  <a:lnTo>
                    <a:pt x="91" y="178"/>
                  </a:lnTo>
                  <a:lnTo>
                    <a:pt x="91" y="179"/>
                  </a:lnTo>
                  <a:lnTo>
                    <a:pt x="92" y="179"/>
                  </a:lnTo>
                  <a:lnTo>
                    <a:pt x="93" y="178"/>
                  </a:lnTo>
                  <a:lnTo>
                    <a:pt x="95" y="177"/>
                  </a:lnTo>
                  <a:lnTo>
                    <a:pt x="96" y="177"/>
                  </a:lnTo>
                  <a:lnTo>
                    <a:pt x="98" y="176"/>
                  </a:lnTo>
                  <a:lnTo>
                    <a:pt x="100" y="174"/>
                  </a:lnTo>
                  <a:lnTo>
                    <a:pt x="102" y="173"/>
                  </a:lnTo>
                  <a:lnTo>
                    <a:pt x="103" y="171"/>
                  </a:lnTo>
                  <a:lnTo>
                    <a:pt x="104" y="169"/>
                  </a:lnTo>
                  <a:lnTo>
                    <a:pt x="104" y="170"/>
                  </a:lnTo>
                  <a:lnTo>
                    <a:pt x="104" y="172"/>
                  </a:lnTo>
                  <a:lnTo>
                    <a:pt x="104" y="174"/>
                  </a:lnTo>
                  <a:lnTo>
                    <a:pt x="104" y="176"/>
                  </a:lnTo>
                  <a:lnTo>
                    <a:pt x="104" y="177"/>
                  </a:lnTo>
                  <a:lnTo>
                    <a:pt x="104" y="178"/>
                  </a:lnTo>
                  <a:lnTo>
                    <a:pt x="104" y="180"/>
                  </a:lnTo>
                  <a:lnTo>
                    <a:pt x="104" y="182"/>
                  </a:lnTo>
                  <a:lnTo>
                    <a:pt x="104" y="183"/>
                  </a:lnTo>
                  <a:lnTo>
                    <a:pt x="104" y="185"/>
                  </a:lnTo>
                  <a:lnTo>
                    <a:pt x="104" y="187"/>
                  </a:lnTo>
                  <a:lnTo>
                    <a:pt x="104" y="188"/>
                  </a:lnTo>
                  <a:lnTo>
                    <a:pt x="104" y="189"/>
                  </a:lnTo>
                  <a:lnTo>
                    <a:pt x="102" y="190"/>
                  </a:lnTo>
                  <a:lnTo>
                    <a:pt x="101" y="190"/>
                  </a:lnTo>
                  <a:lnTo>
                    <a:pt x="99" y="190"/>
                  </a:lnTo>
                  <a:lnTo>
                    <a:pt x="97" y="190"/>
                  </a:lnTo>
                  <a:lnTo>
                    <a:pt x="96" y="190"/>
                  </a:lnTo>
                  <a:lnTo>
                    <a:pt x="94" y="190"/>
                  </a:lnTo>
                  <a:lnTo>
                    <a:pt x="92" y="190"/>
                  </a:lnTo>
                  <a:lnTo>
                    <a:pt x="91" y="190"/>
                  </a:lnTo>
                  <a:lnTo>
                    <a:pt x="89" y="190"/>
                  </a:lnTo>
                  <a:lnTo>
                    <a:pt x="89" y="189"/>
                  </a:lnTo>
                  <a:lnTo>
                    <a:pt x="88" y="189"/>
                  </a:lnTo>
                  <a:lnTo>
                    <a:pt x="88" y="188"/>
                  </a:lnTo>
                  <a:lnTo>
                    <a:pt x="87" y="188"/>
                  </a:lnTo>
                  <a:lnTo>
                    <a:pt x="87" y="186"/>
                  </a:lnTo>
                  <a:lnTo>
                    <a:pt x="87" y="184"/>
                  </a:lnTo>
                  <a:lnTo>
                    <a:pt x="85" y="184"/>
                  </a:lnTo>
                  <a:lnTo>
                    <a:pt x="85" y="183"/>
                  </a:lnTo>
                  <a:lnTo>
                    <a:pt x="85" y="181"/>
                  </a:lnTo>
                  <a:lnTo>
                    <a:pt x="85" y="180"/>
                  </a:lnTo>
                  <a:lnTo>
                    <a:pt x="85" y="179"/>
                  </a:lnTo>
                  <a:lnTo>
                    <a:pt x="83" y="180"/>
                  </a:lnTo>
                  <a:lnTo>
                    <a:pt x="81" y="180"/>
                  </a:lnTo>
                  <a:lnTo>
                    <a:pt x="80" y="180"/>
                  </a:lnTo>
                  <a:lnTo>
                    <a:pt x="78" y="182"/>
                  </a:lnTo>
                  <a:lnTo>
                    <a:pt x="76" y="184"/>
                  </a:lnTo>
                  <a:lnTo>
                    <a:pt x="74" y="186"/>
                  </a:lnTo>
                  <a:lnTo>
                    <a:pt x="73" y="188"/>
                  </a:lnTo>
                  <a:lnTo>
                    <a:pt x="71" y="189"/>
                  </a:lnTo>
                  <a:lnTo>
                    <a:pt x="70" y="189"/>
                  </a:lnTo>
                  <a:lnTo>
                    <a:pt x="68" y="189"/>
                  </a:lnTo>
                  <a:lnTo>
                    <a:pt x="67" y="189"/>
                  </a:lnTo>
                  <a:lnTo>
                    <a:pt x="65" y="189"/>
                  </a:lnTo>
                  <a:lnTo>
                    <a:pt x="63" y="188"/>
                  </a:lnTo>
                  <a:lnTo>
                    <a:pt x="60" y="188"/>
                  </a:lnTo>
                  <a:lnTo>
                    <a:pt x="58" y="188"/>
                  </a:lnTo>
                  <a:lnTo>
                    <a:pt x="57" y="188"/>
                  </a:lnTo>
                  <a:lnTo>
                    <a:pt x="55" y="187"/>
                  </a:lnTo>
                  <a:lnTo>
                    <a:pt x="51" y="187"/>
                  </a:lnTo>
                  <a:lnTo>
                    <a:pt x="50" y="187"/>
                  </a:lnTo>
                  <a:lnTo>
                    <a:pt x="46" y="187"/>
                  </a:lnTo>
                  <a:lnTo>
                    <a:pt x="45" y="185"/>
                  </a:lnTo>
                  <a:lnTo>
                    <a:pt x="43" y="185"/>
                  </a:lnTo>
                  <a:lnTo>
                    <a:pt x="41" y="185"/>
                  </a:lnTo>
                  <a:lnTo>
                    <a:pt x="40" y="185"/>
                  </a:lnTo>
                  <a:lnTo>
                    <a:pt x="40" y="183"/>
                  </a:lnTo>
                  <a:lnTo>
                    <a:pt x="39" y="185"/>
                  </a:lnTo>
                  <a:lnTo>
                    <a:pt x="39" y="187"/>
                  </a:lnTo>
                  <a:lnTo>
                    <a:pt x="37" y="189"/>
                  </a:lnTo>
                  <a:lnTo>
                    <a:pt x="37" y="191"/>
                  </a:lnTo>
                  <a:lnTo>
                    <a:pt x="35" y="195"/>
                  </a:lnTo>
                  <a:lnTo>
                    <a:pt x="34" y="198"/>
                  </a:lnTo>
                  <a:lnTo>
                    <a:pt x="32" y="202"/>
                  </a:lnTo>
                  <a:lnTo>
                    <a:pt x="32" y="205"/>
                  </a:lnTo>
                  <a:lnTo>
                    <a:pt x="30" y="208"/>
                  </a:lnTo>
                  <a:lnTo>
                    <a:pt x="28" y="212"/>
                  </a:lnTo>
                  <a:lnTo>
                    <a:pt x="26" y="215"/>
                  </a:lnTo>
                  <a:lnTo>
                    <a:pt x="26" y="219"/>
                  </a:lnTo>
                  <a:lnTo>
                    <a:pt x="24" y="222"/>
                  </a:lnTo>
                  <a:lnTo>
                    <a:pt x="24" y="224"/>
                  </a:lnTo>
                  <a:lnTo>
                    <a:pt x="24" y="226"/>
                  </a:lnTo>
                  <a:lnTo>
                    <a:pt x="24" y="227"/>
                  </a:lnTo>
                  <a:lnTo>
                    <a:pt x="25" y="227"/>
                  </a:lnTo>
                  <a:lnTo>
                    <a:pt x="27" y="229"/>
                  </a:lnTo>
                  <a:lnTo>
                    <a:pt x="29" y="229"/>
                  </a:lnTo>
                  <a:lnTo>
                    <a:pt x="30" y="231"/>
                  </a:lnTo>
                  <a:lnTo>
                    <a:pt x="34" y="231"/>
                  </a:lnTo>
                  <a:lnTo>
                    <a:pt x="35" y="231"/>
                  </a:lnTo>
                  <a:lnTo>
                    <a:pt x="39" y="231"/>
                  </a:lnTo>
                  <a:lnTo>
                    <a:pt x="41" y="232"/>
                  </a:lnTo>
                  <a:lnTo>
                    <a:pt x="43" y="232"/>
                  </a:lnTo>
                  <a:lnTo>
                    <a:pt x="45" y="232"/>
                  </a:lnTo>
                  <a:lnTo>
                    <a:pt x="49" y="232"/>
                  </a:lnTo>
                  <a:lnTo>
                    <a:pt x="51" y="232"/>
                  </a:lnTo>
                  <a:lnTo>
                    <a:pt x="53" y="232"/>
                  </a:lnTo>
                  <a:lnTo>
                    <a:pt x="55" y="232"/>
                  </a:lnTo>
                  <a:lnTo>
                    <a:pt x="57" y="230"/>
                  </a:lnTo>
                  <a:lnTo>
                    <a:pt x="55" y="232"/>
                  </a:lnTo>
                  <a:lnTo>
                    <a:pt x="55" y="233"/>
                  </a:lnTo>
                  <a:lnTo>
                    <a:pt x="55" y="235"/>
                  </a:lnTo>
                  <a:lnTo>
                    <a:pt x="55" y="237"/>
                  </a:lnTo>
                  <a:lnTo>
                    <a:pt x="56" y="239"/>
                  </a:lnTo>
                  <a:lnTo>
                    <a:pt x="56" y="241"/>
                  </a:lnTo>
                  <a:lnTo>
                    <a:pt x="57" y="241"/>
                  </a:lnTo>
                  <a:lnTo>
                    <a:pt x="57" y="243"/>
                  </a:lnTo>
                  <a:lnTo>
                    <a:pt x="58" y="244"/>
                  </a:lnTo>
                  <a:lnTo>
                    <a:pt x="58" y="246"/>
                  </a:lnTo>
                  <a:lnTo>
                    <a:pt x="59" y="247"/>
                  </a:lnTo>
                  <a:lnTo>
                    <a:pt x="59" y="249"/>
                  </a:lnTo>
                  <a:lnTo>
                    <a:pt x="61" y="250"/>
                  </a:lnTo>
                  <a:lnTo>
                    <a:pt x="61" y="252"/>
                  </a:lnTo>
                  <a:lnTo>
                    <a:pt x="62" y="252"/>
                  </a:lnTo>
                  <a:lnTo>
                    <a:pt x="62" y="254"/>
                  </a:lnTo>
                  <a:lnTo>
                    <a:pt x="63" y="256"/>
                  </a:lnTo>
                  <a:lnTo>
                    <a:pt x="63" y="258"/>
                  </a:lnTo>
                  <a:lnTo>
                    <a:pt x="65" y="259"/>
                  </a:lnTo>
                  <a:lnTo>
                    <a:pt x="65" y="261"/>
                  </a:lnTo>
                  <a:lnTo>
                    <a:pt x="67" y="263"/>
                  </a:lnTo>
                  <a:lnTo>
                    <a:pt x="69" y="265"/>
                  </a:lnTo>
                  <a:lnTo>
                    <a:pt x="70" y="266"/>
                  </a:lnTo>
                  <a:lnTo>
                    <a:pt x="70" y="270"/>
                  </a:lnTo>
                  <a:lnTo>
                    <a:pt x="72" y="271"/>
                  </a:lnTo>
                  <a:lnTo>
                    <a:pt x="73" y="273"/>
                  </a:lnTo>
                  <a:lnTo>
                    <a:pt x="75" y="275"/>
                  </a:lnTo>
                  <a:lnTo>
                    <a:pt x="75" y="277"/>
                  </a:lnTo>
                  <a:lnTo>
                    <a:pt x="77" y="278"/>
                  </a:lnTo>
                  <a:lnTo>
                    <a:pt x="77" y="280"/>
                  </a:lnTo>
                  <a:lnTo>
                    <a:pt x="79" y="281"/>
                  </a:lnTo>
                  <a:lnTo>
                    <a:pt x="79" y="284"/>
                  </a:lnTo>
                  <a:lnTo>
                    <a:pt x="79" y="286"/>
                  </a:lnTo>
                  <a:lnTo>
                    <a:pt x="79" y="287"/>
                  </a:lnTo>
                  <a:lnTo>
                    <a:pt x="80" y="289"/>
                  </a:lnTo>
                  <a:lnTo>
                    <a:pt x="80" y="292"/>
                  </a:lnTo>
                  <a:lnTo>
                    <a:pt x="82" y="294"/>
                  </a:lnTo>
                  <a:lnTo>
                    <a:pt x="82" y="296"/>
                  </a:lnTo>
                  <a:lnTo>
                    <a:pt x="84" y="297"/>
                  </a:lnTo>
                  <a:lnTo>
                    <a:pt x="84" y="301"/>
                  </a:lnTo>
                  <a:lnTo>
                    <a:pt x="84" y="303"/>
                  </a:lnTo>
                  <a:lnTo>
                    <a:pt x="84" y="305"/>
                  </a:lnTo>
                  <a:lnTo>
                    <a:pt x="86" y="306"/>
                  </a:lnTo>
                  <a:lnTo>
                    <a:pt x="86" y="308"/>
                  </a:lnTo>
                  <a:lnTo>
                    <a:pt x="86" y="310"/>
                  </a:lnTo>
                  <a:lnTo>
                    <a:pt x="86" y="312"/>
                  </a:lnTo>
                  <a:lnTo>
                    <a:pt x="86" y="313"/>
                  </a:lnTo>
                  <a:lnTo>
                    <a:pt x="86" y="315"/>
                  </a:lnTo>
                  <a:lnTo>
                    <a:pt x="86" y="316"/>
                  </a:lnTo>
                  <a:lnTo>
                    <a:pt x="86" y="318"/>
                  </a:lnTo>
                  <a:lnTo>
                    <a:pt x="86" y="320"/>
                  </a:lnTo>
                  <a:lnTo>
                    <a:pt x="86" y="322"/>
                  </a:lnTo>
                  <a:lnTo>
                    <a:pt x="86" y="324"/>
                  </a:lnTo>
                  <a:lnTo>
                    <a:pt x="88" y="324"/>
                  </a:lnTo>
                  <a:lnTo>
                    <a:pt x="88" y="325"/>
                  </a:lnTo>
                  <a:lnTo>
                    <a:pt x="90" y="327"/>
                  </a:lnTo>
                  <a:lnTo>
                    <a:pt x="91" y="328"/>
                  </a:lnTo>
                  <a:lnTo>
                    <a:pt x="92" y="328"/>
                  </a:lnTo>
                  <a:lnTo>
                    <a:pt x="93" y="330"/>
                  </a:lnTo>
                  <a:lnTo>
                    <a:pt x="94" y="330"/>
                  </a:lnTo>
                  <a:lnTo>
                    <a:pt x="96" y="330"/>
                  </a:lnTo>
                  <a:lnTo>
                    <a:pt x="98" y="330"/>
                  </a:lnTo>
                  <a:lnTo>
                    <a:pt x="104" y="330"/>
                  </a:lnTo>
                  <a:lnTo>
                    <a:pt x="109" y="329"/>
                  </a:lnTo>
                  <a:lnTo>
                    <a:pt x="114" y="329"/>
                  </a:lnTo>
                  <a:lnTo>
                    <a:pt x="120" y="327"/>
                  </a:lnTo>
                  <a:lnTo>
                    <a:pt x="126" y="327"/>
                  </a:lnTo>
                  <a:lnTo>
                    <a:pt x="131" y="326"/>
                  </a:lnTo>
                  <a:lnTo>
                    <a:pt x="136" y="326"/>
                  </a:lnTo>
                  <a:lnTo>
                    <a:pt x="142" y="324"/>
                  </a:lnTo>
                  <a:lnTo>
                    <a:pt x="145" y="324"/>
                  </a:lnTo>
                  <a:lnTo>
                    <a:pt x="150" y="324"/>
                  </a:lnTo>
                  <a:lnTo>
                    <a:pt x="154" y="324"/>
                  </a:lnTo>
                  <a:lnTo>
                    <a:pt x="160" y="322"/>
                  </a:lnTo>
                  <a:lnTo>
                    <a:pt x="163" y="322"/>
                  </a:lnTo>
                  <a:lnTo>
                    <a:pt x="167" y="322"/>
                  </a:lnTo>
                  <a:lnTo>
                    <a:pt x="171" y="322"/>
                  </a:lnTo>
                  <a:lnTo>
                    <a:pt x="176" y="321"/>
                  </a:lnTo>
                  <a:lnTo>
                    <a:pt x="177" y="321"/>
                  </a:lnTo>
                  <a:lnTo>
                    <a:pt x="179" y="321"/>
                  </a:lnTo>
                  <a:lnTo>
                    <a:pt x="181" y="321"/>
                  </a:lnTo>
                  <a:lnTo>
                    <a:pt x="184" y="321"/>
                  </a:lnTo>
                  <a:lnTo>
                    <a:pt x="185" y="321"/>
                  </a:lnTo>
                  <a:lnTo>
                    <a:pt x="188" y="321"/>
                  </a:lnTo>
                  <a:lnTo>
                    <a:pt x="190" y="321"/>
                  </a:lnTo>
                  <a:lnTo>
                    <a:pt x="194" y="320"/>
                  </a:lnTo>
                  <a:lnTo>
                    <a:pt x="196" y="320"/>
                  </a:lnTo>
                  <a:lnTo>
                    <a:pt x="197" y="320"/>
                  </a:lnTo>
                  <a:lnTo>
                    <a:pt x="199" y="320"/>
                  </a:lnTo>
                  <a:lnTo>
                    <a:pt x="201" y="319"/>
                  </a:lnTo>
                  <a:lnTo>
                    <a:pt x="203" y="319"/>
                  </a:lnTo>
                  <a:lnTo>
                    <a:pt x="204" y="318"/>
                  </a:lnTo>
                  <a:lnTo>
                    <a:pt x="228" y="318"/>
                  </a:lnTo>
                </a:path>
              </a:pathLst>
            </a:custGeom>
            <a:solidFill>
              <a:srgbClr val="F8F8F8"/>
            </a:solidFill>
            <a:ln w="18732">
              <a:solidFill>
                <a:srgbClr val="DDDDDD"/>
              </a:solidFill>
              <a:round/>
              <a:headEnd/>
              <a:tailEnd/>
            </a:ln>
          </p:spPr>
          <p:txBody>
            <a:bodyPr/>
            <a:lstStyle/>
            <a:p>
              <a:endParaRPr lang="it-IT"/>
            </a:p>
          </p:txBody>
        </p:sp>
        <p:sp>
          <p:nvSpPr>
            <p:cNvPr id="5139" name="Freeform 20"/>
            <p:cNvSpPr>
              <a:spLocks/>
            </p:cNvSpPr>
            <p:nvPr/>
          </p:nvSpPr>
          <p:spPr bwMode="auto">
            <a:xfrm>
              <a:off x="3051" y="1469"/>
              <a:ext cx="72" cy="98"/>
            </a:xfrm>
            <a:custGeom>
              <a:avLst/>
              <a:gdLst>
                <a:gd name="T0" fmla="*/ 0 w 36"/>
                <a:gd name="T1" fmla="*/ 0 h 103"/>
                <a:gd name="T2" fmla="*/ 0 w 36"/>
                <a:gd name="T3" fmla="*/ 1 h 103"/>
                <a:gd name="T4" fmla="*/ 0 w 36"/>
                <a:gd name="T5" fmla="*/ 1 h 103"/>
                <a:gd name="T6" fmla="*/ 8 w 36"/>
                <a:gd name="T7" fmla="*/ 3 h 103"/>
                <a:gd name="T8" fmla="*/ 24 w 36"/>
                <a:gd name="T9" fmla="*/ 3 h 103"/>
                <a:gd name="T10" fmla="*/ 32 w 36"/>
                <a:gd name="T11" fmla="*/ 5 h 103"/>
                <a:gd name="T12" fmla="*/ 48 w 36"/>
                <a:gd name="T13" fmla="*/ 6 h 103"/>
                <a:gd name="T14" fmla="*/ 56 w 36"/>
                <a:gd name="T15" fmla="*/ 8 h 103"/>
                <a:gd name="T16" fmla="*/ 72 w 36"/>
                <a:gd name="T17" fmla="*/ 8 h 103"/>
                <a:gd name="T18" fmla="*/ 88 w 36"/>
                <a:gd name="T19" fmla="*/ 10 h 103"/>
                <a:gd name="T20" fmla="*/ 96 w 36"/>
                <a:gd name="T21" fmla="*/ 10 h 103"/>
                <a:gd name="T22" fmla="*/ 112 w 36"/>
                <a:gd name="T23" fmla="*/ 10 h 103"/>
                <a:gd name="T24" fmla="*/ 128 w 36"/>
                <a:gd name="T25" fmla="*/ 11 h 103"/>
                <a:gd name="T26" fmla="*/ 136 w 36"/>
                <a:gd name="T27" fmla="*/ 13 h 103"/>
                <a:gd name="T28" fmla="*/ 152 w 36"/>
                <a:gd name="T29" fmla="*/ 14 h 103"/>
                <a:gd name="T30" fmla="*/ 152 w 36"/>
                <a:gd name="T31" fmla="*/ 16 h 103"/>
                <a:gd name="T32" fmla="*/ 168 w 36"/>
                <a:gd name="T33" fmla="*/ 16 h 103"/>
                <a:gd name="T34" fmla="*/ 176 w 36"/>
                <a:gd name="T35" fmla="*/ 22 h 103"/>
                <a:gd name="T36" fmla="*/ 184 w 36"/>
                <a:gd name="T37" fmla="*/ 26 h 103"/>
                <a:gd name="T38" fmla="*/ 200 w 36"/>
                <a:gd name="T39" fmla="*/ 30 h 103"/>
                <a:gd name="T40" fmla="*/ 216 w 36"/>
                <a:gd name="T41" fmla="*/ 35 h 103"/>
                <a:gd name="T42" fmla="*/ 216 w 36"/>
                <a:gd name="T43" fmla="*/ 42 h 103"/>
                <a:gd name="T44" fmla="*/ 224 w 36"/>
                <a:gd name="T45" fmla="*/ 47 h 103"/>
                <a:gd name="T46" fmla="*/ 240 w 36"/>
                <a:gd name="T47" fmla="*/ 53 h 103"/>
                <a:gd name="T48" fmla="*/ 248 w 36"/>
                <a:gd name="T49" fmla="*/ 59 h 103"/>
                <a:gd name="T50" fmla="*/ 248 w 36"/>
                <a:gd name="T51" fmla="*/ 66 h 103"/>
                <a:gd name="T52" fmla="*/ 256 w 36"/>
                <a:gd name="T53" fmla="*/ 70 h 103"/>
                <a:gd name="T54" fmla="*/ 256 w 36"/>
                <a:gd name="T55" fmla="*/ 76 h 103"/>
                <a:gd name="T56" fmla="*/ 272 w 36"/>
                <a:gd name="T57" fmla="*/ 80 h 103"/>
                <a:gd name="T58" fmla="*/ 272 w 36"/>
                <a:gd name="T59" fmla="*/ 84 h 103"/>
                <a:gd name="T60" fmla="*/ 272 w 36"/>
                <a:gd name="T61" fmla="*/ 86 h 103"/>
                <a:gd name="T62" fmla="*/ 272 w 36"/>
                <a:gd name="T63" fmla="*/ 88 h 103"/>
                <a:gd name="T64" fmla="*/ 280 w 36"/>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103"/>
                <a:gd name="T101" fmla="*/ 36 w 36"/>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103">
                  <a:moveTo>
                    <a:pt x="0" y="0"/>
                  </a:moveTo>
                  <a:lnTo>
                    <a:pt x="0" y="1"/>
                  </a:lnTo>
                  <a:lnTo>
                    <a:pt x="1" y="3"/>
                  </a:lnTo>
                  <a:lnTo>
                    <a:pt x="3" y="3"/>
                  </a:lnTo>
                  <a:lnTo>
                    <a:pt x="4" y="5"/>
                  </a:lnTo>
                  <a:lnTo>
                    <a:pt x="6" y="6"/>
                  </a:lnTo>
                  <a:lnTo>
                    <a:pt x="7" y="8"/>
                  </a:lnTo>
                  <a:lnTo>
                    <a:pt x="9" y="8"/>
                  </a:lnTo>
                  <a:lnTo>
                    <a:pt x="11" y="10"/>
                  </a:lnTo>
                  <a:lnTo>
                    <a:pt x="12" y="11"/>
                  </a:lnTo>
                  <a:lnTo>
                    <a:pt x="14" y="13"/>
                  </a:lnTo>
                  <a:lnTo>
                    <a:pt x="16" y="14"/>
                  </a:lnTo>
                  <a:lnTo>
                    <a:pt x="17" y="16"/>
                  </a:lnTo>
                  <a:lnTo>
                    <a:pt x="19" y="17"/>
                  </a:lnTo>
                  <a:lnTo>
                    <a:pt x="19" y="19"/>
                  </a:lnTo>
                  <a:lnTo>
                    <a:pt x="21" y="19"/>
                  </a:lnTo>
                  <a:lnTo>
                    <a:pt x="22" y="25"/>
                  </a:lnTo>
                  <a:lnTo>
                    <a:pt x="23" y="29"/>
                  </a:lnTo>
                  <a:lnTo>
                    <a:pt x="25" y="36"/>
                  </a:lnTo>
                  <a:lnTo>
                    <a:pt x="27" y="41"/>
                  </a:lnTo>
                  <a:lnTo>
                    <a:pt x="27" y="48"/>
                  </a:lnTo>
                  <a:lnTo>
                    <a:pt x="28" y="55"/>
                  </a:lnTo>
                  <a:lnTo>
                    <a:pt x="30" y="62"/>
                  </a:lnTo>
                  <a:lnTo>
                    <a:pt x="31" y="68"/>
                  </a:lnTo>
                  <a:lnTo>
                    <a:pt x="31" y="76"/>
                  </a:lnTo>
                  <a:lnTo>
                    <a:pt x="32" y="82"/>
                  </a:lnTo>
                  <a:lnTo>
                    <a:pt x="32" y="88"/>
                  </a:lnTo>
                  <a:lnTo>
                    <a:pt x="34" y="93"/>
                  </a:lnTo>
                  <a:lnTo>
                    <a:pt x="34" y="97"/>
                  </a:lnTo>
                  <a:lnTo>
                    <a:pt x="34" y="100"/>
                  </a:lnTo>
                  <a:lnTo>
                    <a:pt x="34" y="102"/>
                  </a:lnTo>
                  <a:lnTo>
                    <a:pt x="35" y="102"/>
                  </a:lnTo>
                </a:path>
              </a:pathLst>
            </a:custGeom>
            <a:solidFill>
              <a:srgbClr val="F8F8F8"/>
            </a:solidFill>
            <a:ln w="18732">
              <a:solidFill>
                <a:srgbClr val="DDDDDD"/>
              </a:solidFill>
              <a:round/>
              <a:headEnd/>
              <a:tailEnd/>
            </a:ln>
          </p:spPr>
          <p:txBody>
            <a:bodyPr/>
            <a:lstStyle/>
            <a:p>
              <a:endParaRPr lang="it-IT"/>
            </a:p>
          </p:txBody>
        </p:sp>
        <p:sp>
          <p:nvSpPr>
            <p:cNvPr id="5140" name="Freeform 21"/>
            <p:cNvSpPr>
              <a:spLocks/>
            </p:cNvSpPr>
            <p:nvPr/>
          </p:nvSpPr>
          <p:spPr bwMode="auto">
            <a:xfrm>
              <a:off x="3142" y="1469"/>
              <a:ext cx="74" cy="98"/>
            </a:xfrm>
            <a:custGeom>
              <a:avLst/>
              <a:gdLst>
                <a:gd name="T0" fmla="*/ 288 w 37"/>
                <a:gd name="T1" fmla="*/ 0 h 103"/>
                <a:gd name="T2" fmla="*/ 280 w 37"/>
                <a:gd name="T3" fmla="*/ 1 h 103"/>
                <a:gd name="T4" fmla="*/ 280 w 37"/>
                <a:gd name="T5" fmla="*/ 1 h 103"/>
                <a:gd name="T6" fmla="*/ 264 w 37"/>
                <a:gd name="T7" fmla="*/ 3 h 103"/>
                <a:gd name="T8" fmla="*/ 264 w 37"/>
                <a:gd name="T9" fmla="*/ 3 h 103"/>
                <a:gd name="T10" fmla="*/ 248 w 37"/>
                <a:gd name="T11" fmla="*/ 5 h 103"/>
                <a:gd name="T12" fmla="*/ 240 w 37"/>
                <a:gd name="T13" fmla="*/ 6 h 103"/>
                <a:gd name="T14" fmla="*/ 224 w 37"/>
                <a:gd name="T15" fmla="*/ 8 h 103"/>
                <a:gd name="T16" fmla="*/ 216 w 37"/>
                <a:gd name="T17" fmla="*/ 8 h 103"/>
                <a:gd name="T18" fmla="*/ 192 w 37"/>
                <a:gd name="T19" fmla="*/ 10 h 103"/>
                <a:gd name="T20" fmla="*/ 184 w 37"/>
                <a:gd name="T21" fmla="*/ 10 h 103"/>
                <a:gd name="T22" fmla="*/ 168 w 37"/>
                <a:gd name="T23" fmla="*/ 10 h 103"/>
                <a:gd name="T24" fmla="*/ 152 w 37"/>
                <a:gd name="T25" fmla="*/ 11 h 103"/>
                <a:gd name="T26" fmla="*/ 136 w 37"/>
                <a:gd name="T27" fmla="*/ 13 h 103"/>
                <a:gd name="T28" fmla="*/ 128 w 37"/>
                <a:gd name="T29" fmla="*/ 14 h 103"/>
                <a:gd name="T30" fmla="*/ 120 w 37"/>
                <a:gd name="T31" fmla="*/ 16 h 103"/>
                <a:gd name="T32" fmla="*/ 120 w 37"/>
                <a:gd name="T33" fmla="*/ 16 h 103"/>
                <a:gd name="T34" fmla="*/ 104 w 37"/>
                <a:gd name="T35" fmla="*/ 22 h 103"/>
                <a:gd name="T36" fmla="*/ 88 w 37"/>
                <a:gd name="T37" fmla="*/ 26 h 103"/>
                <a:gd name="T38" fmla="*/ 72 w 37"/>
                <a:gd name="T39" fmla="*/ 30 h 103"/>
                <a:gd name="T40" fmla="*/ 56 w 37"/>
                <a:gd name="T41" fmla="*/ 35 h 103"/>
                <a:gd name="T42" fmla="*/ 40 w 37"/>
                <a:gd name="T43" fmla="*/ 42 h 103"/>
                <a:gd name="T44" fmla="*/ 40 w 37"/>
                <a:gd name="T45" fmla="*/ 47 h 103"/>
                <a:gd name="T46" fmla="*/ 24 w 37"/>
                <a:gd name="T47" fmla="*/ 53 h 103"/>
                <a:gd name="T48" fmla="*/ 24 w 37"/>
                <a:gd name="T49" fmla="*/ 59 h 103"/>
                <a:gd name="T50" fmla="*/ 8 w 37"/>
                <a:gd name="T51" fmla="*/ 66 h 103"/>
                <a:gd name="T52" fmla="*/ 8 w 37"/>
                <a:gd name="T53" fmla="*/ 70 h 103"/>
                <a:gd name="T54" fmla="*/ 0 w 37"/>
                <a:gd name="T55" fmla="*/ 76 h 103"/>
                <a:gd name="T56" fmla="*/ 0 w 37"/>
                <a:gd name="T57" fmla="*/ 80 h 103"/>
                <a:gd name="T58" fmla="*/ 0 w 37"/>
                <a:gd name="T59" fmla="*/ 84 h 103"/>
                <a:gd name="T60" fmla="*/ 0 w 37"/>
                <a:gd name="T61" fmla="*/ 86 h 103"/>
                <a:gd name="T62" fmla="*/ 0 w 37"/>
                <a:gd name="T63" fmla="*/ 88 h 103"/>
                <a:gd name="T64" fmla="*/ 0 w 37"/>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103"/>
                <a:gd name="T101" fmla="*/ 37 w 37"/>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103">
                  <a:moveTo>
                    <a:pt x="36" y="0"/>
                  </a:moveTo>
                  <a:lnTo>
                    <a:pt x="35" y="1"/>
                  </a:lnTo>
                  <a:lnTo>
                    <a:pt x="33" y="3"/>
                  </a:lnTo>
                  <a:lnTo>
                    <a:pt x="31" y="5"/>
                  </a:lnTo>
                  <a:lnTo>
                    <a:pt x="30" y="6"/>
                  </a:lnTo>
                  <a:lnTo>
                    <a:pt x="28" y="8"/>
                  </a:lnTo>
                  <a:lnTo>
                    <a:pt x="27" y="8"/>
                  </a:lnTo>
                  <a:lnTo>
                    <a:pt x="24" y="10"/>
                  </a:lnTo>
                  <a:lnTo>
                    <a:pt x="23" y="11"/>
                  </a:lnTo>
                  <a:lnTo>
                    <a:pt x="21" y="13"/>
                  </a:lnTo>
                  <a:lnTo>
                    <a:pt x="19" y="14"/>
                  </a:lnTo>
                  <a:lnTo>
                    <a:pt x="17" y="16"/>
                  </a:lnTo>
                  <a:lnTo>
                    <a:pt x="16" y="17"/>
                  </a:lnTo>
                  <a:lnTo>
                    <a:pt x="15" y="19"/>
                  </a:lnTo>
                  <a:lnTo>
                    <a:pt x="13" y="25"/>
                  </a:lnTo>
                  <a:lnTo>
                    <a:pt x="11" y="29"/>
                  </a:lnTo>
                  <a:lnTo>
                    <a:pt x="9" y="36"/>
                  </a:lnTo>
                  <a:lnTo>
                    <a:pt x="7" y="41"/>
                  </a:lnTo>
                  <a:lnTo>
                    <a:pt x="5" y="48"/>
                  </a:lnTo>
                  <a:lnTo>
                    <a:pt x="5" y="55"/>
                  </a:lnTo>
                  <a:lnTo>
                    <a:pt x="3" y="62"/>
                  </a:lnTo>
                  <a:lnTo>
                    <a:pt x="3" y="68"/>
                  </a:lnTo>
                  <a:lnTo>
                    <a:pt x="1" y="76"/>
                  </a:lnTo>
                  <a:lnTo>
                    <a:pt x="1" y="82"/>
                  </a:lnTo>
                  <a:lnTo>
                    <a:pt x="0" y="88"/>
                  </a:lnTo>
                  <a:lnTo>
                    <a:pt x="0" y="93"/>
                  </a:lnTo>
                  <a:lnTo>
                    <a:pt x="0" y="97"/>
                  </a:lnTo>
                  <a:lnTo>
                    <a:pt x="0" y="100"/>
                  </a:lnTo>
                  <a:lnTo>
                    <a:pt x="0" y="102"/>
                  </a:lnTo>
                </a:path>
              </a:pathLst>
            </a:custGeom>
            <a:solidFill>
              <a:srgbClr val="F8F8F8"/>
            </a:solidFill>
            <a:ln w="18732">
              <a:solidFill>
                <a:srgbClr val="DDDDDD"/>
              </a:solidFill>
              <a:round/>
              <a:headEnd/>
              <a:tailEnd/>
            </a:ln>
          </p:spPr>
          <p:txBody>
            <a:bodyPr/>
            <a:lstStyle/>
            <a:p>
              <a:endParaRPr lang="it-IT"/>
            </a:p>
          </p:txBody>
        </p:sp>
        <p:sp>
          <p:nvSpPr>
            <p:cNvPr id="5141" name="Freeform 22"/>
            <p:cNvSpPr>
              <a:spLocks/>
            </p:cNvSpPr>
            <p:nvPr/>
          </p:nvSpPr>
          <p:spPr bwMode="auto">
            <a:xfrm>
              <a:off x="3104" y="1468"/>
              <a:ext cx="71" cy="100"/>
            </a:xfrm>
            <a:custGeom>
              <a:avLst/>
              <a:gdLst>
                <a:gd name="T0" fmla="*/ 0 w 36"/>
                <a:gd name="T1" fmla="*/ 5 h 106"/>
                <a:gd name="T2" fmla="*/ 0 w 36"/>
                <a:gd name="T3" fmla="*/ 7 h 106"/>
                <a:gd name="T4" fmla="*/ 8 w 36"/>
                <a:gd name="T5" fmla="*/ 8 h 106"/>
                <a:gd name="T6" fmla="*/ 24 w 36"/>
                <a:gd name="T7" fmla="*/ 10 h 106"/>
                <a:gd name="T8" fmla="*/ 39 w 36"/>
                <a:gd name="T9" fmla="*/ 13 h 106"/>
                <a:gd name="T10" fmla="*/ 47 w 36"/>
                <a:gd name="T11" fmla="*/ 17 h 106"/>
                <a:gd name="T12" fmla="*/ 63 w 36"/>
                <a:gd name="T13" fmla="*/ 21 h 106"/>
                <a:gd name="T14" fmla="*/ 71 w 36"/>
                <a:gd name="T15" fmla="*/ 23 h 106"/>
                <a:gd name="T16" fmla="*/ 85 w 36"/>
                <a:gd name="T17" fmla="*/ 26 h 106"/>
                <a:gd name="T18" fmla="*/ 85 w 36"/>
                <a:gd name="T19" fmla="*/ 36 h 106"/>
                <a:gd name="T20" fmla="*/ 93 w 36"/>
                <a:gd name="T21" fmla="*/ 44 h 106"/>
                <a:gd name="T22" fmla="*/ 93 w 36"/>
                <a:gd name="T23" fmla="*/ 54 h 106"/>
                <a:gd name="T24" fmla="*/ 85 w 36"/>
                <a:gd name="T25" fmla="*/ 64 h 106"/>
                <a:gd name="T26" fmla="*/ 85 w 36"/>
                <a:gd name="T27" fmla="*/ 73 h 106"/>
                <a:gd name="T28" fmla="*/ 85 w 36"/>
                <a:gd name="T29" fmla="*/ 81 h 106"/>
                <a:gd name="T30" fmla="*/ 85 w 36"/>
                <a:gd name="T31" fmla="*/ 86 h 106"/>
                <a:gd name="T32" fmla="*/ 85 w 36"/>
                <a:gd name="T33" fmla="*/ 87 h 106"/>
                <a:gd name="T34" fmla="*/ 85 w 36"/>
                <a:gd name="T35" fmla="*/ 87 h 106"/>
                <a:gd name="T36" fmla="*/ 93 w 36"/>
                <a:gd name="T37" fmla="*/ 87 h 106"/>
                <a:gd name="T38" fmla="*/ 93 w 36"/>
                <a:gd name="T39" fmla="*/ 87 h 106"/>
                <a:gd name="T40" fmla="*/ 108 w 36"/>
                <a:gd name="T41" fmla="*/ 88 h 106"/>
                <a:gd name="T42" fmla="*/ 108 w 36"/>
                <a:gd name="T43" fmla="*/ 88 h 106"/>
                <a:gd name="T44" fmla="*/ 116 w 36"/>
                <a:gd name="T45" fmla="*/ 88 h 106"/>
                <a:gd name="T46" fmla="*/ 116 w 36"/>
                <a:gd name="T47" fmla="*/ 88 h 106"/>
                <a:gd name="T48" fmla="*/ 124 w 36"/>
                <a:gd name="T49" fmla="*/ 88 h 106"/>
                <a:gd name="T50" fmla="*/ 124 w 36"/>
                <a:gd name="T51" fmla="*/ 85 h 106"/>
                <a:gd name="T52" fmla="*/ 124 w 36"/>
                <a:gd name="T53" fmla="*/ 79 h 106"/>
                <a:gd name="T54" fmla="*/ 124 w 36"/>
                <a:gd name="T55" fmla="*/ 72 h 106"/>
                <a:gd name="T56" fmla="*/ 124 w 36"/>
                <a:gd name="T57" fmla="*/ 66 h 106"/>
                <a:gd name="T58" fmla="*/ 124 w 36"/>
                <a:gd name="T59" fmla="*/ 58 h 106"/>
                <a:gd name="T60" fmla="*/ 132 w 36"/>
                <a:gd name="T61" fmla="*/ 51 h 106"/>
                <a:gd name="T62" fmla="*/ 132 w 36"/>
                <a:gd name="T63" fmla="*/ 43 h 106"/>
                <a:gd name="T64" fmla="*/ 144 w 36"/>
                <a:gd name="T65" fmla="*/ 40 h 106"/>
                <a:gd name="T66" fmla="*/ 144 w 36"/>
                <a:gd name="T67" fmla="*/ 38 h 106"/>
                <a:gd name="T68" fmla="*/ 144 w 36"/>
                <a:gd name="T69" fmla="*/ 34 h 106"/>
                <a:gd name="T70" fmla="*/ 144 w 36"/>
                <a:gd name="T71" fmla="*/ 28 h 106"/>
                <a:gd name="T72" fmla="*/ 144 w 36"/>
                <a:gd name="T73" fmla="*/ 24 h 106"/>
                <a:gd name="T74" fmla="*/ 144 w 36"/>
                <a:gd name="T75" fmla="*/ 21 h 106"/>
                <a:gd name="T76" fmla="*/ 160 w 36"/>
                <a:gd name="T77" fmla="*/ 15 h 106"/>
                <a:gd name="T78" fmla="*/ 168 w 36"/>
                <a:gd name="T79" fmla="*/ 11 h 106"/>
                <a:gd name="T80" fmla="*/ 176 w 36"/>
                <a:gd name="T81" fmla="*/ 8 h 106"/>
                <a:gd name="T82" fmla="*/ 176 w 36"/>
                <a:gd name="T83" fmla="*/ 8 h 106"/>
                <a:gd name="T84" fmla="*/ 191 w 36"/>
                <a:gd name="T85" fmla="*/ 8 h 106"/>
                <a:gd name="T86" fmla="*/ 213 w 36"/>
                <a:gd name="T87" fmla="*/ 6 h 106"/>
                <a:gd name="T88" fmla="*/ 229 w 36"/>
                <a:gd name="T89" fmla="*/ 5 h 106"/>
                <a:gd name="T90" fmla="*/ 237 w 36"/>
                <a:gd name="T91" fmla="*/ 4 h 106"/>
                <a:gd name="T92" fmla="*/ 252 w 36"/>
                <a:gd name="T93" fmla="*/ 2 h 106"/>
                <a:gd name="T94" fmla="*/ 260 w 36"/>
                <a:gd name="T95" fmla="*/ 1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106"/>
                <a:gd name="T146" fmla="*/ 36 w 36"/>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106">
                  <a:moveTo>
                    <a:pt x="0" y="4"/>
                  </a:moveTo>
                  <a:lnTo>
                    <a:pt x="0" y="5"/>
                  </a:lnTo>
                  <a:lnTo>
                    <a:pt x="0" y="7"/>
                  </a:lnTo>
                  <a:lnTo>
                    <a:pt x="1" y="8"/>
                  </a:lnTo>
                  <a:lnTo>
                    <a:pt x="1" y="9"/>
                  </a:lnTo>
                  <a:lnTo>
                    <a:pt x="3" y="11"/>
                  </a:lnTo>
                  <a:lnTo>
                    <a:pt x="3" y="13"/>
                  </a:lnTo>
                  <a:lnTo>
                    <a:pt x="5" y="14"/>
                  </a:lnTo>
                  <a:lnTo>
                    <a:pt x="5" y="16"/>
                  </a:lnTo>
                  <a:lnTo>
                    <a:pt x="6" y="18"/>
                  </a:lnTo>
                  <a:lnTo>
                    <a:pt x="6" y="20"/>
                  </a:lnTo>
                  <a:lnTo>
                    <a:pt x="8" y="22"/>
                  </a:lnTo>
                  <a:lnTo>
                    <a:pt x="8" y="24"/>
                  </a:lnTo>
                  <a:lnTo>
                    <a:pt x="9" y="25"/>
                  </a:lnTo>
                  <a:lnTo>
                    <a:pt x="9" y="27"/>
                  </a:lnTo>
                  <a:lnTo>
                    <a:pt x="11" y="28"/>
                  </a:lnTo>
                  <a:lnTo>
                    <a:pt x="11" y="32"/>
                  </a:lnTo>
                  <a:lnTo>
                    <a:pt x="11" y="36"/>
                  </a:lnTo>
                  <a:lnTo>
                    <a:pt x="11" y="42"/>
                  </a:lnTo>
                  <a:lnTo>
                    <a:pt x="12" y="47"/>
                  </a:lnTo>
                  <a:lnTo>
                    <a:pt x="12" y="53"/>
                  </a:lnTo>
                  <a:lnTo>
                    <a:pt x="12" y="59"/>
                  </a:lnTo>
                  <a:lnTo>
                    <a:pt x="12" y="64"/>
                  </a:lnTo>
                  <a:lnTo>
                    <a:pt x="12" y="70"/>
                  </a:lnTo>
                  <a:lnTo>
                    <a:pt x="11" y="76"/>
                  </a:lnTo>
                  <a:lnTo>
                    <a:pt x="11" y="82"/>
                  </a:lnTo>
                  <a:lnTo>
                    <a:pt x="11" y="87"/>
                  </a:lnTo>
                  <a:lnTo>
                    <a:pt x="11" y="91"/>
                  </a:lnTo>
                  <a:lnTo>
                    <a:pt x="11" y="96"/>
                  </a:lnTo>
                  <a:lnTo>
                    <a:pt x="11" y="99"/>
                  </a:lnTo>
                  <a:lnTo>
                    <a:pt x="11" y="102"/>
                  </a:lnTo>
                  <a:lnTo>
                    <a:pt x="11" y="103"/>
                  </a:lnTo>
                  <a:lnTo>
                    <a:pt x="11" y="104"/>
                  </a:lnTo>
                  <a:lnTo>
                    <a:pt x="12" y="104"/>
                  </a:lnTo>
                  <a:lnTo>
                    <a:pt x="14" y="104"/>
                  </a:lnTo>
                  <a:lnTo>
                    <a:pt x="14" y="105"/>
                  </a:lnTo>
                  <a:lnTo>
                    <a:pt x="15" y="105"/>
                  </a:lnTo>
                  <a:lnTo>
                    <a:pt x="16" y="105"/>
                  </a:lnTo>
                  <a:lnTo>
                    <a:pt x="16" y="103"/>
                  </a:lnTo>
                  <a:lnTo>
                    <a:pt x="16" y="101"/>
                  </a:lnTo>
                  <a:lnTo>
                    <a:pt x="16" y="97"/>
                  </a:lnTo>
                  <a:lnTo>
                    <a:pt x="16" y="94"/>
                  </a:lnTo>
                  <a:lnTo>
                    <a:pt x="16" y="90"/>
                  </a:lnTo>
                  <a:lnTo>
                    <a:pt x="16" y="86"/>
                  </a:lnTo>
                  <a:lnTo>
                    <a:pt x="16" y="81"/>
                  </a:lnTo>
                  <a:lnTo>
                    <a:pt x="16" y="78"/>
                  </a:lnTo>
                  <a:lnTo>
                    <a:pt x="16" y="73"/>
                  </a:lnTo>
                  <a:lnTo>
                    <a:pt x="16" y="69"/>
                  </a:lnTo>
                  <a:lnTo>
                    <a:pt x="17" y="64"/>
                  </a:lnTo>
                  <a:lnTo>
                    <a:pt x="17" y="60"/>
                  </a:lnTo>
                  <a:lnTo>
                    <a:pt x="17" y="56"/>
                  </a:lnTo>
                  <a:lnTo>
                    <a:pt x="17" y="52"/>
                  </a:lnTo>
                  <a:lnTo>
                    <a:pt x="19" y="49"/>
                  </a:lnTo>
                  <a:lnTo>
                    <a:pt x="19" y="48"/>
                  </a:lnTo>
                  <a:lnTo>
                    <a:pt x="19" y="46"/>
                  </a:lnTo>
                  <a:lnTo>
                    <a:pt x="19" y="44"/>
                  </a:lnTo>
                  <a:lnTo>
                    <a:pt x="19" y="41"/>
                  </a:lnTo>
                  <a:lnTo>
                    <a:pt x="19" y="40"/>
                  </a:lnTo>
                  <a:lnTo>
                    <a:pt x="19" y="36"/>
                  </a:lnTo>
                  <a:lnTo>
                    <a:pt x="19" y="34"/>
                  </a:lnTo>
                  <a:lnTo>
                    <a:pt x="19" y="30"/>
                  </a:lnTo>
                  <a:lnTo>
                    <a:pt x="19" y="29"/>
                  </a:lnTo>
                  <a:lnTo>
                    <a:pt x="19" y="25"/>
                  </a:lnTo>
                  <a:lnTo>
                    <a:pt x="19" y="24"/>
                  </a:lnTo>
                  <a:lnTo>
                    <a:pt x="21" y="20"/>
                  </a:lnTo>
                  <a:lnTo>
                    <a:pt x="21" y="18"/>
                  </a:lnTo>
                  <a:lnTo>
                    <a:pt x="22" y="16"/>
                  </a:lnTo>
                  <a:lnTo>
                    <a:pt x="22" y="14"/>
                  </a:lnTo>
                  <a:lnTo>
                    <a:pt x="23" y="11"/>
                  </a:lnTo>
                  <a:lnTo>
                    <a:pt x="23" y="10"/>
                  </a:lnTo>
                  <a:lnTo>
                    <a:pt x="25" y="8"/>
                  </a:lnTo>
                  <a:lnTo>
                    <a:pt x="27" y="6"/>
                  </a:lnTo>
                  <a:lnTo>
                    <a:pt x="28" y="6"/>
                  </a:lnTo>
                  <a:lnTo>
                    <a:pt x="30" y="5"/>
                  </a:lnTo>
                  <a:lnTo>
                    <a:pt x="31" y="4"/>
                  </a:lnTo>
                  <a:lnTo>
                    <a:pt x="33" y="2"/>
                  </a:lnTo>
                  <a:lnTo>
                    <a:pt x="34" y="1"/>
                  </a:lnTo>
                  <a:lnTo>
                    <a:pt x="35" y="0"/>
                  </a:lnTo>
                </a:path>
              </a:pathLst>
            </a:custGeom>
            <a:solidFill>
              <a:srgbClr val="F8F8F8"/>
            </a:solidFill>
            <a:ln w="6350">
              <a:solidFill>
                <a:srgbClr val="DDDDDD"/>
              </a:solidFill>
              <a:round/>
              <a:headEnd/>
              <a:tailEnd/>
            </a:ln>
          </p:spPr>
          <p:txBody>
            <a:bodyPr/>
            <a:lstStyle/>
            <a:p>
              <a:endParaRPr lang="it-IT"/>
            </a:p>
          </p:txBody>
        </p:sp>
        <p:sp>
          <p:nvSpPr>
            <p:cNvPr id="5142" name="AutoShape 23"/>
            <p:cNvSpPr>
              <a:spLocks noChangeArrowheads="1"/>
            </p:cNvSpPr>
            <p:nvPr/>
          </p:nvSpPr>
          <p:spPr bwMode="auto">
            <a:xfrm flipV="1">
              <a:off x="2695" y="1302"/>
              <a:ext cx="868" cy="17"/>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5143" name="AutoShape 24"/>
            <p:cNvSpPr>
              <a:spLocks noChangeArrowheads="1"/>
            </p:cNvSpPr>
            <p:nvPr/>
          </p:nvSpPr>
          <p:spPr bwMode="auto">
            <a:xfrm flipV="1">
              <a:off x="2737" y="1293"/>
              <a:ext cx="787" cy="9"/>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5144" name="Oval 25"/>
            <p:cNvSpPr>
              <a:spLocks noChangeArrowheads="1"/>
            </p:cNvSpPr>
            <p:nvPr/>
          </p:nvSpPr>
          <p:spPr bwMode="auto">
            <a:xfrm>
              <a:off x="2968" y="1473"/>
              <a:ext cx="41"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5145" name="Oval 26"/>
            <p:cNvSpPr>
              <a:spLocks noChangeArrowheads="1"/>
            </p:cNvSpPr>
            <p:nvPr/>
          </p:nvSpPr>
          <p:spPr bwMode="auto">
            <a:xfrm>
              <a:off x="3254" y="1475"/>
              <a:ext cx="42"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5146" name="Freeform 27"/>
            <p:cNvSpPr>
              <a:spLocks/>
            </p:cNvSpPr>
            <p:nvPr/>
          </p:nvSpPr>
          <p:spPr bwMode="auto">
            <a:xfrm>
              <a:off x="2900" y="1320"/>
              <a:ext cx="63" cy="35"/>
            </a:xfrm>
            <a:custGeom>
              <a:avLst/>
              <a:gdLst>
                <a:gd name="T0" fmla="*/ 8 w 32"/>
                <a:gd name="T1" fmla="*/ 0 h 38"/>
                <a:gd name="T2" fmla="*/ 8 w 32"/>
                <a:gd name="T3" fmla="*/ 0 h 38"/>
                <a:gd name="T4" fmla="*/ 24 w 32"/>
                <a:gd name="T5" fmla="*/ 0 h 38"/>
                <a:gd name="T6" fmla="*/ 47 w 32"/>
                <a:gd name="T7" fmla="*/ 0 h 38"/>
                <a:gd name="T8" fmla="*/ 63 w 32"/>
                <a:gd name="T9" fmla="*/ 0 h 38"/>
                <a:gd name="T10" fmla="*/ 93 w 32"/>
                <a:gd name="T11" fmla="*/ 0 h 38"/>
                <a:gd name="T12" fmla="*/ 108 w 32"/>
                <a:gd name="T13" fmla="*/ 0 h 38"/>
                <a:gd name="T14" fmla="*/ 116 w 32"/>
                <a:gd name="T15" fmla="*/ 0 h 38"/>
                <a:gd name="T16" fmla="*/ 124 w 32"/>
                <a:gd name="T17" fmla="*/ 2 h 38"/>
                <a:gd name="T18" fmla="*/ 124 w 32"/>
                <a:gd name="T19" fmla="*/ 3 h 38"/>
                <a:gd name="T20" fmla="*/ 136 w 32"/>
                <a:gd name="T21" fmla="*/ 5 h 38"/>
                <a:gd name="T22" fmla="*/ 167 w 32"/>
                <a:gd name="T23" fmla="*/ 6 h 38"/>
                <a:gd name="T24" fmla="*/ 183 w 32"/>
                <a:gd name="T25" fmla="*/ 8 h 38"/>
                <a:gd name="T26" fmla="*/ 205 w 32"/>
                <a:gd name="T27" fmla="*/ 12 h 38"/>
                <a:gd name="T28" fmla="*/ 221 w 32"/>
                <a:gd name="T29" fmla="*/ 15 h 38"/>
                <a:gd name="T30" fmla="*/ 228 w 32"/>
                <a:gd name="T31" fmla="*/ 15 h 38"/>
                <a:gd name="T32" fmla="*/ 228 w 32"/>
                <a:gd name="T33" fmla="*/ 15 h 38"/>
                <a:gd name="T34" fmla="*/ 228 w 32"/>
                <a:gd name="T35" fmla="*/ 17 h 38"/>
                <a:gd name="T36" fmla="*/ 213 w 32"/>
                <a:gd name="T37" fmla="*/ 18 h 38"/>
                <a:gd name="T38" fmla="*/ 197 w 32"/>
                <a:gd name="T39" fmla="*/ 21 h 38"/>
                <a:gd name="T40" fmla="*/ 183 w 32"/>
                <a:gd name="T41" fmla="*/ 24 h 38"/>
                <a:gd name="T42" fmla="*/ 167 w 32"/>
                <a:gd name="T43" fmla="*/ 27 h 38"/>
                <a:gd name="T44" fmla="*/ 159 w 32"/>
                <a:gd name="T45" fmla="*/ 29 h 38"/>
                <a:gd name="T46" fmla="*/ 159 w 32"/>
                <a:gd name="T47" fmla="*/ 29 h 38"/>
                <a:gd name="T48" fmla="*/ 144 w 32"/>
                <a:gd name="T49" fmla="*/ 29 h 38"/>
                <a:gd name="T50" fmla="*/ 136 w 32"/>
                <a:gd name="T51" fmla="*/ 27 h 38"/>
                <a:gd name="T52" fmla="*/ 124 w 32"/>
                <a:gd name="T53" fmla="*/ 26 h 38"/>
                <a:gd name="T54" fmla="*/ 108 w 32"/>
                <a:gd name="T55" fmla="*/ 23 h 38"/>
                <a:gd name="T56" fmla="*/ 93 w 32"/>
                <a:gd name="T57" fmla="*/ 20 h 38"/>
                <a:gd name="T58" fmla="*/ 63 w 32"/>
                <a:gd name="T59" fmla="*/ 18 h 38"/>
                <a:gd name="T60" fmla="*/ 47 w 32"/>
                <a:gd name="T61" fmla="*/ 16 h 38"/>
                <a:gd name="T62" fmla="*/ 47 w 32"/>
                <a:gd name="T63" fmla="*/ 15 h 38"/>
                <a:gd name="T64" fmla="*/ 39 w 32"/>
                <a:gd name="T65" fmla="*/ 14 h 38"/>
                <a:gd name="T66" fmla="*/ 32 w 32"/>
                <a:gd name="T67" fmla="*/ 13 h 38"/>
                <a:gd name="T68" fmla="*/ 16 w 32"/>
                <a:gd name="T69" fmla="*/ 11 h 38"/>
                <a:gd name="T70" fmla="*/ 16 w 32"/>
                <a:gd name="T71" fmla="*/ 8 h 38"/>
                <a:gd name="T72" fmla="*/ 0 w 32"/>
                <a:gd name="T73" fmla="*/ 7 h 38"/>
                <a:gd name="T74" fmla="*/ 0 w 32"/>
                <a:gd name="T75" fmla="*/ 6 h 38"/>
                <a:gd name="T76" fmla="*/ 0 w 32"/>
                <a:gd name="T77" fmla="*/ 5 h 38"/>
                <a:gd name="T78" fmla="*/ 0 w 32"/>
                <a:gd name="T79" fmla="*/ 2 h 38"/>
                <a:gd name="T80" fmla="*/ 8 w 32"/>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
                <a:gd name="T124" fmla="*/ 0 h 38"/>
                <a:gd name="T125" fmla="*/ 32 w 32"/>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 h="38">
                  <a:moveTo>
                    <a:pt x="1" y="0"/>
                  </a:moveTo>
                  <a:lnTo>
                    <a:pt x="1" y="0"/>
                  </a:lnTo>
                  <a:lnTo>
                    <a:pt x="3" y="0"/>
                  </a:lnTo>
                  <a:lnTo>
                    <a:pt x="5" y="0"/>
                  </a:lnTo>
                  <a:lnTo>
                    <a:pt x="6" y="0"/>
                  </a:lnTo>
                  <a:lnTo>
                    <a:pt x="8" y="0"/>
                  </a:lnTo>
                  <a:lnTo>
                    <a:pt x="10" y="0"/>
                  </a:lnTo>
                  <a:lnTo>
                    <a:pt x="12" y="0"/>
                  </a:lnTo>
                  <a:lnTo>
                    <a:pt x="14" y="0"/>
                  </a:lnTo>
                  <a:lnTo>
                    <a:pt x="15" y="0"/>
                  </a:lnTo>
                  <a:lnTo>
                    <a:pt x="16" y="0"/>
                  </a:lnTo>
                  <a:lnTo>
                    <a:pt x="16" y="2"/>
                  </a:lnTo>
                  <a:lnTo>
                    <a:pt x="16" y="3"/>
                  </a:lnTo>
                  <a:lnTo>
                    <a:pt x="18" y="3"/>
                  </a:lnTo>
                  <a:lnTo>
                    <a:pt x="18" y="5"/>
                  </a:lnTo>
                  <a:lnTo>
                    <a:pt x="20" y="7"/>
                  </a:lnTo>
                  <a:lnTo>
                    <a:pt x="22" y="9"/>
                  </a:lnTo>
                  <a:lnTo>
                    <a:pt x="24" y="10"/>
                  </a:lnTo>
                  <a:lnTo>
                    <a:pt x="24" y="11"/>
                  </a:lnTo>
                  <a:lnTo>
                    <a:pt x="25" y="13"/>
                  </a:lnTo>
                  <a:lnTo>
                    <a:pt x="27" y="15"/>
                  </a:lnTo>
                  <a:lnTo>
                    <a:pt x="29" y="16"/>
                  </a:lnTo>
                  <a:lnTo>
                    <a:pt x="29" y="18"/>
                  </a:lnTo>
                  <a:lnTo>
                    <a:pt x="30" y="18"/>
                  </a:lnTo>
                  <a:lnTo>
                    <a:pt x="31" y="17"/>
                  </a:lnTo>
                  <a:lnTo>
                    <a:pt x="30" y="18"/>
                  </a:lnTo>
                  <a:lnTo>
                    <a:pt x="30" y="19"/>
                  </a:lnTo>
                  <a:lnTo>
                    <a:pt x="30" y="21"/>
                  </a:lnTo>
                  <a:lnTo>
                    <a:pt x="28" y="23"/>
                  </a:lnTo>
                  <a:lnTo>
                    <a:pt x="28" y="25"/>
                  </a:lnTo>
                  <a:lnTo>
                    <a:pt x="26" y="27"/>
                  </a:lnTo>
                  <a:lnTo>
                    <a:pt x="26" y="28"/>
                  </a:lnTo>
                  <a:lnTo>
                    <a:pt x="24" y="30"/>
                  </a:lnTo>
                  <a:lnTo>
                    <a:pt x="24" y="32"/>
                  </a:lnTo>
                  <a:lnTo>
                    <a:pt x="22" y="34"/>
                  </a:lnTo>
                  <a:lnTo>
                    <a:pt x="22" y="35"/>
                  </a:lnTo>
                  <a:lnTo>
                    <a:pt x="21" y="37"/>
                  </a:lnTo>
                  <a:lnTo>
                    <a:pt x="19" y="37"/>
                  </a:lnTo>
                  <a:lnTo>
                    <a:pt x="19" y="36"/>
                  </a:lnTo>
                  <a:lnTo>
                    <a:pt x="18" y="35"/>
                  </a:lnTo>
                  <a:lnTo>
                    <a:pt x="18" y="34"/>
                  </a:lnTo>
                  <a:lnTo>
                    <a:pt x="16" y="33"/>
                  </a:lnTo>
                  <a:lnTo>
                    <a:pt x="15" y="31"/>
                  </a:lnTo>
                  <a:lnTo>
                    <a:pt x="14" y="29"/>
                  </a:lnTo>
                  <a:lnTo>
                    <a:pt x="14" y="27"/>
                  </a:lnTo>
                  <a:lnTo>
                    <a:pt x="12" y="26"/>
                  </a:lnTo>
                  <a:lnTo>
                    <a:pt x="10" y="24"/>
                  </a:lnTo>
                  <a:lnTo>
                    <a:pt x="8" y="23"/>
                  </a:lnTo>
                  <a:lnTo>
                    <a:pt x="8" y="21"/>
                  </a:lnTo>
                  <a:lnTo>
                    <a:pt x="6" y="20"/>
                  </a:lnTo>
                  <a:lnTo>
                    <a:pt x="6" y="18"/>
                  </a:lnTo>
                  <a:lnTo>
                    <a:pt x="6" y="17"/>
                  </a:lnTo>
                  <a:lnTo>
                    <a:pt x="5" y="17"/>
                  </a:lnTo>
                  <a:lnTo>
                    <a:pt x="5" y="16"/>
                  </a:lnTo>
                  <a:lnTo>
                    <a:pt x="4" y="16"/>
                  </a:lnTo>
                  <a:lnTo>
                    <a:pt x="4" y="14"/>
                  </a:lnTo>
                  <a:lnTo>
                    <a:pt x="2" y="14"/>
                  </a:lnTo>
                  <a:lnTo>
                    <a:pt x="2" y="12"/>
                  </a:lnTo>
                  <a:lnTo>
                    <a:pt x="2" y="11"/>
                  </a:lnTo>
                  <a:lnTo>
                    <a:pt x="2" y="10"/>
                  </a:lnTo>
                  <a:lnTo>
                    <a:pt x="0" y="10"/>
                  </a:lnTo>
                  <a:lnTo>
                    <a:pt x="0" y="8"/>
                  </a:lnTo>
                  <a:lnTo>
                    <a:pt x="0" y="7"/>
                  </a:lnTo>
                  <a:lnTo>
                    <a:pt x="0" y="5"/>
                  </a:lnTo>
                  <a:lnTo>
                    <a:pt x="0" y="3"/>
                  </a:lnTo>
                  <a:lnTo>
                    <a:pt x="0" y="2"/>
                  </a:lnTo>
                  <a:lnTo>
                    <a:pt x="1" y="0"/>
                  </a:lnTo>
                </a:path>
              </a:pathLst>
            </a:custGeom>
            <a:solidFill>
              <a:srgbClr val="F8F8F8"/>
            </a:solidFill>
            <a:ln w="9525">
              <a:solidFill>
                <a:srgbClr val="DDDDDD"/>
              </a:solidFill>
              <a:round/>
              <a:headEnd/>
              <a:tailEnd/>
            </a:ln>
          </p:spPr>
          <p:txBody>
            <a:bodyPr/>
            <a:lstStyle/>
            <a:p>
              <a:endParaRPr lang="it-IT"/>
            </a:p>
          </p:txBody>
        </p:sp>
        <p:sp>
          <p:nvSpPr>
            <p:cNvPr id="5147" name="Freeform 28"/>
            <p:cNvSpPr>
              <a:spLocks/>
            </p:cNvSpPr>
            <p:nvPr/>
          </p:nvSpPr>
          <p:spPr bwMode="auto">
            <a:xfrm>
              <a:off x="2825" y="1319"/>
              <a:ext cx="311" cy="141"/>
            </a:xfrm>
            <a:custGeom>
              <a:avLst/>
              <a:gdLst>
                <a:gd name="T0" fmla="*/ 833 w 158"/>
                <a:gd name="T1" fmla="*/ 1 h 152"/>
                <a:gd name="T2" fmla="*/ 1112 w 158"/>
                <a:gd name="T3" fmla="*/ 20 h 152"/>
                <a:gd name="T4" fmla="*/ 1136 w 158"/>
                <a:gd name="T5" fmla="*/ 42 h 152"/>
                <a:gd name="T6" fmla="*/ 1173 w 158"/>
                <a:gd name="T7" fmla="*/ 42 h 152"/>
                <a:gd name="T8" fmla="*/ 1197 w 158"/>
                <a:gd name="T9" fmla="*/ 46 h 152"/>
                <a:gd name="T10" fmla="*/ 1197 w 158"/>
                <a:gd name="T11" fmla="*/ 90 h 152"/>
                <a:gd name="T12" fmla="*/ 1197 w 158"/>
                <a:gd name="T13" fmla="*/ 121 h 152"/>
                <a:gd name="T14" fmla="*/ 1008 w 158"/>
                <a:gd name="T15" fmla="*/ 118 h 152"/>
                <a:gd name="T16" fmla="*/ 779 w 158"/>
                <a:gd name="T17" fmla="*/ 112 h 152"/>
                <a:gd name="T18" fmla="*/ 685 w 158"/>
                <a:gd name="T19" fmla="*/ 111 h 152"/>
                <a:gd name="T20" fmla="*/ 520 w 158"/>
                <a:gd name="T21" fmla="*/ 111 h 152"/>
                <a:gd name="T22" fmla="*/ 472 w 158"/>
                <a:gd name="T23" fmla="*/ 113 h 152"/>
                <a:gd name="T24" fmla="*/ 472 w 158"/>
                <a:gd name="T25" fmla="*/ 116 h 152"/>
                <a:gd name="T26" fmla="*/ 449 w 158"/>
                <a:gd name="T27" fmla="*/ 119 h 152"/>
                <a:gd name="T28" fmla="*/ 372 w 158"/>
                <a:gd name="T29" fmla="*/ 114 h 152"/>
                <a:gd name="T30" fmla="*/ 299 w 158"/>
                <a:gd name="T31" fmla="*/ 105 h 152"/>
                <a:gd name="T32" fmla="*/ 268 w 158"/>
                <a:gd name="T33" fmla="*/ 89 h 152"/>
                <a:gd name="T34" fmla="*/ 136 w 158"/>
                <a:gd name="T35" fmla="*/ 71 h 152"/>
                <a:gd name="T36" fmla="*/ 31 w 158"/>
                <a:gd name="T37" fmla="*/ 67 h 152"/>
                <a:gd name="T38" fmla="*/ 159 w 158"/>
                <a:gd name="T39" fmla="*/ 66 h 152"/>
                <a:gd name="T40" fmla="*/ 291 w 158"/>
                <a:gd name="T41" fmla="*/ 71 h 152"/>
                <a:gd name="T42" fmla="*/ 380 w 158"/>
                <a:gd name="T43" fmla="*/ 85 h 152"/>
                <a:gd name="T44" fmla="*/ 411 w 158"/>
                <a:gd name="T45" fmla="*/ 98 h 152"/>
                <a:gd name="T46" fmla="*/ 488 w 158"/>
                <a:gd name="T47" fmla="*/ 101 h 152"/>
                <a:gd name="T48" fmla="*/ 589 w 158"/>
                <a:gd name="T49" fmla="*/ 101 h 152"/>
                <a:gd name="T50" fmla="*/ 604 w 158"/>
                <a:gd name="T51" fmla="*/ 94 h 152"/>
                <a:gd name="T52" fmla="*/ 616 w 158"/>
                <a:gd name="T53" fmla="*/ 74 h 152"/>
                <a:gd name="T54" fmla="*/ 616 w 158"/>
                <a:gd name="T55" fmla="*/ 72 h 152"/>
                <a:gd name="T56" fmla="*/ 640 w 158"/>
                <a:gd name="T57" fmla="*/ 90 h 152"/>
                <a:gd name="T58" fmla="*/ 817 w 158"/>
                <a:gd name="T59" fmla="*/ 99 h 152"/>
                <a:gd name="T60" fmla="*/ 1053 w 158"/>
                <a:gd name="T61" fmla="*/ 90 h 152"/>
                <a:gd name="T62" fmla="*/ 1128 w 158"/>
                <a:gd name="T63" fmla="*/ 75 h 152"/>
                <a:gd name="T64" fmla="*/ 1085 w 158"/>
                <a:gd name="T65" fmla="*/ 58 h 152"/>
                <a:gd name="T66" fmla="*/ 984 w 158"/>
                <a:gd name="T67" fmla="*/ 53 h 152"/>
                <a:gd name="T68" fmla="*/ 844 w 158"/>
                <a:gd name="T69" fmla="*/ 53 h 152"/>
                <a:gd name="T70" fmla="*/ 640 w 158"/>
                <a:gd name="T71" fmla="*/ 59 h 152"/>
                <a:gd name="T72" fmla="*/ 581 w 158"/>
                <a:gd name="T73" fmla="*/ 61 h 152"/>
                <a:gd name="T74" fmla="*/ 581 w 158"/>
                <a:gd name="T75" fmla="*/ 58 h 152"/>
                <a:gd name="T76" fmla="*/ 581 w 158"/>
                <a:gd name="T77" fmla="*/ 53 h 152"/>
                <a:gd name="T78" fmla="*/ 756 w 158"/>
                <a:gd name="T79" fmla="*/ 50 h 152"/>
                <a:gd name="T80" fmla="*/ 961 w 158"/>
                <a:gd name="T81" fmla="*/ 45 h 152"/>
                <a:gd name="T82" fmla="*/ 1031 w 158"/>
                <a:gd name="T83" fmla="*/ 37 h 152"/>
                <a:gd name="T84" fmla="*/ 1061 w 158"/>
                <a:gd name="T85" fmla="*/ 19 h 152"/>
                <a:gd name="T86" fmla="*/ 907 w 158"/>
                <a:gd name="T87" fmla="*/ 13 h 152"/>
                <a:gd name="T88" fmla="*/ 809 w 158"/>
                <a:gd name="T89" fmla="*/ 24 h 152"/>
                <a:gd name="T90" fmla="*/ 900 w 158"/>
                <a:gd name="T91" fmla="*/ 32 h 152"/>
                <a:gd name="T92" fmla="*/ 937 w 158"/>
                <a:gd name="T93" fmla="*/ 28 h 152"/>
                <a:gd name="T94" fmla="*/ 945 w 158"/>
                <a:gd name="T95" fmla="*/ 24 h 152"/>
                <a:gd name="T96" fmla="*/ 968 w 158"/>
                <a:gd name="T97" fmla="*/ 28 h 152"/>
                <a:gd name="T98" fmla="*/ 1000 w 158"/>
                <a:gd name="T99" fmla="*/ 35 h 152"/>
                <a:gd name="T100" fmla="*/ 900 w 158"/>
                <a:gd name="T101" fmla="*/ 39 h 152"/>
                <a:gd name="T102" fmla="*/ 716 w 158"/>
                <a:gd name="T103" fmla="*/ 44 h 152"/>
                <a:gd name="T104" fmla="*/ 693 w 158"/>
                <a:gd name="T105" fmla="*/ 42 h 152"/>
                <a:gd name="T106" fmla="*/ 740 w 158"/>
                <a:gd name="T107" fmla="*/ 34 h 152"/>
                <a:gd name="T108" fmla="*/ 748 w 158"/>
                <a:gd name="T109" fmla="*/ 17 h 152"/>
                <a:gd name="T110" fmla="*/ 701 w 158"/>
                <a:gd name="T111" fmla="*/ 9 h 152"/>
                <a:gd name="T112" fmla="*/ 663 w 158"/>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8"/>
                <a:gd name="T172" fmla="*/ 0 h 152"/>
                <a:gd name="T173" fmla="*/ 158 w 158"/>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8" h="152">
                  <a:moveTo>
                    <a:pt x="87" y="0"/>
                  </a:moveTo>
                  <a:lnTo>
                    <a:pt x="87" y="0"/>
                  </a:lnTo>
                  <a:lnTo>
                    <a:pt x="89" y="0"/>
                  </a:lnTo>
                  <a:lnTo>
                    <a:pt x="92" y="0"/>
                  </a:lnTo>
                  <a:lnTo>
                    <a:pt x="98" y="0"/>
                  </a:lnTo>
                  <a:lnTo>
                    <a:pt x="103" y="1"/>
                  </a:lnTo>
                  <a:lnTo>
                    <a:pt x="109" y="1"/>
                  </a:lnTo>
                  <a:lnTo>
                    <a:pt x="116" y="3"/>
                  </a:lnTo>
                  <a:lnTo>
                    <a:pt x="123" y="3"/>
                  </a:lnTo>
                  <a:lnTo>
                    <a:pt x="128" y="7"/>
                  </a:lnTo>
                  <a:lnTo>
                    <a:pt x="135" y="10"/>
                  </a:lnTo>
                  <a:lnTo>
                    <a:pt x="139" y="15"/>
                  </a:lnTo>
                  <a:lnTo>
                    <a:pt x="144" y="19"/>
                  </a:lnTo>
                  <a:lnTo>
                    <a:pt x="146" y="26"/>
                  </a:lnTo>
                  <a:lnTo>
                    <a:pt x="149" y="33"/>
                  </a:lnTo>
                  <a:lnTo>
                    <a:pt x="149" y="43"/>
                  </a:lnTo>
                  <a:lnTo>
                    <a:pt x="149" y="52"/>
                  </a:lnTo>
                  <a:lnTo>
                    <a:pt x="151" y="52"/>
                  </a:lnTo>
                  <a:lnTo>
                    <a:pt x="153" y="52"/>
                  </a:lnTo>
                  <a:lnTo>
                    <a:pt x="154" y="52"/>
                  </a:lnTo>
                  <a:lnTo>
                    <a:pt x="156" y="52"/>
                  </a:lnTo>
                  <a:lnTo>
                    <a:pt x="157" y="52"/>
                  </a:lnTo>
                  <a:lnTo>
                    <a:pt x="157" y="55"/>
                  </a:lnTo>
                  <a:lnTo>
                    <a:pt x="157" y="58"/>
                  </a:lnTo>
                  <a:lnTo>
                    <a:pt x="157" y="63"/>
                  </a:lnTo>
                  <a:lnTo>
                    <a:pt x="157" y="69"/>
                  </a:lnTo>
                  <a:lnTo>
                    <a:pt x="157" y="78"/>
                  </a:lnTo>
                  <a:lnTo>
                    <a:pt x="157" y="85"/>
                  </a:lnTo>
                  <a:lnTo>
                    <a:pt x="157" y="94"/>
                  </a:lnTo>
                  <a:lnTo>
                    <a:pt x="157" y="102"/>
                  </a:lnTo>
                  <a:lnTo>
                    <a:pt x="157" y="113"/>
                  </a:lnTo>
                  <a:lnTo>
                    <a:pt x="157" y="121"/>
                  </a:lnTo>
                  <a:lnTo>
                    <a:pt x="157" y="130"/>
                  </a:lnTo>
                  <a:lnTo>
                    <a:pt x="157" y="136"/>
                  </a:lnTo>
                  <a:lnTo>
                    <a:pt x="157" y="143"/>
                  </a:lnTo>
                  <a:lnTo>
                    <a:pt x="157" y="148"/>
                  </a:lnTo>
                  <a:lnTo>
                    <a:pt x="157" y="151"/>
                  </a:lnTo>
                  <a:lnTo>
                    <a:pt x="156" y="151"/>
                  </a:lnTo>
                  <a:lnTo>
                    <a:pt x="154" y="151"/>
                  </a:lnTo>
                  <a:lnTo>
                    <a:pt x="150" y="151"/>
                  </a:lnTo>
                  <a:lnTo>
                    <a:pt x="147" y="150"/>
                  </a:lnTo>
                  <a:lnTo>
                    <a:pt x="142" y="150"/>
                  </a:lnTo>
                  <a:lnTo>
                    <a:pt x="138" y="148"/>
                  </a:lnTo>
                  <a:lnTo>
                    <a:pt x="132" y="148"/>
                  </a:lnTo>
                  <a:lnTo>
                    <a:pt x="127" y="146"/>
                  </a:lnTo>
                  <a:lnTo>
                    <a:pt x="122" y="146"/>
                  </a:lnTo>
                  <a:lnTo>
                    <a:pt x="117" y="144"/>
                  </a:lnTo>
                  <a:lnTo>
                    <a:pt x="111" y="144"/>
                  </a:lnTo>
                  <a:lnTo>
                    <a:pt x="108" y="142"/>
                  </a:lnTo>
                  <a:lnTo>
                    <a:pt x="104" y="142"/>
                  </a:lnTo>
                  <a:lnTo>
                    <a:pt x="102" y="140"/>
                  </a:lnTo>
                  <a:lnTo>
                    <a:pt x="100" y="140"/>
                  </a:lnTo>
                  <a:lnTo>
                    <a:pt x="100" y="138"/>
                  </a:lnTo>
                  <a:lnTo>
                    <a:pt x="98" y="139"/>
                  </a:lnTo>
                  <a:lnTo>
                    <a:pt x="95" y="139"/>
                  </a:lnTo>
                  <a:lnTo>
                    <a:pt x="94" y="139"/>
                  </a:lnTo>
                  <a:lnTo>
                    <a:pt x="90" y="139"/>
                  </a:lnTo>
                  <a:lnTo>
                    <a:pt x="87" y="139"/>
                  </a:lnTo>
                  <a:lnTo>
                    <a:pt x="84" y="139"/>
                  </a:lnTo>
                  <a:lnTo>
                    <a:pt x="81" y="139"/>
                  </a:lnTo>
                  <a:lnTo>
                    <a:pt x="77" y="139"/>
                  </a:lnTo>
                  <a:lnTo>
                    <a:pt x="73" y="139"/>
                  </a:lnTo>
                  <a:lnTo>
                    <a:pt x="70" y="139"/>
                  </a:lnTo>
                  <a:lnTo>
                    <a:pt x="68" y="139"/>
                  </a:lnTo>
                  <a:lnTo>
                    <a:pt x="65" y="139"/>
                  </a:lnTo>
                  <a:lnTo>
                    <a:pt x="63" y="139"/>
                  </a:lnTo>
                  <a:lnTo>
                    <a:pt x="62" y="139"/>
                  </a:lnTo>
                  <a:lnTo>
                    <a:pt x="62" y="140"/>
                  </a:lnTo>
                  <a:lnTo>
                    <a:pt x="62" y="141"/>
                  </a:lnTo>
                  <a:lnTo>
                    <a:pt x="62" y="143"/>
                  </a:lnTo>
                  <a:lnTo>
                    <a:pt x="62" y="144"/>
                  </a:lnTo>
                  <a:lnTo>
                    <a:pt x="62" y="146"/>
                  </a:lnTo>
                  <a:lnTo>
                    <a:pt x="62" y="148"/>
                  </a:lnTo>
                  <a:lnTo>
                    <a:pt x="62" y="149"/>
                  </a:lnTo>
                  <a:lnTo>
                    <a:pt x="59" y="149"/>
                  </a:lnTo>
                  <a:lnTo>
                    <a:pt x="57" y="149"/>
                  </a:lnTo>
                  <a:lnTo>
                    <a:pt x="56" y="149"/>
                  </a:lnTo>
                  <a:lnTo>
                    <a:pt x="54" y="147"/>
                  </a:lnTo>
                  <a:lnTo>
                    <a:pt x="52" y="147"/>
                  </a:lnTo>
                  <a:lnTo>
                    <a:pt x="50" y="145"/>
                  </a:lnTo>
                  <a:lnTo>
                    <a:pt x="49" y="145"/>
                  </a:lnTo>
                  <a:lnTo>
                    <a:pt x="49" y="143"/>
                  </a:lnTo>
                  <a:lnTo>
                    <a:pt x="47" y="143"/>
                  </a:lnTo>
                  <a:lnTo>
                    <a:pt x="45" y="141"/>
                  </a:lnTo>
                  <a:lnTo>
                    <a:pt x="43" y="139"/>
                  </a:lnTo>
                  <a:lnTo>
                    <a:pt x="43" y="138"/>
                  </a:lnTo>
                  <a:lnTo>
                    <a:pt x="41" y="136"/>
                  </a:lnTo>
                  <a:lnTo>
                    <a:pt x="41" y="134"/>
                  </a:lnTo>
                  <a:lnTo>
                    <a:pt x="39" y="132"/>
                  </a:lnTo>
                  <a:lnTo>
                    <a:pt x="39" y="130"/>
                  </a:lnTo>
                  <a:lnTo>
                    <a:pt x="38" y="129"/>
                  </a:lnTo>
                  <a:lnTo>
                    <a:pt x="37" y="126"/>
                  </a:lnTo>
                  <a:lnTo>
                    <a:pt x="37" y="123"/>
                  </a:lnTo>
                  <a:lnTo>
                    <a:pt x="37" y="119"/>
                  </a:lnTo>
                  <a:lnTo>
                    <a:pt x="35" y="116"/>
                  </a:lnTo>
                  <a:lnTo>
                    <a:pt x="35" y="112"/>
                  </a:lnTo>
                  <a:lnTo>
                    <a:pt x="34" y="108"/>
                  </a:lnTo>
                  <a:lnTo>
                    <a:pt x="34" y="103"/>
                  </a:lnTo>
                  <a:lnTo>
                    <a:pt x="31" y="100"/>
                  </a:lnTo>
                  <a:lnTo>
                    <a:pt x="30" y="96"/>
                  </a:lnTo>
                  <a:lnTo>
                    <a:pt x="26" y="94"/>
                  </a:lnTo>
                  <a:lnTo>
                    <a:pt x="23" y="90"/>
                  </a:lnTo>
                  <a:lnTo>
                    <a:pt x="18" y="88"/>
                  </a:lnTo>
                  <a:lnTo>
                    <a:pt x="13" y="86"/>
                  </a:lnTo>
                  <a:lnTo>
                    <a:pt x="6" y="86"/>
                  </a:lnTo>
                  <a:lnTo>
                    <a:pt x="0" y="85"/>
                  </a:lnTo>
                  <a:lnTo>
                    <a:pt x="2" y="85"/>
                  </a:lnTo>
                  <a:lnTo>
                    <a:pt x="4" y="84"/>
                  </a:lnTo>
                  <a:lnTo>
                    <a:pt x="6" y="84"/>
                  </a:lnTo>
                  <a:lnTo>
                    <a:pt x="9" y="84"/>
                  </a:lnTo>
                  <a:lnTo>
                    <a:pt x="11" y="84"/>
                  </a:lnTo>
                  <a:lnTo>
                    <a:pt x="15" y="82"/>
                  </a:lnTo>
                  <a:lnTo>
                    <a:pt x="17" y="82"/>
                  </a:lnTo>
                  <a:lnTo>
                    <a:pt x="19" y="82"/>
                  </a:lnTo>
                  <a:lnTo>
                    <a:pt x="21" y="82"/>
                  </a:lnTo>
                  <a:lnTo>
                    <a:pt x="25" y="81"/>
                  </a:lnTo>
                  <a:lnTo>
                    <a:pt x="27" y="81"/>
                  </a:lnTo>
                  <a:lnTo>
                    <a:pt x="28" y="80"/>
                  </a:lnTo>
                  <a:lnTo>
                    <a:pt x="29" y="80"/>
                  </a:lnTo>
                  <a:lnTo>
                    <a:pt x="30" y="79"/>
                  </a:lnTo>
                  <a:lnTo>
                    <a:pt x="34" y="84"/>
                  </a:lnTo>
                  <a:lnTo>
                    <a:pt x="38" y="89"/>
                  </a:lnTo>
                  <a:lnTo>
                    <a:pt x="41" y="92"/>
                  </a:lnTo>
                  <a:lnTo>
                    <a:pt x="44" y="95"/>
                  </a:lnTo>
                  <a:lnTo>
                    <a:pt x="46" y="99"/>
                  </a:lnTo>
                  <a:lnTo>
                    <a:pt x="47" y="101"/>
                  </a:lnTo>
                  <a:lnTo>
                    <a:pt x="48" y="103"/>
                  </a:lnTo>
                  <a:lnTo>
                    <a:pt x="50" y="105"/>
                  </a:lnTo>
                  <a:lnTo>
                    <a:pt x="50" y="107"/>
                  </a:lnTo>
                  <a:lnTo>
                    <a:pt x="50" y="109"/>
                  </a:lnTo>
                  <a:lnTo>
                    <a:pt x="50" y="111"/>
                  </a:lnTo>
                  <a:lnTo>
                    <a:pt x="51" y="113"/>
                  </a:lnTo>
                  <a:lnTo>
                    <a:pt x="51" y="116"/>
                  </a:lnTo>
                  <a:lnTo>
                    <a:pt x="52" y="118"/>
                  </a:lnTo>
                  <a:lnTo>
                    <a:pt x="53" y="121"/>
                  </a:lnTo>
                  <a:lnTo>
                    <a:pt x="54" y="123"/>
                  </a:lnTo>
                  <a:lnTo>
                    <a:pt x="54" y="125"/>
                  </a:lnTo>
                  <a:lnTo>
                    <a:pt x="56" y="126"/>
                  </a:lnTo>
                  <a:lnTo>
                    <a:pt x="57" y="127"/>
                  </a:lnTo>
                  <a:lnTo>
                    <a:pt x="59" y="127"/>
                  </a:lnTo>
                  <a:lnTo>
                    <a:pt x="60" y="127"/>
                  </a:lnTo>
                  <a:lnTo>
                    <a:pt x="62" y="127"/>
                  </a:lnTo>
                  <a:lnTo>
                    <a:pt x="64" y="127"/>
                  </a:lnTo>
                  <a:lnTo>
                    <a:pt x="67" y="127"/>
                  </a:lnTo>
                  <a:lnTo>
                    <a:pt x="69" y="127"/>
                  </a:lnTo>
                  <a:lnTo>
                    <a:pt x="71" y="127"/>
                  </a:lnTo>
                  <a:lnTo>
                    <a:pt x="72" y="127"/>
                  </a:lnTo>
                  <a:lnTo>
                    <a:pt x="74" y="127"/>
                  </a:lnTo>
                  <a:lnTo>
                    <a:pt x="75" y="127"/>
                  </a:lnTo>
                  <a:lnTo>
                    <a:pt x="77" y="127"/>
                  </a:lnTo>
                  <a:lnTo>
                    <a:pt x="78" y="127"/>
                  </a:lnTo>
                  <a:lnTo>
                    <a:pt x="79" y="126"/>
                  </a:lnTo>
                  <a:lnTo>
                    <a:pt x="79" y="124"/>
                  </a:lnTo>
                  <a:lnTo>
                    <a:pt x="79" y="123"/>
                  </a:lnTo>
                  <a:lnTo>
                    <a:pt x="79" y="120"/>
                  </a:lnTo>
                  <a:lnTo>
                    <a:pt x="79" y="117"/>
                  </a:lnTo>
                  <a:lnTo>
                    <a:pt x="79" y="114"/>
                  </a:lnTo>
                  <a:lnTo>
                    <a:pt x="79" y="110"/>
                  </a:lnTo>
                  <a:lnTo>
                    <a:pt x="80" y="106"/>
                  </a:lnTo>
                  <a:lnTo>
                    <a:pt x="80" y="103"/>
                  </a:lnTo>
                  <a:lnTo>
                    <a:pt x="80" y="100"/>
                  </a:lnTo>
                  <a:lnTo>
                    <a:pt x="80" y="97"/>
                  </a:lnTo>
                  <a:lnTo>
                    <a:pt x="81" y="93"/>
                  </a:lnTo>
                  <a:lnTo>
                    <a:pt x="81" y="91"/>
                  </a:lnTo>
                  <a:lnTo>
                    <a:pt x="81" y="88"/>
                  </a:lnTo>
                  <a:lnTo>
                    <a:pt x="81" y="87"/>
                  </a:lnTo>
                  <a:lnTo>
                    <a:pt x="82" y="86"/>
                  </a:lnTo>
                  <a:lnTo>
                    <a:pt x="81" y="87"/>
                  </a:lnTo>
                  <a:lnTo>
                    <a:pt x="81" y="89"/>
                  </a:lnTo>
                  <a:lnTo>
                    <a:pt x="81" y="91"/>
                  </a:lnTo>
                  <a:lnTo>
                    <a:pt x="81" y="93"/>
                  </a:lnTo>
                  <a:lnTo>
                    <a:pt x="81" y="97"/>
                  </a:lnTo>
                  <a:lnTo>
                    <a:pt x="81" y="100"/>
                  </a:lnTo>
                  <a:lnTo>
                    <a:pt x="81" y="103"/>
                  </a:lnTo>
                  <a:lnTo>
                    <a:pt x="82" y="106"/>
                  </a:lnTo>
                  <a:lnTo>
                    <a:pt x="82" y="110"/>
                  </a:lnTo>
                  <a:lnTo>
                    <a:pt x="84" y="113"/>
                  </a:lnTo>
                  <a:lnTo>
                    <a:pt x="86" y="117"/>
                  </a:lnTo>
                  <a:lnTo>
                    <a:pt x="88" y="119"/>
                  </a:lnTo>
                  <a:lnTo>
                    <a:pt x="89" y="122"/>
                  </a:lnTo>
                  <a:lnTo>
                    <a:pt x="93" y="124"/>
                  </a:lnTo>
                  <a:lnTo>
                    <a:pt x="97" y="124"/>
                  </a:lnTo>
                  <a:lnTo>
                    <a:pt x="103" y="124"/>
                  </a:lnTo>
                  <a:lnTo>
                    <a:pt x="107" y="124"/>
                  </a:lnTo>
                  <a:lnTo>
                    <a:pt x="113" y="124"/>
                  </a:lnTo>
                  <a:lnTo>
                    <a:pt x="118" y="123"/>
                  </a:lnTo>
                  <a:lnTo>
                    <a:pt x="123" y="121"/>
                  </a:lnTo>
                  <a:lnTo>
                    <a:pt x="126" y="120"/>
                  </a:lnTo>
                  <a:lnTo>
                    <a:pt x="130" y="119"/>
                  </a:lnTo>
                  <a:lnTo>
                    <a:pt x="134" y="117"/>
                  </a:lnTo>
                  <a:lnTo>
                    <a:pt x="138" y="113"/>
                  </a:lnTo>
                  <a:lnTo>
                    <a:pt x="139" y="111"/>
                  </a:lnTo>
                  <a:lnTo>
                    <a:pt x="142" y="108"/>
                  </a:lnTo>
                  <a:lnTo>
                    <a:pt x="143" y="107"/>
                  </a:lnTo>
                  <a:lnTo>
                    <a:pt x="146" y="103"/>
                  </a:lnTo>
                  <a:lnTo>
                    <a:pt x="146" y="101"/>
                  </a:lnTo>
                  <a:lnTo>
                    <a:pt x="148" y="98"/>
                  </a:lnTo>
                  <a:lnTo>
                    <a:pt x="148" y="94"/>
                  </a:lnTo>
                  <a:lnTo>
                    <a:pt x="149" y="91"/>
                  </a:lnTo>
                  <a:lnTo>
                    <a:pt x="148" y="87"/>
                  </a:lnTo>
                  <a:lnTo>
                    <a:pt x="148" y="84"/>
                  </a:lnTo>
                  <a:lnTo>
                    <a:pt x="146" y="81"/>
                  </a:lnTo>
                  <a:lnTo>
                    <a:pt x="146" y="77"/>
                  </a:lnTo>
                  <a:lnTo>
                    <a:pt x="144" y="75"/>
                  </a:lnTo>
                  <a:lnTo>
                    <a:pt x="142" y="73"/>
                  </a:lnTo>
                  <a:lnTo>
                    <a:pt x="141" y="71"/>
                  </a:lnTo>
                  <a:lnTo>
                    <a:pt x="139" y="69"/>
                  </a:lnTo>
                  <a:lnTo>
                    <a:pt x="136" y="69"/>
                  </a:lnTo>
                  <a:lnTo>
                    <a:pt x="134" y="68"/>
                  </a:lnTo>
                  <a:lnTo>
                    <a:pt x="132" y="68"/>
                  </a:lnTo>
                  <a:lnTo>
                    <a:pt x="130" y="66"/>
                  </a:lnTo>
                  <a:lnTo>
                    <a:pt x="129" y="66"/>
                  </a:lnTo>
                  <a:lnTo>
                    <a:pt x="127" y="66"/>
                  </a:lnTo>
                  <a:lnTo>
                    <a:pt x="125" y="66"/>
                  </a:lnTo>
                  <a:lnTo>
                    <a:pt x="123" y="64"/>
                  </a:lnTo>
                  <a:lnTo>
                    <a:pt x="120" y="65"/>
                  </a:lnTo>
                  <a:lnTo>
                    <a:pt x="118" y="65"/>
                  </a:lnTo>
                  <a:lnTo>
                    <a:pt x="114" y="66"/>
                  </a:lnTo>
                  <a:lnTo>
                    <a:pt x="111" y="66"/>
                  </a:lnTo>
                  <a:lnTo>
                    <a:pt x="106" y="67"/>
                  </a:lnTo>
                  <a:lnTo>
                    <a:pt x="103" y="67"/>
                  </a:lnTo>
                  <a:lnTo>
                    <a:pt x="99" y="69"/>
                  </a:lnTo>
                  <a:lnTo>
                    <a:pt x="95" y="69"/>
                  </a:lnTo>
                  <a:lnTo>
                    <a:pt x="91" y="71"/>
                  </a:lnTo>
                  <a:lnTo>
                    <a:pt x="88" y="72"/>
                  </a:lnTo>
                  <a:lnTo>
                    <a:pt x="84" y="74"/>
                  </a:lnTo>
                  <a:lnTo>
                    <a:pt x="82" y="74"/>
                  </a:lnTo>
                  <a:lnTo>
                    <a:pt x="79" y="76"/>
                  </a:lnTo>
                  <a:lnTo>
                    <a:pt x="77" y="76"/>
                  </a:lnTo>
                  <a:lnTo>
                    <a:pt x="76" y="77"/>
                  </a:lnTo>
                  <a:lnTo>
                    <a:pt x="76" y="76"/>
                  </a:lnTo>
                  <a:lnTo>
                    <a:pt x="76" y="74"/>
                  </a:lnTo>
                  <a:lnTo>
                    <a:pt x="76" y="72"/>
                  </a:lnTo>
                  <a:lnTo>
                    <a:pt x="76" y="71"/>
                  </a:lnTo>
                  <a:lnTo>
                    <a:pt x="76" y="69"/>
                  </a:lnTo>
                  <a:lnTo>
                    <a:pt x="76" y="68"/>
                  </a:lnTo>
                  <a:lnTo>
                    <a:pt x="76" y="66"/>
                  </a:lnTo>
                  <a:lnTo>
                    <a:pt x="78" y="66"/>
                  </a:lnTo>
                  <a:lnTo>
                    <a:pt x="81" y="66"/>
                  </a:lnTo>
                  <a:lnTo>
                    <a:pt x="85" y="66"/>
                  </a:lnTo>
                  <a:lnTo>
                    <a:pt x="88" y="65"/>
                  </a:lnTo>
                  <a:lnTo>
                    <a:pt x="92" y="65"/>
                  </a:lnTo>
                  <a:lnTo>
                    <a:pt x="95" y="63"/>
                  </a:lnTo>
                  <a:lnTo>
                    <a:pt x="99" y="63"/>
                  </a:lnTo>
                  <a:lnTo>
                    <a:pt x="104" y="62"/>
                  </a:lnTo>
                  <a:lnTo>
                    <a:pt x="108" y="62"/>
                  </a:lnTo>
                  <a:lnTo>
                    <a:pt x="111" y="60"/>
                  </a:lnTo>
                  <a:lnTo>
                    <a:pt x="115" y="60"/>
                  </a:lnTo>
                  <a:lnTo>
                    <a:pt x="120" y="58"/>
                  </a:lnTo>
                  <a:lnTo>
                    <a:pt x="122" y="58"/>
                  </a:lnTo>
                  <a:lnTo>
                    <a:pt x="126" y="56"/>
                  </a:lnTo>
                  <a:lnTo>
                    <a:pt x="128" y="55"/>
                  </a:lnTo>
                  <a:lnTo>
                    <a:pt x="132" y="53"/>
                  </a:lnTo>
                  <a:lnTo>
                    <a:pt x="133" y="52"/>
                  </a:lnTo>
                  <a:lnTo>
                    <a:pt x="134" y="50"/>
                  </a:lnTo>
                  <a:lnTo>
                    <a:pt x="135" y="48"/>
                  </a:lnTo>
                  <a:lnTo>
                    <a:pt x="135" y="46"/>
                  </a:lnTo>
                  <a:lnTo>
                    <a:pt x="137" y="43"/>
                  </a:lnTo>
                  <a:lnTo>
                    <a:pt x="138" y="41"/>
                  </a:lnTo>
                  <a:lnTo>
                    <a:pt x="140" y="37"/>
                  </a:lnTo>
                  <a:lnTo>
                    <a:pt x="140" y="35"/>
                  </a:lnTo>
                  <a:lnTo>
                    <a:pt x="140" y="32"/>
                  </a:lnTo>
                  <a:lnTo>
                    <a:pt x="139" y="29"/>
                  </a:lnTo>
                  <a:lnTo>
                    <a:pt x="139" y="25"/>
                  </a:lnTo>
                  <a:lnTo>
                    <a:pt x="138" y="24"/>
                  </a:lnTo>
                  <a:lnTo>
                    <a:pt x="137" y="20"/>
                  </a:lnTo>
                  <a:lnTo>
                    <a:pt x="134" y="19"/>
                  </a:lnTo>
                  <a:lnTo>
                    <a:pt x="132" y="16"/>
                  </a:lnTo>
                  <a:lnTo>
                    <a:pt x="126" y="16"/>
                  </a:lnTo>
                  <a:lnTo>
                    <a:pt x="122" y="15"/>
                  </a:lnTo>
                  <a:lnTo>
                    <a:pt x="119" y="16"/>
                  </a:lnTo>
                  <a:lnTo>
                    <a:pt x="116" y="16"/>
                  </a:lnTo>
                  <a:lnTo>
                    <a:pt x="112" y="18"/>
                  </a:lnTo>
                  <a:lnTo>
                    <a:pt x="110" y="20"/>
                  </a:lnTo>
                  <a:lnTo>
                    <a:pt x="108" y="22"/>
                  </a:lnTo>
                  <a:lnTo>
                    <a:pt x="107" y="24"/>
                  </a:lnTo>
                  <a:lnTo>
                    <a:pt x="106" y="28"/>
                  </a:lnTo>
                  <a:lnTo>
                    <a:pt x="106" y="30"/>
                  </a:lnTo>
                  <a:lnTo>
                    <a:pt x="106" y="32"/>
                  </a:lnTo>
                  <a:lnTo>
                    <a:pt x="107" y="34"/>
                  </a:lnTo>
                  <a:lnTo>
                    <a:pt x="108" y="36"/>
                  </a:lnTo>
                  <a:lnTo>
                    <a:pt x="111" y="38"/>
                  </a:lnTo>
                  <a:lnTo>
                    <a:pt x="114" y="40"/>
                  </a:lnTo>
                  <a:lnTo>
                    <a:pt x="118" y="40"/>
                  </a:lnTo>
                  <a:lnTo>
                    <a:pt x="120" y="39"/>
                  </a:lnTo>
                  <a:lnTo>
                    <a:pt x="121" y="37"/>
                  </a:lnTo>
                  <a:lnTo>
                    <a:pt x="121" y="36"/>
                  </a:lnTo>
                  <a:lnTo>
                    <a:pt x="123" y="34"/>
                  </a:lnTo>
                  <a:lnTo>
                    <a:pt x="123" y="32"/>
                  </a:lnTo>
                  <a:lnTo>
                    <a:pt x="124" y="31"/>
                  </a:lnTo>
                  <a:lnTo>
                    <a:pt x="124" y="30"/>
                  </a:lnTo>
                  <a:lnTo>
                    <a:pt x="126" y="28"/>
                  </a:lnTo>
                  <a:lnTo>
                    <a:pt x="126" y="30"/>
                  </a:lnTo>
                  <a:lnTo>
                    <a:pt x="126" y="31"/>
                  </a:lnTo>
                  <a:lnTo>
                    <a:pt x="127" y="31"/>
                  </a:lnTo>
                  <a:lnTo>
                    <a:pt x="127" y="33"/>
                  </a:lnTo>
                  <a:lnTo>
                    <a:pt x="127" y="35"/>
                  </a:lnTo>
                  <a:lnTo>
                    <a:pt x="127" y="36"/>
                  </a:lnTo>
                  <a:lnTo>
                    <a:pt x="129" y="36"/>
                  </a:lnTo>
                  <a:lnTo>
                    <a:pt x="129" y="38"/>
                  </a:lnTo>
                  <a:lnTo>
                    <a:pt x="129" y="40"/>
                  </a:lnTo>
                  <a:lnTo>
                    <a:pt x="129" y="42"/>
                  </a:lnTo>
                  <a:lnTo>
                    <a:pt x="131" y="42"/>
                  </a:lnTo>
                  <a:lnTo>
                    <a:pt x="131" y="44"/>
                  </a:lnTo>
                  <a:lnTo>
                    <a:pt x="132" y="44"/>
                  </a:lnTo>
                  <a:lnTo>
                    <a:pt x="128" y="46"/>
                  </a:lnTo>
                  <a:lnTo>
                    <a:pt x="124" y="47"/>
                  </a:lnTo>
                  <a:lnTo>
                    <a:pt x="121" y="49"/>
                  </a:lnTo>
                  <a:lnTo>
                    <a:pt x="118" y="49"/>
                  </a:lnTo>
                  <a:lnTo>
                    <a:pt x="113" y="50"/>
                  </a:lnTo>
                  <a:lnTo>
                    <a:pt x="110" y="51"/>
                  </a:lnTo>
                  <a:lnTo>
                    <a:pt x="106" y="52"/>
                  </a:lnTo>
                  <a:lnTo>
                    <a:pt x="103" y="52"/>
                  </a:lnTo>
                  <a:lnTo>
                    <a:pt x="100" y="54"/>
                  </a:lnTo>
                  <a:lnTo>
                    <a:pt x="97" y="55"/>
                  </a:lnTo>
                  <a:lnTo>
                    <a:pt x="94" y="55"/>
                  </a:lnTo>
                  <a:lnTo>
                    <a:pt x="92" y="55"/>
                  </a:lnTo>
                  <a:lnTo>
                    <a:pt x="91" y="55"/>
                  </a:lnTo>
                  <a:lnTo>
                    <a:pt x="89" y="55"/>
                  </a:lnTo>
                  <a:lnTo>
                    <a:pt x="89" y="54"/>
                  </a:lnTo>
                  <a:lnTo>
                    <a:pt x="91" y="52"/>
                  </a:lnTo>
                  <a:lnTo>
                    <a:pt x="93" y="51"/>
                  </a:lnTo>
                  <a:lnTo>
                    <a:pt x="93" y="50"/>
                  </a:lnTo>
                  <a:lnTo>
                    <a:pt x="95" y="49"/>
                  </a:lnTo>
                  <a:lnTo>
                    <a:pt x="95" y="47"/>
                  </a:lnTo>
                  <a:lnTo>
                    <a:pt x="97" y="45"/>
                  </a:lnTo>
                  <a:lnTo>
                    <a:pt x="97" y="43"/>
                  </a:lnTo>
                  <a:lnTo>
                    <a:pt x="97" y="41"/>
                  </a:lnTo>
                  <a:lnTo>
                    <a:pt x="97" y="40"/>
                  </a:lnTo>
                  <a:lnTo>
                    <a:pt x="98" y="36"/>
                  </a:lnTo>
                  <a:lnTo>
                    <a:pt x="98" y="33"/>
                  </a:lnTo>
                  <a:lnTo>
                    <a:pt x="98" y="30"/>
                  </a:lnTo>
                  <a:lnTo>
                    <a:pt x="98" y="26"/>
                  </a:lnTo>
                  <a:lnTo>
                    <a:pt x="98" y="20"/>
                  </a:lnTo>
                  <a:lnTo>
                    <a:pt x="96" y="20"/>
                  </a:lnTo>
                  <a:lnTo>
                    <a:pt x="96" y="19"/>
                  </a:lnTo>
                  <a:lnTo>
                    <a:pt x="95" y="19"/>
                  </a:lnTo>
                  <a:lnTo>
                    <a:pt x="95" y="17"/>
                  </a:lnTo>
                  <a:lnTo>
                    <a:pt x="93" y="15"/>
                  </a:lnTo>
                  <a:lnTo>
                    <a:pt x="93" y="13"/>
                  </a:lnTo>
                  <a:lnTo>
                    <a:pt x="92" y="12"/>
                  </a:lnTo>
                  <a:lnTo>
                    <a:pt x="92" y="10"/>
                  </a:lnTo>
                  <a:lnTo>
                    <a:pt x="90" y="9"/>
                  </a:lnTo>
                  <a:lnTo>
                    <a:pt x="90" y="7"/>
                  </a:lnTo>
                  <a:lnTo>
                    <a:pt x="88" y="5"/>
                  </a:lnTo>
                  <a:lnTo>
                    <a:pt x="88" y="3"/>
                  </a:lnTo>
                  <a:lnTo>
                    <a:pt x="87" y="3"/>
                  </a:lnTo>
                  <a:lnTo>
                    <a:pt x="87" y="1"/>
                  </a:lnTo>
                  <a:lnTo>
                    <a:pt x="87" y="0"/>
                  </a:lnTo>
                </a:path>
              </a:pathLst>
            </a:custGeom>
            <a:solidFill>
              <a:srgbClr val="F8F8F8"/>
            </a:solidFill>
            <a:ln w="6350">
              <a:solidFill>
                <a:srgbClr val="DDDDDD"/>
              </a:solidFill>
              <a:round/>
              <a:headEnd/>
              <a:tailEnd/>
            </a:ln>
          </p:spPr>
          <p:txBody>
            <a:bodyPr/>
            <a:lstStyle/>
            <a:p>
              <a:endParaRPr lang="it-IT"/>
            </a:p>
          </p:txBody>
        </p:sp>
        <p:sp>
          <p:nvSpPr>
            <p:cNvPr id="5148" name="Freeform 29"/>
            <p:cNvSpPr>
              <a:spLocks/>
            </p:cNvSpPr>
            <p:nvPr/>
          </p:nvSpPr>
          <p:spPr bwMode="auto">
            <a:xfrm>
              <a:off x="3308" y="1320"/>
              <a:ext cx="58" cy="35"/>
            </a:xfrm>
            <a:custGeom>
              <a:avLst/>
              <a:gdLst>
                <a:gd name="T0" fmla="*/ 201 w 30"/>
                <a:gd name="T1" fmla="*/ 0 h 38"/>
                <a:gd name="T2" fmla="*/ 188 w 30"/>
                <a:gd name="T3" fmla="*/ 0 h 38"/>
                <a:gd name="T4" fmla="*/ 172 w 30"/>
                <a:gd name="T5" fmla="*/ 0 h 38"/>
                <a:gd name="T6" fmla="*/ 153 w 30"/>
                <a:gd name="T7" fmla="*/ 0 h 38"/>
                <a:gd name="T8" fmla="*/ 145 w 30"/>
                <a:gd name="T9" fmla="*/ 0 h 38"/>
                <a:gd name="T10" fmla="*/ 116 w 30"/>
                <a:gd name="T11" fmla="*/ 0 h 38"/>
                <a:gd name="T12" fmla="*/ 108 w 30"/>
                <a:gd name="T13" fmla="*/ 0 h 38"/>
                <a:gd name="T14" fmla="*/ 108 w 30"/>
                <a:gd name="T15" fmla="*/ 0 h 38"/>
                <a:gd name="T16" fmla="*/ 93 w 30"/>
                <a:gd name="T17" fmla="*/ 2 h 38"/>
                <a:gd name="T18" fmla="*/ 79 w 30"/>
                <a:gd name="T19" fmla="*/ 3 h 38"/>
                <a:gd name="T20" fmla="*/ 72 w 30"/>
                <a:gd name="T21" fmla="*/ 5 h 38"/>
                <a:gd name="T22" fmla="*/ 52 w 30"/>
                <a:gd name="T23" fmla="*/ 6 h 38"/>
                <a:gd name="T24" fmla="*/ 37 w 30"/>
                <a:gd name="T25" fmla="*/ 8 h 38"/>
                <a:gd name="T26" fmla="*/ 8 w 30"/>
                <a:gd name="T27" fmla="*/ 12 h 38"/>
                <a:gd name="T28" fmla="*/ 0 w 30"/>
                <a:gd name="T29" fmla="*/ 15 h 38"/>
                <a:gd name="T30" fmla="*/ 0 w 30"/>
                <a:gd name="T31" fmla="*/ 15 h 38"/>
                <a:gd name="T32" fmla="*/ 0 w 30"/>
                <a:gd name="T33" fmla="*/ 15 h 38"/>
                <a:gd name="T34" fmla="*/ 0 w 30"/>
                <a:gd name="T35" fmla="*/ 17 h 38"/>
                <a:gd name="T36" fmla="*/ 0 w 30"/>
                <a:gd name="T37" fmla="*/ 18 h 38"/>
                <a:gd name="T38" fmla="*/ 15 w 30"/>
                <a:gd name="T39" fmla="*/ 21 h 38"/>
                <a:gd name="T40" fmla="*/ 29 w 30"/>
                <a:gd name="T41" fmla="*/ 24 h 38"/>
                <a:gd name="T42" fmla="*/ 37 w 30"/>
                <a:gd name="T43" fmla="*/ 27 h 38"/>
                <a:gd name="T44" fmla="*/ 52 w 30"/>
                <a:gd name="T45" fmla="*/ 29 h 38"/>
                <a:gd name="T46" fmla="*/ 56 w 30"/>
                <a:gd name="T47" fmla="*/ 29 h 38"/>
                <a:gd name="T48" fmla="*/ 72 w 30"/>
                <a:gd name="T49" fmla="*/ 29 h 38"/>
                <a:gd name="T50" fmla="*/ 72 w 30"/>
                <a:gd name="T51" fmla="*/ 27 h 38"/>
                <a:gd name="T52" fmla="*/ 79 w 30"/>
                <a:gd name="T53" fmla="*/ 26 h 38"/>
                <a:gd name="T54" fmla="*/ 108 w 30"/>
                <a:gd name="T55" fmla="*/ 23 h 38"/>
                <a:gd name="T56" fmla="*/ 124 w 30"/>
                <a:gd name="T57" fmla="*/ 20 h 38"/>
                <a:gd name="T58" fmla="*/ 145 w 30"/>
                <a:gd name="T59" fmla="*/ 18 h 38"/>
                <a:gd name="T60" fmla="*/ 153 w 30"/>
                <a:gd name="T61" fmla="*/ 16 h 38"/>
                <a:gd name="T62" fmla="*/ 164 w 30"/>
                <a:gd name="T63" fmla="*/ 15 h 38"/>
                <a:gd name="T64" fmla="*/ 172 w 30"/>
                <a:gd name="T65" fmla="*/ 14 h 38"/>
                <a:gd name="T66" fmla="*/ 172 w 30"/>
                <a:gd name="T67" fmla="*/ 13 h 38"/>
                <a:gd name="T68" fmla="*/ 180 w 30"/>
                <a:gd name="T69" fmla="*/ 11 h 38"/>
                <a:gd name="T70" fmla="*/ 180 w 30"/>
                <a:gd name="T71" fmla="*/ 8 h 38"/>
                <a:gd name="T72" fmla="*/ 195 w 30"/>
                <a:gd name="T73" fmla="*/ 7 h 38"/>
                <a:gd name="T74" fmla="*/ 195 w 30"/>
                <a:gd name="T75" fmla="*/ 6 h 38"/>
                <a:gd name="T76" fmla="*/ 209 w 30"/>
                <a:gd name="T77" fmla="*/ 5 h 38"/>
                <a:gd name="T78" fmla="*/ 209 w 30"/>
                <a:gd name="T79" fmla="*/ 2 h 38"/>
                <a:gd name="T80" fmla="*/ 209 w 30"/>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
                <a:gd name="T124" fmla="*/ 0 h 38"/>
                <a:gd name="T125" fmla="*/ 30 w 30"/>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 h="38">
                  <a:moveTo>
                    <a:pt x="29" y="0"/>
                  </a:moveTo>
                  <a:lnTo>
                    <a:pt x="28" y="0"/>
                  </a:lnTo>
                  <a:lnTo>
                    <a:pt x="26" y="0"/>
                  </a:lnTo>
                  <a:lnTo>
                    <a:pt x="24" y="0"/>
                  </a:lnTo>
                  <a:lnTo>
                    <a:pt x="23" y="0"/>
                  </a:lnTo>
                  <a:lnTo>
                    <a:pt x="21" y="0"/>
                  </a:lnTo>
                  <a:lnTo>
                    <a:pt x="20" y="0"/>
                  </a:lnTo>
                  <a:lnTo>
                    <a:pt x="18" y="0"/>
                  </a:lnTo>
                  <a:lnTo>
                    <a:pt x="16" y="0"/>
                  </a:lnTo>
                  <a:lnTo>
                    <a:pt x="15" y="0"/>
                  </a:lnTo>
                  <a:lnTo>
                    <a:pt x="13" y="2"/>
                  </a:lnTo>
                  <a:lnTo>
                    <a:pt x="11" y="3"/>
                  </a:lnTo>
                  <a:lnTo>
                    <a:pt x="10" y="5"/>
                  </a:lnTo>
                  <a:lnTo>
                    <a:pt x="8" y="7"/>
                  </a:lnTo>
                  <a:lnTo>
                    <a:pt x="7" y="9"/>
                  </a:lnTo>
                  <a:lnTo>
                    <a:pt x="7" y="10"/>
                  </a:lnTo>
                  <a:lnTo>
                    <a:pt x="5" y="11"/>
                  </a:lnTo>
                  <a:lnTo>
                    <a:pt x="3" y="13"/>
                  </a:lnTo>
                  <a:lnTo>
                    <a:pt x="1" y="15"/>
                  </a:lnTo>
                  <a:lnTo>
                    <a:pt x="1" y="16"/>
                  </a:lnTo>
                  <a:lnTo>
                    <a:pt x="0" y="18"/>
                  </a:lnTo>
                  <a:lnTo>
                    <a:pt x="0" y="17"/>
                  </a:lnTo>
                  <a:lnTo>
                    <a:pt x="0" y="18"/>
                  </a:lnTo>
                  <a:lnTo>
                    <a:pt x="0" y="19"/>
                  </a:lnTo>
                  <a:lnTo>
                    <a:pt x="0" y="21"/>
                  </a:lnTo>
                  <a:lnTo>
                    <a:pt x="0" y="23"/>
                  </a:lnTo>
                  <a:lnTo>
                    <a:pt x="2" y="25"/>
                  </a:lnTo>
                  <a:lnTo>
                    <a:pt x="2" y="27"/>
                  </a:lnTo>
                  <a:lnTo>
                    <a:pt x="4" y="28"/>
                  </a:lnTo>
                  <a:lnTo>
                    <a:pt x="4" y="30"/>
                  </a:lnTo>
                  <a:lnTo>
                    <a:pt x="5" y="32"/>
                  </a:lnTo>
                  <a:lnTo>
                    <a:pt x="5" y="34"/>
                  </a:lnTo>
                  <a:lnTo>
                    <a:pt x="7" y="35"/>
                  </a:lnTo>
                  <a:lnTo>
                    <a:pt x="7" y="37"/>
                  </a:lnTo>
                  <a:lnTo>
                    <a:pt x="8" y="37"/>
                  </a:lnTo>
                  <a:lnTo>
                    <a:pt x="10" y="37"/>
                  </a:lnTo>
                  <a:lnTo>
                    <a:pt x="10" y="36"/>
                  </a:lnTo>
                  <a:lnTo>
                    <a:pt x="10" y="35"/>
                  </a:lnTo>
                  <a:lnTo>
                    <a:pt x="11" y="34"/>
                  </a:lnTo>
                  <a:lnTo>
                    <a:pt x="11" y="33"/>
                  </a:lnTo>
                  <a:lnTo>
                    <a:pt x="13" y="31"/>
                  </a:lnTo>
                  <a:lnTo>
                    <a:pt x="15" y="29"/>
                  </a:lnTo>
                  <a:lnTo>
                    <a:pt x="17" y="27"/>
                  </a:lnTo>
                  <a:lnTo>
                    <a:pt x="17" y="26"/>
                  </a:lnTo>
                  <a:lnTo>
                    <a:pt x="19" y="24"/>
                  </a:lnTo>
                  <a:lnTo>
                    <a:pt x="20" y="23"/>
                  </a:lnTo>
                  <a:lnTo>
                    <a:pt x="21" y="21"/>
                  </a:lnTo>
                  <a:lnTo>
                    <a:pt x="21" y="20"/>
                  </a:lnTo>
                  <a:lnTo>
                    <a:pt x="23" y="18"/>
                  </a:lnTo>
                  <a:lnTo>
                    <a:pt x="24" y="17"/>
                  </a:lnTo>
                  <a:lnTo>
                    <a:pt x="24" y="16"/>
                  </a:lnTo>
                  <a:lnTo>
                    <a:pt x="25" y="14"/>
                  </a:lnTo>
                  <a:lnTo>
                    <a:pt x="25" y="12"/>
                  </a:lnTo>
                  <a:lnTo>
                    <a:pt x="25" y="11"/>
                  </a:lnTo>
                  <a:lnTo>
                    <a:pt x="27" y="10"/>
                  </a:lnTo>
                  <a:lnTo>
                    <a:pt x="27" y="8"/>
                  </a:lnTo>
                  <a:lnTo>
                    <a:pt x="27" y="7"/>
                  </a:lnTo>
                  <a:lnTo>
                    <a:pt x="29" y="5"/>
                  </a:lnTo>
                  <a:lnTo>
                    <a:pt x="29" y="3"/>
                  </a:lnTo>
                  <a:lnTo>
                    <a:pt x="29" y="2"/>
                  </a:lnTo>
                  <a:lnTo>
                    <a:pt x="29" y="0"/>
                  </a:lnTo>
                </a:path>
              </a:pathLst>
            </a:custGeom>
            <a:solidFill>
              <a:srgbClr val="F8F8F8"/>
            </a:solidFill>
            <a:ln w="9525">
              <a:solidFill>
                <a:srgbClr val="DDDDDD"/>
              </a:solidFill>
              <a:round/>
              <a:headEnd/>
              <a:tailEnd/>
            </a:ln>
          </p:spPr>
          <p:txBody>
            <a:bodyPr/>
            <a:lstStyle/>
            <a:p>
              <a:endParaRPr lang="it-IT"/>
            </a:p>
          </p:txBody>
        </p:sp>
        <p:sp>
          <p:nvSpPr>
            <p:cNvPr id="5149" name="Freeform 30"/>
            <p:cNvSpPr>
              <a:spLocks/>
            </p:cNvSpPr>
            <p:nvPr/>
          </p:nvSpPr>
          <p:spPr bwMode="auto">
            <a:xfrm>
              <a:off x="3133" y="1319"/>
              <a:ext cx="313" cy="141"/>
            </a:xfrm>
            <a:custGeom>
              <a:avLst/>
              <a:gdLst>
                <a:gd name="T0" fmla="*/ 352 w 159"/>
                <a:gd name="T1" fmla="*/ 1 h 152"/>
                <a:gd name="T2" fmla="*/ 61 w 159"/>
                <a:gd name="T3" fmla="*/ 20 h 152"/>
                <a:gd name="T4" fmla="*/ 47 w 159"/>
                <a:gd name="T5" fmla="*/ 42 h 152"/>
                <a:gd name="T6" fmla="*/ 8 w 159"/>
                <a:gd name="T7" fmla="*/ 42 h 152"/>
                <a:gd name="T8" fmla="*/ 0 w 159"/>
                <a:gd name="T9" fmla="*/ 46 h 152"/>
                <a:gd name="T10" fmla="*/ 0 w 159"/>
                <a:gd name="T11" fmla="*/ 90 h 152"/>
                <a:gd name="T12" fmla="*/ 0 w 159"/>
                <a:gd name="T13" fmla="*/ 121 h 152"/>
                <a:gd name="T14" fmla="*/ 183 w 159"/>
                <a:gd name="T15" fmla="*/ 118 h 152"/>
                <a:gd name="T16" fmla="*/ 419 w 159"/>
                <a:gd name="T17" fmla="*/ 112 h 152"/>
                <a:gd name="T18" fmla="*/ 496 w 159"/>
                <a:gd name="T19" fmla="*/ 111 h 152"/>
                <a:gd name="T20" fmla="*/ 677 w 159"/>
                <a:gd name="T21" fmla="*/ 111 h 152"/>
                <a:gd name="T22" fmla="*/ 724 w 159"/>
                <a:gd name="T23" fmla="*/ 113 h 152"/>
                <a:gd name="T24" fmla="*/ 724 w 159"/>
                <a:gd name="T25" fmla="*/ 116 h 152"/>
                <a:gd name="T26" fmla="*/ 740 w 159"/>
                <a:gd name="T27" fmla="*/ 119 h 152"/>
                <a:gd name="T28" fmla="*/ 825 w 159"/>
                <a:gd name="T29" fmla="*/ 114 h 152"/>
                <a:gd name="T30" fmla="*/ 884 w 159"/>
                <a:gd name="T31" fmla="*/ 105 h 152"/>
                <a:gd name="T32" fmla="*/ 915 w 159"/>
                <a:gd name="T33" fmla="*/ 89 h 152"/>
                <a:gd name="T34" fmla="*/ 1047 w 159"/>
                <a:gd name="T35" fmla="*/ 71 h 152"/>
                <a:gd name="T36" fmla="*/ 1159 w 159"/>
                <a:gd name="T37" fmla="*/ 67 h 152"/>
                <a:gd name="T38" fmla="*/ 1024 w 159"/>
                <a:gd name="T39" fmla="*/ 66 h 152"/>
                <a:gd name="T40" fmla="*/ 900 w 159"/>
                <a:gd name="T41" fmla="*/ 71 h 152"/>
                <a:gd name="T42" fmla="*/ 801 w 159"/>
                <a:gd name="T43" fmla="*/ 85 h 152"/>
                <a:gd name="T44" fmla="*/ 795 w 159"/>
                <a:gd name="T45" fmla="*/ 98 h 152"/>
                <a:gd name="T46" fmla="*/ 693 w 159"/>
                <a:gd name="T47" fmla="*/ 101 h 152"/>
                <a:gd name="T48" fmla="*/ 604 w 159"/>
                <a:gd name="T49" fmla="*/ 101 h 152"/>
                <a:gd name="T50" fmla="*/ 581 w 159"/>
                <a:gd name="T51" fmla="*/ 94 h 152"/>
                <a:gd name="T52" fmla="*/ 573 w 159"/>
                <a:gd name="T53" fmla="*/ 74 h 152"/>
                <a:gd name="T54" fmla="*/ 565 w 159"/>
                <a:gd name="T55" fmla="*/ 72 h 152"/>
                <a:gd name="T56" fmla="*/ 543 w 159"/>
                <a:gd name="T57" fmla="*/ 90 h 152"/>
                <a:gd name="T58" fmla="*/ 364 w 159"/>
                <a:gd name="T59" fmla="*/ 99 h 152"/>
                <a:gd name="T60" fmla="*/ 144 w 159"/>
                <a:gd name="T61" fmla="*/ 90 h 152"/>
                <a:gd name="T62" fmla="*/ 61 w 159"/>
                <a:gd name="T63" fmla="*/ 75 h 152"/>
                <a:gd name="T64" fmla="*/ 100 w 159"/>
                <a:gd name="T65" fmla="*/ 58 h 152"/>
                <a:gd name="T66" fmla="*/ 205 w 159"/>
                <a:gd name="T67" fmla="*/ 53 h 152"/>
                <a:gd name="T68" fmla="*/ 344 w 159"/>
                <a:gd name="T69" fmla="*/ 53 h 152"/>
                <a:gd name="T70" fmla="*/ 543 w 159"/>
                <a:gd name="T71" fmla="*/ 59 h 152"/>
                <a:gd name="T72" fmla="*/ 608 w 159"/>
                <a:gd name="T73" fmla="*/ 61 h 152"/>
                <a:gd name="T74" fmla="*/ 608 w 159"/>
                <a:gd name="T75" fmla="*/ 58 h 152"/>
                <a:gd name="T76" fmla="*/ 616 w 159"/>
                <a:gd name="T77" fmla="*/ 53 h 152"/>
                <a:gd name="T78" fmla="*/ 427 w 159"/>
                <a:gd name="T79" fmla="*/ 50 h 152"/>
                <a:gd name="T80" fmla="*/ 228 w 159"/>
                <a:gd name="T81" fmla="*/ 45 h 152"/>
                <a:gd name="T82" fmla="*/ 144 w 159"/>
                <a:gd name="T83" fmla="*/ 37 h 152"/>
                <a:gd name="T84" fmla="*/ 128 w 159"/>
                <a:gd name="T85" fmla="*/ 19 h 152"/>
                <a:gd name="T86" fmla="*/ 283 w 159"/>
                <a:gd name="T87" fmla="*/ 13 h 152"/>
                <a:gd name="T88" fmla="*/ 372 w 159"/>
                <a:gd name="T89" fmla="*/ 24 h 152"/>
                <a:gd name="T90" fmla="*/ 283 w 159"/>
                <a:gd name="T91" fmla="*/ 32 h 152"/>
                <a:gd name="T92" fmla="*/ 252 w 159"/>
                <a:gd name="T93" fmla="*/ 28 h 152"/>
                <a:gd name="T94" fmla="*/ 244 w 159"/>
                <a:gd name="T95" fmla="*/ 24 h 152"/>
                <a:gd name="T96" fmla="*/ 205 w 159"/>
                <a:gd name="T97" fmla="*/ 28 h 152"/>
                <a:gd name="T98" fmla="*/ 189 w 159"/>
                <a:gd name="T99" fmla="*/ 35 h 152"/>
                <a:gd name="T100" fmla="*/ 299 w 159"/>
                <a:gd name="T101" fmla="*/ 39 h 152"/>
                <a:gd name="T102" fmla="*/ 465 w 159"/>
                <a:gd name="T103" fmla="*/ 44 h 152"/>
                <a:gd name="T104" fmla="*/ 488 w 159"/>
                <a:gd name="T105" fmla="*/ 42 h 152"/>
                <a:gd name="T106" fmla="*/ 449 w 159"/>
                <a:gd name="T107" fmla="*/ 34 h 152"/>
                <a:gd name="T108" fmla="*/ 449 w 159"/>
                <a:gd name="T109" fmla="*/ 17 h 152"/>
                <a:gd name="T110" fmla="*/ 472 w 159"/>
                <a:gd name="T111" fmla="*/ 9 h 152"/>
                <a:gd name="T112" fmla="*/ 528 w 159"/>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9"/>
                <a:gd name="T172" fmla="*/ 0 h 152"/>
                <a:gd name="T173" fmla="*/ 159 w 159"/>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9" h="152">
                  <a:moveTo>
                    <a:pt x="70" y="0"/>
                  </a:moveTo>
                  <a:lnTo>
                    <a:pt x="69" y="0"/>
                  </a:lnTo>
                  <a:lnTo>
                    <a:pt x="67" y="0"/>
                  </a:lnTo>
                  <a:lnTo>
                    <a:pt x="62" y="0"/>
                  </a:lnTo>
                  <a:lnTo>
                    <a:pt x="58" y="0"/>
                  </a:lnTo>
                  <a:lnTo>
                    <a:pt x="52" y="1"/>
                  </a:lnTo>
                  <a:lnTo>
                    <a:pt x="46" y="1"/>
                  </a:lnTo>
                  <a:lnTo>
                    <a:pt x="39" y="3"/>
                  </a:lnTo>
                  <a:lnTo>
                    <a:pt x="34" y="3"/>
                  </a:lnTo>
                  <a:lnTo>
                    <a:pt x="27" y="7"/>
                  </a:lnTo>
                  <a:lnTo>
                    <a:pt x="21" y="10"/>
                  </a:lnTo>
                  <a:lnTo>
                    <a:pt x="16" y="15"/>
                  </a:lnTo>
                  <a:lnTo>
                    <a:pt x="11" y="19"/>
                  </a:lnTo>
                  <a:lnTo>
                    <a:pt x="8" y="26"/>
                  </a:lnTo>
                  <a:lnTo>
                    <a:pt x="6" y="33"/>
                  </a:lnTo>
                  <a:lnTo>
                    <a:pt x="6" y="43"/>
                  </a:lnTo>
                  <a:lnTo>
                    <a:pt x="8" y="52"/>
                  </a:lnTo>
                  <a:lnTo>
                    <a:pt x="7" y="52"/>
                  </a:lnTo>
                  <a:lnTo>
                    <a:pt x="6" y="52"/>
                  </a:lnTo>
                  <a:lnTo>
                    <a:pt x="5" y="52"/>
                  </a:lnTo>
                  <a:lnTo>
                    <a:pt x="4" y="52"/>
                  </a:lnTo>
                  <a:lnTo>
                    <a:pt x="2" y="52"/>
                  </a:lnTo>
                  <a:lnTo>
                    <a:pt x="1" y="52"/>
                  </a:lnTo>
                  <a:lnTo>
                    <a:pt x="0" y="52"/>
                  </a:lnTo>
                  <a:lnTo>
                    <a:pt x="0" y="55"/>
                  </a:lnTo>
                  <a:lnTo>
                    <a:pt x="0" y="58"/>
                  </a:lnTo>
                  <a:lnTo>
                    <a:pt x="0" y="63"/>
                  </a:lnTo>
                  <a:lnTo>
                    <a:pt x="0" y="69"/>
                  </a:lnTo>
                  <a:lnTo>
                    <a:pt x="0" y="78"/>
                  </a:lnTo>
                  <a:lnTo>
                    <a:pt x="0" y="85"/>
                  </a:lnTo>
                  <a:lnTo>
                    <a:pt x="0" y="94"/>
                  </a:lnTo>
                  <a:lnTo>
                    <a:pt x="0" y="102"/>
                  </a:lnTo>
                  <a:lnTo>
                    <a:pt x="0" y="113"/>
                  </a:lnTo>
                  <a:lnTo>
                    <a:pt x="0" y="121"/>
                  </a:lnTo>
                  <a:lnTo>
                    <a:pt x="0" y="130"/>
                  </a:lnTo>
                  <a:lnTo>
                    <a:pt x="0" y="136"/>
                  </a:lnTo>
                  <a:lnTo>
                    <a:pt x="0" y="143"/>
                  </a:lnTo>
                  <a:lnTo>
                    <a:pt x="0" y="148"/>
                  </a:lnTo>
                  <a:lnTo>
                    <a:pt x="0" y="151"/>
                  </a:lnTo>
                  <a:lnTo>
                    <a:pt x="2" y="151"/>
                  </a:lnTo>
                  <a:lnTo>
                    <a:pt x="5" y="151"/>
                  </a:lnTo>
                  <a:lnTo>
                    <a:pt x="9" y="150"/>
                  </a:lnTo>
                  <a:lnTo>
                    <a:pt x="13" y="150"/>
                  </a:lnTo>
                  <a:lnTo>
                    <a:pt x="19" y="148"/>
                  </a:lnTo>
                  <a:lnTo>
                    <a:pt x="24" y="148"/>
                  </a:lnTo>
                  <a:lnTo>
                    <a:pt x="29" y="146"/>
                  </a:lnTo>
                  <a:lnTo>
                    <a:pt x="34" y="146"/>
                  </a:lnTo>
                  <a:lnTo>
                    <a:pt x="39" y="144"/>
                  </a:lnTo>
                  <a:lnTo>
                    <a:pt x="43" y="144"/>
                  </a:lnTo>
                  <a:lnTo>
                    <a:pt x="49" y="142"/>
                  </a:lnTo>
                  <a:lnTo>
                    <a:pt x="52" y="142"/>
                  </a:lnTo>
                  <a:lnTo>
                    <a:pt x="55" y="140"/>
                  </a:lnTo>
                  <a:lnTo>
                    <a:pt x="56" y="140"/>
                  </a:lnTo>
                  <a:lnTo>
                    <a:pt x="57" y="138"/>
                  </a:lnTo>
                  <a:lnTo>
                    <a:pt x="57" y="139"/>
                  </a:lnTo>
                  <a:lnTo>
                    <a:pt x="58" y="139"/>
                  </a:lnTo>
                  <a:lnTo>
                    <a:pt x="60" y="139"/>
                  </a:lnTo>
                  <a:lnTo>
                    <a:pt x="63" y="139"/>
                  </a:lnTo>
                  <a:lnTo>
                    <a:pt x="65" y="139"/>
                  </a:lnTo>
                  <a:lnTo>
                    <a:pt x="69" y="139"/>
                  </a:lnTo>
                  <a:lnTo>
                    <a:pt x="72" y="139"/>
                  </a:lnTo>
                  <a:lnTo>
                    <a:pt x="76" y="139"/>
                  </a:lnTo>
                  <a:lnTo>
                    <a:pt x="79" y="139"/>
                  </a:lnTo>
                  <a:lnTo>
                    <a:pt x="83" y="139"/>
                  </a:lnTo>
                  <a:lnTo>
                    <a:pt x="86" y="139"/>
                  </a:lnTo>
                  <a:lnTo>
                    <a:pt x="89" y="139"/>
                  </a:lnTo>
                  <a:lnTo>
                    <a:pt x="91" y="139"/>
                  </a:lnTo>
                  <a:lnTo>
                    <a:pt x="93" y="139"/>
                  </a:lnTo>
                  <a:lnTo>
                    <a:pt x="94" y="139"/>
                  </a:lnTo>
                  <a:lnTo>
                    <a:pt x="95" y="139"/>
                  </a:lnTo>
                  <a:lnTo>
                    <a:pt x="95" y="140"/>
                  </a:lnTo>
                  <a:lnTo>
                    <a:pt x="95" y="141"/>
                  </a:lnTo>
                  <a:lnTo>
                    <a:pt x="95" y="143"/>
                  </a:lnTo>
                  <a:lnTo>
                    <a:pt x="95" y="144"/>
                  </a:lnTo>
                  <a:lnTo>
                    <a:pt x="95" y="146"/>
                  </a:lnTo>
                  <a:lnTo>
                    <a:pt x="95" y="148"/>
                  </a:lnTo>
                  <a:lnTo>
                    <a:pt x="95" y="149"/>
                  </a:lnTo>
                  <a:lnTo>
                    <a:pt x="97" y="149"/>
                  </a:lnTo>
                  <a:lnTo>
                    <a:pt x="99" y="149"/>
                  </a:lnTo>
                  <a:lnTo>
                    <a:pt x="100" y="149"/>
                  </a:lnTo>
                  <a:lnTo>
                    <a:pt x="102" y="147"/>
                  </a:lnTo>
                  <a:lnTo>
                    <a:pt x="103" y="147"/>
                  </a:lnTo>
                  <a:lnTo>
                    <a:pt x="105" y="145"/>
                  </a:lnTo>
                  <a:lnTo>
                    <a:pt x="106" y="145"/>
                  </a:lnTo>
                  <a:lnTo>
                    <a:pt x="108" y="143"/>
                  </a:lnTo>
                  <a:lnTo>
                    <a:pt x="110" y="141"/>
                  </a:lnTo>
                  <a:lnTo>
                    <a:pt x="110" y="139"/>
                  </a:lnTo>
                  <a:lnTo>
                    <a:pt x="112" y="138"/>
                  </a:lnTo>
                  <a:lnTo>
                    <a:pt x="112" y="136"/>
                  </a:lnTo>
                  <a:lnTo>
                    <a:pt x="114" y="134"/>
                  </a:lnTo>
                  <a:lnTo>
                    <a:pt x="116" y="132"/>
                  </a:lnTo>
                  <a:lnTo>
                    <a:pt x="118" y="130"/>
                  </a:lnTo>
                  <a:lnTo>
                    <a:pt x="118" y="129"/>
                  </a:lnTo>
                  <a:lnTo>
                    <a:pt x="118" y="126"/>
                  </a:lnTo>
                  <a:lnTo>
                    <a:pt x="118" y="123"/>
                  </a:lnTo>
                  <a:lnTo>
                    <a:pt x="120" y="119"/>
                  </a:lnTo>
                  <a:lnTo>
                    <a:pt x="120" y="116"/>
                  </a:lnTo>
                  <a:lnTo>
                    <a:pt x="120" y="112"/>
                  </a:lnTo>
                  <a:lnTo>
                    <a:pt x="121" y="108"/>
                  </a:lnTo>
                  <a:lnTo>
                    <a:pt x="123" y="103"/>
                  </a:lnTo>
                  <a:lnTo>
                    <a:pt x="124" y="100"/>
                  </a:lnTo>
                  <a:lnTo>
                    <a:pt x="125" y="96"/>
                  </a:lnTo>
                  <a:lnTo>
                    <a:pt x="128" y="94"/>
                  </a:lnTo>
                  <a:lnTo>
                    <a:pt x="132" y="90"/>
                  </a:lnTo>
                  <a:lnTo>
                    <a:pt x="137" y="88"/>
                  </a:lnTo>
                  <a:lnTo>
                    <a:pt x="143" y="86"/>
                  </a:lnTo>
                  <a:lnTo>
                    <a:pt x="149" y="86"/>
                  </a:lnTo>
                  <a:lnTo>
                    <a:pt x="158" y="85"/>
                  </a:lnTo>
                  <a:lnTo>
                    <a:pt x="156" y="85"/>
                  </a:lnTo>
                  <a:lnTo>
                    <a:pt x="154" y="85"/>
                  </a:lnTo>
                  <a:lnTo>
                    <a:pt x="152" y="84"/>
                  </a:lnTo>
                  <a:lnTo>
                    <a:pt x="148" y="84"/>
                  </a:lnTo>
                  <a:lnTo>
                    <a:pt x="147" y="84"/>
                  </a:lnTo>
                  <a:lnTo>
                    <a:pt x="144" y="84"/>
                  </a:lnTo>
                  <a:lnTo>
                    <a:pt x="142" y="82"/>
                  </a:lnTo>
                  <a:lnTo>
                    <a:pt x="139" y="82"/>
                  </a:lnTo>
                  <a:lnTo>
                    <a:pt x="137" y="82"/>
                  </a:lnTo>
                  <a:lnTo>
                    <a:pt x="134" y="82"/>
                  </a:lnTo>
                  <a:lnTo>
                    <a:pt x="132" y="81"/>
                  </a:lnTo>
                  <a:lnTo>
                    <a:pt x="130" y="81"/>
                  </a:lnTo>
                  <a:lnTo>
                    <a:pt x="128" y="80"/>
                  </a:lnTo>
                  <a:lnTo>
                    <a:pt x="128" y="79"/>
                  </a:lnTo>
                  <a:lnTo>
                    <a:pt x="122" y="84"/>
                  </a:lnTo>
                  <a:lnTo>
                    <a:pt x="118" y="89"/>
                  </a:lnTo>
                  <a:lnTo>
                    <a:pt x="114" y="92"/>
                  </a:lnTo>
                  <a:lnTo>
                    <a:pt x="112" y="95"/>
                  </a:lnTo>
                  <a:lnTo>
                    <a:pt x="109" y="99"/>
                  </a:lnTo>
                  <a:lnTo>
                    <a:pt x="108" y="101"/>
                  </a:lnTo>
                  <a:lnTo>
                    <a:pt x="106" y="103"/>
                  </a:lnTo>
                  <a:lnTo>
                    <a:pt x="106" y="105"/>
                  </a:lnTo>
                  <a:lnTo>
                    <a:pt x="105" y="107"/>
                  </a:lnTo>
                  <a:lnTo>
                    <a:pt x="105" y="109"/>
                  </a:lnTo>
                  <a:lnTo>
                    <a:pt x="105" y="111"/>
                  </a:lnTo>
                  <a:lnTo>
                    <a:pt x="105" y="113"/>
                  </a:lnTo>
                  <a:lnTo>
                    <a:pt x="104" y="116"/>
                  </a:lnTo>
                  <a:lnTo>
                    <a:pt x="104" y="118"/>
                  </a:lnTo>
                  <a:lnTo>
                    <a:pt x="104" y="121"/>
                  </a:lnTo>
                  <a:lnTo>
                    <a:pt x="104" y="123"/>
                  </a:lnTo>
                  <a:lnTo>
                    <a:pt x="102" y="125"/>
                  </a:lnTo>
                  <a:lnTo>
                    <a:pt x="100" y="126"/>
                  </a:lnTo>
                  <a:lnTo>
                    <a:pt x="99" y="127"/>
                  </a:lnTo>
                  <a:lnTo>
                    <a:pt x="97" y="127"/>
                  </a:lnTo>
                  <a:lnTo>
                    <a:pt x="94" y="127"/>
                  </a:lnTo>
                  <a:lnTo>
                    <a:pt x="93" y="127"/>
                  </a:lnTo>
                  <a:lnTo>
                    <a:pt x="91" y="127"/>
                  </a:lnTo>
                  <a:lnTo>
                    <a:pt x="89" y="127"/>
                  </a:lnTo>
                  <a:lnTo>
                    <a:pt x="86" y="127"/>
                  </a:lnTo>
                  <a:lnTo>
                    <a:pt x="84" y="127"/>
                  </a:lnTo>
                  <a:lnTo>
                    <a:pt x="83" y="127"/>
                  </a:lnTo>
                  <a:lnTo>
                    <a:pt x="81" y="127"/>
                  </a:lnTo>
                  <a:lnTo>
                    <a:pt x="80" y="127"/>
                  </a:lnTo>
                  <a:lnTo>
                    <a:pt x="79" y="127"/>
                  </a:lnTo>
                  <a:lnTo>
                    <a:pt x="78" y="127"/>
                  </a:lnTo>
                  <a:lnTo>
                    <a:pt x="78" y="126"/>
                  </a:lnTo>
                  <a:lnTo>
                    <a:pt x="76" y="126"/>
                  </a:lnTo>
                  <a:lnTo>
                    <a:pt x="76" y="124"/>
                  </a:lnTo>
                  <a:lnTo>
                    <a:pt x="76" y="123"/>
                  </a:lnTo>
                  <a:lnTo>
                    <a:pt x="76" y="120"/>
                  </a:lnTo>
                  <a:lnTo>
                    <a:pt x="76" y="117"/>
                  </a:lnTo>
                  <a:lnTo>
                    <a:pt x="76" y="114"/>
                  </a:lnTo>
                  <a:lnTo>
                    <a:pt x="76" y="110"/>
                  </a:lnTo>
                  <a:lnTo>
                    <a:pt x="76" y="106"/>
                  </a:lnTo>
                  <a:lnTo>
                    <a:pt x="75" y="103"/>
                  </a:lnTo>
                  <a:lnTo>
                    <a:pt x="75" y="100"/>
                  </a:lnTo>
                  <a:lnTo>
                    <a:pt x="75" y="97"/>
                  </a:lnTo>
                  <a:lnTo>
                    <a:pt x="75" y="93"/>
                  </a:lnTo>
                  <a:lnTo>
                    <a:pt x="75" y="91"/>
                  </a:lnTo>
                  <a:lnTo>
                    <a:pt x="75" y="88"/>
                  </a:lnTo>
                  <a:lnTo>
                    <a:pt x="75" y="87"/>
                  </a:lnTo>
                  <a:lnTo>
                    <a:pt x="75" y="86"/>
                  </a:lnTo>
                  <a:lnTo>
                    <a:pt x="74" y="87"/>
                  </a:lnTo>
                  <a:lnTo>
                    <a:pt x="74" y="89"/>
                  </a:lnTo>
                  <a:lnTo>
                    <a:pt x="74" y="91"/>
                  </a:lnTo>
                  <a:lnTo>
                    <a:pt x="74" y="93"/>
                  </a:lnTo>
                  <a:lnTo>
                    <a:pt x="74" y="97"/>
                  </a:lnTo>
                  <a:lnTo>
                    <a:pt x="74" y="100"/>
                  </a:lnTo>
                  <a:lnTo>
                    <a:pt x="74" y="103"/>
                  </a:lnTo>
                  <a:lnTo>
                    <a:pt x="74" y="106"/>
                  </a:lnTo>
                  <a:lnTo>
                    <a:pt x="72" y="110"/>
                  </a:lnTo>
                  <a:lnTo>
                    <a:pt x="71" y="113"/>
                  </a:lnTo>
                  <a:lnTo>
                    <a:pt x="70" y="117"/>
                  </a:lnTo>
                  <a:lnTo>
                    <a:pt x="68" y="119"/>
                  </a:lnTo>
                  <a:lnTo>
                    <a:pt x="65" y="122"/>
                  </a:lnTo>
                  <a:lnTo>
                    <a:pt x="62" y="124"/>
                  </a:lnTo>
                  <a:lnTo>
                    <a:pt x="58" y="124"/>
                  </a:lnTo>
                  <a:lnTo>
                    <a:pt x="55" y="124"/>
                  </a:lnTo>
                  <a:lnTo>
                    <a:pt x="48" y="124"/>
                  </a:lnTo>
                  <a:lnTo>
                    <a:pt x="43" y="124"/>
                  </a:lnTo>
                  <a:lnTo>
                    <a:pt x="37" y="123"/>
                  </a:lnTo>
                  <a:lnTo>
                    <a:pt x="33" y="121"/>
                  </a:lnTo>
                  <a:lnTo>
                    <a:pt x="29" y="120"/>
                  </a:lnTo>
                  <a:lnTo>
                    <a:pt x="25" y="119"/>
                  </a:lnTo>
                  <a:lnTo>
                    <a:pt x="21" y="117"/>
                  </a:lnTo>
                  <a:lnTo>
                    <a:pt x="19" y="113"/>
                  </a:lnTo>
                  <a:lnTo>
                    <a:pt x="16" y="111"/>
                  </a:lnTo>
                  <a:lnTo>
                    <a:pt x="14" y="108"/>
                  </a:lnTo>
                  <a:lnTo>
                    <a:pt x="12" y="107"/>
                  </a:lnTo>
                  <a:lnTo>
                    <a:pt x="11" y="103"/>
                  </a:lnTo>
                  <a:lnTo>
                    <a:pt x="9" y="101"/>
                  </a:lnTo>
                  <a:lnTo>
                    <a:pt x="8" y="98"/>
                  </a:lnTo>
                  <a:lnTo>
                    <a:pt x="8" y="94"/>
                  </a:lnTo>
                  <a:lnTo>
                    <a:pt x="8" y="91"/>
                  </a:lnTo>
                  <a:lnTo>
                    <a:pt x="8" y="87"/>
                  </a:lnTo>
                  <a:lnTo>
                    <a:pt x="8" y="84"/>
                  </a:lnTo>
                  <a:lnTo>
                    <a:pt x="8" y="81"/>
                  </a:lnTo>
                  <a:lnTo>
                    <a:pt x="10" y="77"/>
                  </a:lnTo>
                  <a:lnTo>
                    <a:pt x="11" y="75"/>
                  </a:lnTo>
                  <a:lnTo>
                    <a:pt x="13" y="73"/>
                  </a:lnTo>
                  <a:lnTo>
                    <a:pt x="15" y="71"/>
                  </a:lnTo>
                  <a:lnTo>
                    <a:pt x="17" y="69"/>
                  </a:lnTo>
                  <a:lnTo>
                    <a:pt x="19" y="69"/>
                  </a:lnTo>
                  <a:lnTo>
                    <a:pt x="21" y="68"/>
                  </a:lnTo>
                  <a:lnTo>
                    <a:pt x="22" y="68"/>
                  </a:lnTo>
                  <a:lnTo>
                    <a:pt x="25" y="66"/>
                  </a:lnTo>
                  <a:lnTo>
                    <a:pt x="27" y="66"/>
                  </a:lnTo>
                  <a:lnTo>
                    <a:pt x="29" y="66"/>
                  </a:lnTo>
                  <a:lnTo>
                    <a:pt x="31" y="66"/>
                  </a:lnTo>
                  <a:lnTo>
                    <a:pt x="34" y="64"/>
                  </a:lnTo>
                  <a:lnTo>
                    <a:pt x="36" y="65"/>
                  </a:lnTo>
                  <a:lnTo>
                    <a:pt x="38" y="65"/>
                  </a:lnTo>
                  <a:lnTo>
                    <a:pt x="41" y="66"/>
                  </a:lnTo>
                  <a:lnTo>
                    <a:pt x="45" y="66"/>
                  </a:lnTo>
                  <a:lnTo>
                    <a:pt x="49" y="67"/>
                  </a:lnTo>
                  <a:lnTo>
                    <a:pt x="52" y="67"/>
                  </a:lnTo>
                  <a:lnTo>
                    <a:pt x="56" y="69"/>
                  </a:lnTo>
                  <a:lnTo>
                    <a:pt x="61" y="69"/>
                  </a:lnTo>
                  <a:lnTo>
                    <a:pt x="64" y="71"/>
                  </a:lnTo>
                  <a:lnTo>
                    <a:pt x="68" y="72"/>
                  </a:lnTo>
                  <a:lnTo>
                    <a:pt x="71" y="74"/>
                  </a:lnTo>
                  <a:lnTo>
                    <a:pt x="74" y="74"/>
                  </a:lnTo>
                  <a:lnTo>
                    <a:pt x="76" y="76"/>
                  </a:lnTo>
                  <a:lnTo>
                    <a:pt x="79" y="76"/>
                  </a:lnTo>
                  <a:lnTo>
                    <a:pt x="80" y="77"/>
                  </a:lnTo>
                  <a:lnTo>
                    <a:pt x="81" y="77"/>
                  </a:lnTo>
                  <a:lnTo>
                    <a:pt x="80" y="77"/>
                  </a:lnTo>
                  <a:lnTo>
                    <a:pt x="80" y="76"/>
                  </a:lnTo>
                  <a:lnTo>
                    <a:pt x="80" y="74"/>
                  </a:lnTo>
                  <a:lnTo>
                    <a:pt x="80" y="72"/>
                  </a:lnTo>
                  <a:lnTo>
                    <a:pt x="80" y="71"/>
                  </a:lnTo>
                  <a:lnTo>
                    <a:pt x="80" y="69"/>
                  </a:lnTo>
                  <a:lnTo>
                    <a:pt x="80" y="68"/>
                  </a:lnTo>
                  <a:lnTo>
                    <a:pt x="81" y="66"/>
                  </a:lnTo>
                  <a:lnTo>
                    <a:pt x="77" y="66"/>
                  </a:lnTo>
                  <a:lnTo>
                    <a:pt x="74" y="66"/>
                  </a:lnTo>
                  <a:lnTo>
                    <a:pt x="71" y="66"/>
                  </a:lnTo>
                  <a:lnTo>
                    <a:pt x="68" y="65"/>
                  </a:lnTo>
                  <a:lnTo>
                    <a:pt x="63" y="65"/>
                  </a:lnTo>
                  <a:lnTo>
                    <a:pt x="59" y="63"/>
                  </a:lnTo>
                  <a:lnTo>
                    <a:pt x="56" y="63"/>
                  </a:lnTo>
                  <a:lnTo>
                    <a:pt x="52" y="62"/>
                  </a:lnTo>
                  <a:lnTo>
                    <a:pt x="48" y="62"/>
                  </a:lnTo>
                  <a:lnTo>
                    <a:pt x="44" y="60"/>
                  </a:lnTo>
                  <a:lnTo>
                    <a:pt x="40" y="60"/>
                  </a:lnTo>
                  <a:lnTo>
                    <a:pt x="37" y="58"/>
                  </a:lnTo>
                  <a:lnTo>
                    <a:pt x="33" y="58"/>
                  </a:lnTo>
                  <a:lnTo>
                    <a:pt x="30" y="56"/>
                  </a:lnTo>
                  <a:lnTo>
                    <a:pt x="28" y="55"/>
                  </a:lnTo>
                  <a:lnTo>
                    <a:pt x="26" y="53"/>
                  </a:lnTo>
                  <a:lnTo>
                    <a:pt x="24" y="53"/>
                  </a:lnTo>
                  <a:lnTo>
                    <a:pt x="23" y="52"/>
                  </a:lnTo>
                  <a:lnTo>
                    <a:pt x="21" y="50"/>
                  </a:lnTo>
                  <a:lnTo>
                    <a:pt x="21" y="48"/>
                  </a:lnTo>
                  <a:lnTo>
                    <a:pt x="19" y="46"/>
                  </a:lnTo>
                  <a:lnTo>
                    <a:pt x="18" y="43"/>
                  </a:lnTo>
                  <a:lnTo>
                    <a:pt x="17" y="41"/>
                  </a:lnTo>
                  <a:lnTo>
                    <a:pt x="17" y="37"/>
                  </a:lnTo>
                  <a:lnTo>
                    <a:pt x="16" y="35"/>
                  </a:lnTo>
                  <a:lnTo>
                    <a:pt x="16" y="32"/>
                  </a:lnTo>
                  <a:lnTo>
                    <a:pt x="16" y="29"/>
                  </a:lnTo>
                  <a:lnTo>
                    <a:pt x="17" y="25"/>
                  </a:lnTo>
                  <a:lnTo>
                    <a:pt x="17" y="24"/>
                  </a:lnTo>
                  <a:lnTo>
                    <a:pt x="19" y="20"/>
                  </a:lnTo>
                  <a:lnTo>
                    <a:pt x="22" y="19"/>
                  </a:lnTo>
                  <a:lnTo>
                    <a:pt x="26" y="16"/>
                  </a:lnTo>
                  <a:lnTo>
                    <a:pt x="30" y="16"/>
                  </a:lnTo>
                  <a:lnTo>
                    <a:pt x="34" y="15"/>
                  </a:lnTo>
                  <a:lnTo>
                    <a:pt x="37" y="16"/>
                  </a:lnTo>
                  <a:lnTo>
                    <a:pt x="40" y="16"/>
                  </a:lnTo>
                  <a:lnTo>
                    <a:pt x="42" y="18"/>
                  </a:lnTo>
                  <a:lnTo>
                    <a:pt x="45" y="20"/>
                  </a:lnTo>
                  <a:lnTo>
                    <a:pt x="47" y="22"/>
                  </a:lnTo>
                  <a:lnTo>
                    <a:pt x="49" y="24"/>
                  </a:lnTo>
                  <a:lnTo>
                    <a:pt x="49" y="28"/>
                  </a:lnTo>
                  <a:lnTo>
                    <a:pt x="49" y="30"/>
                  </a:lnTo>
                  <a:lnTo>
                    <a:pt x="48" y="32"/>
                  </a:lnTo>
                  <a:lnTo>
                    <a:pt x="48" y="34"/>
                  </a:lnTo>
                  <a:lnTo>
                    <a:pt x="46" y="36"/>
                  </a:lnTo>
                  <a:lnTo>
                    <a:pt x="45" y="38"/>
                  </a:lnTo>
                  <a:lnTo>
                    <a:pt x="41" y="40"/>
                  </a:lnTo>
                  <a:lnTo>
                    <a:pt x="39" y="40"/>
                  </a:lnTo>
                  <a:lnTo>
                    <a:pt x="37" y="40"/>
                  </a:lnTo>
                  <a:lnTo>
                    <a:pt x="36" y="40"/>
                  </a:lnTo>
                  <a:lnTo>
                    <a:pt x="36" y="39"/>
                  </a:lnTo>
                  <a:lnTo>
                    <a:pt x="34" y="39"/>
                  </a:lnTo>
                  <a:lnTo>
                    <a:pt x="34" y="37"/>
                  </a:lnTo>
                  <a:lnTo>
                    <a:pt x="33" y="36"/>
                  </a:lnTo>
                  <a:lnTo>
                    <a:pt x="33" y="34"/>
                  </a:lnTo>
                  <a:lnTo>
                    <a:pt x="32" y="34"/>
                  </a:lnTo>
                  <a:lnTo>
                    <a:pt x="32" y="32"/>
                  </a:lnTo>
                  <a:lnTo>
                    <a:pt x="32" y="31"/>
                  </a:lnTo>
                  <a:lnTo>
                    <a:pt x="32" y="30"/>
                  </a:lnTo>
                  <a:lnTo>
                    <a:pt x="32" y="28"/>
                  </a:lnTo>
                  <a:lnTo>
                    <a:pt x="30" y="30"/>
                  </a:lnTo>
                  <a:lnTo>
                    <a:pt x="29" y="31"/>
                  </a:lnTo>
                  <a:lnTo>
                    <a:pt x="27" y="33"/>
                  </a:lnTo>
                  <a:lnTo>
                    <a:pt x="27" y="35"/>
                  </a:lnTo>
                  <a:lnTo>
                    <a:pt x="27" y="36"/>
                  </a:lnTo>
                  <a:lnTo>
                    <a:pt x="25" y="38"/>
                  </a:lnTo>
                  <a:lnTo>
                    <a:pt x="25" y="40"/>
                  </a:lnTo>
                  <a:lnTo>
                    <a:pt x="25" y="42"/>
                  </a:lnTo>
                  <a:lnTo>
                    <a:pt x="25" y="44"/>
                  </a:lnTo>
                  <a:lnTo>
                    <a:pt x="26" y="44"/>
                  </a:lnTo>
                  <a:lnTo>
                    <a:pt x="28" y="46"/>
                  </a:lnTo>
                  <a:lnTo>
                    <a:pt x="32" y="47"/>
                  </a:lnTo>
                  <a:lnTo>
                    <a:pt x="35" y="49"/>
                  </a:lnTo>
                  <a:lnTo>
                    <a:pt x="39" y="49"/>
                  </a:lnTo>
                  <a:lnTo>
                    <a:pt x="42" y="50"/>
                  </a:lnTo>
                  <a:lnTo>
                    <a:pt x="46" y="51"/>
                  </a:lnTo>
                  <a:lnTo>
                    <a:pt x="49" y="52"/>
                  </a:lnTo>
                  <a:lnTo>
                    <a:pt x="54" y="52"/>
                  </a:lnTo>
                  <a:lnTo>
                    <a:pt x="55" y="54"/>
                  </a:lnTo>
                  <a:lnTo>
                    <a:pt x="59" y="55"/>
                  </a:lnTo>
                  <a:lnTo>
                    <a:pt x="61" y="55"/>
                  </a:lnTo>
                  <a:lnTo>
                    <a:pt x="64" y="55"/>
                  </a:lnTo>
                  <a:lnTo>
                    <a:pt x="66" y="55"/>
                  </a:lnTo>
                  <a:lnTo>
                    <a:pt x="66" y="54"/>
                  </a:lnTo>
                  <a:lnTo>
                    <a:pt x="66" y="52"/>
                  </a:lnTo>
                  <a:lnTo>
                    <a:pt x="64" y="52"/>
                  </a:lnTo>
                  <a:lnTo>
                    <a:pt x="63" y="52"/>
                  </a:lnTo>
                  <a:lnTo>
                    <a:pt x="63" y="51"/>
                  </a:lnTo>
                  <a:lnTo>
                    <a:pt x="61" y="50"/>
                  </a:lnTo>
                  <a:lnTo>
                    <a:pt x="61" y="49"/>
                  </a:lnTo>
                  <a:lnTo>
                    <a:pt x="61" y="47"/>
                  </a:lnTo>
                  <a:lnTo>
                    <a:pt x="61" y="45"/>
                  </a:lnTo>
                  <a:lnTo>
                    <a:pt x="59" y="43"/>
                  </a:lnTo>
                  <a:lnTo>
                    <a:pt x="59" y="41"/>
                  </a:lnTo>
                  <a:lnTo>
                    <a:pt x="58" y="40"/>
                  </a:lnTo>
                  <a:lnTo>
                    <a:pt x="58" y="36"/>
                  </a:lnTo>
                  <a:lnTo>
                    <a:pt x="58" y="33"/>
                  </a:lnTo>
                  <a:lnTo>
                    <a:pt x="58" y="30"/>
                  </a:lnTo>
                  <a:lnTo>
                    <a:pt x="58" y="26"/>
                  </a:lnTo>
                  <a:lnTo>
                    <a:pt x="59" y="20"/>
                  </a:lnTo>
                  <a:lnTo>
                    <a:pt x="59" y="19"/>
                  </a:lnTo>
                  <a:lnTo>
                    <a:pt x="61" y="17"/>
                  </a:lnTo>
                  <a:lnTo>
                    <a:pt x="61" y="15"/>
                  </a:lnTo>
                  <a:lnTo>
                    <a:pt x="62" y="13"/>
                  </a:lnTo>
                  <a:lnTo>
                    <a:pt x="62" y="12"/>
                  </a:lnTo>
                  <a:lnTo>
                    <a:pt x="64" y="10"/>
                  </a:lnTo>
                  <a:lnTo>
                    <a:pt x="64" y="9"/>
                  </a:lnTo>
                  <a:lnTo>
                    <a:pt x="66" y="7"/>
                  </a:lnTo>
                  <a:lnTo>
                    <a:pt x="66" y="5"/>
                  </a:lnTo>
                  <a:lnTo>
                    <a:pt x="68" y="3"/>
                  </a:lnTo>
                  <a:lnTo>
                    <a:pt x="69" y="1"/>
                  </a:lnTo>
                  <a:lnTo>
                    <a:pt x="70" y="0"/>
                  </a:lnTo>
                </a:path>
              </a:pathLst>
            </a:custGeom>
            <a:solidFill>
              <a:srgbClr val="F8F8F8"/>
            </a:solidFill>
            <a:ln w="6350">
              <a:solidFill>
                <a:srgbClr val="DDDDDD"/>
              </a:solidFill>
              <a:round/>
              <a:headEnd/>
              <a:tailEnd/>
            </a:ln>
          </p:spPr>
          <p:txBody>
            <a:bodyPr/>
            <a:lstStyle/>
            <a:p>
              <a:endParaRPr lang="it-IT"/>
            </a:p>
          </p:txBody>
        </p:sp>
        <p:sp>
          <p:nvSpPr>
            <p:cNvPr id="5150" name="Freeform 31"/>
            <p:cNvSpPr>
              <a:spLocks/>
            </p:cNvSpPr>
            <p:nvPr/>
          </p:nvSpPr>
          <p:spPr bwMode="auto">
            <a:xfrm>
              <a:off x="2782" y="1465"/>
              <a:ext cx="325" cy="105"/>
            </a:xfrm>
            <a:custGeom>
              <a:avLst/>
              <a:gdLst>
                <a:gd name="T0" fmla="*/ 8 w 164"/>
                <a:gd name="T1" fmla="*/ 6 h 114"/>
                <a:gd name="T2" fmla="*/ 55 w 164"/>
                <a:gd name="T3" fmla="*/ 6 h 114"/>
                <a:gd name="T4" fmla="*/ 109 w 164"/>
                <a:gd name="T5" fmla="*/ 4 h 114"/>
                <a:gd name="T6" fmla="*/ 141 w 164"/>
                <a:gd name="T7" fmla="*/ 1 h 114"/>
                <a:gd name="T8" fmla="*/ 333 w 164"/>
                <a:gd name="T9" fmla="*/ 9 h 114"/>
                <a:gd name="T10" fmla="*/ 531 w 164"/>
                <a:gd name="T11" fmla="*/ 15 h 114"/>
                <a:gd name="T12" fmla="*/ 640 w 164"/>
                <a:gd name="T13" fmla="*/ 16 h 114"/>
                <a:gd name="T14" fmla="*/ 692 w 164"/>
                <a:gd name="T15" fmla="*/ 16 h 114"/>
                <a:gd name="T16" fmla="*/ 668 w 164"/>
                <a:gd name="T17" fmla="*/ 30 h 114"/>
                <a:gd name="T18" fmla="*/ 668 w 164"/>
                <a:gd name="T19" fmla="*/ 53 h 114"/>
                <a:gd name="T20" fmla="*/ 723 w 164"/>
                <a:gd name="T21" fmla="*/ 73 h 114"/>
                <a:gd name="T22" fmla="*/ 785 w 164"/>
                <a:gd name="T23" fmla="*/ 84 h 114"/>
                <a:gd name="T24" fmla="*/ 832 w 164"/>
                <a:gd name="T25" fmla="*/ 82 h 114"/>
                <a:gd name="T26" fmla="*/ 848 w 164"/>
                <a:gd name="T27" fmla="*/ 69 h 114"/>
                <a:gd name="T28" fmla="*/ 896 w 164"/>
                <a:gd name="T29" fmla="*/ 53 h 114"/>
                <a:gd name="T30" fmla="*/ 1021 w 164"/>
                <a:gd name="T31" fmla="*/ 41 h 114"/>
                <a:gd name="T32" fmla="*/ 1080 w 164"/>
                <a:gd name="T33" fmla="*/ 37 h 114"/>
                <a:gd name="T34" fmla="*/ 1088 w 164"/>
                <a:gd name="T35" fmla="*/ 28 h 114"/>
                <a:gd name="T36" fmla="*/ 1104 w 164"/>
                <a:gd name="T37" fmla="*/ 19 h 114"/>
                <a:gd name="T38" fmla="*/ 1120 w 164"/>
                <a:gd name="T39" fmla="*/ 14 h 114"/>
                <a:gd name="T40" fmla="*/ 1136 w 164"/>
                <a:gd name="T41" fmla="*/ 34 h 114"/>
                <a:gd name="T42" fmla="*/ 1189 w 164"/>
                <a:gd name="T43" fmla="*/ 57 h 114"/>
                <a:gd name="T44" fmla="*/ 1229 w 164"/>
                <a:gd name="T45" fmla="*/ 75 h 114"/>
                <a:gd name="T46" fmla="*/ 1260 w 164"/>
                <a:gd name="T47" fmla="*/ 83 h 114"/>
                <a:gd name="T48" fmla="*/ 1213 w 164"/>
                <a:gd name="T49" fmla="*/ 85 h 114"/>
                <a:gd name="T50" fmla="*/ 1120 w 164"/>
                <a:gd name="T51" fmla="*/ 87 h 114"/>
                <a:gd name="T52" fmla="*/ 997 w 164"/>
                <a:gd name="T53" fmla="*/ 88 h 114"/>
                <a:gd name="T54" fmla="*/ 848 w 164"/>
                <a:gd name="T55" fmla="*/ 88 h 114"/>
                <a:gd name="T56" fmla="*/ 785 w 164"/>
                <a:gd name="T57" fmla="*/ 88 h 114"/>
                <a:gd name="T58" fmla="*/ 723 w 164"/>
                <a:gd name="T59" fmla="*/ 84 h 114"/>
                <a:gd name="T60" fmla="*/ 632 w 164"/>
                <a:gd name="T61" fmla="*/ 79 h 114"/>
                <a:gd name="T62" fmla="*/ 569 w 164"/>
                <a:gd name="T63" fmla="*/ 74 h 114"/>
                <a:gd name="T64" fmla="*/ 523 w 164"/>
                <a:gd name="T65" fmla="*/ 70 h 114"/>
                <a:gd name="T66" fmla="*/ 499 w 164"/>
                <a:gd name="T67" fmla="*/ 64 h 114"/>
                <a:gd name="T68" fmla="*/ 452 w 164"/>
                <a:gd name="T69" fmla="*/ 61 h 114"/>
                <a:gd name="T70" fmla="*/ 420 w 164"/>
                <a:gd name="T71" fmla="*/ 59 h 114"/>
                <a:gd name="T72" fmla="*/ 380 w 164"/>
                <a:gd name="T73" fmla="*/ 59 h 114"/>
                <a:gd name="T74" fmla="*/ 333 w 164"/>
                <a:gd name="T75" fmla="*/ 54 h 114"/>
                <a:gd name="T76" fmla="*/ 279 w 164"/>
                <a:gd name="T77" fmla="*/ 49 h 114"/>
                <a:gd name="T78" fmla="*/ 256 w 164"/>
                <a:gd name="T79" fmla="*/ 45 h 114"/>
                <a:gd name="T80" fmla="*/ 271 w 164"/>
                <a:gd name="T81" fmla="*/ 43 h 114"/>
                <a:gd name="T82" fmla="*/ 319 w 164"/>
                <a:gd name="T83" fmla="*/ 42 h 114"/>
                <a:gd name="T84" fmla="*/ 380 w 164"/>
                <a:gd name="T85" fmla="*/ 41 h 114"/>
                <a:gd name="T86" fmla="*/ 420 w 164"/>
                <a:gd name="T87" fmla="*/ 41 h 114"/>
                <a:gd name="T88" fmla="*/ 380 w 164"/>
                <a:gd name="T89" fmla="*/ 25 h 114"/>
                <a:gd name="T90" fmla="*/ 279 w 164"/>
                <a:gd name="T91" fmla="*/ 15 h 114"/>
                <a:gd name="T92" fmla="*/ 141 w 164"/>
                <a:gd name="T93" fmla="*/ 13 h 114"/>
                <a:gd name="T94" fmla="*/ 24 w 164"/>
                <a:gd name="T95" fmla="*/ 7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0" y="8"/>
                  </a:moveTo>
                  <a:lnTo>
                    <a:pt x="0" y="8"/>
                  </a:lnTo>
                  <a:lnTo>
                    <a:pt x="1" y="8"/>
                  </a:lnTo>
                  <a:lnTo>
                    <a:pt x="3" y="7"/>
                  </a:lnTo>
                  <a:lnTo>
                    <a:pt x="4" y="7"/>
                  </a:lnTo>
                  <a:lnTo>
                    <a:pt x="5" y="6"/>
                  </a:lnTo>
                  <a:lnTo>
                    <a:pt x="7" y="6"/>
                  </a:lnTo>
                  <a:lnTo>
                    <a:pt x="9" y="4"/>
                  </a:lnTo>
                  <a:lnTo>
                    <a:pt x="10" y="4"/>
                  </a:lnTo>
                  <a:lnTo>
                    <a:pt x="12" y="4"/>
                  </a:lnTo>
                  <a:lnTo>
                    <a:pt x="14" y="4"/>
                  </a:lnTo>
                  <a:lnTo>
                    <a:pt x="16" y="2"/>
                  </a:lnTo>
                  <a:lnTo>
                    <a:pt x="17" y="1"/>
                  </a:lnTo>
                  <a:lnTo>
                    <a:pt x="18" y="1"/>
                  </a:lnTo>
                  <a:lnTo>
                    <a:pt x="19" y="0"/>
                  </a:lnTo>
                  <a:lnTo>
                    <a:pt x="27" y="5"/>
                  </a:lnTo>
                  <a:lnTo>
                    <a:pt x="36" y="9"/>
                  </a:lnTo>
                  <a:lnTo>
                    <a:pt x="43" y="12"/>
                  </a:lnTo>
                  <a:lnTo>
                    <a:pt x="51" y="13"/>
                  </a:lnTo>
                  <a:lnTo>
                    <a:pt x="56" y="16"/>
                  </a:lnTo>
                  <a:lnTo>
                    <a:pt x="63" y="17"/>
                  </a:lnTo>
                  <a:lnTo>
                    <a:pt x="68" y="18"/>
                  </a:lnTo>
                  <a:lnTo>
                    <a:pt x="73" y="18"/>
                  </a:lnTo>
                  <a:lnTo>
                    <a:pt x="76" y="19"/>
                  </a:lnTo>
                  <a:lnTo>
                    <a:pt x="80" y="19"/>
                  </a:lnTo>
                  <a:lnTo>
                    <a:pt x="82" y="19"/>
                  </a:lnTo>
                  <a:lnTo>
                    <a:pt x="85" y="19"/>
                  </a:lnTo>
                  <a:lnTo>
                    <a:pt x="86" y="19"/>
                  </a:lnTo>
                  <a:lnTo>
                    <a:pt x="88" y="19"/>
                  </a:lnTo>
                  <a:lnTo>
                    <a:pt x="89" y="19"/>
                  </a:lnTo>
                  <a:lnTo>
                    <a:pt x="90" y="18"/>
                  </a:lnTo>
                  <a:lnTo>
                    <a:pt x="88" y="26"/>
                  </a:lnTo>
                  <a:lnTo>
                    <a:pt x="87" y="32"/>
                  </a:lnTo>
                  <a:lnTo>
                    <a:pt x="86" y="39"/>
                  </a:lnTo>
                  <a:lnTo>
                    <a:pt x="86" y="45"/>
                  </a:lnTo>
                  <a:lnTo>
                    <a:pt x="86" y="52"/>
                  </a:lnTo>
                  <a:lnTo>
                    <a:pt x="86" y="60"/>
                  </a:lnTo>
                  <a:lnTo>
                    <a:pt x="86" y="67"/>
                  </a:lnTo>
                  <a:lnTo>
                    <a:pt x="88" y="73"/>
                  </a:lnTo>
                  <a:lnTo>
                    <a:pt x="89" y="80"/>
                  </a:lnTo>
                  <a:lnTo>
                    <a:pt x="91" y="87"/>
                  </a:lnTo>
                  <a:lnTo>
                    <a:pt x="93" y="93"/>
                  </a:lnTo>
                  <a:lnTo>
                    <a:pt x="94" y="98"/>
                  </a:lnTo>
                  <a:lnTo>
                    <a:pt x="96" y="102"/>
                  </a:lnTo>
                  <a:lnTo>
                    <a:pt x="99" y="105"/>
                  </a:lnTo>
                  <a:lnTo>
                    <a:pt x="101" y="108"/>
                  </a:lnTo>
                  <a:lnTo>
                    <a:pt x="105" y="108"/>
                  </a:lnTo>
                  <a:lnTo>
                    <a:pt x="105" y="109"/>
                  </a:lnTo>
                  <a:lnTo>
                    <a:pt x="107" y="107"/>
                  </a:lnTo>
                  <a:lnTo>
                    <a:pt x="107" y="105"/>
                  </a:lnTo>
                  <a:lnTo>
                    <a:pt x="108" y="102"/>
                  </a:lnTo>
                  <a:lnTo>
                    <a:pt x="108" y="98"/>
                  </a:lnTo>
                  <a:lnTo>
                    <a:pt x="109" y="94"/>
                  </a:lnTo>
                  <a:lnTo>
                    <a:pt x="109" y="88"/>
                  </a:lnTo>
                  <a:lnTo>
                    <a:pt x="110" y="83"/>
                  </a:lnTo>
                  <a:lnTo>
                    <a:pt x="111" y="79"/>
                  </a:lnTo>
                  <a:lnTo>
                    <a:pt x="113" y="73"/>
                  </a:lnTo>
                  <a:lnTo>
                    <a:pt x="115" y="68"/>
                  </a:lnTo>
                  <a:lnTo>
                    <a:pt x="118" y="63"/>
                  </a:lnTo>
                  <a:lnTo>
                    <a:pt x="121" y="60"/>
                  </a:lnTo>
                  <a:lnTo>
                    <a:pt x="126" y="55"/>
                  </a:lnTo>
                  <a:lnTo>
                    <a:pt x="131" y="52"/>
                  </a:lnTo>
                  <a:lnTo>
                    <a:pt x="139" y="49"/>
                  </a:lnTo>
                  <a:lnTo>
                    <a:pt x="139" y="47"/>
                  </a:lnTo>
                  <a:lnTo>
                    <a:pt x="140" y="45"/>
                  </a:lnTo>
                  <a:lnTo>
                    <a:pt x="140" y="43"/>
                  </a:lnTo>
                  <a:lnTo>
                    <a:pt x="140" y="39"/>
                  </a:lnTo>
                  <a:lnTo>
                    <a:pt x="140" y="36"/>
                  </a:lnTo>
                  <a:lnTo>
                    <a:pt x="142" y="33"/>
                  </a:lnTo>
                  <a:lnTo>
                    <a:pt x="142" y="31"/>
                  </a:lnTo>
                  <a:lnTo>
                    <a:pt x="142" y="28"/>
                  </a:lnTo>
                  <a:lnTo>
                    <a:pt x="142" y="25"/>
                  </a:lnTo>
                  <a:lnTo>
                    <a:pt x="143" y="21"/>
                  </a:lnTo>
                  <a:lnTo>
                    <a:pt x="143" y="20"/>
                  </a:lnTo>
                  <a:lnTo>
                    <a:pt x="144" y="18"/>
                  </a:lnTo>
                  <a:lnTo>
                    <a:pt x="144" y="17"/>
                  </a:lnTo>
                  <a:lnTo>
                    <a:pt x="145" y="16"/>
                  </a:lnTo>
                  <a:lnTo>
                    <a:pt x="145" y="25"/>
                  </a:lnTo>
                  <a:lnTo>
                    <a:pt x="146" y="34"/>
                  </a:lnTo>
                  <a:lnTo>
                    <a:pt x="146" y="43"/>
                  </a:lnTo>
                  <a:lnTo>
                    <a:pt x="148" y="51"/>
                  </a:lnTo>
                  <a:lnTo>
                    <a:pt x="149" y="59"/>
                  </a:lnTo>
                  <a:lnTo>
                    <a:pt x="151" y="66"/>
                  </a:lnTo>
                  <a:lnTo>
                    <a:pt x="153" y="73"/>
                  </a:lnTo>
                  <a:lnTo>
                    <a:pt x="155" y="79"/>
                  </a:lnTo>
                  <a:lnTo>
                    <a:pt x="155" y="86"/>
                  </a:lnTo>
                  <a:lnTo>
                    <a:pt x="156" y="91"/>
                  </a:lnTo>
                  <a:lnTo>
                    <a:pt x="158" y="96"/>
                  </a:lnTo>
                  <a:lnTo>
                    <a:pt x="160" y="100"/>
                  </a:lnTo>
                  <a:lnTo>
                    <a:pt x="160" y="103"/>
                  </a:lnTo>
                  <a:lnTo>
                    <a:pt x="162" y="105"/>
                  </a:lnTo>
                  <a:lnTo>
                    <a:pt x="162" y="106"/>
                  </a:lnTo>
                  <a:lnTo>
                    <a:pt x="163" y="106"/>
                  </a:lnTo>
                  <a:lnTo>
                    <a:pt x="160" y="108"/>
                  </a:lnTo>
                  <a:lnTo>
                    <a:pt x="158" y="108"/>
                  </a:lnTo>
                  <a:lnTo>
                    <a:pt x="156" y="109"/>
                  </a:lnTo>
                  <a:lnTo>
                    <a:pt x="154" y="109"/>
                  </a:lnTo>
                  <a:lnTo>
                    <a:pt x="150" y="111"/>
                  </a:lnTo>
                  <a:lnTo>
                    <a:pt x="148" y="111"/>
                  </a:lnTo>
                  <a:lnTo>
                    <a:pt x="144" y="111"/>
                  </a:lnTo>
                  <a:lnTo>
                    <a:pt x="142" y="111"/>
                  </a:lnTo>
                  <a:lnTo>
                    <a:pt x="137" y="112"/>
                  </a:lnTo>
                  <a:lnTo>
                    <a:pt x="134" y="112"/>
                  </a:lnTo>
                  <a:lnTo>
                    <a:pt x="128" y="112"/>
                  </a:lnTo>
                  <a:lnTo>
                    <a:pt x="125" y="112"/>
                  </a:lnTo>
                  <a:lnTo>
                    <a:pt x="119" y="113"/>
                  </a:lnTo>
                  <a:lnTo>
                    <a:pt x="115" y="113"/>
                  </a:lnTo>
                  <a:lnTo>
                    <a:pt x="109" y="113"/>
                  </a:lnTo>
                  <a:lnTo>
                    <a:pt x="105" y="113"/>
                  </a:lnTo>
                  <a:lnTo>
                    <a:pt x="103" y="113"/>
                  </a:lnTo>
                  <a:lnTo>
                    <a:pt x="101" y="113"/>
                  </a:lnTo>
                  <a:lnTo>
                    <a:pt x="100" y="111"/>
                  </a:lnTo>
                  <a:lnTo>
                    <a:pt x="97" y="111"/>
                  </a:lnTo>
                  <a:lnTo>
                    <a:pt x="95" y="109"/>
                  </a:lnTo>
                  <a:lnTo>
                    <a:pt x="93" y="107"/>
                  </a:lnTo>
                  <a:lnTo>
                    <a:pt x="91" y="105"/>
                  </a:lnTo>
                  <a:lnTo>
                    <a:pt x="88" y="104"/>
                  </a:lnTo>
                  <a:lnTo>
                    <a:pt x="85" y="102"/>
                  </a:lnTo>
                  <a:lnTo>
                    <a:pt x="81" y="101"/>
                  </a:lnTo>
                  <a:lnTo>
                    <a:pt x="80" y="99"/>
                  </a:lnTo>
                  <a:lnTo>
                    <a:pt x="76" y="98"/>
                  </a:lnTo>
                  <a:lnTo>
                    <a:pt x="74" y="96"/>
                  </a:lnTo>
                  <a:lnTo>
                    <a:pt x="73" y="94"/>
                  </a:lnTo>
                  <a:lnTo>
                    <a:pt x="71" y="92"/>
                  </a:lnTo>
                  <a:lnTo>
                    <a:pt x="70" y="92"/>
                  </a:lnTo>
                  <a:lnTo>
                    <a:pt x="69" y="90"/>
                  </a:lnTo>
                  <a:lnTo>
                    <a:pt x="67" y="89"/>
                  </a:lnTo>
                  <a:lnTo>
                    <a:pt x="67" y="87"/>
                  </a:lnTo>
                  <a:lnTo>
                    <a:pt x="65" y="86"/>
                  </a:lnTo>
                  <a:lnTo>
                    <a:pt x="65" y="85"/>
                  </a:lnTo>
                  <a:lnTo>
                    <a:pt x="64" y="83"/>
                  </a:lnTo>
                  <a:lnTo>
                    <a:pt x="64" y="81"/>
                  </a:lnTo>
                  <a:lnTo>
                    <a:pt x="62" y="81"/>
                  </a:lnTo>
                  <a:lnTo>
                    <a:pt x="60" y="79"/>
                  </a:lnTo>
                  <a:lnTo>
                    <a:pt x="58" y="78"/>
                  </a:lnTo>
                  <a:lnTo>
                    <a:pt x="58" y="76"/>
                  </a:lnTo>
                  <a:lnTo>
                    <a:pt x="56" y="76"/>
                  </a:lnTo>
                  <a:lnTo>
                    <a:pt x="56" y="75"/>
                  </a:lnTo>
                  <a:lnTo>
                    <a:pt x="54" y="75"/>
                  </a:lnTo>
                  <a:lnTo>
                    <a:pt x="54" y="74"/>
                  </a:lnTo>
                  <a:lnTo>
                    <a:pt x="52" y="75"/>
                  </a:lnTo>
                  <a:lnTo>
                    <a:pt x="51" y="75"/>
                  </a:lnTo>
                  <a:lnTo>
                    <a:pt x="49" y="75"/>
                  </a:lnTo>
                  <a:lnTo>
                    <a:pt x="49" y="73"/>
                  </a:lnTo>
                  <a:lnTo>
                    <a:pt x="47" y="72"/>
                  </a:lnTo>
                  <a:lnTo>
                    <a:pt x="45" y="71"/>
                  </a:lnTo>
                  <a:lnTo>
                    <a:pt x="43" y="69"/>
                  </a:lnTo>
                  <a:lnTo>
                    <a:pt x="41" y="67"/>
                  </a:lnTo>
                  <a:lnTo>
                    <a:pt x="40" y="66"/>
                  </a:lnTo>
                  <a:lnTo>
                    <a:pt x="38" y="64"/>
                  </a:lnTo>
                  <a:lnTo>
                    <a:pt x="36" y="63"/>
                  </a:lnTo>
                  <a:lnTo>
                    <a:pt x="35" y="61"/>
                  </a:lnTo>
                  <a:lnTo>
                    <a:pt x="33" y="60"/>
                  </a:lnTo>
                  <a:lnTo>
                    <a:pt x="33" y="58"/>
                  </a:lnTo>
                  <a:lnTo>
                    <a:pt x="33" y="57"/>
                  </a:lnTo>
                  <a:lnTo>
                    <a:pt x="33" y="55"/>
                  </a:lnTo>
                  <a:lnTo>
                    <a:pt x="34" y="55"/>
                  </a:lnTo>
                  <a:lnTo>
                    <a:pt x="35" y="55"/>
                  </a:lnTo>
                  <a:lnTo>
                    <a:pt x="36" y="54"/>
                  </a:lnTo>
                  <a:lnTo>
                    <a:pt x="38" y="54"/>
                  </a:lnTo>
                  <a:lnTo>
                    <a:pt x="40" y="54"/>
                  </a:lnTo>
                  <a:lnTo>
                    <a:pt x="41" y="54"/>
                  </a:lnTo>
                  <a:lnTo>
                    <a:pt x="44" y="52"/>
                  </a:lnTo>
                  <a:lnTo>
                    <a:pt x="46" y="52"/>
                  </a:lnTo>
                  <a:lnTo>
                    <a:pt x="48" y="52"/>
                  </a:lnTo>
                  <a:lnTo>
                    <a:pt x="49" y="52"/>
                  </a:lnTo>
                  <a:lnTo>
                    <a:pt x="51" y="52"/>
                  </a:lnTo>
                  <a:lnTo>
                    <a:pt x="52" y="52"/>
                  </a:lnTo>
                  <a:lnTo>
                    <a:pt x="54" y="52"/>
                  </a:lnTo>
                  <a:lnTo>
                    <a:pt x="55" y="52"/>
                  </a:lnTo>
                  <a:lnTo>
                    <a:pt x="54" y="44"/>
                  </a:lnTo>
                  <a:lnTo>
                    <a:pt x="52" y="37"/>
                  </a:lnTo>
                  <a:lnTo>
                    <a:pt x="49" y="32"/>
                  </a:lnTo>
                  <a:lnTo>
                    <a:pt x="47" y="26"/>
                  </a:lnTo>
                  <a:lnTo>
                    <a:pt x="43" y="24"/>
                  </a:lnTo>
                  <a:lnTo>
                    <a:pt x="39" y="20"/>
                  </a:lnTo>
                  <a:lnTo>
                    <a:pt x="36" y="18"/>
                  </a:lnTo>
                  <a:lnTo>
                    <a:pt x="32" y="16"/>
                  </a:lnTo>
                  <a:lnTo>
                    <a:pt x="27" y="16"/>
                  </a:lnTo>
                  <a:lnTo>
                    <a:pt x="23" y="16"/>
                  </a:lnTo>
                  <a:lnTo>
                    <a:pt x="18" y="16"/>
                  </a:lnTo>
                  <a:lnTo>
                    <a:pt x="14" y="14"/>
                  </a:lnTo>
                  <a:lnTo>
                    <a:pt x="9" y="14"/>
                  </a:lnTo>
                  <a:lnTo>
                    <a:pt x="6" y="12"/>
                  </a:lnTo>
                  <a:lnTo>
                    <a:pt x="3" y="10"/>
                  </a:lnTo>
                  <a:lnTo>
                    <a:pt x="0" y="8"/>
                  </a:lnTo>
                </a:path>
              </a:pathLst>
            </a:custGeom>
            <a:solidFill>
              <a:srgbClr val="F8F8F8"/>
            </a:solidFill>
            <a:ln w="6350">
              <a:solidFill>
                <a:srgbClr val="DDDDDD"/>
              </a:solidFill>
              <a:round/>
              <a:headEnd/>
              <a:tailEnd/>
            </a:ln>
          </p:spPr>
          <p:txBody>
            <a:bodyPr/>
            <a:lstStyle/>
            <a:p>
              <a:endParaRPr lang="it-IT"/>
            </a:p>
          </p:txBody>
        </p:sp>
        <p:sp>
          <p:nvSpPr>
            <p:cNvPr id="5151" name="Freeform 32"/>
            <p:cNvSpPr>
              <a:spLocks/>
            </p:cNvSpPr>
            <p:nvPr/>
          </p:nvSpPr>
          <p:spPr bwMode="auto">
            <a:xfrm>
              <a:off x="3162" y="1464"/>
              <a:ext cx="323" cy="105"/>
            </a:xfrm>
            <a:custGeom>
              <a:avLst/>
              <a:gdLst>
                <a:gd name="T0" fmla="*/ 1221 w 164"/>
                <a:gd name="T1" fmla="*/ 6 h 114"/>
                <a:gd name="T2" fmla="*/ 1176 w 164"/>
                <a:gd name="T3" fmla="*/ 6 h 114"/>
                <a:gd name="T4" fmla="*/ 1125 w 164"/>
                <a:gd name="T5" fmla="*/ 4 h 114"/>
                <a:gd name="T6" fmla="*/ 1093 w 164"/>
                <a:gd name="T7" fmla="*/ 2 h 114"/>
                <a:gd name="T8" fmla="*/ 892 w 164"/>
                <a:gd name="T9" fmla="*/ 9 h 114"/>
                <a:gd name="T10" fmla="*/ 709 w 164"/>
                <a:gd name="T11" fmla="*/ 15 h 114"/>
                <a:gd name="T12" fmla="*/ 597 w 164"/>
                <a:gd name="T13" fmla="*/ 16 h 114"/>
                <a:gd name="T14" fmla="*/ 551 w 164"/>
                <a:gd name="T15" fmla="*/ 16 h 114"/>
                <a:gd name="T16" fmla="*/ 567 w 164"/>
                <a:gd name="T17" fmla="*/ 30 h 114"/>
                <a:gd name="T18" fmla="*/ 559 w 164"/>
                <a:gd name="T19" fmla="*/ 53 h 114"/>
                <a:gd name="T20" fmla="*/ 520 w 164"/>
                <a:gd name="T21" fmla="*/ 73 h 114"/>
                <a:gd name="T22" fmla="*/ 457 w 164"/>
                <a:gd name="T23" fmla="*/ 84 h 114"/>
                <a:gd name="T24" fmla="*/ 404 w 164"/>
                <a:gd name="T25" fmla="*/ 82 h 114"/>
                <a:gd name="T26" fmla="*/ 380 w 164"/>
                <a:gd name="T27" fmla="*/ 69 h 114"/>
                <a:gd name="T28" fmla="*/ 337 w 164"/>
                <a:gd name="T29" fmla="*/ 54 h 114"/>
                <a:gd name="T30" fmla="*/ 213 w 164"/>
                <a:gd name="T31" fmla="*/ 41 h 114"/>
                <a:gd name="T32" fmla="*/ 160 w 164"/>
                <a:gd name="T33" fmla="*/ 37 h 114"/>
                <a:gd name="T34" fmla="*/ 152 w 164"/>
                <a:gd name="T35" fmla="*/ 29 h 114"/>
                <a:gd name="T36" fmla="*/ 136 w 164"/>
                <a:gd name="T37" fmla="*/ 20 h 114"/>
                <a:gd name="T38" fmla="*/ 128 w 164"/>
                <a:gd name="T39" fmla="*/ 15 h 114"/>
                <a:gd name="T40" fmla="*/ 100 w 164"/>
                <a:gd name="T41" fmla="*/ 34 h 114"/>
                <a:gd name="T42" fmla="*/ 55 w 164"/>
                <a:gd name="T43" fmla="*/ 57 h 114"/>
                <a:gd name="T44" fmla="*/ 16 w 164"/>
                <a:gd name="T45" fmla="*/ 75 h 114"/>
                <a:gd name="T46" fmla="*/ 0 w 164"/>
                <a:gd name="T47" fmla="*/ 84 h 114"/>
                <a:gd name="T48" fmla="*/ 39 w 164"/>
                <a:gd name="T49" fmla="*/ 86 h 114"/>
                <a:gd name="T50" fmla="*/ 124 w 164"/>
                <a:gd name="T51" fmla="*/ 87 h 114"/>
                <a:gd name="T52" fmla="*/ 236 w 164"/>
                <a:gd name="T53" fmla="*/ 88 h 114"/>
                <a:gd name="T54" fmla="*/ 396 w 164"/>
                <a:gd name="T55" fmla="*/ 88 h 114"/>
                <a:gd name="T56" fmla="*/ 457 w 164"/>
                <a:gd name="T57" fmla="*/ 88 h 114"/>
                <a:gd name="T58" fmla="*/ 520 w 164"/>
                <a:gd name="T59" fmla="*/ 84 h 114"/>
                <a:gd name="T60" fmla="*/ 597 w 164"/>
                <a:gd name="T61" fmla="*/ 79 h 114"/>
                <a:gd name="T62" fmla="*/ 672 w 164"/>
                <a:gd name="T63" fmla="*/ 74 h 114"/>
                <a:gd name="T64" fmla="*/ 701 w 164"/>
                <a:gd name="T65" fmla="*/ 70 h 114"/>
                <a:gd name="T66" fmla="*/ 725 w 164"/>
                <a:gd name="T67" fmla="*/ 64 h 114"/>
                <a:gd name="T68" fmla="*/ 764 w 164"/>
                <a:gd name="T69" fmla="*/ 61 h 114"/>
                <a:gd name="T70" fmla="*/ 811 w 164"/>
                <a:gd name="T71" fmla="*/ 59 h 114"/>
                <a:gd name="T72" fmla="*/ 841 w 164"/>
                <a:gd name="T73" fmla="*/ 59 h 114"/>
                <a:gd name="T74" fmla="*/ 892 w 164"/>
                <a:gd name="T75" fmla="*/ 54 h 114"/>
                <a:gd name="T76" fmla="*/ 947 w 164"/>
                <a:gd name="T77" fmla="*/ 49 h 114"/>
                <a:gd name="T78" fmla="*/ 977 w 164"/>
                <a:gd name="T79" fmla="*/ 45 h 114"/>
                <a:gd name="T80" fmla="*/ 955 w 164"/>
                <a:gd name="T81" fmla="*/ 44 h 114"/>
                <a:gd name="T82" fmla="*/ 908 w 164"/>
                <a:gd name="T83" fmla="*/ 42 h 114"/>
                <a:gd name="T84" fmla="*/ 849 w 164"/>
                <a:gd name="T85" fmla="*/ 41 h 114"/>
                <a:gd name="T86" fmla="*/ 827 w 164"/>
                <a:gd name="T87" fmla="*/ 41 h 114"/>
                <a:gd name="T88" fmla="*/ 849 w 164"/>
                <a:gd name="T89" fmla="*/ 25 h 114"/>
                <a:gd name="T90" fmla="*/ 955 w 164"/>
                <a:gd name="T91" fmla="*/ 15 h 114"/>
                <a:gd name="T92" fmla="*/ 1079 w 164"/>
                <a:gd name="T93" fmla="*/ 12 h 114"/>
                <a:gd name="T94" fmla="*/ 1213 w 164"/>
                <a:gd name="T95" fmla="*/ 8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163" y="8"/>
                  </a:moveTo>
                  <a:lnTo>
                    <a:pt x="162" y="8"/>
                  </a:lnTo>
                  <a:lnTo>
                    <a:pt x="161" y="8"/>
                  </a:lnTo>
                  <a:lnTo>
                    <a:pt x="160" y="8"/>
                  </a:lnTo>
                  <a:lnTo>
                    <a:pt x="159" y="8"/>
                  </a:lnTo>
                  <a:lnTo>
                    <a:pt x="157" y="8"/>
                  </a:lnTo>
                  <a:lnTo>
                    <a:pt x="156" y="6"/>
                  </a:lnTo>
                  <a:lnTo>
                    <a:pt x="154" y="6"/>
                  </a:lnTo>
                  <a:lnTo>
                    <a:pt x="152" y="5"/>
                  </a:lnTo>
                  <a:lnTo>
                    <a:pt x="151" y="5"/>
                  </a:lnTo>
                  <a:lnTo>
                    <a:pt x="149" y="4"/>
                  </a:lnTo>
                  <a:lnTo>
                    <a:pt x="147" y="4"/>
                  </a:lnTo>
                  <a:lnTo>
                    <a:pt x="146" y="2"/>
                  </a:lnTo>
                  <a:lnTo>
                    <a:pt x="144" y="2"/>
                  </a:lnTo>
                  <a:lnTo>
                    <a:pt x="143" y="2"/>
                  </a:lnTo>
                  <a:lnTo>
                    <a:pt x="143" y="0"/>
                  </a:lnTo>
                  <a:lnTo>
                    <a:pt x="133" y="5"/>
                  </a:lnTo>
                  <a:lnTo>
                    <a:pt x="125" y="9"/>
                  </a:lnTo>
                  <a:lnTo>
                    <a:pt x="117" y="12"/>
                  </a:lnTo>
                  <a:lnTo>
                    <a:pt x="110" y="14"/>
                  </a:lnTo>
                  <a:lnTo>
                    <a:pt x="103" y="15"/>
                  </a:lnTo>
                  <a:lnTo>
                    <a:pt x="98" y="17"/>
                  </a:lnTo>
                  <a:lnTo>
                    <a:pt x="93" y="18"/>
                  </a:lnTo>
                  <a:lnTo>
                    <a:pt x="89" y="18"/>
                  </a:lnTo>
                  <a:lnTo>
                    <a:pt x="84" y="19"/>
                  </a:lnTo>
                  <a:lnTo>
                    <a:pt x="80" y="19"/>
                  </a:lnTo>
                  <a:lnTo>
                    <a:pt x="78" y="19"/>
                  </a:lnTo>
                  <a:lnTo>
                    <a:pt x="76" y="19"/>
                  </a:lnTo>
                  <a:lnTo>
                    <a:pt x="74" y="19"/>
                  </a:lnTo>
                  <a:lnTo>
                    <a:pt x="73" y="19"/>
                  </a:lnTo>
                  <a:lnTo>
                    <a:pt x="72" y="19"/>
                  </a:lnTo>
                  <a:lnTo>
                    <a:pt x="72" y="26"/>
                  </a:lnTo>
                  <a:lnTo>
                    <a:pt x="74" y="32"/>
                  </a:lnTo>
                  <a:lnTo>
                    <a:pt x="74" y="39"/>
                  </a:lnTo>
                  <a:lnTo>
                    <a:pt x="75" y="45"/>
                  </a:lnTo>
                  <a:lnTo>
                    <a:pt x="74" y="53"/>
                  </a:lnTo>
                  <a:lnTo>
                    <a:pt x="74" y="60"/>
                  </a:lnTo>
                  <a:lnTo>
                    <a:pt x="73" y="67"/>
                  </a:lnTo>
                  <a:lnTo>
                    <a:pt x="73" y="73"/>
                  </a:lnTo>
                  <a:lnTo>
                    <a:pt x="71" y="81"/>
                  </a:lnTo>
                  <a:lnTo>
                    <a:pt x="69" y="87"/>
                  </a:lnTo>
                  <a:lnTo>
                    <a:pt x="68" y="93"/>
                  </a:lnTo>
                  <a:lnTo>
                    <a:pt x="66" y="98"/>
                  </a:lnTo>
                  <a:lnTo>
                    <a:pt x="63" y="102"/>
                  </a:lnTo>
                  <a:lnTo>
                    <a:pt x="61" y="105"/>
                  </a:lnTo>
                  <a:lnTo>
                    <a:pt x="60" y="107"/>
                  </a:lnTo>
                  <a:lnTo>
                    <a:pt x="58" y="108"/>
                  </a:lnTo>
                  <a:lnTo>
                    <a:pt x="56" y="109"/>
                  </a:lnTo>
                  <a:lnTo>
                    <a:pt x="55" y="107"/>
                  </a:lnTo>
                  <a:lnTo>
                    <a:pt x="53" y="105"/>
                  </a:lnTo>
                  <a:lnTo>
                    <a:pt x="53" y="102"/>
                  </a:lnTo>
                  <a:lnTo>
                    <a:pt x="51" y="98"/>
                  </a:lnTo>
                  <a:lnTo>
                    <a:pt x="51" y="94"/>
                  </a:lnTo>
                  <a:lnTo>
                    <a:pt x="50" y="88"/>
                  </a:lnTo>
                  <a:lnTo>
                    <a:pt x="50" y="83"/>
                  </a:lnTo>
                  <a:lnTo>
                    <a:pt x="49" y="79"/>
                  </a:lnTo>
                  <a:lnTo>
                    <a:pt x="47" y="73"/>
                  </a:lnTo>
                  <a:lnTo>
                    <a:pt x="44" y="69"/>
                  </a:lnTo>
                  <a:lnTo>
                    <a:pt x="42" y="64"/>
                  </a:lnTo>
                  <a:lnTo>
                    <a:pt x="38" y="60"/>
                  </a:lnTo>
                  <a:lnTo>
                    <a:pt x="34" y="55"/>
                  </a:lnTo>
                  <a:lnTo>
                    <a:pt x="28" y="52"/>
                  </a:lnTo>
                  <a:lnTo>
                    <a:pt x="22" y="49"/>
                  </a:lnTo>
                  <a:lnTo>
                    <a:pt x="21" y="49"/>
                  </a:lnTo>
                  <a:lnTo>
                    <a:pt x="21" y="47"/>
                  </a:lnTo>
                  <a:lnTo>
                    <a:pt x="21" y="45"/>
                  </a:lnTo>
                  <a:lnTo>
                    <a:pt x="20" y="43"/>
                  </a:lnTo>
                  <a:lnTo>
                    <a:pt x="20" y="40"/>
                  </a:lnTo>
                  <a:lnTo>
                    <a:pt x="20" y="37"/>
                  </a:lnTo>
                  <a:lnTo>
                    <a:pt x="20" y="33"/>
                  </a:lnTo>
                  <a:lnTo>
                    <a:pt x="18" y="32"/>
                  </a:lnTo>
                  <a:lnTo>
                    <a:pt x="18" y="28"/>
                  </a:lnTo>
                  <a:lnTo>
                    <a:pt x="18" y="26"/>
                  </a:lnTo>
                  <a:lnTo>
                    <a:pt x="18" y="22"/>
                  </a:lnTo>
                  <a:lnTo>
                    <a:pt x="17" y="20"/>
                  </a:lnTo>
                  <a:lnTo>
                    <a:pt x="17" y="18"/>
                  </a:lnTo>
                  <a:lnTo>
                    <a:pt x="17" y="17"/>
                  </a:lnTo>
                  <a:lnTo>
                    <a:pt x="15" y="26"/>
                  </a:lnTo>
                  <a:lnTo>
                    <a:pt x="15" y="34"/>
                  </a:lnTo>
                  <a:lnTo>
                    <a:pt x="13" y="43"/>
                  </a:lnTo>
                  <a:lnTo>
                    <a:pt x="13" y="51"/>
                  </a:lnTo>
                  <a:lnTo>
                    <a:pt x="11" y="59"/>
                  </a:lnTo>
                  <a:lnTo>
                    <a:pt x="9" y="67"/>
                  </a:lnTo>
                  <a:lnTo>
                    <a:pt x="7" y="73"/>
                  </a:lnTo>
                  <a:lnTo>
                    <a:pt x="7" y="80"/>
                  </a:lnTo>
                  <a:lnTo>
                    <a:pt x="6" y="86"/>
                  </a:lnTo>
                  <a:lnTo>
                    <a:pt x="4" y="91"/>
                  </a:lnTo>
                  <a:lnTo>
                    <a:pt x="2" y="96"/>
                  </a:lnTo>
                  <a:lnTo>
                    <a:pt x="2" y="100"/>
                  </a:lnTo>
                  <a:lnTo>
                    <a:pt x="0" y="103"/>
                  </a:lnTo>
                  <a:lnTo>
                    <a:pt x="0" y="105"/>
                  </a:lnTo>
                  <a:lnTo>
                    <a:pt x="0" y="107"/>
                  </a:lnTo>
                  <a:lnTo>
                    <a:pt x="1" y="109"/>
                  </a:lnTo>
                  <a:lnTo>
                    <a:pt x="3" y="109"/>
                  </a:lnTo>
                  <a:lnTo>
                    <a:pt x="5" y="110"/>
                  </a:lnTo>
                  <a:lnTo>
                    <a:pt x="7" y="110"/>
                  </a:lnTo>
                  <a:lnTo>
                    <a:pt x="9" y="111"/>
                  </a:lnTo>
                  <a:lnTo>
                    <a:pt x="12" y="111"/>
                  </a:lnTo>
                  <a:lnTo>
                    <a:pt x="16" y="111"/>
                  </a:lnTo>
                  <a:lnTo>
                    <a:pt x="20" y="111"/>
                  </a:lnTo>
                  <a:lnTo>
                    <a:pt x="23" y="112"/>
                  </a:lnTo>
                  <a:lnTo>
                    <a:pt x="26" y="112"/>
                  </a:lnTo>
                  <a:lnTo>
                    <a:pt x="31" y="112"/>
                  </a:lnTo>
                  <a:lnTo>
                    <a:pt x="36" y="112"/>
                  </a:lnTo>
                  <a:lnTo>
                    <a:pt x="41" y="113"/>
                  </a:lnTo>
                  <a:lnTo>
                    <a:pt x="46" y="113"/>
                  </a:lnTo>
                  <a:lnTo>
                    <a:pt x="52" y="113"/>
                  </a:lnTo>
                  <a:lnTo>
                    <a:pt x="58" y="113"/>
                  </a:lnTo>
                  <a:lnTo>
                    <a:pt x="59" y="113"/>
                  </a:lnTo>
                  <a:lnTo>
                    <a:pt x="60" y="113"/>
                  </a:lnTo>
                  <a:lnTo>
                    <a:pt x="61" y="111"/>
                  </a:lnTo>
                  <a:lnTo>
                    <a:pt x="63" y="110"/>
                  </a:lnTo>
                  <a:lnTo>
                    <a:pt x="66" y="109"/>
                  </a:lnTo>
                  <a:lnTo>
                    <a:pt x="68" y="107"/>
                  </a:lnTo>
                  <a:lnTo>
                    <a:pt x="71" y="105"/>
                  </a:lnTo>
                  <a:lnTo>
                    <a:pt x="73" y="104"/>
                  </a:lnTo>
                  <a:lnTo>
                    <a:pt x="76" y="102"/>
                  </a:lnTo>
                  <a:lnTo>
                    <a:pt x="78" y="101"/>
                  </a:lnTo>
                  <a:lnTo>
                    <a:pt x="82" y="99"/>
                  </a:lnTo>
                  <a:lnTo>
                    <a:pt x="84" y="97"/>
                  </a:lnTo>
                  <a:lnTo>
                    <a:pt x="86" y="96"/>
                  </a:lnTo>
                  <a:lnTo>
                    <a:pt x="88" y="94"/>
                  </a:lnTo>
                  <a:lnTo>
                    <a:pt x="91" y="92"/>
                  </a:lnTo>
                  <a:lnTo>
                    <a:pt x="92" y="91"/>
                  </a:lnTo>
                  <a:lnTo>
                    <a:pt x="92" y="89"/>
                  </a:lnTo>
                  <a:lnTo>
                    <a:pt x="94" y="88"/>
                  </a:lnTo>
                  <a:lnTo>
                    <a:pt x="94" y="87"/>
                  </a:lnTo>
                  <a:lnTo>
                    <a:pt x="95" y="85"/>
                  </a:lnTo>
                  <a:lnTo>
                    <a:pt x="95" y="83"/>
                  </a:lnTo>
                  <a:lnTo>
                    <a:pt x="97" y="81"/>
                  </a:lnTo>
                  <a:lnTo>
                    <a:pt x="99" y="80"/>
                  </a:lnTo>
                  <a:lnTo>
                    <a:pt x="100" y="78"/>
                  </a:lnTo>
                  <a:lnTo>
                    <a:pt x="102" y="77"/>
                  </a:lnTo>
                  <a:lnTo>
                    <a:pt x="103" y="77"/>
                  </a:lnTo>
                  <a:lnTo>
                    <a:pt x="105" y="75"/>
                  </a:lnTo>
                  <a:lnTo>
                    <a:pt x="106" y="75"/>
                  </a:lnTo>
                  <a:lnTo>
                    <a:pt x="108" y="75"/>
                  </a:lnTo>
                  <a:lnTo>
                    <a:pt x="109" y="75"/>
                  </a:lnTo>
                  <a:lnTo>
                    <a:pt x="110" y="75"/>
                  </a:lnTo>
                  <a:lnTo>
                    <a:pt x="111" y="73"/>
                  </a:lnTo>
                  <a:lnTo>
                    <a:pt x="113" y="73"/>
                  </a:lnTo>
                  <a:lnTo>
                    <a:pt x="115" y="71"/>
                  </a:lnTo>
                  <a:lnTo>
                    <a:pt x="117" y="69"/>
                  </a:lnTo>
                  <a:lnTo>
                    <a:pt x="119" y="68"/>
                  </a:lnTo>
                  <a:lnTo>
                    <a:pt x="120" y="67"/>
                  </a:lnTo>
                  <a:lnTo>
                    <a:pt x="122" y="65"/>
                  </a:lnTo>
                  <a:lnTo>
                    <a:pt x="124" y="63"/>
                  </a:lnTo>
                  <a:lnTo>
                    <a:pt x="126" y="61"/>
                  </a:lnTo>
                  <a:lnTo>
                    <a:pt x="128" y="59"/>
                  </a:lnTo>
                  <a:lnTo>
                    <a:pt x="128" y="57"/>
                  </a:lnTo>
                  <a:lnTo>
                    <a:pt x="129" y="56"/>
                  </a:lnTo>
                  <a:lnTo>
                    <a:pt x="127" y="56"/>
                  </a:lnTo>
                  <a:lnTo>
                    <a:pt x="126" y="56"/>
                  </a:lnTo>
                  <a:lnTo>
                    <a:pt x="125" y="56"/>
                  </a:lnTo>
                  <a:lnTo>
                    <a:pt x="124" y="54"/>
                  </a:lnTo>
                  <a:lnTo>
                    <a:pt x="122" y="54"/>
                  </a:lnTo>
                  <a:lnTo>
                    <a:pt x="120" y="54"/>
                  </a:lnTo>
                  <a:lnTo>
                    <a:pt x="119" y="54"/>
                  </a:lnTo>
                  <a:lnTo>
                    <a:pt x="117" y="52"/>
                  </a:lnTo>
                  <a:lnTo>
                    <a:pt x="115" y="52"/>
                  </a:lnTo>
                  <a:lnTo>
                    <a:pt x="113" y="52"/>
                  </a:lnTo>
                  <a:lnTo>
                    <a:pt x="111" y="52"/>
                  </a:lnTo>
                  <a:lnTo>
                    <a:pt x="110" y="52"/>
                  </a:lnTo>
                  <a:lnTo>
                    <a:pt x="109" y="52"/>
                  </a:lnTo>
                  <a:lnTo>
                    <a:pt x="108" y="52"/>
                  </a:lnTo>
                  <a:lnTo>
                    <a:pt x="108" y="44"/>
                  </a:lnTo>
                  <a:lnTo>
                    <a:pt x="109" y="37"/>
                  </a:lnTo>
                  <a:lnTo>
                    <a:pt x="111" y="32"/>
                  </a:lnTo>
                  <a:lnTo>
                    <a:pt x="114" y="26"/>
                  </a:lnTo>
                  <a:lnTo>
                    <a:pt x="117" y="24"/>
                  </a:lnTo>
                  <a:lnTo>
                    <a:pt x="121" y="20"/>
                  </a:lnTo>
                  <a:lnTo>
                    <a:pt x="125" y="18"/>
                  </a:lnTo>
                  <a:lnTo>
                    <a:pt x="129" y="16"/>
                  </a:lnTo>
                  <a:lnTo>
                    <a:pt x="133" y="16"/>
                  </a:lnTo>
                  <a:lnTo>
                    <a:pt x="138" y="15"/>
                  </a:lnTo>
                  <a:lnTo>
                    <a:pt x="141" y="15"/>
                  </a:lnTo>
                  <a:lnTo>
                    <a:pt x="146" y="14"/>
                  </a:lnTo>
                  <a:lnTo>
                    <a:pt x="150" y="14"/>
                  </a:lnTo>
                  <a:lnTo>
                    <a:pt x="155" y="13"/>
                  </a:lnTo>
                  <a:lnTo>
                    <a:pt x="159" y="11"/>
                  </a:lnTo>
                  <a:lnTo>
                    <a:pt x="163" y="8"/>
                  </a:lnTo>
                </a:path>
              </a:pathLst>
            </a:custGeom>
            <a:solidFill>
              <a:srgbClr val="F8F8F8"/>
            </a:solidFill>
            <a:ln w="6350">
              <a:solidFill>
                <a:srgbClr val="DDDDDD"/>
              </a:solidFill>
              <a:round/>
              <a:headEnd/>
              <a:tailEnd/>
            </a:ln>
          </p:spPr>
          <p:txBody>
            <a:bodyPr/>
            <a:lstStyle/>
            <a:p>
              <a:endParaRPr lang="it-IT"/>
            </a:p>
          </p:txBody>
        </p:sp>
        <p:sp>
          <p:nvSpPr>
            <p:cNvPr id="5152" name="Freeform 33"/>
            <p:cNvSpPr>
              <a:spLocks/>
            </p:cNvSpPr>
            <p:nvPr/>
          </p:nvSpPr>
          <p:spPr bwMode="auto">
            <a:xfrm>
              <a:off x="2725" y="1477"/>
              <a:ext cx="168" cy="100"/>
            </a:xfrm>
            <a:custGeom>
              <a:avLst/>
              <a:gdLst>
                <a:gd name="T0" fmla="*/ 8 w 86"/>
                <a:gd name="T1" fmla="*/ 6 h 109"/>
                <a:gd name="T2" fmla="*/ 53 w 86"/>
                <a:gd name="T3" fmla="*/ 6 h 109"/>
                <a:gd name="T4" fmla="*/ 125 w 86"/>
                <a:gd name="T5" fmla="*/ 6 h 109"/>
                <a:gd name="T6" fmla="*/ 188 w 86"/>
                <a:gd name="T7" fmla="*/ 6 h 109"/>
                <a:gd name="T8" fmla="*/ 240 w 86"/>
                <a:gd name="T9" fmla="*/ 6 h 109"/>
                <a:gd name="T10" fmla="*/ 244 w 86"/>
                <a:gd name="T11" fmla="*/ 6 h 109"/>
                <a:gd name="T12" fmla="*/ 244 w 86"/>
                <a:gd name="T13" fmla="*/ 10 h 109"/>
                <a:gd name="T14" fmla="*/ 252 w 86"/>
                <a:gd name="T15" fmla="*/ 16 h 109"/>
                <a:gd name="T16" fmla="*/ 283 w 86"/>
                <a:gd name="T17" fmla="*/ 23 h 109"/>
                <a:gd name="T18" fmla="*/ 305 w 86"/>
                <a:gd name="T19" fmla="*/ 29 h 109"/>
                <a:gd name="T20" fmla="*/ 352 w 86"/>
                <a:gd name="T21" fmla="*/ 34 h 109"/>
                <a:gd name="T22" fmla="*/ 381 w 86"/>
                <a:gd name="T23" fmla="*/ 40 h 109"/>
                <a:gd name="T24" fmla="*/ 408 w 86"/>
                <a:gd name="T25" fmla="*/ 49 h 109"/>
                <a:gd name="T26" fmla="*/ 432 w 86"/>
                <a:gd name="T27" fmla="*/ 58 h 109"/>
                <a:gd name="T28" fmla="*/ 461 w 86"/>
                <a:gd name="T29" fmla="*/ 67 h 109"/>
                <a:gd name="T30" fmla="*/ 469 w 86"/>
                <a:gd name="T31" fmla="*/ 75 h 109"/>
                <a:gd name="T32" fmla="*/ 469 w 86"/>
                <a:gd name="T33" fmla="*/ 78 h 109"/>
                <a:gd name="T34" fmla="*/ 477 w 86"/>
                <a:gd name="T35" fmla="*/ 79 h 109"/>
                <a:gd name="T36" fmla="*/ 492 w 86"/>
                <a:gd name="T37" fmla="*/ 79 h 109"/>
                <a:gd name="T38" fmla="*/ 500 w 86"/>
                <a:gd name="T39" fmla="*/ 82 h 109"/>
                <a:gd name="T40" fmla="*/ 524 w 86"/>
                <a:gd name="T41" fmla="*/ 83 h 109"/>
                <a:gd name="T42" fmla="*/ 531 w 86"/>
                <a:gd name="T43" fmla="*/ 83 h 109"/>
                <a:gd name="T44" fmla="*/ 553 w 86"/>
                <a:gd name="T45" fmla="*/ 83 h 109"/>
                <a:gd name="T46" fmla="*/ 580 w 86"/>
                <a:gd name="T47" fmla="*/ 83 h 109"/>
                <a:gd name="T48" fmla="*/ 604 w 86"/>
                <a:gd name="T49" fmla="*/ 83 h 109"/>
                <a:gd name="T50" fmla="*/ 617 w 86"/>
                <a:gd name="T51" fmla="*/ 83 h 109"/>
                <a:gd name="T52" fmla="*/ 633 w 86"/>
                <a:gd name="T53" fmla="*/ 82 h 109"/>
                <a:gd name="T54" fmla="*/ 604 w 86"/>
                <a:gd name="T55" fmla="*/ 75 h 109"/>
                <a:gd name="T56" fmla="*/ 545 w 86"/>
                <a:gd name="T57" fmla="*/ 58 h 109"/>
                <a:gd name="T58" fmla="*/ 469 w 86"/>
                <a:gd name="T59" fmla="*/ 37 h 109"/>
                <a:gd name="T60" fmla="*/ 397 w 86"/>
                <a:gd name="T61" fmla="*/ 17 h 109"/>
                <a:gd name="T62" fmla="*/ 352 w 86"/>
                <a:gd name="T63" fmla="*/ 6 h 109"/>
                <a:gd name="T64" fmla="*/ 328 w 86"/>
                <a:gd name="T65" fmla="*/ 3 h 109"/>
                <a:gd name="T66" fmla="*/ 252 w 86"/>
                <a:gd name="T67" fmla="*/ 1 h 109"/>
                <a:gd name="T68" fmla="*/ 172 w 86"/>
                <a:gd name="T69" fmla="*/ 0 h 109"/>
                <a:gd name="T70" fmla="*/ 80 w 86"/>
                <a:gd name="T71" fmla="*/ 1 h 109"/>
                <a:gd name="T72" fmla="*/ 23 w 86"/>
                <a:gd name="T73" fmla="*/ 1 h 109"/>
                <a:gd name="T74" fmla="*/ 0 w 86"/>
                <a:gd name="T75" fmla="*/ 2 h 109"/>
                <a:gd name="T76" fmla="*/ 0 w 86"/>
                <a:gd name="T77" fmla="*/ 2 h 109"/>
                <a:gd name="T78" fmla="*/ 0 w 86"/>
                <a:gd name="T79" fmla="*/ 4 h 109"/>
                <a:gd name="T80" fmla="*/ 0 w 86"/>
                <a:gd name="T81" fmla="*/ 6 h 109"/>
                <a:gd name="T82" fmla="*/ 0 w 86"/>
                <a:gd name="T83" fmla="*/ 6 h 109"/>
                <a:gd name="T84" fmla="*/ 0 w 86"/>
                <a:gd name="T85" fmla="*/ 6 h 10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6"/>
                <a:gd name="T130" fmla="*/ 0 h 109"/>
                <a:gd name="T131" fmla="*/ 86 w 86"/>
                <a:gd name="T132" fmla="*/ 109 h 10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6" h="109">
                  <a:moveTo>
                    <a:pt x="0" y="6"/>
                  </a:moveTo>
                  <a:lnTo>
                    <a:pt x="0" y="8"/>
                  </a:lnTo>
                  <a:lnTo>
                    <a:pt x="1" y="8"/>
                  </a:lnTo>
                  <a:lnTo>
                    <a:pt x="3" y="8"/>
                  </a:lnTo>
                  <a:lnTo>
                    <a:pt x="5" y="8"/>
                  </a:lnTo>
                  <a:lnTo>
                    <a:pt x="7" y="8"/>
                  </a:lnTo>
                  <a:lnTo>
                    <a:pt x="11" y="8"/>
                  </a:lnTo>
                  <a:lnTo>
                    <a:pt x="14" y="8"/>
                  </a:lnTo>
                  <a:lnTo>
                    <a:pt x="17" y="8"/>
                  </a:lnTo>
                  <a:lnTo>
                    <a:pt x="19" y="8"/>
                  </a:lnTo>
                  <a:lnTo>
                    <a:pt x="22" y="8"/>
                  </a:lnTo>
                  <a:lnTo>
                    <a:pt x="25" y="8"/>
                  </a:lnTo>
                  <a:lnTo>
                    <a:pt x="28" y="8"/>
                  </a:lnTo>
                  <a:lnTo>
                    <a:pt x="30" y="8"/>
                  </a:lnTo>
                  <a:lnTo>
                    <a:pt x="32" y="8"/>
                  </a:lnTo>
                  <a:lnTo>
                    <a:pt x="33" y="8"/>
                  </a:lnTo>
                  <a:lnTo>
                    <a:pt x="34" y="8"/>
                  </a:lnTo>
                  <a:lnTo>
                    <a:pt x="33" y="9"/>
                  </a:lnTo>
                  <a:lnTo>
                    <a:pt x="33" y="10"/>
                  </a:lnTo>
                  <a:lnTo>
                    <a:pt x="33" y="12"/>
                  </a:lnTo>
                  <a:lnTo>
                    <a:pt x="33" y="13"/>
                  </a:lnTo>
                  <a:lnTo>
                    <a:pt x="33" y="16"/>
                  </a:lnTo>
                  <a:lnTo>
                    <a:pt x="34" y="18"/>
                  </a:lnTo>
                  <a:lnTo>
                    <a:pt x="34" y="21"/>
                  </a:lnTo>
                  <a:lnTo>
                    <a:pt x="36" y="22"/>
                  </a:lnTo>
                  <a:lnTo>
                    <a:pt x="36" y="26"/>
                  </a:lnTo>
                  <a:lnTo>
                    <a:pt x="38" y="29"/>
                  </a:lnTo>
                  <a:lnTo>
                    <a:pt x="38" y="33"/>
                  </a:lnTo>
                  <a:lnTo>
                    <a:pt x="40" y="35"/>
                  </a:lnTo>
                  <a:lnTo>
                    <a:pt x="41" y="38"/>
                  </a:lnTo>
                  <a:lnTo>
                    <a:pt x="43" y="40"/>
                  </a:lnTo>
                  <a:lnTo>
                    <a:pt x="45" y="42"/>
                  </a:lnTo>
                  <a:lnTo>
                    <a:pt x="47" y="44"/>
                  </a:lnTo>
                  <a:lnTo>
                    <a:pt x="47" y="47"/>
                  </a:lnTo>
                  <a:lnTo>
                    <a:pt x="49" y="49"/>
                  </a:lnTo>
                  <a:lnTo>
                    <a:pt x="51" y="52"/>
                  </a:lnTo>
                  <a:lnTo>
                    <a:pt x="53" y="55"/>
                  </a:lnTo>
                  <a:lnTo>
                    <a:pt x="53" y="59"/>
                  </a:lnTo>
                  <a:lnTo>
                    <a:pt x="55" y="63"/>
                  </a:lnTo>
                  <a:lnTo>
                    <a:pt x="57" y="67"/>
                  </a:lnTo>
                  <a:lnTo>
                    <a:pt x="58" y="70"/>
                  </a:lnTo>
                  <a:lnTo>
                    <a:pt x="58" y="75"/>
                  </a:lnTo>
                  <a:lnTo>
                    <a:pt x="60" y="79"/>
                  </a:lnTo>
                  <a:lnTo>
                    <a:pt x="60" y="83"/>
                  </a:lnTo>
                  <a:lnTo>
                    <a:pt x="62" y="87"/>
                  </a:lnTo>
                  <a:lnTo>
                    <a:pt x="62" y="90"/>
                  </a:lnTo>
                  <a:lnTo>
                    <a:pt x="63" y="94"/>
                  </a:lnTo>
                  <a:lnTo>
                    <a:pt x="63" y="97"/>
                  </a:lnTo>
                  <a:lnTo>
                    <a:pt x="63" y="100"/>
                  </a:lnTo>
                  <a:lnTo>
                    <a:pt x="63" y="101"/>
                  </a:lnTo>
                  <a:lnTo>
                    <a:pt x="63" y="102"/>
                  </a:lnTo>
                  <a:lnTo>
                    <a:pt x="64" y="102"/>
                  </a:lnTo>
                  <a:lnTo>
                    <a:pt x="64" y="103"/>
                  </a:lnTo>
                  <a:lnTo>
                    <a:pt x="65" y="103"/>
                  </a:lnTo>
                  <a:lnTo>
                    <a:pt x="66" y="103"/>
                  </a:lnTo>
                  <a:lnTo>
                    <a:pt x="66" y="105"/>
                  </a:lnTo>
                  <a:lnTo>
                    <a:pt x="67" y="105"/>
                  </a:lnTo>
                  <a:lnTo>
                    <a:pt x="67" y="106"/>
                  </a:lnTo>
                  <a:lnTo>
                    <a:pt x="69" y="106"/>
                  </a:lnTo>
                  <a:lnTo>
                    <a:pt x="69" y="107"/>
                  </a:lnTo>
                  <a:lnTo>
                    <a:pt x="70" y="107"/>
                  </a:lnTo>
                  <a:lnTo>
                    <a:pt x="71" y="107"/>
                  </a:lnTo>
                  <a:lnTo>
                    <a:pt x="71" y="108"/>
                  </a:lnTo>
                  <a:lnTo>
                    <a:pt x="73" y="108"/>
                  </a:lnTo>
                  <a:lnTo>
                    <a:pt x="74" y="108"/>
                  </a:lnTo>
                  <a:lnTo>
                    <a:pt x="76" y="108"/>
                  </a:lnTo>
                  <a:lnTo>
                    <a:pt x="78" y="108"/>
                  </a:lnTo>
                  <a:lnTo>
                    <a:pt x="79" y="107"/>
                  </a:lnTo>
                  <a:lnTo>
                    <a:pt x="81" y="107"/>
                  </a:lnTo>
                  <a:lnTo>
                    <a:pt x="83" y="107"/>
                  </a:lnTo>
                  <a:lnTo>
                    <a:pt x="84" y="107"/>
                  </a:lnTo>
                  <a:lnTo>
                    <a:pt x="85" y="106"/>
                  </a:lnTo>
                  <a:lnTo>
                    <a:pt x="84" y="105"/>
                  </a:lnTo>
                  <a:lnTo>
                    <a:pt x="84" y="102"/>
                  </a:lnTo>
                  <a:lnTo>
                    <a:pt x="81" y="97"/>
                  </a:lnTo>
                  <a:lnTo>
                    <a:pt x="79" y="91"/>
                  </a:lnTo>
                  <a:lnTo>
                    <a:pt x="76" y="84"/>
                  </a:lnTo>
                  <a:lnTo>
                    <a:pt x="73" y="75"/>
                  </a:lnTo>
                  <a:lnTo>
                    <a:pt x="69" y="67"/>
                  </a:lnTo>
                  <a:lnTo>
                    <a:pt x="67" y="56"/>
                  </a:lnTo>
                  <a:lnTo>
                    <a:pt x="63" y="48"/>
                  </a:lnTo>
                  <a:lnTo>
                    <a:pt x="60" y="39"/>
                  </a:lnTo>
                  <a:lnTo>
                    <a:pt x="56" y="30"/>
                  </a:lnTo>
                  <a:lnTo>
                    <a:pt x="53" y="22"/>
                  </a:lnTo>
                  <a:lnTo>
                    <a:pt x="50" y="16"/>
                  </a:lnTo>
                  <a:lnTo>
                    <a:pt x="49" y="10"/>
                  </a:lnTo>
                  <a:lnTo>
                    <a:pt x="47" y="6"/>
                  </a:lnTo>
                  <a:lnTo>
                    <a:pt x="47" y="4"/>
                  </a:lnTo>
                  <a:lnTo>
                    <a:pt x="46" y="4"/>
                  </a:lnTo>
                  <a:lnTo>
                    <a:pt x="44" y="3"/>
                  </a:lnTo>
                  <a:lnTo>
                    <a:pt x="40" y="3"/>
                  </a:lnTo>
                  <a:lnTo>
                    <a:pt x="38" y="1"/>
                  </a:lnTo>
                  <a:lnTo>
                    <a:pt x="34" y="1"/>
                  </a:lnTo>
                  <a:lnTo>
                    <a:pt x="30" y="1"/>
                  </a:lnTo>
                  <a:lnTo>
                    <a:pt x="27" y="1"/>
                  </a:lnTo>
                  <a:lnTo>
                    <a:pt x="23" y="0"/>
                  </a:lnTo>
                  <a:lnTo>
                    <a:pt x="18" y="1"/>
                  </a:lnTo>
                  <a:lnTo>
                    <a:pt x="15" y="1"/>
                  </a:lnTo>
                  <a:lnTo>
                    <a:pt x="11" y="1"/>
                  </a:lnTo>
                  <a:lnTo>
                    <a:pt x="8" y="1"/>
                  </a:lnTo>
                  <a:lnTo>
                    <a:pt x="5" y="1"/>
                  </a:lnTo>
                  <a:lnTo>
                    <a:pt x="3" y="1"/>
                  </a:lnTo>
                  <a:lnTo>
                    <a:pt x="2" y="1"/>
                  </a:lnTo>
                  <a:lnTo>
                    <a:pt x="0" y="2"/>
                  </a:lnTo>
                  <a:lnTo>
                    <a:pt x="0" y="4"/>
                  </a:lnTo>
                  <a:lnTo>
                    <a:pt x="0" y="6"/>
                  </a:lnTo>
                </a:path>
              </a:pathLst>
            </a:custGeom>
            <a:solidFill>
              <a:srgbClr val="F8F8F8"/>
            </a:solidFill>
            <a:ln w="9525">
              <a:solidFill>
                <a:srgbClr val="DDDDDD"/>
              </a:solidFill>
              <a:round/>
              <a:headEnd/>
              <a:tailEnd/>
            </a:ln>
          </p:spPr>
          <p:txBody>
            <a:bodyPr/>
            <a:lstStyle/>
            <a:p>
              <a:endParaRPr lang="it-IT"/>
            </a:p>
          </p:txBody>
        </p:sp>
        <p:sp>
          <p:nvSpPr>
            <p:cNvPr id="5153" name="Freeform 34"/>
            <p:cNvSpPr>
              <a:spLocks/>
            </p:cNvSpPr>
            <p:nvPr/>
          </p:nvSpPr>
          <p:spPr bwMode="auto">
            <a:xfrm>
              <a:off x="3371" y="1478"/>
              <a:ext cx="170" cy="99"/>
            </a:xfrm>
            <a:custGeom>
              <a:avLst/>
              <a:gdLst>
                <a:gd name="T0" fmla="*/ 625 w 87"/>
                <a:gd name="T1" fmla="*/ 6 h 108"/>
                <a:gd name="T2" fmla="*/ 573 w 87"/>
                <a:gd name="T3" fmla="*/ 6 h 108"/>
                <a:gd name="T4" fmla="*/ 516 w 87"/>
                <a:gd name="T5" fmla="*/ 6 h 108"/>
                <a:gd name="T6" fmla="*/ 440 w 87"/>
                <a:gd name="T7" fmla="*/ 6 h 108"/>
                <a:gd name="T8" fmla="*/ 397 w 87"/>
                <a:gd name="T9" fmla="*/ 6 h 108"/>
                <a:gd name="T10" fmla="*/ 381 w 87"/>
                <a:gd name="T11" fmla="*/ 6 h 108"/>
                <a:gd name="T12" fmla="*/ 381 w 87"/>
                <a:gd name="T13" fmla="*/ 9 h 108"/>
                <a:gd name="T14" fmla="*/ 367 w 87"/>
                <a:gd name="T15" fmla="*/ 16 h 108"/>
                <a:gd name="T16" fmla="*/ 344 w 87"/>
                <a:gd name="T17" fmla="*/ 23 h 108"/>
                <a:gd name="T18" fmla="*/ 320 w 87"/>
                <a:gd name="T19" fmla="*/ 29 h 108"/>
                <a:gd name="T20" fmla="*/ 291 w 87"/>
                <a:gd name="T21" fmla="*/ 34 h 108"/>
                <a:gd name="T22" fmla="*/ 252 w 87"/>
                <a:gd name="T23" fmla="*/ 41 h 108"/>
                <a:gd name="T24" fmla="*/ 209 w 87"/>
                <a:gd name="T25" fmla="*/ 49 h 108"/>
                <a:gd name="T26" fmla="*/ 180 w 87"/>
                <a:gd name="T27" fmla="*/ 58 h 108"/>
                <a:gd name="T28" fmla="*/ 164 w 87"/>
                <a:gd name="T29" fmla="*/ 67 h 108"/>
                <a:gd name="T30" fmla="*/ 164 w 87"/>
                <a:gd name="T31" fmla="*/ 76 h 108"/>
                <a:gd name="T32" fmla="*/ 164 w 87"/>
                <a:gd name="T33" fmla="*/ 78 h 108"/>
                <a:gd name="T34" fmla="*/ 141 w 87"/>
                <a:gd name="T35" fmla="*/ 80 h 108"/>
                <a:gd name="T36" fmla="*/ 141 w 87"/>
                <a:gd name="T37" fmla="*/ 80 h 108"/>
                <a:gd name="T38" fmla="*/ 119 w 87"/>
                <a:gd name="T39" fmla="*/ 82 h 108"/>
                <a:gd name="T40" fmla="*/ 104 w 87"/>
                <a:gd name="T41" fmla="*/ 83 h 108"/>
                <a:gd name="T42" fmla="*/ 96 w 87"/>
                <a:gd name="T43" fmla="*/ 83 h 108"/>
                <a:gd name="T44" fmla="*/ 76 w 87"/>
                <a:gd name="T45" fmla="*/ 83 h 108"/>
                <a:gd name="T46" fmla="*/ 45 w 87"/>
                <a:gd name="T47" fmla="*/ 83 h 108"/>
                <a:gd name="T48" fmla="*/ 31 w 87"/>
                <a:gd name="T49" fmla="*/ 83 h 108"/>
                <a:gd name="T50" fmla="*/ 8 w 87"/>
                <a:gd name="T51" fmla="*/ 83 h 108"/>
                <a:gd name="T52" fmla="*/ 8 w 87"/>
                <a:gd name="T53" fmla="*/ 82 h 108"/>
                <a:gd name="T54" fmla="*/ 23 w 87"/>
                <a:gd name="T55" fmla="*/ 76 h 108"/>
                <a:gd name="T56" fmla="*/ 80 w 87"/>
                <a:gd name="T57" fmla="*/ 58 h 108"/>
                <a:gd name="T58" fmla="*/ 164 w 87"/>
                <a:gd name="T59" fmla="*/ 36 h 108"/>
                <a:gd name="T60" fmla="*/ 240 w 87"/>
                <a:gd name="T61" fmla="*/ 16 h 108"/>
                <a:gd name="T62" fmla="*/ 276 w 87"/>
                <a:gd name="T63" fmla="*/ 6 h 108"/>
                <a:gd name="T64" fmla="*/ 297 w 87"/>
                <a:gd name="T65" fmla="*/ 3 h 108"/>
                <a:gd name="T66" fmla="*/ 373 w 87"/>
                <a:gd name="T67" fmla="*/ 1 h 108"/>
                <a:gd name="T68" fmla="*/ 461 w 87"/>
                <a:gd name="T69" fmla="*/ 0 h 108"/>
                <a:gd name="T70" fmla="*/ 545 w 87"/>
                <a:gd name="T71" fmla="*/ 0 h 108"/>
                <a:gd name="T72" fmla="*/ 612 w 87"/>
                <a:gd name="T73" fmla="*/ 0 h 108"/>
                <a:gd name="T74" fmla="*/ 625 w 87"/>
                <a:gd name="T75" fmla="*/ 1 h 108"/>
                <a:gd name="T76" fmla="*/ 625 w 87"/>
                <a:gd name="T77" fmla="*/ 2 h 108"/>
                <a:gd name="T78" fmla="*/ 625 w 87"/>
                <a:gd name="T79" fmla="*/ 4 h 108"/>
                <a:gd name="T80" fmla="*/ 633 w 87"/>
                <a:gd name="T81" fmla="*/ 5 h 108"/>
                <a:gd name="T82" fmla="*/ 633 w 87"/>
                <a:gd name="T83" fmla="*/ 6 h 108"/>
                <a:gd name="T84" fmla="*/ 641 w 87"/>
                <a:gd name="T85" fmla="*/ 6 h 1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
                <a:gd name="T130" fmla="*/ 0 h 108"/>
                <a:gd name="T131" fmla="*/ 87 w 87"/>
                <a:gd name="T132" fmla="*/ 108 h 1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 h="108">
                  <a:moveTo>
                    <a:pt x="86" y="6"/>
                  </a:moveTo>
                  <a:lnTo>
                    <a:pt x="85" y="7"/>
                  </a:lnTo>
                  <a:lnTo>
                    <a:pt x="84" y="7"/>
                  </a:lnTo>
                  <a:lnTo>
                    <a:pt x="82" y="7"/>
                  </a:lnTo>
                  <a:lnTo>
                    <a:pt x="80" y="7"/>
                  </a:lnTo>
                  <a:lnTo>
                    <a:pt x="77" y="7"/>
                  </a:lnTo>
                  <a:lnTo>
                    <a:pt x="74" y="7"/>
                  </a:lnTo>
                  <a:lnTo>
                    <a:pt x="71" y="7"/>
                  </a:lnTo>
                  <a:lnTo>
                    <a:pt x="69" y="7"/>
                  </a:lnTo>
                  <a:lnTo>
                    <a:pt x="66" y="7"/>
                  </a:lnTo>
                  <a:lnTo>
                    <a:pt x="62" y="7"/>
                  </a:lnTo>
                  <a:lnTo>
                    <a:pt x="59" y="7"/>
                  </a:lnTo>
                  <a:lnTo>
                    <a:pt x="57" y="7"/>
                  </a:lnTo>
                  <a:lnTo>
                    <a:pt x="55" y="7"/>
                  </a:lnTo>
                  <a:lnTo>
                    <a:pt x="53" y="7"/>
                  </a:lnTo>
                  <a:lnTo>
                    <a:pt x="51" y="8"/>
                  </a:lnTo>
                  <a:lnTo>
                    <a:pt x="51" y="9"/>
                  </a:lnTo>
                  <a:lnTo>
                    <a:pt x="51" y="11"/>
                  </a:lnTo>
                  <a:lnTo>
                    <a:pt x="51" y="12"/>
                  </a:lnTo>
                  <a:lnTo>
                    <a:pt x="50" y="15"/>
                  </a:lnTo>
                  <a:lnTo>
                    <a:pt x="50" y="17"/>
                  </a:lnTo>
                  <a:lnTo>
                    <a:pt x="49" y="20"/>
                  </a:lnTo>
                  <a:lnTo>
                    <a:pt x="49" y="22"/>
                  </a:lnTo>
                  <a:lnTo>
                    <a:pt x="47" y="26"/>
                  </a:lnTo>
                  <a:lnTo>
                    <a:pt x="46" y="29"/>
                  </a:lnTo>
                  <a:lnTo>
                    <a:pt x="45" y="33"/>
                  </a:lnTo>
                  <a:lnTo>
                    <a:pt x="45" y="35"/>
                  </a:lnTo>
                  <a:lnTo>
                    <a:pt x="43" y="38"/>
                  </a:lnTo>
                  <a:lnTo>
                    <a:pt x="41" y="40"/>
                  </a:lnTo>
                  <a:lnTo>
                    <a:pt x="39" y="42"/>
                  </a:lnTo>
                  <a:lnTo>
                    <a:pt x="39" y="44"/>
                  </a:lnTo>
                  <a:lnTo>
                    <a:pt x="37" y="47"/>
                  </a:lnTo>
                  <a:lnTo>
                    <a:pt x="35" y="50"/>
                  </a:lnTo>
                  <a:lnTo>
                    <a:pt x="34" y="53"/>
                  </a:lnTo>
                  <a:lnTo>
                    <a:pt x="32" y="55"/>
                  </a:lnTo>
                  <a:lnTo>
                    <a:pt x="30" y="59"/>
                  </a:lnTo>
                  <a:lnTo>
                    <a:pt x="28" y="63"/>
                  </a:lnTo>
                  <a:lnTo>
                    <a:pt x="26" y="67"/>
                  </a:lnTo>
                  <a:lnTo>
                    <a:pt x="26" y="70"/>
                  </a:lnTo>
                  <a:lnTo>
                    <a:pt x="24" y="75"/>
                  </a:lnTo>
                  <a:lnTo>
                    <a:pt x="23" y="79"/>
                  </a:lnTo>
                  <a:lnTo>
                    <a:pt x="22" y="83"/>
                  </a:lnTo>
                  <a:lnTo>
                    <a:pt x="22" y="87"/>
                  </a:lnTo>
                  <a:lnTo>
                    <a:pt x="22" y="90"/>
                  </a:lnTo>
                  <a:lnTo>
                    <a:pt x="22" y="94"/>
                  </a:lnTo>
                  <a:lnTo>
                    <a:pt x="22" y="98"/>
                  </a:lnTo>
                  <a:lnTo>
                    <a:pt x="23" y="100"/>
                  </a:lnTo>
                  <a:lnTo>
                    <a:pt x="22" y="101"/>
                  </a:lnTo>
                  <a:lnTo>
                    <a:pt x="21" y="102"/>
                  </a:lnTo>
                  <a:lnTo>
                    <a:pt x="19" y="104"/>
                  </a:lnTo>
                  <a:lnTo>
                    <a:pt x="17" y="105"/>
                  </a:lnTo>
                  <a:lnTo>
                    <a:pt x="16" y="106"/>
                  </a:lnTo>
                  <a:lnTo>
                    <a:pt x="14" y="107"/>
                  </a:lnTo>
                  <a:lnTo>
                    <a:pt x="13" y="107"/>
                  </a:lnTo>
                  <a:lnTo>
                    <a:pt x="12" y="107"/>
                  </a:lnTo>
                  <a:lnTo>
                    <a:pt x="10" y="107"/>
                  </a:lnTo>
                  <a:lnTo>
                    <a:pt x="8" y="107"/>
                  </a:lnTo>
                  <a:lnTo>
                    <a:pt x="6" y="107"/>
                  </a:lnTo>
                  <a:lnTo>
                    <a:pt x="4" y="107"/>
                  </a:lnTo>
                  <a:lnTo>
                    <a:pt x="2" y="107"/>
                  </a:lnTo>
                  <a:lnTo>
                    <a:pt x="1" y="107"/>
                  </a:lnTo>
                  <a:lnTo>
                    <a:pt x="1" y="106"/>
                  </a:lnTo>
                  <a:lnTo>
                    <a:pt x="0" y="105"/>
                  </a:lnTo>
                  <a:lnTo>
                    <a:pt x="1" y="102"/>
                  </a:lnTo>
                  <a:lnTo>
                    <a:pt x="3" y="98"/>
                  </a:lnTo>
                  <a:lnTo>
                    <a:pt x="5" y="90"/>
                  </a:lnTo>
                  <a:lnTo>
                    <a:pt x="8" y="83"/>
                  </a:lnTo>
                  <a:lnTo>
                    <a:pt x="11" y="75"/>
                  </a:lnTo>
                  <a:lnTo>
                    <a:pt x="15" y="66"/>
                  </a:lnTo>
                  <a:lnTo>
                    <a:pt x="19" y="56"/>
                  </a:lnTo>
                  <a:lnTo>
                    <a:pt x="22" y="47"/>
                  </a:lnTo>
                  <a:lnTo>
                    <a:pt x="25" y="38"/>
                  </a:lnTo>
                  <a:lnTo>
                    <a:pt x="28" y="30"/>
                  </a:lnTo>
                  <a:lnTo>
                    <a:pt x="32" y="21"/>
                  </a:lnTo>
                  <a:lnTo>
                    <a:pt x="34" y="16"/>
                  </a:lnTo>
                  <a:lnTo>
                    <a:pt x="36" y="10"/>
                  </a:lnTo>
                  <a:lnTo>
                    <a:pt x="37" y="7"/>
                  </a:lnTo>
                  <a:lnTo>
                    <a:pt x="39" y="4"/>
                  </a:lnTo>
                  <a:lnTo>
                    <a:pt x="40" y="3"/>
                  </a:lnTo>
                  <a:lnTo>
                    <a:pt x="43" y="3"/>
                  </a:lnTo>
                  <a:lnTo>
                    <a:pt x="46" y="1"/>
                  </a:lnTo>
                  <a:lnTo>
                    <a:pt x="50" y="1"/>
                  </a:lnTo>
                  <a:lnTo>
                    <a:pt x="54" y="1"/>
                  </a:lnTo>
                  <a:lnTo>
                    <a:pt x="57" y="1"/>
                  </a:lnTo>
                  <a:lnTo>
                    <a:pt x="62" y="0"/>
                  </a:lnTo>
                  <a:lnTo>
                    <a:pt x="66" y="0"/>
                  </a:lnTo>
                  <a:lnTo>
                    <a:pt x="70" y="0"/>
                  </a:lnTo>
                  <a:lnTo>
                    <a:pt x="73" y="0"/>
                  </a:lnTo>
                  <a:lnTo>
                    <a:pt x="77" y="0"/>
                  </a:lnTo>
                  <a:lnTo>
                    <a:pt x="78" y="0"/>
                  </a:lnTo>
                  <a:lnTo>
                    <a:pt x="82" y="0"/>
                  </a:lnTo>
                  <a:lnTo>
                    <a:pt x="83" y="0"/>
                  </a:lnTo>
                  <a:lnTo>
                    <a:pt x="84" y="0"/>
                  </a:lnTo>
                  <a:lnTo>
                    <a:pt x="84" y="1"/>
                  </a:lnTo>
                  <a:lnTo>
                    <a:pt x="84" y="2"/>
                  </a:lnTo>
                  <a:lnTo>
                    <a:pt x="84" y="4"/>
                  </a:lnTo>
                  <a:lnTo>
                    <a:pt x="85" y="4"/>
                  </a:lnTo>
                  <a:lnTo>
                    <a:pt x="85" y="5"/>
                  </a:lnTo>
                  <a:lnTo>
                    <a:pt x="85" y="6"/>
                  </a:lnTo>
                  <a:lnTo>
                    <a:pt x="86" y="6"/>
                  </a:lnTo>
                </a:path>
              </a:pathLst>
            </a:custGeom>
            <a:solidFill>
              <a:srgbClr val="F8F8F8"/>
            </a:solidFill>
            <a:ln w="9525">
              <a:solidFill>
                <a:srgbClr val="DDDDDD"/>
              </a:solidFill>
              <a:round/>
              <a:headEnd/>
              <a:tailEnd/>
            </a:ln>
          </p:spPr>
          <p:txBody>
            <a:bodyPr/>
            <a:lstStyle/>
            <a:p>
              <a:endParaRPr lang="it-IT"/>
            </a:p>
          </p:txBody>
        </p:sp>
        <p:sp>
          <p:nvSpPr>
            <p:cNvPr id="5154" name="Freeform 35"/>
            <p:cNvSpPr>
              <a:spLocks/>
            </p:cNvSpPr>
            <p:nvPr/>
          </p:nvSpPr>
          <p:spPr bwMode="auto">
            <a:xfrm>
              <a:off x="2974" y="1454"/>
              <a:ext cx="68" cy="100"/>
            </a:xfrm>
            <a:custGeom>
              <a:avLst/>
              <a:gdLst>
                <a:gd name="T0" fmla="*/ 241 w 35"/>
                <a:gd name="T1" fmla="*/ 3 h 107"/>
                <a:gd name="T2" fmla="*/ 227 w 35"/>
                <a:gd name="T3" fmla="*/ 5 h 107"/>
                <a:gd name="T4" fmla="*/ 220 w 35"/>
                <a:gd name="T5" fmla="*/ 7 h 107"/>
                <a:gd name="T6" fmla="*/ 196 w 35"/>
                <a:gd name="T7" fmla="*/ 12 h 107"/>
                <a:gd name="T8" fmla="*/ 192 w 35"/>
                <a:gd name="T9" fmla="*/ 18 h 107"/>
                <a:gd name="T10" fmla="*/ 192 w 35"/>
                <a:gd name="T11" fmla="*/ 22 h 107"/>
                <a:gd name="T12" fmla="*/ 196 w 35"/>
                <a:gd name="T13" fmla="*/ 29 h 107"/>
                <a:gd name="T14" fmla="*/ 227 w 35"/>
                <a:gd name="T15" fmla="*/ 34 h 107"/>
                <a:gd name="T16" fmla="*/ 241 w 35"/>
                <a:gd name="T17" fmla="*/ 37 h 107"/>
                <a:gd name="T18" fmla="*/ 227 w 35"/>
                <a:gd name="T19" fmla="*/ 39 h 107"/>
                <a:gd name="T20" fmla="*/ 192 w 35"/>
                <a:gd name="T21" fmla="*/ 40 h 107"/>
                <a:gd name="T22" fmla="*/ 155 w 35"/>
                <a:gd name="T23" fmla="*/ 44 h 107"/>
                <a:gd name="T24" fmla="*/ 109 w 35"/>
                <a:gd name="T25" fmla="*/ 45 h 107"/>
                <a:gd name="T26" fmla="*/ 72 w 35"/>
                <a:gd name="T27" fmla="*/ 48 h 107"/>
                <a:gd name="T28" fmla="*/ 45 w 35"/>
                <a:gd name="T29" fmla="*/ 50 h 107"/>
                <a:gd name="T30" fmla="*/ 31 w 35"/>
                <a:gd name="T31" fmla="*/ 52 h 107"/>
                <a:gd name="T32" fmla="*/ 23 w 35"/>
                <a:gd name="T33" fmla="*/ 53 h 107"/>
                <a:gd name="T34" fmla="*/ 23 w 35"/>
                <a:gd name="T35" fmla="*/ 56 h 107"/>
                <a:gd name="T36" fmla="*/ 23 w 35"/>
                <a:gd name="T37" fmla="*/ 62 h 107"/>
                <a:gd name="T38" fmla="*/ 23 w 35"/>
                <a:gd name="T39" fmla="*/ 68 h 107"/>
                <a:gd name="T40" fmla="*/ 37 w 35"/>
                <a:gd name="T41" fmla="*/ 75 h 107"/>
                <a:gd name="T42" fmla="*/ 37 w 35"/>
                <a:gd name="T43" fmla="*/ 81 h 107"/>
                <a:gd name="T44" fmla="*/ 45 w 35"/>
                <a:gd name="T45" fmla="*/ 85 h 107"/>
                <a:gd name="T46" fmla="*/ 45 w 35"/>
                <a:gd name="T47" fmla="*/ 87 h 107"/>
                <a:gd name="T48" fmla="*/ 37 w 35"/>
                <a:gd name="T49" fmla="*/ 84 h 107"/>
                <a:gd name="T50" fmla="*/ 23 w 35"/>
                <a:gd name="T51" fmla="*/ 80 h 107"/>
                <a:gd name="T52" fmla="*/ 8 w 35"/>
                <a:gd name="T53" fmla="*/ 75 h 107"/>
                <a:gd name="T54" fmla="*/ 8 w 35"/>
                <a:gd name="T55" fmla="*/ 69 h 107"/>
                <a:gd name="T56" fmla="*/ 0 w 35"/>
                <a:gd name="T57" fmla="*/ 64 h 107"/>
                <a:gd name="T58" fmla="*/ 0 w 35"/>
                <a:gd name="T59" fmla="*/ 59 h 107"/>
                <a:gd name="T60" fmla="*/ 0 w 35"/>
                <a:gd name="T61" fmla="*/ 54 h 107"/>
                <a:gd name="T62" fmla="*/ 0 w 35"/>
                <a:gd name="T63" fmla="*/ 50 h 107"/>
                <a:gd name="T64" fmla="*/ 23 w 35"/>
                <a:gd name="T65" fmla="*/ 48 h 107"/>
                <a:gd name="T66" fmla="*/ 60 w 35"/>
                <a:gd name="T67" fmla="*/ 42 h 107"/>
                <a:gd name="T68" fmla="*/ 95 w 35"/>
                <a:gd name="T69" fmla="*/ 34 h 107"/>
                <a:gd name="T70" fmla="*/ 140 w 35"/>
                <a:gd name="T71" fmla="*/ 25 h 107"/>
                <a:gd name="T72" fmla="*/ 185 w 35"/>
                <a:gd name="T73" fmla="*/ 19 h 107"/>
                <a:gd name="T74" fmla="*/ 204 w 35"/>
                <a:gd name="T75" fmla="*/ 10 h 107"/>
                <a:gd name="T76" fmla="*/ 227 w 35"/>
                <a:gd name="T77" fmla="*/ 6 h 107"/>
                <a:gd name="T78" fmla="*/ 241 w 35"/>
                <a:gd name="T79" fmla="*/ 1 h 107"/>
                <a:gd name="T80" fmla="*/ 249 w 35"/>
                <a:gd name="T81" fmla="*/ 1 h 107"/>
                <a:gd name="T82" fmla="*/ 249 w 35"/>
                <a:gd name="T83" fmla="*/ 1 h 107"/>
                <a:gd name="T84" fmla="*/ 249 w 35"/>
                <a:gd name="T85" fmla="*/ 1 h 107"/>
                <a:gd name="T86" fmla="*/ 249 w 35"/>
                <a:gd name="T87" fmla="*/ 1 h 107"/>
                <a:gd name="T88" fmla="*/ 249 w 35"/>
                <a:gd name="T89" fmla="*/ 1 h 107"/>
                <a:gd name="T90" fmla="*/ 249 w 35"/>
                <a:gd name="T91" fmla="*/ 1 h 107"/>
                <a:gd name="T92" fmla="*/ 249 w 35"/>
                <a:gd name="T93" fmla="*/ 1 h 107"/>
                <a:gd name="T94" fmla="*/ 249 w 35"/>
                <a:gd name="T95" fmla="*/ 1 h 107"/>
                <a:gd name="T96" fmla="*/ 249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34" y="1"/>
                  </a:moveTo>
                  <a:lnTo>
                    <a:pt x="33" y="3"/>
                  </a:lnTo>
                  <a:lnTo>
                    <a:pt x="31" y="5"/>
                  </a:lnTo>
                  <a:lnTo>
                    <a:pt x="31" y="6"/>
                  </a:lnTo>
                  <a:lnTo>
                    <a:pt x="30" y="10"/>
                  </a:lnTo>
                  <a:lnTo>
                    <a:pt x="29" y="11"/>
                  </a:lnTo>
                  <a:lnTo>
                    <a:pt x="27" y="15"/>
                  </a:lnTo>
                  <a:lnTo>
                    <a:pt x="27" y="17"/>
                  </a:lnTo>
                  <a:lnTo>
                    <a:pt x="26" y="21"/>
                  </a:lnTo>
                  <a:lnTo>
                    <a:pt x="26" y="24"/>
                  </a:lnTo>
                  <a:lnTo>
                    <a:pt x="26" y="28"/>
                  </a:lnTo>
                  <a:lnTo>
                    <a:pt x="26" y="31"/>
                  </a:lnTo>
                  <a:lnTo>
                    <a:pt x="27" y="35"/>
                  </a:lnTo>
                  <a:lnTo>
                    <a:pt x="28" y="38"/>
                  </a:lnTo>
                  <a:lnTo>
                    <a:pt x="31" y="42"/>
                  </a:lnTo>
                  <a:lnTo>
                    <a:pt x="34" y="45"/>
                  </a:lnTo>
                  <a:lnTo>
                    <a:pt x="33" y="46"/>
                  </a:lnTo>
                  <a:lnTo>
                    <a:pt x="32" y="46"/>
                  </a:lnTo>
                  <a:lnTo>
                    <a:pt x="31" y="48"/>
                  </a:lnTo>
                  <a:lnTo>
                    <a:pt x="29" y="48"/>
                  </a:lnTo>
                  <a:lnTo>
                    <a:pt x="26" y="49"/>
                  </a:lnTo>
                  <a:lnTo>
                    <a:pt x="24" y="51"/>
                  </a:lnTo>
                  <a:lnTo>
                    <a:pt x="21" y="53"/>
                  </a:lnTo>
                  <a:lnTo>
                    <a:pt x="19" y="53"/>
                  </a:lnTo>
                  <a:lnTo>
                    <a:pt x="15" y="55"/>
                  </a:lnTo>
                  <a:lnTo>
                    <a:pt x="13" y="57"/>
                  </a:lnTo>
                  <a:lnTo>
                    <a:pt x="10" y="59"/>
                  </a:lnTo>
                  <a:lnTo>
                    <a:pt x="8" y="60"/>
                  </a:lnTo>
                  <a:lnTo>
                    <a:pt x="6" y="61"/>
                  </a:lnTo>
                  <a:lnTo>
                    <a:pt x="5" y="63"/>
                  </a:lnTo>
                  <a:lnTo>
                    <a:pt x="4" y="64"/>
                  </a:lnTo>
                  <a:lnTo>
                    <a:pt x="3" y="65"/>
                  </a:lnTo>
                  <a:lnTo>
                    <a:pt x="3" y="66"/>
                  </a:lnTo>
                  <a:lnTo>
                    <a:pt x="3" y="69"/>
                  </a:lnTo>
                  <a:lnTo>
                    <a:pt x="3" y="72"/>
                  </a:lnTo>
                  <a:lnTo>
                    <a:pt x="3" y="76"/>
                  </a:lnTo>
                  <a:lnTo>
                    <a:pt x="3" y="79"/>
                  </a:lnTo>
                  <a:lnTo>
                    <a:pt x="3" y="83"/>
                  </a:lnTo>
                  <a:lnTo>
                    <a:pt x="5" y="87"/>
                  </a:lnTo>
                  <a:lnTo>
                    <a:pt x="5" y="92"/>
                  </a:lnTo>
                  <a:lnTo>
                    <a:pt x="5" y="95"/>
                  </a:lnTo>
                  <a:lnTo>
                    <a:pt x="5" y="99"/>
                  </a:lnTo>
                  <a:lnTo>
                    <a:pt x="6" y="101"/>
                  </a:lnTo>
                  <a:lnTo>
                    <a:pt x="6" y="104"/>
                  </a:lnTo>
                  <a:lnTo>
                    <a:pt x="6" y="105"/>
                  </a:lnTo>
                  <a:lnTo>
                    <a:pt x="6" y="106"/>
                  </a:lnTo>
                  <a:lnTo>
                    <a:pt x="6" y="105"/>
                  </a:lnTo>
                  <a:lnTo>
                    <a:pt x="5" y="103"/>
                  </a:lnTo>
                  <a:lnTo>
                    <a:pt x="5" y="100"/>
                  </a:lnTo>
                  <a:lnTo>
                    <a:pt x="3" y="98"/>
                  </a:lnTo>
                  <a:lnTo>
                    <a:pt x="3" y="95"/>
                  </a:lnTo>
                  <a:lnTo>
                    <a:pt x="1" y="92"/>
                  </a:lnTo>
                  <a:lnTo>
                    <a:pt x="1" y="88"/>
                  </a:lnTo>
                  <a:lnTo>
                    <a:pt x="1" y="84"/>
                  </a:lnTo>
                  <a:lnTo>
                    <a:pt x="1" y="80"/>
                  </a:lnTo>
                  <a:lnTo>
                    <a:pt x="0" y="78"/>
                  </a:lnTo>
                  <a:lnTo>
                    <a:pt x="0" y="75"/>
                  </a:lnTo>
                  <a:lnTo>
                    <a:pt x="0" y="72"/>
                  </a:lnTo>
                  <a:lnTo>
                    <a:pt x="0" y="68"/>
                  </a:lnTo>
                  <a:lnTo>
                    <a:pt x="0" y="66"/>
                  </a:lnTo>
                  <a:lnTo>
                    <a:pt x="0" y="64"/>
                  </a:lnTo>
                  <a:lnTo>
                    <a:pt x="0" y="62"/>
                  </a:lnTo>
                  <a:lnTo>
                    <a:pt x="1" y="60"/>
                  </a:lnTo>
                  <a:lnTo>
                    <a:pt x="3" y="59"/>
                  </a:lnTo>
                  <a:lnTo>
                    <a:pt x="6" y="55"/>
                  </a:lnTo>
                  <a:lnTo>
                    <a:pt x="8" y="51"/>
                  </a:lnTo>
                  <a:lnTo>
                    <a:pt x="12" y="46"/>
                  </a:lnTo>
                  <a:lnTo>
                    <a:pt x="13" y="42"/>
                  </a:lnTo>
                  <a:lnTo>
                    <a:pt x="17" y="37"/>
                  </a:lnTo>
                  <a:lnTo>
                    <a:pt x="19" y="31"/>
                  </a:lnTo>
                  <a:lnTo>
                    <a:pt x="23" y="26"/>
                  </a:lnTo>
                  <a:lnTo>
                    <a:pt x="25" y="22"/>
                  </a:lnTo>
                  <a:lnTo>
                    <a:pt x="27" y="17"/>
                  </a:lnTo>
                  <a:lnTo>
                    <a:pt x="28" y="13"/>
                  </a:lnTo>
                  <a:lnTo>
                    <a:pt x="31" y="8"/>
                  </a:lnTo>
                  <a:lnTo>
                    <a:pt x="31" y="6"/>
                  </a:lnTo>
                  <a:lnTo>
                    <a:pt x="33" y="3"/>
                  </a:lnTo>
                  <a:lnTo>
                    <a:pt x="33" y="1"/>
                  </a:lnTo>
                  <a:lnTo>
                    <a:pt x="34" y="0"/>
                  </a:lnTo>
                  <a:lnTo>
                    <a:pt x="34" y="1"/>
                  </a:lnTo>
                </a:path>
              </a:pathLst>
            </a:custGeom>
            <a:solidFill>
              <a:srgbClr val="F8F8F8"/>
            </a:solidFill>
            <a:ln w="9048">
              <a:solidFill>
                <a:srgbClr val="DDDDDD"/>
              </a:solidFill>
              <a:round/>
              <a:headEnd/>
              <a:tailEnd/>
            </a:ln>
          </p:spPr>
          <p:txBody>
            <a:bodyPr/>
            <a:lstStyle/>
            <a:p>
              <a:endParaRPr lang="it-IT"/>
            </a:p>
          </p:txBody>
        </p:sp>
        <p:sp>
          <p:nvSpPr>
            <p:cNvPr id="5155" name="Freeform 36"/>
            <p:cNvSpPr>
              <a:spLocks/>
            </p:cNvSpPr>
            <p:nvPr/>
          </p:nvSpPr>
          <p:spPr bwMode="auto">
            <a:xfrm>
              <a:off x="3223" y="1454"/>
              <a:ext cx="68" cy="100"/>
            </a:xfrm>
            <a:custGeom>
              <a:avLst/>
              <a:gdLst>
                <a:gd name="T0" fmla="*/ 8 w 35"/>
                <a:gd name="T1" fmla="*/ 3 h 107"/>
                <a:gd name="T2" fmla="*/ 8 w 35"/>
                <a:gd name="T3" fmla="*/ 5 h 107"/>
                <a:gd name="T4" fmla="*/ 23 w 35"/>
                <a:gd name="T5" fmla="*/ 7 h 107"/>
                <a:gd name="T6" fmla="*/ 37 w 35"/>
                <a:gd name="T7" fmla="*/ 10 h 107"/>
                <a:gd name="T8" fmla="*/ 45 w 35"/>
                <a:gd name="T9" fmla="*/ 15 h 107"/>
                <a:gd name="T10" fmla="*/ 45 w 35"/>
                <a:gd name="T11" fmla="*/ 20 h 107"/>
                <a:gd name="T12" fmla="*/ 37 w 35"/>
                <a:gd name="T13" fmla="*/ 25 h 107"/>
                <a:gd name="T14" fmla="*/ 16 w 35"/>
                <a:gd name="T15" fmla="*/ 32 h 107"/>
                <a:gd name="T16" fmla="*/ 0 w 35"/>
                <a:gd name="T17" fmla="*/ 34 h 107"/>
                <a:gd name="T18" fmla="*/ 23 w 35"/>
                <a:gd name="T19" fmla="*/ 36 h 107"/>
                <a:gd name="T20" fmla="*/ 45 w 35"/>
                <a:gd name="T21" fmla="*/ 37 h 107"/>
                <a:gd name="T22" fmla="*/ 80 w 35"/>
                <a:gd name="T23" fmla="*/ 41 h 107"/>
                <a:gd name="T24" fmla="*/ 124 w 35"/>
                <a:gd name="T25" fmla="*/ 44 h 107"/>
                <a:gd name="T26" fmla="*/ 163 w 35"/>
                <a:gd name="T27" fmla="*/ 47 h 107"/>
                <a:gd name="T28" fmla="*/ 192 w 35"/>
                <a:gd name="T29" fmla="*/ 50 h 107"/>
                <a:gd name="T30" fmla="*/ 212 w 35"/>
                <a:gd name="T31" fmla="*/ 52 h 107"/>
                <a:gd name="T32" fmla="*/ 220 w 35"/>
                <a:gd name="T33" fmla="*/ 53 h 107"/>
                <a:gd name="T34" fmla="*/ 220 w 35"/>
                <a:gd name="T35" fmla="*/ 56 h 107"/>
                <a:gd name="T36" fmla="*/ 212 w 35"/>
                <a:gd name="T37" fmla="*/ 62 h 107"/>
                <a:gd name="T38" fmla="*/ 212 w 35"/>
                <a:gd name="T39" fmla="*/ 68 h 107"/>
                <a:gd name="T40" fmla="*/ 204 w 35"/>
                <a:gd name="T41" fmla="*/ 75 h 107"/>
                <a:gd name="T42" fmla="*/ 204 w 35"/>
                <a:gd name="T43" fmla="*/ 81 h 107"/>
                <a:gd name="T44" fmla="*/ 204 w 35"/>
                <a:gd name="T45" fmla="*/ 85 h 107"/>
                <a:gd name="T46" fmla="*/ 204 w 35"/>
                <a:gd name="T47" fmla="*/ 87 h 107"/>
                <a:gd name="T48" fmla="*/ 212 w 35"/>
                <a:gd name="T49" fmla="*/ 84 h 107"/>
                <a:gd name="T50" fmla="*/ 212 w 35"/>
                <a:gd name="T51" fmla="*/ 80 h 107"/>
                <a:gd name="T52" fmla="*/ 220 w 35"/>
                <a:gd name="T53" fmla="*/ 75 h 107"/>
                <a:gd name="T54" fmla="*/ 233 w 35"/>
                <a:gd name="T55" fmla="*/ 69 h 107"/>
                <a:gd name="T56" fmla="*/ 249 w 35"/>
                <a:gd name="T57" fmla="*/ 64 h 107"/>
                <a:gd name="T58" fmla="*/ 249 w 35"/>
                <a:gd name="T59" fmla="*/ 59 h 107"/>
                <a:gd name="T60" fmla="*/ 249 w 35"/>
                <a:gd name="T61" fmla="*/ 54 h 107"/>
                <a:gd name="T62" fmla="*/ 249 w 35"/>
                <a:gd name="T63" fmla="*/ 50 h 107"/>
                <a:gd name="T64" fmla="*/ 220 w 35"/>
                <a:gd name="T65" fmla="*/ 48 h 107"/>
                <a:gd name="T66" fmla="*/ 177 w 35"/>
                <a:gd name="T67" fmla="*/ 42 h 107"/>
                <a:gd name="T68" fmla="*/ 140 w 35"/>
                <a:gd name="T69" fmla="*/ 34 h 107"/>
                <a:gd name="T70" fmla="*/ 101 w 35"/>
                <a:gd name="T71" fmla="*/ 25 h 107"/>
                <a:gd name="T72" fmla="*/ 64 w 35"/>
                <a:gd name="T73" fmla="*/ 19 h 107"/>
                <a:gd name="T74" fmla="*/ 37 w 35"/>
                <a:gd name="T75" fmla="*/ 10 h 107"/>
                <a:gd name="T76" fmla="*/ 16 w 35"/>
                <a:gd name="T77" fmla="*/ 6 h 107"/>
                <a:gd name="T78" fmla="*/ 8 w 35"/>
                <a:gd name="T79" fmla="*/ 1 h 107"/>
                <a:gd name="T80" fmla="*/ 8 w 35"/>
                <a:gd name="T81" fmla="*/ 1 h 107"/>
                <a:gd name="T82" fmla="*/ 8 w 35"/>
                <a:gd name="T83" fmla="*/ 1 h 107"/>
                <a:gd name="T84" fmla="*/ 8 w 35"/>
                <a:gd name="T85" fmla="*/ 1 h 107"/>
                <a:gd name="T86" fmla="*/ 8 w 35"/>
                <a:gd name="T87" fmla="*/ 1 h 107"/>
                <a:gd name="T88" fmla="*/ 8 w 35"/>
                <a:gd name="T89" fmla="*/ 1 h 107"/>
                <a:gd name="T90" fmla="*/ 8 w 35"/>
                <a:gd name="T91" fmla="*/ 1 h 107"/>
                <a:gd name="T92" fmla="*/ 8 w 35"/>
                <a:gd name="T93" fmla="*/ 1 h 107"/>
                <a:gd name="T94" fmla="*/ 8 w 35"/>
                <a:gd name="T95" fmla="*/ 1 h 107"/>
                <a:gd name="T96" fmla="*/ 8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1" y="1"/>
                  </a:moveTo>
                  <a:lnTo>
                    <a:pt x="1" y="3"/>
                  </a:lnTo>
                  <a:lnTo>
                    <a:pt x="1" y="5"/>
                  </a:lnTo>
                  <a:lnTo>
                    <a:pt x="3" y="6"/>
                  </a:lnTo>
                  <a:lnTo>
                    <a:pt x="3" y="9"/>
                  </a:lnTo>
                  <a:lnTo>
                    <a:pt x="5" y="10"/>
                  </a:lnTo>
                  <a:lnTo>
                    <a:pt x="5" y="13"/>
                  </a:lnTo>
                  <a:lnTo>
                    <a:pt x="6" y="14"/>
                  </a:lnTo>
                  <a:lnTo>
                    <a:pt x="6" y="18"/>
                  </a:lnTo>
                  <a:lnTo>
                    <a:pt x="6" y="22"/>
                  </a:lnTo>
                  <a:lnTo>
                    <a:pt x="6" y="25"/>
                  </a:lnTo>
                  <a:lnTo>
                    <a:pt x="6" y="28"/>
                  </a:lnTo>
                  <a:lnTo>
                    <a:pt x="5" y="31"/>
                  </a:lnTo>
                  <a:lnTo>
                    <a:pt x="4" y="35"/>
                  </a:lnTo>
                  <a:lnTo>
                    <a:pt x="2" y="38"/>
                  </a:lnTo>
                  <a:lnTo>
                    <a:pt x="0" y="41"/>
                  </a:lnTo>
                  <a:lnTo>
                    <a:pt x="0" y="42"/>
                  </a:lnTo>
                  <a:lnTo>
                    <a:pt x="1" y="43"/>
                  </a:lnTo>
                  <a:lnTo>
                    <a:pt x="3" y="44"/>
                  </a:lnTo>
                  <a:lnTo>
                    <a:pt x="5" y="45"/>
                  </a:lnTo>
                  <a:lnTo>
                    <a:pt x="6" y="46"/>
                  </a:lnTo>
                  <a:lnTo>
                    <a:pt x="9" y="48"/>
                  </a:lnTo>
                  <a:lnTo>
                    <a:pt x="11" y="50"/>
                  </a:lnTo>
                  <a:lnTo>
                    <a:pt x="15" y="51"/>
                  </a:lnTo>
                  <a:lnTo>
                    <a:pt x="17" y="54"/>
                  </a:lnTo>
                  <a:lnTo>
                    <a:pt x="20" y="56"/>
                  </a:lnTo>
                  <a:lnTo>
                    <a:pt x="22" y="58"/>
                  </a:lnTo>
                  <a:lnTo>
                    <a:pt x="25" y="60"/>
                  </a:lnTo>
                  <a:lnTo>
                    <a:pt x="26" y="61"/>
                  </a:lnTo>
                  <a:lnTo>
                    <a:pt x="28" y="63"/>
                  </a:lnTo>
                  <a:lnTo>
                    <a:pt x="29" y="64"/>
                  </a:lnTo>
                  <a:lnTo>
                    <a:pt x="30" y="64"/>
                  </a:lnTo>
                  <a:lnTo>
                    <a:pt x="30" y="65"/>
                  </a:lnTo>
                  <a:lnTo>
                    <a:pt x="30" y="66"/>
                  </a:lnTo>
                  <a:lnTo>
                    <a:pt x="30" y="69"/>
                  </a:lnTo>
                  <a:lnTo>
                    <a:pt x="30" y="72"/>
                  </a:lnTo>
                  <a:lnTo>
                    <a:pt x="29" y="76"/>
                  </a:lnTo>
                  <a:lnTo>
                    <a:pt x="29" y="79"/>
                  </a:lnTo>
                  <a:lnTo>
                    <a:pt x="29" y="83"/>
                  </a:lnTo>
                  <a:lnTo>
                    <a:pt x="29" y="87"/>
                  </a:lnTo>
                  <a:lnTo>
                    <a:pt x="28" y="92"/>
                  </a:lnTo>
                  <a:lnTo>
                    <a:pt x="28" y="95"/>
                  </a:lnTo>
                  <a:lnTo>
                    <a:pt x="28" y="99"/>
                  </a:lnTo>
                  <a:lnTo>
                    <a:pt x="28" y="101"/>
                  </a:lnTo>
                  <a:lnTo>
                    <a:pt x="28" y="104"/>
                  </a:lnTo>
                  <a:lnTo>
                    <a:pt x="28" y="105"/>
                  </a:lnTo>
                  <a:lnTo>
                    <a:pt x="28" y="106"/>
                  </a:lnTo>
                  <a:lnTo>
                    <a:pt x="29" y="105"/>
                  </a:lnTo>
                  <a:lnTo>
                    <a:pt x="29" y="103"/>
                  </a:lnTo>
                  <a:lnTo>
                    <a:pt x="29" y="100"/>
                  </a:lnTo>
                  <a:lnTo>
                    <a:pt x="29" y="98"/>
                  </a:lnTo>
                  <a:lnTo>
                    <a:pt x="30" y="95"/>
                  </a:lnTo>
                  <a:lnTo>
                    <a:pt x="30" y="92"/>
                  </a:lnTo>
                  <a:lnTo>
                    <a:pt x="32" y="88"/>
                  </a:lnTo>
                  <a:lnTo>
                    <a:pt x="32" y="84"/>
                  </a:lnTo>
                  <a:lnTo>
                    <a:pt x="34" y="80"/>
                  </a:lnTo>
                  <a:lnTo>
                    <a:pt x="34" y="78"/>
                  </a:lnTo>
                  <a:lnTo>
                    <a:pt x="34" y="75"/>
                  </a:lnTo>
                  <a:lnTo>
                    <a:pt x="34" y="72"/>
                  </a:lnTo>
                  <a:lnTo>
                    <a:pt x="34" y="68"/>
                  </a:lnTo>
                  <a:lnTo>
                    <a:pt x="34" y="66"/>
                  </a:lnTo>
                  <a:lnTo>
                    <a:pt x="34" y="64"/>
                  </a:lnTo>
                  <a:lnTo>
                    <a:pt x="34" y="62"/>
                  </a:lnTo>
                  <a:lnTo>
                    <a:pt x="34" y="60"/>
                  </a:lnTo>
                  <a:lnTo>
                    <a:pt x="30" y="59"/>
                  </a:lnTo>
                  <a:lnTo>
                    <a:pt x="28" y="55"/>
                  </a:lnTo>
                  <a:lnTo>
                    <a:pt x="24" y="51"/>
                  </a:lnTo>
                  <a:lnTo>
                    <a:pt x="22" y="46"/>
                  </a:lnTo>
                  <a:lnTo>
                    <a:pt x="19" y="42"/>
                  </a:lnTo>
                  <a:lnTo>
                    <a:pt x="17" y="37"/>
                  </a:lnTo>
                  <a:lnTo>
                    <a:pt x="14" y="31"/>
                  </a:lnTo>
                  <a:lnTo>
                    <a:pt x="12" y="26"/>
                  </a:lnTo>
                  <a:lnTo>
                    <a:pt x="9" y="22"/>
                  </a:lnTo>
                  <a:lnTo>
                    <a:pt x="7" y="17"/>
                  </a:lnTo>
                  <a:lnTo>
                    <a:pt x="5" y="13"/>
                  </a:lnTo>
                  <a:lnTo>
                    <a:pt x="4" y="8"/>
                  </a:lnTo>
                  <a:lnTo>
                    <a:pt x="2" y="6"/>
                  </a:lnTo>
                  <a:lnTo>
                    <a:pt x="2" y="3"/>
                  </a:lnTo>
                  <a:lnTo>
                    <a:pt x="1" y="1"/>
                  </a:lnTo>
                  <a:lnTo>
                    <a:pt x="1" y="0"/>
                  </a:lnTo>
                  <a:lnTo>
                    <a:pt x="1" y="1"/>
                  </a:lnTo>
                </a:path>
              </a:pathLst>
            </a:custGeom>
            <a:solidFill>
              <a:srgbClr val="F8F8F8"/>
            </a:solidFill>
            <a:ln w="9048">
              <a:solidFill>
                <a:srgbClr val="DDDDDD"/>
              </a:solidFill>
              <a:round/>
              <a:headEnd/>
              <a:tailEnd/>
            </a:ln>
          </p:spPr>
          <p:txBody>
            <a:bodyPr/>
            <a:lstStyle/>
            <a:p>
              <a:endParaRPr lang="it-IT"/>
            </a:p>
          </p:txBody>
        </p:sp>
        <p:sp>
          <p:nvSpPr>
            <p:cNvPr id="5156" name="Freeform 37"/>
            <p:cNvSpPr>
              <a:spLocks/>
            </p:cNvSpPr>
            <p:nvPr/>
          </p:nvSpPr>
          <p:spPr bwMode="auto">
            <a:xfrm>
              <a:off x="2673" y="1319"/>
              <a:ext cx="156" cy="70"/>
            </a:xfrm>
            <a:custGeom>
              <a:avLst/>
              <a:gdLst>
                <a:gd name="T0" fmla="*/ 316 w 79"/>
                <a:gd name="T1" fmla="*/ 0 h 76"/>
                <a:gd name="T2" fmla="*/ 245 w 79"/>
                <a:gd name="T3" fmla="*/ 4 h 76"/>
                <a:gd name="T4" fmla="*/ 176 w 79"/>
                <a:gd name="T5" fmla="*/ 10 h 76"/>
                <a:gd name="T6" fmla="*/ 124 w 79"/>
                <a:gd name="T7" fmla="*/ 19 h 76"/>
                <a:gd name="T8" fmla="*/ 109 w 79"/>
                <a:gd name="T9" fmla="*/ 29 h 76"/>
                <a:gd name="T10" fmla="*/ 140 w 79"/>
                <a:gd name="T11" fmla="*/ 39 h 76"/>
                <a:gd name="T12" fmla="*/ 245 w 79"/>
                <a:gd name="T13" fmla="*/ 47 h 76"/>
                <a:gd name="T14" fmla="*/ 456 w 79"/>
                <a:gd name="T15" fmla="*/ 52 h 76"/>
                <a:gd name="T16" fmla="*/ 592 w 79"/>
                <a:gd name="T17" fmla="*/ 53 h 76"/>
                <a:gd name="T18" fmla="*/ 561 w 79"/>
                <a:gd name="T19" fmla="*/ 54 h 76"/>
                <a:gd name="T20" fmla="*/ 507 w 79"/>
                <a:gd name="T21" fmla="*/ 55 h 76"/>
                <a:gd name="T22" fmla="*/ 440 w 79"/>
                <a:gd name="T23" fmla="*/ 57 h 76"/>
                <a:gd name="T24" fmla="*/ 371 w 79"/>
                <a:gd name="T25" fmla="*/ 59 h 76"/>
                <a:gd name="T26" fmla="*/ 292 w 79"/>
                <a:gd name="T27" fmla="*/ 59 h 76"/>
                <a:gd name="T28" fmla="*/ 207 w 79"/>
                <a:gd name="T29" fmla="*/ 59 h 76"/>
                <a:gd name="T30" fmla="*/ 148 w 79"/>
                <a:gd name="T31" fmla="*/ 55 h 76"/>
                <a:gd name="T32" fmla="*/ 85 w 79"/>
                <a:gd name="T33" fmla="*/ 52 h 76"/>
                <a:gd name="T34" fmla="*/ 47 w 79"/>
                <a:gd name="T35" fmla="*/ 48 h 76"/>
                <a:gd name="T36" fmla="*/ 16 w 79"/>
                <a:gd name="T37" fmla="*/ 43 h 76"/>
                <a:gd name="T38" fmla="*/ 8 w 79"/>
                <a:gd name="T39" fmla="*/ 39 h 76"/>
                <a:gd name="T40" fmla="*/ 0 w 79"/>
                <a:gd name="T41" fmla="*/ 35 h 76"/>
                <a:gd name="T42" fmla="*/ 0 w 79"/>
                <a:gd name="T43" fmla="*/ 32 h 76"/>
                <a:gd name="T44" fmla="*/ 8 w 79"/>
                <a:gd name="T45" fmla="*/ 29 h 76"/>
                <a:gd name="T46" fmla="*/ 8 w 79"/>
                <a:gd name="T47" fmla="*/ 28 h 76"/>
                <a:gd name="T48" fmla="*/ 16 w 79"/>
                <a:gd name="T49" fmla="*/ 23 h 76"/>
                <a:gd name="T50" fmla="*/ 47 w 79"/>
                <a:gd name="T51" fmla="*/ 14 h 76"/>
                <a:gd name="T52" fmla="*/ 85 w 79"/>
                <a:gd name="T53" fmla="*/ 7 h 76"/>
                <a:gd name="T54" fmla="*/ 148 w 79"/>
                <a:gd name="T55" fmla="*/ 4 h 76"/>
                <a:gd name="T56" fmla="*/ 207 w 79"/>
                <a:gd name="T57" fmla="*/ 2 h 76"/>
                <a:gd name="T58" fmla="*/ 261 w 79"/>
                <a:gd name="T59" fmla="*/ 1 h 76"/>
                <a:gd name="T60" fmla="*/ 308 w 79"/>
                <a:gd name="T61" fmla="*/ 0 h 76"/>
                <a:gd name="T62" fmla="*/ 340 w 79"/>
                <a:gd name="T63" fmla="*/ 0 h 76"/>
                <a:gd name="T64" fmla="*/ 348 w 79"/>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9"/>
                <a:gd name="T100" fmla="*/ 0 h 76"/>
                <a:gd name="T101" fmla="*/ 79 w 79"/>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9" h="76">
                  <a:moveTo>
                    <a:pt x="45" y="0"/>
                  </a:moveTo>
                  <a:lnTo>
                    <a:pt x="41" y="0"/>
                  </a:lnTo>
                  <a:lnTo>
                    <a:pt x="37" y="1"/>
                  </a:lnTo>
                  <a:lnTo>
                    <a:pt x="32" y="4"/>
                  </a:lnTo>
                  <a:lnTo>
                    <a:pt x="28" y="8"/>
                  </a:lnTo>
                  <a:lnTo>
                    <a:pt x="23" y="13"/>
                  </a:lnTo>
                  <a:lnTo>
                    <a:pt x="20" y="19"/>
                  </a:lnTo>
                  <a:lnTo>
                    <a:pt x="16" y="25"/>
                  </a:lnTo>
                  <a:lnTo>
                    <a:pt x="15" y="31"/>
                  </a:lnTo>
                  <a:lnTo>
                    <a:pt x="14" y="38"/>
                  </a:lnTo>
                  <a:lnTo>
                    <a:pt x="15" y="44"/>
                  </a:lnTo>
                  <a:lnTo>
                    <a:pt x="18" y="50"/>
                  </a:lnTo>
                  <a:lnTo>
                    <a:pt x="25" y="55"/>
                  </a:lnTo>
                  <a:lnTo>
                    <a:pt x="32" y="60"/>
                  </a:lnTo>
                  <a:lnTo>
                    <a:pt x="44" y="64"/>
                  </a:lnTo>
                  <a:lnTo>
                    <a:pt x="59" y="66"/>
                  </a:lnTo>
                  <a:lnTo>
                    <a:pt x="78" y="67"/>
                  </a:lnTo>
                  <a:lnTo>
                    <a:pt x="77" y="68"/>
                  </a:lnTo>
                  <a:lnTo>
                    <a:pt x="76" y="68"/>
                  </a:lnTo>
                  <a:lnTo>
                    <a:pt x="73" y="70"/>
                  </a:lnTo>
                  <a:lnTo>
                    <a:pt x="70" y="70"/>
                  </a:lnTo>
                  <a:lnTo>
                    <a:pt x="66" y="71"/>
                  </a:lnTo>
                  <a:lnTo>
                    <a:pt x="62" y="71"/>
                  </a:lnTo>
                  <a:lnTo>
                    <a:pt x="57" y="73"/>
                  </a:lnTo>
                  <a:lnTo>
                    <a:pt x="54" y="73"/>
                  </a:lnTo>
                  <a:lnTo>
                    <a:pt x="48" y="75"/>
                  </a:lnTo>
                  <a:lnTo>
                    <a:pt x="43" y="75"/>
                  </a:lnTo>
                  <a:lnTo>
                    <a:pt x="38" y="75"/>
                  </a:lnTo>
                  <a:lnTo>
                    <a:pt x="33" y="75"/>
                  </a:lnTo>
                  <a:lnTo>
                    <a:pt x="27" y="75"/>
                  </a:lnTo>
                  <a:lnTo>
                    <a:pt x="23" y="73"/>
                  </a:lnTo>
                  <a:lnTo>
                    <a:pt x="19" y="71"/>
                  </a:lnTo>
                  <a:lnTo>
                    <a:pt x="15" y="68"/>
                  </a:lnTo>
                  <a:lnTo>
                    <a:pt x="11" y="66"/>
                  </a:lnTo>
                  <a:lnTo>
                    <a:pt x="8" y="63"/>
                  </a:lnTo>
                  <a:lnTo>
                    <a:pt x="6" y="61"/>
                  </a:lnTo>
                  <a:lnTo>
                    <a:pt x="4" y="57"/>
                  </a:lnTo>
                  <a:lnTo>
                    <a:pt x="2" y="55"/>
                  </a:lnTo>
                  <a:lnTo>
                    <a:pt x="2" y="52"/>
                  </a:lnTo>
                  <a:lnTo>
                    <a:pt x="1" y="50"/>
                  </a:lnTo>
                  <a:lnTo>
                    <a:pt x="1" y="46"/>
                  </a:lnTo>
                  <a:lnTo>
                    <a:pt x="0" y="44"/>
                  </a:lnTo>
                  <a:lnTo>
                    <a:pt x="0" y="43"/>
                  </a:lnTo>
                  <a:lnTo>
                    <a:pt x="0" y="41"/>
                  </a:lnTo>
                  <a:lnTo>
                    <a:pt x="1" y="38"/>
                  </a:lnTo>
                  <a:lnTo>
                    <a:pt x="1" y="36"/>
                  </a:lnTo>
                  <a:lnTo>
                    <a:pt x="2" y="35"/>
                  </a:lnTo>
                  <a:lnTo>
                    <a:pt x="2" y="29"/>
                  </a:lnTo>
                  <a:lnTo>
                    <a:pt x="4" y="22"/>
                  </a:lnTo>
                  <a:lnTo>
                    <a:pt x="6" y="17"/>
                  </a:lnTo>
                  <a:lnTo>
                    <a:pt x="8" y="12"/>
                  </a:lnTo>
                  <a:lnTo>
                    <a:pt x="11" y="10"/>
                  </a:lnTo>
                  <a:lnTo>
                    <a:pt x="15" y="6"/>
                  </a:lnTo>
                  <a:lnTo>
                    <a:pt x="19" y="4"/>
                  </a:lnTo>
                  <a:lnTo>
                    <a:pt x="23" y="2"/>
                  </a:lnTo>
                  <a:lnTo>
                    <a:pt x="27" y="2"/>
                  </a:lnTo>
                  <a:lnTo>
                    <a:pt x="30" y="1"/>
                  </a:lnTo>
                  <a:lnTo>
                    <a:pt x="34" y="1"/>
                  </a:lnTo>
                  <a:lnTo>
                    <a:pt x="38" y="0"/>
                  </a:lnTo>
                  <a:lnTo>
                    <a:pt x="40" y="0"/>
                  </a:lnTo>
                  <a:lnTo>
                    <a:pt x="42" y="0"/>
                  </a:lnTo>
                  <a:lnTo>
                    <a:pt x="44" y="0"/>
                  </a:lnTo>
                  <a:lnTo>
                    <a:pt x="45" y="0"/>
                  </a:lnTo>
                </a:path>
              </a:pathLst>
            </a:custGeom>
            <a:solidFill>
              <a:srgbClr val="F8F8F8"/>
            </a:solidFill>
            <a:ln w="9048">
              <a:solidFill>
                <a:srgbClr val="DDDDDD"/>
              </a:solidFill>
              <a:round/>
              <a:headEnd/>
              <a:tailEnd/>
            </a:ln>
          </p:spPr>
          <p:txBody>
            <a:bodyPr/>
            <a:lstStyle/>
            <a:p>
              <a:endParaRPr lang="it-IT"/>
            </a:p>
          </p:txBody>
        </p:sp>
        <p:sp>
          <p:nvSpPr>
            <p:cNvPr id="5157" name="Freeform 38"/>
            <p:cNvSpPr>
              <a:spLocks/>
            </p:cNvSpPr>
            <p:nvPr/>
          </p:nvSpPr>
          <p:spPr bwMode="auto">
            <a:xfrm>
              <a:off x="3459" y="1318"/>
              <a:ext cx="131" cy="72"/>
            </a:xfrm>
            <a:custGeom>
              <a:avLst/>
              <a:gdLst>
                <a:gd name="T0" fmla="*/ 119 w 67"/>
                <a:gd name="T1" fmla="*/ 1 h 78"/>
                <a:gd name="T2" fmla="*/ 196 w 67"/>
                <a:gd name="T3" fmla="*/ 5 h 78"/>
                <a:gd name="T4" fmla="*/ 276 w 67"/>
                <a:gd name="T5" fmla="*/ 11 h 78"/>
                <a:gd name="T6" fmla="*/ 344 w 67"/>
                <a:gd name="T7" fmla="*/ 20 h 78"/>
                <a:gd name="T8" fmla="*/ 389 w 67"/>
                <a:gd name="T9" fmla="*/ 30 h 78"/>
                <a:gd name="T10" fmla="*/ 383 w 67"/>
                <a:gd name="T11" fmla="*/ 41 h 78"/>
                <a:gd name="T12" fmla="*/ 299 w 67"/>
                <a:gd name="T13" fmla="*/ 50 h 78"/>
                <a:gd name="T14" fmla="*/ 119 w 67"/>
                <a:gd name="T15" fmla="*/ 56 h 78"/>
                <a:gd name="T16" fmla="*/ 0 w 67"/>
                <a:gd name="T17" fmla="*/ 60 h 78"/>
                <a:gd name="T18" fmla="*/ 16 w 67"/>
                <a:gd name="T19" fmla="*/ 60 h 78"/>
                <a:gd name="T20" fmla="*/ 61 w 67"/>
                <a:gd name="T21" fmla="*/ 61 h 78"/>
                <a:gd name="T22" fmla="*/ 104 w 67"/>
                <a:gd name="T23" fmla="*/ 61 h 78"/>
                <a:gd name="T24" fmla="*/ 164 w 67"/>
                <a:gd name="T25" fmla="*/ 61 h 78"/>
                <a:gd name="T26" fmla="*/ 233 w 67"/>
                <a:gd name="T27" fmla="*/ 61 h 78"/>
                <a:gd name="T28" fmla="*/ 299 w 67"/>
                <a:gd name="T29" fmla="*/ 58 h 78"/>
                <a:gd name="T30" fmla="*/ 360 w 67"/>
                <a:gd name="T31" fmla="*/ 56 h 78"/>
                <a:gd name="T32" fmla="*/ 416 w 67"/>
                <a:gd name="T33" fmla="*/ 52 h 78"/>
                <a:gd name="T34" fmla="*/ 448 w 67"/>
                <a:gd name="T35" fmla="*/ 48 h 78"/>
                <a:gd name="T36" fmla="*/ 469 w 67"/>
                <a:gd name="T37" fmla="*/ 44 h 78"/>
                <a:gd name="T38" fmla="*/ 477 w 67"/>
                <a:gd name="T39" fmla="*/ 40 h 78"/>
                <a:gd name="T40" fmla="*/ 493 w 67"/>
                <a:gd name="T41" fmla="*/ 36 h 78"/>
                <a:gd name="T42" fmla="*/ 493 w 67"/>
                <a:gd name="T43" fmla="*/ 33 h 78"/>
                <a:gd name="T44" fmla="*/ 493 w 67"/>
                <a:gd name="T45" fmla="*/ 30 h 78"/>
                <a:gd name="T46" fmla="*/ 493 w 67"/>
                <a:gd name="T47" fmla="*/ 29 h 78"/>
                <a:gd name="T48" fmla="*/ 477 w 67"/>
                <a:gd name="T49" fmla="*/ 24 h 78"/>
                <a:gd name="T50" fmla="*/ 440 w 67"/>
                <a:gd name="T51" fmla="*/ 15 h 78"/>
                <a:gd name="T52" fmla="*/ 383 w 67"/>
                <a:gd name="T53" fmla="*/ 7 h 78"/>
                <a:gd name="T54" fmla="*/ 321 w 67"/>
                <a:gd name="T55" fmla="*/ 5 h 78"/>
                <a:gd name="T56" fmla="*/ 248 w 67"/>
                <a:gd name="T57" fmla="*/ 2 h 78"/>
                <a:gd name="T58" fmla="*/ 188 w 67"/>
                <a:gd name="T59" fmla="*/ 1 h 78"/>
                <a:gd name="T60" fmla="*/ 127 w 67"/>
                <a:gd name="T61" fmla="*/ 0 h 78"/>
                <a:gd name="T62" fmla="*/ 104 w 67"/>
                <a:gd name="T63" fmla="*/ 0 h 78"/>
                <a:gd name="T64" fmla="*/ 104 w 6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78"/>
                <a:gd name="T101" fmla="*/ 67 w 6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78">
                  <a:moveTo>
                    <a:pt x="14" y="0"/>
                  </a:moveTo>
                  <a:lnTo>
                    <a:pt x="16" y="1"/>
                  </a:lnTo>
                  <a:lnTo>
                    <a:pt x="21" y="2"/>
                  </a:lnTo>
                  <a:lnTo>
                    <a:pt x="26" y="5"/>
                  </a:lnTo>
                  <a:lnTo>
                    <a:pt x="31" y="9"/>
                  </a:lnTo>
                  <a:lnTo>
                    <a:pt x="37" y="14"/>
                  </a:lnTo>
                  <a:lnTo>
                    <a:pt x="42" y="19"/>
                  </a:lnTo>
                  <a:lnTo>
                    <a:pt x="46" y="26"/>
                  </a:lnTo>
                  <a:lnTo>
                    <a:pt x="51" y="31"/>
                  </a:lnTo>
                  <a:lnTo>
                    <a:pt x="52" y="38"/>
                  </a:lnTo>
                  <a:lnTo>
                    <a:pt x="52" y="45"/>
                  </a:lnTo>
                  <a:lnTo>
                    <a:pt x="51" y="52"/>
                  </a:lnTo>
                  <a:lnTo>
                    <a:pt x="47" y="58"/>
                  </a:lnTo>
                  <a:lnTo>
                    <a:pt x="40" y="64"/>
                  </a:lnTo>
                  <a:lnTo>
                    <a:pt x="31" y="68"/>
                  </a:lnTo>
                  <a:lnTo>
                    <a:pt x="16" y="72"/>
                  </a:lnTo>
                  <a:lnTo>
                    <a:pt x="0" y="74"/>
                  </a:lnTo>
                  <a:lnTo>
                    <a:pt x="0" y="76"/>
                  </a:lnTo>
                  <a:lnTo>
                    <a:pt x="2" y="76"/>
                  </a:lnTo>
                  <a:lnTo>
                    <a:pt x="5" y="76"/>
                  </a:lnTo>
                  <a:lnTo>
                    <a:pt x="8" y="77"/>
                  </a:lnTo>
                  <a:lnTo>
                    <a:pt x="11" y="77"/>
                  </a:lnTo>
                  <a:lnTo>
                    <a:pt x="14" y="77"/>
                  </a:lnTo>
                  <a:lnTo>
                    <a:pt x="19" y="77"/>
                  </a:lnTo>
                  <a:lnTo>
                    <a:pt x="22" y="77"/>
                  </a:lnTo>
                  <a:lnTo>
                    <a:pt x="27" y="77"/>
                  </a:lnTo>
                  <a:lnTo>
                    <a:pt x="31" y="77"/>
                  </a:lnTo>
                  <a:lnTo>
                    <a:pt x="36" y="76"/>
                  </a:lnTo>
                  <a:lnTo>
                    <a:pt x="40" y="74"/>
                  </a:lnTo>
                  <a:lnTo>
                    <a:pt x="44" y="72"/>
                  </a:lnTo>
                  <a:lnTo>
                    <a:pt x="48" y="71"/>
                  </a:lnTo>
                  <a:lnTo>
                    <a:pt x="53" y="68"/>
                  </a:lnTo>
                  <a:lnTo>
                    <a:pt x="56" y="66"/>
                  </a:lnTo>
                  <a:lnTo>
                    <a:pt x="59" y="63"/>
                  </a:lnTo>
                  <a:lnTo>
                    <a:pt x="60" y="61"/>
                  </a:lnTo>
                  <a:lnTo>
                    <a:pt x="63" y="58"/>
                  </a:lnTo>
                  <a:lnTo>
                    <a:pt x="63" y="56"/>
                  </a:lnTo>
                  <a:lnTo>
                    <a:pt x="64" y="52"/>
                  </a:lnTo>
                  <a:lnTo>
                    <a:pt x="64" y="51"/>
                  </a:lnTo>
                  <a:lnTo>
                    <a:pt x="66" y="47"/>
                  </a:lnTo>
                  <a:lnTo>
                    <a:pt x="66" y="45"/>
                  </a:lnTo>
                  <a:lnTo>
                    <a:pt x="66" y="44"/>
                  </a:lnTo>
                  <a:lnTo>
                    <a:pt x="66" y="42"/>
                  </a:lnTo>
                  <a:lnTo>
                    <a:pt x="66" y="39"/>
                  </a:lnTo>
                  <a:lnTo>
                    <a:pt x="66" y="37"/>
                  </a:lnTo>
                  <a:lnTo>
                    <a:pt x="66" y="36"/>
                  </a:lnTo>
                  <a:lnTo>
                    <a:pt x="64" y="30"/>
                  </a:lnTo>
                  <a:lnTo>
                    <a:pt x="62" y="23"/>
                  </a:lnTo>
                  <a:lnTo>
                    <a:pt x="59" y="18"/>
                  </a:lnTo>
                  <a:lnTo>
                    <a:pt x="56" y="13"/>
                  </a:lnTo>
                  <a:lnTo>
                    <a:pt x="51" y="10"/>
                  </a:lnTo>
                  <a:lnTo>
                    <a:pt x="48" y="7"/>
                  </a:lnTo>
                  <a:lnTo>
                    <a:pt x="43" y="5"/>
                  </a:lnTo>
                  <a:lnTo>
                    <a:pt x="39" y="2"/>
                  </a:lnTo>
                  <a:lnTo>
                    <a:pt x="33" y="2"/>
                  </a:lnTo>
                  <a:lnTo>
                    <a:pt x="29" y="1"/>
                  </a:lnTo>
                  <a:lnTo>
                    <a:pt x="25" y="1"/>
                  </a:lnTo>
                  <a:lnTo>
                    <a:pt x="21" y="0"/>
                  </a:lnTo>
                  <a:lnTo>
                    <a:pt x="17" y="0"/>
                  </a:lnTo>
                  <a:lnTo>
                    <a:pt x="16" y="0"/>
                  </a:lnTo>
                  <a:lnTo>
                    <a:pt x="14" y="0"/>
                  </a:lnTo>
                </a:path>
              </a:pathLst>
            </a:custGeom>
            <a:solidFill>
              <a:srgbClr val="F8F8F8"/>
            </a:solidFill>
            <a:ln w="9048">
              <a:solidFill>
                <a:srgbClr val="DDDDDD"/>
              </a:solidFill>
              <a:round/>
              <a:headEnd/>
              <a:tailEnd/>
            </a:ln>
          </p:spPr>
          <p:txBody>
            <a:bodyPr/>
            <a:lstStyle/>
            <a:p>
              <a:endParaRPr lang="it-IT"/>
            </a:p>
          </p:txBody>
        </p:sp>
        <p:sp>
          <p:nvSpPr>
            <p:cNvPr id="5158" name="Freeform 39"/>
            <p:cNvSpPr>
              <a:spLocks/>
            </p:cNvSpPr>
            <p:nvPr/>
          </p:nvSpPr>
          <p:spPr bwMode="auto">
            <a:xfrm>
              <a:off x="2748" y="1326"/>
              <a:ext cx="208" cy="48"/>
            </a:xfrm>
            <a:custGeom>
              <a:avLst/>
              <a:gdLst>
                <a:gd name="T0" fmla="*/ 777 w 106"/>
                <a:gd name="T1" fmla="*/ 35 h 51"/>
                <a:gd name="T2" fmla="*/ 740 w 106"/>
                <a:gd name="T3" fmla="*/ 29 h 51"/>
                <a:gd name="T4" fmla="*/ 681 w 106"/>
                <a:gd name="T5" fmla="*/ 21 h 51"/>
                <a:gd name="T6" fmla="*/ 573 w 106"/>
                <a:gd name="T7" fmla="*/ 11 h 51"/>
                <a:gd name="T8" fmla="*/ 455 w 106"/>
                <a:gd name="T9" fmla="*/ 4 h 51"/>
                <a:gd name="T10" fmla="*/ 347 w 106"/>
                <a:gd name="T11" fmla="*/ 0 h 51"/>
                <a:gd name="T12" fmla="*/ 316 w 106"/>
                <a:gd name="T13" fmla="*/ 0 h 51"/>
                <a:gd name="T14" fmla="*/ 257 w 106"/>
                <a:gd name="T15" fmla="*/ 1 h 51"/>
                <a:gd name="T16" fmla="*/ 196 w 106"/>
                <a:gd name="T17" fmla="*/ 3 h 51"/>
                <a:gd name="T18" fmla="*/ 135 w 106"/>
                <a:gd name="T19" fmla="*/ 4 h 51"/>
                <a:gd name="T20" fmla="*/ 100 w 106"/>
                <a:gd name="T21" fmla="*/ 4 h 51"/>
                <a:gd name="T22" fmla="*/ 61 w 106"/>
                <a:gd name="T23" fmla="*/ 8 h 51"/>
                <a:gd name="T24" fmla="*/ 31 w 106"/>
                <a:gd name="T25" fmla="*/ 11 h 51"/>
                <a:gd name="T26" fmla="*/ 8 w 106"/>
                <a:gd name="T27" fmla="*/ 17 h 51"/>
                <a:gd name="T28" fmla="*/ 0 w 106"/>
                <a:gd name="T29" fmla="*/ 22 h 51"/>
                <a:gd name="T30" fmla="*/ 0 w 106"/>
                <a:gd name="T31" fmla="*/ 25 h 51"/>
                <a:gd name="T32" fmla="*/ 8 w 106"/>
                <a:gd name="T33" fmla="*/ 30 h 51"/>
                <a:gd name="T34" fmla="*/ 24 w 106"/>
                <a:gd name="T35" fmla="*/ 35 h 51"/>
                <a:gd name="T36" fmla="*/ 47 w 106"/>
                <a:gd name="T37" fmla="*/ 37 h 51"/>
                <a:gd name="T38" fmla="*/ 61 w 106"/>
                <a:gd name="T39" fmla="*/ 40 h 51"/>
                <a:gd name="T40" fmla="*/ 100 w 106"/>
                <a:gd name="T41" fmla="*/ 41 h 51"/>
                <a:gd name="T42" fmla="*/ 135 w 106"/>
                <a:gd name="T43" fmla="*/ 41 h 51"/>
                <a:gd name="T44" fmla="*/ 173 w 106"/>
                <a:gd name="T45" fmla="*/ 40 h 51"/>
                <a:gd name="T46" fmla="*/ 212 w 106"/>
                <a:gd name="T47" fmla="*/ 39 h 51"/>
                <a:gd name="T48" fmla="*/ 257 w 106"/>
                <a:gd name="T49" fmla="*/ 37 h 51"/>
                <a:gd name="T50" fmla="*/ 288 w 106"/>
                <a:gd name="T51" fmla="*/ 36 h 51"/>
                <a:gd name="T52" fmla="*/ 308 w 106"/>
                <a:gd name="T53" fmla="*/ 35 h 51"/>
                <a:gd name="T54" fmla="*/ 281 w 106"/>
                <a:gd name="T55" fmla="*/ 36 h 51"/>
                <a:gd name="T56" fmla="*/ 257 w 106"/>
                <a:gd name="T57" fmla="*/ 35 h 51"/>
                <a:gd name="T58" fmla="*/ 228 w 106"/>
                <a:gd name="T59" fmla="*/ 33 h 51"/>
                <a:gd name="T60" fmla="*/ 181 w 106"/>
                <a:gd name="T61" fmla="*/ 30 h 51"/>
                <a:gd name="T62" fmla="*/ 112 w 106"/>
                <a:gd name="T63" fmla="*/ 28 h 51"/>
                <a:gd name="T64" fmla="*/ 92 w 106"/>
                <a:gd name="T65" fmla="*/ 26 h 51"/>
                <a:gd name="T66" fmla="*/ 100 w 106"/>
                <a:gd name="T67" fmla="*/ 24 h 51"/>
                <a:gd name="T68" fmla="*/ 135 w 106"/>
                <a:gd name="T69" fmla="*/ 21 h 51"/>
                <a:gd name="T70" fmla="*/ 157 w 106"/>
                <a:gd name="T71" fmla="*/ 18 h 51"/>
                <a:gd name="T72" fmla="*/ 173 w 106"/>
                <a:gd name="T73" fmla="*/ 14 h 51"/>
                <a:gd name="T74" fmla="*/ 257 w 106"/>
                <a:gd name="T75" fmla="*/ 13 h 51"/>
                <a:gd name="T76" fmla="*/ 440 w 106"/>
                <a:gd name="T77" fmla="*/ 13 h 51"/>
                <a:gd name="T78" fmla="*/ 581 w 106"/>
                <a:gd name="T79" fmla="*/ 21 h 51"/>
                <a:gd name="T80" fmla="*/ 697 w 106"/>
                <a:gd name="T81" fmla="*/ 27 h 51"/>
                <a:gd name="T82" fmla="*/ 763 w 106"/>
                <a:gd name="T83" fmla="*/ 35 h 51"/>
                <a:gd name="T84" fmla="*/ 793 w 106"/>
                <a:gd name="T85" fmla="*/ 36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6"/>
                <a:gd name="T130" fmla="*/ 0 h 51"/>
                <a:gd name="T131" fmla="*/ 106 w 106"/>
                <a:gd name="T132" fmla="*/ 51 h 5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6" h="51">
                  <a:moveTo>
                    <a:pt x="105" y="42"/>
                  </a:moveTo>
                  <a:lnTo>
                    <a:pt x="104" y="42"/>
                  </a:lnTo>
                  <a:lnTo>
                    <a:pt x="103" y="41"/>
                  </a:lnTo>
                  <a:lnTo>
                    <a:pt x="101" y="39"/>
                  </a:lnTo>
                  <a:lnTo>
                    <a:pt x="101" y="37"/>
                  </a:lnTo>
                  <a:lnTo>
                    <a:pt x="98" y="35"/>
                  </a:lnTo>
                  <a:lnTo>
                    <a:pt x="96" y="31"/>
                  </a:lnTo>
                  <a:lnTo>
                    <a:pt x="92" y="27"/>
                  </a:lnTo>
                  <a:lnTo>
                    <a:pt x="90" y="24"/>
                  </a:lnTo>
                  <a:lnTo>
                    <a:pt x="85" y="21"/>
                  </a:lnTo>
                  <a:lnTo>
                    <a:pt x="82" y="17"/>
                  </a:lnTo>
                  <a:lnTo>
                    <a:pt x="76" y="14"/>
                  </a:lnTo>
                  <a:lnTo>
                    <a:pt x="72" y="10"/>
                  </a:lnTo>
                  <a:lnTo>
                    <a:pt x="66" y="8"/>
                  </a:lnTo>
                  <a:lnTo>
                    <a:pt x="60" y="4"/>
                  </a:lnTo>
                  <a:lnTo>
                    <a:pt x="54" y="3"/>
                  </a:lnTo>
                  <a:lnTo>
                    <a:pt x="48" y="0"/>
                  </a:lnTo>
                  <a:lnTo>
                    <a:pt x="46" y="0"/>
                  </a:lnTo>
                  <a:lnTo>
                    <a:pt x="44" y="0"/>
                  </a:lnTo>
                  <a:lnTo>
                    <a:pt x="42" y="0"/>
                  </a:lnTo>
                  <a:lnTo>
                    <a:pt x="39" y="1"/>
                  </a:lnTo>
                  <a:lnTo>
                    <a:pt x="37" y="1"/>
                  </a:lnTo>
                  <a:lnTo>
                    <a:pt x="34" y="1"/>
                  </a:lnTo>
                  <a:lnTo>
                    <a:pt x="32" y="1"/>
                  </a:lnTo>
                  <a:lnTo>
                    <a:pt x="29" y="3"/>
                  </a:lnTo>
                  <a:lnTo>
                    <a:pt x="26" y="3"/>
                  </a:lnTo>
                  <a:lnTo>
                    <a:pt x="22" y="3"/>
                  </a:lnTo>
                  <a:lnTo>
                    <a:pt x="21" y="3"/>
                  </a:lnTo>
                  <a:lnTo>
                    <a:pt x="18" y="4"/>
                  </a:lnTo>
                  <a:lnTo>
                    <a:pt x="16" y="4"/>
                  </a:lnTo>
                  <a:lnTo>
                    <a:pt x="14" y="4"/>
                  </a:lnTo>
                  <a:lnTo>
                    <a:pt x="13" y="4"/>
                  </a:lnTo>
                  <a:lnTo>
                    <a:pt x="11" y="6"/>
                  </a:lnTo>
                  <a:lnTo>
                    <a:pt x="10" y="8"/>
                  </a:lnTo>
                  <a:lnTo>
                    <a:pt x="8" y="9"/>
                  </a:lnTo>
                  <a:lnTo>
                    <a:pt x="7" y="10"/>
                  </a:lnTo>
                  <a:lnTo>
                    <a:pt x="5" y="12"/>
                  </a:lnTo>
                  <a:lnTo>
                    <a:pt x="4" y="14"/>
                  </a:lnTo>
                  <a:lnTo>
                    <a:pt x="3" y="16"/>
                  </a:lnTo>
                  <a:lnTo>
                    <a:pt x="3" y="17"/>
                  </a:lnTo>
                  <a:lnTo>
                    <a:pt x="1" y="20"/>
                  </a:lnTo>
                  <a:lnTo>
                    <a:pt x="1" y="22"/>
                  </a:lnTo>
                  <a:lnTo>
                    <a:pt x="0" y="24"/>
                  </a:lnTo>
                  <a:lnTo>
                    <a:pt x="0" y="26"/>
                  </a:lnTo>
                  <a:lnTo>
                    <a:pt x="0" y="27"/>
                  </a:lnTo>
                  <a:lnTo>
                    <a:pt x="0" y="29"/>
                  </a:lnTo>
                  <a:lnTo>
                    <a:pt x="0" y="31"/>
                  </a:lnTo>
                  <a:lnTo>
                    <a:pt x="1" y="32"/>
                  </a:lnTo>
                  <a:lnTo>
                    <a:pt x="1" y="34"/>
                  </a:lnTo>
                  <a:lnTo>
                    <a:pt x="1" y="36"/>
                  </a:lnTo>
                  <a:lnTo>
                    <a:pt x="1" y="38"/>
                  </a:lnTo>
                  <a:lnTo>
                    <a:pt x="3" y="39"/>
                  </a:lnTo>
                  <a:lnTo>
                    <a:pt x="3" y="41"/>
                  </a:lnTo>
                  <a:lnTo>
                    <a:pt x="4" y="42"/>
                  </a:lnTo>
                  <a:lnTo>
                    <a:pt x="4" y="44"/>
                  </a:lnTo>
                  <a:lnTo>
                    <a:pt x="6" y="44"/>
                  </a:lnTo>
                  <a:lnTo>
                    <a:pt x="6" y="46"/>
                  </a:lnTo>
                  <a:lnTo>
                    <a:pt x="8" y="46"/>
                  </a:lnTo>
                  <a:lnTo>
                    <a:pt x="8" y="48"/>
                  </a:lnTo>
                  <a:lnTo>
                    <a:pt x="10" y="48"/>
                  </a:lnTo>
                  <a:lnTo>
                    <a:pt x="11" y="50"/>
                  </a:lnTo>
                  <a:lnTo>
                    <a:pt x="13" y="50"/>
                  </a:lnTo>
                  <a:lnTo>
                    <a:pt x="15" y="50"/>
                  </a:lnTo>
                  <a:lnTo>
                    <a:pt x="16" y="50"/>
                  </a:lnTo>
                  <a:lnTo>
                    <a:pt x="18" y="50"/>
                  </a:lnTo>
                  <a:lnTo>
                    <a:pt x="19" y="50"/>
                  </a:lnTo>
                  <a:lnTo>
                    <a:pt x="21" y="50"/>
                  </a:lnTo>
                  <a:lnTo>
                    <a:pt x="23" y="49"/>
                  </a:lnTo>
                  <a:lnTo>
                    <a:pt x="24" y="49"/>
                  </a:lnTo>
                  <a:lnTo>
                    <a:pt x="26" y="47"/>
                  </a:lnTo>
                  <a:lnTo>
                    <a:pt x="28" y="47"/>
                  </a:lnTo>
                  <a:lnTo>
                    <a:pt x="31" y="45"/>
                  </a:lnTo>
                  <a:lnTo>
                    <a:pt x="32" y="45"/>
                  </a:lnTo>
                  <a:lnTo>
                    <a:pt x="34" y="44"/>
                  </a:lnTo>
                  <a:lnTo>
                    <a:pt x="35" y="44"/>
                  </a:lnTo>
                  <a:lnTo>
                    <a:pt x="37" y="42"/>
                  </a:lnTo>
                  <a:lnTo>
                    <a:pt x="38" y="42"/>
                  </a:lnTo>
                  <a:lnTo>
                    <a:pt x="39" y="42"/>
                  </a:lnTo>
                  <a:lnTo>
                    <a:pt x="41" y="41"/>
                  </a:lnTo>
                  <a:lnTo>
                    <a:pt x="39" y="42"/>
                  </a:lnTo>
                  <a:lnTo>
                    <a:pt x="38" y="42"/>
                  </a:lnTo>
                  <a:lnTo>
                    <a:pt x="37" y="42"/>
                  </a:lnTo>
                  <a:lnTo>
                    <a:pt x="35" y="42"/>
                  </a:lnTo>
                  <a:lnTo>
                    <a:pt x="34" y="41"/>
                  </a:lnTo>
                  <a:lnTo>
                    <a:pt x="32" y="41"/>
                  </a:lnTo>
                  <a:lnTo>
                    <a:pt x="32" y="39"/>
                  </a:lnTo>
                  <a:lnTo>
                    <a:pt x="30" y="39"/>
                  </a:lnTo>
                  <a:lnTo>
                    <a:pt x="28" y="38"/>
                  </a:lnTo>
                  <a:lnTo>
                    <a:pt x="26" y="38"/>
                  </a:lnTo>
                  <a:lnTo>
                    <a:pt x="24" y="36"/>
                  </a:lnTo>
                  <a:lnTo>
                    <a:pt x="21" y="36"/>
                  </a:lnTo>
                  <a:lnTo>
                    <a:pt x="18" y="34"/>
                  </a:lnTo>
                  <a:lnTo>
                    <a:pt x="15" y="34"/>
                  </a:lnTo>
                  <a:lnTo>
                    <a:pt x="12" y="32"/>
                  </a:lnTo>
                  <a:lnTo>
                    <a:pt x="13" y="30"/>
                  </a:lnTo>
                  <a:lnTo>
                    <a:pt x="15" y="28"/>
                  </a:lnTo>
                  <a:lnTo>
                    <a:pt x="16" y="26"/>
                  </a:lnTo>
                  <a:lnTo>
                    <a:pt x="18" y="24"/>
                  </a:lnTo>
                  <a:lnTo>
                    <a:pt x="20" y="23"/>
                  </a:lnTo>
                  <a:lnTo>
                    <a:pt x="21" y="21"/>
                  </a:lnTo>
                  <a:lnTo>
                    <a:pt x="22" y="19"/>
                  </a:lnTo>
                  <a:lnTo>
                    <a:pt x="23" y="17"/>
                  </a:lnTo>
                  <a:lnTo>
                    <a:pt x="24" y="16"/>
                  </a:lnTo>
                  <a:lnTo>
                    <a:pt x="34" y="16"/>
                  </a:lnTo>
                  <a:lnTo>
                    <a:pt x="42" y="14"/>
                  </a:lnTo>
                  <a:lnTo>
                    <a:pt x="50" y="15"/>
                  </a:lnTo>
                  <a:lnTo>
                    <a:pt x="58" y="16"/>
                  </a:lnTo>
                  <a:lnTo>
                    <a:pt x="65" y="19"/>
                  </a:lnTo>
                  <a:lnTo>
                    <a:pt x="72" y="20"/>
                  </a:lnTo>
                  <a:lnTo>
                    <a:pt x="77" y="24"/>
                  </a:lnTo>
                  <a:lnTo>
                    <a:pt x="83" y="26"/>
                  </a:lnTo>
                  <a:lnTo>
                    <a:pt x="87" y="29"/>
                  </a:lnTo>
                  <a:lnTo>
                    <a:pt x="92" y="33"/>
                  </a:lnTo>
                  <a:lnTo>
                    <a:pt x="95" y="36"/>
                  </a:lnTo>
                  <a:lnTo>
                    <a:pt x="99" y="38"/>
                  </a:lnTo>
                  <a:lnTo>
                    <a:pt x="101" y="41"/>
                  </a:lnTo>
                  <a:lnTo>
                    <a:pt x="102" y="42"/>
                  </a:lnTo>
                  <a:lnTo>
                    <a:pt x="103" y="42"/>
                  </a:lnTo>
                  <a:lnTo>
                    <a:pt x="105" y="42"/>
                  </a:lnTo>
                </a:path>
              </a:pathLst>
            </a:custGeom>
            <a:solidFill>
              <a:srgbClr val="F8F8F8"/>
            </a:solidFill>
            <a:ln w="6350">
              <a:solidFill>
                <a:srgbClr val="DDDDDD"/>
              </a:solidFill>
              <a:round/>
              <a:headEnd/>
              <a:tailEnd/>
            </a:ln>
          </p:spPr>
          <p:txBody>
            <a:bodyPr/>
            <a:lstStyle/>
            <a:p>
              <a:endParaRPr lang="it-IT"/>
            </a:p>
          </p:txBody>
        </p:sp>
        <p:sp>
          <p:nvSpPr>
            <p:cNvPr id="5159" name="Freeform 40"/>
            <p:cNvSpPr>
              <a:spLocks/>
            </p:cNvSpPr>
            <p:nvPr/>
          </p:nvSpPr>
          <p:spPr bwMode="auto">
            <a:xfrm>
              <a:off x="3317" y="1328"/>
              <a:ext cx="207" cy="47"/>
            </a:xfrm>
            <a:custGeom>
              <a:avLst/>
              <a:gdLst>
                <a:gd name="T0" fmla="*/ 8 w 105"/>
                <a:gd name="T1" fmla="*/ 35 h 50"/>
                <a:gd name="T2" fmla="*/ 47 w 105"/>
                <a:gd name="T3" fmla="*/ 29 h 50"/>
                <a:gd name="T4" fmla="*/ 116 w 105"/>
                <a:gd name="T5" fmla="*/ 21 h 50"/>
                <a:gd name="T6" fmla="*/ 205 w 105"/>
                <a:gd name="T7" fmla="*/ 11 h 50"/>
                <a:gd name="T8" fmla="*/ 331 w 105"/>
                <a:gd name="T9" fmla="*/ 5 h 50"/>
                <a:gd name="T10" fmla="*/ 436 w 105"/>
                <a:gd name="T11" fmla="*/ 1 h 50"/>
                <a:gd name="T12" fmla="*/ 475 w 105"/>
                <a:gd name="T13" fmla="*/ 1 h 50"/>
                <a:gd name="T14" fmla="*/ 528 w 105"/>
                <a:gd name="T15" fmla="*/ 1 h 50"/>
                <a:gd name="T16" fmla="*/ 599 w 105"/>
                <a:gd name="T17" fmla="*/ 2 h 50"/>
                <a:gd name="T18" fmla="*/ 653 w 105"/>
                <a:gd name="T19" fmla="*/ 4 h 50"/>
                <a:gd name="T20" fmla="*/ 704 w 105"/>
                <a:gd name="T21" fmla="*/ 4 h 50"/>
                <a:gd name="T22" fmla="*/ 735 w 105"/>
                <a:gd name="T23" fmla="*/ 8 h 50"/>
                <a:gd name="T24" fmla="*/ 757 w 105"/>
                <a:gd name="T25" fmla="*/ 12 h 50"/>
                <a:gd name="T26" fmla="*/ 781 w 105"/>
                <a:gd name="T27" fmla="*/ 18 h 50"/>
                <a:gd name="T28" fmla="*/ 796 w 105"/>
                <a:gd name="T29" fmla="*/ 22 h 50"/>
                <a:gd name="T30" fmla="*/ 796 w 105"/>
                <a:gd name="T31" fmla="*/ 25 h 50"/>
                <a:gd name="T32" fmla="*/ 789 w 105"/>
                <a:gd name="T33" fmla="*/ 30 h 50"/>
                <a:gd name="T34" fmla="*/ 757 w 105"/>
                <a:gd name="T35" fmla="*/ 35 h 50"/>
                <a:gd name="T36" fmla="*/ 757 w 105"/>
                <a:gd name="T37" fmla="*/ 37 h 50"/>
                <a:gd name="T38" fmla="*/ 720 w 105"/>
                <a:gd name="T39" fmla="*/ 40 h 50"/>
                <a:gd name="T40" fmla="*/ 696 w 105"/>
                <a:gd name="T41" fmla="*/ 40 h 50"/>
                <a:gd name="T42" fmla="*/ 668 w 105"/>
                <a:gd name="T43" fmla="*/ 40 h 50"/>
                <a:gd name="T44" fmla="*/ 629 w 105"/>
                <a:gd name="T45" fmla="*/ 40 h 50"/>
                <a:gd name="T46" fmla="*/ 591 w 105"/>
                <a:gd name="T47" fmla="*/ 40 h 50"/>
                <a:gd name="T48" fmla="*/ 552 w 105"/>
                <a:gd name="T49" fmla="*/ 40 h 50"/>
                <a:gd name="T50" fmla="*/ 520 w 105"/>
                <a:gd name="T51" fmla="*/ 39 h 50"/>
                <a:gd name="T52" fmla="*/ 520 w 105"/>
                <a:gd name="T53" fmla="*/ 37 h 50"/>
                <a:gd name="T54" fmla="*/ 513 w 105"/>
                <a:gd name="T55" fmla="*/ 35 h 50"/>
                <a:gd name="T56" fmla="*/ 520 w 105"/>
                <a:gd name="T57" fmla="*/ 33 h 50"/>
                <a:gd name="T58" fmla="*/ 552 w 105"/>
                <a:gd name="T59" fmla="*/ 31 h 50"/>
                <a:gd name="T60" fmla="*/ 599 w 105"/>
                <a:gd name="T61" fmla="*/ 29 h 50"/>
                <a:gd name="T62" fmla="*/ 668 w 105"/>
                <a:gd name="T63" fmla="*/ 28 h 50"/>
                <a:gd name="T64" fmla="*/ 688 w 105"/>
                <a:gd name="T65" fmla="*/ 26 h 50"/>
                <a:gd name="T66" fmla="*/ 672 w 105"/>
                <a:gd name="T67" fmla="*/ 24 h 50"/>
                <a:gd name="T68" fmla="*/ 660 w 105"/>
                <a:gd name="T69" fmla="*/ 22 h 50"/>
                <a:gd name="T70" fmla="*/ 637 w 105"/>
                <a:gd name="T71" fmla="*/ 18 h 50"/>
                <a:gd name="T72" fmla="*/ 629 w 105"/>
                <a:gd name="T73" fmla="*/ 15 h 50"/>
                <a:gd name="T74" fmla="*/ 552 w 105"/>
                <a:gd name="T75" fmla="*/ 12 h 50"/>
                <a:gd name="T76" fmla="*/ 369 w 105"/>
                <a:gd name="T77" fmla="*/ 12 h 50"/>
                <a:gd name="T78" fmla="*/ 213 w 105"/>
                <a:gd name="T79" fmla="*/ 20 h 50"/>
                <a:gd name="T80" fmla="*/ 93 w 105"/>
                <a:gd name="T81" fmla="*/ 26 h 50"/>
                <a:gd name="T82" fmla="*/ 24 w 105"/>
                <a:gd name="T83" fmla="*/ 34 h 50"/>
                <a:gd name="T84" fmla="*/ 0 w 105"/>
                <a:gd name="T85" fmla="*/ 35 h 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5"/>
                <a:gd name="T130" fmla="*/ 0 h 50"/>
                <a:gd name="T131" fmla="*/ 105 w 105"/>
                <a:gd name="T132" fmla="*/ 50 h 5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5" h="50">
                  <a:moveTo>
                    <a:pt x="0" y="41"/>
                  </a:moveTo>
                  <a:lnTo>
                    <a:pt x="0" y="41"/>
                  </a:lnTo>
                  <a:lnTo>
                    <a:pt x="1" y="41"/>
                  </a:lnTo>
                  <a:lnTo>
                    <a:pt x="2" y="39"/>
                  </a:lnTo>
                  <a:lnTo>
                    <a:pt x="4" y="37"/>
                  </a:lnTo>
                  <a:lnTo>
                    <a:pt x="6" y="35"/>
                  </a:lnTo>
                  <a:lnTo>
                    <a:pt x="8" y="31"/>
                  </a:lnTo>
                  <a:lnTo>
                    <a:pt x="11" y="28"/>
                  </a:lnTo>
                  <a:lnTo>
                    <a:pt x="15" y="24"/>
                  </a:lnTo>
                  <a:lnTo>
                    <a:pt x="18" y="21"/>
                  </a:lnTo>
                  <a:lnTo>
                    <a:pt x="22" y="18"/>
                  </a:lnTo>
                  <a:lnTo>
                    <a:pt x="27" y="14"/>
                  </a:lnTo>
                  <a:lnTo>
                    <a:pt x="32" y="10"/>
                  </a:lnTo>
                  <a:lnTo>
                    <a:pt x="37" y="8"/>
                  </a:lnTo>
                  <a:lnTo>
                    <a:pt x="43" y="5"/>
                  </a:lnTo>
                  <a:lnTo>
                    <a:pt x="50" y="3"/>
                  </a:lnTo>
                  <a:lnTo>
                    <a:pt x="57" y="0"/>
                  </a:lnTo>
                  <a:lnTo>
                    <a:pt x="57" y="1"/>
                  </a:lnTo>
                  <a:lnTo>
                    <a:pt x="58" y="1"/>
                  </a:lnTo>
                  <a:lnTo>
                    <a:pt x="60" y="1"/>
                  </a:lnTo>
                  <a:lnTo>
                    <a:pt x="62" y="1"/>
                  </a:lnTo>
                  <a:lnTo>
                    <a:pt x="64" y="1"/>
                  </a:lnTo>
                  <a:lnTo>
                    <a:pt x="67" y="1"/>
                  </a:lnTo>
                  <a:lnTo>
                    <a:pt x="69" y="1"/>
                  </a:lnTo>
                  <a:lnTo>
                    <a:pt x="73" y="1"/>
                  </a:lnTo>
                  <a:lnTo>
                    <a:pt x="75" y="2"/>
                  </a:lnTo>
                  <a:lnTo>
                    <a:pt x="78" y="2"/>
                  </a:lnTo>
                  <a:lnTo>
                    <a:pt x="80" y="2"/>
                  </a:lnTo>
                  <a:lnTo>
                    <a:pt x="84" y="2"/>
                  </a:lnTo>
                  <a:lnTo>
                    <a:pt x="85" y="4"/>
                  </a:lnTo>
                  <a:lnTo>
                    <a:pt x="88" y="4"/>
                  </a:lnTo>
                  <a:lnTo>
                    <a:pt x="89" y="4"/>
                  </a:lnTo>
                  <a:lnTo>
                    <a:pt x="92" y="4"/>
                  </a:lnTo>
                  <a:lnTo>
                    <a:pt x="92" y="6"/>
                  </a:lnTo>
                  <a:lnTo>
                    <a:pt x="94" y="7"/>
                  </a:lnTo>
                  <a:lnTo>
                    <a:pt x="96" y="9"/>
                  </a:lnTo>
                  <a:lnTo>
                    <a:pt x="97" y="11"/>
                  </a:lnTo>
                  <a:lnTo>
                    <a:pt x="97" y="13"/>
                  </a:lnTo>
                  <a:lnTo>
                    <a:pt x="99" y="15"/>
                  </a:lnTo>
                  <a:lnTo>
                    <a:pt x="100" y="17"/>
                  </a:lnTo>
                  <a:lnTo>
                    <a:pt x="102" y="18"/>
                  </a:lnTo>
                  <a:lnTo>
                    <a:pt x="102" y="21"/>
                  </a:lnTo>
                  <a:lnTo>
                    <a:pt x="103" y="22"/>
                  </a:lnTo>
                  <a:lnTo>
                    <a:pt x="103" y="24"/>
                  </a:lnTo>
                  <a:lnTo>
                    <a:pt x="104" y="26"/>
                  </a:lnTo>
                  <a:lnTo>
                    <a:pt x="104" y="28"/>
                  </a:lnTo>
                  <a:lnTo>
                    <a:pt x="104" y="30"/>
                  </a:lnTo>
                  <a:lnTo>
                    <a:pt x="104" y="31"/>
                  </a:lnTo>
                  <a:lnTo>
                    <a:pt x="104" y="33"/>
                  </a:lnTo>
                  <a:lnTo>
                    <a:pt x="103" y="34"/>
                  </a:lnTo>
                  <a:lnTo>
                    <a:pt x="103" y="36"/>
                  </a:lnTo>
                  <a:lnTo>
                    <a:pt x="101" y="38"/>
                  </a:lnTo>
                  <a:lnTo>
                    <a:pt x="101" y="39"/>
                  </a:lnTo>
                  <a:lnTo>
                    <a:pt x="99" y="41"/>
                  </a:lnTo>
                  <a:lnTo>
                    <a:pt x="99" y="42"/>
                  </a:lnTo>
                  <a:lnTo>
                    <a:pt x="99" y="44"/>
                  </a:lnTo>
                  <a:lnTo>
                    <a:pt x="97" y="46"/>
                  </a:lnTo>
                  <a:lnTo>
                    <a:pt x="96" y="47"/>
                  </a:lnTo>
                  <a:lnTo>
                    <a:pt x="94" y="49"/>
                  </a:lnTo>
                  <a:lnTo>
                    <a:pt x="92" y="49"/>
                  </a:lnTo>
                  <a:lnTo>
                    <a:pt x="91" y="49"/>
                  </a:lnTo>
                  <a:lnTo>
                    <a:pt x="89" y="49"/>
                  </a:lnTo>
                  <a:lnTo>
                    <a:pt x="87" y="49"/>
                  </a:lnTo>
                  <a:lnTo>
                    <a:pt x="85" y="49"/>
                  </a:lnTo>
                  <a:lnTo>
                    <a:pt x="84" y="49"/>
                  </a:lnTo>
                  <a:lnTo>
                    <a:pt x="82" y="49"/>
                  </a:lnTo>
                  <a:lnTo>
                    <a:pt x="81" y="49"/>
                  </a:lnTo>
                  <a:lnTo>
                    <a:pt x="79" y="49"/>
                  </a:lnTo>
                  <a:lnTo>
                    <a:pt x="77" y="49"/>
                  </a:lnTo>
                  <a:lnTo>
                    <a:pt x="76" y="49"/>
                  </a:lnTo>
                  <a:lnTo>
                    <a:pt x="74" y="49"/>
                  </a:lnTo>
                  <a:lnTo>
                    <a:pt x="72" y="49"/>
                  </a:lnTo>
                  <a:lnTo>
                    <a:pt x="70" y="49"/>
                  </a:lnTo>
                  <a:lnTo>
                    <a:pt x="70" y="47"/>
                  </a:lnTo>
                  <a:lnTo>
                    <a:pt x="68" y="47"/>
                  </a:lnTo>
                  <a:lnTo>
                    <a:pt x="68" y="45"/>
                  </a:lnTo>
                  <a:lnTo>
                    <a:pt x="68" y="44"/>
                  </a:lnTo>
                  <a:lnTo>
                    <a:pt x="67" y="44"/>
                  </a:lnTo>
                  <a:lnTo>
                    <a:pt x="67" y="42"/>
                  </a:lnTo>
                  <a:lnTo>
                    <a:pt x="67" y="40"/>
                  </a:lnTo>
                  <a:lnTo>
                    <a:pt x="68" y="39"/>
                  </a:lnTo>
                  <a:lnTo>
                    <a:pt x="69" y="39"/>
                  </a:lnTo>
                  <a:lnTo>
                    <a:pt x="70" y="37"/>
                  </a:lnTo>
                  <a:lnTo>
                    <a:pt x="72" y="37"/>
                  </a:lnTo>
                  <a:lnTo>
                    <a:pt x="73" y="37"/>
                  </a:lnTo>
                  <a:lnTo>
                    <a:pt x="75" y="37"/>
                  </a:lnTo>
                  <a:lnTo>
                    <a:pt x="78" y="35"/>
                  </a:lnTo>
                  <a:lnTo>
                    <a:pt x="80" y="35"/>
                  </a:lnTo>
                  <a:lnTo>
                    <a:pt x="84" y="34"/>
                  </a:lnTo>
                  <a:lnTo>
                    <a:pt x="87" y="34"/>
                  </a:lnTo>
                  <a:lnTo>
                    <a:pt x="91" y="32"/>
                  </a:lnTo>
                  <a:lnTo>
                    <a:pt x="90" y="32"/>
                  </a:lnTo>
                  <a:lnTo>
                    <a:pt x="89" y="32"/>
                  </a:lnTo>
                  <a:lnTo>
                    <a:pt x="89" y="30"/>
                  </a:lnTo>
                  <a:lnTo>
                    <a:pt x="88" y="30"/>
                  </a:lnTo>
                  <a:lnTo>
                    <a:pt x="88" y="28"/>
                  </a:lnTo>
                  <a:lnTo>
                    <a:pt x="86" y="26"/>
                  </a:lnTo>
                  <a:lnTo>
                    <a:pt x="86" y="25"/>
                  </a:lnTo>
                  <a:lnTo>
                    <a:pt x="85" y="25"/>
                  </a:lnTo>
                  <a:lnTo>
                    <a:pt x="85" y="23"/>
                  </a:lnTo>
                  <a:lnTo>
                    <a:pt x="83" y="21"/>
                  </a:lnTo>
                  <a:lnTo>
                    <a:pt x="83" y="20"/>
                  </a:lnTo>
                  <a:lnTo>
                    <a:pt x="82" y="20"/>
                  </a:lnTo>
                  <a:lnTo>
                    <a:pt x="82" y="18"/>
                  </a:lnTo>
                  <a:lnTo>
                    <a:pt x="82" y="17"/>
                  </a:lnTo>
                  <a:lnTo>
                    <a:pt x="72" y="15"/>
                  </a:lnTo>
                  <a:lnTo>
                    <a:pt x="64" y="14"/>
                  </a:lnTo>
                  <a:lnTo>
                    <a:pt x="55" y="15"/>
                  </a:lnTo>
                  <a:lnTo>
                    <a:pt x="48" y="15"/>
                  </a:lnTo>
                  <a:lnTo>
                    <a:pt x="40" y="18"/>
                  </a:lnTo>
                  <a:lnTo>
                    <a:pt x="34" y="20"/>
                  </a:lnTo>
                  <a:lnTo>
                    <a:pt x="28" y="23"/>
                  </a:lnTo>
                  <a:lnTo>
                    <a:pt x="22" y="25"/>
                  </a:lnTo>
                  <a:lnTo>
                    <a:pt x="17" y="28"/>
                  </a:lnTo>
                  <a:lnTo>
                    <a:pt x="12" y="32"/>
                  </a:lnTo>
                  <a:lnTo>
                    <a:pt x="9" y="36"/>
                  </a:lnTo>
                  <a:lnTo>
                    <a:pt x="6" y="37"/>
                  </a:lnTo>
                  <a:lnTo>
                    <a:pt x="3" y="40"/>
                  </a:lnTo>
                  <a:lnTo>
                    <a:pt x="1" y="41"/>
                  </a:lnTo>
                  <a:lnTo>
                    <a:pt x="0" y="42"/>
                  </a:lnTo>
                  <a:lnTo>
                    <a:pt x="0" y="41"/>
                  </a:lnTo>
                </a:path>
              </a:pathLst>
            </a:custGeom>
            <a:solidFill>
              <a:srgbClr val="F8F8F8"/>
            </a:solidFill>
            <a:ln w="6350">
              <a:solidFill>
                <a:srgbClr val="DDDDDD"/>
              </a:solidFill>
              <a:round/>
              <a:headEnd/>
              <a:tailEnd/>
            </a:ln>
          </p:spPr>
          <p:txBody>
            <a:bodyPr/>
            <a:lstStyle/>
            <a:p>
              <a:endParaRPr lang="it-IT"/>
            </a:p>
          </p:txBody>
        </p:sp>
        <p:sp>
          <p:nvSpPr>
            <p:cNvPr id="5160" name="Freeform 41"/>
            <p:cNvSpPr>
              <a:spLocks/>
            </p:cNvSpPr>
            <p:nvPr/>
          </p:nvSpPr>
          <p:spPr bwMode="auto">
            <a:xfrm>
              <a:off x="3311" y="1351"/>
              <a:ext cx="113" cy="73"/>
            </a:xfrm>
            <a:custGeom>
              <a:avLst/>
              <a:gdLst>
                <a:gd name="T0" fmla="*/ 420 w 57"/>
                <a:gd name="T1" fmla="*/ 1 h 78"/>
                <a:gd name="T2" fmla="*/ 389 w 57"/>
                <a:gd name="T3" fmla="*/ 6 h 78"/>
                <a:gd name="T4" fmla="*/ 319 w 57"/>
                <a:gd name="T5" fmla="*/ 8 h 78"/>
                <a:gd name="T6" fmla="*/ 248 w 57"/>
                <a:gd name="T7" fmla="*/ 14 h 78"/>
                <a:gd name="T8" fmla="*/ 172 w 57"/>
                <a:gd name="T9" fmla="*/ 21 h 78"/>
                <a:gd name="T10" fmla="*/ 87 w 57"/>
                <a:gd name="T11" fmla="*/ 26 h 78"/>
                <a:gd name="T12" fmla="*/ 32 w 57"/>
                <a:gd name="T13" fmla="*/ 31 h 78"/>
                <a:gd name="T14" fmla="*/ 0 w 57"/>
                <a:gd name="T15" fmla="*/ 34 h 78"/>
                <a:gd name="T16" fmla="*/ 16 w 57"/>
                <a:gd name="T17" fmla="*/ 36 h 78"/>
                <a:gd name="T18" fmla="*/ 40 w 57"/>
                <a:gd name="T19" fmla="*/ 42 h 78"/>
                <a:gd name="T20" fmla="*/ 56 w 57"/>
                <a:gd name="T21" fmla="*/ 46 h 78"/>
                <a:gd name="T22" fmla="*/ 48 w 57"/>
                <a:gd name="T23" fmla="*/ 51 h 78"/>
                <a:gd name="T24" fmla="*/ 40 w 57"/>
                <a:gd name="T25" fmla="*/ 56 h 78"/>
                <a:gd name="T26" fmla="*/ 16 w 57"/>
                <a:gd name="T27" fmla="*/ 60 h 78"/>
                <a:gd name="T28" fmla="*/ 0 w 57"/>
                <a:gd name="T29" fmla="*/ 62 h 78"/>
                <a:gd name="T30" fmla="*/ 0 w 57"/>
                <a:gd name="T31" fmla="*/ 63 h 78"/>
                <a:gd name="T32" fmla="*/ 0 w 57"/>
                <a:gd name="T33" fmla="*/ 62 h 78"/>
                <a:gd name="T34" fmla="*/ 40 w 57"/>
                <a:gd name="T35" fmla="*/ 58 h 78"/>
                <a:gd name="T36" fmla="*/ 95 w 57"/>
                <a:gd name="T37" fmla="*/ 49 h 78"/>
                <a:gd name="T38" fmla="*/ 172 w 57"/>
                <a:gd name="T39" fmla="*/ 37 h 78"/>
                <a:gd name="T40" fmla="*/ 248 w 57"/>
                <a:gd name="T41" fmla="*/ 26 h 78"/>
                <a:gd name="T42" fmla="*/ 319 w 57"/>
                <a:gd name="T43" fmla="*/ 15 h 78"/>
                <a:gd name="T44" fmla="*/ 389 w 57"/>
                <a:gd name="T45" fmla="*/ 7 h 78"/>
                <a:gd name="T46" fmla="*/ 420 w 57"/>
                <a:gd name="T47" fmla="*/ 1 h 78"/>
                <a:gd name="T48" fmla="*/ 436 w 57"/>
                <a:gd name="T49" fmla="*/ 0 h 78"/>
                <a:gd name="T50" fmla="*/ 436 w 57"/>
                <a:gd name="T51" fmla="*/ 0 h 78"/>
                <a:gd name="T52" fmla="*/ 436 w 57"/>
                <a:gd name="T53" fmla="*/ 0 h 78"/>
                <a:gd name="T54" fmla="*/ 436 w 57"/>
                <a:gd name="T55" fmla="*/ 0 h 78"/>
                <a:gd name="T56" fmla="*/ 436 w 57"/>
                <a:gd name="T57" fmla="*/ 0 h 78"/>
                <a:gd name="T58" fmla="*/ 436 w 57"/>
                <a:gd name="T59" fmla="*/ 0 h 78"/>
                <a:gd name="T60" fmla="*/ 436 w 57"/>
                <a:gd name="T61" fmla="*/ 0 h 78"/>
                <a:gd name="T62" fmla="*/ 436 w 57"/>
                <a:gd name="T63" fmla="*/ 0 h 78"/>
                <a:gd name="T64" fmla="*/ 436 w 5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7"/>
                <a:gd name="T100" fmla="*/ 0 h 78"/>
                <a:gd name="T101" fmla="*/ 57 w 5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7" h="78">
                  <a:moveTo>
                    <a:pt x="56" y="0"/>
                  </a:moveTo>
                  <a:lnTo>
                    <a:pt x="54" y="1"/>
                  </a:lnTo>
                  <a:lnTo>
                    <a:pt x="53" y="2"/>
                  </a:lnTo>
                  <a:lnTo>
                    <a:pt x="50" y="6"/>
                  </a:lnTo>
                  <a:lnTo>
                    <a:pt x="47" y="7"/>
                  </a:lnTo>
                  <a:lnTo>
                    <a:pt x="41" y="11"/>
                  </a:lnTo>
                  <a:lnTo>
                    <a:pt x="37" y="14"/>
                  </a:lnTo>
                  <a:lnTo>
                    <a:pt x="32" y="17"/>
                  </a:lnTo>
                  <a:lnTo>
                    <a:pt x="27" y="20"/>
                  </a:lnTo>
                  <a:lnTo>
                    <a:pt x="22" y="25"/>
                  </a:lnTo>
                  <a:lnTo>
                    <a:pt x="17" y="29"/>
                  </a:lnTo>
                  <a:lnTo>
                    <a:pt x="11" y="32"/>
                  </a:lnTo>
                  <a:lnTo>
                    <a:pt x="8" y="35"/>
                  </a:lnTo>
                  <a:lnTo>
                    <a:pt x="4" y="37"/>
                  </a:lnTo>
                  <a:lnTo>
                    <a:pt x="2" y="39"/>
                  </a:lnTo>
                  <a:lnTo>
                    <a:pt x="0" y="41"/>
                  </a:lnTo>
                  <a:lnTo>
                    <a:pt x="2" y="44"/>
                  </a:lnTo>
                  <a:lnTo>
                    <a:pt x="5" y="47"/>
                  </a:lnTo>
                  <a:lnTo>
                    <a:pt x="5" y="51"/>
                  </a:lnTo>
                  <a:lnTo>
                    <a:pt x="7" y="52"/>
                  </a:lnTo>
                  <a:lnTo>
                    <a:pt x="7" y="56"/>
                  </a:lnTo>
                  <a:lnTo>
                    <a:pt x="7" y="59"/>
                  </a:lnTo>
                  <a:lnTo>
                    <a:pt x="6" y="63"/>
                  </a:lnTo>
                  <a:lnTo>
                    <a:pt x="6" y="65"/>
                  </a:lnTo>
                  <a:lnTo>
                    <a:pt x="5" y="68"/>
                  </a:lnTo>
                  <a:lnTo>
                    <a:pt x="4" y="70"/>
                  </a:lnTo>
                  <a:lnTo>
                    <a:pt x="2" y="73"/>
                  </a:lnTo>
                  <a:lnTo>
                    <a:pt x="2" y="74"/>
                  </a:lnTo>
                  <a:lnTo>
                    <a:pt x="0" y="76"/>
                  </a:lnTo>
                  <a:lnTo>
                    <a:pt x="0" y="77"/>
                  </a:lnTo>
                  <a:lnTo>
                    <a:pt x="0" y="76"/>
                  </a:lnTo>
                  <a:lnTo>
                    <a:pt x="2" y="74"/>
                  </a:lnTo>
                  <a:lnTo>
                    <a:pt x="5" y="70"/>
                  </a:lnTo>
                  <a:lnTo>
                    <a:pt x="8" y="65"/>
                  </a:lnTo>
                  <a:lnTo>
                    <a:pt x="12" y="60"/>
                  </a:lnTo>
                  <a:lnTo>
                    <a:pt x="17" y="52"/>
                  </a:lnTo>
                  <a:lnTo>
                    <a:pt x="22" y="45"/>
                  </a:lnTo>
                  <a:lnTo>
                    <a:pt x="28" y="38"/>
                  </a:lnTo>
                  <a:lnTo>
                    <a:pt x="32" y="32"/>
                  </a:lnTo>
                  <a:lnTo>
                    <a:pt x="37" y="25"/>
                  </a:lnTo>
                  <a:lnTo>
                    <a:pt x="41" y="18"/>
                  </a:lnTo>
                  <a:lnTo>
                    <a:pt x="47" y="12"/>
                  </a:lnTo>
                  <a:lnTo>
                    <a:pt x="50" y="8"/>
                  </a:lnTo>
                  <a:lnTo>
                    <a:pt x="53" y="3"/>
                  </a:lnTo>
                  <a:lnTo>
                    <a:pt x="54" y="1"/>
                  </a:lnTo>
                  <a:lnTo>
                    <a:pt x="56" y="0"/>
                  </a:lnTo>
                </a:path>
              </a:pathLst>
            </a:custGeom>
            <a:solidFill>
              <a:srgbClr val="F8F8F8"/>
            </a:solidFill>
            <a:ln w="9048">
              <a:solidFill>
                <a:srgbClr val="DDDDDD"/>
              </a:solidFill>
              <a:round/>
              <a:headEnd/>
              <a:tailEnd/>
            </a:ln>
          </p:spPr>
          <p:txBody>
            <a:bodyPr/>
            <a:lstStyle/>
            <a:p>
              <a:endParaRPr lang="it-IT"/>
            </a:p>
          </p:txBody>
        </p:sp>
        <p:sp>
          <p:nvSpPr>
            <p:cNvPr id="5161" name="Freeform 42"/>
            <p:cNvSpPr>
              <a:spLocks/>
            </p:cNvSpPr>
            <p:nvPr/>
          </p:nvSpPr>
          <p:spPr bwMode="auto">
            <a:xfrm>
              <a:off x="2840" y="1351"/>
              <a:ext cx="116" cy="73"/>
            </a:xfrm>
            <a:custGeom>
              <a:avLst/>
              <a:gdLst>
                <a:gd name="T0" fmla="*/ 0 w 59"/>
                <a:gd name="T1" fmla="*/ 1 h 78"/>
                <a:gd name="T2" fmla="*/ 39 w 59"/>
                <a:gd name="T3" fmla="*/ 6 h 78"/>
                <a:gd name="T4" fmla="*/ 92 w 59"/>
                <a:gd name="T5" fmla="*/ 8 h 78"/>
                <a:gd name="T6" fmla="*/ 173 w 59"/>
                <a:gd name="T7" fmla="*/ 14 h 78"/>
                <a:gd name="T8" fmla="*/ 252 w 59"/>
                <a:gd name="T9" fmla="*/ 21 h 78"/>
                <a:gd name="T10" fmla="*/ 328 w 59"/>
                <a:gd name="T11" fmla="*/ 26 h 78"/>
                <a:gd name="T12" fmla="*/ 387 w 59"/>
                <a:gd name="T13" fmla="*/ 31 h 78"/>
                <a:gd name="T14" fmla="*/ 433 w 59"/>
                <a:gd name="T15" fmla="*/ 33 h 78"/>
                <a:gd name="T16" fmla="*/ 409 w 59"/>
                <a:gd name="T17" fmla="*/ 36 h 78"/>
                <a:gd name="T18" fmla="*/ 372 w 59"/>
                <a:gd name="T19" fmla="*/ 41 h 78"/>
                <a:gd name="T20" fmla="*/ 364 w 59"/>
                <a:gd name="T21" fmla="*/ 45 h 78"/>
                <a:gd name="T22" fmla="*/ 364 w 59"/>
                <a:gd name="T23" fmla="*/ 51 h 78"/>
                <a:gd name="T24" fmla="*/ 372 w 59"/>
                <a:gd name="T25" fmla="*/ 55 h 78"/>
                <a:gd name="T26" fmla="*/ 387 w 59"/>
                <a:gd name="T27" fmla="*/ 59 h 78"/>
                <a:gd name="T28" fmla="*/ 395 w 59"/>
                <a:gd name="T29" fmla="*/ 62 h 78"/>
                <a:gd name="T30" fmla="*/ 409 w 59"/>
                <a:gd name="T31" fmla="*/ 63 h 78"/>
                <a:gd name="T32" fmla="*/ 409 w 59"/>
                <a:gd name="T33" fmla="*/ 62 h 78"/>
                <a:gd name="T34" fmla="*/ 372 w 59"/>
                <a:gd name="T35" fmla="*/ 58 h 78"/>
                <a:gd name="T36" fmla="*/ 313 w 59"/>
                <a:gd name="T37" fmla="*/ 49 h 78"/>
                <a:gd name="T38" fmla="*/ 236 w 59"/>
                <a:gd name="T39" fmla="*/ 37 h 78"/>
                <a:gd name="T40" fmla="*/ 167 w 59"/>
                <a:gd name="T41" fmla="*/ 26 h 78"/>
                <a:gd name="T42" fmla="*/ 85 w 59"/>
                <a:gd name="T43" fmla="*/ 15 h 78"/>
                <a:gd name="T44" fmla="*/ 31 w 59"/>
                <a:gd name="T45" fmla="*/ 7 h 78"/>
                <a:gd name="T46" fmla="*/ 0 w 59"/>
                <a:gd name="T47" fmla="*/ 1 h 78"/>
                <a:gd name="T48" fmla="*/ 0 w 59"/>
                <a:gd name="T49" fmla="*/ 0 h 78"/>
                <a:gd name="T50" fmla="*/ 0 w 59"/>
                <a:gd name="T51" fmla="*/ 0 h 78"/>
                <a:gd name="T52" fmla="*/ 0 w 59"/>
                <a:gd name="T53" fmla="*/ 0 h 78"/>
                <a:gd name="T54" fmla="*/ 0 w 59"/>
                <a:gd name="T55" fmla="*/ 0 h 78"/>
                <a:gd name="T56" fmla="*/ 0 w 59"/>
                <a:gd name="T57" fmla="*/ 0 h 78"/>
                <a:gd name="T58" fmla="*/ 0 w 59"/>
                <a:gd name="T59" fmla="*/ 0 h 78"/>
                <a:gd name="T60" fmla="*/ 0 w 59"/>
                <a:gd name="T61" fmla="*/ 0 h 78"/>
                <a:gd name="T62" fmla="*/ 0 w 59"/>
                <a:gd name="T63" fmla="*/ 0 h 78"/>
                <a:gd name="T64" fmla="*/ 0 w 59"/>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9"/>
                <a:gd name="T100" fmla="*/ 0 h 78"/>
                <a:gd name="T101" fmla="*/ 59 w 59"/>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9" h="78">
                  <a:moveTo>
                    <a:pt x="0" y="0"/>
                  </a:moveTo>
                  <a:lnTo>
                    <a:pt x="0" y="1"/>
                  </a:lnTo>
                  <a:lnTo>
                    <a:pt x="2" y="2"/>
                  </a:lnTo>
                  <a:lnTo>
                    <a:pt x="5" y="6"/>
                  </a:lnTo>
                  <a:lnTo>
                    <a:pt x="9" y="7"/>
                  </a:lnTo>
                  <a:lnTo>
                    <a:pt x="12" y="11"/>
                  </a:lnTo>
                  <a:lnTo>
                    <a:pt x="18" y="14"/>
                  </a:lnTo>
                  <a:lnTo>
                    <a:pt x="23" y="17"/>
                  </a:lnTo>
                  <a:lnTo>
                    <a:pt x="29" y="20"/>
                  </a:lnTo>
                  <a:lnTo>
                    <a:pt x="33" y="25"/>
                  </a:lnTo>
                  <a:lnTo>
                    <a:pt x="39" y="28"/>
                  </a:lnTo>
                  <a:lnTo>
                    <a:pt x="43" y="32"/>
                  </a:lnTo>
                  <a:lnTo>
                    <a:pt x="48" y="34"/>
                  </a:lnTo>
                  <a:lnTo>
                    <a:pt x="51" y="37"/>
                  </a:lnTo>
                  <a:lnTo>
                    <a:pt x="55" y="39"/>
                  </a:lnTo>
                  <a:lnTo>
                    <a:pt x="57" y="40"/>
                  </a:lnTo>
                  <a:lnTo>
                    <a:pt x="58" y="40"/>
                  </a:lnTo>
                  <a:lnTo>
                    <a:pt x="54" y="44"/>
                  </a:lnTo>
                  <a:lnTo>
                    <a:pt x="51" y="47"/>
                  </a:lnTo>
                  <a:lnTo>
                    <a:pt x="49" y="50"/>
                  </a:lnTo>
                  <a:lnTo>
                    <a:pt x="49" y="52"/>
                  </a:lnTo>
                  <a:lnTo>
                    <a:pt x="48" y="55"/>
                  </a:lnTo>
                  <a:lnTo>
                    <a:pt x="48" y="58"/>
                  </a:lnTo>
                  <a:lnTo>
                    <a:pt x="48" y="62"/>
                  </a:lnTo>
                  <a:lnTo>
                    <a:pt x="49" y="64"/>
                  </a:lnTo>
                  <a:lnTo>
                    <a:pt x="49" y="67"/>
                  </a:lnTo>
                  <a:lnTo>
                    <a:pt x="51" y="70"/>
                  </a:lnTo>
                  <a:lnTo>
                    <a:pt x="51" y="72"/>
                  </a:lnTo>
                  <a:lnTo>
                    <a:pt x="52" y="74"/>
                  </a:lnTo>
                  <a:lnTo>
                    <a:pt x="52" y="76"/>
                  </a:lnTo>
                  <a:lnTo>
                    <a:pt x="54" y="77"/>
                  </a:lnTo>
                  <a:lnTo>
                    <a:pt x="55" y="77"/>
                  </a:lnTo>
                  <a:lnTo>
                    <a:pt x="54" y="76"/>
                  </a:lnTo>
                  <a:lnTo>
                    <a:pt x="52" y="74"/>
                  </a:lnTo>
                  <a:lnTo>
                    <a:pt x="49" y="70"/>
                  </a:lnTo>
                  <a:lnTo>
                    <a:pt x="46" y="65"/>
                  </a:lnTo>
                  <a:lnTo>
                    <a:pt x="41" y="60"/>
                  </a:lnTo>
                  <a:lnTo>
                    <a:pt x="37" y="52"/>
                  </a:lnTo>
                  <a:lnTo>
                    <a:pt x="31" y="45"/>
                  </a:lnTo>
                  <a:lnTo>
                    <a:pt x="27" y="38"/>
                  </a:lnTo>
                  <a:lnTo>
                    <a:pt x="22" y="32"/>
                  </a:lnTo>
                  <a:lnTo>
                    <a:pt x="17" y="25"/>
                  </a:lnTo>
                  <a:lnTo>
                    <a:pt x="11" y="18"/>
                  </a:lnTo>
                  <a:lnTo>
                    <a:pt x="8" y="12"/>
                  </a:lnTo>
                  <a:lnTo>
                    <a:pt x="4" y="8"/>
                  </a:lnTo>
                  <a:lnTo>
                    <a:pt x="2" y="3"/>
                  </a:lnTo>
                  <a:lnTo>
                    <a:pt x="0" y="1"/>
                  </a:lnTo>
                  <a:lnTo>
                    <a:pt x="0" y="0"/>
                  </a:lnTo>
                </a:path>
              </a:pathLst>
            </a:custGeom>
            <a:solidFill>
              <a:srgbClr val="F8F8F8"/>
            </a:solidFill>
            <a:ln w="9048">
              <a:solidFill>
                <a:srgbClr val="DDDDDD"/>
              </a:solidFill>
              <a:round/>
              <a:headEnd/>
              <a:tailEnd/>
            </a:ln>
          </p:spPr>
          <p:txBody>
            <a:bodyPr/>
            <a:lstStyle/>
            <a:p>
              <a:endParaRPr lang="it-IT"/>
            </a:p>
          </p:txBody>
        </p:sp>
        <p:sp>
          <p:nvSpPr>
            <p:cNvPr id="5162" name="Freeform 43"/>
            <p:cNvSpPr>
              <a:spLocks/>
            </p:cNvSpPr>
            <p:nvPr/>
          </p:nvSpPr>
          <p:spPr bwMode="auto">
            <a:xfrm>
              <a:off x="3024" y="1383"/>
              <a:ext cx="71" cy="37"/>
            </a:xfrm>
            <a:custGeom>
              <a:avLst/>
              <a:gdLst>
                <a:gd name="T0" fmla="*/ 0 w 36"/>
                <a:gd name="T1" fmla="*/ 7 h 39"/>
                <a:gd name="T2" fmla="*/ 16 w 36"/>
                <a:gd name="T3" fmla="*/ 6 h 39"/>
                <a:gd name="T4" fmla="*/ 47 w 36"/>
                <a:gd name="T5" fmla="*/ 3 h 39"/>
                <a:gd name="T6" fmla="*/ 77 w 36"/>
                <a:gd name="T7" fmla="*/ 3 h 39"/>
                <a:gd name="T8" fmla="*/ 124 w 36"/>
                <a:gd name="T9" fmla="*/ 1 h 39"/>
                <a:gd name="T10" fmla="*/ 152 w 36"/>
                <a:gd name="T11" fmla="*/ 1 h 39"/>
                <a:gd name="T12" fmla="*/ 183 w 36"/>
                <a:gd name="T13" fmla="*/ 1 h 39"/>
                <a:gd name="T14" fmla="*/ 213 w 36"/>
                <a:gd name="T15" fmla="*/ 4 h 39"/>
                <a:gd name="T16" fmla="*/ 237 w 36"/>
                <a:gd name="T17" fmla="*/ 7 h 39"/>
                <a:gd name="T18" fmla="*/ 252 w 36"/>
                <a:gd name="T19" fmla="*/ 10 h 39"/>
                <a:gd name="T20" fmla="*/ 268 w 36"/>
                <a:gd name="T21" fmla="*/ 15 h 39"/>
                <a:gd name="T22" fmla="*/ 260 w 36"/>
                <a:gd name="T23" fmla="*/ 20 h 39"/>
                <a:gd name="T24" fmla="*/ 252 w 36"/>
                <a:gd name="T25" fmla="*/ 25 h 39"/>
                <a:gd name="T26" fmla="*/ 237 w 36"/>
                <a:gd name="T27" fmla="*/ 27 h 39"/>
                <a:gd name="T28" fmla="*/ 221 w 36"/>
                <a:gd name="T29" fmla="*/ 29 h 39"/>
                <a:gd name="T30" fmla="*/ 183 w 36"/>
                <a:gd name="T31" fmla="*/ 31 h 39"/>
                <a:gd name="T32" fmla="*/ 132 w 36"/>
                <a:gd name="T33" fmla="*/ 32 h 39"/>
                <a:gd name="T34" fmla="*/ 77 w 36"/>
                <a:gd name="T35" fmla="*/ 30 h 39"/>
                <a:gd name="T36" fmla="*/ 47 w 36"/>
                <a:gd name="T37" fmla="*/ 27 h 39"/>
                <a:gd name="T38" fmla="*/ 24 w 36"/>
                <a:gd name="T39" fmla="*/ 25 h 39"/>
                <a:gd name="T40" fmla="*/ 16 w 36"/>
                <a:gd name="T41" fmla="*/ 22 h 39"/>
                <a:gd name="T42" fmla="*/ 16 w 36"/>
                <a:gd name="T43" fmla="*/ 19 h 39"/>
                <a:gd name="T44" fmla="*/ 32 w 36"/>
                <a:gd name="T45" fmla="*/ 14 h 39"/>
                <a:gd name="T46" fmla="*/ 47 w 36"/>
                <a:gd name="T47" fmla="*/ 13 h 39"/>
                <a:gd name="T48" fmla="*/ 77 w 36"/>
                <a:gd name="T49" fmla="*/ 12 h 39"/>
                <a:gd name="T50" fmla="*/ 93 w 36"/>
                <a:gd name="T51" fmla="*/ 12 h 39"/>
                <a:gd name="T52" fmla="*/ 116 w 36"/>
                <a:gd name="T53" fmla="*/ 12 h 39"/>
                <a:gd name="T54" fmla="*/ 116 w 36"/>
                <a:gd name="T55" fmla="*/ 13 h 39"/>
                <a:gd name="T56" fmla="*/ 101 w 36"/>
                <a:gd name="T57" fmla="*/ 15 h 39"/>
                <a:gd name="T58" fmla="*/ 93 w 36"/>
                <a:gd name="T59" fmla="*/ 18 h 39"/>
                <a:gd name="T60" fmla="*/ 93 w 36"/>
                <a:gd name="T61" fmla="*/ 20 h 39"/>
                <a:gd name="T62" fmla="*/ 93 w 36"/>
                <a:gd name="T63" fmla="*/ 20 h 39"/>
                <a:gd name="T64" fmla="*/ 93 w 36"/>
                <a:gd name="T65" fmla="*/ 25 h 39"/>
                <a:gd name="T66" fmla="*/ 101 w 36"/>
                <a:gd name="T67" fmla="*/ 27 h 39"/>
                <a:gd name="T68" fmla="*/ 132 w 36"/>
                <a:gd name="T69" fmla="*/ 27 h 39"/>
                <a:gd name="T70" fmla="*/ 140 w 36"/>
                <a:gd name="T71" fmla="*/ 27 h 39"/>
                <a:gd name="T72" fmla="*/ 152 w 36"/>
                <a:gd name="T73" fmla="*/ 27 h 39"/>
                <a:gd name="T74" fmla="*/ 176 w 36"/>
                <a:gd name="T75" fmla="*/ 27 h 39"/>
                <a:gd name="T76" fmla="*/ 221 w 36"/>
                <a:gd name="T77" fmla="*/ 22 h 39"/>
                <a:gd name="T78" fmla="*/ 221 w 36"/>
                <a:gd name="T79" fmla="*/ 17 h 39"/>
                <a:gd name="T80" fmla="*/ 199 w 36"/>
                <a:gd name="T81" fmla="*/ 10 h 39"/>
                <a:gd name="T82" fmla="*/ 152 w 36"/>
                <a:gd name="T83" fmla="*/ 9 h 39"/>
                <a:gd name="T84" fmla="*/ 116 w 36"/>
                <a:gd name="T85" fmla="*/ 6 h 39"/>
                <a:gd name="T86" fmla="*/ 71 w 36"/>
                <a:gd name="T87" fmla="*/ 7 h 39"/>
                <a:gd name="T88" fmla="*/ 39 w 36"/>
                <a:gd name="T89" fmla="*/ 7 h 39"/>
                <a:gd name="T90" fmla="*/ 16 w 36"/>
                <a:gd name="T91" fmla="*/ 7 h 39"/>
                <a:gd name="T92" fmla="*/ 8 w 36"/>
                <a:gd name="T93" fmla="*/ 7 h 39"/>
                <a:gd name="T94" fmla="*/ 0 w 36"/>
                <a:gd name="T95" fmla="*/ 7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39"/>
                <a:gd name="T146" fmla="*/ 36 w 36"/>
                <a:gd name="T147" fmla="*/ 39 h 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39">
                  <a:moveTo>
                    <a:pt x="0" y="7"/>
                  </a:moveTo>
                  <a:lnTo>
                    <a:pt x="0" y="7"/>
                  </a:lnTo>
                  <a:lnTo>
                    <a:pt x="2" y="6"/>
                  </a:lnTo>
                  <a:lnTo>
                    <a:pt x="3" y="5"/>
                  </a:lnTo>
                  <a:lnTo>
                    <a:pt x="5" y="5"/>
                  </a:lnTo>
                  <a:lnTo>
                    <a:pt x="6" y="3"/>
                  </a:lnTo>
                  <a:lnTo>
                    <a:pt x="7" y="3"/>
                  </a:lnTo>
                  <a:lnTo>
                    <a:pt x="9" y="3"/>
                  </a:lnTo>
                  <a:lnTo>
                    <a:pt x="10" y="3"/>
                  </a:lnTo>
                  <a:lnTo>
                    <a:pt x="12" y="1"/>
                  </a:lnTo>
                  <a:lnTo>
                    <a:pt x="14" y="1"/>
                  </a:lnTo>
                  <a:lnTo>
                    <a:pt x="16" y="1"/>
                  </a:lnTo>
                  <a:lnTo>
                    <a:pt x="18" y="1"/>
                  </a:lnTo>
                  <a:lnTo>
                    <a:pt x="20" y="0"/>
                  </a:lnTo>
                  <a:lnTo>
                    <a:pt x="20" y="1"/>
                  </a:lnTo>
                  <a:lnTo>
                    <a:pt x="21" y="1"/>
                  </a:lnTo>
                  <a:lnTo>
                    <a:pt x="22" y="1"/>
                  </a:lnTo>
                  <a:lnTo>
                    <a:pt x="24" y="1"/>
                  </a:lnTo>
                  <a:lnTo>
                    <a:pt x="24" y="2"/>
                  </a:lnTo>
                  <a:lnTo>
                    <a:pt x="26" y="2"/>
                  </a:lnTo>
                  <a:lnTo>
                    <a:pt x="28" y="4"/>
                  </a:lnTo>
                  <a:lnTo>
                    <a:pt x="29" y="4"/>
                  </a:lnTo>
                  <a:lnTo>
                    <a:pt x="29" y="6"/>
                  </a:lnTo>
                  <a:lnTo>
                    <a:pt x="31" y="7"/>
                  </a:lnTo>
                  <a:lnTo>
                    <a:pt x="31" y="9"/>
                  </a:lnTo>
                  <a:lnTo>
                    <a:pt x="33" y="10"/>
                  </a:lnTo>
                  <a:lnTo>
                    <a:pt x="33" y="13"/>
                  </a:lnTo>
                  <a:lnTo>
                    <a:pt x="34" y="15"/>
                  </a:lnTo>
                  <a:lnTo>
                    <a:pt x="34" y="17"/>
                  </a:lnTo>
                  <a:lnTo>
                    <a:pt x="35" y="18"/>
                  </a:lnTo>
                  <a:lnTo>
                    <a:pt x="34" y="20"/>
                  </a:lnTo>
                  <a:lnTo>
                    <a:pt x="34" y="22"/>
                  </a:lnTo>
                  <a:lnTo>
                    <a:pt x="34" y="23"/>
                  </a:lnTo>
                  <a:lnTo>
                    <a:pt x="34" y="24"/>
                  </a:lnTo>
                  <a:lnTo>
                    <a:pt x="33" y="26"/>
                  </a:lnTo>
                  <a:lnTo>
                    <a:pt x="33" y="28"/>
                  </a:lnTo>
                  <a:lnTo>
                    <a:pt x="33" y="30"/>
                  </a:lnTo>
                  <a:lnTo>
                    <a:pt x="31" y="32"/>
                  </a:lnTo>
                  <a:lnTo>
                    <a:pt x="31" y="33"/>
                  </a:lnTo>
                  <a:lnTo>
                    <a:pt x="29" y="35"/>
                  </a:lnTo>
                  <a:lnTo>
                    <a:pt x="28" y="37"/>
                  </a:lnTo>
                  <a:lnTo>
                    <a:pt x="26" y="37"/>
                  </a:lnTo>
                  <a:lnTo>
                    <a:pt x="24" y="37"/>
                  </a:lnTo>
                  <a:lnTo>
                    <a:pt x="22" y="37"/>
                  </a:lnTo>
                  <a:lnTo>
                    <a:pt x="19" y="38"/>
                  </a:lnTo>
                  <a:lnTo>
                    <a:pt x="17" y="38"/>
                  </a:lnTo>
                  <a:lnTo>
                    <a:pt x="14" y="38"/>
                  </a:lnTo>
                  <a:lnTo>
                    <a:pt x="12" y="36"/>
                  </a:lnTo>
                  <a:lnTo>
                    <a:pt x="10" y="36"/>
                  </a:lnTo>
                  <a:lnTo>
                    <a:pt x="9" y="34"/>
                  </a:lnTo>
                  <a:lnTo>
                    <a:pt x="7" y="33"/>
                  </a:lnTo>
                  <a:lnTo>
                    <a:pt x="6" y="31"/>
                  </a:lnTo>
                  <a:lnTo>
                    <a:pt x="5" y="31"/>
                  </a:lnTo>
                  <a:lnTo>
                    <a:pt x="4" y="30"/>
                  </a:lnTo>
                  <a:lnTo>
                    <a:pt x="3" y="28"/>
                  </a:lnTo>
                  <a:lnTo>
                    <a:pt x="3" y="26"/>
                  </a:lnTo>
                  <a:lnTo>
                    <a:pt x="2" y="26"/>
                  </a:lnTo>
                  <a:lnTo>
                    <a:pt x="2" y="25"/>
                  </a:lnTo>
                  <a:lnTo>
                    <a:pt x="2" y="24"/>
                  </a:lnTo>
                  <a:lnTo>
                    <a:pt x="2" y="22"/>
                  </a:lnTo>
                  <a:lnTo>
                    <a:pt x="2" y="20"/>
                  </a:lnTo>
                  <a:lnTo>
                    <a:pt x="2" y="18"/>
                  </a:lnTo>
                  <a:lnTo>
                    <a:pt x="4" y="17"/>
                  </a:lnTo>
                  <a:lnTo>
                    <a:pt x="6" y="16"/>
                  </a:lnTo>
                  <a:lnTo>
                    <a:pt x="8" y="14"/>
                  </a:lnTo>
                  <a:lnTo>
                    <a:pt x="8" y="15"/>
                  </a:lnTo>
                  <a:lnTo>
                    <a:pt x="10" y="15"/>
                  </a:lnTo>
                  <a:lnTo>
                    <a:pt x="12" y="15"/>
                  </a:lnTo>
                  <a:lnTo>
                    <a:pt x="13" y="15"/>
                  </a:lnTo>
                  <a:lnTo>
                    <a:pt x="15" y="15"/>
                  </a:lnTo>
                  <a:lnTo>
                    <a:pt x="15" y="16"/>
                  </a:lnTo>
                  <a:lnTo>
                    <a:pt x="13" y="18"/>
                  </a:lnTo>
                  <a:lnTo>
                    <a:pt x="13" y="19"/>
                  </a:lnTo>
                  <a:lnTo>
                    <a:pt x="12" y="21"/>
                  </a:lnTo>
                  <a:lnTo>
                    <a:pt x="12" y="23"/>
                  </a:lnTo>
                  <a:lnTo>
                    <a:pt x="12" y="26"/>
                  </a:lnTo>
                  <a:lnTo>
                    <a:pt x="12" y="28"/>
                  </a:lnTo>
                  <a:lnTo>
                    <a:pt x="12" y="30"/>
                  </a:lnTo>
                  <a:lnTo>
                    <a:pt x="13" y="31"/>
                  </a:lnTo>
                  <a:lnTo>
                    <a:pt x="13" y="32"/>
                  </a:lnTo>
                  <a:lnTo>
                    <a:pt x="15" y="32"/>
                  </a:lnTo>
                  <a:lnTo>
                    <a:pt x="17" y="32"/>
                  </a:lnTo>
                  <a:lnTo>
                    <a:pt x="18" y="32"/>
                  </a:lnTo>
                  <a:lnTo>
                    <a:pt x="20" y="32"/>
                  </a:lnTo>
                  <a:lnTo>
                    <a:pt x="21" y="31"/>
                  </a:lnTo>
                  <a:lnTo>
                    <a:pt x="23" y="31"/>
                  </a:lnTo>
                  <a:lnTo>
                    <a:pt x="26" y="29"/>
                  </a:lnTo>
                  <a:lnTo>
                    <a:pt x="28" y="27"/>
                  </a:lnTo>
                  <a:lnTo>
                    <a:pt x="29" y="25"/>
                  </a:lnTo>
                  <a:lnTo>
                    <a:pt x="29" y="23"/>
                  </a:lnTo>
                  <a:lnTo>
                    <a:pt x="29" y="22"/>
                  </a:lnTo>
                  <a:lnTo>
                    <a:pt x="29" y="20"/>
                  </a:lnTo>
                  <a:lnTo>
                    <a:pt x="29" y="16"/>
                  </a:lnTo>
                  <a:lnTo>
                    <a:pt x="27" y="15"/>
                  </a:lnTo>
                  <a:lnTo>
                    <a:pt x="26" y="13"/>
                  </a:lnTo>
                  <a:lnTo>
                    <a:pt x="24" y="11"/>
                  </a:lnTo>
                  <a:lnTo>
                    <a:pt x="22" y="9"/>
                  </a:lnTo>
                  <a:lnTo>
                    <a:pt x="20" y="9"/>
                  </a:lnTo>
                  <a:lnTo>
                    <a:pt x="18" y="7"/>
                  </a:lnTo>
                  <a:lnTo>
                    <a:pt x="17" y="7"/>
                  </a:lnTo>
                  <a:lnTo>
                    <a:pt x="15" y="6"/>
                  </a:lnTo>
                  <a:lnTo>
                    <a:pt x="12" y="7"/>
                  </a:lnTo>
                  <a:lnTo>
                    <a:pt x="10" y="7"/>
                  </a:lnTo>
                  <a:lnTo>
                    <a:pt x="9" y="7"/>
                  </a:lnTo>
                  <a:lnTo>
                    <a:pt x="7" y="7"/>
                  </a:lnTo>
                  <a:lnTo>
                    <a:pt x="6" y="7"/>
                  </a:lnTo>
                  <a:lnTo>
                    <a:pt x="5" y="7"/>
                  </a:lnTo>
                  <a:lnTo>
                    <a:pt x="3" y="7"/>
                  </a:lnTo>
                  <a:lnTo>
                    <a:pt x="2" y="7"/>
                  </a:lnTo>
                  <a:lnTo>
                    <a:pt x="1" y="7"/>
                  </a:lnTo>
                  <a:lnTo>
                    <a:pt x="0" y="7"/>
                  </a:lnTo>
                </a:path>
              </a:pathLst>
            </a:custGeom>
            <a:solidFill>
              <a:srgbClr val="F8F8F8"/>
            </a:solidFill>
            <a:ln w="9048">
              <a:solidFill>
                <a:srgbClr val="DDDDDD"/>
              </a:solidFill>
              <a:round/>
              <a:headEnd/>
              <a:tailEnd/>
            </a:ln>
          </p:spPr>
          <p:txBody>
            <a:bodyPr/>
            <a:lstStyle/>
            <a:p>
              <a:endParaRPr lang="it-IT"/>
            </a:p>
          </p:txBody>
        </p:sp>
        <p:sp>
          <p:nvSpPr>
            <p:cNvPr id="5163" name="Freeform 44"/>
            <p:cNvSpPr>
              <a:spLocks/>
            </p:cNvSpPr>
            <p:nvPr/>
          </p:nvSpPr>
          <p:spPr bwMode="auto">
            <a:xfrm>
              <a:off x="3172" y="1383"/>
              <a:ext cx="74" cy="36"/>
            </a:xfrm>
            <a:custGeom>
              <a:avLst/>
              <a:gdLst>
                <a:gd name="T0" fmla="*/ 265 w 38"/>
                <a:gd name="T1" fmla="*/ 13 h 38"/>
                <a:gd name="T2" fmla="*/ 236 w 38"/>
                <a:gd name="T3" fmla="*/ 10 h 38"/>
                <a:gd name="T4" fmla="*/ 212 w 38"/>
                <a:gd name="T5" fmla="*/ 8 h 38"/>
                <a:gd name="T6" fmla="*/ 171 w 38"/>
                <a:gd name="T7" fmla="*/ 4 h 38"/>
                <a:gd name="T8" fmla="*/ 132 w 38"/>
                <a:gd name="T9" fmla="*/ 1 h 38"/>
                <a:gd name="T10" fmla="*/ 109 w 38"/>
                <a:gd name="T11" fmla="*/ 1 h 38"/>
                <a:gd name="T12" fmla="*/ 72 w 38"/>
                <a:gd name="T13" fmla="*/ 1 h 38"/>
                <a:gd name="T14" fmla="*/ 37 w 38"/>
                <a:gd name="T15" fmla="*/ 4 h 38"/>
                <a:gd name="T16" fmla="*/ 16 w 38"/>
                <a:gd name="T17" fmla="*/ 7 h 38"/>
                <a:gd name="T18" fmla="*/ 0 w 38"/>
                <a:gd name="T19" fmla="*/ 10 h 38"/>
                <a:gd name="T20" fmla="*/ 8 w 38"/>
                <a:gd name="T21" fmla="*/ 15 h 38"/>
                <a:gd name="T22" fmla="*/ 8 w 38"/>
                <a:gd name="T23" fmla="*/ 20 h 38"/>
                <a:gd name="T24" fmla="*/ 8 w 38"/>
                <a:gd name="T25" fmla="*/ 25 h 38"/>
                <a:gd name="T26" fmla="*/ 16 w 38"/>
                <a:gd name="T27" fmla="*/ 27 h 38"/>
                <a:gd name="T28" fmla="*/ 45 w 38"/>
                <a:gd name="T29" fmla="*/ 29 h 38"/>
                <a:gd name="T30" fmla="*/ 88 w 38"/>
                <a:gd name="T31" fmla="*/ 30 h 38"/>
                <a:gd name="T32" fmla="*/ 140 w 38"/>
                <a:gd name="T33" fmla="*/ 31 h 38"/>
                <a:gd name="T34" fmla="*/ 171 w 38"/>
                <a:gd name="T35" fmla="*/ 29 h 38"/>
                <a:gd name="T36" fmla="*/ 201 w 38"/>
                <a:gd name="T37" fmla="*/ 26 h 38"/>
                <a:gd name="T38" fmla="*/ 201 w 38"/>
                <a:gd name="T39" fmla="*/ 25 h 38"/>
                <a:gd name="T40" fmla="*/ 208 w 38"/>
                <a:gd name="T41" fmla="*/ 22 h 38"/>
                <a:gd name="T42" fmla="*/ 208 w 38"/>
                <a:gd name="T43" fmla="*/ 19 h 38"/>
                <a:gd name="T44" fmla="*/ 208 w 38"/>
                <a:gd name="T45" fmla="*/ 13 h 38"/>
                <a:gd name="T46" fmla="*/ 193 w 38"/>
                <a:gd name="T47" fmla="*/ 13 h 38"/>
                <a:gd name="T48" fmla="*/ 185 w 38"/>
                <a:gd name="T49" fmla="*/ 13 h 38"/>
                <a:gd name="T50" fmla="*/ 171 w 38"/>
                <a:gd name="T51" fmla="*/ 15 h 38"/>
                <a:gd name="T52" fmla="*/ 171 w 38"/>
                <a:gd name="T53" fmla="*/ 15 h 38"/>
                <a:gd name="T54" fmla="*/ 156 w 38"/>
                <a:gd name="T55" fmla="*/ 17 h 38"/>
                <a:gd name="T56" fmla="*/ 148 w 38"/>
                <a:gd name="T57" fmla="*/ 19 h 38"/>
                <a:gd name="T58" fmla="*/ 140 w 38"/>
                <a:gd name="T59" fmla="*/ 23 h 38"/>
                <a:gd name="T60" fmla="*/ 140 w 38"/>
                <a:gd name="T61" fmla="*/ 25 h 38"/>
                <a:gd name="T62" fmla="*/ 140 w 38"/>
                <a:gd name="T63" fmla="*/ 26 h 38"/>
                <a:gd name="T64" fmla="*/ 95 w 38"/>
                <a:gd name="T65" fmla="*/ 25 h 38"/>
                <a:gd name="T66" fmla="*/ 68 w 38"/>
                <a:gd name="T67" fmla="*/ 24 h 38"/>
                <a:gd name="T68" fmla="*/ 60 w 38"/>
                <a:gd name="T69" fmla="*/ 19 h 38"/>
                <a:gd name="T70" fmla="*/ 53 w 38"/>
                <a:gd name="T71" fmla="*/ 17 h 38"/>
                <a:gd name="T72" fmla="*/ 60 w 38"/>
                <a:gd name="T73" fmla="*/ 14 h 38"/>
                <a:gd name="T74" fmla="*/ 68 w 38"/>
                <a:gd name="T75" fmla="*/ 11 h 38"/>
                <a:gd name="T76" fmla="*/ 80 w 38"/>
                <a:gd name="T77" fmla="*/ 9 h 38"/>
                <a:gd name="T78" fmla="*/ 95 w 38"/>
                <a:gd name="T79" fmla="*/ 8 h 38"/>
                <a:gd name="T80" fmla="*/ 125 w 38"/>
                <a:gd name="T81" fmla="*/ 6 h 38"/>
                <a:gd name="T82" fmla="*/ 140 w 38"/>
                <a:gd name="T83" fmla="*/ 6 h 38"/>
                <a:gd name="T84" fmla="*/ 148 w 38"/>
                <a:gd name="T85" fmla="*/ 6 h 38"/>
                <a:gd name="T86" fmla="*/ 171 w 38"/>
                <a:gd name="T87" fmla="*/ 8 h 38"/>
                <a:gd name="T88" fmla="*/ 193 w 38"/>
                <a:gd name="T89" fmla="*/ 9 h 38"/>
                <a:gd name="T90" fmla="*/ 220 w 38"/>
                <a:gd name="T91" fmla="*/ 10 h 38"/>
                <a:gd name="T92" fmla="*/ 251 w 38"/>
                <a:gd name="T93" fmla="*/ 12 h 38"/>
                <a:gd name="T94" fmla="*/ 257 w 38"/>
                <a:gd name="T95" fmla="*/ 13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38"/>
                <a:gd name="T146" fmla="*/ 38 w 38"/>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38">
                  <a:moveTo>
                    <a:pt x="37" y="16"/>
                  </a:moveTo>
                  <a:lnTo>
                    <a:pt x="36" y="16"/>
                  </a:lnTo>
                  <a:lnTo>
                    <a:pt x="34" y="16"/>
                  </a:lnTo>
                  <a:lnTo>
                    <a:pt x="34" y="14"/>
                  </a:lnTo>
                  <a:lnTo>
                    <a:pt x="32" y="13"/>
                  </a:lnTo>
                  <a:lnTo>
                    <a:pt x="31" y="12"/>
                  </a:lnTo>
                  <a:lnTo>
                    <a:pt x="29" y="10"/>
                  </a:lnTo>
                  <a:lnTo>
                    <a:pt x="29" y="8"/>
                  </a:lnTo>
                  <a:lnTo>
                    <a:pt x="27" y="8"/>
                  </a:lnTo>
                  <a:lnTo>
                    <a:pt x="25" y="6"/>
                  </a:lnTo>
                  <a:lnTo>
                    <a:pt x="23" y="4"/>
                  </a:lnTo>
                  <a:lnTo>
                    <a:pt x="21" y="2"/>
                  </a:lnTo>
                  <a:lnTo>
                    <a:pt x="20" y="2"/>
                  </a:lnTo>
                  <a:lnTo>
                    <a:pt x="18" y="1"/>
                  </a:lnTo>
                  <a:lnTo>
                    <a:pt x="16" y="1"/>
                  </a:lnTo>
                  <a:lnTo>
                    <a:pt x="16" y="0"/>
                  </a:lnTo>
                  <a:lnTo>
                    <a:pt x="15" y="1"/>
                  </a:lnTo>
                  <a:lnTo>
                    <a:pt x="13" y="1"/>
                  </a:lnTo>
                  <a:lnTo>
                    <a:pt x="11" y="1"/>
                  </a:lnTo>
                  <a:lnTo>
                    <a:pt x="10" y="1"/>
                  </a:lnTo>
                  <a:lnTo>
                    <a:pt x="9" y="2"/>
                  </a:lnTo>
                  <a:lnTo>
                    <a:pt x="7" y="2"/>
                  </a:lnTo>
                  <a:lnTo>
                    <a:pt x="5" y="4"/>
                  </a:lnTo>
                  <a:lnTo>
                    <a:pt x="3" y="6"/>
                  </a:lnTo>
                  <a:lnTo>
                    <a:pt x="2" y="7"/>
                  </a:lnTo>
                  <a:lnTo>
                    <a:pt x="1" y="9"/>
                  </a:lnTo>
                  <a:lnTo>
                    <a:pt x="1" y="10"/>
                  </a:lnTo>
                  <a:lnTo>
                    <a:pt x="0" y="13"/>
                  </a:lnTo>
                  <a:lnTo>
                    <a:pt x="0" y="15"/>
                  </a:lnTo>
                  <a:lnTo>
                    <a:pt x="0" y="17"/>
                  </a:lnTo>
                  <a:lnTo>
                    <a:pt x="1" y="18"/>
                  </a:lnTo>
                  <a:lnTo>
                    <a:pt x="1" y="20"/>
                  </a:lnTo>
                  <a:lnTo>
                    <a:pt x="1" y="22"/>
                  </a:lnTo>
                  <a:lnTo>
                    <a:pt x="1" y="23"/>
                  </a:lnTo>
                  <a:lnTo>
                    <a:pt x="1" y="24"/>
                  </a:lnTo>
                  <a:lnTo>
                    <a:pt x="1" y="26"/>
                  </a:lnTo>
                  <a:lnTo>
                    <a:pt x="1" y="28"/>
                  </a:lnTo>
                  <a:lnTo>
                    <a:pt x="1" y="30"/>
                  </a:lnTo>
                  <a:lnTo>
                    <a:pt x="2" y="30"/>
                  </a:lnTo>
                  <a:lnTo>
                    <a:pt x="2" y="32"/>
                  </a:lnTo>
                  <a:lnTo>
                    <a:pt x="4" y="33"/>
                  </a:lnTo>
                  <a:lnTo>
                    <a:pt x="4" y="35"/>
                  </a:lnTo>
                  <a:lnTo>
                    <a:pt x="6" y="35"/>
                  </a:lnTo>
                  <a:lnTo>
                    <a:pt x="8" y="36"/>
                  </a:lnTo>
                  <a:lnTo>
                    <a:pt x="10" y="36"/>
                  </a:lnTo>
                  <a:lnTo>
                    <a:pt x="12" y="36"/>
                  </a:lnTo>
                  <a:lnTo>
                    <a:pt x="15" y="36"/>
                  </a:lnTo>
                  <a:lnTo>
                    <a:pt x="17" y="37"/>
                  </a:lnTo>
                  <a:lnTo>
                    <a:pt x="19" y="37"/>
                  </a:lnTo>
                  <a:lnTo>
                    <a:pt x="20" y="37"/>
                  </a:lnTo>
                  <a:lnTo>
                    <a:pt x="22" y="35"/>
                  </a:lnTo>
                  <a:lnTo>
                    <a:pt x="23" y="35"/>
                  </a:lnTo>
                  <a:lnTo>
                    <a:pt x="25" y="33"/>
                  </a:lnTo>
                  <a:lnTo>
                    <a:pt x="25" y="32"/>
                  </a:lnTo>
                  <a:lnTo>
                    <a:pt x="27" y="31"/>
                  </a:lnTo>
                  <a:lnTo>
                    <a:pt x="27" y="29"/>
                  </a:lnTo>
                  <a:lnTo>
                    <a:pt x="27" y="28"/>
                  </a:lnTo>
                  <a:lnTo>
                    <a:pt x="28" y="26"/>
                  </a:lnTo>
                  <a:lnTo>
                    <a:pt x="28" y="25"/>
                  </a:lnTo>
                  <a:lnTo>
                    <a:pt x="29" y="23"/>
                  </a:lnTo>
                  <a:lnTo>
                    <a:pt x="28" y="22"/>
                  </a:lnTo>
                  <a:lnTo>
                    <a:pt x="28" y="19"/>
                  </a:lnTo>
                  <a:lnTo>
                    <a:pt x="28" y="18"/>
                  </a:lnTo>
                  <a:lnTo>
                    <a:pt x="28" y="16"/>
                  </a:lnTo>
                  <a:lnTo>
                    <a:pt x="26" y="16"/>
                  </a:lnTo>
                  <a:lnTo>
                    <a:pt x="26" y="15"/>
                  </a:lnTo>
                  <a:lnTo>
                    <a:pt x="25" y="16"/>
                  </a:lnTo>
                  <a:lnTo>
                    <a:pt x="25" y="17"/>
                  </a:lnTo>
                  <a:lnTo>
                    <a:pt x="23" y="18"/>
                  </a:lnTo>
                  <a:lnTo>
                    <a:pt x="21" y="19"/>
                  </a:lnTo>
                  <a:lnTo>
                    <a:pt x="21" y="20"/>
                  </a:lnTo>
                  <a:lnTo>
                    <a:pt x="20" y="22"/>
                  </a:lnTo>
                  <a:lnTo>
                    <a:pt x="20" y="24"/>
                  </a:lnTo>
                  <a:lnTo>
                    <a:pt x="19" y="26"/>
                  </a:lnTo>
                  <a:lnTo>
                    <a:pt x="19" y="27"/>
                  </a:lnTo>
                  <a:lnTo>
                    <a:pt x="19" y="29"/>
                  </a:lnTo>
                  <a:lnTo>
                    <a:pt x="19" y="30"/>
                  </a:lnTo>
                  <a:lnTo>
                    <a:pt x="16" y="30"/>
                  </a:lnTo>
                  <a:lnTo>
                    <a:pt x="13" y="29"/>
                  </a:lnTo>
                  <a:lnTo>
                    <a:pt x="12" y="29"/>
                  </a:lnTo>
                  <a:lnTo>
                    <a:pt x="10" y="27"/>
                  </a:lnTo>
                  <a:lnTo>
                    <a:pt x="9" y="27"/>
                  </a:lnTo>
                  <a:lnTo>
                    <a:pt x="8" y="25"/>
                  </a:lnTo>
                  <a:lnTo>
                    <a:pt x="8" y="24"/>
                  </a:lnTo>
                  <a:lnTo>
                    <a:pt x="8" y="22"/>
                  </a:lnTo>
                  <a:lnTo>
                    <a:pt x="7" y="22"/>
                  </a:lnTo>
                  <a:lnTo>
                    <a:pt x="7" y="20"/>
                  </a:lnTo>
                  <a:lnTo>
                    <a:pt x="8" y="18"/>
                  </a:lnTo>
                  <a:lnTo>
                    <a:pt x="8" y="17"/>
                  </a:lnTo>
                  <a:lnTo>
                    <a:pt x="9" y="16"/>
                  </a:lnTo>
                  <a:lnTo>
                    <a:pt x="9" y="14"/>
                  </a:lnTo>
                  <a:lnTo>
                    <a:pt x="9" y="12"/>
                  </a:lnTo>
                  <a:lnTo>
                    <a:pt x="9" y="11"/>
                  </a:lnTo>
                  <a:lnTo>
                    <a:pt x="11" y="9"/>
                  </a:lnTo>
                  <a:lnTo>
                    <a:pt x="13" y="8"/>
                  </a:lnTo>
                  <a:lnTo>
                    <a:pt x="15" y="6"/>
                  </a:lnTo>
                  <a:lnTo>
                    <a:pt x="17" y="6"/>
                  </a:lnTo>
                  <a:lnTo>
                    <a:pt x="19" y="6"/>
                  </a:lnTo>
                  <a:lnTo>
                    <a:pt x="20" y="6"/>
                  </a:lnTo>
                  <a:lnTo>
                    <a:pt x="20" y="7"/>
                  </a:lnTo>
                  <a:lnTo>
                    <a:pt x="22" y="7"/>
                  </a:lnTo>
                  <a:lnTo>
                    <a:pt x="23" y="8"/>
                  </a:lnTo>
                  <a:lnTo>
                    <a:pt x="25" y="8"/>
                  </a:lnTo>
                  <a:lnTo>
                    <a:pt x="25" y="10"/>
                  </a:lnTo>
                  <a:lnTo>
                    <a:pt x="26" y="10"/>
                  </a:lnTo>
                  <a:lnTo>
                    <a:pt x="28" y="12"/>
                  </a:lnTo>
                  <a:lnTo>
                    <a:pt x="30" y="12"/>
                  </a:lnTo>
                  <a:lnTo>
                    <a:pt x="30" y="13"/>
                  </a:lnTo>
                  <a:lnTo>
                    <a:pt x="32" y="13"/>
                  </a:lnTo>
                  <a:lnTo>
                    <a:pt x="32" y="15"/>
                  </a:lnTo>
                  <a:lnTo>
                    <a:pt x="34" y="15"/>
                  </a:lnTo>
                  <a:lnTo>
                    <a:pt x="34" y="16"/>
                  </a:lnTo>
                  <a:lnTo>
                    <a:pt x="35" y="16"/>
                  </a:lnTo>
                  <a:lnTo>
                    <a:pt x="37" y="16"/>
                  </a:lnTo>
                </a:path>
              </a:pathLst>
            </a:custGeom>
            <a:solidFill>
              <a:srgbClr val="F8F8F8"/>
            </a:solidFill>
            <a:ln w="9048">
              <a:solidFill>
                <a:srgbClr val="DDDDDD"/>
              </a:solidFill>
              <a:round/>
              <a:headEnd/>
              <a:tailEnd/>
            </a:ln>
          </p:spPr>
          <p:txBody>
            <a:bodyPr/>
            <a:lstStyle/>
            <a:p>
              <a:endParaRPr lang="it-IT"/>
            </a:p>
          </p:txBody>
        </p:sp>
        <p:sp>
          <p:nvSpPr>
            <p:cNvPr id="5164" name="AutoShape 45"/>
            <p:cNvSpPr>
              <a:spLocks noChangeArrowheads="1"/>
            </p:cNvSpPr>
            <p:nvPr/>
          </p:nvSpPr>
          <p:spPr bwMode="auto">
            <a:xfrm flipV="1">
              <a:off x="403" y="3831"/>
              <a:ext cx="5437" cy="259"/>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5165" name="Freeform 46"/>
            <p:cNvSpPr>
              <a:spLocks/>
            </p:cNvSpPr>
            <p:nvPr/>
          </p:nvSpPr>
          <p:spPr bwMode="auto">
            <a:xfrm>
              <a:off x="4619" y="1593"/>
              <a:ext cx="533" cy="1911"/>
            </a:xfrm>
            <a:custGeom>
              <a:avLst/>
              <a:gdLst>
                <a:gd name="T0" fmla="*/ 0 w 271"/>
                <a:gd name="T1" fmla="*/ 1646 h 2059"/>
                <a:gd name="T2" fmla="*/ 2053 w 271"/>
                <a:gd name="T3" fmla="*/ 1646 h 2059"/>
                <a:gd name="T4" fmla="*/ 2053 w 271"/>
                <a:gd name="T5" fmla="*/ 0 h 2059"/>
                <a:gd name="T6" fmla="*/ 0 w 271"/>
                <a:gd name="T7" fmla="*/ 0 h 2059"/>
                <a:gd name="T8" fmla="*/ 0 w 271"/>
                <a:gd name="T9" fmla="*/ 1646 h 2059"/>
                <a:gd name="T10" fmla="*/ 0 w 271"/>
                <a:gd name="T11" fmla="*/ 1646 h 2059"/>
                <a:gd name="T12" fmla="*/ 0 60000 65536"/>
                <a:gd name="T13" fmla="*/ 0 60000 65536"/>
                <a:gd name="T14" fmla="*/ 0 60000 65536"/>
                <a:gd name="T15" fmla="*/ 0 60000 65536"/>
                <a:gd name="T16" fmla="*/ 0 60000 65536"/>
                <a:gd name="T17" fmla="*/ 0 60000 65536"/>
                <a:gd name="T18" fmla="*/ 0 w 271"/>
                <a:gd name="T19" fmla="*/ 0 h 2059"/>
                <a:gd name="T20" fmla="*/ 271 w 271"/>
                <a:gd name="T21" fmla="*/ 2059 h 2059"/>
              </a:gdLst>
              <a:ahLst/>
              <a:cxnLst>
                <a:cxn ang="T12">
                  <a:pos x="T0" y="T1"/>
                </a:cxn>
                <a:cxn ang="T13">
                  <a:pos x="T2" y="T3"/>
                </a:cxn>
                <a:cxn ang="T14">
                  <a:pos x="T4" y="T5"/>
                </a:cxn>
                <a:cxn ang="T15">
                  <a:pos x="T6" y="T7"/>
                </a:cxn>
                <a:cxn ang="T16">
                  <a:pos x="T8" y="T9"/>
                </a:cxn>
                <a:cxn ang="T17">
                  <a:pos x="T10" y="T11"/>
                </a:cxn>
              </a:cxnLst>
              <a:rect l="T18" t="T19" r="T20" b="T21"/>
              <a:pathLst>
                <a:path w="271" h="2059">
                  <a:moveTo>
                    <a:pt x="0" y="2058"/>
                  </a:moveTo>
                  <a:lnTo>
                    <a:pt x="270" y="2058"/>
                  </a:lnTo>
                  <a:lnTo>
                    <a:pt x="270" y="0"/>
                  </a:lnTo>
                  <a:lnTo>
                    <a:pt x="0" y="0"/>
                  </a:lnTo>
                  <a:lnTo>
                    <a:pt x="0" y="2058"/>
                  </a:lnTo>
                </a:path>
              </a:pathLst>
            </a:custGeom>
            <a:solidFill>
              <a:srgbClr val="F8F8F8"/>
            </a:solidFill>
            <a:ln w="9048">
              <a:solidFill>
                <a:srgbClr val="C0C0C0"/>
              </a:solidFill>
              <a:round/>
              <a:headEnd/>
              <a:tailEnd/>
            </a:ln>
          </p:spPr>
          <p:txBody>
            <a:bodyPr/>
            <a:lstStyle/>
            <a:p>
              <a:endParaRPr lang="it-IT"/>
            </a:p>
          </p:txBody>
        </p:sp>
        <p:grpSp>
          <p:nvGrpSpPr>
            <p:cNvPr id="5166" name="Group 47"/>
            <p:cNvGrpSpPr>
              <a:grpSpLocks/>
            </p:cNvGrpSpPr>
            <p:nvPr/>
          </p:nvGrpSpPr>
          <p:grpSpPr bwMode="auto">
            <a:xfrm>
              <a:off x="4527" y="3474"/>
              <a:ext cx="703" cy="203"/>
              <a:chOff x="3110" y="3961"/>
              <a:chExt cx="356" cy="218"/>
            </a:xfrm>
          </p:grpSpPr>
          <p:sp>
            <p:nvSpPr>
              <p:cNvPr id="5252" name="Freeform 48"/>
              <p:cNvSpPr>
                <a:spLocks/>
              </p:cNvSpPr>
              <p:nvPr/>
            </p:nvSpPr>
            <p:spPr bwMode="auto">
              <a:xfrm>
                <a:off x="3137" y="3961"/>
                <a:ext cx="300" cy="106"/>
              </a:xfrm>
              <a:custGeom>
                <a:avLst/>
                <a:gdLst>
                  <a:gd name="T0" fmla="*/ 285 w 300"/>
                  <a:gd name="T1" fmla="*/ 2 h 106"/>
                  <a:gd name="T2" fmla="*/ 290 w 300"/>
                  <a:gd name="T3" fmla="*/ 5 h 106"/>
                  <a:gd name="T4" fmla="*/ 295 w 300"/>
                  <a:gd name="T5" fmla="*/ 9 h 106"/>
                  <a:gd name="T6" fmla="*/ 295 w 300"/>
                  <a:gd name="T7" fmla="*/ 16 h 106"/>
                  <a:gd name="T8" fmla="*/ 297 w 300"/>
                  <a:gd name="T9" fmla="*/ 23 h 106"/>
                  <a:gd name="T10" fmla="*/ 298 w 300"/>
                  <a:gd name="T11" fmla="*/ 30 h 106"/>
                  <a:gd name="T12" fmla="*/ 297 w 300"/>
                  <a:gd name="T13" fmla="*/ 39 h 106"/>
                  <a:gd name="T14" fmla="*/ 293 w 300"/>
                  <a:gd name="T15" fmla="*/ 46 h 106"/>
                  <a:gd name="T16" fmla="*/ 290 w 300"/>
                  <a:gd name="T17" fmla="*/ 52 h 106"/>
                  <a:gd name="T18" fmla="*/ 285 w 300"/>
                  <a:gd name="T19" fmla="*/ 53 h 106"/>
                  <a:gd name="T20" fmla="*/ 281 w 300"/>
                  <a:gd name="T21" fmla="*/ 52 h 106"/>
                  <a:gd name="T22" fmla="*/ 283 w 300"/>
                  <a:gd name="T23" fmla="*/ 53 h 106"/>
                  <a:gd name="T24" fmla="*/ 287 w 300"/>
                  <a:gd name="T25" fmla="*/ 56 h 106"/>
                  <a:gd name="T26" fmla="*/ 293 w 300"/>
                  <a:gd name="T27" fmla="*/ 59 h 106"/>
                  <a:gd name="T28" fmla="*/ 294 w 300"/>
                  <a:gd name="T29" fmla="*/ 66 h 106"/>
                  <a:gd name="T30" fmla="*/ 296 w 300"/>
                  <a:gd name="T31" fmla="*/ 74 h 106"/>
                  <a:gd name="T32" fmla="*/ 296 w 300"/>
                  <a:gd name="T33" fmla="*/ 82 h 106"/>
                  <a:gd name="T34" fmla="*/ 295 w 300"/>
                  <a:gd name="T35" fmla="*/ 90 h 106"/>
                  <a:gd name="T36" fmla="*/ 291 w 300"/>
                  <a:gd name="T37" fmla="*/ 96 h 106"/>
                  <a:gd name="T38" fmla="*/ 288 w 300"/>
                  <a:gd name="T39" fmla="*/ 101 h 106"/>
                  <a:gd name="T40" fmla="*/ 284 w 300"/>
                  <a:gd name="T41" fmla="*/ 104 h 106"/>
                  <a:gd name="T42" fmla="*/ 281 w 300"/>
                  <a:gd name="T43" fmla="*/ 103 h 106"/>
                  <a:gd name="T44" fmla="*/ 17 w 300"/>
                  <a:gd name="T45" fmla="*/ 103 h 106"/>
                  <a:gd name="T46" fmla="*/ 12 w 300"/>
                  <a:gd name="T47" fmla="*/ 105 h 106"/>
                  <a:gd name="T48" fmla="*/ 7 w 300"/>
                  <a:gd name="T49" fmla="*/ 101 h 106"/>
                  <a:gd name="T50" fmla="*/ 3 w 300"/>
                  <a:gd name="T51" fmla="*/ 96 h 106"/>
                  <a:gd name="T52" fmla="*/ 1 w 300"/>
                  <a:gd name="T53" fmla="*/ 90 h 106"/>
                  <a:gd name="T54" fmla="*/ 0 w 300"/>
                  <a:gd name="T55" fmla="*/ 82 h 106"/>
                  <a:gd name="T56" fmla="*/ 0 w 300"/>
                  <a:gd name="T57" fmla="*/ 74 h 106"/>
                  <a:gd name="T58" fmla="*/ 1 w 300"/>
                  <a:gd name="T59" fmla="*/ 66 h 106"/>
                  <a:gd name="T60" fmla="*/ 5 w 300"/>
                  <a:gd name="T61" fmla="*/ 59 h 106"/>
                  <a:gd name="T62" fmla="*/ 9 w 300"/>
                  <a:gd name="T63" fmla="*/ 56 h 106"/>
                  <a:gd name="T64" fmla="*/ 14 w 300"/>
                  <a:gd name="T65" fmla="*/ 53 h 106"/>
                  <a:gd name="T66" fmla="*/ 17 w 300"/>
                  <a:gd name="T67" fmla="*/ 53 h 106"/>
                  <a:gd name="T68" fmla="*/ 12 w 300"/>
                  <a:gd name="T69" fmla="*/ 54 h 106"/>
                  <a:gd name="T70" fmla="*/ 8 w 300"/>
                  <a:gd name="T71" fmla="*/ 52 h 106"/>
                  <a:gd name="T72" fmla="*/ 4 w 300"/>
                  <a:gd name="T73" fmla="*/ 46 h 106"/>
                  <a:gd name="T74" fmla="*/ 2 w 300"/>
                  <a:gd name="T75" fmla="*/ 39 h 106"/>
                  <a:gd name="T76" fmla="*/ 1 w 300"/>
                  <a:gd name="T77" fmla="*/ 31 h 106"/>
                  <a:gd name="T78" fmla="*/ 1 w 300"/>
                  <a:gd name="T79" fmla="*/ 22 h 106"/>
                  <a:gd name="T80" fmla="*/ 3 w 300"/>
                  <a:gd name="T81" fmla="*/ 15 h 106"/>
                  <a:gd name="T82" fmla="*/ 8 w 300"/>
                  <a:gd name="T83" fmla="*/ 7 h 106"/>
                  <a:gd name="T84" fmla="*/ 13 w 300"/>
                  <a:gd name="T85" fmla="*/ 4 h 106"/>
                  <a:gd name="T86" fmla="*/ 18 w 300"/>
                  <a:gd name="T87" fmla="*/ 1 h 106"/>
                  <a:gd name="T88" fmla="*/ 24 w 300"/>
                  <a:gd name="T89" fmla="*/ 0 h 106"/>
                  <a:gd name="T90" fmla="*/ 61 w 300"/>
                  <a:gd name="T91" fmla="*/ 0 h 106"/>
                  <a:gd name="T92" fmla="*/ 125 w 300"/>
                  <a:gd name="T93" fmla="*/ 0 h 106"/>
                  <a:gd name="T94" fmla="*/ 197 w 300"/>
                  <a:gd name="T95" fmla="*/ 0 h 106"/>
                  <a:gd name="T96" fmla="*/ 256 w 300"/>
                  <a:gd name="T97" fmla="*/ 0 h 106"/>
                  <a:gd name="T98" fmla="*/ 283 w 300"/>
                  <a:gd name="T99" fmla="*/ 0 h 10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00"/>
                  <a:gd name="T151" fmla="*/ 0 h 106"/>
                  <a:gd name="T152" fmla="*/ 300 w 300"/>
                  <a:gd name="T153" fmla="*/ 106 h 10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00" h="106">
                    <a:moveTo>
                      <a:pt x="281" y="1"/>
                    </a:moveTo>
                    <a:lnTo>
                      <a:pt x="283" y="2"/>
                    </a:lnTo>
                    <a:lnTo>
                      <a:pt x="285" y="2"/>
                    </a:lnTo>
                    <a:lnTo>
                      <a:pt x="287" y="4"/>
                    </a:lnTo>
                    <a:lnTo>
                      <a:pt x="290" y="4"/>
                    </a:lnTo>
                    <a:lnTo>
                      <a:pt x="290" y="5"/>
                    </a:lnTo>
                    <a:lnTo>
                      <a:pt x="292" y="6"/>
                    </a:lnTo>
                    <a:lnTo>
                      <a:pt x="293" y="8"/>
                    </a:lnTo>
                    <a:lnTo>
                      <a:pt x="295" y="9"/>
                    </a:lnTo>
                    <a:lnTo>
                      <a:pt x="295" y="12"/>
                    </a:lnTo>
                    <a:lnTo>
                      <a:pt x="295" y="14"/>
                    </a:lnTo>
                    <a:lnTo>
                      <a:pt x="295" y="16"/>
                    </a:lnTo>
                    <a:lnTo>
                      <a:pt x="297" y="18"/>
                    </a:lnTo>
                    <a:lnTo>
                      <a:pt x="297" y="21"/>
                    </a:lnTo>
                    <a:lnTo>
                      <a:pt x="297" y="23"/>
                    </a:lnTo>
                    <a:lnTo>
                      <a:pt x="297" y="25"/>
                    </a:lnTo>
                    <a:lnTo>
                      <a:pt x="299" y="26"/>
                    </a:lnTo>
                    <a:lnTo>
                      <a:pt x="298" y="30"/>
                    </a:lnTo>
                    <a:lnTo>
                      <a:pt x="298" y="34"/>
                    </a:lnTo>
                    <a:lnTo>
                      <a:pt x="297" y="37"/>
                    </a:lnTo>
                    <a:lnTo>
                      <a:pt x="297" y="39"/>
                    </a:lnTo>
                    <a:lnTo>
                      <a:pt x="295" y="43"/>
                    </a:lnTo>
                    <a:lnTo>
                      <a:pt x="295" y="44"/>
                    </a:lnTo>
                    <a:lnTo>
                      <a:pt x="293" y="46"/>
                    </a:lnTo>
                    <a:lnTo>
                      <a:pt x="293" y="48"/>
                    </a:lnTo>
                    <a:lnTo>
                      <a:pt x="291" y="50"/>
                    </a:lnTo>
                    <a:lnTo>
                      <a:pt x="290" y="52"/>
                    </a:lnTo>
                    <a:lnTo>
                      <a:pt x="288" y="53"/>
                    </a:lnTo>
                    <a:lnTo>
                      <a:pt x="287" y="53"/>
                    </a:lnTo>
                    <a:lnTo>
                      <a:pt x="285" y="53"/>
                    </a:lnTo>
                    <a:lnTo>
                      <a:pt x="283" y="53"/>
                    </a:lnTo>
                    <a:lnTo>
                      <a:pt x="281" y="53"/>
                    </a:lnTo>
                    <a:lnTo>
                      <a:pt x="281" y="52"/>
                    </a:lnTo>
                    <a:lnTo>
                      <a:pt x="281" y="53"/>
                    </a:lnTo>
                    <a:lnTo>
                      <a:pt x="283" y="53"/>
                    </a:lnTo>
                    <a:lnTo>
                      <a:pt x="285" y="54"/>
                    </a:lnTo>
                    <a:lnTo>
                      <a:pt x="287" y="54"/>
                    </a:lnTo>
                    <a:lnTo>
                      <a:pt x="287" y="56"/>
                    </a:lnTo>
                    <a:lnTo>
                      <a:pt x="289" y="57"/>
                    </a:lnTo>
                    <a:lnTo>
                      <a:pt x="291" y="59"/>
                    </a:lnTo>
                    <a:lnTo>
                      <a:pt x="293" y="59"/>
                    </a:lnTo>
                    <a:lnTo>
                      <a:pt x="293" y="62"/>
                    </a:lnTo>
                    <a:lnTo>
                      <a:pt x="294" y="64"/>
                    </a:lnTo>
                    <a:lnTo>
                      <a:pt x="294" y="66"/>
                    </a:lnTo>
                    <a:lnTo>
                      <a:pt x="295" y="68"/>
                    </a:lnTo>
                    <a:lnTo>
                      <a:pt x="295" y="72"/>
                    </a:lnTo>
                    <a:lnTo>
                      <a:pt x="296" y="74"/>
                    </a:lnTo>
                    <a:lnTo>
                      <a:pt x="296" y="76"/>
                    </a:lnTo>
                    <a:lnTo>
                      <a:pt x="297" y="78"/>
                    </a:lnTo>
                    <a:lnTo>
                      <a:pt x="296" y="82"/>
                    </a:lnTo>
                    <a:lnTo>
                      <a:pt x="296" y="84"/>
                    </a:lnTo>
                    <a:lnTo>
                      <a:pt x="295" y="88"/>
                    </a:lnTo>
                    <a:lnTo>
                      <a:pt x="295" y="90"/>
                    </a:lnTo>
                    <a:lnTo>
                      <a:pt x="294" y="93"/>
                    </a:lnTo>
                    <a:lnTo>
                      <a:pt x="293" y="94"/>
                    </a:lnTo>
                    <a:lnTo>
                      <a:pt x="291" y="96"/>
                    </a:lnTo>
                    <a:lnTo>
                      <a:pt x="291" y="98"/>
                    </a:lnTo>
                    <a:lnTo>
                      <a:pt x="290" y="100"/>
                    </a:lnTo>
                    <a:lnTo>
                      <a:pt x="288" y="101"/>
                    </a:lnTo>
                    <a:lnTo>
                      <a:pt x="286" y="103"/>
                    </a:lnTo>
                    <a:lnTo>
                      <a:pt x="284" y="104"/>
                    </a:lnTo>
                    <a:lnTo>
                      <a:pt x="282" y="104"/>
                    </a:lnTo>
                    <a:lnTo>
                      <a:pt x="281" y="104"/>
                    </a:lnTo>
                    <a:lnTo>
                      <a:pt x="281" y="103"/>
                    </a:lnTo>
                    <a:lnTo>
                      <a:pt x="280" y="103"/>
                    </a:lnTo>
                    <a:lnTo>
                      <a:pt x="17" y="103"/>
                    </a:lnTo>
                    <a:lnTo>
                      <a:pt x="16" y="105"/>
                    </a:lnTo>
                    <a:lnTo>
                      <a:pt x="14" y="105"/>
                    </a:lnTo>
                    <a:lnTo>
                      <a:pt x="12" y="105"/>
                    </a:lnTo>
                    <a:lnTo>
                      <a:pt x="11" y="103"/>
                    </a:lnTo>
                    <a:lnTo>
                      <a:pt x="9" y="103"/>
                    </a:lnTo>
                    <a:lnTo>
                      <a:pt x="7" y="101"/>
                    </a:lnTo>
                    <a:lnTo>
                      <a:pt x="5" y="100"/>
                    </a:lnTo>
                    <a:lnTo>
                      <a:pt x="5" y="98"/>
                    </a:lnTo>
                    <a:lnTo>
                      <a:pt x="3" y="96"/>
                    </a:lnTo>
                    <a:lnTo>
                      <a:pt x="3" y="94"/>
                    </a:lnTo>
                    <a:lnTo>
                      <a:pt x="1" y="93"/>
                    </a:lnTo>
                    <a:lnTo>
                      <a:pt x="1" y="90"/>
                    </a:lnTo>
                    <a:lnTo>
                      <a:pt x="0" y="88"/>
                    </a:lnTo>
                    <a:lnTo>
                      <a:pt x="0" y="84"/>
                    </a:lnTo>
                    <a:lnTo>
                      <a:pt x="0" y="82"/>
                    </a:lnTo>
                    <a:lnTo>
                      <a:pt x="0" y="78"/>
                    </a:lnTo>
                    <a:lnTo>
                      <a:pt x="0" y="76"/>
                    </a:lnTo>
                    <a:lnTo>
                      <a:pt x="0" y="74"/>
                    </a:lnTo>
                    <a:lnTo>
                      <a:pt x="0" y="72"/>
                    </a:lnTo>
                    <a:lnTo>
                      <a:pt x="1" y="68"/>
                    </a:lnTo>
                    <a:lnTo>
                      <a:pt x="1" y="66"/>
                    </a:lnTo>
                    <a:lnTo>
                      <a:pt x="3" y="64"/>
                    </a:lnTo>
                    <a:lnTo>
                      <a:pt x="3" y="62"/>
                    </a:lnTo>
                    <a:lnTo>
                      <a:pt x="5" y="59"/>
                    </a:lnTo>
                    <a:lnTo>
                      <a:pt x="6" y="59"/>
                    </a:lnTo>
                    <a:lnTo>
                      <a:pt x="8" y="57"/>
                    </a:lnTo>
                    <a:lnTo>
                      <a:pt x="9" y="56"/>
                    </a:lnTo>
                    <a:lnTo>
                      <a:pt x="11" y="54"/>
                    </a:lnTo>
                    <a:lnTo>
                      <a:pt x="13" y="54"/>
                    </a:lnTo>
                    <a:lnTo>
                      <a:pt x="14" y="53"/>
                    </a:lnTo>
                    <a:lnTo>
                      <a:pt x="16" y="53"/>
                    </a:lnTo>
                    <a:lnTo>
                      <a:pt x="18" y="53"/>
                    </a:lnTo>
                    <a:lnTo>
                      <a:pt x="17" y="53"/>
                    </a:lnTo>
                    <a:lnTo>
                      <a:pt x="16" y="54"/>
                    </a:lnTo>
                    <a:lnTo>
                      <a:pt x="14" y="54"/>
                    </a:lnTo>
                    <a:lnTo>
                      <a:pt x="12" y="54"/>
                    </a:lnTo>
                    <a:lnTo>
                      <a:pt x="11" y="53"/>
                    </a:lnTo>
                    <a:lnTo>
                      <a:pt x="9" y="53"/>
                    </a:lnTo>
                    <a:lnTo>
                      <a:pt x="8" y="52"/>
                    </a:lnTo>
                    <a:lnTo>
                      <a:pt x="6" y="50"/>
                    </a:lnTo>
                    <a:lnTo>
                      <a:pt x="6" y="48"/>
                    </a:lnTo>
                    <a:lnTo>
                      <a:pt x="4" y="46"/>
                    </a:lnTo>
                    <a:lnTo>
                      <a:pt x="4" y="44"/>
                    </a:lnTo>
                    <a:lnTo>
                      <a:pt x="2" y="43"/>
                    </a:lnTo>
                    <a:lnTo>
                      <a:pt x="2" y="39"/>
                    </a:lnTo>
                    <a:lnTo>
                      <a:pt x="1" y="37"/>
                    </a:lnTo>
                    <a:lnTo>
                      <a:pt x="1" y="34"/>
                    </a:lnTo>
                    <a:lnTo>
                      <a:pt x="1" y="31"/>
                    </a:lnTo>
                    <a:lnTo>
                      <a:pt x="1" y="28"/>
                    </a:lnTo>
                    <a:lnTo>
                      <a:pt x="1" y="26"/>
                    </a:lnTo>
                    <a:lnTo>
                      <a:pt x="1" y="22"/>
                    </a:lnTo>
                    <a:lnTo>
                      <a:pt x="1" y="21"/>
                    </a:lnTo>
                    <a:lnTo>
                      <a:pt x="3" y="17"/>
                    </a:lnTo>
                    <a:lnTo>
                      <a:pt x="3" y="15"/>
                    </a:lnTo>
                    <a:lnTo>
                      <a:pt x="5" y="12"/>
                    </a:lnTo>
                    <a:lnTo>
                      <a:pt x="6" y="10"/>
                    </a:lnTo>
                    <a:lnTo>
                      <a:pt x="8" y="7"/>
                    </a:lnTo>
                    <a:lnTo>
                      <a:pt x="9" y="6"/>
                    </a:lnTo>
                    <a:lnTo>
                      <a:pt x="11" y="5"/>
                    </a:lnTo>
                    <a:lnTo>
                      <a:pt x="13" y="4"/>
                    </a:lnTo>
                    <a:lnTo>
                      <a:pt x="14" y="2"/>
                    </a:lnTo>
                    <a:lnTo>
                      <a:pt x="16" y="2"/>
                    </a:lnTo>
                    <a:lnTo>
                      <a:pt x="18" y="1"/>
                    </a:lnTo>
                    <a:lnTo>
                      <a:pt x="20" y="1"/>
                    </a:lnTo>
                    <a:lnTo>
                      <a:pt x="22" y="0"/>
                    </a:lnTo>
                    <a:lnTo>
                      <a:pt x="24" y="0"/>
                    </a:lnTo>
                    <a:lnTo>
                      <a:pt x="32" y="0"/>
                    </a:lnTo>
                    <a:lnTo>
                      <a:pt x="44" y="0"/>
                    </a:lnTo>
                    <a:lnTo>
                      <a:pt x="61" y="0"/>
                    </a:lnTo>
                    <a:lnTo>
                      <a:pt x="80" y="0"/>
                    </a:lnTo>
                    <a:lnTo>
                      <a:pt x="102" y="0"/>
                    </a:lnTo>
                    <a:lnTo>
                      <a:pt x="125" y="0"/>
                    </a:lnTo>
                    <a:lnTo>
                      <a:pt x="150" y="0"/>
                    </a:lnTo>
                    <a:lnTo>
                      <a:pt x="173" y="0"/>
                    </a:lnTo>
                    <a:lnTo>
                      <a:pt x="197" y="0"/>
                    </a:lnTo>
                    <a:lnTo>
                      <a:pt x="219" y="0"/>
                    </a:lnTo>
                    <a:lnTo>
                      <a:pt x="240" y="0"/>
                    </a:lnTo>
                    <a:lnTo>
                      <a:pt x="256" y="0"/>
                    </a:lnTo>
                    <a:lnTo>
                      <a:pt x="270" y="0"/>
                    </a:lnTo>
                    <a:lnTo>
                      <a:pt x="279" y="0"/>
                    </a:lnTo>
                    <a:lnTo>
                      <a:pt x="283" y="0"/>
                    </a:lnTo>
                    <a:lnTo>
                      <a:pt x="281" y="1"/>
                    </a:lnTo>
                  </a:path>
                </a:pathLst>
              </a:custGeom>
              <a:solidFill>
                <a:srgbClr val="F8F8F8"/>
              </a:solidFill>
              <a:ln w="18732">
                <a:solidFill>
                  <a:srgbClr val="C0C0C0"/>
                </a:solidFill>
                <a:round/>
                <a:headEnd/>
                <a:tailEnd/>
              </a:ln>
            </p:spPr>
            <p:txBody>
              <a:bodyPr/>
              <a:lstStyle/>
              <a:p>
                <a:endParaRPr lang="it-IT"/>
              </a:p>
            </p:txBody>
          </p:sp>
          <p:sp>
            <p:nvSpPr>
              <p:cNvPr id="5253" name="Freeform 49"/>
              <p:cNvSpPr>
                <a:spLocks/>
              </p:cNvSpPr>
              <p:nvPr/>
            </p:nvSpPr>
            <p:spPr bwMode="auto">
              <a:xfrm>
                <a:off x="3209" y="3964"/>
                <a:ext cx="230" cy="51"/>
              </a:xfrm>
              <a:custGeom>
                <a:avLst/>
                <a:gdLst>
                  <a:gd name="T0" fmla="*/ 217 w 230"/>
                  <a:gd name="T1" fmla="*/ 5 h 51"/>
                  <a:gd name="T2" fmla="*/ 213 w 230"/>
                  <a:gd name="T3" fmla="*/ 13 h 51"/>
                  <a:gd name="T4" fmla="*/ 209 w 230"/>
                  <a:gd name="T5" fmla="*/ 21 h 51"/>
                  <a:gd name="T6" fmla="*/ 204 w 230"/>
                  <a:gd name="T7" fmla="*/ 28 h 51"/>
                  <a:gd name="T8" fmla="*/ 194 w 230"/>
                  <a:gd name="T9" fmla="*/ 34 h 51"/>
                  <a:gd name="T10" fmla="*/ 181 w 230"/>
                  <a:gd name="T11" fmla="*/ 39 h 51"/>
                  <a:gd name="T12" fmla="*/ 161 w 230"/>
                  <a:gd name="T13" fmla="*/ 42 h 51"/>
                  <a:gd name="T14" fmla="*/ 135 w 230"/>
                  <a:gd name="T15" fmla="*/ 42 h 51"/>
                  <a:gd name="T16" fmla="*/ 111 w 230"/>
                  <a:gd name="T17" fmla="*/ 42 h 51"/>
                  <a:gd name="T18" fmla="*/ 95 w 230"/>
                  <a:gd name="T19" fmla="*/ 43 h 51"/>
                  <a:gd name="T20" fmla="*/ 77 w 230"/>
                  <a:gd name="T21" fmla="*/ 45 h 51"/>
                  <a:gd name="T22" fmla="*/ 59 w 230"/>
                  <a:gd name="T23" fmla="*/ 45 h 51"/>
                  <a:gd name="T24" fmla="*/ 41 w 230"/>
                  <a:gd name="T25" fmla="*/ 47 h 51"/>
                  <a:gd name="T26" fmla="*/ 25 w 230"/>
                  <a:gd name="T27" fmla="*/ 48 h 51"/>
                  <a:gd name="T28" fmla="*/ 11 w 230"/>
                  <a:gd name="T29" fmla="*/ 50 h 51"/>
                  <a:gd name="T30" fmla="*/ 2 w 230"/>
                  <a:gd name="T31" fmla="*/ 50 h 51"/>
                  <a:gd name="T32" fmla="*/ 0 w 230"/>
                  <a:gd name="T33" fmla="*/ 50 h 51"/>
                  <a:gd name="T34" fmla="*/ 6 w 230"/>
                  <a:gd name="T35" fmla="*/ 50 h 51"/>
                  <a:gd name="T36" fmla="*/ 19 w 230"/>
                  <a:gd name="T37" fmla="*/ 50 h 51"/>
                  <a:gd name="T38" fmla="*/ 34 w 230"/>
                  <a:gd name="T39" fmla="*/ 50 h 51"/>
                  <a:gd name="T40" fmla="*/ 50 w 230"/>
                  <a:gd name="T41" fmla="*/ 50 h 51"/>
                  <a:gd name="T42" fmla="*/ 67 w 230"/>
                  <a:gd name="T43" fmla="*/ 50 h 51"/>
                  <a:gd name="T44" fmla="*/ 81 w 230"/>
                  <a:gd name="T45" fmla="*/ 50 h 51"/>
                  <a:gd name="T46" fmla="*/ 91 w 230"/>
                  <a:gd name="T47" fmla="*/ 50 h 51"/>
                  <a:gd name="T48" fmla="*/ 95 w 230"/>
                  <a:gd name="T49" fmla="*/ 50 h 51"/>
                  <a:gd name="T50" fmla="*/ 103 w 230"/>
                  <a:gd name="T51" fmla="*/ 50 h 51"/>
                  <a:gd name="T52" fmla="*/ 119 w 230"/>
                  <a:gd name="T53" fmla="*/ 50 h 51"/>
                  <a:gd name="T54" fmla="*/ 139 w 230"/>
                  <a:gd name="T55" fmla="*/ 50 h 51"/>
                  <a:gd name="T56" fmla="*/ 158 w 230"/>
                  <a:gd name="T57" fmla="*/ 50 h 51"/>
                  <a:gd name="T58" fmla="*/ 178 w 230"/>
                  <a:gd name="T59" fmla="*/ 50 h 51"/>
                  <a:gd name="T60" fmla="*/ 193 w 230"/>
                  <a:gd name="T61" fmla="*/ 50 h 51"/>
                  <a:gd name="T62" fmla="*/ 202 w 230"/>
                  <a:gd name="T63" fmla="*/ 50 h 51"/>
                  <a:gd name="T64" fmla="*/ 210 w 230"/>
                  <a:gd name="T65" fmla="*/ 50 h 51"/>
                  <a:gd name="T66" fmla="*/ 219 w 230"/>
                  <a:gd name="T67" fmla="*/ 48 h 51"/>
                  <a:gd name="T68" fmla="*/ 225 w 230"/>
                  <a:gd name="T69" fmla="*/ 41 h 51"/>
                  <a:gd name="T70" fmla="*/ 228 w 230"/>
                  <a:gd name="T71" fmla="*/ 33 h 51"/>
                  <a:gd name="T72" fmla="*/ 228 w 230"/>
                  <a:gd name="T73" fmla="*/ 23 h 51"/>
                  <a:gd name="T74" fmla="*/ 225 w 230"/>
                  <a:gd name="T75" fmla="*/ 14 h 51"/>
                  <a:gd name="T76" fmla="*/ 223 w 230"/>
                  <a:gd name="T77" fmla="*/ 6 h 51"/>
                  <a:gd name="T78" fmla="*/ 219 w 230"/>
                  <a:gd name="T79" fmla="*/ 2 h 51"/>
                  <a:gd name="T80" fmla="*/ 218 w 230"/>
                  <a:gd name="T81" fmla="*/ 0 h 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51"/>
                  <a:gd name="T125" fmla="*/ 230 w 230"/>
                  <a:gd name="T126" fmla="*/ 51 h 5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51">
                    <a:moveTo>
                      <a:pt x="218" y="0"/>
                    </a:moveTo>
                    <a:lnTo>
                      <a:pt x="217" y="5"/>
                    </a:lnTo>
                    <a:lnTo>
                      <a:pt x="215" y="9"/>
                    </a:lnTo>
                    <a:lnTo>
                      <a:pt x="213" y="13"/>
                    </a:lnTo>
                    <a:lnTo>
                      <a:pt x="212" y="17"/>
                    </a:lnTo>
                    <a:lnTo>
                      <a:pt x="209" y="21"/>
                    </a:lnTo>
                    <a:lnTo>
                      <a:pt x="207" y="24"/>
                    </a:lnTo>
                    <a:lnTo>
                      <a:pt x="204" y="28"/>
                    </a:lnTo>
                    <a:lnTo>
                      <a:pt x="201" y="31"/>
                    </a:lnTo>
                    <a:lnTo>
                      <a:pt x="194" y="34"/>
                    </a:lnTo>
                    <a:lnTo>
                      <a:pt x="188" y="37"/>
                    </a:lnTo>
                    <a:lnTo>
                      <a:pt x="181" y="39"/>
                    </a:lnTo>
                    <a:lnTo>
                      <a:pt x="172" y="40"/>
                    </a:lnTo>
                    <a:lnTo>
                      <a:pt x="161" y="42"/>
                    </a:lnTo>
                    <a:lnTo>
                      <a:pt x="149" y="42"/>
                    </a:lnTo>
                    <a:lnTo>
                      <a:pt x="135" y="42"/>
                    </a:lnTo>
                    <a:lnTo>
                      <a:pt x="119" y="41"/>
                    </a:lnTo>
                    <a:lnTo>
                      <a:pt x="111" y="42"/>
                    </a:lnTo>
                    <a:lnTo>
                      <a:pt x="103" y="42"/>
                    </a:lnTo>
                    <a:lnTo>
                      <a:pt x="95" y="43"/>
                    </a:lnTo>
                    <a:lnTo>
                      <a:pt x="86" y="43"/>
                    </a:lnTo>
                    <a:lnTo>
                      <a:pt x="77" y="45"/>
                    </a:lnTo>
                    <a:lnTo>
                      <a:pt x="68" y="45"/>
                    </a:lnTo>
                    <a:lnTo>
                      <a:pt x="59" y="45"/>
                    </a:lnTo>
                    <a:lnTo>
                      <a:pt x="50" y="45"/>
                    </a:lnTo>
                    <a:lnTo>
                      <a:pt x="41" y="47"/>
                    </a:lnTo>
                    <a:lnTo>
                      <a:pt x="32" y="47"/>
                    </a:lnTo>
                    <a:lnTo>
                      <a:pt x="25" y="48"/>
                    </a:lnTo>
                    <a:lnTo>
                      <a:pt x="18" y="48"/>
                    </a:lnTo>
                    <a:lnTo>
                      <a:pt x="11" y="50"/>
                    </a:lnTo>
                    <a:lnTo>
                      <a:pt x="6" y="50"/>
                    </a:lnTo>
                    <a:lnTo>
                      <a:pt x="2" y="50"/>
                    </a:lnTo>
                    <a:lnTo>
                      <a:pt x="0" y="50"/>
                    </a:lnTo>
                    <a:lnTo>
                      <a:pt x="3" y="50"/>
                    </a:lnTo>
                    <a:lnTo>
                      <a:pt x="6" y="50"/>
                    </a:lnTo>
                    <a:lnTo>
                      <a:pt x="12" y="50"/>
                    </a:lnTo>
                    <a:lnTo>
                      <a:pt x="19" y="50"/>
                    </a:lnTo>
                    <a:lnTo>
                      <a:pt x="26" y="50"/>
                    </a:lnTo>
                    <a:lnTo>
                      <a:pt x="34" y="50"/>
                    </a:lnTo>
                    <a:lnTo>
                      <a:pt x="43" y="50"/>
                    </a:lnTo>
                    <a:lnTo>
                      <a:pt x="50" y="50"/>
                    </a:lnTo>
                    <a:lnTo>
                      <a:pt x="59" y="50"/>
                    </a:lnTo>
                    <a:lnTo>
                      <a:pt x="67" y="50"/>
                    </a:lnTo>
                    <a:lnTo>
                      <a:pt x="75" y="50"/>
                    </a:lnTo>
                    <a:lnTo>
                      <a:pt x="81" y="50"/>
                    </a:lnTo>
                    <a:lnTo>
                      <a:pt x="87" y="50"/>
                    </a:lnTo>
                    <a:lnTo>
                      <a:pt x="91" y="50"/>
                    </a:lnTo>
                    <a:lnTo>
                      <a:pt x="95" y="50"/>
                    </a:lnTo>
                    <a:lnTo>
                      <a:pt x="99" y="50"/>
                    </a:lnTo>
                    <a:lnTo>
                      <a:pt x="103" y="50"/>
                    </a:lnTo>
                    <a:lnTo>
                      <a:pt x="111" y="50"/>
                    </a:lnTo>
                    <a:lnTo>
                      <a:pt x="119" y="50"/>
                    </a:lnTo>
                    <a:lnTo>
                      <a:pt x="129" y="50"/>
                    </a:lnTo>
                    <a:lnTo>
                      <a:pt x="139" y="50"/>
                    </a:lnTo>
                    <a:lnTo>
                      <a:pt x="149" y="50"/>
                    </a:lnTo>
                    <a:lnTo>
                      <a:pt x="158" y="50"/>
                    </a:lnTo>
                    <a:lnTo>
                      <a:pt x="169" y="50"/>
                    </a:lnTo>
                    <a:lnTo>
                      <a:pt x="178" y="50"/>
                    </a:lnTo>
                    <a:lnTo>
                      <a:pt x="187" y="50"/>
                    </a:lnTo>
                    <a:lnTo>
                      <a:pt x="193" y="50"/>
                    </a:lnTo>
                    <a:lnTo>
                      <a:pt x="199" y="50"/>
                    </a:lnTo>
                    <a:lnTo>
                      <a:pt x="202" y="50"/>
                    </a:lnTo>
                    <a:lnTo>
                      <a:pt x="204" y="50"/>
                    </a:lnTo>
                    <a:lnTo>
                      <a:pt x="210" y="50"/>
                    </a:lnTo>
                    <a:lnTo>
                      <a:pt x="215" y="50"/>
                    </a:lnTo>
                    <a:lnTo>
                      <a:pt x="219" y="48"/>
                    </a:lnTo>
                    <a:lnTo>
                      <a:pt x="223" y="44"/>
                    </a:lnTo>
                    <a:lnTo>
                      <a:pt x="225" y="41"/>
                    </a:lnTo>
                    <a:lnTo>
                      <a:pt x="227" y="37"/>
                    </a:lnTo>
                    <a:lnTo>
                      <a:pt x="228" y="33"/>
                    </a:lnTo>
                    <a:lnTo>
                      <a:pt x="229" y="27"/>
                    </a:lnTo>
                    <a:lnTo>
                      <a:pt x="228" y="23"/>
                    </a:lnTo>
                    <a:lnTo>
                      <a:pt x="227" y="18"/>
                    </a:lnTo>
                    <a:lnTo>
                      <a:pt x="225" y="14"/>
                    </a:lnTo>
                    <a:lnTo>
                      <a:pt x="225" y="9"/>
                    </a:lnTo>
                    <a:lnTo>
                      <a:pt x="223" y="6"/>
                    </a:lnTo>
                    <a:lnTo>
                      <a:pt x="221" y="3"/>
                    </a:lnTo>
                    <a:lnTo>
                      <a:pt x="219" y="2"/>
                    </a:lnTo>
                    <a:lnTo>
                      <a:pt x="218" y="0"/>
                    </a:lnTo>
                  </a:path>
                </a:pathLst>
              </a:custGeom>
              <a:solidFill>
                <a:srgbClr val="F8F8F8"/>
              </a:solidFill>
              <a:ln w="9525">
                <a:solidFill>
                  <a:srgbClr val="C0C0C0"/>
                </a:solidFill>
                <a:round/>
                <a:headEnd/>
                <a:tailEnd/>
              </a:ln>
            </p:spPr>
            <p:txBody>
              <a:bodyPr/>
              <a:lstStyle/>
              <a:p>
                <a:endParaRPr lang="it-IT"/>
              </a:p>
            </p:txBody>
          </p:sp>
          <p:sp>
            <p:nvSpPr>
              <p:cNvPr id="5254" name="Freeform 50"/>
              <p:cNvSpPr>
                <a:spLocks/>
              </p:cNvSpPr>
              <p:nvPr/>
            </p:nvSpPr>
            <p:spPr bwMode="auto">
              <a:xfrm>
                <a:off x="3110" y="4077"/>
                <a:ext cx="354" cy="102"/>
              </a:xfrm>
              <a:custGeom>
                <a:avLst/>
                <a:gdLst>
                  <a:gd name="T0" fmla="*/ 0 w 354"/>
                  <a:gd name="T1" fmla="*/ 0 h 102"/>
                  <a:gd name="T2" fmla="*/ 0 w 354"/>
                  <a:gd name="T3" fmla="*/ 101 h 102"/>
                  <a:gd name="T4" fmla="*/ 353 w 354"/>
                  <a:gd name="T5" fmla="*/ 101 h 102"/>
                  <a:gd name="T6" fmla="*/ 353 w 354"/>
                  <a:gd name="T7" fmla="*/ 0 h 102"/>
                  <a:gd name="T8" fmla="*/ 0 w 354"/>
                  <a:gd name="T9" fmla="*/ 0 h 102"/>
                  <a:gd name="T10" fmla="*/ 0 w 354"/>
                  <a:gd name="T11" fmla="*/ 0 h 102"/>
                  <a:gd name="T12" fmla="*/ 0 60000 65536"/>
                  <a:gd name="T13" fmla="*/ 0 60000 65536"/>
                  <a:gd name="T14" fmla="*/ 0 60000 65536"/>
                  <a:gd name="T15" fmla="*/ 0 60000 65536"/>
                  <a:gd name="T16" fmla="*/ 0 60000 65536"/>
                  <a:gd name="T17" fmla="*/ 0 60000 65536"/>
                  <a:gd name="T18" fmla="*/ 0 w 354"/>
                  <a:gd name="T19" fmla="*/ 0 h 102"/>
                  <a:gd name="T20" fmla="*/ 354 w 354"/>
                  <a:gd name="T21" fmla="*/ 102 h 102"/>
                </a:gdLst>
                <a:ahLst/>
                <a:cxnLst>
                  <a:cxn ang="T12">
                    <a:pos x="T0" y="T1"/>
                  </a:cxn>
                  <a:cxn ang="T13">
                    <a:pos x="T2" y="T3"/>
                  </a:cxn>
                  <a:cxn ang="T14">
                    <a:pos x="T4" y="T5"/>
                  </a:cxn>
                  <a:cxn ang="T15">
                    <a:pos x="T6" y="T7"/>
                  </a:cxn>
                  <a:cxn ang="T16">
                    <a:pos x="T8" y="T9"/>
                  </a:cxn>
                  <a:cxn ang="T17">
                    <a:pos x="T10" y="T11"/>
                  </a:cxn>
                </a:cxnLst>
                <a:rect l="T18" t="T19" r="T20" b="T21"/>
                <a:pathLst>
                  <a:path w="354" h="102">
                    <a:moveTo>
                      <a:pt x="0" y="0"/>
                    </a:moveTo>
                    <a:lnTo>
                      <a:pt x="0" y="101"/>
                    </a:lnTo>
                    <a:lnTo>
                      <a:pt x="353" y="101"/>
                    </a:lnTo>
                    <a:lnTo>
                      <a:pt x="353" y="0"/>
                    </a:lnTo>
                    <a:lnTo>
                      <a:pt x="0" y="0"/>
                    </a:lnTo>
                  </a:path>
                </a:pathLst>
              </a:custGeom>
              <a:solidFill>
                <a:srgbClr val="F8F8F8"/>
              </a:solidFill>
              <a:ln w="18732">
                <a:solidFill>
                  <a:srgbClr val="C0C0C0"/>
                </a:solidFill>
                <a:round/>
                <a:headEnd/>
                <a:tailEnd/>
              </a:ln>
            </p:spPr>
            <p:txBody>
              <a:bodyPr/>
              <a:lstStyle/>
              <a:p>
                <a:endParaRPr lang="it-IT"/>
              </a:p>
            </p:txBody>
          </p:sp>
          <p:sp>
            <p:nvSpPr>
              <p:cNvPr id="5255" name="Freeform 51"/>
              <p:cNvSpPr>
                <a:spLocks/>
              </p:cNvSpPr>
              <p:nvPr/>
            </p:nvSpPr>
            <p:spPr bwMode="auto">
              <a:xfrm>
                <a:off x="3115" y="4079"/>
                <a:ext cx="351" cy="100"/>
              </a:xfrm>
              <a:custGeom>
                <a:avLst/>
                <a:gdLst>
                  <a:gd name="T0" fmla="*/ 348 w 351"/>
                  <a:gd name="T1" fmla="*/ 4 h 100"/>
                  <a:gd name="T2" fmla="*/ 348 w 351"/>
                  <a:gd name="T3" fmla="*/ 18 h 100"/>
                  <a:gd name="T4" fmla="*/ 349 w 351"/>
                  <a:gd name="T5" fmla="*/ 39 h 100"/>
                  <a:gd name="T6" fmla="*/ 349 w 351"/>
                  <a:gd name="T7" fmla="*/ 65 h 100"/>
                  <a:gd name="T8" fmla="*/ 349 w 351"/>
                  <a:gd name="T9" fmla="*/ 87 h 100"/>
                  <a:gd name="T10" fmla="*/ 346 w 351"/>
                  <a:gd name="T11" fmla="*/ 99 h 100"/>
                  <a:gd name="T12" fmla="*/ 295 w 351"/>
                  <a:gd name="T13" fmla="*/ 99 h 100"/>
                  <a:gd name="T14" fmla="*/ 207 w 351"/>
                  <a:gd name="T15" fmla="*/ 99 h 100"/>
                  <a:gd name="T16" fmla="*/ 110 w 351"/>
                  <a:gd name="T17" fmla="*/ 99 h 100"/>
                  <a:gd name="T18" fmla="*/ 31 w 351"/>
                  <a:gd name="T19" fmla="*/ 99 h 100"/>
                  <a:gd name="T20" fmla="*/ 0 w 351"/>
                  <a:gd name="T21" fmla="*/ 99 h 100"/>
                  <a:gd name="T22" fmla="*/ 5 w 351"/>
                  <a:gd name="T23" fmla="*/ 99 h 100"/>
                  <a:gd name="T24" fmla="*/ 15 w 351"/>
                  <a:gd name="T25" fmla="*/ 96 h 100"/>
                  <a:gd name="T26" fmla="*/ 23 w 351"/>
                  <a:gd name="T27" fmla="*/ 95 h 100"/>
                  <a:gd name="T28" fmla="*/ 34 w 351"/>
                  <a:gd name="T29" fmla="*/ 93 h 100"/>
                  <a:gd name="T30" fmla="*/ 40 w 351"/>
                  <a:gd name="T31" fmla="*/ 92 h 100"/>
                  <a:gd name="T32" fmla="*/ 49 w 351"/>
                  <a:gd name="T33" fmla="*/ 90 h 100"/>
                  <a:gd name="T34" fmla="*/ 63 w 351"/>
                  <a:gd name="T35" fmla="*/ 89 h 100"/>
                  <a:gd name="T36" fmla="*/ 84 w 351"/>
                  <a:gd name="T37" fmla="*/ 87 h 100"/>
                  <a:gd name="T38" fmla="*/ 102 w 351"/>
                  <a:gd name="T39" fmla="*/ 87 h 100"/>
                  <a:gd name="T40" fmla="*/ 118 w 351"/>
                  <a:gd name="T41" fmla="*/ 85 h 100"/>
                  <a:gd name="T42" fmla="*/ 126 w 351"/>
                  <a:gd name="T43" fmla="*/ 83 h 100"/>
                  <a:gd name="T44" fmla="*/ 139 w 351"/>
                  <a:gd name="T45" fmla="*/ 82 h 100"/>
                  <a:gd name="T46" fmla="*/ 155 w 351"/>
                  <a:gd name="T47" fmla="*/ 81 h 100"/>
                  <a:gd name="T48" fmla="*/ 173 w 351"/>
                  <a:gd name="T49" fmla="*/ 80 h 100"/>
                  <a:gd name="T50" fmla="*/ 189 w 351"/>
                  <a:gd name="T51" fmla="*/ 78 h 100"/>
                  <a:gd name="T52" fmla="*/ 200 w 351"/>
                  <a:gd name="T53" fmla="*/ 75 h 100"/>
                  <a:gd name="T54" fmla="*/ 207 w 351"/>
                  <a:gd name="T55" fmla="*/ 75 h 100"/>
                  <a:gd name="T56" fmla="*/ 220 w 351"/>
                  <a:gd name="T57" fmla="*/ 74 h 100"/>
                  <a:gd name="T58" fmla="*/ 233 w 351"/>
                  <a:gd name="T59" fmla="*/ 73 h 100"/>
                  <a:gd name="T60" fmla="*/ 248 w 351"/>
                  <a:gd name="T61" fmla="*/ 71 h 100"/>
                  <a:gd name="T62" fmla="*/ 257 w 351"/>
                  <a:gd name="T63" fmla="*/ 71 h 100"/>
                  <a:gd name="T64" fmla="*/ 271 w 351"/>
                  <a:gd name="T65" fmla="*/ 66 h 100"/>
                  <a:gd name="T66" fmla="*/ 285 w 351"/>
                  <a:gd name="T67" fmla="*/ 61 h 100"/>
                  <a:gd name="T68" fmla="*/ 297 w 351"/>
                  <a:gd name="T69" fmla="*/ 55 h 100"/>
                  <a:gd name="T70" fmla="*/ 303 w 351"/>
                  <a:gd name="T71" fmla="*/ 50 h 100"/>
                  <a:gd name="T72" fmla="*/ 309 w 351"/>
                  <a:gd name="T73" fmla="*/ 46 h 100"/>
                  <a:gd name="T74" fmla="*/ 312 w 351"/>
                  <a:gd name="T75" fmla="*/ 44 h 100"/>
                  <a:gd name="T76" fmla="*/ 314 w 351"/>
                  <a:gd name="T77" fmla="*/ 38 h 100"/>
                  <a:gd name="T78" fmla="*/ 318 w 351"/>
                  <a:gd name="T79" fmla="*/ 29 h 100"/>
                  <a:gd name="T80" fmla="*/ 323 w 351"/>
                  <a:gd name="T81" fmla="*/ 20 h 100"/>
                  <a:gd name="T82" fmla="*/ 328 w 351"/>
                  <a:gd name="T83" fmla="*/ 10 h 100"/>
                  <a:gd name="T84" fmla="*/ 334 w 351"/>
                  <a:gd name="T85" fmla="*/ 0 h 100"/>
                  <a:gd name="T86" fmla="*/ 334 w 351"/>
                  <a:gd name="T87" fmla="*/ 0 h 100"/>
                  <a:gd name="T88" fmla="*/ 338 w 351"/>
                  <a:gd name="T89" fmla="*/ 0 h 100"/>
                  <a:gd name="T90" fmla="*/ 341 w 351"/>
                  <a:gd name="T91" fmla="*/ 0 h 100"/>
                  <a:gd name="T92" fmla="*/ 346 w 351"/>
                  <a:gd name="T93" fmla="*/ 0 h 100"/>
                  <a:gd name="T94" fmla="*/ 347 w 351"/>
                  <a:gd name="T95" fmla="*/ 0 h 1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1"/>
                  <a:gd name="T145" fmla="*/ 0 h 100"/>
                  <a:gd name="T146" fmla="*/ 351 w 351"/>
                  <a:gd name="T147" fmla="*/ 100 h 1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1" h="100">
                    <a:moveTo>
                      <a:pt x="348" y="0"/>
                    </a:moveTo>
                    <a:lnTo>
                      <a:pt x="348" y="1"/>
                    </a:lnTo>
                    <a:lnTo>
                      <a:pt x="348" y="4"/>
                    </a:lnTo>
                    <a:lnTo>
                      <a:pt x="348" y="8"/>
                    </a:lnTo>
                    <a:lnTo>
                      <a:pt x="348" y="12"/>
                    </a:lnTo>
                    <a:lnTo>
                      <a:pt x="348" y="18"/>
                    </a:lnTo>
                    <a:lnTo>
                      <a:pt x="348" y="25"/>
                    </a:lnTo>
                    <a:lnTo>
                      <a:pt x="348" y="32"/>
                    </a:lnTo>
                    <a:lnTo>
                      <a:pt x="349" y="39"/>
                    </a:lnTo>
                    <a:lnTo>
                      <a:pt x="349" y="48"/>
                    </a:lnTo>
                    <a:lnTo>
                      <a:pt x="349" y="56"/>
                    </a:lnTo>
                    <a:lnTo>
                      <a:pt x="349" y="65"/>
                    </a:lnTo>
                    <a:lnTo>
                      <a:pt x="349" y="72"/>
                    </a:lnTo>
                    <a:lnTo>
                      <a:pt x="349" y="80"/>
                    </a:lnTo>
                    <a:lnTo>
                      <a:pt x="349" y="87"/>
                    </a:lnTo>
                    <a:lnTo>
                      <a:pt x="349" y="94"/>
                    </a:lnTo>
                    <a:lnTo>
                      <a:pt x="350" y="99"/>
                    </a:lnTo>
                    <a:lnTo>
                      <a:pt x="346" y="99"/>
                    </a:lnTo>
                    <a:lnTo>
                      <a:pt x="335" y="99"/>
                    </a:lnTo>
                    <a:lnTo>
                      <a:pt x="317" y="99"/>
                    </a:lnTo>
                    <a:lnTo>
                      <a:pt x="295" y="99"/>
                    </a:lnTo>
                    <a:lnTo>
                      <a:pt x="268" y="99"/>
                    </a:lnTo>
                    <a:lnTo>
                      <a:pt x="239" y="99"/>
                    </a:lnTo>
                    <a:lnTo>
                      <a:pt x="207" y="99"/>
                    </a:lnTo>
                    <a:lnTo>
                      <a:pt x="175" y="99"/>
                    </a:lnTo>
                    <a:lnTo>
                      <a:pt x="142" y="99"/>
                    </a:lnTo>
                    <a:lnTo>
                      <a:pt x="110" y="99"/>
                    </a:lnTo>
                    <a:lnTo>
                      <a:pt x="80" y="99"/>
                    </a:lnTo>
                    <a:lnTo>
                      <a:pt x="54" y="99"/>
                    </a:lnTo>
                    <a:lnTo>
                      <a:pt x="31" y="99"/>
                    </a:lnTo>
                    <a:lnTo>
                      <a:pt x="15" y="99"/>
                    </a:lnTo>
                    <a:lnTo>
                      <a:pt x="4" y="99"/>
                    </a:lnTo>
                    <a:lnTo>
                      <a:pt x="0" y="99"/>
                    </a:lnTo>
                    <a:lnTo>
                      <a:pt x="1" y="99"/>
                    </a:lnTo>
                    <a:lnTo>
                      <a:pt x="3" y="99"/>
                    </a:lnTo>
                    <a:lnTo>
                      <a:pt x="5" y="99"/>
                    </a:lnTo>
                    <a:lnTo>
                      <a:pt x="9" y="97"/>
                    </a:lnTo>
                    <a:lnTo>
                      <a:pt x="11" y="97"/>
                    </a:lnTo>
                    <a:lnTo>
                      <a:pt x="15" y="96"/>
                    </a:lnTo>
                    <a:lnTo>
                      <a:pt x="18" y="96"/>
                    </a:lnTo>
                    <a:lnTo>
                      <a:pt x="22" y="95"/>
                    </a:lnTo>
                    <a:lnTo>
                      <a:pt x="23" y="95"/>
                    </a:lnTo>
                    <a:lnTo>
                      <a:pt x="27" y="95"/>
                    </a:lnTo>
                    <a:lnTo>
                      <a:pt x="30" y="95"/>
                    </a:lnTo>
                    <a:lnTo>
                      <a:pt x="34" y="93"/>
                    </a:lnTo>
                    <a:lnTo>
                      <a:pt x="35" y="93"/>
                    </a:lnTo>
                    <a:lnTo>
                      <a:pt x="38" y="92"/>
                    </a:lnTo>
                    <a:lnTo>
                      <a:pt x="40" y="92"/>
                    </a:lnTo>
                    <a:lnTo>
                      <a:pt x="43" y="90"/>
                    </a:lnTo>
                    <a:lnTo>
                      <a:pt x="45" y="90"/>
                    </a:lnTo>
                    <a:lnTo>
                      <a:pt x="49" y="90"/>
                    </a:lnTo>
                    <a:lnTo>
                      <a:pt x="53" y="90"/>
                    </a:lnTo>
                    <a:lnTo>
                      <a:pt x="58" y="89"/>
                    </a:lnTo>
                    <a:lnTo>
                      <a:pt x="63" y="89"/>
                    </a:lnTo>
                    <a:lnTo>
                      <a:pt x="70" y="89"/>
                    </a:lnTo>
                    <a:lnTo>
                      <a:pt x="76" y="89"/>
                    </a:lnTo>
                    <a:lnTo>
                      <a:pt x="84" y="87"/>
                    </a:lnTo>
                    <a:lnTo>
                      <a:pt x="89" y="87"/>
                    </a:lnTo>
                    <a:lnTo>
                      <a:pt x="96" y="87"/>
                    </a:lnTo>
                    <a:lnTo>
                      <a:pt x="102" y="87"/>
                    </a:lnTo>
                    <a:lnTo>
                      <a:pt x="108" y="85"/>
                    </a:lnTo>
                    <a:lnTo>
                      <a:pt x="113" y="85"/>
                    </a:lnTo>
                    <a:lnTo>
                      <a:pt x="118" y="85"/>
                    </a:lnTo>
                    <a:lnTo>
                      <a:pt x="121" y="85"/>
                    </a:lnTo>
                    <a:lnTo>
                      <a:pt x="124" y="83"/>
                    </a:lnTo>
                    <a:lnTo>
                      <a:pt x="126" y="83"/>
                    </a:lnTo>
                    <a:lnTo>
                      <a:pt x="130" y="83"/>
                    </a:lnTo>
                    <a:lnTo>
                      <a:pt x="134" y="83"/>
                    </a:lnTo>
                    <a:lnTo>
                      <a:pt x="139" y="82"/>
                    </a:lnTo>
                    <a:lnTo>
                      <a:pt x="143" y="82"/>
                    </a:lnTo>
                    <a:lnTo>
                      <a:pt x="150" y="81"/>
                    </a:lnTo>
                    <a:lnTo>
                      <a:pt x="155" y="81"/>
                    </a:lnTo>
                    <a:lnTo>
                      <a:pt x="162" y="80"/>
                    </a:lnTo>
                    <a:lnTo>
                      <a:pt x="167" y="80"/>
                    </a:lnTo>
                    <a:lnTo>
                      <a:pt x="173" y="80"/>
                    </a:lnTo>
                    <a:lnTo>
                      <a:pt x="178" y="80"/>
                    </a:lnTo>
                    <a:lnTo>
                      <a:pt x="185" y="78"/>
                    </a:lnTo>
                    <a:lnTo>
                      <a:pt x="189" y="78"/>
                    </a:lnTo>
                    <a:lnTo>
                      <a:pt x="193" y="77"/>
                    </a:lnTo>
                    <a:lnTo>
                      <a:pt x="196" y="77"/>
                    </a:lnTo>
                    <a:lnTo>
                      <a:pt x="200" y="75"/>
                    </a:lnTo>
                    <a:lnTo>
                      <a:pt x="201" y="75"/>
                    </a:lnTo>
                    <a:lnTo>
                      <a:pt x="204" y="75"/>
                    </a:lnTo>
                    <a:lnTo>
                      <a:pt x="207" y="75"/>
                    </a:lnTo>
                    <a:lnTo>
                      <a:pt x="211" y="74"/>
                    </a:lnTo>
                    <a:lnTo>
                      <a:pt x="215" y="74"/>
                    </a:lnTo>
                    <a:lnTo>
                      <a:pt x="220" y="74"/>
                    </a:lnTo>
                    <a:lnTo>
                      <a:pt x="224" y="74"/>
                    </a:lnTo>
                    <a:lnTo>
                      <a:pt x="229" y="73"/>
                    </a:lnTo>
                    <a:lnTo>
                      <a:pt x="233" y="73"/>
                    </a:lnTo>
                    <a:lnTo>
                      <a:pt x="239" y="73"/>
                    </a:lnTo>
                    <a:lnTo>
                      <a:pt x="243" y="73"/>
                    </a:lnTo>
                    <a:lnTo>
                      <a:pt x="248" y="71"/>
                    </a:lnTo>
                    <a:lnTo>
                      <a:pt x="251" y="71"/>
                    </a:lnTo>
                    <a:lnTo>
                      <a:pt x="255" y="71"/>
                    </a:lnTo>
                    <a:lnTo>
                      <a:pt x="257" y="71"/>
                    </a:lnTo>
                    <a:lnTo>
                      <a:pt x="260" y="69"/>
                    </a:lnTo>
                    <a:lnTo>
                      <a:pt x="265" y="68"/>
                    </a:lnTo>
                    <a:lnTo>
                      <a:pt x="271" y="66"/>
                    </a:lnTo>
                    <a:lnTo>
                      <a:pt x="276" y="64"/>
                    </a:lnTo>
                    <a:lnTo>
                      <a:pt x="281" y="62"/>
                    </a:lnTo>
                    <a:lnTo>
                      <a:pt x="285" y="61"/>
                    </a:lnTo>
                    <a:lnTo>
                      <a:pt x="290" y="59"/>
                    </a:lnTo>
                    <a:lnTo>
                      <a:pt x="293" y="57"/>
                    </a:lnTo>
                    <a:lnTo>
                      <a:pt x="297" y="55"/>
                    </a:lnTo>
                    <a:lnTo>
                      <a:pt x="298" y="54"/>
                    </a:lnTo>
                    <a:lnTo>
                      <a:pt x="301" y="52"/>
                    </a:lnTo>
                    <a:lnTo>
                      <a:pt x="303" y="50"/>
                    </a:lnTo>
                    <a:lnTo>
                      <a:pt x="306" y="48"/>
                    </a:lnTo>
                    <a:lnTo>
                      <a:pt x="307" y="48"/>
                    </a:lnTo>
                    <a:lnTo>
                      <a:pt x="309" y="46"/>
                    </a:lnTo>
                    <a:lnTo>
                      <a:pt x="311" y="45"/>
                    </a:lnTo>
                    <a:lnTo>
                      <a:pt x="312" y="44"/>
                    </a:lnTo>
                    <a:lnTo>
                      <a:pt x="312" y="42"/>
                    </a:lnTo>
                    <a:lnTo>
                      <a:pt x="312" y="41"/>
                    </a:lnTo>
                    <a:lnTo>
                      <a:pt x="314" y="38"/>
                    </a:lnTo>
                    <a:lnTo>
                      <a:pt x="315" y="36"/>
                    </a:lnTo>
                    <a:lnTo>
                      <a:pt x="316" y="33"/>
                    </a:lnTo>
                    <a:lnTo>
                      <a:pt x="318" y="29"/>
                    </a:lnTo>
                    <a:lnTo>
                      <a:pt x="320" y="26"/>
                    </a:lnTo>
                    <a:lnTo>
                      <a:pt x="321" y="23"/>
                    </a:lnTo>
                    <a:lnTo>
                      <a:pt x="323" y="20"/>
                    </a:lnTo>
                    <a:lnTo>
                      <a:pt x="325" y="16"/>
                    </a:lnTo>
                    <a:lnTo>
                      <a:pt x="327" y="12"/>
                    </a:lnTo>
                    <a:lnTo>
                      <a:pt x="328" y="10"/>
                    </a:lnTo>
                    <a:lnTo>
                      <a:pt x="330" y="7"/>
                    </a:lnTo>
                    <a:lnTo>
                      <a:pt x="332" y="4"/>
                    </a:lnTo>
                    <a:lnTo>
                      <a:pt x="334" y="0"/>
                    </a:lnTo>
                    <a:lnTo>
                      <a:pt x="336" y="0"/>
                    </a:lnTo>
                    <a:lnTo>
                      <a:pt x="338" y="0"/>
                    </a:lnTo>
                    <a:lnTo>
                      <a:pt x="339" y="0"/>
                    </a:lnTo>
                    <a:lnTo>
                      <a:pt x="341" y="0"/>
                    </a:lnTo>
                    <a:lnTo>
                      <a:pt x="343" y="0"/>
                    </a:lnTo>
                    <a:lnTo>
                      <a:pt x="344" y="0"/>
                    </a:lnTo>
                    <a:lnTo>
                      <a:pt x="346" y="0"/>
                    </a:lnTo>
                    <a:lnTo>
                      <a:pt x="347" y="0"/>
                    </a:lnTo>
                    <a:lnTo>
                      <a:pt x="348" y="0"/>
                    </a:lnTo>
                  </a:path>
                </a:pathLst>
              </a:custGeom>
              <a:solidFill>
                <a:srgbClr val="F8F8F8"/>
              </a:solidFill>
              <a:ln w="9525">
                <a:solidFill>
                  <a:srgbClr val="C0C0C0"/>
                </a:solidFill>
                <a:round/>
                <a:headEnd/>
                <a:tailEnd/>
              </a:ln>
            </p:spPr>
            <p:txBody>
              <a:bodyPr/>
              <a:lstStyle/>
              <a:p>
                <a:endParaRPr lang="it-IT"/>
              </a:p>
            </p:txBody>
          </p:sp>
          <p:sp>
            <p:nvSpPr>
              <p:cNvPr id="5256" name="Freeform 52"/>
              <p:cNvSpPr>
                <a:spLocks/>
              </p:cNvSpPr>
              <p:nvPr/>
            </p:nvSpPr>
            <p:spPr bwMode="auto">
              <a:xfrm>
                <a:off x="3160" y="4013"/>
                <a:ext cx="277" cy="55"/>
              </a:xfrm>
              <a:custGeom>
                <a:avLst/>
                <a:gdLst>
                  <a:gd name="T0" fmla="*/ 264 w 277"/>
                  <a:gd name="T1" fmla="*/ 2 h 55"/>
                  <a:gd name="T2" fmla="*/ 263 w 277"/>
                  <a:gd name="T3" fmla="*/ 2 h 55"/>
                  <a:gd name="T4" fmla="*/ 261 w 277"/>
                  <a:gd name="T5" fmla="*/ 2 h 55"/>
                  <a:gd name="T6" fmla="*/ 261 w 277"/>
                  <a:gd name="T7" fmla="*/ 2 h 55"/>
                  <a:gd name="T8" fmla="*/ 259 w 277"/>
                  <a:gd name="T9" fmla="*/ 1 h 55"/>
                  <a:gd name="T10" fmla="*/ 258 w 277"/>
                  <a:gd name="T11" fmla="*/ 1 h 55"/>
                  <a:gd name="T12" fmla="*/ 257 w 277"/>
                  <a:gd name="T13" fmla="*/ 1 h 55"/>
                  <a:gd name="T14" fmla="*/ 257 w 277"/>
                  <a:gd name="T15" fmla="*/ 1 h 55"/>
                  <a:gd name="T16" fmla="*/ 256 w 277"/>
                  <a:gd name="T17" fmla="*/ 4 h 55"/>
                  <a:gd name="T18" fmla="*/ 255 w 277"/>
                  <a:gd name="T19" fmla="*/ 10 h 55"/>
                  <a:gd name="T20" fmla="*/ 252 w 277"/>
                  <a:gd name="T21" fmla="*/ 16 h 55"/>
                  <a:gd name="T22" fmla="*/ 247 w 277"/>
                  <a:gd name="T23" fmla="*/ 23 h 55"/>
                  <a:gd name="T24" fmla="*/ 238 w 277"/>
                  <a:gd name="T25" fmla="*/ 29 h 55"/>
                  <a:gd name="T26" fmla="*/ 224 w 277"/>
                  <a:gd name="T27" fmla="*/ 34 h 55"/>
                  <a:gd name="T28" fmla="*/ 205 w 277"/>
                  <a:gd name="T29" fmla="*/ 38 h 55"/>
                  <a:gd name="T30" fmla="*/ 180 w 277"/>
                  <a:gd name="T31" fmla="*/ 40 h 55"/>
                  <a:gd name="T32" fmla="*/ 157 w 277"/>
                  <a:gd name="T33" fmla="*/ 42 h 55"/>
                  <a:gd name="T34" fmla="*/ 136 w 277"/>
                  <a:gd name="T35" fmla="*/ 42 h 55"/>
                  <a:gd name="T36" fmla="*/ 112 w 277"/>
                  <a:gd name="T37" fmla="*/ 44 h 55"/>
                  <a:gd name="T38" fmla="*/ 85 w 277"/>
                  <a:gd name="T39" fmla="*/ 45 h 55"/>
                  <a:gd name="T40" fmla="*/ 59 w 277"/>
                  <a:gd name="T41" fmla="*/ 47 h 55"/>
                  <a:gd name="T42" fmla="*/ 36 w 277"/>
                  <a:gd name="T43" fmla="*/ 49 h 55"/>
                  <a:gd name="T44" fmla="*/ 16 w 277"/>
                  <a:gd name="T45" fmla="*/ 51 h 55"/>
                  <a:gd name="T46" fmla="*/ 2 w 277"/>
                  <a:gd name="T47" fmla="*/ 51 h 55"/>
                  <a:gd name="T48" fmla="*/ 0 w 277"/>
                  <a:gd name="T49" fmla="*/ 52 h 55"/>
                  <a:gd name="T50" fmla="*/ 10 w 277"/>
                  <a:gd name="T51" fmla="*/ 52 h 55"/>
                  <a:gd name="T52" fmla="*/ 29 w 277"/>
                  <a:gd name="T53" fmla="*/ 52 h 55"/>
                  <a:gd name="T54" fmla="*/ 53 w 277"/>
                  <a:gd name="T55" fmla="*/ 52 h 55"/>
                  <a:gd name="T56" fmla="*/ 78 w 277"/>
                  <a:gd name="T57" fmla="*/ 52 h 55"/>
                  <a:gd name="T58" fmla="*/ 102 w 277"/>
                  <a:gd name="T59" fmla="*/ 52 h 55"/>
                  <a:gd name="T60" fmla="*/ 124 w 277"/>
                  <a:gd name="T61" fmla="*/ 52 h 55"/>
                  <a:gd name="T62" fmla="*/ 137 w 277"/>
                  <a:gd name="T63" fmla="*/ 52 h 55"/>
                  <a:gd name="T64" fmla="*/ 146 w 277"/>
                  <a:gd name="T65" fmla="*/ 52 h 55"/>
                  <a:gd name="T66" fmla="*/ 160 w 277"/>
                  <a:gd name="T67" fmla="*/ 52 h 55"/>
                  <a:gd name="T68" fmla="*/ 178 w 277"/>
                  <a:gd name="T69" fmla="*/ 52 h 55"/>
                  <a:gd name="T70" fmla="*/ 196 w 277"/>
                  <a:gd name="T71" fmla="*/ 52 h 55"/>
                  <a:gd name="T72" fmla="*/ 214 w 277"/>
                  <a:gd name="T73" fmla="*/ 53 h 55"/>
                  <a:gd name="T74" fmla="*/ 230 w 277"/>
                  <a:gd name="T75" fmla="*/ 53 h 55"/>
                  <a:gd name="T76" fmla="*/ 242 w 277"/>
                  <a:gd name="T77" fmla="*/ 53 h 55"/>
                  <a:gd name="T78" fmla="*/ 250 w 277"/>
                  <a:gd name="T79" fmla="*/ 53 h 55"/>
                  <a:gd name="T80" fmla="*/ 257 w 277"/>
                  <a:gd name="T81" fmla="*/ 54 h 55"/>
                  <a:gd name="T82" fmla="*/ 267 w 277"/>
                  <a:gd name="T83" fmla="*/ 50 h 55"/>
                  <a:gd name="T84" fmla="*/ 272 w 277"/>
                  <a:gd name="T85" fmla="*/ 43 h 55"/>
                  <a:gd name="T86" fmla="*/ 275 w 277"/>
                  <a:gd name="T87" fmla="*/ 33 h 55"/>
                  <a:gd name="T88" fmla="*/ 274 w 277"/>
                  <a:gd name="T89" fmla="*/ 24 h 55"/>
                  <a:gd name="T90" fmla="*/ 272 w 277"/>
                  <a:gd name="T91" fmla="*/ 14 h 55"/>
                  <a:gd name="T92" fmla="*/ 270 w 277"/>
                  <a:gd name="T93" fmla="*/ 7 h 55"/>
                  <a:gd name="T94" fmla="*/ 266 w 277"/>
                  <a:gd name="T95" fmla="*/ 3 h 55"/>
                  <a:gd name="T96" fmla="*/ 265 w 277"/>
                  <a:gd name="T97" fmla="*/ 2 h 5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7"/>
                  <a:gd name="T148" fmla="*/ 0 h 55"/>
                  <a:gd name="T149" fmla="*/ 277 w 277"/>
                  <a:gd name="T150" fmla="*/ 55 h 5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7" h="55">
                    <a:moveTo>
                      <a:pt x="265" y="2"/>
                    </a:moveTo>
                    <a:lnTo>
                      <a:pt x="264" y="2"/>
                    </a:lnTo>
                    <a:lnTo>
                      <a:pt x="263" y="2"/>
                    </a:lnTo>
                    <a:lnTo>
                      <a:pt x="261" y="2"/>
                    </a:lnTo>
                    <a:lnTo>
                      <a:pt x="261" y="1"/>
                    </a:lnTo>
                    <a:lnTo>
                      <a:pt x="259" y="1"/>
                    </a:lnTo>
                    <a:lnTo>
                      <a:pt x="258" y="1"/>
                    </a:lnTo>
                    <a:lnTo>
                      <a:pt x="257" y="1"/>
                    </a:lnTo>
                    <a:lnTo>
                      <a:pt x="258" y="0"/>
                    </a:lnTo>
                    <a:lnTo>
                      <a:pt x="256" y="4"/>
                    </a:lnTo>
                    <a:lnTo>
                      <a:pt x="256" y="7"/>
                    </a:lnTo>
                    <a:lnTo>
                      <a:pt x="255" y="10"/>
                    </a:lnTo>
                    <a:lnTo>
                      <a:pt x="254" y="13"/>
                    </a:lnTo>
                    <a:lnTo>
                      <a:pt x="252" y="16"/>
                    </a:lnTo>
                    <a:lnTo>
                      <a:pt x="250" y="20"/>
                    </a:lnTo>
                    <a:lnTo>
                      <a:pt x="247" y="23"/>
                    </a:lnTo>
                    <a:lnTo>
                      <a:pt x="243" y="25"/>
                    </a:lnTo>
                    <a:lnTo>
                      <a:pt x="238" y="29"/>
                    </a:lnTo>
                    <a:lnTo>
                      <a:pt x="232" y="31"/>
                    </a:lnTo>
                    <a:lnTo>
                      <a:pt x="224" y="34"/>
                    </a:lnTo>
                    <a:lnTo>
                      <a:pt x="216" y="36"/>
                    </a:lnTo>
                    <a:lnTo>
                      <a:pt x="205" y="38"/>
                    </a:lnTo>
                    <a:lnTo>
                      <a:pt x="194" y="39"/>
                    </a:lnTo>
                    <a:lnTo>
                      <a:pt x="180" y="40"/>
                    </a:lnTo>
                    <a:lnTo>
                      <a:pt x="165" y="40"/>
                    </a:lnTo>
                    <a:lnTo>
                      <a:pt x="157" y="42"/>
                    </a:lnTo>
                    <a:lnTo>
                      <a:pt x="148" y="42"/>
                    </a:lnTo>
                    <a:lnTo>
                      <a:pt x="136" y="42"/>
                    </a:lnTo>
                    <a:lnTo>
                      <a:pt x="125" y="42"/>
                    </a:lnTo>
                    <a:lnTo>
                      <a:pt x="112" y="44"/>
                    </a:lnTo>
                    <a:lnTo>
                      <a:pt x="99" y="44"/>
                    </a:lnTo>
                    <a:lnTo>
                      <a:pt x="85" y="45"/>
                    </a:lnTo>
                    <a:lnTo>
                      <a:pt x="73" y="45"/>
                    </a:lnTo>
                    <a:lnTo>
                      <a:pt x="59" y="47"/>
                    </a:lnTo>
                    <a:lnTo>
                      <a:pt x="47" y="47"/>
                    </a:lnTo>
                    <a:lnTo>
                      <a:pt x="36" y="49"/>
                    </a:lnTo>
                    <a:lnTo>
                      <a:pt x="25" y="49"/>
                    </a:lnTo>
                    <a:lnTo>
                      <a:pt x="16" y="51"/>
                    </a:lnTo>
                    <a:lnTo>
                      <a:pt x="8" y="51"/>
                    </a:lnTo>
                    <a:lnTo>
                      <a:pt x="2" y="51"/>
                    </a:lnTo>
                    <a:lnTo>
                      <a:pt x="0" y="51"/>
                    </a:lnTo>
                    <a:lnTo>
                      <a:pt x="0" y="52"/>
                    </a:lnTo>
                    <a:lnTo>
                      <a:pt x="4" y="52"/>
                    </a:lnTo>
                    <a:lnTo>
                      <a:pt x="10" y="52"/>
                    </a:lnTo>
                    <a:lnTo>
                      <a:pt x="20" y="52"/>
                    </a:lnTo>
                    <a:lnTo>
                      <a:pt x="29" y="52"/>
                    </a:lnTo>
                    <a:lnTo>
                      <a:pt x="40" y="52"/>
                    </a:lnTo>
                    <a:lnTo>
                      <a:pt x="53" y="52"/>
                    </a:lnTo>
                    <a:lnTo>
                      <a:pt x="66" y="52"/>
                    </a:lnTo>
                    <a:lnTo>
                      <a:pt x="78" y="52"/>
                    </a:lnTo>
                    <a:lnTo>
                      <a:pt x="91" y="52"/>
                    </a:lnTo>
                    <a:lnTo>
                      <a:pt x="102" y="52"/>
                    </a:lnTo>
                    <a:lnTo>
                      <a:pt x="114" y="52"/>
                    </a:lnTo>
                    <a:lnTo>
                      <a:pt x="124" y="52"/>
                    </a:lnTo>
                    <a:lnTo>
                      <a:pt x="131" y="52"/>
                    </a:lnTo>
                    <a:lnTo>
                      <a:pt x="137" y="52"/>
                    </a:lnTo>
                    <a:lnTo>
                      <a:pt x="141" y="51"/>
                    </a:lnTo>
                    <a:lnTo>
                      <a:pt x="146" y="52"/>
                    </a:lnTo>
                    <a:lnTo>
                      <a:pt x="153" y="52"/>
                    </a:lnTo>
                    <a:lnTo>
                      <a:pt x="160" y="52"/>
                    </a:lnTo>
                    <a:lnTo>
                      <a:pt x="169" y="52"/>
                    </a:lnTo>
                    <a:lnTo>
                      <a:pt x="178" y="52"/>
                    </a:lnTo>
                    <a:lnTo>
                      <a:pt x="187" y="52"/>
                    </a:lnTo>
                    <a:lnTo>
                      <a:pt x="196" y="52"/>
                    </a:lnTo>
                    <a:lnTo>
                      <a:pt x="206" y="52"/>
                    </a:lnTo>
                    <a:lnTo>
                      <a:pt x="214" y="53"/>
                    </a:lnTo>
                    <a:lnTo>
                      <a:pt x="223" y="53"/>
                    </a:lnTo>
                    <a:lnTo>
                      <a:pt x="230" y="53"/>
                    </a:lnTo>
                    <a:lnTo>
                      <a:pt x="237" y="53"/>
                    </a:lnTo>
                    <a:lnTo>
                      <a:pt x="242" y="53"/>
                    </a:lnTo>
                    <a:lnTo>
                      <a:pt x="247" y="53"/>
                    </a:lnTo>
                    <a:lnTo>
                      <a:pt x="250" y="53"/>
                    </a:lnTo>
                    <a:lnTo>
                      <a:pt x="251" y="53"/>
                    </a:lnTo>
                    <a:lnTo>
                      <a:pt x="257" y="54"/>
                    </a:lnTo>
                    <a:lnTo>
                      <a:pt x="263" y="53"/>
                    </a:lnTo>
                    <a:lnTo>
                      <a:pt x="267" y="50"/>
                    </a:lnTo>
                    <a:lnTo>
                      <a:pt x="271" y="46"/>
                    </a:lnTo>
                    <a:lnTo>
                      <a:pt x="272" y="43"/>
                    </a:lnTo>
                    <a:lnTo>
                      <a:pt x="274" y="38"/>
                    </a:lnTo>
                    <a:lnTo>
                      <a:pt x="275" y="33"/>
                    </a:lnTo>
                    <a:lnTo>
                      <a:pt x="276" y="27"/>
                    </a:lnTo>
                    <a:lnTo>
                      <a:pt x="274" y="24"/>
                    </a:lnTo>
                    <a:lnTo>
                      <a:pt x="274" y="19"/>
                    </a:lnTo>
                    <a:lnTo>
                      <a:pt x="272" y="14"/>
                    </a:lnTo>
                    <a:lnTo>
                      <a:pt x="271" y="9"/>
                    </a:lnTo>
                    <a:lnTo>
                      <a:pt x="270" y="7"/>
                    </a:lnTo>
                    <a:lnTo>
                      <a:pt x="268" y="4"/>
                    </a:lnTo>
                    <a:lnTo>
                      <a:pt x="266" y="3"/>
                    </a:lnTo>
                    <a:lnTo>
                      <a:pt x="265" y="2"/>
                    </a:lnTo>
                  </a:path>
                </a:pathLst>
              </a:custGeom>
              <a:solidFill>
                <a:srgbClr val="F8F8F8"/>
              </a:solidFill>
              <a:ln w="9525">
                <a:solidFill>
                  <a:srgbClr val="C0C0C0"/>
                </a:solidFill>
                <a:round/>
                <a:headEnd/>
                <a:tailEnd/>
              </a:ln>
            </p:spPr>
            <p:txBody>
              <a:bodyPr/>
              <a:lstStyle/>
              <a:p>
                <a:endParaRPr lang="it-IT"/>
              </a:p>
            </p:txBody>
          </p:sp>
          <p:sp>
            <p:nvSpPr>
              <p:cNvPr id="5257" name="Freeform 53"/>
              <p:cNvSpPr>
                <a:spLocks/>
              </p:cNvSpPr>
              <p:nvPr/>
            </p:nvSpPr>
            <p:spPr bwMode="auto">
              <a:xfrm>
                <a:off x="3110" y="4064"/>
                <a:ext cx="354" cy="14"/>
              </a:xfrm>
              <a:custGeom>
                <a:avLst/>
                <a:gdLst>
                  <a:gd name="T0" fmla="*/ 36 w 354"/>
                  <a:gd name="T1" fmla="*/ 0 h 14"/>
                  <a:gd name="T2" fmla="*/ 0 w 354"/>
                  <a:gd name="T3" fmla="*/ 13 h 14"/>
                  <a:gd name="T4" fmla="*/ 353 w 354"/>
                  <a:gd name="T5" fmla="*/ 13 h 14"/>
                  <a:gd name="T6" fmla="*/ 317 w 354"/>
                  <a:gd name="T7" fmla="*/ 0 h 14"/>
                  <a:gd name="T8" fmla="*/ 36 w 354"/>
                  <a:gd name="T9" fmla="*/ 0 h 14"/>
                  <a:gd name="T10" fmla="*/ 36 w 354"/>
                  <a:gd name="T11" fmla="*/ 0 h 14"/>
                  <a:gd name="T12" fmla="*/ 0 60000 65536"/>
                  <a:gd name="T13" fmla="*/ 0 60000 65536"/>
                  <a:gd name="T14" fmla="*/ 0 60000 65536"/>
                  <a:gd name="T15" fmla="*/ 0 60000 65536"/>
                  <a:gd name="T16" fmla="*/ 0 60000 65536"/>
                  <a:gd name="T17" fmla="*/ 0 60000 65536"/>
                  <a:gd name="T18" fmla="*/ 0 w 354"/>
                  <a:gd name="T19" fmla="*/ 0 h 14"/>
                  <a:gd name="T20" fmla="*/ 354 w 354"/>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354" h="14">
                    <a:moveTo>
                      <a:pt x="36" y="0"/>
                    </a:moveTo>
                    <a:lnTo>
                      <a:pt x="0" y="13"/>
                    </a:lnTo>
                    <a:lnTo>
                      <a:pt x="353" y="13"/>
                    </a:lnTo>
                    <a:lnTo>
                      <a:pt x="317" y="0"/>
                    </a:lnTo>
                    <a:lnTo>
                      <a:pt x="36" y="0"/>
                    </a:lnTo>
                  </a:path>
                </a:pathLst>
              </a:custGeom>
              <a:solidFill>
                <a:srgbClr val="F8F8F8"/>
              </a:solidFill>
              <a:ln w="9048">
                <a:solidFill>
                  <a:srgbClr val="C0C0C0"/>
                </a:solidFill>
                <a:round/>
                <a:headEnd/>
                <a:tailEnd/>
              </a:ln>
            </p:spPr>
            <p:txBody>
              <a:bodyPr/>
              <a:lstStyle/>
              <a:p>
                <a:endParaRPr lang="it-IT"/>
              </a:p>
            </p:txBody>
          </p:sp>
          <p:sp>
            <p:nvSpPr>
              <p:cNvPr id="5258" name="Line 54"/>
              <p:cNvSpPr>
                <a:spLocks noChangeShapeType="1"/>
              </p:cNvSpPr>
              <p:nvPr/>
            </p:nvSpPr>
            <p:spPr bwMode="auto">
              <a:xfrm flipH="1">
                <a:off x="3110" y="4178"/>
                <a:ext cx="353" cy="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5259" name="Freeform 55"/>
              <p:cNvSpPr>
                <a:spLocks/>
              </p:cNvSpPr>
              <p:nvPr/>
            </p:nvSpPr>
            <p:spPr bwMode="auto">
              <a:xfrm>
                <a:off x="3150" y="401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9048">
                <a:solidFill>
                  <a:srgbClr val="C0C0C0"/>
                </a:solidFill>
                <a:round/>
                <a:headEnd/>
                <a:tailEnd/>
              </a:ln>
            </p:spPr>
            <p:txBody>
              <a:bodyPr/>
              <a:lstStyle/>
              <a:p>
                <a:endParaRPr lang="it-IT"/>
              </a:p>
            </p:txBody>
          </p:sp>
          <p:sp>
            <p:nvSpPr>
              <p:cNvPr id="5260" name="Freeform 56"/>
              <p:cNvSpPr>
                <a:spLocks/>
              </p:cNvSpPr>
              <p:nvPr/>
            </p:nvSpPr>
            <p:spPr bwMode="auto">
              <a:xfrm>
                <a:off x="3150" y="406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18732">
                <a:solidFill>
                  <a:srgbClr val="C0C0C0"/>
                </a:solidFill>
                <a:round/>
                <a:headEnd/>
                <a:tailEnd/>
              </a:ln>
            </p:spPr>
            <p:txBody>
              <a:bodyPr/>
              <a:lstStyle/>
              <a:p>
                <a:endParaRPr lang="it-IT"/>
              </a:p>
            </p:txBody>
          </p:sp>
          <p:sp>
            <p:nvSpPr>
              <p:cNvPr id="5261" name="Line 57"/>
              <p:cNvSpPr>
                <a:spLocks noChangeShapeType="1"/>
              </p:cNvSpPr>
              <p:nvPr/>
            </p:nvSpPr>
            <p:spPr bwMode="auto">
              <a:xfrm>
                <a:off x="3111" y="4080"/>
                <a:ext cx="181" cy="0"/>
              </a:xfrm>
              <a:prstGeom prst="line">
                <a:avLst/>
              </a:prstGeom>
              <a:noFill/>
              <a:ln w="9048">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5167" name="Freeform 58"/>
            <p:cNvSpPr>
              <a:spLocks/>
            </p:cNvSpPr>
            <p:nvPr/>
          </p:nvSpPr>
          <p:spPr bwMode="auto">
            <a:xfrm>
              <a:off x="4690" y="1582"/>
              <a:ext cx="462" cy="212"/>
            </a:xfrm>
            <a:custGeom>
              <a:avLst/>
              <a:gdLst>
                <a:gd name="T0" fmla="*/ 753 w 235"/>
                <a:gd name="T1" fmla="*/ 1 h 227"/>
                <a:gd name="T2" fmla="*/ 981 w 235"/>
                <a:gd name="T3" fmla="*/ 3 h 227"/>
                <a:gd name="T4" fmla="*/ 1193 w 235"/>
                <a:gd name="T5" fmla="*/ 4 h 227"/>
                <a:gd name="T6" fmla="*/ 1353 w 235"/>
                <a:gd name="T7" fmla="*/ 7 h 227"/>
                <a:gd name="T8" fmla="*/ 1480 w 235"/>
                <a:gd name="T9" fmla="*/ 7 h 227"/>
                <a:gd name="T10" fmla="*/ 1557 w 235"/>
                <a:gd name="T11" fmla="*/ 10 h 227"/>
                <a:gd name="T12" fmla="*/ 1612 w 235"/>
                <a:gd name="T13" fmla="*/ 10 h 227"/>
                <a:gd name="T14" fmla="*/ 1665 w 235"/>
                <a:gd name="T15" fmla="*/ 11 h 227"/>
                <a:gd name="T16" fmla="*/ 1716 w 235"/>
                <a:gd name="T17" fmla="*/ 11 h 227"/>
                <a:gd name="T18" fmla="*/ 1748 w 235"/>
                <a:gd name="T19" fmla="*/ 11 h 227"/>
                <a:gd name="T20" fmla="*/ 1777 w 235"/>
                <a:gd name="T21" fmla="*/ 11 h 227"/>
                <a:gd name="T22" fmla="*/ 1777 w 235"/>
                <a:gd name="T23" fmla="*/ 26 h 227"/>
                <a:gd name="T24" fmla="*/ 1777 w 235"/>
                <a:gd name="T25" fmla="*/ 60 h 227"/>
                <a:gd name="T26" fmla="*/ 1777 w 235"/>
                <a:gd name="T27" fmla="*/ 105 h 227"/>
                <a:gd name="T28" fmla="*/ 1777 w 235"/>
                <a:gd name="T29" fmla="*/ 147 h 227"/>
                <a:gd name="T30" fmla="*/ 1777 w 235"/>
                <a:gd name="T31" fmla="*/ 178 h 227"/>
                <a:gd name="T32" fmla="*/ 1761 w 235"/>
                <a:gd name="T33" fmla="*/ 181 h 227"/>
                <a:gd name="T34" fmla="*/ 1740 w 235"/>
                <a:gd name="T35" fmla="*/ 173 h 227"/>
                <a:gd name="T36" fmla="*/ 1740 w 235"/>
                <a:gd name="T37" fmla="*/ 157 h 227"/>
                <a:gd name="T38" fmla="*/ 1708 w 235"/>
                <a:gd name="T39" fmla="*/ 142 h 227"/>
                <a:gd name="T40" fmla="*/ 1685 w 235"/>
                <a:gd name="T41" fmla="*/ 127 h 227"/>
                <a:gd name="T42" fmla="*/ 1657 w 235"/>
                <a:gd name="T43" fmla="*/ 119 h 227"/>
                <a:gd name="T44" fmla="*/ 1581 w 235"/>
                <a:gd name="T45" fmla="*/ 108 h 227"/>
                <a:gd name="T46" fmla="*/ 1457 w 235"/>
                <a:gd name="T47" fmla="*/ 95 h 227"/>
                <a:gd name="T48" fmla="*/ 1329 w 235"/>
                <a:gd name="T49" fmla="*/ 81 h 227"/>
                <a:gd name="T50" fmla="*/ 1209 w 235"/>
                <a:gd name="T51" fmla="*/ 70 h 227"/>
                <a:gd name="T52" fmla="*/ 1132 w 235"/>
                <a:gd name="T53" fmla="*/ 61 h 227"/>
                <a:gd name="T54" fmla="*/ 1032 w 235"/>
                <a:gd name="T55" fmla="*/ 55 h 227"/>
                <a:gd name="T56" fmla="*/ 881 w 235"/>
                <a:gd name="T57" fmla="*/ 46 h 227"/>
                <a:gd name="T58" fmla="*/ 716 w 235"/>
                <a:gd name="T59" fmla="*/ 35 h 227"/>
                <a:gd name="T60" fmla="*/ 568 w 235"/>
                <a:gd name="T61" fmla="*/ 27 h 227"/>
                <a:gd name="T62" fmla="*/ 480 w 235"/>
                <a:gd name="T63" fmla="*/ 22 h 227"/>
                <a:gd name="T64" fmla="*/ 456 w 235"/>
                <a:gd name="T65" fmla="*/ 21 h 227"/>
                <a:gd name="T66" fmla="*/ 356 w 235"/>
                <a:gd name="T67" fmla="*/ 19 h 227"/>
                <a:gd name="T68" fmla="*/ 236 w 235"/>
                <a:gd name="T69" fmla="*/ 14 h 227"/>
                <a:gd name="T70" fmla="*/ 100 w 235"/>
                <a:gd name="T71" fmla="*/ 10 h 227"/>
                <a:gd name="T72" fmla="*/ 16 w 235"/>
                <a:gd name="T73" fmla="*/ 7 h 227"/>
                <a:gd name="T74" fmla="*/ 16 w 235"/>
                <a:gd name="T75" fmla="*/ 7 h 227"/>
                <a:gd name="T76" fmla="*/ 77 w 235"/>
                <a:gd name="T77" fmla="*/ 6 h 227"/>
                <a:gd name="T78" fmla="*/ 151 w 235"/>
                <a:gd name="T79" fmla="*/ 5 h 227"/>
                <a:gd name="T80" fmla="*/ 252 w 235"/>
                <a:gd name="T81" fmla="*/ 3 h 227"/>
                <a:gd name="T82" fmla="*/ 387 w 235"/>
                <a:gd name="T83" fmla="*/ 1 h 227"/>
                <a:gd name="T84" fmla="*/ 584 w 235"/>
                <a:gd name="T85" fmla="*/ 0 h 2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5"/>
                <a:gd name="T130" fmla="*/ 0 h 227"/>
                <a:gd name="T131" fmla="*/ 235 w 235"/>
                <a:gd name="T132" fmla="*/ 227 h 2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5" h="227">
                  <a:moveTo>
                    <a:pt x="77" y="0"/>
                  </a:moveTo>
                  <a:lnTo>
                    <a:pt x="87" y="1"/>
                  </a:lnTo>
                  <a:lnTo>
                    <a:pt x="99" y="1"/>
                  </a:lnTo>
                  <a:lnTo>
                    <a:pt x="109" y="1"/>
                  </a:lnTo>
                  <a:lnTo>
                    <a:pt x="120" y="1"/>
                  </a:lnTo>
                  <a:lnTo>
                    <a:pt x="129" y="3"/>
                  </a:lnTo>
                  <a:lnTo>
                    <a:pt x="139" y="3"/>
                  </a:lnTo>
                  <a:lnTo>
                    <a:pt x="148" y="4"/>
                  </a:lnTo>
                  <a:lnTo>
                    <a:pt x="157" y="4"/>
                  </a:lnTo>
                  <a:lnTo>
                    <a:pt x="164" y="6"/>
                  </a:lnTo>
                  <a:lnTo>
                    <a:pt x="171" y="7"/>
                  </a:lnTo>
                  <a:lnTo>
                    <a:pt x="178" y="9"/>
                  </a:lnTo>
                  <a:lnTo>
                    <a:pt x="185" y="9"/>
                  </a:lnTo>
                  <a:lnTo>
                    <a:pt x="189" y="10"/>
                  </a:lnTo>
                  <a:lnTo>
                    <a:pt x="195" y="10"/>
                  </a:lnTo>
                  <a:lnTo>
                    <a:pt x="199" y="11"/>
                  </a:lnTo>
                  <a:lnTo>
                    <a:pt x="203" y="11"/>
                  </a:lnTo>
                  <a:lnTo>
                    <a:pt x="205" y="13"/>
                  </a:lnTo>
                  <a:lnTo>
                    <a:pt x="207" y="13"/>
                  </a:lnTo>
                  <a:lnTo>
                    <a:pt x="208" y="13"/>
                  </a:lnTo>
                  <a:lnTo>
                    <a:pt x="212" y="13"/>
                  </a:lnTo>
                  <a:lnTo>
                    <a:pt x="214" y="14"/>
                  </a:lnTo>
                  <a:lnTo>
                    <a:pt x="217" y="14"/>
                  </a:lnTo>
                  <a:lnTo>
                    <a:pt x="219" y="14"/>
                  </a:lnTo>
                  <a:lnTo>
                    <a:pt x="222" y="14"/>
                  </a:lnTo>
                  <a:lnTo>
                    <a:pt x="224" y="14"/>
                  </a:lnTo>
                  <a:lnTo>
                    <a:pt x="226" y="14"/>
                  </a:lnTo>
                  <a:lnTo>
                    <a:pt x="227" y="14"/>
                  </a:lnTo>
                  <a:lnTo>
                    <a:pt x="230" y="14"/>
                  </a:lnTo>
                  <a:lnTo>
                    <a:pt x="232" y="14"/>
                  </a:lnTo>
                  <a:lnTo>
                    <a:pt x="233" y="14"/>
                  </a:lnTo>
                  <a:lnTo>
                    <a:pt x="234" y="14"/>
                  </a:lnTo>
                  <a:lnTo>
                    <a:pt x="234" y="17"/>
                  </a:lnTo>
                  <a:lnTo>
                    <a:pt x="234" y="22"/>
                  </a:lnTo>
                  <a:lnTo>
                    <a:pt x="234" y="32"/>
                  </a:lnTo>
                  <a:lnTo>
                    <a:pt x="234" y="44"/>
                  </a:lnTo>
                  <a:lnTo>
                    <a:pt x="234" y="59"/>
                  </a:lnTo>
                  <a:lnTo>
                    <a:pt x="234" y="74"/>
                  </a:lnTo>
                  <a:lnTo>
                    <a:pt x="234" y="92"/>
                  </a:lnTo>
                  <a:lnTo>
                    <a:pt x="234" y="109"/>
                  </a:lnTo>
                  <a:lnTo>
                    <a:pt x="234" y="129"/>
                  </a:lnTo>
                  <a:lnTo>
                    <a:pt x="234" y="146"/>
                  </a:lnTo>
                  <a:lnTo>
                    <a:pt x="234" y="164"/>
                  </a:lnTo>
                  <a:lnTo>
                    <a:pt x="234" y="180"/>
                  </a:lnTo>
                  <a:lnTo>
                    <a:pt x="234" y="196"/>
                  </a:lnTo>
                  <a:lnTo>
                    <a:pt x="234" y="209"/>
                  </a:lnTo>
                  <a:lnTo>
                    <a:pt x="234" y="219"/>
                  </a:lnTo>
                  <a:lnTo>
                    <a:pt x="234" y="226"/>
                  </a:lnTo>
                  <a:lnTo>
                    <a:pt x="232" y="226"/>
                  </a:lnTo>
                  <a:lnTo>
                    <a:pt x="232" y="223"/>
                  </a:lnTo>
                  <a:lnTo>
                    <a:pt x="230" y="221"/>
                  </a:lnTo>
                  <a:lnTo>
                    <a:pt x="230" y="217"/>
                  </a:lnTo>
                  <a:lnTo>
                    <a:pt x="229" y="212"/>
                  </a:lnTo>
                  <a:lnTo>
                    <a:pt x="229" y="206"/>
                  </a:lnTo>
                  <a:lnTo>
                    <a:pt x="229" y="200"/>
                  </a:lnTo>
                  <a:lnTo>
                    <a:pt x="229" y="193"/>
                  </a:lnTo>
                  <a:lnTo>
                    <a:pt x="227" y="187"/>
                  </a:lnTo>
                  <a:lnTo>
                    <a:pt x="227" y="180"/>
                  </a:lnTo>
                  <a:lnTo>
                    <a:pt x="225" y="174"/>
                  </a:lnTo>
                  <a:lnTo>
                    <a:pt x="225" y="167"/>
                  </a:lnTo>
                  <a:lnTo>
                    <a:pt x="223" y="162"/>
                  </a:lnTo>
                  <a:lnTo>
                    <a:pt x="222" y="156"/>
                  </a:lnTo>
                  <a:lnTo>
                    <a:pt x="220" y="152"/>
                  </a:lnTo>
                  <a:lnTo>
                    <a:pt x="220" y="148"/>
                  </a:lnTo>
                  <a:lnTo>
                    <a:pt x="218" y="146"/>
                  </a:lnTo>
                  <a:lnTo>
                    <a:pt x="216" y="142"/>
                  </a:lnTo>
                  <a:lnTo>
                    <a:pt x="212" y="138"/>
                  </a:lnTo>
                  <a:lnTo>
                    <a:pt x="208" y="133"/>
                  </a:lnTo>
                  <a:lnTo>
                    <a:pt x="203" y="128"/>
                  </a:lnTo>
                  <a:lnTo>
                    <a:pt x="198" y="123"/>
                  </a:lnTo>
                  <a:lnTo>
                    <a:pt x="192" y="117"/>
                  </a:lnTo>
                  <a:lnTo>
                    <a:pt x="187" y="111"/>
                  </a:lnTo>
                  <a:lnTo>
                    <a:pt x="180" y="105"/>
                  </a:lnTo>
                  <a:lnTo>
                    <a:pt x="175" y="100"/>
                  </a:lnTo>
                  <a:lnTo>
                    <a:pt x="169" y="95"/>
                  </a:lnTo>
                  <a:lnTo>
                    <a:pt x="164" y="89"/>
                  </a:lnTo>
                  <a:lnTo>
                    <a:pt x="159" y="86"/>
                  </a:lnTo>
                  <a:lnTo>
                    <a:pt x="154" y="81"/>
                  </a:lnTo>
                  <a:lnTo>
                    <a:pt x="151" y="78"/>
                  </a:lnTo>
                  <a:lnTo>
                    <a:pt x="149" y="75"/>
                  </a:lnTo>
                  <a:lnTo>
                    <a:pt x="146" y="73"/>
                  </a:lnTo>
                  <a:lnTo>
                    <a:pt x="141" y="70"/>
                  </a:lnTo>
                  <a:lnTo>
                    <a:pt x="136" y="67"/>
                  </a:lnTo>
                  <a:lnTo>
                    <a:pt x="131" y="63"/>
                  </a:lnTo>
                  <a:lnTo>
                    <a:pt x="124" y="60"/>
                  </a:lnTo>
                  <a:lnTo>
                    <a:pt x="116" y="56"/>
                  </a:lnTo>
                  <a:lnTo>
                    <a:pt x="109" y="52"/>
                  </a:lnTo>
                  <a:lnTo>
                    <a:pt x="102" y="47"/>
                  </a:lnTo>
                  <a:lnTo>
                    <a:pt x="94" y="44"/>
                  </a:lnTo>
                  <a:lnTo>
                    <a:pt x="87" y="40"/>
                  </a:lnTo>
                  <a:lnTo>
                    <a:pt x="80" y="37"/>
                  </a:lnTo>
                  <a:lnTo>
                    <a:pt x="75" y="33"/>
                  </a:lnTo>
                  <a:lnTo>
                    <a:pt x="69" y="32"/>
                  </a:lnTo>
                  <a:lnTo>
                    <a:pt x="66" y="29"/>
                  </a:lnTo>
                  <a:lnTo>
                    <a:pt x="63" y="28"/>
                  </a:lnTo>
                  <a:lnTo>
                    <a:pt x="63" y="26"/>
                  </a:lnTo>
                  <a:lnTo>
                    <a:pt x="62" y="26"/>
                  </a:lnTo>
                  <a:lnTo>
                    <a:pt x="60" y="26"/>
                  </a:lnTo>
                  <a:lnTo>
                    <a:pt x="56" y="26"/>
                  </a:lnTo>
                  <a:lnTo>
                    <a:pt x="52" y="24"/>
                  </a:lnTo>
                  <a:lnTo>
                    <a:pt x="47" y="23"/>
                  </a:lnTo>
                  <a:lnTo>
                    <a:pt x="42" y="21"/>
                  </a:lnTo>
                  <a:lnTo>
                    <a:pt x="36" y="19"/>
                  </a:lnTo>
                  <a:lnTo>
                    <a:pt x="31" y="17"/>
                  </a:lnTo>
                  <a:lnTo>
                    <a:pt x="25" y="16"/>
                  </a:lnTo>
                  <a:lnTo>
                    <a:pt x="19" y="14"/>
                  </a:lnTo>
                  <a:lnTo>
                    <a:pt x="13" y="13"/>
                  </a:lnTo>
                  <a:lnTo>
                    <a:pt x="10" y="11"/>
                  </a:lnTo>
                  <a:lnTo>
                    <a:pt x="6" y="11"/>
                  </a:lnTo>
                  <a:lnTo>
                    <a:pt x="2" y="9"/>
                  </a:lnTo>
                  <a:lnTo>
                    <a:pt x="0" y="9"/>
                  </a:lnTo>
                  <a:lnTo>
                    <a:pt x="0" y="8"/>
                  </a:lnTo>
                  <a:lnTo>
                    <a:pt x="2" y="8"/>
                  </a:lnTo>
                  <a:lnTo>
                    <a:pt x="4" y="8"/>
                  </a:lnTo>
                  <a:lnTo>
                    <a:pt x="6" y="8"/>
                  </a:lnTo>
                  <a:lnTo>
                    <a:pt x="10" y="6"/>
                  </a:lnTo>
                  <a:lnTo>
                    <a:pt x="12" y="6"/>
                  </a:lnTo>
                  <a:lnTo>
                    <a:pt x="16" y="5"/>
                  </a:lnTo>
                  <a:lnTo>
                    <a:pt x="20" y="5"/>
                  </a:lnTo>
                  <a:lnTo>
                    <a:pt x="25" y="3"/>
                  </a:lnTo>
                  <a:lnTo>
                    <a:pt x="28" y="3"/>
                  </a:lnTo>
                  <a:lnTo>
                    <a:pt x="33" y="3"/>
                  </a:lnTo>
                  <a:lnTo>
                    <a:pt x="38" y="3"/>
                  </a:lnTo>
                  <a:lnTo>
                    <a:pt x="45" y="1"/>
                  </a:lnTo>
                  <a:lnTo>
                    <a:pt x="51" y="1"/>
                  </a:lnTo>
                  <a:lnTo>
                    <a:pt x="59" y="1"/>
                  </a:lnTo>
                  <a:lnTo>
                    <a:pt x="67" y="1"/>
                  </a:lnTo>
                  <a:lnTo>
                    <a:pt x="77" y="0"/>
                  </a:lnTo>
                </a:path>
              </a:pathLst>
            </a:custGeom>
            <a:solidFill>
              <a:srgbClr val="F8F8F8"/>
            </a:solidFill>
            <a:ln w="9525">
              <a:solidFill>
                <a:srgbClr val="C0C0C0"/>
              </a:solidFill>
              <a:round/>
              <a:headEnd/>
              <a:tailEnd/>
            </a:ln>
          </p:spPr>
          <p:txBody>
            <a:bodyPr/>
            <a:lstStyle/>
            <a:p>
              <a:endParaRPr lang="it-IT"/>
            </a:p>
          </p:txBody>
        </p:sp>
        <p:sp>
          <p:nvSpPr>
            <p:cNvPr id="5168" name="Freeform 59"/>
            <p:cNvSpPr>
              <a:spLocks/>
            </p:cNvSpPr>
            <p:nvPr/>
          </p:nvSpPr>
          <p:spPr bwMode="auto">
            <a:xfrm>
              <a:off x="4593" y="1567"/>
              <a:ext cx="574" cy="33"/>
            </a:xfrm>
            <a:custGeom>
              <a:avLst/>
              <a:gdLst>
                <a:gd name="T0" fmla="*/ 176 w 291"/>
                <a:gd name="T1" fmla="*/ 8 h 35"/>
                <a:gd name="T2" fmla="*/ 436 w 291"/>
                <a:gd name="T3" fmla="*/ 5 h 35"/>
                <a:gd name="T4" fmla="*/ 696 w 291"/>
                <a:gd name="T5" fmla="*/ 3 h 35"/>
                <a:gd name="T6" fmla="*/ 969 w 291"/>
                <a:gd name="T7" fmla="*/ 1 h 35"/>
                <a:gd name="T8" fmla="*/ 1229 w 291"/>
                <a:gd name="T9" fmla="*/ 1 h 35"/>
                <a:gd name="T10" fmla="*/ 1497 w 291"/>
                <a:gd name="T11" fmla="*/ 3 h 35"/>
                <a:gd name="T12" fmla="*/ 1752 w 291"/>
                <a:gd name="T13" fmla="*/ 5 h 35"/>
                <a:gd name="T14" fmla="*/ 2020 w 291"/>
                <a:gd name="T15" fmla="*/ 8 h 35"/>
                <a:gd name="T16" fmla="*/ 2148 w 291"/>
                <a:gd name="T17" fmla="*/ 8 h 35"/>
                <a:gd name="T18" fmla="*/ 2156 w 291"/>
                <a:gd name="T19" fmla="*/ 9 h 35"/>
                <a:gd name="T20" fmla="*/ 2172 w 291"/>
                <a:gd name="T21" fmla="*/ 9 h 35"/>
                <a:gd name="T22" fmla="*/ 2188 w 291"/>
                <a:gd name="T23" fmla="*/ 10 h 35"/>
                <a:gd name="T24" fmla="*/ 2201 w 291"/>
                <a:gd name="T25" fmla="*/ 11 h 35"/>
                <a:gd name="T26" fmla="*/ 2201 w 291"/>
                <a:gd name="T27" fmla="*/ 14 h 35"/>
                <a:gd name="T28" fmla="*/ 2217 w 291"/>
                <a:gd name="T29" fmla="*/ 16 h 35"/>
                <a:gd name="T30" fmla="*/ 2217 w 291"/>
                <a:gd name="T31" fmla="*/ 18 h 35"/>
                <a:gd name="T32" fmla="*/ 2225 w 291"/>
                <a:gd name="T33" fmla="*/ 20 h 35"/>
                <a:gd name="T34" fmla="*/ 2217 w 291"/>
                <a:gd name="T35" fmla="*/ 23 h 35"/>
                <a:gd name="T36" fmla="*/ 2217 w 291"/>
                <a:gd name="T37" fmla="*/ 24 h 35"/>
                <a:gd name="T38" fmla="*/ 2201 w 291"/>
                <a:gd name="T39" fmla="*/ 24 h 35"/>
                <a:gd name="T40" fmla="*/ 2201 w 291"/>
                <a:gd name="T41" fmla="*/ 25 h 35"/>
                <a:gd name="T42" fmla="*/ 2188 w 291"/>
                <a:gd name="T43" fmla="*/ 26 h 35"/>
                <a:gd name="T44" fmla="*/ 2180 w 291"/>
                <a:gd name="T45" fmla="*/ 27 h 35"/>
                <a:gd name="T46" fmla="*/ 2164 w 291"/>
                <a:gd name="T47" fmla="*/ 27 h 35"/>
                <a:gd name="T48" fmla="*/ 2156 w 291"/>
                <a:gd name="T49" fmla="*/ 25 h 35"/>
                <a:gd name="T50" fmla="*/ 2028 w 291"/>
                <a:gd name="T51" fmla="*/ 25 h 35"/>
                <a:gd name="T52" fmla="*/ 1767 w 291"/>
                <a:gd name="T53" fmla="*/ 23 h 35"/>
                <a:gd name="T54" fmla="*/ 1505 w 291"/>
                <a:gd name="T55" fmla="*/ 19 h 35"/>
                <a:gd name="T56" fmla="*/ 1237 w 291"/>
                <a:gd name="T57" fmla="*/ 17 h 35"/>
                <a:gd name="T58" fmla="*/ 976 w 291"/>
                <a:gd name="T59" fmla="*/ 17 h 35"/>
                <a:gd name="T60" fmla="*/ 696 w 291"/>
                <a:gd name="T61" fmla="*/ 19 h 35"/>
                <a:gd name="T62" fmla="*/ 436 w 291"/>
                <a:gd name="T63" fmla="*/ 23 h 35"/>
                <a:gd name="T64" fmla="*/ 191 w 291"/>
                <a:gd name="T65" fmla="*/ 25 h 35"/>
                <a:gd name="T66" fmla="*/ 71 w 291"/>
                <a:gd name="T67" fmla="*/ 26 h 35"/>
                <a:gd name="T68" fmla="*/ 55 w 291"/>
                <a:gd name="T69" fmla="*/ 28 h 35"/>
                <a:gd name="T70" fmla="*/ 47 w 291"/>
                <a:gd name="T71" fmla="*/ 28 h 35"/>
                <a:gd name="T72" fmla="*/ 32 w 291"/>
                <a:gd name="T73" fmla="*/ 27 h 35"/>
                <a:gd name="T74" fmla="*/ 24 w 291"/>
                <a:gd name="T75" fmla="*/ 25 h 35"/>
                <a:gd name="T76" fmla="*/ 16 w 291"/>
                <a:gd name="T77" fmla="*/ 25 h 35"/>
                <a:gd name="T78" fmla="*/ 8 w 291"/>
                <a:gd name="T79" fmla="*/ 24 h 35"/>
                <a:gd name="T80" fmla="*/ 0 w 291"/>
                <a:gd name="T81" fmla="*/ 23 h 35"/>
                <a:gd name="T82" fmla="*/ 0 w 291"/>
                <a:gd name="T83" fmla="*/ 20 h 35"/>
                <a:gd name="T84" fmla="*/ 0 w 291"/>
                <a:gd name="T85" fmla="*/ 18 h 35"/>
                <a:gd name="T86" fmla="*/ 8 w 291"/>
                <a:gd name="T87" fmla="*/ 16 h 35"/>
                <a:gd name="T88" fmla="*/ 16 w 291"/>
                <a:gd name="T89" fmla="*/ 14 h 35"/>
                <a:gd name="T90" fmla="*/ 24 w 291"/>
                <a:gd name="T91" fmla="*/ 11 h 35"/>
                <a:gd name="T92" fmla="*/ 39 w 291"/>
                <a:gd name="T93" fmla="*/ 11 h 35"/>
                <a:gd name="T94" fmla="*/ 47 w 291"/>
                <a:gd name="T95" fmla="*/ 9 h 35"/>
                <a:gd name="T96" fmla="*/ 63 w 291"/>
                <a:gd name="T97" fmla="*/ 9 h 35"/>
                <a:gd name="T98" fmla="*/ 77 w 291"/>
                <a:gd name="T99" fmla="*/ 8 h 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1"/>
                <a:gd name="T151" fmla="*/ 0 h 35"/>
                <a:gd name="T152" fmla="*/ 291 w 291"/>
                <a:gd name="T153" fmla="*/ 35 h 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1" h="35">
                  <a:moveTo>
                    <a:pt x="7" y="11"/>
                  </a:moveTo>
                  <a:lnTo>
                    <a:pt x="23" y="9"/>
                  </a:lnTo>
                  <a:lnTo>
                    <a:pt x="41" y="6"/>
                  </a:lnTo>
                  <a:lnTo>
                    <a:pt x="57" y="5"/>
                  </a:lnTo>
                  <a:lnTo>
                    <a:pt x="75" y="3"/>
                  </a:lnTo>
                  <a:lnTo>
                    <a:pt x="91" y="3"/>
                  </a:lnTo>
                  <a:lnTo>
                    <a:pt x="109" y="1"/>
                  </a:lnTo>
                  <a:lnTo>
                    <a:pt x="126" y="1"/>
                  </a:lnTo>
                  <a:lnTo>
                    <a:pt x="144" y="0"/>
                  </a:lnTo>
                  <a:lnTo>
                    <a:pt x="160" y="1"/>
                  </a:lnTo>
                  <a:lnTo>
                    <a:pt x="177" y="1"/>
                  </a:lnTo>
                  <a:lnTo>
                    <a:pt x="195" y="3"/>
                  </a:lnTo>
                  <a:lnTo>
                    <a:pt x="212" y="3"/>
                  </a:lnTo>
                  <a:lnTo>
                    <a:pt x="228" y="5"/>
                  </a:lnTo>
                  <a:lnTo>
                    <a:pt x="246" y="6"/>
                  </a:lnTo>
                  <a:lnTo>
                    <a:pt x="263" y="9"/>
                  </a:lnTo>
                  <a:lnTo>
                    <a:pt x="281" y="11"/>
                  </a:lnTo>
                  <a:lnTo>
                    <a:pt x="280" y="11"/>
                  </a:lnTo>
                  <a:lnTo>
                    <a:pt x="280" y="12"/>
                  </a:lnTo>
                  <a:lnTo>
                    <a:pt x="281" y="12"/>
                  </a:lnTo>
                  <a:lnTo>
                    <a:pt x="283" y="12"/>
                  </a:lnTo>
                  <a:lnTo>
                    <a:pt x="283" y="13"/>
                  </a:lnTo>
                  <a:lnTo>
                    <a:pt x="285" y="13"/>
                  </a:lnTo>
                  <a:lnTo>
                    <a:pt x="285" y="14"/>
                  </a:lnTo>
                  <a:lnTo>
                    <a:pt x="287" y="14"/>
                  </a:lnTo>
                  <a:lnTo>
                    <a:pt x="287" y="16"/>
                  </a:lnTo>
                  <a:lnTo>
                    <a:pt x="287" y="17"/>
                  </a:lnTo>
                  <a:lnTo>
                    <a:pt x="287" y="19"/>
                  </a:lnTo>
                  <a:lnTo>
                    <a:pt x="289" y="19"/>
                  </a:lnTo>
                  <a:lnTo>
                    <a:pt x="289" y="21"/>
                  </a:lnTo>
                  <a:lnTo>
                    <a:pt x="289" y="23"/>
                  </a:lnTo>
                  <a:lnTo>
                    <a:pt x="290" y="23"/>
                  </a:lnTo>
                  <a:lnTo>
                    <a:pt x="289" y="25"/>
                  </a:lnTo>
                  <a:lnTo>
                    <a:pt x="289" y="26"/>
                  </a:lnTo>
                  <a:lnTo>
                    <a:pt x="289" y="28"/>
                  </a:lnTo>
                  <a:lnTo>
                    <a:pt x="287" y="29"/>
                  </a:lnTo>
                  <a:lnTo>
                    <a:pt x="287" y="31"/>
                  </a:lnTo>
                  <a:lnTo>
                    <a:pt x="285" y="32"/>
                  </a:lnTo>
                  <a:lnTo>
                    <a:pt x="284" y="33"/>
                  </a:lnTo>
                  <a:lnTo>
                    <a:pt x="282" y="33"/>
                  </a:lnTo>
                  <a:lnTo>
                    <a:pt x="281" y="33"/>
                  </a:lnTo>
                  <a:lnTo>
                    <a:pt x="281" y="31"/>
                  </a:lnTo>
                  <a:lnTo>
                    <a:pt x="282" y="34"/>
                  </a:lnTo>
                  <a:lnTo>
                    <a:pt x="264" y="31"/>
                  </a:lnTo>
                  <a:lnTo>
                    <a:pt x="248" y="28"/>
                  </a:lnTo>
                  <a:lnTo>
                    <a:pt x="230" y="26"/>
                  </a:lnTo>
                  <a:lnTo>
                    <a:pt x="214" y="23"/>
                  </a:lnTo>
                  <a:lnTo>
                    <a:pt x="196" y="22"/>
                  </a:lnTo>
                  <a:lnTo>
                    <a:pt x="179" y="20"/>
                  </a:lnTo>
                  <a:lnTo>
                    <a:pt x="161" y="20"/>
                  </a:lnTo>
                  <a:lnTo>
                    <a:pt x="145" y="19"/>
                  </a:lnTo>
                  <a:lnTo>
                    <a:pt x="127" y="20"/>
                  </a:lnTo>
                  <a:lnTo>
                    <a:pt x="109" y="20"/>
                  </a:lnTo>
                  <a:lnTo>
                    <a:pt x="91" y="22"/>
                  </a:lnTo>
                  <a:lnTo>
                    <a:pt x="75" y="23"/>
                  </a:lnTo>
                  <a:lnTo>
                    <a:pt x="57" y="26"/>
                  </a:lnTo>
                  <a:lnTo>
                    <a:pt x="41" y="28"/>
                  </a:lnTo>
                  <a:lnTo>
                    <a:pt x="25" y="31"/>
                  </a:lnTo>
                  <a:lnTo>
                    <a:pt x="8" y="34"/>
                  </a:lnTo>
                  <a:lnTo>
                    <a:pt x="9" y="32"/>
                  </a:lnTo>
                  <a:lnTo>
                    <a:pt x="7" y="34"/>
                  </a:lnTo>
                  <a:lnTo>
                    <a:pt x="6" y="34"/>
                  </a:lnTo>
                  <a:lnTo>
                    <a:pt x="4" y="34"/>
                  </a:lnTo>
                  <a:lnTo>
                    <a:pt x="4" y="33"/>
                  </a:lnTo>
                  <a:lnTo>
                    <a:pt x="3" y="33"/>
                  </a:lnTo>
                  <a:lnTo>
                    <a:pt x="3" y="31"/>
                  </a:lnTo>
                  <a:lnTo>
                    <a:pt x="2" y="31"/>
                  </a:lnTo>
                  <a:lnTo>
                    <a:pt x="2" y="30"/>
                  </a:lnTo>
                  <a:lnTo>
                    <a:pt x="1" y="30"/>
                  </a:lnTo>
                  <a:lnTo>
                    <a:pt x="1" y="28"/>
                  </a:lnTo>
                  <a:lnTo>
                    <a:pt x="0" y="28"/>
                  </a:lnTo>
                  <a:lnTo>
                    <a:pt x="0" y="27"/>
                  </a:lnTo>
                  <a:lnTo>
                    <a:pt x="0" y="25"/>
                  </a:lnTo>
                  <a:lnTo>
                    <a:pt x="0" y="23"/>
                  </a:lnTo>
                  <a:lnTo>
                    <a:pt x="0" y="21"/>
                  </a:lnTo>
                  <a:lnTo>
                    <a:pt x="1" y="19"/>
                  </a:lnTo>
                  <a:lnTo>
                    <a:pt x="2" y="17"/>
                  </a:lnTo>
                  <a:lnTo>
                    <a:pt x="2" y="16"/>
                  </a:lnTo>
                  <a:lnTo>
                    <a:pt x="3" y="14"/>
                  </a:lnTo>
                  <a:lnTo>
                    <a:pt x="5" y="14"/>
                  </a:lnTo>
                  <a:lnTo>
                    <a:pt x="6" y="12"/>
                  </a:lnTo>
                  <a:lnTo>
                    <a:pt x="8" y="12"/>
                  </a:lnTo>
                  <a:lnTo>
                    <a:pt x="10" y="11"/>
                  </a:lnTo>
                  <a:lnTo>
                    <a:pt x="7" y="11"/>
                  </a:lnTo>
                </a:path>
              </a:pathLst>
            </a:custGeom>
            <a:solidFill>
              <a:srgbClr val="F8F8F8"/>
            </a:solidFill>
            <a:ln w="18732">
              <a:solidFill>
                <a:srgbClr val="DDDDDD"/>
              </a:solidFill>
              <a:round/>
              <a:headEnd/>
              <a:tailEnd/>
            </a:ln>
          </p:spPr>
          <p:txBody>
            <a:bodyPr/>
            <a:lstStyle/>
            <a:p>
              <a:endParaRPr lang="it-IT"/>
            </a:p>
          </p:txBody>
        </p:sp>
        <p:sp>
          <p:nvSpPr>
            <p:cNvPr id="5169" name="Freeform 60"/>
            <p:cNvSpPr>
              <a:spLocks/>
            </p:cNvSpPr>
            <p:nvPr/>
          </p:nvSpPr>
          <p:spPr bwMode="auto">
            <a:xfrm>
              <a:off x="4423" y="1270"/>
              <a:ext cx="912" cy="309"/>
            </a:xfrm>
            <a:custGeom>
              <a:avLst/>
              <a:gdLst>
                <a:gd name="T0" fmla="*/ 2209 w 462"/>
                <a:gd name="T1" fmla="*/ 255 h 333"/>
                <a:gd name="T2" fmla="*/ 2677 w 462"/>
                <a:gd name="T3" fmla="*/ 261 h 333"/>
                <a:gd name="T4" fmla="*/ 2845 w 462"/>
                <a:gd name="T5" fmla="*/ 265 h 333"/>
                <a:gd name="T6" fmla="*/ 2868 w 462"/>
                <a:gd name="T7" fmla="*/ 252 h 333"/>
                <a:gd name="T8" fmla="*/ 2908 w 462"/>
                <a:gd name="T9" fmla="*/ 227 h 333"/>
                <a:gd name="T10" fmla="*/ 2985 w 462"/>
                <a:gd name="T11" fmla="*/ 201 h 333"/>
                <a:gd name="T12" fmla="*/ 3064 w 462"/>
                <a:gd name="T13" fmla="*/ 184 h 333"/>
                <a:gd name="T14" fmla="*/ 3332 w 462"/>
                <a:gd name="T15" fmla="*/ 182 h 333"/>
                <a:gd name="T16" fmla="*/ 3230 w 462"/>
                <a:gd name="T17" fmla="*/ 148 h 333"/>
                <a:gd name="T18" fmla="*/ 2993 w 462"/>
                <a:gd name="T19" fmla="*/ 150 h 333"/>
                <a:gd name="T20" fmla="*/ 2876 w 462"/>
                <a:gd name="T21" fmla="*/ 144 h 333"/>
                <a:gd name="T22" fmla="*/ 2837 w 462"/>
                <a:gd name="T23" fmla="*/ 150 h 333"/>
                <a:gd name="T24" fmla="*/ 2724 w 462"/>
                <a:gd name="T25" fmla="*/ 151 h 333"/>
                <a:gd name="T26" fmla="*/ 2724 w 462"/>
                <a:gd name="T27" fmla="*/ 136 h 333"/>
                <a:gd name="T28" fmla="*/ 2821 w 462"/>
                <a:gd name="T29" fmla="*/ 143 h 333"/>
                <a:gd name="T30" fmla="*/ 2876 w 462"/>
                <a:gd name="T31" fmla="*/ 137 h 333"/>
                <a:gd name="T32" fmla="*/ 3008 w 462"/>
                <a:gd name="T33" fmla="*/ 133 h 333"/>
                <a:gd name="T34" fmla="*/ 3048 w 462"/>
                <a:gd name="T35" fmla="*/ 109 h 333"/>
                <a:gd name="T36" fmla="*/ 2961 w 462"/>
                <a:gd name="T37" fmla="*/ 102 h 333"/>
                <a:gd name="T38" fmla="*/ 2961 w 462"/>
                <a:gd name="T39" fmla="*/ 98 h 333"/>
                <a:gd name="T40" fmla="*/ 3093 w 462"/>
                <a:gd name="T41" fmla="*/ 101 h 333"/>
                <a:gd name="T42" fmla="*/ 3385 w 462"/>
                <a:gd name="T43" fmla="*/ 99 h 333"/>
                <a:gd name="T44" fmla="*/ 3524 w 462"/>
                <a:gd name="T45" fmla="*/ 87 h 333"/>
                <a:gd name="T46" fmla="*/ 3500 w 462"/>
                <a:gd name="T47" fmla="*/ 56 h 333"/>
                <a:gd name="T48" fmla="*/ 3316 w 462"/>
                <a:gd name="T49" fmla="*/ 43 h 333"/>
                <a:gd name="T50" fmla="*/ 3429 w 462"/>
                <a:gd name="T51" fmla="*/ 42 h 333"/>
                <a:gd name="T52" fmla="*/ 3445 w 462"/>
                <a:gd name="T53" fmla="*/ 28 h 333"/>
                <a:gd name="T54" fmla="*/ 3293 w 462"/>
                <a:gd name="T55" fmla="*/ 28 h 333"/>
                <a:gd name="T56" fmla="*/ 3340 w 462"/>
                <a:gd name="T57" fmla="*/ 18 h 333"/>
                <a:gd name="T58" fmla="*/ 3401 w 462"/>
                <a:gd name="T59" fmla="*/ 17 h 333"/>
                <a:gd name="T60" fmla="*/ 3445 w 462"/>
                <a:gd name="T61" fmla="*/ 2 h 333"/>
                <a:gd name="T62" fmla="*/ 1871 w 462"/>
                <a:gd name="T63" fmla="*/ 6 h 333"/>
                <a:gd name="T64" fmla="*/ 184 w 462"/>
                <a:gd name="T65" fmla="*/ 5 h 333"/>
                <a:gd name="T66" fmla="*/ 109 w 462"/>
                <a:gd name="T67" fmla="*/ 16 h 333"/>
                <a:gd name="T68" fmla="*/ 176 w 462"/>
                <a:gd name="T69" fmla="*/ 17 h 333"/>
                <a:gd name="T70" fmla="*/ 261 w 462"/>
                <a:gd name="T71" fmla="*/ 28 h 333"/>
                <a:gd name="T72" fmla="*/ 63 w 462"/>
                <a:gd name="T73" fmla="*/ 28 h 333"/>
                <a:gd name="T74" fmla="*/ 55 w 462"/>
                <a:gd name="T75" fmla="*/ 41 h 333"/>
                <a:gd name="T76" fmla="*/ 176 w 462"/>
                <a:gd name="T77" fmla="*/ 42 h 333"/>
                <a:gd name="T78" fmla="*/ 32 w 462"/>
                <a:gd name="T79" fmla="*/ 54 h 333"/>
                <a:gd name="T80" fmla="*/ 0 w 462"/>
                <a:gd name="T81" fmla="*/ 76 h 333"/>
                <a:gd name="T82" fmla="*/ 77 w 462"/>
                <a:gd name="T83" fmla="*/ 96 h 333"/>
                <a:gd name="T84" fmla="*/ 553 w 462"/>
                <a:gd name="T85" fmla="*/ 97 h 333"/>
                <a:gd name="T86" fmla="*/ 569 w 462"/>
                <a:gd name="T87" fmla="*/ 101 h 333"/>
                <a:gd name="T88" fmla="*/ 492 w 462"/>
                <a:gd name="T89" fmla="*/ 105 h 333"/>
                <a:gd name="T90" fmla="*/ 468 w 462"/>
                <a:gd name="T91" fmla="*/ 124 h 333"/>
                <a:gd name="T92" fmla="*/ 537 w 462"/>
                <a:gd name="T93" fmla="*/ 135 h 333"/>
                <a:gd name="T94" fmla="*/ 640 w 462"/>
                <a:gd name="T95" fmla="*/ 137 h 333"/>
                <a:gd name="T96" fmla="*/ 685 w 462"/>
                <a:gd name="T97" fmla="*/ 142 h 333"/>
                <a:gd name="T98" fmla="*/ 792 w 462"/>
                <a:gd name="T99" fmla="*/ 137 h 333"/>
                <a:gd name="T100" fmla="*/ 799 w 462"/>
                <a:gd name="T101" fmla="*/ 149 h 333"/>
                <a:gd name="T102" fmla="*/ 701 w 462"/>
                <a:gd name="T103" fmla="*/ 151 h 333"/>
                <a:gd name="T104" fmla="*/ 655 w 462"/>
                <a:gd name="T105" fmla="*/ 144 h 333"/>
                <a:gd name="T106" fmla="*/ 545 w 462"/>
                <a:gd name="T107" fmla="*/ 150 h 333"/>
                <a:gd name="T108" fmla="*/ 316 w 462"/>
                <a:gd name="T109" fmla="*/ 148 h 333"/>
                <a:gd name="T110" fmla="*/ 184 w 462"/>
                <a:gd name="T111" fmla="*/ 179 h 333"/>
                <a:gd name="T112" fmla="*/ 409 w 462"/>
                <a:gd name="T113" fmla="*/ 186 h 333"/>
                <a:gd name="T114" fmla="*/ 468 w 462"/>
                <a:gd name="T115" fmla="*/ 200 h 333"/>
                <a:gd name="T116" fmla="*/ 592 w 462"/>
                <a:gd name="T117" fmla="*/ 222 h 333"/>
                <a:gd name="T118" fmla="*/ 663 w 462"/>
                <a:gd name="T119" fmla="*/ 248 h 333"/>
                <a:gd name="T120" fmla="*/ 724 w 462"/>
                <a:gd name="T121" fmla="*/ 264 h 333"/>
                <a:gd name="T122" fmla="*/ 1285 w 462"/>
                <a:gd name="T123" fmla="*/ 257 h 333"/>
                <a:gd name="T124" fmla="*/ 1563 w 462"/>
                <a:gd name="T125" fmla="*/ 255 h 3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2"/>
                <a:gd name="T190" fmla="*/ 0 h 333"/>
                <a:gd name="T191" fmla="*/ 462 w 462"/>
                <a:gd name="T192" fmla="*/ 333 h 3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2" h="333">
                  <a:moveTo>
                    <a:pt x="228" y="318"/>
                  </a:moveTo>
                  <a:lnTo>
                    <a:pt x="228" y="319"/>
                  </a:lnTo>
                  <a:lnTo>
                    <a:pt x="230" y="319"/>
                  </a:lnTo>
                  <a:lnTo>
                    <a:pt x="232" y="319"/>
                  </a:lnTo>
                  <a:lnTo>
                    <a:pt x="235" y="319"/>
                  </a:lnTo>
                  <a:lnTo>
                    <a:pt x="239" y="319"/>
                  </a:lnTo>
                  <a:lnTo>
                    <a:pt x="244" y="319"/>
                  </a:lnTo>
                  <a:lnTo>
                    <a:pt x="250" y="319"/>
                  </a:lnTo>
                  <a:lnTo>
                    <a:pt x="255" y="319"/>
                  </a:lnTo>
                  <a:lnTo>
                    <a:pt x="260" y="319"/>
                  </a:lnTo>
                  <a:lnTo>
                    <a:pt x="265" y="319"/>
                  </a:lnTo>
                  <a:lnTo>
                    <a:pt x="270" y="319"/>
                  </a:lnTo>
                  <a:lnTo>
                    <a:pt x="276" y="319"/>
                  </a:lnTo>
                  <a:lnTo>
                    <a:pt x="279" y="319"/>
                  </a:lnTo>
                  <a:lnTo>
                    <a:pt x="284" y="319"/>
                  </a:lnTo>
                  <a:lnTo>
                    <a:pt x="287" y="319"/>
                  </a:lnTo>
                  <a:lnTo>
                    <a:pt x="291" y="319"/>
                  </a:lnTo>
                  <a:lnTo>
                    <a:pt x="294" y="321"/>
                  </a:lnTo>
                  <a:lnTo>
                    <a:pt x="297" y="321"/>
                  </a:lnTo>
                  <a:lnTo>
                    <a:pt x="301" y="321"/>
                  </a:lnTo>
                  <a:lnTo>
                    <a:pt x="305" y="321"/>
                  </a:lnTo>
                  <a:lnTo>
                    <a:pt x="308" y="323"/>
                  </a:lnTo>
                  <a:lnTo>
                    <a:pt x="312" y="323"/>
                  </a:lnTo>
                  <a:lnTo>
                    <a:pt x="316" y="323"/>
                  </a:lnTo>
                  <a:lnTo>
                    <a:pt x="321" y="323"/>
                  </a:lnTo>
                  <a:lnTo>
                    <a:pt x="324" y="325"/>
                  </a:lnTo>
                  <a:lnTo>
                    <a:pt x="328" y="325"/>
                  </a:lnTo>
                  <a:lnTo>
                    <a:pt x="332" y="326"/>
                  </a:lnTo>
                  <a:lnTo>
                    <a:pt x="337" y="326"/>
                  </a:lnTo>
                  <a:lnTo>
                    <a:pt x="340" y="327"/>
                  </a:lnTo>
                  <a:lnTo>
                    <a:pt x="344" y="327"/>
                  </a:lnTo>
                  <a:lnTo>
                    <a:pt x="348" y="327"/>
                  </a:lnTo>
                  <a:lnTo>
                    <a:pt x="351" y="327"/>
                  </a:lnTo>
                  <a:lnTo>
                    <a:pt x="351" y="328"/>
                  </a:lnTo>
                  <a:lnTo>
                    <a:pt x="353" y="328"/>
                  </a:lnTo>
                  <a:lnTo>
                    <a:pt x="354" y="328"/>
                  </a:lnTo>
                  <a:lnTo>
                    <a:pt x="356" y="328"/>
                  </a:lnTo>
                  <a:lnTo>
                    <a:pt x="358" y="328"/>
                  </a:lnTo>
                  <a:lnTo>
                    <a:pt x="359" y="328"/>
                  </a:lnTo>
                  <a:lnTo>
                    <a:pt x="361" y="328"/>
                  </a:lnTo>
                  <a:lnTo>
                    <a:pt x="361" y="330"/>
                  </a:lnTo>
                  <a:lnTo>
                    <a:pt x="363" y="330"/>
                  </a:lnTo>
                  <a:lnTo>
                    <a:pt x="364" y="330"/>
                  </a:lnTo>
                  <a:lnTo>
                    <a:pt x="366" y="330"/>
                  </a:lnTo>
                  <a:lnTo>
                    <a:pt x="367" y="332"/>
                  </a:lnTo>
                  <a:lnTo>
                    <a:pt x="369" y="332"/>
                  </a:lnTo>
                  <a:lnTo>
                    <a:pt x="370" y="332"/>
                  </a:lnTo>
                  <a:lnTo>
                    <a:pt x="372" y="332"/>
                  </a:lnTo>
                  <a:lnTo>
                    <a:pt x="370" y="332"/>
                  </a:lnTo>
                  <a:lnTo>
                    <a:pt x="370" y="331"/>
                  </a:lnTo>
                  <a:lnTo>
                    <a:pt x="370" y="330"/>
                  </a:lnTo>
                  <a:lnTo>
                    <a:pt x="370" y="328"/>
                  </a:lnTo>
                  <a:lnTo>
                    <a:pt x="370" y="327"/>
                  </a:lnTo>
                  <a:lnTo>
                    <a:pt x="371" y="325"/>
                  </a:lnTo>
                  <a:lnTo>
                    <a:pt x="371" y="323"/>
                  </a:lnTo>
                  <a:lnTo>
                    <a:pt x="371" y="321"/>
                  </a:lnTo>
                  <a:lnTo>
                    <a:pt x="373" y="319"/>
                  </a:lnTo>
                  <a:lnTo>
                    <a:pt x="373" y="318"/>
                  </a:lnTo>
                  <a:lnTo>
                    <a:pt x="373" y="316"/>
                  </a:lnTo>
                  <a:lnTo>
                    <a:pt x="374" y="315"/>
                  </a:lnTo>
                  <a:lnTo>
                    <a:pt x="374" y="313"/>
                  </a:lnTo>
                  <a:lnTo>
                    <a:pt x="374" y="312"/>
                  </a:lnTo>
                  <a:lnTo>
                    <a:pt x="374" y="310"/>
                  </a:lnTo>
                  <a:lnTo>
                    <a:pt x="374" y="308"/>
                  </a:lnTo>
                  <a:lnTo>
                    <a:pt x="374" y="306"/>
                  </a:lnTo>
                  <a:lnTo>
                    <a:pt x="374" y="303"/>
                  </a:lnTo>
                  <a:lnTo>
                    <a:pt x="374" y="302"/>
                  </a:lnTo>
                  <a:lnTo>
                    <a:pt x="375" y="298"/>
                  </a:lnTo>
                  <a:lnTo>
                    <a:pt x="375" y="296"/>
                  </a:lnTo>
                  <a:lnTo>
                    <a:pt x="375" y="295"/>
                  </a:lnTo>
                  <a:lnTo>
                    <a:pt x="375" y="293"/>
                  </a:lnTo>
                  <a:lnTo>
                    <a:pt x="377" y="289"/>
                  </a:lnTo>
                  <a:lnTo>
                    <a:pt x="377" y="287"/>
                  </a:lnTo>
                  <a:lnTo>
                    <a:pt x="378" y="286"/>
                  </a:lnTo>
                  <a:lnTo>
                    <a:pt x="378" y="284"/>
                  </a:lnTo>
                  <a:lnTo>
                    <a:pt x="380" y="281"/>
                  </a:lnTo>
                  <a:lnTo>
                    <a:pt x="380" y="280"/>
                  </a:lnTo>
                  <a:lnTo>
                    <a:pt x="380" y="278"/>
                  </a:lnTo>
                  <a:lnTo>
                    <a:pt x="380" y="277"/>
                  </a:lnTo>
                  <a:lnTo>
                    <a:pt x="381" y="274"/>
                  </a:lnTo>
                  <a:lnTo>
                    <a:pt x="381" y="273"/>
                  </a:lnTo>
                  <a:lnTo>
                    <a:pt x="383" y="271"/>
                  </a:lnTo>
                  <a:lnTo>
                    <a:pt x="383" y="269"/>
                  </a:lnTo>
                  <a:lnTo>
                    <a:pt x="385" y="265"/>
                  </a:lnTo>
                  <a:lnTo>
                    <a:pt x="385" y="263"/>
                  </a:lnTo>
                  <a:lnTo>
                    <a:pt x="385" y="262"/>
                  </a:lnTo>
                  <a:lnTo>
                    <a:pt x="385" y="260"/>
                  </a:lnTo>
                  <a:lnTo>
                    <a:pt x="386" y="257"/>
                  </a:lnTo>
                  <a:lnTo>
                    <a:pt x="386" y="255"/>
                  </a:lnTo>
                  <a:lnTo>
                    <a:pt x="388" y="254"/>
                  </a:lnTo>
                  <a:lnTo>
                    <a:pt x="388" y="252"/>
                  </a:lnTo>
                  <a:lnTo>
                    <a:pt x="389" y="249"/>
                  </a:lnTo>
                  <a:lnTo>
                    <a:pt x="389" y="247"/>
                  </a:lnTo>
                  <a:lnTo>
                    <a:pt x="389" y="245"/>
                  </a:lnTo>
                  <a:lnTo>
                    <a:pt x="390" y="243"/>
                  </a:lnTo>
                  <a:lnTo>
                    <a:pt x="390" y="242"/>
                  </a:lnTo>
                  <a:lnTo>
                    <a:pt x="391" y="240"/>
                  </a:lnTo>
                  <a:lnTo>
                    <a:pt x="393" y="238"/>
                  </a:lnTo>
                  <a:lnTo>
                    <a:pt x="393" y="236"/>
                  </a:lnTo>
                  <a:lnTo>
                    <a:pt x="394" y="235"/>
                  </a:lnTo>
                  <a:lnTo>
                    <a:pt x="394" y="234"/>
                  </a:lnTo>
                  <a:lnTo>
                    <a:pt x="396" y="232"/>
                  </a:lnTo>
                  <a:lnTo>
                    <a:pt x="398" y="230"/>
                  </a:lnTo>
                  <a:lnTo>
                    <a:pt x="400" y="228"/>
                  </a:lnTo>
                  <a:lnTo>
                    <a:pt x="401" y="228"/>
                  </a:lnTo>
                  <a:lnTo>
                    <a:pt x="403" y="227"/>
                  </a:lnTo>
                  <a:lnTo>
                    <a:pt x="405" y="227"/>
                  </a:lnTo>
                  <a:lnTo>
                    <a:pt x="408" y="226"/>
                  </a:lnTo>
                  <a:lnTo>
                    <a:pt x="409" y="226"/>
                  </a:lnTo>
                  <a:lnTo>
                    <a:pt x="413" y="226"/>
                  </a:lnTo>
                  <a:lnTo>
                    <a:pt x="415" y="226"/>
                  </a:lnTo>
                  <a:lnTo>
                    <a:pt x="419" y="226"/>
                  </a:lnTo>
                  <a:lnTo>
                    <a:pt x="421" y="227"/>
                  </a:lnTo>
                  <a:lnTo>
                    <a:pt x="424" y="227"/>
                  </a:lnTo>
                  <a:lnTo>
                    <a:pt x="425" y="227"/>
                  </a:lnTo>
                  <a:lnTo>
                    <a:pt x="428" y="227"/>
                  </a:lnTo>
                  <a:lnTo>
                    <a:pt x="430" y="227"/>
                  </a:lnTo>
                  <a:lnTo>
                    <a:pt x="432" y="227"/>
                  </a:lnTo>
                  <a:lnTo>
                    <a:pt x="433" y="227"/>
                  </a:lnTo>
                  <a:lnTo>
                    <a:pt x="434" y="226"/>
                  </a:lnTo>
                  <a:lnTo>
                    <a:pt x="433" y="226"/>
                  </a:lnTo>
                  <a:lnTo>
                    <a:pt x="433" y="224"/>
                  </a:lnTo>
                  <a:lnTo>
                    <a:pt x="431" y="222"/>
                  </a:lnTo>
                  <a:lnTo>
                    <a:pt x="431" y="219"/>
                  </a:lnTo>
                  <a:lnTo>
                    <a:pt x="429" y="215"/>
                  </a:lnTo>
                  <a:lnTo>
                    <a:pt x="428" y="212"/>
                  </a:lnTo>
                  <a:lnTo>
                    <a:pt x="427" y="208"/>
                  </a:lnTo>
                  <a:lnTo>
                    <a:pt x="427" y="205"/>
                  </a:lnTo>
                  <a:lnTo>
                    <a:pt x="425" y="202"/>
                  </a:lnTo>
                  <a:lnTo>
                    <a:pt x="423" y="198"/>
                  </a:lnTo>
                  <a:lnTo>
                    <a:pt x="421" y="195"/>
                  </a:lnTo>
                  <a:lnTo>
                    <a:pt x="421" y="191"/>
                  </a:lnTo>
                  <a:lnTo>
                    <a:pt x="420" y="189"/>
                  </a:lnTo>
                  <a:lnTo>
                    <a:pt x="420" y="187"/>
                  </a:lnTo>
                  <a:lnTo>
                    <a:pt x="420" y="185"/>
                  </a:lnTo>
                  <a:lnTo>
                    <a:pt x="420" y="183"/>
                  </a:lnTo>
                  <a:lnTo>
                    <a:pt x="418" y="185"/>
                  </a:lnTo>
                  <a:lnTo>
                    <a:pt x="417" y="185"/>
                  </a:lnTo>
                  <a:lnTo>
                    <a:pt x="415" y="185"/>
                  </a:lnTo>
                  <a:lnTo>
                    <a:pt x="413" y="185"/>
                  </a:lnTo>
                  <a:lnTo>
                    <a:pt x="410" y="187"/>
                  </a:lnTo>
                  <a:lnTo>
                    <a:pt x="408" y="187"/>
                  </a:lnTo>
                  <a:lnTo>
                    <a:pt x="406" y="187"/>
                  </a:lnTo>
                  <a:lnTo>
                    <a:pt x="404" y="187"/>
                  </a:lnTo>
                  <a:lnTo>
                    <a:pt x="401" y="188"/>
                  </a:lnTo>
                  <a:lnTo>
                    <a:pt x="399" y="188"/>
                  </a:lnTo>
                  <a:lnTo>
                    <a:pt x="396" y="188"/>
                  </a:lnTo>
                  <a:lnTo>
                    <a:pt x="394" y="188"/>
                  </a:lnTo>
                  <a:lnTo>
                    <a:pt x="392" y="189"/>
                  </a:lnTo>
                  <a:lnTo>
                    <a:pt x="390" y="189"/>
                  </a:lnTo>
                  <a:lnTo>
                    <a:pt x="389" y="189"/>
                  </a:lnTo>
                  <a:lnTo>
                    <a:pt x="388" y="189"/>
                  </a:lnTo>
                  <a:lnTo>
                    <a:pt x="386" y="189"/>
                  </a:lnTo>
                  <a:lnTo>
                    <a:pt x="386" y="188"/>
                  </a:lnTo>
                  <a:lnTo>
                    <a:pt x="384" y="188"/>
                  </a:lnTo>
                  <a:lnTo>
                    <a:pt x="384" y="186"/>
                  </a:lnTo>
                  <a:lnTo>
                    <a:pt x="382" y="186"/>
                  </a:lnTo>
                  <a:lnTo>
                    <a:pt x="382" y="184"/>
                  </a:lnTo>
                  <a:lnTo>
                    <a:pt x="380" y="184"/>
                  </a:lnTo>
                  <a:lnTo>
                    <a:pt x="380" y="182"/>
                  </a:lnTo>
                  <a:lnTo>
                    <a:pt x="378" y="182"/>
                  </a:lnTo>
                  <a:lnTo>
                    <a:pt x="378" y="180"/>
                  </a:lnTo>
                  <a:lnTo>
                    <a:pt x="376" y="180"/>
                  </a:lnTo>
                  <a:lnTo>
                    <a:pt x="374" y="180"/>
                  </a:lnTo>
                  <a:lnTo>
                    <a:pt x="374" y="179"/>
                  </a:lnTo>
                  <a:lnTo>
                    <a:pt x="373" y="180"/>
                  </a:lnTo>
                  <a:lnTo>
                    <a:pt x="373" y="181"/>
                  </a:lnTo>
                  <a:lnTo>
                    <a:pt x="372" y="183"/>
                  </a:lnTo>
                  <a:lnTo>
                    <a:pt x="372" y="184"/>
                  </a:lnTo>
                  <a:lnTo>
                    <a:pt x="370" y="186"/>
                  </a:lnTo>
                  <a:lnTo>
                    <a:pt x="370" y="188"/>
                  </a:lnTo>
                  <a:lnTo>
                    <a:pt x="369" y="189"/>
                  </a:lnTo>
                  <a:lnTo>
                    <a:pt x="367" y="190"/>
                  </a:lnTo>
                  <a:lnTo>
                    <a:pt x="365" y="190"/>
                  </a:lnTo>
                  <a:lnTo>
                    <a:pt x="364" y="190"/>
                  </a:lnTo>
                  <a:lnTo>
                    <a:pt x="362" y="190"/>
                  </a:lnTo>
                  <a:lnTo>
                    <a:pt x="360" y="190"/>
                  </a:lnTo>
                  <a:lnTo>
                    <a:pt x="359" y="190"/>
                  </a:lnTo>
                  <a:lnTo>
                    <a:pt x="358" y="190"/>
                  </a:lnTo>
                  <a:lnTo>
                    <a:pt x="356" y="190"/>
                  </a:lnTo>
                  <a:lnTo>
                    <a:pt x="354" y="190"/>
                  </a:lnTo>
                  <a:lnTo>
                    <a:pt x="354" y="189"/>
                  </a:lnTo>
                  <a:lnTo>
                    <a:pt x="354" y="188"/>
                  </a:lnTo>
                  <a:lnTo>
                    <a:pt x="354" y="187"/>
                  </a:lnTo>
                  <a:lnTo>
                    <a:pt x="354" y="185"/>
                  </a:lnTo>
                  <a:lnTo>
                    <a:pt x="354" y="183"/>
                  </a:lnTo>
                  <a:lnTo>
                    <a:pt x="354" y="182"/>
                  </a:lnTo>
                  <a:lnTo>
                    <a:pt x="354" y="180"/>
                  </a:lnTo>
                  <a:lnTo>
                    <a:pt x="354" y="178"/>
                  </a:lnTo>
                  <a:lnTo>
                    <a:pt x="354" y="177"/>
                  </a:lnTo>
                  <a:lnTo>
                    <a:pt x="354" y="176"/>
                  </a:lnTo>
                  <a:lnTo>
                    <a:pt x="354" y="174"/>
                  </a:lnTo>
                  <a:lnTo>
                    <a:pt x="354" y="172"/>
                  </a:lnTo>
                  <a:lnTo>
                    <a:pt x="354" y="170"/>
                  </a:lnTo>
                  <a:lnTo>
                    <a:pt x="354" y="169"/>
                  </a:lnTo>
                  <a:lnTo>
                    <a:pt x="354" y="171"/>
                  </a:lnTo>
                  <a:lnTo>
                    <a:pt x="354" y="173"/>
                  </a:lnTo>
                  <a:lnTo>
                    <a:pt x="355" y="173"/>
                  </a:lnTo>
                  <a:lnTo>
                    <a:pt x="355" y="174"/>
                  </a:lnTo>
                  <a:lnTo>
                    <a:pt x="356" y="174"/>
                  </a:lnTo>
                  <a:lnTo>
                    <a:pt x="358" y="176"/>
                  </a:lnTo>
                  <a:lnTo>
                    <a:pt x="359" y="176"/>
                  </a:lnTo>
                  <a:lnTo>
                    <a:pt x="359" y="178"/>
                  </a:lnTo>
                  <a:lnTo>
                    <a:pt x="361" y="178"/>
                  </a:lnTo>
                  <a:lnTo>
                    <a:pt x="362" y="179"/>
                  </a:lnTo>
                  <a:lnTo>
                    <a:pt x="364" y="179"/>
                  </a:lnTo>
                  <a:lnTo>
                    <a:pt x="366" y="179"/>
                  </a:lnTo>
                  <a:lnTo>
                    <a:pt x="367" y="179"/>
                  </a:lnTo>
                  <a:lnTo>
                    <a:pt x="369" y="179"/>
                  </a:lnTo>
                  <a:lnTo>
                    <a:pt x="371" y="178"/>
                  </a:lnTo>
                  <a:lnTo>
                    <a:pt x="371" y="177"/>
                  </a:lnTo>
                  <a:lnTo>
                    <a:pt x="373" y="175"/>
                  </a:lnTo>
                  <a:lnTo>
                    <a:pt x="373" y="174"/>
                  </a:lnTo>
                  <a:lnTo>
                    <a:pt x="374" y="172"/>
                  </a:lnTo>
                  <a:lnTo>
                    <a:pt x="374" y="171"/>
                  </a:lnTo>
                  <a:lnTo>
                    <a:pt x="374" y="169"/>
                  </a:lnTo>
                  <a:lnTo>
                    <a:pt x="374" y="171"/>
                  </a:lnTo>
                  <a:lnTo>
                    <a:pt x="376" y="171"/>
                  </a:lnTo>
                  <a:lnTo>
                    <a:pt x="378" y="171"/>
                  </a:lnTo>
                  <a:lnTo>
                    <a:pt x="380" y="171"/>
                  </a:lnTo>
                  <a:lnTo>
                    <a:pt x="381" y="170"/>
                  </a:lnTo>
                  <a:lnTo>
                    <a:pt x="382" y="170"/>
                  </a:lnTo>
                  <a:lnTo>
                    <a:pt x="384" y="170"/>
                  </a:lnTo>
                  <a:lnTo>
                    <a:pt x="386" y="170"/>
                  </a:lnTo>
                  <a:lnTo>
                    <a:pt x="388" y="169"/>
                  </a:lnTo>
                  <a:lnTo>
                    <a:pt x="390" y="167"/>
                  </a:lnTo>
                  <a:lnTo>
                    <a:pt x="391" y="166"/>
                  </a:lnTo>
                  <a:lnTo>
                    <a:pt x="393" y="164"/>
                  </a:lnTo>
                  <a:lnTo>
                    <a:pt x="394" y="163"/>
                  </a:lnTo>
                  <a:lnTo>
                    <a:pt x="394" y="161"/>
                  </a:lnTo>
                  <a:lnTo>
                    <a:pt x="396" y="159"/>
                  </a:lnTo>
                  <a:lnTo>
                    <a:pt x="396" y="157"/>
                  </a:lnTo>
                  <a:lnTo>
                    <a:pt x="396" y="155"/>
                  </a:lnTo>
                  <a:lnTo>
                    <a:pt x="396" y="154"/>
                  </a:lnTo>
                  <a:lnTo>
                    <a:pt x="398" y="151"/>
                  </a:lnTo>
                  <a:lnTo>
                    <a:pt x="397" y="149"/>
                  </a:lnTo>
                  <a:lnTo>
                    <a:pt x="397" y="147"/>
                  </a:lnTo>
                  <a:lnTo>
                    <a:pt x="397" y="145"/>
                  </a:lnTo>
                  <a:lnTo>
                    <a:pt x="397" y="142"/>
                  </a:lnTo>
                  <a:lnTo>
                    <a:pt x="396" y="140"/>
                  </a:lnTo>
                  <a:lnTo>
                    <a:pt x="396" y="139"/>
                  </a:lnTo>
                  <a:lnTo>
                    <a:pt x="396" y="137"/>
                  </a:lnTo>
                  <a:lnTo>
                    <a:pt x="396" y="135"/>
                  </a:lnTo>
                  <a:lnTo>
                    <a:pt x="394" y="135"/>
                  </a:lnTo>
                  <a:lnTo>
                    <a:pt x="394" y="133"/>
                  </a:lnTo>
                  <a:lnTo>
                    <a:pt x="393" y="133"/>
                  </a:lnTo>
                  <a:lnTo>
                    <a:pt x="393" y="131"/>
                  </a:lnTo>
                  <a:lnTo>
                    <a:pt x="391" y="131"/>
                  </a:lnTo>
                  <a:lnTo>
                    <a:pt x="390" y="131"/>
                  </a:lnTo>
                  <a:lnTo>
                    <a:pt x="390" y="129"/>
                  </a:lnTo>
                  <a:lnTo>
                    <a:pt x="388" y="129"/>
                  </a:lnTo>
                  <a:lnTo>
                    <a:pt x="387" y="129"/>
                  </a:lnTo>
                  <a:lnTo>
                    <a:pt x="387" y="128"/>
                  </a:lnTo>
                  <a:lnTo>
                    <a:pt x="385" y="128"/>
                  </a:lnTo>
                  <a:lnTo>
                    <a:pt x="385" y="127"/>
                  </a:lnTo>
                  <a:lnTo>
                    <a:pt x="385" y="126"/>
                  </a:lnTo>
                  <a:lnTo>
                    <a:pt x="385" y="124"/>
                  </a:lnTo>
                  <a:lnTo>
                    <a:pt x="385" y="123"/>
                  </a:lnTo>
                  <a:lnTo>
                    <a:pt x="385" y="122"/>
                  </a:lnTo>
                  <a:lnTo>
                    <a:pt x="385" y="124"/>
                  </a:lnTo>
                  <a:lnTo>
                    <a:pt x="387" y="124"/>
                  </a:lnTo>
                  <a:lnTo>
                    <a:pt x="387" y="126"/>
                  </a:lnTo>
                  <a:lnTo>
                    <a:pt x="389" y="126"/>
                  </a:lnTo>
                  <a:lnTo>
                    <a:pt x="390" y="126"/>
                  </a:lnTo>
                  <a:lnTo>
                    <a:pt x="392" y="126"/>
                  </a:lnTo>
                  <a:lnTo>
                    <a:pt x="393" y="127"/>
                  </a:lnTo>
                  <a:lnTo>
                    <a:pt x="394" y="127"/>
                  </a:lnTo>
                  <a:lnTo>
                    <a:pt x="396" y="127"/>
                  </a:lnTo>
                  <a:lnTo>
                    <a:pt x="398" y="127"/>
                  </a:lnTo>
                  <a:lnTo>
                    <a:pt x="399" y="127"/>
                  </a:lnTo>
                  <a:lnTo>
                    <a:pt x="401" y="127"/>
                  </a:lnTo>
                  <a:lnTo>
                    <a:pt x="402" y="127"/>
                  </a:lnTo>
                  <a:lnTo>
                    <a:pt x="404" y="127"/>
                  </a:lnTo>
                  <a:lnTo>
                    <a:pt x="406" y="127"/>
                  </a:lnTo>
                  <a:lnTo>
                    <a:pt x="408" y="127"/>
                  </a:lnTo>
                  <a:lnTo>
                    <a:pt x="409" y="127"/>
                  </a:lnTo>
                  <a:lnTo>
                    <a:pt x="412" y="127"/>
                  </a:lnTo>
                  <a:lnTo>
                    <a:pt x="414" y="127"/>
                  </a:lnTo>
                  <a:lnTo>
                    <a:pt x="418" y="127"/>
                  </a:lnTo>
                  <a:lnTo>
                    <a:pt x="421" y="127"/>
                  </a:lnTo>
                  <a:lnTo>
                    <a:pt x="424" y="126"/>
                  </a:lnTo>
                  <a:lnTo>
                    <a:pt x="426" y="126"/>
                  </a:lnTo>
                  <a:lnTo>
                    <a:pt x="429" y="126"/>
                  </a:lnTo>
                  <a:lnTo>
                    <a:pt x="431" y="126"/>
                  </a:lnTo>
                  <a:lnTo>
                    <a:pt x="434" y="125"/>
                  </a:lnTo>
                  <a:lnTo>
                    <a:pt x="436" y="125"/>
                  </a:lnTo>
                  <a:lnTo>
                    <a:pt x="439" y="124"/>
                  </a:lnTo>
                  <a:lnTo>
                    <a:pt x="440" y="124"/>
                  </a:lnTo>
                  <a:lnTo>
                    <a:pt x="443" y="122"/>
                  </a:lnTo>
                  <a:lnTo>
                    <a:pt x="445" y="122"/>
                  </a:lnTo>
                  <a:lnTo>
                    <a:pt x="447" y="121"/>
                  </a:lnTo>
                  <a:lnTo>
                    <a:pt x="448" y="120"/>
                  </a:lnTo>
                  <a:lnTo>
                    <a:pt x="449" y="120"/>
                  </a:lnTo>
                  <a:lnTo>
                    <a:pt x="451" y="119"/>
                  </a:lnTo>
                  <a:lnTo>
                    <a:pt x="453" y="117"/>
                  </a:lnTo>
                  <a:lnTo>
                    <a:pt x="453" y="116"/>
                  </a:lnTo>
                  <a:lnTo>
                    <a:pt x="455" y="115"/>
                  </a:lnTo>
                  <a:lnTo>
                    <a:pt x="455" y="113"/>
                  </a:lnTo>
                  <a:lnTo>
                    <a:pt x="456" y="111"/>
                  </a:lnTo>
                  <a:lnTo>
                    <a:pt x="458" y="109"/>
                  </a:lnTo>
                  <a:lnTo>
                    <a:pt x="459" y="105"/>
                  </a:lnTo>
                  <a:lnTo>
                    <a:pt x="459" y="103"/>
                  </a:lnTo>
                  <a:lnTo>
                    <a:pt x="460" y="100"/>
                  </a:lnTo>
                  <a:lnTo>
                    <a:pt x="460" y="96"/>
                  </a:lnTo>
                  <a:lnTo>
                    <a:pt x="461" y="93"/>
                  </a:lnTo>
                  <a:lnTo>
                    <a:pt x="460" y="91"/>
                  </a:lnTo>
                  <a:lnTo>
                    <a:pt x="460" y="87"/>
                  </a:lnTo>
                  <a:lnTo>
                    <a:pt x="460" y="85"/>
                  </a:lnTo>
                  <a:lnTo>
                    <a:pt x="460" y="82"/>
                  </a:lnTo>
                  <a:lnTo>
                    <a:pt x="459" y="80"/>
                  </a:lnTo>
                  <a:lnTo>
                    <a:pt x="459" y="78"/>
                  </a:lnTo>
                  <a:lnTo>
                    <a:pt x="458" y="77"/>
                  </a:lnTo>
                  <a:lnTo>
                    <a:pt x="458" y="75"/>
                  </a:lnTo>
                  <a:lnTo>
                    <a:pt x="456" y="73"/>
                  </a:lnTo>
                  <a:lnTo>
                    <a:pt x="456" y="72"/>
                  </a:lnTo>
                  <a:lnTo>
                    <a:pt x="455" y="70"/>
                  </a:lnTo>
                  <a:lnTo>
                    <a:pt x="455" y="68"/>
                  </a:lnTo>
                  <a:lnTo>
                    <a:pt x="453" y="68"/>
                  </a:lnTo>
                  <a:lnTo>
                    <a:pt x="453" y="67"/>
                  </a:lnTo>
                  <a:lnTo>
                    <a:pt x="452" y="67"/>
                  </a:lnTo>
                  <a:lnTo>
                    <a:pt x="451" y="65"/>
                  </a:lnTo>
                  <a:lnTo>
                    <a:pt x="449" y="65"/>
                  </a:lnTo>
                  <a:lnTo>
                    <a:pt x="447" y="64"/>
                  </a:lnTo>
                  <a:lnTo>
                    <a:pt x="445" y="62"/>
                  </a:lnTo>
                  <a:lnTo>
                    <a:pt x="444" y="60"/>
                  </a:lnTo>
                  <a:lnTo>
                    <a:pt x="442" y="60"/>
                  </a:lnTo>
                  <a:lnTo>
                    <a:pt x="440" y="58"/>
                  </a:lnTo>
                  <a:lnTo>
                    <a:pt x="439" y="57"/>
                  </a:lnTo>
                  <a:lnTo>
                    <a:pt x="437" y="56"/>
                  </a:lnTo>
                  <a:lnTo>
                    <a:pt x="435" y="56"/>
                  </a:lnTo>
                  <a:lnTo>
                    <a:pt x="433" y="54"/>
                  </a:lnTo>
                  <a:lnTo>
                    <a:pt x="431" y="54"/>
                  </a:lnTo>
                  <a:lnTo>
                    <a:pt x="431" y="53"/>
                  </a:lnTo>
                  <a:lnTo>
                    <a:pt x="432" y="53"/>
                  </a:lnTo>
                  <a:lnTo>
                    <a:pt x="434" y="53"/>
                  </a:lnTo>
                  <a:lnTo>
                    <a:pt x="436" y="53"/>
                  </a:lnTo>
                  <a:lnTo>
                    <a:pt x="437" y="53"/>
                  </a:lnTo>
                  <a:lnTo>
                    <a:pt x="439" y="53"/>
                  </a:lnTo>
                  <a:lnTo>
                    <a:pt x="441" y="53"/>
                  </a:lnTo>
                  <a:lnTo>
                    <a:pt x="442" y="53"/>
                  </a:lnTo>
                  <a:lnTo>
                    <a:pt x="444" y="53"/>
                  </a:lnTo>
                  <a:lnTo>
                    <a:pt x="445" y="53"/>
                  </a:lnTo>
                  <a:lnTo>
                    <a:pt x="446" y="53"/>
                  </a:lnTo>
                  <a:lnTo>
                    <a:pt x="448" y="53"/>
                  </a:lnTo>
                  <a:lnTo>
                    <a:pt x="448" y="51"/>
                  </a:lnTo>
                  <a:lnTo>
                    <a:pt x="448" y="50"/>
                  </a:lnTo>
                  <a:lnTo>
                    <a:pt x="448" y="49"/>
                  </a:lnTo>
                  <a:lnTo>
                    <a:pt x="448" y="48"/>
                  </a:lnTo>
                  <a:lnTo>
                    <a:pt x="448" y="46"/>
                  </a:lnTo>
                  <a:lnTo>
                    <a:pt x="448" y="44"/>
                  </a:lnTo>
                  <a:lnTo>
                    <a:pt x="448" y="42"/>
                  </a:lnTo>
                  <a:lnTo>
                    <a:pt x="448" y="40"/>
                  </a:lnTo>
                  <a:lnTo>
                    <a:pt x="448" y="39"/>
                  </a:lnTo>
                  <a:lnTo>
                    <a:pt x="448" y="37"/>
                  </a:lnTo>
                  <a:lnTo>
                    <a:pt x="448" y="35"/>
                  </a:lnTo>
                  <a:lnTo>
                    <a:pt x="448" y="34"/>
                  </a:lnTo>
                  <a:lnTo>
                    <a:pt x="446" y="34"/>
                  </a:lnTo>
                  <a:lnTo>
                    <a:pt x="444" y="34"/>
                  </a:lnTo>
                  <a:lnTo>
                    <a:pt x="443" y="34"/>
                  </a:lnTo>
                  <a:lnTo>
                    <a:pt x="441" y="34"/>
                  </a:lnTo>
                  <a:lnTo>
                    <a:pt x="439" y="34"/>
                  </a:lnTo>
                  <a:lnTo>
                    <a:pt x="438" y="34"/>
                  </a:lnTo>
                  <a:lnTo>
                    <a:pt x="436" y="34"/>
                  </a:lnTo>
                  <a:lnTo>
                    <a:pt x="434" y="34"/>
                  </a:lnTo>
                  <a:lnTo>
                    <a:pt x="433" y="34"/>
                  </a:lnTo>
                  <a:lnTo>
                    <a:pt x="431" y="34"/>
                  </a:lnTo>
                  <a:lnTo>
                    <a:pt x="429" y="34"/>
                  </a:lnTo>
                  <a:lnTo>
                    <a:pt x="428" y="34"/>
                  </a:lnTo>
                  <a:lnTo>
                    <a:pt x="429" y="33"/>
                  </a:lnTo>
                  <a:lnTo>
                    <a:pt x="430" y="31"/>
                  </a:lnTo>
                  <a:lnTo>
                    <a:pt x="430" y="30"/>
                  </a:lnTo>
                  <a:lnTo>
                    <a:pt x="432" y="28"/>
                  </a:lnTo>
                  <a:lnTo>
                    <a:pt x="432" y="26"/>
                  </a:lnTo>
                  <a:lnTo>
                    <a:pt x="434" y="24"/>
                  </a:lnTo>
                  <a:lnTo>
                    <a:pt x="434" y="22"/>
                  </a:lnTo>
                  <a:lnTo>
                    <a:pt x="434" y="20"/>
                  </a:lnTo>
                  <a:lnTo>
                    <a:pt x="434" y="21"/>
                  </a:lnTo>
                  <a:lnTo>
                    <a:pt x="435" y="21"/>
                  </a:lnTo>
                  <a:lnTo>
                    <a:pt x="436" y="21"/>
                  </a:lnTo>
                  <a:lnTo>
                    <a:pt x="438" y="20"/>
                  </a:lnTo>
                  <a:lnTo>
                    <a:pt x="439" y="20"/>
                  </a:lnTo>
                  <a:lnTo>
                    <a:pt x="441" y="20"/>
                  </a:lnTo>
                  <a:lnTo>
                    <a:pt x="442" y="20"/>
                  </a:lnTo>
                  <a:lnTo>
                    <a:pt x="443" y="20"/>
                  </a:lnTo>
                  <a:lnTo>
                    <a:pt x="443" y="19"/>
                  </a:lnTo>
                  <a:lnTo>
                    <a:pt x="443" y="18"/>
                  </a:lnTo>
                  <a:lnTo>
                    <a:pt x="443" y="16"/>
                  </a:lnTo>
                  <a:lnTo>
                    <a:pt x="443" y="15"/>
                  </a:lnTo>
                  <a:lnTo>
                    <a:pt x="444" y="13"/>
                  </a:lnTo>
                  <a:lnTo>
                    <a:pt x="444" y="11"/>
                  </a:lnTo>
                  <a:lnTo>
                    <a:pt x="445" y="10"/>
                  </a:lnTo>
                  <a:lnTo>
                    <a:pt x="445" y="9"/>
                  </a:lnTo>
                  <a:lnTo>
                    <a:pt x="447" y="7"/>
                  </a:lnTo>
                  <a:lnTo>
                    <a:pt x="447" y="5"/>
                  </a:lnTo>
                  <a:lnTo>
                    <a:pt x="448" y="3"/>
                  </a:lnTo>
                  <a:lnTo>
                    <a:pt x="448" y="2"/>
                  </a:lnTo>
                  <a:lnTo>
                    <a:pt x="449" y="0"/>
                  </a:lnTo>
                  <a:lnTo>
                    <a:pt x="443" y="3"/>
                  </a:lnTo>
                  <a:lnTo>
                    <a:pt x="434" y="5"/>
                  </a:lnTo>
                  <a:lnTo>
                    <a:pt x="421" y="6"/>
                  </a:lnTo>
                  <a:lnTo>
                    <a:pt x="408" y="6"/>
                  </a:lnTo>
                  <a:lnTo>
                    <a:pt x="391" y="8"/>
                  </a:lnTo>
                  <a:lnTo>
                    <a:pt x="374" y="8"/>
                  </a:lnTo>
                  <a:lnTo>
                    <a:pt x="355" y="8"/>
                  </a:lnTo>
                  <a:lnTo>
                    <a:pt x="338" y="8"/>
                  </a:lnTo>
                  <a:lnTo>
                    <a:pt x="319" y="8"/>
                  </a:lnTo>
                  <a:lnTo>
                    <a:pt x="301" y="8"/>
                  </a:lnTo>
                  <a:lnTo>
                    <a:pt x="284" y="8"/>
                  </a:lnTo>
                  <a:lnTo>
                    <a:pt x="270" y="8"/>
                  </a:lnTo>
                  <a:lnTo>
                    <a:pt x="257" y="8"/>
                  </a:lnTo>
                  <a:lnTo>
                    <a:pt x="249" y="8"/>
                  </a:lnTo>
                  <a:lnTo>
                    <a:pt x="243" y="8"/>
                  </a:lnTo>
                  <a:lnTo>
                    <a:pt x="241" y="6"/>
                  </a:lnTo>
                  <a:lnTo>
                    <a:pt x="218" y="6"/>
                  </a:lnTo>
                  <a:lnTo>
                    <a:pt x="215" y="8"/>
                  </a:lnTo>
                  <a:lnTo>
                    <a:pt x="210" y="8"/>
                  </a:lnTo>
                  <a:lnTo>
                    <a:pt x="200" y="8"/>
                  </a:lnTo>
                  <a:lnTo>
                    <a:pt x="188" y="8"/>
                  </a:lnTo>
                  <a:lnTo>
                    <a:pt x="173" y="8"/>
                  </a:lnTo>
                  <a:lnTo>
                    <a:pt x="156" y="8"/>
                  </a:lnTo>
                  <a:lnTo>
                    <a:pt x="139" y="8"/>
                  </a:lnTo>
                  <a:lnTo>
                    <a:pt x="121" y="8"/>
                  </a:lnTo>
                  <a:lnTo>
                    <a:pt x="101" y="8"/>
                  </a:lnTo>
                  <a:lnTo>
                    <a:pt x="83" y="8"/>
                  </a:lnTo>
                  <a:lnTo>
                    <a:pt x="66" y="8"/>
                  </a:lnTo>
                  <a:lnTo>
                    <a:pt x="50" y="6"/>
                  </a:lnTo>
                  <a:lnTo>
                    <a:pt x="35" y="6"/>
                  </a:lnTo>
                  <a:lnTo>
                    <a:pt x="24" y="5"/>
                  </a:lnTo>
                  <a:lnTo>
                    <a:pt x="15" y="3"/>
                  </a:lnTo>
                  <a:lnTo>
                    <a:pt x="10" y="0"/>
                  </a:lnTo>
                  <a:lnTo>
                    <a:pt x="8" y="2"/>
                  </a:lnTo>
                  <a:lnTo>
                    <a:pt x="8" y="3"/>
                  </a:lnTo>
                  <a:lnTo>
                    <a:pt x="8" y="5"/>
                  </a:lnTo>
                  <a:lnTo>
                    <a:pt x="10" y="7"/>
                  </a:lnTo>
                  <a:lnTo>
                    <a:pt x="10" y="9"/>
                  </a:lnTo>
                  <a:lnTo>
                    <a:pt x="11" y="10"/>
                  </a:lnTo>
                  <a:lnTo>
                    <a:pt x="11" y="11"/>
                  </a:lnTo>
                  <a:lnTo>
                    <a:pt x="13" y="13"/>
                  </a:lnTo>
                  <a:lnTo>
                    <a:pt x="13" y="15"/>
                  </a:lnTo>
                  <a:lnTo>
                    <a:pt x="14" y="16"/>
                  </a:lnTo>
                  <a:lnTo>
                    <a:pt x="14" y="18"/>
                  </a:lnTo>
                  <a:lnTo>
                    <a:pt x="14" y="19"/>
                  </a:lnTo>
                  <a:lnTo>
                    <a:pt x="14" y="20"/>
                  </a:lnTo>
                  <a:lnTo>
                    <a:pt x="16" y="20"/>
                  </a:lnTo>
                  <a:lnTo>
                    <a:pt x="18" y="20"/>
                  </a:lnTo>
                  <a:lnTo>
                    <a:pt x="20" y="20"/>
                  </a:lnTo>
                  <a:lnTo>
                    <a:pt x="20" y="21"/>
                  </a:lnTo>
                  <a:lnTo>
                    <a:pt x="22" y="21"/>
                  </a:lnTo>
                  <a:lnTo>
                    <a:pt x="23" y="21"/>
                  </a:lnTo>
                  <a:lnTo>
                    <a:pt x="24" y="20"/>
                  </a:lnTo>
                  <a:lnTo>
                    <a:pt x="24" y="22"/>
                  </a:lnTo>
                  <a:lnTo>
                    <a:pt x="24" y="24"/>
                  </a:lnTo>
                  <a:lnTo>
                    <a:pt x="25" y="24"/>
                  </a:lnTo>
                  <a:lnTo>
                    <a:pt x="25" y="26"/>
                  </a:lnTo>
                  <a:lnTo>
                    <a:pt x="27" y="26"/>
                  </a:lnTo>
                  <a:lnTo>
                    <a:pt x="27" y="27"/>
                  </a:lnTo>
                  <a:lnTo>
                    <a:pt x="29" y="27"/>
                  </a:lnTo>
                  <a:lnTo>
                    <a:pt x="29" y="29"/>
                  </a:lnTo>
                  <a:lnTo>
                    <a:pt x="31" y="30"/>
                  </a:lnTo>
                  <a:lnTo>
                    <a:pt x="31" y="32"/>
                  </a:lnTo>
                  <a:lnTo>
                    <a:pt x="33" y="32"/>
                  </a:lnTo>
                  <a:lnTo>
                    <a:pt x="33" y="34"/>
                  </a:lnTo>
                  <a:lnTo>
                    <a:pt x="34" y="34"/>
                  </a:lnTo>
                  <a:lnTo>
                    <a:pt x="35" y="34"/>
                  </a:lnTo>
                  <a:lnTo>
                    <a:pt x="34" y="34"/>
                  </a:lnTo>
                  <a:lnTo>
                    <a:pt x="33" y="34"/>
                  </a:lnTo>
                  <a:lnTo>
                    <a:pt x="31" y="34"/>
                  </a:lnTo>
                  <a:lnTo>
                    <a:pt x="30" y="34"/>
                  </a:lnTo>
                  <a:lnTo>
                    <a:pt x="27" y="34"/>
                  </a:lnTo>
                  <a:lnTo>
                    <a:pt x="25" y="34"/>
                  </a:lnTo>
                  <a:lnTo>
                    <a:pt x="22" y="34"/>
                  </a:lnTo>
                  <a:lnTo>
                    <a:pt x="20" y="34"/>
                  </a:lnTo>
                  <a:lnTo>
                    <a:pt x="17" y="34"/>
                  </a:lnTo>
                  <a:lnTo>
                    <a:pt x="15" y="34"/>
                  </a:lnTo>
                  <a:lnTo>
                    <a:pt x="13" y="34"/>
                  </a:lnTo>
                  <a:lnTo>
                    <a:pt x="11" y="34"/>
                  </a:lnTo>
                  <a:lnTo>
                    <a:pt x="9" y="34"/>
                  </a:lnTo>
                  <a:lnTo>
                    <a:pt x="8" y="34"/>
                  </a:lnTo>
                  <a:lnTo>
                    <a:pt x="7" y="34"/>
                  </a:lnTo>
                  <a:lnTo>
                    <a:pt x="7" y="35"/>
                  </a:lnTo>
                  <a:lnTo>
                    <a:pt x="7" y="37"/>
                  </a:lnTo>
                  <a:lnTo>
                    <a:pt x="7" y="39"/>
                  </a:lnTo>
                  <a:lnTo>
                    <a:pt x="7" y="41"/>
                  </a:lnTo>
                  <a:lnTo>
                    <a:pt x="7" y="43"/>
                  </a:lnTo>
                  <a:lnTo>
                    <a:pt x="7" y="45"/>
                  </a:lnTo>
                  <a:lnTo>
                    <a:pt x="7" y="47"/>
                  </a:lnTo>
                  <a:lnTo>
                    <a:pt x="7" y="49"/>
                  </a:lnTo>
                  <a:lnTo>
                    <a:pt x="7" y="50"/>
                  </a:lnTo>
                  <a:lnTo>
                    <a:pt x="7" y="51"/>
                  </a:lnTo>
                  <a:lnTo>
                    <a:pt x="7" y="52"/>
                  </a:lnTo>
                  <a:lnTo>
                    <a:pt x="8" y="52"/>
                  </a:lnTo>
                  <a:lnTo>
                    <a:pt x="8" y="53"/>
                  </a:lnTo>
                  <a:lnTo>
                    <a:pt x="10" y="53"/>
                  </a:lnTo>
                  <a:lnTo>
                    <a:pt x="12" y="53"/>
                  </a:lnTo>
                  <a:lnTo>
                    <a:pt x="14" y="53"/>
                  </a:lnTo>
                  <a:lnTo>
                    <a:pt x="16" y="53"/>
                  </a:lnTo>
                  <a:lnTo>
                    <a:pt x="18" y="53"/>
                  </a:lnTo>
                  <a:lnTo>
                    <a:pt x="20" y="53"/>
                  </a:lnTo>
                  <a:lnTo>
                    <a:pt x="22" y="53"/>
                  </a:lnTo>
                  <a:lnTo>
                    <a:pt x="23" y="53"/>
                  </a:lnTo>
                  <a:lnTo>
                    <a:pt x="24" y="53"/>
                  </a:lnTo>
                  <a:lnTo>
                    <a:pt x="26" y="53"/>
                  </a:lnTo>
                  <a:lnTo>
                    <a:pt x="24" y="54"/>
                  </a:lnTo>
                  <a:lnTo>
                    <a:pt x="23" y="54"/>
                  </a:lnTo>
                  <a:lnTo>
                    <a:pt x="21" y="54"/>
                  </a:lnTo>
                  <a:lnTo>
                    <a:pt x="20" y="54"/>
                  </a:lnTo>
                  <a:lnTo>
                    <a:pt x="19" y="56"/>
                  </a:lnTo>
                  <a:lnTo>
                    <a:pt x="17" y="56"/>
                  </a:lnTo>
                  <a:lnTo>
                    <a:pt x="15" y="57"/>
                  </a:lnTo>
                  <a:lnTo>
                    <a:pt x="14" y="57"/>
                  </a:lnTo>
                  <a:lnTo>
                    <a:pt x="12" y="59"/>
                  </a:lnTo>
                  <a:lnTo>
                    <a:pt x="10" y="61"/>
                  </a:lnTo>
                  <a:lnTo>
                    <a:pt x="8" y="63"/>
                  </a:lnTo>
                  <a:lnTo>
                    <a:pt x="7" y="64"/>
                  </a:lnTo>
                  <a:lnTo>
                    <a:pt x="5" y="66"/>
                  </a:lnTo>
                  <a:lnTo>
                    <a:pt x="4" y="68"/>
                  </a:lnTo>
                  <a:lnTo>
                    <a:pt x="3" y="69"/>
                  </a:lnTo>
                  <a:lnTo>
                    <a:pt x="3" y="71"/>
                  </a:lnTo>
                  <a:lnTo>
                    <a:pt x="2" y="73"/>
                  </a:lnTo>
                  <a:lnTo>
                    <a:pt x="2" y="75"/>
                  </a:lnTo>
                  <a:lnTo>
                    <a:pt x="2" y="77"/>
                  </a:lnTo>
                  <a:lnTo>
                    <a:pt x="2" y="78"/>
                  </a:lnTo>
                  <a:lnTo>
                    <a:pt x="0" y="80"/>
                  </a:lnTo>
                  <a:lnTo>
                    <a:pt x="0" y="81"/>
                  </a:lnTo>
                  <a:lnTo>
                    <a:pt x="0" y="83"/>
                  </a:lnTo>
                  <a:lnTo>
                    <a:pt x="0" y="84"/>
                  </a:lnTo>
                  <a:lnTo>
                    <a:pt x="0" y="86"/>
                  </a:lnTo>
                  <a:lnTo>
                    <a:pt x="0" y="88"/>
                  </a:lnTo>
                  <a:lnTo>
                    <a:pt x="0" y="89"/>
                  </a:lnTo>
                  <a:lnTo>
                    <a:pt x="0" y="91"/>
                  </a:lnTo>
                  <a:lnTo>
                    <a:pt x="0" y="93"/>
                  </a:lnTo>
                  <a:lnTo>
                    <a:pt x="0" y="95"/>
                  </a:lnTo>
                  <a:lnTo>
                    <a:pt x="0" y="97"/>
                  </a:lnTo>
                  <a:lnTo>
                    <a:pt x="0" y="99"/>
                  </a:lnTo>
                  <a:lnTo>
                    <a:pt x="0" y="100"/>
                  </a:lnTo>
                  <a:lnTo>
                    <a:pt x="0" y="102"/>
                  </a:lnTo>
                  <a:lnTo>
                    <a:pt x="0" y="104"/>
                  </a:lnTo>
                  <a:lnTo>
                    <a:pt x="0" y="105"/>
                  </a:lnTo>
                  <a:lnTo>
                    <a:pt x="0" y="107"/>
                  </a:lnTo>
                  <a:lnTo>
                    <a:pt x="2" y="108"/>
                  </a:lnTo>
                  <a:lnTo>
                    <a:pt x="2" y="111"/>
                  </a:lnTo>
                  <a:lnTo>
                    <a:pt x="4" y="113"/>
                  </a:lnTo>
                  <a:lnTo>
                    <a:pt x="4" y="115"/>
                  </a:lnTo>
                  <a:lnTo>
                    <a:pt x="6" y="116"/>
                  </a:lnTo>
                  <a:lnTo>
                    <a:pt x="8" y="118"/>
                  </a:lnTo>
                  <a:lnTo>
                    <a:pt x="10" y="120"/>
                  </a:lnTo>
                  <a:lnTo>
                    <a:pt x="11" y="122"/>
                  </a:lnTo>
                  <a:lnTo>
                    <a:pt x="14" y="122"/>
                  </a:lnTo>
                  <a:lnTo>
                    <a:pt x="16" y="124"/>
                  </a:lnTo>
                  <a:lnTo>
                    <a:pt x="20" y="124"/>
                  </a:lnTo>
                  <a:lnTo>
                    <a:pt x="23" y="126"/>
                  </a:lnTo>
                  <a:lnTo>
                    <a:pt x="29" y="126"/>
                  </a:lnTo>
                  <a:lnTo>
                    <a:pt x="33" y="126"/>
                  </a:lnTo>
                  <a:lnTo>
                    <a:pt x="38" y="126"/>
                  </a:lnTo>
                  <a:lnTo>
                    <a:pt x="43" y="126"/>
                  </a:lnTo>
                  <a:lnTo>
                    <a:pt x="49" y="124"/>
                  </a:lnTo>
                  <a:lnTo>
                    <a:pt x="53" y="124"/>
                  </a:lnTo>
                  <a:lnTo>
                    <a:pt x="58" y="124"/>
                  </a:lnTo>
                  <a:lnTo>
                    <a:pt x="61" y="124"/>
                  </a:lnTo>
                  <a:lnTo>
                    <a:pt x="66" y="122"/>
                  </a:lnTo>
                  <a:lnTo>
                    <a:pt x="69" y="122"/>
                  </a:lnTo>
                  <a:lnTo>
                    <a:pt x="72" y="122"/>
                  </a:lnTo>
                  <a:lnTo>
                    <a:pt x="73" y="122"/>
                  </a:lnTo>
                  <a:lnTo>
                    <a:pt x="74" y="120"/>
                  </a:lnTo>
                  <a:lnTo>
                    <a:pt x="74" y="121"/>
                  </a:lnTo>
                  <a:lnTo>
                    <a:pt x="74" y="122"/>
                  </a:lnTo>
                  <a:lnTo>
                    <a:pt x="74" y="123"/>
                  </a:lnTo>
                  <a:lnTo>
                    <a:pt x="74" y="125"/>
                  </a:lnTo>
                  <a:lnTo>
                    <a:pt x="74" y="126"/>
                  </a:lnTo>
                  <a:lnTo>
                    <a:pt x="74" y="127"/>
                  </a:lnTo>
                  <a:lnTo>
                    <a:pt x="72" y="129"/>
                  </a:lnTo>
                  <a:lnTo>
                    <a:pt x="71" y="129"/>
                  </a:lnTo>
                  <a:lnTo>
                    <a:pt x="69" y="129"/>
                  </a:lnTo>
                  <a:lnTo>
                    <a:pt x="67" y="131"/>
                  </a:lnTo>
                  <a:lnTo>
                    <a:pt x="66" y="131"/>
                  </a:lnTo>
                  <a:lnTo>
                    <a:pt x="64" y="131"/>
                  </a:lnTo>
                  <a:lnTo>
                    <a:pt x="63" y="133"/>
                  </a:lnTo>
                  <a:lnTo>
                    <a:pt x="63" y="134"/>
                  </a:lnTo>
                  <a:lnTo>
                    <a:pt x="62" y="135"/>
                  </a:lnTo>
                  <a:lnTo>
                    <a:pt x="62" y="136"/>
                  </a:lnTo>
                  <a:lnTo>
                    <a:pt x="61" y="138"/>
                  </a:lnTo>
                  <a:lnTo>
                    <a:pt x="61" y="139"/>
                  </a:lnTo>
                  <a:lnTo>
                    <a:pt x="61" y="141"/>
                  </a:lnTo>
                  <a:lnTo>
                    <a:pt x="61" y="143"/>
                  </a:lnTo>
                  <a:lnTo>
                    <a:pt x="60" y="146"/>
                  </a:lnTo>
                  <a:lnTo>
                    <a:pt x="60" y="148"/>
                  </a:lnTo>
                  <a:lnTo>
                    <a:pt x="60" y="150"/>
                  </a:lnTo>
                  <a:lnTo>
                    <a:pt x="60" y="152"/>
                  </a:lnTo>
                  <a:lnTo>
                    <a:pt x="60" y="153"/>
                  </a:lnTo>
                  <a:lnTo>
                    <a:pt x="61" y="155"/>
                  </a:lnTo>
                  <a:lnTo>
                    <a:pt x="62" y="157"/>
                  </a:lnTo>
                  <a:lnTo>
                    <a:pt x="64" y="158"/>
                  </a:lnTo>
                  <a:lnTo>
                    <a:pt x="64" y="160"/>
                  </a:lnTo>
                  <a:lnTo>
                    <a:pt x="64" y="162"/>
                  </a:lnTo>
                  <a:lnTo>
                    <a:pt x="64" y="163"/>
                  </a:lnTo>
                  <a:lnTo>
                    <a:pt x="66" y="163"/>
                  </a:lnTo>
                  <a:lnTo>
                    <a:pt x="66" y="164"/>
                  </a:lnTo>
                  <a:lnTo>
                    <a:pt x="67" y="164"/>
                  </a:lnTo>
                  <a:lnTo>
                    <a:pt x="67" y="166"/>
                  </a:lnTo>
                  <a:lnTo>
                    <a:pt x="69" y="166"/>
                  </a:lnTo>
                  <a:lnTo>
                    <a:pt x="69" y="168"/>
                  </a:lnTo>
                  <a:lnTo>
                    <a:pt x="70" y="168"/>
                  </a:lnTo>
                  <a:lnTo>
                    <a:pt x="72" y="169"/>
                  </a:lnTo>
                  <a:lnTo>
                    <a:pt x="74" y="169"/>
                  </a:lnTo>
                  <a:lnTo>
                    <a:pt x="74" y="171"/>
                  </a:lnTo>
                  <a:lnTo>
                    <a:pt x="76" y="172"/>
                  </a:lnTo>
                  <a:lnTo>
                    <a:pt x="77" y="173"/>
                  </a:lnTo>
                  <a:lnTo>
                    <a:pt x="78" y="173"/>
                  </a:lnTo>
                  <a:lnTo>
                    <a:pt x="80" y="173"/>
                  </a:lnTo>
                  <a:lnTo>
                    <a:pt x="81" y="173"/>
                  </a:lnTo>
                  <a:lnTo>
                    <a:pt x="83" y="172"/>
                  </a:lnTo>
                  <a:lnTo>
                    <a:pt x="83" y="171"/>
                  </a:lnTo>
                  <a:lnTo>
                    <a:pt x="85" y="169"/>
                  </a:lnTo>
                  <a:lnTo>
                    <a:pt x="84" y="171"/>
                  </a:lnTo>
                  <a:lnTo>
                    <a:pt x="84" y="172"/>
                  </a:lnTo>
                  <a:lnTo>
                    <a:pt x="84" y="174"/>
                  </a:lnTo>
                  <a:lnTo>
                    <a:pt x="86" y="174"/>
                  </a:lnTo>
                  <a:lnTo>
                    <a:pt x="86" y="176"/>
                  </a:lnTo>
                  <a:lnTo>
                    <a:pt x="86" y="177"/>
                  </a:lnTo>
                  <a:lnTo>
                    <a:pt x="88" y="177"/>
                  </a:lnTo>
                  <a:lnTo>
                    <a:pt x="88" y="178"/>
                  </a:lnTo>
                  <a:lnTo>
                    <a:pt x="89" y="178"/>
                  </a:lnTo>
                  <a:lnTo>
                    <a:pt x="91" y="178"/>
                  </a:lnTo>
                  <a:lnTo>
                    <a:pt x="91" y="179"/>
                  </a:lnTo>
                  <a:lnTo>
                    <a:pt x="92" y="179"/>
                  </a:lnTo>
                  <a:lnTo>
                    <a:pt x="93" y="178"/>
                  </a:lnTo>
                  <a:lnTo>
                    <a:pt x="95" y="177"/>
                  </a:lnTo>
                  <a:lnTo>
                    <a:pt x="96" y="177"/>
                  </a:lnTo>
                  <a:lnTo>
                    <a:pt x="98" y="176"/>
                  </a:lnTo>
                  <a:lnTo>
                    <a:pt x="100" y="174"/>
                  </a:lnTo>
                  <a:lnTo>
                    <a:pt x="102" y="173"/>
                  </a:lnTo>
                  <a:lnTo>
                    <a:pt x="103" y="171"/>
                  </a:lnTo>
                  <a:lnTo>
                    <a:pt x="104" y="169"/>
                  </a:lnTo>
                  <a:lnTo>
                    <a:pt x="104" y="170"/>
                  </a:lnTo>
                  <a:lnTo>
                    <a:pt x="104" y="172"/>
                  </a:lnTo>
                  <a:lnTo>
                    <a:pt x="104" y="174"/>
                  </a:lnTo>
                  <a:lnTo>
                    <a:pt x="104" y="176"/>
                  </a:lnTo>
                  <a:lnTo>
                    <a:pt x="104" y="177"/>
                  </a:lnTo>
                  <a:lnTo>
                    <a:pt x="104" y="178"/>
                  </a:lnTo>
                  <a:lnTo>
                    <a:pt x="104" y="180"/>
                  </a:lnTo>
                  <a:lnTo>
                    <a:pt x="104" y="182"/>
                  </a:lnTo>
                  <a:lnTo>
                    <a:pt x="104" y="183"/>
                  </a:lnTo>
                  <a:lnTo>
                    <a:pt x="104" y="185"/>
                  </a:lnTo>
                  <a:lnTo>
                    <a:pt x="104" y="187"/>
                  </a:lnTo>
                  <a:lnTo>
                    <a:pt x="104" y="188"/>
                  </a:lnTo>
                  <a:lnTo>
                    <a:pt x="104" y="189"/>
                  </a:lnTo>
                  <a:lnTo>
                    <a:pt x="102" y="190"/>
                  </a:lnTo>
                  <a:lnTo>
                    <a:pt x="101" y="190"/>
                  </a:lnTo>
                  <a:lnTo>
                    <a:pt x="99" y="190"/>
                  </a:lnTo>
                  <a:lnTo>
                    <a:pt x="97" y="190"/>
                  </a:lnTo>
                  <a:lnTo>
                    <a:pt x="96" y="190"/>
                  </a:lnTo>
                  <a:lnTo>
                    <a:pt x="94" y="190"/>
                  </a:lnTo>
                  <a:lnTo>
                    <a:pt x="92" y="190"/>
                  </a:lnTo>
                  <a:lnTo>
                    <a:pt x="91" y="190"/>
                  </a:lnTo>
                  <a:lnTo>
                    <a:pt x="89" y="190"/>
                  </a:lnTo>
                  <a:lnTo>
                    <a:pt x="89" y="189"/>
                  </a:lnTo>
                  <a:lnTo>
                    <a:pt x="88" y="189"/>
                  </a:lnTo>
                  <a:lnTo>
                    <a:pt x="88" y="188"/>
                  </a:lnTo>
                  <a:lnTo>
                    <a:pt x="87" y="188"/>
                  </a:lnTo>
                  <a:lnTo>
                    <a:pt x="87" y="186"/>
                  </a:lnTo>
                  <a:lnTo>
                    <a:pt x="87" y="184"/>
                  </a:lnTo>
                  <a:lnTo>
                    <a:pt x="85" y="184"/>
                  </a:lnTo>
                  <a:lnTo>
                    <a:pt x="85" y="183"/>
                  </a:lnTo>
                  <a:lnTo>
                    <a:pt x="85" y="181"/>
                  </a:lnTo>
                  <a:lnTo>
                    <a:pt x="85" y="180"/>
                  </a:lnTo>
                  <a:lnTo>
                    <a:pt x="85" y="179"/>
                  </a:lnTo>
                  <a:lnTo>
                    <a:pt x="83" y="180"/>
                  </a:lnTo>
                  <a:lnTo>
                    <a:pt x="81" y="180"/>
                  </a:lnTo>
                  <a:lnTo>
                    <a:pt x="80" y="180"/>
                  </a:lnTo>
                  <a:lnTo>
                    <a:pt x="78" y="182"/>
                  </a:lnTo>
                  <a:lnTo>
                    <a:pt x="76" y="184"/>
                  </a:lnTo>
                  <a:lnTo>
                    <a:pt x="74" y="186"/>
                  </a:lnTo>
                  <a:lnTo>
                    <a:pt x="73" y="188"/>
                  </a:lnTo>
                  <a:lnTo>
                    <a:pt x="71" y="189"/>
                  </a:lnTo>
                  <a:lnTo>
                    <a:pt x="70" y="189"/>
                  </a:lnTo>
                  <a:lnTo>
                    <a:pt x="68" y="189"/>
                  </a:lnTo>
                  <a:lnTo>
                    <a:pt x="67" y="189"/>
                  </a:lnTo>
                  <a:lnTo>
                    <a:pt x="65" y="189"/>
                  </a:lnTo>
                  <a:lnTo>
                    <a:pt x="63" y="188"/>
                  </a:lnTo>
                  <a:lnTo>
                    <a:pt x="60" y="188"/>
                  </a:lnTo>
                  <a:lnTo>
                    <a:pt x="58" y="188"/>
                  </a:lnTo>
                  <a:lnTo>
                    <a:pt x="57" y="188"/>
                  </a:lnTo>
                  <a:lnTo>
                    <a:pt x="55" y="187"/>
                  </a:lnTo>
                  <a:lnTo>
                    <a:pt x="51" y="187"/>
                  </a:lnTo>
                  <a:lnTo>
                    <a:pt x="50" y="187"/>
                  </a:lnTo>
                  <a:lnTo>
                    <a:pt x="46" y="187"/>
                  </a:lnTo>
                  <a:lnTo>
                    <a:pt x="45" y="185"/>
                  </a:lnTo>
                  <a:lnTo>
                    <a:pt x="43" y="185"/>
                  </a:lnTo>
                  <a:lnTo>
                    <a:pt x="41" y="185"/>
                  </a:lnTo>
                  <a:lnTo>
                    <a:pt x="40" y="185"/>
                  </a:lnTo>
                  <a:lnTo>
                    <a:pt x="40" y="183"/>
                  </a:lnTo>
                  <a:lnTo>
                    <a:pt x="39" y="185"/>
                  </a:lnTo>
                  <a:lnTo>
                    <a:pt x="39" y="187"/>
                  </a:lnTo>
                  <a:lnTo>
                    <a:pt x="37" y="189"/>
                  </a:lnTo>
                  <a:lnTo>
                    <a:pt x="37" y="191"/>
                  </a:lnTo>
                  <a:lnTo>
                    <a:pt x="35" y="195"/>
                  </a:lnTo>
                  <a:lnTo>
                    <a:pt x="34" y="198"/>
                  </a:lnTo>
                  <a:lnTo>
                    <a:pt x="32" y="202"/>
                  </a:lnTo>
                  <a:lnTo>
                    <a:pt x="32" y="205"/>
                  </a:lnTo>
                  <a:lnTo>
                    <a:pt x="30" y="208"/>
                  </a:lnTo>
                  <a:lnTo>
                    <a:pt x="28" y="212"/>
                  </a:lnTo>
                  <a:lnTo>
                    <a:pt x="26" y="215"/>
                  </a:lnTo>
                  <a:lnTo>
                    <a:pt x="26" y="219"/>
                  </a:lnTo>
                  <a:lnTo>
                    <a:pt x="24" y="222"/>
                  </a:lnTo>
                  <a:lnTo>
                    <a:pt x="24" y="224"/>
                  </a:lnTo>
                  <a:lnTo>
                    <a:pt x="24" y="226"/>
                  </a:lnTo>
                  <a:lnTo>
                    <a:pt x="24" y="227"/>
                  </a:lnTo>
                  <a:lnTo>
                    <a:pt x="25" y="227"/>
                  </a:lnTo>
                  <a:lnTo>
                    <a:pt x="27" y="229"/>
                  </a:lnTo>
                  <a:lnTo>
                    <a:pt x="29" y="229"/>
                  </a:lnTo>
                  <a:lnTo>
                    <a:pt x="30" y="231"/>
                  </a:lnTo>
                  <a:lnTo>
                    <a:pt x="34" y="231"/>
                  </a:lnTo>
                  <a:lnTo>
                    <a:pt x="35" y="231"/>
                  </a:lnTo>
                  <a:lnTo>
                    <a:pt x="39" y="231"/>
                  </a:lnTo>
                  <a:lnTo>
                    <a:pt x="41" y="232"/>
                  </a:lnTo>
                  <a:lnTo>
                    <a:pt x="43" y="232"/>
                  </a:lnTo>
                  <a:lnTo>
                    <a:pt x="45" y="232"/>
                  </a:lnTo>
                  <a:lnTo>
                    <a:pt x="49" y="232"/>
                  </a:lnTo>
                  <a:lnTo>
                    <a:pt x="51" y="232"/>
                  </a:lnTo>
                  <a:lnTo>
                    <a:pt x="53" y="232"/>
                  </a:lnTo>
                  <a:lnTo>
                    <a:pt x="55" y="232"/>
                  </a:lnTo>
                  <a:lnTo>
                    <a:pt x="57" y="230"/>
                  </a:lnTo>
                  <a:lnTo>
                    <a:pt x="55" y="232"/>
                  </a:lnTo>
                  <a:lnTo>
                    <a:pt x="55" y="233"/>
                  </a:lnTo>
                  <a:lnTo>
                    <a:pt x="55" y="235"/>
                  </a:lnTo>
                  <a:lnTo>
                    <a:pt x="55" y="237"/>
                  </a:lnTo>
                  <a:lnTo>
                    <a:pt x="56" y="239"/>
                  </a:lnTo>
                  <a:lnTo>
                    <a:pt x="56" y="241"/>
                  </a:lnTo>
                  <a:lnTo>
                    <a:pt x="57" y="241"/>
                  </a:lnTo>
                  <a:lnTo>
                    <a:pt x="57" y="243"/>
                  </a:lnTo>
                  <a:lnTo>
                    <a:pt x="58" y="244"/>
                  </a:lnTo>
                  <a:lnTo>
                    <a:pt x="58" y="246"/>
                  </a:lnTo>
                  <a:lnTo>
                    <a:pt x="59" y="247"/>
                  </a:lnTo>
                  <a:lnTo>
                    <a:pt x="59" y="249"/>
                  </a:lnTo>
                  <a:lnTo>
                    <a:pt x="61" y="250"/>
                  </a:lnTo>
                  <a:lnTo>
                    <a:pt x="61" y="252"/>
                  </a:lnTo>
                  <a:lnTo>
                    <a:pt x="62" y="252"/>
                  </a:lnTo>
                  <a:lnTo>
                    <a:pt x="62" y="254"/>
                  </a:lnTo>
                  <a:lnTo>
                    <a:pt x="63" y="256"/>
                  </a:lnTo>
                  <a:lnTo>
                    <a:pt x="63" y="258"/>
                  </a:lnTo>
                  <a:lnTo>
                    <a:pt x="65" y="259"/>
                  </a:lnTo>
                  <a:lnTo>
                    <a:pt x="65" y="261"/>
                  </a:lnTo>
                  <a:lnTo>
                    <a:pt x="67" y="263"/>
                  </a:lnTo>
                  <a:lnTo>
                    <a:pt x="69" y="265"/>
                  </a:lnTo>
                  <a:lnTo>
                    <a:pt x="70" y="266"/>
                  </a:lnTo>
                  <a:lnTo>
                    <a:pt x="70" y="270"/>
                  </a:lnTo>
                  <a:lnTo>
                    <a:pt x="72" y="271"/>
                  </a:lnTo>
                  <a:lnTo>
                    <a:pt x="73" y="273"/>
                  </a:lnTo>
                  <a:lnTo>
                    <a:pt x="75" y="275"/>
                  </a:lnTo>
                  <a:lnTo>
                    <a:pt x="75" y="277"/>
                  </a:lnTo>
                  <a:lnTo>
                    <a:pt x="77" y="278"/>
                  </a:lnTo>
                  <a:lnTo>
                    <a:pt x="77" y="280"/>
                  </a:lnTo>
                  <a:lnTo>
                    <a:pt x="79" y="281"/>
                  </a:lnTo>
                  <a:lnTo>
                    <a:pt x="79" y="284"/>
                  </a:lnTo>
                  <a:lnTo>
                    <a:pt x="79" y="286"/>
                  </a:lnTo>
                  <a:lnTo>
                    <a:pt x="79" y="287"/>
                  </a:lnTo>
                  <a:lnTo>
                    <a:pt x="80" y="289"/>
                  </a:lnTo>
                  <a:lnTo>
                    <a:pt x="80" y="292"/>
                  </a:lnTo>
                  <a:lnTo>
                    <a:pt x="82" y="294"/>
                  </a:lnTo>
                  <a:lnTo>
                    <a:pt x="82" y="296"/>
                  </a:lnTo>
                  <a:lnTo>
                    <a:pt x="84" y="297"/>
                  </a:lnTo>
                  <a:lnTo>
                    <a:pt x="84" y="301"/>
                  </a:lnTo>
                  <a:lnTo>
                    <a:pt x="84" y="303"/>
                  </a:lnTo>
                  <a:lnTo>
                    <a:pt x="84" y="305"/>
                  </a:lnTo>
                  <a:lnTo>
                    <a:pt x="86" y="306"/>
                  </a:lnTo>
                  <a:lnTo>
                    <a:pt x="86" y="308"/>
                  </a:lnTo>
                  <a:lnTo>
                    <a:pt x="86" y="310"/>
                  </a:lnTo>
                  <a:lnTo>
                    <a:pt x="86" y="312"/>
                  </a:lnTo>
                  <a:lnTo>
                    <a:pt x="86" y="313"/>
                  </a:lnTo>
                  <a:lnTo>
                    <a:pt x="86" y="315"/>
                  </a:lnTo>
                  <a:lnTo>
                    <a:pt x="86" y="316"/>
                  </a:lnTo>
                  <a:lnTo>
                    <a:pt x="86" y="318"/>
                  </a:lnTo>
                  <a:lnTo>
                    <a:pt x="86" y="320"/>
                  </a:lnTo>
                  <a:lnTo>
                    <a:pt x="86" y="322"/>
                  </a:lnTo>
                  <a:lnTo>
                    <a:pt x="86" y="324"/>
                  </a:lnTo>
                  <a:lnTo>
                    <a:pt x="88" y="324"/>
                  </a:lnTo>
                  <a:lnTo>
                    <a:pt x="88" y="325"/>
                  </a:lnTo>
                  <a:lnTo>
                    <a:pt x="90" y="327"/>
                  </a:lnTo>
                  <a:lnTo>
                    <a:pt x="91" y="328"/>
                  </a:lnTo>
                  <a:lnTo>
                    <a:pt x="92" y="328"/>
                  </a:lnTo>
                  <a:lnTo>
                    <a:pt x="93" y="330"/>
                  </a:lnTo>
                  <a:lnTo>
                    <a:pt x="94" y="330"/>
                  </a:lnTo>
                  <a:lnTo>
                    <a:pt x="96" y="330"/>
                  </a:lnTo>
                  <a:lnTo>
                    <a:pt x="98" y="330"/>
                  </a:lnTo>
                  <a:lnTo>
                    <a:pt x="104" y="330"/>
                  </a:lnTo>
                  <a:lnTo>
                    <a:pt x="109" y="329"/>
                  </a:lnTo>
                  <a:lnTo>
                    <a:pt x="114" y="329"/>
                  </a:lnTo>
                  <a:lnTo>
                    <a:pt x="120" y="327"/>
                  </a:lnTo>
                  <a:lnTo>
                    <a:pt x="126" y="327"/>
                  </a:lnTo>
                  <a:lnTo>
                    <a:pt x="131" y="326"/>
                  </a:lnTo>
                  <a:lnTo>
                    <a:pt x="136" y="326"/>
                  </a:lnTo>
                  <a:lnTo>
                    <a:pt x="142" y="324"/>
                  </a:lnTo>
                  <a:lnTo>
                    <a:pt x="145" y="324"/>
                  </a:lnTo>
                  <a:lnTo>
                    <a:pt x="150" y="324"/>
                  </a:lnTo>
                  <a:lnTo>
                    <a:pt x="154" y="324"/>
                  </a:lnTo>
                  <a:lnTo>
                    <a:pt x="160" y="322"/>
                  </a:lnTo>
                  <a:lnTo>
                    <a:pt x="163" y="322"/>
                  </a:lnTo>
                  <a:lnTo>
                    <a:pt x="167" y="322"/>
                  </a:lnTo>
                  <a:lnTo>
                    <a:pt x="171" y="322"/>
                  </a:lnTo>
                  <a:lnTo>
                    <a:pt x="176" y="321"/>
                  </a:lnTo>
                  <a:lnTo>
                    <a:pt x="177" y="321"/>
                  </a:lnTo>
                  <a:lnTo>
                    <a:pt x="179" y="321"/>
                  </a:lnTo>
                  <a:lnTo>
                    <a:pt x="181" y="321"/>
                  </a:lnTo>
                  <a:lnTo>
                    <a:pt x="184" y="321"/>
                  </a:lnTo>
                  <a:lnTo>
                    <a:pt x="185" y="321"/>
                  </a:lnTo>
                  <a:lnTo>
                    <a:pt x="188" y="321"/>
                  </a:lnTo>
                  <a:lnTo>
                    <a:pt x="190" y="321"/>
                  </a:lnTo>
                  <a:lnTo>
                    <a:pt x="194" y="320"/>
                  </a:lnTo>
                  <a:lnTo>
                    <a:pt x="196" y="320"/>
                  </a:lnTo>
                  <a:lnTo>
                    <a:pt x="197" y="320"/>
                  </a:lnTo>
                  <a:lnTo>
                    <a:pt x="199" y="320"/>
                  </a:lnTo>
                  <a:lnTo>
                    <a:pt x="201" y="319"/>
                  </a:lnTo>
                  <a:lnTo>
                    <a:pt x="203" y="319"/>
                  </a:lnTo>
                  <a:lnTo>
                    <a:pt x="204" y="318"/>
                  </a:lnTo>
                  <a:lnTo>
                    <a:pt x="228" y="318"/>
                  </a:lnTo>
                </a:path>
              </a:pathLst>
            </a:custGeom>
            <a:solidFill>
              <a:srgbClr val="F8F8F8"/>
            </a:solidFill>
            <a:ln w="18732">
              <a:solidFill>
                <a:srgbClr val="DDDDDD"/>
              </a:solidFill>
              <a:round/>
              <a:headEnd/>
              <a:tailEnd/>
            </a:ln>
          </p:spPr>
          <p:txBody>
            <a:bodyPr/>
            <a:lstStyle/>
            <a:p>
              <a:endParaRPr lang="it-IT"/>
            </a:p>
          </p:txBody>
        </p:sp>
        <p:sp>
          <p:nvSpPr>
            <p:cNvPr id="5170" name="Freeform 61"/>
            <p:cNvSpPr>
              <a:spLocks/>
            </p:cNvSpPr>
            <p:nvPr/>
          </p:nvSpPr>
          <p:spPr bwMode="auto">
            <a:xfrm>
              <a:off x="4796" y="1469"/>
              <a:ext cx="71" cy="98"/>
            </a:xfrm>
            <a:custGeom>
              <a:avLst/>
              <a:gdLst>
                <a:gd name="T0" fmla="*/ 0 w 36"/>
                <a:gd name="T1" fmla="*/ 0 h 103"/>
                <a:gd name="T2" fmla="*/ 0 w 36"/>
                <a:gd name="T3" fmla="*/ 1 h 103"/>
                <a:gd name="T4" fmla="*/ 0 w 36"/>
                <a:gd name="T5" fmla="*/ 1 h 103"/>
                <a:gd name="T6" fmla="*/ 8 w 36"/>
                <a:gd name="T7" fmla="*/ 3 h 103"/>
                <a:gd name="T8" fmla="*/ 24 w 36"/>
                <a:gd name="T9" fmla="*/ 3 h 103"/>
                <a:gd name="T10" fmla="*/ 32 w 36"/>
                <a:gd name="T11" fmla="*/ 5 h 103"/>
                <a:gd name="T12" fmla="*/ 47 w 36"/>
                <a:gd name="T13" fmla="*/ 6 h 103"/>
                <a:gd name="T14" fmla="*/ 55 w 36"/>
                <a:gd name="T15" fmla="*/ 8 h 103"/>
                <a:gd name="T16" fmla="*/ 71 w 36"/>
                <a:gd name="T17" fmla="*/ 8 h 103"/>
                <a:gd name="T18" fmla="*/ 85 w 36"/>
                <a:gd name="T19" fmla="*/ 10 h 103"/>
                <a:gd name="T20" fmla="*/ 93 w 36"/>
                <a:gd name="T21" fmla="*/ 10 h 103"/>
                <a:gd name="T22" fmla="*/ 108 w 36"/>
                <a:gd name="T23" fmla="*/ 10 h 103"/>
                <a:gd name="T24" fmla="*/ 124 w 36"/>
                <a:gd name="T25" fmla="*/ 11 h 103"/>
                <a:gd name="T26" fmla="*/ 132 w 36"/>
                <a:gd name="T27" fmla="*/ 13 h 103"/>
                <a:gd name="T28" fmla="*/ 144 w 36"/>
                <a:gd name="T29" fmla="*/ 14 h 103"/>
                <a:gd name="T30" fmla="*/ 144 w 36"/>
                <a:gd name="T31" fmla="*/ 16 h 103"/>
                <a:gd name="T32" fmla="*/ 160 w 36"/>
                <a:gd name="T33" fmla="*/ 16 h 103"/>
                <a:gd name="T34" fmla="*/ 168 w 36"/>
                <a:gd name="T35" fmla="*/ 22 h 103"/>
                <a:gd name="T36" fmla="*/ 176 w 36"/>
                <a:gd name="T37" fmla="*/ 26 h 103"/>
                <a:gd name="T38" fmla="*/ 191 w 36"/>
                <a:gd name="T39" fmla="*/ 30 h 103"/>
                <a:gd name="T40" fmla="*/ 207 w 36"/>
                <a:gd name="T41" fmla="*/ 35 h 103"/>
                <a:gd name="T42" fmla="*/ 207 w 36"/>
                <a:gd name="T43" fmla="*/ 42 h 103"/>
                <a:gd name="T44" fmla="*/ 213 w 36"/>
                <a:gd name="T45" fmla="*/ 47 h 103"/>
                <a:gd name="T46" fmla="*/ 229 w 36"/>
                <a:gd name="T47" fmla="*/ 53 h 103"/>
                <a:gd name="T48" fmla="*/ 237 w 36"/>
                <a:gd name="T49" fmla="*/ 59 h 103"/>
                <a:gd name="T50" fmla="*/ 237 w 36"/>
                <a:gd name="T51" fmla="*/ 66 h 103"/>
                <a:gd name="T52" fmla="*/ 245 w 36"/>
                <a:gd name="T53" fmla="*/ 70 h 103"/>
                <a:gd name="T54" fmla="*/ 245 w 36"/>
                <a:gd name="T55" fmla="*/ 76 h 103"/>
                <a:gd name="T56" fmla="*/ 260 w 36"/>
                <a:gd name="T57" fmla="*/ 80 h 103"/>
                <a:gd name="T58" fmla="*/ 260 w 36"/>
                <a:gd name="T59" fmla="*/ 84 h 103"/>
                <a:gd name="T60" fmla="*/ 260 w 36"/>
                <a:gd name="T61" fmla="*/ 86 h 103"/>
                <a:gd name="T62" fmla="*/ 260 w 36"/>
                <a:gd name="T63" fmla="*/ 88 h 103"/>
                <a:gd name="T64" fmla="*/ 268 w 36"/>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103"/>
                <a:gd name="T101" fmla="*/ 36 w 36"/>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103">
                  <a:moveTo>
                    <a:pt x="0" y="0"/>
                  </a:moveTo>
                  <a:lnTo>
                    <a:pt x="0" y="1"/>
                  </a:lnTo>
                  <a:lnTo>
                    <a:pt x="1" y="3"/>
                  </a:lnTo>
                  <a:lnTo>
                    <a:pt x="3" y="3"/>
                  </a:lnTo>
                  <a:lnTo>
                    <a:pt x="4" y="5"/>
                  </a:lnTo>
                  <a:lnTo>
                    <a:pt x="6" y="6"/>
                  </a:lnTo>
                  <a:lnTo>
                    <a:pt x="7" y="8"/>
                  </a:lnTo>
                  <a:lnTo>
                    <a:pt x="9" y="8"/>
                  </a:lnTo>
                  <a:lnTo>
                    <a:pt x="11" y="10"/>
                  </a:lnTo>
                  <a:lnTo>
                    <a:pt x="12" y="11"/>
                  </a:lnTo>
                  <a:lnTo>
                    <a:pt x="14" y="13"/>
                  </a:lnTo>
                  <a:lnTo>
                    <a:pt x="16" y="14"/>
                  </a:lnTo>
                  <a:lnTo>
                    <a:pt x="17" y="16"/>
                  </a:lnTo>
                  <a:lnTo>
                    <a:pt x="19" y="17"/>
                  </a:lnTo>
                  <a:lnTo>
                    <a:pt x="19" y="19"/>
                  </a:lnTo>
                  <a:lnTo>
                    <a:pt x="21" y="19"/>
                  </a:lnTo>
                  <a:lnTo>
                    <a:pt x="22" y="25"/>
                  </a:lnTo>
                  <a:lnTo>
                    <a:pt x="23" y="29"/>
                  </a:lnTo>
                  <a:lnTo>
                    <a:pt x="25" y="36"/>
                  </a:lnTo>
                  <a:lnTo>
                    <a:pt x="27" y="41"/>
                  </a:lnTo>
                  <a:lnTo>
                    <a:pt x="27" y="48"/>
                  </a:lnTo>
                  <a:lnTo>
                    <a:pt x="28" y="55"/>
                  </a:lnTo>
                  <a:lnTo>
                    <a:pt x="30" y="62"/>
                  </a:lnTo>
                  <a:lnTo>
                    <a:pt x="31" y="68"/>
                  </a:lnTo>
                  <a:lnTo>
                    <a:pt x="31" y="76"/>
                  </a:lnTo>
                  <a:lnTo>
                    <a:pt x="32" y="82"/>
                  </a:lnTo>
                  <a:lnTo>
                    <a:pt x="32" y="88"/>
                  </a:lnTo>
                  <a:lnTo>
                    <a:pt x="34" y="93"/>
                  </a:lnTo>
                  <a:lnTo>
                    <a:pt x="34" y="97"/>
                  </a:lnTo>
                  <a:lnTo>
                    <a:pt x="34" y="100"/>
                  </a:lnTo>
                  <a:lnTo>
                    <a:pt x="34" y="102"/>
                  </a:lnTo>
                  <a:lnTo>
                    <a:pt x="35" y="102"/>
                  </a:lnTo>
                </a:path>
              </a:pathLst>
            </a:custGeom>
            <a:solidFill>
              <a:srgbClr val="F8F8F8"/>
            </a:solidFill>
            <a:ln w="18732">
              <a:solidFill>
                <a:srgbClr val="DDDDDD"/>
              </a:solidFill>
              <a:round/>
              <a:headEnd/>
              <a:tailEnd/>
            </a:ln>
          </p:spPr>
          <p:txBody>
            <a:bodyPr/>
            <a:lstStyle/>
            <a:p>
              <a:endParaRPr lang="it-IT"/>
            </a:p>
          </p:txBody>
        </p:sp>
        <p:sp>
          <p:nvSpPr>
            <p:cNvPr id="5171" name="Freeform 62"/>
            <p:cNvSpPr>
              <a:spLocks/>
            </p:cNvSpPr>
            <p:nvPr/>
          </p:nvSpPr>
          <p:spPr bwMode="auto">
            <a:xfrm>
              <a:off x="4889" y="1469"/>
              <a:ext cx="74" cy="98"/>
            </a:xfrm>
            <a:custGeom>
              <a:avLst/>
              <a:gdLst>
                <a:gd name="T0" fmla="*/ 288 w 37"/>
                <a:gd name="T1" fmla="*/ 0 h 103"/>
                <a:gd name="T2" fmla="*/ 280 w 37"/>
                <a:gd name="T3" fmla="*/ 1 h 103"/>
                <a:gd name="T4" fmla="*/ 280 w 37"/>
                <a:gd name="T5" fmla="*/ 1 h 103"/>
                <a:gd name="T6" fmla="*/ 264 w 37"/>
                <a:gd name="T7" fmla="*/ 3 h 103"/>
                <a:gd name="T8" fmla="*/ 264 w 37"/>
                <a:gd name="T9" fmla="*/ 3 h 103"/>
                <a:gd name="T10" fmla="*/ 248 w 37"/>
                <a:gd name="T11" fmla="*/ 5 h 103"/>
                <a:gd name="T12" fmla="*/ 240 w 37"/>
                <a:gd name="T13" fmla="*/ 6 h 103"/>
                <a:gd name="T14" fmla="*/ 224 w 37"/>
                <a:gd name="T15" fmla="*/ 8 h 103"/>
                <a:gd name="T16" fmla="*/ 216 w 37"/>
                <a:gd name="T17" fmla="*/ 8 h 103"/>
                <a:gd name="T18" fmla="*/ 192 w 37"/>
                <a:gd name="T19" fmla="*/ 10 h 103"/>
                <a:gd name="T20" fmla="*/ 184 w 37"/>
                <a:gd name="T21" fmla="*/ 10 h 103"/>
                <a:gd name="T22" fmla="*/ 168 w 37"/>
                <a:gd name="T23" fmla="*/ 10 h 103"/>
                <a:gd name="T24" fmla="*/ 152 w 37"/>
                <a:gd name="T25" fmla="*/ 11 h 103"/>
                <a:gd name="T26" fmla="*/ 136 w 37"/>
                <a:gd name="T27" fmla="*/ 13 h 103"/>
                <a:gd name="T28" fmla="*/ 128 w 37"/>
                <a:gd name="T29" fmla="*/ 14 h 103"/>
                <a:gd name="T30" fmla="*/ 120 w 37"/>
                <a:gd name="T31" fmla="*/ 16 h 103"/>
                <a:gd name="T32" fmla="*/ 120 w 37"/>
                <a:gd name="T33" fmla="*/ 16 h 103"/>
                <a:gd name="T34" fmla="*/ 104 w 37"/>
                <a:gd name="T35" fmla="*/ 22 h 103"/>
                <a:gd name="T36" fmla="*/ 88 w 37"/>
                <a:gd name="T37" fmla="*/ 26 h 103"/>
                <a:gd name="T38" fmla="*/ 72 w 37"/>
                <a:gd name="T39" fmla="*/ 30 h 103"/>
                <a:gd name="T40" fmla="*/ 56 w 37"/>
                <a:gd name="T41" fmla="*/ 35 h 103"/>
                <a:gd name="T42" fmla="*/ 40 w 37"/>
                <a:gd name="T43" fmla="*/ 42 h 103"/>
                <a:gd name="T44" fmla="*/ 40 w 37"/>
                <a:gd name="T45" fmla="*/ 47 h 103"/>
                <a:gd name="T46" fmla="*/ 24 w 37"/>
                <a:gd name="T47" fmla="*/ 53 h 103"/>
                <a:gd name="T48" fmla="*/ 24 w 37"/>
                <a:gd name="T49" fmla="*/ 59 h 103"/>
                <a:gd name="T50" fmla="*/ 8 w 37"/>
                <a:gd name="T51" fmla="*/ 66 h 103"/>
                <a:gd name="T52" fmla="*/ 8 w 37"/>
                <a:gd name="T53" fmla="*/ 70 h 103"/>
                <a:gd name="T54" fmla="*/ 0 w 37"/>
                <a:gd name="T55" fmla="*/ 76 h 103"/>
                <a:gd name="T56" fmla="*/ 0 w 37"/>
                <a:gd name="T57" fmla="*/ 80 h 103"/>
                <a:gd name="T58" fmla="*/ 0 w 37"/>
                <a:gd name="T59" fmla="*/ 84 h 103"/>
                <a:gd name="T60" fmla="*/ 0 w 37"/>
                <a:gd name="T61" fmla="*/ 86 h 103"/>
                <a:gd name="T62" fmla="*/ 0 w 37"/>
                <a:gd name="T63" fmla="*/ 88 h 103"/>
                <a:gd name="T64" fmla="*/ 0 w 37"/>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103"/>
                <a:gd name="T101" fmla="*/ 37 w 37"/>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103">
                  <a:moveTo>
                    <a:pt x="36" y="0"/>
                  </a:moveTo>
                  <a:lnTo>
                    <a:pt x="35" y="1"/>
                  </a:lnTo>
                  <a:lnTo>
                    <a:pt x="33" y="3"/>
                  </a:lnTo>
                  <a:lnTo>
                    <a:pt x="31" y="5"/>
                  </a:lnTo>
                  <a:lnTo>
                    <a:pt x="30" y="6"/>
                  </a:lnTo>
                  <a:lnTo>
                    <a:pt x="28" y="8"/>
                  </a:lnTo>
                  <a:lnTo>
                    <a:pt x="27" y="8"/>
                  </a:lnTo>
                  <a:lnTo>
                    <a:pt x="24" y="10"/>
                  </a:lnTo>
                  <a:lnTo>
                    <a:pt x="23" y="11"/>
                  </a:lnTo>
                  <a:lnTo>
                    <a:pt x="21" y="13"/>
                  </a:lnTo>
                  <a:lnTo>
                    <a:pt x="19" y="14"/>
                  </a:lnTo>
                  <a:lnTo>
                    <a:pt x="17" y="16"/>
                  </a:lnTo>
                  <a:lnTo>
                    <a:pt x="16" y="17"/>
                  </a:lnTo>
                  <a:lnTo>
                    <a:pt x="15" y="19"/>
                  </a:lnTo>
                  <a:lnTo>
                    <a:pt x="13" y="25"/>
                  </a:lnTo>
                  <a:lnTo>
                    <a:pt x="11" y="29"/>
                  </a:lnTo>
                  <a:lnTo>
                    <a:pt x="9" y="36"/>
                  </a:lnTo>
                  <a:lnTo>
                    <a:pt x="7" y="41"/>
                  </a:lnTo>
                  <a:lnTo>
                    <a:pt x="5" y="48"/>
                  </a:lnTo>
                  <a:lnTo>
                    <a:pt x="5" y="55"/>
                  </a:lnTo>
                  <a:lnTo>
                    <a:pt x="3" y="62"/>
                  </a:lnTo>
                  <a:lnTo>
                    <a:pt x="3" y="68"/>
                  </a:lnTo>
                  <a:lnTo>
                    <a:pt x="1" y="76"/>
                  </a:lnTo>
                  <a:lnTo>
                    <a:pt x="1" y="82"/>
                  </a:lnTo>
                  <a:lnTo>
                    <a:pt x="0" y="88"/>
                  </a:lnTo>
                  <a:lnTo>
                    <a:pt x="0" y="93"/>
                  </a:lnTo>
                  <a:lnTo>
                    <a:pt x="0" y="97"/>
                  </a:lnTo>
                  <a:lnTo>
                    <a:pt x="0" y="100"/>
                  </a:lnTo>
                  <a:lnTo>
                    <a:pt x="0" y="102"/>
                  </a:lnTo>
                </a:path>
              </a:pathLst>
            </a:custGeom>
            <a:solidFill>
              <a:srgbClr val="F8F8F8"/>
            </a:solidFill>
            <a:ln w="18732">
              <a:solidFill>
                <a:srgbClr val="DDDDDD"/>
              </a:solidFill>
              <a:round/>
              <a:headEnd/>
              <a:tailEnd/>
            </a:ln>
          </p:spPr>
          <p:txBody>
            <a:bodyPr/>
            <a:lstStyle/>
            <a:p>
              <a:endParaRPr lang="it-IT"/>
            </a:p>
          </p:txBody>
        </p:sp>
        <p:sp>
          <p:nvSpPr>
            <p:cNvPr id="5172" name="Freeform 63"/>
            <p:cNvSpPr>
              <a:spLocks/>
            </p:cNvSpPr>
            <p:nvPr/>
          </p:nvSpPr>
          <p:spPr bwMode="auto">
            <a:xfrm>
              <a:off x="4849" y="1468"/>
              <a:ext cx="71" cy="100"/>
            </a:xfrm>
            <a:custGeom>
              <a:avLst/>
              <a:gdLst>
                <a:gd name="T0" fmla="*/ 0 w 36"/>
                <a:gd name="T1" fmla="*/ 5 h 106"/>
                <a:gd name="T2" fmla="*/ 0 w 36"/>
                <a:gd name="T3" fmla="*/ 7 h 106"/>
                <a:gd name="T4" fmla="*/ 8 w 36"/>
                <a:gd name="T5" fmla="*/ 8 h 106"/>
                <a:gd name="T6" fmla="*/ 24 w 36"/>
                <a:gd name="T7" fmla="*/ 10 h 106"/>
                <a:gd name="T8" fmla="*/ 39 w 36"/>
                <a:gd name="T9" fmla="*/ 13 h 106"/>
                <a:gd name="T10" fmla="*/ 47 w 36"/>
                <a:gd name="T11" fmla="*/ 17 h 106"/>
                <a:gd name="T12" fmla="*/ 63 w 36"/>
                <a:gd name="T13" fmla="*/ 21 h 106"/>
                <a:gd name="T14" fmla="*/ 71 w 36"/>
                <a:gd name="T15" fmla="*/ 23 h 106"/>
                <a:gd name="T16" fmla="*/ 85 w 36"/>
                <a:gd name="T17" fmla="*/ 26 h 106"/>
                <a:gd name="T18" fmla="*/ 85 w 36"/>
                <a:gd name="T19" fmla="*/ 36 h 106"/>
                <a:gd name="T20" fmla="*/ 93 w 36"/>
                <a:gd name="T21" fmla="*/ 44 h 106"/>
                <a:gd name="T22" fmla="*/ 93 w 36"/>
                <a:gd name="T23" fmla="*/ 54 h 106"/>
                <a:gd name="T24" fmla="*/ 85 w 36"/>
                <a:gd name="T25" fmla="*/ 64 h 106"/>
                <a:gd name="T26" fmla="*/ 85 w 36"/>
                <a:gd name="T27" fmla="*/ 73 h 106"/>
                <a:gd name="T28" fmla="*/ 85 w 36"/>
                <a:gd name="T29" fmla="*/ 81 h 106"/>
                <a:gd name="T30" fmla="*/ 85 w 36"/>
                <a:gd name="T31" fmla="*/ 86 h 106"/>
                <a:gd name="T32" fmla="*/ 85 w 36"/>
                <a:gd name="T33" fmla="*/ 87 h 106"/>
                <a:gd name="T34" fmla="*/ 85 w 36"/>
                <a:gd name="T35" fmla="*/ 87 h 106"/>
                <a:gd name="T36" fmla="*/ 93 w 36"/>
                <a:gd name="T37" fmla="*/ 87 h 106"/>
                <a:gd name="T38" fmla="*/ 93 w 36"/>
                <a:gd name="T39" fmla="*/ 87 h 106"/>
                <a:gd name="T40" fmla="*/ 108 w 36"/>
                <a:gd name="T41" fmla="*/ 88 h 106"/>
                <a:gd name="T42" fmla="*/ 108 w 36"/>
                <a:gd name="T43" fmla="*/ 88 h 106"/>
                <a:gd name="T44" fmla="*/ 116 w 36"/>
                <a:gd name="T45" fmla="*/ 88 h 106"/>
                <a:gd name="T46" fmla="*/ 116 w 36"/>
                <a:gd name="T47" fmla="*/ 88 h 106"/>
                <a:gd name="T48" fmla="*/ 124 w 36"/>
                <a:gd name="T49" fmla="*/ 88 h 106"/>
                <a:gd name="T50" fmla="*/ 124 w 36"/>
                <a:gd name="T51" fmla="*/ 85 h 106"/>
                <a:gd name="T52" fmla="*/ 124 w 36"/>
                <a:gd name="T53" fmla="*/ 79 h 106"/>
                <a:gd name="T54" fmla="*/ 124 w 36"/>
                <a:gd name="T55" fmla="*/ 72 h 106"/>
                <a:gd name="T56" fmla="*/ 124 w 36"/>
                <a:gd name="T57" fmla="*/ 66 h 106"/>
                <a:gd name="T58" fmla="*/ 124 w 36"/>
                <a:gd name="T59" fmla="*/ 58 h 106"/>
                <a:gd name="T60" fmla="*/ 132 w 36"/>
                <a:gd name="T61" fmla="*/ 51 h 106"/>
                <a:gd name="T62" fmla="*/ 132 w 36"/>
                <a:gd name="T63" fmla="*/ 43 h 106"/>
                <a:gd name="T64" fmla="*/ 144 w 36"/>
                <a:gd name="T65" fmla="*/ 40 h 106"/>
                <a:gd name="T66" fmla="*/ 144 w 36"/>
                <a:gd name="T67" fmla="*/ 38 h 106"/>
                <a:gd name="T68" fmla="*/ 144 w 36"/>
                <a:gd name="T69" fmla="*/ 34 h 106"/>
                <a:gd name="T70" fmla="*/ 144 w 36"/>
                <a:gd name="T71" fmla="*/ 28 h 106"/>
                <a:gd name="T72" fmla="*/ 144 w 36"/>
                <a:gd name="T73" fmla="*/ 24 h 106"/>
                <a:gd name="T74" fmla="*/ 144 w 36"/>
                <a:gd name="T75" fmla="*/ 21 h 106"/>
                <a:gd name="T76" fmla="*/ 160 w 36"/>
                <a:gd name="T77" fmla="*/ 15 h 106"/>
                <a:gd name="T78" fmla="*/ 168 w 36"/>
                <a:gd name="T79" fmla="*/ 11 h 106"/>
                <a:gd name="T80" fmla="*/ 176 w 36"/>
                <a:gd name="T81" fmla="*/ 8 h 106"/>
                <a:gd name="T82" fmla="*/ 176 w 36"/>
                <a:gd name="T83" fmla="*/ 8 h 106"/>
                <a:gd name="T84" fmla="*/ 191 w 36"/>
                <a:gd name="T85" fmla="*/ 8 h 106"/>
                <a:gd name="T86" fmla="*/ 213 w 36"/>
                <a:gd name="T87" fmla="*/ 6 h 106"/>
                <a:gd name="T88" fmla="*/ 229 w 36"/>
                <a:gd name="T89" fmla="*/ 5 h 106"/>
                <a:gd name="T90" fmla="*/ 237 w 36"/>
                <a:gd name="T91" fmla="*/ 4 h 106"/>
                <a:gd name="T92" fmla="*/ 252 w 36"/>
                <a:gd name="T93" fmla="*/ 2 h 106"/>
                <a:gd name="T94" fmla="*/ 260 w 36"/>
                <a:gd name="T95" fmla="*/ 1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106"/>
                <a:gd name="T146" fmla="*/ 36 w 36"/>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106">
                  <a:moveTo>
                    <a:pt x="0" y="4"/>
                  </a:moveTo>
                  <a:lnTo>
                    <a:pt x="0" y="5"/>
                  </a:lnTo>
                  <a:lnTo>
                    <a:pt x="0" y="7"/>
                  </a:lnTo>
                  <a:lnTo>
                    <a:pt x="1" y="8"/>
                  </a:lnTo>
                  <a:lnTo>
                    <a:pt x="1" y="9"/>
                  </a:lnTo>
                  <a:lnTo>
                    <a:pt x="3" y="11"/>
                  </a:lnTo>
                  <a:lnTo>
                    <a:pt x="3" y="13"/>
                  </a:lnTo>
                  <a:lnTo>
                    <a:pt x="5" y="14"/>
                  </a:lnTo>
                  <a:lnTo>
                    <a:pt x="5" y="16"/>
                  </a:lnTo>
                  <a:lnTo>
                    <a:pt x="6" y="18"/>
                  </a:lnTo>
                  <a:lnTo>
                    <a:pt x="6" y="20"/>
                  </a:lnTo>
                  <a:lnTo>
                    <a:pt x="8" y="22"/>
                  </a:lnTo>
                  <a:lnTo>
                    <a:pt x="8" y="24"/>
                  </a:lnTo>
                  <a:lnTo>
                    <a:pt x="9" y="25"/>
                  </a:lnTo>
                  <a:lnTo>
                    <a:pt x="9" y="27"/>
                  </a:lnTo>
                  <a:lnTo>
                    <a:pt x="11" y="28"/>
                  </a:lnTo>
                  <a:lnTo>
                    <a:pt x="11" y="32"/>
                  </a:lnTo>
                  <a:lnTo>
                    <a:pt x="11" y="36"/>
                  </a:lnTo>
                  <a:lnTo>
                    <a:pt x="11" y="42"/>
                  </a:lnTo>
                  <a:lnTo>
                    <a:pt x="12" y="47"/>
                  </a:lnTo>
                  <a:lnTo>
                    <a:pt x="12" y="53"/>
                  </a:lnTo>
                  <a:lnTo>
                    <a:pt x="12" y="59"/>
                  </a:lnTo>
                  <a:lnTo>
                    <a:pt x="12" y="64"/>
                  </a:lnTo>
                  <a:lnTo>
                    <a:pt x="12" y="70"/>
                  </a:lnTo>
                  <a:lnTo>
                    <a:pt x="11" y="76"/>
                  </a:lnTo>
                  <a:lnTo>
                    <a:pt x="11" y="82"/>
                  </a:lnTo>
                  <a:lnTo>
                    <a:pt x="11" y="87"/>
                  </a:lnTo>
                  <a:lnTo>
                    <a:pt x="11" y="91"/>
                  </a:lnTo>
                  <a:lnTo>
                    <a:pt x="11" y="96"/>
                  </a:lnTo>
                  <a:lnTo>
                    <a:pt x="11" y="99"/>
                  </a:lnTo>
                  <a:lnTo>
                    <a:pt x="11" y="102"/>
                  </a:lnTo>
                  <a:lnTo>
                    <a:pt x="11" y="103"/>
                  </a:lnTo>
                  <a:lnTo>
                    <a:pt x="11" y="104"/>
                  </a:lnTo>
                  <a:lnTo>
                    <a:pt x="12" y="104"/>
                  </a:lnTo>
                  <a:lnTo>
                    <a:pt x="14" y="104"/>
                  </a:lnTo>
                  <a:lnTo>
                    <a:pt x="14" y="105"/>
                  </a:lnTo>
                  <a:lnTo>
                    <a:pt x="15" y="105"/>
                  </a:lnTo>
                  <a:lnTo>
                    <a:pt x="16" y="105"/>
                  </a:lnTo>
                  <a:lnTo>
                    <a:pt x="16" y="103"/>
                  </a:lnTo>
                  <a:lnTo>
                    <a:pt x="16" y="101"/>
                  </a:lnTo>
                  <a:lnTo>
                    <a:pt x="16" y="97"/>
                  </a:lnTo>
                  <a:lnTo>
                    <a:pt x="16" y="94"/>
                  </a:lnTo>
                  <a:lnTo>
                    <a:pt x="16" y="90"/>
                  </a:lnTo>
                  <a:lnTo>
                    <a:pt x="16" y="86"/>
                  </a:lnTo>
                  <a:lnTo>
                    <a:pt x="16" y="81"/>
                  </a:lnTo>
                  <a:lnTo>
                    <a:pt x="16" y="78"/>
                  </a:lnTo>
                  <a:lnTo>
                    <a:pt x="16" y="73"/>
                  </a:lnTo>
                  <a:lnTo>
                    <a:pt x="16" y="69"/>
                  </a:lnTo>
                  <a:lnTo>
                    <a:pt x="17" y="64"/>
                  </a:lnTo>
                  <a:lnTo>
                    <a:pt x="17" y="60"/>
                  </a:lnTo>
                  <a:lnTo>
                    <a:pt x="17" y="56"/>
                  </a:lnTo>
                  <a:lnTo>
                    <a:pt x="17" y="52"/>
                  </a:lnTo>
                  <a:lnTo>
                    <a:pt x="19" y="49"/>
                  </a:lnTo>
                  <a:lnTo>
                    <a:pt x="19" y="48"/>
                  </a:lnTo>
                  <a:lnTo>
                    <a:pt x="19" y="46"/>
                  </a:lnTo>
                  <a:lnTo>
                    <a:pt x="19" y="44"/>
                  </a:lnTo>
                  <a:lnTo>
                    <a:pt x="19" y="41"/>
                  </a:lnTo>
                  <a:lnTo>
                    <a:pt x="19" y="40"/>
                  </a:lnTo>
                  <a:lnTo>
                    <a:pt x="19" y="36"/>
                  </a:lnTo>
                  <a:lnTo>
                    <a:pt x="19" y="34"/>
                  </a:lnTo>
                  <a:lnTo>
                    <a:pt x="19" y="30"/>
                  </a:lnTo>
                  <a:lnTo>
                    <a:pt x="19" y="29"/>
                  </a:lnTo>
                  <a:lnTo>
                    <a:pt x="19" y="25"/>
                  </a:lnTo>
                  <a:lnTo>
                    <a:pt x="19" y="24"/>
                  </a:lnTo>
                  <a:lnTo>
                    <a:pt x="21" y="20"/>
                  </a:lnTo>
                  <a:lnTo>
                    <a:pt x="21" y="18"/>
                  </a:lnTo>
                  <a:lnTo>
                    <a:pt x="22" y="16"/>
                  </a:lnTo>
                  <a:lnTo>
                    <a:pt x="22" y="14"/>
                  </a:lnTo>
                  <a:lnTo>
                    <a:pt x="23" y="11"/>
                  </a:lnTo>
                  <a:lnTo>
                    <a:pt x="23" y="10"/>
                  </a:lnTo>
                  <a:lnTo>
                    <a:pt x="25" y="8"/>
                  </a:lnTo>
                  <a:lnTo>
                    <a:pt x="27" y="6"/>
                  </a:lnTo>
                  <a:lnTo>
                    <a:pt x="28" y="6"/>
                  </a:lnTo>
                  <a:lnTo>
                    <a:pt x="30" y="5"/>
                  </a:lnTo>
                  <a:lnTo>
                    <a:pt x="31" y="4"/>
                  </a:lnTo>
                  <a:lnTo>
                    <a:pt x="33" y="2"/>
                  </a:lnTo>
                  <a:lnTo>
                    <a:pt x="34" y="1"/>
                  </a:lnTo>
                  <a:lnTo>
                    <a:pt x="35" y="0"/>
                  </a:lnTo>
                </a:path>
              </a:pathLst>
            </a:custGeom>
            <a:solidFill>
              <a:srgbClr val="F8F8F8"/>
            </a:solidFill>
            <a:ln w="6350">
              <a:solidFill>
                <a:srgbClr val="DDDDDD"/>
              </a:solidFill>
              <a:round/>
              <a:headEnd/>
              <a:tailEnd/>
            </a:ln>
          </p:spPr>
          <p:txBody>
            <a:bodyPr/>
            <a:lstStyle/>
            <a:p>
              <a:endParaRPr lang="it-IT"/>
            </a:p>
          </p:txBody>
        </p:sp>
        <p:sp>
          <p:nvSpPr>
            <p:cNvPr id="5173" name="AutoShape 64"/>
            <p:cNvSpPr>
              <a:spLocks noChangeArrowheads="1"/>
            </p:cNvSpPr>
            <p:nvPr/>
          </p:nvSpPr>
          <p:spPr bwMode="auto">
            <a:xfrm flipV="1">
              <a:off x="4440" y="1302"/>
              <a:ext cx="867" cy="17"/>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5174" name="AutoShape 65"/>
            <p:cNvSpPr>
              <a:spLocks noChangeArrowheads="1"/>
            </p:cNvSpPr>
            <p:nvPr/>
          </p:nvSpPr>
          <p:spPr bwMode="auto">
            <a:xfrm flipV="1">
              <a:off x="4481" y="1293"/>
              <a:ext cx="788" cy="9"/>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5175" name="Oval 66"/>
            <p:cNvSpPr>
              <a:spLocks noChangeArrowheads="1"/>
            </p:cNvSpPr>
            <p:nvPr/>
          </p:nvSpPr>
          <p:spPr bwMode="auto">
            <a:xfrm>
              <a:off x="4713" y="1473"/>
              <a:ext cx="42"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5176" name="Oval 67"/>
            <p:cNvSpPr>
              <a:spLocks noChangeArrowheads="1"/>
            </p:cNvSpPr>
            <p:nvPr/>
          </p:nvSpPr>
          <p:spPr bwMode="auto">
            <a:xfrm>
              <a:off x="5000" y="1475"/>
              <a:ext cx="40"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5177" name="Freeform 68"/>
            <p:cNvSpPr>
              <a:spLocks/>
            </p:cNvSpPr>
            <p:nvPr/>
          </p:nvSpPr>
          <p:spPr bwMode="auto">
            <a:xfrm>
              <a:off x="4644" y="1320"/>
              <a:ext cx="63" cy="35"/>
            </a:xfrm>
            <a:custGeom>
              <a:avLst/>
              <a:gdLst>
                <a:gd name="T0" fmla="*/ 8 w 32"/>
                <a:gd name="T1" fmla="*/ 0 h 38"/>
                <a:gd name="T2" fmla="*/ 8 w 32"/>
                <a:gd name="T3" fmla="*/ 0 h 38"/>
                <a:gd name="T4" fmla="*/ 24 w 32"/>
                <a:gd name="T5" fmla="*/ 0 h 38"/>
                <a:gd name="T6" fmla="*/ 47 w 32"/>
                <a:gd name="T7" fmla="*/ 0 h 38"/>
                <a:gd name="T8" fmla="*/ 63 w 32"/>
                <a:gd name="T9" fmla="*/ 0 h 38"/>
                <a:gd name="T10" fmla="*/ 93 w 32"/>
                <a:gd name="T11" fmla="*/ 0 h 38"/>
                <a:gd name="T12" fmla="*/ 108 w 32"/>
                <a:gd name="T13" fmla="*/ 0 h 38"/>
                <a:gd name="T14" fmla="*/ 116 w 32"/>
                <a:gd name="T15" fmla="*/ 0 h 38"/>
                <a:gd name="T16" fmla="*/ 124 w 32"/>
                <a:gd name="T17" fmla="*/ 2 h 38"/>
                <a:gd name="T18" fmla="*/ 124 w 32"/>
                <a:gd name="T19" fmla="*/ 3 h 38"/>
                <a:gd name="T20" fmla="*/ 136 w 32"/>
                <a:gd name="T21" fmla="*/ 5 h 38"/>
                <a:gd name="T22" fmla="*/ 167 w 32"/>
                <a:gd name="T23" fmla="*/ 6 h 38"/>
                <a:gd name="T24" fmla="*/ 183 w 32"/>
                <a:gd name="T25" fmla="*/ 8 h 38"/>
                <a:gd name="T26" fmla="*/ 205 w 32"/>
                <a:gd name="T27" fmla="*/ 12 h 38"/>
                <a:gd name="T28" fmla="*/ 221 w 32"/>
                <a:gd name="T29" fmla="*/ 15 h 38"/>
                <a:gd name="T30" fmla="*/ 228 w 32"/>
                <a:gd name="T31" fmla="*/ 15 h 38"/>
                <a:gd name="T32" fmla="*/ 228 w 32"/>
                <a:gd name="T33" fmla="*/ 15 h 38"/>
                <a:gd name="T34" fmla="*/ 228 w 32"/>
                <a:gd name="T35" fmla="*/ 17 h 38"/>
                <a:gd name="T36" fmla="*/ 213 w 32"/>
                <a:gd name="T37" fmla="*/ 18 h 38"/>
                <a:gd name="T38" fmla="*/ 197 w 32"/>
                <a:gd name="T39" fmla="*/ 21 h 38"/>
                <a:gd name="T40" fmla="*/ 183 w 32"/>
                <a:gd name="T41" fmla="*/ 24 h 38"/>
                <a:gd name="T42" fmla="*/ 167 w 32"/>
                <a:gd name="T43" fmla="*/ 27 h 38"/>
                <a:gd name="T44" fmla="*/ 159 w 32"/>
                <a:gd name="T45" fmla="*/ 29 h 38"/>
                <a:gd name="T46" fmla="*/ 159 w 32"/>
                <a:gd name="T47" fmla="*/ 29 h 38"/>
                <a:gd name="T48" fmla="*/ 144 w 32"/>
                <a:gd name="T49" fmla="*/ 29 h 38"/>
                <a:gd name="T50" fmla="*/ 136 w 32"/>
                <a:gd name="T51" fmla="*/ 27 h 38"/>
                <a:gd name="T52" fmla="*/ 124 w 32"/>
                <a:gd name="T53" fmla="*/ 26 h 38"/>
                <a:gd name="T54" fmla="*/ 108 w 32"/>
                <a:gd name="T55" fmla="*/ 23 h 38"/>
                <a:gd name="T56" fmla="*/ 93 w 32"/>
                <a:gd name="T57" fmla="*/ 20 h 38"/>
                <a:gd name="T58" fmla="*/ 63 w 32"/>
                <a:gd name="T59" fmla="*/ 18 h 38"/>
                <a:gd name="T60" fmla="*/ 47 w 32"/>
                <a:gd name="T61" fmla="*/ 16 h 38"/>
                <a:gd name="T62" fmla="*/ 47 w 32"/>
                <a:gd name="T63" fmla="*/ 15 h 38"/>
                <a:gd name="T64" fmla="*/ 39 w 32"/>
                <a:gd name="T65" fmla="*/ 14 h 38"/>
                <a:gd name="T66" fmla="*/ 32 w 32"/>
                <a:gd name="T67" fmla="*/ 13 h 38"/>
                <a:gd name="T68" fmla="*/ 16 w 32"/>
                <a:gd name="T69" fmla="*/ 11 h 38"/>
                <a:gd name="T70" fmla="*/ 16 w 32"/>
                <a:gd name="T71" fmla="*/ 8 h 38"/>
                <a:gd name="T72" fmla="*/ 0 w 32"/>
                <a:gd name="T73" fmla="*/ 7 h 38"/>
                <a:gd name="T74" fmla="*/ 0 w 32"/>
                <a:gd name="T75" fmla="*/ 6 h 38"/>
                <a:gd name="T76" fmla="*/ 0 w 32"/>
                <a:gd name="T77" fmla="*/ 5 h 38"/>
                <a:gd name="T78" fmla="*/ 0 w 32"/>
                <a:gd name="T79" fmla="*/ 2 h 38"/>
                <a:gd name="T80" fmla="*/ 8 w 32"/>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
                <a:gd name="T124" fmla="*/ 0 h 38"/>
                <a:gd name="T125" fmla="*/ 32 w 32"/>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 h="38">
                  <a:moveTo>
                    <a:pt x="1" y="0"/>
                  </a:moveTo>
                  <a:lnTo>
                    <a:pt x="1" y="0"/>
                  </a:lnTo>
                  <a:lnTo>
                    <a:pt x="3" y="0"/>
                  </a:lnTo>
                  <a:lnTo>
                    <a:pt x="5" y="0"/>
                  </a:lnTo>
                  <a:lnTo>
                    <a:pt x="6" y="0"/>
                  </a:lnTo>
                  <a:lnTo>
                    <a:pt x="8" y="0"/>
                  </a:lnTo>
                  <a:lnTo>
                    <a:pt x="10" y="0"/>
                  </a:lnTo>
                  <a:lnTo>
                    <a:pt x="12" y="0"/>
                  </a:lnTo>
                  <a:lnTo>
                    <a:pt x="14" y="0"/>
                  </a:lnTo>
                  <a:lnTo>
                    <a:pt x="15" y="0"/>
                  </a:lnTo>
                  <a:lnTo>
                    <a:pt x="16" y="0"/>
                  </a:lnTo>
                  <a:lnTo>
                    <a:pt x="16" y="2"/>
                  </a:lnTo>
                  <a:lnTo>
                    <a:pt x="16" y="3"/>
                  </a:lnTo>
                  <a:lnTo>
                    <a:pt x="18" y="3"/>
                  </a:lnTo>
                  <a:lnTo>
                    <a:pt x="18" y="5"/>
                  </a:lnTo>
                  <a:lnTo>
                    <a:pt x="20" y="7"/>
                  </a:lnTo>
                  <a:lnTo>
                    <a:pt x="22" y="9"/>
                  </a:lnTo>
                  <a:lnTo>
                    <a:pt x="24" y="10"/>
                  </a:lnTo>
                  <a:lnTo>
                    <a:pt x="24" y="11"/>
                  </a:lnTo>
                  <a:lnTo>
                    <a:pt x="25" y="13"/>
                  </a:lnTo>
                  <a:lnTo>
                    <a:pt x="27" y="15"/>
                  </a:lnTo>
                  <a:lnTo>
                    <a:pt x="29" y="16"/>
                  </a:lnTo>
                  <a:lnTo>
                    <a:pt x="29" y="18"/>
                  </a:lnTo>
                  <a:lnTo>
                    <a:pt x="30" y="18"/>
                  </a:lnTo>
                  <a:lnTo>
                    <a:pt x="31" y="17"/>
                  </a:lnTo>
                  <a:lnTo>
                    <a:pt x="30" y="18"/>
                  </a:lnTo>
                  <a:lnTo>
                    <a:pt x="30" y="19"/>
                  </a:lnTo>
                  <a:lnTo>
                    <a:pt x="30" y="21"/>
                  </a:lnTo>
                  <a:lnTo>
                    <a:pt x="28" y="23"/>
                  </a:lnTo>
                  <a:lnTo>
                    <a:pt x="28" y="25"/>
                  </a:lnTo>
                  <a:lnTo>
                    <a:pt x="26" y="27"/>
                  </a:lnTo>
                  <a:lnTo>
                    <a:pt x="26" y="28"/>
                  </a:lnTo>
                  <a:lnTo>
                    <a:pt x="24" y="30"/>
                  </a:lnTo>
                  <a:lnTo>
                    <a:pt x="24" y="32"/>
                  </a:lnTo>
                  <a:lnTo>
                    <a:pt x="22" y="34"/>
                  </a:lnTo>
                  <a:lnTo>
                    <a:pt x="22" y="35"/>
                  </a:lnTo>
                  <a:lnTo>
                    <a:pt x="21" y="37"/>
                  </a:lnTo>
                  <a:lnTo>
                    <a:pt x="19" y="37"/>
                  </a:lnTo>
                  <a:lnTo>
                    <a:pt x="19" y="36"/>
                  </a:lnTo>
                  <a:lnTo>
                    <a:pt x="18" y="35"/>
                  </a:lnTo>
                  <a:lnTo>
                    <a:pt x="18" y="34"/>
                  </a:lnTo>
                  <a:lnTo>
                    <a:pt x="16" y="33"/>
                  </a:lnTo>
                  <a:lnTo>
                    <a:pt x="15" y="31"/>
                  </a:lnTo>
                  <a:lnTo>
                    <a:pt x="14" y="29"/>
                  </a:lnTo>
                  <a:lnTo>
                    <a:pt x="14" y="27"/>
                  </a:lnTo>
                  <a:lnTo>
                    <a:pt x="12" y="26"/>
                  </a:lnTo>
                  <a:lnTo>
                    <a:pt x="10" y="24"/>
                  </a:lnTo>
                  <a:lnTo>
                    <a:pt x="8" y="23"/>
                  </a:lnTo>
                  <a:lnTo>
                    <a:pt x="8" y="21"/>
                  </a:lnTo>
                  <a:lnTo>
                    <a:pt x="6" y="20"/>
                  </a:lnTo>
                  <a:lnTo>
                    <a:pt x="6" y="18"/>
                  </a:lnTo>
                  <a:lnTo>
                    <a:pt x="6" y="17"/>
                  </a:lnTo>
                  <a:lnTo>
                    <a:pt x="5" y="17"/>
                  </a:lnTo>
                  <a:lnTo>
                    <a:pt x="5" y="16"/>
                  </a:lnTo>
                  <a:lnTo>
                    <a:pt x="4" y="16"/>
                  </a:lnTo>
                  <a:lnTo>
                    <a:pt x="4" y="14"/>
                  </a:lnTo>
                  <a:lnTo>
                    <a:pt x="2" y="14"/>
                  </a:lnTo>
                  <a:lnTo>
                    <a:pt x="2" y="12"/>
                  </a:lnTo>
                  <a:lnTo>
                    <a:pt x="2" y="11"/>
                  </a:lnTo>
                  <a:lnTo>
                    <a:pt x="2" y="10"/>
                  </a:lnTo>
                  <a:lnTo>
                    <a:pt x="0" y="10"/>
                  </a:lnTo>
                  <a:lnTo>
                    <a:pt x="0" y="8"/>
                  </a:lnTo>
                  <a:lnTo>
                    <a:pt x="0" y="7"/>
                  </a:lnTo>
                  <a:lnTo>
                    <a:pt x="0" y="5"/>
                  </a:lnTo>
                  <a:lnTo>
                    <a:pt x="0" y="3"/>
                  </a:lnTo>
                  <a:lnTo>
                    <a:pt x="0" y="2"/>
                  </a:lnTo>
                  <a:lnTo>
                    <a:pt x="1" y="0"/>
                  </a:lnTo>
                </a:path>
              </a:pathLst>
            </a:custGeom>
            <a:solidFill>
              <a:srgbClr val="F8F8F8"/>
            </a:solidFill>
            <a:ln w="9525">
              <a:solidFill>
                <a:srgbClr val="DDDDDD"/>
              </a:solidFill>
              <a:round/>
              <a:headEnd/>
              <a:tailEnd/>
            </a:ln>
          </p:spPr>
          <p:txBody>
            <a:bodyPr/>
            <a:lstStyle/>
            <a:p>
              <a:endParaRPr lang="it-IT"/>
            </a:p>
          </p:txBody>
        </p:sp>
        <p:sp>
          <p:nvSpPr>
            <p:cNvPr id="5178" name="Freeform 69"/>
            <p:cNvSpPr>
              <a:spLocks/>
            </p:cNvSpPr>
            <p:nvPr/>
          </p:nvSpPr>
          <p:spPr bwMode="auto">
            <a:xfrm>
              <a:off x="4569" y="1319"/>
              <a:ext cx="311" cy="141"/>
            </a:xfrm>
            <a:custGeom>
              <a:avLst/>
              <a:gdLst>
                <a:gd name="T0" fmla="*/ 833 w 158"/>
                <a:gd name="T1" fmla="*/ 1 h 152"/>
                <a:gd name="T2" fmla="*/ 1112 w 158"/>
                <a:gd name="T3" fmla="*/ 20 h 152"/>
                <a:gd name="T4" fmla="*/ 1136 w 158"/>
                <a:gd name="T5" fmla="*/ 42 h 152"/>
                <a:gd name="T6" fmla="*/ 1173 w 158"/>
                <a:gd name="T7" fmla="*/ 42 h 152"/>
                <a:gd name="T8" fmla="*/ 1197 w 158"/>
                <a:gd name="T9" fmla="*/ 46 h 152"/>
                <a:gd name="T10" fmla="*/ 1197 w 158"/>
                <a:gd name="T11" fmla="*/ 90 h 152"/>
                <a:gd name="T12" fmla="*/ 1197 w 158"/>
                <a:gd name="T13" fmla="*/ 121 h 152"/>
                <a:gd name="T14" fmla="*/ 1008 w 158"/>
                <a:gd name="T15" fmla="*/ 118 h 152"/>
                <a:gd name="T16" fmla="*/ 779 w 158"/>
                <a:gd name="T17" fmla="*/ 112 h 152"/>
                <a:gd name="T18" fmla="*/ 685 w 158"/>
                <a:gd name="T19" fmla="*/ 111 h 152"/>
                <a:gd name="T20" fmla="*/ 520 w 158"/>
                <a:gd name="T21" fmla="*/ 111 h 152"/>
                <a:gd name="T22" fmla="*/ 472 w 158"/>
                <a:gd name="T23" fmla="*/ 113 h 152"/>
                <a:gd name="T24" fmla="*/ 472 w 158"/>
                <a:gd name="T25" fmla="*/ 116 h 152"/>
                <a:gd name="T26" fmla="*/ 449 w 158"/>
                <a:gd name="T27" fmla="*/ 119 h 152"/>
                <a:gd name="T28" fmla="*/ 372 w 158"/>
                <a:gd name="T29" fmla="*/ 114 h 152"/>
                <a:gd name="T30" fmla="*/ 299 w 158"/>
                <a:gd name="T31" fmla="*/ 105 h 152"/>
                <a:gd name="T32" fmla="*/ 268 w 158"/>
                <a:gd name="T33" fmla="*/ 89 h 152"/>
                <a:gd name="T34" fmla="*/ 136 w 158"/>
                <a:gd name="T35" fmla="*/ 71 h 152"/>
                <a:gd name="T36" fmla="*/ 31 w 158"/>
                <a:gd name="T37" fmla="*/ 67 h 152"/>
                <a:gd name="T38" fmla="*/ 159 w 158"/>
                <a:gd name="T39" fmla="*/ 66 h 152"/>
                <a:gd name="T40" fmla="*/ 291 w 158"/>
                <a:gd name="T41" fmla="*/ 71 h 152"/>
                <a:gd name="T42" fmla="*/ 380 w 158"/>
                <a:gd name="T43" fmla="*/ 85 h 152"/>
                <a:gd name="T44" fmla="*/ 411 w 158"/>
                <a:gd name="T45" fmla="*/ 98 h 152"/>
                <a:gd name="T46" fmla="*/ 488 w 158"/>
                <a:gd name="T47" fmla="*/ 101 h 152"/>
                <a:gd name="T48" fmla="*/ 589 w 158"/>
                <a:gd name="T49" fmla="*/ 101 h 152"/>
                <a:gd name="T50" fmla="*/ 604 w 158"/>
                <a:gd name="T51" fmla="*/ 94 h 152"/>
                <a:gd name="T52" fmla="*/ 616 w 158"/>
                <a:gd name="T53" fmla="*/ 74 h 152"/>
                <a:gd name="T54" fmla="*/ 616 w 158"/>
                <a:gd name="T55" fmla="*/ 72 h 152"/>
                <a:gd name="T56" fmla="*/ 640 w 158"/>
                <a:gd name="T57" fmla="*/ 90 h 152"/>
                <a:gd name="T58" fmla="*/ 817 w 158"/>
                <a:gd name="T59" fmla="*/ 99 h 152"/>
                <a:gd name="T60" fmla="*/ 1053 w 158"/>
                <a:gd name="T61" fmla="*/ 90 h 152"/>
                <a:gd name="T62" fmla="*/ 1128 w 158"/>
                <a:gd name="T63" fmla="*/ 75 h 152"/>
                <a:gd name="T64" fmla="*/ 1085 w 158"/>
                <a:gd name="T65" fmla="*/ 58 h 152"/>
                <a:gd name="T66" fmla="*/ 984 w 158"/>
                <a:gd name="T67" fmla="*/ 53 h 152"/>
                <a:gd name="T68" fmla="*/ 844 w 158"/>
                <a:gd name="T69" fmla="*/ 53 h 152"/>
                <a:gd name="T70" fmla="*/ 640 w 158"/>
                <a:gd name="T71" fmla="*/ 59 h 152"/>
                <a:gd name="T72" fmla="*/ 581 w 158"/>
                <a:gd name="T73" fmla="*/ 61 h 152"/>
                <a:gd name="T74" fmla="*/ 581 w 158"/>
                <a:gd name="T75" fmla="*/ 58 h 152"/>
                <a:gd name="T76" fmla="*/ 581 w 158"/>
                <a:gd name="T77" fmla="*/ 53 h 152"/>
                <a:gd name="T78" fmla="*/ 756 w 158"/>
                <a:gd name="T79" fmla="*/ 50 h 152"/>
                <a:gd name="T80" fmla="*/ 961 w 158"/>
                <a:gd name="T81" fmla="*/ 45 h 152"/>
                <a:gd name="T82" fmla="*/ 1031 w 158"/>
                <a:gd name="T83" fmla="*/ 37 h 152"/>
                <a:gd name="T84" fmla="*/ 1061 w 158"/>
                <a:gd name="T85" fmla="*/ 19 h 152"/>
                <a:gd name="T86" fmla="*/ 907 w 158"/>
                <a:gd name="T87" fmla="*/ 13 h 152"/>
                <a:gd name="T88" fmla="*/ 809 w 158"/>
                <a:gd name="T89" fmla="*/ 24 h 152"/>
                <a:gd name="T90" fmla="*/ 900 w 158"/>
                <a:gd name="T91" fmla="*/ 32 h 152"/>
                <a:gd name="T92" fmla="*/ 937 w 158"/>
                <a:gd name="T93" fmla="*/ 28 h 152"/>
                <a:gd name="T94" fmla="*/ 945 w 158"/>
                <a:gd name="T95" fmla="*/ 24 h 152"/>
                <a:gd name="T96" fmla="*/ 968 w 158"/>
                <a:gd name="T97" fmla="*/ 28 h 152"/>
                <a:gd name="T98" fmla="*/ 1000 w 158"/>
                <a:gd name="T99" fmla="*/ 35 h 152"/>
                <a:gd name="T100" fmla="*/ 900 w 158"/>
                <a:gd name="T101" fmla="*/ 39 h 152"/>
                <a:gd name="T102" fmla="*/ 716 w 158"/>
                <a:gd name="T103" fmla="*/ 44 h 152"/>
                <a:gd name="T104" fmla="*/ 693 w 158"/>
                <a:gd name="T105" fmla="*/ 42 h 152"/>
                <a:gd name="T106" fmla="*/ 740 w 158"/>
                <a:gd name="T107" fmla="*/ 34 h 152"/>
                <a:gd name="T108" fmla="*/ 748 w 158"/>
                <a:gd name="T109" fmla="*/ 17 h 152"/>
                <a:gd name="T110" fmla="*/ 701 w 158"/>
                <a:gd name="T111" fmla="*/ 9 h 152"/>
                <a:gd name="T112" fmla="*/ 663 w 158"/>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8"/>
                <a:gd name="T172" fmla="*/ 0 h 152"/>
                <a:gd name="T173" fmla="*/ 158 w 158"/>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8" h="152">
                  <a:moveTo>
                    <a:pt x="87" y="0"/>
                  </a:moveTo>
                  <a:lnTo>
                    <a:pt x="87" y="0"/>
                  </a:lnTo>
                  <a:lnTo>
                    <a:pt x="89" y="0"/>
                  </a:lnTo>
                  <a:lnTo>
                    <a:pt x="92" y="0"/>
                  </a:lnTo>
                  <a:lnTo>
                    <a:pt x="98" y="0"/>
                  </a:lnTo>
                  <a:lnTo>
                    <a:pt x="103" y="1"/>
                  </a:lnTo>
                  <a:lnTo>
                    <a:pt x="109" y="1"/>
                  </a:lnTo>
                  <a:lnTo>
                    <a:pt x="116" y="3"/>
                  </a:lnTo>
                  <a:lnTo>
                    <a:pt x="123" y="3"/>
                  </a:lnTo>
                  <a:lnTo>
                    <a:pt x="128" y="7"/>
                  </a:lnTo>
                  <a:lnTo>
                    <a:pt x="135" y="10"/>
                  </a:lnTo>
                  <a:lnTo>
                    <a:pt x="139" y="15"/>
                  </a:lnTo>
                  <a:lnTo>
                    <a:pt x="144" y="19"/>
                  </a:lnTo>
                  <a:lnTo>
                    <a:pt x="146" y="26"/>
                  </a:lnTo>
                  <a:lnTo>
                    <a:pt x="149" y="33"/>
                  </a:lnTo>
                  <a:lnTo>
                    <a:pt x="149" y="43"/>
                  </a:lnTo>
                  <a:lnTo>
                    <a:pt x="149" y="52"/>
                  </a:lnTo>
                  <a:lnTo>
                    <a:pt x="151" y="52"/>
                  </a:lnTo>
                  <a:lnTo>
                    <a:pt x="153" y="52"/>
                  </a:lnTo>
                  <a:lnTo>
                    <a:pt x="154" y="52"/>
                  </a:lnTo>
                  <a:lnTo>
                    <a:pt x="156" y="52"/>
                  </a:lnTo>
                  <a:lnTo>
                    <a:pt x="157" y="52"/>
                  </a:lnTo>
                  <a:lnTo>
                    <a:pt x="157" y="55"/>
                  </a:lnTo>
                  <a:lnTo>
                    <a:pt x="157" y="58"/>
                  </a:lnTo>
                  <a:lnTo>
                    <a:pt x="157" y="63"/>
                  </a:lnTo>
                  <a:lnTo>
                    <a:pt x="157" y="69"/>
                  </a:lnTo>
                  <a:lnTo>
                    <a:pt x="157" y="78"/>
                  </a:lnTo>
                  <a:lnTo>
                    <a:pt x="157" y="85"/>
                  </a:lnTo>
                  <a:lnTo>
                    <a:pt x="157" y="94"/>
                  </a:lnTo>
                  <a:lnTo>
                    <a:pt x="157" y="102"/>
                  </a:lnTo>
                  <a:lnTo>
                    <a:pt x="157" y="113"/>
                  </a:lnTo>
                  <a:lnTo>
                    <a:pt x="157" y="121"/>
                  </a:lnTo>
                  <a:lnTo>
                    <a:pt x="157" y="130"/>
                  </a:lnTo>
                  <a:lnTo>
                    <a:pt x="157" y="136"/>
                  </a:lnTo>
                  <a:lnTo>
                    <a:pt x="157" y="143"/>
                  </a:lnTo>
                  <a:lnTo>
                    <a:pt x="157" y="148"/>
                  </a:lnTo>
                  <a:lnTo>
                    <a:pt x="157" y="151"/>
                  </a:lnTo>
                  <a:lnTo>
                    <a:pt x="156" y="151"/>
                  </a:lnTo>
                  <a:lnTo>
                    <a:pt x="154" y="151"/>
                  </a:lnTo>
                  <a:lnTo>
                    <a:pt x="150" y="151"/>
                  </a:lnTo>
                  <a:lnTo>
                    <a:pt x="147" y="150"/>
                  </a:lnTo>
                  <a:lnTo>
                    <a:pt x="142" y="150"/>
                  </a:lnTo>
                  <a:lnTo>
                    <a:pt x="138" y="148"/>
                  </a:lnTo>
                  <a:lnTo>
                    <a:pt x="132" y="148"/>
                  </a:lnTo>
                  <a:lnTo>
                    <a:pt x="127" y="146"/>
                  </a:lnTo>
                  <a:lnTo>
                    <a:pt x="122" y="146"/>
                  </a:lnTo>
                  <a:lnTo>
                    <a:pt x="117" y="144"/>
                  </a:lnTo>
                  <a:lnTo>
                    <a:pt x="111" y="144"/>
                  </a:lnTo>
                  <a:lnTo>
                    <a:pt x="108" y="142"/>
                  </a:lnTo>
                  <a:lnTo>
                    <a:pt x="104" y="142"/>
                  </a:lnTo>
                  <a:lnTo>
                    <a:pt x="102" y="140"/>
                  </a:lnTo>
                  <a:lnTo>
                    <a:pt x="100" y="140"/>
                  </a:lnTo>
                  <a:lnTo>
                    <a:pt x="100" y="138"/>
                  </a:lnTo>
                  <a:lnTo>
                    <a:pt x="98" y="139"/>
                  </a:lnTo>
                  <a:lnTo>
                    <a:pt x="95" y="139"/>
                  </a:lnTo>
                  <a:lnTo>
                    <a:pt x="94" y="139"/>
                  </a:lnTo>
                  <a:lnTo>
                    <a:pt x="90" y="139"/>
                  </a:lnTo>
                  <a:lnTo>
                    <a:pt x="87" y="139"/>
                  </a:lnTo>
                  <a:lnTo>
                    <a:pt x="84" y="139"/>
                  </a:lnTo>
                  <a:lnTo>
                    <a:pt x="81" y="139"/>
                  </a:lnTo>
                  <a:lnTo>
                    <a:pt x="77" y="139"/>
                  </a:lnTo>
                  <a:lnTo>
                    <a:pt x="73" y="139"/>
                  </a:lnTo>
                  <a:lnTo>
                    <a:pt x="70" y="139"/>
                  </a:lnTo>
                  <a:lnTo>
                    <a:pt x="68" y="139"/>
                  </a:lnTo>
                  <a:lnTo>
                    <a:pt x="65" y="139"/>
                  </a:lnTo>
                  <a:lnTo>
                    <a:pt x="63" y="139"/>
                  </a:lnTo>
                  <a:lnTo>
                    <a:pt x="62" y="139"/>
                  </a:lnTo>
                  <a:lnTo>
                    <a:pt x="62" y="140"/>
                  </a:lnTo>
                  <a:lnTo>
                    <a:pt x="62" y="141"/>
                  </a:lnTo>
                  <a:lnTo>
                    <a:pt x="62" y="143"/>
                  </a:lnTo>
                  <a:lnTo>
                    <a:pt x="62" y="144"/>
                  </a:lnTo>
                  <a:lnTo>
                    <a:pt x="62" y="146"/>
                  </a:lnTo>
                  <a:lnTo>
                    <a:pt x="62" y="148"/>
                  </a:lnTo>
                  <a:lnTo>
                    <a:pt x="62" y="149"/>
                  </a:lnTo>
                  <a:lnTo>
                    <a:pt x="59" y="149"/>
                  </a:lnTo>
                  <a:lnTo>
                    <a:pt x="57" y="149"/>
                  </a:lnTo>
                  <a:lnTo>
                    <a:pt x="56" y="149"/>
                  </a:lnTo>
                  <a:lnTo>
                    <a:pt x="54" y="147"/>
                  </a:lnTo>
                  <a:lnTo>
                    <a:pt x="52" y="147"/>
                  </a:lnTo>
                  <a:lnTo>
                    <a:pt x="50" y="145"/>
                  </a:lnTo>
                  <a:lnTo>
                    <a:pt x="49" y="145"/>
                  </a:lnTo>
                  <a:lnTo>
                    <a:pt x="49" y="143"/>
                  </a:lnTo>
                  <a:lnTo>
                    <a:pt x="47" y="143"/>
                  </a:lnTo>
                  <a:lnTo>
                    <a:pt x="45" y="141"/>
                  </a:lnTo>
                  <a:lnTo>
                    <a:pt x="43" y="139"/>
                  </a:lnTo>
                  <a:lnTo>
                    <a:pt x="43" y="138"/>
                  </a:lnTo>
                  <a:lnTo>
                    <a:pt x="41" y="136"/>
                  </a:lnTo>
                  <a:lnTo>
                    <a:pt x="41" y="134"/>
                  </a:lnTo>
                  <a:lnTo>
                    <a:pt x="39" y="132"/>
                  </a:lnTo>
                  <a:lnTo>
                    <a:pt x="39" y="130"/>
                  </a:lnTo>
                  <a:lnTo>
                    <a:pt x="38" y="129"/>
                  </a:lnTo>
                  <a:lnTo>
                    <a:pt x="37" y="126"/>
                  </a:lnTo>
                  <a:lnTo>
                    <a:pt x="37" y="123"/>
                  </a:lnTo>
                  <a:lnTo>
                    <a:pt x="37" y="119"/>
                  </a:lnTo>
                  <a:lnTo>
                    <a:pt x="35" y="116"/>
                  </a:lnTo>
                  <a:lnTo>
                    <a:pt x="35" y="112"/>
                  </a:lnTo>
                  <a:lnTo>
                    <a:pt x="34" y="108"/>
                  </a:lnTo>
                  <a:lnTo>
                    <a:pt x="34" y="103"/>
                  </a:lnTo>
                  <a:lnTo>
                    <a:pt x="31" y="100"/>
                  </a:lnTo>
                  <a:lnTo>
                    <a:pt x="30" y="96"/>
                  </a:lnTo>
                  <a:lnTo>
                    <a:pt x="26" y="94"/>
                  </a:lnTo>
                  <a:lnTo>
                    <a:pt x="23" y="90"/>
                  </a:lnTo>
                  <a:lnTo>
                    <a:pt x="18" y="88"/>
                  </a:lnTo>
                  <a:lnTo>
                    <a:pt x="13" y="86"/>
                  </a:lnTo>
                  <a:lnTo>
                    <a:pt x="6" y="86"/>
                  </a:lnTo>
                  <a:lnTo>
                    <a:pt x="0" y="85"/>
                  </a:lnTo>
                  <a:lnTo>
                    <a:pt x="2" y="85"/>
                  </a:lnTo>
                  <a:lnTo>
                    <a:pt x="4" y="84"/>
                  </a:lnTo>
                  <a:lnTo>
                    <a:pt x="6" y="84"/>
                  </a:lnTo>
                  <a:lnTo>
                    <a:pt x="9" y="84"/>
                  </a:lnTo>
                  <a:lnTo>
                    <a:pt x="11" y="84"/>
                  </a:lnTo>
                  <a:lnTo>
                    <a:pt x="15" y="82"/>
                  </a:lnTo>
                  <a:lnTo>
                    <a:pt x="17" y="82"/>
                  </a:lnTo>
                  <a:lnTo>
                    <a:pt x="19" y="82"/>
                  </a:lnTo>
                  <a:lnTo>
                    <a:pt x="21" y="82"/>
                  </a:lnTo>
                  <a:lnTo>
                    <a:pt x="25" y="81"/>
                  </a:lnTo>
                  <a:lnTo>
                    <a:pt x="27" y="81"/>
                  </a:lnTo>
                  <a:lnTo>
                    <a:pt x="28" y="80"/>
                  </a:lnTo>
                  <a:lnTo>
                    <a:pt x="29" y="80"/>
                  </a:lnTo>
                  <a:lnTo>
                    <a:pt x="30" y="79"/>
                  </a:lnTo>
                  <a:lnTo>
                    <a:pt x="34" y="84"/>
                  </a:lnTo>
                  <a:lnTo>
                    <a:pt x="38" y="89"/>
                  </a:lnTo>
                  <a:lnTo>
                    <a:pt x="41" y="92"/>
                  </a:lnTo>
                  <a:lnTo>
                    <a:pt x="44" y="95"/>
                  </a:lnTo>
                  <a:lnTo>
                    <a:pt x="46" y="99"/>
                  </a:lnTo>
                  <a:lnTo>
                    <a:pt x="47" y="101"/>
                  </a:lnTo>
                  <a:lnTo>
                    <a:pt x="48" y="103"/>
                  </a:lnTo>
                  <a:lnTo>
                    <a:pt x="50" y="105"/>
                  </a:lnTo>
                  <a:lnTo>
                    <a:pt x="50" y="107"/>
                  </a:lnTo>
                  <a:lnTo>
                    <a:pt x="50" y="109"/>
                  </a:lnTo>
                  <a:lnTo>
                    <a:pt x="50" y="111"/>
                  </a:lnTo>
                  <a:lnTo>
                    <a:pt x="51" y="113"/>
                  </a:lnTo>
                  <a:lnTo>
                    <a:pt x="51" y="116"/>
                  </a:lnTo>
                  <a:lnTo>
                    <a:pt x="52" y="118"/>
                  </a:lnTo>
                  <a:lnTo>
                    <a:pt x="53" y="121"/>
                  </a:lnTo>
                  <a:lnTo>
                    <a:pt x="54" y="123"/>
                  </a:lnTo>
                  <a:lnTo>
                    <a:pt x="54" y="125"/>
                  </a:lnTo>
                  <a:lnTo>
                    <a:pt x="56" y="126"/>
                  </a:lnTo>
                  <a:lnTo>
                    <a:pt x="57" y="127"/>
                  </a:lnTo>
                  <a:lnTo>
                    <a:pt x="59" y="127"/>
                  </a:lnTo>
                  <a:lnTo>
                    <a:pt x="60" y="127"/>
                  </a:lnTo>
                  <a:lnTo>
                    <a:pt x="62" y="127"/>
                  </a:lnTo>
                  <a:lnTo>
                    <a:pt x="64" y="127"/>
                  </a:lnTo>
                  <a:lnTo>
                    <a:pt x="67" y="127"/>
                  </a:lnTo>
                  <a:lnTo>
                    <a:pt x="69" y="127"/>
                  </a:lnTo>
                  <a:lnTo>
                    <a:pt x="71" y="127"/>
                  </a:lnTo>
                  <a:lnTo>
                    <a:pt x="72" y="127"/>
                  </a:lnTo>
                  <a:lnTo>
                    <a:pt x="74" y="127"/>
                  </a:lnTo>
                  <a:lnTo>
                    <a:pt x="75" y="127"/>
                  </a:lnTo>
                  <a:lnTo>
                    <a:pt x="77" y="127"/>
                  </a:lnTo>
                  <a:lnTo>
                    <a:pt x="78" y="127"/>
                  </a:lnTo>
                  <a:lnTo>
                    <a:pt x="79" y="126"/>
                  </a:lnTo>
                  <a:lnTo>
                    <a:pt x="79" y="124"/>
                  </a:lnTo>
                  <a:lnTo>
                    <a:pt x="79" y="123"/>
                  </a:lnTo>
                  <a:lnTo>
                    <a:pt x="79" y="120"/>
                  </a:lnTo>
                  <a:lnTo>
                    <a:pt x="79" y="117"/>
                  </a:lnTo>
                  <a:lnTo>
                    <a:pt x="79" y="114"/>
                  </a:lnTo>
                  <a:lnTo>
                    <a:pt x="79" y="110"/>
                  </a:lnTo>
                  <a:lnTo>
                    <a:pt x="80" y="106"/>
                  </a:lnTo>
                  <a:lnTo>
                    <a:pt x="80" y="103"/>
                  </a:lnTo>
                  <a:lnTo>
                    <a:pt x="80" y="100"/>
                  </a:lnTo>
                  <a:lnTo>
                    <a:pt x="80" y="97"/>
                  </a:lnTo>
                  <a:lnTo>
                    <a:pt x="81" y="93"/>
                  </a:lnTo>
                  <a:lnTo>
                    <a:pt x="81" y="91"/>
                  </a:lnTo>
                  <a:lnTo>
                    <a:pt x="81" y="88"/>
                  </a:lnTo>
                  <a:lnTo>
                    <a:pt x="81" y="87"/>
                  </a:lnTo>
                  <a:lnTo>
                    <a:pt x="82" y="86"/>
                  </a:lnTo>
                  <a:lnTo>
                    <a:pt x="81" y="87"/>
                  </a:lnTo>
                  <a:lnTo>
                    <a:pt x="81" y="89"/>
                  </a:lnTo>
                  <a:lnTo>
                    <a:pt x="81" y="91"/>
                  </a:lnTo>
                  <a:lnTo>
                    <a:pt x="81" y="93"/>
                  </a:lnTo>
                  <a:lnTo>
                    <a:pt x="81" y="97"/>
                  </a:lnTo>
                  <a:lnTo>
                    <a:pt x="81" y="100"/>
                  </a:lnTo>
                  <a:lnTo>
                    <a:pt x="81" y="103"/>
                  </a:lnTo>
                  <a:lnTo>
                    <a:pt x="82" y="106"/>
                  </a:lnTo>
                  <a:lnTo>
                    <a:pt x="82" y="110"/>
                  </a:lnTo>
                  <a:lnTo>
                    <a:pt x="84" y="113"/>
                  </a:lnTo>
                  <a:lnTo>
                    <a:pt x="86" y="117"/>
                  </a:lnTo>
                  <a:lnTo>
                    <a:pt x="88" y="119"/>
                  </a:lnTo>
                  <a:lnTo>
                    <a:pt x="89" y="122"/>
                  </a:lnTo>
                  <a:lnTo>
                    <a:pt x="93" y="124"/>
                  </a:lnTo>
                  <a:lnTo>
                    <a:pt x="97" y="124"/>
                  </a:lnTo>
                  <a:lnTo>
                    <a:pt x="103" y="124"/>
                  </a:lnTo>
                  <a:lnTo>
                    <a:pt x="107" y="124"/>
                  </a:lnTo>
                  <a:lnTo>
                    <a:pt x="113" y="124"/>
                  </a:lnTo>
                  <a:lnTo>
                    <a:pt x="118" y="123"/>
                  </a:lnTo>
                  <a:lnTo>
                    <a:pt x="123" y="121"/>
                  </a:lnTo>
                  <a:lnTo>
                    <a:pt x="126" y="120"/>
                  </a:lnTo>
                  <a:lnTo>
                    <a:pt x="130" y="119"/>
                  </a:lnTo>
                  <a:lnTo>
                    <a:pt x="134" y="117"/>
                  </a:lnTo>
                  <a:lnTo>
                    <a:pt x="138" y="113"/>
                  </a:lnTo>
                  <a:lnTo>
                    <a:pt x="139" y="111"/>
                  </a:lnTo>
                  <a:lnTo>
                    <a:pt x="142" y="108"/>
                  </a:lnTo>
                  <a:lnTo>
                    <a:pt x="143" y="107"/>
                  </a:lnTo>
                  <a:lnTo>
                    <a:pt x="146" y="103"/>
                  </a:lnTo>
                  <a:lnTo>
                    <a:pt x="146" y="101"/>
                  </a:lnTo>
                  <a:lnTo>
                    <a:pt x="148" y="98"/>
                  </a:lnTo>
                  <a:lnTo>
                    <a:pt x="148" y="94"/>
                  </a:lnTo>
                  <a:lnTo>
                    <a:pt x="149" y="91"/>
                  </a:lnTo>
                  <a:lnTo>
                    <a:pt x="148" y="87"/>
                  </a:lnTo>
                  <a:lnTo>
                    <a:pt x="148" y="84"/>
                  </a:lnTo>
                  <a:lnTo>
                    <a:pt x="146" y="81"/>
                  </a:lnTo>
                  <a:lnTo>
                    <a:pt x="146" y="77"/>
                  </a:lnTo>
                  <a:lnTo>
                    <a:pt x="144" y="75"/>
                  </a:lnTo>
                  <a:lnTo>
                    <a:pt x="142" y="73"/>
                  </a:lnTo>
                  <a:lnTo>
                    <a:pt x="141" y="71"/>
                  </a:lnTo>
                  <a:lnTo>
                    <a:pt x="139" y="69"/>
                  </a:lnTo>
                  <a:lnTo>
                    <a:pt x="136" y="69"/>
                  </a:lnTo>
                  <a:lnTo>
                    <a:pt x="134" y="68"/>
                  </a:lnTo>
                  <a:lnTo>
                    <a:pt x="132" y="68"/>
                  </a:lnTo>
                  <a:lnTo>
                    <a:pt x="130" y="66"/>
                  </a:lnTo>
                  <a:lnTo>
                    <a:pt x="129" y="66"/>
                  </a:lnTo>
                  <a:lnTo>
                    <a:pt x="127" y="66"/>
                  </a:lnTo>
                  <a:lnTo>
                    <a:pt x="125" y="66"/>
                  </a:lnTo>
                  <a:lnTo>
                    <a:pt x="123" y="64"/>
                  </a:lnTo>
                  <a:lnTo>
                    <a:pt x="120" y="65"/>
                  </a:lnTo>
                  <a:lnTo>
                    <a:pt x="118" y="65"/>
                  </a:lnTo>
                  <a:lnTo>
                    <a:pt x="114" y="66"/>
                  </a:lnTo>
                  <a:lnTo>
                    <a:pt x="111" y="66"/>
                  </a:lnTo>
                  <a:lnTo>
                    <a:pt x="106" y="67"/>
                  </a:lnTo>
                  <a:lnTo>
                    <a:pt x="103" y="67"/>
                  </a:lnTo>
                  <a:lnTo>
                    <a:pt x="99" y="69"/>
                  </a:lnTo>
                  <a:lnTo>
                    <a:pt x="95" y="69"/>
                  </a:lnTo>
                  <a:lnTo>
                    <a:pt x="91" y="71"/>
                  </a:lnTo>
                  <a:lnTo>
                    <a:pt x="88" y="72"/>
                  </a:lnTo>
                  <a:lnTo>
                    <a:pt x="84" y="74"/>
                  </a:lnTo>
                  <a:lnTo>
                    <a:pt x="82" y="74"/>
                  </a:lnTo>
                  <a:lnTo>
                    <a:pt x="79" y="76"/>
                  </a:lnTo>
                  <a:lnTo>
                    <a:pt x="77" y="76"/>
                  </a:lnTo>
                  <a:lnTo>
                    <a:pt x="76" y="77"/>
                  </a:lnTo>
                  <a:lnTo>
                    <a:pt x="76" y="76"/>
                  </a:lnTo>
                  <a:lnTo>
                    <a:pt x="76" y="74"/>
                  </a:lnTo>
                  <a:lnTo>
                    <a:pt x="76" y="72"/>
                  </a:lnTo>
                  <a:lnTo>
                    <a:pt x="76" y="71"/>
                  </a:lnTo>
                  <a:lnTo>
                    <a:pt x="76" y="69"/>
                  </a:lnTo>
                  <a:lnTo>
                    <a:pt x="76" y="68"/>
                  </a:lnTo>
                  <a:lnTo>
                    <a:pt x="76" y="66"/>
                  </a:lnTo>
                  <a:lnTo>
                    <a:pt x="78" y="66"/>
                  </a:lnTo>
                  <a:lnTo>
                    <a:pt x="81" y="66"/>
                  </a:lnTo>
                  <a:lnTo>
                    <a:pt x="85" y="66"/>
                  </a:lnTo>
                  <a:lnTo>
                    <a:pt x="88" y="65"/>
                  </a:lnTo>
                  <a:lnTo>
                    <a:pt x="92" y="65"/>
                  </a:lnTo>
                  <a:lnTo>
                    <a:pt x="95" y="63"/>
                  </a:lnTo>
                  <a:lnTo>
                    <a:pt x="99" y="63"/>
                  </a:lnTo>
                  <a:lnTo>
                    <a:pt x="104" y="62"/>
                  </a:lnTo>
                  <a:lnTo>
                    <a:pt x="108" y="62"/>
                  </a:lnTo>
                  <a:lnTo>
                    <a:pt x="111" y="60"/>
                  </a:lnTo>
                  <a:lnTo>
                    <a:pt x="115" y="60"/>
                  </a:lnTo>
                  <a:lnTo>
                    <a:pt x="120" y="58"/>
                  </a:lnTo>
                  <a:lnTo>
                    <a:pt x="122" y="58"/>
                  </a:lnTo>
                  <a:lnTo>
                    <a:pt x="126" y="56"/>
                  </a:lnTo>
                  <a:lnTo>
                    <a:pt x="128" y="55"/>
                  </a:lnTo>
                  <a:lnTo>
                    <a:pt x="132" y="53"/>
                  </a:lnTo>
                  <a:lnTo>
                    <a:pt x="133" y="52"/>
                  </a:lnTo>
                  <a:lnTo>
                    <a:pt x="134" y="50"/>
                  </a:lnTo>
                  <a:lnTo>
                    <a:pt x="135" y="48"/>
                  </a:lnTo>
                  <a:lnTo>
                    <a:pt x="135" y="46"/>
                  </a:lnTo>
                  <a:lnTo>
                    <a:pt x="137" y="43"/>
                  </a:lnTo>
                  <a:lnTo>
                    <a:pt x="138" y="41"/>
                  </a:lnTo>
                  <a:lnTo>
                    <a:pt x="140" y="37"/>
                  </a:lnTo>
                  <a:lnTo>
                    <a:pt x="140" y="35"/>
                  </a:lnTo>
                  <a:lnTo>
                    <a:pt x="140" y="32"/>
                  </a:lnTo>
                  <a:lnTo>
                    <a:pt x="139" y="29"/>
                  </a:lnTo>
                  <a:lnTo>
                    <a:pt x="139" y="25"/>
                  </a:lnTo>
                  <a:lnTo>
                    <a:pt x="138" y="24"/>
                  </a:lnTo>
                  <a:lnTo>
                    <a:pt x="137" y="20"/>
                  </a:lnTo>
                  <a:lnTo>
                    <a:pt x="134" y="19"/>
                  </a:lnTo>
                  <a:lnTo>
                    <a:pt x="132" y="16"/>
                  </a:lnTo>
                  <a:lnTo>
                    <a:pt x="126" y="16"/>
                  </a:lnTo>
                  <a:lnTo>
                    <a:pt x="122" y="15"/>
                  </a:lnTo>
                  <a:lnTo>
                    <a:pt x="119" y="16"/>
                  </a:lnTo>
                  <a:lnTo>
                    <a:pt x="116" y="16"/>
                  </a:lnTo>
                  <a:lnTo>
                    <a:pt x="112" y="18"/>
                  </a:lnTo>
                  <a:lnTo>
                    <a:pt x="110" y="20"/>
                  </a:lnTo>
                  <a:lnTo>
                    <a:pt x="108" y="22"/>
                  </a:lnTo>
                  <a:lnTo>
                    <a:pt x="107" y="24"/>
                  </a:lnTo>
                  <a:lnTo>
                    <a:pt x="106" y="28"/>
                  </a:lnTo>
                  <a:lnTo>
                    <a:pt x="106" y="30"/>
                  </a:lnTo>
                  <a:lnTo>
                    <a:pt x="106" y="32"/>
                  </a:lnTo>
                  <a:lnTo>
                    <a:pt x="107" y="34"/>
                  </a:lnTo>
                  <a:lnTo>
                    <a:pt x="108" y="36"/>
                  </a:lnTo>
                  <a:lnTo>
                    <a:pt x="111" y="38"/>
                  </a:lnTo>
                  <a:lnTo>
                    <a:pt x="114" y="40"/>
                  </a:lnTo>
                  <a:lnTo>
                    <a:pt x="118" y="40"/>
                  </a:lnTo>
                  <a:lnTo>
                    <a:pt x="120" y="39"/>
                  </a:lnTo>
                  <a:lnTo>
                    <a:pt x="121" y="37"/>
                  </a:lnTo>
                  <a:lnTo>
                    <a:pt x="121" y="36"/>
                  </a:lnTo>
                  <a:lnTo>
                    <a:pt x="123" y="34"/>
                  </a:lnTo>
                  <a:lnTo>
                    <a:pt x="123" y="32"/>
                  </a:lnTo>
                  <a:lnTo>
                    <a:pt x="124" y="31"/>
                  </a:lnTo>
                  <a:lnTo>
                    <a:pt x="124" y="30"/>
                  </a:lnTo>
                  <a:lnTo>
                    <a:pt x="126" y="28"/>
                  </a:lnTo>
                  <a:lnTo>
                    <a:pt x="126" y="30"/>
                  </a:lnTo>
                  <a:lnTo>
                    <a:pt x="126" y="31"/>
                  </a:lnTo>
                  <a:lnTo>
                    <a:pt x="127" y="31"/>
                  </a:lnTo>
                  <a:lnTo>
                    <a:pt x="127" y="33"/>
                  </a:lnTo>
                  <a:lnTo>
                    <a:pt x="127" y="35"/>
                  </a:lnTo>
                  <a:lnTo>
                    <a:pt x="127" y="36"/>
                  </a:lnTo>
                  <a:lnTo>
                    <a:pt x="129" y="36"/>
                  </a:lnTo>
                  <a:lnTo>
                    <a:pt x="129" y="38"/>
                  </a:lnTo>
                  <a:lnTo>
                    <a:pt x="129" y="40"/>
                  </a:lnTo>
                  <a:lnTo>
                    <a:pt x="129" y="42"/>
                  </a:lnTo>
                  <a:lnTo>
                    <a:pt x="131" y="42"/>
                  </a:lnTo>
                  <a:lnTo>
                    <a:pt x="131" y="44"/>
                  </a:lnTo>
                  <a:lnTo>
                    <a:pt x="132" y="44"/>
                  </a:lnTo>
                  <a:lnTo>
                    <a:pt x="128" y="46"/>
                  </a:lnTo>
                  <a:lnTo>
                    <a:pt x="124" y="47"/>
                  </a:lnTo>
                  <a:lnTo>
                    <a:pt x="121" y="49"/>
                  </a:lnTo>
                  <a:lnTo>
                    <a:pt x="118" y="49"/>
                  </a:lnTo>
                  <a:lnTo>
                    <a:pt x="113" y="50"/>
                  </a:lnTo>
                  <a:lnTo>
                    <a:pt x="110" y="51"/>
                  </a:lnTo>
                  <a:lnTo>
                    <a:pt x="106" y="52"/>
                  </a:lnTo>
                  <a:lnTo>
                    <a:pt x="103" y="52"/>
                  </a:lnTo>
                  <a:lnTo>
                    <a:pt x="100" y="54"/>
                  </a:lnTo>
                  <a:lnTo>
                    <a:pt x="97" y="55"/>
                  </a:lnTo>
                  <a:lnTo>
                    <a:pt x="94" y="55"/>
                  </a:lnTo>
                  <a:lnTo>
                    <a:pt x="92" y="55"/>
                  </a:lnTo>
                  <a:lnTo>
                    <a:pt x="91" y="55"/>
                  </a:lnTo>
                  <a:lnTo>
                    <a:pt x="89" y="55"/>
                  </a:lnTo>
                  <a:lnTo>
                    <a:pt x="89" y="54"/>
                  </a:lnTo>
                  <a:lnTo>
                    <a:pt x="91" y="52"/>
                  </a:lnTo>
                  <a:lnTo>
                    <a:pt x="93" y="51"/>
                  </a:lnTo>
                  <a:lnTo>
                    <a:pt x="93" y="50"/>
                  </a:lnTo>
                  <a:lnTo>
                    <a:pt x="95" y="49"/>
                  </a:lnTo>
                  <a:lnTo>
                    <a:pt x="95" y="47"/>
                  </a:lnTo>
                  <a:lnTo>
                    <a:pt x="97" y="45"/>
                  </a:lnTo>
                  <a:lnTo>
                    <a:pt x="97" y="43"/>
                  </a:lnTo>
                  <a:lnTo>
                    <a:pt x="97" y="41"/>
                  </a:lnTo>
                  <a:lnTo>
                    <a:pt x="97" y="40"/>
                  </a:lnTo>
                  <a:lnTo>
                    <a:pt x="98" y="36"/>
                  </a:lnTo>
                  <a:lnTo>
                    <a:pt x="98" y="33"/>
                  </a:lnTo>
                  <a:lnTo>
                    <a:pt x="98" y="30"/>
                  </a:lnTo>
                  <a:lnTo>
                    <a:pt x="98" y="26"/>
                  </a:lnTo>
                  <a:lnTo>
                    <a:pt x="98" y="20"/>
                  </a:lnTo>
                  <a:lnTo>
                    <a:pt x="96" y="20"/>
                  </a:lnTo>
                  <a:lnTo>
                    <a:pt x="96" y="19"/>
                  </a:lnTo>
                  <a:lnTo>
                    <a:pt x="95" y="19"/>
                  </a:lnTo>
                  <a:lnTo>
                    <a:pt x="95" y="17"/>
                  </a:lnTo>
                  <a:lnTo>
                    <a:pt x="93" y="15"/>
                  </a:lnTo>
                  <a:lnTo>
                    <a:pt x="93" y="13"/>
                  </a:lnTo>
                  <a:lnTo>
                    <a:pt x="92" y="12"/>
                  </a:lnTo>
                  <a:lnTo>
                    <a:pt x="92" y="10"/>
                  </a:lnTo>
                  <a:lnTo>
                    <a:pt x="90" y="9"/>
                  </a:lnTo>
                  <a:lnTo>
                    <a:pt x="90" y="7"/>
                  </a:lnTo>
                  <a:lnTo>
                    <a:pt x="88" y="5"/>
                  </a:lnTo>
                  <a:lnTo>
                    <a:pt x="88" y="3"/>
                  </a:lnTo>
                  <a:lnTo>
                    <a:pt x="87" y="3"/>
                  </a:lnTo>
                  <a:lnTo>
                    <a:pt x="87" y="1"/>
                  </a:lnTo>
                  <a:lnTo>
                    <a:pt x="87" y="0"/>
                  </a:lnTo>
                </a:path>
              </a:pathLst>
            </a:custGeom>
            <a:solidFill>
              <a:srgbClr val="F8F8F8"/>
            </a:solidFill>
            <a:ln w="6350">
              <a:solidFill>
                <a:srgbClr val="DDDDDD"/>
              </a:solidFill>
              <a:round/>
              <a:headEnd/>
              <a:tailEnd/>
            </a:ln>
          </p:spPr>
          <p:txBody>
            <a:bodyPr/>
            <a:lstStyle/>
            <a:p>
              <a:endParaRPr lang="it-IT"/>
            </a:p>
          </p:txBody>
        </p:sp>
        <p:sp>
          <p:nvSpPr>
            <p:cNvPr id="5179" name="Freeform 70"/>
            <p:cNvSpPr>
              <a:spLocks/>
            </p:cNvSpPr>
            <p:nvPr/>
          </p:nvSpPr>
          <p:spPr bwMode="auto">
            <a:xfrm>
              <a:off x="5052" y="1320"/>
              <a:ext cx="59" cy="35"/>
            </a:xfrm>
            <a:custGeom>
              <a:avLst/>
              <a:gdLst>
                <a:gd name="T0" fmla="*/ 212 w 30"/>
                <a:gd name="T1" fmla="*/ 0 h 38"/>
                <a:gd name="T2" fmla="*/ 197 w 30"/>
                <a:gd name="T3" fmla="*/ 0 h 38"/>
                <a:gd name="T4" fmla="*/ 181 w 30"/>
                <a:gd name="T5" fmla="*/ 0 h 38"/>
                <a:gd name="T6" fmla="*/ 159 w 30"/>
                <a:gd name="T7" fmla="*/ 0 h 38"/>
                <a:gd name="T8" fmla="*/ 151 w 30"/>
                <a:gd name="T9" fmla="*/ 0 h 38"/>
                <a:gd name="T10" fmla="*/ 120 w 30"/>
                <a:gd name="T11" fmla="*/ 0 h 38"/>
                <a:gd name="T12" fmla="*/ 116 w 30"/>
                <a:gd name="T13" fmla="*/ 0 h 38"/>
                <a:gd name="T14" fmla="*/ 116 w 30"/>
                <a:gd name="T15" fmla="*/ 0 h 38"/>
                <a:gd name="T16" fmla="*/ 100 w 30"/>
                <a:gd name="T17" fmla="*/ 2 h 38"/>
                <a:gd name="T18" fmla="*/ 85 w 30"/>
                <a:gd name="T19" fmla="*/ 3 h 38"/>
                <a:gd name="T20" fmla="*/ 77 w 30"/>
                <a:gd name="T21" fmla="*/ 5 h 38"/>
                <a:gd name="T22" fmla="*/ 55 w 30"/>
                <a:gd name="T23" fmla="*/ 6 h 38"/>
                <a:gd name="T24" fmla="*/ 39 w 30"/>
                <a:gd name="T25" fmla="*/ 8 h 38"/>
                <a:gd name="T26" fmla="*/ 8 w 30"/>
                <a:gd name="T27" fmla="*/ 12 h 38"/>
                <a:gd name="T28" fmla="*/ 0 w 30"/>
                <a:gd name="T29" fmla="*/ 15 h 38"/>
                <a:gd name="T30" fmla="*/ 0 w 30"/>
                <a:gd name="T31" fmla="*/ 15 h 38"/>
                <a:gd name="T32" fmla="*/ 0 w 30"/>
                <a:gd name="T33" fmla="*/ 15 h 38"/>
                <a:gd name="T34" fmla="*/ 0 w 30"/>
                <a:gd name="T35" fmla="*/ 17 h 38"/>
                <a:gd name="T36" fmla="*/ 0 w 30"/>
                <a:gd name="T37" fmla="*/ 18 h 38"/>
                <a:gd name="T38" fmla="*/ 16 w 30"/>
                <a:gd name="T39" fmla="*/ 21 h 38"/>
                <a:gd name="T40" fmla="*/ 31 w 30"/>
                <a:gd name="T41" fmla="*/ 24 h 38"/>
                <a:gd name="T42" fmla="*/ 39 w 30"/>
                <a:gd name="T43" fmla="*/ 27 h 38"/>
                <a:gd name="T44" fmla="*/ 55 w 30"/>
                <a:gd name="T45" fmla="*/ 29 h 38"/>
                <a:gd name="T46" fmla="*/ 61 w 30"/>
                <a:gd name="T47" fmla="*/ 29 h 38"/>
                <a:gd name="T48" fmla="*/ 77 w 30"/>
                <a:gd name="T49" fmla="*/ 29 h 38"/>
                <a:gd name="T50" fmla="*/ 77 w 30"/>
                <a:gd name="T51" fmla="*/ 27 h 38"/>
                <a:gd name="T52" fmla="*/ 85 w 30"/>
                <a:gd name="T53" fmla="*/ 26 h 38"/>
                <a:gd name="T54" fmla="*/ 116 w 30"/>
                <a:gd name="T55" fmla="*/ 23 h 38"/>
                <a:gd name="T56" fmla="*/ 128 w 30"/>
                <a:gd name="T57" fmla="*/ 20 h 38"/>
                <a:gd name="T58" fmla="*/ 151 w 30"/>
                <a:gd name="T59" fmla="*/ 18 h 38"/>
                <a:gd name="T60" fmla="*/ 159 w 30"/>
                <a:gd name="T61" fmla="*/ 16 h 38"/>
                <a:gd name="T62" fmla="*/ 175 w 30"/>
                <a:gd name="T63" fmla="*/ 15 h 38"/>
                <a:gd name="T64" fmla="*/ 181 w 30"/>
                <a:gd name="T65" fmla="*/ 14 h 38"/>
                <a:gd name="T66" fmla="*/ 181 w 30"/>
                <a:gd name="T67" fmla="*/ 13 h 38"/>
                <a:gd name="T68" fmla="*/ 189 w 30"/>
                <a:gd name="T69" fmla="*/ 11 h 38"/>
                <a:gd name="T70" fmla="*/ 189 w 30"/>
                <a:gd name="T71" fmla="*/ 8 h 38"/>
                <a:gd name="T72" fmla="*/ 205 w 30"/>
                <a:gd name="T73" fmla="*/ 7 h 38"/>
                <a:gd name="T74" fmla="*/ 205 w 30"/>
                <a:gd name="T75" fmla="*/ 6 h 38"/>
                <a:gd name="T76" fmla="*/ 220 w 30"/>
                <a:gd name="T77" fmla="*/ 5 h 38"/>
                <a:gd name="T78" fmla="*/ 220 w 30"/>
                <a:gd name="T79" fmla="*/ 2 h 38"/>
                <a:gd name="T80" fmla="*/ 220 w 30"/>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
                <a:gd name="T124" fmla="*/ 0 h 38"/>
                <a:gd name="T125" fmla="*/ 30 w 30"/>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 h="38">
                  <a:moveTo>
                    <a:pt x="29" y="0"/>
                  </a:moveTo>
                  <a:lnTo>
                    <a:pt x="28" y="0"/>
                  </a:lnTo>
                  <a:lnTo>
                    <a:pt x="26" y="0"/>
                  </a:lnTo>
                  <a:lnTo>
                    <a:pt x="24" y="0"/>
                  </a:lnTo>
                  <a:lnTo>
                    <a:pt x="23" y="0"/>
                  </a:lnTo>
                  <a:lnTo>
                    <a:pt x="21" y="0"/>
                  </a:lnTo>
                  <a:lnTo>
                    <a:pt x="20" y="0"/>
                  </a:lnTo>
                  <a:lnTo>
                    <a:pt x="18" y="0"/>
                  </a:lnTo>
                  <a:lnTo>
                    <a:pt x="16" y="0"/>
                  </a:lnTo>
                  <a:lnTo>
                    <a:pt x="15" y="0"/>
                  </a:lnTo>
                  <a:lnTo>
                    <a:pt x="13" y="2"/>
                  </a:lnTo>
                  <a:lnTo>
                    <a:pt x="11" y="3"/>
                  </a:lnTo>
                  <a:lnTo>
                    <a:pt x="10" y="5"/>
                  </a:lnTo>
                  <a:lnTo>
                    <a:pt x="8" y="7"/>
                  </a:lnTo>
                  <a:lnTo>
                    <a:pt x="7" y="9"/>
                  </a:lnTo>
                  <a:lnTo>
                    <a:pt x="7" y="10"/>
                  </a:lnTo>
                  <a:lnTo>
                    <a:pt x="5" y="11"/>
                  </a:lnTo>
                  <a:lnTo>
                    <a:pt x="3" y="13"/>
                  </a:lnTo>
                  <a:lnTo>
                    <a:pt x="1" y="15"/>
                  </a:lnTo>
                  <a:lnTo>
                    <a:pt x="1" y="16"/>
                  </a:lnTo>
                  <a:lnTo>
                    <a:pt x="0" y="18"/>
                  </a:lnTo>
                  <a:lnTo>
                    <a:pt x="0" y="17"/>
                  </a:lnTo>
                  <a:lnTo>
                    <a:pt x="0" y="18"/>
                  </a:lnTo>
                  <a:lnTo>
                    <a:pt x="0" y="19"/>
                  </a:lnTo>
                  <a:lnTo>
                    <a:pt x="0" y="21"/>
                  </a:lnTo>
                  <a:lnTo>
                    <a:pt x="0" y="23"/>
                  </a:lnTo>
                  <a:lnTo>
                    <a:pt x="2" y="25"/>
                  </a:lnTo>
                  <a:lnTo>
                    <a:pt x="2" y="27"/>
                  </a:lnTo>
                  <a:lnTo>
                    <a:pt x="4" y="28"/>
                  </a:lnTo>
                  <a:lnTo>
                    <a:pt x="4" y="30"/>
                  </a:lnTo>
                  <a:lnTo>
                    <a:pt x="5" y="32"/>
                  </a:lnTo>
                  <a:lnTo>
                    <a:pt x="5" y="34"/>
                  </a:lnTo>
                  <a:lnTo>
                    <a:pt x="7" y="35"/>
                  </a:lnTo>
                  <a:lnTo>
                    <a:pt x="7" y="37"/>
                  </a:lnTo>
                  <a:lnTo>
                    <a:pt x="8" y="37"/>
                  </a:lnTo>
                  <a:lnTo>
                    <a:pt x="10" y="37"/>
                  </a:lnTo>
                  <a:lnTo>
                    <a:pt x="10" y="36"/>
                  </a:lnTo>
                  <a:lnTo>
                    <a:pt x="10" y="35"/>
                  </a:lnTo>
                  <a:lnTo>
                    <a:pt x="11" y="34"/>
                  </a:lnTo>
                  <a:lnTo>
                    <a:pt x="11" y="33"/>
                  </a:lnTo>
                  <a:lnTo>
                    <a:pt x="13" y="31"/>
                  </a:lnTo>
                  <a:lnTo>
                    <a:pt x="15" y="29"/>
                  </a:lnTo>
                  <a:lnTo>
                    <a:pt x="17" y="27"/>
                  </a:lnTo>
                  <a:lnTo>
                    <a:pt x="17" y="26"/>
                  </a:lnTo>
                  <a:lnTo>
                    <a:pt x="19" y="24"/>
                  </a:lnTo>
                  <a:lnTo>
                    <a:pt x="20" y="23"/>
                  </a:lnTo>
                  <a:lnTo>
                    <a:pt x="21" y="21"/>
                  </a:lnTo>
                  <a:lnTo>
                    <a:pt x="21" y="20"/>
                  </a:lnTo>
                  <a:lnTo>
                    <a:pt x="23" y="18"/>
                  </a:lnTo>
                  <a:lnTo>
                    <a:pt x="24" y="17"/>
                  </a:lnTo>
                  <a:lnTo>
                    <a:pt x="24" y="16"/>
                  </a:lnTo>
                  <a:lnTo>
                    <a:pt x="25" y="14"/>
                  </a:lnTo>
                  <a:lnTo>
                    <a:pt x="25" y="12"/>
                  </a:lnTo>
                  <a:lnTo>
                    <a:pt x="25" y="11"/>
                  </a:lnTo>
                  <a:lnTo>
                    <a:pt x="27" y="10"/>
                  </a:lnTo>
                  <a:lnTo>
                    <a:pt x="27" y="8"/>
                  </a:lnTo>
                  <a:lnTo>
                    <a:pt x="27" y="7"/>
                  </a:lnTo>
                  <a:lnTo>
                    <a:pt x="29" y="5"/>
                  </a:lnTo>
                  <a:lnTo>
                    <a:pt x="29" y="3"/>
                  </a:lnTo>
                  <a:lnTo>
                    <a:pt x="29" y="2"/>
                  </a:lnTo>
                  <a:lnTo>
                    <a:pt x="29" y="0"/>
                  </a:lnTo>
                </a:path>
              </a:pathLst>
            </a:custGeom>
            <a:solidFill>
              <a:srgbClr val="F8F8F8"/>
            </a:solidFill>
            <a:ln w="9525">
              <a:solidFill>
                <a:srgbClr val="DDDDDD"/>
              </a:solidFill>
              <a:round/>
              <a:headEnd/>
              <a:tailEnd/>
            </a:ln>
          </p:spPr>
          <p:txBody>
            <a:bodyPr/>
            <a:lstStyle/>
            <a:p>
              <a:endParaRPr lang="it-IT"/>
            </a:p>
          </p:txBody>
        </p:sp>
        <p:sp>
          <p:nvSpPr>
            <p:cNvPr id="5180" name="Freeform 71"/>
            <p:cNvSpPr>
              <a:spLocks/>
            </p:cNvSpPr>
            <p:nvPr/>
          </p:nvSpPr>
          <p:spPr bwMode="auto">
            <a:xfrm>
              <a:off x="4877" y="1319"/>
              <a:ext cx="314" cy="141"/>
            </a:xfrm>
            <a:custGeom>
              <a:avLst/>
              <a:gdLst>
                <a:gd name="T0" fmla="*/ 355 w 159"/>
                <a:gd name="T1" fmla="*/ 1 h 152"/>
                <a:gd name="T2" fmla="*/ 63 w 159"/>
                <a:gd name="T3" fmla="*/ 20 h 152"/>
                <a:gd name="T4" fmla="*/ 47 w 159"/>
                <a:gd name="T5" fmla="*/ 42 h 152"/>
                <a:gd name="T6" fmla="*/ 8 w 159"/>
                <a:gd name="T7" fmla="*/ 42 h 152"/>
                <a:gd name="T8" fmla="*/ 0 w 159"/>
                <a:gd name="T9" fmla="*/ 46 h 152"/>
                <a:gd name="T10" fmla="*/ 0 w 159"/>
                <a:gd name="T11" fmla="*/ 90 h 152"/>
                <a:gd name="T12" fmla="*/ 0 w 159"/>
                <a:gd name="T13" fmla="*/ 121 h 152"/>
                <a:gd name="T14" fmla="*/ 184 w 159"/>
                <a:gd name="T15" fmla="*/ 118 h 152"/>
                <a:gd name="T16" fmla="*/ 425 w 159"/>
                <a:gd name="T17" fmla="*/ 112 h 152"/>
                <a:gd name="T18" fmla="*/ 500 w 159"/>
                <a:gd name="T19" fmla="*/ 111 h 152"/>
                <a:gd name="T20" fmla="*/ 687 w 159"/>
                <a:gd name="T21" fmla="*/ 111 h 152"/>
                <a:gd name="T22" fmla="*/ 733 w 159"/>
                <a:gd name="T23" fmla="*/ 113 h 152"/>
                <a:gd name="T24" fmla="*/ 733 w 159"/>
                <a:gd name="T25" fmla="*/ 116 h 152"/>
                <a:gd name="T26" fmla="*/ 748 w 159"/>
                <a:gd name="T27" fmla="*/ 119 h 152"/>
                <a:gd name="T28" fmla="*/ 831 w 159"/>
                <a:gd name="T29" fmla="*/ 114 h 152"/>
                <a:gd name="T30" fmla="*/ 893 w 159"/>
                <a:gd name="T31" fmla="*/ 105 h 152"/>
                <a:gd name="T32" fmla="*/ 924 w 159"/>
                <a:gd name="T33" fmla="*/ 89 h 152"/>
                <a:gd name="T34" fmla="*/ 1057 w 159"/>
                <a:gd name="T35" fmla="*/ 71 h 152"/>
                <a:gd name="T36" fmla="*/ 1169 w 159"/>
                <a:gd name="T37" fmla="*/ 67 h 152"/>
                <a:gd name="T38" fmla="*/ 1033 w 159"/>
                <a:gd name="T39" fmla="*/ 66 h 152"/>
                <a:gd name="T40" fmla="*/ 908 w 159"/>
                <a:gd name="T41" fmla="*/ 71 h 152"/>
                <a:gd name="T42" fmla="*/ 808 w 159"/>
                <a:gd name="T43" fmla="*/ 85 h 152"/>
                <a:gd name="T44" fmla="*/ 800 w 159"/>
                <a:gd name="T45" fmla="*/ 98 h 152"/>
                <a:gd name="T46" fmla="*/ 701 w 159"/>
                <a:gd name="T47" fmla="*/ 101 h 152"/>
                <a:gd name="T48" fmla="*/ 608 w 159"/>
                <a:gd name="T49" fmla="*/ 101 h 152"/>
                <a:gd name="T50" fmla="*/ 585 w 159"/>
                <a:gd name="T51" fmla="*/ 94 h 152"/>
                <a:gd name="T52" fmla="*/ 577 w 159"/>
                <a:gd name="T53" fmla="*/ 74 h 152"/>
                <a:gd name="T54" fmla="*/ 569 w 159"/>
                <a:gd name="T55" fmla="*/ 72 h 152"/>
                <a:gd name="T56" fmla="*/ 545 w 159"/>
                <a:gd name="T57" fmla="*/ 90 h 152"/>
                <a:gd name="T58" fmla="*/ 371 w 159"/>
                <a:gd name="T59" fmla="*/ 99 h 152"/>
                <a:gd name="T60" fmla="*/ 148 w 159"/>
                <a:gd name="T61" fmla="*/ 90 h 152"/>
                <a:gd name="T62" fmla="*/ 63 w 159"/>
                <a:gd name="T63" fmla="*/ 75 h 152"/>
                <a:gd name="T64" fmla="*/ 101 w 159"/>
                <a:gd name="T65" fmla="*/ 58 h 152"/>
                <a:gd name="T66" fmla="*/ 207 w 159"/>
                <a:gd name="T67" fmla="*/ 53 h 152"/>
                <a:gd name="T68" fmla="*/ 348 w 159"/>
                <a:gd name="T69" fmla="*/ 53 h 152"/>
                <a:gd name="T70" fmla="*/ 545 w 159"/>
                <a:gd name="T71" fmla="*/ 59 h 152"/>
                <a:gd name="T72" fmla="*/ 616 w 159"/>
                <a:gd name="T73" fmla="*/ 61 h 152"/>
                <a:gd name="T74" fmla="*/ 616 w 159"/>
                <a:gd name="T75" fmla="*/ 58 h 152"/>
                <a:gd name="T76" fmla="*/ 624 w 159"/>
                <a:gd name="T77" fmla="*/ 53 h 152"/>
                <a:gd name="T78" fmla="*/ 432 w 159"/>
                <a:gd name="T79" fmla="*/ 50 h 152"/>
                <a:gd name="T80" fmla="*/ 231 w 159"/>
                <a:gd name="T81" fmla="*/ 45 h 152"/>
                <a:gd name="T82" fmla="*/ 148 w 159"/>
                <a:gd name="T83" fmla="*/ 37 h 152"/>
                <a:gd name="T84" fmla="*/ 132 w 159"/>
                <a:gd name="T85" fmla="*/ 19 h 152"/>
                <a:gd name="T86" fmla="*/ 284 w 159"/>
                <a:gd name="T87" fmla="*/ 13 h 152"/>
                <a:gd name="T88" fmla="*/ 379 w 159"/>
                <a:gd name="T89" fmla="*/ 24 h 152"/>
                <a:gd name="T90" fmla="*/ 284 w 159"/>
                <a:gd name="T91" fmla="*/ 32 h 152"/>
                <a:gd name="T92" fmla="*/ 253 w 159"/>
                <a:gd name="T93" fmla="*/ 28 h 152"/>
                <a:gd name="T94" fmla="*/ 245 w 159"/>
                <a:gd name="T95" fmla="*/ 24 h 152"/>
                <a:gd name="T96" fmla="*/ 207 w 159"/>
                <a:gd name="T97" fmla="*/ 28 h 152"/>
                <a:gd name="T98" fmla="*/ 192 w 159"/>
                <a:gd name="T99" fmla="*/ 35 h 152"/>
                <a:gd name="T100" fmla="*/ 300 w 159"/>
                <a:gd name="T101" fmla="*/ 39 h 152"/>
                <a:gd name="T102" fmla="*/ 468 w 159"/>
                <a:gd name="T103" fmla="*/ 44 h 152"/>
                <a:gd name="T104" fmla="*/ 492 w 159"/>
                <a:gd name="T105" fmla="*/ 42 h 152"/>
                <a:gd name="T106" fmla="*/ 456 w 159"/>
                <a:gd name="T107" fmla="*/ 34 h 152"/>
                <a:gd name="T108" fmla="*/ 456 w 159"/>
                <a:gd name="T109" fmla="*/ 17 h 152"/>
                <a:gd name="T110" fmla="*/ 476 w 159"/>
                <a:gd name="T111" fmla="*/ 9 h 152"/>
                <a:gd name="T112" fmla="*/ 531 w 159"/>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9"/>
                <a:gd name="T172" fmla="*/ 0 h 152"/>
                <a:gd name="T173" fmla="*/ 159 w 159"/>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9" h="152">
                  <a:moveTo>
                    <a:pt x="70" y="0"/>
                  </a:moveTo>
                  <a:lnTo>
                    <a:pt x="69" y="0"/>
                  </a:lnTo>
                  <a:lnTo>
                    <a:pt x="67" y="0"/>
                  </a:lnTo>
                  <a:lnTo>
                    <a:pt x="62" y="0"/>
                  </a:lnTo>
                  <a:lnTo>
                    <a:pt x="58" y="0"/>
                  </a:lnTo>
                  <a:lnTo>
                    <a:pt x="52" y="1"/>
                  </a:lnTo>
                  <a:lnTo>
                    <a:pt x="46" y="1"/>
                  </a:lnTo>
                  <a:lnTo>
                    <a:pt x="39" y="3"/>
                  </a:lnTo>
                  <a:lnTo>
                    <a:pt x="34" y="3"/>
                  </a:lnTo>
                  <a:lnTo>
                    <a:pt x="27" y="7"/>
                  </a:lnTo>
                  <a:lnTo>
                    <a:pt x="21" y="10"/>
                  </a:lnTo>
                  <a:lnTo>
                    <a:pt x="16" y="15"/>
                  </a:lnTo>
                  <a:lnTo>
                    <a:pt x="11" y="19"/>
                  </a:lnTo>
                  <a:lnTo>
                    <a:pt x="8" y="26"/>
                  </a:lnTo>
                  <a:lnTo>
                    <a:pt x="6" y="33"/>
                  </a:lnTo>
                  <a:lnTo>
                    <a:pt x="6" y="43"/>
                  </a:lnTo>
                  <a:lnTo>
                    <a:pt x="8" y="52"/>
                  </a:lnTo>
                  <a:lnTo>
                    <a:pt x="7" y="52"/>
                  </a:lnTo>
                  <a:lnTo>
                    <a:pt x="6" y="52"/>
                  </a:lnTo>
                  <a:lnTo>
                    <a:pt x="5" y="52"/>
                  </a:lnTo>
                  <a:lnTo>
                    <a:pt x="4" y="52"/>
                  </a:lnTo>
                  <a:lnTo>
                    <a:pt x="2" y="52"/>
                  </a:lnTo>
                  <a:lnTo>
                    <a:pt x="1" y="52"/>
                  </a:lnTo>
                  <a:lnTo>
                    <a:pt x="0" y="52"/>
                  </a:lnTo>
                  <a:lnTo>
                    <a:pt x="0" y="55"/>
                  </a:lnTo>
                  <a:lnTo>
                    <a:pt x="0" y="58"/>
                  </a:lnTo>
                  <a:lnTo>
                    <a:pt x="0" y="63"/>
                  </a:lnTo>
                  <a:lnTo>
                    <a:pt x="0" y="69"/>
                  </a:lnTo>
                  <a:lnTo>
                    <a:pt x="0" y="78"/>
                  </a:lnTo>
                  <a:lnTo>
                    <a:pt x="0" y="85"/>
                  </a:lnTo>
                  <a:lnTo>
                    <a:pt x="0" y="94"/>
                  </a:lnTo>
                  <a:lnTo>
                    <a:pt x="0" y="102"/>
                  </a:lnTo>
                  <a:lnTo>
                    <a:pt x="0" y="113"/>
                  </a:lnTo>
                  <a:lnTo>
                    <a:pt x="0" y="121"/>
                  </a:lnTo>
                  <a:lnTo>
                    <a:pt x="0" y="130"/>
                  </a:lnTo>
                  <a:lnTo>
                    <a:pt x="0" y="136"/>
                  </a:lnTo>
                  <a:lnTo>
                    <a:pt x="0" y="143"/>
                  </a:lnTo>
                  <a:lnTo>
                    <a:pt x="0" y="148"/>
                  </a:lnTo>
                  <a:lnTo>
                    <a:pt x="0" y="151"/>
                  </a:lnTo>
                  <a:lnTo>
                    <a:pt x="2" y="151"/>
                  </a:lnTo>
                  <a:lnTo>
                    <a:pt x="5" y="151"/>
                  </a:lnTo>
                  <a:lnTo>
                    <a:pt x="9" y="150"/>
                  </a:lnTo>
                  <a:lnTo>
                    <a:pt x="13" y="150"/>
                  </a:lnTo>
                  <a:lnTo>
                    <a:pt x="19" y="148"/>
                  </a:lnTo>
                  <a:lnTo>
                    <a:pt x="24" y="148"/>
                  </a:lnTo>
                  <a:lnTo>
                    <a:pt x="29" y="146"/>
                  </a:lnTo>
                  <a:lnTo>
                    <a:pt x="34" y="146"/>
                  </a:lnTo>
                  <a:lnTo>
                    <a:pt x="39" y="144"/>
                  </a:lnTo>
                  <a:lnTo>
                    <a:pt x="43" y="144"/>
                  </a:lnTo>
                  <a:lnTo>
                    <a:pt x="49" y="142"/>
                  </a:lnTo>
                  <a:lnTo>
                    <a:pt x="52" y="142"/>
                  </a:lnTo>
                  <a:lnTo>
                    <a:pt x="55" y="140"/>
                  </a:lnTo>
                  <a:lnTo>
                    <a:pt x="56" y="140"/>
                  </a:lnTo>
                  <a:lnTo>
                    <a:pt x="57" y="138"/>
                  </a:lnTo>
                  <a:lnTo>
                    <a:pt x="57" y="139"/>
                  </a:lnTo>
                  <a:lnTo>
                    <a:pt x="58" y="139"/>
                  </a:lnTo>
                  <a:lnTo>
                    <a:pt x="60" y="139"/>
                  </a:lnTo>
                  <a:lnTo>
                    <a:pt x="63" y="139"/>
                  </a:lnTo>
                  <a:lnTo>
                    <a:pt x="65" y="139"/>
                  </a:lnTo>
                  <a:lnTo>
                    <a:pt x="69" y="139"/>
                  </a:lnTo>
                  <a:lnTo>
                    <a:pt x="72" y="139"/>
                  </a:lnTo>
                  <a:lnTo>
                    <a:pt x="76" y="139"/>
                  </a:lnTo>
                  <a:lnTo>
                    <a:pt x="79" y="139"/>
                  </a:lnTo>
                  <a:lnTo>
                    <a:pt x="83" y="139"/>
                  </a:lnTo>
                  <a:lnTo>
                    <a:pt x="86" y="139"/>
                  </a:lnTo>
                  <a:lnTo>
                    <a:pt x="89" y="139"/>
                  </a:lnTo>
                  <a:lnTo>
                    <a:pt x="91" y="139"/>
                  </a:lnTo>
                  <a:lnTo>
                    <a:pt x="93" y="139"/>
                  </a:lnTo>
                  <a:lnTo>
                    <a:pt x="94" y="139"/>
                  </a:lnTo>
                  <a:lnTo>
                    <a:pt x="95" y="139"/>
                  </a:lnTo>
                  <a:lnTo>
                    <a:pt x="95" y="140"/>
                  </a:lnTo>
                  <a:lnTo>
                    <a:pt x="95" y="141"/>
                  </a:lnTo>
                  <a:lnTo>
                    <a:pt x="95" y="143"/>
                  </a:lnTo>
                  <a:lnTo>
                    <a:pt x="95" y="144"/>
                  </a:lnTo>
                  <a:lnTo>
                    <a:pt x="95" y="146"/>
                  </a:lnTo>
                  <a:lnTo>
                    <a:pt x="95" y="148"/>
                  </a:lnTo>
                  <a:lnTo>
                    <a:pt x="95" y="149"/>
                  </a:lnTo>
                  <a:lnTo>
                    <a:pt x="97" y="149"/>
                  </a:lnTo>
                  <a:lnTo>
                    <a:pt x="99" y="149"/>
                  </a:lnTo>
                  <a:lnTo>
                    <a:pt x="100" y="149"/>
                  </a:lnTo>
                  <a:lnTo>
                    <a:pt x="102" y="147"/>
                  </a:lnTo>
                  <a:lnTo>
                    <a:pt x="103" y="147"/>
                  </a:lnTo>
                  <a:lnTo>
                    <a:pt x="105" y="145"/>
                  </a:lnTo>
                  <a:lnTo>
                    <a:pt x="106" y="145"/>
                  </a:lnTo>
                  <a:lnTo>
                    <a:pt x="108" y="143"/>
                  </a:lnTo>
                  <a:lnTo>
                    <a:pt x="110" y="141"/>
                  </a:lnTo>
                  <a:lnTo>
                    <a:pt x="110" y="139"/>
                  </a:lnTo>
                  <a:lnTo>
                    <a:pt x="112" y="138"/>
                  </a:lnTo>
                  <a:lnTo>
                    <a:pt x="112" y="136"/>
                  </a:lnTo>
                  <a:lnTo>
                    <a:pt x="114" y="134"/>
                  </a:lnTo>
                  <a:lnTo>
                    <a:pt x="116" y="132"/>
                  </a:lnTo>
                  <a:lnTo>
                    <a:pt x="118" y="130"/>
                  </a:lnTo>
                  <a:lnTo>
                    <a:pt x="118" y="129"/>
                  </a:lnTo>
                  <a:lnTo>
                    <a:pt x="118" y="126"/>
                  </a:lnTo>
                  <a:lnTo>
                    <a:pt x="118" y="123"/>
                  </a:lnTo>
                  <a:lnTo>
                    <a:pt x="120" y="119"/>
                  </a:lnTo>
                  <a:lnTo>
                    <a:pt x="120" y="116"/>
                  </a:lnTo>
                  <a:lnTo>
                    <a:pt x="120" y="112"/>
                  </a:lnTo>
                  <a:lnTo>
                    <a:pt x="121" y="108"/>
                  </a:lnTo>
                  <a:lnTo>
                    <a:pt x="123" y="103"/>
                  </a:lnTo>
                  <a:lnTo>
                    <a:pt x="124" y="100"/>
                  </a:lnTo>
                  <a:lnTo>
                    <a:pt x="125" y="96"/>
                  </a:lnTo>
                  <a:lnTo>
                    <a:pt x="128" y="94"/>
                  </a:lnTo>
                  <a:lnTo>
                    <a:pt x="132" y="90"/>
                  </a:lnTo>
                  <a:lnTo>
                    <a:pt x="137" y="88"/>
                  </a:lnTo>
                  <a:lnTo>
                    <a:pt x="143" y="86"/>
                  </a:lnTo>
                  <a:lnTo>
                    <a:pt x="149" y="86"/>
                  </a:lnTo>
                  <a:lnTo>
                    <a:pt x="158" y="85"/>
                  </a:lnTo>
                  <a:lnTo>
                    <a:pt x="156" y="85"/>
                  </a:lnTo>
                  <a:lnTo>
                    <a:pt x="154" y="85"/>
                  </a:lnTo>
                  <a:lnTo>
                    <a:pt x="152" y="84"/>
                  </a:lnTo>
                  <a:lnTo>
                    <a:pt x="148" y="84"/>
                  </a:lnTo>
                  <a:lnTo>
                    <a:pt x="147" y="84"/>
                  </a:lnTo>
                  <a:lnTo>
                    <a:pt x="144" y="84"/>
                  </a:lnTo>
                  <a:lnTo>
                    <a:pt x="142" y="82"/>
                  </a:lnTo>
                  <a:lnTo>
                    <a:pt x="139" y="82"/>
                  </a:lnTo>
                  <a:lnTo>
                    <a:pt x="137" y="82"/>
                  </a:lnTo>
                  <a:lnTo>
                    <a:pt x="134" y="82"/>
                  </a:lnTo>
                  <a:lnTo>
                    <a:pt x="132" y="81"/>
                  </a:lnTo>
                  <a:lnTo>
                    <a:pt x="130" y="81"/>
                  </a:lnTo>
                  <a:lnTo>
                    <a:pt x="128" y="80"/>
                  </a:lnTo>
                  <a:lnTo>
                    <a:pt x="128" y="79"/>
                  </a:lnTo>
                  <a:lnTo>
                    <a:pt x="122" y="84"/>
                  </a:lnTo>
                  <a:lnTo>
                    <a:pt x="118" y="89"/>
                  </a:lnTo>
                  <a:lnTo>
                    <a:pt x="114" y="92"/>
                  </a:lnTo>
                  <a:lnTo>
                    <a:pt x="112" y="95"/>
                  </a:lnTo>
                  <a:lnTo>
                    <a:pt x="109" y="99"/>
                  </a:lnTo>
                  <a:lnTo>
                    <a:pt x="108" y="101"/>
                  </a:lnTo>
                  <a:lnTo>
                    <a:pt x="106" y="103"/>
                  </a:lnTo>
                  <a:lnTo>
                    <a:pt x="106" y="105"/>
                  </a:lnTo>
                  <a:lnTo>
                    <a:pt x="105" y="107"/>
                  </a:lnTo>
                  <a:lnTo>
                    <a:pt x="105" y="109"/>
                  </a:lnTo>
                  <a:lnTo>
                    <a:pt x="105" y="111"/>
                  </a:lnTo>
                  <a:lnTo>
                    <a:pt x="105" y="113"/>
                  </a:lnTo>
                  <a:lnTo>
                    <a:pt x="104" y="116"/>
                  </a:lnTo>
                  <a:lnTo>
                    <a:pt x="104" y="118"/>
                  </a:lnTo>
                  <a:lnTo>
                    <a:pt x="104" y="121"/>
                  </a:lnTo>
                  <a:lnTo>
                    <a:pt x="104" y="123"/>
                  </a:lnTo>
                  <a:lnTo>
                    <a:pt x="102" y="125"/>
                  </a:lnTo>
                  <a:lnTo>
                    <a:pt x="100" y="126"/>
                  </a:lnTo>
                  <a:lnTo>
                    <a:pt x="99" y="127"/>
                  </a:lnTo>
                  <a:lnTo>
                    <a:pt x="97" y="127"/>
                  </a:lnTo>
                  <a:lnTo>
                    <a:pt x="94" y="127"/>
                  </a:lnTo>
                  <a:lnTo>
                    <a:pt x="93" y="127"/>
                  </a:lnTo>
                  <a:lnTo>
                    <a:pt x="91" y="127"/>
                  </a:lnTo>
                  <a:lnTo>
                    <a:pt x="89" y="127"/>
                  </a:lnTo>
                  <a:lnTo>
                    <a:pt x="86" y="127"/>
                  </a:lnTo>
                  <a:lnTo>
                    <a:pt x="84" y="127"/>
                  </a:lnTo>
                  <a:lnTo>
                    <a:pt x="83" y="127"/>
                  </a:lnTo>
                  <a:lnTo>
                    <a:pt x="81" y="127"/>
                  </a:lnTo>
                  <a:lnTo>
                    <a:pt x="80" y="127"/>
                  </a:lnTo>
                  <a:lnTo>
                    <a:pt x="79" y="127"/>
                  </a:lnTo>
                  <a:lnTo>
                    <a:pt x="78" y="127"/>
                  </a:lnTo>
                  <a:lnTo>
                    <a:pt x="78" y="126"/>
                  </a:lnTo>
                  <a:lnTo>
                    <a:pt x="76" y="126"/>
                  </a:lnTo>
                  <a:lnTo>
                    <a:pt x="76" y="124"/>
                  </a:lnTo>
                  <a:lnTo>
                    <a:pt x="76" y="123"/>
                  </a:lnTo>
                  <a:lnTo>
                    <a:pt x="76" y="120"/>
                  </a:lnTo>
                  <a:lnTo>
                    <a:pt x="76" y="117"/>
                  </a:lnTo>
                  <a:lnTo>
                    <a:pt x="76" y="114"/>
                  </a:lnTo>
                  <a:lnTo>
                    <a:pt x="76" y="110"/>
                  </a:lnTo>
                  <a:lnTo>
                    <a:pt x="76" y="106"/>
                  </a:lnTo>
                  <a:lnTo>
                    <a:pt x="75" y="103"/>
                  </a:lnTo>
                  <a:lnTo>
                    <a:pt x="75" y="100"/>
                  </a:lnTo>
                  <a:lnTo>
                    <a:pt x="75" y="97"/>
                  </a:lnTo>
                  <a:lnTo>
                    <a:pt x="75" y="93"/>
                  </a:lnTo>
                  <a:lnTo>
                    <a:pt x="75" y="91"/>
                  </a:lnTo>
                  <a:lnTo>
                    <a:pt x="75" y="88"/>
                  </a:lnTo>
                  <a:lnTo>
                    <a:pt x="75" y="87"/>
                  </a:lnTo>
                  <a:lnTo>
                    <a:pt x="75" y="86"/>
                  </a:lnTo>
                  <a:lnTo>
                    <a:pt x="74" y="87"/>
                  </a:lnTo>
                  <a:lnTo>
                    <a:pt x="74" y="89"/>
                  </a:lnTo>
                  <a:lnTo>
                    <a:pt x="74" y="91"/>
                  </a:lnTo>
                  <a:lnTo>
                    <a:pt x="74" y="93"/>
                  </a:lnTo>
                  <a:lnTo>
                    <a:pt x="74" y="97"/>
                  </a:lnTo>
                  <a:lnTo>
                    <a:pt x="74" y="100"/>
                  </a:lnTo>
                  <a:lnTo>
                    <a:pt x="74" y="103"/>
                  </a:lnTo>
                  <a:lnTo>
                    <a:pt x="74" y="106"/>
                  </a:lnTo>
                  <a:lnTo>
                    <a:pt x="72" y="110"/>
                  </a:lnTo>
                  <a:lnTo>
                    <a:pt x="71" y="113"/>
                  </a:lnTo>
                  <a:lnTo>
                    <a:pt x="70" y="117"/>
                  </a:lnTo>
                  <a:lnTo>
                    <a:pt x="68" y="119"/>
                  </a:lnTo>
                  <a:lnTo>
                    <a:pt x="65" y="122"/>
                  </a:lnTo>
                  <a:lnTo>
                    <a:pt x="62" y="124"/>
                  </a:lnTo>
                  <a:lnTo>
                    <a:pt x="58" y="124"/>
                  </a:lnTo>
                  <a:lnTo>
                    <a:pt x="55" y="124"/>
                  </a:lnTo>
                  <a:lnTo>
                    <a:pt x="48" y="124"/>
                  </a:lnTo>
                  <a:lnTo>
                    <a:pt x="43" y="124"/>
                  </a:lnTo>
                  <a:lnTo>
                    <a:pt x="37" y="123"/>
                  </a:lnTo>
                  <a:lnTo>
                    <a:pt x="33" y="121"/>
                  </a:lnTo>
                  <a:lnTo>
                    <a:pt x="29" y="120"/>
                  </a:lnTo>
                  <a:lnTo>
                    <a:pt x="25" y="119"/>
                  </a:lnTo>
                  <a:lnTo>
                    <a:pt x="21" y="117"/>
                  </a:lnTo>
                  <a:lnTo>
                    <a:pt x="19" y="113"/>
                  </a:lnTo>
                  <a:lnTo>
                    <a:pt x="16" y="111"/>
                  </a:lnTo>
                  <a:lnTo>
                    <a:pt x="14" y="108"/>
                  </a:lnTo>
                  <a:lnTo>
                    <a:pt x="12" y="107"/>
                  </a:lnTo>
                  <a:lnTo>
                    <a:pt x="11" y="103"/>
                  </a:lnTo>
                  <a:lnTo>
                    <a:pt x="9" y="101"/>
                  </a:lnTo>
                  <a:lnTo>
                    <a:pt x="8" y="98"/>
                  </a:lnTo>
                  <a:lnTo>
                    <a:pt x="8" y="94"/>
                  </a:lnTo>
                  <a:lnTo>
                    <a:pt x="8" y="91"/>
                  </a:lnTo>
                  <a:lnTo>
                    <a:pt x="8" y="87"/>
                  </a:lnTo>
                  <a:lnTo>
                    <a:pt x="8" y="84"/>
                  </a:lnTo>
                  <a:lnTo>
                    <a:pt x="8" y="81"/>
                  </a:lnTo>
                  <a:lnTo>
                    <a:pt x="10" y="77"/>
                  </a:lnTo>
                  <a:lnTo>
                    <a:pt x="11" y="75"/>
                  </a:lnTo>
                  <a:lnTo>
                    <a:pt x="13" y="73"/>
                  </a:lnTo>
                  <a:lnTo>
                    <a:pt x="15" y="71"/>
                  </a:lnTo>
                  <a:lnTo>
                    <a:pt x="17" y="69"/>
                  </a:lnTo>
                  <a:lnTo>
                    <a:pt x="19" y="69"/>
                  </a:lnTo>
                  <a:lnTo>
                    <a:pt x="21" y="68"/>
                  </a:lnTo>
                  <a:lnTo>
                    <a:pt x="22" y="68"/>
                  </a:lnTo>
                  <a:lnTo>
                    <a:pt x="25" y="66"/>
                  </a:lnTo>
                  <a:lnTo>
                    <a:pt x="27" y="66"/>
                  </a:lnTo>
                  <a:lnTo>
                    <a:pt x="29" y="66"/>
                  </a:lnTo>
                  <a:lnTo>
                    <a:pt x="31" y="66"/>
                  </a:lnTo>
                  <a:lnTo>
                    <a:pt x="34" y="64"/>
                  </a:lnTo>
                  <a:lnTo>
                    <a:pt x="36" y="65"/>
                  </a:lnTo>
                  <a:lnTo>
                    <a:pt x="38" y="65"/>
                  </a:lnTo>
                  <a:lnTo>
                    <a:pt x="41" y="66"/>
                  </a:lnTo>
                  <a:lnTo>
                    <a:pt x="45" y="66"/>
                  </a:lnTo>
                  <a:lnTo>
                    <a:pt x="49" y="67"/>
                  </a:lnTo>
                  <a:lnTo>
                    <a:pt x="52" y="67"/>
                  </a:lnTo>
                  <a:lnTo>
                    <a:pt x="56" y="69"/>
                  </a:lnTo>
                  <a:lnTo>
                    <a:pt x="61" y="69"/>
                  </a:lnTo>
                  <a:lnTo>
                    <a:pt x="64" y="71"/>
                  </a:lnTo>
                  <a:lnTo>
                    <a:pt x="68" y="72"/>
                  </a:lnTo>
                  <a:lnTo>
                    <a:pt x="71" y="74"/>
                  </a:lnTo>
                  <a:lnTo>
                    <a:pt x="74" y="74"/>
                  </a:lnTo>
                  <a:lnTo>
                    <a:pt x="76" y="76"/>
                  </a:lnTo>
                  <a:lnTo>
                    <a:pt x="79" y="76"/>
                  </a:lnTo>
                  <a:lnTo>
                    <a:pt x="80" y="77"/>
                  </a:lnTo>
                  <a:lnTo>
                    <a:pt x="81" y="77"/>
                  </a:lnTo>
                  <a:lnTo>
                    <a:pt x="80" y="77"/>
                  </a:lnTo>
                  <a:lnTo>
                    <a:pt x="80" y="76"/>
                  </a:lnTo>
                  <a:lnTo>
                    <a:pt x="80" y="74"/>
                  </a:lnTo>
                  <a:lnTo>
                    <a:pt x="80" y="72"/>
                  </a:lnTo>
                  <a:lnTo>
                    <a:pt x="80" y="71"/>
                  </a:lnTo>
                  <a:lnTo>
                    <a:pt x="80" y="69"/>
                  </a:lnTo>
                  <a:lnTo>
                    <a:pt x="80" y="68"/>
                  </a:lnTo>
                  <a:lnTo>
                    <a:pt x="81" y="66"/>
                  </a:lnTo>
                  <a:lnTo>
                    <a:pt x="77" y="66"/>
                  </a:lnTo>
                  <a:lnTo>
                    <a:pt x="74" y="66"/>
                  </a:lnTo>
                  <a:lnTo>
                    <a:pt x="71" y="66"/>
                  </a:lnTo>
                  <a:lnTo>
                    <a:pt x="68" y="65"/>
                  </a:lnTo>
                  <a:lnTo>
                    <a:pt x="63" y="65"/>
                  </a:lnTo>
                  <a:lnTo>
                    <a:pt x="59" y="63"/>
                  </a:lnTo>
                  <a:lnTo>
                    <a:pt x="56" y="63"/>
                  </a:lnTo>
                  <a:lnTo>
                    <a:pt x="52" y="62"/>
                  </a:lnTo>
                  <a:lnTo>
                    <a:pt x="48" y="62"/>
                  </a:lnTo>
                  <a:lnTo>
                    <a:pt x="44" y="60"/>
                  </a:lnTo>
                  <a:lnTo>
                    <a:pt x="40" y="60"/>
                  </a:lnTo>
                  <a:lnTo>
                    <a:pt x="37" y="58"/>
                  </a:lnTo>
                  <a:lnTo>
                    <a:pt x="33" y="58"/>
                  </a:lnTo>
                  <a:lnTo>
                    <a:pt x="30" y="56"/>
                  </a:lnTo>
                  <a:lnTo>
                    <a:pt x="28" y="55"/>
                  </a:lnTo>
                  <a:lnTo>
                    <a:pt x="26" y="53"/>
                  </a:lnTo>
                  <a:lnTo>
                    <a:pt x="24" y="53"/>
                  </a:lnTo>
                  <a:lnTo>
                    <a:pt x="23" y="52"/>
                  </a:lnTo>
                  <a:lnTo>
                    <a:pt x="21" y="50"/>
                  </a:lnTo>
                  <a:lnTo>
                    <a:pt x="21" y="48"/>
                  </a:lnTo>
                  <a:lnTo>
                    <a:pt x="19" y="46"/>
                  </a:lnTo>
                  <a:lnTo>
                    <a:pt x="18" y="43"/>
                  </a:lnTo>
                  <a:lnTo>
                    <a:pt x="17" y="41"/>
                  </a:lnTo>
                  <a:lnTo>
                    <a:pt x="17" y="37"/>
                  </a:lnTo>
                  <a:lnTo>
                    <a:pt x="16" y="35"/>
                  </a:lnTo>
                  <a:lnTo>
                    <a:pt x="16" y="32"/>
                  </a:lnTo>
                  <a:lnTo>
                    <a:pt x="16" y="29"/>
                  </a:lnTo>
                  <a:lnTo>
                    <a:pt x="17" y="25"/>
                  </a:lnTo>
                  <a:lnTo>
                    <a:pt x="17" y="24"/>
                  </a:lnTo>
                  <a:lnTo>
                    <a:pt x="19" y="20"/>
                  </a:lnTo>
                  <a:lnTo>
                    <a:pt x="22" y="19"/>
                  </a:lnTo>
                  <a:lnTo>
                    <a:pt x="26" y="16"/>
                  </a:lnTo>
                  <a:lnTo>
                    <a:pt x="30" y="16"/>
                  </a:lnTo>
                  <a:lnTo>
                    <a:pt x="34" y="15"/>
                  </a:lnTo>
                  <a:lnTo>
                    <a:pt x="37" y="16"/>
                  </a:lnTo>
                  <a:lnTo>
                    <a:pt x="40" y="16"/>
                  </a:lnTo>
                  <a:lnTo>
                    <a:pt x="42" y="18"/>
                  </a:lnTo>
                  <a:lnTo>
                    <a:pt x="45" y="20"/>
                  </a:lnTo>
                  <a:lnTo>
                    <a:pt x="47" y="22"/>
                  </a:lnTo>
                  <a:lnTo>
                    <a:pt x="49" y="24"/>
                  </a:lnTo>
                  <a:lnTo>
                    <a:pt x="49" y="28"/>
                  </a:lnTo>
                  <a:lnTo>
                    <a:pt x="49" y="30"/>
                  </a:lnTo>
                  <a:lnTo>
                    <a:pt x="48" y="32"/>
                  </a:lnTo>
                  <a:lnTo>
                    <a:pt x="48" y="34"/>
                  </a:lnTo>
                  <a:lnTo>
                    <a:pt x="46" y="36"/>
                  </a:lnTo>
                  <a:lnTo>
                    <a:pt x="45" y="38"/>
                  </a:lnTo>
                  <a:lnTo>
                    <a:pt x="41" y="40"/>
                  </a:lnTo>
                  <a:lnTo>
                    <a:pt x="39" y="40"/>
                  </a:lnTo>
                  <a:lnTo>
                    <a:pt x="37" y="40"/>
                  </a:lnTo>
                  <a:lnTo>
                    <a:pt x="36" y="40"/>
                  </a:lnTo>
                  <a:lnTo>
                    <a:pt x="36" y="39"/>
                  </a:lnTo>
                  <a:lnTo>
                    <a:pt x="34" y="39"/>
                  </a:lnTo>
                  <a:lnTo>
                    <a:pt x="34" y="37"/>
                  </a:lnTo>
                  <a:lnTo>
                    <a:pt x="33" y="36"/>
                  </a:lnTo>
                  <a:lnTo>
                    <a:pt x="33" y="34"/>
                  </a:lnTo>
                  <a:lnTo>
                    <a:pt x="32" y="34"/>
                  </a:lnTo>
                  <a:lnTo>
                    <a:pt x="32" y="32"/>
                  </a:lnTo>
                  <a:lnTo>
                    <a:pt x="32" y="31"/>
                  </a:lnTo>
                  <a:lnTo>
                    <a:pt x="32" y="30"/>
                  </a:lnTo>
                  <a:lnTo>
                    <a:pt x="32" y="28"/>
                  </a:lnTo>
                  <a:lnTo>
                    <a:pt x="30" y="30"/>
                  </a:lnTo>
                  <a:lnTo>
                    <a:pt x="29" y="31"/>
                  </a:lnTo>
                  <a:lnTo>
                    <a:pt x="27" y="33"/>
                  </a:lnTo>
                  <a:lnTo>
                    <a:pt x="27" y="35"/>
                  </a:lnTo>
                  <a:lnTo>
                    <a:pt x="27" y="36"/>
                  </a:lnTo>
                  <a:lnTo>
                    <a:pt x="25" y="38"/>
                  </a:lnTo>
                  <a:lnTo>
                    <a:pt x="25" y="40"/>
                  </a:lnTo>
                  <a:lnTo>
                    <a:pt x="25" y="42"/>
                  </a:lnTo>
                  <a:lnTo>
                    <a:pt x="25" y="44"/>
                  </a:lnTo>
                  <a:lnTo>
                    <a:pt x="26" y="44"/>
                  </a:lnTo>
                  <a:lnTo>
                    <a:pt x="28" y="46"/>
                  </a:lnTo>
                  <a:lnTo>
                    <a:pt x="32" y="47"/>
                  </a:lnTo>
                  <a:lnTo>
                    <a:pt x="35" y="49"/>
                  </a:lnTo>
                  <a:lnTo>
                    <a:pt x="39" y="49"/>
                  </a:lnTo>
                  <a:lnTo>
                    <a:pt x="42" y="50"/>
                  </a:lnTo>
                  <a:lnTo>
                    <a:pt x="46" y="51"/>
                  </a:lnTo>
                  <a:lnTo>
                    <a:pt x="49" y="52"/>
                  </a:lnTo>
                  <a:lnTo>
                    <a:pt x="54" y="52"/>
                  </a:lnTo>
                  <a:lnTo>
                    <a:pt x="55" y="54"/>
                  </a:lnTo>
                  <a:lnTo>
                    <a:pt x="59" y="55"/>
                  </a:lnTo>
                  <a:lnTo>
                    <a:pt x="61" y="55"/>
                  </a:lnTo>
                  <a:lnTo>
                    <a:pt x="64" y="55"/>
                  </a:lnTo>
                  <a:lnTo>
                    <a:pt x="66" y="55"/>
                  </a:lnTo>
                  <a:lnTo>
                    <a:pt x="66" y="54"/>
                  </a:lnTo>
                  <a:lnTo>
                    <a:pt x="66" y="52"/>
                  </a:lnTo>
                  <a:lnTo>
                    <a:pt x="64" y="52"/>
                  </a:lnTo>
                  <a:lnTo>
                    <a:pt x="63" y="52"/>
                  </a:lnTo>
                  <a:lnTo>
                    <a:pt x="63" y="51"/>
                  </a:lnTo>
                  <a:lnTo>
                    <a:pt x="61" y="50"/>
                  </a:lnTo>
                  <a:lnTo>
                    <a:pt x="61" y="49"/>
                  </a:lnTo>
                  <a:lnTo>
                    <a:pt x="61" y="47"/>
                  </a:lnTo>
                  <a:lnTo>
                    <a:pt x="61" y="45"/>
                  </a:lnTo>
                  <a:lnTo>
                    <a:pt x="59" y="43"/>
                  </a:lnTo>
                  <a:lnTo>
                    <a:pt x="59" y="41"/>
                  </a:lnTo>
                  <a:lnTo>
                    <a:pt x="58" y="40"/>
                  </a:lnTo>
                  <a:lnTo>
                    <a:pt x="58" y="36"/>
                  </a:lnTo>
                  <a:lnTo>
                    <a:pt x="58" y="33"/>
                  </a:lnTo>
                  <a:lnTo>
                    <a:pt x="58" y="30"/>
                  </a:lnTo>
                  <a:lnTo>
                    <a:pt x="58" y="26"/>
                  </a:lnTo>
                  <a:lnTo>
                    <a:pt x="59" y="20"/>
                  </a:lnTo>
                  <a:lnTo>
                    <a:pt x="59" y="19"/>
                  </a:lnTo>
                  <a:lnTo>
                    <a:pt x="61" y="17"/>
                  </a:lnTo>
                  <a:lnTo>
                    <a:pt x="61" y="15"/>
                  </a:lnTo>
                  <a:lnTo>
                    <a:pt x="62" y="13"/>
                  </a:lnTo>
                  <a:lnTo>
                    <a:pt x="62" y="12"/>
                  </a:lnTo>
                  <a:lnTo>
                    <a:pt x="64" y="10"/>
                  </a:lnTo>
                  <a:lnTo>
                    <a:pt x="64" y="9"/>
                  </a:lnTo>
                  <a:lnTo>
                    <a:pt x="66" y="7"/>
                  </a:lnTo>
                  <a:lnTo>
                    <a:pt x="66" y="5"/>
                  </a:lnTo>
                  <a:lnTo>
                    <a:pt x="68" y="3"/>
                  </a:lnTo>
                  <a:lnTo>
                    <a:pt x="69" y="1"/>
                  </a:lnTo>
                  <a:lnTo>
                    <a:pt x="70" y="0"/>
                  </a:lnTo>
                </a:path>
              </a:pathLst>
            </a:custGeom>
            <a:solidFill>
              <a:srgbClr val="F8F8F8"/>
            </a:solidFill>
            <a:ln w="6350">
              <a:solidFill>
                <a:srgbClr val="DDDDDD"/>
              </a:solidFill>
              <a:round/>
              <a:headEnd/>
              <a:tailEnd/>
            </a:ln>
          </p:spPr>
          <p:txBody>
            <a:bodyPr/>
            <a:lstStyle/>
            <a:p>
              <a:endParaRPr lang="it-IT"/>
            </a:p>
          </p:txBody>
        </p:sp>
        <p:sp>
          <p:nvSpPr>
            <p:cNvPr id="5181" name="Freeform 72"/>
            <p:cNvSpPr>
              <a:spLocks/>
            </p:cNvSpPr>
            <p:nvPr/>
          </p:nvSpPr>
          <p:spPr bwMode="auto">
            <a:xfrm>
              <a:off x="4527" y="1465"/>
              <a:ext cx="324" cy="105"/>
            </a:xfrm>
            <a:custGeom>
              <a:avLst/>
              <a:gdLst>
                <a:gd name="T0" fmla="*/ 8 w 164"/>
                <a:gd name="T1" fmla="*/ 6 h 114"/>
                <a:gd name="T2" fmla="*/ 55 w 164"/>
                <a:gd name="T3" fmla="*/ 6 h 114"/>
                <a:gd name="T4" fmla="*/ 109 w 164"/>
                <a:gd name="T5" fmla="*/ 4 h 114"/>
                <a:gd name="T6" fmla="*/ 140 w 164"/>
                <a:gd name="T7" fmla="*/ 1 h 114"/>
                <a:gd name="T8" fmla="*/ 332 w 164"/>
                <a:gd name="T9" fmla="*/ 9 h 114"/>
                <a:gd name="T10" fmla="*/ 524 w 164"/>
                <a:gd name="T11" fmla="*/ 15 h 114"/>
                <a:gd name="T12" fmla="*/ 632 w 164"/>
                <a:gd name="T13" fmla="*/ 16 h 114"/>
                <a:gd name="T14" fmla="*/ 688 w 164"/>
                <a:gd name="T15" fmla="*/ 16 h 114"/>
                <a:gd name="T16" fmla="*/ 664 w 164"/>
                <a:gd name="T17" fmla="*/ 30 h 114"/>
                <a:gd name="T18" fmla="*/ 664 w 164"/>
                <a:gd name="T19" fmla="*/ 53 h 114"/>
                <a:gd name="T20" fmla="*/ 719 w 164"/>
                <a:gd name="T21" fmla="*/ 73 h 114"/>
                <a:gd name="T22" fmla="*/ 780 w 164"/>
                <a:gd name="T23" fmla="*/ 84 h 114"/>
                <a:gd name="T24" fmla="*/ 824 w 164"/>
                <a:gd name="T25" fmla="*/ 82 h 114"/>
                <a:gd name="T26" fmla="*/ 840 w 164"/>
                <a:gd name="T27" fmla="*/ 69 h 114"/>
                <a:gd name="T28" fmla="*/ 885 w 164"/>
                <a:gd name="T29" fmla="*/ 53 h 114"/>
                <a:gd name="T30" fmla="*/ 1012 w 164"/>
                <a:gd name="T31" fmla="*/ 41 h 114"/>
                <a:gd name="T32" fmla="*/ 1073 w 164"/>
                <a:gd name="T33" fmla="*/ 37 h 114"/>
                <a:gd name="T34" fmla="*/ 1081 w 164"/>
                <a:gd name="T35" fmla="*/ 28 h 114"/>
                <a:gd name="T36" fmla="*/ 1096 w 164"/>
                <a:gd name="T37" fmla="*/ 19 h 114"/>
                <a:gd name="T38" fmla="*/ 1108 w 164"/>
                <a:gd name="T39" fmla="*/ 14 h 114"/>
                <a:gd name="T40" fmla="*/ 1124 w 164"/>
                <a:gd name="T41" fmla="*/ 34 h 114"/>
                <a:gd name="T42" fmla="*/ 1179 w 164"/>
                <a:gd name="T43" fmla="*/ 57 h 114"/>
                <a:gd name="T44" fmla="*/ 1217 w 164"/>
                <a:gd name="T45" fmla="*/ 75 h 114"/>
                <a:gd name="T46" fmla="*/ 1249 w 164"/>
                <a:gd name="T47" fmla="*/ 83 h 114"/>
                <a:gd name="T48" fmla="*/ 1201 w 164"/>
                <a:gd name="T49" fmla="*/ 85 h 114"/>
                <a:gd name="T50" fmla="*/ 1108 w 164"/>
                <a:gd name="T51" fmla="*/ 87 h 114"/>
                <a:gd name="T52" fmla="*/ 988 w 164"/>
                <a:gd name="T53" fmla="*/ 88 h 114"/>
                <a:gd name="T54" fmla="*/ 840 w 164"/>
                <a:gd name="T55" fmla="*/ 88 h 114"/>
                <a:gd name="T56" fmla="*/ 780 w 164"/>
                <a:gd name="T57" fmla="*/ 88 h 114"/>
                <a:gd name="T58" fmla="*/ 719 w 164"/>
                <a:gd name="T59" fmla="*/ 84 h 114"/>
                <a:gd name="T60" fmla="*/ 624 w 164"/>
                <a:gd name="T61" fmla="*/ 79 h 114"/>
                <a:gd name="T62" fmla="*/ 561 w 164"/>
                <a:gd name="T63" fmla="*/ 74 h 114"/>
                <a:gd name="T64" fmla="*/ 516 w 164"/>
                <a:gd name="T65" fmla="*/ 70 h 114"/>
                <a:gd name="T66" fmla="*/ 492 w 164"/>
                <a:gd name="T67" fmla="*/ 64 h 114"/>
                <a:gd name="T68" fmla="*/ 448 w 164"/>
                <a:gd name="T69" fmla="*/ 61 h 114"/>
                <a:gd name="T70" fmla="*/ 417 w 164"/>
                <a:gd name="T71" fmla="*/ 59 h 114"/>
                <a:gd name="T72" fmla="*/ 379 w 164"/>
                <a:gd name="T73" fmla="*/ 59 h 114"/>
                <a:gd name="T74" fmla="*/ 332 w 164"/>
                <a:gd name="T75" fmla="*/ 54 h 114"/>
                <a:gd name="T76" fmla="*/ 277 w 164"/>
                <a:gd name="T77" fmla="*/ 49 h 114"/>
                <a:gd name="T78" fmla="*/ 253 w 164"/>
                <a:gd name="T79" fmla="*/ 45 h 114"/>
                <a:gd name="T80" fmla="*/ 269 w 164"/>
                <a:gd name="T81" fmla="*/ 43 h 114"/>
                <a:gd name="T82" fmla="*/ 316 w 164"/>
                <a:gd name="T83" fmla="*/ 42 h 114"/>
                <a:gd name="T84" fmla="*/ 379 w 164"/>
                <a:gd name="T85" fmla="*/ 41 h 114"/>
                <a:gd name="T86" fmla="*/ 417 w 164"/>
                <a:gd name="T87" fmla="*/ 41 h 114"/>
                <a:gd name="T88" fmla="*/ 379 w 164"/>
                <a:gd name="T89" fmla="*/ 25 h 114"/>
                <a:gd name="T90" fmla="*/ 277 w 164"/>
                <a:gd name="T91" fmla="*/ 15 h 114"/>
                <a:gd name="T92" fmla="*/ 140 w 164"/>
                <a:gd name="T93" fmla="*/ 13 h 114"/>
                <a:gd name="T94" fmla="*/ 24 w 164"/>
                <a:gd name="T95" fmla="*/ 7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0" y="8"/>
                  </a:moveTo>
                  <a:lnTo>
                    <a:pt x="0" y="8"/>
                  </a:lnTo>
                  <a:lnTo>
                    <a:pt x="1" y="8"/>
                  </a:lnTo>
                  <a:lnTo>
                    <a:pt x="3" y="7"/>
                  </a:lnTo>
                  <a:lnTo>
                    <a:pt x="4" y="7"/>
                  </a:lnTo>
                  <a:lnTo>
                    <a:pt x="5" y="6"/>
                  </a:lnTo>
                  <a:lnTo>
                    <a:pt x="7" y="6"/>
                  </a:lnTo>
                  <a:lnTo>
                    <a:pt x="9" y="4"/>
                  </a:lnTo>
                  <a:lnTo>
                    <a:pt x="10" y="4"/>
                  </a:lnTo>
                  <a:lnTo>
                    <a:pt x="12" y="4"/>
                  </a:lnTo>
                  <a:lnTo>
                    <a:pt x="14" y="4"/>
                  </a:lnTo>
                  <a:lnTo>
                    <a:pt x="16" y="2"/>
                  </a:lnTo>
                  <a:lnTo>
                    <a:pt x="17" y="1"/>
                  </a:lnTo>
                  <a:lnTo>
                    <a:pt x="18" y="1"/>
                  </a:lnTo>
                  <a:lnTo>
                    <a:pt x="19" y="0"/>
                  </a:lnTo>
                  <a:lnTo>
                    <a:pt x="27" y="5"/>
                  </a:lnTo>
                  <a:lnTo>
                    <a:pt x="36" y="9"/>
                  </a:lnTo>
                  <a:lnTo>
                    <a:pt x="43" y="12"/>
                  </a:lnTo>
                  <a:lnTo>
                    <a:pt x="51" y="13"/>
                  </a:lnTo>
                  <a:lnTo>
                    <a:pt x="56" y="16"/>
                  </a:lnTo>
                  <a:lnTo>
                    <a:pt x="63" y="17"/>
                  </a:lnTo>
                  <a:lnTo>
                    <a:pt x="68" y="18"/>
                  </a:lnTo>
                  <a:lnTo>
                    <a:pt x="73" y="18"/>
                  </a:lnTo>
                  <a:lnTo>
                    <a:pt x="76" y="19"/>
                  </a:lnTo>
                  <a:lnTo>
                    <a:pt x="80" y="19"/>
                  </a:lnTo>
                  <a:lnTo>
                    <a:pt x="82" y="19"/>
                  </a:lnTo>
                  <a:lnTo>
                    <a:pt x="85" y="19"/>
                  </a:lnTo>
                  <a:lnTo>
                    <a:pt x="86" y="19"/>
                  </a:lnTo>
                  <a:lnTo>
                    <a:pt x="88" y="19"/>
                  </a:lnTo>
                  <a:lnTo>
                    <a:pt x="89" y="19"/>
                  </a:lnTo>
                  <a:lnTo>
                    <a:pt x="90" y="18"/>
                  </a:lnTo>
                  <a:lnTo>
                    <a:pt x="88" y="26"/>
                  </a:lnTo>
                  <a:lnTo>
                    <a:pt x="87" y="32"/>
                  </a:lnTo>
                  <a:lnTo>
                    <a:pt x="86" y="39"/>
                  </a:lnTo>
                  <a:lnTo>
                    <a:pt x="86" y="45"/>
                  </a:lnTo>
                  <a:lnTo>
                    <a:pt x="86" y="52"/>
                  </a:lnTo>
                  <a:lnTo>
                    <a:pt x="86" y="60"/>
                  </a:lnTo>
                  <a:lnTo>
                    <a:pt x="86" y="67"/>
                  </a:lnTo>
                  <a:lnTo>
                    <a:pt x="88" y="73"/>
                  </a:lnTo>
                  <a:lnTo>
                    <a:pt x="89" y="80"/>
                  </a:lnTo>
                  <a:lnTo>
                    <a:pt x="91" y="87"/>
                  </a:lnTo>
                  <a:lnTo>
                    <a:pt x="93" y="93"/>
                  </a:lnTo>
                  <a:lnTo>
                    <a:pt x="94" y="98"/>
                  </a:lnTo>
                  <a:lnTo>
                    <a:pt x="96" y="102"/>
                  </a:lnTo>
                  <a:lnTo>
                    <a:pt x="99" y="105"/>
                  </a:lnTo>
                  <a:lnTo>
                    <a:pt x="101" y="108"/>
                  </a:lnTo>
                  <a:lnTo>
                    <a:pt x="105" y="108"/>
                  </a:lnTo>
                  <a:lnTo>
                    <a:pt x="105" y="109"/>
                  </a:lnTo>
                  <a:lnTo>
                    <a:pt x="107" y="107"/>
                  </a:lnTo>
                  <a:lnTo>
                    <a:pt x="107" y="105"/>
                  </a:lnTo>
                  <a:lnTo>
                    <a:pt x="108" y="102"/>
                  </a:lnTo>
                  <a:lnTo>
                    <a:pt x="108" y="98"/>
                  </a:lnTo>
                  <a:lnTo>
                    <a:pt x="109" y="94"/>
                  </a:lnTo>
                  <a:lnTo>
                    <a:pt x="109" y="88"/>
                  </a:lnTo>
                  <a:lnTo>
                    <a:pt x="110" y="83"/>
                  </a:lnTo>
                  <a:lnTo>
                    <a:pt x="111" y="79"/>
                  </a:lnTo>
                  <a:lnTo>
                    <a:pt x="113" y="73"/>
                  </a:lnTo>
                  <a:lnTo>
                    <a:pt x="115" y="68"/>
                  </a:lnTo>
                  <a:lnTo>
                    <a:pt x="118" y="63"/>
                  </a:lnTo>
                  <a:lnTo>
                    <a:pt x="121" y="60"/>
                  </a:lnTo>
                  <a:lnTo>
                    <a:pt x="126" y="55"/>
                  </a:lnTo>
                  <a:lnTo>
                    <a:pt x="131" y="52"/>
                  </a:lnTo>
                  <a:lnTo>
                    <a:pt x="139" y="49"/>
                  </a:lnTo>
                  <a:lnTo>
                    <a:pt x="139" y="47"/>
                  </a:lnTo>
                  <a:lnTo>
                    <a:pt x="140" y="45"/>
                  </a:lnTo>
                  <a:lnTo>
                    <a:pt x="140" y="43"/>
                  </a:lnTo>
                  <a:lnTo>
                    <a:pt x="140" y="39"/>
                  </a:lnTo>
                  <a:lnTo>
                    <a:pt x="140" y="36"/>
                  </a:lnTo>
                  <a:lnTo>
                    <a:pt x="142" y="33"/>
                  </a:lnTo>
                  <a:lnTo>
                    <a:pt x="142" y="31"/>
                  </a:lnTo>
                  <a:lnTo>
                    <a:pt x="142" y="28"/>
                  </a:lnTo>
                  <a:lnTo>
                    <a:pt x="142" y="25"/>
                  </a:lnTo>
                  <a:lnTo>
                    <a:pt x="143" y="21"/>
                  </a:lnTo>
                  <a:lnTo>
                    <a:pt x="143" y="20"/>
                  </a:lnTo>
                  <a:lnTo>
                    <a:pt x="144" y="18"/>
                  </a:lnTo>
                  <a:lnTo>
                    <a:pt x="144" y="17"/>
                  </a:lnTo>
                  <a:lnTo>
                    <a:pt x="145" y="16"/>
                  </a:lnTo>
                  <a:lnTo>
                    <a:pt x="145" y="25"/>
                  </a:lnTo>
                  <a:lnTo>
                    <a:pt x="146" y="34"/>
                  </a:lnTo>
                  <a:lnTo>
                    <a:pt x="146" y="43"/>
                  </a:lnTo>
                  <a:lnTo>
                    <a:pt x="148" y="51"/>
                  </a:lnTo>
                  <a:lnTo>
                    <a:pt x="149" y="59"/>
                  </a:lnTo>
                  <a:lnTo>
                    <a:pt x="151" y="66"/>
                  </a:lnTo>
                  <a:lnTo>
                    <a:pt x="153" y="73"/>
                  </a:lnTo>
                  <a:lnTo>
                    <a:pt x="155" y="79"/>
                  </a:lnTo>
                  <a:lnTo>
                    <a:pt x="155" y="86"/>
                  </a:lnTo>
                  <a:lnTo>
                    <a:pt x="156" y="91"/>
                  </a:lnTo>
                  <a:lnTo>
                    <a:pt x="158" y="96"/>
                  </a:lnTo>
                  <a:lnTo>
                    <a:pt x="160" y="100"/>
                  </a:lnTo>
                  <a:lnTo>
                    <a:pt x="160" y="103"/>
                  </a:lnTo>
                  <a:lnTo>
                    <a:pt x="162" y="105"/>
                  </a:lnTo>
                  <a:lnTo>
                    <a:pt x="162" y="106"/>
                  </a:lnTo>
                  <a:lnTo>
                    <a:pt x="163" y="106"/>
                  </a:lnTo>
                  <a:lnTo>
                    <a:pt x="160" y="108"/>
                  </a:lnTo>
                  <a:lnTo>
                    <a:pt x="158" y="108"/>
                  </a:lnTo>
                  <a:lnTo>
                    <a:pt x="156" y="109"/>
                  </a:lnTo>
                  <a:lnTo>
                    <a:pt x="154" y="109"/>
                  </a:lnTo>
                  <a:lnTo>
                    <a:pt x="150" y="111"/>
                  </a:lnTo>
                  <a:lnTo>
                    <a:pt x="148" y="111"/>
                  </a:lnTo>
                  <a:lnTo>
                    <a:pt x="144" y="111"/>
                  </a:lnTo>
                  <a:lnTo>
                    <a:pt x="142" y="111"/>
                  </a:lnTo>
                  <a:lnTo>
                    <a:pt x="137" y="112"/>
                  </a:lnTo>
                  <a:lnTo>
                    <a:pt x="134" y="112"/>
                  </a:lnTo>
                  <a:lnTo>
                    <a:pt x="128" y="112"/>
                  </a:lnTo>
                  <a:lnTo>
                    <a:pt x="125" y="112"/>
                  </a:lnTo>
                  <a:lnTo>
                    <a:pt x="119" y="113"/>
                  </a:lnTo>
                  <a:lnTo>
                    <a:pt x="115" y="113"/>
                  </a:lnTo>
                  <a:lnTo>
                    <a:pt x="109" y="113"/>
                  </a:lnTo>
                  <a:lnTo>
                    <a:pt x="105" y="113"/>
                  </a:lnTo>
                  <a:lnTo>
                    <a:pt x="103" y="113"/>
                  </a:lnTo>
                  <a:lnTo>
                    <a:pt x="101" y="113"/>
                  </a:lnTo>
                  <a:lnTo>
                    <a:pt x="100" y="111"/>
                  </a:lnTo>
                  <a:lnTo>
                    <a:pt x="97" y="111"/>
                  </a:lnTo>
                  <a:lnTo>
                    <a:pt x="95" y="109"/>
                  </a:lnTo>
                  <a:lnTo>
                    <a:pt x="93" y="107"/>
                  </a:lnTo>
                  <a:lnTo>
                    <a:pt x="91" y="105"/>
                  </a:lnTo>
                  <a:lnTo>
                    <a:pt x="88" y="104"/>
                  </a:lnTo>
                  <a:lnTo>
                    <a:pt x="85" y="102"/>
                  </a:lnTo>
                  <a:lnTo>
                    <a:pt x="81" y="101"/>
                  </a:lnTo>
                  <a:lnTo>
                    <a:pt x="80" y="99"/>
                  </a:lnTo>
                  <a:lnTo>
                    <a:pt x="76" y="98"/>
                  </a:lnTo>
                  <a:lnTo>
                    <a:pt x="74" y="96"/>
                  </a:lnTo>
                  <a:lnTo>
                    <a:pt x="73" y="94"/>
                  </a:lnTo>
                  <a:lnTo>
                    <a:pt x="71" y="92"/>
                  </a:lnTo>
                  <a:lnTo>
                    <a:pt x="70" y="92"/>
                  </a:lnTo>
                  <a:lnTo>
                    <a:pt x="69" y="90"/>
                  </a:lnTo>
                  <a:lnTo>
                    <a:pt x="67" y="89"/>
                  </a:lnTo>
                  <a:lnTo>
                    <a:pt x="67" y="87"/>
                  </a:lnTo>
                  <a:lnTo>
                    <a:pt x="65" y="86"/>
                  </a:lnTo>
                  <a:lnTo>
                    <a:pt x="65" y="85"/>
                  </a:lnTo>
                  <a:lnTo>
                    <a:pt x="64" y="83"/>
                  </a:lnTo>
                  <a:lnTo>
                    <a:pt x="64" y="81"/>
                  </a:lnTo>
                  <a:lnTo>
                    <a:pt x="62" y="81"/>
                  </a:lnTo>
                  <a:lnTo>
                    <a:pt x="60" y="79"/>
                  </a:lnTo>
                  <a:lnTo>
                    <a:pt x="58" y="78"/>
                  </a:lnTo>
                  <a:lnTo>
                    <a:pt x="58" y="76"/>
                  </a:lnTo>
                  <a:lnTo>
                    <a:pt x="56" y="76"/>
                  </a:lnTo>
                  <a:lnTo>
                    <a:pt x="56" y="75"/>
                  </a:lnTo>
                  <a:lnTo>
                    <a:pt x="54" y="75"/>
                  </a:lnTo>
                  <a:lnTo>
                    <a:pt x="54" y="74"/>
                  </a:lnTo>
                  <a:lnTo>
                    <a:pt x="52" y="75"/>
                  </a:lnTo>
                  <a:lnTo>
                    <a:pt x="51" y="75"/>
                  </a:lnTo>
                  <a:lnTo>
                    <a:pt x="49" y="75"/>
                  </a:lnTo>
                  <a:lnTo>
                    <a:pt x="49" y="73"/>
                  </a:lnTo>
                  <a:lnTo>
                    <a:pt x="47" y="72"/>
                  </a:lnTo>
                  <a:lnTo>
                    <a:pt x="45" y="71"/>
                  </a:lnTo>
                  <a:lnTo>
                    <a:pt x="43" y="69"/>
                  </a:lnTo>
                  <a:lnTo>
                    <a:pt x="41" y="67"/>
                  </a:lnTo>
                  <a:lnTo>
                    <a:pt x="40" y="66"/>
                  </a:lnTo>
                  <a:lnTo>
                    <a:pt x="38" y="64"/>
                  </a:lnTo>
                  <a:lnTo>
                    <a:pt x="36" y="63"/>
                  </a:lnTo>
                  <a:lnTo>
                    <a:pt x="35" y="61"/>
                  </a:lnTo>
                  <a:lnTo>
                    <a:pt x="33" y="60"/>
                  </a:lnTo>
                  <a:lnTo>
                    <a:pt x="33" y="58"/>
                  </a:lnTo>
                  <a:lnTo>
                    <a:pt x="33" y="57"/>
                  </a:lnTo>
                  <a:lnTo>
                    <a:pt x="33" y="55"/>
                  </a:lnTo>
                  <a:lnTo>
                    <a:pt x="34" y="55"/>
                  </a:lnTo>
                  <a:lnTo>
                    <a:pt x="35" y="55"/>
                  </a:lnTo>
                  <a:lnTo>
                    <a:pt x="36" y="54"/>
                  </a:lnTo>
                  <a:lnTo>
                    <a:pt x="38" y="54"/>
                  </a:lnTo>
                  <a:lnTo>
                    <a:pt x="40" y="54"/>
                  </a:lnTo>
                  <a:lnTo>
                    <a:pt x="41" y="54"/>
                  </a:lnTo>
                  <a:lnTo>
                    <a:pt x="44" y="52"/>
                  </a:lnTo>
                  <a:lnTo>
                    <a:pt x="46" y="52"/>
                  </a:lnTo>
                  <a:lnTo>
                    <a:pt x="48" y="52"/>
                  </a:lnTo>
                  <a:lnTo>
                    <a:pt x="49" y="52"/>
                  </a:lnTo>
                  <a:lnTo>
                    <a:pt x="51" y="52"/>
                  </a:lnTo>
                  <a:lnTo>
                    <a:pt x="52" y="52"/>
                  </a:lnTo>
                  <a:lnTo>
                    <a:pt x="54" y="52"/>
                  </a:lnTo>
                  <a:lnTo>
                    <a:pt x="55" y="52"/>
                  </a:lnTo>
                  <a:lnTo>
                    <a:pt x="54" y="44"/>
                  </a:lnTo>
                  <a:lnTo>
                    <a:pt x="52" y="37"/>
                  </a:lnTo>
                  <a:lnTo>
                    <a:pt x="49" y="32"/>
                  </a:lnTo>
                  <a:lnTo>
                    <a:pt x="47" y="26"/>
                  </a:lnTo>
                  <a:lnTo>
                    <a:pt x="43" y="24"/>
                  </a:lnTo>
                  <a:lnTo>
                    <a:pt x="39" y="20"/>
                  </a:lnTo>
                  <a:lnTo>
                    <a:pt x="36" y="18"/>
                  </a:lnTo>
                  <a:lnTo>
                    <a:pt x="32" y="16"/>
                  </a:lnTo>
                  <a:lnTo>
                    <a:pt x="27" y="16"/>
                  </a:lnTo>
                  <a:lnTo>
                    <a:pt x="23" y="16"/>
                  </a:lnTo>
                  <a:lnTo>
                    <a:pt x="18" y="16"/>
                  </a:lnTo>
                  <a:lnTo>
                    <a:pt x="14" y="14"/>
                  </a:lnTo>
                  <a:lnTo>
                    <a:pt x="9" y="14"/>
                  </a:lnTo>
                  <a:lnTo>
                    <a:pt x="6" y="12"/>
                  </a:lnTo>
                  <a:lnTo>
                    <a:pt x="3" y="10"/>
                  </a:lnTo>
                  <a:lnTo>
                    <a:pt x="0" y="8"/>
                  </a:lnTo>
                </a:path>
              </a:pathLst>
            </a:custGeom>
            <a:solidFill>
              <a:srgbClr val="F8F8F8"/>
            </a:solidFill>
            <a:ln w="6350">
              <a:solidFill>
                <a:srgbClr val="DDDDDD"/>
              </a:solidFill>
              <a:round/>
              <a:headEnd/>
              <a:tailEnd/>
            </a:ln>
          </p:spPr>
          <p:txBody>
            <a:bodyPr/>
            <a:lstStyle/>
            <a:p>
              <a:endParaRPr lang="it-IT"/>
            </a:p>
          </p:txBody>
        </p:sp>
        <p:sp>
          <p:nvSpPr>
            <p:cNvPr id="5182" name="Freeform 73"/>
            <p:cNvSpPr>
              <a:spLocks/>
            </p:cNvSpPr>
            <p:nvPr/>
          </p:nvSpPr>
          <p:spPr bwMode="auto">
            <a:xfrm>
              <a:off x="4906" y="1464"/>
              <a:ext cx="324" cy="105"/>
            </a:xfrm>
            <a:custGeom>
              <a:avLst/>
              <a:gdLst>
                <a:gd name="T0" fmla="*/ 1233 w 164"/>
                <a:gd name="T1" fmla="*/ 6 h 114"/>
                <a:gd name="T2" fmla="*/ 1187 w 164"/>
                <a:gd name="T3" fmla="*/ 6 h 114"/>
                <a:gd name="T4" fmla="*/ 1132 w 164"/>
                <a:gd name="T5" fmla="*/ 4 h 114"/>
                <a:gd name="T6" fmla="*/ 1104 w 164"/>
                <a:gd name="T7" fmla="*/ 2 h 114"/>
                <a:gd name="T8" fmla="*/ 901 w 164"/>
                <a:gd name="T9" fmla="*/ 9 h 114"/>
                <a:gd name="T10" fmla="*/ 719 w 164"/>
                <a:gd name="T11" fmla="*/ 15 h 114"/>
                <a:gd name="T12" fmla="*/ 601 w 164"/>
                <a:gd name="T13" fmla="*/ 16 h 114"/>
                <a:gd name="T14" fmla="*/ 555 w 164"/>
                <a:gd name="T15" fmla="*/ 16 h 114"/>
                <a:gd name="T16" fmla="*/ 569 w 164"/>
                <a:gd name="T17" fmla="*/ 30 h 114"/>
                <a:gd name="T18" fmla="*/ 561 w 164"/>
                <a:gd name="T19" fmla="*/ 53 h 114"/>
                <a:gd name="T20" fmla="*/ 524 w 164"/>
                <a:gd name="T21" fmla="*/ 73 h 114"/>
                <a:gd name="T22" fmla="*/ 464 w 164"/>
                <a:gd name="T23" fmla="*/ 84 h 114"/>
                <a:gd name="T24" fmla="*/ 409 w 164"/>
                <a:gd name="T25" fmla="*/ 82 h 114"/>
                <a:gd name="T26" fmla="*/ 387 w 164"/>
                <a:gd name="T27" fmla="*/ 69 h 114"/>
                <a:gd name="T28" fmla="*/ 340 w 164"/>
                <a:gd name="T29" fmla="*/ 54 h 114"/>
                <a:gd name="T30" fmla="*/ 215 w 164"/>
                <a:gd name="T31" fmla="*/ 41 h 114"/>
                <a:gd name="T32" fmla="*/ 160 w 164"/>
                <a:gd name="T33" fmla="*/ 37 h 114"/>
                <a:gd name="T34" fmla="*/ 156 w 164"/>
                <a:gd name="T35" fmla="*/ 29 h 114"/>
                <a:gd name="T36" fmla="*/ 140 w 164"/>
                <a:gd name="T37" fmla="*/ 20 h 114"/>
                <a:gd name="T38" fmla="*/ 132 w 164"/>
                <a:gd name="T39" fmla="*/ 15 h 114"/>
                <a:gd name="T40" fmla="*/ 101 w 164"/>
                <a:gd name="T41" fmla="*/ 34 h 114"/>
                <a:gd name="T42" fmla="*/ 55 w 164"/>
                <a:gd name="T43" fmla="*/ 57 h 114"/>
                <a:gd name="T44" fmla="*/ 16 w 164"/>
                <a:gd name="T45" fmla="*/ 75 h 114"/>
                <a:gd name="T46" fmla="*/ 0 w 164"/>
                <a:gd name="T47" fmla="*/ 84 h 114"/>
                <a:gd name="T48" fmla="*/ 40 w 164"/>
                <a:gd name="T49" fmla="*/ 86 h 114"/>
                <a:gd name="T50" fmla="*/ 124 w 164"/>
                <a:gd name="T51" fmla="*/ 87 h 114"/>
                <a:gd name="T52" fmla="*/ 239 w 164"/>
                <a:gd name="T53" fmla="*/ 88 h 114"/>
                <a:gd name="T54" fmla="*/ 401 w 164"/>
                <a:gd name="T55" fmla="*/ 88 h 114"/>
                <a:gd name="T56" fmla="*/ 464 w 164"/>
                <a:gd name="T57" fmla="*/ 88 h 114"/>
                <a:gd name="T58" fmla="*/ 524 w 164"/>
                <a:gd name="T59" fmla="*/ 84 h 114"/>
                <a:gd name="T60" fmla="*/ 601 w 164"/>
                <a:gd name="T61" fmla="*/ 79 h 114"/>
                <a:gd name="T62" fmla="*/ 680 w 164"/>
                <a:gd name="T63" fmla="*/ 74 h 114"/>
                <a:gd name="T64" fmla="*/ 711 w 164"/>
                <a:gd name="T65" fmla="*/ 70 h 114"/>
                <a:gd name="T66" fmla="*/ 733 w 164"/>
                <a:gd name="T67" fmla="*/ 64 h 114"/>
                <a:gd name="T68" fmla="*/ 772 w 164"/>
                <a:gd name="T69" fmla="*/ 61 h 114"/>
                <a:gd name="T70" fmla="*/ 816 w 164"/>
                <a:gd name="T71" fmla="*/ 59 h 114"/>
                <a:gd name="T72" fmla="*/ 848 w 164"/>
                <a:gd name="T73" fmla="*/ 59 h 114"/>
                <a:gd name="T74" fmla="*/ 901 w 164"/>
                <a:gd name="T75" fmla="*/ 54 h 114"/>
                <a:gd name="T76" fmla="*/ 956 w 164"/>
                <a:gd name="T77" fmla="*/ 49 h 114"/>
                <a:gd name="T78" fmla="*/ 988 w 164"/>
                <a:gd name="T79" fmla="*/ 45 h 114"/>
                <a:gd name="T80" fmla="*/ 964 w 164"/>
                <a:gd name="T81" fmla="*/ 44 h 114"/>
                <a:gd name="T82" fmla="*/ 917 w 164"/>
                <a:gd name="T83" fmla="*/ 42 h 114"/>
                <a:gd name="T84" fmla="*/ 855 w 164"/>
                <a:gd name="T85" fmla="*/ 41 h 114"/>
                <a:gd name="T86" fmla="*/ 832 w 164"/>
                <a:gd name="T87" fmla="*/ 41 h 114"/>
                <a:gd name="T88" fmla="*/ 855 w 164"/>
                <a:gd name="T89" fmla="*/ 25 h 114"/>
                <a:gd name="T90" fmla="*/ 964 w 164"/>
                <a:gd name="T91" fmla="*/ 15 h 114"/>
                <a:gd name="T92" fmla="*/ 1089 w 164"/>
                <a:gd name="T93" fmla="*/ 12 h 114"/>
                <a:gd name="T94" fmla="*/ 1225 w 164"/>
                <a:gd name="T95" fmla="*/ 8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163" y="8"/>
                  </a:moveTo>
                  <a:lnTo>
                    <a:pt x="162" y="8"/>
                  </a:lnTo>
                  <a:lnTo>
                    <a:pt x="161" y="8"/>
                  </a:lnTo>
                  <a:lnTo>
                    <a:pt x="160" y="8"/>
                  </a:lnTo>
                  <a:lnTo>
                    <a:pt x="159" y="8"/>
                  </a:lnTo>
                  <a:lnTo>
                    <a:pt x="157" y="8"/>
                  </a:lnTo>
                  <a:lnTo>
                    <a:pt x="156" y="6"/>
                  </a:lnTo>
                  <a:lnTo>
                    <a:pt x="154" y="6"/>
                  </a:lnTo>
                  <a:lnTo>
                    <a:pt x="152" y="5"/>
                  </a:lnTo>
                  <a:lnTo>
                    <a:pt x="151" y="5"/>
                  </a:lnTo>
                  <a:lnTo>
                    <a:pt x="149" y="4"/>
                  </a:lnTo>
                  <a:lnTo>
                    <a:pt x="147" y="4"/>
                  </a:lnTo>
                  <a:lnTo>
                    <a:pt x="146" y="2"/>
                  </a:lnTo>
                  <a:lnTo>
                    <a:pt x="144" y="2"/>
                  </a:lnTo>
                  <a:lnTo>
                    <a:pt x="143" y="2"/>
                  </a:lnTo>
                  <a:lnTo>
                    <a:pt x="143" y="0"/>
                  </a:lnTo>
                  <a:lnTo>
                    <a:pt x="133" y="5"/>
                  </a:lnTo>
                  <a:lnTo>
                    <a:pt x="125" y="9"/>
                  </a:lnTo>
                  <a:lnTo>
                    <a:pt x="117" y="12"/>
                  </a:lnTo>
                  <a:lnTo>
                    <a:pt x="110" y="14"/>
                  </a:lnTo>
                  <a:lnTo>
                    <a:pt x="103" y="15"/>
                  </a:lnTo>
                  <a:lnTo>
                    <a:pt x="98" y="17"/>
                  </a:lnTo>
                  <a:lnTo>
                    <a:pt x="93" y="18"/>
                  </a:lnTo>
                  <a:lnTo>
                    <a:pt x="89" y="18"/>
                  </a:lnTo>
                  <a:lnTo>
                    <a:pt x="84" y="19"/>
                  </a:lnTo>
                  <a:lnTo>
                    <a:pt x="80" y="19"/>
                  </a:lnTo>
                  <a:lnTo>
                    <a:pt x="78" y="19"/>
                  </a:lnTo>
                  <a:lnTo>
                    <a:pt x="76" y="19"/>
                  </a:lnTo>
                  <a:lnTo>
                    <a:pt x="74" y="19"/>
                  </a:lnTo>
                  <a:lnTo>
                    <a:pt x="73" y="19"/>
                  </a:lnTo>
                  <a:lnTo>
                    <a:pt x="72" y="19"/>
                  </a:lnTo>
                  <a:lnTo>
                    <a:pt x="72" y="26"/>
                  </a:lnTo>
                  <a:lnTo>
                    <a:pt x="74" y="32"/>
                  </a:lnTo>
                  <a:lnTo>
                    <a:pt x="74" y="39"/>
                  </a:lnTo>
                  <a:lnTo>
                    <a:pt x="75" y="45"/>
                  </a:lnTo>
                  <a:lnTo>
                    <a:pt x="74" y="53"/>
                  </a:lnTo>
                  <a:lnTo>
                    <a:pt x="74" y="60"/>
                  </a:lnTo>
                  <a:lnTo>
                    <a:pt x="73" y="67"/>
                  </a:lnTo>
                  <a:lnTo>
                    <a:pt x="73" y="73"/>
                  </a:lnTo>
                  <a:lnTo>
                    <a:pt x="71" y="81"/>
                  </a:lnTo>
                  <a:lnTo>
                    <a:pt x="69" y="87"/>
                  </a:lnTo>
                  <a:lnTo>
                    <a:pt x="68" y="93"/>
                  </a:lnTo>
                  <a:lnTo>
                    <a:pt x="66" y="98"/>
                  </a:lnTo>
                  <a:lnTo>
                    <a:pt x="63" y="102"/>
                  </a:lnTo>
                  <a:lnTo>
                    <a:pt x="61" y="105"/>
                  </a:lnTo>
                  <a:lnTo>
                    <a:pt x="60" y="107"/>
                  </a:lnTo>
                  <a:lnTo>
                    <a:pt x="58" y="108"/>
                  </a:lnTo>
                  <a:lnTo>
                    <a:pt x="56" y="109"/>
                  </a:lnTo>
                  <a:lnTo>
                    <a:pt x="55" y="107"/>
                  </a:lnTo>
                  <a:lnTo>
                    <a:pt x="53" y="105"/>
                  </a:lnTo>
                  <a:lnTo>
                    <a:pt x="53" y="102"/>
                  </a:lnTo>
                  <a:lnTo>
                    <a:pt x="51" y="98"/>
                  </a:lnTo>
                  <a:lnTo>
                    <a:pt x="51" y="94"/>
                  </a:lnTo>
                  <a:lnTo>
                    <a:pt x="50" y="88"/>
                  </a:lnTo>
                  <a:lnTo>
                    <a:pt x="50" y="83"/>
                  </a:lnTo>
                  <a:lnTo>
                    <a:pt x="49" y="79"/>
                  </a:lnTo>
                  <a:lnTo>
                    <a:pt x="47" y="73"/>
                  </a:lnTo>
                  <a:lnTo>
                    <a:pt x="44" y="69"/>
                  </a:lnTo>
                  <a:lnTo>
                    <a:pt x="42" y="64"/>
                  </a:lnTo>
                  <a:lnTo>
                    <a:pt x="38" y="60"/>
                  </a:lnTo>
                  <a:lnTo>
                    <a:pt x="34" y="55"/>
                  </a:lnTo>
                  <a:lnTo>
                    <a:pt x="28" y="52"/>
                  </a:lnTo>
                  <a:lnTo>
                    <a:pt x="22" y="49"/>
                  </a:lnTo>
                  <a:lnTo>
                    <a:pt x="21" y="49"/>
                  </a:lnTo>
                  <a:lnTo>
                    <a:pt x="21" y="47"/>
                  </a:lnTo>
                  <a:lnTo>
                    <a:pt x="21" y="45"/>
                  </a:lnTo>
                  <a:lnTo>
                    <a:pt x="20" y="43"/>
                  </a:lnTo>
                  <a:lnTo>
                    <a:pt x="20" y="40"/>
                  </a:lnTo>
                  <a:lnTo>
                    <a:pt x="20" y="37"/>
                  </a:lnTo>
                  <a:lnTo>
                    <a:pt x="20" y="33"/>
                  </a:lnTo>
                  <a:lnTo>
                    <a:pt x="18" y="32"/>
                  </a:lnTo>
                  <a:lnTo>
                    <a:pt x="18" y="28"/>
                  </a:lnTo>
                  <a:lnTo>
                    <a:pt x="18" y="26"/>
                  </a:lnTo>
                  <a:lnTo>
                    <a:pt x="18" y="22"/>
                  </a:lnTo>
                  <a:lnTo>
                    <a:pt x="17" y="20"/>
                  </a:lnTo>
                  <a:lnTo>
                    <a:pt x="17" y="18"/>
                  </a:lnTo>
                  <a:lnTo>
                    <a:pt x="17" y="17"/>
                  </a:lnTo>
                  <a:lnTo>
                    <a:pt x="15" y="26"/>
                  </a:lnTo>
                  <a:lnTo>
                    <a:pt x="15" y="34"/>
                  </a:lnTo>
                  <a:lnTo>
                    <a:pt x="13" y="43"/>
                  </a:lnTo>
                  <a:lnTo>
                    <a:pt x="13" y="51"/>
                  </a:lnTo>
                  <a:lnTo>
                    <a:pt x="11" y="59"/>
                  </a:lnTo>
                  <a:lnTo>
                    <a:pt x="9" y="67"/>
                  </a:lnTo>
                  <a:lnTo>
                    <a:pt x="7" y="73"/>
                  </a:lnTo>
                  <a:lnTo>
                    <a:pt x="7" y="80"/>
                  </a:lnTo>
                  <a:lnTo>
                    <a:pt x="6" y="86"/>
                  </a:lnTo>
                  <a:lnTo>
                    <a:pt x="4" y="91"/>
                  </a:lnTo>
                  <a:lnTo>
                    <a:pt x="2" y="96"/>
                  </a:lnTo>
                  <a:lnTo>
                    <a:pt x="2" y="100"/>
                  </a:lnTo>
                  <a:lnTo>
                    <a:pt x="0" y="103"/>
                  </a:lnTo>
                  <a:lnTo>
                    <a:pt x="0" y="105"/>
                  </a:lnTo>
                  <a:lnTo>
                    <a:pt x="0" y="107"/>
                  </a:lnTo>
                  <a:lnTo>
                    <a:pt x="1" y="109"/>
                  </a:lnTo>
                  <a:lnTo>
                    <a:pt x="3" y="109"/>
                  </a:lnTo>
                  <a:lnTo>
                    <a:pt x="5" y="110"/>
                  </a:lnTo>
                  <a:lnTo>
                    <a:pt x="7" y="110"/>
                  </a:lnTo>
                  <a:lnTo>
                    <a:pt x="9" y="111"/>
                  </a:lnTo>
                  <a:lnTo>
                    <a:pt x="12" y="111"/>
                  </a:lnTo>
                  <a:lnTo>
                    <a:pt x="16" y="111"/>
                  </a:lnTo>
                  <a:lnTo>
                    <a:pt x="20" y="111"/>
                  </a:lnTo>
                  <a:lnTo>
                    <a:pt x="23" y="112"/>
                  </a:lnTo>
                  <a:lnTo>
                    <a:pt x="26" y="112"/>
                  </a:lnTo>
                  <a:lnTo>
                    <a:pt x="31" y="112"/>
                  </a:lnTo>
                  <a:lnTo>
                    <a:pt x="36" y="112"/>
                  </a:lnTo>
                  <a:lnTo>
                    <a:pt x="41" y="113"/>
                  </a:lnTo>
                  <a:lnTo>
                    <a:pt x="46" y="113"/>
                  </a:lnTo>
                  <a:lnTo>
                    <a:pt x="52" y="113"/>
                  </a:lnTo>
                  <a:lnTo>
                    <a:pt x="58" y="113"/>
                  </a:lnTo>
                  <a:lnTo>
                    <a:pt x="59" y="113"/>
                  </a:lnTo>
                  <a:lnTo>
                    <a:pt x="60" y="113"/>
                  </a:lnTo>
                  <a:lnTo>
                    <a:pt x="61" y="111"/>
                  </a:lnTo>
                  <a:lnTo>
                    <a:pt x="63" y="110"/>
                  </a:lnTo>
                  <a:lnTo>
                    <a:pt x="66" y="109"/>
                  </a:lnTo>
                  <a:lnTo>
                    <a:pt x="68" y="107"/>
                  </a:lnTo>
                  <a:lnTo>
                    <a:pt x="71" y="105"/>
                  </a:lnTo>
                  <a:lnTo>
                    <a:pt x="73" y="104"/>
                  </a:lnTo>
                  <a:lnTo>
                    <a:pt x="76" y="102"/>
                  </a:lnTo>
                  <a:lnTo>
                    <a:pt x="78" y="101"/>
                  </a:lnTo>
                  <a:lnTo>
                    <a:pt x="82" y="99"/>
                  </a:lnTo>
                  <a:lnTo>
                    <a:pt x="84" y="97"/>
                  </a:lnTo>
                  <a:lnTo>
                    <a:pt x="86" y="96"/>
                  </a:lnTo>
                  <a:lnTo>
                    <a:pt x="88" y="94"/>
                  </a:lnTo>
                  <a:lnTo>
                    <a:pt x="91" y="92"/>
                  </a:lnTo>
                  <a:lnTo>
                    <a:pt x="92" y="91"/>
                  </a:lnTo>
                  <a:lnTo>
                    <a:pt x="92" y="89"/>
                  </a:lnTo>
                  <a:lnTo>
                    <a:pt x="94" y="88"/>
                  </a:lnTo>
                  <a:lnTo>
                    <a:pt x="94" y="87"/>
                  </a:lnTo>
                  <a:lnTo>
                    <a:pt x="95" y="85"/>
                  </a:lnTo>
                  <a:lnTo>
                    <a:pt x="95" y="83"/>
                  </a:lnTo>
                  <a:lnTo>
                    <a:pt x="97" y="81"/>
                  </a:lnTo>
                  <a:lnTo>
                    <a:pt x="99" y="80"/>
                  </a:lnTo>
                  <a:lnTo>
                    <a:pt x="100" y="78"/>
                  </a:lnTo>
                  <a:lnTo>
                    <a:pt x="102" y="77"/>
                  </a:lnTo>
                  <a:lnTo>
                    <a:pt x="103" y="77"/>
                  </a:lnTo>
                  <a:lnTo>
                    <a:pt x="105" y="75"/>
                  </a:lnTo>
                  <a:lnTo>
                    <a:pt x="106" y="75"/>
                  </a:lnTo>
                  <a:lnTo>
                    <a:pt x="108" y="75"/>
                  </a:lnTo>
                  <a:lnTo>
                    <a:pt x="109" y="75"/>
                  </a:lnTo>
                  <a:lnTo>
                    <a:pt x="110" y="75"/>
                  </a:lnTo>
                  <a:lnTo>
                    <a:pt x="111" y="73"/>
                  </a:lnTo>
                  <a:lnTo>
                    <a:pt x="113" y="73"/>
                  </a:lnTo>
                  <a:lnTo>
                    <a:pt x="115" y="71"/>
                  </a:lnTo>
                  <a:lnTo>
                    <a:pt x="117" y="69"/>
                  </a:lnTo>
                  <a:lnTo>
                    <a:pt x="119" y="68"/>
                  </a:lnTo>
                  <a:lnTo>
                    <a:pt x="120" y="67"/>
                  </a:lnTo>
                  <a:lnTo>
                    <a:pt x="122" y="65"/>
                  </a:lnTo>
                  <a:lnTo>
                    <a:pt x="124" y="63"/>
                  </a:lnTo>
                  <a:lnTo>
                    <a:pt x="126" y="61"/>
                  </a:lnTo>
                  <a:lnTo>
                    <a:pt x="128" y="59"/>
                  </a:lnTo>
                  <a:lnTo>
                    <a:pt x="128" y="57"/>
                  </a:lnTo>
                  <a:lnTo>
                    <a:pt x="129" y="56"/>
                  </a:lnTo>
                  <a:lnTo>
                    <a:pt x="127" y="56"/>
                  </a:lnTo>
                  <a:lnTo>
                    <a:pt x="126" y="56"/>
                  </a:lnTo>
                  <a:lnTo>
                    <a:pt x="125" y="56"/>
                  </a:lnTo>
                  <a:lnTo>
                    <a:pt x="124" y="54"/>
                  </a:lnTo>
                  <a:lnTo>
                    <a:pt x="122" y="54"/>
                  </a:lnTo>
                  <a:lnTo>
                    <a:pt x="120" y="54"/>
                  </a:lnTo>
                  <a:lnTo>
                    <a:pt x="119" y="54"/>
                  </a:lnTo>
                  <a:lnTo>
                    <a:pt x="117" y="52"/>
                  </a:lnTo>
                  <a:lnTo>
                    <a:pt x="115" y="52"/>
                  </a:lnTo>
                  <a:lnTo>
                    <a:pt x="113" y="52"/>
                  </a:lnTo>
                  <a:lnTo>
                    <a:pt x="111" y="52"/>
                  </a:lnTo>
                  <a:lnTo>
                    <a:pt x="110" y="52"/>
                  </a:lnTo>
                  <a:lnTo>
                    <a:pt x="109" y="52"/>
                  </a:lnTo>
                  <a:lnTo>
                    <a:pt x="108" y="52"/>
                  </a:lnTo>
                  <a:lnTo>
                    <a:pt x="108" y="44"/>
                  </a:lnTo>
                  <a:lnTo>
                    <a:pt x="109" y="37"/>
                  </a:lnTo>
                  <a:lnTo>
                    <a:pt x="111" y="32"/>
                  </a:lnTo>
                  <a:lnTo>
                    <a:pt x="114" y="26"/>
                  </a:lnTo>
                  <a:lnTo>
                    <a:pt x="117" y="24"/>
                  </a:lnTo>
                  <a:lnTo>
                    <a:pt x="121" y="20"/>
                  </a:lnTo>
                  <a:lnTo>
                    <a:pt x="125" y="18"/>
                  </a:lnTo>
                  <a:lnTo>
                    <a:pt x="129" y="16"/>
                  </a:lnTo>
                  <a:lnTo>
                    <a:pt x="133" y="16"/>
                  </a:lnTo>
                  <a:lnTo>
                    <a:pt x="138" y="15"/>
                  </a:lnTo>
                  <a:lnTo>
                    <a:pt x="141" y="15"/>
                  </a:lnTo>
                  <a:lnTo>
                    <a:pt x="146" y="14"/>
                  </a:lnTo>
                  <a:lnTo>
                    <a:pt x="150" y="14"/>
                  </a:lnTo>
                  <a:lnTo>
                    <a:pt x="155" y="13"/>
                  </a:lnTo>
                  <a:lnTo>
                    <a:pt x="159" y="11"/>
                  </a:lnTo>
                  <a:lnTo>
                    <a:pt x="163" y="8"/>
                  </a:lnTo>
                </a:path>
              </a:pathLst>
            </a:custGeom>
            <a:solidFill>
              <a:srgbClr val="F8F8F8"/>
            </a:solidFill>
            <a:ln w="6350">
              <a:solidFill>
                <a:srgbClr val="DDDDDD"/>
              </a:solidFill>
              <a:round/>
              <a:headEnd/>
              <a:tailEnd/>
            </a:ln>
          </p:spPr>
          <p:txBody>
            <a:bodyPr/>
            <a:lstStyle/>
            <a:p>
              <a:endParaRPr lang="it-IT"/>
            </a:p>
          </p:txBody>
        </p:sp>
        <p:sp>
          <p:nvSpPr>
            <p:cNvPr id="5183" name="Freeform 74"/>
            <p:cNvSpPr>
              <a:spLocks/>
            </p:cNvSpPr>
            <p:nvPr/>
          </p:nvSpPr>
          <p:spPr bwMode="auto">
            <a:xfrm>
              <a:off x="4469" y="1477"/>
              <a:ext cx="170" cy="100"/>
            </a:xfrm>
            <a:custGeom>
              <a:avLst/>
              <a:gdLst>
                <a:gd name="T0" fmla="*/ 8 w 86"/>
                <a:gd name="T1" fmla="*/ 6 h 109"/>
                <a:gd name="T2" fmla="*/ 55 w 86"/>
                <a:gd name="T3" fmla="*/ 6 h 109"/>
                <a:gd name="T4" fmla="*/ 132 w 86"/>
                <a:gd name="T5" fmla="*/ 6 h 109"/>
                <a:gd name="T6" fmla="*/ 192 w 86"/>
                <a:gd name="T7" fmla="*/ 6 h 109"/>
                <a:gd name="T8" fmla="*/ 247 w 86"/>
                <a:gd name="T9" fmla="*/ 6 h 109"/>
                <a:gd name="T10" fmla="*/ 253 w 86"/>
                <a:gd name="T11" fmla="*/ 6 h 109"/>
                <a:gd name="T12" fmla="*/ 253 w 86"/>
                <a:gd name="T13" fmla="*/ 10 h 109"/>
                <a:gd name="T14" fmla="*/ 261 w 86"/>
                <a:gd name="T15" fmla="*/ 16 h 109"/>
                <a:gd name="T16" fmla="*/ 293 w 86"/>
                <a:gd name="T17" fmla="*/ 23 h 109"/>
                <a:gd name="T18" fmla="*/ 316 w 86"/>
                <a:gd name="T19" fmla="*/ 29 h 109"/>
                <a:gd name="T20" fmla="*/ 364 w 86"/>
                <a:gd name="T21" fmla="*/ 34 h 109"/>
                <a:gd name="T22" fmla="*/ 395 w 86"/>
                <a:gd name="T23" fmla="*/ 40 h 109"/>
                <a:gd name="T24" fmla="*/ 425 w 86"/>
                <a:gd name="T25" fmla="*/ 49 h 109"/>
                <a:gd name="T26" fmla="*/ 449 w 86"/>
                <a:gd name="T27" fmla="*/ 58 h 109"/>
                <a:gd name="T28" fmla="*/ 480 w 86"/>
                <a:gd name="T29" fmla="*/ 67 h 109"/>
                <a:gd name="T30" fmla="*/ 488 w 86"/>
                <a:gd name="T31" fmla="*/ 75 h 109"/>
                <a:gd name="T32" fmla="*/ 488 w 86"/>
                <a:gd name="T33" fmla="*/ 78 h 109"/>
                <a:gd name="T34" fmla="*/ 496 w 86"/>
                <a:gd name="T35" fmla="*/ 79 h 109"/>
                <a:gd name="T36" fmla="*/ 508 w 86"/>
                <a:gd name="T37" fmla="*/ 79 h 109"/>
                <a:gd name="T38" fmla="*/ 516 w 86"/>
                <a:gd name="T39" fmla="*/ 82 h 109"/>
                <a:gd name="T40" fmla="*/ 540 w 86"/>
                <a:gd name="T41" fmla="*/ 83 h 109"/>
                <a:gd name="T42" fmla="*/ 548 w 86"/>
                <a:gd name="T43" fmla="*/ 83 h 109"/>
                <a:gd name="T44" fmla="*/ 571 w 86"/>
                <a:gd name="T45" fmla="*/ 83 h 109"/>
                <a:gd name="T46" fmla="*/ 601 w 86"/>
                <a:gd name="T47" fmla="*/ 83 h 109"/>
                <a:gd name="T48" fmla="*/ 625 w 86"/>
                <a:gd name="T49" fmla="*/ 83 h 109"/>
                <a:gd name="T50" fmla="*/ 640 w 86"/>
                <a:gd name="T51" fmla="*/ 83 h 109"/>
                <a:gd name="T52" fmla="*/ 656 w 86"/>
                <a:gd name="T53" fmla="*/ 82 h 109"/>
                <a:gd name="T54" fmla="*/ 625 w 86"/>
                <a:gd name="T55" fmla="*/ 75 h 109"/>
                <a:gd name="T56" fmla="*/ 563 w 86"/>
                <a:gd name="T57" fmla="*/ 58 h 109"/>
                <a:gd name="T58" fmla="*/ 488 w 86"/>
                <a:gd name="T59" fmla="*/ 37 h 109"/>
                <a:gd name="T60" fmla="*/ 411 w 86"/>
                <a:gd name="T61" fmla="*/ 17 h 109"/>
                <a:gd name="T62" fmla="*/ 364 w 86"/>
                <a:gd name="T63" fmla="*/ 6 h 109"/>
                <a:gd name="T64" fmla="*/ 340 w 86"/>
                <a:gd name="T65" fmla="*/ 3 h 109"/>
                <a:gd name="T66" fmla="*/ 261 w 86"/>
                <a:gd name="T67" fmla="*/ 1 h 109"/>
                <a:gd name="T68" fmla="*/ 176 w 86"/>
                <a:gd name="T69" fmla="*/ 0 h 109"/>
                <a:gd name="T70" fmla="*/ 85 w 86"/>
                <a:gd name="T71" fmla="*/ 1 h 109"/>
                <a:gd name="T72" fmla="*/ 24 w 86"/>
                <a:gd name="T73" fmla="*/ 1 h 109"/>
                <a:gd name="T74" fmla="*/ 0 w 86"/>
                <a:gd name="T75" fmla="*/ 2 h 109"/>
                <a:gd name="T76" fmla="*/ 0 w 86"/>
                <a:gd name="T77" fmla="*/ 2 h 109"/>
                <a:gd name="T78" fmla="*/ 0 w 86"/>
                <a:gd name="T79" fmla="*/ 4 h 109"/>
                <a:gd name="T80" fmla="*/ 0 w 86"/>
                <a:gd name="T81" fmla="*/ 6 h 109"/>
                <a:gd name="T82" fmla="*/ 0 w 86"/>
                <a:gd name="T83" fmla="*/ 6 h 109"/>
                <a:gd name="T84" fmla="*/ 0 w 86"/>
                <a:gd name="T85" fmla="*/ 6 h 10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6"/>
                <a:gd name="T130" fmla="*/ 0 h 109"/>
                <a:gd name="T131" fmla="*/ 86 w 86"/>
                <a:gd name="T132" fmla="*/ 109 h 10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6" h="109">
                  <a:moveTo>
                    <a:pt x="0" y="6"/>
                  </a:moveTo>
                  <a:lnTo>
                    <a:pt x="0" y="8"/>
                  </a:lnTo>
                  <a:lnTo>
                    <a:pt x="1" y="8"/>
                  </a:lnTo>
                  <a:lnTo>
                    <a:pt x="3" y="8"/>
                  </a:lnTo>
                  <a:lnTo>
                    <a:pt x="5" y="8"/>
                  </a:lnTo>
                  <a:lnTo>
                    <a:pt x="7" y="8"/>
                  </a:lnTo>
                  <a:lnTo>
                    <a:pt x="11" y="8"/>
                  </a:lnTo>
                  <a:lnTo>
                    <a:pt x="14" y="8"/>
                  </a:lnTo>
                  <a:lnTo>
                    <a:pt x="17" y="8"/>
                  </a:lnTo>
                  <a:lnTo>
                    <a:pt x="19" y="8"/>
                  </a:lnTo>
                  <a:lnTo>
                    <a:pt x="22" y="8"/>
                  </a:lnTo>
                  <a:lnTo>
                    <a:pt x="25" y="8"/>
                  </a:lnTo>
                  <a:lnTo>
                    <a:pt x="28" y="8"/>
                  </a:lnTo>
                  <a:lnTo>
                    <a:pt x="30" y="8"/>
                  </a:lnTo>
                  <a:lnTo>
                    <a:pt x="32" y="8"/>
                  </a:lnTo>
                  <a:lnTo>
                    <a:pt x="33" y="8"/>
                  </a:lnTo>
                  <a:lnTo>
                    <a:pt x="34" y="8"/>
                  </a:lnTo>
                  <a:lnTo>
                    <a:pt x="33" y="9"/>
                  </a:lnTo>
                  <a:lnTo>
                    <a:pt x="33" y="10"/>
                  </a:lnTo>
                  <a:lnTo>
                    <a:pt x="33" y="12"/>
                  </a:lnTo>
                  <a:lnTo>
                    <a:pt x="33" y="13"/>
                  </a:lnTo>
                  <a:lnTo>
                    <a:pt x="33" y="16"/>
                  </a:lnTo>
                  <a:lnTo>
                    <a:pt x="34" y="18"/>
                  </a:lnTo>
                  <a:lnTo>
                    <a:pt x="34" y="21"/>
                  </a:lnTo>
                  <a:lnTo>
                    <a:pt x="36" y="22"/>
                  </a:lnTo>
                  <a:lnTo>
                    <a:pt x="36" y="26"/>
                  </a:lnTo>
                  <a:lnTo>
                    <a:pt x="38" y="29"/>
                  </a:lnTo>
                  <a:lnTo>
                    <a:pt x="38" y="33"/>
                  </a:lnTo>
                  <a:lnTo>
                    <a:pt x="40" y="35"/>
                  </a:lnTo>
                  <a:lnTo>
                    <a:pt x="41" y="38"/>
                  </a:lnTo>
                  <a:lnTo>
                    <a:pt x="43" y="40"/>
                  </a:lnTo>
                  <a:lnTo>
                    <a:pt x="45" y="42"/>
                  </a:lnTo>
                  <a:lnTo>
                    <a:pt x="47" y="44"/>
                  </a:lnTo>
                  <a:lnTo>
                    <a:pt x="47" y="47"/>
                  </a:lnTo>
                  <a:lnTo>
                    <a:pt x="49" y="49"/>
                  </a:lnTo>
                  <a:lnTo>
                    <a:pt x="51" y="52"/>
                  </a:lnTo>
                  <a:lnTo>
                    <a:pt x="53" y="55"/>
                  </a:lnTo>
                  <a:lnTo>
                    <a:pt x="53" y="59"/>
                  </a:lnTo>
                  <a:lnTo>
                    <a:pt x="55" y="63"/>
                  </a:lnTo>
                  <a:lnTo>
                    <a:pt x="57" y="67"/>
                  </a:lnTo>
                  <a:lnTo>
                    <a:pt x="58" y="70"/>
                  </a:lnTo>
                  <a:lnTo>
                    <a:pt x="58" y="75"/>
                  </a:lnTo>
                  <a:lnTo>
                    <a:pt x="60" y="79"/>
                  </a:lnTo>
                  <a:lnTo>
                    <a:pt x="60" y="83"/>
                  </a:lnTo>
                  <a:lnTo>
                    <a:pt x="62" y="87"/>
                  </a:lnTo>
                  <a:lnTo>
                    <a:pt x="62" y="90"/>
                  </a:lnTo>
                  <a:lnTo>
                    <a:pt x="63" y="94"/>
                  </a:lnTo>
                  <a:lnTo>
                    <a:pt x="63" y="97"/>
                  </a:lnTo>
                  <a:lnTo>
                    <a:pt x="63" y="100"/>
                  </a:lnTo>
                  <a:lnTo>
                    <a:pt x="63" y="101"/>
                  </a:lnTo>
                  <a:lnTo>
                    <a:pt x="63" y="102"/>
                  </a:lnTo>
                  <a:lnTo>
                    <a:pt x="64" y="102"/>
                  </a:lnTo>
                  <a:lnTo>
                    <a:pt x="64" y="103"/>
                  </a:lnTo>
                  <a:lnTo>
                    <a:pt x="65" y="103"/>
                  </a:lnTo>
                  <a:lnTo>
                    <a:pt x="66" y="103"/>
                  </a:lnTo>
                  <a:lnTo>
                    <a:pt x="66" y="105"/>
                  </a:lnTo>
                  <a:lnTo>
                    <a:pt x="67" y="105"/>
                  </a:lnTo>
                  <a:lnTo>
                    <a:pt x="67" y="106"/>
                  </a:lnTo>
                  <a:lnTo>
                    <a:pt x="69" y="106"/>
                  </a:lnTo>
                  <a:lnTo>
                    <a:pt x="69" y="107"/>
                  </a:lnTo>
                  <a:lnTo>
                    <a:pt x="70" y="107"/>
                  </a:lnTo>
                  <a:lnTo>
                    <a:pt x="71" y="107"/>
                  </a:lnTo>
                  <a:lnTo>
                    <a:pt x="71" y="108"/>
                  </a:lnTo>
                  <a:lnTo>
                    <a:pt x="73" y="108"/>
                  </a:lnTo>
                  <a:lnTo>
                    <a:pt x="74" y="108"/>
                  </a:lnTo>
                  <a:lnTo>
                    <a:pt x="76" y="108"/>
                  </a:lnTo>
                  <a:lnTo>
                    <a:pt x="78" y="108"/>
                  </a:lnTo>
                  <a:lnTo>
                    <a:pt x="79" y="107"/>
                  </a:lnTo>
                  <a:lnTo>
                    <a:pt x="81" y="107"/>
                  </a:lnTo>
                  <a:lnTo>
                    <a:pt x="83" y="107"/>
                  </a:lnTo>
                  <a:lnTo>
                    <a:pt x="84" y="107"/>
                  </a:lnTo>
                  <a:lnTo>
                    <a:pt x="85" y="106"/>
                  </a:lnTo>
                  <a:lnTo>
                    <a:pt x="84" y="105"/>
                  </a:lnTo>
                  <a:lnTo>
                    <a:pt x="84" y="102"/>
                  </a:lnTo>
                  <a:lnTo>
                    <a:pt x="81" y="97"/>
                  </a:lnTo>
                  <a:lnTo>
                    <a:pt x="79" y="91"/>
                  </a:lnTo>
                  <a:lnTo>
                    <a:pt x="76" y="84"/>
                  </a:lnTo>
                  <a:lnTo>
                    <a:pt x="73" y="75"/>
                  </a:lnTo>
                  <a:lnTo>
                    <a:pt x="69" y="67"/>
                  </a:lnTo>
                  <a:lnTo>
                    <a:pt x="67" y="56"/>
                  </a:lnTo>
                  <a:lnTo>
                    <a:pt x="63" y="48"/>
                  </a:lnTo>
                  <a:lnTo>
                    <a:pt x="60" y="39"/>
                  </a:lnTo>
                  <a:lnTo>
                    <a:pt x="56" y="30"/>
                  </a:lnTo>
                  <a:lnTo>
                    <a:pt x="53" y="22"/>
                  </a:lnTo>
                  <a:lnTo>
                    <a:pt x="50" y="16"/>
                  </a:lnTo>
                  <a:lnTo>
                    <a:pt x="49" y="10"/>
                  </a:lnTo>
                  <a:lnTo>
                    <a:pt x="47" y="6"/>
                  </a:lnTo>
                  <a:lnTo>
                    <a:pt x="47" y="4"/>
                  </a:lnTo>
                  <a:lnTo>
                    <a:pt x="46" y="4"/>
                  </a:lnTo>
                  <a:lnTo>
                    <a:pt x="44" y="3"/>
                  </a:lnTo>
                  <a:lnTo>
                    <a:pt x="40" y="3"/>
                  </a:lnTo>
                  <a:lnTo>
                    <a:pt x="38" y="1"/>
                  </a:lnTo>
                  <a:lnTo>
                    <a:pt x="34" y="1"/>
                  </a:lnTo>
                  <a:lnTo>
                    <a:pt x="30" y="1"/>
                  </a:lnTo>
                  <a:lnTo>
                    <a:pt x="27" y="1"/>
                  </a:lnTo>
                  <a:lnTo>
                    <a:pt x="23" y="0"/>
                  </a:lnTo>
                  <a:lnTo>
                    <a:pt x="18" y="1"/>
                  </a:lnTo>
                  <a:lnTo>
                    <a:pt x="15" y="1"/>
                  </a:lnTo>
                  <a:lnTo>
                    <a:pt x="11" y="1"/>
                  </a:lnTo>
                  <a:lnTo>
                    <a:pt x="8" y="1"/>
                  </a:lnTo>
                  <a:lnTo>
                    <a:pt x="5" y="1"/>
                  </a:lnTo>
                  <a:lnTo>
                    <a:pt x="3" y="1"/>
                  </a:lnTo>
                  <a:lnTo>
                    <a:pt x="2" y="1"/>
                  </a:lnTo>
                  <a:lnTo>
                    <a:pt x="0" y="2"/>
                  </a:lnTo>
                  <a:lnTo>
                    <a:pt x="0" y="4"/>
                  </a:lnTo>
                  <a:lnTo>
                    <a:pt x="0" y="6"/>
                  </a:lnTo>
                </a:path>
              </a:pathLst>
            </a:custGeom>
            <a:solidFill>
              <a:srgbClr val="F8F8F8"/>
            </a:solidFill>
            <a:ln w="9525">
              <a:solidFill>
                <a:srgbClr val="DDDDDD"/>
              </a:solidFill>
              <a:round/>
              <a:headEnd/>
              <a:tailEnd/>
            </a:ln>
          </p:spPr>
          <p:txBody>
            <a:bodyPr/>
            <a:lstStyle/>
            <a:p>
              <a:endParaRPr lang="it-IT"/>
            </a:p>
          </p:txBody>
        </p:sp>
        <p:sp>
          <p:nvSpPr>
            <p:cNvPr id="5184" name="Freeform 75"/>
            <p:cNvSpPr>
              <a:spLocks/>
            </p:cNvSpPr>
            <p:nvPr/>
          </p:nvSpPr>
          <p:spPr bwMode="auto">
            <a:xfrm>
              <a:off x="5115" y="1478"/>
              <a:ext cx="171" cy="99"/>
            </a:xfrm>
            <a:custGeom>
              <a:avLst/>
              <a:gdLst>
                <a:gd name="T0" fmla="*/ 637 w 87"/>
                <a:gd name="T1" fmla="*/ 6 h 108"/>
                <a:gd name="T2" fmla="*/ 584 w 87"/>
                <a:gd name="T3" fmla="*/ 6 h 108"/>
                <a:gd name="T4" fmla="*/ 525 w 87"/>
                <a:gd name="T5" fmla="*/ 6 h 108"/>
                <a:gd name="T6" fmla="*/ 448 w 87"/>
                <a:gd name="T7" fmla="*/ 6 h 108"/>
                <a:gd name="T8" fmla="*/ 401 w 87"/>
                <a:gd name="T9" fmla="*/ 6 h 108"/>
                <a:gd name="T10" fmla="*/ 387 w 87"/>
                <a:gd name="T11" fmla="*/ 6 h 108"/>
                <a:gd name="T12" fmla="*/ 387 w 87"/>
                <a:gd name="T13" fmla="*/ 9 h 108"/>
                <a:gd name="T14" fmla="*/ 371 w 87"/>
                <a:gd name="T15" fmla="*/ 16 h 108"/>
                <a:gd name="T16" fmla="*/ 348 w 87"/>
                <a:gd name="T17" fmla="*/ 23 h 108"/>
                <a:gd name="T18" fmla="*/ 328 w 87"/>
                <a:gd name="T19" fmla="*/ 29 h 108"/>
                <a:gd name="T20" fmla="*/ 297 w 87"/>
                <a:gd name="T21" fmla="*/ 34 h 108"/>
                <a:gd name="T22" fmla="*/ 259 w 87"/>
                <a:gd name="T23" fmla="*/ 41 h 108"/>
                <a:gd name="T24" fmla="*/ 212 w 87"/>
                <a:gd name="T25" fmla="*/ 49 h 108"/>
                <a:gd name="T26" fmla="*/ 181 w 87"/>
                <a:gd name="T27" fmla="*/ 58 h 108"/>
                <a:gd name="T28" fmla="*/ 167 w 87"/>
                <a:gd name="T29" fmla="*/ 67 h 108"/>
                <a:gd name="T30" fmla="*/ 167 w 87"/>
                <a:gd name="T31" fmla="*/ 76 h 108"/>
                <a:gd name="T32" fmla="*/ 167 w 87"/>
                <a:gd name="T33" fmla="*/ 78 h 108"/>
                <a:gd name="T34" fmla="*/ 143 w 87"/>
                <a:gd name="T35" fmla="*/ 80 h 108"/>
                <a:gd name="T36" fmla="*/ 143 w 87"/>
                <a:gd name="T37" fmla="*/ 80 h 108"/>
                <a:gd name="T38" fmla="*/ 120 w 87"/>
                <a:gd name="T39" fmla="*/ 82 h 108"/>
                <a:gd name="T40" fmla="*/ 108 w 87"/>
                <a:gd name="T41" fmla="*/ 83 h 108"/>
                <a:gd name="T42" fmla="*/ 100 w 87"/>
                <a:gd name="T43" fmla="*/ 83 h 108"/>
                <a:gd name="T44" fmla="*/ 77 w 87"/>
                <a:gd name="T45" fmla="*/ 83 h 108"/>
                <a:gd name="T46" fmla="*/ 47 w 87"/>
                <a:gd name="T47" fmla="*/ 83 h 108"/>
                <a:gd name="T48" fmla="*/ 31 w 87"/>
                <a:gd name="T49" fmla="*/ 83 h 108"/>
                <a:gd name="T50" fmla="*/ 8 w 87"/>
                <a:gd name="T51" fmla="*/ 83 h 108"/>
                <a:gd name="T52" fmla="*/ 8 w 87"/>
                <a:gd name="T53" fmla="*/ 82 h 108"/>
                <a:gd name="T54" fmla="*/ 24 w 87"/>
                <a:gd name="T55" fmla="*/ 76 h 108"/>
                <a:gd name="T56" fmla="*/ 85 w 87"/>
                <a:gd name="T57" fmla="*/ 58 h 108"/>
                <a:gd name="T58" fmla="*/ 167 w 87"/>
                <a:gd name="T59" fmla="*/ 36 h 108"/>
                <a:gd name="T60" fmla="*/ 244 w 87"/>
                <a:gd name="T61" fmla="*/ 16 h 108"/>
                <a:gd name="T62" fmla="*/ 281 w 87"/>
                <a:gd name="T63" fmla="*/ 6 h 108"/>
                <a:gd name="T64" fmla="*/ 305 w 87"/>
                <a:gd name="T65" fmla="*/ 3 h 108"/>
                <a:gd name="T66" fmla="*/ 379 w 87"/>
                <a:gd name="T67" fmla="*/ 1 h 108"/>
                <a:gd name="T68" fmla="*/ 472 w 87"/>
                <a:gd name="T69" fmla="*/ 0 h 108"/>
                <a:gd name="T70" fmla="*/ 552 w 87"/>
                <a:gd name="T71" fmla="*/ 0 h 108"/>
                <a:gd name="T72" fmla="*/ 621 w 87"/>
                <a:gd name="T73" fmla="*/ 0 h 108"/>
                <a:gd name="T74" fmla="*/ 637 w 87"/>
                <a:gd name="T75" fmla="*/ 1 h 108"/>
                <a:gd name="T76" fmla="*/ 637 w 87"/>
                <a:gd name="T77" fmla="*/ 2 h 108"/>
                <a:gd name="T78" fmla="*/ 637 w 87"/>
                <a:gd name="T79" fmla="*/ 4 h 108"/>
                <a:gd name="T80" fmla="*/ 645 w 87"/>
                <a:gd name="T81" fmla="*/ 5 h 108"/>
                <a:gd name="T82" fmla="*/ 645 w 87"/>
                <a:gd name="T83" fmla="*/ 6 h 108"/>
                <a:gd name="T84" fmla="*/ 653 w 87"/>
                <a:gd name="T85" fmla="*/ 6 h 1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
                <a:gd name="T130" fmla="*/ 0 h 108"/>
                <a:gd name="T131" fmla="*/ 87 w 87"/>
                <a:gd name="T132" fmla="*/ 108 h 1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 h="108">
                  <a:moveTo>
                    <a:pt x="86" y="6"/>
                  </a:moveTo>
                  <a:lnTo>
                    <a:pt x="85" y="7"/>
                  </a:lnTo>
                  <a:lnTo>
                    <a:pt x="84" y="7"/>
                  </a:lnTo>
                  <a:lnTo>
                    <a:pt x="82" y="7"/>
                  </a:lnTo>
                  <a:lnTo>
                    <a:pt x="80" y="7"/>
                  </a:lnTo>
                  <a:lnTo>
                    <a:pt x="77" y="7"/>
                  </a:lnTo>
                  <a:lnTo>
                    <a:pt x="74" y="7"/>
                  </a:lnTo>
                  <a:lnTo>
                    <a:pt x="71" y="7"/>
                  </a:lnTo>
                  <a:lnTo>
                    <a:pt x="69" y="7"/>
                  </a:lnTo>
                  <a:lnTo>
                    <a:pt x="66" y="7"/>
                  </a:lnTo>
                  <a:lnTo>
                    <a:pt x="62" y="7"/>
                  </a:lnTo>
                  <a:lnTo>
                    <a:pt x="59" y="7"/>
                  </a:lnTo>
                  <a:lnTo>
                    <a:pt x="57" y="7"/>
                  </a:lnTo>
                  <a:lnTo>
                    <a:pt x="55" y="7"/>
                  </a:lnTo>
                  <a:lnTo>
                    <a:pt x="53" y="7"/>
                  </a:lnTo>
                  <a:lnTo>
                    <a:pt x="51" y="8"/>
                  </a:lnTo>
                  <a:lnTo>
                    <a:pt x="51" y="9"/>
                  </a:lnTo>
                  <a:lnTo>
                    <a:pt x="51" y="11"/>
                  </a:lnTo>
                  <a:lnTo>
                    <a:pt x="51" y="12"/>
                  </a:lnTo>
                  <a:lnTo>
                    <a:pt x="50" y="15"/>
                  </a:lnTo>
                  <a:lnTo>
                    <a:pt x="50" y="17"/>
                  </a:lnTo>
                  <a:lnTo>
                    <a:pt x="49" y="20"/>
                  </a:lnTo>
                  <a:lnTo>
                    <a:pt x="49" y="22"/>
                  </a:lnTo>
                  <a:lnTo>
                    <a:pt x="47" y="26"/>
                  </a:lnTo>
                  <a:lnTo>
                    <a:pt x="46" y="29"/>
                  </a:lnTo>
                  <a:lnTo>
                    <a:pt x="45" y="33"/>
                  </a:lnTo>
                  <a:lnTo>
                    <a:pt x="45" y="35"/>
                  </a:lnTo>
                  <a:lnTo>
                    <a:pt x="43" y="38"/>
                  </a:lnTo>
                  <a:lnTo>
                    <a:pt x="41" y="40"/>
                  </a:lnTo>
                  <a:lnTo>
                    <a:pt x="39" y="42"/>
                  </a:lnTo>
                  <a:lnTo>
                    <a:pt x="39" y="44"/>
                  </a:lnTo>
                  <a:lnTo>
                    <a:pt x="37" y="47"/>
                  </a:lnTo>
                  <a:lnTo>
                    <a:pt x="35" y="50"/>
                  </a:lnTo>
                  <a:lnTo>
                    <a:pt x="34" y="53"/>
                  </a:lnTo>
                  <a:lnTo>
                    <a:pt x="32" y="55"/>
                  </a:lnTo>
                  <a:lnTo>
                    <a:pt x="30" y="59"/>
                  </a:lnTo>
                  <a:lnTo>
                    <a:pt x="28" y="63"/>
                  </a:lnTo>
                  <a:lnTo>
                    <a:pt x="26" y="67"/>
                  </a:lnTo>
                  <a:lnTo>
                    <a:pt x="26" y="70"/>
                  </a:lnTo>
                  <a:lnTo>
                    <a:pt x="24" y="75"/>
                  </a:lnTo>
                  <a:lnTo>
                    <a:pt x="23" y="79"/>
                  </a:lnTo>
                  <a:lnTo>
                    <a:pt x="22" y="83"/>
                  </a:lnTo>
                  <a:lnTo>
                    <a:pt x="22" y="87"/>
                  </a:lnTo>
                  <a:lnTo>
                    <a:pt x="22" y="90"/>
                  </a:lnTo>
                  <a:lnTo>
                    <a:pt x="22" y="94"/>
                  </a:lnTo>
                  <a:lnTo>
                    <a:pt x="22" y="98"/>
                  </a:lnTo>
                  <a:lnTo>
                    <a:pt x="23" y="100"/>
                  </a:lnTo>
                  <a:lnTo>
                    <a:pt x="22" y="101"/>
                  </a:lnTo>
                  <a:lnTo>
                    <a:pt x="21" y="102"/>
                  </a:lnTo>
                  <a:lnTo>
                    <a:pt x="19" y="104"/>
                  </a:lnTo>
                  <a:lnTo>
                    <a:pt x="17" y="105"/>
                  </a:lnTo>
                  <a:lnTo>
                    <a:pt x="16" y="106"/>
                  </a:lnTo>
                  <a:lnTo>
                    <a:pt x="14" y="107"/>
                  </a:lnTo>
                  <a:lnTo>
                    <a:pt x="13" y="107"/>
                  </a:lnTo>
                  <a:lnTo>
                    <a:pt x="12" y="107"/>
                  </a:lnTo>
                  <a:lnTo>
                    <a:pt x="10" y="107"/>
                  </a:lnTo>
                  <a:lnTo>
                    <a:pt x="8" y="107"/>
                  </a:lnTo>
                  <a:lnTo>
                    <a:pt x="6" y="107"/>
                  </a:lnTo>
                  <a:lnTo>
                    <a:pt x="4" y="107"/>
                  </a:lnTo>
                  <a:lnTo>
                    <a:pt x="2" y="107"/>
                  </a:lnTo>
                  <a:lnTo>
                    <a:pt x="1" y="107"/>
                  </a:lnTo>
                  <a:lnTo>
                    <a:pt x="1" y="106"/>
                  </a:lnTo>
                  <a:lnTo>
                    <a:pt x="0" y="105"/>
                  </a:lnTo>
                  <a:lnTo>
                    <a:pt x="1" y="102"/>
                  </a:lnTo>
                  <a:lnTo>
                    <a:pt x="3" y="98"/>
                  </a:lnTo>
                  <a:lnTo>
                    <a:pt x="5" y="90"/>
                  </a:lnTo>
                  <a:lnTo>
                    <a:pt x="8" y="83"/>
                  </a:lnTo>
                  <a:lnTo>
                    <a:pt x="11" y="75"/>
                  </a:lnTo>
                  <a:lnTo>
                    <a:pt x="15" y="66"/>
                  </a:lnTo>
                  <a:lnTo>
                    <a:pt x="19" y="56"/>
                  </a:lnTo>
                  <a:lnTo>
                    <a:pt x="22" y="47"/>
                  </a:lnTo>
                  <a:lnTo>
                    <a:pt x="25" y="38"/>
                  </a:lnTo>
                  <a:lnTo>
                    <a:pt x="28" y="30"/>
                  </a:lnTo>
                  <a:lnTo>
                    <a:pt x="32" y="21"/>
                  </a:lnTo>
                  <a:lnTo>
                    <a:pt x="34" y="16"/>
                  </a:lnTo>
                  <a:lnTo>
                    <a:pt x="36" y="10"/>
                  </a:lnTo>
                  <a:lnTo>
                    <a:pt x="37" y="7"/>
                  </a:lnTo>
                  <a:lnTo>
                    <a:pt x="39" y="4"/>
                  </a:lnTo>
                  <a:lnTo>
                    <a:pt x="40" y="3"/>
                  </a:lnTo>
                  <a:lnTo>
                    <a:pt x="43" y="3"/>
                  </a:lnTo>
                  <a:lnTo>
                    <a:pt x="46" y="1"/>
                  </a:lnTo>
                  <a:lnTo>
                    <a:pt x="50" y="1"/>
                  </a:lnTo>
                  <a:lnTo>
                    <a:pt x="54" y="1"/>
                  </a:lnTo>
                  <a:lnTo>
                    <a:pt x="57" y="1"/>
                  </a:lnTo>
                  <a:lnTo>
                    <a:pt x="62" y="0"/>
                  </a:lnTo>
                  <a:lnTo>
                    <a:pt x="66" y="0"/>
                  </a:lnTo>
                  <a:lnTo>
                    <a:pt x="70" y="0"/>
                  </a:lnTo>
                  <a:lnTo>
                    <a:pt x="73" y="0"/>
                  </a:lnTo>
                  <a:lnTo>
                    <a:pt x="77" y="0"/>
                  </a:lnTo>
                  <a:lnTo>
                    <a:pt x="78" y="0"/>
                  </a:lnTo>
                  <a:lnTo>
                    <a:pt x="82" y="0"/>
                  </a:lnTo>
                  <a:lnTo>
                    <a:pt x="83" y="0"/>
                  </a:lnTo>
                  <a:lnTo>
                    <a:pt x="84" y="0"/>
                  </a:lnTo>
                  <a:lnTo>
                    <a:pt x="84" y="1"/>
                  </a:lnTo>
                  <a:lnTo>
                    <a:pt x="84" y="2"/>
                  </a:lnTo>
                  <a:lnTo>
                    <a:pt x="84" y="4"/>
                  </a:lnTo>
                  <a:lnTo>
                    <a:pt x="85" y="4"/>
                  </a:lnTo>
                  <a:lnTo>
                    <a:pt x="85" y="5"/>
                  </a:lnTo>
                  <a:lnTo>
                    <a:pt x="85" y="6"/>
                  </a:lnTo>
                  <a:lnTo>
                    <a:pt x="86" y="6"/>
                  </a:lnTo>
                </a:path>
              </a:pathLst>
            </a:custGeom>
            <a:solidFill>
              <a:srgbClr val="F8F8F8"/>
            </a:solidFill>
            <a:ln w="9525">
              <a:solidFill>
                <a:srgbClr val="DDDDDD"/>
              </a:solidFill>
              <a:round/>
              <a:headEnd/>
              <a:tailEnd/>
            </a:ln>
          </p:spPr>
          <p:txBody>
            <a:bodyPr/>
            <a:lstStyle/>
            <a:p>
              <a:endParaRPr lang="it-IT"/>
            </a:p>
          </p:txBody>
        </p:sp>
        <p:sp>
          <p:nvSpPr>
            <p:cNvPr id="5185" name="Freeform 76"/>
            <p:cNvSpPr>
              <a:spLocks/>
            </p:cNvSpPr>
            <p:nvPr/>
          </p:nvSpPr>
          <p:spPr bwMode="auto">
            <a:xfrm>
              <a:off x="4719" y="1454"/>
              <a:ext cx="69" cy="100"/>
            </a:xfrm>
            <a:custGeom>
              <a:avLst/>
              <a:gdLst>
                <a:gd name="T0" fmla="*/ 252 w 35"/>
                <a:gd name="T1" fmla="*/ 3 h 107"/>
                <a:gd name="T2" fmla="*/ 237 w 35"/>
                <a:gd name="T3" fmla="*/ 5 h 107"/>
                <a:gd name="T4" fmla="*/ 229 w 35"/>
                <a:gd name="T5" fmla="*/ 7 h 107"/>
                <a:gd name="T6" fmla="*/ 205 w 35"/>
                <a:gd name="T7" fmla="*/ 12 h 107"/>
                <a:gd name="T8" fmla="*/ 199 w 35"/>
                <a:gd name="T9" fmla="*/ 18 h 107"/>
                <a:gd name="T10" fmla="*/ 199 w 35"/>
                <a:gd name="T11" fmla="*/ 22 h 107"/>
                <a:gd name="T12" fmla="*/ 205 w 35"/>
                <a:gd name="T13" fmla="*/ 29 h 107"/>
                <a:gd name="T14" fmla="*/ 237 w 35"/>
                <a:gd name="T15" fmla="*/ 34 h 107"/>
                <a:gd name="T16" fmla="*/ 252 w 35"/>
                <a:gd name="T17" fmla="*/ 37 h 107"/>
                <a:gd name="T18" fmla="*/ 237 w 35"/>
                <a:gd name="T19" fmla="*/ 39 h 107"/>
                <a:gd name="T20" fmla="*/ 199 w 35"/>
                <a:gd name="T21" fmla="*/ 40 h 107"/>
                <a:gd name="T22" fmla="*/ 160 w 35"/>
                <a:gd name="T23" fmla="*/ 44 h 107"/>
                <a:gd name="T24" fmla="*/ 116 w 35"/>
                <a:gd name="T25" fmla="*/ 45 h 107"/>
                <a:gd name="T26" fmla="*/ 77 w 35"/>
                <a:gd name="T27" fmla="*/ 48 h 107"/>
                <a:gd name="T28" fmla="*/ 47 w 35"/>
                <a:gd name="T29" fmla="*/ 50 h 107"/>
                <a:gd name="T30" fmla="*/ 32 w 35"/>
                <a:gd name="T31" fmla="*/ 52 h 107"/>
                <a:gd name="T32" fmla="*/ 24 w 35"/>
                <a:gd name="T33" fmla="*/ 53 h 107"/>
                <a:gd name="T34" fmla="*/ 24 w 35"/>
                <a:gd name="T35" fmla="*/ 56 h 107"/>
                <a:gd name="T36" fmla="*/ 24 w 35"/>
                <a:gd name="T37" fmla="*/ 62 h 107"/>
                <a:gd name="T38" fmla="*/ 24 w 35"/>
                <a:gd name="T39" fmla="*/ 68 h 107"/>
                <a:gd name="T40" fmla="*/ 39 w 35"/>
                <a:gd name="T41" fmla="*/ 75 h 107"/>
                <a:gd name="T42" fmla="*/ 39 w 35"/>
                <a:gd name="T43" fmla="*/ 81 h 107"/>
                <a:gd name="T44" fmla="*/ 47 w 35"/>
                <a:gd name="T45" fmla="*/ 85 h 107"/>
                <a:gd name="T46" fmla="*/ 47 w 35"/>
                <a:gd name="T47" fmla="*/ 87 h 107"/>
                <a:gd name="T48" fmla="*/ 39 w 35"/>
                <a:gd name="T49" fmla="*/ 84 h 107"/>
                <a:gd name="T50" fmla="*/ 24 w 35"/>
                <a:gd name="T51" fmla="*/ 80 h 107"/>
                <a:gd name="T52" fmla="*/ 8 w 35"/>
                <a:gd name="T53" fmla="*/ 75 h 107"/>
                <a:gd name="T54" fmla="*/ 8 w 35"/>
                <a:gd name="T55" fmla="*/ 69 h 107"/>
                <a:gd name="T56" fmla="*/ 0 w 35"/>
                <a:gd name="T57" fmla="*/ 64 h 107"/>
                <a:gd name="T58" fmla="*/ 0 w 35"/>
                <a:gd name="T59" fmla="*/ 59 h 107"/>
                <a:gd name="T60" fmla="*/ 0 w 35"/>
                <a:gd name="T61" fmla="*/ 54 h 107"/>
                <a:gd name="T62" fmla="*/ 0 w 35"/>
                <a:gd name="T63" fmla="*/ 50 h 107"/>
                <a:gd name="T64" fmla="*/ 24 w 35"/>
                <a:gd name="T65" fmla="*/ 48 h 107"/>
                <a:gd name="T66" fmla="*/ 63 w 35"/>
                <a:gd name="T67" fmla="*/ 42 h 107"/>
                <a:gd name="T68" fmla="*/ 101 w 35"/>
                <a:gd name="T69" fmla="*/ 34 h 107"/>
                <a:gd name="T70" fmla="*/ 144 w 35"/>
                <a:gd name="T71" fmla="*/ 25 h 107"/>
                <a:gd name="T72" fmla="*/ 191 w 35"/>
                <a:gd name="T73" fmla="*/ 19 h 107"/>
                <a:gd name="T74" fmla="*/ 213 w 35"/>
                <a:gd name="T75" fmla="*/ 10 h 107"/>
                <a:gd name="T76" fmla="*/ 237 w 35"/>
                <a:gd name="T77" fmla="*/ 6 h 107"/>
                <a:gd name="T78" fmla="*/ 252 w 35"/>
                <a:gd name="T79" fmla="*/ 1 h 107"/>
                <a:gd name="T80" fmla="*/ 260 w 35"/>
                <a:gd name="T81" fmla="*/ 1 h 107"/>
                <a:gd name="T82" fmla="*/ 260 w 35"/>
                <a:gd name="T83" fmla="*/ 1 h 107"/>
                <a:gd name="T84" fmla="*/ 260 w 35"/>
                <a:gd name="T85" fmla="*/ 1 h 107"/>
                <a:gd name="T86" fmla="*/ 260 w 35"/>
                <a:gd name="T87" fmla="*/ 1 h 107"/>
                <a:gd name="T88" fmla="*/ 260 w 35"/>
                <a:gd name="T89" fmla="*/ 1 h 107"/>
                <a:gd name="T90" fmla="*/ 260 w 35"/>
                <a:gd name="T91" fmla="*/ 1 h 107"/>
                <a:gd name="T92" fmla="*/ 260 w 35"/>
                <a:gd name="T93" fmla="*/ 1 h 107"/>
                <a:gd name="T94" fmla="*/ 260 w 35"/>
                <a:gd name="T95" fmla="*/ 1 h 107"/>
                <a:gd name="T96" fmla="*/ 260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34" y="1"/>
                  </a:moveTo>
                  <a:lnTo>
                    <a:pt x="33" y="3"/>
                  </a:lnTo>
                  <a:lnTo>
                    <a:pt x="31" y="5"/>
                  </a:lnTo>
                  <a:lnTo>
                    <a:pt x="31" y="6"/>
                  </a:lnTo>
                  <a:lnTo>
                    <a:pt x="30" y="10"/>
                  </a:lnTo>
                  <a:lnTo>
                    <a:pt x="29" y="11"/>
                  </a:lnTo>
                  <a:lnTo>
                    <a:pt x="27" y="15"/>
                  </a:lnTo>
                  <a:lnTo>
                    <a:pt x="27" y="17"/>
                  </a:lnTo>
                  <a:lnTo>
                    <a:pt x="26" y="21"/>
                  </a:lnTo>
                  <a:lnTo>
                    <a:pt x="26" y="24"/>
                  </a:lnTo>
                  <a:lnTo>
                    <a:pt x="26" y="28"/>
                  </a:lnTo>
                  <a:lnTo>
                    <a:pt x="26" y="31"/>
                  </a:lnTo>
                  <a:lnTo>
                    <a:pt x="27" y="35"/>
                  </a:lnTo>
                  <a:lnTo>
                    <a:pt x="28" y="38"/>
                  </a:lnTo>
                  <a:lnTo>
                    <a:pt x="31" y="42"/>
                  </a:lnTo>
                  <a:lnTo>
                    <a:pt x="34" y="45"/>
                  </a:lnTo>
                  <a:lnTo>
                    <a:pt x="33" y="46"/>
                  </a:lnTo>
                  <a:lnTo>
                    <a:pt x="32" y="46"/>
                  </a:lnTo>
                  <a:lnTo>
                    <a:pt x="31" y="48"/>
                  </a:lnTo>
                  <a:lnTo>
                    <a:pt x="29" y="48"/>
                  </a:lnTo>
                  <a:lnTo>
                    <a:pt x="26" y="49"/>
                  </a:lnTo>
                  <a:lnTo>
                    <a:pt x="24" y="51"/>
                  </a:lnTo>
                  <a:lnTo>
                    <a:pt x="21" y="53"/>
                  </a:lnTo>
                  <a:lnTo>
                    <a:pt x="19" y="53"/>
                  </a:lnTo>
                  <a:lnTo>
                    <a:pt x="15" y="55"/>
                  </a:lnTo>
                  <a:lnTo>
                    <a:pt x="13" y="57"/>
                  </a:lnTo>
                  <a:lnTo>
                    <a:pt x="10" y="59"/>
                  </a:lnTo>
                  <a:lnTo>
                    <a:pt x="8" y="60"/>
                  </a:lnTo>
                  <a:lnTo>
                    <a:pt x="6" y="61"/>
                  </a:lnTo>
                  <a:lnTo>
                    <a:pt x="5" y="63"/>
                  </a:lnTo>
                  <a:lnTo>
                    <a:pt x="4" y="64"/>
                  </a:lnTo>
                  <a:lnTo>
                    <a:pt x="3" y="65"/>
                  </a:lnTo>
                  <a:lnTo>
                    <a:pt x="3" y="66"/>
                  </a:lnTo>
                  <a:lnTo>
                    <a:pt x="3" y="69"/>
                  </a:lnTo>
                  <a:lnTo>
                    <a:pt x="3" y="72"/>
                  </a:lnTo>
                  <a:lnTo>
                    <a:pt x="3" y="76"/>
                  </a:lnTo>
                  <a:lnTo>
                    <a:pt x="3" y="79"/>
                  </a:lnTo>
                  <a:lnTo>
                    <a:pt x="3" y="83"/>
                  </a:lnTo>
                  <a:lnTo>
                    <a:pt x="5" y="87"/>
                  </a:lnTo>
                  <a:lnTo>
                    <a:pt x="5" y="92"/>
                  </a:lnTo>
                  <a:lnTo>
                    <a:pt x="5" y="95"/>
                  </a:lnTo>
                  <a:lnTo>
                    <a:pt x="5" y="99"/>
                  </a:lnTo>
                  <a:lnTo>
                    <a:pt x="6" y="101"/>
                  </a:lnTo>
                  <a:lnTo>
                    <a:pt x="6" y="104"/>
                  </a:lnTo>
                  <a:lnTo>
                    <a:pt x="6" y="105"/>
                  </a:lnTo>
                  <a:lnTo>
                    <a:pt x="6" y="106"/>
                  </a:lnTo>
                  <a:lnTo>
                    <a:pt x="6" y="105"/>
                  </a:lnTo>
                  <a:lnTo>
                    <a:pt x="5" y="103"/>
                  </a:lnTo>
                  <a:lnTo>
                    <a:pt x="5" y="100"/>
                  </a:lnTo>
                  <a:lnTo>
                    <a:pt x="3" y="98"/>
                  </a:lnTo>
                  <a:lnTo>
                    <a:pt x="3" y="95"/>
                  </a:lnTo>
                  <a:lnTo>
                    <a:pt x="1" y="92"/>
                  </a:lnTo>
                  <a:lnTo>
                    <a:pt x="1" y="88"/>
                  </a:lnTo>
                  <a:lnTo>
                    <a:pt x="1" y="84"/>
                  </a:lnTo>
                  <a:lnTo>
                    <a:pt x="1" y="80"/>
                  </a:lnTo>
                  <a:lnTo>
                    <a:pt x="0" y="78"/>
                  </a:lnTo>
                  <a:lnTo>
                    <a:pt x="0" y="75"/>
                  </a:lnTo>
                  <a:lnTo>
                    <a:pt x="0" y="72"/>
                  </a:lnTo>
                  <a:lnTo>
                    <a:pt x="0" y="68"/>
                  </a:lnTo>
                  <a:lnTo>
                    <a:pt x="0" y="66"/>
                  </a:lnTo>
                  <a:lnTo>
                    <a:pt x="0" y="64"/>
                  </a:lnTo>
                  <a:lnTo>
                    <a:pt x="0" y="62"/>
                  </a:lnTo>
                  <a:lnTo>
                    <a:pt x="1" y="60"/>
                  </a:lnTo>
                  <a:lnTo>
                    <a:pt x="3" y="59"/>
                  </a:lnTo>
                  <a:lnTo>
                    <a:pt x="6" y="55"/>
                  </a:lnTo>
                  <a:lnTo>
                    <a:pt x="8" y="51"/>
                  </a:lnTo>
                  <a:lnTo>
                    <a:pt x="12" y="46"/>
                  </a:lnTo>
                  <a:lnTo>
                    <a:pt x="13" y="42"/>
                  </a:lnTo>
                  <a:lnTo>
                    <a:pt x="17" y="37"/>
                  </a:lnTo>
                  <a:lnTo>
                    <a:pt x="19" y="31"/>
                  </a:lnTo>
                  <a:lnTo>
                    <a:pt x="23" y="26"/>
                  </a:lnTo>
                  <a:lnTo>
                    <a:pt x="25" y="22"/>
                  </a:lnTo>
                  <a:lnTo>
                    <a:pt x="27" y="17"/>
                  </a:lnTo>
                  <a:lnTo>
                    <a:pt x="28" y="13"/>
                  </a:lnTo>
                  <a:lnTo>
                    <a:pt x="31" y="8"/>
                  </a:lnTo>
                  <a:lnTo>
                    <a:pt x="31" y="6"/>
                  </a:lnTo>
                  <a:lnTo>
                    <a:pt x="33" y="3"/>
                  </a:lnTo>
                  <a:lnTo>
                    <a:pt x="33" y="1"/>
                  </a:lnTo>
                  <a:lnTo>
                    <a:pt x="34" y="0"/>
                  </a:lnTo>
                  <a:lnTo>
                    <a:pt x="34" y="1"/>
                  </a:lnTo>
                </a:path>
              </a:pathLst>
            </a:custGeom>
            <a:solidFill>
              <a:srgbClr val="F8F8F8"/>
            </a:solidFill>
            <a:ln w="9048">
              <a:solidFill>
                <a:srgbClr val="DDDDDD"/>
              </a:solidFill>
              <a:round/>
              <a:headEnd/>
              <a:tailEnd/>
            </a:ln>
          </p:spPr>
          <p:txBody>
            <a:bodyPr/>
            <a:lstStyle/>
            <a:p>
              <a:endParaRPr lang="it-IT"/>
            </a:p>
          </p:txBody>
        </p:sp>
        <p:sp>
          <p:nvSpPr>
            <p:cNvPr id="5186" name="Freeform 77"/>
            <p:cNvSpPr>
              <a:spLocks/>
            </p:cNvSpPr>
            <p:nvPr/>
          </p:nvSpPr>
          <p:spPr bwMode="auto">
            <a:xfrm>
              <a:off x="4967" y="1454"/>
              <a:ext cx="69" cy="100"/>
            </a:xfrm>
            <a:custGeom>
              <a:avLst/>
              <a:gdLst>
                <a:gd name="T0" fmla="*/ 8 w 35"/>
                <a:gd name="T1" fmla="*/ 3 h 107"/>
                <a:gd name="T2" fmla="*/ 8 w 35"/>
                <a:gd name="T3" fmla="*/ 5 h 107"/>
                <a:gd name="T4" fmla="*/ 24 w 35"/>
                <a:gd name="T5" fmla="*/ 7 h 107"/>
                <a:gd name="T6" fmla="*/ 39 w 35"/>
                <a:gd name="T7" fmla="*/ 10 h 107"/>
                <a:gd name="T8" fmla="*/ 47 w 35"/>
                <a:gd name="T9" fmla="*/ 15 h 107"/>
                <a:gd name="T10" fmla="*/ 47 w 35"/>
                <a:gd name="T11" fmla="*/ 20 h 107"/>
                <a:gd name="T12" fmla="*/ 39 w 35"/>
                <a:gd name="T13" fmla="*/ 25 h 107"/>
                <a:gd name="T14" fmla="*/ 16 w 35"/>
                <a:gd name="T15" fmla="*/ 32 h 107"/>
                <a:gd name="T16" fmla="*/ 0 w 35"/>
                <a:gd name="T17" fmla="*/ 34 h 107"/>
                <a:gd name="T18" fmla="*/ 24 w 35"/>
                <a:gd name="T19" fmla="*/ 36 h 107"/>
                <a:gd name="T20" fmla="*/ 47 w 35"/>
                <a:gd name="T21" fmla="*/ 37 h 107"/>
                <a:gd name="T22" fmla="*/ 85 w 35"/>
                <a:gd name="T23" fmla="*/ 41 h 107"/>
                <a:gd name="T24" fmla="*/ 132 w 35"/>
                <a:gd name="T25" fmla="*/ 44 h 107"/>
                <a:gd name="T26" fmla="*/ 168 w 35"/>
                <a:gd name="T27" fmla="*/ 47 h 107"/>
                <a:gd name="T28" fmla="*/ 199 w 35"/>
                <a:gd name="T29" fmla="*/ 50 h 107"/>
                <a:gd name="T30" fmla="*/ 221 w 35"/>
                <a:gd name="T31" fmla="*/ 52 h 107"/>
                <a:gd name="T32" fmla="*/ 229 w 35"/>
                <a:gd name="T33" fmla="*/ 53 h 107"/>
                <a:gd name="T34" fmla="*/ 229 w 35"/>
                <a:gd name="T35" fmla="*/ 56 h 107"/>
                <a:gd name="T36" fmla="*/ 221 w 35"/>
                <a:gd name="T37" fmla="*/ 62 h 107"/>
                <a:gd name="T38" fmla="*/ 221 w 35"/>
                <a:gd name="T39" fmla="*/ 68 h 107"/>
                <a:gd name="T40" fmla="*/ 213 w 35"/>
                <a:gd name="T41" fmla="*/ 75 h 107"/>
                <a:gd name="T42" fmla="*/ 213 w 35"/>
                <a:gd name="T43" fmla="*/ 81 h 107"/>
                <a:gd name="T44" fmla="*/ 213 w 35"/>
                <a:gd name="T45" fmla="*/ 85 h 107"/>
                <a:gd name="T46" fmla="*/ 213 w 35"/>
                <a:gd name="T47" fmla="*/ 87 h 107"/>
                <a:gd name="T48" fmla="*/ 221 w 35"/>
                <a:gd name="T49" fmla="*/ 84 h 107"/>
                <a:gd name="T50" fmla="*/ 221 w 35"/>
                <a:gd name="T51" fmla="*/ 80 h 107"/>
                <a:gd name="T52" fmla="*/ 229 w 35"/>
                <a:gd name="T53" fmla="*/ 75 h 107"/>
                <a:gd name="T54" fmla="*/ 244 w 35"/>
                <a:gd name="T55" fmla="*/ 69 h 107"/>
                <a:gd name="T56" fmla="*/ 260 w 35"/>
                <a:gd name="T57" fmla="*/ 64 h 107"/>
                <a:gd name="T58" fmla="*/ 260 w 35"/>
                <a:gd name="T59" fmla="*/ 59 h 107"/>
                <a:gd name="T60" fmla="*/ 260 w 35"/>
                <a:gd name="T61" fmla="*/ 54 h 107"/>
                <a:gd name="T62" fmla="*/ 260 w 35"/>
                <a:gd name="T63" fmla="*/ 50 h 107"/>
                <a:gd name="T64" fmla="*/ 229 w 35"/>
                <a:gd name="T65" fmla="*/ 48 h 107"/>
                <a:gd name="T66" fmla="*/ 183 w 35"/>
                <a:gd name="T67" fmla="*/ 42 h 107"/>
                <a:gd name="T68" fmla="*/ 144 w 35"/>
                <a:gd name="T69" fmla="*/ 34 h 107"/>
                <a:gd name="T70" fmla="*/ 108 w 35"/>
                <a:gd name="T71" fmla="*/ 25 h 107"/>
                <a:gd name="T72" fmla="*/ 69 w 35"/>
                <a:gd name="T73" fmla="*/ 19 h 107"/>
                <a:gd name="T74" fmla="*/ 39 w 35"/>
                <a:gd name="T75" fmla="*/ 10 h 107"/>
                <a:gd name="T76" fmla="*/ 16 w 35"/>
                <a:gd name="T77" fmla="*/ 6 h 107"/>
                <a:gd name="T78" fmla="*/ 8 w 35"/>
                <a:gd name="T79" fmla="*/ 1 h 107"/>
                <a:gd name="T80" fmla="*/ 8 w 35"/>
                <a:gd name="T81" fmla="*/ 1 h 107"/>
                <a:gd name="T82" fmla="*/ 8 w 35"/>
                <a:gd name="T83" fmla="*/ 1 h 107"/>
                <a:gd name="T84" fmla="*/ 8 w 35"/>
                <a:gd name="T85" fmla="*/ 1 h 107"/>
                <a:gd name="T86" fmla="*/ 8 w 35"/>
                <a:gd name="T87" fmla="*/ 1 h 107"/>
                <a:gd name="T88" fmla="*/ 8 w 35"/>
                <a:gd name="T89" fmla="*/ 1 h 107"/>
                <a:gd name="T90" fmla="*/ 8 w 35"/>
                <a:gd name="T91" fmla="*/ 1 h 107"/>
                <a:gd name="T92" fmla="*/ 8 w 35"/>
                <a:gd name="T93" fmla="*/ 1 h 107"/>
                <a:gd name="T94" fmla="*/ 8 w 35"/>
                <a:gd name="T95" fmla="*/ 1 h 107"/>
                <a:gd name="T96" fmla="*/ 8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1" y="1"/>
                  </a:moveTo>
                  <a:lnTo>
                    <a:pt x="1" y="3"/>
                  </a:lnTo>
                  <a:lnTo>
                    <a:pt x="1" y="5"/>
                  </a:lnTo>
                  <a:lnTo>
                    <a:pt x="3" y="6"/>
                  </a:lnTo>
                  <a:lnTo>
                    <a:pt x="3" y="9"/>
                  </a:lnTo>
                  <a:lnTo>
                    <a:pt x="5" y="10"/>
                  </a:lnTo>
                  <a:lnTo>
                    <a:pt x="5" y="13"/>
                  </a:lnTo>
                  <a:lnTo>
                    <a:pt x="6" y="14"/>
                  </a:lnTo>
                  <a:lnTo>
                    <a:pt x="6" y="18"/>
                  </a:lnTo>
                  <a:lnTo>
                    <a:pt x="6" y="22"/>
                  </a:lnTo>
                  <a:lnTo>
                    <a:pt x="6" y="25"/>
                  </a:lnTo>
                  <a:lnTo>
                    <a:pt x="6" y="28"/>
                  </a:lnTo>
                  <a:lnTo>
                    <a:pt x="5" y="31"/>
                  </a:lnTo>
                  <a:lnTo>
                    <a:pt x="4" y="35"/>
                  </a:lnTo>
                  <a:lnTo>
                    <a:pt x="2" y="38"/>
                  </a:lnTo>
                  <a:lnTo>
                    <a:pt x="0" y="41"/>
                  </a:lnTo>
                  <a:lnTo>
                    <a:pt x="0" y="42"/>
                  </a:lnTo>
                  <a:lnTo>
                    <a:pt x="1" y="43"/>
                  </a:lnTo>
                  <a:lnTo>
                    <a:pt x="3" y="44"/>
                  </a:lnTo>
                  <a:lnTo>
                    <a:pt x="5" y="45"/>
                  </a:lnTo>
                  <a:lnTo>
                    <a:pt x="6" y="46"/>
                  </a:lnTo>
                  <a:lnTo>
                    <a:pt x="9" y="48"/>
                  </a:lnTo>
                  <a:lnTo>
                    <a:pt x="11" y="50"/>
                  </a:lnTo>
                  <a:lnTo>
                    <a:pt x="15" y="51"/>
                  </a:lnTo>
                  <a:lnTo>
                    <a:pt x="17" y="54"/>
                  </a:lnTo>
                  <a:lnTo>
                    <a:pt x="20" y="56"/>
                  </a:lnTo>
                  <a:lnTo>
                    <a:pt x="22" y="58"/>
                  </a:lnTo>
                  <a:lnTo>
                    <a:pt x="25" y="60"/>
                  </a:lnTo>
                  <a:lnTo>
                    <a:pt x="26" y="61"/>
                  </a:lnTo>
                  <a:lnTo>
                    <a:pt x="28" y="63"/>
                  </a:lnTo>
                  <a:lnTo>
                    <a:pt x="29" y="64"/>
                  </a:lnTo>
                  <a:lnTo>
                    <a:pt x="30" y="64"/>
                  </a:lnTo>
                  <a:lnTo>
                    <a:pt x="30" y="65"/>
                  </a:lnTo>
                  <a:lnTo>
                    <a:pt x="30" y="66"/>
                  </a:lnTo>
                  <a:lnTo>
                    <a:pt x="30" y="69"/>
                  </a:lnTo>
                  <a:lnTo>
                    <a:pt x="30" y="72"/>
                  </a:lnTo>
                  <a:lnTo>
                    <a:pt x="29" y="76"/>
                  </a:lnTo>
                  <a:lnTo>
                    <a:pt x="29" y="79"/>
                  </a:lnTo>
                  <a:lnTo>
                    <a:pt x="29" y="83"/>
                  </a:lnTo>
                  <a:lnTo>
                    <a:pt x="29" y="87"/>
                  </a:lnTo>
                  <a:lnTo>
                    <a:pt x="28" y="92"/>
                  </a:lnTo>
                  <a:lnTo>
                    <a:pt x="28" y="95"/>
                  </a:lnTo>
                  <a:lnTo>
                    <a:pt x="28" y="99"/>
                  </a:lnTo>
                  <a:lnTo>
                    <a:pt x="28" y="101"/>
                  </a:lnTo>
                  <a:lnTo>
                    <a:pt x="28" y="104"/>
                  </a:lnTo>
                  <a:lnTo>
                    <a:pt x="28" y="105"/>
                  </a:lnTo>
                  <a:lnTo>
                    <a:pt x="28" y="106"/>
                  </a:lnTo>
                  <a:lnTo>
                    <a:pt x="29" y="105"/>
                  </a:lnTo>
                  <a:lnTo>
                    <a:pt x="29" y="103"/>
                  </a:lnTo>
                  <a:lnTo>
                    <a:pt x="29" y="100"/>
                  </a:lnTo>
                  <a:lnTo>
                    <a:pt x="29" y="98"/>
                  </a:lnTo>
                  <a:lnTo>
                    <a:pt x="30" y="95"/>
                  </a:lnTo>
                  <a:lnTo>
                    <a:pt x="30" y="92"/>
                  </a:lnTo>
                  <a:lnTo>
                    <a:pt x="32" y="88"/>
                  </a:lnTo>
                  <a:lnTo>
                    <a:pt x="32" y="84"/>
                  </a:lnTo>
                  <a:lnTo>
                    <a:pt x="34" y="80"/>
                  </a:lnTo>
                  <a:lnTo>
                    <a:pt x="34" y="78"/>
                  </a:lnTo>
                  <a:lnTo>
                    <a:pt x="34" y="75"/>
                  </a:lnTo>
                  <a:lnTo>
                    <a:pt x="34" y="72"/>
                  </a:lnTo>
                  <a:lnTo>
                    <a:pt x="34" y="68"/>
                  </a:lnTo>
                  <a:lnTo>
                    <a:pt x="34" y="66"/>
                  </a:lnTo>
                  <a:lnTo>
                    <a:pt x="34" y="64"/>
                  </a:lnTo>
                  <a:lnTo>
                    <a:pt x="34" y="62"/>
                  </a:lnTo>
                  <a:lnTo>
                    <a:pt x="34" y="60"/>
                  </a:lnTo>
                  <a:lnTo>
                    <a:pt x="30" y="59"/>
                  </a:lnTo>
                  <a:lnTo>
                    <a:pt x="28" y="55"/>
                  </a:lnTo>
                  <a:lnTo>
                    <a:pt x="24" y="51"/>
                  </a:lnTo>
                  <a:lnTo>
                    <a:pt x="22" y="46"/>
                  </a:lnTo>
                  <a:lnTo>
                    <a:pt x="19" y="42"/>
                  </a:lnTo>
                  <a:lnTo>
                    <a:pt x="17" y="37"/>
                  </a:lnTo>
                  <a:lnTo>
                    <a:pt x="14" y="31"/>
                  </a:lnTo>
                  <a:lnTo>
                    <a:pt x="12" y="26"/>
                  </a:lnTo>
                  <a:lnTo>
                    <a:pt x="9" y="22"/>
                  </a:lnTo>
                  <a:lnTo>
                    <a:pt x="7" y="17"/>
                  </a:lnTo>
                  <a:lnTo>
                    <a:pt x="5" y="13"/>
                  </a:lnTo>
                  <a:lnTo>
                    <a:pt x="4" y="8"/>
                  </a:lnTo>
                  <a:lnTo>
                    <a:pt x="2" y="6"/>
                  </a:lnTo>
                  <a:lnTo>
                    <a:pt x="2" y="3"/>
                  </a:lnTo>
                  <a:lnTo>
                    <a:pt x="1" y="1"/>
                  </a:lnTo>
                  <a:lnTo>
                    <a:pt x="1" y="0"/>
                  </a:lnTo>
                  <a:lnTo>
                    <a:pt x="1" y="1"/>
                  </a:lnTo>
                </a:path>
              </a:pathLst>
            </a:custGeom>
            <a:solidFill>
              <a:srgbClr val="F8F8F8"/>
            </a:solidFill>
            <a:ln w="9048">
              <a:solidFill>
                <a:srgbClr val="DDDDDD"/>
              </a:solidFill>
              <a:round/>
              <a:headEnd/>
              <a:tailEnd/>
            </a:ln>
          </p:spPr>
          <p:txBody>
            <a:bodyPr/>
            <a:lstStyle/>
            <a:p>
              <a:endParaRPr lang="it-IT"/>
            </a:p>
          </p:txBody>
        </p:sp>
        <p:sp>
          <p:nvSpPr>
            <p:cNvPr id="5187" name="Freeform 78"/>
            <p:cNvSpPr>
              <a:spLocks/>
            </p:cNvSpPr>
            <p:nvPr/>
          </p:nvSpPr>
          <p:spPr bwMode="auto">
            <a:xfrm>
              <a:off x="4418" y="1319"/>
              <a:ext cx="155" cy="70"/>
            </a:xfrm>
            <a:custGeom>
              <a:avLst/>
              <a:gdLst>
                <a:gd name="T0" fmla="*/ 308 w 79"/>
                <a:gd name="T1" fmla="*/ 0 h 76"/>
                <a:gd name="T2" fmla="*/ 243 w 79"/>
                <a:gd name="T3" fmla="*/ 4 h 76"/>
                <a:gd name="T4" fmla="*/ 173 w 79"/>
                <a:gd name="T5" fmla="*/ 10 h 76"/>
                <a:gd name="T6" fmla="*/ 120 w 79"/>
                <a:gd name="T7" fmla="*/ 19 h 76"/>
                <a:gd name="T8" fmla="*/ 104 w 79"/>
                <a:gd name="T9" fmla="*/ 29 h 76"/>
                <a:gd name="T10" fmla="*/ 135 w 79"/>
                <a:gd name="T11" fmla="*/ 39 h 76"/>
                <a:gd name="T12" fmla="*/ 243 w 79"/>
                <a:gd name="T13" fmla="*/ 47 h 76"/>
                <a:gd name="T14" fmla="*/ 447 w 79"/>
                <a:gd name="T15" fmla="*/ 52 h 76"/>
                <a:gd name="T16" fmla="*/ 581 w 79"/>
                <a:gd name="T17" fmla="*/ 53 h 76"/>
                <a:gd name="T18" fmla="*/ 551 w 79"/>
                <a:gd name="T19" fmla="*/ 54 h 76"/>
                <a:gd name="T20" fmla="*/ 496 w 79"/>
                <a:gd name="T21" fmla="*/ 55 h 76"/>
                <a:gd name="T22" fmla="*/ 432 w 79"/>
                <a:gd name="T23" fmla="*/ 57 h 76"/>
                <a:gd name="T24" fmla="*/ 361 w 79"/>
                <a:gd name="T25" fmla="*/ 59 h 76"/>
                <a:gd name="T26" fmla="*/ 288 w 79"/>
                <a:gd name="T27" fmla="*/ 59 h 76"/>
                <a:gd name="T28" fmla="*/ 204 w 79"/>
                <a:gd name="T29" fmla="*/ 59 h 76"/>
                <a:gd name="T30" fmla="*/ 143 w 79"/>
                <a:gd name="T31" fmla="*/ 55 h 76"/>
                <a:gd name="T32" fmla="*/ 84 w 79"/>
                <a:gd name="T33" fmla="*/ 52 h 76"/>
                <a:gd name="T34" fmla="*/ 47 w 79"/>
                <a:gd name="T35" fmla="*/ 48 h 76"/>
                <a:gd name="T36" fmla="*/ 16 w 79"/>
                <a:gd name="T37" fmla="*/ 43 h 76"/>
                <a:gd name="T38" fmla="*/ 8 w 79"/>
                <a:gd name="T39" fmla="*/ 39 h 76"/>
                <a:gd name="T40" fmla="*/ 0 w 79"/>
                <a:gd name="T41" fmla="*/ 35 h 76"/>
                <a:gd name="T42" fmla="*/ 0 w 79"/>
                <a:gd name="T43" fmla="*/ 32 h 76"/>
                <a:gd name="T44" fmla="*/ 8 w 79"/>
                <a:gd name="T45" fmla="*/ 29 h 76"/>
                <a:gd name="T46" fmla="*/ 8 w 79"/>
                <a:gd name="T47" fmla="*/ 28 h 76"/>
                <a:gd name="T48" fmla="*/ 16 w 79"/>
                <a:gd name="T49" fmla="*/ 23 h 76"/>
                <a:gd name="T50" fmla="*/ 47 w 79"/>
                <a:gd name="T51" fmla="*/ 14 h 76"/>
                <a:gd name="T52" fmla="*/ 84 w 79"/>
                <a:gd name="T53" fmla="*/ 7 h 76"/>
                <a:gd name="T54" fmla="*/ 143 w 79"/>
                <a:gd name="T55" fmla="*/ 4 h 76"/>
                <a:gd name="T56" fmla="*/ 204 w 79"/>
                <a:gd name="T57" fmla="*/ 2 h 76"/>
                <a:gd name="T58" fmla="*/ 257 w 79"/>
                <a:gd name="T59" fmla="*/ 1 h 76"/>
                <a:gd name="T60" fmla="*/ 300 w 79"/>
                <a:gd name="T61" fmla="*/ 0 h 76"/>
                <a:gd name="T62" fmla="*/ 332 w 79"/>
                <a:gd name="T63" fmla="*/ 0 h 76"/>
                <a:gd name="T64" fmla="*/ 339 w 79"/>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9"/>
                <a:gd name="T100" fmla="*/ 0 h 76"/>
                <a:gd name="T101" fmla="*/ 79 w 79"/>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9" h="76">
                  <a:moveTo>
                    <a:pt x="45" y="0"/>
                  </a:moveTo>
                  <a:lnTo>
                    <a:pt x="41" y="0"/>
                  </a:lnTo>
                  <a:lnTo>
                    <a:pt x="37" y="1"/>
                  </a:lnTo>
                  <a:lnTo>
                    <a:pt x="32" y="4"/>
                  </a:lnTo>
                  <a:lnTo>
                    <a:pt x="28" y="8"/>
                  </a:lnTo>
                  <a:lnTo>
                    <a:pt x="23" y="13"/>
                  </a:lnTo>
                  <a:lnTo>
                    <a:pt x="20" y="19"/>
                  </a:lnTo>
                  <a:lnTo>
                    <a:pt x="16" y="25"/>
                  </a:lnTo>
                  <a:lnTo>
                    <a:pt x="15" y="31"/>
                  </a:lnTo>
                  <a:lnTo>
                    <a:pt x="14" y="38"/>
                  </a:lnTo>
                  <a:lnTo>
                    <a:pt x="15" y="44"/>
                  </a:lnTo>
                  <a:lnTo>
                    <a:pt x="18" y="50"/>
                  </a:lnTo>
                  <a:lnTo>
                    <a:pt x="25" y="55"/>
                  </a:lnTo>
                  <a:lnTo>
                    <a:pt x="32" y="60"/>
                  </a:lnTo>
                  <a:lnTo>
                    <a:pt x="44" y="64"/>
                  </a:lnTo>
                  <a:lnTo>
                    <a:pt x="59" y="66"/>
                  </a:lnTo>
                  <a:lnTo>
                    <a:pt x="78" y="67"/>
                  </a:lnTo>
                  <a:lnTo>
                    <a:pt x="77" y="68"/>
                  </a:lnTo>
                  <a:lnTo>
                    <a:pt x="76" y="68"/>
                  </a:lnTo>
                  <a:lnTo>
                    <a:pt x="73" y="70"/>
                  </a:lnTo>
                  <a:lnTo>
                    <a:pt x="70" y="70"/>
                  </a:lnTo>
                  <a:lnTo>
                    <a:pt x="66" y="71"/>
                  </a:lnTo>
                  <a:lnTo>
                    <a:pt x="62" y="71"/>
                  </a:lnTo>
                  <a:lnTo>
                    <a:pt x="57" y="73"/>
                  </a:lnTo>
                  <a:lnTo>
                    <a:pt x="54" y="73"/>
                  </a:lnTo>
                  <a:lnTo>
                    <a:pt x="48" y="75"/>
                  </a:lnTo>
                  <a:lnTo>
                    <a:pt x="43" y="75"/>
                  </a:lnTo>
                  <a:lnTo>
                    <a:pt x="38" y="75"/>
                  </a:lnTo>
                  <a:lnTo>
                    <a:pt x="33" y="75"/>
                  </a:lnTo>
                  <a:lnTo>
                    <a:pt x="27" y="75"/>
                  </a:lnTo>
                  <a:lnTo>
                    <a:pt x="23" y="73"/>
                  </a:lnTo>
                  <a:lnTo>
                    <a:pt x="19" y="71"/>
                  </a:lnTo>
                  <a:lnTo>
                    <a:pt x="15" y="68"/>
                  </a:lnTo>
                  <a:lnTo>
                    <a:pt x="11" y="66"/>
                  </a:lnTo>
                  <a:lnTo>
                    <a:pt x="8" y="63"/>
                  </a:lnTo>
                  <a:lnTo>
                    <a:pt x="6" y="61"/>
                  </a:lnTo>
                  <a:lnTo>
                    <a:pt x="4" y="57"/>
                  </a:lnTo>
                  <a:lnTo>
                    <a:pt x="2" y="55"/>
                  </a:lnTo>
                  <a:lnTo>
                    <a:pt x="2" y="52"/>
                  </a:lnTo>
                  <a:lnTo>
                    <a:pt x="1" y="50"/>
                  </a:lnTo>
                  <a:lnTo>
                    <a:pt x="1" y="46"/>
                  </a:lnTo>
                  <a:lnTo>
                    <a:pt x="0" y="44"/>
                  </a:lnTo>
                  <a:lnTo>
                    <a:pt x="0" y="43"/>
                  </a:lnTo>
                  <a:lnTo>
                    <a:pt x="0" y="41"/>
                  </a:lnTo>
                  <a:lnTo>
                    <a:pt x="1" y="38"/>
                  </a:lnTo>
                  <a:lnTo>
                    <a:pt x="1" y="36"/>
                  </a:lnTo>
                  <a:lnTo>
                    <a:pt x="2" y="35"/>
                  </a:lnTo>
                  <a:lnTo>
                    <a:pt x="2" y="29"/>
                  </a:lnTo>
                  <a:lnTo>
                    <a:pt x="4" y="22"/>
                  </a:lnTo>
                  <a:lnTo>
                    <a:pt x="6" y="17"/>
                  </a:lnTo>
                  <a:lnTo>
                    <a:pt x="8" y="12"/>
                  </a:lnTo>
                  <a:lnTo>
                    <a:pt x="11" y="10"/>
                  </a:lnTo>
                  <a:lnTo>
                    <a:pt x="15" y="6"/>
                  </a:lnTo>
                  <a:lnTo>
                    <a:pt x="19" y="4"/>
                  </a:lnTo>
                  <a:lnTo>
                    <a:pt x="23" y="2"/>
                  </a:lnTo>
                  <a:lnTo>
                    <a:pt x="27" y="2"/>
                  </a:lnTo>
                  <a:lnTo>
                    <a:pt x="30" y="1"/>
                  </a:lnTo>
                  <a:lnTo>
                    <a:pt x="34" y="1"/>
                  </a:lnTo>
                  <a:lnTo>
                    <a:pt x="38" y="0"/>
                  </a:lnTo>
                  <a:lnTo>
                    <a:pt x="40" y="0"/>
                  </a:lnTo>
                  <a:lnTo>
                    <a:pt x="42" y="0"/>
                  </a:lnTo>
                  <a:lnTo>
                    <a:pt x="44" y="0"/>
                  </a:lnTo>
                  <a:lnTo>
                    <a:pt x="45" y="0"/>
                  </a:lnTo>
                </a:path>
              </a:pathLst>
            </a:custGeom>
            <a:solidFill>
              <a:srgbClr val="F8F8F8"/>
            </a:solidFill>
            <a:ln w="9048">
              <a:solidFill>
                <a:srgbClr val="DDDDDD"/>
              </a:solidFill>
              <a:round/>
              <a:headEnd/>
              <a:tailEnd/>
            </a:ln>
          </p:spPr>
          <p:txBody>
            <a:bodyPr/>
            <a:lstStyle/>
            <a:p>
              <a:endParaRPr lang="it-IT"/>
            </a:p>
          </p:txBody>
        </p:sp>
        <p:sp>
          <p:nvSpPr>
            <p:cNvPr id="5188" name="Freeform 79"/>
            <p:cNvSpPr>
              <a:spLocks/>
            </p:cNvSpPr>
            <p:nvPr/>
          </p:nvSpPr>
          <p:spPr bwMode="auto">
            <a:xfrm>
              <a:off x="5203" y="1318"/>
              <a:ext cx="134" cy="72"/>
            </a:xfrm>
            <a:custGeom>
              <a:avLst/>
              <a:gdLst>
                <a:gd name="T0" fmla="*/ 128 w 67"/>
                <a:gd name="T1" fmla="*/ 1 h 78"/>
                <a:gd name="T2" fmla="*/ 208 w 67"/>
                <a:gd name="T3" fmla="*/ 5 h 78"/>
                <a:gd name="T4" fmla="*/ 296 w 67"/>
                <a:gd name="T5" fmla="*/ 11 h 78"/>
                <a:gd name="T6" fmla="*/ 368 w 67"/>
                <a:gd name="T7" fmla="*/ 20 h 78"/>
                <a:gd name="T8" fmla="*/ 416 w 67"/>
                <a:gd name="T9" fmla="*/ 30 h 78"/>
                <a:gd name="T10" fmla="*/ 408 w 67"/>
                <a:gd name="T11" fmla="*/ 41 h 78"/>
                <a:gd name="T12" fmla="*/ 320 w 67"/>
                <a:gd name="T13" fmla="*/ 50 h 78"/>
                <a:gd name="T14" fmla="*/ 128 w 67"/>
                <a:gd name="T15" fmla="*/ 56 h 78"/>
                <a:gd name="T16" fmla="*/ 0 w 67"/>
                <a:gd name="T17" fmla="*/ 60 h 78"/>
                <a:gd name="T18" fmla="*/ 16 w 67"/>
                <a:gd name="T19" fmla="*/ 60 h 78"/>
                <a:gd name="T20" fmla="*/ 64 w 67"/>
                <a:gd name="T21" fmla="*/ 61 h 78"/>
                <a:gd name="T22" fmla="*/ 112 w 67"/>
                <a:gd name="T23" fmla="*/ 61 h 78"/>
                <a:gd name="T24" fmla="*/ 176 w 67"/>
                <a:gd name="T25" fmla="*/ 61 h 78"/>
                <a:gd name="T26" fmla="*/ 248 w 67"/>
                <a:gd name="T27" fmla="*/ 61 h 78"/>
                <a:gd name="T28" fmla="*/ 320 w 67"/>
                <a:gd name="T29" fmla="*/ 58 h 78"/>
                <a:gd name="T30" fmla="*/ 384 w 67"/>
                <a:gd name="T31" fmla="*/ 56 h 78"/>
                <a:gd name="T32" fmla="*/ 448 w 67"/>
                <a:gd name="T33" fmla="*/ 52 h 78"/>
                <a:gd name="T34" fmla="*/ 480 w 67"/>
                <a:gd name="T35" fmla="*/ 48 h 78"/>
                <a:gd name="T36" fmla="*/ 504 w 67"/>
                <a:gd name="T37" fmla="*/ 44 h 78"/>
                <a:gd name="T38" fmla="*/ 512 w 67"/>
                <a:gd name="T39" fmla="*/ 40 h 78"/>
                <a:gd name="T40" fmla="*/ 528 w 67"/>
                <a:gd name="T41" fmla="*/ 36 h 78"/>
                <a:gd name="T42" fmla="*/ 528 w 67"/>
                <a:gd name="T43" fmla="*/ 33 h 78"/>
                <a:gd name="T44" fmla="*/ 528 w 67"/>
                <a:gd name="T45" fmla="*/ 30 h 78"/>
                <a:gd name="T46" fmla="*/ 528 w 67"/>
                <a:gd name="T47" fmla="*/ 29 h 78"/>
                <a:gd name="T48" fmla="*/ 512 w 67"/>
                <a:gd name="T49" fmla="*/ 24 h 78"/>
                <a:gd name="T50" fmla="*/ 472 w 67"/>
                <a:gd name="T51" fmla="*/ 15 h 78"/>
                <a:gd name="T52" fmla="*/ 408 w 67"/>
                <a:gd name="T53" fmla="*/ 7 h 78"/>
                <a:gd name="T54" fmla="*/ 344 w 67"/>
                <a:gd name="T55" fmla="*/ 5 h 78"/>
                <a:gd name="T56" fmla="*/ 264 w 67"/>
                <a:gd name="T57" fmla="*/ 2 h 78"/>
                <a:gd name="T58" fmla="*/ 200 w 67"/>
                <a:gd name="T59" fmla="*/ 1 h 78"/>
                <a:gd name="T60" fmla="*/ 136 w 67"/>
                <a:gd name="T61" fmla="*/ 0 h 78"/>
                <a:gd name="T62" fmla="*/ 112 w 67"/>
                <a:gd name="T63" fmla="*/ 0 h 78"/>
                <a:gd name="T64" fmla="*/ 112 w 6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78"/>
                <a:gd name="T101" fmla="*/ 67 w 6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78">
                  <a:moveTo>
                    <a:pt x="14" y="0"/>
                  </a:moveTo>
                  <a:lnTo>
                    <a:pt x="16" y="1"/>
                  </a:lnTo>
                  <a:lnTo>
                    <a:pt x="21" y="2"/>
                  </a:lnTo>
                  <a:lnTo>
                    <a:pt x="26" y="5"/>
                  </a:lnTo>
                  <a:lnTo>
                    <a:pt x="31" y="9"/>
                  </a:lnTo>
                  <a:lnTo>
                    <a:pt x="37" y="14"/>
                  </a:lnTo>
                  <a:lnTo>
                    <a:pt x="42" y="19"/>
                  </a:lnTo>
                  <a:lnTo>
                    <a:pt x="46" y="26"/>
                  </a:lnTo>
                  <a:lnTo>
                    <a:pt x="51" y="31"/>
                  </a:lnTo>
                  <a:lnTo>
                    <a:pt x="52" y="38"/>
                  </a:lnTo>
                  <a:lnTo>
                    <a:pt x="52" y="45"/>
                  </a:lnTo>
                  <a:lnTo>
                    <a:pt x="51" y="52"/>
                  </a:lnTo>
                  <a:lnTo>
                    <a:pt x="47" y="58"/>
                  </a:lnTo>
                  <a:lnTo>
                    <a:pt x="40" y="64"/>
                  </a:lnTo>
                  <a:lnTo>
                    <a:pt x="31" y="68"/>
                  </a:lnTo>
                  <a:lnTo>
                    <a:pt x="16" y="72"/>
                  </a:lnTo>
                  <a:lnTo>
                    <a:pt x="0" y="74"/>
                  </a:lnTo>
                  <a:lnTo>
                    <a:pt x="0" y="76"/>
                  </a:lnTo>
                  <a:lnTo>
                    <a:pt x="2" y="76"/>
                  </a:lnTo>
                  <a:lnTo>
                    <a:pt x="5" y="76"/>
                  </a:lnTo>
                  <a:lnTo>
                    <a:pt x="8" y="77"/>
                  </a:lnTo>
                  <a:lnTo>
                    <a:pt x="11" y="77"/>
                  </a:lnTo>
                  <a:lnTo>
                    <a:pt x="14" y="77"/>
                  </a:lnTo>
                  <a:lnTo>
                    <a:pt x="19" y="77"/>
                  </a:lnTo>
                  <a:lnTo>
                    <a:pt x="22" y="77"/>
                  </a:lnTo>
                  <a:lnTo>
                    <a:pt x="27" y="77"/>
                  </a:lnTo>
                  <a:lnTo>
                    <a:pt x="31" y="77"/>
                  </a:lnTo>
                  <a:lnTo>
                    <a:pt x="36" y="76"/>
                  </a:lnTo>
                  <a:lnTo>
                    <a:pt x="40" y="74"/>
                  </a:lnTo>
                  <a:lnTo>
                    <a:pt x="44" y="72"/>
                  </a:lnTo>
                  <a:lnTo>
                    <a:pt x="48" y="71"/>
                  </a:lnTo>
                  <a:lnTo>
                    <a:pt x="53" y="68"/>
                  </a:lnTo>
                  <a:lnTo>
                    <a:pt x="56" y="66"/>
                  </a:lnTo>
                  <a:lnTo>
                    <a:pt x="59" y="63"/>
                  </a:lnTo>
                  <a:lnTo>
                    <a:pt x="60" y="61"/>
                  </a:lnTo>
                  <a:lnTo>
                    <a:pt x="63" y="58"/>
                  </a:lnTo>
                  <a:lnTo>
                    <a:pt x="63" y="56"/>
                  </a:lnTo>
                  <a:lnTo>
                    <a:pt x="64" y="52"/>
                  </a:lnTo>
                  <a:lnTo>
                    <a:pt x="64" y="51"/>
                  </a:lnTo>
                  <a:lnTo>
                    <a:pt x="66" y="47"/>
                  </a:lnTo>
                  <a:lnTo>
                    <a:pt x="66" y="45"/>
                  </a:lnTo>
                  <a:lnTo>
                    <a:pt x="66" y="44"/>
                  </a:lnTo>
                  <a:lnTo>
                    <a:pt x="66" y="42"/>
                  </a:lnTo>
                  <a:lnTo>
                    <a:pt x="66" y="39"/>
                  </a:lnTo>
                  <a:lnTo>
                    <a:pt x="66" y="37"/>
                  </a:lnTo>
                  <a:lnTo>
                    <a:pt x="66" y="36"/>
                  </a:lnTo>
                  <a:lnTo>
                    <a:pt x="64" y="30"/>
                  </a:lnTo>
                  <a:lnTo>
                    <a:pt x="62" y="23"/>
                  </a:lnTo>
                  <a:lnTo>
                    <a:pt x="59" y="18"/>
                  </a:lnTo>
                  <a:lnTo>
                    <a:pt x="56" y="13"/>
                  </a:lnTo>
                  <a:lnTo>
                    <a:pt x="51" y="10"/>
                  </a:lnTo>
                  <a:lnTo>
                    <a:pt x="48" y="7"/>
                  </a:lnTo>
                  <a:lnTo>
                    <a:pt x="43" y="5"/>
                  </a:lnTo>
                  <a:lnTo>
                    <a:pt x="39" y="2"/>
                  </a:lnTo>
                  <a:lnTo>
                    <a:pt x="33" y="2"/>
                  </a:lnTo>
                  <a:lnTo>
                    <a:pt x="29" y="1"/>
                  </a:lnTo>
                  <a:lnTo>
                    <a:pt x="25" y="1"/>
                  </a:lnTo>
                  <a:lnTo>
                    <a:pt x="21" y="0"/>
                  </a:lnTo>
                  <a:lnTo>
                    <a:pt x="17" y="0"/>
                  </a:lnTo>
                  <a:lnTo>
                    <a:pt x="16" y="0"/>
                  </a:lnTo>
                  <a:lnTo>
                    <a:pt x="14" y="0"/>
                  </a:lnTo>
                </a:path>
              </a:pathLst>
            </a:custGeom>
            <a:solidFill>
              <a:srgbClr val="F8F8F8"/>
            </a:solidFill>
            <a:ln w="9048">
              <a:solidFill>
                <a:srgbClr val="DDDDDD"/>
              </a:solidFill>
              <a:round/>
              <a:headEnd/>
              <a:tailEnd/>
            </a:ln>
          </p:spPr>
          <p:txBody>
            <a:bodyPr/>
            <a:lstStyle/>
            <a:p>
              <a:endParaRPr lang="it-IT"/>
            </a:p>
          </p:txBody>
        </p:sp>
        <p:sp>
          <p:nvSpPr>
            <p:cNvPr id="5189" name="Freeform 80"/>
            <p:cNvSpPr>
              <a:spLocks/>
            </p:cNvSpPr>
            <p:nvPr/>
          </p:nvSpPr>
          <p:spPr bwMode="auto">
            <a:xfrm>
              <a:off x="4493" y="1326"/>
              <a:ext cx="209" cy="48"/>
            </a:xfrm>
            <a:custGeom>
              <a:avLst/>
              <a:gdLst>
                <a:gd name="T0" fmla="*/ 789 w 106"/>
                <a:gd name="T1" fmla="*/ 35 h 51"/>
                <a:gd name="T2" fmla="*/ 751 w 106"/>
                <a:gd name="T3" fmla="*/ 29 h 51"/>
                <a:gd name="T4" fmla="*/ 688 w 106"/>
                <a:gd name="T5" fmla="*/ 21 h 51"/>
                <a:gd name="T6" fmla="*/ 584 w 106"/>
                <a:gd name="T7" fmla="*/ 11 h 51"/>
                <a:gd name="T8" fmla="*/ 459 w 106"/>
                <a:gd name="T9" fmla="*/ 4 h 51"/>
                <a:gd name="T10" fmla="*/ 353 w 106"/>
                <a:gd name="T11" fmla="*/ 0 h 51"/>
                <a:gd name="T12" fmla="*/ 323 w 106"/>
                <a:gd name="T13" fmla="*/ 0 h 51"/>
                <a:gd name="T14" fmla="*/ 260 w 106"/>
                <a:gd name="T15" fmla="*/ 1 h 51"/>
                <a:gd name="T16" fmla="*/ 199 w 106"/>
                <a:gd name="T17" fmla="*/ 3 h 51"/>
                <a:gd name="T18" fmla="*/ 136 w 106"/>
                <a:gd name="T19" fmla="*/ 4 h 51"/>
                <a:gd name="T20" fmla="*/ 101 w 106"/>
                <a:gd name="T21" fmla="*/ 4 h 51"/>
                <a:gd name="T22" fmla="*/ 63 w 106"/>
                <a:gd name="T23" fmla="*/ 8 h 51"/>
                <a:gd name="T24" fmla="*/ 32 w 106"/>
                <a:gd name="T25" fmla="*/ 11 h 51"/>
                <a:gd name="T26" fmla="*/ 8 w 106"/>
                <a:gd name="T27" fmla="*/ 17 h 51"/>
                <a:gd name="T28" fmla="*/ 0 w 106"/>
                <a:gd name="T29" fmla="*/ 22 h 51"/>
                <a:gd name="T30" fmla="*/ 0 w 106"/>
                <a:gd name="T31" fmla="*/ 25 h 51"/>
                <a:gd name="T32" fmla="*/ 8 w 106"/>
                <a:gd name="T33" fmla="*/ 30 h 51"/>
                <a:gd name="T34" fmla="*/ 24 w 106"/>
                <a:gd name="T35" fmla="*/ 35 h 51"/>
                <a:gd name="T36" fmla="*/ 47 w 106"/>
                <a:gd name="T37" fmla="*/ 37 h 51"/>
                <a:gd name="T38" fmla="*/ 63 w 106"/>
                <a:gd name="T39" fmla="*/ 40 h 51"/>
                <a:gd name="T40" fmla="*/ 101 w 106"/>
                <a:gd name="T41" fmla="*/ 41 h 51"/>
                <a:gd name="T42" fmla="*/ 136 w 106"/>
                <a:gd name="T43" fmla="*/ 41 h 51"/>
                <a:gd name="T44" fmla="*/ 175 w 106"/>
                <a:gd name="T45" fmla="*/ 40 h 51"/>
                <a:gd name="T46" fmla="*/ 213 w 106"/>
                <a:gd name="T47" fmla="*/ 39 h 51"/>
                <a:gd name="T48" fmla="*/ 260 w 106"/>
                <a:gd name="T49" fmla="*/ 37 h 51"/>
                <a:gd name="T50" fmla="*/ 292 w 106"/>
                <a:gd name="T51" fmla="*/ 36 h 51"/>
                <a:gd name="T52" fmla="*/ 315 w 106"/>
                <a:gd name="T53" fmla="*/ 35 h 51"/>
                <a:gd name="T54" fmla="*/ 284 w 106"/>
                <a:gd name="T55" fmla="*/ 36 h 51"/>
                <a:gd name="T56" fmla="*/ 260 w 106"/>
                <a:gd name="T57" fmla="*/ 35 h 51"/>
                <a:gd name="T58" fmla="*/ 229 w 106"/>
                <a:gd name="T59" fmla="*/ 33 h 51"/>
                <a:gd name="T60" fmla="*/ 183 w 106"/>
                <a:gd name="T61" fmla="*/ 30 h 51"/>
                <a:gd name="T62" fmla="*/ 116 w 106"/>
                <a:gd name="T63" fmla="*/ 28 h 51"/>
                <a:gd name="T64" fmla="*/ 93 w 106"/>
                <a:gd name="T65" fmla="*/ 26 h 51"/>
                <a:gd name="T66" fmla="*/ 101 w 106"/>
                <a:gd name="T67" fmla="*/ 24 h 51"/>
                <a:gd name="T68" fmla="*/ 136 w 106"/>
                <a:gd name="T69" fmla="*/ 21 h 51"/>
                <a:gd name="T70" fmla="*/ 160 w 106"/>
                <a:gd name="T71" fmla="*/ 18 h 51"/>
                <a:gd name="T72" fmla="*/ 175 w 106"/>
                <a:gd name="T73" fmla="*/ 14 h 51"/>
                <a:gd name="T74" fmla="*/ 260 w 106"/>
                <a:gd name="T75" fmla="*/ 13 h 51"/>
                <a:gd name="T76" fmla="*/ 444 w 106"/>
                <a:gd name="T77" fmla="*/ 13 h 51"/>
                <a:gd name="T78" fmla="*/ 592 w 106"/>
                <a:gd name="T79" fmla="*/ 21 h 51"/>
                <a:gd name="T80" fmla="*/ 704 w 106"/>
                <a:gd name="T81" fmla="*/ 27 h 51"/>
                <a:gd name="T82" fmla="*/ 773 w 106"/>
                <a:gd name="T83" fmla="*/ 35 h 51"/>
                <a:gd name="T84" fmla="*/ 804 w 106"/>
                <a:gd name="T85" fmla="*/ 36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6"/>
                <a:gd name="T130" fmla="*/ 0 h 51"/>
                <a:gd name="T131" fmla="*/ 106 w 106"/>
                <a:gd name="T132" fmla="*/ 51 h 5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6" h="51">
                  <a:moveTo>
                    <a:pt x="105" y="42"/>
                  </a:moveTo>
                  <a:lnTo>
                    <a:pt x="104" y="42"/>
                  </a:lnTo>
                  <a:lnTo>
                    <a:pt x="103" y="41"/>
                  </a:lnTo>
                  <a:lnTo>
                    <a:pt x="101" y="39"/>
                  </a:lnTo>
                  <a:lnTo>
                    <a:pt x="101" y="37"/>
                  </a:lnTo>
                  <a:lnTo>
                    <a:pt x="98" y="35"/>
                  </a:lnTo>
                  <a:lnTo>
                    <a:pt x="96" y="31"/>
                  </a:lnTo>
                  <a:lnTo>
                    <a:pt x="92" y="27"/>
                  </a:lnTo>
                  <a:lnTo>
                    <a:pt x="90" y="24"/>
                  </a:lnTo>
                  <a:lnTo>
                    <a:pt x="85" y="21"/>
                  </a:lnTo>
                  <a:lnTo>
                    <a:pt x="82" y="17"/>
                  </a:lnTo>
                  <a:lnTo>
                    <a:pt x="76" y="14"/>
                  </a:lnTo>
                  <a:lnTo>
                    <a:pt x="72" y="10"/>
                  </a:lnTo>
                  <a:lnTo>
                    <a:pt x="66" y="8"/>
                  </a:lnTo>
                  <a:lnTo>
                    <a:pt x="60" y="4"/>
                  </a:lnTo>
                  <a:lnTo>
                    <a:pt x="54" y="3"/>
                  </a:lnTo>
                  <a:lnTo>
                    <a:pt x="48" y="0"/>
                  </a:lnTo>
                  <a:lnTo>
                    <a:pt x="46" y="0"/>
                  </a:lnTo>
                  <a:lnTo>
                    <a:pt x="44" y="0"/>
                  </a:lnTo>
                  <a:lnTo>
                    <a:pt x="42" y="0"/>
                  </a:lnTo>
                  <a:lnTo>
                    <a:pt x="39" y="1"/>
                  </a:lnTo>
                  <a:lnTo>
                    <a:pt x="37" y="1"/>
                  </a:lnTo>
                  <a:lnTo>
                    <a:pt x="34" y="1"/>
                  </a:lnTo>
                  <a:lnTo>
                    <a:pt x="32" y="1"/>
                  </a:lnTo>
                  <a:lnTo>
                    <a:pt x="29" y="3"/>
                  </a:lnTo>
                  <a:lnTo>
                    <a:pt x="26" y="3"/>
                  </a:lnTo>
                  <a:lnTo>
                    <a:pt x="22" y="3"/>
                  </a:lnTo>
                  <a:lnTo>
                    <a:pt x="21" y="3"/>
                  </a:lnTo>
                  <a:lnTo>
                    <a:pt x="18" y="4"/>
                  </a:lnTo>
                  <a:lnTo>
                    <a:pt x="16" y="4"/>
                  </a:lnTo>
                  <a:lnTo>
                    <a:pt x="14" y="4"/>
                  </a:lnTo>
                  <a:lnTo>
                    <a:pt x="13" y="4"/>
                  </a:lnTo>
                  <a:lnTo>
                    <a:pt x="11" y="6"/>
                  </a:lnTo>
                  <a:lnTo>
                    <a:pt x="10" y="8"/>
                  </a:lnTo>
                  <a:lnTo>
                    <a:pt x="8" y="9"/>
                  </a:lnTo>
                  <a:lnTo>
                    <a:pt x="7" y="10"/>
                  </a:lnTo>
                  <a:lnTo>
                    <a:pt x="5" y="12"/>
                  </a:lnTo>
                  <a:lnTo>
                    <a:pt x="4" y="14"/>
                  </a:lnTo>
                  <a:lnTo>
                    <a:pt x="3" y="16"/>
                  </a:lnTo>
                  <a:lnTo>
                    <a:pt x="3" y="17"/>
                  </a:lnTo>
                  <a:lnTo>
                    <a:pt x="1" y="20"/>
                  </a:lnTo>
                  <a:lnTo>
                    <a:pt x="1" y="22"/>
                  </a:lnTo>
                  <a:lnTo>
                    <a:pt x="0" y="24"/>
                  </a:lnTo>
                  <a:lnTo>
                    <a:pt x="0" y="26"/>
                  </a:lnTo>
                  <a:lnTo>
                    <a:pt x="0" y="27"/>
                  </a:lnTo>
                  <a:lnTo>
                    <a:pt x="0" y="29"/>
                  </a:lnTo>
                  <a:lnTo>
                    <a:pt x="0" y="31"/>
                  </a:lnTo>
                  <a:lnTo>
                    <a:pt x="1" y="32"/>
                  </a:lnTo>
                  <a:lnTo>
                    <a:pt x="1" y="34"/>
                  </a:lnTo>
                  <a:lnTo>
                    <a:pt x="1" y="36"/>
                  </a:lnTo>
                  <a:lnTo>
                    <a:pt x="1" y="38"/>
                  </a:lnTo>
                  <a:lnTo>
                    <a:pt x="3" y="39"/>
                  </a:lnTo>
                  <a:lnTo>
                    <a:pt x="3" y="41"/>
                  </a:lnTo>
                  <a:lnTo>
                    <a:pt x="4" y="42"/>
                  </a:lnTo>
                  <a:lnTo>
                    <a:pt x="4" y="44"/>
                  </a:lnTo>
                  <a:lnTo>
                    <a:pt x="6" y="44"/>
                  </a:lnTo>
                  <a:lnTo>
                    <a:pt x="6" y="46"/>
                  </a:lnTo>
                  <a:lnTo>
                    <a:pt x="8" y="46"/>
                  </a:lnTo>
                  <a:lnTo>
                    <a:pt x="8" y="48"/>
                  </a:lnTo>
                  <a:lnTo>
                    <a:pt x="10" y="48"/>
                  </a:lnTo>
                  <a:lnTo>
                    <a:pt x="11" y="50"/>
                  </a:lnTo>
                  <a:lnTo>
                    <a:pt x="13" y="50"/>
                  </a:lnTo>
                  <a:lnTo>
                    <a:pt x="15" y="50"/>
                  </a:lnTo>
                  <a:lnTo>
                    <a:pt x="16" y="50"/>
                  </a:lnTo>
                  <a:lnTo>
                    <a:pt x="18" y="50"/>
                  </a:lnTo>
                  <a:lnTo>
                    <a:pt x="19" y="50"/>
                  </a:lnTo>
                  <a:lnTo>
                    <a:pt x="21" y="50"/>
                  </a:lnTo>
                  <a:lnTo>
                    <a:pt x="23" y="49"/>
                  </a:lnTo>
                  <a:lnTo>
                    <a:pt x="24" y="49"/>
                  </a:lnTo>
                  <a:lnTo>
                    <a:pt x="26" y="47"/>
                  </a:lnTo>
                  <a:lnTo>
                    <a:pt x="28" y="47"/>
                  </a:lnTo>
                  <a:lnTo>
                    <a:pt x="31" y="45"/>
                  </a:lnTo>
                  <a:lnTo>
                    <a:pt x="32" y="45"/>
                  </a:lnTo>
                  <a:lnTo>
                    <a:pt x="34" y="44"/>
                  </a:lnTo>
                  <a:lnTo>
                    <a:pt x="35" y="44"/>
                  </a:lnTo>
                  <a:lnTo>
                    <a:pt x="37" y="42"/>
                  </a:lnTo>
                  <a:lnTo>
                    <a:pt x="38" y="42"/>
                  </a:lnTo>
                  <a:lnTo>
                    <a:pt x="39" y="42"/>
                  </a:lnTo>
                  <a:lnTo>
                    <a:pt x="41" y="41"/>
                  </a:lnTo>
                  <a:lnTo>
                    <a:pt x="39" y="42"/>
                  </a:lnTo>
                  <a:lnTo>
                    <a:pt x="38" y="42"/>
                  </a:lnTo>
                  <a:lnTo>
                    <a:pt x="37" y="42"/>
                  </a:lnTo>
                  <a:lnTo>
                    <a:pt x="35" y="42"/>
                  </a:lnTo>
                  <a:lnTo>
                    <a:pt x="34" y="41"/>
                  </a:lnTo>
                  <a:lnTo>
                    <a:pt x="32" y="41"/>
                  </a:lnTo>
                  <a:lnTo>
                    <a:pt x="32" y="39"/>
                  </a:lnTo>
                  <a:lnTo>
                    <a:pt x="30" y="39"/>
                  </a:lnTo>
                  <a:lnTo>
                    <a:pt x="28" y="38"/>
                  </a:lnTo>
                  <a:lnTo>
                    <a:pt x="26" y="38"/>
                  </a:lnTo>
                  <a:lnTo>
                    <a:pt x="24" y="36"/>
                  </a:lnTo>
                  <a:lnTo>
                    <a:pt x="21" y="36"/>
                  </a:lnTo>
                  <a:lnTo>
                    <a:pt x="18" y="34"/>
                  </a:lnTo>
                  <a:lnTo>
                    <a:pt x="15" y="34"/>
                  </a:lnTo>
                  <a:lnTo>
                    <a:pt x="12" y="32"/>
                  </a:lnTo>
                  <a:lnTo>
                    <a:pt x="13" y="30"/>
                  </a:lnTo>
                  <a:lnTo>
                    <a:pt x="15" y="28"/>
                  </a:lnTo>
                  <a:lnTo>
                    <a:pt x="16" y="26"/>
                  </a:lnTo>
                  <a:lnTo>
                    <a:pt x="18" y="24"/>
                  </a:lnTo>
                  <a:lnTo>
                    <a:pt x="20" y="23"/>
                  </a:lnTo>
                  <a:lnTo>
                    <a:pt x="21" y="21"/>
                  </a:lnTo>
                  <a:lnTo>
                    <a:pt x="22" y="19"/>
                  </a:lnTo>
                  <a:lnTo>
                    <a:pt x="23" y="17"/>
                  </a:lnTo>
                  <a:lnTo>
                    <a:pt x="24" y="16"/>
                  </a:lnTo>
                  <a:lnTo>
                    <a:pt x="34" y="16"/>
                  </a:lnTo>
                  <a:lnTo>
                    <a:pt x="42" y="14"/>
                  </a:lnTo>
                  <a:lnTo>
                    <a:pt x="50" y="15"/>
                  </a:lnTo>
                  <a:lnTo>
                    <a:pt x="58" y="16"/>
                  </a:lnTo>
                  <a:lnTo>
                    <a:pt x="65" y="19"/>
                  </a:lnTo>
                  <a:lnTo>
                    <a:pt x="72" y="20"/>
                  </a:lnTo>
                  <a:lnTo>
                    <a:pt x="77" y="24"/>
                  </a:lnTo>
                  <a:lnTo>
                    <a:pt x="83" y="26"/>
                  </a:lnTo>
                  <a:lnTo>
                    <a:pt x="87" y="29"/>
                  </a:lnTo>
                  <a:lnTo>
                    <a:pt x="92" y="33"/>
                  </a:lnTo>
                  <a:lnTo>
                    <a:pt x="95" y="36"/>
                  </a:lnTo>
                  <a:lnTo>
                    <a:pt x="99" y="38"/>
                  </a:lnTo>
                  <a:lnTo>
                    <a:pt x="101" y="41"/>
                  </a:lnTo>
                  <a:lnTo>
                    <a:pt x="102" y="42"/>
                  </a:lnTo>
                  <a:lnTo>
                    <a:pt x="103" y="42"/>
                  </a:lnTo>
                  <a:lnTo>
                    <a:pt x="105" y="42"/>
                  </a:lnTo>
                </a:path>
              </a:pathLst>
            </a:custGeom>
            <a:solidFill>
              <a:srgbClr val="F8F8F8"/>
            </a:solidFill>
            <a:ln w="6350">
              <a:solidFill>
                <a:srgbClr val="DDDDDD"/>
              </a:solidFill>
              <a:round/>
              <a:headEnd/>
              <a:tailEnd/>
            </a:ln>
          </p:spPr>
          <p:txBody>
            <a:bodyPr/>
            <a:lstStyle/>
            <a:p>
              <a:endParaRPr lang="it-IT"/>
            </a:p>
          </p:txBody>
        </p:sp>
        <p:sp>
          <p:nvSpPr>
            <p:cNvPr id="5190" name="Freeform 81"/>
            <p:cNvSpPr>
              <a:spLocks/>
            </p:cNvSpPr>
            <p:nvPr/>
          </p:nvSpPr>
          <p:spPr bwMode="auto">
            <a:xfrm>
              <a:off x="5063" y="1328"/>
              <a:ext cx="206" cy="47"/>
            </a:xfrm>
            <a:custGeom>
              <a:avLst/>
              <a:gdLst>
                <a:gd name="T0" fmla="*/ 8 w 105"/>
                <a:gd name="T1" fmla="*/ 35 h 50"/>
                <a:gd name="T2" fmla="*/ 47 w 105"/>
                <a:gd name="T3" fmla="*/ 29 h 50"/>
                <a:gd name="T4" fmla="*/ 112 w 105"/>
                <a:gd name="T5" fmla="*/ 21 h 50"/>
                <a:gd name="T6" fmla="*/ 204 w 105"/>
                <a:gd name="T7" fmla="*/ 11 h 50"/>
                <a:gd name="T8" fmla="*/ 324 w 105"/>
                <a:gd name="T9" fmla="*/ 5 h 50"/>
                <a:gd name="T10" fmla="*/ 432 w 105"/>
                <a:gd name="T11" fmla="*/ 1 h 50"/>
                <a:gd name="T12" fmla="*/ 469 w 105"/>
                <a:gd name="T13" fmla="*/ 1 h 50"/>
                <a:gd name="T14" fmla="*/ 520 w 105"/>
                <a:gd name="T15" fmla="*/ 1 h 50"/>
                <a:gd name="T16" fmla="*/ 589 w 105"/>
                <a:gd name="T17" fmla="*/ 2 h 50"/>
                <a:gd name="T18" fmla="*/ 644 w 105"/>
                <a:gd name="T19" fmla="*/ 4 h 50"/>
                <a:gd name="T20" fmla="*/ 693 w 105"/>
                <a:gd name="T21" fmla="*/ 4 h 50"/>
                <a:gd name="T22" fmla="*/ 724 w 105"/>
                <a:gd name="T23" fmla="*/ 8 h 50"/>
                <a:gd name="T24" fmla="*/ 747 w 105"/>
                <a:gd name="T25" fmla="*/ 12 h 50"/>
                <a:gd name="T26" fmla="*/ 769 w 105"/>
                <a:gd name="T27" fmla="*/ 18 h 50"/>
                <a:gd name="T28" fmla="*/ 785 w 105"/>
                <a:gd name="T29" fmla="*/ 22 h 50"/>
                <a:gd name="T30" fmla="*/ 785 w 105"/>
                <a:gd name="T31" fmla="*/ 25 h 50"/>
                <a:gd name="T32" fmla="*/ 777 w 105"/>
                <a:gd name="T33" fmla="*/ 30 h 50"/>
                <a:gd name="T34" fmla="*/ 747 w 105"/>
                <a:gd name="T35" fmla="*/ 35 h 50"/>
                <a:gd name="T36" fmla="*/ 747 w 105"/>
                <a:gd name="T37" fmla="*/ 37 h 50"/>
                <a:gd name="T38" fmla="*/ 708 w 105"/>
                <a:gd name="T39" fmla="*/ 40 h 50"/>
                <a:gd name="T40" fmla="*/ 689 w 105"/>
                <a:gd name="T41" fmla="*/ 40 h 50"/>
                <a:gd name="T42" fmla="*/ 657 w 105"/>
                <a:gd name="T43" fmla="*/ 40 h 50"/>
                <a:gd name="T44" fmla="*/ 620 w 105"/>
                <a:gd name="T45" fmla="*/ 40 h 50"/>
                <a:gd name="T46" fmla="*/ 581 w 105"/>
                <a:gd name="T47" fmla="*/ 40 h 50"/>
                <a:gd name="T48" fmla="*/ 543 w 105"/>
                <a:gd name="T49" fmla="*/ 40 h 50"/>
                <a:gd name="T50" fmla="*/ 512 w 105"/>
                <a:gd name="T51" fmla="*/ 39 h 50"/>
                <a:gd name="T52" fmla="*/ 512 w 105"/>
                <a:gd name="T53" fmla="*/ 37 h 50"/>
                <a:gd name="T54" fmla="*/ 504 w 105"/>
                <a:gd name="T55" fmla="*/ 35 h 50"/>
                <a:gd name="T56" fmla="*/ 512 w 105"/>
                <a:gd name="T57" fmla="*/ 33 h 50"/>
                <a:gd name="T58" fmla="*/ 543 w 105"/>
                <a:gd name="T59" fmla="*/ 31 h 50"/>
                <a:gd name="T60" fmla="*/ 589 w 105"/>
                <a:gd name="T61" fmla="*/ 29 h 50"/>
                <a:gd name="T62" fmla="*/ 657 w 105"/>
                <a:gd name="T63" fmla="*/ 28 h 50"/>
                <a:gd name="T64" fmla="*/ 681 w 105"/>
                <a:gd name="T65" fmla="*/ 26 h 50"/>
                <a:gd name="T66" fmla="*/ 665 w 105"/>
                <a:gd name="T67" fmla="*/ 24 h 50"/>
                <a:gd name="T68" fmla="*/ 651 w 105"/>
                <a:gd name="T69" fmla="*/ 22 h 50"/>
                <a:gd name="T70" fmla="*/ 628 w 105"/>
                <a:gd name="T71" fmla="*/ 18 h 50"/>
                <a:gd name="T72" fmla="*/ 620 w 105"/>
                <a:gd name="T73" fmla="*/ 15 h 50"/>
                <a:gd name="T74" fmla="*/ 543 w 105"/>
                <a:gd name="T75" fmla="*/ 12 h 50"/>
                <a:gd name="T76" fmla="*/ 361 w 105"/>
                <a:gd name="T77" fmla="*/ 12 h 50"/>
                <a:gd name="T78" fmla="*/ 212 w 105"/>
                <a:gd name="T79" fmla="*/ 20 h 50"/>
                <a:gd name="T80" fmla="*/ 92 w 105"/>
                <a:gd name="T81" fmla="*/ 26 h 50"/>
                <a:gd name="T82" fmla="*/ 24 w 105"/>
                <a:gd name="T83" fmla="*/ 34 h 50"/>
                <a:gd name="T84" fmla="*/ 0 w 105"/>
                <a:gd name="T85" fmla="*/ 35 h 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5"/>
                <a:gd name="T130" fmla="*/ 0 h 50"/>
                <a:gd name="T131" fmla="*/ 105 w 105"/>
                <a:gd name="T132" fmla="*/ 50 h 5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5" h="50">
                  <a:moveTo>
                    <a:pt x="0" y="41"/>
                  </a:moveTo>
                  <a:lnTo>
                    <a:pt x="0" y="41"/>
                  </a:lnTo>
                  <a:lnTo>
                    <a:pt x="1" y="41"/>
                  </a:lnTo>
                  <a:lnTo>
                    <a:pt x="2" y="39"/>
                  </a:lnTo>
                  <a:lnTo>
                    <a:pt x="4" y="37"/>
                  </a:lnTo>
                  <a:lnTo>
                    <a:pt x="6" y="35"/>
                  </a:lnTo>
                  <a:lnTo>
                    <a:pt x="8" y="31"/>
                  </a:lnTo>
                  <a:lnTo>
                    <a:pt x="11" y="28"/>
                  </a:lnTo>
                  <a:lnTo>
                    <a:pt x="15" y="24"/>
                  </a:lnTo>
                  <a:lnTo>
                    <a:pt x="18" y="21"/>
                  </a:lnTo>
                  <a:lnTo>
                    <a:pt x="22" y="18"/>
                  </a:lnTo>
                  <a:lnTo>
                    <a:pt x="27" y="14"/>
                  </a:lnTo>
                  <a:lnTo>
                    <a:pt x="32" y="10"/>
                  </a:lnTo>
                  <a:lnTo>
                    <a:pt x="37" y="8"/>
                  </a:lnTo>
                  <a:lnTo>
                    <a:pt x="43" y="5"/>
                  </a:lnTo>
                  <a:lnTo>
                    <a:pt x="50" y="3"/>
                  </a:lnTo>
                  <a:lnTo>
                    <a:pt x="57" y="0"/>
                  </a:lnTo>
                  <a:lnTo>
                    <a:pt x="57" y="1"/>
                  </a:lnTo>
                  <a:lnTo>
                    <a:pt x="58" y="1"/>
                  </a:lnTo>
                  <a:lnTo>
                    <a:pt x="60" y="1"/>
                  </a:lnTo>
                  <a:lnTo>
                    <a:pt x="62" y="1"/>
                  </a:lnTo>
                  <a:lnTo>
                    <a:pt x="64" y="1"/>
                  </a:lnTo>
                  <a:lnTo>
                    <a:pt x="67" y="1"/>
                  </a:lnTo>
                  <a:lnTo>
                    <a:pt x="69" y="1"/>
                  </a:lnTo>
                  <a:lnTo>
                    <a:pt x="73" y="1"/>
                  </a:lnTo>
                  <a:lnTo>
                    <a:pt x="75" y="2"/>
                  </a:lnTo>
                  <a:lnTo>
                    <a:pt x="78" y="2"/>
                  </a:lnTo>
                  <a:lnTo>
                    <a:pt x="80" y="2"/>
                  </a:lnTo>
                  <a:lnTo>
                    <a:pt x="84" y="2"/>
                  </a:lnTo>
                  <a:lnTo>
                    <a:pt x="85" y="4"/>
                  </a:lnTo>
                  <a:lnTo>
                    <a:pt x="88" y="4"/>
                  </a:lnTo>
                  <a:lnTo>
                    <a:pt x="89" y="4"/>
                  </a:lnTo>
                  <a:lnTo>
                    <a:pt x="92" y="4"/>
                  </a:lnTo>
                  <a:lnTo>
                    <a:pt x="92" y="6"/>
                  </a:lnTo>
                  <a:lnTo>
                    <a:pt x="94" y="7"/>
                  </a:lnTo>
                  <a:lnTo>
                    <a:pt x="96" y="9"/>
                  </a:lnTo>
                  <a:lnTo>
                    <a:pt x="97" y="11"/>
                  </a:lnTo>
                  <a:lnTo>
                    <a:pt x="97" y="13"/>
                  </a:lnTo>
                  <a:lnTo>
                    <a:pt x="99" y="15"/>
                  </a:lnTo>
                  <a:lnTo>
                    <a:pt x="100" y="17"/>
                  </a:lnTo>
                  <a:lnTo>
                    <a:pt x="102" y="18"/>
                  </a:lnTo>
                  <a:lnTo>
                    <a:pt x="102" y="21"/>
                  </a:lnTo>
                  <a:lnTo>
                    <a:pt x="103" y="22"/>
                  </a:lnTo>
                  <a:lnTo>
                    <a:pt x="103" y="24"/>
                  </a:lnTo>
                  <a:lnTo>
                    <a:pt x="104" y="26"/>
                  </a:lnTo>
                  <a:lnTo>
                    <a:pt x="104" y="28"/>
                  </a:lnTo>
                  <a:lnTo>
                    <a:pt x="104" y="30"/>
                  </a:lnTo>
                  <a:lnTo>
                    <a:pt x="104" y="31"/>
                  </a:lnTo>
                  <a:lnTo>
                    <a:pt x="104" y="33"/>
                  </a:lnTo>
                  <a:lnTo>
                    <a:pt x="103" y="34"/>
                  </a:lnTo>
                  <a:lnTo>
                    <a:pt x="103" y="36"/>
                  </a:lnTo>
                  <a:lnTo>
                    <a:pt x="101" y="38"/>
                  </a:lnTo>
                  <a:lnTo>
                    <a:pt x="101" y="39"/>
                  </a:lnTo>
                  <a:lnTo>
                    <a:pt x="99" y="41"/>
                  </a:lnTo>
                  <a:lnTo>
                    <a:pt x="99" y="42"/>
                  </a:lnTo>
                  <a:lnTo>
                    <a:pt x="99" y="44"/>
                  </a:lnTo>
                  <a:lnTo>
                    <a:pt x="97" y="46"/>
                  </a:lnTo>
                  <a:lnTo>
                    <a:pt x="96" y="47"/>
                  </a:lnTo>
                  <a:lnTo>
                    <a:pt x="94" y="49"/>
                  </a:lnTo>
                  <a:lnTo>
                    <a:pt x="92" y="49"/>
                  </a:lnTo>
                  <a:lnTo>
                    <a:pt x="91" y="49"/>
                  </a:lnTo>
                  <a:lnTo>
                    <a:pt x="89" y="49"/>
                  </a:lnTo>
                  <a:lnTo>
                    <a:pt x="87" y="49"/>
                  </a:lnTo>
                  <a:lnTo>
                    <a:pt x="85" y="49"/>
                  </a:lnTo>
                  <a:lnTo>
                    <a:pt x="84" y="49"/>
                  </a:lnTo>
                  <a:lnTo>
                    <a:pt x="82" y="49"/>
                  </a:lnTo>
                  <a:lnTo>
                    <a:pt x="81" y="49"/>
                  </a:lnTo>
                  <a:lnTo>
                    <a:pt x="79" y="49"/>
                  </a:lnTo>
                  <a:lnTo>
                    <a:pt x="77" y="49"/>
                  </a:lnTo>
                  <a:lnTo>
                    <a:pt x="76" y="49"/>
                  </a:lnTo>
                  <a:lnTo>
                    <a:pt x="74" y="49"/>
                  </a:lnTo>
                  <a:lnTo>
                    <a:pt x="72" y="49"/>
                  </a:lnTo>
                  <a:lnTo>
                    <a:pt x="70" y="49"/>
                  </a:lnTo>
                  <a:lnTo>
                    <a:pt x="70" y="47"/>
                  </a:lnTo>
                  <a:lnTo>
                    <a:pt x="68" y="47"/>
                  </a:lnTo>
                  <a:lnTo>
                    <a:pt x="68" y="45"/>
                  </a:lnTo>
                  <a:lnTo>
                    <a:pt x="68" y="44"/>
                  </a:lnTo>
                  <a:lnTo>
                    <a:pt x="67" y="44"/>
                  </a:lnTo>
                  <a:lnTo>
                    <a:pt x="67" y="42"/>
                  </a:lnTo>
                  <a:lnTo>
                    <a:pt x="67" y="40"/>
                  </a:lnTo>
                  <a:lnTo>
                    <a:pt x="68" y="39"/>
                  </a:lnTo>
                  <a:lnTo>
                    <a:pt x="69" y="39"/>
                  </a:lnTo>
                  <a:lnTo>
                    <a:pt x="70" y="37"/>
                  </a:lnTo>
                  <a:lnTo>
                    <a:pt x="72" y="37"/>
                  </a:lnTo>
                  <a:lnTo>
                    <a:pt x="73" y="37"/>
                  </a:lnTo>
                  <a:lnTo>
                    <a:pt x="75" y="37"/>
                  </a:lnTo>
                  <a:lnTo>
                    <a:pt x="78" y="35"/>
                  </a:lnTo>
                  <a:lnTo>
                    <a:pt x="80" y="35"/>
                  </a:lnTo>
                  <a:lnTo>
                    <a:pt x="84" y="34"/>
                  </a:lnTo>
                  <a:lnTo>
                    <a:pt x="87" y="34"/>
                  </a:lnTo>
                  <a:lnTo>
                    <a:pt x="91" y="32"/>
                  </a:lnTo>
                  <a:lnTo>
                    <a:pt x="90" y="32"/>
                  </a:lnTo>
                  <a:lnTo>
                    <a:pt x="89" y="32"/>
                  </a:lnTo>
                  <a:lnTo>
                    <a:pt x="89" y="30"/>
                  </a:lnTo>
                  <a:lnTo>
                    <a:pt x="88" y="30"/>
                  </a:lnTo>
                  <a:lnTo>
                    <a:pt x="88" y="28"/>
                  </a:lnTo>
                  <a:lnTo>
                    <a:pt x="86" y="26"/>
                  </a:lnTo>
                  <a:lnTo>
                    <a:pt x="86" y="25"/>
                  </a:lnTo>
                  <a:lnTo>
                    <a:pt x="85" y="25"/>
                  </a:lnTo>
                  <a:lnTo>
                    <a:pt x="85" y="23"/>
                  </a:lnTo>
                  <a:lnTo>
                    <a:pt x="83" y="21"/>
                  </a:lnTo>
                  <a:lnTo>
                    <a:pt x="83" y="20"/>
                  </a:lnTo>
                  <a:lnTo>
                    <a:pt x="82" y="20"/>
                  </a:lnTo>
                  <a:lnTo>
                    <a:pt x="82" y="18"/>
                  </a:lnTo>
                  <a:lnTo>
                    <a:pt x="82" y="17"/>
                  </a:lnTo>
                  <a:lnTo>
                    <a:pt x="72" y="15"/>
                  </a:lnTo>
                  <a:lnTo>
                    <a:pt x="64" y="14"/>
                  </a:lnTo>
                  <a:lnTo>
                    <a:pt x="55" y="15"/>
                  </a:lnTo>
                  <a:lnTo>
                    <a:pt x="48" y="15"/>
                  </a:lnTo>
                  <a:lnTo>
                    <a:pt x="40" y="18"/>
                  </a:lnTo>
                  <a:lnTo>
                    <a:pt x="34" y="20"/>
                  </a:lnTo>
                  <a:lnTo>
                    <a:pt x="28" y="23"/>
                  </a:lnTo>
                  <a:lnTo>
                    <a:pt x="22" y="25"/>
                  </a:lnTo>
                  <a:lnTo>
                    <a:pt x="17" y="28"/>
                  </a:lnTo>
                  <a:lnTo>
                    <a:pt x="12" y="32"/>
                  </a:lnTo>
                  <a:lnTo>
                    <a:pt x="9" y="36"/>
                  </a:lnTo>
                  <a:lnTo>
                    <a:pt x="6" y="37"/>
                  </a:lnTo>
                  <a:lnTo>
                    <a:pt x="3" y="40"/>
                  </a:lnTo>
                  <a:lnTo>
                    <a:pt x="1" y="41"/>
                  </a:lnTo>
                  <a:lnTo>
                    <a:pt x="0" y="42"/>
                  </a:lnTo>
                  <a:lnTo>
                    <a:pt x="0" y="41"/>
                  </a:lnTo>
                </a:path>
              </a:pathLst>
            </a:custGeom>
            <a:solidFill>
              <a:srgbClr val="F8F8F8"/>
            </a:solidFill>
            <a:ln w="6350">
              <a:solidFill>
                <a:srgbClr val="DDDDDD"/>
              </a:solidFill>
              <a:round/>
              <a:headEnd/>
              <a:tailEnd/>
            </a:ln>
          </p:spPr>
          <p:txBody>
            <a:bodyPr/>
            <a:lstStyle/>
            <a:p>
              <a:endParaRPr lang="it-IT"/>
            </a:p>
          </p:txBody>
        </p:sp>
        <p:sp>
          <p:nvSpPr>
            <p:cNvPr id="5191" name="Freeform 82"/>
            <p:cNvSpPr>
              <a:spLocks/>
            </p:cNvSpPr>
            <p:nvPr/>
          </p:nvSpPr>
          <p:spPr bwMode="auto">
            <a:xfrm>
              <a:off x="5056" y="1351"/>
              <a:ext cx="112" cy="73"/>
            </a:xfrm>
            <a:custGeom>
              <a:avLst/>
              <a:gdLst>
                <a:gd name="T0" fmla="*/ 409 w 57"/>
                <a:gd name="T1" fmla="*/ 1 h 78"/>
                <a:gd name="T2" fmla="*/ 379 w 57"/>
                <a:gd name="T3" fmla="*/ 6 h 78"/>
                <a:gd name="T4" fmla="*/ 312 w 57"/>
                <a:gd name="T5" fmla="*/ 8 h 78"/>
                <a:gd name="T6" fmla="*/ 244 w 57"/>
                <a:gd name="T7" fmla="*/ 14 h 78"/>
                <a:gd name="T8" fmla="*/ 165 w 57"/>
                <a:gd name="T9" fmla="*/ 21 h 78"/>
                <a:gd name="T10" fmla="*/ 84 w 57"/>
                <a:gd name="T11" fmla="*/ 26 h 78"/>
                <a:gd name="T12" fmla="*/ 31 w 57"/>
                <a:gd name="T13" fmla="*/ 31 h 78"/>
                <a:gd name="T14" fmla="*/ 0 w 57"/>
                <a:gd name="T15" fmla="*/ 34 h 78"/>
                <a:gd name="T16" fmla="*/ 16 w 57"/>
                <a:gd name="T17" fmla="*/ 36 h 78"/>
                <a:gd name="T18" fmla="*/ 39 w 57"/>
                <a:gd name="T19" fmla="*/ 42 h 78"/>
                <a:gd name="T20" fmla="*/ 55 w 57"/>
                <a:gd name="T21" fmla="*/ 46 h 78"/>
                <a:gd name="T22" fmla="*/ 47 w 57"/>
                <a:gd name="T23" fmla="*/ 51 h 78"/>
                <a:gd name="T24" fmla="*/ 39 w 57"/>
                <a:gd name="T25" fmla="*/ 56 h 78"/>
                <a:gd name="T26" fmla="*/ 16 w 57"/>
                <a:gd name="T27" fmla="*/ 60 h 78"/>
                <a:gd name="T28" fmla="*/ 0 w 57"/>
                <a:gd name="T29" fmla="*/ 62 h 78"/>
                <a:gd name="T30" fmla="*/ 0 w 57"/>
                <a:gd name="T31" fmla="*/ 63 h 78"/>
                <a:gd name="T32" fmla="*/ 0 w 57"/>
                <a:gd name="T33" fmla="*/ 62 h 78"/>
                <a:gd name="T34" fmla="*/ 39 w 57"/>
                <a:gd name="T35" fmla="*/ 58 h 78"/>
                <a:gd name="T36" fmla="*/ 92 w 57"/>
                <a:gd name="T37" fmla="*/ 49 h 78"/>
                <a:gd name="T38" fmla="*/ 165 w 57"/>
                <a:gd name="T39" fmla="*/ 37 h 78"/>
                <a:gd name="T40" fmla="*/ 244 w 57"/>
                <a:gd name="T41" fmla="*/ 26 h 78"/>
                <a:gd name="T42" fmla="*/ 312 w 57"/>
                <a:gd name="T43" fmla="*/ 15 h 78"/>
                <a:gd name="T44" fmla="*/ 379 w 57"/>
                <a:gd name="T45" fmla="*/ 7 h 78"/>
                <a:gd name="T46" fmla="*/ 409 w 57"/>
                <a:gd name="T47" fmla="*/ 1 h 78"/>
                <a:gd name="T48" fmla="*/ 424 w 57"/>
                <a:gd name="T49" fmla="*/ 0 h 78"/>
                <a:gd name="T50" fmla="*/ 424 w 57"/>
                <a:gd name="T51" fmla="*/ 0 h 78"/>
                <a:gd name="T52" fmla="*/ 424 w 57"/>
                <a:gd name="T53" fmla="*/ 0 h 78"/>
                <a:gd name="T54" fmla="*/ 424 w 57"/>
                <a:gd name="T55" fmla="*/ 0 h 78"/>
                <a:gd name="T56" fmla="*/ 424 w 57"/>
                <a:gd name="T57" fmla="*/ 0 h 78"/>
                <a:gd name="T58" fmla="*/ 424 w 57"/>
                <a:gd name="T59" fmla="*/ 0 h 78"/>
                <a:gd name="T60" fmla="*/ 424 w 57"/>
                <a:gd name="T61" fmla="*/ 0 h 78"/>
                <a:gd name="T62" fmla="*/ 424 w 57"/>
                <a:gd name="T63" fmla="*/ 0 h 78"/>
                <a:gd name="T64" fmla="*/ 424 w 5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7"/>
                <a:gd name="T100" fmla="*/ 0 h 78"/>
                <a:gd name="T101" fmla="*/ 57 w 5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7" h="78">
                  <a:moveTo>
                    <a:pt x="56" y="0"/>
                  </a:moveTo>
                  <a:lnTo>
                    <a:pt x="54" y="1"/>
                  </a:lnTo>
                  <a:lnTo>
                    <a:pt x="53" y="2"/>
                  </a:lnTo>
                  <a:lnTo>
                    <a:pt x="50" y="6"/>
                  </a:lnTo>
                  <a:lnTo>
                    <a:pt x="47" y="7"/>
                  </a:lnTo>
                  <a:lnTo>
                    <a:pt x="41" y="11"/>
                  </a:lnTo>
                  <a:lnTo>
                    <a:pt x="37" y="14"/>
                  </a:lnTo>
                  <a:lnTo>
                    <a:pt x="32" y="17"/>
                  </a:lnTo>
                  <a:lnTo>
                    <a:pt x="27" y="20"/>
                  </a:lnTo>
                  <a:lnTo>
                    <a:pt x="22" y="25"/>
                  </a:lnTo>
                  <a:lnTo>
                    <a:pt x="17" y="29"/>
                  </a:lnTo>
                  <a:lnTo>
                    <a:pt x="11" y="32"/>
                  </a:lnTo>
                  <a:lnTo>
                    <a:pt x="8" y="35"/>
                  </a:lnTo>
                  <a:lnTo>
                    <a:pt x="4" y="37"/>
                  </a:lnTo>
                  <a:lnTo>
                    <a:pt x="2" y="39"/>
                  </a:lnTo>
                  <a:lnTo>
                    <a:pt x="0" y="41"/>
                  </a:lnTo>
                  <a:lnTo>
                    <a:pt x="2" y="44"/>
                  </a:lnTo>
                  <a:lnTo>
                    <a:pt x="5" y="47"/>
                  </a:lnTo>
                  <a:lnTo>
                    <a:pt x="5" y="51"/>
                  </a:lnTo>
                  <a:lnTo>
                    <a:pt x="7" y="52"/>
                  </a:lnTo>
                  <a:lnTo>
                    <a:pt x="7" y="56"/>
                  </a:lnTo>
                  <a:lnTo>
                    <a:pt x="7" y="59"/>
                  </a:lnTo>
                  <a:lnTo>
                    <a:pt x="6" y="63"/>
                  </a:lnTo>
                  <a:lnTo>
                    <a:pt x="6" y="65"/>
                  </a:lnTo>
                  <a:lnTo>
                    <a:pt x="5" y="68"/>
                  </a:lnTo>
                  <a:lnTo>
                    <a:pt x="4" y="70"/>
                  </a:lnTo>
                  <a:lnTo>
                    <a:pt x="2" y="73"/>
                  </a:lnTo>
                  <a:lnTo>
                    <a:pt x="2" y="74"/>
                  </a:lnTo>
                  <a:lnTo>
                    <a:pt x="0" y="76"/>
                  </a:lnTo>
                  <a:lnTo>
                    <a:pt x="0" y="77"/>
                  </a:lnTo>
                  <a:lnTo>
                    <a:pt x="0" y="76"/>
                  </a:lnTo>
                  <a:lnTo>
                    <a:pt x="2" y="74"/>
                  </a:lnTo>
                  <a:lnTo>
                    <a:pt x="5" y="70"/>
                  </a:lnTo>
                  <a:lnTo>
                    <a:pt x="8" y="65"/>
                  </a:lnTo>
                  <a:lnTo>
                    <a:pt x="12" y="60"/>
                  </a:lnTo>
                  <a:lnTo>
                    <a:pt x="17" y="52"/>
                  </a:lnTo>
                  <a:lnTo>
                    <a:pt x="22" y="45"/>
                  </a:lnTo>
                  <a:lnTo>
                    <a:pt x="28" y="38"/>
                  </a:lnTo>
                  <a:lnTo>
                    <a:pt x="32" y="32"/>
                  </a:lnTo>
                  <a:lnTo>
                    <a:pt x="37" y="25"/>
                  </a:lnTo>
                  <a:lnTo>
                    <a:pt x="41" y="18"/>
                  </a:lnTo>
                  <a:lnTo>
                    <a:pt x="47" y="12"/>
                  </a:lnTo>
                  <a:lnTo>
                    <a:pt x="50" y="8"/>
                  </a:lnTo>
                  <a:lnTo>
                    <a:pt x="53" y="3"/>
                  </a:lnTo>
                  <a:lnTo>
                    <a:pt x="54" y="1"/>
                  </a:lnTo>
                  <a:lnTo>
                    <a:pt x="56" y="0"/>
                  </a:lnTo>
                </a:path>
              </a:pathLst>
            </a:custGeom>
            <a:solidFill>
              <a:srgbClr val="F8F8F8"/>
            </a:solidFill>
            <a:ln w="9048">
              <a:solidFill>
                <a:srgbClr val="DDDDDD"/>
              </a:solidFill>
              <a:round/>
              <a:headEnd/>
              <a:tailEnd/>
            </a:ln>
          </p:spPr>
          <p:txBody>
            <a:bodyPr/>
            <a:lstStyle/>
            <a:p>
              <a:endParaRPr lang="it-IT"/>
            </a:p>
          </p:txBody>
        </p:sp>
        <p:sp>
          <p:nvSpPr>
            <p:cNvPr id="5192" name="Freeform 83"/>
            <p:cNvSpPr>
              <a:spLocks/>
            </p:cNvSpPr>
            <p:nvPr/>
          </p:nvSpPr>
          <p:spPr bwMode="auto">
            <a:xfrm>
              <a:off x="4585" y="1351"/>
              <a:ext cx="117" cy="73"/>
            </a:xfrm>
            <a:custGeom>
              <a:avLst/>
              <a:gdLst>
                <a:gd name="T0" fmla="*/ 0 w 59"/>
                <a:gd name="T1" fmla="*/ 1 h 78"/>
                <a:gd name="T2" fmla="*/ 40 w 59"/>
                <a:gd name="T3" fmla="*/ 6 h 78"/>
                <a:gd name="T4" fmla="*/ 95 w 59"/>
                <a:gd name="T5" fmla="*/ 8 h 78"/>
                <a:gd name="T6" fmla="*/ 180 w 59"/>
                <a:gd name="T7" fmla="*/ 14 h 78"/>
                <a:gd name="T8" fmla="*/ 256 w 59"/>
                <a:gd name="T9" fmla="*/ 21 h 78"/>
                <a:gd name="T10" fmla="*/ 335 w 59"/>
                <a:gd name="T11" fmla="*/ 26 h 78"/>
                <a:gd name="T12" fmla="*/ 397 w 59"/>
                <a:gd name="T13" fmla="*/ 31 h 78"/>
                <a:gd name="T14" fmla="*/ 444 w 59"/>
                <a:gd name="T15" fmla="*/ 33 h 78"/>
                <a:gd name="T16" fmla="*/ 420 w 59"/>
                <a:gd name="T17" fmla="*/ 36 h 78"/>
                <a:gd name="T18" fmla="*/ 381 w 59"/>
                <a:gd name="T19" fmla="*/ 41 h 78"/>
                <a:gd name="T20" fmla="*/ 373 w 59"/>
                <a:gd name="T21" fmla="*/ 45 h 78"/>
                <a:gd name="T22" fmla="*/ 373 w 59"/>
                <a:gd name="T23" fmla="*/ 51 h 78"/>
                <a:gd name="T24" fmla="*/ 381 w 59"/>
                <a:gd name="T25" fmla="*/ 55 h 78"/>
                <a:gd name="T26" fmla="*/ 397 w 59"/>
                <a:gd name="T27" fmla="*/ 59 h 78"/>
                <a:gd name="T28" fmla="*/ 405 w 59"/>
                <a:gd name="T29" fmla="*/ 62 h 78"/>
                <a:gd name="T30" fmla="*/ 420 w 59"/>
                <a:gd name="T31" fmla="*/ 63 h 78"/>
                <a:gd name="T32" fmla="*/ 420 w 59"/>
                <a:gd name="T33" fmla="*/ 62 h 78"/>
                <a:gd name="T34" fmla="*/ 381 w 59"/>
                <a:gd name="T35" fmla="*/ 58 h 78"/>
                <a:gd name="T36" fmla="*/ 319 w 59"/>
                <a:gd name="T37" fmla="*/ 49 h 78"/>
                <a:gd name="T38" fmla="*/ 240 w 59"/>
                <a:gd name="T39" fmla="*/ 37 h 78"/>
                <a:gd name="T40" fmla="*/ 173 w 59"/>
                <a:gd name="T41" fmla="*/ 26 h 78"/>
                <a:gd name="T42" fmla="*/ 87 w 59"/>
                <a:gd name="T43" fmla="*/ 15 h 78"/>
                <a:gd name="T44" fmla="*/ 32 w 59"/>
                <a:gd name="T45" fmla="*/ 7 h 78"/>
                <a:gd name="T46" fmla="*/ 0 w 59"/>
                <a:gd name="T47" fmla="*/ 1 h 78"/>
                <a:gd name="T48" fmla="*/ 0 w 59"/>
                <a:gd name="T49" fmla="*/ 0 h 78"/>
                <a:gd name="T50" fmla="*/ 0 w 59"/>
                <a:gd name="T51" fmla="*/ 0 h 78"/>
                <a:gd name="T52" fmla="*/ 0 w 59"/>
                <a:gd name="T53" fmla="*/ 0 h 78"/>
                <a:gd name="T54" fmla="*/ 0 w 59"/>
                <a:gd name="T55" fmla="*/ 0 h 78"/>
                <a:gd name="T56" fmla="*/ 0 w 59"/>
                <a:gd name="T57" fmla="*/ 0 h 78"/>
                <a:gd name="T58" fmla="*/ 0 w 59"/>
                <a:gd name="T59" fmla="*/ 0 h 78"/>
                <a:gd name="T60" fmla="*/ 0 w 59"/>
                <a:gd name="T61" fmla="*/ 0 h 78"/>
                <a:gd name="T62" fmla="*/ 0 w 59"/>
                <a:gd name="T63" fmla="*/ 0 h 78"/>
                <a:gd name="T64" fmla="*/ 0 w 59"/>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9"/>
                <a:gd name="T100" fmla="*/ 0 h 78"/>
                <a:gd name="T101" fmla="*/ 59 w 59"/>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9" h="78">
                  <a:moveTo>
                    <a:pt x="0" y="0"/>
                  </a:moveTo>
                  <a:lnTo>
                    <a:pt x="0" y="1"/>
                  </a:lnTo>
                  <a:lnTo>
                    <a:pt x="2" y="2"/>
                  </a:lnTo>
                  <a:lnTo>
                    <a:pt x="5" y="6"/>
                  </a:lnTo>
                  <a:lnTo>
                    <a:pt x="9" y="7"/>
                  </a:lnTo>
                  <a:lnTo>
                    <a:pt x="12" y="11"/>
                  </a:lnTo>
                  <a:lnTo>
                    <a:pt x="18" y="14"/>
                  </a:lnTo>
                  <a:lnTo>
                    <a:pt x="23" y="17"/>
                  </a:lnTo>
                  <a:lnTo>
                    <a:pt x="29" y="20"/>
                  </a:lnTo>
                  <a:lnTo>
                    <a:pt x="33" y="25"/>
                  </a:lnTo>
                  <a:lnTo>
                    <a:pt x="39" y="28"/>
                  </a:lnTo>
                  <a:lnTo>
                    <a:pt x="43" y="32"/>
                  </a:lnTo>
                  <a:lnTo>
                    <a:pt x="48" y="34"/>
                  </a:lnTo>
                  <a:lnTo>
                    <a:pt x="51" y="37"/>
                  </a:lnTo>
                  <a:lnTo>
                    <a:pt x="55" y="39"/>
                  </a:lnTo>
                  <a:lnTo>
                    <a:pt x="57" y="40"/>
                  </a:lnTo>
                  <a:lnTo>
                    <a:pt x="58" y="40"/>
                  </a:lnTo>
                  <a:lnTo>
                    <a:pt x="54" y="44"/>
                  </a:lnTo>
                  <a:lnTo>
                    <a:pt x="51" y="47"/>
                  </a:lnTo>
                  <a:lnTo>
                    <a:pt x="49" y="50"/>
                  </a:lnTo>
                  <a:lnTo>
                    <a:pt x="49" y="52"/>
                  </a:lnTo>
                  <a:lnTo>
                    <a:pt x="48" y="55"/>
                  </a:lnTo>
                  <a:lnTo>
                    <a:pt x="48" y="58"/>
                  </a:lnTo>
                  <a:lnTo>
                    <a:pt x="48" y="62"/>
                  </a:lnTo>
                  <a:lnTo>
                    <a:pt x="49" y="64"/>
                  </a:lnTo>
                  <a:lnTo>
                    <a:pt x="49" y="67"/>
                  </a:lnTo>
                  <a:lnTo>
                    <a:pt x="51" y="70"/>
                  </a:lnTo>
                  <a:lnTo>
                    <a:pt x="51" y="72"/>
                  </a:lnTo>
                  <a:lnTo>
                    <a:pt x="52" y="74"/>
                  </a:lnTo>
                  <a:lnTo>
                    <a:pt x="52" y="76"/>
                  </a:lnTo>
                  <a:lnTo>
                    <a:pt x="54" y="77"/>
                  </a:lnTo>
                  <a:lnTo>
                    <a:pt x="55" y="77"/>
                  </a:lnTo>
                  <a:lnTo>
                    <a:pt x="54" y="76"/>
                  </a:lnTo>
                  <a:lnTo>
                    <a:pt x="52" y="74"/>
                  </a:lnTo>
                  <a:lnTo>
                    <a:pt x="49" y="70"/>
                  </a:lnTo>
                  <a:lnTo>
                    <a:pt x="46" y="65"/>
                  </a:lnTo>
                  <a:lnTo>
                    <a:pt x="41" y="60"/>
                  </a:lnTo>
                  <a:lnTo>
                    <a:pt x="37" y="52"/>
                  </a:lnTo>
                  <a:lnTo>
                    <a:pt x="31" y="45"/>
                  </a:lnTo>
                  <a:lnTo>
                    <a:pt x="27" y="38"/>
                  </a:lnTo>
                  <a:lnTo>
                    <a:pt x="22" y="32"/>
                  </a:lnTo>
                  <a:lnTo>
                    <a:pt x="17" y="25"/>
                  </a:lnTo>
                  <a:lnTo>
                    <a:pt x="11" y="18"/>
                  </a:lnTo>
                  <a:lnTo>
                    <a:pt x="8" y="12"/>
                  </a:lnTo>
                  <a:lnTo>
                    <a:pt x="4" y="8"/>
                  </a:lnTo>
                  <a:lnTo>
                    <a:pt x="2" y="3"/>
                  </a:lnTo>
                  <a:lnTo>
                    <a:pt x="0" y="1"/>
                  </a:lnTo>
                  <a:lnTo>
                    <a:pt x="0" y="0"/>
                  </a:lnTo>
                </a:path>
              </a:pathLst>
            </a:custGeom>
            <a:solidFill>
              <a:srgbClr val="F8F8F8"/>
            </a:solidFill>
            <a:ln w="9048">
              <a:solidFill>
                <a:srgbClr val="DDDDDD"/>
              </a:solidFill>
              <a:round/>
              <a:headEnd/>
              <a:tailEnd/>
            </a:ln>
          </p:spPr>
          <p:txBody>
            <a:bodyPr/>
            <a:lstStyle/>
            <a:p>
              <a:endParaRPr lang="it-IT"/>
            </a:p>
          </p:txBody>
        </p:sp>
        <p:sp>
          <p:nvSpPr>
            <p:cNvPr id="5193" name="Freeform 84"/>
            <p:cNvSpPr>
              <a:spLocks/>
            </p:cNvSpPr>
            <p:nvPr/>
          </p:nvSpPr>
          <p:spPr bwMode="auto">
            <a:xfrm>
              <a:off x="4768" y="1383"/>
              <a:ext cx="71" cy="37"/>
            </a:xfrm>
            <a:custGeom>
              <a:avLst/>
              <a:gdLst>
                <a:gd name="T0" fmla="*/ 0 w 36"/>
                <a:gd name="T1" fmla="*/ 7 h 39"/>
                <a:gd name="T2" fmla="*/ 16 w 36"/>
                <a:gd name="T3" fmla="*/ 6 h 39"/>
                <a:gd name="T4" fmla="*/ 47 w 36"/>
                <a:gd name="T5" fmla="*/ 3 h 39"/>
                <a:gd name="T6" fmla="*/ 77 w 36"/>
                <a:gd name="T7" fmla="*/ 3 h 39"/>
                <a:gd name="T8" fmla="*/ 124 w 36"/>
                <a:gd name="T9" fmla="*/ 1 h 39"/>
                <a:gd name="T10" fmla="*/ 152 w 36"/>
                <a:gd name="T11" fmla="*/ 1 h 39"/>
                <a:gd name="T12" fmla="*/ 183 w 36"/>
                <a:gd name="T13" fmla="*/ 1 h 39"/>
                <a:gd name="T14" fmla="*/ 213 w 36"/>
                <a:gd name="T15" fmla="*/ 4 h 39"/>
                <a:gd name="T16" fmla="*/ 237 w 36"/>
                <a:gd name="T17" fmla="*/ 7 h 39"/>
                <a:gd name="T18" fmla="*/ 252 w 36"/>
                <a:gd name="T19" fmla="*/ 10 h 39"/>
                <a:gd name="T20" fmla="*/ 268 w 36"/>
                <a:gd name="T21" fmla="*/ 15 h 39"/>
                <a:gd name="T22" fmla="*/ 260 w 36"/>
                <a:gd name="T23" fmla="*/ 20 h 39"/>
                <a:gd name="T24" fmla="*/ 252 w 36"/>
                <a:gd name="T25" fmla="*/ 25 h 39"/>
                <a:gd name="T26" fmla="*/ 237 w 36"/>
                <a:gd name="T27" fmla="*/ 27 h 39"/>
                <a:gd name="T28" fmla="*/ 221 w 36"/>
                <a:gd name="T29" fmla="*/ 29 h 39"/>
                <a:gd name="T30" fmla="*/ 183 w 36"/>
                <a:gd name="T31" fmla="*/ 31 h 39"/>
                <a:gd name="T32" fmla="*/ 132 w 36"/>
                <a:gd name="T33" fmla="*/ 32 h 39"/>
                <a:gd name="T34" fmla="*/ 77 w 36"/>
                <a:gd name="T35" fmla="*/ 30 h 39"/>
                <a:gd name="T36" fmla="*/ 47 w 36"/>
                <a:gd name="T37" fmla="*/ 27 h 39"/>
                <a:gd name="T38" fmla="*/ 24 w 36"/>
                <a:gd name="T39" fmla="*/ 25 h 39"/>
                <a:gd name="T40" fmla="*/ 16 w 36"/>
                <a:gd name="T41" fmla="*/ 22 h 39"/>
                <a:gd name="T42" fmla="*/ 16 w 36"/>
                <a:gd name="T43" fmla="*/ 19 h 39"/>
                <a:gd name="T44" fmla="*/ 32 w 36"/>
                <a:gd name="T45" fmla="*/ 14 h 39"/>
                <a:gd name="T46" fmla="*/ 47 w 36"/>
                <a:gd name="T47" fmla="*/ 13 h 39"/>
                <a:gd name="T48" fmla="*/ 77 w 36"/>
                <a:gd name="T49" fmla="*/ 12 h 39"/>
                <a:gd name="T50" fmla="*/ 93 w 36"/>
                <a:gd name="T51" fmla="*/ 12 h 39"/>
                <a:gd name="T52" fmla="*/ 116 w 36"/>
                <a:gd name="T53" fmla="*/ 12 h 39"/>
                <a:gd name="T54" fmla="*/ 116 w 36"/>
                <a:gd name="T55" fmla="*/ 13 h 39"/>
                <a:gd name="T56" fmla="*/ 101 w 36"/>
                <a:gd name="T57" fmla="*/ 15 h 39"/>
                <a:gd name="T58" fmla="*/ 93 w 36"/>
                <a:gd name="T59" fmla="*/ 18 h 39"/>
                <a:gd name="T60" fmla="*/ 93 w 36"/>
                <a:gd name="T61" fmla="*/ 20 h 39"/>
                <a:gd name="T62" fmla="*/ 93 w 36"/>
                <a:gd name="T63" fmla="*/ 20 h 39"/>
                <a:gd name="T64" fmla="*/ 93 w 36"/>
                <a:gd name="T65" fmla="*/ 25 h 39"/>
                <a:gd name="T66" fmla="*/ 101 w 36"/>
                <a:gd name="T67" fmla="*/ 27 h 39"/>
                <a:gd name="T68" fmla="*/ 132 w 36"/>
                <a:gd name="T69" fmla="*/ 27 h 39"/>
                <a:gd name="T70" fmla="*/ 140 w 36"/>
                <a:gd name="T71" fmla="*/ 27 h 39"/>
                <a:gd name="T72" fmla="*/ 152 w 36"/>
                <a:gd name="T73" fmla="*/ 27 h 39"/>
                <a:gd name="T74" fmla="*/ 176 w 36"/>
                <a:gd name="T75" fmla="*/ 27 h 39"/>
                <a:gd name="T76" fmla="*/ 221 w 36"/>
                <a:gd name="T77" fmla="*/ 22 h 39"/>
                <a:gd name="T78" fmla="*/ 221 w 36"/>
                <a:gd name="T79" fmla="*/ 17 h 39"/>
                <a:gd name="T80" fmla="*/ 199 w 36"/>
                <a:gd name="T81" fmla="*/ 10 h 39"/>
                <a:gd name="T82" fmla="*/ 152 w 36"/>
                <a:gd name="T83" fmla="*/ 9 h 39"/>
                <a:gd name="T84" fmla="*/ 116 w 36"/>
                <a:gd name="T85" fmla="*/ 6 h 39"/>
                <a:gd name="T86" fmla="*/ 71 w 36"/>
                <a:gd name="T87" fmla="*/ 7 h 39"/>
                <a:gd name="T88" fmla="*/ 39 w 36"/>
                <a:gd name="T89" fmla="*/ 7 h 39"/>
                <a:gd name="T90" fmla="*/ 16 w 36"/>
                <a:gd name="T91" fmla="*/ 7 h 39"/>
                <a:gd name="T92" fmla="*/ 8 w 36"/>
                <a:gd name="T93" fmla="*/ 7 h 39"/>
                <a:gd name="T94" fmla="*/ 0 w 36"/>
                <a:gd name="T95" fmla="*/ 7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39"/>
                <a:gd name="T146" fmla="*/ 36 w 36"/>
                <a:gd name="T147" fmla="*/ 39 h 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39">
                  <a:moveTo>
                    <a:pt x="0" y="7"/>
                  </a:moveTo>
                  <a:lnTo>
                    <a:pt x="0" y="7"/>
                  </a:lnTo>
                  <a:lnTo>
                    <a:pt x="2" y="6"/>
                  </a:lnTo>
                  <a:lnTo>
                    <a:pt x="3" y="5"/>
                  </a:lnTo>
                  <a:lnTo>
                    <a:pt x="5" y="5"/>
                  </a:lnTo>
                  <a:lnTo>
                    <a:pt x="6" y="3"/>
                  </a:lnTo>
                  <a:lnTo>
                    <a:pt x="7" y="3"/>
                  </a:lnTo>
                  <a:lnTo>
                    <a:pt x="9" y="3"/>
                  </a:lnTo>
                  <a:lnTo>
                    <a:pt x="10" y="3"/>
                  </a:lnTo>
                  <a:lnTo>
                    <a:pt x="12" y="1"/>
                  </a:lnTo>
                  <a:lnTo>
                    <a:pt x="14" y="1"/>
                  </a:lnTo>
                  <a:lnTo>
                    <a:pt x="16" y="1"/>
                  </a:lnTo>
                  <a:lnTo>
                    <a:pt x="18" y="1"/>
                  </a:lnTo>
                  <a:lnTo>
                    <a:pt x="20" y="0"/>
                  </a:lnTo>
                  <a:lnTo>
                    <a:pt x="20" y="1"/>
                  </a:lnTo>
                  <a:lnTo>
                    <a:pt x="21" y="1"/>
                  </a:lnTo>
                  <a:lnTo>
                    <a:pt x="22" y="1"/>
                  </a:lnTo>
                  <a:lnTo>
                    <a:pt x="24" y="1"/>
                  </a:lnTo>
                  <a:lnTo>
                    <a:pt x="24" y="2"/>
                  </a:lnTo>
                  <a:lnTo>
                    <a:pt x="26" y="2"/>
                  </a:lnTo>
                  <a:lnTo>
                    <a:pt x="28" y="4"/>
                  </a:lnTo>
                  <a:lnTo>
                    <a:pt x="29" y="4"/>
                  </a:lnTo>
                  <a:lnTo>
                    <a:pt x="29" y="6"/>
                  </a:lnTo>
                  <a:lnTo>
                    <a:pt x="31" y="7"/>
                  </a:lnTo>
                  <a:lnTo>
                    <a:pt x="31" y="9"/>
                  </a:lnTo>
                  <a:lnTo>
                    <a:pt x="33" y="10"/>
                  </a:lnTo>
                  <a:lnTo>
                    <a:pt x="33" y="13"/>
                  </a:lnTo>
                  <a:lnTo>
                    <a:pt x="34" y="15"/>
                  </a:lnTo>
                  <a:lnTo>
                    <a:pt x="34" y="17"/>
                  </a:lnTo>
                  <a:lnTo>
                    <a:pt x="35" y="18"/>
                  </a:lnTo>
                  <a:lnTo>
                    <a:pt x="34" y="20"/>
                  </a:lnTo>
                  <a:lnTo>
                    <a:pt x="34" y="22"/>
                  </a:lnTo>
                  <a:lnTo>
                    <a:pt x="34" y="23"/>
                  </a:lnTo>
                  <a:lnTo>
                    <a:pt x="34" y="24"/>
                  </a:lnTo>
                  <a:lnTo>
                    <a:pt x="33" y="26"/>
                  </a:lnTo>
                  <a:lnTo>
                    <a:pt x="33" y="28"/>
                  </a:lnTo>
                  <a:lnTo>
                    <a:pt x="33" y="30"/>
                  </a:lnTo>
                  <a:lnTo>
                    <a:pt x="31" y="32"/>
                  </a:lnTo>
                  <a:lnTo>
                    <a:pt x="31" y="33"/>
                  </a:lnTo>
                  <a:lnTo>
                    <a:pt x="29" y="35"/>
                  </a:lnTo>
                  <a:lnTo>
                    <a:pt x="28" y="37"/>
                  </a:lnTo>
                  <a:lnTo>
                    <a:pt x="26" y="37"/>
                  </a:lnTo>
                  <a:lnTo>
                    <a:pt x="24" y="37"/>
                  </a:lnTo>
                  <a:lnTo>
                    <a:pt x="22" y="37"/>
                  </a:lnTo>
                  <a:lnTo>
                    <a:pt x="19" y="38"/>
                  </a:lnTo>
                  <a:lnTo>
                    <a:pt x="17" y="38"/>
                  </a:lnTo>
                  <a:lnTo>
                    <a:pt x="14" y="38"/>
                  </a:lnTo>
                  <a:lnTo>
                    <a:pt x="12" y="36"/>
                  </a:lnTo>
                  <a:lnTo>
                    <a:pt x="10" y="36"/>
                  </a:lnTo>
                  <a:lnTo>
                    <a:pt x="9" y="34"/>
                  </a:lnTo>
                  <a:lnTo>
                    <a:pt x="7" y="33"/>
                  </a:lnTo>
                  <a:lnTo>
                    <a:pt x="6" y="31"/>
                  </a:lnTo>
                  <a:lnTo>
                    <a:pt x="5" y="31"/>
                  </a:lnTo>
                  <a:lnTo>
                    <a:pt x="4" y="30"/>
                  </a:lnTo>
                  <a:lnTo>
                    <a:pt x="3" y="28"/>
                  </a:lnTo>
                  <a:lnTo>
                    <a:pt x="3" y="26"/>
                  </a:lnTo>
                  <a:lnTo>
                    <a:pt x="2" y="26"/>
                  </a:lnTo>
                  <a:lnTo>
                    <a:pt x="2" y="25"/>
                  </a:lnTo>
                  <a:lnTo>
                    <a:pt x="2" y="24"/>
                  </a:lnTo>
                  <a:lnTo>
                    <a:pt x="2" y="22"/>
                  </a:lnTo>
                  <a:lnTo>
                    <a:pt x="2" y="20"/>
                  </a:lnTo>
                  <a:lnTo>
                    <a:pt x="2" y="18"/>
                  </a:lnTo>
                  <a:lnTo>
                    <a:pt x="4" y="17"/>
                  </a:lnTo>
                  <a:lnTo>
                    <a:pt x="6" y="16"/>
                  </a:lnTo>
                  <a:lnTo>
                    <a:pt x="8" y="14"/>
                  </a:lnTo>
                  <a:lnTo>
                    <a:pt x="8" y="15"/>
                  </a:lnTo>
                  <a:lnTo>
                    <a:pt x="10" y="15"/>
                  </a:lnTo>
                  <a:lnTo>
                    <a:pt x="12" y="15"/>
                  </a:lnTo>
                  <a:lnTo>
                    <a:pt x="13" y="15"/>
                  </a:lnTo>
                  <a:lnTo>
                    <a:pt x="15" y="15"/>
                  </a:lnTo>
                  <a:lnTo>
                    <a:pt x="15" y="16"/>
                  </a:lnTo>
                  <a:lnTo>
                    <a:pt x="13" y="18"/>
                  </a:lnTo>
                  <a:lnTo>
                    <a:pt x="13" y="19"/>
                  </a:lnTo>
                  <a:lnTo>
                    <a:pt x="12" y="21"/>
                  </a:lnTo>
                  <a:lnTo>
                    <a:pt x="12" y="23"/>
                  </a:lnTo>
                  <a:lnTo>
                    <a:pt x="12" y="26"/>
                  </a:lnTo>
                  <a:lnTo>
                    <a:pt x="12" y="28"/>
                  </a:lnTo>
                  <a:lnTo>
                    <a:pt x="12" y="30"/>
                  </a:lnTo>
                  <a:lnTo>
                    <a:pt x="13" y="31"/>
                  </a:lnTo>
                  <a:lnTo>
                    <a:pt x="13" y="32"/>
                  </a:lnTo>
                  <a:lnTo>
                    <a:pt x="15" y="32"/>
                  </a:lnTo>
                  <a:lnTo>
                    <a:pt x="17" y="32"/>
                  </a:lnTo>
                  <a:lnTo>
                    <a:pt x="18" y="32"/>
                  </a:lnTo>
                  <a:lnTo>
                    <a:pt x="20" y="32"/>
                  </a:lnTo>
                  <a:lnTo>
                    <a:pt x="21" y="31"/>
                  </a:lnTo>
                  <a:lnTo>
                    <a:pt x="23" y="31"/>
                  </a:lnTo>
                  <a:lnTo>
                    <a:pt x="26" y="29"/>
                  </a:lnTo>
                  <a:lnTo>
                    <a:pt x="28" y="27"/>
                  </a:lnTo>
                  <a:lnTo>
                    <a:pt x="29" y="25"/>
                  </a:lnTo>
                  <a:lnTo>
                    <a:pt x="29" y="23"/>
                  </a:lnTo>
                  <a:lnTo>
                    <a:pt x="29" y="22"/>
                  </a:lnTo>
                  <a:lnTo>
                    <a:pt x="29" y="20"/>
                  </a:lnTo>
                  <a:lnTo>
                    <a:pt x="29" y="16"/>
                  </a:lnTo>
                  <a:lnTo>
                    <a:pt x="27" y="15"/>
                  </a:lnTo>
                  <a:lnTo>
                    <a:pt x="26" y="13"/>
                  </a:lnTo>
                  <a:lnTo>
                    <a:pt x="24" y="11"/>
                  </a:lnTo>
                  <a:lnTo>
                    <a:pt x="22" y="9"/>
                  </a:lnTo>
                  <a:lnTo>
                    <a:pt x="20" y="9"/>
                  </a:lnTo>
                  <a:lnTo>
                    <a:pt x="18" y="7"/>
                  </a:lnTo>
                  <a:lnTo>
                    <a:pt x="17" y="7"/>
                  </a:lnTo>
                  <a:lnTo>
                    <a:pt x="15" y="6"/>
                  </a:lnTo>
                  <a:lnTo>
                    <a:pt x="12" y="7"/>
                  </a:lnTo>
                  <a:lnTo>
                    <a:pt x="10" y="7"/>
                  </a:lnTo>
                  <a:lnTo>
                    <a:pt x="9" y="7"/>
                  </a:lnTo>
                  <a:lnTo>
                    <a:pt x="7" y="7"/>
                  </a:lnTo>
                  <a:lnTo>
                    <a:pt x="6" y="7"/>
                  </a:lnTo>
                  <a:lnTo>
                    <a:pt x="5" y="7"/>
                  </a:lnTo>
                  <a:lnTo>
                    <a:pt x="3" y="7"/>
                  </a:lnTo>
                  <a:lnTo>
                    <a:pt x="2" y="7"/>
                  </a:lnTo>
                  <a:lnTo>
                    <a:pt x="1" y="7"/>
                  </a:lnTo>
                  <a:lnTo>
                    <a:pt x="0" y="7"/>
                  </a:lnTo>
                </a:path>
              </a:pathLst>
            </a:custGeom>
            <a:solidFill>
              <a:srgbClr val="F8F8F8"/>
            </a:solidFill>
            <a:ln w="9048">
              <a:solidFill>
                <a:srgbClr val="DDDDDD"/>
              </a:solidFill>
              <a:round/>
              <a:headEnd/>
              <a:tailEnd/>
            </a:ln>
          </p:spPr>
          <p:txBody>
            <a:bodyPr/>
            <a:lstStyle/>
            <a:p>
              <a:endParaRPr lang="it-IT"/>
            </a:p>
          </p:txBody>
        </p:sp>
        <p:sp>
          <p:nvSpPr>
            <p:cNvPr id="5194" name="Freeform 85"/>
            <p:cNvSpPr>
              <a:spLocks/>
            </p:cNvSpPr>
            <p:nvPr/>
          </p:nvSpPr>
          <p:spPr bwMode="auto">
            <a:xfrm>
              <a:off x="4916" y="1383"/>
              <a:ext cx="75" cy="36"/>
            </a:xfrm>
            <a:custGeom>
              <a:avLst/>
              <a:gdLst>
                <a:gd name="T0" fmla="*/ 276 w 38"/>
                <a:gd name="T1" fmla="*/ 13 h 38"/>
                <a:gd name="T2" fmla="*/ 245 w 38"/>
                <a:gd name="T3" fmla="*/ 10 h 38"/>
                <a:gd name="T4" fmla="*/ 223 w 38"/>
                <a:gd name="T5" fmla="*/ 8 h 38"/>
                <a:gd name="T6" fmla="*/ 176 w 38"/>
                <a:gd name="T7" fmla="*/ 4 h 38"/>
                <a:gd name="T8" fmla="*/ 140 w 38"/>
                <a:gd name="T9" fmla="*/ 1 h 38"/>
                <a:gd name="T10" fmla="*/ 116 w 38"/>
                <a:gd name="T11" fmla="*/ 1 h 38"/>
                <a:gd name="T12" fmla="*/ 77 w 38"/>
                <a:gd name="T13" fmla="*/ 1 h 38"/>
                <a:gd name="T14" fmla="*/ 39 w 38"/>
                <a:gd name="T15" fmla="*/ 4 h 38"/>
                <a:gd name="T16" fmla="*/ 16 w 38"/>
                <a:gd name="T17" fmla="*/ 7 h 38"/>
                <a:gd name="T18" fmla="*/ 0 w 38"/>
                <a:gd name="T19" fmla="*/ 10 h 38"/>
                <a:gd name="T20" fmla="*/ 8 w 38"/>
                <a:gd name="T21" fmla="*/ 15 h 38"/>
                <a:gd name="T22" fmla="*/ 8 w 38"/>
                <a:gd name="T23" fmla="*/ 20 h 38"/>
                <a:gd name="T24" fmla="*/ 8 w 38"/>
                <a:gd name="T25" fmla="*/ 25 h 38"/>
                <a:gd name="T26" fmla="*/ 16 w 38"/>
                <a:gd name="T27" fmla="*/ 27 h 38"/>
                <a:gd name="T28" fmla="*/ 47 w 38"/>
                <a:gd name="T29" fmla="*/ 29 h 38"/>
                <a:gd name="T30" fmla="*/ 93 w 38"/>
                <a:gd name="T31" fmla="*/ 30 h 38"/>
                <a:gd name="T32" fmla="*/ 148 w 38"/>
                <a:gd name="T33" fmla="*/ 31 h 38"/>
                <a:gd name="T34" fmla="*/ 176 w 38"/>
                <a:gd name="T35" fmla="*/ 29 h 38"/>
                <a:gd name="T36" fmla="*/ 207 w 38"/>
                <a:gd name="T37" fmla="*/ 26 h 38"/>
                <a:gd name="T38" fmla="*/ 207 w 38"/>
                <a:gd name="T39" fmla="*/ 25 h 38"/>
                <a:gd name="T40" fmla="*/ 215 w 38"/>
                <a:gd name="T41" fmla="*/ 22 h 38"/>
                <a:gd name="T42" fmla="*/ 215 w 38"/>
                <a:gd name="T43" fmla="*/ 19 h 38"/>
                <a:gd name="T44" fmla="*/ 215 w 38"/>
                <a:gd name="T45" fmla="*/ 13 h 38"/>
                <a:gd name="T46" fmla="*/ 199 w 38"/>
                <a:gd name="T47" fmla="*/ 13 h 38"/>
                <a:gd name="T48" fmla="*/ 191 w 38"/>
                <a:gd name="T49" fmla="*/ 13 h 38"/>
                <a:gd name="T50" fmla="*/ 176 w 38"/>
                <a:gd name="T51" fmla="*/ 15 h 38"/>
                <a:gd name="T52" fmla="*/ 176 w 38"/>
                <a:gd name="T53" fmla="*/ 15 h 38"/>
                <a:gd name="T54" fmla="*/ 160 w 38"/>
                <a:gd name="T55" fmla="*/ 17 h 38"/>
                <a:gd name="T56" fmla="*/ 152 w 38"/>
                <a:gd name="T57" fmla="*/ 19 h 38"/>
                <a:gd name="T58" fmla="*/ 148 w 38"/>
                <a:gd name="T59" fmla="*/ 23 h 38"/>
                <a:gd name="T60" fmla="*/ 148 w 38"/>
                <a:gd name="T61" fmla="*/ 25 h 38"/>
                <a:gd name="T62" fmla="*/ 148 w 38"/>
                <a:gd name="T63" fmla="*/ 26 h 38"/>
                <a:gd name="T64" fmla="*/ 101 w 38"/>
                <a:gd name="T65" fmla="*/ 25 h 38"/>
                <a:gd name="T66" fmla="*/ 71 w 38"/>
                <a:gd name="T67" fmla="*/ 24 h 38"/>
                <a:gd name="T68" fmla="*/ 63 w 38"/>
                <a:gd name="T69" fmla="*/ 19 h 38"/>
                <a:gd name="T70" fmla="*/ 55 w 38"/>
                <a:gd name="T71" fmla="*/ 17 h 38"/>
                <a:gd name="T72" fmla="*/ 63 w 38"/>
                <a:gd name="T73" fmla="*/ 14 h 38"/>
                <a:gd name="T74" fmla="*/ 71 w 38"/>
                <a:gd name="T75" fmla="*/ 11 h 38"/>
                <a:gd name="T76" fmla="*/ 85 w 38"/>
                <a:gd name="T77" fmla="*/ 9 h 38"/>
                <a:gd name="T78" fmla="*/ 101 w 38"/>
                <a:gd name="T79" fmla="*/ 8 h 38"/>
                <a:gd name="T80" fmla="*/ 132 w 38"/>
                <a:gd name="T81" fmla="*/ 6 h 38"/>
                <a:gd name="T82" fmla="*/ 148 w 38"/>
                <a:gd name="T83" fmla="*/ 6 h 38"/>
                <a:gd name="T84" fmla="*/ 152 w 38"/>
                <a:gd name="T85" fmla="*/ 6 h 38"/>
                <a:gd name="T86" fmla="*/ 176 w 38"/>
                <a:gd name="T87" fmla="*/ 8 h 38"/>
                <a:gd name="T88" fmla="*/ 199 w 38"/>
                <a:gd name="T89" fmla="*/ 9 h 38"/>
                <a:gd name="T90" fmla="*/ 229 w 38"/>
                <a:gd name="T91" fmla="*/ 10 h 38"/>
                <a:gd name="T92" fmla="*/ 261 w 38"/>
                <a:gd name="T93" fmla="*/ 12 h 38"/>
                <a:gd name="T94" fmla="*/ 268 w 38"/>
                <a:gd name="T95" fmla="*/ 13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38"/>
                <a:gd name="T146" fmla="*/ 38 w 38"/>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38">
                  <a:moveTo>
                    <a:pt x="37" y="16"/>
                  </a:moveTo>
                  <a:lnTo>
                    <a:pt x="36" y="16"/>
                  </a:lnTo>
                  <a:lnTo>
                    <a:pt x="34" y="16"/>
                  </a:lnTo>
                  <a:lnTo>
                    <a:pt x="34" y="14"/>
                  </a:lnTo>
                  <a:lnTo>
                    <a:pt x="32" y="13"/>
                  </a:lnTo>
                  <a:lnTo>
                    <a:pt x="31" y="12"/>
                  </a:lnTo>
                  <a:lnTo>
                    <a:pt x="29" y="10"/>
                  </a:lnTo>
                  <a:lnTo>
                    <a:pt x="29" y="8"/>
                  </a:lnTo>
                  <a:lnTo>
                    <a:pt x="27" y="8"/>
                  </a:lnTo>
                  <a:lnTo>
                    <a:pt x="25" y="6"/>
                  </a:lnTo>
                  <a:lnTo>
                    <a:pt x="23" y="4"/>
                  </a:lnTo>
                  <a:lnTo>
                    <a:pt x="21" y="2"/>
                  </a:lnTo>
                  <a:lnTo>
                    <a:pt x="20" y="2"/>
                  </a:lnTo>
                  <a:lnTo>
                    <a:pt x="18" y="1"/>
                  </a:lnTo>
                  <a:lnTo>
                    <a:pt x="16" y="1"/>
                  </a:lnTo>
                  <a:lnTo>
                    <a:pt x="16" y="0"/>
                  </a:lnTo>
                  <a:lnTo>
                    <a:pt x="15" y="1"/>
                  </a:lnTo>
                  <a:lnTo>
                    <a:pt x="13" y="1"/>
                  </a:lnTo>
                  <a:lnTo>
                    <a:pt x="11" y="1"/>
                  </a:lnTo>
                  <a:lnTo>
                    <a:pt x="10" y="1"/>
                  </a:lnTo>
                  <a:lnTo>
                    <a:pt x="9" y="2"/>
                  </a:lnTo>
                  <a:lnTo>
                    <a:pt x="7" y="2"/>
                  </a:lnTo>
                  <a:lnTo>
                    <a:pt x="5" y="4"/>
                  </a:lnTo>
                  <a:lnTo>
                    <a:pt x="3" y="6"/>
                  </a:lnTo>
                  <a:lnTo>
                    <a:pt x="2" y="7"/>
                  </a:lnTo>
                  <a:lnTo>
                    <a:pt x="1" y="9"/>
                  </a:lnTo>
                  <a:lnTo>
                    <a:pt x="1" y="10"/>
                  </a:lnTo>
                  <a:lnTo>
                    <a:pt x="0" y="13"/>
                  </a:lnTo>
                  <a:lnTo>
                    <a:pt x="0" y="15"/>
                  </a:lnTo>
                  <a:lnTo>
                    <a:pt x="0" y="17"/>
                  </a:lnTo>
                  <a:lnTo>
                    <a:pt x="1" y="18"/>
                  </a:lnTo>
                  <a:lnTo>
                    <a:pt x="1" y="20"/>
                  </a:lnTo>
                  <a:lnTo>
                    <a:pt x="1" y="22"/>
                  </a:lnTo>
                  <a:lnTo>
                    <a:pt x="1" y="23"/>
                  </a:lnTo>
                  <a:lnTo>
                    <a:pt x="1" y="24"/>
                  </a:lnTo>
                  <a:lnTo>
                    <a:pt x="1" y="26"/>
                  </a:lnTo>
                  <a:lnTo>
                    <a:pt x="1" y="28"/>
                  </a:lnTo>
                  <a:lnTo>
                    <a:pt x="1" y="30"/>
                  </a:lnTo>
                  <a:lnTo>
                    <a:pt x="2" y="30"/>
                  </a:lnTo>
                  <a:lnTo>
                    <a:pt x="2" y="32"/>
                  </a:lnTo>
                  <a:lnTo>
                    <a:pt x="4" y="33"/>
                  </a:lnTo>
                  <a:lnTo>
                    <a:pt x="4" y="35"/>
                  </a:lnTo>
                  <a:lnTo>
                    <a:pt x="6" y="35"/>
                  </a:lnTo>
                  <a:lnTo>
                    <a:pt x="8" y="36"/>
                  </a:lnTo>
                  <a:lnTo>
                    <a:pt x="10" y="36"/>
                  </a:lnTo>
                  <a:lnTo>
                    <a:pt x="12" y="36"/>
                  </a:lnTo>
                  <a:lnTo>
                    <a:pt x="15" y="36"/>
                  </a:lnTo>
                  <a:lnTo>
                    <a:pt x="17" y="37"/>
                  </a:lnTo>
                  <a:lnTo>
                    <a:pt x="19" y="37"/>
                  </a:lnTo>
                  <a:lnTo>
                    <a:pt x="20" y="37"/>
                  </a:lnTo>
                  <a:lnTo>
                    <a:pt x="22" y="35"/>
                  </a:lnTo>
                  <a:lnTo>
                    <a:pt x="23" y="35"/>
                  </a:lnTo>
                  <a:lnTo>
                    <a:pt x="25" y="33"/>
                  </a:lnTo>
                  <a:lnTo>
                    <a:pt x="25" y="32"/>
                  </a:lnTo>
                  <a:lnTo>
                    <a:pt x="27" y="31"/>
                  </a:lnTo>
                  <a:lnTo>
                    <a:pt x="27" y="29"/>
                  </a:lnTo>
                  <a:lnTo>
                    <a:pt x="27" y="28"/>
                  </a:lnTo>
                  <a:lnTo>
                    <a:pt x="28" y="26"/>
                  </a:lnTo>
                  <a:lnTo>
                    <a:pt x="28" y="25"/>
                  </a:lnTo>
                  <a:lnTo>
                    <a:pt x="29" y="23"/>
                  </a:lnTo>
                  <a:lnTo>
                    <a:pt x="28" y="22"/>
                  </a:lnTo>
                  <a:lnTo>
                    <a:pt x="28" y="19"/>
                  </a:lnTo>
                  <a:lnTo>
                    <a:pt x="28" y="18"/>
                  </a:lnTo>
                  <a:lnTo>
                    <a:pt x="28" y="16"/>
                  </a:lnTo>
                  <a:lnTo>
                    <a:pt x="26" y="16"/>
                  </a:lnTo>
                  <a:lnTo>
                    <a:pt x="26" y="15"/>
                  </a:lnTo>
                  <a:lnTo>
                    <a:pt x="25" y="16"/>
                  </a:lnTo>
                  <a:lnTo>
                    <a:pt x="25" y="17"/>
                  </a:lnTo>
                  <a:lnTo>
                    <a:pt x="23" y="18"/>
                  </a:lnTo>
                  <a:lnTo>
                    <a:pt x="21" y="19"/>
                  </a:lnTo>
                  <a:lnTo>
                    <a:pt x="21" y="20"/>
                  </a:lnTo>
                  <a:lnTo>
                    <a:pt x="20" y="22"/>
                  </a:lnTo>
                  <a:lnTo>
                    <a:pt x="20" y="24"/>
                  </a:lnTo>
                  <a:lnTo>
                    <a:pt x="19" y="26"/>
                  </a:lnTo>
                  <a:lnTo>
                    <a:pt x="19" y="27"/>
                  </a:lnTo>
                  <a:lnTo>
                    <a:pt x="19" y="29"/>
                  </a:lnTo>
                  <a:lnTo>
                    <a:pt x="19" y="30"/>
                  </a:lnTo>
                  <a:lnTo>
                    <a:pt x="16" y="30"/>
                  </a:lnTo>
                  <a:lnTo>
                    <a:pt x="13" y="29"/>
                  </a:lnTo>
                  <a:lnTo>
                    <a:pt x="12" y="29"/>
                  </a:lnTo>
                  <a:lnTo>
                    <a:pt x="10" y="27"/>
                  </a:lnTo>
                  <a:lnTo>
                    <a:pt x="9" y="27"/>
                  </a:lnTo>
                  <a:lnTo>
                    <a:pt x="8" y="25"/>
                  </a:lnTo>
                  <a:lnTo>
                    <a:pt x="8" y="24"/>
                  </a:lnTo>
                  <a:lnTo>
                    <a:pt x="8" y="22"/>
                  </a:lnTo>
                  <a:lnTo>
                    <a:pt x="7" y="22"/>
                  </a:lnTo>
                  <a:lnTo>
                    <a:pt x="7" y="20"/>
                  </a:lnTo>
                  <a:lnTo>
                    <a:pt x="8" y="18"/>
                  </a:lnTo>
                  <a:lnTo>
                    <a:pt x="8" y="17"/>
                  </a:lnTo>
                  <a:lnTo>
                    <a:pt x="9" y="16"/>
                  </a:lnTo>
                  <a:lnTo>
                    <a:pt x="9" y="14"/>
                  </a:lnTo>
                  <a:lnTo>
                    <a:pt x="9" y="12"/>
                  </a:lnTo>
                  <a:lnTo>
                    <a:pt x="9" y="11"/>
                  </a:lnTo>
                  <a:lnTo>
                    <a:pt x="11" y="9"/>
                  </a:lnTo>
                  <a:lnTo>
                    <a:pt x="13" y="8"/>
                  </a:lnTo>
                  <a:lnTo>
                    <a:pt x="15" y="6"/>
                  </a:lnTo>
                  <a:lnTo>
                    <a:pt x="17" y="6"/>
                  </a:lnTo>
                  <a:lnTo>
                    <a:pt x="19" y="6"/>
                  </a:lnTo>
                  <a:lnTo>
                    <a:pt x="20" y="6"/>
                  </a:lnTo>
                  <a:lnTo>
                    <a:pt x="20" y="7"/>
                  </a:lnTo>
                  <a:lnTo>
                    <a:pt x="22" y="7"/>
                  </a:lnTo>
                  <a:lnTo>
                    <a:pt x="23" y="8"/>
                  </a:lnTo>
                  <a:lnTo>
                    <a:pt x="25" y="8"/>
                  </a:lnTo>
                  <a:lnTo>
                    <a:pt x="25" y="10"/>
                  </a:lnTo>
                  <a:lnTo>
                    <a:pt x="26" y="10"/>
                  </a:lnTo>
                  <a:lnTo>
                    <a:pt x="28" y="12"/>
                  </a:lnTo>
                  <a:lnTo>
                    <a:pt x="30" y="12"/>
                  </a:lnTo>
                  <a:lnTo>
                    <a:pt x="30" y="13"/>
                  </a:lnTo>
                  <a:lnTo>
                    <a:pt x="32" y="13"/>
                  </a:lnTo>
                  <a:lnTo>
                    <a:pt x="32" y="15"/>
                  </a:lnTo>
                  <a:lnTo>
                    <a:pt x="34" y="15"/>
                  </a:lnTo>
                  <a:lnTo>
                    <a:pt x="34" y="16"/>
                  </a:lnTo>
                  <a:lnTo>
                    <a:pt x="35" y="16"/>
                  </a:lnTo>
                  <a:lnTo>
                    <a:pt x="37" y="16"/>
                  </a:lnTo>
                </a:path>
              </a:pathLst>
            </a:custGeom>
            <a:solidFill>
              <a:srgbClr val="F8F8F8"/>
            </a:solidFill>
            <a:ln w="9048">
              <a:solidFill>
                <a:srgbClr val="DDDDDD"/>
              </a:solidFill>
              <a:round/>
              <a:headEnd/>
              <a:tailEnd/>
            </a:ln>
          </p:spPr>
          <p:txBody>
            <a:bodyPr/>
            <a:lstStyle/>
            <a:p>
              <a:endParaRPr lang="it-IT"/>
            </a:p>
          </p:txBody>
        </p:sp>
        <p:sp>
          <p:nvSpPr>
            <p:cNvPr id="5195" name="Freeform 86"/>
            <p:cNvSpPr>
              <a:spLocks/>
            </p:cNvSpPr>
            <p:nvPr/>
          </p:nvSpPr>
          <p:spPr bwMode="auto">
            <a:xfrm>
              <a:off x="1220" y="1593"/>
              <a:ext cx="535" cy="1911"/>
            </a:xfrm>
            <a:custGeom>
              <a:avLst/>
              <a:gdLst>
                <a:gd name="T0" fmla="*/ 0 w 271"/>
                <a:gd name="T1" fmla="*/ 1646 h 2059"/>
                <a:gd name="T2" fmla="*/ 2077 w 271"/>
                <a:gd name="T3" fmla="*/ 1646 h 2059"/>
                <a:gd name="T4" fmla="*/ 2077 w 271"/>
                <a:gd name="T5" fmla="*/ 0 h 2059"/>
                <a:gd name="T6" fmla="*/ 0 w 271"/>
                <a:gd name="T7" fmla="*/ 0 h 2059"/>
                <a:gd name="T8" fmla="*/ 0 w 271"/>
                <a:gd name="T9" fmla="*/ 1646 h 2059"/>
                <a:gd name="T10" fmla="*/ 0 w 271"/>
                <a:gd name="T11" fmla="*/ 1646 h 2059"/>
                <a:gd name="T12" fmla="*/ 0 60000 65536"/>
                <a:gd name="T13" fmla="*/ 0 60000 65536"/>
                <a:gd name="T14" fmla="*/ 0 60000 65536"/>
                <a:gd name="T15" fmla="*/ 0 60000 65536"/>
                <a:gd name="T16" fmla="*/ 0 60000 65536"/>
                <a:gd name="T17" fmla="*/ 0 60000 65536"/>
                <a:gd name="T18" fmla="*/ 0 w 271"/>
                <a:gd name="T19" fmla="*/ 0 h 2059"/>
                <a:gd name="T20" fmla="*/ 271 w 271"/>
                <a:gd name="T21" fmla="*/ 2059 h 2059"/>
              </a:gdLst>
              <a:ahLst/>
              <a:cxnLst>
                <a:cxn ang="T12">
                  <a:pos x="T0" y="T1"/>
                </a:cxn>
                <a:cxn ang="T13">
                  <a:pos x="T2" y="T3"/>
                </a:cxn>
                <a:cxn ang="T14">
                  <a:pos x="T4" y="T5"/>
                </a:cxn>
                <a:cxn ang="T15">
                  <a:pos x="T6" y="T7"/>
                </a:cxn>
                <a:cxn ang="T16">
                  <a:pos x="T8" y="T9"/>
                </a:cxn>
                <a:cxn ang="T17">
                  <a:pos x="T10" y="T11"/>
                </a:cxn>
              </a:cxnLst>
              <a:rect l="T18" t="T19" r="T20" b="T21"/>
              <a:pathLst>
                <a:path w="271" h="2059">
                  <a:moveTo>
                    <a:pt x="0" y="2058"/>
                  </a:moveTo>
                  <a:lnTo>
                    <a:pt x="270" y="2058"/>
                  </a:lnTo>
                  <a:lnTo>
                    <a:pt x="270" y="0"/>
                  </a:lnTo>
                  <a:lnTo>
                    <a:pt x="0" y="0"/>
                  </a:lnTo>
                  <a:lnTo>
                    <a:pt x="0" y="2058"/>
                  </a:lnTo>
                </a:path>
              </a:pathLst>
            </a:custGeom>
            <a:solidFill>
              <a:srgbClr val="F8F8F8"/>
            </a:solidFill>
            <a:ln w="9048">
              <a:solidFill>
                <a:srgbClr val="C0C0C0"/>
              </a:solidFill>
              <a:round/>
              <a:headEnd/>
              <a:tailEnd/>
            </a:ln>
          </p:spPr>
          <p:txBody>
            <a:bodyPr/>
            <a:lstStyle/>
            <a:p>
              <a:endParaRPr lang="it-IT"/>
            </a:p>
          </p:txBody>
        </p:sp>
        <p:grpSp>
          <p:nvGrpSpPr>
            <p:cNvPr id="5196" name="Group 87"/>
            <p:cNvGrpSpPr>
              <a:grpSpLocks/>
            </p:cNvGrpSpPr>
            <p:nvPr/>
          </p:nvGrpSpPr>
          <p:grpSpPr bwMode="auto">
            <a:xfrm>
              <a:off x="1130" y="3474"/>
              <a:ext cx="702" cy="203"/>
              <a:chOff x="3110" y="3961"/>
              <a:chExt cx="356" cy="218"/>
            </a:xfrm>
          </p:grpSpPr>
          <p:sp>
            <p:nvSpPr>
              <p:cNvPr id="5242" name="Freeform 88"/>
              <p:cNvSpPr>
                <a:spLocks/>
              </p:cNvSpPr>
              <p:nvPr/>
            </p:nvSpPr>
            <p:spPr bwMode="auto">
              <a:xfrm>
                <a:off x="3137" y="3961"/>
                <a:ext cx="300" cy="106"/>
              </a:xfrm>
              <a:custGeom>
                <a:avLst/>
                <a:gdLst>
                  <a:gd name="T0" fmla="*/ 285 w 300"/>
                  <a:gd name="T1" fmla="*/ 2 h 106"/>
                  <a:gd name="T2" fmla="*/ 290 w 300"/>
                  <a:gd name="T3" fmla="*/ 5 h 106"/>
                  <a:gd name="T4" fmla="*/ 295 w 300"/>
                  <a:gd name="T5" fmla="*/ 9 h 106"/>
                  <a:gd name="T6" fmla="*/ 295 w 300"/>
                  <a:gd name="T7" fmla="*/ 16 h 106"/>
                  <a:gd name="T8" fmla="*/ 297 w 300"/>
                  <a:gd name="T9" fmla="*/ 23 h 106"/>
                  <a:gd name="T10" fmla="*/ 298 w 300"/>
                  <a:gd name="T11" fmla="*/ 30 h 106"/>
                  <a:gd name="T12" fmla="*/ 297 w 300"/>
                  <a:gd name="T13" fmla="*/ 39 h 106"/>
                  <a:gd name="T14" fmla="*/ 293 w 300"/>
                  <a:gd name="T15" fmla="*/ 46 h 106"/>
                  <a:gd name="T16" fmla="*/ 290 w 300"/>
                  <a:gd name="T17" fmla="*/ 52 h 106"/>
                  <a:gd name="T18" fmla="*/ 285 w 300"/>
                  <a:gd name="T19" fmla="*/ 53 h 106"/>
                  <a:gd name="T20" fmla="*/ 281 w 300"/>
                  <a:gd name="T21" fmla="*/ 52 h 106"/>
                  <a:gd name="T22" fmla="*/ 283 w 300"/>
                  <a:gd name="T23" fmla="*/ 53 h 106"/>
                  <a:gd name="T24" fmla="*/ 287 w 300"/>
                  <a:gd name="T25" fmla="*/ 56 h 106"/>
                  <a:gd name="T26" fmla="*/ 293 w 300"/>
                  <a:gd name="T27" fmla="*/ 59 h 106"/>
                  <a:gd name="T28" fmla="*/ 294 w 300"/>
                  <a:gd name="T29" fmla="*/ 66 h 106"/>
                  <a:gd name="T30" fmla="*/ 296 w 300"/>
                  <a:gd name="T31" fmla="*/ 74 h 106"/>
                  <a:gd name="T32" fmla="*/ 296 w 300"/>
                  <a:gd name="T33" fmla="*/ 82 h 106"/>
                  <a:gd name="T34" fmla="*/ 295 w 300"/>
                  <a:gd name="T35" fmla="*/ 90 h 106"/>
                  <a:gd name="T36" fmla="*/ 291 w 300"/>
                  <a:gd name="T37" fmla="*/ 96 h 106"/>
                  <a:gd name="T38" fmla="*/ 288 w 300"/>
                  <a:gd name="T39" fmla="*/ 101 h 106"/>
                  <a:gd name="T40" fmla="*/ 284 w 300"/>
                  <a:gd name="T41" fmla="*/ 104 h 106"/>
                  <a:gd name="T42" fmla="*/ 281 w 300"/>
                  <a:gd name="T43" fmla="*/ 103 h 106"/>
                  <a:gd name="T44" fmla="*/ 17 w 300"/>
                  <a:gd name="T45" fmla="*/ 103 h 106"/>
                  <a:gd name="T46" fmla="*/ 12 w 300"/>
                  <a:gd name="T47" fmla="*/ 105 h 106"/>
                  <a:gd name="T48" fmla="*/ 7 w 300"/>
                  <a:gd name="T49" fmla="*/ 101 h 106"/>
                  <a:gd name="T50" fmla="*/ 3 w 300"/>
                  <a:gd name="T51" fmla="*/ 96 h 106"/>
                  <a:gd name="T52" fmla="*/ 1 w 300"/>
                  <a:gd name="T53" fmla="*/ 90 h 106"/>
                  <a:gd name="T54" fmla="*/ 0 w 300"/>
                  <a:gd name="T55" fmla="*/ 82 h 106"/>
                  <a:gd name="T56" fmla="*/ 0 w 300"/>
                  <a:gd name="T57" fmla="*/ 74 h 106"/>
                  <a:gd name="T58" fmla="*/ 1 w 300"/>
                  <a:gd name="T59" fmla="*/ 66 h 106"/>
                  <a:gd name="T60" fmla="*/ 5 w 300"/>
                  <a:gd name="T61" fmla="*/ 59 h 106"/>
                  <a:gd name="T62" fmla="*/ 9 w 300"/>
                  <a:gd name="T63" fmla="*/ 56 h 106"/>
                  <a:gd name="T64" fmla="*/ 14 w 300"/>
                  <a:gd name="T65" fmla="*/ 53 h 106"/>
                  <a:gd name="T66" fmla="*/ 17 w 300"/>
                  <a:gd name="T67" fmla="*/ 53 h 106"/>
                  <a:gd name="T68" fmla="*/ 12 w 300"/>
                  <a:gd name="T69" fmla="*/ 54 h 106"/>
                  <a:gd name="T70" fmla="*/ 8 w 300"/>
                  <a:gd name="T71" fmla="*/ 52 h 106"/>
                  <a:gd name="T72" fmla="*/ 4 w 300"/>
                  <a:gd name="T73" fmla="*/ 46 h 106"/>
                  <a:gd name="T74" fmla="*/ 2 w 300"/>
                  <a:gd name="T75" fmla="*/ 39 h 106"/>
                  <a:gd name="T76" fmla="*/ 1 w 300"/>
                  <a:gd name="T77" fmla="*/ 31 h 106"/>
                  <a:gd name="T78" fmla="*/ 1 w 300"/>
                  <a:gd name="T79" fmla="*/ 22 h 106"/>
                  <a:gd name="T80" fmla="*/ 3 w 300"/>
                  <a:gd name="T81" fmla="*/ 15 h 106"/>
                  <a:gd name="T82" fmla="*/ 8 w 300"/>
                  <a:gd name="T83" fmla="*/ 7 h 106"/>
                  <a:gd name="T84" fmla="*/ 13 w 300"/>
                  <a:gd name="T85" fmla="*/ 4 h 106"/>
                  <a:gd name="T86" fmla="*/ 18 w 300"/>
                  <a:gd name="T87" fmla="*/ 1 h 106"/>
                  <a:gd name="T88" fmla="*/ 24 w 300"/>
                  <a:gd name="T89" fmla="*/ 0 h 106"/>
                  <a:gd name="T90" fmla="*/ 61 w 300"/>
                  <a:gd name="T91" fmla="*/ 0 h 106"/>
                  <a:gd name="T92" fmla="*/ 125 w 300"/>
                  <a:gd name="T93" fmla="*/ 0 h 106"/>
                  <a:gd name="T94" fmla="*/ 197 w 300"/>
                  <a:gd name="T95" fmla="*/ 0 h 106"/>
                  <a:gd name="T96" fmla="*/ 256 w 300"/>
                  <a:gd name="T97" fmla="*/ 0 h 106"/>
                  <a:gd name="T98" fmla="*/ 283 w 300"/>
                  <a:gd name="T99" fmla="*/ 0 h 10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00"/>
                  <a:gd name="T151" fmla="*/ 0 h 106"/>
                  <a:gd name="T152" fmla="*/ 300 w 300"/>
                  <a:gd name="T153" fmla="*/ 106 h 10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00" h="106">
                    <a:moveTo>
                      <a:pt x="281" y="1"/>
                    </a:moveTo>
                    <a:lnTo>
                      <a:pt x="283" y="2"/>
                    </a:lnTo>
                    <a:lnTo>
                      <a:pt x="285" y="2"/>
                    </a:lnTo>
                    <a:lnTo>
                      <a:pt x="287" y="4"/>
                    </a:lnTo>
                    <a:lnTo>
                      <a:pt x="290" y="4"/>
                    </a:lnTo>
                    <a:lnTo>
                      <a:pt x="290" y="5"/>
                    </a:lnTo>
                    <a:lnTo>
                      <a:pt x="292" y="6"/>
                    </a:lnTo>
                    <a:lnTo>
                      <a:pt x="293" y="8"/>
                    </a:lnTo>
                    <a:lnTo>
                      <a:pt x="295" y="9"/>
                    </a:lnTo>
                    <a:lnTo>
                      <a:pt x="295" y="12"/>
                    </a:lnTo>
                    <a:lnTo>
                      <a:pt x="295" y="14"/>
                    </a:lnTo>
                    <a:lnTo>
                      <a:pt x="295" y="16"/>
                    </a:lnTo>
                    <a:lnTo>
                      <a:pt x="297" y="18"/>
                    </a:lnTo>
                    <a:lnTo>
                      <a:pt x="297" y="21"/>
                    </a:lnTo>
                    <a:lnTo>
                      <a:pt x="297" y="23"/>
                    </a:lnTo>
                    <a:lnTo>
                      <a:pt x="297" y="25"/>
                    </a:lnTo>
                    <a:lnTo>
                      <a:pt x="299" y="26"/>
                    </a:lnTo>
                    <a:lnTo>
                      <a:pt x="298" y="30"/>
                    </a:lnTo>
                    <a:lnTo>
                      <a:pt x="298" y="34"/>
                    </a:lnTo>
                    <a:lnTo>
                      <a:pt x="297" y="37"/>
                    </a:lnTo>
                    <a:lnTo>
                      <a:pt x="297" y="39"/>
                    </a:lnTo>
                    <a:lnTo>
                      <a:pt x="295" y="43"/>
                    </a:lnTo>
                    <a:lnTo>
                      <a:pt x="295" y="44"/>
                    </a:lnTo>
                    <a:lnTo>
                      <a:pt x="293" y="46"/>
                    </a:lnTo>
                    <a:lnTo>
                      <a:pt x="293" y="48"/>
                    </a:lnTo>
                    <a:lnTo>
                      <a:pt x="291" y="50"/>
                    </a:lnTo>
                    <a:lnTo>
                      <a:pt x="290" y="52"/>
                    </a:lnTo>
                    <a:lnTo>
                      <a:pt x="288" y="53"/>
                    </a:lnTo>
                    <a:lnTo>
                      <a:pt x="287" y="53"/>
                    </a:lnTo>
                    <a:lnTo>
                      <a:pt x="285" y="53"/>
                    </a:lnTo>
                    <a:lnTo>
                      <a:pt x="283" y="53"/>
                    </a:lnTo>
                    <a:lnTo>
                      <a:pt x="281" y="53"/>
                    </a:lnTo>
                    <a:lnTo>
                      <a:pt x="281" y="52"/>
                    </a:lnTo>
                    <a:lnTo>
                      <a:pt x="281" y="53"/>
                    </a:lnTo>
                    <a:lnTo>
                      <a:pt x="283" y="53"/>
                    </a:lnTo>
                    <a:lnTo>
                      <a:pt x="285" y="54"/>
                    </a:lnTo>
                    <a:lnTo>
                      <a:pt x="287" y="54"/>
                    </a:lnTo>
                    <a:lnTo>
                      <a:pt x="287" y="56"/>
                    </a:lnTo>
                    <a:lnTo>
                      <a:pt x="289" y="57"/>
                    </a:lnTo>
                    <a:lnTo>
                      <a:pt x="291" y="59"/>
                    </a:lnTo>
                    <a:lnTo>
                      <a:pt x="293" y="59"/>
                    </a:lnTo>
                    <a:lnTo>
                      <a:pt x="293" y="62"/>
                    </a:lnTo>
                    <a:lnTo>
                      <a:pt x="294" y="64"/>
                    </a:lnTo>
                    <a:lnTo>
                      <a:pt x="294" y="66"/>
                    </a:lnTo>
                    <a:lnTo>
                      <a:pt x="295" y="68"/>
                    </a:lnTo>
                    <a:lnTo>
                      <a:pt x="295" y="72"/>
                    </a:lnTo>
                    <a:lnTo>
                      <a:pt x="296" y="74"/>
                    </a:lnTo>
                    <a:lnTo>
                      <a:pt x="296" y="76"/>
                    </a:lnTo>
                    <a:lnTo>
                      <a:pt x="297" y="78"/>
                    </a:lnTo>
                    <a:lnTo>
                      <a:pt x="296" y="82"/>
                    </a:lnTo>
                    <a:lnTo>
                      <a:pt x="296" y="84"/>
                    </a:lnTo>
                    <a:lnTo>
                      <a:pt x="295" y="88"/>
                    </a:lnTo>
                    <a:lnTo>
                      <a:pt x="295" y="90"/>
                    </a:lnTo>
                    <a:lnTo>
                      <a:pt x="294" y="93"/>
                    </a:lnTo>
                    <a:lnTo>
                      <a:pt x="293" y="94"/>
                    </a:lnTo>
                    <a:lnTo>
                      <a:pt x="291" y="96"/>
                    </a:lnTo>
                    <a:lnTo>
                      <a:pt x="291" y="98"/>
                    </a:lnTo>
                    <a:lnTo>
                      <a:pt x="290" y="100"/>
                    </a:lnTo>
                    <a:lnTo>
                      <a:pt x="288" y="101"/>
                    </a:lnTo>
                    <a:lnTo>
                      <a:pt x="286" y="103"/>
                    </a:lnTo>
                    <a:lnTo>
                      <a:pt x="284" y="104"/>
                    </a:lnTo>
                    <a:lnTo>
                      <a:pt x="282" y="104"/>
                    </a:lnTo>
                    <a:lnTo>
                      <a:pt x="281" y="104"/>
                    </a:lnTo>
                    <a:lnTo>
                      <a:pt x="281" y="103"/>
                    </a:lnTo>
                    <a:lnTo>
                      <a:pt x="280" y="103"/>
                    </a:lnTo>
                    <a:lnTo>
                      <a:pt x="17" y="103"/>
                    </a:lnTo>
                    <a:lnTo>
                      <a:pt x="16" y="105"/>
                    </a:lnTo>
                    <a:lnTo>
                      <a:pt x="14" y="105"/>
                    </a:lnTo>
                    <a:lnTo>
                      <a:pt x="12" y="105"/>
                    </a:lnTo>
                    <a:lnTo>
                      <a:pt x="11" y="103"/>
                    </a:lnTo>
                    <a:lnTo>
                      <a:pt x="9" y="103"/>
                    </a:lnTo>
                    <a:lnTo>
                      <a:pt x="7" y="101"/>
                    </a:lnTo>
                    <a:lnTo>
                      <a:pt x="5" y="100"/>
                    </a:lnTo>
                    <a:lnTo>
                      <a:pt x="5" y="98"/>
                    </a:lnTo>
                    <a:lnTo>
                      <a:pt x="3" y="96"/>
                    </a:lnTo>
                    <a:lnTo>
                      <a:pt x="3" y="94"/>
                    </a:lnTo>
                    <a:lnTo>
                      <a:pt x="1" y="93"/>
                    </a:lnTo>
                    <a:lnTo>
                      <a:pt x="1" y="90"/>
                    </a:lnTo>
                    <a:lnTo>
                      <a:pt x="0" y="88"/>
                    </a:lnTo>
                    <a:lnTo>
                      <a:pt x="0" y="84"/>
                    </a:lnTo>
                    <a:lnTo>
                      <a:pt x="0" y="82"/>
                    </a:lnTo>
                    <a:lnTo>
                      <a:pt x="0" y="78"/>
                    </a:lnTo>
                    <a:lnTo>
                      <a:pt x="0" y="76"/>
                    </a:lnTo>
                    <a:lnTo>
                      <a:pt x="0" y="74"/>
                    </a:lnTo>
                    <a:lnTo>
                      <a:pt x="0" y="72"/>
                    </a:lnTo>
                    <a:lnTo>
                      <a:pt x="1" y="68"/>
                    </a:lnTo>
                    <a:lnTo>
                      <a:pt x="1" y="66"/>
                    </a:lnTo>
                    <a:lnTo>
                      <a:pt x="3" y="64"/>
                    </a:lnTo>
                    <a:lnTo>
                      <a:pt x="3" y="62"/>
                    </a:lnTo>
                    <a:lnTo>
                      <a:pt x="5" y="59"/>
                    </a:lnTo>
                    <a:lnTo>
                      <a:pt x="6" y="59"/>
                    </a:lnTo>
                    <a:lnTo>
                      <a:pt x="8" y="57"/>
                    </a:lnTo>
                    <a:lnTo>
                      <a:pt x="9" y="56"/>
                    </a:lnTo>
                    <a:lnTo>
                      <a:pt x="11" y="54"/>
                    </a:lnTo>
                    <a:lnTo>
                      <a:pt x="13" y="54"/>
                    </a:lnTo>
                    <a:lnTo>
                      <a:pt x="14" y="53"/>
                    </a:lnTo>
                    <a:lnTo>
                      <a:pt x="16" y="53"/>
                    </a:lnTo>
                    <a:lnTo>
                      <a:pt x="18" y="53"/>
                    </a:lnTo>
                    <a:lnTo>
                      <a:pt x="17" y="53"/>
                    </a:lnTo>
                    <a:lnTo>
                      <a:pt x="16" y="54"/>
                    </a:lnTo>
                    <a:lnTo>
                      <a:pt x="14" y="54"/>
                    </a:lnTo>
                    <a:lnTo>
                      <a:pt x="12" y="54"/>
                    </a:lnTo>
                    <a:lnTo>
                      <a:pt x="11" y="53"/>
                    </a:lnTo>
                    <a:lnTo>
                      <a:pt x="9" y="53"/>
                    </a:lnTo>
                    <a:lnTo>
                      <a:pt x="8" y="52"/>
                    </a:lnTo>
                    <a:lnTo>
                      <a:pt x="6" y="50"/>
                    </a:lnTo>
                    <a:lnTo>
                      <a:pt x="6" y="48"/>
                    </a:lnTo>
                    <a:lnTo>
                      <a:pt x="4" y="46"/>
                    </a:lnTo>
                    <a:lnTo>
                      <a:pt x="4" y="44"/>
                    </a:lnTo>
                    <a:lnTo>
                      <a:pt x="2" y="43"/>
                    </a:lnTo>
                    <a:lnTo>
                      <a:pt x="2" y="39"/>
                    </a:lnTo>
                    <a:lnTo>
                      <a:pt x="1" y="37"/>
                    </a:lnTo>
                    <a:lnTo>
                      <a:pt x="1" y="34"/>
                    </a:lnTo>
                    <a:lnTo>
                      <a:pt x="1" y="31"/>
                    </a:lnTo>
                    <a:lnTo>
                      <a:pt x="1" y="28"/>
                    </a:lnTo>
                    <a:lnTo>
                      <a:pt x="1" y="26"/>
                    </a:lnTo>
                    <a:lnTo>
                      <a:pt x="1" y="22"/>
                    </a:lnTo>
                    <a:lnTo>
                      <a:pt x="1" y="21"/>
                    </a:lnTo>
                    <a:lnTo>
                      <a:pt x="3" y="17"/>
                    </a:lnTo>
                    <a:lnTo>
                      <a:pt x="3" y="15"/>
                    </a:lnTo>
                    <a:lnTo>
                      <a:pt x="5" y="12"/>
                    </a:lnTo>
                    <a:lnTo>
                      <a:pt x="6" y="10"/>
                    </a:lnTo>
                    <a:lnTo>
                      <a:pt x="8" y="7"/>
                    </a:lnTo>
                    <a:lnTo>
                      <a:pt x="9" y="6"/>
                    </a:lnTo>
                    <a:lnTo>
                      <a:pt x="11" y="5"/>
                    </a:lnTo>
                    <a:lnTo>
                      <a:pt x="13" y="4"/>
                    </a:lnTo>
                    <a:lnTo>
                      <a:pt x="14" y="2"/>
                    </a:lnTo>
                    <a:lnTo>
                      <a:pt x="16" y="2"/>
                    </a:lnTo>
                    <a:lnTo>
                      <a:pt x="18" y="1"/>
                    </a:lnTo>
                    <a:lnTo>
                      <a:pt x="20" y="1"/>
                    </a:lnTo>
                    <a:lnTo>
                      <a:pt x="22" y="0"/>
                    </a:lnTo>
                    <a:lnTo>
                      <a:pt x="24" y="0"/>
                    </a:lnTo>
                    <a:lnTo>
                      <a:pt x="32" y="0"/>
                    </a:lnTo>
                    <a:lnTo>
                      <a:pt x="44" y="0"/>
                    </a:lnTo>
                    <a:lnTo>
                      <a:pt x="61" y="0"/>
                    </a:lnTo>
                    <a:lnTo>
                      <a:pt x="80" y="0"/>
                    </a:lnTo>
                    <a:lnTo>
                      <a:pt x="102" y="0"/>
                    </a:lnTo>
                    <a:lnTo>
                      <a:pt x="125" y="0"/>
                    </a:lnTo>
                    <a:lnTo>
                      <a:pt x="150" y="0"/>
                    </a:lnTo>
                    <a:lnTo>
                      <a:pt x="173" y="0"/>
                    </a:lnTo>
                    <a:lnTo>
                      <a:pt x="197" y="0"/>
                    </a:lnTo>
                    <a:lnTo>
                      <a:pt x="219" y="0"/>
                    </a:lnTo>
                    <a:lnTo>
                      <a:pt x="240" y="0"/>
                    </a:lnTo>
                    <a:lnTo>
                      <a:pt x="256" y="0"/>
                    </a:lnTo>
                    <a:lnTo>
                      <a:pt x="270" y="0"/>
                    </a:lnTo>
                    <a:lnTo>
                      <a:pt x="279" y="0"/>
                    </a:lnTo>
                    <a:lnTo>
                      <a:pt x="283" y="0"/>
                    </a:lnTo>
                    <a:lnTo>
                      <a:pt x="281" y="1"/>
                    </a:lnTo>
                  </a:path>
                </a:pathLst>
              </a:custGeom>
              <a:solidFill>
                <a:srgbClr val="F8F8F8"/>
              </a:solidFill>
              <a:ln w="18732">
                <a:solidFill>
                  <a:srgbClr val="C0C0C0"/>
                </a:solidFill>
                <a:round/>
                <a:headEnd/>
                <a:tailEnd/>
              </a:ln>
            </p:spPr>
            <p:txBody>
              <a:bodyPr/>
              <a:lstStyle/>
              <a:p>
                <a:endParaRPr lang="it-IT"/>
              </a:p>
            </p:txBody>
          </p:sp>
          <p:sp>
            <p:nvSpPr>
              <p:cNvPr id="5243" name="Freeform 89"/>
              <p:cNvSpPr>
                <a:spLocks/>
              </p:cNvSpPr>
              <p:nvPr/>
            </p:nvSpPr>
            <p:spPr bwMode="auto">
              <a:xfrm>
                <a:off x="3209" y="3964"/>
                <a:ext cx="230" cy="51"/>
              </a:xfrm>
              <a:custGeom>
                <a:avLst/>
                <a:gdLst>
                  <a:gd name="T0" fmla="*/ 217 w 230"/>
                  <a:gd name="T1" fmla="*/ 5 h 51"/>
                  <a:gd name="T2" fmla="*/ 213 w 230"/>
                  <a:gd name="T3" fmla="*/ 13 h 51"/>
                  <a:gd name="T4" fmla="*/ 209 w 230"/>
                  <a:gd name="T5" fmla="*/ 21 h 51"/>
                  <a:gd name="T6" fmla="*/ 204 w 230"/>
                  <a:gd name="T7" fmla="*/ 28 h 51"/>
                  <a:gd name="T8" fmla="*/ 194 w 230"/>
                  <a:gd name="T9" fmla="*/ 34 h 51"/>
                  <a:gd name="T10" fmla="*/ 181 w 230"/>
                  <a:gd name="T11" fmla="*/ 39 h 51"/>
                  <a:gd name="T12" fmla="*/ 161 w 230"/>
                  <a:gd name="T13" fmla="*/ 42 h 51"/>
                  <a:gd name="T14" fmla="*/ 135 w 230"/>
                  <a:gd name="T15" fmla="*/ 42 h 51"/>
                  <a:gd name="T16" fmla="*/ 111 w 230"/>
                  <a:gd name="T17" fmla="*/ 42 h 51"/>
                  <a:gd name="T18" fmla="*/ 95 w 230"/>
                  <a:gd name="T19" fmla="*/ 43 h 51"/>
                  <a:gd name="T20" fmla="*/ 77 w 230"/>
                  <a:gd name="T21" fmla="*/ 45 h 51"/>
                  <a:gd name="T22" fmla="*/ 59 w 230"/>
                  <a:gd name="T23" fmla="*/ 45 h 51"/>
                  <a:gd name="T24" fmla="*/ 41 w 230"/>
                  <a:gd name="T25" fmla="*/ 47 h 51"/>
                  <a:gd name="T26" fmla="*/ 25 w 230"/>
                  <a:gd name="T27" fmla="*/ 48 h 51"/>
                  <a:gd name="T28" fmla="*/ 11 w 230"/>
                  <a:gd name="T29" fmla="*/ 50 h 51"/>
                  <a:gd name="T30" fmla="*/ 2 w 230"/>
                  <a:gd name="T31" fmla="*/ 50 h 51"/>
                  <a:gd name="T32" fmla="*/ 0 w 230"/>
                  <a:gd name="T33" fmla="*/ 50 h 51"/>
                  <a:gd name="T34" fmla="*/ 6 w 230"/>
                  <a:gd name="T35" fmla="*/ 50 h 51"/>
                  <a:gd name="T36" fmla="*/ 19 w 230"/>
                  <a:gd name="T37" fmla="*/ 50 h 51"/>
                  <a:gd name="T38" fmla="*/ 34 w 230"/>
                  <a:gd name="T39" fmla="*/ 50 h 51"/>
                  <a:gd name="T40" fmla="*/ 50 w 230"/>
                  <a:gd name="T41" fmla="*/ 50 h 51"/>
                  <a:gd name="T42" fmla="*/ 67 w 230"/>
                  <a:gd name="T43" fmla="*/ 50 h 51"/>
                  <a:gd name="T44" fmla="*/ 81 w 230"/>
                  <a:gd name="T45" fmla="*/ 50 h 51"/>
                  <a:gd name="T46" fmla="*/ 91 w 230"/>
                  <a:gd name="T47" fmla="*/ 50 h 51"/>
                  <a:gd name="T48" fmla="*/ 95 w 230"/>
                  <a:gd name="T49" fmla="*/ 50 h 51"/>
                  <a:gd name="T50" fmla="*/ 103 w 230"/>
                  <a:gd name="T51" fmla="*/ 50 h 51"/>
                  <a:gd name="T52" fmla="*/ 119 w 230"/>
                  <a:gd name="T53" fmla="*/ 50 h 51"/>
                  <a:gd name="T54" fmla="*/ 139 w 230"/>
                  <a:gd name="T55" fmla="*/ 50 h 51"/>
                  <a:gd name="T56" fmla="*/ 158 w 230"/>
                  <a:gd name="T57" fmla="*/ 50 h 51"/>
                  <a:gd name="T58" fmla="*/ 178 w 230"/>
                  <a:gd name="T59" fmla="*/ 50 h 51"/>
                  <a:gd name="T60" fmla="*/ 193 w 230"/>
                  <a:gd name="T61" fmla="*/ 50 h 51"/>
                  <a:gd name="T62" fmla="*/ 202 w 230"/>
                  <a:gd name="T63" fmla="*/ 50 h 51"/>
                  <a:gd name="T64" fmla="*/ 210 w 230"/>
                  <a:gd name="T65" fmla="*/ 50 h 51"/>
                  <a:gd name="T66" fmla="*/ 219 w 230"/>
                  <a:gd name="T67" fmla="*/ 48 h 51"/>
                  <a:gd name="T68" fmla="*/ 225 w 230"/>
                  <a:gd name="T69" fmla="*/ 41 h 51"/>
                  <a:gd name="T70" fmla="*/ 228 w 230"/>
                  <a:gd name="T71" fmla="*/ 33 h 51"/>
                  <a:gd name="T72" fmla="*/ 228 w 230"/>
                  <a:gd name="T73" fmla="*/ 23 h 51"/>
                  <a:gd name="T74" fmla="*/ 225 w 230"/>
                  <a:gd name="T75" fmla="*/ 14 h 51"/>
                  <a:gd name="T76" fmla="*/ 223 w 230"/>
                  <a:gd name="T77" fmla="*/ 6 h 51"/>
                  <a:gd name="T78" fmla="*/ 219 w 230"/>
                  <a:gd name="T79" fmla="*/ 2 h 51"/>
                  <a:gd name="T80" fmla="*/ 218 w 230"/>
                  <a:gd name="T81" fmla="*/ 0 h 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51"/>
                  <a:gd name="T125" fmla="*/ 230 w 230"/>
                  <a:gd name="T126" fmla="*/ 51 h 5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51">
                    <a:moveTo>
                      <a:pt x="218" y="0"/>
                    </a:moveTo>
                    <a:lnTo>
                      <a:pt x="217" y="5"/>
                    </a:lnTo>
                    <a:lnTo>
                      <a:pt x="215" y="9"/>
                    </a:lnTo>
                    <a:lnTo>
                      <a:pt x="213" y="13"/>
                    </a:lnTo>
                    <a:lnTo>
                      <a:pt x="212" y="17"/>
                    </a:lnTo>
                    <a:lnTo>
                      <a:pt x="209" y="21"/>
                    </a:lnTo>
                    <a:lnTo>
                      <a:pt x="207" y="24"/>
                    </a:lnTo>
                    <a:lnTo>
                      <a:pt x="204" y="28"/>
                    </a:lnTo>
                    <a:lnTo>
                      <a:pt x="201" y="31"/>
                    </a:lnTo>
                    <a:lnTo>
                      <a:pt x="194" y="34"/>
                    </a:lnTo>
                    <a:lnTo>
                      <a:pt x="188" y="37"/>
                    </a:lnTo>
                    <a:lnTo>
                      <a:pt x="181" y="39"/>
                    </a:lnTo>
                    <a:lnTo>
                      <a:pt x="172" y="40"/>
                    </a:lnTo>
                    <a:lnTo>
                      <a:pt x="161" y="42"/>
                    </a:lnTo>
                    <a:lnTo>
                      <a:pt x="149" y="42"/>
                    </a:lnTo>
                    <a:lnTo>
                      <a:pt x="135" y="42"/>
                    </a:lnTo>
                    <a:lnTo>
                      <a:pt x="119" y="41"/>
                    </a:lnTo>
                    <a:lnTo>
                      <a:pt x="111" y="42"/>
                    </a:lnTo>
                    <a:lnTo>
                      <a:pt x="103" y="42"/>
                    </a:lnTo>
                    <a:lnTo>
                      <a:pt x="95" y="43"/>
                    </a:lnTo>
                    <a:lnTo>
                      <a:pt x="86" y="43"/>
                    </a:lnTo>
                    <a:lnTo>
                      <a:pt x="77" y="45"/>
                    </a:lnTo>
                    <a:lnTo>
                      <a:pt x="68" y="45"/>
                    </a:lnTo>
                    <a:lnTo>
                      <a:pt x="59" y="45"/>
                    </a:lnTo>
                    <a:lnTo>
                      <a:pt x="50" y="45"/>
                    </a:lnTo>
                    <a:lnTo>
                      <a:pt x="41" y="47"/>
                    </a:lnTo>
                    <a:lnTo>
                      <a:pt x="32" y="47"/>
                    </a:lnTo>
                    <a:lnTo>
                      <a:pt x="25" y="48"/>
                    </a:lnTo>
                    <a:lnTo>
                      <a:pt x="18" y="48"/>
                    </a:lnTo>
                    <a:lnTo>
                      <a:pt x="11" y="50"/>
                    </a:lnTo>
                    <a:lnTo>
                      <a:pt x="6" y="50"/>
                    </a:lnTo>
                    <a:lnTo>
                      <a:pt x="2" y="50"/>
                    </a:lnTo>
                    <a:lnTo>
                      <a:pt x="0" y="50"/>
                    </a:lnTo>
                    <a:lnTo>
                      <a:pt x="3" y="50"/>
                    </a:lnTo>
                    <a:lnTo>
                      <a:pt x="6" y="50"/>
                    </a:lnTo>
                    <a:lnTo>
                      <a:pt x="12" y="50"/>
                    </a:lnTo>
                    <a:lnTo>
                      <a:pt x="19" y="50"/>
                    </a:lnTo>
                    <a:lnTo>
                      <a:pt x="26" y="50"/>
                    </a:lnTo>
                    <a:lnTo>
                      <a:pt x="34" y="50"/>
                    </a:lnTo>
                    <a:lnTo>
                      <a:pt x="43" y="50"/>
                    </a:lnTo>
                    <a:lnTo>
                      <a:pt x="50" y="50"/>
                    </a:lnTo>
                    <a:lnTo>
                      <a:pt x="59" y="50"/>
                    </a:lnTo>
                    <a:lnTo>
                      <a:pt x="67" y="50"/>
                    </a:lnTo>
                    <a:lnTo>
                      <a:pt x="75" y="50"/>
                    </a:lnTo>
                    <a:lnTo>
                      <a:pt x="81" y="50"/>
                    </a:lnTo>
                    <a:lnTo>
                      <a:pt x="87" y="50"/>
                    </a:lnTo>
                    <a:lnTo>
                      <a:pt x="91" y="50"/>
                    </a:lnTo>
                    <a:lnTo>
                      <a:pt x="95" y="50"/>
                    </a:lnTo>
                    <a:lnTo>
                      <a:pt x="99" y="50"/>
                    </a:lnTo>
                    <a:lnTo>
                      <a:pt x="103" y="50"/>
                    </a:lnTo>
                    <a:lnTo>
                      <a:pt x="111" y="50"/>
                    </a:lnTo>
                    <a:lnTo>
                      <a:pt x="119" y="50"/>
                    </a:lnTo>
                    <a:lnTo>
                      <a:pt x="129" y="50"/>
                    </a:lnTo>
                    <a:lnTo>
                      <a:pt x="139" y="50"/>
                    </a:lnTo>
                    <a:lnTo>
                      <a:pt x="149" y="50"/>
                    </a:lnTo>
                    <a:lnTo>
                      <a:pt x="158" y="50"/>
                    </a:lnTo>
                    <a:lnTo>
                      <a:pt x="169" y="50"/>
                    </a:lnTo>
                    <a:lnTo>
                      <a:pt x="178" y="50"/>
                    </a:lnTo>
                    <a:lnTo>
                      <a:pt x="187" y="50"/>
                    </a:lnTo>
                    <a:lnTo>
                      <a:pt x="193" y="50"/>
                    </a:lnTo>
                    <a:lnTo>
                      <a:pt x="199" y="50"/>
                    </a:lnTo>
                    <a:lnTo>
                      <a:pt x="202" y="50"/>
                    </a:lnTo>
                    <a:lnTo>
                      <a:pt x="204" y="50"/>
                    </a:lnTo>
                    <a:lnTo>
                      <a:pt x="210" y="50"/>
                    </a:lnTo>
                    <a:lnTo>
                      <a:pt x="215" y="50"/>
                    </a:lnTo>
                    <a:lnTo>
                      <a:pt x="219" y="48"/>
                    </a:lnTo>
                    <a:lnTo>
                      <a:pt x="223" y="44"/>
                    </a:lnTo>
                    <a:lnTo>
                      <a:pt x="225" y="41"/>
                    </a:lnTo>
                    <a:lnTo>
                      <a:pt x="227" y="37"/>
                    </a:lnTo>
                    <a:lnTo>
                      <a:pt x="228" y="33"/>
                    </a:lnTo>
                    <a:lnTo>
                      <a:pt x="229" y="27"/>
                    </a:lnTo>
                    <a:lnTo>
                      <a:pt x="228" y="23"/>
                    </a:lnTo>
                    <a:lnTo>
                      <a:pt x="227" y="18"/>
                    </a:lnTo>
                    <a:lnTo>
                      <a:pt x="225" y="14"/>
                    </a:lnTo>
                    <a:lnTo>
                      <a:pt x="225" y="9"/>
                    </a:lnTo>
                    <a:lnTo>
                      <a:pt x="223" y="6"/>
                    </a:lnTo>
                    <a:lnTo>
                      <a:pt x="221" y="3"/>
                    </a:lnTo>
                    <a:lnTo>
                      <a:pt x="219" y="2"/>
                    </a:lnTo>
                    <a:lnTo>
                      <a:pt x="218" y="0"/>
                    </a:lnTo>
                  </a:path>
                </a:pathLst>
              </a:custGeom>
              <a:solidFill>
                <a:srgbClr val="F8F8F8"/>
              </a:solidFill>
              <a:ln w="9525">
                <a:solidFill>
                  <a:srgbClr val="C0C0C0"/>
                </a:solidFill>
                <a:round/>
                <a:headEnd/>
                <a:tailEnd/>
              </a:ln>
            </p:spPr>
            <p:txBody>
              <a:bodyPr/>
              <a:lstStyle/>
              <a:p>
                <a:endParaRPr lang="it-IT"/>
              </a:p>
            </p:txBody>
          </p:sp>
          <p:sp>
            <p:nvSpPr>
              <p:cNvPr id="5244" name="Freeform 90"/>
              <p:cNvSpPr>
                <a:spLocks/>
              </p:cNvSpPr>
              <p:nvPr/>
            </p:nvSpPr>
            <p:spPr bwMode="auto">
              <a:xfrm>
                <a:off x="3110" y="4077"/>
                <a:ext cx="354" cy="102"/>
              </a:xfrm>
              <a:custGeom>
                <a:avLst/>
                <a:gdLst>
                  <a:gd name="T0" fmla="*/ 0 w 354"/>
                  <a:gd name="T1" fmla="*/ 0 h 102"/>
                  <a:gd name="T2" fmla="*/ 0 w 354"/>
                  <a:gd name="T3" fmla="*/ 101 h 102"/>
                  <a:gd name="T4" fmla="*/ 353 w 354"/>
                  <a:gd name="T5" fmla="*/ 101 h 102"/>
                  <a:gd name="T6" fmla="*/ 353 w 354"/>
                  <a:gd name="T7" fmla="*/ 0 h 102"/>
                  <a:gd name="T8" fmla="*/ 0 w 354"/>
                  <a:gd name="T9" fmla="*/ 0 h 102"/>
                  <a:gd name="T10" fmla="*/ 0 w 354"/>
                  <a:gd name="T11" fmla="*/ 0 h 102"/>
                  <a:gd name="T12" fmla="*/ 0 60000 65536"/>
                  <a:gd name="T13" fmla="*/ 0 60000 65536"/>
                  <a:gd name="T14" fmla="*/ 0 60000 65536"/>
                  <a:gd name="T15" fmla="*/ 0 60000 65536"/>
                  <a:gd name="T16" fmla="*/ 0 60000 65536"/>
                  <a:gd name="T17" fmla="*/ 0 60000 65536"/>
                  <a:gd name="T18" fmla="*/ 0 w 354"/>
                  <a:gd name="T19" fmla="*/ 0 h 102"/>
                  <a:gd name="T20" fmla="*/ 354 w 354"/>
                  <a:gd name="T21" fmla="*/ 102 h 102"/>
                </a:gdLst>
                <a:ahLst/>
                <a:cxnLst>
                  <a:cxn ang="T12">
                    <a:pos x="T0" y="T1"/>
                  </a:cxn>
                  <a:cxn ang="T13">
                    <a:pos x="T2" y="T3"/>
                  </a:cxn>
                  <a:cxn ang="T14">
                    <a:pos x="T4" y="T5"/>
                  </a:cxn>
                  <a:cxn ang="T15">
                    <a:pos x="T6" y="T7"/>
                  </a:cxn>
                  <a:cxn ang="T16">
                    <a:pos x="T8" y="T9"/>
                  </a:cxn>
                  <a:cxn ang="T17">
                    <a:pos x="T10" y="T11"/>
                  </a:cxn>
                </a:cxnLst>
                <a:rect l="T18" t="T19" r="T20" b="T21"/>
                <a:pathLst>
                  <a:path w="354" h="102">
                    <a:moveTo>
                      <a:pt x="0" y="0"/>
                    </a:moveTo>
                    <a:lnTo>
                      <a:pt x="0" y="101"/>
                    </a:lnTo>
                    <a:lnTo>
                      <a:pt x="353" y="101"/>
                    </a:lnTo>
                    <a:lnTo>
                      <a:pt x="353" y="0"/>
                    </a:lnTo>
                    <a:lnTo>
                      <a:pt x="0" y="0"/>
                    </a:lnTo>
                  </a:path>
                </a:pathLst>
              </a:custGeom>
              <a:solidFill>
                <a:srgbClr val="F8F8F8"/>
              </a:solidFill>
              <a:ln w="18732">
                <a:solidFill>
                  <a:srgbClr val="C0C0C0"/>
                </a:solidFill>
                <a:round/>
                <a:headEnd/>
                <a:tailEnd/>
              </a:ln>
            </p:spPr>
            <p:txBody>
              <a:bodyPr/>
              <a:lstStyle/>
              <a:p>
                <a:endParaRPr lang="it-IT"/>
              </a:p>
            </p:txBody>
          </p:sp>
          <p:sp>
            <p:nvSpPr>
              <p:cNvPr id="5245" name="Freeform 91"/>
              <p:cNvSpPr>
                <a:spLocks/>
              </p:cNvSpPr>
              <p:nvPr/>
            </p:nvSpPr>
            <p:spPr bwMode="auto">
              <a:xfrm>
                <a:off x="3115" y="4079"/>
                <a:ext cx="351" cy="100"/>
              </a:xfrm>
              <a:custGeom>
                <a:avLst/>
                <a:gdLst>
                  <a:gd name="T0" fmla="*/ 348 w 351"/>
                  <a:gd name="T1" fmla="*/ 4 h 100"/>
                  <a:gd name="T2" fmla="*/ 348 w 351"/>
                  <a:gd name="T3" fmla="*/ 18 h 100"/>
                  <a:gd name="T4" fmla="*/ 349 w 351"/>
                  <a:gd name="T5" fmla="*/ 39 h 100"/>
                  <a:gd name="T6" fmla="*/ 349 w 351"/>
                  <a:gd name="T7" fmla="*/ 65 h 100"/>
                  <a:gd name="T8" fmla="*/ 349 w 351"/>
                  <a:gd name="T9" fmla="*/ 87 h 100"/>
                  <a:gd name="T10" fmla="*/ 346 w 351"/>
                  <a:gd name="T11" fmla="*/ 99 h 100"/>
                  <a:gd name="T12" fmla="*/ 295 w 351"/>
                  <a:gd name="T13" fmla="*/ 99 h 100"/>
                  <a:gd name="T14" fmla="*/ 207 w 351"/>
                  <a:gd name="T15" fmla="*/ 99 h 100"/>
                  <a:gd name="T16" fmla="*/ 110 w 351"/>
                  <a:gd name="T17" fmla="*/ 99 h 100"/>
                  <a:gd name="T18" fmla="*/ 31 w 351"/>
                  <a:gd name="T19" fmla="*/ 99 h 100"/>
                  <a:gd name="T20" fmla="*/ 0 w 351"/>
                  <a:gd name="T21" fmla="*/ 99 h 100"/>
                  <a:gd name="T22" fmla="*/ 5 w 351"/>
                  <a:gd name="T23" fmla="*/ 99 h 100"/>
                  <a:gd name="T24" fmla="*/ 15 w 351"/>
                  <a:gd name="T25" fmla="*/ 96 h 100"/>
                  <a:gd name="T26" fmla="*/ 23 w 351"/>
                  <a:gd name="T27" fmla="*/ 95 h 100"/>
                  <a:gd name="T28" fmla="*/ 34 w 351"/>
                  <a:gd name="T29" fmla="*/ 93 h 100"/>
                  <a:gd name="T30" fmla="*/ 40 w 351"/>
                  <a:gd name="T31" fmla="*/ 92 h 100"/>
                  <a:gd name="T32" fmla="*/ 49 w 351"/>
                  <a:gd name="T33" fmla="*/ 90 h 100"/>
                  <a:gd name="T34" fmla="*/ 63 w 351"/>
                  <a:gd name="T35" fmla="*/ 89 h 100"/>
                  <a:gd name="T36" fmla="*/ 84 w 351"/>
                  <a:gd name="T37" fmla="*/ 87 h 100"/>
                  <a:gd name="T38" fmla="*/ 102 w 351"/>
                  <a:gd name="T39" fmla="*/ 87 h 100"/>
                  <a:gd name="T40" fmla="*/ 118 w 351"/>
                  <a:gd name="T41" fmla="*/ 85 h 100"/>
                  <a:gd name="T42" fmla="*/ 126 w 351"/>
                  <a:gd name="T43" fmla="*/ 83 h 100"/>
                  <a:gd name="T44" fmla="*/ 139 w 351"/>
                  <a:gd name="T45" fmla="*/ 82 h 100"/>
                  <a:gd name="T46" fmla="*/ 155 w 351"/>
                  <a:gd name="T47" fmla="*/ 81 h 100"/>
                  <a:gd name="T48" fmla="*/ 173 w 351"/>
                  <a:gd name="T49" fmla="*/ 80 h 100"/>
                  <a:gd name="T50" fmla="*/ 189 w 351"/>
                  <a:gd name="T51" fmla="*/ 78 h 100"/>
                  <a:gd name="T52" fmla="*/ 200 w 351"/>
                  <a:gd name="T53" fmla="*/ 75 h 100"/>
                  <a:gd name="T54" fmla="*/ 207 w 351"/>
                  <a:gd name="T55" fmla="*/ 75 h 100"/>
                  <a:gd name="T56" fmla="*/ 220 w 351"/>
                  <a:gd name="T57" fmla="*/ 74 h 100"/>
                  <a:gd name="T58" fmla="*/ 233 w 351"/>
                  <a:gd name="T59" fmla="*/ 73 h 100"/>
                  <a:gd name="T60" fmla="*/ 248 w 351"/>
                  <a:gd name="T61" fmla="*/ 71 h 100"/>
                  <a:gd name="T62" fmla="*/ 257 w 351"/>
                  <a:gd name="T63" fmla="*/ 71 h 100"/>
                  <a:gd name="T64" fmla="*/ 271 w 351"/>
                  <a:gd name="T65" fmla="*/ 66 h 100"/>
                  <a:gd name="T66" fmla="*/ 285 w 351"/>
                  <a:gd name="T67" fmla="*/ 61 h 100"/>
                  <a:gd name="T68" fmla="*/ 297 w 351"/>
                  <a:gd name="T69" fmla="*/ 55 h 100"/>
                  <a:gd name="T70" fmla="*/ 303 w 351"/>
                  <a:gd name="T71" fmla="*/ 50 h 100"/>
                  <a:gd name="T72" fmla="*/ 309 w 351"/>
                  <a:gd name="T73" fmla="*/ 46 h 100"/>
                  <a:gd name="T74" fmla="*/ 312 w 351"/>
                  <a:gd name="T75" fmla="*/ 44 h 100"/>
                  <a:gd name="T76" fmla="*/ 314 w 351"/>
                  <a:gd name="T77" fmla="*/ 38 h 100"/>
                  <a:gd name="T78" fmla="*/ 318 w 351"/>
                  <a:gd name="T79" fmla="*/ 29 h 100"/>
                  <a:gd name="T80" fmla="*/ 323 w 351"/>
                  <a:gd name="T81" fmla="*/ 20 h 100"/>
                  <a:gd name="T82" fmla="*/ 328 w 351"/>
                  <a:gd name="T83" fmla="*/ 10 h 100"/>
                  <a:gd name="T84" fmla="*/ 334 w 351"/>
                  <a:gd name="T85" fmla="*/ 0 h 100"/>
                  <a:gd name="T86" fmla="*/ 334 w 351"/>
                  <a:gd name="T87" fmla="*/ 0 h 100"/>
                  <a:gd name="T88" fmla="*/ 338 w 351"/>
                  <a:gd name="T89" fmla="*/ 0 h 100"/>
                  <a:gd name="T90" fmla="*/ 341 w 351"/>
                  <a:gd name="T91" fmla="*/ 0 h 100"/>
                  <a:gd name="T92" fmla="*/ 346 w 351"/>
                  <a:gd name="T93" fmla="*/ 0 h 100"/>
                  <a:gd name="T94" fmla="*/ 347 w 351"/>
                  <a:gd name="T95" fmla="*/ 0 h 1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1"/>
                  <a:gd name="T145" fmla="*/ 0 h 100"/>
                  <a:gd name="T146" fmla="*/ 351 w 351"/>
                  <a:gd name="T147" fmla="*/ 100 h 1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1" h="100">
                    <a:moveTo>
                      <a:pt x="348" y="0"/>
                    </a:moveTo>
                    <a:lnTo>
                      <a:pt x="348" y="1"/>
                    </a:lnTo>
                    <a:lnTo>
                      <a:pt x="348" y="4"/>
                    </a:lnTo>
                    <a:lnTo>
                      <a:pt x="348" y="8"/>
                    </a:lnTo>
                    <a:lnTo>
                      <a:pt x="348" y="12"/>
                    </a:lnTo>
                    <a:lnTo>
                      <a:pt x="348" y="18"/>
                    </a:lnTo>
                    <a:lnTo>
                      <a:pt x="348" y="25"/>
                    </a:lnTo>
                    <a:lnTo>
                      <a:pt x="348" y="32"/>
                    </a:lnTo>
                    <a:lnTo>
                      <a:pt x="349" y="39"/>
                    </a:lnTo>
                    <a:lnTo>
                      <a:pt x="349" y="48"/>
                    </a:lnTo>
                    <a:lnTo>
                      <a:pt x="349" y="56"/>
                    </a:lnTo>
                    <a:lnTo>
                      <a:pt x="349" y="65"/>
                    </a:lnTo>
                    <a:lnTo>
                      <a:pt x="349" y="72"/>
                    </a:lnTo>
                    <a:lnTo>
                      <a:pt x="349" y="80"/>
                    </a:lnTo>
                    <a:lnTo>
                      <a:pt x="349" y="87"/>
                    </a:lnTo>
                    <a:lnTo>
                      <a:pt x="349" y="94"/>
                    </a:lnTo>
                    <a:lnTo>
                      <a:pt x="350" y="99"/>
                    </a:lnTo>
                    <a:lnTo>
                      <a:pt x="346" y="99"/>
                    </a:lnTo>
                    <a:lnTo>
                      <a:pt x="335" y="99"/>
                    </a:lnTo>
                    <a:lnTo>
                      <a:pt x="317" y="99"/>
                    </a:lnTo>
                    <a:lnTo>
                      <a:pt x="295" y="99"/>
                    </a:lnTo>
                    <a:lnTo>
                      <a:pt x="268" y="99"/>
                    </a:lnTo>
                    <a:lnTo>
                      <a:pt x="239" y="99"/>
                    </a:lnTo>
                    <a:lnTo>
                      <a:pt x="207" y="99"/>
                    </a:lnTo>
                    <a:lnTo>
                      <a:pt x="175" y="99"/>
                    </a:lnTo>
                    <a:lnTo>
                      <a:pt x="142" y="99"/>
                    </a:lnTo>
                    <a:lnTo>
                      <a:pt x="110" y="99"/>
                    </a:lnTo>
                    <a:lnTo>
                      <a:pt x="80" y="99"/>
                    </a:lnTo>
                    <a:lnTo>
                      <a:pt x="54" y="99"/>
                    </a:lnTo>
                    <a:lnTo>
                      <a:pt x="31" y="99"/>
                    </a:lnTo>
                    <a:lnTo>
                      <a:pt x="15" y="99"/>
                    </a:lnTo>
                    <a:lnTo>
                      <a:pt x="4" y="99"/>
                    </a:lnTo>
                    <a:lnTo>
                      <a:pt x="0" y="99"/>
                    </a:lnTo>
                    <a:lnTo>
                      <a:pt x="1" y="99"/>
                    </a:lnTo>
                    <a:lnTo>
                      <a:pt x="3" y="99"/>
                    </a:lnTo>
                    <a:lnTo>
                      <a:pt x="5" y="99"/>
                    </a:lnTo>
                    <a:lnTo>
                      <a:pt x="9" y="97"/>
                    </a:lnTo>
                    <a:lnTo>
                      <a:pt x="11" y="97"/>
                    </a:lnTo>
                    <a:lnTo>
                      <a:pt x="15" y="96"/>
                    </a:lnTo>
                    <a:lnTo>
                      <a:pt x="18" y="96"/>
                    </a:lnTo>
                    <a:lnTo>
                      <a:pt x="22" y="95"/>
                    </a:lnTo>
                    <a:lnTo>
                      <a:pt x="23" y="95"/>
                    </a:lnTo>
                    <a:lnTo>
                      <a:pt x="27" y="95"/>
                    </a:lnTo>
                    <a:lnTo>
                      <a:pt x="30" y="95"/>
                    </a:lnTo>
                    <a:lnTo>
                      <a:pt x="34" y="93"/>
                    </a:lnTo>
                    <a:lnTo>
                      <a:pt x="35" y="93"/>
                    </a:lnTo>
                    <a:lnTo>
                      <a:pt x="38" y="92"/>
                    </a:lnTo>
                    <a:lnTo>
                      <a:pt x="40" y="92"/>
                    </a:lnTo>
                    <a:lnTo>
                      <a:pt x="43" y="90"/>
                    </a:lnTo>
                    <a:lnTo>
                      <a:pt x="45" y="90"/>
                    </a:lnTo>
                    <a:lnTo>
                      <a:pt x="49" y="90"/>
                    </a:lnTo>
                    <a:lnTo>
                      <a:pt x="53" y="90"/>
                    </a:lnTo>
                    <a:lnTo>
                      <a:pt x="58" y="89"/>
                    </a:lnTo>
                    <a:lnTo>
                      <a:pt x="63" y="89"/>
                    </a:lnTo>
                    <a:lnTo>
                      <a:pt x="70" y="89"/>
                    </a:lnTo>
                    <a:lnTo>
                      <a:pt x="76" y="89"/>
                    </a:lnTo>
                    <a:lnTo>
                      <a:pt x="84" y="87"/>
                    </a:lnTo>
                    <a:lnTo>
                      <a:pt x="89" y="87"/>
                    </a:lnTo>
                    <a:lnTo>
                      <a:pt x="96" y="87"/>
                    </a:lnTo>
                    <a:lnTo>
                      <a:pt x="102" y="87"/>
                    </a:lnTo>
                    <a:lnTo>
                      <a:pt x="108" y="85"/>
                    </a:lnTo>
                    <a:lnTo>
                      <a:pt x="113" y="85"/>
                    </a:lnTo>
                    <a:lnTo>
                      <a:pt x="118" y="85"/>
                    </a:lnTo>
                    <a:lnTo>
                      <a:pt x="121" y="85"/>
                    </a:lnTo>
                    <a:lnTo>
                      <a:pt x="124" y="83"/>
                    </a:lnTo>
                    <a:lnTo>
                      <a:pt x="126" y="83"/>
                    </a:lnTo>
                    <a:lnTo>
                      <a:pt x="130" y="83"/>
                    </a:lnTo>
                    <a:lnTo>
                      <a:pt x="134" y="83"/>
                    </a:lnTo>
                    <a:lnTo>
                      <a:pt x="139" y="82"/>
                    </a:lnTo>
                    <a:lnTo>
                      <a:pt x="143" y="82"/>
                    </a:lnTo>
                    <a:lnTo>
                      <a:pt x="150" y="81"/>
                    </a:lnTo>
                    <a:lnTo>
                      <a:pt x="155" y="81"/>
                    </a:lnTo>
                    <a:lnTo>
                      <a:pt x="162" y="80"/>
                    </a:lnTo>
                    <a:lnTo>
                      <a:pt x="167" y="80"/>
                    </a:lnTo>
                    <a:lnTo>
                      <a:pt x="173" y="80"/>
                    </a:lnTo>
                    <a:lnTo>
                      <a:pt x="178" y="80"/>
                    </a:lnTo>
                    <a:lnTo>
                      <a:pt x="185" y="78"/>
                    </a:lnTo>
                    <a:lnTo>
                      <a:pt x="189" y="78"/>
                    </a:lnTo>
                    <a:lnTo>
                      <a:pt x="193" y="77"/>
                    </a:lnTo>
                    <a:lnTo>
                      <a:pt x="196" y="77"/>
                    </a:lnTo>
                    <a:lnTo>
                      <a:pt x="200" y="75"/>
                    </a:lnTo>
                    <a:lnTo>
                      <a:pt x="201" y="75"/>
                    </a:lnTo>
                    <a:lnTo>
                      <a:pt x="204" y="75"/>
                    </a:lnTo>
                    <a:lnTo>
                      <a:pt x="207" y="75"/>
                    </a:lnTo>
                    <a:lnTo>
                      <a:pt x="211" y="74"/>
                    </a:lnTo>
                    <a:lnTo>
                      <a:pt x="215" y="74"/>
                    </a:lnTo>
                    <a:lnTo>
                      <a:pt x="220" y="74"/>
                    </a:lnTo>
                    <a:lnTo>
                      <a:pt x="224" y="74"/>
                    </a:lnTo>
                    <a:lnTo>
                      <a:pt x="229" y="73"/>
                    </a:lnTo>
                    <a:lnTo>
                      <a:pt x="233" y="73"/>
                    </a:lnTo>
                    <a:lnTo>
                      <a:pt x="239" y="73"/>
                    </a:lnTo>
                    <a:lnTo>
                      <a:pt x="243" y="73"/>
                    </a:lnTo>
                    <a:lnTo>
                      <a:pt x="248" y="71"/>
                    </a:lnTo>
                    <a:lnTo>
                      <a:pt x="251" y="71"/>
                    </a:lnTo>
                    <a:lnTo>
                      <a:pt x="255" y="71"/>
                    </a:lnTo>
                    <a:lnTo>
                      <a:pt x="257" y="71"/>
                    </a:lnTo>
                    <a:lnTo>
                      <a:pt x="260" y="69"/>
                    </a:lnTo>
                    <a:lnTo>
                      <a:pt x="265" y="68"/>
                    </a:lnTo>
                    <a:lnTo>
                      <a:pt x="271" y="66"/>
                    </a:lnTo>
                    <a:lnTo>
                      <a:pt x="276" y="64"/>
                    </a:lnTo>
                    <a:lnTo>
                      <a:pt x="281" y="62"/>
                    </a:lnTo>
                    <a:lnTo>
                      <a:pt x="285" y="61"/>
                    </a:lnTo>
                    <a:lnTo>
                      <a:pt x="290" y="59"/>
                    </a:lnTo>
                    <a:lnTo>
                      <a:pt x="293" y="57"/>
                    </a:lnTo>
                    <a:lnTo>
                      <a:pt x="297" y="55"/>
                    </a:lnTo>
                    <a:lnTo>
                      <a:pt x="298" y="54"/>
                    </a:lnTo>
                    <a:lnTo>
                      <a:pt x="301" y="52"/>
                    </a:lnTo>
                    <a:lnTo>
                      <a:pt x="303" y="50"/>
                    </a:lnTo>
                    <a:lnTo>
                      <a:pt x="306" y="48"/>
                    </a:lnTo>
                    <a:lnTo>
                      <a:pt x="307" y="48"/>
                    </a:lnTo>
                    <a:lnTo>
                      <a:pt x="309" y="46"/>
                    </a:lnTo>
                    <a:lnTo>
                      <a:pt x="311" y="45"/>
                    </a:lnTo>
                    <a:lnTo>
                      <a:pt x="312" y="44"/>
                    </a:lnTo>
                    <a:lnTo>
                      <a:pt x="312" y="42"/>
                    </a:lnTo>
                    <a:lnTo>
                      <a:pt x="312" y="41"/>
                    </a:lnTo>
                    <a:lnTo>
                      <a:pt x="314" y="38"/>
                    </a:lnTo>
                    <a:lnTo>
                      <a:pt x="315" y="36"/>
                    </a:lnTo>
                    <a:lnTo>
                      <a:pt x="316" y="33"/>
                    </a:lnTo>
                    <a:lnTo>
                      <a:pt x="318" y="29"/>
                    </a:lnTo>
                    <a:lnTo>
                      <a:pt x="320" y="26"/>
                    </a:lnTo>
                    <a:lnTo>
                      <a:pt x="321" y="23"/>
                    </a:lnTo>
                    <a:lnTo>
                      <a:pt x="323" y="20"/>
                    </a:lnTo>
                    <a:lnTo>
                      <a:pt x="325" y="16"/>
                    </a:lnTo>
                    <a:lnTo>
                      <a:pt x="327" y="12"/>
                    </a:lnTo>
                    <a:lnTo>
                      <a:pt x="328" y="10"/>
                    </a:lnTo>
                    <a:lnTo>
                      <a:pt x="330" y="7"/>
                    </a:lnTo>
                    <a:lnTo>
                      <a:pt x="332" y="4"/>
                    </a:lnTo>
                    <a:lnTo>
                      <a:pt x="334" y="0"/>
                    </a:lnTo>
                    <a:lnTo>
                      <a:pt x="336" y="0"/>
                    </a:lnTo>
                    <a:lnTo>
                      <a:pt x="338" y="0"/>
                    </a:lnTo>
                    <a:lnTo>
                      <a:pt x="339" y="0"/>
                    </a:lnTo>
                    <a:lnTo>
                      <a:pt x="341" y="0"/>
                    </a:lnTo>
                    <a:lnTo>
                      <a:pt x="343" y="0"/>
                    </a:lnTo>
                    <a:lnTo>
                      <a:pt x="344" y="0"/>
                    </a:lnTo>
                    <a:lnTo>
                      <a:pt x="346" y="0"/>
                    </a:lnTo>
                    <a:lnTo>
                      <a:pt x="347" y="0"/>
                    </a:lnTo>
                    <a:lnTo>
                      <a:pt x="348" y="0"/>
                    </a:lnTo>
                  </a:path>
                </a:pathLst>
              </a:custGeom>
              <a:solidFill>
                <a:srgbClr val="F8F8F8"/>
              </a:solidFill>
              <a:ln w="9525">
                <a:solidFill>
                  <a:srgbClr val="C0C0C0"/>
                </a:solidFill>
                <a:round/>
                <a:headEnd/>
                <a:tailEnd/>
              </a:ln>
            </p:spPr>
            <p:txBody>
              <a:bodyPr/>
              <a:lstStyle/>
              <a:p>
                <a:endParaRPr lang="it-IT"/>
              </a:p>
            </p:txBody>
          </p:sp>
          <p:sp>
            <p:nvSpPr>
              <p:cNvPr id="5246" name="Freeform 92"/>
              <p:cNvSpPr>
                <a:spLocks/>
              </p:cNvSpPr>
              <p:nvPr/>
            </p:nvSpPr>
            <p:spPr bwMode="auto">
              <a:xfrm>
                <a:off x="3160" y="4013"/>
                <a:ext cx="277" cy="55"/>
              </a:xfrm>
              <a:custGeom>
                <a:avLst/>
                <a:gdLst>
                  <a:gd name="T0" fmla="*/ 264 w 277"/>
                  <a:gd name="T1" fmla="*/ 2 h 55"/>
                  <a:gd name="T2" fmla="*/ 263 w 277"/>
                  <a:gd name="T3" fmla="*/ 2 h 55"/>
                  <a:gd name="T4" fmla="*/ 261 w 277"/>
                  <a:gd name="T5" fmla="*/ 2 h 55"/>
                  <a:gd name="T6" fmla="*/ 261 w 277"/>
                  <a:gd name="T7" fmla="*/ 2 h 55"/>
                  <a:gd name="T8" fmla="*/ 259 w 277"/>
                  <a:gd name="T9" fmla="*/ 1 h 55"/>
                  <a:gd name="T10" fmla="*/ 258 w 277"/>
                  <a:gd name="T11" fmla="*/ 1 h 55"/>
                  <a:gd name="T12" fmla="*/ 257 w 277"/>
                  <a:gd name="T13" fmla="*/ 1 h 55"/>
                  <a:gd name="T14" fmla="*/ 257 w 277"/>
                  <a:gd name="T15" fmla="*/ 1 h 55"/>
                  <a:gd name="T16" fmla="*/ 256 w 277"/>
                  <a:gd name="T17" fmla="*/ 4 h 55"/>
                  <a:gd name="T18" fmla="*/ 255 w 277"/>
                  <a:gd name="T19" fmla="*/ 10 h 55"/>
                  <a:gd name="T20" fmla="*/ 252 w 277"/>
                  <a:gd name="T21" fmla="*/ 16 h 55"/>
                  <a:gd name="T22" fmla="*/ 247 w 277"/>
                  <a:gd name="T23" fmla="*/ 23 h 55"/>
                  <a:gd name="T24" fmla="*/ 238 w 277"/>
                  <a:gd name="T25" fmla="*/ 29 h 55"/>
                  <a:gd name="T26" fmla="*/ 224 w 277"/>
                  <a:gd name="T27" fmla="*/ 34 h 55"/>
                  <a:gd name="T28" fmla="*/ 205 w 277"/>
                  <a:gd name="T29" fmla="*/ 38 h 55"/>
                  <a:gd name="T30" fmla="*/ 180 w 277"/>
                  <a:gd name="T31" fmla="*/ 40 h 55"/>
                  <a:gd name="T32" fmla="*/ 157 w 277"/>
                  <a:gd name="T33" fmla="*/ 42 h 55"/>
                  <a:gd name="T34" fmla="*/ 136 w 277"/>
                  <a:gd name="T35" fmla="*/ 42 h 55"/>
                  <a:gd name="T36" fmla="*/ 112 w 277"/>
                  <a:gd name="T37" fmla="*/ 44 h 55"/>
                  <a:gd name="T38" fmla="*/ 85 w 277"/>
                  <a:gd name="T39" fmla="*/ 45 h 55"/>
                  <a:gd name="T40" fmla="*/ 59 w 277"/>
                  <a:gd name="T41" fmla="*/ 47 h 55"/>
                  <a:gd name="T42" fmla="*/ 36 w 277"/>
                  <a:gd name="T43" fmla="*/ 49 h 55"/>
                  <a:gd name="T44" fmla="*/ 16 w 277"/>
                  <a:gd name="T45" fmla="*/ 51 h 55"/>
                  <a:gd name="T46" fmla="*/ 2 w 277"/>
                  <a:gd name="T47" fmla="*/ 51 h 55"/>
                  <a:gd name="T48" fmla="*/ 0 w 277"/>
                  <a:gd name="T49" fmla="*/ 52 h 55"/>
                  <a:gd name="T50" fmla="*/ 10 w 277"/>
                  <a:gd name="T51" fmla="*/ 52 h 55"/>
                  <a:gd name="T52" fmla="*/ 29 w 277"/>
                  <a:gd name="T53" fmla="*/ 52 h 55"/>
                  <a:gd name="T54" fmla="*/ 53 w 277"/>
                  <a:gd name="T55" fmla="*/ 52 h 55"/>
                  <a:gd name="T56" fmla="*/ 78 w 277"/>
                  <a:gd name="T57" fmla="*/ 52 h 55"/>
                  <a:gd name="T58" fmla="*/ 102 w 277"/>
                  <a:gd name="T59" fmla="*/ 52 h 55"/>
                  <a:gd name="T60" fmla="*/ 124 w 277"/>
                  <a:gd name="T61" fmla="*/ 52 h 55"/>
                  <a:gd name="T62" fmla="*/ 137 w 277"/>
                  <a:gd name="T63" fmla="*/ 52 h 55"/>
                  <a:gd name="T64" fmla="*/ 146 w 277"/>
                  <a:gd name="T65" fmla="*/ 52 h 55"/>
                  <a:gd name="T66" fmla="*/ 160 w 277"/>
                  <a:gd name="T67" fmla="*/ 52 h 55"/>
                  <a:gd name="T68" fmla="*/ 178 w 277"/>
                  <a:gd name="T69" fmla="*/ 52 h 55"/>
                  <a:gd name="T70" fmla="*/ 196 w 277"/>
                  <a:gd name="T71" fmla="*/ 52 h 55"/>
                  <a:gd name="T72" fmla="*/ 214 w 277"/>
                  <a:gd name="T73" fmla="*/ 53 h 55"/>
                  <a:gd name="T74" fmla="*/ 230 w 277"/>
                  <a:gd name="T75" fmla="*/ 53 h 55"/>
                  <a:gd name="T76" fmla="*/ 242 w 277"/>
                  <a:gd name="T77" fmla="*/ 53 h 55"/>
                  <a:gd name="T78" fmla="*/ 250 w 277"/>
                  <a:gd name="T79" fmla="*/ 53 h 55"/>
                  <a:gd name="T80" fmla="*/ 257 w 277"/>
                  <a:gd name="T81" fmla="*/ 54 h 55"/>
                  <a:gd name="T82" fmla="*/ 267 w 277"/>
                  <a:gd name="T83" fmla="*/ 50 h 55"/>
                  <a:gd name="T84" fmla="*/ 272 w 277"/>
                  <a:gd name="T85" fmla="*/ 43 h 55"/>
                  <a:gd name="T86" fmla="*/ 275 w 277"/>
                  <a:gd name="T87" fmla="*/ 33 h 55"/>
                  <a:gd name="T88" fmla="*/ 274 w 277"/>
                  <a:gd name="T89" fmla="*/ 24 h 55"/>
                  <a:gd name="T90" fmla="*/ 272 w 277"/>
                  <a:gd name="T91" fmla="*/ 14 h 55"/>
                  <a:gd name="T92" fmla="*/ 270 w 277"/>
                  <a:gd name="T93" fmla="*/ 7 h 55"/>
                  <a:gd name="T94" fmla="*/ 266 w 277"/>
                  <a:gd name="T95" fmla="*/ 3 h 55"/>
                  <a:gd name="T96" fmla="*/ 265 w 277"/>
                  <a:gd name="T97" fmla="*/ 2 h 5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7"/>
                  <a:gd name="T148" fmla="*/ 0 h 55"/>
                  <a:gd name="T149" fmla="*/ 277 w 277"/>
                  <a:gd name="T150" fmla="*/ 55 h 5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7" h="55">
                    <a:moveTo>
                      <a:pt x="265" y="2"/>
                    </a:moveTo>
                    <a:lnTo>
                      <a:pt x="264" y="2"/>
                    </a:lnTo>
                    <a:lnTo>
                      <a:pt x="263" y="2"/>
                    </a:lnTo>
                    <a:lnTo>
                      <a:pt x="261" y="2"/>
                    </a:lnTo>
                    <a:lnTo>
                      <a:pt x="261" y="1"/>
                    </a:lnTo>
                    <a:lnTo>
                      <a:pt x="259" y="1"/>
                    </a:lnTo>
                    <a:lnTo>
                      <a:pt x="258" y="1"/>
                    </a:lnTo>
                    <a:lnTo>
                      <a:pt x="257" y="1"/>
                    </a:lnTo>
                    <a:lnTo>
                      <a:pt x="258" y="0"/>
                    </a:lnTo>
                    <a:lnTo>
                      <a:pt x="256" y="4"/>
                    </a:lnTo>
                    <a:lnTo>
                      <a:pt x="256" y="7"/>
                    </a:lnTo>
                    <a:lnTo>
                      <a:pt x="255" y="10"/>
                    </a:lnTo>
                    <a:lnTo>
                      <a:pt x="254" y="13"/>
                    </a:lnTo>
                    <a:lnTo>
                      <a:pt x="252" y="16"/>
                    </a:lnTo>
                    <a:lnTo>
                      <a:pt x="250" y="20"/>
                    </a:lnTo>
                    <a:lnTo>
                      <a:pt x="247" y="23"/>
                    </a:lnTo>
                    <a:lnTo>
                      <a:pt x="243" y="25"/>
                    </a:lnTo>
                    <a:lnTo>
                      <a:pt x="238" y="29"/>
                    </a:lnTo>
                    <a:lnTo>
                      <a:pt x="232" y="31"/>
                    </a:lnTo>
                    <a:lnTo>
                      <a:pt x="224" y="34"/>
                    </a:lnTo>
                    <a:lnTo>
                      <a:pt x="216" y="36"/>
                    </a:lnTo>
                    <a:lnTo>
                      <a:pt x="205" y="38"/>
                    </a:lnTo>
                    <a:lnTo>
                      <a:pt x="194" y="39"/>
                    </a:lnTo>
                    <a:lnTo>
                      <a:pt x="180" y="40"/>
                    </a:lnTo>
                    <a:lnTo>
                      <a:pt x="165" y="40"/>
                    </a:lnTo>
                    <a:lnTo>
                      <a:pt x="157" y="42"/>
                    </a:lnTo>
                    <a:lnTo>
                      <a:pt x="148" y="42"/>
                    </a:lnTo>
                    <a:lnTo>
                      <a:pt x="136" y="42"/>
                    </a:lnTo>
                    <a:lnTo>
                      <a:pt x="125" y="42"/>
                    </a:lnTo>
                    <a:lnTo>
                      <a:pt x="112" y="44"/>
                    </a:lnTo>
                    <a:lnTo>
                      <a:pt x="99" y="44"/>
                    </a:lnTo>
                    <a:lnTo>
                      <a:pt x="85" y="45"/>
                    </a:lnTo>
                    <a:lnTo>
                      <a:pt x="73" y="45"/>
                    </a:lnTo>
                    <a:lnTo>
                      <a:pt x="59" y="47"/>
                    </a:lnTo>
                    <a:lnTo>
                      <a:pt x="47" y="47"/>
                    </a:lnTo>
                    <a:lnTo>
                      <a:pt x="36" y="49"/>
                    </a:lnTo>
                    <a:lnTo>
                      <a:pt x="25" y="49"/>
                    </a:lnTo>
                    <a:lnTo>
                      <a:pt x="16" y="51"/>
                    </a:lnTo>
                    <a:lnTo>
                      <a:pt x="8" y="51"/>
                    </a:lnTo>
                    <a:lnTo>
                      <a:pt x="2" y="51"/>
                    </a:lnTo>
                    <a:lnTo>
                      <a:pt x="0" y="51"/>
                    </a:lnTo>
                    <a:lnTo>
                      <a:pt x="0" y="52"/>
                    </a:lnTo>
                    <a:lnTo>
                      <a:pt x="4" y="52"/>
                    </a:lnTo>
                    <a:lnTo>
                      <a:pt x="10" y="52"/>
                    </a:lnTo>
                    <a:lnTo>
                      <a:pt x="20" y="52"/>
                    </a:lnTo>
                    <a:lnTo>
                      <a:pt x="29" y="52"/>
                    </a:lnTo>
                    <a:lnTo>
                      <a:pt x="40" y="52"/>
                    </a:lnTo>
                    <a:lnTo>
                      <a:pt x="53" y="52"/>
                    </a:lnTo>
                    <a:lnTo>
                      <a:pt x="66" y="52"/>
                    </a:lnTo>
                    <a:lnTo>
                      <a:pt x="78" y="52"/>
                    </a:lnTo>
                    <a:lnTo>
                      <a:pt x="91" y="52"/>
                    </a:lnTo>
                    <a:lnTo>
                      <a:pt x="102" y="52"/>
                    </a:lnTo>
                    <a:lnTo>
                      <a:pt x="114" y="52"/>
                    </a:lnTo>
                    <a:lnTo>
                      <a:pt x="124" y="52"/>
                    </a:lnTo>
                    <a:lnTo>
                      <a:pt x="131" y="52"/>
                    </a:lnTo>
                    <a:lnTo>
                      <a:pt x="137" y="52"/>
                    </a:lnTo>
                    <a:lnTo>
                      <a:pt x="141" y="51"/>
                    </a:lnTo>
                    <a:lnTo>
                      <a:pt x="146" y="52"/>
                    </a:lnTo>
                    <a:lnTo>
                      <a:pt x="153" y="52"/>
                    </a:lnTo>
                    <a:lnTo>
                      <a:pt x="160" y="52"/>
                    </a:lnTo>
                    <a:lnTo>
                      <a:pt x="169" y="52"/>
                    </a:lnTo>
                    <a:lnTo>
                      <a:pt x="178" y="52"/>
                    </a:lnTo>
                    <a:lnTo>
                      <a:pt x="187" y="52"/>
                    </a:lnTo>
                    <a:lnTo>
                      <a:pt x="196" y="52"/>
                    </a:lnTo>
                    <a:lnTo>
                      <a:pt x="206" y="52"/>
                    </a:lnTo>
                    <a:lnTo>
                      <a:pt x="214" y="53"/>
                    </a:lnTo>
                    <a:lnTo>
                      <a:pt x="223" y="53"/>
                    </a:lnTo>
                    <a:lnTo>
                      <a:pt x="230" y="53"/>
                    </a:lnTo>
                    <a:lnTo>
                      <a:pt x="237" y="53"/>
                    </a:lnTo>
                    <a:lnTo>
                      <a:pt x="242" y="53"/>
                    </a:lnTo>
                    <a:lnTo>
                      <a:pt x="247" y="53"/>
                    </a:lnTo>
                    <a:lnTo>
                      <a:pt x="250" y="53"/>
                    </a:lnTo>
                    <a:lnTo>
                      <a:pt x="251" y="53"/>
                    </a:lnTo>
                    <a:lnTo>
                      <a:pt x="257" y="54"/>
                    </a:lnTo>
                    <a:lnTo>
                      <a:pt x="263" y="53"/>
                    </a:lnTo>
                    <a:lnTo>
                      <a:pt x="267" y="50"/>
                    </a:lnTo>
                    <a:lnTo>
                      <a:pt x="271" y="46"/>
                    </a:lnTo>
                    <a:lnTo>
                      <a:pt x="272" y="43"/>
                    </a:lnTo>
                    <a:lnTo>
                      <a:pt x="274" y="38"/>
                    </a:lnTo>
                    <a:lnTo>
                      <a:pt x="275" y="33"/>
                    </a:lnTo>
                    <a:lnTo>
                      <a:pt x="276" y="27"/>
                    </a:lnTo>
                    <a:lnTo>
                      <a:pt x="274" y="24"/>
                    </a:lnTo>
                    <a:lnTo>
                      <a:pt x="274" y="19"/>
                    </a:lnTo>
                    <a:lnTo>
                      <a:pt x="272" y="14"/>
                    </a:lnTo>
                    <a:lnTo>
                      <a:pt x="271" y="9"/>
                    </a:lnTo>
                    <a:lnTo>
                      <a:pt x="270" y="7"/>
                    </a:lnTo>
                    <a:lnTo>
                      <a:pt x="268" y="4"/>
                    </a:lnTo>
                    <a:lnTo>
                      <a:pt x="266" y="3"/>
                    </a:lnTo>
                    <a:lnTo>
                      <a:pt x="265" y="2"/>
                    </a:lnTo>
                  </a:path>
                </a:pathLst>
              </a:custGeom>
              <a:solidFill>
                <a:srgbClr val="F8F8F8"/>
              </a:solidFill>
              <a:ln w="9525">
                <a:solidFill>
                  <a:srgbClr val="C0C0C0"/>
                </a:solidFill>
                <a:round/>
                <a:headEnd/>
                <a:tailEnd/>
              </a:ln>
            </p:spPr>
            <p:txBody>
              <a:bodyPr/>
              <a:lstStyle/>
              <a:p>
                <a:endParaRPr lang="it-IT"/>
              </a:p>
            </p:txBody>
          </p:sp>
          <p:sp>
            <p:nvSpPr>
              <p:cNvPr id="5247" name="Freeform 93"/>
              <p:cNvSpPr>
                <a:spLocks/>
              </p:cNvSpPr>
              <p:nvPr/>
            </p:nvSpPr>
            <p:spPr bwMode="auto">
              <a:xfrm>
                <a:off x="3110" y="4064"/>
                <a:ext cx="354" cy="14"/>
              </a:xfrm>
              <a:custGeom>
                <a:avLst/>
                <a:gdLst>
                  <a:gd name="T0" fmla="*/ 36 w 354"/>
                  <a:gd name="T1" fmla="*/ 0 h 14"/>
                  <a:gd name="T2" fmla="*/ 0 w 354"/>
                  <a:gd name="T3" fmla="*/ 13 h 14"/>
                  <a:gd name="T4" fmla="*/ 353 w 354"/>
                  <a:gd name="T5" fmla="*/ 13 h 14"/>
                  <a:gd name="T6" fmla="*/ 317 w 354"/>
                  <a:gd name="T7" fmla="*/ 0 h 14"/>
                  <a:gd name="T8" fmla="*/ 36 w 354"/>
                  <a:gd name="T9" fmla="*/ 0 h 14"/>
                  <a:gd name="T10" fmla="*/ 36 w 354"/>
                  <a:gd name="T11" fmla="*/ 0 h 14"/>
                  <a:gd name="T12" fmla="*/ 0 60000 65536"/>
                  <a:gd name="T13" fmla="*/ 0 60000 65536"/>
                  <a:gd name="T14" fmla="*/ 0 60000 65536"/>
                  <a:gd name="T15" fmla="*/ 0 60000 65536"/>
                  <a:gd name="T16" fmla="*/ 0 60000 65536"/>
                  <a:gd name="T17" fmla="*/ 0 60000 65536"/>
                  <a:gd name="T18" fmla="*/ 0 w 354"/>
                  <a:gd name="T19" fmla="*/ 0 h 14"/>
                  <a:gd name="T20" fmla="*/ 354 w 354"/>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354" h="14">
                    <a:moveTo>
                      <a:pt x="36" y="0"/>
                    </a:moveTo>
                    <a:lnTo>
                      <a:pt x="0" y="13"/>
                    </a:lnTo>
                    <a:lnTo>
                      <a:pt x="353" y="13"/>
                    </a:lnTo>
                    <a:lnTo>
                      <a:pt x="317" y="0"/>
                    </a:lnTo>
                    <a:lnTo>
                      <a:pt x="36" y="0"/>
                    </a:lnTo>
                  </a:path>
                </a:pathLst>
              </a:custGeom>
              <a:solidFill>
                <a:srgbClr val="F8F8F8"/>
              </a:solidFill>
              <a:ln w="9048">
                <a:solidFill>
                  <a:srgbClr val="C0C0C0"/>
                </a:solidFill>
                <a:round/>
                <a:headEnd/>
                <a:tailEnd/>
              </a:ln>
            </p:spPr>
            <p:txBody>
              <a:bodyPr/>
              <a:lstStyle/>
              <a:p>
                <a:endParaRPr lang="it-IT"/>
              </a:p>
            </p:txBody>
          </p:sp>
          <p:sp>
            <p:nvSpPr>
              <p:cNvPr id="5248" name="Line 94"/>
              <p:cNvSpPr>
                <a:spLocks noChangeShapeType="1"/>
              </p:cNvSpPr>
              <p:nvPr/>
            </p:nvSpPr>
            <p:spPr bwMode="auto">
              <a:xfrm flipH="1">
                <a:off x="3110" y="4178"/>
                <a:ext cx="353" cy="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5249" name="Freeform 95"/>
              <p:cNvSpPr>
                <a:spLocks/>
              </p:cNvSpPr>
              <p:nvPr/>
            </p:nvSpPr>
            <p:spPr bwMode="auto">
              <a:xfrm>
                <a:off x="3150" y="401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9048">
                <a:solidFill>
                  <a:srgbClr val="C0C0C0"/>
                </a:solidFill>
                <a:round/>
                <a:headEnd/>
                <a:tailEnd/>
              </a:ln>
            </p:spPr>
            <p:txBody>
              <a:bodyPr/>
              <a:lstStyle/>
              <a:p>
                <a:endParaRPr lang="it-IT"/>
              </a:p>
            </p:txBody>
          </p:sp>
          <p:sp>
            <p:nvSpPr>
              <p:cNvPr id="5250" name="Freeform 96"/>
              <p:cNvSpPr>
                <a:spLocks/>
              </p:cNvSpPr>
              <p:nvPr/>
            </p:nvSpPr>
            <p:spPr bwMode="auto">
              <a:xfrm>
                <a:off x="3150" y="406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18732">
                <a:solidFill>
                  <a:srgbClr val="C0C0C0"/>
                </a:solidFill>
                <a:round/>
                <a:headEnd/>
                <a:tailEnd/>
              </a:ln>
            </p:spPr>
            <p:txBody>
              <a:bodyPr/>
              <a:lstStyle/>
              <a:p>
                <a:endParaRPr lang="it-IT"/>
              </a:p>
            </p:txBody>
          </p:sp>
          <p:sp>
            <p:nvSpPr>
              <p:cNvPr id="5251" name="Line 97"/>
              <p:cNvSpPr>
                <a:spLocks noChangeShapeType="1"/>
              </p:cNvSpPr>
              <p:nvPr/>
            </p:nvSpPr>
            <p:spPr bwMode="auto">
              <a:xfrm>
                <a:off x="3111" y="4080"/>
                <a:ext cx="181" cy="0"/>
              </a:xfrm>
              <a:prstGeom prst="line">
                <a:avLst/>
              </a:prstGeom>
              <a:noFill/>
              <a:ln w="9048">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5197" name="Freeform 98"/>
            <p:cNvSpPr>
              <a:spLocks/>
            </p:cNvSpPr>
            <p:nvPr/>
          </p:nvSpPr>
          <p:spPr bwMode="auto">
            <a:xfrm>
              <a:off x="1292" y="1582"/>
              <a:ext cx="463" cy="212"/>
            </a:xfrm>
            <a:custGeom>
              <a:avLst/>
              <a:gdLst>
                <a:gd name="T0" fmla="*/ 757 w 235"/>
                <a:gd name="T1" fmla="*/ 1 h 227"/>
                <a:gd name="T2" fmla="*/ 985 w 235"/>
                <a:gd name="T3" fmla="*/ 3 h 227"/>
                <a:gd name="T4" fmla="*/ 1200 w 235"/>
                <a:gd name="T5" fmla="*/ 4 h 227"/>
                <a:gd name="T6" fmla="*/ 1363 w 235"/>
                <a:gd name="T7" fmla="*/ 7 h 227"/>
                <a:gd name="T8" fmla="*/ 1491 w 235"/>
                <a:gd name="T9" fmla="*/ 7 h 227"/>
                <a:gd name="T10" fmla="*/ 1568 w 235"/>
                <a:gd name="T11" fmla="*/ 10 h 227"/>
                <a:gd name="T12" fmla="*/ 1623 w 235"/>
                <a:gd name="T13" fmla="*/ 10 h 227"/>
                <a:gd name="T14" fmla="*/ 1673 w 235"/>
                <a:gd name="T15" fmla="*/ 11 h 227"/>
                <a:gd name="T16" fmla="*/ 1728 w 235"/>
                <a:gd name="T17" fmla="*/ 11 h 227"/>
                <a:gd name="T18" fmla="*/ 1759 w 235"/>
                <a:gd name="T19" fmla="*/ 11 h 227"/>
                <a:gd name="T20" fmla="*/ 1789 w 235"/>
                <a:gd name="T21" fmla="*/ 11 h 227"/>
                <a:gd name="T22" fmla="*/ 1789 w 235"/>
                <a:gd name="T23" fmla="*/ 26 h 227"/>
                <a:gd name="T24" fmla="*/ 1789 w 235"/>
                <a:gd name="T25" fmla="*/ 60 h 227"/>
                <a:gd name="T26" fmla="*/ 1789 w 235"/>
                <a:gd name="T27" fmla="*/ 105 h 227"/>
                <a:gd name="T28" fmla="*/ 1789 w 235"/>
                <a:gd name="T29" fmla="*/ 147 h 227"/>
                <a:gd name="T30" fmla="*/ 1789 w 235"/>
                <a:gd name="T31" fmla="*/ 178 h 227"/>
                <a:gd name="T32" fmla="*/ 1773 w 235"/>
                <a:gd name="T33" fmla="*/ 181 h 227"/>
                <a:gd name="T34" fmla="*/ 1752 w 235"/>
                <a:gd name="T35" fmla="*/ 173 h 227"/>
                <a:gd name="T36" fmla="*/ 1752 w 235"/>
                <a:gd name="T37" fmla="*/ 157 h 227"/>
                <a:gd name="T38" fmla="*/ 1720 w 235"/>
                <a:gd name="T39" fmla="*/ 142 h 227"/>
                <a:gd name="T40" fmla="*/ 1696 w 235"/>
                <a:gd name="T41" fmla="*/ 127 h 227"/>
                <a:gd name="T42" fmla="*/ 1669 w 235"/>
                <a:gd name="T43" fmla="*/ 119 h 227"/>
                <a:gd name="T44" fmla="*/ 1592 w 235"/>
                <a:gd name="T45" fmla="*/ 108 h 227"/>
                <a:gd name="T46" fmla="*/ 1468 w 235"/>
                <a:gd name="T47" fmla="*/ 95 h 227"/>
                <a:gd name="T48" fmla="*/ 1340 w 235"/>
                <a:gd name="T49" fmla="*/ 81 h 227"/>
                <a:gd name="T50" fmla="*/ 1216 w 235"/>
                <a:gd name="T51" fmla="*/ 70 h 227"/>
                <a:gd name="T52" fmla="*/ 1141 w 235"/>
                <a:gd name="T53" fmla="*/ 61 h 227"/>
                <a:gd name="T54" fmla="*/ 1040 w 235"/>
                <a:gd name="T55" fmla="*/ 55 h 227"/>
                <a:gd name="T56" fmla="*/ 889 w 235"/>
                <a:gd name="T57" fmla="*/ 46 h 227"/>
                <a:gd name="T58" fmla="*/ 717 w 235"/>
                <a:gd name="T59" fmla="*/ 35 h 227"/>
                <a:gd name="T60" fmla="*/ 575 w 235"/>
                <a:gd name="T61" fmla="*/ 27 h 227"/>
                <a:gd name="T62" fmla="*/ 481 w 235"/>
                <a:gd name="T63" fmla="*/ 22 h 227"/>
                <a:gd name="T64" fmla="*/ 457 w 235"/>
                <a:gd name="T65" fmla="*/ 21 h 227"/>
                <a:gd name="T66" fmla="*/ 361 w 235"/>
                <a:gd name="T67" fmla="*/ 19 h 227"/>
                <a:gd name="T68" fmla="*/ 236 w 235"/>
                <a:gd name="T69" fmla="*/ 14 h 227"/>
                <a:gd name="T70" fmla="*/ 100 w 235"/>
                <a:gd name="T71" fmla="*/ 10 h 227"/>
                <a:gd name="T72" fmla="*/ 16 w 235"/>
                <a:gd name="T73" fmla="*/ 7 h 227"/>
                <a:gd name="T74" fmla="*/ 16 w 235"/>
                <a:gd name="T75" fmla="*/ 7 h 227"/>
                <a:gd name="T76" fmla="*/ 77 w 235"/>
                <a:gd name="T77" fmla="*/ 6 h 227"/>
                <a:gd name="T78" fmla="*/ 152 w 235"/>
                <a:gd name="T79" fmla="*/ 5 h 227"/>
                <a:gd name="T80" fmla="*/ 252 w 235"/>
                <a:gd name="T81" fmla="*/ 3 h 227"/>
                <a:gd name="T82" fmla="*/ 388 w 235"/>
                <a:gd name="T83" fmla="*/ 1 h 227"/>
                <a:gd name="T84" fmla="*/ 589 w 235"/>
                <a:gd name="T85" fmla="*/ 0 h 2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5"/>
                <a:gd name="T130" fmla="*/ 0 h 227"/>
                <a:gd name="T131" fmla="*/ 235 w 235"/>
                <a:gd name="T132" fmla="*/ 227 h 2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5" h="227">
                  <a:moveTo>
                    <a:pt x="77" y="0"/>
                  </a:moveTo>
                  <a:lnTo>
                    <a:pt x="87" y="1"/>
                  </a:lnTo>
                  <a:lnTo>
                    <a:pt x="99" y="1"/>
                  </a:lnTo>
                  <a:lnTo>
                    <a:pt x="109" y="1"/>
                  </a:lnTo>
                  <a:lnTo>
                    <a:pt x="120" y="1"/>
                  </a:lnTo>
                  <a:lnTo>
                    <a:pt x="129" y="3"/>
                  </a:lnTo>
                  <a:lnTo>
                    <a:pt x="139" y="3"/>
                  </a:lnTo>
                  <a:lnTo>
                    <a:pt x="148" y="4"/>
                  </a:lnTo>
                  <a:lnTo>
                    <a:pt x="157" y="4"/>
                  </a:lnTo>
                  <a:lnTo>
                    <a:pt x="164" y="6"/>
                  </a:lnTo>
                  <a:lnTo>
                    <a:pt x="171" y="7"/>
                  </a:lnTo>
                  <a:lnTo>
                    <a:pt x="178" y="9"/>
                  </a:lnTo>
                  <a:lnTo>
                    <a:pt x="185" y="9"/>
                  </a:lnTo>
                  <a:lnTo>
                    <a:pt x="189" y="10"/>
                  </a:lnTo>
                  <a:lnTo>
                    <a:pt x="195" y="10"/>
                  </a:lnTo>
                  <a:lnTo>
                    <a:pt x="199" y="11"/>
                  </a:lnTo>
                  <a:lnTo>
                    <a:pt x="203" y="11"/>
                  </a:lnTo>
                  <a:lnTo>
                    <a:pt x="205" y="13"/>
                  </a:lnTo>
                  <a:lnTo>
                    <a:pt x="207" y="13"/>
                  </a:lnTo>
                  <a:lnTo>
                    <a:pt x="208" y="13"/>
                  </a:lnTo>
                  <a:lnTo>
                    <a:pt x="212" y="13"/>
                  </a:lnTo>
                  <a:lnTo>
                    <a:pt x="214" y="14"/>
                  </a:lnTo>
                  <a:lnTo>
                    <a:pt x="217" y="14"/>
                  </a:lnTo>
                  <a:lnTo>
                    <a:pt x="219" y="14"/>
                  </a:lnTo>
                  <a:lnTo>
                    <a:pt x="222" y="14"/>
                  </a:lnTo>
                  <a:lnTo>
                    <a:pt x="224" y="14"/>
                  </a:lnTo>
                  <a:lnTo>
                    <a:pt x="226" y="14"/>
                  </a:lnTo>
                  <a:lnTo>
                    <a:pt x="227" y="14"/>
                  </a:lnTo>
                  <a:lnTo>
                    <a:pt x="230" y="14"/>
                  </a:lnTo>
                  <a:lnTo>
                    <a:pt x="232" y="14"/>
                  </a:lnTo>
                  <a:lnTo>
                    <a:pt x="233" y="14"/>
                  </a:lnTo>
                  <a:lnTo>
                    <a:pt x="234" y="14"/>
                  </a:lnTo>
                  <a:lnTo>
                    <a:pt x="234" y="17"/>
                  </a:lnTo>
                  <a:lnTo>
                    <a:pt x="234" y="22"/>
                  </a:lnTo>
                  <a:lnTo>
                    <a:pt x="234" y="32"/>
                  </a:lnTo>
                  <a:lnTo>
                    <a:pt x="234" y="44"/>
                  </a:lnTo>
                  <a:lnTo>
                    <a:pt x="234" y="59"/>
                  </a:lnTo>
                  <a:lnTo>
                    <a:pt x="234" y="74"/>
                  </a:lnTo>
                  <a:lnTo>
                    <a:pt x="234" y="92"/>
                  </a:lnTo>
                  <a:lnTo>
                    <a:pt x="234" y="109"/>
                  </a:lnTo>
                  <a:lnTo>
                    <a:pt x="234" y="129"/>
                  </a:lnTo>
                  <a:lnTo>
                    <a:pt x="234" y="146"/>
                  </a:lnTo>
                  <a:lnTo>
                    <a:pt x="234" y="164"/>
                  </a:lnTo>
                  <a:lnTo>
                    <a:pt x="234" y="180"/>
                  </a:lnTo>
                  <a:lnTo>
                    <a:pt x="234" y="196"/>
                  </a:lnTo>
                  <a:lnTo>
                    <a:pt x="234" y="209"/>
                  </a:lnTo>
                  <a:lnTo>
                    <a:pt x="234" y="219"/>
                  </a:lnTo>
                  <a:lnTo>
                    <a:pt x="234" y="226"/>
                  </a:lnTo>
                  <a:lnTo>
                    <a:pt x="232" y="226"/>
                  </a:lnTo>
                  <a:lnTo>
                    <a:pt x="232" y="223"/>
                  </a:lnTo>
                  <a:lnTo>
                    <a:pt x="230" y="221"/>
                  </a:lnTo>
                  <a:lnTo>
                    <a:pt x="230" y="217"/>
                  </a:lnTo>
                  <a:lnTo>
                    <a:pt x="229" y="212"/>
                  </a:lnTo>
                  <a:lnTo>
                    <a:pt x="229" y="206"/>
                  </a:lnTo>
                  <a:lnTo>
                    <a:pt x="229" y="200"/>
                  </a:lnTo>
                  <a:lnTo>
                    <a:pt x="229" y="193"/>
                  </a:lnTo>
                  <a:lnTo>
                    <a:pt x="227" y="187"/>
                  </a:lnTo>
                  <a:lnTo>
                    <a:pt x="227" y="180"/>
                  </a:lnTo>
                  <a:lnTo>
                    <a:pt x="225" y="174"/>
                  </a:lnTo>
                  <a:lnTo>
                    <a:pt x="225" y="167"/>
                  </a:lnTo>
                  <a:lnTo>
                    <a:pt x="223" y="162"/>
                  </a:lnTo>
                  <a:lnTo>
                    <a:pt x="222" y="156"/>
                  </a:lnTo>
                  <a:lnTo>
                    <a:pt x="220" y="152"/>
                  </a:lnTo>
                  <a:lnTo>
                    <a:pt x="220" y="148"/>
                  </a:lnTo>
                  <a:lnTo>
                    <a:pt x="218" y="146"/>
                  </a:lnTo>
                  <a:lnTo>
                    <a:pt x="216" y="142"/>
                  </a:lnTo>
                  <a:lnTo>
                    <a:pt x="212" y="138"/>
                  </a:lnTo>
                  <a:lnTo>
                    <a:pt x="208" y="133"/>
                  </a:lnTo>
                  <a:lnTo>
                    <a:pt x="203" y="128"/>
                  </a:lnTo>
                  <a:lnTo>
                    <a:pt x="198" y="123"/>
                  </a:lnTo>
                  <a:lnTo>
                    <a:pt x="192" y="117"/>
                  </a:lnTo>
                  <a:lnTo>
                    <a:pt x="187" y="111"/>
                  </a:lnTo>
                  <a:lnTo>
                    <a:pt x="180" y="105"/>
                  </a:lnTo>
                  <a:lnTo>
                    <a:pt x="175" y="100"/>
                  </a:lnTo>
                  <a:lnTo>
                    <a:pt x="169" y="95"/>
                  </a:lnTo>
                  <a:lnTo>
                    <a:pt x="164" y="89"/>
                  </a:lnTo>
                  <a:lnTo>
                    <a:pt x="159" y="86"/>
                  </a:lnTo>
                  <a:lnTo>
                    <a:pt x="154" y="81"/>
                  </a:lnTo>
                  <a:lnTo>
                    <a:pt x="151" y="78"/>
                  </a:lnTo>
                  <a:lnTo>
                    <a:pt x="149" y="75"/>
                  </a:lnTo>
                  <a:lnTo>
                    <a:pt x="146" y="73"/>
                  </a:lnTo>
                  <a:lnTo>
                    <a:pt x="141" y="70"/>
                  </a:lnTo>
                  <a:lnTo>
                    <a:pt x="136" y="67"/>
                  </a:lnTo>
                  <a:lnTo>
                    <a:pt x="131" y="63"/>
                  </a:lnTo>
                  <a:lnTo>
                    <a:pt x="124" y="60"/>
                  </a:lnTo>
                  <a:lnTo>
                    <a:pt x="116" y="56"/>
                  </a:lnTo>
                  <a:lnTo>
                    <a:pt x="109" y="52"/>
                  </a:lnTo>
                  <a:lnTo>
                    <a:pt x="102" y="47"/>
                  </a:lnTo>
                  <a:lnTo>
                    <a:pt x="94" y="44"/>
                  </a:lnTo>
                  <a:lnTo>
                    <a:pt x="87" y="40"/>
                  </a:lnTo>
                  <a:lnTo>
                    <a:pt x="80" y="37"/>
                  </a:lnTo>
                  <a:lnTo>
                    <a:pt x="75" y="33"/>
                  </a:lnTo>
                  <a:lnTo>
                    <a:pt x="69" y="32"/>
                  </a:lnTo>
                  <a:lnTo>
                    <a:pt x="66" y="29"/>
                  </a:lnTo>
                  <a:lnTo>
                    <a:pt x="63" y="28"/>
                  </a:lnTo>
                  <a:lnTo>
                    <a:pt x="63" y="26"/>
                  </a:lnTo>
                  <a:lnTo>
                    <a:pt x="62" y="26"/>
                  </a:lnTo>
                  <a:lnTo>
                    <a:pt x="60" y="26"/>
                  </a:lnTo>
                  <a:lnTo>
                    <a:pt x="56" y="26"/>
                  </a:lnTo>
                  <a:lnTo>
                    <a:pt x="52" y="24"/>
                  </a:lnTo>
                  <a:lnTo>
                    <a:pt x="47" y="23"/>
                  </a:lnTo>
                  <a:lnTo>
                    <a:pt x="42" y="21"/>
                  </a:lnTo>
                  <a:lnTo>
                    <a:pt x="36" y="19"/>
                  </a:lnTo>
                  <a:lnTo>
                    <a:pt x="31" y="17"/>
                  </a:lnTo>
                  <a:lnTo>
                    <a:pt x="25" y="16"/>
                  </a:lnTo>
                  <a:lnTo>
                    <a:pt x="19" y="14"/>
                  </a:lnTo>
                  <a:lnTo>
                    <a:pt x="13" y="13"/>
                  </a:lnTo>
                  <a:lnTo>
                    <a:pt x="10" y="11"/>
                  </a:lnTo>
                  <a:lnTo>
                    <a:pt x="6" y="11"/>
                  </a:lnTo>
                  <a:lnTo>
                    <a:pt x="2" y="9"/>
                  </a:lnTo>
                  <a:lnTo>
                    <a:pt x="0" y="9"/>
                  </a:lnTo>
                  <a:lnTo>
                    <a:pt x="0" y="8"/>
                  </a:lnTo>
                  <a:lnTo>
                    <a:pt x="2" y="8"/>
                  </a:lnTo>
                  <a:lnTo>
                    <a:pt x="4" y="8"/>
                  </a:lnTo>
                  <a:lnTo>
                    <a:pt x="6" y="8"/>
                  </a:lnTo>
                  <a:lnTo>
                    <a:pt x="10" y="6"/>
                  </a:lnTo>
                  <a:lnTo>
                    <a:pt x="12" y="6"/>
                  </a:lnTo>
                  <a:lnTo>
                    <a:pt x="16" y="5"/>
                  </a:lnTo>
                  <a:lnTo>
                    <a:pt x="20" y="5"/>
                  </a:lnTo>
                  <a:lnTo>
                    <a:pt x="25" y="3"/>
                  </a:lnTo>
                  <a:lnTo>
                    <a:pt x="28" y="3"/>
                  </a:lnTo>
                  <a:lnTo>
                    <a:pt x="33" y="3"/>
                  </a:lnTo>
                  <a:lnTo>
                    <a:pt x="38" y="3"/>
                  </a:lnTo>
                  <a:lnTo>
                    <a:pt x="45" y="1"/>
                  </a:lnTo>
                  <a:lnTo>
                    <a:pt x="51" y="1"/>
                  </a:lnTo>
                  <a:lnTo>
                    <a:pt x="59" y="1"/>
                  </a:lnTo>
                  <a:lnTo>
                    <a:pt x="67" y="1"/>
                  </a:lnTo>
                  <a:lnTo>
                    <a:pt x="77" y="0"/>
                  </a:lnTo>
                </a:path>
              </a:pathLst>
            </a:custGeom>
            <a:solidFill>
              <a:srgbClr val="F8F8F8"/>
            </a:solidFill>
            <a:ln w="9525">
              <a:solidFill>
                <a:srgbClr val="C0C0C0"/>
              </a:solidFill>
              <a:round/>
              <a:headEnd/>
              <a:tailEnd/>
            </a:ln>
          </p:spPr>
          <p:txBody>
            <a:bodyPr/>
            <a:lstStyle/>
            <a:p>
              <a:endParaRPr lang="it-IT"/>
            </a:p>
          </p:txBody>
        </p:sp>
        <p:sp>
          <p:nvSpPr>
            <p:cNvPr id="5198" name="Freeform 99"/>
            <p:cNvSpPr>
              <a:spLocks/>
            </p:cNvSpPr>
            <p:nvPr/>
          </p:nvSpPr>
          <p:spPr bwMode="auto">
            <a:xfrm>
              <a:off x="1195" y="1567"/>
              <a:ext cx="574" cy="33"/>
            </a:xfrm>
            <a:custGeom>
              <a:avLst/>
              <a:gdLst>
                <a:gd name="T0" fmla="*/ 176 w 291"/>
                <a:gd name="T1" fmla="*/ 8 h 35"/>
                <a:gd name="T2" fmla="*/ 436 w 291"/>
                <a:gd name="T3" fmla="*/ 5 h 35"/>
                <a:gd name="T4" fmla="*/ 696 w 291"/>
                <a:gd name="T5" fmla="*/ 3 h 35"/>
                <a:gd name="T6" fmla="*/ 969 w 291"/>
                <a:gd name="T7" fmla="*/ 1 h 35"/>
                <a:gd name="T8" fmla="*/ 1229 w 291"/>
                <a:gd name="T9" fmla="*/ 1 h 35"/>
                <a:gd name="T10" fmla="*/ 1497 w 291"/>
                <a:gd name="T11" fmla="*/ 3 h 35"/>
                <a:gd name="T12" fmla="*/ 1752 w 291"/>
                <a:gd name="T13" fmla="*/ 5 h 35"/>
                <a:gd name="T14" fmla="*/ 2020 w 291"/>
                <a:gd name="T15" fmla="*/ 8 h 35"/>
                <a:gd name="T16" fmla="*/ 2148 w 291"/>
                <a:gd name="T17" fmla="*/ 8 h 35"/>
                <a:gd name="T18" fmla="*/ 2156 w 291"/>
                <a:gd name="T19" fmla="*/ 9 h 35"/>
                <a:gd name="T20" fmla="*/ 2172 w 291"/>
                <a:gd name="T21" fmla="*/ 9 h 35"/>
                <a:gd name="T22" fmla="*/ 2188 w 291"/>
                <a:gd name="T23" fmla="*/ 10 h 35"/>
                <a:gd name="T24" fmla="*/ 2201 w 291"/>
                <a:gd name="T25" fmla="*/ 11 h 35"/>
                <a:gd name="T26" fmla="*/ 2201 w 291"/>
                <a:gd name="T27" fmla="*/ 14 h 35"/>
                <a:gd name="T28" fmla="*/ 2217 w 291"/>
                <a:gd name="T29" fmla="*/ 16 h 35"/>
                <a:gd name="T30" fmla="*/ 2217 w 291"/>
                <a:gd name="T31" fmla="*/ 18 h 35"/>
                <a:gd name="T32" fmla="*/ 2225 w 291"/>
                <a:gd name="T33" fmla="*/ 20 h 35"/>
                <a:gd name="T34" fmla="*/ 2217 w 291"/>
                <a:gd name="T35" fmla="*/ 23 h 35"/>
                <a:gd name="T36" fmla="*/ 2217 w 291"/>
                <a:gd name="T37" fmla="*/ 24 h 35"/>
                <a:gd name="T38" fmla="*/ 2201 w 291"/>
                <a:gd name="T39" fmla="*/ 24 h 35"/>
                <a:gd name="T40" fmla="*/ 2201 w 291"/>
                <a:gd name="T41" fmla="*/ 25 h 35"/>
                <a:gd name="T42" fmla="*/ 2188 w 291"/>
                <a:gd name="T43" fmla="*/ 26 h 35"/>
                <a:gd name="T44" fmla="*/ 2180 w 291"/>
                <a:gd name="T45" fmla="*/ 27 h 35"/>
                <a:gd name="T46" fmla="*/ 2164 w 291"/>
                <a:gd name="T47" fmla="*/ 27 h 35"/>
                <a:gd name="T48" fmla="*/ 2156 w 291"/>
                <a:gd name="T49" fmla="*/ 25 h 35"/>
                <a:gd name="T50" fmla="*/ 2028 w 291"/>
                <a:gd name="T51" fmla="*/ 25 h 35"/>
                <a:gd name="T52" fmla="*/ 1767 w 291"/>
                <a:gd name="T53" fmla="*/ 23 h 35"/>
                <a:gd name="T54" fmla="*/ 1505 w 291"/>
                <a:gd name="T55" fmla="*/ 19 h 35"/>
                <a:gd name="T56" fmla="*/ 1237 w 291"/>
                <a:gd name="T57" fmla="*/ 17 h 35"/>
                <a:gd name="T58" fmla="*/ 976 w 291"/>
                <a:gd name="T59" fmla="*/ 17 h 35"/>
                <a:gd name="T60" fmla="*/ 696 w 291"/>
                <a:gd name="T61" fmla="*/ 19 h 35"/>
                <a:gd name="T62" fmla="*/ 436 w 291"/>
                <a:gd name="T63" fmla="*/ 23 h 35"/>
                <a:gd name="T64" fmla="*/ 191 w 291"/>
                <a:gd name="T65" fmla="*/ 25 h 35"/>
                <a:gd name="T66" fmla="*/ 71 w 291"/>
                <a:gd name="T67" fmla="*/ 26 h 35"/>
                <a:gd name="T68" fmla="*/ 55 w 291"/>
                <a:gd name="T69" fmla="*/ 28 h 35"/>
                <a:gd name="T70" fmla="*/ 47 w 291"/>
                <a:gd name="T71" fmla="*/ 28 h 35"/>
                <a:gd name="T72" fmla="*/ 32 w 291"/>
                <a:gd name="T73" fmla="*/ 27 h 35"/>
                <a:gd name="T74" fmla="*/ 24 w 291"/>
                <a:gd name="T75" fmla="*/ 25 h 35"/>
                <a:gd name="T76" fmla="*/ 16 w 291"/>
                <a:gd name="T77" fmla="*/ 25 h 35"/>
                <a:gd name="T78" fmla="*/ 8 w 291"/>
                <a:gd name="T79" fmla="*/ 24 h 35"/>
                <a:gd name="T80" fmla="*/ 0 w 291"/>
                <a:gd name="T81" fmla="*/ 23 h 35"/>
                <a:gd name="T82" fmla="*/ 0 w 291"/>
                <a:gd name="T83" fmla="*/ 20 h 35"/>
                <a:gd name="T84" fmla="*/ 0 w 291"/>
                <a:gd name="T85" fmla="*/ 18 h 35"/>
                <a:gd name="T86" fmla="*/ 8 w 291"/>
                <a:gd name="T87" fmla="*/ 16 h 35"/>
                <a:gd name="T88" fmla="*/ 16 w 291"/>
                <a:gd name="T89" fmla="*/ 14 h 35"/>
                <a:gd name="T90" fmla="*/ 24 w 291"/>
                <a:gd name="T91" fmla="*/ 11 h 35"/>
                <a:gd name="T92" fmla="*/ 39 w 291"/>
                <a:gd name="T93" fmla="*/ 11 h 35"/>
                <a:gd name="T94" fmla="*/ 47 w 291"/>
                <a:gd name="T95" fmla="*/ 9 h 35"/>
                <a:gd name="T96" fmla="*/ 63 w 291"/>
                <a:gd name="T97" fmla="*/ 9 h 35"/>
                <a:gd name="T98" fmla="*/ 77 w 291"/>
                <a:gd name="T99" fmla="*/ 8 h 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1"/>
                <a:gd name="T151" fmla="*/ 0 h 35"/>
                <a:gd name="T152" fmla="*/ 291 w 291"/>
                <a:gd name="T153" fmla="*/ 35 h 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1" h="35">
                  <a:moveTo>
                    <a:pt x="7" y="11"/>
                  </a:moveTo>
                  <a:lnTo>
                    <a:pt x="23" y="9"/>
                  </a:lnTo>
                  <a:lnTo>
                    <a:pt x="41" y="6"/>
                  </a:lnTo>
                  <a:lnTo>
                    <a:pt x="57" y="5"/>
                  </a:lnTo>
                  <a:lnTo>
                    <a:pt x="75" y="3"/>
                  </a:lnTo>
                  <a:lnTo>
                    <a:pt x="91" y="3"/>
                  </a:lnTo>
                  <a:lnTo>
                    <a:pt x="109" y="1"/>
                  </a:lnTo>
                  <a:lnTo>
                    <a:pt x="126" y="1"/>
                  </a:lnTo>
                  <a:lnTo>
                    <a:pt x="144" y="0"/>
                  </a:lnTo>
                  <a:lnTo>
                    <a:pt x="160" y="1"/>
                  </a:lnTo>
                  <a:lnTo>
                    <a:pt x="177" y="1"/>
                  </a:lnTo>
                  <a:lnTo>
                    <a:pt x="195" y="3"/>
                  </a:lnTo>
                  <a:lnTo>
                    <a:pt x="212" y="3"/>
                  </a:lnTo>
                  <a:lnTo>
                    <a:pt x="228" y="5"/>
                  </a:lnTo>
                  <a:lnTo>
                    <a:pt x="246" y="6"/>
                  </a:lnTo>
                  <a:lnTo>
                    <a:pt x="263" y="9"/>
                  </a:lnTo>
                  <a:lnTo>
                    <a:pt x="281" y="11"/>
                  </a:lnTo>
                  <a:lnTo>
                    <a:pt x="280" y="11"/>
                  </a:lnTo>
                  <a:lnTo>
                    <a:pt x="280" y="12"/>
                  </a:lnTo>
                  <a:lnTo>
                    <a:pt x="281" y="12"/>
                  </a:lnTo>
                  <a:lnTo>
                    <a:pt x="283" y="12"/>
                  </a:lnTo>
                  <a:lnTo>
                    <a:pt x="283" y="13"/>
                  </a:lnTo>
                  <a:lnTo>
                    <a:pt x="285" y="13"/>
                  </a:lnTo>
                  <a:lnTo>
                    <a:pt x="285" y="14"/>
                  </a:lnTo>
                  <a:lnTo>
                    <a:pt x="287" y="14"/>
                  </a:lnTo>
                  <a:lnTo>
                    <a:pt x="287" y="16"/>
                  </a:lnTo>
                  <a:lnTo>
                    <a:pt x="287" y="17"/>
                  </a:lnTo>
                  <a:lnTo>
                    <a:pt x="287" y="19"/>
                  </a:lnTo>
                  <a:lnTo>
                    <a:pt x="289" y="19"/>
                  </a:lnTo>
                  <a:lnTo>
                    <a:pt x="289" y="21"/>
                  </a:lnTo>
                  <a:lnTo>
                    <a:pt x="289" y="23"/>
                  </a:lnTo>
                  <a:lnTo>
                    <a:pt x="290" y="23"/>
                  </a:lnTo>
                  <a:lnTo>
                    <a:pt x="289" y="25"/>
                  </a:lnTo>
                  <a:lnTo>
                    <a:pt x="289" y="26"/>
                  </a:lnTo>
                  <a:lnTo>
                    <a:pt x="289" y="28"/>
                  </a:lnTo>
                  <a:lnTo>
                    <a:pt x="287" y="29"/>
                  </a:lnTo>
                  <a:lnTo>
                    <a:pt x="287" y="31"/>
                  </a:lnTo>
                  <a:lnTo>
                    <a:pt x="285" y="32"/>
                  </a:lnTo>
                  <a:lnTo>
                    <a:pt x="284" y="33"/>
                  </a:lnTo>
                  <a:lnTo>
                    <a:pt x="282" y="33"/>
                  </a:lnTo>
                  <a:lnTo>
                    <a:pt x="281" y="33"/>
                  </a:lnTo>
                  <a:lnTo>
                    <a:pt x="281" y="31"/>
                  </a:lnTo>
                  <a:lnTo>
                    <a:pt x="282" y="34"/>
                  </a:lnTo>
                  <a:lnTo>
                    <a:pt x="264" y="31"/>
                  </a:lnTo>
                  <a:lnTo>
                    <a:pt x="248" y="28"/>
                  </a:lnTo>
                  <a:lnTo>
                    <a:pt x="230" y="26"/>
                  </a:lnTo>
                  <a:lnTo>
                    <a:pt x="214" y="23"/>
                  </a:lnTo>
                  <a:lnTo>
                    <a:pt x="196" y="22"/>
                  </a:lnTo>
                  <a:lnTo>
                    <a:pt x="179" y="20"/>
                  </a:lnTo>
                  <a:lnTo>
                    <a:pt x="161" y="20"/>
                  </a:lnTo>
                  <a:lnTo>
                    <a:pt x="145" y="19"/>
                  </a:lnTo>
                  <a:lnTo>
                    <a:pt x="127" y="20"/>
                  </a:lnTo>
                  <a:lnTo>
                    <a:pt x="109" y="20"/>
                  </a:lnTo>
                  <a:lnTo>
                    <a:pt x="91" y="22"/>
                  </a:lnTo>
                  <a:lnTo>
                    <a:pt x="75" y="23"/>
                  </a:lnTo>
                  <a:lnTo>
                    <a:pt x="57" y="26"/>
                  </a:lnTo>
                  <a:lnTo>
                    <a:pt x="41" y="28"/>
                  </a:lnTo>
                  <a:lnTo>
                    <a:pt x="25" y="31"/>
                  </a:lnTo>
                  <a:lnTo>
                    <a:pt x="8" y="34"/>
                  </a:lnTo>
                  <a:lnTo>
                    <a:pt x="9" y="32"/>
                  </a:lnTo>
                  <a:lnTo>
                    <a:pt x="7" y="34"/>
                  </a:lnTo>
                  <a:lnTo>
                    <a:pt x="6" y="34"/>
                  </a:lnTo>
                  <a:lnTo>
                    <a:pt x="4" y="34"/>
                  </a:lnTo>
                  <a:lnTo>
                    <a:pt x="4" y="33"/>
                  </a:lnTo>
                  <a:lnTo>
                    <a:pt x="3" y="33"/>
                  </a:lnTo>
                  <a:lnTo>
                    <a:pt x="3" y="31"/>
                  </a:lnTo>
                  <a:lnTo>
                    <a:pt x="2" y="31"/>
                  </a:lnTo>
                  <a:lnTo>
                    <a:pt x="2" y="30"/>
                  </a:lnTo>
                  <a:lnTo>
                    <a:pt x="1" y="30"/>
                  </a:lnTo>
                  <a:lnTo>
                    <a:pt x="1" y="28"/>
                  </a:lnTo>
                  <a:lnTo>
                    <a:pt x="0" y="28"/>
                  </a:lnTo>
                  <a:lnTo>
                    <a:pt x="0" y="27"/>
                  </a:lnTo>
                  <a:lnTo>
                    <a:pt x="0" y="25"/>
                  </a:lnTo>
                  <a:lnTo>
                    <a:pt x="0" y="23"/>
                  </a:lnTo>
                  <a:lnTo>
                    <a:pt x="0" y="21"/>
                  </a:lnTo>
                  <a:lnTo>
                    <a:pt x="1" y="19"/>
                  </a:lnTo>
                  <a:lnTo>
                    <a:pt x="2" y="17"/>
                  </a:lnTo>
                  <a:lnTo>
                    <a:pt x="2" y="16"/>
                  </a:lnTo>
                  <a:lnTo>
                    <a:pt x="3" y="14"/>
                  </a:lnTo>
                  <a:lnTo>
                    <a:pt x="5" y="14"/>
                  </a:lnTo>
                  <a:lnTo>
                    <a:pt x="6" y="12"/>
                  </a:lnTo>
                  <a:lnTo>
                    <a:pt x="8" y="12"/>
                  </a:lnTo>
                  <a:lnTo>
                    <a:pt x="10" y="11"/>
                  </a:lnTo>
                  <a:lnTo>
                    <a:pt x="7" y="11"/>
                  </a:lnTo>
                </a:path>
              </a:pathLst>
            </a:custGeom>
            <a:solidFill>
              <a:srgbClr val="F8F8F8"/>
            </a:solidFill>
            <a:ln w="18732">
              <a:solidFill>
                <a:srgbClr val="DDDDDD"/>
              </a:solidFill>
              <a:round/>
              <a:headEnd/>
              <a:tailEnd/>
            </a:ln>
          </p:spPr>
          <p:txBody>
            <a:bodyPr/>
            <a:lstStyle/>
            <a:p>
              <a:endParaRPr lang="it-IT"/>
            </a:p>
          </p:txBody>
        </p:sp>
        <p:sp>
          <p:nvSpPr>
            <p:cNvPr id="5199" name="Freeform 100"/>
            <p:cNvSpPr>
              <a:spLocks/>
            </p:cNvSpPr>
            <p:nvPr/>
          </p:nvSpPr>
          <p:spPr bwMode="auto">
            <a:xfrm>
              <a:off x="1025" y="1270"/>
              <a:ext cx="911" cy="309"/>
            </a:xfrm>
            <a:custGeom>
              <a:avLst/>
              <a:gdLst>
                <a:gd name="T0" fmla="*/ 2201 w 462"/>
                <a:gd name="T1" fmla="*/ 255 h 333"/>
                <a:gd name="T2" fmla="*/ 2668 w 462"/>
                <a:gd name="T3" fmla="*/ 261 h 333"/>
                <a:gd name="T4" fmla="*/ 2838 w 462"/>
                <a:gd name="T5" fmla="*/ 265 h 333"/>
                <a:gd name="T6" fmla="*/ 2861 w 462"/>
                <a:gd name="T7" fmla="*/ 252 h 333"/>
                <a:gd name="T8" fmla="*/ 2897 w 462"/>
                <a:gd name="T9" fmla="*/ 227 h 333"/>
                <a:gd name="T10" fmla="*/ 2974 w 462"/>
                <a:gd name="T11" fmla="*/ 201 h 333"/>
                <a:gd name="T12" fmla="*/ 3052 w 462"/>
                <a:gd name="T13" fmla="*/ 184 h 333"/>
                <a:gd name="T14" fmla="*/ 3321 w 462"/>
                <a:gd name="T15" fmla="*/ 182 h 333"/>
                <a:gd name="T16" fmla="*/ 3220 w 462"/>
                <a:gd name="T17" fmla="*/ 148 h 333"/>
                <a:gd name="T18" fmla="*/ 2981 w 462"/>
                <a:gd name="T19" fmla="*/ 150 h 333"/>
                <a:gd name="T20" fmla="*/ 2865 w 462"/>
                <a:gd name="T21" fmla="*/ 144 h 333"/>
                <a:gd name="T22" fmla="*/ 2832 w 462"/>
                <a:gd name="T23" fmla="*/ 150 h 333"/>
                <a:gd name="T24" fmla="*/ 2713 w 462"/>
                <a:gd name="T25" fmla="*/ 151 h 333"/>
                <a:gd name="T26" fmla="*/ 2713 w 462"/>
                <a:gd name="T27" fmla="*/ 136 h 333"/>
                <a:gd name="T28" fmla="*/ 2816 w 462"/>
                <a:gd name="T29" fmla="*/ 143 h 333"/>
                <a:gd name="T30" fmla="*/ 2865 w 462"/>
                <a:gd name="T31" fmla="*/ 137 h 333"/>
                <a:gd name="T32" fmla="*/ 2997 w 462"/>
                <a:gd name="T33" fmla="*/ 133 h 333"/>
                <a:gd name="T34" fmla="*/ 3037 w 462"/>
                <a:gd name="T35" fmla="*/ 109 h 333"/>
                <a:gd name="T36" fmla="*/ 2952 w 462"/>
                <a:gd name="T37" fmla="*/ 102 h 333"/>
                <a:gd name="T38" fmla="*/ 2952 w 462"/>
                <a:gd name="T39" fmla="*/ 98 h 333"/>
                <a:gd name="T40" fmla="*/ 3084 w 462"/>
                <a:gd name="T41" fmla="*/ 101 h 333"/>
                <a:gd name="T42" fmla="*/ 3376 w 462"/>
                <a:gd name="T43" fmla="*/ 99 h 333"/>
                <a:gd name="T44" fmla="*/ 3512 w 462"/>
                <a:gd name="T45" fmla="*/ 87 h 333"/>
                <a:gd name="T46" fmla="*/ 3488 w 462"/>
                <a:gd name="T47" fmla="*/ 56 h 333"/>
                <a:gd name="T48" fmla="*/ 3305 w 462"/>
                <a:gd name="T49" fmla="*/ 43 h 333"/>
                <a:gd name="T50" fmla="*/ 3417 w 462"/>
                <a:gd name="T51" fmla="*/ 42 h 333"/>
                <a:gd name="T52" fmla="*/ 3433 w 462"/>
                <a:gd name="T53" fmla="*/ 28 h 333"/>
                <a:gd name="T54" fmla="*/ 3281 w 462"/>
                <a:gd name="T55" fmla="*/ 28 h 333"/>
                <a:gd name="T56" fmla="*/ 3329 w 462"/>
                <a:gd name="T57" fmla="*/ 18 h 333"/>
                <a:gd name="T58" fmla="*/ 3390 w 462"/>
                <a:gd name="T59" fmla="*/ 17 h 333"/>
                <a:gd name="T60" fmla="*/ 3433 w 462"/>
                <a:gd name="T61" fmla="*/ 2 h 333"/>
                <a:gd name="T62" fmla="*/ 1863 w 462"/>
                <a:gd name="T63" fmla="*/ 6 h 333"/>
                <a:gd name="T64" fmla="*/ 183 w 462"/>
                <a:gd name="T65" fmla="*/ 5 h 333"/>
                <a:gd name="T66" fmla="*/ 108 w 462"/>
                <a:gd name="T67" fmla="*/ 16 h 333"/>
                <a:gd name="T68" fmla="*/ 175 w 462"/>
                <a:gd name="T69" fmla="*/ 17 h 333"/>
                <a:gd name="T70" fmla="*/ 260 w 462"/>
                <a:gd name="T71" fmla="*/ 28 h 333"/>
                <a:gd name="T72" fmla="*/ 63 w 462"/>
                <a:gd name="T73" fmla="*/ 28 h 333"/>
                <a:gd name="T74" fmla="*/ 55 w 462"/>
                <a:gd name="T75" fmla="*/ 41 h 333"/>
                <a:gd name="T76" fmla="*/ 175 w 462"/>
                <a:gd name="T77" fmla="*/ 42 h 333"/>
                <a:gd name="T78" fmla="*/ 32 w 462"/>
                <a:gd name="T79" fmla="*/ 54 h 333"/>
                <a:gd name="T80" fmla="*/ 0 w 462"/>
                <a:gd name="T81" fmla="*/ 76 h 333"/>
                <a:gd name="T82" fmla="*/ 77 w 462"/>
                <a:gd name="T83" fmla="*/ 96 h 333"/>
                <a:gd name="T84" fmla="*/ 552 w 462"/>
                <a:gd name="T85" fmla="*/ 97 h 333"/>
                <a:gd name="T86" fmla="*/ 568 w 462"/>
                <a:gd name="T87" fmla="*/ 101 h 333"/>
                <a:gd name="T88" fmla="*/ 489 w 462"/>
                <a:gd name="T89" fmla="*/ 105 h 333"/>
                <a:gd name="T90" fmla="*/ 467 w 462"/>
                <a:gd name="T91" fmla="*/ 124 h 333"/>
                <a:gd name="T92" fmla="*/ 536 w 462"/>
                <a:gd name="T93" fmla="*/ 135 h 333"/>
                <a:gd name="T94" fmla="*/ 637 w 462"/>
                <a:gd name="T95" fmla="*/ 137 h 333"/>
                <a:gd name="T96" fmla="*/ 680 w 462"/>
                <a:gd name="T97" fmla="*/ 142 h 333"/>
                <a:gd name="T98" fmla="*/ 789 w 462"/>
                <a:gd name="T99" fmla="*/ 137 h 333"/>
                <a:gd name="T100" fmla="*/ 797 w 462"/>
                <a:gd name="T101" fmla="*/ 149 h 333"/>
                <a:gd name="T102" fmla="*/ 696 w 462"/>
                <a:gd name="T103" fmla="*/ 151 h 333"/>
                <a:gd name="T104" fmla="*/ 653 w 462"/>
                <a:gd name="T105" fmla="*/ 144 h 333"/>
                <a:gd name="T106" fmla="*/ 544 w 462"/>
                <a:gd name="T107" fmla="*/ 150 h 333"/>
                <a:gd name="T108" fmla="*/ 315 w 462"/>
                <a:gd name="T109" fmla="*/ 148 h 333"/>
                <a:gd name="T110" fmla="*/ 183 w 462"/>
                <a:gd name="T111" fmla="*/ 179 h 333"/>
                <a:gd name="T112" fmla="*/ 408 w 462"/>
                <a:gd name="T113" fmla="*/ 186 h 333"/>
                <a:gd name="T114" fmla="*/ 467 w 462"/>
                <a:gd name="T115" fmla="*/ 200 h 333"/>
                <a:gd name="T116" fmla="*/ 592 w 462"/>
                <a:gd name="T117" fmla="*/ 222 h 333"/>
                <a:gd name="T118" fmla="*/ 661 w 462"/>
                <a:gd name="T119" fmla="*/ 248 h 333"/>
                <a:gd name="T120" fmla="*/ 720 w 462"/>
                <a:gd name="T121" fmla="*/ 264 h 333"/>
                <a:gd name="T122" fmla="*/ 1280 w 462"/>
                <a:gd name="T123" fmla="*/ 257 h 333"/>
                <a:gd name="T124" fmla="*/ 1556 w 462"/>
                <a:gd name="T125" fmla="*/ 255 h 3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2"/>
                <a:gd name="T190" fmla="*/ 0 h 333"/>
                <a:gd name="T191" fmla="*/ 462 w 462"/>
                <a:gd name="T192" fmla="*/ 333 h 3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2" h="333">
                  <a:moveTo>
                    <a:pt x="228" y="318"/>
                  </a:moveTo>
                  <a:lnTo>
                    <a:pt x="228" y="319"/>
                  </a:lnTo>
                  <a:lnTo>
                    <a:pt x="230" y="319"/>
                  </a:lnTo>
                  <a:lnTo>
                    <a:pt x="232" y="319"/>
                  </a:lnTo>
                  <a:lnTo>
                    <a:pt x="235" y="319"/>
                  </a:lnTo>
                  <a:lnTo>
                    <a:pt x="239" y="319"/>
                  </a:lnTo>
                  <a:lnTo>
                    <a:pt x="244" y="319"/>
                  </a:lnTo>
                  <a:lnTo>
                    <a:pt x="250" y="319"/>
                  </a:lnTo>
                  <a:lnTo>
                    <a:pt x="255" y="319"/>
                  </a:lnTo>
                  <a:lnTo>
                    <a:pt x="260" y="319"/>
                  </a:lnTo>
                  <a:lnTo>
                    <a:pt x="265" y="319"/>
                  </a:lnTo>
                  <a:lnTo>
                    <a:pt x="270" y="319"/>
                  </a:lnTo>
                  <a:lnTo>
                    <a:pt x="276" y="319"/>
                  </a:lnTo>
                  <a:lnTo>
                    <a:pt x="279" y="319"/>
                  </a:lnTo>
                  <a:lnTo>
                    <a:pt x="284" y="319"/>
                  </a:lnTo>
                  <a:lnTo>
                    <a:pt x="287" y="319"/>
                  </a:lnTo>
                  <a:lnTo>
                    <a:pt x="291" y="319"/>
                  </a:lnTo>
                  <a:lnTo>
                    <a:pt x="294" y="321"/>
                  </a:lnTo>
                  <a:lnTo>
                    <a:pt x="297" y="321"/>
                  </a:lnTo>
                  <a:lnTo>
                    <a:pt x="301" y="321"/>
                  </a:lnTo>
                  <a:lnTo>
                    <a:pt x="305" y="321"/>
                  </a:lnTo>
                  <a:lnTo>
                    <a:pt x="308" y="323"/>
                  </a:lnTo>
                  <a:lnTo>
                    <a:pt x="312" y="323"/>
                  </a:lnTo>
                  <a:lnTo>
                    <a:pt x="316" y="323"/>
                  </a:lnTo>
                  <a:lnTo>
                    <a:pt x="321" y="323"/>
                  </a:lnTo>
                  <a:lnTo>
                    <a:pt x="324" y="325"/>
                  </a:lnTo>
                  <a:lnTo>
                    <a:pt x="328" y="325"/>
                  </a:lnTo>
                  <a:lnTo>
                    <a:pt x="332" y="326"/>
                  </a:lnTo>
                  <a:lnTo>
                    <a:pt x="337" y="326"/>
                  </a:lnTo>
                  <a:lnTo>
                    <a:pt x="340" y="327"/>
                  </a:lnTo>
                  <a:lnTo>
                    <a:pt x="344" y="327"/>
                  </a:lnTo>
                  <a:lnTo>
                    <a:pt x="348" y="327"/>
                  </a:lnTo>
                  <a:lnTo>
                    <a:pt x="351" y="327"/>
                  </a:lnTo>
                  <a:lnTo>
                    <a:pt x="351" y="328"/>
                  </a:lnTo>
                  <a:lnTo>
                    <a:pt x="353" y="328"/>
                  </a:lnTo>
                  <a:lnTo>
                    <a:pt x="354" y="328"/>
                  </a:lnTo>
                  <a:lnTo>
                    <a:pt x="356" y="328"/>
                  </a:lnTo>
                  <a:lnTo>
                    <a:pt x="358" y="328"/>
                  </a:lnTo>
                  <a:lnTo>
                    <a:pt x="359" y="328"/>
                  </a:lnTo>
                  <a:lnTo>
                    <a:pt x="361" y="328"/>
                  </a:lnTo>
                  <a:lnTo>
                    <a:pt x="361" y="330"/>
                  </a:lnTo>
                  <a:lnTo>
                    <a:pt x="363" y="330"/>
                  </a:lnTo>
                  <a:lnTo>
                    <a:pt x="364" y="330"/>
                  </a:lnTo>
                  <a:lnTo>
                    <a:pt x="366" y="330"/>
                  </a:lnTo>
                  <a:lnTo>
                    <a:pt x="367" y="332"/>
                  </a:lnTo>
                  <a:lnTo>
                    <a:pt x="369" y="332"/>
                  </a:lnTo>
                  <a:lnTo>
                    <a:pt x="370" y="332"/>
                  </a:lnTo>
                  <a:lnTo>
                    <a:pt x="372" y="332"/>
                  </a:lnTo>
                  <a:lnTo>
                    <a:pt x="370" y="332"/>
                  </a:lnTo>
                  <a:lnTo>
                    <a:pt x="370" y="331"/>
                  </a:lnTo>
                  <a:lnTo>
                    <a:pt x="370" y="330"/>
                  </a:lnTo>
                  <a:lnTo>
                    <a:pt x="370" y="328"/>
                  </a:lnTo>
                  <a:lnTo>
                    <a:pt x="370" y="327"/>
                  </a:lnTo>
                  <a:lnTo>
                    <a:pt x="371" y="325"/>
                  </a:lnTo>
                  <a:lnTo>
                    <a:pt x="371" y="323"/>
                  </a:lnTo>
                  <a:lnTo>
                    <a:pt x="371" y="321"/>
                  </a:lnTo>
                  <a:lnTo>
                    <a:pt x="373" y="319"/>
                  </a:lnTo>
                  <a:lnTo>
                    <a:pt x="373" y="318"/>
                  </a:lnTo>
                  <a:lnTo>
                    <a:pt x="373" y="316"/>
                  </a:lnTo>
                  <a:lnTo>
                    <a:pt x="374" y="315"/>
                  </a:lnTo>
                  <a:lnTo>
                    <a:pt x="374" y="313"/>
                  </a:lnTo>
                  <a:lnTo>
                    <a:pt x="374" y="312"/>
                  </a:lnTo>
                  <a:lnTo>
                    <a:pt x="374" y="310"/>
                  </a:lnTo>
                  <a:lnTo>
                    <a:pt x="374" y="308"/>
                  </a:lnTo>
                  <a:lnTo>
                    <a:pt x="374" y="306"/>
                  </a:lnTo>
                  <a:lnTo>
                    <a:pt x="374" y="303"/>
                  </a:lnTo>
                  <a:lnTo>
                    <a:pt x="374" y="302"/>
                  </a:lnTo>
                  <a:lnTo>
                    <a:pt x="375" y="298"/>
                  </a:lnTo>
                  <a:lnTo>
                    <a:pt x="375" y="296"/>
                  </a:lnTo>
                  <a:lnTo>
                    <a:pt x="375" y="295"/>
                  </a:lnTo>
                  <a:lnTo>
                    <a:pt x="375" y="293"/>
                  </a:lnTo>
                  <a:lnTo>
                    <a:pt x="377" y="289"/>
                  </a:lnTo>
                  <a:lnTo>
                    <a:pt x="377" y="287"/>
                  </a:lnTo>
                  <a:lnTo>
                    <a:pt x="378" y="286"/>
                  </a:lnTo>
                  <a:lnTo>
                    <a:pt x="378" y="284"/>
                  </a:lnTo>
                  <a:lnTo>
                    <a:pt x="380" y="281"/>
                  </a:lnTo>
                  <a:lnTo>
                    <a:pt x="380" y="280"/>
                  </a:lnTo>
                  <a:lnTo>
                    <a:pt x="380" y="278"/>
                  </a:lnTo>
                  <a:lnTo>
                    <a:pt x="380" y="277"/>
                  </a:lnTo>
                  <a:lnTo>
                    <a:pt x="381" y="274"/>
                  </a:lnTo>
                  <a:lnTo>
                    <a:pt x="381" y="273"/>
                  </a:lnTo>
                  <a:lnTo>
                    <a:pt x="383" y="271"/>
                  </a:lnTo>
                  <a:lnTo>
                    <a:pt x="383" y="269"/>
                  </a:lnTo>
                  <a:lnTo>
                    <a:pt x="385" y="265"/>
                  </a:lnTo>
                  <a:lnTo>
                    <a:pt x="385" y="263"/>
                  </a:lnTo>
                  <a:lnTo>
                    <a:pt x="385" y="262"/>
                  </a:lnTo>
                  <a:lnTo>
                    <a:pt x="385" y="260"/>
                  </a:lnTo>
                  <a:lnTo>
                    <a:pt x="386" y="257"/>
                  </a:lnTo>
                  <a:lnTo>
                    <a:pt x="386" y="255"/>
                  </a:lnTo>
                  <a:lnTo>
                    <a:pt x="388" y="254"/>
                  </a:lnTo>
                  <a:lnTo>
                    <a:pt x="388" y="252"/>
                  </a:lnTo>
                  <a:lnTo>
                    <a:pt x="389" y="249"/>
                  </a:lnTo>
                  <a:lnTo>
                    <a:pt x="389" y="247"/>
                  </a:lnTo>
                  <a:lnTo>
                    <a:pt x="389" y="245"/>
                  </a:lnTo>
                  <a:lnTo>
                    <a:pt x="390" y="243"/>
                  </a:lnTo>
                  <a:lnTo>
                    <a:pt x="390" y="242"/>
                  </a:lnTo>
                  <a:lnTo>
                    <a:pt x="391" y="240"/>
                  </a:lnTo>
                  <a:lnTo>
                    <a:pt x="393" y="238"/>
                  </a:lnTo>
                  <a:lnTo>
                    <a:pt x="393" y="236"/>
                  </a:lnTo>
                  <a:lnTo>
                    <a:pt x="394" y="235"/>
                  </a:lnTo>
                  <a:lnTo>
                    <a:pt x="394" y="234"/>
                  </a:lnTo>
                  <a:lnTo>
                    <a:pt x="396" y="232"/>
                  </a:lnTo>
                  <a:lnTo>
                    <a:pt x="398" y="230"/>
                  </a:lnTo>
                  <a:lnTo>
                    <a:pt x="400" y="228"/>
                  </a:lnTo>
                  <a:lnTo>
                    <a:pt x="401" y="228"/>
                  </a:lnTo>
                  <a:lnTo>
                    <a:pt x="403" y="227"/>
                  </a:lnTo>
                  <a:lnTo>
                    <a:pt x="405" y="227"/>
                  </a:lnTo>
                  <a:lnTo>
                    <a:pt x="408" y="226"/>
                  </a:lnTo>
                  <a:lnTo>
                    <a:pt x="409" y="226"/>
                  </a:lnTo>
                  <a:lnTo>
                    <a:pt x="413" y="226"/>
                  </a:lnTo>
                  <a:lnTo>
                    <a:pt x="415" y="226"/>
                  </a:lnTo>
                  <a:lnTo>
                    <a:pt x="419" y="226"/>
                  </a:lnTo>
                  <a:lnTo>
                    <a:pt x="421" y="227"/>
                  </a:lnTo>
                  <a:lnTo>
                    <a:pt x="424" y="227"/>
                  </a:lnTo>
                  <a:lnTo>
                    <a:pt x="425" y="227"/>
                  </a:lnTo>
                  <a:lnTo>
                    <a:pt x="428" y="227"/>
                  </a:lnTo>
                  <a:lnTo>
                    <a:pt x="430" y="227"/>
                  </a:lnTo>
                  <a:lnTo>
                    <a:pt x="432" y="227"/>
                  </a:lnTo>
                  <a:lnTo>
                    <a:pt x="433" y="227"/>
                  </a:lnTo>
                  <a:lnTo>
                    <a:pt x="434" y="226"/>
                  </a:lnTo>
                  <a:lnTo>
                    <a:pt x="433" y="226"/>
                  </a:lnTo>
                  <a:lnTo>
                    <a:pt x="433" y="224"/>
                  </a:lnTo>
                  <a:lnTo>
                    <a:pt x="431" y="222"/>
                  </a:lnTo>
                  <a:lnTo>
                    <a:pt x="431" y="219"/>
                  </a:lnTo>
                  <a:lnTo>
                    <a:pt x="429" y="215"/>
                  </a:lnTo>
                  <a:lnTo>
                    <a:pt x="428" y="212"/>
                  </a:lnTo>
                  <a:lnTo>
                    <a:pt x="427" y="208"/>
                  </a:lnTo>
                  <a:lnTo>
                    <a:pt x="427" y="205"/>
                  </a:lnTo>
                  <a:lnTo>
                    <a:pt x="425" y="202"/>
                  </a:lnTo>
                  <a:lnTo>
                    <a:pt x="423" y="198"/>
                  </a:lnTo>
                  <a:lnTo>
                    <a:pt x="421" y="195"/>
                  </a:lnTo>
                  <a:lnTo>
                    <a:pt x="421" y="191"/>
                  </a:lnTo>
                  <a:lnTo>
                    <a:pt x="420" y="189"/>
                  </a:lnTo>
                  <a:lnTo>
                    <a:pt x="420" y="187"/>
                  </a:lnTo>
                  <a:lnTo>
                    <a:pt x="420" y="185"/>
                  </a:lnTo>
                  <a:lnTo>
                    <a:pt x="420" y="183"/>
                  </a:lnTo>
                  <a:lnTo>
                    <a:pt x="418" y="185"/>
                  </a:lnTo>
                  <a:lnTo>
                    <a:pt x="417" y="185"/>
                  </a:lnTo>
                  <a:lnTo>
                    <a:pt x="415" y="185"/>
                  </a:lnTo>
                  <a:lnTo>
                    <a:pt x="413" y="185"/>
                  </a:lnTo>
                  <a:lnTo>
                    <a:pt x="410" y="187"/>
                  </a:lnTo>
                  <a:lnTo>
                    <a:pt x="408" y="187"/>
                  </a:lnTo>
                  <a:lnTo>
                    <a:pt x="406" y="187"/>
                  </a:lnTo>
                  <a:lnTo>
                    <a:pt x="404" y="187"/>
                  </a:lnTo>
                  <a:lnTo>
                    <a:pt x="401" y="188"/>
                  </a:lnTo>
                  <a:lnTo>
                    <a:pt x="399" y="188"/>
                  </a:lnTo>
                  <a:lnTo>
                    <a:pt x="396" y="188"/>
                  </a:lnTo>
                  <a:lnTo>
                    <a:pt x="394" y="188"/>
                  </a:lnTo>
                  <a:lnTo>
                    <a:pt x="392" y="189"/>
                  </a:lnTo>
                  <a:lnTo>
                    <a:pt x="390" y="189"/>
                  </a:lnTo>
                  <a:lnTo>
                    <a:pt x="389" y="189"/>
                  </a:lnTo>
                  <a:lnTo>
                    <a:pt x="388" y="189"/>
                  </a:lnTo>
                  <a:lnTo>
                    <a:pt x="386" y="189"/>
                  </a:lnTo>
                  <a:lnTo>
                    <a:pt x="386" y="188"/>
                  </a:lnTo>
                  <a:lnTo>
                    <a:pt x="384" y="188"/>
                  </a:lnTo>
                  <a:lnTo>
                    <a:pt x="384" y="186"/>
                  </a:lnTo>
                  <a:lnTo>
                    <a:pt x="382" y="186"/>
                  </a:lnTo>
                  <a:lnTo>
                    <a:pt x="382" y="184"/>
                  </a:lnTo>
                  <a:lnTo>
                    <a:pt x="380" y="184"/>
                  </a:lnTo>
                  <a:lnTo>
                    <a:pt x="380" y="182"/>
                  </a:lnTo>
                  <a:lnTo>
                    <a:pt x="378" y="182"/>
                  </a:lnTo>
                  <a:lnTo>
                    <a:pt x="378" y="180"/>
                  </a:lnTo>
                  <a:lnTo>
                    <a:pt x="376" y="180"/>
                  </a:lnTo>
                  <a:lnTo>
                    <a:pt x="374" y="180"/>
                  </a:lnTo>
                  <a:lnTo>
                    <a:pt x="374" y="179"/>
                  </a:lnTo>
                  <a:lnTo>
                    <a:pt x="373" y="180"/>
                  </a:lnTo>
                  <a:lnTo>
                    <a:pt x="373" y="181"/>
                  </a:lnTo>
                  <a:lnTo>
                    <a:pt x="372" y="183"/>
                  </a:lnTo>
                  <a:lnTo>
                    <a:pt x="372" y="184"/>
                  </a:lnTo>
                  <a:lnTo>
                    <a:pt x="370" y="186"/>
                  </a:lnTo>
                  <a:lnTo>
                    <a:pt x="370" y="188"/>
                  </a:lnTo>
                  <a:lnTo>
                    <a:pt x="369" y="189"/>
                  </a:lnTo>
                  <a:lnTo>
                    <a:pt x="367" y="190"/>
                  </a:lnTo>
                  <a:lnTo>
                    <a:pt x="365" y="190"/>
                  </a:lnTo>
                  <a:lnTo>
                    <a:pt x="364" y="190"/>
                  </a:lnTo>
                  <a:lnTo>
                    <a:pt x="362" y="190"/>
                  </a:lnTo>
                  <a:lnTo>
                    <a:pt x="360" y="190"/>
                  </a:lnTo>
                  <a:lnTo>
                    <a:pt x="359" y="190"/>
                  </a:lnTo>
                  <a:lnTo>
                    <a:pt x="358" y="190"/>
                  </a:lnTo>
                  <a:lnTo>
                    <a:pt x="356" y="190"/>
                  </a:lnTo>
                  <a:lnTo>
                    <a:pt x="354" y="190"/>
                  </a:lnTo>
                  <a:lnTo>
                    <a:pt x="354" y="189"/>
                  </a:lnTo>
                  <a:lnTo>
                    <a:pt x="354" y="188"/>
                  </a:lnTo>
                  <a:lnTo>
                    <a:pt x="354" y="187"/>
                  </a:lnTo>
                  <a:lnTo>
                    <a:pt x="354" y="185"/>
                  </a:lnTo>
                  <a:lnTo>
                    <a:pt x="354" y="183"/>
                  </a:lnTo>
                  <a:lnTo>
                    <a:pt x="354" y="182"/>
                  </a:lnTo>
                  <a:lnTo>
                    <a:pt x="354" y="180"/>
                  </a:lnTo>
                  <a:lnTo>
                    <a:pt x="354" y="178"/>
                  </a:lnTo>
                  <a:lnTo>
                    <a:pt x="354" y="177"/>
                  </a:lnTo>
                  <a:lnTo>
                    <a:pt x="354" y="176"/>
                  </a:lnTo>
                  <a:lnTo>
                    <a:pt x="354" y="174"/>
                  </a:lnTo>
                  <a:lnTo>
                    <a:pt x="354" y="172"/>
                  </a:lnTo>
                  <a:lnTo>
                    <a:pt x="354" y="170"/>
                  </a:lnTo>
                  <a:lnTo>
                    <a:pt x="354" y="169"/>
                  </a:lnTo>
                  <a:lnTo>
                    <a:pt x="354" y="171"/>
                  </a:lnTo>
                  <a:lnTo>
                    <a:pt x="354" y="173"/>
                  </a:lnTo>
                  <a:lnTo>
                    <a:pt x="355" y="173"/>
                  </a:lnTo>
                  <a:lnTo>
                    <a:pt x="355" y="174"/>
                  </a:lnTo>
                  <a:lnTo>
                    <a:pt x="356" y="174"/>
                  </a:lnTo>
                  <a:lnTo>
                    <a:pt x="358" y="176"/>
                  </a:lnTo>
                  <a:lnTo>
                    <a:pt x="359" y="176"/>
                  </a:lnTo>
                  <a:lnTo>
                    <a:pt x="359" y="178"/>
                  </a:lnTo>
                  <a:lnTo>
                    <a:pt x="361" y="178"/>
                  </a:lnTo>
                  <a:lnTo>
                    <a:pt x="362" y="179"/>
                  </a:lnTo>
                  <a:lnTo>
                    <a:pt x="364" y="179"/>
                  </a:lnTo>
                  <a:lnTo>
                    <a:pt x="366" y="179"/>
                  </a:lnTo>
                  <a:lnTo>
                    <a:pt x="367" y="179"/>
                  </a:lnTo>
                  <a:lnTo>
                    <a:pt x="369" y="179"/>
                  </a:lnTo>
                  <a:lnTo>
                    <a:pt x="371" y="178"/>
                  </a:lnTo>
                  <a:lnTo>
                    <a:pt x="371" y="177"/>
                  </a:lnTo>
                  <a:lnTo>
                    <a:pt x="373" y="175"/>
                  </a:lnTo>
                  <a:lnTo>
                    <a:pt x="373" y="174"/>
                  </a:lnTo>
                  <a:lnTo>
                    <a:pt x="374" y="172"/>
                  </a:lnTo>
                  <a:lnTo>
                    <a:pt x="374" y="171"/>
                  </a:lnTo>
                  <a:lnTo>
                    <a:pt x="374" y="169"/>
                  </a:lnTo>
                  <a:lnTo>
                    <a:pt x="374" y="171"/>
                  </a:lnTo>
                  <a:lnTo>
                    <a:pt x="376" y="171"/>
                  </a:lnTo>
                  <a:lnTo>
                    <a:pt x="378" y="171"/>
                  </a:lnTo>
                  <a:lnTo>
                    <a:pt x="380" y="171"/>
                  </a:lnTo>
                  <a:lnTo>
                    <a:pt x="381" y="170"/>
                  </a:lnTo>
                  <a:lnTo>
                    <a:pt x="382" y="170"/>
                  </a:lnTo>
                  <a:lnTo>
                    <a:pt x="384" y="170"/>
                  </a:lnTo>
                  <a:lnTo>
                    <a:pt x="386" y="170"/>
                  </a:lnTo>
                  <a:lnTo>
                    <a:pt x="388" y="169"/>
                  </a:lnTo>
                  <a:lnTo>
                    <a:pt x="390" y="167"/>
                  </a:lnTo>
                  <a:lnTo>
                    <a:pt x="391" y="166"/>
                  </a:lnTo>
                  <a:lnTo>
                    <a:pt x="393" y="164"/>
                  </a:lnTo>
                  <a:lnTo>
                    <a:pt x="394" y="163"/>
                  </a:lnTo>
                  <a:lnTo>
                    <a:pt x="394" y="161"/>
                  </a:lnTo>
                  <a:lnTo>
                    <a:pt x="396" y="159"/>
                  </a:lnTo>
                  <a:lnTo>
                    <a:pt x="396" y="157"/>
                  </a:lnTo>
                  <a:lnTo>
                    <a:pt x="396" y="155"/>
                  </a:lnTo>
                  <a:lnTo>
                    <a:pt x="396" y="154"/>
                  </a:lnTo>
                  <a:lnTo>
                    <a:pt x="398" y="151"/>
                  </a:lnTo>
                  <a:lnTo>
                    <a:pt x="397" y="149"/>
                  </a:lnTo>
                  <a:lnTo>
                    <a:pt x="397" y="147"/>
                  </a:lnTo>
                  <a:lnTo>
                    <a:pt x="397" y="145"/>
                  </a:lnTo>
                  <a:lnTo>
                    <a:pt x="397" y="142"/>
                  </a:lnTo>
                  <a:lnTo>
                    <a:pt x="396" y="140"/>
                  </a:lnTo>
                  <a:lnTo>
                    <a:pt x="396" y="139"/>
                  </a:lnTo>
                  <a:lnTo>
                    <a:pt x="396" y="137"/>
                  </a:lnTo>
                  <a:lnTo>
                    <a:pt x="396" y="135"/>
                  </a:lnTo>
                  <a:lnTo>
                    <a:pt x="394" y="135"/>
                  </a:lnTo>
                  <a:lnTo>
                    <a:pt x="394" y="133"/>
                  </a:lnTo>
                  <a:lnTo>
                    <a:pt x="393" y="133"/>
                  </a:lnTo>
                  <a:lnTo>
                    <a:pt x="393" y="131"/>
                  </a:lnTo>
                  <a:lnTo>
                    <a:pt x="391" y="131"/>
                  </a:lnTo>
                  <a:lnTo>
                    <a:pt x="390" y="131"/>
                  </a:lnTo>
                  <a:lnTo>
                    <a:pt x="390" y="129"/>
                  </a:lnTo>
                  <a:lnTo>
                    <a:pt x="388" y="129"/>
                  </a:lnTo>
                  <a:lnTo>
                    <a:pt x="387" y="129"/>
                  </a:lnTo>
                  <a:lnTo>
                    <a:pt x="387" y="128"/>
                  </a:lnTo>
                  <a:lnTo>
                    <a:pt x="385" y="128"/>
                  </a:lnTo>
                  <a:lnTo>
                    <a:pt x="385" y="127"/>
                  </a:lnTo>
                  <a:lnTo>
                    <a:pt x="385" y="126"/>
                  </a:lnTo>
                  <a:lnTo>
                    <a:pt x="385" y="124"/>
                  </a:lnTo>
                  <a:lnTo>
                    <a:pt x="385" y="123"/>
                  </a:lnTo>
                  <a:lnTo>
                    <a:pt x="385" y="122"/>
                  </a:lnTo>
                  <a:lnTo>
                    <a:pt x="385" y="124"/>
                  </a:lnTo>
                  <a:lnTo>
                    <a:pt x="387" y="124"/>
                  </a:lnTo>
                  <a:lnTo>
                    <a:pt x="387" y="126"/>
                  </a:lnTo>
                  <a:lnTo>
                    <a:pt x="389" y="126"/>
                  </a:lnTo>
                  <a:lnTo>
                    <a:pt x="390" y="126"/>
                  </a:lnTo>
                  <a:lnTo>
                    <a:pt x="392" y="126"/>
                  </a:lnTo>
                  <a:lnTo>
                    <a:pt x="393" y="127"/>
                  </a:lnTo>
                  <a:lnTo>
                    <a:pt x="394" y="127"/>
                  </a:lnTo>
                  <a:lnTo>
                    <a:pt x="396" y="127"/>
                  </a:lnTo>
                  <a:lnTo>
                    <a:pt x="398" y="127"/>
                  </a:lnTo>
                  <a:lnTo>
                    <a:pt x="399" y="127"/>
                  </a:lnTo>
                  <a:lnTo>
                    <a:pt x="401" y="127"/>
                  </a:lnTo>
                  <a:lnTo>
                    <a:pt x="402" y="127"/>
                  </a:lnTo>
                  <a:lnTo>
                    <a:pt x="404" y="127"/>
                  </a:lnTo>
                  <a:lnTo>
                    <a:pt x="406" y="127"/>
                  </a:lnTo>
                  <a:lnTo>
                    <a:pt x="408" y="127"/>
                  </a:lnTo>
                  <a:lnTo>
                    <a:pt x="409" y="127"/>
                  </a:lnTo>
                  <a:lnTo>
                    <a:pt x="412" y="127"/>
                  </a:lnTo>
                  <a:lnTo>
                    <a:pt x="414" y="127"/>
                  </a:lnTo>
                  <a:lnTo>
                    <a:pt x="418" y="127"/>
                  </a:lnTo>
                  <a:lnTo>
                    <a:pt x="421" y="127"/>
                  </a:lnTo>
                  <a:lnTo>
                    <a:pt x="424" y="126"/>
                  </a:lnTo>
                  <a:lnTo>
                    <a:pt x="426" y="126"/>
                  </a:lnTo>
                  <a:lnTo>
                    <a:pt x="429" y="126"/>
                  </a:lnTo>
                  <a:lnTo>
                    <a:pt x="431" y="126"/>
                  </a:lnTo>
                  <a:lnTo>
                    <a:pt x="434" y="125"/>
                  </a:lnTo>
                  <a:lnTo>
                    <a:pt x="436" y="125"/>
                  </a:lnTo>
                  <a:lnTo>
                    <a:pt x="439" y="124"/>
                  </a:lnTo>
                  <a:lnTo>
                    <a:pt x="440" y="124"/>
                  </a:lnTo>
                  <a:lnTo>
                    <a:pt x="443" y="122"/>
                  </a:lnTo>
                  <a:lnTo>
                    <a:pt x="445" y="122"/>
                  </a:lnTo>
                  <a:lnTo>
                    <a:pt x="447" y="121"/>
                  </a:lnTo>
                  <a:lnTo>
                    <a:pt x="448" y="120"/>
                  </a:lnTo>
                  <a:lnTo>
                    <a:pt x="449" y="120"/>
                  </a:lnTo>
                  <a:lnTo>
                    <a:pt x="451" y="119"/>
                  </a:lnTo>
                  <a:lnTo>
                    <a:pt x="453" y="117"/>
                  </a:lnTo>
                  <a:lnTo>
                    <a:pt x="453" y="116"/>
                  </a:lnTo>
                  <a:lnTo>
                    <a:pt x="455" y="115"/>
                  </a:lnTo>
                  <a:lnTo>
                    <a:pt x="455" y="113"/>
                  </a:lnTo>
                  <a:lnTo>
                    <a:pt x="456" y="111"/>
                  </a:lnTo>
                  <a:lnTo>
                    <a:pt x="458" y="109"/>
                  </a:lnTo>
                  <a:lnTo>
                    <a:pt x="459" y="105"/>
                  </a:lnTo>
                  <a:lnTo>
                    <a:pt x="459" y="103"/>
                  </a:lnTo>
                  <a:lnTo>
                    <a:pt x="460" y="100"/>
                  </a:lnTo>
                  <a:lnTo>
                    <a:pt x="460" y="96"/>
                  </a:lnTo>
                  <a:lnTo>
                    <a:pt x="461" y="93"/>
                  </a:lnTo>
                  <a:lnTo>
                    <a:pt x="460" y="91"/>
                  </a:lnTo>
                  <a:lnTo>
                    <a:pt x="460" y="87"/>
                  </a:lnTo>
                  <a:lnTo>
                    <a:pt x="460" y="85"/>
                  </a:lnTo>
                  <a:lnTo>
                    <a:pt x="460" y="82"/>
                  </a:lnTo>
                  <a:lnTo>
                    <a:pt x="459" y="80"/>
                  </a:lnTo>
                  <a:lnTo>
                    <a:pt x="459" y="78"/>
                  </a:lnTo>
                  <a:lnTo>
                    <a:pt x="458" y="77"/>
                  </a:lnTo>
                  <a:lnTo>
                    <a:pt x="458" y="75"/>
                  </a:lnTo>
                  <a:lnTo>
                    <a:pt x="456" y="73"/>
                  </a:lnTo>
                  <a:lnTo>
                    <a:pt x="456" y="72"/>
                  </a:lnTo>
                  <a:lnTo>
                    <a:pt x="455" y="70"/>
                  </a:lnTo>
                  <a:lnTo>
                    <a:pt x="455" y="68"/>
                  </a:lnTo>
                  <a:lnTo>
                    <a:pt x="453" y="68"/>
                  </a:lnTo>
                  <a:lnTo>
                    <a:pt x="453" y="67"/>
                  </a:lnTo>
                  <a:lnTo>
                    <a:pt x="452" y="67"/>
                  </a:lnTo>
                  <a:lnTo>
                    <a:pt x="451" y="65"/>
                  </a:lnTo>
                  <a:lnTo>
                    <a:pt x="449" y="65"/>
                  </a:lnTo>
                  <a:lnTo>
                    <a:pt x="447" y="64"/>
                  </a:lnTo>
                  <a:lnTo>
                    <a:pt x="445" y="62"/>
                  </a:lnTo>
                  <a:lnTo>
                    <a:pt x="444" y="60"/>
                  </a:lnTo>
                  <a:lnTo>
                    <a:pt x="442" y="60"/>
                  </a:lnTo>
                  <a:lnTo>
                    <a:pt x="440" y="58"/>
                  </a:lnTo>
                  <a:lnTo>
                    <a:pt x="439" y="57"/>
                  </a:lnTo>
                  <a:lnTo>
                    <a:pt x="437" y="56"/>
                  </a:lnTo>
                  <a:lnTo>
                    <a:pt x="435" y="56"/>
                  </a:lnTo>
                  <a:lnTo>
                    <a:pt x="433" y="54"/>
                  </a:lnTo>
                  <a:lnTo>
                    <a:pt x="431" y="54"/>
                  </a:lnTo>
                  <a:lnTo>
                    <a:pt x="431" y="53"/>
                  </a:lnTo>
                  <a:lnTo>
                    <a:pt x="432" y="53"/>
                  </a:lnTo>
                  <a:lnTo>
                    <a:pt x="434" y="53"/>
                  </a:lnTo>
                  <a:lnTo>
                    <a:pt x="436" y="53"/>
                  </a:lnTo>
                  <a:lnTo>
                    <a:pt x="437" y="53"/>
                  </a:lnTo>
                  <a:lnTo>
                    <a:pt x="439" y="53"/>
                  </a:lnTo>
                  <a:lnTo>
                    <a:pt x="441" y="53"/>
                  </a:lnTo>
                  <a:lnTo>
                    <a:pt x="442" y="53"/>
                  </a:lnTo>
                  <a:lnTo>
                    <a:pt x="444" y="53"/>
                  </a:lnTo>
                  <a:lnTo>
                    <a:pt x="445" y="53"/>
                  </a:lnTo>
                  <a:lnTo>
                    <a:pt x="446" y="53"/>
                  </a:lnTo>
                  <a:lnTo>
                    <a:pt x="448" y="53"/>
                  </a:lnTo>
                  <a:lnTo>
                    <a:pt x="448" y="51"/>
                  </a:lnTo>
                  <a:lnTo>
                    <a:pt x="448" y="50"/>
                  </a:lnTo>
                  <a:lnTo>
                    <a:pt x="448" y="49"/>
                  </a:lnTo>
                  <a:lnTo>
                    <a:pt x="448" y="48"/>
                  </a:lnTo>
                  <a:lnTo>
                    <a:pt x="448" y="46"/>
                  </a:lnTo>
                  <a:lnTo>
                    <a:pt x="448" y="44"/>
                  </a:lnTo>
                  <a:lnTo>
                    <a:pt x="448" y="42"/>
                  </a:lnTo>
                  <a:lnTo>
                    <a:pt x="448" y="40"/>
                  </a:lnTo>
                  <a:lnTo>
                    <a:pt x="448" y="39"/>
                  </a:lnTo>
                  <a:lnTo>
                    <a:pt x="448" y="37"/>
                  </a:lnTo>
                  <a:lnTo>
                    <a:pt x="448" y="35"/>
                  </a:lnTo>
                  <a:lnTo>
                    <a:pt x="448" y="34"/>
                  </a:lnTo>
                  <a:lnTo>
                    <a:pt x="446" y="34"/>
                  </a:lnTo>
                  <a:lnTo>
                    <a:pt x="444" y="34"/>
                  </a:lnTo>
                  <a:lnTo>
                    <a:pt x="443" y="34"/>
                  </a:lnTo>
                  <a:lnTo>
                    <a:pt x="441" y="34"/>
                  </a:lnTo>
                  <a:lnTo>
                    <a:pt x="439" y="34"/>
                  </a:lnTo>
                  <a:lnTo>
                    <a:pt x="438" y="34"/>
                  </a:lnTo>
                  <a:lnTo>
                    <a:pt x="436" y="34"/>
                  </a:lnTo>
                  <a:lnTo>
                    <a:pt x="434" y="34"/>
                  </a:lnTo>
                  <a:lnTo>
                    <a:pt x="433" y="34"/>
                  </a:lnTo>
                  <a:lnTo>
                    <a:pt x="431" y="34"/>
                  </a:lnTo>
                  <a:lnTo>
                    <a:pt x="429" y="34"/>
                  </a:lnTo>
                  <a:lnTo>
                    <a:pt x="428" y="34"/>
                  </a:lnTo>
                  <a:lnTo>
                    <a:pt x="429" y="33"/>
                  </a:lnTo>
                  <a:lnTo>
                    <a:pt x="430" y="31"/>
                  </a:lnTo>
                  <a:lnTo>
                    <a:pt x="430" y="30"/>
                  </a:lnTo>
                  <a:lnTo>
                    <a:pt x="432" y="28"/>
                  </a:lnTo>
                  <a:lnTo>
                    <a:pt x="432" y="26"/>
                  </a:lnTo>
                  <a:lnTo>
                    <a:pt x="434" y="24"/>
                  </a:lnTo>
                  <a:lnTo>
                    <a:pt x="434" y="22"/>
                  </a:lnTo>
                  <a:lnTo>
                    <a:pt x="434" y="20"/>
                  </a:lnTo>
                  <a:lnTo>
                    <a:pt x="434" y="21"/>
                  </a:lnTo>
                  <a:lnTo>
                    <a:pt x="435" y="21"/>
                  </a:lnTo>
                  <a:lnTo>
                    <a:pt x="436" y="21"/>
                  </a:lnTo>
                  <a:lnTo>
                    <a:pt x="438" y="20"/>
                  </a:lnTo>
                  <a:lnTo>
                    <a:pt x="439" y="20"/>
                  </a:lnTo>
                  <a:lnTo>
                    <a:pt x="441" y="20"/>
                  </a:lnTo>
                  <a:lnTo>
                    <a:pt x="442" y="20"/>
                  </a:lnTo>
                  <a:lnTo>
                    <a:pt x="443" y="20"/>
                  </a:lnTo>
                  <a:lnTo>
                    <a:pt x="443" y="19"/>
                  </a:lnTo>
                  <a:lnTo>
                    <a:pt x="443" y="18"/>
                  </a:lnTo>
                  <a:lnTo>
                    <a:pt x="443" y="16"/>
                  </a:lnTo>
                  <a:lnTo>
                    <a:pt x="443" y="15"/>
                  </a:lnTo>
                  <a:lnTo>
                    <a:pt x="444" y="13"/>
                  </a:lnTo>
                  <a:lnTo>
                    <a:pt x="444" y="11"/>
                  </a:lnTo>
                  <a:lnTo>
                    <a:pt x="445" y="10"/>
                  </a:lnTo>
                  <a:lnTo>
                    <a:pt x="445" y="9"/>
                  </a:lnTo>
                  <a:lnTo>
                    <a:pt x="447" y="7"/>
                  </a:lnTo>
                  <a:lnTo>
                    <a:pt x="447" y="5"/>
                  </a:lnTo>
                  <a:lnTo>
                    <a:pt x="448" y="3"/>
                  </a:lnTo>
                  <a:lnTo>
                    <a:pt x="448" y="2"/>
                  </a:lnTo>
                  <a:lnTo>
                    <a:pt x="449" y="0"/>
                  </a:lnTo>
                  <a:lnTo>
                    <a:pt x="443" y="3"/>
                  </a:lnTo>
                  <a:lnTo>
                    <a:pt x="434" y="5"/>
                  </a:lnTo>
                  <a:lnTo>
                    <a:pt x="421" y="6"/>
                  </a:lnTo>
                  <a:lnTo>
                    <a:pt x="408" y="6"/>
                  </a:lnTo>
                  <a:lnTo>
                    <a:pt x="391" y="8"/>
                  </a:lnTo>
                  <a:lnTo>
                    <a:pt x="374" y="8"/>
                  </a:lnTo>
                  <a:lnTo>
                    <a:pt x="355" y="8"/>
                  </a:lnTo>
                  <a:lnTo>
                    <a:pt x="338" y="8"/>
                  </a:lnTo>
                  <a:lnTo>
                    <a:pt x="319" y="8"/>
                  </a:lnTo>
                  <a:lnTo>
                    <a:pt x="301" y="8"/>
                  </a:lnTo>
                  <a:lnTo>
                    <a:pt x="284" y="8"/>
                  </a:lnTo>
                  <a:lnTo>
                    <a:pt x="270" y="8"/>
                  </a:lnTo>
                  <a:lnTo>
                    <a:pt x="257" y="8"/>
                  </a:lnTo>
                  <a:lnTo>
                    <a:pt x="249" y="8"/>
                  </a:lnTo>
                  <a:lnTo>
                    <a:pt x="243" y="8"/>
                  </a:lnTo>
                  <a:lnTo>
                    <a:pt x="241" y="6"/>
                  </a:lnTo>
                  <a:lnTo>
                    <a:pt x="218" y="6"/>
                  </a:lnTo>
                  <a:lnTo>
                    <a:pt x="215" y="8"/>
                  </a:lnTo>
                  <a:lnTo>
                    <a:pt x="210" y="8"/>
                  </a:lnTo>
                  <a:lnTo>
                    <a:pt x="200" y="8"/>
                  </a:lnTo>
                  <a:lnTo>
                    <a:pt x="188" y="8"/>
                  </a:lnTo>
                  <a:lnTo>
                    <a:pt x="173" y="8"/>
                  </a:lnTo>
                  <a:lnTo>
                    <a:pt x="156" y="8"/>
                  </a:lnTo>
                  <a:lnTo>
                    <a:pt x="139" y="8"/>
                  </a:lnTo>
                  <a:lnTo>
                    <a:pt x="121" y="8"/>
                  </a:lnTo>
                  <a:lnTo>
                    <a:pt x="101" y="8"/>
                  </a:lnTo>
                  <a:lnTo>
                    <a:pt x="83" y="8"/>
                  </a:lnTo>
                  <a:lnTo>
                    <a:pt x="66" y="8"/>
                  </a:lnTo>
                  <a:lnTo>
                    <a:pt x="50" y="6"/>
                  </a:lnTo>
                  <a:lnTo>
                    <a:pt x="35" y="6"/>
                  </a:lnTo>
                  <a:lnTo>
                    <a:pt x="24" y="5"/>
                  </a:lnTo>
                  <a:lnTo>
                    <a:pt x="15" y="3"/>
                  </a:lnTo>
                  <a:lnTo>
                    <a:pt x="10" y="0"/>
                  </a:lnTo>
                  <a:lnTo>
                    <a:pt x="8" y="2"/>
                  </a:lnTo>
                  <a:lnTo>
                    <a:pt x="8" y="3"/>
                  </a:lnTo>
                  <a:lnTo>
                    <a:pt x="8" y="5"/>
                  </a:lnTo>
                  <a:lnTo>
                    <a:pt x="10" y="7"/>
                  </a:lnTo>
                  <a:lnTo>
                    <a:pt x="10" y="9"/>
                  </a:lnTo>
                  <a:lnTo>
                    <a:pt x="11" y="10"/>
                  </a:lnTo>
                  <a:lnTo>
                    <a:pt x="11" y="11"/>
                  </a:lnTo>
                  <a:lnTo>
                    <a:pt x="13" y="13"/>
                  </a:lnTo>
                  <a:lnTo>
                    <a:pt x="13" y="15"/>
                  </a:lnTo>
                  <a:lnTo>
                    <a:pt x="14" y="16"/>
                  </a:lnTo>
                  <a:lnTo>
                    <a:pt x="14" y="18"/>
                  </a:lnTo>
                  <a:lnTo>
                    <a:pt x="14" y="19"/>
                  </a:lnTo>
                  <a:lnTo>
                    <a:pt x="14" y="20"/>
                  </a:lnTo>
                  <a:lnTo>
                    <a:pt x="16" y="20"/>
                  </a:lnTo>
                  <a:lnTo>
                    <a:pt x="18" y="20"/>
                  </a:lnTo>
                  <a:lnTo>
                    <a:pt x="20" y="20"/>
                  </a:lnTo>
                  <a:lnTo>
                    <a:pt x="20" y="21"/>
                  </a:lnTo>
                  <a:lnTo>
                    <a:pt x="22" y="21"/>
                  </a:lnTo>
                  <a:lnTo>
                    <a:pt x="23" y="21"/>
                  </a:lnTo>
                  <a:lnTo>
                    <a:pt x="24" y="20"/>
                  </a:lnTo>
                  <a:lnTo>
                    <a:pt x="24" y="22"/>
                  </a:lnTo>
                  <a:lnTo>
                    <a:pt x="24" y="24"/>
                  </a:lnTo>
                  <a:lnTo>
                    <a:pt x="25" y="24"/>
                  </a:lnTo>
                  <a:lnTo>
                    <a:pt x="25" y="26"/>
                  </a:lnTo>
                  <a:lnTo>
                    <a:pt x="27" y="26"/>
                  </a:lnTo>
                  <a:lnTo>
                    <a:pt x="27" y="27"/>
                  </a:lnTo>
                  <a:lnTo>
                    <a:pt x="29" y="27"/>
                  </a:lnTo>
                  <a:lnTo>
                    <a:pt x="29" y="29"/>
                  </a:lnTo>
                  <a:lnTo>
                    <a:pt x="31" y="30"/>
                  </a:lnTo>
                  <a:lnTo>
                    <a:pt x="31" y="32"/>
                  </a:lnTo>
                  <a:lnTo>
                    <a:pt x="33" y="32"/>
                  </a:lnTo>
                  <a:lnTo>
                    <a:pt x="33" y="34"/>
                  </a:lnTo>
                  <a:lnTo>
                    <a:pt x="34" y="34"/>
                  </a:lnTo>
                  <a:lnTo>
                    <a:pt x="35" y="34"/>
                  </a:lnTo>
                  <a:lnTo>
                    <a:pt x="34" y="34"/>
                  </a:lnTo>
                  <a:lnTo>
                    <a:pt x="33" y="34"/>
                  </a:lnTo>
                  <a:lnTo>
                    <a:pt x="31" y="34"/>
                  </a:lnTo>
                  <a:lnTo>
                    <a:pt x="30" y="34"/>
                  </a:lnTo>
                  <a:lnTo>
                    <a:pt x="27" y="34"/>
                  </a:lnTo>
                  <a:lnTo>
                    <a:pt x="25" y="34"/>
                  </a:lnTo>
                  <a:lnTo>
                    <a:pt x="22" y="34"/>
                  </a:lnTo>
                  <a:lnTo>
                    <a:pt x="20" y="34"/>
                  </a:lnTo>
                  <a:lnTo>
                    <a:pt x="17" y="34"/>
                  </a:lnTo>
                  <a:lnTo>
                    <a:pt x="15" y="34"/>
                  </a:lnTo>
                  <a:lnTo>
                    <a:pt x="13" y="34"/>
                  </a:lnTo>
                  <a:lnTo>
                    <a:pt x="11" y="34"/>
                  </a:lnTo>
                  <a:lnTo>
                    <a:pt x="9" y="34"/>
                  </a:lnTo>
                  <a:lnTo>
                    <a:pt x="8" y="34"/>
                  </a:lnTo>
                  <a:lnTo>
                    <a:pt x="7" y="34"/>
                  </a:lnTo>
                  <a:lnTo>
                    <a:pt x="7" y="35"/>
                  </a:lnTo>
                  <a:lnTo>
                    <a:pt x="7" y="37"/>
                  </a:lnTo>
                  <a:lnTo>
                    <a:pt x="7" y="39"/>
                  </a:lnTo>
                  <a:lnTo>
                    <a:pt x="7" y="41"/>
                  </a:lnTo>
                  <a:lnTo>
                    <a:pt x="7" y="43"/>
                  </a:lnTo>
                  <a:lnTo>
                    <a:pt x="7" y="45"/>
                  </a:lnTo>
                  <a:lnTo>
                    <a:pt x="7" y="47"/>
                  </a:lnTo>
                  <a:lnTo>
                    <a:pt x="7" y="49"/>
                  </a:lnTo>
                  <a:lnTo>
                    <a:pt x="7" y="50"/>
                  </a:lnTo>
                  <a:lnTo>
                    <a:pt x="7" y="51"/>
                  </a:lnTo>
                  <a:lnTo>
                    <a:pt x="7" y="52"/>
                  </a:lnTo>
                  <a:lnTo>
                    <a:pt x="8" y="52"/>
                  </a:lnTo>
                  <a:lnTo>
                    <a:pt x="8" y="53"/>
                  </a:lnTo>
                  <a:lnTo>
                    <a:pt x="10" y="53"/>
                  </a:lnTo>
                  <a:lnTo>
                    <a:pt x="12" y="53"/>
                  </a:lnTo>
                  <a:lnTo>
                    <a:pt x="14" y="53"/>
                  </a:lnTo>
                  <a:lnTo>
                    <a:pt x="16" y="53"/>
                  </a:lnTo>
                  <a:lnTo>
                    <a:pt x="18" y="53"/>
                  </a:lnTo>
                  <a:lnTo>
                    <a:pt x="20" y="53"/>
                  </a:lnTo>
                  <a:lnTo>
                    <a:pt x="22" y="53"/>
                  </a:lnTo>
                  <a:lnTo>
                    <a:pt x="23" y="53"/>
                  </a:lnTo>
                  <a:lnTo>
                    <a:pt x="24" y="53"/>
                  </a:lnTo>
                  <a:lnTo>
                    <a:pt x="26" y="53"/>
                  </a:lnTo>
                  <a:lnTo>
                    <a:pt x="24" y="54"/>
                  </a:lnTo>
                  <a:lnTo>
                    <a:pt x="23" y="54"/>
                  </a:lnTo>
                  <a:lnTo>
                    <a:pt x="21" y="54"/>
                  </a:lnTo>
                  <a:lnTo>
                    <a:pt x="20" y="54"/>
                  </a:lnTo>
                  <a:lnTo>
                    <a:pt x="19" y="56"/>
                  </a:lnTo>
                  <a:lnTo>
                    <a:pt x="17" y="56"/>
                  </a:lnTo>
                  <a:lnTo>
                    <a:pt x="15" y="57"/>
                  </a:lnTo>
                  <a:lnTo>
                    <a:pt x="14" y="57"/>
                  </a:lnTo>
                  <a:lnTo>
                    <a:pt x="12" y="59"/>
                  </a:lnTo>
                  <a:lnTo>
                    <a:pt x="10" y="61"/>
                  </a:lnTo>
                  <a:lnTo>
                    <a:pt x="8" y="63"/>
                  </a:lnTo>
                  <a:lnTo>
                    <a:pt x="7" y="64"/>
                  </a:lnTo>
                  <a:lnTo>
                    <a:pt x="5" y="66"/>
                  </a:lnTo>
                  <a:lnTo>
                    <a:pt x="4" y="68"/>
                  </a:lnTo>
                  <a:lnTo>
                    <a:pt x="3" y="69"/>
                  </a:lnTo>
                  <a:lnTo>
                    <a:pt x="3" y="71"/>
                  </a:lnTo>
                  <a:lnTo>
                    <a:pt x="2" y="73"/>
                  </a:lnTo>
                  <a:lnTo>
                    <a:pt x="2" y="75"/>
                  </a:lnTo>
                  <a:lnTo>
                    <a:pt x="2" y="77"/>
                  </a:lnTo>
                  <a:lnTo>
                    <a:pt x="2" y="78"/>
                  </a:lnTo>
                  <a:lnTo>
                    <a:pt x="0" y="80"/>
                  </a:lnTo>
                  <a:lnTo>
                    <a:pt x="0" y="81"/>
                  </a:lnTo>
                  <a:lnTo>
                    <a:pt x="0" y="83"/>
                  </a:lnTo>
                  <a:lnTo>
                    <a:pt x="0" y="84"/>
                  </a:lnTo>
                  <a:lnTo>
                    <a:pt x="0" y="86"/>
                  </a:lnTo>
                  <a:lnTo>
                    <a:pt x="0" y="88"/>
                  </a:lnTo>
                  <a:lnTo>
                    <a:pt x="0" y="89"/>
                  </a:lnTo>
                  <a:lnTo>
                    <a:pt x="0" y="91"/>
                  </a:lnTo>
                  <a:lnTo>
                    <a:pt x="0" y="93"/>
                  </a:lnTo>
                  <a:lnTo>
                    <a:pt x="0" y="95"/>
                  </a:lnTo>
                  <a:lnTo>
                    <a:pt x="0" y="97"/>
                  </a:lnTo>
                  <a:lnTo>
                    <a:pt x="0" y="99"/>
                  </a:lnTo>
                  <a:lnTo>
                    <a:pt x="0" y="100"/>
                  </a:lnTo>
                  <a:lnTo>
                    <a:pt x="0" y="102"/>
                  </a:lnTo>
                  <a:lnTo>
                    <a:pt x="0" y="104"/>
                  </a:lnTo>
                  <a:lnTo>
                    <a:pt x="0" y="105"/>
                  </a:lnTo>
                  <a:lnTo>
                    <a:pt x="0" y="107"/>
                  </a:lnTo>
                  <a:lnTo>
                    <a:pt x="2" y="108"/>
                  </a:lnTo>
                  <a:lnTo>
                    <a:pt x="2" y="111"/>
                  </a:lnTo>
                  <a:lnTo>
                    <a:pt x="4" y="113"/>
                  </a:lnTo>
                  <a:lnTo>
                    <a:pt x="4" y="115"/>
                  </a:lnTo>
                  <a:lnTo>
                    <a:pt x="6" y="116"/>
                  </a:lnTo>
                  <a:lnTo>
                    <a:pt x="8" y="118"/>
                  </a:lnTo>
                  <a:lnTo>
                    <a:pt x="10" y="120"/>
                  </a:lnTo>
                  <a:lnTo>
                    <a:pt x="11" y="122"/>
                  </a:lnTo>
                  <a:lnTo>
                    <a:pt x="14" y="122"/>
                  </a:lnTo>
                  <a:lnTo>
                    <a:pt x="16" y="124"/>
                  </a:lnTo>
                  <a:lnTo>
                    <a:pt x="20" y="124"/>
                  </a:lnTo>
                  <a:lnTo>
                    <a:pt x="23" y="126"/>
                  </a:lnTo>
                  <a:lnTo>
                    <a:pt x="29" y="126"/>
                  </a:lnTo>
                  <a:lnTo>
                    <a:pt x="33" y="126"/>
                  </a:lnTo>
                  <a:lnTo>
                    <a:pt x="38" y="126"/>
                  </a:lnTo>
                  <a:lnTo>
                    <a:pt x="43" y="126"/>
                  </a:lnTo>
                  <a:lnTo>
                    <a:pt x="49" y="124"/>
                  </a:lnTo>
                  <a:lnTo>
                    <a:pt x="53" y="124"/>
                  </a:lnTo>
                  <a:lnTo>
                    <a:pt x="58" y="124"/>
                  </a:lnTo>
                  <a:lnTo>
                    <a:pt x="61" y="124"/>
                  </a:lnTo>
                  <a:lnTo>
                    <a:pt x="66" y="122"/>
                  </a:lnTo>
                  <a:lnTo>
                    <a:pt x="69" y="122"/>
                  </a:lnTo>
                  <a:lnTo>
                    <a:pt x="72" y="122"/>
                  </a:lnTo>
                  <a:lnTo>
                    <a:pt x="73" y="122"/>
                  </a:lnTo>
                  <a:lnTo>
                    <a:pt x="74" y="120"/>
                  </a:lnTo>
                  <a:lnTo>
                    <a:pt x="74" y="121"/>
                  </a:lnTo>
                  <a:lnTo>
                    <a:pt x="74" y="122"/>
                  </a:lnTo>
                  <a:lnTo>
                    <a:pt x="74" y="123"/>
                  </a:lnTo>
                  <a:lnTo>
                    <a:pt x="74" y="125"/>
                  </a:lnTo>
                  <a:lnTo>
                    <a:pt x="74" y="126"/>
                  </a:lnTo>
                  <a:lnTo>
                    <a:pt x="74" y="127"/>
                  </a:lnTo>
                  <a:lnTo>
                    <a:pt x="72" y="129"/>
                  </a:lnTo>
                  <a:lnTo>
                    <a:pt x="71" y="129"/>
                  </a:lnTo>
                  <a:lnTo>
                    <a:pt x="69" y="129"/>
                  </a:lnTo>
                  <a:lnTo>
                    <a:pt x="67" y="131"/>
                  </a:lnTo>
                  <a:lnTo>
                    <a:pt x="66" y="131"/>
                  </a:lnTo>
                  <a:lnTo>
                    <a:pt x="64" y="131"/>
                  </a:lnTo>
                  <a:lnTo>
                    <a:pt x="63" y="133"/>
                  </a:lnTo>
                  <a:lnTo>
                    <a:pt x="63" y="134"/>
                  </a:lnTo>
                  <a:lnTo>
                    <a:pt x="62" y="135"/>
                  </a:lnTo>
                  <a:lnTo>
                    <a:pt x="62" y="136"/>
                  </a:lnTo>
                  <a:lnTo>
                    <a:pt x="61" y="138"/>
                  </a:lnTo>
                  <a:lnTo>
                    <a:pt x="61" y="139"/>
                  </a:lnTo>
                  <a:lnTo>
                    <a:pt x="61" y="141"/>
                  </a:lnTo>
                  <a:lnTo>
                    <a:pt x="61" y="143"/>
                  </a:lnTo>
                  <a:lnTo>
                    <a:pt x="60" y="146"/>
                  </a:lnTo>
                  <a:lnTo>
                    <a:pt x="60" y="148"/>
                  </a:lnTo>
                  <a:lnTo>
                    <a:pt x="60" y="150"/>
                  </a:lnTo>
                  <a:lnTo>
                    <a:pt x="60" y="152"/>
                  </a:lnTo>
                  <a:lnTo>
                    <a:pt x="60" y="153"/>
                  </a:lnTo>
                  <a:lnTo>
                    <a:pt x="61" y="155"/>
                  </a:lnTo>
                  <a:lnTo>
                    <a:pt x="62" y="157"/>
                  </a:lnTo>
                  <a:lnTo>
                    <a:pt x="64" y="158"/>
                  </a:lnTo>
                  <a:lnTo>
                    <a:pt x="64" y="160"/>
                  </a:lnTo>
                  <a:lnTo>
                    <a:pt x="64" y="162"/>
                  </a:lnTo>
                  <a:lnTo>
                    <a:pt x="64" y="163"/>
                  </a:lnTo>
                  <a:lnTo>
                    <a:pt x="66" y="163"/>
                  </a:lnTo>
                  <a:lnTo>
                    <a:pt x="66" y="164"/>
                  </a:lnTo>
                  <a:lnTo>
                    <a:pt x="67" y="164"/>
                  </a:lnTo>
                  <a:lnTo>
                    <a:pt x="67" y="166"/>
                  </a:lnTo>
                  <a:lnTo>
                    <a:pt x="69" y="166"/>
                  </a:lnTo>
                  <a:lnTo>
                    <a:pt x="69" y="168"/>
                  </a:lnTo>
                  <a:lnTo>
                    <a:pt x="70" y="168"/>
                  </a:lnTo>
                  <a:lnTo>
                    <a:pt x="72" y="169"/>
                  </a:lnTo>
                  <a:lnTo>
                    <a:pt x="74" y="169"/>
                  </a:lnTo>
                  <a:lnTo>
                    <a:pt x="74" y="171"/>
                  </a:lnTo>
                  <a:lnTo>
                    <a:pt x="76" y="172"/>
                  </a:lnTo>
                  <a:lnTo>
                    <a:pt x="77" y="173"/>
                  </a:lnTo>
                  <a:lnTo>
                    <a:pt x="78" y="173"/>
                  </a:lnTo>
                  <a:lnTo>
                    <a:pt x="80" y="173"/>
                  </a:lnTo>
                  <a:lnTo>
                    <a:pt x="81" y="173"/>
                  </a:lnTo>
                  <a:lnTo>
                    <a:pt x="83" y="172"/>
                  </a:lnTo>
                  <a:lnTo>
                    <a:pt x="83" y="171"/>
                  </a:lnTo>
                  <a:lnTo>
                    <a:pt x="85" y="169"/>
                  </a:lnTo>
                  <a:lnTo>
                    <a:pt x="84" y="171"/>
                  </a:lnTo>
                  <a:lnTo>
                    <a:pt x="84" y="172"/>
                  </a:lnTo>
                  <a:lnTo>
                    <a:pt x="84" y="174"/>
                  </a:lnTo>
                  <a:lnTo>
                    <a:pt x="86" y="174"/>
                  </a:lnTo>
                  <a:lnTo>
                    <a:pt x="86" y="176"/>
                  </a:lnTo>
                  <a:lnTo>
                    <a:pt x="86" y="177"/>
                  </a:lnTo>
                  <a:lnTo>
                    <a:pt x="88" y="177"/>
                  </a:lnTo>
                  <a:lnTo>
                    <a:pt x="88" y="178"/>
                  </a:lnTo>
                  <a:lnTo>
                    <a:pt x="89" y="178"/>
                  </a:lnTo>
                  <a:lnTo>
                    <a:pt x="91" y="178"/>
                  </a:lnTo>
                  <a:lnTo>
                    <a:pt x="91" y="179"/>
                  </a:lnTo>
                  <a:lnTo>
                    <a:pt x="92" y="179"/>
                  </a:lnTo>
                  <a:lnTo>
                    <a:pt x="93" y="178"/>
                  </a:lnTo>
                  <a:lnTo>
                    <a:pt x="95" y="177"/>
                  </a:lnTo>
                  <a:lnTo>
                    <a:pt x="96" y="177"/>
                  </a:lnTo>
                  <a:lnTo>
                    <a:pt x="98" y="176"/>
                  </a:lnTo>
                  <a:lnTo>
                    <a:pt x="100" y="174"/>
                  </a:lnTo>
                  <a:lnTo>
                    <a:pt x="102" y="173"/>
                  </a:lnTo>
                  <a:lnTo>
                    <a:pt x="103" y="171"/>
                  </a:lnTo>
                  <a:lnTo>
                    <a:pt x="104" y="169"/>
                  </a:lnTo>
                  <a:lnTo>
                    <a:pt x="104" y="170"/>
                  </a:lnTo>
                  <a:lnTo>
                    <a:pt x="104" y="172"/>
                  </a:lnTo>
                  <a:lnTo>
                    <a:pt x="104" y="174"/>
                  </a:lnTo>
                  <a:lnTo>
                    <a:pt x="104" y="176"/>
                  </a:lnTo>
                  <a:lnTo>
                    <a:pt x="104" y="177"/>
                  </a:lnTo>
                  <a:lnTo>
                    <a:pt x="104" y="178"/>
                  </a:lnTo>
                  <a:lnTo>
                    <a:pt x="104" y="180"/>
                  </a:lnTo>
                  <a:lnTo>
                    <a:pt x="104" y="182"/>
                  </a:lnTo>
                  <a:lnTo>
                    <a:pt x="104" y="183"/>
                  </a:lnTo>
                  <a:lnTo>
                    <a:pt x="104" y="185"/>
                  </a:lnTo>
                  <a:lnTo>
                    <a:pt x="104" y="187"/>
                  </a:lnTo>
                  <a:lnTo>
                    <a:pt x="104" y="188"/>
                  </a:lnTo>
                  <a:lnTo>
                    <a:pt x="104" y="189"/>
                  </a:lnTo>
                  <a:lnTo>
                    <a:pt x="102" y="190"/>
                  </a:lnTo>
                  <a:lnTo>
                    <a:pt x="101" y="190"/>
                  </a:lnTo>
                  <a:lnTo>
                    <a:pt x="99" y="190"/>
                  </a:lnTo>
                  <a:lnTo>
                    <a:pt x="97" y="190"/>
                  </a:lnTo>
                  <a:lnTo>
                    <a:pt x="96" y="190"/>
                  </a:lnTo>
                  <a:lnTo>
                    <a:pt x="94" y="190"/>
                  </a:lnTo>
                  <a:lnTo>
                    <a:pt x="92" y="190"/>
                  </a:lnTo>
                  <a:lnTo>
                    <a:pt x="91" y="190"/>
                  </a:lnTo>
                  <a:lnTo>
                    <a:pt x="89" y="190"/>
                  </a:lnTo>
                  <a:lnTo>
                    <a:pt x="89" y="189"/>
                  </a:lnTo>
                  <a:lnTo>
                    <a:pt x="88" y="189"/>
                  </a:lnTo>
                  <a:lnTo>
                    <a:pt x="88" y="188"/>
                  </a:lnTo>
                  <a:lnTo>
                    <a:pt x="87" y="188"/>
                  </a:lnTo>
                  <a:lnTo>
                    <a:pt x="87" y="186"/>
                  </a:lnTo>
                  <a:lnTo>
                    <a:pt x="87" y="184"/>
                  </a:lnTo>
                  <a:lnTo>
                    <a:pt x="85" y="184"/>
                  </a:lnTo>
                  <a:lnTo>
                    <a:pt x="85" y="183"/>
                  </a:lnTo>
                  <a:lnTo>
                    <a:pt x="85" y="181"/>
                  </a:lnTo>
                  <a:lnTo>
                    <a:pt x="85" y="180"/>
                  </a:lnTo>
                  <a:lnTo>
                    <a:pt x="85" y="179"/>
                  </a:lnTo>
                  <a:lnTo>
                    <a:pt x="83" y="180"/>
                  </a:lnTo>
                  <a:lnTo>
                    <a:pt x="81" y="180"/>
                  </a:lnTo>
                  <a:lnTo>
                    <a:pt x="80" y="180"/>
                  </a:lnTo>
                  <a:lnTo>
                    <a:pt x="78" y="182"/>
                  </a:lnTo>
                  <a:lnTo>
                    <a:pt x="76" y="184"/>
                  </a:lnTo>
                  <a:lnTo>
                    <a:pt x="74" y="186"/>
                  </a:lnTo>
                  <a:lnTo>
                    <a:pt x="73" y="188"/>
                  </a:lnTo>
                  <a:lnTo>
                    <a:pt x="71" y="189"/>
                  </a:lnTo>
                  <a:lnTo>
                    <a:pt x="70" y="189"/>
                  </a:lnTo>
                  <a:lnTo>
                    <a:pt x="68" y="189"/>
                  </a:lnTo>
                  <a:lnTo>
                    <a:pt x="67" y="189"/>
                  </a:lnTo>
                  <a:lnTo>
                    <a:pt x="65" y="189"/>
                  </a:lnTo>
                  <a:lnTo>
                    <a:pt x="63" y="188"/>
                  </a:lnTo>
                  <a:lnTo>
                    <a:pt x="60" y="188"/>
                  </a:lnTo>
                  <a:lnTo>
                    <a:pt x="58" y="188"/>
                  </a:lnTo>
                  <a:lnTo>
                    <a:pt x="57" y="188"/>
                  </a:lnTo>
                  <a:lnTo>
                    <a:pt x="55" y="187"/>
                  </a:lnTo>
                  <a:lnTo>
                    <a:pt x="51" y="187"/>
                  </a:lnTo>
                  <a:lnTo>
                    <a:pt x="50" y="187"/>
                  </a:lnTo>
                  <a:lnTo>
                    <a:pt x="46" y="187"/>
                  </a:lnTo>
                  <a:lnTo>
                    <a:pt x="45" y="185"/>
                  </a:lnTo>
                  <a:lnTo>
                    <a:pt x="43" y="185"/>
                  </a:lnTo>
                  <a:lnTo>
                    <a:pt x="41" y="185"/>
                  </a:lnTo>
                  <a:lnTo>
                    <a:pt x="40" y="185"/>
                  </a:lnTo>
                  <a:lnTo>
                    <a:pt x="40" y="183"/>
                  </a:lnTo>
                  <a:lnTo>
                    <a:pt x="39" y="185"/>
                  </a:lnTo>
                  <a:lnTo>
                    <a:pt x="39" y="187"/>
                  </a:lnTo>
                  <a:lnTo>
                    <a:pt x="37" y="189"/>
                  </a:lnTo>
                  <a:lnTo>
                    <a:pt x="37" y="191"/>
                  </a:lnTo>
                  <a:lnTo>
                    <a:pt x="35" y="195"/>
                  </a:lnTo>
                  <a:lnTo>
                    <a:pt x="34" y="198"/>
                  </a:lnTo>
                  <a:lnTo>
                    <a:pt x="32" y="202"/>
                  </a:lnTo>
                  <a:lnTo>
                    <a:pt x="32" y="205"/>
                  </a:lnTo>
                  <a:lnTo>
                    <a:pt x="30" y="208"/>
                  </a:lnTo>
                  <a:lnTo>
                    <a:pt x="28" y="212"/>
                  </a:lnTo>
                  <a:lnTo>
                    <a:pt x="26" y="215"/>
                  </a:lnTo>
                  <a:lnTo>
                    <a:pt x="26" y="219"/>
                  </a:lnTo>
                  <a:lnTo>
                    <a:pt x="24" y="222"/>
                  </a:lnTo>
                  <a:lnTo>
                    <a:pt x="24" y="224"/>
                  </a:lnTo>
                  <a:lnTo>
                    <a:pt x="24" y="226"/>
                  </a:lnTo>
                  <a:lnTo>
                    <a:pt x="24" y="227"/>
                  </a:lnTo>
                  <a:lnTo>
                    <a:pt x="25" y="227"/>
                  </a:lnTo>
                  <a:lnTo>
                    <a:pt x="27" y="229"/>
                  </a:lnTo>
                  <a:lnTo>
                    <a:pt x="29" y="229"/>
                  </a:lnTo>
                  <a:lnTo>
                    <a:pt x="30" y="231"/>
                  </a:lnTo>
                  <a:lnTo>
                    <a:pt x="34" y="231"/>
                  </a:lnTo>
                  <a:lnTo>
                    <a:pt x="35" y="231"/>
                  </a:lnTo>
                  <a:lnTo>
                    <a:pt x="39" y="231"/>
                  </a:lnTo>
                  <a:lnTo>
                    <a:pt x="41" y="232"/>
                  </a:lnTo>
                  <a:lnTo>
                    <a:pt x="43" y="232"/>
                  </a:lnTo>
                  <a:lnTo>
                    <a:pt x="45" y="232"/>
                  </a:lnTo>
                  <a:lnTo>
                    <a:pt x="49" y="232"/>
                  </a:lnTo>
                  <a:lnTo>
                    <a:pt x="51" y="232"/>
                  </a:lnTo>
                  <a:lnTo>
                    <a:pt x="53" y="232"/>
                  </a:lnTo>
                  <a:lnTo>
                    <a:pt x="55" y="232"/>
                  </a:lnTo>
                  <a:lnTo>
                    <a:pt x="57" y="230"/>
                  </a:lnTo>
                  <a:lnTo>
                    <a:pt x="55" y="232"/>
                  </a:lnTo>
                  <a:lnTo>
                    <a:pt x="55" y="233"/>
                  </a:lnTo>
                  <a:lnTo>
                    <a:pt x="55" y="235"/>
                  </a:lnTo>
                  <a:lnTo>
                    <a:pt x="55" y="237"/>
                  </a:lnTo>
                  <a:lnTo>
                    <a:pt x="56" y="239"/>
                  </a:lnTo>
                  <a:lnTo>
                    <a:pt x="56" y="241"/>
                  </a:lnTo>
                  <a:lnTo>
                    <a:pt x="57" y="241"/>
                  </a:lnTo>
                  <a:lnTo>
                    <a:pt x="57" y="243"/>
                  </a:lnTo>
                  <a:lnTo>
                    <a:pt x="58" y="244"/>
                  </a:lnTo>
                  <a:lnTo>
                    <a:pt x="58" y="246"/>
                  </a:lnTo>
                  <a:lnTo>
                    <a:pt x="59" y="247"/>
                  </a:lnTo>
                  <a:lnTo>
                    <a:pt x="59" y="249"/>
                  </a:lnTo>
                  <a:lnTo>
                    <a:pt x="61" y="250"/>
                  </a:lnTo>
                  <a:lnTo>
                    <a:pt x="61" y="252"/>
                  </a:lnTo>
                  <a:lnTo>
                    <a:pt x="62" y="252"/>
                  </a:lnTo>
                  <a:lnTo>
                    <a:pt x="62" y="254"/>
                  </a:lnTo>
                  <a:lnTo>
                    <a:pt x="63" y="256"/>
                  </a:lnTo>
                  <a:lnTo>
                    <a:pt x="63" y="258"/>
                  </a:lnTo>
                  <a:lnTo>
                    <a:pt x="65" y="259"/>
                  </a:lnTo>
                  <a:lnTo>
                    <a:pt x="65" y="261"/>
                  </a:lnTo>
                  <a:lnTo>
                    <a:pt x="67" y="263"/>
                  </a:lnTo>
                  <a:lnTo>
                    <a:pt x="69" y="265"/>
                  </a:lnTo>
                  <a:lnTo>
                    <a:pt x="70" y="266"/>
                  </a:lnTo>
                  <a:lnTo>
                    <a:pt x="70" y="270"/>
                  </a:lnTo>
                  <a:lnTo>
                    <a:pt x="72" y="271"/>
                  </a:lnTo>
                  <a:lnTo>
                    <a:pt x="73" y="273"/>
                  </a:lnTo>
                  <a:lnTo>
                    <a:pt x="75" y="275"/>
                  </a:lnTo>
                  <a:lnTo>
                    <a:pt x="75" y="277"/>
                  </a:lnTo>
                  <a:lnTo>
                    <a:pt x="77" y="278"/>
                  </a:lnTo>
                  <a:lnTo>
                    <a:pt x="77" y="280"/>
                  </a:lnTo>
                  <a:lnTo>
                    <a:pt x="79" y="281"/>
                  </a:lnTo>
                  <a:lnTo>
                    <a:pt x="79" y="284"/>
                  </a:lnTo>
                  <a:lnTo>
                    <a:pt x="79" y="286"/>
                  </a:lnTo>
                  <a:lnTo>
                    <a:pt x="79" y="287"/>
                  </a:lnTo>
                  <a:lnTo>
                    <a:pt x="80" y="289"/>
                  </a:lnTo>
                  <a:lnTo>
                    <a:pt x="80" y="292"/>
                  </a:lnTo>
                  <a:lnTo>
                    <a:pt x="82" y="294"/>
                  </a:lnTo>
                  <a:lnTo>
                    <a:pt x="82" y="296"/>
                  </a:lnTo>
                  <a:lnTo>
                    <a:pt x="84" y="297"/>
                  </a:lnTo>
                  <a:lnTo>
                    <a:pt x="84" y="301"/>
                  </a:lnTo>
                  <a:lnTo>
                    <a:pt x="84" y="303"/>
                  </a:lnTo>
                  <a:lnTo>
                    <a:pt x="84" y="305"/>
                  </a:lnTo>
                  <a:lnTo>
                    <a:pt x="86" y="306"/>
                  </a:lnTo>
                  <a:lnTo>
                    <a:pt x="86" y="308"/>
                  </a:lnTo>
                  <a:lnTo>
                    <a:pt x="86" y="310"/>
                  </a:lnTo>
                  <a:lnTo>
                    <a:pt x="86" y="312"/>
                  </a:lnTo>
                  <a:lnTo>
                    <a:pt x="86" y="313"/>
                  </a:lnTo>
                  <a:lnTo>
                    <a:pt x="86" y="315"/>
                  </a:lnTo>
                  <a:lnTo>
                    <a:pt x="86" y="316"/>
                  </a:lnTo>
                  <a:lnTo>
                    <a:pt x="86" y="318"/>
                  </a:lnTo>
                  <a:lnTo>
                    <a:pt x="86" y="320"/>
                  </a:lnTo>
                  <a:lnTo>
                    <a:pt x="86" y="322"/>
                  </a:lnTo>
                  <a:lnTo>
                    <a:pt x="86" y="324"/>
                  </a:lnTo>
                  <a:lnTo>
                    <a:pt x="88" y="324"/>
                  </a:lnTo>
                  <a:lnTo>
                    <a:pt x="88" y="325"/>
                  </a:lnTo>
                  <a:lnTo>
                    <a:pt x="90" y="327"/>
                  </a:lnTo>
                  <a:lnTo>
                    <a:pt x="91" y="328"/>
                  </a:lnTo>
                  <a:lnTo>
                    <a:pt x="92" y="328"/>
                  </a:lnTo>
                  <a:lnTo>
                    <a:pt x="93" y="330"/>
                  </a:lnTo>
                  <a:lnTo>
                    <a:pt x="94" y="330"/>
                  </a:lnTo>
                  <a:lnTo>
                    <a:pt x="96" y="330"/>
                  </a:lnTo>
                  <a:lnTo>
                    <a:pt x="98" y="330"/>
                  </a:lnTo>
                  <a:lnTo>
                    <a:pt x="104" y="330"/>
                  </a:lnTo>
                  <a:lnTo>
                    <a:pt x="109" y="329"/>
                  </a:lnTo>
                  <a:lnTo>
                    <a:pt x="114" y="329"/>
                  </a:lnTo>
                  <a:lnTo>
                    <a:pt x="120" y="327"/>
                  </a:lnTo>
                  <a:lnTo>
                    <a:pt x="126" y="327"/>
                  </a:lnTo>
                  <a:lnTo>
                    <a:pt x="131" y="326"/>
                  </a:lnTo>
                  <a:lnTo>
                    <a:pt x="136" y="326"/>
                  </a:lnTo>
                  <a:lnTo>
                    <a:pt x="142" y="324"/>
                  </a:lnTo>
                  <a:lnTo>
                    <a:pt x="145" y="324"/>
                  </a:lnTo>
                  <a:lnTo>
                    <a:pt x="150" y="324"/>
                  </a:lnTo>
                  <a:lnTo>
                    <a:pt x="154" y="324"/>
                  </a:lnTo>
                  <a:lnTo>
                    <a:pt x="160" y="322"/>
                  </a:lnTo>
                  <a:lnTo>
                    <a:pt x="163" y="322"/>
                  </a:lnTo>
                  <a:lnTo>
                    <a:pt x="167" y="322"/>
                  </a:lnTo>
                  <a:lnTo>
                    <a:pt x="171" y="322"/>
                  </a:lnTo>
                  <a:lnTo>
                    <a:pt x="176" y="321"/>
                  </a:lnTo>
                  <a:lnTo>
                    <a:pt x="177" y="321"/>
                  </a:lnTo>
                  <a:lnTo>
                    <a:pt x="179" y="321"/>
                  </a:lnTo>
                  <a:lnTo>
                    <a:pt x="181" y="321"/>
                  </a:lnTo>
                  <a:lnTo>
                    <a:pt x="184" y="321"/>
                  </a:lnTo>
                  <a:lnTo>
                    <a:pt x="185" y="321"/>
                  </a:lnTo>
                  <a:lnTo>
                    <a:pt x="188" y="321"/>
                  </a:lnTo>
                  <a:lnTo>
                    <a:pt x="190" y="321"/>
                  </a:lnTo>
                  <a:lnTo>
                    <a:pt x="194" y="320"/>
                  </a:lnTo>
                  <a:lnTo>
                    <a:pt x="196" y="320"/>
                  </a:lnTo>
                  <a:lnTo>
                    <a:pt x="197" y="320"/>
                  </a:lnTo>
                  <a:lnTo>
                    <a:pt x="199" y="320"/>
                  </a:lnTo>
                  <a:lnTo>
                    <a:pt x="201" y="319"/>
                  </a:lnTo>
                  <a:lnTo>
                    <a:pt x="203" y="319"/>
                  </a:lnTo>
                  <a:lnTo>
                    <a:pt x="204" y="318"/>
                  </a:lnTo>
                  <a:lnTo>
                    <a:pt x="228" y="318"/>
                  </a:lnTo>
                </a:path>
              </a:pathLst>
            </a:custGeom>
            <a:solidFill>
              <a:srgbClr val="F8F8F8"/>
            </a:solidFill>
            <a:ln w="18732">
              <a:solidFill>
                <a:srgbClr val="DDDDDD"/>
              </a:solidFill>
              <a:round/>
              <a:headEnd/>
              <a:tailEnd/>
            </a:ln>
          </p:spPr>
          <p:txBody>
            <a:bodyPr/>
            <a:lstStyle/>
            <a:p>
              <a:endParaRPr lang="it-IT"/>
            </a:p>
          </p:txBody>
        </p:sp>
        <p:sp>
          <p:nvSpPr>
            <p:cNvPr id="5200" name="Freeform 101"/>
            <p:cNvSpPr>
              <a:spLocks/>
            </p:cNvSpPr>
            <p:nvPr/>
          </p:nvSpPr>
          <p:spPr bwMode="auto">
            <a:xfrm>
              <a:off x="1398" y="1469"/>
              <a:ext cx="72" cy="98"/>
            </a:xfrm>
            <a:custGeom>
              <a:avLst/>
              <a:gdLst>
                <a:gd name="T0" fmla="*/ 0 w 36"/>
                <a:gd name="T1" fmla="*/ 0 h 103"/>
                <a:gd name="T2" fmla="*/ 0 w 36"/>
                <a:gd name="T3" fmla="*/ 1 h 103"/>
                <a:gd name="T4" fmla="*/ 0 w 36"/>
                <a:gd name="T5" fmla="*/ 1 h 103"/>
                <a:gd name="T6" fmla="*/ 8 w 36"/>
                <a:gd name="T7" fmla="*/ 3 h 103"/>
                <a:gd name="T8" fmla="*/ 24 w 36"/>
                <a:gd name="T9" fmla="*/ 3 h 103"/>
                <a:gd name="T10" fmla="*/ 32 w 36"/>
                <a:gd name="T11" fmla="*/ 5 h 103"/>
                <a:gd name="T12" fmla="*/ 48 w 36"/>
                <a:gd name="T13" fmla="*/ 6 h 103"/>
                <a:gd name="T14" fmla="*/ 56 w 36"/>
                <a:gd name="T15" fmla="*/ 8 h 103"/>
                <a:gd name="T16" fmla="*/ 72 w 36"/>
                <a:gd name="T17" fmla="*/ 8 h 103"/>
                <a:gd name="T18" fmla="*/ 88 w 36"/>
                <a:gd name="T19" fmla="*/ 10 h 103"/>
                <a:gd name="T20" fmla="*/ 96 w 36"/>
                <a:gd name="T21" fmla="*/ 10 h 103"/>
                <a:gd name="T22" fmla="*/ 112 w 36"/>
                <a:gd name="T23" fmla="*/ 10 h 103"/>
                <a:gd name="T24" fmla="*/ 128 w 36"/>
                <a:gd name="T25" fmla="*/ 11 h 103"/>
                <a:gd name="T26" fmla="*/ 136 w 36"/>
                <a:gd name="T27" fmla="*/ 13 h 103"/>
                <a:gd name="T28" fmla="*/ 152 w 36"/>
                <a:gd name="T29" fmla="*/ 14 h 103"/>
                <a:gd name="T30" fmla="*/ 152 w 36"/>
                <a:gd name="T31" fmla="*/ 16 h 103"/>
                <a:gd name="T32" fmla="*/ 168 w 36"/>
                <a:gd name="T33" fmla="*/ 16 h 103"/>
                <a:gd name="T34" fmla="*/ 176 w 36"/>
                <a:gd name="T35" fmla="*/ 22 h 103"/>
                <a:gd name="T36" fmla="*/ 184 w 36"/>
                <a:gd name="T37" fmla="*/ 26 h 103"/>
                <a:gd name="T38" fmla="*/ 200 w 36"/>
                <a:gd name="T39" fmla="*/ 30 h 103"/>
                <a:gd name="T40" fmla="*/ 216 w 36"/>
                <a:gd name="T41" fmla="*/ 35 h 103"/>
                <a:gd name="T42" fmla="*/ 216 w 36"/>
                <a:gd name="T43" fmla="*/ 42 h 103"/>
                <a:gd name="T44" fmla="*/ 224 w 36"/>
                <a:gd name="T45" fmla="*/ 47 h 103"/>
                <a:gd name="T46" fmla="*/ 240 w 36"/>
                <a:gd name="T47" fmla="*/ 53 h 103"/>
                <a:gd name="T48" fmla="*/ 248 w 36"/>
                <a:gd name="T49" fmla="*/ 59 h 103"/>
                <a:gd name="T50" fmla="*/ 248 w 36"/>
                <a:gd name="T51" fmla="*/ 66 h 103"/>
                <a:gd name="T52" fmla="*/ 256 w 36"/>
                <a:gd name="T53" fmla="*/ 70 h 103"/>
                <a:gd name="T54" fmla="*/ 256 w 36"/>
                <a:gd name="T55" fmla="*/ 76 h 103"/>
                <a:gd name="T56" fmla="*/ 272 w 36"/>
                <a:gd name="T57" fmla="*/ 80 h 103"/>
                <a:gd name="T58" fmla="*/ 272 w 36"/>
                <a:gd name="T59" fmla="*/ 84 h 103"/>
                <a:gd name="T60" fmla="*/ 272 w 36"/>
                <a:gd name="T61" fmla="*/ 86 h 103"/>
                <a:gd name="T62" fmla="*/ 272 w 36"/>
                <a:gd name="T63" fmla="*/ 88 h 103"/>
                <a:gd name="T64" fmla="*/ 280 w 36"/>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103"/>
                <a:gd name="T101" fmla="*/ 36 w 36"/>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103">
                  <a:moveTo>
                    <a:pt x="0" y="0"/>
                  </a:moveTo>
                  <a:lnTo>
                    <a:pt x="0" y="1"/>
                  </a:lnTo>
                  <a:lnTo>
                    <a:pt x="1" y="3"/>
                  </a:lnTo>
                  <a:lnTo>
                    <a:pt x="3" y="3"/>
                  </a:lnTo>
                  <a:lnTo>
                    <a:pt x="4" y="5"/>
                  </a:lnTo>
                  <a:lnTo>
                    <a:pt x="6" y="6"/>
                  </a:lnTo>
                  <a:lnTo>
                    <a:pt x="7" y="8"/>
                  </a:lnTo>
                  <a:lnTo>
                    <a:pt x="9" y="8"/>
                  </a:lnTo>
                  <a:lnTo>
                    <a:pt x="11" y="10"/>
                  </a:lnTo>
                  <a:lnTo>
                    <a:pt x="12" y="11"/>
                  </a:lnTo>
                  <a:lnTo>
                    <a:pt x="14" y="13"/>
                  </a:lnTo>
                  <a:lnTo>
                    <a:pt x="16" y="14"/>
                  </a:lnTo>
                  <a:lnTo>
                    <a:pt x="17" y="16"/>
                  </a:lnTo>
                  <a:lnTo>
                    <a:pt x="19" y="17"/>
                  </a:lnTo>
                  <a:lnTo>
                    <a:pt x="19" y="19"/>
                  </a:lnTo>
                  <a:lnTo>
                    <a:pt x="21" y="19"/>
                  </a:lnTo>
                  <a:lnTo>
                    <a:pt x="22" y="25"/>
                  </a:lnTo>
                  <a:lnTo>
                    <a:pt x="23" y="29"/>
                  </a:lnTo>
                  <a:lnTo>
                    <a:pt x="25" y="36"/>
                  </a:lnTo>
                  <a:lnTo>
                    <a:pt x="27" y="41"/>
                  </a:lnTo>
                  <a:lnTo>
                    <a:pt x="27" y="48"/>
                  </a:lnTo>
                  <a:lnTo>
                    <a:pt x="28" y="55"/>
                  </a:lnTo>
                  <a:lnTo>
                    <a:pt x="30" y="62"/>
                  </a:lnTo>
                  <a:lnTo>
                    <a:pt x="31" y="68"/>
                  </a:lnTo>
                  <a:lnTo>
                    <a:pt x="31" y="76"/>
                  </a:lnTo>
                  <a:lnTo>
                    <a:pt x="32" y="82"/>
                  </a:lnTo>
                  <a:lnTo>
                    <a:pt x="32" y="88"/>
                  </a:lnTo>
                  <a:lnTo>
                    <a:pt x="34" y="93"/>
                  </a:lnTo>
                  <a:lnTo>
                    <a:pt x="34" y="97"/>
                  </a:lnTo>
                  <a:lnTo>
                    <a:pt x="34" y="100"/>
                  </a:lnTo>
                  <a:lnTo>
                    <a:pt x="34" y="102"/>
                  </a:lnTo>
                  <a:lnTo>
                    <a:pt x="35" y="102"/>
                  </a:lnTo>
                </a:path>
              </a:pathLst>
            </a:custGeom>
            <a:solidFill>
              <a:srgbClr val="F8F8F8"/>
            </a:solidFill>
            <a:ln w="18732">
              <a:solidFill>
                <a:srgbClr val="DDDDDD"/>
              </a:solidFill>
              <a:round/>
              <a:headEnd/>
              <a:tailEnd/>
            </a:ln>
          </p:spPr>
          <p:txBody>
            <a:bodyPr/>
            <a:lstStyle/>
            <a:p>
              <a:endParaRPr lang="it-IT"/>
            </a:p>
          </p:txBody>
        </p:sp>
        <p:sp>
          <p:nvSpPr>
            <p:cNvPr id="5201" name="Freeform 102"/>
            <p:cNvSpPr>
              <a:spLocks/>
            </p:cNvSpPr>
            <p:nvPr/>
          </p:nvSpPr>
          <p:spPr bwMode="auto">
            <a:xfrm>
              <a:off x="1490" y="1469"/>
              <a:ext cx="74" cy="98"/>
            </a:xfrm>
            <a:custGeom>
              <a:avLst/>
              <a:gdLst>
                <a:gd name="T0" fmla="*/ 288 w 37"/>
                <a:gd name="T1" fmla="*/ 0 h 103"/>
                <a:gd name="T2" fmla="*/ 280 w 37"/>
                <a:gd name="T3" fmla="*/ 1 h 103"/>
                <a:gd name="T4" fmla="*/ 280 w 37"/>
                <a:gd name="T5" fmla="*/ 1 h 103"/>
                <a:gd name="T6" fmla="*/ 264 w 37"/>
                <a:gd name="T7" fmla="*/ 3 h 103"/>
                <a:gd name="T8" fmla="*/ 264 w 37"/>
                <a:gd name="T9" fmla="*/ 3 h 103"/>
                <a:gd name="T10" fmla="*/ 248 w 37"/>
                <a:gd name="T11" fmla="*/ 5 h 103"/>
                <a:gd name="T12" fmla="*/ 240 w 37"/>
                <a:gd name="T13" fmla="*/ 6 h 103"/>
                <a:gd name="T14" fmla="*/ 224 w 37"/>
                <a:gd name="T15" fmla="*/ 8 h 103"/>
                <a:gd name="T16" fmla="*/ 216 w 37"/>
                <a:gd name="T17" fmla="*/ 8 h 103"/>
                <a:gd name="T18" fmla="*/ 192 w 37"/>
                <a:gd name="T19" fmla="*/ 10 h 103"/>
                <a:gd name="T20" fmla="*/ 184 w 37"/>
                <a:gd name="T21" fmla="*/ 10 h 103"/>
                <a:gd name="T22" fmla="*/ 168 w 37"/>
                <a:gd name="T23" fmla="*/ 10 h 103"/>
                <a:gd name="T24" fmla="*/ 152 w 37"/>
                <a:gd name="T25" fmla="*/ 11 h 103"/>
                <a:gd name="T26" fmla="*/ 136 w 37"/>
                <a:gd name="T27" fmla="*/ 13 h 103"/>
                <a:gd name="T28" fmla="*/ 128 w 37"/>
                <a:gd name="T29" fmla="*/ 14 h 103"/>
                <a:gd name="T30" fmla="*/ 120 w 37"/>
                <a:gd name="T31" fmla="*/ 16 h 103"/>
                <a:gd name="T32" fmla="*/ 120 w 37"/>
                <a:gd name="T33" fmla="*/ 16 h 103"/>
                <a:gd name="T34" fmla="*/ 104 w 37"/>
                <a:gd name="T35" fmla="*/ 22 h 103"/>
                <a:gd name="T36" fmla="*/ 88 w 37"/>
                <a:gd name="T37" fmla="*/ 26 h 103"/>
                <a:gd name="T38" fmla="*/ 72 w 37"/>
                <a:gd name="T39" fmla="*/ 30 h 103"/>
                <a:gd name="T40" fmla="*/ 56 w 37"/>
                <a:gd name="T41" fmla="*/ 35 h 103"/>
                <a:gd name="T42" fmla="*/ 40 w 37"/>
                <a:gd name="T43" fmla="*/ 42 h 103"/>
                <a:gd name="T44" fmla="*/ 40 w 37"/>
                <a:gd name="T45" fmla="*/ 47 h 103"/>
                <a:gd name="T46" fmla="*/ 24 w 37"/>
                <a:gd name="T47" fmla="*/ 53 h 103"/>
                <a:gd name="T48" fmla="*/ 24 w 37"/>
                <a:gd name="T49" fmla="*/ 59 h 103"/>
                <a:gd name="T50" fmla="*/ 8 w 37"/>
                <a:gd name="T51" fmla="*/ 66 h 103"/>
                <a:gd name="T52" fmla="*/ 8 w 37"/>
                <a:gd name="T53" fmla="*/ 70 h 103"/>
                <a:gd name="T54" fmla="*/ 0 w 37"/>
                <a:gd name="T55" fmla="*/ 76 h 103"/>
                <a:gd name="T56" fmla="*/ 0 w 37"/>
                <a:gd name="T57" fmla="*/ 80 h 103"/>
                <a:gd name="T58" fmla="*/ 0 w 37"/>
                <a:gd name="T59" fmla="*/ 84 h 103"/>
                <a:gd name="T60" fmla="*/ 0 w 37"/>
                <a:gd name="T61" fmla="*/ 86 h 103"/>
                <a:gd name="T62" fmla="*/ 0 w 37"/>
                <a:gd name="T63" fmla="*/ 88 h 103"/>
                <a:gd name="T64" fmla="*/ 0 w 37"/>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103"/>
                <a:gd name="T101" fmla="*/ 37 w 37"/>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103">
                  <a:moveTo>
                    <a:pt x="36" y="0"/>
                  </a:moveTo>
                  <a:lnTo>
                    <a:pt x="35" y="1"/>
                  </a:lnTo>
                  <a:lnTo>
                    <a:pt x="33" y="3"/>
                  </a:lnTo>
                  <a:lnTo>
                    <a:pt x="31" y="5"/>
                  </a:lnTo>
                  <a:lnTo>
                    <a:pt x="30" y="6"/>
                  </a:lnTo>
                  <a:lnTo>
                    <a:pt x="28" y="8"/>
                  </a:lnTo>
                  <a:lnTo>
                    <a:pt x="27" y="8"/>
                  </a:lnTo>
                  <a:lnTo>
                    <a:pt x="24" y="10"/>
                  </a:lnTo>
                  <a:lnTo>
                    <a:pt x="23" y="11"/>
                  </a:lnTo>
                  <a:lnTo>
                    <a:pt x="21" y="13"/>
                  </a:lnTo>
                  <a:lnTo>
                    <a:pt x="19" y="14"/>
                  </a:lnTo>
                  <a:lnTo>
                    <a:pt x="17" y="16"/>
                  </a:lnTo>
                  <a:lnTo>
                    <a:pt x="16" y="17"/>
                  </a:lnTo>
                  <a:lnTo>
                    <a:pt x="15" y="19"/>
                  </a:lnTo>
                  <a:lnTo>
                    <a:pt x="13" y="25"/>
                  </a:lnTo>
                  <a:lnTo>
                    <a:pt x="11" y="29"/>
                  </a:lnTo>
                  <a:lnTo>
                    <a:pt x="9" y="36"/>
                  </a:lnTo>
                  <a:lnTo>
                    <a:pt x="7" y="41"/>
                  </a:lnTo>
                  <a:lnTo>
                    <a:pt x="5" y="48"/>
                  </a:lnTo>
                  <a:lnTo>
                    <a:pt x="5" y="55"/>
                  </a:lnTo>
                  <a:lnTo>
                    <a:pt x="3" y="62"/>
                  </a:lnTo>
                  <a:lnTo>
                    <a:pt x="3" y="68"/>
                  </a:lnTo>
                  <a:lnTo>
                    <a:pt x="1" y="76"/>
                  </a:lnTo>
                  <a:lnTo>
                    <a:pt x="1" y="82"/>
                  </a:lnTo>
                  <a:lnTo>
                    <a:pt x="0" y="88"/>
                  </a:lnTo>
                  <a:lnTo>
                    <a:pt x="0" y="93"/>
                  </a:lnTo>
                  <a:lnTo>
                    <a:pt x="0" y="97"/>
                  </a:lnTo>
                  <a:lnTo>
                    <a:pt x="0" y="100"/>
                  </a:lnTo>
                  <a:lnTo>
                    <a:pt x="0" y="102"/>
                  </a:lnTo>
                </a:path>
              </a:pathLst>
            </a:custGeom>
            <a:solidFill>
              <a:srgbClr val="F8F8F8"/>
            </a:solidFill>
            <a:ln w="18732">
              <a:solidFill>
                <a:srgbClr val="DDDDDD"/>
              </a:solidFill>
              <a:round/>
              <a:headEnd/>
              <a:tailEnd/>
            </a:ln>
          </p:spPr>
          <p:txBody>
            <a:bodyPr/>
            <a:lstStyle/>
            <a:p>
              <a:endParaRPr lang="it-IT"/>
            </a:p>
          </p:txBody>
        </p:sp>
        <p:sp>
          <p:nvSpPr>
            <p:cNvPr id="5202" name="Freeform 103"/>
            <p:cNvSpPr>
              <a:spLocks/>
            </p:cNvSpPr>
            <p:nvPr/>
          </p:nvSpPr>
          <p:spPr bwMode="auto">
            <a:xfrm>
              <a:off x="1452" y="1468"/>
              <a:ext cx="69" cy="100"/>
            </a:xfrm>
            <a:custGeom>
              <a:avLst/>
              <a:gdLst>
                <a:gd name="T0" fmla="*/ 0 w 36"/>
                <a:gd name="T1" fmla="*/ 5 h 106"/>
                <a:gd name="T2" fmla="*/ 0 w 36"/>
                <a:gd name="T3" fmla="*/ 7 h 106"/>
                <a:gd name="T4" fmla="*/ 8 w 36"/>
                <a:gd name="T5" fmla="*/ 8 h 106"/>
                <a:gd name="T6" fmla="*/ 23 w 36"/>
                <a:gd name="T7" fmla="*/ 10 h 106"/>
                <a:gd name="T8" fmla="*/ 36 w 36"/>
                <a:gd name="T9" fmla="*/ 13 h 106"/>
                <a:gd name="T10" fmla="*/ 40 w 36"/>
                <a:gd name="T11" fmla="*/ 17 h 106"/>
                <a:gd name="T12" fmla="*/ 56 w 36"/>
                <a:gd name="T13" fmla="*/ 21 h 106"/>
                <a:gd name="T14" fmla="*/ 63 w 36"/>
                <a:gd name="T15" fmla="*/ 23 h 106"/>
                <a:gd name="T16" fmla="*/ 77 w 36"/>
                <a:gd name="T17" fmla="*/ 26 h 106"/>
                <a:gd name="T18" fmla="*/ 77 w 36"/>
                <a:gd name="T19" fmla="*/ 36 h 106"/>
                <a:gd name="T20" fmla="*/ 84 w 36"/>
                <a:gd name="T21" fmla="*/ 44 h 106"/>
                <a:gd name="T22" fmla="*/ 84 w 36"/>
                <a:gd name="T23" fmla="*/ 54 h 106"/>
                <a:gd name="T24" fmla="*/ 77 w 36"/>
                <a:gd name="T25" fmla="*/ 64 h 106"/>
                <a:gd name="T26" fmla="*/ 77 w 36"/>
                <a:gd name="T27" fmla="*/ 73 h 106"/>
                <a:gd name="T28" fmla="*/ 77 w 36"/>
                <a:gd name="T29" fmla="*/ 81 h 106"/>
                <a:gd name="T30" fmla="*/ 77 w 36"/>
                <a:gd name="T31" fmla="*/ 86 h 106"/>
                <a:gd name="T32" fmla="*/ 77 w 36"/>
                <a:gd name="T33" fmla="*/ 87 h 106"/>
                <a:gd name="T34" fmla="*/ 77 w 36"/>
                <a:gd name="T35" fmla="*/ 87 h 106"/>
                <a:gd name="T36" fmla="*/ 84 w 36"/>
                <a:gd name="T37" fmla="*/ 87 h 106"/>
                <a:gd name="T38" fmla="*/ 84 w 36"/>
                <a:gd name="T39" fmla="*/ 87 h 106"/>
                <a:gd name="T40" fmla="*/ 100 w 36"/>
                <a:gd name="T41" fmla="*/ 88 h 106"/>
                <a:gd name="T42" fmla="*/ 100 w 36"/>
                <a:gd name="T43" fmla="*/ 88 h 106"/>
                <a:gd name="T44" fmla="*/ 107 w 36"/>
                <a:gd name="T45" fmla="*/ 88 h 106"/>
                <a:gd name="T46" fmla="*/ 107 w 36"/>
                <a:gd name="T47" fmla="*/ 88 h 106"/>
                <a:gd name="T48" fmla="*/ 113 w 36"/>
                <a:gd name="T49" fmla="*/ 88 h 106"/>
                <a:gd name="T50" fmla="*/ 113 w 36"/>
                <a:gd name="T51" fmla="*/ 85 h 106"/>
                <a:gd name="T52" fmla="*/ 113 w 36"/>
                <a:gd name="T53" fmla="*/ 79 h 106"/>
                <a:gd name="T54" fmla="*/ 113 w 36"/>
                <a:gd name="T55" fmla="*/ 72 h 106"/>
                <a:gd name="T56" fmla="*/ 113 w 36"/>
                <a:gd name="T57" fmla="*/ 66 h 106"/>
                <a:gd name="T58" fmla="*/ 113 w 36"/>
                <a:gd name="T59" fmla="*/ 58 h 106"/>
                <a:gd name="T60" fmla="*/ 121 w 36"/>
                <a:gd name="T61" fmla="*/ 51 h 106"/>
                <a:gd name="T62" fmla="*/ 121 w 36"/>
                <a:gd name="T63" fmla="*/ 43 h 106"/>
                <a:gd name="T64" fmla="*/ 132 w 36"/>
                <a:gd name="T65" fmla="*/ 40 h 106"/>
                <a:gd name="T66" fmla="*/ 132 w 36"/>
                <a:gd name="T67" fmla="*/ 38 h 106"/>
                <a:gd name="T68" fmla="*/ 132 w 36"/>
                <a:gd name="T69" fmla="*/ 34 h 106"/>
                <a:gd name="T70" fmla="*/ 132 w 36"/>
                <a:gd name="T71" fmla="*/ 28 h 106"/>
                <a:gd name="T72" fmla="*/ 132 w 36"/>
                <a:gd name="T73" fmla="*/ 24 h 106"/>
                <a:gd name="T74" fmla="*/ 132 w 36"/>
                <a:gd name="T75" fmla="*/ 21 h 106"/>
                <a:gd name="T76" fmla="*/ 148 w 36"/>
                <a:gd name="T77" fmla="*/ 15 h 106"/>
                <a:gd name="T78" fmla="*/ 155 w 36"/>
                <a:gd name="T79" fmla="*/ 11 h 106"/>
                <a:gd name="T80" fmla="*/ 161 w 36"/>
                <a:gd name="T81" fmla="*/ 8 h 106"/>
                <a:gd name="T82" fmla="*/ 161 w 36"/>
                <a:gd name="T83" fmla="*/ 8 h 106"/>
                <a:gd name="T84" fmla="*/ 176 w 36"/>
                <a:gd name="T85" fmla="*/ 8 h 106"/>
                <a:gd name="T86" fmla="*/ 199 w 36"/>
                <a:gd name="T87" fmla="*/ 6 h 106"/>
                <a:gd name="T88" fmla="*/ 209 w 36"/>
                <a:gd name="T89" fmla="*/ 5 h 106"/>
                <a:gd name="T90" fmla="*/ 217 w 36"/>
                <a:gd name="T91" fmla="*/ 4 h 106"/>
                <a:gd name="T92" fmla="*/ 232 w 36"/>
                <a:gd name="T93" fmla="*/ 2 h 106"/>
                <a:gd name="T94" fmla="*/ 240 w 36"/>
                <a:gd name="T95" fmla="*/ 1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106"/>
                <a:gd name="T146" fmla="*/ 36 w 36"/>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106">
                  <a:moveTo>
                    <a:pt x="0" y="4"/>
                  </a:moveTo>
                  <a:lnTo>
                    <a:pt x="0" y="5"/>
                  </a:lnTo>
                  <a:lnTo>
                    <a:pt x="0" y="7"/>
                  </a:lnTo>
                  <a:lnTo>
                    <a:pt x="1" y="8"/>
                  </a:lnTo>
                  <a:lnTo>
                    <a:pt x="1" y="9"/>
                  </a:lnTo>
                  <a:lnTo>
                    <a:pt x="3" y="11"/>
                  </a:lnTo>
                  <a:lnTo>
                    <a:pt x="3" y="13"/>
                  </a:lnTo>
                  <a:lnTo>
                    <a:pt x="5" y="14"/>
                  </a:lnTo>
                  <a:lnTo>
                    <a:pt x="5" y="16"/>
                  </a:lnTo>
                  <a:lnTo>
                    <a:pt x="6" y="18"/>
                  </a:lnTo>
                  <a:lnTo>
                    <a:pt x="6" y="20"/>
                  </a:lnTo>
                  <a:lnTo>
                    <a:pt x="8" y="22"/>
                  </a:lnTo>
                  <a:lnTo>
                    <a:pt x="8" y="24"/>
                  </a:lnTo>
                  <a:lnTo>
                    <a:pt x="9" y="25"/>
                  </a:lnTo>
                  <a:lnTo>
                    <a:pt x="9" y="27"/>
                  </a:lnTo>
                  <a:lnTo>
                    <a:pt x="11" y="28"/>
                  </a:lnTo>
                  <a:lnTo>
                    <a:pt x="11" y="32"/>
                  </a:lnTo>
                  <a:lnTo>
                    <a:pt x="11" y="36"/>
                  </a:lnTo>
                  <a:lnTo>
                    <a:pt x="11" y="42"/>
                  </a:lnTo>
                  <a:lnTo>
                    <a:pt x="12" y="47"/>
                  </a:lnTo>
                  <a:lnTo>
                    <a:pt x="12" y="53"/>
                  </a:lnTo>
                  <a:lnTo>
                    <a:pt x="12" y="59"/>
                  </a:lnTo>
                  <a:lnTo>
                    <a:pt x="12" y="64"/>
                  </a:lnTo>
                  <a:lnTo>
                    <a:pt x="12" y="70"/>
                  </a:lnTo>
                  <a:lnTo>
                    <a:pt x="11" y="76"/>
                  </a:lnTo>
                  <a:lnTo>
                    <a:pt x="11" y="82"/>
                  </a:lnTo>
                  <a:lnTo>
                    <a:pt x="11" y="87"/>
                  </a:lnTo>
                  <a:lnTo>
                    <a:pt x="11" y="91"/>
                  </a:lnTo>
                  <a:lnTo>
                    <a:pt x="11" y="96"/>
                  </a:lnTo>
                  <a:lnTo>
                    <a:pt x="11" y="99"/>
                  </a:lnTo>
                  <a:lnTo>
                    <a:pt x="11" y="102"/>
                  </a:lnTo>
                  <a:lnTo>
                    <a:pt x="11" y="103"/>
                  </a:lnTo>
                  <a:lnTo>
                    <a:pt x="11" y="104"/>
                  </a:lnTo>
                  <a:lnTo>
                    <a:pt x="12" y="104"/>
                  </a:lnTo>
                  <a:lnTo>
                    <a:pt x="14" y="104"/>
                  </a:lnTo>
                  <a:lnTo>
                    <a:pt x="14" y="105"/>
                  </a:lnTo>
                  <a:lnTo>
                    <a:pt x="15" y="105"/>
                  </a:lnTo>
                  <a:lnTo>
                    <a:pt x="16" y="105"/>
                  </a:lnTo>
                  <a:lnTo>
                    <a:pt x="16" y="103"/>
                  </a:lnTo>
                  <a:lnTo>
                    <a:pt x="16" y="101"/>
                  </a:lnTo>
                  <a:lnTo>
                    <a:pt x="16" y="97"/>
                  </a:lnTo>
                  <a:lnTo>
                    <a:pt x="16" y="94"/>
                  </a:lnTo>
                  <a:lnTo>
                    <a:pt x="16" y="90"/>
                  </a:lnTo>
                  <a:lnTo>
                    <a:pt x="16" y="86"/>
                  </a:lnTo>
                  <a:lnTo>
                    <a:pt x="16" y="81"/>
                  </a:lnTo>
                  <a:lnTo>
                    <a:pt x="16" y="78"/>
                  </a:lnTo>
                  <a:lnTo>
                    <a:pt x="16" y="73"/>
                  </a:lnTo>
                  <a:lnTo>
                    <a:pt x="16" y="69"/>
                  </a:lnTo>
                  <a:lnTo>
                    <a:pt x="17" y="64"/>
                  </a:lnTo>
                  <a:lnTo>
                    <a:pt x="17" y="60"/>
                  </a:lnTo>
                  <a:lnTo>
                    <a:pt x="17" y="56"/>
                  </a:lnTo>
                  <a:lnTo>
                    <a:pt x="17" y="52"/>
                  </a:lnTo>
                  <a:lnTo>
                    <a:pt x="19" y="49"/>
                  </a:lnTo>
                  <a:lnTo>
                    <a:pt x="19" y="48"/>
                  </a:lnTo>
                  <a:lnTo>
                    <a:pt x="19" y="46"/>
                  </a:lnTo>
                  <a:lnTo>
                    <a:pt x="19" y="44"/>
                  </a:lnTo>
                  <a:lnTo>
                    <a:pt x="19" y="41"/>
                  </a:lnTo>
                  <a:lnTo>
                    <a:pt x="19" y="40"/>
                  </a:lnTo>
                  <a:lnTo>
                    <a:pt x="19" y="36"/>
                  </a:lnTo>
                  <a:lnTo>
                    <a:pt x="19" y="34"/>
                  </a:lnTo>
                  <a:lnTo>
                    <a:pt x="19" y="30"/>
                  </a:lnTo>
                  <a:lnTo>
                    <a:pt x="19" y="29"/>
                  </a:lnTo>
                  <a:lnTo>
                    <a:pt x="19" y="25"/>
                  </a:lnTo>
                  <a:lnTo>
                    <a:pt x="19" y="24"/>
                  </a:lnTo>
                  <a:lnTo>
                    <a:pt x="21" y="20"/>
                  </a:lnTo>
                  <a:lnTo>
                    <a:pt x="21" y="18"/>
                  </a:lnTo>
                  <a:lnTo>
                    <a:pt x="22" y="16"/>
                  </a:lnTo>
                  <a:lnTo>
                    <a:pt x="22" y="14"/>
                  </a:lnTo>
                  <a:lnTo>
                    <a:pt x="23" y="11"/>
                  </a:lnTo>
                  <a:lnTo>
                    <a:pt x="23" y="10"/>
                  </a:lnTo>
                  <a:lnTo>
                    <a:pt x="25" y="8"/>
                  </a:lnTo>
                  <a:lnTo>
                    <a:pt x="27" y="6"/>
                  </a:lnTo>
                  <a:lnTo>
                    <a:pt x="28" y="6"/>
                  </a:lnTo>
                  <a:lnTo>
                    <a:pt x="30" y="5"/>
                  </a:lnTo>
                  <a:lnTo>
                    <a:pt x="31" y="4"/>
                  </a:lnTo>
                  <a:lnTo>
                    <a:pt x="33" y="2"/>
                  </a:lnTo>
                  <a:lnTo>
                    <a:pt x="34" y="1"/>
                  </a:lnTo>
                  <a:lnTo>
                    <a:pt x="35" y="0"/>
                  </a:lnTo>
                </a:path>
              </a:pathLst>
            </a:custGeom>
            <a:solidFill>
              <a:srgbClr val="F8F8F8"/>
            </a:solidFill>
            <a:ln w="6350">
              <a:solidFill>
                <a:srgbClr val="DDDDDD"/>
              </a:solidFill>
              <a:round/>
              <a:headEnd/>
              <a:tailEnd/>
            </a:ln>
          </p:spPr>
          <p:txBody>
            <a:bodyPr/>
            <a:lstStyle/>
            <a:p>
              <a:endParaRPr lang="it-IT"/>
            </a:p>
          </p:txBody>
        </p:sp>
        <p:sp>
          <p:nvSpPr>
            <p:cNvPr id="5203" name="AutoShape 104"/>
            <p:cNvSpPr>
              <a:spLocks noChangeArrowheads="1"/>
            </p:cNvSpPr>
            <p:nvPr/>
          </p:nvSpPr>
          <p:spPr bwMode="auto">
            <a:xfrm flipV="1">
              <a:off x="1043" y="1302"/>
              <a:ext cx="867" cy="17"/>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5204" name="AutoShape 105"/>
            <p:cNvSpPr>
              <a:spLocks noChangeArrowheads="1"/>
            </p:cNvSpPr>
            <p:nvPr/>
          </p:nvSpPr>
          <p:spPr bwMode="auto">
            <a:xfrm flipV="1">
              <a:off x="1083" y="1293"/>
              <a:ext cx="788" cy="9"/>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5205" name="Oval 106"/>
            <p:cNvSpPr>
              <a:spLocks noChangeArrowheads="1"/>
            </p:cNvSpPr>
            <p:nvPr/>
          </p:nvSpPr>
          <p:spPr bwMode="auto">
            <a:xfrm>
              <a:off x="1316" y="1473"/>
              <a:ext cx="40"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5206" name="Oval 107"/>
            <p:cNvSpPr>
              <a:spLocks noChangeArrowheads="1"/>
            </p:cNvSpPr>
            <p:nvPr/>
          </p:nvSpPr>
          <p:spPr bwMode="auto">
            <a:xfrm>
              <a:off x="1602" y="1475"/>
              <a:ext cx="41"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5207" name="Freeform 108"/>
            <p:cNvSpPr>
              <a:spLocks/>
            </p:cNvSpPr>
            <p:nvPr/>
          </p:nvSpPr>
          <p:spPr bwMode="auto">
            <a:xfrm>
              <a:off x="1247" y="1320"/>
              <a:ext cx="63" cy="35"/>
            </a:xfrm>
            <a:custGeom>
              <a:avLst/>
              <a:gdLst>
                <a:gd name="T0" fmla="*/ 8 w 32"/>
                <a:gd name="T1" fmla="*/ 0 h 38"/>
                <a:gd name="T2" fmla="*/ 8 w 32"/>
                <a:gd name="T3" fmla="*/ 0 h 38"/>
                <a:gd name="T4" fmla="*/ 24 w 32"/>
                <a:gd name="T5" fmla="*/ 0 h 38"/>
                <a:gd name="T6" fmla="*/ 47 w 32"/>
                <a:gd name="T7" fmla="*/ 0 h 38"/>
                <a:gd name="T8" fmla="*/ 63 w 32"/>
                <a:gd name="T9" fmla="*/ 0 h 38"/>
                <a:gd name="T10" fmla="*/ 93 w 32"/>
                <a:gd name="T11" fmla="*/ 0 h 38"/>
                <a:gd name="T12" fmla="*/ 108 w 32"/>
                <a:gd name="T13" fmla="*/ 0 h 38"/>
                <a:gd name="T14" fmla="*/ 116 w 32"/>
                <a:gd name="T15" fmla="*/ 0 h 38"/>
                <a:gd name="T16" fmla="*/ 124 w 32"/>
                <a:gd name="T17" fmla="*/ 2 h 38"/>
                <a:gd name="T18" fmla="*/ 124 w 32"/>
                <a:gd name="T19" fmla="*/ 3 h 38"/>
                <a:gd name="T20" fmla="*/ 136 w 32"/>
                <a:gd name="T21" fmla="*/ 5 h 38"/>
                <a:gd name="T22" fmla="*/ 167 w 32"/>
                <a:gd name="T23" fmla="*/ 6 h 38"/>
                <a:gd name="T24" fmla="*/ 183 w 32"/>
                <a:gd name="T25" fmla="*/ 8 h 38"/>
                <a:gd name="T26" fmla="*/ 205 w 32"/>
                <a:gd name="T27" fmla="*/ 12 h 38"/>
                <a:gd name="T28" fmla="*/ 221 w 32"/>
                <a:gd name="T29" fmla="*/ 15 h 38"/>
                <a:gd name="T30" fmla="*/ 228 w 32"/>
                <a:gd name="T31" fmla="*/ 15 h 38"/>
                <a:gd name="T32" fmla="*/ 228 w 32"/>
                <a:gd name="T33" fmla="*/ 15 h 38"/>
                <a:gd name="T34" fmla="*/ 228 w 32"/>
                <a:gd name="T35" fmla="*/ 17 h 38"/>
                <a:gd name="T36" fmla="*/ 213 w 32"/>
                <a:gd name="T37" fmla="*/ 18 h 38"/>
                <a:gd name="T38" fmla="*/ 197 w 32"/>
                <a:gd name="T39" fmla="*/ 21 h 38"/>
                <a:gd name="T40" fmla="*/ 183 w 32"/>
                <a:gd name="T41" fmla="*/ 24 h 38"/>
                <a:gd name="T42" fmla="*/ 167 w 32"/>
                <a:gd name="T43" fmla="*/ 27 h 38"/>
                <a:gd name="T44" fmla="*/ 159 w 32"/>
                <a:gd name="T45" fmla="*/ 29 h 38"/>
                <a:gd name="T46" fmla="*/ 159 w 32"/>
                <a:gd name="T47" fmla="*/ 29 h 38"/>
                <a:gd name="T48" fmla="*/ 144 w 32"/>
                <a:gd name="T49" fmla="*/ 29 h 38"/>
                <a:gd name="T50" fmla="*/ 136 w 32"/>
                <a:gd name="T51" fmla="*/ 27 h 38"/>
                <a:gd name="T52" fmla="*/ 124 w 32"/>
                <a:gd name="T53" fmla="*/ 26 h 38"/>
                <a:gd name="T54" fmla="*/ 108 w 32"/>
                <a:gd name="T55" fmla="*/ 23 h 38"/>
                <a:gd name="T56" fmla="*/ 93 w 32"/>
                <a:gd name="T57" fmla="*/ 20 h 38"/>
                <a:gd name="T58" fmla="*/ 63 w 32"/>
                <a:gd name="T59" fmla="*/ 18 h 38"/>
                <a:gd name="T60" fmla="*/ 47 w 32"/>
                <a:gd name="T61" fmla="*/ 16 h 38"/>
                <a:gd name="T62" fmla="*/ 47 w 32"/>
                <a:gd name="T63" fmla="*/ 15 h 38"/>
                <a:gd name="T64" fmla="*/ 39 w 32"/>
                <a:gd name="T65" fmla="*/ 14 h 38"/>
                <a:gd name="T66" fmla="*/ 32 w 32"/>
                <a:gd name="T67" fmla="*/ 13 h 38"/>
                <a:gd name="T68" fmla="*/ 16 w 32"/>
                <a:gd name="T69" fmla="*/ 11 h 38"/>
                <a:gd name="T70" fmla="*/ 16 w 32"/>
                <a:gd name="T71" fmla="*/ 8 h 38"/>
                <a:gd name="T72" fmla="*/ 0 w 32"/>
                <a:gd name="T73" fmla="*/ 7 h 38"/>
                <a:gd name="T74" fmla="*/ 0 w 32"/>
                <a:gd name="T75" fmla="*/ 6 h 38"/>
                <a:gd name="T76" fmla="*/ 0 w 32"/>
                <a:gd name="T77" fmla="*/ 5 h 38"/>
                <a:gd name="T78" fmla="*/ 0 w 32"/>
                <a:gd name="T79" fmla="*/ 2 h 38"/>
                <a:gd name="T80" fmla="*/ 8 w 32"/>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
                <a:gd name="T124" fmla="*/ 0 h 38"/>
                <a:gd name="T125" fmla="*/ 32 w 32"/>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 h="38">
                  <a:moveTo>
                    <a:pt x="1" y="0"/>
                  </a:moveTo>
                  <a:lnTo>
                    <a:pt x="1" y="0"/>
                  </a:lnTo>
                  <a:lnTo>
                    <a:pt x="3" y="0"/>
                  </a:lnTo>
                  <a:lnTo>
                    <a:pt x="5" y="0"/>
                  </a:lnTo>
                  <a:lnTo>
                    <a:pt x="6" y="0"/>
                  </a:lnTo>
                  <a:lnTo>
                    <a:pt x="8" y="0"/>
                  </a:lnTo>
                  <a:lnTo>
                    <a:pt x="10" y="0"/>
                  </a:lnTo>
                  <a:lnTo>
                    <a:pt x="12" y="0"/>
                  </a:lnTo>
                  <a:lnTo>
                    <a:pt x="14" y="0"/>
                  </a:lnTo>
                  <a:lnTo>
                    <a:pt x="15" y="0"/>
                  </a:lnTo>
                  <a:lnTo>
                    <a:pt x="16" y="0"/>
                  </a:lnTo>
                  <a:lnTo>
                    <a:pt x="16" y="2"/>
                  </a:lnTo>
                  <a:lnTo>
                    <a:pt x="16" y="3"/>
                  </a:lnTo>
                  <a:lnTo>
                    <a:pt x="18" y="3"/>
                  </a:lnTo>
                  <a:lnTo>
                    <a:pt x="18" y="5"/>
                  </a:lnTo>
                  <a:lnTo>
                    <a:pt x="20" y="7"/>
                  </a:lnTo>
                  <a:lnTo>
                    <a:pt x="22" y="9"/>
                  </a:lnTo>
                  <a:lnTo>
                    <a:pt x="24" y="10"/>
                  </a:lnTo>
                  <a:lnTo>
                    <a:pt x="24" y="11"/>
                  </a:lnTo>
                  <a:lnTo>
                    <a:pt x="25" y="13"/>
                  </a:lnTo>
                  <a:lnTo>
                    <a:pt x="27" y="15"/>
                  </a:lnTo>
                  <a:lnTo>
                    <a:pt x="29" y="16"/>
                  </a:lnTo>
                  <a:lnTo>
                    <a:pt x="29" y="18"/>
                  </a:lnTo>
                  <a:lnTo>
                    <a:pt x="30" y="18"/>
                  </a:lnTo>
                  <a:lnTo>
                    <a:pt x="31" y="17"/>
                  </a:lnTo>
                  <a:lnTo>
                    <a:pt x="30" y="18"/>
                  </a:lnTo>
                  <a:lnTo>
                    <a:pt x="30" y="19"/>
                  </a:lnTo>
                  <a:lnTo>
                    <a:pt x="30" y="21"/>
                  </a:lnTo>
                  <a:lnTo>
                    <a:pt x="28" y="23"/>
                  </a:lnTo>
                  <a:lnTo>
                    <a:pt x="28" y="25"/>
                  </a:lnTo>
                  <a:lnTo>
                    <a:pt x="26" y="27"/>
                  </a:lnTo>
                  <a:lnTo>
                    <a:pt x="26" y="28"/>
                  </a:lnTo>
                  <a:lnTo>
                    <a:pt x="24" y="30"/>
                  </a:lnTo>
                  <a:lnTo>
                    <a:pt x="24" y="32"/>
                  </a:lnTo>
                  <a:lnTo>
                    <a:pt x="22" y="34"/>
                  </a:lnTo>
                  <a:lnTo>
                    <a:pt x="22" y="35"/>
                  </a:lnTo>
                  <a:lnTo>
                    <a:pt x="21" y="37"/>
                  </a:lnTo>
                  <a:lnTo>
                    <a:pt x="19" y="37"/>
                  </a:lnTo>
                  <a:lnTo>
                    <a:pt x="19" y="36"/>
                  </a:lnTo>
                  <a:lnTo>
                    <a:pt x="18" y="35"/>
                  </a:lnTo>
                  <a:lnTo>
                    <a:pt x="18" y="34"/>
                  </a:lnTo>
                  <a:lnTo>
                    <a:pt x="16" y="33"/>
                  </a:lnTo>
                  <a:lnTo>
                    <a:pt x="15" y="31"/>
                  </a:lnTo>
                  <a:lnTo>
                    <a:pt x="14" y="29"/>
                  </a:lnTo>
                  <a:lnTo>
                    <a:pt x="14" y="27"/>
                  </a:lnTo>
                  <a:lnTo>
                    <a:pt x="12" y="26"/>
                  </a:lnTo>
                  <a:lnTo>
                    <a:pt x="10" y="24"/>
                  </a:lnTo>
                  <a:lnTo>
                    <a:pt x="8" y="23"/>
                  </a:lnTo>
                  <a:lnTo>
                    <a:pt x="8" y="21"/>
                  </a:lnTo>
                  <a:lnTo>
                    <a:pt x="6" y="20"/>
                  </a:lnTo>
                  <a:lnTo>
                    <a:pt x="6" y="18"/>
                  </a:lnTo>
                  <a:lnTo>
                    <a:pt x="6" y="17"/>
                  </a:lnTo>
                  <a:lnTo>
                    <a:pt x="5" y="17"/>
                  </a:lnTo>
                  <a:lnTo>
                    <a:pt x="5" y="16"/>
                  </a:lnTo>
                  <a:lnTo>
                    <a:pt x="4" y="16"/>
                  </a:lnTo>
                  <a:lnTo>
                    <a:pt x="4" y="14"/>
                  </a:lnTo>
                  <a:lnTo>
                    <a:pt x="2" y="14"/>
                  </a:lnTo>
                  <a:lnTo>
                    <a:pt x="2" y="12"/>
                  </a:lnTo>
                  <a:lnTo>
                    <a:pt x="2" y="11"/>
                  </a:lnTo>
                  <a:lnTo>
                    <a:pt x="2" y="10"/>
                  </a:lnTo>
                  <a:lnTo>
                    <a:pt x="0" y="10"/>
                  </a:lnTo>
                  <a:lnTo>
                    <a:pt x="0" y="8"/>
                  </a:lnTo>
                  <a:lnTo>
                    <a:pt x="0" y="7"/>
                  </a:lnTo>
                  <a:lnTo>
                    <a:pt x="0" y="5"/>
                  </a:lnTo>
                  <a:lnTo>
                    <a:pt x="0" y="3"/>
                  </a:lnTo>
                  <a:lnTo>
                    <a:pt x="0" y="2"/>
                  </a:lnTo>
                  <a:lnTo>
                    <a:pt x="1" y="0"/>
                  </a:lnTo>
                </a:path>
              </a:pathLst>
            </a:custGeom>
            <a:solidFill>
              <a:srgbClr val="F8F8F8"/>
            </a:solidFill>
            <a:ln w="9525">
              <a:solidFill>
                <a:srgbClr val="DDDDDD"/>
              </a:solidFill>
              <a:round/>
              <a:headEnd/>
              <a:tailEnd/>
            </a:ln>
          </p:spPr>
          <p:txBody>
            <a:bodyPr/>
            <a:lstStyle/>
            <a:p>
              <a:endParaRPr lang="it-IT"/>
            </a:p>
          </p:txBody>
        </p:sp>
        <p:sp>
          <p:nvSpPr>
            <p:cNvPr id="5208" name="Freeform 109"/>
            <p:cNvSpPr>
              <a:spLocks/>
            </p:cNvSpPr>
            <p:nvPr/>
          </p:nvSpPr>
          <p:spPr bwMode="auto">
            <a:xfrm>
              <a:off x="1172" y="1319"/>
              <a:ext cx="311" cy="141"/>
            </a:xfrm>
            <a:custGeom>
              <a:avLst/>
              <a:gdLst>
                <a:gd name="T0" fmla="*/ 833 w 158"/>
                <a:gd name="T1" fmla="*/ 1 h 152"/>
                <a:gd name="T2" fmla="*/ 1112 w 158"/>
                <a:gd name="T3" fmla="*/ 20 h 152"/>
                <a:gd name="T4" fmla="*/ 1136 w 158"/>
                <a:gd name="T5" fmla="*/ 42 h 152"/>
                <a:gd name="T6" fmla="*/ 1173 w 158"/>
                <a:gd name="T7" fmla="*/ 42 h 152"/>
                <a:gd name="T8" fmla="*/ 1197 w 158"/>
                <a:gd name="T9" fmla="*/ 46 h 152"/>
                <a:gd name="T10" fmla="*/ 1197 w 158"/>
                <a:gd name="T11" fmla="*/ 90 h 152"/>
                <a:gd name="T12" fmla="*/ 1197 w 158"/>
                <a:gd name="T13" fmla="*/ 121 h 152"/>
                <a:gd name="T14" fmla="*/ 1008 w 158"/>
                <a:gd name="T15" fmla="*/ 118 h 152"/>
                <a:gd name="T16" fmla="*/ 779 w 158"/>
                <a:gd name="T17" fmla="*/ 112 h 152"/>
                <a:gd name="T18" fmla="*/ 685 w 158"/>
                <a:gd name="T19" fmla="*/ 111 h 152"/>
                <a:gd name="T20" fmla="*/ 520 w 158"/>
                <a:gd name="T21" fmla="*/ 111 h 152"/>
                <a:gd name="T22" fmla="*/ 472 w 158"/>
                <a:gd name="T23" fmla="*/ 113 h 152"/>
                <a:gd name="T24" fmla="*/ 472 w 158"/>
                <a:gd name="T25" fmla="*/ 116 h 152"/>
                <a:gd name="T26" fmla="*/ 449 w 158"/>
                <a:gd name="T27" fmla="*/ 119 h 152"/>
                <a:gd name="T28" fmla="*/ 372 w 158"/>
                <a:gd name="T29" fmla="*/ 114 h 152"/>
                <a:gd name="T30" fmla="*/ 299 w 158"/>
                <a:gd name="T31" fmla="*/ 105 h 152"/>
                <a:gd name="T32" fmla="*/ 268 w 158"/>
                <a:gd name="T33" fmla="*/ 89 h 152"/>
                <a:gd name="T34" fmla="*/ 136 w 158"/>
                <a:gd name="T35" fmla="*/ 71 h 152"/>
                <a:gd name="T36" fmla="*/ 31 w 158"/>
                <a:gd name="T37" fmla="*/ 67 h 152"/>
                <a:gd name="T38" fmla="*/ 159 w 158"/>
                <a:gd name="T39" fmla="*/ 66 h 152"/>
                <a:gd name="T40" fmla="*/ 291 w 158"/>
                <a:gd name="T41" fmla="*/ 71 h 152"/>
                <a:gd name="T42" fmla="*/ 380 w 158"/>
                <a:gd name="T43" fmla="*/ 85 h 152"/>
                <a:gd name="T44" fmla="*/ 411 w 158"/>
                <a:gd name="T45" fmla="*/ 98 h 152"/>
                <a:gd name="T46" fmla="*/ 488 w 158"/>
                <a:gd name="T47" fmla="*/ 101 h 152"/>
                <a:gd name="T48" fmla="*/ 589 w 158"/>
                <a:gd name="T49" fmla="*/ 101 h 152"/>
                <a:gd name="T50" fmla="*/ 604 w 158"/>
                <a:gd name="T51" fmla="*/ 94 h 152"/>
                <a:gd name="T52" fmla="*/ 616 w 158"/>
                <a:gd name="T53" fmla="*/ 74 h 152"/>
                <a:gd name="T54" fmla="*/ 616 w 158"/>
                <a:gd name="T55" fmla="*/ 72 h 152"/>
                <a:gd name="T56" fmla="*/ 640 w 158"/>
                <a:gd name="T57" fmla="*/ 90 h 152"/>
                <a:gd name="T58" fmla="*/ 817 w 158"/>
                <a:gd name="T59" fmla="*/ 99 h 152"/>
                <a:gd name="T60" fmla="*/ 1053 w 158"/>
                <a:gd name="T61" fmla="*/ 90 h 152"/>
                <a:gd name="T62" fmla="*/ 1128 w 158"/>
                <a:gd name="T63" fmla="*/ 75 h 152"/>
                <a:gd name="T64" fmla="*/ 1085 w 158"/>
                <a:gd name="T65" fmla="*/ 58 h 152"/>
                <a:gd name="T66" fmla="*/ 984 w 158"/>
                <a:gd name="T67" fmla="*/ 53 h 152"/>
                <a:gd name="T68" fmla="*/ 844 w 158"/>
                <a:gd name="T69" fmla="*/ 53 h 152"/>
                <a:gd name="T70" fmla="*/ 640 w 158"/>
                <a:gd name="T71" fmla="*/ 59 h 152"/>
                <a:gd name="T72" fmla="*/ 581 w 158"/>
                <a:gd name="T73" fmla="*/ 61 h 152"/>
                <a:gd name="T74" fmla="*/ 581 w 158"/>
                <a:gd name="T75" fmla="*/ 58 h 152"/>
                <a:gd name="T76" fmla="*/ 581 w 158"/>
                <a:gd name="T77" fmla="*/ 53 h 152"/>
                <a:gd name="T78" fmla="*/ 756 w 158"/>
                <a:gd name="T79" fmla="*/ 50 h 152"/>
                <a:gd name="T80" fmla="*/ 961 w 158"/>
                <a:gd name="T81" fmla="*/ 45 h 152"/>
                <a:gd name="T82" fmla="*/ 1031 w 158"/>
                <a:gd name="T83" fmla="*/ 37 h 152"/>
                <a:gd name="T84" fmla="*/ 1061 w 158"/>
                <a:gd name="T85" fmla="*/ 19 h 152"/>
                <a:gd name="T86" fmla="*/ 907 w 158"/>
                <a:gd name="T87" fmla="*/ 13 h 152"/>
                <a:gd name="T88" fmla="*/ 809 w 158"/>
                <a:gd name="T89" fmla="*/ 24 h 152"/>
                <a:gd name="T90" fmla="*/ 900 w 158"/>
                <a:gd name="T91" fmla="*/ 32 h 152"/>
                <a:gd name="T92" fmla="*/ 937 w 158"/>
                <a:gd name="T93" fmla="*/ 28 h 152"/>
                <a:gd name="T94" fmla="*/ 945 w 158"/>
                <a:gd name="T95" fmla="*/ 24 h 152"/>
                <a:gd name="T96" fmla="*/ 968 w 158"/>
                <a:gd name="T97" fmla="*/ 28 h 152"/>
                <a:gd name="T98" fmla="*/ 1000 w 158"/>
                <a:gd name="T99" fmla="*/ 35 h 152"/>
                <a:gd name="T100" fmla="*/ 900 w 158"/>
                <a:gd name="T101" fmla="*/ 39 h 152"/>
                <a:gd name="T102" fmla="*/ 716 w 158"/>
                <a:gd name="T103" fmla="*/ 44 h 152"/>
                <a:gd name="T104" fmla="*/ 693 w 158"/>
                <a:gd name="T105" fmla="*/ 42 h 152"/>
                <a:gd name="T106" fmla="*/ 740 w 158"/>
                <a:gd name="T107" fmla="*/ 34 h 152"/>
                <a:gd name="T108" fmla="*/ 748 w 158"/>
                <a:gd name="T109" fmla="*/ 17 h 152"/>
                <a:gd name="T110" fmla="*/ 701 w 158"/>
                <a:gd name="T111" fmla="*/ 9 h 152"/>
                <a:gd name="T112" fmla="*/ 663 w 158"/>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8"/>
                <a:gd name="T172" fmla="*/ 0 h 152"/>
                <a:gd name="T173" fmla="*/ 158 w 158"/>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8" h="152">
                  <a:moveTo>
                    <a:pt x="87" y="0"/>
                  </a:moveTo>
                  <a:lnTo>
                    <a:pt x="87" y="0"/>
                  </a:lnTo>
                  <a:lnTo>
                    <a:pt x="89" y="0"/>
                  </a:lnTo>
                  <a:lnTo>
                    <a:pt x="92" y="0"/>
                  </a:lnTo>
                  <a:lnTo>
                    <a:pt x="98" y="0"/>
                  </a:lnTo>
                  <a:lnTo>
                    <a:pt x="103" y="1"/>
                  </a:lnTo>
                  <a:lnTo>
                    <a:pt x="109" y="1"/>
                  </a:lnTo>
                  <a:lnTo>
                    <a:pt x="116" y="3"/>
                  </a:lnTo>
                  <a:lnTo>
                    <a:pt x="123" y="3"/>
                  </a:lnTo>
                  <a:lnTo>
                    <a:pt x="128" y="7"/>
                  </a:lnTo>
                  <a:lnTo>
                    <a:pt x="135" y="10"/>
                  </a:lnTo>
                  <a:lnTo>
                    <a:pt x="139" y="15"/>
                  </a:lnTo>
                  <a:lnTo>
                    <a:pt x="144" y="19"/>
                  </a:lnTo>
                  <a:lnTo>
                    <a:pt x="146" y="26"/>
                  </a:lnTo>
                  <a:lnTo>
                    <a:pt x="149" y="33"/>
                  </a:lnTo>
                  <a:lnTo>
                    <a:pt x="149" y="43"/>
                  </a:lnTo>
                  <a:lnTo>
                    <a:pt x="149" y="52"/>
                  </a:lnTo>
                  <a:lnTo>
                    <a:pt x="151" y="52"/>
                  </a:lnTo>
                  <a:lnTo>
                    <a:pt x="153" y="52"/>
                  </a:lnTo>
                  <a:lnTo>
                    <a:pt x="154" y="52"/>
                  </a:lnTo>
                  <a:lnTo>
                    <a:pt x="156" y="52"/>
                  </a:lnTo>
                  <a:lnTo>
                    <a:pt x="157" y="52"/>
                  </a:lnTo>
                  <a:lnTo>
                    <a:pt x="157" y="55"/>
                  </a:lnTo>
                  <a:lnTo>
                    <a:pt x="157" y="58"/>
                  </a:lnTo>
                  <a:lnTo>
                    <a:pt x="157" y="63"/>
                  </a:lnTo>
                  <a:lnTo>
                    <a:pt x="157" y="69"/>
                  </a:lnTo>
                  <a:lnTo>
                    <a:pt x="157" y="78"/>
                  </a:lnTo>
                  <a:lnTo>
                    <a:pt x="157" y="85"/>
                  </a:lnTo>
                  <a:lnTo>
                    <a:pt x="157" y="94"/>
                  </a:lnTo>
                  <a:lnTo>
                    <a:pt x="157" y="102"/>
                  </a:lnTo>
                  <a:lnTo>
                    <a:pt x="157" y="113"/>
                  </a:lnTo>
                  <a:lnTo>
                    <a:pt x="157" y="121"/>
                  </a:lnTo>
                  <a:lnTo>
                    <a:pt x="157" y="130"/>
                  </a:lnTo>
                  <a:lnTo>
                    <a:pt x="157" y="136"/>
                  </a:lnTo>
                  <a:lnTo>
                    <a:pt x="157" y="143"/>
                  </a:lnTo>
                  <a:lnTo>
                    <a:pt x="157" y="148"/>
                  </a:lnTo>
                  <a:lnTo>
                    <a:pt x="157" y="151"/>
                  </a:lnTo>
                  <a:lnTo>
                    <a:pt x="156" y="151"/>
                  </a:lnTo>
                  <a:lnTo>
                    <a:pt x="154" y="151"/>
                  </a:lnTo>
                  <a:lnTo>
                    <a:pt x="150" y="151"/>
                  </a:lnTo>
                  <a:lnTo>
                    <a:pt x="147" y="150"/>
                  </a:lnTo>
                  <a:lnTo>
                    <a:pt x="142" y="150"/>
                  </a:lnTo>
                  <a:lnTo>
                    <a:pt x="138" y="148"/>
                  </a:lnTo>
                  <a:lnTo>
                    <a:pt x="132" y="148"/>
                  </a:lnTo>
                  <a:lnTo>
                    <a:pt x="127" y="146"/>
                  </a:lnTo>
                  <a:lnTo>
                    <a:pt x="122" y="146"/>
                  </a:lnTo>
                  <a:lnTo>
                    <a:pt x="117" y="144"/>
                  </a:lnTo>
                  <a:lnTo>
                    <a:pt x="111" y="144"/>
                  </a:lnTo>
                  <a:lnTo>
                    <a:pt x="108" y="142"/>
                  </a:lnTo>
                  <a:lnTo>
                    <a:pt x="104" y="142"/>
                  </a:lnTo>
                  <a:lnTo>
                    <a:pt x="102" y="140"/>
                  </a:lnTo>
                  <a:lnTo>
                    <a:pt x="100" y="140"/>
                  </a:lnTo>
                  <a:lnTo>
                    <a:pt x="100" y="138"/>
                  </a:lnTo>
                  <a:lnTo>
                    <a:pt x="98" y="139"/>
                  </a:lnTo>
                  <a:lnTo>
                    <a:pt x="95" y="139"/>
                  </a:lnTo>
                  <a:lnTo>
                    <a:pt x="94" y="139"/>
                  </a:lnTo>
                  <a:lnTo>
                    <a:pt x="90" y="139"/>
                  </a:lnTo>
                  <a:lnTo>
                    <a:pt x="87" y="139"/>
                  </a:lnTo>
                  <a:lnTo>
                    <a:pt x="84" y="139"/>
                  </a:lnTo>
                  <a:lnTo>
                    <a:pt x="81" y="139"/>
                  </a:lnTo>
                  <a:lnTo>
                    <a:pt x="77" y="139"/>
                  </a:lnTo>
                  <a:lnTo>
                    <a:pt x="73" y="139"/>
                  </a:lnTo>
                  <a:lnTo>
                    <a:pt x="70" y="139"/>
                  </a:lnTo>
                  <a:lnTo>
                    <a:pt x="68" y="139"/>
                  </a:lnTo>
                  <a:lnTo>
                    <a:pt x="65" y="139"/>
                  </a:lnTo>
                  <a:lnTo>
                    <a:pt x="63" y="139"/>
                  </a:lnTo>
                  <a:lnTo>
                    <a:pt x="62" y="139"/>
                  </a:lnTo>
                  <a:lnTo>
                    <a:pt x="62" y="140"/>
                  </a:lnTo>
                  <a:lnTo>
                    <a:pt x="62" y="141"/>
                  </a:lnTo>
                  <a:lnTo>
                    <a:pt x="62" y="143"/>
                  </a:lnTo>
                  <a:lnTo>
                    <a:pt x="62" y="144"/>
                  </a:lnTo>
                  <a:lnTo>
                    <a:pt x="62" y="146"/>
                  </a:lnTo>
                  <a:lnTo>
                    <a:pt x="62" y="148"/>
                  </a:lnTo>
                  <a:lnTo>
                    <a:pt x="62" y="149"/>
                  </a:lnTo>
                  <a:lnTo>
                    <a:pt x="59" y="149"/>
                  </a:lnTo>
                  <a:lnTo>
                    <a:pt x="57" y="149"/>
                  </a:lnTo>
                  <a:lnTo>
                    <a:pt x="56" y="149"/>
                  </a:lnTo>
                  <a:lnTo>
                    <a:pt x="54" y="147"/>
                  </a:lnTo>
                  <a:lnTo>
                    <a:pt x="52" y="147"/>
                  </a:lnTo>
                  <a:lnTo>
                    <a:pt x="50" y="145"/>
                  </a:lnTo>
                  <a:lnTo>
                    <a:pt x="49" y="145"/>
                  </a:lnTo>
                  <a:lnTo>
                    <a:pt x="49" y="143"/>
                  </a:lnTo>
                  <a:lnTo>
                    <a:pt x="47" y="143"/>
                  </a:lnTo>
                  <a:lnTo>
                    <a:pt x="45" y="141"/>
                  </a:lnTo>
                  <a:lnTo>
                    <a:pt x="43" y="139"/>
                  </a:lnTo>
                  <a:lnTo>
                    <a:pt x="43" y="138"/>
                  </a:lnTo>
                  <a:lnTo>
                    <a:pt x="41" y="136"/>
                  </a:lnTo>
                  <a:lnTo>
                    <a:pt x="41" y="134"/>
                  </a:lnTo>
                  <a:lnTo>
                    <a:pt x="39" y="132"/>
                  </a:lnTo>
                  <a:lnTo>
                    <a:pt x="39" y="130"/>
                  </a:lnTo>
                  <a:lnTo>
                    <a:pt x="38" y="129"/>
                  </a:lnTo>
                  <a:lnTo>
                    <a:pt x="37" y="126"/>
                  </a:lnTo>
                  <a:lnTo>
                    <a:pt x="37" y="123"/>
                  </a:lnTo>
                  <a:lnTo>
                    <a:pt x="37" y="119"/>
                  </a:lnTo>
                  <a:lnTo>
                    <a:pt x="35" y="116"/>
                  </a:lnTo>
                  <a:lnTo>
                    <a:pt x="35" y="112"/>
                  </a:lnTo>
                  <a:lnTo>
                    <a:pt x="34" y="108"/>
                  </a:lnTo>
                  <a:lnTo>
                    <a:pt x="34" y="103"/>
                  </a:lnTo>
                  <a:lnTo>
                    <a:pt x="31" y="100"/>
                  </a:lnTo>
                  <a:lnTo>
                    <a:pt x="30" y="96"/>
                  </a:lnTo>
                  <a:lnTo>
                    <a:pt x="26" y="94"/>
                  </a:lnTo>
                  <a:lnTo>
                    <a:pt x="23" y="90"/>
                  </a:lnTo>
                  <a:lnTo>
                    <a:pt x="18" y="88"/>
                  </a:lnTo>
                  <a:lnTo>
                    <a:pt x="13" y="86"/>
                  </a:lnTo>
                  <a:lnTo>
                    <a:pt x="6" y="86"/>
                  </a:lnTo>
                  <a:lnTo>
                    <a:pt x="0" y="85"/>
                  </a:lnTo>
                  <a:lnTo>
                    <a:pt x="2" y="85"/>
                  </a:lnTo>
                  <a:lnTo>
                    <a:pt x="4" y="84"/>
                  </a:lnTo>
                  <a:lnTo>
                    <a:pt x="6" y="84"/>
                  </a:lnTo>
                  <a:lnTo>
                    <a:pt x="9" y="84"/>
                  </a:lnTo>
                  <a:lnTo>
                    <a:pt x="11" y="84"/>
                  </a:lnTo>
                  <a:lnTo>
                    <a:pt x="15" y="82"/>
                  </a:lnTo>
                  <a:lnTo>
                    <a:pt x="17" y="82"/>
                  </a:lnTo>
                  <a:lnTo>
                    <a:pt x="19" y="82"/>
                  </a:lnTo>
                  <a:lnTo>
                    <a:pt x="21" y="82"/>
                  </a:lnTo>
                  <a:lnTo>
                    <a:pt x="25" y="81"/>
                  </a:lnTo>
                  <a:lnTo>
                    <a:pt x="27" y="81"/>
                  </a:lnTo>
                  <a:lnTo>
                    <a:pt x="28" y="80"/>
                  </a:lnTo>
                  <a:lnTo>
                    <a:pt x="29" y="80"/>
                  </a:lnTo>
                  <a:lnTo>
                    <a:pt x="30" y="79"/>
                  </a:lnTo>
                  <a:lnTo>
                    <a:pt x="34" y="84"/>
                  </a:lnTo>
                  <a:lnTo>
                    <a:pt x="38" y="89"/>
                  </a:lnTo>
                  <a:lnTo>
                    <a:pt x="41" y="92"/>
                  </a:lnTo>
                  <a:lnTo>
                    <a:pt x="44" y="95"/>
                  </a:lnTo>
                  <a:lnTo>
                    <a:pt x="46" y="99"/>
                  </a:lnTo>
                  <a:lnTo>
                    <a:pt x="47" y="101"/>
                  </a:lnTo>
                  <a:lnTo>
                    <a:pt x="48" y="103"/>
                  </a:lnTo>
                  <a:lnTo>
                    <a:pt x="50" y="105"/>
                  </a:lnTo>
                  <a:lnTo>
                    <a:pt x="50" y="107"/>
                  </a:lnTo>
                  <a:lnTo>
                    <a:pt x="50" y="109"/>
                  </a:lnTo>
                  <a:lnTo>
                    <a:pt x="50" y="111"/>
                  </a:lnTo>
                  <a:lnTo>
                    <a:pt x="51" y="113"/>
                  </a:lnTo>
                  <a:lnTo>
                    <a:pt x="51" y="116"/>
                  </a:lnTo>
                  <a:lnTo>
                    <a:pt x="52" y="118"/>
                  </a:lnTo>
                  <a:lnTo>
                    <a:pt x="53" y="121"/>
                  </a:lnTo>
                  <a:lnTo>
                    <a:pt x="54" y="123"/>
                  </a:lnTo>
                  <a:lnTo>
                    <a:pt x="54" y="125"/>
                  </a:lnTo>
                  <a:lnTo>
                    <a:pt x="56" y="126"/>
                  </a:lnTo>
                  <a:lnTo>
                    <a:pt x="57" y="127"/>
                  </a:lnTo>
                  <a:lnTo>
                    <a:pt x="59" y="127"/>
                  </a:lnTo>
                  <a:lnTo>
                    <a:pt x="60" y="127"/>
                  </a:lnTo>
                  <a:lnTo>
                    <a:pt x="62" y="127"/>
                  </a:lnTo>
                  <a:lnTo>
                    <a:pt x="64" y="127"/>
                  </a:lnTo>
                  <a:lnTo>
                    <a:pt x="67" y="127"/>
                  </a:lnTo>
                  <a:lnTo>
                    <a:pt x="69" y="127"/>
                  </a:lnTo>
                  <a:lnTo>
                    <a:pt x="71" y="127"/>
                  </a:lnTo>
                  <a:lnTo>
                    <a:pt x="72" y="127"/>
                  </a:lnTo>
                  <a:lnTo>
                    <a:pt x="74" y="127"/>
                  </a:lnTo>
                  <a:lnTo>
                    <a:pt x="75" y="127"/>
                  </a:lnTo>
                  <a:lnTo>
                    <a:pt x="77" y="127"/>
                  </a:lnTo>
                  <a:lnTo>
                    <a:pt x="78" y="127"/>
                  </a:lnTo>
                  <a:lnTo>
                    <a:pt x="79" y="126"/>
                  </a:lnTo>
                  <a:lnTo>
                    <a:pt x="79" y="124"/>
                  </a:lnTo>
                  <a:lnTo>
                    <a:pt x="79" y="123"/>
                  </a:lnTo>
                  <a:lnTo>
                    <a:pt x="79" y="120"/>
                  </a:lnTo>
                  <a:lnTo>
                    <a:pt x="79" y="117"/>
                  </a:lnTo>
                  <a:lnTo>
                    <a:pt x="79" y="114"/>
                  </a:lnTo>
                  <a:lnTo>
                    <a:pt x="79" y="110"/>
                  </a:lnTo>
                  <a:lnTo>
                    <a:pt x="80" y="106"/>
                  </a:lnTo>
                  <a:lnTo>
                    <a:pt x="80" y="103"/>
                  </a:lnTo>
                  <a:lnTo>
                    <a:pt x="80" y="100"/>
                  </a:lnTo>
                  <a:lnTo>
                    <a:pt x="80" y="97"/>
                  </a:lnTo>
                  <a:lnTo>
                    <a:pt x="81" y="93"/>
                  </a:lnTo>
                  <a:lnTo>
                    <a:pt x="81" y="91"/>
                  </a:lnTo>
                  <a:lnTo>
                    <a:pt x="81" y="88"/>
                  </a:lnTo>
                  <a:lnTo>
                    <a:pt x="81" y="87"/>
                  </a:lnTo>
                  <a:lnTo>
                    <a:pt x="82" y="86"/>
                  </a:lnTo>
                  <a:lnTo>
                    <a:pt x="81" y="87"/>
                  </a:lnTo>
                  <a:lnTo>
                    <a:pt x="81" y="89"/>
                  </a:lnTo>
                  <a:lnTo>
                    <a:pt x="81" y="91"/>
                  </a:lnTo>
                  <a:lnTo>
                    <a:pt x="81" y="93"/>
                  </a:lnTo>
                  <a:lnTo>
                    <a:pt x="81" y="97"/>
                  </a:lnTo>
                  <a:lnTo>
                    <a:pt x="81" y="100"/>
                  </a:lnTo>
                  <a:lnTo>
                    <a:pt x="81" y="103"/>
                  </a:lnTo>
                  <a:lnTo>
                    <a:pt x="82" y="106"/>
                  </a:lnTo>
                  <a:lnTo>
                    <a:pt x="82" y="110"/>
                  </a:lnTo>
                  <a:lnTo>
                    <a:pt x="84" y="113"/>
                  </a:lnTo>
                  <a:lnTo>
                    <a:pt x="86" y="117"/>
                  </a:lnTo>
                  <a:lnTo>
                    <a:pt x="88" y="119"/>
                  </a:lnTo>
                  <a:lnTo>
                    <a:pt x="89" y="122"/>
                  </a:lnTo>
                  <a:lnTo>
                    <a:pt x="93" y="124"/>
                  </a:lnTo>
                  <a:lnTo>
                    <a:pt x="97" y="124"/>
                  </a:lnTo>
                  <a:lnTo>
                    <a:pt x="103" y="124"/>
                  </a:lnTo>
                  <a:lnTo>
                    <a:pt x="107" y="124"/>
                  </a:lnTo>
                  <a:lnTo>
                    <a:pt x="113" y="124"/>
                  </a:lnTo>
                  <a:lnTo>
                    <a:pt x="118" y="123"/>
                  </a:lnTo>
                  <a:lnTo>
                    <a:pt x="123" y="121"/>
                  </a:lnTo>
                  <a:lnTo>
                    <a:pt x="126" y="120"/>
                  </a:lnTo>
                  <a:lnTo>
                    <a:pt x="130" y="119"/>
                  </a:lnTo>
                  <a:lnTo>
                    <a:pt x="134" y="117"/>
                  </a:lnTo>
                  <a:lnTo>
                    <a:pt x="138" y="113"/>
                  </a:lnTo>
                  <a:lnTo>
                    <a:pt x="139" y="111"/>
                  </a:lnTo>
                  <a:lnTo>
                    <a:pt x="142" y="108"/>
                  </a:lnTo>
                  <a:lnTo>
                    <a:pt x="143" y="107"/>
                  </a:lnTo>
                  <a:lnTo>
                    <a:pt x="146" y="103"/>
                  </a:lnTo>
                  <a:lnTo>
                    <a:pt x="146" y="101"/>
                  </a:lnTo>
                  <a:lnTo>
                    <a:pt x="148" y="98"/>
                  </a:lnTo>
                  <a:lnTo>
                    <a:pt x="148" y="94"/>
                  </a:lnTo>
                  <a:lnTo>
                    <a:pt x="149" y="91"/>
                  </a:lnTo>
                  <a:lnTo>
                    <a:pt x="148" y="87"/>
                  </a:lnTo>
                  <a:lnTo>
                    <a:pt x="148" y="84"/>
                  </a:lnTo>
                  <a:lnTo>
                    <a:pt x="146" y="81"/>
                  </a:lnTo>
                  <a:lnTo>
                    <a:pt x="146" y="77"/>
                  </a:lnTo>
                  <a:lnTo>
                    <a:pt x="144" y="75"/>
                  </a:lnTo>
                  <a:lnTo>
                    <a:pt x="142" y="73"/>
                  </a:lnTo>
                  <a:lnTo>
                    <a:pt x="141" y="71"/>
                  </a:lnTo>
                  <a:lnTo>
                    <a:pt x="139" y="69"/>
                  </a:lnTo>
                  <a:lnTo>
                    <a:pt x="136" y="69"/>
                  </a:lnTo>
                  <a:lnTo>
                    <a:pt x="134" y="68"/>
                  </a:lnTo>
                  <a:lnTo>
                    <a:pt x="132" y="68"/>
                  </a:lnTo>
                  <a:lnTo>
                    <a:pt x="130" y="66"/>
                  </a:lnTo>
                  <a:lnTo>
                    <a:pt x="129" y="66"/>
                  </a:lnTo>
                  <a:lnTo>
                    <a:pt x="127" y="66"/>
                  </a:lnTo>
                  <a:lnTo>
                    <a:pt x="125" y="66"/>
                  </a:lnTo>
                  <a:lnTo>
                    <a:pt x="123" y="64"/>
                  </a:lnTo>
                  <a:lnTo>
                    <a:pt x="120" y="65"/>
                  </a:lnTo>
                  <a:lnTo>
                    <a:pt x="118" y="65"/>
                  </a:lnTo>
                  <a:lnTo>
                    <a:pt x="114" y="66"/>
                  </a:lnTo>
                  <a:lnTo>
                    <a:pt x="111" y="66"/>
                  </a:lnTo>
                  <a:lnTo>
                    <a:pt x="106" y="67"/>
                  </a:lnTo>
                  <a:lnTo>
                    <a:pt x="103" y="67"/>
                  </a:lnTo>
                  <a:lnTo>
                    <a:pt x="99" y="69"/>
                  </a:lnTo>
                  <a:lnTo>
                    <a:pt x="95" y="69"/>
                  </a:lnTo>
                  <a:lnTo>
                    <a:pt x="91" y="71"/>
                  </a:lnTo>
                  <a:lnTo>
                    <a:pt x="88" y="72"/>
                  </a:lnTo>
                  <a:lnTo>
                    <a:pt x="84" y="74"/>
                  </a:lnTo>
                  <a:lnTo>
                    <a:pt x="82" y="74"/>
                  </a:lnTo>
                  <a:lnTo>
                    <a:pt x="79" y="76"/>
                  </a:lnTo>
                  <a:lnTo>
                    <a:pt x="77" y="76"/>
                  </a:lnTo>
                  <a:lnTo>
                    <a:pt x="76" y="77"/>
                  </a:lnTo>
                  <a:lnTo>
                    <a:pt x="76" y="76"/>
                  </a:lnTo>
                  <a:lnTo>
                    <a:pt x="76" y="74"/>
                  </a:lnTo>
                  <a:lnTo>
                    <a:pt x="76" y="72"/>
                  </a:lnTo>
                  <a:lnTo>
                    <a:pt x="76" y="71"/>
                  </a:lnTo>
                  <a:lnTo>
                    <a:pt x="76" y="69"/>
                  </a:lnTo>
                  <a:lnTo>
                    <a:pt x="76" y="68"/>
                  </a:lnTo>
                  <a:lnTo>
                    <a:pt x="76" y="66"/>
                  </a:lnTo>
                  <a:lnTo>
                    <a:pt x="78" y="66"/>
                  </a:lnTo>
                  <a:lnTo>
                    <a:pt x="81" y="66"/>
                  </a:lnTo>
                  <a:lnTo>
                    <a:pt x="85" y="66"/>
                  </a:lnTo>
                  <a:lnTo>
                    <a:pt x="88" y="65"/>
                  </a:lnTo>
                  <a:lnTo>
                    <a:pt x="92" y="65"/>
                  </a:lnTo>
                  <a:lnTo>
                    <a:pt x="95" y="63"/>
                  </a:lnTo>
                  <a:lnTo>
                    <a:pt x="99" y="63"/>
                  </a:lnTo>
                  <a:lnTo>
                    <a:pt x="104" y="62"/>
                  </a:lnTo>
                  <a:lnTo>
                    <a:pt x="108" y="62"/>
                  </a:lnTo>
                  <a:lnTo>
                    <a:pt x="111" y="60"/>
                  </a:lnTo>
                  <a:lnTo>
                    <a:pt x="115" y="60"/>
                  </a:lnTo>
                  <a:lnTo>
                    <a:pt x="120" y="58"/>
                  </a:lnTo>
                  <a:lnTo>
                    <a:pt x="122" y="58"/>
                  </a:lnTo>
                  <a:lnTo>
                    <a:pt x="126" y="56"/>
                  </a:lnTo>
                  <a:lnTo>
                    <a:pt x="128" y="55"/>
                  </a:lnTo>
                  <a:lnTo>
                    <a:pt x="132" y="53"/>
                  </a:lnTo>
                  <a:lnTo>
                    <a:pt x="133" y="52"/>
                  </a:lnTo>
                  <a:lnTo>
                    <a:pt x="134" y="50"/>
                  </a:lnTo>
                  <a:lnTo>
                    <a:pt x="135" y="48"/>
                  </a:lnTo>
                  <a:lnTo>
                    <a:pt x="135" y="46"/>
                  </a:lnTo>
                  <a:lnTo>
                    <a:pt x="137" y="43"/>
                  </a:lnTo>
                  <a:lnTo>
                    <a:pt x="138" y="41"/>
                  </a:lnTo>
                  <a:lnTo>
                    <a:pt x="140" y="37"/>
                  </a:lnTo>
                  <a:lnTo>
                    <a:pt x="140" y="35"/>
                  </a:lnTo>
                  <a:lnTo>
                    <a:pt x="140" y="32"/>
                  </a:lnTo>
                  <a:lnTo>
                    <a:pt x="139" y="29"/>
                  </a:lnTo>
                  <a:lnTo>
                    <a:pt x="139" y="25"/>
                  </a:lnTo>
                  <a:lnTo>
                    <a:pt x="138" y="24"/>
                  </a:lnTo>
                  <a:lnTo>
                    <a:pt x="137" y="20"/>
                  </a:lnTo>
                  <a:lnTo>
                    <a:pt x="134" y="19"/>
                  </a:lnTo>
                  <a:lnTo>
                    <a:pt x="132" y="16"/>
                  </a:lnTo>
                  <a:lnTo>
                    <a:pt x="126" y="16"/>
                  </a:lnTo>
                  <a:lnTo>
                    <a:pt x="122" y="15"/>
                  </a:lnTo>
                  <a:lnTo>
                    <a:pt x="119" y="16"/>
                  </a:lnTo>
                  <a:lnTo>
                    <a:pt x="116" y="16"/>
                  </a:lnTo>
                  <a:lnTo>
                    <a:pt x="112" y="18"/>
                  </a:lnTo>
                  <a:lnTo>
                    <a:pt x="110" y="20"/>
                  </a:lnTo>
                  <a:lnTo>
                    <a:pt x="108" y="22"/>
                  </a:lnTo>
                  <a:lnTo>
                    <a:pt x="107" y="24"/>
                  </a:lnTo>
                  <a:lnTo>
                    <a:pt x="106" y="28"/>
                  </a:lnTo>
                  <a:lnTo>
                    <a:pt x="106" y="30"/>
                  </a:lnTo>
                  <a:lnTo>
                    <a:pt x="106" y="32"/>
                  </a:lnTo>
                  <a:lnTo>
                    <a:pt x="107" y="34"/>
                  </a:lnTo>
                  <a:lnTo>
                    <a:pt x="108" y="36"/>
                  </a:lnTo>
                  <a:lnTo>
                    <a:pt x="111" y="38"/>
                  </a:lnTo>
                  <a:lnTo>
                    <a:pt x="114" y="40"/>
                  </a:lnTo>
                  <a:lnTo>
                    <a:pt x="118" y="40"/>
                  </a:lnTo>
                  <a:lnTo>
                    <a:pt x="120" y="39"/>
                  </a:lnTo>
                  <a:lnTo>
                    <a:pt x="121" y="37"/>
                  </a:lnTo>
                  <a:lnTo>
                    <a:pt x="121" y="36"/>
                  </a:lnTo>
                  <a:lnTo>
                    <a:pt x="123" y="34"/>
                  </a:lnTo>
                  <a:lnTo>
                    <a:pt x="123" y="32"/>
                  </a:lnTo>
                  <a:lnTo>
                    <a:pt x="124" y="31"/>
                  </a:lnTo>
                  <a:lnTo>
                    <a:pt x="124" y="30"/>
                  </a:lnTo>
                  <a:lnTo>
                    <a:pt x="126" y="28"/>
                  </a:lnTo>
                  <a:lnTo>
                    <a:pt x="126" y="30"/>
                  </a:lnTo>
                  <a:lnTo>
                    <a:pt x="126" y="31"/>
                  </a:lnTo>
                  <a:lnTo>
                    <a:pt x="127" y="31"/>
                  </a:lnTo>
                  <a:lnTo>
                    <a:pt x="127" y="33"/>
                  </a:lnTo>
                  <a:lnTo>
                    <a:pt x="127" y="35"/>
                  </a:lnTo>
                  <a:lnTo>
                    <a:pt x="127" y="36"/>
                  </a:lnTo>
                  <a:lnTo>
                    <a:pt x="129" y="36"/>
                  </a:lnTo>
                  <a:lnTo>
                    <a:pt x="129" y="38"/>
                  </a:lnTo>
                  <a:lnTo>
                    <a:pt x="129" y="40"/>
                  </a:lnTo>
                  <a:lnTo>
                    <a:pt x="129" y="42"/>
                  </a:lnTo>
                  <a:lnTo>
                    <a:pt x="131" y="42"/>
                  </a:lnTo>
                  <a:lnTo>
                    <a:pt x="131" y="44"/>
                  </a:lnTo>
                  <a:lnTo>
                    <a:pt x="132" y="44"/>
                  </a:lnTo>
                  <a:lnTo>
                    <a:pt x="128" y="46"/>
                  </a:lnTo>
                  <a:lnTo>
                    <a:pt x="124" y="47"/>
                  </a:lnTo>
                  <a:lnTo>
                    <a:pt x="121" y="49"/>
                  </a:lnTo>
                  <a:lnTo>
                    <a:pt x="118" y="49"/>
                  </a:lnTo>
                  <a:lnTo>
                    <a:pt x="113" y="50"/>
                  </a:lnTo>
                  <a:lnTo>
                    <a:pt x="110" y="51"/>
                  </a:lnTo>
                  <a:lnTo>
                    <a:pt x="106" y="52"/>
                  </a:lnTo>
                  <a:lnTo>
                    <a:pt x="103" y="52"/>
                  </a:lnTo>
                  <a:lnTo>
                    <a:pt x="100" y="54"/>
                  </a:lnTo>
                  <a:lnTo>
                    <a:pt x="97" y="55"/>
                  </a:lnTo>
                  <a:lnTo>
                    <a:pt x="94" y="55"/>
                  </a:lnTo>
                  <a:lnTo>
                    <a:pt x="92" y="55"/>
                  </a:lnTo>
                  <a:lnTo>
                    <a:pt x="91" y="55"/>
                  </a:lnTo>
                  <a:lnTo>
                    <a:pt x="89" y="55"/>
                  </a:lnTo>
                  <a:lnTo>
                    <a:pt x="89" y="54"/>
                  </a:lnTo>
                  <a:lnTo>
                    <a:pt x="91" y="52"/>
                  </a:lnTo>
                  <a:lnTo>
                    <a:pt x="93" y="51"/>
                  </a:lnTo>
                  <a:lnTo>
                    <a:pt x="93" y="50"/>
                  </a:lnTo>
                  <a:lnTo>
                    <a:pt x="95" y="49"/>
                  </a:lnTo>
                  <a:lnTo>
                    <a:pt x="95" y="47"/>
                  </a:lnTo>
                  <a:lnTo>
                    <a:pt x="97" y="45"/>
                  </a:lnTo>
                  <a:lnTo>
                    <a:pt x="97" y="43"/>
                  </a:lnTo>
                  <a:lnTo>
                    <a:pt x="97" y="41"/>
                  </a:lnTo>
                  <a:lnTo>
                    <a:pt x="97" y="40"/>
                  </a:lnTo>
                  <a:lnTo>
                    <a:pt x="98" y="36"/>
                  </a:lnTo>
                  <a:lnTo>
                    <a:pt x="98" y="33"/>
                  </a:lnTo>
                  <a:lnTo>
                    <a:pt x="98" y="30"/>
                  </a:lnTo>
                  <a:lnTo>
                    <a:pt x="98" y="26"/>
                  </a:lnTo>
                  <a:lnTo>
                    <a:pt x="98" y="20"/>
                  </a:lnTo>
                  <a:lnTo>
                    <a:pt x="96" y="20"/>
                  </a:lnTo>
                  <a:lnTo>
                    <a:pt x="96" y="19"/>
                  </a:lnTo>
                  <a:lnTo>
                    <a:pt x="95" y="19"/>
                  </a:lnTo>
                  <a:lnTo>
                    <a:pt x="95" y="17"/>
                  </a:lnTo>
                  <a:lnTo>
                    <a:pt x="93" y="15"/>
                  </a:lnTo>
                  <a:lnTo>
                    <a:pt x="93" y="13"/>
                  </a:lnTo>
                  <a:lnTo>
                    <a:pt x="92" y="12"/>
                  </a:lnTo>
                  <a:lnTo>
                    <a:pt x="92" y="10"/>
                  </a:lnTo>
                  <a:lnTo>
                    <a:pt x="90" y="9"/>
                  </a:lnTo>
                  <a:lnTo>
                    <a:pt x="90" y="7"/>
                  </a:lnTo>
                  <a:lnTo>
                    <a:pt x="88" y="5"/>
                  </a:lnTo>
                  <a:lnTo>
                    <a:pt x="88" y="3"/>
                  </a:lnTo>
                  <a:lnTo>
                    <a:pt x="87" y="3"/>
                  </a:lnTo>
                  <a:lnTo>
                    <a:pt x="87" y="1"/>
                  </a:lnTo>
                  <a:lnTo>
                    <a:pt x="87" y="0"/>
                  </a:lnTo>
                </a:path>
              </a:pathLst>
            </a:custGeom>
            <a:solidFill>
              <a:srgbClr val="F8F8F8"/>
            </a:solidFill>
            <a:ln w="6350">
              <a:solidFill>
                <a:srgbClr val="DDDDDD"/>
              </a:solidFill>
              <a:round/>
              <a:headEnd/>
              <a:tailEnd/>
            </a:ln>
          </p:spPr>
          <p:txBody>
            <a:bodyPr/>
            <a:lstStyle/>
            <a:p>
              <a:endParaRPr lang="it-IT"/>
            </a:p>
          </p:txBody>
        </p:sp>
        <p:sp>
          <p:nvSpPr>
            <p:cNvPr id="5209" name="Freeform 110"/>
            <p:cNvSpPr>
              <a:spLocks/>
            </p:cNvSpPr>
            <p:nvPr/>
          </p:nvSpPr>
          <p:spPr bwMode="auto">
            <a:xfrm>
              <a:off x="1655" y="1320"/>
              <a:ext cx="59" cy="35"/>
            </a:xfrm>
            <a:custGeom>
              <a:avLst/>
              <a:gdLst>
                <a:gd name="T0" fmla="*/ 212 w 30"/>
                <a:gd name="T1" fmla="*/ 0 h 38"/>
                <a:gd name="T2" fmla="*/ 197 w 30"/>
                <a:gd name="T3" fmla="*/ 0 h 38"/>
                <a:gd name="T4" fmla="*/ 181 w 30"/>
                <a:gd name="T5" fmla="*/ 0 h 38"/>
                <a:gd name="T6" fmla="*/ 159 w 30"/>
                <a:gd name="T7" fmla="*/ 0 h 38"/>
                <a:gd name="T8" fmla="*/ 151 w 30"/>
                <a:gd name="T9" fmla="*/ 0 h 38"/>
                <a:gd name="T10" fmla="*/ 120 w 30"/>
                <a:gd name="T11" fmla="*/ 0 h 38"/>
                <a:gd name="T12" fmla="*/ 116 w 30"/>
                <a:gd name="T13" fmla="*/ 0 h 38"/>
                <a:gd name="T14" fmla="*/ 116 w 30"/>
                <a:gd name="T15" fmla="*/ 0 h 38"/>
                <a:gd name="T16" fmla="*/ 100 w 30"/>
                <a:gd name="T17" fmla="*/ 2 h 38"/>
                <a:gd name="T18" fmla="*/ 85 w 30"/>
                <a:gd name="T19" fmla="*/ 3 h 38"/>
                <a:gd name="T20" fmla="*/ 77 w 30"/>
                <a:gd name="T21" fmla="*/ 5 h 38"/>
                <a:gd name="T22" fmla="*/ 55 w 30"/>
                <a:gd name="T23" fmla="*/ 6 h 38"/>
                <a:gd name="T24" fmla="*/ 39 w 30"/>
                <a:gd name="T25" fmla="*/ 8 h 38"/>
                <a:gd name="T26" fmla="*/ 8 w 30"/>
                <a:gd name="T27" fmla="*/ 12 h 38"/>
                <a:gd name="T28" fmla="*/ 0 w 30"/>
                <a:gd name="T29" fmla="*/ 15 h 38"/>
                <a:gd name="T30" fmla="*/ 0 w 30"/>
                <a:gd name="T31" fmla="*/ 15 h 38"/>
                <a:gd name="T32" fmla="*/ 0 w 30"/>
                <a:gd name="T33" fmla="*/ 15 h 38"/>
                <a:gd name="T34" fmla="*/ 0 w 30"/>
                <a:gd name="T35" fmla="*/ 17 h 38"/>
                <a:gd name="T36" fmla="*/ 0 w 30"/>
                <a:gd name="T37" fmla="*/ 18 h 38"/>
                <a:gd name="T38" fmla="*/ 16 w 30"/>
                <a:gd name="T39" fmla="*/ 21 h 38"/>
                <a:gd name="T40" fmla="*/ 31 w 30"/>
                <a:gd name="T41" fmla="*/ 24 h 38"/>
                <a:gd name="T42" fmla="*/ 39 w 30"/>
                <a:gd name="T43" fmla="*/ 27 h 38"/>
                <a:gd name="T44" fmla="*/ 55 w 30"/>
                <a:gd name="T45" fmla="*/ 29 h 38"/>
                <a:gd name="T46" fmla="*/ 61 w 30"/>
                <a:gd name="T47" fmla="*/ 29 h 38"/>
                <a:gd name="T48" fmla="*/ 77 w 30"/>
                <a:gd name="T49" fmla="*/ 29 h 38"/>
                <a:gd name="T50" fmla="*/ 77 w 30"/>
                <a:gd name="T51" fmla="*/ 27 h 38"/>
                <a:gd name="T52" fmla="*/ 85 w 30"/>
                <a:gd name="T53" fmla="*/ 26 h 38"/>
                <a:gd name="T54" fmla="*/ 116 w 30"/>
                <a:gd name="T55" fmla="*/ 23 h 38"/>
                <a:gd name="T56" fmla="*/ 128 w 30"/>
                <a:gd name="T57" fmla="*/ 20 h 38"/>
                <a:gd name="T58" fmla="*/ 151 w 30"/>
                <a:gd name="T59" fmla="*/ 18 h 38"/>
                <a:gd name="T60" fmla="*/ 159 w 30"/>
                <a:gd name="T61" fmla="*/ 16 h 38"/>
                <a:gd name="T62" fmla="*/ 175 w 30"/>
                <a:gd name="T63" fmla="*/ 15 h 38"/>
                <a:gd name="T64" fmla="*/ 181 w 30"/>
                <a:gd name="T65" fmla="*/ 14 h 38"/>
                <a:gd name="T66" fmla="*/ 181 w 30"/>
                <a:gd name="T67" fmla="*/ 13 h 38"/>
                <a:gd name="T68" fmla="*/ 189 w 30"/>
                <a:gd name="T69" fmla="*/ 11 h 38"/>
                <a:gd name="T70" fmla="*/ 189 w 30"/>
                <a:gd name="T71" fmla="*/ 8 h 38"/>
                <a:gd name="T72" fmla="*/ 205 w 30"/>
                <a:gd name="T73" fmla="*/ 7 h 38"/>
                <a:gd name="T74" fmla="*/ 205 w 30"/>
                <a:gd name="T75" fmla="*/ 6 h 38"/>
                <a:gd name="T76" fmla="*/ 220 w 30"/>
                <a:gd name="T77" fmla="*/ 5 h 38"/>
                <a:gd name="T78" fmla="*/ 220 w 30"/>
                <a:gd name="T79" fmla="*/ 2 h 38"/>
                <a:gd name="T80" fmla="*/ 220 w 30"/>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
                <a:gd name="T124" fmla="*/ 0 h 38"/>
                <a:gd name="T125" fmla="*/ 30 w 30"/>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 h="38">
                  <a:moveTo>
                    <a:pt x="29" y="0"/>
                  </a:moveTo>
                  <a:lnTo>
                    <a:pt x="28" y="0"/>
                  </a:lnTo>
                  <a:lnTo>
                    <a:pt x="26" y="0"/>
                  </a:lnTo>
                  <a:lnTo>
                    <a:pt x="24" y="0"/>
                  </a:lnTo>
                  <a:lnTo>
                    <a:pt x="23" y="0"/>
                  </a:lnTo>
                  <a:lnTo>
                    <a:pt x="21" y="0"/>
                  </a:lnTo>
                  <a:lnTo>
                    <a:pt x="20" y="0"/>
                  </a:lnTo>
                  <a:lnTo>
                    <a:pt x="18" y="0"/>
                  </a:lnTo>
                  <a:lnTo>
                    <a:pt x="16" y="0"/>
                  </a:lnTo>
                  <a:lnTo>
                    <a:pt x="15" y="0"/>
                  </a:lnTo>
                  <a:lnTo>
                    <a:pt x="13" y="2"/>
                  </a:lnTo>
                  <a:lnTo>
                    <a:pt x="11" y="3"/>
                  </a:lnTo>
                  <a:lnTo>
                    <a:pt x="10" y="5"/>
                  </a:lnTo>
                  <a:lnTo>
                    <a:pt x="8" y="7"/>
                  </a:lnTo>
                  <a:lnTo>
                    <a:pt x="7" y="9"/>
                  </a:lnTo>
                  <a:lnTo>
                    <a:pt x="7" y="10"/>
                  </a:lnTo>
                  <a:lnTo>
                    <a:pt x="5" y="11"/>
                  </a:lnTo>
                  <a:lnTo>
                    <a:pt x="3" y="13"/>
                  </a:lnTo>
                  <a:lnTo>
                    <a:pt x="1" y="15"/>
                  </a:lnTo>
                  <a:lnTo>
                    <a:pt x="1" y="16"/>
                  </a:lnTo>
                  <a:lnTo>
                    <a:pt x="0" y="18"/>
                  </a:lnTo>
                  <a:lnTo>
                    <a:pt x="0" y="17"/>
                  </a:lnTo>
                  <a:lnTo>
                    <a:pt x="0" y="18"/>
                  </a:lnTo>
                  <a:lnTo>
                    <a:pt x="0" y="19"/>
                  </a:lnTo>
                  <a:lnTo>
                    <a:pt x="0" y="21"/>
                  </a:lnTo>
                  <a:lnTo>
                    <a:pt x="0" y="23"/>
                  </a:lnTo>
                  <a:lnTo>
                    <a:pt x="2" y="25"/>
                  </a:lnTo>
                  <a:lnTo>
                    <a:pt x="2" y="27"/>
                  </a:lnTo>
                  <a:lnTo>
                    <a:pt x="4" y="28"/>
                  </a:lnTo>
                  <a:lnTo>
                    <a:pt x="4" y="30"/>
                  </a:lnTo>
                  <a:lnTo>
                    <a:pt x="5" y="32"/>
                  </a:lnTo>
                  <a:lnTo>
                    <a:pt x="5" y="34"/>
                  </a:lnTo>
                  <a:lnTo>
                    <a:pt x="7" y="35"/>
                  </a:lnTo>
                  <a:lnTo>
                    <a:pt x="7" y="37"/>
                  </a:lnTo>
                  <a:lnTo>
                    <a:pt x="8" y="37"/>
                  </a:lnTo>
                  <a:lnTo>
                    <a:pt x="10" y="37"/>
                  </a:lnTo>
                  <a:lnTo>
                    <a:pt x="10" y="36"/>
                  </a:lnTo>
                  <a:lnTo>
                    <a:pt x="10" y="35"/>
                  </a:lnTo>
                  <a:lnTo>
                    <a:pt x="11" y="34"/>
                  </a:lnTo>
                  <a:lnTo>
                    <a:pt x="11" y="33"/>
                  </a:lnTo>
                  <a:lnTo>
                    <a:pt x="13" y="31"/>
                  </a:lnTo>
                  <a:lnTo>
                    <a:pt x="15" y="29"/>
                  </a:lnTo>
                  <a:lnTo>
                    <a:pt x="17" y="27"/>
                  </a:lnTo>
                  <a:lnTo>
                    <a:pt x="17" y="26"/>
                  </a:lnTo>
                  <a:lnTo>
                    <a:pt x="19" y="24"/>
                  </a:lnTo>
                  <a:lnTo>
                    <a:pt x="20" y="23"/>
                  </a:lnTo>
                  <a:lnTo>
                    <a:pt x="21" y="21"/>
                  </a:lnTo>
                  <a:lnTo>
                    <a:pt x="21" y="20"/>
                  </a:lnTo>
                  <a:lnTo>
                    <a:pt x="23" y="18"/>
                  </a:lnTo>
                  <a:lnTo>
                    <a:pt x="24" y="17"/>
                  </a:lnTo>
                  <a:lnTo>
                    <a:pt x="24" y="16"/>
                  </a:lnTo>
                  <a:lnTo>
                    <a:pt x="25" y="14"/>
                  </a:lnTo>
                  <a:lnTo>
                    <a:pt x="25" y="12"/>
                  </a:lnTo>
                  <a:lnTo>
                    <a:pt x="25" y="11"/>
                  </a:lnTo>
                  <a:lnTo>
                    <a:pt x="27" y="10"/>
                  </a:lnTo>
                  <a:lnTo>
                    <a:pt x="27" y="8"/>
                  </a:lnTo>
                  <a:lnTo>
                    <a:pt x="27" y="7"/>
                  </a:lnTo>
                  <a:lnTo>
                    <a:pt x="29" y="5"/>
                  </a:lnTo>
                  <a:lnTo>
                    <a:pt x="29" y="3"/>
                  </a:lnTo>
                  <a:lnTo>
                    <a:pt x="29" y="2"/>
                  </a:lnTo>
                  <a:lnTo>
                    <a:pt x="29" y="0"/>
                  </a:lnTo>
                </a:path>
              </a:pathLst>
            </a:custGeom>
            <a:solidFill>
              <a:srgbClr val="F8F8F8"/>
            </a:solidFill>
            <a:ln w="9525">
              <a:solidFill>
                <a:srgbClr val="DDDDDD"/>
              </a:solidFill>
              <a:round/>
              <a:headEnd/>
              <a:tailEnd/>
            </a:ln>
          </p:spPr>
          <p:txBody>
            <a:bodyPr/>
            <a:lstStyle/>
            <a:p>
              <a:endParaRPr lang="it-IT"/>
            </a:p>
          </p:txBody>
        </p:sp>
        <p:sp>
          <p:nvSpPr>
            <p:cNvPr id="5210" name="Freeform 111"/>
            <p:cNvSpPr>
              <a:spLocks/>
            </p:cNvSpPr>
            <p:nvPr/>
          </p:nvSpPr>
          <p:spPr bwMode="auto">
            <a:xfrm>
              <a:off x="1480" y="1319"/>
              <a:ext cx="312" cy="141"/>
            </a:xfrm>
            <a:custGeom>
              <a:avLst/>
              <a:gdLst>
                <a:gd name="T0" fmla="*/ 347 w 159"/>
                <a:gd name="T1" fmla="*/ 1 h 152"/>
                <a:gd name="T2" fmla="*/ 61 w 159"/>
                <a:gd name="T3" fmla="*/ 20 h 152"/>
                <a:gd name="T4" fmla="*/ 47 w 159"/>
                <a:gd name="T5" fmla="*/ 42 h 152"/>
                <a:gd name="T6" fmla="*/ 8 w 159"/>
                <a:gd name="T7" fmla="*/ 42 h 152"/>
                <a:gd name="T8" fmla="*/ 0 w 159"/>
                <a:gd name="T9" fmla="*/ 46 h 152"/>
                <a:gd name="T10" fmla="*/ 0 w 159"/>
                <a:gd name="T11" fmla="*/ 90 h 152"/>
                <a:gd name="T12" fmla="*/ 0 w 159"/>
                <a:gd name="T13" fmla="*/ 121 h 152"/>
                <a:gd name="T14" fmla="*/ 181 w 159"/>
                <a:gd name="T15" fmla="*/ 118 h 152"/>
                <a:gd name="T16" fmla="*/ 416 w 159"/>
                <a:gd name="T17" fmla="*/ 112 h 152"/>
                <a:gd name="T18" fmla="*/ 493 w 159"/>
                <a:gd name="T19" fmla="*/ 111 h 152"/>
                <a:gd name="T20" fmla="*/ 673 w 159"/>
                <a:gd name="T21" fmla="*/ 111 h 152"/>
                <a:gd name="T22" fmla="*/ 716 w 159"/>
                <a:gd name="T23" fmla="*/ 113 h 152"/>
                <a:gd name="T24" fmla="*/ 716 w 159"/>
                <a:gd name="T25" fmla="*/ 116 h 152"/>
                <a:gd name="T26" fmla="*/ 732 w 159"/>
                <a:gd name="T27" fmla="*/ 119 h 152"/>
                <a:gd name="T28" fmla="*/ 816 w 159"/>
                <a:gd name="T29" fmla="*/ 114 h 152"/>
                <a:gd name="T30" fmla="*/ 877 w 159"/>
                <a:gd name="T31" fmla="*/ 105 h 152"/>
                <a:gd name="T32" fmla="*/ 905 w 159"/>
                <a:gd name="T33" fmla="*/ 89 h 152"/>
                <a:gd name="T34" fmla="*/ 1036 w 159"/>
                <a:gd name="T35" fmla="*/ 71 h 152"/>
                <a:gd name="T36" fmla="*/ 1148 w 159"/>
                <a:gd name="T37" fmla="*/ 67 h 152"/>
                <a:gd name="T38" fmla="*/ 1013 w 159"/>
                <a:gd name="T39" fmla="*/ 66 h 152"/>
                <a:gd name="T40" fmla="*/ 893 w 159"/>
                <a:gd name="T41" fmla="*/ 71 h 152"/>
                <a:gd name="T42" fmla="*/ 793 w 159"/>
                <a:gd name="T43" fmla="*/ 85 h 152"/>
                <a:gd name="T44" fmla="*/ 785 w 159"/>
                <a:gd name="T45" fmla="*/ 98 h 152"/>
                <a:gd name="T46" fmla="*/ 689 w 159"/>
                <a:gd name="T47" fmla="*/ 101 h 152"/>
                <a:gd name="T48" fmla="*/ 597 w 159"/>
                <a:gd name="T49" fmla="*/ 101 h 152"/>
                <a:gd name="T50" fmla="*/ 573 w 159"/>
                <a:gd name="T51" fmla="*/ 94 h 152"/>
                <a:gd name="T52" fmla="*/ 565 w 159"/>
                <a:gd name="T53" fmla="*/ 74 h 152"/>
                <a:gd name="T54" fmla="*/ 559 w 159"/>
                <a:gd name="T55" fmla="*/ 72 h 152"/>
                <a:gd name="T56" fmla="*/ 536 w 159"/>
                <a:gd name="T57" fmla="*/ 90 h 152"/>
                <a:gd name="T58" fmla="*/ 361 w 159"/>
                <a:gd name="T59" fmla="*/ 99 h 152"/>
                <a:gd name="T60" fmla="*/ 143 w 159"/>
                <a:gd name="T61" fmla="*/ 90 h 152"/>
                <a:gd name="T62" fmla="*/ 61 w 159"/>
                <a:gd name="T63" fmla="*/ 75 h 152"/>
                <a:gd name="T64" fmla="*/ 100 w 159"/>
                <a:gd name="T65" fmla="*/ 58 h 152"/>
                <a:gd name="T66" fmla="*/ 204 w 159"/>
                <a:gd name="T67" fmla="*/ 53 h 152"/>
                <a:gd name="T68" fmla="*/ 339 w 159"/>
                <a:gd name="T69" fmla="*/ 53 h 152"/>
                <a:gd name="T70" fmla="*/ 536 w 159"/>
                <a:gd name="T71" fmla="*/ 59 h 152"/>
                <a:gd name="T72" fmla="*/ 604 w 159"/>
                <a:gd name="T73" fmla="*/ 61 h 152"/>
                <a:gd name="T74" fmla="*/ 604 w 159"/>
                <a:gd name="T75" fmla="*/ 58 h 152"/>
                <a:gd name="T76" fmla="*/ 612 w 159"/>
                <a:gd name="T77" fmla="*/ 53 h 152"/>
                <a:gd name="T78" fmla="*/ 424 w 159"/>
                <a:gd name="T79" fmla="*/ 50 h 152"/>
                <a:gd name="T80" fmla="*/ 228 w 159"/>
                <a:gd name="T81" fmla="*/ 45 h 152"/>
                <a:gd name="T82" fmla="*/ 143 w 159"/>
                <a:gd name="T83" fmla="*/ 37 h 152"/>
                <a:gd name="T84" fmla="*/ 128 w 159"/>
                <a:gd name="T85" fmla="*/ 19 h 152"/>
                <a:gd name="T86" fmla="*/ 281 w 159"/>
                <a:gd name="T87" fmla="*/ 13 h 152"/>
                <a:gd name="T88" fmla="*/ 369 w 159"/>
                <a:gd name="T89" fmla="*/ 24 h 152"/>
                <a:gd name="T90" fmla="*/ 281 w 159"/>
                <a:gd name="T91" fmla="*/ 32 h 152"/>
                <a:gd name="T92" fmla="*/ 251 w 159"/>
                <a:gd name="T93" fmla="*/ 28 h 152"/>
                <a:gd name="T94" fmla="*/ 243 w 159"/>
                <a:gd name="T95" fmla="*/ 24 h 152"/>
                <a:gd name="T96" fmla="*/ 204 w 159"/>
                <a:gd name="T97" fmla="*/ 28 h 152"/>
                <a:gd name="T98" fmla="*/ 188 w 159"/>
                <a:gd name="T99" fmla="*/ 35 h 152"/>
                <a:gd name="T100" fmla="*/ 296 w 159"/>
                <a:gd name="T101" fmla="*/ 39 h 152"/>
                <a:gd name="T102" fmla="*/ 461 w 159"/>
                <a:gd name="T103" fmla="*/ 44 h 152"/>
                <a:gd name="T104" fmla="*/ 485 w 159"/>
                <a:gd name="T105" fmla="*/ 42 h 152"/>
                <a:gd name="T106" fmla="*/ 447 w 159"/>
                <a:gd name="T107" fmla="*/ 34 h 152"/>
                <a:gd name="T108" fmla="*/ 447 w 159"/>
                <a:gd name="T109" fmla="*/ 17 h 152"/>
                <a:gd name="T110" fmla="*/ 469 w 159"/>
                <a:gd name="T111" fmla="*/ 9 h 152"/>
                <a:gd name="T112" fmla="*/ 520 w 159"/>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9"/>
                <a:gd name="T172" fmla="*/ 0 h 152"/>
                <a:gd name="T173" fmla="*/ 159 w 159"/>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9" h="152">
                  <a:moveTo>
                    <a:pt x="70" y="0"/>
                  </a:moveTo>
                  <a:lnTo>
                    <a:pt x="69" y="0"/>
                  </a:lnTo>
                  <a:lnTo>
                    <a:pt x="67" y="0"/>
                  </a:lnTo>
                  <a:lnTo>
                    <a:pt x="62" y="0"/>
                  </a:lnTo>
                  <a:lnTo>
                    <a:pt x="58" y="0"/>
                  </a:lnTo>
                  <a:lnTo>
                    <a:pt x="52" y="1"/>
                  </a:lnTo>
                  <a:lnTo>
                    <a:pt x="46" y="1"/>
                  </a:lnTo>
                  <a:lnTo>
                    <a:pt x="39" y="3"/>
                  </a:lnTo>
                  <a:lnTo>
                    <a:pt x="34" y="3"/>
                  </a:lnTo>
                  <a:lnTo>
                    <a:pt x="27" y="7"/>
                  </a:lnTo>
                  <a:lnTo>
                    <a:pt x="21" y="10"/>
                  </a:lnTo>
                  <a:lnTo>
                    <a:pt x="16" y="15"/>
                  </a:lnTo>
                  <a:lnTo>
                    <a:pt x="11" y="19"/>
                  </a:lnTo>
                  <a:lnTo>
                    <a:pt x="8" y="26"/>
                  </a:lnTo>
                  <a:lnTo>
                    <a:pt x="6" y="33"/>
                  </a:lnTo>
                  <a:lnTo>
                    <a:pt x="6" y="43"/>
                  </a:lnTo>
                  <a:lnTo>
                    <a:pt x="8" y="52"/>
                  </a:lnTo>
                  <a:lnTo>
                    <a:pt x="7" y="52"/>
                  </a:lnTo>
                  <a:lnTo>
                    <a:pt x="6" y="52"/>
                  </a:lnTo>
                  <a:lnTo>
                    <a:pt x="5" y="52"/>
                  </a:lnTo>
                  <a:lnTo>
                    <a:pt x="4" y="52"/>
                  </a:lnTo>
                  <a:lnTo>
                    <a:pt x="2" y="52"/>
                  </a:lnTo>
                  <a:lnTo>
                    <a:pt x="1" y="52"/>
                  </a:lnTo>
                  <a:lnTo>
                    <a:pt x="0" y="52"/>
                  </a:lnTo>
                  <a:lnTo>
                    <a:pt x="0" y="55"/>
                  </a:lnTo>
                  <a:lnTo>
                    <a:pt x="0" y="58"/>
                  </a:lnTo>
                  <a:lnTo>
                    <a:pt x="0" y="63"/>
                  </a:lnTo>
                  <a:lnTo>
                    <a:pt x="0" y="69"/>
                  </a:lnTo>
                  <a:lnTo>
                    <a:pt x="0" y="78"/>
                  </a:lnTo>
                  <a:lnTo>
                    <a:pt x="0" y="85"/>
                  </a:lnTo>
                  <a:lnTo>
                    <a:pt x="0" y="94"/>
                  </a:lnTo>
                  <a:lnTo>
                    <a:pt x="0" y="102"/>
                  </a:lnTo>
                  <a:lnTo>
                    <a:pt x="0" y="113"/>
                  </a:lnTo>
                  <a:lnTo>
                    <a:pt x="0" y="121"/>
                  </a:lnTo>
                  <a:lnTo>
                    <a:pt x="0" y="130"/>
                  </a:lnTo>
                  <a:lnTo>
                    <a:pt x="0" y="136"/>
                  </a:lnTo>
                  <a:lnTo>
                    <a:pt x="0" y="143"/>
                  </a:lnTo>
                  <a:lnTo>
                    <a:pt x="0" y="148"/>
                  </a:lnTo>
                  <a:lnTo>
                    <a:pt x="0" y="151"/>
                  </a:lnTo>
                  <a:lnTo>
                    <a:pt x="2" y="151"/>
                  </a:lnTo>
                  <a:lnTo>
                    <a:pt x="5" y="151"/>
                  </a:lnTo>
                  <a:lnTo>
                    <a:pt x="9" y="150"/>
                  </a:lnTo>
                  <a:lnTo>
                    <a:pt x="13" y="150"/>
                  </a:lnTo>
                  <a:lnTo>
                    <a:pt x="19" y="148"/>
                  </a:lnTo>
                  <a:lnTo>
                    <a:pt x="24" y="148"/>
                  </a:lnTo>
                  <a:lnTo>
                    <a:pt x="29" y="146"/>
                  </a:lnTo>
                  <a:lnTo>
                    <a:pt x="34" y="146"/>
                  </a:lnTo>
                  <a:lnTo>
                    <a:pt x="39" y="144"/>
                  </a:lnTo>
                  <a:lnTo>
                    <a:pt x="43" y="144"/>
                  </a:lnTo>
                  <a:lnTo>
                    <a:pt x="49" y="142"/>
                  </a:lnTo>
                  <a:lnTo>
                    <a:pt x="52" y="142"/>
                  </a:lnTo>
                  <a:lnTo>
                    <a:pt x="55" y="140"/>
                  </a:lnTo>
                  <a:lnTo>
                    <a:pt x="56" y="140"/>
                  </a:lnTo>
                  <a:lnTo>
                    <a:pt x="57" y="138"/>
                  </a:lnTo>
                  <a:lnTo>
                    <a:pt x="57" y="139"/>
                  </a:lnTo>
                  <a:lnTo>
                    <a:pt x="58" y="139"/>
                  </a:lnTo>
                  <a:lnTo>
                    <a:pt x="60" y="139"/>
                  </a:lnTo>
                  <a:lnTo>
                    <a:pt x="63" y="139"/>
                  </a:lnTo>
                  <a:lnTo>
                    <a:pt x="65" y="139"/>
                  </a:lnTo>
                  <a:lnTo>
                    <a:pt x="69" y="139"/>
                  </a:lnTo>
                  <a:lnTo>
                    <a:pt x="72" y="139"/>
                  </a:lnTo>
                  <a:lnTo>
                    <a:pt x="76" y="139"/>
                  </a:lnTo>
                  <a:lnTo>
                    <a:pt x="79" y="139"/>
                  </a:lnTo>
                  <a:lnTo>
                    <a:pt x="83" y="139"/>
                  </a:lnTo>
                  <a:lnTo>
                    <a:pt x="86" y="139"/>
                  </a:lnTo>
                  <a:lnTo>
                    <a:pt x="89" y="139"/>
                  </a:lnTo>
                  <a:lnTo>
                    <a:pt x="91" y="139"/>
                  </a:lnTo>
                  <a:lnTo>
                    <a:pt x="93" y="139"/>
                  </a:lnTo>
                  <a:lnTo>
                    <a:pt x="94" y="139"/>
                  </a:lnTo>
                  <a:lnTo>
                    <a:pt x="95" y="139"/>
                  </a:lnTo>
                  <a:lnTo>
                    <a:pt x="95" y="140"/>
                  </a:lnTo>
                  <a:lnTo>
                    <a:pt x="95" y="141"/>
                  </a:lnTo>
                  <a:lnTo>
                    <a:pt x="95" y="143"/>
                  </a:lnTo>
                  <a:lnTo>
                    <a:pt x="95" y="144"/>
                  </a:lnTo>
                  <a:lnTo>
                    <a:pt x="95" y="146"/>
                  </a:lnTo>
                  <a:lnTo>
                    <a:pt x="95" y="148"/>
                  </a:lnTo>
                  <a:lnTo>
                    <a:pt x="95" y="149"/>
                  </a:lnTo>
                  <a:lnTo>
                    <a:pt x="97" y="149"/>
                  </a:lnTo>
                  <a:lnTo>
                    <a:pt x="99" y="149"/>
                  </a:lnTo>
                  <a:lnTo>
                    <a:pt x="100" y="149"/>
                  </a:lnTo>
                  <a:lnTo>
                    <a:pt x="102" y="147"/>
                  </a:lnTo>
                  <a:lnTo>
                    <a:pt x="103" y="147"/>
                  </a:lnTo>
                  <a:lnTo>
                    <a:pt x="105" y="145"/>
                  </a:lnTo>
                  <a:lnTo>
                    <a:pt x="106" y="145"/>
                  </a:lnTo>
                  <a:lnTo>
                    <a:pt x="108" y="143"/>
                  </a:lnTo>
                  <a:lnTo>
                    <a:pt x="110" y="141"/>
                  </a:lnTo>
                  <a:lnTo>
                    <a:pt x="110" y="139"/>
                  </a:lnTo>
                  <a:lnTo>
                    <a:pt x="112" y="138"/>
                  </a:lnTo>
                  <a:lnTo>
                    <a:pt x="112" y="136"/>
                  </a:lnTo>
                  <a:lnTo>
                    <a:pt x="114" y="134"/>
                  </a:lnTo>
                  <a:lnTo>
                    <a:pt x="116" y="132"/>
                  </a:lnTo>
                  <a:lnTo>
                    <a:pt x="118" y="130"/>
                  </a:lnTo>
                  <a:lnTo>
                    <a:pt x="118" y="129"/>
                  </a:lnTo>
                  <a:lnTo>
                    <a:pt x="118" y="126"/>
                  </a:lnTo>
                  <a:lnTo>
                    <a:pt x="118" y="123"/>
                  </a:lnTo>
                  <a:lnTo>
                    <a:pt x="120" y="119"/>
                  </a:lnTo>
                  <a:lnTo>
                    <a:pt x="120" y="116"/>
                  </a:lnTo>
                  <a:lnTo>
                    <a:pt x="120" y="112"/>
                  </a:lnTo>
                  <a:lnTo>
                    <a:pt x="121" y="108"/>
                  </a:lnTo>
                  <a:lnTo>
                    <a:pt x="123" y="103"/>
                  </a:lnTo>
                  <a:lnTo>
                    <a:pt x="124" y="100"/>
                  </a:lnTo>
                  <a:lnTo>
                    <a:pt x="125" y="96"/>
                  </a:lnTo>
                  <a:lnTo>
                    <a:pt x="128" y="94"/>
                  </a:lnTo>
                  <a:lnTo>
                    <a:pt x="132" y="90"/>
                  </a:lnTo>
                  <a:lnTo>
                    <a:pt x="137" y="88"/>
                  </a:lnTo>
                  <a:lnTo>
                    <a:pt x="143" y="86"/>
                  </a:lnTo>
                  <a:lnTo>
                    <a:pt x="149" y="86"/>
                  </a:lnTo>
                  <a:lnTo>
                    <a:pt x="158" y="85"/>
                  </a:lnTo>
                  <a:lnTo>
                    <a:pt x="156" y="85"/>
                  </a:lnTo>
                  <a:lnTo>
                    <a:pt x="154" y="85"/>
                  </a:lnTo>
                  <a:lnTo>
                    <a:pt x="152" y="84"/>
                  </a:lnTo>
                  <a:lnTo>
                    <a:pt x="148" y="84"/>
                  </a:lnTo>
                  <a:lnTo>
                    <a:pt x="147" y="84"/>
                  </a:lnTo>
                  <a:lnTo>
                    <a:pt x="144" y="84"/>
                  </a:lnTo>
                  <a:lnTo>
                    <a:pt x="142" y="82"/>
                  </a:lnTo>
                  <a:lnTo>
                    <a:pt x="139" y="82"/>
                  </a:lnTo>
                  <a:lnTo>
                    <a:pt x="137" y="82"/>
                  </a:lnTo>
                  <a:lnTo>
                    <a:pt x="134" y="82"/>
                  </a:lnTo>
                  <a:lnTo>
                    <a:pt x="132" y="81"/>
                  </a:lnTo>
                  <a:lnTo>
                    <a:pt x="130" y="81"/>
                  </a:lnTo>
                  <a:lnTo>
                    <a:pt x="128" y="80"/>
                  </a:lnTo>
                  <a:lnTo>
                    <a:pt x="128" y="79"/>
                  </a:lnTo>
                  <a:lnTo>
                    <a:pt x="122" y="84"/>
                  </a:lnTo>
                  <a:lnTo>
                    <a:pt x="118" y="89"/>
                  </a:lnTo>
                  <a:lnTo>
                    <a:pt x="114" y="92"/>
                  </a:lnTo>
                  <a:lnTo>
                    <a:pt x="112" y="95"/>
                  </a:lnTo>
                  <a:lnTo>
                    <a:pt x="109" y="99"/>
                  </a:lnTo>
                  <a:lnTo>
                    <a:pt x="108" y="101"/>
                  </a:lnTo>
                  <a:lnTo>
                    <a:pt x="106" y="103"/>
                  </a:lnTo>
                  <a:lnTo>
                    <a:pt x="106" y="105"/>
                  </a:lnTo>
                  <a:lnTo>
                    <a:pt x="105" y="107"/>
                  </a:lnTo>
                  <a:lnTo>
                    <a:pt x="105" y="109"/>
                  </a:lnTo>
                  <a:lnTo>
                    <a:pt x="105" y="111"/>
                  </a:lnTo>
                  <a:lnTo>
                    <a:pt x="105" y="113"/>
                  </a:lnTo>
                  <a:lnTo>
                    <a:pt x="104" y="116"/>
                  </a:lnTo>
                  <a:lnTo>
                    <a:pt x="104" y="118"/>
                  </a:lnTo>
                  <a:lnTo>
                    <a:pt x="104" y="121"/>
                  </a:lnTo>
                  <a:lnTo>
                    <a:pt x="104" y="123"/>
                  </a:lnTo>
                  <a:lnTo>
                    <a:pt x="102" y="125"/>
                  </a:lnTo>
                  <a:lnTo>
                    <a:pt x="100" y="126"/>
                  </a:lnTo>
                  <a:lnTo>
                    <a:pt x="99" y="127"/>
                  </a:lnTo>
                  <a:lnTo>
                    <a:pt x="97" y="127"/>
                  </a:lnTo>
                  <a:lnTo>
                    <a:pt x="94" y="127"/>
                  </a:lnTo>
                  <a:lnTo>
                    <a:pt x="93" y="127"/>
                  </a:lnTo>
                  <a:lnTo>
                    <a:pt x="91" y="127"/>
                  </a:lnTo>
                  <a:lnTo>
                    <a:pt x="89" y="127"/>
                  </a:lnTo>
                  <a:lnTo>
                    <a:pt x="86" y="127"/>
                  </a:lnTo>
                  <a:lnTo>
                    <a:pt x="84" y="127"/>
                  </a:lnTo>
                  <a:lnTo>
                    <a:pt x="83" y="127"/>
                  </a:lnTo>
                  <a:lnTo>
                    <a:pt x="81" y="127"/>
                  </a:lnTo>
                  <a:lnTo>
                    <a:pt x="80" y="127"/>
                  </a:lnTo>
                  <a:lnTo>
                    <a:pt x="79" y="127"/>
                  </a:lnTo>
                  <a:lnTo>
                    <a:pt x="78" y="127"/>
                  </a:lnTo>
                  <a:lnTo>
                    <a:pt x="78" y="126"/>
                  </a:lnTo>
                  <a:lnTo>
                    <a:pt x="76" y="126"/>
                  </a:lnTo>
                  <a:lnTo>
                    <a:pt x="76" y="124"/>
                  </a:lnTo>
                  <a:lnTo>
                    <a:pt x="76" y="123"/>
                  </a:lnTo>
                  <a:lnTo>
                    <a:pt x="76" y="120"/>
                  </a:lnTo>
                  <a:lnTo>
                    <a:pt x="76" y="117"/>
                  </a:lnTo>
                  <a:lnTo>
                    <a:pt x="76" y="114"/>
                  </a:lnTo>
                  <a:lnTo>
                    <a:pt x="76" y="110"/>
                  </a:lnTo>
                  <a:lnTo>
                    <a:pt x="76" y="106"/>
                  </a:lnTo>
                  <a:lnTo>
                    <a:pt x="75" y="103"/>
                  </a:lnTo>
                  <a:lnTo>
                    <a:pt x="75" y="100"/>
                  </a:lnTo>
                  <a:lnTo>
                    <a:pt x="75" y="97"/>
                  </a:lnTo>
                  <a:lnTo>
                    <a:pt x="75" y="93"/>
                  </a:lnTo>
                  <a:lnTo>
                    <a:pt x="75" y="91"/>
                  </a:lnTo>
                  <a:lnTo>
                    <a:pt x="75" y="88"/>
                  </a:lnTo>
                  <a:lnTo>
                    <a:pt x="75" y="87"/>
                  </a:lnTo>
                  <a:lnTo>
                    <a:pt x="75" y="86"/>
                  </a:lnTo>
                  <a:lnTo>
                    <a:pt x="74" y="87"/>
                  </a:lnTo>
                  <a:lnTo>
                    <a:pt x="74" y="89"/>
                  </a:lnTo>
                  <a:lnTo>
                    <a:pt x="74" y="91"/>
                  </a:lnTo>
                  <a:lnTo>
                    <a:pt x="74" y="93"/>
                  </a:lnTo>
                  <a:lnTo>
                    <a:pt x="74" y="97"/>
                  </a:lnTo>
                  <a:lnTo>
                    <a:pt x="74" y="100"/>
                  </a:lnTo>
                  <a:lnTo>
                    <a:pt x="74" y="103"/>
                  </a:lnTo>
                  <a:lnTo>
                    <a:pt x="74" y="106"/>
                  </a:lnTo>
                  <a:lnTo>
                    <a:pt x="72" y="110"/>
                  </a:lnTo>
                  <a:lnTo>
                    <a:pt x="71" y="113"/>
                  </a:lnTo>
                  <a:lnTo>
                    <a:pt x="70" y="117"/>
                  </a:lnTo>
                  <a:lnTo>
                    <a:pt x="68" y="119"/>
                  </a:lnTo>
                  <a:lnTo>
                    <a:pt x="65" y="122"/>
                  </a:lnTo>
                  <a:lnTo>
                    <a:pt x="62" y="124"/>
                  </a:lnTo>
                  <a:lnTo>
                    <a:pt x="58" y="124"/>
                  </a:lnTo>
                  <a:lnTo>
                    <a:pt x="55" y="124"/>
                  </a:lnTo>
                  <a:lnTo>
                    <a:pt x="48" y="124"/>
                  </a:lnTo>
                  <a:lnTo>
                    <a:pt x="43" y="124"/>
                  </a:lnTo>
                  <a:lnTo>
                    <a:pt x="37" y="123"/>
                  </a:lnTo>
                  <a:lnTo>
                    <a:pt x="33" y="121"/>
                  </a:lnTo>
                  <a:lnTo>
                    <a:pt x="29" y="120"/>
                  </a:lnTo>
                  <a:lnTo>
                    <a:pt x="25" y="119"/>
                  </a:lnTo>
                  <a:lnTo>
                    <a:pt x="21" y="117"/>
                  </a:lnTo>
                  <a:lnTo>
                    <a:pt x="19" y="113"/>
                  </a:lnTo>
                  <a:lnTo>
                    <a:pt x="16" y="111"/>
                  </a:lnTo>
                  <a:lnTo>
                    <a:pt x="14" y="108"/>
                  </a:lnTo>
                  <a:lnTo>
                    <a:pt x="12" y="107"/>
                  </a:lnTo>
                  <a:lnTo>
                    <a:pt x="11" y="103"/>
                  </a:lnTo>
                  <a:lnTo>
                    <a:pt x="9" y="101"/>
                  </a:lnTo>
                  <a:lnTo>
                    <a:pt x="8" y="98"/>
                  </a:lnTo>
                  <a:lnTo>
                    <a:pt x="8" y="94"/>
                  </a:lnTo>
                  <a:lnTo>
                    <a:pt x="8" y="91"/>
                  </a:lnTo>
                  <a:lnTo>
                    <a:pt x="8" y="87"/>
                  </a:lnTo>
                  <a:lnTo>
                    <a:pt x="8" y="84"/>
                  </a:lnTo>
                  <a:lnTo>
                    <a:pt x="8" y="81"/>
                  </a:lnTo>
                  <a:lnTo>
                    <a:pt x="10" y="77"/>
                  </a:lnTo>
                  <a:lnTo>
                    <a:pt x="11" y="75"/>
                  </a:lnTo>
                  <a:lnTo>
                    <a:pt x="13" y="73"/>
                  </a:lnTo>
                  <a:lnTo>
                    <a:pt x="15" y="71"/>
                  </a:lnTo>
                  <a:lnTo>
                    <a:pt x="17" y="69"/>
                  </a:lnTo>
                  <a:lnTo>
                    <a:pt x="19" y="69"/>
                  </a:lnTo>
                  <a:lnTo>
                    <a:pt x="21" y="68"/>
                  </a:lnTo>
                  <a:lnTo>
                    <a:pt x="22" y="68"/>
                  </a:lnTo>
                  <a:lnTo>
                    <a:pt x="25" y="66"/>
                  </a:lnTo>
                  <a:lnTo>
                    <a:pt x="27" y="66"/>
                  </a:lnTo>
                  <a:lnTo>
                    <a:pt x="29" y="66"/>
                  </a:lnTo>
                  <a:lnTo>
                    <a:pt x="31" y="66"/>
                  </a:lnTo>
                  <a:lnTo>
                    <a:pt x="34" y="64"/>
                  </a:lnTo>
                  <a:lnTo>
                    <a:pt x="36" y="65"/>
                  </a:lnTo>
                  <a:lnTo>
                    <a:pt x="38" y="65"/>
                  </a:lnTo>
                  <a:lnTo>
                    <a:pt x="41" y="66"/>
                  </a:lnTo>
                  <a:lnTo>
                    <a:pt x="45" y="66"/>
                  </a:lnTo>
                  <a:lnTo>
                    <a:pt x="49" y="67"/>
                  </a:lnTo>
                  <a:lnTo>
                    <a:pt x="52" y="67"/>
                  </a:lnTo>
                  <a:lnTo>
                    <a:pt x="56" y="69"/>
                  </a:lnTo>
                  <a:lnTo>
                    <a:pt x="61" y="69"/>
                  </a:lnTo>
                  <a:lnTo>
                    <a:pt x="64" y="71"/>
                  </a:lnTo>
                  <a:lnTo>
                    <a:pt x="68" y="72"/>
                  </a:lnTo>
                  <a:lnTo>
                    <a:pt x="71" y="74"/>
                  </a:lnTo>
                  <a:lnTo>
                    <a:pt x="74" y="74"/>
                  </a:lnTo>
                  <a:lnTo>
                    <a:pt x="76" y="76"/>
                  </a:lnTo>
                  <a:lnTo>
                    <a:pt x="79" y="76"/>
                  </a:lnTo>
                  <a:lnTo>
                    <a:pt x="80" y="77"/>
                  </a:lnTo>
                  <a:lnTo>
                    <a:pt x="81" y="77"/>
                  </a:lnTo>
                  <a:lnTo>
                    <a:pt x="80" y="77"/>
                  </a:lnTo>
                  <a:lnTo>
                    <a:pt x="80" y="76"/>
                  </a:lnTo>
                  <a:lnTo>
                    <a:pt x="80" y="74"/>
                  </a:lnTo>
                  <a:lnTo>
                    <a:pt x="80" y="72"/>
                  </a:lnTo>
                  <a:lnTo>
                    <a:pt x="80" y="71"/>
                  </a:lnTo>
                  <a:lnTo>
                    <a:pt x="80" y="69"/>
                  </a:lnTo>
                  <a:lnTo>
                    <a:pt x="80" y="68"/>
                  </a:lnTo>
                  <a:lnTo>
                    <a:pt x="81" y="66"/>
                  </a:lnTo>
                  <a:lnTo>
                    <a:pt x="77" y="66"/>
                  </a:lnTo>
                  <a:lnTo>
                    <a:pt x="74" y="66"/>
                  </a:lnTo>
                  <a:lnTo>
                    <a:pt x="71" y="66"/>
                  </a:lnTo>
                  <a:lnTo>
                    <a:pt x="68" y="65"/>
                  </a:lnTo>
                  <a:lnTo>
                    <a:pt x="63" y="65"/>
                  </a:lnTo>
                  <a:lnTo>
                    <a:pt x="59" y="63"/>
                  </a:lnTo>
                  <a:lnTo>
                    <a:pt x="56" y="63"/>
                  </a:lnTo>
                  <a:lnTo>
                    <a:pt x="52" y="62"/>
                  </a:lnTo>
                  <a:lnTo>
                    <a:pt x="48" y="62"/>
                  </a:lnTo>
                  <a:lnTo>
                    <a:pt x="44" y="60"/>
                  </a:lnTo>
                  <a:lnTo>
                    <a:pt x="40" y="60"/>
                  </a:lnTo>
                  <a:lnTo>
                    <a:pt x="37" y="58"/>
                  </a:lnTo>
                  <a:lnTo>
                    <a:pt x="33" y="58"/>
                  </a:lnTo>
                  <a:lnTo>
                    <a:pt x="30" y="56"/>
                  </a:lnTo>
                  <a:lnTo>
                    <a:pt x="28" y="55"/>
                  </a:lnTo>
                  <a:lnTo>
                    <a:pt x="26" y="53"/>
                  </a:lnTo>
                  <a:lnTo>
                    <a:pt x="24" y="53"/>
                  </a:lnTo>
                  <a:lnTo>
                    <a:pt x="23" y="52"/>
                  </a:lnTo>
                  <a:lnTo>
                    <a:pt x="21" y="50"/>
                  </a:lnTo>
                  <a:lnTo>
                    <a:pt x="21" y="48"/>
                  </a:lnTo>
                  <a:lnTo>
                    <a:pt x="19" y="46"/>
                  </a:lnTo>
                  <a:lnTo>
                    <a:pt x="18" y="43"/>
                  </a:lnTo>
                  <a:lnTo>
                    <a:pt x="17" y="41"/>
                  </a:lnTo>
                  <a:lnTo>
                    <a:pt x="17" y="37"/>
                  </a:lnTo>
                  <a:lnTo>
                    <a:pt x="16" y="35"/>
                  </a:lnTo>
                  <a:lnTo>
                    <a:pt x="16" y="32"/>
                  </a:lnTo>
                  <a:lnTo>
                    <a:pt x="16" y="29"/>
                  </a:lnTo>
                  <a:lnTo>
                    <a:pt x="17" y="25"/>
                  </a:lnTo>
                  <a:lnTo>
                    <a:pt x="17" y="24"/>
                  </a:lnTo>
                  <a:lnTo>
                    <a:pt x="19" y="20"/>
                  </a:lnTo>
                  <a:lnTo>
                    <a:pt x="22" y="19"/>
                  </a:lnTo>
                  <a:lnTo>
                    <a:pt x="26" y="16"/>
                  </a:lnTo>
                  <a:lnTo>
                    <a:pt x="30" y="16"/>
                  </a:lnTo>
                  <a:lnTo>
                    <a:pt x="34" y="15"/>
                  </a:lnTo>
                  <a:lnTo>
                    <a:pt x="37" y="16"/>
                  </a:lnTo>
                  <a:lnTo>
                    <a:pt x="40" y="16"/>
                  </a:lnTo>
                  <a:lnTo>
                    <a:pt x="42" y="18"/>
                  </a:lnTo>
                  <a:lnTo>
                    <a:pt x="45" y="20"/>
                  </a:lnTo>
                  <a:lnTo>
                    <a:pt x="47" y="22"/>
                  </a:lnTo>
                  <a:lnTo>
                    <a:pt x="49" y="24"/>
                  </a:lnTo>
                  <a:lnTo>
                    <a:pt x="49" y="28"/>
                  </a:lnTo>
                  <a:lnTo>
                    <a:pt x="49" y="30"/>
                  </a:lnTo>
                  <a:lnTo>
                    <a:pt x="48" y="32"/>
                  </a:lnTo>
                  <a:lnTo>
                    <a:pt x="48" y="34"/>
                  </a:lnTo>
                  <a:lnTo>
                    <a:pt x="46" y="36"/>
                  </a:lnTo>
                  <a:lnTo>
                    <a:pt x="45" y="38"/>
                  </a:lnTo>
                  <a:lnTo>
                    <a:pt x="41" y="40"/>
                  </a:lnTo>
                  <a:lnTo>
                    <a:pt x="39" y="40"/>
                  </a:lnTo>
                  <a:lnTo>
                    <a:pt x="37" y="40"/>
                  </a:lnTo>
                  <a:lnTo>
                    <a:pt x="36" y="40"/>
                  </a:lnTo>
                  <a:lnTo>
                    <a:pt x="36" y="39"/>
                  </a:lnTo>
                  <a:lnTo>
                    <a:pt x="34" y="39"/>
                  </a:lnTo>
                  <a:lnTo>
                    <a:pt x="34" y="37"/>
                  </a:lnTo>
                  <a:lnTo>
                    <a:pt x="33" y="36"/>
                  </a:lnTo>
                  <a:lnTo>
                    <a:pt x="33" y="34"/>
                  </a:lnTo>
                  <a:lnTo>
                    <a:pt x="32" y="34"/>
                  </a:lnTo>
                  <a:lnTo>
                    <a:pt x="32" y="32"/>
                  </a:lnTo>
                  <a:lnTo>
                    <a:pt x="32" y="31"/>
                  </a:lnTo>
                  <a:lnTo>
                    <a:pt x="32" y="30"/>
                  </a:lnTo>
                  <a:lnTo>
                    <a:pt x="32" y="28"/>
                  </a:lnTo>
                  <a:lnTo>
                    <a:pt x="30" y="30"/>
                  </a:lnTo>
                  <a:lnTo>
                    <a:pt x="29" y="31"/>
                  </a:lnTo>
                  <a:lnTo>
                    <a:pt x="27" y="33"/>
                  </a:lnTo>
                  <a:lnTo>
                    <a:pt x="27" y="35"/>
                  </a:lnTo>
                  <a:lnTo>
                    <a:pt x="27" y="36"/>
                  </a:lnTo>
                  <a:lnTo>
                    <a:pt x="25" y="38"/>
                  </a:lnTo>
                  <a:lnTo>
                    <a:pt x="25" y="40"/>
                  </a:lnTo>
                  <a:lnTo>
                    <a:pt x="25" y="42"/>
                  </a:lnTo>
                  <a:lnTo>
                    <a:pt x="25" y="44"/>
                  </a:lnTo>
                  <a:lnTo>
                    <a:pt x="26" y="44"/>
                  </a:lnTo>
                  <a:lnTo>
                    <a:pt x="28" y="46"/>
                  </a:lnTo>
                  <a:lnTo>
                    <a:pt x="32" y="47"/>
                  </a:lnTo>
                  <a:lnTo>
                    <a:pt x="35" y="49"/>
                  </a:lnTo>
                  <a:lnTo>
                    <a:pt x="39" y="49"/>
                  </a:lnTo>
                  <a:lnTo>
                    <a:pt x="42" y="50"/>
                  </a:lnTo>
                  <a:lnTo>
                    <a:pt x="46" y="51"/>
                  </a:lnTo>
                  <a:lnTo>
                    <a:pt x="49" y="52"/>
                  </a:lnTo>
                  <a:lnTo>
                    <a:pt x="54" y="52"/>
                  </a:lnTo>
                  <a:lnTo>
                    <a:pt x="55" y="54"/>
                  </a:lnTo>
                  <a:lnTo>
                    <a:pt x="59" y="55"/>
                  </a:lnTo>
                  <a:lnTo>
                    <a:pt x="61" y="55"/>
                  </a:lnTo>
                  <a:lnTo>
                    <a:pt x="64" y="55"/>
                  </a:lnTo>
                  <a:lnTo>
                    <a:pt x="66" y="55"/>
                  </a:lnTo>
                  <a:lnTo>
                    <a:pt x="66" y="54"/>
                  </a:lnTo>
                  <a:lnTo>
                    <a:pt x="66" y="52"/>
                  </a:lnTo>
                  <a:lnTo>
                    <a:pt x="64" y="52"/>
                  </a:lnTo>
                  <a:lnTo>
                    <a:pt x="63" y="52"/>
                  </a:lnTo>
                  <a:lnTo>
                    <a:pt x="63" y="51"/>
                  </a:lnTo>
                  <a:lnTo>
                    <a:pt x="61" y="50"/>
                  </a:lnTo>
                  <a:lnTo>
                    <a:pt x="61" y="49"/>
                  </a:lnTo>
                  <a:lnTo>
                    <a:pt x="61" y="47"/>
                  </a:lnTo>
                  <a:lnTo>
                    <a:pt x="61" y="45"/>
                  </a:lnTo>
                  <a:lnTo>
                    <a:pt x="59" y="43"/>
                  </a:lnTo>
                  <a:lnTo>
                    <a:pt x="59" y="41"/>
                  </a:lnTo>
                  <a:lnTo>
                    <a:pt x="58" y="40"/>
                  </a:lnTo>
                  <a:lnTo>
                    <a:pt x="58" y="36"/>
                  </a:lnTo>
                  <a:lnTo>
                    <a:pt x="58" y="33"/>
                  </a:lnTo>
                  <a:lnTo>
                    <a:pt x="58" y="30"/>
                  </a:lnTo>
                  <a:lnTo>
                    <a:pt x="58" y="26"/>
                  </a:lnTo>
                  <a:lnTo>
                    <a:pt x="59" y="20"/>
                  </a:lnTo>
                  <a:lnTo>
                    <a:pt x="59" y="19"/>
                  </a:lnTo>
                  <a:lnTo>
                    <a:pt x="61" y="17"/>
                  </a:lnTo>
                  <a:lnTo>
                    <a:pt x="61" y="15"/>
                  </a:lnTo>
                  <a:lnTo>
                    <a:pt x="62" y="13"/>
                  </a:lnTo>
                  <a:lnTo>
                    <a:pt x="62" y="12"/>
                  </a:lnTo>
                  <a:lnTo>
                    <a:pt x="64" y="10"/>
                  </a:lnTo>
                  <a:lnTo>
                    <a:pt x="64" y="9"/>
                  </a:lnTo>
                  <a:lnTo>
                    <a:pt x="66" y="7"/>
                  </a:lnTo>
                  <a:lnTo>
                    <a:pt x="66" y="5"/>
                  </a:lnTo>
                  <a:lnTo>
                    <a:pt x="68" y="3"/>
                  </a:lnTo>
                  <a:lnTo>
                    <a:pt x="69" y="1"/>
                  </a:lnTo>
                  <a:lnTo>
                    <a:pt x="70" y="0"/>
                  </a:lnTo>
                </a:path>
              </a:pathLst>
            </a:custGeom>
            <a:solidFill>
              <a:srgbClr val="F8F8F8"/>
            </a:solidFill>
            <a:ln w="6350">
              <a:solidFill>
                <a:srgbClr val="DDDDDD"/>
              </a:solidFill>
              <a:round/>
              <a:headEnd/>
              <a:tailEnd/>
            </a:ln>
          </p:spPr>
          <p:txBody>
            <a:bodyPr/>
            <a:lstStyle/>
            <a:p>
              <a:endParaRPr lang="it-IT"/>
            </a:p>
          </p:txBody>
        </p:sp>
        <p:sp>
          <p:nvSpPr>
            <p:cNvPr id="5211" name="Freeform 112"/>
            <p:cNvSpPr>
              <a:spLocks/>
            </p:cNvSpPr>
            <p:nvPr/>
          </p:nvSpPr>
          <p:spPr bwMode="auto">
            <a:xfrm>
              <a:off x="1130" y="1465"/>
              <a:ext cx="324" cy="105"/>
            </a:xfrm>
            <a:custGeom>
              <a:avLst/>
              <a:gdLst>
                <a:gd name="T0" fmla="*/ 8 w 164"/>
                <a:gd name="T1" fmla="*/ 6 h 114"/>
                <a:gd name="T2" fmla="*/ 55 w 164"/>
                <a:gd name="T3" fmla="*/ 6 h 114"/>
                <a:gd name="T4" fmla="*/ 109 w 164"/>
                <a:gd name="T5" fmla="*/ 4 h 114"/>
                <a:gd name="T6" fmla="*/ 140 w 164"/>
                <a:gd name="T7" fmla="*/ 1 h 114"/>
                <a:gd name="T8" fmla="*/ 332 w 164"/>
                <a:gd name="T9" fmla="*/ 9 h 114"/>
                <a:gd name="T10" fmla="*/ 524 w 164"/>
                <a:gd name="T11" fmla="*/ 15 h 114"/>
                <a:gd name="T12" fmla="*/ 632 w 164"/>
                <a:gd name="T13" fmla="*/ 16 h 114"/>
                <a:gd name="T14" fmla="*/ 688 w 164"/>
                <a:gd name="T15" fmla="*/ 16 h 114"/>
                <a:gd name="T16" fmla="*/ 664 w 164"/>
                <a:gd name="T17" fmla="*/ 30 h 114"/>
                <a:gd name="T18" fmla="*/ 664 w 164"/>
                <a:gd name="T19" fmla="*/ 53 h 114"/>
                <a:gd name="T20" fmla="*/ 719 w 164"/>
                <a:gd name="T21" fmla="*/ 73 h 114"/>
                <a:gd name="T22" fmla="*/ 780 w 164"/>
                <a:gd name="T23" fmla="*/ 84 h 114"/>
                <a:gd name="T24" fmla="*/ 824 w 164"/>
                <a:gd name="T25" fmla="*/ 82 h 114"/>
                <a:gd name="T26" fmla="*/ 840 w 164"/>
                <a:gd name="T27" fmla="*/ 69 h 114"/>
                <a:gd name="T28" fmla="*/ 885 w 164"/>
                <a:gd name="T29" fmla="*/ 53 h 114"/>
                <a:gd name="T30" fmla="*/ 1012 w 164"/>
                <a:gd name="T31" fmla="*/ 41 h 114"/>
                <a:gd name="T32" fmla="*/ 1073 w 164"/>
                <a:gd name="T33" fmla="*/ 37 h 114"/>
                <a:gd name="T34" fmla="*/ 1081 w 164"/>
                <a:gd name="T35" fmla="*/ 28 h 114"/>
                <a:gd name="T36" fmla="*/ 1096 w 164"/>
                <a:gd name="T37" fmla="*/ 19 h 114"/>
                <a:gd name="T38" fmla="*/ 1108 w 164"/>
                <a:gd name="T39" fmla="*/ 14 h 114"/>
                <a:gd name="T40" fmla="*/ 1124 w 164"/>
                <a:gd name="T41" fmla="*/ 34 h 114"/>
                <a:gd name="T42" fmla="*/ 1179 w 164"/>
                <a:gd name="T43" fmla="*/ 57 h 114"/>
                <a:gd name="T44" fmla="*/ 1217 w 164"/>
                <a:gd name="T45" fmla="*/ 75 h 114"/>
                <a:gd name="T46" fmla="*/ 1249 w 164"/>
                <a:gd name="T47" fmla="*/ 83 h 114"/>
                <a:gd name="T48" fmla="*/ 1201 w 164"/>
                <a:gd name="T49" fmla="*/ 85 h 114"/>
                <a:gd name="T50" fmla="*/ 1108 w 164"/>
                <a:gd name="T51" fmla="*/ 87 h 114"/>
                <a:gd name="T52" fmla="*/ 988 w 164"/>
                <a:gd name="T53" fmla="*/ 88 h 114"/>
                <a:gd name="T54" fmla="*/ 840 w 164"/>
                <a:gd name="T55" fmla="*/ 88 h 114"/>
                <a:gd name="T56" fmla="*/ 780 w 164"/>
                <a:gd name="T57" fmla="*/ 88 h 114"/>
                <a:gd name="T58" fmla="*/ 719 w 164"/>
                <a:gd name="T59" fmla="*/ 84 h 114"/>
                <a:gd name="T60" fmla="*/ 624 w 164"/>
                <a:gd name="T61" fmla="*/ 79 h 114"/>
                <a:gd name="T62" fmla="*/ 561 w 164"/>
                <a:gd name="T63" fmla="*/ 74 h 114"/>
                <a:gd name="T64" fmla="*/ 516 w 164"/>
                <a:gd name="T65" fmla="*/ 70 h 114"/>
                <a:gd name="T66" fmla="*/ 492 w 164"/>
                <a:gd name="T67" fmla="*/ 64 h 114"/>
                <a:gd name="T68" fmla="*/ 448 w 164"/>
                <a:gd name="T69" fmla="*/ 61 h 114"/>
                <a:gd name="T70" fmla="*/ 417 w 164"/>
                <a:gd name="T71" fmla="*/ 59 h 114"/>
                <a:gd name="T72" fmla="*/ 379 w 164"/>
                <a:gd name="T73" fmla="*/ 59 h 114"/>
                <a:gd name="T74" fmla="*/ 332 w 164"/>
                <a:gd name="T75" fmla="*/ 54 h 114"/>
                <a:gd name="T76" fmla="*/ 277 w 164"/>
                <a:gd name="T77" fmla="*/ 49 h 114"/>
                <a:gd name="T78" fmla="*/ 253 w 164"/>
                <a:gd name="T79" fmla="*/ 45 h 114"/>
                <a:gd name="T80" fmla="*/ 269 w 164"/>
                <a:gd name="T81" fmla="*/ 43 h 114"/>
                <a:gd name="T82" fmla="*/ 316 w 164"/>
                <a:gd name="T83" fmla="*/ 42 h 114"/>
                <a:gd name="T84" fmla="*/ 379 w 164"/>
                <a:gd name="T85" fmla="*/ 41 h 114"/>
                <a:gd name="T86" fmla="*/ 417 w 164"/>
                <a:gd name="T87" fmla="*/ 41 h 114"/>
                <a:gd name="T88" fmla="*/ 379 w 164"/>
                <a:gd name="T89" fmla="*/ 25 h 114"/>
                <a:gd name="T90" fmla="*/ 277 w 164"/>
                <a:gd name="T91" fmla="*/ 15 h 114"/>
                <a:gd name="T92" fmla="*/ 140 w 164"/>
                <a:gd name="T93" fmla="*/ 13 h 114"/>
                <a:gd name="T94" fmla="*/ 24 w 164"/>
                <a:gd name="T95" fmla="*/ 7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0" y="8"/>
                  </a:moveTo>
                  <a:lnTo>
                    <a:pt x="0" y="8"/>
                  </a:lnTo>
                  <a:lnTo>
                    <a:pt x="1" y="8"/>
                  </a:lnTo>
                  <a:lnTo>
                    <a:pt x="3" y="7"/>
                  </a:lnTo>
                  <a:lnTo>
                    <a:pt x="4" y="7"/>
                  </a:lnTo>
                  <a:lnTo>
                    <a:pt x="5" y="6"/>
                  </a:lnTo>
                  <a:lnTo>
                    <a:pt x="7" y="6"/>
                  </a:lnTo>
                  <a:lnTo>
                    <a:pt x="9" y="4"/>
                  </a:lnTo>
                  <a:lnTo>
                    <a:pt x="10" y="4"/>
                  </a:lnTo>
                  <a:lnTo>
                    <a:pt x="12" y="4"/>
                  </a:lnTo>
                  <a:lnTo>
                    <a:pt x="14" y="4"/>
                  </a:lnTo>
                  <a:lnTo>
                    <a:pt x="16" y="2"/>
                  </a:lnTo>
                  <a:lnTo>
                    <a:pt x="17" y="1"/>
                  </a:lnTo>
                  <a:lnTo>
                    <a:pt x="18" y="1"/>
                  </a:lnTo>
                  <a:lnTo>
                    <a:pt x="19" y="0"/>
                  </a:lnTo>
                  <a:lnTo>
                    <a:pt x="27" y="5"/>
                  </a:lnTo>
                  <a:lnTo>
                    <a:pt x="36" y="9"/>
                  </a:lnTo>
                  <a:lnTo>
                    <a:pt x="43" y="12"/>
                  </a:lnTo>
                  <a:lnTo>
                    <a:pt x="51" y="13"/>
                  </a:lnTo>
                  <a:lnTo>
                    <a:pt x="56" y="16"/>
                  </a:lnTo>
                  <a:lnTo>
                    <a:pt x="63" y="17"/>
                  </a:lnTo>
                  <a:lnTo>
                    <a:pt x="68" y="18"/>
                  </a:lnTo>
                  <a:lnTo>
                    <a:pt x="73" y="18"/>
                  </a:lnTo>
                  <a:lnTo>
                    <a:pt x="76" y="19"/>
                  </a:lnTo>
                  <a:lnTo>
                    <a:pt x="80" y="19"/>
                  </a:lnTo>
                  <a:lnTo>
                    <a:pt x="82" y="19"/>
                  </a:lnTo>
                  <a:lnTo>
                    <a:pt x="85" y="19"/>
                  </a:lnTo>
                  <a:lnTo>
                    <a:pt x="86" y="19"/>
                  </a:lnTo>
                  <a:lnTo>
                    <a:pt x="88" y="19"/>
                  </a:lnTo>
                  <a:lnTo>
                    <a:pt x="89" y="19"/>
                  </a:lnTo>
                  <a:lnTo>
                    <a:pt x="90" y="18"/>
                  </a:lnTo>
                  <a:lnTo>
                    <a:pt x="88" y="26"/>
                  </a:lnTo>
                  <a:lnTo>
                    <a:pt x="87" y="32"/>
                  </a:lnTo>
                  <a:lnTo>
                    <a:pt x="86" y="39"/>
                  </a:lnTo>
                  <a:lnTo>
                    <a:pt x="86" y="45"/>
                  </a:lnTo>
                  <a:lnTo>
                    <a:pt x="86" y="52"/>
                  </a:lnTo>
                  <a:lnTo>
                    <a:pt x="86" y="60"/>
                  </a:lnTo>
                  <a:lnTo>
                    <a:pt x="86" y="67"/>
                  </a:lnTo>
                  <a:lnTo>
                    <a:pt x="88" y="73"/>
                  </a:lnTo>
                  <a:lnTo>
                    <a:pt x="89" y="80"/>
                  </a:lnTo>
                  <a:lnTo>
                    <a:pt x="91" y="87"/>
                  </a:lnTo>
                  <a:lnTo>
                    <a:pt x="93" y="93"/>
                  </a:lnTo>
                  <a:lnTo>
                    <a:pt x="94" y="98"/>
                  </a:lnTo>
                  <a:lnTo>
                    <a:pt x="96" y="102"/>
                  </a:lnTo>
                  <a:lnTo>
                    <a:pt x="99" y="105"/>
                  </a:lnTo>
                  <a:lnTo>
                    <a:pt x="101" y="108"/>
                  </a:lnTo>
                  <a:lnTo>
                    <a:pt x="105" y="108"/>
                  </a:lnTo>
                  <a:lnTo>
                    <a:pt x="105" y="109"/>
                  </a:lnTo>
                  <a:lnTo>
                    <a:pt x="107" y="107"/>
                  </a:lnTo>
                  <a:lnTo>
                    <a:pt x="107" y="105"/>
                  </a:lnTo>
                  <a:lnTo>
                    <a:pt x="108" y="102"/>
                  </a:lnTo>
                  <a:lnTo>
                    <a:pt x="108" y="98"/>
                  </a:lnTo>
                  <a:lnTo>
                    <a:pt x="109" y="94"/>
                  </a:lnTo>
                  <a:lnTo>
                    <a:pt x="109" y="88"/>
                  </a:lnTo>
                  <a:lnTo>
                    <a:pt x="110" y="83"/>
                  </a:lnTo>
                  <a:lnTo>
                    <a:pt x="111" y="79"/>
                  </a:lnTo>
                  <a:lnTo>
                    <a:pt x="113" y="73"/>
                  </a:lnTo>
                  <a:lnTo>
                    <a:pt x="115" y="68"/>
                  </a:lnTo>
                  <a:lnTo>
                    <a:pt x="118" y="63"/>
                  </a:lnTo>
                  <a:lnTo>
                    <a:pt x="121" y="60"/>
                  </a:lnTo>
                  <a:lnTo>
                    <a:pt x="126" y="55"/>
                  </a:lnTo>
                  <a:lnTo>
                    <a:pt x="131" y="52"/>
                  </a:lnTo>
                  <a:lnTo>
                    <a:pt x="139" y="49"/>
                  </a:lnTo>
                  <a:lnTo>
                    <a:pt x="139" y="47"/>
                  </a:lnTo>
                  <a:lnTo>
                    <a:pt x="140" y="45"/>
                  </a:lnTo>
                  <a:lnTo>
                    <a:pt x="140" y="43"/>
                  </a:lnTo>
                  <a:lnTo>
                    <a:pt x="140" y="39"/>
                  </a:lnTo>
                  <a:lnTo>
                    <a:pt x="140" y="36"/>
                  </a:lnTo>
                  <a:lnTo>
                    <a:pt x="142" y="33"/>
                  </a:lnTo>
                  <a:lnTo>
                    <a:pt x="142" y="31"/>
                  </a:lnTo>
                  <a:lnTo>
                    <a:pt x="142" y="28"/>
                  </a:lnTo>
                  <a:lnTo>
                    <a:pt x="142" y="25"/>
                  </a:lnTo>
                  <a:lnTo>
                    <a:pt x="143" y="21"/>
                  </a:lnTo>
                  <a:lnTo>
                    <a:pt x="143" y="20"/>
                  </a:lnTo>
                  <a:lnTo>
                    <a:pt x="144" y="18"/>
                  </a:lnTo>
                  <a:lnTo>
                    <a:pt x="144" y="17"/>
                  </a:lnTo>
                  <a:lnTo>
                    <a:pt x="145" y="16"/>
                  </a:lnTo>
                  <a:lnTo>
                    <a:pt x="145" y="25"/>
                  </a:lnTo>
                  <a:lnTo>
                    <a:pt x="146" y="34"/>
                  </a:lnTo>
                  <a:lnTo>
                    <a:pt x="146" y="43"/>
                  </a:lnTo>
                  <a:lnTo>
                    <a:pt x="148" y="51"/>
                  </a:lnTo>
                  <a:lnTo>
                    <a:pt x="149" y="59"/>
                  </a:lnTo>
                  <a:lnTo>
                    <a:pt x="151" y="66"/>
                  </a:lnTo>
                  <a:lnTo>
                    <a:pt x="153" y="73"/>
                  </a:lnTo>
                  <a:lnTo>
                    <a:pt x="155" y="79"/>
                  </a:lnTo>
                  <a:lnTo>
                    <a:pt x="155" y="86"/>
                  </a:lnTo>
                  <a:lnTo>
                    <a:pt x="156" y="91"/>
                  </a:lnTo>
                  <a:lnTo>
                    <a:pt x="158" y="96"/>
                  </a:lnTo>
                  <a:lnTo>
                    <a:pt x="160" y="100"/>
                  </a:lnTo>
                  <a:lnTo>
                    <a:pt x="160" y="103"/>
                  </a:lnTo>
                  <a:lnTo>
                    <a:pt x="162" y="105"/>
                  </a:lnTo>
                  <a:lnTo>
                    <a:pt x="162" y="106"/>
                  </a:lnTo>
                  <a:lnTo>
                    <a:pt x="163" y="106"/>
                  </a:lnTo>
                  <a:lnTo>
                    <a:pt x="160" y="108"/>
                  </a:lnTo>
                  <a:lnTo>
                    <a:pt x="158" y="108"/>
                  </a:lnTo>
                  <a:lnTo>
                    <a:pt x="156" y="109"/>
                  </a:lnTo>
                  <a:lnTo>
                    <a:pt x="154" y="109"/>
                  </a:lnTo>
                  <a:lnTo>
                    <a:pt x="150" y="111"/>
                  </a:lnTo>
                  <a:lnTo>
                    <a:pt x="148" y="111"/>
                  </a:lnTo>
                  <a:lnTo>
                    <a:pt x="144" y="111"/>
                  </a:lnTo>
                  <a:lnTo>
                    <a:pt x="142" y="111"/>
                  </a:lnTo>
                  <a:lnTo>
                    <a:pt x="137" y="112"/>
                  </a:lnTo>
                  <a:lnTo>
                    <a:pt x="134" y="112"/>
                  </a:lnTo>
                  <a:lnTo>
                    <a:pt x="128" y="112"/>
                  </a:lnTo>
                  <a:lnTo>
                    <a:pt x="125" y="112"/>
                  </a:lnTo>
                  <a:lnTo>
                    <a:pt x="119" y="113"/>
                  </a:lnTo>
                  <a:lnTo>
                    <a:pt x="115" y="113"/>
                  </a:lnTo>
                  <a:lnTo>
                    <a:pt x="109" y="113"/>
                  </a:lnTo>
                  <a:lnTo>
                    <a:pt x="105" y="113"/>
                  </a:lnTo>
                  <a:lnTo>
                    <a:pt x="103" y="113"/>
                  </a:lnTo>
                  <a:lnTo>
                    <a:pt x="101" y="113"/>
                  </a:lnTo>
                  <a:lnTo>
                    <a:pt x="100" y="111"/>
                  </a:lnTo>
                  <a:lnTo>
                    <a:pt x="97" y="111"/>
                  </a:lnTo>
                  <a:lnTo>
                    <a:pt x="95" y="109"/>
                  </a:lnTo>
                  <a:lnTo>
                    <a:pt x="93" y="107"/>
                  </a:lnTo>
                  <a:lnTo>
                    <a:pt x="91" y="105"/>
                  </a:lnTo>
                  <a:lnTo>
                    <a:pt x="88" y="104"/>
                  </a:lnTo>
                  <a:lnTo>
                    <a:pt x="85" y="102"/>
                  </a:lnTo>
                  <a:lnTo>
                    <a:pt x="81" y="101"/>
                  </a:lnTo>
                  <a:lnTo>
                    <a:pt x="80" y="99"/>
                  </a:lnTo>
                  <a:lnTo>
                    <a:pt x="76" y="98"/>
                  </a:lnTo>
                  <a:lnTo>
                    <a:pt x="74" y="96"/>
                  </a:lnTo>
                  <a:lnTo>
                    <a:pt x="73" y="94"/>
                  </a:lnTo>
                  <a:lnTo>
                    <a:pt x="71" y="92"/>
                  </a:lnTo>
                  <a:lnTo>
                    <a:pt x="70" y="92"/>
                  </a:lnTo>
                  <a:lnTo>
                    <a:pt x="69" y="90"/>
                  </a:lnTo>
                  <a:lnTo>
                    <a:pt x="67" y="89"/>
                  </a:lnTo>
                  <a:lnTo>
                    <a:pt x="67" y="87"/>
                  </a:lnTo>
                  <a:lnTo>
                    <a:pt x="65" y="86"/>
                  </a:lnTo>
                  <a:lnTo>
                    <a:pt x="65" y="85"/>
                  </a:lnTo>
                  <a:lnTo>
                    <a:pt x="64" y="83"/>
                  </a:lnTo>
                  <a:lnTo>
                    <a:pt x="64" y="81"/>
                  </a:lnTo>
                  <a:lnTo>
                    <a:pt x="62" y="81"/>
                  </a:lnTo>
                  <a:lnTo>
                    <a:pt x="60" y="79"/>
                  </a:lnTo>
                  <a:lnTo>
                    <a:pt x="58" y="78"/>
                  </a:lnTo>
                  <a:lnTo>
                    <a:pt x="58" y="76"/>
                  </a:lnTo>
                  <a:lnTo>
                    <a:pt x="56" y="76"/>
                  </a:lnTo>
                  <a:lnTo>
                    <a:pt x="56" y="75"/>
                  </a:lnTo>
                  <a:lnTo>
                    <a:pt x="54" y="75"/>
                  </a:lnTo>
                  <a:lnTo>
                    <a:pt x="54" y="74"/>
                  </a:lnTo>
                  <a:lnTo>
                    <a:pt x="52" y="75"/>
                  </a:lnTo>
                  <a:lnTo>
                    <a:pt x="51" y="75"/>
                  </a:lnTo>
                  <a:lnTo>
                    <a:pt x="49" y="75"/>
                  </a:lnTo>
                  <a:lnTo>
                    <a:pt x="49" y="73"/>
                  </a:lnTo>
                  <a:lnTo>
                    <a:pt x="47" y="72"/>
                  </a:lnTo>
                  <a:lnTo>
                    <a:pt x="45" y="71"/>
                  </a:lnTo>
                  <a:lnTo>
                    <a:pt x="43" y="69"/>
                  </a:lnTo>
                  <a:lnTo>
                    <a:pt x="41" y="67"/>
                  </a:lnTo>
                  <a:lnTo>
                    <a:pt x="40" y="66"/>
                  </a:lnTo>
                  <a:lnTo>
                    <a:pt x="38" y="64"/>
                  </a:lnTo>
                  <a:lnTo>
                    <a:pt x="36" y="63"/>
                  </a:lnTo>
                  <a:lnTo>
                    <a:pt x="35" y="61"/>
                  </a:lnTo>
                  <a:lnTo>
                    <a:pt x="33" y="60"/>
                  </a:lnTo>
                  <a:lnTo>
                    <a:pt x="33" y="58"/>
                  </a:lnTo>
                  <a:lnTo>
                    <a:pt x="33" y="57"/>
                  </a:lnTo>
                  <a:lnTo>
                    <a:pt x="33" y="55"/>
                  </a:lnTo>
                  <a:lnTo>
                    <a:pt x="34" y="55"/>
                  </a:lnTo>
                  <a:lnTo>
                    <a:pt x="35" y="55"/>
                  </a:lnTo>
                  <a:lnTo>
                    <a:pt x="36" y="54"/>
                  </a:lnTo>
                  <a:lnTo>
                    <a:pt x="38" y="54"/>
                  </a:lnTo>
                  <a:lnTo>
                    <a:pt x="40" y="54"/>
                  </a:lnTo>
                  <a:lnTo>
                    <a:pt x="41" y="54"/>
                  </a:lnTo>
                  <a:lnTo>
                    <a:pt x="44" y="52"/>
                  </a:lnTo>
                  <a:lnTo>
                    <a:pt x="46" y="52"/>
                  </a:lnTo>
                  <a:lnTo>
                    <a:pt x="48" y="52"/>
                  </a:lnTo>
                  <a:lnTo>
                    <a:pt x="49" y="52"/>
                  </a:lnTo>
                  <a:lnTo>
                    <a:pt x="51" y="52"/>
                  </a:lnTo>
                  <a:lnTo>
                    <a:pt x="52" y="52"/>
                  </a:lnTo>
                  <a:lnTo>
                    <a:pt x="54" y="52"/>
                  </a:lnTo>
                  <a:lnTo>
                    <a:pt x="55" y="52"/>
                  </a:lnTo>
                  <a:lnTo>
                    <a:pt x="54" y="44"/>
                  </a:lnTo>
                  <a:lnTo>
                    <a:pt x="52" y="37"/>
                  </a:lnTo>
                  <a:lnTo>
                    <a:pt x="49" y="32"/>
                  </a:lnTo>
                  <a:lnTo>
                    <a:pt x="47" y="26"/>
                  </a:lnTo>
                  <a:lnTo>
                    <a:pt x="43" y="24"/>
                  </a:lnTo>
                  <a:lnTo>
                    <a:pt x="39" y="20"/>
                  </a:lnTo>
                  <a:lnTo>
                    <a:pt x="36" y="18"/>
                  </a:lnTo>
                  <a:lnTo>
                    <a:pt x="32" y="16"/>
                  </a:lnTo>
                  <a:lnTo>
                    <a:pt x="27" y="16"/>
                  </a:lnTo>
                  <a:lnTo>
                    <a:pt x="23" y="16"/>
                  </a:lnTo>
                  <a:lnTo>
                    <a:pt x="18" y="16"/>
                  </a:lnTo>
                  <a:lnTo>
                    <a:pt x="14" y="14"/>
                  </a:lnTo>
                  <a:lnTo>
                    <a:pt x="9" y="14"/>
                  </a:lnTo>
                  <a:lnTo>
                    <a:pt x="6" y="12"/>
                  </a:lnTo>
                  <a:lnTo>
                    <a:pt x="3" y="10"/>
                  </a:lnTo>
                  <a:lnTo>
                    <a:pt x="0" y="8"/>
                  </a:lnTo>
                </a:path>
              </a:pathLst>
            </a:custGeom>
            <a:solidFill>
              <a:srgbClr val="F8F8F8"/>
            </a:solidFill>
            <a:ln w="6350">
              <a:solidFill>
                <a:srgbClr val="DDDDDD"/>
              </a:solidFill>
              <a:round/>
              <a:headEnd/>
              <a:tailEnd/>
            </a:ln>
          </p:spPr>
          <p:txBody>
            <a:bodyPr/>
            <a:lstStyle/>
            <a:p>
              <a:endParaRPr lang="it-IT"/>
            </a:p>
          </p:txBody>
        </p:sp>
        <p:sp>
          <p:nvSpPr>
            <p:cNvPr id="5212" name="Freeform 113"/>
            <p:cNvSpPr>
              <a:spLocks/>
            </p:cNvSpPr>
            <p:nvPr/>
          </p:nvSpPr>
          <p:spPr bwMode="auto">
            <a:xfrm>
              <a:off x="1509" y="1464"/>
              <a:ext cx="323" cy="105"/>
            </a:xfrm>
            <a:custGeom>
              <a:avLst/>
              <a:gdLst>
                <a:gd name="T0" fmla="*/ 1221 w 164"/>
                <a:gd name="T1" fmla="*/ 6 h 114"/>
                <a:gd name="T2" fmla="*/ 1176 w 164"/>
                <a:gd name="T3" fmla="*/ 6 h 114"/>
                <a:gd name="T4" fmla="*/ 1125 w 164"/>
                <a:gd name="T5" fmla="*/ 4 h 114"/>
                <a:gd name="T6" fmla="*/ 1093 w 164"/>
                <a:gd name="T7" fmla="*/ 2 h 114"/>
                <a:gd name="T8" fmla="*/ 892 w 164"/>
                <a:gd name="T9" fmla="*/ 9 h 114"/>
                <a:gd name="T10" fmla="*/ 709 w 164"/>
                <a:gd name="T11" fmla="*/ 15 h 114"/>
                <a:gd name="T12" fmla="*/ 597 w 164"/>
                <a:gd name="T13" fmla="*/ 16 h 114"/>
                <a:gd name="T14" fmla="*/ 551 w 164"/>
                <a:gd name="T15" fmla="*/ 16 h 114"/>
                <a:gd name="T16" fmla="*/ 567 w 164"/>
                <a:gd name="T17" fmla="*/ 30 h 114"/>
                <a:gd name="T18" fmla="*/ 559 w 164"/>
                <a:gd name="T19" fmla="*/ 53 h 114"/>
                <a:gd name="T20" fmla="*/ 520 w 164"/>
                <a:gd name="T21" fmla="*/ 73 h 114"/>
                <a:gd name="T22" fmla="*/ 457 w 164"/>
                <a:gd name="T23" fmla="*/ 84 h 114"/>
                <a:gd name="T24" fmla="*/ 404 w 164"/>
                <a:gd name="T25" fmla="*/ 82 h 114"/>
                <a:gd name="T26" fmla="*/ 380 w 164"/>
                <a:gd name="T27" fmla="*/ 69 h 114"/>
                <a:gd name="T28" fmla="*/ 337 w 164"/>
                <a:gd name="T29" fmla="*/ 54 h 114"/>
                <a:gd name="T30" fmla="*/ 213 w 164"/>
                <a:gd name="T31" fmla="*/ 41 h 114"/>
                <a:gd name="T32" fmla="*/ 160 w 164"/>
                <a:gd name="T33" fmla="*/ 37 h 114"/>
                <a:gd name="T34" fmla="*/ 152 w 164"/>
                <a:gd name="T35" fmla="*/ 29 h 114"/>
                <a:gd name="T36" fmla="*/ 136 w 164"/>
                <a:gd name="T37" fmla="*/ 20 h 114"/>
                <a:gd name="T38" fmla="*/ 128 w 164"/>
                <a:gd name="T39" fmla="*/ 15 h 114"/>
                <a:gd name="T40" fmla="*/ 100 w 164"/>
                <a:gd name="T41" fmla="*/ 34 h 114"/>
                <a:gd name="T42" fmla="*/ 55 w 164"/>
                <a:gd name="T43" fmla="*/ 57 h 114"/>
                <a:gd name="T44" fmla="*/ 16 w 164"/>
                <a:gd name="T45" fmla="*/ 75 h 114"/>
                <a:gd name="T46" fmla="*/ 0 w 164"/>
                <a:gd name="T47" fmla="*/ 84 h 114"/>
                <a:gd name="T48" fmla="*/ 39 w 164"/>
                <a:gd name="T49" fmla="*/ 86 h 114"/>
                <a:gd name="T50" fmla="*/ 124 w 164"/>
                <a:gd name="T51" fmla="*/ 87 h 114"/>
                <a:gd name="T52" fmla="*/ 236 w 164"/>
                <a:gd name="T53" fmla="*/ 88 h 114"/>
                <a:gd name="T54" fmla="*/ 396 w 164"/>
                <a:gd name="T55" fmla="*/ 88 h 114"/>
                <a:gd name="T56" fmla="*/ 457 w 164"/>
                <a:gd name="T57" fmla="*/ 88 h 114"/>
                <a:gd name="T58" fmla="*/ 520 w 164"/>
                <a:gd name="T59" fmla="*/ 84 h 114"/>
                <a:gd name="T60" fmla="*/ 597 w 164"/>
                <a:gd name="T61" fmla="*/ 79 h 114"/>
                <a:gd name="T62" fmla="*/ 672 w 164"/>
                <a:gd name="T63" fmla="*/ 74 h 114"/>
                <a:gd name="T64" fmla="*/ 701 w 164"/>
                <a:gd name="T65" fmla="*/ 70 h 114"/>
                <a:gd name="T66" fmla="*/ 725 w 164"/>
                <a:gd name="T67" fmla="*/ 64 h 114"/>
                <a:gd name="T68" fmla="*/ 764 w 164"/>
                <a:gd name="T69" fmla="*/ 61 h 114"/>
                <a:gd name="T70" fmla="*/ 811 w 164"/>
                <a:gd name="T71" fmla="*/ 59 h 114"/>
                <a:gd name="T72" fmla="*/ 841 w 164"/>
                <a:gd name="T73" fmla="*/ 59 h 114"/>
                <a:gd name="T74" fmla="*/ 892 w 164"/>
                <a:gd name="T75" fmla="*/ 54 h 114"/>
                <a:gd name="T76" fmla="*/ 947 w 164"/>
                <a:gd name="T77" fmla="*/ 49 h 114"/>
                <a:gd name="T78" fmla="*/ 977 w 164"/>
                <a:gd name="T79" fmla="*/ 45 h 114"/>
                <a:gd name="T80" fmla="*/ 955 w 164"/>
                <a:gd name="T81" fmla="*/ 44 h 114"/>
                <a:gd name="T82" fmla="*/ 908 w 164"/>
                <a:gd name="T83" fmla="*/ 42 h 114"/>
                <a:gd name="T84" fmla="*/ 849 w 164"/>
                <a:gd name="T85" fmla="*/ 41 h 114"/>
                <a:gd name="T86" fmla="*/ 827 w 164"/>
                <a:gd name="T87" fmla="*/ 41 h 114"/>
                <a:gd name="T88" fmla="*/ 849 w 164"/>
                <a:gd name="T89" fmla="*/ 25 h 114"/>
                <a:gd name="T90" fmla="*/ 955 w 164"/>
                <a:gd name="T91" fmla="*/ 15 h 114"/>
                <a:gd name="T92" fmla="*/ 1079 w 164"/>
                <a:gd name="T93" fmla="*/ 12 h 114"/>
                <a:gd name="T94" fmla="*/ 1213 w 164"/>
                <a:gd name="T95" fmla="*/ 8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163" y="8"/>
                  </a:moveTo>
                  <a:lnTo>
                    <a:pt x="162" y="8"/>
                  </a:lnTo>
                  <a:lnTo>
                    <a:pt x="161" y="8"/>
                  </a:lnTo>
                  <a:lnTo>
                    <a:pt x="160" y="8"/>
                  </a:lnTo>
                  <a:lnTo>
                    <a:pt x="159" y="8"/>
                  </a:lnTo>
                  <a:lnTo>
                    <a:pt x="157" y="8"/>
                  </a:lnTo>
                  <a:lnTo>
                    <a:pt x="156" y="6"/>
                  </a:lnTo>
                  <a:lnTo>
                    <a:pt x="154" y="6"/>
                  </a:lnTo>
                  <a:lnTo>
                    <a:pt x="152" y="5"/>
                  </a:lnTo>
                  <a:lnTo>
                    <a:pt x="151" y="5"/>
                  </a:lnTo>
                  <a:lnTo>
                    <a:pt x="149" y="4"/>
                  </a:lnTo>
                  <a:lnTo>
                    <a:pt x="147" y="4"/>
                  </a:lnTo>
                  <a:lnTo>
                    <a:pt x="146" y="2"/>
                  </a:lnTo>
                  <a:lnTo>
                    <a:pt x="144" y="2"/>
                  </a:lnTo>
                  <a:lnTo>
                    <a:pt x="143" y="2"/>
                  </a:lnTo>
                  <a:lnTo>
                    <a:pt x="143" y="0"/>
                  </a:lnTo>
                  <a:lnTo>
                    <a:pt x="133" y="5"/>
                  </a:lnTo>
                  <a:lnTo>
                    <a:pt x="125" y="9"/>
                  </a:lnTo>
                  <a:lnTo>
                    <a:pt x="117" y="12"/>
                  </a:lnTo>
                  <a:lnTo>
                    <a:pt x="110" y="14"/>
                  </a:lnTo>
                  <a:lnTo>
                    <a:pt x="103" y="15"/>
                  </a:lnTo>
                  <a:lnTo>
                    <a:pt x="98" y="17"/>
                  </a:lnTo>
                  <a:lnTo>
                    <a:pt x="93" y="18"/>
                  </a:lnTo>
                  <a:lnTo>
                    <a:pt x="89" y="18"/>
                  </a:lnTo>
                  <a:lnTo>
                    <a:pt x="84" y="19"/>
                  </a:lnTo>
                  <a:lnTo>
                    <a:pt x="80" y="19"/>
                  </a:lnTo>
                  <a:lnTo>
                    <a:pt x="78" y="19"/>
                  </a:lnTo>
                  <a:lnTo>
                    <a:pt x="76" y="19"/>
                  </a:lnTo>
                  <a:lnTo>
                    <a:pt x="74" y="19"/>
                  </a:lnTo>
                  <a:lnTo>
                    <a:pt x="73" y="19"/>
                  </a:lnTo>
                  <a:lnTo>
                    <a:pt x="72" y="19"/>
                  </a:lnTo>
                  <a:lnTo>
                    <a:pt x="72" y="26"/>
                  </a:lnTo>
                  <a:lnTo>
                    <a:pt x="74" y="32"/>
                  </a:lnTo>
                  <a:lnTo>
                    <a:pt x="74" y="39"/>
                  </a:lnTo>
                  <a:lnTo>
                    <a:pt x="75" y="45"/>
                  </a:lnTo>
                  <a:lnTo>
                    <a:pt x="74" y="53"/>
                  </a:lnTo>
                  <a:lnTo>
                    <a:pt x="74" y="60"/>
                  </a:lnTo>
                  <a:lnTo>
                    <a:pt x="73" y="67"/>
                  </a:lnTo>
                  <a:lnTo>
                    <a:pt x="73" y="73"/>
                  </a:lnTo>
                  <a:lnTo>
                    <a:pt x="71" y="81"/>
                  </a:lnTo>
                  <a:lnTo>
                    <a:pt x="69" y="87"/>
                  </a:lnTo>
                  <a:lnTo>
                    <a:pt x="68" y="93"/>
                  </a:lnTo>
                  <a:lnTo>
                    <a:pt x="66" y="98"/>
                  </a:lnTo>
                  <a:lnTo>
                    <a:pt x="63" y="102"/>
                  </a:lnTo>
                  <a:lnTo>
                    <a:pt x="61" y="105"/>
                  </a:lnTo>
                  <a:lnTo>
                    <a:pt x="60" y="107"/>
                  </a:lnTo>
                  <a:lnTo>
                    <a:pt x="58" y="108"/>
                  </a:lnTo>
                  <a:lnTo>
                    <a:pt x="56" y="109"/>
                  </a:lnTo>
                  <a:lnTo>
                    <a:pt x="55" y="107"/>
                  </a:lnTo>
                  <a:lnTo>
                    <a:pt x="53" y="105"/>
                  </a:lnTo>
                  <a:lnTo>
                    <a:pt x="53" y="102"/>
                  </a:lnTo>
                  <a:lnTo>
                    <a:pt x="51" y="98"/>
                  </a:lnTo>
                  <a:lnTo>
                    <a:pt x="51" y="94"/>
                  </a:lnTo>
                  <a:lnTo>
                    <a:pt x="50" y="88"/>
                  </a:lnTo>
                  <a:lnTo>
                    <a:pt x="50" y="83"/>
                  </a:lnTo>
                  <a:lnTo>
                    <a:pt x="49" y="79"/>
                  </a:lnTo>
                  <a:lnTo>
                    <a:pt x="47" y="73"/>
                  </a:lnTo>
                  <a:lnTo>
                    <a:pt x="44" y="69"/>
                  </a:lnTo>
                  <a:lnTo>
                    <a:pt x="42" y="64"/>
                  </a:lnTo>
                  <a:lnTo>
                    <a:pt x="38" y="60"/>
                  </a:lnTo>
                  <a:lnTo>
                    <a:pt x="34" y="55"/>
                  </a:lnTo>
                  <a:lnTo>
                    <a:pt x="28" y="52"/>
                  </a:lnTo>
                  <a:lnTo>
                    <a:pt x="22" y="49"/>
                  </a:lnTo>
                  <a:lnTo>
                    <a:pt x="21" y="49"/>
                  </a:lnTo>
                  <a:lnTo>
                    <a:pt x="21" y="47"/>
                  </a:lnTo>
                  <a:lnTo>
                    <a:pt x="21" y="45"/>
                  </a:lnTo>
                  <a:lnTo>
                    <a:pt x="20" y="43"/>
                  </a:lnTo>
                  <a:lnTo>
                    <a:pt x="20" y="40"/>
                  </a:lnTo>
                  <a:lnTo>
                    <a:pt x="20" y="37"/>
                  </a:lnTo>
                  <a:lnTo>
                    <a:pt x="20" y="33"/>
                  </a:lnTo>
                  <a:lnTo>
                    <a:pt x="18" y="32"/>
                  </a:lnTo>
                  <a:lnTo>
                    <a:pt x="18" y="28"/>
                  </a:lnTo>
                  <a:lnTo>
                    <a:pt x="18" y="26"/>
                  </a:lnTo>
                  <a:lnTo>
                    <a:pt x="18" y="22"/>
                  </a:lnTo>
                  <a:lnTo>
                    <a:pt x="17" y="20"/>
                  </a:lnTo>
                  <a:lnTo>
                    <a:pt x="17" y="18"/>
                  </a:lnTo>
                  <a:lnTo>
                    <a:pt x="17" y="17"/>
                  </a:lnTo>
                  <a:lnTo>
                    <a:pt x="15" y="26"/>
                  </a:lnTo>
                  <a:lnTo>
                    <a:pt x="15" y="34"/>
                  </a:lnTo>
                  <a:lnTo>
                    <a:pt x="13" y="43"/>
                  </a:lnTo>
                  <a:lnTo>
                    <a:pt x="13" y="51"/>
                  </a:lnTo>
                  <a:lnTo>
                    <a:pt x="11" y="59"/>
                  </a:lnTo>
                  <a:lnTo>
                    <a:pt x="9" y="67"/>
                  </a:lnTo>
                  <a:lnTo>
                    <a:pt x="7" y="73"/>
                  </a:lnTo>
                  <a:lnTo>
                    <a:pt x="7" y="80"/>
                  </a:lnTo>
                  <a:lnTo>
                    <a:pt x="6" y="86"/>
                  </a:lnTo>
                  <a:lnTo>
                    <a:pt x="4" y="91"/>
                  </a:lnTo>
                  <a:lnTo>
                    <a:pt x="2" y="96"/>
                  </a:lnTo>
                  <a:lnTo>
                    <a:pt x="2" y="100"/>
                  </a:lnTo>
                  <a:lnTo>
                    <a:pt x="0" y="103"/>
                  </a:lnTo>
                  <a:lnTo>
                    <a:pt x="0" y="105"/>
                  </a:lnTo>
                  <a:lnTo>
                    <a:pt x="0" y="107"/>
                  </a:lnTo>
                  <a:lnTo>
                    <a:pt x="1" y="109"/>
                  </a:lnTo>
                  <a:lnTo>
                    <a:pt x="3" y="109"/>
                  </a:lnTo>
                  <a:lnTo>
                    <a:pt x="5" y="110"/>
                  </a:lnTo>
                  <a:lnTo>
                    <a:pt x="7" y="110"/>
                  </a:lnTo>
                  <a:lnTo>
                    <a:pt x="9" y="111"/>
                  </a:lnTo>
                  <a:lnTo>
                    <a:pt x="12" y="111"/>
                  </a:lnTo>
                  <a:lnTo>
                    <a:pt x="16" y="111"/>
                  </a:lnTo>
                  <a:lnTo>
                    <a:pt x="20" y="111"/>
                  </a:lnTo>
                  <a:lnTo>
                    <a:pt x="23" y="112"/>
                  </a:lnTo>
                  <a:lnTo>
                    <a:pt x="26" y="112"/>
                  </a:lnTo>
                  <a:lnTo>
                    <a:pt x="31" y="112"/>
                  </a:lnTo>
                  <a:lnTo>
                    <a:pt x="36" y="112"/>
                  </a:lnTo>
                  <a:lnTo>
                    <a:pt x="41" y="113"/>
                  </a:lnTo>
                  <a:lnTo>
                    <a:pt x="46" y="113"/>
                  </a:lnTo>
                  <a:lnTo>
                    <a:pt x="52" y="113"/>
                  </a:lnTo>
                  <a:lnTo>
                    <a:pt x="58" y="113"/>
                  </a:lnTo>
                  <a:lnTo>
                    <a:pt x="59" y="113"/>
                  </a:lnTo>
                  <a:lnTo>
                    <a:pt x="60" y="113"/>
                  </a:lnTo>
                  <a:lnTo>
                    <a:pt x="61" y="111"/>
                  </a:lnTo>
                  <a:lnTo>
                    <a:pt x="63" y="110"/>
                  </a:lnTo>
                  <a:lnTo>
                    <a:pt x="66" y="109"/>
                  </a:lnTo>
                  <a:lnTo>
                    <a:pt x="68" y="107"/>
                  </a:lnTo>
                  <a:lnTo>
                    <a:pt x="71" y="105"/>
                  </a:lnTo>
                  <a:lnTo>
                    <a:pt x="73" y="104"/>
                  </a:lnTo>
                  <a:lnTo>
                    <a:pt x="76" y="102"/>
                  </a:lnTo>
                  <a:lnTo>
                    <a:pt x="78" y="101"/>
                  </a:lnTo>
                  <a:lnTo>
                    <a:pt x="82" y="99"/>
                  </a:lnTo>
                  <a:lnTo>
                    <a:pt x="84" y="97"/>
                  </a:lnTo>
                  <a:lnTo>
                    <a:pt x="86" y="96"/>
                  </a:lnTo>
                  <a:lnTo>
                    <a:pt x="88" y="94"/>
                  </a:lnTo>
                  <a:lnTo>
                    <a:pt x="91" y="92"/>
                  </a:lnTo>
                  <a:lnTo>
                    <a:pt x="92" y="91"/>
                  </a:lnTo>
                  <a:lnTo>
                    <a:pt x="92" y="89"/>
                  </a:lnTo>
                  <a:lnTo>
                    <a:pt x="94" y="88"/>
                  </a:lnTo>
                  <a:lnTo>
                    <a:pt x="94" y="87"/>
                  </a:lnTo>
                  <a:lnTo>
                    <a:pt x="95" y="85"/>
                  </a:lnTo>
                  <a:lnTo>
                    <a:pt x="95" y="83"/>
                  </a:lnTo>
                  <a:lnTo>
                    <a:pt x="97" y="81"/>
                  </a:lnTo>
                  <a:lnTo>
                    <a:pt x="99" y="80"/>
                  </a:lnTo>
                  <a:lnTo>
                    <a:pt x="100" y="78"/>
                  </a:lnTo>
                  <a:lnTo>
                    <a:pt x="102" y="77"/>
                  </a:lnTo>
                  <a:lnTo>
                    <a:pt x="103" y="77"/>
                  </a:lnTo>
                  <a:lnTo>
                    <a:pt x="105" y="75"/>
                  </a:lnTo>
                  <a:lnTo>
                    <a:pt x="106" y="75"/>
                  </a:lnTo>
                  <a:lnTo>
                    <a:pt x="108" y="75"/>
                  </a:lnTo>
                  <a:lnTo>
                    <a:pt x="109" y="75"/>
                  </a:lnTo>
                  <a:lnTo>
                    <a:pt x="110" y="75"/>
                  </a:lnTo>
                  <a:lnTo>
                    <a:pt x="111" y="73"/>
                  </a:lnTo>
                  <a:lnTo>
                    <a:pt x="113" y="73"/>
                  </a:lnTo>
                  <a:lnTo>
                    <a:pt x="115" y="71"/>
                  </a:lnTo>
                  <a:lnTo>
                    <a:pt x="117" y="69"/>
                  </a:lnTo>
                  <a:lnTo>
                    <a:pt x="119" y="68"/>
                  </a:lnTo>
                  <a:lnTo>
                    <a:pt x="120" y="67"/>
                  </a:lnTo>
                  <a:lnTo>
                    <a:pt x="122" y="65"/>
                  </a:lnTo>
                  <a:lnTo>
                    <a:pt x="124" y="63"/>
                  </a:lnTo>
                  <a:lnTo>
                    <a:pt x="126" y="61"/>
                  </a:lnTo>
                  <a:lnTo>
                    <a:pt x="128" y="59"/>
                  </a:lnTo>
                  <a:lnTo>
                    <a:pt x="128" y="57"/>
                  </a:lnTo>
                  <a:lnTo>
                    <a:pt x="129" y="56"/>
                  </a:lnTo>
                  <a:lnTo>
                    <a:pt x="127" y="56"/>
                  </a:lnTo>
                  <a:lnTo>
                    <a:pt x="126" y="56"/>
                  </a:lnTo>
                  <a:lnTo>
                    <a:pt x="125" y="56"/>
                  </a:lnTo>
                  <a:lnTo>
                    <a:pt x="124" y="54"/>
                  </a:lnTo>
                  <a:lnTo>
                    <a:pt x="122" y="54"/>
                  </a:lnTo>
                  <a:lnTo>
                    <a:pt x="120" y="54"/>
                  </a:lnTo>
                  <a:lnTo>
                    <a:pt x="119" y="54"/>
                  </a:lnTo>
                  <a:lnTo>
                    <a:pt x="117" y="52"/>
                  </a:lnTo>
                  <a:lnTo>
                    <a:pt x="115" y="52"/>
                  </a:lnTo>
                  <a:lnTo>
                    <a:pt x="113" y="52"/>
                  </a:lnTo>
                  <a:lnTo>
                    <a:pt x="111" y="52"/>
                  </a:lnTo>
                  <a:lnTo>
                    <a:pt x="110" y="52"/>
                  </a:lnTo>
                  <a:lnTo>
                    <a:pt x="109" y="52"/>
                  </a:lnTo>
                  <a:lnTo>
                    <a:pt x="108" y="52"/>
                  </a:lnTo>
                  <a:lnTo>
                    <a:pt x="108" y="44"/>
                  </a:lnTo>
                  <a:lnTo>
                    <a:pt x="109" y="37"/>
                  </a:lnTo>
                  <a:lnTo>
                    <a:pt x="111" y="32"/>
                  </a:lnTo>
                  <a:lnTo>
                    <a:pt x="114" y="26"/>
                  </a:lnTo>
                  <a:lnTo>
                    <a:pt x="117" y="24"/>
                  </a:lnTo>
                  <a:lnTo>
                    <a:pt x="121" y="20"/>
                  </a:lnTo>
                  <a:lnTo>
                    <a:pt x="125" y="18"/>
                  </a:lnTo>
                  <a:lnTo>
                    <a:pt x="129" y="16"/>
                  </a:lnTo>
                  <a:lnTo>
                    <a:pt x="133" y="16"/>
                  </a:lnTo>
                  <a:lnTo>
                    <a:pt x="138" y="15"/>
                  </a:lnTo>
                  <a:lnTo>
                    <a:pt x="141" y="15"/>
                  </a:lnTo>
                  <a:lnTo>
                    <a:pt x="146" y="14"/>
                  </a:lnTo>
                  <a:lnTo>
                    <a:pt x="150" y="14"/>
                  </a:lnTo>
                  <a:lnTo>
                    <a:pt x="155" y="13"/>
                  </a:lnTo>
                  <a:lnTo>
                    <a:pt x="159" y="11"/>
                  </a:lnTo>
                  <a:lnTo>
                    <a:pt x="163" y="8"/>
                  </a:lnTo>
                </a:path>
              </a:pathLst>
            </a:custGeom>
            <a:solidFill>
              <a:srgbClr val="F8F8F8"/>
            </a:solidFill>
            <a:ln w="6350">
              <a:solidFill>
                <a:srgbClr val="DDDDDD"/>
              </a:solidFill>
              <a:round/>
              <a:headEnd/>
              <a:tailEnd/>
            </a:ln>
          </p:spPr>
          <p:txBody>
            <a:bodyPr/>
            <a:lstStyle/>
            <a:p>
              <a:endParaRPr lang="it-IT"/>
            </a:p>
          </p:txBody>
        </p:sp>
        <p:sp>
          <p:nvSpPr>
            <p:cNvPr id="5213" name="Freeform 114"/>
            <p:cNvSpPr>
              <a:spLocks/>
            </p:cNvSpPr>
            <p:nvPr/>
          </p:nvSpPr>
          <p:spPr bwMode="auto">
            <a:xfrm>
              <a:off x="1072" y="1477"/>
              <a:ext cx="169" cy="100"/>
            </a:xfrm>
            <a:custGeom>
              <a:avLst/>
              <a:gdLst>
                <a:gd name="T0" fmla="*/ 8 w 86"/>
                <a:gd name="T1" fmla="*/ 6 h 109"/>
                <a:gd name="T2" fmla="*/ 55 w 86"/>
                <a:gd name="T3" fmla="*/ 6 h 109"/>
                <a:gd name="T4" fmla="*/ 128 w 86"/>
                <a:gd name="T5" fmla="*/ 6 h 109"/>
                <a:gd name="T6" fmla="*/ 189 w 86"/>
                <a:gd name="T7" fmla="*/ 6 h 109"/>
                <a:gd name="T8" fmla="*/ 244 w 86"/>
                <a:gd name="T9" fmla="*/ 6 h 109"/>
                <a:gd name="T10" fmla="*/ 252 w 86"/>
                <a:gd name="T11" fmla="*/ 6 h 109"/>
                <a:gd name="T12" fmla="*/ 252 w 86"/>
                <a:gd name="T13" fmla="*/ 10 h 109"/>
                <a:gd name="T14" fmla="*/ 259 w 86"/>
                <a:gd name="T15" fmla="*/ 16 h 109"/>
                <a:gd name="T16" fmla="*/ 289 w 86"/>
                <a:gd name="T17" fmla="*/ 23 h 109"/>
                <a:gd name="T18" fmla="*/ 312 w 86"/>
                <a:gd name="T19" fmla="*/ 29 h 109"/>
                <a:gd name="T20" fmla="*/ 356 w 86"/>
                <a:gd name="T21" fmla="*/ 34 h 109"/>
                <a:gd name="T22" fmla="*/ 387 w 86"/>
                <a:gd name="T23" fmla="*/ 40 h 109"/>
                <a:gd name="T24" fmla="*/ 417 w 86"/>
                <a:gd name="T25" fmla="*/ 49 h 109"/>
                <a:gd name="T26" fmla="*/ 440 w 86"/>
                <a:gd name="T27" fmla="*/ 58 h 109"/>
                <a:gd name="T28" fmla="*/ 472 w 86"/>
                <a:gd name="T29" fmla="*/ 67 h 109"/>
                <a:gd name="T30" fmla="*/ 479 w 86"/>
                <a:gd name="T31" fmla="*/ 75 h 109"/>
                <a:gd name="T32" fmla="*/ 479 w 86"/>
                <a:gd name="T33" fmla="*/ 78 h 109"/>
                <a:gd name="T34" fmla="*/ 487 w 86"/>
                <a:gd name="T35" fmla="*/ 79 h 109"/>
                <a:gd name="T36" fmla="*/ 501 w 86"/>
                <a:gd name="T37" fmla="*/ 79 h 109"/>
                <a:gd name="T38" fmla="*/ 509 w 86"/>
                <a:gd name="T39" fmla="*/ 82 h 109"/>
                <a:gd name="T40" fmla="*/ 533 w 86"/>
                <a:gd name="T41" fmla="*/ 83 h 109"/>
                <a:gd name="T42" fmla="*/ 540 w 86"/>
                <a:gd name="T43" fmla="*/ 83 h 109"/>
                <a:gd name="T44" fmla="*/ 560 w 86"/>
                <a:gd name="T45" fmla="*/ 83 h 109"/>
                <a:gd name="T46" fmla="*/ 592 w 86"/>
                <a:gd name="T47" fmla="*/ 83 h 109"/>
                <a:gd name="T48" fmla="*/ 613 w 86"/>
                <a:gd name="T49" fmla="*/ 83 h 109"/>
                <a:gd name="T50" fmla="*/ 629 w 86"/>
                <a:gd name="T51" fmla="*/ 83 h 109"/>
                <a:gd name="T52" fmla="*/ 645 w 86"/>
                <a:gd name="T53" fmla="*/ 82 h 109"/>
                <a:gd name="T54" fmla="*/ 613 w 86"/>
                <a:gd name="T55" fmla="*/ 75 h 109"/>
                <a:gd name="T56" fmla="*/ 552 w 86"/>
                <a:gd name="T57" fmla="*/ 58 h 109"/>
                <a:gd name="T58" fmla="*/ 479 w 86"/>
                <a:gd name="T59" fmla="*/ 37 h 109"/>
                <a:gd name="T60" fmla="*/ 401 w 86"/>
                <a:gd name="T61" fmla="*/ 17 h 109"/>
                <a:gd name="T62" fmla="*/ 356 w 86"/>
                <a:gd name="T63" fmla="*/ 6 h 109"/>
                <a:gd name="T64" fmla="*/ 332 w 86"/>
                <a:gd name="T65" fmla="*/ 3 h 109"/>
                <a:gd name="T66" fmla="*/ 259 w 86"/>
                <a:gd name="T67" fmla="*/ 1 h 109"/>
                <a:gd name="T68" fmla="*/ 173 w 86"/>
                <a:gd name="T69" fmla="*/ 0 h 109"/>
                <a:gd name="T70" fmla="*/ 85 w 86"/>
                <a:gd name="T71" fmla="*/ 1 h 109"/>
                <a:gd name="T72" fmla="*/ 24 w 86"/>
                <a:gd name="T73" fmla="*/ 1 h 109"/>
                <a:gd name="T74" fmla="*/ 0 w 86"/>
                <a:gd name="T75" fmla="*/ 2 h 109"/>
                <a:gd name="T76" fmla="*/ 0 w 86"/>
                <a:gd name="T77" fmla="*/ 2 h 109"/>
                <a:gd name="T78" fmla="*/ 0 w 86"/>
                <a:gd name="T79" fmla="*/ 4 h 109"/>
                <a:gd name="T80" fmla="*/ 0 w 86"/>
                <a:gd name="T81" fmla="*/ 6 h 109"/>
                <a:gd name="T82" fmla="*/ 0 w 86"/>
                <a:gd name="T83" fmla="*/ 6 h 109"/>
                <a:gd name="T84" fmla="*/ 0 w 86"/>
                <a:gd name="T85" fmla="*/ 6 h 10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6"/>
                <a:gd name="T130" fmla="*/ 0 h 109"/>
                <a:gd name="T131" fmla="*/ 86 w 86"/>
                <a:gd name="T132" fmla="*/ 109 h 10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6" h="109">
                  <a:moveTo>
                    <a:pt x="0" y="6"/>
                  </a:moveTo>
                  <a:lnTo>
                    <a:pt x="0" y="8"/>
                  </a:lnTo>
                  <a:lnTo>
                    <a:pt x="1" y="8"/>
                  </a:lnTo>
                  <a:lnTo>
                    <a:pt x="3" y="8"/>
                  </a:lnTo>
                  <a:lnTo>
                    <a:pt x="5" y="8"/>
                  </a:lnTo>
                  <a:lnTo>
                    <a:pt x="7" y="8"/>
                  </a:lnTo>
                  <a:lnTo>
                    <a:pt x="11" y="8"/>
                  </a:lnTo>
                  <a:lnTo>
                    <a:pt x="14" y="8"/>
                  </a:lnTo>
                  <a:lnTo>
                    <a:pt x="17" y="8"/>
                  </a:lnTo>
                  <a:lnTo>
                    <a:pt x="19" y="8"/>
                  </a:lnTo>
                  <a:lnTo>
                    <a:pt x="22" y="8"/>
                  </a:lnTo>
                  <a:lnTo>
                    <a:pt x="25" y="8"/>
                  </a:lnTo>
                  <a:lnTo>
                    <a:pt x="28" y="8"/>
                  </a:lnTo>
                  <a:lnTo>
                    <a:pt x="30" y="8"/>
                  </a:lnTo>
                  <a:lnTo>
                    <a:pt x="32" y="8"/>
                  </a:lnTo>
                  <a:lnTo>
                    <a:pt x="33" y="8"/>
                  </a:lnTo>
                  <a:lnTo>
                    <a:pt x="34" y="8"/>
                  </a:lnTo>
                  <a:lnTo>
                    <a:pt x="33" y="9"/>
                  </a:lnTo>
                  <a:lnTo>
                    <a:pt x="33" y="10"/>
                  </a:lnTo>
                  <a:lnTo>
                    <a:pt x="33" y="12"/>
                  </a:lnTo>
                  <a:lnTo>
                    <a:pt x="33" y="13"/>
                  </a:lnTo>
                  <a:lnTo>
                    <a:pt x="33" y="16"/>
                  </a:lnTo>
                  <a:lnTo>
                    <a:pt x="34" y="18"/>
                  </a:lnTo>
                  <a:lnTo>
                    <a:pt x="34" y="21"/>
                  </a:lnTo>
                  <a:lnTo>
                    <a:pt x="36" y="22"/>
                  </a:lnTo>
                  <a:lnTo>
                    <a:pt x="36" y="26"/>
                  </a:lnTo>
                  <a:lnTo>
                    <a:pt x="38" y="29"/>
                  </a:lnTo>
                  <a:lnTo>
                    <a:pt x="38" y="33"/>
                  </a:lnTo>
                  <a:lnTo>
                    <a:pt x="40" y="35"/>
                  </a:lnTo>
                  <a:lnTo>
                    <a:pt x="41" y="38"/>
                  </a:lnTo>
                  <a:lnTo>
                    <a:pt x="43" y="40"/>
                  </a:lnTo>
                  <a:lnTo>
                    <a:pt x="45" y="42"/>
                  </a:lnTo>
                  <a:lnTo>
                    <a:pt x="47" y="44"/>
                  </a:lnTo>
                  <a:lnTo>
                    <a:pt x="47" y="47"/>
                  </a:lnTo>
                  <a:lnTo>
                    <a:pt x="49" y="49"/>
                  </a:lnTo>
                  <a:lnTo>
                    <a:pt x="51" y="52"/>
                  </a:lnTo>
                  <a:lnTo>
                    <a:pt x="53" y="55"/>
                  </a:lnTo>
                  <a:lnTo>
                    <a:pt x="53" y="59"/>
                  </a:lnTo>
                  <a:lnTo>
                    <a:pt x="55" y="63"/>
                  </a:lnTo>
                  <a:lnTo>
                    <a:pt x="57" y="67"/>
                  </a:lnTo>
                  <a:lnTo>
                    <a:pt x="58" y="70"/>
                  </a:lnTo>
                  <a:lnTo>
                    <a:pt x="58" y="75"/>
                  </a:lnTo>
                  <a:lnTo>
                    <a:pt x="60" y="79"/>
                  </a:lnTo>
                  <a:lnTo>
                    <a:pt x="60" y="83"/>
                  </a:lnTo>
                  <a:lnTo>
                    <a:pt x="62" y="87"/>
                  </a:lnTo>
                  <a:lnTo>
                    <a:pt x="62" y="90"/>
                  </a:lnTo>
                  <a:lnTo>
                    <a:pt x="63" y="94"/>
                  </a:lnTo>
                  <a:lnTo>
                    <a:pt x="63" y="97"/>
                  </a:lnTo>
                  <a:lnTo>
                    <a:pt x="63" y="100"/>
                  </a:lnTo>
                  <a:lnTo>
                    <a:pt x="63" y="101"/>
                  </a:lnTo>
                  <a:lnTo>
                    <a:pt x="63" y="102"/>
                  </a:lnTo>
                  <a:lnTo>
                    <a:pt x="64" y="102"/>
                  </a:lnTo>
                  <a:lnTo>
                    <a:pt x="64" y="103"/>
                  </a:lnTo>
                  <a:lnTo>
                    <a:pt x="65" y="103"/>
                  </a:lnTo>
                  <a:lnTo>
                    <a:pt x="66" y="103"/>
                  </a:lnTo>
                  <a:lnTo>
                    <a:pt x="66" y="105"/>
                  </a:lnTo>
                  <a:lnTo>
                    <a:pt x="67" y="105"/>
                  </a:lnTo>
                  <a:lnTo>
                    <a:pt x="67" y="106"/>
                  </a:lnTo>
                  <a:lnTo>
                    <a:pt x="69" y="106"/>
                  </a:lnTo>
                  <a:lnTo>
                    <a:pt x="69" y="107"/>
                  </a:lnTo>
                  <a:lnTo>
                    <a:pt x="70" y="107"/>
                  </a:lnTo>
                  <a:lnTo>
                    <a:pt x="71" y="107"/>
                  </a:lnTo>
                  <a:lnTo>
                    <a:pt x="71" y="108"/>
                  </a:lnTo>
                  <a:lnTo>
                    <a:pt x="73" y="108"/>
                  </a:lnTo>
                  <a:lnTo>
                    <a:pt x="74" y="108"/>
                  </a:lnTo>
                  <a:lnTo>
                    <a:pt x="76" y="108"/>
                  </a:lnTo>
                  <a:lnTo>
                    <a:pt x="78" y="108"/>
                  </a:lnTo>
                  <a:lnTo>
                    <a:pt x="79" y="107"/>
                  </a:lnTo>
                  <a:lnTo>
                    <a:pt x="81" y="107"/>
                  </a:lnTo>
                  <a:lnTo>
                    <a:pt x="83" y="107"/>
                  </a:lnTo>
                  <a:lnTo>
                    <a:pt x="84" y="107"/>
                  </a:lnTo>
                  <a:lnTo>
                    <a:pt x="85" y="106"/>
                  </a:lnTo>
                  <a:lnTo>
                    <a:pt x="84" y="105"/>
                  </a:lnTo>
                  <a:lnTo>
                    <a:pt x="84" y="102"/>
                  </a:lnTo>
                  <a:lnTo>
                    <a:pt x="81" y="97"/>
                  </a:lnTo>
                  <a:lnTo>
                    <a:pt x="79" y="91"/>
                  </a:lnTo>
                  <a:lnTo>
                    <a:pt x="76" y="84"/>
                  </a:lnTo>
                  <a:lnTo>
                    <a:pt x="73" y="75"/>
                  </a:lnTo>
                  <a:lnTo>
                    <a:pt x="69" y="67"/>
                  </a:lnTo>
                  <a:lnTo>
                    <a:pt x="67" y="56"/>
                  </a:lnTo>
                  <a:lnTo>
                    <a:pt x="63" y="48"/>
                  </a:lnTo>
                  <a:lnTo>
                    <a:pt x="60" y="39"/>
                  </a:lnTo>
                  <a:lnTo>
                    <a:pt x="56" y="30"/>
                  </a:lnTo>
                  <a:lnTo>
                    <a:pt x="53" y="22"/>
                  </a:lnTo>
                  <a:lnTo>
                    <a:pt x="50" y="16"/>
                  </a:lnTo>
                  <a:lnTo>
                    <a:pt x="49" y="10"/>
                  </a:lnTo>
                  <a:lnTo>
                    <a:pt x="47" y="6"/>
                  </a:lnTo>
                  <a:lnTo>
                    <a:pt x="47" y="4"/>
                  </a:lnTo>
                  <a:lnTo>
                    <a:pt x="46" y="4"/>
                  </a:lnTo>
                  <a:lnTo>
                    <a:pt x="44" y="3"/>
                  </a:lnTo>
                  <a:lnTo>
                    <a:pt x="40" y="3"/>
                  </a:lnTo>
                  <a:lnTo>
                    <a:pt x="38" y="1"/>
                  </a:lnTo>
                  <a:lnTo>
                    <a:pt x="34" y="1"/>
                  </a:lnTo>
                  <a:lnTo>
                    <a:pt x="30" y="1"/>
                  </a:lnTo>
                  <a:lnTo>
                    <a:pt x="27" y="1"/>
                  </a:lnTo>
                  <a:lnTo>
                    <a:pt x="23" y="0"/>
                  </a:lnTo>
                  <a:lnTo>
                    <a:pt x="18" y="1"/>
                  </a:lnTo>
                  <a:lnTo>
                    <a:pt x="15" y="1"/>
                  </a:lnTo>
                  <a:lnTo>
                    <a:pt x="11" y="1"/>
                  </a:lnTo>
                  <a:lnTo>
                    <a:pt x="8" y="1"/>
                  </a:lnTo>
                  <a:lnTo>
                    <a:pt x="5" y="1"/>
                  </a:lnTo>
                  <a:lnTo>
                    <a:pt x="3" y="1"/>
                  </a:lnTo>
                  <a:lnTo>
                    <a:pt x="2" y="1"/>
                  </a:lnTo>
                  <a:lnTo>
                    <a:pt x="0" y="2"/>
                  </a:lnTo>
                  <a:lnTo>
                    <a:pt x="0" y="4"/>
                  </a:lnTo>
                  <a:lnTo>
                    <a:pt x="0" y="6"/>
                  </a:lnTo>
                </a:path>
              </a:pathLst>
            </a:custGeom>
            <a:solidFill>
              <a:srgbClr val="F8F8F8"/>
            </a:solidFill>
            <a:ln w="9525">
              <a:solidFill>
                <a:srgbClr val="DDDDDD"/>
              </a:solidFill>
              <a:round/>
              <a:headEnd/>
              <a:tailEnd/>
            </a:ln>
          </p:spPr>
          <p:txBody>
            <a:bodyPr/>
            <a:lstStyle/>
            <a:p>
              <a:endParaRPr lang="it-IT"/>
            </a:p>
          </p:txBody>
        </p:sp>
        <p:sp>
          <p:nvSpPr>
            <p:cNvPr id="5214" name="Freeform 115"/>
            <p:cNvSpPr>
              <a:spLocks/>
            </p:cNvSpPr>
            <p:nvPr/>
          </p:nvSpPr>
          <p:spPr bwMode="auto">
            <a:xfrm>
              <a:off x="1724" y="1481"/>
              <a:ext cx="171" cy="99"/>
            </a:xfrm>
            <a:custGeom>
              <a:avLst/>
              <a:gdLst>
                <a:gd name="T0" fmla="*/ 637 w 87"/>
                <a:gd name="T1" fmla="*/ 6 h 108"/>
                <a:gd name="T2" fmla="*/ 584 w 87"/>
                <a:gd name="T3" fmla="*/ 6 h 108"/>
                <a:gd name="T4" fmla="*/ 525 w 87"/>
                <a:gd name="T5" fmla="*/ 6 h 108"/>
                <a:gd name="T6" fmla="*/ 448 w 87"/>
                <a:gd name="T7" fmla="*/ 6 h 108"/>
                <a:gd name="T8" fmla="*/ 401 w 87"/>
                <a:gd name="T9" fmla="*/ 6 h 108"/>
                <a:gd name="T10" fmla="*/ 387 w 87"/>
                <a:gd name="T11" fmla="*/ 6 h 108"/>
                <a:gd name="T12" fmla="*/ 387 w 87"/>
                <a:gd name="T13" fmla="*/ 9 h 108"/>
                <a:gd name="T14" fmla="*/ 371 w 87"/>
                <a:gd name="T15" fmla="*/ 16 h 108"/>
                <a:gd name="T16" fmla="*/ 348 w 87"/>
                <a:gd name="T17" fmla="*/ 23 h 108"/>
                <a:gd name="T18" fmla="*/ 328 w 87"/>
                <a:gd name="T19" fmla="*/ 29 h 108"/>
                <a:gd name="T20" fmla="*/ 297 w 87"/>
                <a:gd name="T21" fmla="*/ 34 h 108"/>
                <a:gd name="T22" fmla="*/ 259 w 87"/>
                <a:gd name="T23" fmla="*/ 41 h 108"/>
                <a:gd name="T24" fmla="*/ 212 w 87"/>
                <a:gd name="T25" fmla="*/ 49 h 108"/>
                <a:gd name="T26" fmla="*/ 181 w 87"/>
                <a:gd name="T27" fmla="*/ 58 h 108"/>
                <a:gd name="T28" fmla="*/ 167 w 87"/>
                <a:gd name="T29" fmla="*/ 67 h 108"/>
                <a:gd name="T30" fmla="*/ 167 w 87"/>
                <a:gd name="T31" fmla="*/ 76 h 108"/>
                <a:gd name="T32" fmla="*/ 167 w 87"/>
                <a:gd name="T33" fmla="*/ 78 h 108"/>
                <a:gd name="T34" fmla="*/ 143 w 87"/>
                <a:gd name="T35" fmla="*/ 80 h 108"/>
                <a:gd name="T36" fmla="*/ 143 w 87"/>
                <a:gd name="T37" fmla="*/ 80 h 108"/>
                <a:gd name="T38" fmla="*/ 120 w 87"/>
                <a:gd name="T39" fmla="*/ 82 h 108"/>
                <a:gd name="T40" fmla="*/ 108 w 87"/>
                <a:gd name="T41" fmla="*/ 83 h 108"/>
                <a:gd name="T42" fmla="*/ 100 w 87"/>
                <a:gd name="T43" fmla="*/ 83 h 108"/>
                <a:gd name="T44" fmla="*/ 77 w 87"/>
                <a:gd name="T45" fmla="*/ 83 h 108"/>
                <a:gd name="T46" fmla="*/ 47 w 87"/>
                <a:gd name="T47" fmla="*/ 83 h 108"/>
                <a:gd name="T48" fmla="*/ 31 w 87"/>
                <a:gd name="T49" fmla="*/ 83 h 108"/>
                <a:gd name="T50" fmla="*/ 8 w 87"/>
                <a:gd name="T51" fmla="*/ 83 h 108"/>
                <a:gd name="T52" fmla="*/ 8 w 87"/>
                <a:gd name="T53" fmla="*/ 82 h 108"/>
                <a:gd name="T54" fmla="*/ 24 w 87"/>
                <a:gd name="T55" fmla="*/ 76 h 108"/>
                <a:gd name="T56" fmla="*/ 85 w 87"/>
                <a:gd name="T57" fmla="*/ 58 h 108"/>
                <a:gd name="T58" fmla="*/ 167 w 87"/>
                <a:gd name="T59" fmla="*/ 36 h 108"/>
                <a:gd name="T60" fmla="*/ 244 w 87"/>
                <a:gd name="T61" fmla="*/ 16 h 108"/>
                <a:gd name="T62" fmla="*/ 281 w 87"/>
                <a:gd name="T63" fmla="*/ 6 h 108"/>
                <a:gd name="T64" fmla="*/ 305 w 87"/>
                <a:gd name="T65" fmla="*/ 3 h 108"/>
                <a:gd name="T66" fmla="*/ 379 w 87"/>
                <a:gd name="T67" fmla="*/ 1 h 108"/>
                <a:gd name="T68" fmla="*/ 472 w 87"/>
                <a:gd name="T69" fmla="*/ 0 h 108"/>
                <a:gd name="T70" fmla="*/ 552 w 87"/>
                <a:gd name="T71" fmla="*/ 0 h 108"/>
                <a:gd name="T72" fmla="*/ 621 w 87"/>
                <a:gd name="T73" fmla="*/ 0 h 108"/>
                <a:gd name="T74" fmla="*/ 637 w 87"/>
                <a:gd name="T75" fmla="*/ 1 h 108"/>
                <a:gd name="T76" fmla="*/ 637 w 87"/>
                <a:gd name="T77" fmla="*/ 2 h 108"/>
                <a:gd name="T78" fmla="*/ 637 w 87"/>
                <a:gd name="T79" fmla="*/ 4 h 108"/>
                <a:gd name="T80" fmla="*/ 645 w 87"/>
                <a:gd name="T81" fmla="*/ 5 h 108"/>
                <a:gd name="T82" fmla="*/ 645 w 87"/>
                <a:gd name="T83" fmla="*/ 6 h 108"/>
                <a:gd name="T84" fmla="*/ 653 w 87"/>
                <a:gd name="T85" fmla="*/ 6 h 1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
                <a:gd name="T130" fmla="*/ 0 h 108"/>
                <a:gd name="T131" fmla="*/ 87 w 87"/>
                <a:gd name="T132" fmla="*/ 108 h 1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 h="108">
                  <a:moveTo>
                    <a:pt x="86" y="6"/>
                  </a:moveTo>
                  <a:lnTo>
                    <a:pt x="85" y="7"/>
                  </a:lnTo>
                  <a:lnTo>
                    <a:pt x="84" y="7"/>
                  </a:lnTo>
                  <a:lnTo>
                    <a:pt x="82" y="7"/>
                  </a:lnTo>
                  <a:lnTo>
                    <a:pt x="80" y="7"/>
                  </a:lnTo>
                  <a:lnTo>
                    <a:pt x="77" y="7"/>
                  </a:lnTo>
                  <a:lnTo>
                    <a:pt x="74" y="7"/>
                  </a:lnTo>
                  <a:lnTo>
                    <a:pt x="71" y="7"/>
                  </a:lnTo>
                  <a:lnTo>
                    <a:pt x="69" y="7"/>
                  </a:lnTo>
                  <a:lnTo>
                    <a:pt x="66" y="7"/>
                  </a:lnTo>
                  <a:lnTo>
                    <a:pt x="62" y="7"/>
                  </a:lnTo>
                  <a:lnTo>
                    <a:pt x="59" y="7"/>
                  </a:lnTo>
                  <a:lnTo>
                    <a:pt x="57" y="7"/>
                  </a:lnTo>
                  <a:lnTo>
                    <a:pt x="55" y="7"/>
                  </a:lnTo>
                  <a:lnTo>
                    <a:pt x="53" y="7"/>
                  </a:lnTo>
                  <a:lnTo>
                    <a:pt x="51" y="8"/>
                  </a:lnTo>
                  <a:lnTo>
                    <a:pt x="51" y="9"/>
                  </a:lnTo>
                  <a:lnTo>
                    <a:pt x="51" y="11"/>
                  </a:lnTo>
                  <a:lnTo>
                    <a:pt x="51" y="12"/>
                  </a:lnTo>
                  <a:lnTo>
                    <a:pt x="50" y="15"/>
                  </a:lnTo>
                  <a:lnTo>
                    <a:pt x="50" y="17"/>
                  </a:lnTo>
                  <a:lnTo>
                    <a:pt x="49" y="20"/>
                  </a:lnTo>
                  <a:lnTo>
                    <a:pt x="49" y="22"/>
                  </a:lnTo>
                  <a:lnTo>
                    <a:pt x="47" y="26"/>
                  </a:lnTo>
                  <a:lnTo>
                    <a:pt x="46" y="29"/>
                  </a:lnTo>
                  <a:lnTo>
                    <a:pt x="45" y="33"/>
                  </a:lnTo>
                  <a:lnTo>
                    <a:pt x="45" y="35"/>
                  </a:lnTo>
                  <a:lnTo>
                    <a:pt x="43" y="38"/>
                  </a:lnTo>
                  <a:lnTo>
                    <a:pt x="41" y="40"/>
                  </a:lnTo>
                  <a:lnTo>
                    <a:pt x="39" y="42"/>
                  </a:lnTo>
                  <a:lnTo>
                    <a:pt x="39" y="44"/>
                  </a:lnTo>
                  <a:lnTo>
                    <a:pt x="37" y="47"/>
                  </a:lnTo>
                  <a:lnTo>
                    <a:pt x="35" y="50"/>
                  </a:lnTo>
                  <a:lnTo>
                    <a:pt x="34" y="53"/>
                  </a:lnTo>
                  <a:lnTo>
                    <a:pt x="32" y="55"/>
                  </a:lnTo>
                  <a:lnTo>
                    <a:pt x="30" y="59"/>
                  </a:lnTo>
                  <a:lnTo>
                    <a:pt x="28" y="63"/>
                  </a:lnTo>
                  <a:lnTo>
                    <a:pt x="26" y="67"/>
                  </a:lnTo>
                  <a:lnTo>
                    <a:pt x="26" y="70"/>
                  </a:lnTo>
                  <a:lnTo>
                    <a:pt x="24" y="75"/>
                  </a:lnTo>
                  <a:lnTo>
                    <a:pt x="23" y="79"/>
                  </a:lnTo>
                  <a:lnTo>
                    <a:pt x="22" y="83"/>
                  </a:lnTo>
                  <a:lnTo>
                    <a:pt x="22" y="87"/>
                  </a:lnTo>
                  <a:lnTo>
                    <a:pt x="22" y="90"/>
                  </a:lnTo>
                  <a:lnTo>
                    <a:pt x="22" y="94"/>
                  </a:lnTo>
                  <a:lnTo>
                    <a:pt x="22" y="98"/>
                  </a:lnTo>
                  <a:lnTo>
                    <a:pt x="23" y="100"/>
                  </a:lnTo>
                  <a:lnTo>
                    <a:pt x="22" y="101"/>
                  </a:lnTo>
                  <a:lnTo>
                    <a:pt x="21" y="102"/>
                  </a:lnTo>
                  <a:lnTo>
                    <a:pt x="19" y="104"/>
                  </a:lnTo>
                  <a:lnTo>
                    <a:pt x="17" y="105"/>
                  </a:lnTo>
                  <a:lnTo>
                    <a:pt x="16" y="106"/>
                  </a:lnTo>
                  <a:lnTo>
                    <a:pt x="14" y="107"/>
                  </a:lnTo>
                  <a:lnTo>
                    <a:pt x="13" y="107"/>
                  </a:lnTo>
                  <a:lnTo>
                    <a:pt x="12" y="107"/>
                  </a:lnTo>
                  <a:lnTo>
                    <a:pt x="10" y="107"/>
                  </a:lnTo>
                  <a:lnTo>
                    <a:pt x="8" y="107"/>
                  </a:lnTo>
                  <a:lnTo>
                    <a:pt x="6" y="107"/>
                  </a:lnTo>
                  <a:lnTo>
                    <a:pt x="4" y="107"/>
                  </a:lnTo>
                  <a:lnTo>
                    <a:pt x="2" y="107"/>
                  </a:lnTo>
                  <a:lnTo>
                    <a:pt x="1" y="107"/>
                  </a:lnTo>
                  <a:lnTo>
                    <a:pt x="1" y="106"/>
                  </a:lnTo>
                  <a:lnTo>
                    <a:pt x="0" y="105"/>
                  </a:lnTo>
                  <a:lnTo>
                    <a:pt x="1" y="102"/>
                  </a:lnTo>
                  <a:lnTo>
                    <a:pt x="3" y="98"/>
                  </a:lnTo>
                  <a:lnTo>
                    <a:pt x="5" y="90"/>
                  </a:lnTo>
                  <a:lnTo>
                    <a:pt x="8" y="83"/>
                  </a:lnTo>
                  <a:lnTo>
                    <a:pt x="11" y="75"/>
                  </a:lnTo>
                  <a:lnTo>
                    <a:pt x="15" y="66"/>
                  </a:lnTo>
                  <a:lnTo>
                    <a:pt x="19" y="56"/>
                  </a:lnTo>
                  <a:lnTo>
                    <a:pt x="22" y="47"/>
                  </a:lnTo>
                  <a:lnTo>
                    <a:pt x="25" y="38"/>
                  </a:lnTo>
                  <a:lnTo>
                    <a:pt x="28" y="30"/>
                  </a:lnTo>
                  <a:lnTo>
                    <a:pt x="32" y="21"/>
                  </a:lnTo>
                  <a:lnTo>
                    <a:pt x="34" y="16"/>
                  </a:lnTo>
                  <a:lnTo>
                    <a:pt x="36" y="10"/>
                  </a:lnTo>
                  <a:lnTo>
                    <a:pt x="37" y="7"/>
                  </a:lnTo>
                  <a:lnTo>
                    <a:pt x="39" y="4"/>
                  </a:lnTo>
                  <a:lnTo>
                    <a:pt x="40" y="3"/>
                  </a:lnTo>
                  <a:lnTo>
                    <a:pt x="43" y="3"/>
                  </a:lnTo>
                  <a:lnTo>
                    <a:pt x="46" y="1"/>
                  </a:lnTo>
                  <a:lnTo>
                    <a:pt x="50" y="1"/>
                  </a:lnTo>
                  <a:lnTo>
                    <a:pt x="54" y="1"/>
                  </a:lnTo>
                  <a:lnTo>
                    <a:pt x="57" y="1"/>
                  </a:lnTo>
                  <a:lnTo>
                    <a:pt x="62" y="0"/>
                  </a:lnTo>
                  <a:lnTo>
                    <a:pt x="66" y="0"/>
                  </a:lnTo>
                  <a:lnTo>
                    <a:pt x="70" y="0"/>
                  </a:lnTo>
                  <a:lnTo>
                    <a:pt x="73" y="0"/>
                  </a:lnTo>
                  <a:lnTo>
                    <a:pt x="77" y="0"/>
                  </a:lnTo>
                  <a:lnTo>
                    <a:pt x="78" y="0"/>
                  </a:lnTo>
                  <a:lnTo>
                    <a:pt x="82" y="0"/>
                  </a:lnTo>
                  <a:lnTo>
                    <a:pt x="83" y="0"/>
                  </a:lnTo>
                  <a:lnTo>
                    <a:pt x="84" y="0"/>
                  </a:lnTo>
                  <a:lnTo>
                    <a:pt x="84" y="1"/>
                  </a:lnTo>
                  <a:lnTo>
                    <a:pt x="84" y="2"/>
                  </a:lnTo>
                  <a:lnTo>
                    <a:pt x="84" y="4"/>
                  </a:lnTo>
                  <a:lnTo>
                    <a:pt x="85" y="4"/>
                  </a:lnTo>
                  <a:lnTo>
                    <a:pt x="85" y="5"/>
                  </a:lnTo>
                  <a:lnTo>
                    <a:pt x="85" y="6"/>
                  </a:lnTo>
                  <a:lnTo>
                    <a:pt x="86" y="6"/>
                  </a:lnTo>
                </a:path>
              </a:pathLst>
            </a:custGeom>
            <a:solidFill>
              <a:srgbClr val="F8F8F8"/>
            </a:solidFill>
            <a:ln w="9525">
              <a:solidFill>
                <a:srgbClr val="DDDDDD"/>
              </a:solidFill>
              <a:round/>
              <a:headEnd/>
              <a:tailEnd/>
            </a:ln>
          </p:spPr>
          <p:txBody>
            <a:bodyPr/>
            <a:lstStyle/>
            <a:p>
              <a:endParaRPr lang="it-IT"/>
            </a:p>
          </p:txBody>
        </p:sp>
        <p:sp>
          <p:nvSpPr>
            <p:cNvPr id="5215" name="Freeform 116"/>
            <p:cNvSpPr>
              <a:spLocks/>
            </p:cNvSpPr>
            <p:nvPr/>
          </p:nvSpPr>
          <p:spPr bwMode="auto">
            <a:xfrm>
              <a:off x="1321" y="1454"/>
              <a:ext cx="69" cy="100"/>
            </a:xfrm>
            <a:custGeom>
              <a:avLst/>
              <a:gdLst>
                <a:gd name="T0" fmla="*/ 252 w 35"/>
                <a:gd name="T1" fmla="*/ 3 h 107"/>
                <a:gd name="T2" fmla="*/ 237 w 35"/>
                <a:gd name="T3" fmla="*/ 5 h 107"/>
                <a:gd name="T4" fmla="*/ 229 w 35"/>
                <a:gd name="T5" fmla="*/ 7 h 107"/>
                <a:gd name="T6" fmla="*/ 205 w 35"/>
                <a:gd name="T7" fmla="*/ 12 h 107"/>
                <a:gd name="T8" fmla="*/ 199 w 35"/>
                <a:gd name="T9" fmla="*/ 18 h 107"/>
                <a:gd name="T10" fmla="*/ 199 w 35"/>
                <a:gd name="T11" fmla="*/ 22 h 107"/>
                <a:gd name="T12" fmla="*/ 205 w 35"/>
                <a:gd name="T13" fmla="*/ 29 h 107"/>
                <a:gd name="T14" fmla="*/ 237 w 35"/>
                <a:gd name="T15" fmla="*/ 34 h 107"/>
                <a:gd name="T16" fmla="*/ 252 w 35"/>
                <a:gd name="T17" fmla="*/ 37 h 107"/>
                <a:gd name="T18" fmla="*/ 237 w 35"/>
                <a:gd name="T19" fmla="*/ 39 h 107"/>
                <a:gd name="T20" fmla="*/ 199 w 35"/>
                <a:gd name="T21" fmla="*/ 40 h 107"/>
                <a:gd name="T22" fmla="*/ 160 w 35"/>
                <a:gd name="T23" fmla="*/ 44 h 107"/>
                <a:gd name="T24" fmla="*/ 116 w 35"/>
                <a:gd name="T25" fmla="*/ 45 h 107"/>
                <a:gd name="T26" fmla="*/ 77 w 35"/>
                <a:gd name="T27" fmla="*/ 48 h 107"/>
                <a:gd name="T28" fmla="*/ 47 w 35"/>
                <a:gd name="T29" fmla="*/ 50 h 107"/>
                <a:gd name="T30" fmla="*/ 32 w 35"/>
                <a:gd name="T31" fmla="*/ 52 h 107"/>
                <a:gd name="T32" fmla="*/ 24 w 35"/>
                <a:gd name="T33" fmla="*/ 53 h 107"/>
                <a:gd name="T34" fmla="*/ 24 w 35"/>
                <a:gd name="T35" fmla="*/ 56 h 107"/>
                <a:gd name="T36" fmla="*/ 24 w 35"/>
                <a:gd name="T37" fmla="*/ 62 h 107"/>
                <a:gd name="T38" fmla="*/ 24 w 35"/>
                <a:gd name="T39" fmla="*/ 68 h 107"/>
                <a:gd name="T40" fmla="*/ 39 w 35"/>
                <a:gd name="T41" fmla="*/ 75 h 107"/>
                <a:gd name="T42" fmla="*/ 39 w 35"/>
                <a:gd name="T43" fmla="*/ 81 h 107"/>
                <a:gd name="T44" fmla="*/ 47 w 35"/>
                <a:gd name="T45" fmla="*/ 85 h 107"/>
                <a:gd name="T46" fmla="*/ 47 w 35"/>
                <a:gd name="T47" fmla="*/ 87 h 107"/>
                <a:gd name="T48" fmla="*/ 39 w 35"/>
                <a:gd name="T49" fmla="*/ 84 h 107"/>
                <a:gd name="T50" fmla="*/ 24 w 35"/>
                <a:gd name="T51" fmla="*/ 80 h 107"/>
                <a:gd name="T52" fmla="*/ 8 w 35"/>
                <a:gd name="T53" fmla="*/ 75 h 107"/>
                <a:gd name="T54" fmla="*/ 8 w 35"/>
                <a:gd name="T55" fmla="*/ 69 h 107"/>
                <a:gd name="T56" fmla="*/ 0 w 35"/>
                <a:gd name="T57" fmla="*/ 64 h 107"/>
                <a:gd name="T58" fmla="*/ 0 w 35"/>
                <a:gd name="T59" fmla="*/ 59 h 107"/>
                <a:gd name="T60" fmla="*/ 0 w 35"/>
                <a:gd name="T61" fmla="*/ 54 h 107"/>
                <a:gd name="T62" fmla="*/ 0 w 35"/>
                <a:gd name="T63" fmla="*/ 50 h 107"/>
                <a:gd name="T64" fmla="*/ 24 w 35"/>
                <a:gd name="T65" fmla="*/ 48 h 107"/>
                <a:gd name="T66" fmla="*/ 63 w 35"/>
                <a:gd name="T67" fmla="*/ 42 h 107"/>
                <a:gd name="T68" fmla="*/ 101 w 35"/>
                <a:gd name="T69" fmla="*/ 34 h 107"/>
                <a:gd name="T70" fmla="*/ 144 w 35"/>
                <a:gd name="T71" fmla="*/ 25 h 107"/>
                <a:gd name="T72" fmla="*/ 191 w 35"/>
                <a:gd name="T73" fmla="*/ 19 h 107"/>
                <a:gd name="T74" fmla="*/ 213 w 35"/>
                <a:gd name="T75" fmla="*/ 10 h 107"/>
                <a:gd name="T76" fmla="*/ 237 w 35"/>
                <a:gd name="T77" fmla="*/ 6 h 107"/>
                <a:gd name="T78" fmla="*/ 252 w 35"/>
                <a:gd name="T79" fmla="*/ 1 h 107"/>
                <a:gd name="T80" fmla="*/ 260 w 35"/>
                <a:gd name="T81" fmla="*/ 1 h 107"/>
                <a:gd name="T82" fmla="*/ 260 w 35"/>
                <a:gd name="T83" fmla="*/ 1 h 107"/>
                <a:gd name="T84" fmla="*/ 260 w 35"/>
                <a:gd name="T85" fmla="*/ 1 h 107"/>
                <a:gd name="T86" fmla="*/ 260 w 35"/>
                <a:gd name="T87" fmla="*/ 1 h 107"/>
                <a:gd name="T88" fmla="*/ 260 w 35"/>
                <a:gd name="T89" fmla="*/ 1 h 107"/>
                <a:gd name="T90" fmla="*/ 260 w 35"/>
                <a:gd name="T91" fmla="*/ 1 h 107"/>
                <a:gd name="T92" fmla="*/ 260 w 35"/>
                <a:gd name="T93" fmla="*/ 1 h 107"/>
                <a:gd name="T94" fmla="*/ 260 w 35"/>
                <a:gd name="T95" fmla="*/ 1 h 107"/>
                <a:gd name="T96" fmla="*/ 260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34" y="1"/>
                  </a:moveTo>
                  <a:lnTo>
                    <a:pt x="33" y="3"/>
                  </a:lnTo>
                  <a:lnTo>
                    <a:pt x="31" y="5"/>
                  </a:lnTo>
                  <a:lnTo>
                    <a:pt x="31" y="6"/>
                  </a:lnTo>
                  <a:lnTo>
                    <a:pt x="30" y="10"/>
                  </a:lnTo>
                  <a:lnTo>
                    <a:pt x="29" y="11"/>
                  </a:lnTo>
                  <a:lnTo>
                    <a:pt x="27" y="15"/>
                  </a:lnTo>
                  <a:lnTo>
                    <a:pt x="27" y="17"/>
                  </a:lnTo>
                  <a:lnTo>
                    <a:pt x="26" y="21"/>
                  </a:lnTo>
                  <a:lnTo>
                    <a:pt x="26" y="24"/>
                  </a:lnTo>
                  <a:lnTo>
                    <a:pt x="26" y="28"/>
                  </a:lnTo>
                  <a:lnTo>
                    <a:pt x="26" y="31"/>
                  </a:lnTo>
                  <a:lnTo>
                    <a:pt x="27" y="35"/>
                  </a:lnTo>
                  <a:lnTo>
                    <a:pt x="28" y="38"/>
                  </a:lnTo>
                  <a:lnTo>
                    <a:pt x="31" y="42"/>
                  </a:lnTo>
                  <a:lnTo>
                    <a:pt x="34" y="45"/>
                  </a:lnTo>
                  <a:lnTo>
                    <a:pt x="33" y="46"/>
                  </a:lnTo>
                  <a:lnTo>
                    <a:pt x="32" y="46"/>
                  </a:lnTo>
                  <a:lnTo>
                    <a:pt x="31" y="48"/>
                  </a:lnTo>
                  <a:lnTo>
                    <a:pt x="29" y="48"/>
                  </a:lnTo>
                  <a:lnTo>
                    <a:pt x="26" y="49"/>
                  </a:lnTo>
                  <a:lnTo>
                    <a:pt x="24" y="51"/>
                  </a:lnTo>
                  <a:lnTo>
                    <a:pt x="21" y="53"/>
                  </a:lnTo>
                  <a:lnTo>
                    <a:pt x="19" y="53"/>
                  </a:lnTo>
                  <a:lnTo>
                    <a:pt x="15" y="55"/>
                  </a:lnTo>
                  <a:lnTo>
                    <a:pt x="13" y="57"/>
                  </a:lnTo>
                  <a:lnTo>
                    <a:pt x="10" y="59"/>
                  </a:lnTo>
                  <a:lnTo>
                    <a:pt x="8" y="60"/>
                  </a:lnTo>
                  <a:lnTo>
                    <a:pt x="6" y="61"/>
                  </a:lnTo>
                  <a:lnTo>
                    <a:pt x="5" y="63"/>
                  </a:lnTo>
                  <a:lnTo>
                    <a:pt x="4" y="64"/>
                  </a:lnTo>
                  <a:lnTo>
                    <a:pt x="3" y="65"/>
                  </a:lnTo>
                  <a:lnTo>
                    <a:pt x="3" y="66"/>
                  </a:lnTo>
                  <a:lnTo>
                    <a:pt x="3" y="69"/>
                  </a:lnTo>
                  <a:lnTo>
                    <a:pt x="3" y="72"/>
                  </a:lnTo>
                  <a:lnTo>
                    <a:pt x="3" y="76"/>
                  </a:lnTo>
                  <a:lnTo>
                    <a:pt x="3" y="79"/>
                  </a:lnTo>
                  <a:lnTo>
                    <a:pt x="3" y="83"/>
                  </a:lnTo>
                  <a:lnTo>
                    <a:pt x="5" y="87"/>
                  </a:lnTo>
                  <a:lnTo>
                    <a:pt x="5" y="92"/>
                  </a:lnTo>
                  <a:lnTo>
                    <a:pt x="5" y="95"/>
                  </a:lnTo>
                  <a:lnTo>
                    <a:pt x="5" y="99"/>
                  </a:lnTo>
                  <a:lnTo>
                    <a:pt x="6" y="101"/>
                  </a:lnTo>
                  <a:lnTo>
                    <a:pt x="6" y="104"/>
                  </a:lnTo>
                  <a:lnTo>
                    <a:pt x="6" y="105"/>
                  </a:lnTo>
                  <a:lnTo>
                    <a:pt x="6" y="106"/>
                  </a:lnTo>
                  <a:lnTo>
                    <a:pt x="6" y="105"/>
                  </a:lnTo>
                  <a:lnTo>
                    <a:pt x="5" y="103"/>
                  </a:lnTo>
                  <a:lnTo>
                    <a:pt x="5" y="100"/>
                  </a:lnTo>
                  <a:lnTo>
                    <a:pt x="3" y="98"/>
                  </a:lnTo>
                  <a:lnTo>
                    <a:pt x="3" y="95"/>
                  </a:lnTo>
                  <a:lnTo>
                    <a:pt x="1" y="92"/>
                  </a:lnTo>
                  <a:lnTo>
                    <a:pt x="1" y="88"/>
                  </a:lnTo>
                  <a:lnTo>
                    <a:pt x="1" y="84"/>
                  </a:lnTo>
                  <a:lnTo>
                    <a:pt x="1" y="80"/>
                  </a:lnTo>
                  <a:lnTo>
                    <a:pt x="0" y="78"/>
                  </a:lnTo>
                  <a:lnTo>
                    <a:pt x="0" y="75"/>
                  </a:lnTo>
                  <a:lnTo>
                    <a:pt x="0" y="72"/>
                  </a:lnTo>
                  <a:lnTo>
                    <a:pt x="0" y="68"/>
                  </a:lnTo>
                  <a:lnTo>
                    <a:pt x="0" y="66"/>
                  </a:lnTo>
                  <a:lnTo>
                    <a:pt x="0" y="64"/>
                  </a:lnTo>
                  <a:lnTo>
                    <a:pt x="0" y="62"/>
                  </a:lnTo>
                  <a:lnTo>
                    <a:pt x="1" y="60"/>
                  </a:lnTo>
                  <a:lnTo>
                    <a:pt x="3" y="59"/>
                  </a:lnTo>
                  <a:lnTo>
                    <a:pt x="6" y="55"/>
                  </a:lnTo>
                  <a:lnTo>
                    <a:pt x="8" y="51"/>
                  </a:lnTo>
                  <a:lnTo>
                    <a:pt x="12" y="46"/>
                  </a:lnTo>
                  <a:lnTo>
                    <a:pt x="13" y="42"/>
                  </a:lnTo>
                  <a:lnTo>
                    <a:pt x="17" y="37"/>
                  </a:lnTo>
                  <a:lnTo>
                    <a:pt x="19" y="31"/>
                  </a:lnTo>
                  <a:lnTo>
                    <a:pt x="23" y="26"/>
                  </a:lnTo>
                  <a:lnTo>
                    <a:pt x="25" y="22"/>
                  </a:lnTo>
                  <a:lnTo>
                    <a:pt x="27" y="17"/>
                  </a:lnTo>
                  <a:lnTo>
                    <a:pt x="28" y="13"/>
                  </a:lnTo>
                  <a:lnTo>
                    <a:pt x="31" y="8"/>
                  </a:lnTo>
                  <a:lnTo>
                    <a:pt x="31" y="6"/>
                  </a:lnTo>
                  <a:lnTo>
                    <a:pt x="33" y="3"/>
                  </a:lnTo>
                  <a:lnTo>
                    <a:pt x="33" y="1"/>
                  </a:lnTo>
                  <a:lnTo>
                    <a:pt x="34" y="0"/>
                  </a:lnTo>
                  <a:lnTo>
                    <a:pt x="34" y="1"/>
                  </a:lnTo>
                </a:path>
              </a:pathLst>
            </a:custGeom>
            <a:solidFill>
              <a:srgbClr val="F8F8F8"/>
            </a:solidFill>
            <a:ln w="9048">
              <a:solidFill>
                <a:srgbClr val="DDDDDD"/>
              </a:solidFill>
              <a:round/>
              <a:headEnd/>
              <a:tailEnd/>
            </a:ln>
          </p:spPr>
          <p:txBody>
            <a:bodyPr/>
            <a:lstStyle/>
            <a:p>
              <a:endParaRPr lang="it-IT"/>
            </a:p>
          </p:txBody>
        </p:sp>
        <p:sp>
          <p:nvSpPr>
            <p:cNvPr id="5216" name="Freeform 117"/>
            <p:cNvSpPr>
              <a:spLocks/>
            </p:cNvSpPr>
            <p:nvPr/>
          </p:nvSpPr>
          <p:spPr bwMode="auto">
            <a:xfrm>
              <a:off x="1570" y="1454"/>
              <a:ext cx="69" cy="100"/>
            </a:xfrm>
            <a:custGeom>
              <a:avLst/>
              <a:gdLst>
                <a:gd name="T0" fmla="*/ 8 w 35"/>
                <a:gd name="T1" fmla="*/ 3 h 107"/>
                <a:gd name="T2" fmla="*/ 8 w 35"/>
                <a:gd name="T3" fmla="*/ 5 h 107"/>
                <a:gd name="T4" fmla="*/ 24 w 35"/>
                <a:gd name="T5" fmla="*/ 7 h 107"/>
                <a:gd name="T6" fmla="*/ 39 w 35"/>
                <a:gd name="T7" fmla="*/ 10 h 107"/>
                <a:gd name="T8" fmla="*/ 47 w 35"/>
                <a:gd name="T9" fmla="*/ 15 h 107"/>
                <a:gd name="T10" fmla="*/ 47 w 35"/>
                <a:gd name="T11" fmla="*/ 20 h 107"/>
                <a:gd name="T12" fmla="*/ 39 w 35"/>
                <a:gd name="T13" fmla="*/ 25 h 107"/>
                <a:gd name="T14" fmla="*/ 16 w 35"/>
                <a:gd name="T15" fmla="*/ 32 h 107"/>
                <a:gd name="T16" fmla="*/ 0 w 35"/>
                <a:gd name="T17" fmla="*/ 34 h 107"/>
                <a:gd name="T18" fmla="*/ 24 w 35"/>
                <a:gd name="T19" fmla="*/ 36 h 107"/>
                <a:gd name="T20" fmla="*/ 47 w 35"/>
                <a:gd name="T21" fmla="*/ 37 h 107"/>
                <a:gd name="T22" fmla="*/ 85 w 35"/>
                <a:gd name="T23" fmla="*/ 41 h 107"/>
                <a:gd name="T24" fmla="*/ 132 w 35"/>
                <a:gd name="T25" fmla="*/ 44 h 107"/>
                <a:gd name="T26" fmla="*/ 168 w 35"/>
                <a:gd name="T27" fmla="*/ 47 h 107"/>
                <a:gd name="T28" fmla="*/ 199 w 35"/>
                <a:gd name="T29" fmla="*/ 50 h 107"/>
                <a:gd name="T30" fmla="*/ 221 w 35"/>
                <a:gd name="T31" fmla="*/ 52 h 107"/>
                <a:gd name="T32" fmla="*/ 229 w 35"/>
                <a:gd name="T33" fmla="*/ 53 h 107"/>
                <a:gd name="T34" fmla="*/ 229 w 35"/>
                <a:gd name="T35" fmla="*/ 56 h 107"/>
                <a:gd name="T36" fmla="*/ 221 w 35"/>
                <a:gd name="T37" fmla="*/ 62 h 107"/>
                <a:gd name="T38" fmla="*/ 221 w 35"/>
                <a:gd name="T39" fmla="*/ 68 h 107"/>
                <a:gd name="T40" fmla="*/ 213 w 35"/>
                <a:gd name="T41" fmla="*/ 75 h 107"/>
                <a:gd name="T42" fmla="*/ 213 w 35"/>
                <a:gd name="T43" fmla="*/ 81 h 107"/>
                <a:gd name="T44" fmla="*/ 213 w 35"/>
                <a:gd name="T45" fmla="*/ 85 h 107"/>
                <a:gd name="T46" fmla="*/ 213 w 35"/>
                <a:gd name="T47" fmla="*/ 87 h 107"/>
                <a:gd name="T48" fmla="*/ 221 w 35"/>
                <a:gd name="T49" fmla="*/ 84 h 107"/>
                <a:gd name="T50" fmla="*/ 221 w 35"/>
                <a:gd name="T51" fmla="*/ 80 h 107"/>
                <a:gd name="T52" fmla="*/ 229 w 35"/>
                <a:gd name="T53" fmla="*/ 75 h 107"/>
                <a:gd name="T54" fmla="*/ 244 w 35"/>
                <a:gd name="T55" fmla="*/ 69 h 107"/>
                <a:gd name="T56" fmla="*/ 260 w 35"/>
                <a:gd name="T57" fmla="*/ 64 h 107"/>
                <a:gd name="T58" fmla="*/ 260 w 35"/>
                <a:gd name="T59" fmla="*/ 59 h 107"/>
                <a:gd name="T60" fmla="*/ 260 w 35"/>
                <a:gd name="T61" fmla="*/ 54 h 107"/>
                <a:gd name="T62" fmla="*/ 260 w 35"/>
                <a:gd name="T63" fmla="*/ 50 h 107"/>
                <a:gd name="T64" fmla="*/ 229 w 35"/>
                <a:gd name="T65" fmla="*/ 48 h 107"/>
                <a:gd name="T66" fmla="*/ 183 w 35"/>
                <a:gd name="T67" fmla="*/ 42 h 107"/>
                <a:gd name="T68" fmla="*/ 144 w 35"/>
                <a:gd name="T69" fmla="*/ 34 h 107"/>
                <a:gd name="T70" fmla="*/ 108 w 35"/>
                <a:gd name="T71" fmla="*/ 25 h 107"/>
                <a:gd name="T72" fmla="*/ 69 w 35"/>
                <a:gd name="T73" fmla="*/ 19 h 107"/>
                <a:gd name="T74" fmla="*/ 39 w 35"/>
                <a:gd name="T75" fmla="*/ 10 h 107"/>
                <a:gd name="T76" fmla="*/ 16 w 35"/>
                <a:gd name="T77" fmla="*/ 6 h 107"/>
                <a:gd name="T78" fmla="*/ 8 w 35"/>
                <a:gd name="T79" fmla="*/ 1 h 107"/>
                <a:gd name="T80" fmla="*/ 8 w 35"/>
                <a:gd name="T81" fmla="*/ 1 h 107"/>
                <a:gd name="T82" fmla="*/ 8 w 35"/>
                <a:gd name="T83" fmla="*/ 1 h 107"/>
                <a:gd name="T84" fmla="*/ 8 w 35"/>
                <a:gd name="T85" fmla="*/ 1 h 107"/>
                <a:gd name="T86" fmla="*/ 8 w 35"/>
                <a:gd name="T87" fmla="*/ 1 h 107"/>
                <a:gd name="T88" fmla="*/ 8 w 35"/>
                <a:gd name="T89" fmla="*/ 1 h 107"/>
                <a:gd name="T90" fmla="*/ 8 w 35"/>
                <a:gd name="T91" fmla="*/ 1 h 107"/>
                <a:gd name="T92" fmla="*/ 8 w 35"/>
                <a:gd name="T93" fmla="*/ 1 h 107"/>
                <a:gd name="T94" fmla="*/ 8 w 35"/>
                <a:gd name="T95" fmla="*/ 1 h 107"/>
                <a:gd name="T96" fmla="*/ 8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1" y="1"/>
                  </a:moveTo>
                  <a:lnTo>
                    <a:pt x="1" y="3"/>
                  </a:lnTo>
                  <a:lnTo>
                    <a:pt x="1" y="5"/>
                  </a:lnTo>
                  <a:lnTo>
                    <a:pt x="3" y="6"/>
                  </a:lnTo>
                  <a:lnTo>
                    <a:pt x="3" y="9"/>
                  </a:lnTo>
                  <a:lnTo>
                    <a:pt x="5" y="10"/>
                  </a:lnTo>
                  <a:lnTo>
                    <a:pt x="5" y="13"/>
                  </a:lnTo>
                  <a:lnTo>
                    <a:pt x="6" y="14"/>
                  </a:lnTo>
                  <a:lnTo>
                    <a:pt x="6" y="18"/>
                  </a:lnTo>
                  <a:lnTo>
                    <a:pt x="6" y="22"/>
                  </a:lnTo>
                  <a:lnTo>
                    <a:pt x="6" y="25"/>
                  </a:lnTo>
                  <a:lnTo>
                    <a:pt x="6" y="28"/>
                  </a:lnTo>
                  <a:lnTo>
                    <a:pt x="5" y="31"/>
                  </a:lnTo>
                  <a:lnTo>
                    <a:pt x="4" y="35"/>
                  </a:lnTo>
                  <a:lnTo>
                    <a:pt x="2" y="38"/>
                  </a:lnTo>
                  <a:lnTo>
                    <a:pt x="0" y="41"/>
                  </a:lnTo>
                  <a:lnTo>
                    <a:pt x="0" y="42"/>
                  </a:lnTo>
                  <a:lnTo>
                    <a:pt x="1" y="43"/>
                  </a:lnTo>
                  <a:lnTo>
                    <a:pt x="3" y="44"/>
                  </a:lnTo>
                  <a:lnTo>
                    <a:pt x="5" y="45"/>
                  </a:lnTo>
                  <a:lnTo>
                    <a:pt x="6" y="46"/>
                  </a:lnTo>
                  <a:lnTo>
                    <a:pt x="9" y="48"/>
                  </a:lnTo>
                  <a:lnTo>
                    <a:pt x="11" y="50"/>
                  </a:lnTo>
                  <a:lnTo>
                    <a:pt x="15" y="51"/>
                  </a:lnTo>
                  <a:lnTo>
                    <a:pt x="17" y="54"/>
                  </a:lnTo>
                  <a:lnTo>
                    <a:pt x="20" y="56"/>
                  </a:lnTo>
                  <a:lnTo>
                    <a:pt x="22" y="58"/>
                  </a:lnTo>
                  <a:lnTo>
                    <a:pt x="25" y="60"/>
                  </a:lnTo>
                  <a:lnTo>
                    <a:pt x="26" y="61"/>
                  </a:lnTo>
                  <a:lnTo>
                    <a:pt x="28" y="63"/>
                  </a:lnTo>
                  <a:lnTo>
                    <a:pt x="29" y="64"/>
                  </a:lnTo>
                  <a:lnTo>
                    <a:pt x="30" y="64"/>
                  </a:lnTo>
                  <a:lnTo>
                    <a:pt x="30" y="65"/>
                  </a:lnTo>
                  <a:lnTo>
                    <a:pt x="30" y="66"/>
                  </a:lnTo>
                  <a:lnTo>
                    <a:pt x="30" y="69"/>
                  </a:lnTo>
                  <a:lnTo>
                    <a:pt x="30" y="72"/>
                  </a:lnTo>
                  <a:lnTo>
                    <a:pt x="29" y="76"/>
                  </a:lnTo>
                  <a:lnTo>
                    <a:pt x="29" y="79"/>
                  </a:lnTo>
                  <a:lnTo>
                    <a:pt x="29" y="83"/>
                  </a:lnTo>
                  <a:lnTo>
                    <a:pt x="29" y="87"/>
                  </a:lnTo>
                  <a:lnTo>
                    <a:pt x="28" y="92"/>
                  </a:lnTo>
                  <a:lnTo>
                    <a:pt x="28" y="95"/>
                  </a:lnTo>
                  <a:lnTo>
                    <a:pt x="28" y="99"/>
                  </a:lnTo>
                  <a:lnTo>
                    <a:pt x="28" y="101"/>
                  </a:lnTo>
                  <a:lnTo>
                    <a:pt x="28" y="104"/>
                  </a:lnTo>
                  <a:lnTo>
                    <a:pt x="28" y="105"/>
                  </a:lnTo>
                  <a:lnTo>
                    <a:pt x="28" y="106"/>
                  </a:lnTo>
                  <a:lnTo>
                    <a:pt x="29" y="105"/>
                  </a:lnTo>
                  <a:lnTo>
                    <a:pt x="29" y="103"/>
                  </a:lnTo>
                  <a:lnTo>
                    <a:pt x="29" y="100"/>
                  </a:lnTo>
                  <a:lnTo>
                    <a:pt x="29" y="98"/>
                  </a:lnTo>
                  <a:lnTo>
                    <a:pt x="30" y="95"/>
                  </a:lnTo>
                  <a:lnTo>
                    <a:pt x="30" y="92"/>
                  </a:lnTo>
                  <a:lnTo>
                    <a:pt x="32" y="88"/>
                  </a:lnTo>
                  <a:lnTo>
                    <a:pt x="32" y="84"/>
                  </a:lnTo>
                  <a:lnTo>
                    <a:pt x="34" y="80"/>
                  </a:lnTo>
                  <a:lnTo>
                    <a:pt x="34" y="78"/>
                  </a:lnTo>
                  <a:lnTo>
                    <a:pt x="34" y="75"/>
                  </a:lnTo>
                  <a:lnTo>
                    <a:pt x="34" y="72"/>
                  </a:lnTo>
                  <a:lnTo>
                    <a:pt x="34" y="68"/>
                  </a:lnTo>
                  <a:lnTo>
                    <a:pt x="34" y="66"/>
                  </a:lnTo>
                  <a:lnTo>
                    <a:pt x="34" y="64"/>
                  </a:lnTo>
                  <a:lnTo>
                    <a:pt x="34" y="62"/>
                  </a:lnTo>
                  <a:lnTo>
                    <a:pt x="34" y="60"/>
                  </a:lnTo>
                  <a:lnTo>
                    <a:pt x="30" y="59"/>
                  </a:lnTo>
                  <a:lnTo>
                    <a:pt x="28" y="55"/>
                  </a:lnTo>
                  <a:lnTo>
                    <a:pt x="24" y="51"/>
                  </a:lnTo>
                  <a:lnTo>
                    <a:pt x="22" y="46"/>
                  </a:lnTo>
                  <a:lnTo>
                    <a:pt x="19" y="42"/>
                  </a:lnTo>
                  <a:lnTo>
                    <a:pt x="17" y="37"/>
                  </a:lnTo>
                  <a:lnTo>
                    <a:pt x="14" y="31"/>
                  </a:lnTo>
                  <a:lnTo>
                    <a:pt x="12" y="26"/>
                  </a:lnTo>
                  <a:lnTo>
                    <a:pt x="9" y="22"/>
                  </a:lnTo>
                  <a:lnTo>
                    <a:pt x="7" y="17"/>
                  </a:lnTo>
                  <a:lnTo>
                    <a:pt x="5" y="13"/>
                  </a:lnTo>
                  <a:lnTo>
                    <a:pt x="4" y="8"/>
                  </a:lnTo>
                  <a:lnTo>
                    <a:pt x="2" y="6"/>
                  </a:lnTo>
                  <a:lnTo>
                    <a:pt x="2" y="3"/>
                  </a:lnTo>
                  <a:lnTo>
                    <a:pt x="1" y="1"/>
                  </a:lnTo>
                  <a:lnTo>
                    <a:pt x="1" y="0"/>
                  </a:lnTo>
                  <a:lnTo>
                    <a:pt x="1" y="1"/>
                  </a:lnTo>
                </a:path>
              </a:pathLst>
            </a:custGeom>
            <a:solidFill>
              <a:srgbClr val="F8F8F8"/>
            </a:solidFill>
            <a:ln w="9048">
              <a:solidFill>
                <a:srgbClr val="DDDDDD"/>
              </a:solidFill>
              <a:round/>
              <a:headEnd/>
              <a:tailEnd/>
            </a:ln>
          </p:spPr>
          <p:txBody>
            <a:bodyPr/>
            <a:lstStyle/>
            <a:p>
              <a:endParaRPr lang="it-IT"/>
            </a:p>
          </p:txBody>
        </p:sp>
        <p:sp>
          <p:nvSpPr>
            <p:cNvPr id="5217" name="Freeform 118"/>
            <p:cNvSpPr>
              <a:spLocks/>
            </p:cNvSpPr>
            <p:nvPr/>
          </p:nvSpPr>
          <p:spPr bwMode="auto">
            <a:xfrm>
              <a:off x="1020" y="1319"/>
              <a:ext cx="156" cy="70"/>
            </a:xfrm>
            <a:custGeom>
              <a:avLst/>
              <a:gdLst>
                <a:gd name="T0" fmla="*/ 316 w 79"/>
                <a:gd name="T1" fmla="*/ 0 h 76"/>
                <a:gd name="T2" fmla="*/ 245 w 79"/>
                <a:gd name="T3" fmla="*/ 4 h 76"/>
                <a:gd name="T4" fmla="*/ 176 w 79"/>
                <a:gd name="T5" fmla="*/ 10 h 76"/>
                <a:gd name="T6" fmla="*/ 124 w 79"/>
                <a:gd name="T7" fmla="*/ 19 h 76"/>
                <a:gd name="T8" fmla="*/ 109 w 79"/>
                <a:gd name="T9" fmla="*/ 29 h 76"/>
                <a:gd name="T10" fmla="*/ 140 w 79"/>
                <a:gd name="T11" fmla="*/ 39 h 76"/>
                <a:gd name="T12" fmla="*/ 245 w 79"/>
                <a:gd name="T13" fmla="*/ 47 h 76"/>
                <a:gd name="T14" fmla="*/ 456 w 79"/>
                <a:gd name="T15" fmla="*/ 52 h 76"/>
                <a:gd name="T16" fmla="*/ 592 w 79"/>
                <a:gd name="T17" fmla="*/ 53 h 76"/>
                <a:gd name="T18" fmla="*/ 561 w 79"/>
                <a:gd name="T19" fmla="*/ 54 h 76"/>
                <a:gd name="T20" fmla="*/ 507 w 79"/>
                <a:gd name="T21" fmla="*/ 55 h 76"/>
                <a:gd name="T22" fmla="*/ 440 w 79"/>
                <a:gd name="T23" fmla="*/ 57 h 76"/>
                <a:gd name="T24" fmla="*/ 371 w 79"/>
                <a:gd name="T25" fmla="*/ 59 h 76"/>
                <a:gd name="T26" fmla="*/ 292 w 79"/>
                <a:gd name="T27" fmla="*/ 59 h 76"/>
                <a:gd name="T28" fmla="*/ 207 w 79"/>
                <a:gd name="T29" fmla="*/ 59 h 76"/>
                <a:gd name="T30" fmla="*/ 148 w 79"/>
                <a:gd name="T31" fmla="*/ 55 h 76"/>
                <a:gd name="T32" fmla="*/ 85 w 79"/>
                <a:gd name="T33" fmla="*/ 52 h 76"/>
                <a:gd name="T34" fmla="*/ 47 w 79"/>
                <a:gd name="T35" fmla="*/ 48 h 76"/>
                <a:gd name="T36" fmla="*/ 16 w 79"/>
                <a:gd name="T37" fmla="*/ 43 h 76"/>
                <a:gd name="T38" fmla="*/ 8 w 79"/>
                <a:gd name="T39" fmla="*/ 39 h 76"/>
                <a:gd name="T40" fmla="*/ 0 w 79"/>
                <a:gd name="T41" fmla="*/ 35 h 76"/>
                <a:gd name="T42" fmla="*/ 0 w 79"/>
                <a:gd name="T43" fmla="*/ 32 h 76"/>
                <a:gd name="T44" fmla="*/ 8 w 79"/>
                <a:gd name="T45" fmla="*/ 29 h 76"/>
                <a:gd name="T46" fmla="*/ 8 w 79"/>
                <a:gd name="T47" fmla="*/ 28 h 76"/>
                <a:gd name="T48" fmla="*/ 16 w 79"/>
                <a:gd name="T49" fmla="*/ 23 h 76"/>
                <a:gd name="T50" fmla="*/ 47 w 79"/>
                <a:gd name="T51" fmla="*/ 14 h 76"/>
                <a:gd name="T52" fmla="*/ 85 w 79"/>
                <a:gd name="T53" fmla="*/ 7 h 76"/>
                <a:gd name="T54" fmla="*/ 148 w 79"/>
                <a:gd name="T55" fmla="*/ 4 h 76"/>
                <a:gd name="T56" fmla="*/ 207 w 79"/>
                <a:gd name="T57" fmla="*/ 2 h 76"/>
                <a:gd name="T58" fmla="*/ 261 w 79"/>
                <a:gd name="T59" fmla="*/ 1 h 76"/>
                <a:gd name="T60" fmla="*/ 308 w 79"/>
                <a:gd name="T61" fmla="*/ 0 h 76"/>
                <a:gd name="T62" fmla="*/ 340 w 79"/>
                <a:gd name="T63" fmla="*/ 0 h 76"/>
                <a:gd name="T64" fmla="*/ 348 w 79"/>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9"/>
                <a:gd name="T100" fmla="*/ 0 h 76"/>
                <a:gd name="T101" fmla="*/ 79 w 79"/>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9" h="76">
                  <a:moveTo>
                    <a:pt x="45" y="0"/>
                  </a:moveTo>
                  <a:lnTo>
                    <a:pt x="41" y="0"/>
                  </a:lnTo>
                  <a:lnTo>
                    <a:pt x="37" y="1"/>
                  </a:lnTo>
                  <a:lnTo>
                    <a:pt x="32" y="4"/>
                  </a:lnTo>
                  <a:lnTo>
                    <a:pt x="28" y="8"/>
                  </a:lnTo>
                  <a:lnTo>
                    <a:pt x="23" y="13"/>
                  </a:lnTo>
                  <a:lnTo>
                    <a:pt x="20" y="19"/>
                  </a:lnTo>
                  <a:lnTo>
                    <a:pt x="16" y="25"/>
                  </a:lnTo>
                  <a:lnTo>
                    <a:pt x="15" y="31"/>
                  </a:lnTo>
                  <a:lnTo>
                    <a:pt x="14" y="38"/>
                  </a:lnTo>
                  <a:lnTo>
                    <a:pt x="15" y="44"/>
                  </a:lnTo>
                  <a:lnTo>
                    <a:pt x="18" y="50"/>
                  </a:lnTo>
                  <a:lnTo>
                    <a:pt x="25" y="55"/>
                  </a:lnTo>
                  <a:lnTo>
                    <a:pt x="32" y="60"/>
                  </a:lnTo>
                  <a:lnTo>
                    <a:pt x="44" y="64"/>
                  </a:lnTo>
                  <a:lnTo>
                    <a:pt x="59" y="66"/>
                  </a:lnTo>
                  <a:lnTo>
                    <a:pt x="78" y="67"/>
                  </a:lnTo>
                  <a:lnTo>
                    <a:pt x="77" y="68"/>
                  </a:lnTo>
                  <a:lnTo>
                    <a:pt x="76" y="68"/>
                  </a:lnTo>
                  <a:lnTo>
                    <a:pt x="73" y="70"/>
                  </a:lnTo>
                  <a:lnTo>
                    <a:pt x="70" y="70"/>
                  </a:lnTo>
                  <a:lnTo>
                    <a:pt x="66" y="71"/>
                  </a:lnTo>
                  <a:lnTo>
                    <a:pt x="62" y="71"/>
                  </a:lnTo>
                  <a:lnTo>
                    <a:pt x="57" y="73"/>
                  </a:lnTo>
                  <a:lnTo>
                    <a:pt x="54" y="73"/>
                  </a:lnTo>
                  <a:lnTo>
                    <a:pt x="48" y="75"/>
                  </a:lnTo>
                  <a:lnTo>
                    <a:pt x="43" y="75"/>
                  </a:lnTo>
                  <a:lnTo>
                    <a:pt x="38" y="75"/>
                  </a:lnTo>
                  <a:lnTo>
                    <a:pt x="33" y="75"/>
                  </a:lnTo>
                  <a:lnTo>
                    <a:pt x="27" y="75"/>
                  </a:lnTo>
                  <a:lnTo>
                    <a:pt x="23" y="73"/>
                  </a:lnTo>
                  <a:lnTo>
                    <a:pt x="19" y="71"/>
                  </a:lnTo>
                  <a:lnTo>
                    <a:pt x="15" y="68"/>
                  </a:lnTo>
                  <a:lnTo>
                    <a:pt x="11" y="66"/>
                  </a:lnTo>
                  <a:lnTo>
                    <a:pt x="8" y="63"/>
                  </a:lnTo>
                  <a:lnTo>
                    <a:pt x="6" y="61"/>
                  </a:lnTo>
                  <a:lnTo>
                    <a:pt x="4" y="57"/>
                  </a:lnTo>
                  <a:lnTo>
                    <a:pt x="2" y="55"/>
                  </a:lnTo>
                  <a:lnTo>
                    <a:pt x="2" y="52"/>
                  </a:lnTo>
                  <a:lnTo>
                    <a:pt x="1" y="50"/>
                  </a:lnTo>
                  <a:lnTo>
                    <a:pt x="1" y="46"/>
                  </a:lnTo>
                  <a:lnTo>
                    <a:pt x="0" y="44"/>
                  </a:lnTo>
                  <a:lnTo>
                    <a:pt x="0" y="43"/>
                  </a:lnTo>
                  <a:lnTo>
                    <a:pt x="0" y="41"/>
                  </a:lnTo>
                  <a:lnTo>
                    <a:pt x="1" y="38"/>
                  </a:lnTo>
                  <a:lnTo>
                    <a:pt x="1" y="36"/>
                  </a:lnTo>
                  <a:lnTo>
                    <a:pt x="2" y="35"/>
                  </a:lnTo>
                  <a:lnTo>
                    <a:pt x="2" y="29"/>
                  </a:lnTo>
                  <a:lnTo>
                    <a:pt x="4" y="22"/>
                  </a:lnTo>
                  <a:lnTo>
                    <a:pt x="6" y="17"/>
                  </a:lnTo>
                  <a:lnTo>
                    <a:pt x="8" y="12"/>
                  </a:lnTo>
                  <a:lnTo>
                    <a:pt x="11" y="10"/>
                  </a:lnTo>
                  <a:lnTo>
                    <a:pt x="15" y="6"/>
                  </a:lnTo>
                  <a:lnTo>
                    <a:pt x="19" y="4"/>
                  </a:lnTo>
                  <a:lnTo>
                    <a:pt x="23" y="2"/>
                  </a:lnTo>
                  <a:lnTo>
                    <a:pt x="27" y="2"/>
                  </a:lnTo>
                  <a:lnTo>
                    <a:pt x="30" y="1"/>
                  </a:lnTo>
                  <a:lnTo>
                    <a:pt x="34" y="1"/>
                  </a:lnTo>
                  <a:lnTo>
                    <a:pt x="38" y="0"/>
                  </a:lnTo>
                  <a:lnTo>
                    <a:pt x="40" y="0"/>
                  </a:lnTo>
                  <a:lnTo>
                    <a:pt x="42" y="0"/>
                  </a:lnTo>
                  <a:lnTo>
                    <a:pt x="44" y="0"/>
                  </a:lnTo>
                  <a:lnTo>
                    <a:pt x="45" y="0"/>
                  </a:lnTo>
                </a:path>
              </a:pathLst>
            </a:custGeom>
            <a:solidFill>
              <a:srgbClr val="F8F8F8"/>
            </a:solidFill>
            <a:ln w="9048">
              <a:solidFill>
                <a:srgbClr val="DDDDDD"/>
              </a:solidFill>
              <a:round/>
              <a:headEnd/>
              <a:tailEnd/>
            </a:ln>
          </p:spPr>
          <p:txBody>
            <a:bodyPr/>
            <a:lstStyle/>
            <a:p>
              <a:endParaRPr lang="it-IT"/>
            </a:p>
          </p:txBody>
        </p:sp>
        <p:sp>
          <p:nvSpPr>
            <p:cNvPr id="5218" name="Freeform 119"/>
            <p:cNvSpPr>
              <a:spLocks/>
            </p:cNvSpPr>
            <p:nvPr/>
          </p:nvSpPr>
          <p:spPr bwMode="auto">
            <a:xfrm>
              <a:off x="1806" y="1318"/>
              <a:ext cx="132" cy="72"/>
            </a:xfrm>
            <a:custGeom>
              <a:avLst/>
              <a:gdLst>
                <a:gd name="T0" fmla="*/ 124 w 67"/>
                <a:gd name="T1" fmla="*/ 1 h 78"/>
                <a:gd name="T2" fmla="*/ 197 w 67"/>
                <a:gd name="T3" fmla="*/ 5 h 78"/>
                <a:gd name="T4" fmla="*/ 284 w 67"/>
                <a:gd name="T5" fmla="*/ 11 h 78"/>
                <a:gd name="T6" fmla="*/ 353 w 67"/>
                <a:gd name="T7" fmla="*/ 20 h 78"/>
                <a:gd name="T8" fmla="*/ 396 w 67"/>
                <a:gd name="T9" fmla="*/ 30 h 78"/>
                <a:gd name="T10" fmla="*/ 388 w 67"/>
                <a:gd name="T11" fmla="*/ 41 h 78"/>
                <a:gd name="T12" fmla="*/ 307 w 67"/>
                <a:gd name="T13" fmla="*/ 50 h 78"/>
                <a:gd name="T14" fmla="*/ 124 w 67"/>
                <a:gd name="T15" fmla="*/ 56 h 78"/>
                <a:gd name="T16" fmla="*/ 0 w 67"/>
                <a:gd name="T17" fmla="*/ 60 h 78"/>
                <a:gd name="T18" fmla="*/ 16 w 67"/>
                <a:gd name="T19" fmla="*/ 60 h 78"/>
                <a:gd name="T20" fmla="*/ 63 w 67"/>
                <a:gd name="T21" fmla="*/ 61 h 78"/>
                <a:gd name="T22" fmla="*/ 108 w 67"/>
                <a:gd name="T23" fmla="*/ 61 h 78"/>
                <a:gd name="T24" fmla="*/ 167 w 67"/>
                <a:gd name="T25" fmla="*/ 61 h 78"/>
                <a:gd name="T26" fmla="*/ 236 w 67"/>
                <a:gd name="T27" fmla="*/ 61 h 78"/>
                <a:gd name="T28" fmla="*/ 307 w 67"/>
                <a:gd name="T29" fmla="*/ 58 h 78"/>
                <a:gd name="T30" fmla="*/ 368 w 67"/>
                <a:gd name="T31" fmla="*/ 56 h 78"/>
                <a:gd name="T32" fmla="*/ 428 w 67"/>
                <a:gd name="T33" fmla="*/ 52 h 78"/>
                <a:gd name="T34" fmla="*/ 457 w 67"/>
                <a:gd name="T35" fmla="*/ 48 h 78"/>
                <a:gd name="T36" fmla="*/ 481 w 67"/>
                <a:gd name="T37" fmla="*/ 44 h 78"/>
                <a:gd name="T38" fmla="*/ 489 w 67"/>
                <a:gd name="T39" fmla="*/ 40 h 78"/>
                <a:gd name="T40" fmla="*/ 504 w 67"/>
                <a:gd name="T41" fmla="*/ 36 h 78"/>
                <a:gd name="T42" fmla="*/ 504 w 67"/>
                <a:gd name="T43" fmla="*/ 33 h 78"/>
                <a:gd name="T44" fmla="*/ 504 w 67"/>
                <a:gd name="T45" fmla="*/ 30 h 78"/>
                <a:gd name="T46" fmla="*/ 504 w 67"/>
                <a:gd name="T47" fmla="*/ 29 h 78"/>
                <a:gd name="T48" fmla="*/ 489 w 67"/>
                <a:gd name="T49" fmla="*/ 24 h 78"/>
                <a:gd name="T50" fmla="*/ 451 w 67"/>
                <a:gd name="T51" fmla="*/ 15 h 78"/>
                <a:gd name="T52" fmla="*/ 388 w 67"/>
                <a:gd name="T53" fmla="*/ 7 h 78"/>
                <a:gd name="T54" fmla="*/ 329 w 67"/>
                <a:gd name="T55" fmla="*/ 5 h 78"/>
                <a:gd name="T56" fmla="*/ 252 w 67"/>
                <a:gd name="T57" fmla="*/ 2 h 78"/>
                <a:gd name="T58" fmla="*/ 191 w 67"/>
                <a:gd name="T59" fmla="*/ 1 h 78"/>
                <a:gd name="T60" fmla="*/ 128 w 67"/>
                <a:gd name="T61" fmla="*/ 0 h 78"/>
                <a:gd name="T62" fmla="*/ 108 w 67"/>
                <a:gd name="T63" fmla="*/ 0 h 78"/>
                <a:gd name="T64" fmla="*/ 108 w 6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78"/>
                <a:gd name="T101" fmla="*/ 67 w 6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78">
                  <a:moveTo>
                    <a:pt x="14" y="0"/>
                  </a:moveTo>
                  <a:lnTo>
                    <a:pt x="16" y="1"/>
                  </a:lnTo>
                  <a:lnTo>
                    <a:pt x="21" y="2"/>
                  </a:lnTo>
                  <a:lnTo>
                    <a:pt x="26" y="5"/>
                  </a:lnTo>
                  <a:lnTo>
                    <a:pt x="31" y="9"/>
                  </a:lnTo>
                  <a:lnTo>
                    <a:pt x="37" y="14"/>
                  </a:lnTo>
                  <a:lnTo>
                    <a:pt x="42" y="19"/>
                  </a:lnTo>
                  <a:lnTo>
                    <a:pt x="46" y="26"/>
                  </a:lnTo>
                  <a:lnTo>
                    <a:pt x="51" y="31"/>
                  </a:lnTo>
                  <a:lnTo>
                    <a:pt x="52" y="38"/>
                  </a:lnTo>
                  <a:lnTo>
                    <a:pt x="52" y="45"/>
                  </a:lnTo>
                  <a:lnTo>
                    <a:pt x="51" y="52"/>
                  </a:lnTo>
                  <a:lnTo>
                    <a:pt x="47" y="58"/>
                  </a:lnTo>
                  <a:lnTo>
                    <a:pt x="40" y="64"/>
                  </a:lnTo>
                  <a:lnTo>
                    <a:pt x="31" y="68"/>
                  </a:lnTo>
                  <a:lnTo>
                    <a:pt x="16" y="72"/>
                  </a:lnTo>
                  <a:lnTo>
                    <a:pt x="0" y="74"/>
                  </a:lnTo>
                  <a:lnTo>
                    <a:pt x="0" y="76"/>
                  </a:lnTo>
                  <a:lnTo>
                    <a:pt x="2" y="76"/>
                  </a:lnTo>
                  <a:lnTo>
                    <a:pt x="5" y="76"/>
                  </a:lnTo>
                  <a:lnTo>
                    <a:pt x="8" y="77"/>
                  </a:lnTo>
                  <a:lnTo>
                    <a:pt x="11" y="77"/>
                  </a:lnTo>
                  <a:lnTo>
                    <a:pt x="14" y="77"/>
                  </a:lnTo>
                  <a:lnTo>
                    <a:pt x="19" y="77"/>
                  </a:lnTo>
                  <a:lnTo>
                    <a:pt x="22" y="77"/>
                  </a:lnTo>
                  <a:lnTo>
                    <a:pt x="27" y="77"/>
                  </a:lnTo>
                  <a:lnTo>
                    <a:pt x="31" y="77"/>
                  </a:lnTo>
                  <a:lnTo>
                    <a:pt x="36" y="76"/>
                  </a:lnTo>
                  <a:lnTo>
                    <a:pt x="40" y="74"/>
                  </a:lnTo>
                  <a:lnTo>
                    <a:pt x="44" y="72"/>
                  </a:lnTo>
                  <a:lnTo>
                    <a:pt x="48" y="71"/>
                  </a:lnTo>
                  <a:lnTo>
                    <a:pt x="53" y="68"/>
                  </a:lnTo>
                  <a:lnTo>
                    <a:pt x="56" y="66"/>
                  </a:lnTo>
                  <a:lnTo>
                    <a:pt x="59" y="63"/>
                  </a:lnTo>
                  <a:lnTo>
                    <a:pt x="60" y="61"/>
                  </a:lnTo>
                  <a:lnTo>
                    <a:pt x="63" y="58"/>
                  </a:lnTo>
                  <a:lnTo>
                    <a:pt x="63" y="56"/>
                  </a:lnTo>
                  <a:lnTo>
                    <a:pt x="64" y="52"/>
                  </a:lnTo>
                  <a:lnTo>
                    <a:pt x="64" y="51"/>
                  </a:lnTo>
                  <a:lnTo>
                    <a:pt x="66" y="47"/>
                  </a:lnTo>
                  <a:lnTo>
                    <a:pt x="66" y="45"/>
                  </a:lnTo>
                  <a:lnTo>
                    <a:pt x="66" y="44"/>
                  </a:lnTo>
                  <a:lnTo>
                    <a:pt x="66" y="42"/>
                  </a:lnTo>
                  <a:lnTo>
                    <a:pt x="66" y="39"/>
                  </a:lnTo>
                  <a:lnTo>
                    <a:pt x="66" y="37"/>
                  </a:lnTo>
                  <a:lnTo>
                    <a:pt x="66" y="36"/>
                  </a:lnTo>
                  <a:lnTo>
                    <a:pt x="64" y="30"/>
                  </a:lnTo>
                  <a:lnTo>
                    <a:pt x="62" y="23"/>
                  </a:lnTo>
                  <a:lnTo>
                    <a:pt x="59" y="18"/>
                  </a:lnTo>
                  <a:lnTo>
                    <a:pt x="56" y="13"/>
                  </a:lnTo>
                  <a:lnTo>
                    <a:pt x="51" y="10"/>
                  </a:lnTo>
                  <a:lnTo>
                    <a:pt x="48" y="7"/>
                  </a:lnTo>
                  <a:lnTo>
                    <a:pt x="43" y="5"/>
                  </a:lnTo>
                  <a:lnTo>
                    <a:pt x="39" y="2"/>
                  </a:lnTo>
                  <a:lnTo>
                    <a:pt x="33" y="2"/>
                  </a:lnTo>
                  <a:lnTo>
                    <a:pt x="29" y="1"/>
                  </a:lnTo>
                  <a:lnTo>
                    <a:pt x="25" y="1"/>
                  </a:lnTo>
                  <a:lnTo>
                    <a:pt x="21" y="0"/>
                  </a:lnTo>
                  <a:lnTo>
                    <a:pt x="17" y="0"/>
                  </a:lnTo>
                  <a:lnTo>
                    <a:pt x="16" y="0"/>
                  </a:lnTo>
                  <a:lnTo>
                    <a:pt x="14" y="0"/>
                  </a:lnTo>
                </a:path>
              </a:pathLst>
            </a:custGeom>
            <a:solidFill>
              <a:srgbClr val="F8F8F8"/>
            </a:solidFill>
            <a:ln w="9048">
              <a:solidFill>
                <a:srgbClr val="DDDDDD"/>
              </a:solidFill>
              <a:round/>
              <a:headEnd/>
              <a:tailEnd/>
            </a:ln>
          </p:spPr>
          <p:txBody>
            <a:bodyPr/>
            <a:lstStyle/>
            <a:p>
              <a:endParaRPr lang="it-IT"/>
            </a:p>
          </p:txBody>
        </p:sp>
        <p:sp>
          <p:nvSpPr>
            <p:cNvPr id="5219" name="Freeform 120"/>
            <p:cNvSpPr>
              <a:spLocks/>
            </p:cNvSpPr>
            <p:nvPr/>
          </p:nvSpPr>
          <p:spPr bwMode="auto">
            <a:xfrm>
              <a:off x="1095" y="1326"/>
              <a:ext cx="209" cy="48"/>
            </a:xfrm>
            <a:custGeom>
              <a:avLst/>
              <a:gdLst>
                <a:gd name="T0" fmla="*/ 789 w 106"/>
                <a:gd name="T1" fmla="*/ 35 h 51"/>
                <a:gd name="T2" fmla="*/ 751 w 106"/>
                <a:gd name="T3" fmla="*/ 29 h 51"/>
                <a:gd name="T4" fmla="*/ 688 w 106"/>
                <a:gd name="T5" fmla="*/ 21 h 51"/>
                <a:gd name="T6" fmla="*/ 584 w 106"/>
                <a:gd name="T7" fmla="*/ 11 h 51"/>
                <a:gd name="T8" fmla="*/ 459 w 106"/>
                <a:gd name="T9" fmla="*/ 4 h 51"/>
                <a:gd name="T10" fmla="*/ 353 w 106"/>
                <a:gd name="T11" fmla="*/ 0 h 51"/>
                <a:gd name="T12" fmla="*/ 323 w 106"/>
                <a:gd name="T13" fmla="*/ 0 h 51"/>
                <a:gd name="T14" fmla="*/ 260 w 106"/>
                <a:gd name="T15" fmla="*/ 1 h 51"/>
                <a:gd name="T16" fmla="*/ 199 w 106"/>
                <a:gd name="T17" fmla="*/ 3 h 51"/>
                <a:gd name="T18" fmla="*/ 136 w 106"/>
                <a:gd name="T19" fmla="*/ 4 h 51"/>
                <a:gd name="T20" fmla="*/ 101 w 106"/>
                <a:gd name="T21" fmla="*/ 4 h 51"/>
                <a:gd name="T22" fmla="*/ 63 w 106"/>
                <a:gd name="T23" fmla="*/ 8 h 51"/>
                <a:gd name="T24" fmla="*/ 32 w 106"/>
                <a:gd name="T25" fmla="*/ 11 h 51"/>
                <a:gd name="T26" fmla="*/ 8 w 106"/>
                <a:gd name="T27" fmla="*/ 17 h 51"/>
                <a:gd name="T28" fmla="*/ 0 w 106"/>
                <a:gd name="T29" fmla="*/ 22 h 51"/>
                <a:gd name="T30" fmla="*/ 0 w 106"/>
                <a:gd name="T31" fmla="*/ 25 h 51"/>
                <a:gd name="T32" fmla="*/ 8 w 106"/>
                <a:gd name="T33" fmla="*/ 30 h 51"/>
                <a:gd name="T34" fmla="*/ 24 w 106"/>
                <a:gd name="T35" fmla="*/ 35 h 51"/>
                <a:gd name="T36" fmla="*/ 47 w 106"/>
                <a:gd name="T37" fmla="*/ 37 h 51"/>
                <a:gd name="T38" fmla="*/ 63 w 106"/>
                <a:gd name="T39" fmla="*/ 40 h 51"/>
                <a:gd name="T40" fmla="*/ 101 w 106"/>
                <a:gd name="T41" fmla="*/ 41 h 51"/>
                <a:gd name="T42" fmla="*/ 136 w 106"/>
                <a:gd name="T43" fmla="*/ 41 h 51"/>
                <a:gd name="T44" fmla="*/ 175 w 106"/>
                <a:gd name="T45" fmla="*/ 40 h 51"/>
                <a:gd name="T46" fmla="*/ 213 w 106"/>
                <a:gd name="T47" fmla="*/ 39 h 51"/>
                <a:gd name="T48" fmla="*/ 260 w 106"/>
                <a:gd name="T49" fmla="*/ 37 h 51"/>
                <a:gd name="T50" fmla="*/ 292 w 106"/>
                <a:gd name="T51" fmla="*/ 36 h 51"/>
                <a:gd name="T52" fmla="*/ 315 w 106"/>
                <a:gd name="T53" fmla="*/ 35 h 51"/>
                <a:gd name="T54" fmla="*/ 284 w 106"/>
                <a:gd name="T55" fmla="*/ 36 h 51"/>
                <a:gd name="T56" fmla="*/ 260 w 106"/>
                <a:gd name="T57" fmla="*/ 35 h 51"/>
                <a:gd name="T58" fmla="*/ 229 w 106"/>
                <a:gd name="T59" fmla="*/ 33 h 51"/>
                <a:gd name="T60" fmla="*/ 183 w 106"/>
                <a:gd name="T61" fmla="*/ 30 h 51"/>
                <a:gd name="T62" fmla="*/ 116 w 106"/>
                <a:gd name="T63" fmla="*/ 28 h 51"/>
                <a:gd name="T64" fmla="*/ 93 w 106"/>
                <a:gd name="T65" fmla="*/ 26 h 51"/>
                <a:gd name="T66" fmla="*/ 101 w 106"/>
                <a:gd name="T67" fmla="*/ 24 h 51"/>
                <a:gd name="T68" fmla="*/ 136 w 106"/>
                <a:gd name="T69" fmla="*/ 21 h 51"/>
                <a:gd name="T70" fmla="*/ 160 w 106"/>
                <a:gd name="T71" fmla="*/ 18 h 51"/>
                <a:gd name="T72" fmla="*/ 175 w 106"/>
                <a:gd name="T73" fmla="*/ 14 h 51"/>
                <a:gd name="T74" fmla="*/ 260 w 106"/>
                <a:gd name="T75" fmla="*/ 13 h 51"/>
                <a:gd name="T76" fmla="*/ 444 w 106"/>
                <a:gd name="T77" fmla="*/ 13 h 51"/>
                <a:gd name="T78" fmla="*/ 592 w 106"/>
                <a:gd name="T79" fmla="*/ 21 h 51"/>
                <a:gd name="T80" fmla="*/ 704 w 106"/>
                <a:gd name="T81" fmla="*/ 27 h 51"/>
                <a:gd name="T82" fmla="*/ 773 w 106"/>
                <a:gd name="T83" fmla="*/ 35 h 51"/>
                <a:gd name="T84" fmla="*/ 804 w 106"/>
                <a:gd name="T85" fmla="*/ 36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6"/>
                <a:gd name="T130" fmla="*/ 0 h 51"/>
                <a:gd name="T131" fmla="*/ 106 w 106"/>
                <a:gd name="T132" fmla="*/ 51 h 5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6" h="51">
                  <a:moveTo>
                    <a:pt x="105" y="42"/>
                  </a:moveTo>
                  <a:lnTo>
                    <a:pt x="104" y="42"/>
                  </a:lnTo>
                  <a:lnTo>
                    <a:pt x="103" y="41"/>
                  </a:lnTo>
                  <a:lnTo>
                    <a:pt x="101" y="39"/>
                  </a:lnTo>
                  <a:lnTo>
                    <a:pt x="101" y="37"/>
                  </a:lnTo>
                  <a:lnTo>
                    <a:pt x="98" y="35"/>
                  </a:lnTo>
                  <a:lnTo>
                    <a:pt x="96" y="31"/>
                  </a:lnTo>
                  <a:lnTo>
                    <a:pt x="92" y="27"/>
                  </a:lnTo>
                  <a:lnTo>
                    <a:pt x="90" y="24"/>
                  </a:lnTo>
                  <a:lnTo>
                    <a:pt x="85" y="21"/>
                  </a:lnTo>
                  <a:lnTo>
                    <a:pt x="82" y="17"/>
                  </a:lnTo>
                  <a:lnTo>
                    <a:pt x="76" y="14"/>
                  </a:lnTo>
                  <a:lnTo>
                    <a:pt x="72" y="10"/>
                  </a:lnTo>
                  <a:lnTo>
                    <a:pt x="66" y="8"/>
                  </a:lnTo>
                  <a:lnTo>
                    <a:pt x="60" y="4"/>
                  </a:lnTo>
                  <a:lnTo>
                    <a:pt x="54" y="3"/>
                  </a:lnTo>
                  <a:lnTo>
                    <a:pt x="48" y="0"/>
                  </a:lnTo>
                  <a:lnTo>
                    <a:pt x="46" y="0"/>
                  </a:lnTo>
                  <a:lnTo>
                    <a:pt x="44" y="0"/>
                  </a:lnTo>
                  <a:lnTo>
                    <a:pt x="42" y="0"/>
                  </a:lnTo>
                  <a:lnTo>
                    <a:pt x="39" y="1"/>
                  </a:lnTo>
                  <a:lnTo>
                    <a:pt x="37" y="1"/>
                  </a:lnTo>
                  <a:lnTo>
                    <a:pt x="34" y="1"/>
                  </a:lnTo>
                  <a:lnTo>
                    <a:pt x="32" y="1"/>
                  </a:lnTo>
                  <a:lnTo>
                    <a:pt x="29" y="3"/>
                  </a:lnTo>
                  <a:lnTo>
                    <a:pt x="26" y="3"/>
                  </a:lnTo>
                  <a:lnTo>
                    <a:pt x="22" y="3"/>
                  </a:lnTo>
                  <a:lnTo>
                    <a:pt x="21" y="3"/>
                  </a:lnTo>
                  <a:lnTo>
                    <a:pt x="18" y="4"/>
                  </a:lnTo>
                  <a:lnTo>
                    <a:pt x="16" y="4"/>
                  </a:lnTo>
                  <a:lnTo>
                    <a:pt x="14" y="4"/>
                  </a:lnTo>
                  <a:lnTo>
                    <a:pt x="13" y="4"/>
                  </a:lnTo>
                  <a:lnTo>
                    <a:pt x="11" y="6"/>
                  </a:lnTo>
                  <a:lnTo>
                    <a:pt x="10" y="8"/>
                  </a:lnTo>
                  <a:lnTo>
                    <a:pt x="8" y="9"/>
                  </a:lnTo>
                  <a:lnTo>
                    <a:pt x="7" y="10"/>
                  </a:lnTo>
                  <a:lnTo>
                    <a:pt x="5" y="12"/>
                  </a:lnTo>
                  <a:lnTo>
                    <a:pt x="4" y="14"/>
                  </a:lnTo>
                  <a:lnTo>
                    <a:pt x="3" y="16"/>
                  </a:lnTo>
                  <a:lnTo>
                    <a:pt x="3" y="17"/>
                  </a:lnTo>
                  <a:lnTo>
                    <a:pt x="1" y="20"/>
                  </a:lnTo>
                  <a:lnTo>
                    <a:pt x="1" y="22"/>
                  </a:lnTo>
                  <a:lnTo>
                    <a:pt x="0" y="24"/>
                  </a:lnTo>
                  <a:lnTo>
                    <a:pt x="0" y="26"/>
                  </a:lnTo>
                  <a:lnTo>
                    <a:pt x="0" y="27"/>
                  </a:lnTo>
                  <a:lnTo>
                    <a:pt x="0" y="29"/>
                  </a:lnTo>
                  <a:lnTo>
                    <a:pt x="0" y="31"/>
                  </a:lnTo>
                  <a:lnTo>
                    <a:pt x="1" y="32"/>
                  </a:lnTo>
                  <a:lnTo>
                    <a:pt x="1" y="34"/>
                  </a:lnTo>
                  <a:lnTo>
                    <a:pt x="1" y="36"/>
                  </a:lnTo>
                  <a:lnTo>
                    <a:pt x="1" y="38"/>
                  </a:lnTo>
                  <a:lnTo>
                    <a:pt x="3" y="39"/>
                  </a:lnTo>
                  <a:lnTo>
                    <a:pt x="3" y="41"/>
                  </a:lnTo>
                  <a:lnTo>
                    <a:pt x="4" y="42"/>
                  </a:lnTo>
                  <a:lnTo>
                    <a:pt x="4" y="44"/>
                  </a:lnTo>
                  <a:lnTo>
                    <a:pt x="6" y="44"/>
                  </a:lnTo>
                  <a:lnTo>
                    <a:pt x="6" y="46"/>
                  </a:lnTo>
                  <a:lnTo>
                    <a:pt x="8" y="46"/>
                  </a:lnTo>
                  <a:lnTo>
                    <a:pt x="8" y="48"/>
                  </a:lnTo>
                  <a:lnTo>
                    <a:pt x="10" y="48"/>
                  </a:lnTo>
                  <a:lnTo>
                    <a:pt x="11" y="50"/>
                  </a:lnTo>
                  <a:lnTo>
                    <a:pt x="13" y="50"/>
                  </a:lnTo>
                  <a:lnTo>
                    <a:pt x="15" y="50"/>
                  </a:lnTo>
                  <a:lnTo>
                    <a:pt x="16" y="50"/>
                  </a:lnTo>
                  <a:lnTo>
                    <a:pt x="18" y="50"/>
                  </a:lnTo>
                  <a:lnTo>
                    <a:pt x="19" y="50"/>
                  </a:lnTo>
                  <a:lnTo>
                    <a:pt x="21" y="50"/>
                  </a:lnTo>
                  <a:lnTo>
                    <a:pt x="23" y="49"/>
                  </a:lnTo>
                  <a:lnTo>
                    <a:pt x="24" y="49"/>
                  </a:lnTo>
                  <a:lnTo>
                    <a:pt x="26" y="47"/>
                  </a:lnTo>
                  <a:lnTo>
                    <a:pt x="28" y="47"/>
                  </a:lnTo>
                  <a:lnTo>
                    <a:pt x="31" y="45"/>
                  </a:lnTo>
                  <a:lnTo>
                    <a:pt x="32" y="45"/>
                  </a:lnTo>
                  <a:lnTo>
                    <a:pt x="34" y="44"/>
                  </a:lnTo>
                  <a:lnTo>
                    <a:pt x="35" y="44"/>
                  </a:lnTo>
                  <a:lnTo>
                    <a:pt x="37" y="42"/>
                  </a:lnTo>
                  <a:lnTo>
                    <a:pt x="38" y="42"/>
                  </a:lnTo>
                  <a:lnTo>
                    <a:pt x="39" y="42"/>
                  </a:lnTo>
                  <a:lnTo>
                    <a:pt x="41" y="41"/>
                  </a:lnTo>
                  <a:lnTo>
                    <a:pt x="39" y="42"/>
                  </a:lnTo>
                  <a:lnTo>
                    <a:pt x="38" y="42"/>
                  </a:lnTo>
                  <a:lnTo>
                    <a:pt x="37" y="42"/>
                  </a:lnTo>
                  <a:lnTo>
                    <a:pt x="35" y="42"/>
                  </a:lnTo>
                  <a:lnTo>
                    <a:pt x="34" y="41"/>
                  </a:lnTo>
                  <a:lnTo>
                    <a:pt x="32" y="41"/>
                  </a:lnTo>
                  <a:lnTo>
                    <a:pt x="32" y="39"/>
                  </a:lnTo>
                  <a:lnTo>
                    <a:pt x="30" y="39"/>
                  </a:lnTo>
                  <a:lnTo>
                    <a:pt x="28" y="38"/>
                  </a:lnTo>
                  <a:lnTo>
                    <a:pt x="26" y="38"/>
                  </a:lnTo>
                  <a:lnTo>
                    <a:pt x="24" y="36"/>
                  </a:lnTo>
                  <a:lnTo>
                    <a:pt x="21" y="36"/>
                  </a:lnTo>
                  <a:lnTo>
                    <a:pt x="18" y="34"/>
                  </a:lnTo>
                  <a:lnTo>
                    <a:pt x="15" y="34"/>
                  </a:lnTo>
                  <a:lnTo>
                    <a:pt x="12" y="32"/>
                  </a:lnTo>
                  <a:lnTo>
                    <a:pt x="13" y="30"/>
                  </a:lnTo>
                  <a:lnTo>
                    <a:pt x="15" y="28"/>
                  </a:lnTo>
                  <a:lnTo>
                    <a:pt x="16" y="26"/>
                  </a:lnTo>
                  <a:lnTo>
                    <a:pt x="18" y="24"/>
                  </a:lnTo>
                  <a:lnTo>
                    <a:pt x="20" y="23"/>
                  </a:lnTo>
                  <a:lnTo>
                    <a:pt x="21" y="21"/>
                  </a:lnTo>
                  <a:lnTo>
                    <a:pt x="22" y="19"/>
                  </a:lnTo>
                  <a:lnTo>
                    <a:pt x="23" y="17"/>
                  </a:lnTo>
                  <a:lnTo>
                    <a:pt x="24" y="16"/>
                  </a:lnTo>
                  <a:lnTo>
                    <a:pt x="34" y="16"/>
                  </a:lnTo>
                  <a:lnTo>
                    <a:pt x="42" y="14"/>
                  </a:lnTo>
                  <a:lnTo>
                    <a:pt x="50" y="15"/>
                  </a:lnTo>
                  <a:lnTo>
                    <a:pt x="58" y="16"/>
                  </a:lnTo>
                  <a:lnTo>
                    <a:pt x="65" y="19"/>
                  </a:lnTo>
                  <a:lnTo>
                    <a:pt x="72" y="20"/>
                  </a:lnTo>
                  <a:lnTo>
                    <a:pt x="77" y="24"/>
                  </a:lnTo>
                  <a:lnTo>
                    <a:pt x="83" y="26"/>
                  </a:lnTo>
                  <a:lnTo>
                    <a:pt x="87" y="29"/>
                  </a:lnTo>
                  <a:lnTo>
                    <a:pt x="92" y="33"/>
                  </a:lnTo>
                  <a:lnTo>
                    <a:pt x="95" y="36"/>
                  </a:lnTo>
                  <a:lnTo>
                    <a:pt x="99" y="38"/>
                  </a:lnTo>
                  <a:lnTo>
                    <a:pt x="101" y="41"/>
                  </a:lnTo>
                  <a:lnTo>
                    <a:pt x="102" y="42"/>
                  </a:lnTo>
                  <a:lnTo>
                    <a:pt x="103" y="42"/>
                  </a:lnTo>
                  <a:lnTo>
                    <a:pt x="105" y="42"/>
                  </a:lnTo>
                </a:path>
              </a:pathLst>
            </a:custGeom>
            <a:solidFill>
              <a:srgbClr val="F8F8F8"/>
            </a:solidFill>
            <a:ln w="6350">
              <a:solidFill>
                <a:srgbClr val="DDDDDD"/>
              </a:solidFill>
              <a:round/>
              <a:headEnd/>
              <a:tailEnd/>
            </a:ln>
          </p:spPr>
          <p:txBody>
            <a:bodyPr/>
            <a:lstStyle/>
            <a:p>
              <a:endParaRPr lang="it-IT"/>
            </a:p>
          </p:txBody>
        </p:sp>
        <p:sp>
          <p:nvSpPr>
            <p:cNvPr id="5220" name="Freeform 121"/>
            <p:cNvSpPr>
              <a:spLocks/>
            </p:cNvSpPr>
            <p:nvPr/>
          </p:nvSpPr>
          <p:spPr bwMode="auto">
            <a:xfrm>
              <a:off x="1665" y="1328"/>
              <a:ext cx="206" cy="47"/>
            </a:xfrm>
            <a:custGeom>
              <a:avLst/>
              <a:gdLst>
                <a:gd name="T0" fmla="*/ 8 w 105"/>
                <a:gd name="T1" fmla="*/ 35 h 50"/>
                <a:gd name="T2" fmla="*/ 47 w 105"/>
                <a:gd name="T3" fmla="*/ 29 h 50"/>
                <a:gd name="T4" fmla="*/ 112 w 105"/>
                <a:gd name="T5" fmla="*/ 21 h 50"/>
                <a:gd name="T6" fmla="*/ 204 w 105"/>
                <a:gd name="T7" fmla="*/ 11 h 50"/>
                <a:gd name="T8" fmla="*/ 324 w 105"/>
                <a:gd name="T9" fmla="*/ 5 h 50"/>
                <a:gd name="T10" fmla="*/ 432 w 105"/>
                <a:gd name="T11" fmla="*/ 1 h 50"/>
                <a:gd name="T12" fmla="*/ 469 w 105"/>
                <a:gd name="T13" fmla="*/ 1 h 50"/>
                <a:gd name="T14" fmla="*/ 520 w 105"/>
                <a:gd name="T15" fmla="*/ 1 h 50"/>
                <a:gd name="T16" fmla="*/ 589 w 105"/>
                <a:gd name="T17" fmla="*/ 2 h 50"/>
                <a:gd name="T18" fmla="*/ 644 w 105"/>
                <a:gd name="T19" fmla="*/ 4 h 50"/>
                <a:gd name="T20" fmla="*/ 693 w 105"/>
                <a:gd name="T21" fmla="*/ 4 h 50"/>
                <a:gd name="T22" fmla="*/ 724 w 105"/>
                <a:gd name="T23" fmla="*/ 8 h 50"/>
                <a:gd name="T24" fmla="*/ 747 w 105"/>
                <a:gd name="T25" fmla="*/ 12 h 50"/>
                <a:gd name="T26" fmla="*/ 769 w 105"/>
                <a:gd name="T27" fmla="*/ 18 h 50"/>
                <a:gd name="T28" fmla="*/ 785 w 105"/>
                <a:gd name="T29" fmla="*/ 22 h 50"/>
                <a:gd name="T30" fmla="*/ 785 w 105"/>
                <a:gd name="T31" fmla="*/ 25 h 50"/>
                <a:gd name="T32" fmla="*/ 777 w 105"/>
                <a:gd name="T33" fmla="*/ 30 h 50"/>
                <a:gd name="T34" fmla="*/ 747 w 105"/>
                <a:gd name="T35" fmla="*/ 35 h 50"/>
                <a:gd name="T36" fmla="*/ 747 w 105"/>
                <a:gd name="T37" fmla="*/ 37 h 50"/>
                <a:gd name="T38" fmla="*/ 708 w 105"/>
                <a:gd name="T39" fmla="*/ 40 h 50"/>
                <a:gd name="T40" fmla="*/ 689 w 105"/>
                <a:gd name="T41" fmla="*/ 40 h 50"/>
                <a:gd name="T42" fmla="*/ 657 w 105"/>
                <a:gd name="T43" fmla="*/ 40 h 50"/>
                <a:gd name="T44" fmla="*/ 620 w 105"/>
                <a:gd name="T45" fmla="*/ 40 h 50"/>
                <a:gd name="T46" fmla="*/ 581 w 105"/>
                <a:gd name="T47" fmla="*/ 40 h 50"/>
                <a:gd name="T48" fmla="*/ 543 w 105"/>
                <a:gd name="T49" fmla="*/ 40 h 50"/>
                <a:gd name="T50" fmla="*/ 512 w 105"/>
                <a:gd name="T51" fmla="*/ 39 h 50"/>
                <a:gd name="T52" fmla="*/ 512 w 105"/>
                <a:gd name="T53" fmla="*/ 37 h 50"/>
                <a:gd name="T54" fmla="*/ 504 w 105"/>
                <a:gd name="T55" fmla="*/ 35 h 50"/>
                <a:gd name="T56" fmla="*/ 512 w 105"/>
                <a:gd name="T57" fmla="*/ 33 h 50"/>
                <a:gd name="T58" fmla="*/ 543 w 105"/>
                <a:gd name="T59" fmla="*/ 31 h 50"/>
                <a:gd name="T60" fmla="*/ 589 w 105"/>
                <a:gd name="T61" fmla="*/ 29 h 50"/>
                <a:gd name="T62" fmla="*/ 657 w 105"/>
                <a:gd name="T63" fmla="*/ 28 h 50"/>
                <a:gd name="T64" fmla="*/ 681 w 105"/>
                <a:gd name="T65" fmla="*/ 26 h 50"/>
                <a:gd name="T66" fmla="*/ 665 w 105"/>
                <a:gd name="T67" fmla="*/ 24 h 50"/>
                <a:gd name="T68" fmla="*/ 651 w 105"/>
                <a:gd name="T69" fmla="*/ 22 h 50"/>
                <a:gd name="T70" fmla="*/ 628 w 105"/>
                <a:gd name="T71" fmla="*/ 18 h 50"/>
                <a:gd name="T72" fmla="*/ 620 w 105"/>
                <a:gd name="T73" fmla="*/ 15 h 50"/>
                <a:gd name="T74" fmla="*/ 543 w 105"/>
                <a:gd name="T75" fmla="*/ 12 h 50"/>
                <a:gd name="T76" fmla="*/ 361 w 105"/>
                <a:gd name="T77" fmla="*/ 12 h 50"/>
                <a:gd name="T78" fmla="*/ 212 w 105"/>
                <a:gd name="T79" fmla="*/ 20 h 50"/>
                <a:gd name="T80" fmla="*/ 92 w 105"/>
                <a:gd name="T81" fmla="*/ 26 h 50"/>
                <a:gd name="T82" fmla="*/ 24 w 105"/>
                <a:gd name="T83" fmla="*/ 34 h 50"/>
                <a:gd name="T84" fmla="*/ 0 w 105"/>
                <a:gd name="T85" fmla="*/ 35 h 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5"/>
                <a:gd name="T130" fmla="*/ 0 h 50"/>
                <a:gd name="T131" fmla="*/ 105 w 105"/>
                <a:gd name="T132" fmla="*/ 50 h 5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5" h="50">
                  <a:moveTo>
                    <a:pt x="0" y="41"/>
                  </a:moveTo>
                  <a:lnTo>
                    <a:pt x="0" y="41"/>
                  </a:lnTo>
                  <a:lnTo>
                    <a:pt x="1" y="41"/>
                  </a:lnTo>
                  <a:lnTo>
                    <a:pt x="2" y="39"/>
                  </a:lnTo>
                  <a:lnTo>
                    <a:pt x="4" y="37"/>
                  </a:lnTo>
                  <a:lnTo>
                    <a:pt x="6" y="35"/>
                  </a:lnTo>
                  <a:lnTo>
                    <a:pt x="8" y="31"/>
                  </a:lnTo>
                  <a:lnTo>
                    <a:pt x="11" y="28"/>
                  </a:lnTo>
                  <a:lnTo>
                    <a:pt x="15" y="24"/>
                  </a:lnTo>
                  <a:lnTo>
                    <a:pt x="18" y="21"/>
                  </a:lnTo>
                  <a:lnTo>
                    <a:pt x="22" y="18"/>
                  </a:lnTo>
                  <a:lnTo>
                    <a:pt x="27" y="14"/>
                  </a:lnTo>
                  <a:lnTo>
                    <a:pt x="32" y="10"/>
                  </a:lnTo>
                  <a:lnTo>
                    <a:pt x="37" y="8"/>
                  </a:lnTo>
                  <a:lnTo>
                    <a:pt x="43" y="5"/>
                  </a:lnTo>
                  <a:lnTo>
                    <a:pt x="50" y="3"/>
                  </a:lnTo>
                  <a:lnTo>
                    <a:pt x="57" y="0"/>
                  </a:lnTo>
                  <a:lnTo>
                    <a:pt x="57" y="1"/>
                  </a:lnTo>
                  <a:lnTo>
                    <a:pt x="58" y="1"/>
                  </a:lnTo>
                  <a:lnTo>
                    <a:pt x="60" y="1"/>
                  </a:lnTo>
                  <a:lnTo>
                    <a:pt x="62" y="1"/>
                  </a:lnTo>
                  <a:lnTo>
                    <a:pt x="64" y="1"/>
                  </a:lnTo>
                  <a:lnTo>
                    <a:pt x="67" y="1"/>
                  </a:lnTo>
                  <a:lnTo>
                    <a:pt x="69" y="1"/>
                  </a:lnTo>
                  <a:lnTo>
                    <a:pt x="73" y="1"/>
                  </a:lnTo>
                  <a:lnTo>
                    <a:pt x="75" y="2"/>
                  </a:lnTo>
                  <a:lnTo>
                    <a:pt x="78" y="2"/>
                  </a:lnTo>
                  <a:lnTo>
                    <a:pt x="80" y="2"/>
                  </a:lnTo>
                  <a:lnTo>
                    <a:pt x="84" y="2"/>
                  </a:lnTo>
                  <a:lnTo>
                    <a:pt x="85" y="4"/>
                  </a:lnTo>
                  <a:lnTo>
                    <a:pt x="88" y="4"/>
                  </a:lnTo>
                  <a:lnTo>
                    <a:pt x="89" y="4"/>
                  </a:lnTo>
                  <a:lnTo>
                    <a:pt x="92" y="4"/>
                  </a:lnTo>
                  <a:lnTo>
                    <a:pt x="92" y="6"/>
                  </a:lnTo>
                  <a:lnTo>
                    <a:pt x="94" y="7"/>
                  </a:lnTo>
                  <a:lnTo>
                    <a:pt x="96" y="9"/>
                  </a:lnTo>
                  <a:lnTo>
                    <a:pt x="97" y="11"/>
                  </a:lnTo>
                  <a:lnTo>
                    <a:pt x="97" y="13"/>
                  </a:lnTo>
                  <a:lnTo>
                    <a:pt x="99" y="15"/>
                  </a:lnTo>
                  <a:lnTo>
                    <a:pt x="100" y="17"/>
                  </a:lnTo>
                  <a:lnTo>
                    <a:pt x="102" y="18"/>
                  </a:lnTo>
                  <a:lnTo>
                    <a:pt x="102" y="21"/>
                  </a:lnTo>
                  <a:lnTo>
                    <a:pt x="103" y="22"/>
                  </a:lnTo>
                  <a:lnTo>
                    <a:pt x="103" y="24"/>
                  </a:lnTo>
                  <a:lnTo>
                    <a:pt x="104" y="26"/>
                  </a:lnTo>
                  <a:lnTo>
                    <a:pt x="104" y="28"/>
                  </a:lnTo>
                  <a:lnTo>
                    <a:pt x="104" y="30"/>
                  </a:lnTo>
                  <a:lnTo>
                    <a:pt x="104" y="31"/>
                  </a:lnTo>
                  <a:lnTo>
                    <a:pt x="104" y="33"/>
                  </a:lnTo>
                  <a:lnTo>
                    <a:pt x="103" y="34"/>
                  </a:lnTo>
                  <a:lnTo>
                    <a:pt x="103" y="36"/>
                  </a:lnTo>
                  <a:lnTo>
                    <a:pt x="101" y="38"/>
                  </a:lnTo>
                  <a:lnTo>
                    <a:pt x="101" y="39"/>
                  </a:lnTo>
                  <a:lnTo>
                    <a:pt x="99" y="41"/>
                  </a:lnTo>
                  <a:lnTo>
                    <a:pt x="99" y="42"/>
                  </a:lnTo>
                  <a:lnTo>
                    <a:pt x="99" y="44"/>
                  </a:lnTo>
                  <a:lnTo>
                    <a:pt x="97" y="46"/>
                  </a:lnTo>
                  <a:lnTo>
                    <a:pt x="96" y="47"/>
                  </a:lnTo>
                  <a:lnTo>
                    <a:pt x="94" y="49"/>
                  </a:lnTo>
                  <a:lnTo>
                    <a:pt x="92" y="49"/>
                  </a:lnTo>
                  <a:lnTo>
                    <a:pt x="91" y="49"/>
                  </a:lnTo>
                  <a:lnTo>
                    <a:pt x="89" y="49"/>
                  </a:lnTo>
                  <a:lnTo>
                    <a:pt x="87" y="49"/>
                  </a:lnTo>
                  <a:lnTo>
                    <a:pt x="85" y="49"/>
                  </a:lnTo>
                  <a:lnTo>
                    <a:pt x="84" y="49"/>
                  </a:lnTo>
                  <a:lnTo>
                    <a:pt x="82" y="49"/>
                  </a:lnTo>
                  <a:lnTo>
                    <a:pt x="81" y="49"/>
                  </a:lnTo>
                  <a:lnTo>
                    <a:pt x="79" y="49"/>
                  </a:lnTo>
                  <a:lnTo>
                    <a:pt x="77" y="49"/>
                  </a:lnTo>
                  <a:lnTo>
                    <a:pt x="76" y="49"/>
                  </a:lnTo>
                  <a:lnTo>
                    <a:pt x="74" y="49"/>
                  </a:lnTo>
                  <a:lnTo>
                    <a:pt x="72" y="49"/>
                  </a:lnTo>
                  <a:lnTo>
                    <a:pt x="70" y="49"/>
                  </a:lnTo>
                  <a:lnTo>
                    <a:pt x="70" y="47"/>
                  </a:lnTo>
                  <a:lnTo>
                    <a:pt x="68" y="47"/>
                  </a:lnTo>
                  <a:lnTo>
                    <a:pt x="68" y="45"/>
                  </a:lnTo>
                  <a:lnTo>
                    <a:pt x="68" y="44"/>
                  </a:lnTo>
                  <a:lnTo>
                    <a:pt x="67" y="44"/>
                  </a:lnTo>
                  <a:lnTo>
                    <a:pt x="67" y="42"/>
                  </a:lnTo>
                  <a:lnTo>
                    <a:pt x="67" y="40"/>
                  </a:lnTo>
                  <a:lnTo>
                    <a:pt x="68" y="39"/>
                  </a:lnTo>
                  <a:lnTo>
                    <a:pt x="69" y="39"/>
                  </a:lnTo>
                  <a:lnTo>
                    <a:pt x="70" y="37"/>
                  </a:lnTo>
                  <a:lnTo>
                    <a:pt x="72" y="37"/>
                  </a:lnTo>
                  <a:lnTo>
                    <a:pt x="73" y="37"/>
                  </a:lnTo>
                  <a:lnTo>
                    <a:pt x="75" y="37"/>
                  </a:lnTo>
                  <a:lnTo>
                    <a:pt x="78" y="35"/>
                  </a:lnTo>
                  <a:lnTo>
                    <a:pt x="80" y="35"/>
                  </a:lnTo>
                  <a:lnTo>
                    <a:pt x="84" y="34"/>
                  </a:lnTo>
                  <a:lnTo>
                    <a:pt x="87" y="34"/>
                  </a:lnTo>
                  <a:lnTo>
                    <a:pt x="91" y="32"/>
                  </a:lnTo>
                  <a:lnTo>
                    <a:pt x="90" y="32"/>
                  </a:lnTo>
                  <a:lnTo>
                    <a:pt x="89" y="32"/>
                  </a:lnTo>
                  <a:lnTo>
                    <a:pt x="89" y="30"/>
                  </a:lnTo>
                  <a:lnTo>
                    <a:pt x="88" y="30"/>
                  </a:lnTo>
                  <a:lnTo>
                    <a:pt x="88" y="28"/>
                  </a:lnTo>
                  <a:lnTo>
                    <a:pt x="86" y="26"/>
                  </a:lnTo>
                  <a:lnTo>
                    <a:pt x="86" y="25"/>
                  </a:lnTo>
                  <a:lnTo>
                    <a:pt x="85" y="25"/>
                  </a:lnTo>
                  <a:lnTo>
                    <a:pt x="85" y="23"/>
                  </a:lnTo>
                  <a:lnTo>
                    <a:pt x="83" y="21"/>
                  </a:lnTo>
                  <a:lnTo>
                    <a:pt x="83" y="20"/>
                  </a:lnTo>
                  <a:lnTo>
                    <a:pt x="82" y="20"/>
                  </a:lnTo>
                  <a:lnTo>
                    <a:pt x="82" y="18"/>
                  </a:lnTo>
                  <a:lnTo>
                    <a:pt x="82" y="17"/>
                  </a:lnTo>
                  <a:lnTo>
                    <a:pt x="72" y="15"/>
                  </a:lnTo>
                  <a:lnTo>
                    <a:pt x="64" y="14"/>
                  </a:lnTo>
                  <a:lnTo>
                    <a:pt x="55" y="15"/>
                  </a:lnTo>
                  <a:lnTo>
                    <a:pt x="48" y="15"/>
                  </a:lnTo>
                  <a:lnTo>
                    <a:pt x="40" y="18"/>
                  </a:lnTo>
                  <a:lnTo>
                    <a:pt x="34" y="20"/>
                  </a:lnTo>
                  <a:lnTo>
                    <a:pt x="28" y="23"/>
                  </a:lnTo>
                  <a:lnTo>
                    <a:pt x="22" y="25"/>
                  </a:lnTo>
                  <a:lnTo>
                    <a:pt x="17" y="28"/>
                  </a:lnTo>
                  <a:lnTo>
                    <a:pt x="12" y="32"/>
                  </a:lnTo>
                  <a:lnTo>
                    <a:pt x="9" y="36"/>
                  </a:lnTo>
                  <a:lnTo>
                    <a:pt x="6" y="37"/>
                  </a:lnTo>
                  <a:lnTo>
                    <a:pt x="3" y="40"/>
                  </a:lnTo>
                  <a:lnTo>
                    <a:pt x="1" y="41"/>
                  </a:lnTo>
                  <a:lnTo>
                    <a:pt x="0" y="42"/>
                  </a:lnTo>
                  <a:lnTo>
                    <a:pt x="0" y="41"/>
                  </a:lnTo>
                </a:path>
              </a:pathLst>
            </a:custGeom>
            <a:solidFill>
              <a:srgbClr val="F8F8F8"/>
            </a:solidFill>
            <a:ln w="6350">
              <a:solidFill>
                <a:srgbClr val="DDDDDD"/>
              </a:solidFill>
              <a:round/>
              <a:headEnd/>
              <a:tailEnd/>
            </a:ln>
          </p:spPr>
          <p:txBody>
            <a:bodyPr/>
            <a:lstStyle/>
            <a:p>
              <a:endParaRPr lang="it-IT"/>
            </a:p>
          </p:txBody>
        </p:sp>
        <p:sp>
          <p:nvSpPr>
            <p:cNvPr id="5221" name="Freeform 122"/>
            <p:cNvSpPr>
              <a:spLocks/>
            </p:cNvSpPr>
            <p:nvPr/>
          </p:nvSpPr>
          <p:spPr bwMode="auto">
            <a:xfrm>
              <a:off x="1657" y="1351"/>
              <a:ext cx="114" cy="73"/>
            </a:xfrm>
            <a:custGeom>
              <a:avLst/>
              <a:gdLst>
                <a:gd name="T0" fmla="*/ 432 w 57"/>
                <a:gd name="T1" fmla="*/ 1 h 78"/>
                <a:gd name="T2" fmla="*/ 400 w 57"/>
                <a:gd name="T3" fmla="*/ 6 h 78"/>
                <a:gd name="T4" fmla="*/ 328 w 57"/>
                <a:gd name="T5" fmla="*/ 8 h 78"/>
                <a:gd name="T6" fmla="*/ 256 w 57"/>
                <a:gd name="T7" fmla="*/ 14 h 78"/>
                <a:gd name="T8" fmla="*/ 176 w 57"/>
                <a:gd name="T9" fmla="*/ 21 h 78"/>
                <a:gd name="T10" fmla="*/ 88 w 57"/>
                <a:gd name="T11" fmla="*/ 26 h 78"/>
                <a:gd name="T12" fmla="*/ 32 w 57"/>
                <a:gd name="T13" fmla="*/ 31 h 78"/>
                <a:gd name="T14" fmla="*/ 0 w 57"/>
                <a:gd name="T15" fmla="*/ 34 h 78"/>
                <a:gd name="T16" fmla="*/ 16 w 57"/>
                <a:gd name="T17" fmla="*/ 36 h 78"/>
                <a:gd name="T18" fmla="*/ 40 w 57"/>
                <a:gd name="T19" fmla="*/ 42 h 78"/>
                <a:gd name="T20" fmla="*/ 56 w 57"/>
                <a:gd name="T21" fmla="*/ 46 h 78"/>
                <a:gd name="T22" fmla="*/ 48 w 57"/>
                <a:gd name="T23" fmla="*/ 51 h 78"/>
                <a:gd name="T24" fmla="*/ 40 w 57"/>
                <a:gd name="T25" fmla="*/ 56 h 78"/>
                <a:gd name="T26" fmla="*/ 16 w 57"/>
                <a:gd name="T27" fmla="*/ 60 h 78"/>
                <a:gd name="T28" fmla="*/ 0 w 57"/>
                <a:gd name="T29" fmla="*/ 62 h 78"/>
                <a:gd name="T30" fmla="*/ 0 w 57"/>
                <a:gd name="T31" fmla="*/ 63 h 78"/>
                <a:gd name="T32" fmla="*/ 0 w 57"/>
                <a:gd name="T33" fmla="*/ 62 h 78"/>
                <a:gd name="T34" fmla="*/ 40 w 57"/>
                <a:gd name="T35" fmla="*/ 58 h 78"/>
                <a:gd name="T36" fmla="*/ 96 w 57"/>
                <a:gd name="T37" fmla="*/ 49 h 78"/>
                <a:gd name="T38" fmla="*/ 176 w 57"/>
                <a:gd name="T39" fmla="*/ 37 h 78"/>
                <a:gd name="T40" fmla="*/ 256 w 57"/>
                <a:gd name="T41" fmla="*/ 26 h 78"/>
                <a:gd name="T42" fmla="*/ 328 w 57"/>
                <a:gd name="T43" fmla="*/ 15 h 78"/>
                <a:gd name="T44" fmla="*/ 400 w 57"/>
                <a:gd name="T45" fmla="*/ 7 h 78"/>
                <a:gd name="T46" fmla="*/ 432 w 57"/>
                <a:gd name="T47" fmla="*/ 1 h 78"/>
                <a:gd name="T48" fmla="*/ 448 w 57"/>
                <a:gd name="T49" fmla="*/ 0 h 78"/>
                <a:gd name="T50" fmla="*/ 448 w 57"/>
                <a:gd name="T51" fmla="*/ 0 h 78"/>
                <a:gd name="T52" fmla="*/ 448 w 57"/>
                <a:gd name="T53" fmla="*/ 0 h 78"/>
                <a:gd name="T54" fmla="*/ 448 w 57"/>
                <a:gd name="T55" fmla="*/ 0 h 78"/>
                <a:gd name="T56" fmla="*/ 448 w 57"/>
                <a:gd name="T57" fmla="*/ 0 h 78"/>
                <a:gd name="T58" fmla="*/ 448 w 57"/>
                <a:gd name="T59" fmla="*/ 0 h 78"/>
                <a:gd name="T60" fmla="*/ 448 w 57"/>
                <a:gd name="T61" fmla="*/ 0 h 78"/>
                <a:gd name="T62" fmla="*/ 448 w 57"/>
                <a:gd name="T63" fmla="*/ 0 h 78"/>
                <a:gd name="T64" fmla="*/ 448 w 5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7"/>
                <a:gd name="T100" fmla="*/ 0 h 78"/>
                <a:gd name="T101" fmla="*/ 57 w 5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7" h="78">
                  <a:moveTo>
                    <a:pt x="56" y="0"/>
                  </a:moveTo>
                  <a:lnTo>
                    <a:pt x="54" y="1"/>
                  </a:lnTo>
                  <a:lnTo>
                    <a:pt x="53" y="2"/>
                  </a:lnTo>
                  <a:lnTo>
                    <a:pt x="50" y="6"/>
                  </a:lnTo>
                  <a:lnTo>
                    <a:pt x="47" y="7"/>
                  </a:lnTo>
                  <a:lnTo>
                    <a:pt x="41" y="11"/>
                  </a:lnTo>
                  <a:lnTo>
                    <a:pt x="37" y="14"/>
                  </a:lnTo>
                  <a:lnTo>
                    <a:pt x="32" y="17"/>
                  </a:lnTo>
                  <a:lnTo>
                    <a:pt x="27" y="20"/>
                  </a:lnTo>
                  <a:lnTo>
                    <a:pt x="22" y="25"/>
                  </a:lnTo>
                  <a:lnTo>
                    <a:pt x="17" y="29"/>
                  </a:lnTo>
                  <a:lnTo>
                    <a:pt x="11" y="32"/>
                  </a:lnTo>
                  <a:lnTo>
                    <a:pt x="8" y="35"/>
                  </a:lnTo>
                  <a:lnTo>
                    <a:pt x="4" y="37"/>
                  </a:lnTo>
                  <a:lnTo>
                    <a:pt x="2" y="39"/>
                  </a:lnTo>
                  <a:lnTo>
                    <a:pt x="0" y="41"/>
                  </a:lnTo>
                  <a:lnTo>
                    <a:pt x="2" y="44"/>
                  </a:lnTo>
                  <a:lnTo>
                    <a:pt x="5" y="47"/>
                  </a:lnTo>
                  <a:lnTo>
                    <a:pt x="5" y="51"/>
                  </a:lnTo>
                  <a:lnTo>
                    <a:pt x="7" y="52"/>
                  </a:lnTo>
                  <a:lnTo>
                    <a:pt x="7" y="56"/>
                  </a:lnTo>
                  <a:lnTo>
                    <a:pt x="7" y="59"/>
                  </a:lnTo>
                  <a:lnTo>
                    <a:pt x="6" y="63"/>
                  </a:lnTo>
                  <a:lnTo>
                    <a:pt x="6" y="65"/>
                  </a:lnTo>
                  <a:lnTo>
                    <a:pt x="5" y="68"/>
                  </a:lnTo>
                  <a:lnTo>
                    <a:pt x="4" y="70"/>
                  </a:lnTo>
                  <a:lnTo>
                    <a:pt x="2" y="73"/>
                  </a:lnTo>
                  <a:lnTo>
                    <a:pt x="2" y="74"/>
                  </a:lnTo>
                  <a:lnTo>
                    <a:pt x="0" y="76"/>
                  </a:lnTo>
                  <a:lnTo>
                    <a:pt x="0" y="77"/>
                  </a:lnTo>
                  <a:lnTo>
                    <a:pt x="0" y="76"/>
                  </a:lnTo>
                  <a:lnTo>
                    <a:pt x="2" y="74"/>
                  </a:lnTo>
                  <a:lnTo>
                    <a:pt x="5" y="70"/>
                  </a:lnTo>
                  <a:lnTo>
                    <a:pt x="8" y="65"/>
                  </a:lnTo>
                  <a:lnTo>
                    <a:pt x="12" y="60"/>
                  </a:lnTo>
                  <a:lnTo>
                    <a:pt x="17" y="52"/>
                  </a:lnTo>
                  <a:lnTo>
                    <a:pt x="22" y="45"/>
                  </a:lnTo>
                  <a:lnTo>
                    <a:pt x="28" y="38"/>
                  </a:lnTo>
                  <a:lnTo>
                    <a:pt x="32" y="32"/>
                  </a:lnTo>
                  <a:lnTo>
                    <a:pt x="37" y="25"/>
                  </a:lnTo>
                  <a:lnTo>
                    <a:pt x="41" y="18"/>
                  </a:lnTo>
                  <a:lnTo>
                    <a:pt x="47" y="12"/>
                  </a:lnTo>
                  <a:lnTo>
                    <a:pt x="50" y="8"/>
                  </a:lnTo>
                  <a:lnTo>
                    <a:pt x="53" y="3"/>
                  </a:lnTo>
                  <a:lnTo>
                    <a:pt x="54" y="1"/>
                  </a:lnTo>
                  <a:lnTo>
                    <a:pt x="56" y="0"/>
                  </a:lnTo>
                </a:path>
              </a:pathLst>
            </a:custGeom>
            <a:solidFill>
              <a:srgbClr val="F8F8F8"/>
            </a:solidFill>
            <a:ln w="9048">
              <a:solidFill>
                <a:srgbClr val="DDDDDD"/>
              </a:solidFill>
              <a:round/>
              <a:headEnd/>
              <a:tailEnd/>
            </a:ln>
          </p:spPr>
          <p:txBody>
            <a:bodyPr/>
            <a:lstStyle/>
            <a:p>
              <a:endParaRPr lang="it-IT"/>
            </a:p>
          </p:txBody>
        </p:sp>
        <p:sp>
          <p:nvSpPr>
            <p:cNvPr id="5222" name="Freeform 123"/>
            <p:cNvSpPr>
              <a:spLocks/>
            </p:cNvSpPr>
            <p:nvPr/>
          </p:nvSpPr>
          <p:spPr bwMode="auto">
            <a:xfrm>
              <a:off x="1187" y="1351"/>
              <a:ext cx="117" cy="73"/>
            </a:xfrm>
            <a:custGeom>
              <a:avLst/>
              <a:gdLst>
                <a:gd name="T0" fmla="*/ 0 w 59"/>
                <a:gd name="T1" fmla="*/ 1 h 78"/>
                <a:gd name="T2" fmla="*/ 40 w 59"/>
                <a:gd name="T3" fmla="*/ 6 h 78"/>
                <a:gd name="T4" fmla="*/ 95 w 59"/>
                <a:gd name="T5" fmla="*/ 8 h 78"/>
                <a:gd name="T6" fmla="*/ 180 w 59"/>
                <a:gd name="T7" fmla="*/ 14 h 78"/>
                <a:gd name="T8" fmla="*/ 256 w 59"/>
                <a:gd name="T9" fmla="*/ 21 h 78"/>
                <a:gd name="T10" fmla="*/ 335 w 59"/>
                <a:gd name="T11" fmla="*/ 26 h 78"/>
                <a:gd name="T12" fmla="*/ 397 w 59"/>
                <a:gd name="T13" fmla="*/ 31 h 78"/>
                <a:gd name="T14" fmla="*/ 444 w 59"/>
                <a:gd name="T15" fmla="*/ 33 h 78"/>
                <a:gd name="T16" fmla="*/ 420 w 59"/>
                <a:gd name="T17" fmla="*/ 36 h 78"/>
                <a:gd name="T18" fmla="*/ 381 w 59"/>
                <a:gd name="T19" fmla="*/ 41 h 78"/>
                <a:gd name="T20" fmla="*/ 373 w 59"/>
                <a:gd name="T21" fmla="*/ 45 h 78"/>
                <a:gd name="T22" fmla="*/ 373 w 59"/>
                <a:gd name="T23" fmla="*/ 51 h 78"/>
                <a:gd name="T24" fmla="*/ 381 w 59"/>
                <a:gd name="T25" fmla="*/ 55 h 78"/>
                <a:gd name="T26" fmla="*/ 397 w 59"/>
                <a:gd name="T27" fmla="*/ 59 h 78"/>
                <a:gd name="T28" fmla="*/ 405 w 59"/>
                <a:gd name="T29" fmla="*/ 62 h 78"/>
                <a:gd name="T30" fmla="*/ 420 w 59"/>
                <a:gd name="T31" fmla="*/ 63 h 78"/>
                <a:gd name="T32" fmla="*/ 420 w 59"/>
                <a:gd name="T33" fmla="*/ 62 h 78"/>
                <a:gd name="T34" fmla="*/ 381 w 59"/>
                <a:gd name="T35" fmla="*/ 58 h 78"/>
                <a:gd name="T36" fmla="*/ 319 w 59"/>
                <a:gd name="T37" fmla="*/ 49 h 78"/>
                <a:gd name="T38" fmla="*/ 240 w 59"/>
                <a:gd name="T39" fmla="*/ 37 h 78"/>
                <a:gd name="T40" fmla="*/ 173 w 59"/>
                <a:gd name="T41" fmla="*/ 26 h 78"/>
                <a:gd name="T42" fmla="*/ 87 w 59"/>
                <a:gd name="T43" fmla="*/ 15 h 78"/>
                <a:gd name="T44" fmla="*/ 32 w 59"/>
                <a:gd name="T45" fmla="*/ 7 h 78"/>
                <a:gd name="T46" fmla="*/ 0 w 59"/>
                <a:gd name="T47" fmla="*/ 1 h 78"/>
                <a:gd name="T48" fmla="*/ 0 w 59"/>
                <a:gd name="T49" fmla="*/ 0 h 78"/>
                <a:gd name="T50" fmla="*/ 0 w 59"/>
                <a:gd name="T51" fmla="*/ 0 h 78"/>
                <a:gd name="T52" fmla="*/ 0 w 59"/>
                <a:gd name="T53" fmla="*/ 0 h 78"/>
                <a:gd name="T54" fmla="*/ 0 w 59"/>
                <a:gd name="T55" fmla="*/ 0 h 78"/>
                <a:gd name="T56" fmla="*/ 0 w 59"/>
                <a:gd name="T57" fmla="*/ 0 h 78"/>
                <a:gd name="T58" fmla="*/ 0 w 59"/>
                <a:gd name="T59" fmla="*/ 0 h 78"/>
                <a:gd name="T60" fmla="*/ 0 w 59"/>
                <a:gd name="T61" fmla="*/ 0 h 78"/>
                <a:gd name="T62" fmla="*/ 0 w 59"/>
                <a:gd name="T63" fmla="*/ 0 h 78"/>
                <a:gd name="T64" fmla="*/ 0 w 59"/>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9"/>
                <a:gd name="T100" fmla="*/ 0 h 78"/>
                <a:gd name="T101" fmla="*/ 59 w 59"/>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9" h="78">
                  <a:moveTo>
                    <a:pt x="0" y="0"/>
                  </a:moveTo>
                  <a:lnTo>
                    <a:pt x="0" y="1"/>
                  </a:lnTo>
                  <a:lnTo>
                    <a:pt x="2" y="2"/>
                  </a:lnTo>
                  <a:lnTo>
                    <a:pt x="5" y="6"/>
                  </a:lnTo>
                  <a:lnTo>
                    <a:pt x="9" y="7"/>
                  </a:lnTo>
                  <a:lnTo>
                    <a:pt x="12" y="11"/>
                  </a:lnTo>
                  <a:lnTo>
                    <a:pt x="18" y="14"/>
                  </a:lnTo>
                  <a:lnTo>
                    <a:pt x="23" y="17"/>
                  </a:lnTo>
                  <a:lnTo>
                    <a:pt x="29" y="20"/>
                  </a:lnTo>
                  <a:lnTo>
                    <a:pt x="33" y="25"/>
                  </a:lnTo>
                  <a:lnTo>
                    <a:pt x="39" y="28"/>
                  </a:lnTo>
                  <a:lnTo>
                    <a:pt x="43" y="32"/>
                  </a:lnTo>
                  <a:lnTo>
                    <a:pt x="48" y="34"/>
                  </a:lnTo>
                  <a:lnTo>
                    <a:pt x="51" y="37"/>
                  </a:lnTo>
                  <a:lnTo>
                    <a:pt x="55" y="39"/>
                  </a:lnTo>
                  <a:lnTo>
                    <a:pt x="57" y="40"/>
                  </a:lnTo>
                  <a:lnTo>
                    <a:pt x="58" y="40"/>
                  </a:lnTo>
                  <a:lnTo>
                    <a:pt x="54" y="44"/>
                  </a:lnTo>
                  <a:lnTo>
                    <a:pt x="51" y="47"/>
                  </a:lnTo>
                  <a:lnTo>
                    <a:pt x="49" y="50"/>
                  </a:lnTo>
                  <a:lnTo>
                    <a:pt x="49" y="52"/>
                  </a:lnTo>
                  <a:lnTo>
                    <a:pt x="48" y="55"/>
                  </a:lnTo>
                  <a:lnTo>
                    <a:pt x="48" y="58"/>
                  </a:lnTo>
                  <a:lnTo>
                    <a:pt x="48" y="62"/>
                  </a:lnTo>
                  <a:lnTo>
                    <a:pt x="49" y="64"/>
                  </a:lnTo>
                  <a:lnTo>
                    <a:pt x="49" y="67"/>
                  </a:lnTo>
                  <a:lnTo>
                    <a:pt x="51" y="70"/>
                  </a:lnTo>
                  <a:lnTo>
                    <a:pt x="51" y="72"/>
                  </a:lnTo>
                  <a:lnTo>
                    <a:pt x="52" y="74"/>
                  </a:lnTo>
                  <a:lnTo>
                    <a:pt x="52" y="76"/>
                  </a:lnTo>
                  <a:lnTo>
                    <a:pt x="54" y="77"/>
                  </a:lnTo>
                  <a:lnTo>
                    <a:pt x="55" y="77"/>
                  </a:lnTo>
                  <a:lnTo>
                    <a:pt x="54" y="76"/>
                  </a:lnTo>
                  <a:lnTo>
                    <a:pt x="52" y="74"/>
                  </a:lnTo>
                  <a:lnTo>
                    <a:pt x="49" y="70"/>
                  </a:lnTo>
                  <a:lnTo>
                    <a:pt x="46" y="65"/>
                  </a:lnTo>
                  <a:lnTo>
                    <a:pt x="41" y="60"/>
                  </a:lnTo>
                  <a:lnTo>
                    <a:pt x="37" y="52"/>
                  </a:lnTo>
                  <a:lnTo>
                    <a:pt x="31" y="45"/>
                  </a:lnTo>
                  <a:lnTo>
                    <a:pt x="27" y="38"/>
                  </a:lnTo>
                  <a:lnTo>
                    <a:pt x="22" y="32"/>
                  </a:lnTo>
                  <a:lnTo>
                    <a:pt x="17" y="25"/>
                  </a:lnTo>
                  <a:lnTo>
                    <a:pt x="11" y="18"/>
                  </a:lnTo>
                  <a:lnTo>
                    <a:pt x="8" y="12"/>
                  </a:lnTo>
                  <a:lnTo>
                    <a:pt x="4" y="8"/>
                  </a:lnTo>
                  <a:lnTo>
                    <a:pt x="2" y="3"/>
                  </a:lnTo>
                  <a:lnTo>
                    <a:pt x="0" y="1"/>
                  </a:lnTo>
                  <a:lnTo>
                    <a:pt x="0" y="0"/>
                  </a:lnTo>
                </a:path>
              </a:pathLst>
            </a:custGeom>
            <a:solidFill>
              <a:srgbClr val="F8F8F8"/>
            </a:solidFill>
            <a:ln w="9048">
              <a:solidFill>
                <a:srgbClr val="DDDDDD"/>
              </a:solidFill>
              <a:round/>
              <a:headEnd/>
              <a:tailEnd/>
            </a:ln>
          </p:spPr>
          <p:txBody>
            <a:bodyPr/>
            <a:lstStyle/>
            <a:p>
              <a:endParaRPr lang="it-IT"/>
            </a:p>
          </p:txBody>
        </p:sp>
        <p:sp>
          <p:nvSpPr>
            <p:cNvPr id="5223" name="Freeform 124"/>
            <p:cNvSpPr>
              <a:spLocks/>
            </p:cNvSpPr>
            <p:nvPr/>
          </p:nvSpPr>
          <p:spPr bwMode="auto">
            <a:xfrm>
              <a:off x="1371" y="1383"/>
              <a:ext cx="71" cy="37"/>
            </a:xfrm>
            <a:custGeom>
              <a:avLst/>
              <a:gdLst>
                <a:gd name="T0" fmla="*/ 0 w 36"/>
                <a:gd name="T1" fmla="*/ 7 h 39"/>
                <a:gd name="T2" fmla="*/ 16 w 36"/>
                <a:gd name="T3" fmla="*/ 6 h 39"/>
                <a:gd name="T4" fmla="*/ 47 w 36"/>
                <a:gd name="T5" fmla="*/ 3 h 39"/>
                <a:gd name="T6" fmla="*/ 77 w 36"/>
                <a:gd name="T7" fmla="*/ 3 h 39"/>
                <a:gd name="T8" fmla="*/ 124 w 36"/>
                <a:gd name="T9" fmla="*/ 1 h 39"/>
                <a:gd name="T10" fmla="*/ 152 w 36"/>
                <a:gd name="T11" fmla="*/ 1 h 39"/>
                <a:gd name="T12" fmla="*/ 183 w 36"/>
                <a:gd name="T13" fmla="*/ 1 h 39"/>
                <a:gd name="T14" fmla="*/ 213 w 36"/>
                <a:gd name="T15" fmla="*/ 4 h 39"/>
                <a:gd name="T16" fmla="*/ 237 w 36"/>
                <a:gd name="T17" fmla="*/ 7 h 39"/>
                <a:gd name="T18" fmla="*/ 252 w 36"/>
                <a:gd name="T19" fmla="*/ 10 h 39"/>
                <a:gd name="T20" fmla="*/ 268 w 36"/>
                <a:gd name="T21" fmla="*/ 15 h 39"/>
                <a:gd name="T22" fmla="*/ 260 w 36"/>
                <a:gd name="T23" fmla="*/ 20 h 39"/>
                <a:gd name="T24" fmla="*/ 252 w 36"/>
                <a:gd name="T25" fmla="*/ 25 h 39"/>
                <a:gd name="T26" fmla="*/ 237 w 36"/>
                <a:gd name="T27" fmla="*/ 27 h 39"/>
                <a:gd name="T28" fmla="*/ 221 w 36"/>
                <a:gd name="T29" fmla="*/ 29 h 39"/>
                <a:gd name="T30" fmla="*/ 183 w 36"/>
                <a:gd name="T31" fmla="*/ 31 h 39"/>
                <a:gd name="T32" fmla="*/ 132 w 36"/>
                <a:gd name="T33" fmla="*/ 32 h 39"/>
                <a:gd name="T34" fmla="*/ 77 w 36"/>
                <a:gd name="T35" fmla="*/ 30 h 39"/>
                <a:gd name="T36" fmla="*/ 47 w 36"/>
                <a:gd name="T37" fmla="*/ 27 h 39"/>
                <a:gd name="T38" fmla="*/ 24 w 36"/>
                <a:gd name="T39" fmla="*/ 25 h 39"/>
                <a:gd name="T40" fmla="*/ 16 w 36"/>
                <a:gd name="T41" fmla="*/ 22 h 39"/>
                <a:gd name="T42" fmla="*/ 16 w 36"/>
                <a:gd name="T43" fmla="*/ 19 h 39"/>
                <a:gd name="T44" fmla="*/ 32 w 36"/>
                <a:gd name="T45" fmla="*/ 14 h 39"/>
                <a:gd name="T46" fmla="*/ 47 w 36"/>
                <a:gd name="T47" fmla="*/ 13 h 39"/>
                <a:gd name="T48" fmla="*/ 77 w 36"/>
                <a:gd name="T49" fmla="*/ 12 h 39"/>
                <a:gd name="T50" fmla="*/ 93 w 36"/>
                <a:gd name="T51" fmla="*/ 12 h 39"/>
                <a:gd name="T52" fmla="*/ 116 w 36"/>
                <a:gd name="T53" fmla="*/ 12 h 39"/>
                <a:gd name="T54" fmla="*/ 116 w 36"/>
                <a:gd name="T55" fmla="*/ 13 h 39"/>
                <a:gd name="T56" fmla="*/ 101 w 36"/>
                <a:gd name="T57" fmla="*/ 15 h 39"/>
                <a:gd name="T58" fmla="*/ 93 w 36"/>
                <a:gd name="T59" fmla="*/ 18 h 39"/>
                <a:gd name="T60" fmla="*/ 93 w 36"/>
                <a:gd name="T61" fmla="*/ 20 h 39"/>
                <a:gd name="T62" fmla="*/ 93 w 36"/>
                <a:gd name="T63" fmla="*/ 20 h 39"/>
                <a:gd name="T64" fmla="*/ 93 w 36"/>
                <a:gd name="T65" fmla="*/ 25 h 39"/>
                <a:gd name="T66" fmla="*/ 101 w 36"/>
                <a:gd name="T67" fmla="*/ 27 h 39"/>
                <a:gd name="T68" fmla="*/ 132 w 36"/>
                <a:gd name="T69" fmla="*/ 27 h 39"/>
                <a:gd name="T70" fmla="*/ 140 w 36"/>
                <a:gd name="T71" fmla="*/ 27 h 39"/>
                <a:gd name="T72" fmla="*/ 152 w 36"/>
                <a:gd name="T73" fmla="*/ 27 h 39"/>
                <a:gd name="T74" fmla="*/ 176 w 36"/>
                <a:gd name="T75" fmla="*/ 27 h 39"/>
                <a:gd name="T76" fmla="*/ 221 w 36"/>
                <a:gd name="T77" fmla="*/ 22 h 39"/>
                <a:gd name="T78" fmla="*/ 221 w 36"/>
                <a:gd name="T79" fmla="*/ 17 h 39"/>
                <a:gd name="T80" fmla="*/ 199 w 36"/>
                <a:gd name="T81" fmla="*/ 10 h 39"/>
                <a:gd name="T82" fmla="*/ 152 w 36"/>
                <a:gd name="T83" fmla="*/ 9 h 39"/>
                <a:gd name="T84" fmla="*/ 116 w 36"/>
                <a:gd name="T85" fmla="*/ 6 h 39"/>
                <a:gd name="T86" fmla="*/ 71 w 36"/>
                <a:gd name="T87" fmla="*/ 7 h 39"/>
                <a:gd name="T88" fmla="*/ 39 w 36"/>
                <a:gd name="T89" fmla="*/ 7 h 39"/>
                <a:gd name="T90" fmla="*/ 16 w 36"/>
                <a:gd name="T91" fmla="*/ 7 h 39"/>
                <a:gd name="T92" fmla="*/ 8 w 36"/>
                <a:gd name="T93" fmla="*/ 7 h 39"/>
                <a:gd name="T94" fmla="*/ 0 w 36"/>
                <a:gd name="T95" fmla="*/ 7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39"/>
                <a:gd name="T146" fmla="*/ 36 w 36"/>
                <a:gd name="T147" fmla="*/ 39 h 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39">
                  <a:moveTo>
                    <a:pt x="0" y="7"/>
                  </a:moveTo>
                  <a:lnTo>
                    <a:pt x="0" y="7"/>
                  </a:lnTo>
                  <a:lnTo>
                    <a:pt x="2" y="6"/>
                  </a:lnTo>
                  <a:lnTo>
                    <a:pt x="3" y="5"/>
                  </a:lnTo>
                  <a:lnTo>
                    <a:pt x="5" y="5"/>
                  </a:lnTo>
                  <a:lnTo>
                    <a:pt x="6" y="3"/>
                  </a:lnTo>
                  <a:lnTo>
                    <a:pt x="7" y="3"/>
                  </a:lnTo>
                  <a:lnTo>
                    <a:pt x="9" y="3"/>
                  </a:lnTo>
                  <a:lnTo>
                    <a:pt x="10" y="3"/>
                  </a:lnTo>
                  <a:lnTo>
                    <a:pt x="12" y="1"/>
                  </a:lnTo>
                  <a:lnTo>
                    <a:pt x="14" y="1"/>
                  </a:lnTo>
                  <a:lnTo>
                    <a:pt x="16" y="1"/>
                  </a:lnTo>
                  <a:lnTo>
                    <a:pt x="18" y="1"/>
                  </a:lnTo>
                  <a:lnTo>
                    <a:pt x="20" y="0"/>
                  </a:lnTo>
                  <a:lnTo>
                    <a:pt x="20" y="1"/>
                  </a:lnTo>
                  <a:lnTo>
                    <a:pt x="21" y="1"/>
                  </a:lnTo>
                  <a:lnTo>
                    <a:pt x="22" y="1"/>
                  </a:lnTo>
                  <a:lnTo>
                    <a:pt x="24" y="1"/>
                  </a:lnTo>
                  <a:lnTo>
                    <a:pt x="24" y="2"/>
                  </a:lnTo>
                  <a:lnTo>
                    <a:pt x="26" y="2"/>
                  </a:lnTo>
                  <a:lnTo>
                    <a:pt x="28" y="4"/>
                  </a:lnTo>
                  <a:lnTo>
                    <a:pt x="29" y="4"/>
                  </a:lnTo>
                  <a:lnTo>
                    <a:pt x="29" y="6"/>
                  </a:lnTo>
                  <a:lnTo>
                    <a:pt x="31" y="7"/>
                  </a:lnTo>
                  <a:lnTo>
                    <a:pt x="31" y="9"/>
                  </a:lnTo>
                  <a:lnTo>
                    <a:pt x="33" y="10"/>
                  </a:lnTo>
                  <a:lnTo>
                    <a:pt x="33" y="13"/>
                  </a:lnTo>
                  <a:lnTo>
                    <a:pt x="34" y="15"/>
                  </a:lnTo>
                  <a:lnTo>
                    <a:pt x="34" y="17"/>
                  </a:lnTo>
                  <a:lnTo>
                    <a:pt x="35" y="18"/>
                  </a:lnTo>
                  <a:lnTo>
                    <a:pt x="34" y="20"/>
                  </a:lnTo>
                  <a:lnTo>
                    <a:pt x="34" y="22"/>
                  </a:lnTo>
                  <a:lnTo>
                    <a:pt x="34" y="23"/>
                  </a:lnTo>
                  <a:lnTo>
                    <a:pt x="34" y="24"/>
                  </a:lnTo>
                  <a:lnTo>
                    <a:pt x="33" y="26"/>
                  </a:lnTo>
                  <a:lnTo>
                    <a:pt x="33" y="28"/>
                  </a:lnTo>
                  <a:lnTo>
                    <a:pt x="33" y="30"/>
                  </a:lnTo>
                  <a:lnTo>
                    <a:pt x="31" y="32"/>
                  </a:lnTo>
                  <a:lnTo>
                    <a:pt x="31" y="33"/>
                  </a:lnTo>
                  <a:lnTo>
                    <a:pt x="29" y="35"/>
                  </a:lnTo>
                  <a:lnTo>
                    <a:pt x="28" y="37"/>
                  </a:lnTo>
                  <a:lnTo>
                    <a:pt x="26" y="37"/>
                  </a:lnTo>
                  <a:lnTo>
                    <a:pt x="24" y="37"/>
                  </a:lnTo>
                  <a:lnTo>
                    <a:pt x="22" y="37"/>
                  </a:lnTo>
                  <a:lnTo>
                    <a:pt x="19" y="38"/>
                  </a:lnTo>
                  <a:lnTo>
                    <a:pt x="17" y="38"/>
                  </a:lnTo>
                  <a:lnTo>
                    <a:pt x="14" y="38"/>
                  </a:lnTo>
                  <a:lnTo>
                    <a:pt x="12" y="36"/>
                  </a:lnTo>
                  <a:lnTo>
                    <a:pt x="10" y="36"/>
                  </a:lnTo>
                  <a:lnTo>
                    <a:pt x="9" y="34"/>
                  </a:lnTo>
                  <a:lnTo>
                    <a:pt x="7" y="33"/>
                  </a:lnTo>
                  <a:lnTo>
                    <a:pt x="6" y="31"/>
                  </a:lnTo>
                  <a:lnTo>
                    <a:pt x="5" y="31"/>
                  </a:lnTo>
                  <a:lnTo>
                    <a:pt x="4" y="30"/>
                  </a:lnTo>
                  <a:lnTo>
                    <a:pt x="3" y="28"/>
                  </a:lnTo>
                  <a:lnTo>
                    <a:pt x="3" y="26"/>
                  </a:lnTo>
                  <a:lnTo>
                    <a:pt x="2" y="26"/>
                  </a:lnTo>
                  <a:lnTo>
                    <a:pt x="2" y="25"/>
                  </a:lnTo>
                  <a:lnTo>
                    <a:pt x="2" y="24"/>
                  </a:lnTo>
                  <a:lnTo>
                    <a:pt x="2" y="22"/>
                  </a:lnTo>
                  <a:lnTo>
                    <a:pt x="2" y="20"/>
                  </a:lnTo>
                  <a:lnTo>
                    <a:pt x="2" y="18"/>
                  </a:lnTo>
                  <a:lnTo>
                    <a:pt x="4" y="17"/>
                  </a:lnTo>
                  <a:lnTo>
                    <a:pt x="6" y="16"/>
                  </a:lnTo>
                  <a:lnTo>
                    <a:pt x="8" y="14"/>
                  </a:lnTo>
                  <a:lnTo>
                    <a:pt x="8" y="15"/>
                  </a:lnTo>
                  <a:lnTo>
                    <a:pt x="10" y="15"/>
                  </a:lnTo>
                  <a:lnTo>
                    <a:pt x="12" y="15"/>
                  </a:lnTo>
                  <a:lnTo>
                    <a:pt x="13" y="15"/>
                  </a:lnTo>
                  <a:lnTo>
                    <a:pt x="15" y="15"/>
                  </a:lnTo>
                  <a:lnTo>
                    <a:pt x="15" y="16"/>
                  </a:lnTo>
                  <a:lnTo>
                    <a:pt x="13" y="18"/>
                  </a:lnTo>
                  <a:lnTo>
                    <a:pt x="13" y="19"/>
                  </a:lnTo>
                  <a:lnTo>
                    <a:pt x="12" y="21"/>
                  </a:lnTo>
                  <a:lnTo>
                    <a:pt x="12" y="23"/>
                  </a:lnTo>
                  <a:lnTo>
                    <a:pt x="12" y="26"/>
                  </a:lnTo>
                  <a:lnTo>
                    <a:pt x="12" y="28"/>
                  </a:lnTo>
                  <a:lnTo>
                    <a:pt x="12" y="30"/>
                  </a:lnTo>
                  <a:lnTo>
                    <a:pt x="13" y="31"/>
                  </a:lnTo>
                  <a:lnTo>
                    <a:pt x="13" y="32"/>
                  </a:lnTo>
                  <a:lnTo>
                    <a:pt x="15" y="32"/>
                  </a:lnTo>
                  <a:lnTo>
                    <a:pt x="17" y="32"/>
                  </a:lnTo>
                  <a:lnTo>
                    <a:pt x="18" y="32"/>
                  </a:lnTo>
                  <a:lnTo>
                    <a:pt x="20" y="32"/>
                  </a:lnTo>
                  <a:lnTo>
                    <a:pt x="21" y="31"/>
                  </a:lnTo>
                  <a:lnTo>
                    <a:pt x="23" y="31"/>
                  </a:lnTo>
                  <a:lnTo>
                    <a:pt x="26" y="29"/>
                  </a:lnTo>
                  <a:lnTo>
                    <a:pt x="28" y="27"/>
                  </a:lnTo>
                  <a:lnTo>
                    <a:pt x="29" y="25"/>
                  </a:lnTo>
                  <a:lnTo>
                    <a:pt x="29" y="23"/>
                  </a:lnTo>
                  <a:lnTo>
                    <a:pt x="29" y="22"/>
                  </a:lnTo>
                  <a:lnTo>
                    <a:pt x="29" y="20"/>
                  </a:lnTo>
                  <a:lnTo>
                    <a:pt x="29" y="16"/>
                  </a:lnTo>
                  <a:lnTo>
                    <a:pt x="27" y="15"/>
                  </a:lnTo>
                  <a:lnTo>
                    <a:pt x="26" y="13"/>
                  </a:lnTo>
                  <a:lnTo>
                    <a:pt x="24" y="11"/>
                  </a:lnTo>
                  <a:lnTo>
                    <a:pt x="22" y="9"/>
                  </a:lnTo>
                  <a:lnTo>
                    <a:pt x="20" y="9"/>
                  </a:lnTo>
                  <a:lnTo>
                    <a:pt x="18" y="7"/>
                  </a:lnTo>
                  <a:lnTo>
                    <a:pt x="17" y="7"/>
                  </a:lnTo>
                  <a:lnTo>
                    <a:pt x="15" y="6"/>
                  </a:lnTo>
                  <a:lnTo>
                    <a:pt x="12" y="7"/>
                  </a:lnTo>
                  <a:lnTo>
                    <a:pt x="10" y="7"/>
                  </a:lnTo>
                  <a:lnTo>
                    <a:pt x="9" y="7"/>
                  </a:lnTo>
                  <a:lnTo>
                    <a:pt x="7" y="7"/>
                  </a:lnTo>
                  <a:lnTo>
                    <a:pt x="6" y="7"/>
                  </a:lnTo>
                  <a:lnTo>
                    <a:pt x="5" y="7"/>
                  </a:lnTo>
                  <a:lnTo>
                    <a:pt x="3" y="7"/>
                  </a:lnTo>
                  <a:lnTo>
                    <a:pt x="2" y="7"/>
                  </a:lnTo>
                  <a:lnTo>
                    <a:pt x="1" y="7"/>
                  </a:lnTo>
                  <a:lnTo>
                    <a:pt x="0" y="7"/>
                  </a:lnTo>
                </a:path>
              </a:pathLst>
            </a:custGeom>
            <a:solidFill>
              <a:srgbClr val="F8F8F8"/>
            </a:solidFill>
            <a:ln w="9048">
              <a:solidFill>
                <a:srgbClr val="DDDDDD"/>
              </a:solidFill>
              <a:round/>
              <a:headEnd/>
              <a:tailEnd/>
            </a:ln>
          </p:spPr>
          <p:txBody>
            <a:bodyPr/>
            <a:lstStyle/>
            <a:p>
              <a:endParaRPr lang="it-IT"/>
            </a:p>
          </p:txBody>
        </p:sp>
        <p:sp>
          <p:nvSpPr>
            <p:cNvPr id="5224" name="Freeform 125"/>
            <p:cNvSpPr>
              <a:spLocks/>
            </p:cNvSpPr>
            <p:nvPr/>
          </p:nvSpPr>
          <p:spPr bwMode="auto">
            <a:xfrm>
              <a:off x="1519" y="1383"/>
              <a:ext cx="74" cy="36"/>
            </a:xfrm>
            <a:custGeom>
              <a:avLst/>
              <a:gdLst>
                <a:gd name="T0" fmla="*/ 265 w 38"/>
                <a:gd name="T1" fmla="*/ 13 h 38"/>
                <a:gd name="T2" fmla="*/ 236 w 38"/>
                <a:gd name="T3" fmla="*/ 10 h 38"/>
                <a:gd name="T4" fmla="*/ 212 w 38"/>
                <a:gd name="T5" fmla="*/ 8 h 38"/>
                <a:gd name="T6" fmla="*/ 171 w 38"/>
                <a:gd name="T7" fmla="*/ 4 h 38"/>
                <a:gd name="T8" fmla="*/ 132 w 38"/>
                <a:gd name="T9" fmla="*/ 1 h 38"/>
                <a:gd name="T10" fmla="*/ 109 w 38"/>
                <a:gd name="T11" fmla="*/ 1 h 38"/>
                <a:gd name="T12" fmla="*/ 72 w 38"/>
                <a:gd name="T13" fmla="*/ 1 h 38"/>
                <a:gd name="T14" fmla="*/ 37 w 38"/>
                <a:gd name="T15" fmla="*/ 4 h 38"/>
                <a:gd name="T16" fmla="*/ 16 w 38"/>
                <a:gd name="T17" fmla="*/ 7 h 38"/>
                <a:gd name="T18" fmla="*/ 0 w 38"/>
                <a:gd name="T19" fmla="*/ 10 h 38"/>
                <a:gd name="T20" fmla="*/ 8 w 38"/>
                <a:gd name="T21" fmla="*/ 15 h 38"/>
                <a:gd name="T22" fmla="*/ 8 w 38"/>
                <a:gd name="T23" fmla="*/ 20 h 38"/>
                <a:gd name="T24" fmla="*/ 8 w 38"/>
                <a:gd name="T25" fmla="*/ 25 h 38"/>
                <a:gd name="T26" fmla="*/ 16 w 38"/>
                <a:gd name="T27" fmla="*/ 27 h 38"/>
                <a:gd name="T28" fmla="*/ 45 w 38"/>
                <a:gd name="T29" fmla="*/ 29 h 38"/>
                <a:gd name="T30" fmla="*/ 88 w 38"/>
                <a:gd name="T31" fmla="*/ 30 h 38"/>
                <a:gd name="T32" fmla="*/ 140 w 38"/>
                <a:gd name="T33" fmla="*/ 31 h 38"/>
                <a:gd name="T34" fmla="*/ 171 w 38"/>
                <a:gd name="T35" fmla="*/ 29 h 38"/>
                <a:gd name="T36" fmla="*/ 201 w 38"/>
                <a:gd name="T37" fmla="*/ 26 h 38"/>
                <a:gd name="T38" fmla="*/ 201 w 38"/>
                <a:gd name="T39" fmla="*/ 25 h 38"/>
                <a:gd name="T40" fmla="*/ 208 w 38"/>
                <a:gd name="T41" fmla="*/ 22 h 38"/>
                <a:gd name="T42" fmla="*/ 208 w 38"/>
                <a:gd name="T43" fmla="*/ 19 h 38"/>
                <a:gd name="T44" fmla="*/ 208 w 38"/>
                <a:gd name="T45" fmla="*/ 13 h 38"/>
                <a:gd name="T46" fmla="*/ 193 w 38"/>
                <a:gd name="T47" fmla="*/ 13 h 38"/>
                <a:gd name="T48" fmla="*/ 185 w 38"/>
                <a:gd name="T49" fmla="*/ 13 h 38"/>
                <a:gd name="T50" fmla="*/ 171 w 38"/>
                <a:gd name="T51" fmla="*/ 15 h 38"/>
                <a:gd name="T52" fmla="*/ 171 w 38"/>
                <a:gd name="T53" fmla="*/ 15 h 38"/>
                <a:gd name="T54" fmla="*/ 156 w 38"/>
                <a:gd name="T55" fmla="*/ 17 h 38"/>
                <a:gd name="T56" fmla="*/ 148 w 38"/>
                <a:gd name="T57" fmla="*/ 19 h 38"/>
                <a:gd name="T58" fmla="*/ 140 w 38"/>
                <a:gd name="T59" fmla="*/ 23 h 38"/>
                <a:gd name="T60" fmla="*/ 140 w 38"/>
                <a:gd name="T61" fmla="*/ 25 h 38"/>
                <a:gd name="T62" fmla="*/ 140 w 38"/>
                <a:gd name="T63" fmla="*/ 26 h 38"/>
                <a:gd name="T64" fmla="*/ 95 w 38"/>
                <a:gd name="T65" fmla="*/ 25 h 38"/>
                <a:gd name="T66" fmla="*/ 68 w 38"/>
                <a:gd name="T67" fmla="*/ 24 h 38"/>
                <a:gd name="T68" fmla="*/ 60 w 38"/>
                <a:gd name="T69" fmla="*/ 19 h 38"/>
                <a:gd name="T70" fmla="*/ 53 w 38"/>
                <a:gd name="T71" fmla="*/ 17 h 38"/>
                <a:gd name="T72" fmla="*/ 60 w 38"/>
                <a:gd name="T73" fmla="*/ 14 h 38"/>
                <a:gd name="T74" fmla="*/ 68 w 38"/>
                <a:gd name="T75" fmla="*/ 11 h 38"/>
                <a:gd name="T76" fmla="*/ 80 w 38"/>
                <a:gd name="T77" fmla="*/ 9 h 38"/>
                <a:gd name="T78" fmla="*/ 95 w 38"/>
                <a:gd name="T79" fmla="*/ 8 h 38"/>
                <a:gd name="T80" fmla="*/ 125 w 38"/>
                <a:gd name="T81" fmla="*/ 6 h 38"/>
                <a:gd name="T82" fmla="*/ 140 w 38"/>
                <a:gd name="T83" fmla="*/ 6 h 38"/>
                <a:gd name="T84" fmla="*/ 148 w 38"/>
                <a:gd name="T85" fmla="*/ 6 h 38"/>
                <a:gd name="T86" fmla="*/ 171 w 38"/>
                <a:gd name="T87" fmla="*/ 8 h 38"/>
                <a:gd name="T88" fmla="*/ 193 w 38"/>
                <a:gd name="T89" fmla="*/ 9 h 38"/>
                <a:gd name="T90" fmla="*/ 220 w 38"/>
                <a:gd name="T91" fmla="*/ 10 h 38"/>
                <a:gd name="T92" fmla="*/ 251 w 38"/>
                <a:gd name="T93" fmla="*/ 12 h 38"/>
                <a:gd name="T94" fmla="*/ 257 w 38"/>
                <a:gd name="T95" fmla="*/ 13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38"/>
                <a:gd name="T146" fmla="*/ 38 w 38"/>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38">
                  <a:moveTo>
                    <a:pt x="37" y="16"/>
                  </a:moveTo>
                  <a:lnTo>
                    <a:pt x="36" y="16"/>
                  </a:lnTo>
                  <a:lnTo>
                    <a:pt x="34" y="16"/>
                  </a:lnTo>
                  <a:lnTo>
                    <a:pt x="34" y="14"/>
                  </a:lnTo>
                  <a:lnTo>
                    <a:pt x="32" y="13"/>
                  </a:lnTo>
                  <a:lnTo>
                    <a:pt x="31" y="12"/>
                  </a:lnTo>
                  <a:lnTo>
                    <a:pt x="29" y="10"/>
                  </a:lnTo>
                  <a:lnTo>
                    <a:pt x="29" y="8"/>
                  </a:lnTo>
                  <a:lnTo>
                    <a:pt x="27" y="8"/>
                  </a:lnTo>
                  <a:lnTo>
                    <a:pt x="25" y="6"/>
                  </a:lnTo>
                  <a:lnTo>
                    <a:pt x="23" y="4"/>
                  </a:lnTo>
                  <a:lnTo>
                    <a:pt x="21" y="2"/>
                  </a:lnTo>
                  <a:lnTo>
                    <a:pt x="20" y="2"/>
                  </a:lnTo>
                  <a:lnTo>
                    <a:pt x="18" y="1"/>
                  </a:lnTo>
                  <a:lnTo>
                    <a:pt x="16" y="1"/>
                  </a:lnTo>
                  <a:lnTo>
                    <a:pt x="16" y="0"/>
                  </a:lnTo>
                  <a:lnTo>
                    <a:pt x="15" y="1"/>
                  </a:lnTo>
                  <a:lnTo>
                    <a:pt x="13" y="1"/>
                  </a:lnTo>
                  <a:lnTo>
                    <a:pt x="11" y="1"/>
                  </a:lnTo>
                  <a:lnTo>
                    <a:pt x="10" y="1"/>
                  </a:lnTo>
                  <a:lnTo>
                    <a:pt x="9" y="2"/>
                  </a:lnTo>
                  <a:lnTo>
                    <a:pt x="7" y="2"/>
                  </a:lnTo>
                  <a:lnTo>
                    <a:pt x="5" y="4"/>
                  </a:lnTo>
                  <a:lnTo>
                    <a:pt x="3" y="6"/>
                  </a:lnTo>
                  <a:lnTo>
                    <a:pt x="2" y="7"/>
                  </a:lnTo>
                  <a:lnTo>
                    <a:pt x="1" y="9"/>
                  </a:lnTo>
                  <a:lnTo>
                    <a:pt x="1" y="10"/>
                  </a:lnTo>
                  <a:lnTo>
                    <a:pt x="0" y="13"/>
                  </a:lnTo>
                  <a:lnTo>
                    <a:pt x="0" y="15"/>
                  </a:lnTo>
                  <a:lnTo>
                    <a:pt x="0" y="17"/>
                  </a:lnTo>
                  <a:lnTo>
                    <a:pt x="1" y="18"/>
                  </a:lnTo>
                  <a:lnTo>
                    <a:pt x="1" y="20"/>
                  </a:lnTo>
                  <a:lnTo>
                    <a:pt x="1" y="22"/>
                  </a:lnTo>
                  <a:lnTo>
                    <a:pt x="1" y="23"/>
                  </a:lnTo>
                  <a:lnTo>
                    <a:pt x="1" y="24"/>
                  </a:lnTo>
                  <a:lnTo>
                    <a:pt x="1" y="26"/>
                  </a:lnTo>
                  <a:lnTo>
                    <a:pt x="1" y="28"/>
                  </a:lnTo>
                  <a:lnTo>
                    <a:pt x="1" y="30"/>
                  </a:lnTo>
                  <a:lnTo>
                    <a:pt x="2" y="30"/>
                  </a:lnTo>
                  <a:lnTo>
                    <a:pt x="2" y="32"/>
                  </a:lnTo>
                  <a:lnTo>
                    <a:pt x="4" y="33"/>
                  </a:lnTo>
                  <a:lnTo>
                    <a:pt x="4" y="35"/>
                  </a:lnTo>
                  <a:lnTo>
                    <a:pt x="6" y="35"/>
                  </a:lnTo>
                  <a:lnTo>
                    <a:pt x="8" y="36"/>
                  </a:lnTo>
                  <a:lnTo>
                    <a:pt x="10" y="36"/>
                  </a:lnTo>
                  <a:lnTo>
                    <a:pt x="12" y="36"/>
                  </a:lnTo>
                  <a:lnTo>
                    <a:pt x="15" y="36"/>
                  </a:lnTo>
                  <a:lnTo>
                    <a:pt x="17" y="37"/>
                  </a:lnTo>
                  <a:lnTo>
                    <a:pt x="19" y="37"/>
                  </a:lnTo>
                  <a:lnTo>
                    <a:pt x="20" y="37"/>
                  </a:lnTo>
                  <a:lnTo>
                    <a:pt x="22" y="35"/>
                  </a:lnTo>
                  <a:lnTo>
                    <a:pt x="23" y="35"/>
                  </a:lnTo>
                  <a:lnTo>
                    <a:pt x="25" y="33"/>
                  </a:lnTo>
                  <a:lnTo>
                    <a:pt x="25" y="32"/>
                  </a:lnTo>
                  <a:lnTo>
                    <a:pt x="27" y="31"/>
                  </a:lnTo>
                  <a:lnTo>
                    <a:pt x="27" y="29"/>
                  </a:lnTo>
                  <a:lnTo>
                    <a:pt x="27" y="28"/>
                  </a:lnTo>
                  <a:lnTo>
                    <a:pt x="28" y="26"/>
                  </a:lnTo>
                  <a:lnTo>
                    <a:pt x="28" y="25"/>
                  </a:lnTo>
                  <a:lnTo>
                    <a:pt x="29" y="23"/>
                  </a:lnTo>
                  <a:lnTo>
                    <a:pt x="28" y="22"/>
                  </a:lnTo>
                  <a:lnTo>
                    <a:pt x="28" y="19"/>
                  </a:lnTo>
                  <a:lnTo>
                    <a:pt x="28" y="18"/>
                  </a:lnTo>
                  <a:lnTo>
                    <a:pt x="28" y="16"/>
                  </a:lnTo>
                  <a:lnTo>
                    <a:pt x="26" y="16"/>
                  </a:lnTo>
                  <a:lnTo>
                    <a:pt x="26" y="15"/>
                  </a:lnTo>
                  <a:lnTo>
                    <a:pt x="25" y="16"/>
                  </a:lnTo>
                  <a:lnTo>
                    <a:pt x="25" y="17"/>
                  </a:lnTo>
                  <a:lnTo>
                    <a:pt x="23" y="18"/>
                  </a:lnTo>
                  <a:lnTo>
                    <a:pt x="21" y="19"/>
                  </a:lnTo>
                  <a:lnTo>
                    <a:pt x="21" y="20"/>
                  </a:lnTo>
                  <a:lnTo>
                    <a:pt x="20" y="22"/>
                  </a:lnTo>
                  <a:lnTo>
                    <a:pt x="20" y="24"/>
                  </a:lnTo>
                  <a:lnTo>
                    <a:pt x="19" y="26"/>
                  </a:lnTo>
                  <a:lnTo>
                    <a:pt x="19" y="27"/>
                  </a:lnTo>
                  <a:lnTo>
                    <a:pt x="19" y="29"/>
                  </a:lnTo>
                  <a:lnTo>
                    <a:pt x="19" y="30"/>
                  </a:lnTo>
                  <a:lnTo>
                    <a:pt x="16" y="30"/>
                  </a:lnTo>
                  <a:lnTo>
                    <a:pt x="13" y="29"/>
                  </a:lnTo>
                  <a:lnTo>
                    <a:pt x="12" y="29"/>
                  </a:lnTo>
                  <a:lnTo>
                    <a:pt x="10" y="27"/>
                  </a:lnTo>
                  <a:lnTo>
                    <a:pt x="9" y="27"/>
                  </a:lnTo>
                  <a:lnTo>
                    <a:pt x="8" y="25"/>
                  </a:lnTo>
                  <a:lnTo>
                    <a:pt x="8" y="24"/>
                  </a:lnTo>
                  <a:lnTo>
                    <a:pt x="8" y="22"/>
                  </a:lnTo>
                  <a:lnTo>
                    <a:pt x="7" y="22"/>
                  </a:lnTo>
                  <a:lnTo>
                    <a:pt x="7" y="20"/>
                  </a:lnTo>
                  <a:lnTo>
                    <a:pt x="8" y="18"/>
                  </a:lnTo>
                  <a:lnTo>
                    <a:pt x="8" y="17"/>
                  </a:lnTo>
                  <a:lnTo>
                    <a:pt x="9" y="16"/>
                  </a:lnTo>
                  <a:lnTo>
                    <a:pt x="9" y="14"/>
                  </a:lnTo>
                  <a:lnTo>
                    <a:pt x="9" y="12"/>
                  </a:lnTo>
                  <a:lnTo>
                    <a:pt x="9" y="11"/>
                  </a:lnTo>
                  <a:lnTo>
                    <a:pt x="11" y="9"/>
                  </a:lnTo>
                  <a:lnTo>
                    <a:pt x="13" y="8"/>
                  </a:lnTo>
                  <a:lnTo>
                    <a:pt x="15" y="6"/>
                  </a:lnTo>
                  <a:lnTo>
                    <a:pt x="17" y="6"/>
                  </a:lnTo>
                  <a:lnTo>
                    <a:pt x="19" y="6"/>
                  </a:lnTo>
                  <a:lnTo>
                    <a:pt x="20" y="6"/>
                  </a:lnTo>
                  <a:lnTo>
                    <a:pt x="20" y="7"/>
                  </a:lnTo>
                  <a:lnTo>
                    <a:pt x="22" y="7"/>
                  </a:lnTo>
                  <a:lnTo>
                    <a:pt x="23" y="8"/>
                  </a:lnTo>
                  <a:lnTo>
                    <a:pt x="25" y="8"/>
                  </a:lnTo>
                  <a:lnTo>
                    <a:pt x="25" y="10"/>
                  </a:lnTo>
                  <a:lnTo>
                    <a:pt x="26" y="10"/>
                  </a:lnTo>
                  <a:lnTo>
                    <a:pt x="28" y="12"/>
                  </a:lnTo>
                  <a:lnTo>
                    <a:pt x="30" y="12"/>
                  </a:lnTo>
                  <a:lnTo>
                    <a:pt x="30" y="13"/>
                  </a:lnTo>
                  <a:lnTo>
                    <a:pt x="32" y="13"/>
                  </a:lnTo>
                  <a:lnTo>
                    <a:pt x="32" y="15"/>
                  </a:lnTo>
                  <a:lnTo>
                    <a:pt x="34" y="15"/>
                  </a:lnTo>
                  <a:lnTo>
                    <a:pt x="34" y="16"/>
                  </a:lnTo>
                  <a:lnTo>
                    <a:pt x="35" y="16"/>
                  </a:lnTo>
                  <a:lnTo>
                    <a:pt x="37" y="16"/>
                  </a:lnTo>
                </a:path>
              </a:pathLst>
            </a:custGeom>
            <a:solidFill>
              <a:srgbClr val="F8F8F8"/>
            </a:solidFill>
            <a:ln w="9048">
              <a:solidFill>
                <a:srgbClr val="DDDDDD"/>
              </a:solidFill>
              <a:round/>
              <a:headEnd/>
              <a:tailEnd/>
            </a:ln>
          </p:spPr>
          <p:txBody>
            <a:bodyPr/>
            <a:lstStyle/>
            <a:p>
              <a:endParaRPr lang="it-IT"/>
            </a:p>
          </p:txBody>
        </p:sp>
        <p:sp>
          <p:nvSpPr>
            <p:cNvPr id="5225" name="AutoShape 126"/>
            <p:cNvSpPr>
              <a:spLocks noChangeArrowheads="1"/>
            </p:cNvSpPr>
            <p:nvPr/>
          </p:nvSpPr>
          <p:spPr bwMode="auto">
            <a:xfrm flipV="1">
              <a:off x="794" y="1073"/>
              <a:ext cx="4822" cy="16"/>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5226" name="AutoShape 127"/>
            <p:cNvSpPr>
              <a:spLocks noChangeArrowheads="1"/>
            </p:cNvSpPr>
            <p:nvPr/>
          </p:nvSpPr>
          <p:spPr bwMode="auto">
            <a:xfrm flipV="1">
              <a:off x="786" y="1025"/>
              <a:ext cx="4830" cy="60"/>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5227" name="AutoShape 128"/>
            <p:cNvSpPr>
              <a:spLocks noChangeArrowheads="1"/>
            </p:cNvSpPr>
            <p:nvPr/>
          </p:nvSpPr>
          <p:spPr bwMode="auto">
            <a:xfrm flipV="1">
              <a:off x="876" y="1076"/>
              <a:ext cx="4609" cy="142"/>
            </a:xfrm>
            <a:prstGeom prst="roundRect">
              <a:avLst>
                <a:gd name="adj" fmla="val 0"/>
              </a:avLst>
            </a:prstGeom>
            <a:solidFill>
              <a:srgbClr val="F8F8F8"/>
            </a:solidFill>
            <a:ln w="9525">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5228" name="Freeform 129"/>
            <p:cNvSpPr>
              <a:spLocks/>
            </p:cNvSpPr>
            <p:nvPr/>
          </p:nvSpPr>
          <p:spPr bwMode="auto">
            <a:xfrm>
              <a:off x="798" y="236"/>
              <a:ext cx="4782" cy="791"/>
            </a:xfrm>
            <a:custGeom>
              <a:avLst/>
              <a:gdLst>
                <a:gd name="T0" fmla="*/ 0 w 5435"/>
                <a:gd name="T1" fmla="*/ 684 h 850"/>
                <a:gd name="T2" fmla="*/ 97 w 5435"/>
                <a:gd name="T3" fmla="*/ 435 h 850"/>
                <a:gd name="T4" fmla="*/ 1805 w 5435"/>
                <a:gd name="T5" fmla="*/ 0 h 850"/>
                <a:gd name="T6" fmla="*/ 3619 w 5435"/>
                <a:gd name="T7" fmla="*/ 435 h 850"/>
                <a:gd name="T8" fmla="*/ 3702 w 5435"/>
                <a:gd name="T9" fmla="*/ 684 h 850"/>
                <a:gd name="T10" fmla="*/ 0 w 5435"/>
                <a:gd name="T11" fmla="*/ 684 h 850"/>
                <a:gd name="T12" fmla="*/ 0 w 5435"/>
                <a:gd name="T13" fmla="*/ 684 h 850"/>
                <a:gd name="T14" fmla="*/ 0 60000 65536"/>
                <a:gd name="T15" fmla="*/ 0 60000 65536"/>
                <a:gd name="T16" fmla="*/ 0 60000 65536"/>
                <a:gd name="T17" fmla="*/ 0 60000 65536"/>
                <a:gd name="T18" fmla="*/ 0 60000 65536"/>
                <a:gd name="T19" fmla="*/ 0 60000 65536"/>
                <a:gd name="T20" fmla="*/ 0 60000 65536"/>
                <a:gd name="T21" fmla="*/ 0 w 5435"/>
                <a:gd name="T22" fmla="*/ 0 h 850"/>
                <a:gd name="T23" fmla="*/ 5435 w 5435"/>
                <a:gd name="T24" fmla="*/ 850 h 85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35" h="850">
                  <a:moveTo>
                    <a:pt x="0" y="849"/>
                  </a:moveTo>
                  <a:lnTo>
                    <a:pt x="142" y="539"/>
                  </a:lnTo>
                  <a:lnTo>
                    <a:pt x="2651" y="0"/>
                  </a:lnTo>
                  <a:lnTo>
                    <a:pt x="5313" y="539"/>
                  </a:lnTo>
                  <a:lnTo>
                    <a:pt x="5434" y="849"/>
                  </a:lnTo>
                  <a:lnTo>
                    <a:pt x="0" y="849"/>
                  </a:lnTo>
                </a:path>
              </a:pathLst>
            </a:custGeom>
            <a:solidFill>
              <a:srgbClr val="F8F8F8"/>
            </a:solidFill>
            <a:ln w="9048">
              <a:solidFill>
                <a:srgbClr val="C0C0C0"/>
              </a:solidFill>
              <a:round/>
              <a:headEnd/>
              <a:tailEnd/>
            </a:ln>
          </p:spPr>
          <p:txBody>
            <a:bodyPr/>
            <a:lstStyle/>
            <a:p>
              <a:endParaRPr lang="it-IT"/>
            </a:p>
          </p:txBody>
        </p:sp>
        <p:sp>
          <p:nvSpPr>
            <p:cNvPr id="5229" name="Freeform 130"/>
            <p:cNvSpPr>
              <a:spLocks/>
            </p:cNvSpPr>
            <p:nvPr/>
          </p:nvSpPr>
          <p:spPr bwMode="auto">
            <a:xfrm>
              <a:off x="765" y="236"/>
              <a:ext cx="2343" cy="785"/>
            </a:xfrm>
            <a:custGeom>
              <a:avLst/>
              <a:gdLst>
                <a:gd name="T0" fmla="*/ 1814 w 2662"/>
                <a:gd name="T1" fmla="*/ 0 h 846"/>
                <a:gd name="T2" fmla="*/ 0 w 2662"/>
                <a:gd name="T3" fmla="*/ 675 h 846"/>
                <a:gd name="T4" fmla="*/ 103 w 2662"/>
                <a:gd name="T5" fmla="*/ 430 h 846"/>
                <a:gd name="T6" fmla="*/ 1791 w 2662"/>
                <a:gd name="T7" fmla="*/ 12 h 846"/>
                <a:gd name="T8" fmla="*/ 1803 w 2662"/>
                <a:gd name="T9" fmla="*/ 0 h 846"/>
                <a:gd name="T10" fmla="*/ 1814 w 2662"/>
                <a:gd name="T11" fmla="*/ 0 h 846"/>
                <a:gd name="T12" fmla="*/ 1814 w 2662"/>
                <a:gd name="T13" fmla="*/ 0 h 846"/>
                <a:gd name="T14" fmla="*/ 0 60000 65536"/>
                <a:gd name="T15" fmla="*/ 0 60000 65536"/>
                <a:gd name="T16" fmla="*/ 0 60000 65536"/>
                <a:gd name="T17" fmla="*/ 0 60000 65536"/>
                <a:gd name="T18" fmla="*/ 0 60000 65536"/>
                <a:gd name="T19" fmla="*/ 0 60000 65536"/>
                <a:gd name="T20" fmla="*/ 0 60000 65536"/>
                <a:gd name="T21" fmla="*/ 0 w 2662"/>
                <a:gd name="T22" fmla="*/ 0 h 846"/>
                <a:gd name="T23" fmla="*/ 2662 w 2662"/>
                <a:gd name="T24" fmla="*/ 846 h 84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62" h="846">
                  <a:moveTo>
                    <a:pt x="2661" y="0"/>
                  </a:moveTo>
                  <a:lnTo>
                    <a:pt x="0" y="845"/>
                  </a:lnTo>
                  <a:lnTo>
                    <a:pt x="151" y="538"/>
                  </a:lnTo>
                  <a:lnTo>
                    <a:pt x="2627" y="15"/>
                  </a:lnTo>
                  <a:lnTo>
                    <a:pt x="2644" y="0"/>
                  </a:lnTo>
                  <a:lnTo>
                    <a:pt x="2661" y="0"/>
                  </a:lnTo>
                </a:path>
              </a:pathLst>
            </a:custGeom>
            <a:solidFill>
              <a:srgbClr val="F8F8F8"/>
            </a:solidFill>
            <a:ln w="18732">
              <a:solidFill>
                <a:srgbClr val="C0C0C0"/>
              </a:solidFill>
              <a:round/>
              <a:headEnd/>
              <a:tailEnd/>
            </a:ln>
          </p:spPr>
          <p:txBody>
            <a:bodyPr/>
            <a:lstStyle/>
            <a:p>
              <a:endParaRPr lang="it-IT"/>
            </a:p>
          </p:txBody>
        </p:sp>
        <p:sp>
          <p:nvSpPr>
            <p:cNvPr id="5230" name="Line 131"/>
            <p:cNvSpPr>
              <a:spLocks noChangeShapeType="1"/>
            </p:cNvSpPr>
            <p:nvPr/>
          </p:nvSpPr>
          <p:spPr bwMode="auto">
            <a:xfrm flipH="1">
              <a:off x="838" y="236"/>
              <a:ext cx="2282" cy="77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5231" name="Freeform 132"/>
            <p:cNvSpPr>
              <a:spLocks/>
            </p:cNvSpPr>
            <p:nvPr/>
          </p:nvSpPr>
          <p:spPr bwMode="auto">
            <a:xfrm>
              <a:off x="3136" y="220"/>
              <a:ext cx="2448" cy="772"/>
            </a:xfrm>
            <a:custGeom>
              <a:avLst/>
              <a:gdLst>
                <a:gd name="T0" fmla="*/ 0 w 2782"/>
                <a:gd name="T1" fmla="*/ 0 h 830"/>
                <a:gd name="T2" fmla="*/ 1895 w 2782"/>
                <a:gd name="T3" fmla="*/ 667 h 830"/>
                <a:gd name="T4" fmla="*/ 1814 w 2782"/>
                <a:gd name="T5" fmla="*/ 444 h 830"/>
                <a:gd name="T6" fmla="*/ 0 w 2782"/>
                <a:gd name="T7" fmla="*/ 0 h 830"/>
                <a:gd name="T8" fmla="*/ 0 w 2782"/>
                <a:gd name="T9" fmla="*/ 0 h 830"/>
                <a:gd name="T10" fmla="*/ 0 60000 65536"/>
                <a:gd name="T11" fmla="*/ 0 60000 65536"/>
                <a:gd name="T12" fmla="*/ 0 60000 65536"/>
                <a:gd name="T13" fmla="*/ 0 60000 65536"/>
                <a:gd name="T14" fmla="*/ 0 60000 65536"/>
                <a:gd name="T15" fmla="*/ 0 w 2782"/>
                <a:gd name="T16" fmla="*/ 0 h 830"/>
                <a:gd name="T17" fmla="*/ 2782 w 2782"/>
                <a:gd name="T18" fmla="*/ 830 h 830"/>
              </a:gdLst>
              <a:ahLst/>
              <a:cxnLst>
                <a:cxn ang="T10">
                  <a:pos x="T0" y="T1"/>
                </a:cxn>
                <a:cxn ang="T11">
                  <a:pos x="T2" y="T3"/>
                </a:cxn>
                <a:cxn ang="T12">
                  <a:pos x="T4" y="T5"/>
                </a:cxn>
                <a:cxn ang="T13">
                  <a:pos x="T6" y="T7"/>
                </a:cxn>
                <a:cxn ang="T14">
                  <a:pos x="T8" y="T9"/>
                </a:cxn>
              </a:cxnLst>
              <a:rect l="T15" t="T16" r="T17" b="T18"/>
              <a:pathLst>
                <a:path w="2782" h="830">
                  <a:moveTo>
                    <a:pt x="0" y="0"/>
                  </a:moveTo>
                  <a:lnTo>
                    <a:pt x="2781" y="829"/>
                  </a:lnTo>
                  <a:lnTo>
                    <a:pt x="2662" y="552"/>
                  </a:lnTo>
                  <a:lnTo>
                    <a:pt x="0" y="0"/>
                  </a:lnTo>
                </a:path>
              </a:pathLst>
            </a:custGeom>
            <a:solidFill>
              <a:srgbClr val="F8F8F8"/>
            </a:solidFill>
            <a:ln w="18732">
              <a:solidFill>
                <a:srgbClr val="C0C0C0"/>
              </a:solidFill>
              <a:round/>
              <a:headEnd/>
              <a:tailEnd/>
            </a:ln>
          </p:spPr>
          <p:txBody>
            <a:bodyPr/>
            <a:lstStyle/>
            <a:p>
              <a:endParaRPr lang="it-IT"/>
            </a:p>
          </p:txBody>
        </p:sp>
        <p:sp>
          <p:nvSpPr>
            <p:cNvPr id="5232" name="Line 133"/>
            <p:cNvSpPr>
              <a:spLocks noChangeShapeType="1"/>
            </p:cNvSpPr>
            <p:nvPr/>
          </p:nvSpPr>
          <p:spPr bwMode="auto">
            <a:xfrm>
              <a:off x="3136" y="250"/>
              <a:ext cx="2461" cy="756"/>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5233" name="AutoShape 134"/>
            <p:cNvSpPr>
              <a:spLocks noChangeArrowheads="1"/>
            </p:cNvSpPr>
            <p:nvPr/>
          </p:nvSpPr>
          <p:spPr bwMode="auto">
            <a:xfrm flipV="1">
              <a:off x="789" y="1028"/>
              <a:ext cx="4825" cy="17"/>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5234" name="AutoShape 135"/>
            <p:cNvSpPr>
              <a:spLocks noChangeArrowheads="1"/>
            </p:cNvSpPr>
            <p:nvPr/>
          </p:nvSpPr>
          <p:spPr bwMode="auto">
            <a:xfrm flipV="1">
              <a:off x="774" y="967"/>
              <a:ext cx="4829" cy="61"/>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5235" name="AutoShape 136"/>
            <p:cNvSpPr>
              <a:spLocks noChangeArrowheads="1"/>
            </p:cNvSpPr>
            <p:nvPr/>
          </p:nvSpPr>
          <p:spPr bwMode="auto">
            <a:xfrm flipV="1">
              <a:off x="874" y="1150"/>
              <a:ext cx="4607" cy="145"/>
            </a:xfrm>
            <a:prstGeom prst="roundRect">
              <a:avLst>
                <a:gd name="adj" fmla="val 0"/>
              </a:avLst>
            </a:prstGeom>
            <a:solidFill>
              <a:srgbClr val="F8F8F8"/>
            </a:solidFill>
            <a:ln w="9525">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5236" name="Freeform 137"/>
            <p:cNvSpPr>
              <a:spLocks/>
            </p:cNvSpPr>
            <p:nvPr/>
          </p:nvSpPr>
          <p:spPr bwMode="auto">
            <a:xfrm>
              <a:off x="794" y="190"/>
              <a:ext cx="4782" cy="792"/>
            </a:xfrm>
            <a:custGeom>
              <a:avLst/>
              <a:gdLst>
                <a:gd name="T0" fmla="*/ 0 w 5435"/>
                <a:gd name="T1" fmla="*/ 683 h 852"/>
                <a:gd name="T2" fmla="*/ 98 w 5435"/>
                <a:gd name="T3" fmla="*/ 435 h 852"/>
                <a:gd name="T4" fmla="*/ 1806 w 5435"/>
                <a:gd name="T5" fmla="*/ 0 h 852"/>
                <a:gd name="T6" fmla="*/ 3620 w 5435"/>
                <a:gd name="T7" fmla="*/ 435 h 852"/>
                <a:gd name="T8" fmla="*/ 3702 w 5435"/>
                <a:gd name="T9" fmla="*/ 683 h 852"/>
                <a:gd name="T10" fmla="*/ 0 w 5435"/>
                <a:gd name="T11" fmla="*/ 683 h 852"/>
                <a:gd name="T12" fmla="*/ 0 w 5435"/>
                <a:gd name="T13" fmla="*/ 683 h 852"/>
                <a:gd name="T14" fmla="*/ 0 60000 65536"/>
                <a:gd name="T15" fmla="*/ 0 60000 65536"/>
                <a:gd name="T16" fmla="*/ 0 60000 65536"/>
                <a:gd name="T17" fmla="*/ 0 60000 65536"/>
                <a:gd name="T18" fmla="*/ 0 60000 65536"/>
                <a:gd name="T19" fmla="*/ 0 60000 65536"/>
                <a:gd name="T20" fmla="*/ 0 60000 65536"/>
                <a:gd name="T21" fmla="*/ 0 w 5435"/>
                <a:gd name="T22" fmla="*/ 0 h 852"/>
                <a:gd name="T23" fmla="*/ 5435 w 5435"/>
                <a:gd name="T24" fmla="*/ 852 h 8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35" h="852">
                  <a:moveTo>
                    <a:pt x="0" y="851"/>
                  </a:moveTo>
                  <a:lnTo>
                    <a:pt x="143" y="541"/>
                  </a:lnTo>
                  <a:lnTo>
                    <a:pt x="2652" y="0"/>
                  </a:lnTo>
                  <a:lnTo>
                    <a:pt x="5314" y="541"/>
                  </a:lnTo>
                  <a:lnTo>
                    <a:pt x="5434" y="851"/>
                  </a:lnTo>
                  <a:lnTo>
                    <a:pt x="0" y="851"/>
                  </a:lnTo>
                </a:path>
              </a:pathLst>
            </a:custGeom>
            <a:solidFill>
              <a:srgbClr val="F8F8F8"/>
            </a:solidFill>
            <a:ln w="9048">
              <a:solidFill>
                <a:srgbClr val="C0C0C0"/>
              </a:solidFill>
              <a:round/>
              <a:headEnd/>
              <a:tailEnd/>
            </a:ln>
          </p:spPr>
          <p:txBody>
            <a:bodyPr/>
            <a:lstStyle/>
            <a:p>
              <a:endParaRPr lang="it-IT"/>
            </a:p>
          </p:txBody>
        </p:sp>
        <p:sp>
          <p:nvSpPr>
            <p:cNvPr id="5237" name="Line 138"/>
            <p:cNvSpPr>
              <a:spLocks noChangeShapeType="1"/>
            </p:cNvSpPr>
            <p:nvPr/>
          </p:nvSpPr>
          <p:spPr bwMode="auto">
            <a:xfrm flipH="1">
              <a:off x="800" y="205"/>
              <a:ext cx="2314" cy="747"/>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5238" name="Line 139"/>
            <p:cNvSpPr>
              <a:spLocks noChangeShapeType="1"/>
            </p:cNvSpPr>
            <p:nvPr/>
          </p:nvSpPr>
          <p:spPr bwMode="auto">
            <a:xfrm>
              <a:off x="3120" y="203"/>
              <a:ext cx="2442" cy="727"/>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5239" name="Freeform 140"/>
            <p:cNvSpPr>
              <a:spLocks/>
            </p:cNvSpPr>
            <p:nvPr/>
          </p:nvSpPr>
          <p:spPr bwMode="auto">
            <a:xfrm>
              <a:off x="1204" y="276"/>
              <a:ext cx="4079" cy="644"/>
            </a:xfrm>
            <a:custGeom>
              <a:avLst/>
              <a:gdLst>
                <a:gd name="T0" fmla="*/ 1466 w 4636"/>
                <a:gd name="T1" fmla="*/ 11 h 693"/>
                <a:gd name="T2" fmla="*/ 0 w 4636"/>
                <a:gd name="T3" fmla="*/ 544 h 693"/>
                <a:gd name="T4" fmla="*/ 3071 w 4636"/>
                <a:gd name="T5" fmla="*/ 556 h 693"/>
                <a:gd name="T6" fmla="*/ 3157 w 4636"/>
                <a:gd name="T7" fmla="*/ 556 h 693"/>
                <a:gd name="T8" fmla="*/ 1479 w 4636"/>
                <a:gd name="T9" fmla="*/ 0 h 693"/>
                <a:gd name="T10" fmla="*/ 1466 w 4636"/>
                <a:gd name="T11" fmla="*/ 11 h 693"/>
                <a:gd name="T12" fmla="*/ 1466 w 4636"/>
                <a:gd name="T13" fmla="*/ 11 h 693"/>
                <a:gd name="T14" fmla="*/ 0 60000 65536"/>
                <a:gd name="T15" fmla="*/ 0 60000 65536"/>
                <a:gd name="T16" fmla="*/ 0 60000 65536"/>
                <a:gd name="T17" fmla="*/ 0 60000 65536"/>
                <a:gd name="T18" fmla="*/ 0 60000 65536"/>
                <a:gd name="T19" fmla="*/ 0 60000 65536"/>
                <a:gd name="T20" fmla="*/ 0 60000 65536"/>
                <a:gd name="T21" fmla="*/ 0 w 4636"/>
                <a:gd name="T22" fmla="*/ 0 h 693"/>
                <a:gd name="T23" fmla="*/ 4636 w 4636"/>
                <a:gd name="T24" fmla="*/ 693 h 6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36" h="693">
                  <a:moveTo>
                    <a:pt x="2153" y="14"/>
                  </a:moveTo>
                  <a:lnTo>
                    <a:pt x="0" y="677"/>
                  </a:lnTo>
                  <a:lnTo>
                    <a:pt x="4509" y="692"/>
                  </a:lnTo>
                  <a:lnTo>
                    <a:pt x="4635" y="692"/>
                  </a:lnTo>
                  <a:lnTo>
                    <a:pt x="2171" y="0"/>
                  </a:lnTo>
                  <a:lnTo>
                    <a:pt x="2153" y="14"/>
                  </a:lnTo>
                </a:path>
              </a:pathLst>
            </a:custGeom>
            <a:solidFill>
              <a:srgbClr val="F8F8F8"/>
            </a:solidFill>
            <a:ln w="18732">
              <a:solidFill>
                <a:srgbClr val="C0C0C0"/>
              </a:solidFill>
              <a:round/>
              <a:headEnd/>
              <a:tailEnd/>
            </a:ln>
          </p:spPr>
          <p:txBody>
            <a:bodyPr/>
            <a:lstStyle/>
            <a:p>
              <a:endParaRPr lang="it-IT"/>
            </a:p>
          </p:txBody>
        </p:sp>
        <p:sp>
          <p:nvSpPr>
            <p:cNvPr id="5240" name="Line 141"/>
            <p:cNvSpPr>
              <a:spLocks noChangeShapeType="1"/>
            </p:cNvSpPr>
            <p:nvPr/>
          </p:nvSpPr>
          <p:spPr bwMode="auto">
            <a:xfrm flipH="1">
              <a:off x="863" y="194"/>
              <a:ext cx="2251" cy="631"/>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5241" name="Line 142"/>
            <p:cNvSpPr>
              <a:spLocks noChangeShapeType="1"/>
            </p:cNvSpPr>
            <p:nvPr/>
          </p:nvSpPr>
          <p:spPr bwMode="auto">
            <a:xfrm>
              <a:off x="3117" y="194"/>
              <a:ext cx="2399" cy="631"/>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5124" name="Rectangle 143"/>
          <p:cNvSpPr>
            <a:spLocks noChangeArrowheads="1"/>
          </p:cNvSpPr>
          <p:nvPr/>
        </p:nvSpPr>
        <p:spPr bwMode="auto">
          <a:xfrm>
            <a:off x="1979613" y="523875"/>
            <a:ext cx="5619750" cy="3968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GB" altLang="it-IT" sz="2000" b="1" i="1"/>
              <a:t>RISCHI OPERATIVI E CONTROLLO INTERNO</a:t>
            </a:r>
          </a:p>
        </p:txBody>
      </p:sp>
      <p:sp>
        <p:nvSpPr>
          <p:cNvPr id="5125" name="Rectangle 144"/>
          <p:cNvSpPr>
            <a:spLocks noChangeArrowheads="1"/>
          </p:cNvSpPr>
          <p:nvPr/>
        </p:nvSpPr>
        <p:spPr bwMode="auto">
          <a:xfrm>
            <a:off x="8050213" y="6165850"/>
            <a:ext cx="914400" cy="554038"/>
          </a:xfrm>
          <a:prstGeom prst="rect">
            <a:avLst/>
          </a:prstGeom>
          <a:solidFill>
            <a:schemeClr val="accent1"/>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spcBef>
                <a:spcPct val="0"/>
              </a:spcBef>
              <a:buFontTx/>
              <a:buNone/>
            </a:pPr>
            <a:r>
              <a:rPr lang="it-IT" altLang="it-IT" sz="1800" b="1"/>
              <a:t>AT</a:t>
            </a:r>
            <a:endParaRPr lang="en-US" altLang="it-IT" sz="1800" b="1"/>
          </a:p>
        </p:txBody>
      </p:sp>
      <p:sp>
        <p:nvSpPr>
          <p:cNvPr id="5126" name="Text Box 145"/>
          <p:cNvSpPr txBox="1">
            <a:spLocks noChangeArrowheads="1"/>
          </p:cNvSpPr>
          <p:nvPr/>
        </p:nvSpPr>
        <p:spPr bwMode="auto">
          <a:xfrm>
            <a:off x="755650" y="1773238"/>
            <a:ext cx="7920038" cy="2225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it-IT" altLang="it-IT" sz="2000"/>
              <a:t>Per rischio operativo si intende il rischio di subire perdite derivanti  dall’inadeguatezza o dalla disfunzione di procedure, risorse umane e sistemi interni, oppure da eventi esogeni. Rientrano in tale tipologia, tra l’altro, le perdite derivanti da frodi, errori umani, interruzioni dell’operatività, indisponibilità dei sistemi, inadempienze contrattuali, catastrofi naturali. Nel rischio operativo è compreso il rischio legale, mentre non sono inclusi quelli strategici e di reputazione.</a:t>
            </a:r>
            <a:endParaRPr lang="en-US" altLang="it-IT" sz="2000"/>
          </a:p>
        </p:txBody>
      </p:sp>
      <p:sp>
        <p:nvSpPr>
          <p:cNvPr id="5127" name="Text Box 146"/>
          <p:cNvSpPr txBox="1">
            <a:spLocks noChangeArrowheads="1"/>
          </p:cNvSpPr>
          <p:nvPr/>
        </p:nvSpPr>
        <p:spPr bwMode="auto">
          <a:xfrm>
            <a:off x="735013" y="1431925"/>
            <a:ext cx="6445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it-IT" altLang="it-IT" sz="1800"/>
              <a:t>DEFINIZIONE  DI RISCHIO OPERATIVO DELLA VIGILANZA</a:t>
            </a:r>
            <a:endParaRPr lang="en-US" altLang="it-IT" sz="1800"/>
          </a:p>
        </p:txBody>
      </p:sp>
      <p:sp>
        <p:nvSpPr>
          <p:cNvPr id="5128" name="Text Box 147"/>
          <p:cNvSpPr txBox="1">
            <a:spLocks noChangeArrowheads="1"/>
          </p:cNvSpPr>
          <p:nvPr/>
        </p:nvSpPr>
        <p:spPr bwMode="auto">
          <a:xfrm>
            <a:off x="755650" y="4214813"/>
            <a:ext cx="5073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it-IT" altLang="it-IT" sz="1800"/>
              <a:t>MISURAZIONE CAPITALE REGOLAMENTARE</a:t>
            </a:r>
            <a:endParaRPr lang="en-US" altLang="it-IT" sz="1800"/>
          </a:p>
        </p:txBody>
      </p:sp>
      <p:sp>
        <p:nvSpPr>
          <p:cNvPr id="5129" name="Text Box 148"/>
          <p:cNvSpPr txBox="1">
            <a:spLocks noChangeArrowheads="1"/>
          </p:cNvSpPr>
          <p:nvPr/>
        </p:nvSpPr>
        <p:spPr bwMode="auto">
          <a:xfrm>
            <a:off x="1187450" y="4797425"/>
            <a:ext cx="1871663" cy="641350"/>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it-IT" altLang="it-IT" sz="1800"/>
              <a:t>        BASE</a:t>
            </a:r>
          </a:p>
          <a:p>
            <a:pPr eaLnBrk="1" hangingPunct="1">
              <a:spcBef>
                <a:spcPct val="0"/>
              </a:spcBef>
              <a:buFontTx/>
              <a:buNone/>
            </a:pPr>
            <a:r>
              <a:rPr lang="it-IT" altLang="it-IT" sz="1800"/>
              <a:t>         (BIA)</a:t>
            </a:r>
            <a:endParaRPr lang="en-US" altLang="it-IT" sz="1800"/>
          </a:p>
        </p:txBody>
      </p:sp>
      <p:sp>
        <p:nvSpPr>
          <p:cNvPr id="5130" name="Text Box 149"/>
          <p:cNvSpPr txBox="1">
            <a:spLocks noChangeArrowheads="1"/>
          </p:cNvSpPr>
          <p:nvPr/>
        </p:nvSpPr>
        <p:spPr bwMode="auto">
          <a:xfrm>
            <a:off x="3706813" y="4803775"/>
            <a:ext cx="1944687" cy="641350"/>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it-IT" altLang="it-IT" sz="1800">
                <a:solidFill>
                  <a:schemeClr val="bg1"/>
                </a:solidFill>
              </a:rPr>
              <a:t>    STANDARD</a:t>
            </a:r>
          </a:p>
          <a:p>
            <a:pPr eaLnBrk="1" hangingPunct="1">
              <a:spcBef>
                <a:spcPct val="0"/>
              </a:spcBef>
              <a:buFontTx/>
              <a:buNone/>
            </a:pPr>
            <a:r>
              <a:rPr lang="it-IT" altLang="it-IT" sz="1800">
                <a:solidFill>
                  <a:schemeClr val="bg1"/>
                </a:solidFill>
              </a:rPr>
              <a:t>    (TSA o ASA)</a:t>
            </a:r>
            <a:endParaRPr lang="en-US" altLang="it-IT" sz="1800">
              <a:solidFill>
                <a:schemeClr val="bg1"/>
              </a:solidFill>
            </a:endParaRPr>
          </a:p>
        </p:txBody>
      </p:sp>
      <p:sp>
        <p:nvSpPr>
          <p:cNvPr id="5131" name="Text Box 150"/>
          <p:cNvSpPr txBox="1">
            <a:spLocks noChangeArrowheads="1"/>
          </p:cNvSpPr>
          <p:nvPr/>
        </p:nvSpPr>
        <p:spPr bwMode="auto">
          <a:xfrm>
            <a:off x="5940425" y="4803775"/>
            <a:ext cx="3143250" cy="641350"/>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it-IT" altLang="it-IT" sz="1800">
                <a:solidFill>
                  <a:schemeClr val="bg1"/>
                </a:solidFill>
              </a:rPr>
              <a:t>ADVANCED MESUREMENT</a:t>
            </a:r>
          </a:p>
          <a:p>
            <a:pPr eaLnBrk="1" hangingPunct="1">
              <a:spcBef>
                <a:spcPct val="0"/>
              </a:spcBef>
              <a:buFontTx/>
              <a:buNone/>
            </a:pPr>
            <a:r>
              <a:rPr lang="it-IT" altLang="it-IT" sz="1800">
                <a:solidFill>
                  <a:schemeClr val="bg1"/>
                </a:solidFill>
              </a:rPr>
              <a:t>     APPROACH  (AMA)</a:t>
            </a:r>
            <a:endParaRPr lang="en-US" altLang="it-IT" sz="1800">
              <a:solidFill>
                <a:schemeClr val="bg1"/>
              </a:solidFill>
            </a:endParaRPr>
          </a:p>
        </p:txBody>
      </p:sp>
    </p:spTree>
    <p:extLst>
      <p:ext uri="{BB962C8B-B14F-4D97-AF65-F5344CB8AC3E}">
        <p14:creationId xmlns:p14="http://schemas.microsoft.com/office/powerpoint/2010/main" val="847806149"/>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Segnaposto numero diapositiva 4"/>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fld id="{D106DFDB-6596-4585-82F6-314958E1838A}" type="slidenum">
              <a:rPr lang="en-US" altLang="it-IT" sz="1400" smtClean="0"/>
              <a:pPr eaLnBrk="1" hangingPunct="1">
                <a:spcBef>
                  <a:spcPct val="0"/>
                </a:spcBef>
                <a:buFontTx/>
                <a:buNone/>
              </a:pPr>
              <a:t>7</a:t>
            </a:fld>
            <a:endParaRPr lang="en-US" altLang="it-IT" sz="1400" smtClean="0"/>
          </a:p>
        </p:txBody>
      </p:sp>
      <p:sp>
        <p:nvSpPr>
          <p:cNvPr id="6147" name="Rectangle 2"/>
          <p:cNvSpPr>
            <a:spLocks noChangeArrowheads="1"/>
          </p:cNvSpPr>
          <p:nvPr/>
        </p:nvSpPr>
        <p:spPr bwMode="gray">
          <a:xfrm>
            <a:off x="504825" y="1371600"/>
            <a:ext cx="1219200" cy="2819400"/>
          </a:xfrm>
          <a:prstGeom prst="rect">
            <a:avLst/>
          </a:prstGeom>
          <a:solidFill>
            <a:srgbClr val="B2B2B2"/>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endParaRPr lang="it-IT" altLang="it-IT" sz="2400">
              <a:solidFill>
                <a:schemeClr val="bg1"/>
              </a:solidFill>
            </a:endParaRPr>
          </a:p>
        </p:txBody>
      </p:sp>
      <p:sp>
        <p:nvSpPr>
          <p:cNvPr id="6148" name="Rectangle 3"/>
          <p:cNvSpPr>
            <a:spLocks noChangeArrowheads="1"/>
          </p:cNvSpPr>
          <p:nvPr/>
        </p:nvSpPr>
        <p:spPr bwMode="gray">
          <a:xfrm>
            <a:off x="504825" y="4267200"/>
            <a:ext cx="1219200" cy="685800"/>
          </a:xfrm>
          <a:prstGeom prst="rect">
            <a:avLst/>
          </a:prstGeom>
          <a:solidFill>
            <a:srgbClr val="B2B2B2"/>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6149" name="Rectangle 4"/>
          <p:cNvSpPr>
            <a:spLocks noChangeArrowheads="1"/>
          </p:cNvSpPr>
          <p:nvPr/>
        </p:nvSpPr>
        <p:spPr bwMode="gray">
          <a:xfrm>
            <a:off x="504825" y="5029200"/>
            <a:ext cx="1219200" cy="990600"/>
          </a:xfrm>
          <a:prstGeom prst="rect">
            <a:avLst/>
          </a:prstGeom>
          <a:solidFill>
            <a:srgbClr val="B2B2B2"/>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6150" name="Rectangle 5"/>
          <p:cNvSpPr>
            <a:spLocks noChangeArrowheads="1"/>
          </p:cNvSpPr>
          <p:nvPr/>
        </p:nvSpPr>
        <p:spPr bwMode="gray">
          <a:xfrm>
            <a:off x="1800225" y="838200"/>
            <a:ext cx="2284413" cy="457200"/>
          </a:xfrm>
          <a:prstGeom prst="rect">
            <a:avLst/>
          </a:prstGeom>
          <a:solidFill>
            <a:srgbClr val="FFE280"/>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r>
              <a:rPr lang="it-IT" altLang="it-IT" sz="1400" b="1"/>
              <a:t>Approccio dell’Indicatore</a:t>
            </a:r>
          </a:p>
          <a:p>
            <a:pPr algn="ctr">
              <a:spcBef>
                <a:spcPct val="0"/>
              </a:spcBef>
              <a:buFontTx/>
              <a:buNone/>
            </a:pPr>
            <a:r>
              <a:rPr lang="it-IT" altLang="it-IT" sz="1400" b="1"/>
              <a:t> Semplice (Base)</a:t>
            </a:r>
          </a:p>
        </p:txBody>
      </p:sp>
      <p:sp>
        <p:nvSpPr>
          <p:cNvPr id="6151" name="Rectangle 6"/>
          <p:cNvSpPr>
            <a:spLocks noChangeArrowheads="1"/>
          </p:cNvSpPr>
          <p:nvPr/>
        </p:nvSpPr>
        <p:spPr bwMode="gray">
          <a:xfrm>
            <a:off x="1800225" y="1371600"/>
            <a:ext cx="2284413" cy="2819400"/>
          </a:xfrm>
          <a:prstGeom prst="rect">
            <a:avLst/>
          </a:prstGeom>
          <a:solidFill>
            <a:srgbClr val="FFE280"/>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endParaRPr lang="it-IT" altLang="it-IT" sz="2400"/>
          </a:p>
        </p:txBody>
      </p:sp>
      <p:sp>
        <p:nvSpPr>
          <p:cNvPr id="6152" name="Rectangle 7"/>
          <p:cNvSpPr>
            <a:spLocks noChangeArrowheads="1"/>
          </p:cNvSpPr>
          <p:nvPr/>
        </p:nvSpPr>
        <p:spPr bwMode="gray">
          <a:xfrm>
            <a:off x="1800225" y="4267200"/>
            <a:ext cx="2284413" cy="685800"/>
          </a:xfrm>
          <a:prstGeom prst="rect">
            <a:avLst/>
          </a:prstGeom>
          <a:solidFill>
            <a:srgbClr val="FFE280"/>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6153" name="Rectangle 8"/>
          <p:cNvSpPr>
            <a:spLocks noChangeArrowheads="1"/>
          </p:cNvSpPr>
          <p:nvPr/>
        </p:nvSpPr>
        <p:spPr bwMode="gray">
          <a:xfrm>
            <a:off x="4160838" y="838200"/>
            <a:ext cx="2286000" cy="457200"/>
          </a:xfrm>
          <a:prstGeom prst="rect">
            <a:avLst/>
          </a:prstGeom>
          <a:solidFill>
            <a:srgbClr val="FF9900"/>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r>
              <a:rPr lang="it-IT" altLang="it-IT" sz="1400" b="1"/>
              <a:t>Approccio Standard</a:t>
            </a:r>
          </a:p>
        </p:txBody>
      </p:sp>
      <p:sp>
        <p:nvSpPr>
          <p:cNvPr id="6154" name="Rectangle 9"/>
          <p:cNvSpPr>
            <a:spLocks noChangeArrowheads="1"/>
          </p:cNvSpPr>
          <p:nvPr/>
        </p:nvSpPr>
        <p:spPr bwMode="gray">
          <a:xfrm>
            <a:off x="4160838" y="1371600"/>
            <a:ext cx="2286000" cy="2819400"/>
          </a:xfrm>
          <a:prstGeom prst="rect">
            <a:avLst/>
          </a:prstGeom>
          <a:solidFill>
            <a:schemeClr val="folHlink"/>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6155" name="Rectangle 10"/>
          <p:cNvSpPr>
            <a:spLocks noChangeArrowheads="1"/>
          </p:cNvSpPr>
          <p:nvPr/>
        </p:nvSpPr>
        <p:spPr bwMode="gray">
          <a:xfrm>
            <a:off x="4160838" y="4267200"/>
            <a:ext cx="2286000" cy="685800"/>
          </a:xfrm>
          <a:prstGeom prst="rect">
            <a:avLst/>
          </a:prstGeom>
          <a:solidFill>
            <a:srgbClr val="FF9900"/>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6156" name="Rectangle 11"/>
          <p:cNvSpPr>
            <a:spLocks noChangeArrowheads="1"/>
          </p:cNvSpPr>
          <p:nvPr/>
        </p:nvSpPr>
        <p:spPr bwMode="gray">
          <a:xfrm>
            <a:off x="1800225" y="5029200"/>
            <a:ext cx="4646613" cy="990600"/>
          </a:xfrm>
          <a:prstGeom prst="rect">
            <a:avLst/>
          </a:prstGeom>
          <a:solidFill>
            <a:srgbClr val="FF9900"/>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6157" name="Rectangle 12"/>
          <p:cNvSpPr>
            <a:spLocks noChangeArrowheads="1"/>
          </p:cNvSpPr>
          <p:nvPr/>
        </p:nvSpPr>
        <p:spPr bwMode="gray">
          <a:xfrm>
            <a:off x="6523038" y="838200"/>
            <a:ext cx="2339975" cy="457200"/>
          </a:xfrm>
          <a:prstGeom prst="rect">
            <a:avLst/>
          </a:prstGeom>
          <a:solidFill>
            <a:srgbClr val="A11D26"/>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a:spcBef>
                <a:spcPct val="0"/>
              </a:spcBef>
              <a:buFontTx/>
              <a:buNone/>
            </a:pPr>
            <a:r>
              <a:rPr lang="it-IT" altLang="it-IT" sz="1400" b="1">
                <a:solidFill>
                  <a:schemeClr val="bg1"/>
                </a:solidFill>
              </a:rPr>
              <a:t>Approccio di Misurazione</a:t>
            </a:r>
          </a:p>
          <a:p>
            <a:pPr algn="ctr">
              <a:spcBef>
                <a:spcPct val="0"/>
              </a:spcBef>
              <a:buFontTx/>
              <a:buNone/>
            </a:pPr>
            <a:r>
              <a:rPr lang="it-IT" altLang="it-IT" sz="1400" b="1">
                <a:solidFill>
                  <a:schemeClr val="bg1"/>
                </a:solidFill>
              </a:rPr>
              <a:t> Avanzata </a:t>
            </a:r>
          </a:p>
        </p:txBody>
      </p:sp>
      <p:sp>
        <p:nvSpPr>
          <p:cNvPr id="6158" name="Rectangle 13"/>
          <p:cNvSpPr>
            <a:spLocks noChangeArrowheads="1"/>
          </p:cNvSpPr>
          <p:nvPr/>
        </p:nvSpPr>
        <p:spPr bwMode="gray">
          <a:xfrm>
            <a:off x="6542088" y="1371600"/>
            <a:ext cx="2390775" cy="2819400"/>
          </a:xfrm>
          <a:prstGeom prst="rect">
            <a:avLst/>
          </a:prstGeom>
          <a:solidFill>
            <a:srgbClr val="A11D26"/>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6159" name="Rectangle 14"/>
          <p:cNvSpPr>
            <a:spLocks noChangeArrowheads="1"/>
          </p:cNvSpPr>
          <p:nvPr/>
        </p:nvSpPr>
        <p:spPr bwMode="gray">
          <a:xfrm>
            <a:off x="6523038" y="4267200"/>
            <a:ext cx="2409825" cy="685800"/>
          </a:xfrm>
          <a:prstGeom prst="rect">
            <a:avLst/>
          </a:prstGeom>
          <a:solidFill>
            <a:srgbClr val="A11D26"/>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6160" name="Rectangle 15"/>
          <p:cNvSpPr>
            <a:spLocks noChangeArrowheads="1"/>
          </p:cNvSpPr>
          <p:nvPr/>
        </p:nvSpPr>
        <p:spPr bwMode="gray">
          <a:xfrm>
            <a:off x="6523038" y="5029200"/>
            <a:ext cx="2409825" cy="990600"/>
          </a:xfrm>
          <a:prstGeom prst="rect">
            <a:avLst/>
          </a:prstGeom>
          <a:solidFill>
            <a:srgbClr val="A11D26"/>
          </a:solidFill>
          <a:ln w="127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6161" name="Text Box 16"/>
          <p:cNvSpPr txBox="1">
            <a:spLocks noChangeArrowheads="1"/>
          </p:cNvSpPr>
          <p:nvPr/>
        </p:nvSpPr>
        <p:spPr bwMode="gray">
          <a:xfrm>
            <a:off x="485775" y="1447800"/>
            <a:ext cx="1052513"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0"/>
              </a:spcBef>
              <a:buFontTx/>
              <a:buNone/>
            </a:pPr>
            <a:r>
              <a:rPr lang="it-IT" altLang="it-IT" sz="1400" b="1">
                <a:solidFill>
                  <a:schemeClr val="bg1"/>
                </a:solidFill>
              </a:rPr>
              <a:t>Pilastro 1 -</a:t>
            </a:r>
            <a:r>
              <a:rPr lang="it-IT" altLang="it-IT" sz="1400">
                <a:solidFill>
                  <a:schemeClr val="bg1"/>
                </a:solidFill>
              </a:rPr>
              <a:t> </a:t>
            </a:r>
          </a:p>
          <a:p>
            <a:pPr>
              <a:spcBef>
                <a:spcPct val="0"/>
              </a:spcBef>
              <a:buFontTx/>
              <a:buNone/>
            </a:pPr>
            <a:r>
              <a:rPr lang="it-IT" altLang="it-IT" sz="1400">
                <a:solidFill>
                  <a:schemeClr val="bg1"/>
                </a:solidFill>
              </a:rPr>
              <a:t>Capitale </a:t>
            </a:r>
          </a:p>
          <a:p>
            <a:pPr>
              <a:spcBef>
                <a:spcPct val="0"/>
              </a:spcBef>
              <a:buFontTx/>
              <a:buNone/>
            </a:pPr>
            <a:r>
              <a:rPr lang="it-IT" altLang="it-IT" sz="1400">
                <a:solidFill>
                  <a:schemeClr val="bg1"/>
                </a:solidFill>
              </a:rPr>
              <a:t>Minimo</a:t>
            </a:r>
          </a:p>
          <a:p>
            <a:pPr>
              <a:spcBef>
                <a:spcPct val="0"/>
              </a:spcBef>
              <a:buFontTx/>
              <a:buNone/>
            </a:pPr>
            <a:r>
              <a:rPr lang="it-IT" altLang="it-IT" sz="1400">
                <a:solidFill>
                  <a:schemeClr val="bg1"/>
                </a:solidFill>
              </a:rPr>
              <a:t>richiesto</a:t>
            </a:r>
          </a:p>
        </p:txBody>
      </p:sp>
      <p:sp>
        <p:nvSpPr>
          <p:cNvPr id="6162" name="Text Box 17"/>
          <p:cNvSpPr txBox="1">
            <a:spLocks noChangeArrowheads="1"/>
          </p:cNvSpPr>
          <p:nvPr/>
        </p:nvSpPr>
        <p:spPr bwMode="gray">
          <a:xfrm>
            <a:off x="504825" y="4267200"/>
            <a:ext cx="1050925"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0"/>
              </a:spcBef>
              <a:buFontTx/>
              <a:buNone/>
            </a:pPr>
            <a:r>
              <a:rPr lang="it-IT" altLang="it-IT" sz="1400" b="1">
                <a:solidFill>
                  <a:schemeClr val="bg1"/>
                </a:solidFill>
              </a:rPr>
              <a:t>Pilastro 2 -</a:t>
            </a:r>
            <a:r>
              <a:rPr lang="it-IT" altLang="it-IT" sz="1400">
                <a:solidFill>
                  <a:schemeClr val="bg1"/>
                </a:solidFill>
              </a:rPr>
              <a:t> </a:t>
            </a:r>
          </a:p>
          <a:p>
            <a:pPr>
              <a:spcBef>
                <a:spcPct val="0"/>
              </a:spcBef>
              <a:buFontTx/>
              <a:buNone/>
            </a:pPr>
            <a:r>
              <a:rPr lang="it-IT" altLang="it-IT" sz="1400">
                <a:solidFill>
                  <a:schemeClr val="bg1"/>
                </a:solidFill>
              </a:rPr>
              <a:t>Controllo</a:t>
            </a:r>
          </a:p>
          <a:p>
            <a:pPr>
              <a:spcBef>
                <a:spcPct val="0"/>
              </a:spcBef>
              <a:buFontTx/>
              <a:buNone/>
            </a:pPr>
            <a:r>
              <a:rPr lang="it-IT" altLang="it-IT" sz="1400">
                <a:solidFill>
                  <a:schemeClr val="bg1"/>
                </a:solidFill>
              </a:rPr>
              <a:t>prudenziale</a:t>
            </a:r>
          </a:p>
        </p:txBody>
      </p:sp>
      <p:sp>
        <p:nvSpPr>
          <p:cNvPr id="6163" name="Text Box 18"/>
          <p:cNvSpPr txBox="1">
            <a:spLocks noChangeArrowheads="1"/>
          </p:cNvSpPr>
          <p:nvPr/>
        </p:nvSpPr>
        <p:spPr bwMode="gray">
          <a:xfrm>
            <a:off x="504825" y="5137150"/>
            <a:ext cx="1044575"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0"/>
              </a:spcBef>
              <a:buFontTx/>
              <a:buNone/>
            </a:pPr>
            <a:r>
              <a:rPr lang="it-IT" altLang="it-IT" sz="1400" b="1">
                <a:solidFill>
                  <a:schemeClr val="bg1"/>
                </a:solidFill>
              </a:rPr>
              <a:t>Pillar 3 -</a:t>
            </a:r>
            <a:r>
              <a:rPr lang="it-IT" altLang="it-IT" sz="1400">
                <a:solidFill>
                  <a:schemeClr val="bg1"/>
                </a:solidFill>
              </a:rPr>
              <a:t> </a:t>
            </a:r>
          </a:p>
          <a:p>
            <a:pPr>
              <a:spcBef>
                <a:spcPct val="0"/>
              </a:spcBef>
              <a:buFontTx/>
              <a:buNone/>
            </a:pPr>
            <a:r>
              <a:rPr lang="it-IT" altLang="it-IT" sz="1400">
                <a:solidFill>
                  <a:schemeClr val="bg1"/>
                </a:solidFill>
              </a:rPr>
              <a:t>Disciplina di</a:t>
            </a:r>
          </a:p>
          <a:p>
            <a:pPr>
              <a:spcBef>
                <a:spcPct val="0"/>
              </a:spcBef>
              <a:buFontTx/>
              <a:buNone/>
            </a:pPr>
            <a:r>
              <a:rPr lang="it-IT" altLang="it-IT" sz="1400">
                <a:solidFill>
                  <a:schemeClr val="bg1"/>
                </a:solidFill>
              </a:rPr>
              <a:t>mercato</a:t>
            </a:r>
          </a:p>
        </p:txBody>
      </p:sp>
      <p:sp>
        <p:nvSpPr>
          <p:cNvPr id="6164" name="Text Box 19"/>
          <p:cNvSpPr txBox="1">
            <a:spLocks noChangeArrowheads="1"/>
          </p:cNvSpPr>
          <p:nvPr/>
        </p:nvSpPr>
        <p:spPr bwMode="gray">
          <a:xfrm>
            <a:off x="1898650" y="1463675"/>
            <a:ext cx="2109788" cy="1004888"/>
          </a:xfrm>
          <a:prstGeom prst="rect">
            <a:avLst/>
          </a:prstGeom>
          <a:solidFill>
            <a:srgbClr val="FFE280"/>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marL="92075" indent="-92075"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0"/>
              </a:spcBef>
            </a:pPr>
            <a:r>
              <a:rPr lang="it-IT" altLang="it-IT" sz="1200"/>
              <a:t>Non  ci sono requisiti particolari</a:t>
            </a:r>
          </a:p>
          <a:p>
            <a:pPr>
              <a:spcBef>
                <a:spcPct val="0"/>
              </a:spcBef>
            </a:pPr>
            <a:r>
              <a:rPr lang="it-IT" altLang="it-IT" sz="1200"/>
              <a:t>Raccomandazioni per la gestione dei rischi operativi (BIS)</a:t>
            </a:r>
          </a:p>
        </p:txBody>
      </p:sp>
      <p:sp>
        <p:nvSpPr>
          <p:cNvPr id="6165" name="Text Box 20"/>
          <p:cNvSpPr txBox="1">
            <a:spLocks noChangeArrowheads="1"/>
          </p:cNvSpPr>
          <p:nvPr/>
        </p:nvSpPr>
        <p:spPr bwMode="gray">
          <a:xfrm>
            <a:off x="4160838" y="1484313"/>
            <a:ext cx="2249487" cy="2616200"/>
          </a:xfrm>
          <a:prstGeom prst="rect">
            <a:avLst/>
          </a:prstGeom>
          <a:solidFill>
            <a:srgbClr val="FF9900"/>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marL="92075" indent="-92075"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0"/>
              </a:spcBef>
            </a:pPr>
            <a:r>
              <a:rPr lang="it-IT" altLang="it-IT" sz="1100"/>
              <a:t>Coinvolgimento attivo dell’Alta Direzione</a:t>
            </a:r>
          </a:p>
          <a:p>
            <a:pPr>
              <a:spcBef>
                <a:spcPct val="0"/>
              </a:spcBef>
            </a:pPr>
            <a:r>
              <a:rPr lang="it-IT" altLang="it-IT" sz="1100"/>
              <a:t>Funzione indipendente per la definizione di metodologie e processi</a:t>
            </a:r>
          </a:p>
          <a:p>
            <a:pPr>
              <a:spcBef>
                <a:spcPct val="0"/>
              </a:spcBef>
            </a:pPr>
            <a:r>
              <a:rPr lang="it-IT" altLang="it-IT" sz="1100"/>
              <a:t>Mappatura delle aree di business e dei rischi</a:t>
            </a:r>
          </a:p>
          <a:p>
            <a:pPr>
              <a:spcBef>
                <a:spcPct val="0"/>
              </a:spcBef>
            </a:pPr>
            <a:r>
              <a:rPr lang="it-IT" altLang="it-IT" sz="1100"/>
              <a:t>Controllo delle procedure e delle metodologie da parte dell’Internal Auditing</a:t>
            </a:r>
          </a:p>
          <a:p>
            <a:pPr>
              <a:spcBef>
                <a:spcPct val="0"/>
              </a:spcBef>
            </a:pPr>
            <a:r>
              <a:rPr lang="it-IT" altLang="it-IT" sz="1100"/>
              <a:t>Aderenza alle raccomandazioni stabilite da Basilea (BIS) </a:t>
            </a:r>
          </a:p>
          <a:p>
            <a:pPr>
              <a:spcBef>
                <a:spcPct val="0"/>
              </a:spcBef>
            </a:pPr>
            <a:r>
              <a:rPr lang="it-IT" altLang="it-IT" sz="1100"/>
              <a:t>Implementazione di una funzione per la raccolta dei dati sulle perdite</a:t>
            </a:r>
          </a:p>
        </p:txBody>
      </p:sp>
      <p:sp>
        <p:nvSpPr>
          <p:cNvPr id="6166" name="Text Box 21"/>
          <p:cNvSpPr txBox="1">
            <a:spLocks noChangeArrowheads="1"/>
          </p:cNvSpPr>
          <p:nvPr/>
        </p:nvSpPr>
        <p:spPr bwMode="gray">
          <a:xfrm>
            <a:off x="6523038" y="1477963"/>
            <a:ext cx="2366962" cy="2616200"/>
          </a:xfrm>
          <a:prstGeom prst="rect">
            <a:avLst/>
          </a:prstGeom>
          <a:solidFill>
            <a:srgbClr val="A11D26"/>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marL="92075" indent="-92075"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0"/>
              </a:spcBef>
            </a:pPr>
            <a:r>
              <a:rPr lang="it-IT" altLang="it-IT" sz="1100">
                <a:solidFill>
                  <a:schemeClr val="bg1"/>
                </a:solidFill>
              </a:rPr>
              <a:t>Raggiungimento dei requisiti per l’Approccio Standard</a:t>
            </a:r>
          </a:p>
          <a:p>
            <a:pPr>
              <a:spcBef>
                <a:spcPct val="0"/>
              </a:spcBef>
            </a:pPr>
            <a:r>
              <a:rPr lang="it-IT" altLang="it-IT" sz="1100">
                <a:solidFill>
                  <a:schemeClr val="bg1"/>
                </a:solidFill>
              </a:rPr>
              <a:t>Analisi dettagliata dei dati interni ed esterni sulle perdite </a:t>
            </a:r>
          </a:p>
          <a:p>
            <a:pPr>
              <a:spcBef>
                <a:spcPct val="0"/>
              </a:spcBef>
            </a:pPr>
            <a:r>
              <a:rPr lang="it-IT" altLang="it-IT" sz="1100">
                <a:solidFill>
                  <a:schemeClr val="bg1"/>
                </a:solidFill>
              </a:rPr>
              <a:t>La gestione del rischio e l’allocazione del capitale devono essere effettuate sulla base della misurazione del rischio</a:t>
            </a:r>
          </a:p>
          <a:p>
            <a:pPr>
              <a:spcBef>
                <a:spcPct val="0"/>
              </a:spcBef>
            </a:pPr>
            <a:r>
              <a:rPr lang="it-IT" altLang="it-IT" sz="1100">
                <a:solidFill>
                  <a:schemeClr val="bg1"/>
                </a:solidFill>
              </a:rPr>
              <a:t>Validazione delle metodologie di misurazione del rischio </a:t>
            </a:r>
          </a:p>
          <a:p>
            <a:pPr>
              <a:spcBef>
                <a:spcPct val="0"/>
              </a:spcBef>
            </a:pPr>
            <a:r>
              <a:rPr lang="it-IT" altLang="it-IT" sz="1100">
                <a:solidFill>
                  <a:schemeClr val="bg1"/>
                </a:solidFill>
              </a:rPr>
              <a:t>Analisi di scenario</a:t>
            </a:r>
          </a:p>
          <a:p>
            <a:pPr>
              <a:spcBef>
                <a:spcPct val="0"/>
              </a:spcBef>
            </a:pPr>
            <a:r>
              <a:rPr lang="it-IT" altLang="it-IT" sz="1100">
                <a:solidFill>
                  <a:schemeClr val="bg1"/>
                </a:solidFill>
              </a:rPr>
              <a:t>Personale qualificato e adeguate strutture informatiche</a:t>
            </a:r>
          </a:p>
          <a:p>
            <a:pPr>
              <a:spcBef>
                <a:spcPct val="0"/>
              </a:spcBef>
            </a:pPr>
            <a:r>
              <a:rPr lang="it-IT" altLang="it-IT" sz="1100">
                <a:solidFill>
                  <a:schemeClr val="bg1"/>
                </a:solidFill>
              </a:rPr>
              <a:t>Implementazione di un sistema di reporting</a:t>
            </a:r>
          </a:p>
        </p:txBody>
      </p:sp>
      <p:sp>
        <p:nvSpPr>
          <p:cNvPr id="6167" name="Text Box 22"/>
          <p:cNvSpPr txBox="1">
            <a:spLocks noChangeArrowheads="1"/>
          </p:cNvSpPr>
          <p:nvPr/>
        </p:nvSpPr>
        <p:spPr bwMode="gray">
          <a:xfrm>
            <a:off x="1828800" y="4268788"/>
            <a:ext cx="2179638" cy="639762"/>
          </a:xfrm>
          <a:prstGeom prst="rect">
            <a:avLst/>
          </a:prstGeom>
          <a:solidFill>
            <a:srgbClr val="FFE280"/>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marL="92075" indent="-92075"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0"/>
              </a:spcBef>
            </a:pPr>
            <a:r>
              <a:rPr lang="it-IT" altLang="it-IT" sz="1200"/>
              <a:t>Implementazione di un’adeguata struttura organizzativa. (BIS)</a:t>
            </a:r>
          </a:p>
        </p:txBody>
      </p:sp>
      <p:sp>
        <p:nvSpPr>
          <p:cNvPr id="6168" name="Text Box 23"/>
          <p:cNvSpPr txBox="1">
            <a:spLocks noChangeArrowheads="1"/>
          </p:cNvSpPr>
          <p:nvPr/>
        </p:nvSpPr>
        <p:spPr bwMode="gray">
          <a:xfrm>
            <a:off x="4117975" y="4291013"/>
            <a:ext cx="2252663"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marL="92075" indent="-92075"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0"/>
              </a:spcBef>
            </a:pPr>
            <a:r>
              <a:rPr lang="it-IT" altLang="it-IT" sz="1100"/>
              <a:t>Raccordo delle categorie di rischio e delle attività aziendali con quelle definite da Basilea</a:t>
            </a:r>
          </a:p>
        </p:txBody>
      </p:sp>
      <p:sp>
        <p:nvSpPr>
          <p:cNvPr id="6169" name="Text Box 24"/>
          <p:cNvSpPr txBox="1">
            <a:spLocks noChangeArrowheads="1"/>
          </p:cNvSpPr>
          <p:nvPr/>
        </p:nvSpPr>
        <p:spPr bwMode="gray">
          <a:xfrm>
            <a:off x="6523038" y="4267200"/>
            <a:ext cx="2249487" cy="457200"/>
          </a:xfrm>
          <a:prstGeom prst="rect">
            <a:avLst/>
          </a:prstGeom>
          <a:solidFill>
            <a:srgbClr val="A11D26"/>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marL="92075" indent="-92075"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0"/>
              </a:spcBef>
            </a:pPr>
            <a:r>
              <a:rPr lang="it-IT" altLang="it-IT" sz="1200">
                <a:solidFill>
                  <a:schemeClr val="bg1"/>
                </a:solidFill>
              </a:rPr>
              <a:t>Controllo del processo di raccolta dei dati</a:t>
            </a:r>
          </a:p>
        </p:txBody>
      </p:sp>
      <p:sp>
        <p:nvSpPr>
          <p:cNvPr id="6170" name="Text Box 25"/>
          <p:cNvSpPr txBox="1">
            <a:spLocks noChangeArrowheads="1"/>
          </p:cNvSpPr>
          <p:nvPr/>
        </p:nvSpPr>
        <p:spPr bwMode="gray">
          <a:xfrm>
            <a:off x="1763713" y="5049838"/>
            <a:ext cx="4764087" cy="933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marL="92075" indent="-92075"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0"/>
              </a:spcBef>
            </a:pPr>
            <a:r>
              <a:rPr lang="it-IT" altLang="it-IT" sz="1100"/>
              <a:t>Informativa al mercato sulle  informazioni chiave: strategie e processi, approccio scelto, ammontare di capitale per la copertura dei rischi operativi e gli eventi pregiudizievoli, % di capitale utilizzato per la copertura dei rischi operativi in proporzione al totale del patrimonio </a:t>
            </a:r>
          </a:p>
          <a:p>
            <a:pPr>
              <a:spcBef>
                <a:spcPct val="0"/>
              </a:spcBef>
            </a:pPr>
            <a:r>
              <a:rPr lang="it-IT" altLang="it-IT" sz="1100"/>
              <a:t>Informativa al mercato su altre informazioni rilevanti</a:t>
            </a:r>
          </a:p>
        </p:txBody>
      </p:sp>
      <p:sp>
        <p:nvSpPr>
          <p:cNvPr id="6171" name="Text Box 26"/>
          <p:cNvSpPr txBox="1">
            <a:spLocks noChangeArrowheads="1"/>
          </p:cNvSpPr>
          <p:nvPr/>
        </p:nvSpPr>
        <p:spPr bwMode="gray">
          <a:xfrm>
            <a:off x="6523038" y="5121275"/>
            <a:ext cx="2284412" cy="457200"/>
          </a:xfrm>
          <a:prstGeom prst="rect">
            <a:avLst/>
          </a:prstGeom>
          <a:solidFill>
            <a:srgbClr val="A11D26"/>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marL="92075" indent="-92075"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0"/>
              </a:spcBef>
            </a:pPr>
            <a:r>
              <a:rPr lang="it-IT" altLang="it-IT" sz="1200">
                <a:solidFill>
                  <a:schemeClr val="bg1"/>
                </a:solidFill>
              </a:rPr>
              <a:t>Informativa dettagliata al mercato sull’AMA prescelto</a:t>
            </a:r>
          </a:p>
        </p:txBody>
      </p:sp>
      <p:sp>
        <p:nvSpPr>
          <p:cNvPr id="6172" name="Rectangle 27"/>
          <p:cNvSpPr>
            <a:spLocks noGrp="1" noChangeArrowheads="1"/>
          </p:cNvSpPr>
          <p:nvPr>
            <p:ph type="title"/>
          </p:nvPr>
        </p:nvSpPr>
        <p:spPr>
          <a:xfrm>
            <a:off x="3005138" y="92075"/>
            <a:ext cx="2935287" cy="457200"/>
          </a:xfrm>
          <a:noFill/>
        </p:spPr>
        <p:txBody>
          <a:bodyPr lIns="0" tIns="0" rIns="0" bIns="0" anchor="b"/>
          <a:lstStyle/>
          <a:p>
            <a:pPr algn="l" eaLnBrk="1" hangingPunct="1"/>
            <a:r>
              <a:rPr lang="en-GB" altLang="it-IT" sz="2200" smtClean="0"/>
              <a:t>Requisiti qualitativi</a:t>
            </a:r>
          </a:p>
        </p:txBody>
      </p:sp>
      <p:sp>
        <p:nvSpPr>
          <p:cNvPr id="6173" name="Rectangle 28"/>
          <p:cNvSpPr>
            <a:spLocks noChangeArrowheads="1"/>
          </p:cNvSpPr>
          <p:nvPr/>
        </p:nvSpPr>
        <p:spPr bwMode="auto">
          <a:xfrm>
            <a:off x="8121650" y="6165850"/>
            <a:ext cx="914400" cy="554038"/>
          </a:xfrm>
          <a:prstGeom prst="rect">
            <a:avLst/>
          </a:prstGeom>
          <a:solidFill>
            <a:schemeClr val="accent1"/>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spcBef>
                <a:spcPct val="0"/>
              </a:spcBef>
              <a:buFontTx/>
              <a:buNone/>
            </a:pPr>
            <a:r>
              <a:rPr lang="it-IT" altLang="it-IT" sz="1800" b="1"/>
              <a:t>AT</a:t>
            </a:r>
            <a:endParaRPr lang="en-US" altLang="it-IT" sz="1800" b="1"/>
          </a:p>
        </p:txBody>
      </p:sp>
    </p:spTree>
    <p:extLst>
      <p:ext uri="{BB962C8B-B14F-4D97-AF65-F5344CB8AC3E}">
        <p14:creationId xmlns:p14="http://schemas.microsoft.com/office/powerpoint/2010/main" val="1383122286"/>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egnaposto numero diapositiva 5"/>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fld id="{2422EC0C-D050-4F5B-9EFE-1531A472DDA7}" type="slidenum">
              <a:rPr lang="en-US" altLang="it-IT" sz="1400" smtClean="0"/>
              <a:pPr eaLnBrk="1" hangingPunct="1">
                <a:spcBef>
                  <a:spcPct val="0"/>
                </a:spcBef>
                <a:buFontTx/>
                <a:buNone/>
              </a:pPr>
              <a:t>8</a:t>
            </a:fld>
            <a:endParaRPr lang="en-US" altLang="it-IT" sz="1400" smtClean="0"/>
          </a:p>
        </p:txBody>
      </p:sp>
      <p:grpSp>
        <p:nvGrpSpPr>
          <p:cNvPr id="7171" name="Group 2"/>
          <p:cNvGrpSpPr>
            <a:grpSpLocks/>
          </p:cNvGrpSpPr>
          <p:nvPr/>
        </p:nvGrpSpPr>
        <p:grpSpPr bwMode="auto">
          <a:xfrm>
            <a:off x="250825" y="333375"/>
            <a:ext cx="8697913" cy="6270625"/>
            <a:chOff x="385" y="190"/>
            <a:chExt cx="5479" cy="3950"/>
          </a:xfrm>
        </p:grpSpPr>
        <p:sp>
          <p:nvSpPr>
            <p:cNvPr id="7176" name="AutoShape 3"/>
            <p:cNvSpPr>
              <a:spLocks noChangeArrowheads="1"/>
            </p:cNvSpPr>
            <p:nvPr/>
          </p:nvSpPr>
          <p:spPr bwMode="auto">
            <a:xfrm flipV="1">
              <a:off x="385" y="4083"/>
              <a:ext cx="5479" cy="57"/>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7177" name="AutoShape 4"/>
            <p:cNvSpPr>
              <a:spLocks noChangeArrowheads="1"/>
            </p:cNvSpPr>
            <p:nvPr/>
          </p:nvSpPr>
          <p:spPr bwMode="auto">
            <a:xfrm flipV="1">
              <a:off x="583" y="3675"/>
              <a:ext cx="5128" cy="256"/>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7178" name="Freeform 5"/>
            <p:cNvSpPr>
              <a:spLocks/>
            </p:cNvSpPr>
            <p:nvPr/>
          </p:nvSpPr>
          <p:spPr bwMode="auto">
            <a:xfrm>
              <a:off x="2873" y="1593"/>
              <a:ext cx="535" cy="1911"/>
            </a:xfrm>
            <a:custGeom>
              <a:avLst/>
              <a:gdLst>
                <a:gd name="T0" fmla="*/ 0 w 271"/>
                <a:gd name="T1" fmla="*/ 1646 h 2059"/>
                <a:gd name="T2" fmla="*/ 2077 w 271"/>
                <a:gd name="T3" fmla="*/ 1646 h 2059"/>
                <a:gd name="T4" fmla="*/ 2077 w 271"/>
                <a:gd name="T5" fmla="*/ 0 h 2059"/>
                <a:gd name="T6" fmla="*/ 0 w 271"/>
                <a:gd name="T7" fmla="*/ 0 h 2059"/>
                <a:gd name="T8" fmla="*/ 0 w 271"/>
                <a:gd name="T9" fmla="*/ 1646 h 2059"/>
                <a:gd name="T10" fmla="*/ 0 w 271"/>
                <a:gd name="T11" fmla="*/ 1646 h 2059"/>
                <a:gd name="T12" fmla="*/ 0 60000 65536"/>
                <a:gd name="T13" fmla="*/ 0 60000 65536"/>
                <a:gd name="T14" fmla="*/ 0 60000 65536"/>
                <a:gd name="T15" fmla="*/ 0 60000 65536"/>
                <a:gd name="T16" fmla="*/ 0 60000 65536"/>
                <a:gd name="T17" fmla="*/ 0 60000 65536"/>
                <a:gd name="T18" fmla="*/ 0 w 271"/>
                <a:gd name="T19" fmla="*/ 0 h 2059"/>
                <a:gd name="T20" fmla="*/ 271 w 271"/>
                <a:gd name="T21" fmla="*/ 2059 h 2059"/>
              </a:gdLst>
              <a:ahLst/>
              <a:cxnLst>
                <a:cxn ang="T12">
                  <a:pos x="T0" y="T1"/>
                </a:cxn>
                <a:cxn ang="T13">
                  <a:pos x="T2" y="T3"/>
                </a:cxn>
                <a:cxn ang="T14">
                  <a:pos x="T4" y="T5"/>
                </a:cxn>
                <a:cxn ang="T15">
                  <a:pos x="T6" y="T7"/>
                </a:cxn>
                <a:cxn ang="T16">
                  <a:pos x="T8" y="T9"/>
                </a:cxn>
                <a:cxn ang="T17">
                  <a:pos x="T10" y="T11"/>
                </a:cxn>
              </a:cxnLst>
              <a:rect l="T18" t="T19" r="T20" b="T21"/>
              <a:pathLst>
                <a:path w="271" h="2059">
                  <a:moveTo>
                    <a:pt x="0" y="2058"/>
                  </a:moveTo>
                  <a:lnTo>
                    <a:pt x="270" y="2058"/>
                  </a:lnTo>
                  <a:lnTo>
                    <a:pt x="270" y="0"/>
                  </a:lnTo>
                  <a:lnTo>
                    <a:pt x="0" y="0"/>
                  </a:lnTo>
                  <a:lnTo>
                    <a:pt x="0" y="2058"/>
                  </a:lnTo>
                </a:path>
              </a:pathLst>
            </a:custGeom>
            <a:solidFill>
              <a:srgbClr val="F8F8F8"/>
            </a:solidFill>
            <a:ln w="9048">
              <a:solidFill>
                <a:srgbClr val="C0C0C0"/>
              </a:solidFill>
              <a:round/>
              <a:headEnd/>
              <a:tailEnd/>
            </a:ln>
          </p:spPr>
          <p:txBody>
            <a:bodyPr/>
            <a:lstStyle/>
            <a:p>
              <a:endParaRPr lang="it-IT"/>
            </a:p>
          </p:txBody>
        </p:sp>
        <p:grpSp>
          <p:nvGrpSpPr>
            <p:cNvPr id="7179" name="Group 6"/>
            <p:cNvGrpSpPr>
              <a:grpSpLocks/>
            </p:cNvGrpSpPr>
            <p:nvPr/>
          </p:nvGrpSpPr>
          <p:grpSpPr bwMode="auto">
            <a:xfrm>
              <a:off x="2782" y="3474"/>
              <a:ext cx="703" cy="203"/>
              <a:chOff x="3110" y="3961"/>
              <a:chExt cx="356" cy="218"/>
            </a:xfrm>
          </p:grpSpPr>
          <p:sp>
            <p:nvSpPr>
              <p:cNvPr id="7306" name="Freeform 7"/>
              <p:cNvSpPr>
                <a:spLocks/>
              </p:cNvSpPr>
              <p:nvPr/>
            </p:nvSpPr>
            <p:spPr bwMode="auto">
              <a:xfrm>
                <a:off x="3137" y="3961"/>
                <a:ext cx="300" cy="106"/>
              </a:xfrm>
              <a:custGeom>
                <a:avLst/>
                <a:gdLst>
                  <a:gd name="T0" fmla="*/ 285 w 300"/>
                  <a:gd name="T1" fmla="*/ 2 h 106"/>
                  <a:gd name="T2" fmla="*/ 290 w 300"/>
                  <a:gd name="T3" fmla="*/ 5 h 106"/>
                  <a:gd name="T4" fmla="*/ 295 w 300"/>
                  <a:gd name="T5" fmla="*/ 9 h 106"/>
                  <a:gd name="T6" fmla="*/ 295 w 300"/>
                  <a:gd name="T7" fmla="*/ 16 h 106"/>
                  <a:gd name="T8" fmla="*/ 297 w 300"/>
                  <a:gd name="T9" fmla="*/ 23 h 106"/>
                  <a:gd name="T10" fmla="*/ 298 w 300"/>
                  <a:gd name="T11" fmla="*/ 30 h 106"/>
                  <a:gd name="T12" fmla="*/ 297 w 300"/>
                  <a:gd name="T13" fmla="*/ 39 h 106"/>
                  <a:gd name="T14" fmla="*/ 293 w 300"/>
                  <a:gd name="T15" fmla="*/ 46 h 106"/>
                  <a:gd name="T16" fmla="*/ 290 w 300"/>
                  <a:gd name="T17" fmla="*/ 52 h 106"/>
                  <a:gd name="T18" fmla="*/ 285 w 300"/>
                  <a:gd name="T19" fmla="*/ 53 h 106"/>
                  <a:gd name="T20" fmla="*/ 281 w 300"/>
                  <a:gd name="T21" fmla="*/ 52 h 106"/>
                  <a:gd name="T22" fmla="*/ 283 w 300"/>
                  <a:gd name="T23" fmla="*/ 53 h 106"/>
                  <a:gd name="T24" fmla="*/ 287 w 300"/>
                  <a:gd name="T25" fmla="*/ 56 h 106"/>
                  <a:gd name="T26" fmla="*/ 293 w 300"/>
                  <a:gd name="T27" fmla="*/ 59 h 106"/>
                  <a:gd name="T28" fmla="*/ 294 w 300"/>
                  <a:gd name="T29" fmla="*/ 66 h 106"/>
                  <a:gd name="T30" fmla="*/ 296 w 300"/>
                  <a:gd name="T31" fmla="*/ 74 h 106"/>
                  <a:gd name="T32" fmla="*/ 296 w 300"/>
                  <a:gd name="T33" fmla="*/ 82 h 106"/>
                  <a:gd name="T34" fmla="*/ 295 w 300"/>
                  <a:gd name="T35" fmla="*/ 90 h 106"/>
                  <a:gd name="T36" fmla="*/ 291 w 300"/>
                  <a:gd name="T37" fmla="*/ 96 h 106"/>
                  <a:gd name="T38" fmla="*/ 288 w 300"/>
                  <a:gd name="T39" fmla="*/ 101 h 106"/>
                  <a:gd name="T40" fmla="*/ 284 w 300"/>
                  <a:gd name="T41" fmla="*/ 104 h 106"/>
                  <a:gd name="T42" fmla="*/ 281 w 300"/>
                  <a:gd name="T43" fmla="*/ 103 h 106"/>
                  <a:gd name="T44" fmla="*/ 17 w 300"/>
                  <a:gd name="T45" fmla="*/ 103 h 106"/>
                  <a:gd name="T46" fmla="*/ 12 w 300"/>
                  <a:gd name="T47" fmla="*/ 105 h 106"/>
                  <a:gd name="T48" fmla="*/ 7 w 300"/>
                  <a:gd name="T49" fmla="*/ 101 h 106"/>
                  <a:gd name="T50" fmla="*/ 3 w 300"/>
                  <a:gd name="T51" fmla="*/ 96 h 106"/>
                  <a:gd name="T52" fmla="*/ 1 w 300"/>
                  <a:gd name="T53" fmla="*/ 90 h 106"/>
                  <a:gd name="T54" fmla="*/ 0 w 300"/>
                  <a:gd name="T55" fmla="*/ 82 h 106"/>
                  <a:gd name="T56" fmla="*/ 0 w 300"/>
                  <a:gd name="T57" fmla="*/ 74 h 106"/>
                  <a:gd name="T58" fmla="*/ 1 w 300"/>
                  <a:gd name="T59" fmla="*/ 66 h 106"/>
                  <a:gd name="T60" fmla="*/ 5 w 300"/>
                  <a:gd name="T61" fmla="*/ 59 h 106"/>
                  <a:gd name="T62" fmla="*/ 9 w 300"/>
                  <a:gd name="T63" fmla="*/ 56 h 106"/>
                  <a:gd name="T64" fmla="*/ 14 w 300"/>
                  <a:gd name="T65" fmla="*/ 53 h 106"/>
                  <a:gd name="T66" fmla="*/ 17 w 300"/>
                  <a:gd name="T67" fmla="*/ 53 h 106"/>
                  <a:gd name="T68" fmla="*/ 12 w 300"/>
                  <a:gd name="T69" fmla="*/ 54 h 106"/>
                  <a:gd name="T70" fmla="*/ 8 w 300"/>
                  <a:gd name="T71" fmla="*/ 52 h 106"/>
                  <a:gd name="T72" fmla="*/ 4 w 300"/>
                  <a:gd name="T73" fmla="*/ 46 h 106"/>
                  <a:gd name="T74" fmla="*/ 2 w 300"/>
                  <a:gd name="T75" fmla="*/ 39 h 106"/>
                  <a:gd name="T76" fmla="*/ 1 w 300"/>
                  <a:gd name="T77" fmla="*/ 31 h 106"/>
                  <a:gd name="T78" fmla="*/ 1 w 300"/>
                  <a:gd name="T79" fmla="*/ 22 h 106"/>
                  <a:gd name="T80" fmla="*/ 3 w 300"/>
                  <a:gd name="T81" fmla="*/ 15 h 106"/>
                  <a:gd name="T82" fmla="*/ 8 w 300"/>
                  <a:gd name="T83" fmla="*/ 7 h 106"/>
                  <a:gd name="T84" fmla="*/ 13 w 300"/>
                  <a:gd name="T85" fmla="*/ 4 h 106"/>
                  <a:gd name="T86" fmla="*/ 18 w 300"/>
                  <a:gd name="T87" fmla="*/ 1 h 106"/>
                  <a:gd name="T88" fmla="*/ 24 w 300"/>
                  <a:gd name="T89" fmla="*/ 0 h 106"/>
                  <a:gd name="T90" fmla="*/ 61 w 300"/>
                  <a:gd name="T91" fmla="*/ 0 h 106"/>
                  <a:gd name="T92" fmla="*/ 125 w 300"/>
                  <a:gd name="T93" fmla="*/ 0 h 106"/>
                  <a:gd name="T94" fmla="*/ 197 w 300"/>
                  <a:gd name="T95" fmla="*/ 0 h 106"/>
                  <a:gd name="T96" fmla="*/ 256 w 300"/>
                  <a:gd name="T97" fmla="*/ 0 h 106"/>
                  <a:gd name="T98" fmla="*/ 283 w 300"/>
                  <a:gd name="T99" fmla="*/ 0 h 10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00"/>
                  <a:gd name="T151" fmla="*/ 0 h 106"/>
                  <a:gd name="T152" fmla="*/ 300 w 300"/>
                  <a:gd name="T153" fmla="*/ 106 h 10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00" h="106">
                    <a:moveTo>
                      <a:pt x="281" y="1"/>
                    </a:moveTo>
                    <a:lnTo>
                      <a:pt x="283" y="2"/>
                    </a:lnTo>
                    <a:lnTo>
                      <a:pt x="285" y="2"/>
                    </a:lnTo>
                    <a:lnTo>
                      <a:pt x="287" y="4"/>
                    </a:lnTo>
                    <a:lnTo>
                      <a:pt x="290" y="4"/>
                    </a:lnTo>
                    <a:lnTo>
                      <a:pt x="290" y="5"/>
                    </a:lnTo>
                    <a:lnTo>
                      <a:pt x="292" y="6"/>
                    </a:lnTo>
                    <a:lnTo>
                      <a:pt x="293" y="8"/>
                    </a:lnTo>
                    <a:lnTo>
                      <a:pt x="295" y="9"/>
                    </a:lnTo>
                    <a:lnTo>
                      <a:pt x="295" y="12"/>
                    </a:lnTo>
                    <a:lnTo>
                      <a:pt x="295" y="14"/>
                    </a:lnTo>
                    <a:lnTo>
                      <a:pt x="295" y="16"/>
                    </a:lnTo>
                    <a:lnTo>
                      <a:pt x="297" y="18"/>
                    </a:lnTo>
                    <a:lnTo>
                      <a:pt x="297" y="21"/>
                    </a:lnTo>
                    <a:lnTo>
                      <a:pt x="297" y="23"/>
                    </a:lnTo>
                    <a:lnTo>
                      <a:pt x="297" y="25"/>
                    </a:lnTo>
                    <a:lnTo>
                      <a:pt x="299" y="26"/>
                    </a:lnTo>
                    <a:lnTo>
                      <a:pt x="298" y="30"/>
                    </a:lnTo>
                    <a:lnTo>
                      <a:pt x="298" y="34"/>
                    </a:lnTo>
                    <a:lnTo>
                      <a:pt x="297" y="37"/>
                    </a:lnTo>
                    <a:lnTo>
                      <a:pt x="297" y="39"/>
                    </a:lnTo>
                    <a:lnTo>
                      <a:pt x="295" y="43"/>
                    </a:lnTo>
                    <a:lnTo>
                      <a:pt x="295" y="44"/>
                    </a:lnTo>
                    <a:lnTo>
                      <a:pt x="293" y="46"/>
                    </a:lnTo>
                    <a:lnTo>
                      <a:pt x="293" y="48"/>
                    </a:lnTo>
                    <a:lnTo>
                      <a:pt x="291" y="50"/>
                    </a:lnTo>
                    <a:lnTo>
                      <a:pt x="290" y="52"/>
                    </a:lnTo>
                    <a:lnTo>
                      <a:pt x="288" y="53"/>
                    </a:lnTo>
                    <a:lnTo>
                      <a:pt x="287" y="53"/>
                    </a:lnTo>
                    <a:lnTo>
                      <a:pt x="285" y="53"/>
                    </a:lnTo>
                    <a:lnTo>
                      <a:pt x="283" y="53"/>
                    </a:lnTo>
                    <a:lnTo>
                      <a:pt x="281" y="53"/>
                    </a:lnTo>
                    <a:lnTo>
                      <a:pt x="281" y="52"/>
                    </a:lnTo>
                    <a:lnTo>
                      <a:pt x="281" y="53"/>
                    </a:lnTo>
                    <a:lnTo>
                      <a:pt x="283" y="53"/>
                    </a:lnTo>
                    <a:lnTo>
                      <a:pt x="285" y="54"/>
                    </a:lnTo>
                    <a:lnTo>
                      <a:pt x="287" y="54"/>
                    </a:lnTo>
                    <a:lnTo>
                      <a:pt x="287" y="56"/>
                    </a:lnTo>
                    <a:lnTo>
                      <a:pt x="289" y="57"/>
                    </a:lnTo>
                    <a:lnTo>
                      <a:pt x="291" y="59"/>
                    </a:lnTo>
                    <a:lnTo>
                      <a:pt x="293" y="59"/>
                    </a:lnTo>
                    <a:lnTo>
                      <a:pt x="293" y="62"/>
                    </a:lnTo>
                    <a:lnTo>
                      <a:pt x="294" y="64"/>
                    </a:lnTo>
                    <a:lnTo>
                      <a:pt x="294" y="66"/>
                    </a:lnTo>
                    <a:lnTo>
                      <a:pt x="295" y="68"/>
                    </a:lnTo>
                    <a:lnTo>
                      <a:pt x="295" y="72"/>
                    </a:lnTo>
                    <a:lnTo>
                      <a:pt x="296" y="74"/>
                    </a:lnTo>
                    <a:lnTo>
                      <a:pt x="296" y="76"/>
                    </a:lnTo>
                    <a:lnTo>
                      <a:pt x="297" y="78"/>
                    </a:lnTo>
                    <a:lnTo>
                      <a:pt x="296" y="82"/>
                    </a:lnTo>
                    <a:lnTo>
                      <a:pt x="296" y="84"/>
                    </a:lnTo>
                    <a:lnTo>
                      <a:pt x="295" y="88"/>
                    </a:lnTo>
                    <a:lnTo>
                      <a:pt x="295" y="90"/>
                    </a:lnTo>
                    <a:lnTo>
                      <a:pt x="294" y="93"/>
                    </a:lnTo>
                    <a:lnTo>
                      <a:pt x="293" y="94"/>
                    </a:lnTo>
                    <a:lnTo>
                      <a:pt x="291" y="96"/>
                    </a:lnTo>
                    <a:lnTo>
                      <a:pt x="291" y="98"/>
                    </a:lnTo>
                    <a:lnTo>
                      <a:pt x="290" y="100"/>
                    </a:lnTo>
                    <a:lnTo>
                      <a:pt x="288" y="101"/>
                    </a:lnTo>
                    <a:lnTo>
                      <a:pt x="286" y="103"/>
                    </a:lnTo>
                    <a:lnTo>
                      <a:pt x="284" y="104"/>
                    </a:lnTo>
                    <a:lnTo>
                      <a:pt x="282" y="104"/>
                    </a:lnTo>
                    <a:lnTo>
                      <a:pt x="281" y="104"/>
                    </a:lnTo>
                    <a:lnTo>
                      <a:pt x="281" y="103"/>
                    </a:lnTo>
                    <a:lnTo>
                      <a:pt x="280" y="103"/>
                    </a:lnTo>
                    <a:lnTo>
                      <a:pt x="17" y="103"/>
                    </a:lnTo>
                    <a:lnTo>
                      <a:pt x="16" y="105"/>
                    </a:lnTo>
                    <a:lnTo>
                      <a:pt x="14" y="105"/>
                    </a:lnTo>
                    <a:lnTo>
                      <a:pt x="12" y="105"/>
                    </a:lnTo>
                    <a:lnTo>
                      <a:pt x="11" y="103"/>
                    </a:lnTo>
                    <a:lnTo>
                      <a:pt x="9" y="103"/>
                    </a:lnTo>
                    <a:lnTo>
                      <a:pt x="7" y="101"/>
                    </a:lnTo>
                    <a:lnTo>
                      <a:pt x="5" y="100"/>
                    </a:lnTo>
                    <a:lnTo>
                      <a:pt x="5" y="98"/>
                    </a:lnTo>
                    <a:lnTo>
                      <a:pt x="3" y="96"/>
                    </a:lnTo>
                    <a:lnTo>
                      <a:pt x="3" y="94"/>
                    </a:lnTo>
                    <a:lnTo>
                      <a:pt x="1" y="93"/>
                    </a:lnTo>
                    <a:lnTo>
                      <a:pt x="1" y="90"/>
                    </a:lnTo>
                    <a:lnTo>
                      <a:pt x="0" y="88"/>
                    </a:lnTo>
                    <a:lnTo>
                      <a:pt x="0" y="84"/>
                    </a:lnTo>
                    <a:lnTo>
                      <a:pt x="0" y="82"/>
                    </a:lnTo>
                    <a:lnTo>
                      <a:pt x="0" y="78"/>
                    </a:lnTo>
                    <a:lnTo>
                      <a:pt x="0" y="76"/>
                    </a:lnTo>
                    <a:lnTo>
                      <a:pt x="0" y="74"/>
                    </a:lnTo>
                    <a:lnTo>
                      <a:pt x="0" y="72"/>
                    </a:lnTo>
                    <a:lnTo>
                      <a:pt x="1" y="68"/>
                    </a:lnTo>
                    <a:lnTo>
                      <a:pt x="1" y="66"/>
                    </a:lnTo>
                    <a:lnTo>
                      <a:pt x="3" y="64"/>
                    </a:lnTo>
                    <a:lnTo>
                      <a:pt x="3" y="62"/>
                    </a:lnTo>
                    <a:lnTo>
                      <a:pt x="5" y="59"/>
                    </a:lnTo>
                    <a:lnTo>
                      <a:pt x="6" y="59"/>
                    </a:lnTo>
                    <a:lnTo>
                      <a:pt x="8" y="57"/>
                    </a:lnTo>
                    <a:lnTo>
                      <a:pt x="9" y="56"/>
                    </a:lnTo>
                    <a:lnTo>
                      <a:pt x="11" y="54"/>
                    </a:lnTo>
                    <a:lnTo>
                      <a:pt x="13" y="54"/>
                    </a:lnTo>
                    <a:lnTo>
                      <a:pt x="14" y="53"/>
                    </a:lnTo>
                    <a:lnTo>
                      <a:pt x="16" y="53"/>
                    </a:lnTo>
                    <a:lnTo>
                      <a:pt x="18" y="53"/>
                    </a:lnTo>
                    <a:lnTo>
                      <a:pt x="17" y="53"/>
                    </a:lnTo>
                    <a:lnTo>
                      <a:pt x="16" y="54"/>
                    </a:lnTo>
                    <a:lnTo>
                      <a:pt x="14" y="54"/>
                    </a:lnTo>
                    <a:lnTo>
                      <a:pt x="12" y="54"/>
                    </a:lnTo>
                    <a:lnTo>
                      <a:pt x="11" y="53"/>
                    </a:lnTo>
                    <a:lnTo>
                      <a:pt x="9" y="53"/>
                    </a:lnTo>
                    <a:lnTo>
                      <a:pt x="8" y="52"/>
                    </a:lnTo>
                    <a:lnTo>
                      <a:pt x="6" y="50"/>
                    </a:lnTo>
                    <a:lnTo>
                      <a:pt x="6" y="48"/>
                    </a:lnTo>
                    <a:lnTo>
                      <a:pt x="4" y="46"/>
                    </a:lnTo>
                    <a:lnTo>
                      <a:pt x="4" y="44"/>
                    </a:lnTo>
                    <a:lnTo>
                      <a:pt x="2" y="43"/>
                    </a:lnTo>
                    <a:lnTo>
                      <a:pt x="2" y="39"/>
                    </a:lnTo>
                    <a:lnTo>
                      <a:pt x="1" y="37"/>
                    </a:lnTo>
                    <a:lnTo>
                      <a:pt x="1" y="34"/>
                    </a:lnTo>
                    <a:lnTo>
                      <a:pt x="1" y="31"/>
                    </a:lnTo>
                    <a:lnTo>
                      <a:pt x="1" y="28"/>
                    </a:lnTo>
                    <a:lnTo>
                      <a:pt x="1" y="26"/>
                    </a:lnTo>
                    <a:lnTo>
                      <a:pt x="1" y="22"/>
                    </a:lnTo>
                    <a:lnTo>
                      <a:pt x="1" y="21"/>
                    </a:lnTo>
                    <a:lnTo>
                      <a:pt x="3" y="17"/>
                    </a:lnTo>
                    <a:lnTo>
                      <a:pt x="3" y="15"/>
                    </a:lnTo>
                    <a:lnTo>
                      <a:pt x="5" y="12"/>
                    </a:lnTo>
                    <a:lnTo>
                      <a:pt x="6" y="10"/>
                    </a:lnTo>
                    <a:lnTo>
                      <a:pt x="8" y="7"/>
                    </a:lnTo>
                    <a:lnTo>
                      <a:pt x="9" y="6"/>
                    </a:lnTo>
                    <a:lnTo>
                      <a:pt x="11" y="5"/>
                    </a:lnTo>
                    <a:lnTo>
                      <a:pt x="13" y="4"/>
                    </a:lnTo>
                    <a:lnTo>
                      <a:pt x="14" y="2"/>
                    </a:lnTo>
                    <a:lnTo>
                      <a:pt x="16" y="2"/>
                    </a:lnTo>
                    <a:lnTo>
                      <a:pt x="18" y="1"/>
                    </a:lnTo>
                    <a:lnTo>
                      <a:pt x="20" y="1"/>
                    </a:lnTo>
                    <a:lnTo>
                      <a:pt x="22" y="0"/>
                    </a:lnTo>
                    <a:lnTo>
                      <a:pt x="24" y="0"/>
                    </a:lnTo>
                    <a:lnTo>
                      <a:pt x="32" y="0"/>
                    </a:lnTo>
                    <a:lnTo>
                      <a:pt x="44" y="0"/>
                    </a:lnTo>
                    <a:lnTo>
                      <a:pt x="61" y="0"/>
                    </a:lnTo>
                    <a:lnTo>
                      <a:pt x="80" y="0"/>
                    </a:lnTo>
                    <a:lnTo>
                      <a:pt x="102" y="0"/>
                    </a:lnTo>
                    <a:lnTo>
                      <a:pt x="125" y="0"/>
                    </a:lnTo>
                    <a:lnTo>
                      <a:pt x="150" y="0"/>
                    </a:lnTo>
                    <a:lnTo>
                      <a:pt x="173" y="0"/>
                    </a:lnTo>
                    <a:lnTo>
                      <a:pt x="197" y="0"/>
                    </a:lnTo>
                    <a:lnTo>
                      <a:pt x="219" y="0"/>
                    </a:lnTo>
                    <a:lnTo>
                      <a:pt x="240" y="0"/>
                    </a:lnTo>
                    <a:lnTo>
                      <a:pt x="256" y="0"/>
                    </a:lnTo>
                    <a:lnTo>
                      <a:pt x="270" y="0"/>
                    </a:lnTo>
                    <a:lnTo>
                      <a:pt x="279" y="0"/>
                    </a:lnTo>
                    <a:lnTo>
                      <a:pt x="283" y="0"/>
                    </a:lnTo>
                    <a:lnTo>
                      <a:pt x="281" y="1"/>
                    </a:lnTo>
                  </a:path>
                </a:pathLst>
              </a:custGeom>
              <a:solidFill>
                <a:srgbClr val="F8F8F8"/>
              </a:solidFill>
              <a:ln w="18732">
                <a:solidFill>
                  <a:srgbClr val="C0C0C0"/>
                </a:solidFill>
                <a:round/>
                <a:headEnd/>
                <a:tailEnd/>
              </a:ln>
            </p:spPr>
            <p:txBody>
              <a:bodyPr/>
              <a:lstStyle/>
              <a:p>
                <a:endParaRPr lang="it-IT"/>
              </a:p>
            </p:txBody>
          </p:sp>
          <p:sp>
            <p:nvSpPr>
              <p:cNvPr id="7307" name="Freeform 8"/>
              <p:cNvSpPr>
                <a:spLocks/>
              </p:cNvSpPr>
              <p:nvPr/>
            </p:nvSpPr>
            <p:spPr bwMode="auto">
              <a:xfrm>
                <a:off x="3209" y="3964"/>
                <a:ext cx="230" cy="51"/>
              </a:xfrm>
              <a:custGeom>
                <a:avLst/>
                <a:gdLst>
                  <a:gd name="T0" fmla="*/ 217 w 230"/>
                  <a:gd name="T1" fmla="*/ 5 h 51"/>
                  <a:gd name="T2" fmla="*/ 213 w 230"/>
                  <a:gd name="T3" fmla="*/ 13 h 51"/>
                  <a:gd name="T4" fmla="*/ 209 w 230"/>
                  <a:gd name="T5" fmla="*/ 21 h 51"/>
                  <a:gd name="T6" fmla="*/ 204 w 230"/>
                  <a:gd name="T7" fmla="*/ 28 h 51"/>
                  <a:gd name="T8" fmla="*/ 194 w 230"/>
                  <a:gd name="T9" fmla="*/ 34 h 51"/>
                  <a:gd name="T10" fmla="*/ 181 w 230"/>
                  <a:gd name="T11" fmla="*/ 39 h 51"/>
                  <a:gd name="T12" fmla="*/ 161 w 230"/>
                  <a:gd name="T13" fmla="*/ 42 h 51"/>
                  <a:gd name="T14" fmla="*/ 135 w 230"/>
                  <a:gd name="T15" fmla="*/ 42 h 51"/>
                  <a:gd name="T16" fmla="*/ 111 w 230"/>
                  <a:gd name="T17" fmla="*/ 42 h 51"/>
                  <a:gd name="T18" fmla="*/ 95 w 230"/>
                  <a:gd name="T19" fmla="*/ 43 h 51"/>
                  <a:gd name="T20" fmla="*/ 77 w 230"/>
                  <a:gd name="T21" fmla="*/ 45 h 51"/>
                  <a:gd name="T22" fmla="*/ 59 w 230"/>
                  <a:gd name="T23" fmla="*/ 45 h 51"/>
                  <a:gd name="T24" fmla="*/ 41 w 230"/>
                  <a:gd name="T25" fmla="*/ 47 h 51"/>
                  <a:gd name="T26" fmla="*/ 25 w 230"/>
                  <a:gd name="T27" fmla="*/ 48 h 51"/>
                  <a:gd name="T28" fmla="*/ 11 w 230"/>
                  <a:gd name="T29" fmla="*/ 50 h 51"/>
                  <a:gd name="T30" fmla="*/ 2 w 230"/>
                  <a:gd name="T31" fmla="*/ 50 h 51"/>
                  <a:gd name="T32" fmla="*/ 0 w 230"/>
                  <a:gd name="T33" fmla="*/ 50 h 51"/>
                  <a:gd name="T34" fmla="*/ 6 w 230"/>
                  <a:gd name="T35" fmla="*/ 50 h 51"/>
                  <a:gd name="T36" fmla="*/ 19 w 230"/>
                  <a:gd name="T37" fmla="*/ 50 h 51"/>
                  <a:gd name="T38" fmla="*/ 34 w 230"/>
                  <a:gd name="T39" fmla="*/ 50 h 51"/>
                  <a:gd name="T40" fmla="*/ 50 w 230"/>
                  <a:gd name="T41" fmla="*/ 50 h 51"/>
                  <a:gd name="T42" fmla="*/ 67 w 230"/>
                  <a:gd name="T43" fmla="*/ 50 h 51"/>
                  <a:gd name="T44" fmla="*/ 81 w 230"/>
                  <a:gd name="T45" fmla="*/ 50 h 51"/>
                  <a:gd name="T46" fmla="*/ 91 w 230"/>
                  <a:gd name="T47" fmla="*/ 50 h 51"/>
                  <a:gd name="T48" fmla="*/ 95 w 230"/>
                  <a:gd name="T49" fmla="*/ 50 h 51"/>
                  <a:gd name="T50" fmla="*/ 103 w 230"/>
                  <a:gd name="T51" fmla="*/ 50 h 51"/>
                  <a:gd name="T52" fmla="*/ 119 w 230"/>
                  <a:gd name="T53" fmla="*/ 50 h 51"/>
                  <a:gd name="T54" fmla="*/ 139 w 230"/>
                  <a:gd name="T55" fmla="*/ 50 h 51"/>
                  <a:gd name="T56" fmla="*/ 158 w 230"/>
                  <a:gd name="T57" fmla="*/ 50 h 51"/>
                  <a:gd name="T58" fmla="*/ 178 w 230"/>
                  <a:gd name="T59" fmla="*/ 50 h 51"/>
                  <a:gd name="T60" fmla="*/ 193 w 230"/>
                  <a:gd name="T61" fmla="*/ 50 h 51"/>
                  <a:gd name="T62" fmla="*/ 202 w 230"/>
                  <a:gd name="T63" fmla="*/ 50 h 51"/>
                  <a:gd name="T64" fmla="*/ 210 w 230"/>
                  <a:gd name="T65" fmla="*/ 50 h 51"/>
                  <a:gd name="T66" fmla="*/ 219 w 230"/>
                  <a:gd name="T67" fmla="*/ 48 h 51"/>
                  <a:gd name="T68" fmla="*/ 225 w 230"/>
                  <a:gd name="T69" fmla="*/ 41 h 51"/>
                  <a:gd name="T70" fmla="*/ 228 w 230"/>
                  <a:gd name="T71" fmla="*/ 33 h 51"/>
                  <a:gd name="T72" fmla="*/ 228 w 230"/>
                  <a:gd name="T73" fmla="*/ 23 h 51"/>
                  <a:gd name="T74" fmla="*/ 225 w 230"/>
                  <a:gd name="T75" fmla="*/ 14 h 51"/>
                  <a:gd name="T76" fmla="*/ 223 w 230"/>
                  <a:gd name="T77" fmla="*/ 6 h 51"/>
                  <a:gd name="T78" fmla="*/ 219 w 230"/>
                  <a:gd name="T79" fmla="*/ 2 h 51"/>
                  <a:gd name="T80" fmla="*/ 218 w 230"/>
                  <a:gd name="T81" fmla="*/ 0 h 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51"/>
                  <a:gd name="T125" fmla="*/ 230 w 230"/>
                  <a:gd name="T126" fmla="*/ 51 h 5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51">
                    <a:moveTo>
                      <a:pt x="218" y="0"/>
                    </a:moveTo>
                    <a:lnTo>
                      <a:pt x="217" y="5"/>
                    </a:lnTo>
                    <a:lnTo>
                      <a:pt x="215" y="9"/>
                    </a:lnTo>
                    <a:lnTo>
                      <a:pt x="213" y="13"/>
                    </a:lnTo>
                    <a:lnTo>
                      <a:pt x="212" y="17"/>
                    </a:lnTo>
                    <a:lnTo>
                      <a:pt x="209" y="21"/>
                    </a:lnTo>
                    <a:lnTo>
                      <a:pt x="207" y="24"/>
                    </a:lnTo>
                    <a:lnTo>
                      <a:pt x="204" y="28"/>
                    </a:lnTo>
                    <a:lnTo>
                      <a:pt x="201" y="31"/>
                    </a:lnTo>
                    <a:lnTo>
                      <a:pt x="194" y="34"/>
                    </a:lnTo>
                    <a:lnTo>
                      <a:pt x="188" y="37"/>
                    </a:lnTo>
                    <a:lnTo>
                      <a:pt x="181" y="39"/>
                    </a:lnTo>
                    <a:lnTo>
                      <a:pt x="172" y="40"/>
                    </a:lnTo>
                    <a:lnTo>
                      <a:pt x="161" y="42"/>
                    </a:lnTo>
                    <a:lnTo>
                      <a:pt x="149" y="42"/>
                    </a:lnTo>
                    <a:lnTo>
                      <a:pt x="135" y="42"/>
                    </a:lnTo>
                    <a:lnTo>
                      <a:pt x="119" y="41"/>
                    </a:lnTo>
                    <a:lnTo>
                      <a:pt x="111" y="42"/>
                    </a:lnTo>
                    <a:lnTo>
                      <a:pt x="103" y="42"/>
                    </a:lnTo>
                    <a:lnTo>
                      <a:pt x="95" y="43"/>
                    </a:lnTo>
                    <a:lnTo>
                      <a:pt x="86" y="43"/>
                    </a:lnTo>
                    <a:lnTo>
                      <a:pt x="77" y="45"/>
                    </a:lnTo>
                    <a:lnTo>
                      <a:pt x="68" y="45"/>
                    </a:lnTo>
                    <a:lnTo>
                      <a:pt x="59" y="45"/>
                    </a:lnTo>
                    <a:lnTo>
                      <a:pt x="50" y="45"/>
                    </a:lnTo>
                    <a:lnTo>
                      <a:pt x="41" y="47"/>
                    </a:lnTo>
                    <a:lnTo>
                      <a:pt x="32" y="47"/>
                    </a:lnTo>
                    <a:lnTo>
                      <a:pt x="25" y="48"/>
                    </a:lnTo>
                    <a:lnTo>
                      <a:pt x="18" y="48"/>
                    </a:lnTo>
                    <a:lnTo>
                      <a:pt x="11" y="50"/>
                    </a:lnTo>
                    <a:lnTo>
                      <a:pt x="6" y="50"/>
                    </a:lnTo>
                    <a:lnTo>
                      <a:pt x="2" y="50"/>
                    </a:lnTo>
                    <a:lnTo>
                      <a:pt x="0" y="50"/>
                    </a:lnTo>
                    <a:lnTo>
                      <a:pt x="3" y="50"/>
                    </a:lnTo>
                    <a:lnTo>
                      <a:pt x="6" y="50"/>
                    </a:lnTo>
                    <a:lnTo>
                      <a:pt x="12" y="50"/>
                    </a:lnTo>
                    <a:lnTo>
                      <a:pt x="19" y="50"/>
                    </a:lnTo>
                    <a:lnTo>
                      <a:pt x="26" y="50"/>
                    </a:lnTo>
                    <a:lnTo>
                      <a:pt x="34" y="50"/>
                    </a:lnTo>
                    <a:lnTo>
                      <a:pt x="43" y="50"/>
                    </a:lnTo>
                    <a:lnTo>
                      <a:pt x="50" y="50"/>
                    </a:lnTo>
                    <a:lnTo>
                      <a:pt x="59" y="50"/>
                    </a:lnTo>
                    <a:lnTo>
                      <a:pt x="67" y="50"/>
                    </a:lnTo>
                    <a:lnTo>
                      <a:pt x="75" y="50"/>
                    </a:lnTo>
                    <a:lnTo>
                      <a:pt x="81" y="50"/>
                    </a:lnTo>
                    <a:lnTo>
                      <a:pt x="87" y="50"/>
                    </a:lnTo>
                    <a:lnTo>
                      <a:pt x="91" y="50"/>
                    </a:lnTo>
                    <a:lnTo>
                      <a:pt x="95" y="50"/>
                    </a:lnTo>
                    <a:lnTo>
                      <a:pt x="99" y="50"/>
                    </a:lnTo>
                    <a:lnTo>
                      <a:pt x="103" y="50"/>
                    </a:lnTo>
                    <a:lnTo>
                      <a:pt x="111" y="50"/>
                    </a:lnTo>
                    <a:lnTo>
                      <a:pt x="119" y="50"/>
                    </a:lnTo>
                    <a:lnTo>
                      <a:pt x="129" y="50"/>
                    </a:lnTo>
                    <a:lnTo>
                      <a:pt x="139" y="50"/>
                    </a:lnTo>
                    <a:lnTo>
                      <a:pt x="149" y="50"/>
                    </a:lnTo>
                    <a:lnTo>
                      <a:pt x="158" y="50"/>
                    </a:lnTo>
                    <a:lnTo>
                      <a:pt x="169" y="50"/>
                    </a:lnTo>
                    <a:lnTo>
                      <a:pt x="178" y="50"/>
                    </a:lnTo>
                    <a:lnTo>
                      <a:pt x="187" y="50"/>
                    </a:lnTo>
                    <a:lnTo>
                      <a:pt x="193" y="50"/>
                    </a:lnTo>
                    <a:lnTo>
                      <a:pt x="199" y="50"/>
                    </a:lnTo>
                    <a:lnTo>
                      <a:pt x="202" y="50"/>
                    </a:lnTo>
                    <a:lnTo>
                      <a:pt x="204" y="50"/>
                    </a:lnTo>
                    <a:lnTo>
                      <a:pt x="210" y="50"/>
                    </a:lnTo>
                    <a:lnTo>
                      <a:pt x="215" y="50"/>
                    </a:lnTo>
                    <a:lnTo>
                      <a:pt x="219" y="48"/>
                    </a:lnTo>
                    <a:lnTo>
                      <a:pt x="223" y="44"/>
                    </a:lnTo>
                    <a:lnTo>
                      <a:pt x="225" y="41"/>
                    </a:lnTo>
                    <a:lnTo>
                      <a:pt x="227" y="37"/>
                    </a:lnTo>
                    <a:lnTo>
                      <a:pt x="228" y="33"/>
                    </a:lnTo>
                    <a:lnTo>
                      <a:pt x="229" y="27"/>
                    </a:lnTo>
                    <a:lnTo>
                      <a:pt x="228" y="23"/>
                    </a:lnTo>
                    <a:lnTo>
                      <a:pt x="227" y="18"/>
                    </a:lnTo>
                    <a:lnTo>
                      <a:pt x="225" y="14"/>
                    </a:lnTo>
                    <a:lnTo>
                      <a:pt x="225" y="9"/>
                    </a:lnTo>
                    <a:lnTo>
                      <a:pt x="223" y="6"/>
                    </a:lnTo>
                    <a:lnTo>
                      <a:pt x="221" y="3"/>
                    </a:lnTo>
                    <a:lnTo>
                      <a:pt x="219" y="2"/>
                    </a:lnTo>
                    <a:lnTo>
                      <a:pt x="218" y="0"/>
                    </a:lnTo>
                  </a:path>
                </a:pathLst>
              </a:custGeom>
              <a:solidFill>
                <a:srgbClr val="F8F8F8"/>
              </a:solidFill>
              <a:ln w="9525">
                <a:solidFill>
                  <a:srgbClr val="C0C0C0"/>
                </a:solidFill>
                <a:round/>
                <a:headEnd/>
                <a:tailEnd/>
              </a:ln>
            </p:spPr>
            <p:txBody>
              <a:bodyPr/>
              <a:lstStyle/>
              <a:p>
                <a:endParaRPr lang="it-IT"/>
              </a:p>
            </p:txBody>
          </p:sp>
          <p:sp>
            <p:nvSpPr>
              <p:cNvPr id="7308" name="Freeform 9"/>
              <p:cNvSpPr>
                <a:spLocks/>
              </p:cNvSpPr>
              <p:nvPr/>
            </p:nvSpPr>
            <p:spPr bwMode="auto">
              <a:xfrm>
                <a:off x="3110" y="4077"/>
                <a:ext cx="354" cy="102"/>
              </a:xfrm>
              <a:custGeom>
                <a:avLst/>
                <a:gdLst>
                  <a:gd name="T0" fmla="*/ 0 w 354"/>
                  <a:gd name="T1" fmla="*/ 0 h 102"/>
                  <a:gd name="T2" fmla="*/ 0 w 354"/>
                  <a:gd name="T3" fmla="*/ 101 h 102"/>
                  <a:gd name="T4" fmla="*/ 353 w 354"/>
                  <a:gd name="T5" fmla="*/ 101 h 102"/>
                  <a:gd name="T6" fmla="*/ 353 w 354"/>
                  <a:gd name="T7" fmla="*/ 0 h 102"/>
                  <a:gd name="T8" fmla="*/ 0 w 354"/>
                  <a:gd name="T9" fmla="*/ 0 h 102"/>
                  <a:gd name="T10" fmla="*/ 0 w 354"/>
                  <a:gd name="T11" fmla="*/ 0 h 102"/>
                  <a:gd name="T12" fmla="*/ 0 60000 65536"/>
                  <a:gd name="T13" fmla="*/ 0 60000 65536"/>
                  <a:gd name="T14" fmla="*/ 0 60000 65536"/>
                  <a:gd name="T15" fmla="*/ 0 60000 65536"/>
                  <a:gd name="T16" fmla="*/ 0 60000 65536"/>
                  <a:gd name="T17" fmla="*/ 0 60000 65536"/>
                  <a:gd name="T18" fmla="*/ 0 w 354"/>
                  <a:gd name="T19" fmla="*/ 0 h 102"/>
                  <a:gd name="T20" fmla="*/ 354 w 354"/>
                  <a:gd name="T21" fmla="*/ 102 h 102"/>
                </a:gdLst>
                <a:ahLst/>
                <a:cxnLst>
                  <a:cxn ang="T12">
                    <a:pos x="T0" y="T1"/>
                  </a:cxn>
                  <a:cxn ang="T13">
                    <a:pos x="T2" y="T3"/>
                  </a:cxn>
                  <a:cxn ang="T14">
                    <a:pos x="T4" y="T5"/>
                  </a:cxn>
                  <a:cxn ang="T15">
                    <a:pos x="T6" y="T7"/>
                  </a:cxn>
                  <a:cxn ang="T16">
                    <a:pos x="T8" y="T9"/>
                  </a:cxn>
                  <a:cxn ang="T17">
                    <a:pos x="T10" y="T11"/>
                  </a:cxn>
                </a:cxnLst>
                <a:rect l="T18" t="T19" r="T20" b="T21"/>
                <a:pathLst>
                  <a:path w="354" h="102">
                    <a:moveTo>
                      <a:pt x="0" y="0"/>
                    </a:moveTo>
                    <a:lnTo>
                      <a:pt x="0" y="101"/>
                    </a:lnTo>
                    <a:lnTo>
                      <a:pt x="353" y="101"/>
                    </a:lnTo>
                    <a:lnTo>
                      <a:pt x="353" y="0"/>
                    </a:lnTo>
                    <a:lnTo>
                      <a:pt x="0" y="0"/>
                    </a:lnTo>
                  </a:path>
                </a:pathLst>
              </a:custGeom>
              <a:solidFill>
                <a:srgbClr val="F8F8F8"/>
              </a:solidFill>
              <a:ln w="18732">
                <a:solidFill>
                  <a:srgbClr val="C0C0C0"/>
                </a:solidFill>
                <a:round/>
                <a:headEnd/>
                <a:tailEnd/>
              </a:ln>
            </p:spPr>
            <p:txBody>
              <a:bodyPr/>
              <a:lstStyle/>
              <a:p>
                <a:endParaRPr lang="it-IT"/>
              </a:p>
            </p:txBody>
          </p:sp>
          <p:sp>
            <p:nvSpPr>
              <p:cNvPr id="7309" name="Freeform 10"/>
              <p:cNvSpPr>
                <a:spLocks/>
              </p:cNvSpPr>
              <p:nvPr/>
            </p:nvSpPr>
            <p:spPr bwMode="auto">
              <a:xfrm>
                <a:off x="3115" y="4079"/>
                <a:ext cx="351" cy="100"/>
              </a:xfrm>
              <a:custGeom>
                <a:avLst/>
                <a:gdLst>
                  <a:gd name="T0" fmla="*/ 348 w 351"/>
                  <a:gd name="T1" fmla="*/ 4 h 100"/>
                  <a:gd name="T2" fmla="*/ 348 w 351"/>
                  <a:gd name="T3" fmla="*/ 18 h 100"/>
                  <a:gd name="T4" fmla="*/ 349 w 351"/>
                  <a:gd name="T5" fmla="*/ 39 h 100"/>
                  <a:gd name="T6" fmla="*/ 349 w 351"/>
                  <a:gd name="T7" fmla="*/ 65 h 100"/>
                  <a:gd name="T8" fmla="*/ 349 w 351"/>
                  <a:gd name="T9" fmla="*/ 87 h 100"/>
                  <a:gd name="T10" fmla="*/ 346 w 351"/>
                  <a:gd name="T11" fmla="*/ 99 h 100"/>
                  <a:gd name="T12" fmla="*/ 295 w 351"/>
                  <a:gd name="T13" fmla="*/ 99 h 100"/>
                  <a:gd name="T14" fmla="*/ 207 w 351"/>
                  <a:gd name="T15" fmla="*/ 99 h 100"/>
                  <a:gd name="T16" fmla="*/ 110 w 351"/>
                  <a:gd name="T17" fmla="*/ 99 h 100"/>
                  <a:gd name="T18" fmla="*/ 31 w 351"/>
                  <a:gd name="T19" fmla="*/ 99 h 100"/>
                  <a:gd name="T20" fmla="*/ 0 w 351"/>
                  <a:gd name="T21" fmla="*/ 99 h 100"/>
                  <a:gd name="T22" fmla="*/ 5 w 351"/>
                  <a:gd name="T23" fmla="*/ 99 h 100"/>
                  <a:gd name="T24" fmla="*/ 15 w 351"/>
                  <a:gd name="T25" fmla="*/ 96 h 100"/>
                  <a:gd name="T26" fmla="*/ 23 w 351"/>
                  <a:gd name="T27" fmla="*/ 95 h 100"/>
                  <a:gd name="T28" fmla="*/ 34 w 351"/>
                  <a:gd name="T29" fmla="*/ 93 h 100"/>
                  <a:gd name="T30" fmla="*/ 40 w 351"/>
                  <a:gd name="T31" fmla="*/ 92 h 100"/>
                  <a:gd name="T32" fmla="*/ 49 w 351"/>
                  <a:gd name="T33" fmla="*/ 90 h 100"/>
                  <a:gd name="T34" fmla="*/ 63 w 351"/>
                  <a:gd name="T35" fmla="*/ 89 h 100"/>
                  <a:gd name="T36" fmla="*/ 84 w 351"/>
                  <a:gd name="T37" fmla="*/ 87 h 100"/>
                  <a:gd name="T38" fmla="*/ 102 w 351"/>
                  <a:gd name="T39" fmla="*/ 87 h 100"/>
                  <a:gd name="T40" fmla="*/ 118 w 351"/>
                  <a:gd name="T41" fmla="*/ 85 h 100"/>
                  <a:gd name="T42" fmla="*/ 126 w 351"/>
                  <a:gd name="T43" fmla="*/ 83 h 100"/>
                  <a:gd name="T44" fmla="*/ 139 w 351"/>
                  <a:gd name="T45" fmla="*/ 82 h 100"/>
                  <a:gd name="T46" fmla="*/ 155 w 351"/>
                  <a:gd name="T47" fmla="*/ 81 h 100"/>
                  <a:gd name="T48" fmla="*/ 173 w 351"/>
                  <a:gd name="T49" fmla="*/ 80 h 100"/>
                  <a:gd name="T50" fmla="*/ 189 w 351"/>
                  <a:gd name="T51" fmla="*/ 78 h 100"/>
                  <a:gd name="T52" fmla="*/ 200 w 351"/>
                  <a:gd name="T53" fmla="*/ 75 h 100"/>
                  <a:gd name="T54" fmla="*/ 207 w 351"/>
                  <a:gd name="T55" fmla="*/ 75 h 100"/>
                  <a:gd name="T56" fmla="*/ 220 w 351"/>
                  <a:gd name="T57" fmla="*/ 74 h 100"/>
                  <a:gd name="T58" fmla="*/ 233 w 351"/>
                  <a:gd name="T59" fmla="*/ 73 h 100"/>
                  <a:gd name="T60" fmla="*/ 248 w 351"/>
                  <a:gd name="T61" fmla="*/ 71 h 100"/>
                  <a:gd name="T62" fmla="*/ 257 w 351"/>
                  <a:gd name="T63" fmla="*/ 71 h 100"/>
                  <a:gd name="T64" fmla="*/ 271 w 351"/>
                  <a:gd name="T65" fmla="*/ 66 h 100"/>
                  <a:gd name="T66" fmla="*/ 285 w 351"/>
                  <a:gd name="T67" fmla="*/ 61 h 100"/>
                  <a:gd name="T68" fmla="*/ 297 w 351"/>
                  <a:gd name="T69" fmla="*/ 55 h 100"/>
                  <a:gd name="T70" fmla="*/ 303 w 351"/>
                  <a:gd name="T71" fmla="*/ 50 h 100"/>
                  <a:gd name="T72" fmla="*/ 309 w 351"/>
                  <a:gd name="T73" fmla="*/ 46 h 100"/>
                  <a:gd name="T74" fmla="*/ 312 w 351"/>
                  <a:gd name="T75" fmla="*/ 44 h 100"/>
                  <a:gd name="T76" fmla="*/ 314 w 351"/>
                  <a:gd name="T77" fmla="*/ 38 h 100"/>
                  <a:gd name="T78" fmla="*/ 318 w 351"/>
                  <a:gd name="T79" fmla="*/ 29 h 100"/>
                  <a:gd name="T80" fmla="*/ 323 w 351"/>
                  <a:gd name="T81" fmla="*/ 20 h 100"/>
                  <a:gd name="T82" fmla="*/ 328 w 351"/>
                  <a:gd name="T83" fmla="*/ 10 h 100"/>
                  <a:gd name="T84" fmla="*/ 334 w 351"/>
                  <a:gd name="T85" fmla="*/ 0 h 100"/>
                  <a:gd name="T86" fmla="*/ 334 w 351"/>
                  <a:gd name="T87" fmla="*/ 0 h 100"/>
                  <a:gd name="T88" fmla="*/ 338 w 351"/>
                  <a:gd name="T89" fmla="*/ 0 h 100"/>
                  <a:gd name="T90" fmla="*/ 341 w 351"/>
                  <a:gd name="T91" fmla="*/ 0 h 100"/>
                  <a:gd name="T92" fmla="*/ 346 w 351"/>
                  <a:gd name="T93" fmla="*/ 0 h 100"/>
                  <a:gd name="T94" fmla="*/ 347 w 351"/>
                  <a:gd name="T95" fmla="*/ 0 h 1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1"/>
                  <a:gd name="T145" fmla="*/ 0 h 100"/>
                  <a:gd name="T146" fmla="*/ 351 w 351"/>
                  <a:gd name="T147" fmla="*/ 100 h 1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1" h="100">
                    <a:moveTo>
                      <a:pt x="348" y="0"/>
                    </a:moveTo>
                    <a:lnTo>
                      <a:pt x="348" y="1"/>
                    </a:lnTo>
                    <a:lnTo>
                      <a:pt x="348" y="4"/>
                    </a:lnTo>
                    <a:lnTo>
                      <a:pt x="348" y="8"/>
                    </a:lnTo>
                    <a:lnTo>
                      <a:pt x="348" y="12"/>
                    </a:lnTo>
                    <a:lnTo>
                      <a:pt x="348" y="18"/>
                    </a:lnTo>
                    <a:lnTo>
                      <a:pt x="348" y="25"/>
                    </a:lnTo>
                    <a:lnTo>
                      <a:pt x="348" y="32"/>
                    </a:lnTo>
                    <a:lnTo>
                      <a:pt x="349" y="39"/>
                    </a:lnTo>
                    <a:lnTo>
                      <a:pt x="349" y="48"/>
                    </a:lnTo>
                    <a:lnTo>
                      <a:pt x="349" y="56"/>
                    </a:lnTo>
                    <a:lnTo>
                      <a:pt x="349" y="65"/>
                    </a:lnTo>
                    <a:lnTo>
                      <a:pt x="349" y="72"/>
                    </a:lnTo>
                    <a:lnTo>
                      <a:pt x="349" y="80"/>
                    </a:lnTo>
                    <a:lnTo>
                      <a:pt x="349" y="87"/>
                    </a:lnTo>
                    <a:lnTo>
                      <a:pt x="349" y="94"/>
                    </a:lnTo>
                    <a:lnTo>
                      <a:pt x="350" y="99"/>
                    </a:lnTo>
                    <a:lnTo>
                      <a:pt x="346" y="99"/>
                    </a:lnTo>
                    <a:lnTo>
                      <a:pt x="335" y="99"/>
                    </a:lnTo>
                    <a:lnTo>
                      <a:pt x="317" y="99"/>
                    </a:lnTo>
                    <a:lnTo>
                      <a:pt x="295" y="99"/>
                    </a:lnTo>
                    <a:lnTo>
                      <a:pt x="268" y="99"/>
                    </a:lnTo>
                    <a:lnTo>
                      <a:pt x="239" y="99"/>
                    </a:lnTo>
                    <a:lnTo>
                      <a:pt x="207" y="99"/>
                    </a:lnTo>
                    <a:lnTo>
                      <a:pt x="175" y="99"/>
                    </a:lnTo>
                    <a:lnTo>
                      <a:pt x="142" y="99"/>
                    </a:lnTo>
                    <a:lnTo>
                      <a:pt x="110" y="99"/>
                    </a:lnTo>
                    <a:lnTo>
                      <a:pt x="80" y="99"/>
                    </a:lnTo>
                    <a:lnTo>
                      <a:pt x="54" y="99"/>
                    </a:lnTo>
                    <a:lnTo>
                      <a:pt x="31" y="99"/>
                    </a:lnTo>
                    <a:lnTo>
                      <a:pt x="15" y="99"/>
                    </a:lnTo>
                    <a:lnTo>
                      <a:pt x="4" y="99"/>
                    </a:lnTo>
                    <a:lnTo>
                      <a:pt x="0" y="99"/>
                    </a:lnTo>
                    <a:lnTo>
                      <a:pt x="1" y="99"/>
                    </a:lnTo>
                    <a:lnTo>
                      <a:pt x="3" y="99"/>
                    </a:lnTo>
                    <a:lnTo>
                      <a:pt x="5" y="99"/>
                    </a:lnTo>
                    <a:lnTo>
                      <a:pt x="9" y="97"/>
                    </a:lnTo>
                    <a:lnTo>
                      <a:pt x="11" y="97"/>
                    </a:lnTo>
                    <a:lnTo>
                      <a:pt x="15" y="96"/>
                    </a:lnTo>
                    <a:lnTo>
                      <a:pt x="18" y="96"/>
                    </a:lnTo>
                    <a:lnTo>
                      <a:pt x="22" y="95"/>
                    </a:lnTo>
                    <a:lnTo>
                      <a:pt x="23" y="95"/>
                    </a:lnTo>
                    <a:lnTo>
                      <a:pt x="27" y="95"/>
                    </a:lnTo>
                    <a:lnTo>
                      <a:pt x="30" y="95"/>
                    </a:lnTo>
                    <a:lnTo>
                      <a:pt x="34" y="93"/>
                    </a:lnTo>
                    <a:lnTo>
                      <a:pt x="35" y="93"/>
                    </a:lnTo>
                    <a:lnTo>
                      <a:pt x="38" y="92"/>
                    </a:lnTo>
                    <a:lnTo>
                      <a:pt x="40" y="92"/>
                    </a:lnTo>
                    <a:lnTo>
                      <a:pt x="43" y="90"/>
                    </a:lnTo>
                    <a:lnTo>
                      <a:pt x="45" y="90"/>
                    </a:lnTo>
                    <a:lnTo>
                      <a:pt x="49" y="90"/>
                    </a:lnTo>
                    <a:lnTo>
                      <a:pt x="53" y="90"/>
                    </a:lnTo>
                    <a:lnTo>
                      <a:pt x="58" y="89"/>
                    </a:lnTo>
                    <a:lnTo>
                      <a:pt x="63" y="89"/>
                    </a:lnTo>
                    <a:lnTo>
                      <a:pt x="70" y="89"/>
                    </a:lnTo>
                    <a:lnTo>
                      <a:pt x="76" y="89"/>
                    </a:lnTo>
                    <a:lnTo>
                      <a:pt x="84" y="87"/>
                    </a:lnTo>
                    <a:lnTo>
                      <a:pt x="89" y="87"/>
                    </a:lnTo>
                    <a:lnTo>
                      <a:pt x="96" y="87"/>
                    </a:lnTo>
                    <a:lnTo>
                      <a:pt x="102" y="87"/>
                    </a:lnTo>
                    <a:lnTo>
                      <a:pt x="108" y="85"/>
                    </a:lnTo>
                    <a:lnTo>
                      <a:pt x="113" y="85"/>
                    </a:lnTo>
                    <a:lnTo>
                      <a:pt x="118" y="85"/>
                    </a:lnTo>
                    <a:lnTo>
                      <a:pt x="121" y="85"/>
                    </a:lnTo>
                    <a:lnTo>
                      <a:pt x="124" y="83"/>
                    </a:lnTo>
                    <a:lnTo>
                      <a:pt x="126" y="83"/>
                    </a:lnTo>
                    <a:lnTo>
                      <a:pt x="130" y="83"/>
                    </a:lnTo>
                    <a:lnTo>
                      <a:pt x="134" y="83"/>
                    </a:lnTo>
                    <a:lnTo>
                      <a:pt x="139" y="82"/>
                    </a:lnTo>
                    <a:lnTo>
                      <a:pt x="143" y="82"/>
                    </a:lnTo>
                    <a:lnTo>
                      <a:pt x="150" y="81"/>
                    </a:lnTo>
                    <a:lnTo>
                      <a:pt x="155" y="81"/>
                    </a:lnTo>
                    <a:lnTo>
                      <a:pt x="162" y="80"/>
                    </a:lnTo>
                    <a:lnTo>
                      <a:pt x="167" y="80"/>
                    </a:lnTo>
                    <a:lnTo>
                      <a:pt x="173" y="80"/>
                    </a:lnTo>
                    <a:lnTo>
                      <a:pt x="178" y="80"/>
                    </a:lnTo>
                    <a:lnTo>
                      <a:pt x="185" y="78"/>
                    </a:lnTo>
                    <a:lnTo>
                      <a:pt x="189" y="78"/>
                    </a:lnTo>
                    <a:lnTo>
                      <a:pt x="193" y="77"/>
                    </a:lnTo>
                    <a:lnTo>
                      <a:pt x="196" y="77"/>
                    </a:lnTo>
                    <a:lnTo>
                      <a:pt x="200" y="75"/>
                    </a:lnTo>
                    <a:lnTo>
                      <a:pt x="201" y="75"/>
                    </a:lnTo>
                    <a:lnTo>
                      <a:pt x="204" y="75"/>
                    </a:lnTo>
                    <a:lnTo>
                      <a:pt x="207" y="75"/>
                    </a:lnTo>
                    <a:lnTo>
                      <a:pt x="211" y="74"/>
                    </a:lnTo>
                    <a:lnTo>
                      <a:pt x="215" y="74"/>
                    </a:lnTo>
                    <a:lnTo>
                      <a:pt x="220" y="74"/>
                    </a:lnTo>
                    <a:lnTo>
                      <a:pt x="224" y="74"/>
                    </a:lnTo>
                    <a:lnTo>
                      <a:pt x="229" y="73"/>
                    </a:lnTo>
                    <a:lnTo>
                      <a:pt x="233" y="73"/>
                    </a:lnTo>
                    <a:lnTo>
                      <a:pt x="239" y="73"/>
                    </a:lnTo>
                    <a:lnTo>
                      <a:pt x="243" y="73"/>
                    </a:lnTo>
                    <a:lnTo>
                      <a:pt x="248" y="71"/>
                    </a:lnTo>
                    <a:lnTo>
                      <a:pt x="251" y="71"/>
                    </a:lnTo>
                    <a:lnTo>
                      <a:pt x="255" y="71"/>
                    </a:lnTo>
                    <a:lnTo>
                      <a:pt x="257" y="71"/>
                    </a:lnTo>
                    <a:lnTo>
                      <a:pt x="260" y="69"/>
                    </a:lnTo>
                    <a:lnTo>
                      <a:pt x="265" y="68"/>
                    </a:lnTo>
                    <a:lnTo>
                      <a:pt x="271" y="66"/>
                    </a:lnTo>
                    <a:lnTo>
                      <a:pt x="276" y="64"/>
                    </a:lnTo>
                    <a:lnTo>
                      <a:pt x="281" y="62"/>
                    </a:lnTo>
                    <a:lnTo>
                      <a:pt x="285" y="61"/>
                    </a:lnTo>
                    <a:lnTo>
                      <a:pt x="290" y="59"/>
                    </a:lnTo>
                    <a:lnTo>
                      <a:pt x="293" y="57"/>
                    </a:lnTo>
                    <a:lnTo>
                      <a:pt x="297" y="55"/>
                    </a:lnTo>
                    <a:lnTo>
                      <a:pt x="298" y="54"/>
                    </a:lnTo>
                    <a:lnTo>
                      <a:pt x="301" y="52"/>
                    </a:lnTo>
                    <a:lnTo>
                      <a:pt x="303" y="50"/>
                    </a:lnTo>
                    <a:lnTo>
                      <a:pt x="306" y="48"/>
                    </a:lnTo>
                    <a:lnTo>
                      <a:pt x="307" y="48"/>
                    </a:lnTo>
                    <a:lnTo>
                      <a:pt x="309" y="46"/>
                    </a:lnTo>
                    <a:lnTo>
                      <a:pt x="311" y="45"/>
                    </a:lnTo>
                    <a:lnTo>
                      <a:pt x="312" y="44"/>
                    </a:lnTo>
                    <a:lnTo>
                      <a:pt x="312" y="42"/>
                    </a:lnTo>
                    <a:lnTo>
                      <a:pt x="312" y="41"/>
                    </a:lnTo>
                    <a:lnTo>
                      <a:pt x="314" y="38"/>
                    </a:lnTo>
                    <a:lnTo>
                      <a:pt x="315" y="36"/>
                    </a:lnTo>
                    <a:lnTo>
                      <a:pt x="316" y="33"/>
                    </a:lnTo>
                    <a:lnTo>
                      <a:pt x="318" y="29"/>
                    </a:lnTo>
                    <a:lnTo>
                      <a:pt x="320" y="26"/>
                    </a:lnTo>
                    <a:lnTo>
                      <a:pt x="321" y="23"/>
                    </a:lnTo>
                    <a:lnTo>
                      <a:pt x="323" y="20"/>
                    </a:lnTo>
                    <a:lnTo>
                      <a:pt x="325" y="16"/>
                    </a:lnTo>
                    <a:lnTo>
                      <a:pt x="327" y="12"/>
                    </a:lnTo>
                    <a:lnTo>
                      <a:pt x="328" y="10"/>
                    </a:lnTo>
                    <a:lnTo>
                      <a:pt x="330" y="7"/>
                    </a:lnTo>
                    <a:lnTo>
                      <a:pt x="332" y="4"/>
                    </a:lnTo>
                    <a:lnTo>
                      <a:pt x="334" y="0"/>
                    </a:lnTo>
                    <a:lnTo>
                      <a:pt x="336" y="0"/>
                    </a:lnTo>
                    <a:lnTo>
                      <a:pt x="338" y="0"/>
                    </a:lnTo>
                    <a:lnTo>
                      <a:pt x="339" y="0"/>
                    </a:lnTo>
                    <a:lnTo>
                      <a:pt x="341" y="0"/>
                    </a:lnTo>
                    <a:lnTo>
                      <a:pt x="343" y="0"/>
                    </a:lnTo>
                    <a:lnTo>
                      <a:pt x="344" y="0"/>
                    </a:lnTo>
                    <a:lnTo>
                      <a:pt x="346" y="0"/>
                    </a:lnTo>
                    <a:lnTo>
                      <a:pt x="347" y="0"/>
                    </a:lnTo>
                    <a:lnTo>
                      <a:pt x="348" y="0"/>
                    </a:lnTo>
                  </a:path>
                </a:pathLst>
              </a:custGeom>
              <a:solidFill>
                <a:srgbClr val="F8F8F8"/>
              </a:solidFill>
              <a:ln w="9525">
                <a:solidFill>
                  <a:srgbClr val="C0C0C0"/>
                </a:solidFill>
                <a:round/>
                <a:headEnd/>
                <a:tailEnd/>
              </a:ln>
            </p:spPr>
            <p:txBody>
              <a:bodyPr/>
              <a:lstStyle/>
              <a:p>
                <a:endParaRPr lang="it-IT"/>
              </a:p>
            </p:txBody>
          </p:sp>
          <p:sp>
            <p:nvSpPr>
              <p:cNvPr id="7310" name="Freeform 11"/>
              <p:cNvSpPr>
                <a:spLocks/>
              </p:cNvSpPr>
              <p:nvPr/>
            </p:nvSpPr>
            <p:spPr bwMode="auto">
              <a:xfrm>
                <a:off x="3160" y="4013"/>
                <a:ext cx="277" cy="55"/>
              </a:xfrm>
              <a:custGeom>
                <a:avLst/>
                <a:gdLst>
                  <a:gd name="T0" fmla="*/ 264 w 277"/>
                  <a:gd name="T1" fmla="*/ 2 h 55"/>
                  <a:gd name="T2" fmla="*/ 263 w 277"/>
                  <a:gd name="T3" fmla="*/ 2 h 55"/>
                  <a:gd name="T4" fmla="*/ 261 w 277"/>
                  <a:gd name="T5" fmla="*/ 2 h 55"/>
                  <a:gd name="T6" fmla="*/ 261 w 277"/>
                  <a:gd name="T7" fmla="*/ 2 h 55"/>
                  <a:gd name="T8" fmla="*/ 259 w 277"/>
                  <a:gd name="T9" fmla="*/ 1 h 55"/>
                  <a:gd name="T10" fmla="*/ 258 w 277"/>
                  <a:gd name="T11" fmla="*/ 1 h 55"/>
                  <a:gd name="T12" fmla="*/ 257 w 277"/>
                  <a:gd name="T13" fmla="*/ 1 h 55"/>
                  <a:gd name="T14" fmla="*/ 257 w 277"/>
                  <a:gd name="T15" fmla="*/ 1 h 55"/>
                  <a:gd name="T16" fmla="*/ 256 w 277"/>
                  <a:gd name="T17" fmla="*/ 4 h 55"/>
                  <a:gd name="T18" fmla="*/ 255 w 277"/>
                  <a:gd name="T19" fmla="*/ 10 h 55"/>
                  <a:gd name="T20" fmla="*/ 252 w 277"/>
                  <a:gd name="T21" fmla="*/ 16 h 55"/>
                  <a:gd name="T22" fmla="*/ 247 w 277"/>
                  <a:gd name="T23" fmla="*/ 23 h 55"/>
                  <a:gd name="T24" fmla="*/ 238 w 277"/>
                  <a:gd name="T25" fmla="*/ 29 h 55"/>
                  <a:gd name="T26" fmla="*/ 224 w 277"/>
                  <a:gd name="T27" fmla="*/ 34 h 55"/>
                  <a:gd name="T28" fmla="*/ 205 w 277"/>
                  <a:gd name="T29" fmla="*/ 38 h 55"/>
                  <a:gd name="T30" fmla="*/ 180 w 277"/>
                  <a:gd name="T31" fmla="*/ 40 h 55"/>
                  <a:gd name="T32" fmla="*/ 157 w 277"/>
                  <a:gd name="T33" fmla="*/ 42 h 55"/>
                  <a:gd name="T34" fmla="*/ 136 w 277"/>
                  <a:gd name="T35" fmla="*/ 42 h 55"/>
                  <a:gd name="T36" fmla="*/ 112 w 277"/>
                  <a:gd name="T37" fmla="*/ 44 h 55"/>
                  <a:gd name="T38" fmla="*/ 85 w 277"/>
                  <a:gd name="T39" fmla="*/ 45 h 55"/>
                  <a:gd name="T40" fmla="*/ 59 w 277"/>
                  <a:gd name="T41" fmla="*/ 47 h 55"/>
                  <a:gd name="T42" fmla="*/ 36 w 277"/>
                  <a:gd name="T43" fmla="*/ 49 h 55"/>
                  <a:gd name="T44" fmla="*/ 16 w 277"/>
                  <a:gd name="T45" fmla="*/ 51 h 55"/>
                  <a:gd name="T46" fmla="*/ 2 w 277"/>
                  <a:gd name="T47" fmla="*/ 51 h 55"/>
                  <a:gd name="T48" fmla="*/ 0 w 277"/>
                  <a:gd name="T49" fmla="*/ 52 h 55"/>
                  <a:gd name="T50" fmla="*/ 10 w 277"/>
                  <a:gd name="T51" fmla="*/ 52 h 55"/>
                  <a:gd name="T52" fmla="*/ 29 w 277"/>
                  <a:gd name="T53" fmla="*/ 52 h 55"/>
                  <a:gd name="T54" fmla="*/ 53 w 277"/>
                  <a:gd name="T55" fmla="*/ 52 h 55"/>
                  <a:gd name="T56" fmla="*/ 78 w 277"/>
                  <a:gd name="T57" fmla="*/ 52 h 55"/>
                  <a:gd name="T58" fmla="*/ 102 w 277"/>
                  <a:gd name="T59" fmla="*/ 52 h 55"/>
                  <a:gd name="T60" fmla="*/ 124 w 277"/>
                  <a:gd name="T61" fmla="*/ 52 h 55"/>
                  <a:gd name="T62" fmla="*/ 137 w 277"/>
                  <a:gd name="T63" fmla="*/ 52 h 55"/>
                  <a:gd name="T64" fmla="*/ 146 w 277"/>
                  <a:gd name="T65" fmla="*/ 52 h 55"/>
                  <a:gd name="T66" fmla="*/ 160 w 277"/>
                  <a:gd name="T67" fmla="*/ 52 h 55"/>
                  <a:gd name="T68" fmla="*/ 178 w 277"/>
                  <a:gd name="T69" fmla="*/ 52 h 55"/>
                  <a:gd name="T70" fmla="*/ 196 w 277"/>
                  <a:gd name="T71" fmla="*/ 52 h 55"/>
                  <a:gd name="T72" fmla="*/ 214 w 277"/>
                  <a:gd name="T73" fmla="*/ 53 h 55"/>
                  <a:gd name="T74" fmla="*/ 230 w 277"/>
                  <a:gd name="T75" fmla="*/ 53 h 55"/>
                  <a:gd name="T76" fmla="*/ 242 w 277"/>
                  <a:gd name="T77" fmla="*/ 53 h 55"/>
                  <a:gd name="T78" fmla="*/ 250 w 277"/>
                  <a:gd name="T79" fmla="*/ 53 h 55"/>
                  <a:gd name="T80" fmla="*/ 257 w 277"/>
                  <a:gd name="T81" fmla="*/ 54 h 55"/>
                  <a:gd name="T82" fmla="*/ 267 w 277"/>
                  <a:gd name="T83" fmla="*/ 50 h 55"/>
                  <a:gd name="T84" fmla="*/ 272 w 277"/>
                  <a:gd name="T85" fmla="*/ 43 h 55"/>
                  <a:gd name="T86" fmla="*/ 275 w 277"/>
                  <a:gd name="T87" fmla="*/ 33 h 55"/>
                  <a:gd name="T88" fmla="*/ 274 w 277"/>
                  <a:gd name="T89" fmla="*/ 24 h 55"/>
                  <a:gd name="T90" fmla="*/ 272 w 277"/>
                  <a:gd name="T91" fmla="*/ 14 h 55"/>
                  <a:gd name="T92" fmla="*/ 270 w 277"/>
                  <a:gd name="T93" fmla="*/ 7 h 55"/>
                  <a:gd name="T94" fmla="*/ 266 w 277"/>
                  <a:gd name="T95" fmla="*/ 3 h 55"/>
                  <a:gd name="T96" fmla="*/ 265 w 277"/>
                  <a:gd name="T97" fmla="*/ 2 h 5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7"/>
                  <a:gd name="T148" fmla="*/ 0 h 55"/>
                  <a:gd name="T149" fmla="*/ 277 w 277"/>
                  <a:gd name="T150" fmla="*/ 55 h 5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7" h="55">
                    <a:moveTo>
                      <a:pt x="265" y="2"/>
                    </a:moveTo>
                    <a:lnTo>
                      <a:pt x="264" y="2"/>
                    </a:lnTo>
                    <a:lnTo>
                      <a:pt x="263" y="2"/>
                    </a:lnTo>
                    <a:lnTo>
                      <a:pt x="261" y="2"/>
                    </a:lnTo>
                    <a:lnTo>
                      <a:pt x="261" y="1"/>
                    </a:lnTo>
                    <a:lnTo>
                      <a:pt x="259" y="1"/>
                    </a:lnTo>
                    <a:lnTo>
                      <a:pt x="258" y="1"/>
                    </a:lnTo>
                    <a:lnTo>
                      <a:pt x="257" y="1"/>
                    </a:lnTo>
                    <a:lnTo>
                      <a:pt x="258" y="0"/>
                    </a:lnTo>
                    <a:lnTo>
                      <a:pt x="256" y="4"/>
                    </a:lnTo>
                    <a:lnTo>
                      <a:pt x="256" y="7"/>
                    </a:lnTo>
                    <a:lnTo>
                      <a:pt x="255" y="10"/>
                    </a:lnTo>
                    <a:lnTo>
                      <a:pt x="254" y="13"/>
                    </a:lnTo>
                    <a:lnTo>
                      <a:pt x="252" y="16"/>
                    </a:lnTo>
                    <a:lnTo>
                      <a:pt x="250" y="20"/>
                    </a:lnTo>
                    <a:lnTo>
                      <a:pt x="247" y="23"/>
                    </a:lnTo>
                    <a:lnTo>
                      <a:pt x="243" y="25"/>
                    </a:lnTo>
                    <a:lnTo>
                      <a:pt x="238" y="29"/>
                    </a:lnTo>
                    <a:lnTo>
                      <a:pt x="232" y="31"/>
                    </a:lnTo>
                    <a:lnTo>
                      <a:pt x="224" y="34"/>
                    </a:lnTo>
                    <a:lnTo>
                      <a:pt x="216" y="36"/>
                    </a:lnTo>
                    <a:lnTo>
                      <a:pt x="205" y="38"/>
                    </a:lnTo>
                    <a:lnTo>
                      <a:pt x="194" y="39"/>
                    </a:lnTo>
                    <a:lnTo>
                      <a:pt x="180" y="40"/>
                    </a:lnTo>
                    <a:lnTo>
                      <a:pt x="165" y="40"/>
                    </a:lnTo>
                    <a:lnTo>
                      <a:pt x="157" y="42"/>
                    </a:lnTo>
                    <a:lnTo>
                      <a:pt x="148" y="42"/>
                    </a:lnTo>
                    <a:lnTo>
                      <a:pt x="136" y="42"/>
                    </a:lnTo>
                    <a:lnTo>
                      <a:pt x="125" y="42"/>
                    </a:lnTo>
                    <a:lnTo>
                      <a:pt x="112" y="44"/>
                    </a:lnTo>
                    <a:lnTo>
                      <a:pt x="99" y="44"/>
                    </a:lnTo>
                    <a:lnTo>
                      <a:pt x="85" y="45"/>
                    </a:lnTo>
                    <a:lnTo>
                      <a:pt x="73" y="45"/>
                    </a:lnTo>
                    <a:lnTo>
                      <a:pt x="59" y="47"/>
                    </a:lnTo>
                    <a:lnTo>
                      <a:pt x="47" y="47"/>
                    </a:lnTo>
                    <a:lnTo>
                      <a:pt x="36" y="49"/>
                    </a:lnTo>
                    <a:lnTo>
                      <a:pt x="25" y="49"/>
                    </a:lnTo>
                    <a:lnTo>
                      <a:pt x="16" y="51"/>
                    </a:lnTo>
                    <a:lnTo>
                      <a:pt x="8" y="51"/>
                    </a:lnTo>
                    <a:lnTo>
                      <a:pt x="2" y="51"/>
                    </a:lnTo>
                    <a:lnTo>
                      <a:pt x="0" y="51"/>
                    </a:lnTo>
                    <a:lnTo>
                      <a:pt x="0" y="52"/>
                    </a:lnTo>
                    <a:lnTo>
                      <a:pt x="4" y="52"/>
                    </a:lnTo>
                    <a:lnTo>
                      <a:pt x="10" y="52"/>
                    </a:lnTo>
                    <a:lnTo>
                      <a:pt x="20" y="52"/>
                    </a:lnTo>
                    <a:lnTo>
                      <a:pt x="29" y="52"/>
                    </a:lnTo>
                    <a:lnTo>
                      <a:pt x="40" y="52"/>
                    </a:lnTo>
                    <a:lnTo>
                      <a:pt x="53" y="52"/>
                    </a:lnTo>
                    <a:lnTo>
                      <a:pt x="66" y="52"/>
                    </a:lnTo>
                    <a:lnTo>
                      <a:pt x="78" y="52"/>
                    </a:lnTo>
                    <a:lnTo>
                      <a:pt x="91" y="52"/>
                    </a:lnTo>
                    <a:lnTo>
                      <a:pt x="102" y="52"/>
                    </a:lnTo>
                    <a:lnTo>
                      <a:pt x="114" y="52"/>
                    </a:lnTo>
                    <a:lnTo>
                      <a:pt x="124" y="52"/>
                    </a:lnTo>
                    <a:lnTo>
                      <a:pt x="131" y="52"/>
                    </a:lnTo>
                    <a:lnTo>
                      <a:pt x="137" y="52"/>
                    </a:lnTo>
                    <a:lnTo>
                      <a:pt x="141" y="51"/>
                    </a:lnTo>
                    <a:lnTo>
                      <a:pt x="146" y="52"/>
                    </a:lnTo>
                    <a:lnTo>
                      <a:pt x="153" y="52"/>
                    </a:lnTo>
                    <a:lnTo>
                      <a:pt x="160" y="52"/>
                    </a:lnTo>
                    <a:lnTo>
                      <a:pt x="169" y="52"/>
                    </a:lnTo>
                    <a:lnTo>
                      <a:pt x="178" y="52"/>
                    </a:lnTo>
                    <a:lnTo>
                      <a:pt x="187" y="52"/>
                    </a:lnTo>
                    <a:lnTo>
                      <a:pt x="196" y="52"/>
                    </a:lnTo>
                    <a:lnTo>
                      <a:pt x="206" y="52"/>
                    </a:lnTo>
                    <a:lnTo>
                      <a:pt x="214" y="53"/>
                    </a:lnTo>
                    <a:lnTo>
                      <a:pt x="223" y="53"/>
                    </a:lnTo>
                    <a:lnTo>
                      <a:pt x="230" y="53"/>
                    </a:lnTo>
                    <a:lnTo>
                      <a:pt x="237" y="53"/>
                    </a:lnTo>
                    <a:lnTo>
                      <a:pt x="242" y="53"/>
                    </a:lnTo>
                    <a:lnTo>
                      <a:pt x="247" y="53"/>
                    </a:lnTo>
                    <a:lnTo>
                      <a:pt x="250" y="53"/>
                    </a:lnTo>
                    <a:lnTo>
                      <a:pt x="251" y="53"/>
                    </a:lnTo>
                    <a:lnTo>
                      <a:pt x="257" y="54"/>
                    </a:lnTo>
                    <a:lnTo>
                      <a:pt x="263" y="53"/>
                    </a:lnTo>
                    <a:lnTo>
                      <a:pt x="267" y="50"/>
                    </a:lnTo>
                    <a:lnTo>
                      <a:pt x="271" y="46"/>
                    </a:lnTo>
                    <a:lnTo>
                      <a:pt x="272" y="43"/>
                    </a:lnTo>
                    <a:lnTo>
                      <a:pt x="274" y="38"/>
                    </a:lnTo>
                    <a:lnTo>
                      <a:pt x="275" y="33"/>
                    </a:lnTo>
                    <a:lnTo>
                      <a:pt x="276" y="27"/>
                    </a:lnTo>
                    <a:lnTo>
                      <a:pt x="274" y="24"/>
                    </a:lnTo>
                    <a:lnTo>
                      <a:pt x="274" y="19"/>
                    </a:lnTo>
                    <a:lnTo>
                      <a:pt x="272" y="14"/>
                    </a:lnTo>
                    <a:lnTo>
                      <a:pt x="271" y="9"/>
                    </a:lnTo>
                    <a:lnTo>
                      <a:pt x="270" y="7"/>
                    </a:lnTo>
                    <a:lnTo>
                      <a:pt x="268" y="4"/>
                    </a:lnTo>
                    <a:lnTo>
                      <a:pt x="266" y="3"/>
                    </a:lnTo>
                    <a:lnTo>
                      <a:pt x="265" y="2"/>
                    </a:lnTo>
                  </a:path>
                </a:pathLst>
              </a:custGeom>
              <a:solidFill>
                <a:srgbClr val="F8F8F8"/>
              </a:solidFill>
              <a:ln w="9525">
                <a:solidFill>
                  <a:srgbClr val="C0C0C0"/>
                </a:solidFill>
                <a:round/>
                <a:headEnd/>
                <a:tailEnd/>
              </a:ln>
            </p:spPr>
            <p:txBody>
              <a:bodyPr/>
              <a:lstStyle/>
              <a:p>
                <a:endParaRPr lang="it-IT"/>
              </a:p>
            </p:txBody>
          </p:sp>
          <p:sp>
            <p:nvSpPr>
              <p:cNvPr id="7311" name="Freeform 12"/>
              <p:cNvSpPr>
                <a:spLocks/>
              </p:cNvSpPr>
              <p:nvPr/>
            </p:nvSpPr>
            <p:spPr bwMode="auto">
              <a:xfrm>
                <a:off x="3110" y="4064"/>
                <a:ext cx="354" cy="14"/>
              </a:xfrm>
              <a:custGeom>
                <a:avLst/>
                <a:gdLst>
                  <a:gd name="T0" fmla="*/ 36 w 354"/>
                  <a:gd name="T1" fmla="*/ 0 h 14"/>
                  <a:gd name="T2" fmla="*/ 0 w 354"/>
                  <a:gd name="T3" fmla="*/ 13 h 14"/>
                  <a:gd name="T4" fmla="*/ 353 w 354"/>
                  <a:gd name="T5" fmla="*/ 13 h 14"/>
                  <a:gd name="T6" fmla="*/ 317 w 354"/>
                  <a:gd name="T7" fmla="*/ 0 h 14"/>
                  <a:gd name="T8" fmla="*/ 36 w 354"/>
                  <a:gd name="T9" fmla="*/ 0 h 14"/>
                  <a:gd name="T10" fmla="*/ 36 w 354"/>
                  <a:gd name="T11" fmla="*/ 0 h 14"/>
                  <a:gd name="T12" fmla="*/ 0 60000 65536"/>
                  <a:gd name="T13" fmla="*/ 0 60000 65536"/>
                  <a:gd name="T14" fmla="*/ 0 60000 65536"/>
                  <a:gd name="T15" fmla="*/ 0 60000 65536"/>
                  <a:gd name="T16" fmla="*/ 0 60000 65536"/>
                  <a:gd name="T17" fmla="*/ 0 60000 65536"/>
                  <a:gd name="T18" fmla="*/ 0 w 354"/>
                  <a:gd name="T19" fmla="*/ 0 h 14"/>
                  <a:gd name="T20" fmla="*/ 354 w 354"/>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354" h="14">
                    <a:moveTo>
                      <a:pt x="36" y="0"/>
                    </a:moveTo>
                    <a:lnTo>
                      <a:pt x="0" y="13"/>
                    </a:lnTo>
                    <a:lnTo>
                      <a:pt x="353" y="13"/>
                    </a:lnTo>
                    <a:lnTo>
                      <a:pt x="317" y="0"/>
                    </a:lnTo>
                    <a:lnTo>
                      <a:pt x="36" y="0"/>
                    </a:lnTo>
                  </a:path>
                </a:pathLst>
              </a:custGeom>
              <a:solidFill>
                <a:srgbClr val="F8F8F8"/>
              </a:solidFill>
              <a:ln w="9048">
                <a:solidFill>
                  <a:srgbClr val="C0C0C0"/>
                </a:solidFill>
                <a:round/>
                <a:headEnd/>
                <a:tailEnd/>
              </a:ln>
            </p:spPr>
            <p:txBody>
              <a:bodyPr/>
              <a:lstStyle/>
              <a:p>
                <a:endParaRPr lang="it-IT"/>
              </a:p>
            </p:txBody>
          </p:sp>
          <p:sp>
            <p:nvSpPr>
              <p:cNvPr id="7312" name="Line 13"/>
              <p:cNvSpPr>
                <a:spLocks noChangeShapeType="1"/>
              </p:cNvSpPr>
              <p:nvPr/>
            </p:nvSpPr>
            <p:spPr bwMode="auto">
              <a:xfrm flipH="1">
                <a:off x="3110" y="4178"/>
                <a:ext cx="353" cy="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7313" name="Freeform 14"/>
              <p:cNvSpPr>
                <a:spLocks/>
              </p:cNvSpPr>
              <p:nvPr/>
            </p:nvSpPr>
            <p:spPr bwMode="auto">
              <a:xfrm>
                <a:off x="3150" y="401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9048">
                <a:solidFill>
                  <a:srgbClr val="C0C0C0"/>
                </a:solidFill>
                <a:round/>
                <a:headEnd/>
                <a:tailEnd/>
              </a:ln>
            </p:spPr>
            <p:txBody>
              <a:bodyPr/>
              <a:lstStyle/>
              <a:p>
                <a:endParaRPr lang="it-IT"/>
              </a:p>
            </p:txBody>
          </p:sp>
          <p:sp>
            <p:nvSpPr>
              <p:cNvPr id="7314" name="Freeform 15"/>
              <p:cNvSpPr>
                <a:spLocks/>
              </p:cNvSpPr>
              <p:nvPr/>
            </p:nvSpPr>
            <p:spPr bwMode="auto">
              <a:xfrm>
                <a:off x="3150" y="406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18732">
                <a:solidFill>
                  <a:srgbClr val="C0C0C0"/>
                </a:solidFill>
                <a:round/>
                <a:headEnd/>
                <a:tailEnd/>
              </a:ln>
            </p:spPr>
            <p:txBody>
              <a:bodyPr/>
              <a:lstStyle/>
              <a:p>
                <a:endParaRPr lang="it-IT"/>
              </a:p>
            </p:txBody>
          </p:sp>
          <p:sp>
            <p:nvSpPr>
              <p:cNvPr id="7315" name="Line 16"/>
              <p:cNvSpPr>
                <a:spLocks noChangeShapeType="1"/>
              </p:cNvSpPr>
              <p:nvPr/>
            </p:nvSpPr>
            <p:spPr bwMode="auto">
              <a:xfrm>
                <a:off x="3111" y="4080"/>
                <a:ext cx="181" cy="0"/>
              </a:xfrm>
              <a:prstGeom prst="line">
                <a:avLst/>
              </a:prstGeom>
              <a:noFill/>
              <a:ln w="9048">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7180" name="Freeform 17"/>
            <p:cNvSpPr>
              <a:spLocks/>
            </p:cNvSpPr>
            <p:nvPr/>
          </p:nvSpPr>
          <p:spPr bwMode="auto">
            <a:xfrm>
              <a:off x="2944" y="1582"/>
              <a:ext cx="464" cy="212"/>
            </a:xfrm>
            <a:custGeom>
              <a:avLst/>
              <a:gdLst>
                <a:gd name="T0" fmla="*/ 760 w 235"/>
                <a:gd name="T1" fmla="*/ 1 h 227"/>
                <a:gd name="T2" fmla="*/ 993 w 235"/>
                <a:gd name="T3" fmla="*/ 3 h 227"/>
                <a:gd name="T4" fmla="*/ 1208 w 235"/>
                <a:gd name="T5" fmla="*/ 4 h 227"/>
                <a:gd name="T6" fmla="*/ 1368 w 235"/>
                <a:gd name="T7" fmla="*/ 7 h 227"/>
                <a:gd name="T8" fmla="*/ 1501 w 235"/>
                <a:gd name="T9" fmla="*/ 7 h 227"/>
                <a:gd name="T10" fmla="*/ 1580 w 235"/>
                <a:gd name="T11" fmla="*/ 10 h 227"/>
                <a:gd name="T12" fmla="*/ 1633 w 235"/>
                <a:gd name="T13" fmla="*/ 10 h 227"/>
                <a:gd name="T14" fmla="*/ 1684 w 235"/>
                <a:gd name="T15" fmla="*/ 11 h 227"/>
                <a:gd name="T16" fmla="*/ 1740 w 235"/>
                <a:gd name="T17" fmla="*/ 11 h 227"/>
                <a:gd name="T18" fmla="*/ 1769 w 235"/>
                <a:gd name="T19" fmla="*/ 11 h 227"/>
                <a:gd name="T20" fmla="*/ 1801 w 235"/>
                <a:gd name="T21" fmla="*/ 11 h 227"/>
                <a:gd name="T22" fmla="*/ 1801 w 235"/>
                <a:gd name="T23" fmla="*/ 26 h 227"/>
                <a:gd name="T24" fmla="*/ 1801 w 235"/>
                <a:gd name="T25" fmla="*/ 60 h 227"/>
                <a:gd name="T26" fmla="*/ 1801 w 235"/>
                <a:gd name="T27" fmla="*/ 105 h 227"/>
                <a:gd name="T28" fmla="*/ 1801 w 235"/>
                <a:gd name="T29" fmla="*/ 147 h 227"/>
                <a:gd name="T30" fmla="*/ 1801 w 235"/>
                <a:gd name="T31" fmla="*/ 178 h 227"/>
                <a:gd name="T32" fmla="*/ 1785 w 235"/>
                <a:gd name="T33" fmla="*/ 181 h 227"/>
                <a:gd name="T34" fmla="*/ 1761 w 235"/>
                <a:gd name="T35" fmla="*/ 173 h 227"/>
                <a:gd name="T36" fmla="*/ 1761 w 235"/>
                <a:gd name="T37" fmla="*/ 157 h 227"/>
                <a:gd name="T38" fmla="*/ 1732 w 235"/>
                <a:gd name="T39" fmla="*/ 142 h 227"/>
                <a:gd name="T40" fmla="*/ 1708 w 235"/>
                <a:gd name="T41" fmla="*/ 127 h 227"/>
                <a:gd name="T42" fmla="*/ 1676 w 235"/>
                <a:gd name="T43" fmla="*/ 119 h 227"/>
                <a:gd name="T44" fmla="*/ 1603 w 235"/>
                <a:gd name="T45" fmla="*/ 108 h 227"/>
                <a:gd name="T46" fmla="*/ 1477 w 235"/>
                <a:gd name="T47" fmla="*/ 95 h 227"/>
                <a:gd name="T48" fmla="*/ 1349 w 235"/>
                <a:gd name="T49" fmla="*/ 81 h 227"/>
                <a:gd name="T50" fmla="*/ 1224 w 235"/>
                <a:gd name="T51" fmla="*/ 70 h 227"/>
                <a:gd name="T52" fmla="*/ 1145 w 235"/>
                <a:gd name="T53" fmla="*/ 61 h 227"/>
                <a:gd name="T54" fmla="*/ 1048 w 235"/>
                <a:gd name="T55" fmla="*/ 55 h 227"/>
                <a:gd name="T56" fmla="*/ 892 w 235"/>
                <a:gd name="T57" fmla="*/ 46 h 227"/>
                <a:gd name="T58" fmla="*/ 725 w 235"/>
                <a:gd name="T59" fmla="*/ 35 h 227"/>
                <a:gd name="T60" fmla="*/ 577 w 235"/>
                <a:gd name="T61" fmla="*/ 27 h 227"/>
                <a:gd name="T62" fmla="*/ 484 w 235"/>
                <a:gd name="T63" fmla="*/ 22 h 227"/>
                <a:gd name="T64" fmla="*/ 460 w 235"/>
                <a:gd name="T65" fmla="*/ 21 h 227"/>
                <a:gd name="T66" fmla="*/ 363 w 235"/>
                <a:gd name="T67" fmla="*/ 19 h 227"/>
                <a:gd name="T68" fmla="*/ 237 w 235"/>
                <a:gd name="T69" fmla="*/ 14 h 227"/>
                <a:gd name="T70" fmla="*/ 101 w 235"/>
                <a:gd name="T71" fmla="*/ 10 h 227"/>
                <a:gd name="T72" fmla="*/ 16 w 235"/>
                <a:gd name="T73" fmla="*/ 7 h 227"/>
                <a:gd name="T74" fmla="*/ 16 w 235"/>
                <a:gd name="T75" fmla="*/ 7 h 227"/>
                <a:gd name="T76" fmla="*/ 77 w 235"/>
                <a:gd name="T77" fmla="*/ 6 h 227"/>
                <a:gd name="T78" fmla="*/ 152 w 235"/>
                <a:gd name="T79" fmla="*/ 5 h 227"/>
                <a:gd name="T80" fmla="*/ 253 w 235"/>
                <a:gd name="T81" fmla="*/ 3 h 227"/>
                <a:gd name="T82" fmla="*/ 393 w 235"/>
                <a:gd name="T83" fmla="*/ 1 h 227"/>
                <a:gd name="T84" fmla="*/ 592 w 235"/>
                <a:gd name="T85" fmla="*/ 0 h 2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5"/>
                <a:gd name="T130" fmla="*/ 0 h 227"/>
                <a:gd name="T131" fmla="*/ 235 w 235"/>
                <a:gd name="T132" fmla="*/ 227 h 2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5" h="227">
                  <a:moveTo>
                    <a:pt x="77" y="0"/>
                  </a:moveTo>
                  <a:lnTo>
                    <a:pt x="87" y="1"/>
                  </a:lnTo>
                  <a:lnTo>
                    <a:pt x="99" y="1"/>
                  </a:lnTo>
                  <a:lnTo>
                    <a:pt x="109" y="1"/>
                  </a:lnTo>
                  <a:lnTo>
                    <a:pt x="120" y="1"/>
                  </a:lnTo>
                  <a:lnTo>
                    <a:pt x="129" y="3"/>
                  </a:lnTo>
                  <a:lnTo>
                    <a:pt x="139" y="3"/>
                  </a:lnTo>
                  <a:lnTo>
                    <a:pt x="148" y="4"/>
                  </a:lnTo>
                  <a:lnTo>
                    <a:pt x="157" y="4"/>
                  </a:lnTo>
                  <a:lnTo>
                    <a:pt x="164" y="6"/>
                  </a:lnTo>
                  <a:lnTo>
                    <a:pt x="171" y="7"/>
                  </a:lnTo>
                  <a:lnTo>
                    <a:pt x="178" y="9"/>
                  </a:lnTo>
                  <a:lnTo>
                    <a:pt x="185" y="9"/>
                  </a:lnTo>
                  <a:lnTo>
                    <a:pt x="189" y="10"/>
                  </a:lnTo>
                  <a:lnTo>
                    <a:pt x="195" y="10"/>
                  </a:lnTo>
                  <a:lnTo>
                    <a:pt x="199" y="11"/>
                  </a:lnTo>
                  <a:lnTo>
                    <a:pt x="203" y="11"/>
                  </a:lnTo>
                  <a:lnTo>
                    <a:pt x="205" y="13"/>
                  </a:lnTo>
                  <a:lnTo>
                    <a:pt x="207" y="13"/>
                  </a:lnTo>
                  <a:lnTo>
                    <a:pt x="208" y="13"/>
                  </a:lnTo>
                  <a:lnTo>
                    <a:pt x="212" y="13"/>
                  </a:lnTo>
                  <a:lnTo>
                    <a:pt x="214" y="14"/>
                  </a:lnTo>
                  <a:lnTo>
                    <a:pt x="217" y="14"/>
                  </a:lnTo>
                  <a:lnTo>
                    <a:pt x="219" y="14"/>
                  </a:lnTo>
                  <a:lnTo>
                    <a:pt x="222" y="14"/>
                  </a:lnTo>
                  <a:lnTo>
                    <a:pt x="224" y="14"/>
                  </a:lnTo>
                  <a:lnTo>
                    <a:pt x="226" y="14"/>
                  </a:lnTo>
                  <a:lnTo>
                    <a:pt x="227" y="14"/>
                  </a:lnTo>
                  <a:lnTo>
                    <a:pt x="230" y="14"/>
                  </a:lnTo>
                  <a:lnTo>
                    <a:pt x="232" y="14"/>
                  </a:lnTo>
                  <a:lnTo>
                    <a:pt x="233" y="14"/>
                  </a:lnTo>
                  <a:lnTo>
                    <a:pt x="234" y="14"/>
                  </a:lnTo>
                  <a:lnTo>
                    <a:pt x="234" y="17"/>
                  </a:lnTo>
                  <a:lnTo>
                    <a:pt x="234" y="22"/>
                  </a:lnTo>
                  <a:lnTo>
                    <a:pt x="234" y="32"/>
                  </a:lnTo>
                  <a:lnTo>
                    <a:pt x="234" y="44"/>
                  </a:lnTo>
                  <a:lnTo>
                    <a:pt x="234" y="59"/>
                  </a:lnTo>
                  <a:lnTo>
                    <a:pt x="234" y="74"/>
                  </a:lnTo>
                  <a:lnTo>
                    <a:pt x="234" y="92"/>
                  </a:lnTo>
                  <a:lnTo>
                    <a:pt x="234" y="109"/>
                  </a:lnTo>
                  <a:lnTo>
                    <a:pt x="234" y="129"/>
                  </a:lnTo>
                  <a:lnTo>
                    <a:pt x="234" y="146"/>
                  </a:lnTo>
                  <a:lnTo>
                    <a:pt x="234" y="164"/>
                  </a:lnTo>
                  <a:lnTo>
                    <a:pt x="234" y="180"/>
                  </a:lnTo>
                  <a:lnTo>
                    <a:pt x="234" y="196"/>
                  </a:lnTo>
                  <a:lnTo>
                    <a:pt x="234" y="209"/>
                  </a:lnTo>
                  <a:lnTo>
                    <a:pt x="234" y="219"/>
                  </a:lnTo>
                  <a:lnTo>
                    <a:pt x="234" y="226"/>
                  </a:lnTo>
                  <a:lnTo>
                    <a:pt x="232" y="226"/>
                  </a:lnTo>
                  <a:lnTo>
                    <a:pt x="232" y="223"/>
                  </a:lnTo>
                  <a:lnTo>
                    <a:pt x="230" y="221"/>
                  </a:lnTo>
                  <a:lnTo>
                    <a:pt x="230" y="217"/>
                  </a:lnTo>
                  <a:lnTo>
                    <a:pt x="229" y="212"/>
                  </a:lnTo>
                  <a:lnTo>
                    <a:pt x="229" y="206"/>
                  </a:lnTo>
                  <a:lnTo>
                    <a:pt x="229" y="200"/>
                  </a:lnTo>
                  <a:lnTo>
                    <a:pt x="229" y="193"/>
                  </a:lnTo>
                  <a:lnTo>
                    <a:pt x="227" y="187"/>
                  </a:lnTo>
                  <a:lnTo>
                    <a:pt x="227" y="180"/>
                  </a:lnTo>
                  <a:lnTo>
                    <a:pt x="225" y="174"/>
                  </a:lnTo>
                  <a:lnTo>
                    <a:pt x="225" y="167"/>
                  </a:lnTo>
                  <a:lnTo>
                    <a:pt x="223" y="162"/>
                  </a:lnTo>
                  <a:lnTo>
                    <a:pt x="222" y="156"/>
                  </a:lnTo>
                  <a:lnTo>
                    <a:pt x="220" y="152"/>
                  </a:lnTo>
                  <a:lnTo>
                    <a:pt x="220" y="148"/>
                  </a:lnTo>
                  <a:lnTo>
                    <a:pt x="218" y="146"/>
                  </a:lnTo>
                  <a:lnTo>
                    <a:pt x="216" y="142"/>
                  </a:lnTo>
                  <a:lnTo>
                    <a:pt x="212" y="138"/>
                  </a:lnTo>
                  <a:lnTo>
                    <a:pt x="208" y="133"/>
                  </a:lnTo>
                  <a:lnTo>
                    <a:pt x="203" y="128"/>
                  </a:lnTo>
                  <a:lnTo>
                    <a:pt x="198" y="123"/>
                  </a:lnTo>
                  <a:lnTo>
                    <a:pt x="192" y="117"/>
                  </a:lnTo>
                  <a:lnTo>
                    <a:pt x="187" y="111"/>
                  </a:lnTo>
                  <a:lnTo>
                    <a:pt x="180" y="105"/>
                  </a:lnTo>
                  <a:lnTo>
                    <a:pt x="175" y="100"/>
                  </a:lnTo>
                  <a:lnTo>
                    <a:pt x="169" y="95"/>
                  </a:lnTo>
                  <a:lnTo>
                    <a:pt x="164" y="89"/>
                  </a:lnTo>
                  <a:lnTo>
                    <a:pt x="159" y="86"/>
                  </a:lnTo>
                  <a:lnTo>
                    <a:pt x="154" y="81"/>
                  </a:lnTo>
                  <a:lnTo>
                    <a:pt x="151" y="78"/>
                  </a:lnTo>
                  <a:lnTo>
                    <a:pt x="149" y="75"/>
                  </a:lnTo>
                  <a:lnTo>
                    <a:pt x="146" y="73"/>
                  </a:lnTo>
                  <a:lnTo>
                    <a:pt x="141" y="70"/>
                  </a:lnTo>
                  <a:lnTo>
                    <a:pt x="136" y="67"/>
                  </a:lnTo>
                  <a:lnTo>
                    <a:pt x="131" y="63"/>
                  </a:lnTo>
                  <a:lnTo>
                    <a:pt x="124" y="60"/>
                  </a:lnTo>
                  <a:lnTo>
                    <a:pt x="116" y="56"/>
                  </a:lnTo>
                  <a:lnTo>
                    <a:pt x="109" y="52"/>
                  </a:lnTo>
                  <a:lnTo>
                    <a:pt x="102" y="47"/>
                  </a:lnTo>
                  <a:lnTo>
                    <a:pt x="94" y="44"/>
                  </a:lnTo>
                  <a:lnTo>
                    <a:pt x="87" y="40"/>
                  </a:lnTo>
                  <a:lnTo>
                    <a:pt x="80" y="37"/>
                  </a:lnTo>
                  <a:lnTo>
                    <a:pt x="75" y="33"/>
                  </a:lnTo>
                  <a:lnTo>
                    <a:pt x="69" y="32"/>
                  </a:lnTo>
                  <a:lnTo>
                    <a:pt x="66" y="29"/>
                  </a:lnTo>
                  <a:lnTo>
                    <a:pt x="63" y="28"/>
                  </a:lnTo>
                  <a:lnTo>
                    <a:pt x="63" y="26"/>
                  </a:lnTo>
                  <a:lnTo>
                    <a:pt x="62" y="26"/>
                  </a:lnTo>
                  <a:lnTo>
                    <a:pt x="60" y="26"/>
                  </a:lnTo>
                  <a:lnTo>
                    <a:pt x="56" y="26"/>
                  </a:lnTo>
                  <a:lnTo>
                    <a:pt x="52" y="24"/>
                  </a:lnTo>
                  <a:lnTo>
                    <a:pt x="47" y="23"/>
                  </a:lnTo>
                  <a:lnTo>
                    <a:pt x="42" y="21"/>
                  </a:lnTo>
                  <a:lnTo>
                    <a:pt x="36" y="19"/>
                  </a:lnTo>
                  <a:lnTo>
                    <a:pt x="31" y="17"/>
                  </a:lnTo>
                  <a:lnTo>
                    <a:pt x="25" y="16"/>
                  </a:lnTo>
                  <a:lnTo>
                    <a:pt x="19" y="14"/>
                  </a:lnTo>
                  <a:lnTo>
                    <a:pt x="13" y="13"/>
                  </a:lnTo>
                  <a:lnTo>
                    <a:pt x="10" y="11"/>
                  </a:lnTo>
                  <a:lnTo>
                    <a:pt x="6" y="11"/>
                  </a:lnTo>
                  <a:lnTo>
                    <a:pt x="2" y="9"/>
                  </a:lnTo>
                  <a:lnTo>
                    <a:pt x="0" y="9"/>
                  </a:lnTo>
                  <a:lnTo>
                    <a:pt x="0" y="8"/>
                  </a:lnTo>
                  <a:lnTo>
                    <a:pt x="2" y="8"/>
                  </a:lnTo>
                  <a:lnTo>
                    <a:pt x="4" y="8"/>
                  </a:lnTo>
                  <a:lnTo>
                    <a:pt x="6" y="8"/>
                  </a:lnTo>
                  <a:lnTo>
                    <a:pt x="10" y="6"/>
                  </a:lnTo>
                  <a:lnTo>
                    <a:pt x="12" y="6"/>
                  </a:lnTo>
                  <a:lnTo>
                    <a:pt x="16" y="5"/>
                  </a:lnTo>
                  <a:lnTo>
                    <a:pt x="20" y="5"/>
                  </a:lnTo>
                  <a:lnTo>
                    <a:pt x="25" y="3"/>
                  </a:lnTo>
                  <a:lnTo>
                    <a:pt x="28" y="3"/>
                  </a:lnTo>
                  <a:lnTo>
                    <a:pt x="33" y="3"/>
                  </a:lnTo>
                  <a:lnTo>
                    <a:pt x="38" y="3"/>
                  </a:lnTo>
                  <a:lnTo>
                    <a:pt x="45" y="1"/>
                  </a:lnTo>
                  <a:lnTo>
                    <a:pt x="51" y="1"/>
                  </a:lnTo>
                  <a:lnTo>
                    <a:pt x="59" y="1"/>
                  </a:lnTo>
                  <a:lnTo>
                    <a:pt x="67" y="1"/>
                  </a:lnTo>
                  <a:lnTo>
                    <a:pt x="77" y="0"/>
                  </a:lnTo>
                </a:path>
              </a:pathLst>
            </a:custGeom>
            <a:solidFill>
              <a:srgbClr val="F8F8F8"/>
            </a:solidFill>
            <a:ln w="9525">
              <a:solidFill>
                <a:srgbClr val="C0C0C0"/>
              </a:solidFill>
              <a:round/>
              <a:headEnd/>
              <a:tailEnd/>
            </a:ln>
          </p:spPr>
          <p:txBody>
            <a:bodyPr/>
            <a:lstStyle/>
            <a:p>
              <a:endParaRPr lang="it-IT"/>
            </a:p>
          </p:txBody>
        </p:sp>
        <p:sp>
          <p:nvSpPr>
            <p:cNvPr id="7181" name="Freeform 18"/>
            <p:cNvSpPr>
              <a:spLocks/>
            </p:cNvSpPr>
            <p:nvPr/>
          </p:nvSpPr>
          <p:spPr bwMode="auto">
            <a:xfrm>
              <a:off x="2848" y="1567"/>
              <a:ext cx="574" cy="33"/>
            </a:xfrm>
            <a:custGeom>
              <a:avLst/>
              <a:gdLst>
                <a:gd name="T0" fmla="*/ 176 w 291"/>
                <a:gd name="T1" fmla="*/ 8 h 35"/>
                <a:gd name="T2" fmla="*/ 436 w 291"/>
                <a:gd name="T3" fmla="*/ 5 h 35"/>
                <a:gd name="T4" fmla="*/ 696 w 291"/>
                <a:gd name="T5" fmla="*/ 3 h 35"/>
                <a:gd name="T6" fmla="*/ 969 w 291"/>
                <a:gd name="T7" fmla="*/ 1 h 35"/>
                <a:gd name="T8" fmla="*/ 1229 w 291"/>
                <a:gd name="T9" fmla="*/ 1 h 35"/>
                <a:gd name="T10" fmla="*/ 1497 w 291"/>
                <a:gd name="T11" fmla="*/ 3 h 35"/>
                <a:gd name="T12" fmla="*/ 1752 w 291"/>
                <a:gd name="T13" fmla="*/ 5 h 35"/>
                <a:gd name="T14" fmla="*/ 2020 w 291"/>
                <a:gd name="T15" fmla="*/ 8 h 35"/>
                <a:gd name="T16" fmla="*/ 2148 w 291"/>
                <a:gd name="T17" fmla="*/ 8 h 35"/>
                <a:gd name="T18" fmla="*/ 2156 w 291"/>
                <a:gd name="T19" fmla="*/ 9 h 35"/>
                <a:gd name="T20" fmla="*/ 2172 w 291"/>
                <a:gd name="T21" fmla="*/ 9 h 35"/>
                <a:gd name="T22" fmla="*/ 2188 w 291"/>
                <a:gd name="T23" fmla="*/ 10 h 35"/>
                <a:gd name="T24" fmla="*/ 2201 w 291"/>
                <a:gd name="T25" fmla="*/ 11 h 35"/>
                <a:gd name="T26" fmla="*/ 2201 w 291"/>
                <a:gd name="T27" fmla="*/ 14 h 35"/>
                <a:gd name="T28" fmla="*/ 2217 w 291"/>
                <a:gd name="T29" fmla="*/ 16 h 35"/>
                <a:gd name="T30" fmla="*/ 2217 w 291"/>
                <a:gd name="T31" fmla="*/ 18 h 35"/>
                <a:gd name="T32" fmla="*/ 2225 w 291"/>
                <a:gd name="T33" fmla="*/ 20 h 35"/>
                <a:gd name="T34" fmla="*/ 2217 w 291"/>
                <a:gd name="T35" fmla="*/ 23 h 35"/>
                <a:gd name="T36" fmla="*/ 2217 w 291"/>
                <a:gd name="T37" fmla="*/ 24 h 35"/>
                <a:gd name="T38" fmla="*/ 2201 w 291"/>
                <a:gd name="T39" fmla="*/ 24 h 35"/>
                <a:gd name="T40" fmla="*/ 2201 w 291"/>
                <a:gd name="T41" fmla="*/ 25 h 35"/>
                <a:gd name="T42" fmla="*/ 2188 w 291"/>
                <a:gd name="T43" fmla="*/ 26 h 35"/>
                <a:gd name="T44" fmla="*/ 2180 w 291"/>
                <a:gd name="T45" fmla="*/ 27 h 35"/>
                <a:gd name="T46" fmla="*/ 2164 w 291"/>
                <a:gd name="T47" fmla="*/ 27 h 35"/>
                <a:gd name="T48" fmla="*/ 2156 w 291"/>
                <a:gd name="T49" fmla="*/ 25 h 35"/>
                <a:gd name="T50" fmla="*/ 2028 w 291"/>
                <a:gd name="T51" fmla="*/ 25 h 35"/>
                <a:gd name="T52" fmla="*/ 1767 w 291"/>
                <a:gd name="T53" fmla="*/ 23 h 35"/>
                <a:gd name="T54" fmla="*/ 1505 w 291"/>
                <a:gd name="T55" fmla="*/ 19 h 35"/>
                <a:gd name="T56" fmla="*/ 1237 w 291"/>
                <a:gd name="T57" fmla="*/ 17 h 35"/>
                <a:gd name="T58" fmla="*/ 976 w 291"/>
                <a:gd name="T59" fmla="*/ 17 h 35"/>
                <a:gd name="T60" fmla="*/ 696 w 291"/>
                <a:gd name="T61" fmla="*/ 19 h 35"/>
                <a:gd name="T62" fmla="*/ 436 w 291"/>
                <a:gd name="T63" fmla="*/ 23 h 35"/>
                <a:gd name="T64" fmla="*/ 191 w 291"/>
                <a:gd name="T65" fmla="*/ 25 h 35"/>
                <a:gd name="T66" fmla="*/ 71 w 291"/>
                <a:gd name="T67" fmla="*/ 26 h 35"/>
                <a:gd name="T68" fmla="*/ 55 w 291"/>
                <a:gd name="T69" fmla="*/ 28 h 35"/>
                <a:gd name="T70" fmla="*/ 47 w 291"/>
                <a:gd name="T71" fmla="*/ 28 h 35"/>
                <a:gd name="T72" fmla="*/ 32 w 291"/>
                <a:gd name="T73" fmla="*/ 27 h 35"/>
                <a:gd name="T74" fmla="*/ 24 w 291"/>
                <a:gd name="T75" fmla="*/ 25 h 35"/>
                <a:gd name="T76" fmla="*/ 16 w 291"/>
                <a:gd name="T77" fmla="*/ 25 h 35"/>
                <a:gd name="T78" fmla="*/ 8 w 291"/>
                <a:gd name="T79" fmla="*/ 24 h 35"/>
                <a:gd name="T80" fmla="*/ 0 w 291"/>
                <a:gd name="T81" fmla="*/ 23 h 35"/>
                <a:gd name="T82" fmla="*/ 0 w 291"/>
                <a:gd name="T83" fmla="*/ 20 h 35"/>
                <a:gd name="T84" fmla="*/ 0 w 291"/>
                <a:gd name="T85" fmla="*/ 18 h 35"/>
                <a:gd name="T86" fmla="*/ 8 w 291"/>
                <a:gd name="T87" fmla="*/ 16 h 35"/>
                <a:gd name="T88" fmla="*/ 16 w 291"/>
                <a:gd name="T89" fmla="*/ 14 h 35"/>
                <a:gd name="T90" fmla="*/ 24 w 291"/>
                <a:gd name="T91" fmla="*/ 11 h 35"/>
                <a:gd name="T92" fmla="*/ 39 w 291"/>
                <a:gd name="T93" fmla="*/ 11 h 35"/>
                <a:gd name="T94" fmla="*/ 47 w 291"/>
                <a:gd name="T95" fmla="*/ 9 h 35"/>
                <a:gd name="T96" fmla="*/ 63 w 291"/>
                <a:gd name="T97" fmla="*/ 9 h 35"/>
                <a:gd name="T98" fmla="*/ 77 w 291"/>
                <a:gd name="T99" fmla="*/ 8 h 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1"/>
                <a:gd name="T151" fmla="*/ 0 h 35"/>
                <a:gd name="T152" fmla="*/ 291 w 291"/>
                <a:gd name="T153" fmla="*/ 35 h 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1" h="35">
                  <a:moveTo>
                    <a:pt x="7" y="11"/>
                  </a:moveTo>
                  <a:lnTo>
                    <a:pt x="23" y="9"/>
                  </a:lnTo>
                  <a:lnTo>
                    <a:pt x="41" y="6"/>
                  </a:lnTo>
                  <a:lnTo>
                    <a:pt x="57" y="5"/>
                  </a:lnTo>
                  <a:lnTo>
                    <a:pt x="75" y="3"/>
                  </a:lnTo>
                  <a:lnTo>
                    <a:pt x="91" y="3"/>
                  </a:lnTo>
                  <a:lnTo>
                    <a:pt x="109" y="1"/>
                  </a:lnTo>
                  <a:lnTo>
                    <a:pt x="126" y="1"/>
                  </a:lnTo>
                  <a:lnTo>
                    <a:pt x="144" y="0"/>
                  </a:lnTo>
                  <a:lnTo>
                    <a:pt x="160" y="1"/>
                  </a:lnTo>
                  <a:lnTo>
                    <a:pt x="177" y="1"/>
                  </a:lnTo>
                  <a:lnTo>
                    <a:pt x="195" y="3"/>
                  </a:lnTo>
                  <a:lnTo>
                    <a:pt x="212" y="3"/>
                  </a:lnTo>
                  <a:lnTo>
                    <a:pt x="228" y="5"/>
                  </a:lnTo>
                  <a:lnTo>
                    <a:pt x="246" y="6"/>
                  </a:lnTo>
                  <a:lnTo>
                    <a:pt x="263" y="9"/>
                  </a:lnTo>
                  <a:lnTo>
                    <a:pt x="281" y="11"/>
                  </a:lnTo>
                  <a:lnTo>
                    <a:pt x="280" y="11"/>
                  </a:lnTo>
                  <a:lnTo>
                    <a:pt x="280" y="12"/>
                  </a:lnTo>
                  <a:lnTo>
                    <a:pt x="281" y="12"/>
                  </a:lnTo>
                  <a:lnTo>
                    <a:pt x="283" y="12"/>
                  </a:lnTo>
                  <a:lnTo>
                    <a:pt x="283" y="13"/>
                  </a:lnTo>
                  <a:lnTo>
                    <a:pt x="285" y="13"/>
                  </a:lnTo>
                  <a:lnTo>
                    <a:pt x="285" y="14"/>
                  </a:lnTo>
                  <a:lnTo>
                    <a:pt x="287" y="14"/>
                  </a:lnTo>
                  <a:lnTo>
                    <a:pt x="287" y="16"/>
                  </a:lnTo>
                  <a:lnTo>
                    <a:pt x="287" y="17"/>
                  </a:lnTo>
                  <a:lnTo>
                    <a:pt x="287" y="19"/>
                  </a:lnTo>
                  <a:lnTo>
                    <a:pt x="289" y="19"/>
                  </a:lnTo>
                  <a:lnTo>
                    <a:pt x="289" y="21"/>
                  </a:lnTo>
                  <a:lnTo>
                    <a:pt x="289" y="23"/>
                  </a:lnTo>
                  <a:lnTo>
                    <a:pt x="290" y="23"/>
                  </a:lnTo>
                  <a:lnTo>
                    <a:pt x="289" y="25"/>
                  </a:lnTo>
                  <a:lnTo>
                    <a:pt x="289" y="26"/>
                  </a:lnTo>
                  <a:lnTo>
                    <a:pt x="289" y="28"/>
                  </a:lnTo>
                  <a:lnTo>
                    <a:pt x="287" y="29"/>
                  </a:lnTo>
                  <a:lnTo>
                    <a:pt x="287" y="31"/>
                  </a:lnTo>
                  <a:lnTo>
                    <a:pt x="285" y="32"/>
                  </a:lnTo>
                  <a:lnTo>
                    <a:pt x="284" y="33"/>
                  </a:lnTo>
                  <a:lnTo>
                    <a:pt x="282" y="33"/>
                  </a:lnTo>
                  <a:lnTo>
                    <a:pt x="281" y="33"/>
                  </a:lnTo>
                  <a:lnTo>
                    <a:pt x="281" y="31"/>
                  </a:lnTo>
                  <a:lnTo>
                    <a:pt x="282" y="34"/>
                  </a:lnTo>
                  <a:lnTo>
                    <a:pt x="264" y="31"/>
                  </a:lnTo>
                  <a:lnTo>
                    <a:pt x="248" y="28"/>
                  </a:lnTo>
                  <a:lnTo>
                    <a:pt x="230" y="26"/>
                  </a:lnTo>
                  <a:lnTo>
                    <a:pt x="214" y="23"/>
                  </a:lnTo>
                  <a:lnTo>
                    <a:pt x="196" y="22"/>
                  </a:lnTo>
                  <a:lnTo>
                    <a:pt x="179" y="20"/>
                  </a:lnTo>
                  <a:lnTo>
                    <a:pt x="161" y="20"/>
                  </a:lnTo>
                  <a:lnTo>
                    <a:pt x="145" y="19"/>
                  </a:lnTo>
                  <a:lnTo>
                    <a:pt x="127" y="20"/>
                  </a:lnTo>
                  <a:lnTo>
                    <a:pt x="109" y="20"/>
                  </a:lnTo>
                  <a:lnTo>
                    <a:pt x="91" y="22"/>
                  </a:lnTo>
                  <a:lnTo>
                    <a:pt x="75" y="23"/>
                  </a:lnTo>
                  <a:lnTo>
                    <a:pt x="57" y="26"/>
                  </a:lnTo>
                  <a:lnTo>
                    <a:pt x="41" y="28"/>
                  </a:lnTo>
                  <a:lnTo>
                    <a:pt x="25" y="31"/>
                  </a:lnTo>
                  <a:lnTo>
                    <a:pt x="8" y="34"/>
                  </a:lnTo>
                  <a:lnTo>
                    <a:pt x="9" y="32"/>
                  </a:lnTo>
                  <a:lnTo>
                    <a:pt x="7" y="34"/>
                  </a:lnTo>
                  <a:lnTo>
                    <a:pt x="6" y="34"/>
                  </a:lnTo>
                  <a:lnTo>
                    <a:pt x="4" y="34"/>
                  </a:lnTo>
                  <a:lnTo>
                    <a:pt x="4" y="33"/>
                  </a:lnTo>
                  <a:lnTo>
                    <a:pt x="3" y="33"/>
                  </a:lnTo>
                  <a:lnTo>
                    <a:pt x="3" y="31"/>
                  </a:lnTo>
                  <a:lnTo>
                    <a:pt x="2" y="31"/>
                  </a:lnTo>
                  <a:lnTo>
                    <a:pt x="2" y="30"/>
                  </a:lnTo>
                  <a:lnTo>
                    <a:pt x="1" y="30"/>
                  </a:lnTo>
                  <a:lnTo>
                    <a:pt x="1" y="28"/>
                  </a:lnTo>
                  <a:lnTo>
                    <a:pt x="0" y="28"/>
                  </a:lnTo>
                  <a:lnTo>
                    <a:pt x="0" y="27"/>
                  </a:lnTo>
                  <a:lnTo>
                    <a:pt x="0" y="25"/>
                  </a:lnTo>
                  <a:lnTo>
                    <a:pt x="0" y="23"/>
                  </a:lnTo>
                  <a:lnTo>
                    <a:pt x="0" y="21"/>
                  </a:lnTo>
                  <a:lnTo>
                    <a:pt x="1" y="19"/>
                  </a:lnTo>
                  <a:lnTo>
                    <a:pt x="2" y="17"/>
                  </a:lnTo>
                  <a:lnTo>
                    <a:pt x="2" y="16"/>
                  </a:lnTo>
                  <a:lnTo>
                    <a:pt x="3" y="14"/>
                  </a:lnTo>
                  <a:lnTo>
                    <a:pt x="5" y="14"/>
                  </a:lnTo>
                  <a:lnTo>
                    <a:pt x="6" y="12"/>
                  </a:lnTo>
                  <a:lnTo>
                    <a:pt x="8" y="12"/>
                  </a:lnTo>
                  <a:lnTo>
                    <a:pt x="10" y="11"/>
                  </a:lnTo>
                  <a:lnTo>
                    <a:pt x="7" y="11"/>
                  </a:lnTo>
                </a:path>
              </a:pathLst>
            </a:custGeom>
            <a:solidFill>
              <a:srgbClr val="F8F8F8"/>
            </a:solidFill>
            <a:ln w="18732">
              <a:solidFill>
                <a:srgbClr val="DDDDDD"/>
              </a:solidFill>
              <a:round/>
              <a:headEnd/>
              <a:tailEnd/>
            </a:ln>
          </p:spPr>
          <p:txBody>
            <a:bodyPr/>
            <a:lstStyle/>
            <a:p>
              <a:endParaRPr lang="it-IT"/>
            </a:p>
          </p:txBody>
        </p:sp>
        <p:sp>
          <p:nvSpPr>
            <p:cNvPr id="7182" name="Freeform 19"/>
            <p:cNvSpPr>
              <a:spLocks/>
            </p:cNvSpPr>
            <p:nvPr/>
          </p:nvSpPr>
          <p:spPr bwMode="auto">
            <a:xfrm>
              <a:off x="2678" y="1270"/>
              <a:ext cx="911" cy="309"/>
            </a:xfrm>
            <a:custGeom>
              <a:avLst/>
              <a:gdLst>
                <a:gd name="T0" fmla="*/ 2201 w 462"/>
                <a:gd name="T1" fmla="*/ 255 h 333"/>
                <a:gd name="T2" fmla="*/ 2668 w 462"/>
                <a:gd name="T3" fmla="*/ 261 h 333"/>
                <a:gd name="T4" fmla="*/ 2838 w 462"/>
                <a:gd name="T5" fmla="*/ 265 h 333"/>
                <a:gd name="T6" fmla="*/ 2861 w 462"/>
                <a:gd name="T7" fmla="*/ 252 h 333"/>
                <a:gd name="T8" fmla="*/ 2897 w 462"/>
                <a:gd name="T9" fmla="*/ 227 h 333"/>
                <a:gd name="T10" fmla="*/ 2974 w 462"/>
                <a:gd name="T11" fmla="*/ 201 h 333"/>
                <a:gd name="T12" fmla="*/ 3052 w 462"/>
                <a:gd name="T13" fmla="*/ 184 h 333"/>
                <a:gd name="T14" fmla="*/ 3321 w 462"/>
                <a:gd name="T15" fmla="*/ 182 h 333"/>
                <a:gd name="T16" fmla="*/ 3220 w 462"/>
                <a:gd name="T17" fmla="*/ 148 h 333"/>
                <a:gd name="T18" fmla="*/ 2981 w 462"/>
                <a:gd name="T19" fmla="*/ 150 h 333"/>
                <a:gd name="T20" fmla="*/ 2865 w 462"/>
                <a:gd name="T21" fmla="*/ 144 h 333"/>
                <a:gd name="T22" fmla="*/ 2832 w 462"/>
                <a:gd name="T23" fmla="*/ 150 h 333"/>
                <a:gd name="T24" fmla="*/ 2713 w 462"/>
                <a:gd name="T25" fmla="*/ 151 h 333"/>
                <a:gd name="T26" fmla="*/ 2713 w 462"/>
                <a:gd name="T27" fmla="*/ 136 h 333"/>
                <a:gd name="T28" fmla="*/ 2816 w 462"/>
                <a:gd name="T29" fmla="*/ 143 h 333"/>
                <a:gd name="T30" fmla="*/ 2865 w 462"/>
                <a:gd name="T31" fmla="*/ 137 h 333"/>
                <a:gd name="T32" fmla="*/ 2997 w 462"/>
                <a:gd name="T33" fmla="*/ 133 h 333"/>
                <a:gd name="T34" fmla="*/ 3037 w 462"/>
                <a:gd name="T35" fmla="*/ 109 h 333"/>
                <a:gd name="T36" fmla="*/ 2952 w 462"/>
                <a:gd name="T37" fmla="*/ 102 h 333"/>
                <a:gd name="T38" fmla="*/ 2952 w 462"/>
                <a:gd name="T39" fmla="*/ 98 h 333"/>
                <a:gd name="T40" fmla="*/ 3084 w 462"/>
                <a:gd name="T41" fmla="*/ 101 h 333"/>
                <a:gd name="T42" fmla="*/ 3376 w 462"/>
                <a:gd name="T43" fmla="*/ 99 h 333"/>
                <a:gd name="T44" fmla="*/ 3512 w 462"/>
                <a:gd name="T45" fmla="*/ 87 h 333"/>
                <a:gd name="T46" fmla="*/ 3488 w 462"/>
                <a:gd name="T47" fmla="*/ 56 h 333"/>
                <a:gd name="T48" fmla="*/ 3305 w 462"/>
                <a:gd name="T49" fmla="*/ 43 h 333"/>
                <a:gd name="T50" fmla="*/ 3417 w 462"/>
                <a:gd name="T51" fmla="*/ 42 h 333"/>
                <a:gd name="T52" fmla="*/ 3433 w 462"/>
                <a:gd name="T53" fmla="*/ 28 h 333"/>
                <a:gd name="T54" fmla="*/ 3281 w 462"/>
                <a:gd name="T55" fmla="*/ 28 h 333"/>
                <a:gd name="T56" fmla="*/ 3329 w 462"/>
                <a:gd name="T57" fmla="*/ 18 h 333"/>
                <a:gd name="T58" fmla="*/ 3390 w 462"/>
                <a:gd name="T59" fmla="*/ 17 h 333"/>
                <a:gd name="T60" fmla="*/ 3433 w 462"/>
                <a:gd name="T61" fmla="*/ 2 h 333"/>
                <a:gd name="T62" fmla="*/ 1863 w 462"/>
                <a:gd name="T63" fmla="*/ 6 h 333"/>
                <a:gd name="T64" fmla="*/ 183 w 462"/>
                <a:gd name="T65" fmla="*/ 5 h 333"/>
                <a:gd name="T66" fmla="*/ 108 w 462"/>
                <a:gd name="T67" fmla="*/ 16 h 333"/>
                <a:gd name="T68" fmla="*/ 175 w 462"/>
                <a:gd name="T69" fmla="*/ 17 h 333"/>
                <a:gd name="T70" fmla="*/ 260 w 462"/>
                <a:gd name="T71" fmla="*/ 28 h 333"/>
                <a:gd name="T72" fmla="*/ 63 w 462"/>
                <a:gd name="T73" fmla="*/ 28 h 333"/>
                <a:gd name="T74" fmla="*/ 55 w 462"/>
                <a:gd name="T75" fmla="*/ 41 h 333"/>
                <a:gd name="T76" fmla="*/ 175 w 462"/>
                <a:gd name="T77" fmla="*/ 42 h 333"/>
                <a:gd name="T78" fmla="*/ 32 w 462"/>
                <a:gd name="T79" fmla="*/ 54 h 333"/>
                <a:gd name="T80" fmla="*/ 0 w 462"/>
                <a:gd name="T81" fmla="*/ 76 h 333"/>
                <a:gd name="T82" fmla="*/ 77 w 462"/>
                <a:gd name="T83" fmla="*/ 96 h 333"/>
                <a:gd name="T84" fmla="*/ 552 w 462"/>
                <a:gd name="T85" fmla="*/ 97 h 333"/>
                <a:gd name="T86" fmla="*/ 568 w 462"/>
                <a:gd name="T87" fmla="*/ 101 h 333"/>
                <a:gd name="T88" fmla="*/ 489 w 462"/>
                <a:gd name="T89" fmla="*/ 105 h 333"/>
                <a:gd name="T90" fmla="*/ 467 w 462"/>
                <a:gd name="T91" fmla="*/ 124 h 333"/>
                <a:gd name="T92" fmla="*/ 536 w 462"/>
                <a:gd name="T93" fmla="*/ 135 h 333"/>
                <a:gd name="T94" fmla="*/ 637 w 462"/>
                <a:gd name="T95" fmla="*/ 137 h 333"/>
                <a:gd name="T96" fmla="*/ 680 w 462"/>
                <a:gd name="T97" fmla="*/ 142 h 333"/>
                <a:gd name="T98" fmla="*/ 789 w 462"/>
                <a:gd name="T99" fmla="*/ 137 h 333"/>
                <a:gd name="T100" fmla="*/ 797 w 462"/>
                <a:gd name="T101" fmla="*/ 149 h 333"/>
                <a:gd name="T102" fmla="*/ 696 w 462"/>
                <a:gd name="T103" fmla="*/ 151 h 333"/>
                <a:gd name="T104" fmla="*/ 653 w 462"/>
                <a:gd name="T105" fmla="*/ 144 h 333"/>
                <a:gd name="T106" fmla="*/ 544 w 462"/>
                <a:gd name="T107" fmla="*/ 150 h 333"/>
                <a:gd name="T108" fmla="*/ 315 w 462"/>
                <a:gd name="T109" fmla="*/ 148 h 333"/>
                <a:gd name="T110" fmla="*/ 183 w 462"/>
                <a:gd name="T111" fmla="*/ 179 h 333"/>
                <a:gd name="T112" fmla="*/ 408 w 462"/>
                <a:gd name="T113" fmla="*/ 186 h 333"/>
                <a:gd name="T114" fmla="*/ 467 w 462"/>
                <a:gd name="T115" fmla="*/ 200 h 333"/>
                <a:gd name="T116" fmla="*/ 592 w 462"/>
                <a:gd name="T117" fmla="*/ 222 h 333"/>
                <a:gd name="T118" fmla="*/ 661 w 462"/>
                <a:gd name="T119" fmla="*/ 248 h 333"/>
                <a:gd name="T120" fmla="*/ 720 w 462"/>
                <a:gd name="T121" fmla="*/ 264 h 333"/>
                <a:gd name="T122" fmla="*/ 1280 w 462"/>
                <a:gd name="T123" fmla="*/ 257 h 333"/>
                <a:gd name="T124" fmla="*/ 1556 w 462"/>
                <a:gd name="T125" fmla="*/ 255 h 3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2"/>
                <a:gd name="T190" fmla="*/ 0 h 333"/>
                <a:gd name="T191" fmla="*/ 462 w 462"/>
                <a:gd name="T192" fmla="*/ 333 h 3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2" h="333">
                  <a:moveTo>
                    <a:pt x="228" y="318"/>
                  </a:moveTo>
                  <a:lnTo>
                    <a:pt x="228" y="319"/>
                  </a:lnTo>
                  <a:lnTo>
                    <a:pt x="230" y="319"/>
                  </a:lnTo>
                  <a:lnTo>
                    <a:pt x="232" y="319"/>
                  </a:lnTo>
                  <a:lnTo>
                    <a:pt x="235" y="319"/>
                  </a:lnTo>
                  <a:lnTo>
                    <a:pt x="239" y="319"/>
                  </a:lnTo>
                  <a:lnTo>
                    <a:pt x="244" y="319"/>
                  </a:lnTo>
                  <a:lnTo>
                    <a:pt x="250" y="319"/>
                  </a:lnTo>
                  <a:lnTo>
                    <a:pt x="255" y="319"/>
                  </a:lnTo>
                  <a:lnTo>
                    <a:pt x="260" y="319"/>
                  </a:lnTo>
                  <a:lnTo>
                    <a:pt x="265" y="319"/>
                  </a:lnTo>
                  <a:lnTo>
                    <a:pt x="270" y="319"/>
                  </a:lnTo>
                  <a:lnTo>
                    <a:pt x="276" y="319"/>
                  </a:lnTo>
                  <a:lnTo>
                    <a:pt x="279" y="319"/>
                  </a:lnTo>
                  <a:lnTo>
                    <a:pt x="284" y="319"/>
                  </a:lnTo>
                  <a:lnTo>
                    <a:pt x="287" y="319"/>
                  </a:lnTo>
                  <a:lnTo>
                    <a:pt x="291" y="319"/>
                  </a:lnTo>
                  <a:lnTo>
                    <a:pt x="294" y="321"/>
                  </a:lnTo>
                  <a:lnTo>
                    <a:pt x="297" y="321"/>
                  </a:lnTo>
                  <a:lnTo>
                    <a:pt x="301" y="321"/>
                  </a:lnTo>
                  <a:lnTo>
                    <a:pt x="305" y="321"/>
                  </a:lnTo>
                  <a:lnTo>
                    <a:pt x="308" y="323"/>
                  </a:lnTo>
                  <a:lnTo>
                    <a:pt x="312" y="323"/>
                  </a:lnTo>
                  <a:lnTo>
                    <a:pt x="316" y="323"/>
                  </a:lnTo>
                  <a:lnTo>
                    <a:pt x="321" y="323"/>
                  </a:lnTo>
                  <a:lnTo>
                    <a:pt x="324" y="325"/>
                  </a:lnTo>
                  <a:lnTo>
                    <a:pt x="328" y="325"/>
                  </a:lnTo>
                  <a:lnTo>
                    <a:pt x="332" y="326"/>
                  </a:lnTo>
                  <a:lnTo>
                    <a:pt x="337" y="326"/>
                  </a:lnTo>
                  <a:lnTo>
                    <a:pt x="340" y="327"/>
                  </a:lnTo>
                  <a:lnTo>
                    <a:pt x="344" y="327"/>
                  </a:lnTo>
                  <a:lnTo>
                    <a:pt x="348" y="327"/>
                  </a:lnTo>
                  <a:lnTo>
                    <a:pt x="351" y="327"/>
                  </a:lnTo>
                  <a:lnTo>
                    <a:pt x="351" y="328"/>
                  </a:lnTo>
                  <a:lnTo>
                    <a:pt x="353" y="328"/>
                  </a:lnTo>
                  <a:lnTo>
                    <a:pt x="354" y="328"/>
                  </a:lnTo>
                  <a:lnTo>
                    <a:pt x="356" y="328"/>
                  </a:lnTo>
                  <a:lnTo>
                    <a:pt x="358" y="328"/>
                  </a:lnTo>
                  <a:lnTo>
                    <a:pt x="359" y="328"/>
                  </a:lnTo>
                  <a:lnTo>
                    <a:pt x="361" y="328"/>
                  </a:lnTo>
                  <a:lnTo>
                    <a:pt x="361" y="330"/>
                  </a:lnTo>
                  <a:lnTo>
                    <a:pt x="363" y="330"/>
                  </a:lnTo>
                  <a:lnTo>
                    <a:pt x="364" y="330"/>
                  </a:lnTo>
                  <a:lnTo>
                    <a:pt x="366" y="330"/>
                  </a:lnTo>
                  <a:lnTo>
                    <a:pt x="367" y="332"/>
                  </a:lnTo>
                  <a:lnTo>
                    <a:pt x="369" y="332"/>
                  </a:lnTo>
                  <a:lnTo>
                    <a:pt x="370" y="332"/>
                  </a:lnTo>
                  <a:lnTo>
                    <a:pt x="372" y="332"/>
                  </a:lnTo>
                  <a:lnTo>
                    <a:pt x="370" y="332"/>
                  </a:lnTo>
                  <a:lnTo>
                    <a:pt x="370" y="331"/>
                  </a:lnTo>
                  <a:lnTo>
                    <a:pt x="370" y="330"/>
                  </a:lnTo>
                  <a:lnTo>
                    <a:pt x="370" y="328"/>
                  </a:lnTo>
                  <a:lnTo>
                    <a:pt x="370" y="327"/>
                  </a:lnTo>
                  <a:lnTo>
                    <a:pt x="371" y="325"/>
                  </a:lnTo>
                  <a:lnTo>
                    <a:pt x="371" y="323"/>
                  </a:lnTo>
                  <a:lnTo>
                    <a:pt x="371" y="321"/>
                  </a:lnTo>
                  <a:lnTo>
                    <a:pt x="373" y="319"/>
                  </a:lnTo>
                  <a:lnTo>
                    <a:pt x="373" y="318"/>
                  </a:lnTo>
                  <a:lnTo>
                    <a:pt x="373" y="316"/>
                  </a:lnTo>
                  <a:lnTo>
                    <a:pt x="374" y="315"/>
                  </a:lnTo>
                  <a:lnTo>
                    <a:pt x="374" y="313"/>
                  </a:lnTo>
                  <a:lnTo>
                    <a:pt x="374" y="312"/>
                  </a:lnTo>
                  <a:lnTo>
                    <a:pt x="374" y="310"/>
                  </a:lnTo>
                  <a:lnTo>
                    <a:pt x="374" y="308"/>
                  </a:lnTo>
                  <a:lnTo>
                    <a:pt x="374" y="306"/>
                  </a:lnTo>
                  <a:lnTo>
                    <a:pt x="374" y="303"/>
                  </a:lnTo>
                  <a:lnTo>
                    <a:pt x="374" y="302"/>
                  </a:lnTo>
                  <a:lnTo>
                    <a:pt x="375" y="298"/>
                  </a:lnTo>
                  <a:lnTo>
                    <a:pt x="375" y="296"/>
                  </a:lnTo>
                  <a:lnTo>
                    <a:pt x="375" y="295"/>
                  </a:lnTo>
                  <a:lnTo>
                    <a:pt x="375" y="293"/>
                  </a:lnTo>
                  <a:lnTo>
                    <a:pt x="377" y="289"/>
                  </a:lnTo>
                  <a:lnTo>
                    <a:pt x="377" y="287"/>
                  </a:lnTo>
                  <a:lnTo>
                    <a:pt x="378" y="286"/>
                  </a:lnTo>
                  <a:lnTo>
                    <a:pt x="378" y="284"/>
                  </a:lnTo>
                  <a:lnTo>
                    <a:pt x="380" y="281"/>
                  </a:lnTo>
                  <a:lnTo>
                    <a:pt x="380" y="280"/>
                  </a:lnTo>
                  <a:lnTo>
                    <a:pt x="380" y="278"/>
                  </a:lnTo>
                  <a:lnTo>
                    <a:pt x="380" y="277"/>
                  </a:lnTo>
                  <a:lnTo>
                    <a:pt x="381" y="274"/>
                  </a:lnTo>
                  <a:lnTo>
                    <a:pt x="381" y="273"/>
                  </a:lnTo>
                  <a:lnTo>
                    <a:pt x="383" y="271"/>
                  </a:lnTo>
                  <a:lnTo>
                    <a:pt x="383" y="269"/>
                  </a:lnTo>
                  <a:lnTo>
                    <a:pt x="385" y="265"/>
                  </a:lnTo>
                  <a:lnTo>
                    <a:pt x="385" y="263"/>
                  </a:lnTo>
                  <a:lnTo>
                    <a:pt x="385" y="262"/>
                  </a:lnTo>
                  <a:lnTo>
                    <a:pt x="385" y="260"/>
                  </a:lnTo>
                  <a:lnTo>
                    <a:pt x="386" y="257"/>
                  </a:lnTo>
                  <a:lnTo>
                    <a:pt x="386" y="255"/>
                  </a:lnTo>
                  <a:lnTo>
                    <a:pt x="388" y="254"/>
                  </a:lnTo>
                  <a:lnTo>
                    <a:pt x="388" y="252"/>
                  </a:lnTo>
                  <a:lnTo>
                    <a:pt x="389" y="249"/>
                  </a:lnTo>
                  <a:lnTo>
                    <a:pt x="389" y="247"/>
                  </a:lnTo>
                  <a:lnTo>
                    <a:pt x="389" y="245"/>
                  </a:lnTo>
                  <a:lnTo>
                    <a:pt x="390" y="243"/>
                  </a:lnTo>
                  <a:lnTo>
                    <a:pt x="390" y="242"/>
                  </a:lnTo>
                  <a:lnTo>
                    <a:pt x="391" y="240"/>
                  </a:lnTo>
                  <a:lnTo>
                    <a:pt x="393" y="238"/>
                  </a:lnTo>
                  <a:lnTo>
                    <a:pt x="393" y="236"/>
                  </a:lnTo>
                  <a:lnTo>
                    <a:pt x="394" y="235"/>
                  </a:lnTo>
                  <a:lnTo>
                    <a:pt x="394" y="234"/>
                  </a:lnTo>
                  <a:lnTo>
                    <a:pt x="396" y="232"/>
                  </a:lnTo>
                  <a:lnTo>
                    <a:pt x="398" y="230"/>
                  </a:lnTo>
                  <a:lnTo>
                    <a:pt x="400" y="228"/>
                  </a:lnTo>
                  <a:lnTo>
                    <a:pt x="401" y="228"/>
                  </a:lnTo>
                  <a:lnTo>
                    <a:pt x="403" y="227"/>
                  </a:lnTo>
                  <a:lnTo>
                    <a:pt x="405" y="227"/>
                  </a:lnTo>
                  <a:lnTo>
                    <a:pt x="408" y="226"/>
                  </a:lnTo>
                  <a:lnTo>
                    <a:pt x="409" y="226"/>
                  </a:lnTo>
                  <a:lnTo>
                    <a:pt x="413" y="226"/>
                  </a:lnTo>
                  <a:lnTo>
                    <a:pt x="415" y="226"/>
                  </a:lnTo>
                  <a:lnTo>
                    <a:pt x="419" y="226"/>
                  </a:lnTo>
                  <a:lnTo>
                    <a:pt x="421" y="227"/>
                  </a:lnTo>
                  <a:lnTo>
                    <a:pt x="424" y="227"/>
                  </a:lnTo>
                  <a:lnTo>
                    <a:pt x="425" y="227"/>
                  </a:lnTo>
                  <a:lnTo>
                    <a:pt x="428" y="227"/>
                  </a:lnTo>
                  <a:lnTo>
                    <a:pt x="430" y="227"/>
                  </a:lnTo>
                  <a:lnTo>
                    <a:pt x="432" y="227"/>
                  </a:lnTo>
                  <a:lnTo>
                    <a:pt x="433" y="227"/>
                  </a:lnTo>
                  <a:lnTo>
                    <a:pt x="434" y="226"/>
                  </a:lnTo>
                  <a:lnTo>
                    <a:pt x="433" y="226"/>
                  </a:lnTo>
                  <a:lnTo>
                    <a:pt x="433" y="224"/>
                  </a:lnTo>
                  <a:lnTo>
                    <a:pt x="431" y="222"/>
                  </a:lnTo>
                  <a:lnTo>
                    <a:pt x="431" y="219"/>
                  </a:lnTo>
                  <a:lnTo>
                    <a:pt x="429" y="215"/>
                  </a:lnTo>
                  <a:lnTo>
                    <a:pt x="428" y="212"/>
                  </a:lnTo>
                  <a:lnTo>
                    <a:pt x="427" y="208"/>
                  </a:lnTo>
                  <a:lnTo>
                    <a:pt x="427" y="205"/>
                  </a:lnTo>
                  <a:lnTo>
                    <a:pt x="425" y="202"/>
                  </a:lnTo>
                  <a:lnTo>
                    <a:pt x="423" y="198"/>
                  </a:lnTo>
                  <a:lnTo>
                    <a:pt x="421" y="195"/>
                  </a:lnTo>
                  <a:lnTo>
                    <a:pt x="421" y="191"/>
                  </a:lnTo>
                  <a:lnTo>
                    <a:pt x="420" y="189"/>
                  </a:lnTo>
                  <a:lnTo>
                    <a:pt x="420" y="187"/>
                  </a:lnTo>
                  <a:lnTo>
                    <a:pt x="420" y="185"/>
                  </a:lnTo>
                  <a:lnTo>
                    <a:pt x="420" y="183"/>
                  </a:lnTo>
                  <a:lnTo>
                    <a:pt x="418" y="185"/>
                  </a:lnTo>
                  <a:lnTo>
                    <a:pt x="417" y="185"/>
                  </a:lnTo>
                  <a:lnTo>
                    <a:pt x="415" y="185"/>
                  </a:lnTo>
                  <a:lnTo>
                    <a:pt x="413" y="185"/>
                  </a:lnTo>
                  <a:lnTo>
                    <a:pt x="410" y="187"/>
                  </a:lnTo>
                  <a:lnTo>
                    <a:pt x="408" y="187"/>
                  </a:lnTo>
                  <a:lnTo>
                    <a:pt x="406" y="187"/>
                  </a:lnTo>
                  <a:lnTo>
                    <a:pt x="404" y="187"/>
                  </a:lnTo>
                  <a:lnTo>
                    <a:pt x="401" y="188"/>
                  </a:lnTo>
                  <a:lnTo>
                    <a:pt x="399" y="188"/>
                  </a:lnTo>
                  <a:lnTo>
                    <a:pt x="396" y="188"/>
                  </a:lnTo>
                  <a:lnTo>
                    <a:pt x="394" y="188"/>
                  </a:lnTo>
                  <a:lnTo>
                    <a:pt x="392" y="189"/>
                  </a:lnTo>
                  <a:lnTo>
                    <a:pt x="390" y="189"/>
                  </a:lnTo>
                  <a:lnTo>
                    <a:pt x="389" y="189"/>
                  </a:lnTo>
                  <a:lnTo>
                    <a:pt x="388" y="189"/>
                  </a:lnTo>
                  <a:lnTo>
                    <a:pt x="386" y="189"/>
                  </a:lnTo>
                  <a:lnTo>
                    <a:pt x="386" y="188"/>
                  </a:lnTo>
                  <a:lnTo>
                    <a:pt x="384" y="188"/>
                  </a:lnTo>
                  <a:lnTo>
                    <a:pt x="384" y="186"/>
                  </a:lnTo>
                  <a:lnTo>
                    <a:pt x="382" y="186"/>
                  </a:lnTo>
                  <a:lnTo>
                    <a:pt x="382" y="184"/>
                  </a:lnTo>
                  <a:lnTo>
                    <a:pt x="380" y="184"/>
                  </a:lnTo>
                  <a:lnTo>
                    <a:pt x="380" y="182"/>
                  </a:lnTo>
                  <a:lnTo>
                    <a:pt x="378" y="182"/>
                  </a:lnTo>
                  <a:lnTo>
                    <a:pt x="378" y="180"/>
                  </a:lnTo>
                  <a:lnTo>
                    <a:pt x="376" y="180"/>
                  </a:lnTo>
                  <a:lnTo>
                    <a:pt x="374" y="180"/>
                  </a:lnTo>
                  <a:lnTo>
                    <a:pt x="374" y="179"/>
                  </a:lnTo>
                  <a:lnTo>
                    <a:pt x="373" y="180"/>
                  </a:lnTo>
                  <a:lnTo>
                    <a:pt x="373" y="181"/>
                  </a:lnTo>
                  <a:lnTo>
                    <a:pt x="372" y="183"/>
                  </a:lnTo>
                  <a:lnTo>
                    <a:pt x="372" y="184"/>
                  </a:lnTo>
                  <a:lnTo>
                    <a:pt x="370" y="186"/>
                  </a:lnTo>
                  <a:lnTo>
                    <a:pt x="370" y="188"/>
                  </a:lnTo>
                  <a:lnTo>
                    <a:pt x="369" y="189"/>
                  </a:lnTo>
                  <a:lnTo>
                    <a:pt x="367" y="190"/>
                  </a:lnTo>
                  <a:lnTo>
                    <a:pt x="365" y="190"/>
                  </a:lnTo>
                  <a:lnTo>
                    <a:pt x="364" y="190"/>
                  </a:lnTo>
                  <a:lnTo>
                    <a:pt x="362" y="190"/>
                  </a:lnTo>
                  <a:lnTo>
                    <a:pt x="360" y="190"/>
                  </a:lnTo>
                  <a:lnTo>
                    <a:pt x="359" y="190"/>
                  </a:lnTo>
                  <a:lnTo>
                    <a:pt x="358" y="190"/>
                  </a:lnTo>
                  <a:lnTo>
                    <a:pt x="356" y="190"/>
                  </a:lnTo>
                  <a:lnTo>
                    <a:pt x="354" y="190"/>
                  </a:lnTo>
                  <a:lnTo>
                    <a:pt x="354" y="189"/>
                  </a:lnTo>
                  <a:lnTo>
                    <a:pt x="354" y="188"/>
                  </a:lnTo>
                  <a:lnTo>
                    <a:pt x="354" y="187"/>
                  </a:lnTo>
                  <a:lnTo>
                    <a:pt x="354" y="185"/>
                  </a:lnTo>
                  <a:lnTo>
                    <a:pt x="354" y="183"/>
                  </a:lnTo>
                  <a:lnTo>
                    <a:pt x="354" y="182"/>
                  </a:lnTo>
                  <a:lnTo>
                    <a:pt x="354" y="180"/>
                  </a:lnTo>
                  <a:lnTo>
                    <a:pt x="354" y="178"/>
                  </a:lnTo>
                  <a:lnTo>
                    <a:pt x="354" y="177"/>
                  </a:lnTo>
                  <a:lnTo>
                    <a:pt x="354" y="176"/>
                  </a:lnTo>
                  <a:lnTo>
                    <a:pt x="354" y="174"/>
                  </a:lnTo>
                  <a:lnTo>
                    <a:pt x="354" y="172"/>
                  </a:lnTo>
                  <a:lnTo>
                    <a:pt x="354" y="170"/>
                  </a:lnTo>
                  <a:lnTo>
                    <a:pt x="354" y="169"/>
                  </a:lnTo>
                  <a:lnTo>
                    <a:pt x="354" y="171"/>
                  </a:lnTo>
                  <a:lnTo>
                    <a:pt x="354" y="173"/>
                  </a:lnTo>
                  <a:lnTo>
                    <a:pt x="355" y="173"/>
                  </a:lnTo>
                  <a:lnTo>
                    <a:pt x="355" y="174"/>
                  </a:lnTo>
                  <a:lnTo>
                    <a:pt x="356" y="174"/>
                  </a:lnTo>
                  <a:lnTo>
                    <a:pt x="358" y="176"/>
                  </a:lnTo>
                  <a:lnTo>
                    <a:pt x="359" y="176"/>
                  </a:lnTo>
                  <a:lnTo>
                    <a:pt x="359" y="178"/>
                  </a:lnTo>
                  <a:lnTo>
                    <a:pt x="361" y="178"/>
                  </a:lnTo>
                  <a:lnTo>
                    <a:pt x="362" y="179"/>
                  </a:lnTo>
                  <a:lnTo>
                    <a:pt x="364" y="179"/>
                  </a:lnTo>
                  <a:lnTo>
                    <a:pt x="366" y="179"/>
                  </a:lnTo>
                  <a:lnTo>
                    <a:pt x="367" y="179"/>
                  </a:lnTo>
                  <a:lnTo>
                    <a:pt x="369" y="179"/>
                  </a:lnTo>
                  <a:lnTo>
                    <a:pt x="371" y="178"/>
                  </a:lnTo>
                  <a:lnTo>
                    <a:pt x="371" y="177"/>
                  </a:lnTo>
                  <a:lnTo>
                    <a:pt x="373" y="175"/>
                  </a:lnTo>
                  <a:lnTo>
                    <a:pt x="373" y="174"/>
                  </a:lnTo>
                  <a:lnTo>
                    <a:pt x="374" y="172"/>
                  </a:lnTo>
                  <a:lnTo>
                    <a:pt x="374" y="171"/>
                  </a:lnTo>
                  <a:lnTo>
                    <a:pt x="374" y="169"/>
                  </a:lnTo>
                  <a:lnTo>
                    <a:pt x="374" y="171"/>
                  </a:lnTo>
                  <a:lnTo>
                    <a:pt x="376" y="171"/>
                  </a:lnTo>
                  <a:lnTo>
                    <a:pt x="378" y="171"/>
                  </a:lnTo>
                  <a:lnTo>
                    <a:pt x="380" y="171"/>
                  </a:lnTo>
                  <a:lnTo>
                    <a:pt x="381" y="170"/>
                  </a:lnTo>
                  <a:lnTo>
                    <a:pt x="382" y="170"/>
                  </a:lnTo>
                  <a:lnTo>
                    <a:pt x="384" y="170"/>
                  </a:lnTo>
                  <a:lnTo>
                    <a:pt x="386" y="170"/>
                  </a:lnTo>
                  <a:lnTo>
                    <a:pt x="388" y="169"/>
                  </a:lnTo>
                  <a:lnTo>
                    <a:pt x="390" y="167"/>
                  </a:lnTo>
                  <a:lnTo>
                    <a:pt x="391" y="166"/>
                  </a:lnTo>
                  <a:lnTo>
                    <a:pt x="393" y="164"/>
                  </a:lnTo>
                  <a:lnTo>
                    <a:pt x="394" y="163"/>
                  </a:lnTo>
                  <a:lnTo>
                    <a:pt x="394" y="161"/>
                  </a:lnTo>
                  <a:lnTo>
                    <a:pt x="396" y="159"/>
                  </a:lnTo>
                  <a:lnTo>
                    <a:pt x="396" y="157"/>
                  </a:lnTo>
                  <a:lnTo>
                    <a:pt x="396" y="155"/>
                  </a:lnTo>
                  <a:lnTo>
                    <a:pt x="396" y="154"/>
                  </a:lnTo>
                  <a:lnTo>
                    <a:pt x="398" y="151"/>
                  </a:lnTo>
                  <a:lnTo>
                    <a:pt x="397" y="149"/>
                  </a:lnTo>
                  <a:lnTo>
                    <a:pt x="397" y="147"/>
                  </a:lnTo>
                  <a:lnTo>
                    <a:pt x="397" y="145"/>
                  </a:lnTo>
                  <a:lnTo>
                    <a:pt x="397" y="142"/>
                  </a:lnTo>
                  <a:lnTo>
                    <a:pt x="396" y="140"/>
                  </a:lnTo>
                  <a:lnTo>
                    <a:pt x="396" y="139"/>
                  </a:lnTo>
                  <a:lnTo>
                    <a:pt x="396" y="137"/>
                  </a:lnTo>
                  <a:lnTo>
                    <a:pt x="396" y="135"/>
                  </a:lnTo>
                  <a:lnTo>
                    <a:pt x="394" y="135"/>
                  </a:lnTo>
                  <a:lnTo>
                    <a:pt x="394" y="133"/>
                  </a:lnTo>
                  <a:lnTo>
                    <a:pt x="393" y="133"/>
                  </a:lnTo>
                  <a:lnTo>
                    <a:pt x="393" y="131"/>
                  </a:lnTo>
                  <a:lnTo>
                    <a:pt x="391" y="131"/>
                  </a:lnTo>
                  <a:lnTo>
                    <a:pt x="390" y="131"/>
                  </a:lnTo>
                  <a:lnTo>
                    <a:pt x="390" y="129"/>
                  </a:lnTo>
                  <a:lnTo>
                    <a:pt x="388" y="129"/>
                  </a:lnTo>
                  <a:lnTo>
                    <a:pt x="387" y="129"/>
                  </a:lnTo>
                  <a:lnTo>
                    <a:pt x="387" y="128"/>
                  </a:lnTo>
                  <a:lnTo>
                    <a:pt x="385" y="128"/>
                  </a:lnTo>
                  <a:lnTo>
                    <a:pt x="385" y="127"/>
                  </a:lnTo>
                  <a:lnTo>
                    <a:pt x="385" y="126"/>
                  </a:lnTo>
                  <a:lnTo>
                    <a:pt x="385" y="124"/>
                  </a:lnTo>
                  <a:lnTo>
                    <a:pt x="385" y="123"/>
                  </a:lnTo>
                  <a:lnTo>
                    <a:pt x="385" y="122"/>
                  </a:lnTo>
                  <a:lnTo>
                    <a:pt x="385" y="124"/>
                  </a:lnTo>
                  <a:lnTo>
                    <a:pt x="387" y="124"/>
                  </a:lnTo>
                  <a:lnTo>
                    <a:pt x="387" y="126"/>
                  </a:lnTo>
                  <a:lnTo>
                    <a:pt x="389" y="126"/>
                  </a:lnTo>
                  <a:lnTo>
                    <a:pt x="390" y="126"/>
                  </a:lnTo>
                  <a:lnTo>
                    <a:pt x="392" y="126"/>
                  </a:lnTo>
                  <a:lnTo>
                    <a:pt x="393" y="127"/>
                  </a:lnTo>
                  <a:lnTo>
                    <a:pt x="394" y="127"/>
                  </a:lnTo>
                  <a:lnTo>
                    <a:pt x="396" y="127"/>
                  </a:lnTo>
                  <a:lnTo>
                    <a:pt x="398" y="127"/>
                  </a:lnTo>
                  <a:lnTo>
                    <a:pt x="399" y="127"/>
                  </a:lnTo>
                  <a:lnTo>
                    <a:pt x="401" y="127"/>
                  </a:lnTo>
                  <a:lnTo>
                    <a:pt x="402" y="127"/>
                  </a:lnTo>
                  <a:lnTo>
                    <a:pt x="404" y="127"/>
                  </a:lnTo>
                  <a:lnTo>
                    <a:pt x="406" y="127"/>
                  </a:lnTo>
                  <a:lnTo>
                    <a:pt x="408" y="127"/>
                  </a:lnTo>
                  <a:lnTo>
                    <a:pt x="409" y="127"/>
                  </a:lnTo>
                  <a:lnTo>
                    <a:pt x="412" y="127"/>
                  </a:lnTo>
                  <a:lnTo>
                    <a:pt x="414" y="127"/>
                  </a:lnTo>
                  <a:lnTo>
                    <a:pt x="418" y="127"/>
                  </a:lnTo>
                  <a:lnTo>
                    <a:pt x="421" y="127"/>
                  </a:lnTo>
                  <a:lnTo>
                    <a:pt x="424" y="126"/>
                  </a:lnTo>
                  <a:lnTo>
                    <a:pt x="426" y="126"/>
                  </a:lnTo>
                  <a:lnTo>
                    <a:pt x="429" y="126"/>
                  </a:lnTo>
                  <a:lnTo>
                    <a:pt x="431" y="126"/>
                  </a:lnTo>
                  <a:lnTo>
                    <a:pt x="434" y="125"/>
                  </a:lnTo>
                  <a:lnTo>
                    <a:pt x="436" y="125"/>
                  </a:lnTo>
                  <a:lnTo>
                    <a:pt x="439" y="124"/>
                  </a:lnTo>
                  <a:lnTo>
                    <a:pt x="440" y="124"/>
                  </a:lnTo>
                  <a:lnTo>
                    <a:pt x="443" y="122"/>
                  </a:lnTo>
                  <a:lnTo>
                    <a:pt x="445" y="122"/>
                  </a:lnTo>
                  <a:lnTo>
                    <a:pt x="447" y="121"/>
                  </a:lnTo>
                  <a:lnTo>
                    <a:pt x="448" y="120"/>
                  </a:lnTo>
                  <a:lnTo>
                    <a:pt x="449" y="120"/>
                  </a:lnTo>
                  <a:lnTo>
                    <a:pt x="451" y="119"/>
                  </a:lnTo>
                  <a:lnTo>
                    <a:pt x="453" y="117"/>
                  </a:lnTo>
                  <a:lnTo>
                    <a:pt x="453" y="116"/>
                  </a:lnTo>
                  <a:lnTo>
                    <a:pt x="455" y="115"/>
                  </a:lnTo>
                  <a:lnTo>
                    <a:pt x="455" y="113"/>
                  </a:lnTo>
                  <a:lnTo>
                    <a:pt x="456" y="111"/>
                  </a:lnTo>
                  <a:lnTo>
                    <a:pt x="458" y="109"/>
                  </a:lnTo>
                  <a:lnTo>
                    <a:pt x="459" y="105"/>
                  </a:lnTo>
                  <a:lnTo>
                    <a:pt x="459" y="103"/>
                  </a:lnTo>
                  <a:lnTo>
                    <a:pt x="460" y="100"/>
                  </a:lnTo>
                  <a:lnTo>
                    <a:pt x="460" y="96"/>
                  </a:lnTo>
                  <a:lnTo>
                    <a:pt x="461" y="93"/>
                  </a:lnTo>
                  <a:lnTo>
                    <a:pt x="460" y="91"/>
                  </a:lnTo>
                  <a:lnTo>
                    <a:pt x="460" y="87"/>
                  </a:lnTo>
                  <a:lnTo>
                    <a:pt x="460" y="85"/>
                  </a:lnTo>
                  <a:lnTo>
                    <a:pt x="460" y="82"/>
                  </a:lnTo>
                  <a:lnTo>
                    <a:pt x="459" y="80"/>
                  </a:lnTo>
                  <a:lnTo>
                    <a:pt x="459" y="78"/>
                  </a:lnTo>
                  <a:lnTo>
                    <a:pt x="458" y="77"/>
                  </a:lnTo>
                  <a:lnTo>
                    <a:pt x="458" y="75"/>
                  </a:lnTo>
                  <a:lnTo>
                    <a:pt x="456" y="73"/>
                  </a:lnTo>
                  <a:lnTo>
                    <a:pt x="456" y="72"/>
                  </a:lnTo>
                  <a:lnTo>
                    <a:pt x="455" y="70"/>
                  </a:lnTo>
                  <a:lnTo>
                    <a:pt x="455" y="68"/>
                  </a:lnTo>
                  <a:lnTo>
                    <a:pt x="453" y="68"/>
                  </a:lnTo>
                  <a:lnTo>
                    <a:pt x="453" y="67"/>
                  </a:lnTo>
                  <a:lnTo>
                    <a:pt x="452" y="67"/>
                  </a:lnTo>
                  <a:lnTo>
                    <a:pt x="451" y="65"/>
                  </a:lnTo>
                  <a:lnTo>
                    <a:pt x="449" y="65"/>
                  </a:lnTo>
                  <a:lnTo>
                    <a:pt x="447" y="64"/>
                  </a:lnTo>
                  <a:lnTo>
                    <a:pt x="445" y="62"/>
                  </a:lnTo>
                  <a:lnTo>
                    <a:pt x="444" y="60"/>
                  </a:lnTo>
                  <a:lnTo>
                    <a:pt x="442" y="60"/>
                  </a:lnTo>
                  <a:lnTo>
                    <a:pt x="440" y="58"/>
                  </a:lnTo>
                  <a:lnTo>
                    <a:pt x="439" y="57"/>
                  </a:lnTo>
                  <a:lnTo>
                    <a:pt x="437" y="56"/>
                  </a:lnTo>
                  <a:lnTo>
                    <a:pt x="435" y="56"/>
                  </a:lnTo>
                  <a:lnTo>
                    <a:pt x="433" y="54"/>
                  </a:lnTo>
                  <a:lnTo>
                    <a:pt x="431" y="54"/>
                  </a:lnTo>
                  <a:lnTo>
                    <a:pt x="431" y="53"/>
                  </a:lnTo>
                  <a:lnTo>
                    <a:pt x="432" y="53"/>
                  </a:lnTo>
                  <a:lnTo>
                    <a:pt x="434" y="53"/>
                  </a:lnTo>
                  <a:lnTo>
                    <a:pt x="436" y="53"/>
                  </a:lnTo>
                  <a:lnTo>
                    <a:pt x="437" y="53"/>
                  </a:lnTo>
                  <a:lnTo>
                    <a:pt x="439" y="53"/>
                  </a:lnTo>
                  <a:lnTo>
                    <a:pt x="441" y="53"/>
                  </a:lnTo>
                  <a:lnTo>
                    <a:pt x="442" y="53"/>
                  </a:lnTo>
                  <a:lnTo>
                    <a:pt x="444" y="53"/>
                  </a:lnTo>
                  <a:lnTo>
                    <a:pt x="445" y="53"/>
                  </a:lnTo>
                  <a:lnTo>
                    <a:pt x="446" y="53"/>
                  </a:lnTo>
                  <a:lnTo>
                    <a:pt x="448" y="53"/>
                  </a:lnTo>
                  <a:lnTo>
                    <a:pt x="448" y="51"/>
                  </a:lnTo>
                  <a:lnTo>
                    <a:pt x="448" y="50"/>
                  </a:lnTo>
                  <a:lnTo>
                    <a:pt x="448" y="49"/>
                  </a:lnTo>
                  <a:lnTo>
                    <a:pt x="448" y="48"/>
                  </a:lnTo>
                  <a:lnTo>
                    <a:pt x="448" y="46"/>
                  </a:lnTo>
                  <a:lnTo>
                    <a:pt x="448" y="44"/>
                  </a:lnTo>
                  <a:lnTo>
                    <a:pt x="448" y="42"/>
                  </a:lnTo>
                  <a:lnTo>
                    <a:pt x="448" y="40"/>
                  </a:lnTo>
                  <a:lnTo>
                    <a:pt x="448" y="39"/>
                  </a:lnTo>
                  <a:lnTo>
                    <a:pt x="448" y="37"/>
                  </a:lnTo>
                  <a:lnTo>
                    <a:pt x="448" y="35"/>
                  </a:lnTo>
                  <a:lnTo>
                    <a:pt x="448" y="34"/>
                  </a:lnTo>
                  <a:lnTo>
                    <a:pt x="446" y="34"/>
                  </a:lnTo>
                  <a:lnTo>
                    <a:pt x="444" y="34"/>
                  </a:lnTo>
                  <a:lnTo>
                    <a:pt x="443" y="34"/>
                  </a:lnTo>
                  <a:lnTo>
                    <a:pt x="441" y="34"/>
                  </a:lnTo>
                  <a:lnTo>
                    <a:pt x="439" y="34"/>
                  </a:lnTo>
                  <a:lnTo>
                    <a:pt x="438" y="34"/>
                  </a:lnTo>
                  <a:lnTo>
                    <a:pt x="436" y="34"/>
                  </a:lnTo>
                  <a:lnTo>
                    <a:pt x="434" y="34"/>
                  </a:lnTo>
                  <a:lnTo>
                    <a:pt x="433" y="34"/>
                  </a:lnTo>
                  <a:lnTo>
                    <a:pt x="431" y="34"/>
                  </a:lnTo>
                  <a:lnTo>
                    <a:pt x="429" y="34"/>
                  </a:lnTo>
                  <a:lnTo>
                    <a:pt x="428" y="34"/>
                  </a:lnTo>
                  <a:lnTo>
                    <a:pt x="429" y="33"/>
                  </a:lnTo>
                  <a:lnTo>
                    <a:pt x="430" y="31"/>
                  </a:lnTo>
                  <a:lnTo>
                    <a:pt x="430" y="30"/>
                  </a:lnTo>
                  <a:lnTo>
                    <a:pt x="432" y="28"/>
                  </a:lnTo>
                  <a:lnTo>
                    <a:pt x="432" y="26"/>
                  </a:lnTo>
                  <a:lnTo>
                    <a:pt x="434" y="24"/>
                  </a:lnTo>
                  <a:lnTo>
                    <a:pt x="434" y="22"/>
                  </a:lnTo>
                  <a:lnTo>
                    <a:pt x="434" y="20"/>
                  </a:lnTo>
                  <a:lnTo>
                    <a:pt x="434" y="21"/>
                  </a:lnTo>
                  <a:lnTo>
                    <a:pt x="435" y="21"/>
                  </a:lnTo>
                  <a:lnTo>
                    <a:pt x="436" y="21"/>
                  </a:lnTo>
                  <a:lnTo>
                    <a:pt x="438" y="20"/>
                  </a:lnTo>
                  <a:lnTo>
                    <a:pt x="439" y="20"/>
                  </a:lnTo>
                  <a:lnTo>
                    <a:pt x="441" y="20"/>
                  </a:lnTo>
                  <a:lnTo>
                    <a:pt x="442" y="20"/>
                  </a:lnTo>
                  <a:lnTo>
                    <a:pt x="443" y="20"/>
                  </a:lnTo>
                  <a:lnTo>
                    <a:pt x="443" y="19"/>
                  </a:lnTo>
                  <a:lnTo>
                    <a:pt x="443" y="18"/>
                  </a:lnTo>
                  <a:lnTo>
                    <a:pt x="443" y="16"/>
                  </a:lnTo>
                  <a:lnTo>
                    <a:pt x="443" y="15"/>
                  </a:lnTo>
                  <a:lnTo>
                    <a:pt x="444" y="13"/>
                  </a:lnTo>
                  <a:lnTo>
                    <a:pt x="444" y="11"/>
                  </a:lnTo>
                  <a:lnTo>
                    <a:pt x="445" y="10"/>
                  </a:lnTo>
                  <a:lnTo>
                    <a:pt x="445" y="9"/>
                  </a:lnTo>
                  <a:lnTo>
                    <a:pt x="447" y="7"/>
                  </a:lnTo>
                  <a:lnTo>
                    <a:pt x="447" y="5"/>
                  </a:lnTo>
                  <a:lnTo>
                    <a:pt x="448" y="3"/>
                  </a:lnTo>
                  <a:lnTo>
                    <a:pt x="448" y="2"/>
                  </a:lnTo>
                  <a:lnTo>
                    <a:pt x="449" y="0"/>
                  </a:lnTo>
                  <a:lnTo>
                    <a:pt x="443" y="3"/>
                  </a:lnTo>
                  <a:lnTo>
                    <a:pt x="434" y="5"/>
                  </a:lnTo>
                  <a:lnTo>
                    <a:pt x="421" y="6"/>
                  </a:lnTo>
                  <a:lnTo>
                    <a:pt x="408" y="6"/>
                  </a:lnTo>
                  <a:lnTo>
                    <a:pt x="391" y="8"/>
                  </a:lnTo>
                  <a:lnTo>
                    <a:pt x="374" y="8"/>
                  </a:lnTo>
                  <a:lnTo>
                    <a:pt x="355" y="8"/>
                  </a:lnTo>
                  <a:lnTo>
                    <a:pt x="338" y="8"/>
                  </a:lnTo>
                  <a:lnTo>
                    <a:pt x="319" y="8"/>
                  </a:lnTo>
                  <a:lnTo>
                    <a:pt x="301" y="8"/>
                  </a:lnTo>
                  <a:lnTo>
                    <a:pt x="284" y="8"/>
                  </a:lnTo>
                  <a:lnTo>
                    <a:pt x="270" y="8"/>
                  </a:lnTo>
                  <a:lnTo>
                    <a:pt x="257" y="8"/>
                  </a:lnTo>
                  <a:lnTo>
                    <a:pt x="249" y="8"/>
                  </a:lnTo>
                  <a:lnTo>
                    <a:pt x="243" y="8"/>
                  </a:lnTo>
                  <a:lnTo>
                    <a:pt x="241" y="6"/>
                  </a:lnTo>
                  <a:lnTo>
                    <a:pt x="218" y="6"/>
                  </a:lnTo>
                  <a:lnTo>
                    <a:pt x="215" y="8"/>
                  </a:lnTo>
                  <a:lnTo>
                    <a:pt x="210" y="8"/>
                  </a:lnTo>
                  <a:lnTo>
                    <a:pt x="200" y="8"/>
                  </a:lnTo>
                  <a:lnTo>
                    <a:pt x="188" y="8"/>
                  </a:lnTo>
                  <a:lnTo>
                    <a:pt x="173" y="8"/>
                  </a:lnTo>
                  <a:lnTo>
                    <a:pt x="156" y="8"/>
                  </a:lnTo>
                  <a:lnTo>
                    <a:pt x="139" y="8"/>
                  </a:lnTo>
                  <a:lnTo>
                    <a:pt x="121" y="8"/>
                  </a:lnTo>
                  <a:lnTo>
                    <a:pt x="101" y="8"/>
                  </a:lnTo>
                  <a:lnTo>
                    <a:pt x="83" y="8"/>
                  </a:lnTo>
                  <a:lnTo>
                    <a:pt x="66" y="8"/>
                  </a:lnTo>
                  <a:lnTo>
                    <a:pt x="50" y="6"/>
                  </a:lnTo>
                  <a:lnTo>
                    <a:pt x="35" y="6"/>
                  </a:lnTo>
                  <a:lnTo>
                    <a:pt x="24" y="5"/>
                  </a:lnTo>
                  <a:lnTo>
                    <a:pt x="15" y="3"/>
                  </a:lnTo>
                  <a:lnTo>
                    <a:pt x="10" y="0"/>
                  </a:lnTo>
                  <a:lnTo>
                    <a:pt x="8" y="2"/>
                  </a:lnTo>
                  <a:lnTo>
                    <a:pt x="8" y="3"/>
                  </a:lnTo>
                  <a:lnTo>
                    <a:pt x="8" y="5"/>
                  </a:lnTo>
                  <a:lnTo>
                    <a:pt x="10" y="7"/>
                  </a:lnTo>
                  <a:lnTo>
                    <a:pt x="10" y="9"/>
                  </a:lnTo>
                  <a:lnTo>
                    <a:pt x="11" y="10"/>
                  </a:lnTo>
                  <a:lnTo>
                    <a:pt x="11" y="11"/>
                  </a:lnTo>
                  <a:lnTo>
                    <a:pt x="13" y="13"/>
                  </a:lnTo>
                  <a:lnTo>
                    <a:pt x="13" y="15"/>
                  </a:lnTo>
                  <a:lnTo>
                    <a:pt x="14" y="16"/>
                  </a:lnTo>
                  <a:lnTo>
                    <a:pt x="14" y="18"/>
                  </a:lnTo>
                  <a:lnTo>
                    <a:pt x="14" y="19"/>
                  </a:lnTo>
                  <a:lnTo>
                    <a:pt x="14" y="20"/>
                  </a:lnTo>
                  <a:lnTo>
                    <a:pt x="16" y="20"/>
                  </a:lnTo>
                  <a:lnTo>
                    <a:pt x="18" y="20"/>
                  </a:lnTo>
                  <a:lnTo>
                    <a:pt x="20" y="20"/>
                  </a:lnTo>
                  <a:lnTo>
                    <a:pt x="20" y="21"/>
                  </a:lnTo>
                  <a:lnTo>
                    <a:pt x="22" y="21"/>
                  </a:lnTo>
                  <a:lnTo>
                    <a:pt x="23" y="21"/>
                  </a:lnTo>
                  <a:lnTo>
                    <a:pt x="24" y="20"/>
                  </a:lnTo>
                  <a:lnTo>
                    <a:pt x="24" y="22"/>
                  </a:lnTo>
                  <a:lnTo>
                    <a:pt x="24" y="24"/>
                  </a:lnTo>
                  <a:lnTo>
                    <a:pt x="25" y="24"/>
                  </a:lnTo>
                  <a:lnTo>
                    <a:pt x="25" y="26"/>
                  </a:lnTo>
                  <a:lnTo>
                    <a:pt x="27" y="26"/>
                  </a:lnTo>
                  <a:lnTo>
                    <a:pt x="27" y="27"/>
                  </a:lnTo>
                  <a:lnTo>
                    <a:pt x="29" y="27"/>
                  </a:lnTo>
                  <a:lnTo>
                    <a:pt x="29" y="29"/>
                  </a:lnTo>
                  <a:lnTo>
                    <a:pt x="31" y="30"/>
                  </a:lnTo>
                  <a:lnTo>
                    <a:pt x="31" y="32"/>
                  </a:lnTo>
                  <a:lnTo>
                    <a:pt x="33" y="32"/>
                  </a:lnTo>
                  <a:lnTo>
                    <a:pt x="33" y="34"/>
                  </a:lnTo>
                  <a:lnTo>
                    <a:pt x="34" y="34"/>
                  </a:lnTo>
                  <a:lnTo>
                    <a:pt x="35" y="34"/>
                  </a:lnTo>
                  <a:lnTo>
                    <a:pt x="34" y="34"/>
                  </a:lnTo>
                  <a:lnTo>
                    <a:pt x="33" y="34"/>
                  </a:lnTo>
                  <a:lnTo>
                    <a:pt x="31" y="34"/>
                  </a:lnTo>
                  <a:lnTo>
                    <a:pt x="30" y="34"/>
                  </a:lnTo>
                  <a:lnTo>
                    <a:pt x="27" y="34"/>
                  </a:lnTo>
                  <a:lnTo>
                    <a:pt x="25" y="34"/>
                  </a:lnTo>
                  <a:lnTo>
                    <a:pt x="22" y="34"/>
                  </a:lnTo>
                  <a:lnTo>
                    <a:pt x="20" y="34"/>
                  </a:lnTo>
                  <a:lnTo>
                    <a:pt x="17" y="34"/>
                  </a:lnTo>
                  <a:lnTo>
                    <a:pt x="15" y="34"/>
                  </a:lnTo>
                  <a:lnTo>
                    <a:pt x="13" y="34"/>
                  </a:lnTo>
                  <a:lnTo>
                    <a:pt x="11" y="34"/>
                  </a:lnTo>
                  <a:lnTo>
                    <a:pt x="9" y="34"/>
                  </a:lnTo>
                  <a:lnTo>
                    <a:pt x="8" y="34"/>
                  </a:lnTo>
                  <a:lnTo>
                    <a:pt x="7" y="34"/>
                  </a:lnTo>
                  <a:lnTo>
                    <a:pt x="7" y="35"/>
                  </a:lnTo>
                  <a:lnTo>
                    <a:pt x="7" y="37"/>
                  </a:lnTo>
                  <a:lnTo>
                    <a:pt x="7" y="39"/>
                  </a:lnTo>
                  <a:lnTo>
                    <a:pt x="7" y="41"/>
                  </a:lnTo>
                  <a:lnTo>
                    <a:pt x="7" y="43"/>
                  </a:lnTo>
                  <a:lnTo>
                    <a:pt x="7" y="45"/>
                  </a:lnTo>
                  <a:lnTo>
                    <a:pt x="7" y="47"/>
                  </a:lnTo>
                  <a:lnTo>
                    <a:pt x="7" y="49"/>
                  </a:lnTo>
                  <a:lnTo>
                    <a:pt x="7" y="50"/>
                  </a:lnTo>
                  <a:lnTo>
                    <a:pt x="7" y="51"/>
                  </a:lnTo>
                  <a:lnTo>
                    <a:pt x="7" y="52"/>
                  </a:lnTo>
                  <a:lnTo>
                    <a:pt x="8" y="52"/>
                  </a:lnTo>
                  <a:lnTo>
                    <a:pt x="8" y="53"/>
                  </a:lnTo>
                  <a:lnTo>
                    <a:pt x="10" y="53"/>
                  </a:lnTo>
                  <a:lnTo>
                    <a:pt x="12" y="53"/>
                  </a:lnTo>
                  <a:lnTo>
                    <a:pt x="14" y="53"/>
                  </a:lnTo>
                  <a:lnTo>
                    <a:pt x="16" y="53"/>
                  </a:lnTo>
                  <a:lnTo>
                    <a:pt x="18" y="53"/>
                  </a:lnTo>
                  <a:lnTo>
                    <a:pt x="20" y="53"/>
                  </a:lnTo>
                  <a:lnTo>
                    <a:pt x="22" y="53"/>
                  </a:lnTo>
                  <a:lnTo>
                    <a:pt x="23" y="53"/>
                  </a:lnTo>
                  <a:lnTo>
                    <a:pt x="24" y="53"/>
                  </a:lnTo>
                  <a:lnTo>
                    <a:pt x="26" y="53"/>
                  </a:lnTo>
                  <a:lnTo>
                    <a:pt x="24" y="54"/>
                  </a:lnTo>
                  <a:lnTo>
                    <a:pt x="23" y="54"/>
                  </a:lnTo>
                  <a:lnTo>
                    <a:pt x="21" y="54"/>
                  </a:lnTo>
                  <a:lnTo>
                    <a:pt x="20" y="54"/>
                  </a:lnTo>
                  <a:lnTo>
                    <a:pt x="19" y="56"/>
                  </a:lnTo>
                  <a:lnTo>
                    <a:pt x="17" y="56"/>
                  </a:lnTo>
                  <a:lnTo>
                    <a:pt x="15" y="57"/>
                  </a:lnTo>
                  <a:lnTo>
                    <a:pt x="14" y="57"/>
                  </a:lnTo>
                  <a:lnTo>
                    <a:pt x="12" y="59"/>
                  </a:lnTo>
                  <a:lnTo>
                    <a:pt x="10" y="61"/>
                  </a:lnTo>
                  <a:lnTo>
                    <a:pt x="8" y="63"/>
                  </a:lnTo>
                  <a:lnTo>
                    <a:pt x="7" y="64"/>
                  </a:lnTo>
                  <a:lnTo>
                    <a:pt x="5" y="66"/>
                  </a:lnTo>
                  <a:lnTo>
                    <a:pt x="4" y="68"/>
                  </a:lnTo>
                  <a:lnTo>
                    <a:pt x="3" y="69"/>
                  </a:lnTo>
                  <a:lnTo>
                    <a:pt x="3" y="71"/>
                  </a:lnTo>
                  <a:lnTo>
                    <a:pt x="2" y="73"/>
                  </a:lnTo>
                  <a:lnTo>
                    <a:pt x="2" y="75"/>
                  </a:lnTo>
                  <a:lnTo>
                    <a:pt x="2" y="77"/>
                  </a:lnTo>
                  <a:lnTo>
                    <a:pt x="2" y="78"/>
                  </a:lnTo>
                  <a:lnTo>
                    <a:pt x="0" y="80"/>
                  </a:lnTo>
                  <a:lnTo>
                    <a:pt x="0" y="81"/>
                  </a:lnTo>
                  <a:lnTo>
                    <a:pt x="0" y="83"/>
                  </a:lnTo>
                  <a:lnTo>
                    <a:pt x="0" y="84"/>
                  </a:lnTo>
                  <a:lnTo>
                    <a:pt x="0" y="86"/>
                  </a:lnTo>
                  <a:lnTo>
                    <a:pt x="0" y="88"/>
                  </a:lnTo>
                  <a:lnTo>
                    <a:pt x="0" y="89"/>
                  </a:lnTo>
                  <a:lnTo>
                    <a:pt x="0" y="91"/>
                  </a:lnTo>
                  <a:lnTo>
                    <a:pt x="0" y="93"/>
                  </a:lnTo>
                  <a:lnTo>
                    <a:pt x="0" y="95"/>
                  </a:lnTo>
                  <a:lnTo>
                    <a:pt x="0" y="97"/>
                  </a:lnTo>
                  <a:lnTo>
                    <a:pt x="0" y="99"/>
                  </a:lnTo>
                  <a:lnTo>
                    <a:pt x="0" y="100"/>
                  </a:lnTo>
                  <a:lnTo>
                    <a:pt x="0" y="102"/>
                  </a:lnTo>
                  <a:lnTo>
                    <a:pt x="0" y="104"/>
                  </a:lnTo>
                  <a:lnTo>
                    <a:pt x="0" y="105"/>
                  </a:lnTo>
                  <a:lnTo>
                    <a:pt x="0" y="107"/>
                  </a:lnTo>
                  <a:lnTo>
                    <a:pt x="2" y="108"/>
                  </a:lnTo>
                  <a:lnTo>
                    <a:pt x="2" y="111"/>
                  </a:lnTo>
                  <a:lnTo>
                    <a:pt x="4" y="113"/>
                  </a:lnTo>
                  <a:lnTo>
                    <a:pt x="4" y="115"/>
                  </a:lnTo>
                  <a:lnTo>
                    <a:pt x="6" y="116"/>
                  </a:lnTo>
                  <a:lnTo>
                    <a:pt x="8" y="118"/>
                  </a:lnTo>
                  <a:lnTo>
                    <a:pt x="10" y="120"/>
                  </a:lnTo>
                  <a:lnTo>
                    <a:pt x="11" y="122"/>
                  </a:lnTo>
                  <a:lnTo>
                    <a:pt x="14" y="122"/>
                  </a:lnTo>
                  <a:lnTo>
                    <a:pt x="16" y="124"/>
                  </a:lnTo>
                  <a:lnTo>
                    <a:pt x="20" y="124"/>
                  </a:lnTo>
                  <a:lnTo>
                    <a:pt x="23" y="126"/>
                  </a:lnTo>
                  <a:lnTo>
                    <a:pt x="29" y="126"/>
                  </a:lnTo>
                  <a:lnTo>
                    <a:pt x="33" y="126"/>
                  </a:lnTo>
                  <a:lnTo>
                    <a:pt x="38" y="126"/>
                  </a:lnTo>
                  <a:lnTo>
                    <a:pt x="43" y="126"/>
                  </a:lnTo>
                  <a:lnTo>
                    <a:pt x="49" y="124"/>
                  </a:lnTo>
                  <a:lnTo>
                    <a:pt x="53" y="124"/>
                  </a:lnTo>
                  <a:lnTo>
                    <a:pt x="58" y="124"/>
                  </a:lnTo>
                  <a:lnTo>
                    <a:pt x="61" y="124"/>
                  </a:lnTo>
                  <a:lnTo>
                    <a:pt x="66" y="122"/>
                  </a:lnTo>
                  <a:lnTo>
                    <a:pt x="69" y="122"/>
                  </a:lnTo>
                  <a:lnTo>
                    <a:pt x="72" y="122"/>
                  </a:lnTo>
                  <a:lnTo>
                    <a:pt x="73" y="122"/>
                  </a:lnTo>
                  <a:lnTo>
                    <a:pt x="74" y="120"/>
                  </a:lnTo>
                  <a:lnTo>
                    <a:pt x="74" y="121"/>
                  </a:lnTo>
                  <a:lnTo>
                    <a:pt x="74" y="122"/>
                  </a:lnTo>
                  <a:lnTo>
                    <a:pt x="74" y="123"/>
                  </a:lnTo>
                  <a:lnTo>
                    <a:pt x="74" y="125"/>
                  </a:lnTo>
                  <a:lnTo>
                    <a:pt x="74" y="126"/>
                  </a:lnTo>
                  <a:lnTo>
                    <a:pt x="74" y="127"/>
                  </a:lnTo>
                  <a:lnTo>
                    <a:pt x="72" y="129"/>
                  </a:lnTo>
                  <a:lnTo>
                    <a:pt x="71" y="129"/>
                  </a:lnTo>
                  <a:lnTo>
                    <a:pt x="69" y="129"/>
                  </a:lnTo>
                  <a:lnTo>
                    <a:pt x="67" y="131"/>
                  </a:lnTo>
                  <a:lnTo>
                    <a:pt x="66" y="131"/>
                  </a:lnTo>
                  <a:lnTo>
                    <a:pt x="64" y="131"/>
                  </a:lnTo>
                  <a:lnTo>
                    <a:pt x="63" y="133"/>
                  </a:lnTo>
                  <a:lnTo>
                    <a:pt x="63" y="134"/>
                  </a:lnTo>
                  <a:lnTo>
                    <a:pt x="62" y="135"/>
                  </a:lnTo>
                  <a:lnTo>
                    <a:pt x="62" y="136"/>
                  </a:lnTo>
                  <a:lnTo>
                    <a:pt x="61" y="138"/>
                  </a:lnTo>
                  <a:lnTo>
                    <a:pt x="61" y="139"/>
                  </a:lnTo>
                  <a:lnTo>
                    <a:pt x="61" y="141"/>
                  </a:lnTo>
                  <a:lnTo>
                    <a:pt x="61" y="143"/>
                  </a:lnTo>
                  <a:lnTo>
                    <a:pt x="60" y="146"/>
                  </a:lnTo>
                  <a:lnTo>
                    <a:pt x="60" y="148"/>
                  </a:lnTo>
                  <a:lnTo>
                    <a:pt x="60" y="150"/>
                  </a:lnTo>
                  <a:lnTo>
                    <a:pt x="60" y="152"/>
                  </a:lnTo>
                  <a:lnTo>
                    <a:pt x="60" y="153"/>
                  </a:lnTo>
                  <a:lnTo>
                    <a:pt x="61" y="155"/>
                  </a:lnTo>
                  <a:lnTo>
                    <a:pt x="62" y="157"/>
                  </a:lnTo>
                  <a:lnTo>
                    <a:pt x="64" y="158"/>
                  </a:lnTo>
                  <a:lnTo>
                    <a:pt x="64" y="160"/>
                  </a:lnTo>
                  <a:lnTo>
                    <a:pt x="64" y="162"/>
                  </a:lnTo>
                  <a:lnTo>
                    <a:pt x="64" y="163"/>
                  </a:lnTo>
                  <a:lnTo>
                    <a:pt x="66" y="163"/>
                  </a:lnTo>
                  <a:lnTo>
                    <a:pt x="66" y="164"/>
                  </a:lnTo>
                  <a:lnTo>
                    <a:pt x="67" y="164"/>
                  </a:lnTo>
                  <a:lnTo>
                    <a:pt x="67" y="166"/>
                  </a:lnTo>
                  <a:lnTo>
                    <a:pt x="69" y="166"/>
                  </a:lnTo>
                  <a:lnTo>
                    <a:pt x="69" y="168"/>
                  </a:lnTo>
                  <a:lnTo>
                    <a:pt x="70" y="168"/>
                  </a:lnTo>
                  <a:lnTo>
                    <a:pt x="72" y="169"/>
                  </a:lnTo>
                  <a:lnTo>
                    <a:pt x="74" y="169"/>
                  </a:lnTo>
                  <a:lnTo>
                    <a:pt x="74" y="171"/>
                  </a:lnTo>
                  <a:lnTo>
                    <a:pt x="76" y="172"/>
                  </a:lnTo>
                  <a:lnTo>
                    <a:pt x="77" y="173"/>
                  </a:lnTo>
                  <a:lnTo>
                    <a:pt x="78" y="173"/>
                  </a:lnTo>
                  <a:lnTo>
                    <a:pt x="80" y="173"/>
                  </a:lnTo>
                  <a:lnTo>
                    <a:pt x="81" y="173"/>
                  </a:lnTo>
                  <a:lnTo>
                    <a:pt x="83" y="172"/>
                  </a:lnTo>
                  <a:lnTo>
                    <a:pt x="83" y="171"/>
                  </a:lnTo>
                  <a:lnTo>
                    <a:pt x="85" y="169"/>
                  </a:lnTo>
                  <a:lnTo>
                    <a:pt x="84" y="171"/>
                  </a:lnTo>
                  <a:lnTo>
                    <a:pt x="84" y="172"/>
                  </a:lnTo>
                  <a:lnTo>
                    <a:pt x="84" y="174"/>
                  </a:lnTo>
                  <a:lnTo>
                    <a:pt x="86" y="174"/>
                  </a:lnTo>
                  <a:lnTo>
                    <a:pt x="86" y="176"/>
                  </a:lnTo>
                  <a:lnTo>
                    <a:pt x="86" y="177"/>
                  </a:lnTo>
                  <a:lnTo>
                    <a:pt x="88" y="177"/>
                  </a:lnTo>
                  <a:lnTo>
                    <a:pt x="88" y="178"/>
                  </a:lnTo>
                  <a:lnTo>
                    <a:pt x="89" y="178"/>
                  </a:lnTo>
                  <a:lnTo>
                    <a:pt x="91" y="178"/>
                  </a:lnTo>
                  <a:lnTo>
                    <a:pt x="91" y="179"/>
                  </a:lnTo>
                  <a:lnTo>
                    <a:pt x="92" y="179"/>
                  </a:lnTo>
                  <a:lnTo>
                    <a:pt x="93" y="178"/>
                  </a:lnTo>
                  <a:lnTo>
                    <a:pt x="95" y="177"/>
                  </a:lnTo>
                  <a:lnTo>
                    <a:pt x="96" y="177"/>
                  </a:lnTo>
                  <a:lnTo>
                    <a:pt x="98" y="176"/>
                  </a:lnTo>
                  <a:lnTo>
                    <a:pt x="100" y="174"/>
                  </a:lnTo>
                  <a:lnTo>
                    <a:pt x="102" y="173"/>
                  </a:lnTo>
                  <a:lnTo>
                    <a:pt x="103" y="171"/>
                  </a:lnTo>
                  <a:lnTo>
                    <a:pt x="104" y="169"/>
                  </a:lnTo>
                  <a:lnTo>
                    <a:pt x="104" y="170"/>
                  </a:lnTo>
                  <a:lnTo>
                    <a:pt x="104" y="172"/>
                  </a:lnTo>
                  <a:lnTo>
                    <a:pt x="104" y="174"/>
                  </a:lnTo>
                  <a:lnTo>
                    <a:pt x="104" y="176"/>
                  </a:lnTo>
                  <a:lnTo>
                    <a:pt x="104" y="177"/>
                  </a:lnTo>
                  <a:lnTo>
                    <a:pt x="104" y="178"/>
                  </a:lnTo>
                  <a:lnTo>
                    <a:pt x="104" y="180"/>
                  </a:lnTo>
                  <a:lnTo>
                    <a:pt x="104" y="182"/>
                  </a:lnTo>
                  <a:lnTo>
                    <a:pt x="104" y="183"/>
                  </a:lnTo>
                  <a:lnTo>
                    <a:pt x="104" y="185"/>
                  </a:lnTo>
                  <a:lnTo>
                    <a:pt x="104" y="187"/>
                  </a:lnTo>
                  <a:lnTo>
                    <a:pt x="104" y="188"/>
                  </a:lnTo>
                  <a:lnTo>
                    <a:pt x="104" y="189"/>
                  </a:lnTo>
                  <a:lnTo>
                    <a:pt x="102" y="190"/>
                  </a:lnTo>
                  <a:lnTo>
                    <a:pt x="101" y="190"/>
                  </a:lnTo>
                  <a:lnTo>
                    <a:pt x="99" y="190"/>
                  </a:lnTo>
                  <a:lnTo>
                    <a:pt x="97" y="190"/>
                  </a:lnTo>
                  <a:lnTo>
                    <a:pt x="96" y="190"/>
                  </a:lnTo>
                  <a:lnTo>
                    <a:pt x="94" y="190"/>
                  </a:lnTo>
                  <a:lnTo>
                    <a:pt x="92" y="190"/>
                  </a:lnTo>
                  <a:lnTo>
                    <a:pt x="91" y="190"/>
                  </a:lnTo>
                  <a:lnTo>
                    <a:pt x="89" y="190"/>
                  </a:lnTo>
                  <a:lnTo>
                    <a:pt x="89" y="189"/>
                  </a:lnTo>
                  <a:lnTo>
                    <a:pt x="88" y="189"/>
                  </a:lnTo>
                  <a:lnTo>
                    <a:pt x="88" y="188"/>
                  </a:lnTo>
                  <a:lnTo>
                    <a:pt x="87" y="188"/>
                  </a:lnTo>
                  <a:lnTo>
                    <a:pt x="87" y="186"/>
                  </a:lnTo>
                  <a:lnTo>
                    <a:pt x="87" y="184"/>
                  </a:lnTo>
                  <a:lnTo>
                    <a:pt x="85" y="184"/>
                  </a:lnTo>
                  <a:lnTo>
                    <a:pt x="85" y="183"/>
                  </a:lnTo>
                  <a:lnTo>
                    <a:pt x="85" y="181"/>
                  </a:lnTo>
                  <a:lnTo>
                    <a:pt x="85" y="180"/>
                  </a:lnTo>
                  <a:lnTo>
                    <a:pt x="85" y="179"/>
                  </a:lnTo>
                  <a:lnTo>
                    <a:pt x="83" y="180"/>
                  </a:lnTo>
                  <a:lnTo>
                    <a:pt x="81" y="180"/>
                  </a:lnTo>
                  <a:lnTo>
                    <a:pt x="80" y="180"/>
                  </a:lnTo>
                  <a:lnTo>
                    <a:pt x="78" y="182"/>
                  </a:lnTo>
                  <a:lnTo>
                    <a:pt x="76" y="184"/>
                  </a:lnTo>
                  <a:lnTo>
                    <a:pt x="74" y="186"/>
                  </a:lnTo>
                  <a:lnTo>
                    <a:pt x="73" y="188"/>
                  </a:lnTo>
                  <a:lnTo>
                    <a:pt x="71" y="189"/>
                  </a:lnTo>
                  <a:lnTo>
                    <a:pt x="70" y="189"/>
                  </a:lnTo>
                  <a:lnTo>
                    <a:pt x="68" y="189"/>
                  </a:lnTo>
                  <a:lnTo>
                    <a:pt x="67" y="189"/>
                  </a:lnTo>
                  <a:lnTo>
                    <a:pt x="65" y="189"/>
                  </a:lnTo>
                  <a:lnTo>
                    <a:pt x="63" y="188"/>
                  </a:lnTo>
                  <a:lnTo>
                    <a:pt x="60" y="188"/>
                  </a:lnTo>
                  <a:lnTo>
                    <a:pt x="58" y="188"/>
                  </a:lnTo>
                  <a:lnTo>
                    <a:pt x="57" y="188"/>
                  </a:lnTo>
                  <a:lnTo>
                    <a:pt x="55" y="187"/>
                  </a:lnTo>
                  <a:lnTo>
                    <a:pt x="51" y="187"/>
                  </a:lnTo>
                  <a:lnTo>
                    <a:pt x="50" y="187"/>
                  </a:lnTo>
                  <a:lnTo>
                    <a:pt x="46" y="187"/>
                  </a:lnTo>
                  <a:lnTo>
                    <a:pt x="45" y="185"/>
                  </a:lnTo>
                  <a:lnTo>
                    <a:pt x="43" y="185"/>
                  </a:lnTo>
                  <a:lnTo>
                    <a:pt x="41" y="185"/>
                  </a:lnTo>
                  <a:lnTo>
                    <a:pt x="40" y="185"/>
                  </a:lnTo>
                  <a:lnTo>
                    <a:pt x="40" y="183"/>
                  </a:lnTo>
                  <a:lnTo>
                    <a:pt x="39" y="185"/>
                  </a:lnTo>
                  <a:lnTo>
                    <a:pt x="39" y="187"/>
                  </a:lnTo>
                  <a:lnTo>
                    <a:pt x="37" y="189"/>
                  </a:lnTo>
                  <a:lnTo>
                    <a:pt x="37" y="191"/>
                  </a:lnTo>
                  <a:lnTo>
                    <a:pt x="35" y="195"/>
                  </a:lnTo>
                  <a:lnTo>
                    <a:pt x="34" y="198"/>
                  </a:lnTo>
                  <a:lnTo>
                    <a:pt x="32" y="202"/>
                  </a:lnTo>
                  <a:lnTo>
                    <a:pt x="32" y="205"/>
                  </a:lnTo>
                  <a:lnTo>
                    <a:pt x="30" y="208"/>
                  </a:lnTo>
                  <a:lnTo>
                    <a:pt x="28" y="212"/>
                  </a:lnTo>
                  <a:lnTo>
                    <a:pt x="26" y="215"/>
                  </a:lnTo>
                  <a:lnTo>
                    <a:pt x="26" y="219"/>
                  </a:lnTo>
                  <a:lnTo>
                    <a:pt x="24" y="222"/>
                  </a:lnTo>
                  <a:lnTo>
                    <a:pt x="24" y="224"/>
                  </a:lnTo>
                  <a:lnTo>
                    <a:pt x="24" y="226"/>
                  </a:lnTo>
                  <a:lnTo>
                    <a:pt x="24" y="227"/>
                  </a:lnTo>
                  <a:lnTo>
                    <a:pt x="25" y="227"/>
                  </a:lnTo>
                  <a:lnTo>
                    <a:pt x="27" y="229"/>
                  </a:lnTo>
                  <a:lnTo>
                    <a:pt x="29" y="229"/>
                  </a:lnTo>
                  <a:lnTo>
                    <a:pt x="30" y="231"/>
                  </a:lnTo>
                  <a:lnTo>
                    <a:pt x="34" y="231"/>
                  </a:lnTo>
                  <a:lnTo>
                    <a:pt x="35" y="231"/>
                  </a:lnTo>
                  <a:lnTo>
                    <a:pt x="39" y="231"/>
                  </a:lnTo>
                  <a:lnTo>
                    <a:pt x="41" y="232"/>
                  </a:lnTo>
                  <a:lnTo>
                    <a:pt x="43" y="232"/>
                  </a:lnTo>
                  <a:lnTo>
                    <a:pt x="45" y="232"/>
                  </a:lnTo>
                  <a:lnTo>
                    <a:pt x="49" y="232"/>
                  </a:lnTo>
                  <a:lnTo>
                    <a:pt x="51" y="232"/>
                  </a:lnTo>
                  <a:lnTo>
                    <a:pt x="53" y="232"/>
                  </a:lnTo>
                  <a:lnTo>
                    <a:pt x="55" y="232"/>
                  </a:lnTo>
                  <a:lnTo>
                    <a:pt x="57" y="230"/>
                  </a:lnTo>
                  <a:lnTo>
                    <a:pt x="55" y="232"/>
                  </a:lnTo>
                  <a:lnTo>
                    <a:pt x="55" y="233"/>
                  </a:lnTo>
                  <a:lnTo>
                    <a:pt x="55" y="235"/>
                  </a:lnTo>
                  <a:lnTo>
                    <a:pt x="55" y="237"/>
                  </a:lnTo>
                  <a:lnTo>
                    <a:pt x="56" y="239"/>
                  </a:lnTo>
                  <a:lnTo>
                    <a:pt x="56" y="241"/>
                  </a:lnTo>
                  <a:lnTo>
                    <a:pt x="57" y="241"/>
                  </a:lnTo>
                  <a:lnTo>
                    <a:pt x="57" y="243"/>
                  </a:lnTo>
                  <a:lnTo>
                    <a:pt x="58" y="244"/>
                  </a:lnTo>
                  <a:lnTo>
                    <a:pt x="58" y="246"/>
                  </a:lnTo>
                  <a:lnTo>
                    <a:pt x="59" y="247"/>
                  </a:lnTo>
                  <a:lnTo>
                    <a:pt x="59" y="249"/>
                  </a:lnTo>
                  <a:lnTo>
                    <a:pt x="61" y="250"/>
                  </a:lnTo>
                  <a:lnTo>
                    <a:pt x="61" y="252"/>
                  </a:lnTo>
                  <a:lnTo>
                    <a:pt x="62" y="252"/>
                  </a:lnTo>
                  <a:lnTo>
                    <a:pt x="62" y="254"/>
                  </a:lnTo>
                  <a:lnTo>
                    <a:pt x="63" y="256"/>
                  </a:lnTo>
                  <a:lnTo>
                    <a:pt x="63" y="258"/>
                  </a:lnTo>
                  <a:lnTo>
                    <a:pt x="65" y="259"/>
                  </a:lnTo>
                  <a:lnTo>
                    <a:pt x="65" y="261"/>
                  </a:lnTo>
                  <a:lnTo>
                    <a:pt x="67" y="263"/>
                  </a:lnTo>
                  <a:lnTo>
                    <a:pt x="69" y="265"/>
                  </a:lnTo>
                  <a:lnTo>
                    <a:pt x="70" y="266"/>
                  </a:lnTo>
                  <a:lnTo>
                    <a:pt x="70" y="270"/>
                  </a:lnTo>
                  <a:lnTo>
                    <a:pt x="72" y="271"/>
                  </a:lnTo>
                  <a:lnTo>
                    <a:pt x="73" y="273"/>
                  </a:lnTo>
                  <a:lnTo>
                    <a:pt x="75" y="275"/>
                  </a:lnTo>
                  <a:lnTo>
                    <a:pt x="75" y="277"/>
                  </a:lnTo>
                  <a:lnTo>
                    <a:pt x="77" y="278"/>
                  </a:lnTo>
                  <a:lnTo>
                    <a:pt x="77" y="280"/>
                  </a:lnTo>
                  <a:lnTo>
                    <a:pt x="79" y="281"/>
                  </a:lnTo>
                  <a:lnTo>
                    <a:pt x="79" y="284"/>
                  </a:lnTo>
                  <a:lnTo>
                    <a:pt x="79" y="286"/>
                  </a:lnTo>
                  <a:lnTo>
                    <a:pt x="79" y="287"/>
                  </a:lnTo>
                  <a:lnTo>
                    <a:pt x="80" y="289"/>
                  </a:lnTo>
                  <a:lnTo>
                    <a:pt x="80" y="292"/>
                  </a:lnTo>
                  <a:lnTo>
                    <a:pt x="82" y="294"/>
                  </a:lnTo>
                  <a:lnTo>
                    <a:pt x="82" y="296"/>
                  </a:lnTo>
                  <a:lnTo>
                    <a:pt x="84" y="297"/>
                  </a:lnTo>
                  <a:lnTo>
                    <a:pt x="84" y="301"/>
                  </a:lnTo>
                  <a:lnTo>
                    <a:pt x="84" y="303"/>
                  </a:lnTo>
                  <a:lnTo>
                    <a:pt x="84" y="305"/>
                  </a:lnTo>
                  <a:lnTo>
                    <a:pt x="86" y="306"/>
                  </a:lnTo>
                  <a:lnTo>
                    <a:pt x="86" y="308"/>
                  </a:lnTo>
                  <a:lnTo>
                    <a:pt x="86" y="310"/>
                  </a:lnTo>
                  <a:lnTo>
                    <a:pt x="86" y="312"/>
                  </a:lnTo>
                  <a:lnTo>
                    <a:pt x="86" y="313"/>
                  </a:lnTo>
                  <a:lnTo>
                    <a:pt x="86" y="315"/>
                  </a:lnTo>
                  <a:lnTo>
                    <a:pt x="86" y="316"/>
                  </a:lnTo>
                  <a:lnTo>
                    <a:pt x="86" y="318"/>
                  </a:lnTo>
                  <a:lnTo>
                    <a:pt x="86" y="320"/>
                  </a:lnTo>
                  <a:lnTo>
                    <a:pt x="86" y="322"/>
                  </a:lnTo>
                  <a:lnTo>
                    <a:pt x="86" y="324"/>
                  </a:lnTo>
                  <a:lnTo>
                    <a:pt x="88" y="324"/>
                  </a:lnTo>
                  <a:lnTo>
                    <a:pt x="88" y="325"/>
                  </a:lnTo>
                  <a:lnTo>
                    <a:pt x="90" y="327"/>
                  </a:lnTo>
                  <a:lnTo>
                    <a:pt x="91" y="328"/>
                  </a:lnTo>
                  <a:lnTo>
                    <a:pt x="92" y="328"/>
                  </a:lnTo>
                  <a:lnTo>
                    <a:pt x="93" y="330"/>
                  </a:lnTo>
                  <a:lnTo>
                    <a:pt x="94" y="330"/>
                  </a:lnTo>
                  <a:lnTo>
                    <a:pt x="96" y="330"/>
                  </a:lnTo>
                  <a:lnTo>
                    <a:pt x="98" y="330"/>
                  </a:lnTo>
                  <a:lnTo>
                    <a:pt x="104" y="330"/>
                  </a:lnTo>
                  <a:lnTo>
                    <a:pt x="109" y="329"/>
                  </a:lnTo>
                  <a:lnTo>
                    <a:pt x="114" y="329"/>
                  </a:lnTo>
                  <a:lnTo>
                    <a:pt x="120" y="327"/>
                  </a:lnTo>
                  <a:lnTo>
                    <a:pt x="126" y="327"/>
                  </a:lnTo>
                  <a:lnTo>
                    <a:pt x="131" y="326"/>
                  </a:lnTo>
                  <a:lnTo>
                    <a:pt x="136" y="326"/>
                  </a:lnTo>
                  <a:lnTo>
                    <a:pt x="142" y="324"/>
                  </a:lnTo>
                  <a:lnTo>
                    <a:pt x="145" y="324"/>
                  </a:lnTo>
                  <a:lnTo>
                    <a:pt x="150" y="324"/>
                  </a:lnTo>
                  <a:lnTo>
                    <a:pt x="154" y="324"/>
                  </a:lnTo>
                  <a:lnTo>
                    <a:pt x="160" y="322"/>
                  </a:lnTo>
                  <a:lnTo>
                    <a:pt x="163" y="322"/>
                  </a:lnTo>
                  <a:lnTo>
                    <a:pt x="167" y="322"/>
                  </a:lnTo>
                  <a:lnTo>
                    <a:pt x="171" y="322"/>
                  </a:lnTo>
                  <a:lnTo>
                    <a:pt x="176" y="321"/>
                  </a:lnTo>
                  <a:lnTo>
                    <a:pt x="177" y="321"/>
                  </a:lnTo>
                  <a:lnTo>
                    <a:pt x="179" y="321"/>
                  </a:lnTo>
                  <a:lnTo>
                    <a:pt x="181" y="321"/>
                  </a:lnTo>
                  <a:lnTo>
                    <a:pt x="184" y="321"/>
                  </a:lnTo>
                  <a:lnTo>
                    <a:pt x="185" y="321"/>
                  </a:lnTo>
                  <a:lnTo>
                    <a:pt x="188" y="321"/>
                  </a:lnTo>
                  <a:lnTo>
                    <a:pt x="190" y="321"/>
                  </a:lnTo>
                  <a:lnTo>
                    <a:pt x="194" y="320"/>
                  </a:lnTo>
                  <a:lnTo>
                    <a:pt x="196" y="320"/>
                  </a:lnTo>
                  <a:lnTo>
                    <a:pt x="197" y="320"/>
                  </a:lnTo>
                  <a:lnTo>
                    <a:pt x="199" y="320"/>
                  </a:lnTo>
                  <a:lnTo>
                    <a:pt x="201" y="319"/>
                  </a:lnTo>
                  <a:lnTo>
                    <a:pt x="203" y="319"/>
                  </a:lnTo>
                  <a:lnTo>
                    <a:pt x="204" y="318"/>
                  </a:lnTo>
                  <a:lnTo>
                    <a:pt x="228" y="318"/>
                  </a:lnTo>
                </a:path>
              </a:pathLst>
            </a:custGeom>
            <a:solidFill>
              <a:srgbClr val="F8F8F8"/>
            </a:solidFill>
            <a:ln w="18732">
              <a:solidFill>
                <a:srgbClr val="DDDDDD"/>
              </a:solidFill>
              <a:round/>
              <a:headEnd/>
              <a:tailEnd/>
            </a:ln>
          </p:spPr>
          <p:txBody>
            <a:bodyPr/>
            <a:lstStyle/>
            <a:p>
              <a:endParaRPr lang="it-IT"/>
            </a:p>
          </p:txBody>
        </p:sp>
        <p:sp>
          <p:nvSpPr>
            <p:cNvPr id="7183" name="Freeform 20"/>
            <p:cNvSpPr>
              <a:spLocks/>
            </p:cNvSpPr>
            <p:nvPr/>
          </p:nvSpPr>
          <p:spPr bwMode="auto">
            <a:xfrm>
              <a:off x="3051" y="1469"/>
              <a:ext cx="72" cy="98"/>
            </a:xfrm>
            <a:custGeom>
              <a:avLst/>
              <a:gdLst>
                <a:gd name="T0" fmla="*/ 0 w 36"/>
                <a:gd name="T1" fmla="*/ 0 h 103"/>
                <a:gd name="T2" fmla="*/ 0 w 36"/>
                <a:gd name="T3" fmla="*/ 1 h 103"/>
                <a:gd name="T4" fmla="*/ 0 w 36"/>
                <a:gd name="T5" fmla="*/ 1 h 103"/>
                <a:gd name="T6" fmla="*/ 8 w 36"/>
                <a:gd name="T7" fmla="*/ 3 h 103"/>
                <a:gd name="T8" fmla="*/ 24 w 36"/>
                <a:gd name="T9" fmla="*/ 3 h 103"/>
                <a:gd name="T10" fmla="*/ 32 w 36"/>
                <a:gd name="T11" fmla="*/ 5 h 103"/>
                <a:gd name="T12" fmla="*/ 48 w 36"/>
                <a:gd name="T13" fmla="*/ 6 h 103"/>
                <a:gd name="T14" fmla="*/ 56 w 36"/>
                <a:gd name="T15" fmla="*/ 8 h 103"/>
                <a:gd name="T16" fmla="*/ 72 w 36"/>
                <a:gd name="T17" fmla="*/ 8 h 103"/>
                <a:gd name="T18" fmla="*/ 88 w 36"/>
                <a:gd name="T19" fmla="*/ 10 h 103"/>
                <a:gd name="T20" fmla="*/ 96 w 36"/>
                <a:gd name="T21" fmla="*/ 10 h 103"/>
                <a:gd name="T22" fmla="*/ 112 w 36"/>
                <a:gd name="T23" fmla="*/ 10 h 103"/>
                <a:gd name="T24" fmla="*/ 128 w 36"/>
                <a:gd name="T25" fmla="*/ 11 h 103"/>
                <a:gd name="T26" fmla="*/ 136 w 36"/>
                <a:gd name="T27" fmla="*/ 13 h 103"/>
                <a:gd name="T28" fmla="*/ 152 w 36"/>
                <a:gd name="T29" fmla="*/ 14 h 103"/>
                <a:gd name="T30" fmla="*/ 152 w 36"/>
                <a:gd name="T31" fmla="*/ 16 h 103"/>
                <a:gd name="T32" fmla="*/ 168 w 36"/>
                <a:gd name="T33" fmla="*/ 16 h 103"/>
                <a:gd name="T34" fmla="*/ 176 w 36"/>
                <a:gd name="T35" fmla="*/ 22 h 103"/>
                <a:gd name="T36" fmla="*/ 184 w 36"/>
                <a:gd name="T37" fmla="*/ 26 h 103"/>
                <a:gd name="T38" fmla="*/ 200 w 36"/>
                <a:gd name="T39" fmla="*/ 30 h 103"/>
                <a:gd name="T40" fmla="*/ 216 w 36"/>
                <a:gd name="T41" fmla="*/ 35 h 103"/>
                <a:gd name="T42" fmla="*/ 216 w 36"/>
                <a:gd name="T43" fmla="*/ 42 h 103"/>
                <a:gd name="T44" fmla="*/ 224 w 36"/>
                <a:gd name="T45" fmla="*/ 47 h 103"/>
                <a:gd name="T46" fmla="*/ 240 w 36"/>
                <a:gd name="T47" fmla="*/ 53 h 103"/>
                <a:gd name="T48" fmla="*/ 248 w 36"/>
                <a:gd name="T49" fmla="*/ 59 h 103"/>
                <a:gd name="T50" fmla="*/ 248 w 36"/>
                <a:gd name="T51" fmla="*/ 66 h 103"/>
                <a:gd name="T52" fmla="*/ 256 w 36"/>
                <a:gd name="T53" fmla="*/ 70 h 103"/>
                <a:gd name="T54" fmla="*/ 256 w 36"/>
                <a:gd name="T55" fmla="*/ 76 h 103"/>
                <a:gd name="T56" fmla="*/ 272 w 36"/>
                <a:gd name="T57" fmla="*/ 80 h 103"/>
                <a:gd name="T58" fmla="*/ 272 w 36"/>
                <a:gd name="T59" fmla="*/ 84 h 103"/>
                <a:gd name="T60" fmla="*/ 272 w 36"/>
                <a:gd name="T61" fmla="*/ 86 h 103"/>
                <a:gd name="T62" fmla="*/ 272 w 36"/>
                <a:gd name="T63" fmla="*/ 88 h 103"/>
                <a:gd name="T64" fmla="*/ 280 w 36"/>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103"/>
                <a:gd name="T101" fmla="*/ 36 w 36"/>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103">
                  <a:moveTo>
                    <a:pt x="0" y="0"/>
                  </a:moveTo>
                  <a:lnTo>
                    <a:pt x="0" y="1"/>
                  </a:lnTo>
                  <a:lnTo>
                    <a:pt x="1" y="3"/>
                  </a:lnTo>
                  <a:lnTo>
                    <a:pt x="3" y="3"/>
                  </a:lnTo>
                  <a:lnTo>
                    <a:pt x="4" y="5"/>
                  </a:lnTo>
                  <a:lnTo>
                    <a:pt x="6" y="6"/>
                  </a:lnTo>
                  <a:lnTo>
                    <a:pt x="7" y="8"/>
                  </a:lnTo>
                  <a:lnTo>
                    <a:pt x="9" y="8"/>
                  </a:lnTo>
                  <a:lnTo>
                    <a:pt x="11" y="10"/>
                  </a:lnTo>
                  <a:lnTo>
                    <a:pt x="12" y="11"/>
                  </a:lnTo>
                  <a:lnTo>
                    <a:pt x="14" y="13"/>
                  </a:lnTo>
                  <a:lnTo>
                    <a:pt x="16" y="14"/>
                  </a:lnTo>
                  <a:lnTo>
                    <a:pt x="17" y="16"/>
                  </a:lnTo>
                  <a:lnTo>
                    <a:pt x="19" y="17"/>
                  </a:lnTo>
                  <a:lnTo>
                    <a:pt x="19" y="19"/>
                  </a:lnTo>
                  <a:lnTo>
                    <a:pt x="21" y="19"/>
                  </a:lnTo>
                  <a:lnTo>
                    <a:pt x="22" y="25"/>
                  </a:lnTo>
                  <a:lnTo>
                    <a:pt x="23" y="29"/>
                  </a:lnTo>
                  <a:lnTo>
                    <a:pt x="25" y="36"/>
                  </a:lnTo>
                  <a:lnTo>
                    <a:pt x="27" y="41"/>
                  </a:lnTo>
                  <a:lnTo>
                    <a:pt x="27" y="48"/>
                  </a:lnTo>
                  <a:lnTo>
                    <a:pt x="28" y="55"/>
                  </a:lnTo>
                  <a:lnTo>
                    <a:pt x="30" y="62"/>
                  </a:lnTo>
                  <a:lnTo>
                    <a:pt x="31" y="68"/>
                  </a:lnTo>
                  <a:lnTo>
                    <a:pt x="31" y="76"/>
                  </a:lnTo>
                  <a:lnTo>
                    <a:pt x="32" y="82"/>
                  </a:lnTo>
                  <a:lnTo>
                    <a:pt x="32" y="88"/>
                  </a:lnTo>
                  <a:lnTo>
                    <a:pt x="34" y="93"/>
                  </a:lnTo>
                  <a:lnTo>
                    <a:pt x="34" y="97"/>
                  </a:lnTo>
                  <a:lnTo>
                    <a:pt x="34" y="100"/>
                  </a:lnTo>
                  <a:lnTo>
                    <a:pt x="34" y="102"/>
                  </a:lnTo>
                  <a:lnTo>
                    <a:pt x="35" y="102"/>
                  </a:lnTo>
                </a:path>
              </a:pathLst>
            </a:custGeom>
            <a:solidFill>
              <a:srgbClr val="F8F8F8"/>
            </a:solidFill>
            <a:ln w="18732">
              <a:solidFill>
                <a:srgbClr val="DDDDDD"/>
              </a:solidFill>
              <a:round/>
              <a:headEnd/>
              <a:tailEnd/>
            </a:ln>
          </p:spPr>
          <p:txBody>
            <a:bodyPr/>
            <a:lstStyle/>
            <a:p>
              <a:endParaRPr lang="it-IT"/>
            </a:p>
          </p:txBody>
        </p:sp>
        <p:sp>
          <p:nvSpPr>
            <p:cNvPr id="7184" name="Freeform 21"/>
            <p:cNvSpPr>
              <a:spLocks/>
            </p:cNvSpPr>
            <p:nvPr/>
          </p:nvSpPr>
          <p:spPr bwMode="auto">
            <a:xfrm>
              <a:off x="3142" y="1469"/>
              <a:ext cx="74" cy="98"/>
            </a:xfrm>
            <a:custGeom>
              <a:avLst/>
              <a:gdLst>
                <a:gd name="T0" fmla="*/ 288 w 37"/>
                <a:gd name="T1" fmla="*/ 0 h 103"/>
                <a:gd name="T2" fmla="*/ 280 w 37"/>
                <a:gd name="T3" fmla="*/ 1 h 103"/>
                <a:gd name="T4" fmla="*/ 280 w 37"/>
                <a:gd name="T5" fmla="*/ 1 h 103"/>
                <a:gd name="T6" fmla="*/ 264 w 37"/>
                <a:gd name="T7" fmla="*/ 3 h 103"/>
                <a:gd name="T8" fmla="*/ 264 w 37"/>
                <a:gd name="T9" fmla="*/ 3 h 103"/>
                <a:gd name="T10" fmla="*/ 248 w 37"/>
                <a:gd name="T11" fmla="*/ 5 h 103"/>
                <a:gd name="T12" fmla="*/ 240 w 37"/>
                <a:gd name="T13" fmla="*/ 6 h 103"/>
                <a:gd name="T14" fmla="*/ 224 w 37"/>
                <a:gd name="T15" fmla="*/ 8 h 103"/>
                <a:gd name="T16" fmla="*/ 216 w 37"/>
                <a:gd name="T17" fmla="*/ 8 h 103"/>
                <a:gd name="T18" fmla="*/ 192 w 37"/>
                <a:gd name="T19" fmla="*/ 10 h 103"/>
                <a:gd name="T20" fmla="*/ 184 w 37"/>
                <a:gd name="T21" fmla="*/ 10 h 103"/>
                <a:gd name="T22" fmla="*/ 168 w 37"/>
                <a:gd name="T23" fmla="*/ 10 h 103"/>
                <a:gd name="T24" fmla="*/ 152 w 37"/>
                <a:gd name="T25" fmla="*/ 11 h 103"/>
                <a:gd name="T26" fmla="*/ 136 w 37"/>
                <a:gd name="T27" fmla="*/ 13 h 103"/>
                <a:gd name="T28" fmla="*/ 128 w 37"/>
                <a:gd name="T29" fmla="*/ 14 h 103"/>
                <a:gd name="T30" fmla="*/ 120 w 37"/>
                <a:gd name="T31" fmla="*/ 16 h 103"/>
                <a:gd name="T32" fmla="*/ 120 w 37"/>
                <a:gd name="T33" fmla="*/ 16 h 103"/>
                <a:gd name="T34" fmla="*/ 104 w 37"/>
                <a:gd name="T35" fmla="*/ 22 h 103"/>
                <a:gd name="T36" fmla="*/ 88 w 37"/>
                <a:gd name="T37" fmla="*/ 26 h 103"/>
                <a:gd name="T38" fmla="*/ 72 w 37"/>
                <a:gd name="T39" fmla="*/ 30 h 103"/>
                <a:gd name="T40" fmla="*/ 56 w 37"/>
                <a:gd name="T41" fmla="*/ 35 h 103"/>
                <a:gd name="T42" fmla="*/ 40 w 37"/>
                <a:gd name="T43" fmla="*/ 42 h 103"/>
                <a:gd name="T44" fmla="*/ 40 w 37"/>
                <a:gd name="T45" fmla="*/ 47 h 103"/>
                <a:gd name="T46" fmla="*/ 24 w 37"/>
                <a:gd name="T47" fmla="*/ 53 h 103"/>
                <a:gd name="T48" fmla="*/ 24 w 37"/>
                <a:gd name="T49" fmla="*/ 59 h 103"/>
                <a:gd name="T50" fmla="*/ 8 w 37"/>
                <a:gd name="T51" fmla="*/ 66 h 103"/>
                <a:gd name="T52" fmla="*/ 8 w 37"/>
                <a:gd name="T53" fmla="*/ 70 h 103"/>
                <a:gd name="T54" fmla="*/ 0 w 37"/>
                <a:gd name="T55" fmla="*/ 76 h 103"/>
                <a:gd name="T56" fmla="*/ 0 w 37"/>
                <a:gd name="T57" fmla="*/ 80 h 103"/>
                <a:gd name="T58" fmla="*/ 0 w 37"/>
                <a:gd name="T59" fmla="*/ 84 h 103"/>
                <a:gd name="T60" fmla="*/ 0 w 37"/>
                <a:gd name="T61" fmla="*/ 86 h 103"/>
                <a:gd name="T62" fmla="*/ 0 w 37"/>
                <a:gd name="T63" fmla="*/ 88 h 103"/>
                <a:gd name="T64" fmla="*/ 0 w 37"/>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103"/>
                <a:gd name="T101" fmla="*/ 37 w 37"/>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103">
                  <a:moveTo>
                    <a:pt x="36" y="0"/>
                  </a:moveTo>
                  <a:lnTo>
                    <a:pt x="35" y="1"/>
                  </a:lnTo>
                  <a:lnTo>
                    <a:pt x="33" y="3"/>
                  </a:lnTo>
                  <a:lnTo>
                    <a:pt x="31" y="5"/>
                  </a:lnTo>
                  <a:lnTo>
                    <a:pt x="30" y="6"/>
                  </a:lnTo>
                  <a:lnTo>
                    <a:pt x="28" y="8"/>
                  </a:lnTo>
                  <a:lnTo>
                    <a:pt x="27" y="8"/>
                  </a:lnTo>
                  <a:lnTo>
                    <a:pt x="24" y="10"/>
                  </a:lnTo>
                  <a:lnTo>
                    <a:pt x="23" y="11"/>
                  </a:lnTo>
                  <a:lnTo>
                    <a:pt x="21" y="13"/>
                  </a:lnTo>
                  <a:lnTo>
                    <a:pt x="19" y="14"/>
                  </a:lnTo>
                  <a:lnTo>
                    <a:pt x="17" y="16"/>
                  </a:lnTo>
                  <a:lnTo>
                    <a:pt x="16" y="17"/>
                  </a:lnTo>
                  <a:lnTo>
                    <a:pt x="15" y="19"/>
                  </a:lnTo>
                  <a:lnTo>
                    <a:pt x="13" y="25"/>
                  </a:lnTo>
                  <a:lnTo>
                    <a:pt x="11" y="29"/>
                  </a:lnTo>
                  <a:lnTo>
                    <a:pt x="9" y="36"/>
                  </a:lnTo>
                  <a:lnTo>
                    <a:pt x="7" y="41"/>
                  </a:lnTo>
                  <a:lnTo>
                    <a:pt x="5" y="48"/>
                  </a:lnTo>
                  <a:lnTo>
                    <a:pt x="5" y="55"/>
                  </a:lnTo>
                  <a:lnTo>
                    <a:pt x="3" y="62"/>
                  </a:lnTo>
                  <a:lnTo>
                    <a:pt x="3" y="68"/>
                  </a:lnTo>
                  <a:lnTo>
                    <a:pt x="1" y="76"/>
                  </a:lnTo>
                  <a:lnTo>
                    <a:pt x="1" y="82"/>
                  </a:lnTo>
                  <a:lnTo>
                    <a:pt x="0" y="88"/>
                  </a:lnTo>
                  <a:lnTo>
                    <a:pt x="0" y="93"/>
                  </a:lnTo>
                  <a:lnTo>
                    <a:pt x="0" y="97"/>
                  </a:lnTo>
                  <a:lnTo>
                    <a:pt x="0" y="100"/>
                  </a:lnTo>
                  <a:lnTo>
                    <a:pt x="0" y="102"/>
                  </a:lnTo>
                </a:path>
              </a:pathLst>
            </a:custGeom>
            <a:solidFill>
              <a:srgbClr val="F8F8F8"/>
            </a:solidFill>
            <a:ln w="18732">
              <a:solidFill>
                <a:srgbClr val="DDDDDD"/>
              </a:solidFill>
              <a:round/>
              <a:headEnd/>
              <a:tailEnd/>
            </a:ln>
          </p:spPr>
          <p:txBody>
            <a:bodyPr/>
            <a:lstStyle/>
            <a:p>
              <a:endParaRPr lang="it-IT"/>
            </a:p>
          </p:txBody>
        </p:sp>
        <p:sp>
          <p:nvSpPr>
            <p:cNvPr id="7185" name="Freeform 22"/>
            <p:cNvSpPr>
              <a:spLocks/>
            </p:cNvSpPr>
            <p:nvPr/>
          </p:nvSpPr>
          <p:spPr bwMode="auto">
            <a:xfrm>
              <a:off x="3104" y="1468"/>
              <a:ext cx="71" cy="100"/>
            </a:xfrm>
            <a:custGeom>
              <a:avLst/>
              <a:gdLst>
                <a:gd name="T0" fmla="*/ 0 w 36"/>
                <a:gd name="T1" fmla="*/ 5 h 106"/>
                <a:gd name="T2" fmla="*/ 0 w 36"/>
                <a:gd name="T3" fmla="*/ 7 h 106"/>
                <a:gd name="T4" fmla="*/ 8 w 36"/>
                <a:gd name="T5" fmla="*/ 8 h 106"/>
                <a:gd name="T6" fmla="*/ 24 w 36"/>
                <a:gd name="T7" fmla="*/ 10 h 106"/>
                <a:gd name="T8" fmla="*/ 39 w 36"/>
                <a:gd name="T9" fmla="*/ 13 h 106"/>
                <a:gd name="T10" fmla="*/ 47 w 36"/>
                <a:gd name="T11" fmla="*/ 17 h 106"/>
                <a:gd name="T12" fmla="*/ 63 w 36"/>
                <a:gd name="T13" fmla="*/ 21 h 106"/>
                <a:gd name="T14" fmla="*/ 71 w 36"/>
                <a:gd name="T15" fmla="*/ 23 h 106"/>
                <a:gd name="T16" fmla="*/ 85 w 36"/>
                <a:gd name="T17" fmla="*/ 26 h 106"/>
                <a:gd name="T18" fmla="*/ 85 w 36"/>
                <a:gd name="T19" fmla="*/ 36 h 106"/>
                <a:gd name="T20" fmla="*/ 93 w 36"/>
                <a:gd name="T21" fmla="*/ 44 h 106"/>
                <a:gd name="T22" fmla="*/ 93 w 36"/>
                <a:gd name="T23" fmla="*/ 54 h 106"/>
                <a:gd name="T24" fmla="*/ 85 w 36"/>
                <a:gd name="T25" fmla="*/ 64 h 106"/>
                <a:gd name="T26" fmla="*/ 85 w 36"/>
                <a:gd name="T27" fmla="*/ 73 h 106"/>
                <a:gd name="T28" fmla="*/ 85 w 36"/>
                <a:gd name="T29" fmla="*/ 81 h 106"/>
                <a:gd name="T30" fmla="*/ 85 w 36"/>
                <a:gd name="T31" fmla="*/ 86 h 106"/>
                <a:gd name="T32" fmla="*/ 85 w 36"/>
                <a:gd name="T33" fmla="*/ 87 h 106"/>
                <a:gd name="T34" fmla="*/ 85 w 36"/>
                <a:gd name="T35" fmla="*/ 87 h 106"/>
                <a:gd name="T36" fmla="*/ 93 w 36"/>
                <a:gd name="T37" fmla="*/ 87 h 106"/>
                <a:gd name="T38" fmla="*/ 93 w 36"/>
                <a:gd name="T39" fmla="*/ 87 h 106"/>
                <a:gd name="T40" fmla="*/ 108 w 36"/>
                <a:gd name="T41" fmla="*/ 88 h 106"/>
                <a:gd name="T42" fmla="*/ 108 w 36"/>
                <a:gd name="T43" fmla="*/ 88 h 106"/>
                <a:gd name="T44" fmla="*/ 116 w 36"/>
                <a:gd name="T45" fmla="*/ 88 h 106"/>
                <a:gd name="T46" fmla="*/ 116 w 36"/>
                <a:gd name="T47" fmla="*/ 88 h 106"/>
                <a:gd name="T48" fmla="*/ 124 w 36"/>
                <a:gd name="T49" fmla="*/ 88 h 106"/>
                <a:gd name="T50" fmla="*/ 124 w 36"/>
                <a:gd name="T51" fmla="*/ 85 h 106"/>
                <a:gd name="T52" fmla="*/ 124 w 36"/>
                <a:gd name="T53" fmla="*/ 79 h 106"/>
                <a:gd name="T54" fmla="*/ 124 w 36"/>
                <a:gd name="T55" fmla="*/ 72 h 106"/>
                <a:gd name="T56" fmla="*/ 124 w 36"/>
                <a:gd name="T57" fmla="*/ 66 h 106"/>
                <a:gd name="T58" fmla="*/ 124 w 36"/>
                <a:gd name="T59" fmla="*/ 58 h 106"/>
                <a:gd name="T60" fmla="*/ 132 w 36"/>
                <a:gd name="T61" fmla="*/ 51 h 106"/>
                <a:gd name="T62" fmla="*/ 132 w 36"/>
                <a:gd name="T63" fmla="*/ 43 h 106"/>
                <a:gd name="T64" fmla="*/ 144 w 36"/>
                <a:gd name="T65" fmla="*/ 40 h 106"/>
                <a:gd name="T66" fmla="*/ 144 w 36"/>
                <a:gd name="T67" fmla="*/ 38 h 106"/>
                <a:gd name="T68" fmla="*/ 144 w 36"/>
                <a:gd name="T69" fmla="*/ 34 h 106"/>
                <a:gd name="T70" fmla="*/ 144 w 36"/>
                <a:gd name="T71" fmla="*/ 28 h 106"/>
                <a:gd name="T72" fmla="*/ 144 w 36"/>
                <a:gd name="T73" fmla="*/ 24 h 106"/>
                <a:gd name="T74" fmla="*/ 144 w 36"/>
                <a:gd name="T75" fmla="*/ 21 h 106"/>
                <a:gd name="T76" fmla="*/ 160 w 36"/>
                <a:gd name="T77" fmla="*/ 15 h 106"/>
                <a:gd name="T78" fmla="*/ 168 w 36"/>
                <a:gd name="T79" fmla="*/ 11 h 106"/>
                <a:gd name="T80" fmla="*/ 176 w 36"/>
                <a:gd name="T81" fmla="*/ 8 h 106"/>
                <a:gd name="T82" fmla="*/ 176 w 36"/>
                <a:gd name="T83" fmla="*/ 8 h 106"/>
                <a:gd name="T84" fmla="*/ 191 w 36"/>
                <a:gd name="T85" fmla="*/ 8 h 106"/>
                <a:gd name="T86" fmla="*/ 213 w 36"/>
                <a:gd name="T87" fmla="*/ 6 h 106"/>
                <a:gd name="T88" fmla="*/ 229 w 36"/>
                <a:gd name="T89" fmla="*/ 5 h 106"/>
                <a:gd name="T90" fmla="*/ 237 w 36"/>
                <a:gd name="T91" fmla="*/ 4 h 106"/>
                <a:gd name="T92" fmla="*/ 252 w 36"/>
                <a:gd name="T93" fmla="*/ 2 h 106"/>
                <a:gd name="T94" fmla="*/ 260 w 36"/>
                <a:gd name="T95" fmla="*/ 1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106"/>
                <a:gd name="T146" fmla="*/ 36 w 36"/>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106">
                  <a:moveTo>
                    <a:pt x="0" y="4"/>
                  </a:moveTo>
                  <a:lnTo>
                    <a:pt x="0" y="5"/>
                  </a:lnTo>
                  <a:lnTo>
                    <a:pt x="0" y="7"/>
                  </a:lnTo>
                  <a:lnTo>
                    <a:pt x="1" y="8"/>
                  </a:lnTo>
                  <a:lnTo>
                    <a:pt x="1" y="9"/>
                  </a:lnTo>
                  <a:lnTo>
                    <a:pt x="3" y="11"/>
                  </a:lnTo>
                  <a:lnTo>
                    <a:pt x="3" y="13"/>
                  </a:lnTo>
                  <a:lnTo>
                    <a:pt x="5" y="14"/>
                  </a:lnTo>
                  <a:lnTo>
                    <a:pt x="5" y="16"/>
                  </a:lnTo>
                  <a:lnTo>
                    <a:pt x="6" y="18"/>
                  </a:lnTo>
                  <a:lnTo>
                    <a:pt x="6" y="20"/>
                  </a:lnTo>
                  <a:lnTo>
                    <a:pt x="8" y="22"/>
                  </a:lnTo>
                  <a:lnTo>
                    <a:pt x="8" y="24"/>
                  </a:lnTo>
                  <a:lnTo>
                    <a:pt x="9" y="25"/>
                  </a:lnTo>
                  <a:lnTo>
                    <a:pt x="9" y="27"/>
                  </a:lnTo>
                  <a:lnTo>
                    <a:pt x="11" y="28"/>
                  </a:lnTo>
                  <a:lnTo>
                    <a:pt x="11" y="32"/>
                  </a:lnTo>
                  <a:lnTo>
                    <a:pt x="11" y="36"/>
                  </a:lnTo>
                  <a:lnTo>
                    <a:pt x="11" y="42"/>
                  </a:lnTo>
                  <a:lnTo>
                    <a:pt x="12" y="47"/>
                  </a:lnTo>
                  <a:lnTo>
                    <a:pt x="12" y="53"/>
                  </a:lnTo>
                  <a:lnTo>
                    <a:pt x="12" y="59"/>
                  </a:lnTo>
                  <a:lnTo>
                    <a:pt x="12" y="64"/>
                  </a:lnTo>
                  <a:lnTo>
                    <a:pt x="12" y="70"/>
                  </a:lnTo>
                  <a:lnTo>
                    <a:pt x="11" y="76"/>
                  </a:lnTo>
                  <a:lnTo>
                    <a:pt x="11" y="82"/>
                  </a:lnTo>
                  <a:lnTo>
                    <a:pt x="11" y="87"/>
                  </a:lnTo>
                  <a:lnTo>
                    <a:pt x="11" y="91"/>
                  </a:lnTo>
                  <a:lnTo>
                    <a:pt x="11" y="96"/>
                  </a:lnTo>
                  <a:lnTo>
                    <a:pt x="11" y="99"/>
                  </a:lnTo>
                  <a:lnTo>
                    <a:pt x="11" y="102"/>
                  </a:lnTo>
                  <a:lnTo>
                    <a:pt x="11" y="103"/>
                  </a:lnTo>
                  <a:lnTo>
                    <a:pt x="11" y="104"/>
                  </a:lnTo>
                  <a:lnTo>
                    <a:pt x="12" y="104"/>
                  </a:lnTo>
                  <a:lnTo>
                    <a:pt x="14" y="104"/>
                  </a:lnTo>
                  <a:lnTo>
                    <a:pt x="14" y="105"/>
                  </a:lnTo>
                  <a:lnTo>
                    <a:pt x="15" y="105"/>
                  </a:lnTo>
                  <a:lnTo>
                    <a:pt x="16" y="105"/>
                  </a:lnTo>
                  <a:lnTo>
                    <a:pt x="16" y="103"/>
                  </a:lnTo>
                  <a:lnTo>
                    <a:pt x="16" y="101"/>
                  </a:lnTo>
                  <a:lnTo>
                    <a:pt x="16" y="97"/>
                  </a:lnTo>
                  <a:lnTo>
                    <a:pt x="16" y="94"/>
                  </a:lnTo>
                  <a:lnTo>
                    <a:pt x="16" y="90"/>
                  </a:lnTo>
                  <a:lnTo>
                    <a:pt x="16" y="86"/>
                  </a:lnTo>
                  <a:lnTo>
                    <a:pt x="16" y="81"/>
                  </a:lnTo>
                  <a:lnTo>
                    <a:pt x="16" y="78"/>
                  </a:lnTo>
                  <a:lnTo>
                    <a:pt x="16" y="73"/>
                  </a:lnTo>
                  <a:lnTo>
                    <a:pt x="16" y="69"/>
                  </a:lnTo>
                  <a:lnTo>
                    <a:pt x="17" y="64"/>
                  </a:lnTo>
                  <a:lnTo>
                    <a:pt x="17" y="60"/>
                  </a:lnTo>
                  <a:lnTo>
                    <a:pt x="17" y="56"/>
                  </a:lnTo>
                  <a:lnTo>
                    <a:pt x="17" y="52"/>
                  </a:lnTo>
                  <a:lnTo>
                    <a:pt x="19" y="49"/>
                  </a:lnTo>
                  <a:lnTo>
                    <a:pt x="19" y="48"/>
                  </a:lnTo>
                  <a:lnTo>
                    <a:pt x="19" y="46"/>
                  </a:lnTo>
                  <a:lnTo>
                    <a:pt x="19" y="44"/>
                  </a:lnTo>
                  <a:lnTo>
                    <a:pt x="19" y="41"/>
                  </a:lnTo>
                  <a:lnTo>
                    <a:pt x="19" y="40"/>
                  </a:lnTo>
                  <a:lnTo>
                    <a:pt x="19" y="36"/>
                  </a:lnTo>
                  <a:lnTo>
                    <a:pt x="19" y="34"/>
                  </a:lnTo>
                  <a:lnTo>
                    <a:pt x="19" y="30"/>
                  </a:lnTo>
                  <a:lnTo>
                    <a:pt x="19" y="29"/>
                  </a:lnTo>
                  <a:lnTo>
                    <a:pt x="19" y="25"/>
                  </a:lnTo>
                  <a:lnTo>
                    <a:pt x="19" y="24"/>
                  </a:lnTo>
                  <a:lnTo>
                    <a:pt x="21" y="20"/>
                  </a:lnTo>
                  <a:lnTo>
                    <a:pt x="21" y="18"/>
                  </a:lnTo>
                  <a:lnTo>
                    <a:pt x="22" y="16"/>
                  </a:lnTo>
                  <a:lnTo>
                    <a:pt x="22" y="14"/>
                  </a:lnTo>
                  <a:lnTo>
                    <a:pt x="23" y="11"/>
                  </a:lnTo>
                  <a:lnTo>
                    <a:pt x="23" y="10"/>
                  </a:lnTo>
                  <a:lnTo>
                    <a:pt x="25" y="8"/>
                  </a:lnTo>
                  <a:lnTo>
                    <a:pt x="27" y="6"/>
                  </a:lnTo>
                  <a:lnTo>
                    <a:pt x="28" y="6"/>
                  </a:lnTo>
                  <a:lnTo>
                    <a:pt x="30" y="5"/>
                  </a:lnTo>
                  <a:lnTo>
                    <a:pt x="31" y="4"/>
                  </a:lnTo>
                  <a:lnTo>
                    <a:pt x="33" y="2"/>
                  </a:lnTo>
                  <a:lnTo>
                    <a:pt x="34" y="1"/>
                  </a:lnTo>
                  <a:lnTo>
                    <a:pt x="35" y="0"/>
                  </a:lnTo>
                </a:path>
              </a:pathLst>
            </a:custGeom>
            <a:solidFill>
              <a:srgbClr val="F8F8F8"/>
            </a:solidFill>
            <a:ln w="6350">
              <a:solidFill>
                <a:srgbClr val="DDDDDD"/>
              </a:solidFill>
              <a:round/>
              <a:headEnd/>
              <a:tailEnd/>
            </a:ln>
          </p:spPr>
          <p:txBody>
            <a:bodyPr/>
            <a:lstStyle/>
            <a:p>
              <a:endParaRPr lang="it-IT"/>
            </a:p>
          </p:txBody>
        </p:sp>
        <p:sp>
          <p:nvSpPr>
            <p:cNvPr id="7186" name="AutoShape 23"/>
            <p:cNvSpPr>
              <a:spLocks noChangeArrowheads="1"/>
            </p:cNvSpPr>
            <p:nvPr/>
          </p:nvSpPr>
          <p:spPr bwMode="auto">
            <a:xfrm flipV="1">
              <a:off x="2695" y="1302"/>
              <a:ext cx="868" cy="17"/>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7187" name="AutoShape 24"/>
            <p:cNvSpPr>
              <a:spLocks noChangeArrowheads="1"/>
            </p:cNvSpPr>
            <p:nvPr/>
          </p:nvSpPr>
          <p:spPr bwMode="auto">
            <a:xfrm flipV="1">
              <a:off x="2737" y="1293"/>
              <a:ext cx="787" cy="9"/>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7188" name="Oval 25"/>
            <p:cNvSpPr>
              <a:spLocks noChangeArrowheads="1"/>
            </p:cNvSpPr>
            <p:nvPr/>
          </p:nvSpPr>
          <p:spPr bwMode="auto">
            <a:xfrm>
              <a:off x="2968" y="1473"/>
              <a:ext cx="41"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7189" name="Oval 26"/>
            <p:cNvSpPr>
              <a:spLocks noChangeArrowheads="1"/>
            </p:cNvSpPr>
            <p:nvPr/>
          </p:nvSpPr>
          <p:spPr bwMode="auto">
            <a:xfrm>
              <a:off x="3254" y="1475"/>
              <a:ext cx="42"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7190" name="Freeform 27"/>
            <p:cNvSpPr>
              <a:spLocks/>
            </p:cNvSpPr>
            <p:nvPr/>
          </p:nvSpPr>
          <p:spPr bwMode="auto">
            <a:xfrm>
              <a:off x="2900" y="1320"/>
              <a:ext cx="63" cy="35"/>
            </a:xfrm>
            <a:custGeom>
              <a:avLst/>
              <a:gdLst>
                <a:gd name="T0" fmla="*/ 8 w 32"/>
                <a:gd name="T1" fmla="*/ 0 h 38"/>
                <a:gd name="T2" fmla="*/ 8 w 32"/>
                <a:gd name="T3" fmla="*/ 0 h 38"/>
                <a:gd name="T4" fmla="*/ 24 w 32"/>
                <a:gd name="T5" fmla="*/ 0 h 38"/>
                <a:gd name="T6" fmla="*/ 47 w 32"/>
                <a:gd name="T7" fmla="*/ 0 h 38"/>
                <a:gd name="T8" fmla="*/ 63 w 32"/>
                <a:gd name="T9" fmla="*/ 0 h 38"/>
                <a:gd name="T10" fmla="*/ 93 w 32"/>
                <a:gd name="T11" fmla="*/ 0 h 38"/>
                <a:gd name="T12" fmla="*/ 108 w 32"/>
                <a:gd name="T13" fmla="*/ 0 h 38"/>
                <a:gd name="T14" fmla="*/ 116 w 32"/>
                <a:gd name="T15" fmla="*/ 0 h 38"/>
                <a:gd name="T16" fmla="*/ 124 w 32"/>
                <a:gd name="T17" fmla="*/ 2 h 38"/>
                <a:gd name="T18" fmla="*/ 124 w 32"/>
                <a:gd name="T19" fmla="*/ 3 h 38"/>
                <a:gd name="T20" fmla="*/ 136 w 32"/>
                <a:gd name="T21" fmla="*/ 5 h 38"/>
                <a:gd name="T22" fmla="*/ 167 w 32"/>
                <a:gd name="T23" fmla="*/ 6 h 38"/>
                <a:gd name="T24" fmla="*/ 183 w 32"/>
                <a:gd name="T25" fmla="*/ 8 h 38"/>
                <a:gd name="T26" fmla="*/ 205 w 32"/>
                <a:gd name="T27" fmla="*/ 12 h 38"/>
                <a:gd name="T28" fmla="*/ 221 w 32"/>
                <a:gd name="T29" fmla="*/ 15 h 38"/>
                <a:gd name="T30" fmla="*/ 228 w 32"/>
                <a:gd name="T31" fmla="*/ 15 h 38"/>
                <a:gd name="T32" fmla="*/ 228 w 32"/>
                <a:gd name="T33" fmla="*/ 15 h 38"/>
                <a:gd name="T34" fmla="*/ 228 w 32"/>
                <a:gd name="T35" fmla="*/ 17 h 38"/>
                <a:gd name="T36" fmla="*/ 213 w 32"/>
                <a:gd name="T37" fmla="*/ 18 h 38"/>
                <a:gd name="T38" fmla="*/ 197 w 32"/>
                <a:gd name="T39" fmla="*/ 21 h 38"/>
                <a:gd name="T40" fmla="*/ 183 w 32"/>
                <a:gd name="T41" fmla="*/ 24 h 38"/>
                <a:gd name="T42" fmla="*/ 167 w 32"/>
                <a:gd name="T43" fmla="*/ 27 h 38"/>
                <a:gd name="T44" fmla="*/ 159 w 32"/>
                <a:gd name="T45" fmla="*/ 29 h 38"/>
                <a:gd name="T46" fmla="*/ 159 w 32"/>
                <a:gd name="T47" fmla="*/ 29 h 38"/>
                <a:gd name="T48" fmla="*/ 144 w 32"/>
                <a:gd name="T49" fmla="*/ 29 h 38"/>
                <a:gd name="T50" fmla="*/ 136 w 32"/>
                <a:gd name="T51" fmla="*/ 27 h 38"/>
                <a:gd name="T52" fmla="*/ 124 w 32"/>
                <a:gd name="T53" fmla="*/ 26 h 38"/>
                <a:gd name="T54" fmla="*/ 108 w 32"/>
                <a:gd name="T55" fmla="*/ 23 h 38"/>
                <a:gd name="T56" fmla="*/ 93 w 32"/>
                <a:gd name="T57" fmla="*/ 20 h 38"/>
                <a:gd name="T58" fmla="*/ 63 w 32"/>
                <a:gd name="T59" fmla="*/ 18 h 38"/>
                <a:gd name="T60" fmla="*/ 47 w 32"/>
                <a:gd name="T61" fmla="*/ 16 h 38"/>
                <a:gd name="T62" fmla="*/ 47 w 32"/>
                <a:gd name="T63" fmla="*/ 15 h 38"/>
                <a:gd name="T64" fmla="*/ 39 w 32"/>
                <a:gd name="T65" fmla="*/ 14 h 38"/>
                <a:gd name="T66" fmla="*/ 32 w 32"/>
                <a:gd name="T67" fmla="*/ 13 h 38"/>
                <a:gd name="T68" fmla="*/ 16 w 32"/>
                <a:gd name="T69" fmla="*/ 11 h 38"/>
                <a:gd name="T70" fmla="*/ 16 w 32"/>
                <a:gd name="T71" fmla="*/ 8 h 38"/>
                <a:gd name="T72" fmla="*/ 0 w 32"/>
                <a:gd name="T73" fmla="*/ 7 h 38"/>
                <a:gd name="T74" fmla="*/ 0 w 32"/>
                <a:gd name="T75" fmla="*/ 6 h 38"/>
                <a:gd name="T76" fmla="*/ 0 w 32"/>
                <a:gd name="T77" fmla="*/ 5 h 38"/>
                <a:gd name="T78" fmla="*/ 0 w 32"/>
                <a:gd name="T79" fmla="*/ 2 h 38"/>
                <a:gd name="T80" fmla="*/ 8 w 32"/>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
                <a:gd name="T124" fmla="*/ 0 h 38"/>
                <a:gd name="T125" fmla="*/ 32 w 32"/>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 h="38">
                  <a:moveTo>
                    <a:pt x="1" y="0"/>
                  </a:moveTo>
                  <a:lnTo>
                    <a:pt x="1" y="0"/>
                  </a:lnTo>
                  <a:lnTo>
                    <a:pt x="3" y="0"/>
                  </a:lnTo>
                  <a:lnTo>
                    <a:pt x="5" y="0"/>
                  </a:lnTo>
                  <a:lnTo>
                    <a:pt x="6" y="0"/>
                  </a:lnTo>
                  <a:lnTo>
                    <a:pt x="8" y="0"/>
                  </a:lnTo>
                  <a:lnTo>
                    <a:pt x="10" y="0"/>
                  </a:lnTo>
                  <a:lnTo>
                    <a:pt x="12" y="0"/>
                  </a:lnTo>
                  <a:lnTo>
                    <a:pt x="14" y="0"/>
                  </a:lnTo>
                  <a:lnTo>
                    <a:pt x="15" y="0"/>
                  </a:lnTo>
                  <a:lnTo>
                    <a:pt x="16" y="0"/>
                  </a:lnTo>
                  <a:lnTo>
                    <a:pt x="16" y="2"/>
                  </a:lnTo>
                  <a:lnTo>
                    <a:pt x="16" y="3"/>
                  </a:lnTo>
                  <a:lnTo>
                    <a:pt x="18" y="3"/>
                  </a:lnTo>
                  <a:lnTo>
                    <a:pt x="18" y="5"/>
                  </a:lnTo>
                  <a:lnTo>
                    <a:pt x="20" y="7"/>
                  </a:lnTo>
                  <a:lnTo>
                    <a:pt x="22" y="9"/>
                  </a:lnTo>
                  <a:lnTo>
                    <a:pt x="24" y="10"/>
                  </a:lnTo>
                  <a:lnTo>
                    <a:pt x="24" y="11"/>
                  </a:lnTo>
                  <a:lnTo>
                    <a:pt x="25" y="13"/>
                  </a:lnTo>
                  <a:lnTo>
                    <a:pt x="27" y="15"/>
                  </a:lnTo>
                  <a:lnTo>
                    <a:pt x="29" y="16"/>
                  </a:lnTo>
                  <a:lnTo>
                    <a:pt x="29" y="18"/>
                  </a:lnTo>
                  <a:lnTo>
                    <a:pt x="30" y="18"/>
                  </a:lnTo>
                  <a:lnTo>
                    <a:pt x="31" y="17"/>
                  </a:lnTo>
                  <a:lnTo>
                    <a:pt x="30" y="18"/>
                  </a:lnTo>
                  <a:lnTo>
                    <a:pt x="30" y="19"/>
                  </a:lnTo>
                  <a:lnTo>
                    <a:pt x="30" y="21"/>
                  </a:lnTo>
                  <a:lnTo>
                    <a:pt x="28" y="23"/>
                  </a:lnTo>
                  <a:lnTo>
                    <a:pt x="28" y="25"/>
                  </a:lnTo>
                  <a:lnTo>
                    <a:pt x="26" y="27"/>
                  </a:lnTo>
                  <a:lnTo>
                    <a:pt x="26" y="28"/>
                  </a:lnTo>
                  <a:lnTo>
                    <a:pt x="24" y="30"/>
                  </a:lnTo>
                  <a:lnTo>
                    <a:pt x="24" y="32"/>
                  </a:lnTo>
                  <a:lnTo>
                    <a:pt x="22" y="34"/>
                  </a:lnTo>
                  <a:lnTo>
                    <a:pt x="22" y="35"/>
                  </a:lnTo>
                  <a:lnTo>
                    <a:pt x="21" y="37"/>
                  </a:lnTo>
                  <a:lnTo>
                    <a:pt x="19" y="37"/>
                  </a:lnTo>
                  <a:lnTo>
                    <a:pt x="19" y="36"/>
                  </a:lnTo>
                  <a:lnTo>
                    <a:pt x="18" y="35"/>
                  </a:lnTo>
                  <a:lnTo>
                    <a:pt x="18" y="34"/>
                  </a:lnTo>
                  <a:lnTo>
                    <a:pt x="16" y="33"/>
                  </a:lnTo>
                  <a:lnTo>
                    <a:pt x="15" y="31"/>
                  </a:lnTo>
                  <a:lnTo>
                    <a:pt x="14" y="29"/>
                  </a:lnTo>
                  <a:lnTo>
                    <a:pt x="14" y="27"/>
                  </a:lnTo>
                  <a:lnTo>
                    <a:pt x="12" y="26"/>
                  </a:lnTo>
                  <a:lnTo>
                    <a:pt x="10" y="24"/>
                  </a:lnTo>
                  <a:lnTo>
                    <a:pt x="8" y="23"/>
                  </a:lnTo>
                  <a:lnTo>
                    <a:pt x="8" y="21"/>
                  </a:lnTo>
                  <a:lnTo>
                    <a:pt x="6" y="20"/>
                  </a:lnTo>
                  <a:lnTo>
                    <a:pt x="6" y="18"/>
                  </a:lnTo>
                  <a:lnTo>
                    <a:pt x="6" y="17"/>
                  </a:lnTo>
                  <a:lnTo>
                    <a:pt x="5" y="17"/>
                  </a:lnTo>
                  <a:lnTo>
                    <a:pt x="5" y="16"/>
                  </a:lnTo>
                  <a:lnTo>
                    <a:pt x="4" y="16"/>
                  </a:lnTo>
                  <a:lnTo>
                    <a:pt x="4" y="14"/>
                  </a:lnTo>
                  <a:lnTo>
                    <a:pt x="2" y="14"/>
                  </a:lnTo>
                  <a:lnTo>
                    <a:pt x="2" y="12"/>
                  </a:lnTo>
                  <a:lnTo>
                    <a:pt x="2" y="11"/>
                  </a:lnTo>
                  <a:lnTo>
                    <a:pt x="2" y="10"/>
                  </a:lnTo>
                  <a:lnTo>
                    <a:pt x="0" y="10"/>
                  </a:lnTo>
                  <a:lnTo>
                    <a:pt x="0" y="8"/>
                  </a:lnTo>
                  <a:lnTo>
                    <a:pt x="0" y="7"/>
                  </a:lnTo>
                  <a:lnTo>
                    <a:pt x="0" y="5"/>
                  </a:lnTo>
                  <a:lnTo>
                    <a:pt x="0" y="3"/>
                  </a:lnTo>
                  <a:lnTo>
                    <a:pt x="0" y="2"/>
                  </a:lnTo>
                  <a:lnTo>
                    <a:pt x="1" y="0"/>
                  </a:lnTo>
                </a:path>
              </a:pathLst>
            </a:custGeom>
            <a:solidFill>
              <a:srgbClr val="F8F8F8"/>
            </a:solidFill>
            <a:ln w="9525">
              <a:solidFill>
                <a:srgbClr val="DDDDDD"/>
              </a:solidFill>
              <a:round/>
              <a:headEnd/>
              <a:tailEnd/>
            </a:ln>
          </p:spPr>
          <p:txBody>
            <a:bodyPr/>
            <a:lstStyle/>
            <a:p>
              <a:endParaRPr lang="it-IT"/>
            </a:p>
          </p:txBody>
        </p:sp>
        <p:sp>
          <p:nvSpPr>
            <p:cNvPr id="7191" name="Freeform 28"/>
            <p:cNvSpPr>
              <a:spLocks/>
            </p:cNvSpPr>
            <p:nvPr/>
          </p:nvSpPr>
          <p:spPr bwMode="auto">
            <a:xfrm>
              <a:off x="2825" y="1319"/>
              <a:ext cx="311" cy="141"/>
            </a:xfrm>
            <a:custGeom>
              <a:avLst/>
              <a:gdLst>
                <a:gd name="T0" fmla="*/ 833 w 158"/>
                <a:gd name="T1" fmla="*/ 1 h 152"/>
                <a:gd name="T2" fmla="*/ 1112 w 158"/>
                <a:gd name="T3" fmla="*/ 20 h 152"/>
                <a:gd name="T4" fmla="*/ 1136 w 158"/>
                <a:gd name="T5" fmla="*/ 42 h 152"/>
                <a:gd name="T6" fmla="*/ 1173 w 158"/>
                <a:gd name="T7" fmla="*/ 42 h 152"/>
                <a:gd name="T8" fmla="*/ 1197 w 158"/>
                <a:gd name="T9" fmla="*/ 46 h 152"/>
                <a:gd name="T10" fmla="*/ 1197 w 158"/>
                <a:gd name="T11" fmla="*/ 90 h 152"/>
                <a:gd name="T12" fmla="*/ 1197 w 158"/>
                <a:gd name="T13" fmla="*/ 121 h 152"/>
                <a:gd name="T14" fmla="*/ 1008 w 158"/>
                <a:gd name="T15" fmla="*/ 118 h 152"/>
                <a:gd name="T16" fmla="*/ 779 w 158"/>
                <a:gd name="T17" fmla="*/ 112 h 152"/>
                <a:gd name="T18" fmla="*/ 685 w 158"/>
                <a:gd name="T19" fmla="*/ 111 h 152"/>
                <a:gd name="T20" fmla="*/ 520 w 158"/>
                <a:gd name="T21" fmla="*/ 111 h 152"/>
                <a:gd name="T22" fmla="*/ 472 w 158"/>
                <a:gd name="T23" fmla="*/ 113 h 152"/>
                <a:gd name="T24" fmla="*/ 472 w 158"/>
                <a:gd name="T25" fmla="*/ 116 h 152"/>
                <a:gd name="T26" fmla="*/ 449 w 158"/>
                <a:gd name="T27" fmla="*/ 119 h 152"/>
                <a:gd name="T28" fmla="*/ 372 w 158"/>
                <a:gd name="T29" fmla="*/ 114 h 152"/>
                <a:gd name="T30" fmla="*/ 299 w 158"/>
                <a:gd name="T31" fmla="*/ 105 h 152"/>
                <a:gd name="T32" fmla="*/ 268 w 158"/>
                <a:gd name="T33" fmla="*/ 89 h 152"/>
                <a:gd name="T34" fmla="*/ 136 w 158"/>
                <a:gd name="T35" fmla="*/ 71 h 152"/>
                <a:gd name="T36" fmla="*/ 31 w 158"/>
                <a:gd name="T37" fmla="*/ 67 h 152"/>
                <a:gd name="T38" fmla="*/ 159 w 158"/>
                <a:gd name="T39" fmla="*/ 66 h 152"/>
                <a:gd name="T40" fmla="*/ 291 w 158"/>
                <a:gd name="T41" fmla="*/ 71 h 152"/>
                <a:gd name="T42" fmla="*/ 380 w 158"/>
                <a:gd name="T43" fmla="*/ 85 h 152"/>
                <a:gd name="T44" fmla="*/ 411 w 158"/>
                <a:gd name="T45" fmla="*/ 98 h 152"/>
                <a:gd name="T46" fmla="*/ 488 w 158"/>
                <a:gd name="T47" fmla="*/ 101 h 152"/>
                <a:gd name="T48" fmla="*/ 589 w 158"/>
                <a:gd name="T49" fmla="*/ 101 h 152"/>
                <a:gd name="T50" fmla="*/ 604 w 158"/>
                <a:gd name="T51" fmla="*/ 94 h 152"/>
                <a:gd name="T52" fmla="*/ 616 w 158"/>
                <a:gd name="T53" fmla="*/ 74 h 152"/>
                <a:gd name="T54" fmla="*/ 616 w 158"/>
                <a:gd name="T55" fmla="*/ 72 h 152"/>
                <a:gd name="T56" fmla="*/ 640 w 158"/>
                <a:gd name="T57" fmla="*/ 90 h 152"/>
                <a:gd name="T58" fmla="*/ 817 w 158"/>
                <a:gd name="T59" fmla="*/ 99 h 152"/>
                <a:gd name="T60" fmla="*/ 1053 w 158"/>
                <a:gd name="T61" fmla="*/ 90 h 152"/>
                <a:gd name="T62" fmla="*/ 1128 w 158"/>
                <a:gd name="T63" fmla="*/ 75 h 152"/>
                <a:gd name="T64" fmla="*/ 1085 w 158"/>
                <a:gd name="T65" fmla="*/ 58 h 152"/>
                <a:gd name="T66" fmla="*/ 984 w 158"/>
                <a:gd name="T67" fmla="*/ 53 h 152"/>
                <a:gd name="T68" fmla="*/ 844 w 158"/>
                <a:gd name="T69" fmla="*/ 53 h 152"/>
                <a:gd name="T70" fmla="*/ 640 w 158"/>
                <a:gd name="T71" fmla="*/ 59 h 152"/>
                <a:gd name="T72" fmla="*/ 581 w 158"/>
                <a:gd name="T73" fmla="*/ 61 h 152"/>
                <a:gd name="T74" fmla="*/ 581 w 158"/>
                <a:gd name="T75" fmla="*/ 58 h 152"/>
                <a:gd name="T76" fmla="*/ 581 w 158"/>
                <a:gd name="T77" fmla="*/ 53 h 152"/>
                <a:gd name="T78" fmla="*/ 756 w 158"/>
                <a:gd name="T79" fmla="*/ 50 h 152"/>
                <a:gd name="T80" fmla="*/ 961 w 158"/>
                <a:gd name="T81" fmla="*/ 45 h 152"/>
                <a:gd name="T82" fmla="*/ 1031 w 158"/>
                <a:gd name="T83" fmla="*/ 37 h 152"/>
                <a:gd name="T84" fmla="*/ 1061 w 158"/>
                <a:gd name="T85" fmla="*/ 19 h 152"/>
                <a:gd name="T86" fmla="*/ 907 w 158"/>
                <a:gd name="T87" fmla="*/ 13 h 152"/>
                <a:gd name="T88" fmla="*/ 809 w 158"/>
                <a:gd name="T89" fmla="*/ 24 h 152"/>
                <a:gd name="T90" fmla="*/ 900 w 158"/>
                <a:gd name="T91" fmla="*/ 32 h 152"/>
                <a:gd name="T92" fmla="*/ 937 w 158"/>
                <a:gd name="T93" fmla="*/ 28 h 152"/>
                <a:gd name="T94" fmla="*/ 945 w 158"/>
                <a:gd name="T95" fmla="*/ 24 h 152"/>
                <a:gd name="T96" fmla="*/ 968 w 158"/>
                <a:gd name="T97" fmla="*/ 28 h 152"/>
                <a:gd name="T98" fmla="*/ 1000 w 158"/>
                <a:gd name="T99" fmla="*/ 35 h 152"/>
                <a:gd name="T100" fmla="*/ 900 w 158"/>
                <a:gd name="T101" fmla="*/ 39 h 152"/>
                <a:gd name="T102" fmla="*/ 716 w 158"/>
                <a:gd name="T103" fmla="*/ 44 h 152"/>
                <a:gd name="T104" fmla="*/ 693 w 158"/>
                <a:gd name="T105" fmla="*/ 42 h 152"/>
                <a:gd name="T106" fmla="*/ 740 w 158"/>
                <a:gd name="T107" fmla="*/ 34 h 152"/>
                <a:gd name="T108" fmla="*/ 748 w 158"/>
                <a:gd name="T109" fmla="*/ 17 h 152"/>
                <a:gd name="T110" fmla="*/ 701 w 158"/>
                <a:gd name="T111" fmla="*/ 9 h 152"/>
                <a:gd name="T112" fmla="*/ 663 w 158"/>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8"/>
                <a:gd name="T172" fmla="*/ 0 h 152"/>
                <a:gd name="T173" fmla="*/ 158 w 158"/>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8" h="152">
                  <a:moveTo>
                    <a:pt x="87" y="0"/>
                  </a:moveTo>
                  <a:lnTo>
                    <a:pt x="87" y="0"/>
                  </a:lnTo>
                  <a:lnTo>
                    <a:pt x="89" y="0"/>
                  </a:lnTo>
                  <a:lnTo>
                    <a:pt x="92" y="0"/>
                  </a:lnTo>
                  <a:lnTo>
                    <a:pt x="98" y="0"/>
                  </a:lnTo>
                  <a:lnTo>
                    <a:pt x="103" y="1"/>
                  </a:lnTo>
                  <a:lnTo>
                    <a:pt x="109" y="1"/>
                  </a:lnTo>
                  <a:lnTo>
                    <a:pt x="116" y="3"/>
                  </a:lnTo>
                  <a:lnTo>
                    <a:pt x="123" y="3"/>
                  </a:lnTo>
                  <a:lnTo>
                    <a:pt x="128" y="7"/>
                  </a:lnTo>
                  <a:lnTo>
                    <a:pt x="135" y="10"/>
                  </a:lnTo>
                  <a:lnTo>
                    <a:pt x="139" y="15"/>
                  </a:lnTo>
                  <a:lnTo>
                    <a:pt x="144" y="19"/>
                  </a:lnTo>
                  <a:lnTo>
                    <a:pt x="146" y="26"/>
                  </a:lnTo>
                  <a:lnTo>
                    <a:pt x="149" y="33"/>
                  </a:lnTo>
                  <a:lnTo>
                    <a:pt x="149" y="43"/>
                  </a:lnTo>
                  <a:lnTo>
                    <a:pt x="149" y="52"/>
                  </a:lnTo>
                  <a:lnTo>
                    <a:pt x="151" y="52"/>
                  </a:lnTo>
                  <a:lnTo>
                    <a:pt x="153" y="52"/>
                  </a:lnTo>
                  <a:lnTo>
                    <a:pt x="154" y="52"/>
                  </a:lnTo>
                  <a:lnTo>
                    <a:pt x="156" y="52"/>
                  </a:lnTo>
                  <a:lnTo>
                    <a:pt x="157" y="52"/>
                  </a:lnTo>
                  <a:lnTo>
                    <a:pt x="157" y="55"/>
                  </a:lnTo>
                  <a:lnTo>
                    <a:pt x="157" y="58"/>
                  </a:lnTo>
                  <a:lnTo>
                    <a:pt x="157" y="63"/>
                  </a:lnTo>
                  <a:lnTo>
                    <a:pt x="157" y="69"/>
                  </a:lnTo>
                  <a:lnTo>
                    <a:pt x="157" y="78"/>
                  </a:lnTo>
                  <a:lnTo>
                    <a:pt x="157" y="85"/>
                  </a:lnTo>
                  <a:lnTo>
                    <a:pt x="157" y="94"/>
                  </a:lnTo>
                  <a:lnTo>
                    <a:pt x="157" y="102"/>
                  </a:lnTo>
                  <a:lnTo>
                    <a:pt x="157" y="113"/>
                  </a:lnTo>
                  <a:lnTo>
                    <a:pt x="157" y="121"/>
                  </a:lnTo>
                  <a:lnTo>
                    <a:pt x="157" y="130"/>
                  </a:lnTo>
                  <a:lnTo>
                    <a:pt x="157" y="136"/>
                  </a:lnTo>
                  <a:lnTo>
                    <a:pt x="157" y="143"/>
                  </a:lnTo>
                  <a:lnTo>
                    <a:pt x="157" y="148"/>
                  </a:lnTo>
                  <a:lnTo>
                    <a:pt x="157" y="151"/>
                  </a:lnTo>
                  <a:lnTo>
                    <a:pt x="156" y="151"/>
                  </a:lnTo>
                  <a:lnTo>
                    <a:pt x="154" y="151"/>
                  </a:lnTo>
                  <a:lnTo>
                    <a:pt x="150" y="151"/>
                  </a:lnTo>
                  <a:lnTo>
                    <a:pt x="147" y="150"/>
                  </a:lnTo>
                  <a:lnTo>
                    <a:pt x="142" y="150"/>
                  </a:lnTo>
                  <a:lnTo>
                    <a:pt x="138" y="148"/>
                  </a:lnTo>
                  <a:lnTo>
                    <a:pt x="132" y="148"/>
                  </a:lnTo>
                  <a:lnTo>
                    <a:pt x="127" y="146"/>
                  </a:lnTo>
                  <a:lnTo>
                    <a:pt x="122" y="146"/>
                  </a:lnTo>
                  <a:lnTo>
                    <a:pt x="117" y="144"/>
                  </a:lnTo>
                  <a:lnTo>
                    <a:pt x="111" y="144"/>
                  </a:lnTo>
                  <a:lnTo>
                    <a:pt x="108" y="142"/>
                  </a:lnTo>
                  <a:lnTo>
                    <a:pt x="104" y="142"/>
                  </a:lnTo>
                  <a:lnTo>
                    <a:pt x="102" y="140"/>
                  </a:lnTo>
                  <a:lnTo>
                    <a:pt x="100" y="140"/>
                  </a:lnTo>
                  <a:lnTo>
                    <a:pt x="100" y="138"/>
                  </a:lnTo>
                  <a:lnTo>
                    <a:pt x="98" y="139"/>
                  </a:lnTo>
                  <a:lnTo>
                    <a:pt x="95" y="139"/>
                  </a:lnTo>
                  <a:lnTo>
                    <a:pt x="94" y="139"/>
                  </a:lnTo>
                  <a:lnTo>
                    <a:pt x="90" y="139"/>
                  </a:lnTo>
                  <a:lnTo>
                    <a:pt x="87" y="139"/>
                  </a:lnTo>
                  <a:lnTo>
                    <a:pt x="84" y="139"/>
                  </a:lnTo>
                  <a:lnTo>
                    <a:pt x="81" y="139"/>
                  </a:lnTo>
                  <a:lnTo>
                    <a:pt x="77" y="139"/>
                  </a:lnTo>
                  <a:lnTo>
                    <a:pt x="73" y="139"/>
                  </a:lnTo>
                  <a:lnTo>
                    <a:pt x="70" y="139"/>
                  </a:lnTo>
                  <a:lnTo>
                    <a:pt x="68" y="139"/>
                  </a:lnTo>
                  <a:lnTo>
                    <a:pt x="65" y="139"/>
                  </a:lnTo>
                  <a:lnTo>
                    <a:pt x="63" y="139"/>
                  </a:lnTo>
                  <a:lnTo>
                    <a:pt x="62" y="139"/>
                  </a:lnTo>
                  <a:lnTo>
                    <a:pt x="62" y="140"/>
                  </a:lnTo>
                  <a:lnTo>
                    <a:pt x="62" y="141"/>
                  </a:lnTo>
                  <a:lnTo>
                    <a:pt x="62" y="143"/>
                  </a:lnTo>
                  <a:lnTo>
                    <a:pt x="62" y="144"/>
                  </a:lnTo>
                  <a:lnTo>
                    <a:pt x="62" y="146"/>
                  </a:lnTo>
                  <a:lnTo>
                    <a:pt x="62" y="148"/>
                  </a:lnTo>
                  <a:lnTo>
                    <a:pt x="62" y="149"/>
                  </a:lnTo>
                  <a:lnTo>
                    <a:pt x="59" y="149"/>
                  </a:lnTo>
                  <a:lnTo>
                    <a:pt x="57" y="149"/>
                  </a:lnTo>
                  <a:lnTo>
                    <a:pt x="56" y="149"/>
                  </a:lnTo>
                  <a:lnTo>
                    <a:pt x="54" y="147"/>
                  </a:lnTo>
                  <a:lnTo>
                    <a:pt x="52" y="147"/>
                  </a:lnTo>
                  <a:lnTo>
                    <a:pt x="50" y="145"/>
                  </a:lnTo>
                  <a:lnTo>
                    <a:pt x="49" y="145"/>
                  </a:lnTo>
                  <a:lnTo>
                    <a:pt x="49" y="143"/>
                  </a:lnTo>
                  <a:lnTo>
                    <a:pt x="47" y="143"/>
                  </a:lnTo>
                  <a:lnTo>
                    <a:pt x="45" y="141"/>
                  </a:lnTo>
                  <a:lnTo>
                    <a:pt x="43" y="139"/>
                  </a:lnTo>
                  <a:lnTo>
                    <a:pt x="43" y="138"/>
                  </a:lnTo>
                  <a:lnTo>
                    <a:pt x="41" y="136"/>
                  </a:lnTo>
                  <a:lnTo>
                    <a:pt x="41" y="134"/>
                  </a:lnTo>
                  <a:lnTo>
                    <a:pt x="39" y="132"/>
                  </a:lnTo>
                  <a:lnTo>
                    <a:pt x="39" y="130"/>
                  </a:lnTo>
                  <a:lnTo>
                    <a:pt x="38" y="129"/>
                  </a:lnTo>
                  <a:lnTo>
                    <a:pt x="37" y="126"/>
                  </a:lnTo>
                  <a:lnTo>
                    <a:pt x="37" y="123"/>
                  </a:lnTo>
                  <a:lnTo>
                    <a:pt x="37" y="119"/>
                  </a:lnTo>
                  <a:lnTo>
                    <a:pt x="35" y="116"/>
                  </a:lnTo>
                  <a:lnTo>
                    <a:pt x="35" y="112"/>
                  </a:lnTo>
                  <a:lnTo>
                    <a:pt x="34" y="108"/>
                  </a:lnTo>
                  <a:lnTo>
                    <a:pt x="34" y="103"/>
                  </a:lnTo>
                  <a:lnTo>
                    <a:pt x="31" y="100"/>
                  </a:lnTo>
                  <a:lnTo>
                    <a:pt x="30" y="96"/>
                  </a:lnTo>
                  <a:lnTo>
                    <a:pt x="26" y="94"/>
                  </a:lnTo>
                  <a:lnTo>
                    <a:pt x="23" y="90"/>
                  </a:lnTo>
                  <a:lnTo>
                    <a:pt x="18" y="88"/>
                  </a:lnTo>
                  <a:lnTo>
                    <a:pt x="13" y="86"/>
                  </a:lnTo>
                  <a:lnTo>
                    <a:pt x="6" y="86"/>
                  </a:lnTo>
                  <a:lnTo>
                    <a:pt x="0" y="85"/>
                  </a:lnTo>
                  <a:lnTo>
                    <a:pt x="2" y="85"/>
                  </a:lnTo>
                  <a:lnTo>
                    <a:pt x="4" y="84"/>
                  </a:lnTo>
                  <a:lnTo>
                    <a:pt x="6" y="84"/>
                  </a:lnTo>
                  <a:lnTo>
                    <a:pt x="9" y="84"/>
                  </a:lnTo>
                  <a:lnTo>
                    <a:pt x="11" y="84"/>
                  </a:lnTo>
                  <a:lnTo>
                    <a:pt x="15" y="82"/>
                  </a:lnTo>
                  <a:lnTo>
                    <a:pt x="17" y="82"/>
                  </a:lnTo>
                  <a:lnTo>
                    <a:pt x="19" y="82"/>
                  </a:lnTo>
                  <a:lnTo>
                    <a:pt x="21" y="82"/>
                  </a:lnTo>
                  <a:lnTo>
                    <a:pt x="25" y="81"/>
                  </a:lnTo>
                  <a:lnTo>
                    <a:pt x="27" y="81"/>
                  </a:lnTo>
                  <a:lnTo>
                    <a:pt x="28" y="80"/>
                  </a:lnTo>
                  <a:lnTo>
                    <a:pt x="29" y="80"/>
                  </a:lnTo>
                  <a:lnTo>
                    <a:pt x="30" y="79"/>
                  </a:lnTo>
                  <a:lnTo>
                    <a:pt x="34" y="84"/>
                  </a:lnTo>
                  <a:lnTo>
                    <a:pt x="38" y="89"/>
                  </a:lnTo>
                  <a:lnTo>
                    <a:pt x="41" y="92"/>
                  </a:lnTo>
                  <a:lnTo>
                    <a:pt x="44" y="95"/>
                  </a:lnTo>
                  <a:lnTo>
                    <a:pt x="46" y="99"/>
                  </a:lnTo>
                  <a:lnTo>
                    <a:pt x="47" y="101"/>
                  </a:lnTo>
                  <a:lnTo>
                    <a:pt x="48" y="103"/>
                  </a:lnTo>
                  <a:lnTo>
                    <a:pt x="50" y="105"/>
                  </a:lnTo>
                  <a:lnTo>
                    <a:pt x="50" y="107"/>
                  </a:lnTo>
                  <a:lnTo>
                    <a:pt x="50" y="109"/>
                  </a:lnTo>
                  <a:lnTo>
                    <a:pt x="50" y="111"/>
                  </a:lnTo>
                  <a:lnTo>
                    <a:pt x="51" y="113"/>
                  </a:lnTo>
                  <a:lnTo>
                    <a:pt x="51" y="116"/>
                  </a:lnTo>
                  <a:lnTo>
                    <a:pt x="52" y="118"/>
                  </a:lnTo>
                  <a:lnTo>
                    <a:pt x="53" y="121"/>
                  </a:lnTo>
                  <a:lnTo>
                    <a:pt x="54" y="123"/>
                  </a:lnTo>
                  <a:lnTo>
                    <a:pt x="54" y="125"/>
                  </a:lnTo>
                  <a:lnTo>
                    <a:pt x="56" y="126"/>
                  </a:lnTo>
                  <a:lnTo>
                    <a:pt x="57" y="127"/>
                  </a:lnTo>
                  <a:lnTo>
                    <a:pt x="59" y="127"/>
                  </a:lnTo>
                  <a:lnTo>
                    <a:pt x="60" y="127"/>
                  </a:lnTo>
                  <a:lnTo>
                    <a:pt x="62" y="127"/>
                  </a:lnTo>
                  <a:lnTo>
                    <a:pt x="64" y="127"/>
                  </a:lnTo>
                  <a:lnTo>
                    <a:pt x="67" y="127"/>
                  </a:lnTo>
                  <a:lnTo>
                    <a:pt x="69" y="127"/>
                  </a:lnTo>
                  <a:lnTo>
                    <a:pt x="71" y="127"/>
                  </a:lnTo>
                  <a:lnTo>
                    <a:pt x="72" y="127"/>
                  </a:lnTo>
                  <a:lnTo>
                    <a:pt x="74" y="127"/>
                  </a:lnTo>
                  <a:lnTo>
                    <a:pt x="75" y="127"/>
                  </a:lnTo>
                  <a:lnTo>
                    <a:pt x="77" y="127"/>
                  </a:lnTo>
                  <a:lnTo>
                    <a:pt x="78" y="127"/>
                  </a:lnTo>
                  <a:lnTo>
                    <a:pt x="79" y="126"/>
                  </a:lnTo>
                  <a:lnTo>
                    <a:pt x="79" y="124"/>
                  </a:lnTo>
                  <a:lnTo>
                    <a:pt x="79" y="123"/>
                  </a:lnTo>
                  <a:lnTo>
                    <a:pt x="79" y="120"/>
                  </a:lnTo>
                  <a:lnTo>
                    <a:pt x="79" y="117"/>
                  </a:lnTo>
                  <a:lnTo>
                    <a:pt x="79" y="114"/>
                  </a:lnTo>
                  <a:lnTo>
                    <a:pt x="79" y="110"/>
                  </a:lnTo>
                  <a:lnTo>
                    <a:pt x="80" y="106"/>
                  </a:lnTo>
                  <a:lnTo>
                    <a:pt x="80" y="103"/>
                  </a:lnTo>
                  <a:lnTo>
                    <a:pt x="80" y="100"/>
                  </a:lnTo>
                  <a:lnTo>
                    <a:pt x="80" y="97"/>
                  </a:lnTo>
                  <a:lnTo>
                    <a:pt x="81" y="93"/>
                  </a:lnTo>
                  <a:lnTo>
                    <a:pt x="81" y="91"/>
                  </a:lnTo>
                  <a:lnTo>
                    <a:pt x="81" y="88"/>
                  </a:lnTo>
                  <a:lnTo>
                    <a:pt x="81" y="87"/>
                  </a:lnTo>
                  <a:lnTo>
                    <a:pt x="82" y="86"/>
                  </a:lnTo>
                  <a:lnTo>
                    <a:pt x="81" y="87"/>
                  </a:lnTo>
                  <a:lnTo>
                    <a:pt x="81" y="89"/>
                  </a:lnTo>
                  <a:lnTo>
                    <a:pt x="81" y="91"/>
                  </a:lnTo>
                  <a:lnTo>
                    <a:pt x="81" y="93"/>
                  </a:lnTo>
                  <a:lnTo>
                    <a:pt x="81" y="97"/>
                  </a:lnTo>
                  <a:lnTo>
                    <a:pt x="81" y="100"/>
                  </a:lnTo>
                  <a:lnTo>
                    <a:pt x="81" y="103"/>
                  </a:lnTo>
                  <a:lnTo>
                    <a:pt x="82" y="106"/>
                  </a:lnTo>
                  <a:lnTo>
                    <a:pt x="82" y="110"/>
                  </a:lnTo>
                  <a:lnTo>
                    <a:pt x="84" y="113"/>
                  </a:lnTo>
                  <a:lnTo>
                    <a:pt x="86" y="117"/>
                  </a:lnTo>
                  <a:lnTo>
                    <a:pt x="88" y="119"/>
                  </a:lnTo>
                  <a:lnTo>
                    <a:pt x="89" y="122"/>
                  </a:lnTo>
                  <a:lnTo>
                    <a:pt x="93" y="124"/>
                  </a:lnTo>
                  <a:lnTo>
                    <a:pt x="97" y="124"/>
                  </a:lnTo>
                  <a:lnTo>
                    <a:pt x="103" y="124"/>
                  </a:lnTo>
                  <a:lnTo>
                    <a:pt x="107" y="124"/>
                  </a:lnTo>
                  <a:lnTo>
                    <a:pt x="113" y="124"/>
                  </a:lnTo>
                  <a:lnTo>
                    <a:pt x="118" y="123"/>
                  </a:lnTo>
                  <a:lnTo>
                    <a:pt x="123" y="121"/>
                  </a:lnTo>
                  <a:lnTo>
                    <a:pt x="126" y="120"/>
                  </a:lnTo>
                  <a:lnTo>
                    <a:pt x="130" y="119"/>
                  </a:lnTo>
                  <a:lnTo>
                    <a:pt x="134" y="117"/>
                  </a:lnTo>
                  <a:lnTo>
                    <a:pt x="138" y="113"/>
                  </a:lnTo>
                  <a:lnTo>
                    <a:pt x="139" y="111"/>
                  </a:lnTo>
                  <a:lnTo>
                    <a:pt x="142" y="108"/>
                  </a:lnTo>
                  <a:lnTo>
                    <a:pt x="143" y="107"/>
                  </a:lnTo>
                  <a:lnTo>
                    <a:pt x="146" y="103"/>
                  </a:lnTo>
                  <a:lnTo>
                    <a:pt x="146" y="101"/>
                  </a:lnTo>
                  <a:lnTo>
                    <a:pt x="148" y="98"/>
                  </a:lnTo>
                  <a:lnTo>
                    <a:pt x="148" y="94"/>
                  </a:lnTo>
                  <a:lnTo>
                    <a:pt x="149" y="91"/>
                  </a:lnTo>
                  <a:lnTo>
                    <a:pt x="148" y="87"/>
                  </a:lnTo>
                  <a:lnTo>
                    <a:pt x="148" y="84"/>
                  </a:lnTo>
                  <a:lnTo>
                    <a:pt x="146" y="81"/>
                  </a:lnTo>
                  <a:lnTo>
                    <a:pt x="146" y="77"/>
                  </a:lnTo>
                  <a:lnTo>
                    <a:pt x="144" y="75"/>
                  </a:lnTo>
                  <a:lnTo>
                    <a:pt x="142" y="73"/>
                  </a:lnTo>
                  <a:lnTo>
                    <a:pt x="141" y="71"/>
                  </a:lnTo>
                  <a:lnTo>
                    <a:pt x="139" y="69"/>
                  </a:lnTo>
                  <a:lnTo>
                    <a:pt x="136" y="69"/>
                  </a:lnTo>
                  <a:lnTo>
                    <a:pt x="134" y="68"/>
                  </a:lnTo>
                  <a:lnTo>
                    <a:pt x="132" y="68"/>
                  </a:lnTo>
                  <a:lnTo>
                    <a:pt x="130" y="66"/>
                  </a:lnTo>
                  <a:lnTo>
                    <a:pt x="129" y="66"/>
                  </a:lnTo>
                  <a:lnTo>
                    <a:pt x="127" y="66"/>
                  </a:lnTo>
                  <a:lnTo>
                    <a:pt x="125" y="66"/>
                  </a:lnTo>
                  <a:lnTo>
                    <a:pt x="123" y="64"/>
                  </a:lnTo>
                  <a:lnTo>
                    <a:pt x="120" y="65"/>
                  </a:lnTo>
                  <a:lnTo>
                    <a:pt x="118" y="65"/>
                  </a:lnTo>
                  <a:lnTo>
                    <a:pt x="114" y="66"/>
                  </a:lnTo>
                  <a:lnTo>
                    <a:pt x="111" y="66"/>
                  </a:lnTo>
                  <a:lnTo>
                    <a:pt x="106" y="67"/>
                  </a:lnTo>
                  <a:lnTo>
                    <a:pt x="103" y="67"/>
                  </a:lnTo>
                  <a:lnTo>
                    <a:pt x="99" y="69"/>
                  </a:lnTo>
                  <a:lnTo>
                    <a:pt x="95" y="69"/>
                  </a:lnTo>
                  <a:lnTo>
                    <a:pt x="91" y="71"/>
                  </a:lnTo>
                  <a:lnTo>
                    <a:pt x="88" y="72"/>
                  </a:lnTo>
                  <a:lnTo>
                    <a:pt x="84" y="74"/>
                  </a:lnTo>
                  <a:lnTo>
                    <a:pt x="82" y="74"/>
                  </a:lnTo>
                  <a:lnTo>
                    <a:pt x="79" y="76"/>
                  </a:lnTo>
                  <a:lnTo>
                    <a:pt x="77" y="76"/>
                  </a:lnTo>
                  <a:lnTo>
                    <a:pt x="76" y="77"/>
                  </a:lnTo>
                  <a:lnTo>
                    <a:pt x="76" y="76"/>
                  </a:lnTo>
                  <a:lnTo>
                    <a:pt x="76" y="74"/>
                  </a:lnTo>
                  <a:lnTo>
                    <a:pt x="76" y="72"/>
                  </a:lnTo>
                  <a:lnTo>
                    <a:pt x="76" y="71"/>
                  </a:lnTo>
                  <a:lnTo>
                    <a:pt x="76" y="69"/>
                  </a:lnTo>
                  <a:lnTo>
                    <a:pt x="76" y="68"/>
                  </a:lnTo>
                  <a:lnTo>
                    <a:pt x="76" y="66"/>
                  </a:lnTo>
                  <a:lnTo>
                    <a:pt x="78" y="66"/>
                  </a:lnTo>
                  <a:lnTo>
                    <a:pt x="81" y="66"/>
                  </a:lnTo>
                  <a:lnTo>
                    <a:pt x="85" y="66"/>
                  </a:lnTo>
                  <a:lnTo>
                    <a:pt x="88" y="65"/>
                  </a:lnTo>
                  <a:lnTo>
                    <a:pt x="92" y="65"/>
                  </a:lnTo>
                  <a:lnTo>
                    <a:pt x="95" y="63"/>
                  </a:lnTo>
                  <a:lnTo>
                    <a:pt x="99" y="63"/>
                  </a:lnTo>
                  <a:lnTo>
                    <a:pt x="104" y="62"/>
                  </a:lnTo>
                  <a:lnTo>
                    <a:pt x="108" y="62"/>
                  </a:lnTo>
                  <a:lnTo>
                    <a:pt x="111" y="60"/>
                  </a:lnTo>
                  <a:lnTo>
                    <a:pt x="115" y="60"/>
                  </a:lnTo>
                  <a:lnTo>
                    <a:pt x="120" y="58"/>
                  </a:lnTo>
                  <a:lnTo>
                    <a:pt x="122" y="58"/>
                  </a:lnTo>
                  <a:lnTo>
                    <a:pt x="126" y="56"/>
                  </a:lnTo>
                  <a:lnTo>
                    <a:pt x="128" y="55"/>
                  </a:lnTo>
                  <a:lnTo>
                    <a:pt x="132" y="53"/>
                  </a:lnTo>
                  <a:lnTo>
                    <a:pt x="133" y="52"/>
                  </a:lnTo>
                  <a:lnTo>
                    <a:pt x="134" y="50"/>
                  </a:lnTo>
                  <a:lnTo>
                    <a:pt x="135" y="48"/>
                  </a:lnTo>
                  <a:lnTo>
                    <a:pt x="135" y="46"/>
                  </a:lnTo>
                  <a:lnTo>
                    <a:pt x="137" y="43"/>
                  </a:lnTo>
                  <a:lnTo>
                    <a:pt x="138" y="41"/>
                  </a:lnTo>
                  <a:lnTo>
                    <a:pt x="140" y="37"/>
                  </a:lnTo>
                  <a:lnTo>
                    <a:pt x="140" y="35"/>
                  </a:lnTo>
                  <a:lnTo>
                    <a:pt x="140" y="32"/>
                  </a:lnTo>
                  <a:lnTo>
                    <a:pt x="139" y="29"/>
                  </a:lnTo>
                  <a:lnTo>
                    <a:pt x="139" y="25"/>
                  </a:lnTo>
                  <a:lnTo>
                    <a:pt x="138" y="24"/>
                  </a:lnTo>
                  <a:lnTo>
                    <a:pt x="137" y="20"/>
                  </a:lnTo>
                  <a:lnTo>
                    <a:pt x="134" y="19"/>
                  </a:lnTo>
                  <a:lnTo>
                    <a:pt x="132" y="16"/>
                  </a:lnTo>
                  <a:lnTo>
                    <a:pt x="126" y="16"/>
                  </a:lnTo>
                  <a:lnTo>
                    <a:pt x="122" y="15"/>
                  </a:lnTo>
                  <a:lnTo>
                    <a:pt x="119" y="16"/>
                  </a:lnTo>
                  <a:lnTo>
                    <a:pt x="116" y="16"/>
                  </a:lnTo>
                  <a:lnTo>
                    <a:pt x="112" y="18"/>
                  </a:lnTo>
                  <a:lnTo>
                    <a:pt x="110" y="20"/>
                  </a:lnTo>
                  <a:lnTo>
                    <a:pt x="108" y="22"/>
                  </a:lnTo>
                  <a:lnTo>
                    <a:pt x="107" y="24"/>
                  </a:lnTo>
                  <a:lnTo>
                    <a:pt x="106" y="28"/>
                  </a:lnTo>
                  <a:lnTo>
                    <a:pt x="106" y="30"/>
                  </a:lnTo>
                  <a:lnTo>
                    <a:pt x="106" y="32"/>
                  </a:lnTo>
                  <a:lnTo>
                    <a:pt x="107" y="34"/>
                  </a:lnTo>
                  <a:lnTo>
                    <a:pt x="108" y="36"/>
                  </a:lnTo>
                  <a:lnTo>
                    <a:pt x="111" y="38"/>
                  </a:lnTo>
                  <a:lnTo>
                    <a:pt x="114" y="40"/>
                  </a:lnTo>
                  <a:lnTo>
                    <a:pt x="118" y="40"/>
                  </a:lnTo>
                  <a:lnTo>
                    <a:pt x="120" y="39"/>
                  </a:lnTo>
                  <a:lnTo>
                    <a:pt x="121" y="37"/>
                  </a:lnTo>
                  <a:lnTo>
                    <a:pt x="121" y="36"/>
                  </a:lnTo>
                  <a:lnTo>
                    <a:pt x="123" y="34"/>
                  </a:lnTo>
                  <a:lnTo>
                    <a:pt x="123" y="32"/>
                  </a:lnTo>
                  <a:lnTo>
                    <a:pt x="124" y="31"/>
                  </a:lnTo>
                  <a:lnTo>
                    <a:pt x="124" y="30"/>
                  </a:lnTo>
                  <a:lnTo>
                    <a:pt x="126" y="28"/>
                  </a:lnTo>
                  <a:lnTo>
                    <a:pt x="126" y="30"/>
                  </a:lnTo>
                  <a:lnTo>
                    <a:pt x="126" y="31"/>
                  </a:lnTo>
                  <a:lnTo>
                    <a:pt x="127" y="31"/>
                  </a:lnTo>
                  <a:lnTo>
                    <a:pt x="127" y="33"/>
                  </a:lnTo>
                  <a:lnTo>
                    <a:pt x="127" y="35"/>
                  </a:lnTo>
                  <a:lnTo>
                    <a:pt x="127" y="36"/>
                  </a:lnTo>
                  <a:lnTo>
                    <a:pt x="129" y="36"/>
                  </a:lnTo>
                  <a:lnTo>
                    <a:pt x="129" y="38"/>
                  </a:lnTo>
                  <a:lnTo>
                    <a:pt x="129" y="40"/>
                  </a:lnTo>
                  <a:lnTo>
                    <a:pt x="129" y="42"/>
                  </a:lnTo>
                  <a:lnTo>
                    <a:pt x="131" y="42"/>
                  </a:lnTo>
                  <a:lnTo>
                    <a:pt x="131" y="44"/>
                  </a:lnTo>
                  <a:lnTo>
                    <a:pt x="132" y="44"/>
                  </a:lnTo>
                  <a:lnTo>
                    <a:pt x="128" y="46"/>
                  </a:lnTo>
                  <a:lnTo>
                    <a:pt x="124" y="47"/>
                  </a:lnTo>
                  <a:lnTo>
                    <a:pt x="121" y="49"/>
                  </a:lnTo>
                  <a:lnTo>
                    <a:pt x="118" y="49"/>
                  </a:lnTo>
                  <a:lnTo>
                    <a:pt x="113" y="50"/>
                  </a:lnTo>
                  <a:lnTo>
                    <a:pt x="110" y="51"/>
                  </a:lnTo>
                  <a:lnTo>
                    <a:pt x="106" y="52"/>
                  </a:lnTo>
                  <a:lnTo>
                    <a:pt x="103" y="52"/>
                  </a:lnTo>
                  <a:lnTo>
                    <a:pt x="100" y="54"/>
                  </a:lnTo>
                  <a:lnTo>
                    <a:pt x="97" y="55"/>
                  </a:lnTo>
                  <a:lnTo>
                    <a:pt x="94" y="55"/>
                  </a:lnTo>
                  <a:lnTo>
                    <a:pt x="92" y="55"/>
                  </a:lnTo>
                  <a:lnTo>
                    <a:pt x="91" y="55"/>
                  </a:lnTo>
                  <a:lnTo>
                    <a:pt x="89" y="55"/>
                  </a:lnTo>
                  <a:lnTo>
                    <a:pt x="89" y="54"/>
                  </a:lnTo>
                  <a:lnTo>
                    <a:pt x="91" y="52"/>
                  </a:lnTo>
                  <a:lnTo>
                    <a:pt x="93" y="51"/>
                  </a:lnTo>
                  <a:lnTo>
                    <a:pt x="93" y="50"/>
                  </a:lnTo>
                  <a:lnTo>
                    <a:pt x="95" y="49"/>
                  </a:lnTo>
                  <a:lnTo>
                    <a:pt x="95" y="47"/>
                  </a:lnTo>
                  <a:lnTo>
                    <a:pt x="97" y="45"/>
                  </a:lnTo>
                  <a:lnTo>
                    <a:pt x="97" y="43"/>
                  </a:lnTo>
                  <a:lnTo>
                    <a:pt x="97" y="41"/>
                  </a:lnTo>
                  <a:lnTo>
                    <a:pt x="97" y="40"/>
                  </a:lnTo>
                  <a:lnTo>
                    <a:pt x="98" y="36"/>
                  </a:lnTo>
                  <a:lnTo>
                    <a:pt x="98" y="33"/>
                  </a:lnTo>
                  <a:lnTo>
                    <a:pt x="98" y="30"/>
                  </a:lnTo>
                  <a:lnTo>
                    <a:pt x="98" y="26"/>
                  </a:lnTo>
                  <a:lnTo>
                    <a:pt x="98" y="20"/>
                  </a:lnTo>
                  <a:lnTo>
                    <a:pt x="96" y="20"/>
                  </a:lnTo>
                  <a:lnTo>
                    <a:pt x="96" y="19"/>
                  </a:lnTo>
                  <a:lnTo>
                    <a:pt x="95" y="19"/>
                  </a:lnTo>
                  <a:lnTo>
                    <a:pt x="95" y="17"/>
                  </a:lnTo>
                  <a:lnTo>
                    <a:pt x="93" y="15"/>
                  </a:lnTo>
                  <a:lnTo>
                    <a:pt x="93" y="13"/>
                  </a:lnTo>
                  <a:lnTo>
                    <a:pt x="92" y="12"/>
                  </a:lnTo>
                  <a:lnTo>
                    <a:pt x="92" y="10"/>
                  </a:lnTo>
                  <a:lnTo>
                    <a:pt x="90" y="9"/>
                  </a:lnTo>
                  <a:lnTo>
                    <a:pt x="90" y="7"/>
                  </a:lnTo>
                  <a:lnTo>
                    <a:pt x="88" y="5"/>
                  </a:lnTo>
                  <a:lnTo>
                    <a:pt x="88" y="3"/>
                  </a:lnTo>
                  <a:lnTo>
                    <a:pt x="87" y="3"/>
                  </a:lnTo>
                  <a:lnTo>
                    <a:pt x="87" y="1"/>
                  </a:lnTo>
                  <a:lnTo>
                    <a:pt x="87" y="0"/>
                  </a:lnTo>
                </a:path>
              </a:pathLst>
            </a:custGeom>
            <a:solidFill>
              <a:srgbClr val="F8F8F8"/>
            </a:solidFill>
            <a:ln w="6350">
              <a:solidFill>
                <a:srgbClr val="DDDDDD"/>
              </a:solidFill>
              <a:round/>
              <a:headEnd/>
              <a:tailEnd/>
            </a:ln>
          </p:spPr>
          <p:txBody>
            <a:bodyPr/>
            <a:lstStyle/>
            <a:p>
              <a:endParaRPr lang="it-IT"/>
            </a:p>
          </p:txBody>
        </p:sp>
        <p:sp>
          <p:nvSpPr>
            <p:cNvPr id="7192" name="Freeform 29"/>
            <p:cNvSpPr>
              <a:spLocks/>
            </p:cNvSpPr>
            <p:nvPr/>
          </p:nvSpPr>
          <p:spPr bwMode="auto">
            <a:xfrm>
              <a:off x="3308" y="1320"/>
              <a:ext cx="58" cy="35"/>
            </a:xfrm>
            <a:custGeom>
              <a:avLst/>
              <a:gdLst>
                <a:gd name="T0" fmla="*/ 201 w 30"/>
                <a:gd name="T1" fmla="*/ 0 h 38"/>
                <a:gd name="T2" fmla="*/ 188 w 30"/>
                <a:gd name="T3" fmla="*/ 0 h 38"/>
                <a:gd name="T4" fmla="*/ 172 w 30"/>
                <a:gd name="T5" fmla="*/ 0 h 38"/>
                <a:gd name="T6" fmla="*/ 153 w 30"/>
                <a:gd name="T7" fmla="*/ 0 h 38"/>
                <a:gd name="T8" fmla="*/ 145 w 30"/>
                <a:gd name="T9" fmla="*/ 0 h 38"/>
                <a:gd name="T10" fmla="*/ 116 w 30"/>
                <a:gd name="T11" fmla="*/ 0 h 38"/>
                <a:gd name="T12" fmla="*/ 108 w 30"/>
                <a:gd name="T13" fmla="*/ 0 h 38"/>
                <a:gd name="T14" fmla="*/ 108 w 30"/>
                <a:gd name="T15" fmla="*/ 0 h 38"/>
                <a:gd name="T16" fmla="*/ 93 w 30"/>
                <a:gd name="T17" fmla="*/ 2 h 38"/>
                <a:gd name="T18" fmla="*/ 79 w 30"/>
                <a:gd name="T19" fmla="*/ 3 h 38"/>
                <a:gd name="T20" fmla="*/ 72 w 30"/>
                <a:gd name="T21" fmla="*/ 5 h 38"/>
                <a:gd name="T22" fmla="*/ 52 w 30"/>
                <a:gd name="T23" fmla="*/ 6 h 38"/>
                <a:gd name="T24" fmla="*/ 37 w 30"/>
                <a:gd name="T25" fmla="*/ 8 h 38"/>
                <a:gd name="T26" fmla="*/ 8 w 30"/>
                <a:gd name="T27" fmla="*/ 12 h 38"/>
                <a:gd name="T28" fmla="*/ 0 w 30"/>
                <a:gd name="T29" fmla="*/ 15 h 38"/>
                <a:gd name="T30" fmla="*/ 0 w 30"/>
                <a:gd name="T31" fmla="*/ 15 h 38"/>
                <a:gd name="T32" fmla="*/ 0 w 30"/>
                <a:gd name="T33" fmla="*/ 15 h 38"/>
                <a:gd name="T34" fmla="*/ 0 w 30"/>
                <a:gd name="T35" fmla="*/ 17 h 38"/>
                <a:gd name="T36" fmla="*/ 0 w 30"/>
                <a:gd name="T37" fmla="*/ 18 h 38"/>
                <a:gd name="T38" fmla="*/ 15 w 30"/>
                <a:gd name="T39" fmla="*/ 21 h 38"/>
                <a:gd name="T40" fmla="*/ 29 w 30"/>
                <a:gd name="T41" fmla="*/ 24 h 38"/>
                <a:gd name="T42" fmla="*/ 37 w 30"/>
                <a:gd name="T43" fmla="*/ 27 h 38"/>
                <a:gd name="T44" fmla="*/ 52 w 30"/>
                <a:gd name="T45" fmla="*/ 29 h 38"/>
                <a:gd name="T46" fmla="*/ 56 w 30"/>
                <a:gd name="T47" fmla="*/ 29 h 38"/>
                <a:gd name="T48" fmla="*/ 72 w 30"/>
                <a:gd name="T49" fmla="*/ 29 h 38"/>
                <a:gd name="T50" fmla="*/ 72 w 30"/>
                <a:gd name="T51" fmla="*/ 27 h 38"/>
                <a:gd name="T52" fmla="*/ 79 w 30"/>
                <a:gd name="T53" fmla="*/ 26 h 38"/>
                <a:gd name="T54" fmla="*/ 108 w 30"/>
                <a:gd name="T55" fmla="*/ 23 h 38"/>
                <a:gd name="T56" fmla="*/ 124 w 30"/>
                <a:gd name="T57" fmla="*/ 20 h 38"/>
                <a:gd name="T58" fmla="*/ 145 w 30"/>
                <a:gd name="T59" fmla="*/ 18 h 38"/>
                <a:gd name="T60" fmla="*/ 153 w 30"/>
                <a:gd name="T61" fmla="*/ 16 h 38"/>
                <a:gd name="T62" fmla="*/ 164 w 30"/>
                <a:gd name="T63" fmla="*/ 15 h 38"/>
                <a:gd name="T64" fmla="*/ 172 w 30"/>
                <a:gd name="T65" fmla="*/ 14 h 38"/>
                <a:gd name="T66" fmla="*/ 172 w 30"/>
                <a:gd name="T67" fmla="*/ 13 h 38"/>
                <a:gd name="T68" fmla="*/ 180 w 30"/>
                <a:gd name="T69" fmla="*/ 11 h 38"/>
                <a:gd name="T70" fmla="*/ 180 w 30"/>
                <a:gd name="T71" fmla="*/ 8 h 38"/>
                <a:gd name="T72" fmla="*/ 195 w 30"/>
                <a:gd name="T73" fmla="*/ 7 h 38"/>
                <a:gd name="T74" fmla="*/ 195 w 30"/>
                <a:gd name="T75" fmla="*/ 6 h 38"/>
                <a:gd name="T76" fmla="*/ 209 w 30"/>
                <a:gd name="T77" fmla="*/ 5 h 38"/>
                <a:gd name="T78" fmla="*/ 209 w 30"/>
                <a:gd name="T79" fmla="*/ 2 h 38"/>
                <a:gd name="T80" fmla="*/ 209 w 30"/>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
                <a:gd name="T124" fmla="*/ 0 h 38"/>
                <a:gd name="T125" fmla="*/ 30 w 30"/>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 h="38">
                  <a:moveTo>
                    <a:pt x="29" y="0"/>
                  </a:moveTo>
                  <a:lnTo>
                    <a:pt x="28" y="0"/>
                  </a:lnTo>
                  <a:lnTo>
                    <a:pt x="26" y="0"/>
                  </a:lnTo>
                  <a:lnTo>
                    <a:pt x="24" y="0"/>
                  </a:lnTo>
                  <a:lnTo>
                    <a:pt x="23" y="0"/>
                  </a:lnTo>
                  <a:lnTo>
                    <a:pt x="21" y="0"/>
                  </a:lnTo>
                  <a:lnTo>
                    <a:pt x="20" y="0"/>
                  </a:lnTo>
                  <a:lnTo>
                    <a:pt x="18" y="0"/>
                  </a:lnTo>
                  <a:lnTo>
                    <a:pt x="16" y="0"/>
                  </a:lnTo>
                  <a:lnTo>
                    <a:pt x="15" y="0"/>
                  </a:lnTo>
                  <a:lnTo>
                    <a:pt x="13" y="2"/>
                  </a:lnTo>
                  <a:lnTo>
                    <a:pt x="11" y="3"/>
                  </a:lnTo>
                  <a:lnTo>
                    <a:pt x="10" y="5"/>
                  </a:lnTo>
                  <a:lnTo>
                    <a:pt x="8" y="7"/>
                  </a:lnTo>
                  <a:lnTo>
                    <a:pt x="7" y="9"/>
                  </a:lnTo>
                  <a:lnTo>
                    <a:pt x="7" y="10"/>
                  </a:lnTo>
                  <a:lnTo>
                    <a:pt x="5" y="11"/>
                  </a:lnTo>
                  <a:lnTo>
                    <a:pt x="3" y="13"/>
                  </a:lnTo>
                  <a:lnTo>
                    <a:pt x="1" y="15"/>
                  </a:lnTo>
                  <a:lnTo>
                    <a:pt x="1" y="16"/>
                  </a:lnTo>
                  <a:lnTo>
                    <a:pt x="0" y="18"/>
                  </a:lnTo>
                  <a:lnTo>
                    <a:pt x="0" y="17"/>
                  </a:lnTo>
                  <a:lnTo>
                    <a:pt x="0" y="18"/>
                  </a:lnTo>
                  <a:lnTo>
                    <a:pt x="0" y="19"/>
                  </a:lnTo>
                  <a:lnTo>
                    <a:pt x="0" y="21"/>
                  </a:lnTo>
                  <a:lnTo>
                    <a:pt x="0" y="23"/>
                  </a:lnTo>
                  <a:lnTo>
                    <a:pt x="2" y="25"/>
                  </a:lnTo>
                  <a:lnTo>
                    <a:pt x="2" y="27"/>
                  </a:lnTo>
                  <a:lnTo>
                    <a:pt x="4" y="28"/>
                  </a:lnTo>
                  <a:lnTo>
                    <a:pt x="4" y="30"/>
                  </a:lnTo>
                  <a:lnTo>
                    <a:pt x="5" y="32"/>
                  </a:lnTo>
                  <a:lnTo>
                    <a:pt x="5" y="34"/>
                  </a:lnTo>
                  <a:lnTo>
                    <a:pt x="7" y="35"/>
                  </a:lnTo>
                  <a:lnTo>
                    <a:pt x="7" y="37"/>
                  </a:lnTo>
                  <a:lnTo>
                    <a:pt x="8" y="37"/>
                  </a:lnTo>
                  <a:lnTo>
                    <a:pt x="10" y="37"/>
                  </a:lnTo>
                  <a:lnTo>
                    <a:pt x="10" y="36"/>
                  </a:lnTo>
                  <a:lnTo>
                    <a:pt x="10" y="35"/>
                  </a:lnTo>
                  <a:lnTo>
                    <a:pt x="11" y="34"/>
                  </a:lnTo>
                  <a:lnTo>
                    <a:pt x="11" y="33"/>
                  </a:lnTo>
                  <a:lnTo>
                    <a:pt x="13" y="31"/>
                  </a:lnTo>
                  <a:lnTo>
                    <a:pt x="15" y="29"/>
                  </a:lnTo>
                  <a:lnTo>
                    <a:pt x="17" y="27"/>
                  </a:lnTo>
                  <a:lnTo>
                    <a:pt x="17" y="26"/>
                  </a:lnTo>
                  <a:lnTo>
                    <a:pt x="19" y="24"/>
                  </a:lnTo>
                  <a:lnTo>
                    <a:pt x="20" y="23"/>
                  </a:lnTo>
                  <a:lnTo>
                    <a:pt x="21" y="21"/>
                  </a:lnTo>
                  <a:lnTo>
                    <a:pt x="21" y="20"/>
                  </a:lnTo>
                  <a:lnTo>
                    <a:pt x="23" y="18"/>
                  </a:lnTo>
                  <a:lnTo>
                    <a:pt x="24" y="17"/>
                  </a:lnTo>
                  <a:lnTo>
                    <a:pt x="24" y="16"/>
                  </a:lnTo>
                  <a:lnTo>
                    <a:pt x="25" y="14"/>
                  </a:lnTo>
                  <a:lnTo>
                    <a:pt x="25" y="12"/>
                  </a:lnTo>
                  <a:lnTo>
                    <a:pt x="25" y="11"/>
                  </a:lnTo>
                  <a:lnTo>
                    <a:pt x="27" y="10"/>
                  </a:lnTo>
                  <a:lnTo>
                    <a:pt x="27" y="8"/>
                  </a:lnTo>
                  <a:lnTo>
                    <a:pt x="27" y="7"/>
                  </a:lnTo>
                  <a:lnTo>
                    <a:pt x="29" y="5"/>
                  </a:lnTo>
                  <a:lnTo>
                    <a:pt x="29" y="3"/>
                  </a:lnTo>
                  <a:lnTo>
                    <a:pt x="29" y="2"/>
                  </a:lnTo>
                  <a:lnTo>
                    <a:pt x="29" y="0"/>
                  </a:lnTo>
                </a:path>
              </a:pathLst>
            </a:custGeom>
            <a:solidFill>
              <a:srgbClr val="F8F8F8"/>
            </a:solidFill>
            <a:ln w="9525">
              <a:solidFill>
                <a:srgbClr val="DDDDDD"/>
              </a:solidFill>
              <a:round/>
              <a:headEnd/>
              <a:tailEnd/>
            </a:ln>
          </p:spPr>
          <p:txBody>
            <a:bodyPr/>
            <a:lstStyle/>
            <a:p>
              <a:endParaRPr lang="it-IT"/>
            </a:p>
          </p:txBody>
        </p:sp>
        <p:sp>
          <p:nvSpPr>
            <p:cNvPr id="7193" name="Freeform 30"/>
            <p:cNvSpPr>
              <a:spLocks/>
            </p:cNvSpPr>
            <p:nvPr/>
          </p:nvSpPr>
          <p:spPr bwMode="auto">
            <a:xfrm>
              <a:off x="3133" y="1319"/>
              <a:ext cx="313" cy="141"/>
            </a:xfrm>
            <a:custGeom>
              <a:avLst/>
              <a:gdLst>
                <a:gd name="T0" fmla="*/ 352 w 159"/>
                <a:gd name="T1" fmla="*/ 1 h 152"/>
                <a:gd name="T2" fmla="*/ 61 w 159"/>
                <a:gd name="T3" fmla="*/ 20 h 152"/>
                <a:gd name="T4" fmla="*/ 47 w 159"/>
                <a:gd name="T5" fmla="*/ 42 h 152"/>
                <a:gd name="T6" fmla="*/ 8 w 159"/>
                <a:gd name="T7" fmla="*/ 42 h 152"/>
                <a:gd name="T8" fmla="*/ 0 w 159"/>
                <a:gd name="T9" fmla="*/ 46 h 152"/>
                <a:gd name="T10" fmla="*/ 0 w 159"/>
                <a:gd name="T11" fmla="*/ 90 h 152"/>
                <a:gd name="T12" fmla="*/ 0 w 159"/>
                <a:gd name="T13" fmla="*/ 121 h 152"/>
                <a:gd name="T14" fmla="*/ 183 w 159"/>
                <a:gd name="T15" fmla="*/ 118 h 152"/>
                <a:gd name="T16" fmla="*/ 419 w 159"/>
                <a:gd name="T17" fmla="*/ 112 h 152"/>
                <a:gd name="T18" fmla="*/ 496 w 159"/>
                <a:gd name="T19" fmla="*/ 111 h 152"/>
                <a:gd name="T20" fmla="*/ 677 w 159"/>
                <a:gd name="T21" fmla="*/ 111 h 152"/>
                <a:gd name="T22" fmla="*/ 724 w 159"/>
                <a:gd name="T23" fmla="*/ 113 h 152"/>
                <a:gd name="T24" fmla="*/ 724 w 159"/>
                <a:gd name="T25" fmla="*/ 116 h 152"/>
                <a:gd name="T26" fmla="*/ 740 w 159"/>
                <a:gd name="T27" fmla="*/ 119 h 152"/>
                <a:gd name="T28" fmla="*/ 825 w 159"/>
                <a:gd name="T29" fmla="*/ 114 h 152"/>
                <a:gd name="T30" fmla="*/ 884 w 159"/>
                <a:gd name="T31" fmla="*/ 105 h 152"/>
                <a:gd name="T32" fmla="*/ 915 w 159"/>
                <a:gd name="T33" fmla="*/ 89 h 152"/>
                <a:gd name="T34" fmla="*/ 1047 w 159"/>
                <a:gd name="T35" fmla="*/ 71 h 152"/>
                <a:gd name="T36" fmla="*/ 1159 w 159"/>
                <a:gd name="T37" fmla="*/ 67 h 152"/>
                <a:gd name="T38" fmla="*/ 1024 w 159"/>
                <a:gd name="T39" fmla="*/ 66 h 152"/>
                <a:gd name="T40" fmla="*/ 900 w 159"/>
                <a:gd name="T41" fmla="*/ 71 h 152"/>
                <a:gd name="T42" fmla="*/ 801 w 159"/>
                <a:gd name="T43" fmla="*/ 85 h 152"/>
                <a:gd name="T44" fmla="*/ 795 w 159"/>
                <a:gd name="T45" fmla="*/ 98 h 152"/>
                <a:gd name="T46" fmla="*/ 693 w 159"/>
                <a:gd name="T47" fmla="*/ 101 h 152"/>
                <a:gd name="T48" fmla="*/ 604 w 159"/>
                <a:gd name="T49" fmla="*/ 101 h 152"/>
                <a:gd name="T50" fmla="*/ 581 w 159"/>
                <a:gd name="T51" fmla="*/ 94 h 152"/>
                <a:gd name="T52" fmla="*/ 573 w 159"/>
                <a:gd name="T53" fmla="*/ 74 h 152"/>
                <a:gd name="T54" fmla="*/ 565 w 159"/>
                <a:gd name="T55" fmla="*/ 72 h 152"/>
                <a:gd name="T56" fmla="*/ 543 w 159"/>
                <a:gd name="T57" fmla="*/ 90 h 152"/>
                <a:gd name="T58" fmla="*/ 364 w 159"/>
                <a:gd name="T59" fmla="*/ 99 h 152"/>
                <a:gd name="T60" fmla="*/ 144 w 159"/>
                <a:gd name="T61" fmla="*/ 90 h 152"/>
                <a:gd name="T62" fmla="*/ 61 w 159"/>
                <a:gd name="T63" fmla="*/ 75 h 152"/>
                <a:gd name="T64" fmla="*/ 100 w 159"/>
                <a:gd name="T65" fmla="*/ 58 h 152"/>
                <a:gd name="T66" fmla="*/ 205 w 159"/>
                <a:gd name="T67" fmla="*/ 53 h 152"/>
                <a:gd name="T68" fmla="*/ 344 w 159"/>
                <a:gd name="T69" fmla="*/ 53 h 152"/>
                <a:gd name="T70" fmla="*/ 543 w 159"/>
                <a:gd name="T71" fmla="*/ 59 h 152"/>
                <a:gd name="T72" fmla="*/ 608 w 159"/>
                <a:gd name="T73" fmla="*/ 61 h 152"/>
                <a:gd name="T74" fmla="*/ 608 w 159"/>
                <a:gd name="T75" fmla="*/ 58 h 152"/>
                <a:gd name="T76" fmla="*/ 616 w 159"/>
                <a:gd name="T77" fmla="*/ 53 h 152"/>
                <a:gd name="T78" fmla="*/ 427 w 159"/>
                <a:gd name="T79" fmla="*/ 50 h 152"/>
                <a:gd name="T80" fmla="*/ 228 w 159"/>
                <a:gd name="T81" fmla="*/ 45 h 152"/>
                <a:gd name="T82" fmla="*/ 144 w 159"/>
                <a:gd name="T83" fmla="*/ 37 h 152"/>
                <a:gd name="T84" fmla="*/ 128 w 159"/>
                <a:gd name="T85" fmla="*/ 19 h 152"/>
                <a:gd name="T86" fmla="*/ 283 w 159"/>
                <a:gd name="T87" fmla="*/ 13 h 152"/>
                <a:gd name="T88" fmla="*/ 372 w 159"/>
                <a:gd name="T89" fmla="*/ 24 h 152"/>
                <a:gd name="T90" fmla="*/ 283 w 159"/>
                <a:gd name="T91" fmla="*/ 32 h 152"/>
                <a:gd name="T92" fmla="*/ 252 w 159"/>
                <a:gd name="T93" fmla="*/ 28 h 152"/>
                <a:gd name="T94" fmla="*/ 244 w 159"/>
                <a:gd name="T95" fmla="*/ 24 h 152"/>
                <a:gd name="T96" fmla="*/ 205 w 159"/>
                <a:gd name="T97" fmla="*/ 28 h 152"/>
                <a:gd name="T98" fmla="*/ 189 w 159"/>
                <a:gd name="T99" fmla="*/ 35 h 152"/>
                <a:gd name="T100" fmla="*/ 299 w 159"/>
                <a:gd name="T101" fmla="*/ 39 h 152"/>
                <a:gd name="T102" fmla="*/ 465 w 159"/>
                <a:gd name="T103" fmla="*/ 44 h 152"/>
                <a:gd name="T104" fmla="*/ 488 w 159"/>
                <a:gd name="T105" fmla="*/ 42 h 152"/>
                <a:gd name="T106" fmla="*/ 449 w 159"/>
                <a:gd name="T107" fmla="*/ 34 h 152"/>
                <a:gd name="T108" fmla="*/ 449 w 159"/>
                <a:gd name="T109" fmla="*/ 17 h 152"/>
                <a:gd name="T110" fmla="*/ 472 w 159"/>
                <a:gd name="T111" fmla="*/ 9 h 152"/>
                <a:gd name="T112" fmla="*/ 528 w 159"/>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9"/>
                <a:gd name="T172" fmla="*/ 0 h 152"/>
                <a:gd name="T173" fmla="*/ 159 w 159"/>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9" h="152">
                  <a:moveTo>
                    <a:pt x="70" y="0"/>
                  </a:moveTo>
                  <a:lnTo>
                    <a:pt x="69" y="0"/>
                  </a:lnTo>
                  <a:lnTo>
                    <a:pt x="67" y="0"/>
                  </a:lnTo>
                  <a:lnTo>
                    <a:pt x="62" y="0"/>
                  </a:lnTo>
                  <a:lnTo>
                    <a:pt x="58" y="0"/>
                  </a:lnTo>
                  <a:lnTo>
                    <a:pt x="52" y="1"/>
                  </a:lnTo>
                  <a:lnTo>
                    <a:pt x="46" y="1"/>
                  </a:lnTo>
                  <a:lnTo>
                    <a:pt x="39" y="3"/>
                  </a:lnTo>
                  <a:lnTo>
                    <a:pt x="34" y="3"/>
                  </a:lnTo>
                  <a:lnTo>
                    <a:pt x="27" y="7"/>
                  </a:lnTo>
                  <a:lnTo>
                    <a:pt x="21" y="10"/>
                  </a:lnTo>
                  <a:lnTo>
                    <a:pt x="16" y="15"/>
                  </a:lnTo>
                  <a:lnTo>
                    <a:pt x="11" y="19"/>
                  </a:lnTo>
                  <a:lnTo>
                    <a:pt x="8" y="26"/>
                  </a:lnTo>
                  <a:lnTo>
                    <a:pt x="6" y="33"/>
                  </a:lnTo>
                  <a:lnTo>
                    <a:pt x="6" y="43"/>
                  </a:lnTo>
                  <a:lnTo>
                    <a:pt x="8" y="52"/>
                  </a:lnTo>
                  <a:lnTo>
                    <a:pt x="7" y="52"/>
                  </a:lnTo>
                  <a:lnTo>
                    <a:pt x="6" y="52"/>
                  </a:lnTo>
                  <a:lnTo>
                    <a:pt x="5" y="52"/>
                  </a:lnTo>
                  <a:lnTo>
                    <a:pt x="4" y="52"/>
                  </a:lnTo>
                  <a:lnTo>
                    <a:pt x="2" y="52"/>
                  </a:lnTo>
                  <a:lnTo>
                    <a:pt x="1" y="52"/>
                  </a:lnTo>
                  <a:lnTo>
                    <a:pt x="0" y="52"/>
                  </a:lnTo>
                  <a:lnTo>
                    <a:pt x="0" y="55"/>
                  </a:lnTo>
                  <a:lnTo>
                    <a:pt x="0" y="58"/>
                  </a:lnTo>
                  <a:lnTo>
                    <a:pt x="0" y="63"/>
                  </a:lnTo>
                  <a:lnTo>
                    <a:pt x="0" y="69"/>
                  </a:lnTo>
                  <a:lnTo>
                    <a:pt x="0" y="78"/>
                  </a:lnTo>
                  <a:lnTo>
                    <a:pt x="0" y="85"/>
                  </a:lnTo>
                  <a:lnTo>
                    <a:pt x="0" y="94"/>
                  </a:lnTo>
                  <a:lnTo>
                    <a:pt x="0" y="102"/>
                  </a:lnTo>
                  <a:lnTo>
                    <a:pt x="0" y="113"/>
                  </a:lnTo>
                  <a:lnTo>
                    <a:pt x="0" y="121"/>
                  </a:lnTo>
                  <a:lnTo>
                    <a:pt x="0" y="130"/>
                  </a:lnTo>
                  <a:lnTo>
                    <a:pt x="0" y="136"/>
                  </a:lnTo>
                  <a:lnTo>
                    <a:pt x="0" y="143"/>
                  </a:lnTo>
                  <a:lnTo>
                    <a:pt x="0" y="148"/>
                  </a:lnTo>
                  <a:lnTo>
                    <a:pt x="0" y="151"/>
                  </a:lnTo>
                  <a:lnTo>
                    <a:pt x="2" y="151"/>
                  </a:lnTo>
                  <a:lnTo>
                    <a:pt x="5" y="151"/>
                  </a:lnTo>
                  <a:lnTo>
                    <a:pt x="9" y="150"/>
                  </a:lnTo>
                  <a:lnTo>
                    <a:pt x="13" y="150"/>
                  </a:lnTo>
                  <a:lnTo>
                    <a:pt x="19" y="148"/>
                  </a:lnTo>
                  <a:lnTo>
                    <a:pt x="24" y="148"/>
                  </a:lnTo>
                  <a:lnTo>
                    <a:pt x="29" y="146"/>
                  </a:lnTo>
                  <a:lnTo>
                    <a:pt x="34" y="146"/>
                  </a:lnTo>
                  <a:lnTo>
                    <a:pt x="39" y="144"/>
                  </a:lnTo>
                  <a:lnTo>
                    <a:pt x="43" y="144"/>
                  </a:lnTo>
                  <a:lnTo>
                    <a:pt x="49" y="142"/>
                  </a:lnTo>
                  <a:lnTo>
                    <a:pt x="52" y="142"/>
                  </a:lnTo>
                  <a:lnTo>
                    <a:pt x="55" y="140"/>
                  </a:lnTo>
                  <a:lnTo>
                    <a:pt x="56" y="140"/>
                  </a:lnTo>
                  <a:lnTo>
                    <a:pt x="57" y="138"/>
                  </a:lnTo>
                  <a:lnTo>
                    <a:pt x="57" y="139"/>
                  </a:lnTo>
                  <a:lnTo>
                    <a:pt x="58" y="139"/>
                  </a:lnTo>
                  <a:lnTo>
                    <a:pt x="60" y="139"/>
                  </a:lnTo>
                  <a:lnTo>
                    <a:pt x="63" y="139"/>
                  </a:lnTo>
                  <a:lnTo>
                    <a:pt x="65" y="139"/>
                  </a:lnTo>
                  <a:lnTo>
                    <a:pt x="69" y="139"/>
                  </a:lnTo>
                  <a:lnTo>
                    <a:pt x="72" y="139"/>
                  </a:lnTo>
                  <a:lnTo>
                    <a:pt x="76" y="139"/>
                  </a:lnTo>
                  <a:lnTo>
                    <a:pt x="79" y="139"/>
                  </a:lnTo>
                  <a:lnTo>
                    <a:pt x="83" y="139"/>
                  </a:lnTo>
                  <a:lnTo>
                    <a:pt x="86" y="139"/>
                  </a:lnTo>
                  <a:lnTo>
                    <a:pt x="89" y="139"/>
                  </a:lnTo>
                  <a:lnTo>
                    <a:pt x="91" y="139"/>
                  </a:lnTo>
                  <a:lnTo>
                    <a:pt x="93" y="139"/>
                  </a:lnTo>
                  <a:lnTo>
                    <a:pt x="94" y="139"/>
                  </a:lnTo>
                  <a:lnTo>
                    <a:pt x="95" y="139"/>
                  </a:lnTo>
                  <a:lnTo>
                    <a:pt x="95" y="140"/>
                  </a:lnTo>
                  <a:lnTo>
                    <a:pt x="95" y="141"/>
                  </a:lnTo>
                  <a:lnTo>
                    <a:pt x="95" y="143"/>
                  </a:lnTo>
                  <a:lnTo>
                    <a:pt x="95" y="144"/>
                  </a:lnTo>
                  <a:lnTo>
                    <a:pt x="95" y="146"/>
                  </a:lnTo>
                  <a:lnTo>
                    <a:pt x="95" y="148"/>
                  </a:lnTo>
                  <a:lnTo>
                    <a:pt x="95" y="149"/>
                  </a:lnTo>
                  <a:lnTo>
                    <a:pt x="97" y="149"/>
                  </a:lnTo>
                  <a:lnTo>
                    <a:pt x="99" y="149"/>
                  </a:lnTo>
                  <a:lnTo>
                    <a:pt x="100" y="149"/>
                  </a:lnTo>
                  <a:lnTo>
                    <a:pt x="102" y="147"/>
                  </a:lnTo>
                  <a:lnTo>
                    <a:pt x="103" y="147"/>
                  </a:lnTo>
                  <a:lnTo>
                    <a:pt x="105" y="145"/>
                  </a:lnTo>
                  <a:lnTo>
                    <a:pt x="106" y="145"/>
                  </a:lnTo>
                  <a:lnTo>
                    <a:pt x="108" y="143"/>
                  </a:lnTo>
                  <a:lnTo>
                    <a:pt x="110" y="141"/>
                  </a:lnTo>
                  <a:lnTo>
                    <a:pt x="110" y="139"/>
                  </a:lnTo>
                  <a:lnTo>
                    <a:pt x="112" y="138"/>
                  </a:lnTo>
                  <a:lnTo>
                    <a:pt x="112" y="136"/>
                  </a:lnTo>
                  <a:lnTo>
                    <a:pt x="114" y="134"/>
                  </a:lnTo>
                  <a:lnTo>
                    <a:pt x="116" y="132"/>
                  </a:lnTo>
                  <a:lnTo>
                    <a:pt x="118" y="130"/>
                  </a:lnTo>
                  <a:lnTo>
                    <a:pt x="118" y="129"/>
                  </a:lnTo>
                  <a:lnTo>
                    <a:pt x="118" y="126"/>
                  </a:lnTo>
                  <a:lnTo>
                    <a:pt x="118" y="123"/>
                  </a:lnTo>
                  <a:lnTo>
                    <a:pt x="120" y="119"/>
                  </a:lnTo>
                  <a:lnTo>
                    <a:pt x="120" y="116"/>
                  </a:lnTo>
                  <a:lnTo>
                    <a:pt x="120" y="112"/>
                  </a:lnTo>
                  <a:lnTo>
                    <a:pt x="121" y="108"/>
                  </a:lnTo>
                  <a:lnTo>
                    <a:pt x="123" y="103"/>
                  </a:lnTo>
                  <a:lnTo>
                    <a:pt x="124" y="100"/>
                  </a:lnTo>
                  <a:lnTo>
                    <a:pt x="125" y="96"/>
                  </a:lnTo>
                  <a:lnTo>
                    <a:pt x="128" y="94"/>
                  </a:lnTo>
                  <a:lnTo>
                    <a:pt x="132" y="90"/>
                  </a:lnTo>
                  <a:lnTo>
                    <a:pt x="137" y="88"/>
                  </a:lnTo>
                  <a:lnTo>
                    <a:pt x="143" y="86"/>
                  </a:lnTo>
                  <a:lnTo>
                    <a:pt x="149" y="86"/>
                  </a:lnTo>
                  <a:lnTo>
                    <a:pt x="158" y="85"/>
                  </a:lnTo>
                  <a:lnTo>
                    <a:pt x="156" y="85"/>
                  </a:lnTo>
                  <a:lnTo>
                    <a:pt x="154" y="85"/>
                  </a:lnTo>
                  <a:lnTo>
                    <a:pt x="152" y="84"/>
                  </a:lnTo>
                  <a:lnTo>
                    <a:pt x="148" y="84"/>
                  </a:lnTo>
                  <a:lnTo>
                    <a:pt x="147" y="84"/>
                  </a:lnTo>
                  <a:lnTo>
                    <a:pt x="144" y="84"/>
                  </a:lnTo>
                  <a:lnTo>
                    <a:pt x="142" y="82"/>
                  </a:lnTo>
                  <a:lnTo>
                    <a:pt x="139" y="82"/>
                  </a:lnTo>
                  <a:lnTo>
                    <a:pt x="137" y="82"/>
                  </a:lnTo>
                  <a:lnTo>
                    <a:pt x="134" y="82"/>
                  </a:lnTo>
                  <a:lnTo>
                    <a:pt x="132" y="81"/>
                  </a:lnTo>
                  <a:lnTo>
                    <a:pt x="130" y="81"/>
                  </a:lnTo>
                  <a:lnTo>
                    <a:pt x="128" y="80"/>
                  </a:lnTo>
                  <a:lnTo>
                    <a:pt x="128" y="79"/>
                  </a:lnTo>
                  <a:lnTo>
                    <a:pt x="122" y="84"/>
                  </a:lnTo>
                  <a:lnTo>
                    <a:pt x="118" y="89"/>
                  </a:lnTo>
                  <a:lnTo>
                    <a:pt x="114" y="92"/>
                  </a:lnTo>
                  <a:lnTo>
                    <a:pt x="112" y="95"/>
                  </a:lnTo>
                  <a:lnTo>
                    <a:pt x="109" y="99"/>
                  </a:lnTo>
                  <a:lnTo>
                    <a:pt x="108" y="101"/>
                  </a:lnTo>
                  <a:lnTo>
                    <a:pt x="106" y="103"/>
                  </a:lnTo>
                  <a:lnTo>
                    <a:pt x="106" y="105"/>
                  </a:lnTo>
                  <a:lnTo>
                    <a:pt x="105" y="107"/>
                  </a:lnTo>
                  <a:lnTo>
                    <a:pt x="105" y="109"/>
                  </a:lnTo>
                  <a:lnTo>
                    <a:pt x="105" y="111"/>
                  </a:lnTo>
                  <a:lnTo>
                    <a:pt x="105" y="113"/>
                  </a:lnTo>
                  <a:lnTo>
                    <a:pt x="104" y="116"/>
                  </a:lnTo>
                  <a:lnTo>
                    <a:pt x="104" y="118"/>
                  </a:lnTo>
                  <a:lnTo>
                    <a:pt x="104" y="121"/>
                  </a:lnTo>
                  <a:lnTo>
                    <a:pt x="104" y="123"/>
                  </a:lnTo>
                  <a:lnTo>
                    <a:pt x="102" y="125"/>
                  </a:lnTo>
                  <a:lnTo>
                    <a:pt x="100" y="126"/>
                  </a:lnTo>
                  <a:lnTo>
                    <a:pt x="99" y="127"/>
                  </a:lnTo>
                  <a:lnTo>
                    <a:pt x="97" y="127"/>
                  </a:lnTo>
                  <a:lnTo>
                    <a:pt x="94" y="127"/>
                  </a:lnTo>
                  <a:lnTo>
                    <a:pt x="93" y="127"/>
                  </a:lnTo>
                  <a:lnTo>
                    <a:pt x="91" y="127"/>
                  </a:lnTo>
                  <a:lnTo>
                    <a:pt x="89" y="127"/>
                  </a:lnTo>
                  <a:lnTo>
                    <a:pt x="86" y="127"/>
                  </a:lnTo>
                  <a:lnTo>
                    <a:pt x="84" y="127"/>
                  </a:lnTo>
                  <a:lnTo>
                    <a:pt x="83" y="127"/>
                  </a:lnTo>
                  <a:lnTo>
                    <a:pt x="81" y="127"/>
                  </a:lnTo>
                  <a:lnTo>
                    <a:pt x="80" y="127"/>
                  </a:lnTo>
                  <a:lnTo>
                    <a:pt x="79" y="127"/>
                  </a:lnTo>
                  <a:lnTo>
                    <a:pt x="78" y="127"/>
                  </a:lnTo>
                  <a:lnTo>
                    <a:pt x="78" y="126"/>
                  </a:lnTo>
                  <a:lnTo>
                    <a:pt x="76" y="126"/>
                  </a:lnTo>
                  <a:lnTo>
                    <a:pt x="76" y="124"/>
                  </a:lnTo>
                  <a:lnTo>
                    <a:pt x="76" y="123"/>
                  </a:lnTo>
                  <a:lnTo>
                    <a:pt x="76" y="120"/>
                  </a:lnTo>
                  <a:lnTo>
                    <a:pt x="76" y="117"/>
                  </a:lnTo>
                  <a:lnTo>
                    <a:pt x="76" y="114"/>
                  </a:lnTo>
                  <a:lnTo>
                    <a:pt x="76" y="110"/>
                  </a:lnTo>
                  <a:lnTo>
                    <a:pt x="76" y="106"/>
                  </a:lnTo>
                  <a:lnTo>
                    <a:pt x="75" y="103"/>
                  </a:lnTo>
                  <a:lnTo>
                    <a:pt x="75" y="100"/>
                  </a:lnTo>
                  <a:lnTo>
                    <a:pt x="75" y="97"/>
                  </a:lnTo>
                  <a:lnTo>
                    <a:pt x="75" y="93"/>
                  </a:lnTo>
                  <a:lnTo>
                    <a:pt x="75" y="91"/>
                  </a:lnTo>
                  <a:lnTo>
                    <a:pt x="75" y="88"/>
                  </a:lnTo>
                  <a:lnTo>
                    <a:pt x="75" y="87"/>
                  </a:lnTo>
                  <a:lnTo>
                    <a:pt x="75" y="86"/>
                  </a:lnTo>
                  <a:lnTo>
                    <a:pt x="74" y="87"/>
                  </a:lnTo>
                  <a:lnTo>
                    <a:pt x="74" y="89"/>
                  </a:lnTo>
                  <a:lnTo>
                    <a:pt x="74" y="91"/>
                  </a:lnTo>
                  <a:lnTo>
                    <a:pt x="74" y="93"/>
                  </a:lnTo>
                  <a:lnTo>
                    <a:pt x="74" y="97"/>
                  </a:lnTo>
                  <a:lnTo>
                    <a:pt x="74" y="100"/>
                  </a:lnTo>
                  <a:lnTo>
                    <a:pt x="74" y="103"/>
                  </a:lnTo>
                  <a:lnTo>
                    <a:pt x="74" y="106"/>
                  </a:lnTo>
                  <a:lnTo>
                    <a:pt x="72" y="110"/>
                  </a:lnTo>
                  <a:lnTo>
                    <a:pt x="71" y="113"/>
                  </a:lnTo>
                  <a:lnTo>
                    <a:pt x="70" y="117"/>
                  </a:lnTo>
                  <a:lnTo>
                    <a:pt x="68" y="119"/>
                  </a:lnTo>
                  <a:lnTo>
                    <a:pt x="65" y="122"/>
                  </a:lnTo>
                  <a:lnTo>
                    <a:pt x="62" y="124"/>
                  </a:lnTo>
                  <a:lnTo>
                    <a:pt x="58" y="124"/>
                  </a:lnTo>
                  <a:lnTo>
                    <a:pt x="55" y="124"/>
                  </a:lnTo>
                  <a:lnTo>
                    <a:pt x="48" y="124"/>
                  </a:lnTo>
                  <a:lnTo>
                    <a:pt x="43" y="124"/>
                  </a:lnTo>
                  <a:lnTo>
                    <a:pt x="37" y="123"/>
                  </a:lnTo>
                  <a:lnTo>
                    <a:pt x="33" y="121"/>
                  </a:lnTo>
                  <a:lnTo>
                    <a:pt x="29" y="120"/>
                  </a:lnTo>
                  <a:lnTo>
                    <a:pt x="25" y="119"/>
                  </a:lnTo>
                  <a:lnTo>
                    <a:pt x="21" y="117"/>
                  </a:lnTo>
                  <a:lnTo>
                    <a:pt x="19" y="113"/>
                  </a:lnTo>
                  <a:lnTo>
                    <a:pt x="16" y="111"/>
                  </a:lnTo>
                  <a:lnTo>
                    <a:pt x="14" y="108"/>
                  </a:lnTo>
                  <a:lnTo>
                    <a:pt x="12" y="107"/>
                  </a:lnTo>
                  <a:lnTo>
                    <a:pt x="11" y="103"/>
                  </a:lnTo>
                  <a:lnTo>
                    <a:pt x="9" y="101"/>
                  </a:lnTo>
                  <a:lnTo>
                    <a:pt x="8" y="98"/>
                  </a:lnTo>
                  <a:lnTo>
                    <a:pt x="8" y="94"/>
                  </a:lnTo>
                  <a:lnTo>
                    <a:pt x="8" y="91"/>
                  </a:lnTo>
                  <a:lnTo>
                    <a:pt x="8" y="87"/>
                  </a:lnTo>
                  <a:lnTo>
                    <a:pt x="8" y="84"/>
                  </a:lnTo>
                  <a:lnTo>
                    <a:pt x="8" y="81"/>
                  </a:lnTo>
                  <a:lnTo>
                    <a:pt x="10" y="77"/>
                  </a:lnTo>
                  <a:lnTo>
                    <a:pt x="11" y="75"/>
                  </a:lnTo>
                  <a:lnTo>
                    <a:pt x="13" y="73"/>
                  </a:lnTo>
                  <a:lnTo>
                    <a:pt x="15" y="71"/>
                  </a:lnTo>
                  <a:lnTo>
                    <a:pt x="17" y="69"/>
                  </a:lnTo>
                  <a:lnTo>
                    <a:pt x="19" y="69"/>
                  </a:lnTo>
                  <a:lnTo>
                    <a:pt x="21" y="68"/>
                  </a:lnTo>
                  <a:lnTo>
                    <a:pt x="22" y="68"/>
                  </a:lnTo>
                  <a:lnTo>
                    <a:pt x="25" y="66"/>
                  </a:lnTo>
                  <a:lnTo>
                    <a:pt x="27" y="66"/>
                  </a:lnTo>
                  <a:lnTo>
                    <a:pt x="29" y="66"/>
                  </a:lnTo>
                  <a:lnTo>
                    <a:pt x="31" y="66"/>
                  </a:lnTo>
                  <a:lnTo>
                    <a:pt x="34" y="64"/>
                  </a:lnTo>
                  <a:lnTo>
                    <a:pt x="36" y="65"/>
                  </a:lnTo>
                  <a:lnTo>
                    <a:pt x="38" y="65"/>
                  </a:lnTo>
                  <a:lnTo>
                    <a:pt x="41" y="66"/>
                  </a:lnTo>
                  <a:lnTo>
                    <a:pt x="45" y="66"/>
                  </a:lnTo>
                  <a:lnTo>
                    <a:pt x="49" y="67"/>
                  </a:lnTo>
                  <a:lnTo>
                    <a:pt x="52" y="67"/>
                  </a:lnTo>
                  <a:lnTo>
                    <a:pt x="56" y="69"/>
                  </a:lnTo>
                  <a:lnTo>
                    <a:pt x="61" y="69"/>
                  </a:lnTo>
                  <a:lnTo>
                    <a:pt x="64" y="71"/>
                  </a:lnTo>
                  <a:lnTo>
                    <a:pt x="68" y="72"/>
                  </a:lnTo>
                  <a:lnTo>
                    <a:pt x="71" y="74"/>
                  </a:lnTo>
                  <a:lnTo>
                    <a:pt x="74" y="74"/>
                  </a:lnTo>
                  <a:lnTo>
                    <a:pt x="76" y="76"/>
                  </a:lnTo>
                  <a:lnTo>
                    <a:pt x="79" y="76"/>
                  </a:lnTo>
                  <a:lnTo>
                    <a:pt x="80" y="77"/>
                  </a:lnTo>
                  <a:lnTo>
                    <a:pt x="81" y="77"/>
                  </a:lnTo>
                  <a:lnTo>
                    <a:pt x="80" y="77"/>
                  </a:lnTo>
                  <a:lnTo>
                    <a:pt x="80" y="76"/>
                  </a:lnTo>
                  <a:lnTo>
                    <a:pt x="80" y="74"/>
                  </a:lnTo>
                  <a:lnTo>
                    <a:pt x="80" y="72"/>
                  </a:lnTo>
                  <a:lnTo>
                    <a:pt x="80" y="71"/>
                  </a:lnTo>
                  <a:lnTo>
                    <a:pt x="80" y="69"/>
                  </a:lnTo>
                  <a:lnTo>
                    <a:pt x="80" y="68"/>
                  </a:lnTo>
                  <a:lnTo>
                    <a:pt x="81" y="66"/>
                  </a:lnTo>
                  <a:lnTo>
                    <a:pt x="77" y="66"/>
                  </a:lnTo>
                  <a:lnTo>
                    <a:pt x="74" y="66"/>
                  </a:lnTo>
                  <a:lnTo>
                    <a:pt x="71" y="66"/>
                  </a:lnTo>
                  <a:lnTo>
                    <a:pt x="68" y="65"/>
                  </a:lnTo>
                  <a:lnTo>
                    <a:pt x="63" y="65"/>
                  </a:lnTo>
                  <a:lnTo>
                    <a:pt x="59" y="63"/>
                  </a:lnTo>
                  <a:lnTo>
                    <a:pt x="56" y="63"/>
                  </a:lnTo>
                  <a:lnTo>
                    <a:pt x="52" y="62"/>
                  </a:lnTo>
                  <a:lnTo>
                    <a:pt x="48" y="62"/>
                  </a:lnTo>
                  <a:lnTo>
                    <a:pt x="44" y="60"/>
                  </a:lnTo>
                  <a:lnTo>
                    <a:pt x="40" y="60"/>
                  </a:lnTo>
                  <a:lnTo>
                    <a:pt x="37" y="58"/>
                  </a:lnTo>
                  <a:lnTo>
                    <a:pt x="33" y="58"/>
                  </a:lnTo>
                  <a:lnTo>
                    <a:pt x="30" y="56"/>
                  </a:lnTo>
                  <a:lnTo>
                    <a:pt x="28" y="55"/>
                  </a:lnTo>
                  <a:lnTo>
                    <a:pt x="26" y="53"/>
                  </a:lnTo>
                  <a:lnTo>
                    <a:pt x="24" y="53"/>
                  </a:lnTo>
                  <a:lnTo>
                    <a:pt x="23" y="52"/>
                  </a:lnTo>
                  <a:lnTo>
                    <a:pt x="21" y="50"/>
                  </a:lnTo>
                  <a:lnTo>
                    <a:pt x="21" y="48"/>
                  </a:lnTo>
                  <a:lnTo>
                    <a:pt x="19" y="46"/>
                  </a:lnTo>
                  <a:lnTo>
                    <a:pt x="18" y="43"/>
                  </a:lnTo>
                  <a:lnTo>
                    <a:pt x="17" y="41"/>
                  </a:lnTo>
                  <a:lnTo>
                    <a:pt x="17" y="37"/>
                  </a:lnTo>
                  <a:lnTo>
                    <a:pt x="16" y="35"/>
                  </a:lnTo>
                  <a:lnTo>
                    <a:pt x="16" y="32"/>
                  </a:lnTo>
                  <a:lnTo>
                    <a:pt x="16" y="29"/>
                  </a:lnTo>
                  <a:lnTo>
                    <a:pt x="17" y="25"/>
                  </a:lnTo>
                  <a:lnTo>
                    <a:pt x="17" y="24"/>
                  </a:lnTo>
                  <a:lnTo>
                    <a:pt x="19" y="20"/>
                  </a:lnTo>
                  <a:lnTo>
                    <a:pt x="22" y="19"/>
                  </a:lnTo>
                  <a:lnTo>
                    <a:pt x="26" y="16"/>
                  </a:lnTo>
                  <a:lnTo>
                    <a:pt x="30" y="16"/>
                  </a:lnTo>
                  <a:lnTo>
                    <a:pt x="34" y="15"/>
                  </a:lnTo>
                  <a:lnTo>
                    <a:pt x="37" y="16"/>
                  </a:lnTo>
                  <a:lnTo>
                    <a:pt x="40" y="16"/>
                  </a:lnTo>
                  <a:lnTo>
                    <a:pt x="42" y="18"/>
                  </a:lnTo>
                  <a:lnTo>
                    <a:pt x="45" y="20"/>
                  </a:lnTo>
                  <a:lnTo>
                    <a:pt x="47" y="22"/>
                  </a:lnTo>
                  <a:lnTo>
                    <a:pt x="49" y="24"/>
                  </a:lnTo>
                  <a:lnTo>
                    <a:pt x="49" y="28"/>
                  </a:lnTo>
                  <a:lnTo>
                    <a:pt x="49" y="30"/>
                  </a:lnTo>
                  <a:lnTo>
                    <a:pt x="48" y="32"/>
                  </a:lnTo>
                  <a:lnTo>
                    <a:pt x="48" y="34"/>
                  </a:lnTo>
                  <a:lnTo>
                    <a:pt x="46" y="36"/>
                  </a:lnTo>
                  <a:lnTo>
                    <a:pt x="45" y="38"/>
                  </a:lnTo>
                  <a:lnTo>
                    <a:pt x="41" y="40"/>
                  </a:lnTo>
                  <a:lnTo>
                    <a:pt x="39" y="40"/>
                  </a:lnTo>
                  <a:lnTo>
                    <a:pt x="37" y="40"/>
                  </a:lnTo>
                  <a:lnTo>
                    <a:pt x="36" y="40"/>
                  </a:lnTo>
                  <a:lnTo>
                    <a:pt x="36" y="39"/>
                  </a:lnTo>
                  <a:lnTo>
                    <a:pt x="34" y="39"/>
                  </a:lnTo>
                  <a:lnTo>
                    <a:pt x="34" y="37"/>
                  </a:lnTo>
                  <a:lnTo>
                    <a:pt x="33" y="36"/>
                  </a:lnTo>
                  <a:lnTo>
                    <a:pt x="33" y="34"/>
                  </a:lnTo>
                  <a:lnTo>
                    <a:pt x="32" y="34"/>
                  </a:lnTo>
                  <a:lnTo>
                    <a:pt x="32" y="32"/>
                  </a:lnTo>
                  <a:lnTo>
                    <a:pt x="32" y="31"/>
                  </a:lnTo>
                  <a:lnTo>
                    <a:pt x="32" y="30"/>
                  </a:lnTo>
                  <a:lnTo>
                    <a:pt x="32" y="28"/>
                  </a:lnTo>
                  <a:lnTo>
                    <a:pt x="30" y="30"/>
                  </a:lnTo>
                  <a:lnTo>
                    <a:pt x="29" y="31"/>
                  </a:lnTo>
                  <a:lnTo>
                    <a:pt x="27" y="33"/>
                  </a:lnTo>
                  <a:lnTo>
                    <a:pt x="27" y="35"/>
                  </a:lnTo>
                  <a:lnTo>
                    <a:pt x="27" y="36"/>
                  </a:lnTo>
                  <a:lnTo>
                    <a:pt x="25" y="38"/>
                  </a:lnTo>
                  <a:lnTo>
                    <a:pt x="25" y="40"/>
                  </a:lnTo>
                  <a:lnTo>
                    <a:pt x="25" y="42"/>
                  </a:lnTo>
                  <a:lnTo>
                    <a:pt x="25" y="44"/>
                  </a:lnTo>
                  <a:lnTo>
                    <a:pt x="26" y="44"/>
                  </a:lnTo>
                  <a:lnTo>
                    <a:pt x="28" y="46"/>
                  </a:lnTo>
                  <a:lnTo>
                    <a:pt x="32" y="47"/>
                  </a:lnTo>
                  <a:lnTo>
                    <a:pt x="35" y="49"/>
                  </a:lnTo>
                  <a:lnTo>
                    <a:pt x="39" y="49"/>
                  </a:lnTo>
                  <a:lnTo>
                    <a:pt x="42" y="50"/>
                  </a:lnTo>
                  <a:lnTo>
                    <a:pt x="46" y="51"/>
                  </a:lnTo>
                  <a:lnTo>
                    <a:pt x="49" y="52"/>
                  </a:lnTo>
                  <a:lnTo>
                    <a:pt x="54" y="52"/>
                  </a:lnTo>
                  <a:lnTo>
                    <a:pt x="55" y="54"/>
                  </a:lnTo>
                  <a:lnTo>
                    <a:pt x="59" y="55"/>
                  </a:lnTo>
                  <a:lnTo>
                    <a:pt x="61" y="55"/>
                  </a:lnTo>
                  <a:lnTo>
                    <a:pt x="64" y="55"/>
                  </a:lnTo>
                  <a:lnTo>
                    <a:pt x="66" y="55"/>
                  </a:lnTo>
                  <a:lnTo>
                    <a:pt x="66" y="54"/>
                  </a:lnTo>
                  <a:lnTo>
                    <a:pt x="66" y="52"/>
                  </a:lnTo>
                  <a:lnTo>
                    <a:pt x="64" y="52"/>
                  </a:lnTo>
                  <a:lnTo>
                    <a:pt x="63" y="52"/>
                  </a:lnTo>
                  <a:lnTo>
                    <a:pt x="63" y="51"/>
                  </a:lnTo>
                  <a:lnTo>
                    <a:pt x="61" y="50"/>
                  </a:lnTo>
                  <a:lnTo>
                    <a:pt x="61" y="49"/>
                  </a:lnTo>
                  <a:lnTo>
                    <a:pt x="61" y="47"/>
                  </a:lnTo>
                  <a:lnTo>
                    <a:pt x="61" y="45"/>
                  </a:lnTo>
                  <a:lnTo>
                    <a:pt x="59" y="43"/>
                  </a:lnTo>
                  <a:lnTo>
                    <a:pt x="59" y="41"/>
                  </a:lnTo>
                  <a:lnTo>
                    <a:pt x="58" y="40"/>
                  </a:lnTo>
                  <a:lnTo>
                    <a:pt x="58" y="36"/>
                  </a:lnTo>
                  <a:lnTo>
                    <a:pt x="58" y="33"/>
                  </a:lnTo>
                  <a:lnTo>
                    <a:pt x="58" y="30"/>
                  </a:lnTo>
                  <a:lnTo>
                    <a:pt x="58" y="26"/>
                  </a:lnTo>
                  <a:lnTo>
                    <a:pt x="59" y="20"/>
                  </a:lnTo>
                  <a:lnTo>
                    <a:pt x="59" y="19"/>
                  </a:lnTo>
                  <a:lnTo>
                    <a:pt x="61" y="17"/>
                  </a:lnTo>
                  <a:lnTo>
                    <a:pt x="61" y="15"/>
                  </a:lnTo>
                  <a:lnTo>
                    <a:pt x="62" y="13"/>
                  </a:lnTo>
                  <a:lnTo>
                    <a:pt x="62" y="12"/>
                  </a:lnTo>
                  <a:lnTo>
                    <a:pt x="64" y="10"/>
                  </a:lnTo>
                  <a:lnTo>
                    <a:pt x="64" y="9"/>
                  </a:lnTo>
                  <a:lnTo>
                    <a:pt x="66" y="7"/>
                  </a:lnTo>
                  <a:lnTo>
                    <a:pt x="66" y="5"/>
                  </a:lnTo>
                  <a:lnTo>
                    <a:pt x="68" y="3"/>
                  </a:lnTo>
                  <a:lnTo>
                    <a:pt x="69" y="1"/>
                  </a:lnTo>
                  <a:lnTo>
                    <a:pt x="70" y="0"/>
                  </a:lnTo>
                </a:path>
              </a:pathLst>
            </a:custGeom>
            <a:solidFill>
              <a:srgbClr val="F8F8F8"/>
            </a:solidFill>
            <a:ln w="6350">
              <a:solidFill>
                <a:srgbClr val="DDDDDD"/>
              </a:solidFill>
              <a:round/>
              <a:headEnd/>
              <a:tailEnd/>
            </a:ln>
          </p:spPr>
          <p:txBody>
            <a:bodyPr/>
            <a:lstStyle/>
            <a:p>
              <a:endParaRPr lang="it-IT"/>
            </a:p>
          </p:txBody>
        </p:sp>
        <p:sp>
          <p:nvSpPr>
            <p:cNvPr id="7194" name="Freeform 31"/>
            <p:cNvSpPr>
              <a:spLocks/>
            </p:cNvSpPr>
            <p:nvPr/>
          </p:nvSpPr>
          <p:spPr bwMode="auto">
            <a:xfrm>
              <a:off x="2782" y="1465"/>
              <a:ext cx="325" cy="105"/>
            </a:xfrm>
            <a:custGeom>
              <a:avLst/>
              <a:gdLst>
                <a:gd name="T0" fmla="*/ 8 w 164"/>
                <a:gd name="T1" fmla="*/ 6 h 114"/>
                <a:gd name="T2" fmla="*/ 55 w 164"/>
                <a:gd name="T3" fmla="*/ 6 h 114"/>
                <a:gd name="T4" fmla="*/ 109 w 164"/>
                <a:gd name="T5" fmla="*/ 4 h 114"/>
                <a:gd name="T6" fmla="*/ 141 w 164"/>
                <a:gd name="T7" fmla="*/ 1 h 114"/>
                <a:gd name="T8" fmla="*/ 333 w 164"/>
                <a:gd name="T9" fmla="*/ 9 h 114"/>
                <a:gd name="T10" fmla="*/ 531 w 164"/>
                <a:gd name="T11" fmla="*/ 15 h 114"/>
                <a:gd name="T12" fmla="*/ 640 w 164"/>
                <a:gd name="T13" fmla="*/ 16 h 114"/>
                <a:gd name="T14" fmla="*/ 692 w 164"/>
                <a:gd name="T15" fmla="*/ 16 h 114"/>
                <a:gd name="T16" fmla="*/ 668 w 164"/>
                <a:gd name="T17" fmla="*/ 30 h 114"/>
                <a:gd name="T18" fmla="*/ 668 w 164"/>
                <a:gd name="T19" fmla="*/ 53 h 114"/>
                <a:gd name="T20" fmla="*/ 723 w 164"/>
                <a:gd name="T21" fmla="*/ 73 h 114"/>
                <a:gd name="T22" fmla="*/ 785 w 164"/>
                <a:gd name="T23" fmla="*/ 84 h 114"/>
                <a:gd name="T24" fmla="*/ 832 w 164"/>
                <a:gd name="T25" fmla="*/ 82 h 114"/>
                <a:gd name="T26" fmla="*/ 848 w 164"/>
                <a:gd name="T27" fmla="*/ 69 h 114"/>
                <a:gd name="T28" fmla="*/ 896 w 164"/>
                <a:gd name="T29" fmla="*/ 53 h 114"/>
                <a:gd name="T30" fmla="*/ 1021 w 164"/>
                <a:gd name="T31" fmla="*/ 41 h 114"/>
                <a:gd name="T32" fmla="*/ 1080 w 164"/>
                <a:gd name="T33" fmla="*/ 37 h 114"/>
                <a:gd name="T34" fmla="*/ 1088 w 164"/>
                <a:gd name="T35" fmla="*/ 28 h 114"/>
                <a:gd name="T36" fmla="*/ 1104 w 164"/>
                <a:gd name="T37" fmla="*/ 19 h 114"/>
                <a:gd name="T38" fmla="*/ 1120 w 164"/>
                <a:gd name="T39" fmla="*/ 14 h 114"/>
                <a:gd name="T40" fmla="*/ 1136 w 164"/>
                <a:gd name="T41" fmla="*/ 34 h 114"/>
                <a:gd name="T42" fmla="*/ 1189 w 164"/>
                <a:gd name="T43" fmla="*/ 57 h 114"/>
                <a:gd name="T44" fmla="*/ 1229 w 164"/>
                <a:gd name="T45" fmla="*/ 75 h 114"/>
                <a:gd name="T46" fmla="*/ 1260 w 164"/>
                <a:gd name="T47" fmla="*/ 83 h 114"/>
                <a:gd name="T48" fmla="*/ 1213 w 164"/>
                <a:gd name="T49" fmla="*/ 85 h 114"/>
                <a:gd name="T50" fmla="*/ 1120 w 164"/>
                <a:gd name="T51" fmla="*/ 87 h 114"/>
                <a:gd name="T52" fmla="*/ 997 w 164"/>
                <a:gd name="T53" fmla="*/ 88 h 114"/>
                <a:gd name="T54" fmla="*/ 848 w 164"/>
                <a:gd name="T55" fmla="*/ 88 h 114"/>
                <a:gd name="T56" fmla="*/ 785 w 164"/>
                <a:gd name="T57" fmla="*/ 88 h 114"/>
                <a:gd name="T58" fmla="*/ 723 w 164"/>
                <a:gd name="T59" fmla="*/ 84 h 114"/>
                <a:gd name="T60" fmla="*/ 632 w 164"/>
                <a:gd name="T61" fmla="*/ 79 h 114"/>
                <a:gd name="T62" fmla="*/ 569 w 164"/>
                <a:gd name="T63" fmla="*/ 74 h 114"/>
                <a:gd name="T64" fmla="*/ 523 w 164"/>
                <a:gd name="T65" fmla="*/ 70 h 114"/>
                <a:gd name="T66" fmla="*/ 499 w 164"/>
                <a:gd name="T67" fmla="*/ 64 h 114"/>
                <a:gd name="T68" fmla="*/ 452 w 164"/>
                <a:gd name="T69" fmla="*/ 61 h 114"/>
                <a:gd name="T70" fmla="*/ 420 w 164"/>
                <a:gd name="T71" fmla="*/ 59 h 114"/>
                <a:gd name="T72" fmla="*/ 380 w 164"/>
                <a:gd name="T73" fmla="*/ 59 h 114"/>
                <a:gd name="T74" fmla="*/ 333 w 164"/>
                <a:gd name="T75" fmla="*/ 54 h 114"/>
                <a:gd name="T76" fmla="*/ 279 w 164"/>
                <a:gd name="T77" fmla="*/ 49 h 114"/>
                <a:gd name="T78" fmla="*/ 256 w 164"/>
                <a:gd name="T79" fmla="*/ 45 h 114"/>
                <a:gd name="T80" fmla="*/ 271 w 164"/>
                <a:gd name="T81" fmla="*/ 43 h 114"/>
                <a:gd name="T82" fmla="*/ 319 w 164"/>
                <a:gd name="T83" fmla="*/ 42 h 114"/>
                <a:gd name="T84" fmla="*/ 380 w 164"/>
                <a:gd name="T85" fmla="*/ 41 h 114"/>
                <a:gd name="T86" fmla="*/ 420 w 164"/>
                <a:gd name="T87" fmla="*/ 41 h 114"/>
                <a:gd name="T88" fmla="*/ 380 w 164"/>
                <a:gd name="T89" fmla="*/ 25 h 114"/>
                <a:gd name="T90" fmla="*/ 279 w 164"/>
                <a:gd name="T91" fmla="*/ 15 h 114"/>
                <a:gd name="T92" fmla="*/ 141 w 164"/>
                <a:gd name="T93" fmla="*/ 13 h 114"/>
                <a:gd name="T94" fmla="*/ 24 w 164"/>
                <a:gd name="T95" fmla="*/ 7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0" y="8"/>
                  </a:moveTo>
                  <a:lnTo>
                    <a:pt x="0" y="8"/>
                  </a:lnTo>
                  <a:lnTo>
                    <a:pt x="1" y="8"/>
                  </a:lnTo>
                  <a:lnTo>
                    <a:pt x="3" y="7"/>
                  </a:lnTo>
                  <a:lnTo>
                    <a:pt x="4" y="7"/>
                  </a:lnTo>
                  <a:lnTo>
                    <a:pt x="5" y="6"/>
                  </a:lnTo>
                  <a:lnTo>
                    <a:pt x="7" y="6"/>
                  </a:lnTo>
                  <a:lnTo>
                    <a:pt x="9" y="4"/>
                  </a:lnTo>
                  <a:lnTo>
                    <a:pt x="10" y="4"/>
                  </a:lnTo>
                  <a:lnTo>
                    <a:pt x="12" y="4"/>
                  </a:lnTo>
                  <a:lnTo>
                    <a:pt x="14" y="4"/>
                  </a:lnTo>
                  <a:lnTo>
                    <a:pt x="16" y="2"/>
                  </a:lnTo>
                  <a:lnTo>
                    <a:pt x="17" y="1"/>
                  </a:lnTo>
                  <a:lnTo>
                    <a:pt x="18" y="1"/>
                  </a:lnTo>
                  <a:lnTo>
                    <a:pt x="19" y="0"/>
                  </a:lnTo>
                  <a:lnTo>
                    <a:pt x="27" y="5"/>
                  </a:lnTo>
                  <a:lnTo>
                    <a:pt x="36" y="9"/>
                  </a:lnTo>
                  <a:lnTo>
                    <a:pt x="43" y="12"/>
                  </a:lnTo>
                  <a:lnTo>
                    <a:pt x="51" y="13"/>
                  </a:lnTo>
                  <a:lnTo>
                    <a:pt x="56" y="16"/>
                  </a:lnTo>
                  <a:lnTo>
                    <a:pt x="63" y="17"/>
                  </a:lnTo>
                  <a:lnTo>
                    <a:pt x="68" y="18"/>
                  </a:lnTo>
                  <a:lnTo>
                    <a:pt x="73" y="18"/>
                  </a:lnTo>
                  <a:lnTo>
                    <a:pt x="76" y="19"/>
                  </a:lnTo>
                  <a:lnTo>
                    <a:pt x="80" y="19"/>
                  </a:lnTo>
                  <a:lnTo>
                    <a:pt x="82" y="19"/>
                  </a:lnTo>
                  <a:lnTo>
                    <a:pt x="85" y="19"/>
                  </a:lnTo>
                  <a:lnTo>
                    <a:pt x="86" y="19"/>
                  </a:lnTo>
                  <a:lnTo>
                    <a:pt x="88" y="19"/>
                  </a:lnTo>
                  <a:lnTo>
                    <a:pt x="89" y="19"/>
                  </a:lnTo>
                  <a:lnTo>
                    <a:pt x="90" y="18"/>
                  </a:lnTo>
                  <a:lnTo>
                    <a:pt x="88" y="26"/>
                  </a:lnTo>
                  <a:lnTo>
                    <a:pt x="87" y="32"/>
                  </a:lnTo>
                  <a:lnTo>
                    <a:pt x="86" y="39"/>
                  </a:lnTo>
                  <a:lnTo>
                    <a:pt x="86" y="45"/>
                  </a:lnTo>
                  <a:lnTo>
                    <a:pt x="86" y="52"/>
                  </a:lnTo>
                  <a:lnTo>
                    <a:pt x="86" y="60"/>
                  </a:lnTo>
                  <a:lnTo>
                    <a:pt x="86" y="67"/>
                  </a:lnTo>
                  <a:lnTo>
                    <a:pt x="88" y="73"/>
                  </a:lnTo>
                  <a:lnTo>
                    <a:pt x="89" y="80"/>
                  </a:lnTo>
                  <a:lnTo>
                    <a:pt x="91" y="87"/>
                  </a:lnTo>
                  <a:lnTo>
                    <a:pt x="93" y="93"/>
                  </a:lnTo>
                  <a:lnTo>
                    <a:pt x="94" y="98"/>
                  </a:lnTo>
                  <a:lnTo>
                    <a:pt x="96" y="102"/>
                  </a:lnTo>
                  <a:lnTo>
                    <a:pt x="99" y="105"/>
                  </a:lnTo>
                  <a:lnTo>
                    <a:pt x="101" y="108"/>
                  </a:lnTo>
                  <a:lnTo>
                    <a:pt x="105" y="108"/>
                  </a:lnTo>
                  <a:lnTo>
                    <a:pt x="105" y="109"/>
                  </a:lnTo>
                  <a:lnTo>
                    <a:pt x="107" y="107"/>
                  </a:lnTo>
                  <a:lnTo>
                    <a:pt x="107" y="105"/>
                  </a:lnTo>
                  <a:lnTo>
                    <a:pt x="108" y="102"/>
                  </a:lnTo>
                  <a:lnTo>
                    <a:pt x="108" y="98"/>
                  </a:lnTo>
                  <a:lnTo>
                    <a:pt x="109" y="94"/>
                  </a:lnTo>
                  <a:lnTo>
                    <a:pt x="109" y="88"/>
                  </a:lnTo>
                  <a:lnTo>
                    <a:pt x="110" y="83"/>
                  </a:lnTo>
                  <a:lnTo>
                    <a:pt x="111" y="79"/>
                  </a:lnTo>
                  <a:lnTo>
                    <a:pt x="113" y="73"/>
                  </a:lnTo>
                  <a:lnTo>
                    <a:pt x="115" y="68"/>
                  </a:lnTo>
                  <a:lnTo>
                    <a:pt x="118" y="63"/>
                  </a:lnTo>
                  <a:lnTo>
                    <a:pt x="121" y="60"/>
                  </a:lnTo>
                  <a:lnTo>
                    <a:pt x="126" y="55"/>
                  </a:lnTo>
                  <a:lnTo>
                    <a:pt x="131" y="52"/>
                  </a:lnTo>
                  <a:lnTo>
                    <a:pt x="139" y="49"/>
                  </a:lnTo>
                  <a:lnTo>
                    <a:pt x="139" y="47"/>
                  </a:lnTo>
                  <a:lnTo>
                    <a:pt x="140" y="45"/>
                  </a:lnTo>
                  <a:lnTo>
                    <a:pt x="140" y="43"/>
                  </a:lnTo>
                  <a:lnTo>
                    <a:pt x="140" y="39"/>
                  </a:lnTo>
                  <a:lnTo>
                    <a:pt x="140" y="36"/>
                  </a:lnTo>
                  <a:lnTo>
                    <a:pt x="142" y="33"/>
                  </a:lnTo>
                  <a:lnTo>
                    <a:pt x="142" y="31"/>
                  </a:lnTo>
                  <a:lnTo>
                    <a:pt x="142" y="28"/>
                  </a:lnTo>
                  <a:lnTo>
                    <a:pt x="142" y="25"/>
                  </a:lnTo>
                  <a:lnTo>
                    <a:pt x="143" y="21"/>
                  </a:lnTo>
                  <a:lnTo>
                    <a:pt x="143" y="20"/>
                  </a:lnTo>
                  <a:lnTo>
                    <a:pt x="144" y="18"/>
                  </a:lnTo>
                  <a:lnTo>
                    <a:pt x="144" y="17"/>
                  </a:lnTo>
                  <a:lnTo>
                    <a:pt x="145" y="16"/>
                  </a:lnTo>
                  <a:lnTo>
                    <a:pt x="145" y="25"/>
                  </a:lnTo>
                  <a:lnTo>
                    <a:pt x="146" y="34"/>
                  </a:lnTo>
                  <a:lnTo>
                    <a:pt x="146" y="43"/>
                  </a:lnTo>
                  <a:lnTo>
                    <a:pt x="148" y="51"/>
                  </a:lnTo>
                  <a:lnTo>
                    <a:pt x="149" y="59"/>
                  </a:lnTo>
                  <a:lnTo>
                    <a:pt x="151" y="66"/>
                  </a:lnTo>
                  <a:lnTo>
                    <a:pt x="153" y="73"/>
                  </a:lnTo>
                  <a:lnTo>
                    <a:pt x="155" y="79"/>
                  </a:lnTo>
                  <a:lnTo>
                    <a:pt x="155" y="86"/>
                  </a:lnTo>
                  <a:lnTo>
                    <a:pt x="156" y="91"/>
                  </a:lnTo>
                  <a:lnTo>
                    <a:pt x="158" y="96"/>
                  </a:lnTo>
                  <a:lnTo>
                    <a:pt x="160" y="100"/>
                  </a:lnTo>
                  <a:lnTo>
                    <a:pt x="160" y="103"/>
                  </a:lnTo>
                  <a:lnTo>
                    <a:pt x="162" y="105"/>
                  </a:lnTo>
                  <a:lnTo>
                    <a:pt x="162" y="106"/>
                  </a:lnTo>
                  <a:lnTo>
                    <a:pt x="163" y="106"/>
                  </a:lnTo>
                  <a:lnTo>
                    <a:pt x="160" y="108"/>
                  </a:lnTo>
                  <a:lnTo>
                    <a:pt x="158" y="108"/>
                  </a:lnTo>
                  <a:lnTo>
                    <a:pt x="156" y="109"/>
                  </a:lnTo>
                  <a:lnTo>
                    <a:pt x="154" y="109"/>
                  </a:lnTo>
                  <a:lnTo>
                    <a:pt x="150" y="111"/>
                  </a:lnTo>
                  <a:lnTo>
                    <a:pt x="148" y="111"/>
                  </a:lnTo>
                  <a:lnTo>
                    <a:pt x="144" y="111"/>
                  </a:lnTo>
                  <a:lnTo>
                    <a:pt x="142" y="111"/>
                  </a:lnTo>
                  <a:lnTo>
                    <a:pt x="137" y="112"/>
                  </a:lnTo>
                  <a:lnTo>
                    <a:pt x="134" y="112"/>
                  </a:lnTo>
                  <a:lnTo>
                    <a:pt x="128" y="112"/>
                  </a:lnTo>
                  <a:lnTo>
                    <a:pt x="125" y="112"/>
                  </a:lnTo>
                  <a:lnTo>
                    <a:pt x="119" y="113"/>
                  </a:lnTo>
                  <a:lnTo>
                    <a:pt x="115" y="113"/>
                  </a:lnTo>
                  <a:lnTo>
                    <a:pt x="109" y="113"/>
                  </a:lnTo>
                  <a:lnTo>
                    <a:pt x="105" y="113"/>
                  </a:lnTo>
                  <a:lnTo>
                    <a:pt x="103" y="113"/>
                  </a:lnTo>
                  <a:lnTo>
                    <a:pt x="101" y="113"/>
                  </a:lnTo>
                  <a:lnTo>
                    <a:pt x="100" y="111"/>
                  </a:lnTo>
                  <a:lnTo>
                    <a:pt x="97" y="111"/>
                  </a:lnTo>
                  <a:lnTo>
                    <a:pt x="95" y="109"/>
                  </a:lnTo>
                  <a:lnTo>
                    <a:pt x="93" y="107"/>
                  </a:lnTo>
                  <a:lnTo>
                    <a:pt x="91" y="105"/>
                  </a:lnTo>
                  <a:lnTo>
                    <a:pt x="88" y="104"/>
                  </a:lnTo>
                  <a:lnTo>
                    <a:pt x="85" y="102"/>
                  </a:lnTo>
                  <a:lnTo>
                    <a:pt x="81" y="101"/>
                  </a:lnTo>
                  <a:lnTo>
                    <a:pt x="80" y="99"/>
                  </a:lnTo>
                  <a:lnTo>
                    <a:pt x="76" y="98"/>
                  </a:lnTo>
                  <a:lnTo>
                    <a:pt x="74" y="96"/>
                  </a:lnTo>
                  <a:lnTo>
                    <a:pt x="73" y="94"/>
                  </a:lnTo>
                  <a:lnTo>
                    <a:pt x="71" y="92"/>
                  </a:lnTo>
                  <a:lnTo>
                    <a:pt x="70" y="92"/>
                  </a:lnTo>
                  <a:lnTo>
                    <a:pt x="69" y="90"/>
                  </a:lnTo>
                  <a:lnTo>
                    <a:pt x="67" y="89"/>
                  </a:lnTo>
                  <a:lnTo>
                    <a:pt x="67" y="87"/>
                  </a:lnTo>
                  <a:lnTo>
                    <a:pt x="65" y="86"/>
                  </a:lnTo>
                  <a:lnTo>
                    <a:pt x="65" y="85"/>
                  </a:lnTo>
                  <a:lnTo>
                    <a:pt x="64" y="83"/>
                  </a:lnTo>
                  <a:lnTo>
                    <a:pt x="64" y="81"/>
                  </a:lnTo>
                  <a:lnTo>
                    <a:pt x="62" y="81"/>
                  </a:lnTo>
                  <a:lnTo>
                    <a:pt x="60" y="79"/>
                  </a:lnTo>
                  <a:lnTo>
                    <a:pt x="58" y="78"/>
                  </a:lnTo>
                  <a:lnTo>
                    <a:pt x="58" y="76"/>
                  </a:lnTo>
                  <a:lnTo>
                    <a:pt x="56" y="76"/>
                  </a:lnTo>
                  <a:lnTo>
                    <a:pt x="56" y="75"/>
                  </a:lnTo>
                  <a:lnTo>
                    <a:pt x="54" y="75"/>
                  </a:lnTo>
                  <a:lnTo>
                    <a:pt x="54" y="74"/>
                  </a:lnTo>
                  <a:lnTo>
                    <a:pt x="52" y="75"/>
                  </a:lnTo>
                  <a:lnTo>
                    <a:pt x="51" y="75"/>
                  </a:lnTo>
                  <a:lnTo>
                    <a:pt x="49" y="75"/>
                  </a:lnTo>
                  <a:lnTo>
                    <a:pt x="49" y="73"/>
                  </a:lnTo>
                  <a:lnTo>
                    <a:pt x="47" y="72"/>
                  </a:lnTo>
                  <a:lnTo>
                    <a:pt x="45" y="71"/>
                  </a:lnTo>
                  <a:lnTo>
                    <a:pt x="43" y="69"/>
                  </a:lnTo>
                  <a:lnTo>
                    <a:pt x="41" y="67"/>
                  </a:lnTo>
                  <a:lnTo>
                    <a:pt x="40" y="66"/>
                  </a:lnTo>
                  <a:lnTo>
                    <a:pt x="38" y="64"/>
                  </a:lnTo>
                  <a:lnTo>
                    <a:pt x="36" y="63"/>
                  </a:lnTo>
                  <a:lnTo>
                    <a:pt x="35" y="61"/>
                  </a:lnTo>
                  <a:lnTo>
                    <a:pt x="33" y="60"/>
                  </a:lnTo>
                  <a:lnTo>
                    <a:pt x="33" y="58"/>
                  </a:lnTo>
                  <a:lnTo>
                    <a:pt x="33" y="57"/>
                  </a:lnTo>
                  <a:lnTo>
                    <a:pt x="33" y="55"/>
                  </a:lnTo>
                  <a:lnTo>
                    <a:pt x="34" y="55"/>
                  </a:lnTo>
                  <a:lnTo>
                    <a:pt x="35" y="55"/>
                  </a:lnTo>
                  <a:lnTo>
                    <a:pt x="36" y="54"/>
                  </a:lnTo>
                  <a:lnTo>
                    <a:pt x="38" y="54"/>
                  </a:lnTo>
                  <a:lnTo>
                    <a:pt x="40" y="54"/>
                  </a:lnTo>
                  <a:lnTo>
                    <a:pt x="41" y="54"/>
                  </a:lnTo>
                  <a:lnTo>
                    <a:pt x="44" y="52"/>
                  </a:lnTo>
                  <a:lnTo>
                    <a:pt x="46" y="52"/>
                  </a:lnTo>
                  <a:lnTo>
                    <a:pt x="48" y="52"/>
                  </a:lnTo>
                  <a:lnTo>
                    <a:pt x="49" y="52"/>
                  </a:lnTo>
                  <a:lnTo>
                    <a:pt x="51" y="52"/>
                  </a:lnTo>
                  <a:lnTo>
                    <a:pt x="52" y="52"/>
                  </a:lnTo>
                  <a:lnTo>
                    <a:pt x="54" y="52"/>
                  </a:lnTo>
                  <a:lnTo>
                    <a:pt x="55" y="52"/>
                  </a:lnTo>
                  <a:lnTo>
                    <a:pt x="54" y="44"/>
                  </a:lnTo>
                  <a:lnTo>
                    <a:pt x="52" y="37"/>
                  </a:lnTo>
                  <a:lnTo>
                    <a:pt x="49" y="32"/>
                  </a:lnTo>
                  <a:lnTo>
                    <a:pt x="47" y="26"/>
                  </a:lnTo>
                  <a:lnTo>
                    <a:pt x="43" y="24"/>
                  </a:lnTo>
                  <a:lnTo>
                    <a:pt x="39" y="20"/>
                  </a:lnTo>
                  <a:lnTo>
                    <a:pt x="36" y="18"/>
                  </a:lnTo>
                  <a:lnTo>
                    <a:pt x="32" y="16"/>
                  </a:lnTo>
                  <a:lnTo>
                    <a:pt x="27" y="16"/>
                  </a:lnTo>
                  <a:lnTo>
                    <a:pt x="23" y="16"/>
                  </a:lnTo>
                  <a:lnTo>
                    <a:pt x="18" y="16"/>
                  </a:lnTo>
                  <a:lnTo>
                    <a:pt x="14" y="14"/>
                  </a:lnTo>
                  <a:lnTo>
                    <a:pt x="9" y="14"/>
                  </a:lnTo>
                  <a:lnTo>
                    <a:pt x="6" y="12"/>
                  </a:lnTo>
                  <a:lnTo>
                    <a:pt x="3" y="10"/>
                  </a:lnTo>
                  <a:lnTo>
                    <a:pt x="0" y="8"/>
                  </a:lnTo>
                </a:path>
              </a:pathLst>
            </a:custGeom>
            <a:solidFill>
              <a:srgbClr val="F8F8F8"/>
            </a:solidFill>
            <a:ln w="6350">
              <a:solidFill>
                <a:srgbClr val="DDDDDD"/>
              </a:solidFill>
              <a:round/>
              <a:headEnd/>
              <a:tailEnd/>
            </a:ln>
          </p:spPr>
          <p:txBody>
            <a:bodyPr/>
            <a:lstStyle/>
            <a:p>
              <a:endParaRPr lang="it-IT"/>
            </a:p>
          </p:txBody>
        </p:sp>
        <p:sp>
          <p:nvSpPr>
            <p:cNvPr id="7195" name="Freeform 32"/>
            <p:cNvSpPr>
              <a:spLocks/>
            </p:cNvSpPr>
            <p:nvPr/>
          </p:nvSpPr>
          <p:spPr bwMode="auto">
            <a:xfrm>
              <a:off x="3162" y="1464"/>
              <a:ext cx="323" cy="105"/>
            </a:xfrm>
            <a:custGeom>
              <a:avLst/>
              <a:gdLst>
                <a:gd name="T0" fmla="*/ 1221 w 164"/>
                <a:gd name="T1" fmla="*/ 6 h 114"/>
                <a:gd name="T2" fmla="*/ 1176 w 164"/>
                <a:gd name="T3" fmla="*/ 6 h 114"/>
                <a:gd name="T4" fmla="*/ 1125 w 164"/>
                <a:gd name="T5" fmla="*/ 4 h 114"/>
                <a:gd name="T6" fmla="*/ 1093 w 164"/>
                <a:gd name="T7" fmla="*/ 2 h 114"/>
                <a:gd name="T8" fmla="*/ 892 w 164"/>
                <a:gd name="T9" fmla="*/ 9 h 114"/>
                <a:gd name="T10" fmla="*/ 709 w 164"/>
                <a:gd name="T11" fmla="*/ 15 h 114"/>
                <a:gd name="T12" fmla="*/ 597 w 164"/>
                <a:gd name="T13" fmla="*/ 16 h 114"/>
                <a:gd name="T14" fmla="*/ 551 w 164"/>
                <a:gd name="T15" fmla="*/ 16 h 114"/>
                <a:gd name="T16" fmla="*/ 567 w 164"/>
                <a:gd name="T17" fmla="*/ 30 h 114"/>
                <a:gd name="T18" fmla="*/ 559 w 164"/>
                <a:gd name="T19" fmla="*/ 53 h 114"/>
                <a:gd name="T20" fmla="*/ 520 w 164"/>
                <a:gd name="T21" fmla="*/ 73 h 114"/>
                <a:gd name="T22" fmla="*/ 457 w 164"/>
                <a:gd name="T23" fmla="*/ 84 h 114"/>
                <a:gd name="T24" fmla="*/ 404 w 164"/>
                <a:gd name="T25" fmla="*/ 82 h 114"/>
                <a:gd name="T26" fmla="*/ 380 w 164"/>
                <a:gd name="T27" fmla="*/ 69 h 114"/>
                <a:gd name="T28" fmla="*/ 337 w 164"/>
                <a:gd name="T29" fmla="*/ 54 h 114"/>
                <a:gd name="T30" fmla="*/ 213 w 164"/>
                <a:gd name="T31" fmla="*/ 41 h 114"/>
                <a:gd name="T32" fmla="*/ 160 w 164"/>
                <a:gd name="T33" fmla="*/ 37 h 114"/>
                <a:gd name="T34" fmla="*/ 152 w 164"/>
                <a:gd name="T35" fmla="*/ 29 h 114"/>
                <a:gd name="T36" fmla="*/ 136 w 164"/>
                <a:gd name="T37" fmla="*/ 20 h 114"/>
                <a:gd name="T38" fmla="*/ 128 w 164"/>
                <a:gd name="T39" fmla="*/ 15 h 114"/>
                <a:gd name="T40" fmla="*/ 100 w 164"/>
                <a:gd name="T41" fmla="*/ 34 h 114"/>
                <a:gd name="T42" fmla="*/ 55 w 164"/>
                <a:gd name="T43" fmla="*/ 57 h 114"/>
                <a:gd name="T44" fmla="*/ 16 w 164"/>
                <a:gd name="T45" fmla="*/ 75 h 114"/>
                <a:gd name="T46" fmla="*/ 0 w 164"/>
                <a:gd name="T47" fmla="*/ 84 h 114"/>
                <a:gd name="T48" fmla="*/ 39 w 164"/>
                <a:gd name="T49" fmla="*/ 86 h 114"/>
                <a:gd name="T50" fmla="*/ 124 w 164"/>
                <a:gd name="T51" fmla="*/ 87 h 114"/>
                <a:gd name="T52" fmla="*/ 236 w 164"/>
                <a:gd name="T53" fmla="*/ 88 h 114"/>
                <a:gd name="T54" fmla="*/ 396 w 164"/>
                <a:gd name="T55" fmla="*/ 88 h 114"/>
                <a:gd name="T56" fmla="*/ 457 w 164"/>
                <a:gd name="T57" fmla="*/ 88 h 114"/>
                <a:gd name="T58" fmla="*/ 520 w 164"/>
                <a:gd name="T59" fmla="*/ 84 h 114"/>
                <a:gd name="T60" fmla="*/ 597 w 164"/>
                <a:gd name="T61" fmla="*/ 79 h 114"/>
                <a:gd name="T62" fmla="*/ 672 w 164"/>
                <a:gd name="T63" fmla="*/ 74 h 114"/>
                <a:gd name="T64" fmla="*/ 701 w 164"/>
                <a:gd name="T65" fmla="*/ 70 h 114"/>
                <a:gd name="T66" fmla="*/ 725 w 164"/>
                <a:gd name="T67" fmla="*/ 64 h 114"/>
                <a:gd name="T68" fmla="*/ 764 w 164"/>
                <a:gd name="T69" fmla="*/ 61 h 114"/>
                <a:gd name="T70" fmla="*/ 811 w 164"/>
                <a:gd name="T71" fmla="*/ 59 h 114"/>
                <a:gd name="T72" fmla="*/ 841 w 164"/>
                <a:gd name="T73" fmla="*/ 59 h 114"/>
                <a:gd name="T74" fmla="*/ 892 w 164"/>
                <a:gd name="T75" fmla="*/ 54 h 114"/>
                <a:gd name="T76" fmla="*/ 947 w 164"/>
                <a:gd name="T77" fmla="*/ 49 h 114"/>
                <a:gd name="T78" fmla="*/ 977 w 164"/>
                <a:gd name="T79" fmla="*/ 45 h 114"/>
                <a:gd name="T80" fmla="*/ 955 w 164"/>
                <a:gd name="T81" fmla="*/ 44 h 114"/>
                <a:gd name="T82" fmla="*/ 908 w 164"/>
                <a:gd name="T83" fmla="*/ 42 h 114"/>
                <a:gd name="T84" fmla="*/ 849 w 164"/>
                <a:gd name="T85" fmla="*/ 41 h 114"/>
                <a:gd name="T86" fmla="*/ 827 w 164"/>
                <a:gd name="T87" fmla="*/ 41 h 114"/>
                <a:gd name="T88" fmla="*/ 849 w 164"/>
                <a:gd name="T89" fmla="*/ 25 h 114"/>
                <a:gd name="T90" fmla="*/ 955 w 164"/>
                <a:gd name="T91" fmla="*/ 15 h 114"/>
                <a:gd name="T92" fmla="*/ 1079 w 164"/>
                <a:gd name="T93" fmla="*/ 12 h 114"/>
                <a:gd name="T94" fmla="*/ 1213 w 164"/>
                <a:gd name="T95" fmla="*/ 8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163" y="8"/>
                  </a:moveTo>
                  <a:lnTo>
                    <a:pt x="162" y="8"/>
                  </a:lnTo>
                  <a:lnTo>
                    <a:pt x="161" y="8"/>
                  </a:lnTo>
                  <a:lnTo>
                    <a:pt x="160" y="8"/>
                  </a:lnTo>
                  <a:lnTo>
                    <a:pt x="159" y="8"/>
                  </a:lnTo>
                  <a:lnTo>
                    <a:pt x="157" y="8"/>
                  </a:lnTo>
                  <a:lnTo>
                    <a:pt x="156" y="6"/>
                  </a:lnTo>
                  <a:lnTo>
                    <a:pt x="154" y="6"/>
                  </a:lnTo>
                  <a:lnTo>
                    <a:pt x="152" y="5"/>
                  </a:lnTo>
                  <a:lnTo>
                    <a:pt x="151" y="5"/>
                  </a:lnTo>
                  <a:lnTo>
                    <a:pt x="149" y="4"/>
                  </a:lnTo>
                  <a:lnTo>
                    <a:pt x="147" y="4"/>
                  </a:lnTo>
                  <a:lnTo>
                    <a:pt x="146" y="2"/>
                  </a:lnTo>
                  <a:lnTo>
                    <a:pt x="144" y="2"/>
                  </a:lnTo>
                  <a:lnTo>
                    <a:pt x="143" y="2"/>
                  </a:lnTo>
                  <a:lnTo>
                    <a:pt x="143" y="0"/>
                  </a:lnTo>
                  <a:lnTo>
                    <a:pt x="133" y="5"/>
                  </a:lnTo>
                  <a:lnTo>
                    <a:pt x="125" y="9"/>
                  </a:lnTo>
                  <a:lnTo>
                    <a:pt x="117" y="12"/>
                  </a:lnTo>
                  <a:lnTo>
                    <a:pt x="110" y="14"/>
                  </a:lnTo>
                  <a:lnTo>
                    <a:pt x="103" y="15"/>
                  </a:lnTo>
                  <a:lnTo>
                    <a:pt x="98" y="17"/>
                  </a:lnTo>
                  <a:lnTo>
                    <a:pt x="93" y="18"/>
                  </a:lnTo>
                  <a:lnTo>
                    <a:pt x="89" y="18"/>
                  </a:lnTo>
                  <a:lnTo>
                    <a:pt x="84" y="19"/>
                  </a:lnTo>
                  <a:lnTo>
                    <a:pt x="80" y="19"/>
                  </a:lnTo>
                  <a:lnTo>
                    <a:pt x="78" y="19"/>
                  </a:lnTo>
                  <a:lnTo>
                    <a:pt x="76" y="19"/>
                  </a:lnTo>
                  <a:lnTo>
                    <a:pt x="74" y="19"/>
                  </a:lnTo>
                  <a:lnTo>
                    <a:pt x="73" y="19"/>
                  </a:lnTo>
                  <a:lnTo>
                    <a:pt x="72" y="19"/>
                  </a:lnTo>
                  <a:lnTo>
                    <a:pt x="72" y="26"/>
                  </a:lnTo>
                  <a:lnTo>
                    <a:pt x="74" y="32"/>
                  </a:lnTo>
                  <a:lnTo>
                    <a:pt x="74" y="39"/>
                  </a:lnTo>
                  <a:lnTo>
                    <a:pt x="75" y="45"/>
                  </a:lnTo>
                  <a:lnTo>
                    <a:pt x="74" y="53"/>
                  </a:lnTo>
                  <a:lnTo>
                    <a:pt x="74" y="60"/>
                  </a:lnTo>
                  <a:lnTo>
                    <a:pt x="73" y="67"/>
                  </a:lnTo>
                  <a:lnTo>
                    <a:pt x="73" y="73"/>
                  </a:lnTo>
                  <a:lnTo>
                    <a:pt x="71" y="81"/>
                  </a:lnTo>
                  <a:lnTo>
                    <a:pt x="69" y="87"/>
                  </a:lnTo>
                  <a:lnTo>
                    <a:pt x="68" y="93"/>
                  </a:lnTo>
                  <a:lnTo>
                    <a:pt x="66" y="98"/>
                  </a:lnTo>
                  <a:lnTo>
                    <a:pt x="63" y="102"/>
                  </a:lnTo>
                  <a:lnTo>
                    <a:pt x="61" y="105"/>
                  </a:lnTo>
                  <a:lnTo>
                    <a:pt x="60" y="107"/>
                  </a:lnTo>
                  <a:lnTo>
                    <a:pt x="58" y="108"/>
                  </a:lnTo>
                  <a:lnTo>
                    <a:pt x="56" y="109"/>
                  </a:lnTo>
                  <a:lnTo>
                    <a:pt x="55" y="107"/>
                  </a:lnTo>
                  <a:lnTo>
                    <a:pt x="53" y="105"/>
                  </a:lnTo>
                  <a:lnTo>
                    <a:pt x="53" y="102"/>
                  </a:lnTo>
                  <a:lnTo>
                    <a:pt x="51" y="98"/>
                  </a:lnTo>
                  <a:lnTo>
                    <a:pt x="51" y="94"/>
                  </a:lnTo>
                  <a:lnTo>
                    <a:pt x="50" y="88"/>
                  </a:lnTo>
                  <a:lnTo>
                    <a:pt x="50" y="83"/>
                  </a:lnTo>
                  <a:lnTo>
                    <a:pt x="49" y="79"/>
                  </a:lnTo>
                  <a:lnTo>
                    <a:pt x="47" y="73"/>
                  </a:lnTo>
                  <a:lnTo>
                    <a:pt x="44" y="69"/>
                  </a:lnTo>
                  <a:lnTo>
                    <a:pt x="42" y="64"/>
                  </a:lnTo>
                  <a:lnTo>
                    <a:pt x="38" y="60"/>
                  </a:lnTo>
                  <a:lnTo>
                    <a:pt x="34" y="55"/>
                  </a:lnTo>
                  <a:lnTo>
                    <a:pt x="28" y="52"/>
                  </a:lnTo>
                  <a:lnTo>
                    <a:pt x="22" y="49"/>
                  </a:lnTo>
                  <a:lnTo>
                    <a:pt x="21" y="49"/>
                  </a:lnTo>
                  <a:lnTo>
                    <a:pt x="21" y="47"/>
                  </a:lnTo>
                  <a:lnTo>
                    <a:pt x="21" y="45"/>
                  </a:lnTo>
                  <a:lnTo>
                    <a:pt x="20" y="43"/>
                  </a:lnTo>
                  <a:lnTo>
                    <a:pt x="20" y="40"/>
                  </a:lnTo>
                  <a:lnTo>
                    <a:pt x="20" y="37"/>
                  </a:lnTo>
                  <a:lnTo>
                    <a:pt x="20" y="33"/>
                  </a:lnTo>
                  <a:lnTo>
                    <a:pt x="18" y="32"/>
                  </a:lnTo>
                  <a:lnTo>
                    <a:pt x="18" y="28"/>
                  </a:lnTo>
                  <a:lnTo>
                    <a:pt x="18" y="26"/>
                  </a:lnTo>
                  <a:lnTo>
                    <a:pt x="18" y="22"/>
                  </a:lnTo>
                  <a:lnTo>
                    <a:pt x="17" y="20"/>
                  </a:lnTo>
                  <a:lnTo>
                    <a:pt x="17" y="18"/>
                  </a:lnTo>
                  <a:lnTo>
                    <a:pt x="17" y="17"/>
                  </a:lnTo>
                  <a:lnTo>
                    <a:pt x="15" y="26"/>
                  </a:lnTo>
                  <a:lnTo>
                    <a:pt x="15" y="34"/>
                  </a:lnTo>
                  <a:lnTo>
                    <a:pt x="13" y="43"/>
                  </a:lnTo>
                  <a:lnTo>
                    <a:pt x="13" y="51"/>
                  </a:lnTo>
                  <a:lnTo>
                    <a:pt x="11" y="59"/>
                  </a:lnTo>
                  <a:lnTo>
                    <a:pt x="9" y="67"/>
                  </a:lnTo>
                  <a:lnTo>
                    <a:pt x="7" y="73"/>
                  </a:lnTo>
                  <a:lnTo>
                    <a:pt x="7" y="80"/>
                  </a:lnTo>
                  <a:lnTo>
                    <a:pt x="6" y="86"/>
                  </a:lnTo>
                  <a:lnTo>
                    <a:pt x="4" y="91"/>
                  </a:lnTo>
                  <a:lnTo>
                    <a:pt x="2" y="96"/>
                  </a:lnTo>
                  <a:lnTo>
                    <a:pt x="2" y="100"/>
                  </a:lnTo>
                  <a:lnTo>
                    <a:pt x="0" y="103"/>
                  </a:lnTo>
                  <a:lnTo>
                    <a:pt x="0" y="105"/>
                  </a:lnTo>
                  <a:lnTo>
                    <a:pt x="0" y="107"/>
                  </a:lnTo>
                  <a:lnTo>
                    <a:pt x="1" y="109"/>
                  </a:lnTo>
                  <a:lnTo>
                    <a:pt x="3" y="109"/>
                  </a:lnTo>
                  <a:lnTo>
                    <a:pt x="5" y="110"/>
                  </a:lnTo>
                  <a:lnTo>
                    <a:pt x="7" y="110"/>
                  </a:lnTo>
                  <a:lnTo>
                    <a:pt x="9" y="111"/>
                  </a:lnTo>
                  <a:lnTo>
                    <a:pt x="12" y="111"/>
                  </a:lnTo>
                  <a:lnTo>
                    <a:pt x="16" y="111"/>
                  </a:lnTo>
                  <a:lnTo>
                    <a:pt x="20" y="111"/>
                  </a:lnTo>
                  <a:lnTo>
                    <a:pt x="23" y="112"/>
                  </a:lnTo>
                  <a:lnTo>
                    <a:pt x="26" y="112"/>
                  </a:lnTo>
                  <a:lnTo>
                    <a:pt x="31" y="112"/>
                  </a:lnTo>
                  <a:lnTo>
                    <a:pt x="36" y="112"/>
                  </a:lnTo>
                  <a:lnTo>
                    <a:pt x="41" y="113"/>
                  </a:lnTo>
                  <a:lnTo>
                    <a:pt x="46" y="113"/>
                  </a:lnTo>
                  <a:lnTo>
                    <a:pt x="52" y="113"/>
                  </a:lnTo>
                  <a:lnTo>
                    <a:pt x="58" y="113"/>
                  </a:lnTo>
                  <a:lnTo>
                    <a:pt x="59" y="113"/>
                  </a:lnTo>
                  <a:lnTo>
                    <a:pt x="60" y="113"/>
                  </a:lnTo>
                  <a:lnTo>
                    <a:pt x="61" y="111"/>
                  </a:lnTo>
                  <a:lnTo>
                    <a:pt x="63" y="110"/>
                  </a:lnTo>
                  <a:lnTo>
                    <a:pt x="66" y="109"/>
                  </a:lnTo>
                  <a:lnTo>
                    <a:pt x="68" y="107"/>
                  </a:lnTo>
                  <a:lnTo>
                    <a:pt x="71" y="105"/>
                  </a:lnTo>
                  <a:lnTo>
                    <a:pt x="73" y="104"/>
                  </a:lnTo>
                  <a:lnTo>
                    <a:pt x="76" y="102"/>
                  </a:lnTo>
                  <a:lnTo>
                    <a:pt x="78" y="101"/>
                  </a:lnTo>
                  <a:lnTo>
                    <a:pt x="82" y="99"/>
                  </a:lnTo>
                  <a:lnTo>
                    <a:pt x="84" y="97"/>
                  </a:lnTo>
                  <a:lnTo>
                    <a:pt x="86" y="96"/>
                  </a:lnTo>
                  <a:lnTo>
                    <a:pt x="88" y="94"/>
                  </a:lnTo>
                  <a:lnTo>
                    <a:pt x="91" y="92"/>
                  </a:lnTo>
                  <a:lnTo>
                    <a:pt x="92" y="91"/>
                  </a:lnTo>
                  <a:lnTo>
                    <a:pt x="92" y="89"/>
                  </a:lnTo>
                  <a:lnTo>
                    <a:pt x="94" y="88"/>
                  </a:lnTo>
                  <a:lnTo>
                    <a:pt x="94" y="87"/>
                  </a:lnTo>
                  <a:lnTo>
                    <a:pt x="95" y="85"/>
                  </a:lnTo>
                  <a:lnTo>
                    <a:pt x="95" y="83"/>
                  </a:lnTo>
                  <a:lnTo>
                    <a:pt x="97" y="81"/>
                  </a:lnTo>
                  <a:lnTo>
                    <a:pt x="99" y="80"/>
                  </a:lnTo>
                  <a:lnTo>
                    <a:pt x="100" y="78"/>
                  </a:lnTo>
                  <a:lnTo>
                    <a:pt x="102" y="77"/>
                  </a:lnTo>
                  <a:lnTo>
                    <a:pt x="103" y="77"/>
                  </a:lnTo>
                  <a:lnTo>
                    <a:pt x="105" y="75"/>
                  </a:lnTo>
                  <a:lnTo>
                    <a:pt x="106" y="75"/>
                  </a:lnTo>
                  <a:lnTo>
                    <a:pt x="108" y="75"/>
                  </a:lnTo>
                  <a:lnTo>
                    <a:pt x="109" y="75"/>
                  </a:lnTo>
                  <a:lnTo>
                    <a:pt x="110" y="75"/>
                  </a:lnTo>
                  <a:lnTo>
                    <a:pt x="111" y="73"/>
                  </a:lnTo>
                  <a:lnTo>
                    <a:pt x="113" y="73"/>
                  </a:lnTo>
                  <a:lnTo>
                    <a:pt x="115" y="71"/>
                  </a:lnTo>
                  <a:lnTo>
                    <a:pt x="117" y="69"/>
                  </a:lnTo>
                  <a:lnTo>
                    <a:pt x="119" y="68"/>
                  </a:lnTo>
                  <a:lnTo>
                    <a:pt x="120" y="67"/>
                  </a:lnTo>
                  <a:lnTo>
                    <a:pt x="122" y="65"/>
                  </a:lnTo>
                  <a:lnTo>
                    <a:pt x="124" y="63"/>
                  </a:lnTo>
                  <a:lnTo>
                    <a:pt x="126" y="61"/>
                  </a:lnTo>
                  <a:lnTo>
                    <a:pt x="128" y="59"/>
                  </a:lnTo>
                  <a:lnTo>
                    <a:pt x="128" y="57"/>
                  </a:lnTo>
                  <a:lnTo>
                    <a:pt x="129" y="56"/>
                  </a:lnTo>
                  <a:lnTo>
                    <a:pt x="127" y="56"/>
                  </a:lnTo>
                  <a:lnTo>
                    <a:pt x="126" y="56"/>
                  </a:lnTo>
                  <a:lnTo>
                    <a:pt x="125" y="56"/>
                  </a:lnTo>
                  <a:lnTo>
                    <a:pt x="124" y="54"/>
                  </a:lnTo>
                  <a:lnTo>
                    <a:pt x="122" y="54"/>
                  </a:lnTo>
                  <a:lnTo>
                    <a:pt x="120" y="54"/>
                  </a:lnTo>
                  <a:lnTo>
                    <a:pt x="119" y="54"/>
                  </a:lnTo>
                  <a:lnTo>
                    <a:pt x="117" y="52"/>
                  </a:lnTo>
                  <a:lnTo>
                    <a:pt x="115" y="52"/>
                  </a:lnTo>
                  <a:lnTo>
                    <a:pt x="113" y="52"/>
                  </a:lnTo>
                  <a:lnTo>
                    <a:pt x="111" y="52"/>
                  </a:lnTo>
                  <a:lnTo>
                    <a:pt x="110" y="52"/>
                  </a:lnTo>
                  <a:lnTo>
                    <a:pt x="109" y="52"/>
                  </a:lnTo>
                  <a:lnTo>
                    <a:pt x="108" y="52"/>
                  </a:lnTo>
                  <a:lnTo>
                    <a:pt x="108" y="44"/>
                  </a:lnTo>
                  <a:lnTo>
                    <a:pt x="109" y="37"/>
                  </a:lnTo>
                  <a:lnTo>
                    <a:pt x="111" y="32"/>
                  </a:lnTo>
                  <a:lnTo>
                    <a:pt x="114" y="26"/>
                  </a:lnTo>
                  <a:lnTo>
                    <a:pt x="117" y="24"/>
                  </a:lnTo>
                  <a:lnTo>
                    <a:pt x="121" y="20"/>
                  </a:lnTo>
                  <a:lnTo>
                    <a:pt x="125" y="18"/>
                  </a:lnTo>
                  <a:lnTo>
                    <a:pt x="129" y="16"/>
                  </a:lnTo>
                  <a:lnTo>
                    <a:pt x="133" y="16"/>
                  </a:lnTo>
                  <a:lnTo>
                    <a:pt x="138" y="15"/>
                  </a:lnTo>
                  <a:lnTo>
                    <a:pt x="141" y="15"/>
                  </a:lnTo>
                  <a:lnTo>
                    <a:pt x="146" y="14"/>
                  </a:lnTo>
                  <a:lnTo>
                    <a:pt x="150" y="14"/>
                  </a:lnTo>
                  <a:lnTo>
                    <a:pt x="155" y="13"/>
                  </a:lnTo>
                  <a:lnTo>
                    <a:pt x="159" y="11"/>
                  </a:lnTo>
                  <a:lnTo>
                    <a:pt x="163" y="8"/>
                  </a:lnTo>
                </a:path>
              </a:pathLst>
            </a:custGeom>
            <a:solidFill>
              <a:srgbClr val="F8F8F8"/>
            </a:solidFill>
            <a:ln w="6350">
              <a:solidFill>
                <a:srgbClr val="DDDDDD"/>
              </a:solidFill>
              <a:round/>
              <a:headEnd/>
              <a:tailEnd/>
            </a:ln>
          </p:spPr>
          <p:txBody>
            <a:bodyPr/>
            <a:lstStyle/>
            <a:p>
              <a:endParaRPr lang="it-IT"/>
            </a:p>
          </p:txBody>
        </p:sp>
        <p:sp>
          <p:nvSpPr>
            <p:cNvPr id="7196" name="Freeform 33"/>
            <p:cNvSpPr>
              <a:spLocks/>
            </p:cNvSpPr>
            <p:nvPr/>
          </p:nvSpPr>
          <p:spPr bwMode="auto">
            <a:xfrm>
              <a:off x="2725" y="1477"/>
              <a:ext cx="168" cy="100"/>
            </a:xfrm>
            <a:custGeom>
              <a:avLst/>
              <a:gdLst>
                <a:gd name="T0" fmla="*/ 8 w 86"/>
                <a:gd name="T1" fmla="*/ 6 h 109"/>
                <a:gd name="T2" fmla="*/ 53 w 86"/>
                <a:gd name="T3" fmla="*/ 6 h 109"/>
                <a:gd name="T4" fmla="*/ 125 w 86"/>
                <a:gd name="T5" fmla="*/ 6 h 109"/>
                <a:gd name="T6" fmla="*/ 188 w 86"/>
                <a:gd name="T7" fmla="*/ 6 h 109"/>
                <a:gd name="T8" fmla="*/ 240 w 86"/>
                <a:gd name="T9" fmla="*/ 6 h 109"/>
                <a:gd name="T10" fmla="*/ 244 w 86"/>
                <a:gd name="T11" fmla="*/ 6 h 109"/>
                <a:gd name="T12" fmla="*/ 244 w 86"/>
                <a:gd name="T13" fmla="*/ 10 h 109"/>
                <a:gd name="T14" fmla="*/ 252 w 86"/>
                <a:gd name="T15" fmla="*/ 16 h 109"/>
                <a:gd name="T16" fmla="*/ 283 w 86"/>
                <a:gd name="T17" fmla="*/ 23 h 109"/>
                <a:gd name="T18" fmla="*/ 305 w 86"/>
                <a:gd name="T19" fmla="*/ 29 h 109"/>
                <a:gd name="T20" fmla="*/ 352 w 86"/>
                <a:gd name="T21" fmla="*/ 34 h 109"/>
                <a:gd name="T22" fmla="*/ 381 w 86"/>
                <a:gd name="T23" fmla="*/ 40 h 109"/>
                <a:gd name="T24" fmla="*/ 408 w 86"/>
                <a:gd name="T25" fmla="*/ 49 h 109"/>
                <a:gd name="T26" fmla="*/ 432 w 86"/>
                <a:gd name="T27" fmla="*/ 58 h 109"/>
                <a:gd name="T28" fmla="*/ 461 w 86"/>
                <a:gd name="T29" fmla="*/ 67 h 109"/>
                <a:gd name="T30" fmla="*/ 469 w 86"/>
                <a:gd name="T31" fmla="*/ 75 h 109"/>
                <a:gd name="T32" fmla="*/ 469 w 86"/>
                <a:gd name="T33" fmla="*/ 78 h 109"/>
                <a:gd name="T34" fmla="*/ 477 w 86"/>
                <a:gd name="T35" fmla="*/ 79 h 109"/>
                <a:gd name="T36" fmla="*/ 492 w 86"/>
                <a:gd name="T37" fmla="*/ 79 h 109"/>
                <a:gd name="T38" fmla="*/ 500 w 86"/>
                <a:gd name="T39" fmla="*/ 82 h 109"/>
                <a:gd name="T40" fmla="*/ 524 w 86"/>
                <a:gd name="T41" fmla="*/ 83 h 109"/>
                <a:gd name="T42" fmla="*/ 531 w 86"/>
                <a:gd name="T43" fmla="*/ 83 h 109"/>
                <a:gd name="T44" fmla="*/ 553 w 86"/>
                <a:gd name="T45" fmla="*/ 83 h 109"/>
                <a:gd name="T46" fmla="*/ 580 w 86"/>
                <a:gd name="T47" fmla="*/ 83 h 109"/>
                <a:gd name="T48" fmla="*/ 604 w 86"/>
                <a:gd name="T49" fmla="*/ 83 h 109"/>
                <a:gd name="T50" fmla="*/ 617 w 86"/>
                <a:gd name="T51" fmla="*/ 83 h 109"/>
                <a:gd name="T52" fmla="*/ 633 w 86"/>
                <a:gd name="T53" fmla="*/ 82 h 109"/>
                <a:gd name="T54" fmla="*/ 604 w 86"/>
                <a:gd name="T55" fmla="*/ 75 h 109"/>
                <a:gd name="T56" fmla="*/ 545 w 86"/>
                <a:gd name="T57" fmla="*/ 58 h 109"/>
                <a:gd name="T58" fmla="*/ 469 w 86"/>
                <a:gd name="T59" fmla="*/ 37 h 109"/>
                <a:gd name="T60" fmla="*/ 397 w 86"/>
                <a:gd name="T61" fmla="*/ 17 h 109"/>
                <a:gd name="T62" fmla="*/ 352 w 86"/>
                <a:gd name="T63" fmla="*/ 6 h 109"/>
                <a:gd name="T64" fmla="*/ 328 w 86"/>
                <a:gd name="T65" fmla="*/ 3 h 109"/>
                <a:gd name="T66" fmla="*/ 252 w 86"/>
                <a:gd name="T67" fmla="*/ 1 h 109"/>
                <a:gd name="T68" fmla="*/ 172 w 86"/>
                <a:gd name="T69" fmla="*/ 0 h 109"/>
                <a:gd name="T70" fmla="*/ 80 w 86"/>
                <a:gd name="T71" fmla="*/ 1 h 109"/>
                <a:gd name="T72" fmla="*/ 23 w 86"/>
                <a:gd name="T73" fmla="*/ 1 h 109"/>
                <a:gd name="T74" fmla="*/ 0 w 86"/>
                <a:gd name="T75" fmla="*/ 2 h 109"/>
                <a:gd name="T76" fmla="*/ 0 w 86"/>
                <a:gd name="T77" fmla="*/ 2 h 109"/>
                <a:gd name="T78" fmla="*/ 0 w 86"/>
                <a:gd name="T79" fmla="*/ 4 h 109"/>
                <a:gd name="T80" fmla="*/ 0 w 86"/>
                <a:gd name="T81" fmla="*/ 6 h 109"/>
                <a:gd name="T82" fmla="*/ 0 w 86"/>
                <a:gd name="T83" fmla="*/ 6 h 109"/>
                <a:gd name="T84" fmla="*/ 0 w 86"/>
                <a:gd name="T85" fmla="*/ 6 h 10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6"/>
                <a:gd name="T130" fmla="*/ 0 h 109"/>
                <a:gd name="T131" fmla="*/ 86 w 86"/>
                <a:gd name="T132" fmla="*/ 109 h 10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6" h="109">
                  <a:moveTo>
                    <a:pt x="0" y="6"/>
                  </a:moveTo>
                  <a:lnTo>
                    <a:pt x="0" y="8"/>
                  </a:lnTo>
                  <a:lnTo>
                    <a:pt x="1" y="8"/>
                  </a:lnTo>
                  <a:lnTo>
                    <a:pt x="3" y="8"/>
                  </a:lnTo>
                  <a:lnTo>
                    <a:pt x="5" y="8"/>
                  </a:lnTo>
                  <a:lnTo>
                    <a:pt x="7" y="8"/>
                  </a:lnTo>
                  <a:lnTo>
                    <a:pt x="11" y="8"/>
                  </a:lnTo>
                  <a:lnTo>
                    <a:pt x="14" y="8"/>
                  </a:lnTo>
                  <a:lnTo>
                    <a:pt x="17" y="8"/>
                  </a:lnTo>
                  <a:lnTo>
                    <a:pt x="19" y="8"/>
                  </a:lnTo>
                  <a:lnTo>
                    <a:pt x="22" y="8"/>
                  </a:lnTo>
                  <a:lnTo>
                    <a:pt x="25" y="8"/>
                  </a:lnTo>
                  <a:lnTo>
                    <a:pt x="28" y="8"/>
                  </a:lnTo>
                  <a:lnTo>
                    <a:pt x="30" y="8"/>
                  </a:lnTo>
                  <a:lnTo>
                    <a:pt x="32" y="8"/>
                  </a:lnTo>
                  <a:lnTo>
                    <a:pt x="33" y="8"/>
                  </a:lnTo>
                  <a:lnTo>
                    <a:pt x="34" y="8"/>
                  </a:lnTo>
                  <a:lnTo>
                    <a:pt x="33" y="9"/>
                  </a:lnTo>
                  <a:lnTo>
                    <a:pt x="33" y="10"/>
                  </a:lnTo>
                  <a:lnTo>
                    <a:pt x="33" y="12"/>
                  </a:lnTo>
                  <a:lnTo>
                    <a:pt x="33" y="13"/>
                  </a:lnTo>
                  <a:lnTo>
                    <a:pt x="33" y="16"/>
                  </a:lnTo>
                  <a:lnTo>
                    <a:pt x="34" y="18"/>
                  </a:lnTo>
                  <a:lnTo>
                    <a:pt x="34" y="21"/>
                  </a:lnTo>
                  <a:lnTo>
                    <a:pt x="36" y="22"/>
                  </a:lnTo>
                  <a:lnTo>
                    <a:pt x="36" y="26"/>
                  </a:lnTo>
                  <a:lnTo>
                    <a:pt x="38" y="29"/>
                  </a:lnTo>
                  <a:lnTo>
                    <a:pt x="38" y="33"/>
                  </a:lnTo>
                  <a:lnTo>
                    <a:pt x="40" y="35"/>
                  </a:lnTo>
                  <a:lnTo>
                    <a:pt x="41" y="38"/>
                  </a:lnTo>
                  <a:lnTo>
                    <a:pt x="43" y="40"/>
                  </a:lnTo>
                  <a:lnTo>
                    <a:pt x="45" y="42"/>
                  </a:lnTo>
                  <a:lnTo>
                    <a:pt x="47" y="44"/>
                  </a:lnTo>
                  <a:lnTo>
                    <a:pt x="47" y="47"/>
                  </a:lnTo>
                  <a:lnTo>
                    <a:pt x="49" y="49"/>
                  </a:lnTo>
                  <a:lnTo>
                    <a:pt x="51" y="52"/>
                  </a:lnTo>
                  <a:lnTo>
                    <a:pt x="53" y="55"/>
                  </a:lnTo>
                  <a:lnTo>
                    <a:pt x="53" y="59"/>
                  </a:lnTo>
                  <a:lnTo>
                    <a:pt x="55" y="63"/>
                  </a:lnTo>
                  <a:lnTo>
                    <a:pt x="57" y="67"/>
                  </a:lnTo>
                  <a:lnTo>
                    <a:pt x="58" y="70"/>
                  </a:lnTo>
                  <a:lnTo>
                    <a:pt x="58" y="75"/>
                  </a:lnTo>
                  <a:lnTo>
                    <a:pt x="60" y="79"/>
                  </a:lnTo>
                  <a:lnTo>
                    <a:pt x="60" y="83"/>
                  </a:lnTo>
                  <a:lnTo>
                    <a:pt x="62" y="87"/>
                  </a:lnTo>
                  <a:lnTo>
                    <a:pt x="62" y="90"/>
                  </a:lnTo>
                  <a:lnTo>
                    <a:pt x="63" y="94"/>
                  </a:lnTo>
                  <a:lnTo>
                    <a:pt x="63" y="97"/>
                  </a:lnTo>
                  <a:lnTo>
                    <a:pt x="63" y="100"/>
                  </a:lnTo>
                  <a:lnTo>
                    <a:pt x="63" y="101"/>
                  </a:lnTo>
                  <a:lnTo>
                    <a:pt x="63" y="102"/>
                  </a:lnTo>
                  <a:lnTo>
                    <a:pt x="64" y="102"/>
                  </a:lnTo>
                  <a:lnTo>
                    <a:pt x="64" y="103"/>
                  </a:lnTo>
                  <a:lnTo>
                    <a:pt x="65" y="103"/>
                  </a:lnTo>
                  <a:lnTo>
                    <a:pt x="66" y="103"/>
                  </a:lnTo>
                  <a:lnTo>
                    <a:pt x="66" y="105"/>
                  </a:lnTo>
                  <a:lnTo>
                    <a:pt x="67" y="105"/>
                  </a:lnTo>
                  <a:lnTo>
                    <a:pt x="67" y="106"/>
                  </a:lnTo>
                  <a:lnTo>
                    <a:pt x="69" y="106"/>
                  </a:lnTo>
                  <a:lnTo>
                    <a:pt x="69" y="107"/>
                  </a:lnTo>
                  <a:lnTo>
                    <a:pt x="70" y="107"/>
                  </a:lnTo>
                  <a:lnTo>
                    <a:pt x="71" y="107"/>
                  </a:lnTo>
                  <a:lnTo>
                    <a:pt x="71" y="108"/>
                  </a:lnTo>
                  <a:lnTo>
                    <a:pt x="73" y="108"/>
                  </a:lnTo>
                  <a:lnTo>
                    <a:pt x="74" y="108"/>
                  </a:lnTo>
                  <a:lnTo>
                    <a:pt x="76" y="108"/>
                  </a:lnTo>
                  <a:lnTo>
                    <a:pt x="78" y="108"/>
                  </a:lnTo>
                  <a:lnTo>
                    <a:pt x="79" y="107"/>
                  </a:lnTo>
                  <a:lnTo>
                    <a:pt x="81" y="107"/>
                  </a:lnTo>
                  <a:lnTo>
                    <a:pt x="83" y="107"/>
                  </a:lnTo>
                  <a:lnTo>
                    <a:pt x="84" y="107"/>
                  </a:lnTo>
                  <a:lnTo>
                    <a:pt x="85" y="106"/>
                  </a:lnTo>
                  <a:lnTo>
                    <a:pt x="84" y="105"/>
                  </a:lnTo>
                  <a:lnTo>
                    <a:pt x="84" y="102"/>
                  </a:lnTo>
                  <a:lnTo>
                    <a:pt x="81" y="97"/>
                  </a:lnTo>
                  <a:lnTo>
                    <a:pt x="79" y="91"/>
                  </a:lnTo>
                  <a:lnTo>
                    <a:pt x="76" y="84"/>
                  </a:lnTo>
                  <a:lnTo>
                    <a:pt x="73" y="75"/>
                  </a:lnTo>
                  <a:lnTo>
                    <a:pt x="69" y="67"/>
                  </a:lnTo>
                  <a:lnTo>
                    <a:pt x="67" y="56"/>
                  </a:lnTo>
                  <a:lnTo>
                    <a:pt x="63" y="48"/>
                  </a:lnTo>
                  <a:lnTo>
                    <a:pt x="60" y="39"/>
                  </a:lnTo>
                  <a:lnTo>
                    <a:pt x="56" y="30"/>
                  </a:lnTo>
                  <a:lnTo>
                    <a:pt x="53" y="22"/>
                  </a:lnTo>
                  <a:lnTo>
                    <a:pt x="50" y="16"/>
                  </a:lnTo>
                  <a:lnTo>
                    <a:pt x="49" y="10"/>
                  </a:lnTo>
                  <a:lnTo>
                    <a:pt x="47" y="6"/>
                  </a:lnTo>
                  <a:lnTo>
                    <a:pt x="47" y="4"/>
                  </a:lnTo>
                  <a:lnTo>
                    <a:pt x="46" y="4"/>
                  </a:lnTo>
                  <a:lnTo>
                    <a:pt x="44" y="3"/>
                  </a:lnTo>
                  <a:lnTo>
                    <a:pt x="40" y="3"/>
                  </a:lnTo>
                  <a:lnTo>
                    <a:pt x="38" y="1"/>
                  </a:lnTo>
                  <a:lnTo>
                    <a:pt x="34" y="1"/>
                  </a:lnTo>
                  <a:lnTo>
                    <a:pt x="30" y="1"/>
                  </a:lnTo>
                  <a:lnTo>
                    <a:pt x="27" y="1"/>
                  </a:lnTo>
                  <a:lnTo>
                    <a:pt x="23" y="0"/>
                  </a:lnTo>
                  <a:lnTo>
                    <a:pt x="18" y="1"/>
                  </a:lnTo>
                  <a:lnTo>
                    <a:pt x="15" y="1"/>
                  </a:lnTo>
                  <a:lnTo>
                    <a:pt x="11" y="1"/>
                  </a:lnTo>
                  <a:lnTo>
                    <a:pt x="8" y="1"/>
                  </a:lnTo>
                  <a:lnTo>
                    <a:pt x="5" y="1"/>
                  </a:lnTo>
                  <a:lnTo>
                    <a:pt x="3" y="1"/>
                  </a:lnTo>
                  <a:lnTo>
                    <a:pt x="2" y="1"/>
                  </a:lnTo>
                  <a:lnTo>
                    <a:pt x="0" y="2"/>
                  </a:lnTo>
                  <a:lnTo>
                    <a:pt x="0" y="4"/>
                  </a:lnTo>
                  <a:lnTo>
                    <a:pt x="0" y="6"/>
                  </a:lnTo>
                </a:path>
              </a:pathLst>
            </a:custGeom>
            <a:solidFill>
              <a:srgbClr val="F8F8F8"/>
            </a:solidFill>
            <a:ln w="9525">
              <a:solidFill>
                <a:srgbClr val="DDDDDD"/>
              </a:solidFill>
              <a:round/>
              <a:headEnd/>
              <a:tailEnd/>
            </a:ln>
          </p:spPr>
          <p:txBody>
            <a:bodyPr/>
            <a:lstStyle/>
            <a:p>
              <a:endParaRPr lang="it-IT"/>
            </a:p>
          </p:txBody>
        </p:sp>
        <p:sp>
          <p:nvSpPr>
            <p:cNvPr id="7197" name="Freeform 34"/>
            <p:cNvSpPr>
              <a:spLocks/>
            </p:cNvSpPr>
            <p:nvPr/>
          </p:nvSpPr>
          <p:spPr bwMode="auto">
            <a:xfrm>
              <a:off x="3371" y="1478"/>
              <a:ext cx="170" cy="99"/>
            </a:xfrm>
            <a:custGeom>
              <a:avLst/>
              <a:gdLst>
                <a:gd name="T0" fmla="*/ 625 w 87"/>
                <a:gd name="T1" fmla="*/ 6 h 108"/>
                <a:gd name="T2" fmla="*/ 573 w 87"/>
                <a:gd name="T3" fmla="*/ 6 h 108"/>
                <a:gd name="T4" fmla="*/ 516 w 87"/>
                <a:gd name="T5" fmla="*/ 6 h 108"/>
                <a:gd name="T6" fmla="*/ 440 w 87"/>
                <a:gd name="T7" fmla="*/ 6 h 108"/>
                <a:gd name="T8" fmla="*/ 397 w 87"/>
                <a:gd name="T9" fmla="*/ 6 h 108"/>
                <a:gd name="T10" fmla="*/ 381 w 87"/>
                <a:gd name="T11" fmla="*/ 6 h 108"/>
                <a:gd name="T12" fmla="*/ 381 w 87"/>
                <a:gd name="T13" fmla="*/ 9 h 108"/>
                <a:gd name="T14" fmla="*/ 367 w 87"/>
                <a:gd name="T15" fmla="*/ 16 h 108"/>
                <a:gd name="T16" fmla="*/ 344 w 87"/>
                <a:gd name="T17" fmla="*/ 23 h 108"/>
                <a:gd name="T18" fmla="*/ 320 w 87"/>
                <a:gd name="T19" fmla="*/ 29 h 108"/>
                <a:gd name="T20" fmla="*/ 291 w 87"/>
                <a:gd name="T21" fmla="*/ 34 h 108"/>
                <a:gd name="T22" fmla="*/ 252 w 87"/>
                <a:gd name="T23" fmla="*/ 41 h 108"/>
                <a:gd name="T24" fmla="*/ 209 w 87"/>
                <a:gd name="T25" fmla="*/ 49 h 108"/>
                <a:gd name="T26" fmla="*/ 180 w 87"/>
                <a:gd name="T27" fmla="*/ 58 h 108"/>
                <a:gd name="T28" fmla="*/ 164 w 87"/>
                <a:gd name="T29" fmla="*/ 67 h 108"/>
                <a:gd name="T30" fmla="*/ 164 w 87"/>
                <a:gd name="T31" fmla="*/ 76 h 108"/>
                <a:gd name="T32" fmla="*/ 164 w 87"/>
                <a:gd name="T33" fmla="*/ 78 h 108"/>
                <a:gd name="T34" fmla="*/ 141 w 87"/>
                <a:gd name="T35" fmla="*/ 80 h 108"/>
                <a:gd name="T36" fmla="*/ 141 w 87"/>
                <a:gd name="T37" fmla="*/ 80 h 108"/>
                <a:gd name="T38" fmla="*/ 119 w 87"/>
                <a:gd name="T39" fmla="*/ 82 h 108"/>
                <a:gd name="T40" fmla="*/ 104 w 87"/>
                <a:gd name="T41" fmla="*/ 83 h 108"/>
                <a:gd name="T42" fmla="*/ 96 w 87"/>
                <a:gd name="T43" fmla="*/ 83 h 108"/>
                <a:gd name="T44" fmla="*/ 76 w 87"/>
                <a:gd name="T45" fmla="*/ 83 h 108"/>
                <a:gd name="T46" fmla="*/ 45 w 87"/>
                <a:gd name="T47" fmla="*/ 83 h 108"/>
                <a:gd name="T48" fmla="*/ 31 w 87"/>
                <a:gd name="T49" fmla="*/ 83 h 108"/>
                <a:gd name="T50" fmla="*/ 8 w 87"/>
                <a:gd name="T51" fmla="*/ 83 h 108"/>
                <a:gd name="T52" fmla="*/ 8 w 87"/>
                <a:gd name="T53" fmla="*/ 82 h 108"/>
                <a:gd name="T54" fmla="*/ 23 w 87"/>
                <a:gd name="T55" fmla="*/ 76 h 108"/>
                <a:gd name="T56" fmla="*/ 80 w 87"/>
                <a:gd name="T57" fmla="*/ 58 h 108"/>
                <a:gd name="T58" fmla="*/ 164 w 87"/>
                <a:gd name="T59" fmla="*/ 36 h 108"/>
                <a:gd name="T60" fmla="*/ 240 w 87"/>
                <a:gd name="T61" fmla="*/ 16 h 108"/>
                <a:gd name="T62" fmla="*/ 276 w 87"/>
                <a:gd name="T63" fmla="*/ 6 h 108"/>
                <a:gd name="T64" fmla="*/ 297 w 87"/>
                <a:gd name="T65" fmla="*/ 3 h 108"/>
                <a:gd name="T66" fmla="*/ 373 w 87"/>
                <a:gd name="T67" fmla="*/ 1 h 108"/>
                <a:gd name="T68" fmla="*/ 461 w 87"/>
                <a:gd name="T69" fmla="*/ 0 h 108"/>
                <a:gd name="T70" fmla="*/ 545 w 87"/>
                <a:gd name="T71" fmla="*/ 0 h 108"/>
                <a:gd name="T72" fmla="*/ 612 w 87"/>
                <a:gd name="T73" fmla="*/ 0 h 108"/>
                <a:gd name="T74" fmla="*/ 625 w 87"/>
                <a:gd name="T75" fmla="*/ 1 h 108"/>
                <a:gd name="T76" fmla="*/ 625 w 87"/>
                <a:gd name="T77" fmla="*/ 2 h 108"/>
                <a:gd name="T78" fmla="*/ 625 w 87"/>
                <a:gd name="T79" fmla="*/ 4 h 108"/>
                <a:gd name="T80" fmla="*/ 633 w 87"/>
                <a:gd name="T81" fmla="*/ 5 h 108"/>
                <a:gd name="T82" fmla="*/ 633 w 87"/>
                <a:gd name="T83" fmla="*/ 6 h 108"/>
                <a:gd name="T84" fmla="*/ 641 w 87"/>
                <a:gd name="T85" fmla="*/ 6 h 1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
                <a:gd name="T130" fmla="*/ 0 h 108"/>
                <a:gd name="T131" fmla="*/ 87 w 87"/>
                <a:gd name="T132" fmla="*/ 108 h 1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 h="108">
                  <a:moveTo>
                    <a:pt x="86" y="6"/>
                  </a:moveTo>
                  <a:lnTo>
                    <a:pt x="85" y="7"/>
                  </a:lnTo>
                  <a:lnTo>
                    <a:pt x="84" y="7"/>
                  </a:lnTo>
                  <a:lnTo>
                    <a:pt x="82" y="7"/>
                  </a:lnTo>
                  <a:lnTo>
                    <a:pt x="80" y="7"/>
                  </a:lnTo>
                  <a:lnTo>
                    <a:pt x="77" y="7"/>
                  </a:lnTo>
                  <a:lnTo>
                    <a:pt x="74" y="7"/>
                  </a:lnTo>
                  <a:lnTo>
                    <a:pt x="71" y="7"/>
                  </a:lnTo>
                  <a:lnTo>
                    <a:pt x="69" y="7"/>
                  </a:lnTo>
                  <a:lnTo>
                    <a:pt x="66" y="7"/>
                  </a:lnTo>
                  <a:lnTo>
                    <a:pt x="62" y="7"/>
                  </a:lnTo>
                  <a:lnTo>
                    <a:pt x="59" y="7"/>
                  </a:lnTo>
                  <a:lnTo>
                    <a:pt x="57" y="7"/>
                  </a:lnTo>
                  <a:lnTo>
                    <a:pt x="55" y="7"/>
                  </a:lnTo>
                  <a:lnTo>
                    <a:pt x="53" y="7"/>
                  </a:lnTo>
                  <a:lnTo>
                    <a:pt x="51" y="8"/>
                  </a:lnTo>
                  <a:lnTo>
                    <a:pt x="51" y="9"/>
                  </a:lnTo>
                  <a:lnTo>
                    <a:pt x="51" y="11"/>
                  </a:lnTo>
                  <a:lnTo>
                    <a:pt x="51" y="12"/>
                  </a:lnTo>
                  <a:lnTo>
                    <a:pt x="50" y="15"/>
                  </a:lnTo>
                  <a:lnTo>
                    <a:pt x="50" y="17"/>
                  </a:lnTo>
                  <a:lnTo>
                    <a:pt x="49" y="20"/>
                  </a:lnTo>
                  <a:lnTo>
                    <a:pt x="49" y="22"/>
                  </a:lnTo>
                  <a:lnTo>
                    <a:pt x="47" y="26"/>
                  </a:lnTo>
                  <a:lnTo>
                    <a:pt x="46" y="29"/>
                  </a:lnTo>
                  <a:lnTo>
                    <a:pt x="45" y="33"/>
                  </a:lnTo>
                  <a:lnTo>
                    <a:pt x="45" y="35"/>
                  </a:lnTo>
                  <a:lnTo>
                    <a:pt x="43" y="38"/>
                  </a:lnTo>
                  <a:lnTo>
                    <a:pt x="41" y="40"/>
                  </a:lnTo>
                  <a:lnTo>
                    <a:pt x="39" y="42"/>
                  </a:lnTo>
                  <a:lnTo>
                    <a:pt x="39" y="44"/>
                  </a:lnTo>
                  <a:lnTo>
                    <a:pt x="37" y="47"/>
                  </a:lnTo>
                  <a:lnTo>
                    <a:pt x="35" y="50"/>
                  </a:lnTo>
                  <a:lnTo>
                    <a:pt x="34" y="53"/>
                  </a:lnTo>
                  <a:lnTo>
                    <a:pt x="32" y="55"/>
                  </a:lnTo>
                  <a:lnTo>
                    <a:pt x="30" y="59"/>
                  </a:lnTo>
                  <a:lnTo>
                    <a:pt x="28" y="63"/>
                  </a:lnTo>
                  <a:lnTo>
                    <a:pt x="26" y="67"/>
                  </a:lnTo>
                  <a:lnTo>
                    <a:pt x="26" y="70"/>
                  </a:lnTo>
                  <a:lnTo>
                    <a:pt x="24" y="75"/>
                  </a:lnTo>
                  <a:lnTo>
                    <a:pt x="23" y="79"/>
                  </a:lnTo>
                  <a:lnTo>
                    <a:pt x="22" y="83"/>
                  </a:lnTo>
                  <a:lnTo>
                    <a:pt x="22" y="87"/>
                  </a:lnTo>
                  <a:lnTo>
                    <a:pt x="22" y="90"/>
                  </a:lnTo>
                  <a:lnTo>
                    <a:pt x="22" y="94"/>
                  </a:lnTo>
                  <a:lnTo>
                    <a:pt x="22" y="98"/>
                  </a:lnTo>
                  <a:lnTo>
                    <a:pt x="23" y="100"/>
                  </a:lnTo>
                  <a:lnTo>
                    <a:pt x="22" y="101"/>
                  </a:lnTo>
                  <a:lnTo>
                    <a:pt x="21" y="102"/>
                  </a:lnTo>
                  <a:lnTo>
                    <a:pt x="19" y="104"/>
                  </a:lnTo>
                  <a:lnTo>
                    <a:pt x="17" y="105"/>
                  </a:lnTo>
                  <a:lnTo>
                    <a:pt x="16" y="106"/>
                  </a:lnTo>
                  <a:lnTo>
                    <a:pt x="14" y="107"/>
                  </a:lnTo>
                  <a:lnTo>
                    <a:pt x="13" y="107"/>
                  </a:lnTo>
                  <a:lnTo>
                    <a:pt x="12" y="107"/>
                  </a:lnTo>
                  <a:lnTo>
                    <a:pt x="10" y="107"/>
                  </a:lnTo>
                  <a:lnTo>
                    <a:pt x="8" y="107"/>
                  </a:lnTo>
                  <a:lnTo>
                    <a:pt x="6" y="107"/>
                  </a:lnTo>
                  <a:lnTo>
                    <a:pt x="4" y="107"/>
                  </a:lnTo>
                  <a:lnTo>
                    <a:pt x="2" y="107"/>
                  </a:lnTo>
                  <a:lnTo>
                    <a:pt x="1" y="107"/>
                  </a:lnTo>
                  <a:lnTo>
                    <a:pt x="1" y="106"/>
                  </a:lnTo>
                  <a:lnTo>
                    <a:pt x="0" y="105"/>
                  </a:lnTo>
                  <a:lnTo>
                    <a:pt x="1" y="102"/>
                  </a:lnTo>
                  <a:lnTo>
                    <a:pt x="3" y="98"/>
                  </a:lnTo>
                  <a:lnTo>
                    <a:pt x="5" y="90"/>
                  </a:lnTo>
                  <a:lnTo>
                    <a:pt x="8" y="83"/>
                  </a:lnTo>
                  <a:lnTo>
                    <a:pt x="11" y="75"/>
                  </a:lnTo>
                  <a:lnTo>
                    <a:pt x="15" y="66"/>
                  </a:lnTo>
                  <a:lnTo>
                    <a:pt x="19" y="56"/>
                  </a:lnTo>
                  <a:lnTo>
                    <a:pt x="22" y="47"/>
                  </a:lnTo>
                  <a:lnTo>
                    <a:pt x="25" y="38"/>
                  </a:lnTo>
                  <a:lnTo>
                    <a:pt x="28" y="30"/>
                  </a:lnTo>
                  <a:lnTo>
                    <a:pt x="32" y="21"/>
                  </a:lnTo>
                  <a:lnTo>
                    <a:pt x="34" y="16"/>
                  </a:lnTo>
                  <a:lnTo>
                    <a:pt x="36" y="10"/>
                  </a:lnTo>
                  <a:lnTo>
                    <a:pt x="37" y="7"/>
                  </a:lnTo>
                  <a:lnTo>
                    <a:pt x="39" y="4"/>
                  </a:lnTo>
                  <a:lnTo>
                    <a:pt x="40" y="3"/>
                  </a:lnTo>
                  <a:lnTo>
                    <a:pt x="43" y="3"/>
                  </a:lnTo>
                  <a:lnTo>
                    <a:pt x="46" y="1"/>
                  </a:lnTo>
                  <a:lnTo>
                    <a:pt x="50" y="1"/>
                  </a:lnTo>
                  <a:lnTo>
                    <a:pt x="54" y="1"/>
                  </a:lnTo>
                  <a:lnTo>
                    <a:pt x="57" y="1"/>
                  </a:lnTo>
                  <a:lnTo>
                    <a:pt x="62" y="0"/>
                  </a:lnTo>
                  <a:lnTo>
                    <a:pt x="66" y="0"/>
                  </a:lnTo>
                  <a:lnTo>
                    <a:pt x="70" y="0"/>
                  </a:lnTo>
                  <a:lnTo>
                    <a:pt x="73" y="0"/>
                  </a:lnTo>
                  <a:lnTo>
                    <a:pt x="77" y="0"/>
                  </a:lnTo>
                  <a:lnTo>
                    <a:pt x="78" y="0"/>
                  </a:lnTo>
                  <a:lnTo>
                    <a:pt x="82" y="0"/>
                  </a:lnTo>
                  <a:lnTo>
                    <a:pt x="83" y="0"/>
                  </a:lnTo>
                  <a:lnTo>
                    <a:pt x="84" y="0"/>
                  </a:lnTo>
                  <a:lnTo>
                    <a:pt x="84" y="1"/>
                  </a:lnTo>
                  <a:lnTo>
                    <a:pt x="84" y="2"/>
                  </a:lnTo>
                  <a:lnTo>
                    <a:pt x="84" y="4"/>
                  </a:lnTo>
                  <a:lnTo>
                    <a:pt x="85" y="4"/>
                  </a:lnTo>
                  <a:lnTo>
                    <a:pt x="85" y="5"/>
                  </a:lnTo>
                  <a:lnTo>
                    <a:pt x="85" y="6"/>
                  </a:lnTo>
                  <a:lnTo>
                    <a:pt x="86" y="6"/>
                  </a:lnTo>
                </a:path>
              </a:pathLst>
            </a:custGeom>
            <a:solidFill>
              <a:srgbClr val="F8F8F8"/>
            </a:solidFill>
            <a:ln w="9525">
              <a:solidFill>
                <a:srgbClr val="DDDDDD"/>
              </a:solidFill>
              <a:round/>
              <a:headEnd/>
              <a:tailEnd/>
            </a:ln>
          </p:spPr>
          <p:txBody>
            <a:bodyPr/>
            <a:lstStyle/>
            <a:p>
              <a:endParaRPr lang="it-IT"/>
            </a:p>
          </p:txBody>
        </p:sp>
        <p:sp>
          <p:nvSpPr>
            <p:cNvPr id="7198" name="Freeform 35"/>
            <p:cNvSpPr>
              <a:spLocks/>
            </p:cNvSpPr>
            <p:nvPr/>
          </p:nvSpPr>
          <p:spPr bwMode="auto">
            <a:xfrm>
              <a:off x="2974" y="1454"/>
              <a:ext cx="68" cy="100"/>
            </a:xfrm>
            <a:custGeom>
              <a:avLst/>
              <a:gdLst>
                <a:gd name="T0" fmla="*/ 241 w 35"/>
                <a:gd name="T1" fmla="*/ 3 h 107"/>
                <a:gd name="T2" fmla="*/ 227 w 35"/>
                <a:gd name="T3" fmla="*/ 5 h 107"/>
                <a:gd name="T4" fmla="*/ 220 w 35"/>
                <a:gd name="T5" fmla="*/ 7 h 107"/>
                <a:gd name="T6" fmla="*/ 196 w 35"/>
                <a:gd name="T7" fmla="*/ 12 h 107"/>
                <a:gd name="T8" fmla="*/ 192 w 35"/>
                <a:gd name="T9" fmla="*/ 18 h 107"/>
                <a:gd name="T10" fmla="*/ 192 w 35"/>
                <a:gd name="T11" fmla="*/ 22 h 107"/>
                <a:gd name="T12" fmla="*/ 196 w 35"/>
                <a:gd name="T13" fmla="*/ 29 h 107"/>
                <a:gd name="T14" fmla="*/ 227 w 35"/>
                <a:gd name="T15" fmla="*/ 34 h 107"/>
                <a:gd name="T16" fmla="*/ 241 w 35"/>
                <a:gd name="T17" fmla="*/ 37 h 107"/>
                <a:gd name="T18" fmla="*/ 227 w 35"/>
                <a:gd name="T19" fmla="*/ 39 h 107"/>
                <a:gd name="T20" fmla="*/ 192 w 35"/>
                <a:gd name="T21" fmla="*/ 40 h 107"/>
                <a:gd name="T22" fmla="*/ 155 w 35"/>
                <a:gd name="T23" fmla="*/ 44 h 107"/>
                <a:gd name="T24" fmla="*/ 109 w 35"/>
                <a:gd name="T25" fmla="*/ 45 h 107"/>
                <a:gd name="T26" fmla="*/ 72 w 35"/>
                <a:gd name="T27" fmla="*/ 48 h 107"/>
                <a:gd name="T28" fmla="*/ 45 w 35"/>
                <a:gd name="T29" fmla="*/ 50 h 107"/>
                <a:gd name="T30" fmla="*/ 31 w 35"/>
                <a:gd name="T31" fmla="*/ 52 h 107"/>
                <a:gd name="T32" fmla="*/ 23 w 35"/>
                <a:gd name="T33" fmla="*/ 53 h 107"/>
                <a:gd name="T34" fmla="*/ 23 w 35"/>
                <a:gd name="T35" fmla="*/ 56 h 107"/>
                <a:gd name="T36" fmla="*/ 23 w 35"/>
                <a:gd name="T37" fmla="*/ 62 h 107"/>
                <a:gd name="T38" fmla="*/ 23 w 35"/>
                <a:gd name="T39" fmla="*/ 68 h 107"/>
                <a:gd name="T40" fmla="*/ 37 w 35"/>
                <a:gd name="T41" fmla="*/ 75 h 107"/>
                <a:gd name="T42" fmla="*/ 37 w 35"/>
                <a:gd name="T43" fmla="*/ 81 h 107"/>
                <a:gd name="T44" fmla="*/ 45 w 35"/>
                <a:gd name="T45" fmla="*/ 85 h 107"/>
                <a:gd name="T46" fmla="*/ 45 w 35"/>
                <a:gd name="T47" fmla="*/ 87 h 107"/>
                <a:gd name="T48" fmla="*/ 37 w 35"/>
                <a:gd name="T49" fmla="*/ 84 h 107"/>
                <a:gd name="T50" fmla="*/ 23 w 35"/>
                <a:gd name="T51" fmla="*/ 80 h 107"/>
                <a:gd name="T52" fmla="*/ 8 w 35"/>
                <a:gd name="T53" fmla="*/ 75 h 107"/>
                <a:gd name="T54" fmla="*/ 8 w 35"/>
                <a:gd name="T55" fmla="*/ 69 h 107"/>
                <a:gd name="T56" fmla="*/ 0 w 35"/>
                <a:gd name="T57" fmla="*/ 64 h 107"/>
                <a:gd name="T58" fmla="*/ 0 w 35"/>
                <a:gd name="T59" fmla="*/ 59 h 107"/>
                <a:gd name="T60" fmla="*/ 0 w 35"/>
                <a:gd name="T61" fmla="*/ 54 h 107"/>
                <a:gd name="T62" fmla="*/ 0 w 35"/>
                <a:gd name="T63" fmla="*/ 50 h 107"/>
                <a:gd name="T64" fmla="*/ 23 w 35"/>
                <a:gd name="T65" fmla="*/ 48 h 107"/>
                <a:gd name="T66" fmla="*/ 60 w 35"/>
                <a:gd name="T67" fmla="*/ 42 h 107"/>
                <a:gd name="T68" fmla="*/ 95 w 35"/>
                <a:gd name="T69" fmla="*/ 34 h 107"/>
                <a:gd name="T70" fmla="*/ 140 w 35"/>
                <a:gd name="T71" fmla="*/ 25 h 107"/>
                <a:gd name="T72" fmla="*/ 185 w 35"/>
                <a:gd name="T73" fmla="*/ 19 h 107"/>
                <a:gd name="T74" fmla="*/ 204 w 35"/>
                <a:gd name="T75" fmla="*/ 10 h 107"/>
                <a:gd name="T76" fmla="*/ 227 w 35"/>
                <a:gd name="T77" fmla="*/ 6 h 107"/>
                <a:gd name="T78" fmla="*/ 241 w 35"/>
                <a:gd name="T79" fmla="*/ 1 h 107"/>
                <a:gd name="T80" fmla="*/ 249 w 35"/>
                <a:gd name="T81" fmla="*/ 1 h 107"/>
                <a:gd name="T82" fmla="*/ 249 w 35"/>
                <a:gd name="T83" fmla="*/ 1 h 107"/>
                <a:gd name="T84" fmla="*/ 249 w 35"/>
                <a:gd name="T85" fmla="*/ 1 h 107"/>
                <a:gd name="T86" fmla="*/ 249 w 35"/>
                <a:gd name="T87" fmla="*/ 1 h 107"/>
                <a:gd name="T88" fmla="*/ 249 w 35"/>
                <a:gd name="T89" fmla="*/ 1 h 107"/>
                <a:gd name="T90" fmla="*/ 249 w 35"/>
                <a:gd name="T91" fmla="*/ 1 h 107"/>
                <a:gd name="T92" fmla="*/ 249 w 35"/>
                <a:gd name="T93" fmla="*/ 1 h 107"/>
                <a:gd name="T94" fmla="*/ 249 w 35"/>
                <a:gd name="T95" fmla="*/ 1 h 107"/>
                <a:gd name="T96" fmla="*/ 249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34" y="1"/>
                  </a:moveTo>
                  <a:lnTo>
                    <a:pt x="33" y="3"/>
                  </a:lnTo>
                  <a:lnTo>
                    <a:pt x="31" y="5"/>
                  </a:lnTo>
                  <a:lnTo>
                    <a:pt x="31" y="6"/>
                  </a:lnTo>
                  <a:lnTo>
                    <a:pt x="30" y="10"/>
                  </a:lnTo>
                  <a:lnTo>
                    <a:pt x="29" y="11"/>
                  </a:lnTo>
                  <a:lnTo>
                    <a:pt x="27" y="15"/>
                  </a:lnTo>
                  <a:lnTo>
                    <a:pt x="27" y="17"/>
                  </a:lnTo>
                  <a:lnTo>
                    <a:pt x="26" y="21"/>
                  </a:lnTo>
                  <a:lnTo>
                    <a:pt x="26" y="24"/>
                  </a:lnTo>
                  <a:lnTo>
                    <a:pt x="26" y="28"/>
                  </a:lnTo>
                  <a:lnTo>
                    <a:pt x="26" y="31"/>
                  </a:lnTo>
                  <a:lnTo>
                    <a:pt x="27" y="35"/>
                  </a:lnTo>
                  <a:lnTo>
                    <a:pt x="28" y="38"/>
                  </a:lnTo>
                  <a:lnTo>
                    <a:pt x="31" y="42"/>
                  </a:lnTo>
                  <a:lnTo>
                    <a:pt x="34" y="45"/>
                  </a:lnTo>
                  <a:lnTo>
                    <a:pt x="33" y="46"/>
                  </a:lnTo>
                  <a:lnTo>
                    <a:pt x="32" y="46"/>
                  </a:lnTo>
                  <a:lnTo>
                    <a:pt x="31" y="48"/>
                  </a:lnTo>
                  <a:lnTo>
                    <a:pt x="29" y="48"/>
                  </a:lnTo>
                  <a:lnTo>
                    <a:pt x="26" y="49"/>
                  </a:lnTo>
                  <a:lnTo>
                    <a:pt x="24" y="51"/>
                  </a:lnTo>
                  <a:lnTo>
                    <a:pt x="21" y="53"/>
                  </a:lnTo>
                  <a:lnTo>
                    <a:pt x="19" y="53"/>
                  </a:lnTo>
                  <a:lnTo>
                    <a:pt x="15" y="55"/>
                  </a:lnTo>
                  <a:lnTo>
                    <a:pt x="13" y="57"/>
                  </a:lnTo>
                  <a:lnTo>
                    <a:pt x="10" y="59"/>
                  </a:lnTo>
                  <a:lnTo>
                    <a:pt x="8" y="60"/>
                  </a:lnTo>
                  <a:lnTo>
                    <a:pt x="6" y="61"/>
                  </a:lnTo>
                  <a:lnTo>
                    <a:pt x="5" y="63"/>
                  </a:lnTo>
                  <a:lnTo>
                    <a:pt x="4" y="64"/>
                  </a:lnTo>
                  <a:lnTo>
                    <a:pt x="3" y="65"/>
                  </a:lnTo>
                  <a:lnTo>
                    <a:pt x="3" y="66"/>
                  </a:lnTo>
                  <a:lnTo>
                    <a:pt x="3" y="69"/>
                  </a:lnTo>
                  <a:lnTo>
                    <a:pt x="3" y="72"/>
                  </a:lnTo>
                  <a:lnTo>
                    <a:pt x="3" y="76"/>
                  </a:lnTo>
                  <a:lnTo>
                    <a:pt x="3" y="79"/>
                  </a:lnTo>
                  <a:lnTo>
                    <a:pt x="3" y="83"/>
                  </a:lnTo>
                  <a:lnTo>
                    <a:pt x="5" y="87"/>
                  </a:lnTo>
                  <a:lnTo>
                    <a:pt x="5" y="92"/>
                  </a:lnTo>
                  <a:lnTo>
                    <a:pt x="5" y="95"/>
                  </a:lnTo>
                  <a:lnTo>
                    <a:pt x="5" y="99"/>
                  </a:lnTo>
                  <a:lnTo>
                    <a:pt x="6" y="101"/>
                  </a:lnTo>
                  <a:lnTo>
                    <a:pt x="6" y="104"/>
                  </a:lnTo>
                  <a:lnTo>
                    <a:pt x="6" y="105"/>
                  </a:lnTo>
                  <a:lnTo>
                    <a:pt x="6" y="106"/>
                  </a:lnTo>
                  <a:lnTo>
                    <a:pt x="6" y="105"/>
                  </a:lnTo>
                  <a:lnTo>
                    <a:pt x="5" y="103"/>
                  </a:lnTo>
                  <a:lnTo>
                    <a:pt x="5" y="100"/>
                  </a:lnTo>
                  <a:lnTo>
                    <a:pt x="3" y="98"/>
                  </a:lnTo>
                  <a:lnTo>
                    <a:pt x="3" y="95"/>
                  </a:lnTo>
                  <a:lnTo>
                    <a:pt x="1" y="92"/>
                  </a:lnTo>
                  <a:lnTo>
                    <a:pt x="1" y="88"/>
                  </a:lnTo>
                  <a:lnTo>
                    <a:pt x="1" y="84"/>
                  </a:lnTo>
                  <a:lnTo>
                    <a:pt x="1" y="80"/>
                  </a:lnTo>
                  <a:lnTo>
                    <a:pt x="0" y="78"/>
                  </a:lnTo>
                  <a:lnTo>
                    <a:pt x="0" y="75"/>
                  </a:lnTo>
                  <a:lnTo>
                    <a:pt x="0" y="72"/>
                  </a:lnTo>
                  <a:lnTo>
                    <a:pt x="0" y="68"/>
                  </a:lnTo>
                  <a:lnTo>
                    <a:pt x="0" y="66"/>
                  </a:lnTo>
                  <a:lnTo>
                    <a:pt x="0" y="64"/>
                  </a:lnTo>
                  <a:lnTo>
                    <a:pt x="0" y="62"/>
                  </a:lnTo>
                  <a:lnTo>
                    <a:pt x="1" y="60"/>
                  </a:lnTo>
                  <a:lnTo>
                    <a:pt x="3" y="59"/>
                  </a:lnTo>
                  <a:lnTo>
                    <a:pt x="6" y="55"/>
                  </a:lnTo>
                  <a:lnTo>
                    <a:pt x="8" y="51"/>
                  </a:lnTo>
                  <a:lnTo>
                    <a:pt x="12" y="46"/>
                  </a:lnTo>
                  <a:lnTo>
                    <a:pt x="13" y="42"/>
                  </a:lnTo>
                  <a:lnTo>
                    <a:pt x="17" y="37"/>
                  </a:lnTo>
                  <a:lnTo>
                    <a:pt x="19" y="31"/>
                  </a:lnTo>
                  <a:lnTo>
                    <a:pt x="23" y="26"/>
                  </a:lnTo>
                  <a:lnTo>
                    <a:pt x="25" y="22"/>
                  </a:lnTo>
                  <a:lnTo>
                    <a:pt x="27" y="17"/>
                  </a:lnTo>
                  <a:lnTo>
                    <a:pt x="28" y="13"/>
                  </a:lnTo>
                  <a:lnTo>
                    <a:pt x="31" y="8"/>
                  </a:lnTo>
                  <a:lnTo>
                    <a:pt x="31" y="6"/>
                  </a:lnTo>
                  <a:lnTo>
                    <a:pt x="33" y="3"/>
                  </a:lnTo>
                  <a:lnTo>
                    <a:pt x="33" y="1"/>
                  </a:lnTo>
                  <a:lnTo>
                    <a:pt x="34" y="0"/>
                  </a:lnTo>
                  <a:lnTo>
                    <a:pt x="34" y="1"/>
                  </a:lnTo>
                </a:path>
              </a:pathLst>
            </a:custGeom>
            <a:solidFill>
              <a:srgbClr val="F8F8F8"/>
            </a:solidFill>
            <a:ln w="9048">
              <a:solidFill>
                <a:srgbClr val="DDDDDD"/>
              </a:solidFill>
              <a:round/>
              <a:headEnd/>
              <a:tailEnd/>
            </a:ln>
          </p:spPr>
          <p:txBody>
            <a:bodyPr/>
            <a:lstStyle/>
            <a:p>
              <a:endParaRPr lang="it-IT"/>
            </a:p>
          </p:txBody>
        </p:sp>
        <p:sp>
          <p:nvSpPr>
            <p:cNvPr id="7199" name="Freeform 36"/>
            <p:cNvSpPr>
              <a:spLocks/>
            </p:cNvSpPr>
            <p:nvPr/>
          </p:nvSpPr>
          <p:spPr bwMode="auto">
            <a:xfrm>
              <a:off x="3223" y="1454"/>
              <a:ext cx="68" cy="100"/>
            </a:xfrm>
            <a:custGeom>
              <a:avLst/>
              <a:gdLst>
                <a:gd name="T0" fmla="*/ 8 w 35"/>
                <a:gd name="T1" fmla="*/ 3 h 107"/>
                <a:gd name="T2" fmla="*/ 8 w 35"/>
                <a:gd name="T3" fmla="*/ 5 h 107"/>
                <a:gd name="T4" fmla="*/ 23 w 35"/>
                <a:gd name="T5" fmla="*/ 7 h 107"/>
                <a:gd name="T6" fmla="*/ 37 w 35"/>
                <a:gd name="T7" fmla="*/ 10 h 107"/>
                <a:gd name="T8" fmla="*/ 45 w 35"/>
                <a:gd name="T9" fmla="*/ 15 h 107"/>
                <a:gd name="T10" fmla="*/ 45 w 35"/>
                <a:gd name="T11" fmla="*/ 20 h 107"/>
                <a:gd name="T12" fmla="*/ 37 w 35"/>
                <a:gd name="T13" fmla="*/ 25 h 107"/>
                <a:gd name="T14" fmla="*/ 16 w 35"/>
                <a:gd name="T15" fmla="*/ 32 h 107"/>
                <a:gd name="T16" fmla="*/ 0 w 35"/>
                <a:gd name="T17" fmla="*/ 34 h 107"/>
                <a:gd name="T18" fmla="*/ 23 w 35"/>
                <a:gd name="T19" fmla="*/ 36 h 107"/>
                <a:gd name="T20" fmla="*/ 45 w 35"/>
                <a:gd name="T21" fmla="*/ 37 h 107"/>
                <a:gd name="T22" fmla="*/ 80 w 35"/>
                <a:gd name="T23" fmla="*/ 41 h 107"/>
                <a:gd name="T24" fmla="*/ 124 w 35"/>
                <a:gd name="T25" fmla="*/ 44 h 107"/>
                <a:gd name="T26" fmla="*/ 163 w 35"/>
                <a:gd name="T27" fmla="*/ 47 h 107"/>
                <a:gd name="T28" fmla="*/ 192 w 35"/>
                <a:gd name="T29" fmla="*/ 50 h 107"/>
                <a:gd name="T30" fmla="*/ 212 w 35"/>
                <a:gd name="T31" fmla="*/ 52 h 107"/>
                <a:gd name="T32" fmla="*/ 220 w 35"/>
                <a:gd name="T33" fmla="*/ 53 h 107"/>
                <a:gd name="T34" fmla="*/ 220 w 35"/>
                <a:gd name="T35" fmla="*/ 56 h 107"/>
                <a:gd name="T36" fmla="*/ 212 w 35"/>
                <a:gd name="T37" fmla="*/ 62 h 107"/>
                <a:gd name="T38" fmla="*/ 212 w 35"/>
                <a:gd name="T39" fmla="*/ 68 h 107"/>
                <a:gd name="T40" fmla="*/ 204 w 35"/>
                <a:gd name="T41" fmla="*/ 75 h 107"/>
                <a:gd name="T42" fmla="*/ 204 w 35"/>
                <a:gd name="T43" fmla="*/ 81 h 107"/>
                <a:gd name="T44" fmla="*/ 204 w 35"/>
                <a:gd name="T45" fmla="*/ 85 h 107"/>
                <a:gd name="T46" fmla="*/ 204 w 35"/>
                <a:gd name="T47" fmla="*/ 87 h 107"/>
                <a:gd name="T48" fmla="*/ 212 w 35"/>
                <a:gd name="T49" fmla="*/ 84 h 107"/>
                <a:gd name="T50" fmla="*/ 212 w 35"/>
                <a:gd name="T51" fmla="*/ 80 h 107"/>
                <a:gd name="T52" fmla="*/ 220 w 35"/>
                <a:gd name="T53" fmla="*/ 75 h 107"/>
                <a:gd name="T54" fmla="*/ 233 w 35"/>
                <a:gd name="T55" fmla="*/ 69 h 107"/>
                <a:gd name="T56" fmla="*/ 249 w 35"/>
                <a:gd name="T57" fmla="*/ 64 h 107"/>
                <a:gd name="T58" fmla="*/ 249 w 35"/>
                <a:gd name="T59" fmla="*/ 59 h 107"/>
                <a:gd name="T60" fmla="*/ 249 w 35"/>
                <a:gd name="T61" fmla="*/ 54 h 107"/>
                <a:gd name="T62" fmla="*/ 249 w 35"/>
                <a:gd name="T63" fmla="*/ 50 h 107"/>
                <a:gd name="T64" fmla="*/ 220 w 35"/>
                <a:gd name="T65" fmla="*/ 48 h 107"/>
                <a:gd name="T66" fmla="*/ 177 w 35"/>
                <a:gd name="T67" fmla="*/ 42 h 107"/>
                <a:gd name="T68" fmla="*/ 140 w 35"/>
                <a:gd name="T69" fmla="*/ 34 h 107"/>
                <a:gd name="T70" fmla="*/ 101 w 35"/>
                <a:gd name="T71" fmla="*/ 25 h 107"/>
                <a:gd name="T72" fmla="*/ 64 w 35"/>
                <a:gd name="T73" fmla="*/ 19 h 107"/>
                <a:gd name="T74" fmla="*/ 37 w 35"/>
                <a:gd name="T75" fmla="*/ 10 h 107"/>
                <a:gd name="T76" fmla="*/ 16 w 35"/>
                <a:gd name="T77" fmla="*/ 6 h 107"/>
                <a:gd name="T78" fmla="*/ 8 w 35"/>
                <a:gd name="T79" fmla="*/ 1 h 107"/>
                <a:gd name="T80" fmla="*/ 8 w 35"/>
                <a:gd name="T81" fmla="*/ 1 h 107"/>
                <a:gd name="T82" fmla="*/ 8 w 35"/>
                <a:gd name="T83" fmla="*/ 1 h 107"/>
                <a:gd name="T84" fmla="*/ 8 w 35"/>
                <a:gd name="T85" fmla="*/ 1 h 107"/>
                <a:gd name="T86" fmla="*/ 8 w 35"/>
                <a:gd name="T87" fmla="*/ 1 h 107"/>
                <a:gd name="T88" fmla="*/ 8 w 35"/>
                <a:gd name="T89" fmla="*/ 1 h 107"/>
                <a:gd name="T90" fmla="*/ 8 w 35"/>
                <a:gd name="T91" fmla="*/ 1 h 107"/>
                <a:gd name="T92" fmla="*/ 8 w 35"/>
                <a:gd name="T93" fmla="*/ 1 h 107"/>
                <a:gd name="T94" fmla="*/ 8 w 35"/>
                <a:gd name="T95" fmla="*/ 1 h 107"/>
                <a:gd name="T96" fmla="*/ 8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1" y="1"/>
                  </a:moveTo>
                  <a:lnTo>
                    <a:pt x="1" y="3"/>
                  </a:lnTo>
                  <a:lnTo>
                    <a:pt x="1" y="5"/>
                  </a:lnTo>
                  <a:lnTo>
                    <a:pt x="3" y="6"/>
                  </a:lnTo>
                  <a:lnTo>
                    <a:pt x="3" y="9"/>
                  </a:lnTo>
                  <a:lnTo>
                    <a:pt x="5" y="10"/>
                  </a:lnTo>
                  <a:lnTo>
                    <a:pt x="5" y="13"/>
                  </a:lnTo>
                  <a:lnTo>
                    <a:pt x="6" y="14"/>
                  </a:lnTo>
                  <a:lnTo>
                    <a:pt x="6" y="18"/>
                  </a:lnTo>
                  <a:lnTo>
                    <a:pt x="6" y="22"/>
                  </a:lnTo>
                  <a:lnTo>
                    <a:pt x="6" y="25"/>
                  </a:lnTo>
                  <a:lnTo>
                    <a:pt x="6" y="28"/>
                  </a:lnTo>
                  <a:lnTo>
                    <a:pt x="5" y="31"/>
                  </a:lnTo>
                  <a:lnTo>
                    <a:pt x="4" y="35"/>
                  </a:lnTo>
                  <a:lnTo>
                    <a:pt x="2" y="38"/>
                  </a:lnTo>
                  <a:lnTo>
                    <a:pt x="0" y="41"/>
                  </a:lnTo>
                  <a:lnTo>
                    <a:pt x="0" y="42"/>
                  </a:lnTo>
                  <a:lnTo>
                    <a:pt x="1" y="43"/>
                  </a:lnTo>
                  <a:lnTo>
                    <a:pt x="3" y="44"/>
                  </a:lnTo>
                  <a:lnTo>
                    <a:pt x="5" y="45"/>
                  </a:lnTo>
                  <a:lnTo>
                    <a:pt x="6" y="46"/>
                  </a:lnTo>
                  <a:lnTo>
                    <a:pt x="9" y="48"/>
                  </a:lnTo>
                  <a:lnTo>
                    <a:pt x="11" y="50"/>
                  </a:lnTo>
                  <a:lnTo>
                    <a:pt x="15" y="51"/>
                  </a:lnTo>
                  <a:lnTo>
                    <a:pt x="17" y="54"/>
                  </a:lnTo>
                  <a:lnTo>
                    <a:pt x="20" y="56"/>
                  </a:lnTo>
                  <a:lnTo>
                    <a:pt x="22" y="58"/>
                  </a:lnTo>
                  <a:lnTo>
                    <a:pt x="25" y="60"/>
                  </a:lnTo>
                  <a:lnTo>
                    <a:pt x="26" y="61"/>
                  </a:lnTo>
                  <a:lnTo>
                    <a:pt x="28" y="63"/>
                  </a:lnTo>
                  <a:lnTo>
                    <a:pt x="29" y="64"/>
                  </a:lnTo>
                  <a:lnTo>
                    <a:pt x="30" y="64"/>
                  </a:lnTo>
                  <a:lnTo>
                    <a:pt x="30" y="65"/>
                  </a:lnTo>
                  <a:lnTo>
                    <a:pt x="30" y="66"/>
                  </a:lnTo>
                  <a:lnTo>
                    <a:pt x="30" y="69"/>
                  </a:lnTo>
                  <a:lnTo>
                    <a:pt x="30" y="72"/>
                  </a:lnTo>
                  <a:lnTo>
                    <a:pt x="29" y="76"/>
                  </a:lnTo>
                  <a:lnTo>
                    <a:pt x="29" y="79"/>
                  </a:lnTo>
                  <a:lnTo>
                    <a:pt x="29" y="83"/>
                  </a:lnTo>
                  <a:lnTo>
                    <a:pt x="29" y="87"/>
                  </a:lnTo>
                  <a:lnTo>
                    <a:pt x="28" y="92"/>
                  </a:lnTo>
                  <a:lnTo>
                    <a:pt x="28" y="95"/>
                  </a:lnTo>
                  <a:lnTo>
                    <a:pt x="28" y="99"/>
                  </a:lnTo>
                  <a:lnTo>
                    <a:pt x="28" y="101"/>
                  </a:lnTo>
                  <a:lnTo>
                    <a:pt x="28" y="104"/>
                  </a:lnTo>
                  <a:lnTo>
                    <a:pt x="28" y="105"/>
                  </a:lnTo>
                  <a:lnTo>
                    <a:pt x="28" y="106"/>
                  </a:lnTo>
                  <a:lnTo>
                    <a:pt x="29" y="105"/>
                  </a:lnTo>
                  <a:lnTo>
                    <a:pt x="29" y="103"/>
                  </a:lnTo>
                  <a:lnTo>
                    <a:pt x="29" y="100"/>
                  </a:lnTo>
                  <a:lnTo>
                    <a:pt x="29" y="98"/>
                  </a:lnTo>
                  <a:lnTo>
                    <a:pt x="30" y="95"/>
                  </a:lnTo>
                  <a:lnTo>
                    <a:pt x="30" y="92"/>
                  </a:lnTo>
                  <a:lnTo>
                    <a:pt x="32" y="88"/>
                  </a:lnTo>
                  <a:lnTo>
                    <a:pt x="32" y="84"/>
                  </a:lnTo>
                  <a:lnTo>
                    <a:pt x="34" y="80"/>
                  </a:lnTo>
                  <a:lnTo>
                    <a:pt x="34" y="78"/>
                  </a:lnTo>
                  <a:lnTo>
                    <a:pt x="34" y="75"/>
                  </a:lnTo>
                  <a:lnTo>
                    <a:pt x="34" y="72"/>
                  </a:lnTo>
                  <a:lnTo>
                    <a:pt x="34" y="68"/>
                  </a:lnTo>
                  <a:lnTo>
                    <a:pt x="34" y="66"/>
                  </a:lnTo>
                  <a:lnTo>
                    <a:pt x="34" y="64"/>
                  </a:lnTo>
                  <a:lnTo>
                    <a:pt x="34" y="62"/>
                  </a:lnTo>
                  <a:lnTo>
                    <a:pt x="34" y="60"/>
                  </a:lnTo>
                  <a:lnTo>
                    <a:pt x="30" y="59"/>
                  </a:lnTo>
                  <a:lnTo>
                    <a:pt x="28" y="55"/>
                  </a:lnTo>
                  <a:lnTo>
                    <a:pt x="24" y="51"/>
                  </a:lnTo>
                  <a:lnTo>
                    <a:pt x="22" y="46"/>
                  </a:lnTo>
                  <a:lnTo>
                    <a:pt x="19" y="42"/>
                  </a:lnTo>
                  <a:lnTo>
                    <a:pt x="17" y="37"/>
                  </a:lnTo>
                  <a:lnTo>
                    <a:pt x="14" y="31"/>
                  </a:lnTo>
                  <a:lnTo>
                    <a:pt x="12" y="26"/>
                  </a:lnTo>
                  <a:lnTo>
                    <a:pt x="9" y="22"/>
                  </a:lnTo>
                  <a:lnTo>
                    <a:pt x="7" y="17"/>
                  </a:lnTo>
                  <a:lnTo>
                    <a:pt x="5" y="13"/>
                  </a:lnTo>
                  <a:lnTo>
                    <a:pt x="4" y="8"/>
                  </a:lnTo>
                  <a:lnTo>
                    <a:pt x="2" y="6"/>
                  </a:lnTo>
                  <a:lnTo>
                    <a:pt x="2" y="3"/>
                  </a:lnTo>
                  <a:lnTo>
                    <a:pt x="1" y="1"/>
                  </a:lnTo>
                  <a:lnTo>
                    <a:pt x="1" y="0"/>
                  </a:lnTo>
                  <a:lnTo>
                    <a:pt x="1" y="1"/>
                  </a:lnTo>
                </a:path>
              </a:pathLst>
            </a:custGeom>
            <a:solidFill>
              <a:srgbClr val="F8F8F8"/>
            </a:solidFill>
            <a:ln w="9048">
              <a:solidFill>
                <a:srgbClr val="DDDDDD"/>
              </a:solidFill>
              <a:round/>
              <a:headEnd/>
              <a:tailEnd/>
            </a:ln>
          </p:spPr>
          <p:txBody>
            <a:bodyPr/>
            <a:lstStyle/>
            <a:p>
              <a:endParaRPr lang="it-IT"/>
            </a:p>
          </p:txBody>
        </p:sp>
        <p:sp>
          <p:nvSpPr>
            <p:cNvPr id="7200" name="Freeform 37"/>
            <p:cNvSpPr>
              <a:spLocks/>
            </p:cNvSpPr>
            <p:nvPr/>
          </p:nvSpPr>
          <p:spPr bwMode="auto">
            <a:xfrm>
              <a:off x="2673" y="1319"/>
              <a:ext cx="156" cy="70"/>
            </a:xfrm>
            <a:custGeom>
              <a:avLst/>
              <a:gdLst>
                <a:gd name="T0" fmla="*/ 316 w 79"/>
                <a:gd name="T1" fmla="*/ 0 h 76"/>
                <a:gd name="T2" fmla="*/ 245 w 79"/>
                <a:gd name="T3" fmla="*/ 4 h 76"/>
                <a:gd name="T4" fmla="*/ 176 w 79"/>
                <a:gd name="T5" fmla="*/ 10 h 76"/>
                <a:gd name="T6" fmla="*/ 124 w 79"/>
                <a:gd name="T7" fmla="*/ 19 h 76"/>
                <a:gd name="T8" fmla="*/ 109 w 79"/>
                <a:gd name="T9" fmla="*/ 29 h 76"/>
                <a:gd name="T10" fmla="*/ 140 w 79"/>
                <a:gd name="T11" fmla="*/ 39 h 76"/>
                <a:gd name="T12" fmla="*/ 245 w 79"/>
                <a:gd name="T13" fmla="*/ 47 h 76"/>
                <a:gd name="T14" fmla="*/ 456 w 79"/>
                <a:gd name="T15" fmla="*/ 52 h 76"/>
                <a:gd name="T16" fmla="*/ 592 w 79"/>
                <a:gd name="T17" fmla="*/ 53 h 76"/>
                <a:gd name="T18" fmla="*/ 561 w 79"/>
                <a:gd name="T19" fmla="*/ 54 h 76"/>
                <a:gd name="T20" fmla="*/ 507 w 79"/>
                <a:gd name="T21" fmla="*/ 55 h 76"/>
                <a:gd name="T22" fmla="*/ 440 w 79"/>
                <a:gd name="T23" fmla="*/ 57 h 76"/>
                <a:gd name="T24" fmla="*/ 371 w 79"/>
                <a:gd name="T25" fmla="*/ 59 h 76"/>
                <a:gd name="T26" fmla="*/ 292 w 79"/>
                <a:gd name="T27" fmla="*/ 59 h 76"/>
                <a:gd name="T28" fmla="*/ 207 w 79"/>
                <a:gd name="T29" fmla="*/ 59 h 76"/>
                <a:gd name="T30" fmla="*/ 148 w 79"/>
                <a:gd name="T31" fmla="*/ 55 h 76"/>
                <a:gd name="T32" fmla="*/ 85 w 79"/>
                <a:gd name="T33" fmla="*/ 52 h 76"/>
                <a:gd name="T34" fmla="*/ 47 w 79"/>
                <a:gd name="T35" fmla="*/ 48 h 76"/>
                <a:gd name="T36" fmla="*/ 16 w 79"/>
                <a:gd name="T37" fmla="*/ 43 h 76"/>
                <a:gd name="T38" fmla="*/ 8 w 79"/>
                <a:gd name="T39" fmla="*/ 39 h 76"/>
                <a:gd name="T40" fmla="*/ 0 w 79"/>
                <a:gd name="T41" fmla="*/ 35 h 76"/>
                <a:gd name="T42" fmla="*/ 0 w 79"/>
                <a:gd name="T43" fmla="*/ 32 h 76"/>
                <a:gd name="T44" fmla="*/ 8 w 79"/>
                <a:gd name="T45" fmla="*/ 29 h 76"/>
                <a:gd name="T46" fmla="*/ 8 w 79"/>
                <a:gd name="T47" fmla="*/ 28 h 76"/>
                <a:gd name="T48" fmla="*/ 16 w 79"/>
                <a:gd name="T49" fmla="*/ 23 h 76"/>
                <a:gd name="T50" fmla="*/ 47 w 79"/>
                <a:gd name="T51" fmla="*/ 14 h 76"/>
                <a:gd name="T52" fmla="*/ 85 w 79"/>
                <a:gd name="T53" fmla="*/ 7 h 76"/>
                <a:gd name="T54" fmla="*/ 148 w 79"/>
                <a:gd name="T55" fmla="*/ 4 h 76"/>
                <a:gd name="T56" fmla="*/ 207 w 79"/>
                <a:gd name="T57" fmla="*/ 2 h 76"/>
                <a:gd name="T58" fmla="*/ 261 w 79"/>
                <a:gd name="T59" fmla="*/ 1 h 76"/>
                <a:gd name="T60" fmla="*/ 308 w 79"/>
                <a:gd name="T61" fmla="*/ 0 h 76"/>
                <a:gd name="T62" fmla="*/ 340 w 79"/>
                <a:gd name="T63" fmla="*/ 0 h 76"/>
                <a:gd name="T64" fmla="*/ 348 w 79"/>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9"/>
                <a:gd name="T100" fmla="*/ 0 h 76"/>
                <a:gd name="T101" fmla="*/ 79 w 79"/>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9" h="76">
                  <a:moveTo>
                    <a:pt x="45" y="0"/>
                  </a:moveTo>
                  <a:lnTo>
                    <a:pt x="41" y="0"/>
                  </a:lnTo>
                  <a:lnTo>
                    <a:pt x="37" y="1"/>
                  </a:lnTo>
                  <a:lnTo>
                    <a:pt x="32" y="4"/>
                  </a:lnTo>
                  <a:lnTo>
                    <a:pt x="28" y="8"/>
                  </a:lnTo>
                  <a:lnTo>
                    <a:pt x="23" y="13"/>
                  </a:lnTo>
                  <a:lnTo>
                    <a:pt x="20" y="19"/>
                  </a:lnTo>
                  <a:lnTo>
                    <a:pt x="16" y="25"/>
                  </a:lnTo>
                  <a:lnTo>
                    <a:pt x="15" y="31"/>
                  </a:lnTo>
                  <a:lnTo>
                    <a:pt x="14" y="38"/>
                  </a:lnTo>
                  <a:lnTo>
                    <a:pt x="15" y="44"/>
                  </a:lnTo>
                  <a:lnTo>
                    <a:pt x="18" y="50"/>
                  </a:lnTo>
                  <a:lnTo>
                    <a:pt x="25" y="55"/>
                  </a:lnTo>
                  <a:lnTo>
                    <a:pt x="32" y="60"/>
                  </a:lnTo>
                  <a:lnTo>
                    <a:pt x="44" y="64"/>
                  </a:lnTo>
                  <a:lnTo>
                    <a:pt x="59" y="66"/>
                  </a:lnTo>
                  <a:lnTo>
                    <a:pt x="78" y="67"/>
                  </a:lnTo>
                  <a:lnTo>
                    <a:pt x="77" y="68"/>
                  </a:lnTo>
                  <a:lnTo>
                    <a:pt x="76" y="68"/>
                  </a:lnTo>
                  <a:lnTo>
                    <a:pt x="73" y="70"/>
                  </a:lnTo>
                  <a:lnTo>
                    <a:pt x="70" y="70"/>
                  </a:lnTo>
                  <a:lnTo>
                    <a:pt x="66" y="71"/>
                  </a:lnTo>
                  <a:lnTo>
                    <a:pt x="62" y="71"/>
                  </a:lnTo>
                  <a:lnTo>
                    <a:pt x="57" y="73"/>
                  </a:lnTo>
                  <a:lnTo>
                    <a:pt x="54" y="73"/>
                  </a:lnTo>
                  <a:lnTo>
                    <a:pt x="48" y="75"/>
                  </a:lnTo>
                  <a:lnTo>
                    <a:pt x="43" y="75"/>
                  </a:lnTo>
                  <a:lnTo>
                    <a:pt x="38" y="75"/>
                  </a:lnTo>
                  <a:lnTo>
                    <a:pt x="33" y="75"/>
                  </a:lnTo>
                  <a:lnTo>
                    <a:pt x="27" y="75"/>
                  </a:lnTo>
                  <a:lnTo>
                    <a:pt x="23" y="73"/>
                  </a:lnTo>
                  <a:lnTo>
                    <a:pt x="19" y="71"/>
                  </a:lnTo>
                  <a:lnTo>
                    <a:pt x="15" y="68"/>
                  </a:lnTo>
                  <a:lnTo>
                    <a:pt x="11" y="66"/>
                  </a:lnTo>
                  <a:lnTo>
                    <a:pt x="8" y="63"/>
                  </a:lnTo>
                  <a:lnTo>
                    <a:pt x="6" y="61"/>
                  </a:lnTo>
                  <a:lnTo>
                    <a:pt x="4" y="57"/>
                  </a:lnTo>
                  <a:lnTo>
                    <a:pt x="2" y="55"/>
                  </a:lnTo>
                  <a:lnTo>
                    <a:pt x="2" y="52"/>
                  </a:lnTo>
                  <a:lnTo>
                    <a:pt x="1" y="50"/>
                  </a:lnTo>
                  <a:lnTo>
                    <a:pt x="1" y="46"/>
                  </a:lnTo>
                  <a:lnTo>
                    <a:pt x="0" y="44"/>
                  </a:lnTo>
                  <a:lnTo>
                    <a:pt x="0" y="43"/>
                  </a:lnTo>
                  <a:lnTo>
                    <a:pt x="0" y="41"/>
                  </a:lnTo>
                  <a:lnTo>
                    <a:pt x="1" y="38"/>
                  </a:lnTo>
                  <a:lnTo>
                    <a:pt x="1" y="36"/>
                  </a:lnTo>
                  <a:lnTo>
                    <a:pt x="2" y="35"/>
                  </a:lnTo>
                  <a:lnTo>
                    <a:pt x="2" y="29"/>
                  </a:lnTo>
                  <a:lnTo>
                    <a:pt x="4" y="22"/>
                  </a:lnTo>
                  <a:lnTo>
                    <a:pt x="6" y="17"/>
                  </a:lnTo>
                  <a:lnTo>
                    <a:pt x="8" y="12"/>
                  </a:lnTo>
                  <a:lnTo>
                    <a:pt x="11" y="10"/>
                  </a:lnTo>
                  <a:lnTo>
                    <a:pt x="15" y="6"/>
                  </a:lnTo>
                  <a:lnTo>
                    <a:pt x="19" y="4"/>
                  </a:lnTo>
                  <a:lnTo>
                    <a:pt x="23" y="2"/>
                  </a:lnTo>
                  <a:lnTo>
                    <a:pt x="27" y="2"/>
                  </a:lnTo>
                  <a:lnTo>
                    <a:pt x="30" y="1"/>
                  </a:lnTo>
                  <a:lnTo>
                    <a:pt x="34" y="1"/>
                  </a:lnTo>
                  <a:lnTo>
                    <a:pt x="38" y="0"/>
                  </a:lnTo>
                  <a:lnTo>
                    <a:pt x="40" y="0"/>
                  </a:lnTo>
                  <a:lnTo>
                    <a:pt x="42" y="0"/>
                  </a:lnTo>
                  <a:lnTo>
                    <a:pt x="44" y="0"/>
                  </a:lnTo>
                  <a:lnTo>
                    <a:pt x="45" y="0"/>
                  </a:lnTo>
                </a:path>
              </a:pathLst>
            </a:custGeom>
            <a:solidFill>
              <a:srgbClr val="F8F8F8"/>
            </a:solidFill>
            <a:ln w="9048">
              <a:solidFill>
                <a:srgbClr val="DDDDDD"/>
              </a:solidFill>
              <a:round/>
              <a:headEnd/>
              <a:tailEnd/>
            </a:ln>
          </p:spPr>
          <p:txBody>
            <a:bodyPr/>
            <a:lstStyle/>
            <a:p>
              <a:endParaRPr lang="it-IT"/>
            </a:p>
          </p:txBody>
        </p:sp>
        <p:sp>
          <p:nvSpPr>
            <p:cNvPr id="7201" name="Freeform 38"/>
            <p:cNvSpPr>
              <a:spLocks/>
            </p:cNvSpPr>
            <p:nvPr/>
          </p:nvSpPr>
          <p:spPr bwMode="auto">
            <a:xfrm>
              <a:off x="3459" y="1318"/>
              <a:ext cx="131" cy="72"/>
            </a:xfrm>
            <a:custGeom>
              <a:avLst/>
              <a:gdLst>
                <a:gd name="T0" fmla="*/ 119 w 67"/>
                <a:gd name="T1" fmla="*/ 1 h 78"/>
                <a:gd name="T2" fmla="*/ 196 w 67"/>
                <a:gd name="T3" fmla="*/ 5 h 78"/>
                <a:gd name="T4" fmla="*/ 276 w 67"/>
                <a:gd name="T5" fmla="*/ 11 h 78"/>
                <a:gd name="T6" fmla="*/ 344 w 67"/>
                <a:gd name="T7" fmla="*/ 20 h 78"/>
                <a:gd name="T8" fmla="*/ 389 w 67"/>
                <a:gd name="T9" fmla="*/ 30 h 78"/>
                <a:gd name="T10" fmla="*/ 383 w 67"/>
                <a:gd name="T11" fmla="*/ 41 h 78"/>
                <a:gd name="T12" fmla="*/ 299 w 67"/>
                <a:gd name="T13" fmla="*/ 50 h 78"/>
                <a:gd name="T14" fmla="*/ 119 w 67"/>
                <a:gd name="T15" fmla="*/ 56 h 78"/>
                <a:gd name="T16" fmla="*/ 0 w 67"/>
                <a:gd name="T17" fmla="*/ 60 h 78"/>
                <a:gd name="T18" fmla="*/ 16 w 67"/>
                <a:gd name="T19" fmla="*/ 60 h 78"/>
                <a:gd name="T20" fmla="*/ 61 w 67"/>
                <a:gd name="T21" fmla="*/ 61 h 78"/>
                <a:gd name="T22" fmla="*/ 104 w 67"/>
                <a:gd name="T23" fmla="*/ 61 h 78"/>
                <a:gd name="T24" fmla="*/ 164 w 67"/>
                <a:gd name="T25" fmla="*/ 61 h 78"/>
                <a:gd name="T26" fmla="*/ 233 w 67"/>
                <a:gd name="T27" fmla="*/ 61 h 78"/>
                <a:gd name="T28" fmla="*/ 299 w 67"/>
                <a:gd name="T29" fmla="*/ 58 h 78"/>
                <a:gd name="T30" fmla="*/ 360 w 67"/>
                <a:gd name="T31" fmla="*/ 56 h 78"/>
                <a:gd name="T32" fmla="*/ 416 w 67"/>
                <a:gd name="T33" fmla="*/ 52 h 78"/>
                <a:gd name="T34" fmla="*/ 448 w 67"/>
                <a:gd name="T35" fmla="*/ 48 h 78"/>
                <a:gd name="T36" fmla="*/ 469 w 67"/>
                <a:gd name="T37" fmla="*/ 44 h 78"/>
                <a:gd name="T38" fmla="*/ 477 w 67"/>
                <a:gd name="T39" fmla="*/ 40 h 78"/>
                <a:gd name="T40" fmla="*/ 493 w 67"/>
                <a:gd name="T41" fmla="*/ 36 h 78"/>
                <a:gd name="T42" fmla="*/ 493 w 67"/>
                <a:gd name="T43" fmla="*/ 33 h 78"/>
                <a:gd name="T44" fmla="*/ 493 w 67"/>
                <a:gd name="T45" fmla="*/ 30 h 78"/>
                <a:gd name="T46" fmla="*/ 493 w 67"/>
                <a:gd name="T47" fmla="*/ 29 h 78"/>
                <a:gd name="T48" fmla="*/ 477 w 67"/>
                <a:gd name="T49" fmla="*/ 24 h 78"/>
                <a:gd name="T50" fmla="*/ 440 w 67"/>
                <a:gd name="T51" fmla="*/ 15 h 78"/>
                <a:gd name="T52" fmla="*/ 383 w 67"/>
                <a:gd name="T53" fmla="*/ 7 h 78"/>
                <a:gd name="T54" fmla="*/ 321 w 67"/>
                <a:gd name="T55" fmla="*/ 5 h 78"/>
                <a:gd name="T56" fmla="*/ 248 w 67"/>
                <a:gd name="T57" fmla="*/ 2 h 78"/>
                <a:gd name="T58" fmla="*/ 188 w 67"/>
                <a:gd name="T59" fmla="*/ 1 h 78"/>
                <a:gd name="T60" fmla="*/ 127 w 67"/>
                <a:gd name="T61" fmla="*/ 0 h 78"/>
                <a:gd name="T62" fmla="*/ 104 w 67"/>
                <a:gd name="T63" fmla="*/ 0 h 78"/>
                <a:gd name="T64" fmla="*/ 104 w 6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78"/>
                <a:gd name="T101" fmla="*/ 67 w 6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78">
                  <a:moveTo>
                    <a:pt x="14" y="0"/>
                  </a:moveTo>
                  <a:lnTo>
                    <a:pt x="16" y="1"/>
                  </a:lnTo>
                  <a:lnTo>
                    <a:pt x="21" y="2"/>
                  </a:lnTo>
                  <a:lnTo>
                    <a:pt x="26" y="5"/>
                  </a:lnTo>
                  <a:lnTo>
                    <a:pt x="31" y="9"/>
                  </a:lnTo>
                  <a:lnTo>
                    <a:pt x="37" y="14"/>
                  </a:lnTo>
                  <a:lnTo>
                    <a:pt x="42" y="19"/>
                  </a:lnTo>
                  <a:lnTo>
                    <a:pt x="46" y="26"/>
                  </a:lnTo>
                  <a:lnTo>
                    <a:pt x="51" y="31"/>
                  </a:lnTo>
                  <a:lnTo>
                    <a:pt x="52" y="38"/>
                  </a:lnTo>
                  <a:lnTo>
                    <a:pt x="52" y="45"/>
                  </a:lnTo>
                  <a:lnTo>
                    <a:pt x="51" y="52"/>
                  </a:lnTo>
                  <a:lnTo>
                    <a:pt x="47" y="58"/>
                  </a:lnTo>
                  <a:lnTo>
                    <a:pt x="40" y="64"/>
                  </a:lnTo>
                  <a:lnTo>
                    <a:pt x="31" y="68"/>
                  </a:lnTo>
                  <a:lnTo>
                    <a:pt x="16" y="72"/>
                  </a:lnTo>
                  <a:lnTo>
                    <a:pt x="0" y="74"/>
                  </a:lnTo>
                  <a:lnTo>
                    <a:pt x="0" y="76"/>
                  </a:lnTo>
                  <a:lnTo>
                    <a:pt x="2" y="76"/>
                  </a:lnTo>
                  <a:lnTo>
                    <a:pt x="5" y="76"/>
                  </a:lnTo>
                  <a:lnTo>
                    <a:pt x="8" y="77"/>
                  </a:lnTo>
                  <a:lnTo>
                    <a:pt x="11" y="77"/>
                  </a:lnTo>
                  <a:lnTo>
                    <a:pt x="14" y="77"/>
                  </a:lnTo>
                  <a:lnTo>
                    <a:pt x="19" y="77"/>
                  </a:lnTo>
                  <a:lnTo>
                    <a:pt x="22" y="77"/>
                  </a:lnTo>
                  <a:lnTo>
                    <a:pt x="27" y="77"/>
                  </a:lnTo>
                  <a:lnTo>
                    <a:pt x="31" y="77"/>
                  </a:lnTo>
                  <a:lnTo>
                    <a:pt x="36" y="76"/>
                  </a:lnTo>
                  <a:lnTo>
                    <a:pt x="40" y="74"/>
                  </a:lnTo>
                  <a:lnTo>
                    <a:pt x="44" y="72"/>
                  </a:lnTo>
                  <a:lnTo>
                    <a:pt x="48" y="71"/>
                  </a:lnTo>
                  <a:lnTo>
                    <a:pt x="53" y="68"/>
                  </a:lnTo>
                  <a:lnTo>
                    <a:pt x="56" y="66"/>
                  </a:lnTo>
                  <a:lnTo>
                    <a:pt x="59" y="63"/>
                  </a:lnTo>
                  <a:lnTo>
                    <a:pt x="60" y="61"/>
                  </a:lnTo>
                  <a:lnTo>
                    <a:pt x="63" y="58"/>
                  </a:lnTo>
                  <a:lnTo>
                    <a:pt x="63" y="56"/>
                  </a:lnTo>
                  <a:lnTo>
                    <a:pt x="64" y="52"/>
                  </a:lnTo>
                  <a:lnTo>
                    <a:pt x="64" y="51"/>
                  </a:lnTo>
                  <a:lnTo>
                    <a:pt x="66" y="47"/>
                  </a:lnTo>
                  <a:lnTo>
                    <a:pt x="66" y="45"/>
                  </a:lnTo>
                  <a:lnTo>
                    <a:pt x="66" y="44"/>
                  </a:lnTo>
                  <a:lnTo>
                    <a:pt x="66" y="42"/>
                  </a:lnTo>
                  <a:lnTo>
                    <a:pt x="66" y="39"/>
                  </a:lnTo>
                  <a:lnTo>
                    <a:pt x="66" y="37"/>
                  </a:lnTo>
                  <a:lnTo>
                    <a:pt x="66" y="36"/>
                  </a:lnTo>
                  <a:lnTo>
                    <a:pt x="64" y="30"/>
                  </a:lnTo>
                  <a:lnTo>
                    <a:pt x="62" y="23"/>
                  </a:lnTo>
                  <a:lnTo>
                    <a:pt x="59" y="18"/>
                  </a:lnTo>
                  <a:lnTo>
                    <a:pt x="56" y="13"/>
                  </a:lnTo>
                  <a:lnTo>
                    <a:pt x="51" y="10"/>
                  </a:lnTo>
                  <a:lnTo>
                    <a:pt x="48" y="7"/>
                  </a:lnTo>
                  <a:lnTo>
                    <a:pt x="43" y="5"/>
                  </a:lnTo>
                  <a:lnTo>
                    <a:pt x="39" y="2"/>
                  </a:lnTo>
                  <a:lnTo>
                    <a:pt x="33" y="2"/>
                  </a:lnTo>
                  <a:lnTo>
                    <a:pt x="29" y="1"/>
                  </a:lnTo>
                  <a:lnTo>
                    <a:pt x="25" y="1"/>
                  </a:lnTo>
                  <a:lnTo>
                    <a:pt x="21" y="0"/>
                  </a:lnTo>
                  <a:lnTo>
                    <a:pt x="17" y="0"/>
                  </a:lnTo>
                  <a:lnTo>
                    <a:pt x="16" y="0"/>
                  </a:lnTo>
                  <a:lnTo>
                    <a:pt x="14" y="0"/>
                  </a:lnTo>
                </a:path>
              </a:pathLst>
            </a:custGeom>
            <a:solidFill>
              <a:srgbClr val="F8F8F8"/>
            </a:solidFill>
            <a:ln w="9048">
              <a:solidFill>
                <a:srgbClr val="DDDDDD"/>
              </a:solidFill>
              <a:round/>
              <a:headEnd/>
              <a:tailEnd/>
            </a:ln>
          </p:spPr>
          <p:txBody>
            <a:bodyPr/>
            <a:lstStyle/>
            <a:p>
              <a:endParaRPr lang="it-IT"/>
            </a:p>
          </p:txBody>
        </p:sp>
        <p:sp>
          <p:nvSpPr>
            <p:cNvPr id="7202" name="Freeform 39"/>
            <p:cNvSpPr>
              <a:spLocks/>
            </p:cNvSpPr>
            <p:nvPr/>
          </p:nvSpPr>
          <p:spPr bwMode="auto">
            <a:xfrm>
              <a:off x="2748" y="1326"/>
              <a:ext cx="208" cy="48"/>
            </a:xfrm>
            <a:custGeom>
              <a:avLst/>
              <a:gdLst>
                <a:gd name="T0" fmla="*/ 777 w 106"/>
                <a:gd name="T1" fmla="*/ 35 h 51"/>
                <a:gd name="T2" fmla="*/ 740 w 106"/>
                <a:gd name="T3" fmla="*/ 29 h 51"/>
                <a:gd name="T4" fmla="*/ 681 w 106"/>
                <a:gd name="T5" fmla="*/ 21 h 51"/>
                <a:gd name="T6" fmla="*/ 573 w 106"/>
                <a:gd name="T7" fmla="*/ 11 h 51"/>
                <a:gd name="T8" fmla="*/ 455 w 106"/>
                <a:gd name="T9" fmla="*/ 4 h 51"/>
                <a:gd name="T10" fmla="*/ 347 w 106"/>
                <a:gd name="T11" fmla="*/ 0 h 51"/>
                <a:gd name="T12" fmla="*/ 316 w 106"/>
                <a:gd name="T13" fmla="*/ 0 h 51"/>
                <a:gd name="T14" fmla="*/ 257 w 106"/>
                <a:gd name="T15" fmla="*/ 1 h 51"/>
                <a:gd name="T16" fmla="*/ 196 w 106"/>
                <a:gd name="T17" fmla="*/ 3 h 51"/>
                <a:gd name="T18" fmla="*/ 135 w 106"/>
                <a:gd name="T19" fmla="*/ 4 h 51"/>
                <a:gd name="T20" fmla="*/ 100 w 106"/>
                <a:gd name="T21" fmla="*/ 4 h 51"/>
                <a:gd name="T22" fmla="*/ 61 w 106"/>
                <a:gd name="T23" fmla="*/ 8 h 51"/>
                <a:gd name="T24" fmla="*/ 31 w 106"/>
                <a:gd name="T25" fmla="*/ 11 h 51"/>
                <a:gd name="T26" fmla="*/ 8 w 106"/>
                <a:gd name="T27" fmla="*/ 17 h 51"/>
                <a:gd name="T28" fmla="*/ 0 w 106"/>
                <a:gd name="T29" fmla="*/ 22 h 51"/>
                <a:gd name="T30" fmla="*/ 0 w 106"/>
                <a:gd name="T31" fmla="*/ 25 h 51"/>
                <a:gd name="T32" fmla="*/ 8 w 106"/>
                <a:gd name="T33" fmla="*/ 30 h 51"/>
                <a:gd name="T34" fmla="*/ 24 w 106"/>
                <a:gd name="T35" fmla="*/ 35 h 51"/>
                <a:gd name="T36" fmla="*/ 47 w 106"/>
                <a:gd name="T37" fmla="*/ 37 h 51"/>
                <a:gd name="T38" fmla="*/ 61 w 106"/>
                <a:gd name="T39" fmla="*/ 40 h 51"/>
                <a:gd name="T40" fmla="*/ 100 w 106"/>
                <a:gd name="T41" fmla="*/ 41 h 51"/>
                <a:gd name="T42" fmla="*/ 135 w 106"/>
                <a:gd name="T43" fmla="*/ 41 h 51"/>
                <a:gd name="T44" fmla="*/ 173 w 106"/>
                <a:gd name="T45" fmla="*/ 40 h 51"/>
                <a:gd name="T46" fmla="*/ 212 w 106"/>
                <a:gd name="T47" fmla="*/ 39 h 51"/>
                <a:gd name="T48" fmla="*/ 257 w 106"/>
                <a:gd name="T49" fmla="*/ 37 h 51"/>
                <a:gd name="T50" fmla="*/ 288 w 106"/>
                <a:gd name="T51" fmla="*/ 36 h 51"/>
                <a:gd name="T52" fmla="*/ 308 w 106"/>
                <a:gd name="T53" fmla="*/ 35 h 51"/>
                <a:gd name="T54" fmla="*/ 281 w 106"/>
                <a:gd name="T55" fmla="*/ 36 h 51"/>
                <a:gd name="T56" fmla="*/ 257 w 106"/>
                <a:gd name="T57" fmla="*/ 35 h 51"/>
                <a:gd name="T58" fmla="*/ 228 w 106"/>
                <a:gd name="T59" fmla="*/ 33 h 51"/>
                <a:gd name="T60" fmla="*/ 181 w 106"/>
                <a:gd name="T61" fmla="*/ 30 h 51"/>
                <a:gd name="T62" fmla="*/ 112 w 106"/>
                <a:gd name="T63" fmla="*/ 28 h 51"/>
                <a:gd name="T64" fmla="*/ 92 w 106"/>
                <a:gd name="T65" fmla="*/ 26 h 51"/>
                <a:gd name="T66" fmla="*/ 100 w 106"/>
                <a:gd name="T67" fmla="*/ 24 h 51"/>
                <a:gd name="T68" fmla="*/ 135 w 106"/>
                <a:gd name="T69" fmla="*/ 21 h 51"/>
                <a:gd name="T70" fmla="*/ 157 w 106"/>
                <a:gd name="T71" fmla="*/ 18 h 51"/>
                <a:gd name="T72" fmla="*/ 173 w 106"/>
                <a:gd name="T73" fmla="*/ 14 h 51"/>
                <a:gd name="T74" fmla="*/ 257 w 106"/>
                <a:gd name="T75" fmla="*/ 13 h 51"/>
                <a:gd name="T76" fmla="*/ 440 w 106"/>
                <a:gd name="T77" fmla="*/ 13 h 51"/>
                <a:gd name="T78" fmla="*/ 581 w 106"/>
                <a:gd name="T79" fmla="*/ 21 h 51"/>
                <a:gd name="T80" fmla="*/ 697 w 106"/>
                <a:gd name="T81" fmla="*/ 27 h 51"/>
                <a:gd name="T82" fmla="*/ 763 w 106"/>
                <a:gd name="T83" fmla="*/ 35 h 51"/>
                <a:gd name="T84" fmla="*/ 793 w 106"/>
                <a:gd name="T85" fmla="*/ 36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6"/>
                <a:gd name="T130" fmla="*/ 0 h 51"/>
                <a:gd name="T131" fmla="*/ 106 w 106"/>
                <a:gd name="T132" fmla="*/ 51 h 5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6" h="51">
                  <a:moveTo>
                    <a:pt x="105" y="42"/>
                  </a:moveTo>
                  <a:lnTo>
                    <a:pt x="104" y="42"/>
                  </a:lnTo>
                  <a:lnTo>
                    <a:pt x="103" y="41"/>
                  </a:lnTo>
                  <a:lnTo>
                    <a:pt x="101" y="39"/>
                  </a:lnTo>
                  <a:lnTo>
                    <a:pt x="101" y="37"/>
                  </a:lnTo>
                  <a:lnTo>
                    <a:pt x="98" y="35"/>
                  </a:lnTo>
                  <a:lnTo>
                    <a:pt x="96" y="31"/>
                  </a:lnTo>
                  <a:lnTo>
                    <a:pt x="92" y="27"/>
                  </a:lnTo>
                  <a:lnTo>
                    <a:pt x="90" y="24"/>
                  </a:lnTo>
                  <a:lnTo>
                    <a:pt x="85" y="21"/>
                  </a:lnTo>
                  <a:lnTo>
                    <a:pt x="82" y="17"/>
                  </a:lnTo>
                  <a:lnTo>
                    <a:pt x="76" y="14"/>
                  </a:lnTo>
                  <a:lnTo>
                    <a:pt x="72" y="10"/>
                  </a:lnTo>
                  <a:lnTo>
                    <a:pt x="66" y="8"/>
                  </a:lnTo>
                  <a:lnTo>
                    <a:pt x="60" y="4"/>
                  </a:lnTo>
                  <a:lnTo>
                    <a:pt x="54" y="3"/>
                  </a:lnTo>
                  <a:lnTo>
                    <a:pt x="48" y="0"/>
                  </a:lnTo>
                  <a:lnTo>
                    <a:pt x="46" y="0"/>
                  </a:lnTo>
                  <a:lnTo>
                    <a:pt x="44" y="0"/>
                  </a:lnTo>
                  <a:lnTo>
                    <a:pt x="42" y="0"/>
                  </a:lnTo>
                  <a:lnTo>
                    <a:pt x="39" y="1"/>
                  </a:lnTo>
                  <a:lnTo>
                    <a:pt x="37" y="1"/>
                  </a:lnTo>
                  <a:lnTo>
                    <a:pt x="34" y="1"/>
                  </a:lnTo>
                  <a:lnTo>
                    <a:pt x="32" y="1"/>
                  </a:lnTo>
                  <a:lnTo>
                    <a:pt x="29" y="3"/>
                  </a:lnTo>
                  <a:lnTo>
                    <a:pt x="26" y="3"/>
                  </a:lnTo>
                  <a:lnTo>
                    <a:pt x="22" y="3"/>
                  </a:lnTo>
                  <a:lnTo>
                    <a:pt x="21" y="3"/>
                  </a:lnTo>
                  <a:lnTo>
                    <a:pt x="18" y="4"/>
                  </a:lnTo>
                  <a:lnTo>
                    <a:pt x="16" y="4"/>
                  </a:lnTo>
                  <a:lnTo>
                    <a:pt x="14" y="4"/>
                  </a:lnTo>
                  <a:lnTo>
                    <a:pt x="13" y="4"/>
                  </a:lnTo>
                  <a:lnTo>
                    <a:pt x="11" y="6"/>
                  </a:lnTo>
                  <a:lnTo>
                    <a:pt x="10" y="8"/>
                  </a:lnTo>
                  <a:lnTo>
                    <a:pt x="8" y="9"/>
                  </a:lnTo>
                  <a:lnTo>
                    <a:pt x="7" y="10"/>
                  </a:lnTo>
                  <a:lnTo>
                    <a:pt x="5" y="12"/>
                  </a:lnTo>
                  <a:lnTo>
                    <a:pt x="4" y="14"/>
                  </a:lnTo>
                  <a:lnTo>
                    <a:pt x="3" y="16"/>
                  </a:lnTo>
                  <a:lnTo>
                    <a:pt x="3" y="17"/>
                  </a:lnTo>
                  <a:lnTo>
                    <a:pt x="1" y="20"/>
                  </a:lnTo>
                  <a:lnTo>
                    <a:pt x="1" y="22"/>
                  </a:lnTo>
                  <a:lnTo>
                    <a:pt x="0" y="24"/>
                  </a:lnTo>
                  <a:lnTo>
                    <a:pt x="0" y="26"/>
                  </a:lnTo>
                  <a:lnTo>
                    <a:pt x="0" y="27"/>
                  </a:lnTo>
                  <a:lnTo>
                    <a:pt x="0" y="29"/>
                  </a:lnTo>
                  <a:lnTo>
                    <a:pt x="0" y="31"/>
                  </a:lnTo>
                  <a:lnTo>
                    <a:pt x="1" y="32"/>
                  </a:lnTo>
                  <a:lnTo>
                    <a:pt x="1" y="34"/>
                  </a:lnTo>
                  <a:lnTo>
                    <a:pt x="1" y="36"/>
                  </a:lnTo>
                  <a:lnTo>
                    <a:pt x="1" y="38"/>
                  </a:lnTo>
                  <a:lnTo>
                    <a:pt x="3" y="39"/>
                  </a:lnTo>
                  <a:lnTo>
                    <a:pt x="3" y="41"/>
                  </a:lnTo>
                  <a:lnTo>
                    <a:pt x="4" y="42"/>
                  </a:lnTo>
                  <a:lnTo>
                    <a:pt x="4" y="44"/>
                  </a:lnTo>
                  <a:lnTo>
                    <a:pt x="6" y="44"/>
                  </a:lnTo>
                  <a:lnTo>
                    <a:pt x="6" y="46"/>
                  </a:lnTo>
                  <a:lnTo>
                    <a:pt x="8" y="46"/>
                  </a:lnTo>
                  <a:lnTo>
                    <a:pt x="8" y="48"/>
                  </a:lnTo>
                  <a:lnTo>
                    <a:pt x="10" y="48"/>
                  </a:lnTo>
                  <a:lnTo>
                    <a:pt x="11" y="50"/>
                  </a:lnTo>
                  <a:lnTo>
                    <a:pt x="13" y="50"/>
                  </a:lnTo>
                  <a:lnTo>
                    <a:pt x="15" y="50"/>
                  </a:lnTo>
                  <a:lnTo>
                    <a:pt x="16" y="50"/>
                  </a:lnTo>
                  <a:lnTo>
                    <a:pt x="18" y="50"/>
                  </a:lnTo>
                  <a:lnTo>
                    <a:pt x="19" y="50"/>
                  </a:lnTo>
                  <a:lnTo>
                    <a:pt x="21" y="50"/>
                  </a:lnTo>
                  <a:lnTo>
                    <a:pt x="23" y="49"/>
                  </a:lnTo>
                  <a:lnTo>
                    <a:pt x="24" y="49"/>
                  </a:lnTo>
                  <a:lnTo>
                    <a:pt x="26" y="47"/>
                  </a:lnTo>
                  <a:lnTo>
                    <a:pt x="28" y="47"/>
                  </a:lnTo>
                  <a:lnTo>
                    <a:pt x="31" y="45"/>
                  </a:lnTo>
                  <a:lnTo>
                    <a:pt x="32" y="45"/>
                  </a:lnTo>
                  <a:lnTo>
                    <a:pt x="34" y="44"/>
                  </a:lnTo>
                  <a:lnTo>
                    <a:pt x="35" y="44"/>
                  </a:lnTo>
                  <a:lnTo>
                    <a:pt x="37" y="42"/>
                  </a:lnTo>
                  <a:lnTo>
                    <a:pt x="38" y="42"/>
                  </a:lnTo>
                  <a:lnTo>
                    <a:pt x="39" y="42"/>
                  </a:lnTo>
                  <a:lnTo>
                    <a:pt x="41" y="41"/>
                  </a:lnTo>
                  <a:lnTo>
                    <a:pt x="39" y="42"/>
                  </a:lnTo>
                  <a:lnTo>
                    <a:pt x="38" y="42"/>
                  </a:lnTo>
                  <a:lnTo>
                    <a:pt x="37" y="42"/>
                  </a:lnTo>
                  <a:lnTo>
                    <a:pt x="35" y="42"/>
                  </a:lnTo>
                  <a:lnTo>
                    <a:pt x="34" y="41"/>
                  </a:lnTo>
                  <a:lnTo>
                    <a:pt x="32" y="41"/>
                  </a:lnTo>
                  <a:lnTo>
                    <a:pt x="32" y="39"/>
                  </a:lnTo>
                  <a:lnTo>
                    <a:pt x="30" y="39"/>
                  </a:lnTo>
                  <a:lnTo>
                    <a:pt x="28" y="38"/>
                  </a:lnTo>
                  <a:lnTo>
                    <a:pt x="26" y="38"/>
                  </a:lnTo>
                  <a:lnTo>
                    <a:pt x="24" y="36"/>
                  </a:lnTo>
                  <a:lnTo>
                    <a:pt x="21" y="36"/>
                  </a:lnTo>
                  <a:lnTo>
                    <a:pt x="18" y="34"/>
                  </a:lnTo>
                  <a:lnTo>
                    <a:pt x="15" y="34"/>
                  </a:lnTo>
                  <a:lnTo>
                    <a:pt x="12" y="32"/>
                  </a:lnTo>
                  <a:lnTo>
                    <a:pt x="13" y="30"/>
                  </a:lnTo>
                  <a:lnTo>
                    <a:pt x="15" y="28"/>
                  </a:lnTo>
                  <a:lnTo>
                    <a:pt x="16" y="26"/>
                  </a:lnTo>
                  <a:lnTo>
                    <a:pt x="18" y="24"/>
                  </a:lnTo>
                  <a:lnTo>
                    <a:pt x="20" y="23"/>
                  </a:lnTo>
                  <a:lnTo>
                    <a:pt x="21" y="21"/>
                  </a:lnTo>
                  <a:lnTo>
                    <a:pt x="22" y="19"/>
                  </a:lnTo>
                  <a:lnTo>
                    <a:pt x="23" y="17"/>
                  </a:lnTo>
                  <a:lnTo>
                    <a:pt x="24" y="16"/>
                  </a:lnTo>
                  <a:lnTo>
                    <a:pt x="34" y="16"/>
                  </a:lnTo>
                  <a:lnTo>
                    <a:pt x="42" y="14"/>
                  </a:lnTo>
                  <a:lnTo>
                    <a:pt x="50" y="15"/>
                  </a:lnTo>
                  <a:lnTo>
                    <a:pt x="58" y="16"/>
                  </a:lnTo>
                  <a:lnTo>
                    <a:pt x="65" y="19"/>
                  </a:lnTo>
                  <a:lnTo>
                    <a:pt x="72" y="20"/>
                  </a:lnTo>
                  <a:lnTo>
                    <a:pt x="77" y="24"/>
                  </a:lnTo>
                  <a:lnTo>
                    <a:pt x="83" y="26"/>
                  </a:lnTo>
                  <a:lnTo>
                    <a:pt x="87" y="29"/>
                  </a:lnTo>
                  <a:lnTo>
                    <a:pt x="92" y="33"/>
                  </a:lnTo>
                  <a:lnTo>
                    <a:pt x="95" y="36"/>
                  </a:lnTo>
                  <a:lnTo>
                    <a:pt x="99" y="38"/>
                  </a:lnTo>
                  <a:lnTo>
                    <a:pt x="101" y="41"/>
                  </a:lnTo>
                  <a:lnTo>
                    <a:pt x="102" y="42"/>
                  </a:lnTo>
                  <a:lnTo>
                    <a:pt x="103" y="42"/>
                  </a:lnTo>
                  <a:lnTo>
                    <a:pt x="105" y="42"/>
                  </a:lnTo>
                </a:path>
              </a:pathLst>
            </a:custGeom>
            <a:solidFill>
              <a:srgbClr val="F8F8F8"/>
            </a:solidFill>
            <a:ln w="6350">
              <a:solidFill>
                <a:srgbClr val="DDDDDD"/>
              </a:solidFill>
              <a:round/>
              <a:headEnd/>
              <a:tailEnd/>
            </a:ln>
          </p:spPr>
          <p:txBody>
            <a:bodyPr/>
            <a:lstStyle/>
            <a:p>
              <a:endParaRPr lang="it-IT"/>
            </a:p>
          </p:txBody>
        </p:sp>
        <p:sp>
          <p:nvSpPr>
            <p:cNvPr id="7203" name="Freeform 40"/>
            <p:cNvSpPr>
              <a:spLocks/>
            </p:cNvSpPr>
            <p:nvPr/>
          </p:nvSpPr>
          <p:spPr bwMode="auto">
            <a:xfrm>
              <a:off x="3317" y="1328"/>
              <a:ext cx="207" cy="47"/>
            </a:xfrm>
            <a:custGeom>
              <a:avLst/>
              <a:gdLst>
                <a:gd name="T0" fmla="*/ 8 w 105"/>
                <a:gd name="T1" fmla="*/ 35 h 50"/>
                <a:gd name="T2" fmla="*/ 47 w 105"/>
                <a:gd name="T3" fmla="*/ 29 h 50"/>
                <a:gd name="T4" fmla="*/ 116 w 105"/>
                <a:gd name="T5" fmla="*/ 21 h 50"/>
                <a:gd name="T6" fmla="*/ 205 w 105"/>
                <a:gd name="T7" fmla="*/ 11 h 50"/>
                <a:gd name="T8" fmla="*/ 331 w 105"/>
                <a:gd name="T9" fmla="*/ 5 h 50"/>
                <a:gd name="T10" fmla="*/ 436 w 105"/>
                <a:gd name="T11" fmla="*/ 1 h 50"/>
                <a:gd name="T12" fmla="*/ 475 w 105"/>
                <a:gd name="T13" fmla="*/ 1 h 50"/>
                <a:gd name="T14" fmla="*/ 528 w 105"/>
                <a:gd name="T15" fmla="*/ 1 h 50"/>
                <a:gd name="T16" fmla="*/ 599 w 105"/>
                <a:gd name="T17" fmla="*/ 2 h 50"/>
                <a:gd name="T18" fmla="*/ 653 w 105"/>
                <a:gd name="T19" fmla="*/ 4 h 50"/>
                <a:gd name="T20" fmla="*/ 704 w 105"/>
                <a:gd name="T21" fmla="*/ 4 h 50"/>
                <a:gd name="T22" fmla="*/ 735 w 105"/>
                <a:gd name="T23" fmla="*/ 8 h 50"/>
                <a:gd name="T24" fmla="*/ 757 w 105"/>
                <a:gd name="T25" fmla="*/ 12 h 50"/>
                <a:gd name="T26" fmla="*/ 781 w 105"/>
                <a:gd name="T27" fmla="*/ 18 h 50"/>
                <a:gd name="T28" fmla="*/ 796 w 105"/>
                <a:gd name="T29" fmla="*/ 22 h 50"/>
                <a:gd name="T30" fmla="*/ 796 w 105"/>
                <a:gd name="T31" fmla="*/ 25 h 50"/>
                <a:gd name="T32" fmla="*/ 789 w 105"/>
                <a:gd name="T33" fmla="*/ 30 h 50"/>
                <a:gd name="T34" fmla="*/ 757 w 105"/>
                <a:gd name="T35" fmla="*/ 35 h 50"/>
                <a:gd name="T36" fmla="*/ 757 w 105"/>
                <a:gd name="T37" fmla="*/ 37 h 50"/>
                <a:gd name="T38" fmla="*/ 720 w 105"/>
                <a:gd name="T39" fmla="*/ 40 h 50"/>
                <a:gd name="T40" fmla="*/ 696 w 105"/>
                <a:gd name="T41" fmla="*/ 40 h 50"/>
                <a:gd name="T42" fmla="*/ 668 w 105"/>
                <a:gd name="T43" fmla="*/ 40 h 50"/>
                <a:gd name="T44" fmla="*/ 629 w 105"/>
                <a:gd name="T45" fmla="*/ 40 h 50"/>
                <a:gd name="T46" fmla="*/ 591 w 105"/>
                <a:gd name="T47" fmla="*/ 40 h 50"/>
                <a:gd name="T48" fmla="*/ 552 w 105"/>
                <a:gd name="T49" fmla="*/ 40 h 50"/>
                <a:gd name="T50" fmla="*/ 520 w 105"/>
                <a:gd name="T51" fmla="*/ 39 h 50"/>
                <a:gd name="T52" fmla="*/ 520 w 105"/>
                <a:gd name="T53" fmla="*/ 37 h 50"/>
                <a:gd name="T54" fmla="*/ 513 w 105"/>
                <a:gd name="T55" fmla="*/ 35 h 50"/>
                <a:gd name="T56" fmla="*/ 520 w 105"/>
                <a:gd name="T57" fmla="*/ 33 h 50"/>
                <a:gd name="T58" fmla="*/ 552 w 105"/>
                <a:gd name="T59" fmla="*/ 31 h 50"/>
                <a:gd name="T60" fmla="*/ 599 w 105"/>
                <a:gd name="T61" fmla="*/ 29 h 50"/>
                <a:gd name="T62" fmla="*/ 668 w 105"/>
                <a:gd name="T63" fmla="*/ 28 h 50"/>
                <a:gd name="T64" fmla="*/ 688 w 105"/>
                <a:gd name="T65" fmla="*/ 26 h 50"/>
                <a:gd name="T66" fmla="*/ 672 w 105"/>
                <a:gd name="T67" fmla="*/ 24 h 50"/>
                <a:gd name="T68" fmla="*/ 660 w 105"/>
                <a:gd name="T69" fmla="*/ 22 h 50"/>
                <a:gd name="T70" fmla="*/ 637 w 105"/>
                <a:gd name="T71" fmla="*/ 18 h 50"/>
                <a:gd name="T72" fmla="*/ 629 w 105"/>
                <a:gd name="T73" fmla="*/ 15 h 50"/>
                <a:gd name="T74" fmla="*/ 552 w 105"/>
                <a:gd name="T75" fmla="*/ 12 h 50"/>
                <a:gd name="T76" fmla="*/ 369 w 105"/>
                <a:gd name="T77" fmla="*/ 12 h 50"/>
                <a:gd name="T78" fmla="*/ 213 w 105"/>
                <a:gd name="T79" fmla="*/ 20 h 50"/>
                <a:gd name="T80" fmla="*/ 93 w 105"/>
                <a:gd name="T81" fmla="*/ 26 h 50"/>
                <a:gd name="T82" fmla="*/ 24 w 105"/>
                <a:gd name="T83" fmla="*/ 34 h 50"/>
                <a:gd name="T84" fmla="*/ 0 w 105"/>
                <a:gd name="T85" fmla="*/ 35 h 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5"/>
                <a:gd name="T130" fmla="*/ 0 h 50"/>
                <a:gd name="T131" fmla="*/ 105 w 105"/>
                <a:gd name="T132" fmla="*/ 50 h 5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5" h="50">
                  <a:moveTo>
                    <a:pt x="0" y="41"/>
                  </a:moveTo>
                  <a:lnTo>
                    <a:pt x="0" y="41"/>
                  </a:lnTo>
                  <a:lnTo>
                    <a:pt x="1" y="41"/>
                  </a:lnTo>
                  <a:lnTo>
                    <a:pt x="2" y="39"/>
                  </a:lnTo>
                  <a:lnTo>
                    <a:pt x="4" y="37"/>
                  </a:lnTo>
                  <a:lnTo>
                    <a:pt x="6" y="35"/>
                  </a:lnTo>
                  <a:lnTo>
                    <a:pt x="8" y="31"/>
                  </a:lnTo>
                  <a:lnTo>
                    <a:pt x="11" y="28"/>
                  </a:lnTo>
                  <a:lnTo>
                    <a:pt x="15" y="24"/>
                  </a:lnTo>
                  <a:lnTo>
                    <a:pt x="18" y="21"/>
                  </a:lnTo>
                  <a:lnTo>
                    <a:pt x="22" y="18"/>
                  </a:lnTo>
                  <a:lnTo>
                    <a:pt x="27" y="14"/>
                  </a:lnTo>
                  <a:lnTo>
                    <a:pt x="32" y="10"/>
                  </a:lnTo>
                  <a:lnTo>
                    <a:pt x="37" y="8"/>
                  </a:lnTo>
                  <a:lnTo>
                    <a:pt x="43" y="5"/>
                  </a:lnTo>
                  <a:lnTo>
                    <a:pt x="50" y="3"/>
                  </a:lnTo>
                  <a:lnTo>
                    <a:pt x="57" y="0"/>
                  </a:lnTo>
                  <a:lnTo>
                    <a:pt x="57" y="1"/>
                  </a:lnTo>
                  <a:lnTo>
                    <a:pt x="58" y="1"/>
                  </a:lnTo>
                  <a:lnTo>
                    <a:pt x="60" y="1"/>
                  </a:lnTo>
                  <a:lnTo>
                    <a:pt x="62" y="1"/>
                  </a:lnTo>
                  <a:lnTo>
                    <a:pt x="64" y="1"/>
                  </a:lnTo>
                  <a:lnTo>
                    <a:pt x="67" y="1"/>
                  </a:lnTo>
                  <a:lnTo>
                    <a:pt x="69" y="1"/>
                  </a:lnTo>
                  <a:lnTo>
                    <a:pt x="73" y="1"/>
                  </a:lnTo>
                  <a:lnTo>
                    <a:pt x="75" y="2"/>
                  </a:lnTo>
                  <a:lnTo>
                    <a:pt x="78" y="2"/>
                  </a:lnTo>
                  <a:lnTo>
                    <a:pt x="80" y="2"/>
                  </a:lnTo>
                  <a:lnTo>
                    <a:pt x="84" y="2"/>
                  </a:lnTo>
                  <a:lnTo>
                    <a:pt x="85" y="4"/>
                  </a:lnTo>
                  <a:lnTo>
                    <a:pt x="88" y="4"/>
                  </a:lnTo>
                  <a:lnTo>
                    <a:pt x="89" y="4"/>
                  </a:lnTo>
                  <a:lnTo>
                    <a:pt x="92" y="4"/>
                  </a:lnTo>
                  <a:lnTo>
                    <a:pt x="92" y="6"/>
                  </a:lnTo>
                  <a:lnTo>
                    <a:pt x="94" y="7"/>
                  </a:lnTo>
                  <a:lnTo>
                    <a:pt x="96" y="9"/>
                  </a:lnTo>
                  <a:lnTo>
                    <a:pt x="97" y="11"/>
                  </a:lnTo>
                  <a:lnTo>
                    <a:pt x="97" y="13"/>
                  </a:lnTo>
                  <a:lnTo>
                    <a:pt x="99" y="15"/>
                  </a:lnTo>
                  <a:lnTo>
                    <a:pt x="100" y="17"/>
                  </a:lnTo>
                  <a:lnTo>
                    <a:pt x="102" y="18"/>
                  </a:lnTo>
                  <a:lnTo>
                    <a:pt x="102" y="21"/>
                  </a:lnTo>
                  <a:lnTo>
                    <a:pt x="103" y="22"/>
                  </a:lnTo>
                  <a:lnTo>
                    <a:pt x="103" y="24"/>
                  </a:lnTo>
                  <a:lnTo>
                    <a:pt x="104" y="26"/>
                  </a:lnTo>
                  <a:lnTo>
                    <a:pt x="104" y="28"/>
                  </a:lnTo>
                  <a:lnTo>
                    <a:pt x="104" y="30"/>
                  </a:lnTo>
                  <a:lnTo>
                    <a:pt x="104" y="31"/>
                  </a:lnTo>
                  <a:lnTo>
                    <a:pt x="104" y="33"/>
                  </a:lnTo>
                  <a:lnTo>
                    <a:pt x="103" y="34"/>
                  </a:lnTo>
                  <a:lnTo>
                    <a:pt x="103" y="36"/>
                  </a:lnTo>
                  <a:lnTo>
                    <a:pt x="101" y="38"/>
                  </a:lnTo>
                  <a:lnTo>
                    <a:pt x="101" y="39"/>
                  </a:lnTo>
                  <a:lnTo>
                    <a:pt x="99" y="41"/>
                  </a:lnTo>
                  <a:lnTo>
                    <a:pt x="99" y="42"/>
                  </a:lnTo>
                  <a:lnTo>
                    <a:pt x="99" y="44"/>
                  </a:lnTo>
                  <a:lnTo>
                    <a:pt x="97" y="46"/>
                  </a:lnTo>
                  <a:lnTo>
                    <a:pt x="96" y="47"/>
                  </a:lnTo>
                  <a:lnTo>
                    <a:pt x="94" y="49"/>
                  </a:lnTo>
                  <a:lnTo>
                    <a:pt x="92" y="49"/>
                  </a:lnTo>
                  <a:lnTo>
                    <a:pt x="91" y="49"/>
                  </a:lnTo>
                  <a:lnTo>
                    <a:pt x="89" y="49"/>
                  </a:lnTo>
                  <a:lnTo>
                    <a:pt x="87" y="49"/>
                  </a:lnTo>
                  <a:lnTo>
                    <a:pt x="85" y="49"/>
                  </a:lnTo>
                  <a:lnTo>
                    <a:pt x="84" y="49"/>
                  </a:lnTo>
                  <a:lnTo>
                    <a:pt x="82" y="49"/>
                  </a:lnTo>
                  <a:lnTo>
                    <a:pt x="81" y="49"/>
                  </a:lnTo>
                  <a:lnTo>
                    <a:pt x="79" y="49"/>
                  </a:lnTo>
                  <a:lnTo>
                    <a:pt x="77" y="49"/>
                  </a:lnTo>
                  <a:lnTo>
                    <a:pt x="76" y="49"/>
                  </a:lnTo>
                  <a:lnTo>
                    <a:pt x="74" y="49"/>
                  </a:lnTo>
                  <a:lnTo>
                    <a:pt x="72" y="49"/>
                  </a:lnTo>
                  <a:lnTo>
                    <a:pt x="70" y="49"/>
                  </a:lnTo>
                  <a:lnTo>
                    <a:pt x="70" y="47"/>
                  </a:lnTo>
                  <a:lnTo>
                    <a:pt x="68" y="47"/>
                  </a:lnTo>
                  <a:lnTo>
                    <a:pt x="68" y="45"/>
                  </a:lnTo>
                  <a:lnTo>
                    <a:pt x="68" y="44"/>
                  </a:lnTo>
                  <a:lnTo>
                    <a:pt x="67" y="44"/>
                  </a:lnTo>
                  <a:lnTo>
                    <a:pt x="67" y="42"/>
                  </a:lnTo>
                  <a:lnTo>
                    <a:pt x="67" y="40"/>
                  </a:lnTo>
                  <a:lnTo>
                    <a:pt x="68" y="39"/>
                  </a:lnTo>
                  <a:lnTo>
                    <a:pt x="69" y="39"/>
                  </a:lnTo>
                  <a:lnTo>
                    <a:pt x="70" y="37"/>
                  </a:lnTo>
                  <a:lnTo>
                    <a:pt x="72" y="37"/>
                  </a:lnTo>
                  <a:lnTo>
                    <a:pt x="73" y="37"/>
                  </a:lnTo>
                  <a:lnTo>
                    <a:pt x="75" y="37"/>
                  </a:lnTo>
                  <a:lnTo>
                    <a:pt x="78" y="35"/>
                  </a:lnTo>
                  <a:lnTo>
                    <a:pt x="80" y="35"/>
                  </a:lnTo>
                  <a:lnTo>
                    <a:pt x="84" y="34"/>
                  </a:lnTo>
                  <a:lnTo>
                    <a:pt x="87" y="34"/>
                  </a:lnTo>
                  <a:lnTo>
                    <a:pt x="91" y="32"/>
                  </a:lnTo>
                  <a:lnTo>
                    <a:pt x="90" y="32"/>
                  </a:lnTo>
                  <a:lnTo>
                    <a:pt x="89" y="32"/>
                  </a:lnTo>
                  <a:lnTo>
                    <a:pt x="89" y="30"/>
                  </a:lnTo>
                  <a:lnTo>
                    <a:pt x="88" y="30"/>
                  </a:lnTo>
                  <a:lnTo>
                    <a:pt x="88" y="28"/>
                  </a:lnTo>
                  <a:lnTo>
                    <a:pt x="86" y="26"/>
                  </a:lnTo>
                  <a:lnTo>
                    <a:pt x="86" y="25"/>
                  </a:lnTo>
                  <a:lnTo>
                    <a:pt x="85" y="25"/>
                  </a:lnTo>
                  <a:lnTo>
                    <a:pt x="85" y="23"/>
                  </a:lnTo>
                  <a:lnTo>
                    <a:pt x="83" y="21"/>
                  </a:lnTo>
                  <a:lnTo>
                    <a:pt x="83" y="20"/>
                  </a:lnTo>
                  <a:lnTo>
                    <a:pt x="82" y="20"/>
                  </a:lnTo>
                  <a:lnTo>
                    <a:pt x="82" y="18"/>
                  </a:lnTo>
                  <a:lnTo>
                    <a:pt x="82" y="17"/>
                  </a:lnTo>
                  <a:lnTo>
                    <a:pt x="72" y="15"/>
                  </a:lnTo>
                  <a:lnTo>
                    <a:pt x="64" y="14"/>
                  </a:lnTo>
                  <a:lnTo>
                    <a:pt x="55" y="15"/>
                  </a:lnTo>
                  <a:lnTo>
                    <a:pt x="48" y="15"/>
                  </a:lnTo>
                  <a:lnTo>
                    <a:pt x="40" y="18"/>
                  </a:lnTo>
                  <a:lnTo>
                    <a:pt x="34" y="20"/>
                  </a:lnTo>
                  <a:lnTo>
                    <a:pt x="28" y="23"/>
                  </a:lnTo>
                  <a:lnTo>
                    <a:pt x="22" y="25"/>
                  </a:lnTo>
                  <a:lnTo>
                    <a:pt x="17" y="28"/>
                  </a:lnTo>
                  <a:lnTo>
                    <a:pt x="12" y="32"/>
                  </a:lnTo>
                  <a:lnTo>
                    <a:pt x="9" y="36"/>
                  </a:lnTo>
                  <a:lnTo>
                    <a:pt x="6" y="37"/>
                  </a:lnTo>
                  <a:lnTo>
                    <a:pt x="3" y="40"/>
                  </a:lnTo>
                  <a:lnTo>
                    <a:pt x="1" y="41"/>
                  </a:lnTo>
                  <a:lnTo>
                    <a:pt x="0" y="42"/>
                  </a:lnTo>
                  <a:lnTo>
                    <a:pt x="0" y="41"/>
                  </a:lnTo>
                </a:path>
              </a:pathLst>
            </a:custGeom>
            <a:solidFill>
              <a:srgbClr val="F8F8F8"/>
            </a:solidFill>
            <a:ln w="6350">
              <a:solidFill>
                <a:srgbClr val="DDDDDD"/>
              </a:solidFill>
              <a:round/>
              <a:headEnd/>
              <a:tailEnd/>
            </a:ln>
          </p:spPr>
          <p:txBody>
            <a:bodyPr/>
            <a:lstStyle/>
            <a:p>
              <a:endParaRPr lang="it-IT"/>
            </a:p>
          </p:txBody>
        </p:sp>
        <p:sp>
          <p:nvSpPr>
            <p:cNvPr id="7204" name="Freeform 41"/>
            <p:cNvSpPr>
              <a:spLocks/>
            </p:cNvSpPr>
            <p:nvPr/>
          </p:nvSpPr>
          <p:spPr bwMode="auto">
            <a:xfrm>
              <a:off x="3311" y="1351"/>
              <a:ext cx="113" cy="73"/>
            </a:xfrm>
            <a:custGeom>
              <a:avLst/>
              <a:gdLst>
                <a:gd name="T0" fmla="*/ 420 w 57"/>
                <a:gd name="T1" fmla="*/ 1 h 78"/>
                <a:gd name="T2" fmla="*/ 389 w 57"/>
                <a:gd name="T3" fmla="*/ 6 h 78"/>
                <a:gd name="T4" fmla="*/ 319 w 57"/>
                <a:gd name="T5" fmla="*/ 8 h 78"/>
                <a:gd name="T6" fmla="*/ 248 w 57"/>
                <a:gd name="T7" fmla="*/ 14 h 78"/>
                <a:gd name="T8" fmla="*/ 172 w 57"/>
                <a:gd name="T9" fmla="*/ 21 h 78"/>
                <a:gd name="T10" fmla="*/ 87 w 57"/>
                <a:gd name="T11" fmla="*/ 26 h 78"/>
                <a:gd name="T12" fmla="*/ 32 w 57"/>
                <a:gd name="T13" fmla="*/ 31 h 78"/>
                <a:gd name="T14" fmla="*/ 0 w 57"/>
                <a:gd name="T15" fmla="*/ 34 h 78"/>
                <a:gd name="T16" fmla="*/ 16 w 57"/>
                <a:gd name="T17" fmla="*/ 36 h 78"/>
                <a:gd name="T18" fmla="*/ 40 w 57"/>
                <a:gd name="T19" fmla="*/ 42 h 78"/>
                <a:gd name="T20" fmla="*/ 56 w 57"/>
                <a:gd name="T21" fmla="*/ 46 h 78"/>
                <a:gd name="T22" fmla="*/ 48 w 57"/>
                <a:gd name="T23" fmla="*/ 51 h 78"/>
                <a:gd name="T24" fmla="*/ 40 w 57"/>
                <a:gd name="T25" fmla="*/ 56 h 78"/>
                <a:gd name="T26" fmla="*/ 16 w 57"/>
                <a:gd name="T27" fmla="*/ 60 h 78"/>
                <a:gd name="T28" fmla="*/ 0 w 57"/>
                <a:gd name="T29" fmla="*/ 62 h 78"/>
                <a:gd name="T30" fmla="*/ 0 w 57"/>
                <a:gd name="T31" fmla="*/ 63 h 78"/>
                <a:gd name="T32" fmla="*/ 0 w 57"/>
                <a:gd name="T33" fmla="*/ 62 h 78"/>
                <a:gd name="T34" fmla="*/ 40 w 57"/>
                <a:gd name="T35" fmla="*/ 58 h 78"/>
                <a:gd name="T36" fmla="*/ 95 w 57"/>
                <a:gd name="T37" fmla="*/ 49 h 78"/>
                <a:gd name="T38" fmla="*/ 172 w 57"/>
                <a:gd name="T39" fmla="*/ 37 h 78"/>
                <a:gd name="T40" fmla="*/ 248 w 57"/>
                <a:gd name="T41" fmla="*/ 26 h 78"/>
                <a:gd name="T42" fmla="*/ 319 w 57"/>
                <a:gd name="T43" fmla="*/ 15 h 78"/>
                <a:gd name="T44" fmla="*/ 389 w 57"/>
                <a:gd name="T45" fmla="*/ 7 h 78"/>
                <a:gd name="T46" fmla="*/ 420 w 57"/>
                <a:gd name="T47" fmla="*/ 1 h 78"/>
                <a:gd name="T48" fmla="*/ 436 w 57"/>
                <a:gd name="T49" fmla="*/ 0 h 78"/>
                <a:gd name="T50" fmla="*/ 436 w 57"/>
                <a:gd name="T51" fmla="*/ 0 h 78"/>
                <a:gd name="T52" fmla="*/ 436 w 57"/>
                <a:gd name="T53" fmla="*/ 0 h 78"/>
                <a:gd name="T54" fmla="*/ 436 w 57"/>
                <a:gd name="T55" fmla="*/ 0 h 78"/>
                <a:gd name="T56" fmla="*/ 436 w 57"/>
                <a:gd name="T57" fmla="*/ 0 h 78"/>
                <a:gd name="T58" fmla="*/ 436 w 57"/>
                <a:gd name="T59" fmla="*/ 0 h 78"/>
                <a:gd name="T60" fmla="*/ 436 w 57"/>
                <a:gd name="T61" fmla="*/ 0 h 78"/>
                <a:gd name="T62" fmla="*/ 436 w 57"/>
                <a:gd name="T63" fmla="*/ 0 h 78"/>
                <a:gd name="T64" fmla="*/ 436 w 5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7"/>
                <a:gd name="T100" fmla="*/ 0 h 78"/>
                <a:gd name="T101" fmla="*/ 57 w 5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7" h="78">
                  <a:moveTo>
                    <a:pt x="56" y="0"/>
                  </a:moveTo>
                  <a:lnTo>
                    <a:pt x="54" y="1"/>
                  </a:lnTo>
                  <a:lnTo>
                    <a:pt x="53" y="2"/>
                  </a:lnTo>
                  <a:lnTo>
                    <a:pt x="50" y="6"/>
                  </a:lnTo>
                  <a:lnTo>
                    <a:pt x="47" y="7"/>
                  </a:lnTo>
                  <a:lnTo>
                    <a:pt x="41" y="11"/>
                  </a:lnTo>
                  <a:lnTo>
                    <a:pt x="37" y="14"/>
                  </a:lnTo>
                  <a:lnTo>
                    <a:pt x="32" y="17"/>
                  </a:lnTo>
                  <a:lnTo>
                    <a:pt x="27" y="20"/>
                  </a:lnTo>
                  <a:lnTo>
                    <a:pt x="22" y="25"/>
                  </a:lnTo>
                  <a:lnTo>
                    <a:pt x="17" y="29"/>
                  </a:lnTo>
                  <a:lnTo>
                    <a:pt x="11" y="32"/>
                  </a:lnTo>
                  <a:lnTo>
                    <a:pt x="8" y="35"/>
                  </a:lnTo>
                  <a:lnTo>
                    <a:pt x="4" y="37"/>
                  </a:lnTo>
                  <a:lnTo>
                    <a:pt x="2" y="39"/>
                  </a:lnTo>
                  <a:lnTo>
                    <a:pt x="0" y="41"/>
                  </a:lnTo>
                  <a:lnTo>
                    <a:pt x="2" y="44"/>
                  </a:lnTo>
                  <a:lnTo>
                    <a:pt x="5" y="47"/>
                  </a:lnTo>
                  <a:lnTo>
                    <a:pt x="5" y="51"/>
                  </a:lnTo>
                  <a:lnTo>
                    <a:pt x="7" y="52"/>
                  </a:lnTo>
                  <a:lnTo>
                    <a:pt x="7" y="56"/>
                  </a:lnTo>
                  <a:lnTo>
                    <a:pt x="7" y="59"/>
                  </a:lnTo>
                  <a:lnTo>
                    <a:pt x="6" y="63"/>
                  </a:lnTo>
                  <a:lnTo>
                    <a:pt x="6" y="65"/>
                  </a:lnTo>
                  <a:lnTo>
                    <a:pt x="5" y="68"/>
                  </a:lnTo>
                  <a:lnTo>
                    <a:pt x="4" y="70"/>
                  </a:lnTo>
                  <a:lnTo>
                    <a:pt x="2" y="73"/>
                  </a:lnTo>
                  <a:lnTo>
                    <a:pt x="2" y="74"/>
                  </a:lnTo>
                  <a:lnTo>
                    <a:pt x="0" y="76"/>
                  </a:lnTo>
                  <a:lnTo>
                    <a:pt x="0" y="77"/>
                  </a:lnTo>
                  <a:lnTo>
                    <a:pt x="0" y="76"/>
                  </a:lnTo>
                  <a:lnTo>
                    <a:pt x="2" y="74"/>
                  </a:lnTo>
                  <a:lnTo>
                    <a:pt x="5" y="70"/>
                  </a:lnTo>
                  <a:lnTo>
                    <a:pt x="8" y="65"/>
                  </a:lnTo>
                  <a:lnTo>
                    <a:pt x="12" y="60"/>
                  </a:lnTo>
                  <a:lnTo>
                    <a:pt x="17" y="52"/>
                  </a:lnTo>
                  <a:lnTo>
                    <a:pt x="22" y="45"/>
                  </a:lnTo>
                  <a:lnTo>
                    <a:pt x="28" y="38"/>
                  </a:lnTo>
                  <a:lnTo>
                    <a:pt x="32" y="32"/>
                  </a:lnTo>
                  <a:lnTo>
                    <a:pt x="37" y="25"/>
                  </a:lnTo>
                  <a:lnTo>
                    <a:pt x="41" y="18"/>
                  </a:lnTo>
                  <a:lnTo>
                    <a:pt x="47" y="12"/>
                  </a:lnTo>
                  <a:lnTo>
                    <a:pt x="50" y="8"/>
                  </a:lnTo>
                  <a:lnTo>
                    <a:pt x="53" y="3"/>
                  </a:lnTo>
                  <a:lnTo>
                    <a:pt x="54" y="1"/>
                  </a:lnTo>
                  <a:lnTo>
                    <a:pt x="56" y="0"/>
                  </a:lnTo>
                </a:path>
              </a:pathLst>
            </a:custGeom>
            <a:solidFill>
              <a:srgbClr val="F8F8F8"/>
            </a:solidFill>
            <a:ln w="9048">
              <a:solidFill>
                <a:srgbClr val="DDDDDD"/>
              </a:solidFill>
              <a:round/>
              <a:headEnd/>
              <a:tailEnd/>
            </a:ln>
          </p:spPr>
          <p:txBody>
            <a:bodyPr/>
            <a:lstStyle/>
            <a:p>
              <a:endParaRPr lang="it-IT"/>
            </a:p>
          </p:txBody>
        </p:sp>
        <p:sp>
          <p:nvSpPr>
            <p:cNvPr id="7205" name="Freeform 42"/>
            <p:cNvSpPr>
              <a:spLocks/>
            </p:cNvSpPr>
            <p:nvPr/>
          </p:nvSpPr>
          <p:spPr bwMode="auto">
            <a:xfrm>
              <a:off x="2840" y="1351"/>
              <a:ext cx="116" cy="73"/>
            </a:xfrm>
            <a:custGeom>
              <a:avLst/>
              <a:gdLst>
                <a:gd name="T0" fmla="*/ 0 w 59"/>
                <a:gd name="T1" fmla="*/ 1 h 78"/>
                <a:gd name="T2" fmla="*/ 39 w 59"/>
                <a:gd name="T3" fmla="*/ 6 h 78"/>
                <a:gd name="T4" fmla="*/ 92 w 59"/>
                <a:gd name="T5" fmla="*/ 8 h 78"/>
                <a:gd name="T6" fmla="*/ 173 w 59"/>
                <a:gd name="T7" fmla="*/ 14 h 78"/>
                <a:gd name="T8" fmla="*/ 252 w 59"/>
                <a:gd name="T9" fmla="*/ 21 h 78"/>
                <a:gd name="T10" fmla="*/ 328 w 59"/>
                <a:gd name="T11" fmla="*/ 26 h 78"/>
                <a:gd name="T12" fmla="*/ 387 w 59"/>
                <a:gd name="T13" fmla="*/ 31 h 78"/>
                <a:gd name="T14" fmla="*/ 433 w 59"/>
                <a:gd name="T15" fmla="*/ 33 h 78"/>
                <a:gd name="T16" fmla="*/ 409 w 59"/>
                <a:gd name="T17" fmla="*/ 36 h 78"/>
                <a:gd name="T18" fmla="*/ 372 w 59"/>
                <a:gd name="T19" fmla="*/ 41 h 78"/>
                <a:gd name="T20" fmla="*/ 364 w 59"/>
                <a:gd name="T21" fmla="*/ 45 h 78"/>
                <a:gd name="T22" fmla="*/ 364 w 59"/>
                <a:gd name="T23" fmla="*/ 51 h 78"/>
                <a:gd name="T24" fmla="*/ 372 w 59"/>
                <a:gd name="T25" fmla="*/ 55 h 78"/>
                <a:gd name="T26" fmla="*/ 387 w 59"/>
                <a:gd name="T27" fmla="*/ 59 h 78"/>
                <a:gd name="T28" fmla="*/ 395 w 59"/>
                <a:gd name="T29" fmla="*/ 62 h 78"/>
                <a:gd name="T30" fmla="*/ 409 w 59"/>
                <a:gd name="T31" fmla="*/ 63 h 78"/>
                <a:gd name="T32" fmla="*/ 409 w 59"/>
                <a:gd name="T33" fmla="*/ 62 h 78"/>
                <a:gd name="T34" fmla="*/ 372 w 59"/>
                <a:gd name="T35" fmla="*/ 58 h 78"/>
                <a:gd name="T36" fmla="*/ 313 w 59"/>
                <a:gd name="T37" fmla="*/ 49 h 78"/>
                <a:gd name="T38" fmla="*/ 236 w 59"/>
                <a:gd name="T39" fmla="*/ 37 h 78"/>
                <a:gd name="T40" fmla="*/ 167 w 59"/>
                <a:gd name="T41" fmla="*/ 26 h 78"/>
                <a:gd name="T42" fmla="*/ 85 w 59"/>
                <a:gd name="T43" fmla="*/ 15 h 78"/>
                <a:gd name="T44" fmla="*/ 31 w 59"/>
                <a:gd name="T45" fmla="*/ 7 h 78"/>
                <a:gd name="T46" fmla="*/ 0 w 59"/>
                <a:gd name="T47" fmla="*/ 1 h 78"/>
                <a:gd name="T48" fmla="*/ 0 w 59"/>
                <a:gd name="T49" fmla="*/ 0 h 78"/>
                <a:gd name="T50" fmla="*/ 0 w 59"/>
                <a:gd name="T51" fmla="*/ 0 h 78"/>
                <a:gd name="T52" fmla="*/ 0 w 59"/>
                <a:gd name="T53" fmla="*/ 0 h 78"/>
                <a:gd name="T54" fmla="*/ 0 w 59"/>
                <a:gd name="T55" fmla="*/ 0 h 78"/>
                <a:gd name="T56" fmla="*/ 0 w 59"/>
                <a:gd name="T57" fmla="*/ 0 h 78"/>
                <a:gd name="T58" fmla="*/ 0 w 59"/>
                <a:gd name="T59" fmla="*/ 0 h 78"/>
                <a:gd name="T60" fmla="*/ 0 w 59"/>
                <a:gd name="T61" fmla="*/ 0 h 78"/>
                <a:gd name="T62" fmla="*/ 0 w 59"/>
                <a:gd name="T63" fmla="*/ 0 h 78"/>
                <a:gd name="T64" fmla="*/ 0 w 59"/>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9"/>
                <a:gd name="T100" fmla="*/ 0 h 78"/>
                <a:gd name="T101" fmla="*/ 59 w 59"/>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9" h="78">
                  <a:moveTo>
                    <a:pt x="0" y="0"/>
                  </a:moveTo>
                  <a:lnTo>
                    <a:pt x="0" y="1"/>
                  </a:lnTo>
                  <a:lnTo>
                    <a:pt x="2" y="2"/>
                  </a:lnTo>
                  <a:lnTo>
                    <a:pt x="5" y="6"/>
                  </a:lnTo>
                  <a:lnTo>
                    <a:pt x="9" y="7"/>
                  </a:lnTo>
                  <a:lnTo>
                    <a:pt x="12" y="11"/>
                  </a:lnTo>
                  <a:lnTo>
                    <a:pt x="18" y="14"/>
                  </a:lnTo>
                  <a:lnTo>
                    <a:pt x="23" y="17"/>
                  </a:lnTo>
                  <a:lnTo>
                    <a:pt x="29" y="20"/>
                  </a:lnTo>
                  <a:lnTo>
                    <a:pt x="33" y="25"/>
                  </a:lnTo>
                  <a:lnTo>
                    <a:pt x="39" y="28"/>
                  </a:lnTo>
                  <a:lnTo>
                    <a:pt x="43" y="32"/>
                  </a:lnTo>
                  <a:lnTo>
                    <a:pt x="48" y="34"/>
                  </a:lnTo>
                  <a:lnTo>
                    <a:pt x="51" y="37"/>
                  </a:lnTo>
                  <a:lnTo>
                    <a:pt x="55" y="39"/>
                  </a:lnTo>
                  <a:lnTo>
                    <a:pt x="57" y="40"/>
                  </a:lnTo>
                  <a:lnTo>
                    <a:pt x="58" y="40"/>
                  </a:lnTo>
                  <a:lnTo>
                    <a:pt x="54" y="44"/>
                  </a:lnTo>
                  <a:lnTo>
                    <a:pt x="51" y="47"/>
                  </a:lnTo>
                  <a:lnTo>
                    <a:pt x="49" y="50"/>
                  </a:lnTo>
                  <a:lnTo>
                    <a:pt x="49" y="52"/>
                  </a:lnTo>
                  <a:lnTo>
                    <a:pt x="48" y="55"/>
                  </a:lnTo>
                  <a:lnTo>
                    <a:pt x="48" y="58"/>
                  </a:lnTo>
                  <a:lnTo>
                    <a:pt x="48" y="62"/>
                  </a:lnTo>
                  <a:lnTo>
                    <a:pt x="49" y="64"/>
                  </a:lnTo>
                  <a:lnTo>
                    <a:pt x="49" y="67"/>
                  </a:lnTo>
                  <a:lnTo>
                    <a:pt x="51" y="70"/>
                  </a:lnTo>
                  <a:lnTo>
                    <a:pt x="51" y="72"/>
                  </a:lnTo>
                  <a:lnTo>
                    <a:pt x="52" y="74"/>
                  </a:lnTo>
                  <a:lnTo>
                    <a:pt x="52" y="76"/>
                  </a:lnTo>
                  <a:lnTo>
                    <a:pt x="54" y="77"/>
                  </a:lnTo>
                  <a:lnTo>
                    <a:pt x="55" y="77"/>
                  </a:lnTo>
                  <a:lnTo>
                    <a:pt x="54" y="76"/>
                  </a:lnTo>
                  <a:lnTo>
                    <a:pt x="52" y="74"/>
                  </a:lnTo>
                  <a:lnTo>
                    <a:pt x="49" y="70"/>
                  </a:lnTo>
                  <a:lnTo>
                    <a:pt x="46" y="65"/>
                  </a:lnTo>
                  <a:lnTo>
                    <a:pt x="41" y="60"/>
                  </a:lnTo>
                  <a:lnTo>
                    <a:pt x="37" y="52"/>
                  </a:lnTo>
                  <a:lnTo>
                    <a:pt x="31" y="45"/>
                  </a:lnTo>
                  <a:lnTo>
                    <a:pt x="27" y="38"/>
                  </a:lnTo>
                  <a:lnTo>
                    <a:pt x="22" y="32"/>
                  </a:lnTo>
                  <a:lnTo>
                    <a:pt x="17" y="25"/>
                  </a:lnTo>
                  <a:lnTo>
                    <a:pt x="11" y="18"/>
                  </a:lnTo>
                  <a:lnTo>
                    <a:pt x="8" y="12"/>
                  </a:lnTo>
                  <a:lnTo>
                    <a:pt x="4" y="8"/>
                  </a:lnTo>
                  <a:lnTo>
                    <a:pt x="2" y="3"/>
                  </a:lnTo>
                  <a:lnTo>
                    <a:pt x="0" y="1"/>
                  </a:lnTo>
                  <a:lnTo>
                    <a:pt x="0" y="0"/>
                  </a:lnTo>
                </a:path>
              </a:pathLst>
            </a:custGeom>
            <a:solidFill>
              <a:srgbClr val="F8F8F8"/>
            </a:solidFill>
            <a:ln w="9048">
              <a:solidFill>
                <a:srgbClr val="DDDDDD"/>
              </a:solidFill>
              <a:round/>
              <a:headEnd/>
              <a:tailEnd/>
            </a:ln>
          </p:spPr>
          <p:txBody>
            <a:bodyPr/>
            <a:lstStyle/>
            <a:p>
              <a:endParaRPr lang="it-IT"/>
            </a:p>
          </p:txBody>
        </p:sp>
        <p:sp>
          <p:nvSpPr>
            <p:cNvPr id="7206" name="Freeform 43"/>
            <p:cNvSpPr>
              <a:spLocks/>
            </p:cNvSpPr>
            <p:nvPr/>
          </p:nvSpPr>
          <p:spPr bwMode="auto">
            <a:xfrm>
              <a:off x="3024" y="1383"/>
              <a:ext cx="71" cy="37"/>
            </a:xfrm>
            <a:custGeom>
              <a:avLst/>
              <a:gdLst>
                <a:gd name="T0" fmla="*/ 0 w 36"/>
                <a:gd name="T1" fmla="*/ 7 h 39"/>
                <a:gd name="T2" fmla="*/ 16 w 36"/>
                <a:gd name="T3" fmla="*/ 6 h 39"/>
                <a:gd name="T4" fmla="*/ 47 w 36"/>
                <a:gd name="T5" fmla="*/ 3 h 39"/>
                <a:gd name="T6" fmla="*/ 77 w 36"/>
                <a:gd name="T7" fmla="*/ 3 h 39"/>
                <a:gd name="T8" fmla="*/ 124 w 36"/>
                <a:gd name="T9" fmla="*/ 1 h 39"/>
                <a:gd name="T10" fmla="*/ 152 w 36"/>
                <a:gd name="T11" fmla="*/ 1 h 39"/>
                <a:gd name="T12" fmla="*/ 183 w 36"/>
                <a:gd name="T13" fmla="*/ 1 h 39"/>
                <a:gd name="T14" fmla="*/ 213 w 36"/>
                <a:gd name="T15" fmla="*/ 4 h 39"/>
                <a:gd name="T16" fmla="*/ 237 w 36"/>
                <a:gd name="T17" fmla="*/ 7 h 39"/>
                <a:gd name="T18" fmla="*/ 252 w 36"/>
                <a:gd name="T19" fmla="*/ 10 h 39"/>
                <a:gd name="T20" fmla="*/ 268 w 36"/>
                <a:gd name="T21" fmla="*/ 15 h 39"/>
                <a:gd name="T22" fmla="*/ 260 w 36"/>
                <a:gd name="T23" fmla="*/ 20 h 39"/>
                <a:gd name="T24" fmla="*/ 252 w 36"/>
                <a:gd name="T25" fmla="*/ 25 h 39"/>
                <a:gd name="T26" fmla="*/ 237 w 36"/>
                <a:gd name="T27" fmla="*/ 27 h 39"/>
                <a:gd name="T28" fmla="*/ 221 w 36"/>
                <a:gd name="T29" fmla="*/ 29 h 39"/>
                <a:gd name="T30" fmla="*/ 183 w 36"/>
                <a:gd name="T31" fmla="*/ 31 h 39"/>
                <a:gd name="T32" fmla="*/ 132 w 36"/>
                <a:gd name="T33" fmla="*/ 32 h 39"/>
                <a:gd name="T34" fmla="*/ 77 w 36"/>
                <a:gd name="T35" fmla="*/ 30 h 39"/>
                <a:gd name="T36" fmla="*/ 47 w 36"/>
                <a:gd name="T37" fmla="*/ 27 h 39"/>
                <a:gd name="T38" fmla="*/ 24 w 36"/>
                <a:gd name="T39" fmla="*/ 25 h 39"/>
                <a:gd name="T40" fmla="*/ 16 w 36"/>
                <a:gd name="T41" fmla="*/ 22 h 39"/>
                <a:gd name="T42" fmla="*/ 16 w 36"/>
                <a:gd name="T43" fmla="*/ 19 h 39"/>
                <a:gd name="T44" fmla="*/ 32 w 36"/>
                <a:gd name="T45" fmla="*/ 14 h 39"/>
                <a:gd name="T46" fmla="*/ 47 w 36"/>
                <a:gd name="T47" fmla="*/ 13 h 39"/>
                <a:gd name="T48" fmla="*/ 77 w 36"/>
                <a:gd name="T49" fmla="*/ 12 h 39"/>
                <a:gd name="T50" fmla="*/ 93 w 36"/>
                <a:gd name="T51" fmla="*/ 12 h 39"/>
                <a:gd name="T52" fmla="*/ 116 w 36"/>
                <a:gd name="T53" fmla="*/ 12 h 39"/>
                <a:gd name="T54" fmla="*/ 116 w 36"/>
                <a:gd name="T55" fmla="*/ 13 h 39"/>
                <a:gd name="T56" fmla="*/ 101 w 36"/>
                <a:gd name="T57" fmla="*/ 15 h 39"/>
                <a:gd name="T58" fmla="*/ 93 w 36"/>
                <a:gd name="T59" fmla="*/ 18 h 39"/>
                <a:gd name="T60" fmla="*/ 93 w 36"/>
                <a:gd name="T61" fmla="*/ 20 h 39"/>
                <a:gd name="T62" fmla="*/ 93 w 36"/>
                <a:gd name="T63" fmla="*/ 20 h 39"/>
                <a:gd name="T64" fmla="*/ 93 w 36"/>
                <a:gd name="T65" fmla="*/ 25 h 39"/>
                <a:gd name="T66" fmla="*/ 101 w 36"/>
                <a:gd name="T67" fmla="*/ 27 h 39"/>
                <a:gd name="T68" fmla="*/ 132 w 36"/>
                <a:gd name="T69" fmla="*/ 27 h 39"/>
                <a:gd name="T70" fmla="*/ 140 w 36"/>
                <a:gd name="T71" fmla="*/ 27 h 39"/>
                <a:gd name="T72" fmla="*/ 152 w 36"/>
                <a:gd name="T73" fmla="*/ 27 h 39"/>
                <a:gd name="T74" fmla="*/ 176 w 36"/>
                <a:gd name="T75" fmla="*/ 27 h 39"/>
                <a:gd name="T76" fmla="*/ 221 w 36"/>
                <a:gd name="T77" fmla="*/ 22 h 39"/>
                <a:gd name="T78" fmla="*/ 221 w 36"/>
                <a:gd name="T79" fmla="*/ 17 h 39"/>
                <a:gd name="T80" fmla="*/ 199 w 36"/>
                <a:gd name="T81" fmla="*/ 10 h 39"/>
                <a:gd name="T82" fmla="*/ 152 w 36"/>
                <a:gd name="T83" fmla="*/ 9 h 39"/>
                <a:gd name="T84" fmla="*/ 116 w 36"/>
                <a:gd name="T85" fmla="*/ 6 h 39"/>
                <a:gd name="T86" fmla="*/ 71 w 36"/>
                <a:gd name="T87" fmla="*/ 7 h 39"/>
                <a:gd name="T88" fmla="*/ 39 w 36"/>
                <a:gd name="T89" fmla="*/ 7 h 39"/>
                <a:gd name="T90" fmla="*/ 16 w 36"/>
                <a:gd name="T91" fmla="*/ 7 h 39"/>
                <a:gd name="T92" fmla="*/ 8 w 36"/>
                <a:gd name="T93" fmla="*/ 7 h 39"/>
                <a:gd name="T94" fmla="*/ 0 w 36"/>
                <a:gd name="T95" fmla="*/ 7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39"/>
                <a:gd name="T146" fmla="*/ 36 w 36"/>
                <a:gd name="T147" fmla="*/ 39 h 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39">
                  <a:moveTo>
                    <a:pt x="0" y="7"/>
                  </a:moveTo>
                  <a:lnTo>
                    <a:pt x="0" y="7"/>
                  </a:lnTo>
                  <a:lnTo>
                    <a:pt x="2" y="6"/>
                  </a:lnTo>
                  <a:lnTo>
                    <a:pt x="3" y="5"/>
                  </a:lnTo>
                  <a:lnTo>
                    <a:pt x="5" y="5"/>
                  </a:lnTo>
                  <a:lnTo>
                    <a:pt x="6" y="3"/>
                  </a:lnTo>
                  <a:lnTo>
                    <a:pt x="7" y="3"/>
                  </a:lnTo>
                  <a:lnTo>
                    <a:pt x="9" y="3"/>
                  </a:lnTo>
                  <a:lnTo>
                    <a:pt x="10" y="3"/>
                  </a:lnTo>
                  <a:lnTo>
                    <a:pt x="12" y="1"/>
                  </a:lnTo>
                  <a:lnTo>
                    <a:pt x="14" y="1"/>
                  </a:lnTo>
                  <a:lnTo>
                    <a:pt x="16" y="1"/>
                  </a:lnTo>
                  <a:lnTo>
                    <a:pt x="18" y="1"/>
                  </a:lnTo>
                  <a:lnTo>
                    <a:pt x="20" y="0"/>
                  </a:lnTo>
                  <a:lnTo>
                    <a:pt x="20" y="1"/>
                  </a:lnTo>
                  <a:lnTo>
                    <a:pt x="21" y="1"/>
                  </a:lnTo>
                  <a:lnTo>
                    <a:pt x="22" y="1"/>
                  </a:lnTo>
                  <a:lnTo>
                    <a:pt x="24" y="1"/>
                  </a:lnTo>
                  <a:lnTo>
                    <a:pt x="24" y="2"/>
                  </a:lnTo>
                  <a:lnTo>
                    <a:pt x="26" y="2"/>
                  </a:lnTo>
                  <a:lnTo>
                    <a:pt x="28" y="4"/>
                  </a:lnTo>
                  <a:lnTo>
                    <a:pt x="29" y="4"/>
                  </a:lnTo>
                  <a:lnTo>
                    <a:pt x="29" y="6"/>
                  </a:lnTo>
                  <a:lnTo>
                    <a:pt x="31" y="7"/>
                  </a:lnTo>
                  <a:lnTo>
                    <a:pt x="31" y="9"/>
                  </a:lnTo>
                  <a:lnTo>
                    <a:pt x="33" y="10"/>
                  </a:lnTo>
                  <a:lnTo>
                    <a:pt x="33" y="13"/>
                  </a:lnTo>
                  <a:lnTo>
                    <a:pt x="34" y="15"/>
                  </a:lnTo>
                  <a:lnTo>
                    <a:pt x="34" y="17"/>
                  </a:lnTo>
                  <a:lnTo>
                    <a:pt x="35" y="18"/>
                  </a:lnTo>
                  <a:lnTo>
                    <a:pt x="34" y="20"/>
                  </a:lnTo>
                  <a:lnTo>
                    <a:pt x="34" y="22"/>
                  </a:lnTo>
                  <a:lnTo>
                    <a:pt x="34" y="23"/>
                  </a:lnTo>
                  <a:lnTo>
                    <a:pt x="34" y="24"/>
                  </a:lnTo>
                  <a:lnTo>
                    <a:pt x="33" y="26"/>
                  </a:lnTo>
                  <a:lnTo>
                    <a:pt x="33" y="28"/>
                  </a:lnTo>
                  <a:lnTo>
                    <a:pt x="33" y="30"/>
                  </a:lnTo>
                  <a:lnTo>
                    <a:pt x="31" y="32"/>
                  </a:lnTo>
                  <a:lnTo>
                    <a:pt x="31" y="33"/>
                  </a:lnTo>
                  <a:lnTo>
                    <a:pt x="29" y="35"/>
                  </a:lnTo>
                  <a:lnTo>
                    <a:pt x="28" y="37"/>
                  </a:lnTo>
                  <a:lnTo>
                    <a:pt x="26" y="37"/>
                  </a:lnTo>
                  <a:lnTo>
                    <a:pt x="24" y="37"/>
                  </a:lnTo>
                  <a:lnTo>
                    <a:pt x="22" y="37"/>
                  </a:lnTo>
                  <a:lnTo>
                    <a:pt x="19" y="38"/>
                  </a:lnTo>
                  <a:lnTo>
                    <a:pt x="17" y="38"/>
                  </a:lnTo>
                  <a:lnTo>
                    <a:pt x="14" y="38"/>
                  </a:lnTo>
                  <a:lnTo>
                    <a:pt x="12" y="36"/>
                  </a:lnTo>
                  <a:lnTo>
                    <a:pt x="10" y="36"/>
                  </a:lnTo>
                  <a:lnTo>
                    <a:pt x="9" y="34"/>
                  </a:lnTo>
                  <a:lnTo>
                    <a:pt x="7" y="33"/>
                  </a:lnTo>
                  <a:lnTo>
                    <a:pt x="6" y="31"/>
                  </a:lnTo>
                  <a:lnTo>
                    <a:pt x="5" y="31"/>
                  </a:lnTo>
                  <a:lnTo>
                    <a:pt x="4" y="30"/>
                  </a:lnTo>
                  <a:lnTo>
                    <a:pt x="3" y="28"/>
                  </a:lnTo>
                  <a:lnTo>
                    <a:pt x="3" y="26"/>
                  </a:lnTo>
                  <a:lnTo>
                    <a:pt x="2" y="26"/>
                  </a:lnTo>
                  <a:lnTo>
                    <a:pt x="2" y="25"/>
                  </a:lnTo>
                  <a:lnTo>
                    <a:pt x="2" y="24"/>
                  </a:lnTo>
                  <a:lnTo>
                    <a:pt x="2" y="22"/>
                  </a:lnTo>
                  <a:lnTo>
                    <a:pt x="2" y="20"/>
                  </a:lnTo>
                  <a:lnTo>
                    <a:pt x="2" y="18"/>
                  </a:lnTo>
                  <a:lnTo>
                    <a:pt x="4" y="17"/>
                  </a:lnTo>
                  <a:lnTo>
                    <a:pt x="6" y="16"/>
                  </a:lnTo>
                  <a:lnTo>
                    <a:pt x="8" y="14"/>
                  </a:lnTo>
                  <a:lnTo>
                    <a:pt x="8" y="15"/>
                  </a:lnTo>
                  <a:lnTo>
                    <a:pt x="10" y="15"/>
                  </a:lnTo>
                  <a:lnTo>
                    <a:pt x="12" y="15"/>
                  </a:lnTo>
                  <a:lnTo>
                    <a:pt x="13" y="15"/>
                  </a:lnTo>
                  <a:lnTo>
                    <a:pt x="15" y="15"/>
                  </a:lnTo>
                  <a:lnTo>
                    <a:pt x="15" y="16"/>
                  </a:lnTo>
                  <a:lnTo>
                    <a:pt x="13" y="18"/>
                  </a:lnTo>
                  <a:lnTo>
                    <a:pt x="13" y="19"/>
                  </a:lnTo>
                  <a:lnTo>
                    <a:pt x="12" y="21"/>
                  </a:lnTo>
                  <a:lnTo>
                    <a:pt x="12" y="23"/>
                  </a:lnTo>
                  <a:lnTo>
                    <a:pt x="12" y="26"/>
                  </a:lnTo>
                  <a:lnTo>
                    <a:pt x="12" y="28"/>
                  </a:lnTo>
                  <a:lnTo>
                    <a:pt x="12" y="30"/>
                  </a:lnTo>
                  <a:lnTo>
                    <a:pt x="13" y="31"/>
                  </a:lnTo>
                  <a:lnTo>
                    <a:pt x="13" y="32"/>
                  </a:lnTo>
                  <a:lnTo>
                    <a:pt x="15" y="32"/>
                  </a:lnTo>
                  <a:lnTo>
                    <a:pt x="17" y="32"/>
                  </a:lnTo>
                  <a:lnTo>
                    <a:pt x="18" y="32"/>
                  </a:lnTo>
                  <a:lnTo>
                    <a:pt x="20" y="32"/>
                  </a:lnTo>
                  <a:lnTo>
                    <a:pt x="21" y="31"/>
                  </a:lnTo>
                  <a:lnTo>
                    <a:pt x="23" y="31"/>
                  </a:lnTo>
                  <a:lnTo>
                    <a:pt x="26" y="29"/>
                  </a:lnTo>
                  <a:lnTo>
                    <a:pt x="28" y="27"/>
                  </a:lnTo>
                  <a:lnTo>
                    <a:pt x="29" y="25"/>
                  </a:lnTo>
                  <a:lnTo>
                    <a:pt x="29" y="23"/>
                  </a:lnTo>
                  <a:lnTo>
                    <a:pt x="29" y="22"/>
                  </a:lnTo>
                  <a:lnTo>
                    <a:pt x="29" y="20"/>
                  </a:lnTo>
                  <a:lnTo>
                    <a:pt x="29" y="16"/>
                  </a:lnTo>
                  <a:lnTo>
                    <a:pt x="27" y="15"/>
                  </a:lnTo>
                  <a:lnTo>
                    <a:pt x="26" y="13"/>
                  </a:lnTo>
                  <a:lnTo>
                    <a:pt x="24" y="11"/>
                  </a:lnTo>
                  <a:lnTo>
                    <a:pt x="22" y="9"/>
                  </a:lnTo>
                  <a:lnTo>
                    <a:pt x="20" y="9"/>
                  </a:lnTo>
                  <a:lnTo>
                    <a:pt x="18" y="7"/>
                  </a:lnTo>
                  <a:lnTo>
                    <a:pt x="17" y="7"/>
                  </a:lnTo>
                  <a:lnTo>
                    <a:pt x="15" y="6"/>
                  </a:lnTo>
                  <a:lnTo>
                    <a:pt x="12" y="7"/>
                  </a:lnTo>
                  <a:lnTo>
                    <a:pt x="10" y="7"/>
                  </a:lnTo>
                  <a:lnTo>
                    <a:pt x="9" y="7"/>
                  </a:lnTo>
                  <a:lnTo>
                    <a:pt x="7" y="7"/>
                  </a:lnTo>
                  <a:lnTo>
                    <a:pt x="6" y="7"/>
                  </a:lnTo>
                  <a:lnTo>
                    <a:pt x="5" y="7"/>
                  </a:lnTo>
                  <a:lnTo>
                    <a:pt x="3" y="7"/>
                  </a:lnTo>
                  <a:lnTo>
                    <a:pt x="2" y="7"/>
                  </a:lnTo>
                  <a:lnTo>
                    <a:pt x="1" y="7"/>
                  </a:lnTo>
                  <a:lnTo>
                    <a:pt x="0" y="7"/>
                  </a:lnTo>
                </a:path>
              </a:pathLst>
            </a:custGeom>
            <a:solidFill>
              <a:srgbClr val="F8F8F8"/>
            </a:solidFill>
            <a:ln w="9048">
              <a:solidFill>
                <a:srgbClr val="DDDDDD"/>
              </a:solidFill>
              <a:round/>
              <a:headEnd/>
              <a:tailEnd/>
            </a:ln>
          </p:spPr>
          <p:txBody>
            <a:bodyPr/>
            <a:lstStyle/>
            <a:p>
              <a:endParaRPr lang="it-IT"/>
            </a:p>
          </p:txBody>
        </p:sp>
        <p:sp>
          <p:nvSpPr>
            <p:cNvPr id="7207" name="Freeform 44"/>
            <p:cNvSpPr>
              <a:spLocks/>
            </p:cNvSpPr>
            <p:nvPr/>
          </p:nvSpPr>
          <p:spPr bwMode="auto">
            <a:xfrm>
              <a:off x="3172" y="1383"/>
              <a:ext cx="74" cy="36"/>
            </a:xfrm>
            <a:custGeom>
              <a:avLst/>
              <a:gdLst>
                <a:gd name="T0" fmla="*/ 265 w 38"/>
                <a:gd name="T1" fmla="*/ 13 h 38"/>
                <a:gd name="T2" fmla="*/ 236 w 38"/>
                <a:gd name="T3" fmla="*/ 10 h 38"/>
                <a:gd name="T4" fmla="*/ 212 w 38"/>
                <a:gd name="T5" fmla="*/ 8 h 38"/>
                <a:gd name="T6" fmla="*/ 171 w 38"/>
                <a:gd name="T7" fmla="*/ 4 h 38"/>
                <a:gd name="T8" fmla="*/ 132 w 38"/>
                <a:gd name="T9" fmla="*/ 1 h 38"/>
                <a:gd name="T10" fmla="*/ 109 w 38"/>
                <a:gd name="T11" fmla="*/ 1 h 38"/>
                <a:gd name="T12" fmla="*/ 72 w 38"/>
                <a:gd name="T13" fmla="*/ 1 h 38"/>
                <a:gd name="T14" fmla="*/ 37 w 38"/>
                <a:gd name="T15" fmla="*/ 4 h 38"/>
                <a:gd name="T16" fmla="*/ 16 w 38"/>
                <a:gd name="T17" fmla="*/ 7 h 38"/>
                <a:gd name="T18" fmla="*/ 0 w 38"/>
                <a:gd name="T19" fmla="*/ 10 h 38"/>
                <a:gd name="T20" fmla="*/ 8 w 38"/>
                <a:gd name="T21" fmla="*/ 15 h 38"/>
                <a:gd name="T22" fmla="*/ 8 w 38"/>
                <a:gd name="T23" fmla="*/ 20 h 38"/>
                <a:gd name="T24" fmla="*/ 8 w 38"/>
                <a:gd name="T25" fmla="*/ 25 h 38"/>
                <a:gd name="T26" fmla="*/ 16 w 38"/>
                <a:gd name="T27" fmla="*/ 27 h 38"/>
                <a:gd name="T28" fmla="*/ 45 w 38"/>
                <a:gd name="T29" fmla="*/ 29 h 38"/>
                <a:gd name="T30" fmla="*/ 88 w 38"/>
                <a:gd name="T31" fmla="*/ 30 h 38"/>
                <a:gd name="T32" fmla="*/ 140 w 38"/>
                <a:gd name="T33" fmla="*/ 31 h 38"/>
                <a:gd name="T34" fmla="*/ 171 w 38"/>
                <a:gd name="T35" fmla="*/ 29 h 38"/>
                <a:gd name="T36" fmla="*/ 201 w 38"/>
                <a:gd name="T37" fmla="*/ 26 h 38"/>
                <a:gd name="T38" fmla="*/ 201 w 38"/>
                <a:gd name="T39" fmla="*/ 25 h 38"/>
                <a:gd name="T40" fmla="*/ 208 w 38"/>
                <a:gd name="T41" fmla="*/ 22 h 38"/>
                <a:gd name="T42" fmla="*/ 208 w 38"/>
                <a:gd name="T43" fmla="*/ 19 h 38"/>
                <a:gd name="T44" fmla="*/ 208 w 38"/>
                <a:gd name="T45" fmla="*/ 13 h 38"/>
                <a:gd name="T46" fmla="*/ 193 w 38"/>
                <a:gd name="T47" fmla="*/ 13 h 38"/>
                <a:gd name="T48" fmla="*/ 185 w 38"/>
                <a:gd name="T49" fmla="*/ 13 h 38"/>
                <a:gd name="T50" fmla="*/ 171 w 38"/>
                <a:gd name="T51" fmla="*/ 15 h 38"/>
                <a:gd name="T52" fmla="*/ 171 w 38"/>
                <a:gd name="T53" fmla="*/ 15 h 38"/>
                <a:gd name="T54" fmla="*/ 156 w 38"/>
                <a:gd name="T55" fmla="*/ 17 h 38"/>
                <a:gd name="T56" fmla="*/ 148 w 38"/>
                <a:gd name="T57" fmla="*/ 19 h 38"/>
                <a:gd name="T58" fmla="*/ 140 w 38"/>
                <a:gd name="T59" fmla="*/ 23 h 38"/>
                <a:gd name="T60" fmla="*/ 140 w 38"/>
                <a:gd name="T61" fmla="*/ 25 h 38"/>
                <a:gd name="T62" fmla="*/ 140 w 38"/>
                <a:gd name="T63" fmla="*/ 26 h 38"/>
                <a:gd name="T64" fmla="*/ 95 w 38"/>
                <a:gd name="T65" fmla="*/ 25 h 38"/>
                <a:gd name="T66" fmla="*/ 68 w 38"/>
                <a:gd name="T67" fmla="*/ 24 h 38"/>
                <a:gd name="T68" fmla="*/ 60 w 38"/>
                <a:gd name="T69" fmla="*/ 19 h 38"/>
                <a:gd name="T70" fmla="*/ 53 w 38"/>
                <a:gd name="T71" fmla="*/ 17 h 38"/>
                <a:gd name="T72" fmla="*/ 60 w 38"/>
                <a:gd name="T73" fmla="*/ 14 h 38"/>
                <a:gd name="T74" fmla="*/ 68 w 38"/>
                <a:gd name="T75" fmla="*/ 11 h 38"/>
                <a:gd name="T76" fmla="*/ 80 w 38"/>
                <a:gd name="T77" fmla="*/ 9 h 38"/>
                <a:gd name="T78" fmla="*/ 95 w 38"/>
                <a:gd name="T79" fmla="*/ 8 h 38"/>
                <a:gd name="T80" fmla="*/ 125 w 38"/>
                <a:gd name="T81" fmla="*/ 6 h 38"/>
                <a:gd name="T82" fmla="*/ 140 w 38"/>
                <a:gd name="T83" fmla="*/ 6 h 38"/>
                <a:gd name="T84" fmla="*/ 148 w 38"/>
                <a:gd name="T85" fmla="*/ 6 h 38"/>
                <a:gd name="T86" fmla="*/ 171 w 38"/>
                <a:gd name="T87" fmla="*/ 8 h 38"/>
                <a:gd name="T88" fmla="*/ 193 w 38"/>
                <a:gd name="T89" fmla="*/ 9 h 38"/>
                <a:gd name="T90" fmla="*/ 220 w 38"/>
                <a:gd name="T91" fmla="*/ 10 h 38"/>
                <a:gd name="T92" fmla="*/ 251 w 38"/>
                <a:gd name="T93" fmla="*/ 12 h 38"/>
                <a:gd name="T94" fmla="*/ 257 w 38"/>
                <a:gd name="T95" fmla="*/ 13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38"/>
                <a:gd name="T146" fmla="*/ 38 w 38"/>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38">
                  <a:moveTo>
                    <a:pt x="37" y="16"/>
                  </a:moveTo>
                  <a:lnTo>
                    <a:pt x="36" y="16"/>
                  </a:lnTo>
                  <a:lnTo>
                    <a:pt x="34" y="16"/>
                  </a:lnTo>
                  <a:lnTo>
                    <a:pt x="34" y="14"/>
                  </a:lnTo>
                  <a:lnTo>
                    <a:pt x="32" y="13"/>
                  </a:lnTo>
                  <a:lnTo>
                    <a:pt x="31" y="12"/>
                  </a:lnTo>
                  <a:lnTo>
                    <a:pt x="29" y="10"/>
                  </a:lnTo>
                  <a:lnTo>
                    <a:pt x="29" y="8"/>
                  </a:lnTo>
                  <a:lnTo>
                    <a:pt x="27" y="8"/>
                  </a:lnTo>
                  <a:lnTo>
                    <a:pt x="25" y="6"/>
                  </a:lnTo>
                  <a:lnTo>
                    <a:pt x="23" y="4"/>
                  </a:lnTo>
                  <a:lnTo>
                    <a:pt x="21" y="2"/>
                  </a:lnTo>
                  <a:lnTo>
                    <a:pt x="20" y="2"/>
                  </a:lnTo>
                  <a:lnTo>
                    <a:pt x="18" y="1"/>
                  </a:lnTo>
                  <a:lnTo>
                    <a:pt x="16" y="1"/>
                  </a:lnTo>
                  <a:lnTo>
                    <a:pt x="16" y="0"/>
                  </a:lnTo>
                  <a:lnTo>
                    <a:pt x="15" y="1"/>
                  </a:lnTo>
                  <a:lnTo>
                    <a:pt x="13" y="1"/>
                  </a:lnTo>
                  <a:lnTo>
                    <a:pt x="11" y="1"/>
                  </a:lnTo>
                  <a:lnTo>
                    <a:pt x="10" y="1"/>
                  </a:lnTo>
                  <a:lnTo>
                    <a:pt x="9" y="2"/>
                  </a:lnTo>
                  <a:lnTo>
                    <a:pt x="7" y="2"/>
                  </a:lnTo>
                  <a:lnTo>
                    <a:pt x="5" y="4"/>
                  </a:lnTo>
                  <a:lnTo>
                    <a:pt x="3" y="6"/>
                  </a:lnTo>
                  <a:lnTo>
                    <a:pt x="2" y="7"/>
                  </a:lnTo>
                  <a:lnTo>
                    <a:pt x="1" y="9"/>
                  </a:lnTo>
                  <a:lnTo>
                    <a:pt x="1" y="10"/>
                  </a:lnTo>
                  <a:lnTo>
                    <a:pt x="0" y="13"/>
                  </a:lnTo>
                  <a:lnTo>
                    <a:pt x="0" y="15"/>
                  </a:lnTo>
                  <a:lnTo>
                    <a:pt x="0" y="17"/>
                  </a:lnTo>
                  <a:lnTo>
                    <a:pt x="1" y="18"/>
                  </a:lnTo>
                  <a:lnTo>
                    <a:pt x="1" y="20"/>
                  </a:lnTo>
                  <a:lnTo>
                    <a:pt x="1" y="22"/>
                  </a:lnTo>
                  <a:lnTo>
                    <a:pt x="1" y="23"/>
                  </a:lnTo>
                  <a:lnTo>
                    <a:pt x="1" y="24"/>
                  </a:lnTo>
                  <a:lnTo>
                    <a:pt x="1" y="26"/>
                  </a:lnTo>
                  <a:lnTo>
                    <a:pt x="1" y="28"/>
                  </a:lnTo>
                  <a:lnTo>
                    <a:pt x="1" y="30"/>
                  </a:lnTo>
                  <a:lnTo>
                    <a:pt x="2" y="30"/>
                  </a:lnTo>
                  <a:lnTo>
                    <a:pt x="2" y="32"/>
                  </a:lnTo>
                  <a:lnTo>
                    <a:pt x="4" y="33"/>
                  </a:lnTo>
                  <a:lnTo>
                    <a:pt x="4" y="35"/>
                  </a:lnTo>
                  <a:lnTo>
                    <a:pt x="6" y="35"/>
                  </a:lnTo>
                  <a:lnTo>
                    <a:pt x="8" y="36"/>
                  </a:lnTo>
                  <a:lnTo>
                    <a:pt x="10" y="36"/>
                  </a:lnTo>
                  <a:lnTo>
                    <a:pt x="12" y="36"/>
                  </a:lnTo>
                  <a:lnTo>
                    <a:pt x="15" y="36"/>
                  </a:lnTo>
                  <a:lnTo>
                    <a:pt x="17" y="37"/>
                  </a:lnTo>
                  <a:lnTo>
                    <a:pt x="19" y="37"/>
                  </a:lnTo>
                  <a:lnTo>
                    <a:pt x="20" y="37"/>
                  </a:lnTo>
                  <a:lnTo>
                    <a:pt x="22" y="35"/>
                  </a:lnTo>
                  <a:lnTo>
                    <a:pt x="23" y="35"/>
                  </a:lnTo>
                  <a:lnTo>
                    <a:pt x="25" y="33"/>
                  </a:lnTo>
                  <a:lnTo>
                    <a:pt x="25" y="32"/>
                  </a:lnTo>
                  <a:lnTo>
                    <a:pt x="27" y="31"/>
                  </a:lnTo>
                  <a:lnTo>
                    <a:pt x="27" y="29"/>
                  </a:lnTo>
                  <a:lnTo>
                    <a:pt x="27" y="28"/>
                  </a:lnTo>
                  <a:lnTo>
                    <a:pt x="28" y="26"/>
                  </a:lnTo>
                  <a:lnTo>
                    <a:pt x="28" y="25"/>
                  </a:lnTo>
                  <a:lnTo>
                    <a:pt x="29" y="23"/>
                  </a:lnTo>
                  <a:lnTo>
                    <a:pt x="28" y="22"/>
                  </a:lnTo>
                  <a:lnTo>
                    <a:pt x="28" y="19"/>
                  </a:lnTo>
                  <a:lnTo>
                    <a:pt x="28" y="18"/>
                  </a:lnTo>
                  <a:lnTo>
                    <a:pt x="28" y="16"/>
                  </a:lnTo>
                  <a:lnTo>
                    <a:pt x="26" y="16"/>
                  </a:lnTo>
                  <a:lnTo>
                    <a:pt x="26" y="15"/>
                  </a:lnTo>
                  <a:lnTo>
                    <a:pt x="25" y="16"/>
                  </a:lnTo>
                  <a:lnTo>
                    <a:pt x="25" y="17"/>
                  </a:lnTo>
                  <a:lnTo>
                    <a:pt x="23" y="18"/>
                  </a:lnTo>
                  <a:lnTo>
                    <a:pt x="21" y="19"/>
                  </a:lnTo>
                  <a:lnTo>
                    <a:pt x="21" y="20"/>
                  </a:lnTo>
                  <a:lnTo>
                    <a:pt x="20" y="22"/>
                  </a:lnTo>
                  <a:lnTo>
                    <a:pt x="20" y="24"/>
                  </a:lnTo>
                  <a:lnTo>
                    <a:pt x="19" y="26"/>
                  </a:lnTo>
                  <a:lnTo>
                    <a:pt x="19" y="27"/>
                  </a:lnTo>
                  <a:lnTo>
                    <a:pt x="19" y="29"/>
                  </a:lnTo>
                  <a:lnTo>
                    <a:pt x="19" y="30"/>
                  </a:lnTo>
                  <a:lnTo>
                    <a:pt x="16" y="30"/>
                  </a:lnTo>
                  <a:lnTo>
                    <a:pt x="13" y="29"/>
                  </a:lnTo>
                  <a:lnTo>
                    <a:pt x="12" y="29"/>
                  </a:lnTo>
                  <a:lnTo>
                    <a:pt x="10" y="27"/>
                  </a:lnTo>
                  <a:lnTo>
                    <a:pt x="9" y="27"/>
                  </a:lnTo>
                  <a:lnTo>
                    <a:pt x="8" y="25"/>
                  </a:lnTo>
                  <a:lnTo>
                    <a:pt x="8" y="24"/>
                  </a:lnTo>
                  <a:lnTo>
                    <a:pt x="8" y="22"/>
                  </a:lnTo>
                  <a:lnTo>
                    <a:pt x="7" y="22"/>
                  </a:lnTo>
                  <a:lnTo>
                    <a:pt x="7" y="20"/>
                  </a:lnTo>
                  <a:lnTo>
                    <a:pt x="8" y="18"/>
                  </a:lnTo>
                  <a:lnTo>
                    <a:pt x="8" y="17"/>
                  </a:lnTo>
                  <a:lnTo>
                    <a:pt x="9" y="16"/>
                  </a:lnTo>
                  <a:lnTo>
                    <a:pt x="9" y="14"/>
                  </a:lnTo>
                  <a:lnTo>
                    <a:pt x="9" y="12"/>
                  </a:lnTo>
                  <a:lnTo>
                    <a:pt x="9" y="11"/>
                  </a:lnTo>
                  <a:lnTo>
                    <a:pt x="11" y="9"/>
                  </a:lnTo>
                  <a:lnTo>
                    <a:pt x="13" y="8"/>
                  </a:lnTo>
                  <a:lnTo>
                    <a:pt x="15" y="6"/>
                  </a:lnTo>
                  <a:lnTo>
                    <a:pt x="17" y="6"/>
                  </a:lnTo>
                  <a:lnTo>
                    <a:pt x="19" y="6"/>
                  </a:lnTo>
                  <a:lnTo>
                    <a:pt x="20" y="6"/>
                  </a:lnTo>
                  <a:lnTo>
                    <a:pt x="20" y="7"/>
                  </a:lnTo>
                  <a:lnTo>
                    <a:pt x="22" y="7"/>
                  </a:lnTo>
                  <a:lnTo>
                    <a:pt x="23" y="8"/>
                  </a:lnTo>
                  <a:lnTo>
                    <a:pt x="25" y="8"/>
                  </a:lnTo>
                  <a:lnTo>
                    <a:pt x="25" y="10"/>
                  </a:lnTo>
                  <a:lnTo>
                    <a:pt x="26" y="10"/>
                  </a:lnTo>
                  <a:lnTo>
                    <a:pt x="28" y="12"/>
                  </a:lnTo>
                  <a:lnTo>
                    <a:pt x="30" y="12"/>
                  </a:lnTo>
                  <a:lnTo>
                    <a:pt x="30" y="13"/>
                  </a:lnTo>
                  <a:lnTo>
                    <a:pt x="32" y="13"/>
                  </a:lnTo>
                  <a:lnTo>
                    <a:pt x="32" y="15"/>
                  </a:lnTo>
                  <a:lnTo>
                    <a:pt x="34" y="15"/>
                  </a:lnTo>
                  <a:lnTo>
                    <a:pt x="34" y="16"/>
                  </a:lnTo>
                  <a:lnTo>
                    <a:pt x="35" y="16"/>
                  </a:lnTo>
                  <a:lnTo>
                    <a:pt x="37" y="16"/>
                  </a:lnTo>
                </a:path>
              </a:pathLst>
            </a:custGeom>
            <a:solidFill>
              <a:srgbClr val="F8F8F8"/>
            </a:solidFill>
            <a:ln w="9048">
              <a:solidFill>
                <a:srgbClr val="DDDDDD"/>
              </a:solidFill>
              <a:round/>
              <a:headEnd/>
              <a:tailEnd/>
            </a:ln>
          </p:spPr>
          <p:txBody>
            <a:bodyPr/>
            <a:lstStyle/>
            <a:p>
              <a:endParaRPr lang="it-IT"/>
            </a:p>
          </p:txBody>
        </p:sp>
        <p:sp>
          <p:nvSpPr>
            <p:cNvPr id="7208" name="AutoShape 45"/>
            <p:cNvSpPr>
              <a:spLocks noChangeArrowheads="1"/>
            </p:cNvSpPr>
            <p:nvPr/>
          </p:nvSpPr>
          <p:spPr bwMode="auto">
            <a:xfrm flipV="1">
              <a:off x="403" y="3831"/>
              <a:ext cx="5437" cy="259"/>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7209" name="Freeform 46"/>
            <p:cNvSpPr>
              <a:spLocks/>
            </p:cNvSpPr>
            <p:nvPr/>
          </p:nvSpPr>
          <p:spPr bwMode="auto">
            <a:xfrm>
              <a:off x="4619" y="1593"/>
              <a:ext cx="533" cy="1911"/>
            </a:xfrm>
            <a:custGeom>
              <a:avLst/>
              <a:gdLst>
                <a:gd name="T0" fmla="*/ 0 w 271"/>
                <a:gd name="T1" fmla="*/ 1646 h 2059"/>
                <a:gd name="T2" fmla="*/ 2053 w 271"/>
                <a:gd name="T3" fmla="*/ 1646 h 2059"/>
                <a:gd name="T4" fmla="*/ 2053 w 271"/>
                <a:gd name="T5" fmla="*/ 0 h 2059"/>
                <a:gd name="T6" fmla="*/ 0 w 271"/>
                <a:gd name="T7" fmla="*/ 0 h 2059"/>
                <a:gd name="T8" fmla="*/ 0 w 271"/>
                <a:gd name="T9" fmla="*/ 1646 h 2059"/>
                <a:gd name="T10" fmla="*/ 0 w 271"/>
                <a:gd name="T11" fmla="*/ 1646 h 2059"/>
                <a:gd name="T12" fmla="*/ 0 60000 65536"/>
                <a:gd name="T13" fmla="*/ 0 60000 65536"/>
                <a:gd name="T14" fmla="*/ 0 60000 65536"/>
                <a:gd name="T15" fmla="*/ 0 60000 65536"/>
                <a:gd name="T16" fmla="*/ 0 60000 65536"/>
                <a:gd name="T17" fmla="*/ 0 60000 65536"/>
                <a:gd name="T18" fmla="*/ 0 w 271"/>
                <a:gd name="T19" fmla="*/ 0 h 2059"/>
                <a:gd name="T20" fmla="*/ 271 w 271"/>
                <a:gd name="T21" fmla="*/ 2059 h 2059"/>
              </a:gdLst>
              <a:ahLst/>
              <a:cxnLst>
                <a:cxn ang="T12">
                  <a:pos x="T0" y="T1"/>
                </a:cxn>
                <a:cxn ang="T13">
                  <a:pos x="T2" y="T3"/>
                </a:cxn>
                <a:cxn ang="T14">
                  <a:pos x="T4" y="T5"/>
                </a:cxn>
                <a:cxn ang="T15">
                  <a:pos x="T6" y="T7"/>
                </a:cxn>
                <a:cxn ang="T16">
                  <a:pos x="T8" y="T9"/>
                </a:cxn>
                <a:cxn ang="T17">
                  <a:pos x="T10" y="T11"/>
                </a:cxn>
              </a:cxnLst>
              <a:rect l="T18" t="T19" r="T20" b="T21"/>
              <a:pathLst>
                <a:path w="271" h="2059">
                  <a:moveTo>
                    <a:pt x="0" y="2058"/>
                  </a:moveTo>
                  <a:lnTo>
                    <a:pt x="270" y="2058"/>
                  </a:lnTo>
                  <a:lnTo>
                    <a:pt x="270" y="0"/>
                  </a:lnTo>
                  <a:lnTo>
                    <a:pt x="0" y="0"/>
                  </a:lnTo>
                  <a:lnTo>
                    <a:pt x="0" y="2058"/>
                  </a:lnTo>
                </a:path>
              </a:pathLst>
            </a:custGeom>
            <a:solidFill>
              <a:srgbClr val="F8F8F8"/>
            </a:solidFill>
            <a:ln w="9048">
              <a:solidFill>
                <a:srgbClr val="C0C0C0"/>
              </a:solidFill>
              <a:round/>
              <a:headEnd/>
              <a:tailEnd/>
            </a:ln>
          </p:spPr>
          <p:txBody>
            <a:bodyPr/>
            <a:lstStyle/>
            <a:p>
              <a:endParaRPr lang="it-IT"/>
            </a:p>
          </p:txBody>
        </p:sp>
        <p:grpSp>
          <p:nvGrpSpPr>
            <p:cNvPr id="7210" name="Group 47"/>
            <p:cNvGrpSpPr>
              <a:grpSpLocks/>
            </p:cNvGrpSpPr>
            <p:nvPr/>
          </p:nvGrpSpPr>
          <p:grpSpPr bwMode="auto">
            <a:xfrm>
              <a:off x="4527" y="3474"/>
              <a:ext cx="703" cy="203"/>
              <a:chOff x="3110" y="3961"/>
              <a:chExt cx="356" cy="218"/>
            </a:xfrm>
          </p:grpSpPr>
          <p:sp>
            <p:nvSpPr>
              <p:cNvPr id="7296" name="Freeform 48"/>
              <p:cNvSpPr>
                <a:spLocks/>
              </p:cNvSpPr>
              <p:nvPr/>
            </p:nvSpPr>
            <p:spPr bwMode="auto">
              <a:xfrm>
                <a:off x="3137" y="3961"/>
                <a:ext cx="300" cy="106"/>
              </a:xfrm>
              <a:custGeom>
                <a:avLst/>
                <a:gdLst>
                  <a:gd name="T0" fmla="*/ 285 w 300"/>
                  <a:gd name="T1" fmla="*/ 2 h 106"/>
                  <a:gd name="T2" fmla="*/ 290 w 300"/>
                  <a:gd name="T3" fmla="*/ 5 h 106"/>
                  <a:gd name="T4" fmla="*/ 295 w 300"/>
                  <a:gd name="T5" fmla="*/ 9 h 106"/>
                  <a:gd name="T6" fmla="*/ 295 w 300"/>
                  <a:gd name="T7" fmla="*/ 16 h 106"/>
                  <a:gd name="T8" fmla="*/ 297 w 300"/>
                  <a:gd name="T9" fmla="*/ 23 h 106"/>
                  <a:gd name="T10" fmla="*/ 298 w 300"/>
                  <a:gd name="T11" fmla="*/ 30 h 106"/>
                  <a:gd name="T12" fmla="*/ 297 w 300"/>
                  <a:gd name="T13" fmla="*/ 39 h 106"/>
                  <a:gd name="T14" fmla="*/ 293 w 300"/>
                  <a:gd name="T15" fmla="*/ 46 h 106"/>
                  <a:gd name="T16" fmla="*/ 290 w 300"/>
                  <a:gd name="T17" fmla="*/ 52 h 106"/>
                  <a:gd name="T18" fmla="*/ 285 w 300"/>
                  <a:gd name="T19" fmla="*/ 53 h 106"/>
                  <a:gd name="T20" fmla="*/ 281 w 300"/>
                  <a:gd name="T21" fmla="*/ 52 h 106"/>
                  <a:gd name="T22" fmla="*/ 283 w 300"/>
                  <a:gd name="T23" fmla="*/ 53 h 106"/>
                  <a:gd name="T24" fmla="*/ 287 w 300"/>
                  <a:gd name="T25" fmla="*/ 56 h 106"/>
                  <a:gd name="T26" fmla="*/ 293 w 300"/>
                  <a:gd name="T27" fmla="*/ 59 h 106"/>
                  <a:gd name="T28" fmla="*/ 294 w 300"/>
                  <a:gd name="T29" fmla="*/ 66 h 106"/>
                  <a:gd name="T30" fmla="*/ 296 w 300"/>
                  <a:gd name="T31" fmla="*/ 74 h 106"/>
                  <a:gd name="T32" fmla="*/ 296 w 300"/>
                  <a:gd name="T33" fmla="*/ 82 h 106"/>
                  <a:gd name="T34" fmla="*/ 295 w 300"/>
                  <a:gd name="T35" fmla="*/ 90 h 106"/>
                  <a:gd name="T36" fmla="*/ 291 w 300"/>
                  <a:gd name="T37" fmla="*/ 96 h 106"/>
                  <a:gd name="T38" fmla="*/ 288 w 300"/>
                  <a:gd name="T39" fmla="*/ 101 h 106"/>
                  <a:gd name="T40" fmla="*/ 284 w 300"/>
                  <a:gd name="T41" fmla="*/ 104 h 106"/>
                  <a:gd name="T42" fmla="*/ 281 w 300"/>
                  <a:gd name="T43" fmla="*/ 103 h 106"/>
                  <a:gd name="T44" fmla="*/ 17 w 300"/>
                  <a:gd name="T45" fmla="*/ 103 h 106"/>
                  <a:gd name="T46" fmla="*/ 12 w 300"/>
                  <a:gd name="T47" fmla="*/ 105 h 106"/>
                  <a:gd name="T48" fmla="*/ 7 w 300"/>
                  <a:gd name="T49" fmla="*/ 101 h 106"/>
                  <a:gd name="T50" fmla="*/ 3 w 300"/>
                  <a:gd name="T51" fmla="*/ 96 h 106"/>
                  <a:gd name="T52" fmla="*/ 1 w 300"/>
                  <a:gd name="T53" fmla="*/ 90 h 106"/>
                  <a:gd name="T54" fmla="*/ 0 w 300"/>
                  <a:gd name="T55" fmla="*/ 82 h 106"/>
                  <a:gd name="T56" fmla="*/ 0 w 300"/>
                  <a:gd name="T57" fmla="*/ 74 h 106"/>
                  <a:gd name="T58" fmla="*/ 1 w 300"/>
                  <a:gd name="T59" fmla="*/ 66 h 106"/>
                  <a:gd name="T60" fmla="*/ 5 w 300"/>
                  <a:gd name="T61" fmla="*/ 59 h 106"/>
                  <a:gd name="T62" fmla="*/ 9 w 300"/>
                  <a:gd name="T63" fmla="*/ 56 h 106"/>
                  <a:gd name="T64" fmla="*/ 14 w 300"/>
                  <a:gd name="T65" fmla="*/ 53 h 106"/>
                  <a:gd name="T66" fmla="*/ 17 w 300"/>
                  <a:gd name="T67" fmla="*/ 53 h 106"/>
                  <a:gd name="T68" fmla="*/ 12 w 300"/>
                  <a:gd name="T69" fmla="*/ 54 h 106"/>
                  <a:gd name="T70" fmla="*/ 8 w 300"/>
                  <a:gd name="T71" fmla="*/ 52 h 106"/>
                  <a:gd name="T72" fmla="*/ 4 w 300"/>
                  <a:gd name="T73" fmla="*/ 46 h 106"/>
                  <a:gd name="T74" fmla="*/ 2 w 300"/>
                  <a:gd name="T75" fmla="*/ 39 h 106"/>
                  <a:gd name="T76" fmla="*/ 1 w 300"/>
                  <a:gd name="T77" fmla="*/ 31 h 106"/>
                  <a:gd name="T78" fmla="*/ 1 w 300"/>
                  <a:gd name="T79" fmla="*/ 22 h 106"/>
                  <a:gd name="T80" fmla="*/ 3 w 300"/>
                  <a:gd name="T81" fmla="*/ 15 h 106"/>
                  <a:gd name="T82" fmla="*/ 8 w 300"/>
                  <a:gd name="T83" fmla="*/ 7 h 106"/>
                  <a:gd name="T84" fmla="*/ 13 w 300"/>
                  <a:gd name="T85" fmla="*/ 4 h 106"/>
                  <a:gd name="T86" fmla="*/ 18 w 300"/>
                  <a:gd name="T87" fmla="*/ 1 h 106"/>
                  <a:gd name="T88" fmla="*/ 24 w 300"/>
                  <a:gd name="T89" fmla="*/ 0 h 106"/>
                  <a:gd name="T90" fmla="*/ 61 w 300"/>
                  <a:gd name="T91" fmla="*/ 0 h 106"/>
                  <a:gd name="T92" fmla="*/ 125 w 300"/>
                  <a:gd name="T93" fmla="*/ 0 h 106"/>
                  <a:gd name="T94" fmla="*/ 197 w 300"/>
                  <a:gd name="T95" fmla="*/ 0 h 106"/>
                  <a:gd name="T96" fmla="*/ 256 w 300"/>
                  <a:gd name="T97" fmla="*/ 0 h 106"/>
                  <a:gd name="T98" fmla="*/ 283 w 300"/>
                  <a:gd name="T99" fmla="*/ 0 h 10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00"/>
                  <a:gd name="T151" fmla="*/ 0 h 106"/>
                  <a:gd name="T152" fmla="*/ 300 w 300"/>
                  <a:gd name="T153" fmla="*/ 106 h 10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00" h="106">
                    <a:moveTo>
                      <a:pt x="281" y="1"/>
                    </a:moveTo>
                    <a:lnTo>
                      <a:pt x="283" y="2"/>
                    </a:lnTo>
                    <a:lnTo>
                      <a:pt x="285" y="2"/>
                    </a:lnTo>
                    <a:lnTo>
                      <a:pt x="287" y="4"/>
                    </a:lnTo>
                    <a:lnTo>
                      <a:pt x="290" y="4"/>
                    </a:lnTo>
                    <a:lnTo>
                      <a:pt x="290" y="5"/>
                    </a:lnTo>
                    <a:lnTo>
                      <a:pt x="292" y="6"/>
                    </a:lnTo>
                    <a:lnTo>
                      <a:pt x="293" y="8"/>
                    </a:lnTo>
                    <a:lnTo>
                      <a:pt x="295" y="9"/>
                    </a:lnTo>
                    <a:lnTo>
                      <a:pt x="295" y="12"/>
                    </a:lnTo>
                    <a:lnTo>
                      <a:pt x="295" y="14"/>
                    </a:lnTo>
                    <a:lnTo>
                      <a:pt x="295" y="16"/>
                    </a:lnTo>
                    <a:lnTo>
                      <a:pt x="297" y="18"/>
                    </a:lnTo>
                    <a:lnTo>
                      <a:pt x="297" y="21"/>
                    </a:lnTo>
                    <a:lnTo>
                      <a:pt x="297" y="23"/>
                    </a:lnTo>
                    <a:lnTo>
                      <a:pt x="297" y="25"/>
                    </a:lnTo>
                    <a:lnTo>
                      <a:pt x="299" y="26"/>
                    </a:lnTo>
                    <a:lnTo>
                      <a:pt x="298" y="30"/>
                    </a:lnTo>
                    <a:lnTo>
                      <a:pt x="298" y="34"/>
                    </a:lnTo>
                    <a:lnTo>
                      <a:pt x="297" y="37"/>
                    </a:lnTo>
                    <a:lnTo>
                      <a:pt x="297" y="39"/>
                    </a:lnTo>
                    <a:lnTo>
                      <a:pt x="295" y="43"/>
                    </a:lnTo>
                    <a:lnTo>
                      <a:pt x="295" y="44"/>
                    </a:lnTo>
                    <a:lnTo>
                      <a:pt x="293" y="46"/>
                    </a:lnTo>
                    <a:lnTo>
                      <a:pt x="293" y="48"/>
                    </a:lnTo>
                    <a:lnTo>
                      <a:pt x="291" y="50"/>
                    </a:lnTo>
                    <a:lnTo>
                      <a:pt x="290" y="52"/>
                    </a:lnTo>
                    <a:lnTo>
                      <a:pt x="288" y="53"/>
                    </a:lnTo>
                    <a:lnTo>
                      <a:pt x="287" y="53"/>
                    </a:lnTo>
                    <a:lnTo>
                      <a:pt x="285" y="53"/>
                    </a:lnTo>
                    <a:lnTo>
                      <a:pt x="283" y="53"/>
                    </a:lnTo>
                    <a:lnTo>
                      <a:pt x="281" y="53"/>
                    </a:lnTo>
                    <a:lnTo>
                      <a:pt x="281" y="52"/>
                    </a:lnTo>
                    <a:lnTo>
                      <a:pt x="281" y="53"/>
                    </a:lnTo>
                    <a:lnTo>
                      <a:pt x="283" y="53"/>
                    </a:lnTo>
                    <a:lnTo>
                      <a:pt x="285" y="54"/>
                    </a:lnTo>
                    <a:lnTo>
                      <a:pt x="287" y="54"/>
                    </a:lnTo>
                    <a:lnTo>
                      <a:pt x="287" y="56"/>
                    </a:lnTo>
                    <a:lnTo>
                      <a:pt x="289" y="57"/>
                    </a:lnTo>
                    <a:lnTo>
                      <a:pt x="291" y="59"/>
                    </a:lnTo>
                    <a:lnTo>
                      <a:pt x="293" y="59"/>
                    </a:lnTo>
                    <a:lnTo>
                      <a:pt x="293" y="62"/>
                    </a:lnTo>
                    <a:lnTo>
                      <a:pt x="294" y="64"/>
                    </a:lnTo>
                    <a:lnTo>
                      <a:pt x="294" y="66"/>
                    </a:lnTo>
                    <a:lnTo>
                      <a:pt x="295" y="68"/>
                    </a:lnTo>
                    <a:lnTo>
                      <a:pt x="295" y="72"/>
                    </a:lnTo>
                    <a:lnTo>
                      <a:pt x="296" y="74"/>
                    </a:lnTo>
                    <a:lnTo>
                      <a:pt x="296" y="76"/>
                    </a:lnTo>
                    <a:lnTo>
                      <a:pt x="297" y="78"/>
                    </a:lnTo>
                    <a:lnTo>
                      <a:pt x="296" y="82"/>
                    </a:lnTo>
                    <a:lnTo>
                      <a:pt x="296" y="84"/>
                    </a:lnTo>
                    <a:lnTo>
                      <a:pt x="295" y="88"/>
                    </a:lnTo>
                    <a:lnTo>
                      <a:pt x="295" y="90"/>
                    </a:lnTo>
                    <a:lnTo>
                      <a:pt x="294" y="93"/>
                    </a:lnTo>
                    <a:lnTo>
                      <a:pt x="293" y="94"/>
                    </a:lnTo>
                    <a:lnTo>
                      <a:pt x="291" y="96"/>
                    </a:lnTo>
                    <a:lnTo>
                      <a:pt x="291" y="98"/>
                    </a:lnTo>
                    <a:lnTo>
                      <a:pt x="290" y="100"/>
                    </a:lnTo>
                    <a:lnTo>
                      <a:pt x="288" y="101"/>
                    </a:lnTo>
                    <a:lnTo>
                      <a:pt x="286" y="103"/>
                    </a:lnTo>
                    <a:lnTo>
                      <a:pt x="284" y="104"/>
                    </a:lnTo>
                    <a:lnTo>
                      <a:pt x="282" y="104"/>
                    </a:lnTo>
                    <a:lnTo>
                      <a:pt x="281" y="104"/>
                    </a:lnTo>
                    <a:lnTo>
                      <a:pt x="281" y="103"/>
                    </a:lnTo>
                    <a:lnTo>
                      <a:pt x="280" y="103"/>
                    </a:lnTo>
                    <a:lnTo>
                      <a:pt x="17" y="103"/>
                    </a:lnTo>
                    <a:lnTo>
                      <a:pt x="16" y="105"/>
                    </a:lnTo>
                    <a:lnTo>
                      <a:pt x="14" y="105"/>
                    </a:lnTo>
                    <a:lnTo>
                      <a:pt x="12" y="105"/>
                    </a:lnTo>
                    <a:lnTo>
                      <a:pt x="11" y="103"/>
                    </a:lnTo>
                    <a:lnTo>
                      <a:pt x="9" y="103"/>
                    </a:lnTo>
                    <a:lnTo>
                      <a:pt x="7" y="101"/>
                    </a:lnTo>
                    <a:lnTo>
                      <a:pt x="5" y="100"/>
                    </a:lnTo>
                    <a:lnTo>
                      <a:pt x="5" y="98"/>
                    </a:lnTo>
                    <a:lnTo>
                      <a:pt x="3" y="96"/>
                    </a:lnTo>
                    <a:lnTo>
                      <a:pt x="3" y="94"/>
                    </a:lnTo>
                    <a:lnTo>
                      <a:pt x="1" y="93"/>
                    </a:lnTo>
                    <a:lnTo>
                      <a:pt x="1" y="90"/>
                    </a:lnTo>
                    <a:lnTo>
                      <a:pt x="0" y="88"/>
                    </a:lnTo>
                    <a:lnTo>
                      <a:pt x="0" y="84"/>
                    </a:lnTo>
                    <a:lnTo>
                      <a:pt x="0" y="82"/>
                    </a:lnTo>
                    <a:lnTo>
                      <a:pt x="0" y="78"/>
                    </a:lnTo>
                    <a:lnTo>
                      <a:pt x="0" y="76"/>
                    </a:lnTo>
                    <a:lnTo>
                      <a:pt x="0" y="74"/>
                    </a:lnTo>
                    <a:lnTo>
                      <a:pt x="0" y="72"/>
                    </a:lnTo>
                    <a:lnTo>
                      <a:pt x="1" y="68"/>
                    </a:lnTo>
                    <a:lnTo>
                      <a:pt x="1" y="66"/>
                    </a:lnTo>
                    <a:lnTo>
                      <a:pt x="3" y="64"/>
                    </a:lnTo>
                    <a:lnTo>
                      <a:pt x="3" y="62"/>
                    </a:lnTo>
                    <a:lnTo>
                      <a:pt x="5" y="59"/>
                    </a:lnTo>
                    <a:lnTo>
                      <a:pt x="6" y="59"/>
                    </a:lnTo>
                    <a:lnTo>
                      <a:pt x="8" y="57"/>
                    </a:lnTo>
                    <a:lnTo>
                      <a:pt x="9" y="56"/>
                    </a:lnTo>
                    <a:lnTo>
                      <a:pt x="11" y="54"/>
                    </a:lnTo>
                    <a:lnTo>
                      <a:pt x="13" y="54"/>
                    </a:lnTo>
                    <a:lnTo>
                      <a:pt x="14" y="53"/>
                    </a:lnTo>
                    <a:lnTo>
                      <a:pt x="16" y="53"/>
                    </a:lnTo>
                    <a:lnTo>
                      <a:pt x="18" y="53"/>
                    </a:lnTo>
                    <a:lnTo>
                      <a:pt x="17" y="53"/>
                    </a:lnTo>
                    <a:lnTo>
                      <a:pt x="16" y="54"/>
                    </a:lnTo>
                    <a:lnTo>
                      <a:pt x="14" y="54"/>
                    </a:lnTo>
                    <a:lnTo>
                      <a:pt x="12" y="54"/>
                    </a:lnTo>
                    <a:lnTo>
                      <a:pt x="11" y="53"/>
                    </a:lnTo>
                    <a:lnTo>
                      <a:pt x="9" y="53"/>
                    </a:lnTo>
                    <a:lnTo>
                      <a:pt x="8" y="52"/>
                    </a:lnTo>
                    <a:lnTo>
                      <a:pt x="6" y="50"/>
                    </a:lnTo>
                    <a:lnTo>
                      <a:pt x="6" y="48"/>
                    </a:lnTo>
                    <a:lnTo>
                      <a:pt x="4" y="46"/>
                    </a:lnTo>
                    <a:lnTo>
                      <a:pt x="4" y="44"/>
                    </a:lnTo>
                    <a:lnTo>
                      <a:pt x="2" y="43"/>
                    </a:lnTo>
                    <a:lnTo>
                      <a:pt x="2" y="39"/>
                    </a:lnTo>
                    <a:lnTo>
                      <a:pt x="1" y="37"/>
                    </a:lnTo>
                    <a:lnTo>
                      <a:pt x="1" y="34"/>
                    </a:lnTo>
                    <a:lnTo>
                      <a:pt x="1" y="31"/>
                    </a:lnTo>
                    <a:lnTo>
                      <a:pt x="1" y="28"/>
                    </a:lnTo>
                    <a:lnTo>
                      <a:pt x="1" y="26"/>
                    </a:lnTo>
                    <a:lnTo>
                      <a:pt x="1" y="22"/>
                    </a:lnTo>
                    <a:lnTo>
                      <a:pt x="1" y="21"/>
                    </a:lnTo>
                    <a:lnTo>
                      <a:pt x="3" y="17"/>
                    </a:lnTo>
                    <a:lnTo>
                      <a:pt x="3" y="15"/>
                    </a:lnTo>
                    <a:lnTo>
                      <a:pt x="5" y="12"/>
                    </a:lnTo>
                    <a:lnTo>
                      <a:pt x="6" y="10"/>
                    </a:lnTo>
                    <a:lnTo>
                      <a:pt x="8" y="7"/>
                    </a:lnTo>
                    <a:lnTo>
                      <a:pt x="9" y="6"/>
                    </a:lnTo>
                    <a:lnTo>
                      <a:pt x="11" y="5"/>
                    </a:lnTo>
                    <a:lnTo>
                      <a:pt x="13" y="4"/>
                    </a:lnTo>
                    <a:lnTo>
                      <a:pt x="14" y="2"/>
                    </a:lnTo>
                    <a:lnTo>
                      <a:pt x="16" y="2"/>
                    </a:lnTo>
                    <a:lnTo>
                      <a:pt x="18" y="1"/>
                    </a:lnTo>
                    <a:lnTo>
                      <a:pt x="20" y="1"/>
                    </a:lnTo>
                    <a:lnTo>
                      <a:pt x="22" y="0"/>
                    </a:lnTo>
                    <a:lnTo>
                      <a:pt x="24" y="0"/>
                    </a:lnTo>
                    <a:lnTo>
                      <a:pt x="32" y="0"/>
                    </a:lnTo>
                    <a:lnTo>
                      <a:pt x="44" y="0"/>
                    </a:lnTo>
                    <a:lnTo>
                      <a:pt x="61" y="0"/>
                    </a:lnTo>
                    <a:lnTo>
                      <a:pt x="80" y="0"/>
                    </a:lnTo>
                    <a:lnTo>
                      <a:pt x="102" y="0"/>
                    </a:lnTo>
                    <a:lnTo>
                      <a:pt x="125" y="0"/>
                    </a:lnTo>
                    <a:lnTo>
                      <a:pt x="150" y="0"/>
                    </a:lnTo>
                    <a:lnTo>
                      <a:pt x="173" y="0"/>
                    </a:lnTo>
                    <a:lnTo>
                      <a:pt x="197" y="0"/>
                    </a:lnTo>
                    <a:lnTo>
                      <a:pt x="219" y="0"/>
                    </a:lnTo>
                    <a:lnTo>
                      <a:pt x="240" y="0"/>
                    </a:lnTo>
                    <a:lnTo>
                      <a:pt x="256" y="0"/>
                    </a:lnTo>
                    <a:lnTo>
                      <a:pt x="270" y="0"/>
                    </a:lnTo>
                    <a:lnTo>
                      <a:pt x="279" y="0"/>
                    </a:lnTo>
                    <a:lnTo>
                      <a:pt x="283" y="0"/>
                    </a:lnTo>
                    <a:lnTo>
                      <a:pt x="281" y="1"/>
                    </a:lnTo>
                  </a:path>
                </a:pathLst>
              </a:custGeom>
              <a:solidFill>
                <a:srgbClr val="F8F8F8"/>
              </a:solidFill>
              <a:ln w="18732">
                <a:solidFill>
                  <a:srgbClr val="C0C0C0"/>
                </a:solidFill>
                <a:round/>
                <a:headEnd/>
                <a:tailEnd/>
              </a:ln>
            </p:spPr>
            <p:txBody>
              <a:bodyPr/>
              <a:lstStyle/>
              <a:p>
                <a:endParaRPr lang="it-IT"/>
              </a:p>
            </p:txBody>
          </p:sp>
          <p:sp>
            <p:nvSpPr>
              <p:cNvPr id="7297" name="Freeform 49"/>
              <p:cNvSpPr>
                <a:spLocks/>
              </p:cNvSpPr>
              <p:nvPr/>
            </p:nvSpPr>
            <p:spPr bwMode="auto">
              <a:xfrm>
                <a:off x="3209" y="3964"/>
                <a:ext cx="230" cy="51"/>
              </a:xfrm>
              <a:custGeom>
                <a:avLst/>
                <a:gdLst>
                  <a:gd name="T0" fmla="*/ 217 w 230"/>
                  <a:gd name="T1" fmla="*/ 5 h 51"/>
                  <a:gd name="T2" fmla="*/ 213 w 230"/>
                  <a:gd name="T3" fmla="*/ 13 h 51"/>
                  <a:gd name="T4" fmla="*/ 209 w 230"/>
                  <a:gd name="T5" fmla="*/ 21 h 51"/>
                  <a:gd name="T6" fmla="*/ 204 w 230"/>
                  <a:gd name="T7" fmla="*/ 28 h 51"/>
                  <a:gd name="T8" fmla="*/ 194 w 230"/>
                  <a:gd name="T9" fmla="*/ 34 h 51"/>
                  <a:gd name="T10" fmla="*/ 181 w 230"/>
                  <a:gd name="T11" fmla="*/ 39 h 51"/>
                  <a:gd name="T12" fmla="*/ 161 w 230"/>
                  <a:gd name="T13" fmla="*/ 42 h 51"/>
                  <a:gd name="T14" fmla="*/ 135 w 230"/>
                  <a:gd name="T15" fmla="*/ 42 h 51"/>
                  <a:gd name="T16" fmla="*/ 111 w 230"/>
                  <a:gd name="T17" fmla="*/ 42 h 51"/>
                  <a:gd name="T18" fmla="*/ 95 w 230"/>
                  <a:gd name="T19" fmla="*/ 43 h 51"/>
                  <a:gd name="T20" fmla="*/ 77 w 230"/>
                  <a:gd name="T21" fmla="*/ 45 h 51"/>
                  <a:gd name="T22" fmla="*/ 59 w 230"/>
                  <a:gd name="T23" fmla="*/ 45 h 51"/>
                  <a:gd name="T24" fmla="*/ 41 w 230"/>
                  <a:gd name="T25" fmla="*/ 47 h 51"/>
                  <a:gd name="T26" fmla="*/ 25 w 230"/>
                  <a:gd name="T27" fmla="*/ 48 h 51"/>
                  <a:gd name="T28" fmla="*/ 11 w 230"/>
                  <a:gd name="T29" fmla="*/ 50 h 51"/>
                  <a:gd name="T30" fmla="*/ 2 w 230"/>
                  <a:gd name="T31" fmla="*/ 50 h 51"/>
                  <a:gd name="T32" fmla="*/ 0 w 230"/>
                  <a:gd name="T33" fmla="*/ 50 h 51"/>
                  <a:gd name="T34" fmla="*/ 6 w 230"/>
                  <a:gd name="T35" fmla="*/ 50 h 51"/>
                  <a:gd name="T36" fmla="*/ 19 w 230"/>
                  <a:gd name="T37" fmla="*/ 50 h 51"/>
                  <a:gd name="T38" fmla="*/ 34 w 230"/>
                  <a:gd name="T39" fmla="*/ 50 h 51"/>
                  <a:gd name="T40" fmla="*/ 50 w 230"/>
                  <a:gd name="T41" fmla="*/ 50 h 51"/>
                  <a:gd name="T42" fmla="*/ 67 w 230"/>
                  <a:gd name="T43" fmla="*/ 50 h 51"/>
                  <a:gd name="T44" fmla="*/ 81 w 230"/>
                  <a:gd name="T45" fmla="*/ 50 h 51"/>
                  <a:gd name="T46" fmla="*/ 91 w 230"/>
                  <a:gd name="T47" fmla="*/ 50 h 51"/>
                  <a:gd name="T48" fmla="*/ 95 w 230"/>
                  <a:gd name="T49" fmla="*/ 50 h 51"/>
                  <a:gd name="T50" fmla="*/ 103 w 230"/>
                  <a:gd name="T51" fmla="*/ 50 h 51"/>
                  <a:gd name="T52" fmla="*/ 119 w 230"/>
                  <a:gd name="T53" fmla="*/ 50 h 51"/>
                  <a:gd name="T54" fmla="*/ 139 w 230"/>
                  <a:gd name="T55" fmla="*/ 50 h 51"/>
                  <a:gd name="T56" fmla="*/ 158 w 230"/>
                  <a:gd name="T57" fmla="*/ 50 h 51"/>
                  <a:gd name="T58" fmla="*/ 178 w 230"/>
                  <a:gd name="T59" fmla="*/ 50 h 51"/>
                  <a:gd name="T60" fmla="*/ 193 w 230"/>
                  <a:gd name="T61" fmla="*/ 50 h 51"/>
                  <a:gd name="T62" fmla="*/ 202 w 230"/>
                  <a:gd name="T63" fmla="*/ 50 h 51"/>
                  <a:gd name="T64" fmla="*/ 210 w 230"/>
                  <a:gd name="T65" fmla="*/ 50 h 51"/>
                  <a:gd name="T66" fmla="*/ 219 w 230"/>
                  <a:gd name="T67" fmla="*/ 48 h 51"/>
                  <a:gd name="T68" fmla="*/ 225 w 230"/>
                  <a:gd name="T69" fmla="*/ 41 h 51"/>
                  <a:gd name="T70" fmla="*/ 228 w 230"/>
                  <a:gd name="T71" fmla="*/ 33 h 51"/>
                  <a:gd name="T72" fmla="*/ 228 w 230"/>
                  <a:gd name="T73" fmla="*/ 23 h 51"/>
                  <a:gd name="T74" fmla="*/ 225 w 230"/>
                  <a:gd name="T75" fmla="*/ 14 h 51"/>
                  <a:gd name="T76" fmla="*/ 223 w 230"/>
                  <a:gd name="T77" fmla="*/ 6 h 51"/>
                  <a:gd name="T78" fmla="*/ 219 w 230"/>
                  <a:gd name="T79" fmla="*/ 2 h 51"/>
                  <a:gd name="T80" fmla="*/ 218 w 230"/>
                  <a:gd name="T81" fmla="*/ 0 h 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51"/>
                  <a:gd name="T125" fmla="*/ 230 w 230"/>
                  <a:gd name="T126" fmla="*/ 51 h 5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51">
                    <a:moveTo>
                      <a:pt x="218" y="0"/>
                    </a:moveTo>
                    <a:lnTo>
                      <a:pt x="217" y="5"/>
                    </a:lnTo>
                    <a:lnTo>
                      <a:pt x="215" y="9"/>
                    </a:lnTo>
                    <a:lnTo>
                      <a:pt x="213" y="13"/>
                    </a:lnTo>
                    <a:lnTo>
                      <a:pt x="212" y="17"/>
                    </a:lnTo>
                    <a:lnTo>
                      <a:pt x="209" y="21"/>
                    </a:lnTo>
                    <a:lnTo>
                      <a:pt x="207" y="24"/>
                    </a:lnTo>
                    <a:lnTo>
                      <a:pt x="204" y="28"/>
                    </a:lnTo>
                    <a:lnTo>
                      <a:pt x="201" y="31"/>
                    </a:lnTo>
                    <a:lnTo>
                      <a:pt x="194" y="34"/>
                    </a:lnTo>
                    <a:lnTo>
                      <a:pt x="188" y="37"/>
                    </a:lnTo>
                    <a:lnTo>
                      <a:pt x="181" y="39"/>
                    </a:lnTo>
                    <a:lnTo>
                      <a:pt x="172" y="40"/>
                    </a:lnTo>
                    <a:lnTo>
                      <a:pt x="161" y="42"/>
                    </a:lnTo>
                    <a:lnTo>
                      <a:pt x="149" y="42"/>
                    </a:lnTo>
                    <a:lnTo>
                      <a:pt x="135" y="42"/>
                    </a:lnTo>
                    <a:lnTo>
                      <a:pt x="119" y="41"/>
                    </a:lnTo>
                    <a:lnTo>
                      <a:pt x="111" y="42"/>
                    </a:lnTo>
                    <a:lnTo>
                      <a:pt x="103" y="42"/>
                    </a:lnTo>
                    <a:lnTo>
                      <a:pt x="95" y="43"/>
                    </a:lnTo>
                    <a:lnTo>
                      <a:pt x="86" y="43"/>
                    </a:lnTo>
                    <a:lnTo>
                      <a:pt x="77" y="45"/>
                    </a:lnTo>
                    <a:lnTo>
                      <a:pt x="68" y="45"/>
                    </a:lnTo>
                    <a:lnTo>
                      <a:pt x="59" y="45"/>
                    </a:lnTo>
                    <a:lnTo>
                      <a:pt x="50" y="45"/>
                    </a:lnTo>
                    <a:lnTo>
                      <a:pt x="41" y="47"/>
                    </a:lnTo>
                    <a:lnTo>
                      <a:pt x="32" y="47"/>
                    </a:lnTo>
                    <a:lnTo>
                      <a:pt x="25" y="48"/>
                    </a:lnTo>
                    <a:lnTo>
                      <a:pt x="18" y="48"/>
                    </a:lnTo>
                    <a:lnTo>
                      <a:pt x="11" y="50"/>
                    </a:lnTo>
                    <a:lnTo>
                      <a:pt x="6" y="50"/>
                    </a:lnTo>
                    <a:lnTo>
                      <a:pt x="2" y="50"/>
                    </a:lnTo>
                    <a:lnTo>
                      <a:pt x="0" y="50"/>
                    </a:lnTo>
                    <a:lnTo>
                      <a:pt x="3" y="50"/>
                    </a:lnTo>
                    <a:lnTo>
                      <a:pt x="6" y="50"/>
                    </a:lnTo>
                    <a:lnTo>
                      <a:pt x="12" y="50"/>
                    </a:lnTo>
                    <a:lnTo>
                      <a:pt x="19" y="50"/>
                    </a:lnTo>
                    <a:lnTo>
                      <a:pt x="26" y="50"/>
                    </a:lnTo>
                    <a:lnTo>
                      <a:pt x="34" y="50"/>
                    </a:lnTo>
                    <a:lnTo>
                      <a:pt x="43" y="50"/>
                    </a:lnTo>
                    <a:lnTo>
                      <a:pt x="50" y="50"/>
                    </a:lnTo>
                    <a:lnTo>
                      <a:pt x="59" y="50"/>
                    </a:lnTo>
                    <a:lnTo>
                      <a:pt x="67" y="50"/>
                    </a:lnTo>
                    <a:lnTo>
                      <a:pt x="75" y="50"/>
                    </a:lnTo>
                    <a:lnTo>
                      <a:pt x="81" y="50"/>
                    </a:lnTo>
                    <a:lnTo>
                      <a:pt x="87" y="50"/>
                    </a:lnTo>
                    <a:lnTo>
                      <a:pt x="91" y="50"/>
                    </a:lnTo>
                    <a:lnTo>
                      <a:pt x="95" y="50"/>
                    </a:lnTo>
                    <a:lnTo>
                      <a:pt x="99" y="50"/>
                    </a:lnTo>
                    <a:lnTo>
                      <a:pt x="103" y="50"/>
                    </a:lnTo>
                    <a:lnTo>
                      <a:pt x="111" y="50"/>
                    </a:lnTo>
                    <a:lnTo>
                      <a:pt x="119" y="50"/>
                    </a:lnTo>
                    <a:lnTo>
                      <a:pt x="129" y="50"/>
                    </a:lnTo>
                    <a:lnTo>
                      <a:pt x="139" y="50"/>
                    </a:lnTo>
                    <a:lnTo>
                      <a:pt x="149" y="50"/>
                    </a:lnTo>
                    <a:lnTo>
                      <a:pt x="158" y="50"/>
                    </a:lnTo>
                    <a:lnTo>
                      <a:pt x="169" y="50"/>
                    </a:lnTo>
                    <a:lnTo>
                      <a:pt x="178" y="50"/>
                    </a:lnTo>
                    <a:lnTo>
                      <a:pt x="187" y="50"/>
                    </a:lnTo>
                    <a:lnTo>
                      <a:pt x="193" y="50"/>
                    </a:lnTo>
                    <a:lnTo>
                      <a:pt x="199" y="50"/>
                    </a:lnTo>
                    <a:lnTo>
                      <a:pt x="202" y="50"/>
                    </a:lnTo>
                    <a:lnTo>
                      <a:pt x="204" y="50"/>
                    </a:lnTo>
                    <a:lnTo>
                      <a:pt x="210" y="50"/>
                    </a:lnTo>
                    <a:lnTo>
                      <a:pt x="215" y="50"/>
                    </a:lnTo>
                    <a:lnTo>
                      <a:pt x="219" y="48"/>
                    </a:lnTo>
                    <a:lnTo>
                      <a:pt x="223" y="44"/>
                    </a:lnTo>
                    <a:lnTo>
                      <a:pt x="225" y="41"/>
                    </a:lnTo>
                    <a:lnTo>
                      <a:pt x="227" y="37"/>
                    </a:lnTo>
                    <a:lnTo>
                      <a:pt x="228" y="33"/>
                    </a:lnTo>
                    <a:lnTo>
                      <a:pt x="229" y="27"/>
                    </a:lnTo>
                    <a:lnTo>
                      <a:pt x="228" y="23"/>
                    </a:lnTo>
                    <a:lnTo>
                      <a:pt x="227" y="18"/>
                    </a:lnTo>
                    <a:lnTo>
                      <a:pt x="225" y="14"/>
                    </a:lnTo>
                    <a:lnTo>
                      <a:pt x="225" y="9"/>
                    </a:lnTo>
                    <a:lnTo>
                      <a:pt x="223" y="6"/>
                    </a:lnTo>
                    <a:lnTo>
                      <a:pt x="221" y="3"/>
                    </a:lnTo>
                    <a:lnTo>
                      <a:pt x="219" y="2"/>
                    </a:lnTo>
                    <a:lnTo>
                      <a:pt x="218" y="0"/>
                    </a:lnTo>
                  </a:path>
                </a:pathLst>
              </a:custGeom>
              <a:solidFill>
                <a:srgbClr val="F8F8F8"/>
              </a:solidFill>
              <a:ln w="9525">
                <a:solidFill>
                  <a:srgbClr val="C0C0C0"/>
                </a:solidFill>
                <a:round/>
                <a:headEnd/>
                <a:tailEnd/>
              </a:ln>
            </p:spPr>
            <p:txBody>
              <a:bodyPr/>
              <a:lstStyle/>
              <a:p>
                <a:endParaRPr lang="it-IT"/>
              </a:p>
            </p:txBody>
          </p:sp>
          <p:sp>
            <p:nvSpPr>
              <p:cNvPr id="7298" name="Freeform 50"/>
              <p:cNvSpPr>
                <a:spLocks/>
              </p:cNvSpPr>
              <p:nvPr/>
            </p:nvSpPr>
            <p:spPr bwMode="auto">
              <a:xfrm>
                <a:off x="3110" y="4077"/>
                <a:ext cx="354" cy="102"/>
              </a:xfrm>
              <a:custGeom>
                <a:avLst/>
                <a:gdLst>
                  <a:gd name="T0" fmla="*/ 0 w 354"/>
                  <a:gd name="T1" fmla="*/ 0 h 102"/>
                  <a:gd name="T2" fmla="*/ 0 w 354"/>
                  <a:gd name="T3" fmla="*/ 101 h 102"/>
                  <a:gd name="T4" fmla="*/ 353 w 354"/>
                  <a:gd name="T5" fmla="*/ 101 h 102"/>
                  <a:gd name="T6" fmla="*/ 353 w 354"/>
                  <a:gd name="T7" fmla="*/ 0 h 102"/>
                  <a:gd name="T8" fmla="*/ 0 w 354"/>
                  <a:gd name="T9" fmla="*/ 0 h 102"/>
                  <a:gd name="T10" fmla="*/ 0 w 354"/>
                  <a:gd name="T11" fmla="*/ 0 h 102"/>
                  <a:gd name="T12" fmla="*/ 0 60000 65536"/>
                  <a:gd name="T13" fmla="*/ 0 60000 65536"/>
                  <a:gd name="T14" fmla="*/ 0 60000 65536"/>
                  <a:gd name="T15" fmla="*/ 0 60000 65536"/>
                  <a:gd name="T16" fmla="*/ 0 60000 65536"/>
                  <a:gd name="T17" fmla="*/ 0 60000 65536"/>
                  <a:gd name="T18" fmla="*/ 0 w 354"/>
                  <a:gd name="T19" fmla="*/ 0 h 102"/>
                  <a:gd name="T20" fmla="*/ 354 w 354"/>
                  <a:gd name="T21" fmla="*/ 102 h 102"/>
                </a:gdLst>
                <a:ahLst/>
                <a:cxnLst>
                  <a:cxn ang="T12">
                    <a:pos x="T0" y="T1"/>
                  </a:cxn>
                  <a:cxn ang="T13">
                    <a:pos x="T2" y="T3"/>
                  </a:cxn>
                  <a:cxn ang="T14">
                    <a:pos x="T4" y="T5"/>
                  </a:cxn>
                  <a:cxn ang="T15">
                    <a:pos x="T6" y="T7"/>
                  </a:cxn>
                  <a:cxn ang="T16">
                    <a:pos x="T8" y="T9"/>
                  </a:cxn>
                  <a:cxn ang="T17">
                    <a:pos x="T10" y="T11"/>
                  </a:cxn>
                </a:cxnLst>
                <a:rect l="T18" t="T19" r="T20" b="T21"/>
                <a:pathLst>
                  <a:path w="354" h="102">
                    <a:moveTo>
                      <a:pt x="0" y="0"/>
                    </a:moveTo>
                    <a:lnTo>
                      <a:pt x="0" y="101"/>
                    </a:lnTo>
                    <a:lnTo>
                      <a:pt x="353" y="101"/>
                    </a:lnTo>
                    <a:lnTo>
                      <a:pt x="353" y="0"/>
                    </a:lnTo>
                    <a:lnTo>
                      <a:pt x="0" y="0"/>
                    </a:lnTo>
                  </a:path>
                </a:pathLst>
              </a:custGeom>
              <a:solidFill>
                <a:srgbClr val="F8F8F8"/>
              </a:solidFill>
              <a:ln w="18732">
                <a:solidFill>
                  <a:srgbClr val="C0C0C0"/>
                </a:solidFill>
                <a:round/>
                <a:headEnd/>
                <a:tailEnd/>
              </a:ln>
            </p:spPr>
            <p:txBody>
              <a:bodyPr/>
              <a:lstStyle/>
              <a:p>
                <a:endParaRPr lang="it-IT"/>
              </a:p>
            </p:txBody>
          </p:sp>
          <p:sp>
            <p:nvSpPr>
              <p:cNvPr id="7299" name="Freeform 51"/>
              <p:cNvSpPr>
                <a:spLocks/>
              </p:cNvSpPr>
              <p:nvPr/>
            </p:nvSpPr>
            <p:spPr bwMode="auto">
              <a:xfrm>
                <a:off x="3115" y="4079"/>
                <a:ext cx="351" cy="100"/>
              </a:xfrm>
              <a:custGeom>
                <a:avLst/>
                <a:gdLst>
                  <a:gd name="T0" fmla="*/ 348 w 351"/>
                  <a:gd name="T1" fmla="*/ 4 h 100"/>
                  <a:gd name="T2" fmla="*/ 348 w 351"/>
                  <a:gd name="T3" fmla="*/ 18 h 100"/>
                  <a:gd name="T4" fmla="*/ 349 w 351"/>
                  <a:gd name="T5" fmla="*/ 39 h 100"/>
                  <a:gd name="T6" fmla="*/ 349 w 351"/>
                  <a:gd name="T7" fmla="*/ 65 h 100"/>
                  <a:gd name="T8" fmla="*/ 349 w 351"/>
                  <a:gd name="T9" fmla="*/ 87 h 100"/>
                  <a:gd name="T10" fmla="*/ 346 w 351"/>
                  <a:gd name="T11" fmla="*/ 99 h 100"/>
                  <a:gd name="T12" fmla="*/ 295 w 351"/>
                  <a:gd name="T13" fmla="*/ 99 h 100"/>
                  <a:gd name="T14" fmla="*/ 207 w 351"/>
                  <a:gd name="T15" fmla="*/ 99 h 100"/>
                  <a:gd name="T16" fmla="*/ 110 w 351"/>
                  <a:gd name="T17" fmla="*/ 99 h 100"/>
                  <a:gd name="T18" fmla="*/ 31 w 351"/>
                  <a:gd name="T19" fmla="*/ 99 h 100"/>
                  <a:gd name="T20" fmla="*/ 0 w 351"/>
                  <a:gd name="T21" fmla="*/ 99 h 100"/>
                  <a:gd name="T22" fmla="*/ 5 w 351"/>
                  <a:gd name="T23" fmla="*/ 99 h 100"/>
                  <a:gd name="T24" fmla="*/ 15 w 351"/>
                  <a:gd name="T25" fmla="*/ 96 h 100"/>
                  <a:gd name="T26" fmla="*/ 23 w 351"/>
                  <a:gd name="T27" fmla="*/ 95 h 100"/>
                  <a:gd name="T28" fmla="*/ 34 w 351"/>
                  <a:gd name="T29" fmla="*/ 93 h 100"/>
                  <a:gd name="T30" fmla="*/ 40 w 351"/>
                  <a:gd name="T31" fmla="*/ 92 h 100"/>
                  <a:gd name="T32" fmla="*/ 49 w 351"/>
                  <a:gd name="T33" fmla="*/ 90 h 100"/>
                  <a:gd name="T34" fmla="*/ 63 w 351"/>
                  <a:gd name="T35" fmla="*/ 89 h 100"/>
                  <a:gd name="T36" fmla="*/ 84 w 351"/>
                  <a:gd name="T37" fmla="*/ 87 h 100"/>
                  <a:gd name="T38" fmla="*/ 102 w 351"/>
                  <a:gd name="T39" fmla="*/ 87 h 100"/>
                  <a:gd name="T40" fmla="*/ 118 w 351"/>
                  <a:gd name="T41" fmla="*/ 85 h 100"/>
                  <a:gd name="T42" fmla="*/ 126 w 351"/>
                  <a:gd name="T43" fmla="*/ 83 h 100"/>
                  <a:gd name="T44" fmla="*/ 139 w 351"/>
                  <a:gd name="T45" fmla="*/ 82 h 100"/>
                  <a:gd name="T46" fmla="*/ 155 w 351"/>
                  <a:gd name="T47" fmla="*/ 81 h 100"/>
                  <a:gd name="T48" fmla="*/ 173 w 351"/>
                  <a:gd name="T49" fmla="*/ 80 h 100"/>
                  <a:gd name="T50" fmla="*/ 189 w 351"/>
                  <a:gd name="T51" fmla="*/ 78 h 100"/>
                  <a:gd name="T52" fmla="*/ 200 w 351"/>
                  <a:gd name="T53" fmla="*/ 75 h 100"/>
                  <a:gd name="T54" fmla="*/ 207 w 351"/>
                  <a:gd name="T55" fmla="*/ 75 h 100"/>
                  <a:gd name="T56" fmla="*/ 220 w 351"/>
                  <a:gd name="T57" fmla="*/ 74 h 100"/>
                  <a:gd name="T58" fmla="*/ 233 w 351"/>
                  <a:gd name="T59" fmla="*/ 73 h 100"/>
                  <a:gd name="T60" fmla="*/ 248 w 351"/>
                  <a:gd name="T61" fmla="*/ 71 h 100"/>
                  <a:gd name="T62" fmla="*/ 257 w 351"/>
                  <a:gd name="T63" fmla="*/ 71 h 100"/>
                  <a:gd name="T64" fmla="*/ 271 w 351"/>
                  <a:gd name="T65" fmla="*/ 66 h 100"/>
                  <a:gd name="T66" fmla="*/ 285 w 351"/>
                  <a:gd name="T67" fmla="*/ 61 h 100"/>
                  <a:gd name="T68" fmla="*/ 297 w 351"/>
                  <a:gd name="T69" fmla="*/ 55 h 100"/>
                  <a:gd name="T70" fmla="*/ 303 w 351"/>
                  <a:gd name="T71" fmla="*/ 50 h 100"/>
                  <a:gd name="T72" fmla="*/ 309 w 351"/>
                  <a:gd name="T73" fmla="*/ 46 h 100"/>
                  <a:gd name="T74" fmla="*/ 312 w 351"/>
                  <a:gd name="T75" fmla="*/ 44 h 100"/>
                  <a:gd name="T76" fmla="*/ 314 w 351"/>
                  <a:gd name="T77" fmla="*/ 38 h 100"/>
                  <a:gd name="T78" fmla="*/ 318 w 351"/>
                  <a:gd name="T79" fmla="*/ 29 h 100"/>
                  <a:gd name="T80" fmla="*/ 323 w 351"/>
                  <a:gd name="T81" fmla="*/ 20 h 100"/>
                  <a:gd name="T82" fmla="*/ 328 w 351"/>
                  <a:gd name="T83" fmla="*/ 10 h 100"/>
                  <a:gd name="T84" fmla="*/ 334 w 351"/>
                  <a:gd name="T85" fmla="*/ 0 h 100"/>
                  <a:gd name="T86" fmla="*/ 334 w 351"/>
                  <a:gd name="T87" fmla="*/ 0 h 100"/>
                  <a:gd name="T88" fmla="*/ 338 w 351"/>
                  <a:gd name="T89" fmla="*/ 0 h 100"/>
                  <a:gd name="T90" fmla="*/ 341 w 351"/>
                  <a:gd name="T91" fmla="*/ 0 h 100"/>
                  <a:gd name="T92" fmla="*/ 346 w 351"/>
                  <a:gd name="T93" fmla="*/ 0 h 100"/>
                  <a:gd name="T94" fmla="*/ 347 w 351"/>
                  <a:gd name="T95" fmla="*/ 0 h 1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1"/>
                  <a:gd name="T145" fmla="*/ 0 h 100"/>
                  <a:gd name="T146" fmla="*/ 351 w 351"/>
                  <a:gd name="T147" fmla="*/ 100 h 1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1" h="100">
                    <a:moveTo>
                      <a:pt x="348" y="0"/>
                    </a:moveTo>
                    <a:lnTo>
                      <a:pt x="348" y="1"/>
                    </a:lnTo>
                    <a:lnTo>
                      <a:pt x="348" y="4"/>
                    </a:lnTo>
                    <a:lnTo>
                      <a:pt x="348" y="8"/>
                    </a:lnTo>
                    <a:lnTo>
                      <a:pt x="348" y="12"/>
                    </a:lnTo>
                    <a:lnTo>
                      <a:pt x="348" y="18"/>
                    </a:lnTo>
                    <a:lnTo>
                      <a:pt x="348" y="25"/>
                    </a:lnTo>
                    <a:lnTo>
                      <a:pt x="348" y="32"/>
                    </a:lnTo>
                    <a:lnTo>
                      <a:pt x="349" y="39"/>
                    </a:lnTo>
                    <a:lnTo>
                      <a:pt x="349" y="48"/>
                    </a:lnTo>
                    <a:lnTo>
                      <a:pt x="349" y="56"/>
                    </a:lnTo>
                    <a:lnTo>
                      <a:pt x="349" y="65"/>
                    </a:lnTo>
                    <a:lnTo>
                      <a:pt x="349" y="72"/>
                    </a:lnTo>
                    <a:lnTo>
                      <a:pt x="349" y="80"/>
                    </a:lnTo>
                    <a:lnTo>
                      <a:pt x="349" y="87"/>
                    </a:lnTo>
                    <a:lnTo>
                      <a:pt x="349" y="94"/>
                    </a:lnTo>
                    <a:lnTo>
                      <a:pt x="350" y="99"/>
                    </a:lnTo>
                    <a:lnTo>
                      <a:pt x="346" y="99"/>
                    </a:lnTo>
                    <a:lnTo>
                      <a:pt x="335" y="99"/>
                    </a:lnTo>
                    <a:lnTo>
                      <a:pt x="317" y="99"/>
                    </a:lnTo>
                    <a:lnTo>
                      <a:pt x="295" y="99"/>
                    </a:lnTo>
                    <a:lnTo>
                      <a:pt x="268" y="99"/>
                    </a:lnTo>
                    <a:lnTo>
                      <a:pt x="239" y="99"/>
                    </a:lnTo>
                    <a:lnTo>
                      <a:pt x="207" y="99"/>
                    </a:lnTo>
                    <a:lnTo>
                      <a:pt x="175" y="99"/>
                    </a:lnTo>
                    <a:lnTo>
                      <a:pt x="142" y="99"/>
                    </a:lnTo>
                    <a:lnTo>
                      <a:pt x="110" y="99"/>
                    </a:lnTo>
                    <a:lnTo>
                      <a:pt x="80" y="99"/>
                    </a:lnTo>
                    <a:lnTo>
                      <a:pt x="54" y="99"/>
                    </a:lnTo>
                    <a:lnTo>
                      <a:pt x="31" y="99"/>
                    </a:lnTo>
                    <a:lnTo>
                      <a:pt x="15" y="99"/>
                    </a:lnTo>
                    <a:lnTo>
                      <a:pt x="4" y="99"/>
                    </a:lnTo>
                    <a:lnTo>
                      <a:pt x="0" y="99"/>
                    </a:lnTo>
                    <a:lnTo>
                      <a:pt x="1" y="99"/>
                    </a:lnTo>
                    <a:lnTo>
                      <a:pt x="3" y="99"/>
                    </a:lnTo>
                    <a:lnTo>
                      <a:pt x="5" y="99"/>
                    </a:lnTo>
                    <a:lnTo>
                      <a:pt x="9" y="97"/>
                    </a:lnTo>
                    <a:lnTo>
                      <a:pt x="11" y="97"/>
                    </a:lnTo>
                    <a:lnTo>
                      <a:pt x="15" y="96"/>
                    </a:lnTo>
                    <a:lnTo>
                      <a:pt x="18" y="96"/>
                    </a:lnTo>
                    <a:lnTo>
                      <a:pt x="22" y="95"/>
                    </a:lnTo>
                    <a:lnTo>
                      <a:pt x="23" y="95"/>
                    </a:lnTo>
                    <a:lnTo>
                      <a:pt x="27" y="95"/>
                    </a:lnTo>
                    <a:lnTo>
                      <a:pt x="30" y="95"/>
                    </a:lnTo>
                    <a:lnTo>
                      <a:pt x="34" y="93"/>
                    </a:lnTo>
                    <a:lnTo>
                      <a:pt x="35" y="93"/>
                    </a:lnTo>
                    <a:lnTo>
                      <a:pt x="38" y="92"/>
                    </a:lnTo>
                    <a:lnTo>
                      <a:pt x="40" y="92"/>
                    </a:lnTo>
                    <a:lnTo>
                      <a:pt x="43" y="90"/>
                    </a:lnTo>
                    <a:lnTo>
                      <a:pt x="45" y="90"/>
                    </a:lnTo>
                    <a:lnTo>
                      <a:pt x="49" y="90"/>
                    </a:lnTo>
                    <a:lnTo>
                      <a:pt x="53" y="90"/>
                    </a:lnTo>
                    <a:lnTo>
                      <a:pt x="58" y="89"/>
                    </a:lnTo>
                    <a:lnTo>
                      <a:pt x="63" y="89"/>
                    </a:lnTo>
                    <a:lnTo>
                      <a:pt x="70" y="89"/>
                    </a:lnTo>
                    <a:lnTo>
                      <a:pt x="76" y="89"/>
                    </a:lnTo>
                    <a:lnTo>
                      <a:pt x="84" y="87"/>
                    </a:lnTo>
                    <a:lnTo>
                      <a:pt x="89" y="87"/>
                    </a:lnTo>
                    <a:lnTo>
                      <a:pt x="96" y="87"/>
                    </a:lnTo>
                    <a:lnTo>
                      <a:pt x="102" y="87"/>
                    </a:lnTo>
                    <a:lnTo>
                      <a:pt x="108" y="85"/>
                    </a:lnTo>
                    <a:lnTo>
                      <a:pt x="113" y="85"/>
                    </a:lnTo>
                    <a:lnTo>
                      <a:pt x="118" y="85"/>
                    </a:lnTo>
                    <a:lnTo>
                      <a:pt x="121" y="85"/>
                    </a:lnTo>
                    <a:lnTo>
                      <a:pt x="124" y="83"/>
                    </a:lnTo>
                    <a:lnTo>
                      <a:pt x="126" y="83"/>
                    </a:lnTo>
                    <a:lnTo>
                      <a:pt x="130" y="83"/>
                    </a:lnTo>
                    <a:lnTo>
                      <a:pt x="134" y="83"/>
                    </a:lnTo>
                    <a:lnTo>
                      <a:pt x="139" y="82"/>
                    </a:lnTo>
                    <a:lnTo>
                      <a:pt x="143" y="82"/>
                    </a:lnTo>
                    <a:lnTo>
                      <a:pt x="150" y="81"/>
                    </a:lnTo>
                    <a:lnTo>
                      <a:pt x="155" y="81"/>
                    </a:lnTo>
                    <a:lnTo>
                      <a:pt x="162" y="80"/>
                    </a:lnTo>
                    <a:lnTo>
                      <a:pt x="167" y="80"/>
                    </a:lnTo>
                    <a:lnTo>
                      <a:pt x="173" y="80"/>
                    </a:lnTo>
                    <a:lnTo>
                      <a:pt x="178" y="80"/>
                    </a:lnTo>
                    <a:lnTo>
                      <a:pt x="185" y="78"/>
                    </a:lnTo>
                    <a:lnTo>
                      <a:pt x="189" y="78"/>
                    </a:lnTo>
                    <a:lnTo>
                      <a:pt x="193" y="77"/>
                    </a:lnTo>
                    <a:lnTo>
                      <a:pt x="196" y="77"/>
                    </a:lnTo>
                    <a:lnTo>
                      <a:pt x="200" y="75"/>
                    </a:lnTo>
                    <a:lnTo>
                      <a:pt x="201" y="75"/>
                    </a:lnTo>
                    <a:lnTo>
                      <a:pt x="204" y="75"/>
                    </a:lnTo>
                    <a:lnTo>
                      <a:pt x="207" y="75"/>
                    </a:lnTo>
                    <a:lnTo>
                      <a:pt x="211" y="74"/>
                    </a:lnTo>
                    <a:lnTo>
                      <a:pt x="215" y="74"/>
                    </a:lnTo>
                    <a:lnTo>
                      <a:pt x="220" y="74"/>
                    </a:lnTo>
                    <a:lnTo>
                      <a:pt x="224" y="74"/>
                    </a:lnTo>
                    <a:lnTo>
                      <a:pt x="229" y="73"/>
                    </a:lnTo>
                    <a:lnTo>
                      <a:pt x="233" y="73"/>
                    </a:lnTo>
                    <a:lnTo>
                      <a:pt x="239" y="73"/>
                    </a:lnTo>
                    <a:lnTo>
                      <a:pt x="243" y="73"/>
                    </a:lnTo>
                    <a:lnTo>
                      <a:pt x="248" y="71"/>
                    </a:lnTo>
                    <a:lnTo>
                      <a:pt x="251" y="71"/>
                    </a:lnTo>
                    <a:lnTo>
                      <a:pt x="255" y="71"/>
                    </a:lnTo>
                    <a:lnTo>
                      <a:pt x="257" y="71"/>
                    </a:lnTo>
                    <a:lnTo>
                      <a:pt x="260" y="69"/>
                    </a:lnTo>
                    <a:lnTo>
                      <a:pt x="265" y="68"/>
                    </a:lnTo>
                    <a:lnTo>
                      <a:pt x="271" y="66"/>
                    </a:lnTo>
                    <a:lnTo>
                      <a:pt x="276" y="64"/>
                    </a:lnTo>
                    <a:lnTo>
                      <a:pt x="281" y="62"/>
                    </a:lnTo>
                    <a:lnTo>
                      <a:pt x="285" y="61"/>
                    </a:lnTo>
                    <a:lnTo>
                      <a:pt x="290" y="59"/>
                    </a:lnTo>
                    <a:lnTo>
                      <a:pt x="293" y="57"/>
                    </a:lnTo>
                    <a:lnTo>
                      <a:pt x="297" y="55"/>
                    </a:lnTo>
                    <a:lnTo>
                      <a:pt x="298" y="54"/>
                    </a:lnTo>
                    <a:lnTo>
                      <a:pt x="301" y="52"/>
                    </a:lnTo>
                    <a:lnTo>
                      <a:pt x="303" y="50"/>
                    </a:lnTo>
                    <a:lnTo>
                      <a:pt x="306" y="48"/>
                    </a:lnTo>
                    <a:lnTo>
                      <a:pt x="307" y="48"/>
                    </a:lnTo>
                    <a:lnTo>
                      <a:pt x="309" y="46"/>
                    </a:lnTo>
                    <a:lnTo>
                      <a:pt x="311" y="45"/>
                    </a:lnTo>
                    <a:lnTo>
                      <a:pt x="312" y="44"/>
                    </a:lnTo>
                    <a:lnTo>
                      <a:pt x="312" y="42"/>
                    </a:lnTo>
                    <a:lnTo>
                      <a:pt x="312" y="41"/>
                    </a:lnTo>
                    <a:lnTo>
                      <a:pt x="314" y="38"/>
                    </a:lnTo>
                    <a:lnTo>
                      <a:pt x="315" y="36"/>
                    </a:lnTo>
                    <a:lnTo>
                      <a:pt x="316" y="33"/>
                    </a:lnTo>
                    <a:lnTo>
                      <a:pt x="318" y="29"/>
                    </a:lnTo>
                    <a:lnTo>
                      <a:pt x="320" y="26"/>
                    </a:lnTo>
                    <a:lnTo>
                      <a:pt x="321" y="23"/>
                    </a:lnTo>
                    <a:lnTo>
                      <a:pt x="323" y="20"/>
                    </a:lnTo>
                    <a:lnTo>
                      <a:pt x="325" y="16"/>
                    </a:lnTo>
                    <a:lnTo>
                      <a:pt x="327" y="12"/>
                    </a:lnTo>
                    <a:lnTo>
                      <a:pt x="328" y="10"/>
                    </a:lnTo>
                    <a:lnTo>
                      <a:pt x="330" y="7"/>
                    </a:lnTo>
                    <a:lnTo>
                      <a:pt x="332" y="4"/>
                    </a:lnTo>
                    <a:lnTo>
                      <a:pt x="334" y="0"/>
                    </a:lnTo>
                    <a:lnTo>
                      <a:pt x="336" y="0"/>
                    </a:lnTo>
                    <a:lnTo>
                      <a:pt x="338" y="0"/>
                    </a:lnTo>
                    <a:lnTo>
                      <a:pt x="339" y="0"/>
                    </a:lnTo>
                    <a:lnTo>
                      <a:pt x="341" y="0"/>
                    </a:lnTo>
                    <a:lnTo>
                      <a:pt x="343" y="0"/>
                    </a:lnTo>
                    <a:lnTo>
                      <a:pt x="344" y="0"/>
                    </a:lnTo>
                    <a:lnTo>
                      <a:pt x="346" y="0"/>
                    </a:lnTo>
                    <a:lnTo>
                      <a:pt x="347" y="0"/>
                    </a:lnTo>
                    <a:lnTo>
                      <a:pt x="348" y="0"/>
                    </a:lnTo>
                  </a:path>
                </a:pathLst>
              </a:custGeom>
              <a:solidFill>
                <a:srgbClr val="F8F8F8"/>
              </a:solidFill>
              <a:ln w="9525">
                <a:solidFill>
                  <a:srgbClr val="C0C0C0"/>
                </a:solidFill>
                <a:round/>
                <a:headEnd/>
                <a:tailEnd/>
              </a:ln>
            </p:spPr>
            <p:txBody>
              <a:bodyPr/>
              <a:lstStyle/>
              <a:p>
                <a:endParaRPr lang="it-IT"/>
              </a:p>
            </p:txBody>
          </p:sp>
          <p:sp>
            <p:nvSpPr>
              <p:cNvPr id="7300" name="Freeform 52"/>
              <p:cNvSpPr>
                <a:spLocks/>
              </p:cNvSpPr>
              <p:nvPr/>
            </p:nvSpPr>
            <p:spPr bwMode="auto">
              <a:xfrm>
                <a:off x="3160" y="4013"/>
                <a:ext cx="277" cy="55"/>
              </a:xfrm>
              <a:custGeom>
                <a:avLst/>
                <a:gdLst>
                  <a:gd name="T0" fmla="*/ 264 w 277"/>
                  <a:gd name="T1" fmla="*/ 2 h 55"/>
                  <a:gd name="T2" fmla="*/ 263 w 277"/>
                  <a:gd name="T3" fmla="*/ 2 h 55"/>
                  <a:gd name="T4" fmla="*/ 261 w 277"/>
                  <a:gd name="T5" fmla="*/ 2 h 55"/>
                  <a:gd name="T6" fmla="*/ 261 w 277"/>
                  <a:gd name="T7" fmla="*/ 2 h 55"/>
                  <a:gd name="T8" fmla="*/ 259 w 277"/>
                  <a:gd name="T9" fmla="*/ 1 h 55"/>
                  <a:gd name="T10" fmla="*/ 258 w 277"/>
                  <a:gd name="T11" fmla="*/ 1 h 55"/>
                  <a:gd name="T12" fmla="*/ 257 w 277"/>
                  <a:gd name="T13" fmla="*/ 1 h 55"/>
                  <a:gd name="T14" fmla="*/ 257 w 277"/>
                  <a:gd name="T15" fmla="*/ 1 h 55"/>
                  <a:gd name="T16" fmla="*/ 256 w 277"/>
                  <a:gd name="T17" fmla="*/ 4 h 55"/>
                  <a:gd name="T18" fmla="*/ 255 w 277"/>
                  <a:gd name="T19" fmla="*/ 10 h 55"/>
                  <a:gd name="T20" fmla="*/ 252 w 277"/>
                  <a:gd name="T21" fmla="*/ 16 h 55"/>
                  <a:gd name="T22" fmla="*/ 247 w 277"/>
                  <a:gd name="T23" fmla="*/ 23 h 55"/>
                  <a:gd name="T24" fmla="*/ 238 w 277"/>
                  <a:gd name="T25" fmla="*/ 29 h 55"/>
                  <a:gd name="T26" fmla="*/ 224 w 277"/>
                  <a:gd name="T27" fmla="*/ 34 h 55"/>
                  <a:gd name="T28" fmla="*/ 205 w 277"/>
                  <a:gd name="T29" fmla="*/ 38 h 55"/>
                  <a:gd name="T30" fmla="*/ 180 w 277"/>
                  <a:gd name="T31" fmla="*/ 40 h 55"/>
                  <a:gd name="T32" fmla="*/ 157 w 277"/>
                  <a:gd name="T33" fmla="*/ 42 h 55"/>
                  <a:gd name="T34" fmla="*/ 136 w 277"/>
                  <a:gd name="T35" fmla="*/ 42 h 55"/>
                  <a:gd name="T36" fmla="*/ 112 w 277"/>
                  <a:gd name="T37" fmla="*/ 44 h 55"/>
                  <a:gd name="T38" fmla="*/ 85 w 277"/>
                  <a:gd name="T39" fmla="*/ 45 h 55"/>
                  <a:gd name="T40" fmla="*/ 59 w 277"/>
                  <a:gd name="T41" fmla="*/ 47 h 55"/>
                  <a:gd name="T42" fmla="*/ 36 w 277"/>
                  <a:gd name="T43" fmla="*/ 49 h 55"/>
                  <a:gd name="T44" fmla="*/ 16 w 277"/>
                  <a:gd name="T45" fmla="*/ 51 h 55"/>
                  <a:gd name="T46" fmla="*/ 2 w 277"/>
                  <a:gd name="T47" fmla="*/ 51 h 55"/>
                  <a:gd name="T48" fmla="*/ 0 w 277"/>
                  <a:gd name="T49" fmla="*/ 52 h 55"/>
                  <a:gd name="T50" fmla="*/ 10 w 277"/>
                  <a:gd name="T51" fmla="*/ 52 h 55"/>
                  <a:gd name="T52" fmla="*/ 29 w 277"/>
                  <a:gd name="T53" fmla="*/ 52 h 55"/>
                  <a:gd name="T54" fmla="*/ 53 w 277"/>
                  <a:gd name="T55" fmla="*/ 52 h 55"/>
                  <a:gd name="T56" fmla="*/ 78 w 277"/>
                  <a:gd name="T57" fmla="*/ 52 h 55"/>
                  <a:gd name="T58" fmla="*/ 102 w 277"/>
                  <a:gd name="T59" fmla="*/ 52 h 55"/>
                  <a:gd name="T60" fmla="*/ 124 w 277"/>
                  <a:gd name="T61" fmla="*/ 52 h 55"/>
                  <a:gd name="T62" fmla="*/ 137 w 277"/>
                  <a:gd name="T63" fmla="*/ 52 h 55"/>
                  <a:gd name="T64" fmla="*/ 146 w 277"/>
                  <a:gd name="T65" fmla="*/ 52 h 55"/>
                  <a:gd name="T66" fmla="*/ 160 w 277"/>
                  <a:gd name="T67" fmla="*/ 52 h 55"/>
                  <a:gd name="T68" fmla="*/ 178 w 277"/>
                  <a:gd name="T69" fmla="*/ 52 h 55"/>
                  <a:gd name="T70" fmla="*/ 196 w 277"/>
                  <a:gd name="T71" fmla="*/ 52 h 55"/>
                  <a:gd name="T72" fmla="*/ 214 w 277"/>
                  <a:gd name="T73" fmla="*/ 53 h 55"/>
                  <a:gd name="T74" fmla="*/ 230 w 277"/>
                  <a:gd name="T75" fmla="*/ 53 h 55"/>
                  <a:gd name="T76" fmla="*/ 242 w 277"/>
                  <a:gd name="T77" fmla="*/ 53 h 55"/>
                  <a:gd name="T78" fmla="*/ 250 w 277"/>
                  <a:gd name="T79" fmla="*/ 53 h 55"/>
                  <a:gd name="T80" fmla="*/ 257 w 277"/>
                  <a:gd name="T81" fmla="*/ 54 h 55"/>
                  <a:gd name="T82" fmla="*/ 267 w 277"/>
                  <a:gd name="T83" fmla="*/ 50 h 55"/>
                  <a:gd name="T84" fmla="*/ 272 w 277"/>
                  <a:gd name="T85" fmla="*/ 43 h 55"/>
                  <a:gd name="T86" fmla="*/ 275 w 277"/>
                  <a:gd name="T87" fmla="*/ 33 h 55"/>
                  <a:gd name="T88" fmla="*/ 274 w 277"/>
                  <a:gd name="T89" fmla="*/ 24 h 55"/>
                  <a:gd name="T90" fmla="*/ 272 w 277"/>
                  <a:gd name="T91" fmla="*/ 14 h 55"/>
                  <a:gd name="T92" fmla="*/ 270 w 277"/>
                  <a:gd name="T93" fmla="*/ 7 h 55"/>
                  <a:gd name="T94" fmla="*/ 266 w 277"/>
                  <a:gd name="T95" fmla="*/ 3 h 55"/>
                  <a:gd name="T96" fmla="*/ 265 w 277"/>
                  <a:gd name="T97" fmla="*/ 2 h 5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7"/>
                  <a:gd name="T148" fmla="*/ 0 h 55"/>
                  <a:gd name="T149" fmla="*/ 277 w 277"/>
                  <a:gd name="T150" fmla="*/ 55 h 5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7" h="55">
                    <a:moveTo>
                      <a:pt x="265" y="2"/>
                    </a:moveTo>
                    <a:lnTo>
                      <a:pt x="264" y="2"/>
                    </a:lnTo>
                    <a:lnTo>
                      <a:pt x="263" y="2"/>
                    </a:lnTo>
                    <a:lnTo>
                      <a:pt x="261" y="2"/>
                    </a:lnTo>
                    <a:lnTo>
                      <a:pt x="261" y="1"/>
                    </a:lnTo>
                    <a:lnTo>
                      <a:pt x="259" y="1"/>
                    </a:lnTo>
                    <a:lnTo>
                      <a:pt x="258" y="1"/>
                    </a:lnTo>
                    <a:lnTo>
                      <a:pt x="257" y="1"/>
                    </a:lnTo>
                    <a:lnTo>
                      <a:pt x="258" y="0"/>
                    </a:lnTo>
                    <a:lnTo>
                      <a:pt x="256" y="4"/>
                    </a:lnTo>
                    <a:lnTo>
                      <a:pt x="256" y="7"/>
                    </a:lnTo>
                    <a:lnTo>
                      <a:pt x="255" y="10"/>
                    </a:lnTo>
                    <a:lnTo>
                      <a:pt x="254" y="13"/>
                    </a:lnTo>
                    <a:lnTo>
                      <a:pt x="252" y="16"/>
                    </a:lnTo>
                    <a:lnTo>
                      <a:pt x="250" y="20"/>
                    </a:lnTo>
                    <a:lnTo>
                      <a:pt x="247" y="23"/>
                    </a:lnTo>
                    <a:lnTo>
                      <a:pt x="243" y="25"/>
                    </a:lnTo>
                    <a:lnTo>
                      <a:pt x="238" y="29"/>
                    </a:lnTo>
                    <a:lnTo>
                      <a:pt x="232" y="31"/>
                    </a:lnTo>
                    <a:lnTo>
                      <a:pt x="224" y="34"/>
                    </a:lnTo>
                    <a:lnTo>
                      <a:pt x="216" y="36"/>
                    </a:lnTo>
                    <a:lnTo>
                      <a:pt x="205" y="38"/>
                    </a:lnTo>
                    <a:lnTo>
                      <a:pt x="194" y="39"/>
                    </a:lnTo>
                    <a:lnTo>
                      <a:pt x="180" y="40"/>
                    </a:lnTo>
                    <a:lnTo>
                      <a:pt x="165" y="40"/>
                    </a:lnTo>
                    <a:lnTo>
                      <a:pt x="157" y="42"/>
                    </a:lnTo>
                    <a:lnTo>
                      <a:pt x="148" y="42"/>
                    </a:lnTo>
                    <a:lnTo>
                      <a:pt x="136" y="42"/>
                    </a:lnTo>
                    <a:lnTo>
                      <a:pt x="125" y="42"/>
                    </a:lnTo>
                    <a:lnTo>
                      <a:pt x="112" y="44"/>
                    </a:lnTo>
                    <a:lnTo>
                      <a:pt x="99" y="44"/>
                    </a:lnTo>
                    <a:lnTo>
                      <a:pt x="85" y="45"/>
                    </a:lnTo>
                    <a:lnTo>
                      <a:pt x="73" y="45"/>
                    </a:lnTo>
                    <a:lnTo>
                      <a:pt x="59" y="47"/>
                    </a:lnTo>
                    <a:lnTo>
                      <a:pt x="47" y="47"/>
                    </a:lnTo>
                    <a:lnTo>
                      <a:pt x="36" y="49"/>
                    </a:lnTo>
                    <a:lnTo>
                      <a:pt x="25" y="49"/>
                    </a:lnTo>
                    <a:lnTo>
                      <a:pt x="16" y="51"/>
                    </a:lnTo>
                    <a:lnTo>
                      <a:pt x="8" y="51"/>
                    </a:lnTo>
                    <a:lnTo>
                      <a:pt x="2" y="51"/>
                    </a:lnTo>
                    <a:lnTo>
                      <a:pt x="0" y="51"/>
                    </a:lnTo>
                    <a:lnTo>
                      <a:pt x="0" y="52"/>
                    </a:lnTo>
                    <a:lnTo>
                      <a:pt x="4" y="52"/>
                    </a:lnTo>
                    <a:lnTo>
                      <a:pt x="10" y="52"/>
                    </a:lnTo>
                    <a:lnTo>
                      <a:pt x="20" y="52"/>
                    </a:lnTo>
                    <a:lnTo>
                      <a:pt x="29" y="52"/>
                    </a:lnTo>
                    <a:lnTo>
                      <a:pt x="40" y="52"/>
                    </a:lnTo>
                    <a:lnTo>
                      <a:pt x="53" y="52"/>
                    </a:lnTo>
                    <a:lnTo>
                      <a:pt x="66" y="52"/>
                    </a:lnTo>
                    <a:lnTo>
                      <a:pt x="78" y="52"/>
                    </a:lnTo>
                    <a:lnTo>
                      <a:pt x="91" y="52"/>
                    </a:lnTo>
                    <a:lnTo>
                      <a:pt x="102" y="52"/>
                    </a:lnTo>
                    <a:lnTo>
                      <a:pt x="114" y="52"/>
                    </a:lnTo>
                    <a:lnTo>
                      <a:pt x="124" y="52"/>
                    </a:lnTo>
                    <a:lnTo>
                      <a:pt x="131" y="52"/>
                    </a:lnTo>
                    <a:lnTo>
                      <a:pt x="137" y="52"/>
                    </a:lnTo>
                    <a:lnTo>
                      <a:pt x="141" y="51"/>
                    </a:lnTo>
                    <a:lnTo>
                      <a:pt x="146" y="52"/>
                    </a:lnTo>
                    <a:lnTo>
                      <a:pt x="153" y="52"/>
                    </a:lnTo>
                    <a:lnTo>
                      <a:pt x="160" y="52"/>
                    </a:lnTo>
                    <a:lnTo>
                      <a:pt x="169" y="52"/>
                    </a:lnTo>
                    <a:lnTo>
                      <a:pt x="178" y="52"/>
                    </a:lnTo>
                    <a:lnTo>
                      <a:pt x="187" y="52"/>
                    </a:lnTo>
                    <a:lnTo>
                      <a:pt x="196" y="52"/>
                    </a:lnTo>
                    <a:lnTo>
                      <a:pt x="206" y="52"/>
                    </a:lnTo>
                    <a:lnTo>
                      <a:pt x="214" y="53"/>
                    </a:lnTo>
                    <a:lnTo>
                      <a:pt x="223" y="53"/>
                    </a:lnTo>
                    <a:lnTo>
                      <a:pt x="230" y="53"/>
                    </a:lnTo>
                    <a:lnTo>
                      <a:pt x="237" y="53"/>
                    </a:lnTo>
                    <a:lnTo>
                      <a:pt x="242" y="53"/>
                    </a:lnTo>
                    <a:lnTo>
                      <a:pt x="247" y="53"/>
                    </a:lnTo>
                    <a:lnTo>
                      <a:pt x="250" y="53"/>
                    </a:lnTo>
                    <a:lnTo>
                      <a:pt x="251" y="53"/>
                    </a:lnTo>
                    <a:lnTo>
                      <a:pt x="257" y="54"/>
                    </a:lnTo>
                    <a:lnTo>
                      <a:pt x="263" y="53"/>
                    </a:lnTo>
                    <a:lnTo>
                      <a:pt x="267" y="50"/>
                    </a:lnTo>
                    <a:lnTo>
                      <a:pt x="271" y="46"/>
                    </a:lnTo>
                    <a:lnTo>
                      <a:pt x="272" y="43"/>
                    </a:lnTo>
                    <a:lnTo>
                      <a:pt x="274" y="38"/>
                    </a:lnTo>
                    <a:lnTo>
                      <a:pt x="275" y="33"/>
                    </a:lnTo>
                    <a:lnTo>
                      <a:pt x="276" y="27"/>
                    </a:lnTo>
                    <a:lnTo>
                      <a:pt x="274" y="24"/>
                    </a:lnTo>
                    <a:lnTo>
                      <a:pt x="274" y="19"/>
                    </a:lnTo>
                    <a:lnTo>
                      <a:pt x="272" y="14"/>
                    </a:lnTo>
                    <a:lnTo>
                      <a:pt x="271" y="9"/>
                    </a:lnTo>
                    <a:lnTo>
                      <a:pt x="270" y="7"/>
                    </a:lnTo>
                    <a:lnTo>
                      <a:pt x="268" y="4"/>
                    </a:lnTo>
                    <a:lnTo>
                      <a:pt x="266" y="3"/>
                    </a:lnTo>
                    <a:lnTo>
                      <a:pt x="265" y="2"/>
                    </a:lnTo>
                  </a:path>
                </a:pathLst>
              </a:custGeom>
              <a:solidFill>
                <a:srgbClr val="F8F8F8"/>
              </a:solidFill>
              <a:ln w="9525">
                <a:solidFill>
                  <a:srgbClr val="C0C0C0"/>
                </a:solidFill>
                <a:round/>
                <a:headEnd/>
                <a:tailEnd/>
              </a:ln>
            </p:spPr>
            <p:txBody>
              <a:bodyPr/>
              <a:lstStyle/>
              <a:p>
                <a:endParaRPr lang="it-IT"/>
              </a:p>
            </p:txBody>
          </p:sp>
          <p:sp>
            <p:nvSpPr>
              <p:cNvPr id="7301" name="Freeform 53"/>
              <p:cNvSpPr>
                <a:spLocks/>
              </p:cNvSpPr>
              <p:nvPr/>
            </p:nvSpPr>
            <p:spPr bwMode="auto">
              <a:xfrm>
                <a:off x="3110" y="4064"/>
                <a:ext cx="354" cy="14"/>
              </a:xfrm>
              <a:custGeom>
                <a:avLst/>
                <a:gdLst>
                  <a:gd name="T0" fmla="*/ 36 w 354"/>
                  <a:gd name="T1" fmla="*/ 0 h 14"/>
                  <a:gd name="T2" fmla="*/ 0 w 354"/>
                  <a:gd name="T3" fmla="*/ 13 h 14"/>
                  <a:gd name="T4" fmla="*/ 353 w 354"/>
                  <a:gd name="T5" fmla="*/ 13 h 14"/>
                  <a:gd name="T6" fmla="*/ 317 w 354"/>
                  <a:gd name="T7" fmla="*/ 0 h 14"/>
                  <a:gd name="T8" fmla="*/ 36 w 354"/>
                  <a:gd name="T9" fmla="*/ 0 h 14"/>
                  <a:gd name="T10" fmla="*/ 36 w 354"/>
                  <a:gd name="T11" fmla="*/ 0 h 14"/>
                  <a:gd name="T12" fmla="*/ 0 60000 65536"/>
                  <a:gd name="T13" fmla="*/ 0 60000 65536"/>
                  <a:gd name="T14" fmla="*/ 0 60000 65536"/>
                  <a:gd name="T15" fmla="*/ 0 60000 65536"/>
                  <a:gd name="T16" fmla="*/ 0 60000 65536"/>
                  <a:gd name="T17" fmla="*/ 0 60000 65536"/>
                  <a:gd name="T18" fmla="*/ 0 w 354"/>
                  <a:gd name="T19" fmla="*/ 0 h 14"/>
                  <a:gd name="T20" fmla="*/ 354 w 354"/>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354" h="14">
                    <a:moveTo>
                      <a:pt x="36" y="0"/>
                    </a:moveTo>
                    <a:lnTo>
                      <a:pt x="0" y="13"/>
                    </a:lnTo>
                    <a:lnTo>
                      <a:pt x="353" y="13"/>
                    </a:lnTo>
                    <a:lnTo>
                      <a:pt x="317" y="0"/>
                    </a:lnTo>
                    <a:lnTo>
                      <a:pt x="36" y="0"/>
                    </a:lnTo>
                  </a:path>
                </a:pathLst>
              </a:custGeom>
              <a:solidFill>
                <a:srgbClr val="F8F8F8"/>
              </a:solidFill>
              <a:ln w="9048">
                <a:solidFill>
                  <a:srgbClr val="C0C0C0"/>
                </a:solidFill>
                <a:round/>
                <a:headEnd/>
                <a:tailEnd/>
              </a:ln>
            </p:spPr>
            <p:txBody>
              <a:bodyPr/>
              <a:lstStyle/>
              <a:p>
                <a:endParaRPr lang="it-IT"/>
              </a:p>
            </p:txBody>
          </p:sp>
          <p:sp>
            <p:nvSpPr>
              <p:cNvPr id="7302" name="Line 54"/>
              <p:cNvSpPr>
                <a:spLocks noChangeShapeType="1"/>
              </p:cNvSpPr>
              <p:nvPr/>
            </p:nvSpPr>
            <p:spPr bwMode="auto">
              <a:xfrm flipH="1">
                <a:off x="3110" y="4178"/>
                <a:ext cx="353" cy="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7303" name="Freeform 55"/>
              <p:cNvSpPr>
                <a:spLocks/>
              </p:cNvSpPr>
              <p:nvPr/>
            </p:nvSpPr>
            <p:spPr bwMode="auto">
              <a:xfrm>
                <a:off x="3150" y="401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9048">
                <a:solidFill>
                  <a:srgbClr val="C0C0C0"/>
                </a:solidFill>
                <a:round/>
                <a:headEnd/>
                <a:tailEnd/>
              </a:ln>
            </p:spPr>
            <p:txBody>
              <a:bodyPr/>
              <a:lstStyle/>
              <a:p>
                <a:endParaRPr lang="it-IT"/>
              </a:p>
            </p:txBody>
          </p:sp>
          <p:sp>
            <p:nvSpPr>
              <p:cNvPr id="7304" name="Freeform 56"/>
              <p:cNvSpPr>
                <a:spLocks/>
              </p:cNvSpPr>
              <p:nvPr/>
            </p:nvSpPr>
            <p:spPr bwMode="auto">
              <a:xfrm>
                <a:off x="3150" y="406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18732">
                <a:solidFill>
                  <a:srgbClr val="C0C0C0"/>
                </a:solidFill>
                <a:round/>
                <a:headEnd/>
                <a:tailEnd/>
              </a:ln>
            </p:spPr>
            <p:txBody>
              <a:bodyPr/>
              <a:lstStyle/>
              <a:p>
                <a:endParaRPr lang="it-IT"/>
              </a:p>
            </p:txBody>
          </p:sp>
          <p:sp>
            <p:nvSpPr>
              <p:cNvPr id="7305" name="Line 57"/>
              <p:cNvSpPr>
                <a:spLocks noChangeShapeType="1"/>
              </p:cNvSpPr>
              <p:nvPr/>
            </p:nvSpPr>
            <p:spPr bwMode="auto">
              <a:xfrm>
                <a:off x="3111" y="4080"/>
                <a:ext cx="181" cy="0"/>
              </a:xfrm>
              <a:prstGeom prst="line">
                <a:avLst/>
              </a:prstGeom>
              <a:noFill/>
              <a:ln w="9048">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7211" name="Freeform 58"/>
            <p:cNvSpPr>
              <a:spLocks/>
            </p:cNvSpPr>
            <p:nvPr/>
          </p:nvSpPr>
          <p:spPr bwMode="auto">
            <a:xfrm>
              <a:off x="4690" y="1582"/>
              <a:ext cx="462" cy="212"/>
            </a:xfrm>
            <a:custGeom>
              <a:avLst/>
              <a:gdLst>
                <a:gd name="T0" fmla="*/ 753 w 235"/>
                <a:gd name="T1" fmla="*/ 1 h 227"/>
                <a:gd name="T2" fmla="*/ 981 w 235"/>
                <a:gd name="T3" fmla="*/ 3 h 227"/>
                <a:gd name="T4" fmla="*/ 1193 w 235"/>
                <a:gd name="T5" fmla="*/ 4 h 227"/>
                <a:gd name="T6" fmla="*/ 1353 w 235"/>
                <a:gd name="T7" fmla="*/ 7 h 227"/>
                <a:gd name="T8" fmla="*/ 1480 w 235"/>
                <a:gd name="T9" fmla="*/ 7 h 227"/>
                <a:gd name="T10" fmla="*/ 1557 w 235"/>
                <a:gd name="T11" fmla="*/ 10 h 227"/>
                <a:gd name="T12" fmla="*/ 1612 w 235"/>
                <a:gd name="T13" fmla="*/ 10 h 227"/>
                <a:gd name="T14" fmla="*/ 1665 w 235"/>
                <a:gd name="T15" fmla="*/ 11 h 227"/>
                <a:gd name="T16" fmla="*/ 1716 w 235"/>
                <a:gd name="T17" fmla="*/ 11 h 227"/>
                <a:gd name="T18" fmla="*/ 1748 w 235"/>
                <a:gd name="T19" fmla="*/ 11 h 227"/>
                <a:gd name="T20" fmla="*/ 1777 w 235"/>
                <a:gd name="T21" fmla="*/ 11 h 227"/>
                <a:gd name="T22" fmla="*/ 1777 w 235"/>
                <a:gd name="T23" fmla="*/ 26 h 227"/>
                <a:gd name="T24" fmla="*/ 1777 w 235"/>
                <a:gd name="T25" fmla="*/ 60 h 227"/>
                <a:gd name="T26" fmla="*/ 1777 w 235"/>
                <a:gd name="T27" fmla="*/ 105 h 227"/>
                <a:gd name="T28" fmla="*/ 1777 w 235"/>
                <a:gd name="T29" fmla="*/ 147 h 227"/>
                <a:gd name="T30" fmla="*/ 1777 w 235"/>
                <a:gd name="T31" fmla="*/ 178 h 227"/>
                <a:gd name="T32" fmla="*/ 1761 w 235"/>
                <a:gd name="T33" fmla="*/ 181 h 227"/>
                <a:gd name="T34" fmla="*/ 1740 w 235"/>
                <a:gd name="T35" fmla="*/ 173 h 227"/>
                <a:gd name="T36" fmla="*/ 1740 w 235"/>
                <a:gd name="T37" fmla="*/ 157 h 227"/>
                <a:gd name="T38" fmla="*/ 1708 w 235"/>
                <a:gd name="T39" fmla="*/ 142 h 227"/>
                <a:gd name="T40" fmla="*/ 1685 w 235"/>
                <a:gd name="T41" fmla="*/ 127 h 227"/>
                <a:gd name="T42" fmla="*/ 1657 w 235"/>
                <a:gd name="T43" fmla="*/ 119 h 227"/>
                <a:gd name="T44" fmla="*/ 1581 w 235"/>
                <a:gd name="T45" fmla="*/ 108 h 227"/>
                <a:gd name="T46" fmla="*/ 1457 w 235"/>
                <a:gd name="T47" fmla="*/ 95 h 227"/>
                <a:gd name="T48" fmla="*/ 1329 w 235"/>
                <a:gd name="T49" fmla="*/ 81 h 227"/>
                <a:gd name="T50" fmla="*/ 1209 w 235"/>
                <a:gd name="T51" fmla="*/ 70 h 227"/>
                <a:gd name="T52" fmla="*/ 1132 w 235"/>
                <a:gd name="T53" fmla="*/ 61 h 227"/>
                <a:gd name="T54" fmla="*/ 1032 w 235"/>
                <a:gd name="T55" fmla="*/ 55 h 227"/>
                <a:gd name="T56" fmla="*/ 881 w 235"/>
                <a:gd name="T57" fmla="*/ 46 h 227"/>
                <a:gd name="T58" fmla="*/ 716 w 235"/>
                <a:gd name="T59" fmla="*/ 35 h 227"/>
                <a:gd name="T60" fmla="*/ 568 w 235"/>
                <a:gd name="T61" fmla="*/ 27 h 227"/>
                <a:gd name="T62" fmla="*/ 480 w 235"/>
                <a:gd name="T63" fmla="*/ 22 h 227"/>
                <a:gd name="T64" fmla="*/ 456 w 235"/>
                <a:gd name="T65" fmla="*/ 21 h 227"/>
                <a:gd name="T66" fmla="*/ 356 w 235"/>
                <a:gd name="T67" fmla="*/ 19 h 227"/>
                <a:gd name="T68" fmla="*/ 236 w 235"/>
                <a:gd name="T69" fmla="*/ 14 h 227"/>
                <a:gd name="T70" fmla="*/ 100 w 235"/>
                <a:gd name="T71" fmla="*/ 10 h 227"/>
                <a:gd name="T72" fmla="*/ 16 w 235"/>
                <a:gd name="T73" fmla="*/ 7 h 227"/>
                <a:gd name="T74" fmla="*/ 16 w 235"/>
                <a:gd name="T75" fmla="*/ 7 h 227"/>
                <a:gd name="T76" fmla="*/ 77 w 235"/>
                <a:gd name="T77" fmla="*/ 6 h 227"/>
                <a:gd name="T78" fmla="*/ 151 w 235"/>
                <a:gd name="T79" fmla="*/ 5 h 227"/>
                <a:gd name="T80" fmla="*/ 252 w 235"/>
                <a:gd name="T81" fmla="*/ 3 h 227"/>
                <a:gd name="T82" fmla="*/ 387 w 235"/>
                <a:gd name="T83" fmla="*/ 1 h 227"/>
                <a:gd name="T84" fmla="*/ 584 w 235"/>
                <a:gd name="T85" fmla="*/ 0 h 2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5"/>
                <a:gd name="T130" fmla="*/ 0 h 227"/>
                <a:gd name="T131" fmla="*/ 235 w 235"/>
                <a:gd name="T132" fmla="*/ 227 h 2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5" h="227">
                  <a:moveTo>
                    <a:pt x="77" y="0"/>
                  </a:moveTo>
                  <a:lnTo>
                    <a:pt x="87" y="1"/>
                  </a:lnTo>
                  <a:lnTo>
                    <a:pt x="99" y="1"/>
                  </a:lnTo>
                  <a:lnTo>
                    <a:pt x="109" y="1"/>
                  </a:lnTo>
                  <a:lnTo>
                    <a:pt x="120" y="1"/>
                  </a:lnTo>
                  <a:lnTo>
                    <a:pt x="129" y="3"/>
                  </a:lnTo>
                  <a:lnTo>
                    <a:pt x="139" y="3"/>
                  </a:lnTo>
                  <a:lnTo>
                    <a:pt x="148" y="4"/>
                  </a:lnTo>
                  <a:lnTo>
                    <a:pt x="157" y="4"/>
                  </a:lnTo>
                  <a:lnTo>
                    <a:pt x="164" y="6"/>
                  </a:lnTo>
                  <a:lnTo>
                    <a:pt x="171" y="7"/>
                  </a:lnTo>
                  <a:lnTo>
                    <a:pt x="178" y="9"/>
                  </a:lnTo>
                  <a:lnTo>
                    <a:pt x="185" y="9"/>
                  </a:lnTo>
                  <a:lnTo>
                    <a:pt x="189" y="10"/>
                  </a:lnTo>
                  <a:lnTo>
                    <a:pt x="195" y="10"/>
                  </a:lnTo>
                  <a:lnTo>
                    <a:pt x="199" y="11"/>
                  </a:lnTo>
                  <a:lnTo>
                    <a:pt x="203" y="11"/>
                  </a:lnTo>
                  <a:lnTo>
                    <a:pt x="205" y="13"/>
                  </a:lnTo>
                  <a:lnTo>
                    <a:pt x="207" y="13"/>
                  </a:lnTo>
                  <a:lnTo>
                    <a:pt x="208" y="13"/>
                  </a:lnTo>
                  <a:lnTo>
                    <a:pt x="212" y="13"/>
                  </a:lnTo>
                  <a:lnTo>
                    <a:pt x="214" y="14"/>
                  </a:lnTo>
                  <a:lnTo>
                    <a:pt x="217" y="14"/>
                  </a:lnTo>
                  <a:lnTo>
                    <a:pt x="219" y="14"/>
                  </a:lnTo>
                  <a:lnTo>
                    <a:pt x="222" y="14"/>
                  </a:lnTo>
                  <a:lnTo>
                    <a:pt x="224" y="14"/>
                  </a:lnTo>
                  <a:lnTo>
                    <a:pt x="226" y="14"/>
                  </a:lnTo>
                  <a:lnTo>
                    <a:pt x="227" y="14"/>
                  </a:lnTo>
                  <a:lnTo>
                    <a:pt x="230" y="14"/>
                  </a:lnTo>
                  <a:lnTo>
                    <a:pt x="232" y="14"/>
                  </a:lnTo>
                  <a:lnTo>
                    <a:pt x="233" y="14"/>
                  </a:lnTo>
                  <a:lnTo>
                    <a:pt x="234" y="14"/>
                  </a:lnTo>
                  <a:lnTo>
                    <a:pt x="234" y="17"/>
                  </a:lnTo>
                  <a:lnTo>
                    <a:pt x="234" y="22"/>
                  </a:lnTo>
                  <a:lnTo>
                    <a:pt x="234" y="32"/>
                  </a:lnTo>
                  <a:lnTo>
                    <a:pt x="234" y="44"/>
                  </a:lnTo>
                  <a:lnTo>
                    <a:pt x="234" y="59"/>
                  </a:lnTo>
                  <a:lnTo>
                    <a:pt x="234" y="74"/>
                  </a:lnTo>
                  <a:lnTo>
                    <a:pt x="234" y="92"/>
                  </a:lnTo>
                  <a:lnTo>
                    <a:pt x="234" y="109"/>
                  </a:lnTo>
                  <a:lnTo>
                    <a:pt x="234" y="129"/>
                  </a:lnTo>
                  <a:lnTo>
                    <a:pt x="234" y="146"/>
                  </a:lnTo>
                  <a:lnTo>
                    <a:pt x="234" y="164"/>
                  </a:lnTo>
                  <a:lnTo>
                    <a:pt x="234" y="180"/>
                  </a:lnTo>
                  <a:lnTo>
                    <a:pt x="234" y="196"/>
                  </a:lnTo>
                  <a:lnTo>
                    <a:pt x="234" y="209"/>
                  </a:lnTo>
                  <a:lnTo>
                    <a:pt x="234" y="219"/>
                  </a:lnTo>
                  <a:lnTo>
                    <a:pt x="234" y="226"/>
                  </a:lnTo>
                  <a:lnTo>
                    <a:pt x="232" y="226"/>
                  </a:lnTo>
                  <a:lnTo>
                    <a:pt x="232" y="223"/>
                  </a:lnTo>
                  <a:lnTo>
                    <a:pt x="230" y="221"/>
                  </a:lnTo>
                  <a:lnTo>
                    <a:pt x="230" y="217"/>
                  </a:lnTo>
                  <a:lnTo>
                    <a:pt x="229" y="212"/>
                  </a:lnTo>
                  <a:lnTo>
                    <a:pt x="229" y="206"/>
                  </a:lnTo>
                  <a:lnTo>
                    <a:pt x="229" y="200"/>
                  </a:lnTo>
                  <a:lnTo>
                    <a:pt x="229" y="193"/>
                  </a:lnTo>
                  <a:lnTo>
                    <a:pt x="227" y="187"/>
                  </a:lnTo>
                  <a:lnTo>
                    <a:pt x="227" y="180"/>
                  </a:lnTo>
                  <a:lnTo>
                    <a:pt x="225" y="174"/>
                  </a:lnTo>
                  <a:lnTo>
                    <a:pt x="225" y="167"/>
                  </a:lnTo>
                  <a:lnTo>
                    <a:pt x="223" y="162"/>
                  </a:lnTo>
                  <a:lnTo>
                    <a:pt x="222" y="156"/>
                  </a:lnTo>
                  <a:lnTo>
                    <a:pt x="220" y="152"/>
                  </a:lnTo>
                  <a:lnTo>
                    <a:pt x="220" y="148"/>
                  </a:lnTo>
                  <a:lnTo>
                    <a:pt x="218" y="146"/>
                  </a:lnTo>
                  <a:lnTo>
                    <a:pt x="216" y="142"/>
                  </a:lnTo>
                  <a:lnTo>
                    <a:pt x="212" y="138"/>
                  </a:lnTo>
                  <a:lnTo>
                    <a:pt x="208" y="133"/>
                  </a:lnTo>
                  <a:lnTo>
                    <a:pt x="203" y="128"/>
                  </a:lnTo>
                  <a:lnTo>
                    <a:pt x="198" y="123"/>
                  </a:lnTo>
                  <a:lnTo>
                    <a:pt x="192" y="117"/>
                  </a:lnTo>
                  <a:lnTo>
                    <a:pt x="187" y="111"/>
                  </a:lnTo>
                  <a:lnTo>
                    <a:pt x="180" y="105"/>
                  </a:lnTo>
                  <a:lnTo>
                    <a:pt x="175" y="100"/>
                  </a:lnTo>
                  <a:lnTo>
                    <a:pt x="169" y="95"/>
                  </a:lnTo>
                  <a:lnTo>
                    <a:pt x="164" y="89"/>
                  </a:lnTo>
                  <a:lnTo>
                    <a:pt x="159" y="86"/>
                  </a:lnTo>
                  <a:lnTo>
                    <a:pt x="154" y="81"/>
                  </a:lnTo>
                  <a:lnTo>
                    <a:pt x="151" y="78"/>
                  </a:lnTo>
                  <a:lnTo>
                    <a:pt x="149" y="75"/>
                  </a:lnTo>
                  <a:lnTo>
                    <a:pt x="146" y="73"/>
                  </a:lnTo>
                  <a:lnTo>
                    <a:pt x="141" y="70"/>
                  </a:lnTo>
                  <a:lnTo>
                    <a:pt x="136" y="67"/>
                  </a:lnTo>
                  <a:lnTo>
                    <a:pt x="131" y="63"/>
                  </a:lnTo>
                  <a:lnTo>
                    <a:pt x="124" y="60"/>
                  </a:lnTo>
                  <a:lnTo>
                    <a:pt x="116" y="56"/>
                  </a:lnTo>
                  <a:lnTo>
                    <a:pt x="109" y="52"/>
                  </a:lnTo>
                  <a:lnTo>
                    <a:pt x="102" y="47"/>
                  </a:lnTo>
                  <a:lnTo>
                    <a:pt x="94" y="44"/>
                  </a:lnTo>
                  <a:lnTo>
                    <a:pt x="87" y="40"/>
                  </a:lnTo>
                  <a:lnTo>
                    <a:pt x="80" y="37"/>
                  </a:lnTo>
                  <a:lnTo>
                    <a:pt x="75" y="33"/>
                  </a:lnTo>
                  <a:lnTo>
                    <a:pt x="69" y="32"/>
                  </a:lnTo>
                  <a:lnTo>
                    <a:pt x="66" y="29"/>
                  </a:lnTo>
                  <a:lnTo>
                    <a:pt x="63" y="28"/>
                  </a:lnTo>
                  <a:lnTo>
                    <a:pt x="63" y="26"/>
                  </a:lnTo>
                  <a:lnTo>
                    <a:pt x="62" y="26"/>
                  </a:lnTo>
                  <a:lnTo>
                    <a:pt x="60" y="26"/>
                  </a:lnTo>
                  <a:lnTo>
                    <a:pt x="56" y="26"/>
                  </a:lnTo>
                  <a:lnTo>
                    <a:pt x="52" y="24"/>
                  </a:lnTo>
                  <a:lnTo>
                    <a:pt x="47" y="23"/>
                  </a:lnTo>
                  <a:lnTo>
                    <a:pt x="42" y="21"/>
                  </a:lnTo>
                  <a:lnTo>
                    <a:pt x="36" y="19"/>
                  </a:lnTo>
                  <a:lnTo>
                    <a:pt x="31" y="17"/>
                  </a:lnTo>
                  <a:lnTo>
                    <a:pt x="25" y="16"/>
                  </a:lnTo>
                  <a:lnTo>
                    <a:pt x="19" y="14"/>
                  </a:lnTo>
                  <a:lnTo>
                    <a:pt x="13" y="13"/>
                  </a:lnTo>
                  <a:lnTo>
                    <a:pt x="10" y="11"/>
                  </a:lnTo>
                  <a:lnTo>
                    <a:pt x="6" y="11"/>
                  </a:lnTo>
                  <a:lnTo>
                    <a:pt x="2" y="9"/>
                  </a:lnTo>
                  <a:lnTo>
                    <a:pt x="0" y="9"/>
                  </a:lnTo>
                  <a:lnTo>
                    <a:pt x="0" y="8"/>
                  </a:lnTo>
                  <a:lnTo>
                    <a:pt x="2" y="8"/>
                  </a:lnTo>
                  <a:lnTo>
                    <a:pt x="4" y="8"/>
                  </a:lnTo>
                  <a:lnTo>
                    <a:pt x="6" y="8"/>
                  </a:lnTo>
                  <a:lnTo>
                    <a:pt x="10" y="6"/>
                  </a:lnTo>
                  <a:lnTo>
                    <a:pt x="12" y="6"/>
                  </a:lnTo>
                  <a:lnTo>
                    <a:pt x="16" y="5"/>
                  </a:lnTo>
                  <a:lnTo>
                    <a:pt x="20" y="5"/>
                  </a:lnTo>
                  <a:lnTo>
                    <a:pt x="25" y="3"/>
                  </a:lnTo>
                  <a:lnTo>
                    <a:pt x="28" y="3"/>
                  </a:lnTo>
                  <a:lnTo>
                    <a:pt x="33" y="3"/>
                  </a:lnTo>
                  <a:lnTo>
                    <a:pt x="38" y="3"/>
                  </a:lnTo>
                  <a:lnTo>
                    <a:pt x="45" y="1"/>
                  </a:lnTo>
                  <a:lnTo>
                    <a:pt x="51" y="1"/>
                  </a:lnTo>
                  <a:lnTo>
                    <a:pt x="59" y="1"/>
                  </a:lnTo>
                  <a:lnTo>
                    <a:pt x="67" y="1"/>
                  </a:lnTo>
                  <a:lnTo>
                    <a:pt x="77" y="0"/>
                  </a:lnTo>
                </a:path>
              </a:pathLst>
            </a:custGeom>
            <a:solidFill>
              <a:srgbClr val="F8F8F8"/>
            </a:solidFill>
            <a:ln w="9525">
              <a:solidFill>
                <a:srgbClr val="C0C0C0"/>
              </a:solidFill>
              <a:round/>
              <a:headEnd/>
              <a:tailEnd/>
            </a:ln>
          </p:spPr>
          <p:txBody>
            <a:bodyPr/>
            <a:lstStyle/>
            <a:p>
              <a:endParaRPr lang="it-IT"/>
            </a:p>
          </p:txBody>
        </p:sp>
        <p:sp>
          <p:nvSpPr>
            <p:cNvPr id="7212" name="Freeform 59"/>
            <p:cNvSpPr>
              <a:spLocks/>
            </p:cNvSpPr>
            <p:nvPr/>
          </p:nvSpPr>
          <p:spPr bwMode="auto">
            <a:xfrm>
              <a:off x="4593" y="1567"/>
              <a:ext cx="574" cy="33"/>
            </a:xfrm>
            <a:custGeom>
              <a:avLst/>
              <a:gdLst>
                <a:gd name="T0" fmla="*/ 176 w 291"/>
                <a:gd name="T1" fmla="*/ 8 h 35"/>
                <a:gd name="T2" fmla="*/ 436 w 291"/>
                <a:gd name="T3" fmla="*/ 5 h 35"/>
                <a:gd name="T4" fmla="*/ 696 w 291"/>
                <a:gd name="T5" fmla="*/ 3 h 35"/>
                <a:gd name="T6" fmla="*/ 969 w 291"/>
                <a:gd name="T7" fmla="*/ 1 h 35"/>
                <a:gd name="T8" fmla="*/ 1229 w 291"/>
                <a:gd name="T9" fmla="*/ 1 h 35"/>
                <a:gd name="T10" fmla="*/ 1497 w 291"/>
                <a:gd name="T11" fmla="*/ 3 h 35"/>
                <a:gd name="T12" fmla="*/ 1752 w 291"/>
                <a:gd name="T13" fmla="*/ 5 h 35"/>
                <a:gd name="T14" fmla="*/ 2020 w 291"/>
                <a:gd name="T15" fmla="*/ 8 h 35"/>
                <a:gd name="T16" fmla="*/ 2148 w 291"/>
                <a:gd name="T17" fmla="*/ 8 h 35"/>
                <a:gd name="T18" fmla="*/ 2156 w 291"/>
                <a:gd name="T19" fmla="*/ 9 h 35"/>
                <a:gd name="T20" fmla="*/ 2172 w 291"/>
                <a:gd name="T21" fmla="*/ 9 h 35"/>
                <a:gd name="T22" fmla="*/ 2188 w 291"/>
                <a:gd name="T23" fmla="*/ 10 h 35"/>
                <a:gd name="T24" fmla="*/ 2201 w 291"/>
                <a:gd name="T25" fmla="*/ 11 h 35"/>
                <a:gd name="T26" fmla="*/ 2201 w 291"/>
                <a:gd name="T27" fmla="*/ 14 h 35"/>
                <a:gd name="T28" fmla="*/ 2217 w 291"/>
                <a:gd name="T29" fmla="*/ 16 h 35"/>
                <a:gd name="T30" fmla="*/ 2217 w 291"/>
                <a:gd name="T31" fmla="*/ 18 h 35"/>
                <a:gd name="T32" fmla="*/ 2225 w 291"/>
                <a:gd name="T33" fmla="*/ 20 h 35"/>
                <a:gd name="T34" fmla="*/ 2217 w 291"/>
                <a:gd name="T35" fmla="*/ 23 h 35"/>
                <a:gd name="T36" fmla="*/ 2217 w 291"/>
                <a:gd name="T37" fmla="*/ 24 h 35"/>
                <a:gd name="T38" fmla="*/ 2201 w 291"/>
                <a:gd name="T39" fmla="*/ 24 h 35"/>
                <a:gd name="T40" fmla="*/ 2201 w 291"/>
                <a:gd name="T41" fmla="*/ 25 h 35"/>
                <a:gd name="T42" fmla="*/ 2188 w 291"/>
                <a:gd name="T43" fmla="*/ 26 h 35"/>
                <a:gd name="T44" fmla="*/ 2180 w 291"/>
                <a:gd name="T45" fmla="*/ 27 h 35"/>
                <a:gd name="T46" fmla="*/ 2164 w 291"/>
                <a:gd name="T47" fmla="*/ 27 h 35"/>
                <a:gd name="T48" fmla="*/ 2156 w 291"/>
                <a:gd name="T49" fmla="*/ 25 h 35"/>
                <a:gd name="T50" fmla="*/ 2028 w 291"/>
                <a:gd name="T51" fmla="*/ 25 h 35"/>
                <a:gd name="T52" fmla="*/ 1767 w 291"/>
                <a:gd name="T53" fmla="*/ 23 h 35"/>
                <a:gd name="T54" fmla="*/ 1505 w 291"/>
                <a:gd name="T55" fmla="*/ 19 h 35"/>
                <a:gd name="T56" fmla="*/ 1237 w 291"/>
                <a:gd name="T57" fmla="*/ 17 h 35"/>
                <a:gd name="T58" fmla="*/ 976 w 291"/>
                <a:gd name="T59" fmla="*/ 17 h 35"/>
                <a:gd name="T60" fmla="*/ 696 w 291"/>
                <a:gd name="T61" fmla="*/ 19 h 35"/>
                <a:gd name="T62" fmla="*/ 436 w 291"/>
                <a:gd name="T63" fmla="*/ 23 h 35"/>
                <a:gd name="T64" fmla="*/ 191 w 291"/>
                <a:gd name="T65" fmla="*/ 25 h 35"/>
                <a:gd name="T66" fmla="*/ 71 w 291"/>
                <a:gd name="T67" fmla="*/ 26 h 35"/>
                <a:gd name="T68" fmla="*/ 55 w 291"/>
                <a:gd name="T69" fmla="*/ 28 h 35"/>
                <a:gd name="T70" fmla="*/ 47 w 291"/>
                <a:gd name="T71" fmla="*/ 28 h 35"/>
                <a:gd name="T72" fmla="*/ 32 w 291"/>
                <a:gd name="T73" fmla="*/ 27 h 35"/>
                <a:gd name="T74" fmla="*/ 24 w 291"/>
                <a:gd name="T75" fmla="*/ 25 h 35"/>
                <a:gd name="T76" fmla="*/ 16 w 291"/>
                <a:gd name="T77" fmla="*/ 25 h 35"/>
                <a:gd name="T78" fmla="*/ 8 w 291"/>
                <a:gd name="T79" fmla="*/ 24 h 35"/>
                <a:gd name="T80" fmla="*/ 0 w 291"/>
                <a:gd name="T81" fmla="*/ 23 h 35"/>
                <a:gd name="T82" fmla="*/ 0 w 291"/>
                <a:gd name="T83" fmla="*/ 20 h 35"/>
                <a:gd name="T84" fmla="*/ 0 w 291"/>
                <a:gd name="T85" fmla="*/ 18 h 35"/>
                <a:gd name="T86" fmla="*/ 8 w 291"/>
                <a:gd name="T87" fmla="*/ 16 h 35"/>
                <a:gd name="T88" fmla="*/ 16 w 291"/>
                <a:gd name="T89" fmla="*/ 14 h 35"/>
                <a:gd name="T90" fmla="*/ 24 w 291"/>
                <a:gd name="T91" fmla="*/ 11 h 35"/>
                <a:gd name="T92" fmla="*/ 39 w 291"/>
                <a:gd name="T93" fmla="*/ 11 h 35"/>
                <a:gd name="T94" fmla="*/ 47 w 291"/>
                <a:gd name="T95" fmla="*/ 9 h 35"/>
                <a:gd name="T96" fmla="*/ 63 w 291"/>
                <a:gd name="T97" fmla="*/ 9 h 35"/>
                <a:gd name="T98" fmla="*/ 77 w 291"/>
                <a:gd name="T99" fmla="*/ 8 h 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1"/>
                <a:gd name="T151" fmla="*/ 0 h 35"/>
                <a:gd name="T152" fmla="*/ 291 w 291"/>
                <a:gd name="T153" fmla="*/ 35 h 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1" h="35">
                  <a:moveTo>
                    <a:pt x="7" y="11"/>
                  </a:moveTo>
                  <a:lnTo>
                    <a:pt x="23" y="9"/>
                  </a:lnTo>
                  <a:lnTo>
                    <a:pt x="41" y="6"/>
                  </a:lnTo>
                  <a:lnTo>
                    <a:pt x="57" y="5"/>
                  </a:lnTo>
                  <a:lnTo>
                    <a:pt x="75" y="3"/>
                  </a:lnTo>
                  <a:lnTo>
                    <a:pt x="91" y="3"/>
                  </a:lnTo>
                  <a:lnTo>
                    <a:pt x="109" y="1"/>
                  </a:lnTo>
                  <a:lnTo>
                    <a:pt x="126" y="1"/>
                  </a:lnTo>
                  <a:lnTo>
                    <a:pt x="144" y="0"/>
                  </a:lnTo>
                  <a:lnTo>
                    <a:pt x="160" y="1"/>
                  </a:lnTo>
                  <a:lnTo>
                    <a:pt x="177" y="1"/>
                  </a:lnTo>
                  <a:lnTo>
                    <a:pt x="195" y="3"/>
                  </a:lnTo>
                  <a:lnTo>
                    <a:pt x="212" y="3"/>
                  </a:lnTo>
                  <a:lnTo>
                    <a:pt x="228" y="5"/>
                  </a:lnTo>
                  <a:lnTo>
                    <a:pt x="246" y="6"/>
                  </a:lnTo>
                  <a:lnTo>
                    <a:pt x="263" y="9"/>
                  </a:lnTo>
                  <a:lnTo>
                    <a:pt x="281" y="11"/>
                  </a:lnTo>
                  <a:lnTo>
                    <a:pt x="280" y="11"/>
                  </a:lnTo>
                  <a:lnTo>
                    <a:pt x="280" y="12"/>
                  </a:lnTo>
                  <a:lnTo>
                    <a:pt x="281" y="12"/>
                  </a:lnTo>
                  <a:lnTo>
                    <a:pt x="283" y="12"/>
                  </a:lnTo>
                  <a:lnTo>
                    <a:pt x="283" y="13"/>
                  </a:lnTo>
                  <a:lnTo>
                    <a:pt x="285" y="13"/>
                  </a:lnTo>
                  <a:lnTo>
                    <a:pt x="285" y="14"/>
                  </a:lnTo>
                  <a:lnTo>
                    <a:pt x="287" y="14"/>
                  </a:lnTo>
                  <a:lnTo>
                    <a:pt x="287" y="16"/>
                  </a:lnTo>
                  <a:lnTo>
                    <a:pt x="287" y="17"/>
                  </a:lnTo>
                  <a:lnTo>
                    <a:pt x="287" y="19"/>
                  </a:lnTo>
                  <a:lnTo>
                    <a:pt x="289" y="19"/>
                  </a:lnTo>
                  <a:lnTo>
                    <a:pt x="289" y="21"/>
                  </a:lnTo>
                  <a:lnTo>
                    <a:pt x="289" y="23"/>
                  </a:lnTo>
                  <a:lnTo>
                    <a:pt x="290" y="23"/>
                  </a:lnTo>
                  <a:lnTo>
                    <a:pt x="289" y="25"/>
                  </a:lnTo>
                  <a:lnTo>
                    <a:pt x="289" y="26"/>
                  </a:lnTo>
                  <a:lnTo>
                    <a:pt x="289" y="28"/>
                  </a:lnTo>
                  <a:lnTo>
                    <a:pt x="287" y="29"/>
                  </a:lnTo>
                  <a:lnTo>
                    <a:pt x="287" y="31"/>
                  </a:lnTo>
                  <a:lnTo>
                    <a:pt x="285" y="32"/>
                  </a:lnTo>
                  <a:lnTo>
                    <a:pt x="284" y="33"/>
                  </a:lnTo>
                  <a:lnTo>
                    <a:pt x="282" y="33"/>
                  </a:lnTo>
                  <a:lnTo>
                    <a:pt x="281" y="33"/>
                  </a:lnTo>
                  <a:lnTo>
                    <a:pt x="281" y="31"/>
                  </a:lnTo>
                  <a:lnTo>
                    <a:pt x="282" y="34"/>
                  </a:lnTo>
                  <a:lnTo>
                    <a:pt x="264" y="31"/>
                  </a:lnTo>
                  <a:lnTo>
                    <a:pt x="248" y="28"/>
                  </a:lnTo>
                  <a:lnTo>
                    <a:pt x="230" y="26"/>
                  </a:lnTo>
                  <a:lnTo>
                    <a:pt x="214" y="23"/>
                  </a:lnTo>
                  <a:lnTo>
                    <a:pt x="196" y="22"/>
                  </a:lnTo>
                  <a:lnTo>
                    <a:pt x="179" y="20"/>
                  </a:lnTo>
                  <a:lnTo>
                    <a:pt x="161" y="20"/>
                  </a:lnTo>
                  <a:lnTo>
                    <a:pt x="145" y="19"/>
                  </a:lnTo>
                  <a:lnTo>
                    <a:pt x="127" y="20"/>
                  </a:lnTo>
                  <a:lnTo>
                    <a:pt x="109" y="20"/>
                  </a:lnTo>
                  <a:lnTo>
                    <a:pt x="91" y="22"/>
                  </a:lnTo>
                  <a:lnTo>
                    <a:pt x="75" y="23"/>
                  </a:lnTo>
                  <a:lnTo>
                    <a:pt x="57" y="26"/>
                  </a:lnTo>
                  <a:lnTo>
                    <a:pt x="41" y="28"/>
                  </a:lnTo>
                  <a:lnTo>
                    <a:pt x="25" y="31"/>
                  </a:lnTo>
                  <a:lnTo>
                    <a:pt x="8" y="34"/>
                  </a:lnTo>
                  <a:lnTo>
                    <a:pt x="9" y="32"/>
                  </a:lnTo>
                  <a:lnTo>
                    <a:pt x="7" y="34"/>
                  </a:lnTo>
                  <a:lnTo>
                    <a:pt x="6" y="34"/>
                  </a:lnTo>
                  <a:lnTo>
                    <a:pt x="4" y="34"/>
                  </a:lnTo>
                  <a:lnTo>
                    <a:pt x="4" y="33"/>
                  </a:lnTo>
                  <a:lnTo>
                    <a:pt x="3" y="33"/>
                  </a:lnTo>
                  <a:lnTo>
                    <a:pt x="3" y="31"/>
                  </a:lnTo>
                  <a:lnTo>
                    <a:pt x="2" y="31"/>
                  </a:lnTo>
                  <a:lnTo>
                    <a:pt x="2" y="30"/>
                  </a:lnTo>
                  <a:lnTo>
                    <a:pt x="1" y="30"/>
                  </a:lnTo>
                  <a:lnTo>
                    <a:pt x="1" y="28"/>
                  </a:lnTo>
                  <a:lnTo>
                    <a:pt x="0" y="28"/>
                  </a:lnTo>
                  <a:lnTo>
                    <a:pt x="0" y="27"/>
                  </a:lnTo>
                  <a:lnTo>
                    <a:pt x="0" y="25"/>
                  </a:lnTo>
                  <a:lnTo>
                    <a:pt x="0" y="23"/>
                  </a:lnTo>
                  <a:lnTo>
                    <a:pt x="0" y="21"/>
                  </a:lnTo>
                  <a:lnTo>
                    <a:pt x="1" y="19"/>
                  </a:lnTo>
                  <a:lnTo>
                    <a:pt x="2" y="17"/>
                  </a:lnTo>
                  <a:lnTo>
                    <a:pt x="2" y="16"/>
                  </a:lnTo>
                  <a:lnTo>
                    <a:pt x="3" y="14"/>
                  </a:lnTo>
                  <a:lnTo>
                    <a:pt x="5" y="14"/>
                  </a:lnTo>
                  <a:lnTo>
                    <a:pt x="6" y="12"/>
                  </a:lnTo>
                  <a:lnTo>
                    <a:pt x="8" y="12"/>
                  </a:lnTo>
                  <a:lnTo>
                    <a:pt x="10" y="11"/>
                  </a:lnTo>
                  <a:lnTo>
                    <a:pt x="7" y="11"/>
                  </a:lnTo>
                </a:path>
              </a:pathLst>
            </a:custGeom>
            <a:solidFill>
              <a:srgbClr val="F8F8F8"/>
            </a:solidFill>
            <a:ln w="18732">
              <a:solidFill>
                <a:srgbClr val="DDDDDD"/>
              </a:solidFill>
              <a:round/>
              <a:headEnd/>
              <a:tailEnd/>
            </a:ln>
          </p:spPr>
          <p:txBody>
            <a:bodyPr/>
            <a:lstStyle/>
            <a:p>
              <a:endParaRPr lang="it-IT"/>
            </a:p>
          </p:txBody>
        </p:sp>
        <p:sp>
          <p:nvSpPr>
            <p:cNvPr id="7213" name="Freeform 60"/>
            <p:cNvSpPr>
              <a:spLocks/>
            </p:cNvSpPr>
            <p:nvPr/>
          </p:nvSpPr>
          <p:spPr bwMode="auto">
            <a:xfrm>
              <a:off x="4423" y="1270"/>
              <a:ext cx="912" cy="309"/>
            </a:xfrm>
            <a:custGeom>
              <a:avLst/>
              <a:gdLst>
                <a:gd name="T0" fmla="*/ 2209 w 462"/>
                <a:gd name="T1" fmla="*/ 255 h 333"/>
                <a:gd name="T2" fmla="*/ 2677 w 462"/>
                <a:gd name="T3" fmla="*/ 261 h 333"/>
                <a:gd name="T4" fmla="*/ 2845 w 462"/>
                <a:gd name="T5" fmla="*/ 265 h 333"/>
                <a:gd name="T6" fmla="*/ 2868 w 462"/>
                <a:gd name="T7" fmla="*/ 252 h 333"/>
                <a:gd name="T8" fmla="*/ 2908 w 462"/>
                <a:gd name="T9" fmla="*/ 227 h 333"/>
                <a:gd name="T10" fmla="*/ 2985 w 462"/>
                <a:gd name="T11" fmla="*/ 201 h 333"/>
                <a:gd name="T12" fmla="*/ 3064 w 462"/>
                <a:gd name="T13" fmla="*/ 184 h 333"/>
                <a:gd name="T14" fmla="*/ 3332 w 462"/>
                <a:gd name="T15" fmla="*/ 182 h 333"/>
                <a:gd name="T16" fmla="*/ 3230 w 462"/>
                <a:gd name="T17" fmla="*/ 148 h 333"/>
                <a:gd name="T18" fmla="*/ 2993 w 462"/>
                <a:gd name="T19" fmla="*/ 150 h 333"/>
                <a:gd name="T20" fmla="*/ 2876 w 462"/>
                <a:gd name="T21" fmla="*/ 144 h 333"/>
                <a:gd name="T22" fmla="*/ 2837 w 462"/>
                <a:gd name="T23" fmla="*/ 150 h 333"/>
                <a:gd name="T24" fmla="*/ 2724 w 462"/>
                <a:gd name="T25" fmla="*/ 151 h 333"/>
                <a:gd name="T26" fmla="*/ 2724 w 462"/>
                <a:gd name="T27" fmla="*/ 136 h 333"/>
                <a:gd name="T28" fmla="*/ 2821 w 462"/>
                <a:gd name="T29" fmla="*/ 143 h 333"/>
                <a:gd name="T30" fmla="*/ 2876 w 462"/>
                <a:gd name="T31" fmla="*/ 137 h 333"/>
                <a:gd name="T32" fmla="*/ 3008 w 462"/>
                <a:gd name="T33" fmla="*/ 133 h 333"/>
                <a:gd name="T34" fmla="*/ 3048 w 462"/>
                <a:gd name="T35" fmla="*/ 109 h 333"/>
                <a:gd name="T36" fmla="*/ 2961 w 462"/>
                <a:gd name="T37" fmla="*/ 102 h 333"/>
                <a:gd name="T38" fmla="*/ 2961 w 462"/>
                <a:gd name="T39" fmla="*/ 98 h 333"/>
                <a:gd name="T40" fmla="*/ 3093 w 462"/>
                <a:gd name="T41" fmla="*/ 101 h 333"/>
                <a:gd name="T42" fmla="*/ 3385 w 462"/>
                <a:gd name="T43" fmla="*/ 99 h 333"/>
                <a:gd name="T44" fmla="*/ 3524 w 462"/>
                <a:gd name="T45" fmla="*/ 87 h 333"/>
                <a:gd name="T46" fmla="*/ 3500 w 462"/>
                <a:gd name="T47" fmla="*/ 56 h 333"/>
                <a:gd name="T48" fmla="*/ 3316 w 462"/>
                <a:gd name="T49" fmla="*/ 43 h 333"/>
                <a:gd name="T50" fmla="*/ 3429 w 462"/>
                <a:gd name="T51" fmla="*/ 42 h 333"/>
                <a:gd name="T52" fmla="*/ 3445 w 462"/>
                <a:gd name="T53" fmla="*/ 28 h 333"/>
                <a:gd name="T54" fmla="*/ 3293 w 462"/>
                <a:gd name="T55" fmla="*/ 28 h 333"/>
                <a:gd name="T56" fmla="*/ 3340 w 462"/>
                <a:gd name="T57" fmla="*/ 18 h 333"/>
                <a:gd name="T58" fmla="*/ 3401 w 462"/>
                <a:gd name="T59" fmla="*/ 17 h 333"/>
                <a:gd name="T60" fmla="*/ 3445 w 462"/>
                <a:gd name="T61" fmla="*/ 2 h 333"/>
                <a:gd name="T62" fmla="*/ 1871 w 462"/>
                <a:gd name="T63" fmla="*/ 6 h 333"/>
                <a:gd name="T64" fmla="*/ 184 w 462"/>
                <a:gd name="T65" fmla="*/ 5 h 333"/>
                <a:gd name="T66" fmla="*/ 109 w 462"/>
                <a:gd name="T67" fmla="*/ 16 h 333"/>
                <a:gd name="T68" fmla="*/ 176 w 462"/>
                <a:gd name="T69" fmla="*/ 17 h 333"/>
                <a:gd name="T70" fmla="*/ 261 w 462"/>
                <a:gd name="T71" fmla="*/ 28 h 333"/>
                <a:gd name="T72" fmla="*/ 63 w 462"/>
                <a:gd name="T73" fmla="*/ 28 h 333"/>
                <a:gd name="T74" fmla="*/ 55 w 462"/>
                <a:gd name="T75" fmla="*/ 41 h 333"/>
                <a:gd name="T76" fmla="*/ 176 w 462"/>
                <a:gd name="T77" fmla="*/ 42 h 333"/>
                <a:gd name="T78" fmla="*/ 32 w 462"/>
                <a:gd name="T79" fmla="*/ 54 h 333"/>
                <a:gd name="T80" fmla="*/ 0 w 462"/>
                <a:gd name="T81" fmla="*/ 76 h 333"/>
                <a:gd name="T82" fmla="*/ 77 w 462"/>
                <a:gd name="T83" fmla="*/ 96 h 333"/>
                <a:gd name="T84" fmla="*/ 553 w 462"/>
                <a:gd name="T85" fmla="*/ 97 h 333"/>
                <a:gd name="T86" fmla="*/ 569 w 462"/>
                <a:gd name="T87" fmla="*/ 101 h 333"/>
                <a:gd name="T88" fmla="*/ 492 w 462"/>
                <a:gd name="T89" fmla="*/ 105 h 333"/>
                <a:gd name="T90" fmla="*/ 468 w 462"/>
                <a:gd name="T91" fmla="*/ 124 h 333"/>
                <a:gd name="T92" fmla="*/ 537 w 462"/>
                <a:gd name="T93" fmla="*/ 135 h 333"/>
                <a:gd name="T94" fmla="*/ 640 w 462"/>
                <a:gd name="T95" fmla="*/ 137 h 333"/>
                <a:gd name="T96" fmla="*/ 685 w 462"/>
                <a:gd name="T97" fmla="*/ 142 h 333"/>
                <a:gd name="T98" fmla="*/ 792 w 462"/>
                <a:gd name="T99" fmla="*/ 137 h 333"/>
                <a:gd name="T100" fmla="*/ 799 w 462"/>
                <a:gd name="T101" fmla="*/ 149 h 333"/>
                <a:gd name="T102" fmla="*/ 701 w 462"/>
                <a:gd name="T103" fmla="*/ 151 h 333"/>
                <a:gd name="T104" fmla="*/ 655 w 462"/>
                <a:gd name="T105" fmla="*/ 144 h 333"/>
                <a:gd name="T106" fmla="*/ 545 w 462"/>
                <a:gd name="T107" fmla="*/ 150 h 333"/>
                <a:gd name="T108" fmla="*/ 316 w 462"/>
                <a:gd name="T109" fmla="*/ 148 h 333"/>
                <a:gd name="T110" fmla="*/ 184 w 462"/>
                <a:gd name="T111" fmla="*/ 179 h 333"/>
                <a:gd name="T112" fmla="*/ 409 w 462"/>
                <a:gd name="T113" fmla="*/ 186 h 333"/>
                <a:gd name="T114" fmla="*/ 468 w 462"/>
                <a:gd name="T115" fmla="*/ 200 h 333"/>
                <a:gd name="T116" fmla="*/ 592 w 462"/>
                <a:gd name="T117" fmla="*/ 222 h 333"/>
                <a:gd name="T118" fmla="*/ 663 w 462"/>
                <a:gd name="T119" fmla="*/ 248 h 333"/>
                <a:gd name="T120" fmla="*/ 724 w 462"/>
                <a:gd name="T121" fmla="*/ 264 h 333"/>
                <a:gd name="T122" fmla="*/ 1285 w 462"/>
                <a:gd name="T123" fmla="*/ 257 h 333"/>
                <a:gd name="T124" fmla="*/ 1563 w 462"/>
                <a:gd name="T125" fmla="*/ 255 h 3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2"/>
                <a:gd name="T190" fmla="*/ 0 h 333"/>
                <a:gd name="T191" fmla="*/ 462 w 462"/>
                <a:gd name="T192" fmla="*/ 333 h 3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2" h="333">
                  <a:moveTo>
                    <a:pt x="228" y="318"/>
                  </a:moveTo>
                  <a:lnTo>
                    <a:pt x="228" y="319"/>
                  </a:lnTo>
                  <a:lnTo>
                    <a:pt x="230" y="319"/>
                  </a:lnTo>
                  <a:lnTo>
                    <a:pt x="232" y="319"/>
                  </a:lnTo>
                  <a:lnTo>
                    <a:pt x="235" y="319"/>
                  </a:lnTo>
                  <a:lnTo>
                    <a:pt x="239" y="319"/>
                  </a:lnTo>
                  <a:lnTo>
                    <a:pt x="244" y="319"/>
                  </a:lnTo>
                  <a:lnTo>
                    <a:pt x="250" y="319"/>
                  </a:lnTo>
                  <a:lnTo>
                    <a:pt x="255" y="319"/>
                  </a:lnTo>
                  <a:lnTo>
                    <a:pt x="260" y="319"/>
                  </a:lnTo>
                  <a:lnTo>
                    <a:pt x="265" y="319"/>
                  </a:lnTo>
                  <a:lnTo>
                    <a:pt x="270" y="319"/>
                  </a:lnTo>
                  <a:lnTo>
                    <a:pt x="276" y="319"/>
                  </a:lnTo>
                  <a:lnTo>
                    <a:pt x="279" y="319"/>
                  </a:lnTo>
                  <a:lnTo>
                    <a:pt x="284" y="319"/>
                  </a:lnTo>
                  <a:lnTo>
                    <a:pt x="287" y="319"/>
                  </a:lnTo>
                  <a:lnTo>
                    <a:pt x="291" y="319"/>
                  </a:lnTo>
                  <a:lnTo>
                    <a:pt x="294" y="321"/>
                  </a:lnTo>
                  <a:lnTo>
                    <a:pt x="297" y="321"/>
                  </a:lnTo>
                  <a:lnTo>
                    <a:pt x="301" y="321"/>
                  </a:lnTo>
                  <a:lnTo>
                    <a:pt x="305" y="321"/>
                  </a:lnTo>
                  <a:lnTo>
                    <a:pt x="308" y="323"/>
                  </a:lnTo>
                  <a:lnTo>
                    <a:pt x="312" y="323"/>
                  </a:lnTo>
                  <a:lnTo>
                    <a:pt x="316" y="323"/>
                  </a:lnTo>
                  <a:lnTo>
                    <a:pt x="321" y="323"/>
                  </a:lnTo>
                  <a:lnTo>
                    <a:pt x="324" y="325"/>
                  </a:lnTo>
                  <a:lnTo>
                    <a:pt x="328" y="325"/>
                  </a:lnTo>
                  <a:lnTo>
                    <a:pt x="332" y="326"/>
                  </a:lnTo>
                  <a:lnTo>
                    <a:pt x="337" y="326"/>
                  </a:lnTo>
                  <a:lnTo>
                    <a:pt x="340" y="327"/>
                  </a:lnTo>
                  <a:lnTo>
                    <a:pt x="344" y="327"/>
                  </a:lnTo>
                  <a:lnTo>
                    <a:pt x="348" y="327"/>
                  </a:lnTo>
                  <a:lnTo>
                    <a:pt x="351" y="327"/>
                  </a:lnTo>
                  <a:lnTo>
                    <a:pt x="351" y="328"/>
                  </a:lnTo>
                  <a:lnTo>
                    <a:pt x="353" y="328"/>
                  </a:lnTo>
                  <a:lnTo>
                    <a:pt x="354" y="328"/>
                  </a:lnTo>
                  <a:lnTo>
                    <a:pt x="356" y="328"/>
                  </a:lnTo>
                  <a:lnTo>
                    <a:pt x="358" y="328"/>
                  </a:lnTo>
                  <a:lnTo>
                    <a:pt x="359" y="328"/>
                  </a:lnTo>
                  <a:lnTo>
                    <a:pt x="361" y="328"/>
                  </a:lnTo>
                  <a:lnTo>
                    <a:pt x="361" y="330"/>
                  </a:lnTo>
                  <a:lnTo>
                    <a:pt x="363" y="330"/>
                  </a:lnTo>
                  <a:lnTo>
                    <a:pt x="364" y="330"/>
                  </a:lnTo>
                  <a:lnTo>
                    <a:pt x="366" y="330"/>
                  </a:lnTo>
                  <a:lnTo>
                    <a:pt x="367" y="332"/>
                  </a:lnTo>
                  <a:lnTo>
                    <a:pt x="369" y="332"/>
                  </a:lnTo>
                  <a:lnTo>
                    <a:pt x="370" y="332"/>
                  </a:lnTo>
                  <a:lnTo>
                    <a:pt x="372" y="332"/>
                  </a:lnTo>
                  <a:lnTo>
                    <a:pt x="370" y="332"/>
                  </a:lnTo>
                  <a:lnTo>
                    <a:pt x="370" y="331"/>
                  </a:lnTo>
                  <a:lnTo>
                    <a:pt x="370" y="330"/>
                  </a:lnTo>
                  <a:lnTo>
                    <a:pt x="370" y="328"/>
                  </a:lnTo>
                  <a:lnTo>
                    <a:pt x="370" y="327"/>
                  </a:lnTo>
                  <a:lnTo>
                    <a:pt x="371" y="325"/>
                  </a:lnTo>
                  <a:lnTo>
                    <a:pt x="371" y="323"/>
                  </a:lnTo>
                  <a:lnTo>
                    <a:pt x="371" y="321"/>
                  </a:lnTo>
                  <a:lnTo>
                    <a:pt x="373" y="319"/>
                  </a:lnTo>
                  <a:lnTo>
                    <a:pt x="373" y="318"/>
                  </a:lnTo>
                  <a:lnTo>
                    <a:pt x="373" y="316"/>
                  </a:lnTo>
                  <a:lnTo>
                    <a:pt x="374" y="315"/>
                  </a:lnTo>
                  <a:lnTo>
                    <a:pt x="374" y="313"/>
                  </a:lnTo>
                  <a:lnTo>
                    <a:pt x="374" y="312"/>
                  </a:lnTo>
                  <a:lnTo>
                    <a:pt x="374" y="310"/>
                  </a:lnTo>
                  <a:lnTo>
                    <a:pt x="374" y="308"/>
                  </a:lnTo>
                  <a:lnTo>
                    <a:pt x="374" y="306"/>
                  </a:lnTo>
                  <a:lnTo>
                    <a:pt x="374" y="303"/>
                  </a:lnTo>
                  <a:lnTo>
                    <a:pt x="374" y="302"/>
                  </a:lnTo>
                  <a:lnTo>
                    <a:pt x="375" y="298"/>
                  </a:lnTo>
                  <a:lnTo>
                    <a:pt x="375" y="296"/>
                  </a:lnTo>
                  <a:lnTo>
                    <a:pt x="375" y="295"/>
                  </a:lnTo>
                  <a:lnTo>
                    <a:pt x="375" y="293"/>
                  </a:lnTo>
                  <a:lnTo>
                    <a:pt x="377" y="289"/>
                  </a:lnTo>
                  <a:lnTo>
                    <a:pt x="377" y="287"/>
                  </a:lnTo>
                  <a:lnTo>
                    <a:pt x="378" y="286"/>
                  </a:lnTo>
                  <a:lnTo>
                    <a:pt x="378" y="284"/>
                  </a:lnTo>
                  <a:lnTo>
                    <a:pt x="380" y="281"/>
                  </a:lnTo>
                  <a:lnTo>
                    <a:pt x="380" y="280"/>
                  </a:lnTo>
                  <a:lnTo>
                    <a:pt x="380" y="278"/>
                  </a:lnTo>
                  <a:lnTo>
                    <a:pt x="380" y="277"/>
                  </a:lnTo>
                  <a:lnTo>
                    <a:pt x="381" y="274"/>
                  </a:lnTo>
                  <a:lnTo>
                    <a:pt x="381" y="273"/>
                  </a:lnTo>
                  <a:lnTo>
                    <a:pt x="383" y="271"/>
                  </a:lnTo>
                  <a:lnTo>
                    <a:pt x="383" y="269"/>
                  </a:lnTo>
                  <a:lnTo>
                    <a:pt x="385" y="265"/>
                  </a:lnTo>
                  <a:lnTo>
                    <a:pt x="385" y="263"/>
                  </a:lnTo>
                  <a:lnTo>
                    <a:pt x="385" y="262"/>
                  </a:lnTo>
                  <a:lnTo>
                    <a:pt x="385" y="260"/>
                  </a:lnTo>
                  <a:lnTo>
                    <a:pt x="386" y="257"/>
                  </a:lnTo>
                  <a:lnTo>
                    <a:pt x="386" y="255"/>
                  </a:lnTo>
                  <a:lnTo>
                    <a:pt x="388" y="254"/>
                  </a:lnTo>
                  <a:lnTo>
                    <a:pt x="388" y="252"/>
                  </a:lnTo>
                  <a:lnTo>
                    <a:pt x="389" y="249"/>
                  </a:lnTo>
                  <a:lnTo>
                    <a:pt x="389" y="247"/>
                  </a:lnTo>
                  <a:lnTo>
                    <a:pt x="389" y="245"/>
                  </a:lnTo>
                  <a:lnTo>
                    <a:pt x="390" y="243"/>
                  </a:lnTo>
                  <a:lnTo>
                    <a:pt x="390" y="242"/>
                  </a:lnTo>
                  <a:lnTo>
                    <a:pt x="391" y="240"/>
                  </a:lnTo>
                  <a:lnTo>
                    <a:pt x="393" y="238"/>
                  </a:lnTo>
                  <a:lnTo>
                    <a:pt x="393" y="236"/>
                  </a:lnTo>
                  <a:lnTo>
                    <a:pt x="394" y="235"/>
                  </a:lnTo>
                  <a:lnTo>
                    <a:pt x="394" y="234"/>
                  </a:lnTo>
                  <a:lnTo>
                    <a:pt x="396" y="232"/>
                  </a:lnTo>
                  <a:lnTo>
                    <a:pt x="398" y="230"/>
                  </a:lnTo>
                  <a:lnTo>
                    <a:pt x="400" y="228"/>
                  </a:lnTo>
                  <a:lnTo>
                    <a:pt x="401" y="228"/>
                  </a:lnTo>
                  <a:lnTo>
                    <a:pt x="403" y="227"/>
                  </a:lnTo>
                  <a:lnTo>
                    <a:pt x="405" y="227"/>
                  </a:lnTo>
                  <a:lnTo>
                    <a:pt x="408" y="226"/>
                  </a:lnTo>
                  <a:lnTo>
                    <a:pt x="409" y="226"/>
                  </a:lnTo>
                  <a:lnTo>
                    <a:pt x="413" y="226"/>
                  </a:lnTo>
                  <a:lnTo>
                    <a:pt x="415" y="226"/>
                  </a:lnTo>
                  <a:lnTo>
                    <a:pt x="419" y="226"/>
                  </a:lnTo>
                  <a:lnTo>
                    <a:pt x="421" y="227"/>
                  </a:lnTo>
                  <a:lnTo>
                    <a:pt x="424" y="227"/>
                  </a:lnTo>
                  <a:lnTo>
                    <a:pt x="425" y="227"/>
                  </a:lnTo>
                  <a:lnTo>
                    <a:pt x="428" y="227"/>
                  </a:lnTo>
                  <a:lnTo>
                    <a:pt x="430" y="227"/>
                  </a:lnTo>
                  <a:lnTo>
                    <a:pt x="432" y="227"/>
                  </a:lnTo>
                  <a:lnTo>
                    <a:pt x="433" y="227"/>
                  </a:lnTo>
                  <a:lnTo>
                    <a:pt x="434" y="226"/>
                  </a:lnTo>
                  <a:lnTo>
                    <a:pt x="433" y="226"/>
                  </a:lnTo>
                  <a:lnTo>
                    <a:pt x="433" y="224"/>
                  </a:lnTo>
                  <a:lnTo>
                    <a:pt x="431" y="222"/>
                  </a:lnTo>
                  <a:lnTo>
                    <a:pt x="431" y="219"/>
                  </a:lnTo>
                  <a:lnTo>
                    <a:pt x="429" y="215"/>
                  </a:lnTo>
                  <a:lnTo>
                    <a:pt x="428" y="212"/>
                  </a:lnTo>
                  <a:lnTo>
                    <a:pt x="427" y="208"/>
                  </a:lnTo>
                  <a:lnTo>
                    <a:pt x="427" y="205"/>
                  </a:lnTo>
                  <a:lnTo>
                    <a:pt x="425" y="202"/>
                  </a:lnTo>
                  <a:lnTo>
                    <a:pt x="423" y="198"/>
                  </a:lnTo>
                  <a:lnTo>
                    <a:pt x="421" y="195"/>
                  </a:lnTo>
                  <a:lnTo>
                    <a:pt x="421" y="191"/>
                  </a:lnTo>
                  <a:lnTo>
                    <a:pt x="420" y="189"/>
                  </a:lnTo>
                  <a:lnTo>
                    <a:pt x="420" y="187"/>
                  </a:lnTo>
                  <a:lnTo>
                    <a:pt x="420" y="185"/>
                  </a:lnTo>
                  <a:lnTo>
                    <a:pt x="420" y="183"/>
                  </a:lnTo>
                  <a:lnTo>
                    <a:pt x="418" y="185"/>
                  </a:lnTo>
                  <a:lnTo>
                    <a:pt x="417" y="185"/>
                  </a:lnTo>
                  <a:lnTo>
                    <a:pt x="415" y="185"/>
                  </a:lnTo>
                  <a:lnTo>
                    <a:pt x="413" y="185"/>
                  </a:lnTo>
                  <a:lnTo>
                    <a:pt x="410" y="187"/>
                  </a:lnTo>
                  <a:lnTo>
                    <a:pt x="408" y="187"/>
                  </a:lnTo>
                  <a:lnTo>
                    <a:pt x="406" y="187"/>
                  </a:lnTo>
                  <a:lnTo>
                    <a:pt x="404" y="187"/>
                  </a:lnTo>
                  <a:lnTo>
                    <a:pt x="401" y="188"/>
                  </a:lnTo>
                  <a:lnTo>
                    <a:pt x="399" y="188"/>
                  </a:lnTo>
                  <a:lnTo>
                    <a:pt x="396" y="188"/>
                  </a:lnTo>
                  <a:lnTo>
                    <a:pt x="394" y="188"/>
                  </a:lnTo>
                  <a:lnTo>
                    <a:pt x="392" y="189"/>
                  </a:lnTo>
                  <a:lnTo>
                    <a:pt x="390" y="189"/>
                  </a:lnTo>
                  <a:lnTo>
                    <a:pt x="389" y="189"/>
                  </a:lnTo>
                  <a:lnTo>
                    <a:pt x="388" y="189"/>
                  </a:lnTo>
                  <a:lnTo>
                    <a:pt x="386" y="189"/>
                  </a:lnTo>
                  <a:lnTo>
                    <a:pt x="386" y="188"/>
                  </a:lnTo>
                  <a:lnTo>
                    <a:pt x="384" y="188"/>
                  </a:lnTo>
                  <a:lnTo>
                    <a:pt x="384" y="186"/>
                  </a:lnTo>
                  <a:lnTo>
                    <a:pt x="382" y="186"/>
                  </a:lnTo>
                  <a:lnTo>
                    <a:pt x="382" y="184"/>
                  </a:lnTo>
                  <a:lnTo>
                    <a:pt x="380" y="184"/>
                  </a:lnTo>
                  <a:lnTo>
                    <a:pt x="380" y="182"/>
                  </a:lnTo>
                  <a:lnTo>
                    <a:pt x="378" y="182"/>
                  </a:lnTo>
                  <a:lnTo>
                    <a:pt x="378" y="180"/>
                  </a:lnTo>
                  <a:lnTo>
                    <a:pt x="376" y="180"/>
                  </a:lnTo>
                  <a:lnTo>
                    <a:pt x="374" y="180"/>
                  </a:lnTo>
                  <a:lnTo>
                    <a:pt x="374" y="179"/>
                  </a:lnTo>
                  <a:lnTo>
                    <a:pt x="373" y="180"/>
                  </a:lnTo>
                  <a:lnTo>
                    <a:pt x="373" y="181"/>
                  </a:lnTo>
                  <a:lnTo>
                    <a:pt x="372" y="183"/>
                  </a:lnTo>
                  <a:lnTo>
                    <a:pt x="372" y="184"/>
                  </a:lnTo>
                  <a:lnTo>
                    <a:pt x="370" y="186"/>
                  </a:lnTo>
                  <a:lnTo>
                    <a:pt x="370" y="188"/>
                  </a:lnTo>
                  <a:lnTo>
                    <a:pt x="369" y="189"/>
                  </a:lnTo>
                  <a:lnTo>
                    <a:pt x="367" y="190"/>
                  </a:lnTo>
                  <a:lnTo>
                    <a:pt x="365" y="190"/>
                  </a:lnTo>
                  <a:lnTo>
                    <a:pt x="364" y="190"/>
                  </a:lnTo>
                  <a:lnTo>
                    <a:pt x="362" y="190"/>
                  </a:lnTo>
                  <a:lnTo>
                    <a:pt x="360" y="190"/>
                  </a:lnTo>
                  <a:lnTo>
                    <a:pt x="359" y="190"/>
                  </a:lnTo>
                  <a:lnTo>
                    <a:pt x="358" y="190"/>
                  </a:lnTo>
                  <a:lnTo>
                    <a:pt x="356" y="190"/>
                  </a:lnTo>
                  <a:lnTo>
                    <a:pt x="354" y="190"/>
                  </a:lnTo>
                  <a:lnTo>
                    <a:pt x="354" y="189"/>
                  </a:lnTo>
                  <a:lnTo>
                    <a:pt x="354" y="188"/>
                  </a:lnTo>
                  <a:lnTo>
                    <a:pt x="354" y="187"/>
                  </a:lnTo>
                  <a:lnTo>
                    <a:pt x="354" y="185"/>
                  </a:lnTo>
                  <a:lnTo>
                    <a:pt x="354" y="183"/>
                  </a:lnTo>
                  <a:lnTo>
                    <a:pt x="354" y="182"/>
                  </a:lnTo>
                  <a:lnTo>
                    <a:pt x="354" y="180"/>
                  </a:lnTo>
                  <a:lnTo>
                    <a:pt x="354" y="178"/>
                  </a:lnTo>
                  <a:lnTo>
                    <a:pt x="354" y="177"/>
                  </a:lnTo>
                  <a:lnTo>
                    <a:pt x="354" y="176"/>
                  </a:lnTo>
                  <a:lnTo>
                    <a:pt x="354" y="174"/>
                  </a:lnTo>
                  <a:lnTo>
                    <a:pt x="354" y="172"/>
                  </a:lnTo>
                  <a:lnTo>
                    <a:pt x="354" y="170"/>
                  </a:lnTo>
                  <a:lnTo>
                    <a:pt x="354" y="169"/>
                  </a:lnTo>
                  <a:lnTo>
                    <a:pt x="354" y="171"/>
                  </a:lnTo>
                  <a:lnTo>
                    <a:pt x="354" y="173"/>
                  </a:lnTo>
                  <a:lnTo>
                    <a:pt x="355" y="173"/>
                  </a:lnTo>
                  <a:lnTo>
                    <a:pt x="355" y="174"/>
                  </a:lnTo>
                  <a:lnTo>
                    <a:pt x="356" y="174"/>
                  </a:lnTo>
                  <a:lnTo>
                    <a:pt x="358" y="176"/>
                  </a:lnTo>
                  <a:lnTo>
                    <a:pt x="359" y="176"/>
                  </a:lnTo>
                  <a:lnTo>
                    <a:pt x="359" y="178"/>
                  </a:lnTo>
                  <a:lnTo>
                    <a:pt x="361" y="178"/>
                  </a:lnTo>
                  <a:lnTo>
                    <a:pt x="362" y="179"/>
                  </a:lnTo>
                  <a:lnTo>
                    <a:pt x="364" y="179"/>
                  </a:lnTo>
                  <a:lnTo>
                    <a:pt x="366" y="179"/>
                  </a:lnTo>
                  <a:lnTo>
                    <a:pt x="367" y="179"/>
                  </a:lnTo>
                  <a:lnTo>
                    <a:pt x="369" y="179"/>
                  </a:lnTo>
                  <a:lnTo>
                    <a:pt x="371" y="178"/>
                  </a:lnTo>
                  <a:lnTo>
                    <a:pt x="371" y="177"/>
                  </a:lnTo>
                  <a:lnTo>
                    <a:pt x="373" y="175"/>
                  </a:lnTo>
                  <a:lnTo>
                    <a:pt x="373" y="174"/>
                  </a:lnTo>
                  <a:lnTo>
                    <a:pt x="374" y="172"/>
                  </a:lnTo>
                  <a:lnTo>
                    <a:pt x="374" y="171"/>
                  </a:lnTo>
                  <a:lnTo>
                    <a:pt x="374" y="169"/>
                  </a:lnTo>
                  <a:lnTo>
                    <a:pt x="374" y="171"/>
                  </a:lnTo>
                  <a:lnTo>
                    <a:pt x="376" y="171"/>
                  </a:lnTo>
                  <a:lnTo>
                    <a:pt x="378" y="171"/>
                  </a:lnTo>
                  <a:lnTo>
                    <a:pt x="380" y="171"/>
                  </a:lnTo>
                  <a:lnTo>
                    <a:pt x="381" y="170"/>
                  </a:lnTo>
                  <a:lnTo>
                    <a:pt x="382" y="170"/>
                  </a:lnTo>
                  <a:lnTo>
                    <a:pt x="384" y="170"/>
                  </a:lnTo>
                  <a:lnTo>
                    <a:pt x="386" y="170"/>
                  </a:lnTo>
                  <a:lnTo>
                    <a:pt x="388" y="169"/>
                  </a:lnTo>
                  <a:lnTo>
                    <a:pt x="390" y="167"/>
                  </a:lnTo>
                  <a:lnTo>
                    <a:pt x="391" y="166"/>
                  </a:lnTo>
                  <a:lnTo>
                    <a:pt x="393" y="164"/>
                  </a:lnTo>
                  <a:lnTo>
                    <a:pt x="394" y="163"/>
                  </a:lnTo>
                  <a:lnTo>
                    <a:pt x="394" y="161"/>
                  </a:lnTo>
                  <a:lnTo>
                    <a:pt x="396" y="159"/>
                  </a:lnTo>
                  <a:lnTo>
                    <a:pt x="396" y="157"/>
                  </a:lnTo>
                  <a:lnTo>
                    <a:pt x="396" y="155"/>
                  </a:lnTo>
                  <a:lnTo>
                    <a:pt x="396" y="154"/>
                  </a:lnTo>
                  <a:lnTo>
                    <a:pt x="398" y="151"/>
                  </a:lnTo>
                  <a:lnTo>
                    <a:pt x="397" y="149"/>
                  </a:lnTo>
                  <a:lnTo>
                    <a:pt x="397" y="147"/>
                  </a:lnTo>
                  <a:lnTo>
                    <a:pt x="397" y="145"/>
                  </a:lnTo>
                  <a:lnTo>
                    <a:pt x="397" y="142"/>
                  </a:lnTo>
                  <a:lnTo>
                    <a:pt x="396" y="140"/>
                  </a:lnTo>
                  <a:lnTo>
                    <a:pt x="396" y="139"/>
                  </a:lnTo>
                  <a:lnTo>
                    <a:pt x="396" y="137"/>
                  </a:lnTo>
                  <a:lnTo>
                    <a:pt x="396" y="135"/>
                  </a:lnTo>
                  <a:lnTo>
                    <a:pt x="394" y="135"/>
                  </a:lnTo>
                  <a:lnTo>
                    <a:pt x="394" y="133"/>
                  </a:lnTo>
                  <a:lnTo>
                    <a:pt x="393" y="133"/>
                  </a:lnTo>
                  <a:lnTo>
                    <a:pt x="393" y="131"/>
                  </a:lnTo>
                  <a:lnTo>
                    <a:pt x="391" y="131"/>
                  </a:lnTo>
                  <a:lnTo>
                    <a:pt x="390" y="131"/>
                  </a:lnTo>
                  <a:lnTo>
                    <a:pt x="390" y="129"/>
                  </a:lnTo>
                  <a:lnTo>
                    <a:pt x="388" y="129"/>
                  </a:lnTo>
                  <a:lnTo>
                    <a:pt x="387" y="129"/>
                  </a:lnTo>
                  <a:lnTo>
                    <a:pt x="387" y="128"/>
                  </a:lnTo>
                  <a:lnTo>
                    <a:pt x="385" y="128"/>
                  </a:lnTo>
                  <a:lnTo>
                    <a:pt x="385" y="127"/>
                  </a:lnTo>
                  <a:lnTo>
                    <a:pt x="385" y="126"/>
                  </a:lnTo>
                  <a:lnTo>
                    <a:pt x="385" y="124"/>
                  </a:lnTo>
                  <a:lnTo>
                    <a:pt x="385" y="123"/>
                  </a:lnTo>
                  <a:lnTo>
                    <a:pt x="385" y="122"/>
                  </a:lnTo>
                  <a:lnTo>
                    <a:pt x="385" y="124"/>
                  </a:lnTo>
                  <a:lnTo>
                    <a:pt x="387" y="124"/>
                  </a:lnTo>
                  <a:lnTo>
                    <a:pt x="387" y="126"/>
                  </a:lnTo>
                  <a:lnTo>
                    <a:pt x="389" y="126"/>
                  </a:lnTo>
                  <a:lnTo>
                    <a:pt x="390" y="126"/>
                  </a:lnTo>
                  <a:lnTo>
                    <a:pt x="392" y="126"/>
                  </a:lnTo>
                  <a:lnTo>
                    <a:pt x="393" y="127"/>
                  </a:lnTo>
                  <a:lnTo>
                    <a:pt x="394" y="127"/>
                  </a:lnTo>
                  <a:lnTo>
                    <a:pt x="396" y="127"/>
                  </a:lnTo>
                  <a:lnTo>
                    <a:pt x="398" y="127"/>
                  </a:lnTo>
                  <a:lnTo>
                    <a:pt x="399" y="127"/>
                  </a:lnTo>
                  <a:lnTo>
                    <a:pt x="401" y="127"/>
                  </a:lnTo>
                  <a:lnTo>
                    <a:pt x="402" y="127"/>
                  </a:lnTo>
                  <a:lnTo>
                    <a:pt x="404" y="127"/>
                  </a:lnTo>
                  <a:lnTo>
                    <a:pt x="406" y="127"/>
                  </a:lnTo>
                  <a:lnTo>
                    <a:pt x="408" y="127"/>
                  </a:lnTo>
                  <a:lnTo>
                    <a:pt x="409" y="127"/>
                  </a:lnTo>
                  <a:lnTo>
                    <a:pt x="412" y="127"/>
                  </a:lnTo>
                  <a:lnTo>
                    <a:pt x="414" y="127"/>
                  </a:lnTo>
                  <a:lnTo>
                    <a:pt x="418" y="127"/>
                  </a:lnTo>
                  <a:lnTo>
                    <a:pt x="421" y="127"/>
                  </a:lnTo>
                  <a:lnTo>
                    <a:pt x="424" y="126"/>
                  </a:lnTo>
                  <a:lnTo>
                    <a:pt x="426" y="126"/>
                  </a:lnTo>
                  <a:lnTo>
                    <a:pt x="429" y="126"/>
                  </a:lnTo>
                  <a:lnTo>
                    <a:pt x="431" y="126"/>
                  </a:lnTo>
                  <a:lnTo>
                    <a:pt x="434" y="125"/>
                  </a:lnTo>
                  <a:lnTo>
                    <a:pt x="436" y="125"/>
                  </a:lnTo>
                  <a:lnTo>
                    <a:pt x="439" y="124"/>
                  </a:lnTo>
                  <a:lnTo>
                    <a:pt x="440" y="124"/>
                  </a:lnTo>
                  <a:lnTo>
                    <a:pt x="443" y="122"/>
                  </a:lnTo>
                  <a:lnTo>
                    <a:pt x="445" y="122"/>
                  </a:lnTo>
                  <a:lnTo>
                    <a:pt x="447" y="121"/>
                  </a:lnTo>
                  <a:lnTo>
                    <a:pt x="448" y="120"/>
                  </a:lnTo>
                  <a:lnTo>
                    <a:pt x="449" y="120"/>
                  </a:lnTo>
                  <a:lnTo>
                    <a:pt x="451" y="119"/>
                  </a:lnTo>
                  <a:lnTo>
                    <a:pt x="453" y="117"/>
                  </a:lnTo>
                  <a:lnTo>
                    <a:pt x="453" y="116"/>
                  </a:lnTo>
                  <a:lnTo>
                    <a:pt x="455" y="115"/>
                  </a:lnTo>
                  <a:lnTo>
                    <a:pt x="455" y="113"/>
                  </a:lnTo>
                  <a:lnTo>
                    <a:pt x="456" y="111"/>
                  </a:lnTo>
                  <a:lnTo>
                    <a:pt x="458" y="109"/>
                  </a:lnTo>
                  <a:lnTo>
                    <a:pt x="459" y="105"/>
                  </a:lnTo>
                  <a:lnTo>
                    <a:pt x="459" y="103"/>
                  </a:lnTo>
                  <a:lnTo>
                    <a:pt x="460" y="100"/>
                  </a:lnTo>
                  <a:lnTo>
                    <a:pt x="460" y="96"/>
                  </a:lnTo>
                  <a:lnTo>
                    <a:pt x="461" y="93"/>
                  </a:lnTo>
                  <a:lnTo>
                    <a:pt x="460" y="91"/>
                  </a:lnTo>
                  <a:lnTo>
                    <a:pt x="460" y="87"/>
                  </a:lnTo>
                  <a:lnTo>
                    <a:pt x="460" y="85"/>
                  </a:lnTo>
                  <a:lnTo>
                    <a:pt x="460" y="82"/>
                  </a:lnTo>
                  <a:lnTo>
                    <a:pt x="459" y="80"/>
                  </a:lnTo>
                  <a:lnTo>
                    <a:pt x="459" y="78"/>
                  </a:lnTo>
                  <a:lnTo>
                    <a:pt x="458" y="77"/>
                  </a:lnTo>
                  <a:lnTo>
                    <a:pt x="458" y="75"/>
                  </a:lnTo>
                  <a:lnTo>
                    <a:pt x="456" y="73"/>
                  </a:lnTo>
                  <a:lnTo>
                    <a:pt x="456" y="72"/>
                  </a:lnTo>
                  <a:lnTo>
                    <a:pt x="455" y="70"/>
                  </a:lnTo>
                  <a:lnTo>
                    <a:pt x="455" y="68"/>
                  </a:lnTo>
                  <a:lnTo>
                    <a:pt x="453" y="68"/>
                  </a:lnTo>
                  <a:lnTo>
                    <a:pt x="453" y="67"/>
                  </a:lnTo>
                  <a:lnTo>
                    <a:pt x="452" y="67"/>
                  </a:lnTo>
                  <a:lnTo>
                    <a:pt x="451" y="65"/>
                  </a:lnTo>
                  <a:lnTo>
                    <a:pt x="449" y="65"/>
                  </a:lnTo>
                  <a:lnTo>
                    <a:pt x="447" y="64"/>
                  </a:lnTo>
                  <a:lnTo>
                    <a:pt x="445" y="62"/>
                  </a:lnTo>
                  <a:lnTo>
                    <a:pt x="444" y="60"/>
                  </a:lnTo>
                  <a:lnTo>
                    <a:pt x="442" y="60"/>
                  </a:lnTo>
                  <a:lnTo>
                    <a:pt x="440" y="58"/>
                  </a:lnTo>
                  <a:lnTo>
                    <a:pt x="439" y="57"/>
                  </a:lnTo>
                  <a:lnTo>
                    <a:pt x="437" y="56"/>
                  </a:lnTo>
                  <a:lnTo>
                    <a:pt x="435" y="56"/>
                  </a:lnTo>
                  <a:lnTo>
                    <a:pt x="433" y="54"/>
                  </a:lnTo>
                  <a:lnTo>
                    <a:pt x="431" y="54"/>
                  </a:lnTo>
                  <a:lnTo>
                    <a:pt x="431" y="53"/>
                  </a:lnTo>
                  <a:lnTo>
                    <a:pt x="432" y="53"/>
                  </a:lnTo>
                  <a:lnTo>
                    <a:pt x="434" y="53"/>
                  </a:lnTo>
                  <a:lnTo>
                    <a:pt x="436" y="53"/>
                  </a:lnTo>
                  <a:lnTo>
                    <a:pt x="437" y="53"/>
                  </a:lnTo>
                  <a:lnTo>
                    <a:pt x="439" y="53"/>
                  </a:lnTo>
                  <a:lnTo>
                    <a:pt x="441" y="53"/>
                  </a:lnTo>
                  <a:lnTo>
                    <a:pt x="442" y="53"/>
                  </a:lnTo>
                  <a:lnTo>
                    <a:pt x="444" y="53"/>
                  </a:lnTo>
                  <a:lnTo>
                    <a:pt x="445" y="53"/>
                  </a:lnTo>
                  <a:lnTo>
                    <a:pt x="446" y="53"/>
                  </a:lnTo>
                  <a:lnTo>
                    <a:pt x="448" y="53"/>
                  </a:lnTo>
                  <a:lnTo>
                    <a:pt x="448" y="51"/>
                  </a:lnTo>
                  <a:lnTo>
                    <a:pt x="448" y="50"/>
                  </a:lnTo>
                  <a:lnTo>
                    <a:pt x="448" y="49"/>
                  </a:lnTo>
                  <a:lnTo>
                    <a:pt x="448" y="48"/>
                  </a:lnTo>
                  <a:lnTo>
                    <a:pt x="448" y="46"/>
                  </a:lnTo>
                  <a:lnTo>
                    <a:pt x="448" y="44"/>
                  </a:lnTo>
                  <a:lnTo>
                    <a:pt x="448" y="42"/>
                  </a:lnTo>
                  <a:lnTo>
                    <a:pt x="448" y="40"/>
                  </a:lnTo>
                  <a:lnTo>
                    <a:pt x="448" y="39"/>
                  </a:lnTo>
                  <a:lnTo>
                    <a:pt x="448" y="37"/>
                  </a:lnTo>
                  <a:lnTo>
                    <a:pt x="448" y="35"/>
                  </a:lnTo>
                  <a:lnTo>
                    <a:pt x="448" y="34"/>
                  </a:lnTo>
                  <a:lnTo>
                    <a:pt x="446" y="34"/>
                  </a:lnTo>
                  <a:lnTo>
                    <a:pt x="444" y="34"/>
                  </a:lnTo>
                  <a:lnTo>
                    <a:pt x="443" y="34"/>
                  </a:lnTo>
                  <a:lnTo>
                    <a:pt x="441" y="34"/>
                  </a:lnTo>
                  <a:lnTo>
                    <a:pt x="439" y="34"/>
                  </a:lnTo>
                  <a:lnTo>
                    <a:pt x="438" y="34"/>
                  </a:lnTo>
                  <a:lnTo>
                    <a:pt x="436" y="34"/>
                  </a:lnTo>
                  <a:lnTo>
                    <a:pt x="434" y="34"/>
                  </a:lnTo>
                  <a:lnTo>
                    <a:pt x="433" y="34"/>
                  </a:lnTo>
                  <a:lnTo>
                    <a:pt x="431" y="34"/>
                  </a:lnTo>
                  <a:lnTo>
                    <a:pt x="429" y="34"/>
                  </a:lnTo>
                  <a:lnTo>
                    <a:pt x="428" y="34"/>
                  </a:lnTo>
                  <a:lnTo>
                    <a:pt x="429" y="33"/>
                  </a:lnTo>
                  <a:lnTo>
                    <a:pt x="430" y="31"/>
                  </a:lnTo>
                  <a:lnTo>
                    <a:pt x="430" y="30"/>
                  </a:lnTo>
                  <a:lnTo>
                    <a:pt x="432" y="28"/>
                  </a:lnTo>
                  <a:lnTo>
                    <a:pt x="432" y="26"/>
                  </a:lnTo>
                  <a:lnTo>
                    <a:pt x="434" y="24"/>
                  </a:lnTo>
                  <a:lnTo>
                    <a:pt x="434" y="22"/>
                  </a:lnTo>
                  <a:lnTo>
                    <a:pt x="434" y="20"/>
                  </a:lnTo>
                  <a:lnTo>
                    <a:pt x="434" y="21"/>
                  </a:lnTo>
                  <a:lnTo>
                    <a:pt x="435" y="21"/>
                  </a:lnTo>
                  <a:lnTo>
                    <a:pt x="436" y="21"/>
                  </a:lnTo>
                  <a:lnTo>
                    <a:pt x="438" y="20"/>
                  </a:lnTo>
                  <a:lnTo>
                    <a:pt x="439" y="20"/>
                  </a:lnTo>
                  <a:lnTo>
                    <a:pt x="441" y="20"/>
                  </a:lnTo>
                  <a:lnTo>
                    <a:pt x="442" y="20"/>
                  </a:lnTo>
                  <a:lnTo>
                    <a:pt x="443" y="20"/>
                  </a:lnTo>
                  <a:lnTo>
                    <a:pt x="443" y="19"/>
                  </a:lnTo>
                  <a:lnTo>
                    <a:pt x="443" y="18"/>
                  </a:lnTo>
                  <a:lnTo>
                    <a:pt x="443" y="16"/>
                  </a:lnTo>
                  <a:lnTo>
                    <a:pt x="443" y="15"/>
                  </a:lnTo>
                  <a:lnTo>
                    <a:pt x="444" y="13"/>
                  </a:lnTo>
                  <a:lnTo>
                    <a:pt x="444" y="11"/>
                  </a:lnTo>
                  <a:lnTo>
                    <a:pt x="445" y="10"/>
                  </a:lnTo>
                  <a:lnTo>
                    <a:pt x="445" y="9"/>
                  </a:lnTo>
                  <a:lnTo>
                    <a:pt x="447" y="7"/>
                  </a:lnTo>
                  <a:lnTo>
                    <a:pt x="447" y="5"/>
                  </a:lnTo>
                  <a:lnTo>
                    <a:pt x="448" y="3"/>
                  </a:lnTo>
                  <a:lnTo>
                    <a:pt x="448" y="2"/>
                  </a:lnTo>
                  <a:lnTo>
                    <a:pt x="449" y="0"/>
                  </a:lnTo>
                  <a:lnTo>
                    <a:pt x="443" y="3"/>
                  </a:lnTo>
                  <a:lnTo>
                    <a:pt x="434" y="5"/>
                  </a:lnTo>
                  <a:lnTo>
                    <a:pt x="421" y="6"/>
                  </a:lnTo>
                  <a:lnTo>
                    <a:pt x="408" y="6"/>
                  </a:lnTo>
                  <a:lnTo>
                    <a:pt x="391" y="8"/>
                  </a:lnTo>
                  <a:lnTo>
                    <a:pt x="374" y="8"/>
                  </a:lnTo>
                  <a:lnTo>
                    <a:pt x="355" y="8"/>
                  </a:lnTo>
                  <a:lnTo>
                    <a:pt x="338" y="8"/>
                  </a:lnTo>
                  <a:lnTo>
                    <a:pt x="319" y="8"/>
                  </a:lnTo>
                  <a:lnTo>
                    <a:pt x="301" y="8"/>
                  </a:lnTo>
                  <a:lnTo>
                    <a:pt x="284" y="8"/>
                  </a:lnTo>
                  <a:lnTo>
                    <a:pt x="270" y="8"/>
                  </a:lnTo>
                  <a:lnTo>
                    <a:pt x="257" y="8"/>
                  </a:lnTo>
                  <a:lnTo>
                    <a:pt x="249" y="8"/>
                  </a:lnTo>
                  <a:lnTo>
                    <a:pt x="243" y="8"/>
                  </a:lnTo>
                  <a:lnTo>
                    <a:pt x="241" y="6"/>
                  </a:lnTo>
                  <a:lnTo>
                    <a:pt x="218" y="6"/>
                  </a:lnTo>
                  <a:lnTo>
                    <a:pt x="215" y="8"/>
                  </a:lnTo>
                  <a:lnTo>
                    <a:pt x="210" y="8"/>
                  </a:lnTo>
                  <a:lnTo>
                    <a:pt x="200" y="8"/>
                  </a:lnTo>
                  <a:lnTo>
                    <a:pt x="188" y="8"/>
                  </a:lnTo>
                  <a:lnTo>
                    <a:pt x="173" y="8"/>
                  </a:lnTo>
                  <a:lnTo>
                    <a:pt x="156" y="8"/>
                  </a:lnTo>
                  <a:lnTo>
                    <a:pt x="139" y="8"/>
                  </a:lnTo>
                  <a:lnTo>
                    <a:pt x="121" y="8"/>
                  </a:lnTo>
                  <a:lnTo>
                    <a:pt x="101" y="8"/>
                  </a:lnTo>
                  <a:lnTo>
                    <a:pt x="83" y="8"/>
                  </a:lnTo>
                  <a:lnTo>
                    <a:pt x="66" y="8"/>
                  </a:lnTo>
                  <a:lnTo>
                    <a:pt x="50" y="6"/>
                  </a:lnTo>
                  <a:lnTo>
                    <a:pt x="35" y="6"/>
                  </a:lnTo>
                  <a:lnTo>
                    <a:pt x="24" y="5"/>
                  </a:lnTo>
                  <a:lnTo>
                    <a:pt x="15" y="3"/>
                  </a:lnTo>
                  <a:lnTo>
                    <a:pt x="10" y="0"/>
                  </a:lnTo>
                  <a:lnTo>
                    <a:pt x="8" y="2"/>
                  </a:lnTo>
                  <a:lnTo>
                    <a:pt x="8" y="3"/>
                  </a:lnTo>
                  <a:lnTo>
                    <a:pt x="8" y="5"/>
                  </a:lnTo>
                  <a:lnTo>
                    <a:pt x="10" y="7"/>
                  </a:lnTo>
                  <a:lnTo>
                    <a:pt x="10" y="9"/>
                  </a:lnTo>
                  <a:lnTo>
                    <a:pt x="11" y="10"/>
                  </a:lnTo>
                  <a:lnTo>
                    <a:pt x="11" y="11"/>
                  </a:lnTo>
                  <a:lnTo>
                    <a:pt x="13" y="13"/>
                  </a:lnTo>
                  <a:lnTo>
                    <a:pt x="13" y="15"/>
                  </a:lnTo>
                  <a:lnTo>
                    <a:pt x="14" y="16"/>
                  </a:lnTo>
                  <a:lnTo>
                    <a:pt x="14" y="18"/>
                  </a:lnTo>
                  <a:lnTo>
                    <a:pt x="14" y="19"/>
                  </a:lnTo>
                  <a:lnTo>
                    <a:pt x="14" y="20"/>
                  </a:lnTo>
                  <a:lnTo>
                    <a:pt x="16" y="20"/>
                  </a:lnTo>
                  <a:lnTo>
                    <a:pt x="18" y="20"/>
                  </a:lnTo>
                  <a:lnTo>
                    <a:pt x="20" y="20"/>
                  </a:lnTo>
                  <a:lnTo>
                    <a:pt x="20" y="21"/>
                  </a:lnTo>
                  <a:lnTo>
                    <a:pt x="22" y="21"/>
                  </a:lnTo>
                  <a:lnTo>
                    <a:pt x="23" y="21"/>
                  </a:lnTo>
                  <a:lnTo>
                    <a:pt x="24" y="20"/>
                  </a:lnTo>
                  <a:lnTo>
                    <a:pt x="24" y="22"/>
                  </a:lnTo>
                  <a:lnTo>
                    <a:pt x="24" y="24"/>
                  </a:lnTo>
                  <a:lnTo>
                    <a:pt x="25" y="24"/>
                  </a:lnTo>
                  <a:lnTo>
                    <a:pt x="25" y="26"/>
                  </a:lnTo>
                  <a:lnTo>
                    <a:pt x="27" y="26"/>
                  </a:lnTo>
                  <a:lnTo>
                    <a:pt x="27" y="27"/>
                  </a:lnTo>
                  <a:lnTo>
                    <a:pt x="29" y="27"/>
                  </a:lnTo>
                  <a:lnTo>
                    <a:pt x="29" y="29"/>
                  </a:lnTo>
                  <a:lnTo>
                    <a:pt x="31" y="30"/>
                  </a:lnTo>
                  <a:lnTo>
                    <a:pt x="31" y="32"/>
                  </a:lnTo>
                  <a:lnTo>
                    <a:pt x="33" y="32"/>
                  </a:lnTo>
                  <a:lnTo>
                    <a:pt x="33" y="34"/>
                  </a:lnTo>
                  <a:lnTo>
                    <a:pt x="34" y="34"/>
                  </a:lnTo>
                  <a:lnTo>
                    <a:pt x="35" y="34"/>
                  </a:lnTo>
                  <a:lnTo>
                    <a:pt x="34" y="34"/>
                  </a:lnTo>
                  <a:lnTo>
                    <a:pt x="33" y="34"/>
                  </a:lnTo>
                  <a:lnTo>
                    <a:pt x="31" y="34"/>
                  </a:lnTo>
                  <a:lnTo>
                    <a:pt x="30" y="34"/>
                  </a:lnTo>
                  <a:lnTo>
                    <a:pt x="27" y="34"/>
                  </a:lnTo>
                  <a:lnTo>
                    <a:pt x="25" y="34"/>
                  </a:lnTo>
                  <a:lnTo>
                    <a:pt x="22" y="34"/>
                  </a:lnTo>
                  <a:lnTo>
                    <a:pt x="20" y="34"/>
                  </a:lnTo>
                  <a:lnTo>
                    <a:pt x="17" y="34"/>
                  </a:lnTo>
                  <a:lnTo>
                    <a:pt x="15" y="34"/>
                  </a:lnTo>
                  <a:lnTo>
                    <a:pt x="13" y="34"/>
                  </a:lnTo>
                  <a:lnTo>
                    <a:pt x="11" y="34"/>
                  </a:lnTo>
                  <a:lnTo>
                    <a:pt x="9" y="34"/>
                  </a:lnTo>
                  <a:lnTo>
                    <a:pt x="8" y="34"/>
                  </a:lnTo>
                  <a:lnTo>
                    <a:pt x="7" y="34"/>
                  </a:lnTo>
                  <a:lnTo>
                    <a:pt x="7" y="35"/>
                  </a:lnTo>
                  <a:lnTo>
                    <a:pt x="7" y="37"/>
                  </a:lnTo>
                  <a:lnTo>
                    <a:pt x="7" y="39"/>
                  </a:lnTo>
                  <a:lnTo>
                    <a:pt x="7" y="41"/>
                  </a:lnTo>
                  <a:lnTo>
                    <a:pt x="7" y="43"/>
                  </a:lnTo>
                  <a:lnTo>
                    <a:pt x="7" y="45"/>
                  </a:lnTo>
                  <a:lnTo>
                    <a:pt x="7" y="47"/>
                  </a:lnTo>
                  <a:lnTo>
                    <a:pt x="7" y="49"/>
                  </a:lnTo>
                  <a:lnTo>
                    <a:pt x="7" y="50"/>
                  </a:lnTo>
                  <a:lnTo>
                    <a:pt x="7" y="51"/>
                  </a:lnTo>
                  <a:lnTo>
                    <a:pt x="7" y="52"/>
                  </a:lnTo>
                  <a:lnTo>
                    <a:pt x="8" y="52"/>
                  </a:lnTo>
                  <a:lnTo>
                    <a:pt x="8" y="53"/>
                  </a:lnTo>
                  <a:lnTo>
                    <a:pt x="10" y="53"/>
                  </a:lnTo>
                  <a:lnTo>
                    <a:pt x="12" y="53"/>
                  </a:lnTo>
                  <a:lnTo>
                    <a:pt x="14" y="53"/>
                  </a:lnTo>
                  <a:lnTo>
                    <a:pt x="16" y="53"/>
                  </a:lnTo>
                  <a:lnTo>
                    <a:pt x="18" y="53"/>
                  </a:lnTo>
                  <a:lnTo>
                    <a:pt x="20" y="53"/>
                  </a:lnTo>
                  <a:lnTo>
                    <a:pt x="22" y="53"/>
                  </a:lnTo>
                  <a:lnTo>
                    <a:pt x="23" y="53"/>
                  </a:lnTo>
                  <a:lnTo>
                    <a:pt x="24" y="53"/>
                  </a:lnTo>
                  <a:lnTo>
                    <a:pt x="26" y="53"/>
                  </a:lnTo>
                  <a:lnTo>
                    <a:pt x="24" y="54"/>
                  </a:lnTo>
                  <a:lnTo>
                    <a:pt x="23" y="54"/>
                  </a:lnTo>
                  <a:lnTo>
                    <a:pt x="21" y="54"/>
                  </a:lnTo>
                  <a:lnTo>
                    <a:pt x="20" y="54"/>
                  </a:lnTo>
                  <a:lnTo>
                    <a:pt x="19" y="56"/>
                  </a:lnTo>
                  <a:lnTo>
                    <a:pt x="17" y="56"/>
                  </a:lnTo>
                  <a:lnTo>
                    <a:pt x="15" y="57"/>
                  </a:lnTo>
                  <a:lnTo>
                    <a:pt x="14" y="57"/>
                  </a:lnTo>
                  <a:lnTo>
                    <a:pt x="12" y="59"/>
                  </a:lnTo>
                  <a:lnTo>
                    <a:pt x="10" y="61"/>
                  </a:lnTo>
                  <a:lnTo>
                    <a:pt x="8" y="63"/>
                  </a:lnTo>
                  <a:lnTo>
                    <a:pt x="7" y="64"/>
                  </a:lnTo>
                  <a:lnTo>
                    <a:pt x="5" y="66"/>
                  </a:lnTo>
                  <a:lnTo>
                    <a:pt x="4" y="68"/>
                  </a:lnTo>
                  <a:lnTo>
                    <a:pt x="3" y="69"/>
                  </a:lnTo>
                  <a:lnTo>
                    <a:pt x="3" y="71"/>
                  </a:lnTo>
                  <a:lnTo>
                    <a:pt x="2" y="73"/>
                  </a:lnTo>
                  <a:lnTo>
                    <a:pt x="2" y="75"/>
                  </a:lnTo>
                  <a:lnTo>
                    <a:pt x="2" y="77"/>
                  </a:lnTo>
                  <a:lnTo>
                    <a:pt x="2" y="78"/>
                  </a:lnTo>
                  <a:lnTo>
                    <a:pt x="0" y="80"/>
                  </a:lnTo>
                  <a:lnTo>
                    <a:pt x="0" y="81"/>
                  </a:lnTo>
                  <a:lnTo>
                    <a:pt x="0" y="83"/>
                  </a:lnTo>
                  <a:lnTo>
                    <a:pt x="0" y="84"/>
                  </a:lnTo>
                  <a:lnTo>
                    <a:pt x="0" y="86"/>
                  </a:lnTo>
                  <a:lnTo>
                    <a:pt x="0" y="88"/>
                  </a:lnTo>
                  <a:lnTo>
                    <a:pt x="0" y="89"/>
                  </a:lnTo>
                  <a:lnTo>
                    <a:pt x="0" y="91"/>
                  </a:lnTo>
                  <a:lnTo>
                    <a:pt x="0" y="93"/>
                  </a:lnTo>
                  <a:lnTo>
                    <a:pt x="0" y="95"/>
                  </a:lnTo>
                  <a:lnTo>
                    <a:pt x="0" y="97"/>
                  </a:lnTo>
                  <a:lnTo>
                    <a:pt x="0" y="99"/>
                  </a:lnTo>
                  <a:lnTo>
                    <a:pt x="0" y="100"/>
                  </a:lnTo>
                  <a:lnTo>
                    <a:pt x="0" y="102"/>
                  </a:lnTo>
                  <a:lnTo>
                    <a:pt x="0" y="104"/>
                  </a:lnTo>
                  <a:lnTo>
                    <a:pt x="0" y="105"/>
                  </a:lnTo>
                  <a:lnTo>
                    <a:pt x="0" y="107"/>
                  </a:lnTo>
                  <a:lnTo>
                    <a:pt x="2" y="108"/>
                  </a:lnTo>
                  <a:lnTo>
                    <a:pt x="2" y="111"/>
                  </a:lnTo>
                  <a:lnTo>
                    <a:pt x="4" y="113"/>
                  </a:lnTo>
                  <a:lnTo>
                    <a:pt x="4" y="115"/>
                  </a:lnTo>
                  <a:lnTo>
                    <a:pt x="6" y="116"/>
                  </a:lnTo>
                  <a:lnTo>
                    <a:pt x="8" y="118"/>
                  </a:lnTo>
                  <a:lnTo>
                    <a:pt x="10" y="120"/>
                  </a:lnTo>
                  <a:lnTo>
                    <a:pt x="11" y="122"/>
                  </a:lnTo>
                  <a:lnTo>
                    <a:pt x="14" y="122"/>
                  </a:lnTo>
                  <a:lnTo>
                    <a:pt x="16" y="124"/>
                  </a:lnTo>
                  <a:lnTo>
                    <a:pt x="20" y="124"/>
                  </a:lnTo>
                  <a:lnTo>
                    <a:pt x="23" y="126"/>
                  </a:lnTo>
                  <a:lnTo>
                    <a:pt x="29" y="126"/>
                  </a:lnTo>
                  <a:lnTo>
                    <a:pt x="33" y="126"/>
                  </a:lnTo>
                  <a:lnTo>
                    <a:pt x="38" y="126"/>
                  </a:lnTo>
                  <a:lnTo>
                    <a:pt x="43" y="126"/>
                  </a:lnTo>
                  <a:lnTo>
                    <a:pt x="49" y="124"/>
                  </a:lnTo>
                  <a:lnTo>
                    <a:pt x="53" y="124"/>
                  </a:lnTo>
                  <a:lnTo>
                    <a:pt x="58" y="124"/>
                  </a:lnTo>
                  <a:lnTo>
                    <a:pt x="61" y="124"/>
                  </a:lnTo>
                  <a:lnTo>
                    <a:pt x="66" y="122"/>
                  </a:lnTo>
                  <a:lnTo>
                    <a:pt x="69" y="122"/>
                  </a:lnTo>
                  <a:lnTo>
                    <a:pt x="72" y="122"/>
                  </a:lnTo>
                  <a:lnTo>
                    <a:pt x="73" y="122"/>
                  </a:lnTo>
                  <a:lnTo>
                    <a:pt x="74" y="120"/>
                  </a:lnTo>
                  <a:lnTo>
                    <a:pt x="74" y="121"/>
                  </a:lnTo>
                  <a:lnTo>
                    <a:pt x="74" y="122"/>
                  </a:lnTo>
                  <a:lnTo>
                    <a:pt x="74" y="123"/>
                  </a:lnTo>
                  <a:lnTo>
                    <a:pt x="74" y="125"/>
                  </a:lnTo>
                  <a:lnTo>
                    <a:pt x="74" y="126"/>
                  </a:lnTo>
                  <a:lnTo>
                    <a:pt x="74" y="127"/>
                  </a:lnTo>
                  <a:lnTo>
                    <a:pt x="72" y="129"/>
                  </a:lnTo>
                  <a:lnTo>
                    <a:pt x="71" y="129"/>
                  </a:lnTo>
                  <a:lnTo>
                    <a:pt x="69" y="129"/>
                  </a:lnTo>
                  <a:lnTo>
                    <a:pt x="67" y="131"/>
                  </a:lnTo>
                  <a:lnTo>
                    <a:pt x="66" y="131"/>
                  </a:lnTo>
                  <a:lnTo>
                    <a:pt x="64" y="131"/>
                  </a:lnTo>
                  <a:lnTo>
                    <a:pt x="63" y="133"/>
                  </a:lnTo>
                  <a:lnTo>
                    <a:pt x="63" y="134"/>
                  </a:lnTo>
                  <a:lnTo>
                    <a:pt x="62" y="135"/>
                  </a:lnTo>
                  <a:lnTo>
                    <a:pt x="62" y="136"/>
                  </a:lnTo>
                  <a:lnTo>
                    <a:pt x="61" y="138"/>
                  </a:lnTo>
                  <a:lnTo>
                    <a:pt x="61" y="139"/>
                  </a:lnTo>
                  <a:lnTo>
                    <a:pt x="61" y="141"/>
                  </a:lnTo>
                  <a:lnTo>
                    <a:pt x="61" y="143"/>
                  </a:lnTo>
                  <a:lnTo>
                    <a:pt x="60" y="146"/>
                  </a:lnTo>
                  <a:lnTo>
                    <a:pt x="60" y="148"/>
                  </a:lnTo>
                  <a:lnTo>
                    <a:pt x="60" y="150"/>
                  </a:lnTo>
                  <a:lnTo>
                    <a:pt x="60" y="152"/>
                  </a:lnTo>
                  <a:lnTo>
                    <a:pt x="60" y="153"/>
                  </a:lnTo>
                  <a:lnTo>
                    <a:pt x="61" y="155"/>
                  </a:lnTo>
                  <a:lnTo>
                    <a:pt x="62" y="157"/>
                  </a:lnTo>
                  <a:lnTo>
                    <a:pt x="64" y="158"/>
                  </a:lnTo>
                  <a:lnTo>
                    <a:pt x="64" y="160"/>
                  </a:lnTo>
                  <a:lnTo>
                    <a:pt x="64" y="162"/>
                  </a:lnTo>
                  <a:lnTo>
                    <a:pt x="64" y="163"/>
                  </a:lnTo>
                  <a:lnTo>
                    <a:pt x="66" y="163"/>
                  </a:lnTo>
                  <a:lnTo>
                    <a:pt x="66" y="164"/>
                  </a:lnTo>
                  <a:lnTo>
                    <a:pt x="67" y="164"/>
                  </a:lnTo>
                  <a:lnTo>
                    <a:pt x="67" y="166"/>
                  </a:lnTo>
                  <a:lnTo>
                    <a:pt x="69" y="166"/>
                  </a:lnTo>
                  <a:lnTo>
                    <a:pt x="69" y="168"/>
                  </a:lnTo>
                  <a:lnTo>
                    <a:pt x="70" y="168"/>
                  </a:lnTo>
                  <a:lnTo>
                    <a:pt x="72" y="169"/>
                  </a:lnTo>
                  <a:lnTo>
                    <a:pt x="74" y="169"/>
                  </a:lnTo>
                  <a:lnTo>
                    <a:pt x="74" y="171"/>
                  </a:lnTo>
                  <a:lnTo>
                    <a:pt x="76" y="172"/>
                  </a:lnTo>
                  <a:lnTo>
                    <a:pt x="77" y="173"/>
                  </a:lnTo>
                  <a:lnTo>
                    <a:pt x="78" y="173"/>
                  </a:lnTo>
                  <a:lnTo>
                    <a:pt x="80" y="173"/>
                  </a:lnTo>
                  <a:lnTo>
                    <a:pt x="81" y="173"/>
                  </a:lnTo>
                  <a:lnTo>
                    <a:pt x="83" y="172"/>
                  </a:lnTo>
                  <a:lnTo>
                    <a:pt x="83" y="171"/>
                  </a:lnTo>
                  <a:lnTo>
                    <a:pt x="85" y="169"/>
                  </a:lnTo>
                  <a:lnTo>
                    <a:pt x="84" y="171"/>
                  </a:lnTo>
                  <a:lnTo>
                    <a:pt x="84" y="172"/>
                  </a:lnTo>
                  <a:lnTo>
                    <a:pt x="84" y="174"/>
                  </a:lnTo>
                  <a:lnTo>
                    <a:pt x="86" y="174"/>
                  </a:lnTo>
                  <a:lnTo>
                    <a:pt x="86" y="176"/>
                  </a:lnTo>
                  <a:lnTo>
                    <a:pt x="86" y="177"/>
                  </a:lnTo>
                  <a:lnTo>
                    <a:pt x="88" y="177"/>
                  </a:lnTo>
                  <a:lnTo>
                    <a:pt x="88" y="178"/>
                  </a:lnTo>
                  <a:lnTo>
                    <a:pt x="89" y="178"/>
                  </a:lnTo>
                  <a:lnTo>
                    <a:pt x="91" y="178"/>
                  </a:lnTo>
                  <a:lnTo>
                    <a:pt x="91" y="179"/>
                  </a:lnTo>
                  <a:lnTo>
                    <a:pt x="92" y="179"/>
                  </a:lnTo>
                  <a:lnTo>
                    <a:pt x="93" y="178"/>
                  </a:lnTo>
                  <a:lnTo>
                    <a:pt x="95" y="177"/>
                  </a:lnTo>
                  <a:lnTo>
                    <a:pt x="96" y="177"/>
                  </a:lnTo>
                  <a:lnTo>
                    <a:pt x="98" y="176"/>
                  </a:lnTo>
                  <a:lnTo>
                    <a:pt x="100" y="174"/>
                  </a:lnTo>
                  <a:lnTo>
                    <a:pt x="102" y="173"/>
                  </a:lnTo>
                  <a:lnTo>
                    <a:pt x="103" y="171"/>
                  </a:lnTo>
                  <a:lnTo>
                    <a:pt x="104" y="169"/>
                  </a:lnTo>
                  <a:lnTo>
                    <a:pt x="104" y="170"/>
                  </a:lnTo>
                  <a:lnTo>
                    <a:pt x="104" y="172"/>
                  </a:lnTo>
                  <a:lnTo>
                    <a:pt x="104" y="174"/>
                  </a:lnTo>
                  <a:lnTo>
                    <a:pt x="104" y="176"/>
                  </a:lnTo>
                  <a:lnTo>
                    <a:pt x="104" y="177"/>
                  </a:lnTo>
                  <a:lnTo>
                    <a:pt x="104" y="178"/>
                  </a:lnTo>
                  <a:lnTo>
                    <a:pt x="104" y="180"/>
                  </a:lnTo>
                  <a:lnTo>
                    <a:pt x="104" y="182"/>
                  </a:lnTo>
                  <a:lnTo>
                    <a:pt x="104" y="183"/>
                  </a:lnTo>
                  <a:lnTo>
                    <a:pt x="104" y="185"/>
                  </a:lnTo>
                  <a:lnTo>
                    <a:pt x="104" y="187"/>
                  </a:lnTo>
                  <a:lnTo>
                    <a:pt x="104" y="188"/>
                  </a:lnTo>
                  <a:lnTo>
                    <a:pt x="104" y="189"/>
                  </a:lnTo>
                  <a:lnTo>
                    <a:pt x="102" y="190"/>
                  </a:lnTo>
                  <a:lnTo>
                    <a:pt x="101" y="190"/>
                  </a:lnTo>
                  <a:lnTo>
                    <a:pt x="99" y="190"/>
                  </a:lnTo>
                  <a:lnTo>
                    <a:pt x="97" y="190"/>
                  </a:lnTo>
                  <a:lnTo>
                    <a:pt x="96" y="190"/>
                  </a:lnTo>
                  <a:lnTo>
                    <a:pt x="94" y="190"/>
                  </a:lnTo>
                  <a:lnTo>
                    <a:pt x="92" y="190"/>
                  </a:lnTo>
                  <a:lnTo>
                    <a:pt x="91" y="190"/>
                  </a:lnTo>
                  <a:lnTo>
                    <a:pt x="89" y="190"/>
                  </a:lnTo>
                  <a:lnTo>
                    <a:pt x="89" y="189"/>
                  </a:lnTo>
                  <a:lnTo>
                    <a:pt x="88" y="189"/>
                  </a:lnTo>
                  <a:lnTo>
                    <a:pt x="88" y="188"/>
                  </a:lnTo>
                  <a:lnTo>
                    <a:pt x="87" y="188"/>
                  </a:lnTo>
                  <a:lnTo>
                    <a:pt x="87" y="186"/>
                  </a:lnTo>
                  <a:lnTo>
                    <a:pt x="87" y="184"/>
                  </a:lnTo>
                  <a:lnTo>
                    <a:pt x="85" y="184"/>
                  </a:lnTo>
                  <a:lnTo>
                    <a:pt x="85" y="183"/>
                  </a:lnTo>
                  <a:lnTo>
                    <a:pt x="85" y="181"/>
                  </a:lnTo>
                  <a:lnTo>
                    <a:pt x="85" y="180"/>
                  </a:lnTo>
                  <a:lnTo>
                    <a:pt x="85" y="179"/>
                  </a:lnTo>
                  <a:lnTo>
                    <a:pt x="83" y="180"/>
                  </a:lnTo>
                  <a:lnTo>
                    <a:pt x="81" y="180"/>
                  </a:lnTo>
                  <a:lnTo>
                    <a:pt x="80" y="180"/>
                  </a:lnTo>
                  <a:lnTo>
                    <a:pt x="78" y="182"/>
                  </a:lnTo>
                  <a:lnTo>
                    <a:pt x="76" y="184"/>
                  </a:lnTo>
                  <a:lnTo>
                    <a:pt x="74" y="186"/>
                  </a:lnTo>
                  <a:lnTo>
                    <a:pt x="73" y="188"/>
                  </a:lnTo>
                  <a:lnTo>
                    <a:pt x="71" y="189"/>
                  </a:lnTo>
                  <a:lnTo>
                    <a:pt x="70" y="189"/>
                  </a:lnTo>
                  <a:lnTo>
                    <a:pt x="68" y="189"/>
                  </a:lnTo>
                  <a:lnTo>
                    <a:pt x="67" y="189"/>
                  </a:lnTo>
                  <a:lnTo>
                    <a:pt x="65" y="189"/>
                  </a:lnTo>
                  <a:lnTo>
                    <a:pt x="63" y="188"/>
                  </a:lnTo>
                  <a:lnTo>
                    <a:pt x="60" y="188"/>
                  </a:lnTo>
                  <a:lnTo>
                    <a:pt x="58" y="188"/>
                  </a:lnTo>
                  <a:lnTo>
                    <a:pt x="57" y="188"/>
                  </a:lnTo>
                  <a:lnTo>
                    <a:pt x="55" y="187"/>
                  </a:lnTo>
                  <a:lnTo>
                    <a:pt x="51" y="187"/>
                  </a:lnTo>
                  <a:lnTo>
                    <a:pt x="50" y="187"/>
                  </a:lnTo>
                  <a:lnTo>
                    <a:pt x="46" y="187"/>
                  </a:lnTo>
                  <a:lnTo>
                    <a:pt x="45" y="185"/>
                  </a:lnTo>
                  <a:lnTo>
                    <a:pt x="43" y="185"/>
                  </a:lnTo>
                  <a:lnTo>
                    <a:pt x="41" y="185"/>
                  </a:lnTo>
                  <a:lnTo>
                    <a:pt x="40" y="185"/>
                  </a:lnTo>
                  <a:lnTo>
                    <a:pt x="40" y="183"/>
                  </a:lnTo>
                  <a:lnTo>
                    <a:pt x="39" y="185"/>
                  </a:lnTo>
                  <a:lnTo>
                    <a:pt x="39" y="187"/>
                  </a:lnTo>
                  <a:lnTo>
                    <a:pt x="37" y="189"/>
                  </a:lnTo>
                  <a:lnTo>
                    <a:pt x="37" y="191"/>
                  </a:lnTo>
                  <a:lnTo>
                    <a:pt x="35" y="195"/>
                  </a:lnTo>
                  <a:lnTo>
                    <a:pt x="34" y="198"/>
                  </a:lnTo>
                  <a:lnTo>
                    <a:pt x="32" y="202"/>
                  </a:lnTo>
                  <a:lnTo>
                    <a:pt x="32" y="205"/>
                  </a:lnTo>
                  <a:lnTo>
                    <a:pt x="30" y="208"/>
                  </a:lnTo>
                  <a:lnTo>
                    <a:pt x="28" y="212"/>
                  </a:lnTo>
                  <a:lnTo>
                    <a:pt x="26" y="215"/>
                  </a:lnTo>
                  <a:lnTo>
                    <a:pt x="26" y="219"/>
                  </a:lnTo>
                  <a:lnTo>
                    <a:pt x="24" y="222"/>
                  </a:lnTo>
                  <a:lnTo>
                    <a:pt x="24" y="224"/>
                  </a:lnTo>
                  <a:lnTo>
                    <a:pt x="24" y="226"/>
                  </a:lnTo>
                  <a:lnTo>
                    <a:pt x="24" y="227"/>
                  </a:lnTo>
                  <a:lnTo>
                    <a:pt x="25" y="227"/>
                  </a:lnTo>
                  <a:lnTo>
                    <a:pt x="27" y="229"/>
                  </a:lnTo>
                  <a:lnTo>
                    <a:pt x="29" y="229"/>
                  </a:lnTo>
                  <a:lnTo>
                    <a:pt x="30" y="231"/>
                  </a:lnTo>
                  <a:lnTo>
                    <a:pt x="34" y="231"/>
                  </a:lnTo>
                  <a:lnTo>
                    <a:pt x="35" y="231"/>
                  </a:lnTo>
                  <a:lnTo>
                    <a:pt x="39" y="231"/>
                  </a:lnTo>
                  <a:lnTo>
                    <a:pt x="41" y="232"/>
                  </a:lnTo>
                  <a:lnTo>
                    <a:pt x="43" y="232"/>
                  </a:lnTo>
                  <a:lnTo>
                    <a:pt x="45" y="232"/>
                  </a:lnTo>
                  <a:lnTo>
                    <a:pt x="49" y="232"/>
                  </a:lnTo>
                  <a:lnTo>
                    <a:pt x="51" y="232"/>
                  </a:lnTo>
                  <a:lnTo>
                    <a:pt x="53" y="232"/>
                  </a:lnTo>
                  <a:lnTo>
                    <a:pt x="55" y="232"/>
                  </a:lnTo>
                  <a:lnTo>
                    <a:pt x="57" y="230"/>
                  </a:lnTo>
                  <a:lnTo>
                    <a:pt x="55" y="232"/>
                  </a:lnTo>
                  <a:lnTo>
                    <a:pt x="55" y="233"/>
                  </a:lnTo>
                  <a:lnTo>
                    <a:pt x="55" y="235"/>
                  </a:lnTo>
                  <a:lnTo>
                    <a:pt x="55" y="237"/>
                  </a:lnTo>
                  <a:lnTo>
                    <a:pt x="56" y="239"/>
                  </a:lnTo>
                  <a:lnTo>
                    <a:pt x="56" y="241"/>
                  </a:lnTo>
                  <a:lnTo>
                    <a:pt x="57" y="241"/>
                  </a:lnTo>
                  <a:lnTo>
                    <a:pt x="57" y="243"/>
                  </a:lnTo>
                  <a:lnTo>
                    <a:pt x="58" y="244"/>
                  </a:lnTo>
                  <a:lnTo>
                    <a:pt x="58" y="246"/>
                  </a:lnTo>
                  <a:lnTo>
                    <a:pt x="59" y="247"/>
                  </a:lnTo>
                  <a:lnTo>
                    <a:pt x="59" y="249"/>
                  </a:lnTo>
                  <a:lnTo>
                    <a:pt x="61" y="250"/>
                  </a:lnTo>
                  <a:lnTo>
                    <a:pt x="61" y="252"/>
                  </a:lnTo>
                  <a:lnTo>
                    <a:pt x="62" y="252"/>
                  </a:lnTo>
                  <a:lnTo>
                    <a:pt x="62" y="254"/>
                  </a:lnTo>
                  <a:lnTo>
                    <a:pt x="63" y="256"/>
                  </a:lnTo>
                  <a:lnTo>
                    <a:pt x="63" y="258"/>
                  </a:lnTo>
                  <a:lnTo>
                    <a:pt x="65" y="259"/>
                  </a:lnTo>
                  <a:lnTo>
                    <a:pt x="65" y="261"/>
                  </a:lnTo>
                  <a:lnTo>
                    <a:pt x="67" y="263"/>
                  </a:lnTo>
                  <a:lnTo>
                    <a:pt x="69" y="265"/>
                  </a:lnTo>
                  <a:lnTo>
                    <a:pt x="70" y="266"/>
                  </a:lnTo>
                  <a:lnTo>
                    <a:pt x="70" y="270"/>
                  </a:lnTo>
                  <a:lnTo>
                    <a:pt x="72" y="271"/>
                  </a:lnTo>
                  <a:lnTo>
                    <a:pt x="73" y="273"/>
                  </a:lnTo>
                  <a:lnTo>
                    <a:pt x="75" y="275"/>
                  </a:lnTo>
                  <a:lnTo>
                    <a:pt x="75" y="277"/>
                  </a:lnTo>
                  <a:lnTo>
                    <a:pt x="77" y="278"/>
                  </a:lnTo>
                  <a:lnTo>
                    <a:pt x="77" y="280"/>
                  </a:lnTo>
                  <a:lnTo>
                    <a:pt x="79" y="281"/>
                  </a:lnTo>
                  <a:lnTo>
                    <a:pt x="79" y="284"/>
                  </a:lnTo>
                  <a:lnTo>
                    <a:pt x="79" y="286"/>
                  </a:lnTo>
                  <a:lnTo>
                    <a:pt x="79" y="287"/>
                  </a:lnTo>
                  <a:lnTo>
                    <a:pt x="80" y="289"/>
                  </a:lnTo>
                  <a:lnTo>
                    <a:pt x="80" y="292"/>
                  </a:lnTo>
                  <a:lnTo>
                    <a:pt x="82" y="294"/>
                  </a:lnTo>
                  <a:lnTo>
                    <a:pt x="82" y="296"/>
                  </a:lnTo>
                  <a:lnTo>
                    <a:pt x="84" y="297"/>
                  </a:lnTo>
                  <a:lnTo>
                    <a:pt x="84" y="301"/>
                  </a:lnTo>
                  <a:lnTo>
                    <a:pt x="84" y="303"/>
                  </a:lnTo>
                  <a:lnTo>
                    <a:pt x="84" y="305"/>
                  </a:lnTo>
                  <a:lnTo>
                    <a:pt x="86" y="306"/>
                  </a:lnTo>
                  <a:lnTo>
                    <a:pt x="86" y="308"/>
                  </a:lnTo>
                  <a:lnTo>
                    <a:pt x="86" y="310"/>
                  </a:lnTo>
                  <a:lnTo>
                    <a:pt x="86" y="312"/>
                  </a:lnTo>
                  <a:lnTo>
                    <a:pt x="86" y="313"/>
                  </a:lnTo>
                  <a:lnTo>
                    <a:pt x="86" y="315"/>
                  </a:lnTo>
                  <a:lnTo>
                    <a:pt x="86" y="316"/>
                  </a:lnTo>
                  <a:lnTo>
                    <a:pt x="86" y="318"/>
                  </a:lnTo>
                  <a:lnTo>
                    <a:pt x="86" y="320"/>
                  </a:lnTo>
                  <a:lnTo>
                    <a:pt x="86" y="322"/>
                  </a:lnTo>
                  <a:lnTo>
                    <a:pt x="86" y="324"/>
                  </a:lnTo>
                  <a:lnTo>
                    <a:pt x="88" y="324"/>
                  </a:lnTo>
                  <a:lnTo>
                    <a:pt x="88" y="325"/>
                  </a:lnTo>
                  <a:lnTo>
                    <a:pt x="90" y="327"/>
                  </a:lnTo>
                  <a:lnTo>
                    <a:pt x="91" y="328"/>
                  </a:lnTo>
                  <a:lnTo>
                    <a:pt x="92" y="328"/>
                  </a:lnTo>
                  <a:lnTo>
                    <a:pt x="93" y="330"/>
                  </a:lnTo>
                  <a:lnTo>
                    <a:pt x="94" y="330"/>
                  </a:lnTo>
                  <a:lnTo>
                    <a:pt x="96" y="330"/>
                  </a:lnTo>
                  <a:lnTo>
                    <a:pt x="98" y="330"/>
                  </a:lnTo>
                  <a:lnTo>
                    <a:pt x="104" y="330"/>
                  </a:lnTo>
                  <a:lnTo>
                    <a:pt x="109" y="329"/>
                  </a:lnTo>
                  <a:lnTo>
                    <a:pt x="114" y="329"/>
                  </a:lnTo>
                  <a:lnTo>
                    <a:pt x="120" y="327"/>
                  </a:lnTo>
                  <a:lnTo>
                    <a:pt x="126" y="327"/>
                  </a:lnTo>
                  <a:lnTo>
                    <a:pt x="131" y="326"/>
                  </a:lnTo>
                  <a:lnTo>
                    <a:pt x="136" y="326"/>
                  </a:lnTo>
                  <a:lnTo>
                    <a:pt x="142" y="324"/>
                  </a:lnTo>
                  <a:lnTo>
                    <a:pt x="145" y="324"/>
                  </a:lnTo>
                  <a:lnTo>
                    <a:pt x="150" y="324"/>
                  </a:lnTo>
                  <a:lnTo>
                    <a:pt x="154" y="324"/>
                  </a:lnTo>
                  <a:lnTo>
                    <a:pt x="160" y="322"/>
                  </a:lnTo>
                  <a:lnTo>
                    <a:pt x="163" y="322"/>
                  </a:lnTo>
                  <a:lnTo>
                    <a:pt x="167" y="322"/>
                  </a:lnTo>
                  <a:lnTo>
                    <a:pt x="171" y="322"/>
                  </a:lnTo>
                  <a:lnTo>
                    <a:pt x="176" y="321"/>
                  </a:lnTo>
                  <a:lnTo>
                    <a:pt x="177" y="321"/>
                  </a:lnTo>
                  <a:lnTo>
                    <a:pt x="179" y="321"/>
                  </a:lnTo>
                  <a:lnTo>
                    <a:pt x="181" y="321"/>
                  </a:lnTo>
                  <a:lnTo>
                    <a:pt x="184" y="321"/>
                  </a:lnTo>
                  <a:lnTo>
                    <a:pt x="185" y="321"/>
                  </a:lnTo>
                  <a:lnTo>
                    <a:pt x="188" y="321"/>
                  </a:lnTo>
                  <a:lnTo>
                    <a:pt x="190" y="321"/>
                  </a:lnTo>
                  <a:lnTo>
                    <a:pt x="194" y="320"/>
                  </a:lnTo>
                  <a:lnTo>
                    <a:pt x="196" y="320"/>
                  </a:lnTo>
                  <a:lnTo>
                    <a:pt x="197" y="320"/>
                  </a:lnTo>
                  <a:lnTo>
                    <a:pt x="199" y="320"/>
                  </a:lnTo>
                  <a:lnTo>
                    <a:pt x="201" y="319"/>
                  </a:lnTo>
                  <a:lnTo>
                    <a:pt x="203" y="319"/>
                  </a:lnTo>
                  <a:lnTo>
                    <a:pt x="204" y="318"/>
                  </a:lnTo>
                  <a:lnTo>
                    <a:pt x="228" y="318"/>
                  </a:lnTo>
                </a:path>
              </a:pathLst>
            </a:custGeom>
            <a:solidFill>
              <a:srgbClr val="F8F8F8"/>
            </a:solidFill>
            <a:ln w="18732">
              <a:solidFill>
                <a:srgbClr val="DDDDDD"/>
              </a:solidFill>
              <a:round/>
              <a:headEnd/>
              <a:tailEnd/>
            </a:ln>
          </p:spPr>
          <p:txBody>
            <a:bodyPr/>
            <a:lstStyle/>
            <a:p>
              <a:endParaRPr lang="it-IT"/>
            </a:p>
          </p:txBody>
        </p:sp>
        <p:sp>
          <p:nvSpPr>
            <p:cNvPr id="7214" name="Freeform 61"/>
            <p:cNvSpPr>
              <a:spLocks/>
            </p:cNvSpPr>
            <p:nvPr/>
          </p:nvSpPr>
          <p:spPr bwMode="auto">
            <a:xfrm>
              <a:off x="4796" y="1469"/>
              <a:ext cx="71" cy="98"/>
            </a:xfrm>
            <a:custGeom>
              <a:avLst/>
              <a:gdLst>
                <a:gd name="T0" fmla="*/ 0 w 36"/>
                <a:gd name="T1" fmla="*/ 0 h 103"/>
                <a:gd name="T2" fmla="*/ 0 w 36"/>
                <a:gd name="T3" fmla="*/ 1 h 103"/>
                <a:gd name="T4" fmla="*/ 0 w 36"/>
                <a:gd name="T5" fmla="*/ 1 h 103"/>
                <a:gd name="T6" fmla="*/ 8 w 36"/>
                <a:gd name="T7" fmla="*/ 3 h 103"/>
                <a:gd name="T8" fmla="*/ 24 w 36"/>
                <a:gd name="T9" fmla="*/ 3 h 103"/>
                <a:gd name="T10" fmla="*/ 32 w 36"/>
                <a:gd name="T11" fmla="*/ 5 h 103"/>
                <a:gd name="T12" fmla="*/ 47 w 36"/>
                <a:gd name="T13" fmla="*/ 6 h 103"/>
                <a:gd name="T14" fmla="*/ 55 w 36"/>
                <a:gd name="T15" fmla="*/ 8 h 103"/>
                <a:gd name="T16" fmla="*/ 71 w 36"/>
                <a:gd name="T17" fmla="*/ 8 h 103"/>
                <a:gd name="T18" fmla="*/ 85 w 36"/>
                <a:gd name="T19" fmla="*/ 10 h 103"/>
                <a:gd name="T20" fmla="*/ 93 w 36"/>
                <a:gd name="T21" fmla="*/ 10 h 103"/>
                <a:gd name="T22" fmla="*/ 108 w 36"/>
                <a:gd name="T23" fmla="*/ 10 h 103"/>
                <a:gd name="T24" fmla="*/ 124 w 36"/>
                <a:gd name="T25" fmla="*/ 11 h 103"/>
                <a:gd name="T26" fmla="*/ 132 w 36"/>
                <a:gd name="T27" fmla="*/ 13 h 103"/>
                <a:gd name="T28" fmla="*/ 144 w 36"/>
                <a:gd name="T29" fmla="*/ 14 h 103"/>
                <a:gd name="T30" fmla="*/ 144 w 36"/>
                <a:gd name="T31" fmla="*/ 16 h 103"/>
                <a:gd name="T32" fmla="*/ 160 w 36"/>
                <a:gd name="T33" fmla="*/ 16 h 103"/>
                <a:gd name="T34" fmla="*/ 168 w 36"/>
                <a:gd name="T35" fmla="*/ 22 h 103"/>
                <a:gd name="T36" fmla="*/ 176 w 36"/>
                <a:gd name="T37" fmla="*/ 26 h 103"/>
                <a:gd name="T38" fmla="*/ 191 w 36"/>
                <a:gd name="T39" fmla="*/ 30 h 103"/>
                <a:gd name="T40" fmla="*/ 207 w 36"/>
                <a:gd name="T41" fmla="*/ 35 h 103"/>
                <a:gd name="T42" fmla="*/ 207 w 36"/>
                <a:gd name="T43" fmla="*/ 42 h 103"/>
                <a:gd name="T44" fmla="*/ 213 w 36"/>
                <a:gd name="T45" fmla="*/ 47 h 103"/>
                <a:gd name="T46" fmla="*/ 229 w 36"/>
                <a:gd name="T47" fmla="*/ 53 h 103"/>
                <a:gd name="T48" fmla="*/ 237 w 36"/>
                <a:gd name="T49" fmla="*/ 59 h 103"/>
                <a:gd name="T50" fmla="*/ 237 w 36"/>
                <a:gd name="T51" fmla="*/ 66 h 103"/>
                <a:gd name="T52" fmla="*/ 245 w 36"/>
                <a:gd name="T53" fmla="*/ 70 h 103"/>
                <a:gd name="T54" fmla="*/ 245 w 36"/>
                <a:gd name="T55" fmla="*/ 76 h 103"/>
                <a:gd name="T56" fmla="*/ 260 w 36"/>
                <a:gd name="T57" fmla="*/ 80 h 103"/>
                <a:gd name="T58" fmla="*/ 260 w 36"/>
                <a:gd name="T59" fmla="*/ 84 h 103"/>
                <a:gd name="T60" fmla="*/ 260 w 36"/>
                <a:gd name="T61" fmla="*/ 86 h 103"/>
                <a:gd name="T62" fmla="*/ 260 w 36"/>
                <a:gd name="T63" fmla="*/ 88 h 103"/>
                <a:gd name="T64" fmla="*/ 268 w 36"/>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103"/>
                <a:gd name="T101" fmla="*/ 36 w 36"/>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103">
                  <a:moveTo>
                    <a:pt x="0" y="0"/>
                  </a:moveTo>
                  <a:lnTo>
                    <a:pt x="0" y="1"/>
                  </a:lnTo>
                  <a:lnTo>
                    <a:pt x="1" y="3"/>
                  </a:lnTo>
                  <a:lnTo>
                    <a:pt x="3" y="3"/>
                  </a:lnTo>
                  <a:lnTo>
                    <a:pt x="4" y="5"/>
                  </a:lnTo>
                  <a:lnTo>
                    <a:pt x="6" y="6"/>
                  </a:lnTo>
                  <a:lnTo>
                    <a:pt x="7" y="8"/>
                  </a:lnTo>
                  <a:lnTo>
                    <a:pt x="9" y="8"/>
                  </a:lnTo>
                  <a:lnTo>
                    <a:pt x="11" y="10"/>
                  </a:lnTo>
                  <a:lnTo>
                    <a:pt x="12" y="11"/>
                  </a:lnTo>
                  <a:lnTo>
                    <a:pt x="14" y="13"/>
                  </a:lnTo>
                  <a:lnTo>
                    <a:pt x="16" y="14"/>
                  </a:lnTo>
                  <a:lnTo>
                    <a:pt x="17" y="16"/>
                  </a:lnTo>
                  <a:lnTo>
                    <a:pt x="19" y="17"/>
                  </a:lnTo>
                  <a:lnTo>
                    <a:pt x="19" y="19"/>
                  </a:lnTo>
                  <a:lnTo>
                    <a:pt x="21" y="19"/>
                  </a:lnTo>
                  <a:lnTo>
                    <a:pt x="22" y="25"/>
                  </a:lnTo>
                  <a:lnTo>
                    <a:pt x="23" y="29"/>
                  </a:lnTo>
                  <a:lnTo>
                    <a:pt x="25" y="36"/>
                  </a:lnTo>
                  <a:lnTo>
                    <a:pt x="27" y="41"/>
                  </a:lnTo>
                  <a:lnTo>
                    <a:pt x="27" y="48"/>
                  </a:lnTo>
                  <a:lnTo>
                    <a:pt x="28" y="55"/>
                  </a:lnTo>
                  <a:lnTo>
                    <a:pt x="30" y="62"/>
                  </a:lnTo>
                  <a:lnTo>
                    <a:pt x="31" y="68"/>
                  </a:lnTo>
                  <a:lnTo>
                    <a:pt x="31" y="76"/>
                  </a:lnTo>
                  <a:lnTo>
                    <a:pt x="32" y="82"/>
                  </a:lnTo>
                  <a:lnTo>
                    <a:pt x="32" y="88"/>
                  </a:lnTo>
                  <a:lnTo>
                    <a:pt x="34" y="93"/>
                  </a:lnTo>
                  <a:lnTo>
                    <a:pt x="34" y="97"/>
                  </a:lnTo>
                  <a:lnTo>
                    <a:pt x="34" y="100"/>
                  </a:lnTo>
                  <a:lnTo>
                    <a:pt x="34" y="102"/>
                  </a:lnTo>
                  <a:lnTo>
                    <a:pt x="35" y="102"/>
                  </a:lnTo>
                </a:path>
              </a:pathLst>
            </a:custGeom>
            <a:solidFill>
              <a:srgbClr val="F8F8F8"/>
            </a:solidFill>
            <a:ln w="18732">
              <a:solidFill>
                <a:srgbClr val="DDDDDD"/>
              </a:solidFill>
              <a:round/>
              <a:headEnd/>
              <a:tailEnd/>
            </a:ln>
          </p:spPr>
          <p:txBody>
            <a:bodyPr/>
            <a:lstStyle/>
            <a:p>
              <a:endParaRPr lang="it-IT"/>
            </a:p>
          </p:txBody>
        </p:sp>
        <p:sp>
          <p:nvSpPr>
            <p:cNvPr id="7215" name="Freeform 62"/>
            <p:cNvSpPr>
              <a:spLocks/>
            </p:cNvSpPr>
            <p:nvPr/>
          </p:nvSpPr>
          <p:spPr bwMode="auto">
            <a:xfrm>
              <a:off x="4889" y="1469"/>
              <a:ext cx="74" cy="98"/>
            </a:xfrm>
            <a:custGeom>
              <a:avLst/>
              <a:gdLst>
                <a:gd name="T0" fmla="*/ 288 w 37"/>
                <a:gd name="T1" fmla="*/ 0 h 103"/>
                <a:gd name="T2" fmla="*/ 280 w 37"/>
                <a:gd name="T3" fmla="*/ 1 h 103"/>
                <a:gd name="T4" fmla="*/ 280 w 37"/>
                <a:gd name="T5" fmla="*/ 1 h 103"/>
                <a:gd name="T6" fmla="*/ 264 w 37"/>
                <a:gd name="T7" fmla="*/ 3 h 103"/>
                <a:gd name="T8" fmla="*/ 264 w 37"/>
                <a:gd name="T9" fmla="*/ 3 h 103"/>
                <a:gd name="T10" fmla="*/ 248 w 37"/>
                <a:gd name="T11" fmla="*/ 5 h 103"/>
                <a:gd name="T12" fmla="*/ 240 w 37"/>
                <a:gd name="T13" fmla="*/ 6 h 103"/>
                <a:gd name="T14" fmla="*/ 224 w 37"/>
                <a:gd name="T15" fmla="*/ 8 h 103"/>
                <a:gd name="T16" fmla="*/ 216 w 37"/>
                <a:gd name="T17" fmla="*/ 8 h 103"/>
                <a:gd name="T18" fmla="*/ 192 w 37"/>
                <a:gd name="T19" fmla="*/ 10 h 103"/>
                <a:gd name="T20" fmla="*/ 184 w 37"/>
                <a:gd name="T21" fmla="*/ 10 h 103"/>
                <a:gd name="T22" fmla="*/ 168 w 37"/>
                <a:gd name="T23" fmla="*/ 10 h 103"/>
                <a:gd name="T24" fmla="*/ 152 w 37"/>
                <a:gd name="T25" fmla="*/ 11 h 103"/>
                <a:gd name="T26" fmla="*/ 136 w 37"/>
                <a:gd name="T27" fmla="*/ 13 h 103"/>
                <a:gd name="T28" fmla="*/ 128 w 37"/>
                <a:gd name="T29" fmla="*/ 14 h 103"/>
                <a:gd name="T30" fmla="*/ 120 w 37"/>
                <a:gd name="T31" fmla="*/ 16 h 103"/>
                <a:gd name="T32" fmla="*/ 120 w 37"/>
                <a:gd name="T33" fmla="*/ 16 h 103"/>
                <a:gd name="T34" fmla="*/ 104 w 37"/>
                <a:gd name="T35" fmla="*/ 22 h 103"/>
                <a:gd name="T36" fmla="*/ 88 w 37"/>
                <a:gd name="T37" fmla="*/ 26 h 103"/>
                <a:gd name="T38" fmla="*/ 72 w 37"/>
                <a:gd name="T39" fmla="*/ 30 h 103"/>
                <a:gd name="T40" fmla="*/ 56 w 37"/>
                <a:gd name="T41" fmla="*/ 35 h 103"/>
                <a:gd name="T42" fmla="*/ 40 w 37"/>
                <a:gd name="T43" fmla="*/ 42 h 103"/>
                <a:gd name="T44" fmla="*/ 40 w 37"/>
                <a:gd name="T45" fmla="*/ 47 h 103"/>
                <a:gd name="T46" fmla="*/ 24 w 37"/>
                <a:gd name="T47" fmla="*/ 53 h 103"/>
                <a:gd name="T48" fmla="*/ 24 w 37"/>
                <a:gd name="T49" fmla="*/ 59 h 103"/>
                <a:gd name="T50" fmla="*/ 8 w 37"/>
                <a:gd name="T51" fmla="*/ 66 h 103"/>
                <a:gd name="T52" fmla="*/ 8 w 37"/>
                <a:gd name="T53" fmla="*/ 70 h 103"/>
                <a:gd name="T54" fmla="*/ 0 w 37"/>
                <a:gd name="T55" fmla="*/ 76 h 103"/>
                <a:gd name="T56" fmla="*/ 0 w 37"/>
                <a:gd name="T57" fmla="*/ 80 h 103"/>
                <a:gd name="T58" fmla="*/ 0 w 37"/>
                <a:gd name="T59" fmla="*/ 84 h 103"/>
                <a:gd name="T60" fmla="*/ 0 w 37"/>
                <a:gd name="T61" fmla="*/ 86 h 103"/>
                <a:gd name="T62" fmla="*/ 0 w 37"/>
                <a:gd name="T63" fmla="*/ 88 h 103"/>
                <a:gd name="T64" fmla="*/ 0 w 37"/>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103"/>
                <a:gd name="T101" fmla="*/ 37 w 37"/>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103">
                  <a:moveTo>
                    <a:pt x="36" y="0"/>
                  </a:moveTo>
                  <a:lnTo>
                    <a:pt x="35" y="1"/>
                  </a:lnTo>
                  <a:lnTo>
                    <a:pt x="33" y="3"/>
                  </a:lnTo>
                  <a:lnTo>
                    <a:pt x="31" y="5"/>
                  </a:lnTo>
                  <a:lnTo>
                    <a:pt x="30" y="6"/>
                  </a:lnTo>
                  <a:lnTo>
                    <a:pt x="28" y="8"/>
                  </a:lnTo>
                  <a:lnTo>
                    <a:pt x="27" y="8"/>
                  </a:lnTo>
                  <a:lnTo>
                    <a:pt x="24" y="10"/>
                  </a:lnTo>
                  <a:lnTo>
                    <a:pt x="23" y="11"/>
                  </a:lnTo>
                  <a:lnTo>
                    <a:pt x="21" y="13"/>
                  </a:lnTo>
                  <a:lnTo>
                    <a:pt x="19" y="14"/>
                  </a:lnTo>
                  <a:lnTo>
                    <a:pt x="17" y="16"/>
                  </a:lnTo>
                  <a:lnTo>
                    <a:pt x="16" y="17"/>
                  </a:lnTo>
                  <a:lnTo>
                    <a:pt x="15" y="19"/>
                  </a:lnTo>
                  <a:lnTo>
                    <a:pt x="13" y="25"/>
                  </a:lnTo>
                  <a:lnTo>
                    <a:pt x="11" y="29"/>
                  </a:lnTo>
                  <a:lnTo>
                    <a:pt x="9" y="36"/>
                  </a:lnTo>
                  <a:lnTo>
                    <a:pt x="7" y="41"/>
                  </a:lnTo>
                  <a:lnTo>
                    <a:pt x="5" y="48"/>
                  </a:lnTo>
                  <a:lnTo>
                    <a:pt x="5" y="55"/>
                  </a:lnTo>
                  <a:lnTo>
                    <a:pt x="3" y="62"/>
                  </a:lnTo>
                  <a:lnTo>
                    <a:pt x="3" y="68"/>
                  </a:lnTo>
                  <a:lnTo>
                    <a:pt x="1" y="76"/>
                  </a:lnTo>
                  <a:lnTo>
                    <a:pt x="1" y="82"/>
                  </a:lnTo>
                  <a:lnTo>
                    <a:pt x="0" y="88"/>
                  </a:lnTo>
                  <a:lnTo>
                    <a:pt x="0" y="93"/>
                  </a:lnTo>
                  <a:lnTo>
                    <a:pt x="0" y="97"/>
                  </a:lnTo>
                  <a:lnTo>
                    <a:pt x="0" y="100"/>
                  </a:lnTo>
                  <a:lnTo>
                    <a:pt x="0" y="102"/>
                  </a:lnTo>
                </a:path>
              </a:pathLst>
            </a:custGeom>
            <a:solidFill>
              <a:srgbClr val="F8F8F8"/>
            </a:solidFill>
            <a:ln w="18732">
              <a:solidFill>
                <a:srgbClr val="DDDDDD"/>
              </a:solidFill>
              <a:round/>
              <a:headEnd/>
              <a:tailEnd/>
            </a:ln>
          </p:spPr>
          <p:txBody>
            <a:bodyPr/>
            <a:lstStyle/>
            <a:p>
              <a:endParaRPr lang="it-IT"/>
            </a:p>
          </p:txBody>
        </p:sp>
        <p:sp>
          <p:nvSpPr>
            <p:cNvPr id="7216" name="Freeform 63"/>
            <p:cNvSpPr>
              <a:spLocks/>
            </p:cNvSpPr>
            <p:nvPr/>
          </p:nvSpPr>
          <p:spPr bwMode="auto">
            <a:xfrm>
              <a:off x="4849" y="1468"/>
              <a:ext cx="71" cy="100"/>
            </a:xfrm>
            <a:custGeom>
              <a:avLst/>
              <a:gdLst>
                <a:gd name="T0" fmla="*/ 0 w 36"/>
                <a:gd name="T1" fmla="*/ 5 h 106"/>
                <a:gd name="T2" fmla="*/ 0 w 36"/>
                <a:gd name="T3" fmla="*/ 7 h 106"/>
                <a:gd name="T4" fmla="*/ 8 w 36"/>
                <a:gd name="T5" fmla="*/ 8 h 106"/>
                <a:gd name="T6" fmla="*/ 24 w 36"/>
                <a:gd name="T7" fmla="*/ 10 h 106"/>
                <a:gd name="T8" fmla="*/ 39 w 36"/>
                <a:gd name="T9" fmla="*/ 13 h 106"/>
                <a:gd name="T10" fmla="*/ 47 w 36"/>
                <a:gd name="T11" fmla="*/ 17 h 106"/>
                <a:gd name="T12" fmla="*/ 63 w 36"/>
                <a:gd name="T13" fmla="*/ 21 h 106"/>
                <a:gd name="T14" fmla="*/ 71 w 36"/>
                <a:gd name="T15" fmla="*/ 23 h 106"/>
                <a:gd name="T16" fmla="*/ 85 w 36"/>
                <a:gd name="T17" fmla="*/ 26 h 106"/>
                <a:gd name="T18" fmla="*/ 85 w 36"/>
                <a:gd name="T19" fmla="*/ 36 h 106"/>
                <a:gd name="T20" fmla="*/ 93 w 36"/>
                <a:gd name="T21" fmla="*/ 44 h 106"/>
                <a:gd name="T22" fmla="*/ 93 w 36"/>
                <a:gd name="T23" fmla="*/ 54 h 106"/>
                <a:gd name="T24" fmla="*/ 85 w 36"/>
                <a:gd name="T25" fmla="*/ 64 h 106"/>
                <a:gd name="T26" fmla="*/ 85 w 36"/>
                <a:gd name="T27" fmla="*/ 73 h 106"/>
                <a:gd name="T28" fmla="*/ 85 w 36"/>
                <a:gd name="T29" fmla="*/ 81 h 106"/>
                <a:gd name="T30" fmla="*/ 85 w 36"/>
                <a:gd name="T31" fmla="*/ 86 h 106"/>
                <a:gd name="T32" fmla="*/ 85 w 36"/>
                <a:gd name="T33" fmla="*/ 87 h 106"/>
                <a:gd name="T34" fmla="*/ 85 w 36"/>
                <a:gd name="T35" fmla="*/ 87 h 106"/>
                <a:gd name="T36" fmla="*/ 93 w 36"/>
                <a:gd name="T37" fmla="*/ 87 h 106"/>
                <a:gd name="T38" fmla="*/ 93 w 36"/>
                <a:gd name="T39" fmla="*/ 87 h 106"/>
                <a:gd name="T40" fmla="*/ 108 w 36"/>
                <a:gd name="T41" fmla="*/ 88 h 106"/>
                <a:gd name="T42" fmla="*/ 108 w 36"/>
                <a:gd name="T43" fmla="*/ 88 h 106"/>
                <a:gd name="T44" fmla="*/ 116 w 36"/>
                <a:gd name="T45" fmla="*/ 88 h 106"/>
                <a:gd name="T46" fmla="*/ 116 w 36"/>
                <a:gd name="T47" fmla="*/ 88 h 106"/>
                <a:gd name="T48" fmla="*/ 124 w 36"/>
                <a:gd name="T49" fmla="*/ 88 h 106"/>
                <a:gd name="T50" fmla="*/ 124 w 36"/>
                <a:gd name="T51" fmla="*/ 85 h 106"/>
                <a:gd name="T52" fmla="*/ 124 w 36"/>
                <a:gd name="T53" fmla="*/ 79 h 106"/>
                <a:gd name="T54" fmla="*/ 124 w 36"/>
                <a:gd name="T55" fmla="*/ 72 h 106"/>
                <a:gd name="T56" fmla="*/ 124 w 36"/>
                <a:gd name="T57" fmla="*/ 66 h 106"/>
                <a:gd name="T58" fmla="*/ 124 w 36"/>
                <a:gd name="T59" fmla="*/ 58 h 106"/>
                <a:gd name="T60" fmla="*/ 132 w 36"/>
                <a:gd name="T61" fmla="*/ 51 h 106"/>
                <a:gd name="T62" fmla="*/ 132 w 36"/>
                <a:gd name="T63" fmla="*/ 43 h 106"/>
                <a:gd name="T64" fmla="*/ 144 w 36"/>
                <a:gd name="T65" fmla="*/ 40 h 106"/>
                <a:gd name="T66" fmla="*/ 144 w 36"/>
                <a:gd name="T67" fmla="*/ 38 h 106"/>
                <a:gd name="T68" fmla="*/ 144 w 36"/>
                <a:gd name="T69" fmla="*/ 34 h 106"/>
                <a:gd name="T70" fmla="*/ 144 w 36"/>
                <a:gd name="T71" fmla="*/ 28 h 106"/>
                <a:gd name="T72" fmla="*/ 144 w 36"/>
                <a:gd name="T73" fmla="*/ 24 h 106"/>
                <a:gd name="T74" fmla="*/ 144 w 36"/>
                <a:gd name="T75" fmla="*/ 21 h 106"/>
                <a:gd name="T76" fmla="*/ 160 w 36"/>
                <a:gd name="T77" fmla="*/ 15 h 106"/>
                <a:gd name="T78" fmla="*/ 168 w 36"/>
                <a:gd name="T79" fmla="*/ 11 h 106"/>
                <a:gd name="T80" fmla="*/ 176 w 36"/>
                <a:gd name="T81" fmla="*/ 8 h 106"/>
                <a:gd name="T82" fmla="*/ 176 w 36"/>
                <a:gd name="T83" fmla="*/ 8 h 106"/>
                <a:gd name="T84" fmla="*/ 191 w 36"/>
                <a:gd name="T85" fmla="*/ 8 h 106"/>
                <a:gd name="T86" fmla="*/ 213 w 36"/>
                <a:gd name="T87" fmla="*/ 6 h 106"/>
                <a:gd name="T88" fmla="*/ 229 w 36"/>
                <a:gd name="T89" fmla="*/ 5 h 106"/>
                <a:gd name="T90" fmla="*/ 237 w 36"/>
                <a:gd name="T91" fmla="*/ 4 h 106"/>
                <a:gd name="T92" fmla="*/ 252 w 36"/>
                <a:gd name="T93" fmla="*/ 2 h 106"/>
                <a:gd name="T94" fmla="*/ 260 w 36"/>
                <a:gd name="T95" fmla="*/ 1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106"/>
                <a:gd name="T146" fmla="*/ 36 w 36"/>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106">
                  <a:moveTo>
                    <a:pt x="0" y="4"/>
                  </a:moveTo>
                  <a:lnTo>
                    <a:pt x="0" y="5"/>
                  </a:lnTo>
                  <a:lnTo>
                    <a:pt x="0" y="7"/>
                  </a:lnTo>
                  <a:lnTo>
                    <a:pt x="1" y="8"/>
                  </a:lnTo>
                  <a:lnTo>
                    <a:pt x="1" y="9"/>
                  </a:lnTo>
                  <a:lnTo>
                    <a:pt x="3" y="11"/>
                  </a:lnTo>
                  <a:lnTo>
                    <a:pt x="3" y="13"/>
                  </a:lnTo>
                  <a:lnTo>
                    <a:pt x="5" y="14"/>
                  </a:lnTo>
                  <a:lnTo>
                    <a:pt x="5" y="16"/>
                  </a:lnTo>
                  <a:lnTo>
                    <a:pt x="6" y="18"/>
                  </a:lnTo>
                  <a:lnTo>
                    <a:pt x="6" y="20"/>
                  </a:lnTo>
                  <a:lnTo>
                    <a:pt x="8" y="22"/>
                  </a:lnTo>
                  <a:lnTo>
                    <a:pt x="8" y="24"/>
                  </a:lnTo>
                  <a:lnTo>
                    <a:pt x="9" y="25"/>
                  </a:lnTo>
                  <a:lnTo>
                    <a:pt x="9" y="27"/>
                  </a:lnTo>
                  <a:lnTo>
                    <a:pt x="11" y="28"/>
                  </a:lnTo>
                  <a:lnTo>
                    <a:pt x="11" y="32"/>
                  </a:lnTo>
                  <a:lnTo>
                    <a:pt x="11" y="36"/>
                  </a:lnTo>
                  <a:lnTo>
                    <a:pt x="11" y="42"/>
                  </a:lnTo>
                  <a:lnTo>
                    <a:pt x="12" y="47"/>
                  </a:lnTo>
                  <a:lnTo>
                    <a:pt x="12" y="53"/>
                  </a:lnTo>
                  <a:lnTo>
                    <a:pt x="12" y="59"/>
                  </a:lnTo>
                  <a:lnTo>
                    <a:pt x="12" y="64"/>
                  </a:lnTo>
                  <a:lnTo>
                    <a:pt x="12" y="70"/>
                  </a:lnTo>
                  <a:lnTo>
                    <a:pt x="11" y="76"/>
                  </a:lnTo>
                  <a:lnTo>
                    <a:pt x="11" y="82"/>
                  </a:lnTo>
                  <a:lnTo>
                    <a:pt x="11" y="87"/>
                  </a:lnTo>
                  <a:lnTo>
                    <a:pt x="11" y="91"/>
                  </a:lnTo>
                  <a:lnTo>
                    <a:pt x="11" y="96"/>
                  </a:lnTo>
                  <a:lnTo>
                    <a:pt x="11" y="99"/>
                  </a:lnTo>
                  <a:lnTo>
                    <a:pt x="11" y="102"/>
                  </a:lnTo>
                  <a:lnTo>
                    <a:pt x="11" y="103"/>
                  </a:lnTo>
                  <a:lnTo>
                    <a:pt x="11" y="104"/>
                  </a:lnTo>
                  <a:lnTo>
                    <a:pt x="12" y="104"/>
                  </a:lnTo>
                  <a:lnTo>
                    <a:pt x="14" y="104"/>
                  </a:lnTo>
                  <a:lnTo>
                    <a:pt x="14" y="105"/>
                  </a:lnTo>
                  <a:lnTo>
                    <a:pt x="15" y="105"/>
                  </a:lnTo>
                  <a:lnTo>
                    <a:pt x="16" y="105"/>
                  </a:lnTo>
                  <a:lnTo>
                    <a:pt x="16" y="103"/>
                  </a:lnTo>
                  <a:lnTo>
                    <a:pt x="16" y="101"/>
                  </a:lnTo>
                  <a:lnTo>
                    <a:pt x="16" y="97"/>
                  </a:lnTo>
                  <a:lnTo>
                    <a:pt x="16" y="94"/>
                  </a:lnTo>
                  <a:lnTo>
                    <a:pt x="16" y="90"/>
                  </a:lnTo>
                  <a:lnTo>
                    <a:pt x="16" y="86"/>
                  </a:lnTo>
                  <a:lnTo>
                    <a:pt x="16" y="81"/>
                  </a:lnTo>
                  <a:lnTo>
                    <a:pt x="16" y="78"/>
                  </a:lnTo>
                  <a:lnTo>
                    <a:pt x="16" y="73"/>
                  </a:lnTo>
                  <a:lnTo>
                    <a:pt x="16" y="69"/>
                  </a:lnTo>
                  <a:lnTo>
                    <a:pt x="17" y="64"/>
                  </a:lnTo>
                  <a:lnTo>
                    <a:pt x="17" y="60"/>
                  </a:lnTo>
                  <a:lnTo>
                    <a:pt x="17" y="56"/>
                  </a:lnTo>
                  <a:lnTo>
                    <a:pt x="17" y="52"/>
                  </a:lnTo>
                  <a:lnTo>
                    <a:pt x="19" y="49"/>
                  </a:lnTo>
                  <a:lnTo>
                    <a:pt x="19" y="48"/>
                  </a:lnTo>
                  <a:lnTo>
                    <a:pt x="19" y="46"/>
                  </a:lnTo>
                  <a:lnTo>
                    <a:pt x="19" y="44"/>
                  </a:lnTo>
                  <a:lnTo>
                    <a:pt x="19" y="41"/>
                  </a:lnTo>
                  <a:lnTo>
                    <a:pt x="19" y="40"/>
                  </a:lnTo>
                  <a:lnTo>
                    <a:pt x="19" y="36"/>
                  </a:lnTo>
                  <a:lnTo>
                    <a:pt x="19" y="34"/>
                  </a:lnTo>
                  <a:lnTo>
                    <a:pt x="19" y="30"/>
                  </a:lnTo>
                  <a:lnTo>
                    <a:pt x="19" y="29"/>
                  </a:lnTo>
                  <a:lnTo>
                    <a:pt x="19" y="25"/>
                  </a:lnTo>
                  <a:lnTo>
                    <a:pt x="19" y="24"/>
                  </a:lnTo>
                  <a:lnTo>
                    <a:pt x="21" y="20"/>
                  </a:lnTo>
                  <a:lnTo>
                    <a:pt x="21" y="18"/>
                  </a:lnTo>
                  <a:lnTo>
                    <a:pt x="22" y="16"/>
                  </a:lnTo>
                  <a:lnTo>
                    <a:pt x="22" y="14"/>
                  </a:lnTo>
                  <a:lnTo>
                    <a:pt x="23" y="11"/>
                  </a:lnTo>
                  <a:lnTo>
                    <a:pt x="23" y="10"/>
                  </a:lnTo>
                  <a:lnTo>
                    <a:pt x="25" y="8"/>
                  </a:lnTo>
                  <a:lnTo>
                    <a:pt x="27" y="6"/>
                  </a:lnTo>
                  <a:lnTo>
                    <a:pt x="28" y="6"/>
                  </a:lnTo>
                  <a:lnTo>
                    <a:pt x="30" y="5"/>
                  </a:lnTo>
                  <a:lnTo>
                    <a:pt x="31" y="4"/>
                  </a:lnTo>
                  <a:lnTo>
                    <a:pt x="33" y="2"/>
                  </a:lnTo>
                  <a:lnTo>
                    <a:pt x="34" y="1"/>
                  </a:lnTo>
                  <a:lnTo>
                    <a:pt x="35" y="0"/>
                  </a:lnTo>
                </a:path>
              </a:pathLst>
            </a:custGeom>
            <a:solidFill>
              <a:srgbClr val="F8F8F8"/>
            </a:solidFill>
            <a:ln w="6350">
              <a:solidFill>
                <a:srgbClr val="DDDDDD"/>
              </a:solidFill>
              <a:round/>
              <a:headEnd/>
              <a:tailEnd/>
            </a:ln>
          </p:spPr>
          <p:txBody>
            <a:bodyPr/>
            <a:lstStyle/>
            <a:p>
              <a:endParaRPr lang="it-IT"/>
            </a:p>
          </p:txBody>
        </p:sp>
        <p:sp>
          <p:nvSpPr>
            <p:cNvPr id="7217" name="AutoShape 64"/>
            <p:cNvSpPr>
              <a:spLocks noChangeArrowheads="1"/>
            </p:cNvSpPr>
            <p:nvPr/>
          </p:nvSpPr>
          <p:spPr bwMode="auto">
            <a:xfrm flipV="1">
              <a:off x="4440" y="1302"/>
              <a:ext cx="867" cy="17"/>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7218" name="AutoShape 65"/>
            <p:cNvSpPr>
              <a:spLocks noChangeArrowheads="1"/>
            </p:cNvSpPr>
            <p:nvPr/>
          </p:nvSpPr>
          <p:spPr bwMode="auto">
            <a:xfrm flipV="1">
              <a:off x="4481" y="1293"/>
              <a:ext cx="788" cy="9"/>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7219" name="Oval 66"/>
            <p:cNvSpPr>
              <a:spLocks noChangeArrowheads="1"/>
            </p:cNvSpPr>
            <p:nvPr/>
          </p:nvSpPr>
          <p:spPr bwMode="auto">
            <a:xfrm>
              <a:off x="4713" y="1473"/>
              <a:ext cx="42"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7220" name="Oval 67"/>
            <p:cNvSpPr>
              <a:spLocks noChangeArrowheads="1"/>
            </p:cNvSpPr>
            <p:nvPr/>
          </p:nvSpPr>
          <p:spPr bwMode="auto">
            <a:xfrm>
              <a:off x="5000" y="1475"/>
              <a:ext cx="40"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7221" name="Freeform 68"/>
            <p:cNvSpPr>
              <a:spLocks/>
            </p:cNvSpPr>
            <p:nvPr/>
          </p:nvSpPr>
          <p:spPr bwMode="auto">
            <a:xfrm>
              <a:off x="4644" y="1320"/>
              <a:ext cx="63" cy="35"/>
            </a:xfrm>
            <a:custGeom>
              <a:avLst/>
              <a:gdLst>
                <a:gd name="T0" fmla="*/ 8 w 32"/>
                <a:gd name="T1" fmla="*/ 0 h 38"/>
                <a:gd name="T2" fmla="*/ 8 w 32"/>
                <a:gd name="T3" fmla="*/ 0 h 38"/>
                <a:gd name="T4" fmla="*/ 24 w 32"/>
                <a:gd name="T5" fmla="*/ 0 h 38"/>
                <a:gd name="T6" fmla="*/ 47 w 32"/>
                <a:gd name="T7" fmla="*/ 0 h 38"/>
                <a:gd name="T8" fmla="*/ 63 w 32"/>
                <a:gd name="T9" fmla="*/ 0 h 38"/>
                <a:gd name="T10" fmla="*/ 93 w 32"/>
                <a:gd name="T11" fmla="*/ 0 h 38"/>
                <a:gd name="T12" fmla="*/ 108 w 32"/>
                <a:gd name="T13" fmla="*/ 0 h 38"/>
                <a:gd name="T14" fmla="*/ 116 w 32"/>
                <a:gd name="T15" fmla="*/ 0 h 38"/>
                <a:gd name="T16" fmla="*/ 124 w 32"/>
                <a:gd name="T17" fmla="*/ 2 h 38"/>
                <a:gd name="T18" fmla="*/ 124 w 32"/>
                <a:gd name="T19" fmla="*/ 3 h 38"/>
                <a:gd name="T20" fmla="*/ 136 w 32"/>
                <a:gd name="T21" fmla="*/ 5 h 38"/>
                <a:gd name="T22" fmla="*/ 167 w 32"/>
                <a:gd name="T23" fmla="*/ 6 h 38"/>
                <a:gd name="T24" fmla="*/ 183 w 32"/>
                <a:gd name="T25" fmla="*/ 8 h 38"/>
                <a:gd name="T26" fmla="*/ 205 w 32"/>
                <a:gd name="T27" fmla="*/ 12 h 38"/>
                <a:gd name="T28" fmla="*/ 221 w 32"/>
                <a:gd name="T29" fmla="*/ 15 h 38"/>
                <a:gd name="T30" fmla="*/ 228 w 32"/>
                <a:gd name="T31" fmla="*/ 15 h 38"/>
                <a:gd name="T32" fmla="*/ 228 w 32"/>
                <a:gd name="T33" fmla="*/ 15 h 38"/>
                <a:gd name="T34" fmla="*/ 228 w 32"/>
                <a:gd name="T35" fmla="*/ 17 h 38"/>
                <a:gd name="T36" fmla="*/ 213 w 32"/>
                <a:gd name="T37" fmla="*/ 18 h 38"/>
                <a:gd name="T38" fmla="*/ 197 w 32"/>
                <a:gd name="T39" fmla="*/ 21 h 38"/>
                <a:gd name="T40" fmla="*/ 183 w 32"/>
                <a:gd name="T41" fmla="*/ 24 h 38"/>
                <a:gd name="T42" fmla="*/ 167 w 32"/>
                <a:gd name="T43" fmla="*/ 27 h 38"/>
                <a:gd name="T44" fmla="*/ 159 w 32"/>
                <a:gd name="T45" fmla="*/ 29 h 38"/>
                <a:gd name="T46" fmla="*/ 159 w 32"/>
                <a:gd name="T47" fmla="*/ 29 h 38"/>
                <a:gd name="T48" fmla="*/ 144 w 32"/>
                <a:gd name="T49" fmla="*/ 29 h 38"/>
                <a:gd name="T50" fmla="*/ 136 w 32"/>
                <a:gd name="T51" fmla="*/ 27 h 38"/>
                <a:gd name="T52" fmla="*/ 124 w 32"/>
                <a:gd name="T53" fmla="*/ 26 h 38"/>
                <a:gd name="T54" fmla="*/ 108 w 32"/>
                <a:gd name="T55" fmla="*/ 23 h 38"/>
                <a:gd name="T56" fmla="*/ 93 w 32"/>
                <a:gd name="T57" fmla="*/ 20 h 38"/>
                <a:gd name="T58" fmla="*/ 63 w 32"/>
                <a:gd name="T59" fmla="*/ 18 h 38"/>
                <a:gd name="T60" fmla="*/ 47 w 32"/>
                <a:gd name="T61" fmla="*/ 16 h 38"/>
                <a:gd name="T62" fmla="*/ 47 w 32"/>
                <a:gd name="T63" fmla="*/ 15 h 38"/>
                <a:gd name="T64" fmla="*/ 39 w 32"/>
                <a:gd name="T65" fmla="*/ 14 h 38"/>
                <a:gd name="T66" fmla="*/ 32 w 32"/>
                <a:gd name="T67" fmla="*/ 13 h 38"/>
                <a:gd name="T68" fmla="*/ 16 w 32"/>
                <a:gd name="T69" fmla="*/ 11 h 38"/>
                <a:gd name="T70" fmla="*/ 16 w 32"/>
                <a:gd name="T71" fmla="*/ 8 h 38"/>
                <a:gd name="T72" fmla="*/ 0 w 32"/>
                <a:gd name="T73" fmla="*/ 7 h 38"/>
                <a:gd name="T74" fmla="*/ 0 w 32"/>
                <a:gd name="T75" fmla="*/ 6 h 38"/>
                <a:gd name="T76" fmla="*/ 0 w 32"/>
                <a:gd name="T77" fmla="*/ 5 h 38"/>
                <a:gd name="T78" fmla="*/ 0 w 32"/>
                <a:gd name="T79" fmla="*/ 2 h 38"/>
                <a:gd name="T80" fmla="*/ 8 w 32"/>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
                <a:gd name="T124" fmla="*/ 0 h 38"/>
                <a:gd name="T125" fmla="*/ 32 w 32"/>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 h="38">
                  <a:moveTo>
                    <a:pt x="1" y="0"/>
                  </a:moveTo>
                  <a:lnTo>
                    <a:pt x="1" y="0"/>
                  </a:lnTo>
                  <a:lnTo>
                    <a:pt x="3" y="0"/>
                  </a:lnTo>
                  <a:lnTo>
                    <a:pt x="5" y="0"/>
                  </a:lnTo>
                  <a:lnTo>
                    <a:pt x="6" y="0"/>
                  </a:lnTo>
                  <a:lnTo>
                    <a:pt x="8" y="0"/>
                  </a:lnTo>
                  <a:lnTo>
                    <a:pt x="10" y="0"/>
                  </a:lnTo>
                  <a:lnTo>
                    <a:pt x="12" y="0"/>
                  </a:lnTo>
                  <a:lnTo>
                    <a:pt x="14" y="0"/>
                  </a:lnTo>
                  <a:lnTo>
                    <a:pt x="15" y="0"/>
                  </a:lnTo>
                  <a:lnTo>
                    <a:pt x="16" y="0"/>
                  </a:lnTo>
                  <a:lnTo>
                    <a:pt x="16" y="2"/>
                  </a:lnTo>
                  <a:lnTo>
                    <a:pt x="16" y="3"/>
                  </a:lnTo>
                  <a:lnTo>
                    <a:pt x="18" y="3"/>
                  </a:lnTo>
                  <a:lnTo>
                    <a:pt x="18" y="5"/>
                  </a:lnTo>
                  <a:lnTo>
                    <a:pt x="20" y="7"/>
                  </a:lnTo>
                  <a:lnTo>
                    <a:pt x="22" y="9"/>
                  </a:lnTo>
                  <a:lnTo>
                    <a:pt x="24" y="10"/>
                  </a:lnTo>
                  <a:lnTo>
                    <a:pt x="24" y="11"/>
                  </a:lnTo>
                  <a:lnTo>
                    <a:pt x="25" y="13"/>
                  </a:lnTo>
                  <a:lnTo>
                    <a:pt x="27" y="15"/>
                  </a:lnTo>
                  <a:lnTo>
                    <a:pt x="29" y="16"/>
                  </a:lnTo>
                  <a:lnTo>
                    <a:pt x="29" y="18"/>
                  </a:lnTo>
                  <a:lnTo>
                    <a:pt x="30" y="18"/>
                  </a:lnTo>
                  <a:lnTo>
                    <a:pt x="31" y="17"/>
                  </a:lnTo>
                  <a:lnTo>
                    <a:pt x="30" y="18"/>
                  </a:lnTo>
                  <a:lnTo>
                    <a:pt x="30" y="19"/>
                  </a:lnTo>
                  <a:lnTo>
                    <a:pt x="30" y="21"/>
                  </a:lnTo>
                  <a:lnTo>
                    <a:pt x="28" y="23"/>
                  </a:lnTo>
                  <a:lnTo>
                    <a:pt x="28" y="25"/>
                  </a:lnTo>
                  <a:lnTo>
                    <a:pt x="26" y="27"/>
                  </a:lnTo>
                  <a:lnTo>
                    <a:pt x="26" y="28"/>
                  </a:lnTo>
                  <a:lnTo>
                    <a:pt x="24" y="30"/>
                  </a:lnTo>
                  <a:lnTo>
                    <a:pt x="24" y="32"/>
                  </a:lnTo>
                  <a:lnTo>
                    <a:pt x="22" y="34"/>
                  </a:lnTo>
                  <a:lnTo>
                    <a:pt x="22" y="35"/>
                  </a:lnTo>
                  <a:lnTo>
                    <a:pt x="21" y="37"/>
                  </a:lnTo>
                  <a:lnTo>
                    <a:pt x="19" y="37"/>
                  </a:lnTo>
                  <a:lnTo>
                    <a:pt x="19" y="36"/>
                  </a:lnTo>
                  <a:lnTo>
                    <a:pt x="18" y="35"/>
                  </a:lnTo>
                  <a:lnTo>
                    <a:pt x="18" y="34"/>
                  </a:lnTo>
                  <a:lnTo>
                    <a:pt x="16" y="33"/>
                  </a:lnTo>
                  <a:lnTo>
                    <a:pt x="15" y="31"/>
                  </a:lnTo>
                  <a:lnTo>
                    <a:pt x="14" y="29"/>
                  </a:lnTo>
                  <a:lnTo>
                    <a:pt x="14" y="27"/>
                  </a:lnTo>
                  <a:lnTo>
                    <a:pt x="12" y="26"/>
                  </a:lnTo>
                  <a:lnTo>
                    <a:pt x="10" y="24"/>
                  </a:lnTo>
                  <a:lnTo>
                    <a:pt x="8" y="23"/>
                  </a:lnTo>
                  <a:lnTo>
                    <a:pt x="8" y="21"/>
                  </a:lnTo>
                  <a:lnTo>
                    <a:pt x="6" y="20"/>
                  </a:lnTo>
                  <a:lnTo>
                    <a:pt x="6" y="18"/>
                  </a:lnTo>
                  <a:lnTo>
                    <a:pt x="6" y="17"/>
                  </a:lnTo>
                  <a:lnTo>
                    <a:pt x="5" y="17"/>
                  </a:lnTo>
                  <a:lnTo>
                    <a:pt x="5" y="16"/>
                  </a:lnTo>
                  <a:lnTo>
                    <a:pt x="4" y="16"/>
                  </a:lnTo>
                  <a:lnTo>
                    <a:pt x="4" y="14"/>
                  </a:lnTo>
                  <a:lnTo>
                    <a:pt x="2" y="14"/>
                  </a:lnTo>
                  <a:lnTo>
                    <a:pt x="2" y="12"/>
                  </a:lnTo>
                  <a:lnTo>
                    <a:pt x="2" y="11"/>
                  </a:lnTo>
                  <a:lnTo>
                    <a:pt x="2" y="10"/>
                  </a:lnTo>
                  <a:lnTo>
                    <a:pt x="0" y="10"/>
                  </a:lnTo>
                  <a:lnTo>
                    <a:pt x="0" y="8"/>
                  </a:lnTo>
                  <a:lnTo>
                    <a:pt x="0" y="7"/>
                  </a:lnTo>
                  <a:lnTo>
                    <a:pt x="0" y="5"/>
                  </a:lnTo>
                  <a:lnTo>
                    <a:pt x="0" y="3"/>
                  </a:lnTo>
                  <a:lnTo>
                    <a:pt x="0" y="2"/>
                  </a:lnTo>
                  <a:lnTo>
                    <a:pt x="1" y="0"/>
                  </a:lnTo>
                </a:path>
              </a:pathLst>
            </a:custGeom>
            <a:solidFill>
              <a:srgbClr val="F8F8F8"/>
            </a:solidFill>
            <a:ln w="9525">
              <a:solidFill>
                <a:srgbClr val="DDDDDD"/>
              </a:solidFill>
              <a:round/>
              <a:headEnd/>
              <a:tailEnd/>
            </a:ln>
          </p:spPr>
          <p:txBody>
            <a:bodyPr/>
            <a:lstStyle/>
            <a:p>
              <a:endParaRPr lang="it-IT"/>
            </a:p>
          </p:txBody>
        </p:sp>
        <p:sp>
          <p:nvSpPr>
            <p:cNvPr id="7222" name="Freeform 69"/>
            <p:cNvSpPr>
              <a:spLocks/>
            </p:cNvSpPr>
            <p:nvPr/>
          </p:nvSpPr>
          <p:spPr bwMode="auto">
            <a:xfrm>
              <a:off x="4569" y="1319"/>
              <a:ext cx="311" cy="141"/>
            </a:xfrm>
            <a:custGeom>
              <a:avLst/>
              <a:gdLst>
                <a:gd name="T0" fmla="*/ 833 w 158"/>
                <a:gd name="T1" fmla="*/ 1 h 152"/>
                <a:gd name="T2" fmla="*/ 1112 w 158"/>
                <a:gd name="T3" fmla="*/ 20 h 152"/>
                <a:gd name="T4" fmla="*/ 1136 w 158"/>
                <a:gd name="T5" fmla="*/ 42 h 152"/>
                <a:gd name="T6" fmla="*/ 1173 w 158"/>
                <a:gd name="T7" fmla="*/ 42 h 152"/>
                <a:gd name="T8" fmla="*/ 1197 w 158"/>
                <a:gd name="T9" fmla="*/ 46 h 152"/>
                <a:gd name="T10" fmla="*/ 1197 w 158"/>
                <a:gd name="T11" fmla="*/ 90 h 152"/>
                <a:gd name="T12" fmla="*/ 1197 w 158"/>
                <a:gd name="T13" fmla="*/ 121 h 152"/>
                <a:gd name="T14" fmla="*/ 1008 w 158"/>
                <a:gd name="T15" fmla="*/ 118 h 152"/>
                <a:gd name="T16" fmla="*/ 779 w 158"/>
                <a:gd name="T17" fmla="*/ 112 h 152"/>
                <a:gd name="T18" fmla="*/ 685 w 158"/>
                <a:gd name="T19" fmla="*/ 111 h 152"/>
                <a:gd name="T20" fmla="*/ 520 w 158"/>
                <a:gd name="T21" fmla="*/ 111 h 152"/>
                <a:gd name="T22" fmla="*/ 472 w 158"/>
                <a:gd name="T23" fmla="*/ 113 h 152"/>
                <a:gd name="T24" fmla="*/ 472 w 158"/>
                <a:gd name="T25" fmla="*/ 116 h 152"/>
                <a:gd name="T26" fmla="*/ 449 w 158"/>
                <a:gd name="T27" fmla="*/ 119 h 152"/>
                <a:gd name="T28" fmla="*/ 372 w 158"/>
                <a:gd name="T29" fmla="*/ 114 h 152"/>
                <a:gd name="T30" fmla="*/ 299 w 158"/>
                <a:gd name="T31" fmla="*/ 105 h 152"/>
                <a:gd name="T32" fmla="*/ 268 w 158"/>
                <a:gd name="T33" fmla="*/ 89 h 152"/>
                <a:gd name="T34" fmla="*/ 136 w 158"/>
                <a:gd name="T35" fmla="*/ 71 h 152"/>
                <a:gd name="T36" fmla="*/ 31 w 158"/>
                <a:gd name="T37" fmla="*/ 67 h 152"/>
                <a:gd name="T38" fmla="*/ 159 w 158"/>
                <a:gd name="T39" fmla="*/ 66 h 152"/>
                <a:gd name="T40" fmla="*/ 291 w 158"/>
                <a:gd name="T41" fmla="*/ 71 h 152"/>
                <a:gd name="T42" fmla="*/ 380 w 158"/>
                <a:gd name="T43" fmla="*/ 85 h 152"/>
                <a:gd name="T44" fmla="*/ 411 w 158"/>
                <a:gd name="T45" fmla="*/ 98 h 152"/>
                <a:gd name="T46" fmla="*/ 488 w 158"/>
                <a:gd name="T47" fmla="*/ 101 h 152"/>
                <a:gd name="T48" fmla="*/ 589 w 158"/>
                <a:gd name="T49" fmla="*/ 101 h 152"/>
                <a:gd name="T50" fmla="*/ 604 w 158"/>
                <a:gd name="T51" fmla="*/ 94 h 152"/>
                <a:gd name="T52" fmla="*/ 616 w 158"/>
                <a:gd name="T53" fmla="*/ 74 h 152"/>
                <a:gd name="T54" fmla="*/ 616 w 158"/>
                <a:gd name="T55" fmla="*/ 72 h 152"/>
                <a:gd name="T56" fmla="*/ 640 w 158"/>
                <a:gd name="T57" fmla="*/ 90 h 152"/>
                <a:gd name="T58" fmla="*/ 817 w 158"/>
                <a:gd name="T59" fmla="*/ 99 h 152"/>
                <a:gd name="T60" fmla="*/ 1053 w 158"/>
                <a:gd name="T61" fmla="*/ 90 h 152"/>
                <a:gd name="T62" fmla="*/ 1128 w 158"/>
                <a:gd name="T63" fmla="*/ 75 h 152"/>
                <a:gd name="T64" fmla="*/ 1085 w 158"/>
                <a:gd name="T65" fmla="*/ 58 h 152"/>
                <a:gd name="T66" fmla="*/ 984 w 158"/>
                <a:gd name="T67" fmla="*/ 53 h 152"/>
                <a:gd name="T68" fmla="*/ 844 w 158"/>
                <a:gd name="T69" fmla="*/ 53 h 152"/>
                <a:gd name="T70" fmla="*/ 640 w 158"/>
                <a:gd name="T71" fmla="*/ 59 h 152"/>
                <a:gd name="T72" fmla="*/ 581 w 158"/>
                <a:gd name="T73" fmla="*/ 61 h 152"/>
                <a:gd name="T74" fmla="*/ 581 w 158"/>
                <a:gd name="T75" fmla="*/ 58 h 152"/>
                <a:gd name="T76" fmla="*/ 581 w 158"/>
                <a:gd name="T77" fmla="*/ 53 h 152"/>
                <a:gd name="T78" fmla="*/ 756 w 158"/>
                <a:gd name="T79" fmla="*/ 50 h 152"/>
                <a:gd name="T80" fmla="*/ 961 w 158"/>
                <a:gd name="T81" fmla="*/ 45 h 152"/>
                <a:gd name="T82" fmla="*/ 1031 w 158"/>
                <a:gd name="T83" fmla="*/ 37 h 152"/>
                <a:gd name="T84" fmla="*/ 1061 w 158"/>
                <a:gd name="T85" fmla="*/ 19 h 152"/>
                <a:gd name="T86" fmla="*/ 907 w 158"/>
                <a:gd name="T87" fmla="*/ 13 h 152"/>
                <a:gd name="T88" fmla="*/ 809 w 158"/>
                <a:gd name="T89" fmla="*/ 24 h 152"/>
                <a:gd name="T90" fmla="*/ 900 w 158"/>
                <a:gd name="T91" fmla="*/ 32 h 152"/>
                <a:gd name="T92" fmla="*/ 937 w 158"/>
                <a:gd name="T93" fmla="*/ 28 h 152"/>
                <a:gd name="T94" fmla="*/ 945 w 158"/>
                <a:gd name="T95" fmla="*/ 24 h 152"/>
                <a:gd name="T96" fmla="*/ 968 w 158"/>
                <a:gd name="T97" fmla="*/ 28 h 152"/>
                <a:gd name="T98" fmla="*/ 1000 w 158"/>
                <a:gd name="T99" fmla="*/ 35 h 152"/>
                <a:gd name="T100" fmla="*/ 900 w 158"/>
                <a:gd name="T101" fmla="*/ 39 h 152"/>
                <a:gd name="T102" fmla="*/ 716 w 158"/>
                <a:gd name="T103" fmla="*/ 44 h 152"/>
                <a:gd name="T104" fmla="*/ 693 w 158"/>
                <a:gd name="T105" fmla="*/ 42 h 152"/>
                <a:gd name="T106" fmla="*/ 740 w 158"/>
                <a:gd name="T107" fmla="*/ 34 h 152"/>
                <a:gd name="T108" fmla="*/ 748 w 158"/>
                <a:gd name="T109" fmla="*/ 17 h 152"/>
                <a:gd name="T110" fmla="*/ 701 w 158"/>
                <a:gd name="T111" fmla="*/ 9 h 152"/>
                <a:gd name="T112" fmla="*/ 663 w 158"/>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8"/>
                <a:gd name="T172" fmla="*/ 0 h 152"/>
                <a:gd name="T173" fmla="*/ 158 w 158"/>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8" h="152">
                  <a:moveTo>
                    <a:pt x="87" y="0"/>
                  </a:moveTo>
                  <a:lnTo>
                    <a:pt x="87" y="0"/>
                  </a:lnTo>
                  <a:lnTo>
                    <a:pt x="89" y="0"/>
                  </a:lnTo>
                  <a:lnTo>
                    <a:pt x="92" y="0"/>
                  </a:lnTo>
                  <a:lnTo>
                    <a:pt x="98" y="0"/>
                  </a:lnTo>
                  <a:lnTo>
                    <a:pt x="103" y="1"/>
                  </a:lnTo>
                  <a:lnTo>
                    <a:pt x="109" y="1"/>
                  </a:lnTo>
                  <a:lnTo>
                    <a:pt x="116" y="3"/>
                  </a:lnTo>
                  <a:lnTo>
                    <a:pt x="123" y="3"/>
                  </a:lnTo>
                  <a:lnTo>
                    <a:pt x="128" y="7"/>
                  </a:lnTo>
                  <a:lnTo>
                    <a:pt x="135" y="10"/>
                  </a:lnTo>
                  <a:lnTo>
                    <a:pt x="139" y="15"/>
                  </a:lnTo>
                  <a:lnTo>
                    <a:pt x="144" y="19"/>
                  </a:lnTo>
                  <a:lnTo>
                    <a:pt x="146" y="26"/>
                  </a:lnTo>
                  <a:lnTo>
                    <a:pt x="149" y="33"/>
                  </a:lnTo>
                  <a:lnTo>
                    <a:pt x="149" y="43"/>
                  </a:lnTo>
                  <a:lnTo>
                    <a:pt x="149" y="52"/>
                  </a:lnTo>
                  <a:lnTo>
                    <a:pt x="151" y="52"/>
                  </a:lnTo>
                  <a:lnTo>
                    <a:pt x="153" y="52"/>
                  </a:lnTo>
                  <a:lnTo>
                    <a:pt x="154" y="52"/>
                  </a:lnTo>
                  <a:lnTo>
                    <a:pt x="156" y="52"/>
                  </a:lnTo>
                  <a:lnTo>
                    <a:pt x="157" y="52"/>
                  </a:lnTo>
                  <a:lnTo>
                    <a:pt x="157" y="55"/>
                  </a:lnTo>
                  <a:lnTo>
                    <a:pt x="157" y="58"/>
                  </a:lnTo>
                  <a:lnTo>
                    <a:pt x="157" y="63"/>
                  </a:lnTo>
                  <a:lnTo>
                    <a:pt x="157" y="69"/>
                  </a:lnTo>
                  <a:lnTo>
                    <a:pt x="157" y="78"/>
                  </a:lnTo>
                  <a:lnTo>
                    <a:pt x="157" y="85"/>
                  </a:lnTo>
                  <a:lnTo>
                    <a:pt x="157" y="94"/>
                  </a:lnTo>
                  <a:lnTo>
                    <a:pt x="157" y="102"/>
                  </a:lnTo>
                  <a:lnTo>
                    <a:pt x="157" y="113"/>
                  </a:lnTo>
                  <a:lnTo>
                    <a:pt x="157" y="121"/>
                  </a:lnTo>
                  <a:lnTo>
                    <a:pt x="157" y="130"/>
                  </a:lnTo>
                  <a:lnTo>
                    <a:pt x="157" y="136"/>
                  </a:lnTo>
                  <a:lnTo>
                    <a:pt x="157" y="143"/>
                  </a:lnTo>
                  <a:lnTo>
                    <a:pt x="157" y="148"/>
                  </a:lnTo>
                  <a:lnTo>
                    <a:pt x="157" y="151"/>
                  </a:lnTo>
                  <a:lnTo>
                    <a:pt x="156" y="151"/>
                  </a:lnTo>
                  <a:lnTo>
                    <a:pt x="154" y="151"/>
                  </a:lnTo>
                  <a:lnTo>
                    <a:pt x="150" y="151"/>
                  </a:lnTo>
                  <a:lnTo>
                    <a:pt x="147" y="150"/>
                  </a:lnTo>
                  <a:lnTo>
                    <a:pt x="142" y="150"/>
                  </a:lnTo>
                  <a:lnTo>
                    <a:pt x="138" y="148"/>
                  </a:lnTo>
                  <a:lnTo>
                    <a:pt x="132" y="148"/>
                  </a:lnTo>
                  <a:lnTo>
                    <a:pt x="127" y="146"/>
                  </a:lnTo>
                  <a:lnTo>
                    <a:pt x="122" y="146"/>
                  </a:lnTo>
                  <a:lnTo>
                    <a:pt x="117" y="144"/>
                  </a:lnTo>
                  <a:lnTo>
                    <a:pt x="111" y="144"/>
                  </a:lnTo>
                  <a:lnTo>
                    <a:pt x="108" y="142"/>
                  </a:lnTo>
                  <a:lnTo>
                    <a:pt x="104" y="142"/>
                  </a:lnTo>
                  <a:lnTo>
                    <a:pt x="102" y="140"/>
                  </a:lnTo>
                  <a:lnTo>
                    <a:pt x="100" y="140"/>
                  </a:lnTo>
                  <a:lnTo>
                    <a:pt x="100" y="138"/>
                  </a:lnTo>
                  <a:lnTo>
                    <a:pt x="98" y="139"/>
                  </a:lnTo>
                  <a:lnTo>
                    <a:pt x="95" y="139"/>
                  </a:lnTo>
                  <a:lnTo>
                    <a:pt x="94" y="139"/>
                  </a:lnTo>
                  <a:lnTo>
                    <a:pt x="90" y="139"/>
                  </a:lnTo>
                  <a:lnTo>
                    <a:pt x="87" y="139"/>
                  </a:lnTo>
                  <a:lnTo>
                    <a:pt x="84" y="139"/>
                  </a:lnTo>
                  <a:lnTo>
                    <a:pt x="81" y="139"/>
                  </a:lnTo>
                  <a:lnTo>
                    <a:pt x="77" y="139"/>
                  </a:lnTo>
                  <a:lnTo>
                    <a:pt x="73" y="139"/>
                  </a:lnTo>
                  <a:lnTo>
                    <a:pt x="70" y="139"/>
                  </a:lnTo>
                  <a:lnTo>
                    <a:pt x="68" y="139"/>
                  </a:lnTo>
                  <a:lnTo>
                    <a:pt x="65" y="139"/>
                  </a:lnTo>
                  <a:lnTo>
                    <a:pt x="63" y="139"/>
                  </a:lnTo>
                  <a:lnTo>
                    <a:pt x="62" y="139"/>
                  </a:lnTo>
                  <a:lnTo>
                    <a:pt x="62" y="140"/>
                  </a:lnTo>
                  <a:lnTo>
                    <a:pt x="62" y="141"/>
                  </a:lnTo>
                  <a:lnTo>
                    <a:pt x="62" y="143"/>
                  </a:lnTo>
                  <a:lnTo>
                    <a:pt x="62" y="144"/>
                  </a:lnTo>
                  <a:lnTo>
                    <a:pt x="62" y="146"/>
                  </a:lnTo>
                  <a:lnTo>
                    <a:pt x="62" y="148"/>
                  </a:lnTo>
                  <a:lnTo>
                    <a:pt x="62" y="149"/>
                  </a:lnTo>
                  <a:lnTo>
                    <a:pt x="59" y="149"/>
                  </a:lnTo>
                  <a:lnTo>
                    <a:pt x="57" y="149"/>
                  </a:lnTo>
                  <a:lnTo>
                    <a:pt x="56" y="149"/>
                  </a:lnTo>
                  <a:lnTo>
                    <a:pt x="54" y="147"/>
                  </a:lnTo>
                  <a:lnTo>
                    <a:pt x="52" y="147"/>
                  </a:lnTo>
                  <a:lnTo>
                    <a:pt x="50" y="145"/>
                  </a:lnTo>
                  <a:lnTo>
                    <a:pt x="49" y="145"/>
                  </a:lnTo>
                  <a:lnTo>
                    <a:pt x="49" y="143"/>
                  </a:lnTo>
                  <a:lnTo>
                    <a:pt x="47" y="143"/>
                  </a:lnTo>
                  <a:lnTo>
                    <a:pt x="45" y="141"/>
                  </a:lnTo>
                  <a:lnTo>
                    <a:pt x="43" y="139"/>
                  </a:lnTo>
                  <a:lnTo>
                    <a:pt x="43" y="138"/>
                  </a:lnTo>
                  <a:lnTo>
                    <a:pt x="41" y="136"/>
                  </a:lnTo>
                  <a:lnTo>
                    <a:pt x="41" y="134"/>
                  </a:lnTo>
                  <a:lnTo>
                    <a:pt x="39" y="132"/>
                  </a:lnTo>
                  <a:lnTo>
                    <a:pt x="39" y="130"/>
                  </a:lnTo>
                  <a:lnTo>
                    <a:pt x="38" y="129"/>
                  </a:lnTo>
                  <a:lnTo>
                    <a:pt x="37" y="126"/>
                  </a:lnTo>
                  <a:lnTo>
                    <a:pt x="37" y="123"/>
                  </a:lnTo>
                  <a:lnTo>
                    <a:pt x="37" y="119"/>
                  </a:lnTo>
                  <a:lnTo>
                    <a:pt x="35" y="116"/>
                  </a:lnTo>
                  <a:lnTo>
                    <a:pt x="35" y="112"/>
                  </a:lnTo>
                  <a:lnTo>
                    <a:pt x="34" y="108"/>
                  </a:lnTo>
                  <a:lnTo>
                    <a:pt x="34" y="103"/>
                  </a:lnTo>
                  <a:lnTo>
                    <a:pt x="31" y="100"/>
                  </a:lnTo>
                  <a:lnTo>
                    <a:pt x="30" y="96"/>
                  </a:lnTo>
                  <a:lnTo>
                    <a:pt x="26" y="94"/>
                  </a:lnTo>
                  <a:lnTo>
                    <a:pt x="23" y="90"/>
                  </a:lnTo>
                  <a:lnTo>
                    <a:pt x="18" y="88"/>
                  </a:lnTo>
                  <a:lnTo>
                    <a:pt x="13" y="86"/>
                  </a:lnTo>
                  <a:lnTo>
                    <a:pt x="6" y="86"/>
                  </a:lnTo>
                  <a:lnTo>
                    <a:pt x="0" y="85"/>
                  </a:lnTo>
                  <a:lnTo>
                    <a:pt x="2" y="85"/>
                  </a:lnTo>
                  <a:lnTo>
                    <a:pt x="4" y="84"/>
                  </a:lnTo>
                  <a:lnTo>
                    <a:pt x="6" y="84"/>
                  </a:lnTo>
                  <a:lnTo>
                    <a:pt x="9" y="84"/>
                  </a:lnTo>
                  <a:lnTo>
                    <a:pt x="11" y="84"/>
                  </a:lnTo>
                  <a:lnTo>
                    <a:pt x="15" y="82"/>
                  </a:lnTo>
                  <a:lnTo>
                    <a:pt x="17" y="82"/>
                  </a:lnTo>
                  <a:lnTo>
                    <a:pt x="19" y="82"/>
                  </a:lnTo>
                  <a:lnTo>
                    <a:pt x="21" y="82"/>
                  </a:lnTo>
                  <a:lnTo>
                    <a:pt x="25" y="81"/>
                  </a:lnTo>
                  <a:lnTo>
                    <a:pt x="27" y="81"/>
                  </a:lnTo>
                  <a:lnTo>
                    <a:pt x="28" y="80"/>
                  </a:lnTo>
                  <a:lnTo>
                    <a:pt x="29" y="80"/>
                  </a:lnTo>
                  <a:lnTo>
                    <a:pt x="30" y="79"/>
                  </a:lnTo>
                  <a:lnTo>
                    <a:pt x="34" y="84"/>
                  </a:lnTo>
                  <a:lnTo>
                    <a:pt x="38" y="89"/>
                  </a:lnTo>
                  <a:lnTo>
                    <a:pt x="41" y="92"/>
                  </a:lnTo>
                  <a:lnTo>
                    <a:pt x="44" y="95"/>
                  </a:lnTo>
                  <a:lnTo>
                    <a:pt x="46" y="99"/>
                  </a:lnTo>
                  <a:lnTo>
                    <a:pt x="47" y="101"/>
                  </a:lnTo>
                  <a:lnTo>
                    <a:pt x="48" y="103"/>
                  </a:lnTo>
                  <a:lnTo>
                    <a:pt x="50" y="105"/>
                  </a:lnTo>
                  <a:lnTo>
                    <a:pt x="50" y="107"/>
                  </a:lnTo>
                  <a:lnTo>
                    <a:pt x="50" y="109"/>
                  </a:lnTo>
                  <a:lnTo>
                    <a:pt x="50" y="111"/>
                  </a:lnTo>
                  <a:lnTo>
                    <a:pt x="51" y="113"/>
                  </a:lnTo>
                  <a:lnTo>
                    <a:pt x="51" y="116"/>
                  </a:lnTo>
                  <a:lnTo>
                    <a:pt x="52" y="118"/>
                  </a:lnTo>
                  <a:lnTo>
                    <a:pt x="53" y="121"/>
                  </a:lnTo>
                  <a:lnTo>
                    <a:pt x="54" y="123"/>
                  </a:lnTo>
                  <a:lnTo>
                    <a:pt x="54" y="125"/>
                  </a:lnTo>
                  <a:lnTo>
                    <a:pt x="56" y="126"/>
                  </a:lnTo>
                  <a:lnTo>
                    <a:pt x="57" y="127"/>
                  </a:lnTo>
                  <a:lnTo>
                    <a:pt x="59" y="127"/>
                  </a:lnTo>
                  <a:lnTo>
                    <a:pt x="60" y="127"/>
                  </a:lnTo>
                  <a:lnTo>
                    <a:pt x="62" y="127"/>
                  </a:lnTo>
                  <a:lnTo>
                    <a:pt x="64" y="127"/>
                  </a:lnTo>
                  <a:lnTo>
                    <a:pt x="67" y="127"/>
                  </a:lnTo>
                  <a:lnTo>
                    <a:pt x="69" y="127"/>
                  </a:lnTo>
                  <a:lnTo>
                    <a:pt x="71" y="127"/>
                  </a:lnTo>
                  <a:lnTo>
                    <a:pt x="72" y="127"/>
                  </a:lnTo>
                  <a:lnTo>
                    <a:pt x="74" y="127"/>
                  </a:lnTo>
                  <a:lnTo>
                    <a:pt x="75" y="127"/>
                  </a:lnTo>
                  <a:lnTo>
                    <a:pt x="77" y="127"/>
                  </a:lnTo>
                  <a:lnTo>
                    <a:pt x="78" y="127"/>
                  </a:lnTo>
                  <a:lnTo>
                    <a:pt x="79" y="126"/>
                  </a:lnTo>
                  <a:lnTo>
                    <a:pt x="79" y="124"/>
                  </a:lnTo>
                  <a:lnTo>
                    <a:pt x="79" y="123"/>
                  </a:lnTo>
                  <a:lnTo>
                    <a:pt x="79" y="120"/>
                  </a:lnTo>
                  <a:lnTo>
                    <a:pt x="79" y="117"/>
                  </a:lnTo>
                  <a:lnTo>
                    <a:pt x="79" y="114"/>
                  </a:lnTo>
                  <a:lnTo>
                    <a:pt x="79" y="110"/>
                  </a:lnTo>
                  <a:lnTo>
                    <a:pt x="80" y="106"/>
                  </a:lnTo>
                  <a:lnTo>
                    <a:pt x="80" y="103"/>
                  </a:lnTo>
                  <a:lnTo>
                    <a:pt x="80" y="100"/>
                  </a:lnTo>
                  <a:lnTo>
                    <a:pt x="80" y="97"/>
                  </a:lnTo>
                  <a:lnTo>
                    <a:pt x="81" y="93"/>
                  </a:lnTo>
                  <a:lnTo>
                    <a:pt x="81" y="91"/>
                  </a:lnTo>
                  <a:lnTo>
                    <a:pt x="81" y="88"/>
                  </a:lnTo>
                  <a:lnTo>
                    <a:pt x="81" y="87"/>
                  </a:lnTo>
                  <a:lnTo>
                    <a:pt x="82" y="86"/>
                  </a:lnTo>
                  <a:lnTo>
                    <a:pt x="81" y="87"/>
                  </a:lnTo>
                  <a:lnTo>
                    <a:pt x="81" y="89"/>
                  </a:lnTo>
                  <a:lnTo>
                    <a:pt x="81" y="91"/>
                  </a:lnTo>
                  <a:lnTo>
                    <a:pt x="81" y="93"/>
                  </a:lnTo>
                  <a:lnTo>
                    <a:pt x="81" y="97"/>
                  </a:lnTo>
                  <a:lnTo>
                    <a:pt x="81" y="100"/>
                  </a:lnTo>
                  <a:lnTo>
                    <a:pt x="81" y="103"/>
                  </a:lnTo>
                  <a:lnTo>
                    <a:pt x="82" y="106"/>
                  </a:lnTo>
                  <a:lnTo>
                    <a:pt x="82" y="110"/>
                  </a:lnTo>
                  <a:lnTo>
                    <a:pt x="84" y="113"/>
                  </a:lnTo>
                  <a:lnTo>
                    <a:pt x="86" y="117"/>
                  </a:lnTo>
                  <a:lnTo>
                    <a:pt x="88" y="119"/>
                  </a:lnTo>
                  <a:lnTo>
                    <a:pt x="89" y="122"/>
                  </a:lnTo>
                  <a:lnTo>
                    <a:pt x="93" y="124"/>
                  </a:lnTo>
                  <a:lnTo>
                    <a:pt x="97" y="124"/>
                  </a:lnTo>
                  <a:lnTo>
                    <a:pt x="103" y="124"/>
                  </a:lnTo>
                  <a:lnTo>
                    <a:pt x="107" y="124"/>
                  </a:lnTo>
                  <a:lnTo>
                    <a:pt x="113" y="124"/>
                  </a:lnTo>
                  <a:lnTo>
                    <a:pt x="118" y="123"/>
                  </a:lnTo>
                  <a:lnTo>
                    <a:pt x="123" y="121"/>
                  </a:lnTo>
                  <a:lnTo>
                    <a:pt x="126" y="120"/>
                  </a:lnTo>
                  <a:lnTo>
                    <a:pt x="130" y="119"/>
                  </a:lnTo>
                  <a:lnTo>
                    <a:pt x="134" y="117"/>
                  </a:lnTo>
                  <a:lnTo>
                    <a:pt x="138" y="113"/>
                  </a:lnTo>
                  <a:lnTo>
                    <a:pt x="139" y="111"/>
                  </a:lnTo>
                  <a:lnTo>
                    <a:pt x="142" y="108"/>
                  </a:lnTo>
                  <a:lnTo>
                    <a:pt x="143" y="107"/>
                  </a:lnTo>
                  <a:lnTo>
                    <a:pt x="146" y="103"/>
                  </a:lnTo>
                  <a:lnTo>
                    <a:pt x="146" y="101"/>
                  </a:lnTo>
                  <a:lnTo>
                    <a:pt x="148" y="98"/>
                  </a:lnTo>
                  <a:lnTo>
                    <a:pt x="148" y="94"/>
                  </a:lnTo>
                  <a:lnTo>
                    <a:pt x="149" y="91"/>
                  </a:lnTo>
                  <a:lnTo>
                    <a:pt x="148" y="87"/>
                  </a:lnTo>
                  <a:lnTo>
                    <a:pt x="148" y="84"/>
                  </a:lnTo>
                  <a:lnTo>
                    <a:pt x="146" y="81"/>
                  </a:lnTo>
                  <a:lnTo>
                    <a:pt x="146" y="77"/>
                  </a:lnTo>
                  <a:lnTo>
                    <a:pt x="144" y="75"/>
                  </a:lnTo>
                  <a:lnTo>
                    <a:pt x="142" y="73"/>
                  </a:lnTo>
                  <a:lnTo>
                    <a:pt x="141" y="71"/>
                  </a:lnTo>
                  <a:lnTo>
                    <a:pt x="139" y="69"/>
                  </a:lnTo>
                  <a:lnTo>
                    <a:pt x="136" y="69"/>
                  </a:lnTo>
                  <a:lnTo>
                    <a:pt x="134" y="68"/>
                  </a:lnTo>
                  <a:lnTo>
                    <a:pt x="132" y="68"/>
                  </a:lnTo>
                  <a:lnTo>
                    <a:pt x="130" y="66"/>
                  </a:lnTo>
                  <a:lnTo>
                    <a:pt x="129" y="66"/>
                  </a:lnTo>
                  <a:lnTo>
                    <a:pt x="127" y="66"/>
                  </a:lnTo>
                  <a:lnTo>
                    <a:pt x="125" y="66"/>
                  </a:lnTo>
                  <a:lnTo>
                    <a:pt x="123" y="64"/>
                  </a:lnTo>
                  <a:lnTo>
                    <a:pt x="120" y="65"/>
                  </a:lnTo>
                  <a:lnTo>
                    <a:pt x="118" y="65"/>
                  </a:lnTo>
                  <a:lnTo>
                    <a:pt x="114" y="66"/>
                  </a:lnTo>
                  <a:lnTo>
                    <a:pt x="111" y="66"/>
                  </a:lnTo>
                  <a:lnTo>
                    <a:pt x="106" y="67"/>
                  </a:lnTo>
                  <a:lnTo>
                    <a:pt x="103" y="67"/>
                  </a:lnTo>
                  <a:lnTo>
                    <a:pt x="99" y="69"/>
                  </a:lnTo>
                  <a:lnTo>
                    <a:pt x="95" y="69"/>
                  </a:lnTo>
                  <a:lnTo>
                    <a:pt x="91" y="71"/>
                  </a:lnTo>
                  <a:lnTo>
                    <a:pt x="88" y="72"/>
                  </a:lnTo>
                  <a:lnTo>
                    <a:pt x="84" y="74"/>
                  </a:lnTo>
                  <a:lnTo>
                    <a:pt x="82" y="74"/>
                  </a:lnTo>
                  <a:lnTo>
                    <a:pt x="79" y="76"/>
                  </a:lnTo>
                  <a:lnTo>
                    <a:pt x="77" y="76"/>
                  </a:lnTo>
                  <a:lnTo>
                    <a:pt x="76" y="77"/>
                  </a:lnTo>
                  <a:lnTo>
                    <a:pt x="76" y="76"/>
                  </a:lnTo>
                  <a:lnTo>
                    <a:pt x="76" y="74"/>
                  </a:lnTo>
                  <a:lnTo>
                    <a:pt x="76" y="72"/>
                  </a:lnTo>
                  <a:lnTo>
                    <a:pt x="76" y="71"/>
                  </a:lnTo>
                  <a:lnTo>
                    <a:pt x="76" y="69"/>
                  </a:lnTo>
                  <a:lnTo>
                    <a:pt x="76" y="68"/>
                  </a:lnTo>
                  <a:lnTo>
                    <a:pt x="76" y="66"/>
                  </a:lnTo>
                  <a:lnTo>
                    <a:pt x="78" y="66"/>
                  </a:lnTo>
                  <a:lnTo>
                    <a:pt x="81" y="66"/>
                  </a:lnTo>
                  <a:lnTo>
                    <a:pt x="85" y="66"/>
                  </a:lnTo>
                  <a:lnTo>
                    <a:pt x="88" y="65"/>
                  </a:lnTo>
                  <a:lnTo>
                    <a:pt x="92" y="65"/>
                  </a:lnTo>
                  <a:lnTo>
                    <a:pt x="95" y="63"/>
                  </a:lnTo>
                  <a:lnTo>
                    <a:pt x="99" y="63"/>
                  </a:lnTo>
                  <a:lnTo>
                    <a:pt x="104" y="62"/>
                  </a:lnTo>
                  <a:lnTo>
                    <a:pt x="108" y="62"/>
                  </a:lnTo>
                  <a:lnTo>
                    <a:pt x="111" y="60"/>
                  </a:lnTo>
                  <a:lnTo>
                    <a:pt x="115" y="60"/>
                  </a:lnTo>
                  <a:lnTo>
                    <a:pt x="120" y="58"/>
                  </a:lnTo>
                  <a:lnTo>
                    <a:pt x="122" y="58"/>
                  </a:lnTo>
                  <a:lnTo>
                    <a:pt x="126" y="56"/>
                  </a:lnTo>
                  <a:lnTo>
                    <a:pt x="128" y="55"/>
                  </a:lnTo>
                  <a:lnTo>
                    <a:pt x="132" y="53"/>
                  </a:lnTo>
                  <a:lnTo>
                    <a:pt x="133" y="52"/>
                  </a:lnTo>
                  <a:lnTo>
                    <a:pt x="134" y="50"/>
                  </a:lnTo>
                  <a:lnTo>
                    <a:pt x="135" y="48"/>
                  </a:lnTo>
                  <a:lnTo>
                    <a:pt x="135" y="46"/>
                  </a:lnTo>
                  <a:lnTo>
                    <a:pt x="137" y="43"/>
                  </a:lnTo>
                  <a:lnTo>
                    <a:pt x="138" y="41"/>
                  </a:lnTo>
                  <a:lnTo>
                    <a:pt x="140" y="37"/>
                  </a:lnTo>
                  <a:lnTo>
                    <a:pt x="140" y="35"/>
                  </a:lnTo>
                  <a:lnTo>
                    <a:pt x="140" y="32"/>
                  </a:lnTo>
                  <a:lnTo>
                    <a:pt x="139" y="29"/>
                  </a:lnTo>
                  <a:lnTo>
                    <a:pt x="139" y="25"/>
                  </a:lnTo>
                  <a:lnTo>
                    <a:pt x="138" y="24"/>
                  </a:lnTo>
                  <a:lnTo>
                    <a:pt x="137" y="20"/>
                  </a:lnTo>
                  <a:lnTo>
                    <a:pt x="134" y="19"/>
                  </a:lnTo>
                  <a:lnTo>
                    <a:pt x="132" y="16"/>
                  </a:lnTo>
                  <a:lnTo>
                    <a:pt x="126" y="16"/>
                  </a:lnTo>
                  <a:lnTo>
                    <a:pt x="122" y="15"/>
                  </a:lnTo>
                  <a:lnTo>
                    <a:pt x="119" y="16"/>
                  </a:lnTo>
                  <a:lnTo>
                    <a:pt x="116" y="16"/>
                  </a:lnTo>
                  <a:lnTo>
                    <a:pt x="112" y="18"/>
                  </a:lnTo>
                  <a:lnTo>
                    <a:pt x="110" y="20"/>
                  </a:lnTo>
                  <a:lnTo>
                    <a:pt x="108" y="22"/>
                  </a:lnTo>
                  <a:lnTo>
                    <a:pt x="107" y="24"/>
                  </a:lnTo>
                  <a:lnTo>
                    <a:pt x="106" y="28"/>
                  </a:lnTo>
                  <a:lnTo>
                    <a:pt x="106" y="30"/>
                  </a:lnTo>
                  <a:lnTo>
                    <a:pt x="106" y="32"/>
                  </a:lnTo>
                  <a:lnTo>
                    <a:pt x="107" y="34"/>
                  </a:lnTo>
                  <a:lnTo>
                    <a:pt x="108" y="36"/>
                  </a:lnTo>
                  <a:lnTo>
                    <a:pt x="111" y="38"/>
                  </a:lnTo>
                  <a:lnTo>
                    <a:pt x="114" y="40"/>
                  </a:lnTo>
                  <a:lnTo>
                    <a:pt x="118" y="40"/>
                  </a:lnTo>
                  <a:lnTo>
                    <a:pt x="120" y="39"/>
                  </a:lnTo>
                  <a:lnTo>
                    <a:pt x="121" y="37"/>
                  </a:lnTo>
                  <a:lnTo>
                    <a:pt x="121" y="36"/>
                  </a:lnTo>
                  <a:lnTo>
                    <a:pt x="123" y="34"/>
                  </a:lnTo>
                  <a:lnTo>
                    <a:pt x="123" y="32"/>
                  </a:lnTo>
                  <a:lnTo>
                    <a:pt x="124" y="31"/>
                  </a:lnTo>
                  <a:lnTo>
                    <a:pt x="124" y="30"/>
                  </a:lnTo>
                  <a:lnTo>
                    <a:pt x="126" y="28"/>
                  </a:lnTo>
                  <a:lnTo>
                    <a:pt x="126" y="30"/>
                  </a:lnTo>
                  <a:lnTo>
                    <a:pt x="126" y="31"/>
                  </a:lnTo>
                  <a:lnTo>
                    <a:pt x="127" y="31"/>
                  </a:lnTo>
                  <a:lnTo>
                    <a:pt x="127" y="33"/>
                  </a:lnTo>
                  <a:lnTo>
                    <a:pt x="127" y="35"/>
                  </a:lnTo>
                  <a:lnTo>
                    <a:pt x="127" y="36"/>
                  </a:lnTo>
                  <a:lnTo>
                    <a:pt x="129" y="36"/>
                  </a:lnTo>
                  <a:lnTo>
                    <a:pt x="129" y="38"/>
                  </a:lnTo>
                  <a:lnTo>
                    <a:pt x="129" y="40"/>
                  </a:lnTo>
                  <a:lnTo>
                    <a:pt x="129" y="42"/>
                  </a:lnTo>
                  <a:lnTo>
                    <a:pt x="131" y="42"/>
                  </a:lnTo>
                  <a:lnTo>
                    <a:pt x="131" y="44"/>
                  </a:lnTo>
                  <a:lnTo>
                    <a:pt x="132" y="44"/>
                  </a:lnTo>
                  <a:lnTo>
                    <a:pt x="128" y="46"/>
                  </a:lnTo>
                  <a:lnTo>
                    <a:pt x="124" y="47"/>
                  </a:lnTo>
                  <a:lnTo>
                    <a:pt x="121" y="49"/>
                  </a:lnTo>
                  <a:lnTo>
                    <a:pt x="118" y="49"/>
                  </a:lnTo>
                  <a:lnTo>
                    <a:pt x="113" y="50"/>
                  </a:lnTo>
                  <a:lnTo>
                    <a:pt x="110" y="51"/>
                  </a:lnTo>
                  <a:lnTo>
                    <a:pt x="106" y="52"/>
                  </a:lnTo>
                  <a:lnTo>
                    <a:pt x="103" y="52"/>
                  </a:lnTo>
                  <a:lnTo>
                    <a:pt x="100" y="54"/>
                  </a:lnTo>
                  <a:lnTo>
                    <a:pt x="97" y="55"/>
                  </a:lnTo>
                  <a:lnTo>
                    <a:pt x="94" y="55"/>
                  </a:lnTo>
                  <a:lnTo>
                    <a:pt x="92" y="55"/>
                  </a:lnTo>
                  <a:lnTo>
                    <a:pt x="91" y="55"/>
                  </a:lnTo>
                  <a:lnTo>
                    <a:pt x="89" y="55"/>
                  </a:lnTo>
                  <a:lnTo>
                    <a:pt x="89" y="54"/>
                  </a:lnTo>
                  <a:lnTo>
                    <a:pt x="91" y="52"/>
                  </a:lnTo>
                  <a:lnTo>
                    <a:pt x="93" y="51"/>
                  </a:lnTo>
                  <a:lnTo>
                    <a:pt x="93" y="50"/>
                  </a:lnTo>
                  <a:lnTo>
                    <a:pt x="95" y="49"/>
                  </a:lnTo>
                  <a:lnTo>
                    <a:pt x="95" y="47"/>
                  </a:lnTo>
                  <a:lnTo>
                    <a:pt x="97" y="45"/>
                  </a:lnTo>
                  <a:lnTo>
                    <a:pt x="97" y="43"/>
                  </a:lnTo>
                  <a:lnTo>
                    <a:pt x="97" y="41"/>
                  </a:lnTo>
                  <a:lnTo>
                    <a:pt x="97" y="40"/>
                  </a:lnTo>
                  <a:lnTo>
                    <a:pt x="98" y="36"/>
                  </a:lnTo>
                  <a:lnTo>
                    <a:pt x="98" y="33"/>
                  </a:lnTo>
                  <a:lnTo>
                    <a:pt x="98" y="30"/>
                  </a:lnTo>
                  <a:lnTo>
                    <a:pt x="98" y="26"/>
                  </a:lnTo>
                  <a:lnTo>
                    <a:pt x="98" y="20"/>
                  </a:lnTo>
                  <a:lnTo>
                    <a:pt x="96" y="20"/>
                  </a:lnTo>
                  <a:lnTo>
                    <a:pt x="96" y="19"/>
                  </a:lnTo>
                  <a:lnTo>
                    <a:pt x="95" y="19"/>
                  </a:lnTo>
                  <a:lnTo>
                    <a:pt x="95" y="17"/>
                  </a:lnTo>
                  <a:lnTo>
                    <a:pt x="93" y="15"/>
                  </a:lnTo>
                  <a:lnTo>
                    <a:pt x="93" y="13"/>
                  </a:lnTo>
                  <a:lnTo>
                    <a:pt x="92" y="12"/>
                  </a:lnTo>
                  <a:lnTo>
                    <a:pt x="92" y="10"/>
                  </a:lnTo>
                  <a:lnTo>
                    <a:pt x="90" y="9"/>
                  </a:lnTo>
                  <a:lnTo>
                    <a:pt x="90" y="7"/>
                  </a:lnTo>
                  <a:lnTo>
                    <a:pt x="88" y="5"/>
                  </a:lnTo>
                  <a:lnTo>
                    <a:pt x="88" y="3"/>
                  </a:lnTo>
                  <a:lnTo>
                    <a:pt x="87" y="3"/>
                  </a:lnTo>
                  <a:lnTo>
                    <a:pt x="87" y="1"/>
                  </a:lnTo>
                  <a:lnTo>
                    <a:pt x="87" y="0"/>
                  </a:lnTo>
                </a:path>
              </a:pathLst>
            </a:custGeom>
            <a:solidFill>
              <a:srgbClr val="F8F8F8"/>
            </a:solidFill>
            <a:ln w="6350">
              <a:solidFill>
                <a:srgbClr val="DDDDDD"/>
              </a:solidFill>
              <a:round/>
              <a:headEnd/>
              <a:tailEnd/>
            </a:ln>
          </p:spPr>
          <p:txBody>
            <a:bodyPr/>
            <a:lstStyle/>
            <a:p>
              <a:endParaRPr lang="it-IT"/>
            </a:p>
          </p:txBody>
        </p:sp>
        <p:sp>
          <p:nvSpPr>
            <p:cNvPr id="7223" name="Freeform 70"/>
            <p:cNvSpPr>
              <a:spLocks/>
            </p:cNvSpPr>
            <p:nvPr/>
          </p:nvSpPr>
          <p:spPr bwMode="auto">
            <a:xfrm>
              <a:off x="5052" y="1320"/>
              <a:ext cx="59" cy="35"/>
            </a:xfrm>
            <a:custGeom>
              <a:avLst/>
              <a:gdLst>
                <a:gd name="T0" fmla="*/ 212 w 30"/>
                <a:gd name="T1" fmla="*/ 0 h 38"/>
                <a:gd name="T2" fmla="*/ 197 w 30"/>
                <a:gd name="T3" fmla="*/ 0 h 38"/>
                <a:gd name="T4" fmla="*/ 181 w 30"/>
                <a:gd name="T5" fmla="*/ 0 h 38"/>
                <a:gd name="T6" fmla="*/ 159 w 30"/>
                <a:gd name="T7" fmla="*/ 0 h 38"/>
                <a:gd name="T8" fmla="*/ 151 w 30"/>
                <a:gd name="T9" fmla="*/ 0 h 38"/>
                <a:gd name="T10" fmla="*/ 120 w 30"/>
                <a:gd name="T11" fmla="*/ 0 h 38"/>
                <a:gd name="T12" fmla="*/ 116 w 30"/>
                <a:gd name="T13" fmla="*/ 0 h 38"/>
                <a:gd name="T14" fmla="*/ 116 w 30"/>
                <a:gd name="T15" fmla="*/ 0 h 38"/>
                <a:gd name="T16" fmla="*/ 100 w 30"/>
                <a:gd name="T17" fmla="*/ 2 h 38"/>
                <a:gd name="T18" fmla="*/ 85 w 30"/>
                <a:gd name="T19" fmla="*/ 3 h 38"/>
                <a:gd name="T20" fmla="*/ 77 w 30"/>
                <a:gd name="T21" fmla="*/ 5 h 38"/>
                <a:gd name="T22" fmla="*/ 55 w 30"/>
                <a:gd name="T23" fmla="*/ 6 h 38"/>
                <a:gd name="T24" fmla="*/ 39 w 30"/>
                <a:gd name="T25" fmla="*/ 8 h 38"/>
                <a:gd name="T26" fmla="*/ 8 w 30"/>
                <a:gd name="T27" fmla="*/ 12 h 38"/>
                <a:gd name="T28" fmla="*/ 0 w 30"/>
                <a:gd name="T29" fmla="*/ 15 h 38"/>
                <a:gd name="T30" fmla="*/ 0 w 30"/>
                <a:gd name="T31" fmla="*/ 15 h 38"/>
                <a:gd name="T32" fmla="*/ 0 w 30"/>
                <a:gd name="T33" fmla="*/ 15 h 38"/>
                <a:gd name="T34" fmla="*/ 0 w 30"/>
                <a:gd name="T35" fmla="*/ 17 h 38"/>
                <a:gd name="T36" fmla="*/ 0 w 30"/>
                <a:gd name="T37" fmla="*/ 18 h 38"/>
                <a:gd name="T38" fmla="*/ 16 w 30"/>
                <a:gd name="T39" fmla="*/ 21 h 38"/>
                <a:gd name="T40" fmla="*/ 31 w 30"/>
                <a:gd name="T41" fmla="*/ 24 h 38"/>
                <a:gd name="T42" fmla="*/ 39 w 30"/>
                <a:gd name="T43" fmla="*/ 27 h 38"/>
                <a:gd name="T44" fmla="*/ 55 w 30"/>
                <a:gd name="T45" fmla="*/ 29 h 38"/>
                <a:gd name="T46" fmla="*/ 61 w 30"/>
                <a:gd name="T47" fmla="*/ 29 h 38"/>
                <a:gd name="T48" fmla="*/ 77 w 30"/>
                <a:gd name="T49" fmla="*/ 29 h 38"/>
                <a:gd name="T50" fmla="*/ 77 w 30"/>
                <a:gd name="T51" fmla="*/ 27 h 38"/>
                <a:gd name="T52" fmla="*/ 85 w 30"/>
                <a:gd name="T53" fmla="*/ 26 h 38"/>
                <a:gd name="T54" fmla="*/ 116 w 30"/>
                <a:gd name="T55" fmla="*/ 23 h 38"/>
                <a:gd name="T56" fmla="*/ 128 w 30"/>
                <a:gd name="T57" fmla="*/ 20 h 38"/>
                <a:gd name="T58" fmla="*/ 151 w 30"/>
                <a:gd name="T59" fmla="*/ 18 h 38"/>
                <a:gd name="T60" fmla="*/ 159 w 30"/>
                <a:gd name="T61" fmla="*/ 16 h 38"/>
                <a:gd name="T62" fmla="*/ 175 w 30"/>
                <a:gd name="T63" fmla="*/ 15 h 38"/>
                <a:gd name="T64" fmla="*/ 181 w 30"/>
                <a:gd name="T65" fmla="*/ 14 h 38"/>
                <a:gd name="T66" fmla="*/ 181 w 30"/>
                <a:gd name="T67" fmla="*/ 13 h 38"/>
                <a:gd name="T68" fmla="*/ 189 w 30"/>
                <a:gd name="T69" fmla="*/ 11 h 38"/>
                <a:gd name="T70" fmla="*/ 189 w 30"/>
                <a:gd name="T71" fmla="*/ 8 h 38"/>
                <a:gd name="T72" fmla="*/ 205 w 30"/>
                <a:gd name="T73" fmla="*/ 7 h 38"/>
                <a:gd name="T74" fmla="*/ 205 w 30"/>
                <a:gd name="T75" fmla="*/ 6 h 38"/>
                <a:gd name="T76" fmla="*/ 220 w 30"/>
                <a:gd name="T77" fmla="*/ 5 h 38"/>
                <a:gd name="T78" fmla="*/ 220 w 30"/>
                <a:gd name="T79" fmla="*/ 2 h 38"/>
                <a:gd name="T80" fmla="*/ 220 w 30"/>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
                <a:gd name="T124" fmla="*/ 0 h 38"/>
                <a:gd name="T125" fmla="*/ 30 w 30"/>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 h="38">
                  <a:moveTo>
                    <a:pt x="29" y="0"/>
                  </a:moveTo>
                  <a:lnTo>
                    <a:pt x="28" y="0"/>
                  </a:lnTo>
                  <a:lnTo>
                    <a:pt x="26" y="0"/>
                  </a:lnTo>
                  <a:lnTo>
                    <a:pt x="24" y="0"/>
                  </a:lnTo>
                  <a:lnTo>
                    <a:pt x="23" y="0"/>
                  </a:lnTo>
                  <a:lnTo>
                    <a:pt x="21" y="0"/>
                  </a:lnTo>
                  <a:lnTo>
                    <a:pt x="20" y="0"/>
                  </a:lnTo>
                  <a:lnTo>
                    <a:pt x="18" y="0"/>
                  </a:lnTo>
                  <a:lnTo>
                    <a:pt x="16" y="0"/>
                  </a:lnTo>
                  <a:lnTo>
                    <a:pt x="15" y="0"/>
                  </a:lnTo>
                  <a:lnTo>
                    <a:pt x="13" y="2"/>
                  </a:lnTo>
                  <a:lnTo>
                    <a:pt x="11" y="3"/>
                  </a:lnTo>
                  <a:lnTo>
                    <a:pt x="10" y="5"/>
                  </a:lnTo>
                  <a:lnTo>
                    <a:pt x="8" y="7"/>
                  </a:lnTo>
                  <a:lnTo>
                    <a:pt x="7" y="9"/>
                  </a:lnTo>
                  <a:lnTo>
                    <a:pt x="7" y="10"/>
                  </a:lnTo>
                  <a:lnTo>
                    <a:pt x="5" y="11"/>
                  </a:lnTo>
                  <a:lnTo>
                    <a:pt x="3" y="13"/>
                  </a:lnTo>
                  <a:lnTo>
                    <a:pt x="1" y="15"/>
                  </a:lnTo>
                  <a:lnTo>
                    <a:pt x="1" y="16"/>
                  </a:lnTo>
                  <a:lnTo>
                    <a:pt x="0" y="18"/>
                  </a:lnTo>
                  <a:lnTo>
                    <a:pt x="0" y="17"/>
                  </a:lnTo>
                  <a:lnTo>
                    <a:pt x="0" y="18"/>
                  </a:lnTo>
                  <a:lnTo>
                    <a:pt x="0" y="19"/>
                  </a:lnTo>
                  <a:lnTo>
                    <a:pt x="0" y="21"/>
                  </a:lnTo>
                  <a:lnTo>
                    <a:pt x="0" y="23"/>
                  </a:lnTo>
                  <a:lnTo>
                    <a:pt x="2" y="25"/>
                  </a:lnTo>
                  <a:lnTo>
                    <a:pt x="2" y="27"/>
                  </a:lnTo>
                  <a:lnTo>
                    <a:pt x="4" y="28"/>
                  </a:lnTo>
                  <a:lnTo>
                    <a:pt x="4" y="30"/>
                  </a:lnTo>
                  <a:lnTo>
                    <a:pt x="5" y="32"/>
                  </a:lnTo>
                  <a:lnTo>
                    <a:pt x="5" y="34"/>
                  </a:lnTo>
                  <a:lnTo>
                    <a:pt x="7" y="35"/>
                  </a:lnTo>
                  <a:lnTo>
                    <a:pt x="7" y="37"/>
                  </a:lnTo>
                  <a:lnTo>
                    <a:pt x="8" y="37"/>
                  </a:lnTo>
                  <a:lnTo>
                    <a:pt x="10" y="37"/>
                  </a:lnTo>
                  <a:lnTo>
                    <a:pt x="10" y="36"/>
                  </a:lnTo>
                  <a:lnTo>
                    <a:pt x="10" y="35"/>
                  </a:lnTo>
                  <a:lnTo>
                    <a:pt x="11" y="34"/>
                  </a:lnTo>
                  <a:lnTo>
                    <a:pt x="11" y="33"/>
                  </a:lnTo>
                  <a:lnTo>
                    <a:pt x="13" y="31"/>
                  </a:lnTo>
                  <a:lnTo>
                    <a:pt x="15" y="29"/>
                  </a:lnTo>
                  <a:lnTo>
                    <a:pt x="17" y="27"/>
                  </a:lnTo>
                  <a:lnTo>
                    <a:pt x="17" y="26"/>
                  </a:lnTo>
                  <a:lnTo>
                    <a:pt x="19" y="24"/>
                  </a:lnTo>
                  <a:lnTo>
                    <a:pt x="20" y="23"/>
                  </a:lnTo>
                  <a:lnTo>
                    <a:pt x="21" y="21"/>
                  </a:lnTo>
                  <a:lnTo>
                    <a:pt x="21" y="20"/>
                  </a:lnTo>
                  <a:lnTo>
                    <a:pt x="23" y="18"/>
                  </a:lnTo>
                  <a:lnTo>
                    <a:pt x="24" y="17"/>
                  </a:lnTo>
                  <a:lnTo>
                    <a:pt x="24" y="16"/>
                  </a:lnTo>
                  <a:lnTo>
                    <a:pt x="25" y="14"/>
                  </a:lnTo>
                  <a:lnTo>
                    <a:pt x="25" y="12"/>
                  </a:lnTo>
                  <a:lnTo>
                    <a:pt x="25" y="11"/>
                  </a:lnTo>
                  <a:lnTo>
                    <a:pt x="27" y="10"/>
                  </a:lnTo>
                  <a:lnTo>
                    <a:pt x="27" y="8"/>
                  </a:lnTo>
                  <a:lnTo>
                    <a:pt x="27" y="7"/>
                  </a:lnTo>
                  <a:lnTo>
                    <a:pt x="29" y="5"/>
                  </a:lnTo>
                  <a:lnTo>
                    <a:pt x="29" y="3"/>
                  </a:lnTo>
                  <a:lnTo>
                    <a:pt x="29" y="2"/>
                  </a:lnTo>
                  <a:lnTo>
                    <a:pt x="29" y="0"/>
                  </a:lnTo>
                </a:path>
              </a:pathLst>
            </a:custGeom>
            <a:solidFill>
              <a:srgbClr val="F8F8F8"/>
            </a:solidFill>
            <a:ln w="9525">
              <a:solidFill>
                <a:srgbClr val="DDDDDD"/>
              </a:solidFill>
              <a:round/>
              <a:headEnd/>
              <a:tailEnd/>
            </a:ln>
          </p:spPr>
          <p:txBody>
            <a:bodyPr/>
            <a:lstStyle/>
            <a:p>
              <a:endParaRPr lang="it-IT"/>
            </a:p>
          </p:txBody>
        </p:sp>
        <p:sp>
          <p:nvSpPr>
            <p:cNvPr id="7224" name="Freeform 71"/>
            <p:cNvSpPr>
              <a:spLocks/>
            </p:cNvSpPr>
            <p:nvPr/>
          </p:nvSpPr>
          <p:spPr bwMode="auto">
            <a:xfrm>
              <a:off x="4877" y="1319"/>
              <a:ext cx="314" cy="141"/>
            </a:xfrm>
            <a:custGeom>
              <a:avLst/>
              <a:gdLst>
                <a:gd name="T0" fmla="*/ 355 w 159"/>
                <a:gd name="T1" fmla="*/ 1 h 152"/>
                <a:gd name="T2" fmla="*/ 63 w 159"/>
                <a:gd name="T3" fmla="*/ 20 h 152"/>
                <a:gd name="T4" fmla="*/ 47 w 159"/>
                <a:gd name="T5" fmla="*/ 42 h 152"/>
                <a:gd name="T6" fmla="*/ 8 w 159"/>
                <a:gd name="T7" fmla="*/ 42 h 152"/>
                <a:gd name="T8" fmla="*/ 0 w 159"/>
                <a:gd name="T9" fmla="*/ 46 h 152"/>
                <a:gd name="T10" fmla="*/ 0 w 159"/>
                <a:gd name="T11" fmla="*/ 90 h 152"/>
                <a:gd name="T12" fmla="*/ 0 w 159"/>
                <a:gd name="T13" fmla="*/ 121 h 152"/>
                <a:gd name="T14" fmla="*/ 184 w 159"/>
                <a:gd name="T15" fmla="*/ 118 h 152"/>
                <a:gd name="T16" fmla="*/ 425 w 159"/>
                <a:gd name="T17" fmla="*/ 112 h 152"/>
                <a:gd name="T18" fmla="*/ 500 w 159"/>
                <a:gd name="T19" fmla="*/ 111 h 152"/>
                <a:gd name="T20" fmla="*/ 687 w 159"/>
                <a:gd name="T21" fmla="*/ 111 h 152"/>
                <a:gd name="T22" fmla="*/ 733 w 159"/>
                <a:gd name="T23" fmla="*/ 113 h 152"/>
                <a:gd name="T24" fmla="*/ 733 w 159"/>
                <a:gd name="T25" fmla="*/ 116 h 152"/>
                <a:gd name="T26" fmla="*/ 748 w 159"/>
                <a:gd name="T27" fmla="*/ 119 h 152"/>
                <a:gd name="T28" fmla="*/ 831 w 159"/>
                <a:gd name="T29" fmla="*/ 114 h 152"/>
                <a:gd name="T30" fmla="*/ 893 w 159"/>
                <a:gd name="T31" fmla="*/ 105 h 152"/>
                <a:gd name="T32" fmla="*/ 924 w 159"/>
                <a:gd name="T33" fmla="*/ 89 h 152"/>
                <a:gd name="T34" fmla="*/ 1057 w 159"/>
                <a:gd name="T35" fmla="*/ 71 h 152"/>
                <a:gd name="T36" fmla="*/ 1169 w 159"/>
                <a:gd name="T37" fmla="*/ 67 h 152"/>
                <a:gd name="T38" fmla="*/ 1033 w 159"/>
                <a:gd name="T39" fmla="*/ 66 h 152"/>
                <a:gd name="T40" fmla="*/ 908 w 159"/>
                <a:gd name="T41" fmla="*/ 71 h 152"/>
                <a:gd name="T42" fmla="*/ 808 w 159"/>
                <a:gd name="T43" fmla="*/ 85 h 152"/>
                <a:gd name="T44" fmla="*/ 800 w 159"/>
                <a:gd name="T45" fmla="*/ 98 h 152"/>
                <a:gd name="T46" fmla="*/ 701 w 159"/>
                <a:gd name="T47" fmla="*/ 101 h 152"/>
                <a:gd name="T48" fmla="*/ 608 w 159"/>
                <a:gd name="T49" fmla="*/ 101 h 152"/>
                <a:gd name="T50" fmla="*/ 585 w 159"/>
                <a:gd name="T51" fmla="*/ 94 h 152"/>
                <a:gd name="T52" fmla="*/ 577 w 159"/>
                <a:gd name="T53" fmla="*/ 74 h 152"/>
                <a:gd name="T54" fmla="*/ 569 w 159"/>
                <a:gd name="T55" fmla="*/ 72 h 152"/>
                <a:gd name="T56" fmla="*/ 545 w 159"/>
                <a:gd name="T57" fmla="*/ 90 h 152"/>
                <a:gd name="T58" fmla="*/ 371 w 159"/>
                <a:gd name="T59" fmla="*/ 99 h 152"/>
                <a:gd name="T60" fmla="*/ 148 w 159"/>
                <a:gd name="T61" fmla="*/ 90 h 152"/>
                <a:gd name="T62" fmla="*/ 63 w 159"/>
                <a:gd name="T63" fmla="*/ 75 h 152"/>
                <a:gd name="T64" fmla="*/ 101 w 159"/>
                <a:gd name="T65" fmla="*/ 58 h 152"/>
                <a:gd name="T66" fmla="*/ 207 w 159"/>
                <a:gd name="T67" fmla="*/ 53 h 152"/>
                <a:gd name="T68" fmla="*/ 348 w 159"/>
                <a:gd name="T69" fmla="*/ 53 h 152"/>
                <a:gd name="T70" fmla="*/ 545 w 159"/>
                <a:gd name="T71" fmla="*/ 59 h 152"/>
                <a:gd name="T72" fmla="*/ 616 w 159"/>
                <a:gd name="T73" fmla="*/ 61 h 152"/>
                <a:gd name="T74" fmla="*/ 616 w 159"/>
                <a:gd name="T75" fmla="*/ 58 h 152"/>
                <a:gd name="T76" fmla="*/ 624 w 159"/>
                <a:gd name="T77" fmla="*/ 53 h 152"/>
                <a:gd name="T78" fmla="*/ 432 w 159"/>
                <a:gd name="T79" fmla="*/ 50 h 152"/>
                <a:gd name="T80" fmla="*/ 231 w 159"/>
                <a:gd name="T81" fmla="*/ 45 h 152"/>
                <a:gd name="T82" fmla="*/ 148 w 159"/>
                <a:gd name="T83" fmla="*/ 37 h 152"/>
                <a:gd name="T84" fmla="*/ 132 w 159"/>
                <a:gd name="T85" fmla="*/ 19 h 152"/>
                <a:gd name="T86" fmla="*/ 284 w 159"/>
                <a:gd name="T87" fmla="*/ 13 h 152"/>
                <a:gd name="T88" fmla="*/ 379 w 159"/>
                <a:gd name="T89" fmla="*/ 24 h 152"/>
                <a:gd name="T90" fmla="*/ 284 w 159"/>
                <a:gd name="T91" fmla="*/ 32 h 152"/>
                <a:gd name="T92" fmla="*/ 253 w 159"/>
                <a:gd name="T93" fmla="*/ 28 h 152"/>
                <a:gd name="T94" fmla="*/ 245 w 159"/>
                <a:gd name="T95" fmla="*/ 24 h 152"/>
                <a:gd name="T96" fmla="*/ 207 w 159"/>
                <a:gd name="T97" fmla="*/ 28 h 152"/>
                <a:gd name="T98" fmla="*/ 192 w 159"/>
                <a:gd name="T99" fmla="*/ 35 h 152"/>
                <a:gd name="T100" fmla="*/ 300 w 159"/>
                <a:gd name="T101" fmla="*/ 39 h 152"/>
                <a:gd name="T102" fmla="*/ 468 w 159"/>
                <a:gd name="T103" fmla="*/ 44 h 152"/>
                <a:gd name="T104" fmla="*/ 492 w 159"/>
                <a:gd name="T105" fmla="*/ 42 h 152"/>
                <a:gd name="T106" fmla="*/ 456 w 159"/>
                <a:gd name="T107" fmla="*/ 34 h 152"/>
                <a:gd name="T108" fmla="*/ 456 w 159"/>
                <a:gd name="T109" fmla="*/ 17 h 152"/>
                <a:gd name="T110" fmla="*/ 476 w 159"/>
                <a:gd name="T111" fmla="*/ 9 h 152"/>
                <a:gd name="T112" fmla="*/ 531 w 159"/>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9"/>
                <a:gd name="T172" fmla="*/ 0 h 152"/>
                <a:gd name="T173" fmla="*/ 159 w 159"/>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9" h="152">
                  <a:moveTo>
                    <a:pt x="70" y="0"/>
                  </a:moveTo>
                  <a:lnTo>
                    <a:pt x="69" y="0"/>
                  </a:lnTo>
                  <a:lnTo>
                    <a:pt x="67" y="0"/>
                  </a:lnTo>
                  <a:lnTo>
                    <a:pt x="62" y="0"/>
                  </a:lnTo>
                  <a:lnTo>
                    <a:pt x="58" y="0"/>
                  </a:lnTo>
                  <a:lnTo>
                    <a:pt x="52" y="1"/>
                  </a:lnTo>
                  <a:lnTo>
                    <a:pt x="46" y="1"/>
                  </a:lnTo>
                  <a:lnTo>
                    <a:pt x="39" y="3"/>
                  </a:lnTo>
                  <a:lnTo>
                    <a:pt x="34" y="3"/>
                  </a:lnTo>
                  <a:lnTo>
                    <a:pt x="27" y="7"/>
                  </a:lnTo>
                  <a:lnTo>
                    <a:pt x="21" y="10"/>
                  </a:lnTo>
                  <a:lnTo>
                    <a:pt x="16" y="15"/>
                  </a:lnTo>
                  <a:lnTo>
                    <a:pt x="11" y="19"/>
                  </a:lnTo>
                  <a:lnTo>
                    <a:pt x="8" y="26"/>
                  </a:lnTo>
                  <a:lnTo>
                    <a:pt x="6" y="33"/>
                  </a:lnTo>
                  <a:lnTo>
                    <a:pt x="6" y="43"/>
                  </a:lnTo>
                  <a:lnTo>
                    <a:pt x="8" y="52"/>
                  </a:lnTo>
                  <a:lnTo>
                    <a:pt x="7" y="52"/>
                  </a:lnTo>
                  <a:lnTo>
                    <a:pt x="6" y="52"/>
                  </a:lnTo>
                  <a:lnTo>
                    <a:pt x="5" y="52"/>
                  </a:lnTo>
                  <a:lnTo>
                    <a:pt x="4" y="52"/>
                  </a:lnTo>
                  <a:lnTo>
                    <a:pt x="2" y="52"/>
                  </a:lnTo>
                  <a:lnTo>
                    <a:pt x="1" y="52"/>
                  </a:lnTo>
                  <a:lnTo>
                    <a:pt x="0" y="52"/>
                  </a:lnTo>
                  <a:lnTo>
                    <a:pt x="0" y="55"/>
                  </a:lnTo>
                  <a:lnTo>
                    <a:pt x="0" y="58"/>
                  </a:lnTo>
                  <a:lnTo>
                    <a:pt x="0" y="63"/>
                  </a:lnTo>
                  <a:lnTo>
                    <a:pt x="0" y="69"/>
                  </a:lnTo>
                  <a:lnTo>
                    <a:pt x="0" y="78"/>
                  </a:lnTo>
                  <a:lnTo>
                    <a:pt x="0" y="85"/>
                  </a:lnTo>
                  <a:lnTo>
                    <a:pt x="0" y="94"/>
                  </a:lnTo>
                  <a:lnTo>
                    <a:pt x="0" y="102"/>
                  </a:lnTo>
                  <a:lnTo>
                    <a:pt x="0" y="113"/>
                  </a:lnTo>
                  <a:lnTo>
                    <a:pt x="0" y="121"/>
                  </a:lnTo>
                  <a:lnTo>
                    <a:pt x="0" y="130"/>
                  </a:lnTo>
                  <a:lnTo>
                    <a:pt x="0" y="136"/>
                  </a:lnTo>
                  <a:lnTo>
                    <a:pt x="0" y="143"/>
                  </a:lnTo>
                  <a:lnTo>
                    <a:pt x="0" y="148"/>
                  </a:lnTo>
                  <a:lnTo>
                    <a:pt x="0" y="151"/>
                  </a:lnTo>
                  <a:lnTo>
                    <a:pt x="2" y="151"/>
                  </a:lnTo>
                  <a:lnTo>
                    <a:pt x="5" y="151"/>
                  </a:lnTo>
                  <a:lnTo>
                    <a:pt x="9" y="150"/>
                  </a:lnTo>
                  <a:lnTo>
                    <a:pt x="13" y="150"/>
                  </a:lnTo>
                  <a:lnTo>
                    <a:pt x="19" y="148"/>
                  </a:lnTo>
                  <a:lnTo>
                    <a:pt x="24" y="148"/>
                  </a:lnTo>
                  <a:lnTo>
                    <a:pt x="29" y="146"/>
                  </a:lnTo>
                  <a:lnTo>
                    <a:pt x="34" y="146"/>
                  </a:lnTo>
                  <a:lnTo>
                    <a:pt x="39" y="144"/>
                  </a:lnTo>
                  <a:lnTo>
                    <a:pt x="43" y="144"/>
                  </a:lnTo>
                  <a:lnTo>
                    <a:pt x="49" y="142"/>
                  </a:lnTo>
                  <a:lnTo>
                    <a:pt x="52" y="142"/>
                  </a:lnTo>
                  <a:lnTo>
                    <a:pt x="55" y="140"/>
                  </a:lnTo>
                  <a:lnTo>
                    <a:pt x="56" y="140"/>
                  </a:lnTo>
                  <a:lnTo>
                    <a:pt x="57" y="138"/>
                  </a:lnTo>
                  <a:lnTo>
                    <a:pt x="57" y="139"/>
                  </a:lnTo>
                  <a:lnTo>
                    <a:pt x="58" y="139"/>
                  </a:lnTo>
                  <a:lnTo>
                    <a:pt x="60" y="139"/>
                  </a:lnTo>
                  <a:lnTo>
                    <a:pt x="63" y="139"/>
                  </a:lnTo>
                  <a:lnTo>
                    <a:pt x="65" y="139"/>
                  </a:lnTo>
                  <a:lnTo>
                    <a:pt x="69" y="139"/>
                  </a:lnTo>
                  <a:lnTo>
                    <a:pt x="72" y="139"/>
                  </a:lnTo>
                  <a:lnTo>
                    <a:pt x="76" y="139"/>
                  </a:lnTo>
                  <a:lnTo>
                    <a:pt x="79" y="139"/>
                  </a:lnTo>
                  <a:lnTo>
                    <a:pt x="83" y="139"/>
                  </a:lnTo>
                  <a:lnTo>
                    <a:pt x="86" y="139"/>
                  </a:lnTo>
                  <a:lnTo>
                    <a:pt x="89" y="139"/>
                  </a:lnTo>
                  <a:lnTo>
                    <a:pt x="91" y="139"/>
                  </a:lnTo>
                  <a:lnTo>
                    <a:pt x="93" y="139"/>
                  </a:lnTo>
                  <a:lnTo>
                    <a:pt x="94" y="139"/>
                  </a:lnTo>
                  <a:lnTo>
                    <a:pt x="95" y="139"/>
                  </a:lnTo>
                  <a:lnTo>
                    <a:pt x="95" y="140"/>
                  </a:lnTo>
                  <a:lnTo>
                    <a:pt x="95" y="141"/>
                  </a:lnTo>
                  <a:lnTo>
                    <a:pt x="95" y="143"/>
                  </a:lnTo>
                  <a:lnTo>
                    <a:pt x="95" y="144"/>
                  </a:lnTo>
                  <a:lnTo>
                    <a:pt x="95" y="146"/>
                  </a:lnTo>
                  <a:lnTo>
                    <a:pt x="95" y="148"/>
                  </a:lnTo>
                  <a:lnTo>
                    <a:pt x="95" y="149"/>
                  </a:lnTo>
                  <a:lnTo>
                    <a:pt x="97" y="149"/>
                  </a:lnTo>
                  <a:lnTo>
                    <a:pt x="99" y="149"/>
                  </a:lnTo>
                  <a:lnTo>
                    <a:pt x="100" y="149"/>
                  </a:lnTo>
                  <a:lnTo>
                    <a:pt x="102" y="147"/>
                  </a:lnTo>
                  <a:lnTo>
                    <a:pt x="103" y="147"/>
                  </a:lnTo>
                  <a:lnTo>
                    <a:pt x="105" y="145"/>
                  </a:lnTo>
                  <a:lnTo>
                    <a:pt x="106" y="145"/>
                  </a:lnTo>
                  <a:lnTo>
                    <a:pt x="108" y="143"/>
                  </a:lnTo>
                  <a:lnTo>
                    <a:pt x="110" y="141"/>
                  </a:lnTo>
                  <a:lnTo>
                    <a:pt x="110" y="139"/>
                  </a:lnTo>
                  <a:lnTo>
                    <a:pt x="112" y="138"/>
                  </a:lnTo>
                  <a:lnTo>
                    <a:pt x="112" y="136"/>
                  </a:lnTo>
                  <a:lnTo>
                    <a:pt x="114" y="134"/>
                  </a:lnTo>
                  <a:lnTo>
                    <a:pt x="116" y="132"/>
                  </a:lnTo>
                  <a:lnTo>
                    <a:pt x="118" y="130"/>
                  </a:lnTo>
                  <a:lnTo>
                    <a:pt x="118" y="129"/>
                  </a:lnTo>
                  <a:lnTo>
                    <a:pt x="118" y="126"/>
                  </a:lnTo>
                  <a:lnTo>
                    <a:pt x="118" y="123"/>
                  </a:lnTo>
                  <a:lnTo>
                    <a:pt x="120" y="119"/>
                  </a:lnTo>
                  <a:lnTo>
                    <a:pt x="120" y="116"/>
                  </a:lnTo>
                  <a:lnTo>
                    <a:pt x="120" y="112"/>
                  </a:lnTo>
                  <a:lnTo>
                    <a:pt x="121" y="108"/>
                  </a:lnTo>
                  <a:lnTo>
                    <a:pt x="123" y="103"/>
                  </a:lnTo>
                  <a:lnTo>
                    <a:pt x="124" y="100"/>
                  </a:lnTo>
                  <a:lnTo>
                    <a:pt x="125" y="96"/>
                  </a:lnTo>
                  <a:lnTo>
                    <a:pt x="128" y="94"/>
                  </a:lnTo>
                  <a:lnTo>
                    <a:pt x="132" y="90"/>
                  </a:lnTo>
                  <a:lnTo>
                    <a:pt x="137" y="88"/>
                  </a:lnTo>
                  <a:lnTo>
                    <a:pt x="143" y="86"/>
                  </a:lnTo>
                  <a:lnTo>
                    <a:pt x="149" y="86"/>
                  </a:lnTo>
                  <a:lnTo>
                    <a:pt x="158" y="85"/>
                  </a:lnTo>
                  <a:lnTo>
                    <a:pt x="156" y="85"/>
                  </a:lnTo>
                  <a:lnTo>
                    <a:pt x="154" y="85"/>
                  </a:lnTo>
                  <a:lnTo>
                    <a:pt x="152" y="84"/>
                  </a:lnTo>
                  <a:lnTo>
                    <a:pt x="148" y="84"/>
                  </a:lnTo>
                  <a:lnTo>
                    <a:pt x="147" y="84"/>
                  </a:lnTo>
                  <a:lnTo>
                    <a:pt x="144" y="84"/>
                  </a:lnTo>
                  <a:lnTo>
                    <a:pt x="142" y="82"/>
                  </a:lnTo>
                  <a:lnTo>
                    <a:pt x="139" y="82"/>
                  </a:lnTo>
                  <a:lnTo>
                    <a:pt x="137" y="82"/>
                  </a:lnTo>
                  <a:lnTo>
                    <a:pt x="134" y="82"/>
                  </a:lnTo>
                  <a:lnTo>
                    <a:pt x="132" y="81"/>
                  </a:lnTo>
                  <a:lnTo>
                    <a:pt x="130" y="81"/>
                  </a:lnTo>
                  <a:lnTo>
                    <a:pt x="128" y="80"/>
                  </a:lnTo>
                  <a:lnTo>
                    <a:pt x="128" y="79"/>
                  </a:lnTo>
                  <a:lnTo>
                    <a:pt x="122" y="84"/>
                  </a:lnTo>
                  <a:lnTo>
                    <a:pt x="118" y="89"/>
                  </a:lnTo>
                  <a:lnTo>
                    <a:pt x="114" y="92"/>
                  </a:lnTo>
                  <a:lnTo>
                    <a:pt x="112" y="95"/>
                  </a:lnTo>
                  <a:lnTo>
                    <a:pt x="109" y="99"/>
                  </a:lnTo>
                  <a:lnTo>
                    <a:pt x="108" y="101"/>
                  </a:lnTo>
                  <a:lnTo>
                    <a:pt x="106" y="103"/>
                  </a:lnTo>
                  <a:lnTo>
                    <a:pt x="106" y="105"/>
                  </a:lnTo>
                  <a:lnTo>
                    <a:pt x="105" y="107"/>
                  </a:lnTo>
                  <a:lnTo>
                    <a:pt x="105" y="109"/>
                  </a:lnTo>
                  <a:lnTo>
                    <a:pt x="105" y="111"/>
                  </a:lnTo>
                  <a:lnTo>
                    <a:pt x="105" y="113"/>
                  </a:lnTo>
                  <a:lnTo>
                    <a:pt x="104" y="116"/>
                  </a:lnTo>
                  <a:lnTo>
                    <a:pt x="104" y="118"/>
                  </a:lnTo>
                  <a:lnTo>
                    <a:pt x="104" y="121"/>
                  </a:lnTo>
                  <a:lnTo>
                    <a:pt x="104" y="123"/>
                  </a:lnTo>
                  <a:lnTo>
                    <a:pt x="102" y="125"/>
                  </a:lnTo>
                  <a:lnTo>
                    <a:pt x="100" y="126"/>
                  </a:lnTo>
                  <a:lnTo>
                    <a:pt x="99" y="127"/>
                  </a:lnTo>
                  <a:lnTo>
                    <a:pt x="97" y="127"/>
                  </a:lnTo>
                  <a:lnTo>
                    <a:pt x="94" y="127"/>
                  </a:lnTo>
                  <a:lnTo>
                    <a:pt x="93" y="127"/>
                  </a:lnTo>
                  <a:lnTo>
                    <a:pt x="91" y="127"/>
                  </a:lnTo>
                  <a:lnTo>
                    <a:pt x="89" y="127"/>
                  </a:lnTo>
                  <a:lnTo>
                    <a:pt x="86" y="127"/>
                  </a:lnTo>
                  <a:lnTo>
                    <a:pt x="84" y="127"/>
                  </a:lnTo>
                  <a:lnTo>
                    <a:pt x="83" y="127"/>
                  </a:lnTo>
                  <a:lnTo>
                    <a:pt x="81" y="127"/>
                  </a:lnTo>
                  <a:lnTo>
                    <a:pt x="80" y="127"/>
                  </a:lnTo>
                  <a:lnTo>
                    <a:pt x="79" y="127"/>
                  </a:lnTo>
                  <a:lnTo>
                    <a:pt x="78" y="127"/>
                  </a:lnTo>
                  <a:lnTo>
                    <a:pt x="78" y="126"/>
                  </a:lnTo>
                  <a:lnTo>
                    <a:pt x="76" y="126"/>
                  </a:lnTo>
                  <a:lnTo>
                    <a:pt x="76" y="124"/>
                  </a:lnTo>
                  <a:lnTo>
                    <a:pt x="76" y="123"/>
                  </a:lnTo>
                  <a:lnTo>
                    <a:pt x="76" y="120"/>
                  </a:lnTo>
                  <a:lnTo>
                    <a:pt x="76" y="117"/>
                  </a:lnTo>
                  <a:lnTo>
                    <a:pt x="76" y="114"/>
                  </a:lnTo>
                  <a:lnTo>
                    <a:pt x="76" y="110"/>
                  </a:lnTo>
                  <a:lnTo>
                    <a:pt x="76" y="106"/>
                  </a:lnTo>
                  <a:lnTo>
                    <a:pt x="75" y="103"/>
                  </a:lnTo>
                  <a:lnTo>
                    <a:pt x="75" y="100"/>
                  </a:lnTo>
                  <a:lnTo>
                    <a:pt x="75" y="97"/>
                  </a:lnTo>
                  <a:lnTo>
                    <a:pt x="75" y="93"/>
                  </a:lnTo>
                  <a:lnTo>
                    <a:pt x="75" y="91"/>
                  </a:lnTo>
                  <a:lnTo>
                    <a:pt x="75" y="88"/>
                  </a:lnTo>
                  <a:lnTo>
                    <a:pt x="75" y="87"/>
                  </a:lnTo>
                  <a:lnTo>
                    <a:pt x="75" y="86"/>
                  </a:lnTo>
                  <a:lnTo>
                    <a:pt x="74" y="87"/>
                  </a:lnTo>
                  <a:lnTo>
                    <a:pt x="74" y="89"/>
                  </a:lnTo>
                  <a:lnTo>
                    <a:pt x="74" y="91"/>
                  </a:lnTo>
                  <a:lnTo>
                    <a:pt x="74" y="93"/>
                  </a:lnTo>
                  <a:lnTo>
                    <a:pt x="74" y="97"/>
                  </a:lnTo>
                  <a:lnTo>
                    <a:pt x="74" y="100"/>
                  </a:lnTo>
                  <a:lnTo>
                    <a:pt x="74" y="103"/>
                  </a:lnTo>
                  <a:lnTo>
                    <a:pt x="74" y="106"/>
                  </a:lnTo>
                  <a:lnTo>
                    <a:pt x="72" y="110"/>
                  </a:lnTo>
                  <a:lnTo>
                    <a:pt x="71" y="113"/>
                  </a:lnTo>
                  <a:lnTo>
                    <a:pt x="70" y="117"/>
                  </a:lnTo>
                  <a:lnTo>
                    <a:pt x="68" y="119"/>
                  </a:lnTo>
                  <a:lnTo>
                    <a:pt x="65" y="122"/>
                  </a:lnTo>
                  <a:lnTo>
                    <a:pt x="62" y="124"/>
                  </a:lnTo>
                  <a:lnTo>
                    <a:pt x="58" y="124"/>
                  </a:lnTo>
                  <a:lnTo>
                    <a:pt x="55" y="124"/>
                  </a:lnTo>
                  <a:lnTo>
                    <a:pt x="48" y="124"/>
                  </a:lnTo>
                  <a:lnTo>
                    <a:pt x="43" y="124"/>
                  </a:lnTo>
                  <a:lnTo>
                    <a:pt x="37" y="123"/>
                  </a:lnTo>
                  <a:lnTo>
                    <a:pt x="33" y="121"/>
                  </a:lnTo>
                  <a:lnTo>
                    <a:pt x="29" y="120"/>
                  </a:lnTo>
                  <a:lnTo>
                    <a:pt x="25" y="119"/>
                  </a:lnTo>
                  <a:lnTo>
                    <a:pt x="21" y="117"/>
                  </a:lnTo>
                  <a:lnTo>
                    <a:pt x="19" y="113"/>
                  </a:lnTo>
                  <a:lnTo>
                    <a:pt x="16" y="111"/>
                  </a:lnTo>
                  <a:lnTo>
                    <a:pt x="14" y="108"/>
                  </a:lnTo>
                  <a:lnTo>
                    <a:pt x="12" y="107"/>
                  </a:lnTo>
                  <a:lnTo>
                    <a:pt x="11" y="103"/>
                  </a:lnTo>
                  <a:lnTo>
                    <a:pt x="9" y="101"/>
                  </a:lnTo>
                  <a:lnTo>
                    <a:pt x="8" y="98"/>
                  </a:lnTo>
                  <a:lnTo>
                    <a:pt x="8" y="94"/>
                  </a:lnTo>
                  <a:lnTo>
                    <a:pt x="8" y="91"/>
                  </a:lnTo>
                  <a:lnTo>
                    <a:pt x="8" y="87"/>
                  </a:lnTo>
                  <a:lnTo>
                    <a:pt x="8" y="84"/>
                  </a:lnTo>
                  <a:lnTo>
                    <a:pt x="8" y="81"/>
                  </a:lnTo>
                  <a:lnTo>
                    <a:pt x="10" y="77"/>
                  </a:lnTo>
                  <a:lnTo>
                    <a:pt x="11" y="75"/>
                  </a:lnTo>
                  <a:lnTo>
                    <a:pt x="13" y="73"/>
                  </a:lnTo>
                  <a:lnTo>
                    <a:pt x="15" y="71"/>
                  </a:lnTo>
                  <a:lnTo>
                    <a:pt x="17" y="69"/>
                  </a:lnTo>
                  <a:lnTo>
                    <a:pt x="19" y="69"/>
                  </a:lnTo>
                  <a:lnTo>
                    <a:pt x="21" y="68"/>
                  </a:lnTo>
                  <a:lnTo>
                    <a:pt x="22" y="68"/>
                  </a:lnTo>
                  <a:lnTo>
                    <a:pt x="25" y="66"/>
                  </a:lnTo>
                  <a:lnTo>
                    <a:pt x="27" y="66"/>
                  </a:lnTo>
                  <a:lnTo>
                    <a:pt x="29" y="66"/>
                  </a:lnTo>
                  <a:lnTo>
                    <a:pt x="31" y="66"/>
                  </a:lnTo>
                  <a:lnTo>
                    <a:pt x="34" y="64"/>
                  </a:lnTo>
                  <a:lnTo>
                    <a:pt x="36" y="65"/>
                  </a:lnTo>
                  <a:lnTo>
                    <a:pt x="38" y="65"/>
                  </a:lnTo>
                  <a:lnTo>
                    <a:pt x="41" y="66"/>
                  </a:lnTo>
                  <a:lnTo>
                    <a:pt x="45" y="66"/>
                  </a:lnTo>
                  <a:lnTo>
                    <a:pt x="49" y="67"/>
                  </a:lnTo>
                  <a:lnTo>
                    <a:pt x="52" y="67"/>
                  </a:lnTo>
                  <a:lnTo>
                    <a:pt x="56" y="69"/>
                  </a:lnTo>
                  <a:lnTo>
                    <a:pt x="61" y="69"/>
                  </a:lnTo>
                  <a:lnTo>
                    <a:pt x="64" y="71"/>
                  </a:lnTo>
                  <a:lnTo>
                    <a:pt x="68" y="72"/>
                  </a:lnTo>
                  <a:lnTo>
                    <a:pt x="71" y="74"/>
                  </a:lnTo>
                  <a:lnTo>
                    <a:pt x="74" y="74"/>
                  </a:lnTo>
                  <a:lnTo>
                    <a:pt x="76" y="76"/>
                  </a:lnTo>
                  <a:lnTo>
                    <a:pt x="79" y="76"/>
                  </a:lnTo>
                  <a:lnTo>
                    <a:pt x="80" y="77"/>
                  </a:lnTo>
                  <a:lnTo>
                    <a:pt x="81" y="77"/>
                  </a:lnTo>
                  <a:lnTo>
                    <a:pt x="80" y="77"/>
                  </a:lnTo>
                  <a:lnTo>
                    <a:pt x="80" y="76"/>
                  </a:lnTo>
                  <a:lnTo>
                    <a:pt x="80" y="74"/>
                  </a:lnTo>
                  <a:lnTo>
                    <a:pt x="80" y="72"/>
                  </a:lnTo>
                  <a:lnTo>
                    <a:pt x="80" y="71"/>
                  </a:lnTo>
                  <a:lnTo>
                    <a:pt x="80" y="69"/>
                  </a:lnTo>
                  <a:lnTo>
                    <a:pt x="80" y="68"/>
                  </a:lnTo>
                  <a:lnTo>
                    <a:pt x="81" y="66"/>
                  </a:lnTo>
                  <a:lnTo>
                    <a:pt x="77" y="66"/>
                  </a:lnTo>
                  <a:lnTo>
                    <a:pt x="74" y="66"/>
                  </a:lnTo>
                  <a:lnTo>
                    <a:pt x="71" y="66"/>
                  </a:lnTo>
                  <a:lnTo>
                    <a:pt x="68" y="65"/>
                  </a:lnTo>
                  <a:lnTo>
                    <a:pt x="63" y="65"/>
                  </a:lnTo>
                  <a:lnTo>
                    <a:pt x="59" y="63"/>
                  </a:lnTo>
                  <a:lnTo>
                    <a:pt x="56" y="63"/>
                  </a:lnTo>
                  <a:lnTo>
                    <a:pt x="52" y="62"/>
                  </a:lnTo>
                  <a:lnTo>
                    <a:pt x="48" y="62"/>
                  </a:lnTo>
                  <a:lnTo>
                    <a:pt x="44" y="60"/>
                  </a:lnTo>
                  <a:lnTo>
                    <a:pt x="40" y="60"/>
                  </a:lnTo>
                  <a:lnTo>
                    <a:pt x="37" y="58"/>
                  </a:lnTo>
                  <a:lnTo>
                    <a:pt x="33" y="58"/>
                  </a:lnTo>
                  <a:lnTo>
                    <a:pt x="30" y="56"/>
                  </a:lnTo>
                  <a:lnTo>
                    <a:pt x="28" y="55"/>
                  </a:lnTo>
                  <a:lnTo>
                    <a:pt x="26" y="53"/>
                  </a:lnTo>
                  <a:lnTo>
                    <a:pt x="24" y="53"/>
                  </a:lnTo>
                  <a:lnTo>
                    <a:pt x="23" y="52"/>
                  </a:lnTo>
                  <a:lnTo>
                    <a:pt x="21" y="50"/>
                  </a:lnTo>
                  <a:lnTo>
                    <a:pt x="21" y="48"/>
                  </a:lnTo>
                  <a:lnTo>
                    <a:pt x="19" y="46"/>
                  </a:lnTo>
                  <a:lnTo>
                    <a:pt x="18" y="43"/>
                  </a:lnTo>
                  <a:lnTo>
                    <a:pt x="17" y="41"/>
                  </a:lnTo>
                  <a:lnTo>
                    <a:pt x="17" y="37"/>
                  </a:lnTo>
                  <a:lnTo>
                    <a:pt x="16" y="35"/>
                  </a:lnTo>
                  <a:lnTo>
                    <a:pt x="16" y="32"/>
                  </a:lnTo>
                  <a:lnTo>
                    <a:pt x="16" y="29"/>
                  </a:lnTo>
                  <a:lnTo>
                    <a:pt x="17" y="25"/>
                  </a:lnTo>
                  <a:lnTo>
                    <a:pt x="17" y="24"/>
                  </a:lnTo>
                  <a:lnTo>
                    <a:pt x="19" y="20"/>
                  </a:lnTo>
                  <a:lnTo>
                    <a:pt x="22" y="19"/>
                  </a:lnTo>
                  <a:lnTo>
                    <a:pt x="26" y="16"/>
                  </a:lnTo>
                  <a:lnTo>
                    <a:pt x="30" y="16"/>
                  </a:lnTo>
                  <a:lnTo>
                    <a:pt x="34" y="15"/>
                  </a:lnTo>
                  <a:lnTo>
                    <a:pt x="37" y="16"/>
                  </a:lnTo>
                  <a:lnTo>
                    <a:pt x="40" y="16"/>
                  </a:lnTo>
                  <a:lnTo>
                    <a:pt x="42" y="18"/>
                  </a:lnTo>
                  <a:lnTo>
                    <a:pt x="45" y="20"/>
                  </a:lnTo>
                  <a:lnTo>
                    <a:pt x="47" y="22"/>
                  </a:lnTo>
                  <a:lnTo>
                    <a:pt x="49" y="24"/>
                  </a:lnTo>
                  <a:lnTo>
                    <a:pt x="49" y="28"/>
                  </a:lnTo>
                  <a:lnTo>
                    <a:pt x="49" y="30"/>
                  </a:lnTo>
                  <a:lnTo>
                    <a:pt x="48" y="32"/>
                  </a:lnTo>
                  <a:lnTo>
                    <a:pt x="48" y="34"/>
                  </a:lnTo>
                  <a:lnTo>
                    <a:pt x="46" y="36"/>
                  </a:lnTo>
                  <a:lnTo>
                    <a:pt x="45" y="38"/>
                  </a:lnTo>
                  <a:lnTo>
                    <a:pt x="41" y="40"/>
                  </a:lnTo>
                  <a:lnTo>
                    <a:pt x="39" y="40"/>
                  </a:lnTo>
                  <a:lnTo>
                    <a:pt x="37" y="40"/>
                  </a:lnTo>
                  <a:lnTo>
                    <a:pt x="36" y="40"/>
                  </a:lnTo>
                  <a:lnTo>
                    <a:pt x="36" y="39"/>
                  </a:lnTo>
                  <a:lnTo>
                    <a:pt x="34" y="39"/>
                  </a:lnTo>
                  <a:lnTo>
                    <a:pt x="34" y="37"/>
                  </a:lnTo>
                  <a:lnTo>
                    <a:pt x="33" y="36"/>
                  </a:lnTo>
                  <a:lnTo>
                    <a:pt x="33" y="34"/>
                  </a:lnTo>
                  <a:lnTo>
                    <a:pt x="32" y="34"/>
                  </a:lnTo>
                  <a:lnTo>
                    <a:pt x="32" y="32"/>
                  </a:lnTo>
                  <a:lnTo>
                    <a:pt x="32" y="31"/>
                  </a:lnTo>
                  <a:lnTo>
                    <a:pt x="32" y="30"/>
                  </a:lnTo>
                  <a:lnTo>
                    <a:pt x="32" y="28"/>
                  </a:lnTo>
                  <a:lnTo>
                    <a:pt x="30" y="30"/>
                  </a:lnTo>
                  <a:lnTo>
                    <a:pt x="29" y="31"/>
                  </a:lnTo>
                  <a:lnTo>
                    <a:pt x="27" y="33"/>
                  </a:lnTo>
                  <a:lnTo>
                    <a:pt x="27" y="35"/>
                  </a:lnTo>
                  <a:lnTo>
                    <a:pt x="27" y="36"/>
                  </a:lnTo>
                  <a:lnTo>
                    <a:pt x="25" y="38"/>
                  </a:lnTo>
                  <a:lnTo>
                    <a:pt x="25" y="40"/>
                  </a:lnTo>
                  <a:lnTo>
                    <a:pt x="25" y="42"/>
                  </a:lnTo>
                  <a:lnTo>
                    <a:pt x="25" y="44"/>
                  </a:lnTo>
                  <a:lnTo>
                    <a:pt x="26" y="44"/>
                  </a:lnTo>
                  <a:lnTo>
                    <a:pt x="28" y="46"/>
                  </a:lnTo>
                  <a:lnTo>
                    <a:pt x="32" y="47"/>
                  </a:lnTo>
                  <a:lnTo>
                    <a:pt x="35" y="49"/>
                  </a:lnTo>
                  <a:lnTo>
                    <a:pt x="39" y="49"/>
                  </a:lnTo>
                  <a:lnTo>
                    <a:pt x="42" y="50"/>
                  </a:lnTo>
                  <a:lnTo>
                    <a:pt x="46" y="51"/>
                  </a:lnTo>
                  <a:lnTo>
                    <a:pt x="49" y="52"/>
                  </a:lnTo>
                  <a:lnTo>
                    <a:pt x="54" y="52"/>
                  </a:lnTo>
                  <a:lnTo>
                    <a:pt x="55" y="54"/>
                  </a:lnTo>
                  <a:lnTo>
                    <a:pt x="59" y="55"/>
                  </a:lnTo>
                  <a:lnTo>
                    <a:pt x="61" y="55"/>
                  </a:lnTo>
                  <a:lnTo>
                    <a:pt x="64" y="55"/>
                  </a:lnTo>
                  <a:lnTo>
                    <a:pt x="66" y="55"/>
                  </a:lnTo>
                  <a:lnTo>
                    <a:pt x="66" y="54"/>
                  </a:lnTo>
                  <a:lnTo>
                    <a:pt x="66" y="52"/>
                  </a:lnTo>
                  <a:lnTo>
                    <a:pt x="64" y="52"/>
                  </a:lnTo>
                  <a:lnTo>
                    <a:pt x="63" y="52"/>
                  </a:lnTo>
                  <a:lnTo>
                    <a:pt x="63" y="51"/>
                  </a:lnTo>
                  <a:lnTo>
                    <a:pt x="61" y="50"/>
                  </a:lnTo>
                  <a:lnTo>
                    <a:pt x="61" y="49"/>
                  </a:lnTo>
                  <a:lnTo>
                    <a:pt x="61" y="47"/>
                  </a:lnTo>
                  <a:lnTo>
                    <a:pt x="61" y="45"/>
                  </a:lnTo>
                  <a:lnTo>
                    <a:pt x="59" y="43"/>
                  </a:lnTo>
                  <a:lnTo>
                    <a:pt x="59" y="41"/>
                  </a:lnTo>
                  <a:lnTo>
                    <a:pt x="58" y="40"/>
                  </a:lnTo>
                  <a:lnTo>
                    <a:pt x="58" y="36"/>
                  </a:lnTo>
                  <a:lnTo>
                    <a:pt x="58" y="33"/>
                  </a:lnTo>
                  <a:lnTo>
                    <a:pt x="58" y="30"/>
                  </a:lnTo>
                  <a:lnTo>
                    <a:pt x="58" y="26"/>
                  </a:lnTo>
                  <a:lnTo>
                    <a:pt x="59" y="20"/>
                  </a:lnTo>
                  <a:lnTo>
                    <a:pt x="59" y="19"/>
                  </a:lnTo>
                  <a:lnTo>
                    <a:pt x="61" y="17"/>
                  </a:lnTo>
                  <a:lnTo>
                    <a:pt x="61" y="15"/>
                  </a:lnTo>
                  <a:lnTo>
                    <a:pt x="62" y="13"/>
                  </a:lnTo>
                  <a:lnTo>
                    <a:pt x="62" y="12"/>
                  </a:lnTo>
                  <a:lnTo>
                    <a:pt x="64" y="10"/>
                  </a:lnTo>
                  <a:lnTo>
                    <a:pt x="64" y="9"/>
                  </a:lnTo>
                  <a:lnTo>
                    <a:pt x="66" y="7"/>
                  </a:lnTo>
                  <a:lnTo>
                    <a:pt x="66" y="5"/>
                  </a:lnTo>
                  <a:lnTo>
                    <a:pt x="68" y="3"/>
                  </a:lnTo>
                  <a:lnTo>
                    <a:pt x="69" y="1"/>
                  </a:lnTo>
                  <a:lnTo>
                    <a:pt x="70" y="0"/>
                  </a:lnTo>
                </a:path>
              </a:pathLst>
            </a:custGeom>
            <a:solidFill>
              <a:srgbClr val="F8F8F8"/>
            </a:solidFill>
            <a:ln w="6350">
              <a:solidFill>
                <a:srgbClr val="DDDDDD"/>
              </a:solidFill>
              <a:round/>
              <a:headEnd/>
              <a:tailEnd/>
            </a:ln>
          </p:spPr>
          <p:txBody>
            <a:bodyPr/>
            <a:lstStyle/>
            <a:p>
              <a:endParaRPr lang="it-IT"/>
            </a:p>
          </p:txBody>
        </p:sp>
        <p:sp>
          <p:nvSpPr>
            <p:cNvPr id="7225" name="Freeform 72"/>
            <p:cNvSpPr>
              <a:spLocks/>
            </p:cNvSpPr>
            <p:nvPr/>
          </p:nvSpPr>
          <p:spPr bwMode="auto">
            <a:xfrm>
              <a:off x="4527" y="1465"/>
              <a:ext cx="324" cy="105"/>
            </a:xfrm>
            <a:custGeom>
              <a:avLst/>
              <a:gdLst>
                <a:gd name="T0" fmla="*/ 8 w 164"/>
                <a:gd name="T1" fmla="*/ 6 h 114"/>
                <a:gd name="T2" fmla="*/ 55 w 164"/>
                <a:gd name="T3" fmla="*/ 6 h 114"/>
                <a:gd name="T4" fmla="*/ 109 w 164"/>
                <a:gd name="T5" fmla="*/ 4 h 114"/>
                <a:gd name="T6" fmla="*/ 140 w 164"/>
                <a:gd name="T7" fmla="*/ 1 h 114"/>
                <a:gd name="T8" fmla="*/ 332 w 164"/>
                <a:gd name="T9" fmla="*/ 9 h 114"/>
                <a:gd name="T10" fmla="*/ 524 w 164"/>
                <a:gd name="T11" fmla="*/ 15 h 114"/>
                <a:gd name="T12" fmla="*/ 632 w 164"/>
                <a:gd name="T13" fmla="*/ 16 h 114"/>
                <a:gd name="T14" fmla="*/ 688 w 164"/>
                <a:gd name="T15" fmla="*/ 16 h 114"/>
                <a:gd name="T16" fmla="*/ 664 w 164"/>
                <a:gd name="T17" fmla="*/ 30 h 114"/>
                <a:gd name="T18" fmla="*/ 664 w 164"/>
                <a:gd name="T19" fmla="*/ 53 h 114"/>
                <a:gd name="T20" fmla="*/ 719 w 164"/>
                <a:gd name="T21" fmla="*/ 73 h 114"/>
                <a:gd name="T22" fmla="*/ 780 w 164"/>
                <a:gd name="T23" fmla="*/ 84 h 114"/>
                <a:gd name="T24" fmla="*/ 824 w 164"/>
                <a:gd name="T25" fmla="*/ 82 h 114"/>
                <a:gd name="T26" fmla="*/ 840 w 164"/>
                <a:gd name="T27" fmla="*/ 69 h 114"/>
                <a:gd name="T28" fmla="*/ 885 w 164"/>
                <a:gd name="T29" fmla="*/ 53 h 114"/>
                <a:gd name="T30" fmla="*/ 1012 w 164"/>
                <a:gd name="T31" fmla="*/ 41 h 114"/>
                <a:gd name="T32" fmla="*/ 1073 w 164"/>
                <a:gd name="T33" fmla="*/ 37 h 114"/>
                <a:gd name="T34" fmla="*/ 1081 w 164"/>
                <a:gd name="T35" fmla="*/ 28 h 114"/>
                <a:gd name="T36" fmla="*/ 1096 w 164"/>
                <a:gd name="T37" fmla="*/ 19 h 114"/>
                <a:gd name="T38" fmla="*/ 1108 w 164"/>
                <a:gd name="T39" fmla="*/ 14 h 114"/>
                <a:gd name="T40" fmla="*/ 1124 w 164"/>
                <a:gd name="T41" fmla="*/ 34 h 114"/>
                <a:gd name="T42" fmla="*/ 1179 w 164"/>
                <a:gd name="T43" fmla="*/ 57 h 114"/>
                <a:gd name="T44" fmla="*/ 1217 w 164"/>
                <a:gd name="T45" fmla="*/ 75 h 114"/>
                <a:gd name="T46" fmla="*/ 1249 w 164"/>
                <a:gd name="T47" fmla="*/ 83 h 114"/>
                <a:gd name="T48" fmla="*/ 1201 w 164"/>
                <a:gd name="T49" fmla="*/ 85 h 114"/>
                <a:gd name="T50" fmla="*/ 1108 w 164"/>
                <a:gd name="T51" fmla="*/ 87 h 114"/>
                <a:gd name="T52" fmla="*/ 988 w 164"/>
                <a:gd name="T53" fmla="*/ 88 h 114"/>
                <a:gd name="T54" fmla="*/ 840 w 164"/>
                <a:gd name="T55" fmla="*/ 88 h 114"/>
                <a:gd name="T56" fmla="*/ 780 w 164"/>
                <a:gd name="T57" fmla="*/ 88 h 114"/>
                <a:gd name="T58" fmla="*/ 719 w 164"/>
                <a:gd name="T59" fmla="*/ 84 h 114"/>
                <a:gd name="T60" fmla="*/ 624 w 164"/>
                <a:gd name="T61" fmla="*/ 79 h 114"/>
                <a:gd name="T62" fmla="*/ 561 w 164"/>
                <a:gd name="T63" fmla="*/ 74 h 114"/>
                <a:gd name="T64" fmla="*/ 516 w 164"/>
                <a:gd name="T65" fmla="*/ 70 h 114"/>
                <a:gd name="T66" fmla="*/ 492 w 164"/>
                <a:gd name="T67" fmla="*/ 64 h 114"/>
                <a:gd name="T68" fmla="*/ 448 w 164"/>
                <a:gd name="T69" fmla="*/ 61 h 114"/>
                <a:gd name="T70" fmla="*/ 417 w 164"/>
                <a:gd name="T71" fmla="*/ 59 h 114"/>
                <a:gd name="T72" fmla="*/ 379 w 164"/>
                <a:gd name="T73" fmla="*/ 59 h 114"/>
                <a:gd name="T74" fmla="*/ 332 w 164"/>
                <a:gd name="T75" fmla="*/ 54 h 114"/>
                <a:gd name="T76" fmla="*/ 277 w 164"/>
                <a:gd name="T77" fmla="*/ 49 h 114"/>
                <a:gd name="T78" fmla="*/ 253 w 164"/>
                <a:gd name="T79" fmla="*/ 45 h 114"/>
                <a:gd name="T80" fmla="*/ 269 w 164"/>
                <a:gd name="T81" fmla="*/ 43 h 114"/>
                <a:gd name="T82" fmla="*/ 316 w 164"/>
                <a:gd name="T83" fmla="*/ 42 h 114"/>
                <a:gd name="T84" fmla="*/ 379 w 164"/>
                <a:gd name="T85" fmla="*/ 41 h 114"/>
                <a:gd name="T86" fmla="*/ 417 w 164"/>
                <a:gd name="T87" fmla="*/ 41 h 114"/>
                <a:gd name="T88" fmla="*/ 379 w 164"/>
                <a:gd name="T89" fmla="*/ 25 h 114"/>
                <a:gd name="T90" fmla="*/ 277 w 164"/>
                <a:gd name="T91" fmla="*/ 15 h 114"/>
                <a:gd name="T92" fmla="*/ 140 w 164"/>
                <a:gd name="T93" fmla="*/ 13 h 114"/>
                <a:gd name="T94" fmla="*/ 24 w 164"/>
                <a:gd name="T95" fmla="*/ 7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0" y="8"/>
                  </a:moveTo>
                  <a:lnTo>
                    <a:pt x="0" y="8"/>
                  </a:lnTo>
                  <a:lnTo>
                    <a:pt x="1" y="8"/>
                  </a:lnTo>
                  <a:lnTo>
                    <a:pt x="3" y="7"/>
                  </a:lnTo>
                  <a:lnTo>
                    <a:pt x="4" y="7"/>
                  </a:lnTo>
                  <a:lnTo>
                    <a:pt x="5" y="6"/>
                  </a:lnTo>
                  <a:lnTo>
                    <a:pt x="7" y="6"/>
                  </a:lnTo>
                  <a:lnTo>
                    <a:pt x="9" y="4"/>
                  </a:lnTo>
                  <a:lnTo>
                    <a:pt x="10" y="4"/>
                  </a:lnTo>
                  <a:lnTo>
                    <a:pt x="12" y="4"/>
                  </a:lnTo>
                  <a:lnTo>
                    <a:pt x="14" y="4"/>
                  </a:lnTo>
                  <a:lnTo>
                    <a:pt x="16" y="2"/>
                  </a:lnTo>
                  <a:lnTo>
                    <a:pt x="17" y="1"/>
                  </a:lnTo>
                  <a:lnTo>
                    <a:pt x="18" y="1"/>
                  </a:lnTo>
                  <a:lnTo>
                    <a:pt x="19" y="0"/>
                  </a:lnTo>
                  <a:lnTo>
                    <a:pt x="27" y="5"/>
                  </a:lnTo>
                  <a:lnTo>
                    <a:pt x="36" y="9"/>
                  </a:lnTo>
                  <a:lnTo>
                    <a:pt x="43" y="12"/>
                  </a:lnTo>
                  <a:lnTo>
                    <a:pt x="51" y="13"/>
                  </a:lnTo>
                  <a:lnTo>
                    <a:pt x="56" y="16"/>
                  </a:lnTo>
                  <a:lnTo>
                    <a:pt x="63" y="17"/>
                  </a:lnTo>
                  <a:lnTo>
                    <a:pt x="68" y="18"/>
                  </a:lnTo>
                  <a:lnTo>
                    <a:pt x="73" y="18"/>
                  </a:lnTo>
                  <a:lnTo>
                    <a:pt x="76" y="19"/>
                  </a:lnTo>
                  <a:lnTo>
                    <a:pt x="80" y="19"/>
                  </a:lnTo>
                  <a:lnTo>
                    <a:pt x="82" y="19"/>
                  </a:lnTo>
                  <a:lnTo>
                    <a:pt x="85" y="19"/>
                  </a:lnTo>
                  <a:lnTo>
                    <a:pt x="86" y="19"/>
                  </a:lnTo>
                  <a:lnTo>
                    <a:pt x="88" y="19"/>
                  </a:lnTo>
                  <a:lnTo>
                    <a:pt x="89" y="19"/>
                  </a:lnTo>
                  <a:lnTo>
                    <a:pt x="90" y="18"/>
                  </a:lnTo>
                  <a:lnTo>
                    <a:pt x="88" y="26"/>
                  </a:lnTo>
                  <a:lnTo>
                    <a:pt x="87" y="32"/>
                  </a:lnTo>
                  <a:lnTo>
                    <a:pt x="86" y="39"/>
                  </a:lnTo>
                  <a:lnTo>
                    <a:pt x="86" y="45"/>
                  </a:lnTo>
                  <a:lnTo>
                    <a:pt x="86" y="52"/>
                  </a:lnTo>
                  <a:lnTo>
                    <a:pt x="86" y="60"/>
                  </a:lnTo>
                  <a:lnTo>
                    <a:pt x="86" y="67"/>
                  </a:lnTo>
                  <a:lnTo>
                    <a:pt x="88" y="73"/>
                  </a:lnTo>
                  <a:lnTo>
                    <a:pt x="89" y="80"/>
                  </a:lnTo>
                  <a:lnTo>
                    <a:pt x="91" y="87"/>
                  </a:lnTo>
                  <a:lnTo>
                    <a:pt x="93" y="93"/>
                  </a:lnTo>
                  <a:lnTo>
                    <a:pt x="94" y="98"/>
                  </a:lnTo>
                  <a:lnTo>
                    <a:pt x="96" y="102"/>
                  </a:lnTo>
                  <a:lnTo>
                    <a:pt x="99" y="105"/>
                  </a:lnTo>
                  <a:lnTo>
                    <a:pt x="101" y="108"/>
                  </a:lnTo>
                  <a:lnTo>
                    <a:pt x="105" y="108"/>
                  </a:lnTo>
                  <a:lnTo>
                    <a:pt x="105" y="109"/>
                  </a:lnTo>
                  <a:lnTo>
                    <a:pt x="107" y="107"/>
                  </a:lnTo>
                  <a:lnTo>
                    <a:pt x="107" y="105"/>
                  </a:lnTo>
                  <a:lnTo>
                    <a:pt x="108" y="102"/>
                  </a:lnTo>
                  <a:lnTo>
                    <a:pt x="108" y="98"/>
                  </a:lnTo>
                  <a:lnTo>
                    <a:pt x="109" y="94"/>
                  </a:lnTo>
                  <a:lnTo>
                    <a:pt x="109" y="88"/>
                  </a:lnTo>
                  <a:lnTo>
                    <a:pt x="110" y="83"/>
                  </a:lnTo>
                  <a:lnTo>
                    <a:pt x="111" y="79"/>
                  </a:lnTo>
                  <a:lnTo>
                    <a:pt x="113" y="73"/>
                  </a:lnTo>
                  <a:lnTo>
                    <a:pt x="115" y="68"/>
                  </a:lnTo>
                  <a:lnTo>
                    <a:pt x="118" y="63"/>
                  </a:lnTo>
                  <a:lnTo>
                    <a:pt x="121" y="60"/>
                  </a:lnTo>
                  <a:lnTo>
                    <a:pt x="126" y="55"/>
                  </a:lnTo>
                  <a:lnTo>
                    <a:pt x="131" y="52"/>
                  </a:lnTo>
                  <a:lnTo>
                    <a:pt x="139" y="49"/>
                  </a:lnTo>
                  <a:lnTo>
                    <a:pt x="139" y="47"/>
                  </a:lnTo>
                  <a:lnTo>
                    <a:pt x="140" y="45"/>
                  </a:lnTo>
                  <a:lnTo>
                    <a:pt x="140" y="43"/>
                  </a:lnTo>
                  <a:lnTo>
                    <a:pt x="140" y="39"/>
                  </a:lnTo>
                  <a:lnTo>
                    <a:pt x="140" y="36"/>
                  </a:lnTo>
                  <a:lnTo>
                    <a:pt x="142" y="33"/>
                  </a:lnTo>
                  <a:lnTo>
                    <a:pt x="142" y="31"/>
                  </a:lnTo>
                  <a:lnTo>
                    <a:pt x="142" y="28"/>
                  </a:lnTo>
                  <a:lnTo>
                    <a:pt x="142" y="25"/>
                  </a:lnTo>
                  <a:lnTo>
                    <a:pt x="143" y="21"/>
                  </a:lnTo>
                  <a:lnTo>
                    <a:pt x="143" y="20"/>
                  </a:lnTo>
                  <a:lnTo>
                    <a:pt x="144" y="18"/>
                  </a:lnTo>
                  <a:lnTo>
                    <a:pt x="144" y="17"/>
                  </a:lnTo>
                  <a:lnTo>
                    <a:pt x="145" y="16"/>
                  </a:lnTo>
                  <a:lnTo>
                    <a:pt x="145" y="25"/>
                  </a:lnTo>
                  <a:lnTo>
                    <a:pt x="146" y="34"/>
                  </a:lnTo>
                  <a:lnTo>
                    <a:pt x="146" y="43"/>
                  </a:lnTo>
                  <a:lnTo>
                    <a:pt x="148" y="51"/>
                  </a:lnTo>
                  <a:lnTo>
                    <a:pt x="149" y="59"/>
                  </a:lnTo>
                  <a:lnTo>
                    <a:pt x="151" y="66"/>
                  </a:lnTo>
                  <a:lnTo>
                    <a:pt x="153" y="73"/>
                  </a:lnTo>
                  <a:lnTo>
                    <a:pt x="155" y="79"/>
                  </a:lnTo>
                  <a:lnTo>
                    <a:pt x="155" y="86"/>
                  </a:lnTo>
                  <a:lnTo>
                    <a:pt x="156" y="91"/>
                  </a:lnTo>
                  <a:lnTo>
                    <a:pt x="158" y="96"/>
                  </a:lnTo>
                  <a:lnTo>
                    <a:pt x="160" y="100"/>
                  </a:lnTo>
                  <a:lnTo>
                    <a:pt x="160" y="103"/>
                  </a:lnTo>
                  <a:lnTo>
                    <a:pt x="162" y="105"/>
                  </a:lnTo>
                  <a:lnTo>
                    <a:pt x="162" y="106"/>
                  </a:lnTo>
                  <a:lnTo>
                    <a:pt x="163" y="106"/>
                  </a:lnTo>
                  <a:lnTo>
                    <a:pt x="160" y="108"/>
                  </a:lnTo>
                  <a:lnTo>
                    <a:pt x="158" y="108"/>
                  </a:lnTo>
                  <a:lnTo>
                    <a:pt x="156" y="109"/>
                  </a:lnTo>
                  <a:lnTo>
                    <a:pt x="154" y="109"/>
                  </a:lnTo>
                  <a:lnTo>
                    <a:pt x="150" y="111"/>
                  </a:lnTo>
                  <a:lnTo>
                    <a:pt x="148" y="111"/>
                  </a:lnTo>
                  <a:lnTo>
                    <a:pt x="144" y="111"/>
                  </a:lnTo>
                  <a:lnTo>
                    <a:pt x="142" y="111"/>
                  </a:lnTo>
                  <a:lnTo>
                    <a:pt x="137" y="112"/>
                  </a:lnTo>
                  <a:lnTo>
                    <a:pt x="134" y="112"/>
                  </a:lnTo>
                  <a:lnTo>
                    <a:pt x="128" y="112"/>
                  </a:lnTo>
                  <a:lnTo>
                    <a:pt x="125" y="112"/>
                  </a:lnTo>
                  <a:lnTo>
                    <a:pt x="119" y="113"/>
                  </a:lnTo>
                  <a:lnTo>
                    <a:pt x="115" y="113"/>
                  </a:lnTo>
                  <a:lnTo>
                    <a:pt x="109" y="113"/>
                  </a:lnTo>
                  <a:lnTo>
                    <a:pt x="105" y="113"/>
                  </a:lnTo>
                  <a:lnTo>
                    <a:pt x="103" y="113"/>
                  </a:lnTo>
                  <a:lnTo>
                    <a:pt x="101" y="113"/>
                  </a:lnTo>
                  <a:lnTo>
                    <a:pt x="100" y="111"/>
                  </a:lnTo>
                  <a:lnTo>
                    <a:pt x="97" y="111"/>
                  </a:lnTo>
                  <a:lnTo>
                    <a:pt x="95" y="109"/>
                  </a:lnTo>
                  <a:lnTo>
                    <a:pt x="93" y="107"/>
                  </a:lnTo>
                  <a:lnTo>
                    <a:pt x="91" y="105"/>
                  </a:lnTo>
                  <a:lnTo>
                    <a:pt x="88" y="104"/>
                  </a:lnTo>
                  <a:lnTo>
                    <a:pt x="85" y="102"/>
                  </a:lnTo>
                  <a:lnTo>
                    <a:pt x="81" y="101"/>
                  </a:lnTo>
                  <a:lnTo>
                    <a:pt x="80" y="99"/>
                  </a:lnTo>
                  <a:lnTo>
                    <a:pt x="76" y="98"/>
                  </a:lnTo>
                  <a:lnTo>
                    <a:pt x="74" y="96"/>
                  </a:lnTo>
                  <a:lnTo>
                    <a:pt x="73" y="94"/>
                  </a:lnTo>
                  <a:lnTo>
                    <a:pt x="71" y="92"/>
                  </a:lnTo>
                  <a:lnTo>
                    <a:pt x="70" y="92"/>
                  </a:lnTo>
                  <a:lnTo>
                    <a:pt x="69" y="90"/>
                  </a:lnTo>
                  <a:lnTo>
                    <a:pt x="67" y="89"/>
                  </a:lnTo>
                  <a:lnTo>
                    <a:pt x="67" y="87"/>
                  </a:lnTo>
                  <a:lnTo>
                    <a:pt x="65" y="86"/>
                  </a:lnTo>
                  <a:lnTo>
                    <a:pt x="65" y="85"/>
                  </a:lnTo>
                  <a:lnTo>
                    <a:pt x="64" y="83"/>
                  </a:lnTo>
                  <a:lnTo>
                    <a:pt x="64" y="81"/>
                  </a:lnTo>
                  <a:lnTo>
                    <a:pt x="62" y="81"/>
                  </a:lnTo>
                  <a:lnTo>
                    <a:pt x="60" y="79"/>
                  </a:lnTo>
                  <a:lnTo>
                    <a:pt x="58" y="78"/>
                  </a:lnTo>
                  <a:lnTo>
                    <a:pt x="58" y="76"/>
                  </a:lnTo>
                  <a:lnTo>
                    <a:pt x="56" y="76"/>
                  </a:lnTo>
                  <a:lnTo>
                    <a:pt x="56" y="75"/>
                  </a:lnTo>
                  <a:lnTo>
                    <a:pt x="54" y="75"/>
                  </a:lnTo>
                  <a:lnTo>
                    <a:pt x="54" y="74"/>
                  </a:lnTo>
                  <a:lnTo>
                    <a:pt x="52" y="75"/>
                  </a:lnTo>
                  <a:lnTo>
                    <a:pt x="51" y="75"/>
                  </a:lnTo>
                  <a:lnTo>
                    <a:pt x="49" y="75"/>
                  </a:lnTo>
                  <a:lnTo>
                    <a:pt x="49" y="73"/>
                  </a:lnTo>
                  <a:lnTo>
                    <a:pt x="47" y="72"/>
                  </a:lnTo>
                  <a:lnTo>
                    <a:pt x="45" y="71"/>
                  </a:lnTo>
                  <a:lnTo>
                    <a:pt x="43" y="69"/>
                  </a:lnTo>
                  <a:lnTo>
                    <a:pt x="41" y="67"/>
                  </a:lnTo>
                  <a:lnTo>
                    <a:pt x="40" y="66"/>
                  </a:lnTo>
                  <a:lnTo>
                    <a:pt x="38" y="64"/>
                  </a:lnTo>
                  <a:lnTo>
                    <a:pt x="36" y="63"/>
                  </a:lnTo>
                  <a:lnTo>
                    <a:pt x="35" y="61"/>
                  </a:lnTo>
                  <a:lnTo>
                    <a:pt x="33" y="60"/>
                  </a:lnTo>
                  <a:lnTo>
                    <a:pt x="33" y="58"/>
                  </a:lnTo>
                  <a:lnTo>
                    <a:pt x="33" y="57"/>
                  </a:lnTo>
                  <a:lnTo>
                    <a:pt x="33" y="55"/>
                  </a:lnTo>
                  <a:lnTo>
                    <a:pt x="34" y="55"/>
                  </a:lnTo>
                  <a:lnTo>
                    <a:pt x="35" y="55"/>
                  </a:lnTo>
                  <a:lnTo>
                    <a:pt x="36" y="54"/>
                  </a:lnTo>
                  <a:lnTo>
                    <a:pt x="38" y="54"/>
                  </a:lnTo>
                  <a:lnTo>
                    <a:pt x="40" y="54"/>
                  </a:lnTo>
                  <a:lnTo>
                    <a:pt x="41" y="54"/>
                  </a:lnTo>
                  <a:lnTo>
                    <a:pt x="44" y="52"/>
                  </a:lnTo>
                  <a:lnTo>
                    <a:pt x="46" y="52"/>
                  </a:lnTo>
                  <a:lnTo>
                    <a:pt x="48" y="52"/>
                  </a:lnTo>
                  <a:lnTo>
                    <a:pt x="49" y="52"/>
                  </a:lnTo>
                  <a:lnTo>
                    <a:pt x="51" y="52"/>
                  </a:lnTo>
                  <a:lnTo>
                    <a:pt x="52" y="52"/>
                  </a:lnTo>
                  <a:lnTo>
                    <a:pt x="54" y="52"/>
                  </a:lnTo>
                  <a:lnTo>
                    <a:pt x="55" y="52"/>
                  </a:lnTo>
                  <a:lnTo>
                    <a:pt x="54" y="44"/>
                  </a:lnTo>
                  <a:lnTo>
                    <a:pt x="52" y="37"/>
                  </a:lnTo>
                  <a:lnTo>
                    <a:pt x="49" y="32"/>
                  </a:lnTo>
                  <a:lnTo>
                    <a:pt x="47" y="26"/>
                  </a:lnTo>
                  <a:lnTo>
                    <a:pt x="43" y="24"/>
                  </a:lnTo>
                  <a:lnTo>
                    <a:pt x="39" y="20"/>
                  </a:lnTo>
                  <a:lnTo>
                    <a:pt x="36" y="18"/>
                  </a:lnTo>
                  <a:lnTo>
                    <a:pt x="32" y="16"/>
                  </a:lnTo>
                  <a:lnTo>
                    <a:pt x="27" y="16"/>
                  </a:lnTo>
                  <a:lnTo>
                    <a:pt x="23" y="16"/>
                  </a:lnTo>
                  <a:lnTo>
                    <a:pt x="18" y="16"/>
                  </a:lnTo>
                  <a:lnTo>
                    <a:pt x="14" y="14"/>
                  </a:lnTo>
                  <a:lnTo>
                    <a:pt x="9" y="14"/>
                  </a:lnTo>
                  <a:lnTo>
                    <a:pt x="6" y="12"/>
                  </a:lnTo>
                  <a:lnTo>
                    <a:pt x="3" y="10"/>
                  </a:lnTo>
                  <a:lnTo>
                    <a:pt x="0" y="8"/>
                  </a:lnTo>
                </a:path>
              </a:pathLst>
            </a:custGeom>
            <a:solidFill>
              <a:srgbClr val="F8F8F8"/>
            </a:solidFill>
            <a:ln w="6350">
              <a:solidFill>
                <a:srgbClr val="DDDDDD"/>
              </a:solidFill>
              <a:round/>
              <a:headEnd/>
              <a:tailEnd/>
            </a:ln>
          </p:spPr>
          <p:txBody>
            <a:bodyPr/>
            <a:lstStyle/>
            <a:p>
              <a:endParaRPr lang="it-IT"/>
            </a:p>
          </p:txBody>
        </p:sp>
        <p:sp>
          <p:nvSpPr>
            <p:cNvPr id="7226" name="Freeform 73"/>
            <p:cNvSpPr>
              <a:spLocks/>
            </p:cNvSpPr>
            <p:nvPr/>
          </p:nvSpPr>
          <p:spPr bwMode="auto">
            <a:xfrm>
              <a:off x="4906" y="1464"/>
              <a:ext cx="324" cy="105"/>
            </a:xfrm>
            <a:custGeom>
              <a:avLst/>
              <a:gdLst>
                <a:gd name="T0" fmla="*/ 1233 w 164"/>
                <a:gd name="T1" fmla="*/ 6 h 114"/>
                <a:gd name="T2" fmla="*/ 1187 w 164"/>
                <a:gd name="T3" fmla="*/ 6 h 114"/>
                <a:gd name="T4" fmla="*/ 1132 w 164"/>
                <a:gd name="T5" fmla="*/ 4 h 114"/>
                <a:gd name="T6" fmla="*/ 1104 w 164"/>
                <a:gd name="T7" fmla="*/ 2 h 114"/>
                <a:gd name="T8" fmla="*/ 901 w 164"/>
                <a:gd name="T9" fmla="*/ 9 h 114"/>
                <a:gd name="T10" fmla="*/ 719 w 164"/>
                <a:gd name="T11" fmla="*/ 15 h 114"/>
                <a:gd name="T12" fmla="*/ 601 w 164"/>
                <a:gd name="T13" fmla="*/ 16 h 114"/>
                <a:gd name="T14" fmla="*/ 555 w 164"/>
                <a:gd name="T15" fmla="*/ 16 h 114"/>
                <a:gd name="T16" fmla="*/ 569 w 164"/>
                <a:gd name="T17" fmla="*/ 30 h 114"/>
                <a:gd name="T18" fmla="*/ 561 w 164"/>
                <a:gd name="T19" fmla="*/ 53 h 114"/>
                <a:gd name="T20" fmla="*/ 524 w 164"/>
                <a:gd name="T21" fmla="*/ 73 h 114"/>
                <a:gd name="T22" fmla="*/ 464 w 164"/>
                <a:gd name="T23" fmla="*/ 84 h 114"/>
                <a:gd name="T24" fmla="*/ 409 w 164"/>
                <a:gd name="T25" fmla="*/ 82 h 114"/>
                <a:gd name="T26" fmla="*/ 387 w 164"/>
                <a:gd name="T27" fmla="*/ 69 h 114"/>
                <a:gd name="T28" fmla="*/ 340 w 164"/>
                <a:gd name="T29" fmla="*/ 54 h 114"/>
                <a:gd name="T30" fmla="*/ 215 w 164"/>
                <a:gd name="T31" fmla="*/ 41 h 114"/>
                <a:gd name="T32" fmla="*/ 160 w 164"/>
                <a:gd name="T33" fmla="*/ 37 h 114"/>
                <a:gd name="T34" fmla="*/ 156 w 164"/>
                <a:gd name="T35" fmla="*/ 29 h 114"/>
                <a:gd name="T36" fmla="*/ 140 w 164"/>
                <a:gd name="T37" fmla="*/ 20 h 114"/>
                <a:gd name="T38" fmla="*/ 132 w 164"/>
                <a:gd name="T39" fmla="*/ 15 h 114"/>
                <a:gd name="T40" fmla="*/ 101 w 164"/>
                <a:gd name="T41" fmla="*/ 34 h 114"/>
                <a:gd name="T42" fmla="*/ 55 w 164"/>
                <a:gd name="T43" fmla="*/ 57 h 114"/>
                <a:gd name="T44" fmla="*/ 16 w 164"/>
                <a:gd name="T45" fmla="*/ 75 h 114"/>
                <a:gd name="T46" fmla="*/ 0 w 164"/>
                <a:gd name="T47" fmla="*/ 84 h 114"/>
                <a:gd name="T48" fmla="*/ 40 w 164"/>
                <a:gd name="T49" fmla="*/ 86 h 114"/>
                <a:gd name="T50" fmla="*/ 124 w 164"/>
                <a:gd name="T51" fmla="*/ 87 h 114"/>
                <a:gd name="T52" fmla="*/ 239 w 164"/>
                <a:gd name="T53" fmla="*/ 88 h 114"/>
                <a:gd name="T54" fmla="*/ 401 w 164"/>
                <a:gd name="T55" fmla="*/ 88 h 114"/>
                <a:gd name="T56" fmla="*/ 464 w 164"/>
                <a:gd name="T57" fmla="*/ 88 h 114"/>
                <a:gd name="T58" fmla="*/ 524 w 164"/>
                <a:gd name="T59" fmla="*/ 84 h 114"/>
                <a:gd name="T60" fmla="*/ 601 w 164"/>
                <a:gd name="T61" fmla="*/ 79 h 114"/>
                <a:gd name="T62" fmla="*/ 680 w 164"/>
                <a:gd name="T63" fmla="*/ 74 h 114"/>
                <a:gd name="T64" fmla="*/ 711 w 164"/>
                <a:gd name="T65" fmla="*/ 70 h 114"/>
                <a:gd name="T66" fmla="*/ 733 w 164"/>
                <a:gd name="T67" fmla="*/ 64 h 114"/>
                <a:gd name="T68" fmla="*/ 772 w 164"/>
                <a:gd name="T69" fmla="*/ 61 h 114"/>
                <a:gd name="T70" fmla="*/ 816 w 164"/>
                <a:gd name="T71" fmla="*/ 59 h 114"/>
                <a:gd name="T72" fmla="*/ 848 w 164"/>
                <a:gd name="T73" fmla="*/ 59 h 114"/>
                <a:gd name="T74" fmla="*/ 901 w 164"/>
                <a:gd name="T75" fmla="*/ 54 h 114"/>
                <a:gd name="T76" fmla="*/ 956 w 164"/>
                <a:gd name="T77" fmla="*/ 49 h 114"/>
                <a:gd name="T78" fmla="*/ 988 w 164"/>
                <a:gd name="T79" fmla="*/ 45 h 114"/>
                <a:gd name="T80" fmla="*/ 964 w 164"/>
                <a:gd name="T81" fmla="*/ 44 h 114"/>
                <a:gd name="T82" fmla="*/ 917 w 164"/>
                <a:gd name="T83" fmla="*/ 42 h 114"/>
                <a:gd name="T84" fmla="*/ 855 w 164"/>
                <a:gd name="T85" fmla="*/ 41 h 114"/>
                <a:gd name="T86" fmla="*/ 832 w 164"/>
                <a:gd name="T87" fmla="*/ 41 h 114"/>
                <a:gd name="T88" fmla="*/ 855 w 164"/>
                <a:gd name="T89" fmla="*/ 25 h 114"/>
                <a:gd name="T90" fmla="*/ 964 w 164"/>
                <a:gd name="T91" fmla="*/ 15 h 114"/>
                <a:gd name="T92" fmla="*/ 1089 w 164"/>
                <a:gd name="T93" fmla="*/ 12 h 114"/>
                <a:gd name="T94" fmla="*/ 1225 w 164"/>
                <a:gd name="T95" fmla="*/ 8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163" y="8"/>
                  </a:moveTo>
                  <a:lnTo>
                    <a:pt x="162" y="8"/>
                  </a:lnTo>
                  <a:lnTo>
                    <a:pt x="161" y="8"/>
                  </a:lnTo>
                  <a:lnTo>
                    <a:pt x="160" y="8"/>
                  </a:lnTo>
                  <a:lnTo>
                    <a:pt x="159" y="8"/>
                  </a:lnTo>
                  <a:lnTo>
                    <a:pt x="157" y="8"/>
                  </a:lnTo>
                  <a:lnTo>
                    <a:pt x="156" y="6"/>
                  </a:lnTo>
                  <a:lnTo>
                    <a:pt x="154" y="6"/>
                  </a:lnTo>
                  <a:lnTo>
                    <a:pt x="152" y="5"/>
                  </a:lnTo>
                  <a:lnTo>
                    <a:pt x="151" y="5"/>
                  </a:lnTo>
                  <a:lnTo>
                    <a:pt x="149" y="4"/>
                  </a:lnTo>
                  <a:lnTo>
                    <a:pt x="147" y="4"/>
                  </a:lnTo>
                  <a:lnTo>
                    <a:pt x="146" y="2"/>
                  </a:lnTo>
                  <a:lnTo>
                    <a:pt x="144" y="2"/>
                  </a:lnTo>
                  <a:lnTo>
                    <a:pt x="143" y="2"/>
                  </a:lnTo>
                  <a:lnTo>
                    <a:pt x="143" y="0"/>
                  </a:lnTo>
                  <a:lnTo>
                    <a:pt x="133" y="5"/>
                  </a:lnTo>
                  <a:lnTo>
                    <a:pt x="125" y="9"/>
                  </a:lnTo>
                  <a:lnTo>
                    <a:pt x="117" y="12"/>
                  </a:lnTo>
                  <a:lnTo>
                    <a:pt x="110" y="14"/>
                  </a:lnTo>
                  <a:lnTo>
                    <a:pt x="103" y="15"/>
                  </a:lnTo>
                  <a:lnTo>
                    <a:pt x="98" y="17"/>
                  </a:lnTo>
                  <a:lnTo>
                    <a:pt x="93" y="18"/>
                  </a:lnTo>
                  <a:lnTo>
                    <a:pt x="89" y="18"/>
                  </a:lnTo>
                  <a:lnTo>
                    <a:pt x="84" y="19"/>
                  </a:lnTo>
                  <a:lnTo>
                    <a:pt x="80" y="19"/>
                  </a:lnTo>
                  <a:lnTo>
                    <a:pt x="78" y="19"/>
                  </a:lnTo>
                  <a:lnTo>
                    <a:pt x="76" y="19"/>
                  </a:lnTo>
                  <a:lnTo>
                    <a:pt x="74" y="19"/>
                  </a:lnTo>
                  <a:lnTo>
                    <a:pt x="73" y="19"/>
                  </a:lnTo>
                  <a:lnTo>
                    <a:pt x="72" y="19"/>
                  </a:lnTo>
                  <a:lnTo>
                    <a:pt x="72" y="26"/>
                  </a:lnTo>
                  <a:lnTo>
                    <a:pt x="74" y="32"/>
                  </a:lnTo>
                  <a:lnTo>
                    <a:pt x="74" y="39"/>
                  </a:lnTo>
                  <a:lnTo>
                    <a:pt x="75" y="45"/>
                  </a:lnTo>
                  <a:lnTo>
                    <a:pt x="74" y="53"/>
                  </a:lnTo>
                  <a:lnTo>
                    <a:pt x="74" y="60"/>
                  </a:lnTo>
                  <a:lnTo>
                    <a:pt x="73" y="67"/>
                  </a:lnTo>
                  <a:lnTo>
                    <a:pt x="73" y="73"/>
                  </a:lnTo>
                  <a:lnTo>
                    <a:pt x="71" y="81"/>
                  </a:lnTo>
                  <a:lnTo>
                    <a:pt x="69" y="87"/>
                  </a:lnTo>
                  <a:lnTo>
                    <a:pt x="68" y="93"/>
                  </a:lnTo>
                  <a:lnTo>
                    <a:pt x="66" y="98"/>
                  </a:lnTo>
                  <a:lnTo>
                    <a:pt x="63" y="102"/>
                  </a:lnTo>
                  <a:lnTo>
                    <a:pt x="61" y="105"/>
                  </a:lnTo>
                  <a:lnTo>
                    <a:pt x="60" y="107"/>
                  </a:lnTo>
                  <a:lnTo>
                    <a:pt x="58" y="108"/>
                  </a:lnTo>
                  <a:lnTo>
                    <a:pt x="56" y="109"/>
                  </a:lnTo>
                  <a:lnTo>
                    <a:pt x="55" y="107"/>
                  </a:lnTo>
                  <a:lnTo>
                    <a:pt x="53" y="105"/>
                  </a:lnTo>
                  <a:lnTo>
                    <a:pt x="53" y="102"/>
                  </a:lnTo>
                  <a:lnTo>
                    <a:pt x="51" y="98"/>
                  </a:lnTo>
                  <a:lnTo>
                    <a:pt x="51" y="94"/>
                  </a:lnTo>
                  <a:lnTo>
                    <a:pt x="50" y="88"/>
                  </a:lnTo>
                  <a:lnTo>
                    <a:pt x="50" y="83"/>
                  </a:lnTo>
                  <a:lnTo>
                    <a:pt x="49" y="79"/>
                  </a:lnTo>
                  <a:lnTo>
                    <a:pt x="47" y="73"/>
                  </a:lnTo>
                  <a:lnTo>
                    <a:pt x="44" y="69"/>
                  </a:lnTo>
                  <a:lnTo>
                    <a:pt x="42" y="64"/>
                  </a:lnTo>
                  <a:lnTo>
                    <a:pt x="38" y="60"/>
                  </a:lnTo>
                  <a:lnTo>
                    <a:pt x="34" y="55"/>
                  </a:lnTo>
                  <a:lnTo>
                    <a:pt x="28" y="52"/>
                  </a:lnTo>
                  <a:lnTo>
                    <a:pt x="22" y="49"/>
                  </a:lnTo>
                  <a:lnTo>
                    <a:pt x="21" y="49"/>
                  </a:lnTo>
                  <a:lnTo>
                    <a:pt x="21" y="47"/>
                  </a:lnTo>
                  <a:lnTo>
                    <a:pt x="21" y="45"/>
                  </a:lnTo>
                  <a:lnTo>
                    <a:pt x="20" y="43"/>
                  </a:lnTo>
                  <a:lnTo>
                    <a:pt x="20" y="40"/>
                  </a:lnTo>
                  <a:lnTo>
                    <a:pt x="20" y="37"/>
                  </a:lnTo>
                  <a:lnTo>
                    <a:pt x="20" y="33"/>
                  </a:lnTo>
                  <a:lnTo>
                    <a:pt x="18" y="32"/>
                  </a:lnTo>
                  <a:lnTo>
                    <a:pt x="18" y="28"/>
                  </a:lnTo>
                  <a:lnTo>
                    <a:pt x="18" y="26"/>
                  </a:lnTo>
                  <a:lnTo>
                    <a:pt x="18" y="22"/>
                  </a:lnTo>
                  <a:lnTo>
                    <a:pt x="17" y="20"/>
                  </a:lnTo>
                  <a:lnTo>
                    <a:pt x="17" y="18"/>
                  </a:lnTo>
                  <a:lnTo>
                    <a:pt x="17" y="17"/>
                  </a:lnTo>
                  <a:lnTo>
                    <a:pt x="15" y="26"/>
                  </a:lnTo>
                  <a:lnTo>
                    <a:pt x="15" y="34"/>
                  </a:lnTo>
                  <a:lnTo>
                    <a:pt x="13" y="43"/>
                  </a:lnTo>
                  <a:lnTo>
                    <a:pt x="13" y="51"/>
                  </a:lnTo>
                  <a:lnTo>
                    <a:pt x="11" y="59"/>
                  </a:lnTo>
                  <a:lnTo>
                    <a:pt x="9" y="67"/>
                  </a:lnTo>
                  <a:lnTo>
                    <a:pt x="7" y="73"/>
                  </a:lnTo>
                  <a:lnTo>
                    <a:pt x="7" y="80"/>
                  </a:lnTo>
                  <a:lnTo>
                    <a:pt x="6" y="86"/>
                  </a:lnTo>
                  <a:lnTo>
                    <a:pt x="4" y="91"/>
                  </a:lnTo>
                  <a:lnTo>
                    <a:pt x="2" y="96"/>
                  </a:lnTo>
                  <a:lnTo>
                    <a:pt x="2" y="100"/>
                  </a:lnTo>
                  <a:lnTo>
                    <a:pt x="0" y="103"/>
                  </a:lnTo>
                  <a:lnTo>
                    <a:pt x="0" y="105"/>
                  </a:lnTo>
                  <a:lnTo>
                    <a:pt x="0" y="107"/>
                  </a:lnTo>
                  <a:lnTo>
                    <a:pt x="1" y="109"/>
                  </a:lnTo>
                  <a:lnTo>
                    <a:pt x="3" y="109"/>
                  </a:lnTo>
                  <a:lnTo>
                    <a:pt x="5" y="110"/>
                  </a:lnTo>
                  <a:lnTo>
                    <a:pt x="7" y="110"/>
                  </a:lnTo>
                  <a:lnTo>
                    <a:pt x="9" y="111"/>
                  </a:lnTo>
                  <a:lnTo>
                    <a:pt x="12" y="111"/>
                  </a:lnTo>
                  <a:lnTo>
                    <a:pt x="16" y="111"/>
                  </a:lnTo>
                  <a:lnTo>
                    <a:pt x="20" y="111"/>
                  </a:lnTo>
                  <a:lnTo>
                    <a:pt x="23" y="112"/>
                  </a:lnTo>
                  <a:lnTo>
                    <a:pt x="26" y="112"/>
                  </a:lnTo>
                  <a:lnTo>
                    <a:pt x="31" y="112"/>
                  </a:lnTo>
                  <a:lnTo>
                    <a:pt x="36" y="112"/>
                  </a:lnTo>
                  <a:lnTo>
                    <a:pt x="41" y="113"/>
                  </a:lnTo>
                  <a:lnTo>
                    <a:pt x="46" y="113"/>
                  </a:lnTo>
                  <a:lnTo>
                    <a:pt x="52" y="113"/>
                  </a:lnTo>
                  <a:lnTo>
                    <a:pt x="58" y="113"/>
                  </a:lnTo>
                  <a:lnTo>
                    <a:pt x="59" y="113"/>
                  </a:lnTo>
                  <a:lnTo>
                    <a:pt x="60" y="113"/>
                  </a:lnTo>
                  <a:lnTo>
                    <a:pt x="61" y="111"/>
                  </a:lnTo>
                  <a:lnTo>
                    <a:pt x="63" y="110"/>
                  </a:lnTo>
                  <a:lnTo>
                    <a:pt x="66" y="109"/>
                  </a:lnTo>
                  <a:lnTo>
                    <a:pt x="68" y="107"/>
                  </a:lnTo>
                  <a:lnTo>
                    <a:pt x="71" y="105"/>
                  </a:lnTo>
                  <a:lnTo>
                    <a:pt x="73" y="104"/>
                  </a:lnTo>
                  <a:lnTo>
                    <a:pt x="76" y="102"/>
                  </a:lnTo>
                  <a:lnTo>
                    <a:pt x="78" y="101"/>
                  </a:lnTo>
                  <a:lnTo>
                    <a:pt x="82" y="99"/>
                  </a:lnTo>
                  <a:lnTo>
                    <a:pt x="84" y="97"/>
                  </a:lnTo>
                  <a:lnTo>
                    <a:pt x="86" y="96"/>
                  </a:lnTo>
                  <a:lnTo>
                    <a:pt x="88" y="94"/>
                  </a:lnTo>
                  <a:lnTo>
                    <a:pt x="91" y="92"/>
                  </a:lnTo>
                  <a:lnTo>
                    <a:pt x="92" y="91"/>
                  </a:lnTo>
                  <a:lnTo>
                    <a:pt x="92" y="89"/>
                  </a:lnTo>
                  <a:lnTo>
                    <a:pt x="94" y="88"/>
                  </a:lnTo>
                  <a:lnTo>
                    <a:pt x="94" y="87"/>
                  </a:lnTo>
                  <a:lnTo>
                    <a:pt x="95" y="85"/>
                  </a:lnTo>
                  <a:lnTo>
                    <a:pt x="95" y="83"/>
                  </a:lnTo>
                  <a:lnTo>
                    <a:pt x="97" y="81"/>
                  </a:lnTo>
                  <a:lnTo>
                    <a:pt x="99" y="80"/>
                  </a:lnTo>
                  <a:lnTo>
                    <a:pt x="100" y="78"/>
                  </a:lnTo>
                  <a:lnTo>
                    <a:pt x="102" y="77"/>
                  </a:lnTo>
                  <a:lnTo>
                    <a:pt x="103" y="77"/>
                  </a:lnTo>
                  <a:lnTo>
                    <a:pt x="105" y="75"/>
                  </a:lnTo>
                  <a:lnTo>
                    <a:pt x="106" y="75"/>
                  </a:lnTo>
                  <a:lnTo>
                    <a:pt x="108" y="75"/>
                  </a:lnTo>
                  <a:lnTo>
                    <a:pt x="109" y="75"/>
                  </a:lnTo>
                  <a:lnTo>
                    <a:pt x="110" y="75"/>
                  </a:lnTo>
                  <a:lnTo>
                    <a:pt x="111" y="73"/>
                  </a:lnTo>
                  <a:lnTo>
                    <a:pt x="113" y="73"/>
                  </a:lnTo>
                  <a:lnTo>
                    <a:pt x="115" y="71"/>
                  </a:lnTo>
                  <a:lnTo>
                    <a:pt x="117" y="69"/>
                  </a:lnTo>
                  <a:lnTo>
                    <a:pt x="119" y="68"/>
                  </a:lnTo>
                  <a:lnTo>
                    <a:pt x="120" y="67"/>
                  </a:lnTo>
                  <a:lnTo>
                    <a:pt x="122" y="65"/>
                  </a:lnTo>
                  <a:lnTo>
                    <a:pt x="124" y="63"/>
                  </a:lnTo>
                  <a:lnTo>
                    <a:pt x="126" y="61"/>
                  </a:lnTo>
                  <a:lnTo>
                    <a:pt x="128" y="59"/>
                  </a:lnTo>
                  <a:lnTo>
                    <a:pt x="128" y="57"/>
                  </a:lnTo>
                  <a:lnTo>
                    <a:pt x="129" y="56"/>
                  </a:lnTo>
                  <a:lnTo>
                    <a:pt x="127" y="56"/>
                  </a:lnTo>
                  <a:lnTo>
                    <a:pt x="126" y="56"/>
                  </a:lnTo>
                  <a:lnTo>
                    <a:pt x="125" y="56"/>
                  </a:lnTo>
                  <a:lnTo>
                    <a:pt x="124" y="54"/>
                  </a:lnTo>
                  <a:lnTo>
                    <a:pt x="122" y="54"/>
                  </a:lnTo>
                  <a:lnTo>
                    <a:pt x="120" y="54"/>
                  </a:lnTo>
                  <a:lnTo>
                    <a:pt x="119" y="54"/>
                  </a:lnTo>
                  <a:lnTo>
                    <a:pt x="117" y="52"/>
                  </a:lnTo>
                  <a:lnTo>
                    <a:pt x="115" y="52"/>
                  </a:lnTo>
                  <a:lnTo>
                    <a:pt x="113" y="52"/>
                  </a:lnTo>
                  <a:lnTo>
                    <a:pt x="111" y="52"/>
                  </a:lnTo>
                  <a:lnTo>
                    <a:pt x="110" y="52"/>
                  </a:lnTo>
                  <a:lnTo>
                    <a:pt x="109" y="52"/>
                  </a:lnTo>
                  <a:lnTo>
                    <a:pt x="108" y="52"/>
                  </a:lnTo>
                  <a:lnTo>
                    <a:pt x="108" y="44"/>
                  </a:lnTo>
                  <a:lnTo>
                    <a:pt x="109" y="37"/>
                  </a:lnTo>
                  <a:lnTo>
                    <a:pt x="111" y="32"/>
                  </a:lnTo>
                  <a:lnTo>
                    <a:pt x="114" y="26"/>
                  </a:lnTo>
                  <a:lnTo>
                    <a:pt x="117" y="24"/>
                  </a:lnTo>
                  <a:lnTo>
                    <a:pt x="121" y="20"/>
                  </a:lnTo>
                  <a:lnTo>
                    <a:pt x="125" y="18"/>
                  </a:lnTo>
                  <a:lnTo>
                    <a:pt x="129" y="16"/>
                  </a:lnTo>
                  <a:lnTo>
                    <a:pt x="133" y="16"/>
                  </a:lnTo>
                  <a:lnTo>
                    <a:pt x="138" y="15"/>
                  </a:lnTo>
                  <a:lnTo>
                    <a:pt x="141" y="15"/>
                  </a:lnTo>
                  <a:lnTo>
                    <a:pt x="146" y="14"/>
                  </a:lnTo>
                  <a:lnTo>
                    <a:pt x="150" y="14"/>
                  </a:lnTo>
                  <a:lnTo>
                    <a:pt x="155" y="13"/>
                  </a:lnTo>
                  <a:lnTo>
                    <a:pt x="159" y="11"/>
                  </a:lnTo>
                  <a:lnTo>
                    <a:pt x="163" y="8"/>
                  </a:lnTo>
                </a:path>
              </a:pathLst>
            </a:custGeom>
            <a:solidFill>
              <a:srgbClr val="F8F8F8"/>
            </a:solidFill>
            <a:ln w="6350">
              <a:solidFill>
                <a:srgbClr val="DDDDDD"/>
              </a:solidFill>
              <a:round/>
              <a:headEnd/>
              <a:tailEnd/>
            </a:ln>
          </p:spPr>
          <p:txBody>
            <a:bodyPr/>
            <a:lstStyle/>
            <a:p>
              <a:endParaRPr lang="it-IT"/>
            </a:p>
          </p:txBody>
        </p:sp>
        <p:sp>
          <p:nvSpPr>
            <p:cNvPr id="7227" name="Freeform 74"/>
            <p:cNvSpPr>
              <a:spLocks/>
            </p:cNvSpPr>
            <p:nvPr/>
          </p:nvSpPr>
          <p:spPr bwMode="auto">
            <a:xfrm>
              <a:off x="4469" y="1477"/>
              <a:ext cx="170" cy="100"/>
            </a:xfrm>
            <a:custGeom>
              <a:avLst/>
              <a:gdLst>
                <a:gd name="T0" fmla="*/ 8 w 86"/>
                <a:gd name="T1" fmla="*/ 6 h 109"/>
                <a:gd name="T2" fmla="*/ 55 w 86"/>
                <a:gd name="T3" fmla="*/ 6 h 109"/>
                <a:gd name="T4" fmla="*/ 132 w 86"/>
                <a:gd name="T5" fmla="*/ 6 h 109"/>
                <a:gd name="T6" fmla="*/ 192 w 86"/>
                <a:gd name="T7" fmla="*/ 6 h 109"/>
                <a:gd name="T8" fmla="*/ 247 w 86"/>
                <a:gd name="T9" fmla="*/ 6 h 109"/>
                <a:gd name="T10" fmla="*/ 253 w 86"/>
                <a:gd name="T11" fmla="*/ 6 h 109"/>
                <a:gd name="T12" fmla="*/ 253 w 86"/>
                <a:gd name="T13" fmla="*/ 10 h 109"/>
                <a:gd name="T14" fmla="*/ 261 w 86"/>
                <a:gd name="T15" fmla="*/ 16 h 109"/>
                <a:gd name="T16" fmla="*/ 293 w 86"/>
                <a:gd name="T17" fmla="*/ 23 h 109"/>
                <a:gd name="T18" fmla="*/ 316 w 86"/>
                <a:gd name="T19" fmla="*/ 29 h 109"/>
                <a:gd name="T20" fmla="*/ 364 w 86"/>
                <a:gd name="T21" fmla="*/ 34 h 109"/>
                <a:gd name="T22" fmla="*/ 395 w 86"/>
                <a:gd name="T23" fmla="*/ 40 h 109"/>
                <a:gd name="T24" fmla="*/ 425 w 86"/>
                <a:gd name="T25" fmla="*/ 49 h 109"/>
                <a:gd name="T26" fmla="*/ 449 w 86"/>
                <a:gd name="T27" fmla="*/ 58 h 109"/>
                <a:gd name="T28" fmla="*/ 480 w 86"/>
                <a:gd name="T29" fmla="*/ 67 h 109"/>
                <a:gd name="T30" fmla="*/ 488 w 86"/>
                <a:gd name="T31" fmla="*/ 75 h 109"/>
                <a:gd name="T32" fmla="*/ 488 w 86"/>
                <a:gd name="T33" fmla="*/ 78 h 109"/>
                <a:gd name="T34" fmla="*/ 496 w 86"/>
                <a:gd name="T35" fmla="*/ 79 h 109"/>
                <a:gd name="T36" fmla="*/ 508 w 86"/>
                <a:gd name="T37" fmla="*/ 79 h 109"/>
                <a:gd name="T38" fmla="*/ 516 w 86"/>
                <a:gd name="T39" fmla="*/ 82 h 109"/>
                <a:gd name="T40" fmla="*/ 540 w 86"/>
                <a:gd name="T41" fmla="*/ 83 h 109"/>
                <a:gd name="T42" fmla="*/ 548 w 86"/>
                <a:gd name="T43" fmla="*/ 83 h 109"/>
                <a:gd name="T44" fmla="*/ 571 w 86"/>
                <a:gd name="T45" fmla="*/ 83 h 109"/>
                <a:gd name="T46" fmla="*/ 601 w 86"/>
                <a:gd name="T47" fmla="*/ 83 h 109"/>
                <a:gd name="T48" fmla="*/ 625 w 86"/>
                <a:gd name="T49" fmla="*/ 83 h 109"/>
                <a:gd name="T50" fmla="*/ 640 w 86"/>
                <a:gd name="T51" fmla="*/ 83 h 109"/>
                <a:gd name="T52" fmla="*/ 656 w 86"/>
                <a:gd name="T53" fmla="*/ 82 h 109"/>
                <a:gd name="T54" fmla="*/ 625 w 86"/>
                <a:gd name="T55" fmla="*/ 75 h 109"/>
                <a:gd name="T56" fmla="*/ 563 w 86"/>
                <a:gd name="T57" fmla="*/ 58 h 109"/>
                <a:gd name="T58" fmla="*/ 488 w 86"/>
                <a:gd name="T59" fmla="*/ 37 h 109"/>
                <a:gd name="T60" fmla="*/ 411 w 86"/>
                <a:gd name="T61" fmla="*/ 17 h 109"/>
                <a:gd name="T62" fmla="*/ 364 w 86"/>
                <a:gd name="T63" fmla="*/ 6 h 109"/>
                <a:gd name="T64" fmla="*/ 340 w 86"/>
                <a:gd name="T65" fmla="*/ 3 h 109"/>
                <a:gd name="T66" fmla="*/ 261 w 86"/>
                <a:gd name="T67" fmla="*/ 1 h 109"/>
                <a:gd name="T68" fmla="*/ 176 w 86"/>
                <a:gd name="T69" fmla="*/ 0 h 109"/>
                <a:gd name="T70" fmla="*/ 85 w 86"/>
                <a:gd name="T71" fmla="*/ 1 h 109"/>
                <a:gd name="T72" fmla="*/ 24 w 86"/>
                <a:gd name="T73" fmla="*/ 1 h 109"/>
                <a:gd name="T74" fmla="*/ 0 w 86"/>
                <a:gd name="T75" fmla="*/ 2 h 109"/>
                <a:gd name="T76" fmla="*/ 0 w 86"/>
                <a:gd name="T77" fmla="*/ 2 h 109"/>
                <a:gd name="T78" fmla="*/ 0 w 86"/>
                <a:gd name="T79" fmla="*/ 4 h 109"/>
                <a:gd name="T80" fmla="*/ 0 w 86"/>
                <a:gd name="T81" fmla="*/ 6 h 109"/>
                <a:gd name="T82" fmla="*/ 0 w 86"/>
                <a:gd name="T83" fmla="*/ 6 h 109"/>
                <a:gd name="T84" fmla="*/ 0 w 86"/>
                <a:gd name="T85" fmla="*/ 6 h 10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6"/>
                <a:gd name="T130" fmla="*/ 0 h 109"/>
                <a:gd name="T131" fmla="*/ 86 w 86"/>
                <a:gd name="T132" fmla="*/ 109 h 10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6" h="109">
                  <a:moveTo>
                    <a:pt x="0" y="6"/>
                  </a:moveTo>
                  <a:lnTo>
                    <a:pt x="0" y="8"/>
                  </a:lnTo>
                  <a:lnTo>
                    <a:pt x="1" y="8"/>
                  </a:lnTo>
                  <a:lnTo>
                    <a:pt x="3" y="8"/>
                  </a:lnTo>
                  <a:lnTo>
                    <a:pt x="5" y="8"/>
                  </a:lnTo>
                  <a:lnTo>
                    <a:pt x="7" y="8"/>
                  </a:lnTo>
                  <a:lnTo>
                    <a:pt x="11" y="8"/>
                  </a:lnTo>
                  <a:lnTo>
                    <a:pt x="14" y="8"/>
                  </a:lnTo>
                  <a:lnTo>
                    <a:pt x="17" y="8"/>
                  </a:lnTo>
                  <a:lnTo>
                    <a:pt x="19" y="8"/>
                  </a:lnTo>
                  <a:lnTo>
                    <a:pt x="22" y="8"/>
                  </a:lnTo>
                  <a:lnTo>
                    <a:pt x="25" y="8"/>
                  </a:lnTo>
                  <a:lnTo>
                    <a:pt x="28" y="8"/>
                  </a:lnTo>
                  <a:lnTo>
                    <a:pt x="30" y="8"/>
                  </a:lnTo>
                  <a:lnTo>
                    <a:pt x="32" y="8"/>
                  </a:lnTo>
                  <a:lnTo>
                    <a:pt x="33" y="8"/>
                  </a:lnTo>
                  <a:lnTo>
                    <a:pt x="34" y="8"/>
                  </a:lnTo>
                  <a:lnTo>
                    <a:pt x="33" y="9"/>
                  </a:lnTo>
                  <a:lnTo>
                    <a:pt x="33" y="10"/>
                  </a:lnTo>
                  <a:lnTo>
                    <a:pt x="33" y="12"/>
                  </a:lnTo>
                  <a:lnTo>
                    <a:pt x="33" y="13"/>
                  </a:lnTo>
                  <a:lnTo>
                    <a:pt x="33" y="16"/>
                  </a:lnTo>
                  <a:lnTo>
                    <a:pt x="34" y="18"/>
                  </a:lnTo>
                  <a:lnTo>
                    <a:pt x="34" y="21"/>
                  </a:lnTo>
                  <a:lnTo>
                    <a:pt x="36" y="22"/>
                  </a:lnTo>
                  <a:lnTo>
                    <a:pt x="36" y="26"/>
                  </a:lnTo>
                  <a:lnTo>
                    <a:pt x="38" y="29"/>
                  </a:lnTo>
                  <a:lnTo>
                    <a:pt x="38" y="33"/>
                  </a:lnTo>
                  <a:lnTo>
                    <a:pt x="40" y="35"/>
                  </a:lnTo>
                  <a:lnTo>
                    <a:pt x="41" y="38"/>
                  </a:lnTo>
                  <a:lnTo>
                    <a:pt x="43" y="40"/>
                  </a:lnTo>
                  <a:lnTo>
                    <a:pt x="45" y="42"/>
                  </a:lnTo>
                  <a:lnTo>
                    <a:pt x="47" y="44"/>
                  </a:lnTo>
                  <a:lnTo>
                    <a:pt x="47" y="47"/>
                  </a:lnTo>
                  <a:lnTo>
                    <a:pt x="49" y="49"/>
                  </a:lnTo>
                  <a:lnTo>
                    <a:pt x="51" y="52"/>
                  </a:lnTo>
                  <a:lnTo>
                    <a:pt x="53" y="55"/>
                  </a:lnTo>
                  <a:lnTo>
                    <a:pt x="53" y="59"/>
                  </a:lnTo>
                  <a:lnTo>
                    <a:pt x="55" y="63"/>
                  </a:lnTo>
                  <a:lnTo>
                    <a:pt x="57" y="67"/>
                  </a:lnTo>
                  <a:lnTo>
                    <a:pt x="58" y="70"/>
                  </a:lnTo>
                  <a:lnTo>
                    <a:pt x="58" y="75"/>
                  </a:lnTo>
                  <a:lnTo>
                    <a:pt x="60" y="79"/>
                  </a:lnTo>
                  <a:lnTo>
                    <a:pt x="60" y="83"/>
                  </a:lnTo>
                  <a:lnTo>
                    <a:pt x="62" y="87"/>
                  </a:lnTo>
                  <a:lnTo>
                    <a:pt x="62" y="90"/>
                  </a:lnTo>
                  <a:lnTo>
                    <a:pt x="63" y="94"/>
                  </a:lnTo>
                  <a:lnTo>
                    <a:pt x="63" y="97"/>
                  </a:lnTo>
                  <a:lnTo>
                    <a:pt x="63" y="100"/>
                  </a:lnTo>
                  <a:lnTo>
                    <a:pt x="63" y="101"/>
                  </a:lnTo>
                  <a:lnTo>
                    <a:pt x="63" y="102"/>
                  </a:lnTo>
                  <a:lnTo>
                    <a:pt x="64" y="102"/>
                  </a:lnTo>
                  <a:lnTo>
                    <a:pt x="64" y="103"/>
                  </a:lnTo>
                  <a:lnTo>
                    <a:pt x="65" y="103"/>
                  </a:lnTo>
                  <a:lnTo>
                    <a:pt x="66" y="103"/>
                  </a:lnTo>
                  <a:lnTo>
                    <a:pt x="66" y="105"/>
                  </a:lnTo>
                  <a:lnTo>
                    <a:pt x="67" y="105"/>
                  </a:lnTo>
                  <a:lnTo>
                    <a:pt x="67" y="106"/>
                  </a:lnTo>
                  <a:lnTo>
                    <a:pt x="69" y="106"/>
                  </a:lnTo>
                  <a:lnTo>
                    <a:pt x="69" y="107"/>
                  </a:lnTo>
                  <a:lnTo>
                    <a:pt x="70" y="107"/>
                  </a:lnTo>
                  <a:lnTo>
                    <a:pt x="71" y="107"/>
                  </a:lnTo>
                  <a:lnTo>
                    <a:pt x="71" y="108"/>
                  </a:lnTo>
                  <a:lnTo>
                    <a:pt x="73" y="108"/>
                  </a:lnTo>
                  <a:lnTo>
                    <a:pt x="74" y="108"/>
                  </a:lnTo>
                  <a:lnTo>
                    <a:pt x="76" y="108"/>
                  </a:lnTo>
                  <a:lnTo>
                    <a:pt x="78" y="108"/>
                  </a:lnTo>
                  <a:lnTo>
                    <a:pt x="79" y="107"/>
                  </a:lnTo>
                  <a:lnTo>
                    <a:pt x="81" y="107"/>
                  </a:lnTo>
                  <a:lnTo>
                    <a:pt x="83" y="107"/>
                  </a:lnTo>
                  <a:lnTo>
                    <a:pt x="84" y="107"/>
                  </a:lnTo>
                  <a:lnTo>
                    <a:pt x="85" y="106"/>
                  </a:lnTo>
                  <a:lnTo>
                    <a:pt x="84" y="105"/>
                  </a:lnTo>
                  <a:lnTo>
                    <a:pt x="84" y="102"/>
                  </a:lnTo>
                  <a:lnTo>
                    <a:pt x="81" y="97"/>
                  </a:lnTo>
                  <a:lnTo>
                    <a:pt x="79" y="91"/>
                  </a:lnTo>
                  <a:lnTo>
                    <a:pt x="76" y="84"/>
                  </a:lnTo>
                  <a:lnTo>
                    <a:pt x="73" y="75"/>
                  </a:lnTo>
                  <a:lnTo>
                    <a:pt x="69" y="67"/>
                  </a:lnTo>
                  <a:lnTo>
                    <a:pt x="67" y="56"/>
                  </a:lnTo>
                  <a:lnTo>
                    <a:pt x="63" y="48"/>
                  </a:lnTo>
                  <a:lnTo>
                    <a:pt x="60" y="39"/>
                  </a:lnTo>
                  <a:lnTo>
                    <a:pt x="56" y="30"/>
                  </a:lnTo>
                  <a:lnTo>
                    <a:pt x="53" y="22"/>
                  </a:lnTo>
                  <a:lnTo>
                    <a:pt x="50" y="16"/>
                  </a:lnTo>
                  <a:lnTo>
                    <a:pt x="49" y="10"/>
                  </a:lnTo>
                  <a:lnTo>
                    <a:pt x="47" y="6"/>
                  </a:lnTo>
                  <a:lnTo>
                    <a:pt x="47" y="4"/>
                  </a:lnTo>
                  <a:lnTo>
                    <a:pt x="46" y="4"/>
                  </a:lnTo>
                  <a:lnTo>
                    <a:pt x="44" y="3"/>
                  </a:lnTo>
                  <a:lnTo>
                    <a:pt x="40" y="3"/>
                  </a:lnTo>
                  <a:lnTo>
                    <a:pt x="38" y="1"/>
                  </a:lnTo>
                  <a:lnTo>
                    <a:pt x="34" y="1"/>
                  </a:lnTo>
                  <a:lnTo>
                    <a:pt x="30" y="1"/>
                  </a:lnTo>
                  <a:lnTo>
                    <a:pt x="27" y="1"/>
                  </a:lnTo>
                  <a:lnTo>
                    <a:pt x="23" y="0"/>
                  </a:lnTo>
                  <a:lnTo>
                    <a:pt x="18" y="1"/>
                  </a:lnTo>
                  <a:lnTo>
                    <a:pt x="15" y="1"/>
                  </a:lnTo>
                  <a:lnTo>
                    <a:pt x="11" y="1"/>
                  </a:lnTo>
                  <a:lnTo>
                    <a:pt x="8" y="1"/>
                  </a:lnTo>
                  <a:lnTo>
                    <a:pt x="5" y="1"/>
                  </a:lnTo>
                  <a:lnTo>
                    <a:pt x="3" y="1"/>
                  </a:lnTo>
                  <a:lnTo>
                    <a:pt x="2" y="1"/>
                  </a:lnTo>
                  <a:lnTo>
                    <a:pt x="0" y="2"/>
                  </a:lnTo>
                  <a:lnTo>
                    <a:pt x="0" y="4"/>
                  </a:lnTo>
                  <a:lnTo>
                    <a:pt x="0" y="6"/>
                  </a:lnTo>
                </a:path>
              </a:pathLst>
            </a:custGeom>
            <a:solidFill>
              <a:srgbClr val="F8F8F8"/>
            </a:solidFill>
            <a:ln w="9525">
              <a:solidFill>
                <a:srgbClr val="DDDDDD"/>
              </a:solidFill>
              <a:round/>
              <a:headEnd/>
              <a:tailEnd/>
            </a:ln>
          </p:spPr>
          <p:txBody>
            <a:bodyPr/>
            <a:lstStyle/>
            <a:p>
              <a:endParaRPr lang="it-IT"/>
            </a:p>
          </p:txBody>
        </p:sp>
        <p:sp>
          <p:nvSpPr>
            <p:cNvPr id="7228" name="Freeform 75"/>
            <p:cNvSpPr>
              <a:spLocks/>
            </p:cNvSpPr>
            <p:nvPr/>
          </p:nvSpPr>
          <p:spPr bwMode="auto">
            <a:xfrm>
              <a:off x="5115" y="1478"/>
              <a:ext cx="171" cy="99"/>
            </a:xfrm>
            <a:custGeom>
              <a:avLst/>
              <a:gdLst>
                <a:gd name="T0" fmla="*/ 637 w 87"/>
                <a:gd name="T1" fmla="*/ 6 h 108"/>
                <a:gd name="T2" fmla="*/ 584 w 87"/>
                <a:gd name="T3" fmla="*/ 6 h 108"/>
                <a:gd name="T4" fmla="*/ 525 w 87"/>
                <a:gd name="T5" fmla="*/ 6 h 108"/>
                <a:gd name="T6" fmla="*/ 448 w 87"/>
                <a:gd name="T7" fmla="*/ 6 h 108"/>
                <a:gd name="T8" fmla="*/ 401 w 87"/>
                <a:gd name="T9" fmla="*/ 6 h 108"/>
                <a:gd name="T10" fmla="*/ 387 w 87"/>
                <a:gd name="T11" fmla="*/ 6 h 108"/>
                <a:gd name="T12" fmla="*/ 387 w 87"/>
                <a:gd name="T13" fmla="*/ 9 h 108"/>
                <a:gd name="T14" fmla="*/ 371 w 87"/>
                <a:gd name="T15" fmla="*/ 16 h 108"/>
                <a:gd name="T16" fmla="*/ 348 w 87"/>
                <a:gd name="T17" fmla="*/ 23 h 108"/>
                <a:gd name="T18" fmla="*/ 328 w 87"/>
                <a:gd name="T19" fmla="*/ 29 h 108"/>
                <a:gd name="T20" fmla="*/ 297 w 87"/>
                <a:gd name="T21" fmla="*/ 34 h 108"/>
                <a:gd name="T22" fmla="*/ 259 w 87"/>
                <a:gd name="T23" fmla="*/ 41 h 108"/>
                <a:gd name="T24" fmla="*/ 212 w 87"/>
                <a:gd name="T25" fmla="*/ 49 h 108"/>
                <a:gd name="T26" fmla="*/ 181 w 87"/>
                <a:gd name="T27" fmla="*/ 58 h 108"/>
                <a:gd name="T28" fmla="*/ 167 w 87"/>
                <a:gd name="T29" fmla="*/ 67 h 108"/>
                <a:gd name="T30" fmla="*/ 167 w 87"/>
                <a:gd name="T31" fmla="*/ 76 h 108"/>
                <a:gd name="T32" fmla="*/ 167 w 87"/>
                <a:gd name="T33" fmla="*/ 78 h 108"/>
                <a:gd name="T34" fmla="*/ 143 w 87"/>
                <a:gd name="T35" fmla="*/ 80 h 108"/>
                <a:gd name="T36" fmla="*/ 143 w 87"/>
                <a:gd name="T37" fmla="*/ 80 h 108"/>
                <a:gd name="T38" fmla="*/ 120 w 87"/>
                <a:gd name="T39" fmla="*/ 82 h 108"/>
                <a:gd name="T40" fmla="*/ 108 w 87"/>
                <a:gd name="T41" fmla="*/ 83 h 108"/>
                <a:gd name="T42" fmla="*/ 100 w 87"/>
                <a:gd name="T43" fmla="*/ 83 h 108"/>
                <a:gd name="T44" fmla="*/ 77 w 87"/>
                <a:gd name="T45" fmla="*/ 83 h 108"/>
                <a:gd name="T46" fmla="*/ 47 w 87"/>
                <a:gd name="T47" fmla="*/ 83 h 108"/>
                <a:gd name="T48" fmla="*/ 31 w 87"/>
                <a:gd name="T49" fmla="*/ 83 h 108"/>
                <a:gd name="T50" fmla="*/ 8 w 87"/>
                <a:gd name="T51" fmla="*/ 83 h 108"/>
                <a:gd name="T52" fmla="*/ 8 w 87"/>
                <a:gd name="T53" fmla="*/ 82 h 108"/>
                <a:gd name="T54" fmla="*/ 24 w 87"/>
                <a:gd name="T55" fmla="*/ 76 h 108"/>
                <a:gd name="T56" fmla="*/ 85 w 87"/>
                <a:gd name="T57" fmla="*/ 58 h 108"/>
                <a:gd name="T58" fmla="*/ 167 w 87"/>
                <a:gd name="T59" fmla="*/ 36 h 108"/>
                <a:gd name="T60" fmla="*/ 244 w 87"/>
                <a:gd name="T61" fmla="*/ 16 h 108"/>
                <a:gd name="T62" fmla="*/ 281 w 87"/>
                <a:gd name="T63" fmla="*/ 6 h 108"/>
                <a:gd name="T64" fmla="*/ 305 w 87"/>
                <a:gd name="T65" fmla="*/ 3 h 108"/>
                <a:gd name="T66" fmla="*/ 379 w 87"/>
                <a:gd name="T67" fmla="*/ 1 h 108"/>
                <a:gd name="T68" fmla="*/ 472 w 87"/>
                <a:gd name="T69" fmla="*/ 0 h 108"/>
                <a:gd name="T70" fmla="*/ 552 w 87"/>
                <a:gd name="T71" fmla="*/ 0 h 108"/>
                <a:gd name="T72" fmla="*/ 621 w 87"/>
                <a:gd name="T73" fmla="*/ 0 h 108"/>
                <a:gd name="T74" fmla="*/ 637 w 87"/>
                <a:gd name="T75" fmla="*/ 1 h 108"/>
                <a:gd name="T76" fmla="*/ 637 w 87"/>
                <a:gd name="T77" fmla="*/ 2 h 108"/>
                <a:gd name="T78" fmla="*/ 637 w 87"/>
                <a:gd name="T79" fmla="*/ 4 h 108"/>
                <a:gd name="T80" fmla="*/ 645 w 87"/>
                <a:gd name="T81" fmla="*/ 5 h 108"/>
                <a:gd name="T82" fmla="*/ 645 w 87"/>
                <a:gd name="T83" fmla="*/ 6 h 108"/>
                <a:gd name="T84" fmla="*/ 653 w 87"/>
                <a:gd name="T85" fmla="*/ 6 h 1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
                <a:gd name="T130" fmla="*/ 0 h 108"/>
                <a:gd name="T131" fmla="*/ 87 w 87"/>
                <a:gd name="T132" fmla="*/ 108 h 1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 h="108">
                  <a:moveTo>
                    <a:pt x="86" y="6"/>
                  </a:moveTo>
                  <a:lnTo>
                    <a:pt x="85" y="7"/>
                  </a:lnTo>
                  <a:lnTo>
                    <a:pt x="84" y="7"/>
                  </a:lnTo>
                  <a:lnTo>
                    <a:pt x="82" y="7"/>
                  </a:lnTo>
                  <a:lnTo>
                    <a:pt x="80" y="7"/>
                  </a:lnTo>
                  <a:lnTo>
                    <a:pt x="77" y="7"/>
                  </a:lnTo>
                  <a:lnTo>
                    <a:pt x="74" y="7"/>
                  </a:lnTo>
                  <a:lnTo>
                    <a:pt x="71" y="7"/>
                  </a:lnTo>
                  <a:lnTo>
                    <a:pt x="69" y="7"/>
                  </a:lnTo>
                  <a:lnTo>
                    <a:pt x="66" y="7"/>
                  </a:lnTo>
                  <a:lnTo>
                    <a:pt x="62" y="7"/>
                  </a:lnTo>
                  <a:lnTo>
                    <a:pt x="59" y="7"/>
                  </a:lnTo>
                  <a:lnTo>
                    <a:pt x="57" y="7"/>
                  </a:lnTo>
                  <a:lnTo>
                    <a:pt x="55" y="7"/>
                  </a:lnTo>
                  <a:lnTo>
                    <a:pt x="53" y="7"/>
                  </a:lnTo>
                  <a:lnTo>
                    <a:pt x="51" y="8"/>
                  </a:lnTo>
                  <a:lnTo>
                    <a:pt x="51" y="9"/>
                  </a:lnTo>
                  <a:lnTo>
                    <a:pt x="51" y="11"/>
                  </a:lnTo>
                  <a:lnTo>
                    <a:pt x="51" y="12"/>
                  </a:lnTo>
                  <a:lnTo>
                    <a:pt x="50" y="15"/>
                  </a:lnTo>
                  <a:lnTo>
                    <a:pt x="50" y="17"/>
                  </a:lnTo>
                  <a:lnTo>
                    <a:pt x="49" y="20"/>
                  </a:lnTo>
                  <a:lnTo>
                    <a:pt x="49" y="22"/>
                  </a:lnTo>
                  <a:lnTo>
                    <a:pt x="47" y="26"/>
                  </a:lnTo>
                  <a:lnTo>
                    <a:pt x="46" y="29"/>
                  </a:lnTo>
                  <a:lnTo>
                    <a:pt x="45" y="33"/>
                  </a:lnTo>
                  <a:lnTo>
                    <a:pt x="45" y="35"/>
                  </a:lnTo>
                  <a:lnTo>
                    <a:pt x="43" y="38"/>
                  </a:lnTo>
                  <a:lnTo>
                    <a:pt x="41" y="40"/>
                  </a:lnTo>
                  <a:lnTo>
                    <a:pt x="39" y="42"/>
                  </a:lnTo>
                  <a:lnTo>
                    <a:pt x="39" y="44"/>
                  </a:lnTo>
                  <a:lnTo>
                    <a:pt x="37" y="47"/>
                  </a:lnTo>
                  <a:lnTo>
                    <a:pt x="35" y="50"/>
                  </a:lnTo>
                  <a:lnTo>
                    <a:pt x="34" y="53"/>
                  </a:lnTo>
                  <a:lnTo>
                    <a:pt x="32" y="55"/>
                  </a:lnTo>
                  <a:lnTo>
                    <a:pt x="30" y="59"/>
                  </a:lnTo>
                  <a:lnTo>
                    <a:pt x="28" y="63"/>
                  </a:lnTo>
                  <a:lnTo>
                    <a:pt x="26" y="67"/>
                  </a:lnTo>
                  <a:lnTo>
                    <a:pt x="26" y="70"/>
                  </a:lnTo>
                  <a:lnTo>
                    <a:pt x="24" y="75"/>
                  </a:lnTo>
                  <a:lnTo>
                    <a:pt x="23" y="79"/>
                  </a:lnTo>
                  <a:lnTo>
                    <a:pt x="22" y="83"/>
                  </a:lnTo>
                  <a:lnTo>
                    <a:pt x="22" y="87"/>
                  </a:lnTo>
                  <a:lnTo>
                    <a:pt x="22" y="90"/>
                  </a:lnTo>
                  <a:lnTo>
                    <a:pt x="22" y="94"/>
                  </a:lnTo>
                  <a:lnTo>
                    <a:pt x="22" y="98"/>
                  </a:lnTo>
                  <a:lnTo>
                    <a:pt x="23" y="100"/>
                  </a:lnTo>
                  <a:lnTo>
                    <a:pt x="22" y="101"/>
                  </a:lnTo>
                  <a:lnTo>
                    <a:pt x="21" y="102"/>
                  </a:lnTo>
                  <a:lnTo>
                    <a:pt x="19" y="104"/>
                  </a:lnTo>
                  <a:lnTo>
                    <a:pt x="17" y="105"/>
                  </a:lnTo>
                  <a:lnTo>
                    <a:pt x="16" y="106"/>
                  </a:lnTo>
                  <a:lnTo>
                    <a:pt x="14" y="107"/>
                  </a:lnTo>
                  <a:lnTo>
                    <a:pt x="13" y="107"/>
                  </a:lnTo>
                  <a:lnTo>
                    <a:pt x="12" y="107"/>
                  </a:lnTo>
                  <a:lnTo>
                    <a:pt x="10" y="107"/>
                  </a:lnTo>
                  <a:lnTo>
                    <a:pt x="8" y="107"/>
                  </a:lnTo>
                  <a:lnTo>
                    <a:pt x="6" y="107"/>
                  </a:lnTo>
                  <a:lnTo>
                    <a:pt x="4" y="107"/>
                  </a:lnTo>
                  <a:lnTo>
                    <a:pt x="2" y="107"/>
                  </a:lnTo>
                  <a:lnTo>
                    <a:pt x="1" y="107"/>
                  </a:lnTo>
                  <a:lnTo>
                    <a:pt x="1" y="106"/>
                  </a:lnTo>
                  <a:lnTo>
                    <a:pt x="0" y="105"/>
                  </a:lnTo>
                  <a:lnTo>
                    <a:pt x="1" y="102"/>
                  </a:lnTo>
                  <a:lnTo>
                    <a:pt x="3" y="98"/>
                  </a:lnTo>
                  <a:lnTo>
                    <a:pt x="5" y="90"/>
                  </a:lnTo>
                  <a:lnTo>
                    <a:pt x="8" y="83"/>
                  </a:lnTo>
                  <a:lnTo>
                    <a:pt x="11" y="75"/>
                  </a:lnTo>
                  <a:lnTo>
                    <a:pt x="15" y="66"/>
                  </a:lnTo>
                  <a:lnTo>
                    <a:pt x="19" y="56"/>
                  </a:lnTo>
                  <a:lnTo>
                    <a:pt x="22" y="47"/>
                  </a:lnTo>
                  <a:lnTo>
                    <a:pt x="25" y="38"/>
                  </a:lnTo>
                  <a:lnTo>
                    <a:pt x="28" y="30"/>
                  </a:lnTo>
                  <a:lnTo>
                    <a:pt x="32" y="21"/>
                  </a:lnTo>
                  <a:lnTo>
                    <a:pt x="34" y="16"/>
                  </a:lnTo>
                  <a:lnTo>
                    <a:pt x="36" y="10"/>
                  </a:lnTo>
                  <a:lnTo>
                    <a:pt x="37" y="7"/>
                  </a:lnTo>
                  <a:lnTo>
                    <a:pt x="39" y="4"/>
                  </a:lnTo>
                  <a:lnTo>
                    <a:pt x="40" y="3"/>
                  </a:lnTo>
                  <a:lnTo>
                    <a:pt x="43" y="3"/>
                  </a:lnTo>
                  <a:lnTo>
                    <a:pt x="46" y="1"/>
                  </a:lnTo>
                  <a:lnTo>
                    <a:pt x="50" y="1"/>
                  </a:lnTo>
                  <a:lnTo>
                    <a:pt x="54" y="1"/>
                  </a:lnTo>
                  <a:lnTo>
                    <a:pt x="57" y="1"/>
                  </a:lnTo>
                  <a:lnTo>
                    <a:pt x="62" y="0"/>
                  </a:lnTo>
                  <a:lnTo>
                    <a:pt x="66" y="0"/>
                  </a:lnTo>
                  <a:lnTo>
                    <a:pt x="70" y="0"/>
                  </a:lnTo>
                  <a:lnTo>
                    <a:pt x="73" y="0"/>
                  </a:lnTo>
                  <a:lnTo>
                    <a:pt x="77" y="0"/>
                  </a:lnTo>
                  <a:lnTo>
                    <a:pt x="78" y="0"/>
                  </a:lnTo>
                  <a:lnTo>
                    <a:pt x="82" y="0"/>
                  </a:lnTo>
                  <a:lnTo>
                    <a:pt x="83" y="0"/>
                  </a:lnTo>
                  <a:lnTo>
                    <a:pt x="84" y="0"/>
                  </a:lnTo>
                  <a:lnTo>
                    <a:pt x="84" y="1"/>
                  </a:lnTo>
                  <a:lnTo>
                    <a:pt x="84" y="2"/>
                  </a:lnTo>
                  <a:lnTo>
                    <a:pt x="84" y="4"/>
                  </a:lnTo>
                  <a:lnTo>
                    <a:pt x="85" y="4"/>
                  </a:lnTo>
                  <a:lnTo>
                    <a:pt x="85" y="5"/>
                  </a:lnTo>
                  <a:lnTo>
                    <a:pt x="85" y="6"/>
                  </a:lnTo>
                  <a:lnTo>
                    <a:pt x="86" y="6"/>
                  </a:lnTo>
                </a:path>
              </a:pathLst>
            </a:custGeom>
            <a:solidFill>
              <a:srgbClr val="F8F8F8"/>
            </a:solidFill>
            <a:ln w="9525">
              <a:solidFill>
                <a:srgbClr val="DDDDDD"/>
              </a:solidFill>
              <a:round/>
              <a:headEnd/>
              <a:tailEnd/>
            </a:ln>
          </p:spPr>
          <p:txBody>
            <a:bodyPr/>
            <a:lstStyle/>
            <a:p>
              <a:endParaRPr lang="it-IT"/>
            </a:p>
          </p:txBody>
        </p:sp>
        <p:sp>
          <p:nvSpPr>
            <p:cNvPr id="7229" name="Freeform 76"/>
            <p:cNvSpPr>
              <a:spLocks/>
            </p:cNvSpPr>
            <p:nvPr/>
          </p:nvSpPr>
          <p:spPr bwMode="auto">
            <a:xfrm>
              <a:off x="4719" y="1454"/>
              <a:ext cx="69" cy="100"/>
            </a:xfrm>
            <a:custGeom>
              <a:avLst/>
              <a:gdLst>
                <a:gd name="T0" fmla="*/ 252 w 35"/>
                <a:gd name="T1" fmla="*/ 3 h 107"/>
                <a:gd name="T2" fmla="*/ 237 w 35"/>
                <a:gd name="T3" fmla="*/ 5 h 107"/>
                <a:gd name="T4" fmla="*/ 229 w 35"/>
                <a:gd name="T5" fmla="*/ 7 h 107"/>
                <a:gd name="T6" fmla="*/ 205 w 35"/>
                <a:gd name="T7" fmla="*/ 12 h 107"/>
                <a:gd name="T8" fmla="*/ 199 w 35"/>
                <a:gd name="T9" fmla="*/ 18 h 107"/>
                <a:gd name="T10" fmla="*/ 199 w 35"/>
                <a:gd name="T11" fmla="*/ 22 h 107"/>
                <a:gd name="T12" fmla="*/ 205 w 35"/>
                <a:gd name="T13" fmla="*/ 29 h 107"/>
                <a:gd name="T14" fmla="*/ 237 w 35"/>
                <a:gd name="T15" fmla="*/ 34 h 107"/>
                <a:gd name="T16" fmla="*/ 252 w 35"/>
                <a:gd name="T17" fmla="*/ 37 h 107"/>
                <a:gd name="T18" fmla="*/ 237 w 35"/>
                <a:gd name="T19" fmla="*/ 39 h 107"/>
                <a:gd name="T20" fmla="*/ 199 w 35"/>
                <a:gd name="T21" fmla="*/ 40 h 107"/>
                <a:gd name="T22" fmla="*/ 160 w 35"/>
                <a:gd name="T23" fmla="*/ 44 h 107"/>
                <a:gd name="T24" fmla="*/ 116 w 35"/>
                <a:gd name="T25" fmla="*/ 45 h 107"/>
                <a:gd name="T26" fmla="*/ 77 w 35"/>
                <a:gd name="T27" fmla="*/ 48 h 107"/>
                <a:gd name="T28" fmla="*/ 47 w 35"/>
                <a:gd name="T29" fmla="*/ 50 h 107"/>
                <a:gd name="T30" fmla="*/ 32 w 35"/>
                <a:gd name="T31" fmla="*/ 52 h 107"/>
                <a:gd name="T32" fmla="*/ 24 w 35"/>
                <a:gd name="T33" fmla="*/ 53 h 107"/>
                <a:gd name="T34" fmla="*/ 24 w 35"/>
                <a:gd name="T35" fmla="*/ 56 h 107"/>
                <a:gd name="T36" fmla="*/ 24 w 35"/>
                <a:gd name="T37" fmla="*/ 62 h 107"/>
                <a:gd name="T38" fmla="*/ 24 w 35"/>
                <a:gd name="T39" fmla="*/ 68 h 107"/>
                <a:gd name="T40" fmla="*/ 39 w 35"/>
                <a:gd name="T41" fmla="*/ 75 h 107"/>
                <a:gd name="T42" fmla="*/ 39 w 35"/>
                <a:gd name="T43" fmla="*/ 81 h 107"/>
                <a:gd name="T44" fmla="*/ 47 w 35"/>
                <a:gd name="T45" fmla="*/ 85 h 107"/>
                <a:gd name="T46" fmla="*/ 47 w 35"/>
                <a:gd name="T47" fmla="*/ 87 h 107"/>
                <a:gd name="T48" fmla="*/ 39 w 35"/>
                <a:gd name="T49" fmla="*/ 84 h 107"/>
                <a:gd name="T50" fmla="*/ 24 w 35"/>
                <a:gd name="T51" fmla="*/ 80 h 107"/>
                <a:gd name="T52" fmla="*/ 8 w 35"/>
                <a:gd name="T53" fmla="*/ 75 h 107"/>
                <a:gd name="T54" fmla="*/ 8 w 35"/>
                <a:gd name="T55" fmla="*/ 69 h 107"/>
                <a:gd name="T56" fmla="*/ 0 w 35"/>
                <a:gd name="T57" fmla="*/ 64 h 107"/>
                <a:gd name="T58" fmla="*/ 0 w 35"/>
                <a:gd name="T59" fmla="*/ 59 h 107"/>
                <a:gd name="T60" fmla="*/ 0 w 35"/>
                <a:gd name="T61" fmla="*/ 54 h 107"/>
                <a:gd name="T62" fmla="*/ 0 w 35"/>
                <a:gd name="T63" fmla="*/ 50 h 107"/>
                <a:gd name="T64" fmla="*/ 24 w 35"/>
                <a:gd name="T65" fmla="*/ 48 h 107"/>
                <a:gd name="T66" fmla="*/ 63 w 35"/>
                <a:gd name="T67" fmla="*/ 42 h 107"/>
                <a:gd name="T68" fmla="*/ 101 w 35"/>
                <a:gd name="T69" fmla="*/ 34 h 107"/>
                <a:gd name="T70" fmla="*/ 144 w 35"/>
                <a:gd name="T71" fmla="*/ 25 h 107"/>
                <a:gd name="T72" fmla="*/ 191 w 35"/>
                <a:gd name="T73" fmla="*/ 19 h 107"/>
                <a:gd name="T74" fmla="*/ 213 w 35"/>
                <a:gd name="T75" fmla="*/ 10 h 107"/>
                <a:gd name="T76" fmla="*/ 237 w 35"/>
                <a:gd name="T77" fmla="*/ 6 h 107"/>
                <a:gd name="T78" fmla="*/ 252 w 35"/>
                <a:gd name="T79" fmla="*/ 1 h 107"/>
                <a:gd name="T80" fmla="*/ 260 w 35"/>
                <a:gd name="T81" fmla="*/ 1 h 107"/>
                <a:gd name="T82" fmla="*/ 260 w 35"/>
                <a:gd name="T83" fmla="*/ 1 h 107"/>
                <a:gd name="T84" fmla="*/ 260 w 35"/>
                <a:gd name="T85" fmla="*/ 1 h 107"/>
                <a:gd name="T86" fmla="*/ 260 w 35"/>
                <a:gd name="T87" fmla="*/ 1 h 107"/>
                <a:gd name="T88" fmla="*/ 260 w 35"/>
                <a:gd name="T89" fmla="*/ 1 h 107"/>
                <a:gd name="T90" fmla="*/ 260 w 35"/>
                <a:gd name="T91" fmla="*/ 1 h 107"/>
                <a:gd name="T92" fmla="*/ 260 w 35"/>
                <a:gd name="T93" fmla="*/ 1 h 107"/>
                <a:gd name="T94" fmla="*/ 260 w 35"/>
                <a:gd name="T95" fmla="*/ 1 h 107"/>
                <a:gd name="T96" fmla="*/ 260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34" y="1"/>
                  </a:moveTo>
                  <a:lnTo>
                    <a:pt x="33" y="3"/>
                  </a:lnTo>
                  <a:lnTo>
                    <a:pt x="31" y="5"/>
                  </a:lnTo>
                  <a:lnTo>
                    <a:pt x="31" y="6"/>
                  </a:lnTo>
                  <a:lnTo>
                    <a:pt x="30" y="10"/>
                  </a:lnTo>
                  <a:lnTo>
                    <a:pt x="29" y="11"/>
                  </a:lnTo>
                  <a:lnTo>
                    <a:pt x="27" y="15"/>
                  </a:lnTo>
                  <a:lnTo>
                    <a:pt x="27" y="17"/>
                  </a:lnTo>
                  <a:lnTo>
                    <a:pt x="26" y="21"/>
                  </a:lnTo>
                  <a:lnTo>
                    <a:pt x="26" y="24"/>
                  </a:lnTo>
                  <a:lnTo>
                    <a:pt x="26" y="28"/>
                  </a:lnTo>
                  <a:lnTo>
                    <a:pt x="26" y="31"/>
                  </a:lnTo>
                  <a:lnTo>
                    <a:pt x="27" y="35"/>
                  </a:lnTo>
                  <a:lnTo>
                    <a:pt x="28" y="38"/>
                  </a:lnTo>
                  <a:lnTo>
                    <a:pt x="31" y="42"/>
                  </a:lnTo>
                  <a:lnTo>
                    <a:pt x="34" y="45"/>
                  </a:lnTo>
                  <a:lnTo>
                    <a:pt x="33" y="46"/>
                  </a:lnTo>
                  <a:lnTo>
                    <a:pt x="32" y="46"/>
                  </a:lnTo>
                  <a:lnTo>
                    <a:pt x="31" y="48"/>
                  </a:lnTo>
                  <a:lnTo>
                    <a:pt x="29" y="48"/>
                  </a:lnTo>
                  <a:lnTo>
                    <a:pt x="26" y="49"/>
                  </a:lnTo>
                  <a:lnTo>
                    <a:pt x="24" y="51"/>
                  </a:lnTo>
                  <a:lnTo>
                    <a:pt x="21" y="53"/>
                  </a:lnTo>
                  <a:lnTo>
                    <a:pt x="19" y="53"/>
                  </a:lnTo>
                  <a:lnTo>
                    <a:pt x="15" y="55"/>
                  </a:lnTo>
                  <a:lnTo>
                    <a:pt x="13" y="57"/>
                  </a:lnTo>
                  <a:lnTo>
                    <a:pt x="10" y="59"/>
                  </a:lnTo>
                  <a:lnTo>
                    <a:pt x="8" y="60"/>
                  </a:lnTo>
                  <a:lnTo>
                    <a:pt x="6" y="61"/>
                  </a:lnTo>
                  <a:lnTo>
                    <a:pt x="5" y="63"/>
                  </a:lnTo>
                  <a:lnTo>
                    <a:pt x="4" y="64"/>
                  </a:lnTo>
                  <a:lnTo>
                    <a:pt x="3" y="65"/>
                  </a:lnTo>
                  <a:lnTo>
                    <a:pt x="3" y="66"/>
                  </a:lnTo>
                  <a:lnTo>
                    <a:pt x="3" y="69"/>
                  </a:lnTo>
                  <a:lnTo>
                    <a:pt x="3" y="72"/>
                  </a:lnTo>
                  <a:lnTo>
                    <a:pt x="3" y="76"/>
                  </a:lnTo>
                  <a:lnTo>
                    <a:pt x="3" y="79"/>
                  </a:lnTo>
                  <a:lnTo>
                    <a:pt x="3" y="83"/>
                  </a:lnTo>
                  <a:lnTo>
                    <a:pt x="5" y="87"/>
                  </a:lnTo>
                  <a:lnTo>
                    <a:pt x="5" y="92"/>
                  </a:lnTo>
                  <a:lnTo>
                    <a:pt x="5" y="95"/>
                  </a:lnTo>
                  <a:lnTo>
                    <a:pt x="5" y="99"/>
                  </a:lnTo>
                  <a:lnTo>
                    <a:pt x="6" y="101"/>
                  </a:lnTo>
                  <a:lnTo>
                    <a:pt x="6" y="104"/>
                  </a:lnTo>
                  <a:lnTo>
                    <a:pt x="6" y="105"/>
                  </a:lnTo>
                  <a:lnTo>
                    <a:pt x="6" y="106"/>
                  </a:lnTo>
                  <a:lnTo>
                    <a:pt x="6" y="105"/>
                  </a:lnTo>
                  <a:lnTo>
                    <a:pt x="5" y="103"/>
                  </a:lnTo>
                  <a:lnTo>
                    <a:pt x="5" y="100"/>
                  </a:lnTo>
                  <a:lnTo>
                    <a:pt x="3" y="98"/>
                  </a:lnTo>
                  <a:lnTo>
                    <a:pt x="3" y="95"/>
                  </a:lnTo>
                  <a:lnTo>
                    <a:pt x="1" y="92"/>
                  </a:lnTo>
                  <a:lnTo>
                    <a:pt x="1" y="88"/>
                  </a:lnTo>
                  <a:lnTo>
                    <a:pt x="1" y="84"/>
                  </a:lnTo>
                  <a:lnTo>
                    <a:pt x="1" y="80"/>
                  </a:lnTo>
                  <a:lnTo>
                    <a:pt x="0" y="78"/>
                  </a:lnTo>
                  <a:lnTo>
                    <a:pt x="0" y="75"/>
                  </a:lnTo>
                  <a:lnTo>
                    <a:pt x="0" y="72"/>
                  </a:lnTo>
                  <a:lnTo>
                    <a:pt x="0" y="68"/>
                  </a:lnTo>
                  <a:lnTo>
                    <a:pt x="0" y="66"/>
                  </a:lnTo>
                  <a:lnTo>
                    <a:pt x="0" y="64"/>
                  </a:lnTo>
                  <a:lnTo>
                    <a:pt x="0" y="62"/>
                  </a:lnTo>
                  <a:lnTo>
                    <a:pt x="1" y="60"/>
                  </a:lnTo>
                  <a:lnTo>
                    <a:pt x="3" y="59"/>
                  </a:lnTo>
                  <a:lnTo>
                    <a:pt x="6" y="55"/>
                  </a:lnTo>
                  <a:lnTo>
                    <a:pt x="8" y="51"/>
                  </a:lnTo>
                  <a:lnTo>
                    <a:pt x="12" y="46"/>
                  </a:lnTo>
                  <a:lnTo>
                    <a:pt x="13" y="42"/>
                  </a:lnTo>
                  <a:lnTo>
                    <a:pt x="17" y="37"/>
                  </a:lnTo>
                  <a:lnTo>
                    <a:pt x="19" y="31"/>
                  </a:lnTo>
                  <a:lnTo>
                    <a:pt x="23" y="26"/>
                  </a:lnTo>
                  <a:lnTo>
                    <a:pt x="25" y="22"/>
                  </a:lnTo>
                  <a:lnTo>
                    <a:pt x="27" y="17"/>
                  </a:lnTo>
                  <a:lnTo>
                    <a:pt x="28" y="13"/>
                  </a:lnTo>
                  <a:lnTo>
                    <a:pt x="31" y="8"/>
                  </a:lnTo>
                  <a:lnTo>
                    <a:pt x="31" y="6"/>
                  </a:lnTo>
                  <a:lnTo>
                    <a:pt x="33" y="3"/>
                  </a:lnTo>
                  <a:lnTo>
                    <a:pt x="33" y="1"/>
                  </a:lnTo>
                  <a:lnTo>
                    <a:pt x="34" y="0"/>
                  </a:lnTo>
                  <a:lnTo>
                    <a:pt x="34" y="1"/>
                  </a:lnTo>
                </a:path>
              </a:pathLst>
            </a:custGeom>
            <a:solidFill>
              <a:srgbClr val="F8F8F8"/>
            </a:solidFill>
            <a:ln w="9048">
              <a:solidFill>
                <a:srgbClr val="DDDDDD"/>
              </a:solidFill>
              <a:round/>
              <a:headEnd/>
              <a:tailEnd/>
            </a:ln>
          </p:spPr>
          <p:txBody>
            <a:bodyPr/>
            <a:lstStyle/>
            <a:p>
              <a:endParaRPr lang="it-IT"/>
            </a:p>
          </p:txBody>
        </p:sp>
        <p:sp>
          <p:nvSpPr>
            <p:cNvPr id="7230" name="Freeform 77"/>
            <p:cNvSpPr>
              <a:spLocks/>
            </p:cNvSpPr>
            <p:nvPr/>
          </p:nvSpPr>
          <p:spPr bwMode="auto">
            <a:xfrm>
              <a:off x="4967" y="1454"/>
              <a:ext cx="69" cy="100"/>
            </a:xfrm>
            <a:custGeom>
              <a:avLst/>
              <a:gdLst>
                <a:gd name="T0" fmla="*/ 8 w 35"/>
                <a:gd name="T1" fmla="*/ 3 h 107"/>
                <a:gd name="T2" fmla="*/ 8 w 35"/>
                <a:gd name="T3" fmla="*/ 5 h 107"/>
                <a:gd name="T4" fmla="*/ 24 w 35"/>
                <a:gd name="T5" fmla="*/ 7 h 107"/>
                <a:gd name="T6" fmla="*/ 39 w 35"/>
                <a:gd name="T7" fmla="*/ 10 h 107"/>
                <a:gd name="T8" fmla="*/ 47 w 35"/>
                <a:gd name="T9" fmla="*/ 15 h 107"/>
                <a:gd name="T10" fmla="*/ 47 w 35"/>
                <a:gd name="T11" fmla="*/ 20 h 107"/>
                <a:gd name="T12" fmla="*/ 39 w 35"/>
                <a:gd name="T13" fmla="*/ 25 h 107"/>
                <a:gd name="T14" fmla="*/ 16 w 35"/>
                <a:gd name="T15" fmla="*/ 32 h 107"/>
                <a:gd name="T16" fmla="*/ 0 w 35"/>
                <a:gd name="T17" fmla="*/ 34 h 107"/>
                <a:gd name="T18" fmla="*/ 24 w 35"/>
                <a:gd name="T19" fmla="*/ 36 h 107"/>
                <a:gd name="T20" fmla="*/ 47 w 35"/>
                <a:gd name="T21" fmla="*/ 37 h 107"/>
                <a:gd name="T22" fmla="*/ 85 w 35"/>
                <a:gd name="T23" fmla="*/ 41 h 107"/>
                <a:gd name="T24" fmla="*/ 132 w 35"/>
                <a:gd name="T25" fmla="*/ 44 h 107"/>
                <a:gd name="T26" fmla="*/ 168 w 35"/>
                <a:gd name="T27" fmla="*/ 47 h 107"/>
                <a:gd name="T28" fmla="*/ 199 w 35"/>
                <a:gd name="T29" fmla="*/ 50 h 107"/>
                <a:gd name="T30" fmla="*/ 221 w 35"/>
                <a:gd name="T31" fmla="*/ 52 h 107"/>
                <a:gd name="T32" fmla="*/ 229 w 35"/>
                <a:gd name="T33" fmla="*/ 53 h 107"/>
                <a:gd name="T34" fmla="*/ 229 w 35"/>
                <a:gd name="T35" fmla="*/ 56 h 107"/>
                <a:gd name="T36" fmla="*/ 221 w 35"/>
                <a:gd name="T37" fmla="*/ 62 h 107"/>
                <a:gd name="T38" fmla="*/ 221 w 35"/>
                <a:gd name="T39" fmla="*/ 68 h 107"/>
                <a:gd name="T40" fmla="*/ 213 w 35"/>
                <a:gd name="T41" fmla="*/ 75 h 107"/>
                <a:gd name="T42" fmla="*/ 213 w 35"/>
                <a:gd name="T43" fmla="*/ 81 h 107"/>
                <a:gd name="T44" fmla="*/ 213 w 35"/>
                <a:gd name="T45" fmla="*/ 85 h 107"/>
                <a:gd name="T46" fmla="*/ 213 w 35"/>
                <a:gd name="T47" fmla="*/ 87 h 107"/>
                <a:gd name="T48" fmla="*/ 221 w 35"/>
                <a:gd name="T49" fmla="*/ 84 h 107"/>
                <a:gd name="T50" fmla="*/ 221 w 35"/>
                <a:gd name="T51" fmla="*/ 80 h 107"/>
                <a:gd name="T52" fmla="*/ 229 w 35"/>
                <a:gd name="T53" fmla="*/ 75 h 107"/>
                <a:gd name="T54" fmla="*/ 244 w 35"/>
                <a:gd name="T55" fmla="*/ 69 h 107"/>
                <a:gd name="T56" fmla="*/ 260 w 35"/>
                <a:gd name="T57" fmla="*/ 64 h 107"/>
                <a:gd name="T58" fmla="*/ 260 w 35"/>
                <a:gd name="T59" fmla="*/ 59 h 107"/>
                <a:gd name="T60" fmla="*/ 260 w 35"/>
                <a:gd name="T61" fmla="*/ 54 h 107"/>
                <a:gd name="T62" fmla="*/ 260 w 35"/>
                <a:gd name="T63" fmla="*/ 50 h 107"/>
                <a:gd name="T64" fmla="*/ 229 w 35"/>
                <a:gd name="T65" fmla="*/ 48 h 107"/>
                <a:gd name="T66" fmla="*/ 183 w 35"/>
                <a:gd name="T67" fmla="*/ 42 h 107"/>
                <a:gd name="T68" fmla="*/ 144 w 35"/>
                <a:gd name="T69" fmla="*/ 34 h 107"/>
                <a:gd name="T70" fmla="*/ 108 w 35"/>
                <a:gd name="T71" fmla="*/ 25 h 107"/>
                <a:gd name="T72" fmla="*/ 69 w 35"/>
                <a:gd name="T73" fmla="*/ 19 h 107"/>
                <a:gd name="T74" fmla="*/ 39 w 35"/>
                <a:gd name="T75" fmla="*/ 10 h 107"/>
                <a:gd name="T76" fmla="*/ 16 w 35"/>
                <a:gd name="T77" fmla="*/ 6 h 107"/>
                <a:gd name="T78" fmla="*/ 8 w 35"/>
                <a:gd name="T79" fmla="*/ 1 h 107"/>
                <a:gd name="T80" fmla="*/ 8 w 35"/>
                <a:gd name="T81" fmla="*/ 1 h 107"/>
                <a:gd name="T82" fmla="*/ 8 w 35"/>
                <a:gd name="T83" fmla="*/ 1 h 107"/>
                <a:gd name="T84" fmla="*/ 8 w 35"/>
                <a:gd name="T85" fmla="*/ 1 h 107"/>
                <a:gd name="T86" fmla="*/ 8 w 35"/>
                <a:gd name="T87" fmla="*/ 1 h 107"/>
                <a:gd name="T88" fmla="*/ 8 w 35"/>
                <a:gd name="T89" fmla="*/ 1 h 107"/>
                <a:gd name="T90" fmla="*/ 8 w 35"/>
                <a:gd name="T91" fmla="*/ 1 h 107"/>
                <a:gd name="T92" fmla="*/ 8 w 35"/>
                <a:gd name="T93" fmla="*/ 1 h 107"/>
                <a:gd name="T94" fmla="*/ 8 w 35"/>
                <a:gd name="T95" fmla="*/ 1 h 107"/>
                <a:gd name="T96" fmla="*/ 8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1" y="1"/>
                  </a:moveTo>
                  <a:lnTo>
                    <a:pt x="1" y="3"/>
                  </a:lnTo>
                  <a:lnTo>
                    <a:pt x="1" y="5"/>
                  </a:lnTo>
                  <a:lnTo>
                    <a:pt x="3" y="6"/>
                  </a:lnTo>
                  <a:lnTo>
                    <a:pt x="3" y="9"/>
                  </a:lnTo>
                  <a:lnTo>
                    <a:pt x="5" y="10"/>
                  </a:lnTo>
                  <a:lnTo>
                    <a:pt x="5" y="13"/>
                  </a:lnTo>
                  <a:lnTo>
                    <a:pt x="6" y="14"/>
                  </a:lnTo>
                  <a:lnTo>
                    <a:pt x="6" y="18"/>
                  </a:lnTo>
                  <a:lnTo>
                    <a:pt x="6" y="22"/>
                  </a:lnTo>
                  <a:lnTo>
                    <a:pt x="6" y="25"/>
                  </a:lnTo>
                  <a:lnTo>
                    <a:pt x="6" y="28"/>
                  </a:lnTo>
                  <a:lnTo>
                    <a:pt x="5" y="31"/>
                  </a:lnTo>
                  <a:lnTo>
                    <a:pt x="4" y="35"/>
                  </a:lnTo>
                  <a:lnTo>
                    <a:pt x="2" y="38"/>
                  </a:lnTo>
                  <a:lnTo>
                    <a:pt x="0" y="41"/>
                  </a:lnTo>
                  <a:lnTo>
                    <a:pt x="0" y="42"/>
                  </a:lnTo>
                  <a:lnTo>
                    <a:pt x="1" y="43"/>
                  </a:lnTo>
                  <a:lnTo>
                    <a:pt x="3" y="44"/>
                  </a:lnTo>
                  <a:lnTo>
                    <a:pt x="5" y="45"/>
                  </a:lnTo>
                  <a:lnTo>
                    <a:pt x="6" y="46"/>
                  </a:lnTo>
                  <a:lnTo>
                    <a:pt x="9" y="48"/>
                  </a:lnTo>
                  <a:lnTo>
                    <a:pt x="11" y="50"/>
                  </a:lnTo>
                  <a:lnTo>
                    <a:pt x="15" y="51"/>
                  </a:lnTo>
                  <a:lnTo>
                    <a:pt x="17" y="54"/>
                  </a:lnTo>
                  <a:lnTo>
                    <a:pt x="20" y="56"/>
                  </a:lnTo>
                  <a:lnTo>
                    <a:pt x="22" y="58"/>
                  </a:lnTo>
                  <a:lnTo>
                    <a:pt x="25" y="60"/>
                  </a:lnTo>
                  <a:lnTo>
                    <a:pt x="26" y="61"/>
                  </a:lnTo>
                  <a:lnTo>
                    <a:pt x="28" y="63"/>
                  </a:lnTo>
                  <a:lnTo>
                    <a:pt x="29" y="64"/>
                  </a:lnTo>
                  <a:lnTo>
                    <a:pt x="30" y="64"/>
                  </a:lnTo>
                  <a:lnTo>
                    <a:pt x="30" y="65"/>
                  </a:lnTo>
                  <a:lnTo>
                    <a:pt x="30" y="66"/>
                  </a:lnTo>
                  <a:lnTo>
                    <a:pt x="30" y="69"/>
                  </a:lnTo>
                  <a:lnTo>
                    <a:pt x="30" y="72"/>
                  </a:lnTo>
                  <a:lnTo>
                    <a:pt x="29" y="76"/>
                  </a:lnTo>
                  <a:lnTo>
                    <a:pt x="29" y="79"/>
                  </a:lnTo>
                  <a:lnTo>
                    <a:pt x="29" y="83"/>
                  </a:lnTo>
                  <a:lnTo>
                    <a:pt x="29" y="87"/>
                  </a:lnTo>
                  <a:lnTo>
                    <a:pt x="28" y="92"/>
                  </a:lnTo>
                  <a:lnTo>
                    <a:pt x="28" y="95"/>
                  </a:lnTo>
                  <a:lnTo>
                    <a:pt x="28" y="99"/>
                  </a:lnTo>
                  <a:lnTo>
                    <a:pt x="28" y="101"/>
                  </a:lnTo>
                  <a:lnTo>
                    <a:pt x="28" y="104"/>
                  </a:lnTo>
                  <a:lnTo>
                    <a:pt x="28" y="105"/>
                  </a:lnTo>
                  <a:lnTo>
                    <a:pt x="28" y="106"/>
                  </a:lnTo>
                  <a:lnTo>
                    <a:pt x="29" y="105"/>
                  </a:lnTo>
                  <a:lnTo>
                    <a:pt x="29" y="103"/>
                  </a:lnTo>
                  <a:lnTo>
                    <a:pt x="29" y="100"/>
                  </a:lnTo>
                  <a:lnTo>
                    <a:pt x="29" y="98"/>
                  </a:lnTo>
                  <a:lnTo>
                    <a:pt x="30" y="95"/>
                  </a:lnTo>
                  <a:lnTo>
                    <a:pt x="30" y="92"/>
                  </a:lnTo>
                  <a:lnTo>
                    <a:pt x="32" y="88"/>
                  </a:lnTo>
                  <a:lnTo>
                    <a:pt x="32" y="84"/>
                  </a:lnTo>
                  <a:lnTo>
                    <a:pt x="34" y="80"/>
                  </a:lnTo>
                  <a:lnTo>
                    <a:pt x="34" y="78"/>
                  </a:lnTo>
                  <a:lnTo>
                    <a:pt x="34" y="75"/>
                  </a:lnTo>
                  <a:lnTo>
                    <a:pt x="34" y="72"/>
                  </a:lnTo>
                  <a:lnTo>
                    <a:pt x="34" y="68"/>
                  </a:lnTo>
                  <a:lnTo>
                    <a:pt x="34" y="66"/>
                  </a:lnTo>
                  <a:lnTo>
                    <a:pt x="34" y="64"/>
                  </a:lnTo>
                  <a:lnTo>
                    <a:pt x="34" y="62"/>
                  </a:lnTo>
                  <a:lnTo>
                    <a:pt x="34" y="60"/>
                  </a:lnTo>
                  <a:lnTo>
                    <a:pt x="30" y="59"/>
                  </a:lnTo>
                  <a:lnTo>
                    <a:pt x="28" y="55"/>
                  </a:lnTo>
                  <a:lnTo>
                    <a:pt x="24" y="51"/>
                  </a:lnTo>
                  <a:lnTo>
                    <a:pt x="22" y="46"/>
                  </a:lnTo>
                  <a:lnTo>
                    <a:pt x="19" y="42"/>
                  </a:lnTo>
                  <a:lnTo>
                    <a:pt x="17" y="37"/>
                  </a:lnTo>
                  <a:lnTo>
                    <a:pt x="14" y="31"/>
                  </a:lnTo>
                  <a:lnTo>
                    <a:pt x="12" y="26"/>
                  </a:lnTo>
                  <a:lnTo>
                    <a:pt x="9" y="22"/>
                  </a:lnTo>
                  <a:lnTo>
                    <a:pt x="7" y="17"/>
                  </a:lnTo>
                  <a:lnTo>
                    <a:pt x="5" y="13"/>
                  </a:lnTo>
                  <a:lnTo>
                    <a:pt x="4" y="8"/>
                  </a:lnTo>
                  <a:lnTo>
                    <a:pt x="2" y="6"/>
                  </a:lnTo>
                  <a:lnTo>
                    <a:pt x="2" y="3"/>
                  </a:lnTo>
                  <a:lnTo>
                    <a:pt x="1" y="1"/>
                  </a:lnTo>
                  <a:lnTo>
                    <a:pt x="1" y="0"/>
                  </a:lnTo>
                  <a:lnTo>
                    <a:pt x="1" y="1"/>
                  </a:lnTo>
                </a:path>
              </a:pathLst>
            </a:custGeom>
            <a:solidFill>
              <a:srgbClr val="F8F8F8"/>
            </a:solidFill>
            <a:ln w="9048">
              <a:solidFill>
                <a:srgbClr val="DDDDDD"/>
              </a:solidFill>
              <a:round/>
              <a:headEnd/>
              <a:tailEnd/>
            </a:ln>
          </p:spPr>
          <p:txBody>
            <a:bodyPr/>
            <a:lstStyle/>
            <a:p>
              <a:endParaRPr lang="it-IT"/>
            </a:p>
          </p:txBody>
        </p:sp>
        <p:sp>
          <p:nvSpPr>
            <p:cNvPr id="7231" name="Freeform 78"/>
            <p:cNvSpPr>
              <a:spLocks/>
            </p:cNvSpPr>
            <p:nvPr/>
          </p:nvSpPr>
          <p:spPr bwMode="auto">
            <a:xfrm>
              <a:off x="4418" y="1319"/>
              <a:ext cx="155" cy="70"/>
            </a:xfrm>
            <a:custGeom>
              <a:avLst/>
              <a:gdLst>
                <a:gd name="T0" fmla="*/ 308 w 79"/>
                <a:gd name="T1" fmla="*/ 0 h 76"/>
                <a:gd name="T2" fmla="*/ 243 w 79"/>
                <a:gd name="T3" fmla="*/ 4 h 76"/>
                <a:gd name="T4" fmla="*/ 173 w 79"/>
                <a:gd name="T5" fmla="*/ 10 h 76"/>
                <a:gd name="T6" fmla="*/ 120 w 79"/>
                <a:gd name="T7" fmla="*/ 19 h 76"/>
                <a:gd name="T8" fmla="*/ 104 w 79"/>
                <a:gd name="T9" fmla="*/ 29 h 76"/>
                <a:gd name="T10" fmla="*/ 135 w 79"/>
                <a:gd name="T11" fmla="*/ 39 h 76"/>
                <a:gd name="T12" fmla="*/ 243 w 79"/>
                <a:gd name="T13" fmla="*/ 47 h 76"/>
                <a:gd name="T14" fmla="*/ 447 w 79"/>
                <a:gd name="T15" fmla="*/ 52 h 76"/>
                <a:gd name="T16" fmla="*/ 581 w 79"/>
                <a:gd name="T17" fmla="*/ 53 h 76"/>
                <a:gd name="T18" fmla="*/ 551 w 79"/>
                <a:gd name="T19" fmla="*/ 54 h 76"/>
                <a:gd name="T20" fmla="*/ 496 w 79"/>
                <a:gd name="T21" fmla="*/ 55 h 76"/>
                <a:gd name="T22" fmla="*/ 432 w 79"/>
                <a:gd name="T23" fmla="*/ 57 h 76"/>
                <a:gd name="T24" fmla="*/ 361 w 79"/>
                <a:gd name="T25" fmla="*/ 59 h 76"/>
                <a:gd name="T26" fmla="*/ 288 w 79"/>
                <a:gd name="T27" fmla="*/ 59 h 76"/>
                <a:gd name="T28" fmla="*/ 204 w 79"/>
                <a:gd name="T29" fmla="*/ 59 h 76"/>
                <a:gd name="T30" fmla="*/ 143 w 79"/>
                <a:gd name="T31" fmla="*/ 55 h 76"/>
                <a:gd name="T32" fmla="*/ 84 w 79"/>
                <a:gd name="T33" fmla="*/ 52 h 76"/>
                <a:gd name="T34" fmla="*/ 47 w 79"/>
                <a:gd name="T35" fmla="*/ 48 h 76"/>
                <a:gd name="T36" fmla="*/ 16 w 79"/>
                <a:gd name="T37" fmla="*/ 43 h 76"/>
                <a:gd name="T38" fmla="*/ 8 w 79"/>
                <a:gd name="T39" fmla="*/ 39 h 76"/>
                <a:gd name="T40" fmla="*/ 0 w 79"/>
                <a:gd name="T41" fmla="*/ 35 h 76"/>
                <a:gd name="T42" fmla="*/ 0 w 79"/>
                <a:gd name="T43" fmla="*/ 32 h 76"/>
                <a:gd name="T44" fmla="*/ 8 w 79"/>
                <a:gd name="T45" fmla="*/ 29 h 76"/>
                <a:gd name="T46" fmla="*/ 8 w 79"/>
                <a:gd name="T47" fmla="*/ 28 h 76"/>
                <a:gd name="T48" fmla="*/ 16 w 79"/>
                <a:gd name="T49" fmla="*/ 23 h 76"/>
                <a:gd name="T50" fmla="*/ 47 w 79"/>
                <a:gd name="T51" fmla="*/ 14 h 76"/>
                <a:gd name="T52" fmla="*/ 84 w 79"/>
                <a:gd name="T53" fmla="*/ 7 h 76"/>
                <a:gd name="T54" fmla="*/ 143 w 79"/>
                <a:gd name="T55" fmla="*/ 4 h 76"/>
                <a:gd name="T56" fmla="*/ 204 w 79"/>
                <a:gd name="T57" fmla="*/ 2 h 76"/>
                <a:gd name="T58" fmla="*/ 257 w 79"/>
                <a:gd name="T59" fmla="*/ 1 h 76"/>
                <a:gd name="T60" fmla="*/ 300 w 79"/>
                <a:gd name="T61" fmla="*/ 0 h 76"/>
                <a:gd name="T62" fmla="*/ 332 w 79"/>
                <a:gd name="T63" fmla="*/ 0 h 76"/>
                <a:gd name="T64" fmla="*/ 339 w 79"/>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9"/>
                <a:gd name="T100" fmla="*/ 0 h 76"/>
                <a:gd name="T101" fmla="*/ 79 w 79"/>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9" h="76">
                  <a:moveTo>
                    <a:pt x="45" y="0"/>
                  </a:moveTo>
                  <a:lnTo>
                    <a:pt x="41" y="0"/>
                  </a:lnTo>
                  <a:lnTo>
                    <a:pt x="37" y="1"/>
                  </a:lnTo>
                  <a:lnTo>
                    <a:pt x="32" y="4"/>
                  </a:lnTo>
                  <a:lnTo>
                    <a:pt x="28" y="8"/>
                  </a:lnTo>
                  <a:lnTo>
                    <a:pt x="23" y="13"/>
                  </a:lnTo>
                  <a:lnTo>
                    <a:pt x="20" y="19"/>
                  </a:lnTo>
                  <a:lnTo>
                    <a:pt x="16" y="25"/>
                  </a:lnTo>
                  <a:lnTo>
                    <a:pt x="15" y="31"/>
                  </a:lnTo>
                  <a:lnTo>
                    <a:pt x="14" y="38"/>
                  </a:lnTo>
                  <a:lnTo>
                    <a:pt x="15" y="44"/>
                  </a:lnTo>
                  <a:lnTo>
                    <a:pt x="18" y="50"/>
                  </a:lnTo>
                  <a:lnTo>
                    <a:pt x="25" y="55"/>
                  </a:lnTo>
                  <a:lnTo>
                    <a:pt x="32" y="60"/>
                  </a:lnTo>
                  <a:lnTo>
                    <a:pt x="44" y="64"/>
                  </a:lnTo>
                  <a:lnTo>
                    <a:pt x="59" y="66"/>
                  </a:lnTo>
                  <a:lnTo>
                    <a:pt x="78" y="67"/>
                  </a:lnTo>
                  <a:lnTo>
                    <a:pt x="77" y="68"/>
                  </a:lnTo>
                  <a:lnTo>
                    <a:pt x="76" y="68"/>
                  </a:lnTo>
                  <a:lnTo>
                    <a:pt x="73" y="70"/>
                  </a:lnTo>
                  <a:lnTo>
                    <a:pt x="70" y="70"/>
                  </a:lnTo>
                  <a:lnTo>
                    <a:pt x="66" y="71"/>
                  </a:lnTo>
                  <a:lnTo>
                    <a:pt x="62" y="71"/>
                  </a:lnTo>
                  <a:lnTo>
                    <a:pt x="57" y="73"/>
                  </a:lnTo>
                  <a:lnTo>
                    <a:pt x="54" y="73"/>
                  </a:lnTo>
                  <a:lnTo>
                    <a:pt x="48" y="75"/>
                  </a:lnTo>
                  <a:lnTo>
                    <a:pt x="43" y="75"/>
                  </a:lnTo>
                  <a:lnTo>
                    <a:pt x="38" y="75"/>
                  </a:lnTo>
                  <a:lnTo>
                    <a:pt x="33" y="75"/>
                  </a:lnTo>
                  <a:lnTo>
                    <a:pt x="27" y="75"/>
                  </a:lnTo>
                  <a:lnTo>
                    <a:pt x="23" y="73"/>
                  </a:lnTo>
                  <a:lnTo>
                    <a:pt x="19" y="71"/>
                  </a:lnTo>
                  <a:lnTo>
                    <a:pt x="15" y="68"/>
                  </a:lnTo>
                  <a:lnTo>
                    <a:pt x="11" y="66"/>
                  </a:lnTo>
                  <a:lnTo>
                    <a:pt x="8" y="63"/>
                  </a:lnTo>
                  <a:lnTo>
                    <a:pt x="6" y="61"/>
                  </a:lnTo>
                  <a:lnTo>
                    <a:pt x="4" y="57"/>
                  </a:lnTo>
                  <a:lnTo>
                    <a:pt x="2" y="55"/>
                  </a:lnTo>
                  <a:lnTo>
                    <a:pt x="2" y="52"/>
                  </a:lnTo>
                  <a:lnTo>
                    <a:pt x="1" y="50"/>
                  </a:lnTo>
                  <a:lnTo>
                    <a:pt x="1" y="46"/>
                  </a:lnTo>
                  <a:lnTo>
                    <a:pt x="0" y="44"/>
                  </a:lnTo>
                  <a:lnTo>
                    <a:pt x="0" y="43"/>
                  </a:lnTo>
                  <a:lnTo>
                    <a:pt x="0" y="41"/>
                  </a:lnTo>
                  <a:lnTo>
                    <a:pt x="1" y="38"/>
                  </a:lnTo>
                  <a:lnTo>
                    <a:pt x="1" y="36"/>
                  </a:lnTo>
                  <a:lnTo>
                    <a:pt x="2" y="35"/>
                  </a:lnTo>
                  <a:lnTo>
                    <a:pt x="2" y="29"/>
                  </a:lnTo>
                  <a:lnTo>
                    <a:pt x="4" y="22"/>
                  </a:lnTo>
                  <a:lnTo>
                    <a:pt x="6" y="17"/>
                  </a:lnTo>
                  <a:lnTo>
                    <a:pt x="8" y="12"/>
                  </a:lnTo>
                  <a:lnTo>
                    <a:pt x="11" y="10"/>
                  </a:lnTo>
                  <a:lnTo>
                    <a:pt x="15" y="6"/>
                  </a:lnTo>
                  <a:lnTo>
                    <a:pt x="19" y="4"/>
                  </a:lnTo>
                  <a:lnTo>
                    <a:pt x="23" y="2"/>
                  </a:lnTo>
                  <a:lnTo>
                    <a:pt x="27" y="2"/>
                  </a:lnTo>
                  <a:lnTo>
                    <a:pt x="30" y="1"/>
                  </a:lnTo>
                  <a:lnTo>
                    <a:pt x="34" y="1"/>
                  </a:lnTo>
                  <a:lnTo>
                    <a:pt x="38" y="0"/>
                  </a:lnTo>
                  <a:lnTo>
                    <a:pt x="40" y="0"/>
                  </a:lnTo>
                  <a:lnTo>
                    <a:pt x="42" y="0"/>
                  </a:lnTo>
                  <a:lnTo>
                    <a:pt x="44" y="0"/>
                  </a:lnTo>
                  <a:lnTo>
                    <a:pt x="45" y="0"/>
                  </a:lnTo>
                </a:path>
              </a:pathLst>
            </a:custGeom>
            <a:solidFill>
              <a:srgbClr val="F8F8F8"/>
            </a:solidFill>
            <a:ln w="9048">
              <a:solidFill>
                <a:srgbClr val="DDDDDD"/>
              </a:solidFill>
              <a:round/>
              <a:headEnd/>
              <a:tailEnd/>
            </a:ln>
          </p:spPr>
          <p:txBody>
            <a:bodyPr/>
            <a:lstStyle/>
            <a:p>
              <a:endParaRPr lang="it-IT"/>
            </a:p>
          </p:txBody>
        </p:sp>
        <p:sp>
          <p:nvSpPr>
            <p:cNvPr id="7232" name="Freeform 79"/>
            <p:cNvSpPr>
              <a:spLocks/>
            </p:cNvSpPr>
            <p:nvPr/>
          </p:nvSpPr>
          <p:spPr bwMode="auto">
            <a:xfrm>
              <a:off x="5203" y="1318"/>
              <a:ext cx="134" cy="72"/>
            </a:xfrm>
            <a:custGeom>
              <a:avLst/>
              <a:gdLst>
                <a:gd name="T0" fmla="*/ 128 w 67"/>
                <a:gd name="T1" fmla="*/ 1 h 78"/>
                <a:gd name="T2" fmla="*/ 208 w 67"/>
                <a:gd name="T3" fmla="*/ 5 h 78"/>
                <a:gd name="T4" fmla="*/ 296 w 67"/>
                <a:gd name="T5" fmla="*/ 11 h 78"/>
                <a:gd name="T6" fmla="*/ 368 w 67"/>
                <a:gd name="T7" fmla="*/ 20 h 78"/>
                <a:gd name="T8" fmla="*/ 416 w 67"/>
                <a:gd name="T9" fmla="*/ 30 h 78"/>
                <a:gd name="T10" fmla="*/ 408 w 67"/>
                <a:gd name="T11" fmla="*/ 41 h 78"/>
                <a:gd name="T12" fmla="*/ 320 w 67"/>
                <a:gd name="T13" fmla="*/ 50 h 78"/>
                <a:gd name="T14" fmla="*/ 128 w 67"/>
                <a:gd name="T15" fmla="*/ 56 h 78"/>
                <a:gd name="T16" fmla="*/ 0 w 67"/>
                <a:gd name="T17" fmla="*/ 60 h 78"/>
                <a:gd name="T18" fmla="*/ 16 w 67"/>
                <a:gd name="T19" fmla="*/ 60 h 78"/>
                <a:gd name="T20" fmla="*/ 64 w 67"/>
                <a:gd name="T21" fmla="*/ 61 h 78"/>
                <a:gd name="T22" fmla="*/ 112 w 67"/>
                <a:gd name="T23" fmla="*/ 61 h 78"/>
                <a:gd name="T24" fmla="*/ 176 w 67"/>
                <a:gd name="T25" fmla="*/ 61 h 78"/>
                <a:gd name="T26" fmla="*/ 248 w 67"/>
                <a:gd name="T27" fmla="*/ 61 h 78"/>
                <a:gd name="T28" fmla="*/ 320 w 67"/>
                <a:gd name="T29" fmla="*/ 58 h 78"/>
                <a:gd name="T30" fmla="*/ 384 w 67"/>
                <a:gd name="T31" fmla="*/ 56 h 78"/>
                <a:gd name="T32" fmla="*/ 448 w 67"/>
                <a:gd name="T33" fmla="*/ 52 h 78"/>
                <a:gd name="T34" fmla="*/ 480 w 67"/>
                <a:gd name="T35" fmla="*/ 48 h 78"/>
                <a:gd name="T36" fmla="*/ 504 w 67"/>
                <a:gd name="T37" fmla="*/ 44 h 78"/>
                <a:gd name="T38" fmla="*/ 512 w 67"/>
                <a:gd name="T39" fmla="*/ 40 h 78"/>
                <a:gd name="T40" fmla="*/ 528 w 67"/>
                <a:gd name="T41" fmla="*/ 36 h 78"/>
                <a:gd name="T42" fmla="*/ 528 w 67"/>
                <a:gd name="T43" fmla="*/ 33 h 78"/>
                <a:gd name="T44" fmla="*/ 528 w 67"/>
                <a:gd name="T45" fmla="*/ 30 h 78"/>
                <a:gd name="T46" fmla="*/ 528 w 67"/>
                <a:gd name="T47" fmla="*/ 29 h 78"/>
                <a:gd name="T48" fmla="*/ 512 w 67"/>
                <a:gd name="T49" fmla="*/ 24 h 78"/>
                <a:gd name="T50" fmla="*/ 472 w 67"/>
                <a:gd name="T51" fmla="*/ 15 h 78"/>
                <a:gd name="T52" fmla="*/ 408 w 67"/>
                <a:gd name="T53" fmla="*/ 7 h 78"/>
                <a:gd name="T54" fmla="*/ 344 w 67"/>
                <a:gd name="T55" fmla="*/ 5 h 78"/>
                <a:gd name="T56" fmla="*/ 264 w 67"/>
                <a:gd name="T57" fmla="*/ 2 h 78"/>
                <a:gd name="T58" fmla="*/ 200 w 67"/>
                <a:gd name="T59" fmla="*/ 1 h 78"/>
                <a:gd name="T60" fmla="*/ 136 w 67"/>
                <a:gd name="T61" fmla="*/ 0 h 78"/>
                <a:gd name="T62" fmla="*/ 112 w 67"/>
                <a:gd name="T63" fmla="*/ 0 h 78"/>
                <a:gd name="T64" fmla="*/ 112 w 6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78"/>
                <a:gd name="T101" fmla="*/ 67 w 6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78">
                  <a:moveTo>
                    <a:pt x="14" y="0"/>
                  </a:moveTo>
                  <a:lnTo>
                    <a:pt x="16" y="1"/>
                  </a:lnTo>
                  <a:lnTo>
                    <a:pt x="21" y="2"/>
                  </a:lnTo>
                  <a:lnTo>
                    <a:pt x="26" y="5"/>
                  </a:lnTo>
                  <a:lnTo>
                    <a:pt x="31" y="9"/>
                  </a:lnTo>
                  <a:lnTo>
                    <a:pt x="37" y="14"/>
                  </a:lnTo>
                  <a:lnTo>
                    <a:pt x="42" y="19"/>
                  </a:lnTo>
                  <a:lnTo>
                    <a:pt x="46" y="26"/>
                  </a:lnTo>
                  <a:lnTo>
                    <a:pt x="51" y="31"/>
                  </a:lnTo>
                  <a:lnTo>
                    <a:pt x="52" y="38"/>
                  </a:lnTo>
                  <a:lnTo>
                    <a:pt x="52" y="45"/>
                  </a:lnTo>
                  <a:lnTo>
                    <a:pt x="51" y="52"/>
                  </a:lnTo>
                  <a:lnTo>
                    <a:pt x="47" y="58"/>
                  </a:lnTo>
                  <a:lnTo>
                    <a:pt x="40" y="64"/>
                  </a:lnTo>
                  <a:lnTo>
                    <a:pt x="31" y="68"/>
                  </a:lnTo>
                  <a:lnTo>
                    <a:pt x="16" y="72"/>
                  </a:lnTo>
                  <a:lnTo>
                    <a:pt x="0" y="74"/>
                  </a:lnTo>
                  <a:lnTo>
                    <a:pt x="0" y="76"/>
                  </a:lnTo>
                  <a:lnTo>
                    <a:pt x="2" y="76"/>
                  </a:lnTo>
                  <a:lnTo>
                    <a:pt x="5" y="76"/>
                  </a:lnTo>
                  <a:lnTo>
                    <a:pt x="8" y="77"/>
                  </a:lnTo>
                  <a:lnTo>
                    <a:pt x="11" y="77"/>
                  </a:lnTo>
                  <a:lnTo>
                    <a:pt x="14" y="77"/>
                  </a:lnTo>
                  <a:lnTo>
                    <a:pt x="19" y="77"/>
                  </a:lnTo>
                  <a:lnTo>
                    <a:pt x="22" y="77"/>
                  </a:lnTo>
                  <a:lnTo>
                    <a:pt x="27" y="77"/>
                  </a:lnTo>
                  <a:lnTo>
                    <a:pt x="31" y="77"/>
                  </a:lnTo>
                  <a:lnTo>
                    <a:pt x="36" y="76"/>
                  </a:lnTo>
                  <a:lnTo>
                    <a:pt x="40" y="74"/>
                  </a:lnTo>
                  <a:lnTo>
                    <a:pt x="44" y="72"/>
                  </a:lnTo>
                  <a:lnTo>
                    <a:pt x="48" y="71"/>
                  </a:lnTo>
                  <a:lnTo>
                    <a:pt x="53" y="68"/>
                  </a:lnTo>
                  <a:lnTo>
                    <a:pt x="56" y="66"/>
                  </a:lnTo>
                  <a:lnTo>
                    <a:pt x="59" y="63"/>
                  </a:lnTo>
                  <a:lnTo>
                    <a:pt x="60" y="61"/>
                  </a:lnTo>
                  <a:lnTo>
                    <a:pt x="63" y="58"/>
                  </a:lnTo>
                  <a:lnTo>
                    <a:pt x="63" y="56"/>
                  </a:lnTo>
                  <a:lnTo>
                    <a:pt x="64" y="52"/>
                  </a:lnTo>
                  <a:lnTo>
                    <a:pt x="64" y="51"/>
                  </a:lnTo>
                  <a:lnTo>
                    <a:pt x="66" y="47"/>
                  </a:lnTo>
                  <a:lnTo>
                    <a:pt x="66" y="45"/>
                  </a:lnTo>
                  <a:lnTo>
                    <a:pt x="66" y="44"/>
                  </a:lnTo>
                  <a:lnTo>
                    <a:pt x="66" y="42"/>
                  </a:lnTo>
                  <a:lnTo>
                    <a:pt x="66" y="39"/>
                  </a:lnTo>
                  <a:lnTo>
                    <a:pt x="66" y="37"/>
                  </a:lnTo>
                  <a:lnTo>
                    <a:pt x="66" y="36"/>
                  </a:lnTo>
                  <a:lnTo>
                    <a:pt x="64" y="30"/>
                  </a:lnTo>
                  <a:lnTo>
                    <a:pt x="62" y="23"/>
                  </a:lnTo>
                  <a:lnTo>
                    <a:pt x="59" y="18"/>
                  </a:lnTo>
                  <a:lnTo>
                    <a:pt x="56" y="13"/>
                  </a:lnTo>
                  <a:lnTo>
                    <a:pt x="51" y="10"/>
                  </a:lnTo>
                  <a:lnTo>
                    <a:pt x="48" y="7"/>
                  </a:lnTo>
                  <a:lnTo>
                    <a:pt x="43" y="5"/>
                  </a:lnTo>
                  <a:lnTo>
                    <a:pt x="39" y="2"/>
                  </a:lnTo>
                  <a:lnTo>
                    <a:pt x="33" y="2"/>
                  </a:lnTo>
                  <a:lnTo>
                    <a:pt x="29" y="1"/>
                  </a:lnTo>
                  <a:lnTo>
                    <a:pt x="25" y="1"/>
                  </a:lnTo>
                  <a:lnTo>
                    <a:pt x="21" y="0"/>
                  </a:lnTo>
                  <a:lnTo>
                    <a:pt x="17" y="0"/>
                  </a:lnTo>
                  <a:lnTo>
                    <a:pt x="16" y="0"/>
                  </a:lnTo>
                  <a:lnTo>
                    <a:pt x="14" y="0"/>
                  </a:lnTo>
                </a:path>
              </a:pathLst>
            </a:custGeom>
            <a:solidFill>
              <a:srgbClr val="F8F8F8"/>
            </a:solidFill>
            <a:ln w="9048">
              <a:solidFill>
                <a:srgbClr val="DDDDDD"/>
              </a:solidFill>
              <a:round/>
              <a:headEnd/>
              <a:tailEnd/>
            </a:ln>
          </p:spPr>
          <p:txBody>
            <a:bodyPr/>
            <a:lstStyle/>
            <a:p>
              <a:endParaRPr lang="it-IT"/>
            </a:p>
          </p:txBody>
        </p:sp>
        <p:sp>
          <p:nvSpPr>
            <p:cNvPr id="7233" name="Freeform 80"/>
            <p:cNvSpPr>
              <a:spLocks/>
            </p:cNvSpPr>
            <p:nvPr/>
          </p:nvSpPr>
          <p:spPr bwMode="auto">
            <a:xfrm>
              <a:off x="4493" y="1326"/>
              <a:ext cx="209" cy="48"/>
            </a:xfrm>
            <a:custGeom>
              <a:avLst/>
              <a:gdLst>
                <a:gd name="T0" fmla="*/ 789 w 106"/>
                <a:gd name="T1" fmla="*/ 35 h 51"/>
                <a:gd name="T2" fmla="*/ 751 w 106"/>
                <a:gd name="T3" fmla="*/ 29 h 51"/>
                <a:gd name="T4" fmla="*/ 688 w 106"/>
                <a:gd name="T5" fmla="*/ 21 h 51"/>
                <a:gd name="T6" fmla="*/ 584 w 106"/>
                <a:gd name="T7" fmla="*/ 11 h 51"/>
                <a:gd name="T8" fmla="*/ 459 w 106"/>
                <a:gd name="T9" fmla="*/ 4 h 51"/>
                <a:gd name="T10" fmla="*/ 353 w 106"/>
                <a:gd name="T11" fmla="*/ 0 h 51"/>
                <a:gd name="T12" fmla="*/ 323 w 106"/>
                <a:gd name="T13" fmla="*/ 0 h 51"/>
                <a:gd name="T14" fmla="*/ 260 w 106"/>
                <a:gd name="T15" fmla="*/ 1 h 51"/>
                <a:gd name="T16" fmla="*/ 199 w 106"/>
                <a:gd name="T17" fmla="*/ 3 h 51"/>
                <a:gd name="T18" fmla="*/ 136 w 106"/>
                <a:gd name="T19" fmla="*/ 4 h 51"/>
                <a:gd name="T20" fmla="*/ 101 w 106"/>
                <a:gd name="T21" fmla="*/ 4 h 51"/>
                <a:gd name="T22" fmla="*/ 63 w 106"/>
                <a:gd name="T23" fmla="*/ 8 h 51"/>
                <a:gd name="T24" fmla="*/ 32 w 106"/>
                <a:gd name="T25" fmla="*/ 11 h 51"/>
                <a:gd name="T26" fmla="*/ 8 w 106"/>
                <a:gd name="T27" fmla="*/ 17 h 51"/>
                <a:gd name="T28" fmla="*/ 0 w 106"/>
                <a:gd name="T29" fmla="*/ 22 h 51"/>
                <a:gd name="T30" fmla="*/ 0 w 106"/>
                <a:gd name="T31" fmla="*/ 25 h 51"/>
                <a:gd name="T32" fmla="*/ 8 w 106"/>
                <a:gd name="T33" fmla="*/ 30 h 51"/>
                <a:gd name="T34" fmla="*/ 24 w 106"/>
                <a:gd name="T35" fmla="*/ 35 h 51"/>
                <a:gd name="T36" fmla="*/ 47 w 106"/>
                <a:gd name="T37" fmla="*/ 37 h 51"/>
                <a:gd name="T38" fmla="*/ 63 w 106"/>
                <a:gd name="T39" fmla="*/ 40 h 51"/>
                <a:gd name="T40" fmla="*/ 101 w 106"/>
                <a:gd name="T41" fmla="*/ 41 h 51"/>
                <a:gd name="T42" fmla="*/ 136 w 106"/>
                <a:gd name="T43" fmla="*/ 41 h 51"/>
                <a:gd name="T44" fmla="*/ 175 w 106"/>
                <a:gd name="T45" fmla="*/ 40 h 51"/>
                <a:gd name="T46" fmla="*/ 213 w 106"/>
                <a:gd name="T47" fmla="*/ 39 h 51"/>
                <a:gd name="T48" fmla="*/ 260 w 106"/>
                <a:gd name="T49" fmla="*/ 37 h 51"/>
                <a:gd name="T50" fmla="*/ 292 w 106"/>
                <a:gd name="T51" fmla="*/ 36 h 51"/>
                <a:gd name="T52" fmla="*/ 315 w 106"/>
                <a:gd name="T53" fmla="*/ 35 h 51"/>
                <a:gd name="T54" fmla="*/ 284 w 106"/>
                <a:gd name="T55" fmla="*/ 36 h 51"/>
                <a:gd name="T56" fmla="*/ 260 w 106"/>
                <a:gd name="T57" fmla="*/ 35 h 51"/>
                <a:gd name="T58" fmla="*/ 229 w 106"/>
                <a:gd name="T59" fmla="*/ 33 h 51"/>
                <a:gd name="T60" fmla="*/ 183 w 106"/>
                <a:gd name="T61" fmla="*/ 30 h 51"/>
                <a:gd name="T62" fmla="*/ 116 w 106"/>
                <a:gd name="T63" fmla="*/ 28 h 51"/>
                <a:gd name="T64" fmla="*/ 93 w 106"/>
                <a:gd name="T65" fmla="*/ 26 h 51"/>
                <a:gd name="T66" fmla="*/ 101 w 106"/>
                <a:gd name="T67" fmla="*/ 24 h 51"/>
                <a:gd name="T68" fmla="*/ 136 w 106"/>
                <a:gd name="T69" fmla="*/ 21 h 51"/>
                <a:gd name="T70" fmla="*/ 160 w 106"/>
                <a:gd name="T71" fmla="*/ 18 h 51"/>
                <a:gd name="T72" fmla="*/ 175 w 106"/>
                <a:gd name="T73" fmla="*/ 14 h 51"/>
                <a:gd name="T74" fmla="*/ 260 w 106"/>
                <a:gd name="T75" fmla="*/ 13 h 51"/>
                <a:gd name="T76" fmla="*/ 444 w 106"/>
                <a:gd name="T77" fmla="*/ 13 h 51"/>
                <a:gd name="T78" fmla="*/ 592 w 106"/>
                <a:gd name="T79" fmla="*/ 21 h 51"/>
                <a:gd name="T80" fmla="*/ 704 w 106"/>
                <a:gd name="T81" fmla="*/ 27 h 51"/>
                <a:gd name="T82" fmla="*/ 773 w 106"/>
                <a:gd name="T83" fmla="*/ 35 h 51"/>
                <a:gd name="T84" fmla="*/ 804 w 106"/>
                <a:gd name="T85" fmla="*/ 36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6"/>
                <a:gd name="T130" fmla="*/ 0 h 51"/>
                <a:gd name="T131" fmla="*/ 106 w 106"/>
                <a:gd name="T132" fmla="*/ 51 h 5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6" h="51">
                  <a:moveTo>
                    <a:pt x="105" y="42"/>
                  </a:moveTo>
                  <a:lnTo>
                    <a:pt x="104" y="42"/>
                  </a:lnTo>
                  <a:lnTo>
                    <a:pt x="103" y="41"/>
                  </a:lnTo>
                  <a:lnTo>
                    <a:pt x="101" y="39"/>
                  </a:lnTo>
                  <a:lnTo>
                    <a:pt x="101" y="37"/>
                  </a:lnTo>
                  <a:lnTo>
                    <a:pt x="98" y="35"/>
                  </a:lnTo>
                  <a:lnTo>
                    <a:pt x="96" y="31"/>
                  </a:lnTo>
                  <a:lnTo>
                    <a:pt x="92" y="27"/>
                  </a:lnTo>
                  <a:lnTo>
                    <a:pt x="90" y="24"/>
                  </a:lnTo>
                  <a:lnTo>
                    <a:pt x="85" y="21"/>
                  </a:lnTo>
                  <a:lnTo>
                    <a:pt x="82" y="17"/>
                  </a:lnTo>
                  <a:lnTo>
                    <a:pt x="76" y="14"/>
                  </a:lnTo>
                  <a:lnTo>
                    <a:pt x="72" y="10"/>
                  </a:lnTo>
                  <a:lnTo>
                    <a:pt x="66" y="8"/>
                  </a:lnTo>
                  <a:lnTo>
                    <a:pt x="60" y="4"/>
                  </a:lnTo>
                  <a:lnTo>
                    <a:pt x="54" y="3"/>
                  </a:lnTo>
                  <a:lnTo>
                    <a:pt x="48" y="0"/>
                  </a:lnTo>
                  <a:lnTo>
                    <a:pt x="46" y="0"/>
                  </a:lnTo>
                  <a:lnTo>
                    <a:pt x="44" y="0"/>
                  </a:lnTo>
                  <a:lnTo>
                    <a:pt x="42" y="0"/>
                  </a:lnTo>
                  <a:lnTo>
                    <a:pt x="39" y="1"/>
                  </a:lnTo>
                  <a:lnTo>
                    <a:pt x="37" y="1"/>
                  </a:lnTo>
                  <a:lnTo>
                    <a:pt x="34" y="1"/>
                  </a:lnTo>
                  <a:lnTo>
                    <a:pt x="32" y="1"/>
                  </a:lnTo>
                  <a:lnTo>
                    <a:pt x="29" y="3"/>
                  </a:lnTo>
                  <a:lnTo>
                    <a:pt x="26" y="3"/>
                  </a:lnTo>
                  <a:lnTo>
                    <a:pt x="22" y="3"/>
                  </a:lnTo>
                  <a:lnTo>
                    <a:pt x="21" y="3"/>
                  </a:lnTo>
                  <a:lnTo>
                    <a:pt x="18" y="4"/>
                  </a:lnTo>
                  <a:lnTo>
                    <a:pt x="16" y="4"/>
                  </a:lnTo>
                  <a:lnTo>
                    <a:pt x="14" y="4"/>
                  </a:lnTo>
                  <a:lnTo>
                    <a:pt x="13" y="4"/>
                  </a:lnTo>
                  <a:lnTo>
                    <a:pt x="11" y="6"/>
                  </a:lnTo>
                  <a:lnTo>
                    <a:pt x="10" y="8"/>
                  </a:lnTo>
                  <a:lnTo>
                    <a:pt x="8" y="9"/>
                  </a:lnTo>
                  <a:lnTo>
                    <a:pt x="7" y="10"/>
                  </a:lnTo>
                  <a:lnTo>
                    <a:pt x="5" y="12"/>
                  </a:lnTo>
                  <a:lnTo>
                    <a:pt x="4" y="14"/>
                  </a:lnTo>
                  <a:lnTo>
                    <a:pt x="3" y="16"/>
                  </a:lnTo>
                  <a:lnTo>
                    <a:pt x="3" y="17"/>
                  </a:lnTo>
                  <a:lnTo>
                    <a:pt x="1" y="20"/>
                  </a:lnTo>
                  <a:lnTo>
                    <a:pt x="1" y="22"/>
                  </a:lnTo>
                  <a:lnTo>
                    <a:pt x="0" y="24"/>
                  </a:lnTo>
                  <a:lnTo>
                    <a:pt x="0" y="26"/>
                  </a:lnTo>
                  <a:lnTo>
                    <a:pt x="0" y="27"/>
                  </a:lnTo>
                  <a:lnTo>
                    <a:pt x="0" y="29"/>
                  </a:lnTo>
                  <a:lnTo>
                    <a:pt x="0" y="31"/>
                  </a:lnTo>
                  <a:lnTo>
                    <a:pt x="1" y="32"/>
                  </a:lnTo>
                  <a:lnTo>
                    <a:pt x="1" y="34"/>
                  </a:lnTo>
                  <a:lnTo>
                    <a:pt x="1" y="36"/>
                  </a:lnTo>
                  <a:lnTo>
                    <a:pt x="1" y="38"/>
                  </a:lnTo>
                  <a:lnTo>
                    <a:pt x="3" y="39"/>
                  </a:lnTo>
                  <a:lnTo>
                    <a:pt x="3" y="41"/>
                  </a:lnTo>
                  <a:lnTo>
                    <a:pt x="4" y="42"/>
                  </a:lnTo>
                  <a:lnTo>
                    <a:pt x="4" y="44"/>
                  </a:lnTo>
                  <a:lnTo>
                    <a:pt x="6" y="44"/>
                  </a:lnTo>
                  <a:lnTo>
                    <a:pt x="6" y="46"/>
                  </a:lnTo>
                  <a:lnTo>
                    <a:pt x="8" y="46"/>
                  </a:lnTo>
                  <a:lnTo>
                    <a:pt x="8" y="48"/>
                  </a:lnTo>
                  <a:lnTo>
                    <a:pt x="10" y="48"/>
                  </a:lnTo>
                  <a:lnTo>
                    <a:pt x="11" y="50"/>
                  </a:lnTo>
                  <a:lnTo>
                    <a:pt x="13" y="50"/>
                  </a:lnTo>
                  <a:lnTo>
                    <a:pt x="15" y="50"/>
                  </a:lnTo>
                  <a:lnTo>
                    <a:pt x="16" y="50"/>
                  </a:lnTo>
                  <a:lnTo>
                    <a:pt x="18" y="50"/>
                  </a:lnTo>
                  <a:lnTo>
                    <a:pt x="19" y="50"/>
                  </a:lnTo>
                  <a:lnTo>
                    <a:pt x="21" y="50"/>
                  </a:lnTo>
                  <a:lnTo>
                    <a:pt x="23" y="49"/>
                  </a:lnTo>
                  <a:lnTo>
                    <a:pt x="24" y="49"/>
                  </a:lnTo>
                  <a:lnTo>
                    <a:pt x="26" y="47"/>
                  </a:lnTo>
                  <a:lnTo>
                    <a:pt x="28" y="47"/>
                  </a:lnTo>
                  <a:lnTo>
                    <a:pt x="31" y="45"/>
                  </a:lnTo>
                  <a:lnTo>
                    <a:pt x="32" y="45"/>
                  </a:lnTo>
                  <a:lnTo>
                    <a:pt x="34" y="44"/>
                  </a:lnTo>
                  <a:lnTo>
                    <a:pt x="35" y="44"/>
                  </a:lnTo>
                  <a:lnTo>
                    <a:pt x="37" y="42"/>
                  </a:lnTo>
                  <a:lnTo>
                    <a:pt x="38" y="42"/>
                  </a:lnTo>
                  <a:lnTo>
                    <a:pt x="39" y="42"/>
                  </a:lnTo>
                  <a:lnTo>
                    <a:pt x="41" y="41"/>
                  </a:lnTo>
                  <a:lnTo>
                    <a:pt x="39" y="42"/>
                  </a:lnTo>
                  <a:lnTo>
                    <a:pt x="38" y="42"/>
                  </a:lnTo>
                  <a:lnTo>
                    <a:pt x="37" y="42"/>
                  </a:lnTo>
                  <a:lnTo>
                    <a:pt x="35" y="42"/>
                  </a:lnTo>
                  <a:lnTo>
                    <a:pt x="34" y="41"/>
                  </a:lnTo>
                  <a:lnTo>
                    <a:pt x="32" y="41"/>
                  </a:lnTo>
                  <a:lnTo>
                    <a:pt x="32" y="39"/>
                  </a:lnTo>
                  <a:lnTo>
                    <a:pt x="30" y="39"/>
                  </a:lnTo>
                  <a:lnTo>
                    <a:pt x="28" y="38"/>
                  </a:lnTo>
                  <a:lnTo>
                    <a:pt x="26" y="38"/>
                  </a:lnTo>
                  <a:lnTo>
                    <a:pt x="24" y="36"/>
                  </a:lnTo>
                  <a:lnTo>
                    <a:pt x="21" y="36"/>
                  </a:lnTo>
                  <a:lnTo>
                    <a:pt x="18" y="34"/>
                  </a:lnTo>
                  <a:lnTo>
                    <a:pt x="15" y="34"/>
                  </a:lnTo>
                  <a:lnTo>
                    <a:pt x="12" y="32"/>
                  </a:lnTo>
                  <a:lnTo>
                    <a:pt x="13" y="30"/>
                  </a:lnTo>
                  <a:lnTo>
                    <a:pt x="15" y="28"/>
                  </a:lnTo>
                  <a:lnTo>
                    <a:pt x="16" y="26"/>
                  </a:lnTo>
                  <a:lnTo>
                    <a:pt x="18" y="24"/>
                  </a:lnTo>
                  <a:lnTo>
                    <a:pt x="20" y="23"/>
                  </a:lnTo>
                  <a:lnTo>
                    <a:pt x="21" y="21"/>
                  </a:lnTo>
                  <a:lnTo>
                    <a:pt x="22" y="19"/>
                  </a:lnTo>
                  <a:lnTo>
                    <a:pt x="23" y="17"/>
                  </a:lnTo>
                  <a:lnTo>
                    <a:pt x="24" y="16"/>
                  </a:lnTo>
                  <a:lnTo>
                    <a:pt x="34" y="16"/>
                  </a:lnTo>
                  <a:lnTo>
                    <a:pt x="42" y="14"/>
                  </a:lnTo>
                  <a:lnTo>
                    <a:pt x="50" y="15"/>
                  </a:lnTo>
                  <a:lnTo>
                    <a:pt x="58" y="16"/>
                  </a:lnTo>
                  <a:lnTo>
                    <a:pt x="65" y="19"/>
                  </a:lnTo>
                  <a:lnTo>
                    <a:pt x="72" y="20"/>
                  </a:lnTo>
                  <a:lnTo>
                    <a:pt x="77" y="24"/>
                  </a:lnTo>
                  <a:lnTo>
                    <a:pt x="83" y="26"/>
                  </a:lnTo>
                  <a:lnTo>
                    <a:pt x="87" y="29"/>
                  </a:lnTo>
                  <a:lnTo>
                    <a:pt x="92" y="33"/>
                  </a:lnTo>
                  <a:lnTo>
                    <a:pt x="95" y="36"/>
                  </a:lnTo>
                  <a:lnTo>
                    <a:pt x="99" y="38"/>
                  </a:lnTo>
                  <a:lnTo>
                    <a:pt x="101" y="41"/>
                  </a:lnTo>
                  <a:lnTo>
                    <a:pt x="102" y="42"/>
                  </a:lnTo>
                  <a:lnTo>
                    <a:pt x="103" y="42"/>
                  </a:lnTo>
                  <a:lnTo>
                    <a:pt x="105" y="42"/>
                  </a:lnTo>
                </a:path>
              </a:pathLst>
            </a:custGeom>
            <a:solidFill>
              <a:srgbClr val="F8F8F8"/>
            </a:solidFill>
            <a:ln w="6350">
              <a:solidFill>
                <a:srgbClr val="DDDDDD"/>
              </a:solidFill>
              <a:round/>
              <a:headEnd/>
              <a:tailEnd/>
            </a:ln>
          </p:spPr>
          <p:txBody>
            <a:bodyPr/>
            <a:lstStyle/>
            <a:p>
              <a:endParaRPr lang="it-IT"/>
            </a:p>
          </p:txBody>
        </p:sp>
        <p:sp>
          <p:nvSpPr>
            <p:cNvPr id="7234" name="Freeform 81"/>
            <p:cNvSpPr>
              <a:spLocks/>
            </p:cNvSpPr>
            <p:nvPr/>
          </p:nvSpPr>
          <p:spPr bwMode="auto">
            <a:xfrm>
              <a:off x="5063" y="1328"/>
              <a:ext cx="206" cy="47"/>
            </a:xfrm>
            <a:custGeom>
              <a:avLst/>
              <a:gdLst>
                <a:gd name="T0" fmla="*/ 8 w 105"/>
                <a:gd name="T1" fmla="*/ 35 h 50"/>
                <a:gd name="T2" fmla="*/ 47 w 105"/>
                <a:gd name="T3" fmla="*/ 29 h 50"/>
                <a:gd name="T4" fmla="*/ 112 w 105"/>
                <a:gd name="T5" fmla="*/ 21 h 50"/>
                <a:gd name="T6" fmla="*/ 204 w 105"/>
                <a:gd name="T7" fmla="*/ 11 h 50"/>
                <a:gd name="T8" fmla="*/ 324 w 105"/>
                <a:gd name="T9" fmla="*/ 5 h 50"/>
                <a:gd name="T10" fmla="*/ 432 w 105"/>
                <a:gd name="T11" fmla="*/ 1 h 50"/>
                <a:gd name="T12" fmla="*/ 469 w 105"/>
                <a:gd name="T13" fmla="*/ 1 h 50"/>
                <a:gd name="T14" fmla="*/ 520 w 105"/>
                <a:gd name="T15" fmla="*/ 1 h 50"/>
                <a:gd name="T16" fmla="*/ 589 w 105"/>
                <a:gd name="T17" fmla="*/ 2 h 50"/>
                <a:gd name="T18" fmla="*/ 644 w 105"/>
                <a:gd name="T19" fmla="*/ 4 h 50"/>
                <a:gd name="T20" fmla="*/ 693 w 105"/>
                <a:gd name="T21" fmla="*/ 4 h 50"/>
                <a:gd name="T22" fmla="*/ 724 w 105"/>
                <a:gd name="T23" fmla="*/ 8 h 50"/>
                <a:gd name="T24" fmla="*/ 747 w 105"/>
                <a:gd name="T25" fmla="*/ 12 h 50"/>
                <a:gd name="T26" fmla="*/ 769 w 105"/>
                <a:gd name="T27" fmla="*/ 18 h 50"/>
                <a:gd name="T28" fmla="*/ 785 w 105"/>
                <a:gd name="T29" fmla="*/ 22 h 50"/>
                <a:gd name="T30" fmla="*/ 785 w 105"/>
                <a:gd name="T31" fmla="*/ 25 h 50"/>
                <a:gd name="T32" fmla="*/ 777 w 105"/>
                <a:gd name="T33" fmla="*/ 30 h 50"/>
                <a:gd name="T34" fmla="*/ 747 w 105"/>
                <a:gd name="T35" fmla="*/ 35 h 50"/>
                <a:gd name="T36" fmla="*/ 747 w 105"/>
                <a:gd name="T37" fmla="*/ 37 h 50"/>
                <a:gd name="T38" fmla="*/ 708 w 105"/>
                <a:gd name="T39" fmla="*/ 40 h 50"/>
                <a:gd name="T40" fmla="*/ 689 w 105"/>
                <a:gd name="T41" fmla="*/ 40 h 50"/>
                <a:gd name="T42" fmla="*/ 657 w 105"/>
                <a:gd name="T43" fmla="*/ 40 h 50"/>
                <a:gd name="T44" fmla="*/ 620 w 105"/>
                <a:gd name="T45" fmla="*/ 40 h 50"/>
                <a:gd name="T46" fmla="*/ 581 w 105"/>
                <a:gd name="T47" fmla="*/ 40 h 50"/>
                <a:gd name="T48" fmla="*/ 543 w 105"/>
                <a:gd name="T49" fmla="*/ 40 h 50"/>
                <a:gd name="T50" fmla="*/ 512 w 105"/>
                <a:gd name="T51" fmla="*/ 39 h 50"/>
                <a:gd name="T52" fmla="*/ 512 w 105"/>
                <a:gd name="T53" fmla="*/ 37 h 50"/>
                <a:gd name="T54" fmla="*/ 504 w 105"/>
                <a:gd name="T55" fmla="*/ 35 h 50"/>
                <a:gd name="T56" fmla="*/ 512 w 105"/>
                <a:gd name="T57" fmla="*/ 33 h 50"/>
                <a:gd name="T58" fmla="*/ 543 w 105"/>
                <a:gd name="T59" fmla="*/ 31 h 50"/>
                <a:gd name="T60" fmla="*/ 589 w 105"/>
                <a:gd name="T61" fmla="*/ 29 h 50"/>
                <a:gd name="T62" fmla="*/ 657 w 105"/>
                <a:gd name="T63" fmla="*/ 28 h 50"/>
                <a:gd name="T64" fmla="*/ 681 w 105"/>
                <a:gd name="T65" fmla="*/ 26 h 50"/>
                <a:gd name="T66" fmla="*/ 665 w 105"/>
                <a:gd name="T67" fmla="*/ 24 h 50"/>
                <a:gd name="T68" fmla="*/ 651 w 105"/>
                <a:gd name="T69" fmla="*/ 22 h 50"/>
                <a:gd name="T70" fmla="*/ 628 w 105"/>
                <a:gd name="T71" fmla="*/ 18 h 50"/>
                <a:gd name="T72" fmla="*/ 620 w 105"/>
                <a:gd name="T73" fmla="*/ 15 h 50"/>
                <a:gd name="T74" fmla="*/ 543 w 105"/>
                <a:gd name="T75" fmla="*/ 12 h 50"/>
                <a:gd name="T76" fmla="*/ 361 w 105"/>
                <a:gd name="T77" fmla="*/ 12 h 50"/>
                <a:gd name="T78" fmla="*/ 212 w 105"/>
                <a:gd name="T79" fmla="*/ 20 h 50"/>
                <a:gd name="T80" fmla="*/ 92 w 105"/>
                <a:gd name="T81" fmla="*/ 26 h 50"/>
                <a:gd name="T82" fmla="*/ 24 w 105"/>
                <a:gd name="T83" fmla="*/ 34 h 50"/>
                <a:gd name="T84" fmla="*/ 0 w 105"/>
                <a:gd name="T85" fmla="*/ 35 h 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5"/>
                <a:gd name="T130" fmla="*/ 0 h 50"/>
                <a:gd name="T131" fmla="*/ 105 w 105"/>
                <a:gd name="T132" fmla="*/ 50 h 5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5" h="50">
                  <a:moveTo>
                    <a:pt x="0" y="41"/>
                  </a:moveTo>
                  <a:lnTo>
                    <a:pt x="0" y="41"/>
                  </a:lnTo>
                  <a:lnTo>
                    <a:pt x="1" y="41"/>
                  </a:lnTo>
                  <a:lnTo>
                    <a:pt x="2" y="39"/>
                  </a:lnTo>
                  <a:lnTo>
                    <a:pt x="4" y="37"/>
                  </a:lnTo>
                  <a:lnTo>
                    <a:pt x="6" y="35"/>
                  </a:lnTo>
                  <a:lnTo>
                    <a:pt x="8" y="31"/>
                  </a:lnTo>
                  <a:lnTo>
                    <a:pt x="11" y="28"/>
                  </a:lnTo>
                  <a:lnTo>
                    <a:pt x="15" y="24"/>
                  </a:lnTo>
                  <a:lnTo>
                    <a:pt x="18" y="21"/>
                  </a:lnTo>
                  <a:lnTo>
                    <a:pt x="22" y="18"/>
                  </a:lnTo>
                  <a:lnTo>
                    <a:pt x="27" y="14"/>
                  </a:lnTo>
                  <a:lnTo>
                    <a:pt x="32" y="10"/>
                  </a:lnTo>
                  <a:lnTo>
                    <a:pt x="37" y="8"/>
                  </a:lnTo>
                  <a:lnTo>
                    <a:pt x="43" y="5"/>
                  </a:lnTo>
                  <a:lnTo>
                    <a:pt x="50" y="3"/>
                  </a:lnTo>
                  <a:lnTo>
                    <a:pt x="57" y="0"/>
                  </a:lnTo>
                  <a:lnTo>
                    <a:pt x="57" y="1"/>
                  </a:lnTo>
                  <a:lnTo>
                    <a:pt x="58" y="1"/>
                  </a:lnTo>
                  <a:lnTo>
                    <a:pt x="60" y="1"/>
                  </a:lnTo>
                  <a:lnTo>
                    <a:pt x="62" y="1"/>
                  </a:lnTo>
                  <a:lnTo>
                    <a:pt x="64" y="1"/>
                  </a:lnTo>
                  <a:lnTo>
                    <a:pt x="67" y="1"/>
                  </a:lnTo>
                  <a:lnTo>
                    <a:pt x="69" y="1"/>
                  </a:lnTo>
                  <a:lnTo>
                    <a:pt x="73" y="1"/>
                  </a:lnTo>
                  <a:lnTo>
                    <a:pt x="75" y="2"/>
                  </a:lnTo>
                  <a:lnTo>
                    <a:pt x="78" y="2"/>
                  </a:lnTo>
                  <a:lnTo>
                    <a:pt x="80" y="2"/>
                  </a:lnTo>
                  <a:lnTo>
                    <a:pt x="84" y="2"/>
                  </a:lnTo>
                  <a:lnTo>
                    <a:pt x="85" y="4"/>
                  </a:lnTo>
                  <a:lnTo>
                    <a:pt x="88" y="4"/>
                  </a:lnTo>
                  <a:lnTo>
                    <a:pt x="89" y="4"/>
                  </a:lnTo>
                  <a:lnTo>
                    <a:pt x="92" y="4"/>
                  </a:lnTo>
                  <a:lnTo>
                    <a:pt x="92" y="6"/>
                  </a:lnTo>
                  <a:lnTo>
                    <a:pt x="94" y="7"/>
                  </a:lnTo>
                  <a:lnTo>
                    <a:pt x="96" y="9"/>
                  </a:lnTo>
                  <a:lnTo>
                    <a:pt x="97" y="11"/>
                  </a:lnTo>
                  <a:lnTo>
                    <a:pt x="97" y="13"/>
                  </a:lnTo>
                  <a:lnTo>
                    <a:pt x="99" y="15"/>
                  </a:lnTo>
                  <a:lnTo>
                    <a:pt x="100" y="17"/>
                  </a:lnTo>
                  <a:lnTo>
                    <a:pt x="102" y="18"/>
                  </a:lnTo>
                  <a:lnTo>
                    <a:pt x="102" y="21"/>
                  </a:lnTo>
                  <a:lnTo>
                    <a:pt x="103" y="22"/>
                  </a:lnTo>
                  <a:lnTo>
                    <a:pt x="103" y="24"/>
                  </a:lnTo>
                  <a:lnTo>
                    <a:pt x="104" y="26"/>
                  </a:lnTo>
                  <a:lnTo>
                    <a:pt x="104" y="28"/>
                  </a:lnTo>
                  <a:lnTo>
                    <a:pt x="104" y="30"/>
                  </a:lnTo>
                  <a:lnTo>
                    <a:pt x="104" y="31"/>
                  </a:lnTo>
                  <a:lnTo>
                    <a:pt x="104" y="33"/>
                  </a:lnTo>
                  <a:lnTo>
                    <a:pt x="103" y="34"/>
                  </a:lnTo>
                  <a:lnTo>
                    <a:pt x="103" y="36"/>
                  </a:lnTo>
                  <a:lnTo>
                    <a:pt x="101" y="38"/>
                  </a:lnTo>
                  <a:lnTo>
                    <a:pt x="101" y="39"/>
                  </a:lnTo>
                  <a:lnTo>
                    <a:pt x="99" y="41"/>
                  </a:lnTo>
                  <a:lnTo>
                    <a:pt x="99" y="42"/>
                  </a:lnTo>
                  <a:lnTo>
                    <a:pt x="99" y="44"/>
                  </a:lnTo>
                  <a:lnTo>
                    <a:pt x="97" y="46"/>
                  </a:lnTo>
                  <a:lnTo>
                    <a:pt x="96" y="47"/>
                  </a:lnTo>
                  <a:lnTo>
                    <a:pt x="94" y="49"/>
                  </a:lnTo>
                  <a:lnTo>
                    <a:pt x="92" y="49"/>
                  </a:lnTo>
                  <a:lnTo>
                    <a:pt x="91" y="49"/>
                  </a:lnTo>
                  <a:lnTo>
                    <a:pt x="89" y="49"/>
                  </a:lnTo>
                  <a:lnTo>
                    <a:pt x="87" y="49"/>
                  </a:lnTo>
                  <a:lnTo>
                    <a:pt x="85" y="49"/>
                  </a:lnTo>
                  <a:lnTo>
                    <a:pt x="84" y="49"/>
                  </a:lnTo>
                  <a:lnTo>
                    <a:pt x="82" y="49"/>
                  </a:lnTo>
                  <a:lnTo>
                    <a:pt x="81" y="49"/>
                  </a:lnTo>
                  <a:lnTo>
                    <a:pt x="79" y="49"/>
                  </a:lnTo>
                  <a:lnTo>
                    <a:pt x="77" y="49"/>
                  </a:lnTo>
                  <a:lnTo>
                    <a:pt x="76" y="49"/>
                  </a:lnTo>
                  <a:lnTo>
                    <a:pt x="74" y="49"/>
                  </a:lnTo>
                  <a:lnTo>
                    <a:pt x="72" y="49"/>
                  </a:lnTo>
                  <a:lnTo>
                    <a:pt x="70" y="49"/>
                  </a:lnTo>
                  <a:lnTo>
                    <a:pt x="70" y="47"/>
                  </a:lnTo>
                  <a:lnTo>
                    <a:pt x="68" y="47"/>
                  </a:lnTo>
                  <a:lnTo>
                    <a:pt x="68" y="45"/>
                  </a:lnTo>
                  <a:lnTo>
                    <a:pt x="68" y="44"/>
                  </a:lnTo>
                  <a:lnTo>
                    <a:pt x="67" y="44"/>
                  </a:lnTo>
                  <a:lnTo>
                    <a:pt x="67" y="42"/>
                  </a:lnTo>
                  <a:lnTo>
                    <a:pt x="67" y="40"/>
                  </a:lnTo>
                  <a:lnTo>
                    <a:pt x="68" y="39"/>
                  </a:lnTo>
                  <a:lnTo>
                    <a:pt x="69" y="39"/>
                  </a:lnTo>
                  <a:lnTo>
                    <a:pt x="70" y="37"/>
                  </a:lnTo>
                  <a:lnTo>
                    <a:pt x="72" y="37"/>
                  </a:lnTo>
                  <a:lnTo>
                    <a:pt x="73" y="37"/>
                  </a:lnTo>
                  <a:lnTo>
                    <a:pt x="75" y="37"/>
                  </a:lnTo>
                  <a:lnTo>
                    <a:pt x="78" y="35"/>
                  </a:lnTo>
                  <a:lnTo>
                    <a:pt x="80" y="35"/>
                  </a:lnTo>
                  <a:lnTo>
                    <a:pt x="84" y="34"/>
                  </a:lnTo>
                  <a:lnTo>
                    <a:pt x="87" y="34"/>
                  </a:lnTo>
                  <a:lnTo>
                    <a:pt x="91" y="32"/>
                  </a:lnTo>
                  <a:lnTo>
                    <a:pt x="90" y="32"/>
                  </a:lnTo>
                  <a:lnTo>
                    <a:pt x="89" y="32"/>
                  </a:lnTo>
                  <a:lnTo>
                    <a:pt x="89" y="30"/>
                  </a:lnTo>
                  <a:lnTo>
                    <a:pt x="88" y="30"/>
                  </a:lnTo>
                  <a:lnTo>
                    <a:pt x="88" y="28"/>
                  </a:lnTo>
                  <a:lnTo>
                    <a:pt x="86" y="26"/>
                  </a:lnTo>
                  <a:lnTo>
                    <a:pt x="86" y="25"/>
                  </a:lnTo>
                  <a:lnTo>
                    <a:pt x="85" y="25"/>
                  </a:lnTo>
                  <a:lnTo>
                    <a:pt x="85" y="23"/>
                  </a:lnTo>
                  <a:lnTo>
                    <a:pt x="83" y="21"/>
                  </a:lnTo>
                  <a:lnTo>
                    <a:pt x="83" y="20"/>
                  </a:lnTo>
                  <a:lnTo>
                    <a:pt x="82" y="20"/>
                  </a:lnTo>
                  <a:lnTo>
                    <a:pt x="82" y="18"/>
                  </a:lnTo>
                  <a:lnTo>
                    <a:pt x="82" y="17"/>
                  </a:lnTo>
                  <a:lnTo>
                    <a:pt x="72" y="15"/>
                  </a:lnTo>
                  <a:lnTo>
                    <a:pt x="64" y="14"/>
                  </a:lnTo>
                  <a:lnTo>
                    <a:pt x="55" y="15"/>
                  </a:lnTo>
                  <a:lnTo>
                    <a:pt x="48" y="15"/>
                  </a:lnTo>
                  <a:lnTo>
                    <a:pt x="40" y="18"/>
                  </a:lnTo>
                  <a:lnTo>
                    <a:pt x="34" y="20"/>
                  </a:lnTo>
                  <a:lnTo>
                    <a:pt x="28" y="23"/>
                  </a:lnTo>
                  <a:lnTo>
                    <a:pt x="22" y="25"/>
                  </a:lnTo>
                  <a:lnTo>
                    <a:pt x="17" y="28"/>
                  </a:lnTo>
                  <a:lnTo>
                    <a:pt x="12" y="32"/>
                  </a:lnTo>
                  <a:lnTo>
                    <a:pt x="9" y="36"/>
                  </a:lnTo>
                  <a:lnTo>
                    <a:pt x="6" y="37"/>
                  </a:lnTo>
                  <a:lnTo>
                    <a:pt x="3" y="40"/>
                  </a:lnTo>
                  <a:lnTo>
                    <a:pt x="1" y="41"/>
                  </a:lnTo>
                  <a:lnTo>
                    <a:pt x="0" y="42"/>
                  </a:lnTo>
                  <a:lnTo>
                    <a:pt x="0" y="41"/>
                  </a:lnTo>
                </a:path>
              </a:pathLst>
            </a:custGeom>
            <a:solidFill>
              <a:srgbClr val="F8F8F8"/>
            </a:solidFill>
            <a:ln w="6350">
              <a:solidFill>
                <a:srgbClr val="DDDDDD"/>
              </a:solidFill>
              <a:round/>
              <a:headEnd/>
              <a:tailEnd/>
            </a:ln>
          </p:spPr>
          <p:txBody>
            <a:bodyPr/>
            <a:lstStyle/>
            <a:p>
              <a:endParaRPr lang="it-IT"/>
            </a:p>
          </p:txBody>
        </p:sp>
        <p:sp>
          <p:nvSpPr>
            <p:cNvPr id="7235" name="Freeform 82"/>
            <p:cNvSpPr>
              <a:spLocks/>
            </p:cNvSpPr>
            <p:nvPr/>
          </p:nvSpPr>
          <p:spPr bwMode="auto">
            <a:xfrm>
              <a:off x="5056" y="1351"/>
              <a:ext cx="112" cy="73"/>
            </a:xfrm>
            <a:custGeom>
              <a:avLst/>
              <a:gdLst>
                <a:gd name="T0" fmla="*/ 409 w 57"/>
                <a:gd name="T1" fmla="*/ 1 h 78"/>
                <a:gd name="T2" fmla="*/ 379 w 57"/>
                <a:gd name="T3" fmla="*/ 6 h 78"/>
                <a:gd name="T4" fmla="*/ 312 w 57"/>
                <a:gd name="T5" fmla="*/ 8 h 78"/>
                <a:gd name="T6" fmla="*/ 244 w 57"/>
                <a:gd name="T7" fmla="*/ 14 h 78"/>
                <a:gd name="T8" fmla="*/ 165 w 57"/>
                <a:gd name="T9" fmla="*/ 21 h 78"/>
                <a:gd name="T10" fmla="*/ 84 w 57"/>
                <a:gd name="T11" fmla="*/ 26 h 78"/>
                <a:gd name="T12" fmla="*/ 31 w 57"/>
                <a:gd name="T13" fmla="*/ 31 h 78"/>
                <a:gd name="T14" fmla="*/ 0 w 57"/>
                <a:gd name="T15" fmla="*/ 34 h 78"/>
                <a:gd name="T16" fmla="*/ 16 w 57"/>
                <a:gd name="T17" fmla="*/ 36 h 78"/>
                <a:gd name="T18" fmla="*/ 39 w 57"/>
                <a:gd name="T19" fmla="*/ 42 h 78"/>
                <a:gd name="T20" fmla="*/ 55 w 57"/>
                <a:gd name="T21" fmla="*/ 46 h 78"/>
                <a:gd name="T22" fmla="*/ 47 w 57"/>
                <a:gd name="T23" fmla="*/ 51 h 78"/>
                <a:gd name="T24" fmla="*/ 39 w 57"/>
                <a:gd name="T25" fmla="*/ 56 h 78"/>
                <a:gd name="T26" fmla="*/ 16 w 57"/>
                <a:gd name="T27" fmla="*/ 60 h 78"/>
                <a:gd name="T28" fmla="*/ 0 w 57"/>
                <a:gd name="T29" fmla="*/ 62 h 78"/>
                <a:gd name="T30" fmla="*/ 0 w 57"/>
                <a:gd name="T31" fmla="*/ 63 h 78"/>
                <a:gd name="T32" fmla="*/ 0 w 57"/>
                <a:gd name="T33" fmla="*/ 62 h 78"/>
                <a:gd name="T34" fmla="*/ 39 w 57"/>
                <a:gd name="T35" fmla="*/ 58 h 78"/>
                <a:gd name="T36" fmla="*/ 92 w 57"/>
                <a:gd name="T37" fmla="*/ 49 h 78"/>
                <a:gd name="T38" fmla="*/ 165 w 57"/>
                <a:gd name="T39" fmla="*/ 37 h 78"/>
                <a:gd name="T40" fmla="*/ 244 w 57"/>
                <a:gd name="T41" fmla="*/ 26 h 78"/>
                <a:gd name="T42" fmla="*/ 312 w 57"/>
                <a:gd name="T43" fmla="*/ 15 h 78"/>
                <a:gd name="T44" fmla="*/ 379 w 57"/>
                <a:gd name="T45" fmla="*/ 7 h 78"/>
                <a:gd name="T46" fmla="*/ 409 w 57"/>
                <a:gd name="T47" fmla="*/ 1 h 78"/>
                <a:gd name="T48" fmla="*/ 424 w 57"/>
                <a:gd name="T49" fmla="*/ 0 h 78"/>
                <a:gd name="T50" fmla="*/ 424 w 57"/>
                <a:gd name="T51" fmla="*/ 0 h 78"/>
                <a:gd name="T52" fmla="*/ 424 w 57"/>
                <a:gd name="T53" fmla="*/ 0 h 78"/>
                <a:gd name="T54" fmla="*/ 424 w 57"/>
                <a:gd name="T55" fmla="*/ 0 h 78"/>
                <a:gd name="T56" fmla="*/ 424 w 57"/>
                <a:gd name="T57" fmla="*/ 0 h 78"/>
                <a:gd name="T58" fmla="*/ 424 w 57"/>
                <a:gd name="T59" fmla="*/ 0 h 78"/>
                <a:gd name="T60" fmla="*/ 424 w 57"/>
                <a:gd name="T61" fmla="*/ 0 h 78"/>
                <a:gd name="T62" fmla="*/ 424 w 57"/>
                <a:gd name="T63" fmla="*/ 0 h 78"/>
                <a:gd name="T64" fmla="*/ 424 w 5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7"/>
                <a:gd name="T100" fmla="*/ 0 h 78"/>
                <a:gd name="T101" fmla="*/ 57 w 5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7" h="78">
                  <a:moveTo>
                    <a:pt x="56" y="0"/>
                  </a:moveTo>
                  <a:lnTo>
                    <a:pt x="54" y="1"/>
                  </a:lnTo>
                  <a:lnTo>
                    <a:pt x="53" y="2"/>
                  </a:lnTo>
                  <a:lnTo>
                    <a:pt x="50" y="6"/>
                  </a:lnTo>
                  <a:lnTo>
                    <a:pt x="47" y="7"/>
                  </a:lnTo>
                  <a:lnTo>
                    <a:pt x="41" y="11"/>
                  </a:lnTo>
                  <a:lnTo>
                    <a:pt x="37" y="14"/>
                  </a:lnTo>
                  <a:lnTo>
                    <a:pt x="32" y="17"/>
                  </a:lnTo>
                  <a:lnTo>
                    <a:pt x="27" y="20"/>
                  </a:lnTo>
                  <a:lnTo>
                    <a:pt x="22" y="25"/>
                  </a:lnTo>
                  <a:lnTo>
                    <a:pt x="17" y="29"/>
                  </a:lnTo>
                  <a:lnTo>
                    <a:pt x="11" y="32"/>
                  </a:lnTo>
                  <a:lnTo>
                    <a:pt x="8" y="35"/>
                  </a:lnTo>
                  <a:lnTo>
                    <a:pt x="4" y="37"/>
                  </a:lnTo>
                  <a:lnTo>
                    <a:pt x="2" y="39"/>
                  </a:lnTo>
                  <a:lnTo>
                    <a:pt x="0" y="41"/>
                  </a:lnTo>
                  <a:lnTo>
                    <a:pt x="2" y="44"/>
                  </a:lnTo>
                  <a:lnTo>
                    <a:pt x="5" y="47"/>
                  </a:lnTo>
                  <a:lnTo>
                    <a:pt x="5" y="51"/>
                  </a:lnTo>
                  <a:lnTo>
                    <a:pt x="7" y="52"/>
                  </a:lnTo>
                  <a:lnTo>
                    <a:pt x="7" y="56"/>
                  </a:lnTo>
                  <a:lnTo>
                    <a:pt x="7" y="59"/>
                  </a:lnTo>
                  <a:lnTo>
                    <a:pt x="6" y="63"/>
                  </a:lnTo>
                  <a:lnTo>
                    <a:pt x="6" y="65"/>
                  </a:lnTo>
                  <a:lnTo>
                    <a:pt x="5" y="68"/>
                  </a:lnTo>
                  <a:lnTo>
                    <a:pt x="4" y="70"/>
                  </a:lnTo>
                  <a:lnTo>
                    <a:pt x="2" y="73"/>
                  </a:lnTo>
                  <a:lnTo>
                    <a:pt x="2" y="74"/>
                  </a:lnTo>
                  <a:lnTo>
                    <a:pt x="0" y="76"/>
                  </a:lnTo>
                  <a:lnTo>
                    <a:pt x="0" y="77"/>
                  </a:lnTo>
                  <a:lnTo>
                    <a:pt x="0" y="76"/>
                  </a:lnTo>
                  <a:lnTo>
                    <a:pt x="2" y="74"/>
                  </a:lnTo>
                  <a:lnTo>
                    <a:pt x="5" y="70"/>
                  </a:lnTo>
                  <a:lnTo>
                    <a:pt x="8" y="65"/>
                  </a:lnTo>
                  <a:lnTo>
                    <a:pt x="12" y="60"/>
                  </a:lnTo>
                  <a:lnTo>
                    <a:pt x="17" y="52"/>
                  </a:lnTo>
                  <a:lnTo>
                    <a:pt x="22" y="45"/>
                  </a:lnTo>
                  <a:lnTo>
                    <a:pt x="28" y="38"/>
                  </a:lnTo>
                  <a:lnTo>
                    <a:pt x="32" y="32"/>
                  </a:lnTo>
                  <a:lnTo>
                    <a:pt x="37" y="25"/>
                  </a:lnTo>
                  <a:lnTo>
                    <a:pt x="41" y="18"/>
                  </a:lnTo>
                  <a:lnTo>
                    <a:pt x="47" y="12"/>
                  </a:lnTo>
                  <a:lnTo>
                    <a:pt x="50" y="8"/>
                  </a:lnTo>
                  <a:lnTo>
                    <a:pt x="53" y="3"/>
                  </a:lnTo>
                  <a:lnTo>
                    <a:pt x="54" y="1"/>
                  </a:lnTo>
                  <a:lnTo>
                    <a:pt x="56" y="0"/>
                  </a:lnTo>
                </a:path>
              </a:pathLst>
            </a:custGeom>
            <a:solidFill>
              <a:srgbClr val="F8F8F8"/>
            </a:solidFill>
            <a:ln w="9048">
              <a:solidFill>
                <a:srgbClr val="DDDDDD"/>
              </a:solidFill>
              <a:round/>
              <a:headEnd/>
              <a:tailEnd/>
            </a:ln>
          </p:spPr>
          <p:txBody>
            <a:bodyPr/>
            <a:lstStyle/>
            <a:p>
              <a:endParaRPr lang="it-IT"/>
            </a:p>
          </p:txBody>
        </p:sp>
        <p:sp>
          <p:nvSpPr>
            <p:cNvPr id="7236" name="Freeform 83"/>
            <p:cNvSpPr>
              <a:spLocks/>
            </p:cNvSpPr>
            <p:nvPr/>
          </p:nvSpPr>
          <p:spPr bwMode="auto">
            <a:xfrm>
              <a:off x="4585" y="1351"/>
              <a:ext cx="117" cy="73"/>
            </a:xfrm>
            <a:custGeom>
              <a:avLst/>
              <a:gdLst>
                <a:gd name="T0" fmla="*/ 0 w 59"/>
                <a:gd name="T1" fmla="*/ 1 h 78"/>
                <a:gd name="T2" fmla="*/ 40 w 59"/>
                <a:gd name="T3" fmla="*/ 6 h 78"/>
                <a:gd name="T4" fmla="*/ 95 w 59"/>
                <a:gd name="T5" fmla="*/ 8 h 78"/>
                <a:gd name="T6" fmla="*/ 180 w 59"/>
                <a:gd name="T7" fmla="*/ 14 h 78"/>
                <a:gd name="T8" fmla="*/ 256 w 59"/>
                <a:gd name="T9" fmla="*/ 21 h 78"/>
                <a:gd name="T10" fmla="*/ 335 w 59"/>
                <a:gd name="T11" fmla="*/ 26 h 78"/>
                <a:gd name="T12" fmla="*/ 397 w 59"/>
                <a:gd name="T13" fmla="*/ 31 h 78"/>
                <a:gd name="T14" fmla="*/ 444 w 59"/>
                <a:gd name="T15" fmla="*/ 33 h 78"/>
                <a:gd name="T16" fmla="*/ 420 w 59"/>
                <a:gd name="T17" fmla="*/ 36 h 78"/>
                <a:gd name="T18" fmla="*/ 381 w 59"/>
                <a:gd name="T19" fmla="*/ 41 h 78"/>
                <a:gd name="T20" fmla="*/ 373 w 59"/>
                <a:gd name="T21" fmla="*/ 45 h 78"/>
                <a:gd name="T22" fmla="*/ 373 w 59"/>
                <a:gd name="T23" fmla="*/ 51 h 78"/>
                <a:gd name="T24" fmla="*/ 381 w 59"/>
                <a:gd name="T25" fmla="*/ 55 h 78"/>
                <a:gd name="T26" fmla="*/ 397 w 59"/>
                <a:gd name="T27" fmla="*/ 59 h 78"/>
                <a:gd name="T28" fmla="*/ 405 w 59"/>
                <a:gd name="T29" fmla="*/ 62 h 78"/>
                <a:gd name="T30" fmla="*/ 420 w 59"/>
                <a:gd name="T31" fmla="*/ 63 h 78"/>
                <a:gd name="T32" fmla="*/ 420 w 59"/>
                <a:gd name="T33" fmla="*/ 62 h 78"/>
                <a:gd name="T34" fmla="*/ 381 w 59"/>
                <a:gd name="T35" fmla="*/ 58 h 78"/>
                <a:gd name="T36" fmla="*/ 319 w 59"/>
                <a:gd name="T37" fmla="*/ 49 h 78"/>
                <a:gd name="T38" fmla="*/ 240 w 59"/>
                <a:gd name="T39" fmla="*/ 37 h 78"/>
                <a:gd name="T40" fmla="*/ 173 w 59"/>
                <a:gd name="T41" fmla="*/ 26 h 78"/>
                <a:gd name="T42" fmla="*/ 87 w 59"/>
                <a:gd name="T43" fmla="*/ 15 h 78"/>
                <a:gd name="T44" fmla="*/ 32 w 59"/>
                <a:gd name="T45" fmla="*/ 7 h 78"/>
                <a:gd name="T46" fmla="*/ 0 w 59"/>
                <a:gd name="T47" fmla="*/ 1 h 78"/>
                <a:gd name="T48" fmla="*/ 0 w 59"/>
                <a:gd name="T49" fmla="*/ 0 h 78"/>
                <a:gd name="T50" fmla="*/ 0 w 59"/>
                <a:gd name="T51" fmla="*/ 0 h 78"/>
                <a:gd name="T52" fmla="*/ 0 w 59"/>
                <a:gd name="T53" fmla="*/ 0 h 78"/>
                <a:gd name="T54" fmla="*/ 0 w 59"/>
                <a:gd name="T55" fmla="*/ 0 h 78"/>
                <a:gd name="T56" fmla="*/ 0 w 59"/>
                <a:gd name="T57" fmla="*/ 0 h 78"/>
                <a:gd name="T58" fmla="*/ 0 w 59"/>
                <a:gd name="T59" fmla="*/ 0 h 78"/>
                <a:gd name="T60" fmla="*/ 0 w 59"/>
                <a:gd name="T61" fmla="*/ 0 h 78"/>
                <a:gd name="T62" fmla="*/ 0 w 59"/>
                <a:gd name="T63" fmla="*/ 0 h 78"/>
                <a:gd name="T64" fmla="*/ 0 w 59"/>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9"/>
                <a:gd name="T100" fmla="*/ 0 h 78"/>
                <a:gd name="T101" fmla="*/ 59 w 59"/>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9" h="78">
                  <a:moveTo>
                    <a:pt x="0" y="0"/>
                  </a:moveTo>
                  <a:lnTo>
                    <a:pt x="0" y="1"/>
                  </a:lnTo>
                  <a:lnTo>
                    <a:pt x="2" y="2"/>
                  </a:lnTo>
                  <a:lnTo>
                    <a:pt x="5" y="6"/>
                  </a:lnTo>
                  <a:lnTo>
                    <a:pt x="9" y="7"/>
                  </a:lnTo>
                  <a:lnTo>
                    <a:pt x="12" y="11"/>
                  </a:lnTo>
                  <a:lnTo>
                    <a:pt x="18" y="14"/>
                  </a:lnTo>
                  <a:lnTo>
                    <a:pt x="23" y="17"/>
                  </a:lnTo>
                  <a:lnTo>
                    <a:pt x="29" y="20"/>
                  </a:lnTo>
                  <a:lnTo>
                    <a:pt x="33" y="25"/>
                  </a:lnTo>
                  <a:lnTo>
                    <a:pt x="39" y="28"/>
                  </a:lnTo>
                  <a:lnTo>
                    <a:pt x="43" y="32"/>
                  </a:lnTo>
                  <a:lnTo>
                    <a:pt x="48" y="34"/>
                  </a:lnTo>
                  <a:lnTo>
                    <a:pt x="51" y="37"/>
                  </a:lnTo>
                  <a:lnTo>
                    <a:pt x="55" y="39"/>
                  </a:lnTo>
                  <a:lnTo>
                    <a:pt x="57" y="40"/>
                  </a:lnTo>
                  <a:lnTo>
                    <a:pt x="58" y="40"/>
                  </a:lnTo>
                  <a:lnTo>
                    <a:pt x="54" y="44"/>
                  </a:lnTo>
                  <a:lnTo>
                    <a:pt x="51" y="47"/>
                  </a:lnTo>
                  <a:lnTo>
                    <a:pt x="49" y="50"/>
                  </a:lnTo>
                  <a:lnTo>
                    <a:pt x="49" y="52"/>
                  </a:lnTo>
                  <a:lnTo>
                    <a:pt x="48" y="55"/>
                  </a:lnTo>
                  <a:lnTo>
                    <a:pt x="48" y="58"/>
                  </a:lnTo>
                  <a:lnTo>
                    <a:pt x="48" y="62"/>
                  </a:lnTo>
                  <a:lnTo>
                    <a:pt x="49" y="64"/>
                  </a:lnTo>
                  <a:lnTo>
                    <a:pt x="49" y="67"/>
                  </a:lnTo>
                  <a:lnTo>
                    <a:pt x="51" y="70"/>
                  </a:lnTo>
                  <a:lnTo>
                    <a:pt x="51" y="72"/>
                  </a:lnTo>
                  <a:lnTo>
                    <a:pt x="52" y="74"/>
                  </a:lnTo>
                  <a:lnTo>
                    <a:pt x="52" y="76"/>
                  </a:lnTo>
                  <a:lnTo>
                    <a:pt x="54" y="77"/>
                  </a:lnTo>
                  <a:lnTo>
                    <a:pt x="55" y="77"/>
                  </a:lnTo>
                  <a:lnTo>
                    <a:pt x="54" y="76"/>
                  </a:lnTo>
                  <a:lnTo>
                    <a:pt x="52" y="74"/>
                  </a:lnTo>
                  <a:lnTo>
                    <a:pt x="49" y="70"/>
                  </a:lnTo>
                  <a:lnTo>
                    <a:pt x="46" y="65"/>
                  </a:lnTo>
                  <a:lnTo>
                    <a:pt x="41" y="60"/>
                  </a:lnTo>
                  <a:lnTo>
                    <a:pt x="37" y="52"/>
                  </a:lnTo>
                  <a:lnTo>
                    <a:pt x="31" y="45"/>
                  </a:lnTo>
                  <a:lnTo>
                    <a:pt x="27" y="38"/>
                  </a:lnTo>
                  <a:lnTo>
                    <a:pt x="22" y="32"/>
                  </a:lnTo>
                  <a:lnTo>
                    <a:pt x="17" y="25"/>
                  </a:lnTo>
                  <a:lnTo>
                    <a:pt x="11" y="18"/>
                  </a:lnTo>
                  <a:lnTo>
                    <a:pt x="8" y="12"/>
                  </a:lnTo>
                  <a:lnTo>
                    <a:pt x="4" y="8"/>
                  </a:lnTo>
                  <a:lnTo>
                    <a:pt x="2" y="3"/>
                  </a:lnTo>
                  <a:lnTo>
                    <a:pt x="0" y="1"/>
                  </a:lnTo>
                  <a:lnTo>
                    <a:pt x="0" y="0"/>
                  </a:lnTo>
                </a:path>
              </a:pathLst>
            </a:custGeom>
            <a:solidFill>
              <a:srgbClr val="F8F8F8"/>
            </a:solidFill>
            <a:ln w="9048">
              <a:solidFill>
                <a:srgbClr val="DDDDDD"/>
              </a:solidFill>
              <a:round/>
              <a:headEnd/>
              <a:tailEnd/>
            </a:ln>
          </p:spPr>
          <p:txBody>
            <a:bodyPr/>
            <a:lstStyle/>
            <a:p>
              <a:endParaRPr lang="it-IT"/>
            </a:p>
          </p:txBody>
        </p:sp>
        <p:sp>
          <p:nvSpPr>
            <p:cNvPr id="7237" name="Freeform 84"/>
            <p:cNvSpPr>
              <a:spLocks/>
            </p:cNvSpPr>
            <p:nvPr/>
          </p:nvSpPr>
          <p:spPr bwMode="auto">
            <a:xfrm>
              <a:off x="4768" y="1383"/>
              <a:ext cx="71" cy="37"/>
            </a:xfrm>
            <a:custGeom>
              <a:avLst/>
              <a:gdLst>
                <a:gd name="T0" fmla="*/ 0 w 36"/>
                <a:gd name="T1" fmla="*/ 7 h 39"/>
                <a:gd name="T2" fmla="*/ 16 w 36"/>
                <a:gd name="T3" fmla="*/ 6 h 39"/>
                <a:gd name="T4" fmla="*/ 47 w 36"/>
                <a:gd name="T5" fmla="*/ 3 h 39"/>
                <a:gd name="T6" fmla="*/ 77 w 36"/>
                <a:gd name="T7" fmla="*/ 3 h 39"/>
                <a:gd name="T8" fmla="*/ 124 w 36"/>
                <a:gd name="T9" fmla="*/ 1 h 39"/>
                <a:gd name="T10" fmla="*/ 152 w 36"/>
                <a:gd name="T11" fmla="*/ 1 h 39"/>
                <a:gd name="T12" fmla="*/ 183 w 36"/>
                <a:gd name="T13" fmla="*/ 1 h 39"/>
                <a:gd name="T14" fmla="*/ 213 w 36"/>
                <a:gd name="T15" fmla="*/ 4 h 39"/>
                <a:gd name="T16" fmla="*/ 237 w 36"/>
                <a:gd name="T17" fmla="*/ 7 h 39"/>
                <a:gd name="T18" fmla="*/ 252 w 36"/>
                <a:gd name="T19" fmla="*/ 10 h 39"/>
                <a:gd name="T20" fmla="*/ 268 w 36"/>
                <a:gd name="T21" fmla="*/ 15 h 39"/>
                <a:gd name="T22" fmla="*/ 260 w 36"/>
                <a:gd name="T23" fmla="*/ 20 h 39"/>
                <a:gd name="T24" fmla="*/ 252 w 36"/>
                <a:gd name="T25" fmla="*/ 25 h 39"/>
                <a:gd name="T26" fmla="*/ 237 w 36"/>
                <a:gd name="T27" fmla="*/ 27 h 39"/>
                <a:gd name="T28" fmla="*/ 221 w 36"/>
                <a:gd name="T29" fmla="*/ 29 h 39"/>
                <a:gd name="T30" fmla="*/ 183 w 36"/>
                <a:gd name="T31" fmla="*/ 31 h 39"/>
                <a:gd name="T32" fmla="*/ 132 w 36"/>
                <a:gd name="T33" fmla="*/ 32 h 39"/>
                <a:gd name="T34" fmla="*/ 77 w 36"/>
                <a:gd name="T35" fmla="*/ 30 h 39"/>
                <a:gd name="T36" fmla="*/ 47 w 36"/>
                <a:gd name="T37" fmla="*/ 27 h 39"/>
                <a:gd name="T38" fmla="*/ 24 w 36"/>
                <a:gd name="T39" fmla="*/ 25 h 39"/>
                <a:gd name="T40" fmla="*/ 16 w 36"/>
                <a:gd name="T41" fmla="*/ 22 h 39"/>
                <a:gd name="T42" fmla="*/ 16 w 36"/>
                <a:gd name="T43" fmla="*/ 19 h 39"/>
                <a:gd name="T44" fmla="*/ 32 w 36"/>
                <a:gd name="T45" fmla="*/ 14 h 39"/>
                <a:gd name="T46" fmla="*/ 47 w 36"/>
                <a:gd name="T47" fmla="*/ 13 h 39"/>
                <a:gd name="T48" fmla="*/ 77 w 36"/>
                <a:gd name="T49" fmla="*/ 12 h 39"/>
                <a:gd name="T50" fmla="*/ 93 w 36"/>
                <a:gd name="T51" fmla="*/ 12 h 39"/>
                <a:gd name="T52" fmla="*/ 116 w 36"/>
                <a:gd name="T53" fmla="*/ 12 h 39"/>
                <a:gd name="T54" fmla="*/ 116 w 36"/>
                <a:gd name="T55" fmla="*/ 13 h 39"/>
                <a:gd name="T56" fmla="*/ 101 w 36"/>
                <a:gd name="T57" fmla="*/ 15 h 39"/>
                <a:gd name="T58" fmla="*/ 93 w 36"/>
                <a:gd name="T59" fmla="*/ 18 h 39"/>
                <a:gd name="T60" fmla="*/ 93 w 36"/>
                <a:gd name="T61" fmla="*/ 20 h 39"/>
                <a:gd name="T62" fmla="*/ 93 w 36"/>
                <a:gd name="T63" fmla="*/ 20 h 39"/>
                <a:gd name="T64" fmla="*/ 93 w 36"/>
                <a:gd name="T65" fmla="*/ 25 h 39"/>
                <a:gd name="T66" fmla="*/ 101 w 36"/>
                <a:gd name="T67" fmla="*/ 27 h 39"/>
                <a:gd name="T68" fmla="*/ 132 w 36"/>
                <a:gd name="T69" fmla="*/ 27 h 39"/>
                <a:gd name="T70" fmla="*/ 140 w 36"/>
                <a:gd name="T71" fmla="*/ 27 h 39"/>
                <a:gd name="T72" fmla="*/ 152 w 36"/>
                <a:gd name="T73" fmla="*/ 27 h 39"/>
                <a:gd name="T74" fmla="*/ 176 w 36"/>
                <a:gd name="T75" fmla="*/ 27 h 39"/>
                <a:gd name="T76" fmla="*/ 221 w 36"/>
                <a:gd name="T77" fmla="*/ 22 h 39"/>
                <a:gd name="T78" fmla="*/ 221 w 36"/>
                <a:gd name="T79" fmla="*/ 17 h 39"/>
                <a:gd name="T80" fmla="*/ 199 w 36"/>
                <a:gd name="T81" fmla="*/ 10 h 39"/>
                <a:gd name="T82" fmla="*/ 152 w 36"/>
                <a:gd name="T83" fmla="*/ 9 h 39"/>
                <a:gd name="T84" fmla="*/ 116 w 36"/>
                <a:gd name="T85" fmla="*/ 6 h 39"/>
                <a:gd name="T86" fmla="*/ 71 w 36"/>
                <a:gd name="T87" fmla="*/ 7 h 39"/>
                <a:gd name="T88" fmla="*/ 39 w 36"/>
                <a:gd name="T89" fmla="*/ 7 h 39"/>
                <a:gd name="T90" fmla="*/ 16 w 36"/>
                <a:gd name="T91" fmla="*/ 7 h 39"/>
                <a:gd name="T92" fmla="*/ 8 w 36"/>
                <a:gd name="T93" fmla="*/ 7 h 39"/>
                <a:gd name="T94" fmla="*/ 0 w 36"/>
                <a:gd name="T95" fmla="*/ 7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39"/>
                <a:gd name="T146" fmla="*/ 36 w 36"/>
                <a:gd name="T147" fmla="*/ 39 h 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39">
                  <a:moveTo>
                    <a:pt x="0" y="7"/>
                  </a:moveTo>
                  <a:lnTo>
                    <a:pt x="0" y="7"/>
                  </a:lnTo>
                  <a:lnTo>
                    <a:pt x="2" y="6"/>
                  </a:lnTo>
                  <a:lnTo>
                    <a:pt x="3" y="5"/>
                  </a:lnTo>
                  <a:lnTo>
                    <a:pt x="5" y="5"/>
                  </a:lnTo>
                  <a:lnTo>
                    <a:pt x="6" y="3"/>
                  </a:lnTo>
                  <a:lnTo>
                    <a:pt x="7" y="3"/>
                  </a:lnTo>
                  <a:lnTo>
                    <a:pt x="9" y="3"/>
                  </a:lnTo>
                  <a:lnTo>
                    <a:pt x="10" y="3"/>
                  </a:lnTo>
                  <a:lnTo>
                    <a:pt x="12" y="1"/>
                  </a:lnTo>
                  <a:lnTo>
                    <a:pt x="14" y="1"/>
                  </a:lnTo>
                  <a:lnTo>
                    <a:pt x="16" y="1"/>
                  </a:lnTo>
                  <a:lnTo>
                    <a:pt x="18" y="1"/>
                  </a:lnTo>
                  <a:lnTo>
                    <a:pt x="20" y="0"/>
                  </a:lnTo>
                  <a:lnTo>
                    <a:pt x="20" y="1"/>
                  </a:lnTo>
                  <a:lnTo>
                    <a:pt x="21" y="1"/>
                  </a:lnTo>
                  <a:lnTo>
                    <a:pt x="22" y="1"/>
                  </a:lnTo>
                  <a:lnTo>
                    <a:pt x="24" y="1"/>
                  </a:lnTo>
                  <a:lnTo>
                    <a:pt x="24" y="2"/>
                  </a:lnTo>
                  <a:lnTo>
                    <a:pt x="26" y="2"/>
                  </a:lnTo>
                  <a:lnTo>
                    <a:pt x="28" y="4"/>
                  </a:lnTo>
                  <a:lnTo>
                    <a:pt x="29" y="4"/>
                  </a:lnTo>
                  <a:lnTo>
                    <a:pt x="29" y="6"/>
                  </a:lnTo>
                  <a:lnTo>
                    <a:pt x="31" y="7"/>
                  </a:lnTo>
                  <a:lnTo>
                    <a:pt x="31" y="9"/>
                  </a:lnTo>
                  <a:lnTo>
                    <a:pt x="33" y="10"/>
                  </a:lnTo>
                  <a:lnTo>
                    <a:pt x="33" y="13"/>
                  </a:lnTo>
                  <a:lnTo>
                    <a:pt x="34" y="15"/>
                  </a:lnTo>
                  <a:lnTo>
                    <a:pt x="34" y="17"/>
                  </a:lnTo>
                  <a:lnTo>
                    <a:pt x="35" y="18"/>
                  </a:lnTo>
                  <a:lnTo>
                    <a:pt x="34" y="20"/>
                  </a:lnTo>
                  <a:lnTo>
                    <a:pt x="34" y="22"/>
                  </a:lnTo>
                  <a:lnTo>
                    <a:pt x="34" y="23"/>
                  </a:lnTo>
                  <a:lnTo>
                    <a:pt x="34" y="24"/>
                  </a:lnTo>
                  <a:lnTo>
                    <a:pt x="33" y="26"/>
                  </a:lnTo>
                  <a:lnTo>
                    <a:pt x="33" y="28"/>
                  </a:lnTo>
                  <a:lnTo>
                    <a:pt x="33" y="30"/>
                  </a:lnTo>
                  <a:lnTo>
                    <a:pt x="31" y="32"/>
                  </a:lnTo>
                  <a:lnTo>
                    <a:pt x="31" y="33"/>
                  </a:lnTo>
                  <a:lnTo>
                    <a:pt x="29" y="35"/>
                  </a:lnTo>
                  <a:lnTo>
                    <a:pt x="28" y="37"/>
                  </a:lnTo>
                  <a:lnTo>
                    <a:pt x="26" y="37"/>
                  </a:lnTo>
                  <a:lnTo>
                    <a:pt x="24" y="37"/>
                  </a:lnTo>
                  <a:lnTo>
                    <a:pt x="22" y="37"/>
                  </a:lnTo>
                  <a:lnTo>
                    <a:pt x="19" y="38"/>
                  </a:lnTo>
                  <a:lnTo>
                    <a:pt x="17" y="38"/>
                  </a:lnTo>
                  <a:lnTo>
                    <a:pt x="14" y="38"/>
                  </a:lnTo>
                  <a:lnTo>
                    <a:pt x="12" y="36"/>
                  </a:lnTo>
                  <a:lnTo>
                    <a:pt x="10" y="36"/>
                  </a:lnTo>
                  <a:lnTo>
                    <a:pt x="9" y="34"/>
                  </a:lnTo>
                  <a:lnTo>
                    <a:pt x="7" y="33"/>
                  </a:lnTo>
                  <a:lnTo>
                    <a:pt x="6" y="31"/>
                  </a:lnTo>
                  <a:lnTo>
                    <a:pt x="5" y="31"/>
                  </a:lnTo>
                  <a:lnTo>
                    <a:pt x="4" y="30"/>
                  </a:lnTo>
                  <a:lnTo>
                    <a:pt x="3" y="28"/>
                  </a:lnTo>
                  <a:lnTo>
                    <a:pt x="3" y="26"/>
                  </a:lnTo>
                  <a:lnTo>
                    <a:pt x="2" y="26"/>
                  </a:lnTo>
                  <a:lnTo>
                    <a:pt x="2" y="25"/>
                  </a:lnTo>
                  <a:lnTo>
                    <a:pt x="2" y="24"/>
                  </a:lnTo>
                  <a:lnTo>
                    <a:pt x="2" y="22"/>
                  </a:lnTo>
                  <a:lnTo>
                    <a:pt x="2" y="20"/>
                  </a:lnTo>
                  <a:lnTo>
                    <a:pt x="2" y="18"/>
                  </a:lnTo>
                  <a:lnTo>
                    <a:pt x="4" y="17"/>
                  </a:lnTo>
                  <a:lnTo>
                    <a:pt x="6" y="16"/>
                  </a:lnTo>
                  <a:lnTo>
                    <a:pt x="8" y="14"/>
                  </a:lnTo>
                  <a:lnTo>
                    <a:pt x="8" y="15"/>
                  </a:lnTo>
                  <a:lnTo>
                    <a:pt x="10" y="15"/>
                  </a:lnTo>
                  <a:lnTo>
                    <a:pt x="12" y="15"/>
                  </a:lnTo>
                  <a:lnTo>
                    <a:pt x="13" y="15"/>
                  </a:lnTo>
                  <a:lnTo>
                    <a:pt x="15" y="15"/>
                  </a:lnTo>
                  <a:lnTo>
                    <a:pt x="15" y="16"/>
                  </a:lnTo>
                  <a:lnTo>
                    <a:pt x="13" y="18"/>
                  </a:lnTo>
                  <a:lnTo>
                    <a:pt x="13" y="19"/>
                  </a:lnTo>
                  <a:lnTo>
                    <a:pt x="12" y="21"/>
                  </a:lnTo>
                  <a:lnTo>
                    <a:pt x="12" y="23"/>
                  </a:lnTo>
                  <a:lnTo>
                    <a:pt x="12" y="26"/>
                  </a:lnTo>
                  <a:lnTo>
                    <a:pt x="12" y="28"/>
                  </a:lnTo>
                  <a:lnTo>
                    <a:pt x="12" y="30"/>
                  </a:lnTo>
                  <a:lnTo>
                    <a:pt x="13" y="31"/>
                  </a:lnTo>
                  <a:lnTo>
                    <a:pt x="13" y="32"/>
                  </a:lnTo>
                  <a:lnTo>
                    <a:pt x="15" y="32"/>
                  </a:lnTo>
                  <a:lnTo>
                    <a:pt x="17" y="32"/>
                  </a:lnTo>
                  <a:lnTo>
                    <a:pt x="18" y="32"/>
                  </a:lnTo>
                  <a:lnTo>
                    <a:pt x="20" y="32"/>
                  </a:lnTo>
                  <a:lnTo>
                    <a:pt x="21" y="31"/>
                  </a:lnTo>
                  <a:lnTo>
                    <a:pt x="23" y="31"/>
                  </a:lnTo>
                  <a:lnTo>
                    <a:pt x="26" y="29"/>
                  </a:lnTo>
                  <a:lnTo>
                    <a:pt x="28" y="27"/>
                  </a:lnTo>
                  <a:lnTo>
                    <a:pt x="29" y="25"/>
                  </a:lnTo>
                  <a:lnTo>
                    <a:pt x="29" y="23"/>
                  </a:lnTo>
                  <a:lnTo>
                    <a:pt x="29" y="22"/>
                  </a:lnTo>
                  <a:lnTo>
                    <a:pt x="29" y="20"/>
                  </a:lnTo>
                  <a:lnTo>
                    <a:pt x="29" y="16"/>
                  </a:lnTo>
                  <a:lnTo>
                    <a:pt x="27" y="15"/>
                  </a:lnTo>
                  <a:lnTo>
                    <a:pt x="26" y="13"/>
                  </a:lnTo>
                  <a:lnTo>
                    <a:pt x="24" y="11"/>
                  </a:lnTo>
                  <a:lnTo>
                    <a:pt x="22" y="9"/>
                  </a:lnTo>
                  <a:lnTo>
                    <a:pt x="20" y="9"/>
                  </a:lnTo>
                  <a:lnTo>
                    <a:pt x="18" y="7"/>
                  </a:lnTo>
                  <a:lnTo>
                    <a:pt x="17" y="7"/>
                  </a:lnTo>
                  <a:lnTo>
                    <a:pt x="15" y="6"/>
                  </a:lnTo>
                  <a:lnTo>
                    <a:pt x="12" y="7"/>
                  </a:lnTo>
                  <a:lnTo>
                    <a:pt x="10" y="7"/>
                  </a:lnTo>
                  <a:lnTo>
                    <a:pt x="9" y="7"/>
                  </a:lnTo>
                  <a:lnTo>
                    <a:pt x="7" y="7"/>
                  </a:lnTo>
                  <a:lnTo>
                    <a:pt x="6" y="7"/>
                  </a:lnTo>
                  <a:lnTo>
                    <a:pt x="5" y="7"/>
                  </a:lnTo>
                  <a:lnTo>
                    <a:pt x="3" y="7"/>
                  </a:lnTo>
                  <a:lnTo>
                    <a:pt x="2" y="7"/>
                  </a:lnTo>
                  <a:lnTo>
                    <a:pt x="1" y="7"/>
                  </a:lnTo>
                  <a:lnTo>
                    <a:pt x="0" y="7"/>
                  </a:lnTo>
                </a:path>
              </a:pathLst>
            </a:custGeom>
            <a:solidFill>
              <a:srgbClr val="F8F8F8"/>
            </a:solidFill>
            <a:ln w="9048">
              <a:solidFill>
                <a:srgbClr val="DDDDDD"/>
              </a:solidFill>
              <a:round/>
              <a:headEnd/>
              <a:tailEnd/>
            </a:ln>
          </p:spPr>
          <p:txBody>
            <a:bodyPr/>
            <a:lstStyle/>
            <a:p>
              <a:endParaRPr lang="it-IT"/>
            </a:p>
          </p:txBody>
        </p:sp>
        <p:sp>
          <p:nvSpPr>
            <p:cNvPr id="7238" name="Freeform 85"/>
            <p:cNvSpPr>
              <a:spLocks/>
            </p:cNvSpPr>
            <p:nvPr/>
          </p:nvSpPr>
          <p:spPr bwMode="auto">
            <a:xfrm>
              <a:off x="4916" y="1383"/>
              <a:ext cx="75" cy="36"/>
            </a:xfrm>
            <a:custGeom>
              <a:avLst/>
              <a:gdLst>
                <a:gd name="T0" fmla="*/ 276 w 38"/>
                <a:gd name="T1" fmla="*/ 13 h 38"/>
                <a:gd name="T2" fmla="*/ 245 w 38"/>
                <a:gd name="T3" fmla="*/ 10 h 38"/>
                <a:gd name="T4" fmla="*/ 223 w 38"/>
                <a:gd name="T5" fmla="*/ 8 h 38"/>
                <a:gd name="T6" fmla="*/ 176 w 38"/>
                <a:gd name="T7" fmla="*/ 4 h 38"/>
                <a:gd name="T8" fmla="*/ 140 w 38"/>
                <a:gd name="T9" fmla="*/ 1 h 38"/>
                <a:gd name="T10" fmla="*/ 116 w 38"/>
                <a:gd name="T11" fmla="*/ 1 h 38"/>
                <a:gd name="T12" fmla="*/ 77 w 38"/>
                <a:gd name="T13" fmla="*/ 1 h 38"/>
                <a:gd name="T14" fmla="*/ 39 w 38"/>
                <a:gd name="T15" fmla="*/ 4 h 38"/>
                <a:gd name="T16" fmla="*/ 16 w 38"/>
                <a:gd name="T17" fmla="*/ 7 h 38"/>
                <a:gd name="T18" fmla="*/ 0 w 38"/>
                <a:gd name="T19" fmla="*/ 10 h 38"/>
                <a:gd name="T20" fmla="*/ 8 w 38"/>
                <a:gd name="T21" fmla="*/ 15 h 38"/>
                <a:gd name="T22" fmla="*/ 8 w 38"/>
                <a:gd name="T23" fmla="*/ 20 h 38"/>
                <a:gd name="T24" fmla="*/ 8 w 38"/>
                <a:gd name="T25" fmla="*/ 25 h 38"/>
                <a:gd name="T26" fmla="*/ 16 w 38"/>
                <a:gd name="T27" fmla="*/ 27 h 38"/>
                <a:gd name="T28" fmla="*/ 47 w 38"/>
                <a:gd name="T29" fmla="*/ 29 h 38"/>
                <a:gd name="T30" fmla="*/ 93 w 38"/>
                <a:gd name="T31" fmla="*/ 30 h 38"/>
                <a:gd name="T32" fmla="*/ 148 w 38"/>
                <a:gd name="T33" fmla="*/ 31 h 38"/>
                <a:gd name="T34" fmla="*/ 176 w 38"/>
                <a:gd name="T35" fmla="*/ 29 h 38"/>
                <a:gd name="T36" fmla="*/ 207 w 38"/>
                <a:gd name="T37" fmla="*/ 26 h 38"/>
                <a:gd name="T38" fmla="*/ 207 w 38"/>
                <a:gd name="T39" fmla="*/ 25 h 38"/>
                <a:gd name="T40" fmla="*/ 215 w 38"/>
                <a:gd name="T41" fmla="*/ 22 h 38"/>
                <a:gd name="T42" fmla="*/ 215 w 38"/>
                <a:gd name="T43" fmla="*/ 19 h 38"/>
                <a:gd name="T44" fmla="*/ 215 w 38"/>
                <a:gd name="T45" fmla="*/ 13 h 38"/>
                <a:gd name="T46" fmla="*/ 199 w 38"/>
                <a:gd name="T47" fmla="*/ 13 h 38"/>
                <a:gd name="T48" fmla="*/ 191 w 38"/>
                <a:gd name="T49" fmla="*/ 13 h 38"/>
                <a:gd name="T50" fmla="*/ 176 w 38"/>
                <a:gd name="T51" fmla="*/ 15 h 38"/>
                <a:gd name="T52" fmla="*/ 176 w 38"/>
                <a:gd name="T53" fmla="*/ 15 h 38"/>
                <a:gd name="T54" fmla="*/ 160 w 38"/>
                <a:gd name="T55" fmla="*/ 17 h 38"/>
                <a:gd name="T56" fmla="*/ 152 w 38"/>
                <a:gd name="T57" fmla="*/ 19 h 38"/>
                <a:gd name="T58" fmla="*/ 148 w 38"/>
                <a:gd name="T59" fmla="*/ 23 h 38"/>
                <a:gd name="T60" fmla="*/ 148 w 38"/>
                <a:gd name="T61" fmla="*/ 25 h 38"/>
                <a:gd name="T62" fmla="*/ 148 w 38"/>
                <a:gd name="T63" fmla="*/ 26 h 38"/>
                <a:gd name="T64" fmla="*/ 101 w 38"/>
                <a:gd name="T65" fmla="*/ 25 h 38"/>
                <a:gd name="T66" fmla="*/ 71 w 38"/>
                <a:gd name="T67" fmla="*/ 24 h 38"/>
                <a:gd name="T68" fmla="*/ 63 w 38"/>
                <a:gd name="T69" fmla="*/ 19 h 38"/>
                <a:gd name="T70" fmla="*/ 55 w 38"/>
                <a:gd name="T71" fmla="*/ 17 h 38"/>
                <a:gd name="T72" fmla="*/ 63 w 38"/>
                <a:gd name="T73" fmla="*/ 14 h 38"/>
                <a:gd name="T74" fmla="*/ 71 w 38"/>
                <a:gd name="T75" fmla="*/ 11 h 38"/>
                <a:gd name="T76" fmla="*/ 85 w 38"/>
                <a:gd name="T77" fmla="*/ 9 h 38"/>
                <a:gd name="T78" fmla="*/ 101 w 38"/>
                <a:gd name="T79" fmla="*/ 8 h 38"/>
                <a:gd name="T80" fmla="*/ 132 w 38"/>
                <a:gd name="T81" fmla="*/ 6 h 38"/>
                <a:gd name="T82" fmla="*/ 148 w 38"/>
                <a:gd name="T83" fmla="*/ 6 h 38"/>
                <a:gd name="T84" fmla="*/ 152 w 38"/>
                <a:gd name="T85" fmla="*/ 6 h 38"/>
                <a:gd name="T86" fmla="*/ 176 w 38"/>
                <a:gd name="T87" fmla="*/ 8 h 38"/>
                <a:gd name="T88" fmla="*/ 199 w 38"/>
                <a:gd name="T89" fmla="*/ 9 h 38"/>
                <a:gd name="T90" fmla="*/ 229 w 38"/>
                <a:gd name="T91" fmla="*/ 10 h 38"/>
                <a:gd name="T92" fmla="*/ 261 w 38"/>
                <a:gd name="T93" fmla="*/ 12 h 38"/>
                <a:gd name="T94" fmla="*/ 268 w 38"/>
                <a:gd name="T95" fmla="*/ 13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38"/>
                <a:gd name="T146" fmla="*/ 38 w 38"/>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38">
                  <a:moveTo>
                    <a:pt x="37" y="16"/>
                  </a:moveTo>
                  <a:lnTo>
                    <a:pt x="36" y="16"/>
                  </a:lnTo>
                  <a:lnTo>
                    <a:pt x="34" y="16"/>
                  </a:lnTo>
                  <a:lnTo>
                    <a:pt x="34" y="14"/>
                  </a:lnTo>
                  <a:lnTo>
                    <a:pt x="32" y="13"/>
                  </a:lnTo>
                  <a:lnTo>
                    <a:pt x="31" y="12"/>
                  </a:lnTo>
                  <a:lnTo>
                    <a:pt x="29" y="10"/>
                  </a:lnTo>
                  <a:lnTo>
                    <a:pt x="29" y="8"/>
                  </a:lnTo>
                  <a:lnTo>
                    <a:pt x="27" y="8"/>
                  </a:lnTo>
                  <a:lnTo>
                    <a:pt x="25" y="6"/>
                  </a:lnTo>
                  <a:lnTo>
                    <a:pt x="23" y="4"/>
                  </a:lnTo>
                  <a:lnTo>
                    <a:pt x="21" y="2"/>
                  </a:lnTo>
                  <a:lnTo>
                    <a:pt x="20" y="2"/>
                  </a:lnTo>
                  <a:lnTo>
                    <a:pt x="18" y="1"/>
                  </a:lnTo>
                  <a:lnTo>
                    <a:pt x="16" y="1"/>
                  </a:lnTo>
                  <a:lnTo>
                    <a:pt x="16" y="0"/>
                  </a:lnTo>
                  <a:lnTo>
                    <a:pt x="15" y="1"/>
                  </a:lnTo>
                  <a:lnTo>
                    <a:pt x="13" y="1"/>
                  </a:lnTo>
                  <a:lnTo>
                    <a:pt x="11" y="1"/>
                  </a:lnTo>
                  <a:lnTo>
                    <a:pt x="10" y="1"/>
                  </a:lnTo>
                  <a:lnTo>
                    <a:pt x="9" y="2"/>
                  </a:lnTo>
                  <a:lnTo>
                    <a:pt x="7" y="2"/>
                  </a:lnTo>
                  <a:lnTo>
                    <a:pt x="5" y="4"/>
                  </a:lnTo>
                  <a:lnTo>
                    <a:pt x="3" y="6"/>
                  </a:lnTo>
                  <a:lnTo>
                    <a:pt x="2" y="7"/>
                  </a:lnTo>
                  <a:lnTo>
                    <a:pt x="1" y="9"/>
                  </a:lnTo>
                  <a:lnTo>
                    <a:pt x="1" y="10"/>
                  </a:lnTo>
                  <a:lnTo>
                    <a:pt x="0" y="13"/>
                  </a:lnTo>
                  <a:lnTo>
                    <a:pt x="0" y="15"/>
                  </a:lnTo>
                  <a:lnTo>
                    <a:pt x="0" y="17"/>
                  </a:lnTo>
                  <a:lnTo>
                    <a:pt x="1" y="18"/>
                  </a:lnTo>
                  <a:lnTo>
                    <a:pt x="1" y="20"/>
                  </a:lnTo>
                  <a:lnTo>
                    <a:pt x="1" y="22"/>
                  </a:lnTo>
                  <a:lnTo>
                    <a:pt x="1" y="23"/>
                  </a:lnTo>
                  <a:lnTo>
                    <a:pt x="1" y="24"/>
                  </a:lnTo>
                  <a:lnTo>
                    <a:pt x="1" y="26"/>
                  </a:lnTo>
                  <a:lnTo>
                    <a:pt x="1" y="28"/>
                  </a:lnTo>
                  <a:lnTo>
                    <a:pt x="1" y="30"/>
                  </a:lnTo>
                  <a:lnTo>
                    <a:pt x="2" y="30"/>
                  </a:lnTo>
                  <a:lnTo>
                    <a:pt x="2" y="32"/>
                  </a:lnTo>
                  <a:lnTo>
                    <a:pt x="4" y="33"/>
                  </a:lnTo>
                  <a:lnTo>
                    <a:pt x="4" y="35"/>
                  </a:lnTo>
                  <a:lnTo>
                    <a:pt x="6" y="35"/>
                  </a:lnTo>
                  <a:lnTo>
                    <a:pt x="8" y="36"/>
                  </a:lnTo>
                  <a:lnTo>
                    <a:pt x="10" y="36"/>
                  </a:lnTo>
                  <a:lnTo>
                    <a:pt x="12" y="36"/>
                  </a:lnTo>
                  <a:lnTo>
                    <a:pt x="15" y="36"/>
                  </a:lnTo>
                  <a:lnTo>
                    <a:pt x="17" y="37"/>
                  </a:lnTo>
                  <a:lnTo>
                    <a:pt x="19" y="37"/>
                  </a:lnTo>
                  <a:lnTo>
                    <a:pt x="20" y="37"/>
                  </a:lnTo>
                  <a:lnTo>
                    <a:pt x="22" y="35"/>
                  </a:lnTo>
                  <a:lnTo>
                    <a:pt x="23" y="35"/>
                  </a:lnTo>
                  <a:lnTo>
                    <a:pt x="25" y="33"/>
                  </a:lnTo>
                  <a:lnTo>
                    <a:pt x="25" y="32"/>
                  </a:lnTo>
                  <a:lnTo>
                    <a:pt x="27" y="31"/>
                  </a:lnTo>
                  <a:lnTo>
                    <a:pt x="27" y="29"/>
                  </a:lnTo>
                  <a:lnTo>
                    <a:pt x="27" y="28"/>
                  </a:lnTo>
                  <a:lnTo>
                    <a:pt x="28" y="26"/>
                  </a:lnTo>
                  <a:lnTo>
                    <a:pt x="28" y="25"/>
                  </a:lnTo>
                  <a:lnTo>
                    <a:pt x="29" y="23"/>
                  </a:lnTo>
                  <a:lnTo>
                    <a:pt x="28" y="22"/>
                  </a:lnTo>
                  <a:lnTo>
                    <a:pt x="28" y="19"/>
                  </a:lnTo>
                  <a:lnTo>
                    <a:pt x="28" y="18"/>
                  </a:lnTo>
                  <a:lnTo>
                    <a:pt x="28" y="16"/>
                  </a:lnTo>
                  <a:lnTo>
                    <a:pt x="26" y="16"/>
                  </a:lnTo>
                  <a:lnTo>
                    <a:pt x="26" y="15"/>
                  </a:lnTo>
                  <a:lnTo>
                    <a:pt x="25" y="16"/>
                  </a:lnTo>
                  <a:lnTo>
                    <a:pt x="25" y="17"/>
                  </a:lnTo>
                  <a:lnTo>
                    <a:pt x="23" y="18"/>
                  </a:lnTo>
                  <a:lnTo>
                    <a:pt x="21" y="19"/>
                  </a:lnTo>
                  <a:lnTo>
                    <a:pt x="21" y="20"/>
                  </a:lnTo>
                  <a:lnTo>
                    <a:pt x="20" y="22"/>
                  </a:lnTo>
                  <a:lnTo>
                    <a:pt x="20" y="24"/>
                  </a:lnTo>
                  <a:lnTo>
                    <a:pt x="19" y="26"/>
                  </a:lnTo>
                  <a:lnTo>
                    <a:pt x="19" y="27"/>
                  </a:lnTo>
                  <a:lnTo>
                    <a:pt x="19" y="29"/>
                  </a:lnTo>
                  <a:lnTo>
                    <a:pt x="19" y="30"/>
                  </a:lnTo>
                  <a:lnTo>
                    <a:pt x="16" y="30"/>
                  </a:lnTo>
                  <a:lnTo>
                    <a:pt x="13" y="29"/>
                  </a:lnTo>
                  <a:lnTo>
                    <a:pt x="12" y="29"/>
                  </a:lnTo>
                  <a:lnTo>
                    <a:pt x="10" y="27"/>
                  </a:lnTo>
                  <a:lnTo>
                    <a:pt x="9" y="27"/>
                  </a:lnTo>
                  <a:lnTo>
                    <a:pt x="8" y="25"/>
                  </a:lnTo>
                  <a:lnTo>
                    <a:pt x="8" y="24"/>
                  </a:lnTo>
                  <a:lnTo>
                    <a:pt x="8" y="22"/>
                  </a:lnTo>
                  <a:lnTo>
                    <a:pt x="7" y="22"/>
                  </a:lnTo>
                  <a:lnTo>
                    <a:pt x="7" y="20"/>
                  </a:lnTo>
                  <a:lnTo>
                    <a:pt x="8" y="18"/>
                  </a:lnTo>
                  <a:lnTo>
                    <a:pt x="8" y="17"/>
                  </a:lnTo>
                  <a:lnTo>
                    <a:pt x="9" y="16"/>
                  </a:lnTo>
                  <a:lnTo>
                    <a:pt x="9" y="14"/>
                  </a:lnTo>
                  <a:lnTo>
                    <a:pt x="9" y="12"/>
                  </a:lnTo>
                  <a:lnTo>
                    <a:pt x="9" y="11"/>
                  </a:lnTo>
                  <a:lnTo>
                    <a:pt x="11" y="9"/>
                  </a:lnTo>
                  <a:lnTo>
                    <a:pt x="13" y="8"/>
                  </a:lnTo>
                  <a:lnTo>
                    <a:pt x="15" y="6"/>
                  </a:lnTo>
                  <a:lnTo>
                    <a:pt x="17" y="6"/>
                  </a:lnTo>
                  <a:lnTo>
                    <a:pt x="19" y="6"/>
                  </a:lnTo>
                  <a:lnTo>
                    <a:pt x="20" y="6"/>
                  </a:lnTo>
                  <a:lnTo>
                    <a:pt x="20" y="7"/>
                  </a:lnTo>
                  <a:lnTo>
                    <a:pt x="22" y="7"/>
                  </a:lnTo>
                  <a:lnTo>
                    <a:pt x="23" y="8"/>
                  </a:lnTo>
                  <a:lnTo>
                    <a:pt x="25" y="8"/>
                  </a:lnTo>
                  <a:lnTo>
                    <a:pt x="25" y="10"/>
                  </a:lnTo>
                  <a:lnTo>
                    <a:pt x="26" y="10"/>
                  </a:lnTo>
                  <a:lnTo>
                    <a:pt x="28" y="12"/>
                  </a:lnTo>
                  <a:lnTo>
                    <a:pt x="30" y="12"/>
                  </a:lnTo>
                  <a:lnTo>
                    <a:pt x="30" y="13"/>
                  </a:lnTo>
                  <a:lnTo>
                    <a:pt x="32" y="13"/>
                  </a:lnTo>
                  <a:lnTo>
                    <a:pt x="32" y="15"/>
                  </a:lnTo>
                  <a:lnTo>
                    <a:pt x="34" y="15"/>
                  </a:lnTo>
                  <a:lnTo>
                    <a:pt x="34" y="16"/>
                  </a:lnTo>
                  <a:lnTo>
                    <a:pt x="35" y="16"/>
                  </a:lnTo>
                  <a:lnTo>
                    <a:pt x="37" y="16"/>
                  </a:lnTo>
                </a:path>
              </a:pathLst>
            </a:custGeom>
            <a:solidFill>
              <a:srgbClr val="F8F8F8"/>
            </a:solidFill>
            <a:ln w="9048">
              <a:solidFill>
                <a:srgbClr val="DDDDDD"/>
              </a:solidFill>
              <a:round/>
              <a:headEnd/>
              <a:tailEnd/>
            </a:ln>
          </p:spPr>
          <p:txBody>
            <a:bodyPr/>
            <a:lstStyle/>
            <a:p>
              <a:endParaRPr lang="it-IT"/>
            </a:p>
          </p:txBody>
        </p:sp>
        <p:sp>
          <p:nvSpPr>
            <p:cNvPr id="7239" name="Freeform 86"/>
            <p:cNvSpPr>
              <a:spLocks/>
            </p:cNvSpPr>
            <p:nvPr/>
          </p:nvSpPr>
          <p:spPr bwMode="auto">
            <a:xfrm>
              <a:off x="1220" y="1593"/>
              <a:ext cx="535" cy="1911"/>
            </a:xfrm>
            <a:custGeom>
              <a:avLst/>
              <a:gdLst>
                <a:gd name="T0" fmla="*/ 0 w 271"/>
                <a:gd name="T1" fmla="*/ 1646 h 2059"/>
                <a:gd name="T2" fmla="*/ 2077 w 271"/>
                <a:gd name="T3" fmla="*/ 1646 h 2059"/>
                <a:gd name="T4" fmla="*/ 2077 w 271"/>
                <a:gd name="T5" fmla="*/ 0 h 2059"/>
                <a:gd name="T6" fmla="*/ 0 w 271"/>
                <a:gd name="T7" fmla="*/ 0 h 2059"/>
                <a:gd name="T8" fmla="*/ 0 w 271"/>
                <a:gd name="T9" fmla="*/ 1646 h 2059"/>
                <a:gd name="T10" fmla="*/ 0 w 271"/>
                <a:gd name="T11" fmla="*/ 1646 h 2059"/>
                <a:gd name="T12" fmla="*/ 0 60000 65536"/>
                <a:gd name="T13" fmla="*/ 0 60000 65536"/>
                <a:gd name="T14" fmla="*/ 0 60000 65536"/>
                <a:gd name="T15" fmla="*/ 0 60000 65536"/>
                <a:gd name="T16" fmla="*/ 0 60000 65536"/>
                <a:gd name="T17" fmla="*/ 0 60000 65536"/>
                <a:gd name="T18" fmla="*/ 0 w 271"/>
                <a:gd name="T19" fmla="*/ 0 h 2059"/>
                <a:gd name="T20" fmla="*/ 271 w 271"/>
                <a:gd name="T21" fmla="*/ 2059 h 2059"/>
              </a:gdLst>
              <a:ahLst/>
              <a:cxnLst>
                <a:cxn ang="T12">
                  <a:pos x="T0" y="T1"/>
                </a:cxn>
                <a:cxn ang="T13">
                  <a:pos x="T2" y="T3"/>
                </a:cxn>
                <a:cxn ang="T14">
                  <a:pos x="T4" y="T5"/>
                </a:cxn>
                <a:cxn ang="T15">
                  <a:pos x="T6" y="T7"/>
                </a:cxn>
                <a:cxn ang="T16">
                  <a:pos x="T8" y="T9"/>
                </a:cxn>
                <a:cxn ang="T17">
                  <a:pos x="T10" y="T11"/>
                </a:cxn>
              </a:cxnLst>
              <a:rect l="T18" t="T19" r="T20" b="T21"/>
              <a:pathLst>
                <a:path w="271" h="2059">
                  <a:moveTo>
                    <a:pt x="0" y="2058"/>
                  </a:moveTo>
                  <a:lnTo>
                    <a:pt x="270" y="2058"/>
                  </a:lnTo>
                  <a:lnTo>
                    <a:pt x="270" y="0"/>
                  </a:lnTo>
                  <a:lnTo>
                    <a:pt x="0" y="0"/>
                  </a:lnTo>
                  <a:lnTo>
                    <a:pt x="0" y="2058"/>
                  </a:lnTo>
                </a:path>
              </a:pathLst>
            </a:custGeom>
            <a:solidFill>
              <a:srgbClr val="F8F8F8"/>
            </a:solidFill>
            <a:ln w="9048">
              <a:solidFill>
                <a:srgbClr val="C0C0C0"/>
              </a:solidFill>
              <a:round/>
              <a:headEnd/>
              <a:tailEnd/>
            </a:ln>
          </p:spPr>
          <p:txBody>
            <a:bodyPr/>
            <a:lstStyle/>
            <a:p>
              <a:endParaRPr lang="it-IT"/>
            </a:p>
          </p:txBody>
        </p:sp>
        <p:grpSp>
          <p:nvGrpSpPr>
            <p:cNvPr id="7240" name="Group 87"/>
            <p:cNvGrpSpPr>
              <a:grpSpLocks/>
            </p:cNvGrpSpPr>
            <p:nvPr/>
          </p:nvGrpSpPr>
          <p:grpSpPr bwMode="auto">
            <a:xfrm>
              <a:off x="1130" y="3474"/>
              <a:ext cx="702" cy="203"/>
              <a:chOff x="3110" y="3961"/>
              <a:chExt cx="356" cy="218"/>
            </a:xfrm>
          </p:grpSpPr>
          <p:sp>
            <p:nvSpPr>
              <p:cNvPr id="7286" name="Freeform 88"/>
              <p:cNvSpPr>
                <a:spLocks/>
              </p:cNvSpPr>
              <p:nvPr/>
            </p:nvSpPr>
            <p:spPr bwMode="auto">
              <a:xfrm>
                <a:off x="3137" y="3961"/>
                <a:ext cx="300" cy="106"/>
              </a:xfrm>
              <a:custGeom>
                <a:avLst/>
                <a:gdLst>
                  <a:gd name="T0" fmla="*/ 285 w 300"/>
                  <a:gd name="T1" fmla="*/ 2 h 106"/>
                  <a:gd name="T2" fmla="*/ 290 w 300"/>
                  <a:gd name="T3" fmla="*/ 5 h 106"/>
                  <a:gd name="T4" fmla="*/ 295 w 300"/>
                  <a:gd name="T5" fmla="*/ 9 h 106"/>
                  <a:gd name="T6" fmla="*/ 295 w 300"/>
                  <a:gd name="T7" fmla="*/ 16 h 106"/>
                  <a:gd name="T8" fmla="*/ 297 w 300"/>
                  <a:gd name="T9" fmla="*/ 23 h 106"/>
                  <a:gd name="T10" fmla="*/ 298 w 300"/>
                  <a:gd name="T11" fmla="*/ 30 h 106"/>
                  <a:gd name="T12" fmla="*/ 297 w 300"/>
                  <a:gd name="T13" fmla="*/ 39 h 106"/>
                  <a:gd name="T14" fmla="*/ 293 w 300"/>
                  <a:gd name="T15" fmla="*/ 46 h 106"/>
                  <a:gd name="T16" fmla="*/ 290 w 300"/>
                  <a:gd name="T17" fmla="*/ 52 h 106"/>
                  <a:gd name="T18" fmla="*/ 285 w 300"/>
                  <a:gd name="T19" fmla="*/ 53 h 106"/>
                  <a:gd name="T20" fmla="*/ 281 w 300"/>
                  <a:gd name="T21" fmla="*/ 52 h 106"/>
                  <a:gd name="T22" fmla="*/ 283 w 300"/>
                  <a:gd name="T23" fmla="*/ 53 h 106"/>
                  <a:gd name="T24" fmla="*/ 287 w 300"/>
                  <a:gd name="T25" fmla="*/ 56 h 106"/>
                  <a:gd name="T26" fmla="*/ 293 w 300"/>
                  <a:gd name="T27" fmla="*/ 59 h 106"/>
                  <a:gd name="T28" fmla="*/ 294 w 300"/>
                  <a:gd name="T29" fmla="*/ 66 h 106"/>
                  <a:gd name="T30" fmla="*/ 296 w 300"/>
                  <a:gd name="T31" fmla="*/ 74 h 106"/>
                  <a:gd name="T32" fmla="*/ 296 w 300"/>
                  <a:gd name="T33" fmla="*/ 82 h 106"/>
                  <a:gd name="T34" fmla="*/ 295 w 300"/>
                  <a:gd name="T35" fmla="*/ 90 h 106"/>
                  <a:gd name="T36" fmla="*/ 291 w 300"/>
                  <a:gd name="T37" fmla="*/ 96 h 106"/>
                  <a:gd name="T38" fmla="*/ 288 w 300"/>
                  <a:gd name="T39" fmla="*/ 101 h 106"/>
                  <a:gd name="T40" fmla="*/ 284 w 300"/>
                  <a:gd name="T41" fmla="*/ 104 h 106"/>
                  <a:gd name="T42" fmla="*/ 281 w 300"/>
                  <a:gd name="T43" fmla="*/ 103 h 106"/>
                  <a:gd name="T44" fmla="*/ 17 w 300"/>
                  <a:gd name="T45" fmla="*/ 103 h 106"/>
                  <a:gd name="T46" fmla="*/ 12 w 300"/>
                  <a:gd name="T47" fmla="*/ 105 h 106"/>
                  <a:gd name="T48" fmla="*/ 7 w 300"/>
                  <a:gd name="T49" fmla="*/ 101 h 106"/>
                  <a:gd name="T50" fmla="*/ 3 w 300"/>
                  <a:gd name="T51" fmla="*/ 96 h 106"/>
                  <a:gd name="T52" fmla="*/ 1 w 300"/>
                  <a:gd name="T53" fmla="*/ 90 h 106"/>
                  <a:gd name="T54" fmla="*/ 0 w 300"/>
                  <a:gd name="T55" fmla="*/ 82 h 106"/>
                  <a:gd name="T56" fmla="*/ 0 w 300"/>
                  <a:gd name="T57" fmla="*/ 74 h 106"/>
                  <a:gd name="T58" fmla="*/ 1 w 300"/>
                  <a:gd name="T59" fmla="*/ 66 h 106"/>
                  <a:gd name="T60" fmla="*/ 5 w 300"/>
                  <a:gd name="T61" fmla="*/ 59 h 106"/>
                  <a:gd name="T62" fmla="*/ 9 w 300"/>
                  <a:gd name="T63" fmla="*/ 56 h 106"/>
                  <a:gd name="T64" fmla="*/ 14 w 300"/>
                  <a:gd name="T65" fmla="*/ 53 h 106"/>
                  <a:gd name="T66" fmla="*/ 17 w 300"/>
                  <a:gd name="T67" fmla="*/ 53 h 106"/>
                  <a:gd name="T68" fmla="*/ 12 w 300"/>
                  <a:gd name="T69" fmla="*/ 54 h 106"/>
                  <a:gd name="T70" fmla="*/ 8 w 300"/>
                  <a:gd name="T71" fmla="*/ 52 h 106"/>
                  <a:gd name="T72" fmla="*/ 4 w 300"/>
                  <a:gd name="T73" fmla="*/ 46 h 106"/>
                  <a:gd name="T74" fmla="*/ 2 w 300"/>
                  <a:gd name="T75" fmla="*/ 39 h 106"/>
                  <a:gd name="T76" fmla="*/ 1 w 300"/>
                  <a:gd name="T77" fmla="*/ 31 h 106"/>
                  <a:gd name="T78" fmla="*/ 1 w 300"/>
                  <a:gd name="T79" fmla="*/ 22 h 106"/>
                  <a:gd name="T80" fmla="*/ 3 w 300"/>
                  <a:gd name="T81" fmla="*/ 15 h 106"/>
                  <a:gd name="T82" fmla="*/ 8 w 300"/>
                  <a:gd name="T83" fmla="*/ 7 h 106"/>
                  <a:gd name="T84" fmla="*/ 13 w 300"/>
                  <a:gd name="T85" fmla="*/ 4 h 106"/>
                  <a:gd name="T86" fmla="*/ 18 w 300"/>
                  <a:gd name="T87" fmla="*/ 1 h 106"/>
                  <a:gd name="T88" fmla="*/ 24 w 300"/>
                  <a:gd name="T89" fmla="*/ 0 h 106"/>
                  <a:gd name="T90" fmla="*/ 61 w 300"/>
                  <a:gd name="T91" fmla="*/ 0 h 106"/>
                  <a:gd name="T92" fmla="*/ 125 w 300"/>
                  <a:gd name="T93" fmla="*/ 0 h 106"/>
                  <a:gd name="T94" fmla="*/ 197 w 300"/>
                  <a:gd name="T95" fmla="*/ 0 h 106"/>
                  <a:gd name="T96" fmla="*/ 256 w 300"/>
                  <a:gd name="T97" fmla="*/ 0 h 106"/>
                  <a:gd name="T98" fmla="*/ 283 w 300"/>
                  <a:gd name="T99" fmla="*/ 0 h 10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00"/>
                  <a:gd name="T151" fmla="*/ 0 h 106"/>
                  <a:gd name="T152" fmla="*/ 300 w 300"/>
                  <a:gd name="T153" fmla="*/ 106 h 10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00" h="106">
                    <a:moveTo>
                      <a:pt x="281" y="1"/>
                    </a:moveTo>
                    <a:lnTo>
                      <a:pt x="283" y="2"/>
                    </a:lnTo>
                    <a:lnTo>
                      <a:pt x="285" y="2"/>
                    </a:lnTo>
                    <a:lnTo>
                      <a:pt x="287" y="4"/>
                    </a:lnTo>
                    <a:lnTo>
                      <a:pt x="290" y="4"/>
                    </a:lnTo>
                    <a:lnTo>
                      <a:pt x="290" y="5"/>
                    </a:lnTo>
                    <a:lnTo>
                      <a:pt x="292" y="6"/>
                    </a:lnTo>
                    <a:lnTo>
                      <a:pt x="293" y="8"/>
                    </a:lnTo>
                    <a:lnTo>
                      <a:pt x="295" y="9"/>
                    </a:lnTo>
                    <a:lnTo>
                      <a:pt x="295" y="12"/>
                    </a:lnTo>
                    <a:lnTo>
                      <a:pt x="295" y="14"/>
                    </a:lnTo>
                    <a:lnTo>
                      <a:pt x="295" y="16"/>
                    </a:lnTo>
                    <a:lnTo>
                      <a:pt x="297" y="18"/>
                    </a:lnTo>
                    <a:lnTo>
                      <a:pt x="297" y="21"/>
                    </a:lnTo>
                    <a:lnTo>
                      <a:pt x="297" y="23"/>
                    </a:lnTo>
                    <a:lnTo>
                      <a:pt x="297" y="25"/>
                    </a:lnTo>
                    <a:lnTo>
                      <a:pt x="299" y="26"/>
                    </a:lnTo>
                    <a:lnTo>
                      <a:pt x="298" y="30"/>
                    </a:lnTo>
                    <a:lnTo>
                      <a:pt x="298" y="34"/>
                    </a:lnTo>
                    <a:lnTo>
                      <a:pt x="297" y="37"/>
                    </a:lnTo>
                    <a:lnTo>
                      <a:pt x="297" y="39"/>
                    </a:lnTo>
                    <a:lnTo>
                      <a:pt x="295" y="43"/>
                    </a:lnTo>
                    <a:lnTo>
                      <a:pt x="295" y="44"/>
                    </a:lnTo>
                    <a:lnTo>
                      <a:pt x="293" y="46"/>
                    </a:lnTo>
                    <a:lnTo>
                      <a:pt x="293" y="48"/>
                    </a:lnTo>
                    <a:lnTo>
                      <a:pt x="291" y="50"/>
                    </a:lnTo>
                    <a:lnTo>
                      <a:pt x="290" y="52"/>
                    </a:lnTo>
                    <a:lnTo>
                      <a:pt x="288" y="53"/>
                    </a:lnTo>
                    <a:lnTo>
                      <a:pt x="287" y="53"/>
                    </a:lnTo>
                    <a:lnTo>
                      <a:pt x="285" y="53"/>
                    </a:lnTo>
                    <a:lnTo>
                      <a:pt x="283" y="53"/>
                    </a:lnTo>
                    <a:lnTo>
                      <a:pt x="281" y="53"/>
                    </a:lnTo>
                    <a:lnTo>
                      <a:pt x="281" y="52"/>
                    </a:lnTo>
                    <a:lnTo>
                      <a:pt x="281" y="53"/>
                    </a:lnTo>
                    <a:lnTo>
                      <a:pt x="283" y="53"/>
                    </a:lnTo>
                    <a:lnTo>
                      <a:pt x="285" y="54"/>
                    </a:lnTo>
                    <a:lnTo>
                      <a:pt x="287" y="54"/>
                    </a:lnTo>
                    <a:lnTo>
                      <a:pt x="287" y="56"/>
                    </a:lnTo>
                    <a:lnTo>
                      <a:pt x="289" y="57"/>
                    </a:lnTo>
                    <a:lnTo>
                      <a:pt x="291" y="59"/>
                    </a:lnTo>
                    <a:lnTo>
                      <a:pt x="293" y="59"/>
                    </a:lnTo>
                    <a:lnTo>
                      <a:pt x="293" y="62"/>
                    </a:lnTo>
                    <a:lnTo>
                      <a:pt x="294" y="64"/>
                    </a:lnTo>
                    <a:lnTo>
                      <a:pt x="294" y="66"/>
                    </a:lnTo>
                    <a:lnTo>
                      <a:pt x="295" y="68"/>
                    </a:lnTo>
                    <a:lnTo>
                      <a:pt x="295" y="72"/>
                    </a:lnTo>
                    <a:lnTo>
                      <a:pt x="296" y="74"/>
                    </a:lnTo>
                    <a:lnTo>
                      <a:pt x="296" y="76"/>
                    </a:lnTo>
                    <a:lnTo>
                      <a:pt x="297" y="78"/>
                    </a:lnTo>
                    <a:lnTo>
                      <a:pt x="296" y="82"/>
                    </a:lnTo>
                    <a:lnTo>
                      <a:pt x="296" y="84"/>
                    </a:lnTo>
                    <a:lnTo>
                      <a:pt x="295" y="88"/>
                    </a:lnTo>
                    <a:lnTo>
                      <a:pt x="295" y="90"/>
                    </a:lnTo>
                    <a:lnTo>
                      <a:pt x="294" y="93"/>
                    </a:lnTo>
                    <a:lnTo>
                      <a:pt x="293" y="94"/>
                    </a:lnTo>
                    <a:lnTo>
                      <a:pt x="291" y="96"/>
                    </a:lnTo>
                    <a:lnTo>
                      <a:pt x="291" y="98"/>
                    </a:lnTo>
                    <a:lnTo>
                      <a:pt x="290" y="100"/>
                    </a:lnTo>
                    <a:lnTo>
                      <a:pt x="288" y="101"/>
                    </a:lnTo>
                    <a:lnTo>
                      <a:pt x="286" y="103"/>
                    </a:lnTo>
                    <a:lnTo>
                      <a:pt x="284" y="104"/>
                    </a:lnTo>
                    <a:lnTo>
                      <a:pt x="282" y="104"/>
                    </a:lnTo>
                    <a:lnTo>
                      <a:pt x="281" y="104"/>
                    </a:lnTo>
                    <a:lnTo>
                      <a:pt x="281" y="103"/>
                    </a:lnTo>
                    <a:lnTo>
                      <a:pt x="280" y="103"/>
                    </a:lnTo>
                    <a:lnTo>
                      <a:pt x="17" y="103"/>
                    </a:lnTo>
                    <a:lnTo>
                      <a:pt x="16" y="105"/>
                    </a:lnTo>
                    <a:lnTo>
                      <a:pt x="14" y="105"/>
                    </a:lnTo>
                    <a:lnTo>
                      <a:pt x="12" y="105"/>
                    </a:lnTo>
                    <a:lnTo>
                      <a:pt x="11" y="103"/>
                    </a:lnTo>
                    <a:lnTo>
                      <a:pt x="9" y="103"/>
                    </a:lnTo>
                    <a:lnTo>
                      <a:pt x="7" y="101"/>
                    </a:lnTo>
                    <a:lnTo>
                      <a:pt x="5" y="100"/>
                    </a:lnTo>
                    <a:lnTo>
                      <a:pt x="5" y="98"/>
                    </a:lnTo>
                    <a:lnTo>
                      <a:pt x="3" y="96"/>
                    </a:lnTo>
                    <a:lnTo>
                      <a:pt x="3" y="94"/>
                    </a:lnTo>
                    <a:lnTo>
                      <a:pt x="1" y="93"/>
                    </a:lnTo>
                    <a:lnTo>
                      <a:pt x="1" y="90"/>
                    </a:lnTo>
                    <a:lnTo>
                      <a:pt x="0" y="88"/>
                    </a:lnTo>
                    <a:lnTo>
                      <a:pt x="0" y="84"/>
                    </a:lnTo>
                    <a:lnTo>
                      <a:pt x="0" y="82"/>
                    </a:lnTo>
                    <a:lnTo>
                      <a:pt x="0" y="78"/>
                    </a:lnTo>
                    <a:lnTo>
                      <a:pt x="0" y="76"/>
                    </a:lnTo>
                    <a:lnTo>
                      <a:pt x="0" y="74"/>
                    </a:lnTo>
                    <a:lnTo>
                      <a:pt x="0" y="72"/>
                    </a:lnTo>
                    <a:lnTo>
                      <a:pt x="1" y="68"/>
                    </a:lnTo>
                    <a:lnTo>
                      <a:pt x="1" y="66"/>
                    </a:lnTo>
                    <a:lnTo>
                      <a:pt x="3" y="64"/>
                    </a:lnTo>
                    <a:lnTo>
                      <a:pt x="3" y="62"/>
                    </a:lnTo>
                    <a:lnTo>
                      <a:pt x="5" y="59"/>
                    </a:lnTo>
                    <a:lnTo>
                      <a:pt x="6" y="59"/>
                    </a:lnTo>
                    <a:lnTo>
                      <a:pt x="8" y="57"/>
                    </a:lnTo>
                    <a:lnTo>
                      <a:pt x="9" y="56"/>
                    </a:lnTo>
                    <a:lnTo>
                      <a:pt x="11" y="54"/>
                    </a:lnTo>
                    <a:lnTo>
                      <a:pt x="13" y="54"/>
                    </a:lnTo>
                    <a:lnTo>
                      <a:pt x="14" y="53"/>
                    </a:lnTo>
                    <a:lnTo>
                      <a:pt x="16" y="53"/>
                    </a:lnTo>
                    <a:lnTo>
                      <a:pt x="18" y="53"/>
                    </a:lnTo>
                    <a:lnTo>
                      <a:pt x="17" y="53"/>
                    </a:lnTo>
                    <a:lnTo>
                      <a:pt x="16" y="54"/>
                    </a:lnTo>
                    <a:lnTo>
                      <a:pt x="14" y="54"/>
                    </a:lnTo>
                    <a:lnTo>
                      <a:pt x="12" y="54"/>
                    </a:lnTo>
                    <a:lnTo>
                      <a:pt x="11" y="53"/>
                    </a:lnTo>
                    <a:lnTo>
                      <a:pt x="9" y="53"/>
                    </a:lnTo>
                    <a:lnTo>
                      <a:pt x="8" y="52"/>
                    </a:lnTo>
                    <a:lnTo>
                      <a:pt x="6" y="50"/>
                    </a:lnTo>
                    <a:lnTo>
                      <a:pt x="6" y="48"/>
                    </a:lnTo>
                    <a:lnTo>
                      <a:pt x="4" y="46"/>
                    </a:lnTo>
                    <a:lnTo>
                      <a:pt x="4" y="44"/>
                    </a:lnTo>
                    <a:lnTo>
                      <a:pt x="2" y="43"/>
                    </a:lnTo>
                    <a:lnTo>
                      <a:pt x="2" y="39"/>
                    </a:lnTo>
                    <a:lnTo>
                      <a:pt x="1" y="37"/>
                    </a:lnTo>
                    <a:lnTo>
                      <a:pt x="1" y="34"/>
                    </a:lnTo>
                    <a:lnTo>
                      <a:pt x="1" y="31"/>
                    </a:lnTo>
                    <a:lnTo>
                      <a:pt x="1" y="28"/>
                    </a:lnTo>
                    <a:lnTo>
                      <a:pt x="1" y="26"/>
                    </a:lnTo>
                    <a:lnTo>
                      <a:pt x="1" y="22"/>
                    </a:lnTo>
                    <a:lnTo>
                      <a:pt x="1" y="21"/>
                    </a:lnTo>
                    <a:lnTo>
                      <a:pt x="3" y="17"/>
                    </a:lnTo>
                    <a:lnTo>
                      <a:pt x="3" y="15"/>
                    </a:lnTo>
                    <a:lnTo>
                      <a:pt x="5" y="12"/>
                    </a:lnTo>
                    <a:lnTo>
                      <a:pt x="6" y="10"/>
                    </a:lnTo>
                    <a:lnTo>
                      <a:pt x="8" y="7"/>
                    </a:lnTo>
                    <a:lnTo>
                      <a:pt x="9" y="6"/>
                    </a:lnTo>
                    <a:lnTo>
                      <a:pt x="11" y="5"/>
                    </a:lnTo>
                    <a:lnTo>
                      <a:pt x="13" y="4"/>
                    </a:lnTo>
                    <a:lnTo>
                      <a:pt x="14" y="2"/>
                    </a:lnTo>
                    <a:lnTo>
                      <a:pt x="16" y="2"/>
                    </a:lnTo>
                    <a:lnTo>
                      <a:pt x="18" y="1"/>
                    </a:lnTo>
                    <a:lnTo>
                      <a:pt x="20" y="1"/>
                    </a:lnTo>
                    <a:lnTo>
                      <a:pt x="22" y="0"/>
                    </a:lnTo>
                    <a:lnTo>
                      <a:pt x="24" y="0"/>
                    </a:lnTo>
                    <a:lnTo>
                      <a:pt x="32" y="0"/>
                    </a:lnTo>
                    <a:lnTo>
                      <a:pt x="44" y="0"/>
                    </a:lnTo>
                    <a:lnTo>
                      <a:pt x="61" y="0"/>
                    </a:lnTo>
                    <a:lnTo>
                      <a:pt x="80" y="0"/>
                    </a:lnTo>
                    <a:lnTo>
                      <a:pt x="102" y="0"/>
                    </a:lnTo>
                    <a:lnTo>
                      <a:pt x="125" y="0"/>
                    </a:lnTo>
                    <a:lnTo>
                      <a:pt x="150" y="0"/>
                    </a:lnTo>
                    <a:lnTo>
                      <a:pt x="173" y="0"/>
                    </a:lnTo>
                    <a:lnTo>
                      <a:pt x="197" y="0"/>
                    </a:lnTo>
                    <a:lnTo>
                      <a:pt x="219" y="0"/>
                    </a:lnTo>
                    <a:lnTo>
                      <a:pt x="240" y="0"/>
                    </a:lnTo>
                    <a:lnTo>
                      <a:pt x="256" y="0"/>
                    </a:lnTo>
                    <a:lnTo>
                      <a:pt x="270" y="0"/>
                    </a:lnTo>
                    <a:lnTo>
                      <a:pt x="279" y="0"/>
                    </a:lnTo>
                    <a:lnTo>
                      <a:pt x="283" y="0"/>
                    </a:lnTo>
                    <a:lnTo>
                      <a:pt x="281" y="1"/>
                    </a:lnTo>
                  </a:path>
                </a:pathLst>
              </a:custGeom>
              <a:solidFill>
                <a:srgbClr val="F8F8F8"/>
              </a:solidFill>
              <a:ln w="18732">
                <a:solidFill>
                  <a:srgbClr val="C0C0C0"/>
                </a:solidFill>
                <a:round/>
                <a:headEnd/>
                <a:tailEnd/>
              </a:ln>
            </p:spPr>
            <p:txBody>
              <a:bodyPr/>
              <a:lstStyle/>
              <a:p>
                <a:endParaRPr lang="it-IT"/>
              </a:p>
            </p:txBody>
          </p:sp>
          <p:sp>
            <p:nvSpPr>
              <p:cNvPr id="7287" name="Freeform 89"/>
              <p:cNvSpPr>
                <a:spLocks/>
              </p:cNvSpPr>
              <p:nvPr/>
            </p:nvSpPr>
            <p:spPr bwMode="auto">
              <a:xfrm>
                <a:off x="3209" y="3964"/>
                <a:ext cx="230" cy="51"/>
              </a:xfrm>
              <a:custGeom>
                <a:avLst/>
                <a:gdLst>
                  <a:gd name="T0" fmla="*/ 217 w 230"/>
                  <a:gd name="T1" fmla="*/ 5 h 51"/>
                  <a:gd name="T2" fmla="*/ 213 w 230"/>
                  <a:gd name="T3" fmla="*/ 13 h 51"/>
                  <a:gd name="T4" fmla="*/ 209 w 230"/>
                  <a:gd name="T5" fmla="*/ 21 h 51"/>
                  <a:gd name="T6" fmla="*/ 204 w 230"/>
                  <a:gd name="T7" fmla="*/ 28 h 51"/>
                  <a:gd name="T8" fmla="*/ 194 w 230"/>
                  <a:gd name="T9" fmla="*/ 34 h 51"/>
                  <a:gd name="T10" fmla="*/ 181 w 230"/>
                  <a:gd name="T11" fmla="*/ 39 h 51"/>
                  <a:gd name="T12" fmla="*/ 161 w 230"/>
                  <a:gd name="T13" fmla="*/ 42 h 51"/>
                  <a:gd name="T14" fmla="*/ 135 w 230"/>
                  <a:gd name="T15" fmla="*/ 42 h 51"/>
                  <a:gd name="T16" fmla="*/ 111 w 230"/>
                  <a:gd name="T17" fmla="*/ 42 h 51"/>
                  <a:gd name="T18" fmla="*/ 95 w 230"/>
                  <a:gd name="T19" fmla="*/ 43 h 51"/>
                  <a:gd name="T20" fmla="*/ 77 w 230"/>
                  <a:gd name="T21" fmla="*/ 45 h 51"/>
                  <a:gd name="T22" fmla="*/ 59 w 230"/>
                  <a:gd name="T23" fmla="*/ 45 h 51"/>
                  <a:gd name="T24" fmla="*/ 41 w 230"/>
                  <a:gd name="T25" fmla="*/ 47 h 51"/>
                  <a:gd name="T26" fmla="*/ 25 w 230"/>
                  <a:gd name="T27" fmla="*/ 48 h 51"/>
                  <a:gd name="T28" fmla="*/ 11 w 230"/>
                  <a:gd name="T29" fmla="*/ 50 h 51"/>
                  <a:gd name="T30" fmla="*/ 2 w 230"/>
                  <a:gd name="T31" fmla="*/ 50 h 51"/>
                  <a:gd name="T32" fmla="*/ 0 w 230"/>
                  <a:gd name="T33" fmla="*/ 50 h 51"/>
                  <a:gd name="T34" fmla="*/ 6 w 230"/>
                  <a:gd name="T35" fmla="*/ 50 h 51"/>
                  <a:gd name="T36" fmla="*/ 19 w 230"/>
                  <a:gd name="T37" fmla="*/ 50 h 51"/>
                  <a:gd name="T38" fmla="*/ 34 w 230"/>
                  <a:gd name="T39" fmla="*/ 50 h 51"/>
                  <a:gd name="T40" fmla="*/ 50 w 230"/>
                  <a:gd name="T41" fmla="*/ 50 h 51"/>
                  <a:gd name="T42" fmla="*/ 67 w 230"/>
                  <a:gd name="T43" fmla="*/ 50 h 51"/>
                  <a:gd name="T44" fmla="*/ 81 w 230"/>
                  <a:gd name="T45" fmla="*/ 50 h 51"/>
                  <a:gd name="T46" fmla="*/ 91 w 230"/>
                  <a:gd name="T47" fmla="*/ 50 h 51"/>
                  <a:gd name="T48" fmla="*/ 95 w 230"/>
                  <a:gd name="T49" fmla="*/ 50 h 51"/>
                  <a:gd name="T50" fmla="*/ 103 w 230"/>
                  <a:gd name="T51" fmla="*/ 50 h 51"/>
                  <a:gd name="T52" fmla="*/ 119 w 230"/>
                  <a:gd name="T53" fmla="*/ 50 h 51"/>
                  <a:gd name="T54" fmla="*/ 139 w 230"/>
                  <a:gd name="T55" fmla="*/ 50 h 51"/>
                  <a:gd name="T56" fmla="*/ 158 w 230"/>
                  <a:gd name="T57" fmla="*/ 50 h 51"/>
                  <a:gd name="T58" fmla="*/ 178 w 230"/>
                  <a:gd name="T59" fmla="*/ 50 h 51"/>
                  <a:gd name="T60" fmla="*/ 193 w 230"/>
                  <a:gd name="T61" fmla="*/ 50 h 51"/>
                  <a:gd name="T62" fmla="*/ 202 w 230"/>
                  <a:gd name="T63" fmla="*/ 50 h 51"/>
                  <a:gd name="T64" fmla="*/ 210 w 230"/>
                  <a:gd name="T65" fmla="*/ 50 h 51"/>
                  <a:gd name="T66" fmla="*/ 219 w 230"/>
                  <a:gd name="T67" fmla="*/ 48 h 51"/>
                  <a:gd name="T68" fmla="*/ 225 w 230"/>
                  <a:gd name="T69" fmla="*/ 41 h 51"/>
                  <a:gd name="T70" fmla="*/ 228 w 230"/>
                  <a:gd name="T71" fmla="*/ 33 h 51"/>
                  <a:gd name="T72" fmla="*/ 228 w 230"/>
                  <a:gd name="T73" fmla="*/ 23 h 51"/>
                  <a:gd name="T74" fmla="*/ 225 w 230"/>
                  <a:gd name="T75" fmla="*/ 14 h 51"/>
                  <a:gd name="T76" fmla="*/ 223 w 230"/>
                  <a:gd name="T77" fmla="*/ 6 h 51"/>
                  <a:gd name="T78" fmla="*/ 219 w 230"/>
                  <a:gd name="T79" fmla="*/ 2 h 51"/>
                  <a:gd name="T80" fmla="*/ 218 w 230"/>
                  <a:gd name="T81" fmla="*/ 0 h 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51"/>
                  <a:gd name="T125" fmla="*/ 230 w 230"/>
                  <a:gd name="T126" fmla="*/ 51 h 5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51">
                    <a:moveTo>
                      <a:pt x="218" y="0"/>
                    </a:moveTo>
                    <a:lnTo>
                      <a:pt x="217" y="5"/>
                    </a:lnTo>
                    <a:lnTo>
                      <a:pt x="215" y="9"/>
                    </a:lnTo>
                    <a:lnTo>
                      <a:pt x="213" y="13"/>
                    </a:lnTo>
                    <a:lnTo>
                      <a:pt x="212" y="17"/>
                    </a:lnTo>
                    <a:lnTo>
                      <a:pt x="209" y="21"/>
                    </a:lnTo>
                    <a:lnTo>
                      <a:pt x="207" y="24"/>
                    </a:lnTo>
                    <a:lnTo>
                      <a:pt x="204" y="28"/>
                    </a:lnTo>
                    <a:lnTo>
                      <a:pt x="201" y="31"/>
                    </a:lnTo>
                    <a:lnTo>
                      <a:pt x="194" y="34"/>
                    </a:lnTo>
                    <a:lnTo>
                      <a:pt x="188" y="37"/>
                    </a:lnTo>
                    <a:lnTo>
                      <a:pt x="181" y="39"/>
                    </a:lnTo>
                    <a:lnTo>
                      <a:pt x="172" y="40"/>
                    </a:lnTo>
                    <a:lnTo>
                      <a:pt x="161" y="42"/>
                    </a:lnTo>
                    <a:lnTo>
                      <a:pt x="149" y="42"/>
                    </a:lnTo>
                    <a:lnTo>
                      <a:pt x="135" y="42"/>
                    </a:lnTo>
                    <a:lnTo>
                      <a:pt x="119" y="41"/>
                    </a:lnTo>
                    <a:lnTo>
                      <a:pt x="111" y="42"/>
                    </a:lnTo>
                    <a:lnTo>
                      <a:pt x="103" y="42"/>
                    </a:lnTo>
                    <a:lnTo>
                      <a:pt x="95" y="43"/>
                    </a:lnTo>
                    <a:lnTo>
                      <a:pt x="86" y="43"/>
                    </a:lnTo>
                    <a:lnTo>
                      <a:pt x="77" y="45"/>
                    </a:lnTo>
                    <a:lnTo>
                      <a:pt x="68" y="45"/>
                    </a:lnTo>
                    <a:lnTo>
                      <a:pt x="59" y="45"/>
                    </a:lnTo>
                    <a:lnTo>
                      <a:pt x="50" y="45"/>
                    </a:lnTo>
                    <a:lnTo>
                      <a:pt x="41" y="47"/>
                    </a:lnTo>
                    <a:lnTo>
                      <a:pt x="32" y="47"/>
                    </a:lnTo>
                    <a:lnTo>
                      <a:pt x="25" y="48"/>
                    </a:lnTo>
                    <a:lnTo>
                      <a:pt x="18" y="48"/>
                    </a:lnTo>
                    <a:lnTo>
                      <a:pt x="11" y="50"/>
                    </a:lnTo>
                    <a:lnTo>
                      <a:pt x="6" y="50"/>
                    </a:lnTo>
                    <a:lnTo>
                      <a:pt x="2" y="50"/>
                    </a:lnTo>
                    <a:lnTo>
                      <a:pt x="0" y="50"/>
                    </a:lnTo>
                    <a:lnTo>
                      <a:pt x="3" y="50"/>
                    </a:lnTo>
                    <a:lnTo>
                      <a:pt x="6" y="50"/>
                    </a:lnTo>
                    <a:lnTo>
                      <a:pt x="12" y="50"/>
                    </a:lnTo>
                    <a:lnTo>
                      <a:pt x="19" y="50"/>
                    </a:lnTo>
                    <a:lnTo>
                      <a:pt x="26" y="50"/>
                    </a:lnTo>
                    <a:lnTo>
                      <a:pt x="34" y="50"/>
                    </a:lnTo>
                    <a:lnTo>
                      <a:pt x="43" y="50"/>
                    </a:lnTo>
                    <a:lnTo>
                      <a:pt x="50" y="50"/>
                    </a:lnTo>
                    <a:lnTo>
                      <a:pt x="59" y="50"/>
                    </a:lnTo>
                    <a:lnTo>
                      <a:pt x="67" y="50"/>
                    </a:lnTo>
                    <a:lnTo>
                      <a:pt x="75" y="50"/>
                    </a:lnTo>
                    <a:lnTo>
                      <a:pt x="81" y="50"/>
                    </a:lnTo>
                    <a:lnTo>
                      <a:pt x="87" y="50"/>
                    </a:lnTo>
                    <a:lnTo>
                      <a:pt x="91" y="50"/>
                    </a:lnTo>
                    <a:lnTo>
                      <a:pt x="95" y="50"/>
                    </a:lnTo>
                    <a:lnTo>
                      <a:pt x="99" y="50"/>
                    </a:lnTo>
                    <a:lnTo>
                      <a:pt x="103" y="50"/>
                    </a:lnTo>
                    <a:lnTo>
                      <a:pt x="111" y="50"/>
                    </a:lnTo>
                    <a:lnTo>
                      <a:pt x="119" y="50"/>
                    </a:lnTo>
                    <a:lnTo>
                      <a:pt x="129" y="50"/>
                    </a:lnTo>
                    <a:lnTo>
                      <a:pt x="139" y="50"/>
                    </a:lnTo>
                    <a:lnTo>
                      <a:pt x="149" y="50"/>
                    </a:lnTo>
                    <a:lnTo>
                      <a:pt x="158" y="50"/>
                    </a:lnTo>
                    <a:lnTo>
                      <a:pt x="169" y="50"/>
                    </a:lnTo>
                    <a:lnTo>
                      <a:pt x="178" y="50"/>
                    </a:lnTo>
                    <a:lnTo>
                      <a:pt x="187" y="50"/>
                    </a:lnTo>
                    <a:lnTo>
                      <a:pt x="193" y="50"/>
                    </a:lnTo>
                    <a:lnTo>
                      <a:pt x="199" y="50"/>
                    </a:lnTo>
                    <a:lnTo>
                      <a:pt x="202" y="50"/>
                    </a:lnTo>
                    <a:lnTo>
                      <a:pt x="204" y="50"/>
                    </a:lnTo>
                    <a:lnTo>
                      <a:pt x="210" y="50"/>
                    </a:lnTo>
                    <a:lnTo>
                      <a:pt x="215" y="50"/>
                    </a:lnTo>
                    <a:lnTo>
                      <a:pt x="219" y="48"/>
                    </a:lnTo>
                    <a:lnTo>
                      <a:pt x="223" y="44"/>
                    </a:lnTo>
                    <a:lnTo>
                      <a:pt x="225" y="41"/>
                    </a:lnTo>
                    <a:lnTo>
                      <a:pt x="227" y="37"/>
                    </a:lnTo>
                    <a:lnTo>
                      <a:pt x="228" y="33"/>
                    </a:lnTo>
                    <a:lnTo>
                      <a:pt x="229" y="27"/>
                    </a:lnTo>
                    <a:lnTo>
                      <a:pt x="228" y="23"/>
                    </a:lnTo>
                    <a:lnTo>
                      <a:pt x="227" y="18"/>
                    </a:lnTo>
                    <a:lnTo>
                      <a:pt x="225" y="14"/>
                    </a:lnTo>
                    <a:lnTo>
                      <a:pt x="225" y="9"/>
                    </a:lnTo>
                    <a:lnTo>
                      <a:pt x="223" y="6"/>
                    </a:lnTo>
                    <a:lnTo>
                      <a:pt x="221" y="3"/>
                    </a:lnTo>
                    <a:lnTo>
                      <a:pt x="219" y="2"/>
                    </a:lnTo>
                    <a:lnTo>
                      <a:pt x="218" y="0"/>
                    </a:lnTo>
                  </a:path>
                </a:pathLst>
              </a:custGeom>
              <a:solidFill>
                <a:srgbClr val="F8F8F8"/>
              </a:solidFill>
              <a:ln w="9525">
                <a:solidFill>
                  <a:srgbClr val="C0C0C0"/>
                </a:solidFill>
                <a:round/>
                <a:headEnd/>
                <a:tailEnd/>
              </a:ln>
            </p:spPr>
            <p:txBody>
              <a:bodyPr/>
              <a:lstStyle/>
              <a:p>
                <a:endParaRPr lang="it-IT"/>
              </a:p>
            </p:txBody>
          </p:sp>
          <p:sp>
            <p:nvSpPr>
              <p:cNvPr id="7288" name="Freeform 90"/>
              <p:cNvSpPr>
                <a:spLocks/>
              </p:cNvSpPr>
              <p:nvPr/>
            </p:nvSpPr>
            <p:spPr bwMode="auto">
              <a:xfrm>
                <a:off x="3110" y="4077"/>
                <a:ext cx="354" cy="102"/>
              </a:xfrm>
              <a:custGeom>
                <a:avLst/>
                <a:gdLst>
                  <a:gd name="T0" fmla="*/ 0 w 354"/>
                  <a:gd name="T1" fmla="*/ 0 h 102"/>
                  <a:gd name="T2" fmla="*/ 0 w 354"/>
                  <a:gd name="T3" fmla="*/ 101 h 102"/>
                  <a:gd name="T4" fmla="*/ 353 w 354"/>
                  <a:gd name="T5" fmla="*/ 101 h 102"/>
                  <a:gd name="T6" fmla="*/ 353 w 354"/>
                  <a:gd name="T7" fmla="*/ 0 h 102"/>
                  <a:gd name="T8" fmla="*/ 0 w 354"/>
                  <a:gd name="T9" fmla="*/ 0 h 102"/>
                  <a:gd name="T10" fmla="*/ 0 w 354"/>
                  <a:gd name="T11" fmla="*/ 0 h 102"/>
                  <a:gd name="T12" fmla="*/ 0 60000 65536"/>
                  <a:gd name="T13" fmla="*/ 0 60000 65536"/>
                  <a:gd name="T14" fmla="*/ 0 60000 65536"/>
                  <a:gd name="T15" fmla="*/ 0 60000 65536"/>
                  <a:gd name="T16" fmla="*/ 0 60000 65536"/>
                  <a:gd name="T17" fmla="*/ 0 60000 65536"/>
                  <a:gd name="T18" fmla="*/ 0 w 354"/>
                  <a:gd name="T19" fmla="*/ 0 h 102"/>
                  <a:gd name="T20" fmla="*/ 354 w 354"/>
                  <a:gd name="T21" fmla="*/ 102 h 102"/>
                </a:gdLst>
                <a:ahLst/>
                <a:cxnLst>
                  <a:cxn ang="T12">
                    <a:pos x="T0" y="T1"/>
                  </a:cxn>
                  <a:cxn ang="T13">
                    <a:pos x="T2" y="T3"/>
                  </a:cxn>
                  <a:cxn ang="T14">
                    <a:pos x="T4" y="T5"/>
                  </a:cxn>
                  <a:cxn ang="T15">
                    <a:pos x="T6" y="T7"/>
                  </a:cxn>
                  <a:cxn ang="T16">
                    <a:pos x="T8" y="T9"/>
                  </a:cxn>
                  <a:cxn ang="T17">
                    <a:pos x="T10" y="T11"/>
                  </a:cxn>
                </a:cxnLst>
                <a:rect l="T18" t="T19" r="T20" b="T21"/>
                <a:pathLst>
                  <a:path w="354" h="102">
                    <a:moveTo>
                      <a:pt x="0" y="0"/>
                    </a:moveTo>
                    <a:lnTo>
                      <a:pt x="0" y="101"/>
                    </a:lnTo>
                    <a:lnTo>
                      <a:pt x="353" y="101"/>
                    </a:lnTo>
                    <a:lnTo>
                      <a:pt x="353" y="0"/>
                    </a:lnTo>
                    <a:lnTo>
                      <a:pt x="0" y="0"/>
                    </a:lnTo>
                  </a:path>
                </a:pathLst>
              </a:custGeom>
              <a:solidFill>
                <a:srgbClr val="F8F8F8"/>
              </a:solidFill>
              <a:ln w="18732">
                <a:solidFill>
                  <a:srgbClr val="C0C0C0"/>
                </a:solidFill>
                <a:round/>
                <a:headEnd/>
                <a:tailEnd/>
              </a:ln>
            </p:spPr>
            <p:txBody>
              <a:bodyPr/>
              <a:lstStyle/>
              <a:p>
                <a:endParaRPr lang="it-IT"/>
              </a:p>
            </p:txBody>
          </p:sp>
          <p:sp>
            <p:nvSpPr>
              <p:cNvPr id="7289" name="Freeform 91"/>
              <p:cNvSpPr>
                <a:spLocks/>
              </p:cNvSpPr>
              <p:nvPr/>
            </p:nvSpPr>
            <p:spPr bwMode="auto">
              <a:xfrm>
                <a:off x="3115" y="4079"/>
                <a:ext cx="351" cy="100"/>
              </a:xfrm>
              <a:custGeom>
                <a:avLst/>
                <a:gdLst>
                  <a:gd name="T0" fmla="*/ 348 w 351"/>
                  <a:gd name="T1" fmla="*/ 4 h 100"/>
                  <a:gd name="T2" fmla="*/ 348 w 351"/>
                  <a:gd name="T3" fmla="*/ 18 h 100"/>
                  <a:gd name="T4" fmla="*/ 349 w 351"/>
                  <a:gd name="T5" fmla="*/ 39 h 100"/>
                  <a:gd name="T6" fmla="*/ 349 w 351"/>
                  <a:gd name="T7" fmla="*/ 65 h 100"/>
                  <a:gd name="T8" fmla="*/ 349 w 351"/>
                  <a:gd name="T9" fmla="*/ 87 h 100"/>
                  <a:gd name="T10" fmla="*/ 346 w 351"/>
                  <a:gd name="T11" fmla="*/ 99 h 100"/>
                  <a:gd name="T12" fmla="*/ 295 w 351"/>
                  <a:gd name="T13" fmla="*/ 99 h 100"/>
                  <a:gd name="T14" fmla="*/ 207 w 351"/>
                  <a:gd name="T15" fmla="*/ 99 h 100"/>
                  <a:gd name="T16" fmla="*/ 110 w 351"/>
                  <a:gd name="T17" fmla="*/ 99 h 100"/>
                  <a:gd name="T18" fmla="*/ 31 w 351"/>
                  <a:gd name="T19" fmla="*/ 99 h 100"/>
                  <a:gd name="T20" fmla="*/ 0 w 351"/>
                  <a:gd name="T21" fmla="*/ 99 h 100"/>
                  <a:gd name="T22" fmla="*/ 5 w 351"/>
                  <a:gd name="T23" fmla="*/ 99 h 100"/>
                  <a:gd name="T24" fmla="*/ 15 w 351"/>
                  <a:gd name="T25" fmla="*/ 96 h 100"/>
                  <a:gd name="T26" fmla="*/ 23 w 351"/>
                  <a:gd name="T27" fmla="*/ 95 h 100"/>
                  <a:gd name="T28" fmla="*/ 34 w 351"/>
                  <a:gd name="T29" fmla="*/ 93 h 100"/>
                  <a:gd name="T30" fmla="*/ 40 w 351"/>
                  <a:gd name="T31" fmla="*/ 92 h 100"/>
                  <a:gd name="T32" fmla="*/ 49 w 351"/>
                  <a:gd name="T33" fmla="*/ 90 h 100"/>
                  <a:gd name="T34" fmla="*/ 63 w 351"/>
                  <a:gd name="T35" fmla="*/ 89 h 100"/>
                  <a:gd name="T36" fmla="*/ 84 w 351"/>
                  <a:gd name="T37" fmla="*/ 87 h 100"/>
                  <a:gd name="T38" fmla="*/ 102 w 351"/>
                  <a:gd name="T39" fmla="*/ 87 h 100"/>
                  <a:gd name="T40" fmla="*/ 118 w 351"/>
                  <a:gd name="T41" fmla="*/ 85 h 100"/>
                  <a:gd name="T42" fmla="*/ 126 w 351"/>
                  <a:gd name="T43" fmla="*/ 83 h 100"/>
                  <a:gd name="T44" fmla="*/ 139 w 351"/>
                  <a:gd name="T45" fmla="*/ 82 h 100"/>
                  <a:gd name="T46" fmla="*/ 155 w 351"/>
                  <a:gd name="T47" fmla="*/ 81 h 100"/>
                  <a:gd name="T48" fmla="*/ 173 w 351"/>
                  <a:gd name="T49" fmla="*/ 80 h 100"/>
                  <a:gd name="T50" fmla="*/ 189 w 351"/>
                  <a:gd name="T51" fmla="*/ 78 h 100"/>
                  <a:gd name="T52" fmla="*/ 200 w 351"/>
                  <a:gd name="T53" fmla="*/ 75 h 100"/>
                  <a:gd name="T54" fmla="*/ 207 w 351"/>
                  <a:gd name="T55" fmla="*/ 75 h 100"/>
                  <a:gd name="T56" fmla="*/ 220 w 351"/>
                  <a:gd name="T57" fmla="*/ 74 h 100"/>
                  <a:gd name="T58" fmla="*/ 233 w 351"/>
                  <a:gd name="T59" fmla="*/ 73 h 100"/>
                  <a:gd name="T60" fmla="*/ 248 w 351"/>
                  <a:gd name="T61" fmla="*/ 71 h 100"/>
                  <a:gd name="T62" fmla="*/ 257 w 351"/>
                  <a:gd name="T63" fmla="*/ 71 h 100"/>
                  <a:gd name="T64" fmla="*/ 271 w 351"/>
                  <a:gd name="T65" fmla="*/ 66 h 100"/>
                  <a:gd name="T66" fmla="*/ 285 w 351"/>
                  <a:gd name="T67" fmla="*/ 61 h 100"/>
                  <a:gd name="T68" fmla="*/ 297 w 351"/>
                  <a:gd name="T69" fmla="*/ 55 h 100"/>
                  <a:gd name="T70" fmla="*/ 303 w 351"/>
                  <a:gd name="T71" fmla="*/ 50 h 100"/>
                  <a:gd name="T72" fmla="*/ 309 w 351"/>
                  <a:gd name="T73" fmla="*/ 46 h 100"/>
                  <a:gd name="T74" fmla="*/ 312 w 351"/>
                  <a:gd name="T75" fmla="*/ 44 h 100"/>
                  <a:gd name="T76" fmla="*/ 314 w 351"/>
                  <a:gd name="T77" fmla="*/ 38 h 100"/>
                  <a:gd name="T78" fmla="*/ 318 w 351"/>
                  <a:gd name="T79" fmla="*/ 29 h 100"/>
                  <a:gd name="T80" fmla="*/ 323 w 351"/>
                  <a:gd name="T81" fmla="*/ 20 h 100"/>
                  <a:gd name="T82" fmla="*/ 328 w 351"/>
                  <a:gd name="T83" fmla="*/ 10 h 100"/>
                  <a:gd name="T84" fmla="*/ 334 w 351"/>
                  <a:gd name="T85" fmla="*/ 0 h 100"/>
                  <a:gd name="T86" fmla="*/ 334 w 351"/>
                  <a:gd name="T87" fmla="*/ 0 h 100"/>
                  <a:gd name="T88" fmla="*/ 338 w 351"/>
                  <a:gd name="T89" fmla="*/ 0 h 100"/>
                  <a:gd name="T90" fmla="*/ 341 w 351"/>
                  <a:gd name="T91" fmla="*/ 0 h 100"/>
                  <a:gd name="T92" fmla="*/ 346 w 351"/>
                  <a:gd name="T93" fmla="*/ 0 h 100"/>
                  <a:gd name="T94" fmla="*/ 347 w 351"/>
                  <a:gd name="T95" fmla="*/ 0 h 1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1"/>
                  <a:gd name="T145" fmla="*/ 0 h 100"/>
                  <a:gd name="T146" fmla="*/ 351 w 351"/>
                  <a:gd name="T147" fmla="*/ 100 h 1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1" h="100">
                    <a:moveTo>
                      <a:pt x="348" y="0"/>
                    </a:moveTo>
                    <a:lnTo>
                      <a:pt x="348" y="1"/>
                    </a:lnTo>
                    <a:lnTo>
                      <a:pt x="348" y="4"/>
                    </a:lnTo>
                    <a:lnTo>
                      <a:pt x="348" y="8"/>
                    </a:lnTo>
                    <a:lnTo>
                      <a:pt x="348" y="12"/>
                    </a:lnTo>
                    <a:lnTo>
                      <a:pt x="348" y="18"/>
                    </a:lnTo>
                    <a:lnTo>
                      <a:pt x="348" y="25"/>
                    </a:lnTo>
                    <a:lnTo>
                      <a:pt x="348" y="32"/>
                    </a:lnTo>
                    <a:lnTo>
                      <a:pt x="349" y="39"/>
                    </a:lnTo>
                    <a:lnTo>
                      <a:pt x="349" y="48"/>
                    </a:lnTo>
                    <a:lnTo>
                      <a:pt x="349" y="56"/>
                    </a:lnTo>
                    <a:lnTo>
                      <a:pt x="349" y="65"/>
                    </a:lnTo>
                    <a:lnTo>
                      <a:pt x="349" y="72"/>
                    </a:lnTo>
                    <a:lnTo>
                      <a:pt x="349" y="80"/>
                    </a:lnTo>
                    <a:lnTo>
                      <a:pt x="349" y="87"/>
                    </a:lnTo>
                    <a:lnTo>
                      <a:pt x="349" y="94"/>
                    </a:lnTo>
                    <a:lnTo>
                      <a:pt x="350" y="99"/>
                    </a:lnTo>
                    <a:lnTo>
                      <a:pt x="346" y="99"/>
                    </a:lnTo>
                    <a:lnTo>
                      <a:pt x="335" y="99"/>
                    </a:lnTo>
                    <a:lnTo>
                      <a:pt x="317" y="99"/>
                    </a:lnTo>
                    <a:lnTo>
                      <a:pt x="295" y="99"/>
                    </a:lnTo>
                    <a:lnTo>
                      <a:pt x="268" y="99"/>
                    </a:lnTo>
                    <a:lnTo>
                      <a:pt x="239" y="99"/>
                    </a:lnTo>
                    <a:lnTo>
                      <a:pt x="207" y="99"/>
                    </a:lnTo>
                    <a:lnTo>
                      <a:pt x="175" y="99"/>
                    </a:lnTo>
                    <a:lnTo>
                      <a:pt x="142" y="99"/>
                    </a:lnTo>
                    <a:lnTo>
                      <a:pt x="110" y="99"/>
                    </a:lnTo>
                    <a:lnTo>
                      <a:pt x="80" y="99"/>
                    </a:lnTo>
                    <a:lnTo>
                      <a:pt x="54" y="99"/>
                    </a:lnTo>
                    <a:lnTo>
                      <a:pt x="31" y="99"/>
                    </a:lnTo>
                    <a:lnTo>
                      <a:pt x="15" y="99"/>
                    </a:lnTo>
                    <a:lnTo>
                      <a:pt x="4" y="99"/>
                    </a:lnTo>
                    <a:lnTo>
                      <a:pt x="0" y="99"/>
                    </a:lnTo>
                    <a:lnTo>
                      <a:pt x="1" y="99"/>
                    </a:lnTo>
                    <a:lnTo>
                      <a:pt x="3" y="99"/>
                    </a:lnTo>
                    <a:lnTo>
                      <a:pt x="5" y="99"/>
                    </a:lnTo>
                    <a:lnTo>
                      <a:pt x="9" y="97"/>
                    </a:lnTo>
                    <a:lnTo>
                      <a:pt x="11" y="97"/>
                    </a:lnTo>
                    <a:lnTo>
                      <a:pt x="15" y="96"/>
                    </a:lnTo>
                    <a:lnTo>
                      <a:pt x="18" y="96"/>
                    </a:lnTo>
                    <a:lnTo>
                      <a:pt x="22" y="95"/>
                    </a:lnTo>
                    <a:lnTo>
                      <a:pt x="23" y="95"/>
                    </a:lnTo>
                    <a:lnTo>
                      <a:pt x="27" y="95"/>
                    </a:lnTo>
                    <a:lnTo>
                      <a:pt x="30" y="95"/>
                    </a:lnTo>
                    <a:lnTo>
                      <a:pt x="34" y="93"/>
                    </a:lnTo>
                    <a:lnTo>
                      <a:pt x="35" y="93"/>
                    </a:lnTo>
                    <a:lnTo>
                      <a:pt x="38" y="92"/>
                    </a:lnTo>
                    <a:lnTo>
                      <a:pt x="40" y="92"/>
                    </a:lnTo>
                    <a:lnTo>
                      <a:pt x="43" y="90"/>
                    </a:lnTo>
                    <a:lnTo>
                      <a:pt x="45" y="90"/>
                    </a:lnTo>
                    <a:lnTo>
                      <a:pt x="49" y="90"/>
                    </a:lnTo>
                    <a:lnTo>
                      <a:pt x="53" y="90"/>
                    </a:lnTo>
                    <a:lnTo>
                      <a:pt x="58" y="89"/>
                    </a:lnTo>
                    <a:lnTo>
                      <a:pt x="63" y="89"/>
                    </a:lnTo>
                    <a:lnTo>
                      <a:pt x="70" y="89"/>
                    </a:lnTo>
                    <a:lnTo>
                      <a:pt x="76" y="89"/>
                    </a:lnTo>
                    <a:lnTo>
                      <a:pt x="84" y="87"/>
                    </a:lnTo>
                    <a:lnTo>
                      <a:pt x="89" y="87"/>
                    </a:lnTo>
                    <a:lnTo>
                      <a:pt x="96" y="87"/>
                    </a:lnTo>
                    <a:lnTo>
                      <a:pt x="102" y="87"/>
                    </a:lnTo>
                    <a:lnTo>
                      <a:pt x="108" y="85"/>
                    </a:lnTo>
                    <a:lnTo>
                      <a:pt x="113" y="85"/>
                    </a:lnTo>
                    <a:lnTo>
                      <a:pt x="118" y="85"/>
                    </a:lnTo>
                    <a:lnTo>
                      <a:pt x="121" y="85"/>
                    </a:lnTo>
                    <a:lnTo>
                      <a:pt x="124" y="83"/>
                    </a:lnTo>
                    <a:lnTo>
                      <a:pt x="126" y="83"/>
                    </a:lnTo>
                    <a:lnTo>
                      <a:pt x="130" y="83"/>
                    </a:lnTo>
                    <a:lnTo>
                      <a:pt x="134" y="83"/>
                    </a:lnTo>
                    <a:lnTo>
                      <a:pt x="139" y="82"/>
                    </a:lnTo>
                    <a:lnTo>
                      <a:pt x="143" y="82"/>
                    </a:lnTo>
                    <a:lnTo>
                      <a:pt x="150" y="81"/>
                    </a:lnTo>
                    <a:lnTo>
                      <a:pt x="155" y="81"/>
                    </a:lnTo>
                    <a:lnTo>
                      <a:pt x="162" y="80"/>
                    </a:lnTo>
                    <a:lnTo>
                      <a:pt x="167" y="80"/>
                    </a:lnTo>
                    <a:lnTo>
                      <a:pt x="173" y="80"/>
                    </a:lnTo>
                    <a:lnTo>
                      <a:pt x="178" y="80"/>
                    </a:lnTo>
                    <a:lnTo>
                      <a:pt x="185" y="78"/>
                    </a:lnTo>
                    <a:lnTo>
                      <a:pt x="189" y="78"/>
                    </a:lnTo>
                    <a:lnTo>
                      <a:pt x="193" y="77"/>
                    </a:lnTo>
                    <a:lnTo>
                      <a:pt x="196" y="77"/>
                    </a:lnTo>
                    <a:lnTo>
                      <a:pt x="200" y="75"/>
                    </a:lnTo>
                    <a:lnTo>
                      <a:pt x="201" y="75"/>
                    </a:lnTo>
                    <a:lnTo>
                      <a:pt x="204" y="75"/>
                    </a:lnTo>
                    <a:lnTo>
                      <a:pt x="207" y="75"/>
                    </a:lnTo>
                    <a:lnTo>
                      <a:pt x="211" y="74"/>
                    </a:lnTo>
                    <a:lnTo>
                      <a:pt x="215" y="74"/>
                    </a:lnTo>
                    <a:lnTo>
                      <a:pt x="220" y="74"/>
                    </a:lnTo>
                    <a:lnTo>
                      <a:pt x="224" y="74"/>
                    </a:lnTo>
                    <a:lnTo>
                      <a:pt x="229" y="73"/>
                    </a:lnTo>
                    <a:lnTo>
                      <a:pt x="233" y="73"/>
                    </a:lnTo>
                    <a:lnTo>
                      <a:pt x="239" y="73"/>
                    </a:lnTo>
                    <a:lnTo>
                      <a:pt x="243" y="73"/>
                    </a:lnTo>
                    <a:lnTo>
                      <a:pt x="248" y="71"/>
                    </a:lnTo>
                    <a:lnTo>
                      <a:pt x="251" y="71"/>
                    </a:lnTo>
                    <a:lnTo>
                      <a:pt x="255" y="71"/>
                    </a:lnTo>
                    <a:lnTo>
                      <a:pt x="257" y="71"/>
                    </a:lnTo>
                    <a:lnTo>
                      <a:pt x="260" y="69"/>
                    </a:lnTo>
                    <a:lnTo>
                      <a:pt x="265" y="68"/>
                    </a:lnTo>
                    <a:lnTo>
                      <a:pt x="271" y="66"/>
                    </a:lnTo>
                    <a:lnTo>
                      <a:pt x="276" y="64"/>
                    </a:lnTo>
                    <a:lnTo>
                      <a:pt x="281" y="62"/>
                    </a:lnTo>
                    <a:lnTo>
                      <a:pt x="285" y="61"/>
                    </a:lnTo>
                    <a:lnTo>
                      <a:pt x="290" y="59"/>
                    </a:lnTo>
                    <a:lnTo>
                      <a:pt x="293" y="57"/>
                    </a:lnTo>
                    <a:lnTo>
                      <a:pt x="297" y="55"/>
                    </a:lnTo>
                    <a:lnTo>
                      <a:pt x="298" y="54"/>
                    </a:lnTo>
                    <a:lnTo>
                      <a:pt x="301" y="52"/>
                    </a:lnTo>
                    <a:lnTo>
                      <a:pt x="303" y="50"/>
                    </a:lnTo>
                    <a:lnTo>
                      <a:pt x="306" y="48"/>
                    </a:lnTo>
                    <a:lnTo>
                      <a:pt x="307" y="48"/>
                    </a:lnTo>
                    <a:lnTo>
                      <a:pt x="309" y="46"/>
                    </a:lnTo>
                    <a:lnTo>
                      <a:pt x="311" y="45"/>
                    </a:lnTo>
                    <a:lnTo>
                      <a:pt x="312" y="44"/>
                    </a:lnTo>
                    <a:lnTo>
                      <a:pt x="312" y="42"/>
                    </a:lnTo>
                    <a:lnTo>
                      <a:pt x="312" y="41"/>
                    </a:lnTo>
                    <a:lnTo>
                      <a:pt x="314" y="38"/>
                    </a:lnTo>
                    <a:lnTo>
                      <a:pt x="315" y="36"/>
                    </a:lnTo>
                    <a:lnTo>
                      <a:pt x="316" y="33"/>
                    </a:lnTo>
                    <a:lnTo>
                      <a:pt x="318" y="29"/>
                    </a:lnTo>
                    <a:lnTo>
                      <a:pt x="320" y="26"/>
                    </a:lnTo>
                    <a:lnTo>
                      <a:pt x="321" y="23"/>
                    </a:lnTo>
                    <a:lnTo>
                      <a:pt x="323" y="20"/>
                    </a:lnTo>
                    <a:lnTo>
                      <a:pt x="325" y="16"/>
                    </a:lnTo>
                    <a:lnTo>
                      <a:pt x="327" y="12"/>
                    </a:lnTo>
                    <a:lnTo>
                      <a:pt x="328" y="10"/>
                    </a:lnTo>
                    <a:lnTo>
                      <a:pt x="330" y="7"/>
                    </a:lnTo>
                    <a:lnTo>
                      <a:pt x="332" y="4"/>
                    </a:lnTo>
                    <a:lnTo>
                      <a:pt x="334" y="0"/>
                    </a:lnTo>
                    <a:lnTo>
                      <a:pt x="336" y="0"/>
                    </a:lnTo>
                    <a:lnTo>
                      <a:pt x="338" y="0"/>
                    </a:lnTo>
                    <a:lnTo>
                      <a:pt x="339" y="0"/>
                    </a:lnTo>
                    <a:lnTo>
                      <a:pt x="341" y="0"/>
                    </a:lnTo>
                    <a:lnTo>
                      <a:pt x="343" y="0"/>
                    </a:lnTo>
                    <a:lnTo>
                      <a:pt x="344" y="0"/>
                    </a:lnTo>
                    <a:lnTo>
                      <a:pt x="346" y="0"/>
                    </a:lnTo>
                    <a:lnTo>
                      <a:pt x="347" y="0"/>
                    </a:lnTo>
                    <a:lnTo>
                      <a:pt x="348" y="0"/>
                    </a:lnTo>
                  </a:path>
                </a:pathLst>
              </a:custGeom>
              <a:solidFill>
                <a:srgbClr val="F8F8F8"/>
              </a:solidFill>
              <a:ln w="9525">
                <a:solidFill>
                  <a:srgbClr val="C0C0C0"/>
                </a:solidFill>
                <a:round/>
                <a:headEnd/>
                <a:tailEnd/>
              </a:ln>
            </p:spPr>
            <p:txBody>
              <a:bodyPr/>
              <a:lstStyle/>
              <a:p>
                <a:endParaRPr lang="it-IT"/>
              </a:p>
            </p:txBody>
          </p:sp>
          <p:sp>
            <p:nvSpPr>
              <p:cNvPr id="7290" name="Freeform 92"/>
              <p:cNvSpPr>
                <a:spLocks/>
              </p:cNvSpPr>
              <p:nvPr/>
            </p:nvSpPr>
            <p:spPr bwMode="auto">
              <a:xfrm>
                <a:off x="3160" y="4013"/>
                <a:ext cx="277" cy="55"/>
              </a:xfrm>
              <a:custGeom>
                <a:avLst/>
                <a:gdLst>
                  <a:gd name="T0" fmla="*/ 264 w 277"/>
                  <a:gd name="T1" fmla="*/ 2 h 55"/>
                  <a:gd name="T2" fmla="*/ 263 w 277"/>
                  <a:gd name="T3" fmla="*/ 2 h 55"/>
                  <a:gd name="T4" fmla="*/ 261 w 277"/>
                  <a:gd name="T5" fmla="*/ 2 h 55"/>
                  <a:gd name="T6" fmla="*/ 261 w 277"/>
                  <a:gd name="T7" fmla="*/ 2 h 55"/>
                  <a:gd name="T8" fmla="*/ 259 w 277"/>
                  <a:gd name="T9" fmla="*/ 1 h 55"/>
                  <a:gd name="T10" fmla="*/ 258 w 277"/>
                  <a:gd name="T11" fmla="*/ 1 h 55"/>
                  <a:gd name="T12" fmla="*/ 257 w 277"/>
                  <a:gd name="T13" fmla="*/ 1 h 55"/>
                  <a:gd name="T14" fmla="*/ 257 w 277"/>
                  <a:gd name="T15" fmla="*/ 1 h 55"/>
                  <a:gd name="T16" fmla="*/ 256 w 277"/>
                  <a:gd name="T17" fmla="*/ 4 h 55"/>
                  <a:gd name="T18" fmla="*/ 255 w 277"/>
                  <a:gd name="T19" fmla="*/ 10 h 55"/>
                  <a:gd name="T20" fmla="*/ 252 w 277"/>
                  <a:gd name="T21" fmla="*/ 16 h 55"/>
                  <a:gd name="T22" fmla="*/ 247 w 277"/>
                  <a:gd name="T23" fmla="*/ 23 h 55"/>
                  <a:gd name="T24" fmla="*/ 238 w 277"/>
                  <a:gd name="T25" fmla="*/ 29 h 55"/>
                  <a:gd name="T26" fmla="*/ 224 w 277"/>
                  <a:gd name="T27" fmla="*/ 34 h 55"/>
                  <a:gd name="T28" fmla="*/ 205 w 277"/>
                  <a:gd name="T29" fmla="*/ 38 h 55"/>
                  <a:gd name="T30" fmla="*/ 180 w 277"/>
                  <a:gd name="T31" fmla="*/ 40 h 55"/>
                  <a:gd name="T32" fmla="*/ 157 w 277"/>
                  <a:gd name="T33" fmla="*/ 42 h 55"/>
                  <a:gd name="T34" fmla="*/ 136 w 277"/>
                  <a:gd name="T35" fmla="*/ 42 h 55"/>
                  <a:gd name="T36" fmla="*/ 112 w 277"/>
                  <a:gd name="T37" fmla="*/ 44 h 55"/>
                  <a:gd name="T38" fmla="*/ 85 w 277"/>
                  <a:gd name="T39" fmla="*/ 45 h 55"/>
                  <a:gd name="T40" fmla="*/ 59 w 277"/>
                  <a:gd name="T41" fmla="*/ 47 h 55"/>
                  <a:gd name="T42" fmla="*/ 36 w 277"/>
                  <a:gd name="T43" fmla="*/ 49 h 55"/>
                  <a:gd name="T44" fmla="*/ 16 w 277"/>
                  <a:gd name="T45" fmla="*/ 51 h 55"/>
                  <a:gd name="T46" fmla="*/ 2 w 277"/>
                  <a:gd name="T47" fmla="*/ 51 h 55"/>
                  <a:gd name="T48" fmla="*/ 0 w 277"/>
                  <a:gd name="T49" fmla="*/ 52 h 55"/>
                  <a:gd name="T50" fmla="*/ 10 w 277"/>
                  <a:gd name="T51" fmla="*/ 52 h 55"/>
                  <a:gd name="T52" fmla="*/ 29 w 277"/>
                  <a:gd name="T53" fmla="*/ 52 h 55"/>
                  <a:gd name="T54" fmla="*/ 53 w 277"/>
                  <a:gd name="T55" fmla="*/ 52 h 55"/>
                  <a:gd name="T56" fmla="*/ 78 w 277"/>
                  <a:gd name="T57" fmla="*/ 52 h 55"/>
                  <a:gd name="T58" fmla="*/ 102 w 277"/>
                  <a:gd name="T59" fmla="*/ 52 h 55"/>
                  <a:gd name="T60" fmla="*/ 124 w 277"/>
                  <a:gd name="T61" fmla="*/ 52 h 55"/>
                  <a:gd name="T62" fmla="*/ 137 w 277"/>
                  <a:gd name="T63" fmla="*/ 52 h 55"/>
                  <a:gd name="T64" fmla="*/ 146 w 277"/>
                  <a:gd name="T65" fmla="*/ 52 h 55"/>
                  <a:gd name="T66" fmla="*/ 160 w 277"/>
                  <a:gd name="T67" fmla="*/ 52 h 55"/>
                  <a:gd name="T68" fmla="*/ 178 w 277"/>
                  <a:gd name="T69" fmla="*/ 52 h 55"/>
                  <a:gd name="T70" fmla="*/ 196 w 277"/>
                  <a:gd name="T71" fmla="*/ 52 h 55"/>
                  <a:gd name="T72" fmla="*/ 214 w 277"/>
                  <a:gd name="T73" fmla="*/ 53 h 55"/>
                  <a:gd name="T74" fmla="*/ 230 w 277"/>
                  <a:gd name="T75" fmla="*/ 53 h 55"/>
                  <a:gd name="T76" fmla="*/ 242 w 277"/>
                  <a:gd name="T77" fmla="*/ 53 h 55"/>
                  <a:gd name="T78" fmla="*/ 250 w 277"/>
                  <a:gd name="T79" fmla="*/ 53 h 55"/>
                  <a:gd name="T80" fmla="*/ 257 w 277"/>
                  <a:gd name="T81" fmla="*/ 54 h 55"/>
                  <a:gd name="T82" fmla="*/ 267 w 277"/>
                  <a:gd name="T83" fmla="*/ 50 h 55"/>
                  <a:gd name="T84" fmla="*/ 272 w 277"/>
                  <a:gd name="T85" fmla="*/ 43 h 55"/>
                  <a:gd name="T86" fmla="*/ 275 w 277"/>
                  <a:gd name="T87" fmla="*/ 33 h 55"/>
                  <a:gd name="T88" fmla="*/ 274 w 277"/>
                  <a:gd name="T89" fmla="*/ 24 h 55"/>
                  <a:gd name="T90" fmla="*/ 272 w 277"/>
                  <a:gd name="T91" fmla="*/ 14 h 55"/>
                  <a:gd name="T92" fmla="*/ 270 w 277"/>
                  <a:gd name="T93" fmla="*/ 7 h 55"/>
                  <a:gd name="T94" fmla="*/ 266 w 277"/>
                  <a:gd name="T95" fmla="*/ 3 h 55"/>
                  <a:gd name="T96" fmla="*/ 265 w 277"/>
                  <a:gd name="T97" fmla="*/ 2 h 5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7"/>
                  <a:gd name="T148" fmla="*/ 0 h 55"/>
                  <a:gd name="T149" fmla="*/ 277 w 277"/>
                  <a:gd name="T150" fmla="*/ 55 h 5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7" h="55">
                    <a:moveTo>
                      <a:pt x="265" y="2"/>
                    </a:moveTo>
                    <a:lnTo>
                      <a:pt x="264" y="2"/>
                    </a:lnTo>
                    <a:lnTo>
                      <a:pt x="263" y="2"/>
                    </a:lnTo>
                    <a:lnTo>
                      <a:pt x="261" y="2"/>
                    </a:lnTo>
                    <a:lnTo>
                      <a:pt x="261" y="1"/>
                    </a:lnTo>
                    <a:lnTo>
                      <a:pt x="259" y="1"/>
                    </a:lnTo>
                    <a:lnTo>
                      <a:pt x="258" y="1"/>
                    </a:lnTo>
                    <a:lnTo>
                      <a:pt x="257" y="1"/>
                    </a:lnTo>
                    <a:lnTo>
                      <a:pt x="258" y="0"/>
                    </a:lnTo>
                    <a:lnTo>
                      <a:pt x="256" y="4"/>
                    </a:lnTo>
                    <a:lnTo>
                      <a:pt x="256" y="7"/>
                    </a:lnTo>
                    <a:lnTo>
                      <a:pt x="255" y="10"/>
                    </a:lnTo>
                    <a:lnTo>
                      <a:pt x="254" y="13"/>
                    </a:lnTo>
                    <a:lnTo>
                      <a:pt x="252" y="16"/>
                    </a:lnTo>
                    <a:lnTo>
                      <a:pt x="250" y="20"/>
                    </a:lnTo>
                    <a:lnTo>
                      <a:pt x="247" y="23"/>
                    </a:lnTo>
                    <a:lnTo>
                      <a:pt x="243" y="25"/>
                    </a:lnTo>
                    <a:lnTo>
                      <a:pt x="238" y="29"/>
                    </a:lnTo>
                    <a:lnTo>
                      <a:pt x="232" y="31"/>
                    </a:lnTo>
                    <a:lnTo>
                      <a:pt x="224" y="34"/>
                    </a:lnTo>
                    <a:lnTo>
                      <a:pt x="216" y="36"/>
                    </a:lnTo>
                    <a:lnTo>
                      <a:pt x="205" y="38"/>
                    </a:lnTo>
                    <a:lnTo>
                      <a:pt x="194" y="39"/>
                    </a:lnTo>
                    <a:lnTo>
                      <a:pt x="180" y="40"/>
                    </a:lnTo>
                    <a:lnTo>
                      <a:pt x="165" y="40"/>
                    </a:lnTo>
                    <a:lnTo>
                      <a:pt x="157" y="42"/>
                    </a:lnTo>
                    <a:lnTo>
                      <a:pt x="148" y="42"/>
                    </a:lnTo>
                    <a:lnTo>
                      <a:pt x="136" y="42"/>
                    </a:lnTo>
                    <a:lnTo>
                      <a:pt x="125" y="42"/>
                    </a:lnTo>
                    <a:lnTo>
                      <a:pt x="112" y="44"/>
                    </a:lnTo>
                    <a:lnTo>
                      <a:pt x="99" y="44"/>
                    </a:lnTo>
                    <a:lnTo>
                      <a:pt x="85" y="45"/>
                    </a:lnTo>
                    <a:lnTo>
                      <a:pt x="73" y="45"/>
                    </a:lnTo>
                    <a:lnTo>
                      <a:pt x="59" y="47"/>
                    </a:lnTo>
                    <a:lnTo>
                      <a:pt x="47" y="47"/>
                    </a:lnTo>
                    <a:lnTo>
                      <a:pt x="36" y="49"/>
                    </a:lnTo>
                    <a:lnTo>
                      <a:pt x="25" y="49"/>
                    </a:lnTo>
                    <a:lnTo>
                      <a:pt x="16" y="51"/>
                    </a:lnTo>
                    <a:lnTo>
                      <a:pt x="8" y="51"/>
                    </a:lnTo>
                    <a:lnTo>
                      <a:pt x="2" y="51"/>
                    </a:lnTo>
                    <a:lnTo>
                      <a:pt x="0" y="51"/>
                    </a:lnTo>
                    <a:lnTo>
                      <a:pt x="0" y="52"/>
                    </a:lnTo>
                    <a:lnTo>
                      <a:pt x="4" y="52"/>
                    </a:lnTo>
                    <a:lnTo>
                      <a:pt x="10" y="52"/>
                    </a:lnTo>
                    <a:lnTo>
                      <a:pt x="20" y="52"/>
                    </a:lnTo>
                    <a:lnTo>
                      <a:pt x="29" y="52"/>
                    </a:lnTo>
                    <a:lnTo>
                      <a:pt x="40" y="52"/>
                    </a:lnTo>
                    <a:lnTo>
                      <a:pt x="53" y="52"/>
                    </a:lnTo>
                    <a:lnTo>
                      <a:pt x="66" y="52"/>
                    </a:lnTo>
                    <a:lnTo>
                      <a:pt x="78" y="52"/>
                    </a:lnTo>
                    <a:lnTo>
                      <a:pt x="91" y="52"/>
                    </a:lnTo>
                    <a:lnTo>
                      <a:pt x="102" y="52"/>
                    </a:lnTo>
                    <a:lnTo>
                      <a:pt x="114" y="52"/>
                    </a:lnTo>
                    <a:lnTo>
                      <a:pt x="124" y="52"/>
                    </a:lnTo>
                    <a:lnTo>
                      <a:pt x="131" y="52"/>
                    </a:lnTo>
                    <a:lnTo>
                      <a:pt x="137" y="52"/>
                    </a:lnTo>
                    <a:lnTo>
                      <a:pt x="141" y="51"/>
                    </a:lnTo>
                    <a:lnTo>
                      <a:pt x="146" y="52"/>
                    </a:lnTo>
                    <a:lnTo>
                      <a:pt x="153" y="52"/>
                    </a:lnTo>
                    <a:lnTo>
                      <a:pt x="160" y="52"/>
                    </a:lnTo>
                    <a:lnTo>
                      <a:pt x="169" y="52"/>
                    </a:lnTo>
                    <a:lnTo>
                      <a:pt x="178" y="52"/>
                    </a:lnTo>
                    <a:lnTo>
                      <a:pt x="187" y="52"/>
                    </a:lnTo>
                    <a:lnTo>
                      <a:pt x="196" y="52"/>
                    </a:lnTo>
                    <a:lnTo>
                      <a:pt x="206" y="52"/>
                    </a:lnTo>
                    <a:lnTo>
                      <a:pt x="214" y="53"/>
                    </a:lnTo>
                    <a:lnTo>
                      <a:pt x="223" y="53"/>
                    </a:lnTo>
                    <a:lnTo>
                      <a:pt x="230" y="53"/>
                    </a:lnTo>
                    <a:lnTo>
                      <a:pt x="237" y="53"/>
                    </a:lnTo>
                    <a:lnTo>
                      <a:pt x="242" y="53"/>
                    </a:lnTo>
                    <a:lnTo>
                      <a:pt x="247" y="53"/>
                    </a:lnTo>
                    <a:lnTo>
                      <a:pt x="250" y="53"/>
                    </a:lnTo>
                    <a:lnTo>
                      <a:pt x="251" y="53"/>
                    </a:lnTo>
                    <a:lnTo>
                      <a:pt x="257" y="54"/>
                    </a:lnTo>
                    <a:lnTo>
                      <a:pt x="263" y="53"/>
                    </a:lnTo>
                    <a:lnTo>
                      <a:pt x="267" y="50"/>
                    </a:lnTo>
                    <a:lnTo>
                      <a:pt x="271" y="46"/>
                    </a:lnTo>
                    <a:lnTo>
                      <a:pt x="272" y="43"/>
                    </a:lnTo>
                    <a:lnTo>
                      <a:pt x="274" y="38"/>
                    </a:lnTo>
                    <a:lnTo>
                      <a:pt x="275" y="33"/>
                    </a:lnTo>
                    <a:lnTo>
                      <a:pt x="276" y="27"/>
                    </a:lnTo>
                    <a:lnTo>
                      <a:pt x="274" y="24"/>
                    </a:lnTo>
                    <a:lnTo>
                      <a:pt x="274" y="19"/>
                    </a:lnTo>
                    <a:lnTo>
                      <a:pt x="272" y="14"/>
                    </a:lnTo>
                    <a:lnTo>
                      <a:pt x="271" y="9"/>
                    </a:lnTo>
                    <a:lnTo>
                      <a:pt x="270" y="7"/>
                    </a:lnTo>
                    <a:lnTo>
                      <a:pt x="268" y="4"/>
                    </a:lnTo>
                    <a:lnTo>
                      <a:pt x="266" y="3"/>
                    </a:lnTo>
                    <a:lnTo>
                      <a:pt x="265" y="2"/>
                    </a:lnTo>
                  </a:path>
                </a:pathLst>
              </a:custGeom>
              <a:solidFill>
                <a:srgbClr val="F8F8F8"/>
              </a:solidFill>
              <a:ln w="9525">
                <a:solidFill>
                  <a:srgbClr val="C0C0C0"/>
                </a:solidFill>
                <a:round/>
                <a:headEnd/>
                <a:tailEnd/>
              </a:ln>
            </p:spPr>
            <p:txBody>
              <a:bodyPr/>
              <a:lstStyle/>
              <a:p>
                <a:endParaRPr lang="it-IT"/>
              </a:p>
            </p:txBody>
          </p:sp>
          <p:sp>
            <p:nvSpPr>
              <p:cNvPr id="7291" name="Freeform 93"/>
              <p:cNvSpPr>
                <a:spLocks/>
              </p:cNvSpPr>
              <p:nvPr/>
            </p:nvSpPr>
            <p:spPr bwMode="auto">
              <a:xfrm>
                <a:off x="3110" y="4064"/>
                <a:ext cx="354" cy="14"/>
              </a:xfrm>
              <a:custGeom>
                <a:avLst/>
                <a:gdLst>
                  <a:gd name="T0" fmla="*/ 36 w 354"/>
                  <a:gd name="T1" fmla="*/ 0 h 14"/>
                  <a:gd name="T2" fmla="*/ 0 w 354"/>
                  <a:gd name="T3" fmla="*/ 13 h 14"/>
                  <a:gd name="T4" fmla="*/ 353 w 354"/>
                  <a:gd name="T5" fmla="*/ 13 h 14"/>
                  <a:gd name="T6" fmla="*/ 317 w 354"/>
                  <a:gd name="T7" fmla="*/ 0 h 14"/>
                  <a:gd name="T8" fmla="*/ 36 w 354"/>
                  <a:gd name="T9" fmla="*/ 0 h 14"/>
                  <a:gd name="T10" fmla="*/ 36 w 354"/>
                  <a:gd name="T11" fmla="*/ 0 h 14"/>
                  <a:gd name="T12" fmla="*/ 0 60000 65536"/>
                  <a:gd name="T13" fmla="*/ 0 60000 65536"/>
                  <a:gd name="T14" fmla="*/ 0 60000 65536"/>
                  <a:gd name="T15" fmla="*/ 0 60000 65536"/>
                  <a:gd name="T16" fmla="*/ 0 60000 65536"/>
                  <a:gd name="T17" fmla="*/ 0 60000 65536"/>
                  <a:gd name="T18" fmla="*/ 0 w 354"/>
                  <a:gd name="T19" fmla="*/ 0 h 14"/>
                  <a:gd name="T20" fmla="*/ 354 w 354"/>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354" h="14">
                    <a:moveTo>
                      <a:pt x="36" y="0"/>
                    </a:moveTo>
                    <a:lnTo>
                      <a:pt x="0" y="13"/>
                    </a:lnTo>
                    <a:lnTo>
                      <a:pt x="353" y="13"/>
                    </a:lnTo>
                    <a:lnTo>
                      <a:pt x="317" y="0"/>
                    </a:lnTo>
                    <a:lnTo>
                      <a:pt x="36" y="0"/>
                    </a:lnTo>
                  </a:path>
                </a:pathLst>
              </a:custGeom>
              <a:solidFill>
                <a:srgbClr val="F8F8F8"/>
              </a:solidFill>
              <a:ln w="9048">
                <a:solidFill>
                  <a:srgbClr val="C0C0C0"/>
                </a:solidFill>
                <a:round/>
                <a:headEnd/>
                <a:tailEnd/>
              </a:ln>
            </p:spPr>
            <p:txBody>
              <a:bodyPr/>
              <a:lstStyle/>
              <a:p>
                <a:endParaRPr lang="it-IT"/>
              </a:p>
            </p:txBody>
          </p:sp>
          <p:sp>
            <p:nvSpPr>
              <p:cNvPr id="7292" name="Line 94"/>
              <p:cNvSpPr>
                <a:spLocks noChangeShapeType="1"/>
              </p:cNvSpPr>
              <p:nvPr/>
            </p:nvSpPr>
            <p:spPr bwMode="auto">
              <a:xfrm flipH="1">
                <a:off x="3110" y="4178"/>
                <a:ext cx="353" cy="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7293" name="Freeform 95"/>
              <p:cNvSpPr>
                <a:spLocks/>
              </p:cNvSpPr>
              <p:nvPr/>
            </p:nvSpPr>
            <p:spPr bwMode="auto">
              <a:xfrm>
                <a:off x="3150" y="401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9048">
                <a:solidFill>
                  <a:srgbClr val="C0C0C0"/>
                </a:solidFill>
                <a:round/>
                <a:headEnd/>
                <a:tailEnd/>
              </a:ln>
            </p:spPr>
            <p:txBody>
              <a:bodyPr/>
              <a:lstStyle/>
              <a:p>
                <a:endParaRPr lang="it-IT"/>
              </a:p>
            </p:txBody>
          </p:sp>
          <p:sp>
            <p:nvSpPr>
              <p:cNvPr id="7294" name="Freeform 96"/>
              <p:cNvSpPr>
                <a:spLocks/>
              </p:cNvSpPr>
              <p:nvPr/>
            </p:nvSpPr>
            <p:spPr bwMode="auto">
              <a:xfrm>
                <a:off x="3150" y="406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18732">
                <a:solidFill>
                  <a:srgbClr val="C0C0C0"/>
                </a:solidFill>
                <a:round/>
                <a:headEnd/>
                <a:tailEnd/>
              </a:ln>
            </p:spPr>
            <p:txBody>
              <a:bodyPr/>
              <a:lstStyle/>
              <a:p>
                <a:endParaRPr lang="it-IT"/>
              </a:p>
            </p:txBody>
          </p:sp>
          <p:sp>
            <p:nvSpPr>
              <p:cNvPr id="7295" name="Line 97"/>
              <p:cNvSpPr>
                <a:spLocks noChangeShapeType="1"/>
              </p:cNvSpPr>
              <p:nvPr/>
            </p:nvSpPr>
            <p:spPr bwMode="auto">
              <a:xfrm>
                <a:off x="3111" y="4080"/>
                <a:ext cx="181" cy="0"/>
              </a:xfrm>
              <a:prstGeom prst="line">
                <a:avLst/>
              </a:prstGeom>
              <a:noFill/>
              <a:ln w="9048">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7241" name="Freeform 98"/>
            <p:cNvSpPr>
              <a:spLocks/>
            </p:cNvSpPr>
            <p:nvPr/>
          </p:nvSpPr>
          <p:spPr bwMode="auto">
            <a:xfrm>
              <a:off x="1292" y="1582"/>
              <a:ext cx="463" cy="212"/>
            </a:xfrm>
            <a:custGeom>
              <a:avLst/>
              <a:gdLst>
                <a:gd name="T0" fmla="*/ 757 w 235"/>
                <a:gd name="T1" fmla="*/ 1 h 227"/>
                <a:gd name="T2" fmla="*/ 985 w 235"/>
                <a:gd name="T3" fmla="*/ 3 h 227"/>
                <a:gd name="T4" fmla="*/ 1200 w 235"/>
                <a:gd name="T5" fmla="*/ 4 h 227"/>
                <a:gd name="T6" fmla="*/ 1363 w 235"/>
                <a:gd name="T7" fmla="*/ 7 h 227"/>
                <a:gd name="T8" fmla="*/ 1491 w 235"/>
                <a:gd name="T9" fmla="*/ 7 h 227"/>
                <a:gd name="T10" fmla="*/ 1568 w 235"/>
                <a:gd name="T11" fmla="*/ 10 h 227"/>
                <a:gd name="T12" fmla="*/ 1623 w 235"/>
                <a:gd name="T13" fmla="*/ 10 h 227"/>
                <a:gd name="T14" fmla="*/ 1673 w 235"/>
                <a:gd name="T15" fmla="*/ 11 h 227"/>
                <a:gd name="T16" fmla="*/ 1728 w 235"/>
                <a:gd name="T17" fmla="*/ 11 h 227"/>
                <a:gd name="T18" fmla="*/ 1759 w 235"/>
                <a:gd name="T19" fmla="*/ 11 h 227"/>
                <a:gd name="T20" fmla="*/ 1789 w 235"/>
                <a:gd name="T21" fmla="*/ 11 h 227"/>
                <a:gd name="T22" fmla="*/ 1789 w 235"/>
                <a:gd name="T23" fmla="*/ 26 h 227"/>
                <a:gd name="T24" fmla="*/ 1789 w 235"/>
                <a:gd name="T25" fmla="*/ 60 h 227"/>
                <a:gd name="T26" fmla="*/ 1789 w 235"/>
                <a:gd name="T27" fmla="*/ 105 h 227"/>
                <a:gd name="T28" fmla="*/ 1789 w 235"/>
                <a:gd name="T29" fmla="*/ 147 h 227"/>
                <a:gd name="T30" fmla="*/ 1789 w 235"/>
                <a:gd name="T31" fmla="*/ 178 h 227"/>
                <a:gd name="T32" fmla="*/ 1773 w 235"/>
                <a:gd name="T33" fmla="*/ 181 h 227"/>
                <a:gd name="T34" fmla="*/ 1752 w 235"/>
                <a:gd name="T35" fmla="*/ 173 h 227"/>
                <a:gd name="T36" fmla="*/ 1752 w 235"/>
                <a:gd name="T37" fmla="*/ 157 h 227"/>
                <a:gd name="T38" fmla="*/ 1720 w 235"/>
                <a:gd name="T39" fmla="*/ 142 h 227"/>
                <a:gd name="T40" fmla="*/ 1696 w 235"/>
                <a:gd name="T41" fmla="*/ 127 h 227"/>
                <a:gd name="T42" fmla="*/ 1669 w 235"/>
                <a:gd name="T43" fmla="*/ 119 h 227"/>
                <a:gd name="T44" fmla="*/ 1592 w 235"/>
                <a:gd name="T45" fmla="*/ 108 h 227"/>
                <a:gd name="T46" fmla="*/ 1468 w 235"/>
                <a:gd name="T47" fmla="*/ 95 h 227"/>
                <a:gd name="T48" fmla="*/ 1340 w 235"/>
                <a:gd name="T49" fmla="*/ 81 h 227"/>
                <a:gd name="T50" fmla="*/ 1216 w 235"/>
                <a:gd name="T51" fmla="*/ 70 h 227"/>
                <a:gd name="T52" fmla="*/ 1141 w 235"/>
                <a:gd name="T53" fmla="*/ 61 h 227"/>
                <a:gd name="T54" fmla="*/ 1040 w 235"/>
                <a:gd name="T55" fmla="*/ 55 h 227"/>
                <a:gd name="T56" fmla="*/ 889 w 235"/>
                <a:gd name="T57" fmla="*/ 46 h 227"/>
                <a:gd name="T58" fmla="*/ 717 w 235"/>
                <a:gd name="T59" fmla="*/ 35 h 227"/>
                <a:gd name="T60" fmla="*/ 575 w 235"/>
                <a:gd name="T61" fmla="*/ 27 h 227"/>
                <a:gd name="T62" fmla="*/ 481 w 235"/>
                <a:gd name="T63" fmla="*/ 22 h 227"/>
                <a:gd name="T64" fmla="*/ 457 w 235"/>
                <a:gd name="T65" fmla="*/ 21 h 227"/>
                <a:gd name="T66" fmla="*/ 361 w 235"/>
                <a:gd name="T67" fmla="*/ 19 h 227"/>
                <a:gd name="T68" fmla="*/ 236 w 235"/>
                <a:gd name="T69" fmla="*/ 14 h 227"/>
                <a:gd name="T70" fmla="*/ 100 w 235"/>
                <a:gd name="T71" fmla="*/ 10 h 227"/>
                <a:gd name="T72" fmla="*/ 16 w 235"/>
                <a:gd name="T73" fmla="*/ 7 h 227"/>
                <a:gd name="T74" fmla="*/ 16 w 235"/>
                <a:gd name="T75" fmla="*/ 7 h 227"/>
                <a:gd name="T76" fmla="*/ 77 w 235"/>
                <a:gd name="T77" fmla="*/ 6 h 227"/>
                <a:gd name="T78" fmla="*/ 152 w 235"/>
                <a:gd name="T79" fmla="*/ 5 h 227"/>
                <a:gd name="T80" fmla="*/ 252 w 235"/>
                <a:gd name="T81" fmla="*/ 3 h 227"/>
                <a:gd name="T82" fmla="*/ 388 w 235"/>
                <a:gd name="T83" fmla="*/ 1 h 227"/>
                <a:gd name="T84" fmla="*/ 589 w 235"/>
                <a:gd name="T85" fmla="*/ 0 h 2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5"/>
                <a:gd name="T130" fmla="*/ 0 h 227"/>
                <a:gd name="T131" fmla="*/ 235 w 235"/>
                <a:gd name="T132" fmla="*/ 227 h 2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5" h="227">
                  <a:moveTo>
                    <a:pt x="77" y="0"/>
                  </a:moveTo>
                  <a:lnTo>
                    <a:pt x="87" y="1"/>
                  </a:lnTo>
                  <a:lnTo>
                    <a:pt x="99" y="1"/>
                  </a:lnTo>
                  <a:lnTo>
                    <a:pt x="109" y="1"/>
                  </a:lnTo>
                  <a:lnTo>
                    <a:pt x="120" y="1"/>
                  </a:lnTo>
                  <a:lnTo>
                    <a:pt x="129" y="3"/>
                  </a:lnTo>
                  <a:lnTo>
                    <a:pt x="139" y="3"/>
                  </a:lnTo>
                  <a:lnTo>
                    <a:pt x="148" y="4"/>
                  </a:lnTo>
                  <a:lnTo>
                    <a:pt x="157" y="4"/>
                  </a:lnTo>
                  <a:lnTo>
                    <a:pt x="164" y="6"/>
                  </a:lnTo>
                  <a:lnTo>
                    <a:pt x="171" y="7"/>
                  </a:lnTo>
                  <a:lnTo>
                    <a:pt x="178" y="9"/>
                  </a:lnTo>
                  <a:lnTo>
                    <a:pt x="185" y="9"/>
                  </a:lnTo>
                  <a:lnTo>
                    <a:pt x="189" y="10"/>
                  </a:lnTo>
                  <a:lnTo>
                    <a:pt x="195" y="10"/>
                  </a:lnTo>
                  <a:lnTo>
                    <a:pt x="199" y="11"/>
                  </a:lnTo>
                  <a:lnTo>
                    <a:pt x="203" y="11"/>
                  </a:lnTo>
                  <a:lnTo>
                    <a:pt x="205" y="13"/>
                  </a:lnTo>
                  <a:lnTo>
                    <a:pt x="207" y="13"/>
                  </a:lnTo>
                  <a:lnTo>
                    <a:pt x="208" y="13"/>
                  </a:lnTo>
                  <a:lnTo>
                    <a:pt x="212" y="13"/>
                  </a:lnTo>
                  <a:lnTo>
                    <a:pt x="214" y="14"/>
                  </a:lnTo>
                  <a:lnTo>
                    <a:pt x="217" y="14"/>
                  </a:lnTo>
                  <a:lnTo>
                    <a:pt x="219" y="14"/>
                  </a:lnTo>
                  <a:lnTo>
                    <a:pt x="222" y="14"/>
                  </a:lnTo>
                  <a:lnTo>
                    <a:pt x="224" y="14"/>
                  </a:lnTo>
                  <a:lnTo>
                    <a:pt x="226" y="14"/>
                  </a:lnTo>
                  <a:lnTo>
                    <a:pt x="227" y="14"/>
                  </a:lnTo>
                  <a:lnTo>
                    <a:pt x="230" y="14"/>
                  </a:lnTo>
                  <a:lnTo>
                    <a:pt x="232" y="14"/>
                  </a:lnTo>
                  <a:lnTo>
                    <a:pt x="233" y="14"/>
                  </a:lnTo>
                  <a:lnTo>
                    <a:pt x="234" y="14"/>
                  </a:lnTo>
                  <a:lnTo>
                    <a:pt x="234" y="17"/>
                  </a:lnTo>
                  <a:lnTo>
                    <a:pt x="234" y="22"/>
                  </a:lnTo>
                  <a:lnTo>
                    <a:pt x="234" y="32"/>
                  </a:lnTo>
                  <a:lnTo>
                    <a:pt x="234" y="44"/>
                  </a:lnTo>
                  <a:lnTo>
                    <a:pt x="234" y="59"/>
                  </a:lnTo>
                  <a:lnTo>
                    <a:pt x="234" y="74"/>
                  </a:lnTo>
                  <a:lnTo>
                    <a:pt x="234" y="92"/>
                  </a:lnTo>
                  <a:lnTo>
                    <a:pt x="234" y="109"/>
                  </a:lnTo>
                  <a:lnTo>
                    <a:pt x="234" y="129"/>
                  </a:lnTo>
                  <a:lnTo>
                    <a:pt x="234" y="146"/>
                  </a:lnTo>
                  <a:lnTo>
                    <a:pt x="234" y="164"/>
                  </a:lnTo>
                  <a:lnTo>
                    <a:pt x="234" y="180"/>
                  </a:lnTo>
                  <a:lnTo>
                    <a:pt x="234" y="196"/>
                  </a:lnTo>
                  <a:lnTo>
                    <a:pt x="234" y="209"/>
                  </a:lnTo>
                  <a:lnTo>
                    <a:pt x="234" y="219"/>
                  </a:lnTo>
                  <a:lnTo>
                    <a:pt x="234" y="226"/>
                  </a:lnTo>
                  <a:lnTo>
                    <a:pt x="232" y="226"/>
                  </a:lnTo>
                  <a:lnTo>
                    <a:pt x="232" y="223"/>
                  </a:lnTo>
                  <a:lnTo>
                    <a:pt x="230" y="221"/>
                  </a:lnTo>
                  <a:lnTo>
                    <a:pt x="230" y="217"/>
                  </a:lnTo>
                  <a:lnTo>
                    <a:pt x="229" y="212"/>
                  </a:lnTo>
                  <a:lnTo>
                    <a:pt x="229" y="206"/>
                  </a:lnTo>
                  <a:lnTo>
                    <a:pt x="229" y="200"/>
                  </a:lnTo>
                  <a:lnTo>
                    <a:pt x="229" y="193"/>
                  </a:lnTo>
                  <a:lnTo>
                    <a:pt x="227" y="187"/>
                  </a:lnTo>
                  <a:lnTo>
                    <a:pt x="227" y="180"/>
                  </a:lnTo>
                  <a:lnTo>
                    <a:pt x="225" y="174"/>
                  </a:lnTo>
                  <a:lnTo>
                    <a:pt x="225" y="167"/>
                  </a:lnTo>
                  <a:lnTo>
                    <a:pt x="223" y="162"/>
                  </a:lnTo>
                  <a:lnTo>
                    <a:pt x="222" y="156"/>
                  </a:lnTo>
                  <a:lnTo>
                    <a:pt x="220" y="152"/>
                  </a:lnTo>
                  <a:lnTo>
                    <a:pt x="220" y="148"/>
                  </a:lnTo>
                  <a:lnTo>
                    <a:pt x="218" y="146"/>
                  </a:lnTo>
                  <a:lnTo>
                    <a:pt x="216" y="142"/>
                  </a:lnTo>
                  <a:lnTo>
                    <a:pt x="212" y="138"/>
                  </a:lnTo>
                  <a:lnTo>
                    <a:pt x="208" y="133"/>
                  </a:lnTo>
                  <a:lnTo>
                    <a:pt x="203" y="128"/>
                  </a:lnTo>
                  <a:lnTo>
                    <a:pt x="198" y="123"/>
                  </a:lnTo>
                  <a:lnTo>
                    <a:pt x="192" y="117"/>
                  </a:lnTo>
                  <a:lnTo>
                    <a:pt x="187" y="111"/>
                  </a:lnTo>
                  <a:lnTo>
                    <a:pt x="180" y="105"/>
                  </a:lnTo>
                  <a:lnTo>
                    <a:pt x="175" y="100"/>
                  </a:lnTo>
                  <a:lnTo>
                    <a:pt x="169" y="95"/>
                  </a:lnTo>
                  <a:lnTo>
                    <a:pt x="164" y="89"/>
                  </a:lnTo>
                  <a:lnTo>
                    <a:pt x="159" y="86"/>
                  </a:lnTo>
                  <a:lnTo>
                    <a:pt x="154" y="81"/>
                  </a:lnTo>
                  <a:lnTo>
                    <a:pt x="151" y="78"/>
                  </a:lnTo>
                  <a:lnTo>
                    <a:pt x="149" y="75"/>
                  </a:lnTo>
                  <a:lnTo>
                    <a:pt x="146" y="73"/>
                  </a:lnTo>
                  <a:lnTo>
                    <a:pt x="141" y="70"/>
                  </a:lnTo>
                  <a:lnTo>
                    <a:pt x="136" y="67"/>
                  </a:lnTo>
                  <a:lnTo>
                    <a:pt x="131" y="63"/>
                  </a:lnTo>
                  <a:lnTo>
                    <a:pt x="124" y="60"/>
                  </a:lnTo>
                  <a:lnTo>
                    <a:pt x="116" y="56"/>
                  </a:lnTo>
                  <a:lnTo>
                    <a:pt x="109" y="52"/>
                  </a:lnTo>
                  <a:lnTo>
                    <a:pt x="102" y="47"/>
                  </a:lnTo>
                  <a:lnTo>
                    <a:pt x="94" y="44"/>
                  </a:lnTo>
                  <a:lnTo>
                    <a:pt x="87" y="40"/>
                  </a:lnTo>
                  <a:lnTo>
                    <a:pt x="80" y="37"/>
                  </a:lnTo>
                  <a:lnTo>
                    <a:pt x="75" y="33"/>
                  </a:lnTo>
                  <a:lnTo>
                    <a:pt x="69" y="32"/>
                  </a:lnTo>
                  <a:lnTo>
                    <a:pt x="66" y="29"/>
                  </a:lnTo>
                  <a:lnTo>
                    <a:pt x="63" y="28"/>
                  </a:lnTo>
                  <a:lnTo>
                    <a:pt x="63" y="26"/>
                  </a:lnTo>
                  <a:lnTo>
                    <a:pt x="62" y="26"/>
                  </a:lnTo>
                  <a:lnTo>
                    <a:pt x="60" y="26"/>
                  </a:lnTo>
                  <a:lnTo>
                    <a:pt x="56" y="26"/>
                  </a:lnTo>
                  <a:lnTo>
                    <a:pt x="52" y="24"/>
                  </a:lnTo>
                  <a:lnTo>
                    <a:pt x="47" y="23"/>
                  </a:lnTo>
                  <a:lnTo>
                    <a:pt x="42" y="21"/>
                  </a:lnTo>
                  <a:lnTo>
                    <a:pt x="36" y="19"/>
                  </a:lnTo>
                  <a:lnTo>
                    <a:pt x="31" y="17"/>
                  </a:lnTo>
                  <a:lnTo>
                    <a:pt x="25" y="16"/>
                  </a:lnTo>
                  <a:lnTo>
                    <a:pt x="19" y="14"/>
                  </a:lnTo>
                  <a:lnTo>
                    <a:pt x="13" y="13"/>
                  </a:lnTo>
                  <a:lnTo>
                    <a:pt x="10" y="11"/>
                  </a:lnTo>
                  <a:lnTo>
                    <a:pt x="6" y="11"/>
                  </a:lnTo>
                  <a:lnTo>
                    <a:pt x="2" y="9"/>
                  </a:lnTo>
                  <a:lnTo>
                    <a:pt x="0" y="9"/>
                  </a:lnTo>
                  <a:lnTo>
                    <a:pt x="0" y="8"/>
                  </a:lnTo>
                  <a:lnTo>
                    <a:pt x="2" y="8"/>
                  </a:lnTo>
                  <a:lnTo>
                    <a:pt x="4" y="8"/>
                  </a:lnTo>
                  <a:lnTo>
                    <a:pt x="6" y="8"/>
                  </a:lnTo>
                  <a:lnTo>
                    <a:pt x="10" y="6"/>
                  </a:lnTo>
                  <a:lnTo>
                    <a:pt x="12" y="6"/>
                  </a:lnTo>
                  <a:lnTo>
                    <a:pt x="16" y="5"/>
                  </a:lnTo>
                  <a:lnTo>
                    <a:pt x="20" y="5"/>
                  </a:lnTo>
                  <a:lnTo>
                    <a:pt x="25" y="3"/>
                  </a:lnTo>
                  <a:lnTo>
                    <a:pt x="28" y="3"/>
                  </a:lnTo>
                  <a:lnTo>
                    <a:pt x="33" y="3"/>
                  </a:lnTo>
                  <a:lnTo>
                    <a:pt x="38" y="3"/>
                  </a:lnTo>
                  <a:lnTo>
                    <a:pt x="45" y="1"/>
                  </a:lnTo>
                  <a:lnTo>
                    <a:pt x="51" y="1"/>
                  </a:lnTo>
                  <a:lnTo>
                    <a:pt x="59" y="1"/>
                  </a:lnTo>
                  <a:lnTo>
                    <a:pt x="67" y="1"/>
                  </a:lnTo>
                  <a:lnTo>
                    <a:pt x="77" y="0"/>
                  </a:lnTo>
                </a:path>
              </a:pathLst>
            </a:custGeom>
            <a:solidFill>
              <a:srgbClr val="F8F8F8"/>
            </a:solidFill>
            <a:ln w="9525">
              <a:solidFill>
                <a:srgbClr val="C0C0C0"/>
              </a:solidFill>
              <a:round/>
              <a:headEnd/>
              <a:tailEnd/>
            </a:ln>
          </p:spPr>
          <p:txBody>
            <a:bodyPr/>
            <a:lstStyle/>
            <a:p>
              <a:endParaRPr lang="it-IT"/>
            </a:p>
          </p:txBody>
        </p:sp>
        <p:sp>
          <p:nvSpPr>
            <p:cNvPr id="7242" name="Freeform 99"/>
            <p:cNvSpPr>
              <a:spLocks/>
            </p:cNvSpPr>
            <p:nvPr/>
          </p:nvSpPr>
          <p:spPr bwMode="auto">
            <a:xfrm>
              <a:off x="1195" y="1567"/>
              <a:ext cx="574" cy="33"/>
            </a:xfrm>
            <a:custGeom>
              <a:avLst/>
              <a:gdLst>
                <a:gd name="T0" fmla="*/ 176 w 291"/>
                <a:gd name="T1" fmla="*/ 8 h 35"/>
                <a:gd name="T2" fmla="*/ 436 w 291"/>
                <a:gd name="T3" fmla="*/ 5 h 35"/>
                <a:gd name="T4" fmla="*/ 696 w 291"/>
                <a:gd name="T5" fmla="*/ 3 h 35"/>
                <a:gd name="T6" fmla="*/ 969 w 291"/>
                <a:gd name="T7" fmla="*/ 1 h 35"/>
                <a:gd name="T8" fmla="*/ 1229 w 291"/>
                <a:gd name="T9" fmla="*/ 1 h 35"/>
                <a:gd name="T10" fmla="*/ 1497 w 291"/>
                <a:gd name="T11" fmla="*/ 3 h 35"/>
                <a:gd name="T12" fmla="*/ 1752 w 291"/>
                <a:gd name="T13" fmla="*/ 5 h 35"/>
                <a:gd name="T14" fmla="*/ 2020 w 291"/>
                <a:gd name="T15" fmla="*/ 8 h 35"/>
                <a:gd name="T16" fmla="*/ 2148 w 291"/>
                <a:gd name="T17" fmla="*/ 8 h 35"/>
                <a:gd name="T18" fmla="*/ 2156 w 291"/>
                <a:gd name="T19" fmla="*/ 9 h 35"/>
                <a:gd name="T20" fmla="*/ 2172 w 291"/>
                <a:gd name="T21" fmla="*/ 9 h 35"/>
                <a:gd name="T22" fmla="*/ 2188 w 291"/>
                <a:gd name="T23" fmla="*/ 10 h 35"/>
                <a:gd name="T24" fmla="*/ 2201 w 291"/>
                <a:gd name="T25" fmla="*/ 11 h 35"/>
                <a:gd name="T26" fmla="*/ 2201 w 291"/>
                <a:gd name="T27" fmla="*/ 14 h 35"/>
                <a:gd name="T28" fmla="*/ 2217 w 291"/>
                <a:gd name="T29" fmla="*/ 16 h 35"/>
                <a:gd name="T30" fmla="*/ 2217 w 291"/>
                <a:gd name="T31" fmla="*/ 18 h 35"/>
                <a:gd name="T32" fmla="*/ 2225 w 291"/>
                <a:gd name="T33" fmla="*/ 20 h 35"/>
                <a:gd name="T34" fmla="*/ 2217 w 291"/>
                <a:gd name="T35" fmla="*/ 23 h 35"/>
                <a:gd name="T36" fmla="*/ 2217 w 291"/>
                <a:gd name="T37" fmla="*/ 24 h 35"/>
                <a:gd name="T38" fmla="*/ 2201 w 291"/>
                <a:gd name="T39" fmla="*/ 24 h 35"/>
                <a:gd name="T40" fmla="*/ 2201 w 291"/>
                <a:gd name="T41" fmla="*/ 25 h 35"/>
                <a:gd name="T42" fmla="*/ 2188 w 291"/>
                <a:gd name="T43" fmla="*/ 26 h 35"/>
                <a:gd name="T44" fmla="*/ 2180 w 291"/>
                <a:gd name="T45" fmla="*/ 27 h 35"/>
                <a:gd name="T46" fmla="*/ 2164 w 291"/>
                <a:gd name="T47" fmla="*/ 27 h 35"/>
                <a:gd name="T48" fmla="*/ 2156 w 291"/>
                <a:gd name="T49" fmla="*/ 25 h 35"/>
                <a:gd name="T50" fmla="*/ 2028 w 291"/>
                <a:gd name="T51" fmla="*/ 25 h 35"/>
                <a:gd name="T52" fmla="*/ 1767 w 291"/>
                <a:gd name="T53" fmla="*/ 23 h 35"/>
                <a:gd name="T54" fmla="*/ 1505 w 291"/>
                <a:gd name="T55" fmla="*/ 19 h 35"/>
                <a:gd name="T56" fmla="*/ 1237 w 291"/>
                <a:gd name="T57" fmla="*/ 17 h 35"/>
                <a:gd name="T58" fmla="*/ 976 w 291"/>
                <a:gd name="T59" fmla="*/ 17 h 35"/>
                <a:gd name="T60" fmla="*/ 696 w 291"/>
                <a:gd name="T61" fmla="*/ 19 h 35"/>
                <a:gd name="T62" fmla="*/ 436 w 291"/>
                <a:gd name="T63" fmla="*/ 23 h 35"/>
                <a:gd name="T64" fmla="*/ 191 w 291"/>
                <a:gd name="T65" fmla="*/ 25 h 35"/>
                <a:gd name="T66" fmla="*/ 71 w 291"/>
                <a:gd name="T67" fmla="*/ 26 h 35"/>
                <a:gd name="T68" fmla="*/ 55 w 291"/>
                <a:gd name="T69" fmla="*/ 28 h 35"/>
                <a:gd name="T70" fmla="*/ 47 w 291"/>
                <a:gd name="T71" fmla="*/ 28 h 35"/>
                <a:gd name="T72" fmla="*/ 32 w 291"/>
                <a:gd name="T73" fmla="*/ 27 h 35"/>
                <a:gd name="T74" fmla="*/ 24 w 291"/>
                <a:gd name="T75" fmla="*/ 25 h 35"/>
                <a:gd name="T76" fmla="*/ 16 w 291"/>
                <a:gd name="T77" fmla="*/ 25 h 35"/>
                <a:gd name="T78" fmla="*/ 8 w 291"/>
                <a:gd name="T79" fmla="*/ 24 h 35"/>
                <a:gd name="T80" fmla="*/ 0 w 291"/>
                <a:gd name="T81" fmla="*/ 23 h 35"/>
                <a:gd name="T82" fmla="*/ 0 w 291"/>
                <a:gd name="T83" fmla="*/ 20 h 35"/>
                <a:gd name="T84" fmla="*/ 0 w 291"/>
                <a:gd name="T85" fmla="*/ 18 h 35"/>
                <a:gd name="T86" fmla="*/ 8 w 291"/>
                <a:gd name="T87" fmla="*/ 16 h 35"/>
                <a:gd name="T88" fmla="*/ 16 w 291"/>
                <a:gd name="T89" fmla="*/ 14 h 35"/>
                <a:gd name="T90" fmla="*/ 24 w 291"/>
                <a:gd name="T91" fmla="*/ 11 h 35"/>
                <a:gd name="T92" fmla="*/ 39 w 291"/>
                <a:gd name="T93" fmla="*/ 11 h 35"/>
                <a:gd name="T94" fmla="*/ 47 w 291"/>
                <a:gd name="T95" fmla="*/ 9 h 35"/>
                <a:gd name="T96" fmla="*/ 63 w 291"/>
                <a:gd name="T97" fmla="*/ 9 h 35"/>
                <a:gd name="T98" fmla="*/ 77 w 291"/>
                <a:gd name="T99" fmla="*/ 8 h 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1"/>
                <a:gd name="T151" fmla="*/ 0 h 35"/>
                <a:gd name="T152" fmla="*/ 291 w 291"/>
                <a:gd name="T153" fmla="*/ 35 h 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1" h="35">
                  <a:moveTo>
                    <a:pt x="7" y="11"/>
                  </a:moveTo>
                  <a:lnTo>
                    <a:pt x="23" y="9"/>
                  </a:lnTo>
                  <a:lnTo>
                    <a:pt x="41" y="6"/>
                  </a:lnTo>
                  <a:lnTo>
                    <a:pt x="57" y="5"/>
                  </a:lnTo>
                  <a:lnTo>
                    <a:pt x="75" y="3"/>
                  </a:lnTo>
                  <a:lnTo>
                    <a:pt x="91" y="3"/>
                  </a:lnTo>
                  <a:lnTo>
                    <a:pt x="109" y="1"/>
                  </a:lnTo>
                  <a:lnTo>
                    <a:pt x="126" y="1"/>
                  </a:lnTo>
                  <a:lnTo>
                    <a:pt x="144" y="0"/>
                  </a:lnTo>
                  <a:lnTo>
                    <a:pt x="160" y="1"/>
                  </a:lnTo>
                  <a:lnTo>
                    <a:pt x="177" y="1"/>
                  </a:lnTo>
                  <a:lnTo>
                    <a:pt x="195" y="3"/>
                  </a:lnTo>
                  <a:lnTo>
                    <a:pt x="212" y="3"/>
                  </a:lnTo>
                  <a:lnTo>
                    <a:pt x="228" y="5"/>
                  </a:lnTo>
                  <a:lnTo>
                    <a:pt x="246" y="6"/>
                  </a:lnTo>
                  <a:lnTo>
                    <a:pt x="263" y="9"/>
                  </a:lnTo>
                  <a:lnTo>
                    <a:pt x="281" y="11"/>
                  </a:lnTo>
                  <a:lnTo>
                    <a:pt x="280" y="11"/>
                  </a:lnTo>
                  <a:lnTo>
                    <a:pt x="280" y="12"/>
                  </a:lnTo>
                  <a:lnTo>
                    <a:pt x="281" y="12"/>
                  </a:lnTo>
                  <a:lnTo>
                    <a:pt x="283" y="12"/>
                  </a:lnTo>
                  <a:lnTo>
                    <a:pt x="283" y="13"/>
                  </a:lnTo>
                  <a:lnTo>
                    <a:pt x="285" y="13"/>
                  </a:lnTo>
                  <a:lnTo>
                    <a:pt x="285" y="14"/>
                  </a:lnTo>
                  <a:lnTo>
                    <a:pt x="287" y="14"/>
                  </a:lnTo>
                  <a:lnTo>
                    <a:pt x="287" y="16"/>
                  </a:lnTo>
                  <a:lnTo>
                    <a:pt x="287" y="17"/>
                  </a:lnTo>
                  <a:lnTo>
                    <a:pt x="287" y="19"/>
                  </a:lnTo>
                  <a:lnTo>
                    <a:pt x="289" y="19"/>
                  </a:lnTo>
                  <a:lnTo>
                    <a:pt x="289" y="21"/>
                  </a:lnTo>
                  <a:lnTo>
                    <a:pt x="289" y="23"/>
                  </a:lnTo>
                  <a:lnTo>
                    <a:pt x="290" y="23"/>
                  </a:lnTo>
                  <a:lnTo>
                    <a:pt x="289" y="25"/>
                  </a:lnTo>
                  <a:lnTo>
                    <a:pt x="289" y="26"/>
                  </a:lnTo>
                  <a:lnTo>
                    <a:pt x="289" y="28"/>
                  </a:lnTo>
                  <a:lnTo>
                    <a:pt x="287" y="29"/>
                  </a:lnTo>
                  <a:lnTo>
                    <a:pt x="287" y="31"/>
                  </a:lnTo>
                  <a:lnTo>
                    <a:pt x="285" y="32"/>
                  </a:lnTo>
                  <a:lnTo>
                    <a:pt x="284" y="33"/>
                  </a:lnTo>
                  <a:lnTo>
                    <a:pt x="282" y="33"/>
                  </a:lnTo>
                  <a:lnTo>
                    <a:pt x="281" y="33"/>
                  </a:lnTo>
                  <a:lnTo>
                    <a:pt x="281" y="31"/>
                  </a:lnTo>
                  <a:lnTo>
                    <a:pt x="282" y="34"/>
                  </a:lnTo>
                  <a:lnTo>
                    <a:pt x="264" y="31"/>
                  </a:lnTo>
                  <a:lnTo>
                    <a:pt x="248" y="28"/>
                  </a:lnTo>
                  <a:lnTo>
                    <a:pt x="230" y="26"/>
                  </a:lnTo>
                  <a:lnTo>
                    <a:pt x="214" y="23"/>
                  </a:lnTo>
                  <a:lnTo>
                    <a:pt x="196" y="22"/>
                  </a:lnTo>
                  <a:lnTo>
                    <a:pt x="179" y="20"/>
                  </a:lnTo>
                  <a:lnTo>
                    <a:pt x="161" y="20"/>
                  </a:lnTo>
                  <a:lnTo>
                    <a:pt x="145" y="19"/>
                  </a:lnTo>
                  <a:lnTo>
                    <a:pt x="127" y="20"/>
                  </a:lnTo>
                  <a:lnTo>
                    <a:pt x="109" y="20"/>
                  </a:lnTo>
                  <a:lnTo>
                    <a:pt x="91" y="22"/>
                  </a:lnTo>
                  <a:lnTo>
                    <a:pt x="75" y="23"/>
                  </a:lnTo>
                  <a:lnTo>
                    <a:pt x="57" y="26"/>
                  </a:lnTo>
                  <a:lnTo>
                    <a:pt x="41" y="28"/>
                  </a:lnTo>
                  <a:lnTo>
                    <a:pt x="25" y="31"/>
                  </a:lnTo>
                  <a:lnTo>
                    <a:pt x="8" y="34"/>
                  </a:lnTo>
                  <a:lnTo>
                    <a:pt x="9" y="32"/>
                  </a:lnTo>
                  <a:lnTo>
                    <a:pt x="7" y="34"/>
                  </a:lnTo>
                  <a:lnTo>
                    <a:pt x="6" y="34"/>
                  </a:lnTo>
                  <a:lnTo>
                    <a:pt x="4" y="34"/>
                  </a:lnTo>
                  <a:lnTo>
                    <a:pt x="4" y="33"/>
                  </a:lnTo>
                  <a:lnTo>
                    <a:pt x="3" y="33"/>
                  </a:lnTo>
                  <a:lnTo>
                    <a:pt x="3" y="31"/>
                  </a:lnTo>
                  <a:lnTo>
                    <a:pt x="2" y="31"/>
                  </a:lnTo>
                  <a:lnTo>
                    <a:pt x="2" y="30"/>
                  </a:lnTo>
                  <a:lnTo>
                    <a:pt x="1" y="30"/>
                  </a:lnTo>
                  <a:lnTo>
                    <a:pt x="1" y="28"/>
                  </a:lnTo>
                  <a:lnTo>
                    <a:pt x="0" y="28"/>
                  </a:lnTo>
                  <a:lnTo>
                    <a:pt x="0" y="27"/>
                  </a:lnTo>
                  <a:lnTo>
                    <a:pt x="0" y="25"/>
                  </a:lnTo>
                  <a:lnTo>
                    <a:pt x="0" y="23"/>
                  </a:lnTo>
                  <a:lnTo>
                    <a:pt x="0" y="21"/>
                  </a:lnTo>
                  <a:lnTo>
                    <a:pt x="1" y="19"/>
                  </a:lnTo>
                  <a:lnTo>
                    <a:pt x="2" y="17"/>
                  </a:lnTo>
                  <a:lnTo>
                    <a:pt x="2" y="16"/>
                  </a:lnTo>
                  <a:lnTo>
                    <a:pt x="3" y="14"/>
                  </a:lnTo>
                  <a:lnTo>
                    <a:pt x="5" y="14"/>
                  </a:lnTo>
                  <a:lnTo>
                    <a:pt x="6" y="12"/>
                  </a:lnTo>
                  <a:lnTo>
                    <a:pt x="8" y="12"/>
                  </a:lnTo>
                  <a:lnTo>
                    <a:pt x="10" y="11"/>
                  </a:lnTo>
                  <a:lnTo>
                    <a:pt x="7" y="11"/>
                  </a:lnTo>
                </a:path>
              </a:pathLst>
            </a:custGeom>
            <a:solidFill>
              <a:srgbClr val="F8F8F8"/>
            </a:solidFill>
            <a:ln w="18732">
              <a:solidFill>
                <a:srgbClr val="DDDDDD"/>
              </a:solidFill>
              <a:round/>
              <a:headEnd/>
              <a:tailEnd/>
            </a:ln>
          </p:spPr>
          <p:txBody>
            <a:bodyPr/>
            <a:lstStyle/>
            <a:p>
              <a:endParaRPr lang="it-IT"/>
            </a:p>
          </p:txBody>
        </p:sp>
        <p:sp>
          <p:nvSpPr>
            <p:cNvPr id="7243" name="Freeform 100"/>
            <p:cNvSpPr>
              <a:spLocks/>
            </p:cNvSpPr>
            <p:nvPr/>
          </p:nvSpPr>
          <p:spPr bwMode="auto">
            <a:xfrm>
              <a:off x="1025" y="1270"/>
              <a:ext cx="911" cy="309"/>
            </a:xfrm>
            <a:custGeom>
              <a:avLst/>
              <a:gdLst>
                <a:gd name="T0" fmla="*/ 2201 w 462"/>
                <a:gd name="T1" fmla="*/ 255 h 333"/>
                <a:gd name="T2" fmla="*/ 2668 w 462"/>
                <a:gd name="T3" fmla="*/ 261 h 333"/>
                <a:gd name="T4" fmla="*/ 2838 w 462"/>
                <a:gd name="T5" fmla="*/ 265 h 333"/>
                <a:gd name="T6" fmla="*/ 2861 w 462"/>
                <a:gd name="T7" fmla="*/ 252 h 333"/>
                <a:gd name="T8" fmla="*/ 2897 w 462"/>
                <a:gd name="T9" fmla="*/ 227 h 333"/>
                <a:gd name="T10" fmla="*/ 2974 w 462"/>
                <a:gd name="T11" fmla="*/ 201 h 333"/>
                <a:gd name="T12" fmla="*/ 3052 w 462"/>
                <a:gd name="T13" fmla="*/ 184 h 333"/>
                <a:gd name="T14" fmla="*/ 3321 w 462"/>
                <a:gd name="T15" fmla="*/ 182 h 333"/>
                <a:gd name="T16" fmla="*/ 3220 w 462"/>
                <a:gd name="T17" fmla="*/ 148 h 333"/>
                <a:gd name="T18" fmla="*/ 2981 w 462"/>
                <a:gd name="T19" fmla="*/ 150 h 333"/>
                <a:gd name="T20" fmla="*/ 2865 w 462"/>
                <a:gd name="T21" fmla="*/ 144 h 333"/>
                <a:gd name="T22" fmla="*/ 2832 w 462"/>
                <a:gd name="T23" fmla="*/ 150 h 333"/>
                <a:gd name="T24" fmla="*/ 2713 w 462"/>
                <a:gd name="T25" fmla="*/ 151 h 333"/>
                <a:gd name="T26" fmla="*/ 2713 w 462"/>
                <a:gd name="T27" fmla="*/ 136 h 333"/>
                <a:gd name="T28" fmla="*/ 2816 w 462"/>
                <a:gd name="T29" fmla="*/ 143 h 333"/>
                <a:gd name="T30" fmla="*/ 2865 w 462"/>
                <a:gd name="T31" fmla="*/ 137 h 333"/>
                <a:gd name="T32" fmla="*/ 2997 w 462"/>
                <a:gd name="T33" fmla="*/ 133 h 333"/>
                <a:gd name="T34" fmla="*/ 3037 w 462"/>
                <a:gd name="T35" fmla="*/ 109 h 333"/>
                <a:gd name="T36" fmla="*/ 2952 w 462"/>
                <a:gd name="T37" fmla="*/ 102 h 333"/>
                <a:gd name="T38" fmla="*/ 2952 w 462"/>
                <a:gd name="T39" fmla="*/ 98 h 333"/>
                <a:gd name="T40" fmla="*/ 3084 w 462"/>
                <a:gd name="T41" fmla="*/ 101 h 333"/>
                <a:gd name="T42" fmla="*/ 3376 w 462"/>
                <a:gd name="T43" fmla="*/ 99 h 333"/>
                <a:gd name="T44" fmla="*/ 3512 w 462"/>
                <a:gd name="T45" fmla="*/ 87 h 333"/>
                <a:gd name="T46" fmla="*/ 3488 w 462"/>
                <a:gd name="T47" fmla="*/ 56 h 333"/>
                <a:gd name="T48" fmla="*/ 3305 w 462"/>
                <a:gd name="T49" fmla="*/ 43 h 333"/>
                <a:gd name="T50" fmla="*/ 3417 w 462"/>
                <a:gd name="T51" fmla="*/ 42 h 333"/>
                <a:gd name="T52" fmla="*/ 3433 w 462"/>
                <a:gd name="T53" fmla="*/ 28 h 333"/>
                <a:gd name="T54" fmla="*/ 3281 w 462"/>
                <a:gd name="T55" fmla="*/ 28 h 333"/>
                <a:gd name="T56" fmla="*/ 3329 w 462"/>
                <a:gd name="T57" fmla="*/ 18 h 333"/>
                <a:gd name="T58" fmla="*/ 3390 w 462"/>
                <a:gd name="T59" fmla="*/ 17 h 333"/>
                <a:gd name="T60" fmla="*/ 3433 w 462"/>
                <a:gd name="T61" fmla="*/ 2 h 333"/>
                <a:gd name="T62" fmla="*/ 1863 w 462"/>
                <a:gd name="T63" fmla="*/ 6 h 333"/>
                <a:gd name="T64" fmla="*/ 183 w 462"/>
                <a:gd name="T65" fmla="*/ 5 h 333"/>
                <a:gd name="T66" fmla="*/ 108 w 462"/>
                <a:gd name="T67" fmla="*/ 16 h 333"/>
                <a:gd name="T68" fmla="*/ 175 w 462"/>
                <a:gd name="T69" fmla="*/ 17 h 333"/>
                <a:gd name="T70" fmla="*/ 260 w 462"/>
                <a:gd name="T71" fmla="*/ 28 h 333"/>
                <a:gd name="T72" fmla="*/ 63 w 462"/>
                <a:gd name="T73" fmla="*/ 28 h 333"/>
                <a:gd name="T74" fmla="*/ 55 w 462"/>
                <a:gd name="T75" fmla="*/ 41 h 333"/>
                <a:gd name="T76" fmla="*/ 175 w 462"/>
                <a:gd name="T77" fmla="*/ 42 h 333"/>
                <a:gd name="T78" fmla="*/ 32 w 462"/>
                <a:gd name="T79" fmla="*/ 54 h 333"/>
                <a:gd name="T80" fmla="*/ 0 w 462"/>
                <a:gd name="T81" fmla="*/ 76 h 333"/>
                <a:gd name="T82" fmla="*/ 77 w 462"/>
                <a:gd name="T83" fmla="*/ 96 h 333"/>
                <a:gd name="T84" fmla="*/ 552 w 462"/>
                <a:gd name="T85" fmla="*/ 97 h 333"/>
                <a:gd name="T86" fmla="*/ 568 w 462"/>
                <a:gd name="T87" fmla="*/ 101 h 333"/>
                <a:gd name="T88" fmla="*/ 489 w 462"/>
                <a:gd name="T89" fmla="*/ 105 h 333"/>
                <a:gd name="T90" fmla="*/ 467 w 462"/>
                <a:gd name="T91" fmla="*/ 124 h 333"/>
                <a:gd name="T92" fmla="*/ 536 w 462"/>
                <a:gd name="T93" fmla="*/ 135 h 333"/>
                <a:gd name="T94" fmla="*/ 637 w 462"/>
                <a:gd name="T95" fmla="*/ 137 h 333"/>
                <a:gd name="T96" fmla="*/ 680 w 462"/>
                <a:gd name="T97" fmla="*/ 142 h 333"/>
                <a:gd name="T98" fmla="*/ 789 w 462"/>
                <a:gd name="T99" fmla="*/ 137 h 333"/>
                <a:gd name="T100" fmla="*/ 797 w 462"/>
                <a:gd name="T101" fmla="*/ 149 h 333"/>
                <a:gd name="T102" fmla="*/ 696 w 462"/>
                <a:gd name="T103" fmla="*/ 151 h 333"/>
                <a:gd name="T104" fmla="*/ 653 w 462"/>
                <a:gd name="T105" fmla="*/ 144 h 333"/>
                <a:gd name="T106" fmla="*/ 544 w 462"/>
                <a:gd name="T107" fmla="*/ 150 h 333"/>
                <a:gd name="T108" fmla="*/ 315 w 462"/>
                <a:gd name="T109" fmla="*/ 148 h 333"/>
                <a:gd name="T110" fmla="*/ 183 w 462"/>
                <a:gd name="T111" fmla="*/ 179 h 333"/>
                <a:gd name="T112" fmla="*/ 408 w 462"/>
                <a:gd name="T113" fmla="*/ 186 h 333"/>
                <a:gd name="T114" fmla="*/ 467 w 462"/>
                <a:gd name="T115" fmla="*/ 200 h 333"/>
                <a:gd name="T116" fmla="*/ 592 w 462"/>
                <a:gd name="T117" fmla="*/ 222 h 333"/>
                <a:gd name="T118" fmla="*/ 661 w 462"/>
                <a:gd name="T119" fmla="*/ 248 h 333"/>
                <a:gd name="T120" fmla="*/ 720 w 462"/>
                <a:gd name="T121" fmla="*/ 264 h 333"/>
                <a:gd name="T122" fmla="*/ 1280 w 462"/>
                <a:gd name="T123" fmla="*/ 257 h 333"/>
                <a:gd name="T124" fmla="*/ 1556 w 462"/>
                <a:gd name="T125" fmla="*/ 255 h 3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2"/>
                <a:gd name="T190" fmla="*/ 0 h 333"/>
                <a:gd name="T191" fmla="*/ 462 w 462"/>
                <a:gd name="T192" fmla="*/ 333 h 3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2" h="333">
                  <a:moveTo>
                    <a:pt x="228" y="318"/>
                  </a:moveTo>
                  <a:lnTo>
                    <a:pt x="228" y="319"/>
                  </a:lnTo>
                  <a:lnTo>
                    <a:pt x="230" y="319"/>
                  </a:lnTo>
                  <a:lnTo>
                    <a:pt x="232" y="319"/>
                  </a:lnTo>
                  <a:lnTo>
                    <a:pt x="235" y="319"/>
                  </a:lnTo>
                  <a:lnTo>
                    <a:pt x="239" y="319"/>
                  </a:lnTo>
                  <a:lnTo>
                    <a:pt x="244" y="319"/>
                  </a:lnTo>
                  <a:lnTo>
                    <a:pt x="250" y="319"/>
                  </a:lnTo>
                  <a:lnTo>
                    <a:pt x="255" y="319"/>
                  </a:lnTo>
                  <a:lnTo>
                    <a:pt x="260" y="319"/>
                  </a:lnTo>
                  <a:lnTo>
                    <a:pt x="265" y="319"/>
                  </a:lnTo>
                  <a:lnTo>
                    <a:pt x="270" y="319"/>
                  </a:lnTo>
                  <a:lnTo>
                    <a:pt x="276" y="319"/>
                  </a:lnTo>
                  <a:lnTo>
                    <a:pt x="279" y="319"/>
                  </a:lnTo>
                  <a:lnTo>
                    <a:pt x="284" y="319"/>
                  </a:lnTo>
                  <a:lnTo>
                    <a:pt x="287" y="319"/>
                  </a:lnTo>
                  <a:lnTo>
                    <a:pt x="291" y="319"/>
                  </a:lnTo>
                  <a:lnTo>
                    <a:pt x="294" y="321"/>
                  </a:lnTo>
                  <a:lnTo>
                    <a:pt x="297" y="321"/>
                  </a:lnTo>
                  <a:lnTo>
                    <a:pt x="301" y="321"/>
                  </a:lnTo>
                  <a:lnTo>
                    <a:pt x="305" y="321"/>
                  </a:lnTo>
                  <a:lnTo>
                    <a:pt x="308" y="323"/>
                  </a:lnTo>
                  <a:lnTo>
                    <a:pt x="312" y="323"/>
                  </a:lnTo>
                  <a:lnTo>
                    <a:pt x="316" y="323"/>
                  </a:lnTo>
                  <a:lnTo>
                    <a:pt x="321" y="323"/>
                  </a:lnTo>
                  <a:lnTo>
                    <a:pt x="324" y="325"/>
                  </a:lnTo>
                  <a:lnTo>
                    <a:pt x="328" y="325"/>
                  </a:lnTo>
                  <a:lnTo>
                    <a:pt x="332" y="326"/>
                  </a:lnTo>
                  <a:lnTo>
                    <a:pt x="337" y="326"/>
                  </a:lnTo>
                  <a:lnTo>
                    <a:pt x="340" y="327"/>
                  </a:lnTo>
                  <a:lnTo>
                    <a:pt x="344" y="327"/>
                  </a:lnTo>
                  <a:lnTo>
                    <a:pt x="348" y="327"/>
                  </a:lnTo>
                  <a:lnTo>
                    <a:pt x="351" y="327"/>
                  </a:lnTo>
                  <a:lnTo>
                    <a:pt x="351" y="328"/>
                  </a:lnTo>
                  <a:lnTo>
                    <a:pt x="353" y="328"/>
                  </a:lnTo>
                  <a:lnTo>
                    <a:pt x="354" y="328"/>
                  </a:lnTo>
                  <a:lnTo>
                    <a:pt x="356" y="328"/>
                  </a:lnTo>
                  <a:lnTo>
                    <a:pt x="358" y="328"/>
                  </a:lnTo>
                  <a:lnTo>
                    <a:pt x="359" y="328"/>
                  </a:lnTo>
                  <a:lnTo>
                    <a:pt x="361" y="328"/>
                  </a:lnTo>
                  <a:lnTo>
                    <a:pt x="361" y="330"/>
                  </a:lnTo>
                  <a:lnTo>
                    <a:pt x="363" y="330"/>
                  </a:lnTo>
                  <a:lnTo>
                    <a:pt x="364" y="330"/>
                  </a:lnTo>
                  <a:lnTo>
                    <a:pt x="366" y="330"/>
                  </a:lnTo>
                  <a:lnTo>
                    <a:pt x="367" y="332"/>
                  </a:lnTo>
                  <a:lnTo>
                    <a:pt x="369" y="332"/>
                  </a:lnTo>
                  <a:lnTo>
                    <a:pt x="370" y="332"/>
                  </a:lnTo>
                  <a:lnTo>
                    <a:pt x="372" y="332"/>
                  </a:lnTo>
                  <a:lnTo>
                    <a:pt x="370" y="332"/>
                  </a:lnTo>
                  <a:lnTo>
                    <a:pt x="370" y="331"/>
                  </a:lnTo>
                  <a:lnTo>
                    <a:pt x="370" y="330"/>
                  </a:lnTo>
                  <a:lnTo>
                    <a:pt x="370" y="328"/>
                  </a:lnTo>
                  <a:lnTo>
                    <a:pt x="370" y="327"/>
                  </a:lnTo>
                  <a:lnTo>
                    <a:pt x="371" y="325"/>
                  </a:lnTo>
                  <a:lnTo>
                    <a:pt x="371" y="323"/>
                  </a:lnTo>
                  <a:lnTo>
                    <a:pt x="371" y="321"/>
                  </a:lnTo>
                  <a:lnTo>
                    <a:pt x="373" y="319"/>
                  </a:lnTo>
                  <a:lnTo>
                    <a:pt x="373" y="318"/>
                  </a:lnTo>
                  <a:lnTo>
                    <a:pt x="373" y="316"/>
                  </a:lnTo>
                  <a:lnTo>
                    <a:pt x="374" y="315"/>
                  </a:lnTo>
                  <a:lnTo>
                    <a:pt x="374" y="313"/>
                  </a:lnTo>
                  <a:lnTo>
                    <a:pt x="374" y="312"/>
                  </a:lnTo>
                  <a:lnTo>
                    <a:pt x="374" y="310"/>
                  </a:lnTo>
                  <a:lnTo>
                    <a:pt x="374" y="308"/>
                  </a:lnTo>
                  <a:lnTo>
                    <a:pt x="374" y="306"/>
                  </a:lnTo>
                  <a:lnTo>
                    <a:pt x="374" y="303"/>
                  </a:lnTo>
                  <a:lnTo>
                    <a:pt x="374" y="302"/>
                  </a:lnTo>
                  <a:lnTo>
                    <a:pt x="375" y="298"/>
                  </a:lnTo>
                  <a:lnTo>
                    <a:pt x="375" y="296"/>
                  </a:lnTo>
                  <a:lnTo>
                    <a:pt x="375" y="295"/>
                  </a:lnTo>
                  <a:lnTo>
                    <a:pt x="375" y="293"/>
                  </a:lnTo>
                  <a:lnTo>
                    <a:pt x="377" y="289"/>
                  </a:lnTo>
                  <a:lnTo>
                    <a:pt x="377" y="287"/>
                  </a:lnTo>
                  <a:lnTo>
                    <a:pt x="378" y="286"/>
                  </a:lnTo>
                  <a:lnTo>
                    <a:pt x="378" y="284"/>
                  </a:lnTo>
                  <a:lnTo>
                    <a:pt x="380" y="281"/>
                  </a:lnTo>
                  <a:lnTo>
                    <a:pt x="380" y="280"/>
                  </a:lnTo>
                  <a:lnTo>
                    <a:pt x="380" y="278"/>
                  </a:lnTo>
                  <a:lnTo>
                    <a:pt x="380" y="277"/>
                  </a:lnTo>
                  <a:lnTo>
                    <a:pt x="381" y="274"/>
                  </a:lnTo>
                  <a:lnTo>
                    <a:pt x="381" y="273"/>
                  </a:lnTo>
                  <a:lnTo>
                    <a:pt x="383" y="271"/>
                  </a:lnTo>
                  <a:lnTo>
                    <a:pt x="383" y="269"/>
                  </a:lnTo>
                  <a:lnTo>
                    <a:pt x="385" y="265"/>
                  </a:lnTo>
                  <a:lnTo>
                    <a:pt x="385" y="263"/>
                  </a:lnTo>
                  <a:lnTo>
                    <a:pt x="385" y="262"/>
                  </a:lnTo>
                  <a:lnTo>
                    <a:pt x="385" y="260"/>
                  </a:lnTo>
                  <a:lnTo>
                    <a:pt x="386" y="257"/>
                  </a:lnTo>
                  <a:lnTo>
                    <a:pt x="386" y="255"/>
                  </a:lnTo>
                  <a:lnTo>
                    <a:pt x="388" y="254"/>
                  </a:lnTo>
                  <a:lnTo>
                    <a:pt x="388" y="252"/>
                  </a:lnTo>
                  <a:lnTo>
                    <a:pt x="389" y="249"/>
                  </a:lnTo>
                  <a:lnTo>
                    <a:pt x="389" y="247"/>
                  </a:lnTo>
                  <a:lnTo>
                    <a:pt x="389" y="245"/>
                  </a:lnTo>
                  <a:lnTo>
                    <a:pt x="390" y="243"/>
                  </a:lnTo>
                  <a:lnTo>
                    <a:pt x="390" y="242"/>
                  </a:lnTo>
                  <a:lnTo>
                    <a:pt x="391" y="240"/>
                  </a:lnTo>
                  <a:lnTo>
                    <a:pt x="393" y="238"/>
                  </a:lnTo>
                  <a:lnTo>
                    <a:pt x="393" y="236"/>
                  </a:lnTo>
                  <a:lnTo>
                    <a:pt x="394" y="235"/>
                  </a:lnTo>
                  <a:lnTo>
                    <a:pt x="394" y="234"/>
                  </a:lnTo>
                  <a:lnTo>
                    <a:pt x="396" y="232"/>
                  </a:lnTo>
                  <a:lnTo>
                    <a:pt x="398" y="230"/>
                  </a:lnTo>
                  <a:lnTo>
                    <a:pt x="400" y="228"/>
                  </a:lnTo>
                  <a:lnTo>
                    <a:pt x="401" y="228"/>
                  </a:lnTo>
                  <a:lnTo>
                    <a:pt x="403" y="227"/>
                  </a:lnTo>
                  <a:lnTo>
                    <a:pt x="405" y="227"/>
                  </a:lnTo>
                  <a:lnTo>
                    <a:pt x="408" y="226"/>
                  </a:lnTo>
                  <a:lnTo>
                    <a:pt x="409" y="226"/>
                  </a:lnTo>
                  <a:lnTo>
                    <a:pt x="413" y="226"/>
                  </a:lnTo>
                  <a:lnTo>
                    <a:pt x="415" y="226"/>
                  </a:lnTo>
                  <a:lnTo>
                    <a:pt x="419" y="226"/>
                  </a:lnTo>
                  <a:lnTo>
                    <a:pt x="421" y="227"/>
                  </a:lnTo>
                  <a:lnTo>
                    <a:pt x="424" y="227"/>
                  </a:lnTo>
                  <a:lnTo>
                    <a:pt x="425" y="227"/>
                  </a:lnTo>
                  <a:lnTo>
                    <a:pt x="428" y="227"/>
                  </a:lnTo>
                  <a:lnTo>
                    <a:pt x="430" y="227"/>
                  </a:lnTo>
                  <a:lnTo>
                    <a:pt x="432" y="227"/>
                  </a:lnTo>
                  <a:lnTo>
                    <a:pt x="433" y="227"/>
                  </a:lnTo>
                  <a:lnTo>
                    <a:pt x="434" y="226"/>
                  </a:lnTo>
                  <a:lnTo>
                    <a:pt x="433" y="226"/>
                  </a:lnTo>
                  <a:lnTo>
                    <a:pt x="433" y="224"/>
                  </a:lnTo>
                  <a:lnTo>
                    <a:pt x="431" y="222"/>
                  </a:lnTo>
                  <a:lnTo>
                    <a:pt x="431" y="219"/>
                  </a:lnTo>
                  <a:lnTo>
                    <a:pt x="429" y="215"/>
                  </a:lnTo>
                  <a:lnTo>
                    <a:pt x="428" y="212"/>
                  </a:lnTo>
                  <a:lnTo>
                    <a:pt x="427" y="208"/>
                  </a:lnTo>
                  <a:lnTo>
                    <a:pt x="427" y="205"/>
                  </a:lnTo>
                  <a:lnTo>
                    <a:pt x="425" y="202"/>
                  </a:lnTo>
                  <a:lnTo>
                    <a:pt x="423" y="198"/>
                  </a:lnTo>
                  <a:lnTo>
                    <a:pt x="421" y="195"/>
                  </a:lnTo>
                  <a:lnTo>
                    <a:pt x="421" y="191"/>
                  </a:lnTo>
                  <a:lnTo>
                    <a:pt x="420" y="189"/>
                  </a:lnTo>
                  <a:lnTo>
                    <a:pt x="420" y="187"/>
                  </a:lnTo>
                  <a:lnTo>
                    <a:pt x="420" y="185"/>
                  </a:lnTo>
                  <a:lnTo>
                    <a:pt x="420" y="183"/>
                  </a:lnTo>
                  <a:lnTo>
                    <a:pt x="418" y="185"/>
                  </a:lnTo>
                  <a:lnTo>
                    <a:pt x="417" y="185"/>
                  </a:lnTo>
                  <a:lnTo>
                    <a:pt x="415" y="185"/>
                  </a:lnTo>
                  <a:lnTo>
                    <a:pt x="413" y="185"/>
                  </a:lnTo>
                  <a:lnTo>
                    <a:pt x="410" y="187"/>
                  </a:lnTo>
                  <a:lnTo>
                    <a:pt x="408" y="187"/>
                  </a:lnTo>
                  <a:lnTo>
                    <a:pt x="406" y="187"/>
                  </a:lnTo>
                  <a:lnTo>
                    <a:pt x="404" y="187"/>
                  </a:lnTo>
                  <a:lnTo>
                    <a:pt x="401" y="188"/>
                  </a:lnTo>
                  <a:lnTo>
                    <a:pt x="399" y="188"/>
                  </a:lnTo>
                  <a:lnTo>
                    <a:pt x="396" y="188"/>
                  </a:lnTo>
                  <a:lnTo>
                    <a:pt x="394" y="188"/>
                  </a:lnTo>
                  <a:lnTo>
                    <a:pt x="392" y="189"/>
                  </a:lnTo>
                  <a:lnTo>
                    <a:pt x="390" y="189"/>
                  </a:lnTo>
                  <a:lnTo>
                    <a:pt x="389" y="189"/>
                  </a:lnTo>
                  <a:lnTo>
                    <a:pt x="388" y="189"/>
                  </a:lnTo>
                  <a:lnTo>
                    <a:pt x="386" y="189"/>
                  </a:lnTo>
                  <a:lnTo>
                    <a:pt x="386" y="188"/>
                  </a:lnTo>
                  <a:lnTo>
                    <a:pt x="384" y="188"/>
                  </a:lnTo>
                  <a:lnTo>
                    <a:pt x="384" y="186"/>
                  </a:lnTo>
                  <a:lnTo>
                    <a:pt x="382" y="186"/>
                  </a:lnTo>
                  <a:lnTo>
                    <a:pt x="382" y="184"/>
                  </a:lnTo>
                  <a:lnTo>
                    <a:pt x="380" y="184"/>
                  </a:lnTo>
                  <a:lnTo>
                    <a:pt x="380" y="182"/>
                  </a:lnTo>
                  <a:lnTo>
                    <a:pt x="378" y="182"/>
                  </a:lnTo>
                  <a:lnTo>
                    <a:pt x="378" y="180"/>
                  </a:lnTo>
                  <a:lnTo>
                    <a:pt x="376" y="180"/>
                  </a:lnTo>
                  <a:lnTo>
                    <a:pt x="374" y="180"/>
                  </a:lnTo>
                  <a:lnTo>
                    <a:pt x="374" y="179"/>
                  </a:lnTo>
                  <a:lnTo>
                    <a:pt x="373" y="180"/>
                  </a:lnTo>
                  <a:lnTo>
                    <a:pt x="373" y="181"/>
                  </a:lnTo>
                  <a:lnTo>
                    <a:pt x="372" y="183"/>
                  </a:lnTo>
                  <a:lnTo>
                    <a:pt x="372" y="184"/>
                  </a:lnTo>
                  <a:lnTo>
                    <a:pt x="370" y="186"/>
                  </a:lnTo>
                  <a:lnTo>
                    <a:pt x="370" y="188"/>
                  </a:lnTo>
                  <a:lnTo>
                    <a:pt x="369" y="189"/>
                  </a:lnTo>
                  <a:lnTo>
                    <a:pt x="367" y="190"/>
                  </a:lnTo>
                  <a:lnTo>
                    <a:pt x="365" y="190"/>
                  </a:lnTo>
                  <a:lnTo>
                    <a:pt x="364" y="190"/>
                  </a:lnTo>
                  <a:lnTo>
                    <a:pt x="362" y="190"/>
                  </a:lnTo>
                  <a:lnTo>
                    <a:pt x="360" y="190"/>
                  </a:lnTo>
                  <a:lnTo>
                    <a:pt x="359" y="190"/>
                  </a:lnTo>
                  <a:lnTo>
                    <a:pt x="358" y="190"/>
                  </a:lnTo>
                  <a:lnTo>
                    <a:pt x="356" y="190"/>
                  </a:lnTo>
                  <a:lnTo>
                    <a:pt x="354" y="190"/>
                  </a:lnTo>
                  <a:lnTo>
                    <a:pt x="354" y="189"/>
                  </a:lnTo>
                  <a:lnTo>
                    <a:pt x="354" y="188"/>
                  </a:lnTo>
                  <a:lnTo>
                    <a:pt x="354" y="187"/>
                  </a:lnTo>
                  <a:lnTo>
                    <a:pt x="354" y="185"/>
                  </a:lnTo>
                  <a:lnTo>
                    <a:pt x="354" y="183"/>
                  </a:lnTo>
                  <a:lnTo>
                    <a:pt x="354" y="182"/>
                  </a:lnTo>
                  <a:lnTo>
                    <a:pt x="354" y="180"/>
                  </a:lnTo>
                  <a:lnTo>
                    <a:pt x="354" y="178"/>
                  </a:lnTo>
                  <a:lnTo>
                    <a:pt x="354" y="177"/>
                  </a:lnTo>
                  <a:lnTo>
                    <a:pt x="354" y="176"/>
                  </a:lnTo>
                  <a:lnTo>
                    <a:pt x="354" y="174"/>
                  </a:lnTo>
                  <a:lnTo>
                    <a:pt x="354" y="172"/>
                  </a:lnTo>
                  <a:lnTo>
                    <a:pt x="354" y="170"/>
                  </a:lnTo>
                  <a:lnTo>
                    <a:pt x="354" y="169"/>
                  </a:lnTo>
                  <a:lnTo>
                    <a:pt x="354" y="171"/>
                  </a:lnTo>
                  <a:lnTo>
                    <a:pt x="354" y="173"/>
                  </a:lnTo>
                  <a:lnTo>
                    <a:pt x="355" y="173"/>
                  </a:lnTo>
                  <a:lnTo>
                    <a:pt x="355" y="174"/>
                  </a:lnTo>
                  <a:lnTo>
                    <a:pt x="356" y="174"/>
                  </a:lnTo>
                  <a:lnTo>
                    <a:pt x="358" y="176"/>
                  </a:lnTo>
                  <a:lnTo>
                    <a:pt x="359" y="176"/>
                  </a:lnTo>
                  <a:lnTo>
                    <a:pt x="359" y="178"/>
                  </a:lnTo>
                  <a:lnTo>
                    <a:pt x="361" y="178"/>
                  </a:lnTo>
                  <a:lnTo>
                    <a:pt x="362" y="179"/>
                  </a:lnTo>
                  <a:lnTo>
                    <a:pt x="364" y="179"/>
                  </a:lnTo>
                  <a:lnTo>
                    <a:pt x="366" y="179"/>
                  </a:lnTo>
                  <a:lnTo>
                    <a:pt x="367" y="179"/>
                  </a:lnTo>
                  <a:lnTo>
                    <a:pt x="369" y="179"/>
                  </a:lnTo>
                  <a:lnTo>
                    <a:pt x="371" y="178"/>
                  </a:lnTo>
                  <a:lnTo>
                    <a:pt x="371" y="177"/>
                  </a:lnTo>
                  <a:lnTo>
                    <a:pt x="373" y="175"/>
                  </a:lnTo>
                  <a:lnTo>
                    <a:pt x="373" y="174"/>
                  </a:lnTo>
                  <a:lnTo>
                    <a:pt x="374" y="172"/>
                  </a:lnTo>
                  <a:lnTo>
                    <a:pt x="374" y="171"/>
                  </a:lnTo>
                  <a:lnTo>
                    <a:pt x="374" y="169"/>
                  </a:lnTo>
                  <a:lnTo>
                    <a:pt x="374" y="171"/>
                  </a:lnTo>
                  <a:lnTo>
                    <a:pt x="376" y="171"/>
                  </a:lnTo>
                  <a:lnTo>
                    <a:pt x="378" y="171"/>
                  </a:lnTo>
                  <a:lnTo>
                    <a:pt x="380" y="171"/>
                  </a:lnTo>
                  <a:lnTo>
                    <a:pt x="381" y="170"/>
                  </a:lnTo>
                  <a:lnTo>
                    <a:pt x="382" y="170"/>
                  </a:lnTo>
                  <a:lnTo>
                    <a:pt x="384" y="170"/>
                  </a:lnTo>
                  <a:lnTo>
                    <a:pt x="386" y="170"/>
                  </a:lnTo>
                  <a:lnTo>
                    <a:pt x="388" y="169"/>
                  </a:lnTo>
                  <a:lnTo>
                    <a:pt x="390" y="167"/>
                  </a:lnTo>
                  <a:lnTo>
                    <a:pt x="391" y="166"/>
                  </a:lnTo>
                  <a:lnTo>
                    <a:pt x="393" y="164"/>
                  </a:lnTo>
                  <a:lnTo>
                    <a:pt x="394" y="163"/>
                  </a:lnTo>
                  <a:lnTo>
                    <a:pt x="394" y="161"/>
                  </a:lnTo>
                  <a:lnTo>
                    <a:pt x="396" y="159"/>
                  </a:lnTo>
                  <a:lnTo>
                    <a:pt x="396" y="157"/>
                  </a:lnTo>
                  <a:lnTo>
                    <a:pt x="396" y="155"/>
                  </a:lnTo>
                  <a:lnTo>
                    <a:pt x="396" y="154"/>
                  </a:lnTo>
                  <a:lnTo>
                    <a:pt x="398" y="151"/>
                  </a:lnTo>
                  <a:lnTo>
                    <a:pt x="397" y="149"/>
                  </a:lnTo>
                  <a:lnTo>
                    <a:pt x="397" y="147"/>
                  </a:lnTo>
                  <a:lnTo>
                    <a:pt x="397" y="145"/>
                  </a:lnTo>
                  <a:lnTo>
                    <a:pt x="397" y="142"/>
                  </a:lnTo>
                  <a:lnTo>
                    <a:pt x="396" y="140"/>
                  </a:lnTo>
                  <a:lnTo>
                    <a:pt x="396" y="139"/>
                  </a:lnTo>
                  <a:lnTo>
                    <a:pt x="396" y="137"/>
                  </a:lnTo>
                  <a:lnTo>
                    <a:pt x="396" y="135"/>
                  </a:lnTo>
                  <a:lnTo>
                    <a:pt x="394" y="135"/>
                  </a:lnTo>
                  <a:lnTo>
                    <a:pt x="394" y="133"/>
                  </a:lnTo>
                  <a:lnTo>
                    <a:pt x="393" y="133"/>
                  </a:lnTo>
                  <a:lnTo>
                    <a:pt x="393" y="131"/>
                  </a:lnTo>
                  <a:lnTo>
                    <a:pt x="391" y="131"/>
                  </a:lnTo>
                  <a:lnTo>
                    <a:pt x="390" y="131"/>
                  </a:lnTo>
                  <a:lnTo>
                    <a:pt x="390" y="129"/>
                  </a:lnTo>
                  <a:lnTo>
                    <a:pt x="388" y="129"/>
                  </a:lnTo>
                  <a:lnTo>
                    <a:pt x="387" y="129"/>
                  </a:lnTo>
                  <a:lnTo>
                    <a:pt x="387" y="128"/>
                  </a:lnTo>
                  <a:lnTo>
                    <a:pt x="385" y="128"/>
                  </a:lnTo>
                  <a:lnTo>
                    <a:pt x="385" y="127"/>
                  </a:lnTo>
                  <a:lnTo>
                    <a:pt x="385" y="126"/>
                  </a:lnTo>
                  <a:lnTo>
                    <a:pt x="385" y="124"/>
                  </a:lnTo>
                  <a:lnTo>
                    <a:pt x="385" y="123"/>
                  </a:lnTo>
                  <a:lnTo>
                    <a:pt x="385" y="122"/>
                  </a:lnTo>
                  <a:lnTo>
                    <a:pt x="385" y="124"/>
                  </a:lnTo>
                  <a:lnTo>
                    <a:pt x="387" y="124"/>
                  </a:lnTo>
                  <a:lnTo>
                    <a:pt x="387" y="126"/>
                  </a:lnTo>
                  <a:lnTo>
                    <a:pt x="389" y="126"/>
                  </a:lnTo>
                  <a:lnTo>
                    <a:pt x="390" y="126"/>
                  </a:lnTo>
                  <a:lnTo>
                    <a:pt x="392" y="126"/>
                  </a:lnTo>
                  <a:lnTo>
                    <a:pt x="393" y="127"/>
                  </a:lnTo>
                  <a:lnTo>
                    <a:pt x="394" y="127"/>
                  </a:lnTo>
                  <a:lnTo>
                    <a:pt x="396" y="127"/>
                  </a:lnTo>
                  <a:lnTo>
                    <a:pt x="398" y="127"/>
                  </a:lnTo>
                  <a:lnTo>
                    <a:pt x="399" y="127"/>
                  </a:lnTo>
                  <a:lnTo>
                    <a:pt x="401" y="127"/>
                  </a:lnTo>
                  <a:lnTo>
                    <a:pt x="402" y="127"/>
                  </a:lnTo>
                  <a:lnTo>
                    <a:pt x="404" y="127"/>
                  </a:lnTo>
                  <a:lnTo>
                    <a:pt x="406" y="127"/>
                  </a:lnTo>
                  <a:lnTo>
                    <a:pt x="408" y="127"/>
                  </a:lnTo>
                  <a:lnTo>
                    <a:pt x="409" y="127"/>
                  </a:lnTo>
                  <a:lnTo>
                    <a:pt x="412" y="127"/>
                  </a:lnTo>
                  <a:lnTo>
                    <a:pt x="414" y="127"/>
                  </a:lnTo>
                  <a:lnTo>
                    <a:pt x="418" y="127"/>
                  </a:lnTo>
                  <a:lnTo>
                    <a:pt x="421" y="127"/>
                  </a:lnTo>
                  <a:lnTo>
                    <a:pt x="424" y="126"/>
                  </a:lnTo>
                  <a:lnTo>
                    <a:pt x="426" y="126"/>
                  </a:lnTo>
                  <a:lnTo>
                    <a:pt x="429" y="126"/>
                  </a:lnTo>
                  <a:lnTo>
                    <a:pt x="431" y="126"/>
                  </a:lnTo>
                  <a:lnTo>
                    <a:pt x="434" y="125"/>
                  </a:lnTo>
                  <a:lnTo>
                    <a:pt x="436" y="125"/>
                  </a:lnTo>
                  <a:lnTo>
                    <a:pt x="439" y="124"/>
                  </a:lnTo>
                  <a:lnTo>
                    <a:pt x="440" y="124"/>
                  </a:lnTo>
                  <a:lnTo>
                    <a:pt x="443" y="122"/>
                  </a:lnTo>
                  <a:lnTo>
                    <a:pt x="445" y="122"/>
                  </a:lnTo>
                  <a:lnTo>
                    <a:pt x="447" y="121"/>
                  </a:lnTo>
                  <a:lnTo>
                    <a:pt x="448" y="120"/>
                  </a:lnTo>
                  <a:lnTo>
                    <a:pt x="449" y="120"/>
                  </a:lnTo>
                  <a:lnTo>
                    <a:pt x="451" y="119"/>
                  </a:lnTo>
                  <a:lnTo>
                    <a:pt x="453" y="117"/>
                  </a:lnTo>
                  <a:lnTo>
                    <a:pt x="453" y="116"/>
                  </a:lnTo>
                  <a:lnTo>
                    <a:pt x="455" y="115"/>
                  </a:lnTo>
                  <a:lnTo>
                    <a:pt x="455" y="113"/>
                  </a:lnTo>
                  <a:lnTo>
                    <a:pt x="456" y="111"/>
                  </a:lnTo>
                  <a:lnTo>
                    <a:pt x="458" y="109"/>
                  </a:lnTo>
                  <a:lnTo>
                    <a:pt x="459" y="105"/>
                  </a:lnTo>
                  <a:lnTo>
                    <a:pt x="459" y="103"/>
                  </a:lnTo>
                  <a:lnTo>
                    <a:pt x="460" y="100"/>
                  </a:lnTo>
                  <a:lnTo>
                    <a:pt x="460" y="96"/>
                  </a:lnTo>
                  <a:lnTo>
                    <a:pt x="461" y="93"/>
                  </a:lnTo>
                  <a:lnTo>
                    <a:pt x="460" y="91"/>
                  </a:lnTo>
                  <a:lnTo>
                    <a:pt x="460" y="87"/>
                  </a:lnTo>
                  <a:lnTo>
                    <a:pt x="460" y="85"/>
                  </a:lnTo>
                  <a:lnTo>
                    <a:pt x="460" y="82"/>
                  </a:lnTo>
                  <a:lnTo>
                    <a:pt x="459" y="80"/>
                  </a:lnTo>
                  <a:lnTo>
                    <a:pt x="459" y="78"/>
                  </a:lnTo>
                  <a:lnTo>
                    <a:pt x="458" y="77"/>
                  </a:lnTo>
                  <a:lnTo>
                    <a:pt x="458" y="75"/>
                  </a:lnTo>
                  <a:lnTo>
                    <a:pt x="456" y="73"/>
                  </a:lnTo>
                  <a:lnTo>
                    <a:pt x="456" y="72"/>
                  </a:lnTo>
                  <a:lnTo>
                    <a:pt x="455" y="70"/>
                  </a:lnTo>
                  <a:lnTo>
                    <a:pt x="455" y="68"/>
                  </a:lnTo>
                  <a:lnTo>
                    <a:pt x="453" y="68"/>
                  </a:lnTo>
                  <a:lnTo>
                    <a:pt x="453" y="67"/>
                  </a:lnTo>
                  <a:lnTo>
                    <a:pt x="452" y="67"/>
                  </a:lnTo>
                  <a:lnTo>
                    <a:pt x="451" y="65"/>
                  </a:lnTo>
                  <a:lnTo>
                    <a:pt x="449" y="65"/>
                  </a:lnTo>
                  <a:lnTo>
                    <a:pt x="447" y="64"/>
                  </a:lnTo>
                  <a:lnTo>
                    <a:pt x="445" y="62"/>
                  </a:lnTo>
                  <a:lnTo>
                    <a:pt x="444" y="60"/>
                  </a:lnTo>
                  <a:lnTo>
                    <a:pt x="442" y="60"/>
                  </a:lnTo>
                  <a:lnTo>
                    <a:pt x="440" y="58"/>
                  </a:lnTo>
                  <a:lnTo>
                    <a:pt x="439" y="57"/>
                  </a:lnTo>
                  <a:lnTo>
                    <a:pt x="437" y="56"/>
                  </a:lnTo>
                  <a:lnTo>
                    <a:pt x="435" y="56"/>
                  </a:lnTo>
                  <a:lnTo>
                    <a:pt x="433" y="54"/>
                  </a:lnTo>
                  <a:lnTo>
                    <a:pt x="431" y="54"/>
                  </a:lnTo>
                  <a:lnTo>
                    <a:pt x="431" y="53"/>
                  </a:lnTo>
                  <a:lnTo>
                    <a:pt x="432" y="53"/>
                  </a:lnTo>
                  <a:lnTo>
                    <a:pt x="434" y="53"/>
                  </a:lnTo>
                  <a:lnTo>
                    <a:pt x="436" y="53"/>
                  </a:lnTo>
                  <a:lnTo>
                    <a:pt x="437" y="53"/>
                  </a:lnTo>
                  <a:lnTo>
                    <a:pt x="439" y="53"/>
                  </a:lnTo>
                  <a:lnTo>
                    <a:pt x="441" y="53"/>
                  </a:lnTo>
                  <a:lnTo>
                    <a:pt x="442" y="53"/>
                  </a:lnTo>
                  <a:lnTo>
                    <a:pt x="444" y="53"/>
                  </a:lnTo>
                  <a:lnTo>
                    <a:pt x="445" y="53"/>
                  </a:lnTo>
                  <a:lnTo>
                    <a:pt x="446" y="53"/>
                  </a:lnTo>
                  <a:lnTo>
                    <a:pt x="448" y="53"/>
                  </a:lnTo>
                  <a:lnTo>
                    <a:pt x="448" y="51"/>
                  </a:lnTo>
                  <a:lnTo>
                    <a:pt x="448" y="50"/>
                  </a:lnTo>
                  <a:lnTo>
                    <a:pt x="448" y="49"/>
                  </a:lnTo>
                  <a:lnTo>
                    <a:pt x="448" y="48"/>
                  </a:lnTo>
                  <a:lnTo>
                    <a:pt x="448" y="46"/>
                  </a:lnTo>
                  <a:lnTo>
                    <a:pt x="448" y="44"/>
                  </a:lnTo>
                  <a:lnTo>
                    <a:pt x="448" y="42"/>
                  </a:lnTo>
                  <a:lnTo>
                    <a:pt x="448" y="40"/>
                  </a:lnTo>
                  <a:lnTo>
                    <a:pt x="448" y="39"/>
                  </a:lnTo>
                  <a:lnTo>
                    <a:pt x="448" y="37"/>
                  </a:lnTo>
                  <a:lnTo>
                    <a:pt x="448" y="35"/>
                  </a:lnTo>
                  <a:lnTo>
                    <a:pt x="448" y="34"/>
                  </a:lnTo>
                  <a:lnTo>
                    <a:pt x="446" y="34"/>
                  </a:lnTo>
                  <a:lnTo>
                    <a:pt x="444" y="34"/>
                  </a:lnTo>
                  <a:lnTo>
                    <a:pt x="443" y="34"/>
                  </a:lnTo>
                  <a:lnTo>
                    <a:pt x="441" y="34"/>
                  </a:lnTo>
                  <a:lnTo>
                    <a:pt x="439" y="34"/>
                  </a:lnTo>
                  <a:lnTo>
                    <a:pt x="438" y="34"/>
                  </a:lnTo>
                  <a:lnTo>
                    <a:pt x="436" y="34"/>
                  </a:lnTo>
                  <a:lnTo>
                    <a:pt x="434" y="34"/>
                  </a:lnTo>
                  <a:lnTo>
                    <a:pt x="433" y="34"/>
                  </a:lnTo>
                  <a:lnTo>
                    <a:pt x="431" y="34"/>
                  </a:lnTo>
                  <a:lnTo>
                    <a:pt x="429" y="34"/>
                  </a:lnTo>
                  <a:lnTo>
                    <a:pt x="428" y="34"/>
                  </a:lnTo>
                  <a:lnTo>
                    <a:pt x="429" y="33"/>
                  </a:lnTo>
                  <a:lnTo>
                    <a:pt x="430" y="31"/>
                  </a:lnTo>
                  <a:lnTo>
                    <a:pt x="430" y="30"/>
                  </a:lnTo>
                  <a:lnTo>
                    <a:pt x="432" y="28"/>
                  </a:lnTo>
                  <a:lnTo>
                    <a:pt x="432" y="26"/>
                  </a:lnTo>
                  <a:lnTo>
                    <a:pt x="434" y="24"/>
                  </a:lnTo>
                  <a:lnTo>
                    <a:pt x="434" y="22"/>
                  </a:lnTo>
                  <a:lnTo>
                    <a:pt x="434" y="20"/>
                  </a:lnTo>
                  <a:lnTo>
                    <a:pt x="434" y="21"/>
                  </a:lnTo>
                  <a:lnTo>
                    <a:pt x="435" y="21"/>
                  </a:lnTo>
                  <a:lnTo>
                    <a:pt x="436" y="21"/>
                  </a:lnTo>
                  <a:lnTo>
                    <a:pt x="438" y="20"/>
                  </a:lnTo>
                  <a:lnTo>
                    <a:pt x="439" y="20"/>
                  </a:lnTo>
                  <a:lnTo>
                    <a:pt x="441" y="20"/>
                  </a:lnTo>
                  <a:lnTo>
                    <a:pt x="442" y="20"/>
                  </a:lnTo>
                  <a:lnTo>
                    <a:pt x="443" y="20"/>
                  </a:lnTo>
                  <a:lnTo>
                    <a:pt x="443" y="19"/>
                  </a:lnTo>
                  <a:lnTo>
                    <a:pt x="443" y="18"/>
                  </a:lnTo>
                  <a:lnTo>
                    <a:pt x="443" y="16"/>
                  </a:lnTo>
                  <a:lnTo>
                    <a:pt x="443" y="15"/>
                  </a:lnTo>
                  <a:lnTo>
                    <a:pt x="444" y="13"/>
                  </a:lnTo>
                  <a:lnTo>
                    <a:pt x="444" y="11"/>
                  </a:lnTo>
                  <a:lnTo>
                    <a:pt x="445" y="10"/>
                  </a:lnTo>
                  <a:lnTo>
                    <a:pt x="445" y="9"/>
                  </a:lnTo>
                  <a:lnTo>
                    <a:pt x="447" y="7"/>
                  </a:lnTo>
                  <a:lnTo>
                    <a:pt x="447" y="5"/>
                  </a:lnTo>
                  <a:lnTo>
                    <a:pt x="448" y="3"/>
                  </a:lnTo>
                  <a:lnTo>
                    <a:pt x="448" y="2"/>
                  </a:lnTo>
                  <a:lnTo>
                    <a:pt x="449" y="0"/>
                  </a:lnTo>
                  <a:lnTo>
                    <a:pt x="443" y="3"/>
                  </a:lnTo>
                  <a:lnTo>
                    <a:pt x="434" y="5"/>
                  </a:lnTo>
                  <a:lnTo>
                    <a:pt x="421" y="6"/>
                  </a:lnTo>
                  <a:lnTo>
                    <a:pt x="408" y="6"/>
                  </a:lnTo>
                  <a:lnTo>
                    <a:pt x="391" y="8"/>
                  </a:lnTo>
                  <a:lnTo>
                    <a:pt x="374" y="8"/>
                  </a:lnTo>
                  <a:lnTo>
                    <a:pt x="355" y="8"/>
                  </a:lnTo>
                  <a:lnTo>
                    <a:pt x="338" y="8"/>
                  </a:lnTo>
                  <a:lnTo>
                    <a:pt x="319" y="8"/>
                  </a:lnTo>
                  <a:lnTo>
                    <a:pt x="301" y="8"/>
                  </a:lnTo>
                  <a:lnTo>
                    <a:pt x="284" y="8"/>
                  </a:lnTo>
                  <a:lnTo>
                    <a:pt x="270" y="8"/>
                  </a:lnTo>
                  <a:lnTo>
                    <a:pt x="257" y="8"/>
                  </a:lnTo>
                  <a:lnTo>
                    <a:pt x="249" y="8"/>
                  </a:lnTo>
                  <a:lnTo>
                    <a:pt x="243" y="8"/>
                  </a:lnTo>
                  <a:lnTo>
                    <a:pt x="241" y="6"/>
                  </a:lnTo>
                  <a:lnTo>
                    <a:pt x="218" y="6"/>
                  </a:lnTo>
                  <a:lnTo>
                    <a:pt x="215" y="8"/>
                  </a:lnTo>
                  <a:lnTo>
                    <a:pt x="210" y="8"/>
                  </a:lnTo>
                  <a:lnTo>
                    <a:pt x="200" y="8"/>
                  </a:lnTo>
                  <a:lnTo>
                    <a:pt x="188" y="8"/>
                  </a:lnTo>
                  <a:lnTo>
                    <a:pt x="173" y="8"/>
                  </a:lnTo>
                  <a:lnTo>
                    <a:pt x="156" y="8"/>
                  </a:lnTo>
                  <a:lnTo>
                    <a:pt x="139" y="8"/>
                  </a:lnTo>
                  <a:lnTo>
                    <a:pt x="121" y="8"/>
                  </a:lnTo>
                  <a:lnTo>
                    <a:pt x="101" y="8"/>
                  </a:lnTo>
                  <a:lnTo>
                    <a:pt x="83" y="8"/>
                  </a:lnTo>
                  <a:lnTo>
                    <a:pt x="66" y="8"/>
                  </a:lnTo>
                  <a:lnTo>
                    <a:pt x="50" y="6"/>
                  </a:lnTo>
                  <a:lnTo>
                    <a:pt x="35" y="6"/>
                  </a:lnTo>
                  <a:lnTo>
                    <a:pt x="24" y="5"/>
                  </a:lnTo>
                  <a:lnTo>
                    <a:pt x="15" y="3"/>
                  </a:lnTo>
                  <a:lnTo>
                    <a:pt x="10" y="0"/>
                  </a:lnTo>
                  <a:lnTo>
                    <a:pt x="8" y="2"/>
                  </a:lnTo>
                  <a:lnTo>
                    <a:pt x="8" y="3"/>
                  </a:lnTo>
                  <a:lnTo>
                    <a:pt x="8" y="5"/>
                  </a:lnTo>
                  <a:lnTo>
                    <a:pt x="10" y="7"/>
                  </a:lnTo>
                  <a:lnTo>
                    <a:pt x="10" y="9"/>
                  </a:lnTo>
                  <a:lnTo>
                    <a:pt x="11" y="10"/>
                  </a:lnTo>
                  <a:lnTo>
                    <a:pt x="11" y="11"/>
                  </a:lnTo>
                  <a:lnTo>
                    <a:pt x="13" y="13"/>
                  </a:lnTo>
                  <a:lnTo>
                    <a:pt x="13" y="15"/>
                  </a:lnTo>
                  <a:lnTo>
                    <a:pt x="14" y="16"/>
                  </a:lnTo>
                  <a:lnTo>
                    <a:pt x="14" y="18"/>
                  </a:lnTo>
                  <a:lnTo>
                    <a:pt x="14" y="19"/>
                  </a:lnTo>
                  <a:lnTo>
                    <a:pt x="14" y="20"/>
                  </a:lnTo>
                  <a:lnTo>
                    <a:pt x="16" y="20"/>
                  </a:lnTo>
                  <a:lnTo>
                    <a:pt x="18" y="20"/>
                  </a:lnTo>
                  <a:lnTo>
                    <a:pt x="20" y="20"/>
                  </a:lnTo>
                  <a:lnTo>
                    <a:pt x="20" y="21"/>
                  </a:lnTo>
                  <a:lnTo>
                    <a:pt x="22" y="21"/>
                  </a:lnTo>
                  <a:lnTo>
                    <a:pt x="23" y="21"/>
                  </a:lnTo>
                  <a:lnTo>
                    <a:pt x="24" y="20"/>
                  </a:lnTo>
                  <a:lnTo>
                    <a:pt x="24" y="22"/>
                  </a:lnTo>
                  <a:lnTo>
                    <a:pt x="24" y="24"/>
                  </a:lnTo>
                  <a:lnTo>
                    <a:pt x="25" y="24"/>
                  </a:lnTo>
                  <a:lnTo>
                    <a:pt x="25" y="26"/>
                  </a:lnTo>
                  <a:lnTo>
                    <a:pt x="27" y="26"/>
                  </a:lnTo>
                  <a:lnTo>
                    <a:pt x="27" y="27"/>
                  </a:lnTo>
                  <a:lnTo>
                    <a:pt x="29" y="27"/>
                  </a:lnTo>
                  <a:lnTo>
                    <a:pt x="29" y="29"/>
                  </a:lnTo>
                  <a:lnTo>
                    <a:pt x="31" y="30"/>
                  </a:lnTo>
                  <a:lnTo>
                    <a:pt x="31" y="32"/>
                  </a:lnTo>
                  <a:lnTo>
                    <a:pt x="33" y="32"/>
                  </a:lnTo>
                  <a:lnTo>
                    <a:pt x="33" y="34"/>
                  </a:lnTo>
                  <a:lnTo>
                    <a:pt x="34" y="34"/>
                  </a:lnTo>
                  <a:lnTo>
                    <a:pt x="35" y="34"/>
                  </a:lnTo>
                  <a:lnTo>
                    <a:pt x="34" y="34"/>
                  </a:lnTo>
                  <a:lnTo>
                    <a:pt x="33" y="34"/>
                  </a:lnTo>
                  <a:lnTo>
                    <a:pt x="31" y="34"/>
                  </a:lnTo>
                  <a:lnTo>
                    <a:pt x="30" y="34"/>
                  </a:lnTo>
                  <a:lnTo>
                    <a:pt x="27" y="34"/>
                  </a:lnTo>
                  <a:lnTo>
                    <a:pt x="25" y="34"/>
                  </a:lnTo>
                  <a:lnTo>
                    <a:pt x="22" y="34"/>
                  </a:lnTo>
                  <a:lnTo>
                    <a:pt x="20" y="34"/>
                  </a:lnTo>
                  <a:lnTo>
                    <a:pt x="17" y="34"/>
                  </a:lnTo>
                  <a:lnTo>
                    <a:pt x="15" y="34"/>
                  </a:lnTo>
                  <a:lnTo>
                    <a:pt x="13" y="34"/>
                  </a:lnTo>
                  <a:lnTo>
                    <a:pt x="11" y="34"/>
                  </a:lnTo>
                  <a:lnTo>
                    <a:pt x="9" y="34"/>
                  </a:lnTo>
                  <a:lnTo>
                    <a:pt x="8" y="34"/>
                  </a:lnTo>
                  <a:lnTo>
                    <a:pt x="7" y="34"/>
                  </a:lnTo>
                  <a:lnTo>
                    <a:pt x="7" y="35"/>
                  </a:lnTo>
                  <a:lnTo>
                    <a:pt x="7" y="37"/>
                  </a:lnTo>
                  <a:lnTo>
                    <a:pt x="7" y="39"/>
                  </a:lnTo>
                  <a:lnTo>
                    <a:pt x="7" y="41"/>
                  </a:lnTo>
                  <a:lnTo>
                    <a:pt x="7" y="43"/>
                  </a:lnTo>
                  <a:lnTo>
                    <a:pt x="7" y="45"/>
                  </a:lnTo>
                  <a:lnTo>
                    <a:pt x="7" y="47"/>
                  </a:lnTo>
                  <a:lnTo>
                    <a:pt x="7" y="49"/>
                  </a:lnTo>
                  <a:lnTo>
                    <a:pt x="7" y="50"/>
                  </a:lnTo>
                  <a:lnTo>
                    <a:pt x="7" y="51"/>
                  </a:lnTo>
                  <a:lnTo>
                    <a:pt x="7" y="52"/>
                  </a:lnTo>
                  <a:lnTo>
                    <a:pt x="8" y="52"/>
                  </a:lnTo>
                  <a:lnTo>
                    <a:pt x="8" y="53"/>
                  </a:lnTo>
                  <a:lnTo>
                    <a:pt x="10" y="53"/>
                  </a:lnTo>
                  <a:lnTo>
                    <a:pt x="12" y="53"/>
                  </a:lnTo>
                  <a:lnTo>
                    <a:pt x="14" y="53"/>
                  </a:lnTo>
                  <a:lnTo>
                    <a:pt x="16" y="53"/>
                  </a:lnTo>
                  <a:lnTo>
                    <a:pt x="18" y="53"/>
                  </a:lnTo>
                  <a:lnTo>
                    <a:pt x="20" y="53"/>
                  </a:lnTo>
                  <a:lnTo>
                    <a:pt x="22" y="53"/>
                  </a:lnTo>
                  <a:lnTo>
                    <a:pt x="23" y="53"/>
                  </a:lnTo>
                  <a:lnTo>
                    <a:pt x="24" y="53"/>
                  </a:lnTo>
                  <a:lnTo>
                    <a:pt x="26" y="53"/>
                  </a:lnTo>
                  <a:lnTo>
                    <a:pt x="24" y="54"/>
                  </a:lnTo>
                  <a:lnTo>
                    <a:pt x="23" y="54"/>
                  </a:lnTo>
                  <a:lnTo>
                    <a:pt x="21" y="54"/>
                  </a:lnTo>
                  <a:lnTo>
                    <a:pt x="20" y="54"/>
                  </a:lnTo>
                  <a:lnTo>
                    <a:pt x="19" y="56"/>
                  </a:lnTo>
                  <a:lnTo>
                    <a:pt x="17" y="56"/>
                  </a:lnTo>
                  <a:lnTo>
                    <a:pt x="15" y="57"/>
                  </a:lnTo>
                  <a:lnTo>
                    <a:pt x="14" y="57"/>
                  </a:lnTo>
                  <a:lnTo>
                    <a:pt x="12" y="59"/>
                  </a:lnTo>
                  <a:lnTo>
                    <a:pt x="10" y="61"/>
                  </a:lnTo>
                  <a:lnTo>
                    <a:pt x="8" y="63"/>
                  </a:lnTo>
                  <a:lnTo>
                    <a:pt x="7" y="64"/>
                  </a:lnTo>
                  <a:lnTo>
                    <a:pt x="5" y="66"/>
                  </a:lnTo>
                  <a:lnTo>
                    <a:pt x="4" y="68"/>
                  </a:lnTo>
                  <a:lnTo>
                    <a:pt x="3" y="69"/>
                  </a:lnTo>
                  <a:lnTo>
                    <a:pt x="3" y="71"/>
                  </a:lnTo>
                  <a:lnTo>
                    <a:pt x="2" y="73"/>
                  </a:lnTo>
                  <a:lnTo>
                    <a:pt x="2" y="75"/>
                  </a:lnTo>
                  <a:lnTo>
                    <a:pt x="2" y="77"/>
                  </a:lnTo>
                  <a:lnTo>
                    <a:pt x="2" y="78"/>
                  </a:lnTo>
                  <a:lnTo>
                    <a:pt x="0" y="80"/>
                  </a:lnTo>
                  <a:lnTo>
                    <a:pt x="0" y="81"/>
                  </a:lnTo>
                  <a:lnTo>
                    <a:pt x="0" y="83"/>
                  </a:lnTo>
                  <a:lnTo>
                    <a:pt x="0" y="84"/>
                  </a:lnTo>
                  <a:lnTo>
                    <a:pt x="0" y="86"/>
                  </a:lnTo>
                  <a:lnTo>
                    <a:pt x="0" y="88"/>
                  </a:lnTo>
                  <a:lnTo>
                    <a:pt x="0" y="89"/>
                  </a:lnTo>
                  <a:lnTo>
                    <a:pt x="0" y="91"/>
                  </a:lnTo>
                  <a:lnTo>
                    <a:pt x="0" y="93"/>
                  </a:lnTo>
                  <a:lnTo>
                    <a:pt x="0" y="95"/>
                  </a:lnTo>
                  <a:lnTo>
                    <a:pt x="0" y="97"/>
                  </a:lnTo>
                  <a:lnTo>
                    <a:pt x="0" y="99"/>
                  </a:lnTo>
                  <a:lnTo>
                    <a:pt x="0" y="100"/>
                  </a:lnTo>
                  <a:lnTo>
                    <a:pt x="0" y="102"/>
                  </a:lnTo>
                  <a:lnTo>
                    <a:pt x="0" y="104"/>
                  </a:lnTo>
                  <a:lnTo>
                    <a:pt x="0" y="105"/>
                  </a:lnTo>
                  <a:lnTo>
                    <a:pt x="0" y="107"/>
                  </a:lnTo>
                  <a:lnTo>
                    <a:pt x="2" y="108"/>
                  </a:lnTo>
                  <a:lnTo>
                    <a:pt x="2" y="111"/>
                  </a:lnTo>
                  <a:lnTo>
                    <a:pt x="4" y="113"/>
                  </a:lnTo>
                  <a:lnTo>
                    <a:pt x="4" y="115"/>
                  </a:lnTo>
                  <a:lnTo>
                    <a:pt x="6" y="116"/>
                  </a:lnTo>
                  <a:lnTo>
                    <a:pt x="8" y="118"/>
                  </a:lnTo>
                  <a:lnTo>
                    <a:pt x="10" y="120"/>
                  </a:lnTo>
                  <a:lnTo>
                    <a:pt x="11" y="122"/>
                  </a:lnTo>
                  <a:lnTo>
                    <a:pt x="14" y="122"/>
                  </a:lnTo>
                  <a:lnTo>
                    <a:pt x="16" y="124"/>
                  </a:lnTo>
                  <a:lnTo>
                    <a:pt x="20" y="124"/>
                  </a:lnTo>
                  <a:lnTo>
                    <a:pt x="23" y="126"/>
                  </a:lnTo>
                  <a:lnTo>
                    <a:pt x="29" y="126"/>
                  </a:lnTo>
                  <a:lnTo>
                    <a:pt x="33" y="126"/>
                  </a:lnTo>
                  <a:lnTo>
                    <a:pt x="38" y="126"/>
                  </a:lnTo>
                  <a:lnTo>
                    <a:pt x="43" y="126"/>
                  </a:lnTo>
                  <a:lnTo>
                    <a:pt x="49" y="124"/>
                  </a:lnTo>
                  <a:lnTo>
                    <a:pt x="53" y="124"/>
                  </a:lnTo>
                  <a:lnTo>
                    <a:pt x="58" y="124"/>
                  </a:lnTo>
                  <a:lnTo>
                    <a:pt x="61" y="124"/>
                  </a:lnTo>
                  <a:lnTo>
                    <a:pt x="66" y="122"/>
                  </a:lnTo>
                  <a:lnTo>
                    <a:pt x="69" y="122"/>
                  </a:lnTo>
                  <a:lnTo>
                    <a:pt x="72" y="122"/>
                  </a:lnTo>
                  <a:lnTo>
                    <a:pt x="73" y="122"/>
                  </a:lnTo>
                  <a:lnTo>
                    <a:pt x="74" y="120"/>
                  </a:lnTo>
                  <a:lnTo>
                    <a:pt x="74" y="121"/>
                  </a:lnTo>
                  <a:lnTo>
                    <a:pt x="74" y="122"/>
                  </a:lnTo>
                  <a:lnTo>
                    <a:pt x="74" y="123"/>
                  </a:lnTo>
                  <a:lnTo>
                    <a:pt x="74" y="125"/>
                  </a:lnTo>
                  <a:lnTo>
                    <a:pt x="74" y="126"/>
                  </a:lnTo>
                  <a:lnTo>
                    <a:pt x="74" y="127"/>
                  </a:lnTo>
                  <a:lnTo>
                    <a:pt x="72" y="129"/>
                  </a:lnTo>
                  <a:lnTo>
                    <a:pt x="71" y="129"/>
                  </a:lnTo>
                  <a:lnTo>
                    <a:pt x="69" y="129"/>
                  </a:lnTo>
                  <a:lnTo>
                    <a:pt x="67" y="131"/>
                  </a:lnTo>
                  <a:lnTo>
                    <a:pt x="66" y="131"/>
                  </a:lnTo>
                  <a:lnTo>
                    <a:pt x="64" y="131"/>
                  </a:lnTo>
                  <a:lnTo>
                    <a:pt x="63" y="133"/>
                  </a:lnTo>
                  <a:lnTo>
                    <a:pt x="63" y="134"/>
                  </a:lnTo>
                  <a:lnTo>
                    <a:pt x="62" y="135"/>
                  </a:lnTo>
                  <a:lnTo>
                    <a:pt x="62" y="136"/>
                  </a:lnTo>
                  <a:lnTo>
                    <a:pt x="61" y="138"/>
                  </a:lnTo>
                  <a:lnTo>
                    <a:pt x="61" y="139"/>
                  </a:lnTo>
                  <a:lnTo>
                    <a:pt x="61" y="141"/>
                  </a:lnTo>
                  <a:lnTo>
                    <a:pt x="61" y="143"/>
                  </a:lnTo>
                  <a:lnTo>
                    <a:pt x="60" y="146"/>
                  </a:lnTo>
                  <a:lnTo>
                    <a:pt x="60" y="148"/>
                  </a:lnTo>
                  <a:lnTo>
                    <a:pt x="60" y="150"/>
                  </a:lnTo>
                  <a:lnTo>
                    <a:pt x="60" y="152"/>
                  </a:lnTo>
                  <a:lnTo>
                    <a:pt x="60" y="153"/>
                  </a:lnTo>
                  <a:lnTo>
                    <a:pt x="61" y="155"/>
                  </a:lnTo>
                  <a:lnTo>
                    <a:pt x="62" y="157"/>
                  </a:lnTo>
                  <a:lnTo>
                    <a:pt x="64" y="158"/>
                  </a:lnTo>
                  <a:lnTo>
                    <a:pt x="64" y="160"/>
                  </a:lnTo>
                  <a:lnTo>
                    <a:pt x="64" y="162"/>
                  </a:lnTo>
                  <a:lnTo>
                    <a:pt x="64" y="163"/>
                  </a:lnTo>
                  <a:lnTo>
                    <a:pt x="66" y="163"/>
                  </a:lnTo>
                  <a:lnTo>
                    <a:pt x="66" y="164"/>
                  </a:lnTo>
                  <a:lnTo>
                    <a:pt x="67" y="164"/>
                  </a:lnTo>
                  <a:lnTo>
                    <a:pt x="67" y="166"/>
                  </a:lnTo>
                  <a:lnTo>
                    <a:pt x="69" y="166"/>
                  </a:lnTo>
                  <a:lnTo>
                    <a:pt x="69" y="168"/>
                  </a:lnTo>
                  <a:lnTo>
                    <a:pt x="70" y="168"/>
                  </a:lnTo>
                  <a:lnTo>
                    <a:pt x="72" y="169"/>
                  </a:lnTo>
                  <a:lnTo>
                    <a:pt x="74" y="169"/>
                  </a:lnTo>
                  <a:lnTo>
                    <a:pt x="74" y="171"/>
                  </a:lnTo>
                  <a:lnTo>
                    <a:pt x="76" y="172"/>
                  </a:lnTo>
                  <a:lnTo>
                    <a:pt x="77" y="173"/>
                  </a:lnTo>
                  <a:lnTo>
                    <a:pt x="78" y="173"/>
                  </a:lnTo>
                  <a:lnTo>
                    <a:pt x="80" y="173"/>
                  </a:lnTo>
                  <a:lnTo>
                    <a:pt x="81" y="173"/>
                  </a:lnTo>
                  <a:lnTo>
                    <a:pt x="83" y="172"/>
                  </a:lnTo>
                  <a:lnTo>
                    <a:pt x="83" y="171"/>
                  </a:lnTo>
                  <a:lnTo>
                    <a:pt x="85" y="169"/>
                  </a:lnTo>
                  <a:lnTo>
                    <a:pt x="84" y="171"/>
                  </a:lnTo>
                  <a:lnTo>
                    <a:pt x="84" y="172"/>
                  </a:lnTo>
                  <a:lnTo>
                    <a:pt x="84" y="174"/>
                  </a:lnTo>
                  <a:lnTo>
                    <a:pt x="86" y="174"/>
                  </a:lnTo>
                  <a:lnTo>
                    <a:pt x="86" y="176"/>
                  </a:lnTo>
                  <a:lnTo>
                    <a:pt x="86" y="177"/>
                  </a:lnTo>
                  <a:lnTo>
                    <a:pt x="88" y="177"/>
                  </a:lnTo>
                  <a:lnTo>
                    <a:pt x="88" y="178"/>
                  </a:lnTo>
                  <a:lnTo>
                    <a:pt x="89" y="178"/>
                  </a:lnTo>
                  <a:lnTo>
                    <a:pt x="91" y="178"/>
                  </a:lnTo>
                  <a:lnTo>
                    <a:pt x="91" y="179"/>
                  </a:lnTo>
                  <a:lnTo>
                    <a:pt x="92" y="179"/>
                  </a:lnTo>
                  <a:lnTo>
                    <a:pt x="93" y="178"/>
                  </a:lnTo>
                  <a:lnTo>
                    <a:pt x="95" y="177"/>
                  </a:lnTo>
                  <a:lnTo>
                    <a:pt x="96" y="177"/>
                  </a:lnTo>
                  <a:lnTo>
                    <a:pt x="98" y="176"/>
                  </a:lnTo>
                  <a:lnTo>
                    <a:pt x="100" y="174"/>
                  </a:lnTo>
                  <a:lnTo>
                    <a:pt x="102" y="173"/>
                  </a:lnTo>
                  <a:lnTo>
                    <a:pt x="103" y="171"/>
                  </a:lnTo>
                  <a:lnTo>
                    <a:pt x="104" y="169"/>
                  </a:lnTo>
                  <a:lnTo>
                    <a:pt x="104" y="170"/>
                  </a:lnTo>
                  <a:lnTo>
                    <a:pt x="104" y="172"/>
                  </a:lnTo>
                  <a:lnTo>
                    <a:pt x="104" y="174"/>
                  </a:lnTo>
                  <a:lnTo>
                    <a:pt x="104" y="176"/>
                  </a:lnTo>
                  <a:lnTo>
                    <a:pt x="104" y="177"/>
                  </a:lnTo>
                  <a:lnTo>
                    <a:pt x="104" y="178"/>
                  </a:lnTo>
                  <a:lnTo>
                    <a:pt x="104" y="180"/>
                  </a:lnTo>
                  <a:lnTo>
                    <a:pt x="104" y="182"/>
                  </a:lnTo>
                  <a:lnTo>
                    <a:pt x="104" y="183"/>
                  </a:lnTo>
                  <a:lnTo>
                    <a:pt x="104" y="185"/>
                  </a:lnTo>
                  <a:lnTo>
                    <a:pt x="104" y="187"/>
                  </a:lnTo>
                  <a:lnTo>
                    <a:pt x="104" y="188"/>
                  </a:lnTo>
                  <a:lnTo>
                    <a:pt x="104" y="189"/>
                  </a:lnTo>
                  <a:lnTo>
                    <a:pt x="102" y="190"/>
                  </a:lnTo>
                  <a:lnTo>
                    <a:pt x="101" y="190"/>
                  </a:lnTo>
                  <a:lnTo>
                    <a:pt x="99" y="190"/>
                  </a:lnTo>
                  <a:lnTo>
                    <a:pt x="97" y="190"/>
                  </a:lnTo>
                  <a:lnTo>
                    <a:pt x="96" y="190"/>
                  </a:lnTo>
                  <a:lnTo>
                    <a:pt x="94" y="190"/>
                  </a:lnTo>
                  <a:lnTo>
                    <a:pt x="92" y="190"/>
                  </a:lnTo>
                  <a:lnTo>
                    <a:pt x="91" y="190"/>
                  </a:lnTo>
                  <a:lnTo>
                    <a:pt x="89" y="190"/>
                  </a:lnTo>
                  <a:lnTo>
                    <a:pt x="89" y="189"/>
                  </a:lnTo>
                  <a:lnTo>
                    <a:pt x="88" y="189"/>
                  </a:lnTo>
                  <a:lnTo>
                    <a:pt x="88" y="188"/>
                  </a:lnTo>
                  <a:lnTo>
                    <a:pt x="87" y="188"/>
                  </a:lnTo>
                  <a:lnTo>
                    <a:pt x="87" y="186"/>
                  </a:lnTo>
                  <a:lnTo>
                    <a:pt x="87" y="184"/>
                  </a:lnTo>
                  <a:lnTo>
                    <a:pt x="85" y="184"/>
                  </a:lnTo>
                  <a:lnTo>
                    <a:pt x="85" y="183"/>
                  </a:lnTo>
                  <a:lnTo>
                    <a:pt x="85" y="181"/>
                  </a:lnTo>
                  <a:lnTo>
                    <a:pt x="85" y="180"/>
                  </a:lnTo>
                  <a:lnTo>
                    <a:pt x="85" y="179"/>
                  </a:lnTo>
                  <a:lnTo>
                    <a:pt x="83" y="180"/>
                  </a:lnTo>
                  <a:lnTo>
                    <a:pt x="81" y="180"/>
                  </a:lnTo>
                  <a:lnTo>
                    <a:pt x="80" y="180"/>
                  </a:lnTo>
                  <a:lnTo>
                    <a:pt x="78" y="182"/>
                  </a:lnTo>
                  <a:lnTo>
                    <a:pt x="76" y="184"/>
                  </a:lnTo>
                  <a:lnTo>
                    <a:pt x="74" y="186"/>
                  </a:lnTo>
                  <a:lnTo>
                    <a:pt x="73" y="188"/>
                  </a:lnTo>
                  <a:lnTo>
                    <a:pt x="71" y="189"/>
                  </a:lnTo>
                  <a:lnTo>
                    <a:pt x="70" y="189"/>
                  </a:lnTo>
                  <a:lnTo>
                    <a:pt x="68" y="189"/>
                  </a:lnTo>
                  <a:lnTo>
                    <a:pt x="67" y="189"/>
                  </a:lnTo>
                  <a:lnTo>
                    <a:pt x="65" y="189"/>
                  </a:lnTo>
                  <a:lnTo>
                    <a:pt x="63" y="188"/>
                  </a:lnTo>
                  <a:lnTo>
                    <a:pt x="60" y="188"/>
                  </a:lnTo>
                  <a:lnTo>
                    <a:pt x="58" y="188"/>
                  </a:lnTo>
                  <a:lnTo>
                    <a:pt x="57" y="188"/>
                  </a:lnTo>
                  <a:lnTo>
                    <a:pt x="55" y="187"/>
                  </a:lnTo>
                  <a:lnTo>
                    <a:pt x="51" y="187"/>
                  </a:lnTo>
                  <a:lnTo>
                    <a:pt x="50" y="187"/>
                  </a:lnTo>
                  <a:lnTo>
                    <a:pt x="46" y="187"/>
                  </a:lnTo>
                  <a:lnTo>
                    <a:pt x="45" y="185"/>
                  </a:lnTo>
                  <a:lnTo>
                    <a:pt x="43" y="185"/>
                  </a:lnTo>
                  <a:lnTo>
                    <a:pt x="41" y="185"/>
                  </a:lnTo>
                  <a:lnTo>
                    <a:pt x="40" y="185"/>
                  </a:lnTo>
                  <a:lnTo>
                    <a:pt x="40" y="183"/>
                  </a:lnTo>
                  <a:lnTo>
                    <a:pt x="39" y="185"/>
                  </a:lnTo>
                  <a:lnTo>
                    <a:pt x="39" y="187"/>
                  </a:lnTo>
                  <a:lnTo>
                    <a:pt x="37" y="189"/>
                  </a:lnTo>
                  <a:lnTo>
                    <a:pt x="37" y="191"/>
                  </a:lnTo>
                  <a:lnTo>
                    <a:pt x="35" y="195"/>
                  </a:lnTo>
                  <a:lnTo>
                    <a:pt x="34" y="198"/>
                  </a:lnTo>
                  <a:lnTo>
                    <a:pt x="32" y="202"/>
                  </a:lnTo>
                  <a:lnTo>
                    <a:pt x="32" y="205"/>
                  </a:lnTo>
                  <a:lnTo>
                    <a:pt x="30" y="208"/>
                  </a:lnTo>
                  <a:lnTo>
                    <a:pt x="28" y="212"/>
                  </a:lnTo>
                  <a:lnTo>
                    <a:pt x="26" y="215"/>
                  </a:lnTo>
                  <a:lnTo>
                    <a:pt x="26" y="219"/>
                  </a:lnTo>
                  <a:lnTo>
                    <a:pt x="24" y="222"/>
                  </a:lnTo>
                  <a:lnTo>
                    <a:pt x="24" y="224"/>
                  </a:lnTo>
                  <a:lnTo>
                    <a:pt x="24" y="226"/>
                  </a:lnTo>
                  <a:lnTo>
                    <a:pt x="24" y="227"/>
                  </a:lnTo>
                  <a:lnTo>
                    <a:pt x="25" y="227"/>
                  </a:lnTo>
                  <a:lnTo>
                    <a:pt x="27" y="229"/>
                  </a:lnTo>
                  <a:lnTo>
                    <a:pt x="29" y="229"/>
                  </a:lnTo>
                  <a:lnTo>
                    <a:pt x="30" y="231"/>
                  </a:lnTo>
                  <a:lnTo>
                    <a:pt x="34" y="231"/>
                  </a:lnTo>
                  <a:lnTo>
                    <a:pt x="35" y="231"/>
                  </a:lnTo>
                  <a:lnTo>
                    <a:pt x="39" y="231"/>
                  </a:lnTo>
                  <a:lnTo>
                    <a:pt x="41" y="232"/>
                  </a:lnTo>
                  <a:lnTo>
                    <a:pt x="43" y="232"/>
                  </a:lnTo>
                  <a:lnTo>
                    <a:pt x="45" y="232"/>
                  </a:lnTo>
                  <a:lnTo>
                    <a:pt x="49" y="232"/>
                  </a:lnTo>
                  <a:lnTo>
                    <a:pt x="51" y="232"/>
                  </a:lnTo>
                  <a:lnTo>
                    <a:pt x="53" y="232"/>
                  </a:lnTo>
                  <a:lnTo>
                    <a:pt x="55" y="232"/>
                  </a:lnTo>
                  <a:lnTo>
                    <a:pt x="57" y="230"/>
                  </a:lnTo>
                  <a:lnTo>
                    <a:pt x="55" y="232"/>
                  </a:lnTo>
                  <a:lnTo>
                    <a:pt x="55" y="233"/>
                  </a:lnTo>
                  <a:lnTo>
                    <a:pt x="55" y="235"/>
                  </a:lnTo>
                  <a:lnTo>
                    <a:pt x="55" y="237"/>
                  </a:lnTo>
                  <a:lnTo>
                    <a:pt x="56" y="239"/>
                  </a:lnTo>
                  <a:lnTo>
                    <a:pt x="56" y="241"/>
                  </a:lnTo>
                  <a:lnTo>
                    <a:pt x="57" y="241"/>
                  </a:lnTo>
                  <a:lnTo>
                    <a:pt x="57" y="243"/>
                  </a:lnTo>
                  <a:lnTo>
                    <a:pt x="58" y="244"/>
                  </a:lnTo>
                  <a:lnTo>
                    <a:pt x="58" y="246"/>
                  </a:lnTo>
                  <a:lnTo>
                    <a:pt x="59" y="247"/>
                  </a:lnTo>
                  <a:lnTo>
                    <a:pt x="59" y="249"/>
                  </a:lnTo>
                  <a:lnTo>
                    <a:pt x="61" y="250"/>
                  </a:lnTo>
                  <a:lnTo>
                    <a:pt x="61" y="252"/>
                  </a:lnTo>
                  <a:lnTo>
                    <a:pt x="62" y="252"/>
                  </a:lnTo>
                  <a:lnTo>
                    <a:pt x="62" y="254"/>
                  </a:lnTo>
                  <a:lnTo>
                    <a:pt x="63" y="256"/>
                  </a:lnTo>
                  <a:lnTo>
                    <a:pt x="63" y="258"/>
                  </a:lnTo>
                  <a:lnTo>
                    <a:pt x="65" y="259"/>
                  </a:lnTo>
                  <a:lnTo>
                    <a:pt x="65" y="261"/>
                  </a:lnTo>
                  <a:lnTo>
                    <a:pt x="67" y="263"/>
                  </a:lnTo>
                  <a:lnTo>
                    <a:pt x="69" y="265"/>
                  </a:lnTo>
                  <a:lnTo>
                    <a:pt x="70" y="266"/>
                  </a:lnTo>
                  <a:lnTo>
                    <a:pt x="70" y="270"/>
                  </a:lnTo>
                  <a:lnTo>
                    <a:pt x="72" y="271"/>
                  </a:lnTo>
                  <a:lnTo>
                    <a:pt x="73" y="273"/>
                  </a:lnTo>
                  <a:lnTo>
                    <a:pt x="75" y="275"/>
                  </a:lnTo>
                  <a:lnTo>
                    <a:pt x="75" y="277"/>
                  </a:lnTo>
                  <a:lnTo>
                    <a:pt x="77" y="278"/>
                  </a:lnTo>
                  <a:lnTo>
                    <a:pt x="77" y="280"/>
                  </a:lnTo>
                  <a:lnTo>
                    <a:pt x="79" y="281"/>
                  </a:lnTo>
                  <a:lnTo>
                    <a:pt x="79" y="284"/>
                  </a:lnTo>
                  <a:lnTo>
                    <a:pt x="79" y="286"/>
                  </a:lnTo>
                  <a:lnTo>
                    <a:pt x="79" y="287"/>
                  </a:lnTo>
                  <a:lnTo>
                    <a:pt x="80" y="289"/>
                  </a:lnTo>
                  <a:lnTo>
                    <a:pt x="80" y="292"/>
                  </a:lnTo>
                  <a:lnTo>
                    <a:pt x="82" y="294"/>
                  </a:lnTo>
                  <a:lnTo>
                    <a:pt x="82" y="296"/>
                  </a:lnTo>
                  <a:lnTo>
                    <a:pt x="84" y="297"/>
                  </a:lnTo>
                  <a:lnTo>
                    <a:pt x="84" y="301"/>
                  </a:lnTo>
                  <a:lnTo>
                    <a:pt x="84" y="303"/>
                  </a:lnTo>
                  <a:lnTo>
                    <a:pt x="84" y="305"/>
                  </a:lnTo>
                  <a:lnTo>
                    <a:pt x="86" y="306"/>
                  </a:lnTo>
                  <a:lnTo>
                    <a:pt x="86" y="308"/>
                  </a:lnTo>
                  <a:lnTo>
                    <a:pt x="86" y="310"/>
                  </a:lnTo>
                  <a:lnTo>
                    <a:pt x="86" y="312"/>
                  </a:lnTo>
                  <a:lnTo>
                    <a:pt x="86" y="313"/>
                  </a:lnTo>
                  <a:lnTo>
                    <a:pt x="86" y="315"/>
                  </a:lnTo>
                  <a:lnTo>
                    <a:pt x="86" y="316"/>
                  </a:lnTo>
                  <a:lnTo>
                    <a:pt x="86" y="318"/>
                  </a:lnTo>
                  <a:lnTo>
                    <a:pt x="86" y="320"/>
                  </a:lnTo>
                  <a:lnTo>
                    <a:pt x="86" y="322"/>
                  </a:lnTo>
                  <a:lnTo>
                    <a:pt x="86" y="324"/>
                  </a:lnTo>
                  <a:lnTo>
                    <a:pt x="88" y="324"/>
                  </a:lnTo>
                  <a:lnTo>
                    <a:pt x="88" y="325"/>
                  </a:lnTo>
                  <a:lnTo>
                    <a:pt x="90" y="327"/>
                  </a:lnTo>
                  <a:lnTo>
                    <a:pt x="91" y="328"/>
                  </a:lnTo>
                  <a:lnTo>
                    <a:pt x="92" y="328"/>
                  </a:lnTo>
                  <a:lnTo>
                    <a:pt x="93" y="330"/>
                  </a:lnTo>
                  <a:lnTo>
                    <a:pt x="94" y="330"/>
                  </a:lnTo>
                  <a:lnTo>
                    <a:pt x="96" y="330"/>
                  </a:lnTo>
                  <a:lnTo>
                    <a:pt x="98" y="330"/>
                  </a:lnTo>
                  <a:lnTo>
                    <a:pt x="104" y="330"/>
                  </a:lnTo>
                  <a:lnTo>
                    <a:pt x="109" y="329"/>
                  </a:lnTo>
                  <a:lnTo>
                    <a:pt x="114" y="329"/>
                  </a:lnTo>
                  <a:lnTo>
                    <a:pt x="120" y="327"/>
                  </a:lnTo>
                  <a:lnTo>
                    <a:pt x="126" y="327"/>
                  </a:lnTo>
                  <a:lnTo>
                    <a:pt x="131" y="326"/>
                  </a:lnTo>
                  <a:lnTo>
                    <a:pt x="136" y="326"/>
                  </a:lnTo>
                  <a:lnTo>
                    <a:pt x="142" y="324"/>
                  </a:lnTo>
                  <a:lnTo>
                    <a:pt x="145" y="324"/>
                  </a:lnTo>
                  <a:lnTo>
                    <a:pt x="150" y="324"/>
                  </a:lnTo>
                  <a:lnTo>
                    <a:pt x="154" y="324"/>
                  </a:lnTo>
                  <a:lnTo>
                    <a:pt x="160" y="322"/>
                  </a:lnTo>
                  <a:lnTo>
                    <a:pt x="163" y="322"/>
                  </a:lnTo>
                  <a:lnTo>
                    <a:pt x="167" y="322"/>
                  </a:lnTo>
                  <a:lnTo>
                    <a:pt x="171" y="322"/>
                  </a:lnTo>
                  <a:lnTo>
                    <a:pt x="176" y="321"/>
                  </a:lnTo>
                  <a:lnTo>
                    <a:pt x="177" y="321"/>
                  </a:lnTo>
                  <a:lnTo>
                    <a:pt x="179" y="321"/>
                  </a:lnTo>
                  <a:lnTo>
                    <a:pt x="181" y="321"/>
                  </a:lnTo>
                  <a:lnTo>
                    <a:pt x="184" y="321"/>
                  </a:lnTo>
                  <a:lnTo>
                    <a:pt x="185" y="321"/>
                  </a:lnTo>
                  <a:lnTo>
                    <a:pt x="188" y="321"/>
                  </a:lnTo>
                  <a:lnTo>
                    <a:pt x="190" y="321"/>
                  </a:lnTo>
                  <a:lnTo>
                    <a:pt x="194" y="320"/>
                  </a:lnTo>
                  <a:lnTo>
                    <a:pt x="196" y="320"/>
                  </a:lnTo>
                  <a:lnTo>
                    <a:pt x="197" y="320"/>
                  </a:lnTo>
                  <a:lnTo>
                    <a:pt x="199" y="320"/>
                  </a:lnTo>
                  <a:lnTo>
                    <a:pt x="201" y="319"/>
                  </a:lnTo>
                  <a:lnTo>
                    <a:pt x="203" y="319"/>
                  </a:lnTo>
                  <a:lnTo>
                    <a:pt x="204" y="318"/>
                  </a:lnTo>
                  <a:lnTo>
                    <a:pt x="228" y="318"/>
                  </a:lnTo>
                </a:path>
              </a:pathLst>
            </a:custGeom>
            <a:solidFill>
              <a:srgbClr val="F8F8F8"/>
            </a:solidFill>
            <a:ln w="18732">
              <a:solidFill>
                <a:srgbClr val="DDDDDD"/>
              </a:solidFill>
              <a:round/>
              <a:headEnd/>
              <a:tailEnd/>
            </a:ln>
          </p:spPr>
          <p:txBody>
            <a:bodyPr/>
            <a:lstStyle/>
            <a:p>
              <a:endParaRPr lang="it-IT"/>
            </a:p>
          </p:txBody>
        </p:sp>
        <p:sp>
          <p:nvSpPr>
            <p:cNvPr id="7244" name="Freeform 101"/>
            <p:cNvSpPr>
              <a:spLocks/>
            </p:cNvSpPr>
            <p:nvPr/>
          </p:nvSpPr>
          <p:spPr bwMode="auto">
            <a:xfrm>
              <a:off x="1398" y="1469"/>
              <a:ext cx="72" cy="98"/>
            </a:xfrm>
            <a:custGeom>
              <a:avLst/>
              <a:gdLst>
                <a:gd name="T0" fmla="*/ 0 w 36"/>
                <a:gd name="T1" fmla="*/ 0 h 103"/>
                <a:gd name="T2" fmla="*/ 0 w 36"/>
                <a:gd name="T3" fmla="*/ 1 h 103"/>
                <a:gd name="T4" fmla="*/ 0 w 36"/>
                <a:gd name="T5" fmla="*/ 1 h 103"/>
                <a:gd name="T6" fmla="*/ 8 w 36"/>
                <a:gd name="T7" fmla="*/ 3 h 103"/>
                <a:gd name="T8" fmla="*/ 24 w 36"/>
                <a:gd name="T9" fmla="*/ 3 h 103"/>
                <a:gd name="T10" fmla="*/ 32 w 36"/>
                <a:gd name="T11" fmla="*/ 5 h 103"/>
                <a:gd name="T12" fmla="*/ 48 w 36"/>
                <a:gd name="T13" fmla="*/ 6 h 103"/>
                <a:gd name="T14" fmla="*/ 56 w 36"/>
                <a:gd name="T15" fmla="*/ 8 h 103"/>
                <a:gd name="T16" fmla="*/ 72 w 36"/>
                <a:gd name="T17" fmla="*/ 8 h 103"/>
                <a:gd name="T18" fmla="*/ 88 w 36"/>
                <a:gd name="T19" fmla="*/ 10 h 103"/>
                <a:gd name="T20" fmla="*/ 96 w 36"/>
                <a:gd name="T21" fmla="*/ 10 h 103"/>
                <a:gd name="T22" fmla="*/ 112 w 36"/>
                <a:gd name="T23" fmla="*/ 10 h 103"/>
                <a:gd name="T24" fmla="*/ 128 w 36"/>
                <a:gd name="T25" fmla="*/ 11 h 103"/>
                <a:gd name="T26" fmla="*/ 136 w 36"/>
                <a:gd name="T27" fmla="*/ 13 h 103"/>
                <a:gd name="T28" fmla="*/ 152 w 36"/>
                <a:gd name="T29" fmla="*/ 14 h 103"/>
                <a:gd name="T30" fmla="*/ 152 w 36"/>
                <a:gd name="T31" fmla="*/ 16 h 103"/>
                <a:gd name="T32" fmla="*/ 168 w 36"/>
                <a:gd name="T33" fmla="*/ 16 h 103"/>
                <a:gd name="T34" fmla="*/ 176 w 36"/>
                <a:gd name="T35" fmla="*/ 22 h 103"/>
                <a:gd name="T36" fmla="*/ 184 w 36"/>
                <a:gd name="T37" fmla="*/ 26 h 103"/>
                <a:gd name="T38" fmla="*/ 200 w 36"/>
                <a:gd name="T39" fmla="*/ 30 h 103"/>
                <a:gd name="T40" fmla="*/ 216 w 36"/>
                <a:gd name="T41" fmla="*/ 35 h 103"/>
                <a:gd name="T42" fmla="*/ 216 w 36"/>
                <a:gd name="T43" fmla="*/ 42 h 103"/>
                <a:gd name="T44" fmla="*/ 224 w 36"/>
                <a:gd name="T45" fmla="*/ 47 h 103"/>
                <a:gd name="T46" fmla="*/ 240 w 36"/>
                <a:gd name="T47" fmla="*/ 53 h 103"/>
                <a:gd name="T48" fmla="*/ 248 w 36"/>
                <a:gd name="T49" fmla="*/ 59 h 103"/>
                <a:gd name="T50" fmla="*/ 248 w 36"/>
                <a:gd name="T51" fmla="*/ 66 h 103"/>
                <a:gd name="T52" fmla="*/ 256 w 36"/>
                <a:gd name="T53" fmla="*/ 70 h 103"/>
                <a:gd name="T54" fmla="*/ 256 w 36"/>
                <a:gd name="T55" fmla="*/ 76 h 103"/>
                <a:gd name="T56" fmla="*/ 272 w 36"/>
                <a:gd name="T57" fmla="*/ 80 h 103"/>
                <a:gd name="T58" fmla="*/ 272 w 36"/>
                <a:gd name="T59" fmla="*/ 84 h 103"/>
                <a:gd name="T60" fmla="*/ 272 w 36"/>
                <a:gd name="T61" fmla="*/ 86 h 103"/>
                <a:gd name="T62" fmla="*/ 272 w 36"/>
                <a:gd name="T63" fmla="*/ 88 h 103"/>
                <a:gd name="T64" fmla="*/ 280 w 36"/>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103"/>
                <a:gd name="T101" fmla="*/ 36 w 36"/>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103">
                  <a:moveTo>
                    <a:pt x="0" y="0"/>
                  </a:moveTo>
                  <a:lnTo>
                    <a:pt x="0" y="1"/>
                  </a:lnTo>
                  <a:lnTo>
                    <a:pt x="1" y="3"/>
                  </a:lnTo>
                  <a:lnTo>
                    <a:pt x="3" y="3"/>
                  </a:lnTo>
                  <a:lnTo>
                    <a:pt x="4" y="5"/>
                  </a:lnTo>
                  <a:lnTo>
                    <a:pt x="6" y="6"/>
                  </a:lnTo>
                  <a:lnTo>
                    <a:pt x="7" y="8"/>
                  </a:lnTo>
                  <a:lnTo>
                    <a:pt x="9" y="8"/>
                  </a:lnTo>
                  <a:lnTo>
                    <a:pt x="11" y="10"/>
                  </a:lnTo>
                  <a:lnTo>
                    <a:pt x="12" y="11"/>
                  </a:lnTo>
                  <a:lnTo>
                    <a:pt x="14" y="13"/>
                  </a:lnTo>
                  <a:lnTo>
                    <a:pt x="16" y="14"/>
                  </a:lnTo>
                  <a:lnTo>
                    <a:pt x="17" y="16"/>
                  </a:lnTo>
                  <a:lnTo>
                    <a:pt x="19" y="17"/>
                  </a:lnTo>
                  <a:lnTo>
                    <a:pt x="19" y="19"/>
                  </a:lnTo>
                  <a:lnTo>
                    <a:pt x="21" y="19"/>
                  </a:lnTo>
                  <a:lnTo>
                    <a:pt x="22" y="25"/>
                  </a:lnTo>
                  <a:lnTo>
                    <a:pt x="23" y="29"/>
                  </a:lnTo>
                  <a:lnTo>
                    <a:pt x="25" y="36"/>
                  </a:lnTo>
                  <a:lnTo>
                    <a:pt x="27" y="41"/>
                  </a:lnTo>
                  <a:lnTo>
                    <a:pt x="27" y="48"/>
                  </a:lnTo>
                  <a:lnTo>
                    <a:pt x="28" y="55"/>
                  </a:lnTo>
                  <a:lnTo>
                    <a:pt x="30" y="62"/>
                  </a:lnTo>
                  <a:lnTo>
                    <a:pt x="31" y="68"/>
                  </a:lnTo>
                  <a:lnTo>
                    <a:pt x="31" y="76"/>
                  </a:lnTo>
                  <a:lnTo>
                    <a:pt x="32" y="82"/>
                  </a:lnTo>
                  <a:lnTo>
                    <a:pt x="32" y="88"/>
                  </a:lnTo>
                  <a:lnTo>
                    <a:pt x="34" y="93"/>
                  </a:lnTo>
                  <a:lnTo>
                    <a:pt x="34" y="97"/>
                  </a:lnTo>
                  <a:lnTo>
                    <a:pt x="34" y="100"/>
                  </a:lnTo>
                  <a:lnTo>
                    <a:pt x="34" y="102"/>
                  </a:lnTo>
                  <a:lnTo>
                    <a:pt x="35" y="102"/>
                  </a:lnTo>
                </a:path>
              </a:pathLst>
            </a:custGeom>
            <a:solidFill>
              <a:srgbClr val="F8F8F8"/>
            </a:solidFill>
            <a:ln w="18732">
              <a:solidFill>
                <a:srgbClr val="DDDDDD"/>
              </a:solidFill>
              <a:round/>
              <a:headEnd/>
              <a:tailEnd/>
            </a:ln>
          </p:spPr>
          <p:txBody>
            <a:bodyPr/>
            <a:lstStyle/>
            <a:p>
              <a:endParaRPr lang="it-IT"/>
            </a:p>
          </p:txBody>
        </p:sp>
        <p:sp>
          <p:nvSpPr>
            <p:cNvPr id="7245" name="Freeform 102"/>
            <p:cNvSpPr>
              <a:spLocks/>
            </p:cNvSpPr>
            <p:nvPr/>
          </p:nvSpPr>
          <p:spPr bwMode="auto">
            <a:xfrm>
              <a:off x="1490" y="1469"/>
              <a:ext cx="74" cy="98"/>
            </a:xfrm>
            <a:custGeom>
              <a:avLst/>
              <a:gdLst>
                <a:gd name="T0" fmla="*/ 288 w 37"/>
                <a:gd name="T1" fmla="*/ 0 h 103"/>
                <a:gd name="T2" fmla="*/ 280 w 37"/>
                <a:gd name="T3" fmla="*/ 1 h 103"/>
                <a:gd name="T4" fmla="*/ 280 w 37"/>
                <a:gd name="T5" fmla="*/ 1 h 103"/>
                <a:gd name="T6" fmla="*/ 264 w 37"/>
                <a:gd name="T7" fmla="*/ 3 h 103"/>
                <a:gd name="T8" fmla="*/ 264 w 37"/>
                <a:gd name="T9" fmla="*/ 3 h 103"/>
                <a:gd name="T10" fmla="*/ 248 w 37"/>
                <a:gd name="T11" fmla="*/ 5 h 103"/>
                <a:gd name="T12" fmla="*/ 240 w 37"/>
                <a:gd name="T13" fmla="*/ 6 h 103"/>
                <a:gd name="T14" fmla="*/ 224 w 37"/>
                <a:gd name="T15" fmla="*/ 8 h 103"/>
                <a:gd name="T16" fmla="*/ 216 w 37"/>
                <a:gd name="T17" fmla="*/ 8 h 103"/>
                <a:gd name="T18" fmla="*/ 192 w 37"/>
                <a:gd name="T19" fmla="*/ 10 h 103"/>
                <a:gd name="T20" fmla="*/ 184 w 37"/>
                <a:gd name="T21" fmla="*/ 10 h 103"/>
                <a:gd name="T22" fmla="*/ 168 w 37"/>
                <a:gd name="T23" fmla="*/ 10 h 103"/>
                <a:gd name="T24" fmla="*/ 152 w 37"/>
                <a:gd name="T25" fmla="*/ 11 h 103"/>
                <a:gd name="T26" fmla="*/ 136 w 37"/>
                <a:gd name="T27" fmla="*/ 13 h 103"/>
                <a:gd name="T28" fmla="*/ 128 w 37"/>
                <a:gd name="T29" fmla="*/ 14 h 103"/>
                <a:gd name="T30" fmla="*/ 120 w 37"/>
                <a:gd name="T31" fmla="*/ 16 h 103"/>
                <a:gd name="T32" fmla="*/ 120 w 37"/>
                <a:gd name="T33" fmla="*/ 16 h 103"/>
                <a:gd name="T34" fmla="*/ 104 w 37"/>
                <a:gd name="T35" fmla="*/ 22 h 103"/>
                <a:gd name="T36" fmla="*/ 88 w 37"/>
                <a:gd name="T37" fmla="*/ 26 h 103"/>
                <a:gd name="T38" fmla="*/ 72 w 37"/>
                <a:gd name="T39" fmla="*/ 30 h 103"/>
                <a:gd name="T40" fmla="*/ 56 w 37"/>
                <a:gd name="T41" fmla="*/ 35 h 103"/>
                <a:gd name="T42" fmla="*/ 40 w 37"/>
                <a:gd name="T43" fmla="*/ 42 h 103"/>
                <a:gd name="T44" fmla="*/ 40 w 37"/>
                <a:gd name="T45" fmla="*/ 47 h 103"/>
                <a:gd name="T46" fmla="*/ 24 w 37"/>
                <a:gd name="T47" fmla="*/ 53 h 103"/>
                <a:gd name="T48" fmla="*/ 24 w 37"/>
                <a:gd name="T49" fmla="*/ 59 h 103"/>
                <a:gd name="T50" fmla="*/ 8 w 37"/>
                <a:gd name="T51" fmla="*/ 66 h 103"/>
                <a:gd name="T52" fmla="*/ 8 w 37"/>
                <a:gd name="T53" fmla="*/ 70 h 103"/>
                <a:gd name="T54" fmla="*/ 0 w 37"/>
                <a:gd name="T55" fmla="*/ 76 h 103"/>
                <a:gd name="T56" fmla="*/ 0 w 37"/>
                <a:gd name="T57" fmla="*/ 80 h 103"/>
                <a:gd name="T58" fmla="*/ 0 w 37"/>
                <a:gd name="T59" fmla="*/ 84 h 103"/>
                <a:gd name="T60" fmla="*/ 0 w 37"/>
                <a:gd name="T61" fmla="*/ 86 h 103"/>
                <a:gd name="T62" fmla="*/ 0 w 37"/>
                <a:gd name="T63" fmla="*/ 88 h 103"/>
                <a:gd name="T64" fmla="*/ 0 w 37"/>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103"/>
                <a:gd name="T101" fmla="*/ 37 w 37"/>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103">
                  <a:moveTo>
                    <a:pt x="36" y="0"/>
                  </a:moveTo>
                  <a:lnTo>
                    <a:pt x="35" y="1"/>
                  </a:lnTo>
                  <a:lnTo>
                    <a:pt x="33" y="3"/>
                  </a:lnTo>
                  <a:lnTo>
                    <a:pt x="31" y="5"/>
                  </a:lnTo>
                  <a:lnTo>
                    <a:pt x="30" y="6"/>
                  </a:lnTo>
                  <a:lnTo>
                    <a:pt x="28" y="8"/>
                  </a:lnTo>
                  <a:lnTo>
                    <a:pt x="27" y="8"/>
                  </a:lnTo>
                  <a:lnTo>
                    <a:pt x="24" y="10"/>
                  </a:lnTo>
                  <a:lnTo>
                    <a:pt x="23" y="11"/>
                  </a:lnTo>
                  <a:lnTo>
                    <a:pt x="21" y="13"/>
                  </a:lnTo>
                  <a:lnTo>
                    <a:pt x="19" y="14"/>
                  </a:lnTo>
                  <a:lnTo>
                    <a:pt x="17" y="16"/>
                  </a:lnTo>
                  <a:lnTo>
                    <a:pt x="16" y="17"/>
                  </a:lnTo>
                  <a:lnTo>
                    <a:pt x="15" y="19"/>
                  </a:lnTo>
                  <a:lnTo>
                    <a:pt x="13" y="25"/>
                  </a:lnTo>
                  <a:lnTo>
                    <a:pt x="11" y="29"/>
                  </a:lnTo>
                  <a:lnTo>
                    <a:pt x="9" y="36"/>
                  </a:lnTo>
                  <a:lnTo>
                    <a:pt x="7" y="41"/>
                  </a:lnTo>
                  <a:lnTo>
                    <a:pt x="5" y="48"/>
                  </a:lnTo>
                  <a:lnTo>
                    <a:pt x="5" y="55"/>
                  </a:lnTo>
                  <a:lnTo>
                    <a:pt x="3" y="62"/>
                  </a:lnTo>
                  <a:lnTo>
                    <a:pt x="3" y="68"/>
                  </a:lnTo>
                  <a:lnTo>
                    <a:pt x="1" y="76"/>
                  </a:lnTo>
                  <a:lnTo>
                    <a:pt x="1" y="82"/>
                  </a:lnTo>
                  <a:lnTo>
                    <a:pt x="0" y="88"/>
                  </a:lnTo>
                  <a:lnTo>
                    <a:pt x="0" y="93"/>
                  </a:lnTo>
                  <a:lnTo>
                    <a:pt x="0" y="97"/>
                  </a:lnTo>
                  <a:lnTo>
                    <a:pt x="0" y="100"/>
                  </a:lnTo>
                  <a:lnTo>
                    <a:pt x="0" y="102"/>
                  </a:lnTo>
                </a:path>
              </a:pathLst>
            </a:custGeom>
            <a:solidFill>
              <a:srgbClr val="F8F8F8"/>
            </a:solidFill>
            <a:ln w="18732">
              <a:solidFill>
                <a:srgbClr val="DDDDDD"/>
              </a:solidFill>
              <a:round/>
              <a:headEnd/>
              <a:tailEnd/>
            </a:ln>
          </p:spPr>
          <p:txBody>
            <a:bodyPr/>
            <a:lstStyle/>
            <a:p>
              <a:endParaRPr lang="it-IT"/>
            </a:p>
          </p:txBody>
        </p:sp>
        <p:sp>
          <p:nvSpPr>
            <p:cNvPr id="7246" name="Freeform 103"/>
            <p:cNvSpPr>
              <a:spLocks/>
            </p:cNvSpPr>
            <p:nvPr/>
          </p:nvSpPr>
          <p:spPr bwMode="auto">
            <a:xfrm>
              <a:off x="1452" y="1468"/>
              <a:ext cx="69" cy="100"/>
            </a:xfrm>
            <a:custGeom>
              <a:avLst/>
              <a:gdLst>
                <a:gd name="T0" fmla="*/ 0 w 36"/>
                <a:gd name="T1" fmla="*/ 5 h 106"/>
                <a:gd name="T2" fmla="*/ 0 w 36"/>
                <a:gd name="T3" fmla="*/ 7 h 106"/>
                <a:gd name="T4" fmla="*/ 8 w 36"/>
                <a:gd name="T5" fmla="*/ 8 h 106"/>
                <a:gd name="T6" fmla="*/ 23 w 36"/>
                <a:gd name="T7" fmla="*/ 10 h 106"/>
                <a:gd name="T8" fmla="*/ 36 w 36"/>
                <a:gd name="T9" fmla="*/ 13 h 106"/>
                <a:gd name="T10" fmla="*/ 40 w 36"/>
                <a:gd name="T11" fmla="*/ 17 h 106"/>
                <a:gd name="T12" fmla="*/ 56 w 36"/>
                <a:gd name="T13" fmla="*/ 21 h 106"/>
                <a:gd name="T14" fmla="*/ 63 w 36"/>
                <a:gd name="T15" fmla="*/ 23 h 106"/>
                <a:gd name="T16" fmla="*/ 77 w 36"/>
                <a:gd name="T17" fmla="*/ 26 h 106"/>
                <a:gd name="T18" fmla="*/ 77 w 36"/>
                <a:gd name="T19" fmla="*/ 36 h 106"/>
                <a:gd name="T20" fmla="*/ 84 w 36"/>
                <a:gd name="T21" fmla="*/ 44 h 106"/>
                <a:gd name="T22" fmla="*/ 84 w 36"/>
                <a:gd name="T23" fmla="*/ 54 h 106"/>
                <a:gd name="T24" fmla="*/ 77 w 36"/>
                <a:gd name="T25" fmla="*/ 64 h 106"/>
                <a:gd name="T26" fmla="*/ 77 w 36"/>
                <a:gd name="T27" fmla="*/ 73 h 106"/>
                <a:gd name="T28" fmla="*/ 77 w 36"/>
                <a:gd name="T29" fmla="*/ 81 h 106"/>
                <a:gd name="T30" fmla="*/ 77 w 36"/>
                <a:gd name="T31" fmla="*/ 86 h 106"/>
                <a:gd name="T32" fmla="*/ 77 w 36"/>
                <a:gd name="T33" fmla="*/ 87 h 106"/>
                <a:gd name="T34" fmla="*/ 77 w 36"/>
                <a:gd name="T35" fmla="*/ 87 h 106"/>
                <a:gd name="T36" fmla="*/ 84 w 36"/>
                <a:gd name="T37" fmla="*/ 87 h 106"/>
                <a:gd name="T38" fmla="*/ 84 w 36"/>
                <a:gd name="T39" fmla="*/ 87 h 106"/>
                <a:gd name="T40" fmla="*/ 100 w 36"/>
                <a:gd name="T41" fmla="*/ 88 h 106"/>
                <a:gd name="T42" fmla="*/ 100 w 36"/>
                <a:gd name="T43" fmla="*/ 88 h 106"/>
                <a:gd name="T44" fmla="*/ 107 w 36"/>
                <a:gd name="T45" fmla="*/ 88 h 106"/>
                <a:gd name="T46" fmla="*/ 107 w 36"/>
                <a:gd name="T47" fmla="*/ 88 h 106"/>
                <a:gd name="T48" fmla="*/ 113 w 36"/>
                <a:gd name="T49" fmla="*/ 88 h 106"/>
                <a:gd name="T50" fmla="*/ 113 w 36"/>
                <a:gd name="T51" fmla="*/ 85 h 106"/>
                <a:gd name="T52" fmla="*/ 113 w 36"/>
                <a:gd name="T53" fmla="*/ 79 h 106"/>
                <a:gd name="T54" fmla="*/ 113 w 36"/>
                <a:gd name="T55" fmla="*/ 72 h 106"/>
                <a:gd name="T56" fmla="*/ 113 w 36"/>
                <a:gd name="T57" fmla="*/ 66 h 106"/>
                <a:gd name="T58" fmla="*/ 113 w 36"/>
                <a:gd name="T59" fmla="*/ 58 h 106"/>
                <a:gd name="T60" fmla="*/ 121 w 36"/>
                <a:gd name="T61" fmla="*/ 51 h 106"/>
                <a:gd name="T62" fmla="*/ 121 w 36"/>
                <a:gd name="T63" fmla="*/ 43 h 106"/>
                <a:gd name="T64" fmla="*/ 132 w 36"/>
                <a:gd name="T65" fmla="*/ 40 h 106"/>
                <a:gd name="T66" fmla="*/ 132 w 36"/>
                <a:gd name="T67" fmla="*/ 38 h 106"/>
                <a:gd name="T68" fmla="*/ 132 w 36"/>
                <a:gd name="T69" fmla="*/ 34 h 106"/>
                <a:gd name="T70" fmla="*/ 132 w 36"/>
                <a:gd name="T71" fmla="*/ 28 h 106"/>
                <a:gd name="T72" fmla="*/ 132 w 36"/>
                <a:gd name="T73" fmla="*/ 24 h 106"/>
                <a:gd name="T74" fmla="*/ 132 w 36"/>
                <a:gd name="T75" fmla="*/ 21 h 106"/>
                <a:gd name="T76" fmla="*/ 148 w 36"/>
                <a:gd name="T77" fmla="*/ 15 h 106"/>
                <a:gd name="T78" fmla="*/ 155 w 36"/>
                <a:gd name="T79" fmla="*/ 11 h 106"/>
                <a:gd name="T80" fmla="*/ 161 w 36"/>
                <a:gd name="T81" fmla="*/ 8 h 106"/>
                <a:gd name="T82" fmla="*/ 161 w 36"/>
                <a:gd name="T83" fmla="*/ 8 h 106"/>
                <a:gd name="T84" fmla="*/ 176 w 36"/>
                <a:gd name="T85" fmla="*/ 8 h 106"/>
                <a:gd name="T86" fmla="*/ 199 w 36"/>
                <a:gd name="T87" fmla="*/ 6 h 106"/>
                <a:gd name="T88" fmla="*/ 209 w 36"/>
                <a:gd name="T89" fmla="*/ 5 h 106"/>
                <a:gd name="T90" fmla="*/ 217 w 36"/>
                <a:gd name="T91" fmla="*/ 4 h 106"/>
                <a:gd name="T92" fmla="*/ 232 w 36"/>
                <a:gd name="T93" fmla="*/ 2 h 106"/>
                <a:gd name="T94" fmla="*/ 240 w 36"/>
                <a:gd name="T95" fmla="*/ 1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106"/>
                <a:gd name="T146" fmla="*/ 36 w 36"/>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106">
                  <a:moveTo>
                    <a:pt x="0" y="4"/>
                  </a:moveTo>
                  <a:lnTo>
                    <a:pt x="0" y="5"/>
                  </a:lnTo>
                  <a:lnTo>
                    <a:pt x="0" y="7"/>
                  </a:lnTo>
                  <a:lnTo>
                    <a:pt x="1" y="8"/>
                  </a:lnTo>
                  <a:lnTo>
                    <a:pt x="1" y="9"/>
                  </a:lnTo>
                  <a:lnTo>
                    <a:pt x="3" y="11"/>
                  </a:lnTo>
                  <a:lnTo>
                    <a:pt x="3" y="13"/>
                  </a:lnTo>
                  <a:lnTo>
                    <a:pt x="5" y="14"/>
                  </a:lnTo>
                  <a:lnTo>
                    <a:pt x="5" y="16"/>
                  </a:lnTo>
                  <a:lnTo>
                    <a:pt x="6" y="18"/>
                  </a:lnTo>
                  <a:lnTo>
                    <a:pt x="6" y="20"/>
                  </a:lnTo>
                  <a:lnTo>
                    <a:pt x="8" y="22"/>
                  </a:lnTo>
                  <a:lnTo>
                    <a:pt x="8" y="24"/>
                  </a:lnTo>
                  <a:lnTo>
                    <a:pt x="9" y="25"/>
                  </a:lnTo>
                  <a:lnTo>
                    <a:pt x="9" y="27"/>
                  </a:lnTo>
                  <a:lnTo>
                    <a:pt x="11" y="28"/>
                  </a:lnTo>
                  <a:lnTo>
                    <a:pt x="11" y="32"/>
                  </a:lnTo>
                  <a:lnTo>
                    <a:pt x="11" y="36"/>
                  </a:lnTo>
                  <a:lnTo>
                    <a:pt x="11" y="42"/>
                  </a:lnTo>
                  <a:lnTo>
                    <a:pt x="12" y="47"/>
                  </a:lnTo>
                  <a:lnTo>
                    <a:pt x="12" y="53"/>
                  </a:lnTo>
                  <a:lnTo>
                    <a:pt x="12" y="59"/>
                  </a:lnTo>
                  <a:lnTo>
                    <a:pt x="12" y="64"/>
                  </a:lnTo>
                  <a:lnTo>
                    <a:pt x="12" y="70"/>
                  </a:lnTo>
                  <a:lnTo>
                    <a:pt x="11" y="76"/>
                  </a:lnTo>
                  <a:lnTo>
                    <a:pt x="11" y="82"/>
                  </a:lnTo>
                  <a:lnTo>
                    <a:pt x="11" y="87"/>
                  </a:lnTo>
                  <a:lnTo>
                    <a:pt x="11" y="91"/>
                  </a:lnTo>
                  <a:lnTo>
                    <a:pt x="11" y="96"/>
                  </a:lnTo>
                  <a:lnTo>
                    <a:pt x="11" y="99"/>
                  </a:lnTo>
                  <a:lnTo>
                    <a:pt x="11" y="102"/>
                  </a:lnTo>
                  <a:lnTo>
                    <a:pt x="11" y="103"/>
                  </a:lnTo>
                  <a:lnTo>
                    <a:pt x="11" y="104"/>
                  </a:lnTo>
                  <a:lnTo>
                    <a:pt x="12" y="104"/>
                  </a:lnTo>
                  <a:lnTo>
                    <a:pt x="14" y="104"/>
                  </a:lnTo>
                  <a:lnTo>
                    <a:pt x="14" y="105"/>
                  </a:lnTo>
                  <a:lnTo>
                    <a:pt x="15" y="105"/>
                  </a:lnTo>
                  <a:lnTo>
                    <a:pt x="16" y="105"/>
                  </a:lnTo>
                  <a:lnTo>
                    <a:pt x="16" y="103"/>
                  </a:lnTo>
                  <a:lnTo>
                    <a:pt x="16" y="101"/>
                  </a:lnTo>
                  <a:lnTo>
                    <a:pt x="16" y="97"/>
                  </a:lnTo>
                  <a:lnTo>
                    <a:pt x="16" y="94"/>
                  </a:lnTo>
                  <a:lnTo>
                    <a:pt x="16" y="90"/>
                  </a:lnTo>
                  <a:lnTo>
                    <a:pt x="16" y="86"/>
                  </a:lnTo>
                  <a:lnTo>
                    <a:pt x="16" y="81"/>
                  </a:lnTo>
                  <a:lnTo>
                    <a:pt x="16" y="78"/>
                  </a:lnTo>
                  <a:lnTo>
                    <a:pt x="16" y="73"/>
                  </a:lnTo>
                  <a:lnTo>
                    <a:pt x="16" y="69"/>
                  </a:lnTo>
                  <a:lnTo>
                    <a:pt x="17" y="64"/>
                  </a:lnTo>
                  <a:lnTo>
                    <a:pt x="17" y="60"/>
                  </a:lnTo>
                  <a:lnTo>
                    <a:pt x="17" y="56"/>
                  </a:lnTo>
                  <a:lnTo>
                    <a:pt x="17" y="52"/>
                  </a:lnTo>
                  <a:lnTo>
                    <a:pt x="19" y="49"/>
                  </a:lnTo>
                  <a:lnTo>
                    <a:pt x="19" y="48"/>
                  </a:lnTo>
                  <a:lnTo>
                    <a:pt x="19" y="46"/>
                  </a:lnTo>
                  <a:lnTo>
                    <a:pt x="19" y="44"/>
                  </a:lnTo>
                  <a:lnTo>
                    <a:pt x="19" y="41"/>
                  </a:lnTo>
                  <a:lnTo>
                    <a:pt x="19" y="40"/>
                  </a:lnTo>
                  <a:lnTo>
                    <a:pt x="19" y="36"/>
                  </a:lnTo>
                  <a:lnTo>
                    <a:pt x="19" y="34"/>
                  </a:lnTo>
                  <a:lnTo>
                    <a:pt x="19" y="30"/>
                  </a:lnTo>
                  <a:lnTo>
                    <a:pt x="19" y="29"/>
                  </a:lnTo>
                  <a:lnTo>
                    <a:pt x="19" y="25"/>
                  </a:lnTo>
                  <a:lnTo>
                    <a:pt x="19" y="24"/>
                  </a:lnTo>
                  <a:lnTo>
                    <a:pt x="21" y="20"/>
                  </a:lnTo>
                  <a:lnTo>
                    <a:pt x="21" y="18"/>
                  </a:lnTo>
                  <a:lnTo>
                    <a:pt x="22" y="16"/>
                  </a:lnTo>
                  <a:lnTo>
                    <a:pt x="22" y="14"/>
                  </a:lnTo>
                  <a:lnTo>
                    <a:pt x="23" y="11"/>
                  </a:lnTo>
                  <a:lnTo>
                    <a:pt x="23" y="10"/>
                  </a:lnTo>
                  <a:lnTo>
                    <a:pt x="25" y="8"/>
                  </a:lnTo>
                  <a:lnTo>
                    <a:pt x="27" y="6"/>
                  </a:lnTo>
                  <a:lnTo>
                    <a:pt x="28" y="6"/>
                  </a:lnTo>
                  <a:lnTo>
                    <a:pt x="30" y="5"/>
                  </a:lnTo>
                  <a:lnTo>
                    <a:pt x="31" y="4"/>
                  </a:lnTo>
                  <a:lnTo>
                    <a:pt x="33" y="2"/>
                  </a:lnTo>
                  <a:lnTo>
                    <a:pt x="34" y="1"/>
                  </a:lnTo>
                  <a:lnTo>
                    <a:pt x="35" y="0"/>
                  </a:lnTo>
                </a:path>
              </a:pathLst>
            </a:custGeom>
            <a:solidFill>
              <a:srgbClr val="F8F8F8"/>
            </a:solidFill>
            <a:ln w="6350">
              <a:solidFill>
                <a:srgbClr val="DDDDDD"/>
              </a:solidFill>
              <a:round/>
              <a:headEnd/>
              <a:tailEnd/>
            </a:ln>
          </p:spPr>
          <p:txBody>
            <a:bodyPr/>
            <a:lstStyle/>
            <a:p>
              <a:endParaRPr lang="it-IT"/>
            </a:p>
          </p:txBody>
        </p:sp>
        <p:sp>
          <p:nvSpPr>
            <p:cNvPr id="7247" name="AutoShape 104"/>
            <p:cNvSpPr>
              <a:spLocks noChangeArrowheads="1"/>
            </p:cNvSpPr>
            <p:nvPr/>
          </p:nvSpPr>
          <p:spPr bwMode="auto">
            <a:xfrm flipV="1">
              <a:off x="1043" y="1302"/>
              <a:ext cx="867" cy="17"/>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7248" name="AutoShape 105"/>
            <p:cNvSpPr>
              <a:spLocks noChangeArrowheads="1"/>
            </p:cNvSpPr>
            <p:nvPr/>
          </p:nvSpPr>
          <p:spPr bwMode="auto">
            <a:xfrm flipV="1">
              <a:off x="1083" y="1293"/>
              <a:ext cx="788" cy="9"/>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7249" name="Oval 106"/>
            <p:cNvSpPr>
              <a:spLocks noChangeArrowheads="1"/>
            </p:cNvSpPr>
            <p:nvPr/>
          </p:nvSpPr>
          <p:spPr bwMode="auto">
            <a:xfrm>
              <a:off x="1316" y="1473"/>
              <a:ext cx="40"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7250" name="Oval 107"/>
            <p:cNvSpPr>
              <a:spLocks noChangeArrowheads="1"/>
            </p:cNvSpPr>
            <p:nvPr/>
          </p:nvSpPr>
          <p:spPr bwMode="auto">
            <a:xfrm>
              <a:off x="1602" y="1475"/>
              <a:ext cx="41"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7251" name="Freeform 108"/>
            <p:cNvSpPr>
              <a:spLocks/>
            </p:cNvSpPr>
            <p:nvPr/>
          </p:nvSpPr>
          <p:spPr bwMode="auto">
            <a:xfrm>
              <a:off x="1247" y="1320"/>
              <a:ext cx="63" cy="35"/>
            </a:xfrm>
            <a:custGeom>
              <a:avLst/>
              <a:gdLst>
                <a:gd name="T0" fmla="*/ 8 w 32"/>
                <a:gd name="T1" fmla="*/ 0 h 38"/>
                <a:gd name="T2" fmla="*/ 8 w 32"/>
                <a:gd name="T3" fmla="*/ 0 h 38"/>
                <a:gd name="T4" fmla="*/ 24 w 32"/>
                <a:gd name="T5" fmla="*/ 0 h 38"/>
                <a:gd name="T6" fmla="*/ 47 w 32"/>
                <a:gd name="T7" fmla="*/ 0 h 38"/>
                <a:gd name="T8" fmla="*/ 63 w 32"/>
                <a:gd name="T9" fmla="*/ 0 h 38"/>
                <a:gd name="T10" fmla="*/ 93 w 32"/>
                <a:gd name="T11" fmla="*/ 0 h 38"/>
                <a:gd name="T12" fmla="*/ 108 w 32"/>
                <a:gd name="T13" fmla="*/ 0 h 38"/>
                <a:gd name="T14" fmla="*/ 116 w 32"/>
                <a:gd name="T15" fmla="*/ 0 h 38"/>
                <a:gd name="T16" fmla="*/ 124 w 32"/>
                <a:gd name="T17" fmla="*/ 2 h 38"/>
                <a:gd name="T18" fmla="*/ 124 w 32"/>
                <a:gd name="T19" fmla="*/ 3 h 38"/>
                <a:gd name="T20" fmla="*/ 136 w 32"/>
                <a:gd name="T21" fmla="*/ 5 h 38"/>
                <a:gd name="T22" fmla="*/ 167 w 32"/>
                <a:gd name="T23" fmla="*/ 6 h 38"/>
                <a:gd name="T24" fmla="*/ 183 w 32"/>
                <a:gd name="T25" fmla="*/ 8 h 38"/>
                <a:gd name="T26" fmla="*/ 205 w 32"/>
                <a:gd name="T27" fmla="*/ 12 h 38"/>
                <a:gd name="T28" fmla="*/ 221 w 32"/>
                <a:gd name="T29" fmla="*/ 15 h 38"/>
                <a:gd name="T30" fmla="*/ 228 w 32"/>
                <a:gd name="T31" fmla="*/ 15 h 38"/>
                <a:gd name="T32" fmla="*/ 228 w 32"/>
                <a:gd name="T33" fmla="*/ 15 h 38"/>
                <a:gd name="T34" fmla="*/ 228 w 32"/>
                <a:gd name="T35" fmla="*/ 17 h 38"/>
                <a:gd name="T36" fmla="*/ 213 w 32"/>
                <a:gd name="T37" fmla="*/ 18 h 38"/>
                <a:gd name="T38" fmla="*/ 197 w 32"/>
                <a:gd name="T39" fmla="*/ 21 h 38"/>
                <a:gd name="T40" fmla="*/ 183 w 32"/>
                <a:gd name="T41" fmla="*/ 24 h 38"/>
                <a:gd name="T42" fmla="*/ 167 w 32"/>
                <a:gd name="T43" fmla="*/ 27 h 38"/>
                <a:gd name="T44" fmla="*/ 159 w 32"/>
                <a:gd name="T45" fmla="*/ 29 h 38"/>
                <a:gd name="T46" fmla="*/ 159 w 32"/>
                <a:gd name="T47" fmla="*/ 29 h 38"/>
                <a:gd name="T48" fmla="*/ 144 w 32"/>
                <a:gd name="T49" fmla="*/ 29 h 38"/>
                <a:gd name="T50" fmla="*/ 136 w 32"/>
                <a:gd name="T51" fmla="*/ 27 h 38"/>
                <a:gd name="T52" fmla="*/ 124 w 32"/>
                <a:gd name="T53" fmla="*/ 26 h 38"/>
                <a:gd name="T54" fmla="*/ 108 w 32"/>
                <a:gd name="T55" fmla="*/ 23 h 38"/>
                <a:gd name="T56" fmla="*/ 93 w 32"/>
                <a:gd name="T57" fmla="*/ 20 h 38"/>
                <a:gd name="T58" fmla="*/ 63 w 32"/>
                <a:gd name="T59" fmla="*/ 18 h 38"/>
                <a:gd name="T60" fmla="*/ 47 w 32"/>
                <a:gd name="T61" fmla="*/ 16 h 38"/>
                <a:gd name="T62" fmla="*/ 47 w 32"/>
                <a:gd name="T63" fmla="*/ 15 h 38"/>
                <a:gd name="T64" fmla="*/ 39 w 32"/>
                <a:gd name="T65" fmla="*/ 14 h 38"/>
                <a:gd name="T66" fmla="*/ 32 w 32"/>
                <a:gd name="T67" fmla="*/ 13 h 38"/>
                <a:gd name="T68" fmla="*/ 16 w 32"/>
                <a:gd name="T69" fmla="*/ 11 h 38"/>
                <a:gd name="T70" fmla="*/ 16 w 32"/>
                <a:gd name="T71" fmla="*/ 8 h 38"/>
                <a:gd name="T72" fmla="*/ 0 w 32"/>
                <a:gd name="T73" fmla="*/ 7 h 38"/>
                <a:gd name="T74" fmla="*/ 0 w 32"/>
                <a:gd name="T75" fmla="*/ 6 h 38"/>
                <a:gd name="T76" fmla="*/ 0 w 32"/>
                <a:gd name="T77" fmla="*/ 5 h 38"/>
                <a:gd name="T78" fmla="*/ 0 w 32"/>
                <a:gd name="T79" fmla="*/ 2 h 38"/>
                <a:gd name="T80" fmla="*/ 8 w 32"/>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
                <a:gd name="T124" fmla="*/ 0 h 38"/>
                <a:gd name="T125" fmla="*/ 32 w 32"/>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 h="38">
                  <a:moveTo>
                    <a:pt x="1" y="0"/>
                  </a:moveTo>
                  <a:lnTo>
                    <a:pt x="1" y="0"/>
                  </a:lnTo>
                  <a:lnTo>
                    <a:pt x="3" y="0"/>
                  </a:lnTo>
                  <a:lnTo>
                    <a:pt x="5" y="0"/>
                  </a:lnTo>
                  <a:lnTo>
                    <a:pt x="6" y="0"/>
                  </a:lnTo>
                  <a:lnTo>
                    <a:pt x="8" y="0"/>
                  </a:lnTo>
                  <a:lnTo>
                    <a:pt x="10" y="0"/>
                  </a:lnTo>
                  <a:lnTo>
                    <a:pt x="12" y="0"/>
                  </a:lnTo>
                  <a:lnTo>
                    <a:pt x="14" y="0"/>
                  </a:lnTo>
                  <a:lnTo>
                    <a:pt x="15" y="0"/>
                  </a:lnTo>
                  <a:lnTo>
                    <a:pt x="16" y="0"/>
                  </a:lnTo>
                  <a:lnTo>
                    <a:pt x="16" y="2"/>
                  </a:lnTo>
                  <a:lnTo>
                    <a:pt x="16" y="3"/>
                  </a:lnTo>
                  <a:lnTo>
                    <a:pt x="18" y="3"/>
                  </a:lnTo>
                  <a:lnTo>
                    <a:pt x="18" y="5"/>
                  </a:lnTo>
                  <a:lnTo>
                    <a:pt x="20" y="7"/>
                  </a:lnTo>
                  <a:lnTo>
                    <a:pt x="22" y="9"/>
                  </a:lnTo>
                  <a:lnTo>
                    <a:pt x="24" y="10"/>
                  </a:lnTo>
                  <a:lnTo>
                    <a:pt x="24" y="11"/>
                  </a:lnTo>
                  <a:lnTo>
                    <a:pt x="25" y="13"/>
                  </a:lnTo>
                  <a:lnTo>
                    <a:pt x="27" y="15"/>
                  </a:lnTo>
                  <a:lnTo>
                    <a:pt x="29" y="16"/>
                  </a:lnTo>
                  <a:lnTo>
                    <a:pt x="29" y="18"/>
                  </a:lnTo>
                  <a:lnTo>
                    <a:pt x="30" y="18"/>
                  </a:lnTo>
                  <a:lnTo>
                    <a:pt x="31" y="17"/>
                  </a:lnTo>
                  <a:lnTo>
                    <a:pt x="30" y="18"/>
                  </a:lnTo>
                  <a:lnTo>
                    <a:pt x="30" y="19"/>
                  </a:lnTo>
                  <a:lnTo>
                    <a:pt x="30" y="21"/>
                  </a:lnTo>
                  <a:lnTo>
                    <a:pt x="28" y="23"/>
                  </a:lnTo>
                  <a:lnTo>
                    <a:pt x="28" y="25"/>
                  </a:lnTo>
                  <a:lnTo>
                    <a:pt x="26" y="27"/>
                  </a:lnTo>
                  <a:lnTo>
                    <a:pt x="26" y="28"/>
                  </a:lnTo>
                  <a:lnTo>
                    <a:pt x="24" y="30"/>
                  </a:lnTo>
                  <a:lnTo>
                    <a:pt x="24" y="32"/>
                  </a:lnTo>
                  <a:lnTo>
                    <a:pt x="22" y="34"/>
                  </a:lnTo>
                  <a:lnTo>
                    <a:pt x="22" y="35"/>
                  </a:lnTo>
                  <a:lnTo>
                    <a:pt x="21" y="37"/>
                  </a:lnTo>
                  <a:lnTo>
                    <a:pt x="19" y="37"/>
                  </a:lnTo>
                  <a:lnTo>
                    <a:pt x="19" y="36"/>
                  </a:lnTo>
                  <a:lnTo>
                    <a:pt x="18" y="35"/>
                  </a:lnTo>
                  <a:lnTo>
                    <a:pt x="18" y="34"/>
                  </a:lnTo>
                  <a:lnTo>
                    <a:pt x="16" y="33"/>
                  </a:lnTo>
                  <a:lnTo>
                    <a:pt x="15" y="31"/>
                  </a:lnTo>
                  <a:lnTo>
                    <a:pt x="14" y="29"/>
                  </a:lnTo>
                  <a:lnTo>
                    <a:pt x="14" y="27"/>
                  </a:lnTo>
                  <a:lnTo>
                    <a:pt x="12" y="26"/>
                  </a:lnTo>
                  <a:lnTo>
                    <a:pt x="10" y="24"/>
                  </a:lnTo>
                  <a:lnTo>
                    <a:pt x="8" y="23"/>
                  </a:lnTo>
                  <a:lnTo>
                    <a:pt x="8" y="21"/>
                  </a:lnTo>
                  <a:lnTo>
                    <a:pt x="6" y="20"/>
                  </a:lnTo>
                  <a:lnTo>
                    <a:pt x="6" y="18"/>
                  </a:lnTo>
                  <a:lnTo>
                    <a:pt x="6" y="17"/>
                  </a:lnTo>
                  <a:lnTo>
                    <a:pt x="5" y="17"/>
                  </a:lnTo>
                  <a:lnTo>
                    <a:pt x="5" y="16"/>
                  </a:lnTo>
                  <a:lnTo>
                    <a:pt x="4" y="16"/>
                  </a:lnTo>
                  <a:lnTo>
                    <a:pt x="4" y="14"/>
                  </a:lnTo>
                  <a:lnTo>
                    <a:pt x="2" y="14"/>
                  </a:lnTo>
                  <a:lnTo>
                    <a:pt x="2" y="12"/>
                  </a:lnTo>
                  <a:lnTo>
                    <a:pt x="2" y="11"/>
                  </a:lnTo>
                  <a:lnTo>
                    <a:pt x="2" y="10"/>
                  </a:lnTo>
                  <a:lnTo>
                    <a:pt x="0" y="10"/>
                  </a:lnTo>
                  <a:lnTo>
                    <a:pt x="0" y="8"/>
                  </a:lnTo>
                  <a:lnTo>
                    <a:pt x="0" y="7"/>
                  </a:lnTo>
                  <a:lnTo>
                    <a:pt x="0" y="5"/>
                  </a:lnTo>
                  <a:lnTo>
                    <a:pt x="0" y="3"/>
                  </a:lnTo>
                  <a:lnTo>
                    <a:pt x="0" y="2"/>
                  </a:lnTo>
                  <a:lnTo>
                    <a:pt x="1" y="0"/>
                  </a:lnTo>
                </a:path>
              </a:pathLst>
            </a:custGeom>
            <a:solidFill>
              <a:srgbClr val="F8F8F8"/>
            </a:solidFill>
            <a:ln w="9525">
              <a:solidFill>
                <a:srgbClr val="DDDDDD"/>
              </a:solidFill>
              <a:round/>
              <a:headEnd/>
              <a:tailEnd/>
            </a:ln>
          </p:spPr>
          <p:txBody>
            <a:bodyPr/>
            <a:lstStyle/>
            <a:p>
              <a:endParaRPr lang="it-IT"/>
            </a:p>
          </p:txBody>
        </p:sp>
        <p:sp>
          <p:nvSpPr>
            <p:cNvPr id="7252" name="Freeform 109"/>
            <p:cNvSpPr>
              <a:spLocks/>
            </p:cNvSpPr>
            <p:nvPr/>
          </p:nvSpPr>
          <p:spPr bwMode="auto">
            <a:xfrm>
              <a:off x="1172" y="1319"/>
              <a:ext cx="311" cy="141"/>
            </a:xfrm>
            <a:custGeom>
              <a:avLst/>
              <a:gdLst>
                <a:gd name="T0" fmla="*/ 833 w 158"/>
                <a:gd name="T1" fmla="*/ 1 h 152"/>
                <a:gd name="T2" fmla="*/ 1112 w 158"/>
                <a:gd name="T3" fmla="*/ 20 h 152"/>
                <a:gd name="T4" fmla="*/ 1136 w 158"/>
                <a:gd name="T5" fmla="*/ 42 h 152"/>
                <a:gd name="T6" fmla="*/ 1173 w 158"/>
                <a:gd name="T7" fmla="*/ 42 h 152"/>
                <a:gd name="T8" fmla="*/ 1197 w 158"/>
                <a:gd name="T9" fmla="*/ 46 h 152"/>
                <a:gd name="T10" fmla="*/ 1197 w 158"/>
                <a:gd name="T11" fmla="*/ 90 h 152"/>
                <a:gd name="T12" fmla="*/ 1197 w 158"/>
                <a:gd name="T13" fmla="*/ 121 h 152"/>
                <a:gd name="T14" fmla="*/ 1008 w 158"/>
                <a:gd name="T15" fmla="*/ 118 h 152"/>
                <a:gd name="T16" fmla="*/ 779 w 158"/>
                <a:gd name="T17" fmla="*/ 112 h 152"/>
                <a:gd name="T18" fmla="*/ 685 w 158"/>
                <a:gd name="T19" fmla="*/ 111 h 152"/>
                <a:gd name="T20" fmla="*/ 520 w 158"/>
                <a:gd name="T21" fmla="*/ 111 h 152"/>
                <a:gd name="T22" fmla="*/ 472 w 158"/>
                <a:gd name="T23" fmla="*/ 113 h 152"/>
                <a:gd name="T24" fmla="*/ 472 w 158"/>
                <a:gd name="T25" fmla="*/ 116 h 152"/>
                <a:gd name="T26" fmla="*/ 449 w 158"/>
                <a:gd name="T27" fmla="*/ 119 h 152"/>
                <a:gd name="T28" fmla="*/ 372 w 158"/>
                <a:gd name="T29" fmla="*/ 114 h 152"/>
                <a:gd name="T30" fmla="*/ 299 w 158"/>
                <a:gd name="T31" fmla="*/ 105 h 152"/>
                <a:gd name="T32" fmla="*/ 268 w 158"/>
                <a:gd name="T33" fmla="*/ 89 h 152"/>
                <a:gd name="T34" fmla="*/ 136 w 158"/>
                <a:gd name="T35" fmla="*/ 71 h 152"/>
                <a:gd name="T36" fmla="*/ 31 w 158"/>
                <a:gd name="T37" fmla="*/ 67 h 152"/>
                <a:gd name="T38" fmla="*/ 159 w 158"/>
                <a:gd name="T39" fmla="*/ 66 h 152"/>
                <a:gd name="T40" fmla="*/ 291 w 158"/>
                <a:gd name="T41" fmla="*/ 71 h 152"/>
                <a:gd name="T42" fmla="*/ 380 w 158"/>
                <a:gd name="T43" fmla="*/ 85 h 152"/>
                <a:gd name="T44" fmla="*/ 411 w 158"/>
                <a:gd name="T45" fmla="*/ 98 h 152"/>
                <a:gd name="T46" fmla="*/ 488 w 158"/>
                <a:gd name="T47" fmla="*/ 101 h 152"/>
                <a:gd name="T48" fmla="*/ 589 w 158"/>
                <a:gd name="T49" fmla="*/ 101 h 152"/>
                <a:gd name="T50" fmla="*/ 604 w 158"/>
                <a:gd name="T51" fmla="*/ 94 h 152"/>
                <a:gd name="T52" fmla="*/ 616 w 158"/>
                <a:gd name="T53" fmla="*/ 74 h 152"/>
                <a:gd name="T54" fmla="*/ 616 w 158"/>
                <a:gd name="T55" fmla="*/ 72 h 152"/>
                <a:gd name="T56" fmla="*/ 640 w 158"/>
                <a:gd name="T57" fmla="*/ 90 h 152"/>
                <a:gd name="T58" fmla="*/ 817 w 158"/>
                <a:gd name="T59" fmla="*/ 99 h 152"/>
                <a:gd name="T60" fmla="*/ 1053 w 158"/>
                <a:gd name="T61" fmla="*/ 90 h 152"/>
                <a:gd name="T62" fmla="*/ 1128 w 158"/>
                <a:gd name="T63" fmla="*/ 75 h 152"/>
                <a:gd name="T64" fmla="*/ 1085 w 158"/>
                <a:gd name="T65" fmla="*/ 58 h 152"/>
                <a:gd name="T66" fmla="*/ 984 w 158"/>
                <a:gd name="T67" fmla="*/ 53 h 152"/>
                <a:gd name="T68" fmla="*/ 844 w 158"/>
                <a:gd name="T69" fmla="*/ 53 h 152"/>
                <a:gd name="T70" fmla="*/ 640 w 158"/>
                <a:gd name="T71" fmla="*/ 59 h 152"/>
                <a:gd name="T72" fmla="*/ 581 w 158"/>
                <a:gd name="T73" fmla="*/ 61 h 152"/>
                <a:gd name="T74" fmla="*/ 581 w 158"/>
                <a:gd name="T75" fmla="*/ 58 h 152"/>
                <a:gd name="T76" fmla="*/ 581 w 158"/>
                <a:gd name="T77" fmla="*/ 53 h 152"/>
                <a:gd name="T78" fmla="*/ 756 w 158"/>
                <a:gd name="T79" fmla="*/ 50 h 152"/>
                <a:gd name="T80" fmla="*/ 961 w 158"/>
                <a:gd name="T81" fmla="*/ 45 h 152"/>
                <a:gd name="T82" fmla="*/ 1031 w 158"/>
                <a:gd name="T83" fmla="*/ 37 h 152"/>
                <a:gd name="T84" fmla="*/ 1061 w 158"/>
                <a:gd name="T85" fmla="*/ 19 h 152"/>
                <a:gd name="T86" fmla="*/ 907 w 158"/>
                <a:gd name="T87" fmla="*/ 13 h 152"/>
                <a:gd name="T88" fmla="*/ 809 w 158"/>
                <a:gd name="T89" fmla="*/ 24 h 152"/>
                <a:gd name="T90" fmla="*/ 900 w 158"/>
                <a:gd name="T91" fmla="*/ 32 h 152"/>
                <a:gd name="T92" fmla="*/ 937 w 158"/>
                <a:gd name="T93" fmla="*/ 28 h 152"/>
                <a:gd name="T94" fmla="*/ 945 w 158"/>
                <a:gd name="T95" fmla="*/ 24 h 152"/>
                <a:gd name="T96" fmla="*/ 968 w 158"/>
                <a:gd name="T97" fmla="*/ 28 h 152"/>
                <a:gd name="T98" fmla="*/ 1000 w 158"/>
                <a:gd name="T99" fmla="*/ 35 h 152"/>
                <a:gd name="T100" fmla="*/ 900 w 158"/>
                <a:gd name="T101" fmla="*/ 39 h 152"/>
                <a:gd name="T102" fmla="*/ 716 w 158"/>
                <a:gd name="T103" fmla="*/ 44 h 152"/>
                <a:gd name="T104" fmla="*/ 693 w 158"/>
                <a:gd name="T105" fmla="*/ 42 h 152"/>
                <a:gd name="T106" fmla="*/ 740 w 158"/>
                <a:gd name="T107" fmla="*/ 34 h 152"/>
                <a:gd name="T108" fmla="*/ 748 w 158"/>
                <a:gd name="T109" fmla="*/ 17 h 152"/>
                <a:gd name="T110" fmla="*/ 701 w 158"/>
                <a:gd name="T111" fmla="*/ 9 h 152"/>
                <a:gd name="T112" fmla="*/ 663 w 158"/>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8"/>
                <a:gd name="T172" fmla="*/ 0 h 152"/>
                <a:gd name="T173" fmla="*/ 158 w 158"/>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8" h="152">
                  <a:moveTo>
                    <a:pt x="87" y="0"/>
                  </a:moveTo>
                  <a:lnTo>
                    <a:pt x="87" y="0"/>
                  </a:lnTo>
                  <a:lnTo>
                    <a:pt x="89" y="0"/>
                  </a:lnTo>
                  <a:lnTo>
                    <a:pt x="92" y="0"/>
                  </a:lnTo>
                  <a:lnTo>
                    <a:pt x="98" y="0"/>
                  </a:lnTo>
                  <a:lnTo>
                    <a:pt x="103" y="1"/>
                  </a:lnTo>
                  <a:lnTo>
                    <a:pt x="109" y="1"/>
                  </a:lnTo>
                  <a:lnTo>
                    <a:pt x="116" y="3"/>
                  </a:lnTo>
                  <a:lnTo>
                    <a:pt x="123" y="3"/>
                  </a:lnTo>
                  <a:lnTo>
                    <a:pt x="128" y="7"/>
                  </a:lnTo>
                  <a:lnTo>
                    <a:pt x="135" y="10"/>
                  </a:lnTo>
                  <a:lnTo>
                    <a:pt x="139" y="15"/>
                  </a:lnTo>
                  <a:lnTo>
                    <a:pt x="144" y="19"/>
                  </a:lnTo>
                  <a:lnTo>
                    <a:pt x="146" y="26"/>
                  </a:lnTo>
                  <a:lnTo>
                    <a:pt x="149" y="33"/>
                  </a:lnTo>
                  <a:lnTo>
                    <a:pt x="149" y="43"/>
                  </a:lnTo>
                  <a:lnTo>
                    <a:pt x="149" y="52"/>
                  </a:lnTo>
                  <a:lnTo>
                    <a:pt x="151" y="52"/>
                  </a:lnTo>
                  <a:lnTo>
                    <a:pt x="153" y="52"/>
                  </a:lnTo>
                  <a:lnTo>
                    <a:pt x="154" y="52"/>
                  </a:lnTo>
                  <a:lnTo>
                    <a:pt x="156" y="52"/>
                  </a:lnTo>
                  <a:lnTo>
                    <a:pt x="157" y="52"/>
                  </a:lnTo>
                  <a:lnTo>
                    <a:pt x="157" y="55"/>
                  </a:lnTo>
                  <a:lnTo>
                    <a:pt x="157" y="58"/>
                  </a:lnTo>
                  <a:lnTo>
                    <a:pt x="157" y="63"/>
                  </a:lnTo>
                  <a:lnTo>
                    <a:pt x="157" y="69"/>
                  </a:lnTo>
                  <a:lnTo>
                    <a:pt x="157" y="78"/>
                  </a:lnTo>
                  <a:lnTo>
                    <a:pt x="157" y="85"/>
                  </a:lnTo>
                  <a:lnTo>
                    <a:pt x="157" y="94"/>
                  </a:lnTo>
                  <a:lnTo>
                    <a:pt x="157" y="102"/>
                  </a:lnTo>
                  <a:lnTo>
                    <a:pt x="157" y="113"/>
                  </a:lnTo>
                  <a:lnTo>
                    <a:pt x="157" y="121"/>
                  </a:lnTo>
                  <a:lnTo>
                    <a:pt x="157" y="130"/>
                  </a:lnTo>
                  <a:lnTo>
                    <a:pt x="157" y="136"/>
                  </a:lnTo>
                  <a:lnTo>
                    <a:pt x="157" y="143"/>
                  </a:lnTo>
                  <a:lnTo>
                    <a:pt x="157" y="148"/>
                  </a:lnTo>
                  <a:lnTo>
                    <a:pt x="157" y="151"/>
                  </a:lnTo>
                  <a:lnTo>
                    <a:pt x="156" y="151"/>
                  </a:lnTo>
                  <a:lnTo>
                    <a:pt x="154" y="151"/>
                  </a:lnTo>
                  <a:lnTo>
                    <a:pt x="150" y="151"/>
                  </a:lnTo>
                  <a:lnTo>
                    <a:pt x="147" y="150"/>
                  </a:lnTo>
                  <a:lnTo>
                    <a:pt x="142" y="150"/>
                  </a:lnTo>
                  <a:lnTo>
                    <a:pt x="138" y="148"/>
                  </a:lnTo>
                  <a:lnTo>
                    <a:pt x="132" y="148"/>
                  </a:lnTo>
                  <a:lnTo>
                    <a:pt x="127" y="146"/>
                  </a:lnTo>
                  <a:lnTo>
                    <a:pt x="122" y="146"/>
                  </a:lnTo>
                  <a:lnTo>
                    <a:pt x="117" y="144"/>
                  </a:lnTo>
                  <a:lnTo>
                    <a:pt x="111" y="144"/>
                  </a:lnTo>
                  <a:lnTo>
                    <a:pt x="108" y="142"/>
                  </a:lnTo>
                  <a:lnTo>
                    <a:pt x="104" y="142"/>
                  </a:lnTo>
                  <a:lnTo>
                    <a:pt x="102" y="140"/>
                  </a:lnTo>
                  <a:lnTo>
                    <a:pt x="100" y="140"/>
                  </a:lnTo>
                  <a:lnTo>
                    <a:pt x="100" y="138"/>
                  </a:lnTo>
                  <a:lnTo>
                    <a:pt x="98" y="139"/>
                  </a:lnTo>
                  <a:lnTo>
                    <a:pt x="95" y="139"/>
                  </a:lnTo>
                  <a:lnTo>
                    <a:pt x="94" y="139"/>
                  </a:lnTo>
                  <a:lnTo>
                    <a:pt x="90" y="139"/>
                  </a:lnTo>
                  <a:lnTo>
                    <a:pt x="87" y="139"/>
                  </a:lnTo>
                  <a:lnTo>
                    <a:pt x="84" y="139"/>
                  </a:lnTo>
                  <a:lnTo>
                    <a:pt x="81" y="139"/>
                  </a:lnTo>
                  <a:lnTo>
                    <a:pt x="77" y="139"/>
                  </a:lnTo>
                  <a:lnTo>
                    <a:pt x="73" y="139"/>
                  </a:lnTo>
                  <a:lnTo>
                    <a:pt x="70" y="139"/>
                  </a:lnTo>
                  <a:lnTo>
                    <a:pt x="68" y="139"/>
                  </a:lnTo>
                  <a:lnTo>
                    <a:pt x="65" y="139"/>
                  </a:lnTo>
                  <a:lnTo>
                    <a:pt x="63" y="139"/>
                  </a:lnTo>
                  <a:lnTo>
                    <a:pt x="62" y="139"/>
                  </a:lnTo>
                  <a:lnTo>
                    <a:pt x="62" y="140"/>
                  </a:lnTo>
                  <a:lnTo>
                    <a:pt x="62" y="141"/>
                  </a:lnTo>
                  <a:lnTo>
                    <a:pt x="62" y="143"/>
                  </a:lnTo>
                  <a:lnTo>
                    <a:pt x="62" y="144"/>
                  </a:lnTo>
                  <a:lnTo>
                    <a:pt x="62" y="146"/>
                  </a:lnTo>
                  <a:lnTo>
                    <a:pt x="62" y="148"/>
                  </a:lnTo>
                  <a:lnTo>
                    <a:pt x="62" y="149"/>
                  </a:lnTo>
                  <a:lnTo>
                    <a:pt x="59" y="149"/>
                  </a:lnTo>
                  <a:lnTo>
                    <a:pt x="57" y="149"/>
                  </a:lnTo>
                  <a:lnTo>
                    <a:pt x="56" y="149"/>
                  </a:lnTo>
                  <a:lnTo>
                    <a:pt x="54" y="147"/>
                  </a:lnTo>
                  <a:lnTo>
                    <a:pt x="52" y="147"/>
                  </a:lnTo>
                  <a:lnTo>
                    <a:pt x="50" y="145"/>
                  </a:lnTo>
                  <a:lnTo>
                    <a:pt x="49" y="145"/>
                  </a:lnTo>
                  <a:lnTo>
                    <a:pt x="49" y="143"/>
                  </a:lnTo>
                  <a:lnTo>
                    <a:pt x="47" y="143"/>
                  </a:lnTo>
                  <a:lnTo>
                    <a:pt x="45" y="141"/>
                  </a:lnTo>
                  <a:lnTo>
                    <a:pt x="43" y="139"/>
                  </a:lnTo>
                  <a:lnTo>
                    <a:pt x="43" y="138"/>
                  </a:lnTo>
                  <a:lnTo>
                    <a:pt x="41" y="136"/>
                  </a:lnTo>
                  <a:lnTo>
                    <a:pt x="41" y="134"/>
                  </a:lnTo>
                  <a:lnTo>
                    <a:pt x="39" y="132"/>
                  </a:lnTo>
                  <a:lnTo>
                    <a:pt x="39" y="130"/>
                  </a:lnTo>
                  <a:lnTo>
                    <a:pt x="38" y="129"/>
                  </a:lnTo>
                  <a:lnTo>
                    <a:pt x="37" y="126"/>
                  </a:lnTo>
                  <a:lnTo>
                    <a:pt x="37" y="123"/>
                  </a:lnTo>
                  <a:lnTo>
                    <a:pt x="37" y="119"/>
                  </a:lnTo>
                  <a:lnTo>
                    <a:pt x="35" y="116"/>
                  </a:lnTo>
                  <a:lnTo>
                    <a:pt x="35" y="112"/>
                  </a:lnTo>
                  <a:lnTo>
                    <a:pt x="34" y="108"/>
                  </a:lnTo>
                  <a:lnTo>
                    <a:pt x="34" y="103"/>
                  </a:lnTo>
                  <a:lnTo>
                    <a:pt x="31" y="100"/>
                  </a:lnTo>
                  <a:lnTo>
                    <a:pt x="30" y="96"/>
                  </a:lnTo>
                  <a:lnTo>
                    <a:pt x="26" y="94"/>
                  </a:lnTo>
                  <a:lnTo>
                    <a:pt x="23" y="90"/>
                  </a:lnTo>
                  <a:lnTo>
                    <a:pt x="18" y="88"/>
                  </a:lnTo>
                  <a:lnTo>
                    <a:pt x="13" y="86"/>
                  </a:lnTo>
                  <a:lnTo>
                    <a:pt x="6" y="86"/>
                  </a:lnTo>
                  <a:lnTo>
                    <a:pt x="0" y="85"/>
                  </a:lnTo>
                  <a:lnTo>
                    <a:pt x="2" y="85"/>
                  </a:lnTo>
                  <a:lnTo>
                    <a:pt x="4" y="84"/>
                  </a:lnTo>
                  <a:lnTo>
                    <a:pt x="6" y="84"/>
                  </a:lnTo>
                  <a:lnTo>
                    <a:pt x="9" y="84"/>
                  </a:lnTo>
                  <a:lnTo>
                    <a:pt x="11" y="84"/>
                  </a:lnTo>
                  <a:lnTo>
                    <a:pt x="15" y="82"/>
                  </a:lnTo>
                  <a:lnTo>
                    <a:pt x="17" y="82"/>
                  </a:lnTo>
                  <a:lnTo>
                    <a:pt x="19" y="82"/>
                  </a:lnTo>
                  <a:lnTo>
                    <a:pt x="21" y="82"/>
                  </a:lnTo>
                  <a:lnTo>
                    <a:pt x="25" y="81"/>
                  </a:lnTo>
                  <a:lnTo>
                    <a:pt x="27" y="81"/>
                  </a:lnTo>
                  <a:lnTo>
                    <a:pt x="28" y="80"/>
                  </a:lnTo>
                  <a:lnTo>
                    <a:pt x="29" y="80"/>
                  </a:lnTo>
                  <a:lnTo>
                    <a:pt x="30" y="79"/>
                  </a:lnTo>
                  <a:lnTo>
                    <a:pt x="34" y="84"/>
                  </a:lnTo>
                  <a:lnTo>
                    <a:pt x="38" y="89"/>
                  </a:lnTo>
                  <a:lnTo>
                    <a:pt x="41" y="92"/>
                  </a:lnTo>
                  <a:lnTo>
                    <a:pt x="44" y="95"/>
                  </a:lnTo>
                  <a:lnTo>
                    <a:pt x="46" y="99"/>
                  </a:lnTo>
                  <a:lnTo>
                    <a:pt x="47" y="101"/>
                  </a:lnTo>
                  <a:lnTo>
                    <a:pt x="48" y="103"/>
                  </a:lnTo>
                  <a:lnTo>
                    <a:pt x="50" y="105"/>
                  </a:lnTo>
                  <a:lnTo>
                    <a:pt x="50" y="107"/>
                  </a:lnTo>
                  <a:lnTo>
                    <a:pt x="50" y="109"/>
                  </a:lnTo>
                  <a:lnTo>
                    <a:pt x="50" y="111"/>
                  </a:lnTo>
                  <a:lnTo>
                    <a:pt x="51" y="113"/>
                  </a:lnTo>
                  <a:lnTo>
                    <a:pt x="51" y="116"/>
                  </a:lnTo>
                  <a:lnTo>
                    <a:pt x="52" y="118"/>
                  </a:lnTo>
                  <a:lnTo>
                    <a:pt x="53" y="121"/>
                  </a:lnTo>
                  <a:lnTo>
                    <a:pt x="54" y="123"/>
                  </a:lnTo>
                  <a:lnTo>
                    <a:pt x="54" y="125"/>
                  </a:lnTo>
                  <a:lnTo>
                    <a:pt x="56" y="126"/>
                  </a:lnTo>
                  <a:lnTo>
                    <a:pt x="57" y="127"/>
                  </a:lnTo>
                  <a:lnTo>
                    <a:pt x="59" y="127"/>
                  </a:lnTo>
                  <a:lnTo>
                    <a:pt x="60" y="127"/>
                  </a:lnTo>
                  <a:lnTo>
                    <a:pt x="62" y="127"/>
                  </a:lnTo>
                  <a:lnTo>
                    <a:pt x="64" y="127"/>
                  </a:lnTo>
                  <a:lnTo>
                    <a:pt x="67" y="127"/>
                  </a:lnTo>
                  <a:lnTo>
                    <a:pt x="69" y="127"/>
                  </a:lnTo>
                  <a:lnTo>
                    <a:pt x="71" y="127"/>
                  </a:lnTo>
                  <a:lnTo>
                    <a:pt x="72" y="127"/>
                  </a:lnTo>
                  <a:lnTo>
                    <a:pt x="74" y="127"/>
                  </a:lnTo>
                  <a:lnTo>
                    <a:pt x="75" y="127"/>
                  </a:lnTo>
                  <a:lnTo>
                    <a:pt x="77" y="127"/>
                  </a:lnTo>
                  <a:lnTo>
                    <a:pt x="78" y="127"/>
                  </a:lnTo>
                  <a:lnTo>
                    <a:pt x="79" y="126"/>
                  </a:lnTo>
                  <a:lnTo>
                    <a:pt x="79" y="124"/>
                  </a:lnTo>
                  <a:lnTo>
                    <a:pt x="79" y="123"/>
                  </a:lnTo>
                  <a:lnTo>
                    <a:pt x="79" y="120"/>
                  </a:lnTo>
                  <a:lnTo>
                    <a:pt x="79" y="117"/>
                  </a:lnTo>
                  <a:lnTo>
                    <a:pt x="79" y="114"/>
                  </a:lnTo>
                  <a:lnTo>
                    <a:pt x="79" y="110"/>
                  </a:lnTo>
                  <a:lnTo>
                    <a:pt x="80" y="106"/>
                  </a:lnTo>
                  <a:lnTo>
                    <a:pt x="80" y="103"/>
                  </a:lnTo>
                  <a:lnTo>
                    <a:pt x="80" y="100"/>
                  </a:lnTo>
                  <a:lnTo>
                    <a:pt x="80" y="97"/>
                  </a:lnTo>
                  <a:lnTo>
                    <a:pt x="81" y="93"/>
                  </a:lnTo>
                  <a:lnTo>
                    <a:pt x="81" y="91"/>
                  </a:lnTo>
                  <a:lnTo>
                    <a:pt x="81" y="88"/>
                  </a:lnTo>
                  <a:lnTo>
                    <a:pt x="81" y="87"/>
                  </a:lnTo>
                  <a:lnTo>
                    <a:pt x="82" y="86"/>
                  </a:lnTo>
                  <a:lnTo>
                    <a:pt x="81" y="87"/>
                  </a:lnTo>
                  <a:lnTo>
                    <a:pt x="81" y="89"/>
                  </a:lnTo>
                  <a:lnTo>
                    <a:pt x="81" y="91"/>
                  </a:lnTo>
                  <a:lnTo>
                    <a:pt x="81" y="93"/>
                  </a:lnTo>
                  <a:lnTo>
                    <a:pt x="81" y="97"/>
                  </a:lnTo>
                  <a:lnTo>
                    <a:pt x="81" y="100"/>
                  </a:lnTo>
                  <a:lnTo>
                    <a:pt x="81" y="103"/>
                  </a:lnTo>
                  <a:lnTo>
                    <a:pt x="82" y="106"/>
                  </a:lnTo>
                  <a:lnTo>
                    <a:pt x="82" y="110"/>
                  </a:lnTo>
                  <a:lnTo>
                    <a:pt x="84" y="113"/>
                  </a:lnTo>
                  <a:lnTo>
                    <a:pt x="86" y="117"/>
                  </a:lnTo>
                  <a:lnTo>
                    <a:pt x="88" y="119"/>
                  </a:lnTo>
                  <a:lnTo>
                    <a:pt x="89" y="122"/>
                  </a:lnTo>
                  <a:lnTo>
                    <a:pt x="93" y="124"/>
                  </a:lnTo>
                  <a:lnTo>
                    <a:pt x="97" y="124"/>
                  </a:lnTo>
                  <a:lnTo>
                    <a:pt x="103" y="124"/>
                  </a:lnTo>
                  <a:lnTo>
                    <a:pt x="107" y="124"/>
                  </a:lnTo>
                  <a:lnTo>
                    <a:pt x="113" y="124"/>
                  </a:lnTo>
                  <a:lnTo>
                    <a:pt x="118" y="123"/>
                  </a:lnTo>
                  <a:lnTo>
                    <a:pt x="123" y="121"/>
                  </a:lnTo>
                  <a:lnTo>
                    <a:pt x="126" y="120"/>
                  </a:lnTo>
                  <a:lnTo>
                    <a:pt x="130" y="119"/>
                  </a:lnTo>
                  <a:lnTo>
                    <a:pt x="134" y="117"/>
                  </a:lnTo>
                  <a:lnTo>
                    <a:pt x="138" y="113"/>
                  </a:lnTo>
                  <a:lnTo>
                    <a:pt x="139" y="111"/>
                  </a:lnTo>
                  <a:lnTo>
                    <a:pt x="142" y="108"/>
                  </a:lnTo>
                  <a:lnTo>
                    <a:pt x="143" y="107"/>
                  </a:lnTo>
                  <a:lnTo>
                    <a:pt x="146" y="103"/>
                  </a:lnTo>
                  <a:lnTo>
                    <a:pt x="146" y="101"/>
                  </a:lnTo>
                  <a:lnTo>
                    <a:pt x="148" y="98"/>
                  </a:lnTo>
                  <a:lnTo>
                    <a:pt x="148" y="94"/>
                  </a:lnTo>
                  <a:lnTo>
                    <a:pt x="149" y="91"/>
                  </a:lnTo>
                  <a:lnTo>
                    <a:pt x="148" y="87"/>
                  </a:lnTo>
                  <a:lnTo>
                    <a:pt x="148" y="84"/>
                  </a:lnTo>
                  <a:lnTo>
                    <a:pt x="146" y="81"/>
                  </a:lnTo>
                  <a:lnTo>
                    <a:pt x="146" y="77"/>
                  </a:lnTo>
                  <a:lnTo>
                    <a:pt x="144" y="75"/>
                  </a:lnTo>
                  <a:lnTo>
                    <a:pt x="142" y="73"/>
                  </a:lnTo>
                  <a:lnTo>
                    <a:pt x="141" y="71"/>
                  </a:lnTo>
                  <a:lnTo>
                    <a:pt x="139" y="69"/>
                  </a:lnTo>
                  <a:lnTo>
                    <a:pt x="136" y="69"/>
                  </a:lnTo>
                  <a:lnTo>
                    <a:pt x="134" y="68"/>
                  </a:lnTo>
                  <a:lnTo>
                    <a:pt x="132" y="68"/>
                  </a:lnTo>
                  <a:lnTo>
                    <a:pt x="130" y="66"/>
                  </a:lnTo>
                  <a:lnTo>
                    <a:pt x="129" y="66"/>
                  </a:lnTo>
                  <a:lnTo>
                    <a:pt x="127" y="66"/>
                  </a:lnTo>
                  <a:lnTo>
                    <a:pt x="125" y="66"/>
                  </a:lnTo>
                  <a:lnTo>
                    <a:pt x="123" y="64"/>
                  </a:lnTo>
                  <a:lnTo>
                    <a:pt x="120" y="65"/>
                  </a:lnTo>
                  <a:lnTo>
                    <a:pt x="118" y="65"/>
                  </a:lnTo>
                  <a:lnTo>
                    <a:pt x="114" y="66"/>
                  </a:lnTo>
                  <a:lnTo>
                    <a:pt x="111" y="66"/>
                  </a:lnTo>
                  <a:lnTo>
                    <a:pt x="106" y="67"/>
                  </a:lnTo>
                  <a:lnTo>
                    <a:pt x="103" y="67"/>
                  </a:lnTo>
                  <a:lnTo>
                    <a:pt x="99" y="69"/>
                  </a:lnTo>
                  <a:lnTo>
                    <a:pt x="95" y="69"/>
                  </a:lnTo>
                  <a:lnTo>
                    <a:pt x="91" y="71"/>
                  </a:lnTo>
                  <a:lnTo>
                    <a:pt x="88" y="72"/>
                  </a:lnTo>
                  <a:lnTo>
                    <a:pt x="84" y="74"/>
                  </a:lnTo>
                  <a:lnTo>
                    <a:pt x="82" y="74"/>
                  </a:lnTo>
                  <a:lnTo>
                    <a:pt x="79" y="76"/>
                  </a:lnTo>
                  <a:lnTo>
                    <a:pt x="77" y="76"/>
                  </a:lnTo>
                  <a:lnTo>
                    <a:pt x="76" y="77"/>
                  </a:lnTo>
                  <a:lnTo>
                    <a:pt x="76" y="76"/>
                  </a:lnTo>
                  <a:lnTo>
                    <a:pt x="76" y="74"/>
                  </a:lnTo>
                  <a:lnTo>
                    <a:pt x="76" y="72"/>
                  </a:lnTo>
                  <a:lnTo>
                    <a:pt x="76" y="71"/>
                  </a:lnTo>
                  <a:lnTo>
                    <a:pt x="76" y="69"/>
                  </a:lnTo>
                  <a:lnTo>
                    <a:pt x="76" y="68"/>
                  </a:lnTo>
                  <a:lnTo>
                    <a:pt x="76" y="66"/>
                  </a:lnTo>
                  <a:lnTo>
                    <a:pt x="78" y="66"/>
                  </a:lnTo>
                  <a:lnTo>
                    <a:pt x="81" y="66"/>
                  </a:lnTo>
                  <a:lnTo>
                    <a:pt x="85" y="66"/>
                  </a:lnTo>
                  <a:lnTo>
                    <a:pt x="88" y="65"/>
                  </a:lnTo>
                  <a:lnTo>
                    <a:pt x="92" y="65"/>
                  </a:lnTo>
                  <a:lnTo>
                    <a:pt x="95" y="63"/>
                  </a:lnTo>
                  <a:lnTo>
                    <a:pt x="99" y="63"/>
                  </a:lnTo>
                  <a:lnTo>
                    <a:pt x="104" y="62"/>
                  </a:lnTo>
                  <a:lnTo>
                    <a:pt x="108" y="62"/>
                  </a:lnTo>
                  <a:lnTo>
                    <a:pt x="111" y="60"/>
                  </a:lnTo>
                  <a:lnTo>
                    <a:pt x="115" y="60"/>
                  </a:lnTo>
                  <a:lnTo>
                    <a:pt x="120" y="58"/>
                  </a:lnTo>
                  <a:lnTo>
                    <a:pt x="122" y="58"/>
                  </a:lnTo>
                  <a:lnTo>
                    <a:pt x="126" y="56"/>
                  </a:lnTo>
                  <a:lnTo>
                    <a:pt x="128" y="55"/>
                  </a:lnTo>
                  <a:lnTo>
                    <a:pt x="132" y="53"/>
                  </a:lnTo>
                  <a:lnTo>
                    <a:pt x="133" y="52"/>
                  </a:lnTo>
                  <a:lnTo>
                    <a:pt x="134" y="50"/>
                  </a:lnTo>
                  <a:lnTo>
                    <a:pt x="135" y="48"/>
                  </a:lnTo>
                  <a:lnTo>
                    <a:pt x="135" y="46"/>
                  </a:lnTo>
                  <a:lnTo>
                    <a:pt x="137" y="43"/>
                  </a:lnTo>
                  <a:lnTo>
                    <a:pt x="138" y="41"/>
                  </a:lnTo>
                  <a:lnTo>
                    <a:pt x="140" y="37"/>
                  </a:lnTo>
                  <a:lnTo>
                    <a:pt x="140" y="35"/>
                  </a:lnTo>
                  <a:lnTo>
                    <a:pt x="140" y="32"/>
                  </a:lnTo>
                  <a:lnTo>
                    <a:pt x="139" y="29"/>
                  </a:lnTo>
                  <a:lnTo>
                    <a:pt x="139" y="25"/>
                  </a:lnTo>
                  <a:lnTo>
                    <a:pt x="138" y="24"/>
                  </a:lnTo>
                  <a:lnTo>
                    <a:pt x="137" y="20"/>
                  </a:lnTo>
                  <a:lnTo>
                    <a:pt x="134" y="19"/>
                  </a:lnTo>
                  <a:lnTo>
                    <a:pt x="132" y="16"/>
                  </a:lnTo>
                  <a:lnTo>
                    <a:pt x="126" y="16"/>
                  </a:lnTo>
                  <a:lnTo>
                    <a:pt x="122" y="15"/>
                  </a:lnTo>
                  <a:lnTo>
                    <a:pt x="119" y="16"/>
                  </a:lnTo>
                  <a:lnTo>
                    <a:pt x="116" y="16"/>
                  </a:lnTo>
                  <a:lnTo>
                    <a:pt x="112" y="18"/>
                  </a:lnTo>
                  <a:lnTo>
                    <a:pt x="110" y="20"/>
                  </a:lnTo>
                  <a:lnTo>
                    <a:pt x="108" y="22"/>
                  </a:lnTo>
                  <a:lnTo>
                    <a:pt x="107" y="24"/>
                  </a:lnTo>
                  <a:lnTo>
                    <a:pt x="106" y="28"/>
                  </a:lnTo>
                  <a:lnTo>
                    <a:pt x="106" y="30"/>
                  </a:lnTo>
                  <a:lnTo>
                    <a:pt x="106" y="32"/>
                  </a:lnTo>
                  <a:lnTo>
                    <a:pt x="107" y="34"/>
                  </a:lnTo>
                  <a:lnTo>
                    <a:pt x="108" y="36"/>
                  </a:lnTo>
                  <a:lnTo>
                    <a:pt x="111" y="38"/>
                  </a:lnTo>
                  <a:lnTo>
                    <a:pt x="114" y="40"/>
                  </a:lnTo>
                  <a:lnTo>
                    <a:pt x="118" y="40"/>
                  </a:lnTo>
                  <a:lnTo>
                    <a:pt x="120" y="39"/>
                  </a:lnTo>
                  <a:lnTo>
                    <a:pt x="121" y="37"/>
                  </a:lnTo>
                  <a:lnTo>
                    <a:pt x="121" y="36"/>
                  </a:lnTo>
                  <a:lnTo>
                    <a:pt x="123" y="34"/>
                  </a:lnTo>
                  <a:lnTo>
                    <a:pt x="123" y="32"/>
                  </a:lnTo>
                  <a:lnTo>
                    <a:pt x="124" y="31"/>
                  </a:lnTo>
                  <a:lnTo>
                    <a:pt x="124" y="30"/>
                  </a:lnTo>
                  <a:lnTo>
                    <a:pt x="126" y="28"/>
                  </a:lnTo>
                  <a:lnTo>
                    <a:pt x="126" y="30"/>
                  </a:lnTo>
                  <a:lnTo>
                    <a:pt x="126" y="31"/>
                  </a:lnTo>
                  <a:lnTo>
                    <a:pt x="127" y="31"/>
                  </a:lnTo>
                  <a:lnTo>
                    <a:pt x="127" y="33"/>
                  </a:lnTo>
                  <a:lnTo>
                    <a:pt x="127" y="35"/>
                  </a:lnTo>
                  <a:lnTo>
                    <a:pt x="127" y="36"/>
                  </a:lnTo>
                  <a:lnTo>
                    <a:pt x="129" y="36"/>
                  </a:lnTo>
                  <a:lnTo>
                    <a:pt x="129" y="38"/>
                  </a:lnTo>
                  <a:lnTo>
                    <a:pt x="129" y="40"/>
                  </a:lnTo>
                  <a:lnTo>
                    <a:pt x="129" y="42"/>
                  </a:lnTo>
                  <a:lnTo>
                    <a:pt x="131" y="42"/>
                  </a:lnTo>
                  <a:lnTo>
                    <a:pt x="131" y="44"/>
                  </a:lnTo>
                  <a:lnTo>
                    <a:pt x="132" y="44"/>
                  </a:lnTo>
                  <a:lnTo>
                    <a:pt x="128" y="46"/>
                  </a:lnTo>
                  <a:lnTo>
                    <a:pt x="124" y="47"/>
                  </a:lnTo>
                  <a:lnTo>
                    <a:pt x="121" y="49"/>
                  </a:lnTo>
                  <a:lnTo>
                    <a:pt x="118" y="49"/>
                  </a:lnTo>
                  <a:lnTo>
                    <a:pt x="113" y="50"/>
                  </a:lnTo>
                  <a:lnTo>
                    <a:pt x="110" y="51"/>
                  </a:lnTo>
                  <a:lnTo>
                    <a:pt x="106" y="52"/>
                  </a:lnTo>
                  <a:lnTo>
                    <a:pt x="103" y="52"/>
                  </a:lnTo>
                  <a:lnTo>
                    <a:pt x="100" y="54"/>
                  </a:lnTo>
                  <a:lnTo>
                    <a:pt x="97" y="55"/>
                  </a:lnTo>
                  <a:lnTo>
                    <a:pt x="94" y="55"/>
                  </a:lnTo>
                  <a:lnTo>
                    <a:pt x="92" y="55"/>
                  </a:lnTo>
                  <a:lnTo>
                    <a:pt x="91" y="55"/>
                  </a:lnTo>
                  <a:lnTo>
                    <a:pt x="89" y="55"/>
                  </a:lnTo>
                  <a:lnTo>
                    <a:pt x="89" y="54"/>
                  </a:lnTo>
                  <a:lnTo>
                    <a:pt x="91" y="52"/>
                  </a:lnTo>
                  <a:lnTo>
                    <a:pt x="93" y="51"/>
                  </a:lnTo>
                  <a:lnTo>
                    <a:pt x="93" y="50"/>
                  </a:lnTo>
                  <a:lnTo>
                    <a:pt x="95" y="49"/>
                  </a:lnTo>
                  <a:lnTo>
                    <a:pt x="95" y="47"/>
                  </a:lnTo>
                  <a:lnTo>
                    <a:pt x="97" y="45"/>
                  </a:lnTo>
                  <a:lnTo>
                    <a:pt x="97" y="43"/>
                  </a:lnTo>
                  <a:lnTo>
                    <a:pt x="97" y="41"/>
                  </a:lnTo>
                  <a:lnTo>
                    <a:pt x="97" y="40"/>
                  </a:lnTo>
                  <a:lnTo>
                    <a:pt x="98" y="36"/>
                  </a:lnTo>
                  <a:lnTo>
                    <a:pt x="98" y="33"/>
                  </a:lnTo>
                  <a:lnTo>
                    <a:pt x="98" y="30"/>
                  </a:lnTo>
                  <a:lnTo>
                    <a:pt x="98" y="26"/>
                  </a:lnTo>
                  <a:lnTo>
                    <a:pt x="98" y="20"/>
                  </a:lnTo>
                  <a:lnTo>
                    <a:pt x="96" y="20"/>
                  </a:lnTo>
                  <a:lnTo>
                    <a:pt x="96" y="19"/>
                  </a:lnTo>
                  <a:lnTo>
                    <a:pt x="95" y="19"/>
                  </a:lnTo>
                  <a:lnTo>
                    <a:pt x="95" y="17"/>
                  </a:lnTo>
                  <a:lnTo>
                    <a:pt x="93" y="15"/>
                  </a:lnTo>
                  <a:lnTo>
                    <a:pt x="93" y="13"/>
                  </a:lnTo>
                  <a:lnTo>
                    <a:pt x="92" y="12"/>
                  </a:lnTo>
                  <a:lnTo>
                    <a:pt x="92" y="10"/>
                  </a:lnTo>
                  <a:lnTo>
                    <a:pt x="90" y="9"/>
                  </a:lnTo>
                  <a:lnTo>
                    <a:pt x="90" y="7"/>
                  </a:lnTo>
                  <a:lnTo>
                    <a:pt x="88" y="5"/>
                  </a:lnTo>
                  <a:lnTo>
                    <a:pt x="88" y="3"/>
                  </a:lnTo>
                  <a:lnTo>
                    <a:pt x="87" y="3"/>
                  </a:lnTo>
                  <a:lnTo>
                    <a:pt x="87" y="1"/>
                  </a:lnTo>
                  <a:lnTo>
                    <a:pt x="87" y="0"/>
                  </a:lnTo>
                </a:path>
              </a:pathLst>
            </a:custGeom>
            <a:solidFill>
              <a:srgbClr val="F8F8F8"/>
            </a:solidFill>
            <a:ln w="6350">
              <a:solidFill>
                <a:srgbClr val="DDDDDD"/>
              </a:solidFill>
              <a:round/>
              <a:headEnd/>
              <a:tailEnd/>
            </a:ln>
          </p:spPr>
          <p:txBody>
            <a:bodyPr/>
            <a:lstStyle/>
            <a:p>
              <a:endParaRPr lang="it-IT"/>
            </a:p>
          </p:txBody>
        </p:sp>
        <p:sp>
          <p:nvSpPr>
            <p:cNvPr id="7253" name="Freeform 110"/>
            <p:cNvSpPr>
              <a:spLocks/>
            </p:cNvSpPr>
            <p:nvPr/>
          </p:nvSpPr>
          <p:spPr bwMode="auto">
            <a:xfrm>
              <a:off x="1655" y="1320"/>
              <a:ext cx="59" cy="35"/>
            </a:xfrm>
            <a:custGeom>
              <a:avLst/>
              <a:gdLst>
                <a:gd name="T0" fmla="*/ 212 w 30"/>
                <a:gd name="T1" fmla="*/ 0 h 38"/>
                <a:gd name="T2" fmla="*/ 197 w 30"/>
                <a:gd name="T3" fmla="*/ 0 h 38"/>
                <a:gd name="T4" fmla="*/ 181 w 30"/>
                <a:gd name="T5" fmla="*/ 0 h 38"/>
                <a:gd name="T6" fmla="*/ 159 w 30"/>
                <a:gd name="T7" fmla="*/ 0 h 38"/>
                <a:gd name="T8" fmla="*/ 151 w 30"/>
                <a:gd name="T9" fmla="*/ 0 h 38"/>
                <a:gd name="T10" fmla="*/ 120 w 30"/>
                <a:gd name="T11" fmla="*/ 0 h 38"/>
                <a:gd name="T12" fmla="*/ 116 w 30"/>
                <a:gd name="T13" fmla="*/ 0 h 38"/>
                <a:gd name="T14" fmla="*/ 116 w 30"/>
                <a:gd name="T15" fmla="*/ 0 h 38"/>
                <a:gd name="T16" fmla="*/ 100 w 30"/>
                <a:gd name="T17" fmla="*/ 2 h 38"/>
                <a:gd name="T18" fmla="*/ 85 w 30"/>
                <a:gd name="T19" fmla="*/ 3 h 38"/>
                <a:gd name="T20" fmla="*/ 77 w 30"/>
                <a:gd name="T21" fmla="*/ 5 h 38"/>
                <a:gd name="T22" fmla="*/ 55 w 30"/>
                <a:gd name="T23" fmla="*/ 6 h 38"/>
                <a:gd name="T24" fmla="*/ 39 w 30"/>
                <a:gd name="T25" fmla="*/ 8 h 38"/>
                <a:gd name="T26" fmla="*/ 8 w 30"/>
                <a:gd name="T27" fmla="*/ 12 h 38"/>
                <a:gd name="T28" fmla="*/ 0 w 30"/>
                <a:gd name="T29" fmla="*/ 15 h 38"/>
                <a:gd name="T30" fmla="*/ 0 w 30"/>
                <a:gd name="T31" fmla="*/ 15 h 38"/>
                <a:gd name="T32" fmla="*/ 0 w 30"/>
                <a:gd name="T33" fmla="*/ 15 h 38"/>
                <a:gd name="T34" fmla="*/ 0 w 30"/>
                <a:gd name="T35" fmla="*/ 17 h 38"/>
                <a:gd name="T36" fmla="*/ 0 w 30"/>
                <a:gd name="T37" fmla="*/ 18 h 38"/>
                <a:gd name="T38" fmla="*/ 16 w 30"/>
                <a:gd name="T39" fmla="*/ 21 h 38"/>
                <a:gd name="T40" fmla="*/ 31 w 30"/>
                <a:gd name="T41" fmla="*/ 24 h 38"/>
                <a:gd name="T42" fmla="*/ 39 w 30"/>
                <a:gd name="T43" fmla="*/ 27 h 38"/>
                <a:gd name="T44" fmla="*/ 55 w 30"/>
                <a:gd name="T45" fmla="*/ 29 h 38"/>
                <a:gd name="T46" fmla="*/ 61 w 30"/>
                <a:gd name="T47" fmla="*/ 29 h 38"/>
                <a:gd name="T48" fmla="*/ 77 w 30"/>
                <a:gd name="T49" fmla="*/ 29 h 38"/>
                <a:gd name="T50" fmla="*/ 77 w 30"/>
                <a:gd name="T51" fmla="*/ 27 h 38"/>
                <a:gd name="T52" fmla="*/ 85 w 30"/>
                <a:gd name="T53" fmla="*/ 26 h 38"/>
                <a:gd name="T54" fmla="*/ 116 w 30"/>
                <a:gd name="T55" fmla="*/ 23 h 38"/>
                <a:gd name="T56" fmla="*/ 128 w 30"/>
                <a:gd name="T57" fmla="*/ 20 h 38"/>
                <a:gd name="T58" fmla="*/ 151 w 30"/>
                <a:gd name="T59" fmla="*/ 18 h 38"/>
                <a:gd name="T60" fmla="*/ 159 w 30"/>
                <a:gd name="T61" fmla="*/ 16 h 38"/>
                <a:gd name="T62" fmla="*/ 175 w 30"/>
                <a:gd name="T63" fmla="*/ 15 h 38"/>
                <a:gd name="T64" fmla="*/ 181 w 30"/>
                <a:gd name="T65" fmla="*/ 14 h 38"/>
                <a:gd name="T66" fmla="*/ 181 w 30"/>
                <a:gd name="T67" fmla="*/ 13 h 38"/>
                <a:gd name="T68" fmla="*/ 189 w 30"/>
                <a:gd name="T69" fmla="*/ 11 h 38"/>
                <a:gd name="T70" fmla="*/ 189 w 30"/>
                <a:gd name="T71" fmla="*/ 8 h 38"/>
                <a:gd name="T72" fmla="*/ 205 w 30"/>
                <a:gd name="T73" fmla="*/ 7 h 38"/>
                <a:gd name="T74" fmla="*/ 205 w 30"/>
                <a:gd name="T75" fmla="*/ 6 h 38"/>
                <a:gd name="T76" fmla="*/ 220 w 30"/>
                <a:gd name="T77" fmla="*/ 5 h 38"/>
                <a:gd name="T78" fmla="*/ 220 w 30"/>
                <a:gd name="T79" fmla="*/ 2 h 38"/>
                <a:gd name="T80" fmla="*/ 220 w 30"/>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
                <a:gd name="T124" fmla="*/ 0 h 38"/>
                <a:gd name="T125" fmla="*/ 30 w 30"/>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 h="38">
                  <a:moveTo>
                    <a:pt x="29" y="0"/>
                  </a:moveTo>
                  <a:lnTo>
                    <a:pt x="28" y="0"/>
                  </a:lnTo>
                  <a:lnTo>
                    <a:pt x="26" y="0"/>
                  </a:lnTo>
                  <a:lnTo>
                    <a:pt x="24" y="0"/>
                  </a:lnTo>
                  <a:lnTo>
                    <a:pt x="23" y="0"/>
                  </a:lnTo>
                  <a:lnTo>
                    <a:pt x="21" y="0"/>
                  </a:lnTo>
                  <a:lnTo>
                    <a:pt x="20" y="0"/>
                  </a:lnTo>
                  <a:lnTo>
                    <a:pt x="18" y="0"/>
                  </a:lnTo>
                  <a:lnTo>
                    <a:pt x="16" y="0"/>
                  </a:lnTo>
                  <a:lnTo>
                    <a:pt x="15" y="0"/>
                  </a:lnTo>
                  <a:lnTo>
                    <a:pt x="13" y="2"/>
                  </a:lnTo>
                  <a:lnTo>
                    <a:pt x="11" y="3"/>
                  </a:lnTo>
                  <a:lnTo>
                    <a:pt x="10" y="5"/>
                  </a:lnTo>
                  <a:lnTo>
                    <a:pt x="8" y="7"/>
                  </a:lnTo>
                  <a:lnTo>
                    <a:pt x="7" y="9"/>
                  </a:lnTo>
                  <a:lnTo>
                    <a:pt x="7" y="10"/>
                  </a:lnTo>
                  <a:lnTo>
                    <a:pt x="5" y="11"/>
                  </a:lnTo>
                  <a:lnTo>
                    <a:pt x="3" y="13"/>
                  </a:lnTo>
                  <a:lnTo>
                    <a:pt x="1" y="15"/>
                  </a:lnTo>
                  <a:lnTo>
                    <a:pt x="1" y="16"/>
                  </a:lnTo>
                  <a:lnTo>
                    <a:pt x="0" y="18"/>
                  </a:lnTo>
                  <a:lnTo>
                    <a:pt x="0" y="17"/>
                  </a:lnTo>
                  <a:lnTo>
                    <a:pt x="0" y="18"/>
                  </a:lnTo>
                  <a:lnTo>
                    <a:pt x="0" y="19"/>
                  </a:lnTo>
                  <a:lnTo>
                    <a:pt x="0" y="21"/>
                  </a:lnTo>
                  <a:lnTo>
                    <a:pt x="0" y="23"/>
                  </a:lnTo>
                  <a:lnTo>
                    <a:pt x="2" y="25"/>
                  </a:lnTo>
                  <a:lnTo>
                    <a:pt x="2" y="27"/>
                  </a:lnTo>
                  <a:lnTo>
                    <a:pt x="4" y="28"/>
                  </a:lnTo>
                  <a:lnTo>
                    <a:pt x="4" y="30"/>
                  </a:lnTo>
                  <a:lnTo>
                    <a:pt x="5" y="32"/>
                  </a:lnTo>
                  <a:lnTo>
                    <a:pt x="5" y="34"/>
                  </a:lnTo>
                  <a:lnTo>
                    <a:pt x="7" y="35"/>
                  </a:lnTo>
                  <a:lnTo>
                    <a:pt x="7" y="37"/>
                  </a:lnTo>
                  <a:lnTo>
                    <a:pt x="8" y="37"/>
                  </a:lnTo>
                  <a:lnTo>
                    <a:pt x="10" y="37"/>
                  </a:lnTo>
                  <a:lnTo>
                    <a:pt x="10" y="36"/>
                  </a:lnTo>
                  <a:lnTo>
                    <a:pt x="10" y="35"/>
                  </a:lnTo>
                  <a:lnTo>
                    <a:pt x="11" y="34"/>
                  </a:lnTo>
                  <a:lnTo>
                    <a:pt x="11" y="33"/>
                  </a:lnTo>
                  <a:lnTo>
                    <a:pt x="13" y="31"/>
                  </a:lnTo>
                  <a:lnTo>
                    <a:pt x="15" y="29"/>
                  </a:lnTo>
                  <a:lnTo>
                    <a:pt x="17" y="27"/>
                  </a:lnTo>
                  <a:lnTo>
                    <a:pt x="17" y="26"/>
                  </a:lnTo>
                  <a:lnTo>
                    <a:pt x="19" y="24"/>
                  </a:lnTo>
                  <a:lnTo>
                    <a:pt x="20" y="23"/>
                  </a:lnTo>
                  <a:lnTo>
                    <a:pt x="21" y="21"/>
                  </a:lnTo>
                  <a:lnTo>
                    <a:pt x="21" y="20"/>
                  </a:lnTo>
                  <a:lnTo>
                    <a:pt x="23" y="18"/>
                  </a:lnTo>
                  <a:lnTo>
                    <a:pt x="24" y="17"/>
                  </a:lnTo>
                  <a:lnTo>
                    <a:pt x="24" y="16"/>
                  </a:lnTo>
                  <a:lnTo>
                    <a:pt x="25" y="14"/>
                  </a:lnTo>
                  <a:lnTo>
                    <a:pt x="25" y="12"/>
                  </a:lnTo>
                  <a:lnTo>
                    <a:pt x="25" y="11"/>
                  </a:lnTo>
                  <a:lnTo>
                    <a:pt x="27" y="10"/>
                  </a:lnTo>
                  <a:lnTo>
                    <a:pt x="27" y="8"/>
                  </a:lnTo>
                  <a:lnTo>
                    <a:pt x="27" y="7"/>
                  </a:lnTo>
                  <a:lnTo>
                    <a:pt x="29" y="5"/>
                  </a:lnTo>
                  <a:lnTo>
                    <a:pt x="29" y="3"/>
                  </a:lnTo>
                  <a:lnTo>
                    <a:pt x="29" y="2"/>
                  </a:lnTo>
                  <a:lnTo>
                    <a:pt x="29" y="0"/>
                  </a:lnTo>
                </a:path>
              </a:pathLst>
            </a:custGeom>
            <a:solidFill>
              <a:srgbClr val="F8F8F8"/>
            </a:solidFill>
            <a:ln w="9525">
              <a:solidFill>
                <a:srgbClr val="DDDDDD"/>
              </a:solidFill>
              <a:round/>
              <a:headEnd/>
              <a:tailEnd/>
            </a:ln>
          </p:spPr>
          <p:txBody>
            <a:bodyPr/>
            <a:lstStyle/>
            <a:p>
              <a:endParaRPr lang="it-IT"/>
            </a:p>
          </p:txBody>
        </p:sp>
        <p:sp>
          <p:nvSpPr>
            <p:cNvPr id="7254" name="Freeform 111"/>
            <p:cNvSpPr>
              <a:spLocks/>
            </p:cNvSpPr>
            <p:nvPr/>
          </p:nvSpPr>
          <p:spPr bwMode="auto">
            <a:xfrm>
              <a:off x="1480" y="1319"/>
              <a:ext cx="312" cy="141"/>
            </a:xfrm>
            <a:custGeom>
              <a:avLst/>
              <a:gdLst>
                <a:gd name="T0" fmla="*/ 347 w 159"/>
                <a:gd name="T1" fmla="*/ 1 h 152"/>
                <a:gd name="T2" fmla="*/ 61 w 159"/>
                <a:gd name="T3" fmla="*/ 20 h 152"/>
                <a:gd name="T4" fmla="*/ 47 w 159"/>
                <a:gd name="T5" fmla="*/ 42 h 152"/>
                <a:gd name="T6" fmla="*/ 8 w 159"/>
                <a:gd name="T7" fmla="*/ 42 h 152"/>
                <a:gd name="T8" fmla="*/ 0 w 159"/>
                <a:gd name="T9" fmla="*/ 46 h 152"/>
                <a:gd name="T10" fmla="*/ 0 w 159"/>
                <a:gd name="T11" fmla="*/ 90 h 152"/>
                <a:gd name="T12" fmla="*/ 0 w 159"/>
                <a:gd name="T13" fmla="*/ 121 h 152"/>
                <a:gd name="T14" fmla="*/ 181 w 159"/>
                <a:gd name="T15" fmla="*/ 118 h 152"/>
                <a:gd name="T16" fmla="*/ 416 w 159"/>
                <a:gd name="T17" fmla="*/ 112 h 152"/>
                <a:gd name="T18" fmla="*/ 493 w 159"/>
                <a:gd name="T19" fmla="*/ 111 h 152"/>
                <a:gd name="T20" fmla="*/ 673 w 159"/>
                <a:gd name="T21" fmla="*/ 111 h 152"/>
                <a:gd name="T22" fmla="*/ 716 w 159"/>
                <a:gd name="T23" fmla="*/ 113 h 152"/>
                <a:gd name="T24" fmla="*/ 716 w 159"/>
                <a:gd name="T25" fmla="*/ 116 h 152"/>
                <a:gd name="T26" fmla="*/ 732 w 159"/>
                <a:gd name="T27" fmla="*/ 119 h 152"/>
                <a:gd name="T28" fmla="*/ 816 w 159"/>
                <a:gd name="T29" fmla="*/ 114 h 152"/>
                <a:gd name="T30" fmla="*/ 877 w 159"/>
                <a:gd name="T31" fmla="*/ 105 h 152"/>
                <a:gd name="T32" fmla="*/ 905 w 159"/>
                <a:gd name="T33" fmla="*/ 89 h 152"/>
                <a:gd name="T34" fmla="*/ 1036 w 159"/>
                <a:gd name="T35" fmla="*/ 71 h 152"/>
                <a:gd name="T36" fmla="*/ 1148 w 159"/>
                <a:gd name="T37" fmla="*/ 67 h 152"/>
                <a:gd name="T38" fmla="*/ 1013 w 159"/>
                <a:gd name="T39" fmla="*/ 66 h 152"/>
                <a:gd name="T40" fmla="*/ 893 w 159"/>
                <a:gd name="T41" fmla="*/ 71 h 152"/>
                <a:gd name="T42" fmla="*/ 793 w 159"/>
                <a:gd name="T43" fmla="*/ 85 h 152"/>
                <a:gd name="T44" fmla="*/ 785 w 159"/>
                <a:gd name="T45" fmla="*/ 98 h 152"/>
                <a:gd name="T46" fmla="*/ 689 w 159"/>
                <a:gd name="T47" fmla="*/ 101 h 152"/>
                <a:gd name="T48" fmla="*/ 597 w 159"/>
                <a:gd name="T49" fmla="*/ 101 h 152"/>
                <a:gd name="T50" fmla="*/ 573 w 159"/>
                <a:gd name="T51" fmla="*/ 94 h 152"/>
                <a:gd name="T52" fmla="*/ 565 w 159"/>
                <a:gd name="T53" fmla="*/ 74 h 152"/>
                <a:gd name="T54" fmla="*/ 559 w 159"/>
                <a:gd name="T55" fmla="*/ 72 h 152"/>
                <a:gd name="T56" fmla="*/ 536 w 159"/>
                <a:gd name="T57" fmla="*/ 90 h 152"/>
                <a:gd name="T58" fmla="*/ 361 w 159"/>
                <a:gd name="T59" fmla="*/ 99 h 152"/>
                <a:gd name="T60" fmla="*/ 143 w 159"/>
                <a:gd name="T61" fmla="*/ 90 h 152"/>
                <a:gd name="T62" fmla="*/ 61 w 159"/>
                <a:gd name="T63" fmla="*/ 75 h 152"/>
                <a:gd name="T64" fmla="*/ 100 w 159"/>
                <a:gd name="T65" fmla="*/ 58 h 152"/>
                <a:gd name="T66" fmla="*/ 204 w 159"/>
                <a:gd name="T67" fmla="*/ 53 h 152"/>
                <a:gd name="T68" fmla="*/ 339 w 159"/>
                <a:gd name="T69" fmla="*/ 53 h 152"/>
                <a:gd name="T70" fmla="*/ 536 w 159"/>
                <a:gd name="T71" fmla="*/ 59 h 152"/>
                <a:gd name="T72" fmla="*/ 604 w 159"/>
                <a:gd name="T73" fmla="*/ 61 h 152"/>
                <a:gd name="T74" fmla="*/ 604 w 159"/>
                <a:gd name="T75" fmla="*/ 58 h 152"/>
                <a:gd name="T76" fmla="*/ 612 w 159"/>
                <a:gd name="T77" fmla="*/ 53 h 152"/>
                <a:gd name="T78" fmla="*/ 424 w 159"/>
                <a:gd name="T79" fmla="*/ 50 h 152"/>
                <a:gd name="T80" fmla="*/ 228 w 159"/>
                <a:gd name="T81" fmla="*/ 45 h 152"/>
                <a:gd name="T82" fmla="*/ 143 w 159"/>
                <a:gd name="T83" fmla="*/ 37 h 152"/>
                <a:gd name="T84" fmla="*/ 128 w 159"/>
                <a:gd name="T85" fmla="*/ 19 h 152"/>
                <a:gd name="T86" fmla="*/ 281 w 159"/>
                <a:gd name="T87" fmla="*/ 13 h 152"/>
                <a:gd name="T88" fmla="*/ 369 w 159"/>
                <a:gd name="T89" fmla="*/ 24 h 152"/>
                <a:gd name="T90" fmla="*/ 281 w 159"/>
                <a:gd name="T91" fmla="*/ 32 h 152"/>
                <a:gd name="T92" fmla="*/ 251 w 159"/>
                <a:gd name="T93" fmla="*/ 28 h 152"/>
                <a:gd name="T94" fmla="*/ 243 w 159"/>
                <a:gd name="T95" fmla="*/ 24 h 152"/>
                <a:gd name="T96" fmla="*/ 204 w 159"/>
                <a:gd name="T97" fmla="*/ 28 h 152"/>
                <a:gd name="T98" fmla="*/ 188 w 159"/>
                <a:gd name="T99" fmla="*/ 35 h 152"/>
                <a:gd name="T100" fmla="*/ 296 w 159"/>
                <a:gd name="T101" fmla="*/ 39 h 152"/>
                <a:gd name="T102" fmla="*/ 461 w 159"/>
                <a:gd name="T103" fmla="*/ 44 h 152"/>
                <a:gd name="T104" fmla="*/ 485 w 159"/>
                <a:gd name="T105" fmla="*/ 42 h 152"/>
                <a:gd name="T106" fmla="*/ 447 w 159"/>
                <a:gd name="T107" fmla="*/ 34 h 152"/>
                <a:gd name="T108" fmla="*/ 447 w 159"/>
                <a:gd name="T109" fmla="*/ 17 h 152"/>
                <a:gd name="T110" fmla="*/ 469 w 159"/>
                <a:gd name="T111" fmla="*/ 9 h 152"/>
                <a:gd name="T112" fmla="*/ 520 w 159"/>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9"/>
                <a:gd name="T172" fmla="*/ 0 h 152"/>
                <a:gd name="T173" fmla="*/ 159 w 159"/>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9" h="152">
                  <a:moveTo>
                    <a:pt x="70" y="0"/>
                  </a:moveTo>
                  <a:lnTo>
                    <a:pt x="69" y="0"/>
                  </a:lnTo>
                  <a:lnTo>
                    <a:pt x="67" y="0"/>
                  </a:lnTo>
                  <a:lnTo>
                    <a:pt x="62" y="0"/>
                  </a:lnTo>
                  <a:lnTo>
                    <a:pt x="58" y="0"/>
                  </a:lnTo>
                  <a:lnTo>
                    <a:pt x="52" y="1"/>
                  </a:lnTo>
                  <a:lnTo>
                    <a:pt x="46" y="1"/>
                  </a:lnTo>
                  <a:lnTo>
                    <a:pt x="39" y="3"/>
                  </a:lnTo>
                  <a:lnTo>
                    <a:pt x="34" y="3"/>
                  </a:lnTo>
                  <a:lnTo>
                    <a:pt x="27" y="7"/>
                  </a:lnTo>
                  <a:lnTo>
                    <a:pt x="21" y="10"/>
                  </a:lnTo>
                  <a:lnTo>
                    <a:pt x="16" y="15"/>
                  </a:lnTo>
                  <a:lnTo>
                    <a:pt x="11" y="19"/>
                  </a:lnTo>
                  <a:lnTo>
                    <a:pt x="8" y="26"/>
                  </a:lnTo>
                  <a:lnTo>
                    <a:pt x="6" y="33"/>
                  </a:lnTo>
                  <a:lnTo>
                    <a:pt x="6" y="43"/>
                  </a:lnTo>
                  <a:lnTo>
                    <a:pt x="8" y="52"/>
                  </a:lnTo>
                  <a:lnTo>
                    <a:pt x="7" y="52"/>
                  </a:lnTo>
                  <a:lnTo>
                    <a:pt x="6" y="52"/>
                  </a:lnTo>
                  <a:lnTo>
                    <a:pt x="5" y="52"/>
                  </a:lnTo>
                  <a:lnTo>
                    <a:pt x="4" y="52"/>
                  </a:lnTo>
                  <a:lnTo>
                    <a:pt x="2" y="52"/>
                  </a:lnTo>
                  <a:lnTo>
                    <a:pt x="1" y="52"/>
                  </a:lnTo>
                  <a:lnTo>
                    <a:pt x="0" y="52"/>
                  </a:lnTo>
                  <a:lnTo>
                    <a:pt x="0" y="55"/>
                  </a:lnTo>
                  <a:lnTo>
                    <a:pt x="0" y="58"/>
                  </a:lnTo>
                  <a:lnTo>
                    <a:pt x="0" y="63"/>
                  </a:lnTo>
                  <a:lnTo>
                    <a:pt x="0" y="69"/>
                  </a:lnTo>
                  <a:lnTo>
                    <a:pt x="0" y="78"/>
                  </a:lnTo>
                  <a:lnTo>
                    <a:pt x="0" y="85"/>
                  </a:lnTo>
                  <a:lnTo>
                    <a:pt x="0" y="94"/>
                  </a:lnTo>
                  <a:lnTo>
                    <a:pt x="0" y="102"/>
                  </a:lnTo>
                  <a:lnTo>
                    <a:pt x="0" y="113"/>
                  </a:lnTo>
                  <a:lnTo>
                    <a:pt x="0" y="121"/>
                  </a:lnTo>
                  <a:lnTo>
                    <a:pt x="0" y="130"/>
                  </a:lnTo>
                  <a:lnTo>
                    <a:pt x="0" y="136"/>
                  </a:lnTo>
                  <a:lnTo>
                    <a:pt x="0" y="143"/>
                  </a:lnTo>
                  <a:lnTo>
                    <a:pt x="0" y="148"/>
                  </a:lnTo>
                  <a:lnTo>
                    <a:pt x="0" y="151"/>
                  </a:lnTo>
                  <a:lnTo>
                    <a:pt x="2" y="151"/>
                  </a:lnTo>
                  <a:lnTo>
                    <a:pt x="5" y="151"/>
                  </a:lnTo>
                  <a:lnTo>
                    <a:pt x="9" y="150"/>
                  </a:lnTo>
                  <a:lnTo>
                    <a:pt x="13" y="150"/>
                  </a:lnTo>
                  <a:lnTo>
                    <a:pt x="19" y="148"/>
                  </a:lnTo>
                  <a:lnTo>
                    <a:pt x="24" y="148"/>
                  </a:lnTo>
                  <a:lnTo>
                    <a:pt x="29" y="146"/>
                  </a:lnTo>
                  <a:lnTo>
                    <a:pt x="34" y="146"/>
                  </a:lnTo>
                  <a:lnTo>
                    <a:pt x="39" y="144"/>
                  </a:lnTo>
                  <a:lnTo>
                    <a:pt x="43" y="144"/>
                  </a:lnTo>
                  <a:lnTo>
                    <a:pt x="49" y="142"/>
                  </a:lnTo>
                  <a:lnTo>
                    <a:pt x="52" y="142"/>
                  </a:lnTo>
                  <a:lnTo>
                    <a:pt x="55" y="140"/>
                  </a:lnTo>
                  <a:lnTo>
                    <a:pt x="56" y="140"/>
                  </a:lnTo>
                  <a:lnTo>
                    <a:pt x="57" y="138"/>
                  </a:lnTo>
                  <a:lnTo>
                    <a:pt x="57" y="139"/>
                  </a:lnTo>
                  <a:lnTo>
                    <a:pt x="58" y="139"/>
                  </a:lnTo>
                  <a:lnTo>
                    <a:pt x="60" y="139"/>
                  </a:lnTo>
                  <a:lnTo>
                    <a:pt x="63" y="139"/>
                  </a:lnTo>
                  <a:lnTo>
                    <a:pt x="65" y="139"/>
                  </a:lnTo>
                  <a:lnTo>
                    <a:pt x="69" y="139"/>
                  </a:lnTo>
                  <a:lnTo>
                    <a:pt x="72" y="139"/>
                  </a:lnTo>
                  <a:lnTo>
                    <a:pt x="76" y="139"/>
                  </a:lnTo>
                  <a:lnTo>
                    <a:pt x="79" y="139"/>
                  </a:lnTo>
                  <a:lnTo>
                    <a:pt x="83" y="139"/>
                  </a:lnTo>
                  <a:lnTo>
                    <a:pt x="86" y="139"/>
                  </a:lnTo>
                  <a:lnTo>
                    <a:pt x="89" y="139"/>
                  </a:lnTo>
                  <a:lnTo>
                    <a:pt x="91" y="139"/>
                  </a:lnTo>
                  <a:lnTo>
                    <a:pt x="93" y="139"/>
                  </a:lnTo>
                  <a:lnTo>
                    <a:pt x="94" y="139"/>
                  </a:lnTo>
                  <a:lnTo>
                    <a:pt x="95" y="139"/>
                  </a:lnTo>
                  <a:lnTo>
                    <a:pt x="95" y="140"/>
                  </a:lnTo>
                  <a:lnTo>
                    <a:pt x="95" y="141"/>
                  </a:lnTo>
                  <a:lnTo>
                    <a:pt x="95" y="143"/>
                  </a:lnTo>
                  <a:lnTo>
                    <a:pt x="95" y="144"/>
                  </a:lnTo>
                  <a:lnTo>
                    <a:pt x="95" y="146"/>
                  </a:lnTo>
                  <a:lnTo>
                    <a:pt x="95" y="148"/>
                  </a:lnTo>
                  <a:lnTo>
                    <a:pt x="95" y="149"/>
                  </a:lnTo>
                  <a:lnTo>
                    <a:pt x="97" y="149"/>
                  </a:lnTo>
                  <a:lnTo>
                    <a:pt x="99" y="149"/>
                  </a:lnTo>
                  <a:lnTo>
                    <a:pt x="100" y="149"/>
                  </a:lnTo>
                  <a:lnTo>
                    <a:pt x="102" y="147"/>
                  </a:lnTo>
                  <a:lnTo>
                    <a:pt x="103" y="147"/>
                  </a:lnTo>
                  <a:lnTo>
                    <a:pt x="105" y="145"/>
                  </a:lnTo>
                  <a:lnTo>
                    <a:pt x="106" y="145"/>
                  </a:lnTo>
                  <a:lnTo>
                    <a:pt x="108" y="143"/>
                  </a:lnTo>
                  <a:lnTo>
                    <a:pt x="110" y="141"/>
                  </a:lnTo>
                  <a:lnTo>
                    <a:pt x="110" y="139"/>
                  </a:lnTo>
                  <a:lnTo>
                    <a:pt x="112" y="138"/>
                  </a:lnTo>
                  <a:lnTo>
                    <a:pt x="112" y="136"/>
                  </a:lnTo>
                  <a:lnTo>
                    <a:pt x="114" y="134"/>
                  </a:lnTo>
                  <a:lnTo>
                    <a:pt x="116" y="132"/>
                  </a:lnTo>
                  <a:lnTo>
                    <a:pt x="118" y="130"/>
                  </a:lnTo>
                  <a:lnTo>
                    <a:pt x="118" y="129"/>
                  </a:lnTo>
                  <a:lnTo>
                    <a:pt x="118" y="126"/>
                  </a:lnTo>
                  <a:lnTo>
                    <a:pt x="118" y="123"/>
                  </a:lnTo>
                  <a:lnTo>
                    <a:pt x="120" y="119"/>
                  </a:lnTo>
                  <a:lnTo>
                    <a:pt x="120" y="116"/>
                  </a:lnTo>
                  <a:lnTo>
                    <a:pt x="120" y="112"/>
                  </a:lnTo>
                  <a:lnTo>
                    <a:pt x="121" y="108"/>
                  </a:lnTo>
                  <a:lnTo>
                    <a:pt x="123" y="103"/>
                  </a:lnTo>
                  <a:lnTo>
                    <a:pt x="124" y="100"/>
                  </a:lnTo>
                  <a:lnTo>
                    <a:pt x="125" y="96"/>
                  </a:lnTo>
                  <a:lnTo>
                    <a:pt x="128" y="94"/>
                  </a:lnTo>
                  <a:lnTo>
                    <a:pt x="132" y="90"/>
                  </a:lnTo>
                  <a:lnTo>
                    <a:pt x="137" y="88"/>
                  </a:lnTo>
                  <a:lnTo>
                    <a:pt x="143" y="86"/>
                  </a:lnTo>
                  <a:lnTo>
                    <a:pt x="149" y="86"/>
                  </a:lnTo>
                  <a:lnTo>
                    <a:pt x="158" y="85"/>
                  </a:lnTo>
                  <a:lnTo>
                    <a:pt x="156" y="85"/>
                  </a:lnTo>
                  <a:lnTo>
                    <a:pt x="154" y="85"/>
                  </a:lnTo>
                  <a:lnTo>
                    <a:pt x="152" y="84"/>
                  </a:lnTo>
                  <a:lnTo>
                    <a:pt x="148" y="84"/>
                  </a:lnTo>
                  <a:lnTo>
                    <a:pt x="147" y="84"/>
                  </a:lnTo>
                  <a:lnTo>
                    <a:pt x="144" y="84"/>
                  </a:lnTo>
                  <a:lnTo>
                    <a:pt x="142" y="82"/>
                  </a:lnTo>
                  <a:lnTo>
                    <a:pt x="139" y="82"/>
                  </a:lnTo>
                  <a:lnTo>
                    <a:pt x="137" y="82"/>
                  </a:lnTo>
                  <a:lnTo>
                    <a:pt x="134" y="82"/>
                  </a:lnTo>
                  <a:lnTo>
                    <a:pt x="132" y="81"/>
                  </a:lnTo>
                  <a:lnTo>
                    <a:pt x="130" y="81"/>
                  </a:lnTo>
                  <a:lnTo>
                    <a:pt x="128" y="80"/>
                  </a:lnTo>
                  <a:lnTo>
                    <a:pt x="128" y="79"/>
                  </a:lnTo>
                  <a:lnTo>
                    <a:pt x="122" y="84"/>
                  </a:lnTo>
                  <a:lnTo>
                    <a:pt x="118" y="89"/>
                  </a:lnTo>
                  <a:lnTo>
                    <a:pt x="114" y="92"/>
                  </a:lnTo>
                  <a:lnTo>
                    <a:pt x="112" y="95"/>
                  </a:lnTo>
                  <a:lnTo>
                    <a:pt x="109" y="99"/>
                  </a:lnTo>
                  <a:lnTo>
                    <a:pt x="108" y="101"/>
                  </a:lnTo>
                  <a:lnTo>
                    <a:pt x="106" y="103"/>
                  </a:lnTo>
                  <a:lnTo>
                    <a:pt x="106" y="105"/>
                  </a:lnTo>
                  <a:lnTo>
                    <a:pt x="105" y="107"/>
                  </a:lnTo>
                  <a:lnTo>
                    <a:pt x="105" y="109"/>
                  </a:lnTo>
                  <a:lnTo>
                    <a:pt x="105" y="111"/>
                  </a:lnTo>
                  <a:lnTo>
                    <a:pt x="105" y="113"/>
                  </a:lnTo>
                  <a:lnTo>
                    <a:pt x="104" y="116"/>
                  </a:lnTo>
                  <a:lnTo>
                    <a:pt x="104" y="118"/>
                  </a:lnTo>
                  <a:lnTo>
                    <a:pt x="104" y="121"/>
                  </a:lnTo>
                  <a:lnTo>
                    <a:pt x="104" y="123"/>
                  </a:lnTo>
                  <a:lnTo>
                    <a:pt x="102" y="125"/>
                  </a:lnTo>
                  <a:lnTo>
                    <a:pt x="100" y="126"/>
                  </a:lnTo>
                  <a:lnTo>
                    <a:pt x="99" y="127"/>
                  </a:lnTo>
                  <a:lnTo>
                    <a:pt x="97" y="127"/>
                  </a:lnTo>
                  <a:lnTo>
                    <a:pt x="94" y="127"/>
                  </a:lnTo>
                  <a:lnTo>
                    <a:pt x="93" y="127"/>
                  </a:lnTo>
                  <a:lnTo>
                    <a:pt x="91" y="127"/>
                  </a:lnTo>
                  <a:lnTo>
                    <a:pt x="89" y="127"/>
                  </a:lnTo>
                  <a:lnTo>
                    <a:pt x="86" y="127"/>
                  </a:lnTo>
                  <a:lnTo>
                    <a:pt x="84" y="127"/>
                  </a:lnTo>
                  <a:lnTo>
                    <a:pt x="83" y="127"/>
                  </a:lnTo>
                  <a:lnTo>
                    <a:pt x="81" y="127"/>
                  </a:lnTo>
                  <a:lnTo>
                    <a:pt x="80" y="127"/>
                  </a:lnTo>
                  <a:lnTo>
                    <a:pt x="79" y="127"/>
                  </a:lnTo>
                  <a:lnTo>
                    <a:pt x="78" y="127"/>
                  </a:lnTo>
                  <a:lnTo>
                    <a:pt x="78" y="126"/>
                  </a:lnTo>
                  <a:lnTo>
                    <a:pt x="76" y="126"/>
                  </a:lnTo>
                  <a:lnTo>
                    <a:pt x="76" y="124"/>
                  </a:lnTo>
                  <a:lnTo>
                    <a:pt x="76" y="123"/>
                  </a:lnTo>
                  <a:lnTo>
                    <a:pt x="76" y="120"/>
                  </a:lnTo>
                  <a:lnTo>
                    <a:pt x="76" y="117"/>
                  </a:lnTo>
                  <a:lnTo>
                    <a:pt x="76" y="114"/>
                  </a:lnTo>
                  <a:lnTo>
                    <a:pt x="76" y="110"/>
                  </a:lnTo>
                  <a:lnTo>
                    <a:pt x="76" y="106"/>
                  </a:lnTo>
                  <a:lnTo>
                    <a:pt x="75" y="103"/>
                  </a:lnTo>
                  <a:lnTo>
                    <a:pt x="75" y="100"/>
                  </a:lnTo>
                  <a:lnTo>
                    <a:pt x="75" y="97"/>
                  </a:lnTo>
                  <a:lnTo>
                    <a:pt x="75" y="93"/>
                  </a:lnTo>
                  <a:lnTo>
                    <a:pt x="75" y="91"/>
                  </a:lnTo>
                  <a:lnTo>
                    <a:pt x="75" y="88"/>
                  </a:lnTo>
                  <a:lnTo>
                    <a:pt x="75" y="87"/>
                  </a:lnTo>
                  <a:lnTo>
                    <a:pt x="75" y="86"/>
                  </a:lnTo>
                  <a:lnTo>
                    <a:pt x="74" y="87"/>
                  </a:lnTo>
                  <a:lnTo>
                    <a:pt x="74" y="89"/>
                  </a:lnTo>
                  <a:lnTo>
                    <a:pt x="74" y="91"/>
                  </a:lnTo>
                  <a:lnTo>
                    <a:pt x="74" y="93"/>
                  </a:lnTo>
                  <a:lnTo>
                    <a:pt x="74" y="97"/>
                  </a:lnTo>
                  <a:lnTo>
                    <a:pt x="74" y="100"/>
                  </a:lnTo>
                  <a:lnTo>
                    <a:pt x="74" y="103"/>
                  </a:lnTo>
                  <a:lnTo>
                    <a:pt x="74" y="106"/>
                  </a:lnTo>
                  <a:lnTo>
                    <a:pt x="72" y="110"/>
                  </a:lnTo>
                  <a:lnTo>
                    <a:pt x="71" y="113"/>
                  </a:lnTo>
                  <a:lnTo>
                    <a:pt x="70" y="117"/>
                  </a:lnTo>
                  <a:lnTo>
                    <a:pt x="68" y="119"/>
                  </a:lnTo>
                  <a:lnTo>
                    <a:pt x="65" y="122"/>
                  </a:lnTo>
                  <a:lnTo>
                    <a:pt x="62" y="124"/>
                  </a:lnTo>
                  <a:lnTo>
                    <a:pt x="58" y="124"/>
                  </a:lnTo>
                  <a:lnTo>
                    <a:pt x="55" y="124"/>
                  </a:lnTo>
                  <a:lnTo>
                    <a:pt x="48" y="124"/>
                  </a:lnTo>
                  <a:lnTo>
                    <a:pt x="43" y="124"/>
                  </a:lnTo>
                  <a:lnTo>
                    <a:pt x="37" y="123"/>
                  </a:lnTo>
                  <a:lnTo>
                    <a:pt x="33" y="121"/>
                  </a:lnTo>
                  <a:lnTo>
                    <a:pt x="29" y="120"/>
                  </a:lnTo>
                  <a:lnTo>
                    <a:pt x="25" y="119"/>
                  </a:lnTo>
                  <a:lnTo>
                    <a:pt x="21" y="117"/>
                  </a:lnTo>
                  <a:lnTo>
                    <a:pt x="19" y="113"/>
                  </a:lnTo>
                  <a:lnTo>
                    <a:pt x="16" y="111"/>
                  </a:lnTo>
                  <a:lnTo>
                    <a:pt x="14" y="108"/>
                  </a:lnTo>
                  <a:lnTo>
                    <a:pt x="12" y="107"/>
                  </a:lnTo>
                  <a:lnTo>
                    <a:pt x="11" y="103"/>
                  </a:lnTo>
                  <a:lnTo>
                    <a:pt x="9" y="101"/>
                  </a:lnTo>
                  <a:lnTo>
                    <a:pt x="8" y="98"/>
                  </a:lnTo>
                  <a:lnTo>
                    <a:pt x="8" y="94"/>
                  </a:lnTo>
                  <a:lnTo>
                    <a:pt x="8" y="91"/>
                  </a:lnTo>
                  <a:lnTo>
                    <a:pt x="8" y="87"/>
                  </a:lnTo>
                  <a:lnTo>
                    <a:pt x="8" y="84"/>
                  </a:lnTo>
                  <a:lnTo>
                    <a:pt x="8" y="81"/>
                  </a:lnTo>
                  <a:lnTo>
                    <a:pt x="10" y="77"/>
                  </a:lnTo>
                  <a:lnTo>
                    <a:pt x="11" y="75"/>
                  </a:lnTo>
                  <a:lnTo>
                    <a:pt x="13" y="73"/>
                  </a:lnTo>
                  <a:lnTo>
                    <a:pt x="15" y="71"/>
                  </a:lnTo>
                  <a:lnTo>
                    <a:pt x="17" y="69"/>
                  </a:lnTo>
                  <a:lnTo>
                    <a:pt x="19" y="69"/>
                  </a:lnTo>
                  <a:lnTo>
                    <a:pt x="21" y="68"/>
                  </a:lnTo>
                  <a:lnTo>
                    <a:pt x="22" y="68"/>
                  </a:lnTo>
                  <a:lnTo>
                    <a:pt x="25" y="66"/>
                  </a:lnTo>
                  <a:lnTo>
                    <a:pt x="27" y="66"/>
                  </a:lnTo>
                  <a:lnTo>
                    <a:pt x="29" y="66"/>
                  </a:lnTo>
                  <a:lnTo>
                    <a:pt x="31" y="66"/>
                  </a:lnTo>
                  <a:lnTo>
                    <a:pt x="34" y="64"/>
                  </a:lnTo>
                  <a:lnTo>
                    <a:pt x="36" y="65"/>
                  </a:lnTo>
                  <a:lnTo>
                    <a:pt x="38" y="65"/>
                  </a:lnTo>
                  <a:lnTo>
                    <a:pt x="41" y="66"/>
                  </a:lnTo>
                  <a:lnTo>
                    <a:pt x="45" y="66"/>
                  </a:lnTo>
                  <a:lnTo>
                    <a:pt x="49" y="67"/>
                  </a:lnTo>
                  <a:lnTo>
                    <a:pt x="52" y="67"/>
                  </a:lnTo>
                  <a:lnTo>
                    <a:pt x="56" y="69"/>
                  </a:lnTo>
                  <a:lnTo>
                    <a:pt x="61" y="69"/>
                  </a:lnTo>
                  <a:lnTo>
                    <a:pt x="64" y="71"/>
                  </a:lnTo>
                  <a:lnTo>
                    <a:pt x="68" y="72"/>
                  </a:lnTo>
                  <a:lnTo>
                    <a:pt x="71" y="74"/>
                  </a:lnTo>
                  <a:lnTo>
                    <a:pt x="74" y="74"/>
                  </a:lnTo>
                  <a:lnTo>
                    <a:pt x="76" y="76"/>
                  </a:lnTo>
                  <a:lnTo>
                    <a:pt x="79" y="76"/>
                  </a:lnTo>
                  <a:lnTo>
                    <a:pt x="80" y="77"/>
                  </a:lnTo>
                  <a:lnTo>
                    <a:pt x="81" y="77"/>
                  </a:lnTo>
                  <a:lnTo>
                    <a:pt x="80" y="77"/>
                  </a:lnTo>
                  <a:lnTo>
                    <a:pt x="80" y="76"/>
                  </a:lnTo>
                  <a:lnTo>
                    <a:pt x="80" y="74"/>
                  </a:lnTo>
                  <a:lnTo>
                    <a:pt x="80" y="72"/>
                  </a:lnTo>
                  <a:lnTo>
                    <a:pt x="80" y="71"/>
                  </a:lnTo>
                  <a:lnTo>
                    <a:pt x="80" y="69"/>
                  </a:lnTo>
                  <a:lnTo>
                    <a:pt x="80" y="68"/>
                  </a:lnTo>
                  <a:lnTo>
                    <a:pt x="81" y="66"/>
                  </a:lnTo>
                  <a:lnTo>
                    <a:pt x="77" y="66"/>
                  </a:lnTo>
                  <a:lnTo>
                    <a:pt x="74" y="66"/>
                  </a:lnTo>
                  <a:lnTo>
                    <a:pt x="71" y="66"/>
                  </a:lnTo>
                  <a:lnTo>
                    <a:pt x="68" y="65"/>
                  </a:lnTo>
                  <a:lnTo>
                    <a:pt x="63" y="65"/>
                  </a:lnTo>
                  <a:lnTo>
                    <a:pt x="59" y="63"/>
                  </a:lnTo>
                  <a:lnTo>
                    <a:pt x="56" y="63"/>
                  </a:lnTo>
                  <a:lnTo>
                    <a:pt x="52" y="62"/>
                  </a:lnTo>
                  <a:lnTo>
                    <a:pt x="48" y="62"/>
                  </a:lnTo>
                  <a:lnTo>
                    <a:pt x="44" y="60"/>
                  </a:lnTo>
                  <a:lnTo>
                    <a:pt x="40" y="60"/>
                  </a:lnTo>
                  <a:lnTo>
                    <a:pt x="37" y="58"/>
                  </a:lnTo>
                  <a:lnTo>
                    <a:pt x="33" y="58"/>
                  </a:lnTo>
                  <a:lnTo>
                    <a:pt x="30" y="56"/>
                  </a:lnTo>
                  <a:lnTo>
                    <a:pt x="28" y="55"/>
                  </a:lnTo>
                  <a:lnTo>
                    <a:pt x="26" y="53"/>
                  </a:lnTo>
                  <a:lnTo>
                    <a:pt x="24" y="53"/>
                  </a:lnTo>
                  <a:lnTo>
                    <a:pt x="23" y="52"/>
                  </a:lnTo>
                  <a:lnTo>
                    <a:pt x="21" y="50"/>
                  </a:lnTo>
                  <a:lnTo>
                    <a:pt x="21" y="48"/>
                  </a:lnTo>
                  <a:lnTo>
                    <a:pt x="19" y="46"/>
                  </a:lnTo>
                  <a:lnTo>
                    <a:pt x="18" y="43"/>
                  </a:lnTo>
                  <a:lnTo>
                    <a:pt x="17" y="41"/>
                  </a:lnTo>
                  <a:lnTo>
                    <a:pt x="17" y="37"/>
                  </a:lnTo>
                  <a:lnTo>
                    <a:pt x="16" y="35"/>
                  </a:lnTo>
                  <a:lnTo>
                    <a:pt x="16" y="32"/>
                  </a:lnTo>
                  <a:lnTo>
                    <a:pt x="16" y="29"/>
                  </a:lnTo>
                  <a:lnTo>
                    <a:pt x="17" y="25"/>
                  </a:lnTo>
                  <a:lnTo>
                    <a:pt x="17" y="24"/>
                  </a:lnTo>
                  <a:lnTo>
                    <a:pt x="19" y="20"/>
                  </a:lnTo>
                  <a:lnTo>
                    <a:pt x="22" y="19"/>
                  </a:lnTo>
                  <a:lnTo>
                    <a:pt x="26" y="16"/>
                  </a:lnTo>
                  <a:lnTo>
                    <a:pt x="30" y="16"/>
                  </a:lnTo>
                  <a:lnTo>
                    <a:pt x="34" y="15"/>
                  </a:lnTo>
                  <a:lnTo>
                    <a:pt x="37" y="16"/>
                  </a:lnTo>
                  <a:lnTo>
                    <a:pt x="40" y="16"/>
                  </a:lnTo>
                  <a:lnTo>
                    <a:pt x="42" y="18"/>
                  </a:lnTo>
                  <a:lnTo>
                    <a:pt x="45" y="20"/>
                  </a:lnTo>
                  <a:lnTo>
                    <a:pt x="47" y="22"/>
                  </a:lnTo>
                  <a:lnTo>
                    <a:pt x="49" y="24"/>
                  </a:lnTo>
                  <a:lnTo>
                    <a:pt x="49" y="28"/>
                  </a:lnTo>
                  <a:lnTo>
                    <a:pt x="49" y="30"/>
                  </a:lnTo>
                  <a:lnTo>
                    <a:pt x="48" y="32"/>
                  </a:lnTo>
                  <a:lnTo>
                    <a:pt x="48" y="34"/>
                  </a:lnTo>
                  <a:lnTo>
                    <a:pt x="46" y="36"/>
                  </a:lnTo>
                  <a:lnTo>
                    <a:pt x="45" y="38"/>
                  </a:lnTo>
                  <a:lnTo>
                    <a:pt x="41" y="40"/>
                  </a:lnTo>
                  <a:lnTo>
                    <a:pt x="39" y="40"/>
                  </a:lnTo>
                  <a:lnTo>
                    <a:pt x="37" y="40"/>
                  </a:lnTo>
                  <a:lnTo>
                    <a:pt x="36" y="40"/>
                  </a:lnTo>
                  <a:lnTo>
                    <a:pt x="36" y="39"/>
                  </a:lnTo>
                  <a:lnTo>
                    <a:pt x="34" y="39"/>
                  </a:lnTo>
                  <a:lnTo>
                    <a:pt x="34" y="37"/>
                  </a:lnTo>
                  <a:lnTo>
                    <a:pt x="33" y="36"/>
                  </a:lnTo>
                  <a:lnTo>
                    <a:pt x="33" y="34"/>
                  </a:lnTo>
                  <a:lnTo>
                    <a:pt x="32" y="34"/>
                  </a:lnTo>
                  <a:lnTo>
                    <a:pt x="32" y="32"/>
                  </a:lnTo>
                  <a:lnTo>
                    <a:pt x="32" y="31"/>
                  </a:lnTo>
                  <a:lnTo>
                    <a:pt x="32" y="30"/>
                  </a:lnTo>
                  <a:lnTo>
                    <a:pt x="32" y="28"/>
                  </a:lnTo>
                  <a:lnTo>
                    <a:pt x="30" y="30"/>
                  </a:lnTo>
                  <a:lnTo>
                    <a:pt x="29" y="31"/>
                  </a:lnTo>
                  <a:lnTo>
                    <a:pt x="27" y="33"/>
                  </a:lnTo>
                  <a:lnTo>
                    <a:pt x="27" y="35"/>
                  </a:lnTo>
                  <a:lnTo>
                    <a:pt x="27" y="36"/>
                  </a:lnTo>
                  <a:lnTo>
                    <a:pt x="25" y="38"/>
                  </a:lnTo>
                  <a:lnTo>
                    <a:pt x="25" y="40"/>
                  </a:lnTo>
                  <a:lnTo>
                    <a:pt x="25" y="42"/>
                  </a:lnTo>
                  <a:lnTo>
                    <a:pt x="25" y="44"/>
                  </a:lnTo>
                  <a:lnTo>
                    <a:pt x="26" y="44"/>
                  </a:lnTo>
                  <a:lnTo>
                    <a:pt x="28" y="46"/>
                  </a:lnTo>
                  <a:lnTo>
                    <a:pt x="32" y="47"/>
                  </a:lnTo>
                  <a:lnTo>
                    <a:pt x="35" y="49"/>
                  </a:lnTo>
                  <a:lnTo>
                    <a:pt x="39" y="49"/>
                  </a:lnTo>
                  <a:lnTo>
                    <a:pt x="42" y="50"/>
                  </a:lnTo>
                  <a:lnTo>
                    <a:pt x="46" y="51"/>
                  </a:lnTo>
                  <a:lnTo>
                    <a:pt x="49" y="52"/>
                  </a:lnTo>
                  <a:lnTo>
                    <a:pt x="54" y="52"/>
                  </a:lnTo>
                  <a:lnTo>
                    <a:pt x="55" y="54"/>
                  </a:lnTo>
                  <a:lnTo>
                    <a:pt x="59" y="55"/>
                  </a:lnTo>
                  <a:lnTo>
                    <a:pt x="61" y="55"/>
                  </a:lnTo>
                  <a:lnTo>
                    <a:pt x="64" y="55"/>
                  </a:lnTo>
                  <a:lnTo>
                    <a:pt x="66" y="55"/>
                  </a:lnTo>
                  <a:lnTo>
                    <a:pt x="66" y="54"/>
                  </a:lnTo>
                  <a:lnTo>
                    <a:pt x="66" y="52"/>
                  </a:lnTo>
                  <a:lnTo>
                    <a:pt x="64" y="52"/>
                  </a:lnTo>
                  <a:lnTo>
                    <a:pt x="63" y="52"/>
                  </a:lnTo>
                  <a:lnTo>
                    <a:pt x="63" y="51"/>
                  </a:lnTo>
                  <a:lnTo>
                    <a:pt x="61" y="50"/>
                  </a:lnTo>
                  <a:lnTo>
                    <a:pt x="61" y="49"/>
                  </a:lnTo>
                  <a:lnTo>
                    <a:pt x="61" y="47"/>
                  </a:lnTo>
                  <a:lnTo>
                    <a:pt x="61" y="45"/>
                  </a:lnTo>
                  <a:lnTo>
                    <a:pt x="59" y="43"/>
                  </a:lnTo>
                  <a:lnTo>
                    <a:pt x="59" y="41"/>
                  </a:lnTo>
                  <a:lnTo>
                    <a:pt x="58" y="40"/>
                  </a:lnTo>
                  <a:lnTo>
                    <a:pt x="58" y="36"/>
                  </a:lnTo>
                  <a:lnTo>
                    <a:pt x="58" y="33"/>
                  </a:lnTo>
                  <a:lnTo>
                    <a:pt x="58" y="30"/>
                  </a:lnTo>
                  <a:lnTo>
                    <a:pt x="58" y="26"/>
                  </a:lnTo>
                  <a:lnTo>
                    <a:pt x="59" y="20"/>
                  </a:lnTo>
                  <a:lnTo>
                    <a:pt x="59" y="19"/>
                  </a:lnTo>
                  <a:lnTo>
                    <a:pt x="61" y="17"/>
                  </a:lnTo>
                  <a:lnTo>
                    <a:pt x="61" y="15"/>
                  </a:lnTo>
                  <a:lnTo>
                    <a:pt x="62" y="13"/>
                  </a:lnTo>
                  <a:lnTo>
                    <a:pt x="62" y="12"/>
                  </a:lnTo>
                  <a:lnTo>
                    <a:pt x="64" y="10"/>
                  </a:lnTo>
                  <a:lnTo>
                    <a:pt x="64" y="9"/>
                  </a:lnTo>
                  <a:lnTo>
                    <a:pt x="66" y="7"/>
                  </a:lnTo>
                  <a:lnTo>
                    <a:pt x="66" y="5"/>
                  </a:lnTo>
                  <a:lnTo>
                    <a:pt x="68" y="3"/>
                  </a:lnTo>
                  <a:lnTo>
                    <a:pt x="69" y="1"/>
                  </a:lnTo>
                  <a:lnTo>
                    <a:pt x="70" y="0"/>
                  </a:lnTo>
                </a:path>
              </a:pathLst>
            </a:custGeom>
            <a:solidFill>
              <a:srgbClr val="F8F8F8"/>
            </a:solidFill>
            <a:ln w="6350">
              <a:solidFill>
                <a:srgbClr val="DDDDDD"/>
              </a:solidFill>
              <a:round/>
              <a:headEnd/>
              <a:tailEnd/>
            </a:ln>
          </p:spPr>
          <p:txBody>
            <a:bodyPr/>
            <a:lstStyle/>
            <a:p>
              <a:endParaRPr lang="it-IT"/>
            </a:p>
          </p:txBody>
        </p:sp>
        <p:sp>
          <p:nvSpPr>
            <p:cNvPr id="7255" name="Freeform 112"/>
            <p:cNvSpPr>
              <a:spLocks/>
            </p:cNvSpPr>
            <p:nvPr/>
          </p:nvSpPr>
          <p:spPr bwMode="auto">
            <a:xfrm>
              <a:off x="1130" y="1465"/>
              <a:ext cx="324" cy="105"/>
            </a:xfrm>
            <a:custGeom>
              <a:avLst/>
              <a:gdLst>
                <a:gd name="T0" fmla="*/ 8 w 164"/>
                <a:gd name="T1" fmla="*/ 6 h 114"/>
                <a:gd name="T2" fmla="*/ 55 w 164"/>
                <a:gd name="T3" fmla="*/ 6 h 114"/>
                <a:gd name="T4" fmla="*/ 109 w 164"/>
                <a:gd name="T5" fmla="*/ 4 h 114"/>
                <a:gd name="T6" fmla="*/ 140 w 164"/>
                <a:gd name="T7" fmla="*/ 1 h 114"/>
                <a:gd name="T8" fmla="*/ 332 w 164"/>
                <a:gd name="T9" fmla="*/ 9 h 114"/>
                <a:gd name="T10" fmla="*/ 524 w 164"/>
                <a:gd name="T11" fmla="*/ 15 h 114"/>
                <a:gd name="T12" fmla="*/ 632 w 164"/>
                <a:gd name="T13" fmla="*/ 16 h 114"/>
                <a:gd name="T14" fmla="*/ 688 w 164"/>
                <a:gd name="T15" fmla="*/ 16 h 114"/>
                <a:gd name="T16" fmla="*/ 664 w 164"/>
                <a:gd name="T17" fmla="*/ 30 h 114"/>
                <a:gd name="T18" fmla="*/ 664 w 164"/>
                <a:gd name="T19" fmla="*/ 53 h 114"/>
                <a:gd name="T20" fmla="*/ 719 w 164"/>
                <a:gd name="T21" fmla="*/ 73 h 114"/>
                <a:gd name="T22" fmla="*/ 780 w 164"/>
                <a:gd name="T23" fmla="*/ 84 h 114"/>
                <a:gd name="T24" fmla="*/ 824 w 164"/>
                <a:gd name="T25" fmla="*/ 82 h 114"/>
                <a:gd name="T26" fmla="*/ 840 w 164"/>
                <a:gd name="T27" fmla="*/ 69 h 114"/>
                <a:gd name="T28" fmla="*/ 885 w 164"/>
                <a:gd name="T29" fmla="*/ 53 h 114"/>
                <a:gd name="T30" fmla="*/ 1012 w 164"/>
                <a:gd name="T31" fmla="*/ 41 h 114"/>
                <a:gd name="T32" fmla="*/ 1073 w 164"/>
                <a:gd name="T33" fmla="*/ 37 h 114"/>
                <a:gd name="T34" fmla="*/ 1081 w 164"/>
                <a:gd name="T35" fmla="*/ 28 h 114"/>
                <a:gd name="T36" fmla="*/ 1096 w 164"/>
                <a:gd name="T37" fmla="*/ 19 h 114"/>
                <a:gd name="T38" fmla="*/ 1108 w 164"/>
                <a:gd name="T39" fmla="*/ 14 h 114"/>
                <a:gd name="T40" fmla="*/ 1124 w 164"/>
                <a:gd name="T41" fmla="*/ 34 h 114"/>
                <a:gd name="T42" fmla="*/ 1179 w 164"/>
                <a:gd name="T43" fmla="*/ 57 h 114"/>
                <a:gd name="T44" fmla="*/ 1217 w 164"/>
                <a:gd name="T45" fmla="*/ 75 h 114"/>
                <a:gd name="T46" fmla="*/ 1249 w 164"/>
                <a:gd name="T47" fmla="*/ 83 h 114"/>
                <a:gd name="T48" fmla="*/ 1201 w 164"/>
                <a:gd name="T49" fmla="*/ 85 h 114"/>
                <a:gd name="T50" fmla="*/ 1108 w 164"/>
                <a:gd name="T51" fmla="*/ 87 h 114"/>
                <a:gd name="T52" fmla="*/ 988 w 164"/>
                <a:gd name="T53" fmla="*/ 88 h 114"/>
                <a:gd name="T54" fmla="*/ 840 w 164"/>
                <a:gd name="T55" fmla="*/ 88 h 114"/>
                <a:gd name="T56" fmla="*/ 780 w 164"/>
                <a:gd name="T57" fmla="*/ 88 h 114"/>
                <a:gd name="T58" fmla="*/ 719 w 164"/>
                <a:gd name="T59" fmla="*/ 84 h 114"/>
                <a:gd name="T60" fmla="*/ 624 w 164"/>
                <a:gd name="T61" fmla="*/ 79 h 114"/>
                <a:gd name="T62" fmla="*/ 561 w 164"/>
                <a:gd name="T63" fmla="*/ 74 h 114"/>
                <a:gd name="T64" fmla="*/ 516 w 164"/>
                <a:gd name="T65" fmla="*/ 70 h 114"/>
                <a:gd name="T66" fmla="*/ 492 w 164"/>
                <a:gd name="T67" fmla="*/ 64 h 114"/>
                <a:gd name="T68" fmla="*/ 448 w 164"/>
                <a:gd name="T69" fmla="*/ 61 h 114"/>
                <a:gd name="T70" fmla="*/ 417 w 164"/>
                <a:gd name="T71" fmla="*/ 59 h 114"/>
                <a:gd name="T72" fmla="*/ 379 w 164"/>
                <a:gd name="T73" fmla="*/ 59 h 114"/>
                <a:gd name="T74" fmla="*/ 332 w 164"/>
                <a:gd name="T75" fmla="*/ 54 h 114"/>
                <a:gd name="T76" fmla="*/ 277 w 164"/>
                <a:gd name="T77" fmla="*/ 49 h 114"/>
                <a:gd name="T78" fmla="*/ 253 w 164"/>
                <a:gd name="T79" fmla="*/ 45 h 114"/>
                <a:gd name="T80" fmla="*/ 269 w 164"/>
                <a:gd name="T81" fmla="*/ 43 h 114"/>
                <a:gd name="T82" fmla="*/ 316 w 164"/>
                <a:gd name="T83" fmla="*/ 42 h 114"/>
                <a:gd name="T84" fmla="*/ 379 w 164"/>
                <a:gd name="T85" fmla="*/ 41 h 114"/>
                <a:gd name="T86" fmla="*/ 417 w 164"/>
                <a:gd name="T87" fmla="*/ 41 h 114"/>
                <a:gd name="T88" fmla="*/ 379 w 164"/>
                <a:gd name="T89" fmla="*/ 25 h 114"/>
                <a:gd name="T90" fmla="*/ 277 w 164"/>
                <a:gd name="T91" fmla="*/ 15 h 114"/>
                <a:gd name="T92" fmla="*/ 140 w 164"/>
                <a:gd name="T93" fmla="*/ 13 h 114"/>
                <a:gd name="T94" fmla="*/ 24 w 164"/>
                <a:gd name="T95" fmla="*/ 7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0" y="8"/>
                  </a:moveTo>
                  <a:lnTo>
                    <a:pt x="0" y="8"/>
                  </a:lnTo>
                  <a:lnTo>
                    <a:pt x="1" y="8"/>
                  </a:lnTo>
                  <a:lnTo>
                    <a:pt x="3" y="7"/>
                  </a:lnTo>
                  <a:lnTo>
                    <a:pt x="4" y="7"/>
                  </a:lnTo>
                  <a:lnTo>
                    <a:pt x="5" y="6"/>
                  </a:lnTo>
                  <a:lnTo>
                    <a:pt x="7" y="6"/>
                  </a:lnTo>
                  <a:lnTo>
                    <a:pt x="9" y="4"/>
                  </a:lnTo>
                  <a:lnTo>
                    <a:pt x="10" y="4"/>
                  </a:lnTo>
                  <a:lnTo>
                    <a:pt x="12" y="4"/>
                  </a:lnTo>
                  <a:lnTo>
                    <a:pt x="14" y="4"/>
                  </a:lnTo>
                  <a:lnTo>
                    <a:pt x="16" y="2"/>
                  </a:lnTo>
                  <a:lnTo>
                    <a:pt x="17" y="1"/>
                  </a:lnTo>
                  <a:lnTo>
                    <a:pt x="18" y="1"/>
                  </a:lnTo>
                  <a:lnTo>
                    <a:pt x="19" y="0"/>
                  </a:lnTo>
                  <a:lnTo>
                    <a:pt x="27" y="5"/>
                  </a:lnTo>
                  <a:lnTo>
                    <a:pt x="36" y="9"/>
                  </a:lnTo>
                  <a:lnTo>
                    <a:pt x="43" y="12"/>
                  </a:lnTo>
                  <a:lnTo>
                    <a:pt x="51" y="13"/>
                  </a:lnTo>
                  <a:lnTo>
                    <a:pt x="56" y="16"/>
                  </a:lnTo>
                  <a:lnTo>
                    <a:pt x="63" y="17"/>
                  </a:lnTo>
                  <a:lnTo>
                    <a:pt x="68" y="18"/>
                  </a:lnTo>
                  <a:lnTo>
                    <a:pt x="73" y="18"/>
                  </a:lnTo>
                  <a:lnTo>
                    <a:pt x="76" y="19"/>
                  </a:lnTo>
                  <a:lnTo>
                    <a:pt x="80" y="19"/>
                  </a:lnTo>
                  <a:lnTo>
                    <a:pt x="82" y="19"/>
                  </a:lnTo>
                  <a:lnTo>
                    <a:pt x="85" y="19"/>
                  </a:lnTo>
                  <a:lnTo>
                    <a:pt x="86" y="19"/>
                  </a:lnTo>
                  <a:lnTo>
                    <a:pt x="88" y="19"/>
                  </a:lnTo>
                  <a:lnTo>
                    <a:pt x="89" y="19"/>
                  </a:lnTo>
                  <a:lnTo>
                    <a:pt x="90" y="18"/>
                  </a:lnTo>
                  <a:lnTo>
                    <a:pt x="88" y="26"/>
                  </a:lnTo>
                  <a:lnTo>
                    <a:pt x="87" y="32"/>
                  </a:lnTo>
                  <a:lnTo>
                    <a:pt x="86" y="39"/>
                  </a:lnTo>
                  <a:lnTo>
                    <a:pt x="86" y="45"/>
                  </a:lnTo>
                  <a:lnTo>
                    <a:pt x="86" y="52"/>
                  </a:lnTo>
                  <a:lnTo>
                    <a:pt x="86" y="60"/>
                  </a:lnTo>
                  <a:lnTo>
                    <a:pt x="86" y="67"/>
                  </a:lnTo>
                  <a:lnTo>
                    <a:pt x="88" y="73"/>
                  </a:lnTo>
                  <a:lnTo>
                    <a:pt x="89" y="80"/>
                  </a:lnTo>
                  <a:lnTo>
                    <a:pt x="91" y="87"/>
                  </a:lnTo>
                  <a:lnTo>
                    <a:pt x="93" y="93"/>
                  </a:lnTo>
                  <a:lnTo>
                    <a:pt x="94" y="98"/>
                  </a:lnTo>
                  <a:lnTo>
                    <a:pt x="96" y="102"/>
                  </a:lnTo>
                  <a:lnTo>
                    <a:pt x="99" y="105"/>
                  </a:lnTo>
                  <a:lnTo>
                    <a:pt x="101" y="108"/>
                  </a:lnTo>
                  <a:lnTo>
                    <a:pt x="105" y="108"/>
                  </a:lnTo>
                  <a:lnTo>
                    <a:pt x="105" y="109"/>
                  </a:lnTo>
                  <a:lnTo>
                    <a:pt x="107" y="107"/>
                  </a:lnTo>
                  <a:lnTo>
                    <a:pt x="107" y="105"/>
                  </a:lnTo>
                  <a:lnTo>
                    <a:pt x="108" y="102"/>
                  </a:lnTo>
                  <a:lnTo>
                    <a:pt x="108" y="98"/>
                  </a:lnTo>
                  <a:lnTo>
                    <a:pt x="109" y="94"/>
                  </a:lnTo>
                  <a:lnTo>
                    <a:pt x="109" y="88"/>
                  </a:lnTo>
                  <a:lnTo>
                    <a:pt x="110" y="83"/>
                  </a:lnTo>
                  <a:lnTo>
                    <a:pt x="111" y="79"/>
                  </a:lnTo>
                  <a:lnTo>
                    <a:pt x="113" y="73"/>
                  </a:lnTo>
                  <a:lnTo>
                    <a:pt x="115" y="68"/>
                  </a:lnTo>
                  <a:lnTo>
                    <a:pt x="118" y="63"/>
                  </a:lnTo>
                  <a:lnTo>
                    <a:pt x="121" y="60"/>
                  </a:lnTo>
                  <a:lnTo>
                    <a:pt x="126" y="55"/>
                  </a:lnTo>
                  <a:lnTo>
                    <a:pt x="131" y="52"/>
                  </a:lnTo>
                  <a:lnTo>
                    <a:pt x="139" y="49"/>
                  </a:lnTo>
                  <a:lnTo>
                    <a:pt x="139" y="47"/>
                  </a:lnTo>
                  <a:lnTo>
                    <a:pt x="140" y="45"/>
                  </a:lnTo>
                  <a:lnTo>
                    <a:pt x="140" y="43"/>
                  </a:lnTo>
                  <a:lnTo>
                    <a:pt x="140" y="39"/>
                  </a:lnTo>
                  <a:lnTo>
                    <a:pt x="140" y="36"/>
                  </a:lnTo>
                  <a:lnTo>
                    <a:pt x="142" y="33"/>
                  </a:lnTo>
                  <a:lnTo>
                    <a:pt x="142" y="31"/>
                  </a:lnTo>
                  <a:lnTo>
                    <a:pt x="142" y="28"/>
                  </a:lnTo>
                  <a:lnTo>
                    <a:pt x="142" y="25"/>
                  </a:lnTo>
                  <a:lnTo>
                    <a:pt x="143" y="21"/>
                  </a:lnTo>
                  <a:lnTo>
                    <a:pt x="143" y="20"/>
                  </a:lnTo>
                  <a:lnTo>
                    <a:pt x="144" y="18"/>
                  </a:lnTo>
                  <a:lnTo>
                    <a:pt x="144" y="17"/>
                  </a:lnTo>
                  <a:lnTo>
                    <a:pt x="145" y="16"/>
                  </a:lnTo>
                  <a:lnTo>
                    <a:pt x="145" y="25"/>
                  </a:lnTo>
                  <a:lnTo>
                    <a:pt x="146" y="34"/>
                  </a:lnTo>
                  <a:lnTo>
                    <a:pt x="146" y="43"/>
                  </a:lnTo>
                  <a:lnTo>
                    <a:pt x="148" y="51"/>
                  </a:lnTo>
                  <a:lnTo>
                    <a:pt x="149" y="59"/>
                  </a:lnTo>
                  <a:lnTo>
                    <a:pt x="151" y="66"/>
                  </a:lnTo>
                  <a:lnTo>
                    <a:pt x="153" y="73"/>
                  </a:lnTo>
                  <a:lnTo>
                    <a:pt x="155" y="79"/>
                  </a:lnTo>
                  <a:lnTo>
                    <a:pt x="155" y="86"/>
                  </a:lnTo>
                  <a:lnTo>
                    <a:pt x="156" y="91"/>
                  </a:lnTo>
                  <a:lnTo>
                    <a:pt x="158" y="96"/>
                  </a:lnTo>
                  <a:lnTo>
                    <a:pt x="160" y="100"/>
                  </a:lnTo>
                  <a:lnTo>
                    <a:pt x="160" y="103"/>
                  </a:lnTo>
                  <a:lnTo>
                    <a:pt x="162" y="105"/>
                  </a:lnTo>
                  <a:lnTo>
                    <a:pt x="162" y="106"/>
                  </a:lnTo>
                  <a:lnTo>
                    <a:pt x="163" y="106"/>
                  </a:lnTo>
                  <a:lnTo>
                    <a:pt x="160" y="108"/>
                  </a:lnTo>
                  <a:lnTo>
                    <a:pt x="158" y="108"/>
                  </a:lnTo>
                  <a:lnTo>
                    <a:pt x="156" y="109"/>
                  </a:lnTo>
                  <a:lnTo>
                    <a:pt x="154" y="109"/>
                  </a:lnTo>
                  <a:lnTo>
                    <a:pt x="150" y="111"/>
                  </a:lnTo>
                  <a:lnTo>
                    <a:pt x="148" y="111"/>
                  </a:lnTo>
                  <a:lnTo>
                    <a:pt x="144" y="111"/>
                  </a:lnTo>
                  <a:lnTo>
                    <a:pt x="142" y="111"/>
                  </a:lnTo>
                  <a:lnTo>
                    <a:pt x="137" y="112"/>
                  </a:lnTo>
                  <a:lnTo>
                    <a:pt x="134" y="112"/>
                  </a:lnTo>
                  <a:lnTo>
                    <a:pt x="128" y="112"/>
                  </a:lnTo>
                  <a:lnTo>
                    <a:pt x="125" y="112"/>
                  </a:lnTo>
                  <a:lnTo>
                    <a:pt x="119" y="113"/>
                  </a:lnTo>
                  <a:lnTo>
                    <a:pt x="115" y="113"/>
                  </a:lnTo>
                  <a:lnTo>
                    <a:pt x="109" y="113"/>
                  </a:lnTo>
                  <a:lnTo>
                    <a:pt x="105" y="113"/>
                  </a:lnTo>
                  <a:lnTo>
                    <a:pt x="103" y="113"/>
                  </a:lnTo>
                  <a:lnTo>
                    <a:pt x="101" y="113"/>
                  </a:lnTo>
                  <a:lnTo>
                    <a:pt x="100" y="111"/>
                  </a:lnTo>
                  <a:lnTo>
                    <a:pt x="97" y="111"/>
                  </a:lnTo>
                  <a:lnTo>
                    <a:pt x="95" y="109"/>
                  </a:lnTo>
                  <a:lnTo>
                    <a:pt x="93" y="107"/>
                  </a:lnTo>
                  <a:lnTo>
                    <a:pt x="91" y="105"/>
                  </a:lnTo>
                  <a:lnTo>
                    <a:pt x="88" y="104"/>
                  </a:lnTo>
                  <a:lnTo>
                    <a:pt x="85" y="102"/>
                  </a:lnTo>
                  <a:lnTo>
                    <a:pt x="81" y="101"/>
                  </a:lnTo>
                  <a:lnTo>
                    <a:pt x="80" y="99"/>
                  </a:lnTo>
                  <a:lnTo>
                    <a:pt x="76" y="98"/>
                  </a:lnTo>
                  <a:lnTo>
                    <a:pt x="74" y="96"/>
                  </a:lnTo>
                  <a:lnTo>
                    <a:pt x="73" y="94"/>
                  </a:lnTo>
                  <a:lnTo>
                    <a:pt x="71" y="92"/>
                  </a:lnTo>
                  <a:lnTo>
                    <a:pt x="70" y="92"/>
                  </a:lnTo>
                  <a:lnTo>
                    <a:pt x="69" y="90"/>
                  </a:lnTo>
                  <a:lnTo>
                    <a:pt x="67" y="89"/>
                  </a:lnTo>
                  <a:lnTo>
                    <a:pt x="67" y="87"/>
                  </a:lnTo>
                  <a:lnTo>
                    <a:pt x="65" y="86"/>
                  </a:lnTo>
                  <a:lnTo>
                    <a:pt x="65" y="85"/>
                  </a:lnTo>
                  <a:lnTo>
                    <a:pt x="64" y="83"/>
                  </a:lnTo>
                  <a:lnTo>
                    <a:pt x="64" y="81"/>
                  </a:lnTo>
                  <a:lnTo>
                    <a:pt x="62" y="81"/>
                  </a:lnTo>
                  <a:lnTo>
                    <a:pt x="60" y="79"/>
                  </a:lnTo>
                  <a:lnTo>
                    <a:pt x="58" y="78"/>
                  </a:lnTo>
                  <a:lnTo>
                    <a:pt x="58" y="76"/>
                  </a:lnTo>
                  <a:lnTo>
                    <a:pt x="56" y="76"/>
                  </a:lnTo>
                  <a:lnTo>
                    <a:pt x="56" y="75"/>
                  </a:lnTo>
                  <a:lnTo>
                    <a:pt x="54" y="75"/>
                  </a:lnTo>
                  <a:lnTo>
                    <a:pt x="54" y="74"/>
                  </a:lnTo>
                  <a:lnTo>
                    <a:pt x="52" y="75"/>
                  </a:lnTo>
                  <a:lnTo>
                    <a:pt x="51" y="75"/>
                  </a:lnTo>
                  <a:lnTo>
                    <a:pt x="49" y="75"/>
                  </a:lnTo>
                  <a:lnTo>
                    <a:pt x="49" y="73"/>
                  </a:lnTo>
                  <a:lnTo>
                    <a:pt x="47" y="72"/>
                  </a:lnTo>
                  <a:lnTo>
                    <a:pt x="45" y="71"/>
                  </a:lnTo>
                  <a:lnTo>
                    <a:pt x="43" y="69"/>
                  </a:lnTo>
                  <a:lnTo>
                    <a:pt x="41" y="67"/>
                  </a:lnTo>
                  <a:lnTo>
                    <a:pt x="40" y="66"/>
                  </a:lnTo>
                  <a:lnTo>
                    <a:pt x="38" y="64"/>
                  </a:lnTo>
                  <a:lnTo>
                    <a:pt x="36" y="63"/>
                  </a:lnTo>
                  <a:lnTo>
                    <a:pt x="35" y="61"/>
                  </a:lnTo>
                  <a:lnTo>
                    <a:pt x="33" y="60"/>
                  </a:lnTo>
                  <a:lnTo>
                    <a:pt x="33" y="58"/>
                  </a:lnTo>
                  <a:lnTo>
                    <a:pt x="33" y="57"/>
                  </a:lnTo>
                  <a:lnTo>
                    <a:pt x="33" y="55"/>
                  </a:lnTo>
                  <a:lnTo>
                    <a:pt x="34" y="55"/>
                  </a:lnTo>
                  <a:lnTo>
                    <a:pt x="35" y="55"/>
                  </a:lnTo>
                  <a:lnTo>
                    <a:pt x="36" y="54"/>
                  </a:lnTo>
                  <a:lnTo>
                    <a:pt x="38" y="54"/>
                  </a:lnTo>
                  <a:lnTo>
                    <a:pt x="40" y="54"/>
                  </a:lnTo>
                  <a:lnTo>
                    <a:pt x="41" y="54"/>
                  </a:lnTo>
                  <a:lnTo>
                    <a:pt x="44" y="52"/>
                  </a:lnTo>
                  <a:lnTo>
                    <a:pt x="46" y="52"/>
                  </a:lnTo>
                  <a:lnTo>
                    <a:pt x="48" y="52"/>
                  </a:lnTo>
                  <a:lnTo>
                    <a:pt x="49" y="52"/>
                  </a:lnTo>
                  <a:lnTo>
                    <a:pt x="51" y="52"/>
                  </a:lnTo>
                  <a:lnTo>
                    <a:pt x="52" y="52"/>
                  </a:lnTo>
                  <a:lnTo>
                    <a:pt x="54" y="52"/>
                  </a:lnTo>
                  <a:lnTo>
                    <a:pt x="55" y="52"/>
                  </a:lnTo>
                  <a:lnTo>
                    <a:pt x="54" y="44"/>
                  </a:lnTo>
                  <a:lnTo>
                    <a:pt x="52" y="37"/>
                  </a:lnTo>
                  <a:lnTo>
                    <a:pt x="49" y="32"/>
                  </a:lnTo>
                  <a:lnTo>
                    <a:pt x="47" y="26"/>
                  </a:lnTo>
                  <a:lnTo>
                    <a:pt x="43" y="24"/>
                  </a:lnTo>
                  <a:lnTo>
                    <a:pt x="39" y="20"/>
                  </a:lnTo>
                  <a:lnTo>
                    <a:pt x="36" y="18"/>
                  </a:lnTo>
                  <a:lnTo>
                    <a:pt x="32" y="16"/>
                  </a:lnTo>
                  <a:lnTo>
                    <a:pt x="27" y="16"/>
                  </a:lnTo>
                  <a:lnTo>
                    <a:pt x="23" y="16"/>
                  </a:lnTo>
                  <a:lnTo>
                    <a:pt x="18" y="16"/>
                  </a:lnTo>
                  <a:lnTo>
                    <a:pt x="14" y="14"/>
                  </a:lnTo>
                  <a:lnTo>
                    <a:pt x="9" y="14"/>
                  </a:lnTo>
                  <a:lnTo>
                    <a:pt x="6" y="12"/>
                  </a:lnTo>
                  <a:lnTo>
                    <a:pt x="3" y="10"/>
                  </a:lnTo>
                  <a:lnTo>
                    <a:pt x="0" y="8"/>
                  </a:lnTo>
                </a:path>
              </a:pathLst>
            </a:custGeom>
            <a:solidFill>
              <a:srgbClr val="F8F8F8"/>
            </a:solidFill>
            <a:ln w="6350">
              <a:solidFill>
                <a:srgbClr val="DDDDDD"/>
              </a:solidFill>
              <a:round/>
              <a:headEnd/>
              <a:tailEnd/>
            </a:ln>
          </p:spPr>
          <p:txBody>
            <a:bodyPr/>
            <a:lstStyle/>
            <a:p>
              <a:endParaRPr lang="it-IT"/>
            </a:p>
          </p:txBody>
        </p:sp>
        <p:sp>
          <p:nvSpPr>
            <p:cNvPr id="7256" name="Freeform 113"/>
            <p:cNvSpPr>
              <a:spLocks/>
            </p:cNvSpPr>
            <p:nvPr/>
          </p:nvSpPr>
          <p:spPr bwMode="auto">
            <a:xfrm>
              <a:off x="1509" y="1464"/>
              <a:ext cx="323" cy="105"/>
            </a:xfrm>
            <a:custGeom>
              <a:avLst/>
              <a:gdLst>
                <a:gd name="T0" fmla="*/ 1221 w 164"/>
                <a:gd name="T1" fmla="*/ 6 h 114"/>
                <a:gd name="T2" fmla="*/ 1176 w 164"/>
                <a:gd name="T3" fmla="*/ 6 h 114"/>
                <a:gd name="T4" fmla="*/ 1125 w 164"/>
                <a:gd name="T5" fmla="*/ 4 h 114"/>
                <a:gd name="T6" fmla="*/ 1093 w 164"/>
                <a:gd name="T7" fmla="*/ 2 h 114"/>
                <a:gd name="T8" fmla="*/ 892 w 164"/>
                <a:gd name="T9" fmla="*/ 9 h 114"/>
                <a:gd name="T10" fmla="*/ 709 w 164"/>
                <a:gd name="T11" fmla="*/ 15 h 114"/>
                <a:gd name="T12" fmla="*/ 597 w 164"/>
                <a:gd name="T13" fmla="*/ 16 h 114"/>
                <a:gd name="T14" fmla="*/ 551 w 164"/>
                <a:gd name="T15" fmla="*/ 16 h 114"/>
                <a:gd name="T16" fmla="*/ 567 w 164"/>
                <a:gd name="T17" fmla="*/ 30 h 114"/>
                <a:gd name="T18" fmla="*/ 559 w 164"/>
                <a:gd name="T19" fmla="*/ 53 h 114"/>
                <a:gd name="T20" fmla="*/ 520 w 164"/>
                <a:gd name="T21" fmla="*/ 73 h 114"/>
                <a:gd name="T22" fmla="*/ 457 w 164"/>
                <a:gd name="T23" fmla="*/ 84 h 114"/>
                <a:gd name="T24" fmla="*/ 404 w 164"/>
                <a:gd name="T25" fmla="*/ 82 h 114"/>
                <a:gd name="T26" fmla="*/ 380 w 164"/>
                <a:gd name="T27" fmla="*/ 69 h 114"/>
                <a:gd name="T28" fmla="*/ 337 w 164"/>
                <a:gd name="T29" fmla="*/ 54 h 114"/>
                <a:gd name="T30" fmla="*/ 213 w 164"/>
                <a:gd name="T31" fmla="*/ 41 h 114"/>
                <a:gd name="T32" fmla="*/ 160 w 164"/>
                <a:gd name="T33" fmla="*/ 37 h 114"/>
                <a:gd name="T34" fmla="*/ 152 w 164"/>
                <a:gd name="T35" fmla="*/ 29 h 114"/>
                <a:gd name="T36" fmla="*/ 136 w 164"/>
                <a:gd name="T37" fmla="*/ 20 h 114"/>
                <a:gd name="T38" fmla="*/ 128 w 164"/>
                <a:gd name="T39" fmla="*/ 15 h 114"/>
                <a:gd name="T40" fmla="*/ 100 w 164"/>
                <a:gd name="T41" fmla="*/ 34 h 114"/>
                <a:gd name="T42" fmla="*/ 55 w 164"/>
                <a:gd name="T43" fmla="*/ 57 h 114"/>
                <a:gd name="T44" fmla="*/ 16 w 164"/>
                <a:gd name="T45" fmla="*/ 75 h 114"/>
                <a:gd name="T46" fmla="*/ 0 w 164"/>
                <a:gd name="T47" fmla="*/ 84 h 114"/>
                <a:gd name="T48" fmla="*/ 39 w 164"/>
                <a:gd name="T49" fmla="*/ 86 h 114"/>
                <a:gd name="T50" fmla="*/ 124 w 164"/>
                <a:gd name="T51" fmla="*/ 87 h 114"/>
                <a:gd name="T52" fmla="*/ 236 w 164"/>
                <a:gd name="T53" fmla="*/ 88 h 114"/>
                <a:gd name="T54" fmla="*/ 396 w 164"/>
                <a:gd name="T55" fmla="*/ 88 h 114"/>
                <a:gd name="T56" fmla="*/ 457 w 164"/>
                <a:gd name="T57" fmla="*/ 88 h 114"/>
                <a:gd name="T58" fmla="*/ 520 w 164"/>
                <a:gd name="T59" fmla="*/ 84 h 114"/>
                <a:gd name="T60" fmla="*/ 597 w 164"/>
                <a:gd name="T61" fmla="*/ 79 h 114"/>
                <a:gd name="T62" fmla="*/ 672 w 164"/>
                <a:gd name="T63" fmla="*/ 74 h 114"/>
                <a:gd name="T64" fmla="*/ 701 w 164"/>
                <a:gd name="T65" fmla="*/ 70 h 114"/>
                <a:gd name="T66" fmla="*/ 725 w 164"/>
                <a:gd name="T67" fmla="*/ 64 h 114"/>
                <a:gd name="T68" fmla="*/ 764 w 164"/>
                <a:gd name="T69" fmla="*/ 61 h 114"/>
                <a:gd name="T70" fmla="*/ 811 w 164"/>
                <a:gd name="T71" fmla="*/ 59 h 114"/>
                <a:gd name="T72" fmla="*/ 841 w 164"/>
                <a:gd name="T73" fmla="*/ 59 h 114"/>
                <a:gd name="T74" fmla="*/ 892 w 164"/>
                <a:gd name="T75" fmla="*/ 54 h 114"/>
                <a:gd name="T76" fmla="*/ 947 w 164"/>
                <a:gd name="T77" fmla="*/ 49 h 114"/>
                <a:gd name="T78" fmla="*/ 977 w 164"/>
                <a:gd name="T79" fmla="*/ 45 h 114"/>
                <a:gd name="T80" fmla="*/ 955 w 164"/>
                <a:gd name="T81" fmla="*/ 44 h 114"/>
                <a:gd name="T82" fmla="*/ 908 w 164"/>
                <a:gd name="T83" fmla="*/ 42 h 114"/>
                <a:gd name="T84" fmla="*/ 849 w 164"/>
                <a:gd name="T85" fmla="*/ 41 h 114"/>
                <a:gd name="T86" fmla="*/ 827 w 164"/>
                <a:gd name="T87" fmla="*/ 41 h 114"/>
                <a:gd name="T88" fmla="*/ 849 w 164"/>
                <a:gd name="T89" fmla="*/ 25 h 114"/>
                <a:gd name="T90" fmla="*/ 955 w 164"/>
                <a:gd name="T91" fmla="*/ 15 h 114"/>
                <a:gd name="T92" fmla="*/ 1079 w 164"/>
                <a:gd name="T93" fmla="*/ 12 h 114"/>
                <a:gd name="T94" fmla="*/ 1213 w 164"/>
                <a:gd name="T95" fmla="*/ 8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163" y="8"/>
                  </a:moveTo>
                  <a:lnTo>
                    <a:pt x="162" y="8"/>
                  </a:lnTo>
                  <a:lnTo>
                    <a:pt x="161" y="8"/>
                  </a:lnTo>
                  <a:lnTo>
                    <a:pt x="160" y="8"/>
                  </a:lnTo>
                  <a:lnTo>
                    <a:pt x="159" y="8"/>
                  </a:lnTo>
                  <a:lnTo>
                    <a:pt x="157" y="8"/>
                  </a:lnTo>
                  <a:lnTo>
                    <a:pt x="156" y="6"/>
                  </a:lnTo>
                  <a:lnTo>
                    <a:pt x="154" y="6"/>
                  </a:lnTo>
                  <a:lnTo>
                    <a:pt x="152" y="5"/>
                  </a:lnTo>
                  <a:lnTo>
                    <a:pt x="151" y="5"/>
                  </a:lnTo>
                  <a:lnTo>
                    <a:pt x="149" y="4"/>
                  </a:lnTo>
                  <a:lnTo>
                    <a:pt x="147" y="4"/>
                  </a:lnTo>
                  <a:lnTo>
                    <a:pt x="146" y="2"/>
                  </a:lnTo>
                  <a:lnTo>
                    <a:pt x="144" y="2"/>
                  </a:lnTo>
                  <a:lnTo>
                    <a:pt x="143" y="2"/>
                  </a:lnTo>
                  <a:lnTo>
                    <a:pt x="143" y="0"/>
                  </a:lnTo>
                  <a:lnTo>
                    <a:pt x="133" y="5"/>
                  </a:lnTo>
                  <a:lnTo>
                    <a:pt x="125" y="9"/>
                  </a:lnTo>
                  <a:lnTo>
                    <a:pt x="117" y="12"/>
                  </a:lnTo>
                  <a:lnTo>
                    <a:pt x="110" y="14"/>
                  </a:lnTo>
                  <a:lnTo>
                    <a:pt x="103" y="15"/>
                  </a:lnTo>
                  <a:lnTo>
                    <a:pt x="98" y="17"/>
                  </a:lnTo>
                  <a:lnTo>
                    <a:pt x="93" y="18"/>
                  </a:lnTo>
                  <a:lnTo>
                    <a:pt x="89" y="18"/>
                  </a:lnTo>
                  <a:lnTo>
                    <a:pt x="84" y="19"/>
                  </a:lnTo>
                  <a:lnTo>
                    <a:pt x="80" y="19"/>
                  </a:lnTo>
                  <a:lnTo>
                    <a:pt x="78" y="19"/>
                  </a:lnTo>
                  <a:lnTo>
                    <a:pt x="76" y="19"/>
                  </a:lnTo>
                  <a:lnTo>
                    <a:pt x="74" y="19"/>
                  </a:lnTo>
                  <a:lnTo>
                    <a:pt x="73" y="19"/>
                  </a:lnTo>
                  <a:lnTo>
                    <a:pt x="72" y="19"/>
                  </a:lnTo>
                  <a:lnTo>
                    <a:pt x="72" y="26"/>
                  </a:lnTo>
                  <a:lnTo>
                    <a:pt x="74" y="32"/>
                  </a:lnTo>
                  <a:lnTo>
                    <a:pt x="74" y="39"/>
                  </a:lnTo>
                  <a:lnTo>
                    <a:pt x="75" y="45"/>
                  </a:lnTo>
                  <a:lnTo>
                    <a:pt x="74" y="53"/>
                  </a:lnTo>
                  <a:lnTo>
                    <a:pt x="74" y="60"/>
                  </a:lnTo>
                  <a:lnTo>
                    <a:pt x="73" y="67"/>
                  </a:lnTo>
                  <a:lnTo>
                    <a:pt x="73" y="73"/>
                  </a:lnTo>
                  <a:lnTo>
                    <a:pt x="71" y="81"/>
                  </a:lnTo>
                  <a:lnTo>
                    <a:pt x="69" y="87"/>
                  </a:lnTo>
                  <a:lnTo>
                    <a:pt x="68" y="93"/>
                  </a:lnTo>
                  <a:lnTo>
                    <a:pt x="66" y="98"/>
                  </a:lnTo>
                  <a:lnTo>
                    <a:pt x="63" y="102"/>
                  </a:lnTo>
                  <a:lnTo>
                    <a:pt x="61" y="105"/>
                  </a:lnTo>
                  <a:lnTo>
                    <a:pt x="60" y="107"/>
                  </a:lnTo>
                  <a:lnTo>
                    <a:pt x="58" y="108"/>
                  </a:lnTo>
                  <a:lnTo>
                    <a:pt x="56" y="109"/>
                  </a:lnTo>
                  <a:lnTo>
                    <a:pt x="55" y="107"/>
                  </a:lnTo>
                  <a:lnTo>
                    <a:pt x="53" y="105"/>
                  </a:lnTo>
                  <a:lnTo>
                    <a:pt x="53" y="102"/>
                  </a:lnTo>
                  <a:lnTo>
                    <a:pt x="51" y="98"/>
                  </a:lnTo>
                  <a:lnTo>
                    <a:pt x="51" y="94"/>
                  </a:lnTo>
                  <a:lnTo>
                    <a:pt x="50" y="88"/>
                  </a:lnTo>
                  <a:lnTo>
                    <a:pt x="50" y="83"/>
                  </a:lnTo>
                  <a:lnTo>
                    <a:pt x="49" y="79"/>
                  </a:lnTo>
                  <a:lnTo>
                    <a:pt x="47" y="73"/>
                  </a:lnTo>
                  <a:lnTo>
                    <a:pt x="44" y="69"/>
                  </a:lnTo>
                  <a:lnTo>
                    <a:pt x="42" y="64"/>
                  </a:lnTo>
                  <a:lnTo>
                    <a:pt x="38" y="60"/>
                  </a:lnTo>
                  <a:lnTo>
                    <a:pt x="34" y="55"/>
                  </a:lnTo>
                  <a:lnTo>
                    <a:pt x="28" y="52"/>
                  </a:lnTo>
                  <a:lnTo>
                    <a:pt x="22" y="49"/>
                  </a:lnTo>
                  <a:lnTo>
                    <a:pt x="21" y="49"/>
                  </a:lnTo>
                  <a:lnTo>
                    <a:pt x="21" y="47"/>
                  </a:lnTo>
                  <a:lnTo>
                    <a:pt x="21" y="45"/>
                  </a:lnTo>
                  <a:lnTo>
                    <a:pt x="20" y="43"/>
                  </a:lnTo>
                  <a:lnTo>
                    <a:pt x="20" y="40"/>
                  </a:lnTo>
                  <a:lnTo>
                    <a:pt x="20" y="37"/>
                  </a:lnTo>
                  <a:lnTo>
                    <a:pt x="20" y="33"/>
                  </a:lnTo>
                  <a:lnTo>
                    <a:pt x="18" y="32"/>
                  </a:lnTo>
                  <a:lnTo>
                    <a:pt x="18" y="28"/>
                  </a:lnTo>
                  <a:lnTo>
                    <a:pt x="18" y="26"/>
                  </a:lnTo>
                  <a:lnTo>
                    <a:pt x="18" y="22"/>
                  </a:lnTo>
                  <a:lnTo>
                    <a:pt x="17" y="20"/>
                  </a:lnTo>
                  <a:lnTo>
                    <a:pt x="17" y="18"/>
                  </a:lnTo>
                  <a:lnTo>
                    <a:pt x="17" y="17"/>
                  </a:lnTo>
                  <a:lnTo>
                    <a:pt x="15" y="26"/>
                  </a:lnTo>
                  <a:lnTo>
                    <a:pt x="15" y="34"/>
                  </a:lnTo>
                  <a:lnTo>
                    <a:pt x="13" y="43"/>
                  </a:lnTo>
                  <a:lnTo>
                    <a:pt x="13" y="51"/>
                  </a:lnTo>
                  <a:lnTo>
                    <a:pt x="11" y="59"/>
                  </a:lnTo>
                  <a:lnTo>
                    <a:pt x="9" y="67"/>
                  </a:lnTo>
                  <a:lnTo>
                    <a:pt x="7" y="73"/>
                  </a:lnTo>
                  <a:lnTo>
                    <a:pt x="7" y="80"/>
                  </a:lnTo>
                  <a:lnTo>
                    <a:pt x="6" y="86"/>
                  </a:lnTo>
                  <a:lnTo>
                    <a:pt x="4" y="91"/>
                  </a:lnTo>
                  <a:lnTo>
                    <a:pt x="2" y="96"/>
                  </a:lnTo>
                  <a:lnTo>
                    <a:pt x="2" y="100"/>
                  </a:lnTo>
                  <a:lnTo>
                    <a:pt x="0" y="103"/>
                  </a:lnTo>
                  <a:lnTo>
                    <a:pt x="0" y="105"/>
                  </a:lnTo>
                  <a:lnTo>
                    <a:pt x="0" y="107"/>
                  </a:lnTo>
                  <a:lnTo>
                    <a:pt x="1" y="109"/>
                  </a:lnTo>
                  <a:lnTo>
                    <a:pt x="3" y="109"/>
                  </a:lnTo>
                  <a:lnTo>
                    <a:pt x="5" y="110"/>
                  </a:lnTo>
                  <a:lnTo>
                    <a:pt x="7" y="110"/>
                  </a:lnTo>
                  <a:lnTo>
                    <a:pt x="9" y="111"/>
                  </a:lnTo>
                  <a:lnTo>
                    <a:pt x="12" y="111"/>
                  </a:lnTo>
                  <a:lnTo>
                    <a:pt x="16" y="111"/>
                  </a:lnTo>
                  <a:lnTo>
                    <a:pt x="20" y="111"/>
                  </a:lnTo>
                  <a:lnTo>
                    <a:pt x="23" y="112"/>
                  </a:lnTo>
                  <a:lnTo>
                    <a:pt x="26" y="112"/>
                  </a:lnTo>
                  <a:lnTo>
                    <a:pt x="31" y="112"/>
                  </a:lnTo>
                  <a:lnTo>
                    <a:pt x="36" y="112"/>
                  </a:lnTo>
                  <a:lnTo>
                    <a:pt x="41" y="113"/>
                  </a:lnTo>
                  <a:lnTo>
                    <a:pt x="46" y="113"/>
                  </a:lnTo>
                  <a:lnTo>
                    <a:pt x="52" y="113"/>
                  </a:lnTo>
                  <a:lnTo>
                    <a:pt x="58" y="113"/>
                  </a:lnTo>
                  <a:lnTo>
                    <a:pt x="59" y="113"/>
                  </a:lnTo>
                  <a:lnTo>
                    <a:pt x="60" y="113"/>
                  </a:lnTo>
                  <a:lnTo>
                    <a:pt x="61" y="111"/>
                  </a:lnTo>
                  <a:lnTo>
                    <a:pt x="63" y="110"/>
                  </a:lnTo>
                  <a:lnTo>
                    <a:pt x="66" y="109"/>
                  </a:lnTo>
                  <a:lnTo>
                    <a:pt x="68" y="107"/>
                  </a:lnTo>
                  <a:lnTo>
                    <a:pt x="71" y="105"/>
                  </a:lnTo>
                  <a:lnTo>
                    <a:pt x="73" y="104"/>
                  </a:lnTo>
                  <a:lnTo>
                    <a:pt x="76" y="102"/>
                  </a:lnTo>
                  <a:lnTo>
                    <a:pt x="78" y="101"/>
                  </a:lnTo>
                  <a:lnTo>
                    <a:pt x="82" y="99"/>
                  </a:lnTo>
                  <a:lnTo>
                    <a:pt x="84" y="97"/>
                  </a:lnTo>
                  <a:lnTo>
                    <a:pt x="86" y="96"/>
                  </a:lnTo>
                  <a:lnTo>
                    <a:pt x="88" y="94"/>
                  </a:lnTo>
                  <a:lnTo>
                    <a:pt x="91" y="92"/>
                  </a:lnTo>
                  <a:lnTo>
                    <a:pt x="92" y="91"/>
                  </a:lnTo>
                  <a:lnTo>
                    <a:pt x="92" y="89"/>
                  </a:lnTo>
                  <a:lnTo>
                    <a:pt x="94" y="88"/>
                  </a:lnTo>
                  <a:lnTo>
                    <a:pt x="94" y="87"/>
                  </a:lnTo>
                  <a:lnTo>
                    <a:pt x="95" y="85"/>
                  </a:lnTo>
                  <a:lnTo>
                    <a:pt x="95" y="83"/>
                  </a:lnTo>
                  <a:lnTo>
                    <a:pt x="97" y="81"/>
                  </a:lnTo>
                  <a:lnTo>
                    <a:pt x="99" y="80"/>
                  </a:lnTo>
                  <a:lnTo>
                    <a:pt x="100" y="78"/>
                  </a:lnTo>
                  <a:lnTo>
                    <a:pt x="102" y="77"/>
                  </a:lnTo>
                  <a:lnTo>
                    <a:pt x="103" y="77"/>
                  </a:lnTo>
                  <a:lnTo>
                    <a:pt x="105" y="75"/>
                  </a:lnTo>
                  <a:lnTo>
                    <a:pt x="106" y="75"/>
                  </a:lnTo>
                  <a:lnTo>
                    <a:pt x="108" y="75"/>
                  </a:lnTo>
                  <a:lnTo>
                    <a:pt x="109" y="75"/>
                  </a:lnTo>
                  <a:lnTo>
                    <a:pt x="110" y="75"/>
                  </a:lnTo>
                  <a:lnTo>
                    <a:pt x="111" y="73"/>
                  </a:lnTo>
                  <a:lnTo>
                    <a:pt x="113" y="73"/>
                  </a:lnTo>
                  <a:lnTo>
                    <a:pt x="115" y="71"/>
                  </a:lnTo>
                  <a:lnTo>
                    <a:pt x="117" y="69"/>
                  </a:lnTo>
                  <a:lnTo>
                    <a:pt x="119" y="68"/>
                  </a:lnTo>
                  <a:lnTo>
                    <a:pt x="120" y="67"/>
                  </a:lnTo>
                  <a:lnTo>
                    <a:pt x="122" y="65"/>
                  </a:lnTo>
                  <a:lnTo>
                    <a:pt x="124" y="63"/>
                  </a:lnTo>
                  <a:lnTo>
                    <a:pt x="126" y="61"/>
                  </a:lnTo>
                  <a:lnTo>
                    <a:pt x="128" y="59"/>
                  </a:lnTo>
                  <a:lnTo>
                    <a:pt x="128" y="57"/>
                  </a:lnTo>
                  <a:lnTo>
                    <a:pt x="129" y="56"/>
                  </a:lnTo>
                  <a:lnTo>
                    <a:pt x="127" y="56"/>
                  </a:lnTo>
                  <a:lnTo>
                    <a:pt x="126" y="56"/>
                  </a:lnTo>
                  <a:lnTo>
                    <a:pt x="125" y="56"/>
                  </a:lnTo>
                  <a:lnTo>
                    <a:pt x="124" y="54"/>
                  </a:lnTo>
                  <a:lnTo>
                    <a:pt x="122" y="54"/>
                  </a:lnTo>
                  <a:lnTo>
                    <a:pt x="120" y="54"/>
                  </a:lnTo>
                  <a:lnTo>
                    <a:pt x="119" y="54"/>
                  </a:lnTo>
                  <a:lnTo>
                    <a:pt x="117" y="52"/>
                  </a:lnTo>
                  <a:lnTo>
                    <a:pt x="115" y="52"/>
                  </a:lnTo>
                  <a:lnTo>
                    <a:pt x="113" y="52"/>
                  </a:lnTo>
                  <a:lnTo>
                    <a:pt x="111" y="52"/>
                  </a:lnTo>
                  <a:lnTo>
                    <a:pt x="110" y="52"/>
                  </a:lnTo>
                  <a:lnTo>
                    <a:pt x="109" y="52"/>
                  </a:lnTo>
                  <a:lnTo>
                    <a:pt x="108" y="52"/>
                  </a:lnTo>
                  <a:lnTo>
                    <a:pt x="108" y="44"/>
                  </a:lnTo>
                  <a:lnTo>
                    <a:pt x="109" y="37"/>
                  </a:lnTo>
                  <a:lnTo>
                    <a:pt x="111" y="32"/>
                  </a:lnTo>
                  <a:lnTo>
                    <a:pt x="114" y="26"/>
                  </a:lnTo>
                  <a:lnTo>
                    <a:pt x="117" y="24"/>
                  </a:lnTo>
                  <a:lnTo>
                    <a:pt x="121" y="20"/>
                  </a:lnTo>
                  <a:lnTo>
                    <a:pt x="125" y="18"/>
                  </a:lnTo>
                  <a:lnTo>
                    <a:pt x="129" y="16"/>
                  </a:lnTo>
                  <a:lnTo>
                    <a:pt x="133" y="16"/>
                  </a:lnTo>
                  <a:lnTo>
                    <a:pt x="138" y="15"/>
                  </a:lnTo>
                  <a:lnTo>
                    <a:pt x="141" y="15"/>
                  </a:lnTo>
                  <a:lnTo>
                    <a:pt x="146" y="14"/>
                  </a:lnTo>
                  <a:lnTo>
                    <a:pt x="150" y="14"/>
                  </a:lnTo>
                  <a:lnTo>
                    <a:pt x="155" y="13"/>
                  </a:lnTo>
                  <a:lnTo>
                    <a:pt x="159" y="11"/>
                  </a:lnTo>
                  <a:lnTo>
                    <a:pt x="163" y="8"/>
                  </a:lnTo>
                </a:path>
              </a:pathLst>
            </a:custGeom>
            <a:solidFill>
              <a:srgbClr val="F8F8F8"/>
            </a:solidFill>
            <a:ln w="6350">
              <a:solidFill>
                <a:srgbClr val="DDDDDD"/>
              </a:solidFill>
              <a:round/>
              <a:headEnd/>
              <a:tailEnd/>
            </a:ln>
          </p:spPr>
          <p:txBody>
            <a:bodyPr/>
            <a:lstStyle/>
            <a:p>
              <a:endParaRPr lang="it-IT"/>
            </a:p>
          </p:txBody>
        </p:sp>
        <p:sp>
          <p:nvSpPr>
            <p:cNvPr id="7257" name="Freeform 114"/>
            <p:cNvSpPr>
              <a:spLocks/>
            </p:cNvSpPr>
            <p:nvPr/>
          </p:nvSpPr>
          <p:spPr bwMode="auto">
            <a:xfrm>
              <a:off x="1072" y="1477"/>
              <a:ext cx="169" cy="100"/>
            </a:xfrm>
            <a:custGeom>
              <a:avLst/>
              <a:gdLst>
                <a:gd name="T0" fmla="*/ 8 w 86"/>
                <a:gd name="T1" fmla="*/ 6 h 109"/>
                <a:gd name="T2" fmla="*/ 55 w 86"/>
                <a:gd name="T3" fmla="*/ 6 h 109"/>
                <a:gd name="T4" fmla="*/ 128 w 86"/>
                <a:gd name="T5" fmla="*/ 6 h 109"/>
                <a:gd name="T6" fmla="*/ 189 w 86"/>
                <a:gd name="T7" fmla="*/ 6 h 109"/>
                <a:gd name="T8" fmla="*/ 244 w 86"/>
                <a:gd name="T9" fmla="*/ 6 h 109"/>
                <a:gd name="T10" fmla="*/ 252 w 86"/>
                <a:gd name="T11" fmla="*/ 6 h 109"/>
                <a:gd name="T12" fmla="*/ 252 w 86"/>
                <a:gd name="T13" fmla="*/ 10 h 109"/>
                <a:gd name="T14" fmla="*/ 259 w 86"/>
                <a:gd name="T15" fmla="*/ 16 h 109"/>
                <a:gd name="T16" fmla="*/ 289 w 86"/>
                <a:gd name="T17" fmla="*/ 23 h 109"/>
                <a:gd name="T18" fmla="*/ 312 w 86"/>
                <a:gd name="T19" fmla="*/ 29 h 109"/>
                <a:gd name="T20" fmla="*/ 356 w 86"/>
                <a:gd name="T21" fmla="*/ 34 h 109"/>
                <a:gd name="T22" fmla="*/ 387 w 86"/>
                <a:gd name="T23" fmla="*/ 40 h 109"/>
                <a:gd name="T24" fmla="*/ 417 w 86"/>
                <a:gd name="T25" fmla="*/ 49 h 109"/>
                <a:gd name="T26" fmla="*/ 440 w 86"/>
                <a:gd name="T27" fmla="*/ 58 h 109"/>
                <a:gd name="T28" fmla="*/ 472 w 86"/>
                <a:gd name="T29" fmla="*/ 67 h 109"/>
                <a:gd name="T30" fmla="*/ 479 w 86"/>
                <a:gd name="T31" fmla="*/ 75 h 109"/>
                <a:gd name="T32" fmla="*/ 479 w 86"/>
                <a:gd name="T33" fmla="*/ 78 h 109"/>
                <a:gd name="T34" fmla="*/ 487 w 86"/>
                <a:gd name="T35" fmla="*/ 79 h 109"/>
                <a:gd name="T36" fmla="*/ 501 w 86"/>
                <a:gd name="T37" fmla="*/ 79 h 109"/>
                <a:gd name="T38" fmla="*/ 509 w 86"/>
                <a:gd name="T39" fmla="*/ 82 h 109"/>
                <a:gd name="T40" fmla="*/ 533 w 86"/>
                <a:gd name="T41" fmla="*/ 83 h 109"/>
                <a:gd name="T42" fmla="*/ 540 w 86"/>
                <a:gd name="T43" fmla="*/ 83 h 109"/>
                <a:gd name="T44" fmla="*/ 560 w 86"/>
                <a:gd name="T45" fmla="*/ 83 h 109"/>
                <a:gd name="T46" fmla="*/ 592 w 86"/>
                <a:gd name="T47" fmla="*/ 83 h 109"/>
                <a:gd name="T48" fmla="*/ 613 w 86"/>
                <a:gd name="T49" fmla="*/ 83 h 109"/>
                <a:gd name="T50" fmla="*/ 629 w 86"/>
                <a:gd name="T51" fmla="*/ 83 h 109"/>
                <a:gd name="T52" fmla="*/ 645 w 86"/>
                <a:gd name="T53" fmla="*/ 82 h 109"/>
                <a:gd name="T54" fmla="*/ 613 w 86"/>
                <a:gd name="T55" fmla="*/ 75 h 109"/>
                <a:gd name="T56" fmla="*/ 552 w 86"/>
                <a:gd name="T57" fmla="*/ 58 h 109"/>
                <a:gd name="T58" fmla="*/ 479 w 86"/>
                <a:gd name="T59" fmla="*/ 37 h 109"/>
                <a:gd name="T60" fmla="*/ 401 w 86"/>
                <a:gd name="T61" fmla="*/ 17 h 109"/>
                <a:gd name="T62" fmla="*/ 356 w 86"/>
                <a:gd name="T63" fmla="*/ 6 h 109"/>
                <a:gd name="T64" fmla="*/ 332 w 86"/>
                <a:gd name="T65" fmla="*/ 3 h 109"/>
                <a:gd name="T66" fmla="*/ 259 w 86"/>
                <a:gd name="T67" fmla="*/ 1 h 109"/>
                <a:gd name="T68" fmla="*/ 173 w 86"/>
                <a:gd name="T69" fmla="*/ 0 h 109"/>
                <a:gd name="T70" fmla="*/ 85 w 86"/>
                <a:gd name="T71" fmla="*/ 1 h 109"/>
                <a:gd name="T72" fmla="*/ 24 w 86"/>
                <a:gd name="T73" fmla="*/ 1 h 109"/>
                <a:gd name="T74" fmla="*/ 0 w 86"/>
                <a:gd name="T75" fmla="*/ 2 h 109"/>
                <a:gd name="T76" fmla="*/ 0 w 86"/>
                <a:gd name="T77" fmla="*/ 2 h 109"/>
                <a:gd name="T78" fmla="*/ 0 w 86"/>
                <a:gd name="T79" fmla="*/ 4 h 109"/>
                <a:gd name="T80" fmla="*/ 0 w 86"/>
                <a:gd name="T81" fmla="*/ 6 h 109"/>
                <a:gd name="T82" fmla="*/ 0 w 86"/>
                <a:gd name="T83" fmla="*/ 6 h 109"/>
                <a:gd name="T84" fmla="*/ 0 w 86"/>
                <a:gd name="T85" fmla="*/ 6 h 10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6"/>
                <a:gd name="T130" fmla="*/ 0 h 109"/>
                <a:gd name="T131" fmla="*/ 86 w 86"/>
                <a:gd name="T132" fmla="*/ 109 h 10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6" h="109">
                  <a:moveTo>
                    <a:pt x="0" y="6"/>
                  </a:moveTo>
                  <a:lnTo>
                    <a:pt x="0" y="8"/>
                  </a:lnTo>
                  <a:lnTo>
                    <a:pt x="1" y="8"/>
                  </a:lnTo>
                  <a:lnTo>
                    <a:pt x="3" y="8"/>
                  </a:lnTo>
                  <a:lnTo>
                    <a:pt x="5" y="8"/>
                  </a:lnTo>
                  <a:lnTo>
                    <a:pt x="7" y="8"/>
                  </a:lnTo>
                  <a:lnTo>
                    <a:pt x="11" y="8"/>
                  </a:lnTo>
                  <a:lnTo>
                    <a:pt x="14" y="8"/>
                  </a:lnTo>
                  <a:lnTo>
                    <a:pt x="17" y="8"/>
                  </a:lnTo>
                  <a:lnTo>
                    <a:pt x="19" y="8"/>
                  </a:lnTo>
                  <a:lnTo>
                    <a:pt x="22" y="8"/>
                  </a:lnTo>
                  <a:lnTo>
                    <a:pt x="25" y="8"/>
                  </a:lnTo>
                  <a:lnTo>
                    <a:pt x="28" y="8"/>
                  </a:lnTo>
                  <a:lnTo>
                    <a:pt x="30" y="8"/>
                  </a:lnTo>
                  <a:lnTo>
                    <a:pt x="32" y="8"/>
                  </a:lnTo>
                  <a:lnTo>
                    <a:pt x="33" y="8"/>
                  </a:lnTo>
                  <a:lnTo>
                    <a:pt x="34" y="8"/>
                  </a:lnTo>
                  <a:lnTo>
                    <a:pt x="33" y="9"/>
                  </a:lnTo>
                  <a:lnTo>
                    <a:pt x="33" y="10"/>
                  </a:lnTo>
                  <a:lnTo>
                    <a:pt x="33" y="12"/>
                  </a:lnTo>
                  <a:lnTo>
                    <a:pt x="33" y="13"/>
                  </a:lnTo>
                  <a:lnTo>
                    <a:pt x="33" y="16"/>
                  </a:lnTo>
                  <a:lnTo>
                    <a:pt x="34" y="18"/>
                  </a:lnTo>
                  <a:lnTo>
                    <a:pt x="34" y="21"/>
                  </a:lnTo>
                  <a:lnTo>
                    <a:pt x="36" y="22"/>
                  </a:lnTo>
                  <a:lnTo>
                    <a:pt x="36" y="26"/>
                  </a:lnTo>
                  <a:lnTo>
                    <a:pt x="38" y="29"/>
                  </a:lnTo>
                  <a:lnTo>
                    <a:pt x="38" y="33"/>
                  </a:lnTo>
                  <a:lnTo>
                    <a:pt x="40" y="35"/>
                  </a:lnTo>
                  <a:lnTo>
                    <a:pt x="41" y="38"/>
                  </a:lnTo>
                  <a:lnTo>
                    <a:pt x="43" y="40"/>
                  </a:lnTo>
                  <a:lnTo>
                    <a:pt x="45" y="42"/>
                  </a:lnTo>
                  <a:lnTo>
                    <a:pt x="47" y="44"/>
                  </a:lnTo>
                  <a:lnTo>
                    <a:pt x="47" y="47"/>
                  </a:lnTo>
                  <a:lnTo>
                    <a:pt x="49" y="49"/>
                  </a:lnTo>
                  <a:lnTo>
                    <a:pt x="51" y="52"/>
                  </a:lnTo>
                  <a:lnTo>
                    <a:pt x="53" y="55"/>
                  </a:lnTo>
                  <a:lnTo>
                    <a:pt x="53" y="59"/>
                  </a:lnTo>
                  <a:lnTo>
                    <a:pt x="55" y="63"/>
                  </a:lnTo>
                  <a:lnTo>
                    <a:pt x="57" y="67"/>
                  </a:lnTo>
                  <a:lnTo>
                    <a:pt x="58" y="70"/>
                  </a:lnTo>
                  <a:lnTo>
                    <a:pt x="58" y="75"/>
                  </a:lnTo>
                  <a:lnTo>
                    <a:pt x="60" y="79"/>
                  </a:lnTo>
                  <a:lnTo>
                    <a:pt x="60" y="83"/>
                  </a:lnTo>
                  <a:lnTo>
                    <a:pt x="62" y="87"/>
                  </a:lnTo>
                  <a:lnTo>
                    <a:pt x="62" y="90"/>
                  </a:lnTo>
                  <a:lnTo>
                    <a:pt x="63" y="94"/>
                  </a:lnTo>
                  <a:lnTo>
                    <a:pt x="63" y="97"/>
                  </a:lnTo>
                  <a:lnTo>
                    <a:pt x="63" y="100"/>
                  </a:lnTo>
                  <a:lnTo>
                    <a:pt x="63" y="101"/>
                  </a:lnTo>
                  <a:lnTo>
                    <a:pt x="63" y="102"/>
                  </a:lnTo>
                  <a:lnTo>
                    <a:pt x="64" y="102"/>
                  </a:lnTo>
                  <a:lnTo>
                    <a:pt x="64" y="103"/>
                  </a:lnTo>
                  <a:lnTo>
                    <a:pt x="65" y="103"/>
                  </a:lnTo>
                  <a:lnTo>
                    <a:pt x="66" y="103"/>
                  </a:lnTo>
                  <a:lnTo>
                    <a:pt x="66" y="105"/>
                  </a:lnTo>
                  <a:lnTo>
                    <a:pt x="67" y="105"/>
                  </a:lnTo>
                  <a:lnTo>
                    <a:pt x="67" y="106"/>
                  </a:lnTo>
                  <a:lnTo>
                    <a:pt x="69" y="106"/>
                  </a:lnTo>
                  <a:lnTo>
                    <a:pt x="69" y="107"/>
                  </a:lnTo>
                  <a:lnTo>
                    <a:pt x="70" y="107"/>
                  </a:lnTo>
                  <a:lnTo>
                    <a:pt x="71" y="107"/>
                  </a:lnTo>
                  <a:lnTo>
                    <a:pt x="71" y="108"/>
                  </a:lnTo>
                  <a:lnTo>
                    <a:pt x="73" y="108"/>
                  </a:lnTo>
                  <a:lnTo>
                    <a:pt x="74" y="108"/>
                  </a:lnTo>
                  <a:lnTo>
                    <a:pt x="76" y="108"/>
                  </a:lnTo>
                  <a:lnTo>
                    <a:pt x="78" y="108"/>
                  </a:lnTo>
                  <a:lnTo>
                    <a:pt x="79" y="107"/>
                  </a:lnTo>
                  <a:lnTo>
                    <a:pt x="81" y="107"/>
                  </a:lnTo>
                  <a:lnTo>
                    <a:pt x="83" y="107"/>
                  </a:lnTo>
                  <a:lnTo>
                    <a:pt x="84" y="107"/>
                  </a:lnTo>
                  <a:lnTo>
                    <a:pt x="85" y="106"/>
                  </a:lnTo>
                  <a:lnTo>
                    <a:pt x="84" y="105"/>
                  </a:lnTo>
                  <a:lnTo>
                    <a:pt x="84" y="102"/>
                  </a:lnTo>
                  <a:lnTo>
                    <a:pt x="81" y="97"/>
                  </a:lnTo>
                  <a:lnTo>
                    <a:pt x="79" y="91"/>
                  </a:lnTo>
                  <a:lnTo>
                    <a:pt x="76" y="84"/>
                  </a:lnTo>
                  <a:lnTo>
                    <a:pt x="73" y="75"/>
                  </a:lnTo>
                  <a:lnTo>
                    <a:pt x="69" y="67"/>
                  </a:lnTo>
                  <a:lnTo>
                    <a:pt x="67" y="56"/>
                  </a:lnTo>
                  <a:lnTo>
                    <a:pt x="63" y="48"/>
                  </a:lnTo>
                  <a:lnTo>
                    <a:pt x="60" y="39"/>
                  </a:lnTo>
                  <a:lnTo>
                    <a:pt x="56" y="30"/>
                  </a:lnTo>
                  <a:lnTo>
                    <a:pt x="53" y="22"/>
                  </a:lnTo>
                  <a:lnTo>
                    <a:pt x="50" y="16"/>
                  </a:lnTo>
                  <a:lnTo>
                    <a:pt x="49" y="10"/>
                  </a:lnTo>
                  <a:lnTo>
                    <a:pt x="47" y="6"/>
                  </a:lnTo>
                  <a:lnTo>
                    <a:pt x="47" y="4"/>
                  </a:lnTo>
                  <a:lnTo>
                    <a:pt x="46" y="4"/>
                  </a:lnTo>
                  <a:lnTo>
                    <a:pt x="44" y="3"/>
                  </a:lnTo>
                  <a:lnTo>
                    <a:pt x="40" y="3"/>
                  </a:lnTo>
                  <a:lnTo>
                    <a:pt x="38" y="1"/>
                  </a:lnTo>
                  <a:lnTo>
                    <a:pt x="34" y="1"/>
                  </a:lnTo>
                  <a:lnTo>
                    <a:pt x="30" y="1"/>
                  </a:lnTo>
                  <a:lnTo>
                    <a:pt x="27" y="1"/>
                  </a:lnTo>
                  <a:lnTo>
                    <a:pt x="23" y="0"/>
                  </a:lnTo>
                  <a:lnTo>
                    <a:pt x="18" y="1"/>
                  </a:lnTo>
                  <a:lnTo>
                    <a:pt x="15" y="1"/>
                  </a:lnTo>
                  <a:lnTo>
                    <a:pt x="11" y="1"/>
                  </a:lnTo>
                  <a:lnTo>
                    <a:pt x="8" y="1"/>
                  </a:lnTo>
                  <a:lnTo>
                    <a:pt x="5" y="1"/>
                  </a:lnTo>
                  <a:lnTo>
                    <a:pt x="3" y="1"/>
                  </a:lnTo>
                  <a:lnTo>
                    <a:pt x="2" y="1"/>
                  </a:lnTo>
                  <a:lnTo>
                    <a:pt x="0" y="2"/>
                  </a:lnTo>
                  <a:lnTo>
                    <a:pt x="0" y="4"/>
                  </a:lnTo>
                  <a:lnTo>
                    <a:pt x="0" y="6"/>
                  </a:lnTo>
                </a:path>
              </a:pathLst>
            </a:custGeom>
            <a:solidFill>
              <a:srgbClr val="F8F8F8"/>
            </a:solidFill>
            <a:ln w="9525">
              <a:solidFill>
                <a:srgbClr val="DDDDDD"/>
              </a:solidFill>
              <a:round/>
              <a:headEnd/>
              <a:tailEnd/>
            </a:ln>
          </p:spPr>
          <p:txBody>
            <a:bodyPr/>
            <a:lstStyle/>
            <a:p>
              <a:endParaRPr lang="it-IT"/>
            </a:p>
          </p:txBody>
        </p:sp>
        <p:sp>
          <p:nvSpPr>
            <p:cNvPr id="7258" name="Freeform 115"/>
            <p:cNvSpPr>
              <a:spLocks/>
            </p:cNvSpPr>
            <p:nvPr/>
          </p:nvSpPr>
          <p:spPr bwMode="auto">
            <a:xfrm>
              <a:off x="1724" y="1481"/>
              <a:ext cx="171" cy="99"/>
            </a:xfrm>
            <a:custGeom>
              <a:avLst/>
              <a:gdLst>
                <a:gd name="T0" fmla="*/ 637 w 87"/>
                <a:gd name="T1" fmla="*/ 6 h 108"/>
                <a:gd name="T2" fmla="*/ 584 w 87"/>
                <a:gd name="T3" fmla="*/ 6 h 108"/>
                <a:gd name="T4" fmla="*/ 525 w 87"/>
                <a:gd name="T5" fmla="*/ 6 h 108"/>
                <a:gd name="T6" fmla="*/ 448 w 87"/>
                <a:gd name="T7" fmla="*/ 6 h 108"/>
                <a:gd name="T8" fmla="*/ 401 w 87"/>
                <a:gd name="T9" fmla="*/ 6 h 108"/>
                <a:gd name="T10" fmla="*/ 387 w 87"/>
                <a:gd name="T11" fmla="*/ 6 h 108"/>
                <a:gd name="T12" fmla="*/ 387 w 87"/>
                <a:gd name="T13" fmla="*/ 9 h 108"/>
                <a:gd name="T14" fmla="*/ 371 w 87"/>
                <a:gd name="T15" fmla="*/ 16 h 108"/>
                <a:gd name="T16" fmla="*/ 348 w 87"/>
                <a:gd name="T17" fmla="*/ 23 h 108"/>
                <a:gd name="T18" fmla="*/ 328 w 87"/>
                <a:gd name="T19" fmla="*/ 29 h 108"/>
                <a:gd name="T20" fmla="*/ 297 w 87"/>
                <a:gd name="T21" fmla="*/ 34 h 108"/>
                <a:gd name="T22" fmla="*/ 259 w 87"/>
                <a:gd name="T23" fmla="*/ 41 h 108"/>
                <a:gd name="T24" fmla="*/ 212 w 87"/>
                <a:gd name="T25" fmla="*/ 49 h 108"/>
                <a:gd name="T26" fmla="*/ 181 w 87"/>
                <a:gd name="T27" fmla="*/ 58 h 108"/>
                <a:gd name="T28" fmla="*/ 167 w 87"/>
                <a:gd name="T29" fmla="*/ 67 h 108"/>
                <a:gd name="T30" fmla="*/ 167 w 87"/>
                <a:gd name="T31" fmla="*/ 76 h 108"/>
                <a:gd name="T32" fmla="*/ 167 w 87"/>
                <a:gd name="T33" fmla="*/ 78 h 108"/>
                <a:gd name="T34" fmla="*/ 143 w 87"/>
                <a:gd name="T35" fmla="*/ 80 h 108"/>
                <a:gd name="T36" fmla="*/ 143 w 87"/>
                <a:gd name="T37" fmla="*/ 80 h 108"/>
                <a:gd name="T38" fmla="*/ 120 w 87"/>
                <a:gd name="T39" fmla="*/ 82 h 108"/>
                <a:gd name="T40" fmla="*/ 108 w 87"/>
                <a:gd name="T41" fmla="*/ 83 h 108"/>
                <a:gd name="T42" fmla="*/ 100 w 87"/>
                <a:gd name="T43" fmla="*/ 83 h 108"/>
                <a:gd name="T44" fmla="*/ 77 w 87"/>
                <a:gd name="T45" fmla="*/ 83 h 108"/>
                <a:gd name="T46" fmla="*/ 47 w 87"/>
                <a:gd name="T47" fmla="*/ 83 h 108"/>
                <a:gd name="T48" fmla="*/ 31 w 87"/>
                <a:gd name="T49" fmla="*/ 83 h 108"/>
                <a:gd name="T50" fmla="*/ 8 w 87"/>
                <a:gd name="T51" fmla="*/ 83 h 108"/>
                <a:gd name="T52" fmla="*/ 8 w 87"/>
                <a:gd name="T53" fmla="*/ 82 h 108"/>
                <a:gd name="T54" fmla="*/ 24 w 87"/>
                <a:gd name="T55" fmla="*/ 76 h 108"/>
                <a:gd name="T56" fmla="*/ 85 w 87"/>
                <a:gd name="T57" fmla="*/ 58 h 108"/>
                <a:gd name="T58" fmla="*/ 167 w 87"/>
                <a:gd name="T59" fmla="*/ 36 h 108"/>
                <a:gd name="T60" fmla="*/ 244 w 87"/>
                <a:gd name="T61" fmla="*/ 16 h 108"/>
                <a:gd name="T62" fmla="*/ 281 w 87"/>
                <a:gd name="T63" fmla="*/ 6 h 108"/>
                <a:gd name="T64" fmla="*/ 305 w 87"/>
                <a:gd name="T65" fmla="*/ 3 h 108"/>
                <a:gd name="T66" fmla="*/ 379 w 87"/>
                <a:gd name="T67" fmla="*/ 1 h 108"/>
                <a:gd name="T68" fmla="*/ 472 w 87"/>
                <a:gd name="T69" fmla="*/ 0 h 108"/>
                <a:gd name="T70" fmla="*/ 552 w 87"/>
                <a:gd name="T71" fmla="*/ 0 h 108"/>
                <a:gd name="T72" fmla="*/ 621 w 87"/>
                <a:gd name="T73" fmla="*/ 0 h 108"/>
                <a:gd name="T74" fmla="*/ 637 w 87"/>
                <a:gd name="T75" fmla="*/ 1 h 108"/>
                <a:gd name="T76" fmla="*/ 637 w 87"/>
                <a:gd name="T77" fmla="*/ 2 h 108"/>
                <a:gd name="T78" fmla="*/ 637 w 87"/>
                <a:gd name="T79" fmla="*/ 4 h 108"/>
                <a:gd name="T80" fmla="*/ 645 w 87"/>
                <a:gd name="T81" fmla="*/ 5 h 108"/>
                <a:gd name="T82" fmla="*/ 645 w 87"/>
                <a:gd name="T83" fmla="*/ 6 h 108"/>
                <a:gd name="T84" fmla="*/ 653 w 87"/>
                <a:gd name="T85" fmla="*/ 6 h 1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
                <a:gd name="T130" fmla="*/ 0 h 108"/>
                <a:gd name="T131" fmla="*/ 87 w 87"/>
                <a:gd name="T132" fmla="*/ 108 h 1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 h="108">
                  <a:moveTo>
                    <a:pt x="86" y="6"/>
                  </a:moveTo>
                  <a:lnTo>
                    <a:pt x="85" y="7"/>
                  </a:lnTo>
                  <a:lnTo>
                    <a:pt x="84" y="7"/>
                  </a:lnTo>
                  <a:lnTo>
                    <a:pt x="82" y="7"/>
                  </a:lnTo>
                  <a:lnTo>
                    <a:pt x="80" y="7"/>
                  </a:lnTo>
                  <a:lnTo>
                    <a:pt x="77" y="7"/>
                  </a:lnTo>
                  <a:lnTo>
                    <a:pt x="74" y="7"/>
                  </a:lnTo>
                  <a:lnTo>
                    <a:pt x="71" y="7"/>
                  </a:lnTo>
                  <a:lnTo>
                    <a:pt x="69" y="7"/>
                  </a:lnTo>
                  <a:lnTo>
                    <a:pt x="66" y="7"/>
                  </a:lnTo>
                  <a:lnTo>
                    <a:pt x="62" y="7"/>
                  </a:lnTo>
                  <a:lnTo>
                    <a:pt x="59" y="7"/>
                  </a:lnTo>
                  <a:lnTo>
                    <a:pt x="57" y="7"/>
                  </a:lnTo>
                  <a:lnTo>
                    <a:pt x="55" y="7"/>
                  </a:lnTo>
                  <a:lnTo>
                    <a:pt x="53" y="7"/>
                  </a:lnTo>
                  <a:lnTo>
                    <a:pt x="51" y="8"/>
                  </a:lnTo>
                  <a:lnTo>
                    <a:pt x="51" y="9"/>
                  </a:lnTo>
                  <a:lnTo>
                    <a:pt x="51" y="11"/>
                  </a:lnTo>
                  <a:lnTo>
                    <a:pt x="51" y="12"/>
                  </a:lnTo>
                  <a:lnTo>
                    <a:pt x="50" y="15"/>
                  </a:lnTo>
                  <a:lnTo>
                    <a:pt x="50" y="17"/>
                  </a:lnTo>
                  <a:lnTo>
                    <a:pt x="49" y="20"/>
                  </a:lnTo>
                  <a:lnTo>
                    <a:pt x="49" y="22"/>
                  </a:lnTo>
                  <a:lnTo>
                    <a:pt x="47" y="26"/>
                  </a:lnTo>
                  <a:lnTo>
                    <a:pt x="46" y="29"/>
                  </a:lnTo>
                  <a:lnTo>
                    <a:pt x="45" y="33"/>
                  </a:lnTo>
                  <a:lnTo>
                    <a:pt x="45" y="35"/>
                  </a:lnTo>
                  <a:lnTo>
                    <a:pt x="43" y="38"/>
                  </a:lnTo>
                  <a:lnTo>
                    <a:pt x="41" y="40"/>
                  </a:lnTo>
                  <a:lnTo>
                    <a:pt x="39" y="42"/>
                  </a:lnTo>
                  <a:lnTo>
                    <a:pt x="39" y="44"/>
                  </a:lnTo>
                  <a:lnTo>
                    <a:pt x="37" y="47"/>
                  </a:lnTo>
                  <a:lnTo>
                    <a:pt x="35" y="50"/>
                  </a:lnTo>
                  <a:lnTo>
                    <a:pt x="34" y="53"/>
                  </a:lnTo>
                  <a:lnTo>
                    <a:pt x="32" y="55"/>
                  </a:lnTo>
                  <a:lnTo>
                    <a:pt x="30" y="59"/>
                  </a:lnTo>
                  <a:lnTo>
                    <a:pt x="28" y="63"/>
                  </a:lnTo>
                  <a:lnTo>
                    <a:pt x="26" y="67"/>
                  </a:lnTo>
                  <a:lnTo>
                    <a:pt x="26" y="70"/>
                  </a:lnTo>
                  <a:lnTo>
                    <a:pt x="24" y="75"/>
                  </a:lnTo>
                  <a:lnTo>
                    <a:pt x="23" y="79"/>
                  </a:lnTo>
                  <a:lnTo>
                    <a:pt x="22" y="83"/>
                  </a:lnTo>
                  <a:lnTo>
                    <a:pt x="22" y="87"/>
                  </a:lnTo>
                  <a:lnTo>
                    <a:pt x="22" y="90"/>
                  </a:lnTo>
                  <a:lnTo>
                    <a:pt x="22" y="94"/>
                  </a:lnTo>
                  <a:lnTo>
                    <a:pt x="22" y="98"/>
                  </a:lnTo>
                  <a:lnTo>
                    <a:pt x="23" y="100"/>
                  </a:lnTo>
                  <a:lnTo>
                    <a:pt x="22" y="101"/>
                  </a:lnTo>
                  <a:lnTo>
                    <a:pt x="21" y="102"/>
                  </a:lnTo>
                  <a:lnTo>
                    <a:pt x="19" y="104"/>
                  </a:lnTo>
                  <a:lnTo>
                    <a:pt x="17" y="105"/>
                  </a:lnTo>
                  <a:lnTo>
                    <a:pt x="16" y="106"/>
                  </a:lnTo>
                  <a:lnTo>
                    <a:pt x="14" y="107"/>
                  </a:lnTo>
                  <a:lnTo>
                    <a:pt x="13" y="107"/>
                  </a:lnTo>
                  <a:lnTo>
                    <a:pt x="12" y="107"/>
                  </a:lnTo>
                  <a:lnTo>
                    <a:pt x="10" y="107"/>
                  </a:lnTo>
                  <a:lnTo>
                    <a:pt x="8" y="107"/>
                  </a:lnTo>
                  <a:lnTo>
                    <a:pt x="6" y="107"/>
                  </a:lnTo>
                  <a:lnTo>
                    <a:pt x="4" y="107"/>
                  </a:lnTo>
                  <a:lnTo>
                    <a:pt x="2" y="107"/>
                  </a:lnTo>
                  <a:lnTo>
                    <a:pt x="1" y="107"/>
                  </a:lnTo>
                  <a:lnTo>
                    <a:pt x="1" y="106"/>
                  </a:lnTo>
                  <a:lnTo>
                    <a:pt x="0" y="105"/>
                  </a:lnTo>
                  <a:lnTo>
                    <a:pt x="1" y="102"/>
                  </a:lnTo>
                  <a:lnTo>
                    <a:pt x="3" y="98"/>
                  </a:lnTo>
                  <a:lnTo>
                    <a:pt x="5" y="90"/>
                  </a:lnTo>
                  <a:lnTo>
                    <a:pt x="8" y="83"/>
                  </a:lnTo>
                  <a:lnTo>
                    <a:pt x="11" y="75"/>
                  </a:lnTo>
                  <a:lnTo>
                    <a:pt x="15" y="66"/>
                  </a:lnTo>
                  <a:lnTo>
                    <a:pt x="19" y="56"/>
                  </a:lnTo>
                  <a:lnTo>
                    <a:pt x="22" y="47"/>
                  </a:lnTo>
                  <a:lnTo>
                    <a:pt x="25" y="38"/>
                  </a:lnTo>
                  <a:lnTo>
                    <a:pt x="28" y="30"/>
                  </a:lnTo>
                  <a:lnTo>
                    <a:pt x="32" y="21"/>
                  </a:lnTo>
                  <a:lnTo>
                    <a:pt x="34" y="16"/>
                  </a:lnTo>
                  <a:lnTo>
                    <a:pt x="36" y="10"/>
                  </a:lnTo>
                  <a:lnTo>
                    <a:pt x="37" y="7"/>
                  </a:lnTo>
                  <a:lnTo>
                    <a:pt x="39" y="4"/>
                  </a:lnTo>
                  <a:lnTo>
                    <a:pt x="40" y="3"/>
                  </a:lnTo>
                  <a:lnTo>
                    <a:pt x="43" y="3"/>
                  </a:lnTo>
                  <a:lnTo>
                    <a:pt x="46" y="1"/>
                  </a:lnTo>
                  <a:lnTo>
                    <a:pt x="50" y="1"/>
                  </a:lnTo>
                  <a:lnTo>
                    <a:pt x="54" y="1"/>
                  </a:lnTo>
                  <a:lnTo>
                    <a:pt x="57" y="1"/>
                  </a:lnTo>
                  <a:lnTo>
                    <a:pt x="62" y="0"/>
                  </a:lnTo>
                  <a:lnTo>
                    <a:pt x="66" y="0"/>
                  </a:lnTo>
                  <a:lnTo>
                    <a:pt x="70" y="0"/>
                  </a:lnTo>
                  <a:lnTo>
                    <a:pt x="73" y="0"/>
                  </a:lnTo>
                  <a:lnTo>
                    <a:pt x="77" y="0"/>
                  </a:lnTo>
                  <a:lnTo>
                    <a:pt x="78" y="0"/>
                  </a:lnTo>
                  <a:lnTo>
                    <a:pt x="82" y="0"/>
                  </a:lnTo>
                  <a:lnTo>
                    <a:pt x="83" y="0"/>
                  </a:lnTo>
                  <a:lnTo>
                    <a:pt x="84" y="0"/>
                  </a:lnTo>
                  <a:lnTo>
                    <a:pt x="84" y="1"/>
                  </a:lnTo>
                  <a:lnTo>
                    <a:pt x="84" y="2"/>
                  </a:lnTo>
                  <a:lnTo>
                    <a:pt x="84" y="4"/>
                  </a:lnTo>
                  <a:lnTo>
                    <a:pt x="85" y="4"/>
                  </a:lnTo>
                  <a:lnTo>
                    <a:pt x="85" y="5"/>
                  </a:lnTo>
                  <a:lnTo>
                    <a:pt x="85" y="6"/>
                  </a:lnTo>
                  <a:lnTo>
                    <a:pt x="86" y="6"/>
                  </a:lnTo>
                </a:path>
              </a:pathLst>
            </a:custGeom>
            <a:solidFill>
              <a:srgbClr val="F8F8F8"/>
            </a:solidFill>
            <a:ln w="9525">
              <a:solidFill>
                <a:srgbClr val="DDDDDD"/>
              </a:solidFill>
              <a:round/>
              <a:headEnd/>
              <a:tailEnd/>
            </a:ln>
          </p:spPr>
          <p:txBody>
            <a:bodyPr/>
            <a:lstStyle/>
            <a:p>
              <a:endParaRPr lang="it-IT"/>
            </a:p>
          </p:txBody>
        </p:sp>
        <p:sp>
          <p:nvSpPr>
            <p:cNvPr id="7259" name="Freeform 116"/>
            <p:cNvSpPr>
              <a:spLocks/>
            </p:cNvSpPr>
            <p:nvPr/>
          </p:nvSpPr>
          <p:spPr bwMode="auto">
            <a:xfrm>
              <a:off x="1321" y="1454"/>
              <a:ext cx="69" cy="100"/>
            </a:xfrm>
            <a:custGeom>
              <a:avLst/>
              <a:gdLst>
                <a:gd name="T0" fmla="*/ 252 w 35"/>
                <a:gd name="T1" fmla="*/ 3 h 107"/>
                <a:gd name="T2" fmla="*/ 237 w 35"/>
                <a:gd name="T3" fmla="*/ 5 h 107"/>
                <a:gd name="T4" fmla="*/ 229 w 35"/>
                <a:gd name="T5" fmla="*/ 7 h 107"/>
                <a:gd name="T6" fmla="*/ 205 w 35"/>
                <a:gd name="T7" fmla="*/ 12 h 107"/>
                <a:gd name="T8" fmla="*/ 199 w 35"/>
                <a:gd name="T9" fmla="*/ 18 h 107"/>
                <a:gd name="T10" fmla="*/ 199 w 35"/>
                <a:gd name="T11" fmla="*/ 22 h 107"/>
                <a:gd name="T12" fmla="*/ 205 w 35"/>
                <a:gd name="T13" fmla="*/ 29 h 107"/>
                <a:gd name="T14" fmla="*/ 237 w 35"/>
                <a:gd name="T15" fmla="*/ 34 h 107"/>
                <a:gd name="T16" fmla="*/ 252 w 35"/>
                <a:gd name="T17" fmla="*/ 37 h 107"/>
                <a:gd name="T18" fmla="*/ 237 w 35"/>
                <a:gd name="T19" fmla="*/ 39 h 107"/>
                <a:gd name="T20" fmla="*/ 199 w 35"/>
                <a:gd name="T21" fmla="*/ 40 h 107"/>
                <a:gd name="T22" fmla="*/ 160 w 35"/>
                <a:gd name="T23" fmla="*/ 44 h 107"/>
                <a:gd name="T24" fmla="*/ 116 w 35"/>
                <a:gd name="T25" fmla="*/ 45 h 107"/>
                <a:gd name="T26" fmla="*/ 77 w 35"/>
                <a:gd name="T27" fmla="*/ 48 h 107"/>
                <a:gd name="T28" fmla="*/ 47 w 35"/>
                <a:gd name="T29" fmla="*/ 50 h 107"/>
                <a:gd name="T30" fmla="*/ 32 w 35"/>
                <a:gd name="T31" fmla="*/ 52 h 107"/>
                <a:gd name="T32" fmla="*/ 24 w 35"/>
                <a:gd name="T33" fmla="*/ 53 h 107"/>
                <a:gd name="T34" fmla="*/ 24 w 35"/>
                <a:gd name="T35" fmla="*/ 56 h 107"/>
                <a:gd name="T36" fmla="*/ 24 w 35"/>
                <a:gd name="T37" fmla="*/ 62 h 107"/>
                <a:gd name="T38" fmla="*/ 24 w 35"/>
                <a:gd name="T39" fmla="*/ 68 h 107"/>
                <a:gd name="T40" fmla="*/ 39 w 35"/>
                <a:gd name="T41" fmla="*/ 75 h 107"/>
                <a:gd name="T42" fmla="*/ 39 w 35"/>
                <a:gd name="T43" fmla="*/ 81 h 107"/>
                <a:gd name="T44" fmla="*/ 47 w 35"/>
                <a:gd name="T45" fmla="*/ 85 h 107"/>
                <a:gd name="T46" fmla="*/ 47 w 35"/>
                <a:gd name="T47" fmla="*/ 87 h 107"/>
                <a:gd name="T48" fmla="*/ 39 w 35"/>
                <a:gd name="T49" fmla="*/ 84 h 107"/>
                <a:gd name="T50" fmla="*/ 24 w 35"/>
                <a:gd name="T51" fmla="*/ 80 h 107"/>
                <a:gd name="T52" fmla="*/ 8 w 35"/>
                <a:gd name="T53" fmla="*/ 75 h 107"/>
                <a:gd name="T54" fmla="*/ 8 w 35"/>
                <a:gd name="T55" fmla="*/ 69 h 107"/>
                <a:gd name="T56" fmla="*/ 0 w 35"/>
                <a:gd name="T57" fmla="*/ 64 h 107"/>
                <a:gd name="T58" fmla="*/ 0 w 35"/>
                <a:gd name="T59" fmla="*/ 59 h 107"/>
                <a:gd name="T60" fmla="*/ 0 w 35"/>
                <a:gd name="T61" fmla="*/ 54 h 107"/>
                <a:gd name="T62" fmla="*/ 0 w 35"/>
                <a:gd name="T63" fmla="*/ 50 h 107"/>
                <a:gd name="T64" fmla="*/ 24 w 35"/>
                <a:gd name="T65" fmla="*/ 48 h 107"/>
                <a:gd name="T66" fmla="*/ 63 w 35"/>
                <a:gd name="T67" fmla="*/ 42 h 107"/>
                <a:gd name="T68" fmla="*/ 101 w 35"/>
                <a:gd name="T69" fmla="*/ 34 h 107"/>
                <a:gd name="T70" fmla="*/ 144 w 35"/>
                <a:gd name="T71" fmla="*/ 25 h 107"/>
                <a:gd name="T72" fmla="*/ 191 w 35"/>
                <a:gd name="T73" fmla="*/ 19 h 107"/>
                <a:gd name="T74" fmla="*/ 213 w 35"/>
                <a:gd name="T75" fmla="*/ 10 h 107"/>
                <a:gd name="T76" fmla="*/ 237 w 35"/>
                <a:gd name="T77" fmla="*/ 6 h 107"/>
                <a:gd name="T78" fmla="*/ 252 w 35"/>
                <a:gd name="T79" fmla="*/ 1 h 107"/>
                <a:gd name="T80" fmla="*/ 260 w 35"/>
                <a:gd name="T81" fmla="*/ 1 h 107"/>
                <a:gd name="T82" fmla="*/ 260 w 35"/>
                <a:gd name="T83" fmla="*/ 1 h 107"/>
                <a:gd name="T84" fmla="*/ 260 w 35"/>
                <a:gd name="T85" fmla="*/ 1 h 107"/>
                <a:gd name="T86" fmla="*/ 260 w 35"/>
                <a:gd name="T87" fmla="*/ 1 h 107"/>
                <a:gd name="T88" fmla="*/ 260 w 35"/>
                <a:gd name="T89" fmla="*/ 1 h 107"/>
                <a:gd name="T90" fmla="*/ 260 w 35"/>
                <a:gd name="T91" fmla="*/ 1 h 107"/>
                <a:gd name="T92" fmla="*/ 260 w 35"/>
                <a:gd name="T93" fmla="*/ 1 h 107"/>
                <a:gd name="T94" fmla="*/ 260 w 35"/>
                <a:gd name="T95" fmla="*/ 1 h 107"/>
                <a:gd name="T96" fmla="*/ 260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34" y="1"/>
                  </a:moveTo>
                  <a:lnTo>
                    <a:pt x="33" y="3"/>
                  </a:lnTo>
                  <a:lnTo>
                    <a:pt x="31" y="5"/>
                  </a:lnTo>
                  <a:lnTo>
                    <a:pt x="31" y="6"/>
                  </a:lnTo>
                  <a:lnTo>
                    <a:pt x="30" y="10"/>
                  </a:lnTo>
                  <a:lnTo>
                    <a:pt x="29" y="11"/>
                  </a:lnTo>
                  <a:lnTo>
                    <a:pt x="27" y="15"/>
                  </a:lnTo>
                  <a:lnTo>
                    <a:pt x="27" y="17"/>
                  </a:lnTo>
                  <a:lnTo>
                    <a:pt x="26" y="21"/>
                  </a:lnTo>
                  <a:lnTo>
                    <a:pt x="26" y="24"/>
                  </a:lnTo>
                  <a:lnTo>
                    <a:pt x="26" y="28"/>
                  </a:lnTo>
                  <a:lnTo>
                    <a:pt x="26" y="31"/>
                  </a:lnTo>
                  <a:lnTo>
                    <a:pt x="27" y="35"/>
                  </a:lnTo>
                  <a:lnTo>
                    <a:pt x="28" y="38"/>
                  </a:lnTo>
                  <a:lnTo>
                    <a:pt x="31" y="42"/>
                  </a:lnTo>
                  <a:lnTo>
                    <a:pt x="34" y="45"/>
                  </a:lnTo>
                  <a:lnTo>
                    <a:pt x="33" y="46"/>
                  </a:lnTo>
                  <a:lnTo>
                    <a:pt x="32" y="46"/>
                  </a:lnTo>
                  <a:lnTo>
                    <a:pt x="31" y="48"/>
                  </a:lnTo>
                  <a:lnTo>
                    <a:pt x="29" y="48"/>
                  </a:lnTo>
                  <a:lnTo>
                    <a:pt x="26" y="49"/>
                  </a:lnTo>
                  <a:lnTo>
                    <a:pt x="24" y="51"/>
                  </a:lnTo>
                  <a:lnTo>
                    <a:pt x="21" y="53"/>
                  </a:lnTo>
                  <a:lnTo>
                    <a:pt x="19" y="53"/>
                  </a:lnTo>
                  <a:lnTo>
                    <a:pt x="15" y="55"/>
                  </a:lnTo>
                  <a:lnTo>
                    <a:pt x="13" y="57"/>
                  </a:lnTo>
                  <a:lnTo>
                    <a:pt x="10" y="59"/>
                  </a:lnTo>
                  <a:lnTo>
                    <a:pt x="8" y="60"/>
                  </a:lnTo>
                  <a:lnTo>
                    <a:pt x="6" y="61"/>
                  </a:lnTo>
                  <a:lnTo>
                    <a:pt x="5" y="63"/>
                  </a:lnTo>
                  <a:lnTo>
                    <a:pt x="4" y="64"/>
                  </a:lnTo>
                  <a:lnTo>
                    <a:pt x="3" y="65"/>
                  </a:lnTo>
                  <a:lnTo>
                    <a:pt x="3" y="66"/>
                  </a:lnTo>
                  <a:lnTo>
                    <a:pt x="3" y="69"/>
                  </a:lnTo>
                  <a:lnTo>
                    <a:pt x="3" y="72"/>
                  </a:lnTo>
                  <a:lnTo>
                    <a:pt x="3" y="76"/>
                  </a:lnTo>
                  <a:lnTo>
                    <a:pt x="3" y="79"/>
                  </a:lnTo>
                  <a:lnTo>
                    <a:pt x="3" y="83"/>
                  </a:lnTo>
                  <a:lnTo>
                    <a:pt x="5" y="87"/>
                  </a:lnTo>
                  <a:lnTo>
                    <a:pt x="5" y="92"/>
                  </a:lnTo>
                  <a:lnTo>
                    <a:pt x="5" y="95"/>
                  </a:lnTo>
                  <a:lnTo>
                    <a:pt x="5" y="99"/>
                  </a:lnTo>
                  <a:lnTo>
                    <a:pt x="6" y="101"/>
                  </a:lnTo>
                  <a:lnTo>
                    <a:pt x="6" y="104"/>
                  </a:lnTo>
                  <a:lnTo>
                    <a:pt x="6" y="105"/>
                  </a:lnTo>
                  <a:lnTo>
                    <a:pt x="6" y="106"/>
                  </a:lnTo>
                  <a:lnTo>
                    <a:pt x="6" y="105"/>
                  </a:lnTo>
                  <a:lnTo>
                    <a:pt x="5" y="103"/>
                  </a:lnTo>
                  <a:lnTo>
                    <a:pt x="5" y="100"/>
                  </a:lnTo>
                  <a:lnTo>
                    <a:pt x="3" y="98"/>
                  </a:lnTo>
                  <a:lnTo>
                    <a:pt x="3" y="95"/>
                  </a:lnTo>
                  <a:lnTo>
                    <a:pt x="1" y="92"/>
                  </a:lnTo>
                  <a:lnTo>
                    <a:pt x="1" y="88"/>
                  </a:lnTo>
                  <a:lnTo>
                    <a:pt x="1" y="84"/>
                  </a:lnTo>
                  <a:lnTo>
                    <a:pt x="1" y="80"/>
                  </a:lnTo>
                  <a:lnTo>
                    <a:pt x="0" y="78"/>
                  </a:lnTo>
                  <a:lnTo>
                    <a:pt x="0" y="75"/>
                  </a:lnTo>
                  <a:lnTo>
                    <a:pt x="0" y="72"/>
                  </a:lnTo>
                  <a:lnTo>
                    <a:pt x="0" y="68"/>
                  </a:lnTo>
                  <a:lnTo>
                    <a:pt x="0" y="66"/>
                  </a:lnTo>
                  <a:lnTo>
                    <a:pt x="0" y="64"/>
                  </a:lnTo>
                  <a:lnTo>
                    <a:pt x="0" y="62"/>
                  </a:lnTo>
                  <a:lnTo>
                    <a:pt x="1" y="60"/>
                  </a:lnTo>
                  <a:lnTo>
                    <a:pt x="3" y="59"/>
                  </a:lnTo>
                  <a:lnTo>
                    <a:pt x="6" y="55"/>
                  </a:lnTo>
                  <a:lnTo>
                    <a:pt x="8" y="51"/>
                  </a:lnTo>
                  <a:lnTo>
                    <a:pt x="12" y="46"/>
                  </a:lnTo>
                  <a:lnTo>
                    <a:pt x="13" y="42"/>
                  </a:lnTo>
                  <a:lnTo>
                    <a:pt x="17" y="37"/>
                  </a:lnTo>
                  <a:lnTo>
                    <a:pt x="19" y="31"/>
                  </a:lnTo>
                  <a:lnTo>
                    <a:pt x="23" y="26"/>
                  </a:lnTo>
                  <a:lnTo>
                    <a:pt x="25" y="22"/>
                  </a:lnTo>
                  <a:lnTo>
                    <a:pt x="27" y="17"/>
                  </a:lnTo>
                  <a:lnTo>
                    <a:pt x="28" y="13"/>
                  </a:lnTo>
                  <a:lnTo>
                    <a:pt x="31" y="8"/>
                  </a:lnTo>
                  <a:lnTo>
                    <a:pt x="31" y="6"/>
                  </a:lnTo>
                  <a:lnTo>
                    <a:pt x="33" y="3"/>
                  </a:lnTo>
                  <a:lnTo>
                    <a:pt x="33" y="1"/>
                  </a:lnTo>
                  <a:lnTo>
                    <a:pt x="34" y="0"/>
                  </a:lnTo>
                  <a:lnTo>
                    <a:pt x="34" y="1"/>
                  </a:lnTo>
                </a:path>
              </a:pathLst>
            </a:custGeom>
            <a:solidFill>
              <a:srgbClr val="F8F8F8"/>
            </a:solidFill>
            <a:ln w="9048">
              <a:solidFill>
                <a:srgbClr val="DDDDDD"/>
              </a:solidFill>
              <a:round/>
              <a:headEnd/>
              <a:tailEnd/>
            </a:ln>
          </p:spPr>
          <p:txBody>
            <a:bodyPr/>
            <a:lstStyle/>
            <a:p>
              <a:endParaRPr lang="it-IT"/>
            </a:p>
          </p:txBody>
        </p:sp>
        <p:sp>
          <p:nvSpPr>
            <p:cNvPr id="7260" name="Freeform 117"/>
            <p:cNvSpPr>
              <a:spLocks/>
            </p:cNvSpPr>
            <p:nvPr/>
          </p:nvSpPr>
          <p:spPr bwMode="auto">
            <a:xfrm>
              <a:off x="1570" y="1454"/>
              <a:ext cx="69" cy="100"/>
            </a:xfrm>
            <a:custGeom>
              <a:avLst/>
              <a:gdLst>
                <a:gd name="T0" fmla="*/ 8 w 35"/>
                <a:gd name="T1" fmla="*/ 3 h 107"/>
                <a:gd name="T2" fmla="*/ 8 w 35"/>
                <a:gd name="T3" fmla="*/ 5 h 107"/>
                <a:gd name="T4" fmla="*/ 24 w 35"/>
                <a:gd name="T5" fmla="*/ 7 h 107"/>
                <a:gd name="T6" fmla="*/ 39 w 35"/>
                <a:gd name="T7" fmla="*/ 10 h 107"/>
                <a:gd name="T8" fmla="*/ 47 w 35"/>
                <a:gd name="T9" fmla="*/ 15 h 107"/>
                <a:gd name="T10" fmla="*/ 47 w 35"/>
                <a:gd name="T11" fmla="*/ 20 h 107"/>
                <a:gd name="T12" fmla="*/ 39 w 35"/>
                <a:gd name="T13" fmla="*/ 25 h 107"/>
                <a:gd name="T14" fmla="*/ 16 w 35"/>
                <a:gd name="T15" fmla="*/ 32 h 107"/>
                <a:gd name="T16" fmla="*/ 0 w 35"/>
                <a:gd name="T17" fmla="*/ 34 h 107"/>
                <a:gd name="T18" fmla="*/ 24 w 35"/>
                <a:gd name="T19" fmla="*/ 36 h 107"/>
                <a:gd name="T20" fmla="*/ 47 w 35"/>
                <a:gd name="T21" fmla="*/ 37 h 107"/>
                <a:gd name="T22" fmla="*/ 85 w 35"/>
                <a:gd name="T23" fmla="*/ 41 h 107"/>
                <a:gd name="T24" fmla="*/ 132 w 35"/>
                <a:gd name="T25" fmla="*/ 44 h 107"/>
                <a:gd name="T26" fmla="*/ 168 w 35"/>
                <a:gd name="T27" fmla="*/ 47 h 107"/>
                <a:gd name="T28" fmla="*/ 199 w 35"/>
                <a:gd name="T29" fmla="*/ 50 h 107"/>
                <a:gd name="T30" fmla="*/ 221 w 35"/>
                <a:gd name="T31" fmla="*/ 52 h 107"/>
                <a:gd name="T32" fmla="*/ 229 w 35"/>
                <a:gd name="T33" fmla="*/ 53 h 107"/>
                <a:gd name="T34" fmla="*/ 229 w 35"/>
                <a:gd name="T35" fmla="*/ 56 h 107"/>
                <a:gd name="T36" fmla="*/ 221 w 35"/>
                <a:gd name="T37" fmla="*/ 62 h 107"/>
                <a:gd name="T38" fmla="*/ 221 w 35"/>
                <a:gd name="T39" fmla="*/ 68 h 107"/>
                <a:gd name="T40" fmla="*/ 213 w 35"/>
                <a:gd name="T41" fmla="*/ 75 h 107"/>
                <a:gd name="T42" fmla="*/ 213 w 35"/>
                <a:gd name="T43" fmla="*/ 81 h 107"/>
                <a:gd name="T44" fmla="*/ 213 w 35"/>
                <a:gd name="T45" fmla="*/ 85 h 107"/>
                <a:gd name="T46" fmla="*/ 213 w 35"/>
                <a:gd name="T47" fmla="*/ 87 h 107"/>
                <a:gd name="T48" fmla="*/ 221 w 35"/>
                <a:gd name="T49" fmla="*/ 84 h 107"/>
                <a:gd name="T50" fmla="*/ 221 w 35"/>
                <a:gd name="T51" fmla="*/ 80 h 107"/>
                <a:gd name="T52" fmla="*/ 229 w 35"/>
                <a:gd name="T53" fmla="*/ 75 h 107"/>
                <a:gd name="T54" fmla="*/ 244 w 35"/>
                <a:gd name="T55" fmla="*/ 69 h 107"/>
                <a:gd name="T56" fmla="*/ 260 w 35"/>
                <a:gd name="T57" fmla="*/ 64 h 107"/>
                <a:gd name="T58" fmla="*/ 260 w 35"/>
                <a:gd name="T59" fmla="*/ 59 h 107"/>
                <a:gd name="T60" fmla="*/ 260 w 35"/>
                <a:gd name="T61" fmla="*/ 54 h 107"/>
                <a:gd name="T62" fmla="*/ 260 w 35"/>
                <a:gd name="T63" fmla="*/ 50 h 107"/>
                <a:gd name="T64" fmla="*/ 229 w 35"/>
                <a:gd name="T65" fmla="*/ 48 h 107"/>
                <a:gd name="T66" fmla="*/ 183 w 35"/>
                <a:gd name="T67" fmla="*/ 42 h 107"/>
                <a:gd name="T68" fmla="*/ 144 w 35"/>
                <a:gd name="T69" fmla="*/ 34 h 107"/>
                <a:gd name="T70" fmla="*/ 108 w 35"/>
                <a:gd name="T71" fmla="*/ 25 h 107"/>
                <a:gd name="T72" fmla="*/ 69 w 35"/>
                <a:gd name="T73" fmla="*/ 19 h 107"/>
                <a:gd name="T74" fmla="*/ 39 w 35"/>
                <a:gd name="T75" fmla="*/ 10 h 107"/>
                <a:gd name="T76" fmla="*/ 16 w 35"/>
                <a:gd name="T77" fmla="*/ 6 h 107"/>
                <a:gd name="T78" fmla="*/ 8 w 35"/>
                <a:gd name="T79" fmla="*/ 1 h 107"/>
                <a:gd name="T80" fmla="*/ 8 w 35"/>
                <a:gd name="T81" fmla="*/ 1 h 107"/>
                <a:gd name="T82" fmla="*/ 8 w 35"/>
                <a:gd name="T83" fmla="*/ 1 h 107"/>
                <a:gd name="T84" fmla="*/ 8 w 35"/>
                <a:gd name="T85" fmla="*/ 1 h 107"/>
                <a:gd name="T86" fmla="*/ 8 w 35"/>
                <a:gd name="T87" fmla="*/ 1 h 107"/>
                <a:gd name="T88" fmla="*/ 8 w 35"/>
                <a:gd name="T89" fmla="*/ 1 h 107"/>
                <a:gd name="T90" fmla="*/ 8 w 35"/>
                <a:gd name="T91" fmla="*/ 1 h 107"/>
                <a:gd name="T92" fmla="*/ 8 w 35"/>
                <a:gd name="T93" fmla="*/ 1 h 107"/>
                <a:gd name="T94" fmla="*/ 8 w 35"/>
                <a:gd name="T95" fmla="*/ 1 h 107"/>
                <a:gd name="T96" fmla="*/ 8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1" y="1"/>
                  </a:moveTo>
                  <a:lnTo>
                    <a:pt x="1" y="3"/>
                  </a:lnTo>
                  <a:lnTo>
                    <a:pt x="1" y="5"/>
                  </a:lnTo>
                  <a:lnTo>
                    <a:pt x="3" y="6"/>
                  </a:lnTo>
                  <a:lnTo>
                    <a:pt x="3" y="9"/>
                  </a:lnTo>
                  <a:lnTo>
                    <a:pt x="5" y="10"/>
                  </a:lnTo>
                  <a:lnTo>
                    <a:pt x="5" y="13"/>
                  </a:lnTo>
                  <a:lnTo>
                    <a:pt x="6" y="14"/>
                  </a:lnTo>
                  <a:lnTo>
                    <a:pt x="6" y="18"/>
                  </a:lnTo>
                  <a:lnTo>
                    <a:pt x="6" y="22"/>
                  </a:lnTo>
                  <a:lnTo>
                    <a:pt x="6" y="25"/>
                  </a:lnTo>
                  <a:lnTo>
                    <a:pt x="6" y="28"/>
                  </a:lnTo>
                  <a:lnTo>
                    <a:pt x="5" y="31"/>
                  </a:lnTo>
                  <a:lnTo>
                    <a:pt x="4" y="35"/>
                  </a:lnTo>
                  <a:lnTo>
                    <a:pt x="2" y="38"/>
                  </a:lnTo>
                  <a:lnTo>
                    <a:pt x="0" y="41"/>
                  </a:lnTo>
                  <a:lnTo>
                    <a:pt x="0" y="42"/>
                  </a:lnTo>
                  <a:lnTo>
                    <a:pt x="1" y="43"/>
                  </a:lnTo>
                  <a:lnTo>
                    <a:pt x="3" y="44"/>
                  </a:lnTo>
                  <a:lnTo>
                    <a:pt x="5" y="45"/>
                  </a:lnTo>
                  <a:lnTo>
                    <a:pt x="6" y="46"/>
                  </a:lnTo>
                  <a:lnTo>
                    <a:pt x="9" y="48"/>
                  </a:lnTo>
                  <a:lnTo>
                    <a:pt x="11" y="50"/>
                  </a:lnTo>
                  <a:lnTo>
                    <a:pt x="15" y="51"/>
                  </a:lnTo>
                  <a:lnTo>
                    <a:pt x="17" y="54"/>
                  </a:lnTo>
                  <a:lnTo>
                    <a:pt x="20" y="56"/>
                  </a:lnTo>
                  <a:lnTo>
                    <a:pt x="22" y="58"/>
                  </a:lnTo>
                  <a:lnTo>
                    <a:pt x="25" y="60"/>
                  </a:lnTo>
                  <a:lnTo>
                    <a:pt x="26" y="61"/>
                  </a:lnTo>
                  <a:lnTo>
                    <a:pt x="28" y="63"/>
                  </a:lnTo>
                  <a:lnTo>
                    <a:pt x="29" y="64"/>
                  </a:lnTo>
                  <a:lnTo>
                    <a:pt x="30" y="64"/>
                  </a:lnTo>
                  <a:lnTo>
                    <a:pt x="30" y="65"/>
                  </a:lnTo>
                  <a:lnTo>
                    <a:pt x="30" y="66"/>
                  </a:lnTo>
                  <a:lnTo>
                    <a:pt x="30" y="69"/>
                  </a:lnTo>
                  <a:lnTo>
                    <a:pt x="30" y="72"/>
                  </a:lnTo>
                  <a:lnTo>
                    <a:pt x="29" y="76"/>
                  </a:lnTo>
                  <a:lnTo>
                    <a:pt x="29" y="79"/>
                  </a:lnTo>
                  <a:lnTo>
                    <a:pt x="29" y="83"/>
                  </a:lnTo>
                  <a:lnTo>
                    <a:pt x="29" y="87"/>
                  </a:lnTo>
                  <a:lnTo>
                    <a:pt x="28" y="92"/>
                  </a:lnTo>
                  <a:lnTo>
                    <a:pt x="28" y="95"/>
                  </a:lnTo>
                  <a:lnTo>
                    <a:pt x="28" y="99"/>
                  </a:lnTo>
                  <a:lnTo>
                    <a:pt x="28" y="101"/>
                  </a:lnTo>
                  <a:lnTo>
                    <a:pt x="28" y="104"/>
                  </a:lnTo>
                  <a:lnTo>
                    <a:pt x="28" y="105"/>
                  </a:lnTo>
                  <a:lnTo>
                    <a:pt x="28" y="106"/>
                  </a:lnTo>
                  <a:lnTo>
                    <a:pt x="29" y="105"/>
                  </a:lnTo>
                  <a:lnTo>
                    <a:pt x="29" y="103"/>
                  </a:lnTo>
                  <a:lnTo>
                    <a:pt x="29" y="100"/>
                  </a:lnTo>
                  <a:lnTo>
                    <a:pt x="29" y="98"/>
                  </a:lnTo>
                  <a:lnTo>
                    <a:pt x="30" y="95"/>
                  </a:lnTo>
                  <a:lnTo>
                    <a:pt x="30" y="92"/>
                  </a:lnTo>
                  <a:lnTo>
                    <a:pt x="32" y="88"/>
                  </a:lnTo>
                  <a:lnTo>
                    <a:pt x="32" y="84"/>
                  </a:lnTo>
                  <a:lnTo>
                    <a:pt x="34" y="80"/>
                  </a:lnTo>
                  <a:lnTo>
                    <a:pt x="34" y="78"/>
                  </a:lnTo>
                  <a:lnTo>
                    <a:pt x="34" y="75"/>
                  </a:lnTo>
                  <a:lnTo>
                    <a:pt x="34" y="72"/>
                  </a:lnTo>
                  <a:lnTo>
                    <a:pt x="34" y="68"/>
                  </a:lnTo>
                  <a:lnTo>
                    <a:pt x="34" y="66"/>
                  </a:lnTo>
                  <a:lnTo>
                    <a:pt x="34" y="64"/>
                  </a:lnTo>
                  <a:lnTo>
                    <a:pt x="34" y="62"/>
                  </a:lnTo>
                  <a:lnTo>
                    <a:pt x="34" y="60"/>
                  </a:lnTo>
                  <a:lnTo>
                    <a:pt x="30" y="59"/>
                  </a:lnTo>
                  <a:lnTo>
                    <a:pt x="28" y="55"/>
                  </a:lnTo>
                  <a:lnTo>
                    <a:pt x="24" y="51"/>
                  </a:lnTo>
                  <a:lnTo>
                    <a:pt x="22" y="46"/>
                  </a:lnTo>
                  <a:lnTo>
                    <a:pt x="19" y="42"/>
                  </a:lnTo>
                  <a:lnTo>
                    <a:pt x="17" y="37"/>
                  </a:lnTo>
                  <a:lnTo>
                    <a:pt x="14" y="31"/>
                  </a:lnTo>
                  <a:lnTo>
                    <a:pt x="12" y="26"/>
                  </a:lnTo>
                  <a:lnTo>
                    <a:pt x="9" y="22"/>
                  </a:lnTo>
                  <a:lnTo>
                    <a:pt x="7" y="17"/>
                  </a:lnTo>
                  <a:lnTo>
                    <a:pt x="5" y="13"/>
                  </a:lnTo>
                  <a:lnTo>
                    <a:pt x="4" y="8"/>
                  </a:lnTo>
                  <a:lnTo>
                    <a:pt x="2" y="6"/>
                  </a:lnTo>
                  <a:lnTo>
                    <a:pt x="2" y="3"/>
                  </a:lnTo>
                  <a:lnTo>
                    <a:pt x="1" y="1"/>
                  </a:lnTo>
                  <a:lnTo>
                    <a:pt x="1" y="0"/>
                  </a:lnTo>
                  <a:lnTo>
                    <a:pt x="1" y="1"/>
                  </a:lnTo>
                </a:path>
              </a:pathLst>
            </a:custGeom>
            <a:solidFill>
              <a:srgbClr val="F8F8F8"/>
            </a:solidFill>
            <a:ln w="9048">
              <a:solidFill>
                <a:srgbClr val="DDDDDD"/>
              </a:solidFill>
              <a:round/>
              <a:headEnd/>
              <a:tailEnd/>
            </a:ln>
          </p:spPr>
          <p:txBody>
            <a:bodyPr/>
            <a:lstStyle/>
            <a:p>
              <a:endParaRPr lang="it-IT"/>
            </a:p>
          </p:txBody>
        </p:sp>
        <p:sp>
          <p:nvSpPr>
            <p:cNvPr id="7261" name="Freeform 118"/>
            <p:cNvSpPr>
              <a:spLocks/>
            </p:cNvSpPr>
            <p:nvPr/>
          </p:nvSpPr>
          <p:spPr bwMode="auto">
            <a:xfrm>
              <a:off x="1020" y="1319"/>
              <a:ext cx="156" cy="70"/>
            </a:xfrm>
            <a:custGeom>
              <a:avLst/>
              <a:gdLst>
                <a:gd name="T0" fmla="*/ 316 w 79"/>
                <a:gd name="T1" fmla="*/ 0 h 76"/>
                <a:gd name="T2" fmla="*/ 245 w 79"/>
                <a:gd name="T3" fmla="*/ 4 h 76"/>
                <a:gd name="T4" fmla="*/ 176 w 79"/>
                <a:gd name="T5" fmla="*/ 10 h 76"/>
                <a:gd name="T6" fmla="*/ 124 w 79"/>
                <a:gd name="T7" fmla="*/ 19 h 76"/>
                <a:gd name="T8" fmla="*/ 109 w 79"/>
                <a:gd name="T9" fmla="*/ 29 h 76"/>
                <a:gd name="T10" fmla="*/ 140 w 79"/>
                <a:gd name="T11" fmla="*/ 39 h 76"/>
                <a:gd name="T12" fmla="*/ 245 w 79"/>
                <a:gd name="T13" fmla="*/ 47 h 76"/>
                <a:gd name="T14" fmla="*/ 456 w 79"/>
                <a:gd name="T15" fmla="*/ 52 h 76"/>
                <a:gd name="T16" fmla="*/ 592 w 79"/>
                <a:gd name="T17" fmla="*/ 53 h 76"/>
                <a:gd name="T18" fmla="*/ 561 w 79"/>
                <a:gd name="T19" fmla="*/ 54 h 76"/>
                <a:gd name="T20" fmla="*/ 507 w 79"/>
                <a:gd name="T21" fmla="*/ 55 h 76"/>
                <a:gd name="T22" fmla="*/ 440 w 79"/>
                <a:gd name="T23" fmla="*/ 57 h 76"/>
                <a:gd name="T24" fmla="*/ 371 w 79"/>
                <a:gd name="T25" fmla="*/ 59 h 76"/>
                <a:gd name="T26" fmla="*/ 292 w 79"/>
                <a:gd name="T27" fmla="*/ 59 h 76"/>
                <a:gd name="T28" fmla="*/ 207 w 79"/>
                <a:gd name="T29" fmla="*/ 59 h 76"/>
                <a:gd name="T30" fmla="*/ 148 w 79"/>
                <a:gd name="T31" fmla="*/ 55 h 76"/>
                <a:gd name="T32" fmla="*/ 85 w 79"/>
                <a:gd name="T33" fmla="*/ 52 h 76"/>
                <a:gd name="T34" fmla="*/ 47 w 79"/>
                <a:gd name="T35" fmla="*/ 48 h 76"/>
                <a:gd name="T36" fmla="*/ 16 w 79"/>
                <a:gd name="T37" fmla="*/ 43 h 76"/>
                <a:gd name="T38" fmla="*/ 8 w 79"/>
                <a:gd name="T39" fmla="*/ 39 h 76"/>
                <a:gd name="T40" fmla="*/ 0 w 79"/>
                <a:gd name="T41" fmla="*/ 35 h 76"/>
                <a:gd name="T42" fmla="*/ 0 w 79"/>
                <a:gd name="T43" fmla="*/ 32 h 76"/>
                <a:gd name="T44" fmla="*/ 8 w 79"/>
                <a:gd name="T45" fmla="*/ 29 h 76"/>
                <a:gd name="T46" fmla="*/ 8 w 79"/>
                <a:gd name="T47" fmla="*/ 28 h 76"/>
                <a:gd name="T48" fmla="*/ 16 w 79"/>
                <a:gd name="T49" fmla="*/ 23 h 76"/>
                <a:gd name="T50" fmla="*/ 47 w 79"/>
                <a:gd name="T51" fmla="*/ 14 h 76"/>
                <a:gd name="T52" fmla="*/ 85 w 79"/>
                <a:gd name="T53" fmla="*/ 7 h 76"/>
                <a:gd name="T54" fmla="*/ 148 w 79"/>
                <a:gd name="T55" fmla="*/ 4 h 76"/>
                <a:gd name="T56" fmla="*/ 207 w 79"/>
                <a:gd name="T57" fmla="*/ 2 h 76"/>
                <a:gd name="T58" fmla="*/ 261 w 79"/>
                <a:gd name="T59" fmla="*/ 1 h 76"/>
                <a:gd name="T60" fmla="*/ 308 w 79"/>
                <a:gd name="T61" fmla="*/ 0 h 76"/>
                <a:gd name="T62" fmla="*/ 340 w 79"/>
                <a:gd name="T63" fmla="*/ 0 h 76"/>
                <a:gd name="T64" fmla="*/ 348 w 79"/>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9"/>
                <a:gd name="T100" fmla="*/ 0 h 76"/>
                <a:gd name="T101" fmla="*/ 79 w 79"/>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9" h="76">
                  <a:moveTo>
                    <a:pt x="45" y="0"/>
                  </a:moveTo>
                  <a:lnTo>
                    <a:pt x="41" y="0"/>
                  </a:lnTo>
                  <a:lnTo>
                    <a:pt x="37" y="1"/>
                  </a:lnTo>
                  <a:lnTo>
                    <a:pt x="32" y="4"/>
                  </a:lnTo>
                  <a:lnTo>
                    <a:pt x="28" y="8"/>
                  </a:lnTo>
                  <a:lnTo>
                    <a:pt x="23" y="13"/>
                  </a:lnTo>
                  <a:lnTo>
                    <a:pt x="20" y="19"/>
                  </a:lnTo>
                  <a:lnTo>
                    <a:pt x="16" y="25"/>
                  </a:lnTo>
                  <a:lnTo>
                    <a:pt x="15" y="31"/>
                  </a:lnTo>
                  <a:lnTo>
                    <a:pt x="14" y="38"/>
                  </a:lnTo>
                  <a:lnTo>
                    <a:pt x="15" y="44"/>
                  </a:lnTo>
                  <a:lnTo>
                    <a:pt x="18" y="50"/>
                  </a:lnTo>
                  <a:lnTo>
                    <a:pt x="25" y="55"/>
                  </a:lnTo>
                  <a:lnTo>
                    <a:pt x="32" y="60"/>
                  </a:lnTo>
                  <a:lnTo>
                    <a:pt x="44" y="64"/>
                  </a:lnTo>
                  <a:lnTo>
                    <a:pt x="59" y="66"/>
                  </a:lnTo>
                  <a:lnTo>
                    <a:pt x="78" y="67"/>
                  </a:lnTo>
                  <a:lnTo>
                    <a:pt x="77" y="68"/>
                  </a:lnTo>
                  <a:lnTo>
                    <a:pt x="76" y="68"/>
                  </a:lnTo>
                  <a:lnTo>
                    <a:pt x="73" y="70"/>
                  </a:lnTo>
                  <a:lnTo>
                    <a:pt x="70" y="70"/>
                  </a:lnTo>
                  <a:lnTo>
                    <a:pt x="66" y="71"/>
                  </a:lnTo>
                  <a:lnTo>
                    <a:pt x="62" y="71"/>
                  </a:lnTo>
                  <a:lnTo>
                    <a:pt x="57" y="73"/>
                  </a:lnTo>
                  <a:lnTo>
                    <a:pt x="54" y="73"/>
                  </a:lnTo>
                  <a:lnTo>
                    <a:pt x="48" y="75"/>
                  </a:lnTo>
                  <a:lnTo>
                    <a:pt x="43" y="75"/>
                  </a:lnTo>
                  <a:lnTo>
                    <a:pt x="38" y="75"/>
                  </a:lnTo>
                  <a:lnTo>
                    <a:pt x="33" y="75"/>
                  </a:lnTo>
                  <a:lnTo>
                    <a:pt x="27" y="75"/>
                  </a:lnTo>
                  <a:lnTo>
                    <a:pt x="23" y="73"/>
                  </a:lnTo>
                  <a:lnTo>
                    <a:pt x="19" y="71"/>
                  </a:lnTo>
                  <a:lnTo>
                    <a:pt x="15" y="68"/>
                  </a:lnTo>
                  <a:lnTo>
                    <a:pt x="11" y="66"/>
                  </a:lnTo>
                  <a:lnTo>
                    <a:pt x="8" y="63"/>
                  </a:lnTo>
                  <a:lnTo>
                    <a:pt x="6" y="61"/>
                  </a:lnTo>
                  <a:lnTo>
                    <a:pt x="4" y="57"/>
                  </a:lnTo>
                  <a:lnTo>
                    <a:pt x="2" y="55"/>
                  </a:lnTo>
                  <a:lnTo>
                    <a:pt x="2" y="52"/>
                  </a:lnTo>
                  <a:lnTo>
                    <a:pt x="1" y="50"/>
                  </a:lnTo>
                  <a:lnTo>
                    <a:pt x="1" y="46"/>
                  </a:lnTo>
                  <a:lnTo>
                    <a:pt x="0" y="44"/>
                  </a:lnTo>
                  <a:lnTo>
                    <a:pt x="0" y="43"/>
                  </a:lnTo>
                  <a:lnTo>
                    <a:pt x="0" y="41"/>
                  </a:lnTo>
                  <a:lnTo>
                    <a:pt x="1" y="38"/>
                  </a:lnTo>
                  <a:lnTo>
                    <a:pt x="1" y="36"/>
                  </a:lnTo>
                  <a:lnTo>
                    <a:pt x="2" y="35"/>
                  </a:lnTo>
                  <a:lnTo>
                    <a:pt x="2" y="29"/>
                  </a:lnTo>
                  <a:lnTo>
                    <a:pt x="4" y="22"/>
                  </a:lnTo>
                  <a:lnTo>
                    <a:pt x="6" y="17"/>
                  </a:lnTo>
                  <a:lnTo>
                    <a:pt x="8" y="12"/>
                  </a:lnTo>
                  <a:lnTo>
                    <a:pt x="11" y="10"/>
                  </a:lnTo>
                  <a:lnTo>
                    <a:pt x="15" y="6"/>
                  </a:lnTo>
                  <a:lnTo>
                    <a:pt x="19" y="4"/>
                  </a:lnTo>
                  <a:lnTo>
                    <a:pt x="23" y="2"/>
                  </a:lnTo>
                  <a:lnTo>
                    <a:pt x="27" y="2"/>
                  </a:lnTo>
                  <a:lnTo>
                    <a:pt x="30" y="1"/>
                  </a:lnTo>
                  <a:lnTo>
                    <a:pt x="34" y="1"/>
                  </a:lnTo>
                  <a:lnTo>
                    <a:pt x="38" y="0"/>
                  </a:lnTo>
                  <a:lnTo>
                    <a:pt x="40" y="0"/>
                  </a:lnTo>
                  <a:lnTo>
                    <a:pt x="42" y="0"/>
                  </a:lnTo>
                  <a:lnTo>
                    <a:pt x="44" y="0"/>
                  </a:lnTo>
                  <a:lnTo>
                    <a:pt x="45" y="0"/>
                  </a:lnTo>
                </a:path>
              </a:pathLst>
            </a:custGeom>
            <a:solidFill>
              <a:srgbClr val="F8F8F8"/>
            </a:solidFill>
            <a:ln w="9048">
              <a:solidFill>
                <a:srgbClr val="DDDDDD"/>
              </a:solidFill>
              <a:round/>
              <a:headEnd/>
              <a:tailEnd/>
            </a:ln>
          </p:spPr>
          <p:txBody>
            <a:bodyPr/>
            <a:lstStyle/>
            <a:p>
              <a:endParaRPr lang="it-IT"/>
            </a:p>
          </p:txBody>
        </p:sp>
        <p:sp>
          <p:nvSpPr>
            <p:cNvPr id="7262" name="Freeform 119"/>
            <p:cNvSpPr>
              <a:spLocks/>
            </p:cNvSpPr>
            <p:nvPr/>
          </p:nvSpPr>
          <p:spPr bwMode="auto">
            <a:xfrm>
              <a:off x="1806" y="1318"/>
              <a:ext cx="132" cy="72"/>
            </a:xfrm>
            <a:custGeom>
              <a:avLst/>
              <a:gdLst>
                <a:gd name="T0" fmla="*/ 124 w 67"/>
                <a:gd name="T1" fmla="*/ 1 h 78"/>
                <a:gd name="T2" fmla="*/ 197 w 67"/>
                <a:gd name="T3" fmla="*/ 5 h 78"/>
                <a:gd name="T4" fmla="*/ 284 w 67"/>
                <a:gd name="T5" fmla="*/ 11 h 78"/>
                <a:gd name="T6" fmla="*/ 353 w 67"/>
                <a:gd name="T7" fmla="*/ 20 h 78"/>
                <a:gd name="T8" fmla="*/ 396 w 67"/>
                <a:gd name="T9" fmla="*/ 30 h 78"/>
                <a:gd name="T10" fmla="*/ 388 w 67"/>
                <a:gd name="T11" fmla="*/ 41 h 78"/>
                <a:gd name="T12" fmla="*/ 307 w 67"/>
                <a:gd name="T13" fmla="*/ 50 h 78"/>
                <a:gd name="T14" fmla="*/ 124 w 67"/>
                <a:gd name="T15" fmla="*/ 56 h 78"/>
                <a:gd name="T16" fmla="*/ 0 w 67"/>
                <a:gd name="T17" fmla="*/ 60 h 78"/>
                <a:gd name="T18" fmla="*/ 16 w 67"/>
                <a:gd name="T19" fmla="*/ 60 h 78"/>
                <a:gd name="T20" fmla="*/ 63 w 67"/>
                <a:gd name="T21" fmla="*/ 61 h 78"/>
                <a:gd name="T22" fmla="*/ 108 w 67"/>
                <a:gd name="T23" fmla="*/ 61 h 78"/>
                <a:gd name="T24" fmla="*/ 167 w 67"/>
                <a:gd name="T25" fmla="*/ 61 h 78"/>
                <a:gd name="T26" fmla="*/ 236 w 67"/>
                <a:gd name="T27" fmla="*/ 61 h 78"/>
                <a:gd name="T28" fmla="*/ 307 w 67"/>
                <a:gd name="T29" fmla="*/ 58 h 78"/>
                <a:gd name="T30" fmla="*/ 368 w 67"/>
                <a:gd name="T31" fmla="*/ 56 h 78"/>
                <a:gd name="T32" fmla="*/ 428 w 67"/>
                <a:gd name="T33" fmla="*/ 52 h 78"/>
                <a:gd name="T34" fmla="*/ 457 w 67"/>
                <a:gd name="T35" fmla="*/ 48 h 78"/>
                <a:gd name="T36" fmla="*/ 481 w 67"/>
                <a:gd name="T37" fmla="*/ 44 h 78"/>
                <a:gd name="T38" fmla="*/ 489 w 67"/>
                <a:gd name="T39" fmla="*/ 40 h 78"/>
                <a:gd name="T40" fmla="*/ 504 w 67"/>
                <a:gd name="T41" fmla="*/ 36 h 78"/>
                <a:gd name="T42" fmla="*/ 504 w 67"/>
                <a:gd name="T43" fmla="*/ 33 h 78"/>
                <a:gd name="T44" fmla="*/ 504 w 67"/>
                <a:gd name="T45" fmla="*/ 30 h 78"/>
                <a:gd name="T46" fmla="*/ 504 w 67"/>
                <a:gd name="T47" fmla="*/ 29 h 78"/>
                <a:gd name="T48" fmla="*/ 489 w 67"/>
                <a:gd name="T49" fmla="*/ 24 h 78"/>
                <a:gd name="T50" fmla="*/ 451 w 67"/>
                <a:gd name="T51" fmla="*/ 15 h 78"/>
                <a:gd name="T52" fmla="*/ 388 w 67"/>
                <a:gd name="T53" fmla="*/ 7 h 78"/>
                <a:gd name="T54" fmla="*/ 329 w 67"/>
                <a:gd name="T55" fmla="*/ 5 h 78"/>
                <a:gd name="T56" fmla="*/ 252 w 67"/>
                <a:gd name="T57" fmla="*/ 2 h 78"/>
                <a:gd name="T58" fmla="*/ 191 w 67"/>
                <a:gd name="T59" fmla="*/ 1 h 78"/>
                <a:gd name="T60" fmla="*/ 128 w 67"/>
                <a:gd name="T61" fmla="*/ 0 h 78"/>
                <a:gd name="T62" fmla="*/ 108 w 67"/>
                <a:gd name="T63" fmla="*/ 0 h 78"/>
                <a:gd name="T64" fmla="*/ 108 w 6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78"/>
                <a:gd name="T101" fmla="*/ 67 w 6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78">
                  <a:moveTo>
                    <a:pt x="14" y="0"/>
                  </a:moveTo>
                  <a:lnTo>
                    <a:pt x="16" y="1"/>
                  </a:lnTo>
                  <a:lnTo>
                    <a:pt x="21" y="2"/>
                  </a:lnTo>
                  <a:lnTo>
                    <a:pt x="26" y="5"/>
                  </a:lnTo>
                  <a:lnTo>
                    <a:pt x="31" y="9"/>
                  </a:lnTo>
                  <a:lnTo>
                    <a:pt x="37" y="14"/>
                  </a:lnTo>
                  <a:lnTo>
                    <a:pt x="42" y="19"/>
                  </a:lnTo>
                  <a:lnTo>
                    <a:pt x="46" y="26"/>
                  </a:lnTo>
                  <a:lnTo>
                    <a:pt x="51" y="31"/>
                  </a:lnTo>
                  <a:lnTo>
                    <a:pt x="52" y="38"/>
                  </a:lnTo>
                  <a:lnTo>
                    <a:pt x="52" y="45"/>
                  </a:lnTo>
                  <a:lnTo>
                    <a:pt x="51" y="52"/>
                  </a:lnTo>
                  <a:lnTo>
                    <a:pt x="47" y="58"/>
                  </a:lnTo>
                  <a:lnTo>
                    <a:pt x="40" y="64"/>
                  </a:lnTo>
                  <a:lnTo>
                    <a:pt x="31" y="68"/>
                  </a:lnTo>
                  <a:lnTo>
                    <a:pt x="16" y="72"/>
                  </a:lnTo>
                  <a:lnTo>
                    <a:pt x="0" y="74"/>
                  </a:lnTo>
                  <a:lnTo>
                    <a:pt x="0" y="76"/>
                  </a:lnTo>
                  <a:lnTo>
                    <a:pt x="2" y="76"/>
                  </a:lnTo>
                  <a:lnTo>
                    <a:pt x="5" y="76"/>
                  </a:lnTo>
                  <a:lnTo>
                    <a:pt x="8" y="77"/>
                  </a:lnTo>
                  <a:lnTo>
                    <a:pt x="11" y="77"/>
                  </a:lnTo>
                  <a:lnTo>
                    <a:pt x="14" y="77"/>
                  </a:lnTo>
                  <a:lnTo>
                    <a:pt x="19" y="77"/>
                  </a:lnTo>
                  <a:lnTo>
                    <a:pt x="22" y="77"/>
                  </a:lnTo>
                  <a:lnTo>
                    <a:pt x="27" y="77"/>
                  </a:lnTo>
                  <a:lnTo>
                    <a:pt x="31" y="77"/>
                  </a:lnTo>
                  <a:lnTo>
                    <a:pt x="36" y="76"/>
                  </a:lnTo>
                  <a:lnTo>
                    <a:pt x="40" y="74"/>
                  </a:lnTo>
                  <a:lnTo>
                    <a:pt x="44" y="72"/>
                  </a:lnTo>
                  <a:lnTo>
                    <a:pt x="48" y="71"/>
                  </a:lnTo>
                  <a:lnTo>
                    <a:pt x="53" y="68"/>
                  </a:lnTo>
                  <a:lnTo>
                    <a:pt x="56" y="66"/>
                  </a:lnTo>
                  <a:lnTo>
                    <a:pt x="59" y="63"/>
                  </a:lnTo>
                  <a:lnTo>
                    <a:pt x="60" y="61"/>
                  </a:lnTo>
                  <a:lnTo>
                    <a:pt x="63" y="58"/>
                  </a:lnTo>
                  <a:lnTo>
                    <a:pt x="63" y="56"/>
                  </a:lnTo>
                  <a:lnTo>
                    <a:pt x="64" y="52"/>
                  </a:lnTo>
                  <a:lnTo>
                    <a:pt x="64" y="51"/>
                  </a:lnTo>
                  <a:lnTo>
                    <a:pt x="66" y="47"/>
                  </a:lnTo>
                  <a:lnTo>
                    <a:pt x="66" y="45"/>
                  </a:lnTo>
                  <a:lnTo>
                    <a:pt x="66" y="44"/>
                  </a:lnTo>
                  <a:lnTo>
                    <a:pt x="66" y="42"/>
                  </a:lnTo>
                  <a:lnTo>
                    <a:pt x="66" y="39"/>
                  </a:lnTo>
                  <a:lnTo>
                    <a:pt x="66" y="37"/>
                  </a:lnTo>
                  <a:lnTo>
                    <a:pt x="66" y="36"/>
                  </a:lnTo>
                  <a:lnTo>
                    <a:pt x="64" y="30"/>
                  </a:lnTo>
                  <a:lnTo>
                    <a:pt x="62" y="23"/>
                  </a:lnTo>
                  <a:lnTo>
                    <a:pt x="59" y="18"/>
                  </a:lnTo>
                  <a:lnTo>
                    <a:pt x="56" y="13"/>
                  </a:lnTo>
                  <a:lnTo>
                    <a:pt x="51" y="10"/>
                  </a:lnTo>
                  <a:lnTo>
                    <a:pt x="48" y="7"/>
                  </a:lnTo>
                  <a:lnTo>
                    <a:pt x="43" y="5"/>
                  </a:lnTo>
                  <a:lnTo>
                    <a:pt x="39" y="2"/>
                  </a:lnTo>
                  <a:lnTo>
                    <a:pt x="33" y="2"/>
                  </a:lnTo>
                  <a:lnTo>
                    <a:pt x="29" y="1"/>
                  </a:lnTo>
                  <a:lnTo>
                    <a:pt x="25" y="1"/>
                  </a:lnTo>
                  <a:lnTo>
                    <a:pt x="21" y="0"/>
                  </a:lnTo>
                  <a:lnTo>
                    <a:pt x="17" y="0"/>
                  </a:lnTo>
                  <a:lnTo>
                    <a:pt x="16" y="0"/>
                  </a:lnTo>
                  <a:lnTo>
                    <a:pt x="14" y="0"/>
                  </a:lnTo>
                </a:path>
              </a:pathLst>
            </a:custGeom>
            <a:solidFill>
              <a:srgbClr val="F8F8F8"/>
            </a:solidFill>
            <a:ln w="9048">
              <a:solidFill>
                <a:srgbClr val="DDDDDD"/>
              </a:solidFill>
              <a:round/>
              <a:headEnd/>
              <a:tailEnd/>
            </a:ln>
          </p:spPr>
          <p:txBody>
            <a:bodyPr/>
            <a:lstStyle/>
            <a:p>
              <a:endParaRPr lang="it-IT"/>
            </a:p>
          </p:txBody>
        </p:sp>
        <p:sp>
          <p:nvSpPr>
            <p:cNvPr id="7263" name="Freeform 120"/>
            <p:cNvSpPr>
              <a:spLocks/>
            </p:cNvSpPr>
            <p:nvPr/>
          </p:nvSpPr>
          <p:spPr bwMode="auto">
            <a:xfrm>
              <a:off x="1095" y="1326"/>
              <a:ext cx="209" cy="48"/>
            </a:xfrm>
            <a:custGeom>
              <a:avLst/>
              <a:gdLst>
                <a:gd name="T0" fmla="*/ 789 w 106"/>
                <a:gd name="T1" fmla="*/ 35 h 51"/>
                <a:gd name="T2" fmla="*/ 751 w 106"/>
                <a:gd name="T3" fmla="*/ 29 h 51"/>
                <a:gd name="T4" fmla="*/ 688 w 106"/>
                <a:gd name="T5" fmla="*/ 21 h 51"/>
                <a:gd name="T6" fmla="*/ 584 w 106"/>
                <a:gd name="T7" fmla="*/ 11 h 51"/>
                <a:gd name="T8" fmla="*/ 459 w 106"/>
                <a:gd name="T9" fmla="*/ 4 h 51"/>
                <a:gd name="T10" fmla="*/ 353 w 106"/>
                <a:gd name="T11" fmla="*/ 0 h 51"/>
                <a:gd name="T12" fmla="*/ 323 w 106"/>
                <a:gd name="T13" fmla="*/ 0 h 51"/>
                <a:gd name="T14" fmla="*/ 260 w 106"/>
                <a:gd name="T15" fmla="*/ 1 h 51"/>
                <a:gd name="T16" fmla="*/ 199 w 106"/>
                <a:gd name="T17" fmla="*/ 3 h 51"/>
                <a:gd name="T18" fmla="*/ 136 w 106"/>
                <a:gd name="T19" fmla="*/ 4 h 51"/>
                <a:gd name="T20" fmla="*/ 101 w 106"/>
                <a:gd name="T21" fmla="*/ 4 h 51"/>
                <a:gd name="T22" fmla="*/ 63 w 106"/>
                <a:gd name="T23" fmla="*/ 8 h 51"/>
                <a:gd name="T24" fmla="*/ 32 w 106"/>
                <a:gd name="T25" fmla="*/ 11 h 51"/>
                <a:gd name="T26" fmla="*/ 8 w 106"/>
                <a:gd name="T27" fmla="*/ 17 h 51"/>
                <a:gd name="T28" fmla="*/ 0 w 106"/>
                <a:gd name="T29" fmla="*/ 22 h 51"/>
                <a:gd name="T30" fmla="*/ 0 w 106"/>
                <a:gd name="T31" fmla="*/ 25 h 51"/>
                <a:gd name="T32" fmla="*/ 8 w 106"/>
                <a:gd name="T33" fmla="*/ 30 h 51"/>
                <a:gd name="T34" fmla="*/ 24 w 106"/>
                <a:gd name="T35" fmla="*/ 35 h 51"/>
                <a:gd name="T36" fmla="*/ 47 w 106"/>
                <a:gd name="T37" fmla="*/ 37 h 51"/>
                <a:gd name="T38" fmla="*/ 63 w 106"/>
                <a:gd name="T39" fmla="*/ 40 h 51"/>
                <a:gd name="T40" fmla="*/ 101 w 106"/>
                <a:gd name="T41" fmla="*/ 41 h 51"/>
                <a:gd name="T42" fmla="*/ 136 w 106"/>
                <a:gd name="T43" fmla="*/ 41 h 51"/>
                <a:gd name="T44" fmla="*/ 175 w 106"/>
                <a:gd name="T45" fmla="*/ 40 h 51"/>
                <a:gd name="T46" fmla="*/ 213 w 106"/>
                <a:gd name="T47" fmla="*/ 39 h 51"/>
                <a:gd name="T48" fmla="*/ 260 w 106"/>
                <a:gd name="T49" fmla="*/ 37 h 51"/>
                <a:gd name="T50" fmla="*/ 292 w 106"/>
                <a:gd name="T51" fmla="*/ 36 h 51"/>
                <a:gd name="T52" fmla="*/ 315 w 106"/>
                <a:gd name="T53" fmla="*/ 35 h 51"/>
                <a:gd name="T54" fmla="*/ 284 w 106"/>
                <a:gd name="T55" fmla="*/ 36 h 51"/>
                <a:gd name="T56" fmla="*/ 260 w 106"/>
                <a:gd name="T57" fmla="*/ 35 h 51"/>
                <a:gd name="T58" fmla="*/ 229 w 106"/>
                <a:gd name="T59" fmla="*/ 33 h 51"/>
                <a:gd name="T60" fmla="*/ 183 w 106"/>
                <a:gd name="T61" fmla="*/ 30 h 51"/>
                <a:gd name="T62" fmla="*/ 116 w 106"/>
                <a:gd name="T63" fmla="*/ 28 h 51"/>
                <a:gd name="T64" fmla="*/ 93 w 106"/>
                <a:gd name="T65" fmla="*/ 26 h 51"/>
                <a:gd name="T66" fmla="*/ 101 w 106"/>
                <a:gd name="T67" fmla="*/ 24 h 51"/>
                <a:gd name="T68" fmla="*/ 136 w 106"/>
                <a:gd name="T69" fmla="*/ 21 h 51"/>
                <a:gd name="T70" fmla="*/ 160 w 106"/>
                <a:gd name="T71" fmla="*/ 18 h 51"/>
                <a:gd name="T72" fmla="*/ 175 w 106"/>
                <a:gd name="T73" fmla="*/ 14 h 51"/>
                <a:gd name="T74" fmla="*/ 260 w 106"/>
                <a:gd name="T75" fmla="*/ 13 h 51"/>
                <a:gd name="T76" fmla="*/ 444 w 106"/>
                <a:gd name="T77" fmla="*/ 13 h 51"/>
                <a:gd name="T78" fmla="*/ 592 w 106"/>
                <a:gd name="T79" fmla="*/ 21 h 51"/>
                <a:gd name="T80" fmla="*/ 704 w 106"/>
                <a:gd name="T81" fmla="*/ 27 h 51"/>
                <a:gd name="T82" fmla="*/ 773 w 106"/>
                <a:gd name="T83" fmla="*/ 35 h 51"/>
                <a:gd name="T84" fmla="*/ 804 w 106"/>
                <a:gd name="T85" fmla="*/ 36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6"/>
                <a:gd name="T130" fmla="*/ 0 h 51"/>
                <a:gd name="T131" fmla="*/ 106 w 106"/>
                <a:gd name="T132" fmla="*/ 51 h 5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6" h="51">
                  <a:moveTo>
                    <a:pt x="105" y="42"/>
                  </a:moveTo>
                  <a:lnTo>
                    <a:pt x="104" y="42"/>
                  </a:lnTo>
                  <a:lnTo>
                    <a:pt x="103" y="41"/>
                  </a:lnTo>
                  <a:lnTo>
                    <a:pt x="101" y="39"/>
                  </a:lnTo>
                  <a:lnTo>
                    <a:pt x="101" y="37"/>
                  </a:lnTo>
                  <a:lnTo>
                    <a:pt x="98" y="35"/>
                  </a:lnTo>
                  <a:lnTo>
                    <a:pt x="96" y="31"/>
                  </a:lnTo>
                  <a:lnTo>
                    <a:pt x="92" y="27"/>
                  </a:lnTo>
                  <a:lnTo>
                    <a:pt x="90" y="24"/>
                  </a:lnTo>
                  <a:lnTo>
                    <a:pt x="85" y="21"/>
                  </a:lnTo>
                  <a:lnTo>
                    <a:pt x="82" y="17"/>
                  </a:lnTo>
                  <a:lnTo>
                    <a:pt x="76" y="14"/>
                  </a:lnTo>
                  <a:lnTo>
                    <a:pt x="72" y="10"/>
                  </a:lnTo>
                  <a:lnTo>
                    <a:pt x="66" y="8"/>
                  </a:lnTo>
                  <a:lnTo>
                    <a:pt x="60" y="4"/>
                  </a:lnTo>
                  <a:lnTo>
                    <a:pt x="54" y="3"/>
                  </a:lnTo>
                  <a:lnTo>
                    <a:pt x="48" y="0"/>
                  </a:lnTo>
                  <a:lnTo>
                    <a:pt x="46" y="0"/>
                  </a:lnTo>
                  <a:lnTo>
                    <a:pt x="44" y="0"/>
                  </a:lnTo>
                  <a:lnTo>
                    <a:pt x="42" y="0"/>
                  </a:lnTo>
                  <a:lnTo>
                    <a:pt x="39" y="1"/>
                  </a:lnTo>
                  <a:lnTo>
                    <a:pt x="37" y="1"/>
                  </a:lnTo>
                  <a:lnTo>
                    <a:pt x="34" y="1"/>
                  </a:lnTo>
                  <a:lnTo>
                    <a:pt x="32" y="1"/>
                  </a:lnTo>
                  <a:lnTo>
                    <a:pt x="29" y="3"/>
                  </a:lnTo>
                  <a:lnTo>
                    <a:pt x="26" y="3"/>
                  </a:lnTo>
                  <a:lnTo>
                    <a:pt x="22" y="3"/>
                  </a:lnTo>
                  <a:lnTo>
                    <a:pt x="21" y="3"/>
                  </a:lnTo>
                  <a:lnTo>
                    <a:pt x="18" y="4"/>
                  </a:lnTo>
                  <a:lnTo>
                    <a:pt x="16" y="4"/>
                  </a:lnTo>
                  <a:lnTo>
                    <a:pt x="14" y="4"/>
                  </a:lnTo>
                  <a:lnTo>
                    <a:pt x="13" y="4"/>
                  </a:lnTo>
                  <a:lnTo>
                    <a:pt x="11" y="6"/>
                  </a:lnTo>
                  <a:lnTo>
                    <a:pt x="10" y="8"/>
                  </a:lnTo>
                  <a:lnTo>
                    <a:pt x="8" y="9"/>
                  </a:lnTo>
                  <a:lnTo>
                    <a:pt x="7" y="10"/>
                  </a:lnTo>
                  <a:lnTo>
                    <a:pt x="5" y="12"/>
                  </a:lnTo>
                  <a:lnTo>
                    <a:pt x="4" y="14"/>
                  </a:lnTo>
                  <a:lnTo>
                    <a:pt x="3" y="16"/>
                  </a:lnTo>
                  <a:lnTo>
                    <a:pt x="3" y="17"/>
                  </a:lnTo>
                  <a:lnTo>
                    <a:pt x="1" y="20"/>
                  </a:lnTo>
                  <a:lnTo>
                    <a:pt x="1" y="22"/>
                  </a:lnTo>
                  <a:lnTo>
                    <a:pt x="0" y="24"/>
                  </a:lnTo>
                  <a:lnTo>
                    <a:pt x="0" y="26"/>
                  </a:lnTo>
                  <a:lnTo>
                    <a:pt x="0" y="27"/>
                  </a:lnTo>
                  <a:lnTo>
                    <a:pt x="0" y="29"/>
                  </a:lnTo>
                  <a:lnTo>
                    <a:pt x="0" y="31"/>
                  </a:lnTo>
                  <a:lnTo>
                    <a:pt x="1" y="32"/>
                  </a:lnTo>
                  <a:lnTo>
                    <a:pt x="1" y="34"/>
                  </a:lnTo>
                  <a:lnTo>
                    <a:pt x="1" y="36"/>
                  </a:lnTo>
                  <a:lnTo>
                    <a:pt x="1" y="38"/>
                  </a:lnTo>
                  <a:lnTo>
                    <a:pt x="3" y="39"/>
                  </a:lnTo>
                  <a:lnTo>
                    <a:pt x="3" y="41"/>
                  </a:lnTo>
                  <a:lnTo>
                    <a:pt x="4" y="42"/>
                  </a:lnTo>
                  <a:lnTo>
                    <a:pt x="4" y="44"/>
                  </a:lnTo>
                  <a:lnTo>
                    <a:pt x="6" y="44"/>
                  </a:lnTo>
                  <a:lnTo>
                    <a:pt x="6" y="46"/>
                  </a:lnTo>
                  <a:lnTo>
                    <a:pt x="8" y="46"/>
                  </a:lnTo>
                  <a:lnTo>
                    <a:pt x="8" y="48"/>
                  </a:lnTo>
                  <a:lnTo>
                    <a:pt x="10" y="48"/>
                  </a:lnTo>
                  <a:lnTo>
                    <a:pt x="11" y="50"/>
                  </a:lnTo>
                  <a:lnTo>
                    <a:pt x="13" y="50"/>
                  </a:lnTo>
                  <a:lnTo>
                    <a:pt x="15" y="50"/>
                  </a:lnTo>
                  <a:lnTo>
                    <a:pt x="16" y="50"/>
                  </a:lnTo>
                  <a:lnTo>
                    <a:pt x="18" y="50"/>
                  </a:lnTo>
                  <a:lnTo>
                    <a:pt x="19" y="50"/>
                  </a:lnTo>
                  <a:lnTo>
                    <a:pt x="21" y="50"/>
                  </a:lnTo>
                  <a:lnTo>
                    <a:pt x="23" y="49"/>
                  </a:lnTo>
                  <a:lnTo>
                    <a:pt x="24" y="49"/>
                  </a:lnTo>
                  <a:lnTo>
                    <a:pt x="26" y="47"/>
                  </a:lnTo>
                  <a:lnTo>
                    <a:pt x="28" y="47"/>
                  </a:lnTo>
                  <a:lnTo>
                    <a:pt x="31" y="45"/>
                  </a:lnTo>
                  <a:lnTo>
                    <a:pt x="32" y="45"/>
                  </a:lnTo>
                  <a:lnTo>
                    <a:pt x="34" y="44"/>
                  </a:lnTo>
                  <a:lnTo>
                    <a:pt x="35" y="44"/>
                  </a:lnTo>
                  <a:lnTo>
                    <a:pt x="37" y="42"/>
                  </a:lnTo>
                  <a:lnTo>
                    <a:pt x="38" y="42"/>
                  </a:lnTo>
                  <a:lnTo>
                    <a:pt x="39" y="42"/>
                  </a:lnTo>
                  <a:lnTo>
                    <a:pt x="41" y="41"/>
                  </a:lnTo>
                  <a:lnTo>
                    <a:pt x="39" y="42"/>
                  </a:lnTo>
                  <a:lnTo>
                    <a:pt x="38" y="42"/>
                  </a:lnTo>
                  <a:lnTo>
                    <a:pt x="37" y="42"/>
                  </a:lnTo>
                  <a:lnTo>
                    <a:pt x="35" y="42"/>
                  </a:lnTo>
                  <a:lnTo>
                    <a:pt x="34" y="41"/>
                  </a:lnTo>
                  <a:lnTo>
                    <a:pt x="32" y="41"/>
                  </a:lnTo>
                  <a:lnTo>
                    <a:pt x="32" y="39"/>
                  </a:lnTo>
                  <a:lnTo>
                    <a:pt x="30" y="39"/>
                  </a:lnTo>
                  <a:lnTo>
                    <a:pt x="28" y="38"/>
                  </a:lnTo>
                  <a:lnTo>
                    <a:pt x="26" y="38"/>
                  </a:lnTo>
                  <a:lnTo>
                    <a:pt x="24" y="36"/>
                  </a:lnTo>
                  <a:lnTo>
                    <a:pt x="21" y="36"/>
                  </a:lnTo>
                  <a:lnTo>
                    <a:pt x="18" y="34"/>
                  </a:lnTo>
                  <a:lnTo>
                    <a:pt x="15" y="34"/>
                  </a:lnTo>
                  <a:lnTo>
                    <a:pt x="12" y="32"/>
                  </a:lnTo>
                  <a:lnTo>
                    <a:pt x="13" y="30"/>
                  </a:lnTo>
                  <a:lnTo>
                    <a:pt x="15" y="28"/>
                  </a:lnTo>
                  <a:lnTo>
                    <a:pt x="16" y="26"/>
                  </a:lnTo>
                  <a:lnTo>
                    <a:pt x="18" y="24"/>
                  </a:lnTo>
                  <a:lnTo>
                    <a:pt x="20" y="23"/>
                  </a:lnTo>
                  <a:lnTo>
                    <a:pt x="21" y="21"/>
                  </a:lnTo>
                  <a:lnTo>
                    <a:pt x="22" y="19"/>
                  </a:lnTo>
                  <a:lnTo>
                    <a:pt x="23" y="17"/>
                  </a:lnTo>
                  <a:lnTo>
                    <a:pt x="24" y="16"/>
                  </a:lnTo>
                  <a:lnTo>
                    <a:pt x="34" y="16"/>
                  </a:lnTo>
                  <a:lnTo>
                    <a:pt x="42" y="14"/>
                  </a:lnTo>
                  <a:lnTo>
                    <a:pt x="50" y="15"/>
                  </a:lnTo>
                  <a:lnTo>
                    <a:pt x="58" y="16"/>
                  </a:lnTo>
                  <a:lnTo>
                    <a:pt x="65" y="19"/>
                  </a:lnTo>
                  <a:lnTo>
                    <a:pt x="72" y="20"/>
                  </a:lnTo>
                  <a:lnTo>
                    <a:pt x="77" y="24"/>
                  </a:lnTo>
                  <a:lnTo>
                    <a:pt x="83" y="26"/>
                  </a:lnTo>
                  <a:lnTo>
                    <a:pt x="87" y="29"/>
                  </a:lnTo>
                  <a:lnTo>
                    <a:pt x="92" y="33"/>
                  </a:lnTo>
                  <a:lnTo>
                    <a:pt x="95" y="36"/>
                  </a:lnTo>
                  <a:lnTo>
                    <a:pt x="99" y="38"/>
                  </a:lnTo>
                  <a:lnTo>
                    <a:pt x="101" y="41"/>
                  </a:lnTo>
                  <a:lnTo>
                    <a:pt x="102" y="42"/>
                  </a:lnTo>
                  <a:lnTo>
                    <a:pt x="103" y="42"/>
                  </a:lnTo>
                  <a:lnTo>
                    <a:pt x="105" y="42"/>
                  </a:lnTo>
                </a:path>
              </a:pathLst>
            </a:custGeom>
            <a:solidFill>
              <a:srgbClr val="F8F8F8"/>
            </a:solidFill>
            <a:ln w="6350">
              <a:solidFill>
                <a:srgbClr val="DDDDDD"/>
              </a:solidFill>
              <a:round/>
              <a:headEnd/>
              <a:tailEnd/>
            </a:ln>
          </p:spPr>
          <p:txBody>
            <a:bodyPr/>
            <a:lstStyle/>
            <a:p>
              <a:endParaRPr lang="it-IT"/>
            </a:p>
          </p:txBody>
        </p:sp>
        <p:sp>
          <p:nvSpPr>
            <p:cNvPr id="7264" name="Freeform 121"/>
            <p:cNvSpPr>
              <a:spLocks/>
            </p:cNvSpPr>
            <p:nvPr/>
          </p:nvSpPr>
          <p:spPr bwMode="auto">
            <a:xfrm>
              <a:off x="1665" y="1328"/>
              <a:ext cx="206" cy="47"/>
            </a:xfrm>
            <a:custGeom>
              <a:avLst/>
              <a:gdLst>
                <a:gd name="T0" fmla="*/ 8 w 105"/>
                <a:gd name="T1" fmla="*/ 35 h 50"/>
                <a:gd name="T2" fmla="*/ 47 w 105"/>
                <a:gd name="T3" fmla="*/ 29 h 50"/>
                <a:gd name="T4" fmla="*/ 112 w 105"/>
                <a:gd name="T5" fmla="*/ 21 h 50"/>
                <a:gd name="T6" fmla="*/ 204 w 105"/>
                <a:gd name="T7" fmla="*/ 11 h 50"/>
                <a:gd name="T8" fmla="*/ 324 w 105"/>
                <a:gd name="T9" fmla="*/ 5 h 50"/>
                <a:gd name="T10" fmla="*/ 432 w 105"/>
                <a:gd name="T11" fmla="*/ 1 h 50"/>
                <a:gd name="T12" fmla="*/ 469 w 105"/>
                <a:gd name="T13" fmla="*/ 1 h 50"/>
                <a:gd name="T14" fmla="*/ 520 w 105"/>
                <a:gd name="T15" fmla="*/ 1 h 50"/>
                <a:gd name="T16" fmla="*/ 589 w 105"/>
                <a:gd name="T17" fmla="*/ 2 h 50"/>
                <a:gd name="T18" fmla="*/ 644 w 105"/>
                <a:gd name="T19" fmla="*/ 4 h 50"/>
                <a:gd name="T20" fmla="*/ 693 w 105"/>
                <a:gd name="T21" fmla="*/ 4 h 50"/>
                <a:gd name="T22" fmla="*/ 724 w 105"/>
                <a:gd name="T23" fmla="*/ 8 h 50"/>
                <a:gd name="T24" fmla="*/ 747 w 105"/>
                <a:gd name="T25" fmla="*/ 12 h 50"/>
                <a:gd name="T26" fmla="*/ 769 w 105"/>
                <a:gd name="T27" fmla="*/ 18 h 50"/>
                <a:gd name="T28" fmla="*/ 785 w 105"/>
                <a:gd name="T29" fmla="*/ 22 h 50"/>
                <a:gd name="T30" fmla="*/ 785 w 105"/>
                <a:gd name="T31" fmla="*/ 25 h 50"/>
                <a:gd name="T32" fmla="*/ 777 w 105"/>
                <a:gd name="T33" fmla="*/ 30 h 50"/>
                <a:gd name="T34" fmla="*/ 747 w 105"/>
                <a:gd name="T35" fmla="*/ 35 h 50"/>
                <a:gd name="T36" fmla="*/ 747 w 105"/>
                <a:gd name="T37" fmla="*/ 37 h 50"/>
                <a:gd name="T38" fmla="*/ 708 w 105"/>
                <a:gd name="T39" fmla="*/ 40 h 50"/>
                <a:gd name="T40" fmla="*/ 689 w 105"/>
                <a:gd name="T41" fmla="*/ 40 h 50"/>
                <a:gd name="T42" fmla="*/ 657 w 105"/>
                <a:gd name="T43" fmla="*/ 40 h 50"/>
                <a:gd name="T44" fmla="*/ 620 w 105"/>
                <a:gd name="T45" fmla="*/ 40 h 50"/>
                <a:gd name="T46" fmla="*/ 581 w 105"/>
                <a:gd name="T47" fmla="*/ 40 h 50"/>
                <a:gd name="T48" fmla="*/ 543 w 105"/>
                <a:gd name="T49" fmla="*/ 40 h 50"/>
                <a:gd name="T50" fmla="*/ 512 w 105"/>
                <a:gd name="T51" fmla="*/ 39 h 50"/>
                <a:gd name="T52" fmla="*/ 512 w 105"/>
                <a:gd name="T53" fmla="*/ 37 h 50"/>
                <a:gd name="T54" fmla="*/ 504 w 105"/>
                <a:gd name="T55" fmla="*/ 35 h 50"/>
                <a:gd name="T56" fmla="*/ 512 w 105"/>
                <a:gd name="T57" fmla="*/ 33 h 50"/>
                <a:gd name="T58" fmla="*/ 543 w 105"/>
                <a:gd name="T59" fmla="*/ 31 h 50"/>
                <a:gd name="T60" fmla="*/ 589 w 105"/>
                <a:gd name="T61" fmla="*/ 29 h 50"/>
                <a:gd name="T62" fmla="*/ 657 w 105"/>
                <a:gd name="T63" fmla="*/ 28 h 50"/>
                <a:gd name="T64" fmla="*/ 681 w 105"/>
                <a:gd name="T65" fmla="*/ 26 h 50"/>
                <a:gd name="T66" fmla="*/ 665 w 105"/>
                <a:gd name="T67" fmla="*/ 24 h 50"/>
                <a:gd name="T68" fmla="*/ 651 w 105"/>
                <a:gd name="T69" fmla="*/ 22 h 50"/>
                <a:gd name="T70" fmla="*/ 628 w 105"/>
                <a:gd name="T71" fmla="*/ 18 h 50"/>
                <a:gd name="T72" fmla="*/ 620 w 105"/>
                <a:gd name="T73" fmla="*/ 15 h 50"/>
                <a:gd name="T74" fmla="*/ 543 w 105"/>
                <a:gd name="T75" fmla="*/ 12 h 50"/>
                <a:gd name="T76" fmla="*/ 361 w 105"/>
                <a:gd name="T77" fmla="*/ 12 h 50"/>
                <a:gd name="T78" fmla="*/ 212 w 105"/>
                <a:gd name="T79" fmla="*/ 20 h 50"/>
                <a:gd name="T80" fmla="*/ 92 w 105"/>
                <a:gd name="T81" fmla="*/ 26 h 50"/>
                <a:gd name="T82" fmla="*/ 24 w 105"/>
                <a:gd name="T83" fmla="*/ 34 h 50"/>
                <a:gd name="T84" fmla="*/ 0 w 105"/>
                <a:gd name="T85" fmla="*/ 35 h 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5"/>
                <a:gd name="T130" fmla="*/ 0 h 50"/>
                <a:gd name="T131" fmla="*/ 105 w 105"/>
                <a:gd name="T132" fmla="*/ 50 h 5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5" h="50">
                  <a:moveTo>
                    <a:pt x="0" y="41"/>
                  </a:moveTo>
                  <a:lnTo>
                    <a:pt x="0" y="41"/>
                  </a:lnTo>
                  <a:lnTo>
                    <a:pt x="1" y="41"/>
                  </a:lnTo>
                  <a:lnTo>
                    <a:pt x="2" y="39"/>
                  </a:lnTo>
                  <a:lnTo>
                    <a:pt x="4" y="37"/>
                  </a:lnTo>
                  <a:lnTo>
                    <a:pt x="6" y="35"/>
                  </a:lnTo>
                  <a:lnTo>
                    <a:pt x="8" y="31"/>
                  </a:lnTo>
                  <a:lnTo>
                    <a:pt x="11" y="28"/>
                  </a:lnTo>
                  <a:lnTo>
                    <a:pt x="15" y="24"/>
                  </a:lnTo>
                  <a:lnTo>
                    <a:pt x="18" y="21"/>
                  </a:lnTo>
                  <a:lnTo>
                    <a:pt x="22" y="18"/>
                  </a:lnTo>
                  <a:lnTo>
                    <a:pt x="27" y="14"/>
                  </a:lnTo>
                  <a:lnTo>
                    <a:pt x="32" y="10"/>
                  </a:lnTo>
                  <a:lnTo>
                    <a:pt x="37" y="8"/>
                  </a:lnTo>
                  <a:lnTo>
                    <a:pt x="43" y="5"/>
                  </a:lnTo>
                  <a:lnTo>
                    <a:pt x="50" y="3"/>
                  </a:lnTo>
                  <a:lnTo>
                    <a:pt x="57" y="0"/>
                  </a:lnTo>
                  <a:lnTo>
                    <a:pt x="57" y="1"/>
                  </a:lnTo>
                  <a:lnTo>
                    <a:pt x="58" y="1"/>
                  </a:lnTo>
                  <a:lnTo>
                    <a:pt x="60" y="1"/>
                  </a:lnTo>
                  <a:lnTo>
                    <a:pt x="62" y="1"/>
                  </a:lnTo>
                  <a:lnTo>
                    <a:pt x="64" y="1"/>
                  </a:lnTo>
                  <a:lnTo>
                    <a:pt x="67" y="1"/>
                  </a:lnTo>
                  <a:lnTo>
                    <a:pt x="69" y="1"/>
                  </a:lnTo>
                  <a:lnTo>
                    <a:pt x="73" y="1"/>
                  </a:lnTo>
                  <a:lnTo>
                    <a:pt x="75" y="2"/>
                  </a:lnTo>
                  <a:lnTo>
                    <a:pt x="78" y="2"/>
                  </a:lnTo>
                  <a:lnTo>
                    <a:pt x="80" y="2"/>
                  </a:lnTo>
                  <a:lnTo>
                    <a:pt x="84" y="2"/>
                  </a:lnTo>
                  <a:lnTo>
                    <a:pt x="85" y="4"/>
                  </a:lnTo>
                  <a:lnTo>
                    <a:pt x="88" y="4"/>
                  </a:lnTo>
                  <a:lnTo>
                    <a:pt x="89" y="4"/>
                  </a:lnTo>
                  <a:lnTo>
                    <a:pt x="92" y="4"/>
                  </a:lnTo>
                  <a:lnTo>
                    <a:pt x="92" y="6"/>
                  </a:lnTo>
                  <a:lnTo>
                    <a:pt x="94" y="7"/>
                  </a:lnTo>
                  <a:lnTo>
                    <a:pt x="96" y="9"/>
                  </a:lnTo>
                  <a:lnTo>
                    <a:pt x="97" y="11"/>
                  </a:lnTo>
                  <a:lnTo>
                    <a:pt x="97" y="13"/>
                  </a:lnTo>
                  <a:lnTo>
                    <a:pt x="99" y="15"/>
                  </a:lnTo>
                  <a:lnTo>
                    <a:pt x="100" y="17"/>
                  </a:lnTo>
                  <a:lnTo>
                    <a:pt x="102" y="18"/>
                  </a:lnTo>
                  <a:lnTo>
                    <a:pt x="102" y="21"/>
                  </a:lnTo>
                  <a:lnTo>
                    <a:pt x="103" y="22"/>
                  </a:lnTo>
                  <a:lnTo>
                    <a:pt x="103" y="24"/>
                  </a:lnTo>
                  <a:lnTo>
                    <a:pt x="104" y="26"/>
                  </a:lnTo>
                  <a:lnTo>
                    <a:pt x="104" y="28"/>
                  </a:lnTo>
                  <a:lnTo>
                    <a:pt x="104" y="30"/>
                  </a:lnTo>
                  <a:lnTo>
                    <a:pt x="104" y="31"/>
                  </a:lnTo>
                  <a:lnTo>
                    <a:pt x="104" y="33"/>
                  </a:lnTo>
                  <a:lnTo>
                    <a:pt x="103" y="34"/>
                  </a:lnTo>
                  <a:lnTo>
                    <a:pt x="103" y="36"/>
                  </a:lnTo>
                  <a:lnTo>
                    <a:pt x="101" y="38"/>
                  </a:lnTo>
                  <a:lnTo>
                    <a:pt x="101" y="39"/>
                  </a:lnTo>
                  <a:lnTo>
                    <a:pt x="99" y="41"/>
                  </a:lnTo>
                  <a:lnTo>
                    <a:pt x="99" y="42"/>
                  </a:lnTo>
                  <a:lnTo>
                    <a:pt x="99" y="44"/>
                  </a:lnTo>
                  <a:lnTo>
                    <a:pt x="97" y="46"/>
                  </a:lnTo>
                  <a:lnTo>
                    <a:pt x="96" y="47"/>
                  </a:lnTo>
                  <a:lnTo>
                    <a:pt x="94" y="49"/>
                  </a:lnTo>
                  <a:lnTo>
                    <a:pt x="92" y="49"/>
                  </a:lnTo>
                  <a:lnTo>
                    <a:pt x="91" y="49"/>
                  </a:lnTo>
                  <a:lnTo>
                    <a:pt x="89" y="49"/>
                  </a:lnTo>
                  <a:lnTo>
                    <a:pt x="87" y="49"/>
                  </a:lnTo>
                  <a:lnTo>
                    <a:pt x="85" y="49"/>
                  </a:lnTo>
                  <a:lnTo>
                    <a:pt x="84" y="49"/>
                  </a:lnTo>
                  <a:lnTo>
                    <a:pt x="82" y="49"/>
                  </a:lnTo>
                  <a:lnTo>
                    <a:pt x="81" y="49"/>
                  </a:lnTo>
                  <a:lnTo>
                    <a:pt x="79" y="49"/>
                  </a:lnTo>
                  <a:lnTo>
                    <a:pt x="77" y="49"/>
                  </a:lnTo>
                  <a:lnTo>
                    <a:pt x="76" y="49"/>
                  </a:lnTo>
                  <a:lnTo>
                    <a:pt x="74" y="49"/>
                  </a:lnTo>
                  <a:lnTo>
                    <a:pt x="72" y="49"/>
                  </a:lnTo>
                  <a:lnTo>
                    <a:pt x="70" y="49"/>
                  </a:lnTo>
                  <a:lnTo>
                    <a:pt x="70" y="47"/>
                  </a:lnTo>
                  <a:lnTo>
                    <a:pt x="68" y="47"/>
                  </a:lnTo>
                  <a:lnTo>
                    <a:pt x="68" y="45"/>
                  </a:lnTo>
                  <a:lnTo>
                    <a:pt x="68" y="44"/>
                  </a:lnTo>
                  <a:lnTo>
                    <a:pt x="67" y="44"/>
                  </a:lnTo>
                  <a:lnTo>
                    <a:pt x="67" y="42"/>
                  </a:lnTo>
                  <a:lnTo>
                    <a:pt x="67" y="40"/>
                  </a:lnTo>
                  <a:lnTo>
                    <a:pt x="68" y="39"/>
                  </a:lnTo>
                  <a:lnTo>
                    <a:pt x="69" y="39"/>
                  </a:lnTo>
                  <a:lnTo>
                    <a:pt x="70" y="37"/>
                  </a:lnTo>
                  <a:lnTo>
                    <a:pt x="72" y="37"/>
                  </a:lnTo>
                  <a:lnTo>
                    <a:pt x="73" y="37"/>
                  </a:lnTo>
                  <a:lnTo>
                    <a:pt x="75" y="37"/>
                  </a:lnTo>
                  <a:lnTo>
                    <a:pt x="78" y="35"/>
                  </a:lnTo>
                  <a:lnTo>
                    <a:pt x="80" y="35"/>
                  </a:lnTo>
                  <a:lnTo>
                    <a:pt x="84" y="34"/>
                  </a:lnTo>
                  <a:lnTo>
                    <a:pt x="87" y="34"/>
                  </a:lnTo>
                  <a:lnTo>
                    <a:pt x="91" y="32"/>
                  </a:lnTo>
                  <a:lnTo>
                    <a:pt x="90" y="32"/>
                  </a:lnTo>
                  <a:lnTo>
                    <a:pt x="89" y="32"/>
                  </a:lnTo>
                  <a:lnTo>
                    <a:pt x="89" y="30"/>
                  </a:lnTo>
                  <a:lnTo>
                    <a:pt x="88" y="30"/>
                  </a:lnTo>
                  <a:lnTo>
                    <a:pt x="88" y="28"/>
                  </a:lnTo>
                  <a:lnTo>
                    <a:pt x="86" y="26"/>
                  </a:lnTo>
                  <a:lnTo>
                    <a:pt x="86" y="25"/>
                  </a:lnTo>
                  <a:lnTo>
                    <a:pt x="85" y="25"/>
                  </a:lnTo>
                  <a:lnTo>
                    <a:pt x="85" y="23"/>
                  </a:lnTo>
                  <a:lnTo>
                    <a:pt x="83" y="21"/>
                  </a:lnTo>
                  <a:lnTo>
                    <a:pt x="83" y="20"/>
                  </a:lnTo>
                  <a:lnTo>
                    <a:pt x="82" y="20"/>
                  </a:lnTo>
                  <a:lnTo>
                    <a:pt x="82" y="18"/>
                  </a:lnTo>
                  <a:lnTo>
                    <a:pt x="82" y="17"/>
                  </a:lnTo>
                  <a:lnTo>
                    <a:pt x="72" y="15"/>
                  </a:lnTo>
                  <a:lnTo>
                    <a:pt x="64" y="14"/>
                  </a:lnTo>
                  <a:lnTo>
                    <a:pt x="55" y="15"/>
                  </a:lnTo>
                  <a:lnTo>
                    <a:pt x="48" y="15"/>
                  </a:lnTo>
                  <a:lnTo>
                    <a:pt x="40" y="18"/>
                  </a:lnTo>
                  <a:lnTo>
                    <a:pt x="34" y="20"/>
                  </a:lnTo>
                  <a:lnTo>
                    <a:pt x="28" y="23"/>
                  </a:lnTo>
                  <a:lnTo>
                    <a:pt x="22" y="25"/>
                  </a:lnTo>
                  <a:lnTo>
                    <a:pt x="17" y="28"/>
                  </a:lnTo>
                  <a:lnTo>
                    <a:pt x="12" y="32"/>
                  </a:lnTo>
                  <a:lnTo>
                    <a:pt x="9" y="36"/>
                  </a:lnTo>
                  <a:lnTo>
                    <a:pt x="6" y="37"/>
                  </a:lnTo>
                  <a:lnTo>
                    <a:pt x="3" y="40"/>
                  </a:lnTo>
                  <a:lnTo>
                    <a:pt x="1" y="41"/>
                  </a:lnTo>
                  <a:lnTo>
                    <a:pt x="0" y="42"/>
                  </a:lnTo>
                  <a:lnTo>
                    <a:pt x="0" y="41"/>
                  </a:lnTo>
                </a:path>
              </a:pathLst>
            </a:custGeom>
            <a:solidFill>
              <a:srgbClr val="F8F8F8"/>
            </a:solidFill>
            <a:ln w="6350">
              <a:solidFill>
                <a:srgbClr val="DDDDDD"/>
              </a:solidFill>
              <a:round/>
              <a:headEnd/>
              <a:tailEnd/>
            </a:ln>
          </p:spPr>
          <p:txBody>
            <a:bodyPr/>
            <a:lstStyle/>
            <a:p>
              <a:endParaRPr lang="it-IT"/>
            </a:p>
          </p:txBody>
        </p:sp>
        <p:sp>
          <p:nvSpPr>
            <p:cNvPr id="7265" name="Freeform 122"/>
            <p:cNvSpPr>
              <a:spLocks/>
            </p:cNvSpPr>
            <p:nvPr/>
          </p:nvSpPr>
          <p:spPr bwMode="auto">
            <a:xfrm>
              <a:off x="1657" y="1351"/>
              <a:ext cx="114" cy="73"/>
            </a:xfrm>
            <a:custGeom>
              <a:avLst/>
              <a:gdLst>
                <a:gd name="T0" fmla="*/ 432 w 57"/>
                <a:gd name="T1" fmla="*/ 1 h 78"/>
                <a:gd name="T2" fmla="*/ 400 w 57"/>
                <a:gd name="T3" fmla="*/ 6 h 78"/>
                <a:gd name="T4" fmla="*/ 328 w 57"/>
                <a:gd name="T5" fmla="*/ 8 h 78"/>
                <a:gd name="T6" fmla="*/ 256 w 57"/>
                <a:gd name="T7" fmla="*/ 14 h 78"/>
                <a:gd name="T8" fmla="*/ 176 w 57"/>
                <a:gd name="T9" fmla="*/ 21 h 78"/>
                <a:gd name="T10" fmla="*/ 88 w 57"/>
                <a:gd name="T11" fmla="*/ 26 h 78"/>
                <a:gd name="T12" fmla="*/ 32 w 57"/>
                <a:gd name="T13" fmla="*/ 31 h 78"/>
                <a:gd name="T14" fmla="*/ 0 w 57"/>
                <a:gd name="T15" fmla="*/ 34 h 78"/>
                <a:gd name="T16" fmla="*/ 16 w 57"/>
                <a:gd name="T17" fmla="*/ 36 h 78"/>
                <a:gd name="T18" fmla="*/ 40 w 57"/>
                <a:gd name="T19" fmla="*/ 42 h 78"/>
                <a:gd name="T20" fmla="*/ 56 w 57"/>
                <a:gd name="T21" fmla="*/ 46 h 78"/>
                <a:gd name="T22" fmla="*/ 48 w 57"/>
                <a:gd name="T23" fmla="*/ 51 h 78"/>
                <a:gd name="T24" fmla="*/ 40 w 57"/>
                <a:gd name="T25" fmla="*/ 56 h 78"/>
                <a:gd name="T26" fmla="*/ 16 w 57"/>
                <a:gd name="T27" fmla="*/ 60 h 78"/>
                <a:gd name="T28" fmla="*/ 0 w 57"/>
                <a:gd name="T29" fmla="*/ 62 h 78"/>
                <a:gd name="T30" fmla="*/ 0 w 57"/>
                <a:gd name="T31" fmla="*/ 63 h 78"/>
                <a:gd name="T32" fmla="*/ 0 w 57"/>
                <a:gd name="T33" fmla="*/ 62 h 78"/>
                <a:gd name="T34" fmla="*/ 40 w 57"/>
                <a:gd name="T35" fmla="*/ 58 h 78"/>
                <a:gd name="T36" fmla="*/ 96 w 57"/>
                <a:gd name="T37" fmla="*/ 49 h 78"/>
                <a:gd name="T38" fmla="*/ 176 w 57"/>
                <a:gd name="T39" fmla="*/ 37 h 78"/>
                <a:gd name="T40" fmla="*/ 256 w 57"/>
                <a:gd name="T41" fmla="*/ 26 h 78"/>
                <a:gd name="T42" fmla="*/ 328 w 57"/>
                <a:gd name="T43" fmla="*/ 15 h 78"/>
                <a:gd name="T44" fmla="*/ 400 w 57"/>
                <a:gd name="T45" fmla="*/ 7 h 78"/>
                <a:gd name="T46" fmla="*/ 432 w 57"/>
                <a:gd name="T47" fmla="*/ 1 h 78"/>
                <a:gd name="T48" fmla="*/ 448 w 57"/>
                <a:gd name="T49" fmla="*/ 0 h 78"/>
                <a:gd name="T50" fmla="*/ 448 w 57"/>
                <a:gd name="T51" fmla="*/ 0 h 78"/>
                <a:gd name="T52" fmla="*/ 448 w 57"/>
                <a:gd name="T53" fmla="*/ 0 h 78"/>
                <a:gd name="T54" fmla="*/ 448 w 57"/>
                <a:gd name="T55" fmla="*/ 0 h 78"/>
                <a:gd name="T56" fmla="*/ 448 w 57"/>
                <a:gd name="T57" fmla="*/ 0 h 78"/>
                <a:gd name="T58" fmla="*/ 448 w 57"/>
                <a:gd name="T59" fmla="*/ 0 h 78"/>
                <a:gd name="T60" fmla="*/ 448 w 57"/>
                <a:gd name="T61" fmla="*/ 0 h 78"/>
                <a:gd name="T62" fmla="*/ 448 w 57"/>
                <a:gd name="T63" fmla="*/ 0 h 78"/>
                <a:gd name="T64" fmla="*/ 448 w 5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7"/>
                <a:gd name="T100" fmla="*/ 0 h 78"/>
                <a:gd name="T101" fmla="*/ 57 w 5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7" h="78">
                  <a:moveTo>
                    <a:pt x="56" y="0"/>
                  </a:moveTo>
                  <a:lnTo>
                    <a:pt x="54" y="1"/>
                  </a:lnTo>
                  <a:lnTo>
                    <a:pt x="53" y="2"/>
                  </a:lnTo>
                  <a:lnTo>
                    <a:pt x="50" y="6"/>
                  </a:lnTo>
                  <a:lnTo>
                    <a:pt x="47" y="7"/>
                  </a:lnTo>
                  <a:lnTo>
                    <a:pt x="41" y="11"/>
                  </a:lnTo>
                  <a:lnTo>
                    <a:pt x="37" y="14"/>
                  </a:lnTo>
                  <a:lnTo>
                    <a:pt x="32" y="17"/>
                  </a:lnTo>
                  <a:lnTo>
                    <a:pt x="27" y="20"/>
                  </a:lnTo>
                  <a:lnTo>
                    <a:pt x="22" y="25"/>
                  </a:lnTo>
                  <a:lnTo>
                    <a:pt x="17" y="29"/>
                  </a:lnTo>
                  <a:lnTo>
                    <a:pt x="11" y="32"/>
                  </a:lnTo>
                  <a:lnTo>
                    <a:pt x="8" y="35"/>
                  </a:lnTo>
                  <a:lnTo>
                    <a:pt x="4" y="37"/>
                  </a:lnTo>
                  <a:lnTo>
                    <a:pt x="2" y="39"/>
                  </a:lnTo>
                  <a:lnTo>
                    <a:pt x="0" y="41"/>
                  </a:lnTo>
                  <a:lnTo>
                    <a:pt x="2" y="44"/>
                  </a:lnTo>
                  <a:lnTo>
                    <a:pt x="5" y="47"/>
                  </a:lnTo>
                  <a:lnTo>
                    <a:pt x="5" y="51"/>
                  </a:lnTo>
                  <a:lnTo>
                    <a:pt x="7" y="52"/>
                  </a:lnTo>
                  <a:lnTo>
                    <a:pt x="7" y="56"/>
                  </a:lnTo>
                  <a:lnTo>
                    <a:pt x="7" y="59"/>
                  </a:lnTo>
                  <a:lnTo>
                    <a:pt x="6" y="63"/>
                  </a:lnTo>
                  <a:lnTo>
                    <a:pt x="6" y="65"/>
                  </a:lnTo>
                  <a:lnTo>
                    <a:pt x="5" y="68"/>
                  </a:lnTo>
                  <a:lnTo>
                    <a:pt x="4" y="70"/>
                  </a:lnTo>
                  <a:lnTo>
                    <a:pt x="2" y="73"/>
                  </a:lnTo>
                  <a:lnTo>
                    <a:pt x="2" y="74"/>
                  </a:lnTo>
                  <a:lnTo>
                    <a:pt x="0" y="76"/>
                  </a:lnTo>
                  <a:lnTo>
                    <a:pt x="0" y="77"/>
                  </a:lnTo>
                  <a:lnTo>
                    <a:pt x="0" y="76"/>
                  </a:lnTo>
                  <a:lnTo>
                    <a:pt x="2" y="74"/>
                  </a:lnTo>
                  <a:lnTo>
                    <a:pt x="5" y="70"/>
                  </a:lnTo>
                  <a:lnTo>
                    <a:pt x="8" y="65"/>
                  </a:lnTo>
                  <a:lnTo>
                    <a:pt x="12" y="60"/>
                  </a:lnTo>
                  <a:lnTo>
                    <a:pt x="17" y="52"/>
                  </a:lnTo>
                  <a:lnTo>
                    <a:pt x="22" y="45"/>
                  </a:lnTo>
                  <a:lnTo>
                    <a:pt x="28" y="38"/>
                  </a:lnTo>
                  <a:lnTo>
                    <a:pt x="32" y="32"/>
                  </a:lnTo>
                  <a:lnTo>
                    <a:pt x="37" y="25"/>
                  </a:lnTo>
                  <a:lnTo>
                    <a:pt x="41" y="18"/>
                  </a:lnTo>
                  <a:lnTo>
                    <a:pt x="47" y="12"/>
                  </a:lnTo>
                  <a:lnTo>
                    <a:pt x="50" y="8"/>
                  </a:lnTo>
                  <a:lnTo>
                    <a:pt x="53" y="3"/>
                  </a:lnTo>
                  <a:lnTo>
                    <a:pt x="54" y="1"/>
                  </a:lnTo>
                  <a:lnTo>
                    <a:pt x="56" y="0"/>
                  </a:lnTo>
                </a:path>
              </a:pathLst>
            </a:custGeom>
            <a:solidFill>
              <a:srgbClr val="F8F8F8"/>
            </a:solidFill>
            <a:ln w="9048">
              <a:solidFill>
                <a:srgbClr val="DDDDDD"/>
              </a:solidFill>
              <a:round/>
              <a:headEnd/>
              <a:tailEnd/>
            </a:ln>
          </p:spPr>
          <p:txBody>
            <a:bodyPr/>
            <a:lstStyle/>
            <a:p>
              <a:endParaRPr lang="it-IT"/>
            </a:p>
          </p:txBody>
        </p:sp>
        <p:sp>
          <p:nvSpPr>
            <p:cNvPr id="7266" name="Freeform 123"/>
            <p:cNvSpPr>
              <a:spLocks/>
            </p:cNvSpPr>
            <p:nvPr/>
          </p:nvSpPr>
          <p:spPr bwMode="auto">
            <a:xfrm>
              <a:off x="1187" y="1351"/>
              <a:ext cx="117" cy="73"/>
            </a:xfrm>
            <a:custGeom>
              <a:avLst/>
              <a:gdLst>
                <a:gd name="T0" fmla="*/ 0 w 59"/>
                <a:gd name="T1" fmla="*/ 1 h 78"/>
                <a:gd name="T2" fmla="*/ 40 w 59"/>
                <a:gd name="T3" fmla="*/ 6 h 78"/>
                <a:gd name="T4" fmla="*/ 95 w 59"/>
                <a:gd name="T5" fmla="*/ 8 h 78"/>
                <a:gd name="T6" fmla="*/ 180 w 59"/>
                <a:gd name="T7" fmla="*/ 14 h 78"/>
                <a:gd name="T8" fmla="*/ 256 w 59"/>
                <a:gd name="T9" fmla="*/ 21 h 78"/>
                <a:gd name="T10" fmla="*/ 335 w 59"/>
                <a:gd name="T11" fmla="*/ 26 h 78"/>
                <a:gd name="T12" fmla="*/ 397 w 59"/>
                <a:gd name="T13" fmla="*/ 31 h 78"/>
                <a:gd name="T14" fmla="*/ 444 w 59"/>
                <a:gd name="T15" fmla="*/ 33 h 78"/>
                <a:gd name="T16" fmla="*/ 420 w 59"/>
                <a:gd name="T17" fmla="*/ 36 h 78"/>
                <a:gd name="T18" fmla="*/ 381 w 59"/>
                <a:gd name="T19" fmla="*/ 41 h 78"/>
                <a:gd name="T20" fmla="*/ 373 w 59"/>
                <a:gd name="T21" fmla="*/ 45 h 78"/>
                <a:gd name="T22" fmla="*/ 373 w 59"/>
                <a:gd name="T23" fmla="*/ 51 h 78"/>
                <a:gd name="T24" fmla="*/ 381 w 59"/>
                <a:gd name="T25" fmla="*/ 55 h 78"/>
                <a:gd name="T26" fmla="*/ 397 w 59"/>
                <a:gd name="T27" fmla="*/ 59 h 78"/>
                <a:gd name="T28" fmla="*/ 405 w 59"/>
                <a:gd name="T29" fmla="*/ 62 h 78"/>
                <a:gd name="T30" fmla="*/ 420 w 59"/>
                <a:gd name="T31" fmla="*/ 63 h 78"/>
                <a:gd name="T32" fmla="*/ 420 w 59"/>
                <a:gd name="T33" fmla="*/ 62 h 78"/>
                <a:gd name="T34" fmla="*/ 381 w 59"/>
                <a:gd name="T35" fmla="*/ 58 h 78"/>
                <a:gd name="T36" fmla="*/ 319 w 59"/>
                <a:gd name="T37" fmla="*/ 49 h 78"/>
                <a:gd name="T38" fmla="*/ 240 w 59"/>
                <a:gd name="T39" fmla="*/ 37 h 78"/>
                <a:gd name="T40" fmla="*/ 173 w 59"/>
                <a:gd name="T41" fmla="*/ 26 h 78"/>
                <a:gd name="T42" fmla="*/ 87 w 59"/>
                <a:gd name="T43" fmla="*/ 15 h 78"/>
                <a:gd name="T44" fmla="*/ 32 w 59"/>
                <a:gd name="T45" fmla="*/ 7 h 78"/>
                <a:gd name="T46" fmla="*/ 0 w 59"/>
                <a:gd name="T47" fmla="*/ 1 h 78"/>
                <a:gd name="T48" fmla="*/ 0 w 59"/>
                <a:gd name="T49" fmla="*/ 0 h 78"/>
                <a:gd name="T50" fmla="*/ 0 w 59"/>
                <a:gd name="T51" fmla="*/ 0 h 78"/>
                <a:gd name="T52" fmla="*/ 0 w 59"/>
                <a:gd name="T53" fmla="*/ 0 h 78"/>
                <a:gd name="T54" fmla="*/ 0 w 59"/>
                <a:gd name="T55" fmla="*/ 0 h 78"/>
                <a:gd name="T56" fmla="*/ 0 w 59"/>
                <a:gd name="T57" fmla="*/ 0 h 78"/>
                <a:gd name="T58" fmla="*/ 0 w 59"/>
                <a:gd name="T59" fmla="*/ 0 h 78"/>
                <a:gd name="T60" fmla="*/ 0 w 59"/>
                <a:gd name="T61" fmla="*/ 0 h 78"/>
                <a:gd name="T62" fmla="*/ 0 w 59"/>
                <a:gd name="T63" fmla="*/ 0 h 78"/>
                <a:gd name="T64" fmla="*/ 0 w 59"/>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9"/>
                <a:gd name="T100" fmla="*/ 0 h 78"/>
                <a:gd name="T101" fmla="*/ 59 w 59"/>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9" h="78">
                  <a:moveTo>
                    <a:pt x="0" y="0"/>
                  </a:moveTo>
                  <a:lnTo>
                    <a:pt x="0" y="1"/>
                  </a:lnTo>
                  <a:lnTo>
                    <a:pt x="2" y="2"/>
                  </a:lnTo>
                  <a:lnTo>
                    <a:pt x="5" y="6"/>
                  </a:lnTo>
                  <a:lnTo>
                    <a:pt x="9" y="7"/>
                  </a:lnTo>
                  <a:lnTo>
                    <a:pt x="12" y="11"/>
                  </a:lnTo>
                  <a:lnTo>
                    <a:pt x="18" y="14"/>
                  </a:lnTo>
                  <a:lnTo>
                    <a:pt x="23" y="17"/>
                  </a:lnTo>
                  <a:lnTo>
                    <a:pt x="29" y="20"/>
                  </a:lnTo>
                  <a:lnTo>
                    <a:pt x="33" y="25"/>
                  </a:lnTo>
                  <a:lnTo>
                    <a:pt x="39" y="28"/>
                  </a:lnTo>
                  <a:lnTo>
                    <a:pt x="43" y="32"/>
                  </a:lnTo>
                  <a:lnTo>
                    <a:pt x="48" y="34"/>
                  </a:lnTo>
                  <a:lnTo>
                    <a:pt x="51" y="37"/>
                  </a:lnTo>
                  <a:lnTo>
                    <a:pt x="55" y="39"/>
                  </a:lnTo>
                  <a:lnTo>
                    <a:pt x="57" y="40"/>
                  </a:lnTo>
                  <a:lnTo>
                    <a:pt x="58" y="40"/>
                  </a:lnTo>
                  <a:lnTo>
                    <a:pt x="54" y="44"/>
                  </a:lnTo>
                  <a:lnTo>
                    <a:pt x="51" y="47"/>
                  </a:lnTo>
                  <a:lnTo>
                    <a:pt x="49" y="50"/>
                  </a:lnTo>
                  <a:lnTo>
                    <a:pt x="49" y="52"/>
                  </a:lnTo>
                  <a:lnTo>
                    <a:pt x="48" y="55"/>
                  </a:lnTo>
                  <a:lnTo>
                    <a:pt x="48" y="58"/>
                  </a:lnTo>
                  <a:lnTo>
                    <a:pt x="48" y="62"/>
                  </a:lnTo>
                  <a:lnTo>
                    <a:pt x="49" y="64"/>
                  </a:lnTo>
                  <a:lnTo>
                    <a:pt x="49" y="67"/>
                  </a:lnTo>
                  <a:lnTo>
                    <a:pt x="51" y="70"/>
                  </a:lnTo>
                  <a:lnTo>
                    <a:pt x="51" y="72"/>
                  </a:lnTo>
                  <a:lnTo>
                    <a:pt x="52" y="74"/>
                  </a:lnTo>
                  <a:lnTo>
                    <a:pt x="52" y="76"/>
                  </a:lnTo>
                  <a:lnTo>
                    <a:pt x="54" y="77"/>
                  </a:lnTo>
                  <a:lnTo>
                    <a:pt x="55" y="77"/>
                  </a:lnTo>
                  <a:lnTo>
                    <a:pt x="54" y="76"/>
                  </a:lnTo>
                  <a:lnTo>
                    <a:pt x="52" y="74"/>
                  </a:lnTo>
                  <a:lnTo>
                    <a:pt x="49" y="70"/>
                  </a:lnTo>
                  <a:lnTo>
                    <a:pt x="46" y="65"/>
                  </a:lnTo>
                  <a:lnTo>
                    <a:pt x="41" y="60"/>
                  </a:lnTo>
                  <a:lnTo>
                    <a:pt x="37" y="52"/>
                  </a:lnTo>
                  <a:lnTo>
                    <a:pt x="31" y="45"/>
                  </a:lnTo>
                  <a:lnTo>
                    <a:pt x="27" y="38"/>
                  </a:lnTo>
                  <a:lnTo>
                    <a:pt x="22" y="32"/>
                  </a:lnTo>
                  <a:lnTo>
                    <a:pt x="17" y="25"/>
                  </a:lnTo>
                  <a:lnTo>
                    <a:pt x="11" y="18"/>
                  </a:lnTo>
                  <a:lnTo>
                    <a:pt x="8" y="12"/>
                  </a:lnTo>
                  <a:lnTo>
                    <a:pt x="4" y="8"/>
                  </a:lnTo>
                  <a:lnTo>
                    <a:pt x="2" y="3"/>
                  </a:lnTo>
                  <a:lnTo>
                    <a:pt x="0" y="1"/>
                  </a:lnTo>
                  <a:lnTo>
                    <a:pt x="0" y="0"/>
                  </a:lnTo>
                </a:path>
              </a:pathLst>
            </a:custGeom>
            <a:solidFill>
              <a:srgbClr val="F8F8F8"/>
            </a:solidFill>
            <a:ln w="9048">
              <a:solidFill>
                <a:srgbClr val="DDDDDD"/>
              </a:solidFill>
              <a:round/>
              <a:headEnd/>
              <a:tailEnd/>
            </a:ln>
          </p:spPr>
          <p:txBody>
            <a:bodyPr/>
            <a:lstStyle/>
            <a:p>
              <a:endParaRPr lang="it-IT"/>
            </a:p>
          </p:txBody>
        </p:sp>
        <p:sp>
          <p:nvSpPr>
            <p:cNvPr id="7267" name="Freeform 124"/>
            <p:cNvSpPr>
              <a:spLocks/>
            </p:cNvSpPr>
            <p:nvPr/>
          </p:nvSpPr>
          <p:spPr bwMode="auto">
            <a:xfrm>
              <a:off x="1371" y="1383"/>
              <a:ext cx="71" cy="37"/>
            </a:xfrm>
            <a:custGeom>
              <a:avLst/>
              <a:gdLst>
                <a:gd name="T0" fmla="*/ 0 w 36"/>
                <a:gd name="T1" fmla="*/ 7 h 39"/>
                <a:gd name="T2" fmla="*/ 16 w 36"/>
                <a:gd name="T3" fmla="*/ 6 h 39"/>
                <a:gd name="T4" fmla="*/ 47 w 36"/>
                <a:gd name="T5" fmla="*/ 3 h 39"/>
                <a:gd name="T6" fmla="*/ 77 w 36"/>
                <a:gd name="T7" fmla="*/ 3 h 39"/>
                <a:gd name="T8" fmla="*/ 124 w 36"/>
                <a:gd name="T9" fmla="*/ 1 h 39"/>
                <a:gd name="T10" fmla="*/ 152 w 36"/>
                <a:gd name="T11" fmla="*/ 1 h 39"/>
                <a:gd name="T12" fmla="*/ 183 w 36"/>
                <a:gd name="T13" fmla="*/ 1 h 39"/>
                <a:gd name="T14" fmla="*/ 213 w 36"/>
                <a:gd name="T15" fmla="*/ 4 h 39"/>
                <a:gd name="T16" fmla="*/ 237 w 36"/>
                <a:gd name="T17" fmla="*/ 7 h 39"/>
                <a:gd name="T18" fmla="*/ 252 w 36"/>
                <a:gd name="T19" fmla="*/ 10 h 39"/>
                <a:gd name="T20" fmla="*/ 268 w 36"/>
                <a:gd name="T21" fmla="*/ 15 h 39"/>
                <a:gd name="T22" fmla="*/ 260 w 36"/>
                <a:gd name="T23" fmla="*/ 20 h 39"/>
                <a:gd name="T24" fmla="*/ 252 w 36"/>
                <a:gd name="T25" fmla="*/ 25 h 39"/>
                <a:gd name="T26" fmla="*/ 237 w 36"/>
                <a:gd name="T27" fmla="*/ 27 h 39"/>
                <a:gd name="T28" fmla="*/ 221 w 36"/>
                <a:gd name="T29" fmla="*/ 29 h 39"/>
                <a:gd name="T30" fmla="*/ 183 w 36"/>
                <a:gd name="T31" fmla="*/ 31 h 39"/>
                <a:gd name="T32" fmla="*/ 132 w 36"/>
                <a:gd name="T33" fmla="*/ 32 h 39"/>
                <a:gd name="T34" fmla="*/ 77 w 36"/>
                <a:gd name="T35" fmla="*/ 30 h 39"/>
                <a:gd name="T36" fmla="*/ 47 w 36"/>
                <a:gd name="T37" fmla="*/ 27 h 39"/>
                <a:gd name="T38" fmla="*/ 24 w 36"/>
                <a:gd name="T39" fmla="*/ 25 h 39"/>
                <a:gd name="T40" fmla="*/ 16 w 36"/>
                <a:gd name="T41" fmla="*/ 22 h 39"/>
                <a:gd name="T42" fmla="*/ 16 w 36"/>
                <a:gd name="T43" fmla="*/ 19 h 39"/>
                <a:gd name="T44" fmla="*/ 32 w 36"/>
                <a:gd name="T45" fmla="*/ 14 h 39"/>
                <a:gd name="T46" fmla="*/ 47 w 36"/>
                <a:gd name="T47" fmla="*/ 13 h 39"/>
                <a:gd name="T48" fmla="*/ 77 w 36"/>
                <a:gd name="T49" fmla="*/ 12 h 39"/>
                <a:gd name="T50" fmla="*/ 93 w 36"/>
                <a:gd name="T51" fmla="*/ 12 h 39"/>
                <a:gd name="T52" fmla="*/ 116 w 36"/>
                <a:gd name="T53" fmla="*/ 12 h 39"/>
                <a:gd name="T54" fmla="*/ 116 w 36"/>
                <a:gd name="T55" fmla="*/ 13 h 39"/>
                <a:gd name="T56" fmla="*/ 101 w 36"/>
                <a:gd name="T57" fmla="*/ 15 h 39"/>
                <a:gd name="T58" fmla="*/ 93 w 36"/>
                <a:gd name="T59" fmla="*/ 18 h 39"/>
                <a:gd name="T60" fmla="*/ 93 w 36"/>
                <a:gd name="T61" fmla="*/ 20 h 39"/>
                <a:gd name="T62" fmla="*/ 93 w 36"/>
                <a:gd name="T63" fmla="*/ 20 h 39"/>
                <a:gd name="T64" fmla="*/ 93 w 36"/>
                <a:gd name="T65" fmla="*/ 25 h 39"/>
                <a:gd name="T66" fmla="*/ 101 w 36"/>
                <a:gd name="T67" fmla="*/ 27 h 39"/>
                <a:gd name="T68" fmla="*/ 132 w 36"/>
                <a:gd name="T69" fmla="*/ 27 h 39"/>
                <a:gd name="T70" fmla="*/ 140 w 36"/>
                <a:gd name="T71" fmla="*/ 27 h 39"/>
                <a:gd name="T72" fmla="*/ 152 w 36"/>
                <a:gd name="T73" fmla="*/ 27 h 39"/>
                <a:gd name="T74" fmla="*/ 176 w 36"/>
                <a:gd name="T75" fmla="*/ 27 h 39"/>
                <a:gd name="T76" fmla="*/ 221 w 36"/>
                <a:gd name="T77" fmla="*/ 22 h 39"/>
                <a:gd name="T78" fmla="*/ 221 w 36"/>
                <a:gd name="T79" fmla="*/ 17 h 39"/>
                <a:gd name="T80" fmla="*/ 199 w 36"/>
                <a:gd name="T81" fmla="*/ 10 h 39"/>
                <a:gd name="T82" fmla="*/ 152 w 36"/>
                <a:gd name="T83" fmla="*/ 9 h 39"/>
                <a:gd name="T84" fmla="*/ 116 w 36"/>
                <a:gd name="T85" fmla="*/ 6 h 39"/>
                <a:gd name="T86" fmla="*/ 71 w 36"/>
                <a:gd name="T87" fmla="*/ 7 h 39"/>
                <a:gd name="T88" fmla="*/ 39 w 36"/>
                <a:gd name="T89" fmla="*/ 7 h 39"/>
                <a:gd name="T90" fmla="*/ 16 w 36"/>
                <a:gd name="T91" fmla="*/ 7 h 39"/>
                <a:gd name="T92" fmla="*/ 8 w 36"/>
                <a:gd name="T93" fmla="*/ 7 h 39"/>
                <a:gd name="T94" fmla="*/ 0 w 36"/>
                <a:gd name="T95" fmla="*/ 7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39"/>
                <a:gd name="T146" fmla="*/ 36 w 36"/>
                <a:gd name="T147" fmla="*/ 39 h 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39">
                  <a:moveTo>
                    <a:pt x="0" y="7"/>
                  </a:moveTo>
                  <a:lnTo>
                    <a:pt x="0" y="7"/>
                  </a:lnTo>
                  <a:lnTo>
                    <a:pt x="2" y="6"/>
                  </a:lnTo>
                  <a:lnTo>
                    <a:pt x="3" y="5"/>
                  </a:lnTo>
                  <a:lnTo>
                    <a:pt x="5" y="5"/>
                  </a:lnTo>
                  <a:lnTo>
                    <a:pt x="6" y="3"/>
                  </a:lnTo>
                  <a:lnTo>
                    <a:pt x="7" y="3"/>
                  </a:lnTo>
                  <a:lnTo>
                    <a:pt x="9" y="3"/>
                  </a:lnTo>
                  <a:lnTo>
                    <a:pt x="10" y="3"/>
                  </a:lnTo>
                  <a:lnTo>
                    <a:pt x="12" y="1"/>
                  </a:lnTo>
                  <a:lnTo>
                    <a:pt x="14" y="1"/>
                  </a:lnTo>
                  <a:lnTo>
                    <a:pt x="16" y="1"/>
                  </a:lnTo>
                  <a:lnTo>
                    <a:pt x="18" y="1"/>
                  </a:lnTo>
                  <a:lnTo>
                    <a:pt x="20" y="0"/>
                  </a:lnTo>
                  <a:lnTo>
                    <a:pt x="20" y="1"/>
                  </a:lnTo>
                  <a:lnTo>
                    <a:pt x="21" y="1"/>
                  </a:lnTo>
                  <a:lnTo>
                    <a:pt x="22" y="1"/>
                  </a:lnTo>
                  <a:lnTo>
                    <a:pt x="24" y="1"/>
                  </a:lnTo>
                  <a:lnTo>
                    <a:pt x="24" y="2"/>
                  </a:lnTo>
                  <a:lnTo>
                    <a:pt x="26" y="2"/>
                  </a:lnTo>
                  <a:lnTo>
                    <a:pt x="28" y="4"/>
                  </a:lnTo>
                  <a:lnTo>
                    <a:pt x="29" y="4"/>
                  </a:lnTo>
                  <a:lnTo>
                    <a:pt x="29" y="6"/>
                  </a:lnTo>
                  <a:lnTo>
                    <a:pt x="31" y="7"/>
                  </a:lnTo>
                  <a:lnTo>
                    <a:pt x="31" y="9"/>
                  </a:lnTo>
                  <a:lnTo>
                    <a:pt x="33" y="10"/>
                  </a:lnTo>
                  <a:lnTo>
                    <a:pt x="33" y="13"/>
                  </a:lnTo>
                  <a:lnTo>
                    <a:pt x="34" y="15"/>
                  </a:lnTo>
                  <a:lnTo>
                    <a:pt x="34" y="17"/>
                  </a:lnTo>
                  <a:lnTo>
                    <a:pt x="35" y="18"/>
                  </a:lnTo>
                  <a:lnTo>
                    <a:pt x="34" y="20"/>
                  </a:lnTo>
                  <a:lnTo>
                    <a:pt x="34" y="22"/>
                  </a:lnTo>
                  <a:lnTo>
                    <a:pt x="34" y="23"/>
                  </a:lnTo>
                  <a:lnTo>
                    <a:pt x="34" y="24"/>
                  </a:lnTo>
                  <a:lnTo>
                    <a:pt x="33" y="26"/>
                  </a:lnTo>
                  <a:lnTo>
                    <a:pt x="33" y="28"/>
                  </a:lnTo>
                  <a:lnTo>
                    <a:pt x="33" y="30"/>
                  </a:lnTo>
                  <a:lnTo>
                    <a:pt x="31" y="32"/>
                  </a:lnTo>
                  <a:lnTo>
                    <a:pt x="31" y="33"/>
                  </a:lnTo>
                  <a:lnTo>
                    <a:pt x="29" y="35"/>
                  </a:lnTo>
                  <a:lnTo>
                    <a:pt x="28" y="37"/>
                  </a:lnTo>
                  <a:lnTo>
                    <a:pt x="26" y="37"/>
                  </a:lnTo>
                  <a:lnTo>
                    <a:pt x="24" y="37"/>
                  </a:lnTo>
                  <a:lnTo>
                    <a:pt x="22" y="37"/>
                  </a:lnTo>
                  <a:lnTo>
                    <a:pt x="19" y="38"/>
                  </a:lnTo>
                  <a:lnTo>
                    <a:pt x="17" y="38"/>
                  </a:lnTo>
                  <a:lnTo>
                    <a:pt x="14" y="38"/>
                  </a:lnTo>
                  <a:lnTo>
                    <a:pt x="12" y="36"/>
                  </a:lnTo>
                  <a:lnTo>
                    <a:pt x="10" y="36"/>
                  </a:lnTo>
                  <a:lnTo>
                    <a:pt x="9" y="34"/>
                  </a:lnTo>
                  <a:lnTo>
                    <a:pt x="7" y="33"/>
                  </a:lnTo>
                  <a:lnTo>
                    <a:pt x="6" y="31"/>
                  </a:lnTo>
                  <a:lnTo>
                    <a:pt x="5" y="31"/>
                  </a:lnTo>
                  <a:lnTo>
                    <a:pt x="4" y="30"/>
                  </a:lnTo>
                  <a:lnTo>
                    <a:pt x="3" y="28"/>
                  </a:lnTo>
                  <a:lnTo>
                    <a:pt x="3" y="26"/>
                  </a:lnTo>
                  <a:lnTo>
                    <a:pt x="2" y="26"/>
                  </a:lnTo>
                  <a:lnTo>
                    <a:pt x="2" y="25"/>
                  </a:lnTo>
                  <a:lnTo>
                    <a:pt x="2" y="24"/>
                  </a:lnTo>
                  <a:lnTo>
                    <a:pt x="2" y="22"/>
                  </a:lnTo>
                  <a:lnTo>
                    <a:pt x="2" y="20"/>
                  </a:lnTo>
                  <a:lnTo>
                    <a:pt x="2" y="18"/>
                  </a:lnTo>
                  <a:lnTo>
                    <a:pt x="4" y="17"/>
                  </a:lnTo>
                  <a:lnTo>
                    <a:pt x="6" y="16"/>
                  </a:lnTo>
                  <a:lnTo>
                    <a:pt x="8" y="14"/>
                  </a:lnTo>
                  <a:lnTo>
                    <a:pt x="8" y="15"/>
                  </a:lnTo>
                  <a:lnTo>
                    <a:pt x="10" y="15"/>
                  </a:lnTo>
                  <a:lnTo>
                    <a:pt x="12" y="15"/>
                  </a:lnTo>
                  <a:lnTo>
                    <a:pt x="13" y="15"/>
                  </a:lnTo>
                  <a:lnTo>
                    <a:pt x="15" y="15"/>
                  </a:lnTo>
                  <a:lnTo>
                    <a:pt x="15" y="16"/>
                  </a:lnTo>
                  <a:lnTo>
                    <a:pt x="13" y="18"/>
                  </a:lnTo>
                  <a:lnTo>
                    <a:pt x="13" y="19"/>
                  </a:lnTo>
                  <a:lnTo>
                    <a:pt x="12" y="21"/>
                  </a:lnTo>
                  <a:lnTo>
                    <a:pt x="12" y="23"/>
                  </a:lnTo>
                  <a:lnTo>
                    <a:pt x="12" y="26"/>
                  </a:lnTo>
                  <a:lnTo>
                    <a:pt x="12" y="28"/>
                  </a:lnTo>
                  <a:lnTo>
                    <a:pt x="12" y="30"/>
                  </a:lnTo>
                  <a:lnTo>
                    <a:pt x="13" y="31"/>
                  </a:lnTo>
                  <a:lnTo>
                    <a:pt x="13" y="32"/>
                  </a:lnTo>
                  <a:lnTo>
                    <a:pt x="15" y="32"/>
                  </a:lnTo>
                  <a:lnTo>
                    <a:pt x="17" y="32"/>
                  </a:lnTo>
                  <a:lnTo>
                    <a:pt x="18" y="32"/>
                  </a:lnTo>
                  <a:lnTo>
                    <a:pt x="20" y="32"/>
                  </a:lnTo>
                  <a:lnTo>
                    <a:pt x="21" y="31"/>
                  </a:lnTo>
                  <a:lnTo>
                    <a:pt x="23" y="31"/>
                  </a:lnTo>
                  <a:lnTo>
                    <a:pt x="26" y="29"/>
                  </a:lnTo>
                  <a:lnTo>
                    <a:pt x="28" y="27"/>
                  </a:lnTo>
                  <a:lnTo>
                    <a:pt x="29" y="25"/>
                  </a:lnTo>
                  <a:lnTo>
                    <a:pt x="29" y="23"/>
                  </a:lnTo>
                  <a:lnTo>
                    <a:pt x="29" y="22"/>
                  </a:lnTo>
                  <a:lnTo>
                    <a:pt x="29" y="20"/>
                  </a:lnTo>
                  <a:lnTo>
                    <a:pt x="29" y="16"/>
                  </a:lnTo>
                  <a:lnTo>
                    <a:pt x="27" y="15"/>
                  </a:lnTo>
                  <a:lnTo>
                    <a:pt x="26" y="13"/>
                  </a:lnTo>
                  <a:lnTo>
                    <a:pt x="24" y="11"/>
                  </a:lnTo>
                  <a:lnTo>
                    <a:pt x="22" y="9"/>
                  </a:lnTo>
                  <a:lnTo>
                    <a:pt x="20" y="9"/>
                  </a:lnTo>
                  <a:lnTo>
                    <a:pt x="18" y="7"/>
                  </a:lnTo>
                  <a:lnTo>
                    <a:pt x="17" y="7"/>
                  </a:lnTo>
                  <a:lnTo>
                    <a:pt x="15" y="6"/>
                  </a:lnTo>
                  <a:lnTo>
                    <a:pt x="12" y="7"/>
                  </a:lnTo>
                  <a:lnTo>
                    <a:pt x="10" y="7"/>
                  </a:lnTo>
                  <a:lnTo>
                    <a:pt x="9" y="7"/>
                  </a:lnTo>
                  <a:lnTo>
                    <a:pt x="7" y="7"/>
                  </a:lnTo>
                  <a:lnTo>
                    <a:pt x="6" y="7"/>
                  </a:lnTo>
                  <a:lnTo>
                    <a:pt x="5" y="7"/>
                  </a:lnTo>
                  <a:lnTo>
                    <a:pt x="3" y="7"/>
                  </a:lnTo>
                  <a:lnTo>
                    <a:pt x="2" y="7"/>
                  </a:lnTo>
                  <a:lnTo>
                    <a:pt x="1" y="7"/>
                  </a:lnTo>
                  <a:lnTo>
                    <a:pt x="0" y="7"/>
                  </a:lnTo>
                </a:path>
              </a:pathLst>
            </a:custGeom>
            <a:solidFill>
              <a:srgbClr val="F8F8F8"/>
            </a:solidFill>
            <a:ln w="9048">
              <a:solidFill>
                <a:srgbClr val="DDDDDD"/>
              </a:solidFill>
              <a:round/>
              <a:headEnd/>
              <a:tailEnd/>
            </a:ln>
          </p:spPr>
          <p:txBody>
            <a:bodyPr/>
            <a:lstStyle/>
            <a:p>
              <a:endParaRPr lang="it-IT"/>
            </a:p>
          </p:txBody>
        </p:sp>
        <p:sp>
          <p:nvSpPr>
            <p:cNvPr id="7268" name="Freeform 125"/>
            <p:cNvSpPr>
              <a:spLocks/>
            </p:cNvSpPr>
            <p:nvPr/>
          </p:nvSpPr>
          <p:spPr bwMode="auto">
            <a:xfrm>
              <a:off x="1519" y="1383"/>
              <a:ext cx="74" cy="36"/>
            </a:xfrm>
            <a:custGeom>
              <a:avLst/>
              <a:gdLst>
                <a:gd name="T0" fmla="*/ 265 w 38"/>
                <a:gd name="T1" fmla="*/ 13 h 38"/>
                <a:gd name="T2" fmla="*/ 236 w 38"/>
                <a:gd name="T3" fmla="*/ 10 h 38"/>
                <a:gd name="T4" fmla="*/ 212 w 38"/>
                <a:gd name="T5" fmla="*/ 8 h 38"/>
                <a:gd name="T6" fmla="*/ 171 w 38"/>
                <a:gd name="T7" fmla="*/ 4 h 38"/>
                <a:gd name="T8" fmla="*/ 132 w 38"/>
                <a:gd name="T9" fmla="*/ 1 h 38"/>
                <a:gd name="T10" fmla="*/ 109 w 38"/>
                <a:gd name="T11" fmla="*/ 1 h 38"/>
                <a:gd name="T12" fmla="*/ 72 w 38"/>
                <a:gd name="T13" fmla="*/ 1 h 38"/>
                <a:gd name="T14" fmla="*/ 37 w 38"/>
                <a:gd name="T15" fmla="*/ 4 h 38"/>
                <a:gd name="T16" fmla="*/ 16 w 38"/>
                <a:gd name="T17" fmla="*/ 7 h 38"/>
                <a:gd name="T18" fmla="*/ 0 w 38"/>
                <a:gd name="T19" fmla="*/ 10 h 38"/>
                <a:gd name="T20" fmla="*/ 8 w 38"/>
                <a:gd name="T21" fmla="*/ 15 h 38"/>
                <a:gd name="T22" fmla="*/ 8 w 38"/>
                <a:gd name="T23" fmla="*/ 20 h 38"/>
                <a:gd name="T24" fmla="*/ 8 w 38"/>
                <a:gd name="T25" fmla="*/ 25 h 38"/>
                <a:gd name="T26" fmla="*/ 16 w 38"/>
                <a:gd name="T27" fmla="*/ 27 h 38"/>
                <a:gd name="T28" fmla="*/ 45 w 38"/>
                <a:gd name="T29" fmla="*/ 29 h 38"/>
                <a:gd name="T30" fmla="*/ 88 w 38"/>
                <a:gd name="T31" fmla="*/ 30 h 38"/>
                <a:gd name="T32" fmla="*/ 140 w 38"/>
                <a:gd name="T33" fmla="*/ 31 h 38"/>
                <a:gd name="T34" fmla="*/ 171 w 38"/>
                <a:gd name="T35" fmla="*/ 29 h 38"/>
                <a:gd name="T36" fmla="*/ 201 w 38"/>
                <a:gd name="T37" fmla="*/ 26 h 38"/>
                <a:gd name="T38" fmla="*/ 201 w 38"/>
                <a:gd name="T39" fmla="*/ 25 h 38"/>
                <a:gd name="T40" fmla="*/ 208 w 38"/>
                <a:gd name="T41" fmla="*/ 22 h 38"/>
                <a:gd name="T42" fmla="*/ 208 w 38"/>
                <a:gd name="T43" fmla="*/ 19 h 38"/>
                <a:gd name="T44" fmla="*/ 208 w 38"/>
                <a:gd name="T45" fmla="*/ 13 h 38"/>
                <a:gd name="T46" fmla="*/ 193 w 38"/>
                <a:gd name="T47" fmla="*/ 13 h 38"/>
                <a:gd name="T48" fmla="*/ 185 w 38"/>
                <a:gd name="T49" fmla="*/ 13 h 38"/>
                <a:gd name="T50" fmla="*/ 171 w 38"/>
                <a:gd name="T51" fmla="*/ 15 h 38"/>
                <a:gd name="T52" fmla="*/ 171 w 38"/>
                <a:gd name="T53" fmla="*/ 15 h 38"/>
                <a:gd name="T54" fmla="*/ 156 w 38"/>
                <a:gd name="T55" fmla="*/ 17 h 38"/>
                <a:gd name="T56" fmla="*/ 148 w 38"/>
                <a:gd name="T57" fmla="*/ 19 h 38"/>
                <a:gd name="T58" fmla="*/ 140 w 38"/>
                <a:gd name="T59" fmla="*/ 23 h 38"/>
                <a:gd name="T60" fmla="*/ 140 w 38"/>
                <a:gd name="T61" fmla="*/ 25 h 38"/>
                <a:gd name="T62" fmla="*/ 140 w 38"/>
                <a:gd name="T63" fmla="*/ 26 h 38"/>
                <a:gd name="T64" fmla="*/ 95 w 38"/>
                <a:gd name="T65" fmla="*/ 25 h 38"/>
                <a:gd name="T66" fmla="*/ 68 w 38"/>
                <a:gd name="T67" fmla="*/ 24 h 38"/>
                <a:gd name="T68" fmla="*/ 60 w 38"/>
                <a:gd name="T69" fmla="*/ 19 h 38"/>
                <a:gd name="T70" fmla="*/ 53 w 38"/>
                <a:gd name="T71" fmla="*/ 17 h 38"/>
                <a:gd name="T72" fmla="*/ 60 w 38"/>
                <a:gd name="T73" fmla="*/ 14 h 38"/>
                <a:gd name="T74" fmla="*/ 68 w 38"/>
                <a:gd name="T75" fmla="*/ 11 h 38"/>
                <a:gd name="T76" fmla="*/ 80 w 38"/>
                <a:gd name="T77" fmla="*/ 9 h 38"/>
                <a:gd name="T78" fmla="*/ 95 w 38"/>
                <a:gd name="T79" fmla="*/ 8 h 38"/>
                <a:gd name="T80" fmla="*/ 125 w 38"/>
                <a:gd name="T81" fmla="*/ 6 h 38"/>
                <a:gd name="T82" fmla="*/ 140 w 38"/>
                <a:gd name="T83" fmla="*/ 6 h 38"/>
                <a:gd name="T84" fmla="*/ 148 w 38"/>
                <a:gd name="T85" fmla="*/ 6 h 38"/>
                <a:gd name="T86" fmla="*/ 171 w 38"/>
                <a:gd name="T87" fmla="*/ 8 h 38"/>
                <a:gd name="T88" fmla="*/ 193 w 38"/>
                <a:gd name="T89" fmla="*/ 9 h 38"/>
                <a:gd name="T90" fmla="*/ 220 w 38"/>
                <a:gd name="T91" fmla="*/ 10 h 38"/>
                <a:gd name="T92" fmla="*/ 251 w 38"/>
                <a:gd name="T93" fmla="*/ 12 h 38"/>
                <a:gd name="T94" fmla="*/ 257 w 38"/>
                <a:gd name="T95" fmla="*/ 13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38"/>
                <a:gd name="T146" fmla="*/ 38 w 38"/>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38">
                  <a:moveTo>
                    <a:pt x="37" y="16"/>
                  </a:moveTo>
                  <a:lnTo>
                    <a:pt x="36" y="16"/>
                  </a:lnTo>
                  <a:lnTo>
                    <a:pt x="34" y="16"/>
                  </a:lnTo>
                  <a:lnTo>
                    <a:pt x="34" y="14"/>
                  </a:lnTo>
                  <a:lnTo>
                    <a:pt x="32" y="13"/>
                  </a:lnTo>
                  <a:lnTo>
                    <a:pt x="31" y="12"/>
                  </a:lnTo>
                  <a:lnTo>
                    <a:pt x="29" y="10"/>
                  </a:lnTo>
                  <a:lnTo>
                    <a:pt x="29" y="8"/>
                  </a:lnTo>
                  <a:lnTo>
                    <a:pt x="27" y="8"/>
                  </a:lnTo>
                  <a:lnTo>
                    <a:pt x="25" y="6"/>
                  </a:lnTo>
                  <a:lnTo>
                    <a:pt x="23" y="4"/>
                  </a:lnTo>
                  <a:lnTo>
                    <a:pt x="21" y="2"/>
                  </a:lnTo>
                  <a:lnTo>
                    <a:pt x="20" y="2"/>
                  </a:lnTo>
                  <a:lnTo>
                    <a:pt x="18" y="1"/>
                  </a:lnTo>
                  <a:lnTo>
                    <a:pt x="16" y="1"/>
                  </a:lnTo>
                  <a:lnTo>
                    <a:pt x="16" y="0"/>
                  </a:lnTo>
                  <a:lnTo>
                    <a:pt x="15" y="1"/>
                  </a:lnTo>
                  <a:lnTo>
                    <a:pt x="13" y="1"/>
                  </a:lnTo>
                  <a:lnTo>
                    <a:pt x="11" y="1"/>
                  </a:lnTo>
                  <a:lnTo>
                    <a:pt x="10" y="1"/>
                  </a:lnTo>
                  <a:lnTo>
                    <a:pt x="9" y="2"/>
                  </a:lnTo>
                  <a:lnTo>
                    <a:pt x="7" y="2"/>
                  </a:lnTo>
                  <a:lnTo>
                    <a:pt x="5" y="4"/>
                  </a:lnTo>
                  <a:lnTo>
                    <a:pt x="3" y="6"/>
                  </a:lnTo>
                  <a:lnTo>
                    <a:pt x="2" y="7"/>
                  </a:lnTo>
                  <a:lnTo>
                    <a:pt x="1" y="9"/>
                  </a:lnTo>
                  <a:lnTo>
                    <a:pt x="1" y="10"/>
                  </a:lnTo>
                  <a:lnTo>
                    <a:pt x="0" y="13"/>
                  </a:lnTo>
                  <a:lnTo>
                    <a:pt x="0" y="15"/>
                  </a:lnTo>
                  <a:lnTo>
                    <a:pt x="0" y="17"/>
                  </a:lnTo>
                  <a:lnTo>
                    <a:pt x="1" y="18"/>
                  </a:lnTo>
                  <a:lnTo>
                    <a:pt x="1" y="20"/>
                  </a:lnTo>
                  <a:lnTo>
                    <a:pt x="1" y="22"/>
                  </a:lnTo>
                  <a:lnTo>
                    <a:pt x="1" y="23"/>
                  </a:lnTo>
                  <a:lnTo>
                    <a:pt x="1" y="24"/>
                  </a:lnTo>
                  <a:lnTo>
                    <a:pt x="1" y="26"/>
                  </a:lnTo>
                  <a:lnTo>
                    <a:pt x="1" y="28"/>
                  </a:lnTo>
                  <a:lnTo>
                    <a:pt x="1" y="30"/>
                  </a:lnTo>
                  <a:lnTo>
                    <a:pt x="2" y="30"/>
                  </a:lnTo>
                  <a:lnTo>
                    <a:pt x="2" y="32"/>
                  </a:lnTo>
                  <a:lnTo>
                    <a:pt x="4" y="33"/>
                  </a:lnTo>
                  <a:lnTo>
                    <a:pt x="4" y="35"/>
                  </a:lnTo>
                  <a:lnTo>
                    <a:pt x="6" y="35"/>
                  </a:lnTo>
                  <a:lnTo>
                    <a:pt x="8" y="36"/>
                  </a:lnTo>
                  <a:lnTo>
                    <a:pt x="10" y="36"/>
                  </a:lnTo>
                  <a:lnTo>
                    <a:pt x="12" y="36"/>
                  </a:lnTo>
                  <a:lnTo>
                    <a:pt x="15" y="36"/>
                  </a:lnTo>
                  <a:lnTo>
                    <a:pt x="17" y="37"/>
                  </a:lnTo>
                  <a:lnTo>
                    <a:pt x="19" y="37"/>
                  </a:lnTo>
                  <a:lnTo>
                    <a:pt x="20" y="37"/>
                  </a:lnTo>
                  <a:lnTo>
                    <a:pt x="22" y="35"/>
                  </a:lnTo>
                  <a:lnTo>
                    <a:pt x="23" y="35"/>
                  </a:lnTo>
                  <a:lnTo>
                    <a:pt x="25" y="33"/>
                  </a:lnTo>
                  <a:lnTo>
                    <a:pt x="25" y="32"/>
                  </a:lnTo>
                  <a:lnTo>
                    <a:pt x="27" y="31"/>
                  </a:lnTo>
                  <a:lnTo>
                    <a:pt x="27" y="29"/>
                  </a:lnTo>
                  <a:lnTo>
                    <a:pt x="27" y="28"/>
                  </a:lnTo>
                  <a:lnTo>
                    <a:pt x="28" y="26"/>
                  </a:lnTo>
                  <a:lnTo>
                    <a:pt x="28" y="25"/>
                  </a:lnTo>
                  <a:lnTo>
                    <a:pt x="29" y="23"/>
                  </a:lnTo>
                  <a:lnTo>
                    <a:pt x="28" y="22"/>
                  </a:lnTo>
                  <a:lnTo>
                    <a:pt x="28" y="19"/>
                  </a:lnTo>
                  <a:lnTo>
                    <a:pt x="28" y="18"/>
                  </a:lnTo>
                  <a:lnTo>
                    <a:pt x="28" y="16"/>
                  </a:lnTo>
                  <a:lnTo>
                    <a:pt x="26" y="16"/>
                  </a:lnTo>
                  <a:lnTo>
                    <a:pt x="26" y="15"/>
                  </a:lnTo>
                  <a:lnTo>
                    <a:pt x="25" y="16"/>
                  </a:lnTo>
                  <a:lnTo>
                    <a:pt x="25" y="17"/>
                  </a:lnTo>
                  <a:lnTo>
                    <a:pt x="23" y="18"/>
                  </a:lnTo>
                  <a:lnTo>
                    <a:pt x="21" y="19"/>
                  </a:lnTo>
                  <a:lnTo>
                    <a:pt x="21" y="20"/>
                  </a:lnTo>
                  <a:lnTo>
                    <a:pt x="20" y="22"/>
                  </a:lnTo>
                  <a:lnTo>
                    <a:pt x="20" y="24"/>
                  </a:lnTo>
                  <a:lnTo>
                    <a:pt x="19" y="26"/>
                  </a:lnTo>
                  <a:lnTo>
                    <a:pt x="19" y="27"/>
                  </a:lnTo>
                  <a:lnTo>
                    <a:pt x="19" y="29"/>
                  </a:lnTo>
                  <a:lnTo>
                    <a:pt x="19" y="30"/>
                  </a:lnTo>
                  <a:lnTo>
                    <a:pt x="16" y="30"/>
                  </a:lnTo>
                  <a:lnTo>
                    <a:pt x="13" y="29"/>
                  </a:lnTo>
                  <a:lnTo>
                    <a:pt x="12" y="29"/>
                  </a:lnTo>
                  <a:lnTo>
                    <a:pt x="10" y="27"/>
                  </a:lnTo>
                  <a:lnTo>
                    <a:pt x="9" y="27"/>
                  </a:lnTo>
                  <a:lnTo>
                    <a:pt x="8" y="25"/>
                  </a:lnTo>
                  <a:lnTo>
                    <a:pt x="8" y="24"/>
                  </a:lnTo>
                  <a:lnTo>
                    <a:pt x="8" y="22"/>
                  </a:lnTo>
                  <a:lnTo>
                    <a:pt x="7" y="22"/>
                  </a:lnTo>
                  <a:lnTo>
                    <a:pt x="7" y="20"/>
                  </a:lnTo>
                  <a:lnTo>
                    <a:pt x="8" y="18"/>
                  </a:lnTo>
                  <a:lnTo>
                    <a:pt x="8" y="17"/>
                  </a:lnTo>
                  <a:lnTo>
                    <a:pt x="9" y="16"/>
                  </a:lnTo>
                  <a:lnTo>
                    <a:pt x="9" y="14"/>
                  </a:lnTo>
                  <a:lnTo>
                    <a:pt x="9" y="12"/>
                  </a:lnTo>
                  <a:lnTo>
                    <a:pt x="9" y="11"/>
                  </a:lnTo>
                  <a:lnTo>
                    <a:pt x="11" y="9"/>
                  </a:lnTo>
                  <a:lnTo>
                    <a:pt x="13" y="8"/>
                  </a:lnTo>
                  <a:lnTo>
                    <a:pt x="15" y="6"/>
                  </a:lnTo>
                  <a:lnTo>
                    <a:pt x="17" y="6"/>
                  </a:lnTo>
                  <a:lnTo>
                    <a:pt x="19" y="6"/>
                  </a:lnTo>
                  <a:lnTo>
                    <a:pt x="20" y="6"/>
                  </a:lnTo>
                  <a:lnTo>
                    <a:pt x="20" y="7"/>
                  </a:lnTo>
                  <a:lnTo>
                    <a:pt x="22" y="7"/>
                  </a:lnTo>
                  <a:lnTo>
                    <a:pt x="23" y="8"/>
                  </a:lnTo>
                  <a:lnTo>
                    <a:pt x="25" y="8"/>
                  </a:lnTo>
                  <a:lnTo>
                    <a:pt x="25" y="10"/>
                  </a:lnTo>
                  <a:lnTo>
                    <a:pt x="26" y="10"/>
                  </a:lnTo>
                  <a:lnTo>
                    <a:pt x="28" y="12"/>
                  </a:lnTo>
                  <a:lnTo>
                    <a:pt x="30" y="12"/>
                  </a:lnTo>
                  <a:lnTo>
                    <a:pt x="30" y="13"/>
                  </a:lnTo>
                  <a:lnTo>
                    <a:pt x="32" y="13"/>
                  </a:lnTo>
                  <a:lnTo>
                    <a:pt x="32" y="15"/>
                  </a:lnTo>
                  <a:lnTo>
                    <a:pt x="34" y="15"/>
                  </a:lnTo>
                  <a:lnTo>
                    <a:pt x="34" y="16"/>
                  </a:lnTo>
                  <a:lnTo>
                    <a:pt x="35" y="16"/>
                  </a:lnTo>
                  <a:lnTo>
                    <a:pt x="37" y="16"/>
                  </a:lnTo>
                </a:path>
              </a:pathLst>
            </a:custGeom>
            <a:solidFill>
              <a:srgbClr val="F8F8F8"/>
            </a:solidFill>
            <a:ln w="9048">
              <a:solidFill>
                <a:srgbClr val="DDDDDD"/>
              </a:solidFill>
              <a:round/>
              <a:headEnd/>
              <a:tailEnd/>
            </a:ln>
          </p:spPr>
          <p:txBody>
            <a:bodyPr/>
            <a:lstStyle/>
            <a:p>
              <a:endParaRPr lang="it-IT"/>
            </a:p>
          </p:txBody>
        </p:sp>
        <p:sp>
          <p:nvSpPr>
            <p:cNvPr id="7269" name="AutoShape 126"/>
            <p:cNvSpPr>
              <a:spLocks noChangeArrowheads="1"/>
            </p:cNvSpPr>
            <p:nvPr/>
          </p:nvSpPr>
          <p:spPr bwMode="auto">
            <a:xfrm flipV="1">
              <a:off x="794" y="1073"/>
              <a:ext cx="4822" cy="16"/>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7270" name="AutoShape 127"/>
            <p:cNvSpPr>
              <a:spLocks noChangeArrowheads="1"/>
            </p:cNvSpPr>
            <p:nvPr/>
          </p:nvSpPr>
          <p:spPr bwMode="auto">
            <a:xfrm flipV="1">
              <a:off x="786" y="1025"/>
              <a:ext cx="4830" cy="60"/>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7271" name="AutoShape 128"/>
            <p:cNvSpPr>
              <a:spLocks noChangeArrowheads="1"/>
            </p:cNvSpPr>
            <p:nvPr/>
          </p:nvSpPr>
          <p:spPr bwMode="auto">
            <a:xfrm flipV="1">
              <a:off x="876" y="1076"/>
              <a:ext cx="4609" cy="142"/>
            </a:xfrm>
            <a:prstGeom prst="roundRect">
              <a:avLst>
                <a:gd name="adj" fmla="val 0"/>
              </a:avLst>
            </a:prstGeom>
            <a:solidFill>
              <a:srgbClr val="F8F8F8"/>
            </a:solidFill>
            <a:ln w="9525">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7272" name="Freeform 129"/>
            <p:cNvSpPr>
              <a:spLocks/>
            </p:cNvSpPr>
            <p:nvPr/>
          </p:nvSpPr>
          <p:spPr bwMode="auto">
            <a:xfrm>
              <a:off x="798" y="236"/>
              <a:ext cx="4782" cy="791"/>
            </a:xfrm>
            <a:custGeom>
              <a:avLst/>
              <a:gdLst>
                <a:gd name="T0" fmla="*/ 0 w 5435"/>
                <a:gd name="T1" fmla="*/ 684 h 850"/>
                <a:gd name="T2" fmla="*/ 97 w 5435"/>
                <a:gd name="T3" fmla="*/ 435 h 850"/>
                <a:gd name="T4" fmla="*/ 1805 w 5435"/>
                <a:gd name="T5" fmla="*/ 0 h 850"/>
                <a:gd name="T6" fmla="*/ 3619 w 5435"/>
                <a:gd name="T7" fmla="*/ 435 h 850"/>
                <a:gd name="T8" fmla="*/ 3702 w 5435"/>
                <a:gd name="T9" fmla="*/ 684 h 850"/>
                <a:gd name="T10" fmla="*/ 0 w 5435"/>
                <a:gd name="T11" fmla="*/ 684 h 850"/>
                <a:gd name="T12" fmla="*/ 0 w 5435"/>
                <a:gd name="T13" fmla="*/ 684 h 850"/>
                <a:gd name="T14" fmla="*/ 0 60000 65536"/>
                <a:gd name="T15" fmla="*/ 0 60000 65536"/>
                <a:gd name="T16" fmla="*/ 0 60000 65536"/>
                <a:gd name="T17" fmla="*/ 0 60000 65536"/>
                <a:gd name="T18" fmla="*/ 0 60000 65536"/>
                <a:gd name="T19" fmla="*/ 0 60000 65536"/>
                <a:gd name="T20" fmla="*/ 0 60000 65536"/>
                <a:gd name="T21" fmla="*/ 0 w 5435"/>
                <a:gd name="T22" fmla="*/ 0 h 850"/>
                <a:gd name="T23" fmla="*/ 5435 w 5435"/>
                <a:gd name="T24" fmla="*/ 850 h 85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35" h="850">
                  <a:moveTo>
                    <a:pt x="0" y="849"/>
                  </a:moveTo>
                  <a:lnTo>
                    <a:pt x="142" y="539"/>
                  </a:lnTo>
                  <a:lnTo>
                    <a:pt x="2651" y="0"/>
                  </a:lnTo>
                  <a:lnTo>
                    <a:pt x="5313" y="539"/>
                  </a:lnTo>
                  <a:lnTo>
                    <a:pt x="5434" y="849"/>
                  </a:lnTo>
                  <a:lnTo>
                    <a:pt x="0" y="849"/>
                  </a:lnTo>
                </a:path>
              </a:pathLst>
            </a:custGeom>
            <a:solidFill>
              <a:srgbClr val="F8F8F8"/>
            </a:solidFill>
            <a:ln w="9048">
              <a:solidFill>
                <a:srgbClr val="C0C0C0"/>
              </a:solidFill>
              <a:round/>
              <a:headEnd/>
              <a:tailEnd/>
            </a:ln>
          </p:spPr>
          <p:txBody>
            <a:bodyPr/>
            <a:lstStyle/>
            <a:p>
              <a:endParaRPr lang="it-IT"/>
            </a:p>
          </p:txBody>
        </p:sp>
        <p:sp>
          <p:nvSpPr>
            <p:cNvPr id="7273" name="Freeform 130"/>
            <p:cNvSpPr>
              <a:spLocks/>
            </p:cNvSpPr>
            <p:nvPr/>
          </p:nvSpPr>
          <p:spPr bwMode="auto">
            <a:xfrm>
              <a:off x="765" y="236"/>
              <a:ext cx="2343" cy="785"/>
            </a:xfrm>
            <a:custGeom>
              <a:avLst/>
              <a:gdLst>
                <a:gd name="T0" fmla="*/ 1814 w 2662"/>
                <a:gd name="T1" fmla="*/ 0 h 846"/>
                <a:gd name="T2" fmla="*/ 0 w 2662"/>
                <a:gd name="T3" fmla="*/ 675 h 846"/>
                <a:gd name="T4" fmla="*/ 103 w 2662"/>
                <a:gd name="T5" fmla="*/ 430 h 846"/>
                <a:gd name="T6" fmla="*/ 1791 w 2662"/>
                <a:gd name="T7" fmla="*/ 12 h 846"/>
                <a:gd name="T8" fmla="*/ 1803 w 2662"/>
                <a:gd name="T9" fmla="*/ 0 h 846"/>
                <a:gd name="T10" fmla="*/ 1814 w 2662"/>
                <a:gd name="T11" fmla="*/ 0 h 846"/>
                <a:gd name="T12" fmla="*/ 1814 w 2662"/>
                <a:gd name="T13" fmla="*/ 0 h 846"/>
                <a:gd name="T14" fmla="*/ 0 60000 65536"/>
                <a:gd name="T15" fmla="*/ 0 60000 65536"/>
                <a:gd name="T16" fmla="*/ 0 60000 65536"/>
                <a:gd name="T17" fmla="*/ 0 60000 65536"/>
                <a:gd name="T18" fmla="*/ 0 60000 65536"/>
                <a:gd name="T19" fmla="*/ 0 60000 65536"/>
                <a:gd name="T20" fmla="*/ 0 60000 65536"/>
                <a:gd name="T21" fmla="*/ 0 w 2662"/>
                <a:gd name="T22" fmla="*/ 0 h 846"/>
                <a:gd name="T23" fmla="*/ 2662 w 2662"/>
                <a:gd name="T24" fmla="*/ 846 h 84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62" h="846">
                  <a:moveTo>
                    <a:pt x="2661" y="0"/>
                  </a:moveTo>
                  <a:lnTo>
                    <a:pt x="0" y="845"/>
                  </a:lnTo>
                  <a:lnTo>
                    <a:pt x="151" y="538"/>
                  </a:lnTo>
                  <a:lnTo>
                    <a:pt x="2627" y="15"/>
                  </a:lnTo>
                  <a:lnTo>
                    <a:pt x="2644" y="0"/>
                  </a:lnTo>
                  <a:lnTo>
                    <a:pt x="2661" y="0"/>
                  </a:lnTo>
                </a:path>
              </a:pathLst>
            </a:custGeom>
            <a:solidFill>
              <a:srgbClr val="F8F8F8"/>
            </a:solidFill>
            <a:ln w="18732">
              <a:solidFill>
                <a:srgbClr val="C0C0C0"/>
              </a:solidFill>
              <a:round/>
              <a:headEnd/>
              <a:tailEnd/>
            </a:ln>
          </p:spPr>
          <p:txBody>
            <a:bodyPr/>
            <a:lstStyle/>
            <a:p>
              <a:endParaRPr lang="it-IT"/>
            </a:p>
          </p:txBody>
        </p:sp>
        <p:sp>
          <p:nvSpPr>
            <p:cNvPr id="7274" name="Line 131"/>
            <p:cNvSpPr>
              <a:spLocks noChangeShapeType="1"/>
            </p:cNvSpPr>
            <p:nvPr/>
          </p:nvSpPr>
          <p:spPr bwMode="auto">
            <a:xfrm flipH="1">
              <a:off x="838" y="236"/>
              <a:ext cx="2282" cy="77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7275" name="Freeform 132"/>
            <p:cNvSpPr>
              <a:spLocks/>
            </p:cNvSpPr>
            <p:nvPr/>
          </p:nvSpPr>
          <p:spPr bwMode="auto">
            <a:xfrm>
              <a:off x="3136" y="220"/>
              <a:ext cx="2448" cy="772"/>
            </a:xfrm>
            <a:custGeom>
              <a:avLst/>
              <a:gdLst>
                <a:gd name="T0" fmla="*/ 0 w 2782"/>
                <a:gd name="T1" fmla="*/ 0 h 830"/>
                <a:gd name="T2" fmla="*/ 1895 w 2782"/>
                <a:gd name="T3" fmla="*/ 667 h 830"/>
                <a:gd name="T4" fmla="*/ 1814 w 2782"/>
                <a:gd name="T5" fmla="*/ 444 h 830"/>
                <a:gd name="T6" fmla="*/ 0 w 2782"/>
                <a:gd name="T7" fmla="*/ 0 h 830"/>
                <a:gd name="T8" fmla="*/ 0 w 2782"/>
                <a:gd name="T9" fmla="*/ 0 h 830"/>
                <a:gd name="T10" fmla="*/ 0 60000 65536"/>
                <a:gd name="T11" fmla="*/ 0 60000 65536"/>
                <a:gd name="T12" fmla="*/ 0 60000 65536"/>
                <a:gd name="T13" fmla="*/ 0 60000 65536"/>
                <a:gd name="T14" fmla="*/ 0 60000 65536"/>
                <a:gd name="T15" fmla="*/ 0 w 2782"/>
                <a:gd name="T16" fmla="*/ 0 h 830"/>
                <a:gd name="T17" fmla="*/ 2782 w 2782"/>
                <a:gd name="T18" fmla="*/ 830 h 830"/>
              </a:gdLst>
              <a:ahLst/>
              <a:cxnLst>
                <a:cxn ang="T10">
                  <a:pos x="T0" y="T1"/>
                </a:cxn>
                <a:cxn ang="T11">
                  <a:pos x="T2" y="T3"/>
                </a:cxn>
                <a:cxn ang="T12">
                  <a:pos x="T4" y="T5"/>
                </a:cxn>
                <a:cxn ang="T13">
                  <a:pos x="T6" y="T7"/>
                </a:cxn>
                <a:cxn ang="T14">
                  <a:pos x="T8" y="T9"/>
                </a:cxn>
              </a:cxnLst>
              <a:rect l="T15" t="T16" r="T17" b="T18"/>
              <a:pathLst>
                <a:path w="2782" h="830">
                  <a:moveTo>
                    <a:pt x="0" y="0"/>
                  </a:moveTo>
                  <a:lnTo>
                    <a:pt x="2781" y="829"/>
                  </a:lnTo>
                  <a:lnTo>
                    <a:pt x="2662" y="552"/>
                  </a:lnTo>
                  <a:lnTo>
                    <a:pt x="0" y="0"/>
                  </a:lnTo>
                </a:path>
              </a:pathLst>
            </a:custGeom>
            <a:solidFill>
              <a:srgbClr val="F8F8F8"/>
            </a:solidFill>
            <a:ln w="18732">
              <a:solidFill>
                <a:srgbClr val="C0C0C0"/>
              </a:solidFill>
              <a:round/>
              <a:headEnd/>
              <a:tailEnd/>
            </a:ln>
          </p:spPr>
          <p:txBody>
            <a:bodyPr/>
            <a:lstStyle/>
            <a:p>
              <a:endParaRPr lang="it-IT"/>
            </a:p>
          </p:txBody>
        </p:sp>
        <p:sp>
          <p:nvSpPr>
            <p:cNvPr id="7276" name="Line 133"/>
            <p:cNvSpPr>
              <a:spLocks noChangeShapeType="1"/>
            </p:cNvSpPr>
            <p:nvPr/>
          </p:nvSpPr>
          <p:spPr bwMode="auto">
            <a:xfrm>
              <a:off x="3136" y="250"/>
              <a:ext cx="2461" cy="756"/>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7277" name="AutoShape 134"/>
            <p:cNvSpPr>
              <a:spLocks noChangeArrowheads="1"/>
            </p:cNvSpPr>
            <p:nvPr/>
          </p:nvSpPr>
          <p:spPr bwMode="auto">
            <a:xfrm flipV="1">
              <a:off x="789" y="1028"/>
              <a:ext cx="4825" cy="17"/>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7278" name="AutoShape 135"/>
            <p:cNvSpPr>
              <a:spLocks noChangeArrowheads="1"/>
            </p:cNvSpPr>
            <p:nvPr/>
          </p:nvSpPr>
          <p:spPr bwMode="auto">
            <a:xfrm flipV="1">
              <a:off x="774" y="967"/>
              <a:ext cx="4829" cy="61"/>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7279" name="AutoShape 136"/>
            <p:cNvSpPr>
              <a:spLocks noChangeArrowheads="1"/>
            </p:cNvSpPr>
            <p:nvPr/>
          </p:nvSpPr>
          <p:spPr bwMode="auto">
            <a:xfrm flipV="1">
              <a:off x="874" y="1150"/>
              <a:ext cx="4607" cy="145"/>
            </a:xfrm>
            <a:prstGeom prst="roundRect">
              <a:avLst>
                <a:gd name="adj" fmla="val 0"/>
              </a:avLst>
            </a:prstGeom>
            <a:solidFill>
              <a:srgbClr val="F8F8F8"/>
            </a:solidFill>
            <a:ln w="9525">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7280" name="Freeform 137"/>
            <p:cNvSpPr>
              <a:spLocks/>
            </p:cNvSpPr>
            <p:nvPr/>
          </p:nvSpPr>
          <p:spPr bwMode="auto">
            <a:xfrm>
              <a:off x="794" y="190"/>
              <a:ext cx="4782" cy="792"/>
            </a:xfrm>
            <a:custGeom>
              <a:avLst/>
              <a:gdLst>
                <a:gd name="T0" fmla="*/ 0 w 5435"/>
                <a:gd name="T1" fmla="*/ 683 h 852"/>
                <a:gd name="T2" fmla="*/ 98 w 5435"/>
                <a:gd name="T3" fmla="*/ 435 h 852"/>
                <a:gd name="T4" fmla="*/ 1806 w 5435"/>
                <a:gd name="T5" fmla="*/ 0 h 852"/>
                <a:gd name="T6" fmla="*/ 3620 w 5435"/>
                <a:gd name="T7" fmla="*/ 435 h 852"/>
                <a:gd name="T8" fmla="*/ 3702 w 5435"/>
                <a:gd name="T9" fmla="*/ 683 h 852"/>
                <a:gd name="T10" fmla="*/ 0 w 5435"/>
                <a:gd name="T11" fmla="*/ 683 h 852"/>
                <a:gd name="T12" fmla="*/ 0 w 5435"/>
                <a:gd name="T13" fmla="*/ 683 h 852"/>
                <a:gd name="T14" fmla="*/ 0 60000 65536"/>
                <a:gd name="T15" fmla="*/ 0 60000 65536"/>
                <a:gd name="T16" fmla="*/ 0 60000 65536"/>
                <a:gd name="T17" fmla="*/ 0 60000 65536"/>
                <a:gd name="T18" fmla="*/ 0 60000 65536"/>
                <a:gd name="T19" fmla="*/ 0 60000 65536"/>
                <a:gd name="T20" fmla="*/ 0 60000 65536"/>
                <a:gd name="T21" fmla="*/ 0 w 5435"/>
                <a:gd name="T22" fmla="*/ 0 h 852"/>
                <a:gd name="T23" fmla="*/ 5435 w 5435"/>
                <a:gd name="T24" fmla="*/ 852 h 8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35" h="852">
                  <a:moveTo>
                    <a:pt x="0" y="851"/>
                  </a:moveTo>
                  <a:lnTo>
                    <a:pt x="143" y="541"/>
                  </a:lnTo>
                  <a:lnTo>
                    <a:pt x="2652" y="0"/>
                  </a:lnTo>
                  <a:lnTo>
                    <a:pt x="5314" y="541"/>
                  </a:lnTo>
                  <a:lnTo>
                    <a:pt x="5434" y="851"/>
                  </a:lnTo>
                  <a:lnTo>
                    <a:pt x="0" y="851"/>
                  </a:lnTo>
                </a:path>
              </a:pathLst>
            </a:custGeom>
            <a:solidFill>
              <a:srgbClr val="F8F8F8"/>
            </a:solidFill>
            <a:ln w="9048">
              <a:solidFill>
                <a:srgbClr val="C0C0C0"/>
              </a:solidFill>
              <a:round/>
              <a:headEnd/>
              <a:tailEnd/>
            </a:ln>
          </p:spPr>
          <p:txBody>
            <a:bodyPr/>
            <a:lstStyle/>
            <a:p>
              <a:endParaRPr lang="it-IT"/>
            </a:p>
          </p:txBody>
        </p:sp>
        <p:sp>
          <p:nvSpPr>
            <p:cNvPr id="7281" name="Line 138"/>
            <p:cNvSpPr>
              <a:spLocks noChangeShapeType="1"/>
            </p:cNvSpPr>
            <p:nvPr/>
          </p:nvSpPr>
          <p:spPr bwMode="auto">
            <a:xfrm flipH="1">
              <a:off x="800" y="205"/>
              <a:ext cx="2314" cy="747"/>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7282" name="Line 139"/>
            <p:cNvSpPr>
              <a:spLocks noChangeShapeType="1"/>
            </p:cNvSpPr>
            <p:nvPr/>
          </p:nvSpPr>
          <p:spPr bwMode="auto">
            <a:xfrm>
              <a:off x="3120" y="203"/>
              <a:ext cx="2442" cy="727"/>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7283" name="Freeform 140"/>
            <p:cNvSpPr>
              <a:spLocks/>
            </p:cNvSpPr>
            <p:nvPr/>
          </p:nvSpPr>
          <p:spPr bwMode="auto">
            <a:xfrm>
              <a:off x="1204" y="276"/>
              <a:ext cx="4079" cy="644"/>
            </a:xfrm>
            <a:custGeom>
              <a:avLst/>
              <a:gdLst>
                <a:gd name="T0" fmla="*/ 1466 w 4636"/>
                <a:gd name="T1" fmla="*/ 11 h 693"/>
                <a:gd name="T2" fmla="*/ 0 w 4636"/>
                <a:gd name="T3" fmla="*/ 544 h 693"/>
                <a:gd name="T4" fmla="*/ 3071 w 4636"/>
                <a:gd name="T5" fmla="*/ 556 h 693"/>
                <a:gd name="T6" fmla="*/ 3157 w 4636"/>
                <a:gd name="T7" fmla="*/ 556 h 693"/>
                <a:gd name="T8" fmla="*/ 1479 w 4636"/>
                <a:gd name="T9" fmla="*/ 0 h 693"/>
                <a:gd name="T10" fmla="*/ 1466 w 4636"/>
                <a:gd name="T11" fmla="*/ 11 h 693"/>
                <a:gd name="T12" fmla="*/ 1466 w 4636"/>
                <a:gd name="T13" fmla="*/ 11 h 693"/>
                <a:gd name="T14" fmla="*/ 0 60000 65536"/>
                <a:gd name="T15" fmla="*/ 0 60000 65536"/>
                <a:gd name="T16" fmla="*/ 0 60000 65536"/>
                <a:gd name="T17" fmla="*/ 0 60000 65536"/>
                <a:gd name="T18" fmla="*/ 0 60000 65536"/>
                <a:gd name="T19" fmla="*/ 0 60000 65536"/>
                <a:gd name="T20" fmla="*/ 0 60000 65536"/>
                <a:gd name="T21" fmla="*/ 0 w 4636"/>
                <a:gd name="T22" fmla="*/ 0 h 693"/>
                <a:gd name="T23" fmla="*/ 4636 w 4636"/>
                <a:gd name="T24" fmla="*/ 693 h 6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36" h="693">
                  <a:moveTo>
                    <a:pt x="2153" y="14"/>
                  </a:moveTo>
                  <a:lnTo>
                    <a:pt x="0" y="677"/>
                  </a:lnTo>
                  <a:lnTo>
                    <a:pt x="4509" y="692"/>
                  </a:lnTo>
                  <a:lnTo>
                    <a:pt x="4635" y="692"/>
                  </a:lnTo>
                  <a:lnTo>
                    <a:pt x="2171" y="0"/>
                  </a:lnTo>
                  <a:lnTo>
                    <a:pt x="2153" y="14"/>
                  </a:lnTo>
                </a:path>
              </a:pathLst>
            </a:custGeom>
            <a:solidFill>
              <a:srgbClr val="F8F8F8"/>
            </a:solidFill>
            <a:ln w="18732">
              <a:solidFill>
                <a:srgbClr val="C0C0C0"/>
              </a:solidFill>
              <a:round/>
              <a:headEnd/>
              <a:tailEnd/>
            </a:ln>
          </p:spPr>
          <p:txBody>
            <a:bodyPr/>
            <a:lstStyle/>
            <a:p>
              <a:endParaRPr lang="it-IT"/>
            </a:p>
          </p:txBody>
        </p:sp>
        <p:sp>
          <p:nvSpPr>
            <p:cNvPr id="7284" name="Line 141"/>
            <p:cNvSpPr>
              <a:spLocks noChangeShapeType="1"/>
            </p:cNvSpPr>
            <p:nvPr/>
          </p:nvSpPr>
          <p:spPr bwMode="auto">
            <a:xfrm flipH="1">
              <a:off x="863" y="194"/>
              <a:ext cx="2251" cy="631"/>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7285" name="Line 142"/>
            <p:cNvSpPr>
              <a:spLocks noChangeShapeType="1"/>
            </p:cNvSpPr>
            <p:nvPr/>
          </p:nvSpPr>
          <p:spPr bwMode="auto">
            <a:xfrm>
              <a:off x="3117" y="194"/>
              <a:ext cx="2399" cy="631"/>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7172" name="Rectangle 143"/>
          <p:cNvSpPr>
            <a:spLocks noChangeArrowheads="1"/>
          </p:cNvSpPr>
          <p:nvPr/>
        </p:nvSpPr>
        <p:spPr bwMode="auto">
          <a:xfrm>
            <a:off x="8064500" y="6259513"/>
            <a:ext cx="971550" cy="554037"/>
          </a:xfrm>
          <a:prstGeom prst="rect">
            <a:avLst/>
          </a:prstGeom>
          <a:solidFill>
            <a:schemeClr val="accent1"/>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spcBef>
                <a:spcPct val="0"/>
              </a:spcBef>
              <a:buFontTx/>
              <a:buNone/>
            </a:pPr>
            <a:r>
              <a:rPr lang="it-IT" altLang="it-IT" sz="1800" b="1"/>
              <a:t>AT</a:t>
            </a:r>
            <a:endParaRPr lang="en-US" altLang="it-IT" sz="1800" b="1"/>
          </a:p>
        </p:txBody>
      </p:sp>
      <p:sp>
        <p:nvSpPr>
          <p:cNvPr id="7173" name="Text Box 144"/>
          <p:cNvSpPr txBox="1">
            <a:spLocks noChangeArrowheads="1"/>
          </p:cNvSpPr>
          <p:nvPr/>
        </p:nvSpPr>
        <p:spPr bwMode="auto">
          <a:xfrm>
            <a:off x="468313" y="1484313"/>
            <a:ext cx="8351837" cy="4675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600"/>
          </a:p>
          <a:p>
            <a:pPr eaLnBrk="1" hangingPunct="1">
              <a:spcBef>
                <a:spcPct val="0"/>
              </a:spcBef>
            </a:pPr>
            <a:r>
              <a:rPr lang="it-IT" altLang="it-IT" sz="1600">
                <a:solidFill>
                  <a:srgbClr val="FF0000"/>
                </a:solidFill>
              </a:rPr>
              <a:t> </a:t>
            </a:r>
            <a:r>
              <a:rPr lang="it-IT" altLang="it-IT" sz="1600" i="1">
                <a:solidFill>
                  <a:srgbClr val="FF0000"/>
                </a:solidFill>
              </a:rPr>
              <a:t>“indicatore rilevante”, </a:t>
            </a:r>
            <a:r>
              <a:rPr lang="it-IT" altLang="it-IT" sz="1600">
                <a:solidFill>
                  <a:srgbClr val="FF0000"/>
                </a:solidFill>
              </a:rPr>
              <a:t>il margine di intermediazione, come definito nella circolare della Banca d’italia “Il bilancio bancario:  schemi e regole di compilazione” </a:t>
            </a:r>
            <a:r>
              <a:rPr lang="it-IT" altLang="it-IT" sz="1200">
                <a:solidFill>
                  <a:srgbClr val="FF0000"/>
                </a:solidFill>
              </a:rPr>
              <a:t>(1)</a:t>
            </a:r>
          </a:p>
          <a:p>
            <a:pPr eaLnBrk="1" hangingPunct="1">
              <a:spcBef>
                <a:spcPct val="0"/>
              </a:spcBef>
            </a:pPr>
            <a:endParaRPr lang="it-IT" altLang="it-IT" sz="1200"/>
          </a:p>
          <a:p>
            <a:pPr eaLnBrk="1" hangingPunct="1">
              <a:spcBef>
                <a:spcPct val="0"/>
              </a:spcBef>
            </a:pPr>
            <a:r>
              <a:rPr lang="it-IT" altLang="it-IT" sz="1600"/>
              <a:t> </a:t>
            </a:r>
            <a:r>
              <a:rPr lang="it-IT" altLang="it-IT" sz="1600" i="1"/>
              <a:t>“linee di business”, </a:t>
            </a:r>
            <a:r>
              <a:rPr lang="it-IT" altLang="it-IT" sz="1600"/>
              <a:t>le aree di affari in cui vanno suddivise le attività aziendali, in conformità ai criteri indicati nella Parte Seconda, Sezione II, par. 2.2</a:t>
            </a:r>
          </a:p>
          <a:p>
            <a:pPr eaLnBrk="1" hangingPunct="1">
              <a:spcBef>
                <a:spcPct val="0"/>
              </a:spcBef>
            </a:pPr>
            <a:endParaRPr lang="it-IT" altLang="it-IT" sz="1600"/>
          </a:p>
          <a:p>
            <a:pPr eaLnBrk="1" hangingPunct="1">
              <a:spcBef>
                <a:spcPct val="0"/>
              </a:spcBef>
            </a:pPr>
            <a:r>
              <a:rPr lang="it-IT" altLang="it-IT" sz="1600"/>
              <a:t> </a:t>
            </a:r>
            <a:r>
              <a:rPr lang="it-IT" altLang="it-IT" sz="1600" i="1"/>
              <a:t>“perdita operativa”, </a:t>
            </a:r>
            <a:r>
              <a:rPr lang="it-IT" altLang="it-IT" sz="1600"/>
              <a:t>gli effetti economici negativi derivanti da eventi di natura operativa, rilevati nella contabilità aziendale e tali da avere impatto sul conto economico</a:t>
            </a:r>
          </a:p>
          <a:p>
            <a:pPr eaLnBrk="1" hangingPunct="1">
              <a:spcBef>
                <a:spcPct val="0"/>
              </a:spcBef>
            </a:pPr>
            <a:endParaRPr lang="it-IT" altLang="it-IT" sz="1600"/>
          </a:p>
          <a:p>
            <a:pPr eaLnBrk="1" hangingPunct="1">
              <a:spcBef>
                <a:spcPct val="0"/>
              </a:spcBef>
            </a:pPr>
            <a:r>
              <a:rPr lang="it-IT" altLang="it-IT" sz="1600"/>
              <a:t> </a:t>
            </a:r>
            <a:r>
              <a:rPr lang="it-IT" altLang="it-IT" sz="1600" i="1"/>
              <a:t>“rischio legale”, </a:t>
            </a:r>
            <a:r>
              <a:rPr lang="it-IT" altLang="it-IT" sz="1600"/>
              <a:t>il rischio di perdite derivanti da violazioni di leggi o regolamenti, da responsabilità contrattuale o extra-contrattuale ovvero da altre controversie</a:t>
            </a:r>
          </a:p>
          <a:p>
            <a:pPr eaLnBrk="1" hangingPunct="1">
              <a:spcBef>
                <a:spcPct val="0"/>
              </a:spcBef>
            </a:pPr>
            <a:endParaRPr lang="it-IT" altLang="it-IT" sz="1600"/>
          </a:p>
          <a:p>
            <a:pPr eaLnBrk="1" hangingPunct="1">
              <a:spcBef>
                <a:spcPct val="0"/>
              </a:spcBef>
            </a:pPr>
            <a:r>
              <a:rPr lang="it-IT" altLang="it-IT" sz="1600"/>
              <a:t> </a:t>
            </a:r>
            <a:r>
              <a:rPr lang="it-IT" altLang="it-IT" sz="1600" i="1"/>
              <a:t>“rischio operativo”, </a:t>
            </a:r>
            <a:r>
              <a:rPr lang="it-IT" altLang="it-IT" sz="1600"/>
              <a:t>il rischio di perdite derivanti dalla inadeguatezza o dalla disfunzione di procedure, risorse umane e sistemi interni, oppure da eventi esogeni; è compreso il rischio legale</a:t>
            </a:r>
          </a:p>
          <a:p>
            <a:pPr eaLnBrk="1" hangingPunct="1">
              <a:spcBef>
                <a:spcPct val="0"/>
              </a:spcBef>
              <a:buFontTx/>
              <a:buNone/>
            </a:pPr>
            <a:endParaRPr lang="it-IT" altLang="it-IT" sz="1600"/>
          </a:p>
          <a:p>
            <a:pPr eaLnBrk="1" hangingPunct="1">
              <a:spcBef>
                <a:spcPct val="0"/>
              </a:spcBef>
            </a:pPr>
            <a:r>
              <a:rPr lang="it-IT" altLang="it-IT" sz="1600"/>
              <a:t> </a:t>
            </a:r>
            <a:r>
              <a:rPr lang="it-IT" altLang="it-IT" sz="1600" i="1"/>
              <a:t>“segmento di operatività”, </a:t>
            </a:r>
            <a:r>
              <a:rPr lang="it-IT" altLang="it-IT" sz="1600"/>
              <a:t>un qualsiasi ambito di attività quale una linea di </a:t>
            </a:r>
            <a:r>
              <a:rPr lang="it-IT" altLang="it-IT" sz="1600" i="1"/>
              <a:t>business, </a:t>
            </a:r>
            <a:r>
              <a:rPr lang="it-IT" altLang="it-IT" sz="1600"/>
              <a:t>un’unità organizzativa, un’entità giuridica, un’area territoriale</a:t>
            </a:r>
            <a:endParaRPr lang="en-US" altLang="it-IT" sz="1600"/>
          </a:p>
        </p:txBody>
      </p:sp>
      <p:sp>
        <p:nvSpPr>
          <p:cNvPr id="7174" name="Text Box 145"/>
          <p:cNvSpPr txBox="1">
            <a:spLocks noChangeArrowheads="1"/>
          </p:cNvSpPr>
          <p:nvPr/>
        </p:nvSpPr>
        <p:spPr bwMode="auto">
          <a:xfrm>
            <a:off x="1978025" y="541338"/>
            <a:ext cx="568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GB" altLang="it-IT" sz="1800" b="1" i="1"/>
              <a:t>RISCHI OPERATIVI E CONTROLLO INTERNO</a:t>
            </a:r>
            <a:endParaRPr lang="en-US" altLang="it-IT" sz="1800"/>
          </a:p>
        </p:txBody>
      </p:sp>
      <p:sp>
        <p:nvSpPr>
          <p:cNvPr id="7175" name="Text Box 146"/>
          <p:cNvSpPr txBox="1">
            <a:spLocks noChangeArrowheads="1"/>
          </p:cNvSpPr>
          <p:nvPr/>
        </p:nvSpPr>
        <p:spPr bwMode="auto">
          <a:xfrm>
            <a:off x="468313" y="981075"/>
            <a:ext cx="46799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it-IT" altLang="it-IT" sz="1800" b="1"/>
              <a:t>Definizioni</a:t>
            </a:r>
            <a:endParaRPr lang="en-US" altLang="it-IT" sz="1800" b="1"/>
          </a:p>
        </p:txBody>
      </p:sp>
    </p:spTree>
    <p:extLst>
      <p:ext uri="{BB962C8B-B14F-4D97-AF65-F5344CB8AC3E}">
        <p14:creationId xmlns:p14="http://schemas.microsoft.com/office/powerpoint/2010/main" val="74588686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Segnaposto numero diapositiva 5"/>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fld id="{B054BB95-DDB3-4867-89DC-5DA86CE7CFBB}" type="slidenum">
              <a:rPr lang="en-US" altLang="it-IT" sz="1400" smtClean="0"/>
              <a:pPr eaLnBrk="1" hangingPunct="1">
                <a:spcBef>
                  <a:spcPct val="0"/>
                </a:spcBef>
                <a:buFontTx/>
                <a:buNone/>
              </a:pPr>
              <a:t>9</a:t>
            </a:fld>
            <a:endParaRPr lang="en-US" altLang="it-IT" sz="1400" smtClean="0"/>
          </a:p>
        </p:txBody>
      </p:sp>
      <p:grpSp>
        <p:nvGrpSpPr>
          <p:cNvPr id="8195" name="Group 2"/>
          <p:cNvGrpSpPr>
            <a:grpSpLocks/>
          </p:cNvGrpSpPr>
          <p:nvPr/>
        </p:nvGrpSpPr>
        <p:grpSpPr bwMode="auto">
          <a:xfrm>
            <a:off x="250825" y="333375"/>
            <a:ext cx="8697913" cy="6270625"/>
            <a:chOff x="385" y="190"/>
            <a:chExt cx="5479" cy="3950"/>
          </a:xfrm>
        </p:grpSpPr>
        <p:sp>
          <p:nvSpPr>
            <p:cNvPr id="8199" name="AutoShape 3"/>
            <p:cNvSpPr>
              <a:spLocks noChangeArrowheads="1"/>
            </p:cNvSpPr>
            <p:nvPr/>
          </p:nvSpPr>
          <p:spPr bwMode="auto">
            <a:xfrm flipV="1">
              <a:off x="385" y="4083"/>
              <a:ext cx="5479" cy="57"/>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8200" name="AutoShape 4"/>
            <p:cNvSpPr>
              <a:spLocks noChangeArrowheads="1"/>
            </p:cNvSpPr>
            <p:nvPr/>
          </p:nvSpPr>
          <p:spPr bwMode="auto">
            <a:xfrm flipV="1">
              <a:off x="583" y="3675"/>
              <a:ext cx="5128" cy="256"/>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8201" name="Freeform 5"/>
            <p:cNvSpPr>
              <a:spLocks/>
            </p:cNvSpPr>
            <p:nvPr/>
          </p:nvSpPr>
          <p:spPr bwMode="auto">
            <a:xfrm>
              <a:off x="2873" y="1593"/>
              <a:ext cx="535" cy="1911"/>
            </a:xfrm>
            <a:custGeom>
              <a:avLst/>
              <a:gdLst>
                <a:gd name="T0" fmla="*/ 0 w 271"/>
                <a:gd name="T1" fmla="*/ 1646 h 2059"/>
                <a:gd name="T2" fmla="*/ 2077 w 271"/>
                <a:gd name="T3" fmla="*/ 1646 h 2059"/>
                <a:gd name="T4" fmla="*/ 2077 w 271"/>
                <a:gd name="T5" fmla="*/ 0 h 2059"/>
                <a:gd name="T6" fmla="*/ 0 w 271"/>
                <a:gd name="T7" fmla="*/ 0 h 2059"/>
                <a:gd name="T8" fmla="*/ 0 w 271"/>
                <a:gd name="T9" fmla="*/ 1646 h 2059"/>
                <a:gd name="T10" fmla="*/ 0 w 271"/>
                <a:gd name="T11" fmla="*/ 1646 h 2059"/>
                <a:gd name="T12" fmla="*/ 0 60000 65536"/>
                <a:gd name="T13" fmla="*/ 0 60000 65536"/>
                <a:gd name="T14" fmla="*/ 0 60000 65536"/>
                <a:gd name="T15" fmla="*/ 0 60000 65536"/>
                <a:gd name="T16" fmla="*/ 0 60000 65536"/>
                <a:gd name="T17" fmla="*/ 0 60000 65536"/>
                <a:gd name="T18" fmla="*/ 0 w 271"/>
                <a:gd name="T19" fmla="*/ 0 h 2059"/>
                <a:gd name="T20" fmla="*/ 271 w 271"/>
                <a:gd name="T21" fmla="*/ 2059 h 2059"/>
              </a:gdLst>
              <a:ahLst/>
              <a:cxnLst>
                <a:cxn ang="T12">
                  <a:pos x="T0" y="T1"/>
                </a:cxn>
                <a:cxn ang="T13">
                  <a:pos x="T2" y="T3"/>
                </a:cxn>
                <a:cxn ang="T14">
                  <a:pos x="T4" y="T5"/>
                </a:cxn>
                <a:cxn ang="T15">
                  <a:pos x="T6" y="T7"/>
                </a:cxn>
                <a:cxn ang="T16">
                  <a:pos x="T8" y="T9"/>
                </a:cxn>
                <a:cxn ang="T17">
                  <a:pos x="T10" y="T11"/>
                </a:cxn>
              </a:cxnLst>
              <a:rect l="T18" t="T19" r="T20" b="T21"/>
              <a:pathLst>
                <a:path w="271" h="2059">
                  <a:moveTo>
                    <a:pt x="0" y="2058"/>
                  </a:moveTo>
                  <a:lnTo>
                    <a:pt x="270" y="2058"/>
                  </a:lnTo>
                  <a:lnTo>
                    <a:pt x="270" y="0"/>
                  </a:lnTo>
                  <a:lnTo>
                    <a:pt x="0" y="0"/>
                  </a:lnTo>
                  <a:lnTo>
                    <a:pt x="0" y="2058"/>
                  </a:lnTo>
                </a:path>
              </a:pathLst>
            </a:custGeom>
            <a:solidFill>
              <a:srgbClr val="F8F8F8"/>
            </a:solidFill>
            <a:ln w="9048">
              <a:solidFill>
                <a:srgbClr val="C0C0C0"/>
              </a:solidFill>
              <a:round/>
              <a:headEnd/>
              <a:tailEnd/>
            </a:ln>
          </p:spPr>
          <p:txBody>
            <a:bodyPr/>
            <a:lstStyle/>
            <a:p>
              <a:endParaRPr lang="it-IT"/>
            </a:p>
          </p:txBody>
        </p:sp>
        <p:grpSp>
          <p:nvGrpSpPr>
            <p:cNvPr id="8202" name="Group 6"/>
            <p:cNvGrpSpPr>
              <a:grpSpLocks/>
            </p:cNvGrpSpPr>
            <p:nvPr/>
          </p:nvGrpSpPr>
          <p:grpSpPr bwMode="auto">
            <a:xfrm>
              <a:off x="2782" y="3474"/>
              <a:ext cx="703" cy="203"/>
              <a:chOff x="3110" y="3961"/>
              <a:chExt cx="356" cy="218"/>
            </a:xfrm>
          </p:grpSpPr>
          <p:sp>
            <p:nvSpPr>
              <p:cNvPr id="8329" name="Freeform 7"/>
              <p:cNvSpPr>
                <a:spLocks/>
              </p:cNvSpPr>
              <p:nvPr/>
            </p:nvSpPr>
            <p:spPr bwMode="auto">
              <a:xfrm>
                <a:off x="3137" y="3961"/>
                <a:ext cx="300" cy="106"/>
              </a:xfrm>
              <a:custGeom>
                <a:avLst/>
                <a:gdLst>
                  <a:gd name="T0" fmla="*/ 285 w 300"/>
                  <a:gd name="T1" fmla="*/ 2 h 106"/>
                  <a:gd name="T2" fmla="*/ 290 w 300"/>
                  <a:gd name="T3" fmla="*/ 5 h 106"/>
                  <a:gd name="T4" fmla="*/ 295 w 300"/>
                  <a:gd name="T5" fmla="*/ 9 h 106"/>
                  <a:gd name="T6" fmla="*/ 295 w 300"/>
                  <a:gd name="T7" fmla="*/ 16 h 106"/>
                  <a:gd name="T8" fmla="*/ 297 w 300"/>
                  <a:gd name="T9" fmla="*/ 23 h 106"/>
                  <a:gd name="T10" fmla="*/ 298 w 300"/>
                  <a:gd name="T11" fmla="*/ 30 h 106"/>
                  <a:gd name="T12" fmla="*/ 297 w 300"/>
                  <a:gd name="T13" fmla="*/ 39 h 106"/>
                  <a:gd name="T14" fmla="*/ 293 w 300"/>
                  <a:gd name="T15" fmla="*/ 46 h 106"/>
                  <a:gd name="T16" fmla="*/ 290 w 300"/>
                  <a:gd name="T17" fmla="*/ 52 h 106"/>
                  <a:gd name="T18" fmla="*/ 285 w 300"/>
                  <a:gd name="T19" fmla="*/ 53 h 106"/>
                  <a:gd name="T20" fmla="*/ 281 w 300"/>
                  <a:gd name="T21" fmla="*/ 52 h 106"/>
                  <a:gd name="T22" fmla="*/ 283 w 300"/>
                  <a:gd name="T23" fmla="*/ 53 h 106"/>
                  <a:gd name="T24" fmla="*/ 287 w 300"/>
                  <a:gd name="T25" fmla="*/ 56 h 106"/>
                  <a:gd name="T26" fmla="*/ 293 w 300"/>
                  <a:gd name="T27" fmla="*/ 59 h 106"/>
                  <a:gd name="T28" fmla="*/ 294 w 300"/>
                  <a:gd name="T29" fmla="*/ 66 h 106"/>
                  <a:gd name="T30" fmla="*/ 296 w 300"/>
                  <a:gd name="T31" fmla="*/ 74 h 106"/>
                  <a:gd name="T32" fmla="*/ 296 w 300"/>
                  <a:gd name="T33" fmla="*/ 82 h 106"/>
                  <a:gd name="T34" fmla="*/ 295 w 300"/>
                  <a:gd name="T35" fmla="*/ 90 h 106"/>
                  <a:gd name="T36" fmla="*/ 291 w 300"/>
                  <a:gd name="T37" fmla="*/ 96 h 106"/>
                  <a:gd name="T38" fmla="*/ 288 w 300"/>
                  <a:gd name="T39" fmla="*/ 101 h 106"/>
                  <a:gd name="T40" fmla="*/ 284 w 300"/>
                  <a:gd name="T41" fmla="*/ 104 h 106"/>
                  <a:gd name="T42" fmla="*/ 281 w 300"/>
                  <a:gd name="T43" fmla="*/ 103 h 106"/>
                  <a:gd name="T44" fmla="*/ 17 w 300"/>
                  <a:gd name="T45" fmla="*/ 103 h 106"/>
                  <a:gd name="T46" fmla="*/ 12 w 300"/>
                  <a:gd name="T47" fmla="*/ 105 h 106"/>
                  <a:gd name="T48" fmla="*/ 7 w 300"/>
                  <a:gd name="T49" fmla="*/ 101 h 106"/>
                  <a:gd name="T50" fmla="*/ 3 w 300"/>
                  <a:gd name="T51" fmla="*/ 96 h 106"/>
                  <a:gd name="T52" fmla="*/ 1 w 300"/>
                  <a:gd name="T53" fmla="*/ 90 h 106"/>
                  <a:gd name="T54" fmla="*/ 0 w 300"/>
                  <a:gd name="T55" fmla="*/ 82 h 106"/>
                  <a:gd name="T56" fmla="*/ 0 w 300"/>
                  <a:gd name="T57" fmla="*/ 74 h 106"/>
                  <a:gd name="T58" fmla="*/ 1 w 300"/>
                  <a:gd name="T59" fmla="*/ 66 h 106"/>
                  <a:gd name="T60" fmla="*/ 5 w 300"/>
                  <a:gd name="T61" fmla="*/ 59 h 106"/>
                  <a:gd name="T62" fmla="*/ 9 w 300"/>
                  <a:gd name="T63" fmla="*/ 56 h 106"/>
                  <a:gd name="T64" fmla="*/ 14 w 300"/>
                  <a:gd name="T65" fmla="*/ 53 h 106"/>
                  <a:gd name="T66" fmla="*/ 17 w 300"/>
                  <a:gd name="T67" fmla="*/ 53 h 106"/>
                  <a:gd name="T68" fmla="*/ 12 w 300"/>
                  <a:gd name="T69" fmla="*/ 54 h 106"/>
                  <a:gd name="T70" fmla="*/ 8 w 300"/>
                  <a:gd name="T71" fmla="*/ 52 h 106"/>
                  <a:gd name="T72" fmla="*/ 4 w 300"/>
                  <a:gd name="T73" fmla="*/ 46 h 106"/>
                  <a:gd name="T74" fmla="*/ 2 w 300"/>
                  <a:gd name="T75" fmla="*/ 39 h 106"/>
                  <a:gd name="T76" fmla="*/ 1 w 300"/>
                  <a:gd name="T77" fmla="*/ 31 h 106"/>
                  <a:gd name="T78" fmla="*/ 1 w 300"/>
                  <a:gd name="T79" fmla="*/ 22 h 106"/>
                  <a:gd name="T80" fmla="*/ 3 w 300"/>
                  <a:gd name="T81" fmla="*/ 15 h 106"/>
                  <a:gd name="T82" fmla="*/ 8 w 300"/>
                  <a:gd name="T83" fmla="*/ 7 h 106"/>
                  <a:gd name="T84" fmla="*/ 13 w 300"/>
                  <a:gd name="T85" fmla="*/ 4 h 106"/>
                  <a:gd name="T86" fmla="*/ 18 w 300"/>
                  <a:gd name="T87" fmla="*/ 1 h 106"/>
                  <a:gd name="T88" fmla="*/ 24 w 300"/>
                  <a:gd name="T89" fmla="*/ 0 h 106"/>
                  <a:gd name="T90" fmla="*/ 61 w 300"/>
                  <a:gd name="T91" fmla="*/ 0 h 106"/>
                  <a:gd name="T92" fmla="*/ 125 w 300"/>
                  <a:gd name="T93" fmla="*/ 0 h 106"/>
                  <a:gd name="T94" fmla="*/ 197 w 300"/>
                  <a:gd name="T95" fmla="*/ 0 h 106"/>
                  <a:gd name="T96" fmla="*/ 256 w 300"/>
                  <a:gd name="T97" fmla="*/ 0 h 106"/>
                  <a:gd name="T98" fmla="*/ 283 w 300"/>
                  <a:gd name="T99" fmla="*/ 0 h 10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00"/>
                  <a:gd name="T151" fmla="*/ 0 h 106"/>
                  <a:gd name="T152" fmla="*/ 300 w 300"/>
                  <a:gd name="T153" fmla="*/ 106 h 10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00" h="106">
                    <a:moveTo>
                      <a:pt x="281" y="1"/>
                    </a:moveTo>
                    <a:lnTo>
                      <a:pt x="283" y="2"/>
                    </a:lnTo>
                    <a:lnTo>
                      <a:pt x="285" y="2"/>
                    </a:lnTo>
                    <a:lnTo>
                      <a:pt x="287" y="4"/>
                    </a:lnTo>
                    <a:lnTo>
                      <a:pt x="290" y="4"/>
                    </a:lnTo>
                    <a:lnTo>
                      <a:pt x="290" y="5"/>
                    </a:lnTo>
                    <a:lnTo>
                      <a:pt x="292" y="6"/>
                    </a:lnTo>
                    <a:lnTo>
                      <a:pt x="293" y="8"/>
                    </a:lnTo>
                    <a:lnTo>
                      <a:pt x="295" y="9"/>
                    </a:lnTo>
                    <a:lnTo>
                      <a:pt x="295" y="12"/>
                    </a:lnTo>
                    <a:lnTo>
                      <a:pt x="295" y="14"/>
                    </a:lnTo>
                    <a:lnTo>
                      <a:pt x="295" y="16"/>
                    </a:lnTo>
                    <a:lnTo>
                      <a:pt x="297" y="18"/>
                    </a:lnTo>
                    <a:lnTo>
                      <a:pt x="297" y="21"/>
                    </a:lnTo>
                    <a:lnTo>
                      <a:pt x="297" y="23"/>
                    </a:lnTo>
                    <a:lnTo>
                      <a:pt x="297" y="25"/>
                    </a:lnTo>
                    <a:lnTo>
                      <a:pt x="299" y="26"/>
                    </a:lnTo>
                    <a:lnTo>
                      <a:pt x="298" y="30"/>
                    </a:lnTo>
                    <a:lnTo>
                      <a:pt x="298" y="34"/>
                    </a:lnTo>
                    <a:lnTo>
                      <a:pt x="297" y="37"/>
                    </a:lnTo>
                    <a:lnTo>
                      <a:pt x="297" y="39"/>
                    </a:lnTo>
                    <a:lnTo>
                      <a:pt x="295" y="43"/>
                    </a:lnTo>
                    <a:lnTo>
                      <a:pt x="295" y="44"/>
                    </a:lnTo>
                    <a:lnTo>
                      <a:pt x="293" y="46"/>
                    </a:lnTo>
                    <a:lnTo>
                      <a:pt x="293" y="48"/>
                    </a:lnTo>
                    <a:lnTo>
                      <a:pt x="291" y="50"/>
                    </a:lnTo>
                    <a:lnTo>
                      <a:pt x="290" y="52"/>
                    </a:lnTo>
                    <a:lnTo>
                      <a:pt x="288" y="53"/>
                    </a:lnTo>
                    <a:lnTo>
                      <a:pt x="287" y="53"/>
                    </a:lnTo>
                    <a:lnTo>
                      <a:pt x="285" y="53"/>
                    </a:lnTo>
                    <a:lnTo>
                      <a:pt x="283" y="53"/>
                    </a:lnTo>
                    <a:lnTo>
                      <a:pt x="281" y="53"/>
                    </a:lnTo>
                    <a:lnTo>
                      <a:pt x="281" y="52"/>
                    </a:lnTo>
                    <a:lnTo>
                      <a:pt x="281" y="53"/>
                    </a:lnTo>
                    <a:lnTo>
                      <a:pt x="283" y="53"/>
                    </a:lnTo>
                    <a:lnTo>
                      <a:pt x="285" y="54"/>
                    </a:lnTo>
                    <a:lnTo>
                      <a:pt x="287" y="54"/>
                    </a:lnTo>
                    <a:lnTo>
                      <a:pt x="287" y="56"/>
                    </a:lnTo>
                    <a:lnTo>
                      <a:pt x="289" y="57"/>
                    </a:lnTo>
                    <a:lnTo>
                      <a:pt x="291" y="59"/>
                    </a:lnTo>
                    <a:lnTo>
                      <a:pt x="293" y="59"/>
                    </a:lnTo>
                    <a:lnTo>
                      <a:pt x="293" y="62"/>
                    </a:lnTo>
                    <a:lnTo>
                      <a:pt x="294" y="64"/>
                    </a:lnTo>
                    <a:lnTo>
                      <a:pt x="294" y="66"/>
                    </a:lnTo>
                    <a:lnTo>
                      <a:pt x="295" y="68"/>
                    </a:lnTo>
                    <a:lnTo>
                      <a:pt x="295" y="72"/>
                    </a:lnTo>
                    <a:lnTo>
                      <a:pt x="296" y="74"/>
                    </a:lnTo>
                    <a:lnTo>
                      <a:pt x="296" y="76"/>
                    </a:lnTo>
                    <a:lnTo>
                      <a:pt x="297" y="78"/>
                    </a:lnTo>
                    <a:lnTo>
                      <a:pt x="296" y="82"/>
                    </a:lnTo>
                    <a:lnTo>
                      <a:pt x="296" y="84"/>
                    </a:lnTo>
                    <a:lnTo>
                      <a:pt x="295" y="88"/>
                    </a:lnTo>
                    <a:lnTo>
                      <a:pt x="295" y="90"/>
                    </a:lnTo>
                    <a:lnTo>
                      <a:pt x="294" y="93"/>
                    </a:lnTo>
                    <a:lnTo>
                      <a:pt x="293" y="94"/>
                    </a:lnTo>
                    <a:lnTo>
                      <a:pt x="291" y="96"/>
                    </a:lnTo>
                    <a:lnTo>
                      <a:pt x="291" y="98"/>
                    </a:lnTo>
                    <a:lnTo>
                      <a:pt x="290" y="100"/>
                    </a:lnTo>
                    <a:lnTo>
                      <a:pt x="288" y="101"/>
                    </a:lnTo>
                    <a:lnTo>
                      <a:pt x="286" y="103"/>
                    </a:lnTo>
                    <a:lnTo>
                      <a:pt x="284" y="104"/>
                    </a:lnTo>
                    <a:lnTo>
                      <a:pt x="282" y="104"/>
                    </a:lnTo>
                    <a:lnTo>
                      <a:pt x="281" y="104"/>
                    </a:lnTo>
                    <a:lnTo>
                      <a:pt x="281" y="103"/>
                    </a:lnTo>
                    <a:lnTo>
                      <a:pt x="280" y="103"/>
                    </a:lnTo>
                    <a:lnTo>
                      <a:pt x="17" y="103"/>
                    </a:lnTo>
                    <a:lnTo>
                      <a:pt x="16" y="105"/>
                    </a:lnTo>
                    <a:lnTo>
                      <a:pt x="14" y="105"/>
                    </a:lnTo>
                    <a:lnTo>
                      <a:pt x="12" y="105"/>
                    </a:lnTo>
                    <a:lnTo>
                      <a:pt x="11" y="103"/>
                    </a:lnTo>
                    <a:lnTo>
                      <a:pt x="9" y="103"/>
                    </a:lnTo>
                    <a:lnTo>
                      <a:pt x="7" y="101"/>
                    </a:lnTo>
                    <a:lnTo>
                      <a:pt x="5" y="100"/>
                    </a:lnTo>
                    <a:lnTo>
                      <a:pt x="5" y="98"/>
                    </a:lnTo>
                    <a:lnTo>
                      <a:pt x="3" y="96"/>
                    </a:lnTo>
                    <a:lnTo>
                      <a:pt x="3" y="94"/>
                    </a:lnTo>
                    <a:lnTo>
                      <a:pt x="1" y="93"/>
                    </a:lnTo>
                    <a:lnTo>
                      <a:pt x="1" y="90"/>
                    </a:lnTo>
                    <a:lnTo>
                      <a:pt x="0" y="88"/>
                    </a:lnTo>
                    <a:lnTo>
                      <a:pt x="0" y="84"/>
                    </a:lnTo>
                    <a:lnTo>
                      <a:pt x="0" y="82"/>
                    </a:lnTo>
                    <a:lnTo>
                      <a:pt x="0" y="78"/>
                    </a:lnTo>
                    <a:lnTo>
                      <a:pt x="0" y="76"/>
                    </a:lnTo>
                    <a:lnTo>
                      <a:pt x="0" y="74"/>
                    </a:lnTo>
                    <a:lnTo>
                      <a:pt x="0" y="72"/>
                    </a:lnTo>
                    <a:lnTo>
                      <a:pt x="1" y="68"/>
                    </a:lnTo>
                    <a:lnTo>
                      <a:pt x="1" y="66"/>
                    </a:lnTo>
                    <a:lnTo>
                      <a:pt x="3" y="64"/>
                    </a:lnTo>
                    <a:lnTo>
                      <a:pt x="3" y="62"/>
                    </a:lnTo>
                    <a:lnTo>
                      <a:pt x="5" y="59"/>
                    </a:lnTo>
                    <a:lnTo>
                      <a:pt x="6" y="59"/>
                    </a:lnTo>
                    <a:lnTo>
                      <a:pt x="8" y="57"/>
                    </a:lnTo>
                    <a:lnTo>
                      <a:pt x="9" y="56"/>
                    </a:lnTo>
                    <a:lnTo>
                      <a:pt x="11" y="54"/>
                    </a:lnTo>
                    <a:lnTo>
                      <a:pt x="13" y="54"/>
                    </a:lnTo>
                    <a:lnTo>
                      <a:pt x="14" y="53"/>
                    </a:lnTo>
                    <a:lnTo>
                      <a:pt x="16" y="53"/>
                    </a:lnTo>
                    <a:lnTo>
                      <a:pt x="18" y="53"/>
                    </a:lnTo>
                    <a:lnTo>
                      <a:pt x="17" y="53"/>
                    </a:lnTo>
                    <a:lnTo>
                      <a:pt x="16" y="54"/>
                    </a:lnTo>
                    <a:lnTo>
                      <a:pt x="14" y="54"/>
                    </a:lnTo>
                    <a:lnTo>
                      <a:pt x="12" y="54"/>
                    </a:lnTo>
                    <a:lnTo>
                      <a:pt x="11" y="53"/>
                    </a:lnTo>
                    <a:lnTo>
                      <a:pt x="9" y="53"/>
                    </a:lnTo>
                    <a:lnTo>
                      <a:pt x="8" y="52"/>
                    </a:lnTo>
                    <a:lnTo>
                      <a:pt x="6" y="50"/>
                    </a:lnTo>
                    <a:lnTo>
                      <a:pt x="6" y="48"/>
                    </a:lnTo>
                    <a:lnTo>
                      <a:pt x="4" y="46"/>
                    </a:lnTo>
                    <a:lnTo>
                      <a:pt x="4" y="44"/>
                    </a:lnTo>
                    <a:lnTo>
                      <a:pt x="2" y="43"/>
                    </a:lnTo>
                    <a:lnTo>
                      <a:pt x="2" y="39"/>
                    </a:lnTo>
                    <a:lnTo>
                      <a:pt x="1" y="37"/>
                    </a:lnTo>
                    <a:lnTo>
                      <a:pt x="1" y="34"/>
                    </a:lnTo>
                    <a:lnTo>
                      <a:pt x="1" y="31"/>
                    </a:lnTo>
                    <a:lnTo>
                      <a:pt x="1" y="28"/>
                    </a:lnTo>
                    <a:lnTo>
                      <a:pt x="1" y="26"/>
                    </a:lnTo>
                    <a:lnTo>
                      <a:pt x="1" y="22"/>
                    </a:lnTo>
                    <a:lnTo>
                      <a:pt x="1" y="21"/>
                    </a:lnTo>
                    <a:lnTo>
                      <a:pt x="3" y="17"/>
                    </a:lnTo>
                    <a:lnTo>
                      <a:pt x="3" y="15"/>
                    </a:lnTo>
                    <a:lnTo>
                      <a:pt x="5" y="12"/>
                    </a:lnTo>
                    <a:lnTo>
                      <a:pt x="6" y="10"/>
                    </a:lnTo>
                    <a:lnTo>
                      <a:pt x="8" y="7"/>
                    </a:lnTo>
                    <a:lnTo>
                      <a:pt x="9" y="6"/>
                    </a:lnTo>
                    <a:lnTo>
                      <a:pt x="11" y="5"/>
                    </a:lnTo>
                    <a:lnTo>
                      <a:pt x="13" y="4"/>
                    </a:lnTo>
                    <a:lnTo>
                      <a:pt x="14" y="2"/>
                    </a:lnTo>
                    <a:lnTo>
                      <a:pt x="16" y="2"/>
                    </a:lnTo>
                    <a:lnTo>
                      <a:pt x="18" y="1"/>
                    </a:lnTo>
                    <a:lnTo>
                      <a:pt x="20" y="1"/>
                    </a:lnTo>
                    <a:lnTo>
                      <a:pt x="22" y="0"/>
                    </a:lnTo>
                    <a:lnTo>
                      <a:pt x="24" y="0"/>
                    </a:lnTo>
                    <a:lnTo>
                      <a:pt x="32" y="0"/>
                    </a:lnTo>
                    <a:lnTo>
                      <a:pt x="44" y="0"/>
                    </a:lnTo>
                    <a:lnTo>
                      <a:pt x="61" y="0"/>
                    </a:lnTo>
                    <a:lnTo>
                      <a:pt x="80" y="0"/>
                    </a:lnTo>
                    <a:lnTo>
                      <a:pt x="102" y="0"/>
                    </a:lnTo>
                    <a:lnTo>
                      <a:pt x="125" y="0"/>
                    </a:lnTo>
                    <a:lnTo>
                      <a:pt x="150" y="0"/>
                    </a:lnTo>
                    <a:lnTo>
                      <a:pt x="173" y="0"/>
                    </a:lnTo>
                    <a:lnTo>
                      <a:pt x="197" y="0"/>
                    </a:lnTo>
                    <a:lnTo>
                      <a:pt x="219" y="0"/>
                    </a:lnTo>
                    <a:lnTo>
                      <a:pt x="240" y="0"/>
                    </a:lnTo>
                    <a:lnTo>
                      <a:pt x="256" y="0"/>
                    </a:lnTo>
                    <a:lnTo>
                      <a:pt x="270" y="0"/>
                    </a:lnTo>
                    <a:lnTo>
                      <a:pt x="279" y="0"/>
                    </a:lnTo>
                    <a:lnTo>
                      <a:pt x="283" y="0"/>
                    </a:lnTo>
                    <a:lnTo>
                      <a:pt x="281" y="1"/>
                    </a:lnTo>
                  </a:path>
                </a:pathLst>
              </a:custGeom>
              <a:solidFill>
                <a:srgbClr val="F8F8F8"/>
              </a:solidFill>
              <a:ln w="18732">
                <a:solidFill>
                  <a:srgbClr val="C0C0C0"/>
                </a:solidFill>
                <a:round/>
                <a:headEnd/>
                <a:tailEnd/>
              </a:ln>
            </p:spPr>
            <p:txBody>
              <a:bodyPr/>
              <a:lstStyle/>
              <a:p>
                <a:endParaRPr lang="it-IT"/>
              </a:p>
            </p:txBody>
          </p:sp>
          <p:sp>
            <p:nvSpPr>
              <p:cNvPr id="8330" name="Freeform 8"/>
              <p:cNvSpPr>
                <a:spLocks/>
              </p:cNvSpPr>
              <p:nvPr/>
            </p:nvSpPr>
            <p:spPr bwMode="auto">
              <a:xfrm>
                <a:off x="3209" y="3964"/>
                <a:ext cx="230" cy="51"/>
              </a:xfrm>
              <a:custGeom>
                <a:avLst/>
                <a:gdLst>
                  <a:gd name="T0" fmla="*/ 217 w 230"/>
                  <a:gd name="T1" fmla="*/ 5 h 51"/>
                  <a:gd name="T2" fmla="*/ 213 w 230"/>
                  <a:gd name="T3" fmla="*/ 13 h 51"/>
                  <a:gd name="T4" fmla="*/ 209 w 230"/>
                  <a:gd name="T5" fmla="*/ 21 h 51"/>
                  <a:gd name="T6" fmla="*/ 204 w 230"/>
                  <a:gd name="T7" fmla="*/ 28 h 51"/>
                  <a:gd name="T8" fmla="*/ 194 w 230"/>
                  <a:gd name="T9" fmla="*/ 34 h 51"/>
                  <a:gd name="T10" fmla="*/ 181 w 230"/>
                  <a:gd name="T11" fmla="*/ 39 h 51"/>
                  <a:gd name="T12" fmla="*/ 161 w 230"/>
                  <a:gd name="T13" fmla="*/ 42 h 51"/>
                  <a:gd name="T14" fmla="*/ 135 w 230"/>
                  <a:gd name="T15" fmla="*/ 42 h 51"/>
                  <a:gd name="T16" fmla="*/ 111 w 230"/>
                  <a:gd name="T17" fmla="*/ 42 h 51"/>
                  <a:gd name="T18" fmla="*/ 95 w 230"/>
                  <a:gd name="T19" fmla="*/ 43 h 51"/>
                  <a:gd name="T20" fmla="*/ 77 w 230"/>
                  <a:gd name="T21" fmla="*/ 45 h 51"/>
                  <a:gd name="T22" fmla="*/ 59 w 230"/>
                  <a:gd name="T23" fmla="*/ 45 h 51"/>
                  <a:gd name="T24" fmla="*/ 41 w 230"/>
                  <a:gd name="T25" fmla="*/ 47 h 51"/>
                  <a:gd name="T26" fmla="*/ 25 w 230"/>
                  <a:gd name="T27" fmla="*/ 48 h 51"/>
                  <a:gd name="T28" fmla="*/ 11 w 230"/>
                  <a:gd name="T29" fmla="*/ 50 h 51"/>
                  <a:gd name="T30" fmla="*/ 2 w 230"/>
                  <a:gd name="T31" fmla="*/ 50 h 51"/>
                  <a:gd name="T32" fmla="*/ 0 w 230"/>
                  <a:gd name="T33" fmla="*/ 50 h 51"/>
                  <a:gd name="T34" fmla="*/ 6 w 230"/>
                  <a:gd name="T35" fmla="*/ 50 h 51"/>
                  <a:gd name="T36" fmla="*/ 19 w 230"/>
                  <a:gd name="T37" fmla="*/ 50 h 51"/>
                  <a:gd name="T38" fmla="*/ 34 w 230"/>
                  <a:gd name="T39" fmla="*/ 50 h 51"/>
                  <a:gd name="T40" fmla="*/ 50 w 230"/>
                  <a:gd name="T41" fmla="*/ 50 h 51"/>
                  <a:gd name="T42" fmla="*/ 67 w 230"/>
                  <a:gd name="T43" fmla="*/ 50 h 51"/>
                  <a:gd name="T44" fmla="*/ 81 w 230"/>
                  <a:gd name="T45" fmla="*/ 50 h 51"/>
                  <a:gd name="T46" fmla="*/ 91 w 230"/>
                  <a:gd name="T47" fmla="*/ 50 h 51"/>
                  <a:gd name="T48" fmla="*/ 95 w 230"/>
                  <a:gd name="T49" fmla="*/ 50 h 51"/>
                  <a:gd name="T50" fmla="*/ 103 w 230"/>
                  <a:gd name="T51" fmla="*/ 50 h 51"/>
                  <a:gd name="T52" fmla="*/ 119 w 230"/>
                  <a:gd name="T53" fmla="*/ 50 h 51"/>
                  <a:gd name="T54" fmla="*/ 139 w 230"/>
                  <a:gd name="T55" fmla="*/ 50 h 51"/>
                  <a:gd name="T56" fmla="*/ 158 w 230"/>
                  <a:gd name="T57" fmla="*/ 50 h 51"/>
                  <a:gd name="T58" fmla="*/ 178 w 230"/>
                  <a:gd name="T59" fmla="*/ 50 h 51"/>
                  <a:gd name="T60" fmla="*/ 193 w 230"/>
                  <a:gd name="T61" fmla="*/ 50 h 51"/>
                  <a:gd name="T62" fmla="*/ 202 w 230"/>
                  <a:gd name="T63" fmla="*/ 50 h 51"/>
                  <a:gd name="T64" fmla="*/ 210 w 230"/>
                  <a:gd name="T65" fmla="*/ 50 h 51"/>
                  <a:gd name="T66" fmla="*/ 219 w 230"/>
                  <a:gd name="T67" fmla="*/ 48 h 51"/>
                  <a:gd name="T68" fmla="*/ 225 w 230"/>
                  <a:gd name="T69" fmla="*/ 41 h 51"/>
                  <a:gd name="T70" fmla="*/ 228 w 230"/>
                  <a:gd name="T71" fmla="*/ 33 h 51"/>
                  <a:gd name="T72" fmla="*/ 228 w 230"/>
                  <a:gd name="T73" fmla="*/ 23 h 51"/>
                  <a:gd name="T74" fmla="*/ 225 w 230"/>
                  <a:gd name="T75" fmla="*/ 14 h 51"/>
                  <a:gd name="T76" fmla="*/ 223 w 230"/>
                  <a:gd name="T77" fmla="*/ 6 h 51"/>
                  <a:gd name="T78" fmla="*/ 219 w 230"/>
                  <a:gd name="T79" fmla="*/ 2 h 51"/>
                  <a:gd name="T80" fmla="*/ 218 w 230"/>
                  <a:gd name="T81" fmla="*/ 0 h 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51"/>
                  <a:gd name="T125" fmla="*/ 230 w 230"/>
                  <a:gd name="T126" fmla="*/ 51 h 5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51">
                    <a:moveTo>
                      <a:pt x="218" y="0"/>
                    </a:moveTo>
                    <a:lnTo>
                      <a:pt x="217" y="5"/>
                    </a:lnTo>
                    <a:lnTo>
                      <a:pt x="215" y="9"/>
                    </a:lnTo>
                    <a:lnTo>
                      <a:pt x="213" y="13"/>
                    </a:lnTo>
                    <a:lnTo>
                      <a:pt x="212" y="17"/>
                    </a:lnTo>
                    <a:lnTo>
                      <a:pt x="209" y="21"/>
                    </a:lnTo>
                    <a:lnTo>
                      <a:pt x="207" y="24"/>
                    </a:lnTo>
                    <a:lnTo>
                      <a:pt x="204" y="28"/>
                    </a:lnTo>
                    <a:lnTo>
                      <a:pt x="201" y="31"/>
                    </a:lnTo>
                    <a:lnTo>
                      <a:pt x="194" y="34"/>
                    </a:lnTo>
                    <a:lnTo>
                      <a:pt x="188" y="37"/>
                    </a:lnTo>
                    <a:lnTo>
                      <a:pt x="181" y="39"/>
                    </a:lnTo>
                    <a:lnTo>
                      <a:pt x="172" y="40"/>
                    </a:lnTo>
                    <a:lnTo>
                      <a:pt x="161" y="42"/>
                    </a:lnTo>
                    <a:lnTo>
                      <a:pt x="149" y="42"/>
                    </a:lnTo>
                    <a:lnTo>
                      <a:pt x="135" y="42"/>
                    </a:lnTo>
                    <a:lnTo>
                      <a:pt x="119" y="41"/>
                    </a:lnTo>
                    <a:lnTo>
                      <a:pt x="111" y="42"/>
                    </a:lnTo>
                    <a:lnTo>
                      <a:pt x="103" y="42"/>
                    </a:lnTo>
                    <a:lnTo>
                      <a:pt x="95" y="43"/>
                    </a:lnTo>
                    <a:lnTo>
                      <a:pt x="86" y="43"/>
                    </a:lnTo>
                    <a:lnTo>
                      <a:pt x="77" y="45"/>
                    </a:lnTo>
                    <a:lnTo>
                      <a:pt x="68" y="45"/>
                    </a:lnTo>
                    <a:lnTo>
                      <a:pt x="59" y="45"/>
                    </a:lnTo>
                    <a:lnTo>
                      <a:pt x="50" y="45"/>
                    </a:lnTo>
                    <a:lnTo>
                      <a:pt x="41" y="47"/>
                    </a:lnTo>
                    <a:lnTo>
                      <a:pt x="32" y="47"/>
                    </a:lnTo>
                    <a:lnTo>
                      <a:pt x="25" y="48"/>
                    </a:lnTo>
                    <a:lnTo>
                      <a:pt x="18" y="48"/>
                    </a:lnTo>
                    <a:lnTo>
                      <a:pt x="11" y="50"/>
                    </a:lnTo>
                    <a:lnTo>
                      <a:pt x="6" y="50"/>
                    </a:lnTo>
                    <a:lnTo>
                      <a:pt x="2" y="50"/>
                    </a:lnTo>
                    <a:lnTo>
                      <a:pt x="0" y="50"/>
                    </a:lnTo>
                    <a:lnTo>
                      <a:pt x="3" y="50"/>
                    </a:lnTo>
                    <a:lnTo>
                      <a:pt x="6" y="50"/>
                    </a:lnTo>
                    <a:lnTo>
                      <a:pt x="12" y="50"/>
                    </a:lnTo>
                    <a:lnTo>
                      <a:pt x="19" y="50"/>
                    </a:lnTo>
                    <a:lnTo>
                      <a:pt x="26" y="50"/>
                    </a:lnTo>
                    <a:lnTo>
                      <a:pt x="34" y="50"/>
                    </a:lnTo>
                    <a:lnTo>
                      <a:pt x="43" y="50"/>
                    </a:lnTo>
                    <a:lnTo>
                      <a:pt x="50" y="50"/>
                    </a:lnTo>
                    <a:lnTo>
                      <a:pt x="59" y="50"/>
                    </a:lnTo>
                    <a:lnTo>
                      <a:pt x="67" y="50"/>
                    </a:lnTo>
                    <a:lnTo>
                      <a:pt x="75" y="50"/>
                    </a:lnTo>
                    <a:lnTo>
                      <a:pt x="81" y="50"/>
                    </a:lnTo>
                    <a:lnTo>
                      <a:pt x="87" y="50"/>
                    </a:lnTo>
                    <a:lnTo>
                      <a:pt x="91" y="50"/>
                    </a:lnTo>
                    <a:lnTo>
                      <a:pt x="95" y="50"/>
                    </a:lnTo>
                    <a:lnTo>
                      <a:pt x="99" y="50"/>
                    </a:lnTo>
                    <a:lnTo>
                      <a:pt x="103" y="50"/>
                    </a:lnTo>
                    <a:lnTo>
                      <a:pt x="111" y="50"/>
                    </a:lnTo>
                    <a:lnTo>
                      <a:pt x="119" y="50"/>
                    </a:lnTo>
                    <a:lnTo>
                      <a:pt x="129" y="50"/>
                    </a:lnTo>
                    <a:lnTo>
                      <a:pt x="139" y="50"/>
                    </a:lnTo>
                    <a:lnTo>
                      <a:pt x="149" y="50"/>
                    </a:lnTo>
                    <a:lnTo>
                      <a:pt x="158" y="50"/>
                    </a:lnTo>
                    <a:lnTo>
                      <a:pt x="169" y="50"/>
                    </a:lnTo>
                    <a:lnTo>
                      <a:pt x="178" y="50"/>
                    </a:lnTo>
                    <a:lnTo>
                      <a:pt x="187" y="50"/>
                    </a:lnTo>
                    <a:lnTo>
                      <a:pt x="193" y="50"/>
                    </a:lnTo>
                    <a:lnTo>
                      <a:pt x="199" y="50"/>
                    </a:lnTo>
                    <a:lnTo>
                      <a:pt x="202" y="50"/>
                    </a:lnTo>
                    <a:lnTo>
                      <a:pt x="204" y="50"/>
                    </a:lnTo>
                    <a:lnTo>
                      <a:pt x="210" y="50"/>
                    </a:lnTo>
                    <a:lnTo>
                      <a:pt x="215" y="50"/>
                    </a:lnTo>
                    <a:lnTo>
                      <a:pt x="219" y="48"/>
                    </a:lnTo>
                    <a:lnTo>
                      <a:pt x="223" y="44"/>
                    </a:lnTo>
                    <a:lnTo>
                      <a:pt x="225" y="41"/>
                    </a:lnTo>
                    <a:lnTo>
                      <a:pt x="227" y="37"/>
                    </a:lnTo>
                    <a:lnTo>
                      <a:pt x="228" y="33"/>
                    </a:lnTo>
                    <a:lnTo>
                      <a:pt x="229" y="27"/>
                    </a:lnTo>
                    <a:lnTo>
                      <a:pt x="228" y="23"/>
                    </a:lnTo>
                    <a:lnTo>
                      <a:pt x="227" y="18"/>
                    </a:lnTo>
                    <a:lnTo>
                      <a:pt x="225" y="14"/>
                    </a:lnTo>
                    <a:lnTo>
                      <a:pt x="225" y="9"/>
                    </a:lnTo>
                    <a:lnTo>
                      <a:pt x="223" y="6"/>
                    </a:lnTo>
                    <a:lnTo>
                      <a:pt x="221" y="3"/>
                    </a:lnTo>
                    <a:lnTo>
                      <a:pt x="219" y="2"/>
                    </a:lnTo>
                    <a:lnTo>
                      <a:pt x="218" y="0"/>
                    </a:lnTo>
                  </a:path>
                </a:pathLst>
              </a:custGeom>
              <a:solidFill>
                <a:srgbClr val="F8F8F8"/>
              </a:solidFill>
              <a:ln w="9525">
                <a:solidFill>
                  <a:srgbClr val="C0C0C0"/>
                </a:solidFill>
                <a:round/>
                <a:headEnd/>
                <a:tailEnd/>
              </a:ln>
            </p:spPr>
            <p:txBody>
              <a:bodyPr/>
              <a:lstStyle/>
              <a:p>
                <a:endParaRPr lang="it-IT"/>
              </a:p>
            </p:txBody>
          </p:sp>
          <p:sp>
            <p:nvSpPr>
              <p:cNvPr id="8331" name="Freeform 9"/>
              <p:cNvSpPr>
                <a:spLocks/>
              </p:cNvSpPr>
              <p:nvPr/>
            </p:nvSpPr>
            <p:spPr bwMode="auto">
              <a:xfrm>
                <a:off x="3110" y="4077"/>
                <a:ext cx="354" cy="102"/>
              </a:xfrm>
              <a:custGeom>
                <a:avLst/>
                <a:gdLst>
                  <a:gd name="T0" fmla="*/ 0 w 354"/>
                  <a:gd name="T1" fmla="*/ 0 h 102"/>
                  <a:gd name="T2" fmla="*/ 0 w 354"/>
                  <a:gd name="T3" fmla="*/ 101 h 102"/>
                  <a:gd name="T4" fmla="*/ 353 w 354"/>
                  <a:gd name="T5" fmla="*/ 101 h 102"/>
                  <a:gd name="T6" fmla="*/ 353 w 354"/>
                  <a:gd name="T7" fmla="*/ 0 h 102"/>
                  <a:gd name="T8" fmla="*/ 0 w 354"/>
                  <a:gd name="T9" fmla="*/ 0 h 102"/>
                  <a:gd name="T10" fmla="*/ 0 w 354"/>
                  <a:gd name="T11" fmla="*/ 0 h 102"/>
                  <a:gd name="T12" fmla="*/ 0 60000 65536"/>
                  <a:gd name="T13" fmla="*/ 0 60000 65536"/>
                  <a:gd name="T14" fmla="*/ 0 60000 65536"/>
                  <a:gd name="T15" fmla="*/ 0 60000 65536"/>
                  <a:gd name="T16" fmla="*/ 0 60000 65536"/>
                  <a:gd name="T17" fmla="*/ 0 60000 65536"/>
                  <a:gd name="T18" fmla="*/ 0 w 354"/>
                  <a:gd name="T19" fmla="*/ 0 h 102"/>
                  <a:gd name="T20" fmla="*/ 354 w 354"/>
                  <a:gd name="T21" fmla="*/ 102 h 102"/>
                </a:gdLst>
                <a:ahLst/>
                <a:cxnLst>
                  <a:cxn ang="T12">
                    <a:pos x="T0" y="T1"/>
                  </a:cxn>
                  <a:cxn ang="T13">
                    <a:pos x="T2" y="T3"/>
                  </a:cxn>
                  <a:cxn ang="T14">
                    <a:pos x="T4" y="T5"/>
                  </a:cxn>
                  <a:cxn ang="T15">
                    <a:pos x="T6" y="T7"/>
                  </a:cxn>
                  <a:cxn ang="T16">
                    <a:pos x="T8" y="T9"/>
                  </a:cxn>
                  <a:cxn ang="T17">
                    <a:pos x="T10" y="T11"/>
                  </a:cxn>
                </a:cxnLst>
                <a:rect l="T18" t="T19" r="T20" b="T21"/>
                <a:pathLst>
                  <a:path w="354" h="102">
                    <a:moveTo>
                      <a:pt x="0" y="0"/>
                    </a:moveTo>
                    <a:lnTo>
                      <a:pt x="0" y="101"/>
                    </a:lnTo>
                    <a:lnTo>
                      <a:pt x="353" y="101"/>
                    </a:lnTo>
                    <a:lnTo>
                      <a:pt x="353" y="0"/>
                    </a:lnTo>
                    <a:lnTo>
                      <a:pt x="0" y="0"/>
                    </a:lnTo>
                  </a:path>
                </a:pathLst>
              </a:custGeom>
              <a:solidFill>
                <a:srgbClr val="F8F8F8"/>
              </a:solidFill>
              <a:ln w="18732">
                <a:solidFill>
                  <a:srgbClr val="C0C0C0"/>
                </a:solidFill>
                <a:round/>
                <a:headEnd/>
                <a:tailEnd/>
              </a:ln>
            </p:spPr>
            <p:txBody>
              <a:bodyPr/>
              <a:lstStyle/>
              <a:p>
                <a:endParaRPr lang="it-IT"/>
              </a:p>
            </p:txBody>
          </p:sp>
          <p:sp>
            <p:nvSpPr>
              <p:cNvPr id="8332" name="Freeform 10"/>
              <p:cNvSpPr>
                <a:spLocks/>
              </p:cNvSpPr>
              <p:nvPr/>
            </p:nvSpPr>
            <p:spPr bwMode="auto">
              <a:xfrm>
                <a:off x="3115" y="4079"/>
                <a:ext cx="351" cy="100"/>
              </a:xfrm>
              <a:custGeom>
                <a:avLst/>
                <a:gdLst>
                  <a:gd name="T0" fmla="*/ 348 w 351"/>
                  <a:gd name="T1" fmla="*/ 4 h 100"/>
                  <a:gd name="T2" fmla="*/ 348 w 351"/>
                  <a:gd name="T3" fmla="*/ 18 h 100"/>
                  <a:gd name="T4" fmla="*/ 349 w 351"/>
                  <a:gd name="T5" fmla="*/ 39 h 100"/>
                  <a:gd name="T6" fmla="*/ 349 w 351"/>
                  <a:gd name="T7" fmla="*/ 65 h 100"/>
                  <a:gd name="T8" fmla="*/ 349 w 351"/>
                  <a:gd name="T9" fmla="*/ 87 h 100"/>
                  <a:gd name="T10" fmla="*/ 346 w 351"/>
                  <a:gd name="T11" fmla="*/ 99 h 100"/>
                  <a:gd name="T12" fmla="*/ 295 w 351"/>
                  <a:gd name="T13" fmla="*/ 99 h 100"/>
                  <a:gd name="T14" fmla="*/ 207 w 351"/>
                  <a:gd name="T15" fmla="*/ 99 h 100"/>
                  <a:gd name="T16" fmla="*/ 110 w 351"/>
                  <a:gd name="T17" fmla="*/ 99 h 100"/>
                  <a:gd name="T18" fmla="*/ 31 w 351"/>
                  <a:gd name="T19" fmla="*/ 99 h 100"/>
                  <a:gd name="T20" fmla="*/ 0 w 351"/>
                  <a:gd name="T21" fmla="*/ 99 h 100"/>
                  <a:gd name="T22" fmla="*/ 5 w 351"/>
                  <a:gd name="T23" fmla="*/ 99 h 100"/>
                  <a:gd name="T24" fmla="*/ 15 w 351"/>
                  <a:gd name="T25" fmla="*/ 96 h 100"/>
                  <a:gd name="T26" fmla="*/ 23 w 351"/>
                  <a:gd name="T27" fmla="*/ 95 h 100"/>
                  <a:gd name="T28" fmla="*/ 34 w 351"/>
                  <a:gd name="T29" fmla="*/ 93 h 100"/>
                  <a:gd name="T30" fmla="*/ 40 w 351"/>
                  <a:gd name="T31" fmla="*/ 92 h 100"/>
                  <a:gd name="T32" fmla="*/ 49 w 351"/>
                  <a:gd name="T33" fmla="*/ 90 h 100"/>
                  <a:gd name="T34" fmla="*/ 63 w 351"/>
                  <a:gd name="T35" fmla="*/ 89 h 100"/>
                  <a:gd name="T36" fmla="*/ 84 w 351"/>
                  <a:gd name="T37" fmla="*/ 87 h 100"/>
                  <a:gd name="T38" fmla="*/ 102 w 351"/>
                  <a:gd name="T39" fmla="*/ 87 h 100"/>
                  <a:gd name="T40" fmla="*/ 118 w 351"/>
                  <a:gd name="T41" fmla="*/ 85 h 100"/>
                  <a:gd name="T42" fmla="*/ 126 w 351"/>
                  <a:gd name="T43" fmla="*/ 83 h 100"/>
                  <a:gd name="T44" fmla="*/ 139 w 351"/>
                  <a:gd name="T45" fmla="*/ 82 h 100"/>
                  <a:gd name="T46" fmla="*/ 155 w 351"/>
                  <a:gd name="T47" fmla="*/ 81 h 100"/>
                  <a:gd name="T48" fmla="*/ 173 w 351"/>
                  <a:gd name="T49" fmla="*/ 80 h 100"/>
                  <a:gd name="T50" fmla="*/ 189 w 351"/>
                  <a:gd name="T51" fmla="*/ 78 h 100"/>
                  <a:gd name="T52" fmla="*/ 200 w 351"/>
                  <a:gd name="T53" fmla="*/ 75 h 100"/>
                  <a:gd name="T54" fmla="*/ 207 w 351"/>
                  <a:gd name="T55" fmla="*/ 75 h 100"/>
                  <a:gd name="T56" fmla="*/ 220 w 351"/>
                  <a:gd name="T57" fmla="*/ 74 h 100"/>
                  <a:gd name="T58" fmla="*/ 233 w 351"/>
                  <a:gd name="T59" fmla="*/ 73 h 100"/>
                  <a:gd name="T60" fmla="*/ 248 w 351"/>
                  <a:gd name="T61" fmla="*/ 71 h 100"/>
                  <a:gd name="T62" fmla="*/ 257 w 351"/>
                  <a:gd name="T63" fmla="*/ 71 h 100"/>
                  <a:gd name="T64" fmla="*/ 271 w 351"/>
                  <a:gd name="T65" fmla="*/ 66 h 100"/>
                  <a:gd name="T66" fmla="*/ 285 w 351"/>
                  <a:gd name="T67" fmla="*/ 61 h 100"/>
                  <a:gd name="T68" fmla="*/ 297 w 351"/>
                  <a:gd name="T69" fmla="*/ 55 h 100"/>
                  <a:gd name="T70" fmla="*/ 303 w 351"/>
                  <a:gd name="T71" fmla="*/ 50 h 100"/>
                  <a:gd name="T72" fmla="*/ 309 w 351"/>
                  <a:gd name="T73" fmla="*/ 46 h 100"/>
                  <a:gd name="T74" fmla="*/ 312 w 351"/>
                  <a:gd name="T75" fmla="*/ 44 h 100"/>
                  <a:gd name="T76" fmla="*/ 314 w 351"/>
                  <a:gd name="T77" fmla="*/ 38 h 100"/>
                  <a:gd name="T78" fmla="*/ 318 w 351"/>
                  <a:gd name="T79" fmla="*/ 29 h 100"/>
                  <a:gd name="T80" fmla="*/ 323 w 351"/>
                  <a:gd name="T81" fmla="*/ 20 h 100"/>
                  <a:gd name="T82" fmla="*/ 328 w 351"/>
                  <a:gd name="T83" fmla="*/ 10 h 100"/>
                  <a:gd name="T84" fmla="*/ 334 w 351"/>
                  <a:gd name="T85" fmla="*/ 0 h 100"/>
                  <a:gd name="T86" fmla="*/ 334 w 351"/>
                  <a:gd name="T87" fmla="*/ 0 h 100"/>
                  <a:gd name="T88" fmla="*/ 338 w 351"/>
                  <a:gd name="T89" fmla="*/ 0 h 100"/>
                  <a:gd name="T90" fmla="*/ 341 w 351"/>
                  <a:gd name="T91" fmla="*/ 0 h 100"/>
                  <a:gd name="T92" fmla="*/ 346 w 351"/>
                  <a:gd name="T93" fmla="*/ 0 h 100"/>
                  <a:gd name="T94" fmla="*/ 347 w 351"/>
                  <a:gd name="T95" fmla="*/ 0 h 1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1"/>
                  <a:gd name="T145" fmla="*/ 0 h 100"/>
                  <a:gd name="T146" fmla="*/ 351 w 351"/>
                  <a:gd name="T147" fmla="*/ 100 h 1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1" h="100">
                    <a:moveTo>
                      <a:pt x="348" y="0"/>
                    </a:moveTo>
                    <a:lnTo>
                      <a:pt x="348" y="1"/>
                    </a:lnTo>
                    <a:lnTo>
                      <a:pt x="348" y="4"/>
                    </a:lnTo>
                    <a:lnTo>
                      <a:pt x="348" y="8"/>
                    </a:lnTo>
                    <a:lnTo>
                      <a:pt x="348" y="12"/>
                    </a:lnTo>
                    <a:lnTo>
                      <a:pt x="348" y="18"/>
                    </a:lnTo>
                    <a:lnTo>
                      <a:pt x="348" y="25"/>
                    </a:lnTo>
                    <a:lnTo>
                      <a:pt x="348" y="32"/>
                    </a:lnTo>
                    <a:lnTo>
                      <a:pt x="349" y="39"/>
                    </a:lnTo>
                    <a:lnTo>
                      <a:pt x="349" y="48"/>
                    </a:lnTo>
                    <a:lnTo>
                      <a:pt x="349" y="56"/>
                    </a:lnTo>
                    <a:lnTo>
                      <a:pt x="349" y="65"/>
                    </a:lnTo>
                    <a:lnTo>
                      <a:pt x="349" y="72"/>
                    </a:lnTo>
                    <a:lnTo>
                      <a:pt x="349" y="80"/>
                    </a:lnTo>
                    <a:lnTo>
                      <a:pt x="349" y="87"/>
                    </a:lnTo>
                    <a:lnTo>
                      <a:pt x="349" y="94"/>
                    </a:lnTo>
                    <a:lnTo>
                      <a:pt x="350" y="99"/>
                    </a:lnTo>
                    <a:lnTo>
                      <a:pt x="346" y="99"/>
                    </a:lnTo>
                    <a:lnTo>
                      <a:pt x="335" y="99"/>
                    </a:lnTo>
                    <a:lnTo>
                      <a:pt x="317" y="99"/>
                    </a:lnTo>
                    <a:lnTo>
                      <a:pt x="295" y="99"/>
                    </a:lnTo>
                    <a:lnTo>
                      <a:pt x="268" y="99"/>
                    </a:lnTo>
                    <a:lnTo>
                      <a:pt x="239" y="99"/>
                    </a:lnTo>
                    <a:lnTo>
                      <a:pt x="207" y="99"/>
                    </a:lnTo>
                    <a:lnTo>
                      <a:pt x="175" y="99"/>
                    </a:lnTo>
                    <a:lnTo>
                      <a:pt x="142" y="99"/>
                    </a:lnTo>
                    <a:lnTo>
                      <a:pt x="110" y="99"/>
                    </a:lnTo>
                    <a:lnTo>
                      <a:pt x="80" y="99"/>
                    </a:lnTo>
                    <a:lnTo>
                      <a:pt x="54" y="99"/>
                    </a:lnTo>
                    <a:lnTo>
                      <a:pt x="31" y="99"/>
                    </a:lnTo>
                    <a:lnTo>
                      <a:pt x="15" y="99"/>
                    </a:lnTo>
                    <a:lnTo>
                      <a:pt x="4" y="99"/>
                    </a:lnTo>
                    <a:lnTo>
                      <a:pt x="0" y="99"/>
                    </a:lnTo>
                    <a:lnTo>
                      <a:pt x="1" y="99"/>
                    </a:lnTo>
                    <a:lnTo>
                      <a:pt x="3" y="99"/>
                    </a:lnTo>
                    <a:lnTo>
                      <a:pt x="5" y="99"/>
                    </a:lnTo>
                    <a:lnTo>
                      <a:pt x="9" y="97"/>
                    </a:lnTo>
                    <a:lnTo>
                      <a:pt x="11" y="97"/>
                    </a:lnTo>
                    <a:lnTo>
                      <a:pt x="15" y="96"/>
                    </a:lnTo>
                    <a:lnTo>
                      <a:pt x="18" y="96"/>
                    </a:lnTo>
                    <a:lnTo>
                      <a:pt x="22" y="95"/>
                    </a:lnTo>
                    <a:lnTo>
                      <a:pt x="23" y="95"/>
                    </a:lnTo>
                    <a:lnTo>
                      <a:pt x="27" y="95"/>
                    </a:lnTo>
                    <a:lnTo>
                      <a:pt x="30" y="95"/>
                    </a:lnTo>
                    <a:lnTo>
                      <a:pt x="34" y="93"/>
                    </a:lnTo>
                    <a:lnTo>
                      <a:pt x="35" y="93"/>
                    </a:lnTo>
                    <a:lnTo>
                      <a:pt x="38" y="92"/>
                    </a:lnTo>
                    <a:lnTo>
                      <a:pt x="40" y="92"/>
                    </a:lnTo>
                    <a:lnTo>
                      <a:pt x="43" y="90"/>
                    </a:lnTo>
                    <a:lnTo>
                      <a:pt x="45" y="90"/>
                    </a:lnTo>
                    <a:lnTo>
                      <a:pt x="49" y="90"/>
                    </a:lnTo>
                    <a:lnTo>
                      <a:pt x="53" y="90"/>
                    </a:lnTo>
                    <a:lnTo>
                      <a:pt x="58" y="89"/>
                    </a:lnTo>
                    <a:lnTo>
                      <a:pt x="63" y="89"/>
                    </a:lnTo>
                    <a:lnTo>
                      <a:pt x="70" y="89"/>
                    </a:lnTo>
                    <a:lnTo>
                      <a:pt x="76" y="89"/>
                    </a:lnTo>
                    <a:lnTo>
                      <a:pt x="84" y="87"/>
                    </a:lnTo>
                    <a:lnTo>
                      <a:pt x="89" y="87"/>
                    </a:lnTo>
                    <a:lnTo>
                      <a:pt x="96" y="87"/>
                    </a:lnTo>
                    <a:lnTo>
                      <a:pt x="102" y="87"/>
                    </a:lnTo>
                    <a:lnTo>
                      <a:pt x="108" y="85"/>
                    </a:lnTo>
                    <a:lnTo>
                      <a:pt x="113" y="85"/>
                    </a:lnTo>
                    <a:lnTo>
                      <a:pt x="118" y="85"/>
                    </a:lnTo>
                    <a:lnTo>
                      <a:pt x="121" y="85"/>
                    </a:lnTo>
                    <a:lnTo>
                      <a:pt x="124" y="83"/>
                    </a:lnTo>
                    <a:lnTo>
                      <a:pt x="126" y="83"/>
                    </a:lnTo>
                    <a:lnTo>
                      <a:pt x="130" y="83"/>
                    </a:lnTo>
                    <a:lnTo>
                      <a:pt x="134" y="83"/>
                    </a:lnTo>
                    <a:lnTo>
                      <a:pt x="139" y="82"/>
                    </a:lnTo>
                    <a:lnTo>
                      <a:pt x="143" y="82"/>
                    </a:lnTo>
                    <a:lnTo>
                      <a:pt x="150" y="81"/>
                    </a:lnTo>
                    <a:lnTo>
                      <a:pt x="155" y="81"/>
                    </a:lnTo>
                    <a:lnTo>
                      <a:pt x="162" y="80"/>
                    </a:lnTo>
                    <a:lnTo>
                      <a:pt x="167" y="80"/>
                    </a:lnTo>
                    <a:lnTo>
                      <a:pt x="173" y="80"/>
                    </a:lnTo>
                    <a:lnTo>
                      <a:pt x="178" y="80"/>
                    </a:lnTo>
                    <a:lnTo>
                      <a:pt x="185" y="78"/>
                    </a:lnTo>
                    <a:lnTo>
                      <a:pt x="189" y="78"/>
                    </a:lnTo>
                    <a:lnTo>
                      <a:pt x="193" y="77"/>
                    </a:lnTo>
                    <a:lnTo>
                      <a:pt x="196" y="77"/>
                    </a:lnTo>
                    <a:lnTo>
                      <a:pt x="200" y="75"/>
                    </a:lnTo>
                    <a:lnTo>
                      <a:pt x="201" y="75"/>
                    </a:lnTo>
                    <a:lnTo>
                      <a:pt x="204" y="75"/>
                    </a:lnTo>
                    <a:lnTo>
                      <a:pt x="207" y="75"/>
                    </a:lnTo>
                    <a:lnTo>
                      <a:pt x="211" y="74"/>
                    </a:lnTo>
                    <a:lnTo>
                      <a:pt x="215" y="74"/>
                    </a:lnTo>
                    <a:lnTo>
                      <a:pt x="220" y="74"/>
                    </a:lnTo>
                    <a:lnTo>
                      <a:pt x="224" y="74"/>
                    </a:lnTo>
                    <a:lnTo>
                      <a:pt x="229" y="73"/>
                    </a:lnTo>
                    <a:lnTo>
                      <a:pt x="233" y="73"/>
                    </a:lnTo>
                    <a:lnTo>
                      <a:pt x="239" y="73"/>
                    </a:lnTo>
                    <a:lnTo>
                      <a:pt x="243" y="73"/>
                    </a:lnTo>
                    <a:lnTo>
                      <a:pt x="248" y="71"/>
                    </a:lnTo>
                    <a:lnTo>
                      <a:pt x="251" y="71"/>
                    </a:lnTo>
                    <a:lnTo>
                      <a:pt x="255" y="71"/>
                    </a:lnTo>
                    <a:lnTo>
                      <a:pt x="257" y="71"/>
                    </a:lnTo>
                    <a:lnTo>
                      <a:pt x="260" y="69"/>
                    </a:lnTo>
                    <a:lnTo>
                      <a:pt x="265" y="68"/>
                    </a:lnTo>
                    <a:lnTo>
                      <a:pt x="271" y="66"/>
                    </a:lnTo>
                    <a:lnTo>
                      <a:pt x="276" y="64"/>
                    </a:lnTo>
                    <a:lnTo>
                      <a:pt x="281" y="62"/>
                    </a:lnTo>
                    <a:lnTo>
                      <a:pt x="285" y="61"/>
                    </a:lnTo>
                    <a:lnTo>
                      <a:pt x="290" y="59"/>
                    </a:lnTo>
                    <a:lnTo>
                      <a:pt x="293" y="57"/>
                    </a:lnTo>
                    <a:lnTo>
                      <a:pt x="297" y="55"/>
                    </a:lnTo>
                    <a:lnTo>
                      <a:pt x="298" y="54"/>
                    </a:lnTo>
                    <a:lnTo>
                      <a:pt x="301" y="52"/>
                    </a:lnTo>
                    <a:lnTo>
                      <a:pt x="303" y="50"/>
                    </a:lnTo>
                    <a:lnTo>
                      <a:pt x="306" y="48"/>
                    </a:lnTo>
                    <a:lnTo>
                      <a:pt x="307" y="48"/>
                    </a:lnTo>
                    <a:lnTo>
                      <a:pt x="309" y="46"/>
                    </a:lnTo>
                    <a:lnTo>
                      <a:pt x="311" y="45"/>
                    </a:lnTo>
                    <a:lnTo>
                      <a:pt x="312" y="44"/>
                    </a:lnTo>
                    <a:lnTo>
                      <a:pt x="312" y="42"/>
                    </a:lnTo>
                    <a:lnTo>
                      <a:pt x="312" y="41"/>
                    </a:lnTo>
                    <a:lnTo>
                      <a:pt x="314" y="38"/>
                    </a:lnTo>
                    <a:lnTo>
                      <a:pt x="315" y="36"/>
                    </a:lnTo>
                    <a:lnTo>
                      <a:pt x="316" y="33"/>
                    </a:lnTo>
                    <a:lnTo>
                      <a:pt x="318" y="29"/>
                    </a:lnTo>
                    <a:lnTo>
                      <a:pt x="320" y="26"/>
                    </a:lnTo>
                    <a:lnTo>
                      <a:pt x="321" y="23"/>
                    </a:lnTo>
                    <a:lnTo>
                      <a:pt x="323" y="20"/>
                    </a:lnTo>
                    <a:lnTo>
                      <a:pt x="325" y="16"/>
                    </a:lnTo>
                    <a:lnTo>
                      <a:pt x="327" y="12"/>
                    </a:lnTo>
                    <a:lnTo>
                      <a:pt x="328" y="10"/>
                    </a:lnTo>
                    <a:lnTo>
                      <a:pt x="330" y="7"/>
                    </a:lnTo>
                    <a:lnTo>
                      <a:pt x="332" y="4"/>
                    </a:lnTo>
                    <a:lnTo>
                      <a:pt x="334" y="0"/>
                    </a:lnTo>
                    <a:lnTo>
                      <a:pt x="336" y="0"/>
                    </a:lnTo>
                    <a:lnTo>
                      <a:pt x="338" y="0"/>
                    </a:lnTo>
                    <a:lnTo>
                      <a:pt x="339" y="0"/>
                    </a:lnTo>
                    <a:lnTo>
                      <a:pt x="341" y="0"/>
                    </a:lnTo>
                    <a:lnTo>
                      <a:pt x="343" y="0"/>
                    </a:lnTo>
                    <a:lnTo>
                      <a:pt x="344" y="0"/>
                    </a:lnTo>
                    <a:lnTo>
                      <a:pt x="346" y="0"/>
                    </a:lnTo>
                    <a:lnTo>
                      <a:pt x="347" y="0"/>
                    </a:lnTo>
                    <a:lnTo>
                      <a:pt x="348" y="0"/>
                    </a:lnTo>
                  </a:path>
                </a:pathLst>
              </a:custGeom>
              <a:solidFill>
                <a:srgbClr val="F8F8F8"/>
              </a:solidFill>
              <a:ln w="9525">
                <a:solidFill>
                  <a:srgbClr val="C0C0C0"/>
                </a:solidFill>
                <a:round/>
                <a:headEnd/>
                <a:tailEnd/>
              </a:ln>
            </p:spPr>
            <p:txBody>
              <a:bodyPr/>
              <a:lstStyle/>
              <a:p>
                <a:endParaRPr lang="it-IT"/>
              </a:p>
            </p:txBody>
          </p:sp>
          <p:sp>
            <p:nvSpPr>
              <p:cNvPr id="8333" name="Freeform 11"/>
              <p:cNvSpPr>
                <a:spLocks/>
              </p:cNvSpPr>
              <p:nvPr/>
            </p:nvSpPr>
            <p:spPr bwMode="auto">
              <a:xfrm>
                <a:off x="3160" y="4013"/>
                <a:ext cx="277" cy="55"/>
              </a:xfrm>
              <a:custGeom>
                <a:avLst/>
                <a:gdLst>
                  <a:gd name="T0" fmla="*/ 264 w 277"/>
                  <a:gd name="T1" fmla="*/ 2 h 55"/>
                  <a:gd name="T2" fmla="*/ 263 w 277"/>
                  <a:gd name="T3" fmla="*/ 2 h 55"/>
                  <a:gd name="T4" fmla="*/ 261 w 277"/>
                  <a:gd name="T5" fmla="*/ 2 h 55"/>
                  <a:gd name="T6" fmla="*/ 261 w 277"/>
                  <a:gd name="T7" fmla="*/ 2 h 55"/>
                  <a:gd name="T8" fmla="*/ 259 w 277"/>
                  <a:gd name="T9" fmla="*/ 1 h 55"/>
                  <a:gd name="T10" fmla="*/ 258 w 277"/>
                  <a:gd name="T11" fmla="*/ 1 h 55"/>
                  <a:gd name="T12" fmla="*/ 257 w 277"/>
                  <a:gd name="T13" fmla="*/ 1 h 55"/>
                  <a:gd name="T14" fmla="*/ 257 w 277"/>
                  <a:gd name="T15" fmla="*/ 1 h 55"/>
                  <a:gd name="T16" fmla="*/ 256 w 277"/>
                  <a:gd name="T17" fmla="*/ 4 h 55"/>
                  <a:gd name="T18" fmla="*/ 255 w 277"/>
                  <a:gd name="T19" fmla="*/ 10 h 55"/>
                  <a:gd name="T20" fmla="*/ 252 w 277"/>
                  <a:gd name="T21" fmla="*/ 16 h 55"/>
                  <a:gd name="T22" fmla="*/ 247 w 277"/>
                  <a:gd name="T23" fmla="*/ 23 h 55"/>
                  <a:gd name="T24" fmla="*/ 238 w 277"/>
                  <a:gd name="T25" fmla="*/ 29 h 55"/>
                  <a:gd name="T26" fmla="*/ 224 w 277"/>
                  <a:gd name="T27" fmla="*/ 34 h 55"/>
                  <a:gd name="T28" fmla="*/ 205 w 277"/>
                  <a:gd name="T29" fmla="*/ 38 h 55"/>
                  <a:gd name="T30" fmla="*/ 180 w 277"/>
                  <a:gd name="T31" fmla="*/ 40 h 55"/>
                  <a:gd name="T32" fmla="*/ 157 w 277"/>
                  <a:gd name="T33" fmla="*/ 42 h 55"/>
                  <a:gd name="T34" fmla="*/ 136 w 277"/>
                  <a:gd name="T35" fmla="*/ 42 h 55"/>
                  <a:gd name="T36" fmla="*/ 112 w 277"/>
                  <a:gd name="T37" fmla="*/ 44 h 55"/>
                  <a:gd name="T38" fmla="*/ 85 w 277"/>
                  <a:gd name="T39" fmla="*/ 45 h 55"/>
                  <a:gd name="T40" fmla="*/ 59 w 277"/>
                  <a:gd name="T41" fmla="*/ 47 h 55"/>
                  <a:gd name="T42" fmla="*/ 36 w 277"/>
                  <a:gd name="T43" fmla="*/ 49 h 55"/>
                  <a:gd name="T44" fmla="*/ 16 w 277"/>
                  <a:gd name="T45" fmla="*/ 51 h 55"/>
                  <a:gd name="T46" fmla="*/ 2 w 277"/>
                  <a:gd name="T47" fmla="*/ 51 h 55"/>
                  <a:gd name="T48" fmla="*/ 0 w 277"/>
                  <a:gd name="T49" fmla="*/ 52 h 55"/>
                  <a:gd name="T50" fmla="*/ 10 w 277"/>
                  <a:gd name="T51" fmla="*/ 52 h 55"/>
                  <a:gd name="T52" fmla="*/ 29 w 277"/>
                  <a:gd name="T53" fmla="*/ 52 h 55"/>
                  <a:gd name="T54" fmla="*/ 53 w 277"/>
                  <a:gd name="T55" fmla="*/ 52 h 55"/>
                  <a:gd name="T56" fmla="*/ 78 w 277"/>
                  <a:gd name="T57" fmla="*/ 52 h 55"/>
                  <a:gd name="T58" fmla="*/ 102 w 277"/>
                  <a:gd name="T59" fmla="*/ 52 h 55"/>
                  <a:gd name="T60" fmla="*/ 124 w 277"/>
                  <a:gd name="T61" fmla="*/ 52 h 55"/>
                  <a:gd name="T62" fmla="*/ 137 w 277"/>
                  <a:gd name="T63" fmla="*/ 52 h 55"/>
                  <a:gd name="T64" fmla="*/ 146 w 277"/>
                  <a:gd name="T65" fmla="*/ 52 h 55"/>
                  <a:gd name="T66" fmla="*/ 160 w 277"/>
                  <a:gd name="T67" fmla="*/ 52 h 55"/>
                  <a:gd name="T68" fmla="*/ 178 w 277"/>
                  <a:gd name="T69" fmla="*/ 52 h 55"/>
                  <a:gd name="T70" fmla="*/ 196 w 277"/>
                  <a:gd name="T71" fmla="*/ 52 h 55"/>
                  <a:gd name="T72" fmla="*/ 214 w 277"/>
                  <a:gd name="T73" fmla="*/ 53 h 55"/>
                  <a:gd name="T74" fmla="*/ 230 w 277"/>
                  <a:gd name="T75" fmla="*/ 53 h 55"/>
                  <a:gd name="T76" fmla="*/ 242 w 277"/>
                  <a:gd name="T77" fmla="*/ 53 h 55"/>
                  <a:gd name="T78" fmla="*/ 250 w 277"/>
                  <a:gd name="T79" fmla="*/ 53 h 55"/>
                  <a:gd name="T80" fmla="*/ 257 w 277"/>
                  <a:gd name="T81" fmla="*/ 54 h 55"/>
                  <a:gd name="T82" fmla="*/ 267 w 277"/>
                  <a:gd name="T83" fmla="*/ 50 h 55"/>
                  <a:gd name="T84" fmla="*/ 272 w 277"/>
                  <a:gd name="T85" fmla="*/ 43 h 55"/>
                  <a:gd name="T86" fmla="*/ 275 w 277"/>
                  <a:gd name="T87" fmla="*/ 33 h 55"/>
                  <a:gd name="T88" fmla="*/ 274 w 277"/>
                  <a:gd name="T89" fmla="*/ 24 h 55"/>
                  <a:gd name="T90" fmla="*/ 272 w 277"/>
                  <a:gd name="T91" fmla="*/ 14 h 55"/>
                  <a:gd name="T92" fmla="*/ 270 w 277"/>
                  <a:gd name="T93" fmla="*/ 7 h 55"/>
                  <a:gd name="T94" fmla="*/ 266 w 277"/>
                  <a:gd name="T95" fmla="*/ 3 h 55"/>
                  <a:gd name="T96" fmla="*/ 265 w 277"/>
                  <a:gd name="T97" fmla="*/ 2 h 5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7"/>
                  <a:gd name="T148" fmla="*/ 0 h 55"/>
                  <a:gd name="T149" fmla="*/ 277 w 277"/>
                  <a:gd name="T150" fmla="*/ 55 h 5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7" h="55">
                    <a:moveTo>
                      <a:pt x="265" y="2"/>
                    </a:moveTo>
                    <a:lnTo>
                      <a:pt x="264" y="2"/>
                    </a:lnTo>
                    <a:lnTo>
                      <a:pt x="263" y="2"/>
                    </a:lnTo>
                    <a:lnTo>
                      <a:pt x="261" y="2"/>
                    </a:lnTo>
                    <a:lnTo>
                      <a:pt x="261" y="1"/>
                    </a:lnTo>
                    <a:lnTo>
                      <a:pt x="259" y="1"/>
                    </a:lnTo>
                    <a:lnTo>
                      <a:pt x="258" y="1"/>
                    </a:lnTo>
                    <a:lnTo>
                      <a:pt x="257" y="1"/>
                    </a:lnTo>
                    <a:lnTo>
                      <a:pt x="258" y="0"/>
                    </a:lnTo>
                    <a:lnTo>
                      <a:pt x="256" y="4"/>
                    </a:lnTo>
                    <a:lnTo>
                      <a:pt x="256" y="7"/>
                    </a:lnTo>
                    <a:lnTo>
                      <a:pt x="255" y="10"/>
                    </a:lnTo>
                    <a:lnTo>
                      <a:pt x="254" y="13"/>
                    </a:lnTo>
                    <a:lnTo>
                      <a:pt x="252" y="16"/>
                    </a:lnTo>
                    <a:lnTo>
                      <a:pt x="250" y="20"/>
                    </a:lnTo>
                    <a:lnTo>
                      <a:pt x="247" y="23"/>
                    </a:lnTo>
                    <a:lnTo>
                      <a:pt x="243" y="25"/>
                    </a:lnTo>
                    <a:lnTo>
                      <a:pt x="238" y="29"/>
                    </a:lnTo>
                    <a:lnTo>
                      <a:pt x="232" y="31"/>
                    </a:lnTo>
                    <a:lnTo>
                      <a:pt x="224" y="34"/>
                    </a:lnTo>
                    <a:lnTo>
                      <a:pt x="216" y="36"/>
                    </a:lnTo>
                    <a:lnTo>
                      <a:pt x="205" y="38"/>
                    </a:lnTo>
                    <a:lnTo>
                      <a:pt x="194" y="39"/>
                    </a:lnTo>
                    <a:lnTo>
                      <a:pt x="180" y="40"/>
                    </a:lnTo>
                    <a:lnTo>
                      <a:pt x="165" y="40"/>
                    </a:lnTo>
                    <a:lnTo>
                      <a:pt x="157" y="42"/>
                    </a:lnTo>
                    <a:lnTo>
                      <a:pt x="148" y="42"/>
                    </a:lnTo>
                    <a:lnTo>
                      <a:pt x="136" y="42"/>
                    </a:lnTo>
                    <a:lnTo>
                      <a:pt x="125" y="42"/>
                    </a:lnTo>
                    <a:lnTo>
                      <a:pt x="112" y="44"/>
                    </a:lnTo>
                    <a:lnTo>
                      <a:pt x="99" y="44"/>
                    </a:lnTo>
                    <a:lnTo>
                      <a:pt x="85" y="45"/>
                    </a:lnTo>
                    <a:lnTo>
                      <a:pt x="73" y="45"/>
                    </a:lnTo>
                    <a:lnTo>
                      <a:pt x="59" y="47"/>
                    </a:lnTo>
                    <a:lnTo>
                      <a:pt x="47" y="47"/>
                    </a:lnTo>
                    <a:lnTo>
                      <a:pt x="36" y="49"/>
                    </a:lnTo>
                    <a:lnTo>
                      <a:pt x="25" y="49"/>
                    </a:lnTo>
                    <a:lnTo>
                      <a:pt x="16" y="51"/>
                    </a:lnTo>
                    <a:lnTo>
                      <a:pt x="8" y="51"/>
                    </a:lnTo>
                    <a:lnTo>
                      <a:pt x="2" y="51"/>
                    </a:lnTo>
                    <a:lnTo>
                      <a:pt x="0" y="51"/>
                    </a:lnTo>
                    <a:lnTo>
                      <a:pt x="0" y="52"/>
                    </a:lnTo>
                    <a:lnTo>
                      <a:pt x="4" y="52"/>
                    </a:lnTo>
                    <a:lnTo>
                      <a:pt x="10" y="52"/>
                    </a:lnTo>
                    <a:lnTo>
                      <a:pt x="20" y="52"/>
                    </a:lnTo>
                    <a:lnTo>
                      <a:pt x="29" y="52"/>
                    </a:lnTo>
                    <a:lnTo>
                      <a:pt x="40" y="52"/>
                    </a:lnTo>
                    <a:lnTo>
                      <a:pt x="53" y="52"/>
                    </a:lnTo>
                    <a:lnTo>
                      <a:pt x="66" y="52"/>
                    </a:lnTo>
                    <a:lnTo>
                      <a:pt x="78" y="52"/>
                    </a:lnTo>
                    <a:lnTo>
                      <a:pt x="91" y="52"/>
                    </a:lnTo>
                    <a:lnTo>
                      <a:pt x="102" y="52"/>
                    </a:lnTo>
                    <a:lnTo>
                      <a:pt x="114" y="52"/>
                    </a:lnTo>
                    <a:lnTo>
                      <a:pt x="124" y="52"/>
                    </a:lnTo>
                    <a:lnTo>
                      <a:pt x="131" y="52"/>
                    </a:lnTo>
                    <a:lnTo>
                      <a:pt x="137" y="52"/>
                    </a:lnTo>
                    <a:lnTo>
                      <a:pt x="141" y="51"/>
                    </a:lnTo>
                    <a:lnTo>
                      <a:pt x="146" y="52"/>
                    </a:lnTo>
                    <a:lnTo>
                      <a:pt x="153" y="52"/>
                    </a:lnTo>
                    <a:lnTo>
                      <a:pt x="160" y="52"/>
                    </a:lnTo>
                    <a:lnTo>
                      <a:pt x="169" y="52"/>
                    </a:lnTo>
                    <a:lnTo>
                      <a:pt x="178" y="52"/>
                    </a:lnTo>
                    <a:lnTo>
                      <a:pt x="187" y="52"/>
                    </a:lnTo>
                    <a:lnTo>
                      <a:pt x="196" y="52"/>
                    </a:lnTo>
                    <a:lnTo>
                      <a:pt x="206" y="52"/>
                    </a:lnTo>
                    <a:lnTo>
                      <a:pt x="214" y="53"/>
                    </a:lnTo>
                    <a:lnTo>
                      <a:pt x="223" y="53"/>
                    </a:lnTo>
                    <a:lnTo>
                      <a:pt x="230" y="53"/>
                    </a:lnTo>
                    <a:lnTo>
                      <a:pt x="237" y="53"/>
                    </a:lnTo>
                    <a:lnTo>
                      <a:pt x="242" y="53"/>
                    </a:lnTo>
                    <a:lnTo>
                      <a:pt x="247" y="53"/>
                    </a:lnTo>
                    <a:lnTo>
                      <a:pt x="250" y="53"/>
                    </a:lnTo>
                    <a:lnTo>
                      <a:pt x="251" y="53"/>
                    </a:lnTo>
                    <a:lnTo>
                      <a:pt x="257" y="54"/>
                    </a:lnTo>
                    <a:lnTo>
                      <a:pt x="263" y="53"/>
                    </a:lnTo>
                    <a:lnTo>
                      <a:pt x="267" y="50"/>
                    </a:lnTo>
                    <a:lnTo>
                      <a:pt x="271" y="46"/>
                    </a:lnTo>
                    <a:lnTo>
                      <a:pt x="272" y="43"/>
                    </a:lnTo>
                    <a:lnTo>
                      <a:pt x="274" y="38"/>
                    </a:lnTo>
                    <a:lnTo>
                      <a:pt x="275" y="33"/>
                    </a:lnTo>
                    <a:lnTo>
                      <a:pt x="276" y="27"/>
                    </a:lnTo>
                    <a:lnTo>
                      <a:pt x="274" y="24"/>
                    </a:lnTo>
                    <a:lnTo>
                      <a:pt x="274" y="19"/>
                    </a:lnTo>
                    <a:lnTo>
                      <a:pt x="272" y="14"/>
                    </a:lnTo>
                    <a:lnTo>
                      <a:pt x="271" y="9"/>
                    </a:lnTo>
                    <a:lnTo>
                      <a:pt x="270" y="7"/>
                    </a:lnTo>
                    <a:lnTo>
                      <a:pt x="268" y="4"/>
                    </a:lnTo>
                    <a:lnTo>
                      <a:pt x="266" y="3"/>
                    </a:lnTo>
                    <a:lnTo>
                      <a:pt x="265" y="2"/>
                    </a:lnTo>
                  </a:path>
                </a:pathLst>
              </a:custGeom>
              <a:solidFill>
                <a:srgbClr val="F8F8F8"/>
              </a:solidFill>
              <a:ln w="9525">
                <a:solidFill>
                  <a:srgbClr val="C0C0C0"/>
                </a:solidFill>
                <a:round/>
                <a:headEnd/>
                <a:tailEnd/>
              </a:ln>
            </p:spPr>
            <p:txBody>
              <a:bodyPr/>
              <a:lstStyle/>
              <a:p>
                <a:endParaRPr lang="it-IT"/>
              </a:p>
            </p:txBody>
          </p:sp>
          <p:sp>
            <p:nvSpPr>
              <p:cNvPr id="8334" name="Freeform 12"/>
              <p:cNvSpPr>
                <a:spLocks/>
              </p:cNvSpPr>
              <p:nvPr/>
            </p:nvSpPr>
            <p:spPr bwMode="auto">
              <a:xfrm>
                <a:off x="3110" y="4064"/>
                <a:ext cx="354" cy="14"/>
              </a:xfrm>
              <a:custGeom>
                <a:avLst/>
                <a:gdLst>
                  <a:gd name="T0" fmla="*/ 36 w 354"/>
                  <a:gd name="T1" fmla="*/ 0 h 14"/>
                  <a:gd name="T2" fmla="*/ 0 w 354"/>
                  <a:gd name="T3" fmla="*/ 13 h 14"/>
                  <a:gd name="T4" fmla="*/ 353 w 354"/>
                  <a:gd name="T5" fmla="*/ 13 h 14"/>
                  <a:gd name="T6" fmla="*/ 317 w 354"/>
                  <a:gd name="T7" fmla="*/ 0 h 14"/>
                  <a:gd name="T8" fmla="*/ 36 w 354"/>
                  <a:gd name="T9" fmla="*/ 0 h 14"/>
                  <a:gd name="T10" fmla="*/ 36 w 354"/>
                  <a:gd name="T11" fmla="*/ 0 h 14"/>
                  <a:gd name="T12" fmla="*/ 0 60000 65536"/>
                  <a:gd name="T13" fmla="*/ 0 60000 65536"/>
                  <a:gd name="T14" fmla="*/ 0 60000 65536"/>
                  <a:gd name="T15" fmla="*/ 0 60000 65536"/>
                  <a:gd name="T16" fmla="*/ 0 60000 65536"/>
                  <a:gd name="T17" fmla="*/ 0 60000 65536"/>
                  <a:gd name="T18" fmla="*/ 0 w 354"/>
                  <a:gd name="T19" fmla="*/ 0 h 14"/>
                  <a:gd name="T20" fmla="*/ 354 w 354"/>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354" h="14">
                    <a:moveTo>
                      <a:pt x="36" y="0"/>
                    </a:moveTo>
                    <a:lnTo>
                      <a:pt x="0" y="13"/>
                    </a:lnTo>
                    <a:lnTo>
                      <a:pt x="353" y="13"/>
                    </a:lnTo>
                    <a:lnTo>
                      <a:pt x="317" y="0"/>
                    </a:lnTo>
                    <a:lnTo>
                      <a:pt x="36" y="0"/>
                    </a:lnTo>
                  </a:path>
                </a:pathLst>
              </a:custGeom>
              <a:solidFill>
                <a:srgbClr val="F8F8F8"/>
              </a:solidFill>
              <a:ln w="9048">
                <a:solidFill>
                  <a:srgbClr val="C0C0C0"/>
                </a:solidFill>
                <a:round/>
                <a:headEnd/>
                <a:tailEnd/>
              </a:ln>
            </p:spPr>
            <p:txBody>
              <a:bodyPr/>
              <a:lstStyle/>
              <a:p>
                <a:endParaRPr lang="it-IT"/>
              </a:p>
            </p:txBody>
          </p:sp>
          <p:sp>
            <p:nvSpPr>
              <p:cNvPr id="8335" name="Line 13"/>
              <p:cNvSpPr>
                <a:spLocks noChangeShapeType="1"/>
              </p:cNvSpPr>
              <p:nvPr/>
            </p:nvSpPr>
            <p:spPr bwMode="auto">
              <a:xfrm flipH="1">
                <a:off x="3110" y="4178"/>
                <a:ext cx="353" cy="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8336" name="Freeform 14"/>
              <p:cNvSpPr>
                <a:spLocks/>
              </p:cNvSpPr>
              <p:nvPr/>
            </p:nvSpPr>
            <p:spPr bwMode="auto">
              <a:xfrm>
                <a:off x="3150" y="401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9048">
                <a:solidFill>
                  <a:srgbClr val="C0C0C0"/>
                </a:solidFill>
                <a:round/>
                <a:headEnd/>
                <a:tailEnd/>
              </a:ln>
            </p:spPr>
            <p:txBody>
              <a:bodyPr/>
              <a:lstStyle/>
              <a:p>
                <a:endParaRPr lang="it-IT"/>
              </a:p>
            </p:txBody>
          </p:sp>
          <p:sp>
            <p:nvSpPr>
              <p:cNvPr id="8337" name="Freeform 15"/>
              <p:cNvSpPr>
                <a:spLocks/>
              </p:cNvSpPr>
              <p:nvPr/>
            </p:nvSpPr>
            <p:spPr bwMode="auto">
              <a:xfrm>
                <a:off x="3150" y="406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18732">
                <a:solidFill>
                  <a:srgbClr val="C0C0C0"/>
                </a:solidFill>
                <a:round/>
                <a:headEnd/>
                <a:tailEnd/>
              </a:ln>
            </p:spPr>
            <p:txBody>
              <a:bodyPr/>
              <a:lstStyle/>
              <a:p>
                <a:endParaRPr lang="it-IT"/>
              </a:p>
            </p:txBody>
          </p:sp>
          <p:sp>
            <p:nvSpPr>
              <p:cNvPr id="8338" name="Line 16"/>
              <p:cNvSpPr>
                <a:spLocks noChangeShapeType="1"/>
              </p:cNvSpPr>
              <p:nvPr/>
            </p:nvSpPr>
            <p:spPr bwMode="auto">
              <a:xfrm>
                <a:off x="3111" y="4080"/>
                <a:ext cx="181" cy="0"/>
              </a:xfrm>
              <a:prstGeom prst="line">
                <a:avLst/>
              </a:prstGeom>
              <a:noFill/>
              <a:ln w="9048">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8203" name="Freeform 17"/>
            <p:cNvSpPr>
              <a:spLocks/>
            </p:cNvSpPr>
            <p:nvPr/>
          </p:nvSpPr>
          <p:spPr bwMode="auto">
            <a:xfrm>
              <a:off x="2944" y="1582"/>
              <a:ext cx="464" cy="212"/>
            </a:xfrm>
            <a:custGeom>
              <a:avLst/>
              <a:gdLst>
                <a:gd name="T0" fmla="*/ 760 w 235"/>
                <a:gd name="T1" fmla="*/ 1 h 227"/>
                <a:gd name="T2" fmla="*/ 993 w 235"/>
                <a:gd name="T3" fmla="*/ 3 h 227"/>
                <a:gd name="T4" fmla="*/ 1208 w 235"/>
                <a:gd name="T5" fmla="*/ 4 h 227"/>
                <a:gd name="T6" fmla="*/ 1368 w 235"/>
                <a:gd name="T7" fmla="*/ 7 h 227"/>
                <a:gd name="T8" fmla="*/ 1501 w 235"/>
                <a:gd name="T9" fmla="*/ 7 h 227"/>
                <a:gd name="T10" fmla="*/ 1580 w 235"/>
                <a:gd name="T11" fmla="*/ 10 h 227"/>
                <a:gd name="T12" fmla="*/ 1633 w 235"/>
                <a:gd name="T13" fmla="*/ 10 h 227"/>
                <a:gd name="T14" fmla="*/ 1684 w 235"/>
                <a:gd name="T15" fmla="*/ 11 h 227"/>
                <a:gd name="T16" fmla="*/ 1740 w 235"/>
                <a:gd name="T17" fmla="*/ 11 h 227"/>
                <a:gd name="T18" fmla="*/ 1769 w 235"/>
                <a:gd name="T19" fmla="*/ 11 h 227"/>
                <a:gd name="T20" fmla="*/ 1801 w 235"/>
                <a:gd name="T21" fmla="*/ 11 h 227"/>
                <a:gd name="T22" fmla="*/ 1801 w 235"/>
                <a:gd name="T23" fmla="*/ 26 h 227"/>
                <a:gd name="T24" fmla="*/ 1801 w 235"/>
                <a:gd name="T25" fmla="*/ 60 h 227"/>
                <a:gd name="T26" fmla="*/ 1801 w 235"/>
                <a:gd name="T27" fmla="*/ 105 h 227"/>
                <a:gd name="T28" fmla="*/ 1801 w 235"/>
                <a:gd name="T29" fmla="*/ 147 h 227"/>
                <a:gd name="T30" fmla="*/ 1801 w 235"/>
                <a:gd name="T31" fmla="*/ 178 h 227"/>
                <a:gd name="T32" fmla="*/ 1785 w 235"/>
                <a:gd name="T33" fmla="*/ 181 h 227"/>
                <a:gd name="T34" fmla="*/ 1761 w 235"/>
                <a:gd name="T35" fmla="*/ 173 h 227"/>
                <a:gd name="T36" fmla="*/ 1761 w 235"/>
                <a:gd name="T37" fmla="*/ 157 h 227"/>
                <a:gd name="T38" fmla="*/ 1732 w 235"/>
                <a:gd name="T39" fmla="*/ 142 h 227"/>
                <a:gd name="T40" fmla="*/ 1708 w 235"/>
                <a:gd name="T41" fmla="*/ 127 h 227"/>
                <a:gd name="T42" fmla="*/ 1676 w 235"/>
                <a:gd name="T43" fmla="*/ 119 h 227"/>
                <a:gd name="T44" fmla="*/ 1603 w 235"/>
                <a:gd name="T45" fmla="*/ 108 h 227"/>
                <a:gd name="T46" fmla="*/ 1477 w 235"/>
                <a:gd name="T47" fmla="*/ 95 h 227"/>
                <a:gd name="T48" fmla="*/ 1349 w 235"/>
                <a:gd name="T49" fmla="*/ 81 h 227"/>
                <a:gd name="T50" fmla="*/ 1224 w 235"/>
                <a:gd name="T51" fmla="*/ 70 h 227"/>
                <a:gd name="T52" fmla="*/ 1145 w 235"/>
                <a:gd name="T53" fmla="*/ 61 h 227"/>
                <a:gd name="T54" fmla="*/ 1048 w 235"/>
                <a:gd name="T55" fmla="*/ 55 h 227"/>
                <a:gd name="T56" fmla="*/ 892 w 235"/>
                <a:gd name="T57" fmla="*/ 46 h 227"/>
                <a:gd name="T58" fmla="*/ 725 w 235"/>
                <a:gd name="T59" fmla="*/ 35 h 227"/>
                <a:gd name="T60" fmla="*/ 577 w 235"/>
                <a:gd name="T61" fmla="*/ 27 h 227"/>
                <a:gd name="T62" fmla="*/ 484 w 235"/>
                <a:gd name="T63" fmla="*/ 22 h 227"/>
                <a:gd name="T64" fmla="*/ 460 w 235"/>
                <a:gd name="T65" fmla="*/ 21 h 227"/>
                <a:gd name="T66" fmla="*/ 363 w 235"/>
                <a:gd name="T67" fmla="*/ 19 h 227"/>
                <a:gd name="T68" fmla="*/ 237 w 235"/>
                <a:gd name="T69" fmla="*/ 14 h 227"/>
                <a:gd name="T70" fmla="*/ 101 w 235"/>
                <a:gd name="T71" fmla="*/ 10 h 227"/>
                <a:gd name="T72" fmla="*/ 16 w 235"/>
                <a:gd name="T73" fmla="*/ 7 h 227"/>
                <a:gd name="T74" fmla="*/ 16 w 235"/>
                <a:gd name="T75" fmla="*/ 7 h 227"/>
                <a:gd name="T76" fmla="*/ 77 w 235"/>
                <a:gd name="T77" fmla="*/ 6 h 227"/>
                <a:gd name="T78" fmla="*/ 152 w 235"/>
                <a:gd name="T79" fmla="*/ 5 h 227"/>
                <a:gd name="T80" fmla="*/ 253 w 235"/>
                <a:gd name="T81" fmla="*/ 3 h 227"/>
                <a:gd name="T82" fmla="*/ 393 w 235"/>
                <a:gd name="T83" fmla="*/ 1 h 227"/>
                <a:gd name="T84" fmla="*/ 592 w 235"/>
                <a:gd name="T85" fmla="*/ 0 h 2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5"/>
                <a:gd name="T130" fmla="*/ 0 h 227"/>
                <a:gd name="T131" fmla="*/ 235 w 235"/>
                <a:gd name="T132" fmla="*/ 227 h 2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5" h="227">
                  <a:moveTo>
                    <a:pt x="77" y="0"/>
                  </a:moveTo>
                  <a:lnTo>
                    <a:pt x="87" y="1"/>
                  </a:lnTo>
                  <a:lnTo>
                    <a:pt x="99" y="1"/>
                  </a:lnTo>
                  <a:lnTo>
                    <a:pt x="109" y="1"/>
                  </a:lnTo>
                  <a:lnTo>
                    <a:pt x="120" y="1"/>
                  </a:lnTo>
                  <a:lnTo>
                    <a:pt x="129" y="3"/>
                  </a:lnTo>
                  <a:lnTo>
                    <a:pt x="139" y="3"/>
                  </a:lnTo>
                  <a:lnTo>
                    <a:pt x="148" y="4"/>
                  </a:lnTo>
                  <a:lnTo>
                    <a:pt x="157" y="4"/>
                  </a:lnTo>
                  <a:lnTo>
                    <a:pt x="164" y="6"/>
                  </a:lnTo>
                  <a:lnTo>
                    <a:pt x="171" y="7"/>
                  </a:lnTo>
                  <a:lnTo>
                    <a:pt x="178" y="9"/>
                  </a:lnTo>
                  <a:lnTo>
                    <a:pt x="185" y="9"/>
                  </a:lnTo>
                  <a:lnTo>
                    <a:pt x="189" y="10"/>
                  </a:lnTo>
                  <a:lnTo>
                    <a:pt x="195" y="10"/>
                  </a:lnTo>
                  <a:lnTo>
                    <a:pt x="199" y="11"/>
                  </a:lnTo>
                  <a:lnTo>
                    <a:pt x="203" y="11"/>
                  </a:lnTo>
                  <a:lnTo>
                    <a:pt x="205" y="13"/>
                  </a:lnTo>
                  <a:lnTo>
                    <a:pt x="207" y="13"/>
                  </a:lnTo>
                  <a:lnTo>
                    <a:pt x="208" y="13"/>
                  </a:lnTo>
                  <a:lnTo>
                    <a:pt x="212" y="13"/>
                  </a:lnTo>
                  <a:lnTo>
                    <a:pt x="214" y="14"/>
                  </a:lnTo>
                  <a:lnTo>
                    <a:pt x="217" y="14"/>
                  </a:lnTo>
                  <a:lnTo>
                    <a:pt x="219" y="14"/>
                  </a:lnTo>
                  <a:lnTo>
                    <a:pt x="222" y="14"/>
                  </a:lnTo>
                  <a:lnTo>
                    <a:pt x="224" y="14"/>
                  </a:lnTo>
                  <a:lnTo>
                    <a:pt x="226" y="14"/>
                  </a:lnTo>
                  <a:lnTo>
                    <a:pt x="227" y="14"/>
                  </a:lnTo>
                  <a:lnTo>
                    <a:pt x="230" y="14"/>
                  </a:lnTo>
                  <a:lnTo>
                    <a:pt x="232" y="14"/>
                  </a:lnTo>
                  <a:lnTo>
                    <a:pt x="233" y="14"/>
                  </a:lnTo>
                  <a:lnTo>
                    <a:pt x="234" y="14"/>
                  </a:lnTo>
                  <a:lnTo>
                    <a:pt x="234" y="17"/>
                  </a:lnTo>
                  <a:lnTo>
                    <a:pt x="234" y="22"/>
                  </a:lnTo>
                  <a:lnTo>
                    <a:pt x="234" y="32"/>
                  </a:lnTo>
                  <a:lnTo>
                    <a:pt x="234" y="44"/>
                  </a:lnTo>
                  <a:lnTo>
                    <a:pt x="234" y="59"/>
                  </a:lnTo>
                  <a:lnTo>
                    <a:pt x="234" y="74"/>
                  </a:lnTo>
                  <a:lnTo>
                    <a:pt x="234" y="92"/>
                  </a:lnTo>
                  <a:lnTo>
                    <a:pt x="234" y="109"/>
                  </a:lnTo>
                  <a:lnTo>
                    <a:pt x="234" y="129"/>
                  </a:lnTo>
                  <a:lnTo>
                    <a:pt x="234" y="146"/>
                  </a:lnTo>
                  <a:lnTo>
                    <a:pt x="234" y="164"/>
                  </a:lnTo>
                  <a:lnTo>
                    <a:pt x="234" y="180"/>
                  </a:lnTo>
                  <a:lnTo>
                    <a:pt x="234" y="196"/>
                  </a:lnTo>
                  <a:lnTo>
                    <a:pt x="234" y="209"/>
                  </a:lnTo>
                  <a:lnTo>
                    <a:pt x="234" y="219"/>
                  </a:lnTo>
                  <a:lnTo>
                    <a:pt x="234" y="226"/>
                  </a:lnTo>
                  <a:lnTo>
                    <a:pt x="232" y="226"/>
                  </a:lnTo>
                  <a:lnTo>
                    <a:pt x="232" y="223"/>
                  </a:lnTo>
                  <a:lnTo>
                    <a:pt x="230" y="221"/>
                  </a:lnTo>
                  <a:lnTo>
                    <a:pt x="230" y="217"/>
                  </a:lnTo>
                  <a:lnTo>
                    <a:pt x="229" y="212"/>
                  </a:lnTo>
                  <a:lnTo>
                    <a:pt x="229" y="206"/>
                  </a:lnTo>
                  <a:lnTo>
                    <a:pt x="229" y="200"/>
                  </a:lnTo>
                  <a:lnTo>
                    <a:pt x="229" y="193"/>
                  </a:lnTo>
                  <a:lnTo>
                    <a:pt x="227" y="187"/>
                  </a:lnTo>
                  <a:lnTo>
                    <a:pt x="227" y="180"/>
                  </a:lnTo>
                  <a:lnTo>
                    <a:pt x="225" y="174"/>
                  </a:lnTo>
                  <a:lnTo>
                    <a:pt x="225" y="167"/>
                  </a:lnTo>
                  <a:lnTo>
                    <a:pt x="223" y="162"/>
                  </a:lnTo>
                  <a:lnTo>
                    <a:pt x="222" y="156"/>
                  </a:lnTo>
                  <a:lnTo>
                    <a:pt x="220" y="152"/>
                  </a:lnTo>
                  <a:lnTo>
                    <a:pt x="220" y="148"/>
                  </a:lnTo>
                  <a:lnTo>
                    <a:pt x="218" y="146"/>
                  </a:lnTo>
                  <a:lnTo>
                    <a:pt x="216" y="142"/>
                  </a:lnTo>
                  <a:lnTo>
                    <a:pt x="212" y="138"/>
                  </a:lnTo>
                  <a:lnTo>
                    <a:pt x="208" y="133"/>
                  </a:lnTo>
                  <a:lnTo>
                    <a:pt x="203" y="128"/>
                  </a:lnTo>
                  <a:lnTo>
                    <a:pt x="198" y="123"/>
                  </a:lnTo>
                  <a:lnTo>
                    <a:pt x="192" y="117"/>
                  </a:lnTo>
                  <a:lnTo>
                    <a:pt x="187" y="111"/>
                  </a:lnTo>
                  <a:lnTo>
                    <a:pt x="180" y="105"/>
                  </a:lnTo>
                  <a:lnTo>
                    <a:pt x="175" y="100"/>
                  </a:lnTo>
                  <a:lnTo>
                    <a:pt x="169" y="95"/>
                  </a:lnTo>
                  <a:lnTo>
                    <a:pt x="164" y="89"/>
                  </a:lnTo>
                  <a:lnTo>
                    <a:pt x="159" y="86"/>
                  </a:lnTo>
                  <a:lnTo>
                    <a:pt x="154" y="81"/>
                  </a:lnTo>
                  <a:lnTo>
                    <a:pt x="151" y="78"/>
                  </a:lnTo>
                  <a:lnTo>
                    <a:pt x="149" y="75"/>
                  </a:lnTo>
                  <a:lnTo>
                    <a:pt x="146" y="73"/>
                  </a:lnTo>
                  <a:lnTo>
                    <a:pt x="141" y="70"/>
                  </a:lnTo>
                  <a:lnTo>
                    <a:pt x="136" y="67"/>
                  </a:lnTo>
                  <a:lnTo>
                    <a:pt x="131" y="63"/>
                  </a:lnTo>
                  <a:lnTo>
                    <a:pt x="124" y="60"/>
                  </a:lnTo>
                  <a:lnTo>
                    <a:pt x="116" y="56"/>
                  </a:lnTo>
                  <a:lnTo>
                    <a:pt x="109" y="52"/>
                  </a:lnTo>
                  <a:lnTo>
                    <a:pt x="102" y="47"/>
                  </a:lnTo>
                  <a:lnTo>
                    <a:pt x="94" y="44"/>
                  </a:lnTo>
                  <a:lnTo>
                    <a:pt x="87" y="40"/>
                  </a:lnTo>
                  <a:lnTo>
                    <a:pt x="80" y="37"/>
                  </a:lnTo>
                  <a:lnTo>
                    <a:pt x="75" y="33"/>
                  </a:lnTo>
                  <a:lnTo>
                    <a:pt x="69" y="32"/>
                  </a:lnTo>
                  <a:lnTo>
                    <a:pt x="66" y="29"/>
                  </a:lnTo>
                  <a:lnTo>
                    <a:pt x="63" y="28"/>
                  </a:lnTo>
                  <a:lnTo>
                    <a:pt x="63" y="26"/>
                  </a:lnTo>
                  <a:lnTo>
                    <a:pt x="62" y="26"/>
                  </a:lnTo>
                  <a:lnTo>
                    <a:pt x="60" y="26"/>
                  </a:lnTo>
                  <a:lnTo>
                    <a:pt x="56" y="26"/>
                  </a:lnTo>
                  <a:lnTo>
                    <a:pt x="52" y="24"/>
                  </a:lnTo>
                  <a:lnTo>
                    <a:pt x="47" y="23"/>
                  </a:lnTo>
                  <a:lnTo>
                    <a:pt x="42" y="21"/>
                  </a:lnTo>
                  <a:lnTo>
                    <a:pt x="36" y="19"/>
                  </a:lnTo>
                  <a:lnTo>
                    <a:pt x="31" y="17"/>
                  </a:lnTo>
                  <a:lnTo>
                    <a:pt x="25" y="16"/>
                  </a:lnTo>
                  <a:lnTo>
                    <a:pt x="19" y="14"/>
                  </a:lnTo>
                  <a:lnTo>
                    <a:pt x="13" y="13"/>
                  </a:lnTo>
                  <a:lnTo>
                    <a:pt x="10" y="11"/>
                  </a:lnTo>
                  <a:lnTo>
                    <a:pt x="6" y="11"/>
                  </a:lnTo>
                  <a:lnTo>
                    <a:pt x="2" y="9"/>
                  </a:lnTo>
                  <a:lnTo>
                    <a:pt x="0" y="9"/>
                  </a:lnTo>
                  <a:lnTo>
                    <a:pt x="0" y="8"/>
                  </a:lnTo>
                  <a:lnTo>
                    <a:pt x="2" y="8"/>
                  </a:lnTo>
                  <a:lnTo>
                    <a:pt x="4" y="8"/>
                  </a:lnTo>
                  <a:lnTo>
                    <a:pt x="6" y="8"/>
                  </a:lnTo>
                  <a:lnTo>
                    <a:pt x="10" y="6"/>
                  </a:lnTo>
                  <a:lnTo>
                    <a:pt x="12" y="6"/>
                  </a:lnTo>
                  <a:lnTo>
                    <a:pt x="16" y="5"/>
                  </a:lnTo>
                  <a:lnTo>
                    <a:pt x="20" y="5"/>
                  </a:lnTo>
                  <a:lnTo>
                    <a:pt x="25" y="3"/>
                  </a:lnTo>
                  <a:lnTo>
                    <a:pt x="28" y="3"/>
                  </a:lnTo>
                  <a:lnTo>
                    <a:pt x="33" y="3"/>
                  </a:lnTo>
                  <a:lnTo>
                    <a:pt x="38" y="3"/>
                  </a:lnTo>
                  <a:lnTo>
                    <a:pt x="45" y="1"/>
                  </a:lnTo>
                  <a:lnTo>
                    <a:pt x="51" y="1"/>
                  </a:lnTo>
                  <a:lnTo>
                    <a:pt x="59" y="1"/>
                  </a:lnTo>
                  <a:lnTo>
                    <a:pt x="67" y="1"/>
                  </a:lnTo>
                  <a:lnTo>
                    <a:pt x="77" y="0"/>
                  </a:lnTo>
                </a:path>
              </a:pathLst>
            </a:custGeom>
            <a:solidFill>
              <a:srgbClr val="F8F8F8"/>
            </a:solidFill>
            <a:ln w="9525">
              <a:solidFill>
                <a:srgbClr val="C0C0C0"/>
              </a:solidFill>
              <a:round/>
              <a:headEnd/>
              <a:tailEnd/>
            </a:ln>
          </p:spPr>
          <p:txBody>
            <a:bodyPr/>
            <a:lstStyle/>
            <a:p>
              <a:endParaRPr lang="it-IT"/>
            </a:p>
          </p:txBody>
        </p:sp>
        <p:sp>
          <p:nvSpPr>
            <p:cNvPr id="8204" name="Freeform 18"/>
            <p:cNvSpPr>
              <a:spLocks/>
            </p:cNvSpPr>
            <p:nvPr/>
          </p:nvSpPr>
          <p:spPr bwMode="auto">
            <a:xfrm>
              <a:off x="2848" y="1567"/>
              <a:ext cx="574" cy="33"/>
            </a:xfrm>
            <a:custGeom>
              <a:avLst/>
              <a:gdLst>
                <a:gd name="T0" fmla="*/ 176 w 291"/>
                <a:gd name="T1" fmla="*/ 8 h 35"/>
                <a:gd name="T2" fmla="*/ 436 w 291"/>
                <a:gd name="T3" fmla="*/ 5 h 35"/>
                <a:gd name="T4" fmla="*/ 696 w 291"/>
                <a:gd name="T5" fmla="*/ 3 h 35"/>
                <a:gd name="T6" fmla="*/ 969 w 291"/>
                <a:gd name="T7" fmla="*/ 1 h 35"/>
                <a:gd name="T8" fmla="*/ 1229 w 291"/>
                <a:gd name="T9" fmla="*/ 1 h 35"/>
                <a:gd name="T10" fmla="*/ 1497 w 291"/>
                <a:gd name="T11" fmla="*/ 3 h 35"/>
                <a:gd name="T12" fmla="*/ 1752 w 291"/>
                <a:gd name="T13" fmla="*/ 5 h 35"/>
                <a:gd name="T14" fmla="*/ 2020 w 291"/>
                <a:gd name="T15" fmla="*/ 8 h 35"/>
                <a:gd name="T16" fmla="*/ 2148 w 291"/>
                <a:gd name="T17" fmla="*/ 8 h 35"/>
                <a:gd name="T18" fmla="*/ 2156 w 291"/>
                <a:gd name="T19" fmla="*/ 9 h 35"/>
                <a:gd name="T20" fmla="*/ 2172 w 291"/>
                <a:gd name="T21" fmla="*/ 9 h 35"/>
                <a:gd name="T22" fmla="*/ 2188 w 291"/>
                <a:gd name="T23" fmla="*/ 10 h 35"/>
                <a:gd name="T24" fmla="*/ 2201 w 291"/>
                <a:gd name="T25" fmla="*/ 11 h 35"/>
                <a:gd name="T26" fmla="*/ 2201 w 291"/>
                <a:gd name="T27" fmla="*/ 14 h 35"/>
                <a:gd name="T28" fmla="*/ 2217 w 291"/>
                <a:gd name="T29" fmla="*/ 16 h 35"/>
                <a:gd name="T30" fmla="*/ 2217 w 291"/>
                <a:gd name="T31" fmla="*/ 18 h 35"/>
                <a:gd name="T32" fmla="*/ 2225 w 291"/>
                <a:gd name="T33" fmla="*/ 20 h 35"/>
                <a:gd name="T34" fmla="*/ 2217 w 291"/>
                <a:gd name="T35" fmla="*/ 23 h 35"/>
                <a:gd name="T36" fmla="*/ 2217 w 291"/>
                <a:gd name="T37" fmla="*/ 24 h 35"/>
                <a:gd name="T38" fmla="*/ 2201 w 291"/>
                <a:gd name="T39" fmla="*/ 24 h 35"/>
                <a:gd name="T40" fmla="*/ 2201 w 291"/>
                <a:gd name="T41" fmla="*/ 25 h 35"/>
                <a:gd name="T42" fmla="*/ 2188 w 291"/>
                <a:gd name="T43" fmla="*/ 26 h 35"/>
                <a:gd name="T44" fmla="*/ 2180 w 291"/>
                <a:gd name="T45" fmla="*/ 27 h 35"/>
                <a:gd name="T46" fmla="*/ 2164 w 291"/>
                <a:gd name="T47" fmla="*/ 27 h 35"/>
                <a:gd name="T48" fmla="*/ 2156 w 291"/>
                <a:gd name="T49" fmla="*/ 25 h 35"/>
                <a:gd name="T50" fmla="*/ 2028 w 291"/>
                <a:gd name="T51" fmla="*/ 25 h 35"/>
                <a:gd name="T52" fmla="*/ 1767 w 291"/>
                <a:gd name="T53" fmla="*/ 23 h 35"/>
                <a:gd name="T54" fmla="*/ 1505 w 291"/>
                <a:gd name="T55" fmla="*/ 19 h 35"/>
                <a:gd name="T56" fmla="*/ 1237 w 291"/>
                <a:gd name="T57" fmla="*/ 17 h 35"/>
                <a:gd name="T58" fmla="*/ 976 w 291"/>
                <a:gd name="T59" fmla="*/ 17 h 35"/>
                <a:gd name="T60" fmla="*/ 696 w 291"/>
                <a:gd name="T61" fmla="*/ 19 h 35"/>
                <a:gd name="T62" fmla="*/ 436 w 291"/>
                <a:gd name="T63" fmla="*/ 23 h 35"/>
                <a:gd name="T64" fmla="*/ 191 w 291"/>
                <a:gd name="T65" fmla="*/ 25 h 35"/>
                <a:gd name="T66" fmla="*/ 71 w 291"/>
                <a:gd name="T67" fmla="*/ 26 h 35"/>
                <a:gd name="T68" fmla="*/ 55 w 291"/>
                <a:gd name="T69" fmla="*/ 28 h 35"/>
                <a:gd name="T70" fmla="*/ 47 w 291"/>
                <a:gd name="T71" fmla="*/ 28 h 35"/>
                <a:gd name="T72" fmla="*/ 32 w 291"/>
                <a:gd name="T73" fmla="*/ 27 h 35"/>
                <a:gd name="T74" fmla="*/ 24 w 291"/>
                <a:gd name="T75" fmla="*/ 25 h 35"/>
                <a:gd name="T76" fmla="*/ 16 w 291"/>
                <a:gd name="T77" fmla="*/ 25 h 35"/>
                <a:gd name="T78" fmla="*/ 8 w 291"/>
                <a:gd name="T79" fmla="*/ 24 h 35"/>
                <a:gd name="T80" fmla="*/ 0 w 291"/>
                <a:gd name="T81" fmla="*/ 23 h 35"/>
                <a:gd name="T82" fmla="*/ 0 w 291"/>
                <a:gd name="T83" fmla="*/ 20 h 35"/>
                <a:gd name="T84" fmla="*/ 0 w 291"/>
                <a:gd name="T85" fmla="*/ 18 h 35"/>
                <a:gd name="T86" fmla="*/ 8 w 291"/>
                <a:gd name="T87" fmla="*/ 16 h 35"/>
                <a:gd name="T88" fmla="*/ 16 w 291"/>
                <a:gd name="T89" fmla="*/ 14 h 35"/>
                <a:gd name="T90" fmla="*/ 24 w 291"/>
                <a:gd name="T91" fmla="*/ 11 h 35"/>
                <a:gd name="T92" fmla="*/ 39 w 291"/>
                <a:gd name="T93" fmla="*/ 11 h 35"/>
                <a:gd name="T94" fmla="*/ 47 w 291"/>
                <a:gd name="T95" fmla="*/ 9 h 35"/>
                <a:gd name="T96" fmla="*/ 63 w 291"/>
                <a:gd name="T97" fmla="*/ 9 h 35"/>
                <a:gd name="T98" fmla="*/ 77 w 291"/>
                <a:gd name="T99" fmla="*/ 8 h 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1"/>
                <a:gd name="T151" fmla="*/ 0 h 35"/>
                <a:gd name="T152" fmla="*/ 291 w 291"/>
                <a:gd name="T153" fmla="*/ 35 h 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1" h="35">
                  <a:moveTo>
                    <a:pt x="7" y="11"/>
                  </a:moveTo>
                  <a:lnTo>
                    <a:pt x="23" y="9"/>
                  </a:lnTo>
                  <a:lnTo>
                    <a:pt x="41" y="6"/>
                  </a:lnTo>
                  <a:lnTo>
                    <a:pt x="57" y="5"/>
                  </a:lnTo>
                  <a:lnTo>
                    <a:pt x="75" y="3"/>
                  </a:lnTo>
                  <a:lnTo>
                    <a:pt x="91" y="3"/>
                  </a:lnTo>
                  <a:lnTo>
                    <a:pt x="109" y="1"/>
                  </a:lnTo>
                  <a:lnTo>
                    <a:pt x="126" y="1"/>
                  </a:lnTo>
                  <a:lnTo>
                    <a:pt x="144" y="0"/>
                  </a:lnTo>
                  <a:lnTo>
                    <a:pt x="160" y="1"/>
                  </a:lnTo>
                  <a:lnTo>
                    <a:pt x="177" y="1"/>
                  </a:lnTo>
                  <a:lnTo>
                    <a:pt x="195" y="3"/>
                  </a:lnTo>
                  <a:lnTo>
                    <a:pt x="212" y="3"/>
                  </a:lnTo>
                  <a:lnTo>
                    <a:pt x="228" y="5"/>
                  </a:lnTo>
                  <a:lnTo>
                    <a:pt x="246" y="6"/>
                  </a:lnTo>
                  <a:lnTo>
                    <a:pt x="263" y="9"/>
                  </a:lnTo>
                  <a:lnTo>
                    <a:pt x="281" y="11"/>
                  </a:lnTo>
                  <a:lnTo>
                    <a:pt x="280" y="11"/>
                  </a:lnTo>
                  <a:lnTo>
                    <a:pt x="280" y="12"/>
                  </a:lnTo>
                  <a:lnTo>
                    <a:pt x="281" y="12"/>
                  </a:lnTo>
                  <a:lnTo>
                    <a:pt x="283" y="12"/>
                  </a:lnTo>
                  <a:lnTo>
                    <a:pt x="283" y="13"/>
                  </a:lnTo>
                  <a:lnTo>
                    <a:pt x="285" y="13"/>
                  </a:lnTo>
                  <a:lnTo>
                    <a:pt x="285" y="14"/>
                  </a:lnTo>
                  <a:lnTo>
                    <a:pt x="287" y="14"/>
                  </a:lnTo>
                  <a:lnTo>
                    <a:pt x="287" y="16"/>
                  </a:lnTo>
                  <a:lnTo>
                    <a:pt x="287" y="17"/>
                  </a:lnTo>
                  <a:lnTo>
                    <a:pt x="287" y="19"/>
                  </a:lnTo>
                  <a:lnTo>
                    <a:pt x="289" y="19"/>
                  </a:lnTo>
                  <a:lnTo>
                    <a:pt x="289" y="21"/>
                  </a:lnTo>
                  <a:lnTo>
                    <a:pt x="289" y="23"/>
                  </a:lnTo>
                  <a:lnTo>
                    <a:pt x="290" y="23"/>
                  </a:lnTo>
                  <a:lnTo>
                    <a:pt x="289" y="25"/>
                  </a:lnTo>
                  <a:lnTo>
                    <a:pt x="289" y="26"/>
                  </a:lnTo>
                  <a:lnTo>
                    <a:pt x="289" y="28"/>
                  </a:lnTo>
                  <a:lnTo>
                    <a:pt x="287" y="29"/>
                  </a:lnTo>
                  <a:lnTo>
                    <a:pt x="287" y="31"/>
                  </a:lnTo>
                  <a:lnTo>
                    <a:pt x="285" y="32"/>
                  </a:lnTo>
                  <a:lnTo>
                    <a:pt x="284" y="33"/>
                  </a:lnTo>
                  <a:lnTo>
                    <a:pt x="282" y="33"/>
                  </a:lnTo>
                  <a:lnTo>
                    <a:pt x="281" y="33"/>
                  </a:lnTo>
                  <a:lnTo>
                    <a:pt x="281" y="31"/>
                  </a:lnTo>
                  <a:lnTo>
                    <a:pt x="282" y="34"/>
                  </a:lnTo>
                  <a:lnTo>
                    <a:pt x="264" y="31"/>
                  </a:lnTo>
                  <a:lnTo>
                    <a:pt x="248" y="28"/>
                  </a:lnTo>
                  <a:lnTo>
                    <a:pt x="230" y="26"/>
                  </a:lnTo>
                  <a:lnTo>
                    <a:pt x="214" y="23"/>
                  </a:lnTo>
                  <a:lnTo>
                    <a:pt x="196" y="22"/>
                  </a:lnTo>
                  <a:lnTo>
                    <a:pt x="179" y="20"/>
                  </a:lnTo>
                  <a:lnTo>
                    <a:pt x="161" y="20"/>
                  </a:lnTo>
                  <a:lnTo>
                    <a:pt x="145" y="19"/>
                  </a:lnTo>
                  <a:lnTo>
                    <a:pt x="127" y="20"/>
                  </a:lnTo>
                  <a:lnTo>
                    <a:pt x="109" y="20"/>
                  </a:lnTo>
                  <a:lnTo>
                    <a:pt x="91" y="22"/>
                  </a:lnTo>
                  <a:lnTo>
                    <a:pt x="75" y="23"/>
                  </a:lnTo>
                  <a:lnTo>
                    <a:pt x="57" y="26"/>
                  </a:lnTo>
                  <a:lnTo>
                    <a:pt x="41" y="28"/>
                  </a:lnTo>
                  <a:lnTo>
                    <a:pt x="25" y="31"/>
                  </a:lnTo>
                  <a:lnTo>
                    <a:pt x="8" y="34"/>
                  </a:lnTo>
                  <a:lnTo>
                    <a:pt x="9" y="32"/>
                  </a:lnTo>
                  <a:lnTo>
                    <a:pt x="7" y="34"/>
                  </a:lnTo>
                  <a:lnTo>
                    <a:pt x="6" y="34"/>
                  </a:lnTo>
                  <a:lnTo>
                    <a:pt x="4" y="34"/>
                  </a:lnTo>
                  <a:lnTo>
                    <a:pt x="4" y="33"/>
                  </a:lnTo>
                  <a:lnTo>
                    <a:pt x="3" y="33"/>
                  </a:lnTo>
                  <a:lnTo>
                    <a:pt x="3" y="31"/>
                  </a:lnTo>
                  <a:lnTo>
                    <a:pt x="2" y="31"/>
                  </a:lnTo>
                  <a:lnTo>
                    <a:pt x="2" y="30"/>
                  </a:lnTo>
                  <a:lnTo>
                    <a:pt x="1" y="30"/>
                  </a:lnTo>
                  <a:lnTo>
                    <a:pt x="1" y="28"/>
                  </a:lnTo>
                  <a:lnTo>
                    <a:pt x="0" y="28"/>
                  </a:lnTo>
                  <a:lnTo>
                    <a:pt x="0" y="27"/>
                  </a:lnTo>
                  <a:lnTo>
                    <a:pt x="0" y="25"/>
                  </a:lnTo>
                  <a:lnTo>
                    <a:pt x="0" y="23"/>
                  </a:lnTo>
                  <a:lnTo>
                    <a:pt x="0" y="21"/>
                  </a:lnTo>
                  <a:lnTo>
                    <a:pt x="1" y="19"/>
                  </a:lnTo>
                  <a:lnTo>
                    <a:pt x="2" y="17"/>
                  </a:lnTo>
                  <a:lnTo>
                    <a:pt x="2" y="16"/>
                  </a:lnTo>
                  <a:lnTo>
                    <a:pt x="3" y="14"/>
                  </a:lnTo>
                  <a:lnTo>
                    <a:pt x="5" y="14"/>
                  </a:lnTo>
                  <a:lnTo>
                    <a:pt x="6" y="12"/>
                  </a:lnTo>
                  <a:lnTo>
                    <a:pt x="8" y="12"/>
                  </a:lnTo>
                  <a:lnTo>
                    <a:pt x="10" y="11"/>
                  </a:lnTo>
                  <a:lnTo>
                    <a:pt x="7" y="11"/>
                  </a:lnTo>
                </a:path>
              </a:pathLst>
            </a:custGeom>
            <a:solidFill>
              <a:srgbClr val="F8F8F8"/>
            </a:solidFill>
            <a:ln w="18732">
              <a:solidFill>
                <a:srgbClr val="DDDDDD"/>
              </a:solidFill>
              <a:round/>
              <a:headEnd/>
              <a:tailEnd/>
            </a:ln>
          </p:spPr>
          <p:txBody>
            <a:bodyPr/>
            <a:lstStyle/>
            <a:p>
              <a:endParaRPr lang="it-IT"/>
            </a:p>
          </p:txBody>
        </p:sp>
        <p:sp>
          <p:nvSpPr>
            <p:cNvPr id="8205" name="Freeform 19"/>
            <p:cNvSpPr>
              <a:spLocks/>
            </p:cNvSpPr>
            <p:nvPr/>
          </p:nvSpPr>
          <p:spPr bwMode="auto">
            <a:xfrm>
              <a:off x="2678" y="1270"/>
              <a:ext cx="911" cy="309"/>
            </a:xfrm>
            <a:custGeom>
              <a:avLst/>
              <a:gdLst>
                <a:gd name="T0" fmla="*/ 2201 w 462"/>
                <a:gd name="T1" fmla="*/ 255 h 333"/>
                <a:gd name="T2" fmla="*/ 2668 w 462"/>
                <a:gd name="T3" fmla="*/ 261 h 333"/>
                <a:gd name="T4" fmla="*/ 2838 w 462"/>
                <a:gd name="T5" fmla="*/ 265 h 333"/>
                <a:gd name="T6" fmla="*/ 2861 w 462"/>
                <a:gd name="T7" fmla="*/ 252 h 333"/>
                <a:gd name="T8" fmla="*/ 2897 w 462"/>
                <a:gd name="T9" fmla="*/ 227 h 333"/>
                <a:gd name="T10" fmla="*/ 2974 w 462"/>
                <a:gd name="T11" fmla="*/ 201 h 333"/>
                <a:gd name="T12" fmla="*/ 3052 w 462"/>
                <a:gd name="T13" fmla="*/ 184 h 333"/>
                <a:gd name="T14" fmla="*/ 3321 w 462"/>
                <a:gd name="T15" fmla="*/ 182 h 333"/>
                <a:gd name="T16" fmla="*/ 3220 w 462"/>
                <a:gd name="T17" fmla="*/ 148 h 333"/>
                <a:gd name="T18" fmla="*/ 2981 w 462"/>
                <a:gd name="T19" fmla="*/ 150 h 333"/>
                <a:gd name="T20" fmla="*/ 2865 w 462"/>
                <a:gd name="T21" fmla="*/ 144 h 333"/>
                <a:gd name="T22" fmla="*/ 2832 w 462"/>
                <a:gd name="T23" fmla="*/ 150 h 333"/>
                <a:gd name="T24" fmla="*/ 2713 w 462"/>
                <a:gd name="T25" fmla="*/ 151 h 333"/>
                <a:gd name="T26" fmla="*/ 2713 w 462"/>
                <a:gd name="T27" fmla="*/ 136 h 333"/>
                <a:gd name="T28" fmla="*/ 2816 w 462"/>
                <a:gd name="T29" fmla="*/ 143 h 333"/>
                <a:gd name="T30" fmla="*/ 2865 w 462"/>
                <a:gd name="T31" fmla="*/ 137 h 333"/>
                <a:gd name="T32" fmla="*/ 2997 w 462"/>
                <a:gd name="T33" fmla="*/ 133 h 333"/>
                <a:gd name="T34" fmla="*/ 3037 w 462"/>
                <a:gd name="T35" fmla="*/ 109 h 333"/>
                <a:gd name="T36" fmla="*/ 2952 w 462"/>
                <a:gd name="T37" fmla="*/ 102 h 333"/>
                <a:gd name="T38" fmla="*/ 2952 w 462"/>
                <a:gd name="T39" fmla="*/ 98 h 333"/>
                <a:gd name="T40" fmla="*/ 3084 w 462"/>
                <a:gd name="T41" fmla="*/ 101 h 333"/>
                <a:gd name="T42" fmla="*/ 3376 w 462"/>
                <a:gd name="T43" fmla="*/ 99 h 333"/>
                <a:gd name="T44" fmla="*/ 3512 w 462"/>
                <a:gd name="T45" fmla="*/ 87 h 333"/>
                <a:gd name="T46" fmla="*/ 3488 w 462"/>
                <a:gd name="T47" fmla="*/ 56 h 333"/>
                <a:gd name="T48" fmla="*/ 3305 w 462"/>
                <a:gd name="T49" fmla="*/ 43 h 333"/>
                <a:gd name="T50" fmla="*/ 3417 w 462"/>
                <a:gd name="T51" fmla="*/ 42 h 333"/>
                <a:gd name="T52" fmla="*/ 3433 w 462"/>
                <a:gd name="T53" fmla="*/ 28 h 333"/>
                <a:gd name="T54" fmla="*/ 3281 w 462"/>
                <a:gd name="T55" fmla="*/ 28 h 333"/>
                <a:gd name="T56" fmla="*/ 3329 w 462"/>
                <a:gd name="T57" fmla="*/ 18 h 333"/>
                <a:gd name="T58" fmla="*/ 3390 w 462"/>
                <a:gd name="T59" fmla="*/ 17 h 333"/>
                <a:gd name="T60" fmla="*/ 3433 w 462"/>
                <a:gd name="T61" fmla="*/ 2 h 333"/>
                <a:gd name="T62" fmla="*/ 1863 w 462"/>
                <a:gd name="T63" fmla="*/ 6 h 333"/>
                <a:gd name="T64" fmla="*/ 183 w 462"/>
                <a:gd name="T65" fmla="*/ 5 h 333"/>
                <a:gd name="T66" fmla="*/ 108 w 462"/>
                <a:gd name="T67" fmla="*/ 16 h 333"/>
                <a:gd name="T68" fmla="*/ 175 w 462"/>
                <a:gd name="T69" fmla="*/ 17 h 333"/>
                <a:gd name="T70" fmla="*/ 260 w 462"/>
                <a:gd name="T71" fmla="*/ 28 h 333"/>
                <a:gd name="T72" fmla="*/ 63 w 462"/>
                <a:gd name="T73" fmla="*/ 28 h 333"/>
                <a:gd name="T74" fmla="*/ 55 w 462"/>
                <a:gd name="T75" fmla="*/ 41 h 333"/>
                <a:gd name="T76" fmla="*/ 175 w 462"/>
                <a:gd name="T77" fmla="*/ 42 h 333"/>
                <a:gd name="T78" fmla="*/ 32 w 462"/>
                <a:gd name="T79" fmla="*/ 54 h 333"/>
                <a:gd name="T80" fmla="*/ 0 w 462"/>
                <a:gd name="T81" fmla="*/ 76 h 333"/>
                <a:gd name="T82" fmla="*/ 77 w 462"/>
                <a:gd name="T83" fmla="*/ 96 h 333"/>
                <a:gd name="T84" fmla="*/ 552 w 462"/>
                <a:gd name="T85" fmla="*/ 97 h 333"/>
                <a:gd name="T86" fmla="*/ 568 w 462"/>
                <a:gd name="T87" fmla="*/ 101 h 333"/>
                <a:gd name="T88" fmla="*/ 489 w 462"/>
                <a:gd name="T89" fmla="*/ 105 h 333"/>
                <a:gd name="T90" fmla="*/ 467 w 462"/>
                <a:gd name="T91" fmla="*/ 124 h 333"/>
                <a:gd name="T92" fmla="*/ 536 w 462"/>
                <a:gd name="T93" fmla="*/ 135 h 333"/>
                <a:gd name="T94" fmla="*/ 637 w 462"/>
                <a:gd name="T95" fmla="*/ 137 h 333"/>
                <a:gd name="T96" fmla="*/ 680 w 462"/>
                <a:gd name="T97" fmla="*/ 142 h 333"/>
                <a:gd name="T98" fmla="*/ 789 w 462"/>
                <a:gd name="T99" fmla="*/ 137 h 333"/>
                <a:gd name="T100" fmla="*/ 797 w 462"/>
                <a:gd name="T101" fmla="*/ 149 h 333"/>
                <a:gd name="T102" fmla="*/ 696 w 462"/>
                <a:gd name="T103" fmla="*/ 151 h 333"/>
                <a:gd name="T104" fmla="*/ 653 w 462"/>
                <a:gd name="T105" fmla="*/ 144 h 333"/>
                <a:gd name="T106" fmla="*/ 544 w 462"/>
                <a:gd name="T107" fmla="*/ 150 h 333"/>
                <a:gd name="T108" fmla="*/ 315 w 462"/>
                <a:gd name="T109" fmla="*/ 148 h 333"/>
                <a:gd name="T110" fmla="*/ 183 w 462"/>
                <a:gd name="T111" fmla="*/ 179 h 333"/>
                <a:gd name="T112" fmla="*/ 408 w 462"/>
                <a:gd name="T113" fmla="*/ 186 h 333"/>
                <a:gd name="T114" fmla="*/ 467 w 462"/>
                <a:gd name="T115" fmla="*/ 200 h 333"/>
                <a:gd name="T116" fmla="*/ 592 w 462"/>
                <a:gd name="T117" fmla="*/ 222 h 333"/>
                <a:gd name="T118" fmla="*/ 661 w 462"/>
                <a:gd name="T119" fmla="*/ 248 h 333"/>
                <a:gd name="T120" fmla="*/ 720 w 462"/>
                <a:gd name="T121" fmla="*/ 264 h 333"/>
                <a:gd name="T122" fmla="*/ 1280 w 462"/>
                <a:gd name="T123" fmla="*/ 257 h 333"/>
                <a:gd name="T124" fmla="*/ 1556 w 462"/>
                <a:gd name="T125" fmla="*/ 255 h 3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2"/>
                <a:gd name="T190" fmla="*/ 0 h 333"/>
                <a:gd name="T191" fmla="*/ 462 w 462"/>
                <a:gd name="T192" fmla="*/ 333 h 3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2" h="333">
                  <a:moveTo>
                    <a:pt x="228" y="318"/>
                  </a:moveTo>
                  <a:lnTo>
                    <a:pt x="228" y="319"/>
                  </a:lnTo>
                  <a:lnTo>
                    <a:pt x="230" y="319"/>
                  </a:lnTo>
                  <a:lnTo>
                    <a:pt x="232" y="319"/>
                  </a:lnTo>
                  <a:lnTo>
                    <a:pt x="235" y="319"/>
                  </a:lnTo>
                  <a:lnTo>
                    <a:pt x="239" y="319"/>
                  </a:lnTo>
                  <a:lnTo>
                    <a:pt x="244" y="319"/>
                  </a:lnTo>
                  <a:lnTo>
                    <a:pt x="250" y="319"/>
                  </a:lnTo>
                  <a:lnTo>
                    <a:pt x="255" y="319"/>
                  </a:lnTo>
                  <a:lnTo>
                    <a:pt x="260" y="319"/>
                  </a:lnTo>
                  <a:lnTo>
                    <a:pt x="265" y="319"/>
                  </a:lnTo>
                  <a:lnTo>
                    <a:pt x="270" y="319"/>
                  </a:lnTo>
                  <a:lnTo>
                    <a:pt x="276" y="319"/>
                  </a:lnTo>
                  <a:lnTo>
                    <a:pt x="279" y="319"/>
                  </a:lnTo>
                  <a:lnTo>
                    <a:pt x="284" y="319"/>
                  </a:lnTo>
                  <a:lnTo>
                    <a:pt x="287" y="319"/>
                  </a:lnTo>
                  <a:lnTo>
                    <a:pt x="291" y="319"/>
                  </a:lnTo>
                  <a:lnTo>
                    <a:pt x="294" y="321"/>
                  </a:lnTo>
                  <a:lnTo>
                    <a:pt x="297" y="321"/>
                  </a:lnTo>
                  <a:lnTo>
                    <a:pt x="301" y="321"/>
                  </a:lnTo>
                  <a:lnTo>
                    <a:pt x="305" y="321"/>
                  </a:lnTo>
                  <a:lnTo>
                    <a:pt x="308" y="323"/>
                  </a:lnTo>
                  <a:lnTo>
                    <a:pt x="312" y="323"/>
                  </a:lnTo>
                  <a:lnTo>
                    <a:pt x="316" y="323"/>
                  </a:lnTo>
                  <a:lnTo>
                    <a:pt x="321" y="323"/>
                  </a:lnTo>
                  <a:lnTo>
                    <a:pt x="324" y="325"/>
                  </a:lnTo>
                  <a:lnTo>
                    <a:pt x="328" y="325"/>
                  </a:lnTo>
                  <a:lnTo>
                    <a:pt x="332" y="326"/>
                  </a:lnTo>
                  <a:lnTo>
                    <a:pt x="337" y="326"/>
                  </a:lnTo>
                  <a:lnTo>
                    <a:pt x="340" y="327"/>
                  </a:lnTo>
                  <a:lnTo>
                    <a:pt x="344" y="327"/>
                  </a:lnTo>
                  <a:lnTo>
                    <a:pt x="348" y="327"/>
                  </a:lnTo>
                  <a:lnTo>
                    <a:pt x="351" y="327"/>
                  </a:lnTo>
                  <a:lnTo>
                    <a:pt x="351" y="328"/>
                  </a:lnTo>
                  <a:lnTo>
                    <a:pt x="353" y="328"/>
                  </a:lnTo>
                  <a:lnTo>
                    <a:pt x="354" y="328"/>
                  </a:lnTo>
                  <a:lnTo>
                    <a:pt x="356" y="328"/>
                  </a:lnTo>
                  <a:lnTo>
                    <a:pt x="358" y="328"/>
                  </a:lnTo>
                  <a:lnTo>
                    <a:pt x="359" y="328"/>
                  </a:lnTo>
                  <a:lnTo>
                    <a:pt x="361" y="328"/>
                  </a:lnTo>
                  <a:lnTo>
                    <a:pt x="361" y="330"/>
                  </a:lnTo>
                  <a:lnTo>
                    <a:pt x="363" y="330"/>
                  </a:lnTo>
                  <a:lnTo>
                    <a:pt x="364" y="330"/>
                  </a:lnTo>
                  <a:lnTo>
                    <a:pt x="366" y="330"/>
                  </a:lnTo>
                  <a:lnTo>
                    <a:pt x="367" y="332"/>
                  </a:lnTo>
                  <a:lnTo>
                    <a:pt x="369" y="332"/>
                  </a:lnTo>
                  <a:lnTo>
                    <a:pt x="370" y="332"/>
                  </a:lnTo>
                  <a:lnTo>
                    <a:pt x="372" y="332"/>
                  </a:lnTo>
                  <a:lnTo>
                    <a:pt x="370" y="332"/>
                  </a:lnTo>
                  <a:lnTo>
                    <a:pt x="370" y="331"/>
                  </a:lnTo>
                  <a:lnTo>
                    <a:pt x="370" y="330"/>
                  </a:lnTo>
                  <a:lnTo>
                    <a:pt x="370" y="328"/>
                  </a:lnTo>
                  <a:lnTo>
                    <a:pt x="370" y="327"/>
                  </a:lnTo>
                  <a:lnTo>
                    <a:pt x="371" y="325"/>
                  </a:lnTo>
                  <a:lnTo>
                    <a:pt x="371" y="323"/>
                  </a:lnTo>
                  <a:lnTo>
                    <a:pt x="371" y="321"/>
                  </a:lnTo>
                  <a:lnTo>
                    <a:pt x="373" y="319"/>
                  </a:lnTo>
                  <a:lnTo>
                    <a:pt x="373" y="318"/>
                  </a:lnTo>
                  <a:lnTo>
                    <a:pt x="373" y="316"/>
                  </a:lnTo>
                  <a:lnTo>
                    <a:pt x="374" y="315"/>
                  </a:lnTo>
                  <a:lnTo>
                    <a:pt x="374" y="313"/>
                  </a:lnTo>
                  <a:lnTo>
                    <a:pt x="374" y="312"/>
                  </a:lnTo>
                  <a:lnTo>
                    <a:pt x="374" y="310"/>
                  </a:lnTo>
                  <a:lnTo>
                    <a:pt x="374" y="308"/>
                  </a:lnTo>
                  <a:lnTo>
                    <a:pt x="374" y="306"/>
                  </a:lnTo>
                  <a:lnTo>
                    <a:pt x="374" y="303"/>
                  </a:lnTo>
                  <a:lnTo>
                    <a:pt x="374" y="302"/>
                  </a:lnTo>
                  <a:lnTo>
                    <a:pt x="375" y="298"/>
                  </a:lnTo>
                  <a:lnTo>
                    <a:pt x="375" y="296"/>
                  </a:lnTo>
                  <a:lnTo>
                    <a:pt x="375" y="295"/>
                  </a:lnTo>
                  <a:lnTo>
                    <a:pt x="375" y="293"/>
                  </a:lnTo>
                  <a:lnTo>
                    <a:pt x="377" y="289"/>
                  </a:lnTo>
                  <a:lnTo>
                    <a:pt x="377" y="287"/>
                  </a:lnTo>
                  <a:lnTo>
                    <a:pt x="378" y="286"/>
                  </a:lnTo>
                  <a:lnTo>
                    <a:pt x="378" y="284"/>
                  </a:lnTo>
                  <a:lnTo>
                    <a:pt x="380" y="281"/>
                  </a:lnTo>
                  <a:lnTo>
                    <a:pt x="380" y="280"/>
                  </a:lnTo>
                  <a:lnTo>
                    <a:pt x="380" y="278"/>
                  </a:lnTo>
                  <a:lnTo>
                    <a:pt x="380" y="277"/>
                  </a:lnTo>
                  <a:lnTo>
                    <a:pt x="381" y="274"/>
                  </a:lnTo>
                  <a:lnTo>
                    <a:pt x="381" y="273"/>
                  </a:lnTo>
                  <a:lnTo>
                    <a:pt x="383" y="271"/>
                  </a:lnTo>
                  <a:lnTo>
                    <a:pt x="383" y="269"/>
                  </a:lnTo>
                  <a:lnTo>
                    <a:pt x="385" y="265"/>
                  </a:lnTo>
                  <a:lnTo>
                    <a:pt x="385" y="263"/>
                  </a:lnTo>
                  <a:lnTo>
                    <a:pt x="385" y="262"/>
                  </a:lnTo>
                  <a:lnTo>
                    <a:pt x="385" y="260"/>
                  </a:lnTo>
                  <a:lnTo>
                    <a:pt x="386" y="257"/>
                  </a:lnTo>
                  <a:lnTo>
                    <a:pt x="386" y="255"/>
                  </a:lnTo>
                  <a:lnTo>
                    <a:pt x="388" y="254"/>
                  </a:lnTo>
                  <a:lnTo>
                    <a:pt x="388" y="252"/>
                  </a:lnTo>
                  <a:lnTo>
                    <a:pt x="389" y="249"/>
                  </a:lnTo>
                  <a:lnTo>
                    <a:pt x="389" y="247"/>
                  </a:lnTo>
                  <a:lnTo>
                    <a:pt x="389" y="245"/>
                  </a:lnTo>
                  <a:lnTo>
                    <a:pt x="390" y="243"/>
                  </a:lnTo>
                  <a:lnTo>
                    <a:pt x="390" y="242"/>
                  </a:lnTo>
                  <a:lnTo>
                    <a:pt x="391" y="240"/>
                  </a:lnTo>
                  <a:lnTo>
                    <a:pt x="393" y="238"/>
                  </a:lnTo>
                  <a:lnTo>
                    <a:pt x="393" y="236"/>
                  </a:lnTo>
                  <a:lnTo>
                    <a:pt x="394" y="235"/>
                  </a:lnTo>
                  <a:lnTo>
                    <a:pt x="394" y="234"/>
                  </a:lnTo>
                  <a:lnTo>
                    <a:pt x="396" y="232"/>
                  </a:lnTo>
                  <a:lnTo>
                    <a:pt x="398" y="230"/>
                  </a:lnTo>
                  <a:lnTo>
                    <a:pt x="400" y="228"/>
                  </a:lnTo>
                  <a:lnTo>
                    <a:pt x="401" y="228"/>
                  </a:lnTo>
                  <a:lnTo>
                    <a:pt x="403" y="227"/>
                  </a:lnTo>
                  <a:lnTo>
                    <a:pt x="405" y="227"/>
                  </a:lnTo>
                  <a:lnTo>
                    <a:pt x="408" y="226"/>
                  </a:lnTo>
                  <a:lnTo>
                    <a:pt x="409" y="226"/>
                  </a:lnTo>
                  <a:lnTo>
                    <a:pt x="413" y="226"/>
                  </a:lnTo>
                  <a:lnTo>
                    <a:pt x="415" y="226"/>
                  </a:lnTo>
                  <a:lnTo>
                    <a:pt x="419" y="226"/>
                  </a:lnTo>
                  <a:lnTo>
                    <a:pt x="421" y="227"/>
                  </a:lnTo>
                  <a:lnTo>
                    <a:pt x="424" y="227"/>
                  </a:lnTo>
                  <a:lnTo>
                    <a:pt x="425" y="227"/>
                  </a:lnTo>
                  <a:lnTo>
                    <a:pt x="428" y="227"/>
                  </a:lnTo>
                  <a:lnTo>
                    <a:pt x="430" y="227"/>
                  </a:lnTo>
                  <a:lnTo>
                    <a:pt x="432" y="227"/>
                  </a:lnTo>
                  <a:lnTo>
                    <a:pt x="433" y="227"/>
                  </a:lnTo>
                  <a:lnTo>
                    <a:pt x="434" y="226"/>
                  </a:lnTo>
                  <a:lnTo>
                    <a:pt x="433" y="226"/>
                  </a:lnTo>
                  <a:lnTo>
                    <a:pt x="433" y="224"/>
                  </a:lnTo>
                  <a:lnTo>
                    <a:pt x="431" y="222"/>
                  </a:lnTo>
                  <a:lnTo>
                    <a:pt x="431" y="219"/>
                  </a:lnTo>
                  <a:lnTo>
                    <a:pt x="429" y="215"/>
                  </a:lnTo>
                  <a:lnTo>
                    <a:pt x="428" y="212"/>
                  </a:lnTo>
                  <a:lnTo>
                    <a:pt x="427" y="208"/>
                  </a:lnTo>
                  <a:lnTo>
                    <a:pt x="427" y="205"/>
                  </a:lnTo>
                  <a:lnTo>
                    <a:pt x="425" y="202"/>
                  </a:lnTo>
                  <a:lnTo>
                    <a:pt x="423" y="198"/>
                  </a:lnTo>
                  <a:lnTo>
                    <a:pt x="421" y="195"/>
                  </a:lnTo>
                  <a:lnTo>
                    <a:pt x="421" y="191"/>
                  </a:lnTo>
                  <a:lnTo>
                    <a:pt x="420" y="189"/>
                  </a:lnTo>
                  <a:lnTo>
                    <a:pt x="420" y="187"/>
                  </a:lnTo>
                  <a:lnTo>
                    <a:pt x="420" y="185"/>
                  </a:lnTo>
                  <a:lnTo>
                    <a:pt x="420" y="183"/>
                  </a:lnTo>
                  <a:lnTo>
                    <a:pt x="418" y="185"/>
                  </a:lnTo>
                  <a:lnTo>
                    <a:pt x="417" y="185"/>
                  </a:lnTo>
                  <a:lnTo>
                    <a:pt x="415" y="185"/>
                  </a:lnTo>
                  <a:lnTo>
                    <a:pt x="413" y="185"/>
                  </a:lnTo>
                  <a:lnTo>
                    <a:pt x="410" y="187"/>
                  </a:lnTo>
                  <a:lnTo>
                    <a:pt x="408" y="187"/>
                  </a:lnTo>
                  <a:lnTo>
                    <a:pt x="406" y="187"/>
                  </a:lnTo>
                  <a:lnTo>
                    <a:pt x="404" y="187"/>
                  </a:lnTo>
                  <a:lnTo>
                    <a:pt x="401" y="188"/>
                  </a:lnTo>
                  <a:lnTo>
                    <a:pt x="399" y="188"/>
                  </a:lnTo>
                  <a:lnTo>
                    <a:pt x="396" y="188"/>
                  </a:lnTo>
                  <a:lnTo>
                    <a:pt x="394" y="188"/>
                  </a:lnTo>
                  <a:lnTo>
                    <a:pt x="392" y="189"/>
                  </a:lnTo>
                  <a:lnTo>
                    <a:pt x="390" y="189"/>
                  </a:lnTo>
                  <a:lnTo>
                    <a:pt x="389" y="189"/>
                  </a:lnTo>
                  <a:lnTo>
                    <a:pt x="388" y="189"/>
                  </a:lnTo>
                  <a:lnTo>
                    <a:pt x="386" y="189"/>
                  </a:lnTo>
                  <a:lnTo>
                    <a:pt x="386" y="188"/>
                  </a:lnTo>
                  <a:lnTo>
                    <a:pt x="384" y="188"/>
                  </a:lnTo>
                  <a:lnTo>
                    <a:pt x="384" y="186"/>
                  </a:lnTo>
                  <a:lnTo>
                    <a:pt x="382" y="186"/>
                  </a:lnTo>
                  <a:lnTo>
                    <a:pt x="382" y="184"/>
                  </a:lnTo>
                  <a:lnTo>
                    <a:pt x="380" y="184"/>
                  </a:lnTo>
                  <a:lnTo>
                    <a:pt x="380" y="182"/>
                  </a:lnTo>
                  <a:lnTo>
                    <a:pt x="378" y="182"/>
                  </a:lnTo>
                  <a:lnTo>
                    <a:pt x="378" y="180"/>
                  </a:lnTo>
                  <a:lnTo>
                    <a:pt x="376" y="180"/>
                  </a:lnTo>
                  <a:lnTo>
                    <a:pt x="374" y="180"/>
                  </a:lnTo>
                  <a:lnTo>
                    <a:pt x="374" y="179"/>
                  </a:lnTo>
                  <a:lnTo>
                    <a:pt x="373" y="180"/>
                  </a:lnTo>
                  <a:lnTo>
                    <a:pt x="373" y="181"/>
                  </a:lnTo>
                  <a:lnTo>
                    <a:pt x="372" y="183"/>
                  </a:lnTo>
                  <a:lnTo>
                    <a:pt x="372" y="184"/>
                  </a:lnTo>
                  <a:lnTo>
                    <a:pt x="370" y="186"/>
                  </a:lnTo>
                  <a:lnTo>
                    <a:pt x="370" y="188"/>
                  </a:lnTo>
                  <a:lnTo>
                    <a:pt x="369" y="189"/>
                  </a:lnTo>
                  <a:lnTo>
                    <a:pt x="367" y="190"/>
                  </a:lnTo>
                  <a:lnTo>
                    <a:pt x="365" y="190"/>
                  </a:lnTo>
                  <a:lnTo>
                    <a:pt x="364" y="190"/>
                  </a:lnTo>
                  <a:lnTo>
                    <a:pt x="362" y="190"/>
                  </a:lnTo>
                  <a:lnTo>
                    <a:pt x="360" y="190"/>
                  </a:lnTo>
                  <a:lnTo>
                    <a:pt x="359" y="190"/>
                  </a:lnTo>
                  <a:lnTo>
                    <a:pt x="358" y="190"/>
                  </a:lnTo>
                  <a:lnTo>
                    <a:pt x="356" y="190"/>
                  </a:lnTo>
                  <a:lnTo>
                    <a:pt x="354" y="190"/>
                  </a:lnTo>
                  <a:lnTo>
                    <a:pt x="354" y="189"/>
                  </a:lnTo>
                  <a:lnTo>
                    <a:pt x="354" y="188"/>
                  </a:lnTo>
                  <a:lnTo>
                    <a:pt x="354" y="187"/>
                  </a:lnTo>
                  <a:lnTo>
                    <a:pt x="354" y="185"/>
                  </a:lnTo>
                  <a:lnTo>
                    <a:pt x="354" y="183"/>
                  </a:lnTo>
                  <a:lnTo>
                    <a:pt x="354" y="182"/>
                  </a:lnTo>
                  <a:lnTo>
                    <a:pt x="354" y="180"/>
                  </a:lnTo>
                  <a:lnTo>
                    <a:pt x="354" y="178"/>
                  </a:lnTo>
                  <a:lnTo>
                    <a:pt x="354" y="177"/>
                  </a:lnTo>
                  <a:lnTo>
                    <a:pt x="354" y="176"/>
                  </a:lnTo>
                  <a:lnTo>
                    <a:pt x="354" y="174"/>
                  </a:lnTo>
                  <a:lnTo>
                    <a:pt x="354" y="172"/>
                  </a:lnTo>
                  <a:lnTo>
                    <a:pt x="354" y="170"/>
                  </a:lnTo>
                  <a:lnTo>
                    <a:pt x="354" y="169"/>
                  </a:lnTo>
                  <a:lnTo>
                    <a:pt x="354" y="171"/>
                  </a:lnTo>
                  <a:lnTo>
                    <a:pt x="354" y="173"/>
                  </a:lnTo>
                  <a:lnTo>
                    <a:pt x="355" y="173"/>
                  </a:lnTo>
                  <a:lnTo>
                    <a:pt x="355" y="174"/>
                  </a:lnTo>
                  <a:lnTo>
                    <a:pt x="356" y="174"/>
                  </a:lnTo>
                  <a:lnTo>
                    <a:pt x="358" y="176"/>
                  </a:lnTo>
                  <a:lnTo>
                    <a:pt x="359" y="176"/>
                  </a:lnTo>
                  <a:lnTo>
                    <a:pt x="359" y="178"/>
                  </a:lnTo>
                  <a:lnTo>
                    <a:pt x="361" y="178"/>
                  </a:lnTo>
                  <a:lnTo>
                    <a:pt x="362" y="179"/>
                  </a:lnTo>
                  <a:lnTo>
                    <a:pt x="364" y="179"/>
                  </a:lnTo>
                  <a:lnTo>
                    <a:pt x="366" y="179"/>
                  </a:lnTo>
                  <a:lnTo>
                    <a:pt x="367" y="179"/>
                  </a:lnTo>
                  <a:lnTo>
                    <a:pt x="369" y="179"/>
                  </a:lnTo>
                  <a:lnTo>
                    <a:pt x="371" y="178"/>
                  </a:lnTo>
                  <a:lnTo>
                    <a:pt x="371" y="177"/>
                  </a:lnTo>
                  <a:lnTo>
                    <a:pt x="373" y="175"/>
                  </a:lnTo>
                  <a:lnTo>
                    <a:pt x="373" y="174"/>
                  </a:lnTo>
                  <a:lnTo>
                    <a:pt x="374" y="172"/>
                  </a:lnTo>
                  <a:lnTo>
                    <a:pt x="374" y="171"/>
                  </a:lnTo>
                  <a:lnTo>
                    <a:pt x="374" y="169"/>
                  </a:lnTo>
                  <a:lnTo>
                    <a:pt x="374" y="171"/>
                  </a:lnTo>
                  <a:lnTo>
                    <a:pt x="376" y="171"/>
                  </a:lnTo>
                  <a:lnTo>
                    <a:pt x="378" y="171"/>
                  </a:lnTo>
                  <a:lnTo>
                    <a:pt x="380" y="171"/>
                  </a:lnTo>
                  <a:lnTo>
                    <a:pt x="381" y="170"/>
                  </a:lnTo>
                  <a:lnTo>
                    <a:pt x="382" y="170"/>
                  </a:lnTo>
                  <a:lnTo>
                    <a:pt x="384" y="170"/>
                  </a:lnTo>
                  <a:lnTo>
                    <a:pt x="386" y="170"/>
                  </a:lnTo>
                  <a:lnTo>
                    <a:pt x="388" y="169"/>
                  </a:lnTo>
                  <a:lnTo>
                    <a:pt x="390" y="167"/>
                  </a:lnTo>
                  <a:lnTo>
                    <a:pt x="391" y="166"/>
                  </a:lnTo>
                  <a:lnTo>
                    <a:pt x="393" y="164"/>
                  </a:lnTo>
                  <a:lnTo>
                    <a:pt x="394" y="163"/>
                  </a:lnTo>
                  <a:lnTo>
                    <a:pt x="394" y="161"/>
                  </a:lnTo>
                  <a:lnTo>
                    <a:pt x="396" y="159"/>
                  </a:lnTo>
                  <a:lnTo>
                    <a:pt x="396" y="157"/>
                  </a:lnTo>
                  <a:lnTo>
                    <a:pt x="396" y="155"/>
                  </a:lnTo>
                  <a:lnTo>
                    <a:pt x="396" y="154"/>
                  </a:lnTo>
                  <a:lnTo>
                    <a:pt x="398" y="151"/>
                  </a:lnTo>
                  <a:lnTo>
                    <a:pt x="397" y="149"/>
                  </a:lnTo>
                  <a:lnTo>
                    <a:pt x="397" y="147"/>
                  </a:lnTo>
                  <a:lnTo>
                    <a:pt x="397" y="145"/>
                  </a:lnTo>
                  <a:lnTo>
                    <a:pt x="397" y="142"/>
                  </a:lnTo>
                  <a:lnTo>
                    <a:pt x="396" y="140"/>
                  </a:lnTo>
                  <a:lnTo>
                    <a:pt x="396" y="139"/>
                  </a:lnTo>
                  <a:lnTo>
                    <a:pt x="396" y="137"/>
                  </a:lnTo>
                  <a:lnTo>
                    <a:pt x="396" y="135"/>
                  </a:lnTo>
                  <a:lnTo>
                    <a:pt x="394" y="135"/>
                  </a:lnTo>
                  <a:lnTo>
                    <a:pt x="394" y="133"/>
                  </a:lnTo>
                  <a:lnTo>
                    <a:pt x="393" y="133"/>
                  </a:lnTo>
                  <a:lnTo>
                    <a:pt x="393" y="131"/>
                  </a:lnTo>
                  <a:lnTo>
                    <a:pt x="391" y="131"/>
                  </a:lnTo>
                  <a:lnTo>
                    <a:pt x="390" y="131"/>
                  </a:lnTo>
                  <a:lnTo>
                    <a:pt x="390" y="129"/>
                  </a:lnTo>
                  <a:lnTo>
                    <a:pt x="388" y="129"/>
                  </a:lnTo>
                  <a:lnTo>
                    <a:pt x="387" y="129"/>
                  </a:lnTo>
                  <a:lnTo>
                    <a:pt x="387" y="128"/>
                  </a:lnTo>
                  <a:lnTo>
                    <a:pt x="385" y="128"/>
                  </a:lnTo>
                  <a:lnTo>
                    <a:pt x="385" y="127"/>
                  </a:lnTo>
                  <a:lnTo>
                    <a:pt x="385" y="126"/>
                  </a:lnTo>
                  <a:lnTo>
                    <a:pt x="385" y="124"/>
                  </a:lnTo>
                  <a:lnTo>
                    <a:pt x="385" y="123"/>
                  </a:lnTo>
                  <a:lnTo>
                    <a:pt x="385" y="122"/>
                  </a:lnTo>
                  <a:lnTo>
                    <a:pt x="385" y="124"/>
                  </a:lnTo>
                  <a:lnTo>
                    <a:pt x="387" y="124"/>
                  </a:lnTo>
                  <a:lnTo>
                    <a:pt x="387" y="126"/>
                  </a:lnTo>
                  <a:lnTo>
                    <a:pt x="389" y="126"/>
                  </a:lnTo>
                  <a:lnTo>
                    <a:pt x="390" y="126"/>
                  </a:lnTo>
                  <a:lnTo>
                    <a:pt x="392" y="126"/>
                  </a:lnTo>
                  <a:lnTo>
                    <a:pt x="393" y="127"/>
                  </a:lnTo>
                  <a:lnTo>
                    <a:pt x="394" y="127"/>
                  </a:lnTo>
                  <a:lnTo>
                    <a:pt x="396" y="127"/>
                  </a:lnTo>
                  <a:lnTo>
                    <a:pt x="398" y="127"/>
                  </a:lnTo>
                  <a:lnTo>
                    <a:pt x="399" y="127"/>
                  </a:lnTo>
                  <a:lnTo>
                    <a:pt x="401" y="127"/>
                  </a:lnTo>
                  <a:lnTo>
                    <a:pt x="402" y="127"/>
                  </a:lnTo>
                  <a:lnTo>
                    <a:pt x="404" y="127"/>
                  </a:lnTo>
                  <a:lnTo>
                    <a:pt x="406" y="127"/>
                  </a:lnTo>
                  <a:lnTo>
                    <a:pt x="408" y="127"/>
                  </a:lnTo>
                  <a:lnTo>
                    <a:pt x="409" y="127"/>
                  </a:lnTo>
                  <a:lnTo>
                    <a:pt x="412" y="127"/>
                  </a:lnTo>
                  <a:lnTo>
                    <a:pt x="414" y="127"/>
                  </a:lnTo>
                  <a:lnTo>
                    <a:pt x="418" y="127"/>
                  </a:lnTo>
                  <a:lnTo>
                    <a:pt x="421" y="127"/>
                  </a:lnTo>
                  <a:lnTo>
                    <a:pt x="424" y="126"/>
                  </a:lnTo>
                  <a:lnTo>
                    <a:pt x="426" y="126"/>
                  </a:lnTo>
                  <a:lnTo>
                    <a:pt x="429" y="126"/>
                  </a:lnTo>
                  <a:lnTo>
                    <a:pt x="431" y="126"/>
                  </a:lnTo>
                  <a:lnTo>
                    <a:pt x="434" y="125"/>
                  </a:lnTo>
                  <a:lnTo>
                    <a:pt x="436" y="125"/>
                  </a:lnTo>
                  <a:lnTo>
                    <a:pt x="439" y="124"/>
                  </a:lnTo>
                  <a:lnTo>
                    <a:pt x="440" y="124"/>
                  </a:lnTo>
                  <a:lnTo>
                    <a:pt x="443" y="122"/>
                  </a:lnTo>
                  <a:lnTo>
                    <a:pt x="445" y="122"/>
                  </a:lnTo>
                  <a:lnTo>
                    <a:pt x="447" y="121"/>
                  </a:lnTo>
                  <a:lnTo>
                    <a:pt x="448" y="120"/>
                  </a:lnTo>
                  <a:lnTo>
                    <a:pt x="449" y="120"/>
                  </a:lnTo>
                  <a:lnTo>
                    <a:pt x="451" y="119"/>
                  </a:lnTo>
                  <a:lnTo>
                    <a:pt x="453" y="117"/>
                  </a:lnTo>
                  <a:lnTo>
                    <a:pt x="453" y="116"/>
                  </a:lnTo>
                  <a:lnTo>
                    <a:pt x="455" y="115"/>
                  </a:lnTo>
                  <a:lnTo>
                    <a:pt x="455" y="113"/>
                  </a:lnTo>
                  <a:lnTo>
                    <a:pt x="456" y="111"/>
                  </a:lnTo>
                  <a:lnTo>
                    <a:pt x="458" y="109"/>
                  </a:lnTo>
                  <a:lnTo>
                    <a:pt x="459" y="105"/>
                  </a:lnTo>
                  <a:lnTo>
                    <a:pt x="459" y="103"/>
                  </a:lnTo>
                  <a:lnTo>
                    <a:pt x="460" y="100"/>
                  </a:lnTo>
                  <a:lnTo>
                    <a:pt x="460" y="96"/>
                  </a:lnTo>
                  <a:lnTo>
                    <a:pt x="461" y="93"/>
                  </a:lnTo>
                  <a:lnTo>
                    <a:pt x="460" y="91"/>
                  </a:lnTo>
                  <a:lnTo>
                    <a:pt x="460" y="87"/>
                  </a:lnTo>
                  <a:lnTo>
                    <a:pt x="460" y="85"/>
                  </a:lnTo>
                  <a:lnTo>
                    <a:pt x="460" y="82"/>
                  </a:lnTo>
                  <a:lnTo>
                    <a:pt x="459" y="80"/>
                  </a:lnTo>
                  <a:lnTo>
                    <a:pt x="459" y="78"/>
                  </a:lnTo>
                  <a:lnTo>
                    <a:pt x="458" y="77"/>
                  </a:lnTo>
                  <a:lnTo>
                    <a:pt x="458" y="75"/>
                  </a:lnTo>
                  <a:lnTo>
                    <a:pt x="456" y="73"/>
                  </a:lnTo>
                  <a:lnTo>
                    <a:pt x="456" y="72"/>
                  </a:lnTo>
                  <a:lnTo>
                    <a:pt x="455" y="70"/>
                  </a:lnTo>
                  <a:lnTo>
                    <a:pt x="455" y="68"/>
                  </a:lnTo>
                  <a:lnTo>
                    <a:pt x="453" y="68"/>
                  </a:lnTo>
                  <a:lnTo>
                    <a:pt x="453" y="67"/>
                  </a:lnTo>
                  <a:lnTo>
                    <a:pt x="452" y="67"/>
                  </a:lnTo>
                  <a:lnTo>
                    <a:pt x="451" y="65"/>
                  </a:lnTo>
                  <a:lnTo>
                    <a:pt x="449" y="65"/>
                  </a:lnTo>
                  <a:lnTo>
                    <a:pt x="447" y="64"/>
                  </a:lnTo>
                  <a:lnTo>
                    <a:pt x="445" y="62"/>
                  </a:lnTo>
                  <a:lnTo>
                    <a:pt x="444" y="60"/>
                  </a:lnTo>
                  <a:lnTo>
                    <a:pt x="442" y="60"/>
                  </a:lnTo>
                  <a:lnTo>
                    <a:pt x="440" y="58"/>
                  </a:lnTo>
                  <a:lnTo>
                    <a:pt x="439" y="57"/>
                  </a:lnTo>
                  <a:lnTo>
                    <a:pt x="437" y="56"/>
                  </a:lnTo>
                  <a:lnTo>
                    <a:pt x="435" y="56"/>
                  </a:lnTo>
                  <a:lnTo>
                    <a:pt x="433" y="54"/>
                  </a:lnTo>
                  <a:lnTo>
                    <a:pt x="431" y="54"/>
                  </a:lnTo>
                  <a:lnTo>
                    <a:pt x="431" y="53"/>
                  </a:lnTo>
                  <a:lnTo>
                    <a:pt x="432" y="53"/>
                  </a:lnTo>
                  <a:lnTo>
                    <a:pt x="434" y="53"/>
                  </a:lnTo>
                  <a:lnTo>
                    <a:pt x="436" y="53"/>
                  </a:lnTo>
                  <a:lnTo>
                    <a:pt x="437" y="53"/>
                  </a:lnTo>
                  <a:lnTo>
                    <a:pt x="439" y="53"/>
                  </a:lnTo>
                  <a:lnTo>
                    <a:pt x="441" y="53"/>
                  </a:lnTo>
                  <a:lnTo>
                    <a:pt x="442" y="53"/>
                  </a:lnTo>
                  <a:lnTo>
                    <a:pt x="444" y="53"/>
                  </a:lnTo>
                  <a:lnTo>
                    <a:pt x="445" y="53"/>
                  </a:lnTo>
                  <a:lnTo>
                    <a:pt x="446" y="53"/>
                  </a:lnTo>
                  <a:lnTo>
                    <a:pt x="448" y="53"/>
                  </a:lnTo>
                  <a:lnTo>
                    <a:pt x="448" y="51"/>
                  </a:lnTo>
                  <a:lnTo>
                    <a:pt x="448" y="50"/>
                  </a:lnTo>
                  <a:lnTo>
                    <a:pt x="448" y="49"/>
                  </a:lnTo>
                  <a:lnTo>
                    <a:pt x="448" y="48"/>
                  </a:lnTo>
                  <a:lnTo>
                    <a:pt x="448" y="46"/>
                  </a:lnTo>
                  <a:lnTo>
                    <a:pt x="448" y="44"/>
                  </a:lnTo>
                  <a:lnTo>
                    <a:pt x="448" y="42"/>
                  </a:lnTo>
                  <a:lnTo>
                    <a:pt x="448" y="40"/>
                  </a:lnTo>
                  <a:lnTo>
                    <a:pt x="448" y="39"/>
                  </a:lnTo>
                  <a:lnTo>
                    <a:pt x="448" y="37"/>
                  </a:lnTo>
                  <a:lnTo>
                    <a:pt x="448" y="35"/>
                  </a:lnTo>
                  <a:lnTo>
                    <a:pt x="448" y="34"/>
                  </a:lnTo>
                  <a:lnTo>
                    <a:pt x="446" y="34"/>
                  </a:lnTo>
                  <a:lnTo>
                    <a:pt x="444" y="34"/>
                  </a:lnTo>
                  <a:lnTo>
                    <a:pt x="443" y="34"/>
                  </a:lnTo>
                  <a:lnTo>
                    <a:pt x="441" y="34"/>
                  </a:lnTo>
                  <a:lnTo>
                    <a:pt x="439" y="34"/>
                  </a:lnTo>
                  <a:lnTo>
                    <a:pt x="438" y="34"/>
                  </a:lnTo>
                  <a:lnTo>
                    <a:pt x="436" y="34"/>
                  </a:lnTo>
                  <a:lnTo>
                    <a:pt x="434" y="34"/>
                  </a:lnTo>
                  <a:lnTo>
                    <a:pt x="433" y="34"/>
                  </a:lnTo>
                  <a:lnTo>
                    <a:pt x="431" y="34"/>
                  </a:lnTo>
                  <a:lnTo>
                    <a:pt x="429" y="34"/>
                  </a:lnTo>
                  <a:lnTo>
                    <a:pt x="428" y="34"/>
                  </a:lnTo>
                  <a:lnTo>
                    <a:pt x="429" y="33"/>
                  </a:lnTo>
                  <a:lnTo>
                    <a:pt x="430" y="31"/>
                  </a:lnTo>
                  <a:lnTo>
                    <a:pt x="430" y="30"/>
                  </a:lnTo>
                  <a:lnTo>
                    <a:pt x="432" y="28"/>
                  </a:lnTo>
                  <a:lnTo>
                    <a:pt x="432" y="26"/>
                  </a:lnTo>
                  <a:lnTo>
                    <a:pt x="434" y="24"/>
                  </a:lnTo>
                  <a:lnTo>
                    <a:pt x="434" y="22"/>
                  </a:lnTo>
                  <a:lnTo>
                    <a:pt x="434" y="20"/>
                  </a:lnTo>
                  <a:lnTo>
                    <a:pt x="434" y="21"/>
                  </a:lnTo>
                  <a:lnTo>
                    <a:pt x="435" y="21"/>
                  </a:lnTo>
                  <a:lnTo>
                    <a:pt x="436" y="21"/>
                  </a:lnTo>
                  <a:lnTo>
                    <a:pt x="438" y="20"/>
                  </a:lnTo>
                  <a:lnTo>
                    <a:pt x="439" y="20"/>
                  </a:lnTo>
                  <a:lnTo>
                    <a:pt x="441" y="20"/>
                  </a:lnTo>
                  <a:lnTo>
                    <a:pt x="442" y="20"/>
                  </a:lnTo>
                  <a:lnTo>
                    <a:pt x="443" y="20"/>
                  </a:lnTo>
                  <a:lnTo>
                    <a:pt x="443" y="19"/>
                  </a:lnTo>
                  <a:lnTo>
                    <a:pt x="443" y="18"/>
                  </a:lnTo>
                  <a:lnTo>
                    <a:pt x="443" y="16"/>
                  </a:lnTo>
                  <a:lnTo>
                    <a:pt x="443" y="15"/>
                  </a:lnTo>
                  <a:lnTo>
                    <a:pt x="444" y="13"/>
                  </a:lnTo>
                  <a:lnTo>
                    <a:pt x="444" y="11"/>
                  </a:lnTo>
                  <a:lnTo>
                    <a:pt x="445" y="10"/>
                  </a:lnTo>
                  <a:lnTo>
                    <a:pt x="445" y="9"/>
                  </a:lnTo>
                  <a:lnTo>
                    <a:pt x="447" y="7"/>
                  </a:lnTo>
                  <a:lnTo>
                    <a:pt x="447" y="5"/>
                  </a:lnTo>
                  <a:lnTo>
                    <a:pt x="448" y="3"/>
                  </a:lnTo>
                  <a:lnTo>
                    <a:pt x="448" y="2"/>
                  </a:lnTo>
                  <a:lnTo>
                    <a:pt x="449" y="0"/>
                  </a:lnTo>
                  <a:lnTo>
                    <a:pt x="443" y="3"/>
                  </a:lnTo>
                  <a:lnTo>
                    <a:pt x="434" y="5"/>
                  </a:lnTo>
                  <a:lnTo>
                    <a:pt x="421" y="6"/>
                  </a:lnTo>
                  <a:lnTo>
                    <a:pt x="408" y="6"/>
                  </a:lnTo>
                  <a:lnTo>
                    <a:pt x="391" y="8"/>
                  </a:lnTo>
                  <a:lnTo>
                    <a:pt x="374" y="8"/>
                  </a:lnTo>
                  <a:lnTo>
                    <a:pt x="355" y="8"/>
                  </a:lnTo>
                  <a:lnTo>
                    <a:pt x="338" y="8"/>
                  </a:lnTo>
                  <a:lnTo>
                    <a:pt x="319" y="8"/>
                  </a:lnTo>
                  <a:lnTo>
                    <a:pt x="301" y="8"/>
                  </a:lnTo>
                  <a:lnTo>
                    <a:pt x="284" y="8"/>
                  </a:lnTo>
                  <a:lnTo>
                    <a:pt x="270" y="8"/>
                  </a:lnTo>
                  <a:lnTo>
                    <a:pt x="257" y="8"/>
                  </a:lnTo>
                  <a:lnTo>
                    <a:pt x="249" y="8"/>
                  </a:lnTo>
                  <a:lnTo>
                    <a:pt x="243" y="8"/>
                  </a:lnTo>
                  <a:lnTo>
                    <a:pt x="241" y="6"/>
                  </a:lnTo>
                  <a:lnTo>
                    <a:pt x="218" y="6"/>
                  </a:lnTo>
                  <a:lnTo>
                    <a:pt x="215" y="8"/>
                  </a:lnTo>
                  <a:lnTo>
                    <a:pt x="210" y="8"/>
                  </a:lnTo>
                  <a:lnTo>
                    <a:pt x="200" y="8"/>
                  </a:lnTo>
                  <a:lnTo>
                    <a:pt x="188" y="8"/>
                  </a:lnTo>
                  <a:lnTo>
                    <a:pt x="173" y="8"/>
                  </a:lnTo>
                  <a:lnTo>
                    <a:pt x="156" y="8"/>
                  </a:lnTo>
                  <a:lnTo>
                    <a:pt x="139" y="8"/>
                  </a:lnTo>
                  <a:lnTo>
                    <a:pt x="121" y="8"/>
                  </a:lnTo>
                  <a:lnTo>
                    <a:pt x="101" y="8"/>
                  </a:lnTo>
                  <a:lnTo>
                    <a:pt x="83" y="8"/>
                  </a:lnTo>
                  <a:lnTo>
                    <a:pt x="66" y="8"/>
                  </a:lnTo>
                  <a:lnTo>
                    <a:pt x="50" y="6"/>
                  </a:lnTo>
                  <a:lnTo>
                    <a:pt x="35" y="6"/>
                  </a:lnTo>
                  <a:lnTo>
                    <a:pt x="24" y="5"/>
                  </a:lnTo>
                  <a:lnTo>
                    <a:pt x="15" y="3"/>
                  </a:lnTo>
                  <a:lnTo>
                    <a:pt x="10" y="0"/>
                  </a:lnTo>
                  <a:lnTo>
                    <a:pt x="8" y="2"/>
                  </a:lnTo>
                  <a:lnTo>
                    <a:pt x="8" y="3"/>
                  </a:lnTo>
                  <a:lnTo>
                    <a:pt x="8" y="5"/>
                  </a:lnTo>
                  <a:lnTo>
                    <a:pt x="10" y="7"/>
                  </a:lnTo>
                  <a:lnTo>
                    <a:pt x="10" y="9"/>
                  </a:lnTo>
                  <a:lnTo>
                    <a:pt x="11" y="10"/>
                  </a:lnTo>
                  <a:lnTo>
                    <a:pt x="11" y="11"/>
                  </a:lnTo>
                  <a:lnTo>
                    <a:pt x="13" y="13"/>
                  </a:lnTo>
                  <a:lnTo>
                    <a:pt x="13" y="15"/>
                  </a:lnTo>
                  <a:lnTo>
                    <a:pt x="14" y="16"/>
                  </a:lnTo>
                  <a:lnTo>
                    <a:pt x="14" y="18"/>
                  </a:lnTo>
                  <a:lnTo>
                    <a:pt x="14" y="19"/>
                  </a:lnTo>
                  <a:lnTo>
                    <a:pt x="14" y="20"/>
                  </a:lnTo>
                  <a:lnTo>
                    <a:pt x="16" y="20"/>
                  </a:lnTo>
                  <a:lnTo>
                    <a:pt x="18" y="20"/>
                  </a:lnTo>
                  <a:lnTo>
                    <a:pt x="20" y="20"/>
                  </a:lnTo>
                  <a:lnTo>
                    <a:pt x="20" y="21"/>
                  </a:lnTo>
                  <a:lnTo>
                    <a:pt x="22" y="21"/>
                  </a:lnTo>
                  <a:lnTo>
                    <a:pt x="23" y="21"/>
                  </a:lnTo>
                  <a:lnTo>
                    <a:pt x="24" y="20"/>
                  </a:lnTo>
                  <a:lnTo>
                    <a:pt x="24" y="22"/>
                  </a:lnTo>
                  <a:lnTo>
                    <a:pt x="24" y="24"/>
                  </a:lnTo>
                  <a:lnTo>
                    <a:pt x="25" y="24"/>
                  </a:lnTo>
                  <a:lnTo>
                    <a:pt x="25" y="26"/>
                  </a:lnTo>
                  <a:lnTo>
                    <a:pt x="27" y="26"/>
                  </a:lnTo>
                  <a:lnTo>
                    <a:pt x="27" y="27"/>
                  </a:lnTo>
                  <a:lnTo>
                    <a:pt x="29" y="27"/>
                  </a:lnTo>
                  <a:lnTo>
                    <a:pt x="29" y="29"/>
                  </a:lnTo>
                  <a:lnTo>
                    <a:pt x="31" y="30"/>
                  </a:lnTo>
                  <a:lnTo>
                    <a:pt x="31" y="32"/>
                  </a:lnTo>
                  <a:lnTo>
                    <a:pt x="33" y="32"/>
                  </a:lnTo>
                  <a:lnTo>
                    <a:pt x="33" y="34"/>
                  </a:lnTo>
                  <a:lnTo>
                    <a:pt x="34" y="34"/>
                  </a:lnTo>
                  <a:lnTo>
                    <a:pt x="35" y="34"/>
                  </a:lnTo>
                  <a:lnTo>
                    <a:pt x="34" y="34"/>
                  </a:lnTo>
                  <a:lnTo>
                    <a:pt x="33" y="34"/>
                  </a:lnTo>
                  <a:lnTo>
                    <a:pt x="31" y="34"/>
                  </a:lnTo>
                  <a:lnTo>
                    <a:pt x="30" y="34"/>
                  </a:lnTo>
                  <a:lnTo>
                    <a:pt x="27" y="34"/>
                  </a:lnTo>
                  <a:lnTo>
                    <a:pt x="25" y="34"/>
                  </a:lnTo>
                  <a:lnTo>
                    <a:pt x="22" y="34"/>
                  </a:lnTo>
                  <a:lnTo>
                    <a:pt x="20" y="34"/>
                  </a:lnTo>
                  <a:lnTo>
                    <a:pt x="17" y="34"/>
                  </a:lnTo>
                  <a:lnTo>
                    <a:pt x="15" y="34"/>
                  </a:lnTo>
                  <a:lnTo>
                    <a:pt x="13" y="34"/>
                  </a:lnTo>
                  <a:lnTo>
                    <a:pt x="11" y="34"/>
                  </a:lnTo>
                  <a:lnTo>
                    <a:pt x="9" y="34"/>
                  </a:lnTo>
                  <a:lnTo>
                    <a:pt x="8" y="34"/>
                  </a:lnTo>
                  <a:lnTo>
                    <a:pt x="7" y="34"/>
                  </a:lnTo>
                  <a:lnTo>
                    <a:pt x="7" y="35"/>
                  </a:lnTo>
                  <a:lnTo>
                    <a:pt x="7" y="37"/>
                  </a:lnTo>
                  <a:lnTo>
                    <a:pt x="7" y="39"/>
                  </a:lnTo>
                  <a:lnTo>
                    <a:pt x="7" y="41"/>
                  </a:lnTo>
                  <a:lnTo>
                    <a:pt x="7" y="43"/>
                  </a:lnTo>
                  <a:lnTo>
                    <a:pt x="7" y="45"/>
                  </a:lnTo>
                  <a:lnTo>
                    <a:pt x="7" y="47"/>
                  </a:lnTo>
                  <a:lnTo>
                    <a:pt x="7" y="49"/>
                  </a:lnTo>
                  <a:lnTo>
                    <a:pt x="7" y="50"/>
                  </a:lnTo>
                  <a:lnTo>
                    <a:pt x="7" y="51"/>
                  </a:lnTo>
                  <a:lnTo>
                    <a:pt x="7" y="52"/>
                  </a:lnTo>
                  <a:lnTo>
                    <a:pt x="8" y="52"/>
                  </a:lnTo>
                  <a:lnTo>
                    <a:pt x="8" y="53"/>
                  </a:lnTo>
                  <a:lnTo>
                    <a:pt x="10" y="53"/>
                  </a:lnTo>
                  <a:lnTo>
                    <a:pt x="12" y="53"/>
                  </a:lnTo>
                  <a:lnTo>
                    <a:pt x="14" y="53"/>
                  </a:lnTo>
                  <a:lnTo>
                    <a:pt x="16" y="53"/>
                  </a:lnTo>
                  <a:lnTo>
                    <a:pt x="18" y="53"/>
                  </a:lnTo>
                  <a:lnTo>
                    <a:pt x="20" y="53"/>
                  </a:lnTo>
                  <a:lnTo>
                    <a:pt x="22" y="53"/>
                  </a:lnTo>
                  <a:lnTo>
                    <a:pt x="23" y="53"/>
                  </a:lnTo>
                  <a:lnTo>
                    <a:pt x="24" y="53"/>
                  </a:lnTo>
                  <a:lnTo>
                    <a:pt x="26" y="53"/>
                  </a:lnTo>
                  <a:lnTo>
                    <a:pt x="24" y="54"/>
                  </a:lnTo>
                  <a:lnTo>
                    <a:pt x="23" y="54"/>
                  </a:lnTo>
                  <a:lnTo>
                    <a:pt x="21" y="54"/>
                  </a:lnTo>
                  <a:lnTo>
                    <a:pt x="20" y="54"/>
                  </a:lnTo>
                  <a:lnTo>
                    <a:pt x="19" y="56"/>
                  </a:lnTo>
                  <a:lnTo>
                    <a:pt x="17" y="56"/>
                  </a:lnTo>
                  <a:lnTo>
                    <a:pt x="15" y="57"/>
                  </a:lnTo>
                  <a:lnTo>
                    <a:pt x="14" y="57"/>
                  </a:lnTo>
                  <a:lnTo>
                    <a:pt x="12" y="59"/>
                  </a:lnTo>
                  <a:lnTo>
                    <a:pt x="10" y="61"/>
                  </a:lnTo>
                  <a:lnTo>
                    <a:pt x="8" y="63"/>
                  </a:lnTo>
                  <a:lnTo>
                    <a:pt x="7" y="64"/>
                  </a:lnTo>
                  <a:lnTo>
                    <a:pt x="5" y="66"/>
                  </a:lnTo>
                  <a:lnTo>
                    <a:pt x="4" y="68"/>
                  </a:lnTo>
                  <a:lnTo>
                    <a:pt x="3" y="69"/>
                  </a:lnTo>
                  <a:lnTo>
                    <a:pt x="3" y="71"/>
                  </a:lnTo>
                  <a:lnTo>
                    <a:pt x="2" y="73"/>
                  </a:lnTo>
                  <a:lnTo>
                    <a:pt x="2" y="75"/>
                  </a:lnTo>
                  <a:lnTo>
                    <a:pt x="2" y="77"/>
                  </a:lnTo>
                  <a:lnTo>
                    <a:pt x="2" y="78"/>
                  </a:lnTo>
                  <a:lnTo>
                    <a:pt x="0" y="80"/>
                  </a:lnTo>
                  <a:lnTo>
                    <a:pt x="0" y="81"/>
                  </a:lnTo>
                  <a:lnTo>
                    <a:pt x="0" y="83"/>
                  </a:lnTo>
                  <a:lnTo>
                    <a:pt x="0" y="84"/>
                  </a:lnTo>
                  <a:lnTo>
                    <a:pt x="0" y="86"/>
                  </a:lnTo>
                  <a:lnTo>
                    <a:pt x="0" y="88"/>
                  </a:lnTo>
                  <a:lnTo>
                    <a:pt x="0" y="89"/>
                  </a:lnTo>
                  <a:lnTo>
                    <a:pt x="0" y="91"/>
                  </a:lnTo>
                  <a:lnTo>
                    <a:pt x="0" y="93"/>
                  </a:lnTo>
                  <a:lnTo>
                    <a:pt x="0" y="95"/>
                  </a:lnTo>
                  <a:lnTo>
                    <a:pt x="0" y="97"/>
                  </a:lnTo>
                  <a:lnTo>
                    <a:pt x="0" y="99"/>
                  </a:lnTo>
                  <a:lnTo>
                    <a:pt x="0" y="100"/>
                  </a:lnTo>
                  <a:lnTo>
                    <a:pt x="0" y="102"/>
                  </a:lnTo>
                  <a:lnTo>
                    <a:pt x="0" y="104"/>
                  </a:lnTo>
                  <a:lnTo>
                    <a:pt x="0" y="105"/>
                  </a:lnTo>
                  <a:lnTo>
                    <a:pt x="0" y="107"/>
                  </a:lnTo>
                  <a:lnTo>
                    <a:pt x="2" y="108"/>
                  </a:lnTo>
                  <a:lnTo>
                    <a:pt x="2" y="111"/>
                  </a:lnTo>
                  <a:lnTo>
                    <a:pt x="4" y="113"/>
                  </a:lnTo>
                  <a:lnTo>
                    <a:pt x="4" y="115"/>
                  </a:lnTo>
                  <a:lnTo>
                    <a:pt x="6" y="116"/>
                  </a:lnTo>
                  <a:lnTo>
                    <a:pt x="8" y="118"/>
                  </a:lnTo>
                  <a:lnTo>
                    <a:pt x="10" y="120"/>
                  </a:lnTo>
                  <a:lnTo>
                    <a:pt x="11" y="122"/>
                  </a:lnTo>
                  <a:lnTo>
                    <a:pt x="14" y="122"/>
                  </a:lnTo>
                  <a:lnTo>
                    <a:pt x="16" y="124"/>
                  </a:lnTo>
                  <a:lnTo>
                    <a:pt x="20" y="124"/>
                  </a:lnTo>
                  <a:lnTo>
                    <a:pt x="23" y="126"/>
                  </a:lnTo>
                  <a:lnTo>
                    <a:pt x="29" y="126"/>
                  </a:lnTo>
                  <a:lnTo>
                    <a:pt x="33" y="126"/>
                  </a:lnTo>
                  <a:lnTo>
                    <a:pt x="38" y="126"/>
                  </a:lnTo>
                  <a:lnTo>
                    <a:pt x="43" y="126"/>
                  </a:lnTo>
                  <a:lnTo>
                    <a:pt x="49" y="124"/>
                  </a:lnTo>
                  <a:lnTo>
                    <a:pt x="53" y="124"/>
                  </a:lnTo>
                  <a:lnTo>
                    <a:pt x="58" y="124"/>
                  </a:lnTo>
                  <a:lnTo>
                    <a:pt x="61" y="124"/>
                  </a:lnTo>
                  <a:lnTo>
                    <a:pt x="66" y="122"/>
                  </a:lnTo>
                  <a:lnTo>
                    <a:pt x="69" y="122"/>
                  </a:lnTo>
                  <a:lnTo>
                    <a:pt x="72" y="122"/>
                  </a:lnTo>
                  <a:lnTo>
                    <a:pt x="73" y="122"/>
                  </a:lnTo>
                  <a:lnTo>
                    <a:pt x="74" y="120"/>
                  </a:lnTo>
                  <a:lnTo>
                    <a:pt x="74" y="121"/>
                  </a:lnTo>
                  <a:lnTo>
                    <a:pt x="74" y="122"/>
                  </a:lnTo>
                  <a:lnTo>
                    <a:pt x="74" y="123"/>
                  </a:lnTo>
                  <a:lnTo>
                    <a:pt x="74" y="125"/>
                  </a:lnTo>
                  <a:lnTo>
                    <a:pt x="74" y="126"/>
                  </a:lnTo>
                  <a:lnTo>
                    <a:pt x="74" y="127"/>
                  </a:lnTo>
                  <a:lnTo>
                    <a:pt x="72" y="129"/>
                  </a:lnTo>
                  <a:lnTo>
                    <a:pt x="71" y="129"/>
                  </a:lnTo>
                  <a:lnTo>
                    <a:pt x="69" y="129"/>
                  </a:lnTo>
                  <a:lnTo>
                    <a:pt x="67" y="131"/>
                  </a:lnTo>
                  <a:lnTo>
                    <a:pt x="66" y="131"/>
                  </a:lnTo>
                  <a:lnTo>
                    <a:pt x="64" y="131"/>
                  </a:lnTo>
                  <a:lnTo>
                    <a:pt x="63" y="133"/>
                  </a:lnTo>
                  <a:lnTo>
                    <a:pt x="63" y="134"/>
                  </a:lnTo>
                  <a:lnTo>
                    <a:pt x="62" y="135"/>
                  </a:lnTo>
                  <a:lnTo>
                    <a:pt x="62" y="136"/>
                  </a:lnTo>
                  <a:lnTo>
                    <a:pt x="61" y="138"/>
                  </a:lnTo>
                  <a:lnTo>
                    <a:pt x="61" y="139"/>
                  </a:lnTo>
                  <a:lnTo>
                    <a:pt x="61" y="141"/>
                  </a:lnTo>
                  <a:lnTo>
                    <a:pt x="61" y="143"/>
                  </a:lnTo>
                  <a:lnTo>
                    <a:pt x="60" y="146"/>
                  </a:lnTo>
                  <a:lnTo>
                    <a:pt x="60" y="148"/>
                  </a:lnTo>
                  <a:lnTo>
                    <a:pt x="60" y="150"/>
                  </a:lnTo>
                  <a:lnTo>
                    <a:pt x="60" y="152"/>
                  </a:lnTo>
                  <a:lnTo>
                    <a:pt x="60" y="153"/>
                  </a:lnTo>
                  <a:lnTo>
                    <a:pt x="61" y="155"/>
                  </a:lnTo>
                  <a:lnTo>
                    <a:pt x="62" y="157"/>
                  </a:lnTo>
                  <a:lnTo>
                    <a:pt x="64" y="158"/>
                  </a:lnTo>
                  <a:lnTo>
                    <a:pt x="64" y="160"/>
                  </a:lnTo>
                  <a:lnTo>
                    <a:pt x="64" y="162"/>
                  </a:lnTo>
                  <a:lnTo>
                    <a:pt x="64" y="163"/>
                  </a:lnTo>
                  <a:lnTo>
                    <a:pt x="66" y="163"/>
                  </a:lnTo>
                  <a:lnTo>
                    <a:pt x="66" y="164"/>
                  </a:lnTo>
                  <a:lnTo>
                    <a:pt x="67" y="164"/>
                  </a:lnTo>
                  <a:lnTo>
                    <a:pt x="67" y="166"/>
                  </a:lnTo>
                  <a:lnTo>
                    <a:pt x="69" y="166"/>
                  </a:lnTo>
                  <a:lnTo>
                    <a:pt x="69" y="168"/>
                  </a:lnTo>
                  <a:lnTo>
                    <a:pt x="70" y="168"/>
                  </a:lnTo>
                  <a:lnTo>
                    <a:pt x="72" y="169"/>
                  </a:lnTo>
                  <a:lnTo>
                    <a:pt x="74" y="169"/>
                  </a:lnTo>
                  <a:lnTo>
                    <a:pt x="74" y="171"/>
                  </a:lnTo>
                  <a:lnTo>
                    <a:pt x="76" y="172"/>
                  </a:lnTo>
                  <a:lnTo>
                    <a:pt x="77" y="173"/>
                  </a:lnTo>
                  <a:lnTo>
                    <a:pt x="78" y="173"/>
                  </a:lnTo>
                  <a:lnTo>
                    <a:pt x="80" y="173"/>
                  </a:lnTo>
                  <a:lnTo>
                    <a:pt x="81" y="173"/>
                  </a:lnTo>
                  <a:lnTo>
                    <a:pt x="83" y="172"/>
                  </a:lnTo>
                  <a:lnTo>
                    <a:pt x="83" y="171"/>
                  </a:lnTo>
                  <a:lnTo>
                    <a:pt x="85" y="169"/>
                  </a:lnTo>
                  <a:lnTo>
                    <a:pt x="84" y="171"/>
                  </a:lnTo>
                  <a:lnTo>
                    <a:pt x="84" y="172"/>
                  </a:lnTo>
                  <a:lnTo>
                    <a:pt x="84" y="174"/>
                  </a:lnTo>
                  <a:lnTo>
                    <a:pt x="86" y="174"/>
                  </a:lnTo>
                  <a:lnTo>
                    <a:pt x="86" y="176"/>
                  </a:lnTo>
                  <a:lnTo>
                    <a:pt x="86" y="177"/>
                  </a:lnTo>
                  <a:lnTo>
                    <a:pt x="88" y="177"/>
                  </a:lnTo>
                  <a:lnTo>
                    <a:pt x="88" y="178"/>
                  </a:lnTo>
                  <a:lnTo>
                    <a:pt x="89" y="178"/>
                  </a:lnTo>
                  <a:lnTo>
                    <a:pt x="91" y="178"/>
                  </a:lnTo>
                  <a:lnTo>
                    <a:pt x="91" y="179"/>
                  </a:lnTo>
                  <a:lnTo>
                    <a:pt x="92" y="179"/>
                  </a:lnTo>
                  <a:lnTo>
                    <a:pt x="93" y="178"/>
                  </a:lnTo>
                  <a:lnTo>
                    <a:pt x="95" y="177"/>
                  </a:lnTo>
                  <a:lnTo>
                    <a:pt x="96" y="177"/>
                  </a:lnTo>
                  <a:lnTo>
                    <a:pt x="98" y="176"/>
                  </a:lnTo>
                  <a:lnTo>
                    <a:pt x="100" y="174"/>
                  </a:lnTo>
                  <a:lnTo>
                    <a:pt x="102" y="173"/>
                  </a:lnTo>
                  <a:lnTo>
                    <a:pt x="103" y="171"/>
                  </a:lnTo>
                  <a:lnTo>
                    <a:pt x="104" y="169"/>
                  </a:lnTo>
                  <a:lnTo>
                    <a:pt x="104" y="170"/>
                  </a:lnTo>
                  <a:lnTo>
                    <a:pt x="104" y="172"/>
                  </a:lnTo>
                  <a:lnTo>
                    <a:pt x="104" y="174"/>
                  </a:lnTo>
                  <a:lnTo>
                    <a:pt x="104" y="176"/>
                  </a:lnTo>
                  <a:lnTo>
                    <a:pt x="104" y="177"/>
                  </a:lnTo>
                  <a:lnTo>
                    <a:pt x="104" y="178"/>
                  </a:lnTo>
                  <a:lnTo>
                    <a:pt x="104" y="180"/>
                  </a:lnTo>
                  <a:lnTo>
                    <a:pt x="104" y="182"/>
                  </a:lnTo>
                  <a:lnTo>
                    <a:pt x="104" y="183"/>
                  </a:lnTo>
                  <a:lnTo>
                    <a:pt x="104" y="185"/>
                  </a:lnTo>
                  <a:lnTo>
                    <a:pt x="104" y="187"/>
                  </a:lnTo>
                  <a:lnTo>
                    <a:pt x="104" y="188"/>
                  </a:lnTo>
                  <a:lnTo>
                    <a:pt x="104" y="189"/>
                  </a:lnTo>
                  <a:lnTo>
                    <a:pt x="102" y="190"/>
                  </a:lnTo>
                  <a:lnTo>
                    <a:pt x="101" y="190"/>
                  </a:lnTo>
                  <a:lnTo>
                    <a:pt x="99" y="190"/>
                  </a:lnTo>
                  <a:lnTo>
                    <a:pt x="97" y="190"/>
                  </a:lnTo>
                  <a:lnTo>
                    <a:pt x="96" y="190"/>
                  </a:lnTo>
                  <a:lnTo>
                    <a:pt x="94" y="190"/>
                  </a:lnTo>
                  <a:lnTo>
                    <a:pt x="92" y="190"/>
                  </a:lnTo>
                  <a:lnTo>
                    <a:pt x="91" y="190"/>
                  </a:lnTo>
                  <a:lnTo>
                    <a:pt x="89" y="190"/>
                  </a:lnTo>
                  <a:lnTo>
                    <a:pt x="89" y="189"/>
                  </a:lnTo>
                  <a:lnTo>
                    <a:pt x="88" y="189"/>
                  </a:lnTo>
                  <a:lnTo>
                    <a:pt x="88" y="188"/>
                  </a:lnTo>
                  <a:lnTo>
                    <a:pt x="87" y="188"/>
                  </a:lnTo>
                  <a:lnTo>
                    <a:pt x="87" y="186"/>
                  </a:lnTo>
                  <a:lnTo>
                    <a:pt x="87" y="184"/>
                  </a:lnTo>
                  <a:lnTo>
                    <a:pt x="85" y="184"/>
                  </a:lnTo>
                  <a:lnTo>
                    <a:pt x="85" y="183"/>
                  </a:lnTo>
                  <a:lnTo>
                    <a:pt x="85" y="181"/>
                  </a:lnTo>
                  <a:lnTo>
                    <a:pt x="85" y="180"/>
                  </a:lnTo>
                  <a:lnTo>
                    <a:pt x="85" y="179"/>
                  </a:lnTo>
                  <a:lnTo>
                    <a:pt x="83" y="180"/>
                  </a:lnTo>
                  <a:lnTo>
                    <a:pt x="81" y="180"/>
                  </a:lnTo>
                  <a:lnTo>
                    <a:pt x="80" y="180"/>
                  </a:lnTo>
                  <a:lnTo>
                    <a:pt x="78" y="182"/>
                  </a:lnTo>
                  <a:lnTo>
                    <a:pt x="76" y="184"/>
                  </a:lnTo>
                  <a:lnTo>
                    <a:pt x="74" y="186"/>
                  </a:lnTo>
                  <a:lnTo>
                    <a:pt x="73" y="188"/>
                  </a:lnTo>
                  <a:lnTo>
                    <a:pt x="71" y="189"/>
                  </a:lnTo>
                  <a:lnTo>
                    <a:pt x="70" y="189"/>
                  </a:lnTo>
                  <a:lnTo>
                    <a:pt x="68" y="189"/>
                  </a:lnTo>
                  <a:lnTo>
                    <a:pt x="67" y="189"/>
                  </a:lnTo>
                  <a:lnTo>
                    <a:pt x="65" y="189"/>
                  </a:lnTo>
                  <a:lnTo>
                    <a:pt x="63" y="188"/>
                  </a:lnTo>
                  <a:lnTo>
                    <a:pt x="60" y="188"/>
                  </a:lnTo>
                  <a:lnTo>
                    <a:pt x="58" y="188"/>
                  </a:lnTo>
                  <a:lnTo>
                    <a:pt x="57" y="188"/>
                  </a:lnTo>
                  <a:lnTo>
                    <a:pt x="55" y="187"/>
                  </a:lnTo>
                  <a:lnTo>
                    <a:pt x="51" y="187"/>
                  </a:lnTo>
                  <a:lnTo>
                    <a:pt x="50" y="187"/>
                  </a:lnTo>
                  <a:lnTo>
                    <a:pt x="46" y="187"/>
                  </a:lnTo>
                  <a:lnTo>
                    <a:pt x="45" y="185"/>
                  </a:lnTo>
                  <a:lnTo>
                    <a:pt x="43" y="185"/>
                  </a:lnTo>
                  <a:lnTo>
                    <a:pt x="41" y="185"/>
                  </a:lnTo>
                  <a:lnTo>
                    <a:pt x="40" y="185"/>
                  </a:lnTo>
                  <a:lnTo>
                    <a:pt x="40" y="183"/>
                  </a:lnTo>
                  <a:lnTo>
                    <a:pt x="39" y="185"/>
                  </a:lnTo>
                  <a:lnTo>
                    <a:pt x="39" y="187"/>
                  </a:lnTo>
                  <a:lnTo>
                    <a:pt x="37" y="189"/>
                  </a:lnTo>
                  <a:lnTo>
                    <a:pt x="37" y="191"/>
                  </a:lnTo>
                  <a:lnTo>
                    <a:pt x="35" y="195"/>
                  </a:lnTo>
                  <a:lnTo>
                    <a:pt x="34" y="198"/>
                  </a:lnTo>
                  <a:lnTo>
                    <a:pt x="32" y="202"/>
                  </a:lnTo>
                  <a:lnTo>
                    <a:pt x="32" y="205"/>
                  </a:lnTo>
                  <a:lnTo>
                    <a:pt x="30" y="208"/>
                  </a:lnTo>
                  <a:lnTo>
                    <a:pt x="28" y="212"/>
                  </a:lnTo>
                  <a:lnTo>
                    <a:pt x="26" y="215"/>
                  </a:lnTo>
                  <a:lnTo>
                    <a:pt x="26" y="219"/>
                  </a:lnTo>
                  <a:lnTo>
                    <a:pt x="24" y="222"/>
                  </a:lnTo>
                  <a:lnTo>
                    <a:pt x="24" y="224"/>
                  </a:lnTo>
                  <a:lnTo>
                    <a:pt x="24" y="226"/>
                  </a:lnTo>
                  <a:lnTo>
                    <a:pt x="24" y="227"/>
                  </a:lnTo>
                  <a:lnTo>
                    <a:pt x="25" y="227"/>
                  </a:lnTo>
                  <a:lnTo>
                    <a:pt x="27" y="229"/>
                  </a:lnTo>
                  <a:lnTo>
                    <a:pt x="29" y="229"/>
                  </a:lnTo>
                  <a:lnTo>
                    <a:pt x="30" y="231"/>
                  </a:lnTo>
                  <a:lnTo>
                    <a:pt x="34" y="231"/>
                  </a:lnTo>
                  <a:lnTo>
                    <a:pt x="35" y="231"/>
                  </a:lnTo>
                  <a:lnTo>
                    <a:pt x="39" y="231"/>
                  </a:lnTo>
                  <a:lnTo>
                    <a:pt x="41" y="232"/>
                  </a:lnTo>
                  <a:lnTo>
                    <a:pt x="43" y="232"/>
                  </a:lnTo>
                  <a:lnTo>
                    <a:pt x="45" y="232"/>
                  </a:lnTo>
                  <a:lnTo>
                    <a:pt x="49" y="232"/>
                  </a:lnTo>
                  <a:lnTo>
                    <a:pt x="51" y="232"/>
                  </a:lnTo>
                  <a:lnTo>
                    <a:pt x="53" y="232"/>
                  </a:lnTo>
                  <a:lnTo>
                    <a:pt x="55" y="232"/>
                  </a:lnTo>
                  <a:lnTo>
                    <a:pt x="57" y="230"/>
                  </a:lnTo>
                  <a:lnTo>
                    <a:pt x="55" y="232"/>
                  </a:lnTo>
                  <a:lnTo>
                    <a:pt x="55" y="233"/>
                  </a:lnTo>
                  <a:lnTo>
                    <a:pt x="55" y="235"/>
                  </a:lnTo>
                  <a:lnTo>
                    <a:pt x="55" y="237"/>
                  </a:lnTo>
                  <a:lnTo>
                    <a:pt x="56" y="239"/>
                  </a:lnTo>
                  <a:lnTo>
                    <a:pt x="56" y="241"/>
                  </a:lnTo>
                  <a:lnTo>
                    <a:pt x="57" y="241"/>
                  </a:lnTo>
                  <a:lnTo>
                    <a:pt x="57" y="243"/>
                  </a:lnTo>
                  <a:lnTo>
                    <a:pt x="58" y="244"/>
                  </a:lnTo>
                  <a:lnTo>
                    <a:pt x="58" y="246"/>
                  </a:lnTo>
                  <a:lnTo>
                    <a:pt x="59" y="247"/>
                  </a:lnTo>
                  <a:lnTo>
                    <a:pt x="59" y="249"/>
                  </a:lnTo>
                  <a:lnTo>
                    <a:pt x="61" y="250"/>
                  </a:lnTo>
                  <a:lnTo>
                    <a:pt x="61" y="252"/>
                  </a:lnTo>
                  <a:lnTo>
                    <a:pt x="62" y="252"/>
                  </a:lnTo>
                  <a:lnTo>
                    <a:pt x="62" y="254"/>
                  </a:lnTo>
                  <a:lnTo>
                    <a:pt x="63" y="256"/>
                  </a:lnTo>
                  <a:lnTo>
                    <a:pt x="63" y="258"/>
                  </a:lnTo>
                  <a:lnTo>
                    <a:pt x="65" y="259"/>
                  </a:lnTo>
                  <a:lnTo>
                    <a:pt x="65" y="261"/>
                  </a:lnTo>
                  <a:lnTo>
                    <a:pt x="67" y="263"/>
                  </a:lnTo>
                  <a:lnTo>
                    <a:pt x="69" y="265"/>
                  </a:lnTo>
                  <a:lnTo>
                    <a:pt x="70" y="266"/>
                  </a:lnTo>
                  <a:lnTo>
                    <a:pt x="70" y="270"/>
                  </a:lnTo>
                  <a:lnTo>
                    <a:pt x="72" y="271"/>
                  </a:lnTo>
                  <a:lnTo>
                    <a:pt x="73" y="273"/>
                  </a:lnTo>
                  <a:lnTo>
                    <a:pt x="75" y="275"/>
                  </a:lnTo>
                  <a:lnTo>
                    <a:pt x="75" y="277"/>
                  </a:lnTo>
                  <a:lnTo>
                    <a:pt x="77" y="278"/>
                  </a:lnTo>
                  <a:lnTo>
                    <a:pt x="77" y="280"/>
                  </a:lnTo>
                  <a:lnTo>
                    <a:pt x="79" y="281"/>
                  </a:lnTo>
                  <a:lnTo>
                    <a:pt x="79" y="284"/>
                  </a:lnTo>
                  <a:lnTo>
                    <a:pt x="79" y="286"/>
                  </a:lnTo>
                  <a:lnTo>
                    <a:pt x="79" y="287"/>
                  </a:lnTo>
                  <a:lnTo>
                    <a:pt x="80" y="289"/>
                  </a:lnTo>
                  <a:lnTo>
                    <a:pt x="80" y="292"/>
                  </a:lnTo>
                  <a:lnTo>
                    <a:pt x="82" y="294"/>
                  </a:lnTo>
                  <a:lnTo>
                    <a:pt x="82" y="296"/>
                  </a:lnTo>
                  <a:lnTo>
                    <a:pt x="84" y="297"/>
                  </a:lnTo>
                  <a:lnTo>
                    <a:pt x="84" y="301"/>
                  </a:lnTo>
                  <a:lnTo>
                    <a:pt x="84" y="303"/>
                  </a:lnTo>
                  <a:lnTo>
                    <a:pt x="84" y="305"/>
                  </a:lnTo>
                  <a:lnTo>
                    <a:pt x="86" y="306"/>
                  </a:lnTo>
                  <a:lnTo>
                    <a:pt x="86" y="308"/>
                  </a:lnTo>
                  <a:lnTo>
                    <a:pt x="86" y="310"/>
                  </a:lnTo>
                  <a:lnTo>
                    <a:pt x="86" y="312"/>
                  </a:lnTo>
                  <a:lnTo>
                    <a:pt x="86" y="313"/>
                  </a:lnTo>
                  <a:lnTo>
                    <a:pt x="86" y="315"/>
                  </a:lnTo>
                  <a:lnTo>
                    <a:pt x="86" y="316"/>
                  </a:lnTo>
                  <a:lnTo>
                    <a:pt x="86" y="318"/>
                  </a:lnTo>
                  <a:lnTo>
                    <a:pt x="86" y="320"/>
                  </a:lnTo>
                  <a:lnTo>
                    <a:pt x="86" y="322"/>
                  </a:lnTo>
                  <a:lnTo>
                    <a:pt x="86" y="324"/>
                  </a:lnTo>
                  <a:lnTo>
                    <a:pt x="88" y="324"/>
                  </a:lnTo>
                  <a:lnTo>
                    <a:pt x="88" y="325"/>
                  </a:lnTo>
                  <a:lnTo>
                    <a:pt x="90" y="327"/>
                  </a:lnTo>
                  <a:lnTo>
                    <a:pt x="91" y="328"/>
                  </a:lnTo>
                  <a:lnTo>
                    <a:pt x="92" y="328"/>
                  </a:lnTo>
                  <a:lnTo>
                    <a:pt x="93" y="330"/>
                  </a:lnTo>
                  <a:lnTo>
                    <a:pt x="94" y="330"/>
                  </a:lnTo>
                  <a:lnTo>
                    <a:pt x="96" y="330"/>
                  </a:lnTo>
                  <a:lnTo>
                    <a:pt x="98" y="330"/>
                  </a:lnTo>
                  <a:lnTo>
                    <a:pt x="104" y="330"/>
                  </a:lnTo>
                  <a:lnTo>
                    <a:pt x="109" y="329"/>
                  </a:lnTo>
                  <a:lnTo>
                    <a:pt x="114" y="329"/>
                  </a:lnTo>
                  <a:lnTo>
                    <a:pt x="120" y="327"/>
                  </a:lnTo>
                  <a:lnTo>
                    <a:pt x="126" y="327"/>
                  </a:lnTo>
                  <a:lnTo>
                    <a:pt x="131" y="326"/>
                  </a:lnTo>
                  <a:lnTo>
                    <a:pt x="136" y="326"/>
                  </a:lnTo>
                  <a:lnTo>
                    <a:pt x="142" y="324"/>
                  </a:lnTo>
                  <a:lnTo>
                    <a:pt x="145" y="324"/>
                  </a:lnTo>
                  <a:lnTo>
                    <a:pt x="150" y="324"/>
                  </a:lnTo>
                  <a:lnTo>
                    <a:pt x="154" y="324"/>
                  </a:lnTo>
                  <a:lnTo>
                    <a:pt x="160" y="322"/>
                  </a:lnTo>
                  <a:lnTo>
                    <a:pt x="163" y="322"/>
                  </a:lnTo>
                  <a:lnTo>
                    <a:pt x="167" y="322"/>
                  </a:lnTo>
                  <a:lnTo>
                    <a:pt x="171" y="322"/>
                  </a:lnTo>
                  <a:lnTo>
                    <a:pt x="176" y="321"/>
                  </a:lnTo>
                  <a:lnTo>
                    <a:pt x="177" y="321"/>
                  </a:lnTo>
                  <a:lnTo>
                    <a:pt x="179" y="321"/>
                  </a:lnTo>
                  <a:lnTo>
                    <a:pt x="181" y="321"/>
                  </a:lnTo>
                  <a:lnTo>
                    <a:pt x="184" y="321"/>
                  </a:lnTo>
                  <a:lnTo>
                    <a:pt x="185" y="321"/>
                  </a:lnTo>
                  <a:lnTo>
                    <a:pt x="188" y="321"/>
                  </a:lnTo>
                  <a:lnTo>
                    <a:pt x="190" y="321"/>
                  </a:lnTo>
                  <a:lnTo>
                    <a:pt x="194" y="320"/>
                  </a:lnTo>
                  <a:lnTo>
                    <a:pt x="196" y="320"/>
                  </a:lnTo>
                  <a:lnTo>
                    <a:pt x="197" y="320"/>
                  </a:lnTo>
                  <a:lnTo>
                    <a:pt x="199" y="320"/>
                  </a:lnTo>
                  <a:lnTo>
                    <a:pt x="201" y="319"/>
                  </a:lnTo>
                  <a:lnTo>
                    <a:pt x="203" y="319"/>
                  </a:lnTo>
                  <a:lnTo>
                    <a:pt x="204" y="318"/>
                  </a:lnTo>
                  <a:lnTo>
                    <a:pt x="228" y="318"/>
                  </a:lnTo>
                </a:path>
              </a:pathLst>
            </a:custGeom>
            <a:solidFill>
              <a:srgbClr val="F8F8F8"/>
            </a:solidFill>
            <a:ln w="18732">
              <a:solidFill>
                <a:srgbClr val="DDDDDD"/>
              </a:solidFill>
              <a:round/>
              <a:headEnd/>
              <a:tailEnd/>
            </a:ln>
          </p:spPr>
          <p:txBody>
            <a:bodyPr/>
            <a:lstStyle/>
            <a:p>
              <a:endParaRPr lang="it-IT"/>
            </a:p>
          </p:txBody>
        </p:sp>
        <p:sp>
          <p:nvSpPr>
            <p:cNvPr id="8206" name="Freeform 20"/>
            <p:cNvSpPr>
              <a:spLocks/>
            </p:cNvSpPr>
            <p:nvPr/>
          </p:nvSpPr>
          <p:spPr bwMode="auto">
            <a:xfrm>
              <a:off x="3051" y="1469"/>
              <a:ext cx="72" cy="98"/>
            </a:xfrm>
            <a:custGeom>
              <a:avLst/>
              <a:gdLst>
                <a:gd name="T0" fmla="*/ 0 w 36"/>
                <a:gd name="T1" fmla="*/ 0 h 103"/>
                <a:gd name="T2" fmla="*/ 0 w 36"/>
                <a:gd name="T3" fmla="*/ 1 h 103"/>
                <a:gd name="T4" fmla="*/ 0 w 36"/>
                <a:gd name="T5" fmla="*/ 1 h 103"/>
                <a:gd name="T6" fmla="*/ 8 w 36"/>
                <a:gd name="T7" fmla="*/ 3 h 103"/>
                <a:gd name="T8" fmla="*/ 24 w 36"/>
                <a:gd name="T9" fmla="*/ 3 h 103"/>
                <a:gd name="T10" fmla="*/ 32 w 36"/>
                <a:gd name="T11" fmla="*/ 5 h 103"/>
                <a:gd name="T12" fmla="*/ 48 w 36"/>
                <a:gd name="T13" fmla="*/ 6 h 103"/>
                <a:gd name="T14" fmla="*/ 56 w 36"/>
                <a:gd name="T15" fmla="*/ 8 h 103"/>
                <a:gd name="T16" fmla="*/ 72 w 36"/>
                <a:gd name="T17" fmla="*/ 8 h 103"/>
                <a:gd name="T18" fmla="*/ 88 w 36"/>
                <a:gd name="T19" fmla="*/ 10 h 103"/>
                <a:gd name="T20" fmla="*/ 96 w 36"/>
                <a:gd name="T21" fmla="*/ 10 h 103"/>
                <a:gd name="T22" fmla="*/ 112 w 36"/>
                <a:gd name="T23" fmla="*/ 10 h 103"/>
                <a:gd name="T24" fmla="*/ 128 w 36"/>
                <a:gd name="T25" fmla="*/ 11 h 103"/>
                <a:gd name="T26" fmla="*/ 136 w 36"/>
                <a:gd name="T27" fmla="*/ 13 h 103"/>
                <a:gd name="T28" fmla="*/ 152 w 36"/>
                <a:gd name="T29" fmla="*/ 14 h 103"/>
                <a:gd name="T30" fmla="*/ 152 w 36"/>
                <a:gd name="T31" fmla="*/ 16 h 103"/>
                <a:gd name="T32" fmla="*/ 168 w 36"/>
                <a:gd name="T33" fmla="*/ 16 h 103"/>
                <a:gd name="T34" fmla="*/ 176 w 36"/>
                <a:gd name="T35" fmla="*/ 22 h 103"/>
                <a:gd name="T36" fmla="*/ 184 w 36"/>
                <a:gd name="T37" fmla="*/ 26 h 103"/>
                <a:gd name="T38" fmla="*/ 200 w 36"/>
                <a:gd name="T39" fmla="*/ 30 h 103"/>
                <a:gd name="T40" fmla="*/ 216 w 36"/>
                <a:gd name="T41" fmla="*/ 35 h 103"/>
                <a:gd name="T42" fmla="*/ 216 w 36"/>
                <a:gd name="T43" fmla="*/ 42 h 103"/>
                <a:gd name="T44" fmla="*/ 224 w 36"/>
                <a:gd name="T45" fmla="*/ 47 h 103"/>
                <a:gd name="T46" fmla="*/ 240 w 36"/>
                <a:gd name="T47" fmla="*/ 53 h 103"/>
                <a:gd name="T48" fmla="*/ 248 w 36"/>
                <a:gd name="T49" fmla="*/ 59 h 103"/>
                <a:gd name="T50" fmla="*/ 248 w 36"/>
                <a:gd name="T51" fmla="*/ 66 h 103"/>
                <a:gd name="T52" fmla="*/ 256 w 36"/>
                <a:gd name="T53" fmla="*/ 70 h 103"/>
                <a:gd name="T54" fmla="*/ 256 w 36"/>
                <a:gd name="T55" fmla="*/ 76 h 103"/>
                <a:gd name="T56" fmla="*/ 272 w 36"/>
                <a:gd name="T57" fmla="*/ 80 h 103"/>
                <a:gd name="T58" fmla="*/ 272 w 36"/>
                <a:gd name="T59" fmla="*/ 84 h 103"/>
                <a:gd name="T60" fmla="*/ 272 w 36"/>
                <a:gd name="T61" fmla="*/ 86 h 103"/>
                <a:gd name="T62" fmla="*/ 272 w 36"/>
                <a:gd name="T63" fmla="*/ 88 h 103"/>
                <a:gd name="T64" fmla="*/ 280 w 36"/>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103"/>
                <a:gd name="T101" fmla="*/ 36 w 36"/>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103">
                  <a:moveTo>
                    <a:pt x="0" y="0"/>
                  </a:moveTo>
                  <a:lnTo>
                    <a:pt x="0" y="1"/>
                  </a:lnTo>
                  <a:lnTo>
                    <a:pt x="1" y="3"/>
                  </a:lnTo>
                  <a:lnTo>
                    <a:pt x="3" y="3"/>
                  </a:lnTo>
                  <a:lnTo>
                    <a:pt x="4" y="5"/>
                  </a:lnTo>
                  <a:lnTo>
                    <a:pt x="6" y="6"/>
                  </a:lnTo>
                  <a:lnTo>
                    <a:pt x="7" y="8"/>
                  </a:lnTo>
                  <a:lnTo>
                    <a:pt x="9" y="8"/>
                  </a:lnTo>
                  <a:lnTo>
                    <a:pt x="11" y="10"/>
                  </a:lnTo>
                  <a:lnTo>
                    <a:pt x="12" y="11"/>
                  </a:lnTo>
                  <a:lnTo>
                    <a:pt x="14" y="13"/>
                  </a:lnTo>
                  <a:lnTo>
                    <a:pt x="16" y="14"/>
                  </a:lnTo>
                  <a:lnTo>
                    <a:pt x="17" y="16"/>
                  </a:lnTo>
                  <a:lnTo>
                    <a:pt x="19" y="17"/>
                  </a:lnTo>
                  <a:lnTo>
                    <a:pt x="19" y="19"/>
                  </a:lnTo>
                  <a:lnTo>
                    <a:pt x="21" y="19"/>
                  </a:lnTo>
                  <a:lnTo>
                    <a:pt x="22" y="25"/>
                  </a:lnTo>
                  <a:lnTo>
                    <a:pt x="23" y="29"/>
                  </a:lnTo>
                  <a:lnTo>
                    <a:pt x="25" y="36"/>
                  </a:lnTo>
                  <a:lnTo>
                    <a:pt x="27" y="41"/>
                  </a:lnTo>
                  <a:lnTo>
                    <a:pt x="27" y="48"/>
                  </a:lnTo>
                  <a:lnTo>
                    <a:pt x="28" y="55"/>
                  </a:lnTo>
                  <a:lnTo>
                    <a:pt x="30" y="62"/>
                  </a:lnTo>
                  <a:lnTo>
                    <a:pt x="31" y="68"/>
                  </a:lnTo>
                  <a:lnTo>
                    <a:pt x="31" y="76"/>
                  </a:lnTo>
                  <a:lnTo>
                    <a:pt x="32" y="82"/>
                  </a:lnTo>
                  <a:lnTo>
                    <a:pt x="32" y="88"/>
                  </a:lnTo>
                  <a:lnTo>
                    <a:pt x="34" y="93"/>
                  </a:lnTo>
                  <a:lnTo>
                    <a:pt x="34" y="97"/>
                  </a:lnTo>
                  <a:lnTo>
                    <a:pt x="34" y="100"/>
                  </a:lnTo>
                  <a:lnTo>
                    <a:pt x="34" y="102"/>
                  </a:lnTo>
                  <a:lnTo>
                    <a:pt x="35" y="102"/>
                  </a:lnTo>
                </a:path>
              </a:pathLst>
            </a:custGeom>
            <a:solidFill>
              <a:srgbClr val="F8F8F8"/>
            </a:solidFill>
            <a:ln w="18732">
              <a:solidFill>
                <a:srgbClr val="DDDDDD"/>
              </a:solidFill>
              <a:round/>
              <a:headEnd/>
              <a:tailEnd/>
            </a:ln>
          </p:spPr>
          <p:txBody>
            <a:bodyPr/>
            <a:lstStyle/>
            <a:p>
              <a:endParaRPr lang="it-IT"/>
            </a:p>
          </p:txBody>
        </p:sp>
        <p:sp>
          <p:nvSpPr>
            <p:cNvPr id="8207" name="Freeform 21"/>
            <p:cNvSpPr>
              <a:spLocks/>
            </p:cNvSpPr>
            <p:nvPr/>
          </p:nvSpPr>
          <p:spPr bwMode="auto">
            <a:xfrm>
              <a:off x="3142" y="1469"/>
              <a:ext cx="74" cy="98"/>
            </a:xfrm>
            <a:custGeom>
              <a:avLst/>
              <a:gdLst>
                <a:gd name="T0" fmla="*/ 288 w 37"/>
                <a:gd name="T1" fmla="*/ 0 h 103"/>
                <a:gd name="T2" fmla="*/ 280 w 37"/>
                <a:gd name="T3" fmla="*/ 1 h 103"/>
                <a:gd name="T4" fmla="*/ 280 w 37"/>
                <a:gd name="T5" fmla="*/ 1 h 103"/>
                <a:gd name="T6" fmla="*/ 264 w 37"/>
                <a:gd name="T7" fmla="*/ 3 h 103"/>
                <a:gd name="T8" fmla="*/ 264 w 37"/>
                <a:gd name="T9" fmla="*/ 3 h 103"/>
                <a:gd name="T10" fmla="*/ 248 w 37"/>
                <a:gd name="T11" fmla="*/ 5 h 103"/>
                <a:gd name="T12" fmla="*/ 240 w 37"/>
                <a:gd name="T13" fmla="*/ 6 h 103"/>
                <a:gd name="T14" fmla="*/ 224 w 37"/>
                <a:gd name="T15" fmla="*/ 8 h 103"/>
                <a:gd name="T16" fmla="*/ 216 w 37"/>
                <a:gd name="T17" fmla="*/ 8 h 103"/>
                <a:gd name="T18" fmla="*/ 192 w 37"/>
                <a:gd name="T19" fmla="*/ 10 h 103"/>
                <a:gd name="T20" fmla="*/ 184 w 37"/>
                <a:gd name="T21" fmla="*/ 10 h 103"/>
                <a:gd name="T22" fmla="*/ 168 w 37"/>
                <a:gd name="T23" fmla="*/ 10 h 103"/>
                <a:gd name="T24" fmla="*/ 152 w 37"/>
                <a:gd name="T25" fmla="*/ 11 h 103"/>
                <a:gd name="T26" fmla="*/ 136 w 37"/>
                <a:gd name="T27" fmla="*/ 13 h 103"/>
                <a:gd name="T28" fmla="*/ 128 w 37"/>
                <a:gd name="T29" fmla="*/ 14 h 103"/>
                <a:gd name="T30" fmla="*/ 120 w 37"/>
                <a:gd name="T31" fmla="*/ 16 h 103"/>
                <a:gd name="T32" fmla="*/ 120 w 37"/>
                <a:gd name="T33" fmla="*/ 16 h 103"/>
                <a:gd name="T34" fmla="*/ 104 w 37"/>
                <a:gd name="T35" fmla="*/ 22 h 103"/>
                <a:gd name="T36" fmla="*/ 88 w 37"/>
                <a:gd name="T37" fmla="*/ 26 h 103"/>
                <a:gd name="T38" fmla="*/ 72 w 37"/>
                <a:gd name="T39" fmla="*/ 30 h 103"/>
                <a:gd name="T40" fmla="*/ 56 w 37"/>
                <a:gd name="T41" fmla="*/ 35 h 103"/>
                <a:gd name="T42" fmla="*/ 40 w 37"/>
                <a:gd name="T43" fmla="*/ 42 h 103"/>
                <a:gd name="T44" fmla="*/ 40 w 37"/>
                <a:gd name="T45" fmla="*/ 47 h 103"/>
                <a:gd name="T46" fmla="*/ 24 w 37"/>
                <a:gd name="T47" fmla="*/ 53 h 103"/>
                <a:gd name="T48" fmla="*/ 24 w 37"/>
                <a:gd name="T49" fmla="*/ 59 h 103"/>
                <a:gd name="T50" fmla="*/ 8 w 37"/>
                <a:gd name="T51" fmla="*/ 66 h 103"/>
                <a:gd name="T52" fmla="*/ 8 w 37"/>
                <a:gd name="T53" fmla="*/ 70 h 103"/>
                <a:gd name="T54" fmla="*/ 0 w 37"/>
                <a:gd name="T55" fmla="*/ 76 h 103"/>
                <a:gd name="T56" fmla="*/ 0 w 37"/>
                <a:gd name="T57" fmla="*/ 80 h 103"/>
                <a:gd name="T58" fmla="*/ 0 w 37"/>
                <a:gd name="T59" fmla="*/ 84 h 103"/>
                <a:gd name="T60" fmla="*/ 0 w 37"/>
                <a:gd name="T61" fmla="*/ 86 h 103"/>
                <a:gd name="T62" fmla="*/ 0 w 37"/>
                <a:gd name="T63" fmla="*/ 88 h 103"/>
                <a:gd name="T64" fmla="*/ 0 w 37"/>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103"/>
                <a:gd name="T101" fmla="*/ 37 w 37"/>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103">
                  <a:moveTo>
                    <a:pt x="36" y="0"/>
                  </a:moveTo>
                  <a:lnTo>
                    <a:pt x="35" y="1"/>
                  </a:lnTo>
                  <a:lnTo>
                    <a:pt x="33" y="3"/>
                  </a:lnTo>
                  <a:lnTo>
                    <a:pt x="31" y="5"/>
                  </a:lnTo>
                  <a:lnTo>
                    <a:pt x="30" y="6"/>
                  </a:lnTo>
                  <a:lnTo>
                    <a:pt x="28" y="8"/>
                  </a:lnTo>
                  <a:lnTo>
                    <a:pt x="27" y="8"/>
                  </a:lnTo>
                  <a:lnTo>
                    <a:pt x="24" y="10"/>
                  </a:lnTo>
                  <a:lnTo>
                    <a:pt x="23" y="11"/>
                  </a:lnTo>
                  <a:lnTo>
                    <a:pt x="21" y="13"/>
                  </a:lnTo>
                  <a:lnTo>
                    <a:pt x="19" y="14"/>
                  </a:lnTo>
                  <a:lnTo>
                    <a:pt x="17" y="16"/>
                  </a:lnTo>
                  <a:lnTo>
                    <a:pt x="16" y="17"/>
                  </a:lnTo>
                  <a:lnTo>
                    <a:pt x="15" y="19"/>
                  </a:lnTo>
                  <a:lnTo>
                    <a:pt x="13" y="25"/>
                  </a:lnTo>
                  <a:lnTo>
                    <a:pt x="11" y="29"/>
                  </a:lnTo>
                  <a:lnTo>
                    <a:pt x="9" y="36"/>
                  </a:lnTo>
                  <a:lnTo>
                    <a:pt x="7" y="41"/>
                  </a:lnTo>
                  <a:lnTo>
                    <a:pt x="5" y="48"/>
                  </a:lnTo>
                  <a:lnTo>
                    <a:pt x="5" y="55"/>
                  </a:lnTo>
                  <a:lnTo>
                    <a:pt x="3" y="62"/>
                  </a:lnTo>
                  <a:lnTo>
                    <a:pt x="3" y="68"/>
                  </a:lnTo>
                  <a:lnTo>
                    <a:pt x="1" y="76"/>
                  </a:lnTo>
                  <a:lnTo>
                    <a:pt x="1" y="82"/>
                  </a:lnTo>
                  <a:lnTo>
                    <a:pt x="0" y="88"/>
                  </a:lnTo>
                  <a:lnTo>
                    <a:pt x="0" y="93"/>
                  </a:lnTo>
                  <a:lnTo>
                    <a:pt x="0" y="97"/>
                  </a:lnTo>
                  <a:lnTo>
                    <a:pt x="0" y="100"/>
                  </a:lnTo>
                  <a:lnTo>
                    <a:pt x="0" y="102"/>
                  </a:lnTo>
                </a:path>
              </a:pathLst>
            </a:custGeom>
            <a:solidFill>
              <a:srgbClr val="F8F8F8"/>
            </a:solidFill>
            <a:ln w="18732">
              <a:solidFill>
                <a:srgbClr val="DDDDDD"/>
              </a:solidFill>
              <a:round/>
              <a:headEnd/>
              <a:tailEnd/>
            </a:ln>
          </p:spPr>
          <p:txBody>
            <a:bodyPr/>
            <a:lstStyle/>
            <a:p>
              <a:endParaRPr lang="it-IT"/>
            </a:p>
          </p:txBody>
        </p:sp>
        <p:sp>
          <p:nvSpPr>
            <p:cNvPr id="8208" name="Freeform 22"/>
            <p:cNvSpPr>
              <a:spLocks/>
            </p:cNvSpPr>
            <p:nvPr/>
          </p:nvSpPr>
          <p:spPr bwMode="auto">
            <a:xfrm>
              <a:off x="3104" y="1468"/>
              <a:ext cx="71" cy="100"/>
            </a:xfrm>
            <a:custGeom>
              <a:avLst/>
              <a:gdLst>
                <a:gd name="T0" fmla="*/ 0 w 36"/>
                <a:gd name="T1" fmla="*/ 5 h 106"/>
                <a:gd name="T2" fmla="*/ 0 w 36"/>
                <a:gd name="T3" fmla="*/ 7 h 106"/>
                <a:gd name="T4" fmla="*/ 8 w 36"/>
                <a:gd name="T5" fmla="*/ 8 h 106"/>
                <a:gd name="T6" fmla="*/ 24 w 36"/>
                <a:gd name="T7" fmla="*/ 10 h 106"/>
                <a:gd name="T8" fmla="*/ 39 w 36"/>
                <a:gd name="T9" fmla="*/ 13 h 106"/>
                <a:gd name="T10" fmla="*/ 47 w 36"/>
                <a:gd name="T11" fmla="*/ 17 h 106"/>
                <a:gd name="T12" fmla="*/ 63 w 36"/>
                <a:gd name="T13" fmla="*/ 21 h 106"/>
                <a:gd name="T14" fmla="*/ 71 w 36"/>
                <a:gd name="T15" fmla="*/ 23 h 106"/>
                <a:gd name="T16" fmla="*/ 85 w 36"/>
                <a:gd name="T17" fmla="*/ 26 h 106"/>
                <a:gd name="T18" fmla="*/ 85 w 36"/>
                <a:gd name="T19" fmla="*/ 36 h 106"/>
                <a:gd name="T20" fmla="*/ 93 w 36"/>
                <a:gd name="T21" fmla="*/ 44 h 106"/>
                <a:gd name="T22" fmla="*/ 93 w 36"/>
                <a:gd name="T23" fmla="*/ 54 h 106"/>
                <a:gd name="T24" fmla="*/ 85 w 36"/>
                <a:gd name="T25" fmla="*/ 64 h 106"/>
                <a:gd name="T26" fmla="*/ 85 w 36"/>
                <a:gd name="T27" fmla="*/ 73 h 106"/>
                <a:gd name="T28" fmla="*/ 85 w 36"/>
                <a:gd name="T29" fmla="*/ 81 h 106"/>
                <a:gd name="T30" fmla="*/ 85 w 36"/>
                <a:gd name="T31" fmla="*/ 86 h 106"/>
                <a:gd name="T32" fmla="*/ 85 w 36"/>
                <a:gd name="T33" fmla="*/ 87 h 106"/>
                <a:gd name="T34" fmla="*/ 85 w 36"/>
                <a:gd name="T35" fmla="*/ 87 h 106"/>
                <a:gd name="T36" fmla="*/ 93 w 36"/>
                <a:gd name="T37" fmla="*/ 87 h 106"/>
                <a:gd name="T38" fmla="*/ 93 w 36"/>
                <a:gd name="T39" fmla="*/ 87 h 106"/>
                <a:gd name="T40" fmla="*/ 108 w 36"/>
                <a:gd name="T41" fmla="*/ 88 h 106"/>
                <a:gd name="T42" fmla="*/ 108 w 36"/>
                <a:gd name="T43" fmla="*/ 88 h 106"/>
                <a:gd name="T44" fmla="*/ 116 w 36"/>
                <a:gd name="T45" fmla="*/ 88 h 106"/>
                <a:gd name="T46" fmla="*/ 116 w 36"/>
                <a:gd name="T47" fmla="*/ 88 h 106"/>
                <a:gd name="T48" fmla="*/ 124 w 36"/>
                <a:gd name="T49" fmla="*/ 88 h 106"/>
                <a:gd name="T50" fmla="*/ 124 w 36"/>
                <a:gd name="T51" fmla="*/ 85 h 106"/>
                <a:gd name="T52" fmla="*/ 124 w 36"/>
                <a:gd name="T53" fmla="*/ 79 h 106"/>
                <a:gd name="T54" fmla="*/ 124 w 36"/>
                <a:gd name="T55" fmla="*/ 72 h 106"/>
                <a:gd name="T56" fmla="*/ 124 w 36"/>
                <a:gd name="T57" fmla="*/ 66 h 106"/>
                <a:gd name="T58" fmla="*/ 124 w 36"/>
                <a:gd name="T59" fmla="*/ 58 h 106"/>
                <a:gd name="T60" fmla="*/ 132 w 36"/>
                <a:gd name="T61" fmla="*/ 51 h 106"/>
                <a:gd name="T62" fmla="*/ 132 w 36"/>
                <a:gd name="T63" fmla="*/ 43 h 106"/>
                <a:gd name="T64" fmla="*/ 144 w 36"/>
                <a:gd name="T65" fmla="*/ 40 h 106"/>
                <a:gd name="T66" fmla="*/ 144 w 36"/>
                <a:gd name="T67" fmla="*/ 38 h 106"/>
                <a:gd name="T68" fmla="*/ 144 w 36"/>
                <a:gd name="T69" fmla="*/ 34 h 106"/>
                <a:gd name="T70" fmla="*/ 144 w 36"/>
                <a:gd name="T71" fmla="*/ 28 h 106"/>
                <a:gd name="T72" fmla="*/ 144 w 36"/>
                <a:gd name="T73" fmla="*/ 24 h 106"/>
                <a:gd name="T74" fmla="*/ 144 w 36"/>
                <a:gd name="T75" fmla="*/ 21 h 106"/>
                <a:gd name="T76" fmla="*/ 160 w 36"/>
                <a:gd name="T77" fmla="*/ 15 h 106"/>
                <a:gd name="T78" fmla="*/ 168 w 36"/>
                <a:gd name="T79" fmla="*/ 11 h 106"/>
                <a:gd name="T80" fmla="*/ 176 w 36"/>
                <a:gd name="T81" fmla="*/ 8 h 106"/>
                <a:gd name="T82" fmla="*/ 176 w 36"/>
                <a:gd name="T83" fmla="*/ 8 h 106"/>
                <a:gd name="T84" fmla="*/ 191 w 36"/>
                <a:gd name="T85" fmla="*/ 8 h 106"/>
                <a:gd name="T86" fmla="*/ 213 w 36"/>
                <a:gd name="T87" fmla="*/ 6 h 106"/>
                <a:gd name="T88" fmla="*/ 229 w 36"/>
                <a:gd name="T89" fmla="*/ 5 h 106"/>
                <a:gd name="T90" fmla="*/ 237 w 36"/>
                <a:gd name="T91" fmla="*/ 4 h 106"/>
                <a:gd name="T92" fmla="*/ 252 w 36"/>
                <a:gd name="T93" fmla="*/ 2 h 106"/>
                <a:gd name="T94" fmla="*/ 260 w 36"/>
                <a:gd name="T95" fmla="*/ 1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106"/>
                <a:gd name="T146" fmla="*/ 36 w 36"/>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106">
                  <a:moveTo>
                    <a:pt x="0" y="4"/>
                  </a:moveTo>
                  <a:lnTo>
                    <a:pt x="0" y="5"/>
                  </a:lnTo>
                  <a:lnTo>
                    <a:pt x="0" y="7"/>
                  </a:lnTo>
                  <a:lnTo>
                    <a:pt x="1" y="8"/>
                  </a:lnTo>
                  <a:lnTo>
                    <a:pt x="1" y="9"/>
                  </a:lnTo>
                  <a:lnTo>
                    <a:pt x="3" y="11"/>
                  </a:lnTo>
                  <a:lnTo>
                    <a:pt x="3" y="13"/>
                  </a:lnTo>
                  <a:lnTo>
                    <a:pt x="5" y="14"/>
                  </a:lnTo>
                  <a:lnTo>
                    <a:pt x="5" y="16"/>
                  </a:lnTo>
                  <a:lnTo>
                    <a:pt x="6" y="18"/>
                  </a:lnTo>
                  <a:lnTo>
                    <a:pt x="6" y="20"/>
                  </a:lnTo>
                  <a:lnTo>
                    <a:pt x="8" y="22"/>
                  </a:lnTo>
                  <a:lnTo>
                    <a:pt x="8" y="24"/>
                  </a:lnTo>
                  <a:lnTo>
                    <a:pt x="9" y="25"/>
                  </a:lnTo>
                  <a:lnTo>
                    <a:pt x="9" y="27"/>
                  </a:lnTo>
                  <a:lnTo>
                    <a:pt x="11" y="28"/>
                  </a:lnTo>
                  <a:lnTo>
                    <a:pt x="11" y="32"/>
                  </a:lnTo>
                  <a:lnTo>
                    <a:pt x="11" y="36"/>
                  </a:lnTo>
                  <a:lnTo>
                    <a:pt x="11" y="42"/>
                  </a:lnTo>
                  <a:lnTo>
                    <a:pt x="12" y="47"/>
                  </a:lnTo>
                  <a:lnTo>
                    <a:pt x="12" y="53"/>
                  </a:lnTo>
                  <a:lnTo>
                    <a:pt x="12" y="59"/>
                  </a:lnTo>
                  <a:lnTo>
                    <a:pt x="12" y="64"/>
                  </a:lnTo>
                  <a:lnTo>
                    <a:pt x="12" y="70"/>
                  </a:lnTo>
                  <a:lnTo>
                    <a:pt x="11" y="76"/>
                  </a:lnTo>
                  <a:lnTo>
                    <a:pt x="11" y="82"/>
                  </a:lnTo>
                  <a:lnTo>
                    <a:pt x="11" y="87"/>
                  </a:lnTo>
                  <a:lnTo>
                    <a:pt x="11" y="91"/>
                  </a:lnTo>
                  <a:lnTo>
                    <a:pt x="11" y="96"/>
                  </a:lnTo>
                  <a:lnTo>
                    <a:pt x="11" y="99"/>
                  </a:lnTo>
                  <a:lnTo>
                    <a:pt x="11" y="102"/>
                  </a:lnTo>
                  <a:lnTo>
                    <a:pt x="11" y="103"/>
                  </a:lnTo>
                  <a:lnTo>
                    <a:pt x="11" y="104"/>
                  </a:lnTo>
                  <a:lnTo>
                    <a:pt x="12" y="104"/>
                  </a:lnTo>
                  <a:lnTo>
                    <a:pt x="14" y="104"/>
                  </a:lnTo>
                  <a:lnTo>
                    <a:pt x="14" y="105"/>
                  </a:lnTo>
                  <a:lnTo>
                    <a:pt x="15" y="105"/>
                  </a:lnTo>
                  <a:lnTo>
                    <a:pt x="16" y="105"/>
                  </a:lnTo>
                  <a:lnTo>
                    <a:pt x="16" y="103"/>
                  </a:lnTo>
                  <a:lnTo>
                    <a:pt x="16" y="101"/>
                  </a:lnTo>
                  <a:lnTo>
                    <a:pt x="16" y="97"/>
                  </a:lnTo>
                  <a:lnTo>
                    <a:pt x="16" y="94"/>
                  </a:lnTo>
                  <a:lnTo>
                    <a:pt x="16" y="90"/>
                  </a:lnTo>
                  <a:lnTo>
                    <a:pt x="16" y="86"/>
                  </a:lnTo>
                  <a:lnTo>
                    <a:pt x="16" y="81"/>
                  </a:lnTo>
                  <a:lnTo>
                    <a:pt x="16" y="78"/>
                  </a:lnTo>
                  <a:lnTo>
                    <a:pt x="16" y="73"/>
                  </a:lnTo>
                  <a:lnTo>
                    <a:pt x="16" y="69"/>
                  </a:lnTo>
                  <a:lnTo>
                    <a:pt x="17" y="64"/>
                  </a:lnTo>
                  <a:lnTo>
                    <a:pt x="17" y="60"/>
                  </a:lnTo>
                  <a:lnTo>
                    <a:pt x="17" y="56"/>
                  </a:lnTo>
                  <a:lnTo>
                    <a:pt x="17" y="52"/>
                  </a:lnTo>
                  <a:lnTo>
                    <a:pt x="19" y="49"/>
                  </a:lnTo>
                  <a:lnTo>
                    <a:pt x="19" y="48"/>
                  </a:lnTo>
                  <a:lnTo>
                    <a:pt x="19" y="46"/>
                  </a:lnTo>
                  <a:lnTo>
                    <a:pt x="19" y="44"/>
                  </a:lnTo>
                  <a:lnTo>
                    <a:pt x="19" y="41"/>
                  </a:lnTo>
                  <a:lnTo>
                    <a:pt x="19" y="40"/>
                  </a:lnTo>
                  <a:lnTo>
                    <a:pt x="19" y="36"/>
                  </a:lnTo>
                  <a:lnTo>
                    <a:pt x="19" y="34"/>
                  </a:lnTo>
                  <a:lnTo>
                    <a:pt x="19" y="30"/>
                  </a:lnTo>
                  <a:lnTo>
                    <a:pt x="19" y="29"/>
                  </a:lnTo>
                  <a:lnTo>
                    <a:pt x="19" y="25"/>
                  </a:lnTo>
                  <a:lnTo>
                    <a:pt x="19" y="24"/>
                  </a:lnTo>
                  <a:lnTo>
                    <a:pt x="21" y="20"/>
                  </a:lnTo>
                  <a:lnTo>
                    <a:pt x="21" y="18"/>
                  </a:lnTo>
                  <a:lnTo>
                    <a:pt x="22" y="16"/>
                  </a:lnTo>
                  <a:lnTo>
                    <a:pt x="22" y="14"/>
                  </a:lnTo>
                  <a:lnTo>
                    <a:pt x="23" y="11"/>
                  </a:lnTo>
                  <a:lnTo>
                    <a:pt x="23" y="10"/>
                  </a:lnTo>
                  <a:lnTo>
                    <a:pt x="25" y="8"/>
                  </a:lnTo>
                  <a:lnTo>
                    <a:pt x="27" y="6"/>
                  </a:lnTo>
                  <a:lnTo>
                    <a:pt x="28" y="6"/>
                  </a:lnTo>
                  <a:lnTo>
                    <a:pt x="30" y="5"/>
                  </a:lnTo>
                  <a:lnTo>
                    <a:pt x="31" y="4"/>
                  </a:lnTo>
                  <a:lnTo>
                    <a:pt x="33" y="2"/>
                  </a:lnTo>
                  <a:lnTo>
                    <a:pt x="34" y="1"/>
                  </a:lnTo>
                  <a:lnTo>
                    <a:pt x="35" y="0"/>
                  </a:lnTo>
                </a:path>
              </a:pathLst>
            </a:custGeom>
            <a:solidFill>
              <a:srgbClr val="F8F8F8"/>
            </a:solidFill>
            <a:ln w="6350">
              <a:solidFill>
                <a:srgbClr val="DDDDDD"/>
              </a:solidFill>
              <a:round/>
              <a:headEnd/>
              <a:tailEnd/>
            </a:ln>
          </p:spPr>
          <p:txBody>
            <a:bodyPr/>
            <a:lstStyle/>
            <a:p>
              <a:endParaRPr lang="it-IT"/>
            </a:p>
          </p:txBody>
        </p:sp>
        <p:sp>
          <p:nvSpPr>
            <p:cNvPr id="8209" name="AutoShape 23"/>
            <p:cNvSpPr>
              <a:spLocks noChangeArrowheads="1"/>
            </p:cNvSpPr>
            <p:nvPr/>
          </p:nvSpPr>
          <p:spPr bwMode="auto">
            <a:xfrm flipV="1">
              <a:off x="2695" y="1302"/>
              <a:ext cx="868" cy="17"/>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8210" name="AutoShape 24"/>
            <p:cNvSpPr>
              <a:spLocks noChangeArrowheads="1"/>
            </p:cNvSpPr>
            <p:nvPr/>
          </p:nvSpPr>
          <p:spPr bwMode="auto">
            <a:xfrm flipV="1">
              <a:off x="2737" y="1293"/>
              <a:ext cx="787" cy="9"/>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8211" name="Oval 25"/>
            <p:cNvSpPr>
              <a:spLocks noChangeArrowheads="1"/>
            </p:cNvSpPr>
            <p:nvPr/>
          </p:nvSpPr>
          <p:spPr bwMode="auto">
            <a:xfrm>
              <a:off x="2968" y="1473"/>
              <a:ext cx="41"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8212" name="Oval 26"/>
            <p:cNvSpPr>
              <a:spLocks noChangeArrowheads="1"/>
            </p:cNvSpPr>
            <p:nvPr/>
          </p:nvSpPr>
          <p:spPr bwMode="auto">
            <a:xfrm>
              <a:off x="3254" y="1475"/>
              <a:ext cx="42"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8213" name="Freeform 27"/>
            <p:cNvSpPr>
              <a:spLocks/>
            </p:cNvSpPr>
            <p:nvPr/>
          </p:nvSpPr>
          <p:spPr bwMode="auto">
            <a:xfrm>
              <a:off x="2900" y="1320"/>
              <a:ext cx="63" cy="35"/>
            </a:xfrm>
            <a:custGeom>
              <a:avLst/>
              <a:gdLst>
                <a:gd name="T0" fmla="*/ 8 w 32"/>
                <a:gd name="T1" fmla="*/ 0 h 38"/>
                <a:gd name="T2" fmla="*/ 8 w 32"/>
                <a:gd name="T3" fmla="*/ 0 h 38"/>
                <a:gd name="T4" fmla="*/ 24 w 32"/>
                <a:gd name="T5" fmla="*/ 0 h 38"/>
                <a:gd name="T6" fmla="*/ 47 w 32"/>
                <a:gd name="T7" fmla="*/ 0 h 38"/>
                <a:gd name="T8" fmla="*/ 63 w 32"/>
                <a:gd name="T9" fmla="*/ 0 h 38"/>
                <a:gd name="T10" fmla="*/ 93 w 32"/>
                <a:gd name="T11" fmla="*/ 0 h 38"/>
                <a:gd name="T12" fmla="*/ 108 w 32"/>
                <a:gd name="T13" fmla="*/ 0 h 38"/>
                <a:gd name="T14" fmla="*/ 116 w 32"/>
                <a:gd name="T15" fmla="*/ 0 h 38"/>
                <a:gd name="T16" fmla="*/ 124 w 32"/>
                <a:gd name="T17" fmla="*/ 2 h 38"/>
                <a:gd name="T18" fmla="*/ 124 w 32"/>
                <a:gd name="T19" fmla="*/ 3 h 38"/>
                <a:gd name="T20" fmla="*/ 136 w 32"/>
                <a:gd name="T21" fmla="*/ 5 h 38"/>
                <a:gd name="T22" fmla="*/ 167 w 32"/>
                <a:gd name="T23" fmla="*/ 6 h 38"/>
                <a:gd name="T24" fmla="*/ 183 w 32"/>
                <a:gd name="T25" fmla="*/ 8 h 38"/>
                <a:gd name="T26" fmla="*/ 205 w 32"/>
                <a:gd name="T27" fmla="*/ 12 h 38"/>
                <a:gd name="T28" fmla="*/ 221 w 32"/>
                <a:gd name="T29" fmla="*/ 15 h 38"/>
                <a:gd name="T30" fmla="*/ 228 w 32"/>
                <a:gd name="T31" fmla="*/ 15 h 38"/>
                <a:gd name="T32" fmla="*/ 228 w 32"/>
                <a:gd name="T33" fmla="*/ 15 h 38"/>
                <a:gd name="T34" fmla="*/ 228 w 32"/>
                <a:gd name="T35" fmla="*/ 17 h 38"/>
                <a:gd name="T36" fmla="*/ 213 w 32"/>
                <a:gd name="T37" fmla="*/ 18 h 38"/>
                <a:gd name="T38" fmla="*/ 197 w 32"/>
                <a:gd name="T39" fmla="*/ 21 h 38"/>
                <a:gd name="T40" fmla="*/ 183 w 32"/>
                <a:gd name="T41" fmla="*/ 24 h 38"/>
                <a:gd name="T42" fmla="*/ 167 w 32"/>
                <a:gd name="T43" fmla="*/ 27 h 38"/>
                <a:gd name="T44" fmla="*/ 159 w 32"/>
                <a:gd name="T45" fmla="*/ 29 h 38"/>
                <a:gd name="T46" fmla="*/ 159 w 32"/>
                <a:gd name="T47" fmla="*/ 29 h 38"/>
                <a:gd name="T48" fmla="*/ 144 w 32"/>
                <a:gd name="T49" fmla="*/ 29 h 38"/>
                <a:gd name="T50" fmla="*/ 136 w 32"/>
                <a:gd name="T51" fmla="*/ 27 h 38"/>
                <a:gd name="T52" fmla="*/ 124 w 32"/>
                <a:gd name="T53" fmla="*/ 26 h 38"/>
                <a:gd name="T54" fmla="*/ 108 w 32"/>
                <a:gd name="T55" fmla="*/ 23 h 38"/>
                <a:gd name="T56" fmla="*/ 93 w 32"/>
                <a:gd name="T57" fmla="*/ 20 h 38"/>
                <a:gd name="T58" fmla="*/ 63 w 32"/>
                <a:gd name="T59" fmla="*/ 18 h 38"/>
                <a:gd name="T60" fmla="*/ 47 w 32"/>
                <a:gd name="T61" fmla="*/ 16 h 38"/>
                <a:gd name="T62" fmla="*/ 47 w 32"/>
                <a:gd name="T63" fmla="*/ 15 h 38"/>
                <a:gd name="T64" fmla="*/ 39 w 32"/>
                <a:gd name="T65" fmla="*/ 14 h 38"/>
                <a:gd name="T66" fmla="*/ 32 w 32"/>
                <a:gd name="T67" fmla="*/ 13 h 38"/>
                <a:gd name="T68" fmla="*/ 16 w 32"/>
                <a:gd name="T69" fmla="*/ 11 h 38"/>
                <a:gd name="T70" fmla="*/ 16 w 32"/>
                <a:gd name="T71" fmla="*/ 8 h 38"/>
                <a:gd name="T72" fmla="*/ 0 w 32"/>
                <a:gd name="T73" fmla="*/ 7 h 38"/>
                <a:gd name="T74" fmla="*/ 0 w 32"/>
                <a:gd name="T75" fmla="*/ 6 h 38"/>
                <a:gd name="T76" fmla="*/ 0 w 32"/>
                <a:gd name="T77" fmla="*/ 5 h 38"/>
                <a:gd name="T78" fmla="*/ 0 w 32"/>
                <a:gd name="T79" fmla="*/ 2 h 38"/>
                <a:gd name="T80" fmla="*/ 8 w 32"/>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
                <a:gd name="T124" fmla="*/ 0 h 38"/>
                <a:gd name="T125" fmla="*/ 32 w 32"/>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 h="38">
                  <a:moveTo>
                    <a:pt x="1" y="0"/>
                  </a:moveTo>
                  <a:lnTo>
                    <a:pt x="1" y="0"/>
                  </a:lnTo>
                  <a:lnTo>
                    <a:pt x="3" y="0"/>
                  </a:lnTo>
                  <a:lnTo>
                    <a:pt x="5" y="0"/>
                  </a:lnTo>
                  <a:lnTo>
                    <a:pt x="6" y="0"/>
                  </a:lnTo>
                  <a:lnTo>
                    <a:pt x="8" y="0"/>
                  </a:lnTo>
                  <a:lnTo>
                    <a:pt x="10" y="0"/>
                  </a:lnTo>
                  <a:lnTo>
                    <a:pt x="12" y="0"/>
                  </a:lnTo>
                  <a:lnTo>
                    <a:pt x="14" y="0"/>
                  </a:lnTo>
                  <a:lnTo>
                    <a:pt x="15" y="0"/>
                  </a:lnTo>
                  <a:lnTo>
                    <a:pt x="16" y="0"/>
                  </a:lnTo>
                  <a:lnTo>
                    <a:pt x="16" y="2"/>
                  </a:lnTo>
                  <a:lnTo>
                    <a:pt x="16" y="3"/>
                  </a:lnTo>
                  <a:lnTo>
                    <a:pt x="18" y="3"/>
                  </a:lnTo>
                  <a:lnTo>
                    <a:pt x="18" y="5"/>
                  </a:lnTo>
                  <a:lnTo>
                    <a:pt x="20" y="7"/>
                  </a:lnTo>
                  <a:lnTo>
                    <a:pt x="22" y="9"/>
                  </a:lnTo>
                  <a:lnTo>
                    <a:pt x="24" y="10"/>
                  </a:lnTo>
                  <a:lnTo>
                    <a:pt x="24" y="11"/>
                  </a:lnTo>
                  <a:lnTo>
                    <a:pt x="25" y="13"/>
                  </a:lnTo>
                  <a:lnTo>
                    <a:pt x="27" y="15"/>
                  </a:lnTo>
                  <a:lnTo>
                    <a:pt x="29" y="16"/>
                  </a:lnTo>
                  <a:lnTo>
                    <a:pt x="29" y="18"/>
                  </a:lnTo>
                  <a:lnTo>
                    <a:pt x="30" y="18"/>
                  </a:lnTo>
                  <a:lnTo>
                    <a:pt x="31" y="17"/>
                  </a:lnTo>
                  <a:lnTo>
                    <a:pt x="30" y="18"/>
                  </a:lnTo>
                  <a:lnTo>
                    <a:pt x="30" y="19"/>
                  </a:lnTo>
                  <a:lnTo>
                    <a:pt x="30" y="21"/>
                  </a:lnTo>
                  <a:lnTo>
                    <a:pt x="28" y="23"/>
                  </a:lnTo>
                  <a:lnTo>
                    <a:pt x="28" y="25"/>
                  </a:lnTo>
                  <a:lnTo>
                    <a:pt x="26" y="27"/>
                  </a:lnTo>
                  <a:lnTo>
                    <a:pt x="26" y="28"/>
                  </a:lnTo>
                  <a:lnTo>
                    <a:pt x="24" y="30"/>
                  </a:lnTo>
                  <a:lnTo>
                    <a:pt x="24" y="32"/>
                  </a:lnTo>
                  <a:lnTo>
                    <a:pt x="22" y="34"/>
                  </a:lnTo>
                  <a:lnTo>
                    <a:pt x="22" y="35"/>
                  </a:lnTo>
                  <a:lnTo>
                    <a:pt x="21" y="37"/>
                  </a:lnTo>
                  <a:lnTo>
                    <a:pt x="19" y="37"/>
                  </a:lnTo>
                  <a:lnTo>
                    <a:pt x="19" y="36"/>
                  </a:lnTo>
                  <a:lnTo>
                    <a:pt x="18" y="35"/>
                  </a:lnTo>
                  <a:lnTo>
                    <a:pt x="18" y="34"/>
                  </a:lnTo>
                  <a:lnTo>
                    <a:pt x="16" y="33"/>
                  </a:lnTo>
                  <a:lnTo>
                    <a:pt x="15" y="31"/>
                  </a:lnTo>
                  <a:lnTo>
                    <a:pt x="14" y="29"/>
                  </a:lnTo>
                  <a:lnTo>
                    <a:pt x="14" y="27"/>
                  </a:lnTo>
                  <a:lnTo>
                    <a:pt x="12" y="26"/>
                  </a:lnTo>
                  <a:lnTo>
                    <a:pt x="10" y="24"/>
                  </a:lnTo>
                  <a:lnTo>
                    <a:pt x="8" y="23"/>
                  </a:lnTo>
                  <a:lnTo>
                    <a:pt x="8" y="21"/>
                  </a:lnTo>
                  <a:lnTo>
                    <a:pt x="6" y="20"/>
                  </a:lnTo>
                  <a:lnTo>
                    <a:pt x="6" y="18"/>
                  </a:lnTo>
                  <a:lnTo>
                    <a:pt x="6" y="17"/>
                  </a:lnTo>
                  <a:lnTo>
                    <a:pt x="5" y="17"/>
                  </a:lnTo>
                  <a:lnTo>
                    <a:pt x="5" y="16"/>
                  </a:lnTo>
                  <a:lnTo>
                    <a:pt x="4" y="16"/>
                  </a:lnTo>
                  <a:lnTo>
                    <a:pt x="4" y="14"/>
                  </a:lnTo>
                  <a:lnTo>
                    <a:pt x="2" y="14"/>
                  </a:lnTo>
                  <a:lnTo>
                    <a:pt x="2" y="12"/>
                  </a:lnTo>
                  <a:lnTo>
                    <a:pt x="2" y="11"/>
                  </a:lnTo>
                  <a:lnTo>
                    <a:pt x="2" y="10"/>
                  </a:lnTo>
                  <a:lnTo>
                    <a:pt x="0" y="10"/>
                  </a:lnTo>
                  <a:lnTo>
                    <a:pt x="0" y="8"/>
                  </a:lnTo>
                  <a:lnTo>
                    <a:pt x="0" y="7"/>
                  </a:lnTo>
                  <a:lnTo>
                    <a:pt x="0" y="5"/>
                  </a:lnTo>
                  <a:lnTo>
                    <a:pt x="0" y="3"/>
                  </a:lnTo>
                  <a:lnTo>
                    <a:pt x="0" y="2"/>
                  </a:lnTo>
                  <a:lnTo>
                    <a:pt x="1" y="0"/>
                  </a:lnTo>
                </a:path>
              </a:pathLst>
            </a:custGeom>
            <a:solidFill>
              <a:srgbClr val="F8F8F8"/>
            </a:solidFill>
            <a:ln w="9525">
              <a:solidFill>
                <a:srgbClr val="DDDDDD"/>
              </a:solidFill>
              <a:round/>
              <a:headEnd/>
              <a:tailEnd/>
            </a:ln>
          </p:spPr>
          <p:txBody>
            <a:bodyPr/>
            <a:lstStyle/>
            <a:p>
              <a:endParaRPr lang="it-IT"/>
            </a:p>
          </p:txBody>
        </p:sp>
        <p:sp>
          <p:nvSpPr>
            <p:cNvPr id="8214" name="Freeform 28"/>
            <p:cNvSpPr>
              <a:spLocks/>
            </p:cNvSpPr>
            <p:nvPr/>
          </p:nvSpPr>
          <p:spPr bwMode="auto">
            <a:xfrm>
              <a:off x="2825" y="1319"/>
              <a:ext cx="311" cy="141"/>
            </a:xfrm>
            <a:custGeom>
              <a:avLst/>
              <a:gdLst>
                <a:gd name="T0" fmla="*/ 833 w 158"/>
                <a:gd name="T1" fmla="*/ 1 h 152"/>
                <a:gd name="T2" fmla="*/ 1112 w 158"/>
                <a:gd name="T3" fmla="*/ 20 h 152"/>
                <a:gd name="T4" fmla="*/ 1136 w 158"/>
                <a:gd name="T5" fmla="*/ 42 h 152"/>
                <a:gd name="T6" fmla="*/ 1173 w 158"/>
                <a:gd name="T7" fmla="*/ 42 h 152"/>
                <a:gd name="T8" fmla="*/ 1197 w 158"/>
                <a:gd name="T9" fmla="*/ 46 h 152"/>
                <a:gd name="T10" fmla="*/ 1197 w 158"/>
                <a:gd name="T11" fmla="*/ 90 h 152"/>
                <a:gd name="T12" fmla="*/ 1197 w 158"/>
                <a:gd name="T13" fmla="*/ 121 h 152"/>
                <a:gd name="T14" fmla="*/ 1008 w 158"/>
                <a:gd name="T15" fmla="*/ 118 h 152"/>
                <a:gd name="T16" fmla="*/ 779 w 158"/>
                <a:gd name="T17" fmla="*/ 112 h 152"/>
                <a:gd name="T18" fmla="*/ 685 w 158"/>
                <a:gd name="T19" fmla="*/ 111 h 152"/>
                <a:gd name="T20" fmla="*/ 520 w 158"/>
                <a:gd name="T21" fmla="*/ 111 h 152"/>
                <a:gd name="T22" fmla="*/ 472 w 158"/>
                <a:gd name="T23" fmla="*/ 113 h 152"/>
                <a:gd name="T24" fmla="*/ 472 w 158"/>
                <a:gd name="T25" fmla="*/ 116 h 152"/>
                <a:gd name="T26" fmla="*/ 449 w 158"/>
                <a:gd name="T27" fmla="*/ 119 h 152"/>
                <a:gd name="T28" fmla="*/ 372 w 158"/>
                <a:gd name="T29" fmla="*/ 114 h 152"/>
                <a:gd name="T30" fmla="*/ 299 w 158"/>
                <a:gd name="T31" fmla="*/ 105 h 152"/>
                <a:gd name="T32" fmla="*/ 268 w 158"/>
                <a:gd name="T33" fmla="*/ 89 h 152"/>
                <a:gd name="T34" fmla="*/ 136 w 158"/>
                <a:gd name="T35" fmla="*/ 71 h 152"/>
                <a:gd name="T36" fmla="*/ 31 w 158"/>
                <a:gd name="T37" fmla="*/ 67 h 152"/>
                <a:gd name="T38" fmla="*/ 159 w 158"/>
                <a:gd name="T39" fmla="*/ 66 h 152"/>
                <a:gd name="T40" fmla="*/ 291 w 158"/>
                <a:gd name="T41" fmla="*/ 71 h 152"/>
                <a:gd name="T42" fmla="*/ 380 w 158"/>
                <a:gd name="T43" fmla="*/ 85 h 152"/>
                <a:gd name="T44" fmla="*/ 411 w 158"/>
                <a:gd name="T45" fmla="*/ 98 h 152"/>
                <a:gd name="T46" fmla="*/ 488 w 158"/>
                <a:gd name="T47" fmla="*/ 101 h 152"/>
                <a:gd name="T48" fmla="*/ 589 w 158"/>
                <a:gd name="T49" fmla="*/ 101 h 152"/>
                <a:gd name="T50" fmla="*/ 604 w 158"/>
                <a:gd name="T51" fmla="*/ 94 h 152"/>
                <a:gd name="T52" fmla="*/ 616 w 158"/>
                <a:gd name="T53" fmla="*/ 74 h 152"/>
                <a:gd name="T54" fmla="*/ 616 w 158"/>
                <a:gd name="T55" fmla="*/ 72 h 152"/>
                <a:gd name="T56" fmla="*/ 640 w 158"/>
                <a:gd name="T57" fmla="*/ 90 h 152"/>
                <a:gd name="T58" fmla="*/ 817 w 158"/>
                <a:gd name="T59" fmla="*/ 99 h 152"/>
                <a:gd name="T60" fmla="*/ 1053 w 158"/>
                <a:gd name="T61" fmla="*/ 90 h 152"/>
                <a:gd name="T62" fmla="*/ 1128 w 158"/>
                <a:gd name="T63" fmla="*/ 75 h 152"/>
                <a:gd name="T64" fmla="*/ 1085 w 158"/>
                <a:gd name="T65" fmla="*/ 58 h 152"/>
                <a:gd name="T66" fmla="*/ 984 w 158"/>
                <a:gd name="T67" fmla="*/ 53 h 152"/>
                <a:gd name="T68" fmla="*/ 844 w 158"/>
                <a:gd name="T69" fmla="*/ 53 h 152"/>
                <a:gd name="T70" fmla="*/ 640 w 158"/>
                <a:gd name="T71" fmla="*/ 59 h 152"/>
                <a:gd name="T72" fmla="*/ 581 w 158"/>
                <a:gd name="T73" fmla="*/ 61 h 152"/>
                <a:gd name="T74" fmla="*/ 581 w 158"/>
                <a:gd name="T75" fmla="*/ 58 h 152"/>
                <a:gd name="T76" fmla="*/ 581 w 158"/>
                <a:gd name="T77" fmla="*/ 53 h 152"/>
                <a:gd name="T78" fmla="*/ 756 w 158"/>
                <a:gd name="T79" fmla="*/ 50 h 152"/>
                <a:gd name="T80" fmla="*/ 961 w 158"/>
                <a:gd name="T81" fmla="*/ 45 h 152"/>
                <a:gd name="T82" fmla="*/ 1031 w 158"/>
                <a:gd name="T83" fmla="*/ 37 h 152"/>
                <a:gd name="T84" fmla="*/ 1061 w 158"/>
                <a:gd name="T85" fmla="*/ 19 h 152"/>
                <a:gd name="T86" fmla="*/ 907 w 158"/>
                <a:gd name="T87" fmla="*/ 13 h 152"/>
                <a:gd name="T88" fmla="*/ 809 w 158"/>
                <a:gd name="T89" fmla="*/ 24 h 152"/>
                <a:gd name="T90" fmla="*/ 900 w 158"/>
                <a:gd name="T91" fmla="*/ 32 h 152"/>
                <a:gd name="T92" fmla="*/ 937 w 158"/>
                <a:gd name="T93" fmla="*/ 28 h 152"/>
                <a:gd name="T94" fmla="*/ 945 w 158"/>
                <a:gd name="T95" fmla="*/ 24 h 152"/>
                <a:gd name="T96" fmla="*/ 968 w 158"/>
                <a:gd name="T97" fmla="*/ 28 h 152"/>
                <a:gd name="T98" fmla="*/ 1000 w 158"/>
                <a:gd name="T99" fmla="*/ 35 h 152"/>
                <a:gd name="T100" fmla="*/ 900 w 158"/>
                <a:gd name="T101" fmla="*/ 39 h 152"/>
                <a:gd name="T102" fmla="*/ 716 w 158"/>
                <a:gd name="T103" fmla="*/ 44 h 152"/>
                <a:gd name="T104" fmla="*/ 693 w 158"/>
                <a:gd name="T105" fmla="*/ 42 h 152"/>
                <a:gd name="T106" fmla="*/ 740 w 158"/>
                <a:gd name="T107" fmla="*/ 34 h 152"/>
                <a:gd name="T108" fmla="*/ 748 w 158"/>
                <a:gd name="T109" fmla="*/ 17 h 152"/>
                <a:gd name="T110" fmla="*/ 701 w 158"/>
                <a:gd name="T111" fmla="*/ 9 h 152"/>
                <a:gd name="T112" fmla="*/ 663 w 158"/>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8"/>
                <a:gd name="T172" fmla="*/ 0 h 152"/>
                <a:gd name="T173" fmla="*/ 158 w 158"/>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8" h="152">
                  <a:moveTo>
                    <a:pt x="87" y="0"/>
                  </a:moveTo>
                  <a:lnTo>
                    <a:pt x="87" y="0"/>
                  </a:lnTo>
                  <a:lnTo>
                    <a:pt x="89" y="0"/>
                  </a:lnTo>
                  <a:lnTo>
                    <a:pt x="92" y="0"/>
                  </a:lnTo>
                  <a:lnTo>
                    <a:pt x="98" y="0"/>
                  </a:lnTo>
                  <a:lnTo>
                    <a:pt x="103" y="1"/>
                  </a:lnTo>
                  <a:lnTo>
                    <a:pt x="109" y="1"/>
                  </a:lnTo>
                  <a:lnTo>
                    <a:pt x="116" y="3"/>
                  </a:lnTo>
                  <a:lnTo>
                    <a:pt x="123" y="3"/>
                  </a:lnTo>
                  <a:lnTo>
                    <a:pt x="128" y="7"/>
                  </a:lnTo>
                  <a:lnTo>
                    <a:pt x="135" y="10"/>
                  </a:lnTo>
                  <a:lnTo>
                    <a:pt x="139" y="15"/>
                  </a:lnTo>
                  <a:lnTo>
                    <a:pt x="144" y="19"/>
                  </a:lnTo>
                  <a:lnTo>
                    <a:pt x="146" y="26"/>
                  </a:lnTo>
                  <a:lnTo>
                    <a:pt x="149" y="33"/>
                  </a:lnTo>
                  <a:lnTo>
                    <a:pt x="149" y="43"/>
                  </a:lnTo>
                  <a:lnTo>
                    <a:pt x="149" y="52"/>
                  </a:lnTo>
                  <a:lnTo>
                    <a:pt x="151" y="52"/>
                  </a:lnTo>
                  <a:lnTo>
                    <a:pt x="153" y="52"/>
                  </a:lnTo>
                  <a:lnTo>
                    <a:pt x="154" y="52"/>
                  </a:lnTo>
                  <a:lnTo>
                    <a:pt x="156" y="52"/>
                  </a:lnTo>
                  <a:lnTo>
                    <a:pt x="157" y="52"/>
                  </a:lnTo>
                  <a:lnTo>
                    <a:pt x="157" y="55"/>
                  </a:lnTo>
                  <a:lnTo>
                    <a:pt x="157" y="58"/>
                  </a:lnTo>
                  <a:lnTo>
                    <a:pt x="157" y="63"/>
                  </a:lnTo>
                  <a:lnTo>
                    <a:pt x="157" y="69"/>
                  </a:lnTo>
                  <a:lnTo>
                    <a:pt x="157" y="78"/>
                  </a:lnTo>
                  <a:lnTo>
                    <a:pt x="157" y="85"/>
                  </a:lnTo>
                  <a:lnTo>
                    <a:pt x="157" y="94"/>
                  </a:lnTo>
                  <a:lnTo>
                    <a:pt x="157" y="102"/>
                  </a:lnTo>
                  <a:lnTo>
                    <a:pt x="157" y="113"/>
                  </a:lnTo>
                  <a:lnTo>
                    <a:pt x="157" y="121"/>
                  </a:lnTo>
                  <a:lnTo>
                    <a:pt x="157" y="130"/>
                  </a:lnTo>
                  <a:lnTo>
                    <a:pt x="157" y="136"/>
                  </a:lnTo>
                  <a:lnTo>
                    <a:pt x="157" y="143"/>
                  </a:lnTo>
                  <a:lnTo>
                    <a:pt x="157" y="148"/>
                  </a:lnTo>
                  <a:lnTo>
                    <a:pt x="157" y="151"/>
                  </a:lnTo>
                  <a:lnTo>
                    <a:pt x="156" y="151"/>
                  </a:lnTo>
                  <a:lnTo>
                    <a:pt x="154" y="151"/>
                  </a:lnTo>
                  <a:lnTo>
                    <a:pt x="150" y="151"/>
                  </a:lnTo>
                  <a:lnTo>
                    <a:pt x="147" y="150"/>
                  </a:lnTo>
                  <a:lnTo>
                    <a:pt x="142" y="150"/>
                  </a:lnTo>
                  <a:lnTo>
                    <a:pt x="138" y="148"/>
                  </a:lnTo>
                  <a:lnTo>
                    <a:pt x="132" y="148"/>
                  </a:lnTo>
                  <a:lnTo>
                    <a:pt x="127" y="146"/>
                  </a:lnTo>
                  <a:lnTo>
                    <a:pt x="122" y="146"/>
                  </a:lnTo>
                  <a:lnTo>
                    <a:pt x="117" y="144"/>
                  </a:lnTo>
                  <a:lnTo>
                    <a:pt x="111" y="144"/>
                  </a:lnTo>
                  <a:lnTo>
                    <a:pt x="108" y="142"/>
                  </a:lnTo>
                  <a:lnTo>
                    <a:pt x="104" y="142"/>
                  </a:lnTo>
                  <a:lnTo>
                    <a:pt x="102" y="140"/>
                  </a:lnTo>
                  <a:lnTo>
                    <a:pt x="100" y="140"/>
                  </a:lnTo>
                  <a:lnTo>
                    <a:pt x="100" y="138"/>
                  </a:lnTo>
                  <a:lnTo>
                    <a:pt x="98" y="139"/>
                  </a:lnTo>
                  <a:lnTo>
                    <a:pt x="95" y="139"/>
                  </a:lnTo>
                  <a:lnTo>
                    <a:pt x="94" y="139"/>
                  </a:lnTo>
                  <a:lnTo>
                    <a:pt x="90" y="139"/>
                  </a:lnTo>
                  <a:lnTo>
                    <a:pt x="87" y="139"/>
                  </a:lnTo>
                  <a:lnTo>
                    <a:pt x="84" y="139"/>
                  </a:lnTo>
                  <a:lnTo>
                    <a:pt x="81" y="139"/>
                  </a:lnTo>
                  <a:lnTo>
                    <a:pt x="77" y="139"/>
                  </a:lnTo>
                  <a:lnTo>
                    <a:pt x="73" y="139"/>
                  </a:lnTo>
                  <a:lnTo>
                    <a:pt x="70" y="139"/>
                  </a:lnTo>
                  <a:lnTo>
                    <a:pt x="68" y="139"/>
                  </a:lnTo>
                  <a:lnTo>
                    <a:pt x="65" y="139"/>
                  </a:lnTo>
                  <a:lnTo>
                    <a:pt x="63" y="139"/>
                  </a:lnTo>
                  <a:lnTo>
                    <a:pt x="62" y="139"/>
                  </a:lnTo>
                  <a:lnTo>
                    <a:pt x="62" y="140"/>
                  </a:lnTo>
                  <a:lnTo>
                    <a:pt x="62" y="141"/>
                  </a:lnTo>
                  <a:lnTo>
                    <a:pt x="62" y="143"/>
                  </a:lnTo>
                  <a:lnTo>
                    <a:pt x="62" y="144"/>
                  </a:lnTo>
                  <a:lnTo>
                    <a:pt x="62" y="146"/>
                  </a:lnTo>
                  <a:lnTo>
                    <a:pt x="62" y="148"/>
                  </a:lnTo>
                  <a:lnTo>
                    <a:pt x="62" y="149"/>
                  </a:lnTo>
                  <a:lnTo>
                    <a:pt x="59" y="149"/>
                  </a:lnTo>
                  <a:lnTo>
                    <a:pt x="57" y="149"/>
                  </a:lnTo>
                  <a:lnTo>
                    <a:pt x="56" y="149"/>
                  </a:lnTo>
                  <a:lnTo>
                    <a:pt x="54" y="147"/>
                  </a:lnTo>
                  <a:lnTo>
                    <a:pt x="52" y="147"/>
                  </a:lnTo>
                  <a:lnTo>
                    <a:pt x="50" y="145"/>
                  </a:lnTo>
                  <a:lnTo>
                    <a:pt x="49" y="145"/>
                  </a:lnTo>
                  <a:lnTo>
                    <a:pt x="49" y="143"/>
                  </a:lnTo>
                  <a:lnTo>
                    <a:pt x="47" y="143"/>
                  </a:lnTo>
                  <a:lnTo>
                    <a:pt x="45" y="141"/>
                  </a:lnTo>
                  <a:lnTo>
                    <a:pt x="43" y="139"/>
                  </a:lnTo>
                  <a:lnTo>
                    <a:pt x="43" y="138"/>
                  </a:lnTo>
                  <a:lnTo>
                    <a:pt x="41" y="136"/>
                  </a:lnTo>
                  <a:lnTo>
                    <a:pt x="41" y="134"/>
                  </a:lnTo>
                  <a:lnTo>
                    <a:pt x="39" y="132"/>
                  </a:lnTo>
                  <a:lnTo>
                    <a:pt x="39" y="130"/>
                  </a:lnTo>
                  <a:lnTo>
                    <a:pt x="38" y="129"/>
                  </a:lnTo>
                  <a:lnTo>
                    <a:pt x="37" y="126"/>
                  </a:lnTo>
                  <a:lnTo>
                    <a:pt x="37" y="123"/>
                  </a:lnTo>
                  <a:lnTo>
                    <a:pt x="37" y="119"/>
                  </a:lnTo>
                  <a:lnTo>
                    <a:pt x="35" y="116"/>
                  </a:lnTo>
                  <a:lnTo>
                    <a:pt x="35" y="112"/>
                  </a:lnTo>
                  <a:lnTo>
                    <a:pt x="34" y="108"/>
                  </a:lnTo>
                  <a:lnTo>
                    <a:pt x="34" y="103"/>
                  </a:lnTo>
                  <a:lnTo>
                    <a:pt x="31" y="100"/>
                  </a:lnTo>
                  <a:lnTo>
                    <a:pt x="30" y="96"/>
                  </a:lnTo>
                  <a:lnTo>
                    <a:pt x="26" y="94"/>
                  </a:lnTo>
                  <a:lnTo>
                    <a:pt x="23" y="90"/>
                  </a:lnTo>
                  <a:lnTo>
                    <a:pt x="18" y="88"/>
                  </a:lnTo>
                  <a:lnTo>
                    <a:pt x="13" y="86"/>
                  </a:lnTo>
                  <a:lnTo>
                    <a:pt x="6" y="86"/>
                  </a:lnTo>
                  <a:lnTo>
                    <a:pt x="0" y="85"/>
                  </a:lnTo>
                  <a:lnTo>
                    <a:pt x="2" y="85"/>
                  </a:lnTo>
                  <a:lnTo>
                    <a:pt x="4" y="84"/>
                  </a:lnTo>
                  <a:lnTo>
                    <a:pt x="6" y="84"/>
                  </a:lnTo>
                  <a:lnTo>
                    <a:pt x="9" y="84"/>
                  </a:lnTo>
                  <a:lnTo>
                    <a:pt x="11" y="84"/>
                  </a:lnTo>
                  <a:lnTo>
                    <a:pt x="15" y="82"/>
                  </a:lnTo>
                  <a:lnTo>
                    <a:pt x="17" y="82"/>
                  </a:lnTo>
                  <a:lnTo>
                    <a:pt x="19" y="82"/>
                  </a:lnTo>
                  <a:lnTo>
                    <a:pt x="21" y="82"/>
                  </a:lnTo>
                  <a:lnTo>
                    <a:pt x="25" y="81"/>
                  </a:lnTo>
                  <a:lnTo>
                    <a:pt x="27" y="81"/>
                  </a:lnTo>
                  <a:lnTo>
                    <a:pt x="28" y="80"/>
                  </a:lnTo>
                  <a:lnTo>
                    <a:pt x="29" y="80"/>
                  </a:lnTo>
                  <a:lnTo>
                    <a:pt x="30" y="79"/>
                  </a:lnTo>
                  <a:lnTo>
                    <a:pt x="34" y="84"/>
                  </a:lnTo>
                  <a:lnTo>
                    <a:pt x="38" y="89"/>
                  </a:lnTo>
                  <a:lnTo>
                    <a:pt x="41" y="92"/>
                  </a:lnTo>
                  <a:lnTo>
                    <a:pt x="44" y="95"/>
                  </a:lnTo>
                  <a:lnTo>
                    <a:pt x="46" y="99"/>
                  </a:lnTo>
                  <a:lnTo>
                    <a:pt x="47" y="101"/>
                  </a:lnTo>
                  <a:lnTo>
                    <a:pt x="48" y="103"/>
                  </a:lnTo>
                  <a:lnTo>
                    <a:pt x="50" y="105"/>
                  </a:lnTo>
                  <a:lnTo>
                    <a:pt x="50" y="107"/>
                  </a:lnTo>
                  <a:lnTo>
                    <a:pt x="50" y="109"/>
                  </a:lnTo>
                  <a:lnTo>
                    <a:pt x="50" y="111"/>
                  </a:lnTo>
                  <a:lnTo>
                    <a:pt x="51" y="113"/>
                  </a:lnTo>
                  <a:lnTo>
                    <a:pt x="51" y="116"/>
                  </a:lnTo>
                  <a:lnTo>
                    <a:pt x="52" y="118"/>
                  </a:lnTo>
                  <a:lnTo>
                    <a:pt x="53" y="121"/>
                  </a:lnTo>
                  <a:lnTo>
                    <a:pt x="54" y="123"/>
                  </a:lnTo>
                  <a:lnTo>
                    <a:pt x="54" y="125"/>
                  </a:lnTo>
                  <a:lnTo>
                    <a:pt x="56" y="126"/>
                  </a:lnTo>
                  <a:lnTo>
                    <a:pt x="57" y="127"/>
                  </a:lnTo>
                  <a:lnTo>
                    <a:pt x="59" y="127"/>
                  </a:lnTo>
                  <a:lnTo>
                    <a:pt x="60" y="127"/>
                  </a:lnTo>
                  <a:lnTo>
                    <a:pt x="62" y="127"/>
                  </a:lnTo>
                  <a:lnTo>
                    <a:pt x="64" y="127"/>
                  </a:lnTo>
                  <a:lnTo>
                    <a:pt x="67" y="127"/>
                  </a:lnTo>
                  <a:lnTo>
                    <a:pt x="69" y="127"/>
                  </a:lnTo>
                  <a:lnTo>
                    <a:pt x="71" y="127"/>
                  </a:lnTo>
                  <a:lnTo>
                    <a:pt x="72" y="127"/>
                  </a:lnTo>
                  <a:lnTo>
                    <a:pt x="74" y="127"/>
                  </a:lnTo>
                  <a:lnTo>
                    <a:pt x="75" y="127"/>
                  </a:lnTo>
                  <a:lnTo>
                    <a:pt x="77" y="127"/>
                  </a:lnTo>
                  <a:lnTo>
                    <a:pt x="78" y="127"/>
                  </a:lnTo>
                  <a:lnTo>
                    <a:pt x="79" y="126"/>
                  </a:lnTo>
                  <a:lnTo>
                    <a:pt x="79" y="124"/>
                  </a:lnTo>
                  <a:lnTo>
                    <a:pt x="79" y="123"/>
                  </a:lnTo>
                  <a:lnTo>
                    <a:pt x="79" y="120"/>
                  </a:lnTo>
                  <a:lnTo>
                    <a:pt x="79" y="117"/>
                  </a:lnTo>
                  <a:lnTo>
                    <a:pt x="79" y="114"/>
                  </a:lnTo>
                  <a:lnTo>
                    <a:pt x="79" y="110"/>
                  </a:lnTo>
                  <a:lnTo>
                    <a:pt x="80" y="106"/>
                  </a:lnTo>
                  <a:lnTo>
                    <a:pt x="80" y="103"/>
                  </a:lnTo>
                  <a:lnTo>
                    <a:pt x="80" y="100"/>
                  </a:lnTo>
                  <a:lnTo>
                    <a:pt x="80" y="97"/>
                  </a:lnTo>
                  <a:lnTo>
                    <a:pt x="81" y="93"/>
                  </a:lnTo>
                  <a:lnTo>
                    <a:pt x="81" y="91"/>
                  </a:lnTo>
                  <a:lnTo>
                    <a:pt x="81" y="88"/>
                  </a:lnTo>
                  <a:lnTo>
                    <a:pt x="81" y="87"/>
                  </a:lnTo>
                  <a:lnTo>
                    <a:pt x="82" y="86"/>
                  </a:lnTo>
                  <a:lnTo>
                    <a:pt x="81" y="87"/>
                  </a:lnTo>
                  <a:lnTo>
                    <a:pt x="81" y="89"/>
                  </a:lnTo>
                  <a:lnTo>
                    <a:pt x="81" y="91"/>
                  </a:lnTo>
                  <a:lnTo>
                    <a:pt x="81" y="93"/>
                  </a:lnTo>
                  <a:lnTo>
                    <a:pt x="81" y="97"/>
                  </a:lnTo>
                  <a:lnTo>
                    <a:pt x="81" y="100"/>
                  </a:lnTo>
                  <a:lnTo>
                    <a:pt x="81" y="103"/>
                  </a:lnTo>
                  <a:lnTo>
                    <a:pt x="82" y="106"/>
                  </a:lnTo>
                  <a:lnTo>
                    <a:pt x="82" y="110"/>
                  </a:lnTo>
                  <a:lnTo>
                    <a:pt x="84" y="113"/>
                  </a:lnTo>
                  <a:lnTo>
                    <a:pt x="86" y="117"/>
                  </a:lnTo>
                  <a:lnTo>
                    <a:pt x="88" y="119"/>
                  </a:lnTo>
                  <a:lnTo>
                    <a:pt x="89" y="122"/>
                  </a:lnTo>
                  <a:lnTo>
                    <a:pt x="93" y="124"/>
                  </a:lnTo>
                  <a:lnTo>
                    <a:pt x="97" y="124"/>
                  </a:lnTo>
                  <a:lnTo>
                    <a:pt x="103" y="124"/>
                  </a:lnTo>
                  <a:lnTo>
                    <a:pt x="107" y="124"/>
                  </a:lnTo>
                  <a:lnTo>
                    <a:pt x="113" y="124"/>
                  </a:lnTo>
                  <a:lnTo>
                    <a:pt x="118" y="123"/>
                  </a:lnTo>
                  <a:lnTo>
                    <a:pt x="123" y="121"/>
                  </a:lnTo>
                  <a:lnTo>
                    <a:pt x="126" y="120"/>
                  </a:lnTo>
                  <a:lnTo>
                    <a:pt x="130" y="119"/>
                  </a:lnTo>
                  <a:lnTo>
                    <a:pt x="134" y="117"/>
                  </a:lnTo>
                  <a:lnTo>
                    <a:pt x="138" y="113"/>
                  </a:lnTo>
                  <a:lnTo>
                    <a:pt x="139" y="111"/>
                  </a:lnTo>
                  <a:lnTo>
                    <a:pt x="142" y="108"/>
                  </a:lnTo>
                  <a:lnTo>
                    <a:pt x="143" y="107"/>
                  </a:lnTo>
                  <a:lnTo>
                    <a:pt x="146" y="103"/>
                  </a:lnTo>
                  <a:lnTo>
                    <a:pt x="146" y="101"/>
                  </a:lnTo>
                  <a:lnTo>
                    <a:pt x="148" y="98"/>
                  </a:lnTo>
                  <a:lnTo>
                    <a:pt x="148" y="94"/>
                  </a:lnTo>
                  <a:lnTo>
                    <a:pt x="149" y="91"/>
                  </a:lnTo>
                  <a:lnTo>
                    <a:pt x="148" y="87"/>
                  </a:lnTo>
                  <a:lnTo>
                    <a:pt x="148" y="84"/>
                  </a:lnTo>
                  <a:lnTo>
                    <a:pt x="146" y="81"/>
                  </a:lnTo>
                  <a:lnTo>
                    <a:pt x="146" y="77"/>
                  </a:lnTo>
                  <a:lnTo>
                    <a:pt x="144" y="75"/>
                  </a:lnTo>
                  <a:lnTo>
                    <a:pt x="142" y="73"/>
                  </a:lnTo>
                  <a:lnTo>
                    <a:pt x="141" y="71"/>
                  </a:lnTo>
                  <a:lnTo>
                    <a:pt x="139" y="69"/>
                  </a:lnTo>
                  <a:lnTo>
                    <a:pt x="136" y="69"/>
                  </a:lnTo>
                  <a:lnTo>
                    <a:pt x="134" y="68"/>
                  </a:lnTo>
                  <a:lnTo>
                    <a:pt x="132" y="68"/>
                  </a:lnTo>
                  <a:lnTo>
                    <a:pt x="130" y="66"/>
                  </a:lnTo>
                  <a:lnTo>
                    <a:pt x="129" y="66"/>
                  </a:lnTo>
                  <a:lnTo>
                    <a:pt x="127" y="66"/>
                  </a:lnTo>
                  <a:lnTo>
                    <a:pt x="125" y="66"/>
                  </a:lnTo>
                  <a:lnTo>
                    <a:pt x="123" y="64"/>
                  </a:lnTo>
                  <a:lnTo>
                    <a:pt x="120" y="65"/>
                  </a:lnTo>
                  <a:lnTo>
                    <a:pt x="118" y="65"/>
                  </a:lnTo>
                  <a:lnTo>
                    <a:pt x="114" y="66"/>
                  </a:lnTo>
                  <a:lnTo>
                    <a:pt x="111" y="66"/>
                  </a:lnTo>
                  <a:lnTo>
                    <a:pt x="106" y="67"/>
                  </a:lnTo>
                  <a:lnTo>
                    <a:pt x="103" y="67"/>
                  </a:lnTo>
                  <a:lnTo>
                    <a:pt x="99" y="69"/>
                  </a:lnTo>
                  <a:lnTo>
                    <a:pt x="95" y="69"/>
                  </a:lnTo>
                  <a:lnTo>
                    <a:pt x="91" y="71"/>
                  </a:lnTo>
                  <a:lnTo>
                    <a:pt x="88" y="72"/>
                  </a:lnTo>
                  <a:lnTo>
                    <a:pt x="84" y="74"/>
                  </a:lnTo>
                  <a:lnTo>
                    <a:pt x="82" y="74"/>
                  </a:lnTo>
                  <a:lnTo>
                    <a:pt x="79" y="76"/>
                  </a:lnTo>
                  <a:lnTo>
                    <a:pt x="77" y="76"/>
                  </a:lnTo>
                  <a:lnTo>
                    <a:pt x="76" y="77"/>
                  </a:lnTo>
                  <a:lnTo>
                    <a:pt x="76" y="76"/>
                  </a:lnTo>
                  <a:lnTo>
                    <a:pt x="76" y="74"/>
                  </a:lnTo>
                  <a:lnTo>
                    <a:pt x="76" y="72"/>
                  </a:lnTo>
                  <a:lnTo>
                    <a:pt x="76" y="71"/>
                  </a:lnTo>
                  <a:lnTo>
                    <a:pt x="76" y="69"/>
                  </a:lnTo>
                  <a:lnTo>
                    <a:pt x="76" y="68"/>
                  </a:lnTo>
                  <a:lnTo>
                    <a:pt x="76" y="66"/>
                  </a:lnTo>
                  <a:lnTo>
                    <a:pt x="78" y="66"/>
                  </a:lnTo>
                  <a:lnTo>
                    <a:pt x="81" y="66"/>
                  </a:lnTo>
                  <a:lnTo>
                    <a:pt x="85" y="66"/>
                  </a:lnTo>
                  <a:lnTo>
                    <a:pt x="88" y="65"/>
                  </a:lnTo>
                  <a:lnTo>
                    <a:pt x="92" y="65"/>
                  </a:lnTo>
                  <a:lnTo>
                    <a:pt x="95" y="63"/>
                  </a:lnTo>
                  <a:lnTo>
                    <a:pt x="99" y="63"/>
                  </a:lnTo>
                  <a:lnTo>
                    <a:pt x="104" y="62"/>
                  </a:lnTo>
                  <a:lnTo>
                    <a:pt x="108" y="62"/>
                  </a:lnTo>
                  <a:lnTo>
                    <a:pt x="111" y="60"/>
                  </a:lnTo>
                  <a:lnTo>
                    <a:pt x="115" y="60"/>
                  </a:lnTo>
                  <a:lnTo>
                    <a:pt x="120" y="58"/>
                  </a:lnTo>
                  <a:lnTo>
                    <a:pt x="122" y="58"/>
                  </a:lnTo>
                  <a:lnTo>
                    <a:pt x="126" y="56"/>
                  </a:lnTo>
                  <a:lnTo>
                    <a:pt x="128" y="55"/>
                  </a:lnTo>
                  <a:lnTo>
                    <a:pt x="132" y="53"/>
                  </a:lnTo>
                  <a:lnTo>
                    <a:pt x="133" y="52"/>
                  </a:lnTo>
                  <a:lnTo>
                    <a:pt x="134" y="50"/>
                  </a:lnTo>
                  <a:lnTo>
                    <a:pt x="135" y="48"/>
                  </a:lnTo>
                  <a:lnTo>
                    <a:pt x="135" y="46"/>
                  </a:lnTo>
                  <a:lnTo>
                    <a:pt x="137" y="43"/>
                  </a:lnTo>
                  <a:lnTo>
                    <a:pt x="138" y="41"/>
                  </a:lnTo>
                  <a:lnTo>
                    <a:pt x="140" y="37"/>
                  </a:lnTo>
                  <a:lnTo>
                    <a:pt x="140" y="35"/>
                  </a:lnTo>
                  <a:lnTo>
                    <a:pt x="140" y="32"/>
                  </a:lnTo>
                  <a:lnTo>
                    <a:pt x="139" y="29"/>
                  </a:lnTo>
                  <a:lnTo>
                    <a:pt x="139" y="25"/>
                  </a:lnTo>
                  <a:lnTo>
                    <a:pt x="138" y="24"/>
                  </a:lnTo>
                  <a:lnTo>
                    <a:pt x="137" y="20"/>
                  </a:lnTo>
                  <a:lnTo>
                    <a:pt x="134" y="19"/>
                  </a:lnTo>
                  <a:lnTo>
                    <a:pt x="132" y="16"/>
                  </a:lnTo>
                  <a:lnTo>
                    <a:pt x="126" y="16"/>
                  </a:lnTo>
                  <a:lnTo>
                    <a:pt x="122" y="15"/>
                  </a:lnTo>
                  <a:lnTo>
                    <a:pt x="119" y="16"/>
                  </a:lnTo>
                  <a:lnTo>
                    <a:pt x="116" y="16"/>
                  </a:lnTo>
                  <a:lnTo>
                    <a:pt x="112" y="18"/>
                  </a:lnTo>
                  <a:lnTo>
                    <a:pt x="110" y="20"/>
                  </a:lnTo>
                  <a:lnTo>
                    <a:pt x="108" y="22"/>
                  </a:lnTo>
                  <a:lnTo>
                    <a:pt x="107" y="24"/>
                  </a:lnTo>
                  <a:lnTo>
                    <a:pt x="106" y="28"/>
                  </a:lnTo>
                  <a:lnTo>
                    <a:pt x="106" y="30"/>
                  </a:lnTo>
                  <a:lnTo>
                    <a:pt x="106" y="32"/>
                  </a:lnTo>
                  <a:lnTo>
                    <a:pt x="107" y="34"/>
                  </a:lnTo>
                  <a:lnTo>
                    <a:pt x="108" y="36"/>
                  </a:lnTo>
                  <a:lnTo>
                    <a:pt x="111" y="38"/>
                  </a:lnTo>
                  <a:lnTo>
                    <a:pt x="114" y="40"/>
                  </a:lnTo>
                  <a:lnTo>
                    <a:pt x="118" y="40"/>
                  </a:lnTo>
                  <a:lnTo>
                    <a:pt x="120" y="39"/>
                  </a:lnTo>
                  <a:lnTo>
                    <a:pt x="121" y="37"/>
                  </a:lnTo>
                  <a:lnTo>
                    <a:pt x="121" y="36"/>
                  </a:lnTo>
                  <a:lnTo>
                    <a:pt x="123" y="34"/>
                  </a:lnTo>
                  <a:lnTo>
                    <a:pt x="123" y="32"/>
                  </a:lnTo>
                  <a:lnTo>
                    <a:pt x="124" y="31"/>
                  </a:lnTo>
                  <a:lnTo>
                    <a:pt x="124" y="30"/>
                  </a:lnTo>
                  <a:lnTo>
                    <a:pt x="126" y="28"/>
                  </a:lnTo>
                  <a:lnTo>
                    <a:pt x="126" y="30"/>
                  </a:lnTo>
                  <a:lnTo>
                    <a:pt x="126" y="31"/>
                  </a:lnTo>
                  <a:lnTo>
                    <a:pt x="127" y="31"/>
                  </a:lnTo>
                  <a:lnTo>
                    <a:pt x="127" y="33"/>
                  </a:lnTo>
                  <a:lnTo>
                    <a:pt x="127" y="35"/>
                  </a:lnTo>
                  <a:lnTo>
                    <a:pt x="127" y="36"/>
                  </a:lnTo>
                  <a:lnTo>
                    <a:pt x="129" y="36"/>
                  </a:lnTo>
                  <a:lnTo>
                    <a:pt x="129" y="38"/>
                  </a:lnTo>
                  <a:lnTo>
                    <a:pt x="129" y="40"/>
                  </a:lnTo>
                  <a:lnTo>
                    <a:pt x="129" y="42"/>
                  </a:lnTo>
                  <a:lnTo>
                    <a:pt x="131" y="42"/>
                  </a:lnTo>
                  <a:lnTo>
                    <a:pt x="131" y="44"/>
                  </a:lnTo>
                  <a:lnTo>
                    <a:pt x="132" y="44"/>
                  </a:lnTo>
                  <a:lnTo>
                    <a:pt x="128" y="46"/>
                  </a:lnTo>
                  <a:lnTo>
                    <a:pt x="124" y="47"/>
                  </a:lnTo>
                  <a:lnTo>
                    <a:pt x="121" y="49"/>
                  </a:lnTo>
                  <a:lnTo>
                    <a:pt x="118" y="49"/>
                  </a:lnTo>
                  <a:lnTo>
                    <a:pt x="113" y="50"/>
                  </a:lnTo>
                  <a:lnTo>
                    <a:pt x="110" y="51"/>
                  </a:lnTo>
                  <a:lnTo>
                    <a:pt x="106" y="52"/>
                  </a:lnTo>
                  <a:lnTo>
                    <a:pt x="103" y="52"/>
                  </a:lnTo>
                  <a:lnTo>
                    <a:pt x="100" y="54"/>
                  </a:lnTo>
                  <a:lnTo>
                    <a:pt x="97" y="55"/>
                  </a:lnTo>
                  <a:lnTo>
                    <a:pt x="94" y="55"/>
                  </a:lnTo>
                  <a:lnTo>
                    <a:pt x="92" y="55"/>
                  </a:lnTo>
                  <a:lnTo>
                    <a:pt x="91" y="55"/>
                  </a:lnTo>
                  <a:lnTo>
                    <a:pt x="89" y="55"/>
                  </a:lnTo>
                  <a:lnTo>
                    <a:pt x="89" y="54"/>
                  </a:lnTo>
                  <a:lnTo>
                    <a:pt x="91" y="52"/>
                  </a:lnTo>
                  <a:lnTo>
                    <a:pt x="93" y="51"/>
                  </a:lnTo>
                  <a:lnTo>
                    <a:pt x="93" y="50"/>
                  </a:lnTo>
                  <a:lnTo>
                    <a:pt x="95" y="49"/>
                  </a:lnTo>
                  <a:lnTo>
                    <a:pt x="95" y="47"/>
                  </a:lnTo>
                  <a:lnTo>
                    <a:pt x="97" y="45"/>
                  </a:lnTo>
                  <a:lnTo>
                    <a:pt x="97" y="43"/>
                  </a:lnTo>
                  <a:lnTo>
                    <a:pt x="97" y="41"/>
                  </a:lnTo>
                  <a:lnTo>
                    <a:pt x="97" y="40"/>
                  </a:lnTo>
                  <a:lnTo>
                    <a:pt x="98" y="36"/>
                  </a:lnTo>
                  <a:lnTo>
                    <a:pt x="98" y="33"/>
                  </a:lnTo>
                  <a:lnTo>
                    <a:pt x="98" y="30"/>
                  </a:lnTo>
                  <a:lnTo>
                    <a:pt x="98" y="26"/>
                  </a:lnTo>
                  <a:lnTo>
                    <a:pt x="98" y="20"/>
                  </a:lnTo>
                  <a:lnTo>
                    <a:pt x="96" y="20"/>
                  </a:lnTo>
                  <a:lnTo>
                    <a:pt x="96" y="19"/>
                  </a:lnTo>
                  <a:lnTo>
                    <a:pt x="95" y="19"/>
                  </a:lnTo>
                  <a:lnTo>
                    <a:pt x="95" y="17"/>
                  </a:lnTo>
                  <a:lnTo>
                    <a:pt x="93" y="15"/>
                  </a:lnTo>
                  <a:lnTo>
                    <a:pt x="93" y="13"/>
                  </a:lnTo>
                  <a:lnTo>
                    <a:pt x="92" y="12"/>
                  </a:lnTo>
                  <a:lnTo>
                    <a:pt x="92" y="10"/>
                  </a:lnTo>
                  <a:lnTo>
                    <a:pt x="90" y="9"/>
                  </a:lnTo>
                  <a:lnTo>
                    <a:pt x="90" y="7"/>
                  </a:lnTo>
                  <a:lnTo>
                    <a:pt x="88" y="5"/>
                  </a:lnTo>
                  <a:lnTo>
                    <a:pt x="88" y="3"/>
                  </a:lnTo>
                  <a:lnTo>
                    <a:pt x="87" y="3"/>
                  </a:lnTo>
                  <a:lnTo>
                    <a:pt x="87" y="1"/>
                  </a:lnTo>
                  <a:lnTo>
                    <a:pt x="87" y="0"/>
                  </a:lnTo>
                </a:path>
              </a:pathLst>
            </a:custGeom>
            <a:solidFill>
              <a:srgbClr val="F8F8F8"/>
            </a:solidFill>
            <a:ln w="6350">
              <a:solidFill>
                <a:srgbClr val="DDDDDD"/>
              </a:solidFill>
              <a:round/>
              <a:headEnd/>
              <a:tailEnd/>
            </a:ln>
          </p:spPr>
          <p:txBody>
            <a:bodyPr/>
            <a:lstStyle/>
            <a:p>
              <a:endParaRPr lang="it-IT"/>
            </a:p>
          </p:txBody>
        </p:sp>
        <p:sp>
          <p:nvSpPr>
            <p:cNvPr id="8215" name="Freeform 29"/>
            <p:cNvSpPr>
              <a:spLocks/>
            </p:cNvSpPr>
            <p:nvPr/>
          </p:nvSpPr>
          <p:spPr bwMode="auto">
            <a:xfrm>
              <a:off x="3308" y="1320"/>
              <a:ext cx="58" cy="35"/>
            </a:xfrm>
            <a:custGeom>
              <a:avLst/>
              <a:gdLst>
                <a:gd name="T0" fmla="*/ 201 w 30"/>
                <a:gd name="T1" fmla="*/ 0 h 38"/>
                <a:gd name="T2" fmla="*/ 188 w 30"/>
                <a:gd name="T3" fmla="*/ 0 h 38"/>
                <a:gd name="T4" fmla="*/ 172 w 30"/>
                <a:gd name="T5" fmla="*/ 0 h 38"/>
                <a:gd name="T6" fmla="*/ 153 w 30"/>
                <a:gd name="T7" fmla="*/ 0 h 38"/>
                <a:gd name="T8" fmla="*/ 145 w 30"/>
                <a:gd name="T9" fmla="*/ 0 h 38"/>
                <a:gd name="T10" fmla="*/ 116 w 30"/>
                <a:gd name="T11" fmla="*/ 0 h 38"/>
                <a:gd name="T12" fmla="*/ 108 w 30"/>
                <a:gd name="T13" fmla="*/ 0 h 38"/>
                <a:gd name="T14" fmla="*/ 108 w 30"/>
                <a:gd name="T15" fmla="*/ 0 h 38"/>
                <a:gd name="T16" fmla="*/ 93 w 30"/>
                <a:gd name="T17" fmla="*/ 2 h 38"/>
                <a:gd name="T18" fmla="*/ 79 w 30"/>
                <a:gd name="T19" fmla="*/ 3 h 38"/>
                <a:gd name="T20" fmla="*/ 72 w 30"/>
                <a:gd name="T21" fmla="*/ 5 h 38"/>
                <a:gd name="T22" fmla="*/ 52 w 30"/>
                <a:gd name="T23" fmla="*/ 6 h 38"/>
                <a:gd name="T24" fmla="*/ 37 w 30"/>
                <a:gd name="T25" fmla="*/ 8 h 38"/>
                <a:gd name="T26" fmla="*/ 8 w 30"/>
                <a:gd name="T27" fmla="*/ 12 h 38"/>
                <a:gd name="T28" fmla="*/ 0 w 30"/>
                <a:gd name="T29" fmla="*/ 15 h 38"/>
                <a:gd name="T30" fmla="*/ 0 w 30"/>
                <a:gd name="T31" fmla="*/ 15 h 38"/>
                <a:gd name="T32" fmla="*/ 0 w 30"/>
                <a:gd name="T33" fmla="*/ 15 h 38"/>
                <a:gd name="T34" fmla="*/ 0 w 30"/>
                <a:gd name="T35" fmla="*/ 17 h 38"/>
                <a:gd name="T36" fmla="*/ 0 w 30"/>
                <a:gd name="T37" fmla="*/ 18 h 38"/>
                <a:gd name="T38" fmla="*/ 15 w 30"/>
                <a:gd name="T39" fmla="*/ 21 h 38"/>
                <a:gd name="T40" fmla="*/ 29 w 30"/>
                <a:gd name="T41" fmla="*/ 24 h 38"/>
                <a:gd name="T42" fmla="*/ 37 w 30"/>
                <a:gd name="T43" fmla="*/ 27 h 38"/>
                <a:gd name="T44" fmla="*/ 52 w 30"/>
                <a:gd name="T45" fmla="*/ 29 h 38"/>
                <a:gd name="T46" fmla="*/ 56 w 30"/>
                <a:gd name="T47" fmla="*/ 29 h 38"/>
                <a:gd name="T48" fmla="*/ 72 w 30"/>
                <a:gd name="T49" fmla="*/ 29 h 38"/>
                <a:gd name="T50" fmla="*/ 72 w 30"/>
                <a:gd name="T51" fmla="*/ 27 h 38"/>
                <a:gd name="T52" fmla="*/ 79 w 30"/>
                <a:gd name="T53" fmla="*/ 26 h 38"/>
                <a:gd name="T54" fmla="*/ 108 w 30"/>
                <a:gd name="T55" fmla="*/ 23 h 38"/>
                <a:gd name="T56" fmla="*/ 124 w 30"/>
                <a:gd name="T57" fmla="*/ 20 h 38"/>
                <a:gd name="T58" fmla="*/ 145 w 30"/>
                <a:gd name="T59" fmla="*/ 18 h 38"/>
                <a:gd name="T60" fmla="*/ 153 w 30"/>
                <a:gd name="T61" fmla="*/ 16 h 38"/>
                <a:gd name="T62" fmla="*/ 164 w 30"/>
                <a:gd name="T63" fmla="*/ 15 h 38"/>
                <a:gd name="T64" fmla="*/ 172 w 30"/>
                <a:gd name="T65" fmla="*/ 14 h 38"/>
                <a:gd name="T66" fmla="*/ 172 w 30"/>
                <a:gd name="T67" fmla="*/ 13 h 38"/>
                <a:gd name="T68" fmla="*/ 180 w 30"/>
                <a:gd name="T69" fmla="*/ 11 h 38"/>
                <a:gd name="T70" fmla="*/ 180 w 30"/>
                <a:gd name="T71" fmla="*/ 8 h 38"/>
                <a:gd name="T72" fmla="*/ 195 w 30"/>
                <a:gd name="T73" fmla="*/ 7 h 38"/>
                <a:gd name="T74" fmla="*/ 195 w 30"/>
                <a:gd name="T75" fmla="*/ 6 h 38"/>
                <a:gd name="T76" fmla="*/ 209 w 30"/>
                <a:gd name="T77" fmla="*/ 5 h 38"/>
                <a:gd name="T78" fmla="*/ 209 w 30"/>
                <a:gd name="T79" fmla="*/ 2 h 38"/>
                <a:gd name="T80" fmla="*/ 209 w 30"/>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
                <a:gd name="T124" fmla="*/ 0 h 38"/>
                <a:gd name="T125" fmla="*/ 30 w 30"/>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 h="38">
                  <a:moveTo>
                    <a:pt x="29" y="0"/>
                  </a:moveTo>
                  <a:lnTo>
                    <a:pt x="28" y="0"/>
                  </a:lnTo>
                  <a:lnTo>
                    <a:pt x="26" y="0"/>
                  </a:lnTo>
                  <a:lnTo>
                    <a:pt x="24" y="0"/>
                  </a:lnTo>
                  <a:lnTo>
                    <a:pt x="23" y="0"/>
                  </a:lnTo>
                  <a:lnTo>
                    <a:pt x="21" y="0"/>
                  </a:lnTo>
                  <a:lnTo>
                    <a:pt x="20" y="0"/>
                  </a:lnTo>
                  <a:lnTo>
                    <a:pt x="18" y="0"/>
                  </a:lnTo>
                  <a:lnTo>
                    <a:pt x="16" y="0"/>
                  </a:lnTo>
                  <a:lnTo>
                    <a:pt x="15" y="0"/>
                  </a:lnTo>
                  <a:lnTo>
                    <a:pt x="13" y="2"/>
                  </a:lnTo>
                  <a:lnTo>
                    <a:pt x="11" y="3"/>
                  </a:lnTo>
                  <a:lnTo>
                    <a:pt x="10" y="5"/>
                  </a:lnTo>
                  <a:lnTo>
                    <a:pt x="8" y="7"/>
                  </a:lnTo>
                  <a:lnTo>
                    <a:pt x="7" y="9"/>
                  </a:lnTo>
                  <a:lnTo>
                    <a:pt x="7" y="10"/>
                  </a:lnTo>
                  <a:lnTo>
                    <a:pt x="5" y="11"/>
                  </a:lnTo>
                  <a:lnTo>
                    <a:pt x="3" y="13"/>
                  </a:lnTo>
                  <a:lnTo>
                    <a:pt x="1" y="15"/>
                  </a:lnTo>
                  <a:lnTo>
                    <a:pt x="1" y="16"/>
                  </a:lnTo>
                  <a:lnTo>
                    <a:pt x="0" y="18"/>
                  </a:lnTo>
                  <a:lnTo>
                    <a:pt x="0" y="17"/>
                  </a:lnTo>
                  <a:lnTo>
                    <a:pt x="0" y="18"/>
                  </a:lnTo>
                  <a:lnTo>
                    <a:pt x="0" y="19"/>
                  </a:lnTo>
                  <a:lnTo>
                    <a:pt x="0" y="21"/>
                  </a:lnTo>
                  <a:lnTo>
                    <a:pt x="0" y="23"/>
                  </a:lnTo>
                  <a:lnTo>
                    <a:pt x="2" y="25"/>
                  </a:lnTo>
                  <a:lnTo>
                    <a:pt x="2" y="27"/>
                  </a:lnTo>
                  <a:lnTo>
                    <a:pt x="4" y="28"/>
                  </a:lnTo>
                  <a:lnTo>
                    <a:pt x="4" y="30"/>
                  </a:lnTo>
                  <a:lnTo>
                    <a:pt x="5" y="32"/>
                  </a:lnTo>
                  <a:lnTo>
                    <a:pt x="5" y="34"/>
                  </a:lnTo>
                  <a:lnTo>
                    <a:pt x="7" y="35"/>
                  </a:lnTo>
                  <a:lnTo>
                    <a:pt x="7" y="37"/>
                  </a:lnTo>
                  <a:lnTo>
                    <a:pt x="8" y="37"/>
                  </a:lnTo>
                  <a:lnTo>
                    <a:pt x="10" y="37"/>
                  </a:lnTo>
                  <a:lnTo>
                    <a:pt x="10" y="36"/>
                  </a:lnTo>
                  <a:lnTo>
                    <a:pt x="10" y="35"/>
                  </a:lnTo>
                  <a:lnTo>
                    <a:pt x="11" y="34"/>
                  </a:lnTo>
                  <a:lnTo>
                    <a:pt x="11" y="33"/>
                  </a:lnTo>
                  <a:lnTo>
                    <a:pt x="13" y="31"/>
                  </a:lnTo>
                  <a:lnTo>
                    <a:pt x="15" y="29"/>
                  </a:lnTo>
                  <a:lnTo>
                    <a:pt x="17" y="27"/>
                  </a:lnTo>
                  <a:lnTo>
                    <a:pt x="17" y="26"/>
                  </a:lnTo>
                  <a:lnTo>
                    <a:pt x="19" y="24"/>
                  </a:lnTo>
                  <a:lnTo>
                    <a:pt x="20" y="23"/>
                  </a:lnTo>
                  <a:lnTo>
                    <a:pt x="21" y="21"/>
                  </a:lnTo>
                  <a:lnTo>
                    <a:pt x="21" y="20"/>
                  </a:lnTo>
                  <a:lnTo>
                    <a:pt x="23" y="18"/>
                  </a:lnTo>
                  <a:lnTo>
                    <a:pt x="24" y="17"/>
                  </a:lnTo>
                  <a:lnTo>
                    <a:pt x="24" y="16"/>
                  </a:lnTo>
                  <a:lnTo>
                    <a:pt x="25" y="14"/>
                  </a:lnTo>
                  <a:lnTo>
                    <a:pt x="25" y="12"/>
                  </a:lnTo>
                  <a:lnTo>
                    <a:pt x="25" y="11"/>
                  </a:lnTo>
                  <a:lnTo>
                    <a:pt x="27" y="10"/>
                  </a:lnTo>
                  <a:lnTo>
                    <a:pt x="27" y="8"/>
                  </a:lnTo>
                  <a:lnTo>
                    <a:pt x="27" y="7"/>
                  </a:lnTo>
                  <a:lnTo>
                    <a:pt x="29" y="5"/>
                  </a:lnTo>
                  <a:lnTo>
                    <a:pt x="29" y="3"/>
                  </a:lnTo>
                  <a:lnTo>
                    <a:pt x="29" y="2"/>
                  </a:lnTo>
                  <a:lnTo>
                    <a:pt x="29" y="0"/>
                  </a:lnTo>
                </a:path>
              </a:pathLst>
            </a:custGeom>
            <a:solidFill>
              <a:srgbClr val="F8F8F8"/>
            </a:solidFill>
            <a:ln w="9525">
              <a:solidFill>
                <a:srgbClr val="DDDDDD"/>
              </a:solidFill>
              <a:round/>
              <a:headEnd/>
              <a:tailEnd/>
            </a:ln>
          </p:spPr>
          <p:txBody>
            <a:bodyPr/>
            <a:lstStyle/>
            <a:p>
              <a:endParaRPr lang="it-IT"/>
            </a:p>
          </p:txBody>
        </p:sp>
        <p:sp>
          <p:nvSpPr>
            <p:cNvPr id="8216" name="Freeform 30"/>
            <p:cNvSpPr>
              <a:spLocks/>
            </p:cNvSpPr>
            <p:nvPr/>
          </p:nvSpPr>
          <p:spPr bwMode="auto">
            <a:xfrm>
              <a:off x="3133" y="1319"/>
              <a:ext cx="313" cy="141"/>
            </a:xfrm>
            <a:custGeom>
              <a:avLst/>
              <a:gdLst>
                <a:gd name="T0" fmla="*/ 352 w 159"/>
                <a:gd name="T1" fmla="*/ 1 h 152"/>
                <a:gd name="T2" fmla="*/ 61 w 159"/>
                <a:gd name="T3" fmla="*/ 20 h 152"/>
                <a:gd name="T4" fmla="*/ 47 w 159"/>
                <a:gd name="T5" fmla="*/ 42 h 152"/>
                <a:gd name="T6" fmla="*/ 8 w 159"/>
                <a:gd name="T7" fmla="*/ 42 h 152"/>
                <a:gd name="T8" fmla="*/ 0 w 159"/>
                <a:gd name="T9" fmla="*/ 46 h 152"/>
                <a:gd name="T10" fmla="*/ 0 w 159"/>
                <a:gd name="T11" fmla="*/ 90 h 152"/>
                <a:gd name="T12" fmla="*/ 0 w 159"/>
                <a:gd name="T13" fmla="*/ 121 h 152"/>
                <a:gd name="T14" fmla="*/ 183 w 159"/>
                <a:gd name="T15" fmla="*/ 118 h 152"/>
                <a:gd name="T16" fmla="*/ 419 w 159"/>
                <a:gd name="T17" fmla="*/ 112 h 152"/>
                <a:gd name="T18" fmla="*/ 496 w 159"/>
                <a:gd name="T19" fmla="*/ 111 h 152"/>
                <a:gd name="T20" fmla="*/ 677 w 159"/>
                <a:gd name="T21" fmla="*/ 111 h 152"/>
                <a:gd name="T22" fmla="*/ 724 w 159"/>
                <a:gd name="T23" fmla="*/ 113 h 152"/>
                <a:gd name="T24" fmla="*/ 724 w 159"/>
                <a:gd name="T25" fmla="*/ 116 h 152"/>
                <a:gd name="T26" fmla="*/ 740 w 159"/>
                <a:gd name="T27" fmla="*/ 119 h 152"/>
                <a:gd name="T28" fmla="*/ 825 w 159"/>
                <a:gd name="T29" fmla="*/ 114 h 152"/>
                <a:gd name="T30" fmla="*/ 884 w 159"/>
                <a:gd name="T31" fmla="*/ 105 h 152"/>
                <a:gd name="T32" fmla="*/ 915 w 159"/>
                <a:gd name="T33" fmla="*/ 89 h 152"/>
                <a:gd name="T34" fmla="*/ 1047 w 159"/>
                <a:gd name="T35" fmla="*/ 71 h 152"/>
                <a:gd name="T36" fmla="*/ 1159 w 159"/>
                <a:gd name="T37" fmla="*/ 67 h 152"/>
                <a:gd name="T38" fmla="*/ 1024 w 159"/>
                <a:gd name="T39" fmla="*/ 66 h 152"/>
                <a:gd name="T40" fmla="*/ 900 w 159"/>
                <a:gd name="T41" fmla="*/ 71 h 152"/>
                <a:gd name="T42" fmla="*/ 801 w 159"/>
                <a:gd name="T43" fmla="*/ 85 h 152"/>
                <a:gd name="T44" fmla="*/ 795 w 159"/>
                <a:gd name="T45" fmla="*/ 98 h 152"/>
                <a:gd name="T46" fmla="*/ 693 w 159"/>
                <a:gd name="T47" fmla="*/ 101 h 152"/>
                <a:gd name="T48" fmla="*/ 604 w 159"/>
                <a:gd name="T49" fmla="*/ 101 h 152"/>
                <a:gd name="T50" fmla="*/ 581 w 159"/>
                <a:gd name="T51" fmla="*/ 94 h 152"/>
                <a:gd name="T52" fmla="*/ 573 w 159"/>
                <a:gd name="T53" fmla="*/ 74 h 152"/>
                <a:gd name="T54" fmla="*/ 565 w 159"/>
                <a:gd name="T55" fmla="*/ 72 h 152"/>
                <a:gd name="T56" fmla="*/ 543 w 159"/>
                <a:gd name="T57" fmla="*/ 90 h 152"/>
                <a:gd name="T58" fmla="*/ 364 w 159"/>
                <a:gd name="T59" fmla="*/ 99 h 152"/>
                <a:gd name="T60" fmla="*/ 144 w 159"/>
                <a:gd name="T61" fmla="*/ 90 h 152"/>
                <a:gd name="T62" fmla="*/ 61 w 159"/>
                <a:gd name="T63" fmla="*/ 75 h 152"/>
                <a:gd name="T64" fmla="*/ 100 w 159"/>
                <a:gd name="T65" fmla="*/ 58 h 152"/>
                <a:gd name="T66" fmla="*/ 205 w 159"/>
                <a:gd name="T67" fmla="*/ 53 h 152"/>
                <a:gd name="T68" fmla="*/ 344 w 159"/>
                <a:gd name="T69" fmla="*/ 53 h 152"/>
                <a:gd name="T70" fmla="*/ 543 w 159"/>
                <a:gd name="T71" fmla="*/ 59 h 152"/>
                <a:gd name="T72" fmla="*/ 608 w 159"/>
                <a:gd name="T73" fmla="*/ 61 h 152"/>
                <a:gd name="T74" fmla="*/ 608 w 159"/>
                <a:gd name="T75" fmla="*/ 58 h 152"/>
                <a:gd name="T76" fmla="*/ 616 w 159"/>
                <a:gd name="T77" fmla="*/ 53 h 152"/>
                <a:gd name="T78" fmla="*/ 427 w 159"/>
                <a:gd name="T79" fmla="*/ 50 h 152"/>
                <a:gd name="T80" fmla="*/ 228 w 159"/>
                <a:gd name="T81" fmla="*/ 45 h 152"/>
                <a:gd name="T82" fmla="*/ 144 w 159"/>
                <a:gd name="T83" fmla="*/ 37 h 152"/>
                <a:gd name="T84" fmla="*/ 128 w 159"/>
                <a:gd name="T85" fmla="*/ 19 h 152"/>
                <a:gd name="T86" fmla="*/ 283 w 159"/>
                <a:gd name="T87" fmla="*/ 13 h 152"/>
                <a:gd name="T88" fmla="*/ 372 w 159"/>
                <a:gd name="T89" fmla="*/ 24 h 152"/>
                <a:gd name="T90" fmla="*/ 283 w 159"/>
                <a:gd name="T91" fmla="*/ 32 h 152"/>
                <a:gd name="T92" fmla="*/ 252 w 159"/>
                <a:gd name="T93" fmla="*/ 28 h 152"/>
                <a:gd name="T94" fmla="*/ 244 w 159"/>
                <a:gd name="T95" fmla="*/ 24 h 152"/>
                <a:gd name="T96" fmla="*/ 205 w 159"/>
                <a:gd name="T97" fmla="*/ 28 h 152"/>
                <a:gd name="T98" fmla="*/ 189 w 159"/>
                <a:gd name="T99" fmla="*/ 35 h 152"/>
                <a:gd name="T100" fmla="*/ 299 w 159"/>
                <a:gd name="T101" fmla="*/ 39 h 152"/>
                <a:gd name="T102" fmla="*/ 465 w 159"/>
                <a:gd name="T103" fmla="*/ 44 h 152"/>
                <a:gd name="T104" fmla="*/ 488 w 159"/>
                <a:gd name="T105" fmla="*/ 42 h 152"/>
                <a:gd name="T106" fmla="*/ 449 w 159"/>
                <a:gd name="T107" fmla="*/ 34 h 152"/>
                <a:gd name="T108" fmla="*/ 449 w 159"/>
                <a:gd name="T109" fmla="*/ 17 h 152"/>
                <a:gd name="T110" fmla="*/ 472 w 159"/>
                <a:gd name="T111" fmla="*/ 9 h 152"/>
                <a:gd name="T112" fmla="*/ 528 w 159"/>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9"/>
                <a:gd name="T172" fmla="*/ 0 h 152"/>
                <a:gd name="T173" fmla="*/ 159 w 159"/>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9" h="152">
                  <a:moveTo>
                    <a:pt x="70" y="0"/>
                  </a:moveTo>
                  <a:lnTo>
                    <a:pt x="69" y="0"/>
                  </a:lnTo>
                  <a:lnTo>
                    <a:pt x="67" y="0"/>
                  </a:lnTo>
                  <a:lnTo>
                    <a:pt x="62" y="0"/>
                  </a:lnTo>
                  <a:lnTo>
                    <a:pt x="58" y="0"/>
                  </a:lnTo>
                  <a:lnTo>
                    <a:pt x="52" y="1"/>
                  </a:lnTo>
                  <a:lnTo>
                    <a:pt x="46" y="1"/>
                  </a:lnTo>
                  <a:lnTo>
                    <a:pt x="39" y="3"/>
                  </a:lnTo>
                  <a:lnTo>
                    <a:pt x="34" y="3"/>
                  </a:lnTo>
                  <a:lnTo>
                    <a:pt x="27" y="7"/>
                  </a:lnTo>
                  <a:lnTo>
                    <a:pt x="21" y="10"/>
                  </a:lnTo>
                  <a:lnTo>
                    <a:pt x="16" y="15"/>
                  </a:lnTo>
                  <a:lnTo>
                    <a:pt x="11" y="19"/>
                  </a:lnTo>
                  <a:lnTo>
                    <a:pt x="8" y="26"/>
                  </a:lnTo>
                  <a:lnTo>
                    <a:pt x="6" y="33"/>
                  </a:lnTo>
                  <a:lnTo>
                    <a:pt x="6" y="43"/>
                  </a:lnTo>
                  <a:lnTo>
                    <a:pt x="8" y="52"/>
                  </a:lnTo>
                  <a:lnTo>
                    <a:pt x="7" y="52"/>
                  </a:lnTo>
                  <a:lnTo>
                    <a:pt x="6" y="52"/>
                  </a:lnTo>
                  <a:lnTo>
                    <a:pt x="5" y="52"/>
                  </a:lnTo>
                  <a:lnTo>
                    <a:pt x="4" y="52"/>
                  </a:lnTo>
                  <a:lnTo>
                    <a:pt x="2" y="52"/>
                  </a:lnTo>
                  <a:lnTo>
                    <a:pt x="1" y="52"/>
                  </a:lnTo>
                  <a:lnTo>
                    <a:pt x="0" y="52"/>
                  </a:lnTo>
                  <a:lnTo>
                    <a:pt x="0" y="55"/>
                  </a:lnTo>
                  <a:lnTo>
                    <a:pt x="0" y="58"/>
                  </a:lnTo>
                  <a:lnTo>
                    <a:pt x="0" y="63"/>
                  </a:lnTo>
                  <a:lnTo>
                    <a:pt x="0" y="69"/>
                  </a:lnTo>
                  <a:lnTo>
                    <a:pt x="0" y="78"/>
                  </a:lnTo>
                  <a:lnTo>
                    <a:pt x="0" y="85"/>
                  </a:lnTo>
                  <a:lnTo>
                    <a:pt x="0" y="94"/>
                  </a:lnTo>
                  <a:lnTo>
                    <a:pt x="0" y="102"/>
                  </a:lnTo>
                  <a:lnTo>
                    <a:pt x="0" y="113"/>
                  </a:lnTo>
                  <a:lnTo>
                    <a:pt x="0" y="121"/>
                  </a:lnTo>
                  <a:lnTo>
                    <a:pt x="0" y="130"/>
                  </a:lnTo>
                  <a:lnTo>
                    <a:pt x="0" y="136"/>
                  </a:lnTo>
                  <a:lnTo>
                    <a:pt x="0" y="143"/>
                  </a:lnTo>
                  <a:lnTo>
                    <a:pt x="0" y="148"/>
                  </a:lnTo>
                  <a:lnTo>
                    <a:pt x="0" y="151"/>
                  </a:lnTo>
                  <a:lnTo>
                    <a:pt x="2" y="151"/>
                  </a:lnTo>
                  <a:lnTo>
                    <a:pt x="5" y="151"/>
                  </a:lnTo>
                  <a:lnTo>
                    <a:pt x="9" y="150"/>
                  </a:lnTo>
                  <a:lnTo>
                    <a:pt x="13" y="150"/>
                  </a:lnTo>
                  <a:lnTo>
                    <a:pt x="19" y="148"/>
                  </a:lnTo>
                  <a:lnTo>
                    <a:pt x="24" y="148"/>
                  </a:lnTo>
                  <a:lnTo>
                    <a:pt x="29" y="146"/>
                  </a:lnTo>
                  <a:lnTo>
                    <a:pt x="34" y="146"/>
                  </a:lnTo>
                  <a:lnTo>
                    <a:pt x="39" y="144"/>
                  </a:lnTo>
                  <a:lnTo>
                    <a:pt x="43" y="144"/>
                  </a:lnTo>
                  <a:lnTo>
                    <a:pt x="49" y="142"/>
                  </a:lnTo>
                  <a:lnTo>
                    <a:pt x="52" y="142"/>
                  </a:lnTo>
                  <a:lnTo>
                    <a:pt x="55" y="140"/>
                  </a:lnTo>
                  <a:lnTo>
                    <a:pt x="56" y="140"/>
                  </a:lnTo>
                  <a:lnTo>
                    <a:pt x="57" y="138"/>
                  </a:lnTo>
                  <a:lnTo>
                    <a:pt x="57" y="139"/>
                  </a:lnTo>
                  <a:lnTo>
                    <a:pt x="58" y="139"/>
                  </a:lnTo>
                  <a:lnTo>
                    <a:pt x="60" y="139"/>
                  </a:lnTo>
                  <a:lnTo>
                    <a:pt x="63" y="139"/>
                  </a:lnTo>
                  <a:lnTo>
                    <a:pt x="65" y="139"/>
                  </a:lnTo>
                  <a:lnTo>
                    <a:pt x="69" y="139"/>
                  </a:lnTo>
                  <a:lnTo>
                    <a:pt x="72" y="139"/>
                  </a:lnTo>
                  <a:lnTo>
                    <a:pt x="76" y="139"/>
                  </a:lnTo>
                  <a:lnTo>
                    <a:pt x="79" y="139"/>
                  </a:lnTo>
                  <a:lnTo>
                    <a:pt x="83" y="139"/>
                  </a:lnTo>
                  <a:lnTo>
                    <a:pt x="86" y="139"/>
                  </a:lnTo>
                  <a:lnTo>
                    <a:pt x="89" y="139"/>
                  </a:lnTo>
                  <a:lnTo>
                    <a:pt x="91" y="139"/>
                  </a:lnTo>
                  <a:lnTo>
                    <a:pt x="93" y="139"/>
                  </a:lnTo>
                  <a:lnTo>
                    <a:pt x="94" y="139"/>
                  </a:lnTo>
                  <a:lnTo>
                    <a:pt x="95" y="139"/>
                  </a:lnTo>
                  <a:lnTo>
                    <a:pt x="95" y="140"/>
                  </a:lnTo>
                  <a:lnTo>
                    <a:pt x="95" y="141"/>
                  </a:lnTo>
                  <a:lnTo>
                    <a:pt x="95" y="143"/>
                  </a:lnTo>
                  <a:lnTo>
                    <a:pt x="95" y="144"/>
                  </a:lnTo>
                  <a:lnTo>
                    <a:pt x="95" y="146"/>
                  </a:lnTo>
                  <a:lnTo>
                    <a:pt x="95" y="148"/>
                  </a:lnTo>
                  <a:lnTo>
                    <a:pt x="95" y="149"/>
                  </a:lnTo>
                  <a:lnTo>
                    <a:pt x="97" y="149"/>
                  </a:lnTo>
                  <a:lnTo>
                    <a:pt x="99" y="149"/>
                  </a:lnTo>
                  <a:lnTo>
                    <a:pt x="100" y="149"/>
                  </a:lnTo>
                  <a:lnTo>
                    <a:pt x="102" y="147"/>
                  </a:lnTo>
                  <a:lnTo>
                    <a:pt x="103" y="147"/>
                  </a:lnTo>
                  <a:lnTo>
                    <a:pt x="105" y="145"/>
                  </a:lnTo>
                  <a:lnTo>
                    <a:pt x="106" y="145"/>
                  </a:lnTo>
                  <a:lnTo>
                    <a:pt x="108" y="143"/>
                  </a:lnTo>
                  <a:lnTo>
                    <a:pt x="110" y="141"/>
                  </a:lnTo>
                  <a:lnTo>
                    <a:pt x="110" y="139"/>
                  </a:lnTo>
                  <a:lnTo>
                    <a:pt x="112" y="138"/>
                  </a:lnTo>
                  <a:lnTo>
                    <a:pt x="112" y="136"/>
                  </a:lnTo>
                  <a:lnTo>
                    <a:pt x="114" y="134"/>
                  </a:lnTo>
                  <a:lnTo>
                    <a:pt x="116" y="132"/>
                  </a:lnTo>
                  <a:lnTo>
                    <a:pt x="118" y="130"/>
                  </a:lnTo>
                  <a:lnTo>
                    <a:pt x="118" y="129"/>
                  </a:lnTo>
                  <a:lnTo>
                    <a:pt x="118" y="126"/>
                  </a:lnTo>
                  <a:lnTo>
                    <a:pt x="118" y="123"/>
                  </a:lnTo>
                  <a:lnTo>
                    <a:pt x="120" y="119"/>
                  </a:lnTo>
                  <a:lnTo>
                    <a:pt x="120" y="116"/>
                  </a:lnTo>
                  <a:lnTo>
                    <a:pt x="120" y="112"/>
                  </a:lnTo>
                  <a:lnTo>
                    <a:pt x="121" y="108"/>
                  </a:lnTo>
                  <a:lnTo>
                    <a:pt x="123" y="103"/>
                  </a:lnTo>
                  <a:lnTo>
                    <a:pt x="124" y="100"/>
                  </a:lnTo>
                  <a:lnTo>
                    <a:pt x="125" y="96"/>
                  </a:lnTo>
                  <a:lnTo>
                    <a:pt x="128" y="94"/>
                  </a:lnTo>
                  <a:lnTo>
                    <a:pt x="132" y="90"/>
                  </a:lnTo>
                  <a:lnTo>
                    <a:pt x="137" y="88"/>
                  </a:lnTo>
                  <a:lnTo>
                    <a:pt x="143" y="86"/>
                  </a:lnTo>
                  <a:lnTo>
                    <a:pt x="149" y="86"/>
                  </a:lnTo>
                  <a:lnTo>
                    <a:pt x="158" y="85"/>
                  </a:lnTo>
                  <a:lnTo>
                    <a:pt x="156" y="85"/>
                  </a:lnTo>
                  <a:lnTo>
                    <a:pt x="154" y="85"/>
                  </a:lnTo>
                  <a:lnTo>
                    <a:pt x="152" y="84"/>
                  </a:lnTo>
                  <a:lnTo>
                    <a:pt x="148" y="84"/>
                  </a:lnTo>
                  <a:lnTo>
                    <a:pt x="147" y="84"/>
                  </a:lnTo>
                  <a:lnTo>
                    <a:pt x="144" y="84"/>
                  </a:lnTo>
                  <a:lnTo>
                    <a:pt x="142" y="82"/>
                  </a:lnTo>
                  <a:lnTo>
                    <a:pt x="139" y="82"/>
                  </a:lnTo>
                  <a:lnTo>
                    <a:pt x="137" y="82"/>
                  </a:lnTo>
                  <a:lnTo>
                    <a:pt x="134" y="82"/>
                  </a:lnTo>
                  <a:lnTo>
                    <a:pt x="132" y="81"/>
                  </a:lnTo>
                  <a:lnTo>
                    <a:pt x="130" y="81"/>
                  </a:lnTo>
                  <a:lnTo>
                    <a:pt x="128" y="80"/>
                  </a:lnTo>
                  <a:lnTo>
                    <a:pt x="128" y="79"/>
                  </a:lnTo>
                  <a:lnTo>
                    <a:pt x="122" y="84"/>
                  </a:lnTo>
                  <a:lnTo>
                    <a:pt x="118" y="89"/>
                  </a:lnTo>
                  <a:lnTo>
                    <a:pt x="114" y="92"/>
                  </a:lnTo>
                  <a:lnTo>
                    <a:pt x="112" y="95"/>
                  </a:lnTo>
                  <a:lnTo>
                    <a:pt x="109" y="99"/>
                  </a:lnTo>
                  <a:lnTo>
                    <a:pt x="108" y="101"/>
                  </a:lnTo>
                  <a:lnTo>
                    <a:pt x="106" y="103"/>
                  </a:lnTo>
                  <a:lnTo>
                    <a:pt x="106" y="105"/>
                  </a:lnTo>
                  <a:lnTo>
                    <a:pt x="105" y="107"/>
                  </a:lnTo>
                  <a:lnTo>
                    <a:pt x="105" y="109"/>
                  </a:lnTo>
                  <a:lnTo>
                    <a:pt x="105" y="111"/>
                  </a:lnTo>
                  <a:lnTo>
                    <a:pt x="105" y="113"/>
                  </a:lnTo>
                  <a:lnTo>
                    <a:pt x="104" y="116"/>
                  </a:lnTo>
                  <a:lnTo>
                    <a:pt x="104" y="118"/>
                  </a:lnTo>
                  <a:lnTo>
                    <a:pt x="104" y="121"/>
                  </a:lnTo>
                  <a:lnTo>
                    <a:pt x="104" y="123"/>
                  </a:lnTo>
                  <a:lnTo>
                    <a:pt x="102" y="125"/>
                  </a:lnTo>
                  <a:lnTo>
                    <a:pt x="100" y="126"/>
                  </a:lnTo>
                  <a:lnTo>
                    <a:pt x="99" y="127"/>
                  </a:lnTo>
                  <a:lnTo>
                    <a:pt x="97" y="127"/>
                  </a:lnTo>
                  <a:lnTo>
                    <a:pt x="94" y="127"/>
                  </a:lnTo>
                  <a:lnTo>
                    <a:pt x="93" y="127"/>
                  </a:lnTo>
                  <a:lnTo>
                    <a:pt x="91" y="127"/>
                  </a:lnTo>
                  <a:lnTo>
                    <a:pt x="89" y="127"/>
                  </a:lnTo>
                  <a:lnTo>
                    <a:pt x="86" y="127"/>
                  </a:lnTo>
                  <a:lnTo>
                    <a:pt x="84" y="127"/>
                  </a:lnTo>
                  <a:lnTo>
                    <a:pt x="83" y="127"/>
                  </a:lnTo>
                  <a:lnTo>
                    <a:pt x="81" y="127"/>
                  </a:lnTo>
                  <a:lnTo>
                    <a:pt x="80" y="127"/>
                  </a:lnTo>
                  <a:lnTo>
                    <a:pt x="79" y="127"/>
                  </a:lnTo>
                  <a:lnTo>
                    <a:pt x="78" y="127"/>
                  </a:lnTo>
                  <a:lnTo>
                    <a:pt x="78" y="126"/>
                  </a:lnTo>
                  <a:lnTo>
                    <a:pt x="76" y="126"/>
                  </a:lnTo>
                  <a:lnTo>
                    <a:pt x="76" y="124"/>
                  </a:lnTo>
                  <a:lnTo>
                    <a:pt x="76" y="123"/>
                  </a:lnTo>
                  <a:lnTo>
                    <a:pt x="76" y="120"/>
                  </a:lnTo>
                  <a:lnTo>
                    <a:pt x="76" y="117"/>
                  </a:lnTo>
                  <a:lnTo>
                    <a:pt x="76" y="114"/>
                  </a:lnTo>
                  <a:lnTo>
                    <a:pt x="76" y="110"/>
                  </a:lnTo>
                  <a:lnTo>
                    <a:pt x="76" y="106"/>
                  </a:lnTo>
                  <a:lnTo>
                    <a:pt x="75" y="103"/>
                  </a:lnTo>
                  <a:lnTo>
                    <a:pt x="75" y="100"/>
                  </a:lnTo>
                  <a:lnTo>
                    <a:pt x="75" y="97"/>
                  </a:lnTo>
                  <a:lnTo>
                    <a:pt x="75" y="93"/>
                  </a:lnTo>
                  <a:lnTo>
                    <a:pt x="75" y="91"/>
                  </a:lnTo>
                  <a:lnTo>
                    <a:pt x="75" y="88"/>
                  </a:lnTo>
                  <a:lnTo>
                    <a:pt x="75" y="87"/>
                  </a:lnTo>
                  <a:lnTo>
                    <a:pt x="75" y="86"/>
                  </a:lnTo>
                  <a:lnTo>
                    <a:pt x="74" y="87"/>
                  </a:lnTo>
                  <a:lnTo>
                    <a:pt x="74" y="89"/>
                  </a:lnTo>
                  <a:lnTo>
                    <a:pt x="74" y="91"/>
                  </a:lnTo>
                  <a:lnTo>
                    <a:pt x="74" y="93"/>
                  </a:lnTo>
                  <a:lnTo>
                    <a:pt x="74" y="97"/>
                  </a:lnTo>
                  <a:lnTo>
                    <a:pt x="74" y="100"/>
                  </a:lnTo>
                  <a:lnTo>
                    <a:pt x="74" y="103"/>
                  </a:lnTo>
                  <a:lnTo>
                    <a:pt x="74" y="106"/>
                  </a:lnTo>
                  <a:lnTo>
                    <a:pt x="72" y="110"/>
                  </a:lnTo>
                  <a:lnTo>
                    <a:pt x="71" y="113"/>
                  </a:lnTo>
                  <a:lnTo>
                    <a:pt x="70" y="117"/>
                  </a:lnTo>
                  <a:lnTo>
                    <a:pt x="68" y="119"/>
                  </a:lnTo>
                  <a:lnTo>
                    <a:pt x="65" y="122"/>
                  </a:lnTo>
                  <a:lnTo>
                    <a:pt x="62" y="124"/>
                  </a:lnTo>
                  <a:lnTo>
                    <a:pt x="58" y="124"/>
                  </a:lnTo>
                  <a:lnTo>
                    <a:pt x="55" y="124"/>
                  </a:lnTo>
                  <a:lnTo>
                    <a:pt x="48" y="124"/>
                  </a:lnTo>
                  <a:lnTo>
                    <a:pt x="43" y="124"/>
                  </a:lnTo>
                  <a:lnTo>
                    <a:pt x="37" y="123"/>
                  </a:lnTo>
                  <a:lnTo>
                    <a:pt x="33" y="121"/>
                  </a:lnTo>
                  <a:lnTo>
                    <a:pt x="29" y="120"/>
                  </a:lnTo>
                  <a:lnTo>
                    <a:pt x="25" y="119"/>
                  </a:lnTo>
                  <a:lnTo>
                    <a:pt x="21" y="117"/>
                  </a:lnTo>
                  <a:lnTo>
                    <a:pt x="19" y="113"/>
                  </a:lnTo>
                  <a:lnTo>
                    <a:pt x="16" y="111"/>
                  </a:lnTo>
                  <a:lnTo>
                    <a:pt x="14" y="108"/>
                  </a:lnTo>
                  <a:lnTo>
                    <a:pt x="12" y="107"/>
                  </a:lnTo>
                  <a:lnTo>
                    <a:pt x="11" y="103"/>
                  </a:lnTo>
                  <a:lnTo>
                    <a:pt x="9" y="101"/>
                  </a:lnTo>
                  <a:lnTo>
                    <a:pt x="8" y="98"/>
                  </a:lnTo>
                  <a:lnTo>
                    <a:pt x="8" y="94"/>
                  </a:lnTo>
                  <a:lnTo>
                    <a:pt x="8" y="91"/>
                  </a:lnTo>
                  <a:lnTo>
                    <a:pt x="8" y="87"/>
                  </a:lnTo>
                  <a:lnTo>
                    <a:pt x="8" y="84"/>
                  </a:lnTo>
                  <a:lnTo>
                    <a:pt x="8" y="81"/>
                  </a:lnTo>
                  <a:lnTo>
                    <a:pt x="10" y="77"/>
                  </a:lnTo>
                  <a:lnTo>
                    <a:pt x="11" y="75"/>
                  </a:lnTo>
                  <a:lnTo>
                    <a:pt x="13" y="73"/>
                  </a:lnTo>
                  <a:lnTo>
                    <a:pt x="15" y="71"/>
                  </a:lnTo>
                  <a:lnTo>
                    <a:pt x="17" y="69"/>
                  </a:lnTo>
                  <a:lnTo>
                    <a:pt x="19" y="69"/>
                  </a:lnTo>
                  <a:lnTo>
                    <a:pt x="21" y="68"/>
                  </a:lnTo>
                  <a:lnTo>
                    <a:pt x="22" y="68"/>
                  </a:lnTo>
                  <a:lnTo>
                    <a:pt x="25" y="66"/>
                  </a:lnTo>
                  <a:lnTo>
                    <a:pt x="27" y="66"/>
                  </a:lnTo>
                  <a:lnTo>
                    <a:pt x="29" y="66"/>
                  </a:lnTo>
                  <a:lnTo>
                    <a:pt x="31" y="66"/>
                  </a:lnTo>
                  <a:lnTo>
                    <a:pt x="34" y="64"/>
                  </a:lnTo>
                  <a:lnTo>
                    <a:pt x="36" y="65"/>
                  </a:lnTo>
                  <a:lnTo>
                    <a:pt x="38" y="65"/>
                  </a:lnTo>
                  <a:lnTo>
                    <a:pt x="41" y="66"/>
                  </a:lnTo>
                  <a:lnTo>
                    <a:pt x="45" y="66"/>
                  </a:lnTo>
                  <a:lnTo>
                    <a:pt x="49" y="67"/>
                  </a:lnTo>
                  <a:lnTo>
                    <a:pt x="52" y="67"/>
                  </a:lnTo>
                  <a:lnTo>
                    <a:pt x="56" y="69"/>
                  </a:lnTo>
                  <a:lnTo>
                    <a:pt x="61" y="69"/>
                  </a:lnTo>
                  <a:lnTo>
                    <a:pt x="64" y="71"/>
                  </a:lnTo>
                  <a:lnTo>
                    <a:pt x="68" y="72"/>
                  </a:lnTo>
                  <a:lnTo>
                    <a:pt x="71" y="74"/>
                  </a:lnTo>
                  <a:lnTo>
                    <a:pt x="74" y="74"/>
                  </a:lnTo>
                  <a:lnTo>
                    <a:pt x="76" y="76"/>
                  </a:lnTo>
                  <a:lnTo>
                    <a:pt x="79" y="76"/>
                  </a:lnTo>
                  <a:lnTo>
                    <a:pt x="80" y="77"/>
                  </a:lnTo>
                  <a:lnTo>
                    <a:pt x="81" y="77"/>
                  </a:lnTo>
                  <a:lnTo>
                    <a:pt x="80" y="77"/>
                  </a:lnTo>
                  <a:lnTo>
                    <a:pt x="80" y="76"/>
                  </a:lnTo>
                  <a:lnTo>
                    <a:pt x="80" y="74"/>
                  </a:lnTo>
                  <a:lnTo>
                    <a:pt x="80" y="72"/>
                  </a:lnTo>
                  <a:lnTo>
                    <a:pt x="80" y="71"/>
                  </a:lnTo>
                  <a:lnTo>
                    <a:pt x="80" y="69"/>
                  </a:lnTo>
                  <a:lnTo>
                    <a:pt x="80" y="68"/>
                  </a:lnTo>
                  <a:lnTo>
                    <a:pt x="81" y="66"/>
                  </a:lnTo>
                  <a:lnTo>
                    <a:pt x="77" y="66"/>
                  </a:lnTo>
                  <a:lnTo>
                    <a:pt x="74" y="66"/>
                  </a:lnTo>
                  <a:lnTo>
                    <a:pt x="71" y="66"/>
                  </a:lnTo>
                  <a:lnTo>
                    <a:pt x="68" y="65"/>
                  </a:lnTo>
                  <a:lnTo>
                    <a:pt x="63" y="65"/>
                  </a:lnTo>
                  <a:lnTo>
                    <a:pt x="59" y="63"/>
                  </a:lnTo>
                  <a:lnTo>
                    <a:pt x="56" y="63"/>
                  </a:lnTo>
                  <a:lnTo>
                    <a:pt x="52" y="62"/>
                  </a:lnTo>
                  <a:lnTo>
                    <a:pt x="48" y="62"/>
                  </a:lnTo>
                  <a:lnTo>
                    <a:pt x="44" y="60"/>
                  </a:lnTo>
                  <a:lnTo>
                    <a:pt x="40" y="60"/>
                  </a:lnTo>
                  <a:lnTo>
                    <a:pt x="37" y="58"/>
                  </a:lnTo>
                  <a:lnTo>
                    <a:pt x="33" y="58"/>
                  </a:lnTo>
                  <a:lnTo>
                    <a:pt x="30" y="56"/>
                  </a:lnTo>
                  <a:lnTo>
                    <a:pt x="28" y="55"/>
                  </a:lnTo>
                  <a:lnTo>
                    <a:pt x="26" y="53"/>
                  </a:lnTo>
                  <a:lnTo>
                    <a:pt x="24" y="53"/>
                  </a:lnTo>
                  <a:lnTo>
                    <a:pt x="23" y="52"/>
                  </a:lnTo>
                  <a:lnTo>
                    <a:pt x="21" y="50"/>
                  </a:lnTo>
                  <a:lnTo>
                    <a:pt x="21" y="48"/>
                  </a:lnTo>
                  <a:lnTo>
                    <a:pt x="19" y="46"/>
                  </a:lnTo>
                  <a:lnTo>
                    <a:pt x="18" y="43"/>
                  </a:lnTo>
                  <a:lnTo>
                    <a:pt x="17" y="41"/>
                  </a:lnTo>
                  <a:lnTo>
                    <a:pt x="17" y="37"/>
                  </a:lnTo>
                  <a:lnTo>
                    <a:pt x="16" y="35"/>
                  </a:lnTo>
                  <a:lnTo>
                    <a:pt x="16" y="32"/>
                  </a:lnTo>
                  <a:lnTo>
                    <a:pt x="16" y="29"/>
                  </a:lnTo>
                  <a:lnTo>
                    <a:pt x="17" y="25"/>
                  </a:lnTo>
                  <a:lnTo>
                    <a:pt x="17" y="24"/>
                  </a:lnTo>
                  <a:lnTo>
                    <a:pt x="19" y="20"/>
                  </a:lnTo>
                  <a:lnTo>
                    <a:pt x="22" y="19"/>
                  </a:lnTo>
                  <a:lnTo>
                    <a:pt x="26" y="16"/>
                  </a:lnTo>
                  <a:lnTo>
                    <a:pt x="30" y="16"/>
                  </a:lnTo>
                  <a:lnTo>
                    <a:pt x="34" y="15"/>
                  </a:lnTo>
                  <a:lnTo>
                    <a:pt x="37" y="16"/>
                  </a:lnTo>
                  <a:lnTo>
                    <a:pt x="40" y="16"/>
                  </a:lnTo>
                  <a:lnTo>
                    <a:pt x="42" y="18"/>
                  </a:lnTo>
                  <a:lnTo>
                    <a:pt x="45" y="20"/>
                  </a:lnTo>
                  <a:lnTo>
                    <a:pt x="47" y="22"/>
                  </a:lnTo>
                  <a:lnTo>
                    <a:pt x="49" y="24"/>
                  </a:lnTo>
                  <a:lnTo>
                    <a:pt x="49" y="28"/>
                  </a:lnTo>
                  <a:lnTo>
                    <a:pt x="49" y="30"/>
                  </a:lnTo>
                  <a:lnTo>
                    <a:pt x="48" y="32"/>
                  </a:lnTo>
                  <a:lnTo>
                    <a:pt x="48" y="34"/>
                  </a:lnTo>
                  <a:lnTo>
                    <a:pt x="46" y="36"/>
                  </a:lnTo>
                  <a:lnTo>
                    <a:pt x="45" y="38"/>
                  </a:lnTo>
                  <a:lnTo>
                    <a:pt x="41" y="40"/>
                  </a:lnTo>
                  <a:lnTo>
                    <a:pt x="39" y="40"/>
                  </a:lnTo>
                  <a:lnTo>
                    <a:pt x="37" y="40"/>
                  </a:lnTo>
                  <a:lnTo>
                    <a:pt x="36" y="40"/>
                  </a:lnTo>
                  <a:lnTo>
                    <a:pt x="36" y="39"/>
                  </a:lnTo>
                  <a:lnTo>
                    <a:pt x="34" y="39"/>
                  </a:lnTo>
                  <a:lnTo>
                    <a:pt x="34" y="37"/>
                  </a:lnTo>
                  <a:lnTo>
                    <a:pt x="33" y="36"/>
                  </a:lnTo>
                  <a:lnTo>
                    <a:pt x="33" y="34"/>
                  </a:lnTo>
                  <a:lnTo>
                    <a:pt x="32" y="34"/>
                  </a:lnTo>
                  <a:lnTo>
                    <a:pt x="32" y="32"/>
                  </a:lnTo>
                  <a:lnTo>
                    <a:pt x="32" y="31"/>
                  </a:lnTo>
                  <a:lnTo>
                    <a:pt x="32" y="30"/>
                  </a:lnTo>
                  <a:lnTo>
                    <a:pt x="32" y="28"/>
                  </a:lnTo>
                  <a:lnTo>
                    <a:pt x="30" y="30"/>
                  </a:lnTo>
                  <a:lnTo>
                    <a:pt x="29" y="31"/>
                  </a:lnTo>
                  <a:lnTo>
                    <a:pt x="27" y="33"/>
                  </a:lnTo>
                  <a:lnTo>
                    <a:pt x="27" y="35"/>
                  </a:lnTo>
                  <a:lnTo>
                    <a:pt x="27" y="36"/>
                  </a:lnTo>
                  <a:lnTo>
                    <a:pt x="25" y="38"/>
                  </a:lnTo>
                  <a:lnTo>
                    <a:pt x="25" y="40"/>
                  </a:lnTo>
                  <a:lnTo>
                    <a:pt x="25" y="42"/>
                  </a:lnTo>
                  <a:lnTo>
                    <a:pt x="25" y="44"/>
                  </a:lnTo>
                  <a:lnTo>
                    <a:pt x="26" y="44"/>
                  </a:lnTo>
                  <a:lnTo>
                    <a:pt x="28" y="46"/>
                  </a:lnTo>
                  <a:lnTo>
                    <a:pt x="32" y="47"/>
                  </a:lnTo>
                  <a:lnTo>
                    <a:pt x="35" y="49"/>
                  </a:lnTo>
                  <a:lnTo>
                    <a:pt x="39" y="49"/>
                  </a:lnTo>
                  <a:lnTo>
                    <a:pt x="42" y="50"/>
                  </a:lnTo>
                  <a:lnTo>
                    <a:pt x="46" y="51"/>
                  </a:lnTo>
                  <a:lnTo>
                    <a:pt x="49" y="52"/>
                  </a:lnTo>
                  <a:lnTo>
                    <a:pt x="54" y="52"/>
                  </a:lnTo>
                  <a:lnTo>
                    <a:pt x="55" y="54"/>
                  </a:lnTo>
                  <a:lnTo>
                    <a:pt x="59" y="55"/>
                  </a:lnTo>
                  <a:lnTo>
                    <a:pt x="61" y="55"/>
                  </a:lnTo>
                  <a:lnTo>
                    <a:pt x="64" y="55"/>
                  </a:lnTo>
                  <a:lnTo>
                    <a:pt x="66" y="55"/>
                  </a:lnTo>
                  <a:lnTo>
                    <a:pt x="66" y="54"/>
                  </a:lnTo>
                  <a:lnTo>
                    <a:pt x="66" y="52"/>
                  </a:lnTo>
                  <a:lnTo>
                    <a:pt x="64" y="52"/>
                  </a:lnTo>
                  <a:lnTo>
                    <a:pt x="63" y="52"/>
                  </a:lnTo>
                  <a:lnTo>
                    <a:pt x="63" y="51"/>
                  </a:lnTo>
                  <a:lnTo>
                    <a:pt x="61" y="50"/>
                  </a:lnTo>
                  <a:lnTo>
                    <a:pt x="61" y="49"/>
                  </a:lnTo>
                  <a:lnTo>
                    <a:pt x="61" y="47"/>
                  </a:lnTo>
                  <a:lnTo>
                    <a:pt x="61" y="45"/>
                  </a:lnTo>
                  <a:lnTo>
                    <a:pt x="59" y="43"/>
                  </a:lnTo>
                  <a:lnTo>
                    <a:pt x="59" y="41"/>
                  </a:lnTo>
                  <a:lnTo>
                    <a:pt x="58" y="40"/>
                  </a:lnTo>
                  <a:lnTo>
                    <a:pt x="58" y="36"/>
                  </a:lnTo>
                  <a:lnTo>
                    <a:pt x="58" y="33"/>
                  </a:lnTo>
                  <a:lnTo>
                    <a:pt x="58" y="30"/>
                  </a:lnTo>
                  <a:lnTo>
                    <a:pt x="58" y="26"/>
                  </a:lnTo>
                  <a:lnTo>
                    <a:pt x="59" y="20"/>
                  </a:lnTo>
                  <a:lnTo>
                    <a:pt x="59" y="19"/>
                  </a:lnTo>
                  <a:lnTo>
                    <a:pt x="61" y="17"/>
                  </a:lnTo>
                  <a:lnTo>
                    <a:pt x="61" y="15"/>
                  </a:lnTo>
                  <a:lnTo>
                    <a:pt x="62" y="13"/>
                  </a:lnTo>
                  <a:lnTo>
                    <a:pt x="62" y="12"/>
                  </a:lnTo>
                  <a:lnTo>
                    <a:pt x="64" y="10"/>
                  </a:lnTo>
                  <a:lnTo>
                    <a:pt x="64" y="9"/>
                  </a:lnTo>
                  <a:lnTo>
                    <a:pt x="66" y="7"/>
                  </a:lnTo>
                  <a:lnTo>
                    <a:pt x="66" y="5"/>
                  </a:lnTo>
                  <a:lnTo>
                    <a:pt x="68" y="3"/>
                  </a:lnTo>
                  <a:lnTo>
                    <a:pt x="69" y="1"/>
                  </a:lnTo>
                  <a:lnTo>
                    <a:pt x="70" y="0"/>
                  </a:lnTo>
                </a:path>
              </a:pathLst>
            </a:custGeom>
            <a:solidFill>
              <a:srgbClr val="F8F8F8"/>
            </a:solidFill>
            <a:ln w="6350">
              <a:solidFill>
                <a:srgbClr val="DDDDDD"/>
              </a:solidFill>
              <a:round/>
              <a:headEnd/>
              <a:tailEnd/>
            </a:ln>
          </p:spPr>
          <p:txBody>
            <a:bodyPr/>
            <a:lstStyle/>
            <a:p>
              <a:endParaRPr lang="it-IT"/>
            </a:p>
          </p:txBody>
        </p:sp>
        <p:sp>
          <p:nvSpPr>
            <p:cNvPr id="8217" name="Freeform 31"/>
            <p:cNvSpPr>
              <a:spLocks/>
            </p:cNvSpPr>
            <p:nvPr/>
          </p:nvSpPr>
          <p:spPr bwMode="auto">
            <a:xfrm>
              <a:off x="2782" y="1465"/>
              <a:ext cx="325" cy="105"/>
            </a:xfrm>
            <a:custGeom>
              <a:avLst/>
              <a:gdLst>
                <a:gd name="T0" fmla="*/ 8 w 164"/>
                <a:gd name="T1" fmla="*/ 6 h 114"/>
                <a:gd name="T2" fmla="*/ 55 w 164"/>
                <a:gd name="T3" fmla="*/ 6 h 114"/>
                <a:gd name="T4" fmla="*/ 109 w 164"/>
                <a:gd name="T5" fmla="*/ 4 h 114"/>
                <a:gd name="T6" fmla="*/ 141 w 164"/>
                <a:gd name="T7" fmla="*/ 1 h 114"/>
                <a:gd name="T8" fmla="*/ 333 w 164"/>
                <a:gd name="T9" fmla="*/ 9 h 114"/>
                <a:gd name="T10" fmla="*/ 531 w 164"/>
                <a:gd name="T11" fmla="*/ 15 h 114"/>
                <a:gd name="T12" fmla="*/ 640 w 164"/>
                <a:gd name="T13" fmla="*/ 16 h 114"/>
                <a:gd name="T14" fmla="*/ 692 w 164"/>
                <a:gd name="T15" fmla="*/ 16 h 114"/>
                <a:gd name="T16" fmla="*/ 668 w 164"/>
                <a:gd name="T17" fmla="*/ 30 h 114"/>
                <a:gd name="T18" fmla="*/ 668 w 164"/>
                <a:gd name="T19" fmla="*/ 53 h 114"/>
                <a:gd name="T20" fmla="*/ 723 w 164"/>
                <a:gd name="T21" fmla="*/ 73 h 114"/>
                <a:gd name="T22" fmla="*/ 785 w 164"/>
                <a:gd name="T23" fmla="*/ 84 h 114"/>
                <a:gd name="T24" fmla="*/ 832 w 164"/>
                <a:gd name="T25" fmla="*/ 82 h 114"/>
                <a:gd name="T26" fmla="*/ 848 w 164"/>
                <a:gd name="T27" fmla="*/ 69 h 114"/>
                <a:gd name="T28" fmla="*/ 896 w 164"/>
                <a:gd name="T29" fmla="*/ 53 h 114"/>
                <a:gd name="T30" fmla="*/ 1021 w 164"/>
                <a:gd name="T31" fmla="*/ 41 h 114"/>
                <a:gd name="T32" fmla="*/ 1080 w 164"/>
                <a:gd name="T33" fmla="*/ 37 h 114"/>
                <a:gd name="T34" fmla="*/ 1088 w 164"/>
                <a:gd name="T35" fmla="*/ 28 h 114"/>
                <a:gd name="T36" fmla="*/ 1104 w 164"/>
                <a:gd name="T37" fmla="*/ 19 h 114"/>
                <a:gd name="T38" fmla="*/ 1120 w 164"/>
                <a:gd name="T39" fmla="*/ 14 h 114"/>
                <a:gd name="T40" fmla="*/ 1136 w 164"/>
                <a:gd name="T41" fmla="*/ 34 h 114"/>
                <a:gd name="T42" fmla="*/ 1189 w 164"/>
                <a:gd name="T43" fmla="*/ 57 h 114"/>
                <a:gd name="T44" fmla="*/ 1229 w 164"/>
                <a:gd name="T45" fmla="*/ 75 h 114"/>
                <a:gd name="T46" fmla="*/ 1260 w 164"/>
                <a:gd name="T47" fmla="*/ 83 h 114"/>
                <a:gd name="T48" fmla="*/ 1213 w 164"/>
                <a:gd name="T49" fmla="*/ 85 h 114"/>
                <a:gd name="T50" fmla="*/ 1120 w 164"/>
                <a:gd name="T51" fmla="*/ 87 h 114"/>
                <a:gd name="T52" fmla="*/ 997 w 164"/>
                <a:gd name="T53" fmla="*/ 88 h 114"/>
                <a:gd name="T54" fmla="*/ 848 w 164"/>
                <a:gd name="T55" fmla="*/ 88 h 114"/>
                <a:gd name="T56" fmla="*/ 785 w 164"/>
                <a:gd name="T57" fmla="*/ 88 h 114"/>
                <a:gd name="T58" fmla="*/ 723 w 164"/>
                <a:gd name="T59" fmla="*/ 84 h 114"/>
                <a:gd name="T60" fmla="*/ 632 w 164"/>
                <a:gd name="T61" fmla="*/ 79 h 114"/>
                <a:gd name="T62" fmla="*/ 569 w 164"/>
                <a:gd name="T63" fmla="*/ 74 h 114"/>
                <a:gd name="T64" fmla="*/ 523 w 164"/>
                <a:gd name="T65" fmla="*/ 70 h 114"/>
                <a:gd name="T66" fmla="*/ 499 w 164"/>
                <a:gd name="T67" fmla="*/ 64 h 114"/>
                <a:gd name="T68" fmla="*/ 452 w 164"/>
                <a:gd name="T69" fmla="*/ 61 h 114"/>
                <a:gd name="T70" fmla="*/ 420 w 164"/>
                <a:gd name="T71" fmla="*/ 59 h 114"/>
                <a:gd name="T72" fmla="*/ 380 w 164"/>
                <a:gd name="T73" fmla="*/ 59 h 114"/>
                <a:gd name="T74" fmla="*/ 333 w 164"/>
                <a:gd name="T75" fmla="*/ 54 h 114"/>
                <a:gd name="T76" fmla="*/ 279 w 164"/>
                <a:gd name="T77" fmla="*/ 49 h 114"/>
                <a:gd name="T78" fmla="*/ 256 w 164"/>
                <a:gd name="T79" fmla="*/ 45 h 114"/>
                <a:gd name="T80" fmla="*/ 271 w 164"/>
                <a:gd name="T81" fmla="*/ 43 h 114"/>
                <a:gd name="T82" fmla="*/ 319 w 164"/>
                <a:gd name="T83" fmla="*/ 42 h 114"/>
                <a:gd name="T84" fmla="*/ 380 w 164"/>
                <a:gd name="T85" fmla="*/ 41 h 114"/>
                <a:gd name="T86" fmla="*/ 420 w 164"/>
                <a:gd name="T87" fmla="*/ 41 h 114"/>
                <a:gd name="T88" fmla="*/ 380 w 164"/>
                <a:gd name="T89" fmla="*/ 25 h 114"/>
                <a:gd name="T90" fmla="*/ 279 w 164"/>
                <a:gd name="T91" fmla="*/ 15 h 114"/>
                <a:gd name="T92" fmla="*/ 141 w 164"/>
                <a:gd name="T93" fmla="*/ 13 h 114"/>
                <a:gd name="T94" fmla="*/ 24 w 164"/>
                <a:gd name="T95" fmla="*/ 7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0" y="8"/>
                  </a:moveTo>
                  <a:lnTo>
                    <a:pt x="0" y="8"/>
                  </a:lnTo>
                  <a:lnTo>
                    <a:pt x="1" y="8"/>
                  </a:lnTo>
                  <a:lnTo>
                    <a:pt x="3" y="7"/>
                  </a:lnTo>
                  <a:lnTo>
                    <a:pt x="4" y="7"/>
                  </a:lnTo>
                  <a:lnTo>
                    <a:pt x="5" y="6"/>
                  </a:lnTo>
                  <a:lnTo>
                    <a:pt x="7" y="6"/>
                  </a:lnTo>
                  <a:lnTo>
                    <a:pt x="9" y="4"/>
                  </a:lnTo>
                  <a:lnTo>
                    <a:pt x="10" y="4"/>
                  </a:lnTo>
                  <a:lnTo>
                    <a:pt x="12" y="4"/>
                  </a:lnTo>
                  <a:lnTo>
                    <a:pt x="14" y="4"/>
                  </a:lnTo>
                  <a:lnTo>
                    <a:pt x="16" y="2"/>
                  </a:lnTo>
                  <a:lnTo>
                    <a:pt x="17" y="1"/>
                  </a:lnTo>
                  <a:lnTo>
                    <a:pt x="18" y="1"/>
                  </a:lnTo>
                  <a:lnTo>
                    <a:pt x="19" y="0"/>
                  </a:lnTo>
                  <a:lnTo>
                    <a:pt x="27" y="5"/>
                  </a:lnTo>
                  <a:lnTo>
                    <a:pt x="36" y="9"/>
                  </a:lnTo>
                  <a:lnTo>
                    <a:pt x="43" y="12"/>
                  </a:lnTo>
                  <a:lnTo>
                    <a:pt x="51" y="13"/>
                  </a:lnTo>
                  <a:lnTo>
                    <a:pt x="56" y="16"/>
                  </a:lnTo>
                  <a:lnTo>
                    <a:pt x="63" y="17"/>
                  </a:lnTo>
                  <a:lnTo>
                    <a:pt x="68" y="18"/>
                  </a:lnTo>
                  <a:lnTo>
                    <a:pt x="73" y="18"/>
                  </a:lnTo>
                  <a:lnTo>
                    <a:pt x="76" y="19"/>
                  </a:lnTo>
                  <a:lnTo>
                    <a:pt x="80" y="19"/>
                  </a:lnTo>
                  <a:lnTo>
                    <a:pt x="82" y="19"/>
                  </a:lnTo>
                  <a:lnTo>
                    <a:pt x="85" y="19"/>
                  </a:lnTo>
                  <a:lnTo>
                    <a:pt x="86" y="19"/>
                  </a:lnTo>
                  <a:lnTo>
                    <a:pt x="88" y="19"/>
                  </a:lnTo>
                  <a:lnTo>
                    <a:pt x="89" y="19"/>
                  </a:lnTo>
                  <a:lnTo>
                    <a:pt x="90" y="18"/>
                  </a:lnTo>
                  <a:lnTo>
                    <a:pt x="88" y="26"/>
                  </a:lnTo>
                  <a:lnTo>
                    <a:pt x="87" y="32"/>
                  </a:lnTo>
                  <a:lnTo>
                    <a:pt x="86" y="39"/>
                  </a:lnTo>
                  <a:lnTo>
                    <a:pt x="86" y="45"/>
                  </a:lnTo>
                  <a:lnTo>
                    <a:pt x="86" y="52"/>
                  </a:lnTo>
                  <a:lnTo>
                    <a:pt x="86" y="60"/>
                  </a:lnTo>
                  <a:lnTo>
                    <a:pt x="86" y="67"/>
                  </a:lnTo>
                  <a:lnTo>
                    <a:pt x="88" y="73"/>
                  </a:lnTo>
                  <a:lnTo>
                    <a:pt x="89" y="80"/>
                  </a:lnTo>
                  <a:lnTo>
                    <a:pt x="91" y="87"/>
                  </a:lnTo>
                  <a:lnTo>
                    <a:pt x="93" y="93"/>
                  </a:lnTo>
                  <a:lnTo>
                    <a:pt x="94" y="98"/>
                  </a:lnTo>
                  <a:lnTo>
                    <a:pt x="96" y="102"/>
                  </a:lnTo>
                  <a:lnTo>
                    <a:pt x="99" y="105"/>
                  </a:lnTo>
                  <a:lnTo>
                    <a:pt x="101" y="108"/>
                  </a:lnTo>
                  <a:lnTo>
                    <a:pt x="105" y="108"/>
                  </a:lnTo>
                  <a:lnTo>
                    <a:pt x="105" y="109"/>
                  </a:lnTo>
                  <a:lnTo>
                    <a:pt x="107" y="107"/>
                  </a:lnTo>
                  <a:lnTo>
                    <a:pt x="107" y="105"/>
                  </a:lnTo>
                  <a:lnTo>
                    <a:pt x="108" y="102"/>
                  </a:lnTo>
                  <a:lnTo>
                    <a:pt x="108" y="98"/>
                  </a:lnTo>
                  <a:lnTo>
                    <a:pt x="109" y="94"/>
                  </a:lnTo>
                  <a:lnTo>
                    <a:pt x="109" y="88"/>
                  </a:lnTo>
                  <a:lnTo>
                    <a:pt x="110" y="83"/>
                  </a:lnTo>
                  <a:lnTo>
                    <a:pt x="111" y="79"/>
                  </a:lnTo>
                  <a:lnTo>
                    <a:pt x="113" y="73"/>
                  </a:lnTo>
                  <a:lnTo>
                    <a:pt x="115" y="68"/>
                  </a:lnTo>
                  <a:lnTo>
                    <a:pt x="118" y="63"/>
                  </a:lnTo>
                  <a:lnTo>
                    <a:pt x="121" y="60"/>
                  </a:lnTo>
                  <a:lnTo>
                    <a:pt x="126" y="55"/>
                  </a:lnTo>
                  <a:lnTo>
                    <a:pt x="131" y="52"/>
                  </a:lnTo>
                  <a:lnTo>
                    <a:pt x="139" y="49"/>
                  </a:lnTo>
                  <a:lnTo>
                    <a:pt x="139" y="47"/>
                  </a:lnTo>
                  <a:lnTo>
                    <a:pt x="140" y="45"/>
                  </a:lnTo>
                  <a:lnTo>
                    <a:pt x="140" y="43"/>
                  </a:lnTo>
                  <a:lnTo>
                    <a:pt x="140" y="39"/>
                  </a:lnTo>
                  <a:lnTo>
                    <a:pt x="140" y="36"/>
                  </a:lnTo>
                  <a:lnTo>
                    <a:pt x="142" y="33"/>
                  </a:lnTo>
                  <a:lnTo>
                    <a:pt x="142" y="31"/>
                  </a:lnTo>
                  <a:lnTo>
                    <a:pt x="142" y="28"/>
                  </a:lnTo>
                  <a:lnTo>
                    <a:pt x="142" y="25"/>
                  </a:lnTo>
                  <a:lnTo>
                    <a:pt x="143" y="21"/>
                  </a:lnTo>
                  <a:lnTo>
                    <a:pt x="143" y="20"/>
                  </a:lnTo>
                  <a:lnTo>
                    <a:pt x="144" y="18"/>
                  </a:lnTo>
                  <a:lnTo>
                    <a:pt x="144" y="17"/>
                  </a:lnTo>
                  <a:lnTo>
                    <a:pt x="145" y="16"/>
                  </a:lnTo>
                  <a:lnTo>
                    <a:pt x="145" y="25"/>
                  </a:lnTo>
                  <a:lnTo>
                    <a:pt x="146" y="34"/>
                  </a:lnTo>
                  <a:lnTo>
                    <a:pt x="146" y="43"/>
                  </a:lnTo>
                  <a:lnTo>
                    <a:pt x="148" y="51"/>
                  </a:lnTo>
                  <a:lnTo>
                    <a:pt x="149" y="59"/>
                  </a:lnTo>
                  <a:lnTo>
                    <a:pt x="151" y="66"/>
                  </a:lnTo>
                  <a:lnTo>
                    <a:pt x="153" y="73"/>
                  </a:lnTo>
                  <a:lnTo>
                    <a:pt x="155" y="79"/>
                  </a:lnTo>
                  <a:lnTo>
                    <a:pt x="155" y="86"/>
                  </a:lnTo>
                  <a:lnTo>
                    <a:pt x="156" y="91"/>
                  </a:lnTo>
                  <a:lnTo>
                    <a:pt x="158" y="96"/>
                  </a:lnTo>
                  <a:lnTo>
                    <a:pt x="160" y="100"/>
                  </a:lnTo>
                  <a:lnTo>
                    <a:pt x="160" y="103"/>
                  </a:lnTo>
                  <a:lnTo>
                    <a:pt x="162" y="105"/>
                  </a:lnTo>
                  <a:lnTo>
                    <a:pt x="162" y="106"/>
                  </a:lnTo>
                  <a:lnTo>
                    <a:pt x="163" y="106"/>
                  </a:lnTo>
                  <a:lnTo>
                    <a:pt x="160" y="108"/>
                  </a:lnTo>
                  <a:lnTo>
                    <a:pt x="158" y="108"/>
                  </a:lnTo>
                  <a:lnTo>
                    <a:pt x="156" y="109"/>
                  </a:lnTo>
                  <a:lnTo>
                    <a:pt x="154" y="109"/>
                  </a:lnTo>
                  <a:lnTo>
                    <a:pt x="150" y="111"/>
                  </a:lnTo>
                  <a:lnTo>
                    <a:pt x="148" y="111"/>
                  </a:lnTo>
                  <a:lnTo>
                    <a:pt x="144" y="111"/>
                  </a:lnTo>
                  <a:lnTo>
                    <a:pt x="142" y="111"/>
                  </a:lnTo>
                  <a:lnTo>
                    <a:pt x="137" y="112"/>
                  </a:lnTo>
                  <a:lnTo>
                    <a:pt x="134" y="112"/>
                  </a:lnTo>
                  <a:lnTo>
                    <a:pt x="128" y="112"/>
                  </a:lnTo>
                  <a:lnTo>
                    <a:pt x="125" y="112"/>
                  </a:lnTo>
                  <a:lnTo>
                    <a:pt x="119" y="113"/>
                  </a:lnTo>
                  <a:lnTo>
                    <a:pt x="115" y="113"/>
                  </a:lnTo>
                  <a:lnTo>
                    <a:pt x="109" y="113"/>
                  </a:lnTo>
                  <a:lnTo>
                    <a:pt x="105" y="113"/>
                  </a:lnTo>
                  <a:lnTo>
                    <a:pt x="103" y="113"/>
                  </a:lnTo>
                  <a:lnTo>
                    <a:pt x="101" y="113"/>
                  </a:lnTo>
                  <a:lnTo>
                    <a:pt x="100" y="111"/>
                  </a:lnTo>
                  <a:lnTo>
                    <a:pt x="97" y="111"/>
                  </a:lnTo>
                  <a:lnTo>
                    <a:pt x="95" y="109"/>
                  </a:lnTo>
                  <a:lnTo>
                    <a:pt x="93" y="107"/>
                  </a:lnTo>
                  <a:lnTo>
                    <a:pt x="91" y="105"/>
                  </a:lnTo>
                  <a:lnTo>
                    <a:pt x="88" y="104"/>
                  </a:lnTo>
                  <a:lnTo>
                    <a:pt x="85" y="102"/>
                  </a:lnTo>
                  <a:lnTo>
                    <a:pt x="81" y="101"/>
                  </a:lnTo>
                  <a:lnTo>
                    <a:pt x="80" y="99"/>
                  </a:lnTo>
                  <a:lnTo>
                    <a:pt x="76" y="98"/>
                  </a:lnTo>
                  <a:lnTo>
                    <a:pt x="74" y="96"/>
                  </a:lnTo>
                  <a:lnTo>
                    <a:pt x="73" y="94"/>
                  </a:lnTo>
                  <a:lnTo>
                    <a:pt x="71" y="92"/>
                  </a:lnTo>
                  <a:lnTo>
                    <a:pt x="70" y="92"/>
                  </a:lnTo>
                  <a:lnTo>
                    <a:pt x="69" y="90"/>
                  </a:lnTo>
                  <a:lnTo>
                    <a:pt x="67" y="89"/>
                  </a:lnTo>
                  <a:lnTo>
                    <a:pt x="67" y="87"/>
                  </a:lnTo>
                  <a:lnTo>
                    <a:pt x="65" y="86"/>
                  </a:lnTo>
                  <a:lnTo>
                    <a:pt x="65" y="85"/>
                  </a:lnTo>
                  <a:lnTo>
                    <a:pt x="64" y="83"/>
                  </a:lnTo>
                  <a:lnTo>
                    <a:pt x="64" y="81"/>
                  </a:lnTo>
                  <a:lnTo>
                    <a:pt x="62" y="81"/>
                  </a:lnTo>
                  <a:lnTo>
                    <a:pt x="60" y="79"/>
                  </a:lnTo>
                  <a:lnTo>
                    <a:pt x="58" y="78"/>
                  </a:lnTo>
                  <a:lnTo>
                    <a:pt x="58" y="76"/>
                  </a:lnTo>
                  <a:lnTo>
                    <a:pt x="56" y="76"/>
                  </a:lnTo>
                  <a:lnTo>
                    <a:pt x="56" y="75"/>
                  </a:lnTo>
                  <a:lnTo>
                    <a:pt x="54" y="75"/>
                  </a:lnTo>
                  <a:lnTo>
                    <a:pt x="54" y="74"/>
                  </a:lnTo>
                  <a:lnTo>
                    <a:pt x="52" y="75"/>
                  </a:lnTo>
                  <a:lnTo>
                    <a:pt x="51" y="75"/>
                  </a:lnTo>
                  <a:lnTo>
                    <a:pt x="49" y="75"/>
                  </a:lnTo>
                  <a:lnTo>
                    <a:pt x="49" y="73"/>
                  </a:lnTo>
                  <a:lnTo>
                    <a:pt x="47" y="72"/>
                  </a:lnTo>
                  <a:lnTo>
                    <a:pt x="45" y="71"/>
                  </a:lnTo>
                  <a:lnTo>
                    <a:pt x="43" y="69"/>
                  </a:lnTo>
                  <a:lnTo>
                    <a:pt x="41" y="67"/>
                  </a:lnTo>
                  <a:lnTo>
                    <a:pt x="40" y="66"/>
                  </a:lnTo>
                  <a:lnTo>
                    <a:pt x="38" y="64"/>
                  </a:lnTo>
                  <a:lnTo>
                    <a:pt x="36" y="63"/>
                  </a:lnTo>
                  <a:lnTo>
                    <a:pt x="35" y="61"/>
                  </a:lnTo>
                  <a:lnTo>
                    <a:pt x="33" y="60"/>
                  </a:lnTo>
                  <a:lnTo>
                    <a:pt x="33" y="58"/>
                  </a:lnTo>
                  <a:lnTo>
                    <a:pt x="33" y="57"/>
                  </a:lnTo>
                  <a:lnTo>
                    <a:pt x="33" y="55"/>
                  </a:lnTo>
                  <a:lnTo>
                    <a:pt x="34" y="55"/>
                  </a:lnTo>
                  <a:lnTo>
                    <a:pt x="35" y="55"/>
                  </a:lnTo>
                  <a:lnTo>
                    <a:pt x="36" y="54"/>
                  </a:lnTo>
                  <a:lnTo>
                    <a:pt x="38" y="54"/>
                  </a:lnTo>
                  <a:lnTo>
                    <a:pt x="40" y="54"/>
                  </a:lnTo>
                  <a:lnTo>
                    <a:pt x="41" y="54"/>
                  </a:lnTo>
                  <a:lnTo>
                    <a:pt x="44" y="52"/>
                  </a:lnTo>
                  <a:lnTo>
                    <a:pt x="46" y="52"/>
                  </a:lnTo>
                  <a:lnTo>
                    <a:pt x="48" y="52"/>
                  </a:lnTo>
                  <a:lnTo>
                    <a:pt x="49" y="52"/>
                  </a:lnTo>
                  <a:lnTo>
                    <a:pt x="51" y="52"/>
                  </a:lnTo>
                  <a:lnTo>
                    <a:pt x="52" y="52"/>
                  </a:lnTo>
                  <a:lnTo>
                    <a:pt x="54" y="52"/>
                  </a:lnTo>
                  <a:lnTo>
                    <a:pt x="55" y="52"/>
                  </a:lnTo>
                  <a:lnTo>
                    <a:pt x="54" y="44"/>
                  </a:lnTo>
                  <a:lnTo>
                    <a:pt x="52" y="37"/>
                  </a:lnTo>
                  <a:lnTo>
                    <a:pt x="49" y="32"/>
                  </a:lnTo>
                  <a:lnTo>
                    <a:pt x="47" y="26"/>
                  </a:lnTo>
                  <a:lnTo>
                    <a:pt x="43" y="24"/>
                  </a:lnTo>
                  <a:lnTo>
                    <a:pt x="39" y="20"/>
                  </a:lnTo>
                  <a:lnTo>
                    <a:pt x="36" y="18"/>
                  </a:lnTo>
                  <a:lnTo>
                    <a:pt x="32" y="16"/>
                  </a:lnTo>
                  <a:lnTo>
                    <a:pt x="27" y="16"/>
                  </a:lnTo>
                  <a:lnTo>
                    <a:pt x="23" y="16"/>
                  </a:lnTo>
                  <a:lnTo>
                    <a:pt x="18" y="16"/>
                  </a:lnTo>
                  <a:lnTo>
                    <a:pt x="14" y="14"/>
                  </a:lnTo>
                  <a:lnTo>
                    <a:pt x="9" y="14"/>
                  </a:lnTo>
                  <a:lnTo>
                    <a:pt x="6" y="12"/>
                  </a:lnTo>
                  <a:lnTo>
                    <a:pt x="3" y="10"/>
                  </a:lnTo>
                  <a:lnTo>
                    <a:pt x="0" y="8"/>
                  </a:lnTo>
                </a:path>
              </a:pathLst>
            </a:custGeom>
            <a:solidFill>
              <a:srgbClr val="F8F8F8"/>
            </a:solidFill>
            <a:ln w="6350">
              <a:solidFill>
                <a:srgbClr val="DDDDDD"/>
              </a:solidFill>
              <a:round/>
              <a:headEnd/>
              <a:tailEnd/>
            </a:ln>
          </p:spPr>
          <p:txBody>
            <a:bodyPr/>
            <a:lstStyle/>
            <a:p>
              <a:endParaRPr lang="it-IT"/>
            </a:p>
          </p:txBody>
        </p:sp>
        <p:sp>
          <p:nvSpPr>
            <p:cNvPr id="8218" name="Freeform 32"/>
            <p:cNvSpPr>
              <a:spLocks/>
            </p:cNvSpPr>
            <p:nvPr/>
          </p:nvSpPr>
          <p:spPr bwMode="auto">
            <a:xfrm>
              <a:off x="3162" y="1464"/>
              <a:ext cx="323" cy="105"/>
            </a:xfrm>
            <a:custGeom>
              <a:avLst/>
              <a:gdLst>
                <a:gd name="T0" fmla="*/ 1221 w 164"/>
                <a:gd name="T1" fmla="*/ 6 h 114"/>
                <a:gd name="T2" fmla="*/ 1176 w 164"/>
                <a:gd name="T3" fmla="*/ 6 h 114"/>
                <a:gd name="T4" fmla="*/ 1125 w 164"/>
                <a:gd name="T5" fmla="*/ 4 h 114"/>
                <a:gd name="T6" fmla="*/ 1093 w 164"/>
                <a:gd name="T7" fmla="*/ 2 h 114"/>
                <a:gd name="T8" fmla="*/ 892 w 164"/>
                <a:gd name="T9" fmla="*/ 9 h 114"/>
                <a:gd name="T10" fmla="*/ 709 w 164"/>
                <a:gd name="T11" fmla="*/ 15 h 114"/>
                <a:gd name="T12" fmla="*/ 597 w 164"/>
                <a:gd name="T13" fmla="*/ 16 h 114"/>
                <a:gd name="T14" fmla="*/ 551 w 164"/>
                <a:gd name="T15" fmla="*/ 16 h 114"/>
                <a:gd name="T16" fmla="*/ 567 w 164"/>
                <a:gd name="T17" fmla="*/ 30 h 114"/>
                <a:gd name="T18" fmla="*/ 559 w 164"/>
                <a:gd name="T19" fmla="*/ 53 h 114"/>
                <a:gd name="T20" fmla="*/ 520 w 164"/>
                <a:gd name="T21" fmla="*/ 73 h 114"/>
                <a:gd name="T22" fmla="*/ 457 w 164"/>
                <a:gd name="T23" fmla="*/ 84 h 114"/>
                <a:gd name="T24" fmla="*/ 404 w 164"/>
                <a:gd name="T25" fmla="*/ 82 h 114"/>
                <a:gd name="T26" fmla="*/ 380 w 164"/>
                <a:gd name="T27" fmla="*/ 69 h 114"/>
                <a:gd name="T28" fmla="*/ 337 w 164"/>
                <a:gd name="T29" fmla="*/ 54 h 114"/>
                <a:gd name="T30" fmla="*/ 213 w 164"/>
                <a:gd name="T31" fmla="*/ 41 h 114"/>
                <a:gd name="T32" fmla="*/ 160 w 164"/>
                <a:gd name="T33" fmla="*/ 37 h 114"/>
                <a:gd name="T34" fmla="*/ 152 w 164"/>
                <a:gd name="T35" fmla="*/ 29 h 114"/>
                <a:gd name="T36" fmla="*/ 136 w 164"/>
                <a:gd name="T37" fmla="*/ 20 h 114"/>
                <a:gd name="T38" fmla="*/ 128 w 164"/>
                <a:gd name="T39" fmla="*/ 15 h 114"/>
                <a:gd name="T40" fmla="*/ 100 w 164"/>
                <a:gd name="T41" fmla="*/ 34 h 114"/>
                <a:gd name="T42" fmla="*/ 55 w 164"/>
                <a:gd name="T43" fmla="*/ 57 h 114"/>
                <a:gd name="T44" fmla="*/ 16 w 164"/>
                <a:gd name="T45" fmla="*/ 75 h 114"/>
                <a:gd name="T46" fmla="*/ 0 w 164"/>
                <a:gd name="T47" fmla="*/ 84 h 114"/>
                <a:gd name="T48" fmla="*/ 39 w 164"/>
                <a:gd name="T49" fmla="*/ 86 h 114"/>
                <a:gd name="T50" fmla="*/ 124 w 164"/>
                <a:gd name="T51" fmla="*/ 87 h 114"/>
                <a:gd name="T52" fmla="*/ 236 w 164"/>
                <a:gd name="T53" fmla="*/ 88 h 114"/>
                <a:gd name="T54" fmla="*/ 396 w 164"/>
                <a:gd name="T55" fmla="*/ 88 h 114"/>
                <a:gd name="T56" fmla="*/ 457 w 164"/>
                <a:gd name="T57" fmla="*/ 88 h 114"/>
                <a:gd name="T58" fmla="*/ 520 w 164"/>
                <a:gd name="T59" fmla="*/ 84 h 114"/>
                <a:gd name="T60" fmla="*/ 597 w 164"/>
                <a:gd name="T61" fmla="*/ 79 h 114"/>
                <a:gd name="T62" fmla="*/ 672 w 164"/>
                <a:gd name="T63" fmla="*/ 74 h 114"/>
                <a:gd name="T64" fmla="*/ 701 w 164"/>
                <a:gd name="T65" fmla="*/ 70 h 114"/>
                <a:gd name="T66" fmla="*/ 725 w 164"/>
                <a:gd name="T67" fmla="*/ 64 h 114"/>
                <a:gd name="T68" fmla="*/ 764 w 164"/>
                <a:gd name="T69" fmla="*/ 61 h 114"/>
                <a:gd name="T70" fmla="*/ 811 w 164"/>
                <a:gd name="T71" fmla="*/ 59 h 114"/>
                <a:gd name="T72" fmla="*/ 841 w 164"/>
                <a:gd name="T73" fmla="*/ 59 h 114"/>
                <a:gd name="T74" fmla="*/ 892 w 164"/>
                <a:gd name="T75" fmla="*/ 54 h 114"/>
                <a:gd name="T76" fmla="*/ 947 w 164"/>
                <a:gd name="T77" fmla="*/ 49 h 114"/>
                <a:gd name="T78" fmla="*/ 977 w 164"/>
                <a:gd name="T79" fmla="*/ 45 h 114"/>
                <a:gd name="T80" fmla="*/ 955 w 164"/>
                <a:gd name="T81" fmla="*/ 44 h 114"/>
                <a:gd name="T82" fmla="*/ 908 w 164"/>
                <a:gd name="T83" fmla="*/ 42 h 114"/>
                <a:gd name="T84" fmla="*/ 849 w 164"/>
                <a:gd name="T85" fmla="*/ 41 h 114"/>
                <a:gd name="T86" fmla="*/ 827 w 164"/>
                <a:gd name="T87" fmla="*/ 41 h 114"/>
                <a:gd name="T88" fmla="*/ 849 w 164"/>
                <a:gd name="T89" fmla="*/ 25 h 114"/>
                <a:gd name="T90" fmla="*/ 955 w 164"/>
                <a:gd name="T91" fmla="*/ 15 h 114"/>
                <a:gd name="T92" fmla="*/ 1079 w 164"/>
                <a:gd name="T93" fmla="*/ 12 h 114"/>
                <a:gd name="T94" fmla="*/ 1213 w 164"/>
                <a:gd name="T95" fmla="*/ 8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163" y="8"/>
                  </a:moveTo>
                  <a:lnTo>
                    <a:pt x="162" y="8"/>
                  </a:lnTo>
                  <a:lnTo>
                    <a:pt x="161" y="8"/>
                  </a:lnTo>
                  <a:lnTo>
                    <a:pt x="160" y="8"/>
                  </a:lnTo>
                  <a:lnTo>
                    <a:pt x="159" y="8"/>
                  </a:lnTo>
                  <a:lnTo>
                    <a:pt x="157" y="8"/>
                  </a:lnTo>
                  <a:lnTo>
                    <a:pt x="156" y="6"/>
                  </a:lnTo>
                  <a:lnTo>
                    <a:pt x="154" y="6"/>
                  </a:lnTo>
                  <a:lnTo>
                    <a:pt x="152" y="5"/>
                  </a:lnTo>
                  <a:lnTo>
                    <a:pt x="151" y="5"/>
                  </a:lnTo>
                  <a:lnTo>
                    <a:pt x="149" y="4"/>
                  </a:lnTo>
                  <a:lnTo>
                    <a:pt x="147" y="4"/>
                  </a:lnTo>
                  <a:lnTo>
                    <a:pt x="146" y="2"/>
                  </a:lnTo>
                  <a:lnTo>
                    <a:pt x="144" y="2"/>
                  </a:lnTo>
                  <a:lnTo>
                    <a:pt x="143" y="2"/>
                  </a:lnTo>
                  <a:lnTo>
                    <a:pt x="143" y="0"/>
                  </a:lnTo>
                  <a:lnTo>
                    <a:pt x="133" y="5"/>
                  </a:lnTo>
                  <a:lnTo>
                    <a:pt x="125" y="9"/>
                  </a:lnTo>
                  <a:lnTo>
                    <a:pt x="117" y="12"/>
                  </a:lnTo>
                  <a:lnTo>
                    <a:pt x="110" y="14"/>
                  </a:lnTo>
                  <a:lnTo>
                    <a:pt x="103" y="15"/>
                  </a:lnTo>
                  <a:lnTo>
                    <a:pt x="98" y="17"/>
                  </a:lnTo>
                  <a:lnTo>
                    <a:pt x="93" y="18"/>
                  </a:lnTo>
                  <a:lnTo>
                    <a:pt x="89" y="18"/>
                  </a:lnTo>
                  <a:lnTo>
                    <a:pt x="84" y="19"/>
                  </a:lnTo>
                  <a:lnTo>
                    <a:pt x="80" y="19"/>
                  </a:lnTo>
                  <a:lnTo>
                    <a:pt x="78" y="19"/>
                  </a:lnTo>
                  <a:lnTo>
                    <a:pt x="76" y="19"/>
                  </a:lnTo>
                  <a:lnTo>
                    <a:pt x="74" y="19"/>
                  </a:lnTo>
                  <a:lnTo>
                    <a:pt x="73" y="19"/>
                  </a:lnTo>
                  <a:lnTo>
                    <a:pt x="72" y="19"/>
                  </a:lnTo>
                  <a:lnTo>
                    <a:pt x="72" y="26"/>
                  </a:lnTo>
                  <a:lnTo>
                    <a:pt x="74" y="32"/>
                  </a:lnTo>
                  <a:lnTo>
                    <a:pt x="74" y="39"/>
                  </a:lnTo>
                  <a:lnTo>
                    <a:pt x="75" y="45"/>
                  </a:lnTo>
                  <a:lnTo>
                    <a:pt x="74" y="53"/>
                  </a:lnTo>
                  <a:lnTo>
                    <a:pt x="74" y="60"/>
                  </a:lnTo>
                  <a:lnTo>
                    <a:pt x="73" y="67"/>
                  </a:lnTo>
                  <a:lnTo>
                    <a:pt x="73" y="73"/>
                  </a:lnTo>
                  <a:lnTo>
                    <a:pt x="71" y="81"/>
                  </a:lnTo>
                  <a:lnTo>
                    <a:pt x="69" y="87"/>
                  </a:lnTo>
                  <a:lnTo>
                    <a:pt x="68" y="93"/>
                  </a:lnTo>
                  <a:lnTo>
                    <a:pt x="66" y="98"/>
                  </a:lnTo>
                  <a:lnTo>
                    <a:pt x="63" y="102"/>
                  </a:lnTo>
                  <a:lnTo>
                    <a:pt x="61" y="105"/>
                  </a:lnTo>
                  <a:lnTo>
                    <a:pt x="60" y="107"/>
                  </a:lnTo>
                  <a:lnTo>
                    <a:pt x="58" y="108"/>
                  </a:lnTo>
                  <a:lnTo>
                    <a:pt x="56" y="109"/>
                  </a:lnTo>
                  <a:lnTo>
                    <a:pt x="55" y="107"/>
                  </a:lnTo>
                  <a:lnTo>
                    <a:pt x="53" y="105"/>
                  </a:lnTo>
                  <a:lnTo>
                    <a:pt x="53" y="102"/>
                  </a:lnTo>
                  <a:lnTo>
                    <a:pt x="51" y="98"/>
                  </a:lnTo>
                  <a:lnTo>
                    <a:pt x="51" y="94"/>
                  </a:lnTo>
                  <a:lnTo>
                    <a:pt x="50" y="88"/>
                  </a:lnTo>
                  <a:lnTo>
                    <a:pt x="50" y="83"/>
                  </a:lnTo>
                  <a:lnTo>
                    <a:pt x="49" y="79"/>
                  </a:lnTo>
                  <a:lnTo>
                    <a:pt x="47" y="73"/>
                  </a:lnTo>
                  <a:lnTo>
                    <a:pt x="44" y="69"/>
                  </a:lnTo>
                  <a:lnTo>
                    <a:pt x="42" y="64"/>
                  </a:lnTo>
                  <a:lnTo>
                    <a:pt x="38" y="60"/>
                  </a:lnTo>
                  <a:lnTo>
                    <a:pt x="34" y="55"/>
                  </a:lnTo>
                  <a:lnTo>
                    <a:pt x="28" y="52"/>
                  </a:lnTo>
                  <a:lnTo>
                    <a:pt x="22" y="49"/>
                  </a:lnTo>
                  <a:lnTo>
                    <a:pt x="21" y="49"/>
                  </a:lnTo>
                  <a:lnTo>
                    <a:pt x="21" y="47"/>
                  </a:lnTo>
                  <a:lnTo>
                    <a:pt x="21" y="45"/>
                  </a:lnTo>
                  <a:lnTo>
                    <a:pt x="20" y="43"/>
                  </a:lnTo>
                  <a:lnTo>
                    <a:pt x="20" y="40"/>
                  </a:lnTo>
                  <a:lnTo>
                    <a:pt x="20" y="37"/>
                  </a:lnTo>
                  <a:lnTo>
                    <a:pt x="20" y="33"/>
                  </a:lnTo>
                  <a:lnTo>
                    <a:pt x="18" y="32"/>
                  </a:lnTo>
                  <a:lnTo>
                    <a:pt x="18" y="28"/>
                  </a:lnTo>
                  <a:lnTo>
                    <a:pt x="18" y="26"/>
                  </a:lnTo>
                  <a:lnTo>
                    <a:pt x="18" y="22"/>
                  </a:lnTo>
                  <a:lnTo>
                    <a:pt x="17" y="20"/>
                  </a:lnTo>
                  <a:lnTo>
                    <a:pt x="17" y="18"/>
                  </a:lnTo>
                  <a:lnTo>
                    <a:pt x="17" y="17"/>
                  </a:lnTo>
                  <a:lnTo>
                    <a:pt x="15" y="26"/>
                  </a:lnTo>
                  <a:lnTo>
                    <a:pt x="15" y="34"/>
                  </a:lnTo>
                  <a:lnTo>
                    <a:pt x="13" y="43"/>
                  </a:lnTo>
                  <a:lnTo>
                    <a:pt x="13" y="51"/>
                  </a:lnTo>
                  <a:lnTo>
                    <a:pt x="11" y="59"/>
                  </a:lnTo>
                  <a:lnTo>
                    <a:pt x="9" y="67"/>
                  </a:lnTo>
                  <a:lnTo>
                    <a:pt x="7" y="73"/>
                  </a:lnTo>
                  <a:lnTo>
                    <a:pt x="7" y="80"/>
                  </a:lnTo>
                  <a:lnTo>
                    <a:pt x="6" y="86"/>
                  </a:lnTo>
                  <a:lnTo>
                    <a:pt x="4" y="91"/>
                  </a:lnTo>
                  <a:lnTo>
                    <a:pt x="2" y="96"/>
                  </a:lnTo>
                  <a:lnTo>
                    <a:pt x="2" y="100"/>
                  </a:lnTo>
                  <a:lnTo>
                    <a:pt x="0" y="103"/>
                  </a:lnTo>
                  <a:lnTo>
                    <a:pt x="0" y="105"/>
                  </a:lnTo>
                  <a:lnTo>
                    <a:pt x="0" y="107"/>
                  </a:lnTo>
                  <a:lnTo>
                    <a:pt x="1" y="109"/>
                  </a:lnTo>
                  <a:lnTo>
                    <a:pt x="3" y="109"/>
                  </a:lnTo>
                  <a:lnTo>
                    <a:pt x="5" y="110"/>
                  </a:lnTo>
                  <a:lnTo>
                    <a:pt x="7" y="110"/>
                  </a:lnTo>
                  <a:lnTo>
                    <a:pt x="9" y="111"/>
                  </a:lnTo>
                  <a:lnTo>
                    <a:pt x="12" y="111"/>
                  </a:lnTo>
                  <a:lnTo>
                    <a:pt x="16" y="111"/>
                  </a:lnTo>
                  <a:lnTo>
                    <a:pt x="20" y="111"/>
                  </a:lnTo>
                  <a:lnTo>
                    <a:pt x="23" y="112"/>
                  </a:lnTo>
                  <a:lnTo>
                    <a:pt x="26" y="112"/>
                  </a:lnTo>
                  <a:lnTo>
                    <a:pt x="31" y="112"/>
                  </a:lnTo>
                  <a:lnTo>
                    <a:pt x="36" y="112"/>
                  </a:lnTo>
                  <a:lnTo>
                    <a:pt x="41" y="113"/>
                  </a:lnTo>
                  <a:lnTo>
                    <a:pt x="46" y="113"/>
                  </a:lnTo>
                  <a:lnTo>
                    <a:pt x="52" y="113"/>
                  </a:lnTo>
                  <a:lnTo>
                    <a:pt x="58" y="113"/>
                  </a:lnTo>
                  <a:lnTo>
                    <a:pt x="59" y="113"/>
                  </a:lnTo>
                  <a:lnTo>
                    <a:pt x="60" y="113"/>
                  </a:lnTo>
                  <a:lnTo>
                    <a:pt x="61" y="111"/>
                  </a:lnTo>
                  <a:lnTo>
                    <a:pt x="63" y="110"/>
                  </a:lnTo>
                  <a:lnTo>
                    <a:pt x="66" y="109"/>
                  </a:lnTo>
                  <a:lnTo>
                    <a:pt x="68" y="107"/>
                  </a:lnTo>
                  <a:lnTo>
                    <a:pt x="71" y="105"/>
                  </a:lnTo>
                  <a:lnTo>
                    <a:pt x="73" y="104"/>
                  </a:lnTo>
                  <a:lnTo>
                    <a:pt x="76" y="102"/>
                  </a:lnTo>
                  <a:lnTo>
                    <a:pt x="78" y="101"/>
                  </a:lnTo>
                  <a:lnTo>
                    <a:pt x="82" y="99"/>
                  </a:lnTo>
                  <a:lnTo>
                    <a:pt x="84" y="97"/>
                  </a:lnTo>
                  <a:lnTo>
                    <a:pt x="86" y="96"/>
                  </a:lnTo>
                  <a:lnTo>
                    <a:pt x="88" y="94"/>
                  </a:lnTo>
                  <a:lnTo>
                    <a:pt x="91" y="92"/>
                  </a:lnTo>
                  <a:lnTo>
                    <a:pt x="92" y="91"/>
                  </a:lnTo>
                  <a:lnTo>
                    <a:pt x="92" y="89"/>
                  </a:lnTo>
                  <a:lnTo>
                    <a:pt x="94" y="88"/>
                  </a:lnTo>
                  <a:lnTo>
                    <a:pt x="94" y="87"/>
                  </a:lnTo>
                  <a:lnTo>
                    <a:pt x="95" y="85"/>
                  </a:lnTo>
                  <a:lnTo>
                    <a:pt x="95" y="83"/>
                  </a:lnTo>
                  <a:lnTo>
                    <a:pt x="97" y="81"/>
                  </a:lnTo>
                  <a:lnTo>
                    <a:pt x="99" y="80"/>
                  </a:lnTo>
                  <a:lnTo>
                    <a:pt x="100" y="78"/>
                  </a:lnTo>
                  <a:lnTo>
                    <a:pt x="102" y="77"/>
                  </a:lnTo>
                  <a:lnTo>
                    <a:pt x="103" y="77"/>
                  </a:lnTo>
                  <a:lnTo>
                    <a:pt x="105" y="75"/>
                  </a:lnTo>
                  <a:lnTo>
                    <a:pt x="106" y="75"/>
                  </a:lnTo>
                  <a:lnTo>
                    <a:pt x="108" y="75"/>
                  </a:lnTo>
                  <a:lnTo>
                    <a:pt x="109" y="75"/>
                  </a:lnTo>
                  <a:lnTo>
                    <a:pt x="110" y="75"/>
                  </a:lnTo>
                  <a:lnTo>
                    <a:pt x="111" y="73"/>
                  </a:lnTo>
                  <a:lnTo>
                    <a:pt x="113" y="73"/>
                  </a:lnTo>
                  <a:lnTo>
                    <a:pt x="115" y="71"/>
                  </a:lnTo>
                  <a:lnTo>
                    <a:pt x="117" y="69"/>
                  </a:lnTo>
                  <a:lnTo>
                    <a:pt x="119" y="68"/>
                  </a:lnTo>
                  <a:lnTo>
                    <a:pt x="120" y="67"/>
                  </a:lnTo>
                  <a:lnTo>
                    <a:pt x="122" y="65"/>
                  </a:lnTo>
                  <a:lnTo>
                    <a:pt x="124" y="63"/>
                  </a:lnTo>
                  <a:lnTo>
                    <a:pt x="126" y="61"/>
                  </a:lnTo>
                  <a:lnTo>
                    <a:pt x="128" y="59"/>
                  </a:lnTo>
                  <a:lnTo>
                    <a:pt x="128" y="57"/>
                  </a:lnTo>
                  <a:lnTo>
                    <a:pt x="129" y="56"/>
                  </a:lnTo>
                  <a:lnTo>
                    <a:pt x="127" y="56"/>
                  </a:lnTo>
                  <a:lnTo>
                    <a:pt x="126" y="56"/>
                  </a:lnTo>
                  <a:lnTo>
                    <a:pt x="125" y="56"/>
                  </a:lnTo>
                  <a:lnTo>
                    <a:pt x="124" y="54"/>
                  </a:lnTo>
                  <a:lnTo>
                    <a:pt x="122" y="54"/>
                  </a:lnTo>
                  <a:lnTo>
                    <a:pt x="120" y="54"/>
                  </a:lnTo>
                  <a:lnTo>
                    <a:pt x="119" y="54"/>
                  </a:lnTo>
                  <a:lnTo>
                    <a:pt x="117" y="52"/>
                  </a:lnTo>
                  <a:lnTo>
                    <a:pt x="115" y="52"/>
                  </a:lnTo>
                  <a:lnTo>
                    <a:pt x="113" y="52"/>
                  </a:lnTo>
                  <a:lnTo>
                    <a:pt x="111" y="52"/>
                  </a:lnTo>
                  <a:lnTo>
                    <a:pt x="110" y="52"/>
                  </a:lnTo>
                  <a:lnTo>
                    <a:pt x="109" y="52"/>
                  </a:lnTo>
                  <a:lnTo>
                    <a:pt x="108" y="52"/>
                  </a:lnTo>
                  <a:lnTo>
                    <a:pt x="108" y="44"/>
                  </a:lnTo>
                  <a:lnTo>
                    <a:pt x="109" y="37"/>
                  </a:lnTo>
                  <a:lnTo>
                    <a:pt x="111" y="32"/>
                  </a:lnTo>
                  <a:lnTo>
                    <a:pt x="114" y="26"/>
                  </a:lnTo>
                  <a:lnTo>
                    <a:pt x="117" y="24"/>
                  </a:lnTo>
                  <a:lnTo>
                    <a:pt x="121" y="20"/>
                  </a:lnTo>
                  <a:lnTo>
                    <a:pt x="125" y="18"/>
                  </a:lnTo>
                  <a:lnTo>
                    <a:pt x="129" y="16"/>
                  </a:lnTo>
                  <a:lnTo>
                    <a:pt x="133" y="16"/>
                  </a:lnTo>
                  <a:lnTo>
                    <a:pt x="138" y="15"/>
                  </a:lnTo>
                  <a:lnTo>
                    <a:pt x="141" y="15"/>
                  </a:lnTo>
                  <a:lnTo>
                    <a:pt x="146" y="14"/>
                  </a:lnTo>
                  <a:lnTo>
                    <a:pt x="150" y="14"/>
                  </a:lnTo>
                  <a:lnTo>
                    <a:pt x="155" y="13"/>
                  </a:lnTo>
                  <a:lnTo>
                    <a:pt x="159" y="11"/>
                  </a:lnTo>
                  <a:lnTo>
                    <a:pt x="163" y="8"/>
                  </a:lnTo>
                </a:path>
              </a:pathLst>
            </a:custGeom>
            <a:solidFill>
              <a:srgbClr val="F8F8F8"/>
            </a:solidFill>
            <a:ln w="6350">
              <a:solidFill>
                <a:srgbClr val="DDDDDD"/>
              </a:solidFill>
              <a:round/>
              <a:headEnd/>
              <a:tailEnd/>
            </a:ln>
          </p:spPr>
          <p:txBody>
            <a:bodyPr/>
            <a:lstStyle/>
            <a:p>
              <a:endParaRPr lang="it-IT"/>
            </a:p>
          </p:txBody>
        </p:sp>
        <p:sp>
          <p:nvSpPr>
            <p:cNvPr id="8219" name="Freeform 33"/>
            <p:cNvSpPr>
              <a:spLocks/>
            </p:cNvSpPr>
            <p:nvPr/>
          </p:nvSpPr>
          <p:spPr bwMode="auto">
            <a:xfrm>
              <a:off x="2725" y="1477"/>
              <a:ext cx="168" cy="100"/>
            </a:xfrm>
            <a:custGeom>
              <a:avLst/>
              <a:gdLst>
                <a:gd name="T0" fmla="*/ 8 w 86"/>
                <a:gd name="T1" fmla="*/ 6 h 109"/>
                <a:gd name="T2" fmla="*/ 53 w 86"/>
                <a:gd name="T3" fmla="*/ 6 h 109"/>
                <a:gd name="T4" fmla="*/ 125 w 86"/>
                <a:gd name="T5" fmla="*/ 6 h 109"/>
                <a:gd name="T6" fmla="*/ 188 w 86"/>
                <a:gd name="T7" fmla="*/ 6 h 109"/>
                <a:gd name="T8" fmla="*/ 240 w 86"/>
                <a:gd name="T9" fmla="*/ 6 h 109"/>
                <a:gd name="T10" fmla="*/ 244 w 86"/>
                <a:gd name="T11" fmla="*/ 6 h 109"/>
                <a:gd name="T12" fmla="*/ 244 w 86"/>
                <a:gd name="T13" fmla="*/ 10 h 109"/>
                <a:gd name="T14" fmla="*/ 252 w 86"/>
                <a:gd name="T15" fmla="*/ 16 h 109"/>
                <a:gd name="T16" fmla="*/ 283 w 86"/>
                <a:gd name="T17" fmla="*/ 23 h 109"/>
                <a:gd name="T18" fmla="*/ 305 w 86"/>
                <a:gd name="T19" fmla="*/ 29 h 109"/>
                <a:gd name="T20" fmla="*/ 352 w 86"/>
                <a:gd name="T21" fmla="*/ 34 h 109"/>
                <a:gd name="T22" fmla="*/ 381 w 86"/>
                <a:gd name="T23" fmla="*/ 40 h 109"/>
                <a:gd name="T24" fmla="*/ 408 w 86"/>
                <a:gd name="T25" fmla="*/ 49 h 109"/>
                <a:gd name="T26" fmla="*/ 432 w 86"/>
                <a:gd name="T27" fmla="*/ 58 h 109"/>
                <a:gd name="T28" fmla="*/ 461 w 86"/>
                <a:gd name="T29" fmla="*/ 67 h 109"/>
                <a:gd name="T30" fmla="*/ 469 w 86"/>
                <a:gd name="T31" fmla="*/ 75 h 109"/>
                <a:gd name="T32" fmla="*/ 469 w 86"/>
                <a:gd name="T33" fmla="*/ 78 h 109"/>
                <a:gd name="T34" fmla="*/ 477 w 86"/>
                <a:gd name="T35" fmla="*/ 79 h 109"/>
                <a:gd name="T36" fmla="*/ 492 w 86"/>
                <a:gd name="T37" fmla="*/ 79 h 109"/>
                <a:gd name="T38" fmla="*/ 500 w 86"/>
                <a:gd name="T39" fmla="*/ 82 h 109"/>
                <a:gd name="T40" fmla="*/ 524 w 86"/>
                <a:gd name="T41" fmla="*/ 83 h 109"/>
                <a:gd name="T42" fmla="*/ 531 w 86"/>
                <a:gd name="T43" fmla="*/ 83 h 109"/>
                <a:gd name="T44" fmla="*/ 553 w 86"/>
                <a:gd name="T45" fmla="*/ 83 h 109"/>
                <a:gd name="T46" fmla="*/ 580 w 86"/>
                <a:gd name="T47" fmla="*/ 83 h 109"/>
                <a:gd name="T48" fmla="*/ 604 w 86"/>
                <a:gd name="T49" fmla="*/ 83 h 109"/>
                <a:gd name="T50" fmla="*/ 617 w 86"/>
                <a:gd name="T51" fmla="*/ 83 h 109"/>
                <a:gd name="T52" fmla="*/ 633 w 86"/>
                <a:gd name="T53" fmla="*/ 82 h 109"/>
                <a:gd name="T54" fmla="*/ 604 w 86"/>
                <a:gd name="T55" fmla="*/ 75 h 109"/>
                <a:gd name="T56" fmla="*/ 545 w 86"/>
                <a:gd name="T57" fmla="*/ 58 h 109"/>
                <a:gd name="T58" fmla="*/ 469 w 86"/>
                <a:gd name="T59" fmla="*/ 37 h 109"/>
                <a:gd name="T60" fmla="*/ 397 w 86"/>
                <a:gd name="T61" fmla="*/ 17 h 109"/>
                <a:gd name="T62" fmla="*/ 352 w 86"/>
                <a:gd name="T63" fmla="*/ 6 h 109"/>
                <a:gd name="T64" fmla="*/ 328 w 86"/>
                <a:gd name="T65" fmla="*/ 3 h 109"/>
                <a:gd name="T66" fmla="*/ 252 w 86"/>
                <a:gd name="T67" fmla="*/ 1 h 109"/>
                <a:gd name="T68" fmla="*/ 172 w 86"/>
                <a:gd name="T69" fmla="*/ 0 h 109"/>
                <a:gd name="T70" fmla="*/ 80 w 86"/>
                <a:gd name="T71" fmla="*/ 1 h 109"/>
                <a:gd name="T72" fmla="*/ 23 w 86"/>
                <a:gd name="T73" fmla="*/ 1 h 109"/>
                <a:gd name="T74" fmla="*/ 0 w 86"/>
                <a:gd name="T75" fmla="*/ 2 h 109"/>
                <a:gd name="T76" fmla="*/ 0 w 86"/>
                <a:gd name="T77" fmla="*/ 2 h 109"/>
                <a:gd name="T78" fmla="*/ 0 w 86"/>
                <a:gd name="T79" fmla="*/ 4 h 109"/>
                <a:gd name="T80" fmla="*/ 0 w 86"/>
                <a:gd name="T81" fmla="*/ 6 h 109"/>
                <a:gd name="T82" fmla="*/ 0 w 86"/>
                <a:gd name="T83" fmla="*/ 6 h 109"/>
                <a:gd name="T84" fmla="*/ 0 w 86"/>
                <a:gd name="T85" fmla="*/ 6 h 10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6"/>
                <a:gd name="T130" fmla="*/ 0 h 109"/>
                <a:gd name="T131" fmla="*/ 86 w 86"/>
                <a:gd name="T132" fmla="*/ 109 h 10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6" h="109">
                  <a:moveTo>
                    <a:pt x="0" y="6"/>
                  </a:moveTo>
                  <a:lnTo>
                    <a:pt x="0" y="8"/>
                  </a:lnTo>
                  <a:lnTo>
                    <a:pt x="1" y="8"/>
                  </a:lnTo>
                  <a:lnTo>
                    <a:pt x="3" y="8"/>
                  </a:lnTo>
                  <a:lnTo>
                    <a:pt x="5" y="8"/>
                  </a:lnTo>
                  <a:lnTo>
                    <a:pt x="7" y="8"/>
                  </a:lnTo>
                  <a:lnTo>
                    <a:pt x="11" y="8"/>
                  </a:lnTo>
                  <a:lnTo>
                    <a:pt x="14" y="8"/>
                  </a:lnTo>
                  <a:lnTo>
                    <a:pt x="17" y="8"/>
                  </a:lnTo>
                  <a:lnTo>
                    <a:pt x="19" y="8"/>
                  </a:lnTo>
                  <a:lnTo>
                    <a:pt x="22" y="8"/>
                  </a:lnTo>
                  <a:lnTo>
                    <a:pt x="25" y="8"/>
                  </a:lnTo>
                  <a:lnTo>
                    <a:pt x="28" y="8"/>
                  </a:lnTo>
                  <a:lnTo>
                    <a:pt x="30" y="8"/>
                  </a:lnTo>
                  <a:lnTo>
                    <a:pt x="32" y="8"/>
                  </a:lnTo>
                  <a:lnTo>
                    <a:pt x="33" y="8"/>
                  </a:lnTo>
                  <a:lnTo>
                    <a:pt x="34" y="8"/>
                  </a:lnTo>
                  <a:lnTo>
                    <a:pt x="33" y="9"/>
                  </a:lnTo>
                  <a:lnTo>
                    <a:pt x="33" y="10"/>
                  </a:lnTo>
                  <a:lnTo>
                    <a:pt x="33" y="12"/>
                  </a:lnTo>
                  <a:lnTo>
                    <a:pt x="33" y="13"/>
                  </a:lnTo>
                  <a:lnTo>
                    <a:pt x="33" y="16"/>
                  </a:lnTo>
                  <a:lnTo>
                    <a:pt x="34" y="18"/>
                  </a:lnTo>
                  <a:lnTo>
                    <a:pt x="34" y="21"/>
                  </a:lnTo>
                  <a:lnTo>
                    <a:pt x="36" y="22"/>
                  </a:lnTo>
                  <a:lnTo>
                    <a:pt x="36" y="26"/>
                  </a:lnTo>
                  <a:lnTo>
                    <a:pt x="38" y="29"/>
                  </a:lnTo>
                  <a:lnTo>
                    <a:pt x="38" y="33"/>
                  </a:lnTo>
                  <a:lnTo>
                    <a:pt x="40" y="35"/>
                  </a:lnTo>
                  <a:lnTo>
                    <a:pt x="41" y="38"/>
                  </a:lnTo>
                  <a:lnTo>
                    <a:pt x="43" y="40"/>
                  </a:lnTo>
                  <a:lnTo>
                    <a:pt x="45" y="42"/>
                  </a:lnTo>
                  <a:lnTo>
                    <a:pt x="47" y="44"/>
                  </a:lnTo>
                  <a:lnTo>
                    <a:pt x="47" y="47"/>
                  </a:lnTo>
                  <a:lnTo>
                    <a:pt x="49" y="49"/>
                  </a:lnTo>
                  <a:lnTo>
                    <a:pt x="51" y="52"/>
                  </a:lnTo>
                  <a:lnTo>
                    <a:pt x="53" y="55"/>
                  </a:lnTo>
                  <a:lnTo>
                    <a:pt x="53" y="59"/>
                  </a:lnTo>
                  <a:lnTo>
                    <a:pt x="55" y="63"/>
                  </a:lnTo>
                  <a:lnTo>
                    <a:pt x="57" y="67"/>
                  </a:lnTo>
                  <a:lnTo>
                    <a:pt x="58" y="70"/>
                  </a:lnTo>
                  <a:lnTo>
                    <a:pt x="58" y="75"/>
                  </a:lnTo>
                  <a:lnTo>
                    <a:pt x="60" y="79"/>
                  </a:lnTo>
                  <a:lnTo>
                    <a:pt x="60" y="83"/>
                  </a:lnTo>
                  <a:lnTo>
                    <a:pt x="62" y="87"/>
                  </a:lnTo>
                  <a:lnTo>
                    <a:pt x="62" y="90"/>
                  </a:lnTo>
                  <a:lnTo>
                    <a:pt x="63" y="94"/>
                  </a:lnTo>
                  <a:lnTo>
                    <a:pt x="63" y="97"/>
                  </a:lnTo>
                  <a:lnTo>
                    <a:pt x="63" y="100"/>
                  </a:lnTo>
                  <a:lnTo>
                    <a:pt x="63" y="101"/>
                  </a:lnTo>
                  <a:lnTo>
                    <a:pt x="63" y="102"/>
                  </a:lnTo>
                  <a:lnTo>
                    <a:pt x="64" y="102"/>
                  </a:lnTo>
                  <a:lnTo>
                    <a:pt x="64" y="103"/>
                  </a:lnTo>
                  <a:lnTo>
                    <a:pt x="65" y="103"/>
                  </a:lnTo>
                  <a:lnTo>
                    <a:pt x="66" y="103"/>
                  </a:lnTo>
                  <a:lnTo>
                    <a:pt x="66" y="105"/>
                  </a:lnTo>
                  <a:lnTo>
                    <a:pt x="67" y="105"/>
                  </a:lnTo>
                  <a:lnTo>
                    <a:pt x="67" y="106"/>
                  </a:lnTo>
                  <a:lnTo>
                    <a:pt x="69" y="106"/>
                  </a:lnTo>
                  <a:lnTo>
                    <a:pt x="69" y="107"/>
                  </a:lnTo>
                  <a:lnTo>
                    <a:pt x="70" y="107"/>
                  </a:lnTo>
                  <a:lnTo>
                    <a:pt x="71" y="107"/>
                  </a:lnTo>
                  <a:lnTo>
                    <a:pt x="71" y="108"/>
                  </a:lnTo>
                  <a:lnTo>
                    <a:pt x="73" y="108"/>
                  </a:lnTo>
                  <a:lnTo>
                    <a:pt x="74" y="108"/>
                  </a:lnTo>
                  <a:lnTo>
                    <a:pt x="76" y="108"/>
                  </a:lnTo>
                  <a:lnTo>
                    <a:pt x="78" y="108"/>
                  </a:lnTo>
                  <a:lnTo>
                    <a:pt x="79" y="107"/>
                  </a:lnTo>
                  <a:lnTo>
                    <a:pt x="81" y="107"/>
                  </a:lnTo>
                  <a:lnTo>
                    <a:pt x="83" y="107"/>
                  </a:lnTo>
                  <a:lnTo>
                    <a:pt x="84" y="107"/>
                  </a:lnTo>
                  <a:lnTo>
                    <a:pt x="85" y="106"/>
                  </a:lnTo>
                  <a:lnTo>
                    <a:pt x="84" y="105"/>
                  </a:lnTo>
                  <a:lnTo>
                    <a:pt x="84" y="102"/>
                  </a:lnTo>
                  <a:lnTo>
                    <a:pt x="81" y="97"/>
                  </a:lnTo>
                  <a:lnTo>
                    <a:pt x="79" y="91"/>
                  </a:lnTo>
                  <a:lnTo>
                    <a:pt x="76" y="84"/>
                  </a:lnTo>
                  <a:lnTo>
                    <a:pt x="73" y="75"/>
                  </a:lnTo>
                  <a:lnTo>
                    <a:pt x="69" y="67"/>
                  </a:lnTo>
                  <a:lnTo>
                    <a:pt x="67" y="56"/>
                  </a:lnTo>
                  <a:lnTo>
                    <a:pt x="63" y="48"/>
                  </a:lnTo>
                  <a:lnTo>
                    <a:pt x="60" y="39"/>
                  </a:lnTo>
                  <a:lnTo>
                    <a:pt x="56" y="30"/>
                  </a:lnTo>
                  <a:lnTo>
                    <a:pt x="53" y="22"/>
                  </a:lnTo>
                  <a:lnTo>
                    <a:pt x="50" y="16"/>
                  </a:lnTo>
                  <a:lnTo>
                    <a:pt x="49" y="10"/>
                  </a:lnTo>
                  <a:lnTo>
                    <a:pt x="47" y="6"/>
                  </a:lnTo>
                  <a:lnTo>
                    <a:pt x="47" y="4"/>
                  </a:lnTo>
                  <a:lnTo>
                    <a:pt x="46" y="4"/>
                  </a:lnTo>
                  <a:lnTo>
                    <a:pt x="44" y="3"/>
                  </a:lnTo>
                  <a:lnTo>
                    <a:pt x="40" y="3"/>
                  </a:lnTo>
                  <a:lnTo>
                    <a:pt x="38" y="1"/>
                  </a:lnTo>
                  <a:lnTo>
                    <a:pt x="34" y="1"/>
                  </a:lnTo>
                  <a:lnTo>
                    <a:pt x="30" y="1"/>
                  </a:lnTo>
                  <a:lnTo>
                    <a:pt x="27" y="1"/>
                  </a:lnTo>
                  <a:lnTo>
                    <a:pt x="23" y="0"/>
                  </a:lnTo>
                  <a:lnTo>
                    <a:pt x="18" y="1"/>
                  </a:lnTo>
                  <a:lnTo>
                    <a:pt x="15" y="1"/>
                  </a:lnTo>
                  <a:lnTo>
                    <a:pt x="11" y="1"/>
                  </a:lnTo>
                  <a:lnTo>
                    <a:pt x="8" y="1"/>
                  </a:lnTo>
                  <a:lnTo>
                    <a:pt x="5" y="1"/>
                  </a:lnTo>
                  <a:lnTo>
                    <a:pt x="3" y="1"/>
                  </a:lnTo>
                  <a:lnTo>
                    <a:pt x="2" y="1"/>
                  </a:lnTo>
                  <a:lnTo>
                    <a:pt x="0" y="2"/>
                  </a:lnTo>
                  <a:lnTo>
                    <a:pt x="0" y="4"/>
                  </a:lnTo>
                  <a:lnTo>
                    <a:pt x="0" y="6"/>
                  </a:lnTo>
                </a:path>
              </a:pathLst>
            </a:custGeom>
            <a:solidFill>
              <a:srgbClr val="F8F8F8"/>
            </a:solidFill>
            <a:ln w="9525">
              <a:solidFill>
                <a:srgbClr val="DDDDDD"/>
              </a:solidFill>
              <a:round/>
              <a:headEnd/>
              <a:tailEnd/>
            </a:ln>
          </p:spPr>
          <p:txBody>
            <a:bodyPr/>
            <a:lstStyle/>
            <a:p>
              <a:endParaRPr lang="it-IT"/>
            </a:p>
          </p:txBody>
        </p:sp>
        <p:sp>
          <p:nvSpPr>
            <p:cNvPr id="8220" name="Freeform 34"/>
            <p:cNvSpPr>
              <a:spLocks/>
            </p:cNvSpPr>
            <p:nvPr/>
          </p:nvSpPr>
          <p:spPr bwMode="auto">
            <a:xfrm>
              <a:off x="3371" y="1478"/>
              <a:ext cx="170" cy="99"/>
            </a:xfrm>
            <a:custGeom>
              <a:avLst/>
              <a:gdLst>
                <a:gd name="T0" fmla="*/ 625 w 87"/>
                <a:gd name="T1" fmla="*/ 6 h 108"/>
                <a:gd name="T2" fmla="*/ 573 w 87"/>
                <a:gd name="T3" fmla="*/ 6 h 108"/>
                <a:gd name="T4" fmla="*/ 516 w 87"/>
                <a:gd name="T5" fmla="*/ 6 h 108"/>
                <a:gd name="T6" fmla="*/ 440 w 87"/>
                <a:gd name="T7" fmla="*/ 6 h 108"/>
                <a:gd name="T8" fmla="*/ 397 w 87"/>
                <a:gd name="T9" fmla="*/ 6 h 108"/>
                <a:gd name="T10" fmla="*/ 381 w 87"/>
                <a:gd name="T11" fmla="*/ 6 h 108"/>
                <a:gd name="T12" fmla="*/ 381 w 87"/>
                <a:gd name="T13" fmla="*/ 9 h 108"/>
                <a:gd name="T14" fmla="*/ 367 w 87"/>
                <a:gd name="T15" fmla="*/ 16 h 108"/>
                <a:gd name="T16" fmla="*/ 344 w 87"/>
                <a:gd name="T17" fmla="*/ 23 h 108"/>
                <a:gd name="T18" fmla="*/ 320 w 87"/>
                <a:gd name="T19" fmla="*/ 29 h 108"/>
                <a:gd name="T20" fmla="*/ 291 w 87"/>
                <a:gd name="T21" fmla="*/ 34 h 108"/>
                <a:gd name="T22" fmla="*/ 252 w 87"/>
                <a:gd name="T23" fmla="*/ 41 h 108"/>
                <a:gd name="T24" fmla="*/ 209 w 87"/>
                <a:gd name="T25" fmla="*/ 49 h 108"/>
                <a:gd name="T26" fmla="*/ 180 w 87"/>
                <a:gd name="T27" fmla="*/ 58 h 108"/>
                <a:gd name="T28" fmla="*/ 164 w 87"/>
                <a:gd name="T29" fmla="*/ 67 h 108"/>
                <a:gd name="T30" fmla="*/ 164 w 87"/>
                <a:gd name="T31" fmla="*/ 76 h 108"/>
                <a:gd name="T32" fmla="*/ 164 w 87"/>
                <a:gd name="T33" fmla="*/ 78 h 108"/>
                <a:gd name="T34" fmla="*/ 141 w 87"/>
                <a:gd name="T35" fmla="*/ 80 h 108"/>
                <a:gd name="T36" fmla="*/ 141 w 87"/>
                <a:gd name="T37" fmla="*/ 80 h 108"/>
                <a:gd name="T38" fmla="*/ 119 w 87"/>
                <a:gd name="T39" fmla="*/ 82 h 108"/>
                <a:gd name="T40" fmla="*/ 104 w 87"/>
                <a:gd name="T41" fmla="*/ 83 h 108"/>
                <a:gd name="T42" fmla="*/ 96 w 87"/>
                <a:gd name="T43" fmla="*/ 83 h 108"/>
                <a:gd name="T44" fmla="*/ 76 w 87"/>
                <a:gd name="T45" fmla="*/ 83 h 108"/>
                <a:gd name="T46" fmla="*/ 45 w 87"/>
                <a:gd name="T47" fmla="*/ 83 h 108"/>
                <a:gd name="T48" fmla="*/ 31 w 87"/>
                <a:gd name="T49" fmla="*/ 83 h 108"/>
                <a:gd name="T50" fmla="*/ 8 w 87"/>
                <a:gd name="T51" fmla="*/ 83 h 108"/>
                <a:gd name="T52" fmla="*/ 8 w 87"/>
                <a:gd name="T53" fmla="*/ 82 h 108"/>
                <a:gd name="T54" fmla="*/ 23 w 87"/>
                <a:gd name="T55" fmla="*/ 76 h 108"/>
                <a:gd name="T56" fmla="*/ 80 w 87"/>
                <a:gd name="T57" fmla="*/ 58 h 108"/>
                <a:gd name="T58" fmla="*/ 164 w 87"/>
                <a:gd name="T59" fmla="*/ 36 h 108"/>
                <a:gd name="T60" fmla="*/ 240 w 87"/>
                <a:gd name="T61" fmla="*/ 16 h 108"/>
                <a:gd name="T62" fmla="*/ 276 w 87"/>
                <a:gd name="T63" fmla="*/ 6 h 108"/>
                <a:gd name="T64" fmla="*/ 297 w 87"/>
                <a:gd name="T65" fmla="*/ 3 h 108"/>
                <a:gd name="T66" fmla="*/ 373 w 87"/>
                <a:gd name="T67" fmla="*/ 1 h 108"/>
                <a:gd name="T68" fmla="*/ 461 w 87"/>
                <a:gd name="T69" fmla="*/ 0 h 108"/>
                <a:gd name="T70" fmla="*/ 545 w 87"/>
                <a:gd name="T71" fmla="*/ 0 h 108"/>
                <a:gd name="T72" fmla="*/ 612 w 87"/>
                <a:gd name="T73" fmla="*/ 0 h 108"/>
                <a:gd name="T74" fmla="*/ 625 w 87"/>
                <a:gd name="T75" fmla="*/ 1 h 108"/>
                <a:gd name="T76" fmla="*/ 625 w 87"/>
                <a:gd name="T77" fmla="*/ 2 h 108"/>
                <a:gd name="T78" fmla="*/ 625 w 87"/>
                <a:gd name="T79" fmla="*/ 4 h 108"/>
                <a:gd name="T80" fmla="*/ 633 w 87"/>
                <a:gd name="T81" fmla="*/ 5 h 108"/>
                <a:gd name="T82" fmla="*/ 633 w 87"/>
                <a:gd name="T83" fmla="*/ 6 h 108"/>
                <a:gd name="T84" fmla="*/ 641 w 87"/>
                <a:gd name="T85" fmla="*/ 6 h 1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
                <a:gd name="T130" fmla="*/ 0 h 108"/>
                <a:gd name="T131" fmla="*/ 87 w 87"/>
                <a:gd name="T132" fmla="*/ 108 h 1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 h="108">
                  <a:moveTo>
                    <a:pt x="86" y="6"/>
                  </a:moveTo>
                  <a:lnTo>
                    <a:pt x="85" y="7"/>
                  </a:lnTo>
                  <a:lnTo>
                    <a:pt x="84" y="7"/>
                  </a:lnTo>
                  <a:lnTo>
                    <a:pt x="82" y="7"/>
                  </a:lnTo>
                  <a:lnTo>
                    <a:pt x="80" y="7"/>
                  </a:lnTo>
                  <a:lnTo>
                    <a:pt x="77" y="7"/>
                  </a:lnTo>
                  <a:lnTo>
                    <a:pt x="74" y="7"/>
                  </a:lnTo>
                  <a:lnTo>
                    <a:pt x="71" y="7"/>
                  </a:lnTo>
                  <a:lnTo>
                    <a:pt x="69" y="7"/>
                  </a:lnTo>
                  <a:lnTo>
                    <a:pt x="66" y="7"/>
                  </a:lnTo>
                  <a:lnTo>
                    <a:pt x="62" y="7"/>
                  </a:lnTo>
                  <a:lnTo>
                    <a:pt x="59" y="7"/>
                  </a:lnTo>
                  <a:lnTo>
                    <a:pt x="57" y="7"/>
                  </a:lnTo>
                  <a:lnTo>
                    <a:pt x="55" y="7"/>
                  </a:lnTo>
                  <a:lnTo>
                    <a:pt x="53" y="7"/>
                  </a:lnTo>
                  <a:lnTo>
                    <a:pt x="51" y="8"/>
                  </a:lnTo>
                  <a:lnTo>
                    <a:pt x="51" y="9"/>
                  </a:lnTo>
                  <a:lnTo>
                    <a:pt x="51" y="11"/>
                  </a:lnTo>
                  <a:lnTo>
                    <a:pt x="51" y="12"/>
                  </a:lnTo>
                  <a:lnTo>
                    <a:pt x="50" y="15"/>
                  </a:lnTo>
                  <a:lnTo>
                    <a:pt x="50" y="17"/>
                  </a:lnTo>
                  <a:lnTo>
                    <a:pt x="49" y="20"/>
                  </a:lnTo>
                  <a:lnTo>
                    <a:pt x="49" y="22"/>
                  </a:lnTo>
                  <a:lnTo>
                    <a:pt x="47" y="26"/>
                  </a:lnTo>
                  <a:lnTo>
                    <a:pt x="46" y="29"/>
                  </a:lnTo>
                  <a:lnTo>
                    <a:pt x="45" y="33"/>
                  </a:lnTo>
                  <a:lnTo>
                    <a:pt x="45" y="35"/>
                  </a:lnTo>
                  <a:lnTo>
                    <a:pt x="43" y="38"/>
                  </a:lnTo>
                  <a:lnTo>
                    <a:pt x="41" y="40"/>
                  </a:lnTo>
                  <a:lnTo>
                    <a:pt x="39" y="42"/>
                  </a:lnTo>
                  <a:lnTo>
                    <a:pt x="39" y="44"/>
                  </a:lnTo>
                  <a:lnTo>
                    <a:pt x="37" y="47"/>
                  </a:lnTo>
                  <a:lnTo>
                    <a:pt x="35" y="50"/>
                  </a:lnTo>
                  <a:lnTo>
                    <a:pt x="34" y="53"/>
                  </a:lnTo>
                  <a:lnTo>
                    <a:pt x="32" y="55"/>
                  </a:lnTo>
                  <a:lnTo>
                    <a:pt x="30" y="59"/>
                  </a:lnTo>
                  <a:lnTo>
                    <a:pt x="28" y="63"/>
                  </a:lnTo>
                  <a:lnTo>
                    <a:pt x="26" y="67"/>
                  </a:lnTo>
                  <a:lnTo>
                    <a:pt x="26" y="70"/>
                  </a:lnTo>
                  <a:lnTo>
                    <a:pt x="24" y="75"/>
                  </a:lnTo>
                  <a:lnTo>
                    <a:pt x="23" y="79"/>
                  </a:lnTo>
                  <a:lnTo>
                    <a:pt x="22" y="83"/>
                  </a:lnTo>
                  <a:lnTo>
                    <a:pt x="22" y="87"/>
                  </a:lnTo>
                  <a:lnTo>
                    <a:pt x="22" y="90"/>
                  </a:lnTo>
                  <a:lnTo>
                    <a:pt x="22" y="94"/>
                  </a:lnTo>
                  <a:lnTo>
                    <a:pt x="22" y="98"/>
                  </a:lnTo>
                  <a:lnTo>
                    <a:pt x="23" y="100"/>
                  </a:lnTo>
                  <a:lnTo>
                    <a:pt x="22" y="101"/>
                  </a:lnTo>
                  <a:lnTo>
                    <a:pt x="21" y="102"/>
                  </a:lnTo>
                  <a:lnTo>
                    <a:pt x="19" y="104"/>
                  </a:lnTo>
                  <a:lnTo>
                    <a:pt x="17" y="105"/>
                  </a:lnTo>
                  <a:lnTo>
                    <a:pt x="16" y="106"/>
                  </a:lnTo>
                  <a:lnTo>
                    <a:pt x="14" y="107"/>
                  </a:lnTo>
                  <a:lnTo>
                    <a:pt x="13" y="107"/>
                  </a:lnTo>
                  <a:lnTo>
                    <a:pt x="12" y="107"/>
                  </a:lnTo>
                  <a:lnTo>
                    <a:pt x="10" y="107"/>
                  </a:lnTo>
                  <a:lnTo>
                    <a:pt x="8" y="107"/>
                  </a:lnTo>
                  <a:lnTo>
                    <a:pt x="6" y="107"/>
                  </a:lnTo>
                  <a:lnTo>
                    <a:pt x="4" y="107"/>
                  </a:lnTo>
                  <a:lnTo>
                    <a:pt x="2" y="107"/>
                  </a:lnTo>
                  <a:lnTo>
                    <a:pt x="1" y="107"/>
                  </a:lnTo>
                  <a:lnTo>
                    <a:pt x="1" y="106"/>
                  </a:lnTo>
                  <a:lnTo>
                    <a:pt x="0" y="105"/>
                  </a:lnTo>
                  <a:lnTo>
                    <a:pt x="1" y="102"/>
                  </a:lnTo>
                  <a:lnTo>
                    <a:pt x="3" y="98"/>
                  </a:lnTo>
                  <a:lnTo>
                    <a:pt x="5" y="90"/>
                  </a:lnTo>
                  <a:lnTo>
                    <a:pt x="8" y="83"/>
                  </a:lnTo>
                  <a:lnTo>
                    <a:pt x="11" y="75"/>
                  </a:lnTo>
                  <a:lnTo>
                    <a:pt x="15" y="66"/>
                  </a:lnTo>
                  <a:lnTo>
                    <a:pt x="19" y="56"/>
                  </a:lnTo>
                  <a:lnTo>
                    <a:pt x="22" y="47"/>
                  </a:lnTo>
                  <a:lnTo>
                    <a:pt x="25" y="38"/>
                  </a:lnTo>
                  <a:lnTo>
                    <a:pt x="28" y="30"/>
                  </a:lnTo>
                  <a:lnTo>
                    <a:pt x="32" y="21"/>
                  </a:lnTo>
                  <a:lnTo>
                    <a:pt x="34" y="16"/>
                  </a:lnTo>
                  <a:lnTo>
                    <a:pt x="36" y="10"/>
                  </a:lnTo>
                  <a:lnTo>
                    <a:pt x="37" y="7"/>
                  </a:lnTo>
                  <a:lnTo>
                    <a:pt x="39" y="4"/>
                  </a:lnTo>
                  <a:lnTo>
                    <a:pt x="40" y="3"/>
                  </a:lnTo>
                  <a:lnTo>
                    <a:pt x="43" y="3"/>
                  </a:lnTo>
                  <a:lnTo>
                    <a:pt x="46" y="1"/>
                  </a:lnTo>
                  <a:lnTo>
                    <a:pt x="50" y="1"/>
                  </a:lnTo>
                  <a:lnTo>
                    <a:pt x="54" y="1"/>
                  </a:lnTo>
                  <a:lnTo>
                    <a:pt x="57" y="1"/>
                  </a:lnTo>
                  <a:lnTo>
                    <a:pt x="62" y="0"/>
                  </a:lnTo>
                  <a:lnTo>
                    <a:pt x="66" y="0"/>
                  </a:lnTo>
                  <a:lnTo>
                    <a:pt x="70" y="0"/>
                  </a:lnTo>
                  <a:lnTo>
                    <a:pt x="73" y="0"/>
                  </a:lnTo>
                  <a:lnTo>
                    <a:pt x="77" y="0"/>
                  </a:lnTo>
                  <a:lnTo>
                    <a:pt x="78" y="0"/>
                  </a:lnTo>
                  <a:lnTo>
                    <a:pt x="82" y="0"/>
                  </a:lnTo>
                  <a:lnTo>
                    <a:pt x="83" y="0"/>
                  </a:lnTo>
                  <a:lnTo>
                    <a:pt x="84" y="0"/>
                  </a:lnTo>
                  <a:lnTo>
                    <a:pt x="84" y="1"/>
                  </a:lnTo>
                  <a:lnTo>
                    <a:pt x="84" y="2"/>
                  </a:lnTo>
                  <a:lnTo>
                    <a:pt x="84" y="4"/>
                  </a:lnTo>
                  <a:lnTo>
                    <a:pt x="85" y="4"/>
                  </a:lnTo>
                  <a:lnTo>
                    <a:pt x="85" y="5"/>
                  </a:lnTo>
                  <a:lnTo>
                    <a:pt x="85" y="6"/>
                  </a:lnTo>
                  <a:lnTo>
                    <a:pt x="86" y="6"/>
                  </a:lnTo>
                </a:path>
              </a:pathLst>
            </a:custGeom>
            <a:solidFill>
              <a:srgbClr val="F8F8F8"/>
            </a:solidFill>
            <a:ln w="9525">
              <a:solidFill>
                <a:srgbClr val="DDDDDD"/>
              </a:solidFill>
              <a:round/>
              <a:headEnd/>
              <a:tailEnd/>
            </a:ln>
          </p:spPr>
          <p:txBody>
            <a:bodyPr/>
            <a:lstStyle/>
            <a:p>
              <a:endParaRPr lang="it-IT"/>
            </a:p>
          </p:txBody>
        </p:sp>
        <p:sp>
          <p:nvSpPr>
            <p:cNvPr id="8221" name="Freeform 35"/>
            <p:cNvSpPr>
              <a:spLocks/>
            </p:cNvSpPr>
            <p:nvPr/>
          </p:nvSpPr>
          <p:spPr bwMode="auto">
            <a:xfrm>
              <a:off x="2974" y="1454"/>
              <a:ext cx="68" cy="100"/>
            </a:xfrm>
            <a:custGeom>
              <a:avLst/>
              <a:gdLst>
                <a:gd name="T0" fmla="*/ 241 w 35"/>
                <a:gd name="T1" fmla="*/ 3 h 107"/>
                <a:gd name="T2" fmla="*/ 227 w 35"/>
                <a:gd name="T3" fmla="*/ 5 h 107"/>
                <a:gd name="T4" fmla="*/ 220 w 35"/>
                <a:gd name="T5" fmla="*/ 7 h 107"/>
                <a:gd name="T6" fmla="*/ 196 w 35"/>
                <a:gd name="T7" fmla="*/ 12 h 107"/>
                <a:gd name="T8" fmla="*/ 192 w 35"/>
                <a:gd name="T9" fmla="*/ 18 h 107"/>
                <a:gd name="T10" fmla="*/ 192 w 35"/>
                <a:gd name="T11" fmla="*/ 22 h 107"/>
                <a:gd name="T12" fmla="*/ 196 w 35"/>
                <a:gd name="T13" fmla="*/ 29 h 107"/>
                <a:gd name="T14" fmla="*/ 227 w 35"/>
                <a:gd name="T15" fmla="*/ 34 h 107"/>
                <a:gd name="T16" fmla="*/ 241 w 35"/>
                <a:gd name="T17" fmla="*/ 37 h 107"/>
                <a:gd name="T18" fmla="*/ 227 w 35"/>
                <a:gd name="T19" fmla="*/ 39 h 107"/>
                <a:gd name="T20" fmla="*/ 192 w 35"/>
                <a:gd name="T21" fmla="*/ 40 h 107"/>
                <a:gd name="T22" fmla="*/ 155 w 35"/>
                <a:gd name="T23" fmla="*/ 44 h 107"/>
                <a:gd name="T24" fmla="*/ 109 w 35"/>
                <a:gd name="T25" fmla="*/ 45 h 107"/>
                <a:gd name="T26" fmla="*/ 72 w 35"/>
                <a:gd name="T27" fmla="*/ 48 h 107"/>
                <a:gd name="T28" fmla="*/ 45 w 35"/>
                <a:gd name="T29" fmla="*/ 50 h 107"/>
                <a:gd name="T30" fmla="*/ 31 w 35"/>
                <a:gd name="T31" fmla="*/ 52 h 107"/>
                <a:gd name="T32" fmla="*/ 23 w 35"/>
                <a:gd name="T33" fmla="*/ 53 h 107"/>
                <a:gd name="T34" fmla="*/ 23 w 35"/>
                <a:gd name="T35" fmla="*/ 56 h 107"/>
                <a:gd name="T36" fmla="*/ 23 w 35"/>
                <a:gd name="T37" fmla="*/ 62 h 107"/>
                <a:gd name="T38" fmla="*/ 23 w 35"/>
                <a:gd name="T39" fmla="*/ 68 h 107"/>
                <a:gd name="T40" fmla="*/ 37 w 35"/>
                <a:gd name="T41" fmla="*/ 75 h 107"/>
                <a:gd name="T42" fmla="*/ 37 w 35"/>
                <a:gd name="T43" fmla="*/ 81 h 107"/>
                <a:gd name="T44" fmla="*/ 45 w 35"/>
                <a:gd name="T45" fmla="*/ 85 h 107"/>
                <a:gd name="T46" fmla="*/ 45 w 35"/>
                <a:gd name="T47" fmla="*/ 87 h 107"/>
                <a:gd name="T48" fmla="*/ 37 w 35"/>
                <a:gd name="T49" fmla="*/ 84 h 107"/>
                <a:gd name="T50" fmla="*/ 23 w 35"/>
                <a:gd name="T51" fmla="*/ 80 h 107"/>
                <a:gd name="T52" fmla="*/ 8 w 35"/>
                <a:gd name="T53" fmla="*/ 75 h 107"/>
                <a:gd name="T54" fmla="*/ 8 w 35"/>
                <a:gd name="T55" fmla="*/ 69 h 107"/>
                <a:gd name="T56" fmla="*/ 0 w 35"/>
                <a:gd name="T57" fmla="*/ 64 h 107"/>
                <a:gd name="T58" fmla="*/ 0 w 35"/>
                <a:gd name="T59" fmla="*/ 59 h 107"/>
                <a:gd name="T60" fmla="*/ 0 w 35"/>
                <a:gd name="T61" fmla="*/ 54 h 107"/>
                <a:gd name="T62" fmla="*/ 0 w 35"/>
                <a:gd name="T63" fmla="*/ 50 h 107"/>
                <a:gd name="T64" fmla="*/ 23 w 35"/>
                <a:gd name="T65" fmla="*/ 48 h 107"/>
                <a:gd name="T66" fmla="*/ 60 w 35"/>
                <a:gd name="T67" fmla="*/ 42 h 107"/>
                <a:gd name="T68" fmla="*/ 95 w 35"/>
                <a:gd name="T69" fmla="*/ 34 h 107"/>
                <a:gd name="T70" fmla="*/ 140 w 35"/>
                <a:gd name="T71" fmla="*/ 25 h 107"/>
                <a:gd name="T72" fmla="*/ 185 w 35"/>
                <a:gd name="T73" fmla="*/ 19 h 107"/>
                <a:gd name="T74" fmla="*/ 204 w 35"/>
                <a:gd name="T75" fmla="*/ 10 h 107"/>
                <a:gd name="T76" fmla="*/ 227 w 35"/>
                <a:gd name="T77" fmla="*/ 6 h 107"/>
                <a:gd name="T78" fmla="*/ 241 w 35"/>
                <a:gd name="T79" fmla="*/ 1 h 107"/>
                <a:gd name="T80" fmla="*/ 249 w 35"/>
                <a:gd name="T81" fmla="*/ 1 h 107"/>
                <a:gd name="T82" fmla="*/ 249 w 35"/>
                <a:gd name="T83" fmla="*/ 1 h 107"/>
                <a:gd name="T84" fmla="*/ 249 w 35"/>
                <a:gd name="T85" fmla="*/ 1 h 107"/>
                <a:gd name="T86" fmla="*/ 249 w 35"/>
                <a:gd name="T87" fmla="*/ 1 h 107"/>
                <a:gd name="T88" fmla="*/ 249 w 35"/>
                <a:gd name="T89" fmla="*/ 1 h 107"/>
                <a:gd name="T90" fmla="*/ 249 w 35"/>
                <a:gd name="T91" fmla="*/ 1 h 107"/>
                <a:gd name="T92" fmla="*/ 249 w 35"/>
                <a:gd name="T93" fmla="*/ 1 h 107"/>
                <a:gd name="T94" fmla="*/ 249 w 35"/>
                <a:gd name="T95" fmla="*/ 1 h 107"/>
                <a:gd name="T96" fmla="*/ 249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34" y="1"/>
                  </a:moveTo>
                  <a:lnTo>
                    <a:pt x="33" y="3"/>
                  </a:lnTo>
                  <a:lnTo>
                    <a:pt x="31" y="5"/>
                  </a:lnTo>
                  <a:lnTo>
                    <a:pt x="31" y="6"/>
                  </a:lnTo>
                  <a:lnTo>
                    <a:pt x="30" y="10"/>
                  </a:lnTo>
                  <a:lnTo>
                    <a:pt x="29" y="11"/>
                  </a:lnTo>
                  <a:lnTo>
                    <a:pt x="27" y="15"/>
                  </a:lnTo>
                  <a:lnTo>
                    <a:pt x="27" y="17"/>
                  </a:lnTo>
                  <a:lnTo>
                    <a:pt x="26" y="21"/>
                  </a:lnTo>
                  <a:lnTo>
                    <a:pt x="26" y="24"/>
                  </a:lnTo>
                  <a:lnTo>
                    <a:pt x="26" y="28"/>
                  </a:lnTo>
                  <a:lnTo>
                    <a:pt x="26" y="31"/>
                  </a:lnTo>
                  <a:lnTo>
                    <a:pt x="27" y="35"/>
                  </a:lnTo>
                  <a:lnTo>
                    <a:pt x="28" y="38"/>
                  </a:lnTo>
                  <a:lnTo>
                    <a:pt x="31" y="42"/>
                  </a:lnTo>
                  <a:lnTo>
                    <a:pt x="34" y="45"/>
                  </a:lnTo>
                  <a:lnTo>
                    <a:pt x="33" y="46"/>
                  </a:lnTo>
                  <a:lnTo>
                    <a:pt x="32" y="46"/>
                  </a:lnTo>
                  <a:lnTo>
                    <a:pt x="31" y="48"/>
                  </a:lnTo>
                  <a:lnTo>
                    <a:pt x="29" y="48"/>
                  </a:lnTo>
                  <a:lnTo>
                    <a:pt x="26" y="49"/>
                  </a:lnTo>
                  <a:lnTo>
                    <a:pt x="24" y="51"/>
                  </a:lnTo>
                  <a:lnTo>
                    <a:pt x="21" y="53"/>
                  </a:lnTo>
                  <a:lnTo>
                    <a:pt x="19" y="53"/>
                  </a:lnTo>
                  <a:lnTo>
                    <a:pt x="15" y="55"/>
                  </a:lnTo>
                  <a:lnTo>
                    <a:pt x="13" y="57"/>
                  </a:lnTo>
                  <a:lnTo>
                    <a:pt x="10" y="59"/>
                  </a:lnTo>
                  <a:lnTo>
                    <a:pt x="8" y="60"/>
                  </a:lnTo>
                  <a:lnTo>
                    <a:pt x="6" y="61"/>
                  </a:lnTo>
                  <a:lnTo>
                    <a:pt x="5" y="63"/>
                  </a:lnTo>
                  <a:lnTo>
                    <a:pt x="4" y="64"/>
                  </a:lnTo>
                  <a:lnTo>
                    <a:pt x="3" y="65"/>
                  </a:lnTo>
                  <a:lnTo>
                    <a:pt x="3" y="66"/>
                  </a:lnTo>
                  <a:lnTo>
                    <a:pt x="3" y="69"/>
                  </a:lnTo>
                  <a:lnTo>
                    <a:pt x="3" y="72"/>
                  </a:lnTo>
                  <a:lnTo>
                    <a:pt x="3" y="76"/>
                  </a:lnTo>
                  <a:lnTo>
                    <a:pt x="3" y="79"/>
                  </a:lnTo>
                  <a:lnTo>
                    <a:pt x="3" y="83"/>
                  </a:lnTo>
                  <a:lnTo>
                    <a:pt x="5" y="87"/>
                  </a:lnTo>
                  <a:lnTo>
                    <a:pt x="5" y="92"/>
                  </a:lnTo>
                  <a:lnTo>
                    <a:pt x="5" y="95"/>
                  </a:lnTo>
                  <a:lnTo>
                    <a:pt x="5" y="99"/>
                  </a:lnTo>
                  <a:lnTo>
                    <a:pt x="6" y="101"/>
                  </a:lnTo>
                  <a:lnTo>
                    <a:pt x="6" y="104"/>
                  </a:lnTo>
                  <a:lnTo>
                    <a:pt x="6" y="105"/>
                  </a:lnTo>
                  <a:lnTo>
                    <a:pt x="6" y="106"/>
                  </a:lnTo>
                  <a:lnTo>
                    <a:pt x="6" y="105"/>
                  </a:lnTo>
                  <a:lnTo>
                    <a:pt x="5" y="103"/>
                  </a:lnTo>
                  <a:lnTo>
                    <a:pt x="5" y="100"/>
                  </a:lnTo>
                  <a:lnTo>
                    <a:pt x="3" y="98"/>
                  </a:lnTo>
                  <a:lnTo>
                    <a:pt x="3" y="95"/>
                  </a:lnTo>
                  <a:lnTo>
                    <a:pt x="1" y="92"/>
                  </a:lnTo>
                  <a:lnTo>
                    <a:pt x="1" y="88"/>
                  </a:lnTo>
                  <a:lnTo>
                    <a:pt x="1" y="84"/>
                  </a:lnTo>
                  <a:lnTo>
                    <a:pt x="1" y="80"/>
                  </a:lnTo>
                  <a:lnTo>
                    <a:pt x="0" y="78"/>
                  </a:lnTo>
                  <a:lnTo>
                    <a:pt x="0" y="75"/>
                  </a:lnTo>
                  <a:lnTo>
                    <a:pt x="0" y="72"/>
                  </a:lnTo>
                  <a:lnTo>
                    <a:pt x="0" y="68"/>
                  </a:lnTo>
                  <a:lnTo>
                    <a:pt x="0" y="66"/>
                  </a:lnTo>
                  <a:lnTo>
                    <a:pt x="0" y="64"/>
                  </a:lnTo>
                  <a:lnTo>
                    <a:pt x="0" y="62"/>
                  </a:lnTo>
                  <a:lnTo>
                    <a:pt x="1" y="60"/>
                  </a:lnTo>
                  <a:lnTo>
                    <a:pt x="3" y="59"/>
                  </a:lnTo>
                  <a:lnTo>
                    <a:pt x="6" y="55"/>
                  </a:lnTo>
                  <a:lnTo>
                    <a:pt x="8" y="51"/>
                  </a:lnTo>
                  <a:lnTo>
                    <a:pt x="12" y="46"/>
                  </a:lnTo>
                  <a:lnTo>
                    <a:pt x="13" y="42"/>
                  </a:lnTo>
                  <a:lnTo>
                    <a:pt x="17" y="37"/>
                  </a:lnTo>
                  <a:lnTo>
                    <a:pt x="19" y="31"/>
                  </a:lnTo>
                  <a:lnTo>
                    <a:pt x="23" y="26"/>
                  </a:lnTo>
                  <a:lnTo>
                    <a:pt x="25" y="22"/>
                  </a:lnTo>
                  <a:lnTo>
                    <a:pt x="27" y="17"/>
                  </a:lnTo>
                  <a:lnTo>
                    <a:pt x="28" y="13"/>
                  </a:lnTo>
                  <a:lnTo>
                    <a:pt x="31" y="8"/>
                  </a:lnTo>
                  <a:lnTo>
                    <a:pt x="31" y="6"/>
                  </a:lnTo>
                  <a:lnTo>
                    <a:pt x="33" y="3"/>
                  </a:lnTo>
                  <a:lnTo>
                    <a:pt x="33" y="1"/>
                  </a:lnTo>
                  <a:lnTo>
                    <a:pt x="34" y="0"/>
                  </a:lnTo>
                  <a:lnTo>
                    <a:pt x="34" y="1"/>
                  </a:lnTo>
                </a:path>
              </a:pathLst>
            </a:custGeom>
            <a:solidFill>
              <a:srgbClr val="F8F8F8"/>
            </a:solidFill>
            <a:ln w="9048">
              <a:solidFill>
                <a:srgbClr val="DDDDDD"/>
              </a:solidFill>
              <a:round/>
              <a:headEnd/>
              <a:tailEnd/>
            </a:ln>
          </p:spPr>
          <p:txBody>
            <a:bodyPr/>
            <a:lstStyle/>
            <a:p>
              <a:endParaRPr lang="it-IT"/>
            </a:p>
          </p:txBody>
        </p:sp>
        <p:sp>
          <p:nvSpPr>
            <p:cNvPr id="8222" name="Freeform 36"/>
            <p:cNvSpPr>
              <a:spLocks/>
            </p:cNvSpPr>
            <p:nvPr/>
          </p:nvSpPr>
          <p:spPr bwMode="auto">
            <a:xfrm>
              <a:off x="3223" y="1454"/>
              <a:ext cx="68" cy="100"/>
            </a:xfrm>
            <a:custGeom>
              <a:avLst/>
              <a:gdLst>
                <a:gd name="T0" fmla="*/ 8 w 35"/>
                <a:gd name="T1" fmla="*/ 3 h 107"/>
                <a:gd name="T2" fmla="*/ 8 w 35"/>
                <a:gd name="T3" fmla="*/ 5 h 107"/>
                <a:gd name="T4" fmla="*/ 23 w 35"/>
                <a:gd name="T5" fmla="*/ 7 h 107"/>
                <a:gd name="T6" fmla="*/ 37 w 35"/>
                <a:gd name="T7" fmla="*/ 10 h 107"/>
                <a:gd name="T8" fmla="*/ 45 w 35"/>
                <a:gd name="T9" fmla="*/ 15 h 107"/>
                <a:gd name="T10" fmla="*/ 45 w 35"/>
                <a:gd name="T11" fmla="*/ 20 h 107"/>
                <a:gd name="T12" fmla="*/ 37 w 35"/>
                <a:gd name="T13" fmla="*/ 25 h 107"/>
                <a:gd name="T14" fmla="*/ 16 w 35"/>
                <a:gd name="T15" fmla="*/ 32 h 107"/>
                <a:gd name="T16" fmla="*/ 0 w 35"/>
                <a:gd name="T17" fmla="*/ 34 h 107"/>
                <a:gd name="T18" fmla="*/ 23 w 35"/>
                <a:gd name="T19" fmla="*/ 36 h 107"/>
                <a:gd name="T20" fmla="*/ 45 w 35"/>
                <a:gd name="T21" fmla="*/ 37 h 107"/>
                <a:gd name="T22" fmla="*/ 80 w 35"/>
                <a:gd name="T23" fmla="*/ 41 h 107"/>
                <a:gd name="T24" fmla="*/ 124 w 35"/>
                <a:gd name="T25" fmla="*/ 44 h 107"/>
                <a:gd name="T26" fmla="*/ 163 w 35"/>
                <a:gd name="T27" fmla="*/ 47 h 107"/>
                <a:gd name="T28" fmla="*/ 192 w 35"/>
                <a:gd name="T29" fmla="*/ 50 h 107"/>
                <a:gd name="T30" fmla="*/ 212 w 35"/>
                <a:gd name="T31" fmla="*/ 52 h 107"/>
                <a:gd name="T32" fmla="*/ 220 w 35"/>
                <a:gd name="T33" fmla="*/ 53 h 107"/>
                <a:gd name="T34" fmla="*/ 220 w 35"/>
                <a:gd name="T35" fmla="*/ 56 h 107"/>
                <a:gd name="T36" fmla="*/ 212 w 35"/>
                <a:gd name="T37" fmla="*/ 62 h 107"/>
                <a:gd name="T38" fmla="*/ 212 w 35"/>
                <a:gd name="T39" fmla="*/ 68 h 107"/>
                <a:gd name="T40" fmla="*/ 204 w 35"/>
                <a:gd name="T41" fmla="*/ 75 h 107"/>
                <a:gd name="T42" fmla="*/ 204 w 35"/>
                <a:gd name="T43" fmla="*/ 81 h 107"/>
                <a:gd name="T44" fmla="*/ 204 w 35"/>
                <a:gd name="T45" fmla="*/ 85 h 107"/>
                <a:gd name="T46" fmla="*/ 204 w 35"/>
                <a:gd name="T47" fmla="*/ 87 h 107"/>
                <a:gd name="T48" fmla="*/ 212 w 35"/>
                <a:gd name="T49" fmla="*/ 84 h 107"/>
                <a:gd name="T50" fmla="*/ 212 w 35"/>
                <a:gd name="T51" fmla="*/ 80 h 107"/>
                <a:gd name="T52" fmla="*/ 220 w 35"/>
                <a:gd name="T53" fmla="*/ 75 h 107"/>
                <a:gd name="T54" fmla="*/ 233 w 35"/>
                <a:gd name="T55" fmla="*/ 69 h 107"/>
                <a:gd name="T56" fmla="*/ 249 w 35"/>
                <a:gd name="T57" fmla="*/ 64 h 107"/>
                <a:gd name="T58" fmla="*/ 249 w 35"/>
                <a:gd name="T59" fmla="*/ 59 h 107"/>
                <a:gd name="T60" fmla="*/ 249 w 35"/>
                <a:gd name="T61" fmla="*/ 54 h 107"/>
                <a:gd name="T62" fmla="*/ 249 w 35"/>
                <a:gd name="T63" fmla="*/ 50 h 107"/>
                <a:gd name="T64" fmla="*/ 220 w 35"/>
                <a:gd name="T65" fmla="*/ 48 h 107"/>
                <a:gd name="T66" fmla="*/ 177 w 35"/>
                <a:gd name="T67" fmla="*/ 42 h 107"/>
                <a:gd name="T68" fmla="*/ 140 w 35"/>
                <a:gd name="T69" fmla="*/ 34 h 107"/>
                <a:gd name="T70" fmla="*/ 101 w 35"/>
                <a:gd name="T71" fmla="*/ 25 h 107"/>
                <a:gd name="T72" fmla="*/ 64 w 35"/>
                <a:gd name="T73" fmla="*/ 19 h 107"/>
                <a:gd name="T74" fmla="*/ 37 w 35"/>
                <a:gd name="T75" fmla="*/ 10 h 107"/>
                <a:gd name="T76" fmla="*/ 16 w 35"/>
                <a:gd name="T77" fmla="*/ 6 h 107"/>
                <a:gd name="T78" fmla="*/ 8 w 35"/>
                <a:gd name="T79" fmla="*/ 1 h 107"/>
                <a:gd name="T80" fmla="*/ 8 w 35"/>
                <a:gd name="T81" fmla="*/ 1 h 107"/>
                <a:gd name="T82" fmla="*/ 8 w 35"/>
                <a:gd name="T83" fmla="*/ 1 h 107"/>
                <a:gd name="T84" fmla="*/ 8 w 35"/>
                <a:gd name="T85" fmla="*/ 1 h 107"/>
                <a:gd name="T86" fmla="*/ 8 w 35"/>
                <a:gd name="T87" fmla="*/ 1 h 107"/>
                <a:gd name="T88" fmla="*/ 8 w 35"/>
                <a:gd name="T89" fmla="*/ 1 h 107"/>
                <a:gd name="T90" fmla="*/ 8 w 35"/>
                <a:gd name="T91" fmla="*/ 1 h 107"/>
                <a:gd name="T92" fmla="*/ 8 w 35"/>
                <a:gd name="T93" fmla="*/ 1 h 107"/>
                <a:gd name="T94" fmla="*/ 8 w 35"/>
                <a:gd name="T95" fmla="*/ 1 h 107"/>
                <a:gd name="T96" fmla="*/ 8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1" y="1"/>
                  </a:moveTo>
                  <a:lnTo>
                    <a:pt x="1" y="3"/>
                  </a:lnTo>
                  <a:lnTo>
                    <a:pt x="1" y="5"/>
                  </a:lnTo>
                  <a:lnTo>
                    <a:pt x="3" y="6"/>
                  </a:lnTo>
                  <a:lnTo>
                    <a:pt x="3" y="9"/>
                  </a:lnTo>
                  <a:lnTo>
                    <a:pt x="5" y="10"/>
                  </a:lnTo>
                  <a:lnTo>
                    <a:pt x="5" y="13"/>
                  </a:lnTo>
                  <a:lnTo>
                    <a:pt x="6" y="14"/>
                  </a:lnTo>
                  <a:lnTo>
                    <a:pt x="6" y="18"/>
                  </a:lnTo>
                  <a:lnTo>
                    <a:pt x="6" y="22"/>
                  </a:lnTo>
                  <a:lnTo>
                    <a:pt x="6" y="25"/>
                  </a:lnTo>
                  <a:lnTo>
                    <a:pt x="6" y="28"/>
                  </a:lnTo>
                  <a:lnTo>
                    <a:pt x="5" y="31"/>
                  </a:lnTo>
                  <a:lnTo>
                    <a:pt x="4" y="35"/>
                  </a:lnTo>
                  <a:lnTo>
                    <a:pt x="2" y="38"/>
                  </a:lnTo>
                  <a:lnTo>
                    <a:pt x="0" y="41"/>
                  </a:lnTo>
                  <a:lnTo>
                    <a:pt x="0" y="42"/>
                  </a:lnTo>
                  <a:lnTo>
                    <a:pt x="1" y="43"/>
                  </a:lnTo>
                  <a:lnTo>
                    <a:pt x="3" y="44"/>
                  </a:lnTo>
                  <a:lnTo>
                    <a:pt x="5" y="45"/>
                  </a:lnTo>
                  <a:lnTo>
                    <a:pt x="6" y="46"/>
                  </a:lnTo>
                  <a:lnTo>
                    <a:pt x="9" y="48"/>
                  </a:lnTo>
                  <a:lnTo>
                    <a:pt x="11" y="50"/>
                  </a:lnTo>
                  <a:lnTo>
                    <a:pt x="15" y="51"/>
                  </a:lnTo>
                  <a:lnTo>
                    <a:pt x="17" y="54"/>
                  </a:lnTo>
                  <a:lnTo>
                    <a:pt x="20" y="56"/>
                  </a:lnTo>
                  <a:lnTo>
                    <a:pt x="22" y="58"/>
                  </a:lnTo>
                  <a:lnTo>
                    <a:pt x="25" y="60"/>
                  </a:lnTo>
                  <a:lnTo>
                    <a:pt x="26" y="61"/>
                  </a:lnTo>
                  <a:lnTo>
                    <a:pt x="28" y="63"/>
                  </a:lnTo>
                  <a:lnTo>
                    <a:pt x="29" y="64"/>
                  </a:lnTo>
                  <a:lnTo>
                    <a:pt x="30" y="64"/>
                  </a:lnTo>
                  <a:lnTo>
                    <a:pt x="30" y="65"/>
                  </a:lnTo>
                  <a:lnTo>
                    <a:pt x="30" y="66"/>
                  </a:lnTo>
                  <a:lnTo>
                    <a:pt x="30" y="69"/>
                  </a:lnTo>
                  <a:lnTo>
                    <a:pt x="30" y="72"/>
                  </a:lnTo>
                  <a:lnTo>
                    <a:pt x="29" y="76"/>
                  </a:lnTo>
                  <a:lnTo>
                    <a:pt x="29" y="79"/>
                  </a:lnTo>
                  <a:lnTo>
                    <a:pt x="29" y="83"/>
                  </a:lnTo>
                  <a:lnTo>
                    <a:pt x="29" y="87"/>
                  </a:lnTo>
                  <a:lnTo>
                    <a:pt x="28" y="92"/>
                  </a:lnTo>
                  <a:lnTo>
                    <a:pt x="28" y="95"/>
                  </a:lnTo>
                  <a:lnTo>
                    <a:pt x="28" y="99"/>
                  </a:lnTo>
                  <a:lnTo>
                    <a:pt x="28" y="101"/>
                  </a:lnTo>
                  <a:lnTo>
                    <a:pt x="28" y="104"/>
                  </a:lnTo>
                  <a:lnTo>
                    <a:pt x="28" y="105"/>
                  </a:lnTo>
                  <a:lnTo>
                    <a:pt x="28" y="106"/>
                  </a:lnTo>
                  <a:lnTo>
                    <a:pt x="29" y="105"/>
                  </a:lnTo>
                  <a:lnTo>
                    <a:pt x="29" y="103"/>
                  </a:lnTo>
                  <a:lnTo>
                    <a:pt x="29" y="100"/>
                  </a:lnTo>
                  <a:lnTo>
                    <a:pt x="29" y="98"/>
                  </a:lnTo>
                  <a:lnTo>
                    <a:pt x="30" y="95"/>
                  </a:lnTo>
                  <a:lnTo>
                    <a:pt x="30" y="92"/>
                  </a:lnTo>
                  <a:lnTo>
                    <a:pt x="32" y="88"/>
                  </a:lnTo>
                  <a:lnTo>
                    <a:pt x="32" y="84"/>
                  </a:lnTo>
                  <a:lnTo>
                    <a:pt x="34" y="80"/>
                  </a:lnTo>
                  <a:lnTo>
                    <a:pt x="34" y="78"/>
                  </a:lnTo>
                  <a:lnTo>
                    <a:pt x="34" y="75"/>
                  </a:lnTo>
                  <a:lnTo>
                    <a:pt x="34" y="72"/>
                  </a:lnTo>
                  <a:lnTo>
                    <a:pt x="34" y="68"/>
                  </a:lnTo>
                  <a:lnTo>
                    <a:pt x="34" y="66"/>
                  </a:lnTo>
                  <a:lnTo>
                    <a:pt x="34" y="64"/>
                  </a:lnTo>
                  <a:lnTo>
                    <a:pt x="34" y="62"/>
                  </a:lnTo>
                  <a:lnTo>
                    <a:pt x="34" y="60"/>
                  </a:lnTo>
                  <a:lnTo>
                    <a:pt x="30" y="59"/>
                  </a:lnTo>
                  <a:lnTo>
                    <a:pt x="28" y="55"/>
                  </a:lnTo>
                  <a:lnTo>
                    <a:pt x="24" y="51"/>
                  </a:lnTo>
                  <a:lnTo>
                    <a:pt x="22" y="46"/>
                  </a:lnTo>
                  <a:lnTo>
                    <a:pt x="19" y="42"/>
                  </a:lnTo>
                  <a:lnTo>
                    <a:pt x="17" y="37"/>
                  </a:lnTo>
                  <a:lnTo>
                    <a:pt x="14" y="31"/>
                  </a:lnTo>
                  <a:lnTo>
                    <a:pt x="12" y="26"/>
                  </a:lnTo>
                  <a:lnTo>
                    <a:pt x="9" y="22"/>
                  </a:lnTo>
                  <a:lnTo>
                    <a:pt x="7" y="17"/>
                  </a:lnTo>
                  <a:lnTo>
                    <a:pt x="5" y="13"/>
                  </a:lnTo>
                  <a:lnTo>
                    <a:pt x="4" y="8"/>
                  </a:lnTo>
                  <a:lnTo>
                    <a:pt x="2" y="6"/>
                  </a:lnTo>
                  <a:lnTo>
                    <a:pt x="2" y="3"/>
                  </a:lnTo>
                  <a:lnTo>
                    <a:pt x="1" y="1"/>
                  </a:lnTo>
                  <a:lnTo>
                    <a:pt x="1" y="0"/>
                  </a:lnTo>
                  <a:lnTo>
                    <a:pt x="1" y="1"/>
                  </a:lnTo>
                </a:path>
              </a:pathLst>
            </a:custGeom>
            <a:solidFill>
              <a:srgbClr val="F8F8F8"/>
            </a:solidFill>
            <a:ln w="9048">
              <a:solidFill>
                <a:srgbClr val="DDDDDD"/>
              </a:solidFill>
              <a:round/>
              <a:headEnd/>
              <a:tailEnd/>
            </a:ln>
          </p:spPr>
          <p:txBody>
            <a:bodyPr/>
            <a:lstStyle/>
            <a:p>
              <a:endParaRPr lang="it-IT"/>
            </a:p>
          </p:txBody>
        </p:sp>
        <p:sp>
          <p:nvSpPr>
            <p:cNvPr id="8223" name="Freeform 37"/>
            <p:cNvSpPr>
              <a:spLocks/>
            </p:cNvSpPr>
            <p:nvPr/>
          </p:nvSpPr>
          <p:spPr bwMode="auto">
            <a:xfrm>
              <a:off x="2673" y="1319"/>
              <a:ext cx="156" cy="70"/>
            </a:xfrm>
            <a:custGeom>
              <a:avLst/>
              <a:gdLst>
                <a:gd name="T0" fmla="*/ 316 w 79"/>
                <a:gd name="T1" fmla="*/ 0 h 76"/>
                <a:gd name="T2" fmla="*/ 245 w 79"/>
                <a:gd name="T3" fmla="*/ 4 h 76"/>
                <a:gd name="T4" fmla="*/ 176 w 79"/>
                <a:gd name="T5" fmla="*/ 10 h 76"/>
                <a:gd name="T6" fmla="*/ 124 w 79"/>
                <a:gd name="T7" fmla="*/ 19 h 76"/>
                <a:gd name="T8" fmla="*/ 109 w 79"/>
                <a:gd name="T9" fmla="*/ 29 h 76"/>
                <a:gd name="T10" fmla="*/ 140 w 79"/>
                <a:gd name="T11" fmla="*/ 39 h 76"/>
                <a:gd name="T12" fmla="*/ 245 w 79"/>
                <a:gd name="T13" fmla="*/ 47 h 76"/>
                <a:gd name="T14" fmla="*/ 456 w 79"/>
                <a:gd name="T15" fmla="*/ 52 h 76"/>
                <a:gd name="T16" fmla="*/ 592 w 79"/>
                <a:gd name="T17" fmla="*/ 53 h 76"/>
                <a:gd name="T18" fmla="*/ 561 w 79"/>
                <a:gd name="T19" fmla="*/ 54 h 76"/>
                <a:gd name="T20" fmla="*/ 507 w 79"/>
                <a:gd name="T21" fmla="*/ 55 h 76"/>
                <a:gd name="T22" fmla="*/ 440 w 79"/>
                <a:gd name="T23" fmla="*/ 57 h 76"/>
                <a:gd name="T24" fmla="*/ 371 w 79"/>
                <a:gd name="T25" fmla="*/ 59 h 76"/>
                <a:gd name="T26" fmla="*/ 292 w 79"/>
                <a:gd name="T27" fmla="*/ 59 h 76"/>
                <a:gd name="T28" fmla="*/ 207 w 79"/>
                <a:gd name="T29" fmla="*/ 59 h 76"/>
                <a:gd name="T30" fmla="*/ 148 w 79"/>
                <a:gd name="T31" fmla="*/ 55 h 76"/>
                <a:gd name="T32" fmla="*/ 85 w 79"/>
                <a:gd name="T33" fmla="*/ 52 h 76"/>
                <a:gd name="T34" fmla="*/ 47 w 79"/>
                <a:gd name="T35" fmla="*/ 48 h 76"/>
                <a:gd name="T36" fmla="*/ 16 w 79"/>
                <a:gd name="T37" fmla="*/ 43 h 76"/>
                <a:gd name="T38" fmla="*/ 8 w 79"/>
                <a:gd name="T39" fmla="*/ 39 h 76"/>
                <a:gd name="T40" fmla="*/ 0 w 79"/>
                <a:gd name="T41" fmla="*/ 35 h 76"/>
                <a:gd name="T42" fmla="*/ 0 w 79"/>
                <a:gd name="T43" fmla="*/ 32 h 76"/>
                <a:gd name="T44" fmla="*/ 8 w 79"/>
                <a:gd name="T45" fmla="*/ 29 h 76"/>
                <a:gd name="T46" fmla="*/ 8 w 79"/>
                <a:gd name="T47" fmla="*/ 28 h 76"/>
                <a:gd name="T48" fmla="*/ 16 w 79"/>
                <a:gd name="T49" fmla="*/ 23 h 76"/>
                <a:gd name="T50" fmla="*/ 47 w 79"/>
                <a:gd name="T51" fmla="*/ 14 h 76"/>
                <a:gd name="T52" fmla="*/ 85 w 79"/>
                <a:gd name="T53" fmla="*/ 7 h 76"/>
                <a:gd name="T54" fmla="*/ 148 w 79"/>
                <a:gd name="T55" fmla="*/ 4 h 76"/>
                <a:gd name="T56" fmla="*/ 207 w 79"/>
                <a:gd name="T57" fmla="*/ 2 h 76"/>
                <a:gd name="T58" fmla="*/ 261 w 79"/>
                <a:gd name="T59" fmla="*/ 1 h 76"/>
                <a:gd name="T60" fmla="*/ 308 w 79"/>
                <a:gd name="T61" fmla="*/ 0 h 76"/>
                <a:gd name="T62" fmla="*/ 340 w 79"/>
                <a:gd name="T63" fmla="*/ 0 h 76"/>
                <a:gd name="T64" fmla="*/ 348 w 79"/>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9"/>
                <a:gd name="T100" fmla="*/ 0 h 76"/>
                <a:gd name="T101" fmla="*/ 79 w 79"/>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9" h="76">
                  <a:moveTo>
                    <a:pt x="45" y="0"/>
                  </a:moveTo>
                  <a:lnTo>
                    <a:pt x="41" y="0"/>
                  </a:lnTo>
                  <a:lnTo>
                    <a:pt x="37" y="1"/>
                  </a:lnTo>
                  <a:lnTo>
                    <a:pt x="32" y="4"/>
                  </a:lnTo>
                  <a:lnTo>
                    <a:pt x="28" y="8"/>
                  </a:lnTo>
                  <a:lnTo>
                    <a:pt x="23" y="13"/>
                  </a:lnTo>
                  <a:lnTo>
                    <a:pt x="20" y="19"/>
                  </a:lnTo>
                  <a:lnTo>
                    <a:pt x="16" y="25"/>
                  </a:lnTo>
                  <a:lnTo>
                    <a:pt x="15" y="31"/>
                  </a:lnTo>
                  <a:lnTo>
                    <a:pt x="14" y="38"/>
                  </a:lnTo>
                  <a:lnTo>
                    <a:pt x="15" y="44"/>
                  </a:lnTo>
                  <a:lnTo>
                    <a:pt x="18" y="50"/>
                  </a:lnTo>
                  <a:lnTo>
                    <a:pt x="25" y="55"/>
                  </a:lnTo>
                  <a:lnTo>
                    <a:pt x="32" y="60"/>
                  </a:lnTo>
                  <a:lnTo>
                    <a:pt x="44" y="64"/>
                  </a:lnTo>
                  <a:lnTo>
                    <a:pt x="59" y="66"/>
                  </a:lnTo>
                  <a:lnTo>
                    <a:pt x="78" y="67"/>
                  </a:lnTo>
                  <a:lnTo>
                    <a:pt x="77" y="68"/>
                  </a:lnTo>
                  <a:lnTo>
                    <a:pt x="76" y="68"/>
                  </a:lnTo>
                  <a:lnTo>
                    <a:pt x="73" y="70"/>
                  </a:lnTo>
                  <a:lnTo>
                    <a:pt x="70" y="70"/>
                  </a:lnTo>
                  <a:lnTo>
                    <a:pt x="66" y="71"/>
                  </a:lnTo>
                  <a:lnTo>
                    <a:pt x="62" y="71"/>
                  </a:lnTo>
                  <a:lnTo>
                    <a:pt x="57" y="73"/>
                  </a:lnTo>
                  <a:lnTo>
                    <a:pt x="54" y="73"/>
                  </a:lnTo>
                  <a:lnTo>
                    <a:pt x="48" y="75"/>
                  </a:lnTo>
                  <a:lnTo>
                    <a:pt x="43" y="75"/>
                  </a:lnTo>
                  <a:lnTo>
                    <a:pt x="38" y="75"/>
                  </a:lnTo>
                  <a:lnTo>
                    <a:pt x="33" y="75"/>
                  </a:lnTo>
                  <a:lnTo>
                    <a:pt x="27" y="75"/>
                  </a:lnTo>
                  <a:lnTo>
                    <a:pt x="23" y="73"/>
                  </a:lnTo>
                  <a:lnTo>
                    <a:pt x="19" y="71"/>
                  </a:lnTo>
                  <a:lnTo>
                    <a:pt x="15" y="68"/>
                  </a:lnTo>
                  <a:lnTo>
                    <a:pt x="11" y="66"/>
                  </a:lnTo>
                  <a:lnTo>
                    <a:pt x="8" y="63"/>
                  </a:lnTo>
                  <a:lnTo>
                    <a:pt x="6" y="61"/>
                  </a:lnTo>
                  <a:lnTo>
                    <a:pt x="4" y="57"/>
                  </a:lnTo>
                  <a:lnTo>
                    <a:pt x="2" y="55"/>
                  </a:lnTo>
                  <a:lnTo>
                    <a:pt x="2" y="52"/>
                  </a:lnTo>
                  <a:lnTo>
                    <a:pt x="1" y="50"/>
                  </a:lnTo>
                  <a:lnTo>
                    <a:pt x="1" y="46"/>
                  </a:lnTo>
                  <a:lnTo>
                    <a:pt x="0" y="44"/>
                  </a:lnTo>
                  <a:lnTo>
                    <a:pt x="0" y="43"/>
                  </a:lnTo>
                  <a:lnTo>
                    <a:pt x="0" y="41"/>
                  </a:lnTo>
                  <a:lnTo>
                    <a:pt x="1" y="38"/>
                  </a:lnTo>
                  <a:lnTo>
                    <a:pt x="1" y="36"/>
                  </a:lnTo>
                  <a:lnTo>
                    <a:pt x="2" y="35"/>
                  </a:lnTo>
                  <a:lnTo>
                    <a:pt x="2" y="29"/>
                  </a:lnTo>
                  <a:lnTo>
                    <a:pt x="4" y="22"/>
                  </a:lnTo>
                  <a:lnTo>
                    <a:pt x="6" y="17"/>
                  </a:lnTo>
                  <a:lnTo>
                    <a:pt x="8" y="12"/>
                  </a:lnTo>
                  <a:lnTo>
                    <a:pt x="11" y="10"/>
                  </a:lnTo>
                  <a:lnTo>
                    <a:pt x="15" y="6"/>
                  </a:lnTo>
                  <a:lnTo>
                    <a:pt x="19" y="4"/>
                  </a:lnTo>
                  <a:lnTo>
                    <a:pt x="23" y="2"/>
                  </a:lnTo>
                  <a:lnTo>
                    <a:pt x="27" y="2"/>
                  </a:lnTo>
                  <a:lnTo>
                    <a:pt x="30" y="1"/>
                  </a:lnTo>
                  <a:lnTo>
                    <a:pt x="34" y="1"/>
                  </a:lnTo>
                  <a:lnTo>
                    <a:pt x="38" y="0"/>
                  </a:lnTo>
                  <a:lnTo>
                    <a:pt x="40" y="0"/>
                  </a:lnTo>
                  <a:lnTo>
                    <a:pt x="42" y="0"/>
                  </a:lnTo>
                  <a:lnTo>
                    <a:pt x="44" y="0"/>
                  </a:lnTo>
                  <a:lnTo>
                    <a:pt x="45" y="0"/>
                  </a:lnTo>
                </a:path>
              </a:pathLst>
            </a:custGeom>
            <a:solidFill>
              <a:srgbClr val="F8F8F8"/>
            </a:solidFill>
            <a:ln w="9048">
              <a:solidFill>
                <a:srgbClr val="DDDDDD"/>
              </a:solidFill>
              <a:round/>
              <a:headEnd/>
              <a:tailEnd/>
            </a:ln>
          </p:spPr>
          <p:txBody>
            <a:bodyPr/>
            <a:lstStyle/>
            <a:p>
              <a:endParaRPr lang="it-IT"/>
            </a:p>
          </p:txBody>
        </p:sp>
        <p:sp>
          <p:nvSpPr>
            <p:cNvPr id="8224" name="Freeform 38"/>
            <p:cNvSpPr>
              <a:spLocks/>
            </p:cNvSpPr>
            <p:nvPr/>
          </p:nvSpPr>
          <p:spPr bwMode="auto">
            <a:xfrm>
              <a:off x="3459" y="1318"/>
              <a:ext cx="131" cy="72"/>
            </a:xfrm>
            <a:custGeom>
              <a:avLst/>
              <a:gdLst>
                <a:gd name="T0" fmla="*/ 119 w 67"/>
                <a:gd name="T1" fmla="*/ 1 h 78"/>
                <a:gd name="T2" fmla="*/ 196 w 67"/>
                <a:gd name="T3" fmla="*/ 5 h 78"/>
                <a:gd name="T4" fmla="*/ 276 w 67"/>
                <a:gd name="T5" fmla="*/ 11 h 78"/>
                <a:gd name="T6" fmla="*/ 344 w 67"/>
                <a:gd name="T7" fmla="*/ 20 h 78"/>
                <a:gd name="T8" fmla="*/ 389 w 67"/>
                <a:gd name="T9" fmla="*/ 30 h 78"/>
                <a:gd name="T10" fmla="*/ 383 w 67"/>
                <a:gd name="T11" fmla="*/ 41 h 78"/>
                <a:gd name="T12" fmla="*/ 299 w 67"/>
                <a:gd name="T13" fmla="*/ 50 h 78"/>
                <a:gd name="T14" fmla="*/ 119 w 67"/>
                <a:gd name="T15" fmla="*/ 56 h 78"/>
                <a:gd name="T16" fmla="*/ 0 w 67"/>
                <a:gd name="T17" fmla="*/ 60 h 78"/>
                <a:gd name="T18" fmla="*/ 16 w 67"/>
                <a:gd name="T19" fmla="*/ 60 h 78"/>
                <a:gd name="T20" fmla="*/ 61 w 67"/>
                <a:gd name="T21" fmla="*/ 61 h 78"/>
                <a:gd name="T22" fmla="*/ 104 w 67"/>
                <a:gd name="T23" fmla="*/ 61 h 78"/>
                <a:gd name="T24" fmla="*/ 164 w 67"/>
                <a:gd name="T25" fmla="*/ 61 h 78"/>
                <a:gd name="T26" fmla="*/ 233 w 67"/>
                <a:gd name="T27" fmla="*/ 61 h 78"/>
                <a:gd name="T28" fmla="*/ 299 w 67"/>
                <a:gd name="T29" fmla="*/ 58 h 78"/>
                <a:gd name="T30" fmla="*/ 360 w 67"/>
                <a:gd name="T31" fmla="*/ 56 h 78"/>
                <a:gd name="T32" fmla="*/ 416 w 67"/>
                <a:gd name="T33" fmla="*/ 52 h 78"/>
                <a:gd name="T34" fmla="*/ 448 w 67"/>
                <a:gd name="T35" fmla="*/ 48 h 78"/>
                <a:gd name="T36" fmla="*/ 469 w 67"/>
                <a:gd name="T37" fmla="*/ 44 h 78"/>
                <a:gd name="T38" fmla="*/ 477 w 67"/>
                <a:gd name="T39" fmla="*/ 40 h 78"/>
                <a:gd name="T40" fmla="*/ 493 w 67"/>
                <a:gd name="T41" fmla="*/ 36 h 78"/>
                <a:gd name="T42" fmla="*/ 493 w 67"/>
                <a:gd name="T43" fmla="*/ 33 h 78"/>
                <a:gd name="T44" fmla="*/ 493 w 67"/>
                <a:gd name="T45" fmla="*/ 30 h 78"/>
                <a:gd name="T46" fmla="*/ 493 w 67"/>
                <a:gd name="T47" fmla="*/ 29 h 78"/>
                <a:gd name="T48" fmla="*/ 477 w 67"/>
                <a:gd name="T49" fmla="*/ 24 h 78"/>
                <a:gd name="T50" fmla="*/ 440 w 67"/>
                <a:gd name="T51" fmla="*/ 15 h 78"/>
                <a:gd name="T52" fmla="*/ 383 w 67"/>
                <a:gd name="T53" fmla="*/ 7 h 78"/>
                <a:gd name="T54" fmla="*/ 321 w 67"/>
                <a:gd name="T55" fmla="*/ 5 h 78"/>
                <a:gd name="T56" fmla="*/ 248 w 67"/>
                <a:gd name="T57" fmla="*/ 2 h 78"/>
                <a:gd name="T58" fmla="*/ 188 w 67"/>
                <a:gd name="T59" fmla="*/ 1 h 78"/>
                <a:gd name="T60" fmla="*/ 127 w 67"/>
                <a:gd name="T61" fmla="*/ 0 h 78"/>
                <a:gd name="T62" fmla="*/ 104 w 67"/>
                <a:gd name="T63" fmla="*/ 0 h 78"/>
                <a:gd name="T64" fmla="*/ 104 w 6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78"/>
                <a:gd name="T101" fmla="*/ 67 w 6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78">
                  <a:moveTo>
                    <a:pt x="14" y="0"/>
                  </a:moveTo>
                  <a:lnTo>
                    <a:pt x="16" y="1"/>
                  </a:lnTo>
                  <a:lnTo>
                    <a:pt x="21" y="2"/>
                  </a:lnTo>
                  <a:lnTo>
                    <a:pt x="26" y="5"/>
                  </a:lnTo>
                  <a:lnTo>
                    <a:pt x="31" y="9"/>
                  </a:lnTo>
                  <a:lnTo>
                    <a:pt x="37" y="14"/>
                  </a:lnTo>
                  <a:lnTo>
                    <a:pt x="42" y="19"/>
                  </a:lnTo>
                  <a:lnTo>
                    <a:pt x="46" y="26"/>
                  </a:lnTo>
                  <a:lnTo>
                    <a:pt x="51" y="31"/>
                  </a:lnTo>
                  <a:lnTo>
                    <a:pt x="52" y="38"/>
                  </a:lnTo>
                  <a:lnTo>
                    <a:pt x="52" y="45"/>
                  </a:lnTo>
                  <a:lnTo>
                    <a:pt x="51" y="52"/>
                  </a:lnTo>
                  <a:lnTo>
                    <a:pt x="47" y="58"/>
                  </a:lnTo>
                  <a:lnTo>
                    <a:pt x="40" y="64"/>
                  </a:lnTo>
                  <a:lnTo>
                    <a:pt x="31" y="68"/>
                  </a:lnTo>
                  <a:lnTo>
                    <a:pt x="16" y="72"/>
                  </a:lnTo>
                  <a:lnTo>
                    <a:pt x="0" y="74"/>
                  </a:lnTo>
                  <a:lnTo>
                    <a:pt x="0" y="76"/>
                  </a:lnTo>
                  <a:lnTo>
                    <a:pt x="2" y="76"/>
                  </a:lnTo>
                  <a:lnTo>
                    <a:pt x="5" y="76"/>
                  </a:lnTo>
                  <a:lnTo>
                    <a:pt x="8" y="77"/>
                  </a:lnTo>
                  <a:lnTo>
                    <a:pt x="11" y="77"/>
                  </a:lnTo>
                  <a:lnTo>
                    <a:pt x="14" y="77"/>
                  </a:lnTo>
                  <a:lnTo>
                    <a:pt x="19" y="77"/>
                  </a:lnTo>
                  <a:lnTo>
                    <a:pt x="22" y="77"/>
                  </a:lnTo>
                  <a:lnTo>
                    <a:pt x="27" y="77"/>
                  </a:lnTo>
                  <a:lnTo>
                    <a:pt x="31" y="77"/>
                  </a:lnTo>
                  <a:lnTo>
                    <a:pt x="36" y="76"/>
                  </a:lnTo>
                  <a:lnTo>
                    <a:pt x="40" y="74"/>
                  </a:lnTo>
                  <a:lnTo>
                    <a:pt x="44" y="72"/>
                  </a:lnTo>
                  <a:lnTo>
                    <a:pt x="48" y="71"/>
                  </a:lnTo>
                  <a:lnTo>
                    <a:pt x="53" y="68"/>
                  </a:lnTo>
                  <a:lnTo>
                    <a:pt x="56" y="66"/>
                  </a:lnTo>
                  <a:lnTo>
                    <a:pt x="59" y="63"/>
                  </a:lnTo>
                  <a:lnTo>
                    <a:pt x="60" y="61"/>
                  </a:lnTo>
                  <a:lnTo>
                    <a:pt x="63" y="58"/>
                  </a:lnTo>
                  <a:lnTo>
                    <a:pt x="63" y="56"/>
                  </a:lnTo>
                  <a:lnTo>
                    <a:pt x="64" y="52"/>
                  </a:lnTo>
                  <a:lnTo>
                    <a:pt x="64" y="51"/>
                  </a:lnTo>
                  <a:lnTo>
                    <a:pt x="66" y="47"/>
                  </a:lnTo>
                  <a:lnTo>
                    <a:pt x="66" y="45"/>
                  </a:lnTo>
                  <a:lnTo>
                    <a:pt x="66" y="44"/>
                  </a:lnTo>
                  <a:lnTo>
                    <a:pt x="66" y="42"/>
                  </a:lnTo>
                  <a:lnTo>
                    <a:pt x="66" y="39"/>
                  </a:lnTo>
                  <a:lnTo>
                    <a:pt x="66" y="37"/>
                  </a:lnTo>
                  <a:lnTo>
                    <a:pt x="66" y="36"/>
                  </a:lnTo>
                  <a:lnTo>
                    <a:pt x="64" y="30"/>
                  </a:lnTo>
                  <a:lnTo>
                    <a:pt x="62" y="23"/>
                  </a:lnTo>
                  <a:lnTo>
                    <a:pt x="59" y="18"/>
                  </a:lnTo>
                  <a:lnTo>
                    <a:pt x="56" y="13"/>
                  </a:lnTo>
                  <a:lnTo>
                    <a:pt x="51" y="10"/>
                  </a:lnTo>
                  <a:lnTo>
                    <a:pt x="48" y="7"/>
                  </a:lnTo>
                  <a:lnTo>
                    <a:pt x="43" y="5"/>
                  </a:lnTo>
                  <a:lnTo>
                    <a:pt x="39" y="2"/>
                  </a:lnTo>
                  <a:lnTo>
                    <a:pt x="33" y="2"/>
                  </a:lnTo>
                  <a:lnTo>
                    <a:pt x="29" y="1"/>
                  </a:lnTo>
                  <a:lnTo>
                    <a:pt x="25" y="1"/>
                  </a:lnTo>
                  <a:lnTo>
                    <a:pt x="21" y="0"/>
                  </a:lnTo>
                  <a:lnTo>
                    <a:pt x="17" y="0"/>
                  </a:lnTo>
                  <a:lnTo>
                    <a:pt x="16" y="0"/>
                  </a:lnTo>
                  <a:lnTo>
                    <a:pt x="14" y="0"/>
                  </a:lnTo>
                </a:path>
              </a:pathLst>
            </a:custGeom>
            <a:solidFill>
              <a:srgbClr val="F8F8F8"/>
            </a:solidFill>
            <a:ln w="9048">
              <a:solidFill>
                <a:srgbClr val="DDDDDD"/>
              </a:solidFill>
              <a:round/>
              <a:headEnd/>
              <a:tailEnd/>
            </a:ln>
          </p:spPr>
          <p:txBody>
            <a:bodyPr/>
            <a:lstStyle/>
            <a:p>
              <a:endParaRPr lang="it-IT"/>
            </a:p>
          </p:txBody>
        </p:sp>
        <p:sp>
          <p:nvSpPr>
            <p:cNvPr id="8225" name="Freeform 39"/>
            <p:cNvSpPr>
              <a:spLocks/>
            </p:cNvSpPr>
            <p:nvPr/>
          </p:nvSpPr>
          <p:spPr bwMode="auto">
            <a:xfrm>
              <a:off x="2748" y="1326"/>
              <a:ext cx="208" cy="48"/>
            </a:xfrm>
            <a:custGeom>
              <a:avLst/>
              <a:gdLst>
                <a:gd name="T0" fmla="*/ 777 w 106"/>
                <a:gd name="T1" fmla="*/ 35 h 51"/>
                <a:gd name="T2" fmla="*/ 740 w 106"/>
                <a:gd name="T3" fmla="*/ 29 h 51"/>
                <a:gd name="T4" fmla="*/ 681 w 106"/>
                <a:gd name="T5" fmla="*/ 21 h 51"/>
                <a:gd name="T6" fmla="*/ 573 w 106"/>
                <a:gd name="T7" fmla="*/ 11 h 51"/>
                <a:gd name="T8" fmla="*/ 455 w 106"/>
                <a:gd name="T9" fmla="*/ 4 h 51"/>
                <a:gd name="T10" fmla="*/ 347 w 106"/>
                <a:gd name="T11" fmla="*/ 0 h 51"/>
                <a:gd name="T12" fmla="*/ 316 w 106"/>
                <a:gd name="T13" fmla="*/ 0 h 51"/>
                <a:gd name="T14" fmla="*/ 257 w 106"/>
                <a:gd name="T15" fmla="*/ 1 h 51"/>
                <a:gd name="T16" fmla="*/ 196 w 106"/>
                <a:gd name="T17" fmla="*/ 3 h 51"/>
                <a:gd name="T18" fmla="*/ 135 w 106"/>
                <a:gd name="T19" fmla="*/ 4 h 51"/>
                <a:gd name="T20" fmla="*/ 100 w 106"/>
                <a:gd name="T21" fmla="*/ 4 h 51"/>
                <a:gd name="T22" fmla="*/ 61 w 106"/>
                <a:gd name="T23" fmla="*/ 8 h 51"/>
                <a:gd name="T24" fmla="*/ 31 w 106"/>
                <a:gd name="T25" fmla="*/ 11 h 51"/>
                <a:gd name="T26" fmla="*/ 8 w 106"/>
                <a:gd name="T27" fmla="*/ 17 h 51"/>
                <a:gd name="T28" fmla="*/ 0 w 106"/>
                <a:gd name="T29" fmla="*/ 22 h 51"/>
                <a:gd name="T30" fmla="*/ 0 w 106"/>
                <a:gd name="T31" fmla="*/ 25 h 51"/>
                <a:gd name="T32" fmla="*/ 8 w 106"/>
                <a:gd name="T33" fmla="*/ 30 h 51"/>
                <a:gd name="T34" fmla="*/ 24 w 106"/>
                <a:gd name="T35" fmla="*/ 35 h 51"/>
                <a:gd name="T36" fmla="*/ 47 w 106"/>
                <a:gd name="T37" fmla="*/ 37 h 51"/>
                <a:gd name="T38" fmla="*/ 61 w 106"/>
                <a:gd name="T39" fmla="*/ 40 h 51"/>
                <a:gd name="T40" fmla="*/ 100 w 106"/>
                <a:gd name="T41" fmla="*/ 41 h 51"/>
                <a:gd name="T42" fmla="*/ 135 w 106"/>
                <a:gd name="T43" fmla="*/ 41 h 51"/>
                <a:gd name="T44" fmla="*/ 173 w 106"/>
                <a:gd name="T45" fmla="*/ 40 h 51"/>
                <a:gd name="T46" fmla="*/ 212 w 106"/>
                <a:gd name="T47" fmla="*/ 39 h 51"/>
                <a:gd name="T48" fmla="*/ 257 w 106"/>
                <a:gd name="T49" fmla="*/ 37 h 51"/>
                <a:gd name="T50" fmla="*/ 288 w 106"/>
                <a:gd name="T51" fmla="*/ 36 h 51"/>
                <a:gd name="T52" fmla="*/ 308 w 106"/>
                <a:gd name="T53" fmla="*/ 35 h 51"/>
                <a:gd name="T54" fmla="*/ 281 w 106"/>
                <a:gd name="T55" fmla="*/ 36 h 51"/>
                <a:gd name="T56" fmla="*/ 257 w 106"/>
                <a:gd name="T57" fmla="*/ 35 h 51"/>
                <a:gd name="T58" fmla="*/ 228 w 106"/>
                <a:gd name="T59" fmla="*/ 33 h 51"/>
                <a:gd name="T60" fmla="*/ 181 w 106"/>
                <a:gd name="T61" fmla="*/ 30 h 51"/>
                <a:gd name="T62" fmla="*/ 112 w 106"/>
                <a:gd name="T63" fmla="*/ 28 h 51"/>
                <a:gd name="T64" fmla="*/ 92 w 106"/>
                <a:gd name="T65" fmla="*/ 26 h 51"/>
                <a:gd name="T66" fmla="*/ 100 w 106"/>
                <a:gd name="T67" fmla="*/ 24 h 51"/>
                <a:gd name="T68" fmla="*/ 135 w 106"/>
                <a:gd name="T69" fmla="*/ 21 h 51"/>
                <a:gd name="T70" fmla="*/ 157 w 106"/>
                <a:gd name="T71" fmla="*/ 18 h 51"/>
                <a:gd name="T72" fmla="*/ 173 w 106"/>
                <a:gd name="T73" fmla="*/ 14 h 51"/>
                <a:gd name="T74" fmla="*/ 257 w 106"/>
                <a:gd name="T75" fmla="*/ 13 h 51"/>
                <a:gd name="T76" fmla="*/ 440 w 106"/>
                <a:gd name="T77" fmla="*/ 13 h 51"/>
                <a:gd name="T78" fmla="*/ 581 w 106"/>
                <a:gd name="T79" fmla="*/ 21 h 51"/>
                <a:gd name="T80" fmla="*/ 697 w 106"/>
                <a:gd name="T81" fmla="*/ 27 h 51"/>
                <a:gd name="T82" fmla="*/ 763 w 106"/>
                <a:gd name="T83" fmla="*/ 35 h 51"/>
                <a:gd name="T84" fmla="*/ 793 w 106"/>
                <a:gd name="T85" fmla="*/ 36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6"/>
                <a:gd name="T130" fmla="*/ 0 h 51"/>
                <a:gd name="T131" fmla="*/ 106 w 106"/>
                <a:gd name="T132" fmla="*/ 51 h 5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6" h="51">
                  <a:moveTo>
                    <a:pt x="105" y="42"/>
                  </a:moveTo>
                  <a:lnTo>
                    <a:pt x="104" y="42"/>
                  </a:lnTo>
                  <a:lnTo>
                    <a:pt x="103" y="41"/>
                  </a:lnTo>
                  <a:lnTo>
                    <a:pt x="101" y="39"/>
                  </a:lnTo>
                  <a:lnTo>
                    <a:pt x="101" y="37"/>
                  </a:lnTo>
                  <a:lnTo>
                    <a:pt x="98" y="35"/>
                  </a:lnTo>
                  <a:lnTo>
                    <a:pt x="96" y="31"/>
                  </a:lnTo>
                  <a:lnTo>
                    <a:pt x="92" y="27"/>
                  </a:lnTo>
                  <a:lnTo>
                    <a:pt x="90" y="24"/>
                  </a:lnTo>
                  <a:lnTo>
                    <a:pt x="85" y="21"/>
                  </a:lnTo>
                  <a:lnTo>
                    <a:pt x="82" y="17"/>
                  </a:lnTo>
                  <a:lnTo>
                    <a:pt x="76" y="14"/>
                  </a:lnTo>
                  <a:lnTo>
                    <a:pt x="72" y="10"/>
                  </a:lnTo>
                  <a:lnTo>
                    <a:pt x="66" y="8"/>
                  </a:lnTo>
                  <a:lnTo>
                    <a:pt x="60" y="4"/>
                  </a:lnTo>
                  <a:lnTo>
                    <a:pt x="54" y="3"/>
                  </a:lnTo>
                  <a:lnTo>
                    <a:pt x="48" y="0"/>
                  </a:lnTo>
                  <a:lnTo>
                    <a:pt x="46" y="0"/>
                  </a:lnTo>
                  <a:lnTo>
                    <a:pt x="44" y="0"/>
                  </a:lnTo>
                  <a:lnTo>
                    <a:pt x="42" y="0"/>
                  </a:lnTo>
                  <a:lnTo>
                    <a:pt x="39" y="1"/>
                  </a:lnTo>
                  <a:lnTo>
                    <a:pt x="37" y="1"/>
                  </a:lnTo>
                  <a:lnTo>
                    <a:pt x="34" y="1"/>
                  </a:lnTo>
                  <a:lnTo>
                    <a:pt x="32" y="1"/>
                  </a:lnTo>
                  <a:lnTo>
                    <a:pt x="29" y="3"/>
                  </a:lnTo>
                  <a:lnTo>
                    <a:pt x="26" y="3"/>
                  </a:lnTo>
                  <a:lnTo>
                    <a:pt x="22" y="3"/>
                  </a:lnTo>
                  <a:lnTo>
                    <a:pt x="21" y="3"/>
                  </a:lnTo>
                  <a:lnTo>
                    <a:pt x="18" y="4"/>
                  </a:lnTo>
                  <a:lnTo>
                    <a:pt x="16" y="4"/>
                  </a:lnTo>
                  <a:lnTo>
                    <a:pt x="14" y="4"/>
                  </a:lnTo>
                  <a:lnTo>
                    <a:pt x="13" y="4"/>
                  </a:lnTo>
                  <a:lnTo>
                    <a:pt x="11" y="6"/>
                  </a:lnTo>
                  <a:lnTo>
                    <a:pt x="10" y="8"/>
                  </a:lnTo>
                  <a:lnTo>
                    <a:pt x="8" y="9"/>
                  </a:lnTo>
                  <a:lnTo>
                    <a:pt x="7" y="10"/>
                  </a:lnTo>
                  <a:lnTo>
                    <a:pt x="5" y="12"/>
                  </a:lnTo>
                  <a:lnTo>
                    <a:pt x="4" y="14"/>
                  </a:lnTo>
                  <a:lnTo>
                    <a:pt x="3" y="16"/>
                  </a:lnTo>
                  <a:lnTo>
                    <a:pt x="3" y="17"/>
                  </a:lnTo>
                  <a:lnTo>
                    <a:pt x="1" y="20"/>
                  </a:lnTo>
                  <a:lnTo>
                    <a:pt x="1" y="22"/>
                  </a:lnTo>
                  <a:lnTo>
                    <a:pt x="0" y="24"/>
                  </a:lnTo>
                  <a:lnTo>
                    <a:pt x="0" y="26"/>
                  </a:lnTo>
                  <a:lnTo>
                    <a:pt x="0" y="27"/>
                  </a:lnTo>
                  <a:lnTo>
                    <a:pt x="0" y="29"/>
                  </a:lnTo>
                  <a:lnTo>
                    <a:pt x="0" y="31"/>
                  </a:lnTo>
                  <a:lnTo>
                    <a:pt x="1" y="32"/>
                  </a:lnTo>
                  <a:lnTo>
                    <a:pt x="1" y="34"/>
                  </a:lnTo>
                  <a:lnTo>
                    <a:pt x="1" y="36"/>
                  </a:lnTo>
                  <a:lnTo>
                    <a:pt x="1" y="38"/>
                  </a:lnTo>
                  <a:lnTo>
                    <a:pt x="3" y="39"/>
                  </a:lnTo>
                  <a:lnTo>
                    <a:pt x="3" y="41"/>
                  </a:lnTo>
                  <a:lnTo>
                    <a:pt x="4" y="42"/>
                  </a:lnTo>
                  <a:lnTo>
                    <a:pt x="4" y="44"/>
                  </a:lnTo>
                  <a:lnTo>
                    <a:pt x="6" y="44"/>
                  </a:lnTo>
                  <a:lnTo>
                    <a:pt x="6" y="46"/>
                  </a:lnTo>
                  <a:lnTo>
                    <a:pt x="8" y="46"/>
                  </a:lnTo>
                  <a:lnTo>
                    <a:pt x="8" y="48"/>
                  </a:lnTo>
                  <a:lnTo>
                    <a:pt x="10" y="48"/>
                  </a:lnTo>
                  <a:lnTo>
                    <a:pt x="11" y="50"/>
                  </a:lnTo>
                  <a:lnTo>
                    <a:pt x="13" y="50"/>
                  </a:lnTo>
                  <a:lnTo>
                    <a:pt x="15" y="50"/>
                  </a:lnTo>
                  <a:lnTo>
                    <a:pt x="16" y="50"/>
                  </a:lnTo>
                  <a:lnTo>
                    <a:pt x="18" y="50"/>
                  </a:lnTo>
                  <a:lnTo>
                    <a:pt x="19" y="50"/>
                  </a:lnTo>
                  <a:lnTo>
                    <a:pt x="21" y="50"/>
                  </a:lnTo>
                  <a:lnTo>
                    <a:pt x="23" y="49"/>
                  </a:lnTo>
                  <a:lnTo>
                    <a:pt x="24" y="49"/>
                  </a:lnTo>
                  <a:lnTo>
                    <a:pt x="26" y="47"/>
                  </a:lnTo>
                  <a:lnTo>
                    <a:pt x="28" y="47"/>
                  </a:lnTo>
                  <a:lnTo>
                    <a:pt x="31" y="45"/>
                  </a:lnTo>
                  <a:lnTo>
                    <a:pt x="32" y="45"/>
                  </a:lnTo>
                  <a:lnTo>
                    <a:pt x="34" y="44"/>
                  </a:lnTo>
                  <a:lnTo>
                    <a:pt x="35" y="44"/>
                  </a:lnTo>
                  <a:lnTo>
                    <a:pt x="37" y="42"/>
                  </a:lnTo>
                  <a:lnTo>
                    <a:pt x="38" y="42"/>
                  </a:lnTo>
                  <a:lnTo>
                    <a:pt x="39" y="42"/>
                  </a:lnTo>
                  <a:lnTo>
                    <a:pt x="41" y="41"/>
                  </a:lnTo>
                  <a:lnTo>
                    <a:pt x="39" y="42"/>
                  </a:lnTo>
                  <a:lnTo>
                    <a:pt x="38" y="42"/>
                  </a:lnTo>
                  <a:lnTo>
                    <a:pt x="37" y="42"/>
                  </a:lnTo>
                  <a:lnTo>
                    <a:pt x="35" y="42"/>
                  </a:lnTo>
                  <a:lnTo>
                    <a:pt x="34" y="41"/>
                  </a:lnTo>
                  <a:lnTo>
                    <a:pt x="32" y="41"/>
                  </a:lnTo>
                  <a:lnTo>
                    <a:pt x="32" y="39"/>
                  </a:lnTo>
                  <a:lnTo>
                    <a:pt x="30" y="39"/>
                  </a:lnTo>
                  <a:lnTo>
                    <a:pt x="28" y="38"/>
                  </a:lnTo>
                  <a:lnTo>
                    <a:pt x="26" y="38"/>
                  </a:lnTo>
                  <a:lnTo>
                    <a:pt x="24" y="36"/>
                  </a:lnTo>
                  <a:lnTo>
                    <a:pt x="21" y="36"/>
                  </a:lnTo>
                  <a:lnTo>
                    <a:pt x="18" y="34"/>
                  </a:lnTo>
                  <a:lnTo>
                    <a:pt x="15" y="34"/>
                  </a:lnTo>
                  <a:lnTo>
                    <a:pt x="12" y="32"/>
                  </a:lnTo>
                  <a:lnTo>
                    <a:pt x="13" y="30"/>
                  </a:lnTo>
                  <a:lnTo>
                    <a:pt x="15" y="28"/>
                  </a:lnTo>
                  <a:lnTo>
                    <a:pt x="16" y="26"/>
                  </a:lnTo>
                  <a:lnTo>
                    <a:pt x="18" y="24"/>
                  </a:lnTo>
                  <a:lnTo>
                    <a:pt x="20" y="23"/>
                  </a:lnTo>
                  <a:lnTo>
                    <a:pt x="21" y="21"/>
                  </a:lnTo>
                  <a:lnTo>
                    <a:pt x="22" y="19"/>
                  </a:lnTo>
                  <a:lnTo>
                    <a:pt x="23" y="17"/>
                  </a:lnTo>
                  <a:lnTo>
                    <a:pt x="24" y="16"/>
                  </a:lnTo>
                  <a:lnTo>
                    <a:pt x="34" y="16"/>
                  </a:lnTo>
                  <a:lnTo>
                    <a:pt x="42" y="14"/>
                  </a:lnTo>
                  <a:lnTo>
                    <a:pt x="50" y="15"/>
                  </a:lnTo>
                  <a:lnTo>
                    <a:pt x="58" y="16"/>
                  </a:lnTo>
                  <a:lnTo>
                    <a:pt x="65" y="19"/>
                  </a:lnTo>
                  <a:lnTo>
                    <a:pt x="72" y="20"/>
                  </a:lnTo>
                  <a:lnTo>
                    <a:pt x="77" y="24"/>
                  </a:lnTo>
                  <a:lnTo>
                    <a:pt x="83" y="26"/>
                  </a:lnTo>
                  <a:lnTo>
                    <a:pt x="87" y="29"/>
                  </a:lnTo>
                  <a:lnTo>
                    <a:pt x="92" y="33"/>
                  </a:lnTo>
                  <a:lnTo>
                    <a:pt x="95" y="36"/>
                  </a:lnTo>
                  <a:lnTo>
                    <a:pt x="99" y="38"/>
                  </a:lnTo>
                  <a:lnTo>
                    <a:pt x="101" y="41"/>
                  </a:lnTo>
                  <a:lnTo>
                    <a:pt x="102" y="42"/>
                  </a:lnTo>
                  <a:lnTo>
                    <a:pt x="103" y="42"/>
                  </a:lnTo>
                  <a:lnTo>
                    <a:pt x="105" y="42"/>
                  </a:lnTo>
                </a:path>
              </a:pathLst>
            </a:custGeom>
            <a:solidFill>
              <a:srgbClr val="F8F8F8"/>
            </a:solidFill>
            <a:ln w="6350">
              <a:solidFill>
                <a:srgbClr val="DDDDDD"/>
              </a:solidFill>
              <a:round/>
              <a:headEnd/>
              <a:tailEnd/>
            </a:ln>
          </p:spPr>
          <p:txBody>
            <a:bodyPr/>
            <a:lstStyle/>
            <a:p>
              <a:endParaRPr lang="it-IT"/>
            </a:p>
          </p:txBody>
        </p:sp>
        <p:sp>
          <p:nvSpPr>
            <p:cNvPr id="8226" name="Freeform 40"/>
            <p:cNvSpPr>
              <a:spLocks/>
            </p:cNvSpPr>
            <p:nvPr/>
          </p:nvSpPr>
          <p:spPr bwMode="auto">
            <a:xfrm>
              <a:off x="3317" y="1328"/>
              <a:ext cx="207" cy="47"/>
            </a:xfrm>
            <a:custGeom>
              <a:avLst/>
              <a:gdLst>
                <a:gd name="T0" fmla="*/ 8 w 105"/>
                <a:gd name="T1" fmla="*/ 35 h 50"/>
                <a:gd name="T2" fmla="*/ 47 w 105"/>
                <a:gd name="T3" fmla="*/ 29 h 50"/>
                <a:gd name="T4" fmla="*/ 116 w 105"/>
                <a:gd name="T5" fmla="*/ 21 h 50"/>
                <a:gd name="T6" fmla="*/ 205 w 105"/>
                <a:gd name="T7" fmla="*/ 11 h 50"/>
                <a:gd name="T8" fmla="*/ 331 w 105"/>
                <a:gd name="T9" fmla="*/ 5 h 50"/>
                <a:gd name="T10" fmla="*/ 436 w 105"/>
                <a:gd name="T11" fmla="*/ 1 h 50"/>
                <a:gd name="T12" fmla="*/ 475 w 105"/>
                <a:gd name="T13" fmla="*/ 1 h 50"/>
                <a:gd name="T14" fmla="*/ 528 w 105"/>
                <a:gd name="T15" fmla="*/ 1 h 50"/>
                <a:gd name="T16" fmla="*/ 599 w 105"/>
                <a:gd name="T17" fmla="*/ 2 h 50"/>
                <a:gd name="T18" fmla="*/ 653 w 105"/>
                <a:gd name="T19" fmla="*/ 4 h 50"/>
                <a:gd name="T20" fmla="*/ 704 w 105"/>
                <a:gd name="T21" fmla="*/ 4 h 50"/>
                <a:gd name="T22" fmla="*/ 735 w 105"/>
                <a:gd name="T23" fmla="*/ 8 h 50"/>
                <a:gd name="T24" fmla="*/ 757 w 105"/>
                <a:gd name="T25" fmla="*/ 12 h 50"/>
                <a:gd name="T26" fmla="*/ 781 w 105"/>
                <a:gd name="T27" fmla="*/ 18 h 50"/>
                <a:gd name="T28" fmla="*/ 796 w 105"/>
                <a:gd name="T29" fmla="*/ 22 h 50"/>
                <a:gd name="T30" fmla="*/ 796 w 105"/>
                <a:gd name="T31" fmla="*/ 25 h 50"/>
                <a:gd name="T32" fmla="*/ 789 w 105"/>
                <a:gd name="T33" fmla="*/ 30 h 50"/>
                <a:gd name="T34" fmla="*/ 757 w 105"/>
                <a:gd name="T35" fmla="*/ 35 h 50"/>
                <a:gd name="T36" fmla="*/ 757 w 105"/>
                <a:gd name="T37" fmla="*/ 37 h 50"/>
                <a:gd name="T38" fmla="*/ 720 w 105"/>
                <a:gd name="T39" fmla="*/ 40 h 50"/>
                <a:gd name="T40" fmla="*/ 696 w 105"/>
                <a:gd name="T41" fmla="*/ 40 h 50"/>
                <a:gd name="T42" fmla="*/ 668 w 105"/>
                <a:gd name="T43" fmla="*/ 40 h 50"/>
                <a:gd name="T44" fmla="*/ 629 w 105"/>
                <a:gd name="T45" fmla="*/ 40 h 50"/>
                <a:gd name="T46" fmla="*/ 591 w 105"/>
                <a:gd name="T47" fmla="*/ 40 h 50"/>
                <a:gd name="T48" fmla="*/ 552 w 105"/>
                <a:gd name="T49" fmla="*/ 40 h 50"/>
                <a:gd name="T50" fmla="*/ 520 w 105"/>
                <a:gd name="T51" fmla="*/ 39 h 50"/>
                <a:gd name="T52" fmla="*/ 520 w 105"/>
                <a:gd name="T53" fmla="*/ 37 h 50"/>
                <a:gd name="T54" fmla="*/ 513 w 105"/>
                <a:gd name="T55" fmla="*/ 35 h 50"/>
                <a:gd name="T56" fmla="*/ 520 w 105"/>
                <a:gd name="T57" fmla="*/ 33 h 50"/>
                <a:gd name="T58" fmla="*/ 552 w 105"/>
                <a:gd name="T59" fmla="*/ 31 h 50"/>
                <a:gd name="T60" fmla="*/ 599 w 105"/>
                <a:gd name="T61" fmla="*/ 29 h 50"/>
                <a:gd name="T62" fmla="*/ 668 w 105"/>
                <a:gd name="T63" fmla="*/ 28 h 50"/>
                <a:gd name="T64" fmla="*/ 688 w 105"/>
                <a:gd name="T65" fmla="*/ 26 h 50"/>
                <a:gd name="T66" fmla="*/ 672 w 105"/>
                <a:gd name="T67" fmla="*/ 24 h 50"/>
                <a:gd name="T68" fmla="*/ 660 w 105"/>
                <a:gd name="T69" fmla="*/ 22 h 50"/>
                <a:gd name="T70" fmla="*/ 637 w 105"/>
                <a:gd name="T71" fmla="*/ 18 h 50"/>
                <a:gd name="T72" fmla="*/ 629 w 105"/>
                <a:gd name="T73" fmla="*/ 15 h 50"/>
                <a:gd name="T74" fmla="*/ 552 w 105"/>
                <a:gd name="T75" fmla="*/ 12 h 50"/>
                <a:gd name="T76" fmla="*/ 369 w 105"/>
                <a:gd name="T77" fmla="*/ 12 h 50"/>
                <a:gd name="T78" fmla="*/ 213 w 105"/>
                <a:gd name="T79" fmla="*/ 20 h 50"/>
                <a:gd name="T80" fmla="*/ 93 w 105"/>
                <a:gd name="T81" fmla="*/ 26 h 50"/>
                <a:gd name="T82" fmla="*/ 24 w 105"/>
                <a:gd name="T83" fmla="*/ 34 h 50"/>
                <a:gd name="T84" fmla="*/ 0 w 105"/>
                <a:gd name="T85" fmla="*/ 35 h 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5"/>
                <a:gd name="T130" fmla="*/ 0 h 50"/>
                <a:gd name="T131" fmla="*/ 105 w 105"/>
                <a:gd name="T132" fmla="*/ 50 h 5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5" h="50">
                  <a:moveTo>
                    <a:pt x="0" y="41"/>
                  </a:moveTo>
                  <a:lnTo>
                    <a:pt x="0" y="41"/>
                  </a:lnTo>
                  <a:lnTo>
                    <a:pt x="1" y="41"/>
                  </a:lnTo>
                  <a:lnTo>
                    <a:pt x="2" y="39"/>
                  </a:lnTo>
                  <a:lnTo>
                    <a:pt x="4" y="37"/>
                  </a:lnTo>
                  <a:lnTo>
                    <a:pt x="6" y="35"/>
                  </a:lnTo>
                  <a:lnTo>
                    <a:pt x="8" y="31"/>
                  </a:lnTo>
                  <a:lnTo>
                    <a:pt x="11" y="28"/>
                  </a:lnTo>
                  <a:lnTo>
                    <a:pt x="15" y="24"/>
                  </a:lnTo>
                  <a:lnTo>
                    <a:pt x="18" y="21"/>
                  </a:lnTo>
                  <a:lnTo>
                    <a:pt x="22" y="18"/>
                  </a:lnTo>
                  <a:lnTo>
                    <a:pt x="27" y="14"/>
                  </a:lnTo>
                  <a:lnTo>
                    <a:pt x="32" y="10"/>
                  </a:lnTo>
                  <a:lnTo>
                    <a:pt x="37" y="8"/>
                  </a:lnTo>
                  <a:lnTo>
                    <a:pt x="43" y="5"/>
                  </a:lnTo>
                  <a:lnTo>
                    <a:pt x="50" y="3"/>
                  </a:lnTo>
                  <a:lnTo>
                    <a:pt x="57" y="0"/>
                  </a:lnTo>
                  <a:lnTo>
                    <a:pt x="57" y="1"/>
                  </a:lnTo>
                  <a:lnTo>
                    <a:pt x="58" y="1"/>
                  </a:lnTo>
                  <a:lnTo>
                    <a:pt x="60" y="1"/>
                  </a:lnTo>
                  <a:lnTo>
                    <a:pt x="62" y="1"/>
                  </a:lnTo>
                  <a:lnTo>
                    <a:pt x="64" y="1"/>
                  </a:lnTo>
                  <a:lnTo>
                    <a:pt x="67" y="1"/>
                  </a:lnTo>
                  <a:lnTo>
                    <a:pt x="69" y="1"/>
                  </a:lnTo>
                  <a:lnTo>
                    <a:pt x="73" y="1"/>
                  </a:lnTo>
                  <a:lnTo>
                    <a:pt x="75" y="2"/>
                  </a:lnTo>
                  <a:lnTo>
                    <a:pt x="78" y="2"/>
                  </a:lnTo>
                  <a:lnTo>
                    <a:pt x="80" y="2"/>
                  </a:lnTo>
                  <a:lnTo>
                    <a:pt x="84" y="2"/>
                  </a:lnTo>
                  <a:lnTo>
                    <a:pt x="85" y="4"/>
                  </a:lnTo>
                  <a:lnTo>
                    <a:pt x="88" y="4"/>
                  </a:lnTo>
                  <a:lnTo>
                    <a:pt x="89" y="4"/>
                  </a:lnTo>
                  <a:lnTo>
                    <a:pt x="92" y="4"/>
                  </a:lnTo>
                  <a:lnTo>
                    <a:pt x="92" y="6"/>
                  </a:lnTo>
                  <a:lnTo>
                    <a:pt x="94" y="7"/>
                  </a:lnTo>
                  <a:lnTo>
                    <a:pt x="96" y="9"/>
                  </a:lnTo>
                  <a:lnTo>
                    <a:pt x="97" y="11"/>
                  </a:lnTo>
                  <a:lnTo>
                    <a:pt x="97" y="13"/>
                  </a:lnTo>
                  <a:lnTo>
                    <a:pt x="99" y="15"/>
                  </a:lnTo>
                  <a:lnTo>
                    <a:pt x="100" y="17"/>
                  </a:lnTo>
                  <a:lnTo>
                    <a:pt x="102" y="18"/>
                  </a:lnTo>
                  <a:lnTo>
                    <a:pt x="102" y="21"/>
                  </a:lnTo>
                  <a:lnTo>
                    <a:pt x="103" y="22"/>
                  </a:lnTo>
                  <a:lnTo>
                    <a:pt x="103" y="24"/>
                  </a:lnTo>
                  <a:lnTo>
                    <a:pt x="104" y="26"/>
                  </a:lnTo>
                  <a:lnTo>
                    <a:pt x="104" y="28"/>
                  </a:lnTo>
                  <a:lnTo>
                    <a:pt x="104" y="30"/>
                  </a:lnTo>
                  <a:lnTo>
                    <a:pt x="104" y="31"/>
                  </a:lnTo>
                  <a:lnTo>
                    <a:pt x="104" y="33"/>
                  </a:lnTo>
                  <a:lnTo>
                    <a:pt x="103" y="34"/>
                  </a:lnTo>
                  <a:lnTo>
                    <a:pt x="103" y="36"/>
                  </a:lnTo>
                  <a:lnTo>
                    <a:pt x="101" y="38"/>
                  </a:lnTo>
                  <a:lnTo>
                    <a:pt x="101" y="39"/>
                  </a:lnTo>
                  <a:lnTo>
                    <a:pt x="99" y="41"/>
                  </a:lnTo>
                  <a:lnTo>
                    <a:pt x="99" y="42"/>
                  </a:lnTo>
                  <a:lnTo>
                    <a:pt x="99" y="44"/>
                  </a:lnTo>
                  <a:lnTo>
                    <a:pt x="97" y="46"/>
                  </a:lnTo>
                  <a:lnTo>
                    <a:pt x="96" y="47"/>
                  </a:lnTo>
                  <a:lnTo>
                    <a:pt x="94" y="49"/>
                  </a:lnTo>
                  <a:lnTo>
                    <a:pt x="92" y="49"/>
                  </a:lnTo>
                  <a:lnTo>
                    <a:pt x="91" y="49"/>
                  </a:lnTo>
                  <a:lnTo>
                    <a:pt x="89" y="49"/>
                  </a:lnTo>
                  <a:lnTo>
                    <a:pt x="87" y="49"/>
                  </a:lnTo>
                  <a:lnTo>
                    <a:pt x="85" y="49"/>
                  </a:lnTo>
                  <a:lnTo>
                    <a:pt x="84" y="49"/>
                  </a:lnTo>
                  <a:lnTo>
                    <a:pt x="82" y="49"/>
                  </a:lnTo>
                  <a:lnTo>
                    <a:pt x="81" y="49"/>
                  </a:lnTo>
                  <a:lnTo>
                    <a:pt x="79" y="49"/>
                  </a:lnTo>
                  <a:lnTo>
                    <a:pt x="77" y="49"/>
                  </a:lnTo>
                  <a:lnTo>
                    <a:pt x="76" y="49"/>
                  </a:lnTo>
                  <a:lnTo>
                    <a:pt x="74" y="49"/>
                  </a:lnTo>
                  <a:lnTo>
                    <a:pt x="72" y="49"/>
                  </a:lnTo>
                  <a:lnTo>
                    <a:pt x="70" y="49"/>
                  </a:lnTo>
                  <a:lnTo>
                    <a:pt x="70" y="47"/>
                  </a:lnTo>
                  <a:lnTo>
                    <a:pt x="68" y="47"/>
                  </a:lnTo>
                  <a:lnTo>
                    <a:pt x="68" y="45"/>
                  </a:lnTo>
                  <a:lnTo>
                    <a:pt x="68" y="44"/>
                  </a:lnTo>
                  <a:lnTo>
                    <a:pt x="67" y="44"/>
                  </a:lnTo>
                  <a:lnTo>
                    <a:pt x="67" y="42"/>
                  </a:lnTo>
                  <a:lnTo>
                    <a:pt x="67" y="40"/>
                  </a:lnTo>
                  <a:lnTo>
                    <a:pt x="68" y="39"/>
                  </a:lnTo>
                  <a:lnTo>
                    <a:pt x="69" y="39"/>
                  </a:lnTo>
                  <a:lnTo>
                    <a:pt x="70" y="37"/>
                  </a:lnTo>
                  <a:lnTo>
                    <a:pt x="72" y="37"/>
                  </a:lnTo>
                  <a:lnTo>
                    <a:pt x="73" y="37"/>
                  </a:lnTo>
                  <a:lnTo>
                    <a:pt x="75" y="37"/>
                  </a:lnTo>
                  <a:lnTo>
                    <a:pt x="78" y="35"/>
                  </a:lnTo>
                  <a:lnTo>
                    <a:pt x="80" y="35"/>
                  </a:lnTo>
                  <a:lnTo>
                    <a:pt x="84" y="34"/>
                  </a:lnTo>
                  <a:lnTo>
                    <a:pt x="87" y="34"/>
                  </a:lnTo>
                  <a:lnTo>
                    <a:pt x="91" y="32"/>
                  </a:lnTo>
                  <a:lnTo>
                    <a:pt x="90" y="32"/>
                  </a:lnTo>
                  <a:lnTo>
                    <a:pt x="89" y="32"/>
                  </a:lnTo>
                  <a:lnTo>
                    <a:pt x="89" y="30"/>
                  </a:lnTo>
                  <a:lnTo>
                    <a:pt x="88" y="30"/>
                  </a:lnTo>
                  <a:lnTo>
                    <a:pt x="88" y="28"/>
                  </a:lnTo>
                  <a:lnTo>
                    <a:pt x="86" y="26"/>
                  </a:lnTo>
                  <a:lnTo>
                    <a:pt x="86" y="25"/>
                  </a:lnTo>
                  <a:lnTo>
                    <a:pt x="85" y="25"/>
                  </a:lnTo>
                  <a:lnTo>
                    <a:pt x="85" y="23"/>
                  </a:lnTo>
                  <a:lnTo>
                    <a:pt x="83" y="21"/>
                  </a:lnTo>
                  <a:lnTo>
                    <a:pt x="83" y="20"/>
                  </a:lnTo>
                  <a:lnTo>
                    <a:pt x="82" y="20"/>
                  </a:lnTo>
                  <a:lnTo>
                    <a:pt x="82" y="18"/>
                  </a:lnTo>
                  <a:lnTo>
                    <a:pt x="82" y="17"/>
                  </a:lnTo>
                  <a:lnTo>
                    <a:pt x="72" y="15"/>
                  </a:lnTo>
                  <a:lnTo>
                    <a:pt x="64" y="14"/>
                  </a:lnTo>
                  <a:lnTo>
                    <a:pt x="55" y="15"/>
                  </a:lnTo>
                  <a:lnTo>
                    <a:pt x="48" y="15"/>
                  </a:lnTo>
                  <a:lnTo>
                    <a:pt x="40" y="18"/>
                  </a:lnTo>
                  <a:lnTo>
                    <a:pt x="34" y="20"/>
                  </a:lnTo>
                  <a:lnTo>
                    <a:pt x="28" y="23"/>
                  </a:lnTo>
                  <a:lnTo>
                    <a:pt x="22" y="25"/>
                  </a:lnTo>
                  <a:lnTo>
                    <a:pt x="17" y="28"/>
                  </a:lnTo>
                  <a:lnTo>
                    <a:pt x="12" y="32"/>
                  </a:lnTo>
                  <a:lnTo>
                    <a:pt x="9" y="36"/>
                  </a:lnTo>
                  <a:lnTo>
                    <a:pt x="6" y="37"/>
                  </a:lnTo>
                  <a:lnTo>
                    <a:pt x="3" y="40"/>
                  </a:lnTo>
                  <a:lnTo>
                    <a:pt x="1" y="41"/>
                  </a:lnTo>
                  <a:lnTo>
                    <a:pt x="0" y="42"/>
                  </a:lnTo>
                  <a:lnTo>
                    <a:pt x="0" y="41"/>
                  </a:lnTo>
                </a:path>
              </a:pathLst>
            </a:custGeom>
            <a:solidFill>
              <a:srgbClr val="F8F8F8"/>
            </a:solidFill>
            <a:ln w="6350">
              <a:solidFill>
                <a:srgbClr val="DDDDDD"/>
              </a:solidFill>
              <a:round/>
              <a:headEnd/>
              <a:tailEnd/>
            </a:ln>
          </p:spPr>
          <p:txBody>
            <a:bodyPr/>
            <a:lstStyle/>
            <a:p>
              <a:endParaRPr lang="it-IT"/>
            </a:p>
          </p:txBody>
        </p:sp>
        <p:sp>
          <p:nvSpPr>
            <p:cNvPr id="8227" name="Freeform 41"/>
            <p:cNvSpPr>
              <a:spLocks/>
            </p:cNvSpPr>
            <p:nvPr/>
          </p:nvSpPr>
          <p:spPr bwMode="auto">
            <a:xfrm>
              <a:off x="3311" y="1351"/>
              <a:ext cx="113" cy="73"/>
            </a:xfrm>
            <a:custGeom>
              <a:avLst/>
              <a:gdLst>
                <a:gd name="T0" fmla="*/ 420 w 57"/>
                <a:gd name="T1" fmla="*/ 1 h 78"/>
                <a:gd name="T2" fmla="*/ 389 w 57"/>
                <a:gd name="T3" fmla="*/ 6 h 78"/>
                <a:gd name="T4" fmla="*/ 319 w 57"/>
                <a:gd name="T5" fmla="*/ 8 h 78"/>
                <a:gd name="T6" fmla="*/ 248 w 57"/>
                <a:gd name="T7" fmla="*/ 14 h 78"/>
                <a:gd name="T8" fmla="*/ 172 w 57"/>
                <a:gd name="T9" fmla="*/ 21 h 78"/>
                <a:gd name="T10" fmla="*/ 87 w 57"/>
                <a:gd name="T11" fmla="*/ 26 h 78"/>
                <a:gd name="T12" fmla="*/ 32 w 57"/>
                <a:gd name="T13" fmla="*/ 31 h 78"/>
                <a:gd name="T14" fmla="*/ 0 w 57"/>
                <a:gd name="T15" fmla="*/ 34 h 78"/>
                <a:gd name="T16" fmla="*/ 16 w 57"/>
                <a:gd name="T17" fmla="*/ 36 h 78"/>
                <a:gd name="T18" fmla="*/ 40 w 57"/>
                <a:gd name="T19" fmla="*/ 42 h 78"/>
                <a:gd name="T20" fmla="*/ 56 w 57"/>
                <a:gd name="T21" fmla="*/ 46 h 78"/>
                <a:gd name="T22" fmla="*/ 48 w 57"/>
                <a:gd name="T23" fmla="*/ 51 h 78"/>
                <a:gd name="T24" fmla="*/ 40 w 57"/>
                <a:gd name="T25" fmla="*/ 56 h 78"/>
                <a:gd name="T26" fmla="*/ 16 w 57"/>
                <a:gd name="T27" fmla="*/ 60 h 78"/>
                <a:gd name="T28" fmla="*/ 0 w 57"/>
                <a:gd name="T29" fmla="*/ 62 h 78"/>
                <a:gd name="T30" fmla="*/ 0 w 57"/>
                <a:gd name="T31" fmla="*/ 63 h 78"/>
                <a:gd name="T32" fmla="*/ 0 w 57"/>
                <a:gd name="T33" fmla="*/ 62 h 78"/>
                <a:gd name="T34" fmla="*/ 40 w 57"/>
                <a:gd name="T35" fmla="*/ 58 h 78"/>
                <a:gd name="T36" fmla="*/ 95 w 57"/>
                <a:gd name="T37" fmla="*/ 49 h 78"/>
                <a:gd name="T38" fmla="*/ 172 w 57"/>
                <a:gd name="T39" fmla="*/ 37 h 78"/>
                <a:gd name="T40" fmla="*/ 248 w 57"/>
                <a:gd name="T41" fmla="*/ 26 h 78"/>
                <a:gd name="T42" fmla="*/ 319 w 57"/>
                <a:gd name="T43" fmla="*/ 15 h 78"/>
                <a:gd name="T44" fmla="*/ 389 w 57"/>
                <a:gd name="T45" fmla="*/ 7 h 78"/>
                <a:gd name="T46" fmla="*/ 420 w 57"/>
                <a:gd name="T47" fmla="*/ 1 h 78"/>
                <a:gd name="T48" fmla="*/ 436 w 57"/>
                <a:gd name="T49" fmla="*/ 0 h 78"/>
                <a:gd name="T50" fmla="*/ 436 w 57"/>
                <a:gd name="T51" fmla="*/ 0 h 78"/>
                <a:gd name="T52" fmla="*/ 436 w 57"/>
                <a:gd name="T53" fmla="*/ 0 h 78"/>
                <a:gd name="T54" fmla="*/ 436 w 57"/>
                <a:gd name="T55" fmla="*/ 0 h 78"/>
                <a:gd name="T56" fmla="*/ 436 w 57"/>
                <a:gd name="T57" fmla="*/ 0 h 78"/>
                <a:gd name="T58" fmla="*/ 436 w 57"/>
                <a:gd name="T59" fmla="*/ 0 h 78"/>
                <a:gd name="T60" fmla="*/ 436 w 57"/>
                <a:gd name="T61" fmla="*/ 0 h 78"/>
                <a:gd name="T62" fmla="*/ 436 w 57"/>
                <a:gd name="T63" fmla="*/ 0 h 78"/>
                <a:gd name="T64" fmla="*/ 436 w 5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7"/>
                <a:gd name="T100" fmla="*/ 0 h 78"/>
                <a:gd name="T101" fmla="*/ 57 w 5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7" h="78">
                  <a:moveTo>
                    <a:pt x="56" y="0"/>
                  </a:moveTo>
                  <a:lnTo>
                    <a:pt x="54" y="1"/>
                  </a:lnTo>
                  <a:lnTo>
                    <a:pt x="53" y="2"/>
                  </a:lnTo>
                  <a:lnTo>
                    <a:pt x="50" y="6"/>
                  </a:lnTo>
                  <a:lnTo>
                    <a:pt x="47" y="7"/>
                  </a:lnTo>
                  <a:lnTo>
                    <a:pt x="41" y="11"/>
                  </a:lnTo>
                  <a:lnTo>
                    <a:pt x="37" y="14"/>
                  </a:lnTo>
                  <a:lnTo>
                    <a:pt x="32" y="17"/>
                  </a:lnTo>
                  <a:lnTo>
                    <a:pt x="27" y="20"/>
                  </a:lnTo>
                  <a:lnTo>
                    <a:pt x="22" y="25"/>
                  </a:lnTo>
                  <a:lnTo>
                    <a:pt x="17" y="29"/>
                  </a:lnTo>
                  <a:lnTo>
                    <a:pt x="11" y="32"/>
                  </a:lnTo>
                  <a:lnTo>
                    <a:pt x="8" y="35"/>
                  </a:lnTo>
                  <a:lnTo>
                    <a:pt x="4" y="37"/>
                  </a:lnTo>
                  <a:lnTo>
                    <a:pt x="2" y="39"/>
                  </a:lnTo>
                  <a:lnTo>
                    <a:pt x="0" y="41"/>
                  </a:lnTo>
                  <a:lnTo>
                    <a:pt x="2" y="44"/>
                  </a:lnTo>
                  <a:lnTo>
                    <a:pt x="5" y="47"/>
                  </a:lnTo>
                  <a:lnTo>
                    <a:pt x="5" y="51"/>
                  </a:lnTo>
                  <a:lnTo>
                    <a:pt x="7" y="52"/>
                  </a:lnTo>
                  <a:lnTo>
                    <a:pt x="7" y="56"/>
                  </a:lnTo>
                  <a:lnTo>
                    <a:pt x="7" y="59"/>
                  </a:lnTo>
                  <a:lnTo>
                    <a:pt x="6" y="63"/>
                  </a:lnTo>
                  <a:lnTo>
                    <a:pt x="6" y="65"/>
                  </a:lnTo>
                  <a:lnTo>
                    <a:pt x="5" y="68"/>
                  </a:lnTo>
                  <a:lnTo>
                    <a:pt x="4" y="70"/>
                  </a:lnTo>
                  <a:lnTo>
                    <a:pt x="2" y="73"/>
                  </a:lnTo>
                  <a:lnTo>
                    <a:pt x="2" y="74"/>
                  </a:lnTo>
                  <a:lnTo>
                    <a:pt x="0" y="76"/>
                  </a:lnTo>
                  <a:lnTo>
                    <a:pt x="0" y="77"/>
                  </a:lnTo>
                  <a:lnTo>
                    <a:pt x="0" y="76"/>
                  </a:lnTo>
                  <a:lnTo>
                    <a:pt x="2" y="74"/>
                  </a:lnTo>
                  <a:lnTo>
                    <a:pt x="5" y="70"/>
                  </a:lnTo>
                  <a:lnTo>
                    <a:pt x="8" y="65"/>
                  </a:lnTo>
                  <a:lnTo>
                    <a:pt x="12" y="60"/>
                  </a:lnTo>
                  <a:lnTo>
                    <a:pt x="17" y="52"/>
                  </a:lnTo>
                  <a:lnTo>
                    <a:pt x="22" y="45"/>
                  </a:lnTo>
                  <a:lnTo>
                    <a:pt x="28" y="38"/>
                  </a:lnTo>
                  <a:lnTo>
                    <a:pt x="32" y="32"/>
                  </a:lnTo>
                  <a:lnTo>
                    <a:pt x="37" y="25"/>
                  </a:lnTo>
                  <a:lnTo>
                    <a:pt x="41" y="18"/>
                  </a:lnTo>
                  <a:lnTo>
                    <a:pt x="47" y="12"/>
                  </a:lnTo>
                  <a:lnTo>
                    <a:pt x="50" y="8"/>
                  </a:lnTo>
                  <a:lnTo>
                    <a:pt x="53" y="3"/>
                  </a:lnTo>
                  <a:lnTo>
                    <a:pt x="54" y="1"/>
                  </a:lnTo>
                  <a:lnTo>
                    <a:pt x="56" y="0"/>
                  </a:lnTo>
                </a:path>
              </a:pathLst>
            </a:custGeom>
            <a:solidFill>
              <a:srgbClr val="F8F8F8"/>
            </a:solidFill>
            <a:ln w="9048">
              <a:solidFill>
                <a:srgbClr val="DDDDDD"/>
              </a:solidFill>
              <a:round/>
              <a:headEnd/>
              <a:tailEnd/>
            </a:ln>
          </p:spPr>
          <p:txBody>
            <a:bodyPr/>
            <a:lstStyle/>
            <a:p>
              <a:endParaRPr lang="it-IT"/>
            </a:p>
          </p:txBody>
        </p:sp>
        <p:sp>
          <p:nvSpPr>
            <p:cNvPr id="8228" name="Freeform 42"/>
            <p:cNvSpPr>
              <a:spLocks/>
            </p:cNvSpPr>
            <p:nvPr/>
          </p:nvSpPr>
          <p:spPr bwMode="auto">
            <a:xfrm>
              <a:off x="2840" y="1351"/>
              <a:ext cx="116" cy="73"/>
            </a:xfrm>
            <a:custGeom>
              <a:avLst/>
              <a:gdLst>
                <a:gd name="T0" fmla="*/ 0 w 59"/>
                <a:gd name="T1" fmla="*/ 1 h 78"/>
                <a:gd name="T2" fmla="*/ 39 w 59"/>
                <a:gd name="T3" fmla="*/ 6 h 78"/>
                <a:gd name="T4" fmla="*/ 92 w 59"/>
                <a:gd name="T5" fmla="*/ 8 h 78"/>
                <a:gd name="T6" fmla="*/ 173 w 59"/>
                <a:gd name="T7" fmla="*/ 14 h 78"/>
                <a:gd name="T8" fmla="*/ 252 w 59"/>
                <a:gd name="T9" fmla="*/ 21 h 78"/>
                <a:gd name="T10" fmla="*/ 328 w 59"/>
                <a:gd name="T11" fmla="*/ 26 h 78"/>
                <a:gd name="T12" fmla="*/ 387 w 59"/>
                <a:gd name="T13" fmla="*/ 31 h 78"/>
                <a:gd name="T14" fmla="*/ 433 w 59"/>
                <a:gd name="T15" fmla="*/ 33 h 78"/>
                <a:gd name="T16" fmla="*/ 409 w 59"/>
                <a:gd name="T17" fmla="*/ 36 h 78"/>
                <a:gd name="T18" fmla="*/ 372 w 59"/>
                <a:gd name="T19" fmla="*/ 41 h 78"/>
                <a:gd name="T20" fmla="*/ 364 w 59"/>
                <a:gd name="T21" fmla="*/ 45 h 78"/>
                <a:gd name="T22" fmla="*/ 364 w 59"/>
                <a:gd name="T23" fmla="*/ 51 h 78"/>
                <a:gd name="T24" fmla="*/ 372 w 59"/>
                <a:gd name="T25" fmla="*/ 55 h 78"/>
                <a:gd name="T26" fmla="*/ 387 w 59"/>
                <a:gd name="T27" fmla="*/ 59 h 78"/>
                <a:gd name="T28" fmla="*/ 395 w 59"/>
                <a:gd name="T29" fmla="*/ 62 h 78"/>
                <a:gd name="T30" fmla="*/ 409 w 59"/>
                <a:gd name="T31" fmla="*/ 63 h 78"/>
                <a:gd name="T32" fmla="*/ 409 w 59"/>
                <a:gd name="T33" fmla="*/ 62 h 78"/>
                <a:gd name="T34" fmla="*/ 372 w 59"/>
                <a:gd name="T35" fmla="*/ 58 h 78"/>
                <a:gd name="T36" fmla="*/ 313 w 59"/>
                <a:gd name="T37" fmla="*/ 49 h 78"/>
                <a:gd name="T38" fmla="*/ 236 w 59"/>
                <a:gd name="T39" fmla="*/ 37 h 78"/>
                <a:gd name="T40" fmla="*/ 167 w 59"/>
                <a:gd name="T41" fmla="*/ 26 h 78"/>
                <a:gd name="T42" fmla="*/ 85 w 59"/>
                <a:gd name="T43" fmla="*/ 15 h 78"/>
                <a:gd name="T44" fmla="*/ 31 w 59"/>
                <a:gd name="T45" fmla="*/ 7 h 78"/>
                <a:gd name="T46" fmla="*/ 0 w 59"/>
                <a:gd name="T47" fmla="*/ 1 h 78"/>
                <a:gd name="T48" fmla="*/ 0 w 59"/>
                <a:gd name="T49" fmla="*/ 0 h 78"/>
                <a:gd name="T50" fmla="*/ 0 w 59"/>
                <a:gd name="T51" fmla="*/ 0 h 78"/>
                <a:gd name="T52" fmla="*/ 0 w 59"/>
                <a:gd name="T53" fmla="*/ 0 h 78"/>
                <a:gd name="T54" fmla="*/ 0 w 59"/>
                <a:gd name="T55" fmla="*/ 0 h 78"/>
                <a:gd name="T56" fmla="*/ 0 w 59"/>
                <a:gd name="T57" fmla="*/ 0 h 78"/>
                <a:gd name="T58" fmla="*/ 0 w 59"/>
                <a:gd name="T59" fmla="*/ 0 h 78"/>
                <a:gd name="T60" fmla="*/ 0 w 59"/>
                <a:gd name="T61" fmla="*/ 0 h 78"/>
                <a:gd name="T62" fmla="*/ 0 w 59"/>
                <a:gd name="T63" fmla="*/ 0 h 78"/>
                <a:gd name="T64" fmla="*/ 0 w 59"/>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9"/>
                <a:gd name="T100" fmla="*/ 0 h 78"/>
                <a:gd name="T101" fmla="*/ 59 w 59"/>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9" h="78">
                  <a:moveTo>
                    <a:pt x="0" y="0"/>
                  </a:moveTo>
                  <a:lnTo>
                    <a:pt x="0" y="1"/>
                  </a:lnTo>
                  <a:lnTo>
                    <a:pt x="2" y="2"/>
                  </a:lnTo>
                  <a:lnTo>
                    <a:pt x="5" y="6"/>
                  </a:lnTo>
                  <a:lnTo>
                    <a:pt x="9" y="7"/>
                  </a:lnTo>
                  <a:lnTo>
                    <a:pt x="12" y="11"/>
                  </a:lnTo>
                  <a:lnTo>
                    <a:pt x="18" y="14"/>
                  </a:lnTo>
                  <a:lnTo>
                    <a:pt x="23" y="17"/>
                  </a:lnTo>
                  <a:lnTo>
                    <a:pt x="29" y="20"/>
                  </a:lnTo>
                  <a:lnTo>
                    <a:pt x="33" y="25"/>
                  </a:lnTo>
                  <a:lnTo>
                    <a:pt x="39" y="28"/>
                  </a:lnTo>
                  <a:lnTo>
                    <a:pt x="43" y="32"/>
                  </a:lnTo>
                  <a:lnTo>
                    <a:pt x="48" y="34"/>
                  </a:lnTo>
                  <a:lnTo>
                    <a:pt x="51" y="37"/>
                  </a:lnTo>
                  <a:lnTo>
                    <a:pt x="55" y="39"/>
                  </a:lnTo>
                  <a:lnTo>
                    <a:pt x="57" y="40"/>
                  </a:lnTo>
                  <a:lnTo>
                    <a:pt x="58" y="40"/>
                  </a:lnTo>
                  <a:lnTo>
                    <a:pt x="54" y="44"/>
                  </a:lnTo>
                  <a:lnTo>
                    <a:pt x="51" y="47"/>
                  </a:lnTo>
                  <a:lnTo>
                    <a:pt x="49" y="50"/>
                  </a:lnTo>
                  <a:lnTo>
                    <a:pt x="49" y="52"/>
                  </a:lnTo>
                  <a:lnTo>
                    <a:pt x="48" y="55"/>
                  </a:lnTo>
                  <a:lnTo>
                    <a:pt x="48" y="58"/>
                  </a:lnTo>
                  <a:lnTo>
                    <a:pt x="48" y="62"/>
                  </a:lnTo>
                  <a:lnTo>
                    <a:pt x="49" y="64"/>
                  </a:lnTo>
                  <a:lnTo>
                    <a:pt x="49" y="67"/>
                  </a:lnTo>
                  <a:lnTo>
                    <a:pt x="51" y="70"/>
                  </a:lnTo>
                  <a:lnTo>
                    <a:pt x="51" y="72"/>
                  </a:lnTo>
                  <a:lnTo>
                    <a:pt x="52" y="74"/>
                  </a:lnTo>
                  <a:lnTo>
                    <a:pt x="52" y="76"/>
                  </a:lnTo>
                  <a:lnTo>
                    <a:pt x="54" y="77"/>
                  </a:lnTo>
                  <a:lnTo>
                    <a:pt x="55" y="77"/>
                  </a:lnTo>
                  <a:lnTo>
                    <a:pt x="54" y="76"/>
                  </a:lnTo>
                  <a:lnTo>
                    <a:pt x="52" y="74"/>
                  </a:lnTo>
                  <a:lnTo>
                    <a:pt x="49" y="70"/>
                  </a:lnTo>
                  <a:lnTo>
                    <a:pt x="46" y="65"/>
                  </a:lnTo>
                  <a:lnTo>
                    <a:pt x="41" y="60"/>
                  </a:lnTo>
                  <a:lnTo>
                    <a:pt x="37" y="52"/>
                  </a:lnTo>
                  <a:lnTo>
                    <a:pt x="31" y="45"/>
                  </a:lnTo>
                  <a:lnTo>
                    <a:pt x="27" y="38"/>
                  </a:lnTo>
                  <a:lnTo>
                    <a:pt x="22" y="32"/>
                  </a:lnTo>
                  <a:lnTo>
                    <a:pt x="17" y="25"/>
                  </a:lnTo>
                  <a:lnTo>
                    <a:pt x="11" y="18"/>
                  </a:lnTo>
                  <a:lnTo>
                    <a:pt x="8" y="12"/>
                  </a:lnTo>
                  <a:lnTo>
                    <a:pt x="4" y="8"/>
                  </a:lnTo>
                  <a:lnTo>
                    <a:pt x="2" y="3"/>
                  </a:lnTo>
                  <a:lnTo>
                    <a:pt x="0" y="1"/>
                  </a:lnTo>
                  <a:lnTo>
                    <a:pt x="0" y="0"/>
                  </a:lnTo>
                </a:path>
              </a:pathLst>
            </a:custGeom>
            <a:solidFill>
              <a:srgbClr val="F8F8F8"/>
            </a:solidFill>
            <a:ln w="9048">
              <a:solidFill>
                <a:srgbClr val="DDDDDD"/>
              </a:solidFill>
              <a:round/>
              <a:headEnd/>
              <a:tailEnd/>
            </a:ln>
          </p:spPr>
          <p:txBody>
            <a:bodyPr/>
            <a:lstStyle/>
            <a:p>
              <a:endParaRPr lang="it-IT"/>
            </a:p>
          </p:txBody>
        </p:sp>
        <p:sp>
          <p:nvSpPr>
            <p:cNvPr id="8229" name="Freeform 43"/>
            <p:cNvSpPr>
              <a:spLocks/>
            </p:cNvSpPr>
            <p:nvPr/>
          </p:nvSpPr>
          <p:spPr bwMode="auto">
            <a:xfrm>
              <a:off x="3024" y="1383"/>
              <a:ext cx="71" cy="37"/>
            </a:xfrm>
            <a:custGeom>
              <a:avLst/>
              <a:gdLst>
                <a:gd name="T0" fmla="*/ 0 w 36"/>
                <a:gd name="T1" fmla="*/ 7 h 39"/>
                <a:gd name="T2" fmla="*/ 16 w 36"/>
                <a:gd name="T3" fmla="*/ 6 h 39"/>
                <a:gd name="T4" fmla="*/ 47 w 36"/>
                <a:gd name="T5" fmla="*/ 3 h 39"/>
                <a:gd name="T6" fmla="*/ 77 w 36"/>
                <a:gd name="T7" fmla="*/ 3 h 39"/>
                <a:gd name="T8" fmla="*/ 124 w 36"/>
                <a:gd name="T9" fmla="*/ 1 h 39"/>
                <a:gd name="T10" fmla="*/ 152 w 36"/>
                <a:gd name="T11" fmla="*/ 1 h 39"/>
                <a:gd name="T12" fmla="*/ 183 w 36"/>
                <a:gd name="T13" fmla="*/ 1 h 39"/>
                <a:gd name="T14" fmla="*/ 213 w 36"/>
                <a:gd name="T15" fmla="*/ 4 h 39"/>
                <a:gd name="T16" fmla="*/ 237 w 36"/>
                <a:gd name="T17" fmla="*/ 7 h 39"/>
                <a:gd name="T18" fmla="*/ 252 w 36"/>
                <a:gd name="T19" fmla="*/ 10 h 39"/>
                <a:gd name="T20" fmla="*/ 268 w 36"/>
                <a:gd name="T21" fmla="*/ 15 h 39"/>
                <a:gd name="T22" fmla="*/ 260 w 36"/>
                <a:gd name="T23" fmla="*/ 20 h 39"/>
                <a:gd name="T24" fmla="*/ 252 w 36"/>
                <a:gd name="T25" fmla="*/ 25 h 39"/>
                <a:gd name="T26" fmla="*/ 237 w 36"/>
                <a:gd name="T27" fmla="*/ 27 h 39"/>
                <a:gd name="T28" fmla="*/ 221 w 36"/>
                <a:gd name="T29" fmla="*/ 29 h 39"/>
                <a:gd name="T30" fmla="*/ 183 w 36"/>
                <a:gd name="T31" fmla="*/ 31 h 39"/>
                <a:gd name="T32" fmla="*/ 132 w 36"/>
                <a:gd name="T33" fmla="*/ 32 h 39"/>
                <a:gd name="T34" fmla="*/ 77 w 36"/>
                <a:gd name="T35" fmla="*/ 30 h 39"/>
                <a:gd name="T36" fmla="*/ 47 w 36"/>
                <a:gd name="T37" fmla="*/ 27 h 39"/>
                <a:gd name="T38" fmla="*/ 24 w 36"/>
                <a:gd name="T39" fmla="*/ 25 h 39"/>
                <a:gd name="T40" fmla="*/ 16 w 36"/>
                <a:gd name="T41" fmla="*/ 22 h 39"/>
                <a:gd name="T42" fmla="*/ 16 w 36"/>
                <a:gd name="T43" fmla="*/ 19 h 39"/>
                <a:gd name="T44" fmla="*/ 32 w 36"/>
                <a:gd name="T45" fmla="*/ 14 h 39"/>
                <a:gd name="T46" fmla="*/ 47 w 36"/>
                <a:gd name="T47" fmla="*/ 13 h 39"/>
                <a:gd name="T48" fmla="*/ 77 w 36"/>
                <a:gd name="T49" fmla="*/ 12 h 39"/>
                <a:gd name="T50" fmla="*/ 93 w 36"/>
                <a:gd name="T51" fmla="*/ 12 h 39"/>
                <a:gd name="T52" fmla="*/ 116 w 36"/>
                <a:gd name="T53" fmla="*/ 12 h 39"/>
                <a:gd name="T54" fmla="*/ 116 w 36"/>
                <a:gd name="T55" fmla="*/ 13 h 39"/>
                <a:gd name="T56" fmla="*/ 101 w 36"/>
                <a:gd name="T57" fmla="*/ 15 h 39"/>
                <a:gd name="T58" fmla="*/ 93 w 36"/>
                <a:gd name="T59" fmla="*/ 18 h 39"/>
                <a:gd name="T60" fmla="*/ 93 w 36"/>
                <a:gd name="T61" fmla="*/ 20 h 39"/>
                <a:gd name="T62" fmla="*/ 93 w 36"/>
                <a:gd name="T63" fmla="*/ 20 h 39"/>
                <a:gd name="T64" fmla="*/ 93 w 36"/>
                <a:gd name="T65" fmla="*/ 25 h 39"/>
                <a:gd name="T66" fmla="*/ 101 w 36"/>
                <a:gd name="T67" fmla="*/ 27 h 39"/>
                <a:gd name="T68" fmla="*/ 132 w 36"/>
                <a:gd name="T69" fmla="*/ 27 h 39"/>
                <a:gd name="T70" fmla="*/ 140 w 36"/>
                <a:gd name="T71" fmla="*/ 27 h 39"/>
                <a:gd name="T72" fmla="*/ 152 w 36"/>
                <a:gd name="T73" fmla="*/ 27 h 39"/>
                <a:gd name="T74" fmla="*/ 176 w 36"/>
                <a:gd name="T75" fmla="*/ 27 h 39"/>
                <a:gd name="T76" fmla="*/ 221 w 36"/>
                <a:gd name="T77" fmla="*/ 22 h 39"/>
                <a:gd name="T78" fmla="*/ 221 w 36"/>
                <a:gd name="T79" fmla="*/ 17 h 39"/>
                <a:gd name="T80" fmla="*/ 199 w 36"/>
                <a:gd name="T81" fmla="*/ 10 h 39"/>
                <a:gd name="T82" fmla="*/ 152 w 36"/>
                <a:gd name="T83" fmla="*/ 9 h 39"/>
                <a:gd name="T84" fmla="*/ 116 w 36"/>
                <a:gd name="T85" fmla="*/ 6 h 39"/>
                <a:gd name="T86" fmla="*/ 71 w 36"/>
                <a:gd name="T87" fmla="*/ 7 h 39"/>
                <a:gd name="T88" fmla="*/ 39 w 36"/>
                <a:gd name="T89" fmla="*/ 7 h 39"/>
                <a:gd name="T90" fmla="*/ 16 w 36"/>
                <a:gd name="T91" fmla="*/ 7 h 39"/>
                <a:gd name="T92" fmla="*/ 8 w 36"/>
                <a:gd name="T93" fmla="*/ 7 h 39"/>
                <a:gd name="T94" fmla="*/ 0 w 36"/>
                <a:gd name="T95" fmla="*/ 7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39"/>
                <a:gd name="T146" fmla="*/ 36 w 36"/>
                <a:gd name="T147" fmla="*/ 39 h 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39">
                  <a:moveTo>
                    <a:pt x="0" y="7"/>
                  </a:moveTo>
                  <a:lnTo>
                    <a:pt x="0" y="7"/>
                  </a:lnTo>
                  <a:lnTo>
                    <a:pt x="2" y="6"/>
                  </a:lnTo>
                  <a:lnTo>
                    <a:pt x="3" y="5"/>
                  </a:lnTo>
                  <a:lnTo>
                    <a:pt x="5" y="5"/>
                  </a:lnTo>
                  <a:lnTo>
                    <a:pt x="6" y="3"/>
                  </a:lnTo>
                  <a:lnTo>
                    <a:pt x="7" y="3"/>
                  </a:lnTo>
                  <a:lnTo>
                    <a:pt x="9" y="3"/>
                  </a:lnTo>
                  <a:lnTo>
                    <a:pt x="10" y="3"/>
                  </a:lnTo>
                  <a:lnTo>
                    <a:pt x="12" y="1"/>
                  </a:lnTo>
                  <a:lnTo>
                    <a:pt x="14" y="1"/>
                  </a:lnTo>
                  <a:lnTo>
                    <a:pt x="16" y="1"/>
                  </a:lnTo>
                  <a:lnTo>
                    <a:pt x="18" y="1"/>
                  </a:lnTo>
                  <a:lnTo>
                    <a:pt x="20" y="0"/>
                  </a:lnTo>
                  <a:lnTo>
                    <a:pt x="20" y="1"/>
                  </a:lnTo>
                  <a:lnTo>
                    <a:pt x="21" y="1"/>
                  </a:lnTo>
                  <a:lnTo>
                    <a:pt x="22" y="1"/>
                  </a:lnTo>
                  <a:lnTo>
                    <a:pt x="24" y="1"/>
                  </a:lnTo>
                  <a:lnTo>
                    <a:pt x="24" y="2"/>
                  </a:lnTo>
                  <a:lnTo>
                    <a:pt x="26" y="2"/>
                  </a:lnTo>
                  <a:lnTo>
                    <a:pt x="28" y="4"/>
                  </a:lnTo>
                  <a:lnTo>
                    <a:pt x="29" y="4"/>
                  </a:lnTo>
                  <a:lnTo>
                    <a:pt x="29" y="6"/>
                  </a:lnTo>
                  <a:lnTo>
                    <a:pt x="31" y="7"/>
                  </a:lnTo>
                  <a:lnTo>
                    <a:pt x="31" y="9"/>
                  </a:lnTo>
                  <a:lnTo>
                    <a:pt x="33" y="10"/>
                  </a:lnTo>
                  <a:lnTo>
                    <a:pt x="33" y="13"/>
                  </a:lnTo>
                  <a:lnTo>
                    <a:pt x="34" y="15"/>
                  </a:lnTo>
                  <a:lnTo>
                    <a:pt x="34" y="17"/>
                  </a:lnTo>
                  <a:lnTo>
                    <a:pt x="35" y="18"/>
                  </a:lnTo>
                  <a:lnTo>
                    <a:pt x="34" y="20"/>
                  </a:lnTo>
                  <a:lnTo>
                    <a:pt x="34" y="22"/>
                  </a:lnTo>
                  <a:lnTo>
                    <a:pt x="34" y="23"/>
                  </a:lnTo>
                  <a:lnTo>
                    <a:pt x="34" y="24"/>
                  </a:lnTo>
                  <a:lnTo>
                    <a:pt x="33" y="26"/>
                  </a:lnTo>
                  <a:lnTo>
                    <a:pt x="33" y="28"/>
                  </a:lnTo>
                  <a:lnTo>
                    <a:pt x="33" y="30"/>
                  </a:lnTo>
                  <a:lnTo>
                    <a:pt x="31" y="32"/>
                  </a:lnTo>
                  <a:lnTo>
                    <a:pt x="31" y="33"/>
                  </a:lnTo>
                  <a:lnTo>
                    <a:pt x="29" y="35"/>
                  </a:lnTo>
                  <a:lnTo>
                    <a:pt x="28" y="37"/>
                  </a:lnTo>
                  <a:lnTo>
                    <a:pt x="26" y="37"/>
                  </a:lnTo>
                  <a:lnTo>
                    <a:pt x="24" y="37"/>
                  </a:lnTo>
                  <a:lnTo>
                    <a:pt x="22" y="37"/>
                  </a:lnTo>
                  <a:lnTo>
                    <a:pt x="19" y="38"/>
                  </a:lnTo>
                  <a:lnTo>
                    <a:pt x="17" y="38"/>
                  </a:lnTo>
                  <a:lnTo>
                    <a:pt x="14" y="38"/>
                  </a:lnTo>
                  <a:lnTo>
                    <a:pt x="12" y="36"/>
                  </a:lnTo>
                  <a:lnTo>
                    <a:pt x="10" y="36"/>
                  </a:lnTo>
                  <a:lnTo>
                    <a:pt x="9" y="34"/>
                  </a:lnTo>
                  <a:lnTo>
                    <a:pt x="7" y="33"/>
                  </a:lnTo>
                  <a:lnTo>
                    <a:pt x="6" y="31"/>
                  </a:lnTo>
                  <a:lnTo>
                    <a:pt x="5" y="31"/>
                  </a:lnTo>
                  <a:lnTo>
                    <a:pt x="4" y="30"/>
                  </a:lnTo>
                  <a:lnTo>
                    <a:pt x="3" y="28"/>
                  </a:lnTo>
                  <a:lnTo>
                    <a:pt x="3" y="26"/>
                  </a:lnTo>
                  <a:lnTo>
                    <a:pt x="2" y="26"/>
                  </a:lnTo>
                  <a:lnTo>
                    <a:pt x="2" y="25"/>
                  </a:lnTo>
                  <a:lnTo>
                    <a:pt x="2" y="24"/>
                  </a:lnTo>
                  <a:lnTo>
                    <a:pt x="2" y="22"/>
                  </a:lnTo>
                  <a:lnTo>
                    <a:pt x="2" y="20"/>
                  </a:lnTo>
                  <a:lnTo>
                    <a:pt x="2" y="18"/>
                  </a:lnTo>
                  <a:lnTo>
                    <a:pt x="4" y="17"/>
                  </a:lnTo>
                  <a:lnTo>
                    <a:pt x="6" y="16"/>
                  </a:lnTo>
                  <a:lnTo>
                    <a:pt x="8" y="14"/>
                  </a:lnTo>
                  <a:lnTo>
                    <a:pt x="8" y="15"/>
                  </a:lnTo>
                  <a:lnTo>
                    <a:pt x="10" y="15"/>
                  </a:lnTo>
                  <a:lnTo>
                    <a:pt x="12" y="15"/>
                  </a:lnTo>
                  <a:lnTo>
                    <a:pt x="13" y="15"/>
                  </a:lnTo>
                  <a:lnTo>
                    <a:pt x="15" y="15"/>
                  </a:lnTo>
                  <a:lnTo>
                    <a:pt x="15" y="16"/>
                  </a:lnTo>
                  <a:lnTo>
                    <a:pt x="13" y="18"/>
                  </a:lnTo>
                  <a:lnTo>
                    <a:pt x="13" y="19"/>
                  </a:lnTo>
                  <a:lnTo>
                    <a:pt x="12" y="21"/>
                  </a:lnTo>
                  <a:lnTo>
                    <a:pt x="12" y="23"/>
                  </a:lnTo>
                  <a:lnTo>
                    <a:pt x="12" y="26"/>
                  </a:lnTo>
                  <a:lnTo>
                    <a:pt x="12" y="28"/>
                  </a:lnTo>
                  <a:lnTo>
                    <a:pt x="12" y="30"/>
                  </a:lnTo>
                  <a:lnTo>
                    <a:pt x="13" y="31"/>
                  </a:lnTo>
                  <a:lnTo>
                    <a:pt x="13" y="32"/>
                  </a:lnTo>
                  <a:lnTo>
                    <a:pt x="15" y="32"/>
                  </a:lnTo>
                  <a:lnTo>
                    <a:pt x="17" y="32"/>
                  </a:lnTo>
                  <a:lnTo>
                    <a:pt x="18" y="32"/>
                  </a:lnTo>
                  <a:lnTo>
                    <a:pt x="20" y="32"/>
                  </a:lnTo>
                  <a:lnTo>
                    <a:pt x="21" y="31"/>
                  </a:lnTo>
                  <a:lnTo>
                    <a:pt x="23" y="31"/>
                  </a:lnTo>
                  <a:lnTo>
                    <a:pt x="26" y="29"/>
                  </a:lnTo>
                  <a:lnTo>
                    <a:pt x="28" y="27"/>
                  </a:lnTo>
                  <a:lnTo>
                    <a:pt x="29" y="25"/>
                  </a:lnTo>
                  <a:lnTo>
                    <a:pt x="29" y="23"/>
                  </a:lnTo>
                  <a:lnTo>
                    <a:pt x="29" y="22"/>
                  </a:lnTo>
                  <a:lnTo>
                    <a:pt x="29" y="20"/>
                  </a:lnTo>
                  <a:lnTo>
                    <a:pt x="29" y="16"/>
                  </a:lnTo>
                  <a:lnTo>
                    <a:pt x="27" y="15"/>
                  </a:lnTo>
                  <a:lnTo>
                    <a:pt x="26" y="13"/>
                  </a:lnTo>
                  <a:lnTo>
                    <a:pt x="24" y="11"/>
                  </a:lnTo>
                  <a:lnTo>
                    <a:pt x="22" y="9"/>
                  </a:lnTo>
                  <a:lnTo>
                    <a:pt x="20" y="9"/>
                  </a:lnTo>
                  <a:lnTo>
                    <a:pt x="18" y="7"/>
                  </a:lnTo>
                  <a:lnTo>
                    <a:pt x="17" y="7"/>
                  </a:lnTo>
                  <a:lnTo>
                    <a:pt x="15" y="6"/>
                  </a:lnTo>
                  <a:lnTo>
                    <a:pt x="12" y="7"/>
                  </a:lnTo>
                  <a:lnTo>
                    <a:pt x="10" y="7"/>
                  </a:lnTo>
                  <a:lnTo>
                    <a:pt x="9" y="7"/>
                  </a:lnTo>
                  <a:lnTo>
                    <a:pt x="7" y="7"/>
                  </a:lnTo>
                  <a:lnTo>
                    <a:pt x="6" y="7"/>
                  </a:lnTo>
                  <a:lnTo>
                    <a:pt x="5" y="7"/>
                  </a:lnTo>
                  <a:lnTo>
                    <a:pt x="3" y="7"/>
                  </a:lnTo>
                  <a:lnTo>
                    <a:pt x="2" y="7"/>
                  </a:lnTo>
                  <a:lnTo>
                    <a:pt x="1" y="7"/>
                  </a:lnTo>
                  <a:lnTo>
                    <a:pt x="0" y="7"/>
                  </a:lnTo>
                </a:path>
              </a:pathLst>
            </a:custGeom>
            <a:solidFill>
              <a:srgbClr val="F8F8F8"/>
            </a:solidFill>
            <a:ln w="9048">
              <a:solidFill>
                <a:srgbClr val="DDDDDD"/>
              </a:solidFill>
              <a:round/>
              <a:headEnd/>
              <a:tailEnd/>
            </a:ln>
          </p:spPr>
          <p:txBody>
            <a:bodyPr/>
            <a:lstStyle/>
            <a:p>
              <a:endParaRPr lang="it-IT"/>
            </a:p>
          </p:txBody>
        </p:sp>
        <p:sp>
          <p:nvSpPr>
            <p:cNvPr id="8230" name="Freeform 44"/>
            <p:cNvSpPr>
              <a:spLocks/>
            </p:cNvSpPr>
            <p:nvPr/>
          </p:nvSpPr>
          <p:spPr bwMode="auto">
            <a:xfrm>
              <a:off x="3172" y="1383"/>
              <a:ext cx="74" cy="36"/>
            </a:xfrm>
            <a:custGeom>
              <a:avLst/>
              <a:gdLst>
                <a:gd name="T0" fmla="*/ 265 w 38"/>
                <a:gd name="T1" fmla="*/ 13 h 38"/>
                <a:gd name="T2" fmla="*/ 236 w 38"/>
                <a:gd name="T3" fmla="*/ 10 h 38"/>
                <a:gd name="T4" fmla="*/ 212 w 38"/>
                <a:gd name="T5" fmla="*/ 8 h 38"/>
                <a:gd name="T6" fmla="*/ 171 w 38"/>
                <a:gd name="T7" fmla="*/ 4 h 38"/>
                <a:gd name="T8" fmla="*/ 132 w 38"/>
                <a:gd name="T9" fmla="*/ 1 h 38"/>
                <a:gd name="T10" fmla="*/ 109 w 38"/>
                <a:gd name="T11" fmla="*/ 1 h 38"/>
                <a:gd name="T12" fmla="*/ 72 w 38"/>
                <a:gd name="T13" fmla="*/ 1 h 38"/>
                <a:gd name="T14" fmla="*/ 37 w 38"/>
                <a:gd name="T15" fmla="*/ 4 h 38"/>
                <a:gd name="T16" fmla="*/ 16 w 38"/>
                <a:gd name="T17" fmla="*/ 7 h 38"/>
                <a:gd name="T18" fmla="*/ 0 w 38"/>
                <a:gd name="T19" fmla="*/ 10 h 38"/>
                <a:gd name="T20" fmla="*/ 8 w 38"/>
                <a:gd name="T21" fmla="*/ 15 h 38"/>
                <a:gd name="T22" fmla="*/ 8 w 38"/>
                <a:gd name="T23" fmla="*/ 20 h 38"/>
                <a:gd name="T24" fmla="*/ 8 w 38"/>
                <a:gd name="T25" fmla="*/ 25 h 38"/>
                <a:gd name="T26" fmla="*/ 16 w 38"/>
                <a:gd name="T27" fmla="*/ 27 h 38"/>
                <a:gd name="T28" fmla="*/ 45 w 38"/>
                <a:gd name="T29" fmla="*/ 29 h 38"/>
                <a:gd name="T30" fmla="*/ 88 w 38"/>
                <a:gd name="T31" fmla="*/ 30 h 38"/>
                <a:gd name="T32" fmla="*/ 140 w 38"/>
                <a:gd name="T33" fmla="*/ 31 h 38"/>
                <a:gd name="T34" fmla="*/ 171 w 38"/>
                <a:gd name="T35" fmla="*/ 29 h 38"/>
                <a:gd name="T36" fmla="*/ 201 w 38"/>
                <a:gd name="T37" fmla="*/ 26 h 38"/>
                <a:gd name="T38" fmla="*/ 201 w 38"/>
                <a:gd name="T39" fmla="*/ 25 h 38"/>
                <a:gd name="T40" fmla="*/ 208 w 38"/>
                <a:gd name="T41" fmla="*/ 22 h 38"/>
                <a:gd name="T42" fmla="*/ 208 w 38"/>
                <a:gd name="T43" fmla="*/ 19 h 38"/>
                <a:gd name="T44" fmla="*/ 208 w 38"/>
                <a:gd name="T45" fmla="*/ 13 h 38"/>
                <a:gd name="T46" fmla="*/ 193 w 38"/>
                <a:gd name="T47" fmla="*/ 13 h 38"/>
                <a:gd name="T48" fmla="*/ 185 w 38"/>
                <a:gd name="T49" fmla="*/ 13 h 38"/>
                <a:gd name="T50" fmla="*/ 171 w 38"/>
                <a:gd name="T51" fmla="*/ 15 h 38"/>
                <a:gd name="T52" fmla="*/ 171 w 38"/>
                <a:gd name="T53" fmla="*/ 15 h 38"/>
                <a:gd name="T54" fmla="*/ 156 w 38"/>
                <a:gd name="T55" fmla="*/ 17 h 38"/>
                <a:gd name="T56" fmla="*/ 148 w 38"/>
                <a:gd name="T57" fmla="*/ 19 h 38"/>
                <a:gd name="T58" fmla="*/ 140 w 38"/>
                <a:gd name="T59" fmla="*/ 23 h 38"/>
                <a:gd name="T60" fmla="*/ 140 w 38"/>
                <a:gd name="T61" fmla="*/ 25 h 38"/>
                <a:gd name="T62" fmla="*/ 140 w 38"/>
                <a:gd name="T63" fmla="*/ 26 h 38"/>
                <a:gd name="T64" fmla="*/ 95 w 38"/>
                <a:gd name="T65" fmla="*/ 25 h 38"/>
                <a:gd name="T66" fmla="*/ 68 w 38"/>
                <a:gd name="T67" fmla="*/ 24 h 38"/>
                <a:gd name="T68" fmla="*/ 60 w 38"/>
                <a:gd name="T69" fmla="*/ 19 h 38"/>
                <a:gd name="T70" fmla="*/ 53 w 38"/>
                <a:gd name="T71" fmla="*/ 17 h 38"/>
                <a:gd name="T72" fmla="*/ 60 w 38"/>
                <a:gd name="T73" fmla="*/ 14 h 38"/>
                <a:gd name="T74" fmla="*/ 68 w 38"/>
                <a:gd name="T75" fmla="*/ 11 h 38"/>
                <a:gd name="T76" fmla="*/ 80 w 38"/>
                <a:gd name="T77" fmla="*/ 9 h 38"/>
                <a:gd name="T78" fmla="*/ 95 w 38"/>
                <a:gd name="T79" fmla="*/ 8 h 38"/>
                <a:gd name="T80" fmla="*/ 125 w 38"/>
                <a:gd name="T81" fmla="*/ 6 h 38"/>
                <a:gd name="T82" fmla="*/ 140 w 38"/>
                <a:gd name="T83" fmla="*/ 6 h 38"/>
                <a:gd name="T84" fmla="*/ 148 w 38"/>
                <a:gd name="T85" fmla="*/ 6 h 38"/>
                <a:gd name="T86" fmla="*/ 171 w 38"/>
                <a:gd name="T87" fmla="*/ 8 h 38"/>
                <a:gd name="T88" fmla="*/ 193 w 38"/>
                <a:gd name="T89" fmla="*/ 9 h 38"/>
                <a:gd name="T90" fmla="*/ 220 w 38"/>
                <a:gd name="T91" fmla="*/ 10 h 38"/>
                <a:gd name="T92" fmla="*/ 251 w 38"/>
                <a:gd name="T93" fmla="*/ 12 h 38"/>
                <a:gd name="T94" fmla="*/ 257 w 38"/>
                <a:gd name="T95" fmla="*/ 13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38"/>
                <a:gd name="T146" fmla="*/ 38 w 38"/>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38">
                  <a:moveTo>
                    <a:pt x="37" y="16"/>
                  </a:moveTo>
                  <a:lnTo>
                    <a:pt x="36" y="16"/>
                  </a:lnTo>
                  <a:lnTo>
                    <a:pt x="34" y="16"/>
                  </a:lnTo>
                  <a:lnTo>
                    <a:pt x="34" y="14"/>
                  </a:lnTo>
                  <a:lnTo>
                    <a:pt x="32" y="13"/>
                  </a:lnTo>
                  <a:lnTo>
                    <a:pt x="31" y="12"/>
                  </a:lnTo>
                  <a:lnTo>
                    <a:pt x="29" y="10"/>
                  </a:lnTo>
                  <a:lnTo>
                    <a:pt x="29" y="8"/>
                  </a:lnTo>
                  <a:lnTo>
                    <a:pt x="27" y="8"/>
                  </a:lnTo>
                  <a:lnTo>
                    <a:pt x="25" y="6"/>
                  </a:lnTo>
                  <a:lnTo>
                    <a:pt x="23" y="4"/>
                  </a:lnTo>
                  <a:lnTo>
                    <a:pt x="21" y="2"/>
                  </a:lnTo>
                  <a:lnTo>
                    <a:pt x="20" y="2"/>
                  </a:lnTo>
                  <a:lnTo>
                    <a:pt x="18" y="1"/>
                  </a:lnTo>
                  <a:lnTo>
                    <a:pt x="16" y="1"/>
                  </a:lnTo>
                  <a:lnTo>
                    <a:pt x="16" y="0"/>
                  </a:lnTo>
                  <a:lnTo>
                    <a:pt x="15" y="1"/>
                  </a:lnTo>
                  <a:lnTo>
                    <a:pt x="13" y="1"/>
                  </a:lnTo>
                  <a:lnTo>
                    <a:pt x="11" y="1"/>
                  </a:lnTo>
                  <a:lnTo>
                    <a:pt x="10" y="1"/>
                  </a:lnTo>
                  <a:lnTo>
                    <a:pt x="9" y="2"/>
                  </a:lnTo>
                  <a:lnTo>
                    <a:pt x="7" y="2"/>
                  </a:lnTo>
                  <a:lnTo>
                    <a:pt x="5" y="4"/>
                  </a:lnTo>
                  <a:lnTo>
                    <a:pt x="3" y="6"/>
                  </a:lnTo>
                  <a:lnTo>
                    <a:pt x="2" y="7"/>
                  </a:lnTo>
                  <a:lnTo>
                    <a:pt x="1" y="9"/>
                  </a:lnTo>
                  <a:lnTo>
                    <a:pt x="1" y="10"/>
                  </a:lnTo>
                  <a:lnTo>
                    <a:pt x="0" y="13"/>
                  </a:lnTo>
                  <a:lnTo>
                    <a:pt x="0" y="15"/>
                  </a:lnTo>
                  <a:lnTo>
                    <a:pt x="0" y="17"/>
                  </a:lnTo>
                  <a:lnTo>
                    <a:pt x="1" y="18"/>
                  </a:lnTo>
                  <a:lnTo>
                    <a:pt x="1" y="20"/>
                  </a:lnTo>
                  <a:lnTo>
                    <a:pt x="1" y="22"/>
                  </a:lnTo>
                  <a:lnTo>
                    <a:pt x="1" y="23"/>
                  </a:lnTo>
                  <a:lnTo>
                    <a:pt x="1" y="24"/>
                  </a:lnTo>
                  <a:lnTo>
                    <a:pt x="1" y="26"/>
                  </a:lnTo>
                  <a:lnTo>
                    <a:pt x="1" y="28"/>
                  </a:lnTo>
                  <a:lnTo>
                    <a:pt x="1" y="30"/>
                  </a:lnTo>
                  <a:lnTo>
                    <a:pt x="2" y="30"/>
                  </a:lnTo>
                  <a:lnTo>
                    <a:pt x="2" y="32"/>
                  </a:lnTo>
                  <a:lnTo>
                    <a:pt x="4" y="33"/>
                  </a:lnTo>
                  <a:lnTo>
                    <a:pt x="4" y="35"/>
                  </a:lnTo>
                  <a:lnTo>
                    <a:pt x="6" y="35"/>
                  </a:lnTo>
                  <a:lnTo>
                    <a:pt x="8" y="36"/>
                  </a:lnTo>
                  <a:lnTo>
                    <a:pt x="10" y="36"/>
                  </a:lnTo>
                  <a:lnTo>
                    <a:pt x="12" y="36"/>
                  </a:lnTo>
                  <a:lnTo>
                    <a:pt x="15" y="36"/>
                  </a:lnTo>
                  <a:lnTo>
                    <a:pt x="17" y="37"/>
                  </a:lnTo>
                  <a:lnTo>
                    <a:pt x="19" y="37"/>
                  </a:lnTo>
                  <a:lnTo>
                    <a:pt x="20" y="37"/>
                  </a:lnTo>
                  <a:lnTo>
                    <a:pt x="22" y="35"/>
                  </a:lnTo>
                  <a:lnTo>
                    <a:pt x="23" y="35"/>
                  </a:lnTo>
                  <a:lnTo>
                    <a:pt x="25" y="33"/>
                  </a:lnTo>
                  <a:lnTo>
                    <a:pt x="25" y="32"/>
                  </a:lnTo>
                  <a:lnTo>
                    <a:pt x="27" y="31"/>
                  </a:lnTo>
                  <a:lnTo>
                    <a:pt x="27" y="29"/>
                  </a:lnTo>
                  <a:lnTo>
                    <a:pt x="27" y="28"/>
                  </a:lnTo>
                  <a:lnTo>
                    <a:pt x="28" y="26"/>
                  </a:lnTo>
                  <a:lnTo>
                    <a:pt x="28" y="25"/>
                  </a:lnTo>
                  <a:lnTo>
                    <a:pt x="29" y="23"/>
                  </a:lnTo>
                  <a:lnTo>
                    <a:pt x="28" y="22"/>
                  </a:lnTo>
                  <a:lnTo>
                    <a:pt x="28" y="19"/>
                  </a:lnTo>
                  <a:lnTo>
                    <a:pt x="28" y="18"/>
                  </a:lnTo>
                  <a:lnTo>
                    <a:pt x="28" y="16"/>
                  </a:lnTo>
                  <a:lnTo>
                    <a:pt x="26" y="16"/>
                  </a:lnTo>
                  <a:lnTo>
                    <a:pt x="26" y="15"/>
                  </a:lnTo>
                  <a:lnTo>
                    <a:pt x="25" y="16"/>
                  </a:lnTo>
                  <a:lnTo>
                    <a:pt x="25" y="17"/>
                  </a:lnTo>
                  <a:lnTo>
                    <a:pt x="23" y="18"/>
                  </a:lnTo>
                  <a:lnTo>
                    <a:pt x="21" y="19"/>
                  </a:lnTo>
                  <a:lnTo>
                    <a:pt x="21" y="20"/>
                  </a:lnTo>
                  <a:lnTo>
                    <a:pt x="20" y="22"/>
                  </a:lnTo>
                  <a:lnTo>
                    <a:pt x="20" y="24"/>
                  </a:lnTo>
                  <a:lnTo>
                    <a:pt x="19" y="26"/>
                  </a:lnTo>
                  <a:lnTo>
                    <a:pt x="19" y="27"/>
                  </a:lnTo>
                  <a:lnTo>
                    <a:pt x="19" y="29"/>
                  </a:lnTo>
                  <a:lnTo>
                    <a:pt x="19" y="30"/>
                  </a:lnTo>
                  <a:lnTo>
                    <a:pt x="16" y="30"/>
                  </a:lnTo>
                  <a:lnTo>
                    <a:pt x="13" y="29"/>
                  </a:lnTo>
                  <a:lnTo>
                    <a:pt x="12" y="29"/>
                  </a:lnTo>
                  <a:lnTo>
                    <a:pt x="10" y="27"/>
                  </a:lnTo>
                  <a:lnTo>
                    <a:pt x="9" y="27"/>
                  </a:lnTo>
                  <a:lnTo>
                    <a:pt x="8" y="25"/>
                  </a:lnTo>
                  <a:lnTo>
                    <a:pt x="8" y="24"/>
                  </a:lnTo>
                  <a:lnTo>
                    <a:pt x="8" y="22"/>
                  </a:lnTo>
                  <a:lnTo>
                    <a:pt x="7" y="22"/>
                  </a:lnTo>
                  <a:lnTo>
                    <a:pt x="7" y="20"/>
                  </a:lnTo>
                  <a:lnTo>
                    <a:pt x="8" y="18"/>
                  </a:lnTo>
                  <a:lnTo>
                    <a:pt x="8" y="17"/>
                  </a:lnTo>
                  <a:lnTo>
                    <a:pt x="9" y="16"/>
                  </a:lnTo>
                  <a:lnTo>
                    <a:pt x="9" y="14"/>
                  </a:lnTo>
                  <a:lnTo>
                    <a:pt x="9" y="12"/>
                  </a:lnTo>
                  <a:lnTo>
                    <a:pt x="9" y="11"/>
                  </a:lnTo>
                  <a:lnTo>
                    <a:pt x="11" y="9"/>
                  </a:lnTo>
                  <a:lnTo>
                    <a:pt x="13" y="8"/>
                  </a:lnTo>
                  <a:lnTo>
                    <a:pt x="15" y="6"/>
                  </a:lnTo>
                  <a:lnTo>
                    <a:pt x="17" y="6"/>
                  </a:lnTo>
                  <a:lnTo>
                    <a:pt x="19" y="6"/>
                  </a:lnTo>
                  <a:lnTo>
                    <a:pt x="20" y="6"/>
                  </a:lnTo>
                  <a:lnTo>
                    <a:pt x="20" y="7"/>
                  </a:lnTo>
                  <a:lnTo>
                    <a:pt x="22" y="7"/>
                  </a:lnTo>
                  <a:lnTo>
                    <a:pt x="23" y="8"/>
                  </a:lnTo>
                  <a:lnTo>
                    <a:pt x="25" y="8"/>
                  </a:lnTo>
                  <a:lnTo>
                    <a:pt x="25" y="10"/>
                  </a:lnTo>
                  <a:lnTo>
                    <a:pt x="26" y="10"/>
                  </a:lnTo>
                  <a:lnTo>
                    <a:pt x="28" y="12"/>
                  </a:lnTo>
                  <a:lnTo>
                    <a:pt x="30" y="12"/>
                  </a:lnTo>
                  <a:lnTo>
                    <a:pt x="30" y="13"/>
                  </a:lnTo>
                  <a:lnTo>
                    <a:pt x="32" y="13"/>
                  </a:lnTo>
                  <a:lnTo>
                    <a:pt x="32" y="15"/>
                  </a:lnTo>
                  <a:lnTo>
                    <a:pt x="34" y="15"/>
                  </a:lnTo>
                  <a:lnTo>
                    <a:pt x="34" y="16"/>
                  </a:lnTo>
                  <a:lnTo>
                    <a:pt x="35" y="16"/>
                  </a:lnTo>
                  <a:lnTo>
                    <a:pt x="37" y="16"/>
                  </a:lnTo>
                </a:path>
              </a:pathLst>
            </a:custGeom>
            <a:solidFill>
              <a:srgbClr val="F8F8F8"/>
            </a:solidFill>
            <a:ln w="9048">
              <a:solidFill>
                <a:srgbClr val="DDDDDD"/>
              </a:solidFill>
              <a:round/>
              <a:headEnd/>
              <a:tailEnd/>
            </a:ln>
          </p:spPr>
          <p:txBody>
            <a:bodyPr/>
            <a:lstStyle/>
            <a:p>
              <a:endParaRPr lang="it-IT"/>
            </a:p>
          </p:txBody>
        </p:sp>
        <p:sp>
          <p:nvSpPr>
            <p:cNvPr id="8231" name="AutoShape 45"/>
            <p:cNvSpPr>
              <a:spLocks noChangeArrowheads="1"/>
            </p:cNvSpPr>
            <p:nvPr/>
          </p:nvSpPr>
          <p:spPr bwMode="auto">
            <a:xfrm flipV="1">
              <a:off x="403" y="3831"/>
              <a:ext cx="5437" cy="259"/>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8232" name="Freeform 46"/>
            <p:cNvSpPr>
              <a:spLocks/>
            </p:cNvSpPr>
            <p:nvPr/>
          </p:nvSpPr>
          <p:spPr bwMode="auto">
            <a:xfrm>
              <a:off x="4619" y="1593"/>
              <a:ext cx="533" cy="1911"/>
            </a:xfrm>
            <a:custGeom>
              <a:avLst/>
              <a:gdLst>
                <a:gd name="T0" fmla="*/ 0 w 271"/>
                <a:gd name="T1" fmla="*/ 1646 h 2059"/>
                <a:gd name="T2" fmla="*/ 2053 w 271"/>
                <a:gd name="T3" fmla="*/ 1646 h 2059"/>
                <a:gd name="T4" fmla="*/ 2053 w 271"/>
                <a:gd name="T5" fmla="*/ 0 h 2059"/>
                <a:gd name="T6" fmla="*/ 0 w 271"/>
                <a:gd name="T7" fmla="*/ 0 h 2059"/>
                <a:gd name="T8" fmla="*/ 0 w 271"/>
                <a:gd name="T9" fmla="*/ 1646 h 2059"/>
                <a:gd name="T10" fmla="*/ 0 w 271"/>
                <a:gd name="T11" fmla="*/ 1646 h 2059"/>
                <a:gd name="T12" fmla="*/ 0 60000 65536"/>
                <a:gd name="T13" fmla="*/ 0 60000 65536"/>
                <a:gd name="T14" fmla="*/ 0 60000 65536"/>
                <a:gd name="T15" fmla="*/ 0 60000 65536"/>
                <a:gd name="T16" fmla="*/ 0 60000 65536"/>
                <a:gd name="T17" fmla="*/ 0 60000 65536"/>
                <a:gd name="T18" fmla="*/ 0 w 271"/>
                <a:gd name="T19" fmla="*/ 0 h 2059"/>
                <a:gd name="T20" fmla="*/ 271 w 271"/>
                <a:gd name="T21" fmla="*/ 2059 h 2059"/>
              </a:gdLst>
              <a:ahLst/>
              <a:cxnLst>
                <a:cxn ang="T12">
                  <a:pos x="T0" y="T1"/>
                </a:cxn>
                <a:cxn ang="T13">
                  <a:pos x="T2" y="T3"/>
                </a:cxn>
                <a:cxn ang="T14">
                  <a:pos x="T4" y="T5"/>
                </a:cxn>
                <a:cxn ang="T15">
                  <a:pos x="T6" y="T7"/>
                </a:cxn>
                <a:cxn ang="T16">
                  <a:pos x="T8" y="T9"/>
                </a:cxn>
                <a:cxn ang="T17">
                  <a:pos x="T10" y="T11"/>
                </a:cxn>
              </a:cxnLst>
              <a:rect l="T18" t="T19" r="T20" b="T21"/>
              <a:pathLst>
                <a:path w="271" h="2059">
                  <a:moveTo>
                    <a:pt x="0" y="2058"/>
                  </a:moveTo>
                  <a:lnTo>
                    <a:pt x="270" y="2058"/>
                  </a:lnTo>
                  <a:lnTo>
                    <a:pt x="270" y="0"/>
                  </a:lnTo>
                  <a:lnTo>
                    <a:pt x="0" y="0"/>
                  </a:lnTo>
                  <a:lnTo>
                    <a:pt x="0" y="2058"/>
                  </a:lnTo>
                </a:path>
              </a:pathLst>
            </a:custGeom>
            <a:solidFill>
              <a:srgbClr val="F8F8F8"/>
            </a:solidFill>
            <a:ln w="9048">
              <a:solidFill>
                <a:srgbClr val="C0C0C0"/>
              </a:solidFill>
              <a:round/>
              <a:headEnd/>
              <a:tailEnd/>
            </a:ln>
          </p:spPr>
          <p:txBody>
            <a:bodyPr/>
            <a:lstStyle/>
            <a:p>
              <a:endParaRPr lang="it-IT"/>
            </a:p>
          </p:txBody>
        </p:sp>
        <p:grpSp>
          <p:nvGrpSpPr>
            <p:cNvPr id="8233" name="Group 47"/>
            <p:cNvGrpSpPr>
              <a:grpSpLocks/>
            </p:cNvGrpSpPr>
            <p:nvPr/>
          </p:nvGrpSpPr>
          <p:grpSpPr bwMode="auto">
            <a:xfrm>
              <a:off x="4527" y="3474"/>
              <a:ext cx="703" cy="203"/>
              <a:chOff x="3110" y="3961"/>
              <a:chExt cx="356" cy="218"/>
            </a:xfrm>
          </p:grpSpPr>
          <p:sp>
            <p:nvSpPr>
              <p:cNvPr id="8319" name="Freeform 48"/>
              <p:cNvSpPr>
                <a:spLocks/>
              </p:cNvSpPr>
              <p:nvPr/>
            </p:nvSpPr>
            <p:spPr bwMode="auto">
              <a:xfrm>
                <a:off x="3137" y="3961"/>
                <a:ext cx="300" cy="106"/>
              </a:xfrm>
              <a:custGeom>
                <a:avLst/>
                <a:gdLst>
                  <a:gd name="T0" fmla="*/ 285 w 300"/>
                  <a:gd name="T1" fmla="*/ 2 h 106"/>
                  <a:gd name="T2" fmla="*/ 290 w 300"/>
                  <a:gd name="T3" fmla="*/ 5 h 106"/>
                  <a:gd name="T4" fmla="*/ 295 w 300"/>
                  <a:gd name="T5" fmla="*/ 9 h 106"/>
                  <a:gd name="T6" fmla="*/ 295 w 300"/>
                  <a:gd name="T7" fmla="*/ 16 h 106"/>
                  <a:gd name="T8" fmla="*/ 297 w 300"/>
                  <a:gd name="T9" fmla="*/ 23 h 106"/>
                  <a:gd name="T10" fmla="*/ 298 w 300"/>
                  <a:gd name="T11" fmla="*/ 30 h 106"/>
                  <a:gd name="T12" fmla="*/ 297 w 300"/>
                  <a:gd name="T13" fmla="*/ 39 h 106"/>
                  <a:gd name="T14" fmla="*/ 293 w 300"/>
                  <a:gd name="T15" fmla="*/ 46 h 106"/>
                  <a:gd name="T16" fmla="*/ 290 w 300"/>
                  <a:gd name="T17" fmla="*/ 52 h 106"/>
                  <a:gd name="T18" fmla="*/ 285 w 300"/>
                  <a:gd name="T19" fmla="*/ 53 h 106"/>
                  <a:gd name="T20" fmla="*/ 281 w 300"/>
                  <a:gd name="T21" fmla="*/ 52 h 106"/>
                  <a:gd name="T22" fmla="*/ 283 w 300"/>
                  <a:gd name="T23" fmla="*/ 53 h 106"/>
                  <a:gd name="T24" fmla="*/ 287 w 300"/>
                  <a:gd name="T25" fmla="*/ 56 h 106"/>
                  <a:gd name="T26" fmla="*/ 293 w 300"/>
                  <a:gd name="T27" fmla="*/ 59 h 106"/>
                  <a:gd name="T28" fmla="*/ 294 w 300"/>
                  <a:gd name="T29" fmla="*/ 66 h 106"/>
                  <a:gd name="T30" fmla="*/ 296 w 300"/>
                  <a:gd name="T31" fmla="*/ 74 h 106"/>
                  <a:gd name="T32" fmla="*/ 296 w 300"/>
                  <a:gd name="T33" fmla="*/ 82 h 106"/>
                  <a:gd name="T34" fmla="*/ 295 w 300"/>
                  <a:gd name="T35" fmla="*/ 90 h 106"/>
                  <a:gd name="T36" fmla="*/ 291 w 300"/>
                  <a:gd name="T37" fmla="*/ 96 h 106"/>
                  <a:gd name="T38" fmla="*/ 288 w 300"/>
                  <a:gd name="T39" fmla="*/ 101 h 106"/>
                  <a:gd name="T40" fmla="*/ 284 w 300"/>
                  <a:gd name="T41" fmla="*/ 104 h 106"/>
                  <a:gd name="T42" fmla="*/ 281 w 300"/>
                  <a:gd name="T43" fmla="*/ 103 h 106"/>
                  <a:gd name="T44" fmla="*/ 17 w 300"/>
                  <a:gd name="T45" fmla="*/ 103 h 106"/>
                  <a:gd name="T46" fmla="*/ 12 w 300"/>
                  <a:gd name="T47" fmla="*/ 105 h 106"/>
                  <a:gd name="T48" fmla="*/ 7 w 300"/>
                  <a:gd name="T49" fmla="*/ 101 h 106"/>
                  <a:gd name="T50" fmla="*/ 3 w 300"/>
                  <a:gd name="T51" fmla="*/ 96 h 106"/>
                  <a:gd name="T52" fmla="*/ 1 w 300"/>
                  <a:gd name="T53" fmla="*/ 90 h 106"/>
                  <a:gd name="T54" fmla="*/ 0 w 300"/>
                  <a:gd name="T55" fmla="*/ 82 h 106"/>
                  <a:gd name="T56" fmla="*/ 0 w 300"/>
                  <a:gd name="T57" fmla="*/ 74 h 106"/>
                  <a:gd name="T58" fmla="*/ 1 w 300"/>
                  <a:gd name="T59" fmla="*/ 66 h 106"/>
                  <a:gd name="T60" fmla="*/ 5 w 300"/>
                  <a:gd name="T61" fmla="*/ 59 h 106"/>
                  <a:gd name="T62" fmla="*/ 9 w 300"/>
                  <a:gd name="T63" fmla="*/ 56 h 106"/>
                  <a:gd name="T64" fmla="*/ 14 w 300"/>
                  <a:gd name="T65" fmla="*/ 53 h 106"/>
                  <a:gd name="T66" fmla="*/ 17 w 300"/>
                  <a:gd name="T67" fmla="*/ 53 h 106"/>
                  <a:gd name="T68" fmla="*/ 12 w 300"/>
                  <a:gd name="T69" fmla="*/ 54 h 106"/>
                  <a:gd name="T70" fmla="*/ 8 w 300"/>
                  <a:gd name="T71" fmla="*/ 52 h 106"/>
                  <a:gd name="T72" fmla="*/ 4 w 300"/>
                  <a:gd name="T73" fmla="*/ 46 h 106"/>
                  <a:gd name="T74" fmla="*/ 2 w 300"/>
                  <a:gd name="T75" fmla="*/ 39 h 106"/>
                  <a:gd name="T76" fmla="*/ 1 w 300"/>
                  <a:gd name="T77" fmla="*/ 31 h 106"/>
                  <a:gd name="T78" fmla="*/ 1 w 300"/>
                  <a:gd name="T79" fmla="*/ 22 h 106"/>
                  <a:gd name="T80" fmla="*/ 3 w 300"/>
                  <a:gd name="T81" fmla="*/ 15 h 106"/>
                  <a:gd name="T82" fmla="*/ 8 w 300"/>
                  <a:gd name="T83" fmla="*/ 7 h 106"/>
                  <a:gd name="T84" fmla="*/ 13 w 300"/>
                  <a:gd name="T85" fmla="*/ 4 h 106"/>
                  <a:gd name="T86" fmla="*/ 18 w 300"/>
                  <a:gd name="T87" fmla="*/ 1 h 106"/>
                  <a:gd name="T88" fmla="*/ 24 w 300"/>
                  <a:gd name="T89" fmla="*/ 0 h 106"/>
                  <a:gd name="T90" fmla="*/ 61 w 300"/>
                  <a:gd name="T91" fmla="*/ 0 h 106"/>
                  <a:gd name="T92" fmla="*/ 125 w 300"/>
                  <a:gd name="T93" fmla="*/ 0 h 106"/>
                  <a:gd name="T94" fmla="*/ 197 w 300"/>
                  <a:gd name="T95" fmla="*/ 0 h 106"/>
                  <a:gd name="T96" fmla="*/ 256 w 300"/>
                  <a:gd name="T97" fmla="*/ 0 h 106"/>
                  <a:gd name="T98" fmla="*/ 283 w 300"/>
                  <a:gd name="T99" fmla="*/ 0 h 10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00"/>
                  <a:gd name="T151" fmla="*/ 0 h 106"/>
                  <a:gd name="T152" fmla="*/ 300 w 300"/>
                  <a:gd name="T153" fmla="*/ 106 h 10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00" h="106">
                    <a:moveTo>
                      <a:pt x="281" y="1"/>
                    </a:moveTo>
                    <a:lnTo>
                      <a:pt x="283" y="2"/>
                    </a:lnTo>
                    <a:lnTo>
                      <a:pt x="285" y="2"/>
                    </a:lnTo>
                    <a:lnTo>
                      <a:pt x="287" y="4"/>
                    </a:lnTo>
                    <a:lnTo>
                      <a:pt x="290" y="4"/>
                    </a:lnTo>
                    <a:lnTo>
                      <a:pt x="290" y="5"/>
                    </a:lnTo>
                    <a:lnTo>
                      <a:pt x="292" y="6"/>
                    </a:lnTo>
                    <a:lnTo>
                      <a:pt x="293" y="8"/>
                    </a:lnTo>
                    <a:lnTo>
                      <a:pt x="295" y="9"/>
                    </a:lnTo>
                    <a:lnTo>
                      <a:pt x="295" y="12"/>
                    </a:lnTo>
                    <a:lnTo>
                      <a:pt x="295" y="14"/>
                    </a:lnTo>
                    <a:lnTo>
                      <a:pt x="295" y="16"/>
                    </a:lnTo>
                    <a:lnTo>
                      <a:pt x="297" y="18"/>
                    </a:lnTo>
                    <a:lnTo>
                      <a:pt x="297" y="21"/>
                    </a:lnTo>
                    <a:lnTo>
                      <a:pt x="297" y="23"/>
                    </a:lnTo>
                    <a:lnTo>
                      <a:pt x="297" y="25"/>
                    </a:lnTo>
                    <a:lnTo>
                      <a:pt x="299" y="26"/>
                    </a:lnTo>
                    <a:lnTo>
                      <a:pt x="298" y="30"/>
                    </a:lnTo>
                    <a:lnTo>
                      <a:pt x="298" y="34"/>
                    </a:lnTo>
                    <a:lnTo>
                      <a:pt x="297" y="37"/>
                    </a:lnTo>
                    <a:lnTo>
                      <a:pt x="297" y="39"/>
                    </a:lnTo>
                    <a:lnTo>
                      <a:pt x="295" y="43"/>
                    </a:lnTo>
                    <a:lnTo>
                      <a:pt x="295" y="44"/>
                    </a:lnTo>
                    <a:lnTo>
                      <a:pt x="293" y="46"/>
                    </a:lnTo>
                    <a:lnTo>
                      <a:pt x="293" y="48"/>
                    </a:lnTo>
                    <a:lnTo>
                      <a:pt x="291" y="50"/>
                    </a:lnTo>
                    <a:lnTo>
                      <a:pt x="290" y="52"/>
                    </a:lnTo>
                    <a:lnTo>
                      <a:pt x="288" y="53"/>
                    </a:lnTo>
                    <a:lnTo>
                      <a:pt x="287" y="53"/>
                    </a:lnTo>
                    <a:lnTo>
                      <a:pt x="285" y="53"/>
                    </a:lnTo>
                    <a:lnTo>
                      <a:pt x="283" y="53"/>
                    </a:lnTo>
                    <a:lnTo>
                      <a:pt x="281" y="53"/>
                    </a:lnTo>
                    <a:lnTo>
                      <a:pt x="281" y="52"/>
                    </a:lnTo>
                    <a:lnTo>
                      <a:pt x="281" y="53"/>
                    </a:lnTo>
                    <a:lnTo>
                      <a:pt x="283" y="53"/>
                    </a:lnTo>
                    <a:lnTo>
                      <a:pt x="285" y="54"/>
                    </a:lnTo>
                    <a:lnTo>
                      <a:pt x="287" y="54"/>
                    </a:lnTo>
                    <a:lnTo>
                      <a:pt x="287" y="56"/>
                    </a:lnTo>
                    <a:lnTo>
                      <a:pt x="289" y="57"/>
                    </a:lnTo>
                    <a:lnTo>
                      <a:pt x="291" y="59"/>
                    </a:lnTo>
                    <a:lnTo>
                      <a:pt x="293" y="59"/>
                    </a:lnTo>
                    <a:lnTo>
                      <a:pt x="293" y="62"/>
                    </a:lnTo>
                    <a:lnTo>
                      <a:pt x="294" y="64"/>
                    </a:lnTo>
                    <a:lnTo>
                      <a:pt x="294" y="66"/>
                    </a:lnTo>
                    <a:lnTo>
                      <a:pt x="295" y="68"/>
                    </a:lnTo>
                    <a:lnTo>
                      <a:pt x="295" y="72"/>
                    </a:lnTo>
                    <a:lnTo>
                      <a:pt x="296" y="74"/>
                    </a:lnTo>
                    <a:lnTo>
                      <a:pt x="296" y="76"/>
                    </a:lnTo>
                    <a:lnTo>
                      <a:pt x="297" y="78"/>
                    </a:lnTo>
                    <a:lnTo>
                      <a:pt x="296" y="82"/>
                    </a:lnTo>
                    <a:lnTo>
                      <a:pt x="296" y="84"/>
                    </a:lnTo>
                    <a:lnTo>
                      <a:pt x="295" y="88"/>
                    </a:lnTo>
                    <a:lnTo>
                      <a:pt x="295" y="90"/>
                    </a:lnTo>
                    <a:lnTo>
                      <a:pt x="294" y="93"/>
                    </a:lnTo>
                    <a:lnTo>
                      <a:pt x="293" y="94"/>
                    </a:lnTo>
                    <a:lnTo>
                      <a:pt x="291" y="96"/>
                    </a:lnTo>
                    <a:lnTo>
                      <a:pt x="291" y="98"/>
                    </a:lnTo>
                    <a:lnTo>
                      <a:pt x="290" y="100"/>
                    </a:lnTo>
                    <a:lnTo>
                      <a:pt x="288" y="101"/>
                    </a:lnTo>
                    <a:lnTo>
                      <a:pt x="286" y="103"/>
                    </a:lnTo>
                    <a:lnTo>
                      <a:pt x="284" y="104"/>
                    </a:lnTo>
                    <a:lnTo>
                      <a:pt x="282" y="104"/>
                    </a:lnTo>
                    <a:lnTo>
                      <a:pt x="281" y="104"/>
                    </a:lnTo>
                    <a:lnTo>
                      <a:pt x="281" y="103"/>
                    </a:lnTo>
                    <a:lnTo>
                      <a:pt x="280" y="103"/>
                    </a:lnTo>
                    <a:lnTo>
                      <a:pt x="17" y="103"/>
                    </a:lnTo>
                    <a:lnTo>
                      <a:pt x="16" y="105"/>
                    </a:lnTo>
                    <a:lnTo>
                      <a:pt x="14" y="105"/>
                    </a:lnTo>
                    <a:lnTo>
                      <a:pt x="12" y="105"/>
                    </a:lnTo>
                    <a:lnTo>
                      <a:pt x="11" y="103"/>
                    </a:lnTo>
                    <a:lnTo>
                      <a:pt x="9" y="103"/>
                    </a:lnTo>
                    <a:lnTo>
                      <a:pt x="7" y="101"/>
                    </a:lnTo>
                    <a:lnTo>
                      <a:pt x="5" y="100"/>
                    </a:lnTo>
                    <a:lnTo>
                      <a:pt x="5" y="98"/>
                    </a:lnTo>
                    <a:lnTo>
                      <a:pt x="3" y="96"/>
                    </a:lnTo>
                    <a:lnTo>
                      <a:pt x="3" y="94"/>
                    </a:lnTo>
                    <a:lnTo>
                      <a:pt x="1" y="93"/>
                    </a:lnTo>
                    <a:lnTo>
                      <a:pt x="1" y="90"/>
                    </a:lnTo>
                    <a:lnTo>
                      <a:pt x="0" y="88"/>
                    </a:lnTo>
                    <a:lnTo>
                      <a:pt x="0" y="84"/>
                    </a:lnTo>
                    <a:lnTo>
                      <a:pt x="0" y="82"/>
                    </a:lnTo>
                    <a:lnTo>
                      <a:pt x="0" y="78"/>
                    </a:lnTo>
                    <a:lnTo>
                      <a:pt x="0" y="76"/>
                    </a:lnTo>
                    <a:lnTo>
                      <a:pt x="0" y="74"/>
                    </a:lnTo>
                    <a:lnTo>
                      <a:pt x="0" y="72"/>
                    </a:lnTo>
                    <a:lnTo>
                      <a:pt x="1" y="68"/>
                    </a:lnTo>
                    <a:lnTo>
                      <a:pt x="1" y="66"/>
                    </a:lnTo>
                    <a:lnTo>
                      <a:pt x="3" y="64"/>
                    </a:lnTo>
                    <a:lnTo>
                      <a:pt x="3" y="62"/>
                    </a:lnTo>
                    <a:lnTo>
                      <a:pt x="5" y="59"/>
                    </a:lnTo>
                    <a:lnTo>
                      <a:pt x="6" y="59"/>
                    </a:lnTo>
                    <a:lnTo>
                      <a:pt x="8" y="57"/>
                    </a:lnTo>
                    <a:lnTo>
                      <a:pt x="9" y="56"/>
                    </a:lnTo>
                    <a:lnTo>
                      <a:pt x="11" y="54"/>
                    </a:lnTo>
                    <a:lnTo>
                      <a:pt x="13" y="54"/>
                    </a:lnTo>
                    <a:lnTo>
                      <a:pt x="14" y="53"/>
                    </a:lnTo>
                    <a:lnTo>
                      <a:pt x="16" y="53"/>
                    </a:lnTo>
                    <a:lnTo>
                      <a:pt x="18" y="53"/>
                    </a:lnTo>
                    <a:lnTo>
                      <a:pt x="17" y="53"/>
                    </a:lnTo>
                    <a:lnTo>
                      <a:pt x="16" y="54"/>
                    </a:lnTo>
                    <a:lnTo>
                      <a:pt x="14" y="54"/>
                    </a:lnTo>
                    <a:lnTo>
                      <a:pt x="12" y="54"/>
                    </a:lnTo>
                    <a:lnTo>
                      <a:pt x="11" y="53"/>
                    </a:lnTo>
                    <a:lnTo>
                      <a:pt x="9" y="53"/>
                    </a:lnTo>
                    <a:lnTo>
                      <a:pt x="8" y="52"/>
                    </a:lnTo>
                    <a:lnTo>
                      <a:pt x="6" y="50"/>
                    </a:lnTo>
                    <a:lnTo>
                      <a:pt x="6" y="48"/>
                    </a:lnTo>
                    <a:lnTo>
                      <a:pt x="4" y="46"/>
                    </a:lnTo>
                    <a:lnTo>
                      <a:pt x="4" y="44"/>
                    </a:lnTo>
                    <a:lnTo>
                      <a:pt x="2" y="43"/>
                    </a:lnTo>
                    <a:lnTo>
                      <a:pt x="2" y="39"/>
                    </a:lnTo>
                    <a:lnTo>
                      <a:pt x="1" y="37"/>
                    </a:lnTo>
                    <a:lnTo>
                      <a:pt x="1" y="34"/>
                    </a:lnTo>
                    <a:lnTo>
                      <a:pt x="1" y="31"/>
                    </a:lnTo>
                    <a:lnTo>
                      <a:pt x="1" y="28"/>
                    </a:lnTo>
                    <a:lnTo>
                      <a:pt x="1" y="26"/>
                    </a:lnTo>
                    <a:lnTo>
                      <a:pt x="1" y="22"/>
                    </a:lnTo>
                    <a:lnTo>
                      <a:pt x="1" y="21"/>
                    </a:lnTo>
                    <a:lnTo>
                      <a:pt x="3" y="17"/>
                    </a:lnTo>
                    <a:lnTo>
                      <a:pt x="3" y="15"/>
                    </a:lnTo>
                    <a:lnTo>
                      <a:pt x="5" y="12"/>
                    </a:lnTo>
                    <a:lnTo>
                      <a:pt x="6" y="10"/>
                    </a:lnTo>
                    <a:lnTo>
                      <a:pt x="8" y="7"/>
                    </a:lnTo>
                    <a:lnTo>
                      <a:pt x="9" y="6"/>
                    </a:lnTo>
                    <a:lnTo>
                      <a:pt x="11" y="5"/>
                    </a:lnTo>
                    <a:lnTo>
                      <a:pt x="13" y="4"/>
                    </a:lnTo>
                    <a:lnTo>
                      <a:pt x="14" y="2"/>
                    </a:lnTo>
                    <a:lnTo>
                      <a:pt x="16" y="2"/>
                    </a:lnTo>
                    <a:lnTo>
                      <a:pt x="18" y="1"/>
                    </a:lnTo>
                    <a:lnTo>
                      <a:pt x="20" y="1"/>
                    </a:lnTo>
                    <a:lnTo>
                      <a:pt x="22" y="0"/>
                    </a:lnTo>
                    <a:lnTo>
                      <a:pt x="24" y="0"/>
                    </a:lnTo>
                    <a:lnTo>
                      <a:pt x="32" y="0"/>
                    </a:lnTo>
                    <a:lnTo>
                      <a:pt x="44" y="0"/>
                    </a:lnTo>
                    <a:lnTo>
                      <a:pt x="61" y="0"/>
                    </a:lnTo>
                    <a:lnTo>
                      <a:pt x="80" y="0"/>
                    </a:lnTo>
                    <a:lnTo>
                      <a:pt x="102" y="0"/>
                    </a:lnTo>
                    <a:lnTo>
                      <a:pt x="125" y="0"/>
                    </a:lnTo>
                    <a:lnTo>
                      <a:pt x="150" y="0"/>
                    </a:lnTo>
                    <a:lnTo>
                      <a:pt x="173" y="0"/>
                    </a:lnTo>
                    <a:lnTo>
                      <a:pt x="197" y="0"/>
                    </a:lnTo>
                    <a:lnTo>
                      <a:pt x="219" y="0"/>
                    </a:lnTo>
                    <a:lnTo>
                      <a:pt x="240" y="0"/>
                    </a:lnTo>
                    <a:lnTo>
                      <a:pt x="256" y="0"/>
                    </a:lnTo>
                    <a:lnTo>
                      <a:pt x="270" y="0"/>
                    </a:lnTo>
                    <a:lnTo>
                      <a:pt x="279" y="0"/>
                    </a:lnTo>
                    <a:lnTo>
                      <a:pt x="283" y="0"/>
                    </a:lnTo>
                    <a:lnTo>
                      <a:pt x="281" y="1"/>
                    </a:lnTo>
                  </a:path>
                </a:pathLst>
              </a:custGeom>
              <a:solidFill>
                <a:srgbClr val="F8F8F8"/>
              </a:solidFill>
              <a:ln w="18732">
                <a:solidFill>
                  <a:srgbClr val="C0C0C0"/>
                </a:solidFill>
                <a:round/>
                <a:headEnd/>
                <a:tailEnd/>
              </a:ln>
            </p:spPr>
            <p:txBody>
              <a:bodyPr/>
              <a:lstStyle/>
              <a:p>
                <a:endParaRPr lang="it-IT"/>
              </a:p>
            </p:txBody>
          </p:sp>
          <p:sp>
            <p:nvSpPr>
              <p:cNvPr id="8320" name="Freeform 49"/>
              <p:cNvSpPr>
                <a:spLocks/>
              </p:cNvSpPr>
              <p:nvPr/>
            </p:nvSpPr>
            <p:spPr bwMode="auto">
              <a:xfrm>
                <a:off x="3209" y="3964"/>
                <a:ext cx="230" cy="51"/>
              </a:xfrm>
              <a:custGeom>
                <a:avLst/>
                <a:gdLst>
                  <a:gd name="T0" fmla="*/ 217 w 230"/>
                  <a:gd name="T1" fmla="*/ 5 h 51"/>
                  <a:gd name="T2" fmla="*/ 213 w 230"/>
                  <a:gd name="T3" fmla="*/ 13 h 51"/>
                  <a:gd name="T4" fmla="*/ 209 w 230"/>
                  <a:gd name="T5" fmla="*/ 21 h 51"/>
                  <a:gd name="T6" fmla="*/ 204 w 230"/>
                  <a:gd name="T7" fmla="*/ 28 h 51"/>
                  <a:gd name="T8" fmla="*/ 194 w 230"/>
                  <a:gd name="T9" fmla="*/ 34 h 51"/>
                  <a:gd name="T10" fmla="*/ 181 w 230"/>
                  <a:gd name="T11" fmla="*/ 39 h 51"/>
                  <a:gd name="T12" fmla="*/ 161 w 230"/>
                  <a:gd name="T13" fmla="*/ 42 h 51"/>
                  <a:gd name="T14" fmla="*/ 135 w 230"/>
                  <a:gd name="T15" fmla="*/ 42 h 51"/>
                  <a:gd name="T16" fmla="*/ 111 w 230"/>
                  <a:gd name="T17" fmla="*/ 42 h 51"/>
                  <a:gd name="T18" fmla="*/ 95 w 230"/>
                  <a:gd name="T19" fmla="*/ 43 h 51"/>
                  <a:gd name="T20" fmla="*/ 77 w 230"/>
                  <a:gd name="T21" fmla="*/ 45 h 51"/>
                  <a:gd name="T22" fmla="*/ 59 w 230"/>
                  <a:gd name="T23" fmla="*/ 45 h 51"/>
                  <a:gd name="T24" fmla="*/ 41 w 230"/>
                  <a:gd name="T25" fmla="*/ 47 h 51"/>
                  <a:gd name="T26" fmla="*/ 25 w 230"/>
                  <a:gd name="T27" fmla="*/ 48 h 51"/>
                  <a:gd name="T28" fmla="*/ 11 w 230"/>
                  <a:gd name="T29" fmla="*/ 50 h 51"/>
                  <a:gd name="T30" fmla="*/ 2 w 230"/>
                  <a:gd name="T31" fmla="*/ 50 h 51"/>
                  <a:gd name="T32" fmla="*/ 0 w 230"/>
                  <a:gd name="T33" fmla="*/ 50 h 51"/>
                  <a:gd name="T34" fmla="*/ 6 w 230"/>
                  <a:gd name="T35" fmla="*/ 50 h 51"/>
                  <a:gd name="T36" fmla="*/ 19 w 230"/>
                  <a:gd name="T37" fmla="*/ 50 h 51"/>
                  <a:gd name="T38" fmla="*/ 34 w 230"/>
                  <a:gd name="T39" fmla="*/ 50 h 51"/>
                  <a:gd name="T40" fmla="*/ 50 w 230"/>
                  <a:gd name="T41" fmla="*/ 50 h 51"/>
                  <a:gd name="T42" fmla="*/ 67 w 230"/>
                  <a:gd name="T43" fmla="*/ 50 h 51"/>
                  <a:gd name="T44" fmla="*/ 81 w 230"/>
                  <a:gd name="T45" fmla="*/ 50 h 51"/>
                  <a:gd name="T46" fmla="*/ 91 w 230"/>
                  <a:gd name="T47" fmla="*/ 50 h 51"/>
                  <a:gd name="T48" fmla="*/ 95 w 230"/>
                  <a:gd name="T49" fmla="*/ 50 h 51"/>
                  <a:gd name="T50" fmla="*/ 103 w 230"/>
                  <a:gd name="T51" fmla="*/ 50 h 51"/>
                  <a:gd name="T52" fmla="*/ 119 w 230"/>
                  <a:gd name="T53" fmla="*/ 50 h 51"/>
                  <a:gd name="T54" fmla="*/ 139 w 230"/>
                  <a:gd name="T55" fmla="*/ 50 h 51"/>
                  <a:gd name="T56" fmla="*/ 158 w 230"/>
                  <a:gd name="T57" fmla="*/ 50 h 51"/>
                  <a:gd name="T58" fmla="*/ 178 w 230"/>
                  <a:gd name="T59" fmla="*/ 50 h 51"/>
                  <a:gd name="T60" fmla="*/ 193 w 230"/>
                  <a:gd name="T61" fmla="*/ 50 h 51"/>
                  <a:gd name="T62" fmla="*/ 202 w 230"/>
                  <a:gd name="T63" fmla="*/ 50 h 51"/>
                  <a:gd name="T64" fmla="*/ 210 w 230"/>
                  <a:gd name="T65" fmla="*/ 50 h 51"/>
                  <a:gd name="T66" fmla="*/ 219 w 230"/>
                  <a:gd name="T67" fmla="*/ 48 h 51"/>
                  <a:gd name="T68" fmla="*/ 225 w 230"/>
                  <a:gd name="T69" fmla="*/ 41 h 51"/>
                  <a:gd name="T70" fmla="*/ 228 w 230"/>
                  <a:gd name="T71" fmla="*/ 33 h 51"/>
                  <a:gd name="T72" fmla="*/ 228 w 230"/>
                  <a:gd name="T73" fmla="*/ 23 h 51"/>
                  <a:gd name="T74" fmla="*/ 225 w 230"/>
                  <a:gd name="T75" fmla="*/ 14 h 51"/>
                  <a:gd name="T76" fmla="*/ 223 w 230"/>
                  <a:gd name="T77" fmla="*/ 6 h 51"/>
                  <a:gd name="T78" fmla="*/ 219 w 230"/>
                  <a:gd name="T79" fmla="*/ 2 h 51"/>
                  <a:gd name="T80" fmla="*/ 218 w 230"/>
                  <a:gd name="T81" fmla="*/ 0 h 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51"/>
                  <a:gd name="T125" fmla="*/ 230 w 230"/>
                  <a:gd name="T126" fmla="*/ 51 h 5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51">
                    <a:moveTo>
                      <a:pt x="218" y="0"/>
                    </a:moveTo>
                    <a:lnTo>
                      <a:pt x="217" y="5"/>
                    </a:lnTo>
                    <a:lnTo>
                      <a:pt x="215" y="9"/>
                    </a:lnTo>
                    <a:lnTo>
                      <a:pt x="213" y="13"/>
                    </a:lnTo>
                    <a:lnTo>
                      <a:pt x="212" y="17"/>
                    </a:lnTo>
                    <a:lnTo>
                      <a:pt x="209" y="21"/>
                    </a:lnTo>
                    <a:lnTo>
                      <a:pt x="207" y="24"/>
                    </a:lnTo>
                    <a:lnTo>
                      <a:pt x="204" y="28"/>
                    </a:lnTo>
                    <a:lnTo>
                      <a:pt x="201" y="31"/>
                    </a:lnTo>
                    <a:lnTo>
                      <a:pt x="194" y="34"/>
                    </a:lnTo>
                    <a:lnTo>
                      <a:pt x="188" y="37"/>
                    </a:lnTo>
                    <a:lnTo>
                      <a:pt x="181" y="39"/>
                    </a:lnTo>
                    <a:lnTo>
                      <a:pt x="172" y="40"/>
                    </a:lnTo>
                    <a:lnTo>
                      <a:pt x="161" y="42"/>
                    </a:lnTo>
                    <a:lnTo>
                      <a:pt x="149" y="42"/>
                    </a:lnTo>
                    <a:lnTo>
                      <a:pt x="135" y="42"/>
                    </a:lnTo>
                    <a:lnTo>
                      <a:pt x="119" y="41"/>
                    </a:lnTo>
                    <a:lnTo>
                      <a:pt x="111" y="42"/>
                    </a:lnTo>
                    <a:lnTo>
                      <a:pt x="103" y="42"/>
                    </a:lnTo>
                    <a:lnTo>
                      <a:pt x="95" y="43"/>
                    </a:lnTo>
                    <a:lnTo>
                      <a:pt x="86" y="43"/>
                    </a:lnTo>
                    <a:lnTo>
                      <a:pt x="77" y="45"/>
                    </a:lnTo>
                    <a:lnTo>
                      <a:pt x="68" y="45"/>
                    </a:lnTo>
                    <a:lnTo>
                      <a:pt x="59" y="45"/>
                    </a:lnTo>
                    <a:lnTo>
                      <a:pt x="50" y="45"/>
                    </a:lnTo>
                    <a:lnTo>
                      <a:pt x="41" y="47"/>
                    </a:lnTo>
                    <a:lnTo>
                      <a:pt x="32" y="47"/>
                    </a:lnTo>
                    <a:lnTo>
                      <a:pt x="25" y="48"/>
                    </a:lnTo>
                    <a:lnTo>
                      <a:pt x="18" y="48"/>
                    </a:lnTo>
                    <a:lnTo>
                      <a:pt x="11" y="50"/>
                    </a:lnTo>
                    <a:lnTo>
                      <a:pt x="6" y="50"/>
                    </a:lnTo>
                    <a:lnTo>
                      <a:pt x="2" y="50"/>
                    </a:lnTo>
                    <a:lnTo>
                      <a:pt x="0" y="50"/>
                    </a:lnTo>
                    <a:lnTo>
                      <a:pt x="3" y="50"/>
                    </a:lnTo>
                    <a:lnTo>
                      <a:pt x="6" y="50"/>
                    </a:lnTo>
                    <a:lnTo>
                      <a:pt x="12" y="50"/>
                    </a:lnTo>
                    <a:lnTo>
                      <a:pt x="19" y="50"/>
                    </a:lnTo>
                    <a:lnTo>
                      <a:pt x="26" y="50"/>
                    </a:lnTo>
                    <a:lnTo>
                      <a:pt x="34" y="50"/>
                    </a:lnTo>
                    <a:lnTo>
                      <a:pt x="43" y="50"/>
                    </a:lnTo>
                    <a:lnTo>
                      <a:pt x="50" y="50"/>
                    </a:lnTo>
                    <a:lnTo>
                      <a:pt x="59" y="50"/>
                    </a:lnTo>
                    <a:lnTo>
                      <a:pt x="67" y="50"/>
                    </a:lnTo>
                    <a:lnTo>
                      <a:pt x="75" y="50"/>
                    </a:lnTo>
                    <a:lnTo>
                      <a:pt x="81" y="50"/>
                    </a:lnTo>
                    <a:lnTo>
                      <a:pt x="87" y="50"/>
                    </a:lnTo>
                    <a:lnTo>
                      <a:pt x="91" y="50"/>
                    </a:lnTo>
                    <a:lnTo>
                      <a:pt x="95" y="50"/>
                    </a:lnTo>
                    <a:lnTo>
                      <a:pt x="99" y="50"/>
                    </a:lnTo>
                    <a:lnTo>
                      <a:pt x="103" y="50"/>
                    </a:lnTo>
                    <a:lnTo>
                      <a:pt x="111" y="50"/>
                    </a:lnTo>
                    <a:lnTo>
                      <a:pt x="119" y="50"/>
                    </a:lnTo>
                    <a:lnTo>
                      <a:pt x="129" y="50"/>
                    </a:lnTo>
                    <a:lnTo>
                      <a:pt x="139" y="50"/>
                    </a:lnTo>
                    <a:lnTo>
                      <a:pt x="149" y="50"/>
                    </a:lnTo>
                    <a:lnTo>
                      <a:pt x="158" y="50"/>
                    </a:lnTo>
                    <a:lnTo>
                      <a:pt x="169" y="50"/>
                    </a:lnTo>
                    <a:lnTo>
                      <a:pt x="178" y="50"/>
                    </a:lnTo>
                    <a:lnTo>
                      <a:pt x="187" y="50"/>
                    </a:lnTo>
                    <a:lnTo>
                      <a:pt x="193" y="50"/>
                    </a:lnTo>
                    <a:lnTo>
                      <a:pt x="199" y="50"/>
                    </a:lnTo>
                    <a:lnTo>
                      <a:pt x="202" y="50"/>
                    </a:lnTo>
                    <a:lnTo>
                      <a:pt x="204" y="50"/>
                    </a:lnTo>
                    <a:lnTo>
                      <a:pt x="210" y="50"/>
                    </a:lnTo>
                    <a:lnTo>
                      <a:pt x="215" y="50"/>
                    </a:lnTo>
                    <a:lnTo>
                      <a:pt x="219" y="48"/>
                    </a:lnTo>
                    <a:lnTo>
                      <a:pt x="223" y="44"/>
                    </a:lnTo>
                    <a:lnTo>
                      <a:pt x="225" y="41"/>
                    </a:lnTo>
                    <a:lnTo>
                      <a:pt x="227" y="37"/>
                    </a:lnTo>
                    <a:lnTo>
                      <a:pt x="228" y="33"/>
                    </a:lnTo>
                    <a:lnTo>
                      <a:pt x="229" y="27"/>
                    </a:lnTo>
                    <a:lnTo>
                      <a:pt x="228" y="23"/>
                    </a:lnTo>
                    <a:lnTo>
                      <a:pt x="227" y="18"/>
                    </a:lnTo>
                    <a:lnTo>
                      <a:pt x="225" y="14"/>
                    </a:lnTo>
                    <a:lnTo>
                      <a:pt x="225" y="9"/>
                    </a:lnTo>
                    <a:lnTo>
                      <a:pt x="223" y="6"/>
                    </a:lnTo>
                    <a:lnTo>
                      <a:pt x="221" y="3"/>
                    </a:lnTo>
                    <a:lnTo>
                      <a:pt x="219" y="2"/>
                    </a:lnTo>
                    <a:lnTo>
                      <a:pt x="218" y="0"/>
                    </a:lnTo>
                  </a:path>
                </a:pathLst>
              </a:custGeom>
              <a:solidFill>
                <a:srgbClr val="F8F8F8"/>
              </a:solidFill>
              <a:ln w="9525">
                <a:solidFill>
                  <a:srgbClr val="C0C0C0"/>
                </a:solidFill>
                <a:round/>
                <a:headEnd/>
                <a:tailEnd/>
              </a:ln>
            </p:spPr>
            <p:txBody>
              <a:bodyPr/>
              <a:lstStyle/>
              <a:p>
                <a:endParaRPr lang="it-IT"/>
              </a:p>
            </p:txBody>
          </p:sp>
          <p:sp>
            <p:nvSpPr>
              <p:cNvPr id="8321" name="Freeform 50"/>
              <p:cNvSpPr>
                <a:spLocks/>
              </p:cNvSpPr>
              <p:nvPr/>
            </p:nvSpPr>
            <p:spPr bwMode="auto">
              <a:xfrm>
                <a:off x="3110" y="4077"/>
                <a:ext cx="354" cy="102"/>
              </a:xfrm>
              <a:custGeom>
                <a:avLst/>
                <a:gdLst>
                  <a:gd name="T0" fmla="*/ 0 w 354"/>
                  <a:gd name="T1" fmla="*/ 0 h 102"/>
                  <a:gd name="T2" fmla="*/ 0 w 354"/>
                  <a:gd name="T3" fmla="*/ 101 h 102"/>
                  <a:gd name="T4" fmla="*/ 353 w 354"/>
                  <a:gd name="T5" fmla="*/ 101 h 102"/>
                  <a:gd name="T6" fmla="*/ 353 w 354"/>
                  <a:gd name="T7" fmla="*/ 0 h 102"/>
                  <a:gd name="T8" fmla="*/ 0 w 354"/>
                  <a:gd name="T9" fmla="*/ 0 h 102"/>
                  <a:gd name="T10" fmla="*/ 0 w 354"/>
                  <a:gd name="T11" fmla="*/ 0 h 102"/>
                  <a:gd name="T12" fmla="*/ 0 60000 65536"/>
                  <a:gd name="T13" fmla="*/ 0 60000 65536"/>
                  <a:gd name="T14" fmla="*/ 0 60000 65536"/>
                  <a:gd name="T15" fmla="*/ 0 60000 65536"/>
                  <a:gd name="T16" fmla="*/ 0 60000 65536"/>
                  <a:gd name="T17" fmla="*/ 0 60000 65536"/>
                  <a:gd name="T18" fmla="*/ 0 w 354"/>
                  <a:gd name="T19" fmla="*/ 0 h 102"/>
                  <a:gd name="T20" fmla="*/ 354 w 354"/>
                  <a:gd name="T21" fmla="*/ 102 h 102"/>
                </a:gdLst>
                <a:ahLst/>
                <a:cxnLst>
                  <a:cxn ang="T12">
                    <a:pos x="T0" y="T1"/>
                  </a:cxn>
                  <a:cxn ang="T13">
                    <a:pos x="T2" y="T3"/>
                  </a:cxn>
                  <a:cxn ang="T14">
                    <a:pos x="T4" y="T5"/>
                  </a:cxn>
                  <a:cxn ang="T15">
                    <a:pos x="T6" y="T7"/>
                  </a:cxn>
                  <a:cxn ang="T16">
                    <a:pos x="T8" y="T9"/>
                  </a:cxn>
                  <a:cxn ang="T17">
                    <a:pos x="T10" y="T11"/>
                  </a:cxn>
                </a:cxnLst>
                <a:rect l="T18" t="T19" r="T20" b="T21"/>
                <a:pathLst>
                  <a:path w="354" h="102">
                    <a:moveTo>
                      <a:pt x="0" y="0"/>
                    </a:moveTo>
                    <a:lnTo>
                      <a:pt x="0" y="101"/>
                    </a:lnTo>
                    <a:lnTo>
                      <a:pt x="353" y="101"/>
                    </a:lnTo>
                    <a:lnTo>
                      <a:pt x="353" y="0"/>
                    </a:lnTo>
                    <a:lnTo>
                      <a:pt x="0" y="0"/>
                    </a:lnTo>
                  </a:path>
                </a:pathLst>
              </a:custGeom>
              <a:solidFill>
                <a:srgbClr val="F8F8F8"/>
              </a:solidFill>
              <a:ln w="18732">
                <a:solidFill>
                  <a:srgbClr val="C0C0C0"/>
                </a:solidFill>
                <a:round/>
                <a:headEnd/>
                <a:tailEnd/>
              </a:ln>
            </p:spPr>
            <p:txBody>
              <a:bodyPr/>
              <a:lstStyle/>
              <a:p>
                <a:endParaRPr lang="it-IT"/>
              </a:p>
            </p:txBody>
          </p:sp>
          <p:sp>
            <p:nvSpPr>
              <p:cNvPr id="8322" name="Freeform 51"/>
              <p:cNvSpPr>
                <a:spLocks/>
              </p:cNvSpPr>
              <p:nvPr/>
            </p:nvSpPr>
            <p:spPr bwMode="auto">
              <a:xfrm>
                <a:off x="3115" y="4079"/>
                <a:ext cx="351" cy="100"/>
              </a:xfrm>
              <a:custGeom>
                <a:avLst/>
                <a:gdLst>
                  <a:gd name="T0" fmla="*/ 348 w 351"/>
                  <a:gd name="T1" fmla="*/ 4 h 100"/>
                  <a:gd name="T2" fmla="*/ 348 w 351"/>
                  <a:gd name="T3" fmla="*/ 18 h 100"/>
                  <a:gd name="T4" fmla="*/ 349 w 351"/>
                  <a:gd name="T5" fmla="*/ 39 h 100"/>
                  <a:gd name="T6" fmla="*/ 349 w 351"/>
                  <a:gd name="T7" fmla="*/ 65 h 100"/>
                  <a:gd name="T8" fmla="*/ 349 w 351"/>
                  <a:gd name="T9" fmla="*/ 87 h 100"/>
                  <a:gd name="T10" fmla="*/ 346 w 351"/>
                  <a:gd name="T11" fmla="*/ 99 h 100"/>
                  <a:gd name="T12" fmla="*/ 295 w 351"/>
                  <a:gd name="T13" fmla="*/ 99 h 100"/>
                  <a:gd name="T14" fmla="*/ 207 w 351"/>
                  <a:gd name="T15" fmla="*/ 99 h 100"/>
                  <a:gd name="T16" fmla="*/ 110 w 351"/>
                  <a:gd name="T17" fmla="*/ 99 h 100"/>
                  <a:gd name="T18" fmla="*/ 31 w 351"/>
                  <a:gd name="T19" fmla="*/ 99 h 100"/>
                  <a:gd name="T20" fmla="*/ 0 w 351"/>
                  <a:gd name="T21" fmla="*/ 99 h 100"/>
                  <a:gd name="T22" fmla="*/ 5 w 351"/>
                  <a:gd name="T23" fmla="*/ 99 h 100"/>
                  <a:gd name="T24" fmla="*/ 15 w 351"/>
                  <a:gd name="T25" fmla="*/ 96 h 100"/>
                  <a:gd name="T26" fmla="*/ 23 w 351"/>
                  <a:gd name="T27" fmla="*/ 95 h 100"/>
                  <a:gd name="T28" fmla="*/ 34 w 351"/>
                  <a:gd name="T29" fmla="*/ 93 h 100"/>
                  <a:gd name="T30" fmla="*/ 40 w 351"/>
                  <a:gd name="T31" fmla="*/ 92 h 100"/>
                  <a:gd name="T32" fmla="*/ 49 w 351"/>
                  <a:gd name="T33" fmla="*/ 90 h 100"/>
                  <a:gd name="T34" fmla="*/ 63 w 351"/>
                  <a:gd name="T35" fmla="*/ 89 h 100"/>
                  <a:gd name="T36" fmla="*/ 84 w 351"/>
                  <a:gd name="T37" fmla="*/ 87 h 100"/>
                  <a:gd name="T38" fmla="*/ 102 w 351"/>
                  <a:gd name="T39" fmla="*/ 87 h 100"/>
                  <a:gd name="T40" fmla="*/ 118 w 351"/>
                  <a:gd name="T41" fmla="*/ 85 h 100"/>
                  <a:gd name="T42" fmla="*/ 126 w 351"/>
                  <a:gd name="T43" fmla="*/ 83 h 100"/>
                  <a:gd name="T44" fmla="*/ 139 w 351"/>
                  <a:gd name="T45" fmla="*/ 82 h 100"/>
                  <a:gd name="T46" fmla="*/ 155 w 351"/>
                  <a:gd name="T47" fmla="*/ 81 h 100"/>
                  <a:gd name="T48" fmla="*/ 173 w 351"/>
                  <a:gd name="T49" fmla="*/ 80 h 100"/>
                  <a:gd name="T50" fmla="*/ 189 w 351"/>
                  <a:gd name="T51" fmla="*/ 78 h 100"/>
                  <a:gd name="T52" fmla="*/ 200 w 351"/>
                  <a:gd name="T53" fmla="*/ 75 h 100"/>
                  <a:gd name="T54" fmla="*/ 207 w 351"/>
                  <a:gd name="T55" fmla="*/ 75 h 100"/>
                  <a:gd name="T56" fmla="*/ 220 w 351"/>
                  <a:gd name="T57" fmla="*/ 74 h 100"/>
                  <a:gd name="T58" fmla="*/ 233 w 351"/>
                  <a:gd name="T59" fmla="*/ 73 h 100"/>
                  <a:gd name="T60" fmla="*/ 248 w 351"/>
                  <a:gd name="T61" fmla="*/ 71 h 100"/>
                  <a:gd name="T62" fmla="*/ 257 w 351"/>
                  <a:gd name="T63" fmla="*/ 71 h 100"/>
                  <a:gd name="T64" fmla="*/ 271 w 351"/>
                  <a:gd name="T65" fmla="*/ 66 h 100"/>
                  <a:gd name="T66" fmla="*/ 285 w 351"/>
                  <a:gd name="T67" fmla="*/ 61 h 100"/>
                  <a:gd name="T68" fmla="*/ 297 w 351"/>
                  <a:gd name="T69" fmla="*/ 55 h 100"/>
                  <a:gd name="T70" fmla="*/ 303 w 351"/>
                  <a:gd name="T71" fmla="*/ 50 h 100"/>
                  <a:gd name="T72" fmla="*/ 309 w 351"/>
                  <a:gd name="T73" fmla="*/ 46 h 100"/>
                  <a:gd name="T74" fmla="*/ 312 w 351"/>
                  <a:gd name="T75" fmla="*/ 44 h 100"/>
                  <a:gd name="T76" fmla="*/ 314 w 351"/>
                  <a:gd name="T77" fmla="*/ 38 h 100"/>
                  <a:gd name="T78" fmla="*/ 318 w 351"/>
                  <a:gd name="T79" fmla="*/ 29 h 100"/>
                  <a:gd name="T80" fmla="*/ 323 w 351"/>
                  <a:gd name="T81" fmla="*/ 20 h 100"/>
                  <a:gd name="T82" fmla="*/ 328 w 351"/>
                  <a:gd name="T83" fmla="*/ 10 h 100"/>
                  <a:gd name="T84" fmla="*/ 334 w 351"/>
                  <a:gd name="T85" fmla="*/ 0 h 100"/>
                  <a:gd name="T86" fmla="*/ 334 w 351"/>
                  <a:gd name="T87" fmla="*/ 0 h 100"/>
                  <a:gd name="T88" fmla="*/ 338 w 351"/>
                  <a:gd name="T89" fmla="*/ 0 h 100"/>
                  <a:gd name="T90" fmla="*/ 341 w 351"/>
                  <a:gd name="T91" fmla="*/ 0 h 100"/>
                  <a:gd name="T92" fmla="*/ 346 w 351"/>
                  <a:gd name="T93" fmla="*/ 0 h 100"/>
                  <a:gd name="T94" fmla="*/ 347 w 351"/>
                  <a:gd name="T95" fmla="*/ 0 h 1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1"/>
                  <a:gd name="T145" fmla="*/ 0 h 100"/>
                  <a:gd name="T146" fmla="*/ 351 w 351"/>
                  <a:gd name="T147" fmla="*/ 100 h 1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1" h="100">
                    <a:moveTo>
                      <a:pt x="348" y="0"/>
                    </a:moveTo>
                    <a:lnTo>
                      <a:pt x="348" y="1"/>
                    </a:lnTo>
                    <a:lnTo>
                      <a:pt x="348" y="4"/>
                    </a:lnTo>
                    <a:lnTo>
                      <a:pt x="348" y="8"/>
                    </a:lnTo>
                    <a:lnTo>
                      <a:pt x="348" y="12"/>
                    </a:lnTo>
                    <a:lnTo>
                      <a:pt x="348" y="18"/>
                    </a:lnTo>
                    <a:lnTo>
                      <a:pt x="348" y="25"/>
                    </a:lnTo>
                    <a:lnTo>
                      <a:pt x="348" y="32"/>
                    </a:lnTo>
                    <a:lnTo>
                      <a:pt x="349" y="39"/>
                    </a:lnTo>
                    <a:lnTo>
                      <a:pt x="349" y="48"/>
                    </a:lnTo>
                    <a:lnTo>
                      <a:pt x="349" y="56"/>
                    </a:lnTo>
                    <a:lnTo>
                      <a:pt x="349" y="65"/>
                    </a:lnTo>
                    <a:lnTo>
                      <a:pt x="349" y="72"/>
                    </a:lnTo>
                    <a:lnTo>
                      <a:pt x="349" y="80"/>
                    </a:lnTo>
                    <a:lnTo>
                      <a:pt x="349" y="87"/>
                    </a:lnTo>
                    <a:lnTo>
                      <a:pt x="349" y="94"/>
                    </a:lnTo>
                    <a:lnTo>
                      <a:pt x="350" y="99"/>
                    </a:lnTo>
                    <a:lnTo>
                      <a:pt x="346" y="99"/>
                    </a:lnTo>
                    <a:lnTo>
                      <a:pt x="335" y="99"/>
                    </a:lnTo>
                    <a:lnTo>
                      <a:pt x="317" y="99"/>
                    </a:lnTo>
                    <a:lnTo>
                      <a:pt x="295" y="99"/>
                    </a:lnTo>
                    <a:lnTo>
                      <a:pt x="268" y="99"/>
                    </a:lnTo>
                    <a:lnTo>
                      <a:pt x="239" y="99"/>
                    </a:lnTo>
                    <a:lnTo>
                      <a:pt x="207" y="99"/>
                    </a:lnTo>
                    <a:lnTo>
                      <a:pt x="175" y="99"/>
                    </a:lnTo>
                    <a:lnTo>
                      <a:pt x="142" y="99"/>
                    </a:lnTo>
                    <a:lnTo>
                      <a:pt x="110" y="99"/>
                    </a:lnTo>
                    <a:lnTo>
                      <a:pt x="80" y="99"/>
                    </a:lnTo>
                    <a:lnTo>
                      <a:pt x="54" y="99"/>
                    </a:lnTo>
                    <a:lnTo>
                      <a:pt x="31" y="99"/>
                    </a:lnTo>
                    <a:lnTo>
                      <a:pt x="15" y="99"/>
                    </a:lnTo>
                    <a:lnTo>
                      <a:pt x="4" y="99"/>
                    </a:lnTo>
                    <a:lnTo>
                      <a:pt x="0" y="99"/>
                    </a:lnTo>
                    <a:lnTo>
                      <a:pt x="1" y="99"/>
                    </a:lnTo>
                    <a:lnTo>
                      <a:pt x="3" y="99"/>
                    </a:lnTo>
                    <a:lnTo>
                      <a:pt x="5" y="99"/>
                    </a:lnTo>
                    <a:lnTo>
                      <a:pt x="9" y="97"/>
                    </a:lnTo>
                    <a:lnTo>
                      <a:pt x="11" y="97"/>
                    </a:lnTo>
                    <a:lnTo>
                      <a:pt x="15" y="96"/>
                    </a:lnTo>
                    <a:lnTo>
                      <a:pt x="18" y="96"/>
                    </a:lnTo>
                    <a:lnTo>
                      <a:pt x="22" y="95"/>
                    </a:lnTo>
                    <a:lnTo>
                      <a:pt x="23" y="95"/>
                    </a:lnTo>
                    <a:lnTo>
                      <a:pt x="27" y="95"/>
                    </a:lnTo>
                    <a:lnTo>
                      <a:pt x="30" y="95"/>
                    </a:lnTo>
                    <a:lnTo>
                      <a:pt x="34" y="93"/>
                    </a:lnTo>
                    <a:lnTo>
                      <a:pt x="35" y="93"/>
                    </a:lnTo>
                    <a:lnTo>
                      <a:pt x="38" y="92"/>
                    </a:lnTo>
                    <a:lnTo>
                      <a:pt x="40" y="92"/>
                    </a:lnTo>
                    <a:lnTo>
                      <a:pt x="43" y="90"/>
                    </a:lnTo>
                    <a:lnTo>
                      <a:pt x="45" y="90"/>
                    </a:lnTo>
                    <a:lnTo>
                      <a:pt x="49" y="90"/>
                    </a:lnTo>
                    <a:lnTo>
                      <a:pt x="53" y="90"/>
                    </a:lnTo>
                    <a:lnTo>
                      <a:pt x="58" y="89"/>
                    </a:lnTo>
                    <a:lnTo>
                      <a:pt x="63" y="89"/>
                    </a:lnTo>
                    <a:lnTo>
                      <a:pt x="70" y="89"/>
                    </a:lnTo>
                    <a:lnTo>
                      <a:pt x="76" y="89"/>
                    </a:lnTo>
                    <a:lnTo>
                      <a:pt x="84" y="87"/>
                    </a:lnTo>
                    <a:lnTo>
                      <a:pt x="89" y="87"/>
                    </a:lnTo>
                    <a:lnTo>
                      <a:pt x="96" y="87"/>
                    </a:lnTo>
                    <a:lnTo>
                      <a:pt x="102" y="87"/>
                    </a:lnTo>
                    <a:lnTo>
                      <a:pt x="108" y="85"/>
                    </a:lnTo>
                    <a:lnTo>
                      <a:pt x="113" y="85"/>
                    </a:lnTo>
                    <a:lnTo>
                      <a:pt x="118" y="85"/>
                    </a:lnTo>
                    <a:lnTo>
                      <a:pt x="121" y="85"/>
                    </a:lnTo>
                    <a:lnTo>
                      <a:pt x="124" y="83"/>
                    </a:lnTo>
                    <a:lnTo>
                      <a:pt x="126" y="83"/>
                    </a:lnTo>
                    <a:lnTo>
                      <a:pt x="130" y="83"/>
                    </a:lnTo>
                    <a:lnTo>
                      <a:pt x="134" y="83"/>
                    </a:lnTo>
                    <a:lnTo>
                      <a:pt x="139" y="82"/>
                    </a:lnTo>
                    <a:lnTo>
                      <a:pt x="143" y="82"/>
                    </a:lnTo>
                    <a:lnTo>
                      <a:pt x="150" y="81"/>
                    </a:lnTo>
                    <a:lnTo>
                      <a:pt x="155" y="81"/>
                    </a:lnTo>
                    <a:lnTo>
                      <a:pt x="162" y="80"/>
                    </a:lnTo>
                    <a:lnTo>
                      <a:pt x="167" y="80"/>
                    </a:lnTo>
                    <a:lnTo>
                      <a:pt x="173" y="80"/>
                    </a:lnTo>
                    <a:lnTo>
                      <a:pt x="178" y="80"/>
                    </a:lnTo>
                    <a:lnTo>
                      <a:pt x="185" y="78"/>
                    </a:lnTo>
                    <a:lnTo>
                      <a:pt x="189" y="78"/>
                    </a:lnTo>
                    <a:lnTo>
                      <a:pt x="193" y="77"/>
                    </a:lnTo>
                    <a:lnTo>
                      <a:pt x="196" y="77"/>
                    </a:lnTo>
                    <a:lnTo>
                      <a:pt x="200" y="75"/>
                    </a:lnTo>
                    <a:lnTo>
                      <a:pt x="201" y="75"/>
                    </a:lnTo>
                    <a:lnTo>
                      <a:pt x="204" y="75"/>
                    </a:lnTo>
                    <a:lnTo>
                      <a:pt x="207" y="75"/>
                    </a:lnTo>
                    <a:lnTo>
                      <a:pt x="211" y="74"/>
                    </a:lnTo>
                    <a:lnTo>
                      <a:pt x="215" y="74"/>
                    </a:lnTo>
                    <a:lnTo>
                      <a:pt x="220" y="74"/>
                    </a:lnTo>
                    <a:lnTo>
                      <a:pt x="224" y="74"/>
                    </a:lnTo>
                    <a:lnTo>
                      <a:pt x="229" y="73"/>
                    </a:lnTo>
                    <a:lnTo>
                      <a:pt x="233" y="73"/>
                    </a:lnTo>
                    <a:lnTo>
                      <a:pt x="239" y="73"/>
                    </a:lnTo>
                    <a:lnTo>
                      <a:pt x="243" y="73"/>
                    </a:lnTo>
                    <a:lnTo>
                      <a:pt x="248" y="71"/>
                    </a:lnTo>
                    <a:lnTo>
                      <a:pt x="251" y="71"/>
                    </a:lnTo>
                    <a:lnTo>
                      <a:pt x="255" y="71"/>
                    </a:lnTo>
                    <a:lnTo>
                      <a:pt x="257" y="71"/>
                    </a:lnTo>
                    <a:lnTo>
                      <a:pt x="260" y="69"/>
                    </a:lnTo>
                    <a:lnTo>
                      <a:pt x="265" y="68"/>
                    </a:lnTo>
                    <a:lnTo>
                      <a:pt x="271" y="66"/>
                    </a:lnTo>
                    <a:lnTo>
                      <a:pt x="276" y="64"/>
                    </a:lnTo>
                    <a:lnTo>
                      <a:pt x="281" y="62"/>
                    </a:lnTo>
                    <a:lnTo>
                      <a:pt x="285" y="61"/>
                    </a:lnTo>
                    <a:lnTo>
                      <a:pt x="290" y="59"/>
                    </a:lnTo>
                    <a:lnTo>
                      <a:pt x="293" y="57"/>
                    </a:lnTo>
                    <a:lnTo>
                      <a:pt x="297" y="55"/>
                    </a:lnTo>
                    <a:lnTo>
                      <a:pt x="298" y="54"/>
                    </a:lnTo>
                    <a:lnTo>
                      <a:pt x="301" y="52"/>
                    </a:lnTo>
                    <a:lnTo>
                      <a:pt x="303" y="50"/>
                    </a:lnTo>
                    <a:lnTo>
                      <a:pt x="306" y="48"/>
                    </a:lnTo>
                    <a:lnTo>
                      <a:pt x="307" y="48"/>
                    </a:lnTo>
                    <a:lnTo>
                      <a:pt x="309" y="46"/>
                    </a:lnTo>
                    <a:lnTo>
                      <a:pt x="311" y="45"/>
                    </a:lnTo>
                    <a:lnTo>
                      <a:pt x="312" y="44"/>
                    </a:lnTo>
                    <a:lnTo>
                      <a:pt x="312" y="42"/>
                    </a:lnTo>
                    <a:lnTo>
                      <a:pt x="312" y="41"/>
                    </a:lnTo>
                    <a:lnTo>
                      <a:pt x="314" y="38"/>
                    </a:lnTo>
                    <a:lnTo>
                      <a:pt x="315" y="36"/>
                    </a:lnTo>
                    <a:lnTo>
                      <a:pt x="316" y="33"/>
                    </a:lnTo>
                    <a:lnTo>
                      <a:pt x="318" y="29"/>
                    </a:lnTo>
                    <a:lnTo>
                      <a:pt x="320" y="26"/>
                    </a:lnTo>
                    <a:lnTo>
                      <a:pt x="321" y="23"/>
                    </a:lnTo>
                    <a:lnTo>
                      <a:pt x="323" y="20"/>
                    </a:lnTo>
                    <a:lnTo>
                      <a:pt x="325" y="16"/>
                    </a:lnTo>
                    <a:lnTo>
                      <a:pt x="327" y="12"/>
                    </a:lnTo>
                    <a:lnTo>
                      <a:pt x="328" y="10"/>
                    </a:lnTo>
                    <a:lnTo>
                      <a:pt x="330" y="7"/>
                    </a:lnTo>
                    <a:lnTo>
                      <a:pt x="332" y="4"/>
                    </a:lnTo>
                    <a:lnTo>
                      <a:pt x="334" y="0"/>
                    </a:lnTo>
                    <a:lnTo>
                      <a:pt x="336" y="0"/>
                    </a:lnTo>
                    <a:lnTo>
                      <a:pt x="338" y="0"/>
                    </a:lnTo>
                    <a:lnTo>
                      <a:pt x="339" y="0"/>
                    </a:lnTo>
                    <a:lnTo>
                      <a:pt x="341" y="0"/>
                    </a:lnTo>
                    <a:lnTo>
                      <a:pt x="343" y="0"/>
                    </a:lnTo>
                    <a:lnTo>
                      <a:pt x="344" y="0"/>
                    </a:lnTo>
                    <a:lnTo>
                      <a:pt x="346" y="0"/>
                    </a:lnTo>
                    <a:lnTo>
                      <a:pt x="347" y="0"/>
                    </a:lnTo>
                    <a:lnTo>
                      <a:pt x="348" y="0"/>
                    </a:lnTo>
                  </a:path>
                </a:pathLst>
              </a:custGeom>
              <a:solidFill>
                <a:srgbClr val="F8F8F8"/>
              </a:solidFill>
              <a:ln w="9525">
                <a:solidFill>
                  <a:srgbClr val="C0C0C0"/>
                </a:solidFill>
                <a:round/>
                <a:headEnd/>
                <a:tailEnd/>
              </a:ln>
            </p:spPr>
            <p:txBody>
              <a:bodyPr/>
              <a:lstStyle/>
              <a:p>
                <a:endParaRPr lang="it-IT"/>
              </a:p>
            </p:txBody>
          </p:sp>
          <p:sp>
            <p:nvSpPr>
              <p:cNvPr id="8323" name="Freeform 52"/>
              <p:cNvSpPr>
                <a:spLocks/>
              </p:cNvSpPr>
              <p:nvPr/>
            </p:nvSpPr>
            <p:spPr bwMode="auto">
              <a:xfrm>
                <a:off x="3160" y="4013"/>
                <a:ext cx="277" cy="55"/>
              </a:xfrm>
              <a:custGeom>
                <a:avLst/>
                <a:gdLst>
                  <a:gd name="T0" fmla="*/ 264 w 277"/>
                  <a:gd name="T1" fmla="*/ 2 h 55"/>
                  <a:gd name="T2" fmla="*/ 263 w 277"/>
                  <a:gd name="T3" fmla="*/ 2 h 55"/>
                  <a:gd name="T4" fmla="*/ 261 w 277"/>
                  <a:gd name="T5" fmla="*/ 2 h 55"/>
                  <a:gd name="T6" fmla="*/ 261 w 277"/>
                  <a:gd name="T7" fmla="*/ 2 h 55"/>
                  <a:gd name="T8" fmla="*/ 259 w 277"/>
                  <a:gd name="T9" fmla="*/ 1 h 55"/>
                  <a:gd name="T10" fmla="*/ 258 w 277"/>
                  <a:gd name="T11" fmla="*/ 1 h 55"/>
                  <a:gd name="T12" fmla="*/ 257 w 277"/>
                  <a:gd name="T13" fmla="*/ 1 h 55"/>
                  <a:gd name="T14" fmla="*/ 257 w 277"/>
                  <a:gd name="T15" fmla="*/ 1 h 55"/>
                  <a:gd name="T16" fmla="*/ 256 w 277"/>
                  <a:gd name="T17" fmla="*/ 4 h 55"/>
                  <a:gd name="T18" fmla="*/ 255 w 277"/>
                  <a:gd name="T19" fmla="*/ 10 h 55"/>
                  <a:gd name="T20" fmla="*/ 252 w 277"/>
                  <a:gd name="T21" fmla="*/ 16 h 55"/>
                  <a:gd name="T22" fmla="*/ 247 w 277"/>
                  <a:gd name="T23" fmla="*/ 23 h 55"/>
                  <a:gd name="T24" fmla="*/ 238 w 277"/>
                  <a:gd name="T25" fmla="*/ 29 h 55"/>
                  <a:gd name="T26" fmla="*/ 224 w 277"/>
                  <a:gd name="T27" fmla="*/ 34 h 55"/>
                  <a:gd name="T28" fmla="*/ 205 w 277"/>
                  <a:gd name="T29" fmla="*/ 38 h 55"/>
                  <a:gd name="T30" fmla="*/ 180 w 277"/>
                  <a:gd name="T31" fmla="*/ 40 h 55"/>
                  <a:gd name="T32" fmla="*/ 157 w 277"/>
                  <a:gd name="T33" fmla="*/ 42 h 55"/>
                  <a:gd name="T34" fmla="*/ 136 w 277"/>
                  <a:gd name="T35" fmla="*/ 42 h 55"/>
                  <a:gd name="T36" fmla="*/ 112 w 277"/>
                  <a:gd name="T37" fmla="*/ 44 h 55"/>
                  <a:gd name="T38" fmla="*/ 85 w 277"/>
                  <a:gd name="T39" fmla="*/ 45 h 55"/>
                  <a:gd name="T40" fmla="*/ 59 w 277"/>
                  <a:gd name="T41" fmla="*/ 47 h 55"/>
                  <a:gd name="T42" fmla="*/ 36 w 277"/>
                  <a:gd name="T43" fmla="*/ 49 h 55"/>
                  <a:gd name="T44" fmla="*/ 16 w 277"/>
                  <a:gd name="T45" fmla="*/ 51 h 55"/>
                  <a:gd name="T46" fmla="*/ 2 w 277"/>
                  <a:gd name="T47" fmla="*/ 51 h 55"/>
                  <a:gd name="T48" fmla="*/ 0 w 277"/>
                  <a:gd name="T49" fmla="*/ 52 h 55"/>
                  <a:gd name="T50" fmla="*/ 10 w 277"/>
                  <a:gd name="T51" fmla="*/ 52 h 55"/>
                  <a:gd name="T52" fmla="*/ 29 w 277"/>
                  <a:gd name="T53" fmla="*/ 52 h 55"/>
                  <a:gd name="T54" fmla="*/ 53 w 277"/>
                  <a:gd name="T55" fmla="*/ 52 h 55"/>
                  <a:gd name="T56" fmla="*/ 78 w 277"/>
                  <a:gd name="T57" fmla="*/ 52 h 55"/>
                  <a:gd name="T58" fmla="*/ 102 w 277"/>
                  <a:gd name="T59" fmla="*/ 52 h 55"/>
                  <a:gd name="T60" fmla="*/ 124 w 277"/>
                  <a:gd name="T61" fmla="*/ 52 h 55"/>
                  <a:gd name="T62" fmla="*/ 137 w 277"/>
                  <a:gd name="T63" fmla="*/ 52 h 55"/>
                  <a:gd name="T64" fmla="*/ 146 w 277"/>
                  <a:gd name="T65" fmla="*/ 52 h 55"/>
                  <a:gd name="T66" fmla="*/ 160 w 277"/>
                  <a:gd name="T67" fmla="*/ 52 h 55"/>
                  <a:gd name="T68" fmla="*/ 178 w 277"/>
                  <a:gd name="T69" fmla="*/ 52 h 55"/>
                  <a:gd name="T70" fmla="*/ 196 w 277"/>
                  <a:gd name="T71" fmla="*/ 52 h 55"/>
                  <a:gd name="T72" fmla="*/ 214 w 277"/>
                  <a:gd name="T73" fmla="*/ 53 h 55"/>
                  <a:gd name="T74" fmla="*/ 230 w 277"/>
                  <a:gd name="T75" fmla="*/ 53 h 55"/>
                  <a:gd name="T76" fmla="*/ 242 w 277"/>
                  <a:gd name="T77" fmla="*/ 53 h 55"/>
                  <a:gd name="T78" fmla="*/ 250 w 277"/>
                  <a:gd name="T79" fmla="*/ 53 h 55"/>
                  <a:gd name="T80" fmla="*/ 257 w 277"/>
                  <a:gd name="T81" fmla="*/ 54 h 55"/>
                  <a:gd name="T82" fmla="*/ 267 w 277"/>
                  <a:gd name="T83" fmla="*/ 50 h 55"/>
                  <a:gd name="T84" fmla="*/ 272 w 277"/>
                  <a:gd name="T85" fmla="*/ 43 h 55"/>
                  <a:gd name="T86" fmla="*/ 275 w 277"/>
                  <a:gd name="T87" fmla="*/ 33 h 55"/>
                  <a:gd name="T88" fmla="*/ 274 w 277"/>
                  <a:gd name="T89" fmla="*/ 24 h 55"/>
                  <a:gd name="T90" fmla="*/ 272 w 277"/>
                  <a:gd name="T91" fmla="*/ 14 h 55"/>
                  <a:gd name="T92" fmla="*/ 270 w 277"/>
                  <a:gd name="T93" fmla="*/ 7 h 55"/>
                  <a:gd name="T94" fmla="*/ 266 w 277"/>
                  <a:gd name="T95" fmla="*/ 3 h 55"/>
                  <a:gd name="T96" fmla="*/ 265 w 277"/>
                  <a:gd name="T97" fmla="*/ 2 h 5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7"/>
                  <a:gd name="T148" fmla="*/ 0 h 55"/>
                  <a:gd name="T149" fmla="*/ 277 w 277"/>
                  <a:gd name="T150" fmla="*/ 55 h 5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7" h="55">
                    <a:moveTo>
                      <a:pt x="265" y="2"/>
                    </a:moveTo>
                    <a:lnTo>
                      <a:pt x="264" y="2"/>
                    </a:lnTo>
                    <a:lnTo>
                      <a:pt x="263" y="2"/>
                    </a:lnTo>
                    <a:lnTo>
                      <a:pt x="261" y="2"/>
                    </a:lnTo>
                    <a:lnTo>
                      <a:pt x="261" y="1"/>
                    </a:lnTo>
                    <a:lnTo>
                      <a:pt x="259" y="1"/>
                    </a:lnTo>
                    <a:lnTo>
                      <a:pt x="258" y="1"/>
                    </a:lnTo>
                    <a:lnTo>
                      <a:pt x="257" y="1"/>
                    </a:lnTo>
                    <a:lnTo>
                      <a:pt x="258" y="0"/>
                    </a:lnTo>
                    <a:lnTo>
                      <a:pt x="256" y="4"/>
                    </a:lnTo>
                    <a:lnTo>
                      <a:pt x="256" y="7"/>
                    </a:lnTo>
                    <a:lnTo>
                      <a:pt x="255" y="10"/>
                    </a:lnTo>
                    <a:lnTo>
                      <a:pt x="254" y="13"/>
                    </a:lnTo>
                    <a:lnTo>
                      <a:pt x="252" y="16"/>
                    </a:lnTo>
                    <a:lnTo>
                      <a:pt x="250" y="20"/>
                    </a:lnTo>
                    <a:lnTo>
                      <a:pt x="247" y="23"/>
                    </a:lnTo>
                    <a:lnTo>
                      <a:pt x="243" y="25"/>
                    </a:lnTo>
                    <a:lnTo>
                      <a:pt x="238" y="29"/>
                    </a:lnTo>
                    <a:lnTo>
                      <a:pt x="232" y="31"/>
                    </a:lnTo>
                    <a:lnTo>
                      <a:pt x="224" y="34"/>
                    </a:lnTo>
                    <a:lnTo>
                      <a:pt x="216" y="36"/>
                    </a:lnTo>
                    <a:lnTo>
                      <a:pt x="205" y="38"/>
                    </a:lnTo>
                    <a:lnTo>
                      <a:pt x="194" y="39"/>
                    </a:lnTo>
                    <a:lnTo>
                      <a:pt x="180" y="40"/>
                    </a:lnTo>
                    <a:lnTo>
                      <a:pt x="165" y="40"/>
                    </a:lnTo>
                    <a:lnTo>
                      <a:pt x="157" y="42"/>
                    </a:lnTo>
                    <a:lnTo>
                      <a:pt x="148" y="42"/>
                    </a:lnTo>
                    <a:lnTo>
                      <a:pt x="136" y="42"/>
                    </a:lnTo>
                    <a:lnTo>
                      <a:pt x="125" y="42"/>
                    </a:lnTo>
                    <a:lnTo>
                      <a:pt x="112" y="44"/>
                    </a:lnTo>
                    <a:lnTo>
                      <a:pt x="99" y="44"/>
                    </a:lnTo>
                    <a:lnTo>
                      <a:pt x="85" y="45"/>
                    </a:lnTo>
                    <a:lnTo>
                      <a:pt x="73" y="45"/>
                    </a:lnTo>
                    <a:lnTo>
                      <a:pt x="59" y="47"/>
                    </a:lnTo>
                    <a:lnTo>
                      <a:pt x="47" y="47"/>
                    </a:lnTo>
                    <a:lnTo>
                      <a:pt x="36" y="49"/>
                    </a:lnTo>
                    <a:lnTo>
                      <a:pt x="25" y="49"/>
                    </a:lnTo>
                    <a:lnTo>
                      <a:pt x="16" y="51"/>
                    </a:lnTo>
                    <a:lnTo>
                      <a:pt x="8" y="51"/>
                    </a:lnTo>
                    <a:lnTo>
                      <a:pt x="2" y="51"/>
                    </a:lnTo>
                    <a:lnTo>
                      <a:pt x="0" y="51"/>
                    </a:lnTo>
                    <a:lnTo>
                      <a:pt x="0" y="52"/>
                    </a:lnTo>
                    <a:lnTo>
                      <a:pt x="4" y="52"/>
                    </a:lnTo>
                    <a:lnTo>
                      <a:pt x="10" y="52"/>
                    </a:lnTo>
                    <a:lnTo>
                      <a:pt x="20" y="52"/>
                    </a:lnTo>
                    <a:lnTo>
                      <a:pt x="29" y="52"/>
                    </a:lnTo>
                    <a:lnTo>
                      <a:pt x="40" y="52"/>
                    </a:lnTo>
                    <a:lnTo>
                      <a:pt x="53" y="52"/>
                    </a:lnTo>
                    <a:lnTo>
                      <a:pt x="66" y="52"/>
                    </a:lnTo>
                    <a:lnTo>
                      <a:pt x="78" y="52"/>
                    </a:lnTo>
                    <a:lnTo>
                      <a:pt x="91" y="52"/>
                    </a:lnTo>
                    <a:lnTo>
                      <a:pt x="102" y="52"/>
                    </a:lnTo>
                    <a:lnTo>
                      <a:pt x="114" y="52"/>
                    </a:lnTo>
                    <a:lnTo>
                      <a:pt x="124" y="52"/>
                    </a:lnTo>
                    <a:lnTo>
                      <a:pt x="131" y="52"/>
                    </a:lnTo>
                    <a:lnTo>
                      <a:pt x="137" y="52"/>
                    </a:lnTo>
                    <a:lnTo>
                      <a:pt x="141" y="51"/>
                    </a:lnTo>
                    <a:lnTo>
                      <a:pt x="146" y="52"/>
                    </a:lnTo>
                    <a:lnTo>
                      <a:pt x="153" y="52"/>
                    </a:lnTo>
                    <a:lnTo>
                      <a:pt x="160" y="52"/>
                    </a:lnTo>
                    <a:lnTo>
                      <a:pt x="169" y="52"/>
                    </a:lnTo>
                    <a:lnTo>
                      <a:pt x="178" y="52"/>
                    </a:lnTo>
                    <a:lnTo>
                      <a:pt x="187" y="52"/>
                    </a:lnTo>
                    <a:lnTo>
                      <a:pt x="196" y="52"/>
                    </a:lnTo>
                    <a:lnTo>
                      <a:pt x="206" y="52"/>
                    </a:lnTo>
                    <a:lnTo>
                      <a:pt x="214" y="53"/>
                    </a:lnTo>
                    <a:lnTo>
                      <a:pt x="223" y="53"/>
                    </a:lnTo>
                    <a:lnTo>
                      <a:pt x="230" y="53"/>
                    </a:lnTo>
                    <a:lnTo>
                      <a:pt x="237" y="53"/>
                    </a:lnTo>
                    <a:lnTo>
                      <a:pt x="242" y="53"/>
                    </a:lnTo>
                    <a:lnTo>
                      <a:pt x="247" y="53"/>
                    </a:lnTo>
                    <a:lnTo>
                      <a:pt x="250" y="53"/>
                    </a:lnTo>
                    <a:lnTo>
                      <a:pt x="251" y="53"/>
                    </a:lnTo>
                    <a:lnTo>
                      <a:pt x="257" y="54"/>
                    </a:lnTo>
                    <a:lnTo>
                      <a:pt x="263" y="53"/>
                    </a:lnTo>
                    <a:lnTo>
                      <a:pt x="267" y="50"/>
                    </a:lnTo>
                    <a:lnTo>
                      <a:pt x="271" y="46"/>
                    </a:lnTo>
                    <a:lnTo>
                      <a:pt x="272" y="43"/>
                    </a:lnTo>
                    <a:lnTo>
                      <a:pt x="274" y="38"/>
                    </a:lnTo>
                    <a:lnTo>
                      <a:pt x="275" y="33"/>
                    </a:lnTo>
                    <a:lnTo>
                      <a:pt x="276" y="27"/>
                    </a:lnTo>
                    <a:lnTo>
                      <a:pt x="274" y="24"/>
                    </a:lnTo>
                    <a:lnTo>
                      <a:pt x="274" y="19"/>
                    </a:lnTo>
                    <a:lnTo>
                      <a:pt x="272" y="14"/>
                    </a:lnTo>
                    <a:lnTo>
                      <a:pt x="271" y="9"/>
                    </a:lnTo>
                    <a:lnTo>
                      <a:pt x="270" y="7"/>
                    </a:lnTo>
                    <a:lnTo>
                      <a:pt x="268" y="4"/>
                    </a:lnTo>
                    <a:lnTo>
                      <a:pt x="266" y="3"/>
                    </a:lnTo>
                    <a:lnTo>
                      <a:pt x="265" y="2"/>
                    </a:lnTo>
                  </a:path>
                </a:pathLst>
              </a:custGeom>
              <a:solidFill>
                <a:srgbClr val="F8F8F8"/>
              </a:solidFill>
              <a:ln w="9525">
                <a:solidFill>
                  <a:srgbClr val="C0C0C0"/>
                </a:solidFill>
                <a:round/>
                <a:headEnd/>
                <a:tailEnd/>
              </a:ln>
            </p:spPr>
            <p:txBody>
              <a:bodyPr/>
              <a:lstStyle/>
              <a:p>
                <a:endParaRPr lang="it-IT"/>
              </a:p>
            </p:txBody>
          </p:sp>
          <p:sp>
            <p:nvSpPr>
              <p:cNvPr id="8324" name="Freeform 53"/>
              <p:cNvSpPr>
                <a:spLocks/>
              </p:cNvSpPr>
              <p:nvPr/>
            </p:nvSpPr>
            <p:spPr bwMode="auto">
              <a:xfrm>
                <a:off x="3110" y="4064"/>
                <a:ext cx="354" cy="14"/>
              </a:xfrm>
              <a:custGeom>
                <a:avLst/>
                <a:gdLst>
                  <a:gd name="T0" fmla="*/ 36 w 354"/>
                  <a:gd name="T1" fmla="*/ 0 h 14"/>
                  <a:gd name="T2" fmla="*/ 0 w 354"/>
                  <a:gd name="T3" fmla="*/ 13 h 14"/>
                  <a:gd name="T4" fmla="*/ 353 w 354"/>
                  <a:gd name="T5" fmla="*/ 13 h 14"/>
                  <a:gd name="T6" fmla="*/ 317 w 354"/>
                  <a:gd name="T7" fmla="*/ 0 h 14"/>
                  <a:gd name="T8" fmla="*/ 36 w 354"/>
                  <a:gd name="T9" fmla="*/ 0 h 14"/>
                  <a:gd name="T10" fmla="*/ 36 w 354"/>
                  <a:gd name="T11" fmla="*/ 0 h 14"/>
                  <a:gd name="T12" fmla="*/ 0 60000 65536"/>
                  <a:gd name="T13" fmla="*/ 0 60000 65536"/>
                  <a:gd name="T14" fmla="*/ 0 60000 65536"/>
                  <a:gd name="T15" fmla="*/ 0 60000 65536"/>
                  <a:gd name="T16" fmla="*/ 0 60000 65536"/>
                  <a:gd name="T17" fmla="*/ 0 60000 65536"/>
                  <a:gd name="T18" fmla="*/ 0 w 354"/>
                  <a:gd name="T19" fmla="*/ 0 h 14"/>
                  <a:gd name="T20" fmla="*/ 354 w 354"/>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354" h="14">
                    <a:moveTo>
                      <a:pt x="36" y="0"/>
                    </a:moveTo>
                    <a:lnTo>
                      <a:pt x="0" y="13"/>
                    </a:lnTo>
                    <a:lnTo>
                      <a:pt x="353" y="13"/>
                    </a:lnTo>
                    <a:lnTo>
                      <a:pt x="317" y="0"/>
                    </a:lnTo>
                    <a:lnTo>
                      <a:pt x="36" y="0"/>
                    </a:lnTo>
                  </a:path>
                </a:pathLst>
              </a:custGeom>
              <a:solidFill>
                <a:srgbClr val="F8F8F8"/>
              </a:solidFill>
              <a:ln w="9048">
                <a:solidFill>
                  <a:srgbClr val="C0C0C0"/>
                </a:solidFill>
                <a:round/>
                <a:headEnd/>
                <a:tailEnd/>
              </a:ln>
            </p:spPr>
            <p:txBody>
              <a:bodyPr/>
              <a:lstStyle/>
              <a:p>
                <a:endParaRPr lang="it-IT"/>
              </a:p>
            </p:txBody>
          </p:sp>
          <p:sp>
            <p:nvSpPr>
              <p:cNvPr id="8325" name="Line 54"/>
              <p:cNvSpPr>
                <a:spLocks noChangeShapeType="1"/>
              </p:cNvSpPr>
              <p:nvPr/>
            </p:nvSpPr>
            <p:spPr bwMode="auto">
              <a:xfrm flipH="1">
                <a:off x="3110" y="4178"/>
                <a:ext cx="353" cy="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8326" name="Freeform 55"/>
              <p:cNvSpPr>
                <a:spLocks/>
              </p:cNvSpPr>
              <p:nvPr/>
            </p:nvSpPr>
            <p:spPr bwMode="auto">
              <a:xfrm>
                <a:off x="3150" y="401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9048">
                <a:solidFill>
                  <a:srgbClr val="C0C0C0"/>
                </a:solidFill>
                <a:round/>
                <a:headEnd/>
                <a:tailEnd/>
              </a:ln>
            </p:spPr>
            <p:txBody>
              <a:bodyPr/>
              <a:lstStyle/>
              <a:p>
                <a:endParaRPr lang="it-IT"/>
              </a:p>
            </p:txBody>
          </p:sp>
          <p:sp>
            <p:nvSpPr>
              <p:cNvPr id="8327" name="Freeform 56"/>
              <p:cNvSpPr>
                <a:spLocks/>
              </p:cNvSpPr>
              <p:nvPr/>
            </p:nvSpPr>
            <p:spPr bwMode="auto">
              <a:xfrm>
                <a:off x="3150" y="406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18732">
                <a:solidFill>
                  <a:srgbClr val="C0C0C0"/>
                </a:solidFill>
                <a:round/>
                <a:headEnd/>
                <a:tailEnd/>
              </a:ln>
            </p:spPr>
            <p:txBody>
              <a:bodyPr/>
              <a:lstStyle/>
              <a:p>
                <a:endParaRPr lang="it-IT"/>
              </a:p>
            </p:txBody>
          </p:sp>
          <p:sp>
            <p:nvSpPr>
              <p:cNvPr id="8328" name="Line 57"/>
              <p:cNvSpPr>
                <a:spLocks noChangeShapeType="1"/>
              </p:cNvSpPr>
              <p:nvPr/>
            </p:nvSpPr>
            <p:spPr bwMode="auto">
              <a:xfrm>
                <a:off x="3111" y="4080"/>
                <a:ext cx="181" cy="0"/>
              </a:xfrm>
              <a:prstGeom prst="line">
                <a:avLst/>
              </a:prstGeom>
              <a:noFill/>
              <a:ln w="9048">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8234" name="Freeform 58"/>
            <p:cNvSpPr>
              <a:spLocks/>
            </p:cNvSpPr>
            <p:nvPr/>
          </p:nvSpPr>
          <p:spPr bwMode="auto">
            <a:xfrm>
              <a:off x="4690" y="1582"/>
              <a:ext cx="462" cy="212"/>
            </a:xfrm>
            <a:custGeom>
              <a:avLst/>
              <a:gdLst>
                <a:gd name="T0" fmla="*/ 753 w 235"/>
                <a:gd name="T1" fmla="*/ 1 h 227"/>
                <a:gd name="T2" fmla="*/ 981 w 235"/>
                <a:gd name="T3" fmla="*/ 3 h 227"/>
                <a:gd name="T4" fmla="*/ 1193 w 235"/>
                <a:gd name="T5" fmla="*/ 4 h 227"/>
                <a:gd name="T6" fmla="*/ 1353 w 235"/>
                <a:gd name="T7" fmla="*/ 7 h 227"/>
                <a:gd name="T8" fmla="*/ 1480 w 235"/>
                <a:gd name="T9" fmla="*/ 7 h 227"/>
                <a:gd name="T10" fmla="*/ 1557 w 235"/>
                <a:gd name="T11" fmla="*/ 10 h 227"/>
                <a:gd name="T12" fmla="*/ 1612 w 235"/>
                <a:gd name="T13" fmla="*/ 10 h 227"/>
                <a:gd name="T14" fmla="*/ 1665 w 235"/>
                <a:gd name="T15" fmla="*/ 11 h 227"/>
                <a:gd name="T16" fmla="*/ 1716 w 235"/>
                <a:gd name="T17" fmla="*/ 11 h 227"/>
                <a:gd name="T18" fmla="*/ 1748 w 235"/>
                <a:gd name="T19" fmla="*/ 11 h 227"/>
                <a:gd name="T20" fmla="*/ 1777 w 235"/>
                <a:gd name="T21" fmla="*/ 11 h 227"/>
                <a:gd name="T22" fmla="*/ 1777 w 235"/>
                <a:gd name="T23" fmla="*/ 26 h 227"/>
                <a:gd name="T24" fmla="*/ 1777 w 235"/>
                <a:gd name="T25" fmla="*/ 60 h 227"/>
                <a:gd name="T26" fmla="*/ 1777 w 235"/>
                <a:gd name="T27" fmla="*/ 105 h 227"/>
                <a:gd name="T28" fmla="*/ 1777 w 235"/>
                <a:gd name="T29" fmla="*/ 147 h 227"/>
                <a:gd name="T30" fmla="*/ 1777 w 235"/>
                <a:gd name="T31" fmla="*/ 178 h 227"/>
                <a:gd name="T32" fmla="*/ 1761 w 235"/>
                <a:gd name="T33" fmla="*/ 181 h 227"/>
                <a:gd name="T34" fmla="*/ 1740 w 235"/>
                <a:gd name="T35" fmla="*/ 173 h 227"/>
                <a:gd name="T36" fmla="*/ 1740 w 235"/>
                <a:gd name="T37" fmla="*/ 157 h 227"/>
                <a:gd name="T38" fmla="*/ 1708 w 235"/>
                <a:gd name="T39" fmla="*/ 142 h 227"/>
                <a:gd name="T40" fmla="*/ 1685 w 235"/>
                <a:gd name="T41" fmla="*/ 127 h 227"/>
                <a:gd name="T42" fmla="*/ 1657 w 235"/>
                <a:gd name="T43" fmla="*/ 119 h 227"/>
                <a:gd name="T44" fmla="*/ 1581 w 235"/>
                <a:gd name="T45" fmla="*/ 108 h 227"/>
                <a:gd name="T46" fmla="*/ 1457 w 235"/>
                <a:gd name="T47" fmla="*/ 95 h 227"/>
                <a:gd name="T48" fmla="*/ 1329 w 235"/>
                <a:gd name="T49" fmla="*/ 81 h 227"/>
                <a:gd name="T50" fmla="*/ 1209 w 235"/>
                <a:gd name="T51" fmla="*/ 70 h 227"/>
                <a:gd name="T52" fmla="*/ 1132 w 235"/>
                <a:gd name="T53" fmla="*/ 61 h 227"/>
                <a:gd name="T54" fmla="*/ 1032 w 235"/>
                <a:gd name="T55" fmla="*/ 55 h 227"/>
                <a:gd name="T56" fmla="*/ 881 w 235"/>
                <a:gd name="T57" fmla="*/ 46 h 227"/>
                <a:gd name="T58" fmla="*/ 716 w 235"/>
                <a:gd name="T59" fmla="*/ 35 h 227"/>
                <a:gd name="T60" fmla="*/ 568 w 235"/>
                <a:gd name="T61" fmla="*/ 27 h 227"/>
                <a:gd name="T62" fmla="*/ 480 w 235"/>
                <a:gd name="T63" fmla="*/ 22 h 227"/>
                <a:gd name="T64" fmla="*/ 456 w 235"/>
                <a:gd name="T65" fmla="*/ 21 h 227"/>
                <a:gd name="T66" fmla="*/ 356 w 235"/>
                <a:gd name="T67" fmla="*/ 19 h 227"/>
                <a:gd name="T68" fmla="*/ 236 w 235"/>
                <a:gd name="T69" fmla="*/ 14 h 227"/>
                <a:gd name="T70" fmla="*/ 100 w 235"/>
                <a:gd name="T71" fmla="*/ 10 h 227"/>
                <a:gd name="T72" fmla="*/ 16 w 235"/>
                <a:gd name="T73" fmla="*/ 7 h 227"/>
                <a:gd name="T74" fmla="*/ 16 w 235"/>
                <a:gd name="T75" fmla="*/ 7 h 227"/>
                <a:gd name="T76" fmla="*/ 77 w 235"/>
                <a:gd name="T77" fmla="*/ 6 h 227"/>
                <a:gd name="T78" fmla="*/ 151 w 235"/>
                <a:gd name="T79" fmla="*/ 5 h 227"/>
                <a:gd name="T80" fmla="*/ 252 w 235"/>
                <a:gd name="T81" fmla="*/ 3 h 227"/>
                <a:gd name="T82" fmla="*/ 387 w 235"/>
                <a:gd name="T83" fmla="*/ 1 h 227"/>
                <a:gd name="T84" fmla="*/ 584 w 235"/>
                <a:gd name="T85" fmla="*/ 0 h 2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5"/>
                <a:gd name="T130" fmla="*/ 0 h 227"/>
                <a:gd name="T131" fmla="*/ 235 w 235"/>
                <a:gd name="T132" fmla="*/ 227 h 2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5" h="227">
                  <a:moveTo>
                    <a:pt x="77" y="0"/>
                  </a:moveTo>
                  <a:lnTo>
                    <a:pt x="87" y="1"/>
                  </a:lnTo>
                  <a:lnTo>
                    <a:pt x="99" y="1"/>
                  </a:lnTo>
                  <a:lnTo>
                    <a:pt x="109" y="1"/>
                  </a:lnTo>
                  <a:lnTo>
                    <a:pt x="120" y="1"/>
                  </a:lnTo>
                  <a:lnTo>
                    <a:pt x="129" y="3"/>
                  </a:lnTo>
                  <a:lnTo>
                    <a:pt x="139" y="3"/>
                  </a:lnTo>
                  <a:lnTo>
                    <a:pt x="148" y="4"/>
                  </a:lnTo>
                  <a:lnTo>
                    <a:pt x="157" y="4"/>
                  </a:lnTo>
                  <a:lnTo>
                    <a:pt x="164" y="6"/>
                  </a:lnTo>
                  <a:lnTo>
                    <a:pt x="171" y="7"/>
                  </a:lnTo>
                  <a:lnTo>
                    <a:pt x="178" y="9"/>
                  </a:lnTo>
                  <a:lnTo>
                    <a:pt x="185" y="9"/>
                  </a:lnTo>
                  <a:lnTo>
                    <a:pt x="189" y="10"/>
                  </a:lnTo>
                  <a:lnTo>
                    <a:pt x="195" y="10"/>
                  </a:lnTo>
                  <a:lnTo>
                    <a:pt x="199" y="11"/>
                  </a:lnTo>
                  <a:lnTo>
                    <a:pt x="203" y="11"/>
                  </a:lnTo>
                  <a:lnTo>
                    <a:pt x="205" y="13"/>
                  </a:lnTo>
                  <a:lnTo>
                    <a:pt x="207" y="13"/>
                  </a:lnTo>
                  <a:lnTo>
                    <a:pt x="208" y="13"/>
                  </a:lnTo>
                  <a:lnTo>
                    <a:pt x="212" y="13"/>
                  </a:lnTo>
                  <a:lnTo>
                    <a:pt x="214" y="14"/>
                  </a:lnTo>
                  <a:lnTo>
                    <a:pt x="217" y="14"/>
                  </a:lnTo>
                  <a:lnTo>
                    <a:pt x="219" y="14"/>
                  </a:lnTo>
                  <a:lnTo>
                    <a:pt x="222" y="14"/>
                  </a:lnTo>
                  <a:lnTo>
                    <a:pt x="224" y="14"/>
                  </a:lnTo>
                  <a:lnTo>
                    <a:pt x="226" y="14"/>
                  </a:lnTo>
                  <a:lnTo>
                    <a:pt x="227" y="14"/>
                  </a:lnTo>
                  <a:lnTo>
                    <a:pt x="230" y="14"/>
                  </a:lnTo>
                  <a:lnTo>
                    <a:pt x="232" y="14"/>
                  </a:lnTo>
                  <a:lnTo>
                    <a:pt x="233" y="14"/>
                  </a:lnTo>
                  <a:lnTo>
                    <a:pt x="234" y="14"/>
                  </a:lnTo>
                  <a:lnTo>
                    <a:pt x="234" y="17"/>
                  </a:lnTo>
                  <a:lnTo>
                    <a:pt x="234" y="22"/>
                  </a:lnTo>
                  <a:lnTo>
                    <a:pt x="234" y="32"/>
                  </a:lnTo>
                  <a:lnTo>
                    <a:pt x="234" y="44"/>
                  </a:lnTo>
                  <a:lnTo>
                    <a:pt x="234" y="59"/>
                  </a:lnTo>
                  <a:lnTo>
                    <a:pt x="234" y="74"/>
                  </a:lnTo>
                  <a:lnTo>
                    <a:pt x="234" y="92"/>
                  </a:lnTo>
                  <a:lnTo>
                    <a:pt x="234" y="109"/>
                  </a:lnTo>
                  <a:lnTo>
                    <a:pt x="234" y="129"/>
                  </a:lnTo>
                  <a:lnTo>
                    <a:pt x="234" y="146"/>
                  </a:lnTo>
                  <a:lnTo>
                    <a:pt x="234" y="164"/>
                  </a:lnTo>
                  <a:lnTo>
                    <a:pt x="234" y="180"/>
                  </a:lnTo>
                  <a:lnTo>
                    <a:pt x="234" y="196"/>
                  </a:lnTo>
                  <a:lnTo>
                    <a:pt x="234" y="209"/>
                  </a:lnTo>
                  <a:lnTo>
                    <a:pt x="234" y="219"/>
                  </a:lnTo>
                  <a:lnTo>
                    <a:pt x="234" y="226"/>
                  </a:lnTo>
                  <a:lnTo>
                    <a:pt x="232" y="226"/>
                  </a:lnTo>
                  <a:lnTo>
                    <a:pt x="232" y="223"/>
                  </a:lnTo>
                  <a:lnTo>
                    <a:pt x="230" y="221"/>
                  </a:lnTo>
                  <a:lnTo>
                    <a:pt x="230" y="217"/>
                  </a:lnTo>
                  <a:lnTo>
                    <a:pt x="229" y="212"/>
                  </a:lnTo>
                  <a:lnTo>
                    <a:pt x="229" y="206"/>
                  </a:lnTo>
                  <a:lnTo>
                    <a:pt x="229" y="200"/>
                  </a:lnTo>
                  <a:lnTo>
                    <a:pt x="229" y="193"/>
                  </a:lnTo>
                  <a:lnTo>
                    <a:pt x="227" y="187"/>
                  </a:lnTo>
                  <a:lnTo>
                    <a:pt x="227" y="180"/>
                  </a:lnTo>
                  <a:lnTo>
                    <a:pt x="225" y="174"/>
                  </a:lnTo>
                  <a:lnTo>
                    <a:pt x="225" y="167"/>
                  </a:lnTo>
                  <a:lnTo>
                    <a:pt x="223" y="162"/>
                  </a:lnTo>
                  <a:lnTo>
                    <a:pt x="222" y="156"/>
                  </a:lnTo>
                  <a:lnTo>
                    <a:pt x="220" y="152"/>
                  </a:lnTo>
                  <a:lnTo>
                    <a:pt x="220" y="148"/>
                  </a:lnTo>
                  <a:lnTo>
                    <a:pt x="218" y="146"/>
                  </a:lnTo>
                  <a:lnTo>
                    <a:pt x="216" y="142"/>
                  </a:lnTo>
                  <a:lnTo>
                    <a:pt x="212" y="138"/>
                  </a:lnTo>
                  <a:lnTo>
                    <a:pt x="208" y="133"/>
                  </a:lnTo>
                  <a:lnTo>
                    <a:pt x="203" y="128"/>
                  </a:lnTo>
                  <a:lnTo>
                    <a:pt x="198" y="123"/>
                  </a:lnTo>
                  <a:lnTo>
                    <a:pt x="192" y="117"/>
                  </a:lnTo>
                  <a:lnTo>
                    <a:pt x="187" y="111"/>
                  </a:lnTo>
                  <a:lnTo>
                    <a:pt x="180" y="105"/>
                  </a:lnTo>
                  <a:lnTo>
                    <a:pt x="175" y="100"/>
                  </a:lnTo>
                  <a:lnTo>
                    <a:pt x="169" y="95"/>
                  </a:lnTo>
                  <a:lnTo>
                    <a:pt x="164" y="89"/>
                  </a:lnTo>
                  <a:lnTo>
                    <a:pt x="159" y="86"/>
                  </a:lnTo>
                  <a:lnTo>
                    <a:pt x="154" y="81"/>
                  </a:lnTo>
                  <a:lnTo>
                    <a:pt x="151" y="78"/>
                  </a:lnTo>
                  <a:lnTo>
                    <a:pt x="149" y="75"/>
                  </a:lnTo>
                  <a:lnTo>
                    <a:pt x="146" y="73"/>
                  </a:lnTo>
                  <a:lnTo>
                    <a:pt x="141" y="70"/>
                  </a:lnTo>
                  <a:lnTo>
                    <a:pt x="136" y="67"/>
                  </a:lnTo>
                  <a:lnTo>
                    <a:pt x="131" y="63"/>
                  </a:lnTo>
                  <a:lnTo>
                    <a:pt x="124" y="60"/>
                  </a:lnTo>
                  <a:lnTo>
                    <a:pt x="116" y="56"/>
                  </a:lnTo>
                  <a:lnTo>
                    <a:pt x="109" y="52"/>
                  </a:lnTo>
                  <a:lnTo>
                    <a:pt x="102" y="47"/>
                  </a:lnTo>
                  <a:lnTo>
                    <a:pt x="94" y="44"/>
                  </a:lnTo>
                  <a:lnTo>
                    <a:pt x="87" y="40"/>
                  </a:lnTo>
                  <a:lnTo>
                    <a:pt x="80" y="37"/>
                  </a:lnTo>
                  <a:lnTo>
                    <a:pt x="75" y="33"/>
                  </a:lnTo>
                  <a:lnTo>
                    <a:pt x="69" y="32"/>
                  </a:lnTo>
                  <a:lnTo>
                    <a:pt x="66" y="29"/>
                  </a:lnTo>
                  <a:lnTo>
                    <a:pt x="63" y="28"/>
                  </a:lnTo>
                  <a:lnTo>
                    <a:pt x="63" y="26"/>
                  </a:lnTo>
                  <a:lnTo>
                    <a:pt x="62" y="26"/>
                  </a:lnTo>
                  <a:lnTo>
                    <a:pt x="60" y="26"/>
                  </a:lnTo>
                  <a:lnTo>
                    <a:pt x="56" y="26"/>
                  </a:lnTo>
                  <a:lnTo>
                    <a:pt x="52" y="24"/>
                  </a:lnTo>
                  <a:lnTo>
                    <a:pt x="47" y="23"/>
                  </a:lnTo>
                  <a:lnTo>
                    <a:pt x="42" y="21"/>
                  </a:lnTo>
                  <a:lnTo>
                    <a:pt x="36" y="19"/>
                  </a:lnTo>
                  <a:lnTo>
                    <a:pt x="31" y="17"/>
                  </a:lnTo>
                  <a:lnTo>
                    <a:pt x="25" y="16"/>
                  </a:lnTo>
                  <a:lnTo>
                    <a:pt x="19" y="14"/>
                  </a:lnTo>
                  <a:lnTo>
                    <a:pt x="13" y="13"/>
                  </a:lnTo>
                  <a:lnTo>
                    <a:pt x="10" y="11"/>
                  </a:lnTo>
                  <a:lnTo>
                    <a:pt x="6" y="11"/>
                  </a:lnTo>
                  <a:lnTo>
                    <a:pt x="2" y="9"/>
                  </a:lnTo>
                  <a:lnTo>
                    <a:pt x="0" y="9"/>
                  </a:lnTo>
                  <a:lnTo>
                    <a:pt x="0" y="8"/>
                  </a:lnTo>
                  <a:lnTo>
                    <a:pt x="2" y="8"/>
                  </a:lnTo>
                  <a:lnTo>
                    <a:pt x="4" y="8"/>
                  </a:lnTo>
                  <a:lnTo>
                    <a:pt x="6" y="8"/>
                  </a:lnTo>
                  <a:lnTo>
                    <a:pt x="10" y="6"/>
                  </a:lnTo>
                  <a:lnTo>
                    <a:pt x="12" y="6"/>
                  </a:lnTo>
                  <a:lnTo>
                    <a:pt x="16" y="5"/>
                  </a:lnTo>
                  <a:lnTo>
                    <a:pt x="20" y="5"/>
                  </a:lnTo>
                  <a:lnTo>
                    <a:pt x="25" y="3"/>
                  </a:lnTo>
                  <a:lnTo>
                    <a:pt x="28" y="3"/>
                  </a:lnTo>
                  <a:lnTo>
                    <a:pt x="33" y="3"/>
                  </a:lnTo>
                  <a:lnTo>
                    <a:pt x="38" y="3"/>
                  </a:lnTo>
                  <a:lnTo>
                    <a:pt x="45" y="1"/>
                  </a:lnTo>
                  <a:lnTo>
                    <a:pt x="51" y="1"/>
                  </a:lnTo>
                  <a:lnTo>
                    <a:pt x="59" y="1"/>
                  </a:lnTo>
                  <a:lnTo>
                    <a:pt x="67" y="1"/>
                  </a:lnTo>
                  <a:lnTo>
                    <a:pt x="77" y="0"/>
                  </a:lnTo>
                </a:path>
              </a:pathLst>
            </a:custGeom>
            <a:solidFill>
              <a:srgbClr val="F8F8F8"/>
            </a:solidFill>
            <a:ln w="9525">
              <a:solidFill>
                <a:srgbClr val="C0C0C0"/>
              </a:solidFill>
              <a:round/>
              <a:headEnd/>
              <a:tailEnd/>
            </a:ln>
          </p:spPr>
          <p:txBody>
            <a:bodyPr/>
            <a:lstStyle/>
            <a:p>
              <a:endParaRPr lang="it-IT"/>
            </a:p>
          </p:txBody>
        </p:sp>
        <p:sp>
          <p:nvSpPr>
            <p:cNvPr id="8235" name="Freeform 59"/>
            <p:cNvSpPr>
              <a:spLocks/>
            </p:cNvSpPr>
            <p:nvPr/>
          </p:nvSpPr>
          <p:spPr bwMode="auto">
            <a:xfrm>
              <a:off x="4593" y="1567"/>
              <a:ext cx="574" cy="33"/>
            </a:xfrm>
            <a:custGeom>
              <a:avLst/>
              <a:gdLst>
                <a:gd name="T0" fmla="*/ 176 w 291"/>
                <a:gd name="T1" fmla="*/ 8 h 35"/>
                <a:gd name="T2" fmla="*/ 436 w 291"/>
                <a:gd name="T3" fmla="*/ 5 h 35"/>
                <a:gd name="T4" fmla="*/ 696 w 291"/>
                <a:gd name="T5" fmla="*/ 3 h 35"/>
                <a:gd name="T6" fmla="*/ 969 w 291"/>
                <a:gd name="T7" fmla="*/ 1 h 35"/>
                <a:gd name="T8" fmla="*/ 1229 w 291"/>
                <a:gd name="T9" fmla="*/ 1 h 35"/>
                <a:gd name="T10" fmla="*/ 1497 w 291"/>
                <a:gd name="T11" fmla="*/ 3 h 35"/>
                <a:gd name="T12" fmla="*/ 1752 w 291"/>
                <a:gd name="T13" fmla="*/ 5 h 35"/>
                <a:gd name="T14" fmla="*/ 2020 w 291"/>
                <a:gd name="T15" fmla="*/ 8 h 35"/>
                <a:gd name="T16" fmla="*/ 2148 w 291"/>
                <a:gd name="T17" fmla="*/ 8 h 35"/>
                <a:gd name="T18" fmla="*/ 2156 w 291"/>
                <a:gd name="T19" fmla="*/ 9 h 35"/>
                <a:gd name="T20" fmla="*/ 2172 w 291"/>
                <a:gd name="T21" fmla="*/ 9 h 35"/>
                <a:gd name="T22" fmla="*/ 2188 w 291"/>
                <a:gd name="T23" fmla="*/ 10 h 35"/>
                <a:gd name="T24" fmla="*/ 2201 w 291"/>
                <a:gd name="T25" fmla="*/ 11 h 35"/>
                <a:gd name="T26" fmla="*/ 2201 w 291"/>
                <a:gd name="T27" fmla="*/ 14 h 35"/>
                <a:gd name="T28" fmla="*/ 2217 w 291"/>
                <a:gd name="T29" fmla="*/ 16 h 35"/>
                <a:gd name="T30" fmla="*/ 2217 w 291"/>
                <a:gd name="T31" fmla="*/ 18 h 35"/>
                <a:gd name="T32" fmla="*/ 2225 w 291"/>
                <a:gd name="T33" fmla="*/ 20 h 35"/>
                <a:gd name="T34" fmla="*/ 2217 w 291"/>
                <a:gd name="T35" fmla="*/ 23 h 35"/>
                <a:gd name="T36" fmla="*/ 2217 w 291"/>
                <a:gd name="T37" fmla="*/ 24 h 35"/>
                <a:gd name="T38" fmla="*/ 2201 w 291"/>
                <a:gd name="T39" fmla="*/ 24 h 35"/>
                <a:gd name="T40" fmla="*/ 2201 w 291"/>
                <a:gd name="T41" fmla="*/ 25 h 35"/>
                <a:gd name="T42" fmla="*/ 2188 w 291"/>
                <a:gd name="T43" fmla="*/ 26 h 35"/>
                <a:gd name="T44" fmla="*/ 2180 w 291"/>
                <a:gd name="T45" fmla="*/ 27 h 35"/>
                <a:gd name="T46" fmla="*/ 2164 w 291"/>
                <a:gd name="T47" fmla="*/ 27 h 35"/>
                <a:gd name="T48" fmla="*/ 2156 w 291"/>
                <a:gd name="T49" fmla="*/ 25 h 35"/>
                <a:gd name="T50" fmla="*/ 2028 w 291"/>
                <a:gd name="T51" fmla="*/ 25 h 35"/>
                <a:gd name="T52" fmla="*/ 1767 w 291"/>
                <a:gd name="T53" fmla="*/ 23 h 35"/>
                <a:gd name="T54" fmla="*/ 1505 w 291"/>
                <a:gd name="T55" fmla="*/ 19 h 35"/>
                <a:gd name="T56" fmla="*/ 1237 w 291"/>
                <a:gd name="T57" fmla="*/ 17 h 35"/>
                <a:gd name="T58" fmla="*/ 976 w 291"/>
                <a:gd name="T59" fmla="*/ 17 h 35"/>
                <a:gd name="T60" fmla="*/ 696 w 291"/>
                <a:gd name="T61" fmla="*/ 19 h 35"/>
                <a:gd name="T62" fmla="*/ 436 w 291"/>
                <a:gd name="T63" fmla="*/ 23 h 35"/>
                <a:gd name="T64" fmla="*/ 191 w 291"/>
                <a:gd name="T65" fmla="*/ 25 h 35"/>
                <a:gd name="T66" fmla="*/ 71 w 291"/>
                <a:gd name="T67" fmla="*/ 26 h 35"/>
                <a:gd name="T68" fmla="*/ 55 w 291"/>
                <a:gd name="T69" fmla="*/ 28 h 35"/>
                <a:gd name="T70" fmla="*/ 47 w 291"/>
                <a:gd name="T71" fmla="*/ 28 h 35"/>
                <a:gd name="T72" fmla="*/ 32 w 291"/>
                <a:gd name="T73" fmla="*/ 27 h 35"/>
                <a:gd name="T74" fmla="*/ 24 w 291"/>
                <a:gd name="T75" fmla="*/ 25 h 35"/>
                <a:gd name="T76" fmla="*/ 16 w 291"/>
                <a:gd name="T77" fmla="*/ 25 h 35"/>
                <a:gd name="T78" fmla="*/ 8 w 291"/>
                <a:gd name="T79" fmla="*/ 24 h 35"/>
                <a:gd name="T80" fmla="*/ 0 w 291"/>
                <a:gd name="T81" fmla="*/ 23 h 35"/>
                <a:gd name="T82" fmla="*/ 0 w 291"/>
                <a:gd name="T83" fmla="*/ 20 h 35"/>
                <a:gd name="T84" fmla="*/ 0 w 291"/>
                <a:gd name="T85" fmla="*/ 18 h 35"/>
                <a:gd name="T86" fmla="*/ 8 w 291"/>
                <a:gd name="T87" fmla="*/ 16 h 35"/>
                <a:gd name="T88" fmla="*/ 16 w 291"/>
                <a:gd name="T89" fmla="*/ 14 h 35"/>
                <a:gd name="T90" fmla="*/ 24 w 291"/>
                <a:gd name="T91" fmla="*/ 11 h 35"/>
                <a:gd name="T92" fmla="*/ 39 w 291"/>
                <a:gd name="T93" fmla="*/ 11 h 35"/>
                <a:gd name="T94" fmla="*/ 47 w 291"/>
                <a:gd name="T95" fmla="*/ 9 h 35"/>
                <a:gd name="T96" fmla="*/ 63 w 291"/>
                <a:gd name="T97" fmla="*/ 9 h 35"/>
                <a:gd name="T98" fmla="*/ 77 w 291"/>
                <a:gd name="T99" fmla="*/ 8 h 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1"/>
                <a:gd name="T151" fmla="*/ 0 h 35"/>
                <a:gd name="T152" fmla="*/ 291 w 291"/>
                <a:gd name="T153" fmla="*/ 35 h 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1" h="35">
                  <a:moveTo>
                    <a:pt x="7" y="11"/>
                  </a:moveTo>
                  <a:lnTo>
                    <a:pt x="23" y="9"/>
                  </a:lnTo>
                  <a:lnTo>
                    <a:pt x="41" y="6"/>
                  </a:lnTo>
                  <a:lnTo>
                    <a:pt x="57" y="5"/>
                  </a:lnTo>
                  <a:lnTo>
                    <a:pt x="75" y="3"/>
                  </a:lnTo>
                  <a:lnTo>
                    <a:pt x="91" y="3"/>
                  </a:lnTo>
                  <a:lnTo>
                    <a:pt x="109" y="1"/>
                  </a:lnTo>
                  <a:lnTo>
                    <a:pt x="126" y="1"/>
                  </a:lnTo>
                  <a:lnTo>
                    <a:pt x="144" y="0"/>
                  </a:lnTo>
                  <a:lnTo>
                    <a:pt x="160" y="1"/>
                  </a:lnTo>
                  <a:lnTo>
                    <a:pt x="177" y="1"/>
                  </a:lnTo>
                  <a:lnTo>
                    <a:pt x="195" y="3"/>
                  </a:lnTo>
                  <a:lnTo>
                    <a:pt x="212" y="3"/>
                  </a:lnTo>
                  <a:lnTo>
                    <a:pt x="228" y="5"/>
                  </a:lnTo>
                  <a:lnTo>
                    <a:pt x="246" y="6"/>
                  </a:lnTo>
                  <a:lnTo>
                    <a:pt x="263" y="9"/>
                  </a:lnTo>
                  <a:lnTo>
                    <a:pt x="281" y="11"/>
                  </a:lnTo>
                  <a:lnTo>
                    <a:pt x="280" y="11"/>
                  </a:lnTo>
                  <a:lnTo>
                    <a:pt x="280" y="12"/>
                  </a:lnTo>
                  <a:lnTo>
                    <a:pt x="281" y="12"/>
                  </a:lnTo>
                  <a:lnTo>
                    <a:pt x="283" y="12"/>
                  </a:lnTo>
                  <a:lnTo>
                    <a:pt x="283" y="13"/>
                  </a:lnTo>
                  <a:lnTo>
                    <a:pt x="285" y="13"/>
                  </a:lnTo>
                  <a:lnTo>
                    <a:pt x="285" y="14"/>
                  </a:lnTo>
                  <a:lnTo>
                    <a:pt x="287" y="14"/>
                  </a:lnTo>
                  <a:lnTo>
                    <a:pt x="287" y="16"/>
                  </a:lnTo>
                  <a:lnTo>
                    <a:pt x="287" y="17"/>
                  </a:lnTo>
                  <a:lnTo>
                    <a:pt x="287" y="19"/>
                  </a:lnTo>
                  <a:lnTo>
                    <a:pt x="289" y="19"/>
                  </a:lnTo>
                  <a:lnTo>
                    <a:pt x="289" y="21"/>
                  </a:lnTo>
                  <a:lnTo>
                    <a:pt x="289" y="23"/>
                  </a:lnTo>
                  <a:lnTo>
                    <a:pt x="290" y="23"/>
                  </a:lnTo>
                  <a:lnTo>
                    <a:pt x="289" y="25"/>
                  </a:lnTo>
                  <a:lnTo>
                    <a:pt x="289" y="26"/>
                  </a:lnTo>
                  <a:lnTo>
                    <a:pt x="289" y="28"/>
                  </a:lnTo>
                  <a:lnTo>
                    <a:pt x="287" y="29"/>
                  </a:lnTo>
                  <a:lnTo>
                    <a:pt x="287" y="31"/>
                  </a:lnTo>
                  <a:lnTo>
                    <a:pt x="285" y="32"/>
                  </a:lnTo>
                  <a:lnTo>
                    <a:pt x="284" y="33"/>
                  </a:lnTo>
                  <a:lnTo>
                    <a:pt x="282" y="33"/>
                  </a:lnTo>
                  <a:lnTo>
                    <a:pt x="281" y="33"/>
                  </a:lnTo>
                  <a:lnTo>
                    <a:pt x="281" y="31"/>
                  </a:lnTo>
                  <a:lnTo>
                    <a:pt x="282" y="34"/>
                  </a:lnTo>
                  <a:lnTo>
                    <a:pt x="264" y="31"/>
                  </a:lnTo>
                  <a:lnTo>
                    <a:pt x="248" y="28"/>
                  </a:lnTo>
                  <a:lnTo>
                    <a:pt x="230" y="26"/>
                  </a:lnTo>
                  <a:lnTo>
                    <a:pt x="214" y="23"/>
                  </a:lnTo>
                  <a:lnTo>
                    <a:pt x="196" y="22"/>
                  </a:lnTo>
                  <a:lnTo>
                    <a:pt x="179" y="20"/>
                  </a:lnTo>
                  <a:lnTo>
                    <a:pt x="161" y="20"/>
                  </a:lnTo>
                  <a:lnTo>
                    <a:pt x="145" y="19"/>
                  </a:lnTo>
                  <a:lnTo>
                    <a:pt x="127" y="20"/>
                  </a:lnTo>
                  <a:lnTo>
                    <a:pt x="109" y="20"/>
                  </a:lnTo>
                  <a:lnTo>
                    <a:pt x="91" y="22"/>
                  </a:lnTo>
                  <a:lnTo>
                    <a:pt x="75" y="23"/>
                  </a:lnTo>
                  <a:lnTo>
                    <a:pt x="57" y="26"/>
                  </a:lnTo>
                  <a:lnTo>
                    <a:pt x="41" y="28"/>
                  </a:lnTo>
                  <a:lnTo>
                    <a:pt x="25" y="31"/>
                  </a:lnTo>
                  <a:lnTo>
                    <a:pt x="8" y="34"/>
                  </a:lnTo>
                  <a:lnTo>
                    <a:pt x="9" y="32"/>
                  </a:lnTo>
                  <a:lnTo>
                    <a:pt x="7" y="34"/>
                  </a:lnTo>
                  <a:lnTo>
                    <a:pt x="6" y="34"/>
                  </a:lnTo>
                  <a:lnTo>
                    <a:pt x="4" y="34"/>
                  </a:lnTo>
                  <a:lnTo>
                    <a:pt x="4" y="33"/>
                  </a:lnTo>
                  <a:lnTo>
                    <a:pt x="3" y="33"/>
                  </a:lnTo>
                  <a:lnTo>
                    <a:pt x="3" y="31"/>
                  </a:lnTo>
                  <a:lnTo>
                    <a:pt x="2" y="31"/>
                  </a:lnTo>
                  <a:lnTo>
                    <a:pt x="2" y="30"/>
                  </a:lnTo>
                  <a:lnTo>
                    <a:pt x="1" y="30"/>
                  </a:lnTo>
                  <a:lnTo>
                    <a:pt x="1" y="28"/>
                  </a:lnTo>
                  <a:lnTo>
                    <a:pt x="0" y="28"/>
                  </a:lnTo>
                  <a:lnTo>
                    <a:pt x="0" y="27"/>
                  </a:lnTo>
                  <a:lnTo>
                    <a:pt x="0" y="25"/>
                  </a:lnTo>
                  <a:lnTo>
                    <a:pt x="0" y="23"/>
                  </a:lnTo>
                  <a:lnTo>
                    <a:pt x="0" y="21"/>
                  </a:lnTo>
                  <a:lnTo>
                    <a:pt x="1" y="19"/>
                  </a:lnTo>
                  <a:lnTo>
                    <a:pt x="2" y="17"/>
                  </a:lnTo>
                  <a:lnTo>
                    <a:pt x="2" y="16"/>
                  </a:lnTo>
                  <a:lnTo>
                    <a:pt x="3" y="14"/>
                  </a:lnTo>
                  <a:lnTo>
                    <a:pt x="5" y="14"/>
                  </a:lnTo>
                  <a:lnTo>
                    <a:pt x="6" y="12"/>
                  </a:lnTo>
                  <a:lnTo>
                    <a:pt x="8" y="12"/>
                  </a:lnTo>
                  <a:lnTo>
                    <a:pt x="10" y="11"/>
                  </a:lnTo>
                  <a:lnTo>
                    <a:pt x="7" y="11"/>
                  </a:lnTo>
                </a:path>
              </a:pathLst>
            </a:custGeom>
            <a:solidFill>
              <a:srgbClr val="F8F8F8"/>
            </a:solidFill>
            <a:ln w="18732">
              <a:solidFill>
                <a:srgbClr val="DDDDDD"/>
              </a:solidFill>
              <a:round/>
              <a:headEnd/>
              <a:tailEnd/>
            </a:ln>
          </p:spPr>
          <p:txBody>
            <a:bodyPr/>
            <a:lstStyle/>
            <a:p>
              <a:endParaRPr lang="it-IT"/>
            </a:p>
          </p:txBody>
        </p:sp>
        <p:sp>
          <p:nvSpPr>
            <p:cNvPr id="8236" name="Freeform 60"/>
            <p:cNvSpPr>
              <a:spLocks/>
            </p:cNvSpPr>
            <p:nvPr/>
          </p:nvSpPr>
          <p:spPr bwMode="auto">
            <a:xfrm>
              <a:off x="4423" y="1270"/>
              <a:ext cx="912" cy="309"/>
            </a:xfrm>
            <a:custGeom>
              <a:avLst/>
              <a:gdLst>
                <a:gd name="T0" fmla="*/ 2209 w 462"/>
                <a:gd name="T1" fmla="*/ 255 h 333"/>
                <a:gd name="T2" fmla="*/ 2677 w 462"/>
                <a:gd name="T3" fmla="*/ 261 h 333"/>
                <a:gd name="T4" fmla="*/ 2845 w 462"/>
                <a:gd name="T5" fmla="*/ 265 h 333"/>
                <a:gd name="T6" fmla="*/ 2868 w 462"/>
                <a:gd name="T7" fmla="*/ 252 h 333"/>
                <a:gd name="T8" fmla="*/ 2908 w 462"/>
                <a:gd name="T9" fmla="*/ 227 h 333"/>
                <a:gd name="T10" fmla="*/ 2985 w 462"/>
                <a:gd name="T11" fmla="*/ 201 h 333"/>
                <a:gd name="T12" fmla="*/ 3064 w 462"/>
                <a:gd name="T13" fmla="*/ 184 h 333"/>
                <a:gd name="T14" fmla="*/ 3332 w 462"/>
                <a:gd name="T15" fmla="*/ 182 h 333"/>
                <a:gd name="T16" fmla="*/ 3230 w 462"/>
                <a:gd name="T17" fmla="*/ 148 h 333"/>
                <a:gd name="T18" fmla="*/ 2993 w 462"/>
                <a:gd name="T19" fmla="*/ 150 h 333"/>
                <a:gd name="T20" fmla="*/ 2876 w 462"/>
                <a:gd name="T21" fmla="*/ 144 h 333"/>
                <a:gd name="T22" fmla="*/ 2837 w 462"/>
                <a:gd name="T23" fmla="*/ 150 h 333"/>
                <a:gd name="T24" fmla="*/ 2724 w 462"/>
                <a:gd name="T25" fmla="*/ 151 h 333"/>
                <a:gd name="T26" fmla="*/ 2724 w 462"/>
                <a:gd name="T27" fmla="*/ 136 h 333"/>
                <a:gd name="T28" fmla="*/ 2821 w 462"/>
                <a:gd name="T29" fmla="*/ 143 h 333"/>
                <a:gd name="T30" fmla="*/ 2876 w 462"/>
                <a:gd name="T31" fmla="*/ 137 h 333"/>
                <a:gd name="T32" fmla="*/ 3008 w 462"/>
                <a:gd name="T33" fmla="*/ 133 h 333"/>
                <a:gd name="T34" fmla="*/ 3048 w 462"/>
                <a:gd name="T35" fmla="*/ 109 h 333"/>
                <a:gd name="T36" fmla="*/ 2961 w 462"/>
                <a:gd name="T37" fmla="*/ 102 h 333"/>
                <a:gd name="T38" fmla="*/ 2961 w 462"/>
                <a:gd name="T39" fmla="*/ 98 h 333"/>
                <a:gd name="T40" fmla="*/ 3093 w 462"/>
                <a:gd name="T41" fmla="*/ 101 h 333"/>
                <a:gd name="T42" fmla="*/ 3385 w 462"/>
                <a:gd name="T43" fmla="*/ 99 h 333"/>
                <a:gd name="T44" fmla="*/ 3524 w 462"/>
                <a:gd name="T45" fmla="*/ 87 h 333"/>
                <a:gd name="T46" fmla="*/ 3500 w 462"/>
                <a:gd name="T47" fmla="*/ 56 h 333"/>
                <a:gd name="T48" fmla="*/ 3316 w 462"/>
                <a:gd name="T49" fmla="*/ 43 h 333"/>
                <a:gd name="T50" fmla="*/ 3429 w 462"/>
                <a:gd name="T51" fmla="*/ 42 h 333"/>
                <a:gd name="T52" fmla="*/ 3445 w 462"/>
                <a:gd name="T53" fmla="*/ 28 h 333"/>
                <a:gd name="T54" fmla="*/ 3293 w 462"/>
                <a:gd name="T55" fmla="*/ 28 h 333"/>
                <a:gd name="T56" fmla="*/ 3340 w 462"/>
                <a:gd name="T57" fmla="*/ 18 h 333"/>
                <a:gd name="T58" fmla="*/ 3401 w 462"/>
                <a:gd name="T59" fmla="*/ 17 h 333"/>
                <a:gd name="T60" fmla="*/ 3445 w 462"/>
                <a:gd name="T61" fmla="*/ 2 h 333"/>
                <a:gd name="T62" fmla="*/ 1871 w 462"/>
                <a:gd name="T63" fmla="*/ 6 h 333"/>
                <a:gd name="T64" fmla="*/ 184 w 462"/>
                <a:gd name="T65" fmla="*/ 5 h 333"/>
                <a:gd name="T66" fmla="*/ 109 w 462"/>
                <a:gd name="T67" fmla="*/ 16 h 333"/>
                <a:gd name="T68" fmla="*/ 176 w 462"/>
                <a:gd name="T69" fmla="*/ 17 h 333"/>
                <a:gd name="T70" fmla="*/ 261 w 462"/>
                <a:gd name="T71" fmla="*/ 28 h 333"/>
                <a:gd name="T72" fmla="*/ 63 w 462"/>
                <a:gd name="T73" fmla="*/ 28 h 333"/>
                <a:gd name="T74" fmla="*/ 55 w 462"/>
                <a:gd name="T75" fmla="*/ 41 h 333"/>
                <a:gd name="T76" fmla="*/ 176 w 462"/>
                <a:gd name="T77" fmla="*/ 42 h 333"/>
                <a:gd name="T78" fmla="*/ 32 w 462"/>
                <a:gd name="T79" fmla="*/ 54 h 333"/>
                <a:gd name="T80" fmla="*/ 0 w 462"/>
                <a:gd name="T81" fmla="*/ 76 h 333"/>
                <a:gd name="T82" fmla="*/ 77 w 462"/>
                <a:gd name="T83" fmla="*/ 96 h 333"/>
                <a:gd name="T84" fmla="*/ 553 w 462"/>
                <a:gd name="T85" fmla="*/ 97 h 333"/>
                <a:gd name="T86" fmla="*/ 569 w 462"/>
                <a:gd name="T87" fmla="*/ 101 h 333"/>
                <a:gd name="T88" fmla="*/ 492 w 462"/>
                <a:gd name="T89" fmla="*/ 105 h 333"/>
                <a:gd name="T90" fmla="*/ 468 w 462"/>
                <a:gd name="T91" fmla="*/ 124 h 333"/>
                <a:gd name="T92" fmla="*/ 537 w 462"/>
                <a:gd name="T93" fmla="*/ 135 h 333"/>
                <a:gd name="T94" fmla="*/ 640 w 462"/>
                <a:gd name="T95" fmla="*/ 137 h 333"/>
                <a:gd name="T96" fmla="*/ 685 w 462"/>
                <a:gd name="T97" fmla="*/ 142 h 333"/>
                <a:gd name="T98" fmla="*/ 792 w 462"/>
                <a:gd name="T99" fmla="*/ 137 h 333"/>
                <a:gd name="T100" fmla="*/ 799 w 462"/>
                <a:gd name="T101" fmla="*/ 149 h 333"/>
                <a:gd name="T102" fmla="*/ 701 w 462"/>
                <a:gd name="T103" fmla="*/ 151 h 333"/>
                <a:gd name="T104" fmla="*/ 655 w 462"/>
                <a:gd name="T105" fmla="*/ 144 h 333"/>
                <a:gd name="T106" fmla="*/ 545 w 462"/>
                <a:gd name="T107" fmla="*/ 150 h 333"/>
                <a:gd name="T108" fmla="*/ 316 w 462"/>
                <a:gd name="T109" fmla="*/ 148 h 333"/>
                <a:gd name="T110" fmla="*/ 184 w 462"/>
                <a:gd name="T111" fmla="*/ 179 h 333"/>
                <a:gd name="T112" fmla="*/ 409 w 462"/>
                <a:gd name="T113" fmla="*/ 186 h 333"/>
                <a:gd name="T114" fmla="*/ 468 w 462"/>
                <a:gd name="T115" fmla="*/ 200 h 333"/>
                <a:gd name="T116" fmla="*/ 592 w 462"/>
                <a:gd name="T117" fmla="*/ 222 h 333"/>
                <a:gd name="T118" fmla="*/ 663 w 462"/>
                <a:gd name="T119" fmla="*/ 248 h 333"/>
                <a:gd name="T120" fmla="*/ 724 w 462"/>
                <a:gd name="T121" fmla="*/ 264 h 333"/>
                <a:gd name="T122" fmla="*/ 1285 w 462"/>
                <a:gd name="T123" fmla="*/ 257 h 333"/>
                <a:gd name="T124" fmla="*/ 1563 w 462"/>
                <a:gd name="T125" fmla="*/ 255 h 3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2"/>
                <a:gd name="T190" fmla="*/ 0 h 333"/>
                <a:gd name="T191" fmla="*/ 462 w 462"/>
                <a:gd name="T192" fmla="*/ 333 h 3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2" h="333">
                  <a:moveTo>
                    <a:pt x="228" y="318"/>
                  </a:moveTo>
                  <a:lnTo>
                    <a:pt x="228" y="319"/>
                  </a:lnTo>
                  <a:lnTo>
                    <a:pt x="230" y="319"/>
                  </a:lnTo>
                  <a:lnTo>
                    <a:pt x="232" y="319"/>
                  </a:lnTo>
                  <a:lnTo>
                    <a:pt x="235" y="319"/>
                  </a:lnTo>
                  <a:lnTo>
                    <a:pt x="239" y="319"/>
                  </a:lnTo>
                  <a:lnTo>
                    <a:pt x="244" y="319"/>
                  </a:lnTo>
                  <a:lnTo>
                    <a:pt x="250" y="319"/>
                  </a:lnTo>
                  <a:lnTo>
                    <a:pt x="255" y="319"/>
                  </a:lnTo>
                  <a:lnTo>
                    <a:pt x="260" y="319"/>
                  </a:lnTo>
                  <a:lnTo>
                    <a:pt x="265" y="319"/>
                  </a:lnTo>
                  <a:lnTo>
                    <a:pt x="270" y="319"/>
                  </a:lnTo>
                  <a:lnTo>
                    <a:pt x="276" y="319"/>
                  </a:lnTo>
                  <a:lnTo>
                    <a:pt x="279" y="319"/>
                  </a:lnTo>
                  <a:lnTo>
                    <a:pt x="284" y="319"/>
                  </a:lnTo>
                  <a:lnTo>
                    <a:pt x="287" y="319"/>
                  </a:lnTo>
                  <a:lnTo>
                    <a:pt x="291" y="319"/>
                  </a:lnTo>
                  <a:lnTo>
                    <a:pt x="294" y="321"/>
                  </a:lnTo>
                  <a:lnTo>
                    <a:pt x="297" y="321"/>
                  </a:lnTo>
                  <a:lnTo>
                    <a:pt x="301" y="321"/>
                  </a:lnTo>
                  <a:lnTo>
                    <a:pt x="305" y="321"/>
                  </a:lnTo>
                  <a:lnTo>
                    <a:pt x="308" y="323"/>
                  </a:lnTo>
                  <a:lnTo>
                    <a:pt x="312" y="323"/>
                  </a:lnTo>
                  <a:lnTo>
                    <a:pt x="316" y="323"/>
                  </a:lnTo>
                  <a:lnTo>
                    <a:pt x="321" y="323"/>
                  </a:lnTo>
                  <a:lnTo>
                    <a:pt x="324" y="325"/>
                  </a:lnTo>
                  <a:lnTo>
                    <a:pt x="328" y="325"/>
                  </a:lnTo>
                  <a:lnTo>
                    <a:pt x="332" y="326"/>
                  </a:lnTo>
                  <a:lnTo>
                    <a:pt x="337" y="326"/>
                  </a:lnTo>
                  <a:lnTo>
                    <a:pt x="340" y="327"/>
                  </a:lnTo>
                  <a:lnTo>
                    <a:pt x="344" y="327"/>
                  </a:lnTo>
                  <a:lnTo>
                    <a:pt x="348" y="327"/>
                  </a:lnTo>
                  <a:lnTo>
                    <a:pt x="351" y="327"/>
                  </a:lnTo>
                  <a:lnTo>
                    <a:pt x="351" y="328"/>
                  </a:lnTo>
                  <a:lnTo>
                    <a:pt x="353" y="328"/>
                  </a:lnTo>
                  <a:lnTo>
                    <a:pt x="354" y="328"/>
                  </a:lnTo>
                  <a:lnTo>
                    <a:pt x="356" y="328"/>
                  </a:lnTo>
                  <a:lnTo>
                    <a:pt x="358" y="328"/>
                  </a:lnTo>
                  <a:lnTo>
                    <a:pt x="359" y="328"/>
                  </a:lnTo>
                  <a:lnTo>
                    <a:pt x="361" y="328"/>
                  </a:lnTo>
                  <a:lnTo>
                    <a:pt x="361" y="330"/>
                  </a:lnTo>
                  <a:lnTo>
                    <a:pt x="363" y="330"/>
                  </a:lnTo>
                  <a:lnTo>
                    <a:pt x="364" y="330"/>
                  </a:lnTo>
                  <a:lnTo>
                    <a:pt x="366" y="330"/>
                  </a:lnTo>
                  <a:lnTo>
                    <a:pt x="367" y="332"/>
                  </a:lnTo>
                  <a:lnTo>
                    <a:pt x="369" y="332"/>
                  </a:lnTo>
                  <a:lnTo>
                    <a:pt x="370" y="332"/>
                  </a:lnTo>
                  <a:lnTo>
                    <a:pt x="372" y="332"/>
                  </a:lnTo>
                  <a:lnTo>
                    <a:pt x="370" y="332"/>
                  </a:lnTo>
                  <a:lnTo>
                    <a:pt x="370" y="331"/>
                  </a:lnTo>
                  <a:lnTo>
                    <a:pt x="370" y="330"/>
                  </a:lnTo>
                  <a:lnTo>
                    <a:pt x="370" y="328"/>
                  </a:lnTo>
                  <a:lnTo>
                    <a:pt x="370" y="327"/>
                  </a:lnTo>
                  <a:lnTo>
                    <a:pt x="371" y="325"/>
                  </a:lnTo>
                  <a:lnTo>
                    <a:pt x="371" y="323"/>
                  </a:lnTo>
                  <a:lnTo>
                    <a:pt x="371" y="321"/>
                  </a:lnTo>
                  <a:lnTo>
                    <a:pt x="373" y="319"/>
                  </a:lnTo>
                  <a:lnTo>
                    <a:pt x="373" y="318"/>
                  </a:lnTo>
                  <a:lnTo>
                    <a:pt x="373" y="316"/>
                  </a:lnTo>
                  <a:lnTo>
                    <a:pt x="374" y="315"/>
                  </a:lnTo>
                  <a:lnTo>
                    <a:pt x="374" y="313"/>
                  </a:lnTo>
                  <a:lnTo>
                    <a:pt x="374" y="312"/>
                  </a:lnTo>
                  <a:lnTo>
                    <a:pt x="374" y="310"/>
                  </a:lnTo>
                  <a:lnTo>
                    <a:pt x="374" y="308"/>
                  </a:lnTo>
                  <a:lnTo>
                    <a:pt x="374" y="306"/>
                  </a:lnTo>
                  <a:lnTo>
                    <a:pt x="374" y="303"/>
                  </a:lnTo>
                  <a:lnTo>
                    <a:pt x="374" y="302"/>
                  </a:lnTo>
                  <a:lnTo>
                    <a:pt x="375" y="298"/>
                  </a:lnTo>
                  <a:lnTo>
                    <a:pt x="375" y="296"/>
                  </a:lnTo>
                  <a:lnTo>
                    <a:pt x="375" y="295"/>
                  </a:lnTo>
                  <a:lnTo>
                    <a:pt x="375" y="293"/>
                  </a:lnTo>
                  <a:lnTo>
                    <a:pt x="377" y="289"/>
                  </a:lnTo>
                  <a:lnTo>
                    <a:pt x="377" y="287"/>
                  </a:lnTo>
                  <a:lnTo>
                    <a:pt x="378" y="286"/>
                  </a:lnTo>
                  <a:lnTo>
                    <a:pt x="378" y="284"/>
                  </a:lnTo>
                  <a:lnTo>
                    <a:pt x="380" y="281"/>
                  </a:lnTo>
                  <a:lnTo>
                    <a:pt x="380" y="280"/>
                  </a:lnTo>
                  <a:lnTo>
                    <a:pt x="380" y="278"/>
                  </a:lnTo>
                  <a:lnTo>
                    <a:pt x="380" y="277"/>
                  </a:lnTo>
                  <a:lnTo>
                    <a:pt x="381" y="274"/>
                  </a:lnTo>
                  <a:lnTo>
                    <a:pt x="381" y="273"/>
                  </a:lnTo>
                  <a:lnTo>
                    <a:pt x="383" y="271"/>
                  </a:lnTo>
                  <a:lnTo>
                    <a:pt x="383" y="269"/>
                  </a:lnTo>
                  <a:lnTo>
                    <a:pt x="385" y="265"/>
                  </a:lnTo>
                  <a:lnTo>
                    <a:pt x="385" y="263"/>
                  </a:lnTo>
                  <a:lnTo>
                    <a:pt x="385" y="262"/>
                  </a:lnTo>
                  <a:lnTo>
                    <a:pt x="385" y="260"/>
                  </a:lnTo>
                  <a:lnTo>
                    <a:pt x="386" y="257"/>
                  </a:lnTo>
                  <a:lnTo>
                    <a:pt x="386" y="255"/>
                  </a:lnTo>
                  <a:lnTo>
                    <a:pt x="388" y="254"/>
                  </a:lnTo>
                  <a:lnTo>
                    <a:pt x="388" y="252"/>
                  </a:lnTo>
                  <a:lnTo>
                    <a:pt x="389" y="249"/>
                  </a:lnTo>
                  <a:lnTo>
                    <a:pt x="389" y="247"/>
                  </a:lnTo>
                  <a:lnTo>
                    <a:pt x="389" y="245"/>
                  </a:lnTo>
                  <a:lnTo>
                    <a:pt x="390" y="243"/>
                  </a:lnTo>
                  <a:lnTo>
                    <a:pt x="390" y="242"/>
                  </a:lnTo>
                  <a:lnTo>
                    <a:pt x="391" y="240"/>
                  </a:lnTo>
                  <a:lnTo>
                    <a:pt x="393" y="238"/>
                  </a:lnTo>
                  <a:lnTo>
                    <a:pt x="393" y="236"/>
                  </a:lnTo>
                  <a:lnTo>
                    <a:pt x="394" y="235"/>
                  </a:lnTo>
                  <a:lnTo>
                    <a:pt x="394" y="234"/>
                  </a:lnTo>
                  <a:lnTo>
                    <a:pt x="396" y="232"/>
                  </a:lnTo>
                  <a:lnTo>
                    <a:pt x="398" y="230"/>
                  </a:lnTo>
                  <a:lnTo>
                    <a:pt x="400" y="228"/>
                  </a:lnTo>
                  <a:lnTo>
                    <a:pt x="401" y="228"/>
                  </a:lnTo>
                  <a:lnTo>
                    <a:pt x="403" y="227"/>
                  </a:lnTo>
                  <a:lnTo>
                    <a:pt x="405" y="227"/>
                  </a:lnTo>
                  <a:lnTo>
                    <a:pt x="408" y="226"/>
                  </a:lnTo>
                  <a:lnTo>
                    <a:pt x="409" y="226"/>
                  </a:lnTo>
                  <a:lnTo>
                    <a:pt x="413" y="226"/>
                  </a:lnTo>
                  <a:lnTo>
                    <a:pt x="415" y="226"/>
                  </a:lnTo>
                  <a:lnTo>
                    <a:pt x="419" y="226"/>
                  </a:lnTo>
                  <a:lnTo>
                    <a:pt x="421" y="227"/>
                  </a:lnTo>
                  <a:lnTo>
                    <a:pt x="424" y="227"/>
                  </a:lnTo>
                  <a:lnTo>
                    <a:pt x="425" y="227"/>
                  </a:lnTo>
                  <a:lnTo>
                    <a:pt x="428" y="227"/>
                  </a:lnTo>
                  <a:lnTo>
                    <a:pt x="430" y="227"/>
                  </a:lnTo>
                  <a:lnTo>
                    <a:pt x="432" y="227"/>
                  </a:lnTo>
                  <a:lnTo>
                    <a:pt x="433" y="227"/>
                  </a:lnTo>
                  <a:lnTo>
                    <a:pt x="434" y="226"/>
                  </a:lnTo>
                  <a:lnTo>
                    <a:pt x="433" y="226"/>
                  </a:lnTo>
                  <a:lnTo>
                    <a:pt x="433" y="224"/>
                  </a:lnTo>
                  <a:lnTo>
                    <a:pt x="431" y="222"/>
                  </a:lnTo>
                  <a:lnTo>
                    <a:pt x="431" y="219"/>
                  </a:lnTo>
                  <a:lnTo>
                    <a:pt x="429" y="215"/>
                  </a:lnTo>
                  <a:lnTo>
                    <a:pt x="428" y="212"/>
                  </a:lnTo>
                  <a:lnTo>
                    <a:pt x="427" y="208"/>
                  </a:lnTo>
                  <a:lnTo>
                    <a:pt x="427" y="205"/>
                  </a:lnTo>
                  <a:lnTo>
                    <a:pt x="425" y="202"/>
                  </a:lnTo>
                  <a:lnTo>
                    <a:pt x="423" y="198"/>
                  </a:lnTo>
                  <a:lnTo>
                    <a:pt x="421" y="195"/>
                  </a:lnTo>
                  <a:lnTo>
                    <a:pt x="421" y="191"/>
                  </a:lnTo>
                  <a:lnTo>
                    <a:pt x="420" y="189"/>
                  </a:lnTo>
                  <a:lnTo>
                    <a:pt x="420" y="187"/>
                  </a:lnTo>
                  <a:lnTo>
                    <a:pt x="420" y="185"/>
                  </a:lnTo>
                  <a:lnTo>
                    <a:pt x="420" y="183"/>
                  </a:lnTo>
                  <a:lnTo>
                    <a:pt x="418" y="185"/>
                  </a:lnTo>
                  <a:lnTo>
                    <a:pt x="417" y="185"/>
                  </a:lnTo>
                  <a:lnTo>
                    <a:pt x="415" y="185"/>
                  </a:lnTo>
                  <a:lnTo>
                    <a:pt x="413" y="185"/>
                  </a:lnTo>
                  <a:lnTo>
                    <a:pt x="410" y="187"/>
                  </a:lnTo>
                  <a:lnTo>
                    <a:pt x="408" y="187"/>
                  </a:lnTo>
                  <a:lnTo>
                    <a:pt x="406" y="187"/>
                  </a:lnTo>
                  <a:lnTo>
                    <a:pt x="404" y="187"/>
                  </a:lnTo>
                  <a:lnTo>
                    <a:pt x="401" y="188"/>
                  </a:lnTo>
                  <a:lnTo>
                    <a:pt x="399" y="188"/>
                  </a:lnTo>
                  <a:lnTo>
                    <a:pt x="396" y="188"/>
                  </a:lnTo>
                  <a:lnTo>
                    <a:pt x="394" y="188"/>
                  </a:lnTo>
                  <a:lnTo>
                    <a:pt x="392" y="189"/>
                  </a:lnTo>
                  <a:lnTo>
                    <a:pt x="390" y="189"/>
                  </a:lnTo>
                  <a:lnTo>
                    <a:pt x="389" y="189"/>
                  </a:lnTo>
                  <a:lnTo>
                    <a:pt x="388" y="189"/>
                  </a:lnTo>
                  <a:lnTo>
                    <a:pt x="386" y="189"/>
                  </a:lnTo>
                  <a:lnTo>
                    <a:pt x="386" y="188"/>
                  </a:lnTo>
                  <a:lnTo>
                    <a:pt x="384" y="188"/>
                  </a:lnTo>
                  <a:lnTo>
                    <a:pt x="384" y="186"/>
                  </a:lnTo>
                  <a:lnTo>
                    <a:pt x="382" y="186"/>
                  </a:lnTo>
                  <a:lnTo>
                    <a:pt x="382" y="184"/>
                  </a:lnTo>
                  <a:lnTo>
                    <a:pt x="380" y="184"/>
                  </a:lnTo>
                  <a:lnTo>
                    <a:pt x="380" y="182"/>
                  </a:lnTo>
                  <a:lnTo>
                    <a:pt x="378" y="182"/>
                  </a:lnTo>
                  <a:lnTo>
                    <a:pt x="378" y="180"/>
                  </a:lnTo>
                  <a:lnTo>
                    <a:pt x="376" y="180"/>
                  </a:lnTo>
                  <a:lnTo>
                    <a:pt x="374" y="180"/>
                  </a:lnTo>
                  <a:lnTo>
                    <a:pt x="374" y="179"/>
                  </a:lnTo>
                  <a:lnTo>
                    <a:pt x="373" y="180"/>
                  </a:lnTo>
                  <a:lnTo>
                    <a:pt x="373" y="181"/>
                  </a:lnTo>
                  <a:lnTo>
                    <a:pt x="372" y="183"/>
                  </a:lnTo>
                  <a:lnTo>
                    <a:pt x="372" y="184"/>
                  </a:lnTo>
                  <a:lnTo>
                    <a:pt x="370" y="186"/>
                  </a:lnTo>
                  <a:lnTo>
                    <a:pt x="370" y="188"/>
                  </a:lnTo>
                  <a:lnTo>
                    <a:pt x="369" y="189"/>
                  </a:lnTo>
                  <a:lnTo>
                    <a:pt x="367" y="190"/>
                  </a:lnTo>
                  <a:lnTo>
                    <a:pt x="365" y="190"/>
                  </a:lnTo>
                  <a:lnTo>
                    <a:pt x="364" y="190"/>
                  </a:lnTo>
                  <a:lnTo>
                    <a:pt x="362" y="190"/>
                  </a:lnTo>
                  <a:lnTo>
                    <a:pt x="360" y="190"/>
                  </a:lnTo>
                  <a:lnTo>
                    <a:pt x="359" y="190"/>
                  </a:lnTo>
                  <a:lnTo>
                    <a:pt x="358" y="190"/>
                  </a:lnTo>
                  <a:lnTo>
                    <a:pt x="356" y="190"/>
                  </a:lnTo>
                  <a:lnTo>
                    <a:pt x="354" y="190"/>
                  </a:lnTo>
                  <a:lnTo>
                    <a:pt x="354" y="189"/>
                  </a:lnTo>
                  <a:lnTo>
                    <a:pt x="354" y="188"/>
                  </a:lnTo>
                  <a:lnTo>
                    <a:pt x="354" y="187"/>
                  </a:lnTo>
                  <a:lnTo>
                    <a:pt x="354" y="185"/>
                  </a:lnTo>
                  <a:lnTo>
                    <a:pt x="354" y="183"/>
                  </a:lnTo>
                  <a:lnTo>
                    <a:pt x="354" y="182"/>
                  </a:lnTo>
                  <a:lnTo>
                    <a:pt x="354" y="180"/>
                  </a:lnTo>
                  <a:lnTo>
                    <a:pt x="354" y="178"/>
                  </a:lnTo>
                  <a:lnTo>
                    <a:pt x="354" y="177"/>
                  </a:lnTo>
                  <a:lnTo>
                    <a:pt x="354" y="176"/>
                  </a:lnTo>
                  <a:lnTo>
                    <a:pt x="354" y="174"/>
                  </a:lnTo>
                  <a:lnTo>
                    <a:pt x="354" y="172"/>
                  </a:lnTo>
                  <a:lnTo>
                    <a:pt x="354" y="170"/>
                  </a:lnTo>
                  <a:lnTo>
                    <a:pt x="354" y="169"/>
                  </a:lnTo>
                  <a:lnTo>
                    <a:pt x="354" y="171"/>
                  </a:lnTo>
                  <a:lnTo>
                    <a:pt x="354" y="173"/>
                  </a:lnTo>
                  <a:lnTo>
                    <a:pt x="355" y="173"/>
                  </a:lnTo>
                  <a:lnTo>
                    <a:pt x="355" y="174"/>
                  </a:lnTo>
                  <a:lnTo>
                    <a:pt x="356" y="174"/>
                  </a:lnTo>
                  <a:lnTo>
                    <a:pt x="358" y="176"/>
                  </a:lnTo>
                  <a:lnTo>
                    <a:pt x="359" y="176"/>
                  </a:lnTo>
                  <a:lnTo>
                    <a:pt x="359" y="178"/>
                  </a:lnTo>
                  <a:lnTo>
                    <a:pt x="361" y="178"/>
                  </a:lnTo>
                  <a:lnTo>
                    <a:pt x="362" y="179"/>
                  </a:lnTo>
                  <a:lnTo>
                    <a:pt x="364" y="179"/>
                  </a:lnTo>
                  <a:lnTo>
                    <a:pt x="366" y="179"/>
                  </a:lnTo>
                  <a:lnTo>
                    <a:pt x="367" y="179"/>
                  </a:lnTo>
                  <a:lnTo>
                    <a:pt x="369" y="179"/>
                  </a:lnTo>
                  <a:lnTo>
                    <a:pt x="371" y="178"/>
                  </a:lnTo>
                  <a:lnTo>
                    <a:pt x="371" y="177"/>
                  </a:lnTo>
                  <a:lnTo>
                    <a:pt x="373" y="175"/>
                  </a:lnTo>
                  <a:lnTo>
                    <a:pt x="373" y="174"/>
                  </a:lnTo>
                  <a:lnTo>
                    <a:pt x="374" y="172"/>
                  </a:lnTo>
                  <a:lnTo>
                    <a:pt x="374" y="171"/>
                  </a:lnTo>
                  <a:lnTo>
                    <a:pt x="374" y="169"/>
                  </a:lnTo>
                  <a:lnTo>
                    <a:pt x="374" y="171"/>
                  </a:lnTo>
                  <a:lnTo>
                    <a:pt x="376" y="171"/>
                  </a:lnTo>
                  <a:lnTo>
                    <a:pt x="378" y="171"/>
                  </a:lnTo>
                  <a:lnTo>
                    <a:pt x="380" y="171"/>
                  </a:lnTo>
                  <a:lnTo>
                    <a:pt x="381" y="170"/>
                  </a:lnTo>
                  <a:lnTo>
                    <a:pt x="382" y="170"/>
                  </a:lnTo>
                  <a:lnTo>
                    <a:pt x="384" y="170"/>
                  </a:lnTo>
                  <a:lnTo>
                    <a:pt x="386" y="170"/>
                  </a:lnTo>
                  <a:lnTo>
                    <a:pt x="388" y="169"/>
                  </a:lnTo>
                  <a:lnTo>
                    <a:pt x="390" y="167"/>
                  </a:lnTo>
                  <a:lnTo>
                    <a:pt x="391" y="166"/>
                  </a:lnTo>
                  <a:lnTo>
                    <a:pt x="393" y="164"/>
                  </a:lnTo>
                  <a:lnTo>
                    <a:pt x="394" y="163"/>
                  </a:lnTo>
                  <a:lnTo>
                    <a:pt x="394" y="161"/>
                  </a:lnTo>
                  <a:lnTo>
                    <a:pt x="396" y="159"/>
                  </a:lnTo>
                  <a:lnTo>
                    <a:pt x="396" y="157"/>
                  </a:lnTo>
                  <a:lnTo>
                    <a:pt x="396" y="155"/>
                  </a:lnTo>
                  <a:lnTo>
                    <a:pt x="396" y="154"/>
                  </a:lnTo>
                  <a:lnTo>
                    <a:pt x="398" y="151"/>
                  </a:lnTo>
                  <a:lnTo>
                    <a:pt x="397" y="149"/>
                  </a:lnTo>
                  <a:lnTo>
                    <a:pt x="397" y="147"/>
                  </a:lnTo>
                  <a:lnTo>
                    <a:pt x="397" y="145"/>
                  </a:lnTo>
                  <a:lnTo>
                    <a:pt x="397" y="142"/>
                  </a:lnTo>
                  <a:lnTo>
                    <a:pt x="396" y="140"/>
                  </a:lnTo>
                  <a:lnTo>
                    <a:pt x="396" y="139"/>
                  </a:lnTo>
                  <a:lnTo>
                    <a:pt x="396" y="137"/>
                  </a:lnTo>
                  <a:lnTo>
                    <a:pt x="396" y="135"/>
                  </a:lnTo>
                  <a:lnTo>
                    <a:pt x="394" y="135"/>
                  </a:lnTo>
                  <a:lnTo>
                    <a:pt x="394" y="133"/>
                  </a:lnTo>
                  <a:lnTo>
                    <a:pt x="393" y="133"/>
                  </a:lnTo>
                  <a:lnTo>
                    <a:pt x="393" y="131"/>
                  </a:lnTo>
                  <a:lnTo>
                    <a:pt x="391" y="131"/>
                  </a:lnTo>
                  <a:lnTo>
                    <a:pt x="390" y="131"/>
                  </a:lnTo>
                  <a:lnTo>
                    <a:pt x="390" y="129"/>
                  </a:lnTo>
                  <a:lnTo>
                    <a:pt x="388" y="129"/>
                  </a:lnTo>
                  <a:lnTo>
                    <a:pt x="387" y="129"/>
                  </a:lnTo>
                  <a:lnTo>
                    <a:pt x="387" y="128"/>
                  </a:lnTo>
                  <a:lnTo>
                    <a:pt x="385" y="128"/>
                  </a:lnTo>
                  <a:lnTo>
                    <a:pt x="385" y="127"/>
                  </a:lnTo>
                  <a:lnTo>
                    <a:pt x="385" y="126"/>
                  </a:lnTo>
                  <a:lnTo>
                    <a:pt x="385" y="124"/>
                  </a:lnTo>
                  <a:lnTo>
                    <a:pt x="385" y="123"/>
                  </a:lnTo>
                  <a:lnTo>
                    <a:pt x="385" y="122"/>
                  </a:lnTo>
                  <a:lnTo>
                    <a:pt x="385" y="124"/>
                  </a:lnTo>
                  <a:lnTo>
                    <a:pt x="387" y="124"/>
                  </a:lnTo>
                  <a:lnTo>
                    <a:pt x="387" y="126"/>
                  </a:lnTo>
                  <a:lnTo>
                    <a:pt x="389" y="126"/>
                  </a:lnTo>
                  <a:lnTo>
                    <a:pt x="390" y="126"/>
                  </a:lnTo>
                  <a:lnTo>
                    <a:pt x="392" y="126"/>
                  </a:lnTo>
                  <a:lnTo>
                    <a:pt x="393" y="127"/>
                  </a:lnTo>
                  <a:lnTo>
                    <a:pt x="394" y="127"/>
                  </a:lnTo>
                  <a:lnTo>
                    <a:pt x="396" y="127"/>
                  </a:lnTo>
                  <a:lnTo>
                    <a:pt x="398" y="127"/>
                  </a:lnTo>
                  <a:lnTo>
                    <a:pt x="399" y="127"/>
                  </a:lnTo>
                  <a:lnTo>
                    <a:pt x="401" y="127"/>
                  </a:lnTo>
                  <a:lnTo>
                    <a:pt x="402" y="127"/>
                  </a:lnTo>
                  <a:lnTo>
                    <a:pt x="404" y="127"/>
                  </a:lnTo>
                  <a:lnTo>
                    <a:pt x="406" y="127"/>
                  </a:lnTo>
                  <a:lnTo>
                    <a:pt x="408" y="127"/>
                  </a:lnTo>
                  <a:lnTo>
                    <a:pt x="409" y="127"/>
                  </a:lnTo>
                  <a:lnTo>
                    <a:pt x="412" y="127"/>
                  </a:lnTo>
                  <a:lnTo>
                    <a:pt x="414" y="127"/>
                  </a:lnTo>
                  <a:lnTo>
                    <a:pt x="418" y="127"/>
                  </a:lnTo>
                  <a:lnTo>
                    <a:pt x="421" y="127"/>
                  </a:lnTo>
                  <a:lnTo>
                    <a:pt x="424" y="126"/>
                  </a:lnTo>
                  <a:lnTo>
                    <a:pt x="426" y="126"/>
                  </a:lnTo>
                  <a:lnTo>
                    <a:pt x="429" y="126"/>
                  </a:lnTo>
                  <a:lnTo>
                    <a:pt x="431" y="126"/>
                  </a:lnTo>
                  <a:lnTo>
                    <a:pt x="434" y="125"/>
                  </a:lnTo>
                  <a:lnTo>
                    <a:pt x="436" y="125"/>
                  </a:lnTo>
                  <a:lnTo>
                    <a:pt x="439" y="124"/>
                  </a:lnTo>
                  <a:lnTo>
                    <a:pt x="440" y="124"/>
                  </a:lnTo>
                  <a:lnTo>
                    <a:pt x="443" y="122"/>
                  </a:lnTo>
                  <a:lnTo>
                    <a:pt x="445" y="122"/>
                  </a:lnTo>
                  <a:lnTo>
                    <a:pt x="447" y="121"/>
                  </a:lnTo>
                  <a:lnTo>
                    <a:pt x="448" y="120"/>
                  </a:lnTo>
                  <a:lnTo>
                    <a:pt x="449" y="120"/>
                  </a:lnTo>
                  <a:lnTo>
                    <a:pt x="451" y="119"/>
                  </a:lnTo>
                  <a:lnTo>
                    <a:pt x="453" y="117"/>
                  </a:lnTo>
                  <a:lnTo>
                    <a:pt x="453" y="116"/>
                  </a:lnTo>
                  <a:lnTo>
                    <a:pt x="455" y="115"/>
                  </a:lnTo>
                  <a:lnTo>
                    <a:pt x="455" y="113"/>
                  </a:lnTo>
                  <a:lnTo>
                    <a:pt x="456" y="111"/>
                  </a:lnTo>
                  <a:lnTo>
                    <a:pt x="458" y="109"/>
                  </a:lnTo>
                  <a:lnTo>
                    <a:pt x="459" y="105"/>
                  </a:lnTo>
                  <a:lnTo>
                    <a:pt x="459" y="103"/>
                  </a:lnTo>
                  <a:lnTo>
                    <a:pt x="460" y="100"/>
                  </a:lnTo>
                  <a:lnTo>
                    <a:pt x="460" y="96"/>
                  </a:lnTo>
                  <a:lnTo>
                    <a:pt x="461" y="93"/>
                  </a:lnTo>
                  <a:lnTo>
                    <a:pt x="460" y="91"/>
                  </a:lnTo>
                  <a:lnTo>
                    <a:pt x="460" y="87"/>
                  </a:lnTo>
                  <a:lnTo>
                    <a:pt x="460" y="85"/>
                  </a:lnTo>
                  <a:lnTo>
                    <a:pt x="460" y="82"/>
                  </a:lnTo>
                  <a:lnTo>
                    <a:pt x="459" y="80"/>
                  </a:lnTo>
                  <a:lnTo>
                    <a:pt x="459" y="78"/>
                  </a:lnTo>
                  <a:lnTo>
                    <a:pt x="458" y="77"/>
                  </a:lnTo>
                  <a:lnTo>
                    <a:pt x="458" y="75"/>
                  </a:lnTo>
                  <a:lnTo>
                    <a:pt x="456" y="73"/>
                  </a:lnTo>
                  <a:lnTo>
                    <a:pt x="456" y="72"/>
                  </a:lnTo>
                  <a:lnTo>
                    <a:pt x="455" y="70"/>
                  </a:lnTo>
                  <a:lnTo>
                    <a:pt x="455" y="68"/>
                  </a:lnTo>
                  <a:lnTo>
                    <a:pt x="453" y="68"/>
                  </a:lnTo>
                  <a:lnTo>
                    <a:pt x="453" y="67"/>
                  </a:lnTo>
                  <a:lnTo>
                    <a:pt x="452" y="67"/>
                  </a:lnTo>
                  <a:lnTo>
                    <a:pt x="451" y="65"/>
                  </a:lnTo>
                  <a:lnTo>
                    <a:pt x="449" y="65"/>
                  </a:lnTo>
                  <a:lnTo>
                    <a:pt x="447" y="64"/>
                  </a:lnTo>
                  <a:lnTo>
                    <a:pt x="445" y="62"/>
                  </a:lnTo>
                  <a:lnTo>
                    <a:pt x="444" y="60"/>
                  </a:lnTo>
                  <a:lnTo>
                    <a:pt x="442" y="60"/>
                  </a:lnTo>
                  <a:lnTo>
                    <a:pt x="440" y="58"/>
                  </a:lnTo>
                  <a:lnTo>
                    <a:pt x="439" y="57"/>
                  </a:lnTo>
                  <a:lnTo>
                    <a:pt x="437" y="56"/>
                  </a:lnTo>
                  <a:lnTo>
                    <a:pt x="435" y="56"/>
                  </a:lnTo>
                  <a:lnTo>
                    <a:pt x="433" y="54"/>
                  </a:lnTo>
                  <a:lnTo>
                    <a:pt x="431" y="54"/>
                  </a:lnTo>
                  <a:lnTo>
                    <a:pt x="431" y="53"/>
                  </a:lnTo>
                  <a:lnTo>
                    <a:pt x="432" y="53"/>
                  </a:lnTo>
                  <a:lnTo>
                    <a:pt x="434" y="53"/>
                  </a:lnTo>
                  <a:lnTo>
                    <a:pt x="436" y="53"/>
                  </a:lnTo>
                  <a:lnTo>
                    <a:pt x="437" y="53"/>
                  </a:lnTo>
                  <a:lnTo>
                    <a:pt x="439" y="53"/>
                  </a:lnTo>
                  <a:lnTo>
                    <a:pt x="441" y="53"/>
                  </a:lnTo>
                  <a:lnTo>
                    <a:pt x="442" y="53"/>
                  </a:lnTo>
                  <a:lnTo>
                    <a:pt x="444" y="53"/>
                  </a:lnTo>
                  <a:lnTo>
                    <a:pt x="445" y="53"/>
                  </a:lnTo>
                  <a:lnTo>
                    <a:pt x="446" y="53"/>
                  </a:lnTo>
                  <a:lnTo>
                    <a:pt x="448" y="53"/>
                  </a:lnTo>
                  <a:lnTo>
                    <a:pt x="448" y="51"/>
                  </a:lnTo>
                  <a:lnTo>
                    <a:pt x="448" y="50"/>
                  </a:lnTo>
                  <a:lnTo>
                    <a:pt x="448" y="49"/>
                  </a:lnTo>
                  <a:lnTo>
                    <a:pt x="448" y="48"/>
                  </a:lnTo>
                  <a:lnTo>
                    <a:pt x="448" y="46"/>
                  </a:lnTo>
                  <a:lnTo>
                    <a:pt x="448" y="44"/>
                  </a:lnTo>
                  <a:lnTo>
                    <a:pt x="448" y="42"/>
                  </a:lnTo>
                  <a:lnTo>
                    <a:pt x="448" y="40"/>
                  </a:lnTo>
                  <a:lnTo>
                    <a:pt x="448" y="39"/>
                  </a:lnTo>
                  <a:lnTo>
                    <a:pt x="448" y="37"/>
                  </a:lnTo>
                  <a:lnTo>
                    <a:pt x="448" y="35"/>
                  </a:lnTo>
                  <a:lnTo>
                    <a:pt x="448" y="34"/>
                  </a:lnTo>
                  <a:lnTo>
                    <a:pt x="446" y="34"/>
                  </a:lnTo>
                  <a:lnTo>
                    <a:pt x="444" y="34"/>
                  </a:lnTo>
                  <a:lnTo>
                    <a:pt x="443" y="34"/>
                  </a:lnTo>
                  <a:lnTo>
                    <a:pt x="441" y="34"/>
                  </a:lnTo>
                  <a:lnTo>
                    <a:pt x="439" y="34"/>
                  </a:lnTo>
                  <a:lnTo>
                    <a:pt x="438" y="34"/>
                  </a:lnTo>
                  <a:lnTo>
                    <a:pt x="436" y="34"/>
                  </a:lnTo>
                  <a:lnTo>
                    <a:pt x="434" y="34"/>
                  </a:lnTo>
                  <a:lnTo>
                    <a:pt x="433" y="34"/>
                  </a:lnTo>
                  <a:lnTo>
                    <a:pt x="431" y="34"/>
                  </a:lnTo>
                  <a:lnTo>
                    <a:pt x="429" y="34"/>
                  </a:lnTo>
                  <a:lnTo>
                    <a:pt x="428" y="34"/>
                  </a:lnTo>
                  <a:lnTo>
                    <a:pt x="429" y="33"/>
                  </a:lnTo>
                  <a:lnTo>
                    <a:pt x="430" y="31"/>
                  </a:lnTo>
                  <a:lnTo>
                    <a:pt x="430" y="30"/>
                  </a:lnTo>
                  <a:lnTo>
                    <a:pt x="432" y="28"/>
                  </a:lnTo>
                  <a:lnTo>
                    <a:pt x="432" y="26"/>
                  </a:lnTo>
                  <a:lnTo>
                    <a:pt x="434" y="24"/>
                  </a:lnTo>
                  <a:lnTo>
                    <a:pt x="434" y="22"/>
                  </a:lnTo>
                  <a:lnTo>
                    <a:pt x="434" y="20"/>
                  </a:lnTo>
                  <a:lnTo>
                    <a:pt x="434" y="21"/>
                  </a:lnTo>
                  <a:lnTo>
                    <a:pt x="435" y="21"/>
                  </a:lnTo>
                  <a:lnTo>
                    <a:pt x="436" y="21"/>
                  </a:lnTo>
                  <a:lnTo>
                    <a:pt x="438" y="20"/>
                  </a:lnTo>
                  <a:lnTo>
                    <a:pt x="439" y="20"/>
                  </a:lnTo>
                  <a:lnTo>
                    <a:pt x="441" y="20"/>
                  </a:lnTo>
                  <a:lnTo>
                    <a:pt x="442" y="20"/>
                  </a:lnTo>
                  <a:lnTo>
                    <a:pt x="443" y="20"/>
                  </a:lnTo>
                  <a:lnTo>
                    <a:pt x="443" y="19"/>
                  </a:lnTo>
                  <a:lnTo>
                    <a:pt x="443" y="18"/>
                  </a:lnTo>
                  <a:lnTo>
                    <a:pt x="443" y="16"/>
                  </a:lnTo>
                  <a:lnTo>
                    <a:pt x="443" y="15"/>
                  </a:lnTo>
                  <a:lnTo>
                    <a:pt x="444" y="13"/>
                  </a:lnTo>
                  <a:lnTo>
                    <a:pt x="444" y="11"/>
                  </a:lnTo>
                  <a:lnTo>
                    <a:pt x="445" y="10"/>
                  </a:lnTo>
                  <a:lnTo>
                    <a:pt x="445" y="9"/>
                  </a:lnTo>
                  <a:lnTo>
                    <a:pt x="447" y="7"/>
                  </a:lnTo>
                  <a:lnTo>
                    <a:pt x="447" y="5"/>
                  </a:lnTo>
                  <a:lnTo>
                    <a:pt x="448" y="3"/>
                  </a:lnTo>
                  <a:lnTo>
                    <a:pt x="448" y="2"/>
                  </a:lnTo>
                  <a:lnTo>
                    <a:pt x="449" y="0"/>
                  </a:lnTo>
                  <a:lnTo>
                    <a:pt x="443" y="3"/>
                  </a:lnTo>
                  <a:lnTo>
                    <a:pt x="434" y="5"/>
                  </a:lnTo>
                  <a:lnTo>
                    <a:pt x="421" y="6"/>
                  </a:lnTo>
                  <a:lnTo>
                    <a:pt x="408" y="6"/>
                  </a:lnTo>
                  <a:lnTo>
                    <a:pt x="391" y="8"/>
                  </a:lnTo>
                  <a:lnTo>
                    <a:pt x="374" y="8"/>
                  </a:lnTo>
                  <a:lnTo>
                    <a:pt x="355" y="8"/>
                  </a:lnTo>
                  <a:lnTo>
                    <a:pt x="338" y="8"/>
                  </a:lnTo>
                  <a:lnTo>
                    <a:pt x="319" y="8"/>
                  </a:lnTo>
                  <a:lnTo>
                    <a:pt x="301" y="8"/>
                  </a:lnTo>
                  <a:lnTo>
                    <a:pt x="284" y="8"/>
                  </a:lnTo>
                  <a:lnTo>
                    <a:pt x="270" y="8"/>
                  </a:lnTo>
                  <a:lnTo>
                    <a:pt x="257" y="8"/>
                  </a:lnTo>
                  <a:lnTo>
                    <a:pt x="249" y="8"/>
                  </a:lnTo>
                  <a:lnTo>
                    <a:pt x="243" y="8"/>
                  </a:lnTo>
                  <a:lnTo>
                    <a:pt x="241" y="6"/>
                  </a:lnTo>
                  <a:lnTo>
                    <a:pt x="218" y="6"/>
                  </a:lnTo>
                  <a:lnTo>
                    <a:pt x="215" y="8"/>
                  </a:lnTo>
                  <a:lnTo>
                    <a:pt x="210" y="8"/>
                  </a:lnTo>
                  <a:lnTo>
                    <a:pt x="200" y="8"/>
                  </a:lnTo>
                  <a:lnTo>
                    <a:pt x="188" y="8"/>
                  </a:lnTo>
                  <a:lnTo>
                    <a:pt x="173" y="8"/>
                  </a:lnTo>
                  <a:lnTo>
                    <a:pt x="156" y="8"/>
                  </a:lnTo>
                  <a:lnTo>
                    <a:pt x="139" y="8"/>
                  </a:lnTo>
                  <a:lnTo>
                    <a:pt x="121" y="8"/>
                  </a:lnTo>
                  <a:lnTo>
                    <a:pt x="101" y="8"/>
                  </a:lnTo>
                  <a:lnTo>
                    <a:pt x="83" y="8"/>
                  </a:lnTo>
                  <a:lnTo>
                    <a:pt x="66" y="8"/>
                  </a:lnTo>
                  <a:lnTo>
                    <a:pt x="50" y="6"/>
                  </a:lnTo>
                  <a:lnTo>
                    <a:pt x="35" y="6"/>
                  </a:lnTo>
                  <a:lnTo>
                    <a:pt x="24" y="5"/>
                  </a:lnTo>
                  <a:lnTo>
                    <a:pt x="15" y="3"/>
                  </a:lnTo>
                  <a:lnTo>
                    <a:pt x="10" y="0"/>
                  </a:lnTo>
                  <a:lnTo>
                    <a:pt x="8" y="2"/>
                  </a:lnTo>
                  <a:lnTo>
                    <a:pt x="8" y="3"/>
                  </a:lnTo>
                  <a:lnTo>
                    <a:pt x="8" y="5"/>
                  </a:lnTo>
                  <a:lnTo>
                    <a:pt x="10" y="7"/>
                  </a:lnTo>
                  <a:lnTo>
                    <a:pt x="10" y="9"/>
                  </a:lnTo>
                  <a:lnTo>
                    <a:pt x="11" y="10"/>
                  </a:lnTo>
                  <a:lnTo>
                    <a:pt x="11" y="11"/>
                  </a:lnTo>
                  <a:lnTo>
                    <a:pt x="13" y="13"/>
                  </a:lnTo>
                  <a:lnTo>
                    <a:pt x="13" y="15"/>
                  </a:lnTo>
                  <a:lnTo>
                    <a:pt x="14" y="16"/>
                  </a:lnTo>
                  <a:lnTo>
                    <a:pt x="14" y="18"/>
                  </a:lnTo>
                  <a:lnTo>
                    <a:pt x="14" y="19"/>
                  </a:lnTo>
                  <a:lnTo>
                    <a:pt x="14" y="20"/>
                  </a:lnTo>
                  <a:lnTo>
                    <a:pt x="16" y="20"/>
                  </a:lnTo>
                  <a:lnTo>
                    <a:pt x="18" y="20"/>
                  </a:lnTo>
                  <a:lnTo>
                    <a:pt x="20" y="20"/>
                  </a:lnTo>
                  <a:lnTo>
                    <a:pt x="20" y="21"/>
                  </a:lnTo>
                  <a:lnTo>
                    <a:pt x="22" y="21"/>
                  </a:lnTo>
                  <a:lnTo>
                    <a:pt x="23" y="21"/>
                  </a:lnTo>
                  <a:lnTo>
                    <a:pt x="24" y="20"/>
                  </a:lnTo>
                  <a:lnTo>
                    <a:pt x="24" y="22"/>
                  </a:lnTo>
                  <a:lnTo>
                    <a:pt x="24" y="24"/>
                  </a:lnTo>
                  <a:lnTo>
                    <a:pt x="25" y="24"/>
                  </a:lnTo>
                  <a:lnTo>
                    <a:pt x="25" y="26"/>
                  </a:lnTo>
                  <a:lnTo>
                    <a:pt x="27" y="26"/>
                  </a:lnTo>
                  <a:lnTo>
                    <a:pt x="27" y="27"/>
                  </a:lnTo>
                  <a:lnTo>
                    <a:pt x="29" y="27"/>
                  </a:lnTo>
                  <a:lnTo>
                    <a:pt x="29" y="29"/>
                  </a:lnTo>
                  <a:lnTo>
                    <a:pt x="31" y="30"/>
                  </a:lnTo>
                  <a:lnTo>
                    <a:pt x="31" y="32"/>
                  </a:lnTo>
                  <a:lnTo>
                    <a:pt x="33" y="32"/>
                  </a:lnTo>
                  <a:lnTo>
                    <a:pt x="33" y="34"/>
                  </a:lnTo>
                  <a:lnTo>
                    <a:pt x="34" y="34"/>
                  </a:lnTo>
                  <a:lnTo>
                    <a:pt x="35" y="34"/>
                  </a:lnTo>
                  <a:lnTo>
                    <a:pt x="34" y="34"/>
                  </a:lnTo>
                  <a:lnTo>
                    <a:pt x="33" y="34"/>
                  </a:lnTo>
                  <a:lnTo>
                    <a:pt x="31" y="34"/>
                  </a:lnTo>
                  <a:lnTo>
                    <a:pt x="30" y="34"/>
                  </a:lnTo>
                  <a:lnTo>
                    <a:pt x="27" y="34"/>
                  </a:lnTo>
                  <a:lnTo>
                    <a:pt x="25" y="34"/>
                  </a:lnTo>
                  <a:lnTo>
                    <a:pt x="22" y="34"/>
                  </a:lnTo>
                  <a:lnTo>
                    <a:pt x="20" y="34"/>
                  </a:lnTo>
                  <a:lnTo>
                    <a:pt x="17" y="34"/>
                  </a:lnTo>
                  <a:lnTo>
                    <a:pt x="15" y="34"/>
                  </a:lnTo>
                  <a:lnTo>
                    <a:pt x="13" y="34"/>
                  </a:lnTo>
                  <a:lnTo>
                    <a:pt x="11" y="34"/>
                  </a:lnTo>
                  <a:lnTo>
                    <a:pt x="9" y="34"/>
                  </a:lnTo>
                  <a:lnTo>
                    <a:pt x="8" y="34"/>
                  </a:lnTo>
                  <a:lnTo>
                    <a:pt x="7" y="34"/>
                  </a:lnTo>
                  <a:lnTo>
                    <a:pt x="7" y="35"/>
                  </a:lnTo>
                  <a:lnTo>
                    <a:pt x="7" y="37"/>
                  </a:lnTo>
                  <a:lnTo>
                    <a:pt x="7" y="39"/>
                  </a:lnTo>
                  <a:lnTo>
                    <a:pt x="7" y="41"/>
                  </a:lnTo>
                  <a:lnTo>
                    <a:pt x="7" y="43"/>
                  </a:lnTo>
                  <a:lnTo>
                    <a:pt x="7" y="45"/>
                  </a:lnTo>
                  <a:lnTo>
                    <a:pt x="7" y="47"/>
                  </a:lnTo>
                  <a:lnTo>
                    <a:pt x="7" y="49"/>
                  </a:lnTo>
                  <a:lnTo>
                    <a:pt x="7" y="50"/>
                  </a:lnTo>
                  <a:lnTo>
                    <a:pt x="7" y="51"/>
                  </a:lnTo>
                  <a:lnTo>
                    <a:pt x="7" y="52"/>
                  </a:lnTo>
                  <a:lnTo>
                    <a:pt x="8" y="52"/>
                  </a:lnTo>
                  <a:lnTo>
                    <a:pt x="8" y="53"/>
                  </a:lnTo>
                  <a:lnTo>
                    <a:pt x="10" y="53"/>
                  </a:lnTo>
                  <a:lnTo>
                    <a:pt x="12" y="53"/>
                  </a:lnTo>
                  <a:lnTo>
                    <a:pt x="14" y="53"/>
                  </a:lnTo>
                  <a:lnTo>
                    <a:pt x="16" y="53"/>
                  </a:lnTo>
                  <a:lnTo>
                    <a:pt x="18" y="53"/>
                  </a:lnTo>
                  <a:lnTo>
                    <a:pt x="20" y="53"/>
                  </a:lnTo>
                  <a:lnTo>
                    <a:pt x="22" y="53"/>
                  </a:lnTo>
                  <a:lnTo>
                    <a:pt x="23" y="53"/>
                  </a:lnTo>
                  <a:lnTo>
                    <a:pt x="24" y="53"/>
                  </a:lnTo>
                  <a:lnTo>
                    <a:pt x="26" y="53"/>
                  </a:lnTo>
                  <a:lnTo>
                    <a:pt x="24" y="54"/>
                  </a:lnTo>
                  <a:lnTo>
                    <a:pt x="23" y="54"/>
                  </a:lnTo>
                  <a:lnTo>
                    <a:pt x="21" y="54"/>
                  </a:lnTo>
                  <a:lnTo>
                    <a:pt x="20" y="54"/>
                  </a:lnTo>
                  <a:lnTo>
                    <a:pt x="19" y="56"/>
                  </a:lnTo>
                  <a:lnTo>
                    <a:pt x="17" y="56"/>
                  </a:lnTo>
                  <a:lnTo>
                    <a:pt x="15" y="57"/>
                  </a:lnTo>
                  <a:lnTo>
                    <a:pt x="14" y="57"/>
                  </a:lnTo>
                  <a:lnTo>
                    <a:pt x="12" y="59"/>
                  </a:lnTo>
                  <a:lnTo>
                    <a:pt x="10" y="61"/>
                  </a:lnTo>
                  <a:lnTo>
                    <a:pt x="8" y="63"/>
                  </a:lnTo>
                  <a:lnTo>
                    <a:pt x="7" y="64"/>
                  </a:lnTo>
                  <a:lnTo>
                    <a:pt x="5" y="66"/>
                  </a:lnTo>
                  <a:lnTo>
                    <a:pt x="4" y="68"/>
                  </a:lnTo>
                  <a:lnTo>
                    <a:pt x="3" y="69"/>
                  </a:lnTo>
                  <a:lnTo>
                    <a:pt x="3" y="71"/>
                  </a:lnTo>
                  <a:lnTo>
                    <a:pt x="2" y="73"/>
                  </a:lnTo>
                  <a:lnTo>
                    <a:pt x="2" y="75"/>
                  </a:lnTo>
                  <a:lnTo>
                    <a:pt x="2" y="77"/>
                  </a:lnTo>
                  <a:lnTo>
                    <a:pt x="2" y="78"/>
                  </a:lnTo>
                  <a:lnTo>
                    <a:pt x="0" y="80"/>
                  </a:lnTo>
                  <a:lnTo>
                    <a:pt x="0" y="81"/>
                  </a:lnTo>
                  <a:lnTo>
                    <a:pt x="0" y="83"/>
                  </a:lnTo>
                  <a:lnTo>
                    <a:pt x="0" y="84"/>
                  </a:lnTo>
                  <a:lnTo>
                    <a:pt x="0" y="86"/>
                  </a:lnTo>
                  <a:lnTo>
                    <a:pt x="0" y="88"/>
                  </a:lnTo>
                  <a:lnTo>
                    <a:pt x="0" y="89"/>
                  </a:lnTo>
                  <a:lnTo>
                    <a:pt x="0" y="91"/>
                  </a:lnTo>
                  <a:lnTo>
                    <a:pt x="0" y="93"/>
                  </a:lnTo>
                  <a:lnTo>
                    <a:pt x="0" y="95"/>
                  </a:lnTo>
                  <a:lnTo>
                    <a:pt x="0" y="97"/>
                  </a:lnTo>
                  <a:lnTo>
                    <a:pt x="0" y="99"/>
                  </a:lnTo>
                  <a:lnTo>
                    <a:pt x="0" y="100"/>
                  </a:lnTo>
                  <a:lnTo>
                    <a:pt x="0" y="102"/>
                  </a:lnTo>
                  <a:lnTo>
                    <a:pt x="0" y="104"/>
                  </a:lnTo>
                  <a:lnTo>
                    <a:pt x="0" y="105"/>
                  </a:lnTo>
                  <a:lnTo>
                    <a:pt x="0" y="107"/>
                  </a:lnTo>
                  <a:lnTo>
                    <a:pt x="2" y="108"/>
                  </a:lnTo>
                  <a:lnTo>
                    <a:pt x="2" y="111"/>
                  </a:lnTo>
                  <a:lnTo>
                    <a:pt x="4" y="113"/>
                  </a:lnTo>
                  <a:lnTo>
                    <a:pt x="4" y="115"/>
                  </a:lnTo>
                  <a:lnTo>
                    <a:pt x="6" y="116"/>
                  </a:lnTo>
                  <a:lnTo>
                    <a:pt x="8" y="118"/>
                  </a:lnTo>
                  <a:lnTo>
                    <a:pt x="10" y="120"/>
                  </a:lnTo>
                  <a:lnTo>
                    <a:pt x="11" y="122"/>
                  </a:lnTo>
                  <a:lnTo>
                    <a:pt x="14" y="122"/>
                  </a:lnTo>
                  <a:lnTo>
                    <a:pt x="16" y="124"/>
                  </a:lnTo>
                  <a:lnTo>
                    <a:pt x="20" y="124"/>
                  </a:lnTo>
                  <a:lnTo>
                    <a:pt x="23" y="126"/>
                  </a:lnTo>
                  <a:lnTo>
                    <a:pt x="29" y="126"/>
                  </a:lnTo>
                  <a:lnTo>
                    <a:pt x="33" y="126"/>
                  </a:lnTo>
                  <a:lnTo>
                    <a:pt x="38" y="126"/>
                  </a:lnTo>
                  <a:lnTo>
                    <a:pt x="43" y="126"/>
                  </a:lnTo>
                  <a:lnTo>
                    <a:pt x="49" y="124"/>
                  </a:lnTo>
                  <a:lnTo>
                    <a:pt x="53" y="124"/>
                  </a:lnTo>
                  <a:lnTo>
                    <a:pt x="58" y="124"/>
                  </a:lnTo>
                  <a:lnTo>
                    <a:pt x="61" y="124"/>
                  </a:lnTo>
                  <a:lnTo>
                    <a:pt x="66" y="122"/>
                  </a:lnTo>
                  <a:lnTo>
                    <a:pt x="69" y="122"/>
                  </a:lnTo>
                  <a:lnTo>
                    <a:pt x="72" y="122"/>
                  </a:lnTo>
                  <a:lnTo>
                    <a:pt x="73" y="122"/>
                  </a:lnTo>
                  <a:lnTo>
                    <a:pt x="74" y="120"/>
                  </a:lnTo>
                  <a:lnTo>
                    <a:pt x="74" y="121"/>
                  </a:lnTo>
                  <a:lnTo>
                    <a:pt x="74" y="122"/>
                  </a:lnTo>
                  <a:lnTo>
                    <a:pt x="74" y="123"/>
                  </a:lnTo>
                  <a:lnTo>
                    <a:pt x="74" y="125"/>
                  </a:lnTo>
                  <a:lnTo>
                    <a:pt x="74" y="126"/>
                  </a:lnTo>
                  <a:lnTo>
                    <a:pt x="74" y="127"/>
                  </a:lnTo>
                  <a:lnTo>
                    <a:pt x="72" y="129"/>
                  </a:lnTo>
                  <a:lnTo>
                    <a:pt x="71" y="129"/>
                  </a:lnTo>
                  <a:lnTo>
                    <a:pt x="69" y="129"/>
                  </a:lnTo>
                  <a:lnTo>
                    <a:pt x="67" y="131"/>
                  </a:lnTo>
                  <a:lnTo>
                    <a:pt x="66" y="131"/>
                  </a:lnTo>
                  <a:lnTo>
                    <a:pt x="64" y="131"/>
                  </a:lnTo>
                  <a:lnTo>
                    <a:pt x="63" y="133"/>
                  </a:lnTo>
                  <a:lnTo>
                    <a:pt x="63" y="134"/>
                  </a:lnTo>
                  <a:lnTo>
                    <a:pt x="62" y="135"/>
                  </a:lnTo>
                  <a:lnTo>
                    <a:pt x="62" y="136"/>
                  </a:lnTo>
                  <a:lnTo>
                    <a:pt x="61" y="138"/>
                  </a:lnTo>
                  <a:lnTo>
                    <a:pt x="61" y="139"/>
                  </a:lnTo>
                  <a:lnTo>
                    <a:pt x="61" y="141"/>
                  </a:lnTo>
                  <a:lnTo>
                    <a:pt x="61" y="143"/>
                  </a:lnTo>
                  <a:lnTo>
                    <a:pt x="60" y="146"/>
                  </a:lnTo>
                  <a:lnTo>
                    <a:pt x="60" y="148"/>
                  </a:lnTo>
                  <a:lnTo>
                    <a:pt x="60" y="150"/>
                  </a:lnTo>
                  <a:lnTo>
                    <a:pt x="60" y="152"/>
                  </a:lnTo>
                  <a:lnTo>
                    <a:pt x="60" y="153"/>
                  </a:lnTo>
                  <a:lnTo>
                    <a:pt x="61" y="155"/>
                  </a:lnTo>
                  <a:lnTo>
                    <a:pt x="62" y="157"/>
                  </a:lnTo>
                  <a:lnTo>
                    <a:pt x="64" y="158"/>
                  </a:lnTo>
                  <a:lnTo>
                    <a:pt x="64" y="160"/>
                  </a:lnTo>
                  <a:lnTo>
                    <a:pt x="64" y="162"/>
                  </a:lnTo>
                  <a:lnTo>
                    <a:pt x="64" y="163"/>
                  </a:lnTo>
                  <a:lnTo>
                    <a:pt x="66" y="163"/>
                  </a:lnTo>
                  <a:lnTo>
                    <a:pt x="66" y="164"/>
                  </a:lnTo>
                  <a:lnTo>
                    <a:pt x="67" y="164"/>
                  </a:lnTo>
                  <a:lnTo>
                    <a:pt x="67" y="166"/>
                  </a:lnTo>
                  <a:lnTo>
                    <a:pt x="69" y="166"/>
                  </a:lnTo>
                  <a:lnTo>
                    <a:pt x="69" y="168"/>
                  </a:lnTo>
                  <a:lnTo>
                    <a:pt x="70" y="168"/>
                  </a:lnTo>
                  <a:lnTo>
                    <a:pt x="72" y="169"/>
                  </a:lnTo>
                  <a:lnTo>
                    <a:pt x="74" y="169"/>
                  </a:lnTo>
                  <a:lnTo>
                    <a:pt x="74" y="171"/>
                  </a:lnTo>
                  <a:lnTo>
                    <a:pt x="76" y="172"/>
                  </a:lnTo>
                  <a:lnTo>
                    <a:pt x="77" y="173"/>
                  </a:lnTo>
                  <a:lnTo>
                    <a:pt x="78" y="173"/>
                  </a:lnTo>
                  <a:lnTo>
                    <a:pt x="80" y="173"/>
                  </a:lnTo>
                  <a:lnTo>
                    <a:pt x="81" y="173"/>
                  </a:lnTo>
                  <a:lnTo>
                    <a:pt x="83" y="172"/>
                  </a:lnTo>
                  <a:lnTo>
                    <a:pt x="83" y="171"/>
                  </a:lnTo>
                  <a:lnTo>
                    <a:pt x="85" y="169"/>
                  </a:lnTo>
                  <a:lnTo>
                    <a:pt x="84" y="171"/>
                  </a:lnTo>
                  <a:lnTo>
                    <a:pt x="84" y="172"/>
                  </a:lnTo>
                  <a:lnTo>
                    <a:pt x="84" y="174"/>
                  </a:lnTo>
                  <a:lnTo>
                    <a:pt x="86" y="174"/>
                  </a:lnTo>
                  <a:lnTo>
                    <a:pt x="86" y="176"/>
                  </a:lnTo>
                  <a:lnTo>
                    <a:pt x="86" y="177"/>
                  </a:lnTo>
                  <a:lnTo>
                    <a:pt x="88" y="177"/>
                  </a:lnTo>
                  <a:lnTo>
                    <a:pt x="88" y="178"/>
                  </a:lnTo>
                  <a:lnTo>
                    <a:pt x="89" y="178"/>
                  </a:lnTo>
                  <a:lnTo>
                    <a:pt x="91" y="178"/>
                  </a:lnTo>
                  <a:lnTo>
                    <a:pt x="91" y="179"/>
                  </a:lnTo>
                  <a:lnTo>
                    <a:pt x="92" y="179"/>
                  </a:lnTo>
                  <a:lnTo>
                    <a:pt x="93" y="178"/>
                  </a:lnTo>
                  <a:lnTo>
                    <a:pt x="95" y="177"/>
                  </a:lnTo>
                  <a:lnTo>
                    <a:pt x="96" y="177"/>
                  </a:lnTo>
                  <a:lnTo>
                    <a:pt x="98" y="176"/>
                  </a:lnTo>
                  <a:lnTo>
                    <a:pt x="100" y="174"/>
                  </a:lnTo>
                  <a:lnTo>
                    <a:pt x="102" y="173"/>
                  </a:lnTo>
                  <a:lnTo>
                    <a:pt x="103" y="171"/>
                  </a:lnTo>
                  <a:lnTo>
                    <a:pt x="104" y="169"/>
                  </a:lnTo>
                  <a:lnTo>
                    <a:pt x="104" y="170"/>
                  </a:lnTo>
                  <a:lnTo>
                    <a:pt x="104" y="172"/>
                  </a:lnTo>
                  <a:lnTo>
                    <a:pt x="104" y="174"/>
                  </a:lnTo>
                  <a:lnTo>
                    <a:pt x="104" y="176"/>
                  </a:lnTo>
                  <a:lnTo>
                    <a:pt x="104" y="177"/>
                  </a:lnTo>
                  <a:lnTo>
                    <a:pt x="104" y="178"/>
                  </a:lnTo>
                  <a:lnTo>
                    <a:pt x="104" y="180"/>
                  </a:lnTo>
                  <a:lnTo>
                    <a:pt x="104" y="182"/>
                  </a:lnTo>
                  <a:lnTo>
                    <a:pt x="104" y="183"/>
                  </a:lnTo>
                  <a:lnTo>
                    <a:pt x="104" y="185"/>
                  </a:lnTo>
                  <a:lnTo>
                    <a:pt x="104" y="187"/>
                  </a:lnTo>
                  <a:lnTo>
                    <a:pt x="104" y="188"/>
                  </a:lnTo>
                  <a:lnTo>
                    <a:pt x="104" y="189"/>
                  </a:lnTo>
                  <a:lnTo>
                    <a:pt x="102" y="190"/>
                  </a:lnTo>
                  <a:lnTo>
                    <a:pt x="101" y="190"/>
                  </a:lnTo>
                  <a:lnTo>
                    <a:pt x="99" y="190"/>
                  </a:lnTo>
                  <a:lnTo>
                    <a:pt x="97" y="190"/>
                  </a:lnTo>
                  <a:lnTo>
                    <a:pt x="96" y="190"/>
                  </a:lnTo>
                  <a:lnTo>
                    <a:pt x="94" y="190"/>
                  </a:lnTo>
                  <a:lnTo>
                    <a:pt x="92" y="190"/>
                  </a:lnTo>
                  <a:lnTo>
                    <a:pt x="91" y="190"/>
                  </a:lnTo>
                  <a:lnTo>
                    <a:pt x="89" y="190"/>
                  </a:lnTo>
                  <a:lnTo>
                    <a:pt x="89" y="189"/>
                  </a:lnTo>
                  <a:lnTo>
                    <a:pt x="88" y="189"/>
                  </a:lnTo>
                  <a:lnTo>
                    <a:pt x="88" y="188"/>
                  </a:lnTo>
                  <a:lnTo>
                    <a:pt x="87" y="188"/>
                  </a:lnTo>
                  <a:lnTo>
                    <a:pt x="87" y="186"/>
                  </a:lnTo>
                  <a:lnTo>
                    <a:pt x="87" y="184"/>
                  </a:lnTo>
                  <a:lnTo>
                    <a:pt x="85" y="184"/>
                  </a:lnTo>
                  <a:lnTo>
                    <a:pt x="85" y="183"/>
                  </a:lnTo>
                  <a:lnTo>
                    <a:pt x="85" y="181"/>
                  </a:lnTo>
                  <a:lnTo>
                    <a:pt x="85" y="180"/>
                  </a:lnTo>
                  <a:lnTo>
                    <a:pt x="85" y="179"/>
                  </a:lnTo>
                  <a:lnTo>
                    <a:pt x="83" y="180"/>
                  </a:lnTo>
                  <a:lnTo>
                    <a:pt x="81" y="180"/>
                  </a:lnTo>
                  <a:lnTo>
                    <a:pt x="80" y="180"/>
                  </a:lnTo>
                  <a:lnTo>
                    <a:pt x="78" y="182"/>
                  </a:lnTo>
                  <a:lnTo>
                    <a:pt x="76" y="184"/>
                  </a:lnTo>
                  <a:lnTo>
                    <a:pt x="74" y="186"/>
                  </a:lnTo>
                  <a:lnTo>
                    <a:pt x="73" y="188"/>
                  </a:lnTo>
                  <a:lnTo>
                    <a:pt x="71" y="189"/>
                  </a:lnTo>
                  <a:lnTo>
                    <a:pt x="70" y="189"/>
                  </a:lnTo>
                  <a:lnTo>
                    <a:pt x="68" y="189"/>
                  </a:lnTo>
                  <a:lnTo>
                    <a:pt x="67" y="189"/>
                  </a:lnTo>
                  <a:lnTo>
                    <a:pt x="65" y="189"/>
                  </a:lnTo>
                  <a:lnTo>
                    <a:pt x="63" y="188"/>
                  </a:lnTo>
                  <a:lnTo>
                    <a:pt x="60" y="188"/>
                  </a:lnTo>
                  <a:lnTo>
                    <a:pt x="58" y="188"/>
                  </a:lnTo>
                  <a:lnTo>
                    <a:pt x="57" y="188"/>
                  </a:lnTo>
                  <a:lnTo>
                    <a:pt x="55" y="187"/>
                  </a:lnTo>
                  <a:lnTo>
                    <a:pt x="51" y="187"/>
                  </a:lnTo>
                  <a:lnTo>
                    <a:pt x="50" y="187"/>
                  </a:lnTo>
                  <a:lnTo>
                    <a:pt x="46" y="187"/>
                  </a:lnTo>
                  <a:lnTo>
                    <a:pt x="45" y="185"/>
                  </a:lnTo>
                  <a:lnTo>
                    <a:pt x="43" y="185"/>
                  </a:lnTo>
                  <a:lnTo>
                    <a:pt x="41" y="185"/>
                  </a:lnTo>
                  <a:lnTo>
                    <a:pt x="40" y="185"/>
                  </a:lnTo>
                  <a:lnTo>
                    <a:pt x="40" y="183"/>
                  </a:lnTo>
                  <a:lnTo>
                    <a:pt x="39" y="185"/>
                  </a:lnTo>
                  <a:lnTo>
                    <a:pt x="39" y="187"/>
                  </a:lnTo>
                  <a:lnTo>
                    <a:pt x="37" y="189"/>
                  </a:lnTo>
                  <a:lnTo>
                    <a:pt x="37" y="191"/>
                  </a:lnTo>
                  <a:lnTo>
                    <a:pt x="35" y="195"/>
                  </a:lnTo>
                  <a:lnTo>
                    <a:pt x="34" y="198"/>
                  </a:lnTo>
                  <a:lnTo>
                    <a:pt x="32" y="202"/>
                  </a:lnTo>
                  <a:lnTo>
                    <a:pt x="32" y="205"/>
                  </a:lnTo>
                  <a:lnTo>
                    <a:pt x="30" y="208"/>
                  </a:lnTo>
                  <a:lnTo>
                    <a:pt x="28" y="212"/>
                  </a:lnTo>
                  <a:lnTo>
                    <a:pt x="26" y="215"/>
                  </a:lnTo>
                  <a:lnTo>
                    <a:pt x="26" y="219"/>
                  </a:lnTo>
                  <a:lnTo>
                    <a:pt x="24" y="222"/>
                  </a:lnTo>
                  <a:lnTo>
                    <a:pt x="24" y="224"/>
                  </a:lnTo>
                  <a:lnTo>
                    <a:pt x="24" y="226"/>
                  </a:lnTo>
                  <a:lnTo>
                    <a:pt x="24" y="227"/>
                  </a:lnTo>
                  <a:lnTo>
                    <a:pt x="25" y="227"/>
                  </a:lnTo>
                  <a:lnTo>
                    <a:pt x="27" y="229"/>
                  </a:lnTo>
                  <a:lnTo>
                    <a:pt x="29" y="229"/>
                  </a:lnTo>
                  <a:lnTo>
                    <a:pt x="30" y="231"/>
                  </a:lnTo>
                  <a:lnTo>
                    <a:pt x="34" y="231"/>
                  </a:lnTo>
                  <a:lnTo>
                    <a:pt x="35" y="231"/>
                  </a:lnTo>
                  <a:lnTo>
                    <a:pt x="39" y="231"/>
                  </a:lnTo>
                  <a:lnTo>
                    <a:pt x="41" y="232"/>
                  </a:lnTo>
                  <a:lnTo>
                    <a:pt x="43" y="232"/>
                  </a:lnTo>
                  <a:lnTo>
                    <a:pt x="45" y="232"/>
                  </a:lnTo>
                  <a:lnTo>
                    <a:pt x="49" y="232"/>
                  </a:lnTo>
                  <a:lnTo>
                    <a:pt x="51" y="232"/>
                  </a:lnTo>
                  <a:lnTo>
                    <a:pt x="53" y="232"/>
                  </a:lnTo>
                  <a:lnTo>
                    <a:pt x="55" y="232"/>
                  </a:lnTo>
                  <a:lnTo>
                    <a:pt x="57" y="230"/>
                  </a:lnTo>
                  <a:lnTo>
                    <a:pt x="55" y="232"/>
                  </a:lnTo>
                  <a:lnTo>
                    <a:pt x="55" y="233"/>
                  </a:lnTo>
                  <a:lnTo>
                    <a:pt x="55" y="235"/>
                  </a:lnTo>
                  <a:lnTo>
                    <a:pt x="55" y="237"/>
                  </a:lnTo>
                  <a:lnTo>
                    <a:pt x="56" y="239"/>
                  </a:lnTo>
                  <a:lnTo>
                    <a:pt x="56" y="241"/>
                  </a:lnTo>
                  <a:lnTo>
                    <a:pt x="57" y="241"/>
                  </a:lnTo>
                  <a:lnTo>
                    <a:pt x="57" y="243"/>
                  </a:lnTo>
                  <a:lnTo>
                    <a:pt x="58" y="244"/>
                  </a:lnTo>
                  <a:lnTo>
                    <a:pt x="58" y="246"/>
                  </a:lnTo>
                  <a:lnTo>
                    <a:pt x="59" y="247"/>
                  </a:lnTo>
                  <a:lnTo>
                    <a:pt x="59" y="249"/>
                  </a:lnTo>
                  <a:lnTo>
                    <a:pt x="61" y="250"/>
                  </a:lnTo>
                  <a:lnTo>
                    <a:pt x="61" y="252"/>
                  </a:lnTo>
                  <a:lnTo>
                    <a:pt x="62" y="252"/>
                  </a:lnTo>
                  <a:lnTo>
                    <a:pt x="62" y="254"/>
                  </a:lnTo>
                  <a:lnTo>
                    <a:pt x="63" y="256"/>
                  </a:lnTo>
                  <a:lnTo>
                    <a:pt x="63" y="258"/>
                  </a:lnTo>
                  <a:lnTo>
                    <a:pt x="65" y="259"/>
                  </a:lnTo>
                  <a:lnTo>
                    <a:pt x="65" y="261"/>
                  </a:lnTo>
                  <a:lnTo>
                    <a:pt x="67" y="263"/>
                  </a:lnTo>
                  <a:lnTo>
                    <a:pt x="69" y="265"/>
                  </a:lnTo>
                  <a:lnTo>
                    <a:pt x="70" y="266"/>
                  </a:lnTo>
                  <a:lnTo>
                    <a:pt x="70" y="270"/>
                  </a:lnTo>
                  <a:lnTo>
                    <a:pt x="72" y="271"/>
                  </a:lnTo>
                  <a:lnTo>
                    <a:pt x="73" y="273"/>
                  </a:lnTo>
                  <a:lnTo>
                    <a:pt x="75" y="275"/>
                  </a:lnTo>
                  <a:lnTo>
                    <a:pt x="75" y="277"/>
                  </a:lnTo>
                  <a:lnTo>
                    <a:pt x="77" y="278"/>
                  </a:lnTo>
                  <a:lnTo>
                    <a:pt x="77" y="280"/>
                  </a:lnTo>
                  <a:lnTo>
                    <a:pt x="79" y="281"/>
                  </a:lnTo>
                  <a:lnTo>
                    <a:pt x="79" y="284"/>
                  </a:lnTo>
                  <a:lnTo>
                    <a:pt x="79" y="286"/>
                  </a:lnTo>
                  <a:lnTo>
                    <a:pt x="79" y="287"/>
                  </a:lnTo>
                  <a:lnTo>
                    <a:pt x="80" y="289"/>
                  </a:lnTo>
                  <a:lnTo>
                    <a:pt x="80" y="292"/>
                  </a:lnTo>
                  <a:lnTo>
                    <a:pt x="82" y="294"/>
                  </a:lnTo>
                  <a:lnTo>
                    <a:pt x="82" y="296"/>
                  </a:lnTo>
                  <a:lnTo>
                    <a:pt x="84" y="297"/>
                  </a:lnTo>
                  <a:lnTo>
                    <a:pt x="84" y="301"/>
                  </a:lnTo>
                  <a:lnTo>
                    <a:pt x="84" y="303"/>
                  </a:lnTo>
                  <a:lnTo>
                    <a:pt x="84" y="305"/>
                  </a:lnTo>
                  <a:lnTo>
                    <a:pt x="86" y="306"/>
                  </a:lnTo>
                  <a:lnTo>
                    <a:pt x="86" y="308"/>
                  </a:lnTo>
                  <a:lnTo>
                    <a:pt x="86" y="310"/>
                  </a:lnTo>
                  <a:lnTo>
                    <a:pt x="86" y="312"/>
                  </a:lnTo>
                  <a:lnTo>
                    <a:pt x="86" y="313"/>
                  </a:lnTo>
                  <a:lnTo>
                    <a:pt x="86" y="315"/>
                  </a:lnTo>
                  <a:lnTo>
                    <a:pt x="86" y="316"/>
                  </a:lnTo>
                  <a:lnTo>
                    <a:pt x="86" y="318"/>
                  </a:lnTo>
                  <a:lnTo>
                    <a:pt x="86" y="320"/>
                  </a:lnTo>
                  <a:lnTo>
                    <a:pt x="86" y="322"/>
                  </a:lnTo>
                  <a:lnTo>
                    <a:pt x="86" y="324"/>
                  </a:lnTo>
                  <a:lnTo>
                    <a:pt x="88" y="324"/>
                  </a:lnTo>
                  <a:lnTo>
                    <a:pt x="88" y="325"/>
                  </a:lnTo>
                  <a:lnTo>
                    <a:pt x="90" y="327"/>
                  </a:lnTo>
                  <a:lnTo>
                    <a:pt x="91" y="328"/>
                  </a:lnTo>
                  <a:lnTo>
                    <a:pt x="92" y="328"/>
                  </a:lnTo>
                  <a:lnTo>
                    <a:pt x="93" y="330"/>
                  </a:lnTo>
                  <a:lnTo>
                    <a:pt x="94" y="330"/>
                  </a:lnTo>
                  <a:lnTo>
                    <a:pt x="96" y="330"/>
                  </a:lnTo>
                  <a:lnTo>
                    <a:pt x="98" y="330"/>
                  </a:lnTo>
                  <a:lnTo>
                    <a:pt x="104" y="330"/>
                  </a:lnTo>
                  <a:lnTo>
                    <a:pt x="109" y="329"/>
                  </a:lnTo>
                  <a:lnTo>
                    <a:pt x="114" y="329"/>
                  </a:lnTo>
                  <a:lnTo>
                    <a:pt x="120" y="327"/>
                  </a:lnTo>
                  <a:lnTo>
                    <a:pt x="126" y="327"/>
                  </a:lnTo>
                  <a:lnTo>
                    <a:pt x="131" y="326"/>
                  </a:lnTo>
                  <a:lnTo>
                    <a:pt x="136" y="326"/>
                  </a:lnTo>
                  <a:lnTo>
                    <a:pt x="142" y="324"/>
                  </a:lnTo>
                  <a:lnTo>
                    <a:pt x="145" y="324"/>
                  </a:lnTo>
                  <a:lnTo>
                    <a:pt x="150" y="324"/>
                  </a:lnTo>
                  <a:lnTo>
                    <a:pt x="154" y="324"/>
                  </a:lnTo>
                  <a:lnTo>
                    <a:pt x="160" y="322"/>
                  </a:lnTo>
                  <a:lnTo>
                    <a:pt x="163" y="322"/>
                  </a:lnTo>
                  <a:lnTo>
                    <a:pt x="167" y="322"/>
                  </a:lnTo>
                  <a:lnTo>
                    <a:pt x="171" y="322"/>
                  </a:lnTo>
                  <a:lnTo>
                    <a:pt x="176" y="321"/>
                  </a:lnTo>
                  <a:lnTo>
                    <a:pt x="177" y="321"/>
                  </a:lnTo>
                  <a:lnTo>
                    <a:pt x="179" y="321"/>
                  </a:lnTo>
                  <a:lnTo>
                    <a:pt x="181" y="321"/>
                  </a:lnTo>
                  <a:lnTo>
                    <a:pt x="184" y="321"/>
                  </a:lnTo>
                  <a:lnTo>
                    <a:pt x="185" y="321"/>
                  </a:lnTo>
                  <a:lnTo>
                    <a:pt x="188" y="321"/>
                  </a:lnTo>
                  <a:lnTo>
                    <a:pt x="190" y="321"/>
                  </a:lnTo>
                  <a:lnTo>
                    <a:pt x="194" y="320"/>
                  </a:lnTo>
                  <a:lnTo>
                    <a:pt x="196" y="320"/>
                  </a:lnTo>
                  <a:lnTo>
                    <a:pt x="197" y="320"/>
                  </a:lnTo>
                  <a:lnTo>
                    <a:pt x="199" y="320"/>
                  </a:lnTo>
                  <a:lnTo>
                    <a:pt x="201" y="319"/>
                  </a:lnTo>
                  <a:lnTo>
                    <a:pt x="203" y="319"/>
                  </a:lnTo>
                  <a:lnTo>
                    <a:pt x="204" y="318"/>
                  </a:lnTo>
                  <a:lnTo>
                    <a:pt x="228" y="318"/>
                  </a:lnTo>
                </a:path>
              </a:pathLst>
            </a:custGeom>
            <a:solidFill>
              <a:srgbClr val="F8F8F8"/>
            </a:solidFill>
            <a:ln w="18732">
              <a:solidFill>
                <a:srgbClr val="DDDDDD"/>
              </a:solidFill>
              <a:round/>
              <a:headEnd/>
              <a:tailEnd/>
            </a:ln>
          </p:spPr>
          <p:txBody>
            <a:bodyPr/>
            <a:lstStyle/>
            <a:p>
              <a:endParaRPr lang="it-IT"/>
            </a:p>
          </p:txBody>
        </p:sp>
        <p:sp>
          <p:nvSpPr>
            <p:cNvPr id="8237" name="Freeform 61"/>
            <p:cNvSpPr>
              <a:spLocks/>
            </p:cNvSpPr>
            <p:nvPr/>
          </p:nvSpPr>
          <p:spPr bwMode="auto">
            <a:xfrm>
              <a:off x="4796" y="1469"/>
              <a:ext cx="71" cy="98"/>
            </a:xfrm>
            <a:custGeom>
              <a:avLst/>
              <a:gdLst>
                <a:gd name="T0" fmla="*/ 0 w 36"/>
                <a:gd name="T1" fmla="*/ 0 h 103"/>
                <a:gd name="T2" fmla="*/ 0 w 36"/>
                <a:gd name="T3" fmla="*/ 1 h 103"/>
                <a:gd name="T4" fmla="*/ 0 w 36"/>
                <a:gd name="T5" fmla="*/ 1 h 103"/>
                <a:gd name="T6" fmla="*/ 8 w 36"/>
                <a:gd name="T7" fmla="*/ 3 h 103"/>
                <a:gd name="T8" fmla="*/ 24 w 36"/>
                <a:gd name="T9" fmla="*/ 3 h 103"/>
                <a:gd name="T10" fmla="*/ 32 w 36"/>
                <a:gd name="T11" fmla="*/ 5 h 103"/>
                <a:gd name="T12" fmla="*/ 47 w 36"/>
                <a:gd name="T13" fmla="*/ 6 h 103"/>
                <a:gd name="T14" fmla="*/ 55 w 36"/>
                <a:gd name="T15" fmla="*/ 8 h 103"/>
                <a:gd name="T16" fmla="*/ 71 w 36"/>
                <a:gd name="T17" fmla="*/ 8 h 103"/>
                <a:gd name="T18" fmla="*/ 85 w 36"/>
                <a:gd name="T19" fmla="*/ 10 h 103"/>
                <a:gd name="T20" fmla="*/ 93 w 36"/>
                <a:gd name="T21" fmla="*/ 10 h 103"/>
                <a:gd name="T22" fmla="*/ 108 w 36"/>
                <a:gd name="T23" fmla="*/ 10 h 103"/>
                <a:gd name="T24" fmla="*/ 124 w 36"/>
                <a:gd name="T25" fmla="*/ 11 h 103"/>
                <a:gd name="T26" fmla="*/ 132 w 36"/>
                <a:gd name="T27" fmla="*/ 13 h 103"/>
                <a:gd name="T28" fmla="*/ 144 w 36"/>
                <a:gd name="T29" fmla="*/ 14 h 103"/>
                <a:gd name="T30" fmla="*/ 144 w 36"/>
                <a:gd name="T31" fmla="*/ 16 h 103"/>
                <a:gd name="T32" fmla="*/ 160 w 36"/>
                <a:gd name="T33" fmla="*/ 16 h 103"/>
                <a:gd name="T34" fmla="*/ 168 w 36"/>
                <a:gd name="T35" fmla="*/ 22 h 103"/>
                <a:gd name="T36" fmla="*/ 176 w 36"/>
                <a:gd name="T37" fmla="*/ 26 h 103"/>
                <a:gd name="T38" fmla="*/ 191 w 36"/>
                <a:gd name="T39" fmla="*/ 30 h 103"/>
                <a:gd name="T40" fmla="*/ 207 w 36"/>
                <a:gd name="T41" fmla="*/ 35 h 103"/>
                <a:gd name="T42" fmla="*/ 207 w 36"/>
                <a:gd name="T43" fmla="*/ 42 h 103"/>
                <a:gd name="T44" fmla="*/ 213 w 36"/>
                <a:gd name="T45" fmla="*/ 47 h 103"/>
                <a:gd name="T46" fmla="*/ 229 w 36"/>
                <a:gd name="T47" fmla="*/ 53 h 103"/>
                <a:gd name="T48" fmla="*/ 237 w 36"/>
                <a:gd name="T49" fmla="*/ 59 h 103"/>
                <a:gd name="T50" fmla="*/ 237 w 36"/>
                <a:gd name="T51" fmla="*/ 66 h 103"/>
                <a:gd name="T52" fmla="*/ 245 w 36"/>
                <a:gd name="T53" fmla="*/ 70 h 103"/>
                <a:gd name="T54" fmla="*/ 245 w 36"/>
                <a:gd name="T55" fmla="*/ 76 h 103"/>
                <a:gd name="T56" fmla="*/ 260 w 36"/>
                <a:gd name="T57" fmla="*/ 80 h 103"/>
                <a:gd name="T58" fmla="*/ 260 w 36"/>
                <a:gd name="T59" fmla="*/ 84 h 103"/>
                <a:gd name="T60" fmla="*/ 260 w 36"/>
                <a:gd name="T61" fmla="*/ 86 h 103"/>
                <a:gd name="T62" fmla="*/ 260 w 36"/>
                <a:gd name="T63" fmla="*/ 88 h 103"/>
                <a:gd name="T64" fmla="*/ 268 w 36"/>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103"/>
                <a:gd name="T101" fmla="*/ 36 w 36"/>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103">
                  <a:moveTo>
                    <a:pt x="0" y="0"/>
                  </a:moveTo>
                  <a:lnTo>
                    <a:pt x="0" y="1"/>
                  </a:lnTo>
                  <a:lnTo>
                    <a:pt x="1" y="3"/>
                  </a:lnTo>
                  <a:lnTo>
                    <a:pt x="3" y="3"/>
                  </a:lnTo>
                  <a:lnTo>
                    <a:pt x="4" y="5"/>
                  </a:lnTo>
                  <a:lnTo>
                    <a:pt x="6" y="6"/>
                  </a:lnTo>
                  <a:lnTo>
                    <a:pt x="7" y="8"/>
                  </a:lnTo>
                  <a:lnTo>
                    <a:pt x="9" y="8"/>
                  </a:lnTo>
                  <a:lnTo>
                    <a:pt x="11" y="10"/>
                  </a:lnTo>
                  <a:lnTo>
                    <a:pt x="12" y="11"/>
                  </a:lnTo>
                  <a:lnTo>
                    <a:pt x="14" y="13"/>
                  </a:lnTo>
                  <a:lnTo>
                    <a:pt x="16" y="14"/>
                  </a:lnTo>
                  <a:lnTo>
                    <a:pt x="17" y="16"/>
                  </a:lnTo>
                  <a:lnTo>
                    <a:pt x="19" y="17"/>
                  </a:lnTo>
                  <a:lnTo>
                    <a:pt x="19" y="19"/>
                  </a:lnTo>
                  <a:lnTo>
                    <a:pt x="21" y="19"/>
                  </a:lnTo>
                  <a:lnTo>
                    <a:pt x="22" y="25"/>
                  </a:lnTo>
                  <a:lnTo>
                    <a:pt x="23" y="29"/>
                  </a:lnTo>
                  <a:lnTo>
                    <a:pt x="25" y="36"/>
                  </a:lnTo>
                  <a:lnTo>
                    <a:pt x="27" y="41"/>
                  </a:lnTo>
                  <a:lnTo>
                    <a:pt x="27" y="48"/>
                  </a:lnTo>
                  <a:lnTo>
                    <a:pt x="28" y="55"/>
                  </a:lnTo>
                  <a:lnTo>
                    <a:pt x="30" y="62"/>
                  </a:lnTo>
                  <a:lnTo>
                    <a:pt x="31" y="68"/>
                  </a:lnTo>
                  <a:lnTo>
                    <a:pt x="31" y="76"/>
                  </a:lnTo>
                  <a:lnTo>
                    <a:pt x="32" y="82"/>
                  </a:lnTo>
                  <a:lnTo>
                    <a:pt x="32" y="88"/>
                  </a:lnTo>
                  <a:lnTo>
                    <a:pt x="34" y="93"/>
                  </a:lnTo>
                  <a:lnTo>
                    <a:pt x="34" y="97"/>
                  </a:lnTo>
                  <a:lnTo>
                    <a:pt x="34" y="100"/>
                  </a:lnTo>
                  <a:lnTo>
                    <a:pt x="34" y="102"/>
                  </a:lnTo>
                  <a:lnTo>
                    <a:pt x="35" y="102"/>
                  </a:lnTo>
                </a:path>
              </a:pathLst>
            </a:custGeom>
            <a:solidFill>
              <a:srgbClr val="F8F8F8"/>
            </a:solidFill>
            <a:ln w="18732">
              <a:solidFill>
                <a:srgbClr val="DDDDDD"/>
              </a:solidFill>
              <a:round/>
              <a:headEnd/>
              <a:tailEnd/>
            </a:ln>
          </p:spPr>
          <p:txBody>
            <a:bodyPr/>
            <a:lstStyle/>
            <a:p>
              <a:endParaRPr lang="it-IT"/>
            </a:p>
          </p:txBody>
        </p:sp>
        <p:sp>
          <p:nvSpPr>
            <p:cNvPr id="8238" name="Freeform 62"/>
            <p:cNvSpPr>
              <a:spLocks/>
            </p:cNvSpPr>
            <p:nvPr/>
          </p:nvSpPr>
          <p:spPr bwMode="auto">
            <a:xfrm>
              <a:off x="4889" y="1469"/>
              <a:ext cx="74" cy="98"/>
            </a:xfrm>
            <a:custGeom>
              <a:avLst/>
              <a:gdLst>
                <a:gd name="T0" fmla="*/ 288 w 37"/>
                <a:gd name="T1" fmla="*/ 0 h 103"/>
                <a:gd name="T2" fmla="*/ 280 w 37"/>
                <a:gd name="T3" fmla="*/ 1 h 103"/>
                <a:gd name="T4" fmla="*/ 280 w 37"/>
                <a:gd name="T5" fmla="*/ 1 h 103"/>
                <a:gd name="T6" fmla="*/ 264 w 37"/>
                <a:gd name="T7" fmla="*/ 3 h 103"/>
                <a:gd name="T8" fmla="*/ 264 w 37"/>
                <a:gd name="T9" fmla="*/ 3 h 103"/>
                <a:gd name="T10" fmla="*/ 248 w 37"/>
                <a:gd name="T11" fmla="*/ 5 h 103"/>
                <a:gd name="T12" fmla="*/ 240 w 37"/>
                <a:gd name="T13" fmla="*/ 6 h 103"/>
                <a:gd name="T14" fmla="*/ 224 w 37"/>
                <a:gd name="T15" fmla="*/ 8 h 103"/>
                <a:gd name="T16" fmla="*/ 216 w 37"/>
                <a:gd name="T17" fmla="*/ 8 h 103"/>
                <a:gd name="T18" fmla="*/ 192 w 37"/>
                <a:gd name="T19" fmla="*/ 10 h 103"/>
                <a:gd name="T20" fmla="*/ 184 w 37"/>
                <a:gd name="T21" fmla="*/ 10 h 103"/>
                <a:gd name="T22" fmla="*/ 168 w 37"/>
                <a:gd name="T23" fmla="*/ 10 h 103"/>
                <a:gd name="T24" fmla="*/ 152 w 37"/>
                <a:gd name="T25" fmla="*/ 11 h 103"/>
                <a:gd name="T26" fmla="*/ 136 w 37"/>
                <a:gd name="T27" fmla="*/ 13 h 103"/>
                <a:gd name="T28" fmla="*/ 128 w 37"/>
                <a:gd name="T29" fmla="*/ 14 h 103"/>
                <a:gd name="T30" fmla="*/ 120 w 37"/>
                <a:gd name="T31" fmla="*/ 16 h 103"/>
                <a:gd name="T32" fmla="*/ 120 w 37"/>
                <a:gd name="T33" fmla="*/ 16 h 103"/>
                <a:gd name="T34" fmla="*/ 104 w 37"/>
                <a:gd name="T35" fmla="*/ 22 h 103"/>
                <a:gd name="T36" fmla="*/ 88 w 37"/>
                <a:gd name="T37" fmla="*/ 26 h 103"/>
                <a:gd name="T38" fmla="*/ 72 w 37"/>
                <a:gd name="T39" fmla="*/ 30 h 103"/>
                <a:gd name="T40" fmla="*/ 56 w 37"/>
                <a:gd name="T41" fmla="*/ 35 h 103"/>
                <a:gd name="T42" fmla="*/ 40 w 37"/>
                <a:gd name="T43" fmla="*/ 42 h 103"/>
                <a:gd name="T44" fmla="*/ 40 w 37"/>
                <a:gd name="T45" fmla="*/ 47 h 103"/>
                <a:gd name="T46" fmla="*/ 24 w 37"/>
                <a:gd name="T47" fmla="*/ 53 h 103"/>
                <a:gd name="T48" fmla="*/ 24 w 37"/>
                <a:gd name="T49" fmla="*/ 59 h 103"/>
                <a:gd name="T50" fmla="*/ 8 w 37"/>
                <a:gd name="T51" fmla="*/ 66 h 103"/>
                <a:gd name="T52" fmla="*/ 8 w 37"/>
                <a:gd name="T53" fmla="*/ 70 h 103"/>
                <a:gd name="T54" fmla="*/ 0 w 37"/>
                <a:gd name="T55" fmla="*/ 76 h 103"/>
                <a:gd name="T56" fmla="*/ 0 w 37"/>
                <a:gd name="T57" fmla="*/ 80 h 103"/>
                <a:gd name="T58" fmla="*/ 0 w 37"/>
                <a:gd name="T59" fmla="*/ 84 h 103"/>
                <a:gd name="T60" fmla="*/ 0 w 37"/>
                <a:gd name="T61" fmla="*/ 86 h 103"/>
                <a:gd name="T62" fmla="*/ 0 w 37"/>
                <a:gd name="T63" fmla="*/ 88 h 103"/>
                <a:gd name="T64" fmla="*/ 0 w 37"/>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103"/>
                <a:gd name="T101" fmla="*/ 37 w 37"/>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103">
                  <a:moveTo>
                    <a:pt x="36" y="0"/>
                  </a:moveTo>
                  <a:lnTo>
                    <a:pt x="35" y="1"/>
                  </a:lnTo>
                  <a:lnTo>
                    <a:pt x="33" y="3"/>
                  </a:lnTo>
                  <a:lnTo>
                    <a:pt x="31" y="5"/>
                  </a:lnTo>
                  <a:lnTo>
                    <a:pt x="30" y="6"/>
                  </a:lnTo>
                  <a:lnTo>
                    <a:pt x="28" y="8"/>
                  </a:lnTo>
                  <a:lnTo>
                    <a:pt x="27" y="8"/>
                  </a:lnTo>
                  <a:lnTo>
                    <a:pt x="24" y="10"/>
                  </a:lnTo>
                  <a:lnTo>
                    <a:pt x="23" y="11"/>
                  </a:lnTo>
                  <a:lnTo>
                    <a:pt x="21" y="13"/>
                  </a:lnTo>
                  <a:lnTo>
                    <a:pt x="19" y="14"/>
                  </a:lnTo>
                  <a:lnTo>
                    <a:pt x="17" y="16"/>
                  </a:lnTo>
                  <a:lnTo>
                    <a:pt x="16" y="17"/>
                  </a:lnTo>
                  <a:lnTo>
                    <a:pt x="15" y="19"/>
                  </a:lnTo>
                  <a:lnTo>
                    <a:pt x="13" y="25"/>
                  </a:lnTo>
                  <a:lnTo>
                    <a:pt x="11" y="29"/>
                  </a:lnTo>
                  <a:lnTo>
                    <a:pt x="9" y="36"/>
                  </a:lnTo>
                  <a:lnTo>
                    <a:pt x="7" y="41"/>
                  </a:lnTo>
                  <a:lnTo>
                    <a:pt x="5" y="48"/>
                  </a:lnTo>
                  <a:lnTo>
                    <a:pt x="5" y="55"/>
                  </a:lnTo>
                  <a:lnTo>
                    <a:pt x="3" y="62"/>
                  </a:lnTo>
                  <a:lnTo>
                    <a:pt x="3" y="68"/>
                  </a:lnTo>
                  <a:lnTo>
                    <a:pt x="1" y="76"/>
                  </a:lnTo>
                  <a:lnTo>
                    <a:pt x="1" y="82"/>
                  </a:lnTo>
                  <a:lnTo>
                    <a:pt x="0" y="88"/>
                  </a:lnTo>
                  <a:lnTo>
                    <a:pt x="0" y="93"/>
                  </a:lnTo>
                  <a:lnTo>
                    <a:pt x="0" y="97"/>
                  </a:lnTo>
                  <a:lnTo>
                    <a:pt x="0" y="100"/>
                  </a:lnTo>
                  <a:lnTo>
                    <a:pt x="0" y="102"/>
                  </a:lnTo>
                </a:path>
              </a:pathLst>
            </a:custGeom>
            <a:solidFill>
              <a:srgbClr val="F8F8F8"/>
            </a:solidFill>
            <a:ln w="18732">
              <a:solidFill>
                <a:srgbClr val="DDDDDD"/>
              </a:solidFill>
              <a:round/>
              <a:headEnd/>
              <a:tailEnd/>
            </a:ln>
          </p:spPr>
          <p:txBody>
            <a:bodyPr/>
            <a:lstStyle/>
            <a:p>
              <a:endParaRPr lang="it-IT"/>
            </a:p>
          </p:txBody>
        </p:sp>
        <p:sp>
          <p:nvSpPr>
            <p:cNvPr id="8239" name="Freeform 63"/>
            <p:cNvSpPr>
              <a:spLocks/>
            </p:cNvSpPr>
            <p:nvPr/>
          </p:nvSpPr>
          <p:spPr bwMode="auto">
            <a:xfrm>
              <a:off x="4849" y="1468"/>
              <a:ext cx="71" cy="100"/>
            </a:xfrm>
            <a:custGeom>
              <a:avLst/>
              <a:gdLst>
                <a:gd name="T0" fmla="*/ 0 w 36"/>
                <a:gd name="T1" fmla="*/ 5 h 106"/>
                <a:gd name="T2" fmla="*/ 0 w 36"/>
                <a:gd name="T3" fmla="*/ 7 h 106"/>
                <a:gd name="T4" fmla="*/ 8 w 36"/>
                <a:gd name="T5" fmla="*/ 8 h 106"/>
                <a:gd name="T6" fmla="*/ 24 w 36"/>
                <a:gd name="T7" fmla="*/ 10 h 106"/>
                <a:gd name="T8" fmla="*/ 39 w 36"/>
                <a:gd name="T9" fmla="*/ 13 h 106"/>
                <a:gd name="T10" fmla="*/ 47 w 36"/>
                <a:gd name="T11" fmla="*/ 17 h 106"/>
                <a:gd name="T12" fmla="*/ 63 w 36"/>
                <a:gd name="T13" fmla="*/ 21 h 106"/>
                <a:gd name="T14" fmla="*/ 71 w 36"/>
                <a:gd name="T15" fmla="*/ 23 h 106"/>
                <a:gd name="T16" fmla="*/ 85 w 36"/>
                <a:gd name="T17" fmla="*/ 26 h 106"/>
                <a:gd name="T18" fmla="*/ 85 w 36"/>
                <a:gd name="T19" fmla="*/ 36 h 106"/>
                <a:gd name="T20" fmla="*/ 93 w 36"/>
                <a:gd name="T21" fmla="*/ 44 h 106"/>
                <a:gd name="T22" fmla="*/ 93 w 36"/>
                <a:gd name="T23" fmla="*/ 54 h 106"/>
                <a:gd name="T24" fmla="*/ 85 w 36"/>
                <a:gd name="T25" fmla="*/ 64 h 106"/>
                <a:gd name="T26" fmla="*/ 85 w 36"/>
                <a:gd name="T27" fmla="*/ 73 h 106"/>
                <a:gd name="T28" fmla="*/ 85 w 36"/>
                <a:gd name="T29" fmla="*/ 81 h 106"/>
                <a:gd name="T30" fmla="*/ 85 w 36"/>
                <a:gd name="T31" fmla="*/ 86 h 106"/>
                <a:gd name="T32" fmla="*/ 85 w 36"/>
                <a:gd name="T33" fmla="*/ 87 h 106"/>
                <a:gd name="T34" fmla="*/ 85 w 36"/>
                <a:gd name="T35" fmla="*/ 87 h 106"/>
                <a:gd name="T36" fmla="*/ 93 w 36"/>
                <a:gd name="T37" fmla="*/ 87 h 106"/>
                <a:gd name="T38" fmla="*/ 93 w 36"/>
                <a:gd name="T39" fmla="*/ 87 h 106"/>
                <a:gd name="T40" fmla="*/ 108 w 36"/>
                <a:gd name="T41" fmla="*/ 88 h 106"/>
                <a:gd name="T42" fmla="*/ 108 w 36"/>
                <a:gd name="T43" fmla="*/ 88 h 106"/>
                <a:gd name="T44" fmla="*/ 116 w 36"/>
                <a:gd name="T45" fmla="*/ 88 h 106"/>
                <a:gd name="T46" fmla="*/ 116 w 36"/>
                <a:gd name="T47" fmla="*/ 88 h 106"/>
                <a:gd name="T48" fmla="*/ 124 w 36"/>
                <a:gd name="T49" fmla="*/ 88 h 106"/>
                <a:gd name="T50" fmla="*/ 124 w 36"/>
                <a:gd name="T51" fmla="*/ 85 h 106"/>
                <a:gd name="T52" fmla="*/ 124 w 36"/>
                <a:gd name="T53" fmla="*/ 79 h 106"/>
                <a:gd name="T54" fmla="*/ 124 w 36"/>
                <a:gd name="T55" fmla="*/ 72 h 106"/>
                <a:gd name="T56" fmla="*/ 124 w 36"/>
                <a:gd name="T57" fmla="*/ 66 h 106"/>
                <a:gd name="T58" fmla="*/ 124 w 36"/>
                <a:gd name="T59" fmla="*/ 58 h 106"/>
                <a:gd name="T60" fmla="*/ 132 w 36"/>
                <a:gd name="T61" fmla="*/ 51 h 106"/>
                <a:gd name="T62" fmla="*/ 132 w 36"/>
                <a:gd name="T63" fmla="*/ 43 h 106"/>
                <a:gd name="T64" fmla="*/ 144 w 36"/>
                <a:gd name="T65" fmla="*/ 40 h 106"/>
                <a:gd name="T66" fmla="*/ 144 w 36"/>
                <a:gd name="T67" fmla="*/ 38 h 106"/>
                <a:gd name="T68" fmla="*/ 144 w 36"/>
                <a:gd name="T69" fmla="*/ 34 h 106"/>
                <a:gd name="T70" fmla="*/ 144 w 36"/>
                <a:gd name="T71" fmla="*/ 28 h 106"/>
                <a:gd name="T72" fmla="*/ 144 w 36"/>
                <a:gd name="T73" fmla="*/ 24 h 106"/>
                <a:gd name="T74" fmla="*/ 144 w 36"/>
                <a:gd name="T75" fmla="*/ 21 h 106"/>
                <a:gd name="T76" fmla="*/ 160 w 36"/>
                <a:gd name="T77" fmla="*/ 15 h 106"/>
                <a:gd name="T78" fmla="*/ 168 w 36"/>
                <a:gd name="T79" fmla="*/ 11 h 106"/>
                <a:gd name="T80" fmla="*/ 176 w 36"/>
                <a:gd name="T81" fmla="*/ 8 h 106"/>
                <a:gd name="T82" fmla="*/ 176 w 36"/>
                <a:gd name="T83" fmla="*/ 8 h 106"/>
                <a:gd name="T84" fmla="*/ 191 w 36"/>
                <a:gd name="T85" fmla="*/ 8 h 106"/>
                <a:gd name="T86" fmla="*/ 213 w 36"/>
                <a:gd name="T87" fmla="*/ 6 h 106"/>
                <a:gd name="T88" fmla="*/ 229 w 36"/>
                <a:gd name="T89" fmla="*/ 5 h 106"/>
                <a:gd name="T90" fmla="*/ 237 w 36"/>
                <a:gd name="T91" fmla="*/ 4 h 106"/>
                <a:gd name="T92" fmla="*/ 252 w 36"/>
                <a:gd name="T93" fmla="*/ 2 h 106"/>
                <a:gd name="T94" fmla="*/ 260 w 36"/>
                <a:gd name="T95" fmla="*/ 1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106"/>
                <a:gd name="T146" fmla="*/ 36 w 36"/>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106">
                  <a:moveTo>
                    <a:pt x="0" y="4"/>
                  </a:moveTo>
                  <a:lnTo>
                    <a:pt x="0" y="5"/>
                  </a:lnTo>
                  <a:lnTo>
                    <a:pt x="0" y="7"/>
                  </a:lnTo>
                  <a:lnTo>
                    <a:pt x="1" y="8"/>
                  </a:lnTo>
                  <a:lnTo>
                    <a:pt x="1" y="9"/>
                  </a:lnTo>
                  <a:lnTo>
                    <a:pt x="3" y="11"/>
                  </a:lnTo>
                  <a:lnTo>
                    <a:pt x="3" y="13"/>
                  </a:lnTo>
                  <a:lnTo>
                    <a:pt x="5" y="14"/>
                  </a:lnTo>
                  <a:lnTo>
                    <a:pt x="5" y="16"/>
                  </a:lnTo>
                  <a:lnTo>
                    <a:pt x="6" y="18"/>
                  </a:lnTo>
                  <a:lnTo>
                    <a:pt x="6" y="20"/>
                  </a:lnTo>
                  <a:lnTo>
                    <a:pt x="8" y="22"/>
                  </a:lnTo>
                  <a:lnTo>
                    <a:pt x="8" y="24"/>
                  </a:lnTo>
                  <a:lnTo>
                    <a:pt x="9" y="25"/>
                  </a:lnTo>
                  <a:lnTo>
                    <a:pt x="9" y="27"/>
                  </a:lnTo>
                  <a:lnTo>
                    <a:pt x="11" y="28"/>
                  </a:lnTo>
                  <a:lnTo>
                    <a:pt x="11" y="32"/>
                  </a:lnTo>
                  <a:lnTo>
                    <a:pt x="11" y="36"/>
                  </a:lnTo>
                  <a:lnTo>
                    <a:pt x="11" y="42"/>
                  </a:lnTo>
                  <a:lnTo>
                    <a:pt x="12" y="47"/>
                  </a:lnTo>
                  <a:lnTo>
                    <a:pt x="12" y="53"/>
                  </a:lnTo>
                  <a:lnTo>
                    <a:pt x="12" y="59"/>
                  </a:lnTo>
                  <a:lnTo>
                    <a:pt x="12" y="64"/>
                  </a:lnTo>
                  <a:lnTo>
                    <a:pt x="12" y="70"/>
                  </a:lnTo>
                  <a:lnTo>
                    <a:pt x="11" y="76"/>
                  </a:lnTo>
                  <a:lnTo>
                    <a:pt x="11" y="82"/>
                  </a:lnTo>
                  <a:lnTo>
                    <a:pt x="11" y="87"/>
                  </a:lnTo>
                  <a:lnTo>
                    <a:pt x="11" y="91"/>
                  </a:lnTo>
                  <a:lnTo>
                    <a:pt x="11" y="96"/>
                  </a:lnTo>
                  <a:lnTo>
                    <a:pt x="11" y="99"/>
                  </a:lnTo>
                  <a:lnTo>
                    <a:pt x="11" y="102"/>
                  </a:lnTo>
                  <a:lnTo>
                    <a:pt x="11" y="103"/>
                  </a:lnTo>
                  <a:lnTo>
                    <a:pt x="11" y="104"/>
                  </a:lnTo>
                  <a:lnTo>
                    <a:pt x="12" y="104"/>
                  </a:lnTo>
                  <a:lnTo>
                    <a:pt x="14" y="104"/>
                  </a:lnTo>
                  <a:lnTo>
                    <a:pt x="14" y="105"/>
                  </a:lnTo>
                  <a:lnTo>
                    <a:pt x="15" y="105"/>
                  </a:lnTo>
                  <a:lnTo>
                    <a:pt x="16" y="105"/>
                  </a:lnTo>
                  <a:lnTo>
                    <a:pt x="16" y="103"/>
                  </a:lnTo>
                  <a:lnTo>
                    <a:pt x="16" y="101"/>
                  </a:lnTo>
                  <a:lnTo>
                    <a:pt x="16" y="97"/>
                  </a:lnTo>
                  <a:lnTo>
                    <a:pt x="16" y="94"/>
                  </a:lnTo>
                  <a:lnTo>
                    <a:pt x="16" y="90"/>
                  </a:lnTo>
                  <a:lnTo>
                    <a:pt x="16" y="86"/>
                  </a:lnTo>
                  <a:lnTo>
                    <a:pt x="16" y="81"/>
                  </a:lnTo>
                  <a:lnTo>
                    <a:pt x="16" y="78"/>
                  </a:lnTo>
                  <a:lnTo>
                    <a:pt x="16" y="73"/>
                  </a:lnTo>
                  <a:lnTo>
                    <a:pt x="16" y="69"/>
                  </a:lnTo>
                  <a:lnTo>
                    <a:pt x="17" y="64"/>
                  </a:lnTo>
                  <a:lnTo>
                    <a:pt x="17" y="60"/>
                  </a:lnTo>
                  <a:lnTo>
                    <a:pt x="17" y="56"/>
                  </a:lnTo>
                  <a:lnTo>
                    <a:pt x="17" y="52"/>
                  </a:lnTo>
                  <a:lnTo>
                    <a:pt x="19" y="49"/>
                  </a:lnTo>
                  <a:lnTo>
                    <a:pt x="19" y="48"/>
                  </a:lnTo>
                  <a:lnTo>
                    <a:pt x="19" y="46"/>
                  </a:lnTo>
                  <a:lnTo>
                    <a:pt x="19" y="44"/>
                  </a:lnTo>
                  <a:lnTo>
                    <a:pt x="19" y="41"/>
                  </a:lnTo>
                  <a:lnTo>
                    <a:pt x="19" y="40"/>
                  </a:lnTo>
                  <a:lnTo>
                    <a:pt x="19" y="36"/>
                  </a:lnTo>
                  <a:lnTo>
                    <a:pt x="19" y="34"/>
                  </a:lnTo>
                  <a:lnTo>
                    <a:pt x="19" y="30"/>
                  </a:lnTo>
                  <a:lnTo>
                    <a:pt x="19" y="29"/>
                  </a:lnTo>
                  <a:lnTo>
                    <a:pt x="19" y="25"/>
                  </a:lnTo>
                  <a:lnTo>
                    <a:pt x="19" y="24"/>
                  </a:lnTo>
                  <a:lnTo>
                    <a:pt x="21" y="20"/>
                  </a:lnTo>
                  <a:lnTo>
                    <a:pt x="21" y="18"/>
                  </a:lnTo>
                  <a:lnTo>
                    <a:pt x="22" y="16"/>
                  </a:lnTo>
                  <a:lnTo>
                    <a:pt x="22" y="14"/>
                  </a:lnTo>
                  <a:lnTo>
                    <a:pt x="23" y="11"/>
                  </a:lnTo>
                  <a:lnTo>
                    <a:pt x="23" y="10"/>
                  </a:lnTo>
                  <a:lnTo>
                    <a:pt x="25" y="8"/>
                  </a:lnTo>
                  <a:lnTo>
                    <a:pt x="27" y="6"/>
                  </a:lnTo>
                  <a:lnTo>
                    <a:pt x="28" y="6"/>
                  </a:lnTo>
                  <a:lnTo>
                    <a:pt x="30" y="5"/>
                  </a:lnTo>
                  <a:lnTo>
                    <a:pt x="31" y="4"/>
                  </a:lnTo>
                  <a:lnTo>
                    <a:pt x="33" y="2"/>
                  </a:lnTo>
                  <a:lnTo>
                    <a:pt x="34" y="1"/>
                  </a:lnTo>
                  <a:lnTo>
                    <a:pt x="35" y="0"/>
                  </a:lnTo>
                </a:path>
              </a:pathLst>
            </a:custGeom>
            <a:solidFill>
              <a:srgbClr val="F8F8F8"/>
            </a:solidFill>
            <a:ln w="6350">
              <a:solidFill>
                <a:srgbClr val="DDDDDD"/>
              </a:solidFill>
              <a:round/>
              <a:headEnd/>
              <a:tailEnd/>
            </a:ln>
          </p:spPr>
          <p:txBody>
            <a:bodyPr/>
            <a:lstStyle/>
            <a:p>
              <a:endParaRPr lang="it-IT"/>
            </a:p>
          </p:txBody>
        </p:sp>
        <p:sp>
          <p:nvSpPr>
            <p:cNvPr id="8240" name="AutoShape 64"/>
            <p:cNvSpPr>
              <a:spLocks noChangeArrowheads="1"/>
            </p:cNvSpPr>
            <p:nvPr/>
          </p:nvSpPr>
          <p:spPr bwMode="auto">
            <a:xfrm flipV="1">
              <a:off x="4440" y="1302"/>
              <a:ext cx="867" cy="17"/>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8241" name="AutoShape 65"/>
            <p:cNvSpPr>
              <a:spLocks noChangeArrowheads="1"/>
            </p:cNvSpPr>
            <p:nvPr/>
          </p:nvSpPr>
          <p:spPr bwMode="auto">
            <a:xfrm flipV="1">
              <a:off x="4481" y="1293"/>
              <a:ext cx="788" cy="9"/>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8242" name="Oval 66"/>
            <p:cNvSpPr>
              <a:spLocks noChangeArrowheads="1"/>
            </p:cNvSpPr>
            <p:nvPr/>
          </p:nvSpPr>
          <p:spPr bwMode="auto">
            <a:xfrm>
              <a:off x="4713" y="1473"/>
              <a:ext cx="42"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8243" name="Oval 67"/>
            <p:cNvSpPr>
              <a:spLocks noChangeArrowheads="1"/>
            </p:cNvSpPr>
            <p:nvPr/>
          </p:nvSpPr>
          <p:spPr bwMode="auto">
            <a:xfrm>
              <a:off x="5000" y="1475"/>
              <a:ext cx="40"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8244" name="Freeform 68"/>
            <p:cNvSpPr>
              <a:spLocks/>
            </p:cNvSpPr>
            <p:nvPr/>
          </p:nvSpPr>
          <p:spPr bwMode="auto">
            <a:xfrm>
              <a:off x="4644" y="1320"/>
              <a:ext cx="63" cy="35"/>
            </a:xfrm>
            <a:custGeom>
              <a:avLst/>
              <a:gdLst>
                <a:gd name="T0" fmla="*/ 8 w 32"/>
                <a:gd name="T1" fmla="*/ 0 h 38"/>
                <a:gd name="T2" fmla="*/ 8 w 32"/>
                <a:gd name="T3" fmla="*/ 0 h 38"/>
                <a:gd name="T4" fmla="*/ 24 w 32"/>
                <a:gd name="T5" fmla="*/ 0 h 38"/>
                <a:gd name="T6" fmla="*/ 47 w 32"/>
                <a:gd name="T7" fmla="*/ 0 h 38"/>
                <a:gd name="T8" fmla="*/ 63 w 32"/>
                <a:gd name="T9" fmla="*/ 0 h 38"/>
                <a:gd name="T10" fmla="*/ 93 w 32"/>
                <a:gd name="T11" fmla="*/ 0 h 38"/>
                <a:gd name="T12" fmla="*/ 108 w 32"/>
                <a:gd name="T13" fmla="*/ 0 h 38"/>
                <a:gd name="T14" fmla="*/ 116 w 32"/>
                <a:gd name="T15" fmla="*/ 0 h 38"/>
                <a:gd name="T16" fmla="*/ 124 w 32"/>
                <a:gd name="T17" fmla="*/ 2 h 38"/>
                <a:gd name="T18" fmla="*/ 124 w 32"/>
                <a:gd name="T19" fmla="*/ 3 h 38"/>
                <a:gd name="T20" fmla="*/ 136 w 32"/>
                <a:gd name="T21" fmla="*/ 5 h 38"/>
                <a:gd name="T22" fmla="*/ 167 w 32"/>
                <a:gd name="T23" fmla="*/ 6 h 38"/>
                <a:gd name="T24" fmla="*/ 183 w 32"/>
                <a:gd name="T25" fmla="*/ 8 h 38"/>
                <a:gd name="T26" fmla="*/ 205 w 32"/>
                <a:gd name="T27" fmla="*/ 12 h 38"/>
                <a:gd name="T28" fmla="*/ 221 w 32"/>
                <a:gd name="T29" fmla="*/ 15 h 38"/>
                <a:gd name="T30" fmla="*/ 228 w 32"/>
                <a:gd name="T31" fmla="*/ 15 h 38"/>
                <a:gd name="T32" fmla="*/ 228 w 32"/>
                <a:gd name="T33" fmla="*/ 15 h 38"/>
                <a:gd name="T34" fmla="*/ 228 w 32"/>
                <a:gd name="T35" fmla="*/ 17 h 38"/>
                <a:gd name="T36" fmla="*/ 213 w 32"/>
                <a:gd name="T37" fmla="*/ 18 h 38"/>
                <a:gd name="T38" fmla="*/ 197 w 32"/>
                <a:gd name="T39" fmla="*/ 21 h 38"/>
                <a:gd name="T40" fmla="*/ 183 w 32"/>
                <a:gd name="T41" fmla="*/ 24 h 38"/>
                <a:gd name="T42" fmla="*/ 167 w 32"/>
                <a:gd name="T43" fmla="*/ 27 h 38"/>
                <a:gd name="T44" fmla="*/ 159 w 32"/>
                <a:gd name="T45" fmla="*/ 29 h 38"/>
                <a:gd name="T46" fmla="*/ 159 w 32"/>
                <a:gd name="T47" fmla="*/ 29 h 38"/>
                <a:gd name="T48" fmla="*/ 144 w 32"/>
                <a:gd name="T49" fmla="*/ 29 h 38"/>
                <a:gd name="T50" fmla="*/ 136 w 32"/>
                <a:gd name="T51" fmla="*/ 27 h 38"/>
                <a:gd name="T52" fmla="*/ 124 w 32"/>
                <a:gd name="T53" fmla="*/ 26 h 38"/>
                <a:gd name="T54" fmla="*/ 108 w 32"/>
                <a:gd name="T55" fmla="*/ 23 h 38"/>
                <a:gd name="T56" fmla="*/ 93 w 32"/>
                <a:gd name="T57" fmla="*/ 20 h 38"/>
                <a:gd name="T58" fmla="*/ 63 w 32"/>
                <a:gd name="T59" fmla="*/ 18 h 38"/>
                <a:gd name="T60" fmla="*/ 47 w 32"/>
                <a:gd name="T61" fmla="*/ 16 h 38"/>
                <a:gd name="T62" fmla="*/ 47 w 32"/>
                <a:gd name="T63" fmla="*/ 15 h 38"/>
                <a:gd name="T64" fmla="*/ 39 w 32"/>
                <a:gd name="T65" fmla="*/ 14 h 38"/>
                <a:gd name="T66" fmla="*/ 32 w 32"/>
                <a:gd name="T67" fmla="*/ 13 h 38"/>
                <a:gd name="T68" fmla="*/ 16 w 32"/>
                <a:gd name="T69" fmla="*/ 11 h 38"/>
                <a:gd name="T70" fmla="*/ 16 w 32"/>
                <a:gd name="T71" fmla="*/ 8 h 38"/>
                <a:gd name="T72" fmla="*/ 0 w 32"/>
                <a:gd name="T73" fmla="*/ 7 h 38"/>
                <a:gd name="T74" fmla="*/ 0 w 32"/>
                <a:gd name="T75" fmla="*/ 6 h 38"/>
                <a:gd name="T76" fmla="*/ 0 w 32"/>
                <a:gd name="T77" fmla="*/ 5 h 38"/>
                <a:gd name="T78" fmla="*/ 0 w 32"/>
                <a:gd name="T79" fmla="*/ 2 h 38"/>
                <a:gd name="T80" fmla="*/ 8 w 32"/>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
                <a:gd name="T124" fmla="*/ 0 h 38"/>
                <a:gd name="T125" fmla="*/ 32 w 32"/>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 h="38">
                  <a:moveTo>
                    <a:pt x="1" y="0"/>
                  </a:moveTo>
                  <a:lnTo>
                    <a:pt x="1" y="0"/>
                  </a:lnTo>
                  <a:lnTo>
                    <a:pt x="3" y="0"/>
                  </a:lnTo>
                  <a:lnTo>
                    <a:pt x="5" y="0"/>
                  </a:lnTo>
                  <a:lnTo>
                    <a:pt x="6" y="0"/>
                  </a:lnTo>
                  <a:lnTo>
                    <a:pt x="8" y="0"/>
                  </a:lnTo>
                  <a:lnTo>
                    <a:pt x="10" y="0"/>
                  </a:lnTo>
                  <a:lnTo>
                    <a:pt x="12" y="0"/>
                  </a:lnTo>
                  <a:lnTo>
                    <a:pt x="14" y="0"/>
                  </a:lnTo>
                  <a:lnTo>
                    <a:pt x="15" y="0"/>
                  </a:lnTo>
                  <a:lnTo>
                    <a:pt x="16" y="0"/>
                  </a:lnTo>
                  <a:lnTo>
                    <a:pt x="16" y="2"/>
                  </a:lnTo>
                  <a:lnTo>
                    <a:pt x="16" y="3"/>
                  </a:lnTo>
                  <a:lnTo>
                    <a:pt x="18" y="3"/>
                  </a:lnTo>
                  <a:lnTo>
                    <a:pt x="18" y="5"/>
                  </a:lnTo>
                  <a:lnTo>
                    <a:pt x="20" y="7"/>
                  </a:lnTo>
                  <a:lnTo>
                    <a:pt x="22" y="9"/>
                  </a:lnTo>
                  <a:lnTo>
                    <a:pt x="24" y="10"/>
                  </a:lnTo>
                  <a:lnTo>
                    <a:pt x="24" y="11"/>
                  </a:lnTo>
                  <a:lnTo>
                    <a:pt x="25" y="13"/>
                  </a:lnTo>
                  <a:lnTo>
                    <a:pt x="27" y="15"/>
                  </a:lnTo>
                  <a:lnTo>
                    <a:pt x="29" y="16"/>
                  </a:lnTo>
                  <a:lnTo>
                    <a:pt x="29" y="18"/>
                  </a:lnTo>
                  <a:lnTo>
                    <a:pt x="30" y="18"/>
                  </a:lnTo>
                  <a:lnTo>
                    <a:pt x="31" y="17"/>
                  </a:lnTo>
                  <a:lnTo>
                    <a:pt x="30" y="18"/>
                  </a:lnTo>
                  <a:lnTo>
                    <a:pt x="30" y="19"/>
                  </a:lnTo>
                  <a:lnTo>
                    <a:pt x="30" y="21"/>
                  </a:lnTo>
                  <a:lnTo>
                    <a:pt x="28" y="23"/>
                  </a:lnTo>
                  <a:lnTo>
                    <a:pt x="28" y="25"/>
                  </a:lnTo>
                  <a:lnTo>
                    <a:pt x="26" y="27"/>
                  </a:lnTo>
                  <a:lnTo>
                    <a:pt x="26" y="28"/>
                  </a:lnTo>
                  <a:lnTo>
                    <a:pt x="24" y="30"/>
                  </a:lnTo>
                  <a:lnTo>
                    <a:pt x="24" y="32"/>
                  </a:lnTo>
                  <a:lnTo>
                    <a:pt x="22" y="34"/>
                  </a:lnTo>
                  <a:lnTo>
                    <a:pt x="22" y="35"/>
                  </a:lnTo>
                  <a:lnTo>
                    <a:pt x="21" y="37"/>
                  </a:lnTo>
                  <a:lnTo>
                    <a:pt x="19" y="37"/>
                  </a:lnTo>
                  <a:lnTo>
                    <a:pt x="19" y="36"/>
                  </a:lnTo>
                  <a:lnTo>
                    <a:pt x="18" y="35"/>
                  </a:lnTo>
                  <a:lnTo>
                    <a:pt x="18" y="34"/>
                  </a:lnTo>
                  <a:lnTo>
                    <a:pt x="16" y="33"/>
                  </a:lnTo>
                  <a:lnTo>
                    <a:pt x="15" y="31"/>
                  </a:lnTo>
                  <a:lnTo>
                    <a:pt x="14" y="29"/>
                  </a:lnTo>
                  <a:lnTo>
                    <a:pt x="14" y="27"/>
                  </a:lnTo>
                  <a:lnTo>
                    <a:pt x="12" y="26"/>
                  </a:lnTo>
                  <a:lnTo>
                    <a:pt x="10" y="24"/>
                  </a:lnTo>
                  <a:lnTo>
                    <a:pt x="8" y="23"/>
                  </a:lnTo>
                  <a:lnTo>
                    <a:pt x="8" y="21"/>
                  </a:lnTo>
                  <a:lnTo>
                    <a:pt x="6" y="20"/>
                  </a:lnTo>
                  <a:lnTo>
                    <a:pt x="6" y="18"/>
                  </a:lnTo>
                  <a:lnTo>
                    <a:pt x="6" y="17"/>
                  </a:lnTo>
                  <a:lnTo>
                    <a:pt x="5" y="17"/>
                  </a:lnTo>
                  <a:lnTo>
                    <a:pt x="5" y="16"/>
                  </a:lnTo>
                  <a:lnTo>
                    <a:pt x="4" y="16"/>
                  </a:lnTo>
                  <a:lnTo>
                    <a:pt x="4" y="14"/>
                  </a:lnTo>
                  <a:lnTo>
                    <a:pt x="2" y="14"/>
                  </a:lnTo>
                  <a:lnTo>
                    <a:pt x="2" y="12"/>
                  </a:lnTo>
                  <a:lnTo>
                    <a:pt x="2" y="11"/>
                  </a:lnTo>
                  <a:lnTo>
                    <a:pt x="2" y="10"/>
                  </a:lnTo>
                  <a:lnTo>
                    <a:pt x="0" y="10"/>
                  </a:lnTo>
                  <a:lnTo>
                    <a:pt x="0" y="8"/>
                  </a:lnTo>
                  <a:lnTo>
                    <a:pt x="0" y="7"/>
                  </a:lnTo>
                  <a:lnTo>
                    <a:pt x="0" y="5"/>
                  </a:lnTo>
                  <a:lnTo>
                    <a:pt x="0" y="3"/>
                  </a:lnTo>
                  <a:lnTo>
                    <a:pt x="0" y="2"/>
                  </a:lnTo>
                  <a:lnTo>
                    <a:pt x="1" y="0"/>
                  </a:lnTo>
                </a:path>
              </a:pathLst>
            </a:custGeom>
            <a:solidFill>
              <a:srgbClr val="F8F8F8"/>
            </a:solidFill>
            <a:ln w="9525">
              <a:solidFill>
                <a:srgbClr val="DDDDDD"/>
              </a:solidFill>
              <a:round/>
              <a:headEnd/>
              <a:tailEnd/>
            </a:ln>
          </p:spPr>
          <p:txBody>
            <a:bodyPr/>
            <a:lstStyle/>
            <a:p>
              <a:endParaRPr lang="it-IT"/>
            </a:p>
          </p:txBody>
        </p:sp>
        <p:sp>
          <p:nvSpPr>
            <p:cNvPr id="8245" name="Freeform 69"/>
            <p:cNvSpPr>
              <a:spLocks/>
            </p:cNvSpPr>
            <p:nvPr/>
          </p:nvSpPr>
          <p:spPr bwMode="auto">
            <a:xfrm>
              <a:off x="4569" y="1319"/>
              <a:ext cx="311" cy="141"/>
            </a:xfrm>
            <a:custGeom>
              <a:avLst/>
              <a:gdLst>
                <a:gd name="T0" fmla="*/ 833 w 158"/>
                <a:gd name="T1" fmla="*/ 1 h 152"/>
                <a:gd name="T2" fmla="*/ 1112 w 158"/>
                <a:gd name="T3" fmla="*/ 20 h 152"/>
                <a:gd name="T4" fmla="*/ 1136 w 158"/>
                <a:gd name="T5" fmla="*/ 42 h 152"/>
                <a:gd name="T6" fmla="*/ 1173 w 158"/>
                <a:gd name="T7" fmla="*/ 42 h 152"/>
                <a:gd name="T8" fmla="*/ 1197 w 158"/>
                <a:gd name="T9" fmla="*/ 46 h 152"/>
                <a:gd name="T10" fmla="*/ 1197 w 158"/>
                <a:gd name="T11" fmla="*/ 90 h 152"/>
                <a:gd name="T12" fmla="*/ 1197 w 158"/>
                <a:gd name="T13" fmla="*/ 121 h 152"/>
                <a:gd name="T14" fmla="*/ 1008 w 158"/>
                <a:gd name="T15" fmla="*/ 118 h 152"/>
                <a:gd name="T16" fmla="*/ 779 w 158"/>
                <a:gd name="T17" fmla="*/ 112 h 152"/>
                <a:gd name="T18" fmla="*/ 685 w 158"/>
                <a:gd name="T19" fmla="*/ 111 h 152"/>
                <a:gd name="T20" fmla="*/ 520 w 158"/>
                <a:gd name="T21" fmla="*/ 111 h 152"/>
                <a:gd name="T22" fmla="*/ 472 w 158"/>
                <a:gd name="T23" fmla="*/ 113 h 152"/>
                <a:gd name="T24" fmla="*/ 472 w 158"/>
                <a:gd name="T25" fmla="*/ 116 h 152"/>
                <a:gd name="T26" fmla="*/ 449 w 158"/>
                <a:gd name="T27" fmla="*/ 119 h 152"/>
                <a:gd name="T28" fmla="*/ 372 w 158"/>
                <a:gd name="T29" fmla="*/ 114 h 152"/>
                <a:gd name="T30" fmla="*/ 299 w 158"/>
                <a:gd name="T31" fmla="*/ 105 h 152"/>
                <a:gd name="T32" fmla="*/ 268 w 158"/>
                <a:gd name="T33" fmla="*/ 89 h 152"/>
                <a:gd name="T34" fmla="*/ 136 w 158"/>
                <a:gd name="T35" fmla="*/ 71 h 152"/>
                <a:gd name="T36" fmla="*/ 31 w 158"/>
                <a:gd name="T37" fmla="*/ 67 h 152"/>
                <a:gd name="T38" fmla="*/ 159 w 158"/>
                <a:gd name="T39" fmla="*/ 66 h 152"/>
                <a:gd name="T40" fmla="*/ 291 w 158"/>
                <a:gd name="T41" fmla="*/ 71 h 152"/>
                <a:gd name="T42" fmla="*/ 380 w 158"/>
                <a:gd name="T43" fmla="*/ 85 h 152"/>
                <a:gd name="T44" fmla="*/ 411 w 158"/>
                <a:gd name="T45" fmla="*/ 98 h 152"/>
                <a:gd name="T46" fmla="*/ 488 w 158"/>
                <a:gd name="T47" fmla="*/ 101 h 152"/>
                <a:gd name="T48" fmla="*/ 589 w 158"/>
                <a:gd name="T49" fmla="*/ 101 h 152"/>
                <a:gd name="T50" fmla="*/ 604 w 158"/>
                <a:gd name="T51" fmla="*/ 94 h 152"/>
                <a:gd name="T52" fmla="*/ 616 w 158"/>
                <a:gd name="T53" fmla="*/ 74 h 152"/>
                <a:gd name="T54" fmla="*/ 616 w 158"/>
                <a:gd name="T55" fmla="*/ 72 h 152"/>
                <a:gd name="T56" fmla="*/ 640 w 158"/>
                <a:gd name="T57" fmla="*/ 90 h 152"/>
                <a:gd name="T58" fmla="*/ 817 w 158"/>
                <a:gd name="T59" fmla="*/ 99 h 152"/>
                <a:gd name="T60" fmla="*/ 1053 w 158"/>
                <a:gd name="T61" fmla="*/ 90 h 152"/>
                <a:gd name="T62" fmla="*/ 1128 w 158"/>
                <a:gd name="T63" fmla="*/ 75 h 152"/>
                <a:gd name="T64" fmla="*/ 1085 w 158"/>
                <a:gd name="T65" fmla="*/ 58 h 152"/>
                <a:gd name="T66" fmla="*/ 984 w 158"/>
                <a:gd name="T67" fmla="*/ 53 h 152"/>
                <a:gd name="T68" fmla="*/ 844 w 158"/>
                <a:gd name="T69" fmla="*/ 53 h 152"/>
                <a:gd name="T70" fmla="*/ 640 w 158"/>
                <a:gd name="T71" fmla="*/ 59 h 152"/>
                <a:gd name="T72" fmla="*/ 581 w 158"/>
                <a:gd name="T73" fmla="*/ 61 h 152"/>
                <a:gd name="T74" fmla="*/ 581 w 158"/>
                <a:gd name="T75" fmla="*/ 58 h 152"/>
                <a:gd name="T76" fmla="*/ 581 w 158"/>
                <a:gd name="T77" fmla="*/ 53 h 152"/>
                <a:gd name="T78" fmla="*/ 756 w 158"/>
                <a:gd name="T79" fmla="*/ 50 h 152"/>
                <a:gd name="T80" fmla="*/ 961 w 158"/>
                <a:gd name="T81" fmla="*/ 45 h 152"/>
                <a:gd name="T82" fmla="*/ 1031 w 158"/>
                <a:gd name="T83" fmla="*/ 37 h 152"/>
                <a:gd name="T84" fmla="*/ 1061 w 158"/>
                <a:gd name="T85" fmla="*/ 19 h 152"/>
                <a:gd name="T86" fmla="*/ 907 w 158"/>
                <a:gd name="T87" fmla="*/ 13 h 152"/>
                <a:gd name="T88" fmla="*/ 809 w 158"/>
                <a:gd name="T89" fmla="*/ 24 h 152"/>
                <a:gd name="T90" fmla="*/ 900 w 158"/>
                <a:gd name="T91" fmla="*/ 32 h 152"/>
                <a:gd name="T92" fmla="*/ 937 w 158"/>
                <a:gd name="T93" fmla="*/ 28 h 152"/>
                <a:gd name="T94" fmla="*/ 945 w 158"/>
                <a:gd name="T95" fmla="*/ 24 h 152"/>
                <a:gd name="T96" fmla="*/ 968 w 158"/>
                <a:gd name="T97" fmla="*/ 28 h 152"/>
                <a:gd name="T98" fmla="*/ 1000 w 158"/>
                <a:gd name="T99" fmla="*/ 35 h 152"/>
                <a:gd name="T100" fmla="*/ 900 w 158"/>
                <a:gd name="T101" fmla="*/ 39 h 152"/>
                <a:gd name="T102" fmla="*/ 716 w 158"/>
                <a:gd name="T103" fmla="*/ 44 h 152"/>
                <a:gd name="T104" fmla="*/ 693 w 158"/>
                <a:gd name="T105" fmla="*/ 42 h 152"/>
                <a:gd name="T106" fmla="*/ 740 w 158"/>
                <a:gd name="T107" fmla="*/ 34 h 152"/>
                <a:gd name="T108" fmla="*/ 748 w 158"/>
                <a:gd name="T109" fmla="*/ 17 h 152"/>
                <a:gd name="T110" fmla="*/ 701 w 158"/>
                <a:gd name="T111" fmla="*/ 9 h 152"/>
                <a:gd name="T112" fmla="*/ 663 w 158"/>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8"/>
                <a:gd name="T172" fmla="*/ 0 h 152"/>
                <a:gd name="T173" fmla="*/ 158 w 158"/>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8" h="152">
                  <a:moveTo>
                    <a:pt x="87" y="0"/>
                  </a:moveTo>
                  <a:lnTo>
                    <a:pt x="87" y="0"/>
                  </a:lnTo>
                  <a:lnTo>
                    <a:pt x="89" y="0"/>
                  </a:lnTo>
                  <a:lnTo>
                    <a:pt x="92" y="0"/>
                  </a:lnTo>
                  <a:lnTo>
                    <a:pt x="98" y="0"/>
                  </a:lnTo>
                  <a:lnTo>
                    <a:pt x="103" y="1"/>
                  </a:lnTo>
                  <a:lnTo>
                    <a:pt x="109" y="1"/>
                  </a:lnTo>
                  <a:lnTo>
                    <a:pt x="116" y="3"/>
                  </a:lnTo>
                  <a:lnTo>
                    <a:pt x="123" y="3"/>
                  </a:lnTo>
                  <a:lnTo>
                    <a:pt x="128" y="7"/>
                  </a:lnTo>
                  <a:lnTo>
                    <a:pt x="135" y="10"/>
                  </a:lnTo>
                  <a:lnTo>
                    <a:pt x="139" y="15"/>
                  </a:lnTo>
                  <a:lnTo>
                    <a:pt x="144" y="19"/>
                  </a:lnTo>
                  <a:lnTo>
                    <a:pt x="146" y="26"/>
                  </a:lnTo>
                  <a:lnTo>
                    <a:pt x="149" y="33"/>
                  </a:lnTo>
                  <a:lnTo>
                    <a:pt x="149" y="43"/>
                  </a:lnTo>
                  <a:lnTo>
                    <a:pt x="149" y="52"/>
                  </a:lnTo>
                  <a:lnTo>
                    <a:pt x="151" y="52"/>
                  </a:lnTo>
                  <a:lnTo>
                    <a:pt x="153" y="52"/>
                  </a:lnTo>
                  <a:lnTo>
                    <a:pt x="154" y="52"/>
                  </a:lnTo>
                  <a:lnTo>
                    <a:pt x="156" y="52"/>
                  </a:lnTo>
                  <a:lnTo>
                    <a:pt x="157" y="52"/>
                  </a:lnTo>
                  <a:lnTo>
                    <a:pt x="157" y="55"/>
                  </a:lnTo>
                  <a:lnTo>
                    <a:pt x="157" y="58"/>
                  </a:lnTo>
                  <a:lnTo>
                    <a:pt x="157" y="63"/>
                  </a:lnTo>
                  <a:lnTo>
                    <a:pt x="157" y="69"/>
                  </a:lnTo>
                  <a:lnTo>
                    <a:pt x="157" y="78"/>
                  </a:lnTo>
                  <a:lnTo>
                    <a:pt x="157" y="85"/>
                  </a:lnTo>
                  <a:lnTo>
                    <a:pt x="157" y="94"/>
                  </a:lnTo>
                  <a:lnTo>
                    <a:pt x="157" y="102"/>
                  </a:lnTo>
                  <a:lnTo>
                    <a:pt x="157" y="113"/>
                  </a:lnTo>
                  <a:lnTo>
                    <a:pt x="157" y="121"/>
                  </a:lnTo>
                  <a:lnTo>
                    <a:pt x="157" y="130"/>
                  </a:lnTo>
                  <a:lnTo>
                    <a:pt x="157" y="136"/>
                  </a:lnTo>
                  <a:lnTo>
                    <a:pt x="157" y="143"/>
                  </a:lnTo>
                  <a:lnTo>
                    <a:pt x="157" y="148"/>
                  </a:lnTo>
                  <a:lnTo>
                    <a:pt x="157" y="151"/>
                  </a:lnTo>
                  <a:lnTo>
                    <a:pt x="156" y="151"/>
                  </a:lnTo>
                  <a:lnTo>
                    <a:pt x="154" y="151"/>
                  </a:lnTo>
                  <a:lnTo>
                    <a:pt x="150" y="151"/>
                  </a:lnTo>
                  <a:lnTo>
                    <a:pt x="147" y="150"/>
                  </a:lnTo>
                  <a:lnTo>
                    <a:pt x="142" y="150"/>
                  </a:lnTo>
                  <a:lnTo>
                    <a:pt x="138" y="148"/>
                  </a:lnTo>
                  <a:lnTo>
                    <a:pt x="132" y="148"/>
                  </a:lnTo>
                  <a:lnTo>
                    <a:pt x="127" y="146"/>
                  </a:lnTo>
                  <a:lnTo>
                    <a:pt x="122" y="146"/>
                  </a:lnTo>
                  <a:lnTo>
                    <a:pt x="117" y="144"/>
                  </a:lnTo>
                  <a:lnTo>
                    <a:pt x="111" y="144"/>
                  </a:lnTo>
                  <a:lnTo>
                    <a:pt x="108" y="142"/>
                  </a:lnTo>
                  <a:lnTo>
                    <a:pt x="104" y="142"/>
                  </a:lnTo>
                  <a:lnTo>
                    <a:pt x="102" y="140"/>
                  </a:lnTo>
                  <a:lnTo>
                    <a:pt x="100" y="140"/>
                  </a:lnTo>
                  <a:lnTo>
                    <a:pt x="100" y="138"/>
                  </a:lnTo>
                  <a:lnTo>
                    <a:pt x="98" y="139"/>
                  </a:lnTo>
                  <a:lnTo>
                    <a:pt x="95" y="139"/>
                  </a:lnTo>
                  <a:lnTo>
                    <a:pt x="94" y="139"/>
                  </a:lnTo>
                  <a:lnTo>
                    <a:pt x="90" y="139"/>
                  </a:lnTo>
                  <a:lnTo>
                    <a:pt x="87" y="139"/>
                  </a:lnTo>
                  <a:lnTo>
                    <a:pt x="84" y="139"/>
                  </a:lnTo>
                  <a:lnTo>
                    <a:pt x="81" y="139"/>
                  </a:lnTo>
                  <a:lnTo>
                    <a:pt x="77" y="139"/>
                  </a:lnTo>
                  <a:lnTo>
                    <a:pt x="73" y="139"/>
                  </a:lnTo>
                  <a:lnTo>
                    <a:pt x="70" y="139"/>
                  </a:lnTo>
                  <a:lnTo>
                    <a:pt x="68" y="139"/>
                  </a:lnTo>
                  <a:lnTo>
                    <a:pt x="65" y="139"/>
                  </a:lnTo>
                  <a:lnTo>
                    <a:pt x="63" y="139"/>
                  </a:lnTo>
                  <a:lnTo>
                    <a:pt x="62" y="139"/>
                  </a:lnTo>
                  <a:lnTo>
                    <a:pt x="62" y="140"/>
                  </a:lnTo>
                  <a:lnTo>
                    <a:pt x="62" y="141"/>
                  </a:lnTo>
                  <a:lnTo>
                    <a:pt x="62" y="143"/>
                  </a:lnTo>
                  <a:lnTo>
                    <a:pt x="62" y="144"/>
                  </a:lnTo>
                  <a:lnTo>
                    <a:pt x="62" y="146"/>
                  </a:lnTo>
                  <a:lnTo>
                    <a:pt x="62" y="148"/>
                  </a:lnTo>
                  <a:lnTo>
                    <a:pt x="62" y="149"/>
                  </a:lnTo>
                  <a:lnTo>
                    <a:pt x="59" y="149"/>
                  </a:lnTo>
                  <a:lnTo>
                    <a:pt x="57" y="149"/>
                  </a:lnTo>
                  <a:lnTo>
                    <a:pt x="56" y="149"/>
                  </a:lnTo>
                  <a:lnTo>
                    <a:pt x="54" y="147"/>
                  </a:lnTo>
                  <a:lnTo>
                    <a:pt x="52" y="147"/>
                  </a:lnTo>
                  <a:lnTo>
                    <a:pt x="50" y="145"/>
                  </a:lnTo>
                  <a:lnTo>
                    <a:pt x="49" y="145"/>
                  </a:lnTo>
                  <a:lnTo>
                    <a:pt x="49" y="143"/>
                  </a:lnTo>
                  <a:lnTo>
                    <a:pt x="47" y="143"/>
                  </a:lnTo>
                  <a:lnTo>
                    <a:pt x="45" y="141"/>
                  </a:lnTo>
                  <a:lnTo>
                    <a:pt x="43" y="139"/>
                  </a:lnTo>
                  <a:lnTo>
                    <a:pt x="43" y="138"/>
                  </a:lnTo>
                  <a:lnTo>
                    <a:pt x="41" y="136"/>
                  </a:lnTo>
                  <a:lnTo>
                    <a:pt x="41" y="134"/>
                  </a:lnTo>
                  <a:lnTo>
                    <a:pt x="39" y="132"/>
                  </a:lnTo>
                  <a:lnTo>
                    <a:pt x="39" y="130"/>
                  </a:lnTo>
                  <a:lnTo>
                    <a:pt x="38" y="129"/>
                  </a:lnTo>
                  <a:lnTo>
                    <a:pt x="37" y="126"/>
                  </a:lnTo>
                  <a:lnTo>
                    <a:pt x="37" y="123"/>
                  </a:lnTo>
                  <a:lnTo>
                    <a:pt x="37" y="119"/>
                  </a:lnTo>
                  <a:lnTo>
                    <a:pt x="35" y="116"/>
                  </a:lnTo>
                  <a:lnTo>
                    <a:pt x="35" y="112"/>
                  </a:lnTo>
                  <a:lnTo>
                    <a:pt x="34" y="108"/>
                  </a:lnTo>
                  <a:lnTo>
                    <a:pt x="34" y="103"/>
                  </a:lnTo>
                  <a:lnTo>
                    <a:pt x="31" y="100"/>
                  </a:lnTo>
                  <a:lnTo>
                    <a:pt x="30" y="96"/>
                  </a:lnTo>
                  <a:lnTo>
                    <a:pt x="26" y="94"/>
                  </a:lnTo>
                  <a:lnTo>
                    <a:pt x="23" y="90"/>
                  </a:lnTo>
                  <a:lnTo>
                    <a:pt x="18" y="88"/>
                  </a:lnTo>
                  <a:lnTo>
                    <a:pt x="13" y="86"/>
                  </a:lnTo>
                  <a:lnTo>
                    <a:pt x="6" y="86"/>
                  </a:lnTo>
                  <a:lnTo>
                    <a:pt x="0" y="85"/>
                  </a:lnTo>
                  <a:lnTo>
                    <a:pt x="2" y="85"/>
                  </a:lnTo>
                  <a:lnTo>
                    <a:pt x="4" y="84"/>
                  </a:lnTo>
                  <a:lnTo>
                    <a:pt x="6" y="84"/>
                  </a:lnTo>
                  <a:lnTo>
                    <a:pt x="9" y="84"/>
                  </a:lnTo>
                  <a:lnTo>
                    <a:pt x="11" y="84"/>
                  </a:lnTo>
                  <a:lnTo>
                    <a:pt x="15" y="82"/>
                  </a:lnTo>
                  <a:lnTo>
                    <a:pt x="17" y="82"/>
                  </a:lnTo>
                  <a:lnTo>
                    <a:pt x="19" y="82"/>
                  </a:lnTo>
                  <a:lnTo>
                    <a:pt x="21" y="82"/>
                  </a:lnTo>
                  <a:lnTo>
                    <a:pt x="25" y="81"/>
                  </a:lnTo>
                  <a:lnTo>
                    <a:pt x="27" y="81"/>
                  </a:lnTo>
                  <a:lnTo>
                    <a:pt x="28" y="80"/>
                  </a:lnTo>
                  <a:lnTo>
                    <a:pt x="29" y="80"/>
                  </a:lnTo>
                  <a:lnTo>
                    <a:pt x="30" y="79"/>
                  </a:lnTo>
                  <a:lnTo>
                    <a:pt x="34" y="84"/>
                  </a:lnTo>
                  <a:lnTo>
                    <a:pt x="38" y="89"/>
                  </a:lnTo>
                  <a:lnTo>
                    <a:pt x="41" y="92"/>
                  </a:lnTo>
                  <a:lnTo>
                    <a:pt x="44" y="95"/>
                  </a:lnTo>
                  <a:lnTo>
                    <a:pt x="46" y="99"/>
                  </a:lnTo>
                  <a:lnTo>
                    <a:pt x="47" y="101"/>
                  </a:lnTo>
                  <a:lnTo>
                    <a:pt x="48" y="103"/>
                  </a:lnTo>
                  <a:lnTo>
                    <a:pt x="50" y="105"/>
                  </a:lnTo>
                  <a:lnTo>
                    <a:pt x="50" y="107"/>
                  </a:lnTo>
                  <a:lnTo>
                    <a:pt x="50" y="109"/>
                  </a:lnTo>
                  <a:lnTo>
                    <a:pt x="50" y="111"/>
                  </a:lnTo>
                  <a:lnTo>
                    <a:pt x="51" y="113"/>
                  </a:lnTo>
                  <a:lnTo>
                    <a:pt x="51" y="116"/>
                  </a:lnTo>
                  <a:lnTo>
                    <a:pt x="52" y="118"/>
                  </a:lnTo>
                  <a:lnTo>
                    <a:pt x="53" y="121"/>
                  </a:lnTo>
                  <a:lnTo>
                    <a:pt x="54" y="123"/>
                  </a:lnTo>
                  <a:lnTo>
                    <a:pt x="54" y="125"/>
                  </a:lnTo>
                  <a:lnTo>
                    <a:pt x="56" y="126"/>
                  </a:lnTo>
                  <a:lnTo>
                    <a:pt x="57" y="127"/>
                  </a:lnTo>
                  <a:lnTo>
                    <a:pt x="59" y="127"/>
                  </a:lnTo>
                  <a:lnTo>
                    <a:pt x="60" y="127"/>
                  </a:lnTo>
                  <a:lnTo>
                    <a:pt x="62" y="127"/>
                  </a:lnTo>
                  <a:lnTo>
                    <a:pt x="64" y="127"/>
                  </a:lnTo>
                  <a:lnTo>
                    <a:pt x="67" y="127"/>
                  </a:lnTo>
                  <a:lnTo>
                    <a:pt x="69" y="127"/>
                  </a:lnTo>
                  <a:lnTo>
                    <a:pt x="71" y="127"/>
                  </a:lnTo>
                  <a:lnTo>
                    <a:pt x="72" y="127"/>
                  </a:lnTo>
                  <a:lnTo>
                    <a:pt x="74" y="127"/>
                  </a:lnTo>
                  <a:lnTo>
                    <a:pt x="75" y="127"/>
                  </a:lnTo>
                  <a:lnTo>
                    <a:pt x="77" y="127"/>
                  </a:lnTo>
                  <a:lnTo>
                    <a:pt x="78" y="127"/>
                  </a:lnTo>
                  <a:lnTo>
                    <a:pt x="79" y="126"/>
                  </a:lnTo>
                  <a:lnTo>
                    <a:pt x="79" y="124"/>
                  </a:lnTo>
                  <a:lnTo>
                    <a:pt x="79" y="123"/>
                  </a:lnTo>
                  <a:lnTo>
                    <a:pt x="79" y="120"/>
                  </a:lnTo>
                  <a:lnTo>
                    <a:pt x="79" y="117"/>
                  </a:lnTo>
                  <a:lnTo>
                    <a:pt x="79" y="114"/>
                  </a:lnTo>
                  <a:lnTo>
                    <a:pt x="79" y="110"/>
                  </a:lnTo>
                  <a:lnTo>
                    <a:pt x="80" y="106"/>
                  </a:lnTo>
                  <a:lnTo>
                    <a:pt x="80" y="103"/>
                  </a:lnTo>
                  <a:lnTo>
                    <a:pt x="80" y="100"/>
                  </a:lnTo>
                  <a:lnTo>
                    <a:pt x="80" y="97"/>
                  </a:lnTo>
                  <a:lnTo>
                    <a:pt x="81" y="93"/>
                  </a:lnTo>
                  <a:lnTo>
                    <a:pt x="81" y="91"/>
                  </a:lnTo>
                  <a:lnTo>
                    <a:pt x="81" y="88"/>
                  </a:lnTo>
                  <a:lnTo>
                    <a:pt x="81" y="87"/>
                  </a:lnTo>
                  <a:lnTo>
                    <a:pt x="82" y="86"/>
                  </a:lnTo>
                  <a:lnTo>
                    <a:pt x="81" y="87"/>
                  </a:lnTo>
                  <a:lnTo>
                    <a:pt x="81" y="89"/>
                  </a:lnTo>
                  <a:lnTo>
                    <a:pt x="81" y="91"/>
                  </a:lnTo>
                  <a:lnTo>
                    <a:pt x="81" y="93"/>
                  </a:lnTo>
                  <a:lnTo>
                    <a:pt x="81" y="97"/>
                  </a:lnTo>
                  <a:lnTo>
                    <a:pt x="81" y="100"/>
                  </a:lnTo>
                  <a:lnTo>
                    <a:pt x="81" y="103"/>
                  </a:lnTo>
                  <a:lnTo>
                    <a:pt x="82" y="106"/>
                  </a:lnTo>
                  <a:lnTo>
                    <a:pt x="82" y="110"/>
                  </a:lnTo>
                  <a:lnTo>
                    <a:pt x="84" y="113"/>
                  </a:lnTo>
                  <a:lnTo>
                    <a:pt x="86" y="117"/>
                  </a:lnTo>
                  <a:lnTo>
                    <a:pt x="88" y="119"/>
                  </a:lnTo>
                  <a:lnTo>
                    <a:pt x="89" y="122"/>
                  </a:lnTo>
                  <a:lnTo>
                    <a:pt x="93" y="124"/>
                  </a:lnTo>
                  <a:lnTo>
                    <a:pt x="97" y="124"/>
                  </a:lnTo>
                  <a:lnTo>
                    <a:pt x="103" y="124"/>
                  </a:lnTo>
                  <a:lnTo>
                    <a:pt x="107" y="124"/>
                  </a:lnTo>
                  <a:lnTo>
                    <a:pt x="113" y="124"/>
                  </a:lnTo>
                  <a:lnTo>
                    <a:pt x="118" y="123"/>
                  </a:lnTo>
                  <a:lnTo>
                    <a:pt x="123" y="121"/>
                  </a:lnTo>
                  <a:lnTo>
                    <a:pt x="126" y="120"/>
                  </a:lnTo>
                  <a:lnTo>
                    <a:pt x="130" y="119"/>
                  </a:lnTo>
                  <a:lnTo>
                    <a:pt x="134" y="117"/>
                  </a:lnTo>
                  <a:lnTo>
                    <a:pt x="138" y="113"/>
                  </a:lnTo>
                  <a:lnTo>
                    <a:pt x="139" y="111"/>
                  </a:lnTo>
                  <a:lnTo>
                    <a:pt x="142" y="108"/>
                  </a:lnTo>
                  <a:lnTo>
                    <a:pt x="143" y="107"/>
                  </a:lnTo>
                  <a:lnTo>
                    <a:pt x="146" y="103"/>
                  </a:lnTo>
                  <a:lnTo>
                    <a:pt x="146" y="101"/>
                  </a:lnTo>
                  <a:lnTo>
                    <a:pt x="148" y="98"/>
                  </a:lnTo>
                  <a:lnTo>
                    <a:pt x="148" y="94"/>
                  </a:lnTo>
                  <a:lnTo>
                    <a:pt x="149" y="91"/>
                  </a:lnTo>
                  <a:lnTo>
                    <a:pt x="148" y="87"/>
                  </a:lnTo>
                  <a:lnTo>
                    <a:pt x="148" y="84"/>
                  </a:lnTo>
                  <a:lnTo>
                    <a:pt x="146" y="81"/>
                  </a:lnTo>
                  <a:lnTo>
                    <a:pt x="146" y="77"/>
                  </a:lnTo>
                  <a:lnTo>
                    <a:pt x="144" y="75"/>
                  </a:lnTo>
                  <a:lnTo>
                    <a:pt x="142" y="73"/>
                  </a:lnTo>
                  <a:lnTo>
                    <a:pt x="141" y="71"/>
                  </a:lnTo>
                  <a:lnTo>
                    <a:pt x="139" y="69"/>
                  </a:lnTo>
                  <a:lnTo>
                    <a:pt x="136" y="69"/>
                  </a:lnTo>
                  <a:lnTo>
                    <a:pt x="134" y="68"/>
                  </a:lnTo>
                  <a:lnTo>
                    <a:pt x="132" y="68"/>
                  </a:lnTo>
                  <a:lnTo>
                    <a:pt x="130" y="66"/>
                  </a:lnTo>
                  <a:lnTo>
                    <a:pt x="129" y="66"/>
                  </a:lnTo>
                  <a:lnTo>
                    <a:pt x="127" y="66"/>
                  </a:lnTo>
                  <a:lnTo>
                    <a:pt x="125" y="66"/>
                  </a:lnTo>
                  <a:lnTo>
                    <a:pt x="123" y="64"/>
                  </a:lnTo>
                  <a:lnTo>
                    <a:pt x="120" y="65"/>
                  </a:lnTo>
                  <a:lnTo>
                    <a:pt x="118" y="65"/>
                  </a:lnTo>
                  <a:lnTo>
                    <a:pt x="114" y="66"/>
                  </a:lnTo>
                  <a:lnTo>
                    <a:pt x="111" y="66"/>
                  </a:lnTo>
                  <a:lnTo>
                    <a:pt x="106" y="67"/>
                  </a:lnTo>
                  <a:lnTo>
                    <a:pt x="103" y="67"/>
                  </a:lnTo>
                  <a:lnTo>
                    <a:pt x="99" y="69"/>
                  </a:lnTo>
                  <a:lnTo>
                    <a:pt x="95" y="69"/>
                  </a:lnTo>
                  <a:lnTo>
                    <a:pt x="91" y="71"/>
                  </a:lnTo>
                  <a:lnTo>
                    <a:pt x="88" y="72"/>
                  </a:lnTo>
                  <a:lnTo>
                    <a:pt x="84" y="74"/>
                  </a:lnTo>
                  <a:lnTo>
                    <a:pt x="82" y="74"/>
                  </a:lnTo>
                  <a:lnTo>
                    <a:pt x="79" y="76"/>
                  </a:lnTo>
                  <a:lnTo>
                    <a:pt x="77" y="76"/>
                  </a:lnTo>
                  <a:lnTo>
                    <a:pt x="76" y="77"/>
                  </a:lnTo>
                  <a:lnTo>
                    <a:pt x="76" y="76"/>
                  </a:lnTo>
                  <a:lnTo>
                    <a:pt x="76" y="74"/>
                  </a:lnTo>
                  <a:lnTo>
                    <a:pt x="76" y="72"/>
                  </a:lnTo>
                  <a:lnTo>
                    <a:pt x="76" y="71"/>
                  </a:lnTo>
                  <a:lnTo>
                    <a:pt x="76" y="69"/>
                  </a:lnTo>
                  <a:lnTo>
                    <a:pt x="76" y="68"/>
                  </a:lnTo>
                  <a:lnTo>
                    <a:pt x="76" y="66"/>
                  </a:lnTo>
                  <a:lnTo>
                    <a:pt x="78" y="66"/>
                  </a:lnTo>
                  <a:lnTo>
                    <a:pt x="81" y="66"/>
                  </a:lnTo>
                  <a:lnTo>
                    <a:pt x="85" y="66"/>
                  </a:lnTo>
                  <a:lnTo>
                    <a:pt x="88" y="65"/>
                  </a:lnTo>
                  <a:lnTo>
                    <a:pt x="92" y="65"/>
                  </a:lnTo>
                  <a:lnTo>
                    <a:pt x="95" y="63"/>
                  </a:lnTo>
                  <a:lnTo>
                    <a:pt x="99" y="63"/>
                  </a:lnTo>
                  <a:lnTo>
                    <a:pt x="104" y="62"/>
                  </a:lnTo>
                  <a:lnTo>
                    <a:pt x="108" y="62"/>
                  </a:lnTo>
                  <a:lnTo>
                    <a:pt x="111" y="60"/>
                  </a:lnTo>
                  <a:lnTo>
                    <a:pt x="115" y="60"/>
                  </a:lnTo>
                  <a:lnTo>
                    <a:pt x="120" y="58"/>
                  </a:lnTo>
                  <a:lnTo>
                    <a:pt x="122" y="58"/>
                  </a:lnTo>
                  <a:lnTo>
                    <a:pt x="126" y="56"/>
                  </a:lnTo>
                  <a:lnTo>
                    <a:pt x="128" y="55"/>
                  </a:lnTo>
                  <a:lnTo>
                    <a:pt x="132" y="53"/>
                  </a:lnTo>
                  <a:lnTo>
                    <a:pt x="133" y="52"/>
                  </a:lnTo>
                  <a:lnTo>
                    <a:pt x="134" y="50"/>
                  </a:lnTo>
                  <a:lnTo>
                    <a:pt x="135" y="48"/>
                  </a:lnTo>
                  <a:lnTo>
                    <a:pt x="135" y="46"/>
                  </a:lnTo>
                  <a:lnTo>
                    <a:pt x="137" y="43"/>
                  </a:lnTo>
                  <a:lnTo>
                    <a:pt x="138" y="41"/>
                  </a:lnTo>
                  <a:lnTo>
                    <a:pt x="140" y="37"/>
                  </a:lnTo>
                  <a:lnTo>
                    <a:pt x="140" y="35"/>
                  </a:lnTo>
                  <a:lnTo>
                    <a:pt x="140" y="32"/>
                  </a:lnTo>
                  <a:lnTo>
                    <a:pt x="139" y="29"/>
                  </a:lnTo>
                  <a:lnTo>
                    <a:pt x="139" y="25"/>
                  </a:lnTo>
                  <a:lnTo>
                    <a:pt x="138" y="24"/>
                  </a:lnTo>
                  <a:lnTo>
                    <a:pt x="137" y="20"/>
                  </a:lnTo>
                  <a:lnTo>
                    <a:pt x="134" y="19"/>
                  </a:lnTo>
                  <a:lnTo>
                    <a:pt x="132" y="16"/>
                  </a:lnTo>
                  <a:lnTo>
                    <a:pt x="126" y="16"/>
                  </a:lnTo>
                  <a:lnTo>
                    <a:pt x="122" y="15"/>
                  </a:lnTo>
                  <a:lnTo>
                    <a:pt x="119" y="16"/>
                  </a:lnTo>
                  <a:lnTo>
                    <a:pt x="116" y="16"/>
                  </a:lnTo>
                  <a:lnTo>
                    <a:pt x="112" y="18"/>
                  </a:lnTo>
                  <a:lnTo>
                    <a:pt x="110" y="20"/>
                  </a:lnTo>
                  <a:lnTo>
                    <a:pt x="108" y="22"/>
                  </a:lnTo>
                  <a:lnTo>
                    <a:pt x="107" y="24"/>
                  </a:lnTo>
                  <a:lnTo>
                    <a:pt x="106" y="28"/>
                  </a:lnTo>
                  <a:lnTo>
                    <a:pt x="106" y="30"/>
                  </a:lnTo>
                  <a:lnTo>
                    <a:pt x="106" y="32"/>
                  </a:lnTo>
                  <a:lnTo>
                    <a:pt x="107" y="34"/>
                  </a:lnTo>
                  <a:lnTo>
                    <a:pt x="108" y="36"/>
                  </a:lnTo>
                  <a:lnTo>
                    <a:pt x="111" y="38"/>
                  </a:lnTo>
                  <a:lnTo>
                    <a:pt x="114" y="40"/>
                  </a:lnTo>
                  <a:lnTo>
                    <a:pt x="118" y="40"/>
                  </a:lnTo>
                  <a:lnTo>
                    <a:pt x="120" y="39"/>
                  </a:lnTo>
                  <a:lnTo>
                    <a:pt x="121" y="37"/>
                  </a:lnTo>
                  <a:lnTo>
                    <a:pt x="121" y="36"/>
                  </a:lnTo>
                  <a:lnTo>
                    <a:pt x="123" y="34"/>
                  </a:lnTo>
                  <a:lnTo>
                    <a:pt x="123" y="32"/>
                  </a:lnTo>
                  <a:lnTo>
                    <a:pt x="124" y="31"/>
                  </a:lnTo>
                  <a:lnTo>
                    <a:pt x="124" y="30"/>
                  </a:lnTo>
                  <a:lnTo>
                    <a:pt x="126" y="28"/>
                  </a:lnTo>
                  <a:lnTo>
                    <a:pt x="126" y="30"/>
                  </a:lnTo>
                  <a:lnTo>
                    <a:pt x="126" y="31"/>
                  </a:lnTo>
                  <a:lnTo>
                    <a:pt x="127" y="31"/>
                  </a:lnTo>
                  <a:lnTo>
                    <a:pt x="127" y="33"/>
                  </a:lnTo>
                  <a:lnTo>
                    <a:pt x="127" y="35"/>
                  </a:lnTo>
                  <a:lnTo>
                    <a:pt x="127" y="36"/>
                  </a:lnTo>
                  <a:lnTo>
                    <a:pt x="129" y="36"/>
                  </a:lnTo>
                  <a:lnTo>
                    <a:pt x="129" y="38"/>
                  </a:lnTo>
                  <a:lnTo>
                    <a:pt x="129" y="40"/>
                  </a:lnTo>
                  <a:lnTo>
                    <a:pt x="129" y="42"/>
                  </a:lnTo>
                  <a:lnTo>
                    <a:pt x="131" y="42"/>
                  </a:lnTo>
                  <a:lnTo>
                    <a:pt x="131" y="44"/>
                  </a:lnTo>
                  <a:lnTo>
                    <a:pt x="132" y="44"/>
                  </a:lnTo>
                  <a:lnTo>
                    <a:pt x="128" y="46"/>
                  </a:lnTo>
                  <a:lnTo>
                    <a:pt x="124" y="47"/>
                  </a:lnTo>
                  <a:lnTo>
                    <a:pt x="121" y="49"/>
                  </a:lnTo>
                  <a:lnTo>
                    <a:pt x="118" y="49"/>
                  </a:lnTo>
                  <a:lnTo>
                    <a:pt x="113" y="50"/>
                  </a:lnTo>
                  <a:lnTo>
                    <a:pt x="110" y="51"/>
                  </a:lnTo>
                  <a:lnTo>
                    <a:pt x="106" y="52"/>
                  </a:lnTo>
                  <a:lnTo>
                    <a:pt x="103" y="52"/>
                  </a:lnTo>
                  <a:lnTo>
                    <a:pt x="100" y="54"/>
                  </a:lnTo>
                  <a:lnTo>
                    <a:pt x="97" y="55"/>
                  </a:lnTo>
                  <a:lnTo>
                    <a:pt x="94" y="55"/>
                  </a:lnTo>
                  <a:lnTo>
                    <a:pt x="92" y="55"/>
                  </a:lnTo>
                  <a:lnTo>
                    <a:pt x="91" y="55"/>
                  </a:lnTo>
                  <a:lnTo>
                    <a:pt x="89" y="55"/>
                  </a:lnTo>
                  <a:lnTo>
                    <a:pt x="89" y="54"/>
                  </a:lnTo>
                  <a:lnTo>
                    <a:pt x="91" y="52"/>
                  </a:lnTo>
                  <a:lnTo>
                    <a:pt x="93" y="51"/>
                  </a:lnTo>
                  <a:lnTo>
                    <a:pt x="93" y="50"/>
                  </a:lnTo>
                  <a:lnTo>
                    <a:pt x="95" y="49"/>
                  </a:lnTo>
                  <a:lnTo>
                    <a:pt x="95" y="47"/>
                  </a:lnTo>
                  <a:lnTo>
                    <a:pt x="97" y="45"/>
                  </a:lnTo>
                  <a:lnTo>
                    <a:pt x="97" y="43"/>
                  </a:lnTo>
                  <a:lnTo>
                    <a:pt x="97" y="41"/>
                  </a:lnTo>
                  <a:lnTo>
                    <a:pt x="97" y="40"/>
                  </a:lnTo>
                  <a:lnTo>
                    <a:pt x="98" y="36"/>
                  </a:lnTo>
                  <a:lnTo>
                    <a:pt x="98" y="33"/>
                  </a:lnTo>
                  <a:lnTo>
                    <a:pt x="98" y="30"/>
                  </a:lnTo>
                  <a:lnTo>
                    <a:pt x="98" y="26"/>
                  </a:lnTo>
                  <a:lnTo>
                    <a:pt x="98" y="20"/>
                  </a:lnTo>
                  <a:lnTo>
                    <a:pt x="96" y="20"/>
                  </a:lnTo>
                  <a:lnTo>
                    <a:pt x="96" y="19"/>
                  </a:lnTo>
                  <a:lnTo>
                    <a:pt x="95" y="19"/>
                  </a:lnTo>
                  <a:lnTo>
                    <a:pt x="95" y="17"/>
                  </a:lnTo>
                  <a:lnTo>
                    <a:pt x="93" y="15"/>
                  </a:lnTo>
                  <a:lnTo>
                    <a:pt x="93" y="13"/>
                  </a:lnTo>
                  <a:lnTo>
                    <a:pt x="92" y="12"/>
                  </a:lnTo>
                  <a:lnTo>
                    <a:pt x="92" y="10"/>
                  </a:lnTo>
                  <a:lnTo>
                    <a:pt x="90" y="9"/>
                  </a:lnTo>
                  <a:lnTo>
                    <a:pt x="90" y="7"/>
                  </a:lnTo>
                  <a:lnTo>
                    <a:pt x="88" y="5"/>
                  </a:lnTo>
                  <a:lnTo>
                    <a:pt x="88" y="3"/>
                  </a:lnTo>
                  <a:lnTo>
                    <a:pt x="87" y="3"/>
                  </a:lnTo>
                  <a:lnTo>
                    <a:pt x="87" y="1"/>
                  </a:lnTo>
                  <a:lnTo>
                    <a:pt x="87" y="0"/>
                  </a:lnTo>
                </a:path>
              </a:pathLst>
            </a:custGeom>
            <a:solidFill>
              <a:srgbClr val="F8F8F8"/>
            </a:solidFill>
            <a:ln w="6350">
              <a:solidFill>
                <a:srgbClr val="DDDDDD"/>
              </a:solidFill>
              <a:round/>
              <a:headEnd/>
              <a:tailEnd/>
            </a:ln>
          </p:spPr>
          <p:txBody>
            <a:bodyPr/>
            <a:lstStyle/>
            <a:p>
              <a:endParaRPr lang="it-IT"/>
            </a:p>
          </p:txBody>
        </p:sp>
        <p:sp>
          <p:nvSpPr>
            <p:cNvPr id="8246" name="Freeform 70"/>
            <p:cNvSpPr>
              <a:spLocks/>
            </p:cNvSpPr>
            <p:nvPr/>
          </p:nvSpPr>
          <p:spPr bwMode="auto">
            <a:xfrm>
              <a:off x="5052" y="1320"/>
              <a:ext cx="59" cy="35"/>
            </a:xfrm>
            <a:custGeom>
              <a:avLst/>
              <a:gdLst>
                <a:gd name="T0" fmla="*/ 212 w 30"/>
                <a:gd name="T1" fmla="*/ 0 h 38"/>
                <a:gd name="T2" fmla="*/ 197 w 30"/>
                <a:gd name="T3" fmla="*/ 0 h 38"/>
                <a:gd name="T4" fmla="*/ 181 w 30"/>
                <a:gd name="T5" fmla="*/ 0 h 38"/>
                <a:gd name="T6" fmla="*/ 159 w 30"/>
                <a:gd name="T7" fmla="*/ 0 h 38"/>
                <a:gd name="T8" fmla="*/ 151 w 30"/>
                <a:gd name="T9" fmla="*/ 0 h 38"/>
                <a:gd name="T10" fmla="*/ 120 w 30"/>
                <a:gd name="T11" fmla="*/ 0 h 38"/>
                <a:gd name="T12" fmla="*/ 116 w 30"/>
                <a:gd name="T13" fmla="*/ 0 h 38"/>
                <a:gd name="T14" fmla="*/ 116 w 30"/>
                <a:gd name="T15" fmla="*/ 0 h 38"/>
                <a:gd name="T16" fmla="*/ 100 w 30"/>
                <a:gd name="T17" fmla="*/ 2 h 38"/>
                <a:gd name="T18" fmla="*/ 85 w 30"/>
                <a:gd name="T19" fmla="*/ 3 h 38"/>
                <a:gd name="T20" fmla="*/ 77 w 30"/>
                <a:gd name="T21" fmla="*/ 5 h 38"/>
                <a:gd name="T22" fmla="*/ 55 w 30"/>
                <a:gd name="T23" fmla="*/ 6 h 38"/>
                <a:gd name="T24" fmla="*/ 39 w 30"/>
                <a:gd name="T25" fmla="*/ 8 h 38"/>
                <a:gd name="T26" fmla="*/ 8 w 30"/>
                <a:gd name="T27" fmla="*/ 12 h 38"/>
                <a:gd name="T28" fmla="*/ 0 w 30"/>
                <a:gd name="T29" fmla="*/ 15 h 38"/>
                <a:gd name="T30" fmla="*/ 0 w 30"/>
                <a:gd name="T31" fmla="*/ 15 h 38"/>
                <a:gd name="T32" fmla="*/ 0 w 30"/>
                <a:gd name="T33" fmla="*/ 15 h 38"/>
                <a:gd name="T34" fmla="*/ 0 w 30"/>
                <a:gd name="T35" fmla="*/ 17 h 38"/>
                <a:gd name="T36" fmla="*/ 0 w 30"/>
                <a:gd name="T37" fmla="*/ 18 h 38"/>
                <a:gd name="T38" fmla="*/ 16 w 30"/>
                <a:gd name="T39" fmla="*/ 21 h 38"/>
                <a:gd name="T40" fmla="*/ 31 w 30"/>
                <a:gd name="T41" fmla="*/ 24 h 38"/>
                <a:gd name="T42" fmla="*/ 39 w 30"/>
                <a:gd name="T43" fmla="*/ 27 h 38"/>
                <a:gd name="T44" fmla="*/ 55 w 30"/>
                <a:gd name="T45" fmla="*/ 29 h 38"/>
                <a:gd name="T46" fmla="*/ 61 w 30"/>
                <a:gd name="T47" fmla="*/ 29 h 38"/>
                <a:gd name="T48" fmla="*/ 77 w 30"/>
                <a:gd name="T49" fmla="*/ 29 h 38"/>
                <a:gd name="T50" fmla="*/ 77 w 30"/>
                <a:gd name="T51" fmla="*/ 27 h 38"/>
                <a:gd name="T52" fmla="*/ 85 w 30"/>
                <a:gd name="T53" fmla="*/ 26 h 38"/>
                <a:gd name="T54" fmla="*/ 116 w 30"/>
                <a:gd name="T55" fmla="*/ 23 h 38"/>
                <a:gd name="T56" fmla="*/ 128 w 30"/>
                <a:gd name="T57" fmla="*/ 20 h 38"/>
                <a:gd name="T58" fmla="*/ 151 w 30"/>
                <a:gd name="T59" fmla="*/ 18 h 38"/>
                <a:gd name="T60" fmla="*/ 159 w 30"/>
                <a:gd name="T61" fmla="*/ 16 h 38"/>
                <a:gd name="T62" fmla="*/ 175 w 30"/>
                <a:gd name="T63" fmla="*/ 15 h 38"/>
                <a:gd name="T64" fmla="*/ 181 w 30"/>
                <a:gd name="T65" fmla="*/ 14 h 38"/>
                <a:gd name="T66" fmla="*/ 181 w 30"/>
                <a:gd name="T67" fmla="*/ 13 h 38"/>
                <a:gd name="T68" fmla="*/ 189 w 30"/>
                <a:gd name="T69" fmla="*/ 11 h 38"/>
                <a:gd name="T70" fmla="*/ 189 w 30"/>
                <a:gd name="T71" fmla="*/ 8 h 38"/>
                <a:gd name="T72" fmla="*/ 205 w 30"/>
                <a:gd name="T73" fmla="*/ 7 h 38"/>
                <a:gd name="T74" fmla="*/ 205 w 30"/>
                <a:gd name="T75" fmla="*/ 6 h 38"/>
                <a:gd name="T76" fmla="*/ 220 w 30"/>
                <a:gd name="T77" fmla="*/ 5 h 38"/>
                <a:gd name="T78" fmla="*/ 220 w 30"/>
                <a:gd name="T79" fmla="*/ 2 h 38"/>
                <a:gd name="T80" fmla="*/ 220 w 30"/>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
                <a:gd name="T124" fmla="*/ 0 h 38"/>
                <a:gd name="T125" fmla="*/ 30 w 30"/>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 h="38">
                  <a:moveTo>
                    <a:pt x="29" y="0"/>
                  </a:moveTo>
                  <a:lnTo>
                    <a:pt x="28" y="0"/>
                  </a:lnTo>
                  <a:lnTo>
                    <a:pt x="26" y="0"/>
                  </a:lnTo>
                  <a:lnTo>
                    <a:pt x="24" y="0"/>
                  </a:lnTo>
                  <a:lnTo>
                    <a:pt x="23" y="0"/>
                  </a:lnTo>
                  <a:lnTo>
                    <a:pt x="21" y="0"/>
                  </a:lnTo>
                  <a:lnTo>
                    <a:pt x="20" y="0"/>
                  </a:lnTo>
                  <a:lnTo>
                    <a:pt x="18" y="0"/>
                  </a:lnTo>
                  <a:lnTo>
                    <a:pt x="16" y="0"/>
                  </a:lnTo>
                  <a:lnTo>
                    <a:pt x="15" y="0"/>
                  </a:lnTo>
                  <a:lnTo>
                    <a:pt x="13" y="2"/>
                  </a:lnTo>
                  <a:lnTo>
                    <a:pt x="11" y="3"/>
                  </a:lnTo>
                  <a:lnTo>
                    <a:pt x="10" y="5"/>
                  </a:lnTo>
                  <a:lnTo>
                    <a:pt x="8" y="7"/>
                  </a:lnTo>
                  <a:lnTo>
                    <a:pt x="7" y="9"/>
                  </a:lnTo>
                  <a:lnTo>
                    <a:pt x="7" y="10"/>
                  </a:lnTo>
                  <a:lnTo>
                    <a:pt x="5" y="11"/>
                  </a:lnTo>
                  <a:lnTo>
                    <a:pt x="3" y="13"/>
                  </a:lnTo>
                  <a:lnTo>
                    <a:pt x="1" y="15"/>
                  </a:lnTo>
                  <a:lnTo>
                    <a:pt x="1" y="16"/>
                  </a:lnTo>
                  <a:lnTo>
                    <a:pt x="0" y="18"/>
                  </a:lnTo>
                  <a:lnTo>
                    <a:pt x="0" y="17"/>
                  </a:lnTo>
                  <a:lnTo>
                    <a:pt x="0" y="18"/>
                  </a:lnTo>
                  <a:lnTo>
                    <a:pt x="0" y="19"/>
                  </a:lnTo>
                  <a:lnTo>
                    <a:pt x="0" y="21"/>
                  </a:lnTo>
                  <a:lnTo>
                    <a:pt x="0" y="23"/>
                  </a:lnTo>
                  <a:lnTo>
                    <a:pt x="2" y="25"/>
                  </a:lnTo>
                  <a:lnTo>
                    <a:pt x="2" y="27"/>
                  </a:lnTo>
                  <a:lnTo>
                    <a:pt x="4" y="28"/>
                  </a:lnTo>
                  <a:lnTo>
                    <a:pt x="4" y="30"/>
                  </a:lnTo>
                  <a:lnTo>
                    <a:pt x="5" y="32"/>
                  </a:lnTo>
                  <a:lnTo>
                    <a:pt x="5" y="34"/>
                  </a:lnTo>
                  <a:lnTo>
                    <a:pt x="7" y="35"/>
                  </a:lnTo>
                  <a:lnTo>
                    <a:pt x="7" y="37"/>
                  </a:lnTo>
                  <a:lnTo>
                    <a:pt x="8" y="37"/>
                  </a:lnTo>
                  <a:lnTo>
                    <a:pt x="10" y="37"/>
                  </a:lnTo>
                  <a:lnTo>
                    <a:pt x="10" y="36"/>
                  </a:lnTo>
                  <a:lnTo>
                    <a:pt x="10" y="35"/>
                  </a:lnTo>
                  <a:lnTo>
                    <a:pt x="11" y="34"/>
                  </a:lnTo>
                  <a:lnTo>
                    <a:pt x="11" y="33"/>
                  </a:lnTo>
                  <a:lnTo>
                    <a:pt x="13" y="31"/>
                  </a:lnTo>
                  <a:lnTo>
                    <a:pt x="15" y="29"/>
                  </a:lnTo>
                  <a:lnTo>
                    <a:pt x="17" y="27"/>
                  </a:lnTo>
                  <a:lnTo>
                    <a:pt x="17" y="26"/>
                  </a:lnTo>
                  <a:lnTo>
                    <a:pt x="19" y="24"/>
                  </a:lnTo>
                  <a:lnTo>
                    <a:pt x="20" y="23"/>
                  </a:lnTo>
                  <a:lnTo>
                    <a:pt x="21" y="21"/>
                  </a:lnTo>
                  <a:lnTo>
                    <a:pt x="21" y="20"/>
                  </a:lnTo>
                  <a:lnTo>
                    <a:pt x="23" y="18"/>
                  </a:lnTo>
                  <a:lnTo>
                    <a:pt x="24" y="17"/>
                  </a:lnTo>
                  <a:lnTo>
                    <a:pt x="24" y="16"/>
                  </a:lnTo>
                  <a:lnTo>
                    <a:pt x="25" y="14"/>
                  </a:lnTo>
                  <a:lnTo>
                    <a:pt x="25" y="12"/>
                  </a:lnTo>
                  <a:lnTo>
                    <a:pt x="25" y="11"/>
                  </a:lnTo>
                  <a:lnTo>
                    <a:pt x="27" y="10"/>
                  </a:lnTo>
                  <a:lnTo>
                    <a:pt x="27" y="8"/>
                  </a:lnTo>
                  <a:lnTo>
                    <a:pt x="27" y="7"/>
                  </a:lnTo>
                  <a:lnTo>
                    <a:pt x="29" y="5"/>
                  </a:lnTo>
                  <a:lnTo>
                    <a:pt x="29" y="3"/>
                  </a:lnTo>
                  <a:lnTo>
                    <a:pt x="29" y="2"/>
                  </a:lnTo>
                  <a:lnTo>
                    <a:pt x="29" y="0"/>
                  </a:lnTo>
                </a:path>
              </a:pathLst>
            </a:custGeom>
            <a:solidFill>
              <a:srgbClr val="F8F8F8"/>
            </a:solidFill>
            <a:ln w="9525">
              <a:solidFill>
                <a:srgbClr val="DDDDDD"/>
              </a:solidFill>
              <a:round/>
              <a:headEnd/>
              <a:tailEnd/>
            </a:ln>
          </p:spPr>
          <p:txBody>
            <a:bodyPr/>
            <a:lstStyle/>
            <a:p>
              <a:endParaRPr lang="it-IT"/>
            </a:p>
          </p:txBody>
        </p:sp>
        <p:sp>
          <p:nvSpPr>
            <p:cNvPr id="8247" name="Freeform 71"/>
            <p:cNvSpPr>
              <a:spLocks/>
            </p:cNvSpPr>
            <p:nvPr/>
          </p:nvSpPr>
          <p:spPr bwMode="auto">
            <a:xfrm>
              <a:off x="4877" y="1319"/>
              <a:ext cx="314" cy="141"/>
            </a:xfrm>
            <a:custGeom>
              <a:avLst/>
              <a:gdLst>
                <a:gd name="T0" fmla="*/ 355 w 159"/>
                <a:gd name="T1" fmla="*/ 1 h 152"/>
                <a:gd name="T2" fmla="*/ 63 w 159"/>
                <a:gd name="T3" fmla="*/ 20 h 152"/>
                <a:gd name="T4" fmla="*/ 47 w 159"/>
                <a:gd name="T5" fmla="*/ 42 h 152"/>
                <a:gd name="T6" fmla="*/ 8 w 159"/>
                <a:gd name="T7" fmla="*/ 42 h 152"/>
                <a:gd name="T8" fmla="*/ 0 w 159"/>
                <a:gd name="T9" fmla="*/ 46 h 152"/>
                <a:gd name="T10" fmla="*/ 0 w 159"/>
                <a:gd name="T11" fmla="*/ 90 h 152"/>
                <a:gd name="T12" fmla="*/ 0 w 159"/>
                <a:gd name="T13" fmla="*/ 121 h 152"/>
                <a:gd name="T14" fmla="*/ 184 w 159"/>
                <a:gd name="T15" fmla="*/ 118 h 152"/>
                <a:gd name="T16" fmla="*/ 425 w 159"/>
                <a:gd name="T17" fmla="*/ 112 h 152"/>
                <a:gd name="T18" fmla="*/ 500 w 159"/>
                <a:gd name="T19" fmla="*/ 111 h 152"/>
                <a:gd name="T20" fmla="*/ 687 w 159"/>
                <a:gd name="T21" fmla="*/ 111 h 152"/>
                <a:gd name="T22" fmla="*/ 733 w 159"/>
                <a:gd name="T23" fmla="*/ 113 h 152"/>
                <a:gd name="T24" fmla="*/ 733 w 159"/>
                <a:gd name="T25" fmla="*/ 116 h 152"/>
                <a:gd name="T26" fmla="*/ 748 w 159"/>
                <a:gd name="T27" fmla="*/ 119 h 152"/>
                <a:gd name="T28" fmla="*/ 831 w 159"/>
                <a:gd name="T29" fmla="*/ 114 h 152"/>
                <a:gd name="T30" fmla="*/ 893 w 159"/>
                <a:gd name="T31" fmla="*/ 105 h 152"/>
                <a:gd name="T32" fmla="*/ 924 w 159"/>
                <a:gd name="T33" fmla="*/ 89 h 152"/>
                <a:gd name="T34" fmla="*/ 1057 w 159"/>
                <a:gd name="T35" fmla="*/ 71 h 152"/>
                <a:gd name="T36" fmla="*/ 1169 w 159"/>
                <a:gd name="T37" fmla="*/ 67 h 152"/>
                <a:gd name="T38" fmla="*/ 1033 w 159"/>
                <a:gd name="T39" fmla="*/ 66 h 152"/>
                <a:gd name="T40" fmla="*/ 908 w 159"/>
                <a:gd name="T41" fmla="*/ 71 h 152"/>
                <a:gd name="T42" fmla="*/ 808 w 159"/>
                <a:gd name="T43" fmla="*/ 85 h 152"/>
                <a:gd name="T44" fmla="*/ 800 w 159"/>
                <a:gd name="T45" fmla="*/ 98 h 152"/>
                <a:gd name="T46" fmla="*/ 701 w 159"/>
                <a:gd name="T47" fmla="*/ 101 h 152"/>
                <a:gd name="T48" fmla="*/ 608 w 159"/>
                <a:gd name="T49" fmla="*/ 101 h 152"/>
                <a:gd name="T50" fmla="*/ 585 w 159"/>
                <a:gd name="T51" fmla="*/ 94 h 152"/>
                <a:gd name="T52" fmla="*/ 577 w 159"/>
                <a:gd name="T53" fmla="*/ 74 h 152"/>
                <a:gd name="T54" fmla="*/ 569 w 159"/>
                <a:gd name="T55" fmla="*/ 72 h 152"/>
                <a:gd name="T56" fmla="*/ 545 w 159"/>
                <a:gd name="T57" fmla="*/ 90 h 152"/>
                <a:gd name="T58" fmla="*/ 371 w 159"/>
                <a:gd name="T59" fmla="*/ 99 h 152"/>
                <a:gd name="T60" fmla="*/ 148 w 159"/>
                <a:gd name="T61" fmla="*/ 90 h 152"/>
                <a:gd name="T62" fmla="*/ 63 w 159"/>
                <a:gd name="T63" fmla="*/ 75 h 152"/>
                <a:gd name="T64" fmla="*/ 101 w 159"/>
                <a:gd name="T65" fmla="*/ 58 h 152"/>
                <a:gd name="T66" fmla="*/ 207 w 159"/>
                <a:gd name="T67" fmla="*/ 53 h 152"/>
                <a:gd name="T68" fmla="*/ 348 w 159"/>
                <a:gd name="T69" fmla="*/ 53 h 152"/>
                <a:gd name="T70" fmla="*/ 545 w 159"/>
                <a:gd name="T71" fmla="*/ 59 h 152"/>
                <a:gd name="T72" fmla="*/ 616 w 159"/>
                <a:gd name="T73" fmla="*/ 61 h 152"/>
                <a:gd name="T74" fmla="*/ 616 w 159"/>
                <a:gd name="T75" fmla="*/ 58 h 152"/>
                <a:gd name="T76" fmla="*/ 624 w 159"/>
                <a:gd name="T77" fmla="*/ 53 h 152"/>
                <a:gd name="T78" fmla="*/ 432 w 159"/>
                <a:gd name="T79" fmla="*/ 50 h 152"/>
                <a:gd name="T80" fmla="*/ 231 w 159"/>
                <a:gd name="T81" fmla="*/ 45 h 152"/>
                <a:gd name="T82" fmla="*/ 148 w 159"/>
                <a:gd name="T83" fmla="*/ 37 h 152"/>
                <a:gd name="T84" fmla="*/ 132 w 159"/>
                <a:gd name="T85" fmla="*/ 19 h 152"/>
                <a:gd name="T86" fmla="*/ 284 w 159"/>
                <a:gd name="T87" fmla="*/ 13 h 152"/>
                <a:gd name="T88" fmla="*/ 379 w 159"/>
                <a:gd name="T89" fmla="*/ 24 h 152"/>
                <a:gd name="T90" fmla="*/ 284 w 159"/>
                <a:gd name="T91" fmla="*/ 32 h 152"/>
                <a:gd name="T92" fmla="*/ 253 w 159"/>
                <a:gd name="T93" fmla="*/ 28 h 152"/>
                <a:gd name="T94" fmla="*/ 245 w 159"/>
                <a:gd name="T95" fmla="*/ 24 h 152"/>
                <a:gd name="T96" fmla="*/ 207 w 159"/>
                <a:gd name="T97" fmla="*/ 28 h 152"/>
                <a:gd name="T98" fmla="*/ 192 w 159"/>
                <a:gd name="T99" fmla="*/ 35 h 152"/>
                <a:gd name="T100" fmla="*/ 300 w 159"/>
                <a:gd name="T101" fmla="*/ 39 h 152"/>
                <a:gd name="T102" fmla="*/ 468 w 159"/>
                <a:gd name="T103" fmla="*/ 44 h 152"/>
                <a:gd name="T104" fmla="*/ 492 w 159"/>
                <a:gd name="T105" fmla="*/ 42 h 152"/>
                <a:gd name="T106" fmla="*/ 456 w 159"/>
                <a:gd name="T107" fmla="*/ 34 h 152"/>
                <a:gd name="T108" fmla="*/ 456 w 159"/>
                <a:gd name="T109" fmla="*/ 17 h 152"/>
                <a:gd name="T110" fmla="*/ 476 w 159"/>
                <a:gd name="T111" fmla="*/ 9 h 152"/>
                <a:gd name="T112" fmla="*/ 531 w 159"/>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9"/>
                <a:gd name="T172" fmla="*/ 0 h 152"/>
                <a:gd name="T173" fmla="*/ 159 w 159"/>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9" h="152">
                  <a:moveTo>
                    <a:pt x="70" y="0"/>
                  </a:moveTo>
                  <a:lnTo>
                    <a:pt x="69" y="0"/>
                  </a:lnTo>
                  <a:lnTo>
                    <a:pt x="67" y="0"/>
                  </a:lnTo>
                  <a:lnTo>
                    <a:pt x="62" y="0"/>
                  </a:lnTo>
                  <a:lnTo>
                    <a:pt x="58" y="0"/>
                  </a:lnTo>
                  <a:lnTo>
                    <a:pt x="52" y="1"/>
                  </a:lnTo>
                  <a:lnTo>
                    <a:pt x="46" y="1"/>
                  </a:lnTo>
                  <a:lnTo>
                    <a:pt x="39" y="3"/>
                  </a:lnTo>
                  <a:lnTo>
                    <a:pt x="34" y="3"/>
                  </a:lnTo>
                  <a:lnTo>
                    <a:pt x="27" y="7"/>
                  </a:lnTo>
                  <a:lnTo>
                    <a:pt x="21" y="10"/>
                  </a:lnTo>
                  <a:lnTo>
                    <a:pt x="16" y="15"/>
                  </a:lnTo>
                  <a:lnTo>
                    <a:pt x="11" y="19"/>
                  </a:lnTo>
                  <a:lnTo>
                    <a:pt x="8" y="26"/>
                  </a:lnTo>
                  <a:lnTo>
                    <a:pt x="6" y="33"/>
                  </a:lnTo>
                  <a:lnTo>
                    <a:pt x="6" y="43"/>
                  </a:lnTo>
                  <a:lnTo>
                    <a:pt x="8" y="52"/>
                  </a:lnTo>
                  <a:lnTo>
                    <a:pt x="7" y="52"/>
                  </a:lnTo>
                  <a:lnTo>
                    <a:pt x="6" y="52"/>
                  </a:lnTo>
                  <a:lnTo>
                    <a:pt x="5" y="52"/>
                  </a:lnTo>
                  <a:lnTo>
                    <a:pt x="4" y="52"/>
                  </a:lnTo>
                  <a:lnTo>
                    <a:pt x="2" y="52"/>
                  </a:lnTo>
                  <a:lnTo>
                    <a:pt x="1" y="52"/>
                  </a:lnTo>
                  <a:lnTo>
                    <a:pt x="0" y="52"/>
                  </a:lnTo>
                  <a:lnTo>
                    <a:pt x="0" y="55"/>
                  </a:lnTo>
                  <a:lnTo>
                    <a:pt x="0" y="58"/>
                  </a:lnTo>
                  <a:lnTo>
                    <a:pt x="0" y="63"/>
                  </a:lnTo>
                  <a:lnTo>
                    <a:pt x="0" y="69"/>
                  </a:lnTo>
                  <a:lnTo>
                    <a:pt x="0" y="78"/>
                  </a:lnTo>
                  <a:lnTo>
                    <a:pt x="0" y="85"/>
                  </a:lnTo>
                  <a:lnTo>
                    <a:pt x="0" y="94"/>
                  </a:lnTo>
                  <a:lnTo>
                    <a:pt x="0" y="102"/>
                  </a:lnTo>
                  <a:lnTo>
                    <a:pt x="0" y="113"/>
                  </a:lnTo>
                  <a:lnTo>
                    <a:pt x="0" y="121"/>
                  </a:lnTo>
                  <a:lnTo>
                    <a:pt x="0" y="130"/>
                  </a:lnTo>
                  <a:lnTo>
                    <a:pt x="0" y="136"/>
                  </a:lnTo>
                  <a:lnTo>
                    <a:pt x="0" y="143"/>
                  </a:lnTo>
                  <a:lnTo>
                    <a:pt x="0" y="148"/>
                  </a:lnTo>
                  <a:lnTo>
                    <a:pt x="0" y="151"/>
                  </a:lnTo>
                  <a:lnTo>
                    <a:pt x="2" y="151"/>
                  </a:lnTo>
                  <a:lnTo>
                    <a:pt x="5" y="151"/>
                  </a:lnTo>
                  <a:lnTo>
                    <a:pt x="9" y="150"/>
                  </a:lnTo>
                  <a:lnTo>
                    <a:pt x="13" y="150"/>
                  </a:lnTo>
                  <a:lnTo>
                    <a:pt x="19" y="148"/>
                  </a:lnTo>
                  <a:lnTo>
                    <a:pt x="24" y="148"/>
                  </a:lnTo>
                  <a:lnTo>
                    <a:pt x="29" y="146"/>
                  </a:lnTo>
                  <a:lnTo>
                    <a:pt x="34" y="146"/>
                  </a:lnTo>
                  <a:lnTo>
                    <a:pt x="39" y="144"/>
                  </a:lnTo>
                  <a:lnTo>
                    <a:pt x="43" y="144"/>
                  </a:lnTo>
                  <a:lnTo>
                    <a:pt x="49" y="142"/>
                  </a:lnTo>
                  <a:lnTo>
                    <a:pt x="52" y="142"/>
                  </a:lnTo>
                  <a:lnTo>
                    <a:pt x="55" y="140"/>
                  </a:lnTo>
                  <a:lnTo>
                    <a:pt x="56" y="140"/>
                  </a:lnTo>
                  <a:lnTo>
                    <a:pt x="57" y="138"/>
                  </a:lnTo>
                  <a:lnTo>
                    <a:pt x="57" y="139"/>
                  </a:lnTo>
                  <a:lnTo>
                    <a:pt x="58" y="139"/>
                  </a:lnTo>
                  <a:lnTo>
                    <a:pt x="60" y="139"/>
                  </a:lnTo>
                  <a:lnTo>
                    <a:pt x="63" y="139"/>
                  </a:lnTo>
                  <a:lnTo>
                    <a:pt x="65" y="139"/>
                  </a:lnTo>
                  <a:lnTo>
                    <a:pt x="69" y="139"/>
                  </a:lnTo>
                  <a:lnTo>
                    <a:pt x="72" y="139"/>
                  </a:lnTo>
                  <a:lnTo>
                    <a:pt x="76" y="139"/>
                  </a:lnTo>
                  <a:lnTo>
                    <a:pt x="79" y="139"/>
                  </a:lnTo>
                  <a:lnTo>
                    <a:pt x="83" y="139"/>
                  </a:lnTo>
                  <a:lnTo>
                    <a:pt x="86" y="139"/>
                  </a:lnTo>
                  <a:lnTo>
                    <a:pt x="89" y="139"/>
                  </a:lnTo>
                  <a:lnTo>
                    <a:pt x="91" y="139"/>
                  </a:lnTo>
                  <a:lnTo>
                    <a:pt x="93" y="139"/>
                  </a:lnTo>
                  <a:lnTo>
                    <a:pt x="94" y="139"/>
                  </a:lnTo>
                  <a:lnTo>
                    <a:pt x="95" y="139"/>
                  </a:lnTo>
                  <a:lnTo>
                    <a:pt x="95" y="140"/>
                  </a:lnTo>
                  <a:lnTo>
                    <a:pt x="95" y="141"/>
                  </a:lnTo>
                  <a:lnTo>
                    <a:pt x="95" y="143"/>
                  </a:lnTo>
                  <a:lnTo>
                    <a:pt x="95" y="144"/>
                  </a:lnTo>
                  <a:lnTo>
                    <a:pt x="95" y="146"/>
                  </a:lnTo>
                  <a:lnTo>
                    <a:pt x="95" y="148"/>
                  </a:lnTo>
                  <a:lnTo>
                    <a:pt x="95" y="149"/>
                  </a:lnTo>
                  <a:lnTo>
                    <a:pt x="97" y="149"/>
                  </a:lnTo>
                  <a:lnTo>
                    <a:pt x="99" y="149"/>
                  </a:lnTo>
                  <a:lnTo>
                    <a:pt x="100" y="149"/>
                  </a:lnTo>
                  <a:lnTo>
                    <a:pt x="102" y="147"/>
                  </a:lnTo>
                  <a:lnTo>
                    <a:pt x="103" y="147"/>
                  </a:lnTo>
                  <a:lnTo>
                    <a:pt x="105" y="145"/>
                  </a:lnTo>
                  <a:lnTo>
                    <a:pt x="106" y="145"/>
                  </a:lnTo>
                  <a:lnTo>
                    <a:pt x="108" y="143"/>
                  </a:lnTo>
                  <a:lnTo>
                    <a:pt x="110" y="141"/>
                  </a:lnTo>
                  <a:lnTo>
                    <a:pt x="110" y="139"/>
                  </a:lnTo>
                  <a:lnTo>
                    <a:pt x="112" y="138"/>
                  </a:lnTo>
                  <a:lnTo>
                    <a:pt x="112" y="136"/>
                  </a:lnTo>
                  <a:lnTo>
                    <a:pt x="114" y="134"/>
                  </a:lnTo>
                  <a:lnTo>
                    <a:pt x="116" y="132"/>
                  </a:lnTo>
                  <a:lnTo>
                    <a:pt x="118" y="130"/>
                  </a:lnTo>
                  <a:lnTo>
                    <a:pt x="118" y="129"/>
                  </a:lnTo>
                  <a:lnTo>
                    <a:pt x="118" y="126"/>
                  </a:lnTo>
                  <a:lnTo>
                    <a:pt x="118" y="123"/>
                  </a:lnTo>
                  <a:lnTo>
                    <a:pt x="120" y="119"/>
                  </a:lnTo>
                  <a:lnTo>
                    <a:pt x="120" y="116"/>
                  </a:lnTo>
                  <a:lnTo>
                    <a:pt x="120" y="112"/>
                  </a:lnTo>
                  <a:lnTo>
                    <a:pt x="121" y="108"/>
                  </a:lnTo>
                  <a:lnTo>
                    <a:pt x="123" y="103"/>
                  </a:lnTo>
                  <a:lnTo>
                    <a:pt x="124" y="100"/>
                  </a:lnTo>
                  <a:lnTo>
                    <a:pt x="125" y="96"/>
                  </a:lnTo>
                  <a:lnTo>
                    <a:pt x="128" y="94"/>
                  </a:lnTo>
                  <a:lnTo>
                    <a:pt x="132" y="90"/>
                  </a:lnTo>
                  <a:lnTo>
                    <a:pt x="137" y="88"/>
                  </a:lnTo>
                  <a:lnTo>
                    <a:pt x="143" y="86"/>
                  </a:lnTo>
                  <a:lnTo>
                    <a:pt x="149" y="86"/>
                  </a:lnTo>
                  <a:lnTo>
                    <a:pt x="158" y="85"/>
                  </a:lnTo>
                  <a:lnTo>
                    <a:pt x="156" y="85"/>
                  </a:lnTo>
                  <a:lnTo>
                    <a:pt x="154" y="85"/>
                  </a:lnTo>
                  <a:lnTo>
                    <a:pt x="152" y="84"/>
                  </a:lnTo>
                  <a:lnTo>
                    <a:pt x="148" y="84"/>
                  </a:lnTo>
                  <a:lnTo>
                    <a:pt x="147" y="84"/>
                  </a:lnTo>
                  <a:lnTo>
                    <a:pt x="144" y="84"/>
                  </a:lnTo>
                  <a:lnTo>
                    <a:pt x="142" y="82"/>
                  </a:lnTo>
                  <a:lnTo>
                    <a:pt x="139" y="82"/>
                  </a:lnTo>
                  <a:lnTo>
                    <a:pt x="137" y="82"/>
                  </a:lnTo>
                  <a:lnTo>
                    <a:pt x="134" y="82"/>
                  </a:lnTo>
                  <a:lnTo>
                    <a:pt x="132" y="81"/>
                  </a:lnTo>
                  <a:lnTo>
                    <a:pt x="130" y="81"/>
                  </a:lnTo>
                  <a:lnTo>
                    <a:pt x="128" y="80"/>
                  </a:lnTo>
                  <a:lnTo>
                    <a:pt x="128" y="79"/>
                  </a:lnTo>
                  <a:lnTo>
                    <a:pt x="122" y="84"/>
                  </a:lnTo>
                  <a:lnTo>
                    <a:pt x="118" y="89"/>
                  </a:lnTo>
                  <a:lnTo>
                    <a:pt x="114" y="92"/>
                  </a:lnTo>
                  <a:lnTo>
                    <a:pt x="112" y="95"/>
                  </a:lnTo>
                  <a:lnTo>
                    <a:pt x="109" y="99"/>
                  </a:lnTo>
                  <a:lnTo>
                    <a:pt x="108" y="101"/>
                  </a:lnTo>
                  <a:lnTo>
                    <a:pt x="106" y="103"/>
                  </a:lnTo>
                  <a:lnTo>
                    <a:pt x="106" y="105"/>
                  </a:lnTo>
                  <a:lnTo>
                    <a:pt x="105" y="107"/>
                  </a:lnTo>
                  <a:lnTo>
                    <a:pt x="105" y="109"/>
                  </a:lnTo>
                  <a:lnTo>
                    <a:pt x="105" y="111"/>
                  </a:lnTo>
                  <a:lnTo>
                    <a:pt x="105" y="113"/>
                  </a:lnTo>
                  <a:lnTo>
                    <a:pt x="104" y="116"/>
                  </a:lnTo>
                  <a:lnTo>
                    <a:pt x="104" y="118"/>
                  </a:lnTo>
                  <a:lnTo>
                    <a:pt x="104" y="121"/>
                  </a:lnTo>
                  <a:lnTo>
                    <a:pt x="104" y="123"/>
                  </a:lnTo>
                  <a:lnTo>
                    <a:pt x="102" y="125"/>
                  </a:lnTo>
                  <a:lnTo>
                    <a:pt x="100" y="126"/>
                  </a:lnTo>
                  <a:lnTo>
                    <a:pt x="99" y="127"/>
                  </a:lnTo>
                  <a:lnTo>
                    <a:pt x="97" y="127"/>
                  </a:lnTo>
                  <a:lnTo>
                    <a:pt x="94" y="127"/>
                  </a:lnTo>
                  <a:lnTo>
                    <a:pt x="93" y="127"/>
                  </a:lnTo>
                  <a:lnTo>
                    <a:pt x="91" y="127"/>
                  </a:lnTo>
                  <a:lnTo>
                    <a:pt x="89" y="127"/>
                  </a:lnTo>
                  <a:lnTo>
                    <a:pt x="86" y="127"/>
                  </a:lnTo>
                  <a:lnTo>
                    <a:pt x="84" y="127"/>
                  </a:lnTo>
                  <a:lnTo>
                    <a:pt x="83" y="127"/>
                  </a:lnTo>
                  <a:lnTo>
                    <a:pt x="81" y="127"/>
                  </a:lnTo>
                  <a:lnTo>
                    <a:pt x="80" y="127"/>
                  </a:lnTo>
                  <a:lnTo>
                    <a:pt x="79" y="127"/>
                  </a:lnTo>
                  <a:lnTo>
                    <a:pt x="78" y="127"/>
                  </a:lnTo>
                  <a:lnTo>
                    <a:pt x="78" y="126"/>
                  </a:lnTo>
                  <a:lnTo>
                    <a:pt x="76" y="126"/>
                  </a:lnTo>
                  <a:lnTo>
                    <a:pt x="76" y="124"/>
                  </a:lnTo>
                  <a:lnTo>
                    <a:pt x="76" y="123"/>
                  </a:lnTo>
                  <a:lnTo>
                    <a:pt x="76" y="120"/>
                  </a:lnTo>
                  <a:lnTo>
                    <a:pt x="76" y="117"/>
                  </a:lnTo>
                  <a:lnTo>
                    <a:pt x="76" y="114"/>
                  </a:lnTo>
                  <a:lnTo>
                    <a:pt x="76" y="110"/>
                  </a:lnTo>
                  <a:lnTo>
                    <a:pt x="76" y="106"/>
                  </a:lnTo>
                  <a:lnTo>
                    <a:pt x="75" y="103"/>
                  </a:lnTo>
                  <a:lnTo>
                    <a:pt x="75" y="100"/>
                  </a:lnTo>
                  <a:lnTo>
                    <a:pt x="75" y="97"/>
                  </a:lnTo>
                  <a:lnTo>
                    <a:pt x="75" y="93"/>
                  </a:lnTo>
                  <a:lnTo>
                    <a:pt x="75" y="91"/>
                  </a:lnTo>
                  <a:lnTo>
                    <a:pt x="75" y="88"/>
                  </a:lnTo>
                  <a:lnTo>
                    <a:pt x="75" y="87"/>
                  </a:lnTo>
                  <a:lnTo>
                    <a:pt x="75" y="86"/>
                  </a:lnTo>
                  <a:lnTo>
                    <a:pt x="74" y="87"/>
                  </a:lnTo>
                  <a:lnTo>
                    <a:pt x="74" y="89"/>
                  </a:lnTo>
                  <a:lnTo>
                    <a:pt x="74" y="91"/>
                  </a:lnTo>
                  <a:lnTo>
                    <a:pt x="74" y="93"/>
                  </a:lnTo>
                  <a:lnTo>
                    <a:pt x="74" y="97"/>
                  </a:lnTo>
                  <a:lnTo>
                    <a:pt x="74" y="100"/>
                  </a:lnTo>
                  <a:lnTo>
                    <a:pt x="74" y="103"/>
                  </a:lnTo>
                  <a:lnTo>
                    <a:pt x="74" y="106"/>
                  </a:lnTo>
                  <a:lnTo>
                    <a:pt x="72" y="110"/>
                  </a:lnTo>
                  <a:lnTo>
                    <a:pt x="71" y="113"/>
                  </a:lnTo>
                  <a:lnTo>
                    <a:pt x="70" y="117"/>
                  </a:lnTo>
                  <a:lnTo>
                    <a:pt x="68" y="119"/>
                  </a:lnTo>
                  <a:lnTo>
                    <a:pt x="65" y="122"/>
                  </a:lnTo>
                  <a:lnTo>
                    <a:pt x="62" y="124"/>
                  </a:lnTo>
                  <a:lnTo>
                    <a:pt x="58" y="124"/>
                  </a:lnTo>
                  <a:lnTo>
                    <a:pt x="55" y="124"/>
                  </a:lnTo>
                  <a:lnTo>
                    <a:pt x="48" y="124"/>
                  </a:lnTo>
                  <a:lnTo>
                    <a:pt x="43" y="124"/>
                  </a:lnTo>
                  <a:lnTo>
                    <a:pt x="37" y="123"/>
                  </a:lnTo>
                  <a:lnTo>
                    <a:pt x="33" y="121"/>
                  </a:lnTo>
                  <a:lnTo>
                    <a:pt x="29" y="120"/>
                  </a:lnTo>
                  <a:lnTo>
                    <a:pt x="25" y="119"/>
                  </a:lnTo>
                  <a:lnTo>
                    <a:pt x="21" y="117"/>
                  </a:lnTo>
                  <a:lnTo>
                    <a:pt x="19" y="113"/>
                  </a:lnTo>
                  <a:lnTo>
                    <a:pt x="16" y="111"/>
                  </a:lnTo>
                  <a:lnTo>
                    <a:pt x="14" y="108"/>
                  </a:lnTo>
                  <a:lnTo>
                    <a:pt x="12" y="107"/>
                  </a:lnTo>
                  <a:lnTo>
                    <a:pt x="11" y="103"/>
                  </a:lnTo>
                  <a:lnTo>
                    <a:pt x="9" y="101"/>
                  </a:lnTo>
                  <a:lnTo>
                    <a:pt x="8" y="98"/>
                  </a:lnTo>
                  <a:lnTo>
                    <a:pt x="8" y="94"/>
                  </a:lnTo>
                  <a:lnTo>
                    <a:pt x="8" y="91"/>
                  </a:lnTo>
                  <a:lnTo>
                    <a:pt x="8" y="87"/>
                  </a:lnTo>
                  <a:lnTo>
                    <a:pt x="8" y="84"/>
                  </a:lnTo>
                  <a:lnTo>
                    <a:pt x="8" y="81"/>
                  </a:lnTo>
                  <a:lnTo>
                    <a:pt x="10" y="77"/>
                  </a:lnTo>
                  <a:lnTo>
                    <a:pt x="11" y="75"/>
                  </a:lnTo>
                  <a:lnTo>
                    <a:pt x="13" y="73"/>
                  </a:lnTo>
                  <a:lnTo>
                    <a:pt x="15" y="71"/>
                  </a:lnTo>
                  <a:lnTo>
                    <a:pt x="17" y="69"/>
                  </a:lnTo>
                  <a:lnTo>
                    <a:pt x="19" y="69"/>
                  </a:lnTo>
                  <a:lnTo>
                    <a:pt x="21" y="68"/>
                  </a:lnTo>
                  <a:lnTo>
                    <a:pt x="22" y="68"/>
                  </a:lnTo>
                  <a:lnTo>
                    <a:pt x="25" y="66"/>
                  </a:lnTo>
                  <a:lnTo>
                    <a:pt x="27" y="66"/>
                  </a:lnTo>
                  <a:lnTo>
                    <a:pt x="29" y="66"/>
                  </a:lnTo>
                  <a:lnTo>
                    <a:pt x="31" y="66"/>
                  </a:lnTo>
                  <a:lnTo>
                    <a:pt x="34" y="64"/>
                  </a:lnTo>
                  <a:lnTo>
                    <a:pt x="36" y="65"/>
                  </a:lnTo>
                  <a:lnTo>
                    <a:pt x="38" y="65"/>
                  </a:lnTo>
                  <a:lnTo>
                    <a:pt x="41" y="66"/>
                  </a:lnTo>
                  <a:lnTo>
                    <a:pt x="45" y="66"/>
                  </a:lnTo>
                  <a:lnTo>
                    <a:pt x="49" y="67"/>
                  </a:lnTo>
                  <a:lnTo>
                    <a:pt x="52" y="67"/>
                  </a:lnTo>
                  <a:lnTo>
                    <a:pt x="56" y="69"/>
                  </a:lnTo>
                  <a:lnTo>
                    <a:pt x="61" y="69"/>
                  </a:lnTo>
                  <a:lnTo>
                    <a:pt x="64" y="71"/>
                  </a:lnTo>
                  <a:lnTo>
                    <a:pt x="68" y="72"/>
                  </a:lnTo>
                  <a:lnTo>
                    <a:pt x="71" y="74"/>
                  </a:lnTo>
                  <a:lnTo>
                    <a:pt x="74" y="74"/>
                  </a:lnTo>
                  <a:lnTo>
                    <a:pt x="76" y="76"/>
                  </a:lnTo>
                  <a:lnTo>
                    <a:pt x="79" y="76"/>
                  </a:lnTo>
                  <a:lnTo>
                    <a:pt x="80" y="77"/>
                  </a:lnTo>
                  <a:lnTo>
                    <a:pt x="81" y="77"/>
                  </a:lnTo>
                  <a:lnTo>
                    <a:pt x="80" y="77"/>
                  </a:lnTo>
                  <a:lnTo>
                    <a:pt x="80" y="76"/>
                  </a:lnTo>
                  <a:lnTo>
                    <a:pt x="80" y="74"/>
                  </a:lnTo>
                  <a:lnTo>
                    <a:pt x="80" y="72"/>
                  </a:lnTo>
                  <a:lnTo>
                    <a:pt x="80" y="71"/>
                  </a:lnTo>
                  <a:lnTo>
                    <a:pt x="80" y="69"/>
                  </a:lnTo>
                  <a:lnTo>
                    <a:pt x="80" y="68"/>
                  </a:lnTo>
                  <a:lnTo>
                    <a:pt x="81" y="66"/>
                  </a:lnTo>
                  <a:lnTo>
                    <a:pt x="77" y="66"/>
                  </a:lnTo>
                  <a:lnTo>
                    <a:pt x="74" y="66"/>
                  </a:lnTo>
                  <a:lnTo>
                    <a:pt x="71" y="66"/>
                  </a:lnTo>
                  <a:lnTo>
                    <a:pt x="68" y="65"/>
                  </a:lnTo>
                  <a:lnTo>
                    <a:pt x="63" y="65"/>
                  </a:lnTo>
                  <a:lnTo>
                    <a:pt x="59" y="63"/>
                  </a:lnTo>
                  <a:lnTo>
                    <a:pt x="56" y="63"/>
                  </a:lnTo>
                  <a:lnTo>
                    <a:pt x="52" y="62"/>
                  </a:lnTo>
                  <a:lnTo>
                    <a:pt x="48" y="62"/>
                  </a:lnTo>
                  <a:lnTo>
                    <a:pt x="44" y="60"/>
                  </a:lnTo>
                  <a:lnTo>
                    <a:pt x="40" y="60"/>
                  </a:lnTo>
                  <a:lnTo>
                    <a:pt x="37" y="58"/>
                  </a:lnTo>
                  <a:lnTo>
                    <a:pt x="33" y="58"/>
                  </a:lnTo>
                  <a:lnTo>
                    <a:pt x="30" y="56"/>
                  </a:lnTo>
                  <a:lnTo>
                    <a:pt x="28" y="55"/>
                  </a:lnTo>
                  <a:lnTo>
                    <a:pt x="26" y="53"/>
                  </a:lnTo>
                  <a:lnTo>
                    <a:pt x="24" y="53"/>
                  </a:lnTo>
                  <a:lnTo>
                    <a:pt x="23" y="52"/>
                  </a:lnTo>
                  <a:lnTo>
                    <a:pt x="21" y="50"/>
                  </a:lnTo>
                  <a:lnTo>
                    <a:pt x="21" y="48"/>
                  </a:lnTo>
                  <a:lnTo>
                    <a:pt x="19" y="46"/>
                  </a:lnTo>
                  <a:lnTo>
                    <a:pt x="18" y="43"/>
                  </a:lnTo>
                  <a:lnTo>
                    <a:pt x="17" y="41"/>
                  </a:lnTo>
                  <a:lnTo>
                    <a:pt x="17" y="37"/>
                  </a:lnTo>
                  <a:lnTo>
                    <a:pt x="16" y="35"/>
                  </a:lnTo>
                  <a:lnTo>
                    <a:pt x="16" y="32"/>
                  </a:lnTo>
                  <a:lnTo>
                    <a:pt x="16" y="29"/>
                  </a:lnTo>
                  <a:lnTo>
                    <a:pt x="17" y="25"/>
                  </a:lnTo>
                  <a:lnTo>
                    <a:pt x="17" y="24"/>
                  </a:lnTo>
                  <a:lnTo>
                    <a:pt x="19" y="20"/>
                  </a:lnTo>
                  <a:lnTo>
                    <a:pt x="22" y="19"/>
                  </a:lnTo>
                  <a:lnTo>
                    <a:pt x="26" y="16"/>
                  </a:lnTo>
                  <a:lnTo>
                    <a:pt x="30" y="16"/>
                  </a:lnTo>
                  <a:lnTo>
                    <a:pt x="34" y="15"/>
                  </a:lnTo>
                  <a:lnTo>
                    <a:pt x="37" y="16"/>
                  </a:lnTo>
                  <a:lnTo>
                    <a:pt x="40" y="16"/>
                  </a:lnTo>
                  <a:lnTo>
                    <a:pt x="42" y="18"/>
                  </a:lnTo>
                  <a:lnTo>
                    <a:pt x="45" y="20"/>
                  </a:lnTo>
                  <a:lnTo>
                    <a:pt x="47" y="22"/>
                  </a:lnTo>
                  <a:lnTo>
                    <a:pt x="49" y="24"/>
                  </a:lnTo>
                  <a:lnTo>
                    <a:pt x="49" y="28"/>
                  </a:lnTo>
                  <a:lnTo>
                    <a:pt x="49" y="30"/>
                  </a:lnTo>
                  <a:lnTo>
                    <a:pt x="48" y="32"/>
                  </a:lnTo>
                  <a:lnTo>
                    <a:pt x="48" y="34"/>
                  </a:lnTo>
                  <a:lnTo>
                    <a:pt x="46" y="36"/>
                  </a:lnTo>
                  <a:lnTo>
                    <a:pt x="45" y="38"/>
                  </a:lnTo>
                  <a:lnTo>
                    <a:pt x="41" y="40"/>
                  </a:lnTo>
                  <a:lnTo>
                    <a:pt x="39" y="40"/>
                  </a:lnTo>
                  <a:lnTo>
                    <a:pt x="37" y="40"/>
                  </a:lnTo>
                  <a:lnTo>
                    <a:pt x="36" y="40"/>
                  </a:lnTo>
                  <a:lnTo>
                    <a:pt x="36" y="39"/>
                  </a:lnTo>
                  <a:lnTo>
                    <a:pt x="34" y="39"/>
                  </a:lnTo>
                  <a:lnTo>
                    <a:pt x="34" y="37"/>
                  </a:lnTo>
                  <a:lnTo>
                    <a:pt x="33" y="36"/>
                  </a:lnTo>
                  <a:lnTo>
                    <a:pt x="33" y="34"/>
                  </a:lnTo>
                  <a:lnTo>
                    <a:pt x="32" y="34"/>
                  </a:lnTo>
                  <a:lnTo>
                    <a:pt x="32" y="32"/>
                  </a:lnTo>
                  <a:lnTo>
                    <a:pt x="32" y="31"/>
                  </a:lnTo>
                  <a:lnTo>
                    <a:pt x="32" y="30"/>
                  </a:lnTo>
                  <a:lnTo>
                    <a:pt x="32" y="28"/>
                  </a:lnTo>
                  <a:lnTo>
                    <a:pt x="30" y="30"/>
                  </a:lnTo>
                  <a:lnTo>
                    <a:pt x="29" y="31"/>
                  </a:lnTo>
                  <a:lnTo>
                    <a:pt x="27" y="33"/>
                  </a:lnTo>
                  <a:lnTo>
                    <a:pt x="27" y="35"/>
                  </a:lnTo>
                  <a:lnTo>
                    <a:pt x="27" y="36"/>
                  </a:lnTo>
                  <a:lnTo>
                    <a:pt x="25" y="38"/>
                  </a:lnTo>
                  <a:lnTo>
                    <a:pt x="25" y="40"/>
                  </a:lnTo>
                  <a:lnTo>
                    <a:pt x="25" y="42"/>
                  </a:lnTo>
                  <a:lnTo>
                    <a:pt x="25" y="44"/>
                  </a:lnTo>
                  <a:lnTo>
                    <a:pt x="26" y="44"/>
                  </a:lnTo>
                  <a:lnTo>
                    <a:pt x="28" y="46"/>
                  </a:lnTo>
                  <a:lnTo>
                    <a:pt x="32" y="47"/>
                  </a:lnTo>
                  <a:lnTo>
                    <a:pt x="35" y="49"/>
                  </a:lnTo>
                  <a:lnTo>
                    <a:pt x="39" y="49"/>
                  </a:lnTo>
                  <a:lnTo>
                    <a:pt x="42" y="50"/>
                  </a:lnTo>
                  <a:lnTo>
                    <a:pt x="46" y="51"/>
                  </a:lnTo>
                  <a:lnTo>
                    <a:pt x="49" y="52"/>
                  </a:lnTo>
                  <a:lnTo>
                    <a:pt x="54" y="52"/>
                  </a:lnTo>
                  <a:lnTo>
                    <a:pt x="55" y="54"/>
                  </a:lnTo>
                  <a:lnTo>
                    <a:pt x="59" y="55"/>
                  </a:lnTo>
                  <a:lnTo>
                    <a:pt x="61" y="55"/>
                  </a:lnTo>
                  <a:lnTo>
                    <a:pt x="64" y="55"/>
                  </a:lnTo>
                  <a:lnTo>
                    <a:pt x="66" y="55"/>
                  </a:lnTo>
                  <a:lnTo>
                    <a:pt x="66" y="54"/>
                  </a:lnTo>
                  <a:lnTo>
                    <a:pt x="66" y="52"/>
                  </a:lnTo>
                  <a:lnTo>
                    <a:pt x="64" y="52"/>
                  </a:lnTo>
                  <a:lnTo>
                    <a:pt x="63" y="52"/>
                  </a:lnTo>
                  <a:lnTo>
                    <a:pt x="63" y="51"/>
                  </a:lnTo>
                  <a:lnTo>
                    <a:pt x="61" y="50"/>
                  </a:lnTo>
                  <a:lnTo>
                    <a:pt x="61" y="49"/>
                  </a:lnTo>
                  <a:lnTo>
                    <a:pt x="61" y="47"/>
                  </a:lnTo>
                  <a:lnTo>
                    <a:pt x="61" y="45"/>
                  </a:lnTo>
                  <a:lnTo>
                    <a:pt x="59" y="43"/>
                  </a:lnTo>
                  <a:lnTo>
                    <a:pt x="59" y="41"/>
                  </a:lnTo>
                  <a:lnTo>
                    <a:pt x="58" y="40"/>
                  </a:lnTo>
                  <a:lnTo>
                    <a:pt x="58" y="36"/>
                  </a:lnTo>
                  <a:lnTo>
                    <a:pt x="58" y="33"/>
                  </a:lnTo>
                  <a:lnTo>
                    <a:pt x="58" y="30"/>
                  </a:lnTo>
                  <a:lnTo>
                    <a:pt x="58" y="26"/>
                  </a:lnTo>
                  <a:lnTo>
                    <a:pt x="59" y="20"/>
                  </a:lnTo>
                  <a:lnTo>
                    <a:pt x="59" y="19"/>
                  </a:lnTo>
                  <a:lnTo>
                    <a:pt x="61" y="17"/>
                  </a:lnTo>
                  <a:lnTo>
                    <a:pt x="61" y="15"/>
                  </a:lnTo>
                  <a:lnTo>
                    <a:pt x="62" y="13"/>
                  </a:lnTo>
                  <a:lnTo>
                    <a:pt x="62" y="12"/>
                  </a:lnTo>
                  <a:lnTo>
                    <a:pt x="64" y="10"/>
                  </a:lnTo>
                  <a:lnTo>
                    <a:pt x="64" y="9"/>
                  </a:lnTo>
                  <a:lnTo>
                    <a:pt x="66" y="7"/>
                  </a:lnTo>
                  <a:lnTo>
                    <a:pt x="66" y="5"/>
                  </a:lnTo>
                  <a:lnTo>
                    <a:pt x="68" y="3"/>
                  </a:lnTo>
                  <a:lnTo>
                    <a:pt x="69" y="1"/>
                  </a:lnTo>
                  <a:lnTo>
                    <a:pt x="70" y="0"/>
                  </a:lnTo>
                </a:path>
              </a:pathLst>
            </a:custGeom>
            <a:solidFill>
              <a:srgbClr val="F8F8F8"/>
            </a:solidFill>
            <a:ln w="6350">
              <a:solidFill>
                <a:srgbClr val="DDDDDD"/>
              </a:solidFill>
              <a:round/>
              <a:headEnd/>
              <a:tailEnd/>
            </a:ln>
          </p:spPr>
          <p:txBody>
            <a:bodyPr/>
            <a:lstStyle/>
            <a:p>
              <a:endParaRPr lang="it-IT"/>
            </a:p>
          </p:txBody>
        </p:sp>
        <p:sp>
          <p:nvSpPr>
            <p:cNvPr id="8248" name="Freeform 72"/>
            <p:cNvSpPr>
              <a:spLocks/>
            </p:cNvSpPr>
            <p:nvPr/>
          </p:nvSpPr>
          <p:spPr bwMode="auto">
            <a:xfrm>
              <a:off x="4527" y="1465"/>
              <a:ext cx="324" cy="105"/>
            </a:xfrm>
            <a:custGeom>
              <a:avLst/>
              <a:gdLst>
                <a:gd name="T0" fmla="*/ 8 w 164"/>
                <a:gd name="T1" fmla="*/ 6 h 114"/>
                <a:gd name="T2" fmla="*/ 55 w 164"/>
                <a:gd name="T3" fmla="*/ 6 h 114"/>
                <a:gd name="T4" fmla="*/ 109 w 164"/>
                <a:gd name="T5" fmla="*/ 4 h 114"/>
                <a:gd name="T6" fmla="*/ 140 w 164"/>
                <a:gd name="T7" fmla="*/ 1 h 114"/>
                <a:gd name="T8" fmla="*/ 332 w 164"/>
                <a:gd name="T9" fmla="*/ 9 h 114"/>
                <a:gd name="T10" fmla="*/ 524 w 164"/>
                <a:gd name="T11" fmla="*/ 15 h 114"/>
                <a:gd name="T12" fmla="*/ 632 w 164"/>
                <a:gd name="T13" fmla="*/ 16 h 114"/>
                <a:gd name="T14" fmla="*/ 688 w 164"/>
                <a:gd name="T15" fmla="*/ 16 h 114"/>
                <a:gd name="T16" fmla="*/ 664 w 164"/>
                <a:gd name="T17" fmla="*/ 30 h 114"/>
                <a:gd name="T18" fmla="*/ 664 w 164"/>
                <a:gd name="T19" fmla="*/ 53 h 114"/>
                <a:gd name="T20" fmla="*/ 719 w 164"/>
                <a:gd name="T21" fmla="*/ 73 h 114"/>
                <a:gd name="T22" fmla="*/ 780 w 164"/>
                <a:gd name="T23" fmla="*/ 84 h 114"/>
                <a:gd name="T24" fmla="*/ 824 w 164"/>
                <a:gd name="T25" fmla="*/ 82 h 114"/>
                <a:gd name="T26" fmla="*/ 840 w 164"/>
                <a:gd name="T27" fmla="*/ 69 h 114"/>
                <a:gd name="T28" fmla="*/ 885 w 164"/>
                <a:gd name="T29" fmla="*/ 53 h 114"/>
                <a:gd name="T30" fmla="*/ 1012 w 164"/>
                <a:gd name="T31" fmla="*/ 41 h 114"/>
                <a:gd name="T32" fmla="*/ 1073 w 164"/>
                <a:gd name="T33" fmla="*/ 37 h 114"/>
                <a:gd name="T34" fmla="*/ 1081 w 164"/>
                <a:gd name="T35" fmla="*/ 28 h 114"/>
                <a:gd name="T36" fmla="*/ 1096 w 164"/>
                <a:gd name="T37" fmla="*/ 19 h 114"/>
                <a:gd name="T38" fmla="*/ 1108 w 164"/>
                <a:gd name="T39" fmla="*/ 14 h 114"/>
                <a:gd name="T40" fmla="*/ 1124 w 164"/>
                <a:gd name="T41" fmla="*/ 34 h 114"/>
                <a:gd name="T42" fmla="*/ 1179 w 164"/>
                <a:gd name="T43" fmla="*/ 57 h 114"/>
                <a:gd name="T44" fmla="*/ 1217 w 164"/>
                <a:gd name="T45" fmla="*/ 75 h 114"/>
                <a:gd name="T46" fmla="*/ 1249 w 164"/>
                <a:gd name="T47" fmla="*/ 83 h 114"/>
                <a:gd name="T48" fmla="*/ 1201 w 164"/>
                <a:gd name="T49" fmla="*/ 85 h 114"/>
                <a:gd name="T50" fmla="*/ 1108 w 164"/>
                <a:gd name="T51" fmla="*/ 87 h 114"/>
                <a:gd name="T52" fmla="*/ 988 w 164"/>
                <a:gd name="T53" fmla="*/ 88 h 114"/>
                <a:gd name="T54" fmla="*/ 840 w 164"/>
                <a:gd name="T55" fmla="*/ 88 h 114"/>
                <a:gd name="T56" fmla="*/ 780 w 164"/>
                <a:gd name="T57" fmla="*/ 88 h 114"/>
                <a:gd name="T58" fmla="*/ 719 w 164"/>
                <a:gd name="T59" fmla="*/ 84 h 114"/>
                <a:gd name="T60" fmla="*/ 624 w 164"/>
                <a:gd name="T61" fmla="*/ 79 h 114"/>
                <a:gd name="T62" fmla="*/ 561 w 164"/>
                <a:gd name="T63" fmla="*/ 74 h 114"/>
                <a:gd name="T64" fmla="*/ 516 w 164"/>
                <a:gd name="T65" fmla="*/ 70 h 114"/>
                <a:gd name="T66" fmla="*/ 492 w 164"/>
                <a:gd name="T67" fmla="*/ 64 h 114"/>
                <a:gd name="T68" fmla="*/ 448 w 164"/>
                <a:gd name="T69" fmla="*/ 61 h 114"/>
                <a:gd name="T70" fmla="*/ 417 w 164"/>
                <a:gd name="T71" fmla="*/ 59 h 114"/>
                <a:gd name="T72" fmla="*/ 379 w 164"/>
                <a:gd name="T73" fmla="*/ 59 h 114"/>
                <a:gd name="T74" fmla="*/ 332 w 164"/>
                <a:gd name="T75" fmla="*/ 54 h 114"/>
                <a:gd name="T76" fmla="*/ 277 w 164"/>
                <a:gd name="T77" fmla="*/ 49 h 114"/>
                <a:gd name="T78" fmla="*/ 253 w 164"/>
                <a:gd name="T79" fmla="*/ 45 h 114"/>
                <a:gd name="T80" fmla="*/ 269 w 164"/>
                <a:gd name="T81" fmla="*/ 43 h 114"/>
                <a:gd name="T82" fmla="*/ 316 w 164"/>
                <a:gd name="T83" fmla="*/ 42 h 114"/>
                <a:gd name="T84" fmla="*/ 379 w 164"/>
                <a:gd name="T85" fmla="*/ 41 h 114"/>
                <a:gd name="T86" fmla="*/ 417 w 164"/>
                <a:gd name="T87" fmla="*/ 41 h 114"/>
                <a:gd name="T88" fmla="*/ 379 w 164"/>
                <a:gd name="T89" fmla="*/ 25 h 114"/>
                <a:gd name="T90" fmla="*/ 277 w 164"/>
                <a:gd name="T91" fmla="*/ 15 h 114"/>
                <a:gd name="T92" fmla="*/ 140 w 164"/>
                <a:gd name="T93" fmla="*/ 13 h 114"/>
                <a:gd name="T94" fmla="*/ 24 w 164"/>
                <a:gd name="T95" fmla="*/ 7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0" y="8"/>
                  </a:moveTo>
                  <a:lnTo>
                    <a:pt x="0" y="8"/>
                  </a:lnTo>
                  <a:lnTo>
                    <a:pt x="1" y="8"/>
                  </a:lnTo>
                  <a:lnTo>
                    <a:pt x="3" y="7"/>
                  </a:lnTo>
                  <a:lnTo>
                    <a:pt x="4" y="7"/>
                  </a:lnTo>
                  <a:lnTo>
                    <a:pt x="5" y="6"/>
                  </a:lnTo>
                  <a:lnTo>
                    <a:pt x="7" y="6"/>
                  </a:lnTo>
                  <a:lnTo>
                    <a:pt x="9" y="4"/>
                  </a:lnTo>
                  <a:lnTo>
                    <a:pt x="10" y="4"/>
                  </a:lnTo>
                  <a:lnTo>
                    <a:pt x="12" y="4"/>
                  </a:lnTo>
                  <a:lnTo>
                    <a:pt x="14" y="4"/>
                  </a:lnTo>
                  <a:lnTo>
                    <a:pt x="16" y="2"/>
                  </a:lnTo>
                  <a:lnTo>
                    <a:pt x="17" y="1"/>
                  </a:lnTo>
                  <a:lnTo>
                    <a:pt x="18" y="1"/>
                  </a:lnTo>
                  <a:lnTo>
                    <a:pt x="19" y="0"/>
                  </a:lnTo>
                  <a:lnTo>
                    <a:pt x="27" y="5"/>
                  </a:lnTo>
                  <a:lnTo>
                    <a:pt x="36" y="9"/>
                  </a:lnTo>
                  <a:lnTo>
                    <a:pt x="43" y="12"/>
                  </a:lnTo>
                  <a:lnTo>
                    <a:pt x="51" y="13"/>
                  </a:lnTo>
                  <a:lnTo>
                    <a:pt x="56" y="16"/>
                  </a:lnTo>
                  <a:lnTo>
                    <a:pt x="63" y="17"/>
                  </a:lnTo>
                  <a:lnTo>
                    <a:pt x="68" y="18"/>
                  </a:lnTo>
                  <a:lnTo>
                    <a:pt x="73" y="18"/>
                  </a:lnTo>
                  <a:lnTo>
                    <a:pt x="76" y="19"/>
                  </a:lnTo>
                  <a:lnTo>
                    <a:pt x="80" y="19"/>
                  </a:lnTo>
                  <a:lnTo>
                    <a:pt x="82" y="19"/>
                  </a:lnTo>
                  <a:lnTo>
                    <a:pt x="85" y="19"/>
                  </a:lnTo>
                  <a:lnTo>
                    <a:pt x="86" y="19"/>
                  </a:lnTo>
                  <a:lnTo>
                    <a:pt x="88" y="19"/>
                  </a:lnTo>
                  <a:lnTo>
                    <a:pt x="89" y="19"/>
                  </a:lnTo>
                  <a:lnTo>
                    <a:pt x="90" y="18"/>
                  </a:lnTo>
                  <a:lnTo>
                    <a:pt x="88" y="26"/>
                  </a:lnTo>
                  <a:lnTo>
                    <a:pt x="87" y="32"/>
                  </a:lnTo>
                  <a:lnTo>
                    <a:pt x="86" y="39"/>
                  </a:lnTo>
                  <a:lnTo>
                    <a:pt x="86" y="45"/>
                  </a:lnTo>
                  <a:lnTo>
                    <a:pt x="86" y="52"/>
                  </a:lnTo>
                  <a:lnTo>
                    <a:pt x="86" y="60"/>
                  </a:lnTo>
                  <a:lnTo>
                    <a:pt x="86" y="67"/>
                  </a:lnTo>
                  <a:lnTo>
                    <a:pt x="88" y="73"/>
                  </a:lnTo>
                  <a:lnTo>
                    <a:pt x="89" y="80"/>
                  </a:lnTo>
                  <a:lnTo>
                    <a:pt x="91" y="87"/>
                  </a:lnTo>
                  <a:lnTo>
                    <a:pt x="93" y="93"/>
                  </a:lnTo>
                  <a:lnTo>
                    <a:pt x="94" y="98"/>
                  </a:lnTo>
                  <a:lnTo>
                    <a:pt x="96" y="102"/>
                  </a:lnTo>
                  <a:lnTo>
                    <a:pt x="99" y="105"/>
                  </a:lnTo>
                  <a:lnTo>
                    <a:pt x="101" y="108"/>
                  </a:lnTo>
                  <a:lnTo>
                    <a:pt x="105" y="108"/>
                  </a:lnTo>
                  <a:lnTo>
                    <a:pt x="105" y="109"/>
                  </a:lnTo>
                  <a:lnTo>
                    <a:pt x="107" y="107"/>
                  </a:lnTo>
                  <a:lnTo>
                    <a:pt x="107" y="105"/>
                  </a:lnTo>
                  <a:lnTo>
                    <a:pt x="108" y="102"/>
                  </a:lnTo>
                  <a:lnTo>
                    <a:pt x="108" y="98"/>
                  </a:lnTo>
                  <a:lnTo>
                    <a:pt x="109" y="94"/>
                  </a:lnTo>
                  <a:lnTo>
                    <a:pt x="109" y="88"/>
                  </a:lnTo>
                  <a:lnTo>
                    <a:pt x="110" y="83"/>
                  </a:lnTo>
                  <a:lnTo>
                    <a:pt x="111" y="79"/>
                  </a:lnTo>
                  <a:lnTo>
                    <a:pt x="113" y="73"/>
                  </a:lnTo>
                  <a:lnTo>
                    <a:pt x="115" y="68"/>
                  </a:lnTo>
                  <a:lnTo>
                    <a:pt x="118" y="63"/>
                  </a:lnTo>
                  <a:lnTo>
                    <a:pt x="121" y="60"/>
                  </a:lnTo>
                  <a:lnTo>
                    <a:pt x="126" y="55"/>
                  </a:lnTo>
                  <a:lnTo>
                    <a:pt x="131" y="52"/>
                  </a:lnTo>
                  <a:lnTo>
                    <a:pt x="139" y="49"/>
                  </a:lnTo>
                  <a:lnTo>
                    <a:pt x="139" y="47"/>
                  </a:lnTo>
                  <a:lnTo>
                    <a:pt x="140" y="45"/>
                  </a:lnTo>
                  <a:lnTo>
                    <a:pt x="140" y="43"/>
                  </a:lnTo>
                  <a:lnTo>
                    <a:pt x="140" y="39"/>
                  </a:lnTo>
                  <a:lnTo>
                    <a:pt x="140" y="36"/>
                  </a:lnTo>
                  <a:lnTo>
                    <a:pt x="142" y="33"/>
                  </a:lnTo>
                  <a:lnTo>
                    <a:pt x="142" y="31"/>
                  </a:lnTo>
                  <a:lnTo>
                    <a:pt x="142" y="28"/>
                  </a:lnTo>
                  <a:lnTo>
                    <a:pt x="142" y="25"/>
                  </a:lnTo>
                  <a:lnTo>
                    <a:pt x="143" y="21"/>
                  </a:lnTo>
                  <a:lnTo>
                    <a:pt x="143" y="20"/>
                  </a:lnTo>
                  <a:lnTo>
                    <a:pt x="144" y="18"/>
                  </a:lnTo>
                  <a:lnTo>
                    <a:pt x="144" y="17"/>
                  </a:lnTo>
                  <a:lnTo>
                    <a:pt x="145" y="16"/>
                  </a:lnTo>
                  <a:lnTo>
                    <a:pt x="145" y="25"/>
                  </a:lnTo>
                  <a:lnTo>
                    <a:pt x="146" y="34"/>
                  </a:lnTo>
                  <a:lnTo>
                    <a:pt x="146" y="43"/>
                  </a:lnTo>
                  <a:lnTo>
                    <a:pt x="148" y="51"/>
                  </a:lnTo>
                  <a:lnTo>
                    <a:pt x="149" y="59"/>
                  </a:lnTo>
                  <a:lnTo>
                    <a:pt x="151" y="66"/>
                  </a:lnTo>
                  <a:lnTo>
                    <a:pt x="153" y="73"/>
                  </a:lnTo>
                  <a:lnTo>
                    <a:pt x="155" y="79"/>
                  </a:lnTo>
                  <a:lnTo>
                    <a:pt x="155" y="86"/>
                  </a:lnTo>
                  <a:lnTo>
                    <a:pt x="156" y="91"/>
                  </a:lnTo>
                  <a:lnTo>
                    <a:pt x="158" y="96"/>
                  </a:lnTo>
                  <a:lnTo>
                    <a:pt x="160" y="100"/>
                  </a:lnTo>
                  <a:lnTo>
                    <a:pt x="160" y="103"/>
                  </a:lnTo>
                  <a:lnTo>
                    <a:pt x="162" y="105"/>
                  </a:lnTo>
                  <a:lnTo>
                    <a:pt x="162" y="106"/>
                  </a:lnTo>
                  <a:lnTo>
                    <a:pt x="163" y="106"/>
                  </a:lnTo>
                  <a:lnTo>
                    <a:pt x="160" y="108"/>
                  </a:lnTo>
                  <a:lnTo>
                    <a:pt x="158" y="108"/>
                  </a:lnTo>
                  <a:lnTo>
                    <a:pt x="156" y="109"/>
                  </a:lnTo>
                  <a:lnTo>
                    <a:pt x="154" y="109"/>
                  </a:lnTo>
                  <a:lnTo>
                    <a:pt x="150" y="111"/>
                  </a:lnTo>
                  <a:lnTo>
                    <a:pt x="148" y="111"/>
                  </a:lnTo>
                  <a:lnTo>
                    <a:pt x="144" y="111"/>
                  </a:lnTo>
                  <a:lnTo>
                    <a:pt x="142" y="111"/>
                  </a:lnTo>
                  <a:lnTo>
                    <a:pt x="137" y="112"/>
                  </a:lnTo>
                  <a:lnTo>
                    <a:pt x="134" y="112"/>
                  </a:lnTo>
                  <a:lnTo>
                    <a:pt x="128" y="112"/>
                  </a:lnTo>
                  <a:lnTo>
                    <a:pt x="125" y="112"/>
                  </a:lnTo>
                  <a:lnTo>
                    <a:pt x="119" y="113"/>
                  </a:lnTo>
                  <a:lnTo>
                    <a:pt x="115" y="113"/>
                  </a:lnTo>
                  <a:lnTo>
                    <a:pt x="109" y="113"/>
                  </a:lnTo>
                  <a:lnTo>
                    <a:pt x="105" y="113"/>
                  </a:lnTo>
                  <a:lnTo>
                    <a:pt x="103" y="113"/>
                  </a:lnTo>
                  <a:lnTo>
                    <a:pt x="101" y="113"/>
                  </a:lnTo>
                  <a:lnTo>
                    <a:pt x="100" y="111"/>
                  </a:lnTo>
                  <a:lnTo>
                    <a:pt x="97" y="111"/>
                  </a:lnTo>
                  <a:lnTo>
                    <a:pt x="95" y="109"/>
                  </a:lnTo>
                  <a:lnTo>
                    <a:pt x="93" y="107"/>
                  </a:lnTo>
                  <a:lnTo>
                    <a:pt x="91" y="105"/>
                  </a:lnTo>
                  <a:lnTo>
                    <a:pt x="88" y="104"/>
                  </a:lnTo>
                  <a:lnTo>
                    <a:pt x="85" y="102"/>
                  </a:lnTo>
                  <a:lnTo>
                    <a:pt x="81" y="101"/>
                  </a:lnTo>
                  <a:lnTo>
                    <a:pt x="80" y="99"/>
                  </a:lnTo>
                  <a:lnTo>
                    <a:pt x="76" y="98"/>
                  </a:lnTo>
                  <a:lnTo>
                    <a:pt x="74" y="96"/>
                  </a:lnTo>
                  <a:lnTo>
                    <a:pt x="73" y="94"/>
                  </a:lnTo>
                  <a:lnTo>
                    <a:pt x="71" y="92"/>
                  </a:lnTo>
                  <a:lnTo>
                    <a:pt x="70" y="92"/>
                  </a:lnTo>
                  <a:lnTo>
                    <a:pt x="69" y="90"/>
                  </a:lnTo>
                  <a:lnTo>
                    <a:pt x="67" y="89"/>
                  </a:lnTo>
                  <a:lnTo>
                    <a:pt x="67" y="87"/>
                  </a:lnTo>
                  <a:lnTo>
                    <a:pt x="65" y="86"/>
                  </a:lnTo>
                  <a:lnTo>
                    <a:pt x="65" y="85"/>
                  </a:lnTo>
                  <a:lnTo>
                    <a:pt x="64" y="83"/>
                  </a:lnTo>
                  <a:lnTo>
                    <a:pt x="64" y="81"/>
                  </a:lnTo>
                  <a:lnTo>
                    <a:pt x="62" y="81"/>
                  </a:lnTo>
                  <a:lnTo>
                    <a:pt x="60" y="79"/>
                  </a:lnTo>
                  <a:lnTo>
                    <a:pt x="58" y="78"/>
                  </a:lnTo>
                  <a:lnTo>
                    <a:pt x="58" y="76"/>
                  </a:lnTo>
                  <a:lnTo>
                    <a:pt x="56" y="76"/>
                  </a:lnTo>
                  <a:lnTo>
                    <a:pt x="56" y="75"/>
                  </a:lnTo>
                  <a:lnTo>
                    <a:pt x="54" y="75"/>
                  </a:lnTo>
                  <a:lnTo>
                    <a:pt x="54" y="74"/>
                  </a:lnTo>
                  <a:lnTo>
                    <a:pt x="52" y="75"/>
                  </a:lnTo>
                  <a:lnTo>
                    <a:pt x="51" y="75"/>
                  </a:lnTo>
                  <a:lnTo>
                    <a:pt x="49" y="75"/>
                  </a:lnTo>
                  <a:lnTo>
                    <a:pt x="49" y="73"/>
                  </a:lnTo>
                  <a:lnTo>
                    <a:pt x="47" y="72"/>
                  </a:lnTo>
                  <a:lnTo>
                    <a:pt x="45" y="71"/>
                  </a:lnTo>
                  <a:lnTo>
                    <a:pt x="43" y="69"/>
                  </a:lnTo>
                  <a:lnTo>
                    <a:pt x="41" y="67"/>
                  </a:lnTo>
                  <a:lnTo>
                    <a:pt x="40" y="66"/>
                  </a:lnTo>
                  <a:lnTo>
                    <a:pt x="38" y="64"/>
                  </a:lnTo>
                  <a:lnTo>
                    <a:pt x="36" y="63"/>
                  </a:lnTo>
                  <a:lnTo>
                    <a:pt x="35" y="61"/>
                  </a:lnTo>
                  <a:lnTo>
                    <a:pt x="33" y="60"/>
                  </a:lnTo>
                  <a:lnTo>
                    <a:pt x="33" y="58"/>
                  </a:lnTo>
                  <a:lnTo>
                    <a:pt x="33" y="57"/>
                  </a:lnTo>
                  <a:lnTo>
                    <a:pt x="33" y="55"/>
                  </a:lnTo>
                  <a:lnTo>
                    <a:pt x="34" y="55"/>
                  </a:lnTo>
                  <a:lnTo>
                    <a:pt x="35" y="55"/>
                  </a:lnTo>
                  <a:lnTo>
                    <a:pt x="36" y="54"/>
                  </a:lnTo>
                  <a:lnTo>
                    <a:pt x="38" y="54"/>
                  </a:lnTo>
                  <a:lnTo>
                    <a:pt x="40" y="54"/>
                  </a:lnTo>
                  <a:lnTo>
                    <a:pt x="41" y="54"/>
                  </a:lnTo>
                  <a:lnTo>
                    <a:pt x="44" y="52"/>
                  </a:lnTo>
                  <a:lnTo>
                    <a:pt x="46" y="52"/>
                  </a:lnTo>
                  <a:lnTo>
                    <a:pt x="48" y="52"/>
                  </a:lnTo>
                  <a:lnTo>
                    <a:pt x="49" y="52"/>
                  </a:lnTo>
                  <a:lnTo>
                    <a:pt x="51" y="52"/>
                  </a:lnTo>
                  <a:lnTo>
                    <a:pt x="52" y="52"/>
                  </a:lnTo>
                  <a:lnTo>
                    <a:pt x="54" y="52"/>
                  </a:lnTo>
                  <a:lnTo>
                    <a:pt x="55" y="52"/>
                  </a:lnTo>
                  <a:lnTo>
                    <a:pt x="54" y="44"/>
                  </a:lnTo>
                  <a:lnTo>
                    <a:pt x="52" y="37"/>
                  </a:lnTo>
                  <a:lnTo>
                    <a:pt x="49" y="32"/>
                  </a:lnTo>
                  <a:lnTo>
                    <a:pt x="47" y="26"/>
                  </a:lnTo>
                  <a:lnTo>
                    <a:pt x="43" y="24"/>
                  </a:lnTo>
                  <a:lnTo>
                    <a:pt x="39" y="20"/>
                  </a:lnTo>
                  <a:lnTo>
                    <a:pt x="36" y="18"/>
                  </a:lnTo>
                  <a:lnTo>
                    <a:pt x="32" y="16"/>
                  </a:lnTo>
                  <a:lnTo>
                    <a:pt x="27" y="16"/>
                  </a:lnTo>
                  <a:lnTo>
                    <a:pt x="23" y="16"/>
                  </a:lnTo>
                  <a:lnTo>
                    <a:pt x="18" y="16"/>
                  </a:lnTo>
                  <a:lnTo>
                    <a:pt x="14" y="14"/>
                  </a:lnTo>
                  <a:lnTo>
                    <a:pt x="9" y="14"/>
                  </a:lnTo>
                  <a:lnTo>
                    <a:pt x="6" y="12"/>
                  </a:lnTo>
                  <a:lnTo>
                    <a:pt x="3" y="10"/>
                  </a:lnTo>
                  <a:lnTo>
                    <a:pt x="0" y="8"/>
                  </a:lnTo>
                </a:path>
              </a:pathLst>
            </a:custGeom>
            <a:solidFill>
              <a:srgbClr val="F8F8F8"/>
            </a:solidFill>
            <a:ln w="6350">
              <a:solidFill>
                <a:srgbClr val="DDDDDD"/>
              </a:solidFill>
              <a:round/>
              <a:headEnd/>
              <a:tailEnd/>
            </a:ln>
          </p:spPr>
          <p:txBody>
            <a:bodyPr/>
            <a:lstStyle/>
            <a:p>
              <a:endParaRPr lang="it-IT"/>
            </a:p>
          </p:txBody>
        </p:sp>
        <p:sp>
          <p:nvSpPr>
            <p:cNvPr id="8249" name="Freeform 73"/>
            <p:cNvSpPr>
              <a:spLocks/>
            </p:cNvSpPr>
            <p:nvPr/>
          </p:nvSpPr>
          <p:spPr bwMode="auto">
            <a:xfrm>
              <a:off x="4906" y="1464"/>
              <a:ext cx="324" cy="105"/>
            </a:xfrm>
            <a:custGeom>
              <a:avLst/>
              <a:gdLst>
                <a:gd name="T0" fmla="*/ 1233 w 164"/>
                <a:gd name="T1" fmla="*/ 6 h 114"/>
                <a:gd name="T2" fmla="*/ 1187 w 164"/>
                <a:gd name="T3" fmla="*/ 6 h 114"/>
                <a:gd name="T4" fmla="*/ 1132 w 164"/>
                <a:gd name="T5" fmla="*/ 4 h 114"/>
                <a:gd name="T6" fmla="*/ 1104 w 164"/>
                <a:gd name="T7" fmla="*/ 2 h 114"/>
                <a:gd name="T8" fmla="*/ 901 w 164"/>
                <a:gd name="T9" fmla="*/ 9 h 114"/>
                <a:gd name="T10" fmla="*/ 719 w 164"/>
                <a:gd name="T11" fmla="*/ 15 h 114"/>
                <a:gd name="T12" fmla="*/ 601 w 164"/>
                <a:gd name="T13" fmla="*/ 16 h 114"/>
                <a:gd name="T14" fmla="*/ 555 w 164"/>
                <a:gd name="T15" fmla="*/ 16 h 114"/>
                <a:gd name="T16" fmla="*/ 569 w 164"/>
                <a:gd name="T17" fmla="*/ 30 h 114"/>
                <a:gd name="T18" fmla="*/ 561 w 164"/>
                <a:gd name="T19" fmla="*/ 53 h 114"/>
                <a:gd name="T20" fmla="*/ 524 w 164"/>
                <a:gd name="T21" fmla="*/ 73 h 114"/>
                <a:gd name="T22" fmla="*/ 464 w 164"/>
                <a:gd name="T23" fmla="*/ 84 h 114"/>
                <a:gd name="T24" fmla="*/ 409 w 164"/>
                <a:gd name="T25" fmla="*/ 82 h 114"/>
                <a:gd name="T26" fmla="*/ 387 w 164"/>
                <a:gd name="T27" fmla="*/ 69 h 114"/>
                <a:gd name="T28" fmla="*/ 340 w 164"/>
                <a:gd name="T29" fmla="*/ 54 h 114"/>
                <a:gd name="T30" fmla="*/ 215 w 164"/>
                <a:gd name="T31" fmla="*/ 41 h 114"/>
                <a:gd name="T32" fmla="*/ 160 w 164"/>
                <a:gd name="T33" fmla="*/ 37 h 114"/>
                <a:gd name="T34" fmla="*/ 156 w 164"/>
                <a:gd name="T35" fmla="*/ 29 h 114"/>
                <a:gd name="T36" fmla="*/ 140 w 164"/>
                <a:gd name="T37" fmla="*/ 20 h 114"/>
                <a:gd name="T38" fmla="*/ 132 w 164"/>
                <a:gd name="T39" fmla="*/ 15 h 114"/>
                <a:gd name="T40" fmla="*/ 101 w 164"/>
                <a:gd name="T41" fmla="*/ 34 h 114"/>
                <a:gd name="T42" fmla="*/ 55 w 164"/>
                <a:gd name="T43" fmla="*/ 57 h 114"/>
                <a:gd name="T44" fmla="*/ 16 w 164"/>
                <a:gd name="T45" fmla="*/ 75 h 114"/>
                <a:gd name="T46" fmla="*/ 0 w 164"/>
                <a:gd name="T47" fmla="*/ 84 h 114"/>
                <a:gd name="T48" fmla="*/ 40 w 164"/>
                <a:gd name="T49" fmla="*/ 86 h 114"/>
                <a:gd name="T50" fmla="*/ 124 w 164"/>
                <a:gd name="T51" fmla="*/ 87 h 114"/>
                <a:gd name="T52" fmla="*/ 239 w 164"/>
                <a:gd name="T53" fmla="*/ 88 h 114"/>
                <a:gd name="T54" fmla="*/ 401 w 164"/>
                <a:gd name="T55" fmla="*/ 88 h 114"/>
                <a:gd name="T56" fmla="*/ 464 w 164"/>
                <a:gd name="T57" fmla="*/ 88 h 114"/>
                <a:gd name="T58" fmla="*/ 524 w 164"/>
                <a:gd name="T59" fmla="*/ 84 h 114"/>
                <a:gd name="T60" fmla="*/ 601 w 164"/>
                <a:gd name="T61" fmla="*/ 79 h 114"/>
                <a:gd name="T62" fmla="*/ 680 w 164"/>
                <a:gd name="T63" fmla="*/ 74 h 114"/>
                <a:gd name="T64" fmla="*/ 711 w 164"/>
                <a:gd name="T65" fmla="*/ 70 h 114"/>
                <a:gd name="T66" fmla="*/ 733 w 164"/>
                <a:gd name="T67" fmla="*/ 64 h 114"/>
                <a:gd name="T68" fmla="*/ 772 w 164"/>
                <a:gd name="T69" fmla="*/ 61 h 114"/>
                <a:gd name="T70" fmla="*/ 816 w 164"/>
                <a:gd name="T71" fmla="*/ 59 h 114"/>
                <a:gd name="T72" fmla="*/ 848 w 164"/>
                <a:gd name="T73" fmla="*/ 59 h 114"/>
                <a:gd name="T74" fmla="*/ 901 w 164"/>
                <a:gd name="T75" fmla="*/ 54 h 114"/>
                <a:gd name="T76" fmla="*/ 956 w 164"/>
                <a:gd name="T77" fmla="*/ 49 h 114"/>
                <a:gd name="T78" fmla="*/ 988 w 164"/>
                <a:gd name="T79" fmla="*/ 45 h 114"/>
                <a:gd name="T80" fmla="*/ 964 w 164"/>
                <a:gd name="T81" fmla="*/ 44 h 114"/>
                <a:gd name="T82" fmla="*/ 917 w 164"/>
                <a:gd name="T83" fmla="*/ 42 h 114"/>
                <a:gd name="T84" fmla="*/ 855 w 164"/>
                <a:gd name="T85" fmla="*/ 41 h 114"/>
                <a:gd name="T86" fmla="*/ 832 w 164"/>
                <a:gd name="T87" fmla="*/ 41 h 114"/>
                <a:gd name="T88" fmla="*/ 855 w 164"/>
                <a:gd name="T89" fmla="*/ 25 h 114"/>
                <a:gd name="T90" fmla="*/ 964 w 164"/>
                <a:gd name="T91" fmla="*/ 15 h 114"/>
                <a:gd name="T92" fmla="*/ 1089 w 164"/>
                <a:gd name="T93" fmla="*/ 12 h 114"/>
                <a:gd name="T94" fmla="*/ 1225 w 164"/>
                <a:gd name="T95" fmla="*/ 8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163" y="8"/>
                  </a:moveTo>
                  <a:lnTo>
                    <a:pt x="162" y="8"/>
                  </a:lnTo>
                  <a:lnTo>
                    <a:pt x="161" y="8"/>
                  </a:lnTo>
                  <a:lnTo>
                    <a:pt x="160" y="8"/>
                  </a:lnTo>
                  <a:lnTo>
                    <a:pt x="159" y="8"/>
                  </a:lnTo>
                  <a:lnTo>
                    <a:pt x="157" y="8"/>
                  </a:lnTo>
                  <a:lnTo>
                    <a:pt x="156" y="6"/>
                  </a:lnTo>
                  <a:lnTo>
                    <a:pt x="154" y="6"/>
                  </a:lnTo>
                  <a:lnTo>
                    <a:pt x="152" y="5"/>
                  </a:lnTo>
                  <a:lnTo>
                    <a:pt x="151" y="5"/>
                  </a:lnTo>
                  <a:lnTo>
                    <a:pt x="149" y="4"/>
                  </a:lnTo>
                  <a:lnTo>
                    <a:pt x="147" y="4"/>
                  </a:lnTo>
                  <a:lnTo>
                    <a:pt x="146" y="2"/>
                  </a:lnTo>
                  <a:lnTo>
                    <a:pt x="144" y="2"/>
                  </a:lnTo>
                  <a:lnTo>
                    <a:pt x="143" y="2"/>
                  </a:lnTo>
                  <a:lnTo>
                    <a:pt x="143" y="0"/>
                  </a:lnTo>
                  <a:lnTo>
                    <a:pt x="133" y="5"/>
                  </a:lnTo>
                  <a:lnTo>
                    <a:pt x="125" y="9"/>
                  </a:lnTo>
                  <a:lnTo>
                    <a:pt x="117" y="12"/>
                  </a:lnTo>
                  <a:lnTo>
                    <a:pt x="110" y="14"/>
                  </a:lnTo>
                  <a:lnTo>
                    <a:pt x="103" y="15"/>
                  </a:lnTo>
                  <a:lnTo>
                    <a:pt x="98" y="17"/>
                  </a:lnTo>
                  <a:lnTo>
                    <a:pt x="93" y="18"/>
                  </a:lnTo>
                  <a:lnTo>
                    <a:pt x="89" y="18"/>
                  </a:lnTo>
                  <a:lnTo>
                    <a:pt x="84" y="19"/>
                  </a:lnTo>
                  <a:lnTo>
                    <a:pt x="80" y="19"/>
                  </a:lnTo>
                  <a:lnTo>
                    <a:pt x="78" y="19"/>
                  </a:lnTo>
                  <a:lnTo>
                    <a:pt x="76" y="19"/>
                  </a:lnTo>
                  <a:lnTo>
                    <a:pt x="74" y="19"/>
                  </a:lnTo>
                  <a:lnTo>
                    <a:pt x="73" y="19"/>
                  </a:lnTo>
                  <a:lnTo>
                    <a:pt x="72" y="19"/>
                  </a:lnTo>
                  <a:lnTo>
                    <a:pt x="72" y="26"/>
                  </a:lnTo>
                  <a:lnTo>
                    <a:pt x="74" y="32"/>
                  </a:lnTo>
                  <a:lnTo>
                    <a:pt x="74" y="39"/>
                  </a:lnTo>
                  <a:lnTo>
                    <a:pt x="75" y="45"/>
                  </a:lnTo>
                  <a:lnTo>
                    <a:pt x="74" y="53"/>
                  </a:lnTo>
                  <a:lnTo>
                    <a:pt x="74" y="60"/>
                  </a:lnTo>
                  <a:lnTo>
                    <a:pt x="73" y="67"/>
                  </a:lnTo>
                  <a:lnTo>
                    <a:pt x="73" y="73"/>
                  </a:lnTo>
                  <a:lnTo>
                    <a:pt x="71" y="81"/>
                  </a:lnTo>
                  <a:lnTo>
                    <a:pt x="69" y="87"/>
                  </a:lnTo>
                  <a:lnTo>
                    <a:pt x="68" y="93"/>
                  </a:lnTo>
                  <a:lnTo>
                    <a:pt x="66" y="98"/>
                  </a:lnTo>
                  <a:lnTo>
                    <a:pt x="63" y="102"/>
                  </a:lnTo>
                  <a:lnTo>
                    <a:pt x="61" y="105"/>
                  </a:lnTo>
                  <a:lnTo>
                    <a:pt x="60" y="107"/>
                  </a:lnTo>
                  <a:lnTo>
                    <a:pt x="58" y="108"/>
                  </a:lnTo>
                  <a:lnTo>
                    <a:pt x="56" y="109"/>
                  </a:lnTo>
                  <a:lnTo>
                    <a:pt x="55" y="107"/>
                  </a:lnTo>
                  <a:lnTo>
                    <a:pt x="53" y="105"/>
                  </a:lnTo>
                  <a:lnTo>
                    <a:pt x="53" y="102"/>
                  </a:lnTo>
                  <a:lnTo>
                    <a:pt x="51" y="98"/>
                  </a:lnTo>
                  <a:lnTo>
                    <a:pt x="51" y="94"/>
                  </a:lnTo>
                  <a:lnTo>
                    <a:pt x="50" y="88"/>
                  </a:lnTo>
                  <a:lnTo>
                    <a:pt x="50" y="83"/>
                  </a:lnTo>
                  <a:lnTo>
                    <a:pt x="49" y="79"/>
                  </a:lnTo>
                  <a:lnTo>
                    <a:pt x="47" y="73"/>
                  </a:lnTo>
                  <a:lnTo>
                    <a:pt x="44" y="69"/>
                  </a:lnTo>
                  <a:lnTo>
                    <a:pt x="42" y="64"/>
                  </a:lnTo>
                  <a:lnTo>
                    <a:pt x="38" y="60"/>
                  </a:lnTo>
                  <a:lnTo>
                    <a:pt x="34" y="55"/>
                  </a:lnTo>
                  <a:lnTo>
                    <a:pt x="28" y="52"/>
                  </a:lnTo>
                  <a:lnTo>
                    <a:pt x="22" y="49"/>
                  </a:lnTo>
                  <a:lnTo>
                    <a:pt x="21" y="49"/>
                  </a:lnTo>
                  <a:lnTo>
                    <a:pt x="21" y="47"/>
                  </a:lnTo>
                  <a:lnTo>
                    <a:pt x="21" y="45"/>
                  </a:lnTo>
                  <a:lnTo>
                    <a:pt x="20" y="43"/>
                  </a:lnTo>
                  <a:lnTo>
                    <a:pt x="20" y="40"/>
                  </a:lnTo>
                  <a:lnTo>
                    <a:pt x="20" y="37"/>
                  </a:lnTo>
                  <a:lnTo>
                    <a:pt x="20" y="33"/>
                  </a:lnTo>
                  <a:lnTo>
                    <a:pt x="18" y="32"/>
                  </a:lnTo>
                  <a:lnTo>
                    <a:pt x="18" y="28"/>
                  </a:lnTo>
                  <a:lnTo>
                    <a:pt x="18" y="26"/>
                  </a:lnTo>
                  <a:lnTo>
                    <a:pt x="18" y="22"/>
                  </a:lnTo>
                  <a:lnTo>
                    <a:pt x="17" y="20"/>
                  </a:lnTo>
                  <a:lnTo>
                    <a:pt x="17" y="18"/>
                  </a:lnTo>
                  <a:lnTo>
                    <a:pt x="17" y="17"/>
                  </a:lnTo>
                  <a:lnTo>
                    <a:pt x="15" y="26"/>
                  </a:lnTo>
                  <a:lnTo>
                    <a:pt x="15" y="34"/>
                  </a:lnTo>
                  <a:lnTo>
                    <a:pt x="13" y="43"/>
                  </a:lnTo>
                  <a:lnTo>
                    <a:pt x="13" y="51"/>
                  </a:lnTo>
                  <a:lnTo>
                    <a:pt x="11" y="59"/>
                  </a:lnTo>
                  <a:lnTo>
                    <a:pt x="9" y="67"/>
                  </a:lnTo>
                  <a:lnTo>
                    <a:pt x="7" y="73"/>
                  </a:lnTo>
                  <a:lnTo>
                    <a:pt x="7" y="80"/>
                  </a:lnTo>
                  <a:lnTo>
                    <a:pt x="6" y="86"/>
                  </a:lnTo>
                  <a:lnTo>
                    <a:pt x="4" y="91"/>
                  </a:lnTo>
                  <a:lnTo>
                    <a:pt x="2" y="96"/>
                  </a:lnTo>
                  <a:lnTo>
                    <a:pt x="2" y="100"/>
                  </a:lnTo>
                  <a:lnTo>
                    <a:pt x="0" y="103"/>
                  </a:lnTo>
                  <a:lnTo>
                    <a:pt x="0" y="105"/>
                  </a:lnTo>
                  <a:lnTo>
                    <a:pt x="0" y="107"/>
                  </a:lnTo>
                  <a:lnTo>
                    <a:pt x="1" y="109"/>
                  </a:lnTo>
                  <a:lnTo>
                    <a:pt x="3" y="109"/>
                  </a:lnTo>
                  <a:lnTo>
                    <a:pt x="5" y="110"/>
                  </a:lnTo>
                  <a:lnTo>
                    <a:pt x="7" y="110"/>
                  </a:lnTo>
                  <a:lnTo>
                    <a:pt x="9" y="111"/>
                  </a:lnTo>
                  <a:lnTo>
                    <a:pt x="12" y="111"/>
                  </a:lnTo>
                  <a:lnTo>
                    <a:pt x="16" y="111"/>
                  </a:lnTo>
                  <a:lnTo>
                    <a:pt x="20" y="111"/>
                  </a:lnTo>
                  <a:lnTo>
                    <a:pt x="23" y="112"/>
                  </a:lnTo>
                  <a:lnTo>
                    <a:pt x="26" y="112"/>
                  </a:lnTo>
                  <a:lnTo>
                    <a:pt x="31" y="112"/>
                  </a:lnTo>
                  <a:lnTo>
                    <a:pt x="36" y="112"/>
                  </a:lnTo>
                  <a:lnTo>
                    <a:pt x="41" y="113"/>
                  </a:lnTo>
                  <a:lnTo>
                    <a:pt x="46" y="113"/>
                  </a:lnTo>
                  <a:lnTo>
                    <a:pt x="52" y="113"/>
                  </a:lnTo>
                  <a:lnTo>
                    <a:pt x="58" y="113"/>
                  </a:lnTo>
                  <a:lnTo>
                    <a:pt x="59" y="113"/>
                  </a:lnTo>
                  <a:lnTo>
                    <a:pt x="60" y="113"/>
                  </a:lnTo>
                  <a:lnTo>
                    <a:pt x="61" y="111"/>
                  </a:lnTo>
                  <a:lnTo>
                    <a:pt x="63" y="110"/>
                  </a:lnTo>
                  <a:lnTo>
                    <a:pt x="66" y="109"/>
                  </a:lnTo>
                  <a:lnTo>
                    <a:pt x="68" y="107"/>
                  </a:lnTo>
                  <a:lnTo>
                    <a:pt x="71" y="105"/>
                  </a:lnTo>
                  <a:lnTo>
                    <a:pt x="73" y="104"/>
                  </a:lnTo>
                  <a:lnTo>
                    <a:pt x="76" y="102"/>
                  </a:lnTo>
                  <a:lnTo>
                    <a:pt x="78" y="101"/>
                  </a:lnTo>
                  <a:lnTo>
                    <a:pt x="82" y="99"/>
                  </a:lnTo>
                  <a:lnTo>
                    <a:pt x="84" y="97"/>
                  </a:lnTo>
                  <a:lnTo>
                    <a:pt x="86" y="96"/>
                  </a:lnTo>
                  <a:lnTo>
                    <a:pt x="88" y="94"/>
                  </a:lnTo>
                  <a:lnTo>
                    <a:pt x="91" y="92"/>
                  </a:lnTo>
                  <a:lnTo>
                    <a:pt x="92" y="91"/>
                  </a:lnTo>
                  <a:lnTo>
                    <a:pt x="92" y="89"/>
                  </a:lnTo>
                  <a:lnTo>
                    <a:pt x="94" y="88"/>
                  </a:lnTo>
                  <a:lnTo>
                    <a:pt x="94" y="87"/>
                  </a:lnTo>
                  <a:lnTo>
                    <a:pt x="95" y="85"/>
                  </a:lnTo>
                  <a:lnTo>
                    <a:pt x="95" y="83"/>
                  </a:lnTo>
                  <a:lnTo>
                    <a:pt x="97" y="81"/>
                  </a:lnTo>
                  <a:lnTo>
                    <a:pt x="99" y="80"/>
                  </a:lnTo>
                  <a:lnTo>
                    <a:pt x="100" y="78"/>
                  </a:lnTo>
                  <a:lnTo>
                    <a:pt x="102" y="77"/>
                  </a:lnTo>
                  <a:lnTo>
                    <a:pt x="103" y="77"/>
                  </a:lnTo>
                  <a:lnTo>
                    <a:pt x="105" y="75"/>
                  </a:lnTo>
                  <a:lnTo>
                    <a:pt x="106" y="75"/>
                  </a:lnTo>
                  <a:lnTo>
                    <a:pt x="108" y="75"/>
                  </a:lnTo>
                  <a:lnTo>
                    <a:pt x="109" y="75"/>
                  </a:lnTo>
                  <a:lnTo>
                    <a:pt x="110" y="75"/>
                  </a:lnTo>
                  <a:lnTo>
                    <a:pt x="111" y="73"/>
                  </a:lnTo>
                  <a:lnTo>
                    <a:pt x="113" y="73"/>
                  </a:lnTo>
                  <a:lnTo>
                    <a:pt x="115" y="71"/>
                  </a:lnTo>
                  <a:lnTo>
                    <a:pt x="117" y="69"/>
                  </a:lnTo>
                  <a:lnTo>
                    <a:pt x="119" y="68"/>
                  </a:lnTo>
                  <a:lnTo>
                    <a:pt x="120" y="67"/>
                  </a:lnTo>
                  <a:lnTo>
                    <a:pt x="122" y="65"/>
                  </a:lnTo>
                  <a:lnTo>
                    <a:pt x="124" y="63"/>
                  </a:lnTo>
                  <a:lnTo>
                    <a:pt x="126" y="61"/>
                  </a:lnTo>
                  <a:lnTo>
                    <a:pt x="128" y="59"/>
                  </a:lnTo>
                  <a:lnTo>
                    <a:pt x="128" y="57"/>
                  </a:lnTo>
                  <a:lnTo>
                    <a:pt x="129" y="56"/>
                  </a:lnTo>
                  <a:lnTo>
                    <a:pt x="127" y="56"/>
                  </a:lnTo>
                  <a:lnTo>
                    <a:pt x="126" y="56"/>
                  </a:lnTo>
                  <a:lnTo>
                    <a:pt x="125" y="56"/>
                  </a:lnTo>
                  <a:lnTo>
                    <a:pt x="124" y="54"/>
                  </a:lnTo>
                  <a:lnTo>
                    <a:pt x="122" y="54"/>
                  </a:lnTo>
                  <a:lnTo>
                    <a:pt x="120" y="54"/>
                  </a:lnTo>
                  <a:lnTo>
                    <a:pt x="119" y="54"/>
                  </a:lnTo>
                  <a:lnTo>
                    <a:pt x="117" y="52"/>
                  </a:lnTo>
                  <a:lnTo>
                    <a:pt x="115" y="52"/>
                  </a:lnTo>
                  <a:lnTo>
                    <a:pt x="113" y="52"/>
                  </a:lnTo>
                  <a:lnTo>
                    <a:pt x="111" y="52"/>
                  </a:lnTo>
                  <a:lnTo>
                    <a:pt x="110" y="52"/>
                  </a:lnTo>
                  <a:lnTo>
                    <a:pt x="109" y="52"/>
                  </a:lnTo>
                  <a:lnTo>
                    <a:pt x="108" y="52"/>
                  </a:lnTo>
                  <a:lnTo>
                    <a:pt x="108" y="44"/>
                  </a:lnTo>
                  <a:lnTo>
                    <a:pt x="109" y="37"/>
                  </a:lnTo>
                  <a:lnTo>
                    <a:pt x="111" y="32"/>
                  </a:lnTo>
                  <a:lnTo>
                    <a:pt x="114" y="26"/>
                  </a:lnTo>
                  <a:lnTo>
                    <a:pt x="117" y="24"/>
                  </a:lnTo>
                  <a:lnTo>
                    <a:pt x="121" y="20"/>
                  </a:lnTo>
                  <a:lnTo>
                    <a:pt x="125" y="18"/>
                  </a:lnTo>
                  <a:lnTo>
                    <a:pt x="129" y="16"/>
                  </a:lnTo>
                  <a:lnTo>
                    <a:pt x="133" y="16"/>
                  </a:lnTo>
                  <a:lnTo>
                    <a:pt x="138" y="15"/>
                  </a:lnTo>
                  <a:lnTo>
                    <a:pt x="141" y="15"/>
                  </a:lnTo>
                  <a:lnTo>
                    <a:pt x="146" y="14"/>
                  </a:lnTo>
                  <a:lnTo>
                    <a:pt x="150" y="14"/>
                  </a:lnTo>
                  <a:lnTo>
                    <a:pt x="155" y="13"/>
                  </a:lnTo>
                  <a:lnTo>
                    <a:pt x="159" y="11"/>
                  </a:lnTo>
                  <a:lnTo>
                    <a:pt x="163" y="8"/>
                  </a:lnTo>
                </a:path>
              </a:pathLst>
            </a:custGeom>
            <a:solidFill>
              <a:srgbClr val="F8F8F8"/>
            </a:solidFill>
            <a:ln w="6350">
              <a:solidFill>
                <a:srgbClr val="DDDDDD"/>
              </a:solidFill>
              <a:round/>
              <a:headEnd/>
              <a:tailEnd/>
            </a:ln>
          </p:spPr>
          <p:txBody>
            <a:bodyPr/>
            <a:lstStyle/>
            <a:p>
              <a:endParaRPr lang="it-IT"/>
            </a:p>
          </p:txBody>
        </p:sp>
        <p:sp>
          <p:nvSpPr>
            <p:cNvPr id="8250" name="Freeform 74"/>
            <p:cNvSpPr>
              <a:spLocks/>
            </p:cNvSpPr>
            <p:nvPr/>
          </p:nvSpPr>
          <p:spPr bwMode="auto">
            <a:xfrm>
              <a:off x="4469" y="1477"/>
              <a:ext cx="170" cy="100"/>
            </a:xfrm>
            <a:custGeom>
              <a:avLst/>
              <a:gdLst>
                <a:gd name="T0" fmla="*/ 8 w 86"/>
                <a:gd name="T1" fmla="*/ 6 h 109"/>
                <a:gd name="T2" fmla="*/ 55 w 86"/>
                <a:gd name="T3" fmla="*/ 6 h 109"/>
                <a:gd name="T4" fmla="*/ 132 w 86"/>
                <a:gd name="T5" fmla="*/ 6 h 109"/>
                <a:gd name="T6" fmla="*/ 192 w 86"/>
                <a:gd name="T7" fmla="*/ 6 h 109"/>
                <a:gd name="T8" fmla="*/ 247 w 86"/>
                <a:gd name="T9" fmla="*/ 6 h 109"/>
                <a:gd name="T10" fmla="*/ 253 w 86"/>
                <a:gd name="T11" fmla="*/ 6 h 109"/>
                <a:gd name="T12" fmla="*/ 253 w 86"/>
                <a:gd name="T13" fmla="*/ 10 h 109"/>
                <a:gd name="T14" fmla="*/ 261 w 86"/>
                <a:gd name="T15" fmla="*/ 16 h 109"/>
                <a:gd name="T16" fmla="*/ 293 w 86"/>
                <a:gd name="T17" fmla="*/ 23 h 109"/>
                <a:gd name="T18" fmla="*/ 316 w 86"/>
                <a:gd name="T19" fmla="*/ 29 h 109"/>
                <a:gd name="T20" fmla="*/ 364 w 86"/>
                <a:gd name="T21" fmla="*/ 34 h 109"/>
                <a:gd name="T22" fmla="*/ 395 w 86"/>
                <a:gd name="T23" fmla="*/ 40 h 109"/>
                <a:gd name="T24" fmla="*/ 425 w 86"/>
                <a:gd name="T25" fmla="*/ 49 h 109"/>
                <a:gd name="T26" fmla="*/ 449 w 86"/>
                <a:gd name="T27" fmla="*/ 58 h 109"/>
                <a:gd name="T28" fmla="*/ 480 w 86"/>
                <a:gd name="T29" fmla="*/ 67 h 109"/>
                <a:gd name="T30" fmla="*/ 488 w 86"/>
                <a:gd name="T31" fmla="*/ 75 h 109"/>
                <a:gd name="T32" fmla="*/ 488 w 86"/>
                <a:gd name="T33" fmla="*/ 78 h 109"/>
                <a:gd name="T34" fmla="*/ 496 w 86"/>
                <a:gd name="T35" fmla="*/ 79 h 109"/>
                <a:gd name="T36" fmla="*/ 508 w 86"/>
                <a:gd name="T37" fmla="*/ 79 h 109"/>
                <a:gd name="T38" fmla="*/ 516 w 86"/>
                <a:gd name="T39" fmla="*/ 82 h 109"/>
                <a:gd name="T40" fmla="*/ 540 w 86"/>
                <a:gd name="T41" fmla="*/ 83 h 109"/>
                <a:gd name="T42" fmla="*/ 548 w 86"/>
                <a:gd name="T43" fmla="*/ 83 h 109"/>
                <a:gd name="T44" fmla="*/ 571 w 86"/>
                <a:gd name="T45" fmla="*/ 83 h 109"/>
                <a:gd name="T46" fmla="*/ 601 w 86"/>
                <a:gd name="T47" fmla="*/ 83 h 109"/>
                <a:gd name="T48" fmla="*/ 625 w 86"/>
                <a:gd name="T49" fmla="*/ 83 h 109"/>
                <a:gd name="T50" fmla="*/ 640 w 86"/>
                <a:gd name="T51" fmla="*/ 83 h 109"/>
                <a:gd name="T52" fmla="*/ 656 w 86"/>
                <a:gd name="T53" fmla="*/ 82 h 109"/>
                <a:gd name="T54" fmla="*/ 625 w 86"/>
                <a:gd name="T55" fmla="*/ 75 h 109"/>
                <a:gd name="T56" fmla="*/ 563 w 86"/>
                <a:gd name="T57" fmla="*/ 58 h 109"/>
                <a:gd name="T58" fmla="*/ 488 w 86"/>
                <a:gd name="T59" fmla="*/ 37 h 109"/>
                <a:gd name="T60" fmla="*/ 411 w 86"/>
                <a:gd name="T61" fmla="*/ 17 h 109"/>
                <a:gd name="T62" fmla="*/ 364 w 86"/>
                <a:gd name="T63" fmla="*/ 6 h 109"/>
                <a:gd name="T64" fmla="*/ 340 w 86"/>
                <a:gd name="T65" fmla="*/ 3 h 109"/>
                <a:gd name="T66" fmla="*/ 261 w 86"/>
                <a:gd name="T67" fmla="*/ 1 h 109"/>
                <a:gd name="T68" fmla="*/ 176 w 86"/>
                <a:gd name="T69" fmla="*/ 0 h 109"/>
                <a:gd name="T70" fmla="*/ 85 w 86"/>
                <a:gd name="T71" fmla="*/ 1 h 109"/>
                <a:gd name="T72" fmla="*/ 24 w 86"/>
                <a:gd name="T73" fmla="*/ 1 h 109"/>
                <a:gd name="T74" fmla="*/ 0 w 86"/>
                <a:gd name="T75" fmla="*/ 2 h 109"/>
                <a:gd name="T76" fmla="*/ 0 w 86"/>
                <a:gd name="T77" fmla="*/ 2 h 109"/>
                <a:gd name="T78" fmla="*/ 0 w 86"/>
                <a:gd name="T79" fmla="*/ 4 h 109"/>
                <a:gd name="T80" fmla="*/ 0 w 86"/>
                <a:gd name="T81" fmla="*/ 6 h 109"/>
                <a:gd name="T82" fmla="*/ 0 w 86"/>
                <a:gd name="T83" fmla="*/ 6 h 109"/>
                <a:gd name="T84" fmla="*/ 0 w 86"/>
                <a:gd name="T85" fmla="*/ 6 h 10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6"/>
                <a:gd name="T130" fmla="*/ 0 h 109"/>
                <a:gd name="T131" fmla="*/ 86 w 86"/>
                <a:gd name="T132" fmla="*/ 109 h 10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6" h="109">
                  <a:moveTo>
                    <a:pt x="0" y="6"/>
                  </a:moveTo>
                  <a:lnTo>
                    <a:pt x="0" y="8"/>
                  </a:lnTo>
                  <a:lnTo>
                    <a:pt x="1" y="8"/>
                  </a:lnTo>
                  <a:lnTo>
                    <a:pt x="3" y="8"/>
                  </a:lnTo>
                  <a:lnTo>
                    <a:pt x="5" y="8"/>
                  </a:lnTo>
                  <a:lnTo>
                    <a:pt x="7" y="8"/>
                  </a:lnTo>
                  <a:lnTo>
                    <a:pt x="11" y="8"/>
                  </a:lnTo>
                  <a:lnTo>
                    <a:pt x="14" y="8"/>
                  </a:lnTo>
                  <a:lnTo>
                    <a:pt x="17" y="8"/>
                  </a:lnTo>
                  <a:lnTo>
                    <a:pt x="19" y="8"/>
                  </a:lnTo>
                  <a:lnTo>
                    <a:pt x="22" y="8"/>
                  </a:lnTo>
                  <a:lnTo>
                    <a:pt x="25" y="8"/>
                  </a:lnTo>
                  <a:lnTo>
                    <a:pt x="28" y="8"/>
                  </a:lnTo>
                  <a:lnTo>
                    <a:pt x="30" y="8"/>
                  </a:lnTo>
                  <a:lnTo>
                    <a:pt x="32" y="8"/>
                  </a:lnTo>
                  <a:lnTo>
                    <a:pt x="33" y="8"/>
                  </a:lnTo>
                  <a:lnTo>
                    <a:pt x="34" y="8"/>
                  </a:lnTo>
                  <a:lnTo>
                    <a:pt x="33" y="9"/>
                  </a:lnTo>
                  <a:lnTo>
                    <a:pt x="33" y="10"/>
                  </a:lnTo>
                  <a:lnTo>
                    <a:pt x="33" y="12"/>
                  </a:lnTo>
                  <a:lnTo>
                    <a:pt x="33" y="13"/>
                  </a:lnTo>
                  <a:lnTo>
                    <a:pt x="33" y="16"/>
                  </a:lnTo>
                  <a:lnTo>
                    <a:pt x="34" y="18"/>
                  </a:lnTo>
                  <a:lnTo>
                    <a:pt x="34" y="21"/>
                  </a:lnTo>
                  <a:lnTo>
                    <a:pt x="36" y="22"/>
                  </a:lnTo>
                  <a:lnTo>
                    <a:pt x="36" y="26"/>
                  </a:lnTo>
                  <a:lnTo>
                    <a:pt x="38" y="29"/>
                  </a:lnTo>
                  <a:lnTo>
                    <a:pt x="38" y="33"/>
                  </a:lnTo>
                  <a:lnTo>
                    <a:pt x="40" y="35"/>
                  </a:lnTo>
                  <a:lnTo>
                    <a:pt x="41" y="38"/>
                  </a:lnTo>
                  <a:lnTo>
                    <a:pt x="43" y="40"/>
                  </a:lnTo>
                  <a:lnTo>
                    <a:pt x="45" y="42"/>
                  </a:lnTo>
                  <a:lnTo>
                    <a:pt x="47" y="44"/>
                  </a:lnTo>
                  <a:lnTo>
                    <a:pt x="47" y="47"/>
                  </a:lnTo>
                  <a:lnTo>
                    <a:pt x="49" y="49"/>
                  </a:lnTo>
                  <a:lnTo>
                    <a:pt x="51" y="52"/>
                  </a:lnTo>
                  <a:lnTo>
                    <a:pt x="53" y="55"/>
                  </a:lnTo>
                  <a:lnTo>
                    <a:pt x="53" y="59"/>
                  </a:lnTo>
                  <a:lnTo>
                    <a:pt x="55" y="63"/>
                  </a:lnTo>
                  <a:lnTo>
                    <a:pt x="57" y="67"/>
                  </a:lnTo>
                  <a:lnTo>
                    <a:pt x="58" y="70"/>
                  </a:lnTo>
                  <a:lnTo>
                    <a:pt x="58" y="75"/>
                  </a:lnTo>
                  <a:lnTo>
                    <a:pt x="60" y="79"/>
                  </a:lnTo>
                  <a:lnTo>
                    <a:pt x="60" y="83"/>
                  </a:lnTo>
                  <a:lnTo>
                    <a:pt x="62" y="87"/>
                  </a:lnTo>
                  <a:lnTo>
                    <a:pt x="62" y="90"/>
                  </a:lnTo>
                  <a:lnTo>
                    <a:pt x="63" y="94"/>
                  </a:lnTo>
                  <a:lnTo>
                    <a:pt x="63" y="97"/>
                  </a:lnTo>
                  <a:lnTo>
                    <a:pt x="63" y="100"/>
                  </a:lnTo>
                  <a:lnTo>
                    <a:pt x="63" y="101"/>
                  </a:lnTo>
                  <a:lnTo>
                    <a:pt x="63" y="102"/>
                  </a:lnTo>
                  <a:lnTo>
                    <a:pt x="64" y="102"/>
                  </a:lnTo>
                  <a:lnTo>
                    <a:pt x="64" y="103"/>
                  </a:lnTo>
                  <a:lnTo>
                    <a:pt x="65" y="103"/>
                  </a:lnTo>
                  <a:lnTo>
                    <a:pt x="66" y="103"/>
                  </a:lnTo>
                  <a:lnTo>
                    <a:pt x="66" y="105"/>
                  </a:lnTo>
                  <a:lnTo>
                    <a:pt x="67" y="105"/>
                  </a:lnTo>
                  <a:lnTo>
                    <a:pt x="67" y="106"/>
                  </a:lnTo>
                  <a:lnTo>
                    <a:pt x="69" y="106"/>
                  </a:lnTo>
                  <a:lnTo>
                    <a:pt x="69" y="107"/>
                  </a:lnTo>
                  <a:lnTo>
                    <a:pt x="70" y="107"/>
                  </a:lnTo>
                  <a:lnTo>
                    <a:pt x="71" y="107"/>
                  </a:lnTo>
                  <a:lnTo>
                    <a:pt x="71" y="108"/>
                  </a:lnTo>
                  <a:lnTo>
                    <a:pt x="73" y="108"/>
                  </a:lnTo>
                  <a:lnTo>
                    <a:pt x="74" y="108"/>
                  </a:lnTo>
                  <a:lnTo>
                    <a:pt x="76" y="108"/>
                  </a:lnTo>
                  <a:lnTo>
                    <a:pt x="78" y="108"/>
                  </a:lnTo>
                  <a:lnTo>
                    <a:pt x="79" y="107"/>
                  </a:lnTo>
                  <a:lnTo>
                    <a:pt x="81" y="107"/>
                  </a:lnTo>
                  <a:lnTo>
                    <a:pt x="83" y="107"/>
                  </a:lnTo>
                  <a:lnTo>
                    <a:pt x="84" y="107"/>
                  </a:lnTo>
                  <a:lnTo>
                    <a:pt x="85" y="106"/>
                  </a:lnTo>
                  <a:lnTo>
                    <a:pt x="84" y="105"/>
                  </a:lnTo>
                  <a:lnTo>
                    <a:pt x="84" y="102"/>
                  </a:lnTo>
                  <a:lnTo>
                    <a:pt x="81" y="97"/>
                  </a:lnTo>
                  <a:lnTo>
                    <a:pt x="79" y="91"/>
                  </a:lnTo>
                  <a:lnTo>
                    <a:pt x="76" y="84"/>
                  </a:lnTo>
                  <a:lnTo>
                    <a:pt x="73" y="75"/>
                  </a:lnTo>
                  <a:lnTo>
                    <a:pt x="69" y="67"/>
                  </a:lnTo>
                  <a:lnTo>
                    <a:pt x="67" y="56"/>
                  </a:lnTo>
                  <a:lnTo>
                    <a:pt x="63" y="48"/>
                  </a:lnTo>
                  <a:lnTo>
                    <a:pt x="60" y="39"/>
                  </a:lnTo>
                  <a:lnTo>
                    <a:pt x="56" y="30"/>
                  </a:lnTo>
                  <a:lnTo>
                    <a:pt x="53" y="22"/>
                  </a:lnTo>
                  <a:lnTo>
                    <a:pt x="50" y="16"/>
                  </a:lnTo>
                  <a:lnTo>
                    <a:pt x="49" y="10"/>
                  </a:lnTo>
                  <a:lnTo>
                    <a:pt x="47" y="6"/>
                  </a:lnTo>
                  <a:lnTo>
                    <a:pt x="47" y="4"/>
                  </a:lnTo>
                  <a:lnTo>
                    <a:pt x="46" y="4"/>
                  </a:lnTo>
                  <a:lnTo>
                    <a:pt x="44" y="3"/>
                  </a:lnTo>
                  <a:lnTo>
                    <a:pt x="40" y="3"/>
                  </a:lnTo>
                  <a:lnTo>
                    <a:pt x="38" y="1"/>
                  </a:lnTo>
                  <a:lnTo>
                    <a:pt x="34" y="1"/>
                  </a:lnTo>
                  <a:lnTo>
                    <a:pt x="30" y="1"/>
                  </a:lnTo>
                  <a:lnTo>
                    <a:pt x="27" y="1"/>
                  </a:lnTo>
                  <a:lnTo>
                    <a:pt x="23" y="0"/>
                  </a:lnTo>
                  <a:lnTo>
                    <a:pt x="18" y="1"/>
                  </a:lnTo>
                  <a:lnTo>
                    <a:pt x="15" y="1"/>
                  </a:lnTo>
                  <a:lnTo>
                    <a:pt x="11" y="1"/>
                  </a:lnTo>
                  <a:lnTo>
                    <a:pt x="8" y="1"/>
                  </a:lnTo>
                  <a:lnTo>
                    <a:pt x="5" y="1"/>
                  </a:lnTo>
                  <a:lnTo>
                    <a:pt x="3" y="1"/>
                  </a:lnTo>
                  <a:lnTo>
                    <a:pt x="2" y="1"/>
                  </a:lnTo>
                  <a:lnTo>
                    <a:pt x="0" y="2"/>
                  </a:lnTo>
                  <a:lnTo>
                    <a:pt x="0" y="4"/>
                  </a:lnTo>
                  <a:lnTo>
                    <a:pt x="0" y="6"/>
                  </a:lnTo>
                </a:path>
              </a:pathLst>
            </a:custGeom>
            <a:solidFill>
              <a:srgbClr val="F8F8F8"/>
            </a:solidFill>
            <a:ln w="9525">
              <a:solidFill>
                <a:srgbClr val="DDDDDD"/>
              </a:solidFill>
              <a:round/>
              <a:headEnd/>
              <a:tailEnd/>
            </a:ln>
          </p:spPr>
          <p:txBody>
            <a:bodyPr/>
            <a:lstStyle/>
            <a:p>
              <a:endParaRPr lang="it-IT"/>
            </a:p>
          </p:txBody>
        </p:sp>
        <p:sp>
          <p:nvSpPr>
            <p:cNvPr id="8251" name="Freeform 75"/>
            <p:cNvSpPr>
              <a:spLocks/>
            </p:cNvSpPr>
            <p:nvPr/>
          </p:nvSpPr>
          <p:spPr bwMode="auto">
            <a:xfrm>
              <a:off x="5115" y="1478"/>
              <a:ext cx="171" cy="99"/>
            </a:xfrm>
            <a:custGeom>
              <a:avLst/>
              <a:gdLst>
                <a:gd name="T0" fmla="*/ 637 w 87"/>
                <a:gd name="T1" fmla="*/ 6 h 108"/>
                <a:gd name="T2" fmla="*/ 584 w 87"/>
                <a:gd name="T3" fmla="*/ 6 h 108"/>
                <a:gd name="T4" fmla="*/ 525 w 87"/>
                <a:gd name="T5" fmla="*/ 6 h 108"/>
                <a:gd name="T6" fmla="*/ 448 w 87"/>
                <a:gd name="T7" fmla="*/ 6 h 108"/>
                <a:gd name="T8" fmla="*/ 401 w 87"/>
                <a:gd name="T9" fmla="*/ 6 h 108"/>
                <a:gd name="T10" fmla="*/ 387 w 87"/>
                <a:gd name="T11" fmla="*/ 6 h 108"/>
                <a:gd name="T12" fmla="*/ 387 w 87"/>
                <a:gd name="T13" fmla="*/ 9 h 108"/>
                <a:gd name="T14" fmla="*/ 371 w 87"/>
                <a:gd name="T15" fmla="*/ 16 h 108"/>
                <a:gd name="T16" fmla="*/ 348 w 87"/>
                <a:gd name="T17" fmla="*/ 23 h 108"/>
                <a:gd name="T18" fmla="*/ 328 w 87"/>
                <a:gd name="T19" fmla="*/ 29 h 108"/>
                <a:gd name="T20" fmla="*/ 297 w 87"/>
                <a:gd name="T21" fmla="*/ 34 h 108"/>
                <a:gd name="T22" fmla="*/ 259 w 87"/>
                <a:gd name="T23" fmla="*/ 41 h 108"/>
                <a:gd name="T24" fmla="*/ 212 w 87"/>
                <a:gd name="T25" fmla="*/ 49 h 108"/>
                <a:gd name="T26" fmla="*/ 181 w 87"/>
                <a:gd name="T27" fmla="*/ 58 h 108"/>
                <a:gd name="T28" fmla="*/ 167 w 87"/>
                <a:gd name="T29" fmla="*/ 67 h 108"/>
                <a:gd name="T30" fmla="*/ 167 w 87"/>
                <a:gd name="T31" fmla="*/ 76 h 108"/>
                <a:gd name="T32" fmla="*/ 167 w 87"/>
                <a:gd name="T33" fmla="*/ 78 h 108"/>
                <a:gd name="T34" fmla="*/ 143 w 87"/>
                <a:gd name="T35" fmla="*/ 80 h 108"/>
                <a:gd name="T36" fmla="*/ 143 w 87"/>
                <a:gd name="T37" fmla="*/ 80 h 108"/>
                <a:gd name="T38" fmla="*/ 120 w 87"/>
                <a:gd name="T39" fmla="*/ 82 h 108"/>
                <a:gd name="T40" fmla="*/ 108 w 87"/>
                <a:gd name="T41" fmla="*/ 83 h 108"/>
                <a:gd name="T42" fmla="*/ 100 w 87"/>
                <a:gd name="T43" fmla="*/ 83 h 108"/>
                <a:gd name="T44" fmla="*/ 77 w 87"/>
                <a:gd name="T45" fmla="*/ 83 h 108"/>
                <a:gd name="T46" fmla="*/ 47 w 87"/>
                <a:gd name="T47" fmla="*/ 83 h 108"/>
                <a:gd name="T48" fmla="*/ 31 w 87"/>
                <a:gd name="T49" fmla="*/ 83 h 108"/>
                <a:gd name="T50" fmla="*/ 8 w 87"/>
                <a:gd name="T51" fmla="*/ 83 h 108"/>
                <a:gd name="T52" fmla="*/ 8 w 87"/>
                <a:gd name="T53" fmla="*/ 82 h 108"/>
                <a:gd name="T54" fmla="*/ 24 w 87"/>
                <a:gd name="T55" fmla="*/ 76 h 108"/>
                <a:gd name="T56" fmla="*/ 85 w 87"/>
                <a:gd name="T57" fmla="*/ 58 h 108"/>
                <a:gd name="T58" fmla="*/ 167 w 87"/>
                <a:gd name="T59" fmla="*/ 36 h 108"/>
                <a:gd name="T60" fmla="*/ 244 w 87"/>
                <a:gd name="T61" fmla="*/ 16 h 108"/>
                <a:gd name="T62" fmla="*/ 281 w 87"/>
                <a:gd name="T63" fmla="*/ 6 h 108"/>
                <a:gd name="T64" fmla="*/ 305 w 87"/>
                <a:gd name="T65" fmla="*/ 3 h 108"/>
                <a:gd name="T66" fmla="*/ 379 w 87"/>
                <a:gd name="T67" fmla="*/ 1 h 108"/>
                <a:gd name="T68" fmla="*/ 472 w 87"/>
                <a:gd name="T69" fmla="*/ 0 h 108"/>
                <a:gd name="T70" fmla="*/ 552 w 87"/>
                <a:gd name="T71" fmla="*/ 0 h 108"/>
                <a:gd name="T72" fmla="*/ 621 w 87"/>
                <a:gd name="T73" fmla="*/ 0 h 108"/>
                <a:gd name="T74" fmla="*/ 637 w 87"/>
                <a:gd name="T75" fmla="*/ 1 h 108"/>
                <a:gd name="T76" fmla="*/ 637 w 87"/>
                <a:gd name="T77" fmla="*/ 2 h 108"/>
                <a:gd name="T78" fmla="*/ 637 w 87"/>
                <a:gd name="T79" fmla="*/ 4 h 108"/>
                <a:gd name="T80" fmla="*/ 645 w 87"/>
                <a:gd name="T81" fmla="*/ 5 h 108"/>
                <a:gd name="T82" fmla="*/ 645 w 87"/>
                <a:gd name="T83" fmla="*/ 6 h 108"/>
                <a:gd name="T84" fmla="*/ 653 w 87"/>
                <a:gd name="T85" fmla="*/ 6 h 1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
                <a:gd name="T130" fmla="*/ 0 h 108"/>
                <a:gd name="T131" fmla="*/ 87 w 87"/>
                <a:gd name="T132" fmla="*/ 108 h 1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 h="108">
                  <a:moveTo>
                    <a:pt x="86" y="6"/>
                  </a:moveTo>
                  <a:lnTo>
                    <a:pt x="85" y="7"/>
                  </a:lnTo>
                  <a:lnTo>
                    <a:pt x="84" y="7"/>
                  </a:lnTo>
                  <a:lnTo>
                    <a:pt x="82" y="7"/>
                  </a:lnTo>
                  <a:lnTo>
                    <a:pt x="80" y="7"/>
                  </a:lnTo>
                  <a:lnTo>
                    <a:pt x="77" y="7"/>
                  </a:lnTo>
                  <a:lnTo>
                    <a:pt x="74" y="7"/>
                  </a:lnTo>
                  <a:lnTo>
                    <a:pt x="71" y="7"/>
                  </a:lnTo>
                  <a:lnTo>
                    <a:pt x="69" y="7"/>
                  </a:lnTo>
                  <a:lnTo>
                    <a:pt x="66" y="7"/>
                  </a:lnTo>
                  <a:lnTo>
                    <a:pt x="62" y="7"/>
                  </a:lnTo>
                  <a:lnTo>
                    <a:pt x="59" y="7"/>
                  </a:lnTo>
                  <a:lnTo>
                    <a:pt x="57" y="7"/>
                  </a:lnTo>
                  <a:lnTo>
                    <a:pt x="55" y="7"/>
                  </a:lnTo>
                  <a:lnTo>
                    <a:pt x="53" y="7"/>
                  </a:lnTo>
                  <a:lnTo>
                    <a:pt x="51" y="8"/>
                  </a:lnTo>
                  <a:lnTo>
                    <a:pt x="51" y="9"/>
                  </a:lnTo>
                  <a:lnTo>
                    <a:pt x="51" y="11"/>
                  </a:lnTo>
                  <a:lnTo>
                    <a:pt x="51" y="12"/>
                  </a:lnTo>
                  <a:lnTo>
                    <a:pt x="50" y="15"/>
                  </a:lnTo>
                  <a:lnTo>
                    <a:pt x="50" y="17"/>
                  </a:lnTo>
                  <a:lnTo>
                    <a:pt x="49" y="20"/>
                  </a:lnTo>
                  <a:lnTo>
                    <a:pt x="49" y="22"/>
                  </a:lnTo>
                  <a:lnTo>
                    <a:pt x="47" y="26"/>
                  </a:lnTo>
                  <a:lnTo>
                    <a:pt x="46" y="29"/>
                  </a:lnTo>
                  <a:lnTo>
                    <a:pt x="45" y="33"/>
                  </a:lnTo>
                  <a:lnTo>
                    <a:pt x="45" y="35"/>
                  </a:lnTo>
                  <a:lnTo>
                    <a:pt x="43" y="38"/>
                  </a:lnTo>
                  <a:lnTo>
                    <a:pt x="41" y="40"/>
                  </a:lnTo>
                  <a:lnTo>
                    <a:pt x="39" y="42"/>
                  </a:lnTo>
                  <a:lnTo>
                    <a:pt x="39" y="44"/>
                  </a:lnTo>
                  <a:lnTo>
                    <a:pt x="37" y="47"/>
                  </a:lnTo>
                  <a:lnTo>
                    <a:pt x="35" y="50"/>
                  </a:lnTo>
                  <a:lnTo>
                    <a:pt x="34" y="53"/>
                  </a:lnTo>
                  <a:lnTo>
                    <a:pt x="32" y="55"/>
                  </a:lnTo>
                  <a:lnTo>
                    <a:pt x="30" y="59"/>
                  </a:lnTo>
                  <a:lnTo>
                    <a:pt x="28" y="63"/>
                  </a:lnTo>
                  <a:lnTo>
                    <a:pt x="26" y="67"/>
                  </a:lnTo>
                  <a:lnTo>
                    <a:pt x="26" y="70"/>
                  </a:lnTo>
                  <a:lnTo>
                    <a:pt x="24" y="75"/>
                  </a:lnTo>
                  <a:lnTo>
                    <a:pt x="23" y="79"/>
                  </a:lnTo>
                  <a:lnTo>
                    <a:pt x="22" y="83"/>
                  </a:lnTo>
                  <a:lnTo>
                    <a:pt x="22" y="87"/>
                  </a:lnTo>
                  <a:lnTo>
                    <a:pt x="22" y="90"/>
                  </a:lnTo>
                  <a:lnTo>
                    <a:pt x="22" y="94"/>
                  </a:lnTo>
                  <a:lnTo>
                    <a:pt x="22" y="98"/>
                  </a:lnTo>
                  <a:lnTo>
                    <a:pt x="23" y="100"/>
                  </a:lnTo>
                  <a:lnTo>
                    <a:pt x="22" y="101"/>
                  </a:lnTo>
                  <a:lnTo>
                    <a:pt x="21" y="102"/>
                  </a:lnTo>
                  <a:lnTo>
                    <a:pt x="19" y="104"/>
                  </a:lnTo>
                  <a:lnTo>
                    <a:pt x="17" y="105"/>
                  </a:lnTo>
                  <a:lnTo>
                    <a:pt x="16" y="106"/>
                  </a:lnTo>
                  <a:lnTo>
                    <a:pt x="14" y="107"/>
                  </a:lnTo>
                  <a:lnTo>
                    <a:pt x="13" y="107"/>
                  </a:lnTo>
                  <a:lnTo>
                    <a:pt x="12" y="107"/>
                  </a:lnTo>
                  <a:lnTo>
                    <a:pt x="10" y="107"/>
                  </a:lnTo>
                  <a:lnTo>
                    <a:pt x="8" y="107"/>
                  </a:lnTo>
                  <a:lnTo>
                    <a:pt x="6" y="107"/>
                  </a:lnTo>
                  <a:lnTo>
                    <a:pt x="4" y="107"/>
                  </a:lnTo>
                  <a:lnTo>
                    <a:pt x="2" y="107"/>
                  </a:lnTo>
                  <a:lnTo>
                    <a:pt x="1" y="107"/>
                  </a:lnTo>
                  <a:lnTo>
                    <a:pt x="1" y="106"/>
                  </a:lnTo>
                  <a:lnTo>
                    <a:pt x="0" y="105"/>
                  </a:lnTo>
                  <a:lnTo>
                    <a:pt x="1" y="102"/>
                  </a:lnTo>
                  <a:lnTo>
                    <a:pt x="3" y="98"/>
                  </a:lnTo>
                  <a:lnTo>
                    <a:pt x="5" y="90"/>
                  </a:lnTo>
                  <a:lnTo>
                    <a:pt x="8" y="83"/>
                  </a:lnTo>
                  <a:lnTo>
                    <a:pt x="11" y="75"/>
                  </a:lnTo>
                  <a:lnTo>
                    <a:pt x="15" y="66"/>
                  </a:lnTo>
                  <a:lnTo>
                    <a:pt x="19" y="56"/>
                  </a:lnTo>
                  <a:lnTo>
                    <a:pt x="22" y="47"/>
                  </a:lnTo>
                  <a:lnTo>
                    <a:pt x="25" y="38"/>
                  </a:lnTo>
                  <a:lnTo>
                    <a:pt x="28" y="30"/>
                  </a:lnTo>
                  <a:lnTo>
                    <a:pt x="32" y="21"/>
                  </a:lnTo>
                  <a:lnTo>
                    <a:pt x="34" y="16"/>
                  </a:lnTo>
                  <a:lnTo>
                    <a:pt x="36" y="10"/>
                  </a:lnTo>
                  <a:lnTo>
                    <a:pt x="37" y="7"/>
                  </a:lnTo>
                  <a:lnTo>
                    <a:pt x="39" y="4"/>
                  </a:lnTo>
                  <a:lnTo>
                    <a:pt x="40" y="3"/>
                  </a:lnTo>
                  <a:lnTo>
                    <a:pt x="43" y="3"/>
                  </a:lnTo>
                  <a:lnTo>
                    <a:pt x="46" y="1"/>
                  </a:lnTo>
                  <a:lnTo>
                    <a:pt x="50" y="1"/>
                  </a:lnTo>
                  <a:lnTo>
                    <a:pt x="54" y="1"/>
                  </a:lnTo>
                  <a:lnTo>
                    <a:pt x="57" y="1"/>
                  </a:lnTo>
                  <a:lnTo>
                    <a:pt x="62" y="0"/>
                  </a:lnTo>
                  <a:lnTo>
                    <a:pt x="66" y="0"/>
                  </a:lnTo>
                  <a:lnTo>
                    <a:pt x="70" y="0"/>
                  </a:lnTo>
                  <a:lnTo>
                    <a:pt x="73" y="0"/>
                  </a:lnTo>
                  <a:lnTo>
                    <a:pt x="77" y="0"/>
                  </a:lnTo>
                  <a:lnTo>
                    <a:pt x="78" y="0"/>
                  </a:lnTo>
                  <a:lnTo>
                    <a:pt x="82" y="0"/>
                  </a:lnTo>
                  <a:lnTo>
                    <a:pt x="83" y="0"/>
                  </a:lnTo>
                  <a:lnTo>
                    <a:pt x="84" y="0"/>
                  </a:lnTo>
                  <a:lnTo>
                    <a:pt x="84" y="1"/>
                  </a:lnTo>
                  <a:lnTo>
                    <a:pt x="84" y="2"/>
                  </a:lnTo>
                  <a:lnTo>
                    <a:pt x="84" y="4"/>
                  </a:lnTo>
                  <a:lnTo>
                    <a:pt x="85" y="4"/>
                  </a:lnTo>
                  <a:lnTo>
                    <a:pt x="85" y="5"/>
                  </a:lnTo>
                  <a:lnTo>
                    <a:pt x="85" y="6"/>
                  </a:lnTo>
                  <a:lnTo>
                    <a:pt x="86" y="6"/>
                  </a:lnTo>
                </a:path>
              </a:pathLst>
            </a:custGeom>
            <a:solidFill>
              <a:srgbClr val="F8F8F8"/>
            </a:solidFill>
            <a:ln w="9525">
              <a:solidFill>
                <a:srgbClr val="DDDDDD"/>
              </a:solidFill>
              <a:round/>
              <a:headEnd/>
              <a:tailEnd/>
            </a:ln>
          </p:spPr>
          <p:txBody>
            <a:bodyPr/>
            <a:lstStyle/>
            <a:p>
              <a:endParaRPr lang="it-IT"/>
            </a:p>
          </p:txBody>
        </p:sp>
        <p:sp>
          <p:nvSpPr>
            <p:cNvPr id="8252" name="Freeform 76"/>
            <p:cNvSpPr>
              <a:spLocks/>
            </p:cNvSpPr>
            <p:nvPr/>
          </p:nvSpPr>
          <p:spPr bwMode="auto">
            <a:xfrm>
              <a:off x="4719" y="1454"/>
              <a:ext cx="69" cy="100"/>
            </a:xfrm>
            <a:custGeom>
              <a:avLst/>
              <a:gdLst>
                <a:gd name="T0" fmla="*/ 252 w 35"/>
                <a:gd name="T1" fmla="*/ 3 h 107"/>
                <a:gd name="T2" fmla="*/ 237 w 35"/>
                <a:gd name="T3" fmla="*/ 5 h 107"/>
                <a:gd name="T4" fmla="*/ 229 w 35"/>
                <a:gd name="T5" fmla="*/ 7 h 107"/>
                <a:gd name="T6" fmla="*/ 205 w 35"/>
                <a:gd name="T7" fmla="*/ 12 h 107"/>
                <a:gd name="T8" fmla="*/ 199 w 35"/>
                <a:gd name="T9" fmla="*/ 18 h 107"/>
                <a:gd name="T10" fmla="*/ 199 w 35"/>
                <a:gd name="T11" fmla="*/ 22 h 107"/>
                <a:gd name="T12" fmla="*/ 205 w 35"/>
                <a:gd name="T13" fmla="*/ 29 h 107"/>
                <a:gd name="T14" fmla="*/ 237 w 35"/>
                <a:gd name="T15" fmla="*/ 34 h 107"/>
                <a:gd name="T16" fmla="*/ 252 w 35"/>
                <a:gd name="T17" fmla="*/ 37 h 107"/>
                <a:gd name="T18" fmla="*/ 237 w 35"/>
                <a:gd name="T19" fmla="*/ 39 h 107"/>
                <a:gd name="T20" fmla="*/ 199 w 35"/>
                <a:gd name="T21" fmla="*/ 40 h 107"/>
                <a:gd name="T22" fmla="*/ 160 w 35"/>
                <a:gd name="T23" fmla="*/ 44 h 107"/>
                <a:gd name="T24" fmla="*/ 116 w 35"/>
                <a:gd name="T25" fmla="*/ 45 h 107"/>
                <a:gd name="T26" fmla="*/ 77 w 35"/>
                <a:gd name="T27" fmla="*/ 48 h 107"/>
                <a:gd name="T28" fmla="*/ 47 w 35"/>
                <a:gd name="T29" fmla="*/ 50 h 107"/>
                <a:gd name="T30" fmla="*/ 32 w 35"/>
                <a:gd name="T31" fmla="*/ 52 h 107"/>
                <a:gd name="T32" fmla="*/ 24 w 35"/>
                <a:gd name="T33" fmla="*/ 53 h 107"/>
                <a:gd name="T34" fmla="*/ 24 w 35"/>
                <a:gd name="T35" fmla="*/ 56 h 107"/>
                <a:gd name="T36" fmla="*/ 24 w 35"/>
                <a:gd name="T37" fmla="*/ 62 h 107"/>
                <a:gd name="T38" fmla="*/ 24 w 35"/>
                <a:gd name="T39" fmla="*/ 68 h 107"/>
                <a:gd name="T40" fmla="*/ 39 w 35"/>
                <a:gd name="T41" fmla="*/ 75 h 107"/>
                <a:gd name="T42" fmla="*/ 39 w 35"/>
                <a:gd name="T43" fmla="*/ 81 h 107"/>
                <a:gd name="T44" fmla="*/ 47 w 35"/>
                <a:gd name="T45" fmla="*/ 85 h 107"/>
                <a:gd name="T46" fmla="*/ 47 w 35"/>
                <a:gd name="T47" fmla="*/ 87 h 107"/>
                <a:gd name="T48" fmla="*/ 39 w 35"/>
                <a:gd name="T49" fmla="*/ 84 h 107"/>
                <a:gd name="T50" fmla="*/ 24 w 35"/>
                <a:gd name="T51" fmla="*/ 80 h 107"/>
                <a:gd name="T52" fmla="*/ 8 w 35"/>
                <a:gd name="T53" fmla="*/ 75 h 107"/>
                <a:gd name="T54" fmla="*/ 8 w 35"/>
                <a:gd name="T55" fmla="*/ 69 h 107"/>
                <a:gd name="T56" fmla="*/ 0 w 35"/>
                <a:gd name="T57" fmla="*/ 64 h 107"/>
                <a:gd name="T58" fmla="*/ 0 w 35"/>
                <a:gd name="T59" fmla="*/ 59 h 107"/>
                <a:gd name="T60" fmla="*/ 0 w 35"/>
                <a:gd name="T61" fmla="*/ 54 h 107"/>
                <a:gd name="T62" fmla="*/ 0 w 35"/>
                <a:gd name="T63" fmla="*/ 50 h 107"/>
                <a:gd name="T64" fmla="*/ 24 w 35"/>
                <a:gd name="T65" fmla="*/ 48 h 107"/>
                <a:gd name="T66" fmla="*/ 63 w 35"/>
                <a:gd name="T67" fmla="*/ 42 h 107"/>
                <a:gd name="T68" fmla="*/ 101 w 35"/>
                <a:gd name="T69" fmla="*/ 34 h 107"/>
                <a:gd name="T70" fmla="*/ 144 w 35"/>
                <a:gd name="T71" fmla="*/ 25 h 107"/>
                <a:gd name="T72" fmla="*/ 191 w 35"/>
                <a:gd name="T73" fmla="*/ 19 h 107"/>
                <a:gd name="T74" fmla="*/ 213 w 35"/>
                <a:gd name="T75" fmla="*/ 10 h 107"/>
                <a:gd name="T76" fmla="*/ 237 w 35"/>
                <a:gd name="T77" fmla="*/ 6 h 107"/>
                <a:gd name="T78" fmla="*/ 252 w 35"/>
                <a:gd name="T79" fmla="*/ 1 h 107"/>
                <a:gd name="T80" fmla="*/ 260 w 35"/>
                <a:gd name="T81" fmla="*/ 1 h 107"/>
                <a:gd name="T82" fmla="*/ 260 w 35"/>
                <a:gd name="T83" fmla="*/ 1 h 107"/>
                <a:gd name="T84" fmla="*/ 260 w 35"/>
                <a:gd name="T85" fmla="*/ 1 h 107"/>
                <a:gd name="T86" fmla="*/ 260 w 35"/>
                <a:gd name="T87" fmla="*/ 1 h 107"/>
                <a:gd name="T88" fmla="*/ 260 w 35"/>
                <a:gd name="T89" fmla="*/ 1 h 107"/>
                <a:gd name="T90" fmla="*/ 260 w 35"/>
                <a:gd name="T91" fmla="*/ 1 h 107"/>
                <a:gd name="T92" fmla="*/ 260 w 35"/>
                <a:gd name="T93" fmla="*/ 1 h 107"/>
                <a:gd name="T94" fmla="*/ 260 w 35"/>
                <a:gd name="T95" fmla="*/ 1 h 107"/>
                <a:gd name="T96" fmla="*/ 260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34" y="1"/>
                  </a:moveTo>
                  <a:lnTo>
                    <a:pt x="33" y="3"/>
                  </a:lnTo>
                  <a:lnTo>
                    <a:pt x="31" y="5"/>
                  </a:lnTo>
                  <a:lnTo>
                    <a:pt x="31" y="6"/>
                  </a:lnTo>
                  <a:lnTo>
                    <a:pt x="30" y="10"/>
                  </a:lnTo>
                  <a:lnTo>
                    <a:pt x="29" y="11"/>
                  </a:lnTo>
                  <a:lnTo>
                    <a:pt x="27" y="15"/>
                  </a:lnTo>
                  <a:lnTo>
                    <a:pt x="27" y="17"/>
                  </a:lnTo>
                  <a:lnTo>
                    <a:pt x="26" y="21"/>
                  </a:lnTo>
                  <a:lnTo>
                    <a:pt x="26" y="24"/>
                  </a:lnTo>
                  <a:lnTo>
                    <a:pt x="26" y="28"/>
                  </a:lnTo>
                  <a:lnTo>
                    <a:pt x="26" y="31"/>
                  </a:lnTo>
                  <a:lnTo>
                    <a:pt x="27" y="35"/>
                  </a:lnTo>
                  <a:lnTo>
                    <a:pt x="28" y="38"/>
                  </a:lnTo>
                  <a:lnTo>
                    <a:pt x="31" y="42"/>
                  </a:lnTo>
                  <a:lnTo>
                    <a:pt x="34" y="45"/>
                  </a:lnTo>
                  <a:lnTo>
                    <a:pt x="33" y="46"/>
                  </a:lnTo>
                  <a:lnTo>
                    <a:pt x="32" y="46"/>
                  </a:lnTo>
                  <a:lnTo>
                    <a:pt x="31" y="48"/>
                  </a:lnTo>
                  <a:lnTo>
                    <a:pt x="29" y="48"/>
                  </a:lnTo>
                  <a:lnTo>
                    <a:pt x="26" y="49"/>
                  </a:lnTo>
                  <a:lnTo>
                    <a:pt x="24" y="51"/>
                  </a:lnTo>
                  <a:lnTo>
                    <a:pt x="21" y="53"/>
                  </a:lnTo>
                  <a:lnTo>
                    <a:pt x="19" y="53"/>
                  </a:lnTo>
                  <a:lnTo>
                    <a:pt x="15" y="55"/>
                  </a:lnTo>
                  <a:lnTo>
                    <a:pt x="13" y="57"/>
                  </a:lnTo>
                  <a:lnTo>
                    <a:pt x="10" y="59"/>
                  </a:lnTo>
                  <a:lnTo>
                    <a:pt x="8" y="60"/>
                  </a:lnTo>
                  <a:lnTo>
                    <a:pt x="6" y="61"/>
                  </a:lnTo>
                  <a:lnTo>
                    <a:pt x="5" y="63"/>
                  </a:lnTo>
                  <a:lnTo>
                    <a:pt x="4" y="64"/>
                  </a:lnTo>
                  <a:lnTo>
                    <a:pt x="3" y="65"/>
                  </a:lnTo>
                  <a:lnTo>
                    <a:pt x="3" y="66"/>
                  </a:lnTo>
                  <a:lnTo>
                    <a:pt x="3" y="69"/>
                  </a:lnTo>
                  <a:lnTo>
                    <a:pt x="3" y="72"/>
                  </a:lnTo>
                  <a:lnTo>
                    <a:pt x="3" y="76"/>
                  </a:lnTo>
                  <a:lnTo>
                    <a:pt x="3" y="79"/>
                  </a:lnTo>
                  <a:lnTo>
                    <a:pt x="3" y="83"/>
                  </a:lnTo>
                  <a:lnTo>
                    <a:pt x="5" y="87"/>
                  </a:lnTo>
                  <a:lnTo>
                    <a:pt x="5" y="92"/>
                  </a:lnTo>
                  <a:lnTo>
                    <a:pt x="5" y="95"/>
                  </a:lnTo>
                  <a:lnTo>
                    <a:pt x="5" y="99"/>
                  </a:lnTo>
                  <a:lnTo>
                    <a:pt x="6" y="101"/>
                  </a:lnTo>
                  <a:lnTo>
                    <a:pt x="6" y="104"/>
                  </a:lnTo>
                  <a:lnTo>
                    <a:pt x="6" y="105"/>
                  </a:lnTo>
                  <a:lnTo>
                    <a:pt x="6" y="106"/>
                  </a:lnTo>
                  <a:lnTo>
                    <a:pt x="6" y="105"/>
                  </a:lnTo>
                  <a:lnTo>
                    <a:pt x="5" y="103"/>
                  </a:lnTo>
                  <a:lnTo>
                    <a:pt x="5" y="100"/>
                  </a:lnTo>
                  <a:lnTo>
                    <a:pt x="3" y="98"/>
                  </a:lnTo>
                  <a:lnTo>
                    <a:pt x="3" y="95"/>
                  </a:lnTo>
                  <a:lnTo>
                    <a:pt x="1" y="92"/>
                  </a:lnTo>
                  <a:lnTo>
                    <a:pt x="1" y="88"/>
                  </a:lnTo>
                  <a:lnTo>
                    <a:pt x="1" y="84"/>
                  </a:lnTo>
                  <a:lnTo>
                    <a:pt x="1" y="80"/>
                  </a:lnTo>
                  <a:lnTo>
                    <a:pt x="0" y="78"/>
                  </a:lnTo>
                  <a:lnTo>
                    <a:pt x="0" y="75"/>
                  </a:lnTo>
                  <a:lnTo>
                    <a:pt x="0" y="72"/>
                  </a:lnTo>
                  <a:lnTo>
                    <a:pt x="0" y="68"/>
                  </a:lnTo>
                  <a:lnTo>
                    <a:pt x="0" y="66"/>
                  </a:lnTo>
                  <a:lnTo>
                    <a:pt x="0" y="64"/>
                  </a:lnTo>
                  <a:lnTo>
                    <a:pt x="0" y="62"/>
                  </a:lnTo>
                  <a:lnTo>
                    <a:pt x="1" y="60"/>
                  </a:lnTo>
                  <a:lnTo>
                    <a:pt x="3" y="59"/>
                  </a:lnTo>
                  <a:lnTo>
                    <a:pt x="6" y="55"/>
                  </a:lnTo>
                  <a:lnTo>
                    <a:pt x="8" y="51"/>
                  </a:lnTo>
                  <a:lnTo>
                    <a:pt x="12" y="46"/>
                  </a:lnTo>
                  <a:lnTo>
                    <a:pt x="13" y="42"/>
                  </a:lnTo>
                  <a:lnTo>
                    <a:pt x="17" y="37"/>
                  </a:lnTo>
                  <a:lnTo>
                    <a:pt x="19" y="31"/>
                  </a:lnTo>
                  <a:lnTo>
                    <a:pt x="23" y="26"/>
                  </a:lnTo>
                  <a:lnTo>
                    <a:pt x="25" y="22"/>
                  </a:lnTo>
                  <a:lnTo>
                    <a:pt x="27" y="17"/>
                  </a:lnTo>
                  <a:lnTo>
                    <a:pt x="28" y="13"/>
                  </a:lnTo>
                  <a:lnTo>
                    <a:pt x="31" y="8"/>
                  </a:lnTo>
                  <a:lnTo>
                    <a:pt x="31" y="6"/>
                  </a:lnTo>
                  <a:lnTo>
                    <a:pt x="33" y="3"/>
                  </a:lnTo>
                  <a:lnTo>
                    <a:pt x="33" y="1"/>
                  </a:lnTo>
                  <a:lnTo>
                    <a:pt x="34" y="0"/>
                  </a:lnTo>
                  <a:lnTo>
                    <a:pt x="34" y="1"/>
                  </a:lnTo>
                </a:path>
              </a:pathLst>
            </a:custGeom>
            <a:solidFill>
              <a:srgbClr val="F8F8F8"/>
            </a:solidFill>
            <a:ln w="9048">
              <a:solidFill>
                <a:srgbClr val="DDDDDD"/>
              </a:solidFill>
              <a:round/>
              <a:headEnd/>
              <a:tailEnd/>
            </a:ln>
          </p:spPr>
          <p:txBody>
            <a:bodyPr/>
            <a:lstStyle/>
            <a:p>
              <a:endParaRPr lang="it-IT"/>
            </a:p>
          </p:txBody>
        </p:sp>
        <p:sp>
          <p:nvSpPr>
            <p:cNvPr id="8253" name="Freeform 77"/>
            <p:cNvSpPr>
              <a:spLocks/>
            </p:cNvSpPr>
            <p:nvPr/>
          </p:nvSpPr>
          <p:spPr bwMode="auto">
            <a:xfrm>
              <a:off x="4967" y="1454"/>
              <a:ext cx="69" cy="100"/>
            </a:xfrm>
            <a:custGeom>
              <a:avLst/>
              <a:gdLst>
                <a:gd name="T0" fmla="*/ 8 w 35"/>
                <a:gd name="T1" fmla="*/ 3 h 107"/>
                <a:gd name="T2" fmla="*/ 8 w 35"/>
                <a:gd name="T3" fmla="*/ 5 h 107"/>
                <a:gd name="T4" fmla="*/ 24 w 35"/>
                <a:gd name="T5" fmla="*/ 7 h 107"/>
                <a:gd name="T6" fmla="*/ 39 w 35"/>
                <a:gd name="T7" fmla="*/ 10 h 107"/>
                <a:gd name="T8" fmla="*/ 47 w 35"/>
                <a:gd name="T9" fmla="*/ 15 h 107"/>
                <a:gd name="T10" fmla="*/ 47 w 35"/>
                <a:gd name="T11" fmla="*/ 20 h 107"/>
                <a:gd name="T12" fmla="*/ 39 w 35"/>
                <a:gd name="T13" fmla="*/ 25 h 107"/>
                <a:gd name="T14" fmla="*/ 16 w 35"/>
                <a:gd name="T15" fmla="*/ 32 h 107"/>
                <a:gd name="T16" fmla="*/ 0 w 35"/>
                <a:gd name="T17" fmla="*/ 34 h 107"/>
                <a:gd name="T18" fmla="*/ 24 w 35"/>
                <a:gd name="T19" fmla="*/ 36 h 107"/>
                <a:gd name="T20" fmla="*/ 47 w 35"/>
                <a:gd name="T21" fmla="*/ 37 h 107"/>
                <a:gd name="T22" fmla="*/ 85 w 35"/>
                <a:gd name="T23" fmla="*/ 41 h 107"/>
                <a:gd name="T24" fmla="*/ 132 w 35"/>
                <a:gd name="T25" fmla="*/ 44 h 107"/>
                <a:gd name="T26" fmla="*/ 168 w 35"/>
                <a:gd name="T27" fmla="*/ 47 h 107"/>
                <a:gd name="T28" fmla="*/ 199 w 35"/>
                <a:gd name="T29" fmla="*/ 50 h 107"/>
                <a:gd name="T30" fmla="*/ 221 w 35"/>
                <a:gd name="T31" fmla="*/ 52 h 107"/>
                <a:gd name="T32" fmla="*/ 229 w 35"/>
                <a:gd name="T33" fmla="*/ 53 h 107"/>
                <a:gd name="T34" fmla="*/ 229 w 35"/>
                <a:gd name="T35" fmla="*/ 56 h 107"/>
                <a:gd name="T36" fmla="*/ 221 w 35"/>
                <a:gd name="T37" fmla="*/ 62 h 107"/>
                <a:gd name="T38" fmla="*/ 221 w 35"/>
                <a:gd name="T39" fmla="*/ 68 h 107"/>
                <a:gd name="T40" fmla="*/ 213 w 35"/>
                <a:gd name="T41" fmla="*/ 75 h 107"/>
                <a:gd name="T42" fmla="*/ 213 w 35"/>
                <a:gd name="T43" fmla="*/ 81 h 107"/>
                <a:gd name="T44" fmla="*/ 213 w 35"/>
                <a:gd name="T45" fmla="*/ 85 h 107"/>
                <a:gd name="T46" fmla="*/ 213 w 35"/>
                <a:gd name="T47" fmla="*/ 87 h 107"/>
                <a:gd name="T48" fmla="*/ 221 w 35"/>
                <a:gd name="T49" fmla="*/ 84 h 107"/>
                <a:gd name="T50" fmla="*/ 221 w 35"/>
                <a:gd name="T51" fmla="*/ 80 h 107"/>
                <a:gd name="T52" fmla="*/ 229 w 35"/>
                <a:gd name="T53" fmla="*/ 75 h 107"/>
                <a:gd name="T54" fmla="*/ 244 w 35"/>
                <a:gd name="T55" fmla="*/ 69 h 107"/>
                <a:gd name="T56" fmla="*/ 260 w 35"/>
                <a:gd name="T57" fmla="*/ 64 h 107"/>
                <a:gd name="T58" fmla="*/ 260 w 35"/>
                <a:gd name="T59" fmla="*/ 59 h 107"/>
                <a:gd name="T60" fmla="*/ 260 w 35"/>
                <a:gd name="T61" fmla="*/ 54 h 107"/>
                <a:gd name="T62" fmla="*/ 260 w 35"/>
                <a:gd name="T63" fmla="*/ 50 h 107"/>
                <a:gd name="T64" fmla="*/ 229 w 35"/>
                <a:gd name="T65" fmla="*/ 48 h 107"/>
                <a:gd name="T66" fmla="*/ 183 w 35"/>
                <a:gd name="T67" fmla="*/ 42 h 107"/>
                <a:gd name="T68" fmla="*/ 144 w 35"/>
                <a:gd name="T69" fmla="*/ 34 h 107"/>
                <a:gd name="T70" fmla="*/ 108 w 35"/>
                <a:gd name="T71" fmla="*/ 25 h 107"/>
                <a:gd name="T72" fmla="*/ 69 w 35"/>
                <a:gd name="T73" fmla="*/ 19 h 107"/>
                <a:gd name="T74" fmla="*/ 39 w 35"/>
                <a:gd name="T75" fmla="*/ 10 h 107"/>
                <a:gd name="T76" fmla="*/ 16 w 35"/>
                <a:gd name="T77" fmla="*/ 6 h 107"/>
                <a:gd name="T78" fmla="*/ 8 w 35"/>
                <a:gd name="T79" fmla="*/ 1 h 107"/>
                <a:gd name="T80" fmla="*/ 8 w 35"/>
                <a:gd name="T81" fmla="*/ 1 h 107"/>
                <a:gd name="T82" fmla="*/ 8 w 35"/>
                <a:gd name="T83" fmla="*/ 1 h 107"/>
                <a:gd name="T84" fmla="*/ 8 w 35"/>
                <a:gd name="T85" fmla="*/ 1 h 107"/>
                <a:gd name="T86" fmla="*/ 8 w 35"/>
                <a:gd name="T87" fmla="*/ 1 h 107"/>
                <a:gd name="T88" fmla="*/ 8 w 35"/>
                <a:gd name="T89" fmla="*/ 1 h 107"/>
                <a:gd name="T90" fmla="*/ 8 w 35"/>
                <a:gd name="T91" fmla="*/ 1 h 107"/>
                <a:gd name="T92" fmla="*/ 8 w 35"/>
                <a:gd name="T93" fmla="*/ 1 h 107"/>
                <a:gd name="T94" fmla="*/ 8 w 35"/>
                <a:gd name="T95" fmla="*/ 1 h 107"/>
                <a:gd name="T96" fmla="*/ 8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1" y="1"/>
                  </a:moveTo>
                  <a:lnTo>
                    <a:pt x="1" y="3"/>
                  </a:lnTo>
                  <a:lnTo>
                    <a:pt x="1" y="5"/>
                  </a:lnTo>
                  <a:lnTo>
                    <a:pt x="3" y="6"/>
                  </a:lnTo>
                  <a:lnTo>
                    <a:pt x="3" y="9"/>
                  </a:lnTo>
                  <a:lnTo>
                    <a:pt x="5" y="10"/>
                  </a:lnTo>
                  <a:lnTo>
                    <a:pt x="5" y="13"/>
                  </a:lnTo>
                  <a:lnTo>
                    <a:pt x="6" y="14"/>
                  </a:lnTo>
                  <a:lnTo>
                    <a:pt x="6" y="18"/>
                  </a:lnTo>
                  <a:lnTo>
                    <a:pt x="6" y="22"/>
                  </a:lnTo>
                  <a:lnTo>
                    <a:pt x="6" y="25"/>
                  </a:lnTo>
                  <a:lnTo>
                    <a:pt x="6" y="28"/>
                  </a:lnTo>
                  <a:lnTo>
                    <a:pt x="5" y="31"/>
                  </a:lnTo>
                  <a:lnTo>
                    <a:pt x="4" y="35"/>
                  </a:lnTo>
                  <a:lnTo>
                    <a:pt x="2" y="38"/>
                  </a:lnTo>
                  <a:lnTo>
                    <a:pt x="0" y="41"/>
                  </a:lnTo>
                  <a:lnTo>
                    <a:pt x="0" y="42"/>
                  </a:lnTo>
                  <a:lnTo>
                    <a:pt x="1" y="43"/>
                  </a:lnTo>
                  <a:lnTo>
                    <a:pt x="3" y="44"/>
                  </a:lnTo>
                  <a:lnTo>
                    <a:pt x="5" y="45"/>
                  </a:lnTo>
                  <a:lnTo>
                    <a:pt x="6" y="46"/>
                  </a:lnTo>
                  <a:lnTo>
                    <a:pt x="9" y="48"/>
                  </a:lnTo>
                  <a:lnTo>
                    <a:pt x="11" y="50"/>
                  </a:lnTo>
                  <a:lnTo>
                    <a:pt x="15" y="51"/>
                  </a:lnTo>
                  <a:lnTo>
                    <a:pt x="17" y="54"/>
                  </a:lnTo>
                  <a:lnTo>
                    <a:pt x="20" y="56"/>
                  </a:lnTo>
                  <a:lnTo>
                    <a:pt x="22" y="58"/>
                  </a:lnTo>
                  <a:lnTo>
                    <a:pt x="25" y="60"/>
                  </a:lnTo>
                  <a:lnTo>
                    <a:pt x="26" y="61"/>
                  </a:lnTo>
                  <a:lnTo>
                    <a:pt x="28" y="63"/>
                  </a:lnTo>
                  <a:lnTo>
                    <a:pt x="29" y="64"/>
                  </a:lnTo>
                  <a:lnTo>
                    <a:pt x="30" y="64"/>
                  </a:lnTo>
                  <a:lnTo>
                    <a:pt x="30" y="65"/>
                  </a:lnTo>
                  <a:lnTo>
                    <a:pt x="30" y="66"/>
                  </a:lnTo>
                  <a:lnTo>
                    <a:pt x="30" y="69"/>
                  </a:lnTo>
                  <a:lnTo>
                    <a:pt x="30" y="72"/>
                  </a:lnTo>
                  <a:lnTo>
                    <a:pt x="29" y="76"/>
                  </a:lnTo>
                  <a:lnTo>
                    <a:pt x="29" y="79"/>
                  </a:lnTo>
                  <a:lnTo>
                    <a:pt x="29" y="83"/>
                  </a:lnTo>
                  <a:lnTo>
                    <a:pt x="29" y="87"/>
                  </a:lnTo>
                  <a:lnTo>
                    <a:pt x="28" y="92"/>
                  </a:lnTo>
                  <a:lnTo>
                    <a:pt x="28" y="95"/>
                  </a:lnTo>
                  <a:lnTo>
                    <a:pt x="28" y="99"/>
                  </a:lnTo>
                  <a:lnTo>
                    <a:pt x="28" y="101"/>
                  </a:lnTo>
                  <a:lnTo>
                    <a:pt x="28" y="104"/>
                  </a:lnTo>
                  <a:lnTo>
                    <a:pt x="28" y="105"/>
                  </a:lnTo>
                  <a:lnTo>
                    <a:pt x="28" y="106"/>
                  </a:lnTo>
                  <a:lnTo>
                    <a:pt x="29" y="105"/>
                  </a:lnTo>
                  <a:lnTo>
                    <a:pt x="29" y="103"/>
                  </a:lnTo>
                  <a:lnTo>
                    <a:pt x="29" y="100"/>
                  </a:lnTo>
                  <a:lnTo>
                    <a:pt x="29" y="98"/>
                  </a:lnTo>
                  <a:lnTo>
                    <a:pt x="30" y="95"/>
                  </a:lnTo>
                  <a:lnTo>
                    <a:pt x="30" y="92"/>
                  </a:lnTo>
                  <a:lnTo>
                    <a:pt x="32" y="88"/>
                  </a:lnTo>
                  <a:lnTo>
                    <a:pt x="32" y="84"/>
                  </a:lnTo>
                  <a:lnTo>
                    <a:pt x="34" y="80"/>
                  </a:lnTo>
                  <a:lnTo>
                    <a:pt x="34" y="78"/>
                  </a:lnTo>
                  <a:lnTo>
                    <a:pt x="34" y="75"/>
                  </a:lnTo>
                  <a:lnTo>
                    <a:pt x="34" y="72"/>
                  </a:lnTo>
                  <a:lnTo>
                    <a:pt x="34" y="68"/>
                  </a:lnTo>
                  <a:lnTo>
                    <a:pt x="34" y="66"/>
                  </a:lnTo>
                  <a:lnTo>
                    <a:pt x="34" y="64"/>
                  </a:lnTo>
                  <a:lnTo>
                    <a:pt x="34" y="62"/>
                  </a:lnTo>
                  <a:lnTo>
                    <a:pt x="34" y="60"/>
                  </a:lnTo>
                  <a:lnTo>
                    <a:pt x="30" y="59"/>
                  </a:lnTo>
                  <a:lnTo>
                    <a:pt x="28" y="55"/>
                  </a:lnTo>
                  <a:lnTo>
                    <a:pt x="24" y="51"/>
                  </a:lnTo>
                  <a:lnTo>
                    <a:pt x="22" y="46"/>
                  </a:lnTo>
                  <a:lnTo>
                    <a:pt x="19" y="42"/>
                  </a:lnTo>
                  <a:lnTo>
                    <a:pt x="17" y="37"/>
                  </a:lnTo>
                  <a:lnTo>
                    <a:pt x="14" y="31"/>
                  </a:lnTo>
                  <a:lnTo>
                    <a:pt x="12" y="26"/>
                  </a:lnTo>
                  <a:lnTo>
                    <a:pt x="9" y="22"/>
                  </a:lnTo>
                  <a:lnTo>
                    <a:pt x="7" y="17"/>
                  </a:lnTo>
                  <a:lnTo>
                    <a:pt x="5" y="13"/>
                  </a:lnTo>
                  <a:lnTo>
                    <a:pt x="4" y="8"/>
                  </a:lnTo>
                  <a:lnTo>
                    <a:pt x="2" y="6"/>
                  </a:lnTo>
                  <a:lnTo>
                    <a:pt x="2" y="3"/>
                  </a:lnTo>
                  <a:lnTo>
                    <a:pt x="1" y="1"/>
                  </a:lnTo>
                  <a:lnTo>
                    <a:pt x="1" y="0"/>
                  </a:lnTo>
                  <a:lnTo>
                    <a:pt x="1" y="1"/>
                  </a:lnTo>
                </a:path>
              </a:pathLst>
            </a:custGeom>
            <a:solidFill>
              <a:srgbClr val="F8F8F8"/>
            </a:solidFill>
            <a:ln w="9048">
              <a:solidFill>
                <a:srgbClr val="DDDDDD"/>
              </a:solidFill>
              <a:round/>
              <a:headEnd/>
              <a:tailEnd/>
            </a:ln>
          </p:spPr>
          <p:txBody>
            <a:bodyPr/>
            <a:lstStyle/>
            <a:p>
              <a:endParaRPr lang="it-IT"/>
            </a:p>
          </p:txBody>
        </p:sp>
        <p:sp>
          <p:nvSpPr>
            <p:cNvPr id="8254" name="Freeform 78"/>
            <p:cNvSpPr>
              <a:spLocks/>
            </p:cNvSpPr>
            <p:nvPr/>
          </p:nvSpPr>
          <p:spPr bwMode="auto">
            <a:xfrm>
              <a:off x="4418" y="1319"/>
              <a:ext cx="155" cy="70"/>
            </a:xfrm>
            <a:custGeom>
              <a:avLst/>
              <a:gdLst>
                <a:gd name="T0" fmla="*/ 308 w 79"/>
                <a:gd name="T1" fmla="*/ 0 h 76"/>
                <a:gd name="T2" fmla="*/ 243 w 79"/>
                <a:gd name="T3" fmla="*/ 4 h 76"/>
                <a:gd name="T4" fmla="*/ 173 w 79"/>
                <a:gd name="T5" fmla="*/ 10 h 76"/>
                <a:gd name="T6" fmla="*/ 120 w 79"/>
                <a:gd name="T7" fmla="*/ 19 h 76"/>
                <a:gd name="T8" fmla="*/ 104 w 79"/>
                <a:gd name="T9" fmla="*/ 29 h 76"/>
                <a:gd name="T10" fmla="*/ 135 w 79"/>
                <a:gd name="T11" fmla="*/ 39 h 76"/>
                <a:gd name="T12" fmla="*/ 243 w 79"/>
                <a:gd name="T13" fmla="*/ 47 h 76"/>
                <a:gd name="T14" fmla="*/ 447 w 79"/>
                <a:gd name="T15" fmla="*/ 52 h 76"/>
                <a:gd name="T16" fmla="*/ 581 w 79"/>
                <a:gd name="T17" fmla="*/ 53 h 76"/>
                <a:gd name="T18" fmla="*/ 551 w 79"/>
                <a:gd name="T19" fmla="*/ 54 h 76"/>
                <a:gd name="T20" fmla="*/ 496 w 79"/>
                <a:gd name="T21" fmla="*/ 55 h 76"/>
                <a:gd name="T22" fmla="*/ 432 w 79"/>
                <a:gd name="T23" fmla="*/ 57 h 76"/>
                <a:gd name="T24" fmla="*/ 361 w 79"/>
                <a:gd name="T25" fmla="*/ 59 h 76"/>
                <a:gd name="T26" fmla="*/ 288 w 79"/>
                <a:gd name="T27" fmla="*/ 59 h 76"/>
                <a:gd name="T28" fmla="*/ 204 w 79"/>
                <a:gd name="T29" fmla="*/ 59 h 76"/>
                <a:gd name="T30" fmla="*/ 143 w 79"/>
                <a:gd name="T31" fmla="*/ 55 h 76"/>
                <a:gd name="T32" fmla="*/ 84 w 79"/>
                <a:gd name="T33" fmla="*/ 52 h 76"/>
                <a:gd name="T34" fmla="*/ 47 w 79"/>
                <a:gd name="T35" fmla="*/ 48 h 76"/>
                <a:gd name="T36" fmla="*/ 16 w 79"/>
                <a:gd name="T37" fmla="*/ 43 h 76"/>
                <a:gd name="T38" fmla="*/ 8 w 79"/>
                <a:gd name="T39" fmla="*/ 39 h 76"/>
                <a:gd name="T40" fmla="*/ 0 w 79"/>
                <a:gd name="T41" fmla="*/ 35 h 76"/>
                <a:gd name="T42" fmla="*/ 0 w 79"/>
                <a:gd name="T43" fmla="*/ 32 h 76"/>
                <a:gd name="T44" fmla="*/ 8 w 79"/>
                <a:gd name="T45" fmla="*/ 29 h 76"/>
                <a:gd name="T46" fmla="*/ 8 w 79"/>
                <a:gd name="T47" fmla="*/ 28 h 76"/>
                <a:gd name="T48" fmla="*/ 16 w 79"/>
                <a:gd name="T49" fmla="*/ 23 h 76"/>
                <a:gd name="T50" fmla="*/ 47 w 79"/>
                <a:gd name="T51" fmla="*/ 14 h 76"/>
                <a:gd name="T52" fmla="*/ 84 w 79"/>
                <a:gd name="T53" fmla="*/ 7 h 76"/>
                <a:gd name="T54" fmla="*/ 143 w 79"/>
                <a:gd name="T55" fmla="*/ 4 h 76"/>
                <a:gd name="T56" fmla="*/ 204 w 79"/>
                <a:gd name="T57" fmla="*/ 2 h 76"/>
                <a:gd name="T58" fmla="*/ 257 w 79"/>
                <a:gd name="T59" fmla="*/ 1 h 76"/>
                <a:gd name="T60" fmla="*/ 300 w 79"/>
                <a:gd name="T61" fmla="*/ 0 h 76"/>
                <a:gd name="T62" fmla="*/ 332 w 79"/>
                <a:gd name="T63" fmla="*/ 0 h 76"/>
                <a:gd name="T64" fmla="*/ 339 w 79"/>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9"/>
                <a:gd name="T100" fmla="*/ 0 h 76"/>
                <a:gd name="T101" fmla="*/ 79 w 79"/>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9" h="76">
                  <a:moveTo>
                    <a:pt x="45" y="0"/>
                  </a:moveTo>
                  <a:lnTo>
                    <a:pt x="41" y="0"/>
                  </a:lnTo>
                  <a:lnTo>
                    <a:pt x="37" y="1"/>
                  </a:lnTo>
                  <a:lnTo>
                    <a:pt x="32" y="4"/>
                  </a:lnTo>
                  <a:lnTo>
                    <a:pt x="28" y="8"/>
                  </a:lnTo>
                  <a:lnTo>
                    <a:pt x="23" y="13"/>
                  </a:lnTo>
                  <a:lnTo>
                    <a:pt x="20" y="19"/>
                  </a:lnTo>
                  <a:lnTo>
                    <a:pt x="16" y="25"/>
                  </a:lnTo>
                  <a:lnTo>
                    <a:pt x="15" y="31"/>
                  </a:lnTo>
                  <a:lnTo>
                    <a:pt x="14" y="38"/>
                  </a:lnTo>
                  <a:lnTo>
                    <a:pt x="15" y="44"/>
                  </a:lnTo>
                  <a:lnTo>
                    <a:pt x="18" y="50"/>
                  </a:lnTo>
                  <a:lnTo>
                    <a:pt x="25" y="55"/>
                  </a:lnTo>
                  <a:lnTo>
                    <a:pt x="32" y="60"/>
                  </a:lnTo>
                  <a:lnTo>
                    <a:pt x="44" y="64"/>
                  </a:lnTo>
                  <a:lnTo>
                    <a:pt x="59" y="66"/>
                  </a:lnTo>
                  <a:lnTo>
                    <a:pt x="78" y="67"/>
                  </a:lnTo>
                  <a:lnTo>
                    <a:pt x="77" y="68"/>
                  </a:lnTo>
                  <a:lnTo>
                    <a:pt x="76" y="68"/>
                  </a:lnTo>
                  <a:lnTo>
                    <a:pt x="73" y="70"/>
                  </a:lnTo>
                  <a:lnTo>
                    <a:pt x="70" y="70"/>
                  </a:lnTo>
                  <a:lnTo>
                    <a:pt x="66" y="71"/>
                  </a:lnTo>
                  <a:lnTo>
                    <a:pt x="62" y="71"/>
                  </a:lnTo>
                  <a:lnTo>
                    <a:pt x="57" y="73"/>
                  </a:lnTo>
                  <a:lnTo>
                    <a:pt x="54" y="73"/>
                  </a:lnTo>
                  <a:lnTo>
                    <a:pt x="48" y="75"/>
                  </a:lnTo>
                  <a:lnTo>
                    <a:pt x="43" y="75"/>
                  </a:lnTo>
                  <a:lnTo>
                    <a:pt x="38" y="75"/>
                  </a:lnTo>
                  <a:lnTo>
                    <a:pt x="33" y="75"/>
                  </a:lnTo>
                  <a:lnTo>
                    <a:pt x="27" y="75"/>
                  </a:lnTo>
                  <a:lnTo>
                    <a:pt x="23" y="73"/>
                  </a:lnTo>
                  <a:lnTo>
                    <a:pt x="19" y="71"/>
                  </a:lnTo>
                  <a:lnTo>
                    <a:pt x="15" y="68"/>
                  </a:lnTo>
                  <a:lnTo>
                    <a:pt x="11" y="66"/>
                  </a:lnTo>
                  <a:lnTo>
                    <a:pt x="8" y="63"/>
                  </a:lnTo>
                  <a:lnTo>
                    <a:pt x="6" y="61"/>
                  </a:lnTo>
                  <a:lnTo>
                    <a:pt x="4" y="57"/>
                  </a:lnTo>
                  <a:lnTo>
                    <a:pt x="2" y="55"/>
                  </a:lnTo>
                  <a:lnTo>
                    <a:pt x="2" y="52"/>
                  </a:lnTo>
                  <a:lnTo>
                    <a:pt x="1" y="50"/>
                  </a:lnTo>
                  <a:lnTo>
                    <a:pt x="1" y="46"/>
                  </a:lnTo>
                  <a:lnTo>
                    <a:pt x="0" y="44"/>
                  </a:lnTo>
                  <a:lnTo>
                    <a:pt x="0" y="43"/>
                  </a:lnTo>
                  <a:lnTo>
                    <a:pt x="0" y="41"/>
                  </a:lnTo>
                  <a:lnTo>
                    <a:pt x="1" y="38"/>
                  </a:lnTo>
                  <a:lnTo>
                    <a:pt x="1" y="36"/>
                  </a:lnTo>
                  <a:lnTo>
                    <a:pt x="2" y="35"/>
                  </a:lnTo>
                  <a:lnTo>
                    <a:pt x="2" y="29"/>
                  </a:lnTo>
                  <a:lnTo>
                    <a:pt x="4" y="22"/>
                  </a:lnTo>
                  <a:lnTo>
                    <a:pt x="6" y="17"/>
                  </a:lnTo>
                  <a:lnTo>
                    <a:pt x="8" y="12"/>
                  </a:lnTo>
                  <a:lnTo>
                    <a:pt x="11" y="10"/>
                  </a:lnTo>
                  <a:lnTo>
                    <a:pt x="15" y="6"/>
                  </a:lnTo>
                  <a:lnTo>
                    <a:pt x="19" y="4"/>
                  </a:lnTo>
                  <a:lnTo>
                    <a:pt x="23" y="2"/>
                  </a:lnTo>
                  <a:lnTo>
                    <a:pt x="27" y="2"/>
                  </a:lnTo>
                  <a:lnTo>
                    <a:pt x="30" y="1"/>
                  </a:lnTo>
                  <a:lnTo>
                    <a:pt x="34" y="1"/>
                  </a:lnTo>
                  <a:lnTo>
                    <a:pt x="38" y="0"/>
                  </a:lnTo>
                  <a:lnTo>
                    <a:pt x="40" y="0"/>
                  </a:lnTo>
                  <a:lnTo>
                    <a:pt x="42" y="0"/>
                  </a:lnTo>
                  <a:lnTo>
                    <a:pt x="44" y="0"/>
                  </a:lnTo>
                  <a:lnTo>
                    <a:pt x="45" y="0"/>
                  </a:lnTo>
                </a:path>
              </a:pathLst>
            </a:custGeom>
            <a:solidFill>
              <a:srgbClr val="F8F8F8"/>
            </a:solidFill>
            <a:ln w="9048">
              <a:solidFill>
                <a:srgbClr val="DDDDDD"/>
              </a:solidFill>
              <a:round/>
              <a:headEnd/>
              <a:tailEnd/>
            </a:ln>
          </p:spPr>
          <p:txBody>
            <a:bodyPr/>
            <a:lstStyle/>
            <a:p>
              <a:endParaRPr lang="it-IT"/>
            </a:p>
          </p:txBody>
        </p:sp>
        <p:sp>
          <p:nvSpPr>
            <p:cNvPr id="8255" name="Freeform 79"/>
            <p:cNvSpPr>
              <a:spLocks/>
            </p:cNvSpPr>
            <p:nvPr/>
          </p:nvSpPr>
          <p:spPr bwMode="auto">
            <a:xfrm>
              <a:off x="5203" y="1318"/>
              <a:ext cx="134" cy="72"/>
            </a:xfrm>
            <a:custGeom>
              <a:avLst/>
              <a:gdLst>
                <a:gd name="T0" fmla="*/ 128 w 67"/>
                <a:gd name="T1" fmla="*/ 1 h 78"/>
                <a:gd name="T2" fmla="*/ 208 w 67"/>
                <a:gd name="T3" fmla="*/ 5 h 78"/>
                <a:gd name="T4" fmla="*/ 296 w 67"/>
                <a:gd name="T5" fmla="*/ 11 h 78"/>
                <a:gd name="T6" fmla="*/ 368 w 67"/>
                <a:gd name="T7" fmla="*/ 20 h 78"/>
                <a:gd name="T8" fmla="*/ 416 w 67"/>
                <a:gd name="T9" fmla="*/ 30 h 78"/>
                <a:gd name="T10" fmla="*/ 408 w 67"/>
                <a:gd name="T11" fmla="*/ 41 h 78"/>
                <a:gd name="T12" fmla="*/ 320 w 67"/>
                <a:gd name="T13" fmla="*/ 50 h 78"/>
                <a:gd name="T14" fmla="*/ 128 w 67"/>
                <a:gd name="T15" fmla="*/ 56 h 78"/>
                <a:gd name="T16" fmla="*/ 0 w 67"/>
                <a:gd name="T17" fmla="*/ 60 h 78"/>
                <a:gd name="T18" fmla="*/ 16 w 67"/>
                <a:gd name="T19" fmla="*/ 60 h 78"/>
                <a:gd name="T20" fmla="*/ 64 w 67"/>
                <a:gd name="T21" fmla="*/ 61 h 78"/>
                <a:gd name="T22" fmla="*/ 112 w 67"/>
                <a:gd name="T23" fmla="*/ 61 h 78"/>
                <a:gd name="T24" fmla="*/ 176 w 67"/>
                <a:gd name="T25" fmla="*/ 61 h 78"/>
                <a:gd name="T26" fmla="*/ 248 w 67"/>
                <a:gd name="T27" fmla="*/ 61 h 78"/>
                <a:gd name="T28" fmla="*/ 320 w 67"/>
                <a:gd name="T29" fmla="*/ 58 h 78"/>
                <a:gd name="T30" fmla="*/ 384 w 67"/>
                <a:gd name="T31" fmla="*/ 56 h 78"/>
                <a:gd name="T32" fmla="*/ 448 w 67"/>
                <a:gd name="T33" fmla="*/ 52 h 78"/>
                <a:gd name="T34" fmla="*/ 480 w 67"/>
                <a:gd name="T35" fmla="*/ 48 h 78"/>
                <a:gd name="T36" fmla="*/ 504 w 67"/>
                <a:gd name="T37" fmla="*/ 44 h 78"/>
                <a:gd name="T38" fmla="*/ 512 w 67"/>
                <a:gd name="T39" fmla="*/ 40 h 78"/>
                <a:gd name="T40" fmla="*/ 528 w 67"/>
                <a:gd name="T41" fmla="*/ 36 h 78"/>
                <a:gd name="T42" fmla="*/ 528 w 67"/>
                <a:gd name="T43" fmla="*/ 33 h 78"/>
                <a:gd name="T44" fmla="*/ 528 w 67"/>
                <a:gd name="T45" fmla="*/ 30 h 78"/>
                <a:gd name="T46" fmla="*/ 528 w 67"/>
                <a:gd name="T47" fmla="*/ 29 h 78"/>
                <a:gd name="T48" fmla="*/ 512 w 67"/>
                <a:gd name="T49" fmla="*/ 24 h 78"/>
                <a:gd name="T50" fmla="*/ 472 w 67"/>
                <a:gd name="T51" fmla="*/ 15 h 78"/>
                <a:gd name="T52" fmla="*/ 408 w 67"/>
                <a:gd name="T53" fmla="*/ 7 h 78"/>
                <a:gd name="T54" fmla="*/ 344 w 67"/>
                <a:gd name="T55" fmla="*/ 5 h 78"/>
                <a:gd name="T56" fmla="*/ 264 w 67"/>
                <a:gd name="T57" fmla="*/ 2 h 78"/>
                <a:gd name="T58" fmla="*/ 200 w 67"/>
                <a:gd name="T59" fmla="*/ 1 h 78"/>
                <a:gd name="T60" fmla="*/ 136 w 67"/>
                <a:gd name="T61" fmla="*/ 0 h 78"/>
                <a:gd name="T62" fmla="*/ 112 w 67"/>
                <a:gd name="T63" fmla="*/ 0 h 78"/>
                <a:gd name="T64" fmla="*/ 112 w 6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78"/>
                <a:gd name="T101" fmla="*/ 67 w 6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78">
                  <a:moveTo>
                    <a:pt x="14" y="0"/>
                  </a:moveTo>
                  <a:lnTo>
                    <a:pt x="16" y="1"/>
                  </a:lnTo>
                  <a:lnTo>
                    <a:pt x="21" y="2"/>
                  </a:lnTo>
                  <a:lnTo>
                    <a:pt x="26" y="5"/>
                  </a:lnTo>
                  <a:lnTo>
                    <a:pt x="31" y="9"/>
                  </a:lnTo>
                  <a:lnTo>
                    <a:pt x="37" y="14"/>
                  </a:lnTo>
                  <a:lnTo>
                    <a:pt x="42" y="19"/>
                  </a:lnTo>
                  <a:lnTo>
                    <a:pt x="46" y="26"/>
                  </a:lnTo>
                  <a:lnTo>
                    <a:pt x="51" y="31"/>
                  </a:lnTo>
                  <a:lnTo>
                    <a:pt x="52" y="38"/>
                  </a:lnTo>
                  <a:lnTo>
                    <a:pt x="52" y="45"/>
                  </a:lnTo>
                  <a:lnTo>
                    <a:pt x="51" y="52"/>
                  </a:lnTo>
                  <a:lnTo>
                    <a:pt x="47" y="58"/>
                  </a:lnTo>
                  <a:lnTo>
                    <a:pt x="40" y="64"/>
                  </a:lnTo>
                  <a:lnTo>
                    <a:pt x="31" y="68"/>
                  </a:lnTo>
                  <a:lnTo>
                    <a:pt x="16" y="72"/>
                  </a:lnTo>
                  <a:lnTo>
                    <a:pt x="0" y="74"/>
                  </a:lnTo>
                  <a:lnTo>
                    <a:pt x="0" y="76"/>
                  </a:lnTo>
                  <a:lnTo>
                    <a:pt x="2" y="76"/>
                  </a:lnTo>
                  <a:lnTo>
                    <a:pt x="5" y="76"/>
                  </a:lnTo>
                  <a:lnTo>
                    <a:pt x="8" y="77"/>
                  </a:lnTo>
                  <a:lnTo>
                    <a:pt x="11" y="77"/>
                  </a:lnTo>
                  <a:lnTo>
                    <a:pt x="14" y="77"/>
                  </a:lnTo>
                  <a:lnTo>
                    <a:pt x="19" y="77"/>
                  </a:lnTo>
                  <a:lnTo>
                    <a:pt x="22" y="77"/>
                  </a:lnTo>
                  <a:lnTo>
                    <a:pt x="27" y="77"/>
                  </a:lnTo>
                  <a:lnTo>
                    <a:pt x="31" y="77"/>
                  </a:lnTo>
                  <a:lnTo>
                    <a:pt x="36" y="76"/>
                  </a:lnTo>
                  <a:lnTo>
                    <a:pt x="40" y="74"/>
                  </a:lnTo>
                  <a:lnTo>
                    <a:pt x="44" y="72"/>
                  </a:lnTo>
                  <a:lnTo>
                    <a:pt x="48" y="71"/>
                  </a:lnTo>
                  <a:lnTo>
                    <a:pt x="53" y="68"/>
                  </a:lnTo>
                  <a:lnTo>
                    <a:pt x="56" y="66"/>
                  </a:lnTo>
                  <a:lnTo>
                    <a:pt x="59" y="63"/>
                  </a:lnTo>
                  <a:lnTo>
                    <a:pt x="60" y="61"/>
                  </a:lnTo>
                  <a:lnTo>
                    <a:pt x="63" y="58"/>
                  </a:lnTo>
                  <a:lnTo>
                    <a:pt x="63" y="56"/>
                  </a:lnTo>
                  <a:lnTo>
                    <a:pt x="64" y="52"/>
                  </a:lnTo>
                  <a:lnTo>
                    <a:pt x="64" y="51"/>
                  </a:lnTo>
                  <a:lnTo>
                    <a:pt x="66" y="47"/>
                  </a:lnTo>
                  <a:lnTo>
                    <a:pt x="66" y="45"/>
                  </a:lnTo>
                  <a:lnTo>
                    <a:pt x="66" y="44"/>
                  </a:lnTo>
                  <a:lnTo>
                    <a:pt x="66" y="42"/>
                  </a:lnTo>
                  <a:lnTo>
                    <a:pt x="66" y="39"/>
                  </a:lnTo>
                  <a:lnTo>
                    <a:pt x="66" y="37"/>
                  </a:lnTo>
                  <a:lnTo>
                    <a:pt x="66" y="36"/>
                  </a:lnTo>
                  <a:lnTo>
                    <a:pt x="64" y="30"/>
                  </a:lnTo>
                  <a:lnTo>
                    <a:pt x="62" y="23"/>
                  </a:lnTo>
                  <a:lnTo>
                    <a:pt x="59" y="18"/>
                  </a:lnTo>
                  <a:lnTo>
                    <a:pt x="56" y="13"/>
                  </a:lnTo>
                  <a:lnTo>
                    <a:pt x="51" y="10"/>
                  </a:lnTo>
                  <a:lnTo>
                    <a:pt x="48" y="7"/>
                  </a:lnTo>
                  <a:lnTo>
                    <a:pt x="43" y="5"/>
                  </a:lnTo>
                  <a:lnTo>
                    <a:pt x="39" y="2"/>
                  </a:lnTo>
                  <a:lnTo>
                    <a:pt x="33" y="2"/>
                  </a:lnTo>
                  <a:lnTo>
                    <a:pt x="29" y="1"/>
                  </a:lnTo>
                  <a:lnTo>
                    <a:pt x="25" y="1"/>
                  </a:lnTo>
                  <a:lnTo>
                    <a:pt x="21" y="0"/>
                  </a:lnTo>
                  <a:lnTo>
                    <a:pt x="17" y="0"/>
                  </a:lnTo>
                  <a:lnTo>
                    <a:pt x="16" y="0"/>
                  </a:lnTo>
                  <a:lnTo>
                    <a:pt x="14" y="0"/>
                  </a:lnTo>
                </a:path>
              </a:pathLst>
            </a:custGeom>
            <a:solidFill>
              <a:srgbClr val="F8F8F8"/>
            </a:solidFill>
            <a:ln w="9048">
              <a:solidFill>
                <a:srgbClr val="DDDDDD"/>
              </a:solidFill>
              <a:round/>
              <a:headEnd/>
              <a:tailEnd/>
            </a:ln>
          </p:spPr>
          <p:txBody>
            <a:bodyPr/>
            <a:lstStyle/>
            <a:p>
              <a:endParaRPr lang="it-IT"/>
            </a:p>
          </p:txBody>
        </p:sp>
        <p:sp>
          <p:nvSpPr>
            <p:cNvPr id="8256" name="Freeform 80"/>
            <p:cNvSpPr>
              <a:spLocks/>
            </p:cNvSpPr>
            <p:nvPr/>
          </p:nvSpPr>
          <p:spPr bwMode="auto">
            <a:xfrm>
              <a:off x="4493" y="1326"/>
              <a:ext cx="209" cy="48"/>
            </a:xfrm>
            <a:custGeom>
              <a:avLst/>
              <a:gdLst>
                <a:gd name="T0" fmla="*/ 789 w 106"/>
                <a:gd name="T1" fmla="*/ 35 h 51"/>
                <a:gd name="T2" fmla="*/ 751 w 106"/>
                <a:gd name="T3" fmla="*/ 29 h 51"/>
                <a:gd name="T4" fmla="*/ 688 w 106"/>
                <a:gd name="T5" fmla="*/ 21 h 51"/>
                <a:gd name="T6" fmla="*/ 584 w 106"/>
                <a:gd name="T7" fmla="*/ 11 h 51"/>
                <a:gd name="T8" fmla="*/ 459 w 106"/>
                <a:gd name="T9" fmla="*/ 4 h 51"/>
                <a:gd name="T10" fmla="*/ 353 w 106"/>
                <a:gd name="T11" fmla="*/ 0 h 51"/>
                <a:gd name="T12" fmla="*/ 323 w 106"/>
                <a:gd name="T13" fmla="*/ 0 h 51"/>
                <a:gd name="T14" fmla="*/ 260 w 106"/>
                <a:gd name="T15" fmla="*/ 1 h 51"/>
                <a:gd name="T16" fmla="*/ 199 w 106"/>
                <a:gd name="T17" fmla="*/ 3 h 51"/>
                <a:gd name="T18" fmla="*/ 136 w 106"/>
                <a:gd name="T19" fmla="*/ 4 h 51"/>
                <a:gd name="T20" fmla="*/ 101 w 106"/>
                <a:gd name="T21" fmla="*/ 4 h 51"/>
                <a:gd name="T22" fmla="*/ 63 w 106"/>
                <a:gd name="T23" fmla="*/ 8 h 51"/>
                <a:gd name="T24" fmla="*/ 32 w 106"/>
                <a:gd name="T25" fmla="*/ 11 h 51"/>
                <a:gd name="T26" fmla="*/ 8 w 106"/>
                <a:gd name="T27" fmla="*/ 17 h 51"/>
                <a:gd name="T28" fmla="*/ 0 w 106"/>
                <a:gd name="T29" fmla="*/ 22 h 51"/>
                <a:gd name="T30" fmla="*/ 0 w 106"/>
                <a:gd name="T31" fmla="*/ 25 h 51"/>
                <a:gd name="T32" fmla="*/ 8 w 106"/>
                <a:gd name="T33" fmla="*/ 30 h 51"/>
                <a:gd name="T34" fmla="*/ 24 w 106"/>
                <a:gd name="T35" fmla="*/ 35 h 51"/>
                <a:gd name="T36" fmla="*/ 47 w 106"/>
                <a:gd name="T37" fmla="*/ 37 h 51"/>
                <a:gd name="T38" fmla="*/ 63 w 106"/>
                <a:gd name="T39" fmla="*/ 40 h 51"/>
                <a:gd name="T40" fmla="*/ 101 w 106"/>
                <a:gd name="T41" fmla="*/ 41 h 51"/>
                <a:gd name="T42" fmla="*/ 136 w 106"/>
                <a:gd name="T43" fmla="*/ 41 h 51"/>
                <a:gd name="T44" fmla="*/ 175 w 106"/>
                <a:gd name="T45" fmla="*/ 40 h 51"/>
                <a:gd name="T46" fmla="*/ 213 w 106"/>
                <a:gd name="T47" fmla="*/ 39 h 51"/>
                <a:gd name="T48" fmla="*/ 260 w 106"/>
                <a:gd name="T49" fmla="*/ 37 h 51"/>
                <a:gd name="T50" fmla="*/ 292 w 106"/>
                <a:gd name="T51" fmla="*/ 36 h 51"/>
                <a:gd name="T52" fmla="*/ 315 w 106"/>
                <a:gd name="T53" fmla="*/ 35 h 51"/>
                <a:gd name="T54" fmla="*/ 284 w 106"/>
                <a:gd name="T55" fmla="*/ 36 h 51"/>
                <a:gd name="T56" fmla="*/ 260 w 106"/>
                <a:gd name="T57" fmla="*/ 35 h 51"/>
                <a:gd name="T58" fmla="*/ 229 w 106"/>
                <a:gd name="T59" fmla="*/ 33 h 51"/>
                <a:gd name="T60" fmla="*/ 183 w 106"/>
                <a:gd name="T61" fmla="*/ 30 h 51"/>
                <a:gd name="T62" fmla="*/ 116 w 106"/>
                <a:gd name="T63" fmla="*/ 28 h 51"/>
                <a:gd name="T64" fmla="*/ 93 w 106"/>
                <a:gd name="T65" fmla="*/ 26 h 51"/>
                <a:gd name="T66" fmla="*/ 101 w 106"/>
                <a:gd name="T67" fmla="*/ 24 h 51"/>
                <a:gd name="T68" fmla="*/ 136 w 106"/>
                <a:gd name="T69" fmla="*/ 21 h 51"/>
                <a:gd name="T70" fmla="*/ 160 w 106"/>
                <a:gd name="T71" fmla="*/ 18 h 51"/>
                <a:gd name="T72" fmla="*/ 175 w 106"/>
                <a:gd name="T73" fmla="*/ 14 h 51"/>
                <a:gd name="T74" fmla="*/ 260 w 106"/>
                <a:gd name="T75" fmla="*/ 13 h 51"/>
                <a:gd name="T76" fmla="*/ 444 w 106"/>
                <a:gd name="T77" fmla="*/ 13 h 51"/>
                <a:gd name="T78" fmla="*/ 592 w 106"/>
                <a:gd name="T79" fmla="*/ 21 h 51"/>
                <a:gd name="T80" fmla="*/ 704 w 106"/>
                <a:gd name="T81" fmla="*/ 27 h 51"/>
                <a:gd name="T82" fmla="*/ 773 w 106"/>
                <a:gd name="T83" fmla="*/ 35 h 51"/>
                <a:gd name="T84" fmla="*/ 804 w 106"/>
                <a:gd name="T85" fmla="*/ 36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6"/>
                <a:gd name="T130" fmla="*/ 0 h 51"/>
                <a:gd name="T131" fmla="*/ 106 w 106"/>
                <a:gd name="T132" fmla="*/ 51 h 5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6" h="51">
                  <a:moveTo>
                    <a:pt x="105" y="42"/>
                  </a:moveTo>
                  <a:lnTo>
                    <a:pt x="104" y="42"/>
                  </a:lnTo>
                  <a:lnTo>
                    <a:pt x="103" y="41"/>
                  </a:lnTo>
                  <a:lnTo>
                    <a:pt x="101" y="39"/>
                  </a:lnTo>
                  <a:lnTo>
                    <a:pt x="101" y="37"/>
                  </a:lnTo>
                  <a:lnTo>
                    <a:pt x="98" y="35"/>
                  </a:lnTo>
                  <a:lnTo>
                    <a:pt x="96" y="31"/>
                  </a:lnTo>
                  <a:lnTo>
                    <a:pt x="92" y="27"/>
                  </a:lnTo>
                  <a:lnTo>
                    <a:pt x="90" y="24"/>
                  </a:lnTo>
                  <a:lnTo>
                    <a:pt x="85" y="21"/>
                  </a:lnTo>
                  <a:lnTo>
                    <a:pt x="82" y="17"/>
                  </a:lnTo>
                  <a:lnTo>
                    <a:pt x="76" y="14"/>
                  </a:lnTo>
                  <a:lnTo>
                    <a:pt x="72" y="10"/>
                  </a:lnTo>
                  <a:lnTo>
                    <a:pt x="66" y="8"/>
                  </a:lnTo>
                  <a:lnTo>
                    <a:pt x="60" y="4"/>
                  </a:lnTo>
                  <a:lnTo>
                    <a:pt x="54" y="3"/>
                  </a:lnTo>
                  <a:lnTo>
                    <a:pt x="48" y="0"/>
                  </a:lnTo>
                  <a:lnTo>
                    <a:pt x="46" y="0"/>
                  </a:lnTo>
                  <a:lnTo>
                    <a:pt x="44" y="0"/>
                  </a:lnTo>
                  <a:lnTo>
                    <a:pt x="42" y="0"/>
                  </a:lnTo>
                  <a:lnTo>
                    <a:pt x="39" y="1"/>
                  </a:lnTo>
                  <a:lnTo>
                    <a:pt x="37" y="1"/>
                  </a:lnTo>
                  <a:lnTo>
                    <a:pt x="34" y="1"/>
                  </a:lnTo>
                  <a:lnTo>
                    <a:pt x="32" y="1"/>
                  </a:lnTo>
                  <a:lnTo>
                    <a:pt x="29" y="3"/>
                  </a:lnTo>
                  <a:lnTo>
                    <a:pt x="26" y="3"/>
                  </a:lnTo>
                  <a:lnTo>
                    <a:pt x="22" y="3"/>
                  </a:lnTo>
                  <a:lnTo>
                    <a:pt x="21" y="3"/>
                  </a:lnTo>
                  <a:lnTo>
                    <a:pt x="18" y="4"/>
                  </a:lnTo>
                  <a:lnTo>
                    <a:pt x="16" y="4"/>
                  </a:lnTo>
                  <a:lnTo>
                    <a:pt x="14" y="4"/>
                  </a:lnTo>
                  <a:lnTo>
                    <a:pt x="13" y="4"/>
                  </a:lnTo>
                  <a:lnTo>
                    <a:pt x="11" y="6"/>
                  </a:lnTo>
                  <a:lnTo>
                    <a:pt x="10" y="8"/>
                  </a:lnTo>
                  <a:lnTo>
                    <a:pt x="8" y="9"/>
                  </a:lnTo>
                  <a:lnTo>
                    <a:pt x="7" y="10"/>
                  </a:lnTo>
                  <a:lnTo>
                    <a:pt x="5" y="12"/>
                  </a:lnTo>
                  <a:lnTo>
                    <a:pt x="4" y="14"/>
                  </a:lnTo>
                  <a:lnTo>
                    <a:pt x="3" y="16"/>
                  </a:lnTo>
                  <a:lnTo>
                    <a:pt x="3" y="17"/>
                  </a:lnTo>
                  <a:lnTo>
                    <a:pt x="1" y="20"/>
                  </a:lnTo>
                  <a:lnTo>
                    <a:pt x="1" y="22"/>
                  </a:lnTo>
                  <a:lnTo>
                    <a:pt x="0" y="24"/>
                  </a:lnTo>
                  <a:lnTo>
                    <a:pt x="0" y="26"/>
                  </a:lnTo>
                  <a:lnTo>
                    <a:pt x="0" y="27"/>
                  </a:lnTo>
                  <a:lnTo>
                    <a:pt x="0" y="29"/>
                  </a:lnTo>
                  <a:lnTo>
                    <a:pt x="0" y="31"/>
                  </a:lnTo>
                  <a:lnTo>
                    <a:pt x="1" y="32"/>
                  </a:lnTo>
                  <a:lnTo>
                    <a:pt x="1" y="34"/>
                  </a:lnTo>
                  <a:lnTo>
                    <a:pt x="1" y="36"/>
                  </a:lnTo>
                  <a:lnTo>
                    <a:pt x="1" y="38"/>
                  </a:lnTo>
                  <a:lnTo>
                    <a:pt x="3" y="39"/>
                  </a:lnTo>
                  <a:lnTo>
                    <a:pt x="3" y="41"/>
                  </a:lnTo>
                  <a:lnTo>
                    <a:pt x="4" y="42"/>
                  </a:lnTo>
                  <a:lnTo>
                    <a:pt x="4" y="44"/>
                  </a:lnTo>
                  <a:lnTo>
                    <a:pt x="6" y="44"/>
                  </a:lnTo>
                  <a:lnTo>
                    <a:pt x="6" y="46"/>
                  </a:lnTo>
                  <a:lnTo>
                    <a:pt x="8" y="46"/>
                  </a:lnTo>
                  <a:lnTo>
                    <a:pt x="8" y="48"/>
                  </a:lnTo>
                  <a:lnTo>
                    <a:pt x="10" y="48"/>
                  </a:lnTo>
                  <a:lnTo>
                    <a:pt x="11" y="50"/>
                  </a:lnTo>
                  <a:lnTo>
                    <a:pt x="13" y="50"/>
                  </a:lnTo>
                  <a:lnTo>
                    <a:pt x="15" y="50"/>
                  </a:lnTo>
                  <a:lnTo>
                    <a:pt x="16" y="50"/>
                  </a:lnTo>
                  <a:lnTo>
                    <a:pt x="18" y="50"/>
                  </a:lnTo>
                  <a:lnTo>
                    <a:pt x="19" y="50"/>
                  </a:lnTo>
                  <a:lnTo>
                    <a:pt x="21" y="50"/>
                  </a:lnTo>
                  <a:lnTo>
                    <a:pt x="23" y="49"/>
                  </a:lnTo>
                  <a:lnTo>
                    <a:pt x="24" y="49"/>
                  </a:lnTo>
                  <a:lnTo>
                    <a:pt x="26" y="47"/>
                  </a:lnTo>
                  <a:lnTo>
                    <a:pt x="28" y="47"/>
                  </a:lnTo>
                  <a:lnTo>
                    <a:pt x="31" y="45"/>
                  </a:lnTo>
                  <a:lnTo>
                    <a:pt x="32" y="45"/>
                  </a:lnTo>
                  <a:lnTo>
                    <a:pt x="34" y="44"/>
                  </a:lnTo>
                  <a:lnTo>
                    <a:pt x="35" y="44"/>
                  </a:lnTo>
                  <a:lnTo>
                    <a:pt x="37" y="42"/>
                  </a:lnTo>
                  <a:lnTo>
                    <a:pt x="38" y="42"/>
                  </a:lnTo>
                  <a:lnTo>
                    <a:pt x="39" y="42"/>
                  </a:lnTo>
                  <a:lnTo>
                    <a:pt x="41" y="41"/>
                  </a:lnTo>
                  <a:lnTo>
                    <a:pt x="39" y="42"/>
                  </a:lnTo>
                  <a:lnTo>
                    <a:pt x="38" y="42"/>
                  </a:lnTo>
                  <a:lnTo>
                    <a:pt x="37" y="42"/>
                  </a:lnTo>
                  <a:lnTo>
                    <a:pt x="35" y="42"/>
                  </a:lnTo>
                  <a:lnTo>
                    <a:pt x="34" y="41"/>
                  </a:lnTo>
                  <a:lnTo>
                    <a:pt x="32" y="41"/>
                  </a:lnTo>
                  <a:lnTo>
                    <a:pt x="32" y="39"/>
                  </a:lnTo>
                  <a:lnTo>
                    <a:pt x="30" y="39"/>
                  </a:lnTo>
                  <a:lnTo>
                    <a:pt x="28" y="38"/>
                  </a:lnTo>
                  <a:lnTo>
                    <a:pt x="26" y="38"/>
                  </a:lnTo>
                  <a:lnTo>
                    <a:pt x="24" y="36"/>
                  </a:lnTo>
                  <a:lnTo>
                    <a:pt x="21" y="36"/>
                  </a:lnTo>
                  <a:lnTo>
                    <a:pt x="18" y="34"/>
                  </a:lnTo>
                  <a:lnTo>
                    <a:pt x="15" y="34"/>
                  </a:lnTo>
                  <a:lnTo>
                    <a:pt x="12" y="32"/>
                  </a:lnTo>
                  <a:lnTo>
                    <a:pt x="13" y="30"/>
                  </a:lnTo>
                  <a:lnTo>
                    <a:pt x="15" y="28"/>
                  </a:lnTo>
                  <a:lnTo>
                    <a:pt x="16" y="26"/>
                  </a:lnTo>
                  <a:lnTo>
                    <a:pt x="18" y="24"/>
                  </a:lnTo>
                  <a:lnTo>
                    <a:pt x="20" y="23"/>
                  </a:lnTo>
                  <a:lnTo>
                    <a:pt x="21" y="21"/>
                  </a:lnTo>
                  <a:lnTo>
                    <a:pt x="22" y="19"/>
                  </a:lnTo>
                  <a:lnTo>
                    <a:pt x="23" y="17"/>
                  </a:lnTo>
                  <a:lnTo>
                    <a:pt x="24" y="16"/>
                  </a:lnTo>
                  <a:lnTo>
                    <a:pt x="34" y="16"/>
                  </a:lnTo>
                  <a:lnTo>
                    <a:pt x="42" y="14"/>
                  </a:lnTo>
                  <a:lnTo>
                    <a:pt x="50" y="15"/>
                  </a:lnTo>
                  <a:lnTo>
                    <a:pt x="58" y="16"/>
                  </a:lnTo>
                  <a:lnTo>
                    <a:pt x="65" y="19"/>
                  </a:lnTo>
                  <a:lnTo>
                    <a:pt x="72" y="20"/>
                  </a:lnTo>
                  <a:lnTo>
                    <a:pt x="77" y="24"/>
                  </a:lnTo>
                  <a:lnTo>
                    <a:pt x="83" y="26"/>
                  </a:lnTo>
                  <a:lnTo>
                    <a:pt x="87" y="29"/>
                  </a:lnTo>
                  <a:lnTo>
                    <a:pt x="92" y="33"/>
                  </a:lnTo>
                  <a:lnTo>
                    <a:pt x="95" y="36"/>
                  </a:lnTo>
                  <a:lnTo>
                    <a:pt x="99" y="38"/>
                  </a:lnTo>
                  <a:lnTo>
                    <a:pt x="101" y="41"/>
                  </a:lnTo>
                  <a:lnTo>
                    <a:pt x="102" y="42"/>
                  </a:lnTo>
                  <a:lnTo>
                    <a:pt x="103" y="42"/>
                  </a:lnTo>
                  <a:lnTo>
                    <a:pt x="105" y="42"/>
                  </a:lnTo>
                </a:path>
              </a:pathLst>
            </a:custGeom>
            <a:solidFill>
              <a:srgbClr val="F8F8F8"/>
            </a:solidFill>
            <a:ln w="6350">
              <a:solidFill>
                <a:srgbClr val="DDDDDD"/>
              </a:solidFill>
              <a:round/>
              <a:headEnd/>
              <a:tailEnd/>
            </a:ln>
          </p:spPr>
          <p:txBody>
            <a:bodyPr/>
            <a:lstStyle/>
            <a:p>
              <a:endParaRPr lang="it-IT"/>
            </a:p>
          </p:txBody>
        </p:sp>
        <p:sp>
          <p:nvSpPr>
            <p:cNvPr id="8257" name="Freeform 81"/>
            <p:cNvSpPr>
              <a:spLocks/>
            </p:cNvSpPr>
            <p:nvPr/>
          </p:nvSpPr>
          <p:spPr bwMode="auto">
            <a:xfrm>
              <a:off x="5063" y="1328"/>
              <a:ext cx="206" cy="47"/>
            </a:xfrm>
            <a:custGeom>
              <a:avLst/>
              <a:gdLst>
                <a:gd name="T0" fmla="*/ 8 w 105"/>
                <a:gd name="T1" fmla="*/ 35 h 50"/>
                <a:gd name="T2" fmla="*/ 47 w 105"/>
                <a:gd name="T3" fmla="*/ 29 h 50"/>
                <a:gd name="T4" fmla="*/ 112 w 105"/>
                <a:gd name="T5" fmla="*/ 21 h 50"/>
                <a:gd name="T6" fmla="*/ 204 w 105"/>
                <a:gd name="T7" fmla="*/ 11 h 50"/>
                <a:gd name="T8" fmla="*/ 324 w 105"/>
                <a:gd name="T9" fmla="*/ 5 h 50"/>
                <a:gd name="T10" fmla="*/ 432 w 105"/>
                <a:gd name="T11" fmla="*/ 1 h 50"/>
                <a:gd name="T12" fmla="*/ 469 w 105"/>
                <a:gd name="T13" fmla="*/ 1 h 50"/>
                <a:gd name="T14" fmla="*/ 520 w 105"/>
                <a:gd name="T15" fmla="*/ 1 h 50"/>
                <a:gd name="T16" fmla="*/ 589 w 105"/>
                <a:gd name="T17" fmla="*/ 2 h 50"/>
                <a:gd name="T18" fmla="*/ 644 w 105"/>
                <a:gd name="T19" fmla="*/ 4 h 50"/>
                <a:gd name="T20" fmla="*/ 693 w 105"/>
                <a:gd name="T21" fmla="*/ 4 h 50"/>
                <a:gd name="T22" fmla="*/ 724 w 105"/>
                <a:gd name="T23" fmla="*/ 8 h 50"/>
                <a:gd name="T24" fmla="*/ 747 w 105"/>
                <a:gd name="T25" fmla="*/ 12 h 50"/>
                <a:gd name="T26" fmla="*/ 769 w 105"/>
                <a:gd name="T27" fmla="*/ 18 h 50"/>
                <a:gd name="T28" fmla="*/ 785 w 105"/>
                <a:gd name="T29" fmla="*/ 22 h 50"/>
                <a:gd name="T30" fmla="*/ 785 w 105"/>
                <a:gd name="T31" fmla="*/ 25 h 50"/>
                <a:gd name="T32" fmla="*/ 777 w 105"/>
                <a:gd name="T33" fmla="*/ 30 h 50"/>
                <a:gd name="T34" fmla="*/ 747 w 105"/>
                <a:gd name="T35" fmla="*/ 35 h 50"/>
                <a:gd name="T36" fmla="*/ 747 w 105"/>
                <a:gd name="T37" fmla="*/ 37 h 50"/>
                <a:gd name="T38" fmla="*/ 708 w 105"/>
                <a:gd name="T39" fmla="*/ 40 h 50"/>
                <a:gd name="T40" fmla="*/ 689 w 105"/>
                <a:gd name="T41" fmla="*/ 40 h 50"/>
                <a:gd name="T42" fmla="*/ 657 w 105"/>
                <a:gd name="T43" fmla="*/ 40 h 50"/>
                <a:gd name="T44" fmla="*/ 620 w 105"/>
                <a:gd name="T45" fmla="*/ 40 h 50"/>
                <a:gd name="T46" fmla="*/ 581 w 105"/>
                <a:gd name="T47" fmla="*/ 40 h 50"/>
                <a:gd name="T48" fmla="*/ 543 w 105"/>
                <a:gd name="T49" fmla="*/ 40 h 50"/>
                <a:gd name="T50" fmla="*/ 512 w 105"/>
                <a:gd name="T51" fmla="*/ 39 h 50"/>
                <a:gd name="T52" fmla="*/ 512 w 105"/>
                <a:gd name="T53" fmla="*/ 37 h 50"/>
                <a:gd name="T54" fmla="*/ 504 w 105"/>
                <a:gd name="T55" fmla="*/ 35 h 50"/>
                <a:gd name="T56" fmla="*/ 512 w 105"/>
                <a:gd name="T57" fmla="*/ 33 h 50"/>
                <a:gd name="T58" fmla="*/ 543 w 105"/>
                <a:gd name="T59" fmla="*/ 31 h 50"/>
                <a:gd name="T60" fmla="*/ 589 w 105"/>
                <a:gd name="T61" fmla="*/ 29 h 50"/>
                <a:gd name="T62" fmla="*/ 657 w 105"/>
                <a:gd name="T63" fmla="*/ 28 h 50"/>
                <a:gd name="T64" fmla="*/ 681 w 105"/>
                <a:gd name="T65" fmla="*/ 26 h 50"/>
                <a:gd name="T66" fmla="*/ 665 w 105"/>
                <a:gd name="T67" fmla="*/ 24 h 50"/>
                <a:gd name="T68" fmla="*/ 651 w 105"/>
                <a:gd name="T69" fmla="*/ 22 h 50"/>
                <a:gd name="T70" fmla="*/ 628 w 105"/>
                <a:gd name="T71" fmla="*/ 18 h 50"/>
                <a:gd name="T72" fmla="*/ 620 w 105"/>
                <a:gd name="T73" fmla="*/ 15 h 50"/>
                <a:gd name="T74" fmla="*/ 543 w 105"/>
                <a:gd name="T75" fmla="*/ 12 h 50"/>
                <a:gd name="T76" fmla="*/ 361 w 105"/>
                <a:gd name="T77" fmla="*/ 12 h 50"/>
                <a:gd name="T78" fmla="*/ 212 w 105"/>
                <a:gd name="T79" fmla="*/ 20 h 50"/>
                <a:gd name="T80" fmla="*/ 92 w 105"/>
                <a:gd name="T81" fmla="*/ 26 h 50"/>
                <a:gd name="T82" fmla="*/ 24 w 105"/>
                <a:gd name="T83" fmla="*/ 34 h 50"/>
                <a:gd name="T84" fmla="*/ 0 w 105"/>
                <a:gd name="T85" fmla="*/ 35 h 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5"/>
                <a:gd name="T130" fmla="*/ 0 h 50"/>
                <a:gd name="T131" fmla="*/ 105 w 105"/>
                <a:gd name="T132" fmla="*/ 50 h 5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5" h="50">
                  <a:moveTo>
                    <a:pt x="0" y="41"/>
                  </a:moveTo>
                  <a:lnTo>
                    <a:pt x="0" y="41"/>
                  </a:lnTo>
                  <a:lnTo>
                    <a:pt x="1" y="41"/>
                  </a:lnTo>
                  <a:lnTo>
                    <a:pt x="2" y="39"/>
                  </a:lnTo>
                  <a:lnTo>
                    <a:pt x="4" y="37"/>
                  </a:lnTo>
                  <a:lnTo>
                    <a:pt x="6" y="35"/>
                  </a:lnTo>
                  <a:lnTo>
                    <a:pt x="8" y="31"/>
                  </a:lnTo>
                  <a:lnTo>
                    <a:pt x="11" y="28"/>
                  </a:lnTo>
                  <a:lnTo>
                    <a:pt x="15" y="24"/>
                  </a:lnTo>
                  <a:lnTo>
                    <a:pt x="18" y="21"/>
                  </a:lnTo>
                  <a:lnTo>
                    <a:pt x="22" y="18"/>
                  </a:lnTo>
                  <a:lnTo>
                    <a:pt x="27" y="14"/>
                  </a:lnTo>
                  <a:lnTo>
                    <a:pt x="32" y="10"/>
                  </a:lnTo>
                  <a:lnTo>
                    <a:pt x="37" y="8"/>
                  </a:lnTo>
                  <a:lnTo>
                    <a:pt x="43" y="5"/>
                  </a:lnTo>
                  <a:lnTo>
                    <a:pt x="50" y="3"/>
                  </a:lnTo>
                  <a:lnTo>
                    <a:pt x="57" y="0"/>
                  </a:lnTo>
                  <a:lnTo>
                    <a:pt x="57" y="1"/>
                  </a:lnTo>
                  <a:lnTo>
                    <a:pt x="58" y="1"/>
                  </a:lnTo>
                  <a:lnTo>
                    <a:pt x="60" y="1"/>
                  </a:lnTo>
                  <a:lnTo>
                    <a:pt x="62" y="1"/>
                  </a:lnTo>
                  <a:lnTo>
                    <a:pt x="64" y="1"/>
                  </a:lnTo>
                  <a:lnTo>
                    <a:pt x="67" y="1"/>
                  </a:lnTo>
                  <a:lnTo>
                    <a:pt x="69" y="1"/>
                  </a:lnTo>
                  <a:lnTo>
                    <a:pt x="73" y="1"/>
                  </a:lnTo>
                  <a:lnTo>
                    <a:pt x="75" y="2"/>
                  </a:lnTo>
                  <a:lnTo>
                    <a:pt x="78" y="2"/>
                  </a:lnTo>
                  <a:lnTo>
                    <a:pt x="80" y="2"/>
                  </a:lnTo>
                  <a:lnTo>
                    <a:pt x="84" y="2"/>
                  </a:lnTo>
                  <a:lnTo>
                    <a:pt x="85" y="4"/>
                  </a:lnTo>
                  <a:lnTo>
                    <a:pt x="88" y="4"/>
                  </a:lnTo>
                  <a:lnTo>
                    <a:pt x="89" y="4"/>
                  </a:lnTo>
                  <a:lnTo>
                    <a:pt x="92" y="4"/>
                  </a:lnTo>
                  <a:lnTo>
                    <a:pt x="92" y="6"/>
                  </a:lnTo>
                  <a:lnTo>
                    <a:pt x="94" y="7"/>
                  </a:lnTo>
                  <a:lnTo>
                    <a:pt x="96" y="9"/>
                  </a:lnTo>
                  <a:lnTo>
                    <a:pt x="97" y="11"/>
                  </a:lnTo>
                  <a:lnTo>
                    <a:pt x="97" y="13"/>
                  </a:lnTo>
                  <a:lnTo>
                    <a:pt x="99" y="15"/>
                  </a:lnTo>
                  <a:lnTo>
                    <a:pt x="100" y="17"/>
                  </a:lnTo>
                  <a:lnTo>
                    <a:pt x="102" y="18"/>
                  </a:lnTo>
                  <a:lnTo>
                    <a:pt x="102" y="21"/>
                  </a:lnTo>
                  <a:lnTo>
                    <a:pt x="103" y="22"/>
                  </a:lnTo>
                  <a:lnTo>
                    <a:pt x="103" y="24"/>
                  </a:lnTo>
                  <a:lnTo>
                    <a:pt x="104" y="26"/>
                  </a:lnTo>
                  <a:lnTo>
                    <a:pt x="104" y="28"/>
                  </a:lnTo>
                  <a:lnTo>
                    <a:pt x="104" y="30"/>
                  </a:lnTo>
                  <a:lnTo>
                    <a:pt x="104" y="31"/>
                  </a:lnTo>
                  <a:lnTo>
                    <a:pt x="104" y="33"/>
                  </a:lnTo>
                  <a:lnTo>
                    <a:pt x="103" y="34"/>
                  </a:lnTo>
                  <a:lnTo>
                    <a:pt x="103" y="36"/>
                  </a:lnTo>
                  <a:lnTo>
                    <a:pt x="101" y="38"/>
                  </a:lnTo>
                  <a:lnTo>
                    <a:pt x="101" y="39"/>
                  </a:lnTo>
                  <a:lnTo>
                    <a:pt x="99" y="41"/>
                  </a:lnTo>
                  <a:lnTo>
                    <a:pt x="99" y="42"/>
                  </a:lnTo>
                  <a:lnTo>
                    <a:pt x="99" y="44"/>
                  </a:lnTo>
                  <a:lnTo>
                    <a:pt x="97" y="46"/>
                  </a:lnTo>
                  <a:lnTo>
                    <a:pt x="96" y="47"/>
                  </a:lnTo>
                  <a:lnTo>
                    <a:pt x="94" y="49"/>
                  </a:lnTo>
                  <a:lnTo>
                    <a:pt x="92" y="49"/>
                  </a:lnTo>
                  <a:lnTo>
                    <a:pt x="91" y="49"/>
                  </a:lnTo>
                  <a:lnTo>
                    <a:pt x="89" y="49"/>
                  </a:lnTo>
                  <a:lnTo>
                    <a:pt x="87" y="49"/>
                  </a:lnTo>
                  <a:lnTo>
                    <a:pt x="85" y="49"/>
                  </a:lnTo>
                  <a:lnTo>
                    <a:pt x="84" y="49"/>
                  </a:lnTo>
                  <a:lnTo>
                    <a:pt x="82" y="49"/>
                  </a:lnTo>
                  <a:lnTo>
                    <a:pt x="81" y="49"/>
                  </a:lnTo>
                  <a:lnTo>
                    <a:pt x="79" y="49"/>
                  </a:lnTo>
                  <a:lnTo>
                    <a:pt x="77" y="49"/>
                  </a:lnTo>
                  <a:lnTo>
                    <a:pt x="76" y="49"/>
                  </a:lnTo>
                  <a:lnTo>
                    <a:pt x="74" y="49"/>
                  </a:lnTo>
                  <a:lnTo>
                    <a:pt x="72" y="49"/>
                  </a:lnTo>
                  <a:lnTo>
                    <a:pt x="70" y="49"/>
                  </a:lnTo>
                  <a:lnTo>
                    <a:pt x="70" y="47"/>
                  </a:lnTo>
                  <a:lnTo>
                    <a:pt x="68" y="47"/>
                  </a:lnTo>
                  <a:lnTo>
                    <a:pt x="68" y="45"/>
                  </a:lnTo>
                  <a:lnTo>
                    <a:pt x="68" y="44"/>
                  </a:lnTo>
                  <a:lnTo>
                    <a:pt x="67" y="44"/>
                  </a:lnTo>
                  <a:lnTo>
                    <a:pt x="67" y="42"/>
                  </a:lnTo>
                  <a:lnTo>
                    <a:pt x="67" y="40"/>
                  </a:lnTo>
                  <a:lnTo>
                    <a:pt x="68" y="39"/>
                  </a:lnTo>
                  <a:lnTo>
                    <a:pt x="69" y="39"/>
                  </a:lnTo>
                  <a:lnTo>
                    <a:pt x="70" y="37"/>
                  </a:lnTo>
                  <a:lnTo>
                    <a:pt x="72" y="37"/>
                  </a:lnTo>
                  <a:lnTo>
                    <a:pt x="73" y="37"/>
                  </a:lnTo>
                  <a:lnTo>
                    <a:pt x="75" y="37"/>
                  </a:lnTo>
                  <a:lnTo>
                    <a:pt x="78" y="35"/>
                  </a:lnTo>
                  <a:lnTo>
                    <a:pt x="80" y="35"/>
                  </a:lnTo>
                  <a:lnTo>
                    <a:pt x="84" y="34"/>
                  </a:lnTo>
                  <a:lnTo>
                    <a:pt x="87" y="34"/>
                  </a:lnTo>
                  <a:lnTo>
                    <a:pt x="91" y="32"/>
                  </a:lnTo>
                  <a:lnTo>
                    <a:pt x="90" y="32"/>
                  </a:lnTo>
                  <a:lnTo>
                    <a:pt x="89" y="32"/>
                  </a:lnTo>
                  <a:lnTo>
                    <a:pt x="89" y="30"/>
                  </a:lnTo>
                  <a:lnTo>
                    <a:pt x="88" y="30"/>
                  </a:lnTo>
                  <a:lnTo>
                    <a:pt x="88" y="28"/>
                  </a:lnTo>
                  <a:lnTo>
                    <a:pt x="86" y="26"/>
                  </a:lnTo>
                  <a:lnTo>
                    <a:pt x="86" y="25"/>
                  </a:lnTo>
                  <a:lnTo>
                    <a:pt x="85" y="25"/>
                  </a:lnTo>
                  <a:lnTo>
                    <a:pt x="85" y="23"/>
                  </a:lnTo>
                  <a:lnTo>
                    <a:pt x="83" y="21"/>
                  </a:lnTo>
                  <a:lnTo>
                    <a:pt x="83" y="20"/>
                  </a:lnTo>
                  <a:lnTo>
                    <a:pt x="82" y="20"/>
                  </a:lnTo>
                  <a:lnTo>
                    <a:pt x="82" y="18"/>
                  </a:lnTo>
                  <a:lnTo>
                    <a:pt x="82" y="17"/>
                  </a:lnTo>
                  <a:lnTo>
                    <a:pt x="72" y="15"/>
                  </a:lnTo>
                  <a:lnTo>
                    <a:pt x="64" y="14"/>
                  </a:lnTo>
                  <a:lnTo>
                    <a:pt x="55" y="15"/>
                  </a:lnTo>
                  <a:lnTo>
                    <a:pt x="48" y="15"/>
                  </a:lnTo>
                  <a:lnTo>
                    <a:pt x="40" y="18"/>
                  </a:lnTo>
                  <a:lnTo>
                    <a:pt x="34" y="20"/>
                  </a:lnTo>
                  <a:lnTo>
                    <a:pt x="28" y="23"/>
                  </a:lnTo>
                  <a:lnTo>
                    <a:pt x="22" y="25"/>
                  </a:lnTo>
                  <a:lnTo>
                    <a:pt x="17" y="28"/>
                  </a:lnTo>
                  <a:lnTo>
                    <a:pt x="12" y="32"/>
                  </a:lnTo>
                  <a:lnTo>
                    <a:pt x="9" y="36"/>
                  </a:lnTo>
                  <a:lnTo>
                    <a:pt x="6" y="37"/>
                  </a:lnTo>
                  <a:lnTo>
                    <a:pt x="3" y="40"/>
                  </a:lnTo>
                  <a:lnTo>
                    <a:pt x="1" y="41"/>
                  </a:lnTo>
                  <a:lnTo>
                    <a:pt x="0" y="42"/>
                  </a:lnTo>
                  <a:lnTo>
                    <a:pt x="0" y="41"/>
                  </a:lnTo>
                </a:path>
              </a:pathLst>
            </a:custGeom>
            <a:solidFill>
              <a:srgbClr val="F8F8F8"/>
            </a:solidFill>
            <a:ln w="6350">
              <a:solidFill>
                <a:srgbClr val="DDDDDD"/>
              </a:solidFill>
              <a:round/>
              <a:headEnd/>
              <a:tailEnd/>
            </a:ln>
          </p:spPr>
          <p:txBody>
            <a:bodyPr/>
            <a:lstStyle/>
            <a:p>
              <a:endParaRPr lang="it-IT"/>
            </a:p>
          </p:txBody>
        </p:sp>
        <p:sp>
          <p:nvSpPr>
            <p:cNvPr id="8258" name="Freeform 82"/>
            <p:cNvSpPr>
              <a:spLocks/>
            </p:cNvSpPr>
            <p:nvPr/>
          </p:nvSpPr>
          <p:spPr bwMode="auto">
            <a:xfrm>
              <a:off x="5056" y="1351"/>
              <a:ext cx="112" cy="73"/>
            </a:xfrm>
            <a:custGeom>
              <a:avLst/>
              <a:gdLst>
                <a:gd name="T0" fmla="*/ 409 w 57"/>
                <a:gd name="T1" fmla="*/ 1 h 78"/>
                <a:gd name="T2" fmla="*/ 379 w 57"/>
                <a:gd name="T3" fmla="*/ 6 h 78"/>
                <a:gd name="T4" fmla="*/ 312 w 57"/>
                <a:gd name="T5" fmla="*/ 8 h 78"/>
                <a:gd name="T6" fmla="*/ 244 w 57"/>
                <a:gd name="T7" fmla="*/ 14 h 78"/>
                <a:gd name="T8" fmla="*/ 165 w 57"/>
                <a:gd name="T9" fmla="*/ 21 h 78"/>
                <a:gd name="T10" fmla="*/ 84 w 57"/>
                <a:gd name="T11" fmla="*/ 26 h 78"/>
                <a:gd name="T12" fmla="*/ 31 w 57"/>
                <a:gd name="T13" fmla="*/ 31 h 78"/>
                <a:gd name="T14" fmla="*/ 0 w 57"/>
                <a:gd name="T15" fmla="*/ 34 h 78"/>
                <a:gd name="T16" fmla="*/ 16 w 57"/>
                <a:gd name="T17" fmla="*/ 36 h 78"/>
                <a:gd name="T18" fmla="*/ 39 w 57"/>
                <a:gd name="T19" fmla="*/ 42 h 78"/>
                <a:gd name="T20" fmla="*/ 55 w 57"/>
                <a:gd name="T21" fmla="*/ 46 h 78"/>
                <a:gd name="T22" fmla="*/ 47 w 57"/>
                <a:gd name="T23" fmla="*/ 51 h 78"/>
                <a:gd name="T24" fmla="*/ 39 w 57"/>
                <a:gd name="T25" fmla="*/ 56 h 78"/>
                <a:gd name="T26" fmla="*/ 16 w 57"/>
                <a:gd name="T27" fmla="*/ 60 h 78"/>
                <a:gd name="T28" fmla="*/ 0 w 57"/>
                <a:gd name="T29" fmla="*/ 62 h 78"/>
                <a:gd name="T30" fmla="*/ 0 w 57"/>
                <a:gd name="T31" fmla="*/ 63 h 78"/>
                <a:gd name="T32" fmla="*/ 0 w 57"/>
                <a:gd name="T33" fmla="*/ 62 h 78"/>
                <a:gd name="T34" fmla="*/ 39 w 57"/>
                <a:gd name="T35" fmla="*/ 58 h 78"/>
                <a:gd name="T36" fmla="*/ 92 w 57"/>
                <a:gd name="T37" fmla="*/ 49 h 78"/>
                <a:gd name="T38" fmla="*/ 165 w 57"/>
                <a:gd name="T39" fmla="*/ 37 h 78"/>
                <a:gd name="T40" fmla="*/ 244 w 57"/>
                <a:gd name="T41" fmla="*/ 26 h 78"/>
                <a:gd name="T42" fmla="*/ 312 w 57"/>
                <a:gd name="T43" fmla="*/ 15 h 78"/>
                <a:gd name="T44" fmla="*/ 379 w 57"/>
                <a:gd name="T45" fmla="*/ 7 h 78"/>
                <a:gd name="T46" fmla="*/ 409 w 57"/>
                <a:gd name="T47" fmla="*/ 1 h 78"/>
                <a:gd name="T48" fmla="*/ 424 w 57"/>
                <a:gd name="T49" fmla="*/ 0 h 78"/>
                <a:gd name="T50" fmla="*/ 424 w 57"/>
                <a:gd name="T51" fmla="*/ 0 h 78"/>
                <a:gd name="T52" fmla="*/ 424 w 57"/>
                <a:gd name="T53" fmla="*/ 0 h 78"/>
                <a:gd name="T54" fmla="*/ 424 w 57"/>
                <a:gd name="T55" fmla="*/ 0 h 78"/>
                <a:gd name="T56" fmla="*/ 424 w 57"/>
                <a:gd name="T57" fmla="*/ 0 h 78"/>
                <a:gd name="T58" fmla="*/ 424 w 57"/>
                <a:gd name="T59" fmla="*/ 0 h 78"/>
                <a:gd name="T60" fmla="*/ 424 w 57"/>
                <a:gd name="T61" fmla="*/ 0 h 78"/>
                <a:gd name="T62" fmla="*/ 424 w 57"/>
                <a:gd name="T63" fmla="*/ 0 h 78"/>
                <a:gd name="T64" fmla="*/ 424 w 5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7"/>
                <a:gd name="T100" fmla="*/ 0 h 78"/>
                <a:gd name="T101" fmla="*/ 57 w 5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7" h="78">
                  <a:moveTo>
                    <a:pt x="56" y="0"/>
                  </a:moveTo>
                  <a:lnTo>
                    <a:pt x="54" y="1"/>
                  </a:lnTo>
                  <a:lnTo>
                    <a:pt x="53" y="2"/>
                  </a:lnTo>
                  <a:lnTo>
                    <a:pt x="50" y="6"/>
                  </a:lnTo>
                  <a:lnTo>
                    <a:pt x="47" y="7"/>
                  </a:lnTo>
                  <a:lnTo>
                    <a:pt x="41" y="11"/>
                  </a:lnTo>
                  <a:lnTo>
                    <a:pt x="37" y="14"/>
                  </a:lnTo>
                  <a:lnTo>
                    <a:pt x="32" y="17"/>
                  </a:lnTo>
                  <a:lnTo>
                    <a:pt x="27" y="20"/>
                  </a:lnTo>
                  <a:lnTo>
                    <a:pt x="22" y="25"/>
                  </a:lnTo>
                  <a:lnTo>
                    <a:pt x="17" y="29"/>
                  </a:lnTo>
                  <a:lnTo>
                    <a:pt x="11" y="32"/>
                  </a:lnTo>
                  <a:lnTo>
                    <a:pt x="8" y="35"/>
                  </a:lnTo>
                  <a:lnTo>
                    <a:pt x="4" y="37"/>
                  </a:lnTo>
                  <a:lnTo>
                    <a:pt x="2" y="39"/>
                  </a:lnTo>
                  <a:lnTo>
                    <a:pt x="0" y="41"/>
                  </a:lnTo>
                  <a:lnTo>
                    <a:pt x="2" y="44"/>
                  </a:lnTo>
                  <a:lnTo>
                    <a:pt x="5" y="47"/>
                  </a:lnTo>
                  <a:lnTo>
                    <a:pt x="5" y="51"/>
                  </a:lnTo>
                  <a:lnTo>
                    <a:pt x="7" y="52"/>
                  </a:lnTo>
                  <a:lnTo>
                    <a:pt x="7" y="56"/>
                  </a:lnTo>
                  <a:lnTo>
                    <a:pt x="7" y="59"/>
                  </a:lnTo>
                  <a:lnTo>
                    <a:pt x="6" y="63"/>
                  </a:lnTo>
                  <a:lnTo>
                    <a:pt x="6" y="65"/>
                  </a:lnTo>
                  <a:lnTo>
                    <a:pt x="5" y="68"/>
                  </a:lnTo>
                  <a:lnTo>
                    <a:pt x="4" y="70"/>
                  </a:lnTo>
                  <a:lnTo>
                    <a:pt x="2" y="73"/>
                  </a:lnTo>
                  <a:lnTo>
                    <a:pt x="2" y="74"/>
                  </a:lnTo>
                  <a:lnTo>
                    <a:pt x="0" y="76"/>
                  </a:lnTo>
                  <a:lnTo>
                    <a:pt x="0" y="77"/>
                  </a:lnTo>
                  <a:lnTo>
                    <a:pt x="0" y="76"/>
                  </a:lnTo>
                  <a:lnTo>
                    <a:pt x="2" y="74"/>
                  </a:lnTo>
                  <a:lnTo>
                    <a:pt x="5" y="70"/>
                  </a:lnTo>
                  <a:lnTo>
                    <a:pt x="8" y="65"/>
                  </a:lnTo>
                  <a:lnTo>
                    <a:pt x="12" y="60"/>
                  </a:lnTo>
                  <a:lnTo>
                    <a:pt x="17" y="52"/>
                  </a:lnTo>
                  <a:lnTo>
                    <a:pt x="22" y="45"/>
                  </a:lnTo>
                  <a:lnTo>
                    <a:pt x="28" y="38"/>
                  </a:lnTo>
                  <a:lnTo>
                    <a:pt x="32" y="32"/>
                  </a:lnTo>
                  <a:lnTo>
                    <a:pt x="37" y="25"/>
                  </a:lnTo>
                  <a:lnTo>
                    <a:pt x="41" y="18"/>
                  </a:lnTo>
                  <a:lnTo>
                    <a:pt x="47" y="12"/>
                  </a:lnTo>
                  <a:lnTo>
                    <a:pt x="50" y="8"/>
                  </a:lnTo>
                  <a:lnTo>
                    <a:pt x="53" y="3"/>
                  </a:lnTo>
                  <a:lnTo>
                    <a:pt x="54" y="1"/>
                  </a:lnTo>
                  <a:lnTo>
                    <a:pt x="56" y="0"/>
                  </a:lnTo>
                </a:path>
              </a:pathLst>
            </a:custGeom>
            <a:solidFill>
              <a:srgbClr val="F8F8F8"/>
            </a:solidFill>
            <a:ln w="9048">
              <a:solidFill>
                <a:srgbClr val="DDDDDD"/>
              </a:solidFill>
              <a:round/>
              <a:headEnd/>
              <a:tailEnd/>
            </a:ln>
          </p:spPr>
          <p:txBody>
            <a:bodyPr/>
            <a:lstStyle/>
            <a:p>
              <a:endParaRPr lang="it-IT"/>
            </a:p>
          </p:txBody>
        </p:sp>
        <p:sp>
          <p:nvSpPr>
            <p:cNvPr id="8259" name="Freeform 83"/>
            <p:cNvSpPr>
              <a:spLocks/>
            </p:cNvSpPr>
            <p:nvPr/>
          </p:nvSpPr>
          <p:spPr bwMode="auto">
            <a:xfrm>
              <a:off x="4585" y="1351"/>
              <a:ext cx="117" cy="73"/>
            </a:xfrm>
            <a:custGeom>
              <a:avLst/>
              <a:gdLst>
                <a:gd name="T0" fmla="*/ 0 w 59"/>
                <a:gd name="T1" fmla="*/ 1 h 78"/>
                <a:gd name="T2" fmla="*/ 40 w 59"/>
                <a:gd name="T3" fmla="*/ 6 h 78"/>
                <a:gd name="T4" fmla="*/ 95 w 59"/>
                <a:gd name="T5" fmla="*/ 8 h 78"/>
                <a:gd name="T6" fmla="*/ 180 w 59"/>
                <a:gd name="T7" fmla="*/ 14 h 78"/>
                <a:gd name="T8" fmla="*/ 256 w 59"/>
                <a:gd name="T9" fmla="*/ 21 h 78"/>
                <a:gd name="T10" fmla="*/ 335 w 59"/>
                <a:gd name="T11" fmla="*/ 26 h 78"/>
                <a:gd name="T12" fmla="*/ 397 w 59"/>
                <a:gd name="T13" fmla="*/ 31 h 78"/>
                <a:gd name="T14" fmla="*/ 444 w 59"/>
                <a:gd name="T15" fmla="*/ 33 h 78"/>
                <a:gd name="T16" fmla="*/ 420 w 59"/>
                <a:gd name="T17" fmla="*/ 36 h 78"/>
                <a:gd name="T18" fmla="*/ 381 w 59"/>
                <a:gd name="T19" fmla="*/ 41 h 78"/>
                <a:gd name="T20" fmla="*/ 373 w 59"/>
                <a:gd name="T21" fmla="*/ 45 h 78"/>
                <a:gd name="T22" fmla="*/ 373 w 59"/>
                <a:gd name="T23" fmla="*/ 51 h 78"/>
                <a:gd name="T24" fmla="*/ 381 w 59"/>
                <a:gd name="T25" fmla="*/ 55 h 78"/>
                <a:gd name="T26" fmla="*/ 397 w 59"/>
                <a:gd name="T27" fmla="*/ 59 h 78"/>
                <a:gd name="T28" fmla="*/ 405 w 59"/>
                <a:gd name="T29" fmla="*/ 62 h 78"/>
                <a:gd name="T30" fmla="*/ 420 w 59"/>
                <a:gd name="T31" fmla="*/ 63 h 78"/>
                <a:gd name="T32" fmla="*/ 420 w 59"/>
                <a:gd name="T33" fmla="*/ 62 h 78"/>
                <a:gd name="T34" fmla="*/ 381 w 59"/>
                <a:gd name="T35" fmla="*/ 58 h 78"/>
                <a:gd name="T36" fmla="*/ 319 w 59"/>
                <a:gd name="T37" fmla="*/ 49 h 78"/>
                <a:gd name="T38" fmla="*/ 240 w 59"/>
                <a:gd name="T39" fmla="*/ 37 h 78"/>
                <a:gd name="T40" fmla="*/ 173 w 59"/>
                <a:gd name="T41" fmla="*/ 26 h 78"/>
                <a:gd name="T42" fmla="*/ 87 w 59"/>
                <a:gd name="T43" fmla="*/ 15 h 78"/>
                <a:gd name="T44" fmla="*/ 32 w 59"/>
                <a:gd name="T45" fmla="*/ 7 h 78"/>
                <a:gd name="T46" fmla="*/ 0 w 59"/>
                <a:gd name="T47" fmla="*/ 1 h 78"/>
                <a:gd name="T48" fmla="*/ 0 w 59"/>
                <a:gd name="T49" fmla="*/ 0 h 78"/>
                <a:gd name="T50" fmla="*/ 0 w 59"/>
                <a:gd name="T51" fmla="*/ 0 h 78"/>
                <a:gd name="T52" fmla="*/ 0 w 59"/>
                <a:gd name="T53" fmla="*/ 0 h 78"/>
                <a:gd name="T54" fmla="*/ 0 w 59"/>
                <a:gd name="T55" fmla="*/ 0 h 78"/>
                <a:gd name="T56" fmla="*/ 0 w 59"/>
                <a:gd name="T57" fmla="*/ 0 h 78"/>
                <a:gd name="T58" fmla="*/ 0 w 59"/>
                <a:gd name="T59" fmla="*/ 0 h 78"/>
                <a:gd name="T60" fmla="*/ 0 w 59"/>
                <a:gd name="T61" fmla="*/ 0 h 78"/>
                <a:gd name="T62" fmla="*/ 0 w 59"/>
                <a:gd name="T63" fmla="*/ 0 h 78"/>
                <a:gd name="T64" fmla="*/ 0 w 59"/>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9"/>
                <a:gd name="T100" fmla="*/ 0 h 78"/>
                <a:gd name="T101" fmla="*/ 59 w 59"/>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9" h="78">
                  <a:moveTo>
                    <a:pt x="0" y="0"/>
                  </a:moveTo>
                  <a:lnTo>
                    <a:pt x="0" y="1"/>
                  </a:lnTo>
                  <a:lnTo>
                    <a:pt x="2" y="2"/>
                  </a:lnTo>
                  <a:lnTo>
                    <a:pt x="5" y="6"/>
                  </a:lnTo>
                  <a:lnTo>
                    <a:pt x="9" y="7"/>
                  </a:lnTo>
                  <a:lnTo>
                    <a:pt x="12" y="11"/>
                  </a:lnTo>
                  <a:lnTo>
                    <a:pt x="18" y="14"/>
                  </a:lnTo>
                  <a:lnTo>
                    <a:pt x="23" y="17"/>
                  </a:lnTo>
                  <a:lnTo>
                    <a:pt x="29" y="20"/>
                  </a:lnTo>
                  <a:lnTo>
                    <a:pt x="33" y="25"/>
                  </a:lnTo>
                  <a:lnTo>
                    <a:pt x="39" y="28"/>
                  </a:lnTo>
                  <a:lnTo>
                    <a:pt x="43" y="32"/>
                  </a:lnTo>
                  <a:lnTo>
                    <a:pt x="48" y="34"/>
                  </a:lnTo>
                  <a:lnTo>
                    <a:pt x="51" y="37"/>
                  </a:lnTo>
                  <a:lnTo>
                    <a:pt x="55" y="39"/>
                  </a:lnTo>
                  <a:lnTo>
                    <a:pt x="57" y="40"/>
                  </a:lnTo>
                  <a:lnTo>
                    <a:pt x="58" y="40"/>
                  </a:lnTo>
                  <a:lnTo>
                    <a:pt x="54" y="44"/>
                  </a:lnTo>
                  <a:lnTo>
                    <a:pt x="51" y="47"/>
                  </a:lnTo>
                  <a:lnTo>
                    <a:pt x="49" y="50"/>
                  </a:lnTo>
                  <a:lnTo>
                    <a:pt x="49" y="52"/>
                  </a:lnTo>
                  <a:lnTo>
                    <a:pt x="48" y="55"/>
                  </a:lnTo>
                  <a:lnTo>
                    <a:pt x="48" y="58"/>
                  </a:lnTo>
                  <a:lnTo>
                    <a:pt x="48" y="62"/>
                  </a:lnTo>
                  <a:lnTo>
                    <a:pt x="49" y="64"/>
                  </a:lnTo>
                  <a:lnTo>
                    <a:pt x="49" y="67"/>
                  </a:lnTo>
                  <a:lnTo>
                    <a:pt x="51" y="70"/>
                  </a:lnTo>
                  <a:lnTo>
                    <a:pt x="51" y="72"/>
                  </a:lnTo>
                  <a:lnTo>
                    <a:pt x="52" y="74"/>
                  </a:lnTo>
                  <a:lnTo>
                    <a:pt x="52" y="76"/>
                  </a:lnTo>
                  <a:lnTo>
                    <a:pt x="54" y="77"/>
                  </a:lnTo>
                  <a:lnTo>
                    <a:pt x="55" y="77"/>
                  </a:lnTo>
                  <a:lnTo>
                    <a:pt x="54" y="76"/>
                  </a:lnTo>
                  <a:lnTo>
                    <a:pt x="52" y="74"/>
                  </a:lnTo>
                  <a:lnTo>
                    <a:pt x="49" y="70"/>
                  </a:lnTo>
                  <a:lnTo>
                    <a:pt x="46" y="65"/>
                  </a:lnTo>
                  <a:lnTo>
                    <a:pt x="41" y="60"/>
                  </a:lnTo>
                  <a:lnTo>
                    <a:pt x="37" y="52"/>
                  </a:lnTo>
                  <a:lnTo>
                    <a:pt x="31" y="45"/>
                  </a:lnTo>
                  <a:lnTo>
                    <a:pt x="27" y="38"/>
                  </a:lnTo>
                  <a:lnTo>
                    <a:pt x="22" y="32"/>
                  </a:lnTo>
                  <a:lnTo>
                    <a:pt x="17" y="25"/>
                  </a:lnTo>
                  <a:lnTo>
                    <a:pt x="11" y="18"/>
                  </a:lnTo>
                  <a:lnTo>
                    <a:pt x="8" y="12"/>
                  </a:lnTo>
                  <a:lnTo>
                    <a:pt x="4" y="8"/>
                  </a:lnTo>
                  <a:lnTo>
                    <a:pt x="2" y="3"/>
                  </a:lnTo>
                  <a:lnTo>
                    <a:pt x="0" y="1"/>
                  </a:lnTo>
                  <a:lnTo>
                    <a:pt x="0" y="0"/>
                  </a:lnTo>
                </a:path>
              </a:pathLst>
            </a:custGeom>
            <a:solidFill>
              <a:srgbClr val="F8F8F8"/>
            </a:solidFill>
            <a:ln w="9048">
              <a:solidFill>
                <a:srgbClr val="DDDDDD"/>
              </a:solidFill>
              <a:round/>
              <a:headEnd/>
              <a:tailEnd/>
            </a:ln>
          </p:spPr>
          <p:txBody>
            <a:bodyPr/>
            <a:lstStyle/>
            <a:p>
              <a:endParaRPr lang="it-IT"/>
            </a:p>
          </p:txBody>
        </p:sp>
        <p:sp>
          <p:nvSpPr>
            <p:cNvPr id="8260" name="Freeform 84"/>
            <p:cNvSpPr>
              <a:spLocks/>
            </p:cNvSpPr>
            <p:nvPr/>
          </p:nvSpPr>
          <p:spPr bwMode="auto">
            <a:xfrm>
              <a:off x="4768" y="1383"/>
              <a:ext cx="71" cy="37"/>
            </a:xfrm>
            <a:custGeom>
              <a:avLst/>
              <a:gdLst>
                <a:gd name="T0" fmla="*/ 0 w 36"/>
                <a:gd name="T1" fmla="*/ 7 h 39"/>
                <a:gd name="T2" fmla="*/ 16 w 36"/>
                <a:gd name="T3" fmla="*/ 6 h 39"/>
                <a:gd name="T4" fmla="*/ 47 w 36"/>
                <a:gd name="T5" fmla="*/ 3 h 39"/>
                <a:gd name="T6" fmla="*/ 77 w 36"/>
                <a:gd name="T7" fmla="*/ 3 h 39"/>
                <a:gd name="T8" fmla="*/ 124 w 36"/>
                <a:gd name="T9" fmla="*/ 1 h 39"/>
                <a:gd name="T10" fmla="*/ 152 w 36"/>
                <a:gd name="T11" fmla="*/ 1 h 39"/>
                <a:gd name="T12" fmla="*/ 183 w 36"/>
                <a:gd name="T13" fmla="*/ 1 h 39"/>
                <a:gd name="T14" fmla="*/ 213 w 36"/>
                <a:gd name="T15" fmla="*/ 4 h 39"/>
                <a:gd name="T16" fmla="*/ 237 w 36"/>
                <a:gd name="T17" fmla="*/ 7 h 39"/>
                <a:gd name="T18" fmla="*/ 252 w 36"/>
                <a:gd name="T19" fmla="*/ 10 h 39"/>
                <a:gd name="T20" fmla="*/ 268 w 36"/>
                <a:gd name="T21" fmla="*/ 15 h 39"/>
                <a:gd name="T22" fmla="*/ 260 w 36"/>
                <a:gd name="T23" fmla="*/ 20 h 39"/>
                <a:gd name="T24" fmla="*/ 252 w 36"/>
                <a:gd name="T25" fmla="*/ 25 h 39"/>
                <a:gd name="T26" fmla="*/ 237 w 36"/>
                <a:gd name="T27" fmla="*/ 27 h 39"/>
                <a:gd name="T28" fmla="*/ 221 w 36"/>
                <a:gd name="T29" fmla="*/ 29 h 39"/>
                <a:gd name="T30" fmla="*/ 183 w 36"/>
                <a:gd name="T31" fmla="*/ 31 h 39"/>
                <a:gd name="T32" fmla="*/ 132 w 36"/>
                <a:gd name="T33" fmla="*/ 32 h 39"/>
                <a:gd name="T34" fmla="*/ 77 w 36"/>
                <a:gd name="T35" fmla="*/ 30 h 39"/>
                <a:gd name="T36" fmla="*/ 47 w 36"/>
                <a:gd name="T37" fmla="*/ 27 h 39"/>
                <a:gd name="T38" fmla="*/ 24 w 36"/>
                <a:gd name="T39" fmla="*/ 25 h 39"/>
                <a:gd name="T40" fmla="*/ 16 w 36"/>
                <a:gd name="T41" fmla="*/ 22 h 39"/>
                <a:gd name="T42" fmla="*/ 16 w 36"/>
                <a:gd name="T43" fmla="*/ 19 h 39"/>
                <a:gd name="T44" fmla="*/ 32 w 36"/>
                <a:gd name="T45" fmla="*/ 14 h 39"/>
                <a:gd name="T46" fmla="*/ 47 w 36"/>
                <a:gd name="T47" fmla="*/ 13 h 39"/>
                <a:gd name="T48" fmla="*/ 77 w 36"/>
                <a:gd name="T49" fmla="*/ 12 h 39"/>
                <a:gd name="T50" fmla="*/ 93 w 36"/>
                <a:gd name="T51" fmla="*/ 12 h 39"/>
                <a:gd name="T52" fmla="*/ 116 w 36"/>
                <a:gd name="T53" fmla="*/ 12 h 39"/>
                <a:gd name="T54" fmla="*/ 116 w 36"/>
                <a:gd name="T55" fmla="*/ 13 h 39"/>
                <a:gd name="T56" fmla="*/ 101 w 36"/>
                <a:gd name="T57" fmla="*/ 15 h 39"/>
                <a:gd name="T58" fmla="*/ 93 w 36"/>
                <a:gd name="T59" fmla="*/ 18 h 39"/>
                <a:gd name="T60" fmla="*/ 93 w 36"/>
                <a:gd name="T61" fmla="*/ 20 h 39"/>
                <a:gd name="T62" fmla="*/ 93 w 36"/>
                <a:gd name="T63" fmla="*/ 20 h 39"/>
                <a:gd name="T64" fmla="*/ 93 w 36"/>
                <a:gd name="T65" fmla="*/ 25 h 39"/>
                <a:gd name="T66" fmla="*/ 101 w 36"/>
                <a:gd name="T67" fmla="*/ 27 h 39"/>
                <a:gd name="T68" fmla="*/ 132 w 36"/>
                <a:gd name="T69" fmla="*/ 27 h 39"/>
                <a:gd name="T70" fmla="*/ 140 w 36"/>
                <a:gd name="T71" fmla="*/ 27 h 39"/>
                <a:gd name="T72" fmla="*/ 152 w 36"/>
                <a:gd name="T73" fmla="*/ 27 h 39"/>
                <a:gd name="T74" fmla="*/ 176 w 36"/>
                <a:gd name="T75" fmla="*/ 27 h 39"/>
                <a:gd name="T76" fmla="*/ 221 w 36"/>
                <a:gd name="T77" fmla="*/ 22 h 39"/>
                <a:gd name="T78" fmla="*/ 221 w 36"/>
                <a:gd name="T79" fmla="*/ 17 h 39"/>
                <a:gd name="T80" fmla="*/ 199 w 36"/>
                <a:gd name="T81" fmla="*/ 10 h 39"/>
                <a:gd name="T82" fmla="*/ 152 w 36"/>
                <a:gd name="T83" fmla="*/ 9 h 39"/>
                <a:gd name="T84" fmla="*/ 116 w 36"/>
                <a:gd name="T85" fmla="*/ 6 h 39"/>
                <a:gd name="T86" fmla="*/ 71 w 36"/>
                <a:gd name="T87" fmla="*/ 7 h 39"/>
                <a:gd name="T88" fmla="*/ 39 w 36"/>
                <a:gd name="T89" fmla="*/ 7 h 39"/>
                <a:gd name="T90" fmla="*/ 16 w 36"/>
                <a:gd name="T91" fmla="*/ 7 h 39"/>
                <a:gd name="T92" fmla="*/ 8 w 36"/>
                <a:gd name="T93" fmla="*/ 7 h 39"/>
                <a:gd name="T94" fmla="*/ 0 w 36"/>
                <a:gd name="T95" fmla="*/ 7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39"/>
                <a:gd name="T146" fmla="*/ 36 w 36"/>
                <a:gd name="T147" fmla="*/ 39 h 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39">
                  <a:moveTo>
                    <a:pt x="0" y="7"/>
                  </a:moveTo>
                  <a:lnTo>
                    <a:pt x="0" y="7"/>
                  </a:lnTo>
                  <a:lnTo>
                    <a:pt x="2" y="6"/>
                  </a:lnTo>
                  <a:lnTo>
                    <a:pt x="3" y="5"/>
                  </a:lnTo>
                  <a:lnTo>
                    <a:pt x="5" y="5"/>
                  </a:lnTo>
                  <a:lnTo>
                    <a:pt x="6" y="3"/>
                  </a:lnTo>
                  <a:lnTo>
                    <a:pt x="7" y="3"/>
                  </a:lnTo>
                  <a:lnTo>
                    <a:pt x="9" y="3"/>
                  </a:lnTo>
                  <a:lnTo>
                    <a:pt x="10" y="3"/>
                  </a:lnTo>
                  <a:lnTo>
                    <a:pt x="12" y="1"/>
                  </a:lnTo>
                  <a:lnTo>
                    <a:pt x="14" y="1"/>
                  </a:lnTo>
                  <a:lnTo>
                    <a:pt x="16" y="1"/>
                  </a:lnTo>
                  <a:lnTo>
                    <a:pt x="18" y="1"/>
                  </a:lnTo>
                  <a:lnTo>
                    <a:pt x="20" y="0"/>
                  </a:lnTo>
                  <a:lnTo>
                    <a:pt x="20" y="1"/>
                  </a:lnTo>
                  <a:lnTo>
                    <a:pt x="21" y="1"/>
                  </a:lnTo>
                  <a:lnTo>
                    <a:pt x="22" y="1"/>
                  </a:lnTo>
                  <a:lnTo>
                    <a:pt x="24" y="1"/>
                  </a:lnTo>
                  <a:lnTo>
                    <a:pt x="24" y="2"/>
                  </a:lnTo>
                  <a:lnTo>
                    <a:pt x="26" y="2"/>
                  </a:lnTo>
                  <a:lnTo>
                    <a:pt x="28" y="4"/>
                  </a:lnTo>
                  <a:lnTo>
                    <a:pt x="29" y="4"/>
                  </a:lnTo>
                  <a:lnTo>
                    <a:pt x="29" y="6"/>
                  </a:lnTo>
                  <a:lnTo>
                    <a:pt x="31" y="7"/>
                  </a:lnTo>
                  <a:lnTo>
                    <a:pt x="31" y="9"/>
                  </a:lnTo>
                  <a:lnTo>
                    <a:pt x="33" y="10"/>
                  </a:lnTo>
                  <a:lnTo>
                    <a:pt x="33" y="13"/>
                  </a:lnTo>
                  <a:lnTo>
                    <a:pt x="34" y="15"/>
                  </a:lnTo>
                  <a:lnTo>
                    <a:pt x="34" y="17"/>
                  </a:lnTo>
                  <a:lnTo>
                    <a:pt x="35" y="18"/>
                  </a:lnTo>
                  <a:lnTo>
                    <a:pt x="34" y="20"/>
                  </a:lnTo>
                  <a:lnTo>
                    <a:pt x="34" y="22"/>
                  </a:lnTo>
                  <a:lnTo>
                    <a:pt x="34" y="23"/>
                  </a:lnTo>
                  <a:lnTo>
                    <a:pt x="34" y="24"/>
                  </a:lnTo>
                  <a:lnTo>
                    <a:pt x="33" y="26"/>
                  </a:lnTo>
                  <a:lnTo>
                    <a:pt x="33" y="28"/>
                  </a:lnTo>
                  <a:lnTo>
                    <a:pt x="33" y="30"/>
                  </a:lnTo>
                  <a:lnTo>
                    <a:pt x="31" y="32"/>
                  </a:lnTo>
                  <a:lnTo>
                    <a:pt x="31" y="33"/>
                  </a:lnTo>
                  <a:lnTo>
                    <a:pt x="29" y="35"/>
                  </a:lnTo>
                  <a:lnTo>
                    <a:pt x="28" y="37"/>
                  </a:lnTo>
                  <a:lnTo>
                    <a:pt x="26" y="37"/>
                  </a:lnTo>
                  <a:lnTo>
                    <a:pt x="24" y="37"/>
                  </a:lnTo>
                  <a:lnTo>
                    <a:pt x="22" y="37"/>
                  </a:lnTo>
                  <a:lnTo>
                    <a:pt x="19" y="38"/>
                  </a:lnTo>
                  <a:lnTo>
                    <a:pt x="17" y="38"/>
                  </a:lnTo>
                  <a:lnTo>
                    <a:pt x="14" y="38"/>
                  </a:lnTo>
                  <a:lnTo>
                    <a:pt x="12" y="36"/>
                  </a:lnTo>
                  <a:lnTo>
                    <a:pt x="10" y="36"/>
                  </a:lnTo>
                  <a:lnTo>
                    <a:pt x="9" y="34"/>
                  </a:lnTo>
                  <a:lnTo>
                    <a:pt x="7" y="33"/>
                  </a:lnTo>
                  <a:lnTo>
                    <a:pt x="6" y="31"/>
                  </a:lnTo>
                  <a:lnTo>
                    <a:pt x="5" y="31"/>
                  </a:lnTo>
                  <a:lnTo>
                    <a:pt x="4" y="30"/>
                  </a:lnTo>
                  <a:lnTo>
                    <a:pt x="3" y="28"/>
                  </a:lnTo>
                  <a:lnTo>
                    <a:pt x="3" y="26"/>
                  </a:lnTo>
                  <a:lnTo>
                    <a:pt x="2" y="26"/>
                  </a:lnTo>
                  <a:lnTo>
                    <a:pt x="2" y="25"/>
                  </a:lnTo>
                  <a:lnTo>
                    <a:pt x="2" y="24"/>
                  </a:lnTo>
                  <a:lnTo>
                    <a:pt x="2" y="22"/>
                  </a:lnTo>
                  <a:lnTo>
                    <a:pt x="2" y="20"/>
                  </a:lnTo>
                  <a:lnTo>
                    <a:pt x="2" y="18"/>
                  </a:lnTo>
                  <a:lnTo>
                    <a:pt x="4" y="17"/>
                  </a:lnTo>
                  <a:lnTo>
                    <a:pt x="6" y="16"/>
                  </a:lnTo>
                  <a:lnTo>
                    <a:pt x="8" y="14"/>
                  </a:lnTo>
                  <a:lnTo>
                    <a:pt x="8" y="15"/>
                  </a:lnTo>
                  <a:lnTo>
                    <a:pt x="10" y="15"/>
                  </a:lnTo>
                  <a:lnTo>
                    <a:pt x="12" y="15"/>
                  </a:lnTo>
                  <a:lnTo>
                    <a:pt x="13" y="15"/>
                  </a:lnTo>
                  <a:lnTo>
                    <a:pt x="15" y="15"/>
                  </a:lnTo>
                  <a:lnTo>
                    <a:pt x="15" y="16"/>
                  </a:lnTo>
                  <a:lnTo>
                    <a:pt x="13" y="18"/>
                  </a:lnTo>
                  <a:lnTo>
                    <a:pt x="13" y="19"/>
                  </a:lnTo>
                  <a:lnTo>
                    <a:pt x="12" y="21"/>
                  </a:lnTo>
                  <a:lnTo>
                    <a:pt x="12" y="23"/>
                  </a:lnTo>
                  <a:lnTo>
                    <a:pt x="12" y="26"/>
                  </a:lnTo>
                  <a:lnTo>
                    <a:pt x="12" y="28"/>
                  </a:lnTo>
                  <a:lnTo>
                    <a:pt x="12" y="30"/>
                  </a:lnTo>
                  <a:lnTo>
                    <a:pt x="13" y="31"/>
                  </a:lnTo>
                  <a:lnTo>
                    <a:pt x="13" y="32"/>
                  </a:lnTo>
                  <a:lnTo>
                    <a:pt x="15" y="32"/>
                  </a:lnTo>
                  <a:lnTo>
                    <a:pt x="17" y="32"/>
                  </a:lnTo>
                  <a:lnTo>
                    <a:pt x="18" y="32"/>
                  </a:lnTo>
                  <a:lnTo>
                    <a:pt x="20" y="32"/>
                  </a:lnTo>
                  <a:lnTo>
                    <a:pt x="21" y="31"/>
                  </a:lnTo>
                  <a:lnTo>
                    <a:pt x="23" y="31"/>
                  </a:lnTo>
                  <a:lnTo>
                    <a:pt x="26" y="29"/>
                  </a:lnTo>
                  <a:lnTo>
                    <a:pt x="28" y="27"/>
                  </a:lnTo>
                  <a:lnTo>
                    <a:pt x="29" y="25"/>
                  </a:lnTo>
                  <a:lnTo>
                    <a:pt x="29" y="23"/>
                  </a:lnTo>
                  <a:lnTo>
                    <a:pt x="29" y="22"/>
                  </a:lnTo>
                  <a:lnTo>
                    <a:pt x="29" y="20"/>
                  </a:lnTo>
                  <a:lnTo>
                    <a:pt x="29" y="16"/>
                  </a:lnTo>
                  <a:lnTo>
                    <a:pt x="27" y="15"/>
                  </a:lnTo>
                  <a:lnTo>
                    <a:pt x="26" y="13"/>
                  </a:lnTo>
                  <a:lnTo>
                    <a:pt x="24" y="11"/>
                  </a:lnTo>
                  <a:lnTo>
                    <a:pt x="22" y="9"/>
                  </a:lnTo>
                  <a:lnTo>
                    <a:pt x="20" y="9"/>
                  </a:lnTo>
                  <a:lnTo>
                    <a:pt x="18" y="7"/>
                  </a:lnTo>
                  <a:lnTo>
                    <a:pt x="17" y="7"/>
                  </a:lnTo>
                  <a:lnTo>
                    <a:pt x="15" y="6"/>
                  </a:lnTo>
                  <a:lnTo>
                    <a:pt x="12" y="7"/>
                  </a:lnTo>
                  <a:lnTo>
                    <a:pt x="10" y="7"/>
                  </a:lnTo>
                  <a:lnTo>
                    <a:pt x="9" y="7"/>
                  </a:lnTo>
                  <a:lnTo>
                    <a:pt x="7" y="7"/>
                  </a:lnTo>
                  <a:lnTo>
                    <a:pt x="6" y="7"/>
                  </a:lnTo>
                  <a:lnTo>
                    <a:pt x="5" y="7"/>
                  </a:lnTo>
                  <a:lnTo>
                    <a:pt x="3" y="7"/>
                  </a:lnTo>
                  <a:lnTo>
                    <a:pt x="2" y="7"/>
                  </a:lnTo>
                  <a:lnTo>
                    <a:pt x="1" y="7"/>
                  </a:lnTo>
                  <a:lnTo>
                    <a:pt x="0" y="7"/>
                  </a:lnTo>
                </a:path>
              </a:pathLst>
            </a:custGeom>
            <a:solidFill>
              <a:srgbClr val="F8F8F8"/>
            </a:solidFill>
            <a:ln w="9048">
              <a:solidFill>
                <a:srgbClr val="DDDDDD"/>
              </a:solidFill>
              <a:round/>
              <a:headEnd/>
              <a:tailEnd/>
            </a:ln>
          </p:spPr>
          <p:txBody>
            <a:bodyPr/>
            <a:lstStyle/>
            <a:p>
              <a:endParaRPr lang="it-IT"/>
            </a:p>
          </p:txBody>
        </p:sp>
        <p:sp>
          <p:nvSpPr>
            <p:cNvPr id="8261" name="Freeform 85"/>
            <p:cNvSpPr>
              <a:spLocks/>
            </p:cNvSpPr>
            <p:nvPr/>
          </p:nvSpPr>
          <p:spPr bwMode="auto">
            <a:xfrm>
              <a:off x="4916" y="1383"/>
              <a:ext cx="75" cy="36"/>
            </a:xfrm>
            <a:custGeom>
              <a:avLst/>
              <a:gdLst>
                <a:gd name="T0" fmla="*/ 276 w 38"/>
                <a:gd name="T1" fmla="*/ 13 h 38"/>
                <a:gd name="T2" fmla="*/ 245 w 38"/>
                <a:gd name="T3" fmla="*/ 10 h 38"/>
                <a:gd name="T4" fmla="*/ 223 w 38"/>
                <a:gd name="T5" fmla="*/ 8 h 38"/>
                <a:gd name="T6" fmla="*/ 176 w 38"/>
                <a:gd name="T7" fmla="*/ 4 h 38"/>
                <a:gd name="T8" fmla="*/ 140 w 38"/>
                <a:gd name="T9" fmla="*/ 1 h 38"/>
                <a:gd name="T10" fmla="*/ 116 w 38"/>
                <a:gd name="T11" fmla="*/ 1 h 38"/>
                <a:gd name="T12" fmla="*/ 77 w 38"/>
                <a:gd name="T13" fmla="*/ 1 h 38"/>
                <a:gd name="T14" fmla="*/ 39 w 38"/>
                <a:gd name="T15" fmla="*/ 4 h 38"/>
                <a:gd name="T16" fmla="*/ 16 w 38"/>
                <a:gd name="T17" fmla="*/ 7 h 38"/>
                <a:gd name="T18" fmla="*/ 0 w 38"/>
                <a:gd name="T19" fmla="*/ 10 h 38"/>
                <a:gd name="T20" fmla="*/ 8 w 38"/>
                <a:gd name="T21" fmla="*/ 15 h 38"/>
                <a:gd name="T22" fmla="*/ 8 w 38"/>
                <a:gd name="T23" fmla="*/ 20 h 38"/>
                <a:gd name="T24" fmla="*/ 8 w 38"/>
                <a:gd name="T25" fmla="*/ 25 h 38"/>
                <a:gd name="T26" fmla="*/ 16 w 38"/>
                <a:gd name="T27" fmla="*/ 27 h 38"/>
                <a:gd name="T28" fmla="*/ 47 w 38"/>
                <a:gd name="T29" fmla="*/ 29 h 38"/>
                <a:gd name="T30" fmla="*/ 93 w 38"/>
                <a:gd name="T31" fmla="*/ 30 h 38"/>
                <a:gd name="T32" fmla="*/ 148 w 38"/>
                <a:gd name="T33" fmla="*/ 31 h 38"/>
                <a:gd name="T34" fmla="*/ 176 w 38"/>
                <a:gd name="T35" fmla="*/ 29 h 38"/>
                <a:gd name="T36" fmla="*/ 207 w 38"/>
                <a:gd name="T37" fmla="*/ 26 h 38"/>
                <a:gd name="T38" fmla="*/ 207 w 38"/>
                <a:gd name="T39" fmla="*/ 25 h 38"/>
                <a:gd name="T40" fmla="*/ 215 w 38"/>
                <a:gd name="T41" fmla="*/ 22 h 38"/>
                <a:gd name="T42" fmla="*/ 215 w 38"/>
                <a:gd name="T43" fmla="*/ 19 h 38"/>
                <a:gd name="T44" fmla="*/ 215 w 38"/>
                <a:gd name="T45" fmla="*/ 13 h 38"/>
                <a:gd name="T46" fmla="*/ 199 w 38"/>
                <a:gd name="T47" fmla="*/ 13 h 38"/>
                <a:gd name="T48" fmla="*/ 191 w 38"/>
                <a:gd name="T49" fmla="*/ 13 h 38"/>
                <a:gd name="T50" fmla="*/ 176 w 38"/>
                <a:gd name="T51" fmla="*/ 15 h 38"/>
                <a:gd name="T52" fmla="*/ 176 w 38"/>
                <a:gd name="T53" fmla="*/ 15 h 38"/>
                <a:gd name="T54" fmla="*/ 160 w 38"/>
                <a:gd name="T55" fmla="*/ 17 h 38"/>
                <a:gd name="T56" fmla="*/ 152 w 38"/>
                <a:gd name="T57" fmla="*/ 19 h 38"/>
                <a:gd name="T58" fmla="*/ 148 w 38"/>
                <a:gd name="T59" fmla="*/ 23 h 38"/>
                <a:gd name="T60" fmla="*/ 148 w 38"/>
                <a:gd name="T61" fmla="*/ 25 h 38"/>
                <a:gd name="T62" fmla="*/ 148 w 38"/>
                <a:gd name="T63" fmla="*/ 26 h 38"/>
                <a:gd name="T64" fmla="*/ 101 w 38"/>
                <a:gd name="T65" fmla="*/ 25 h 38"/>
                <a:gd name="T66" fmla="*/ 71 w 38"/>
                <a:gd name="T67" fmla="*/ 24 h 38"/>
                <a:gd name="T68" fmla="*/ 63 w 38"/>
                <a:gd name="T69" fmla="*/ 19 h 38"/>
                <a:gd name="T70" fmla="*/ 55 w 38"/>
                <a:gd name="T71" fmla="*/ 17 h 38"/>
                <a:gd name="T72" fmla="*/ 63 w 38"/>
                <a:gd name="T73" fmla="*/ 14 h 38"/>
                <a:gd name="T74" fmla="*/ 71 w 38"/>
                <a:gd name="T75" fmla="*/ 11 h 38"/>
                <a:gd name="T76" fmla="*/ 85 w 38"/>
                <a:gd name="T77" fmla="*/ 9 h 38"/>
                <a:gd name="T78" fmla="*/ 101 w 38"/>
                <a:gd name="T79" fmla="*/ 8 h 38"/>
                <a:gd name="T80" fmla="*/ 132 w 38"/>
                <a:gd name="T81" fmla="*/ 6 h 38"/>
                <a:gd name="T82" fmla="*/ 148 w 38"/>
                <a:gd name="T83" fmla="*/ 6 h 38"/>
                <a:gd name="T84" fmla="*/ 152 w 38"/>
                <a:gd name="T85" fmla="*/ 6 h 38"/>
                <a:gd name="T86" fmla="*/ 176 w 38"/>
                <a:gd name="T87" fmla="*/ 8 h 38"/>
                <a:gd name="T88" fmla="*/ 199 w 38"/>
                <a:gd name="T89" fmla="*/ 9 h 38"/>
                <a:gd name="T90" fmla="*/ 229 w 38"/>
                <a:gd name="T91" fmla="*/ 10 h 38"/>
                <a:gd name="T92" fmla="*/ 261 w 38"/>
                <a:gd name="T93" fmla="*/ 12 h 38"/>
                <a:gd name="T94" fmla="*/ 268 w 38"/>
                <a:gd name="T95" fmla="*/ 13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38"/>
                <a:gd name="T146" fmla="*/ 38 w 38"/>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38">
                  <a:moveTo>
                    <a:pt x="37" y="16"/>
                  </a:moveTo>
                  <a:lnTo>
                    <a:pt x="36" y="16"/>
                  </a:lnTo>
                  <a:lnTo>
                    <a:pt x="34" y="16"/>
                  </a:lnTo>
                  <a:lnTo>
                    <a:pt x="34" y="14"/>
                  </a:lnTo>
                  <a:lnTo>
                    <a:pt x="32" y="13"/>
                  </a:lnTo>
                  <a:lnTo>
                    <a:pt x="31" y="12"/>
                  </a:lnTo>
                  <a:lnTo>
                    <a:pt x="29" y="10"/>
                  </a:lnTo>
                  <a:lnTo>
                    <a:pt x="29" y="8"/>
                  </a:lnTo>
                  <a:lnTo>
                    <a:pt x="27" y="8"/>
                  </a:lnTo>
                  <a:lnTo>
                    <a:pt x="25" y="6"/>
                  </a:lnTo>
                  <a:lnTo>
                    <a:pt x="23" y="4"/>
                  </a:lnTo>
                  <a:lnTo>
                    <a:pt x="21" y="2"/>
                  </a:lnTo>
                  <a:lnTo>
                    <a:pt x="20" y="2"/>
                  </a:lnTo>
                  <a:lnTo>
                    <a:pt x="18" y="1"/>
                  </a:lnTo>
                  <a:lnTo>
                    <a:pt x="16" y="1"/>
                  </a:lnTo>
                  <a:lnTo>
                    <a:pt x="16" y="0"/>
                  </a:lnTo>
                  <a:lnTo>
                    <a:pt x="15" y="1"/>
                  </a:lnTo>
                  <a:lnTo>
                    <a:pt x="13" y="1"/>
                  </a:lnTo>
                  <a:lnTo>
                    <a:pt x="11" y="1"/>
                  </a:lnTo>
                  <a:lnTo>
                    <a:pt x="10" y="1"/>
                  </a:lnTo>
                  <a:lnTo>
                    <a:pt x="9" y="2"/>
                  </a:lnTo>
                  <a:lnTo>
                    <a:pt x="7" y="2"/>
                  </a:lnTo>
                  <a:lnTo>
                    <a:pt x="5" y="4"/>
                  </a:lnTo>
                  <a:lnTo>
                    <a:pt x="3" y="6"/>
                  </a:lnTo>
                  <a:lnTo>
                    <a:pt x="2" y="7"/>
                  </a:lnTo>
                  <a:lnTo>
                    <a:pt x="1" y="9"/>
                  </a:lnTo>
                  <a:lnTo>
                    <a:pt x="1" y="10"/>
                  </a:lnTo>
                  <a:lnTo>
                    <a:pt x="0" y="13"/>
                  </a:lnTo>
                  <a:lnTo>
                    <a:pt x="0" y="15"/>
                  </a:lnTo>
                  <a:lnTo>
                    <a:pt x="0" y="17"/>
                  </a:lnTo>
                  <a:lnTo>
                    <a:pt x="1" y="18"/>
                  </a:lnTo>
                  <a:lnTo>
                    <a:pt x="1" y="20"/>
                  </a:lnTo>
                  <a:lnTo>
                    <a:pt x="1" y="22"/>
                  </a:lnTo>
                  <a:lnTo>
                    <a:pt x="1" y="23"/>
                  </a:lnTo>
                  <a:lnTo>
                    <a:pt x="1" y="24"/>
                  </a:lnTo>
                  <a:lnTo>
                    <a:pt x="1" y="26"/>
                  </a:lnTo>
                  <a:lnTo>
                    <a:pt x="1" y="28"/>
                  </a:lnTo>
                  <a:lnTo>
                    <a:pt x="1" y="30"/>
                  </a:lnTo>
                  <a:lnTo>
                    <a:pt x="2" y="30"/>
                  </a:lnTo>
                  <a:lnTo>
                    <a:pt x="2" y="32"/>
                  </a:lnTo>
                  <a:lnTo>
                    <a:pt x="4" y="33"/>
                  </a:lnTo>
                  <a:lnTo>
                    <a:pt x="4" y="35"/>
                  </a:lnTo>
                  <a:lnTo>
                    <a:pt x="6" y="35"/>
                  </a:lnTo>
                  <a:lnTo>
                    <a:pt x="8" y="36"/>
                  </a:lnTo>
                  <a:lnTo>
                    <a:pt x="10" y="36"/>
                  </a:lnTo>
                  <a:lnTo>
                    <a:pt x="12" y="36"/>
                  </a:lnTo>
                  <a:lnTo>
                    <a:pt x="15" y="36"/>
                  </a:lnTo>
                  <a:lnTo>
                    <a:pt x="17" y="37"/>
                  </a:lnTo>
                  <a:lnTo>
                    <a:pt x="19" y="37"/>
                  </a:lnTo>
                  <a:lnTo>
                    <a:pt x="20" y="37"/>
                  </a:lnTo>
                  <a:lnTo>
                    <a:pt x="22" y="35"/>
                  </a:lnTo>
                  <a:lnTo>
                    <a:pt x="23" y="35"/>
                  </a:lnTo>
                  <a:lnTo>
                    <a:pt x="25" y="33"/>
                  </a:lnTo>
                  <a:lnTo>
                    <a:pt x="25" y="32"/>
                  </a:lnTo>
                  <a:lnTo>
                    <a:pt x="27" y="31"/>
                  </a:lnTo>
                  <a:lnTo>
                    <a:pt x="27" y="29"/>
                  </a:lnTo>
                  <a:lnTo>
                    <a:pt x="27" y="28"/>
                  </a:lnTo>
                  <a:lnTo>
                    <a:pt x="28" y="26"/>
                  </a:lnTo>
                  <a:lnTo>
                    <a:pt x="28" y="25"/>
                  </a:lnTo>
                  <a:lnTo>
                    <a:pt x="29" y="23"/>
                  </a:lnTo>
                  <a:lnTo>
                    <a:pt x="28" y="22"/>
                  </a:lnTo>
                  <a:lnTo>
                    <a:pt x="28" y="19"/>
                  </a:lnTo>
                  <a:lnTo>
                    <a:pt x="28" y="18"/>
                  </a:lnTo>
                  <a:lnTo>
                    <a:pt x="28" y="16"/>
                  </a:lnTo>
                  <a:lnTo>
                    <a:pt x="26" y="16"/>
                  </a:lnTo>
                  <a:lnTo>
                    <a:pt x="26" y="15"/>
                  </a:lnTo>
                  <a:lnTo>
                    <a:pt x="25" y="16"/>
                  </a:lnTo>
                  <a:lnTo>
                    <a:pt x="25" y="17"/>
                  </a:lnTo>
                  <a:lnTo>
                    <a:pt x="23" y="18"/>
                  </a:lnTo>
                  <a:lnTo>
                    <a:pt x="21" y="19"/>
                  </a:lnTo>
                  <a:lnTo>
                    <a:pt x="21" y="20"/>
                  </a:lnTo>
                  <a:lnTo>
                    <a:pt x="20" y="22"/>
                  </a:lnTo>
                  <a:lnTo>
                    <a:pt x="20" y="24"/>
                  </a:lnTo>
                  <a:lnTo>
                    <a:pt x="19" y="26"/>
                  </a:lnTo>
                  <a:lnTo>
                    <a:pt x="19" y="27"/>
                  </a:lnTo>
                  <a:lnTo>
                    <a:pt x="19" y="29"/>
                  </a:lnTo>
                  <a:lnTo>
                    <a:pt x="19" y="30"/>
                  </a:lnTo>
                  <a:lnTo>
                    <a:pt x="16" y="30"/>
                  </a:lnTo>
                  <a:lnTo>
                    <a:pt x="13" y="29"/>
                  </a:lnTo>
                  <a:lnTo>
                    <a:pt x="12" y="29"/>
                  </a:lnTo>
                  <a:lnTo>
                    <a:pt x="10" y="27"/>
                  </a:lnTo>
                  <a:lnTo>
                    <a:pt x="9" y="27"/>
                  </a:lnTo>
                  <a:lnTo>
                    <a:pt x="8" y="25"/>
                  </a:lnTo>
                  <a:lnTo>
                    <a:pt x="8" y="24"/>
                  </a:lnTo>
                  <a:lnTo>
                    <a:pt x="8" y="22"/>
                  </a:lnTo>
                  <a:lnTo>
                    <a:pt x="7" y="22"/>
                  </a:lnTo>
                  <a:lnTo>
                    <a:pt x="7" y="20"/>
                  </a:lnTo>
                  <a:lnTo>
                    <a:pt x="8" y="18"/>
                  </a:lnTo>
                  <a:lnTo>
                    <a:pt x="8" y="17"/>
                  </a:lnTo>
                  <a:lnTo>
                    <a:pt x="9" y="16"/>
                  </a:lnTo>
                  <a:lnTo>
                    <a:pt x="9" y="14"/>
                  </a:lnTo>
                  <a:lnTo>
                    <a:pt x="9" y="12"/>
                  </a:lnTo>
                  <a:lnTo>
                    <a:pt x="9" y="11"/>
                  </a:lnTo>
                  <a:lnTo>
                    <a:pt x="11" y="9"/>
                  </a:lnTo>
                  <a:lnTo>
                    <a:pt x="13" y="8"/>
                  </a:lnTo>
                  <a:lnTo>
                    <a:pt x="15" y="6"/>
                  </a:lnTo>
                  <a:lnTo>
                    <a:pt x="17" y="6"/>
                  </a:lnTo>
                  <a:lnTo>
                    <a:pt x="19" y="6"/>
                  </a:lnTo>
                  <a:lnTo>
                    <a:pt x="20" y="6"/>
                  </a:lnTo>
                  <a:lnTo>
                    <a:pt x="20" y="7"/>
                  </a:lnTo>
                  <a:lnTo>
                    <a:pt x="22" y="7"/>
                  </a:lnTo>
                  <a:lnTo>
                    <a:pt x="23" y="8"/>
                  </a:lnTo>
                  <a:lnTo>
                    <a:pt x="25" y="8"/>
                  </a:lnTo>
                  <a:lnTo>
                    <a:pt x="25" y="10"/>
                  </a:lnTo>
                  <a:lnTo>
                    <a:pt x="26" y="10"/>
                  </a:lnTo>
                  <a:lnTo>
                    <a:pt x="28" y="12"/>
                  </a:lnTo>
                  <a:lnTo>
                    <a:pt x="30" y="12"/>
                  </a:lnTo>
                  <a:lnTo>
                    <a:pt x="30" y="13"/>
                  </a:lnTo>
                  <a:lnTo>
                    <a:pt x="32" y="13"/>
                  </a:lnTo>
                  <a:lnTo>
                    <a:pt x="32" y="15"/>
                  </a:lnTo>
                  <a:lnTo>
                    <a:pt x="34" y="15"/>
                  </a:lnTo>
                  <a:lnTo>
                    <a:pt x="34" y="16"/>
                  </a:lnTo>
                  <a:lnTo>
                    <a:pt x="35" y="16"/>
                  </a:lnTo>
                  <a:lnTo>
                    <a:pt x="37" y="16"/>
                  </a:lnTo>
                </a:path>
              </a:pathLst>
            </a:custGeom>
            <a:solidFill>
              <a:srgbClr val="F8F8F8"/>
            </a:solidFill>
            <a:ln w="9048">
              <a:solidFill>
                <a:srgbClr val="DDDDDD"/>
              </a:solidFill>
              <a:round/>
              <a:headEnd/>
              <a:tailEnd/>
            </a:ln>
          </p:spPr>
          <p:txBody>
            <a:bodyPr/>
            <a:lstStyle/>
            <a:p>
              <a:endParaRPr lang="it-IT"/>
            </a:p>
          </p:txBody>
        </p:sp>
        <p:sp>
          <p:nvSpPr>
            <p:cNvPr id="8262" name="Freeform 86"/>
            <p:cNvSpPr>
              <a:spLocks/>
            </p:cNvSpPr>
            <p:nvPr/>
          </p:nvSpPr>
          <p:spPr bwMode="auto">
            <a:xfrm>
              <a:off x="1220" y="1593"/>
              <a:ext cx="535" cy="1911"/>
            </a:xfrm>
            <a:custGeom>
              <a:avLst/>
              <a:gdLst>
                <a:gd name="T0" fmla="*/ 0 w 271"/>
                <a:gd name="T1" fmla="*/ 1646 h 2059"/>
                <a:gd name="T2" fmla="*/ 2077 w 271"/>
                <a:gd name="T3" fmla="*/ 1646 h 2059"/>
                <a:gd name="T4" fmla="*/ 2077 w 271"/>
                <a:gd name="T5" fmla="*/ 0 h 2059"/>
                <a:gd name="T6" fmla="*/ 0 w 271"/>
                <a:gd name="T7" fmla="*/ 0 h 2059"/>
                <a:gd name="T8" fmla="*/ 0 w 271"/>
                <a:gd name="T9" fmla="*/ 1646 h 2059"/>
                <a:gd name="T10" fmla="*/ 0 w 271"/>
                <a:gd name="T11" fmla="*/ 1646 h 2059"/>
                <a:gd name="T12" fmla="*/ 0 60000 65536"/>
                <a:gd name="T13" fmla="*/ 0 60000 65536"/>
                <a:gd name="T14" fmla="*/ 0 60000 65536"/>
                <a:gd name="T15" fmla="*/ 0 60000 65536"/>
                <a:gd name="T16" fmla="*/ 0 60000 65536"/>
                <a:gd name="T17" fmla="*/ 0 60000 65536"/>
                <a:gd name="T18" fmla="*/ 0 w 271"/>
                <a:gd name="T19" fmla="*/ 0 h 2059"/>
                <a:gd name="T20" fmla="*/ 271 w 271"/>
                <a:gd name="T21" fmla="*/ 2059 h 2059"/>
              </a:gdLst>
              <a:ahLst/>
              <a:cxnLst>
                <a:cxn ang="T12">
                  <a:pos x="T0" y="T1"/>
                </a:cxn>
                <a:cxn ang="T13">
                  <a:pos x="T2" y="T3"/>
                </a:cxn>
                <a:cxn ang="T14">
                  <a:pos x="T4" y="T5"/>
                </a:cxn>
                <a:cxn ang="T15">
                  <a:pos x="T6" y="T7"/>
                </a:cxn>
                <a:cxn ang="T16">
                  <a:pos x="T8" y="T9"/>
                </a:cxn>
                <a:cxn ang="T17">
                  <a:pos x="T10" y="T11"/>
                </a:cxn>
              </a:cxnLst>
              <a:rect l="T18" t="T19" r="T20" b="T21"/>
              <a:pathLst>
                <a:path w="271" h="2059">
                  <a:moveTo>
                    <a:pt x="0" y="2058"/>
                  </a:moveTo>
                  <a:lnTo>
                    <a:pt x="270" y="2058"/>
                  </a:lnTo>
                  <a:lnTo>
                    <a:pt x="270" y="0"/>
                  </a:lnTo>
                  <a:lnTo>
                    <a:pt x="0" y="0"/>
                  </a:lnTo>
                  <a:lnTo>
                    <a:pt x="0" y="2058"/>
                  </a:lnTo>
                </a:path>
              </a:pathLst>
            </a:custGeom>
            <a:solidFill>
              <a:srgbClr val="F8F8F8"/>
            </a:solidFill>
            <a:ln w="9048">
              <a:solidFill>
                <a:srgbClr val="C0C0C0"/>
              </a:solidFill>
              <a:round/>
              <a:headEnd/>
              <a:tailEnd/>
            </a:ln>
          </p:spPr>
          <p:txBody>
            <a:bodyPr/>
            <a:lstStyle/>
            <a:p>
              <a:endParaRPr lang="it-IT"/>
            </a:p>
          </p:txBody>
        </p:sp>
        <p:grpSp>
          <p:nvGrpSpPr>
            <p:cNvPr id="8263" name="Group 87"/>
            <p:cNvGrpSpPr>
              <a:grpSpLocks/>
            </p:cNvGrpSpPr>
            <p:nvPr/>
          </p:nvGrpSpPr>
          <p:grpSpPr bwMode="auto">
            <a:xfrm>
              <a:off x="1130" y="3474"/>
              <a:ext cx="702" cy="203"/>
              <a:chOff x="3110" y="3961"/>
              <a:chExt cx="356" cy="218"/>
            </a:xfrm>
          </p:grpSpPr>
          <p:sp>
            <p:nvSpPr>
              <p:cNvPr id="8309" name="Freeform 88"/>
              <p:cNvSpPr>
                <a:spLocks/>
              </p:cNvSpPr>
              <p:nvPr/>
            </p:nvSpPr>
            <p:spPr bwMode="auto">
              <a:xfrm>
                <a:off x="3137" y="3961"/>
                <a:ext cx="300" cy="106"/>
              </a:xfrm>
              <a:custGeom>
                <a:avLst/>
                <a:gdLst>
                  <a:gd name="T0" fmla="*/ 285 w 300"/>
                  <a:gd name="T1" fmla="*/ 2 h 106"/>
                  <a:gd name="T2" fmla="*/ 290 w 300"/>
                  <a:gd name="T3" fmla="*/ 5 h 106"/>
                  <a:gd name="T4" fmla="*/ 295 w 300"/>
                  <a:gd name="T5" fmla="*/ 9 h 106"/>
                  <a:gd name="T6" fmla="*/ 295 w 300"/>
                  <a:gd name="T7" fmla="*/ 16 h 106"/>
                  <a:gd name="T8" fmla="*/ 297 w 300"/>
                  <a:gd name="T9" fmla="*/ 23 h 106"/>
                  <a:gd name="T10" fmla="*/ 298 w 300"/>
                  <a:gd name="T11" fmla="*/ 30 h 106"/>
                  <a:gd name="T12" fmla="*/ 297 w 300"/>
                  <a:gd name="T13" fmla="*/ 39 h 106"/>
                  <a:gd name="T14" fmla="*/ 293 w 300"/>
                  <a:gd name="T15" fmla="*/ 46 h 106"/>
                  <a:gd name="T16" fmla="*/ 290 w 300"/>
                  <a:gd name="T17" fmla="*/ 52 h 106"/>
                  <a:gd name="T18" fmla="*/ 285 w 300"/>
                  <a:gd name="T19" fmla="*/ 53 h 106"/>
                  <a:gd name="T20" fmla="*/ 281 w 300"/>
                  <a:gd name="T21" fmla="*/ 52 h 106"/>
                  <a:gd name="T22" fmla="*/ 283 w 300"/>
                  <a:gd name="T23" fmla="*/ 53 h 106"/>
                  <a:gd name="T24" fmla="*/ 287 w 300"/>
                  <a:gd name="T25" fmla="*/ 56 h 106"/>
                  <a:gd name="T26" fmla="*/ 293 w 300"/>
                  <a:gd name="T27" fmla="*/ 59 h 106"/>
                  <a:gd name="T28" fmla="*/ 294 w 300"/>
                  <a:gd name="T29" fmla="*/ 66 h 106"/>
                  <a:gd name="T30" fmla="*/ 296 w 300"/>
                  <a:gd name="T31" fmla="*/ 74 h 106"/>
                  <a:gd name="T32" fmla="*/ 296 w 300"/>
                  <a:gd name="T33" fmla="*/ 82 h 106"/>
                  <a:gd name="T34" fmla="*/ 295 w 300"/>
                  <a:gd name="T35" fmla="*/ 90 h 106"/>
                  <a:gd name="T36" fmla="*/ 291 w 300"/>
                  <a:gd name="T37" fmla="*/ 96 h 106"/>
                  <a:gd name="T38" fmla="*/ 288 w 300"/>
                  <a:gd name="T39" fmla="*/ 101 h 106"/>
                  <a:gd name="T40" fmla="*/ 284 w 300"/>
                  <a:gd name="T41" fmla="*/ 104 h 106"/>
                  <a:gd name="T42" fmla="*/ 281 w 300"/>
                  <a:gd name="T43" fmla="*/ 103 h 106"/>
                  <a:gd name="T44" fmla="*/ 17 w 300"/>
                  <a:gd name="T45" fmla="*/ 103 h 106"/>
                  <a:gd name="T46" fmla="*/ 12 w 300"/>
                  <a:gd name="T47" fmla="*/ 105 h 106"/>
                  <a:gd name="T48" fmla="*/ 7 w 300"/>
                  <a:gd name="T49" fmla="*/ 101 h 106"/>
                  <a:gd name="T50" fmla="*/ 3 w 300"/>
                  <a:gd name="T51" fmla="*/ 96 h 106"/>
                  <a:gd name="T52" fmla="*/ 1 w 300"/>
                  <a:gd name="T53" fmla="*/ 90 h 106"/>
                  <a:gd name="T54" fmla="*/ 0 w 300"/>
                  <a:gd name="T55" fmla="*/ 82 h 106"/>
                  <a:gd name="T56" fmla="*/ 0 w 300"/>
                  <a:gd name="T57" fmla="*/ 74 h 106"/>
                  <a:gd name="T58" fmla="*/ 1 w 300"/>
                  <a:gd name="T59" fmla="*/ 66 h 106"/>
                  <a:gd name="T60" fmla="*/ 5 w 300"/>
                  <a:gd name="T61" fmla="*/ 59 h 106"/>
                  <a:gd name="T62" fmla="*/ 9 w 300"/>
                  <a:gd name="T63" fmla="*/ 56 h 106"/>
                  <a:gd name="T64" fmla="*/ 14 w 300"/>
                  <a:gd name="T65" fmla="*/ 53 h 106"/>
                  <a:gd name="T66" fmla="*/ 17 w 300"/>
                  <a:gd name="T67" fmla="*/ 53 h 106"/>
                  <a:gd name="T68" fmla="*/ 12 w 300"/>
                  <a:gd name="T69" fmla="*/ 54 h 106"/>
                  <a:gd name="T70" fmla="*/ 8 w 300"/>
                  <a:gd name="T71" fmla="*/ 52 h 106"/>
                  <a:gd name="T72" fmla="*/ 4 w 300"/>
                  <a:gd name="T73" fmla="*/ 46 h 106"/>
                  <a:gd name="T74" fmla="*/ 2 w 300"/>
                  <a:gd name="T75" fmla="*/ 39 h 106"/>
                  <a:gd name="T76" fmla="*/ 1 w 300"/>
                  <a:gd name="T77" fmla="*/ 31 h 106"/>
                  <a:gd name="T78" fmla="*/ 1 w 300"/>
                  <a:gd name="T79" fmla="*/ 22 h 106"/>
                  <a:gd name="T80" fmla="*/ 3 w 300"/>
                  <a:gd name="T81" fmla="*/ 15 h 106"/>
                  <a:gd name="T82" fmla="*/ 8 w 300"/>
                  <a:gd name="T83" fmla="*/ 7 h 106"/>
                  <a:gd name="T84" fmla="*/ 13 w 300"/>
                  <a:gd name="T85" fmla="*/ 4 h 106"/>
                  <a:gd name="T86" fmla="*/ 18 w 300"/>
                  <a:gd name="T87" fmla="*/ 1 h 106"/>
                  <a:gd name="T88" fmla="*/ 24 w 300"/>
                  <a:gd name="T89" fmla="*/ 0 h 106"/>
                  <a:gd name="T90" fmla="*/ 61 w 300"/>
                  <a:gd name="T91" fmla="*/ 0 h 106"/>
                  <a:gd name="T92" fmla="*/ 125 w 300"/>
                  <a:gd name="T93" fmla="*/ 0 h 106"/>
                  <a:gd name="T94" fmla="*/ 197 w 300"/>
                  <a:gd name="T95" fmla="*/ 0 h 106"/>
                  <a:gd name="T96" fmla="*/ 256 w 300"/>
                  <a:gd name="T97" fmla="*/ 0 h 106"/>
                  <a:gd name="T98" fmla="*/ 283 w 300"/>
                  <a:gd name="T99" fmla="*/ 0 h 10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00"/>
                  <a:gd name="T151" fmla="*/ 0 h 106"/>
                  <a:gd name="T152" fmla="*/ 300 w 300"/>
                  <a:gd name="T153" fmla="*/ 106 h 10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00" h="106">
                    <a:moveTo>
                      <a:pt x="281" y="1"/>
                    </a:moveTo>
                    <a:lnTo>
                      <a:pt x="283" y="2"/>
                    </a:lnTo>
                    <a:lnTo>
                      <a:pt x="285" y="2"/>
                    </a:lnTo>
                    <a:lnTo>
                      <a:pt x="287" y="4"/>
                    </a:lnTo>
                    <a:lnTo>
                      <a:pt x="290" y="4"/>
                    </a:lnTo>
                    <a:lnTo>
                      <a:pt x="290" y="5"/>
                    </a:lnTo>
                    <a:lnTo>
                      <a:pt x="292" y="6"/>
                    </a:lnTo>
                    <a:lnTo>
                      <a:pt x="293" y="8"/>
                    </a:lnTo>
                    <a:lnTo>
                      <a:pt x="295" y="9"/>
                    </a:lnTo>
                    <a:lnTo>
                      <a:pt x="295" y="12"/>
                    </a:lnTo>
                    <a:lnTo>
                      <a:pt x="295" y="14"/>
                    </a:lnTo>
                    <a:lnTo>
                      <a:pt x="295" y="16"/>
                    </a:lnTo>
                    <a:lnTo>
                      <a:pt x="297" y="18"/>
                    </a:lnTo>
                    <a:lnTo>
                      <a:pt x="297" y="21"/>
                    </a:lnTo>
                    <a:lnTo>
                      <a:pt x="297" y="23"/>
                    </a:lnTo>
                    <a:lnTo>
                      <a:pt x="297" y="25"/>
                    </a:lnTo>
                    <a:lnTo>
                      <a:pt x="299" y="26"/>
                    </a:lnTo>
                    <a:lnTo>
                      <a:pt x="298" y="30"/>
                    </a:lnTo>
                    <a:lnTo>
                      <a:pt x="298" y="34"/>
                    </a:lnTo>
                    <a:lnTo>
                      <a:pt x="297" y="37"/>
                    </a:lnTo>
                    <a:lnTo>
                      <a:pt x="297" y="39"/>
                    </a:lnTo>
                    <a:lnTo>
                      <a:pt x="295" y="43"/>
                    </a:lnTo>
                    <a:lnTo>
                      <a:pt x="295" y="44"/>
                    </a:lnTo>
                    <a:lnTo>
                      <a:pt x="293" y="46"/>
                    </a:lnTo>
                    <a:lnTo>
                      <a:pt x="293" y="48"/>
                    </a:lnTo>
                    <a:lnTo>
                      <a:pt x="291" y="50"/>
                    </a:lnTo>
                    <a:lnTo>
                      <a:pt x="290" y="52"/>
                    </a:lnTo>
                    <a:lnTo>
                      <a:pt x="288" y="53"/>
                    </a:lnTo>
                    <a:lnTo>
                      <a:pt x="287" y="53"/>
                    </a:lnTo>
                    <a:lnTo>
                      <a:pt x="285" y="53"/>
                    </a:lnTo>
                    <a:lnTo>
                      <a:pt x="283" y="53"/>
                    </a:lnTo>
                    <a:lnTo>
                      <a:pt x="281" y="53"/>
                    </a:lnTo>
                    <a:lnTo>
                      <a:pt x="281" y="52"/>
                    </a:lnTo>
                    <a:lnTo>
                      <a:pt x="281" y="53"/>
                    </a:lnTo>
                    <a:lnTo>
                      <a:pt x="283" y="53"/>
                    </a:lnTo>
                    <a:lnTo>
                      <a:pt x="285" y="54"/>
                    </a:lnTo>
                    <a:lnTo>
                      <a:pt x="287" y="54"/>
                    </a:lnTo>
                    <a:lnTo>
                      <a:pt x="287" y="56"/>
                    </a:lnTo>
                    <a:lnTo>
                      <a:pt x="289" y="57"/>
                    </a:lnTo>
                    <a:lnTo>
                      <a:pt x="291" y="59"/>
                    </a:lnTo>
                    <a:lnTo>
                      <a:pt x="293" y="59"/>
                    </a:lnTo>
                    <a:lnTo>
                      <a:pt x="293" y="62"/>
                    </a:lnTo>
                    <a:lnTo>
                      <a:pt x="294" y="64"/>
                    </a:lnTo>
                    <a:lnTo>
                      <a:pt x="294" y="66"/>
                    </a:lnTo>
                    <a:lnTo>
                      <a:pt x="295" y="68"/>
                    </a:lnTo>
                    <a:lnTo>
                      <a:pt x="295" y="72"/>
                    </a:lnTo>
                    <a:lnTo>
                      <a:pt x="296" y="74"/>
                    </a:lnTo>
                    <a:lnTo>
                      <a:pt x="296" y="76"/>
                    </a:lnTo>
                    <a:lnTo>
                      <a:pt x="297" y="78"/>
                    </a:lnTo>
                    <a:lnTo>
                      <a:pt x="296" y="82"/>
                    </a:lnTo>
                    <a:lnTo>
                      <a:pt x="296" y="84"/>
                    </a:lnTo>
                    <a:lnTo>
                      <a:pt x="295" y="88"/>
                    </a:lnTo>
                    <a:lnTo>
                      <a:pt x="295" y="90"/>
                    </a:lnTo>
                    <a:lnTo>
                      <a:pt x="294" y="93"/>
                    </a:lnTo>
                    <a:lnTo>
                      <a:pt x="293" y="94"/>
                    </a:lnTo>
                    <a:lnTo>
                      <a:pt x="291" y="96"/>
                    </a:lnTo>
                    <a:lnTo>
                      <a:pt x="291" y="98"/>
                    </a:lnTo>
                    <a:lnTo>
                      <a:pt x="290" y="100"/>
                    </a:lnTo>
                    <a:lnTo>
                      <a:pt x="288" y="101"/>
                    </a:lnTo>
                    <a:lnTo>
                      <a:pt x="286" y="103"/>
                    </a:lnTo>
                    <a:lnTo>
                      <a:pt x="284" y="104"/>
                    </a:lnTo>
                    <a:lnTo>
                      <a:pt x="282" y="104"/>
                    </a:lnTo>
                    <a:lnTo>
                      <a:pt x="281" y="104"/>
                    </a:lnTo>
                    <a:lnTo>
                      <a:pt x="281" y="103"/>
                    </a:lnTo>
                    <a:lnTo>
                      <a:pt x="280" y="103"/>
                    </a:lnTo>
                    <a:lnTo>
                      <a:pt x="17" y="103"/>
                    </a:lnTo>
                    <a:lnTo>
                      <a:pt x="16" y="105"/>
                    </a:lnTo>
                    <a:lnTo>
                      <a:pt x="14" y="105"/>
                    </a:lnTo>
                    <a:lnTo>
                      <a:pt x="12" y="105"/>
                    </a:lnTo>
                    <a:lnTo>
                      <a:pt x="11" y="103"/>
                    </a:lnTo>
                    <a:lnTo>
                      <a:pt x="9" y="103"/>
                    </a:lnTo>
                    <a:lnTo>
                      <a:pt x="7" y="101"/>
                    </a:lnTo>
                    <a:lnTo>
                      <a:pt x="5" y="100"/>
                    </a:lnTo>
                    <a:lnTo>
                      <a:pt x="5" y="98"/>
                    </a:lnTo>
                    <a:lnTo>
                      <a:pt x="3" y="96"/>
                    </a:lnTo>
                    <a:lnTo>
                      <a:pt x="3" y="94"/>
                    </a:lnTo>
                    <a:lnTo>
                      <a:pt x="1" y="93"/>
                    </a:lnTo>
                    <a:lnTo>
                      <a:pt x="1" y="90"/>
                    </a:lnTo>
                    <a:lnTo>
                      <a:pt x="0" y="88"/>
                    </a:lnTo>
                    <a:lnTo>
                      <a:pt x="0" y="84"/>
                    </a:lnTo>
                    <a:lnTo>
                      <a:pt x="0" y="82"/>
                    </a:lnTo>
                    <a:lnTo>
                      <a:pt x="0" y="78"/>
                    </a:lnTo>
                    <a:lnTo>
                      <a:pt x="0" y="76"/>
                    </a:lnTo>
                    <a:lnTo>
                      <a:pt x="0" y="74"/>
                    </a:lnTo>
                    <a:lnTo>
                      <a:pt x="0" y="72"/>
                    </a:lnTo>
                    <a:lnTo>
                      <a:pt x="1" y="68"/>
                    </a:lnTo>
                    <a:lnTo>
                      <a:pt x="1" y="66"/>
                    </a:lnTo>
                    <a:lnTo>
                      <a:pt x="3" y="64"/>
                    </a:lnTo>
                    <a:lnTo>
                      <a:pt x="3" y="62"/>
                    </a:lnTo>
                    <a:lnTo>
                      <a:pt x="5" y="59"/>
                    </a:lnTo>
                    <a:lnTo>
                      <a:pt x="6" y="59"/>
                    </a:lnTo>
                    <a:lnTo>
                      <a:pt x="8" y="57"/>
                    </a:lnTo>
                    <a:lnTo>
                      <a:pt x="9" y="56"/>
                    </a:lnTo>
                    <a:lnTo>
                      <a:pt x="11" y="54"/>
                    </a:lnTo>
                    <a:lnTo>
                      <a:pt x="13" y="54"/>
                    </a:lnTo>
                    <a:lnTo>
                      <a:pt x="14" y="53"/>
                    </a:lnTo>
                    <a:lnTo>
                      <a:pt x="16" y="53"/>
                    </a:lnTo>
                    <a:lnTo>
                      <a:pt x="18" y="53"/>
                    </a:lnTo>
                    <a:lnTo>
                      <a:pt x="17" y="53"/>
                    </a:lnTo>
                    <a:lnTo>
                      <a:pt x="16" y="54"/>
                    </a:lnTo>
                    <a:lnTo>
                      <a:pt x="14" y="54"/>
                    </a:lnTo>
                    <a:lnTo>
                      <a:pt x="12" y="54"/>
                    </a:lnTo>
                    <a:lnTo>
                      <a:pt x="11" y="53"/>
                    </a:lnTo>
                    <a:lnTo>
                      <a:pt x="9" y="53"/>
                    </a:lnTo>
                    <a:lnTo>
                      <a:pt x="8" y="52"/>
                    </a:lnTo>
                    <a:lnTo>
                      <a:pt x="6" y="50"/>
                    </a:lnTo>
                    <a:lnTo>
                      <a:pt x="6" y="48"/>
                    </a:lnTo>
                    <a:lnTo>
                      <a:pt x="4" y="46"/>
                    </a:lnTo>
                    <a:lnTo>
                      <a:pt x="4" y="44"/>
                    </a:lnTo>
                    <a:lnTo>
                      <a:pt x="2" y="43"/>
                    </a:lnTo>
                    <a:lnTo>
                      <a:pt x="2" y="39"/>
                    </a:lnTo>
                    <a:lnTo>
                      <a:pt x="1" y="37"/>
                    </a:lnTo>
                    <a:lnTo>
                      <a:pt x="1" y="34"/>
                    </a:lnTo>
                    <a:lnTo>
                      <a:pt x="1" y="31"/>
                    </a:lnTo>
                    <a:lnTo>
                      <a:pt x="1" y="28"/>
                    </a:lnTo>
                    <a:lnTo>
                      <a:pt x="1" y="26"/>
                    </a:lnTo>
                    <a:lnTo>
                      <a:pt x="1" y="22"/>
                    </a:lnTo>
                    <a:lnTo>
                      <a:pt x="1" y="21"/>
                    </a:lnTo>
                    <a:lnTo>
                      <a:pt x="3" y="17"/>
                    </a:lnTo>
                    <a:lnTo>
                      <a:pt x="3" y="15"/>
                    </a:lnTo>
                    <a:lnTo>
                      <a:pt x="5" y="12"/>
                    </a:lnTo>
                    <a:lnTo>
                      <a:pt x="6" y="10"/>
                    </a:lnTo>
                    <a:lnTo>
                      <a:pt x="8" y="7"/>
                    </a:lnTo>
                    <a:lnTo>
                      <a:pt x="9" y="6"/>
                    </a:lnTo>
                    <a:lnTo>
                      <a:pt x="11" y="5"/>
                    </a:lnTo>
                    <a:lnTo>
                      <a:pt x="13" y="4"/>
                    </a:lnTo>
                    <a:lnTo>
                      <a:pt x="14" y="2"/>
                    </a:lnTo>
                    <a:lnTo>
                      <a:pt x="16" y="2"/>
                    </a:lnTo>
                    <a:lnTo>
                      <a:pt x="18" y="1"/>
                    </a:lnTo>
                    <a:lnTo>
                      <a:pt x="20" y="1"/>
                    </a:lnTo>
                    <a:lnTo>
                      <a:pt x="22" y="0"/>
                    </a:lnTo>
                    <a:lnTo>
                      <a:pt x="24" y="0"/>
                    </a:lnTo>
                    <a:lnTo>
                      <a:pt x="32" y="0"/>
                    </a:lnTo>
                    <a:lnTo>
                      <a:pt x="44" y="0"/>
                    </a:lnTo>
                    <a:lnTo>
                      <a:pt x="61" y="0"/>
                    </a:lnTo>
                    <a:lnTo>
                      <a:pt x="80" y="0"/>
                    </a:lnTo>
                    <a:lnTo>
                      <a:pt x="102" y="0"/>
                    </a:lnTo>
                    <a:lnTo>
                      <a:pt x="125" y="0"/>
                    </a:lnTo>
                    <a:lnTo>
                      <a:pt x="150" y="0"/>
                    </a:lnTo>
                    <a:lnTo>
                      <a:pt x="173" y="0"/>
                    </a:lnTo>
                    <a:lnTo>
                      <a:pt x="197" y="0"/>
                    </a:lnTo>
                    <a:lnTo>
                      <a:pt x="219" y="0"/>
                    </a:lnTo>
                    <a:lnTo>
                      <a:pt x="240" y="0"/>
                    </a:lnTo>
                    <a:lnTo>
                      <a:pt x="256" y="0"/>
                    </a:lnTo>
                    <a:lnTo>
                      <a:pt x="270" y="0"/>
                    </a:lnTo>
                    <a:lnTo>
                      <a:pt x="279" y="0"/>
                    </a:lnTo>
                    <a:lnTo>
                      <a:pt x="283" y="0"/>
                    </a:lnTo>
                    <a:lnTo>
                      <a:pt x="281" y="1"/>
                    </a:lnTo>
                  </a:path>
                </a:pathLst>
              </a:custGeom>
              <a:solidFill>
                <a:srgbClr val="F8F8F8"/>
              </a:solidFill>
              <a:ln w="18732">
                <a:solidFill>
                  <a:srgbClr val="C0C0C0"/>
                </a:solidFill>
                <a:round/>
                <a:headEnd/>
                <a:tailEnd/>
              </a:ln>
            </p:spPr>
            <p:txBody>
              <a:bodyPr/>
              <a:lstStyle/>
              <a:p>
                <a:endParaRPr lang="it-IT"/>
              </a:p>
            </p:txBody>
          </p:sp>
          <p:sp>
            <p:nvSpPr>
              <p:cNvPr id="8310" name="Freeform 89"/>
              <p:cNvSpPr>
                <a:spLocks/>
              </p:cNvSpPr>
              <p:nvPr/>
            </p:nvSpPr>
            <p:spPr bwMode="auto">
              <a:xfrm>
                <a:off x="3209" y="3964"/>
                <a:ext cx="230" cy="51"/>
              </a:xfrm>
              <a:custGeom>
                <a:avLst/>
                <a:gdLst>
                  <a:gd name="T0" fmla="*/ 217 w 230"/>
                  <a:gd name="T1" fmla="*/ 5 h 51"/>
                  <a:gd name="T2" fmla="*/ 213 w 230"/>
                  <a:gd name="T3" fmla="*/ 13 h 51"/>
                  <a:gd name="T4" fmla="*/ 209 w 230"/>
                  <a:gd name="T5" fmla="*/ 21 h 51"/>
                  <a:gd name="T6" fmla="*/ 204 w 230"/>
                  <a:gd name="T7" fmla="*/ 28 h 51"/>
                  <a:gd name="T8" fmla="*/ 194 w 230"/>
                  <a:gd name="T9" fmla="*/ 34 h 51"/>
                  <a:gd name="T10" fmla="*/ 181 w 230"/>
                  <a:gd name="T11" fmla="*/ 39 h 51"/>
                  <a:gd name="T12" fmla="*/ 161 w 230"/>
                  <a:gd name="T13" fmla="*/ 42 h 51"/>
                  <a:gd name="T14" fmla="*/ 135 w 230"/>
                  <a:gd name="T15" fmla="*/ 42 h 51"/>
                  <a:gd name="T16" fmla="*/ 111 w 230"/>
                  <a:gd name="T17" fmla="*/ 42 h 51"/>
                  <a:gd name="T18" fmla="*/ 95 w 230"/>
                  <a:gd name="T19" fmla="*/ 43 h 51"/>
                  <a:gd name="T20" fmla="*/ 77 w 230"/>
                  <a:gd name="T21" fmla="*/ 45 h 51"/>
                  <a:gd name="T22" fmla="*/ 59 w 230"/>
                  <a:gd name="T23" fmla="*/ 45 h 51"/>
                  <a:gd name="T24" fmla="*/ 41 w 230"/>
                  <a:gd name="T25" fmla="*/ 47 h 51"/>
                  <a:gd name="T26" fmla="*/ 25 w 230"/>
                  <a:gd name="T27" fmla="*/ 48 h 51"/>
                  <a:gd name="T28" fmla="*/ 11 w 230"/>
                  <a:gd name="T29" fmla="*/ 50 h 51"/>
                  <a:gd name="T30" fmla="*/ 2 w 230"/>
                  <a:gd name="T31" fmla="*/ 50 h 51"/>
                  <a:gd name="T32" fmla="*/ 0 w 230"/>
                  <a:gd name="T33" fmla="*/ 50 h 51"/>
                  <a:gd name="T34" fmla="*/ 6 w 230"/>
                  <a:gd name="T35" fmla="*/ 50 h 51"/>
                  <a:gd name="T36" fmla="*/ 19 w 230"/>
                  <a:gd name="T37" fmla="*/ 50 h 51"/>
                  <a:gd name="T38" fmla="*/ 34 w 230"/>
                  <a:gd name="T39" fmla="*/ 50 h 51"/>
                  <a:gd name="T40" fmla="*/ 50 w 230"/>
                  <a:gd name="T41" fmla="*/ 50 h 51"/>
                  <a:gd name="T42" fmla="*/ 67 w 230"/>
                  <a:gd name="T43" fmla="*/ 50 h 51"/>
                  <a:gd name="T44" fmla="*/ 81 w 230"/>
                  <a:gd name="T45" fmla="*/ 50 h 51"/>
                  <a:gd name="T46" fmla="*/ 91 w 230"/>
                  <a:gd name="T47" fmla="*/ 50 h 51"/>
                  <a:gd name="T48" fmla="*/ 95 w 230"/>
                  <a:gd name="T49" fmla="*/ 50 h 51"/>
                  <a:gd name="T50" fmla="*/ 103 w 230"/>
                  <a:gd name="T51" fmla="*/ 50 h 51"/>
                  <a:gd name="T52" fmla="*/ 119 w 230"/>
                  <a:gd name="T53" fmla="*/ 50 h 51"/>
                  <a:gd name="T54" fmla="*/ 139 w 230"/>
                  <a:gd name="T55" fmla="*/ 50 h 51"/>
                  <a:gd name="T56" fmla="*/ 158 w 230"/>
                  <a:gd name="T57" fmla="*/ 50 h 51"/>
                  <a:gd name="T58" fmla="*/ 178 w 230"/>
                  <a:gd name="T59" fmla="*/ 50 h 51"/>
                  <a:gd name="T60" fmla="*/ 193 w 230"/>
                  <a:gd name="T61" fmla="*/ 50 h 51"/>
                  <a:gd name="T62" fmla="*/ 202 w 230"/>
                  <a:gd name="T63" fmla="*/ 50 h 51"/>
                  <a:gd name="T64" fmla="*/ 210 w 230"/>
                  <a:gd name="T65" fmla="*/ 50 h 51"/>
                  <a:gd name="T66" fmla="*/ 219 w 230"/>
                  <a:gd name="T67" fmla="*/ 48 h 51"/>
                  <a:gd name="T68" fmla="*/ 225 w 230"/>
                  <a:gd name="T69" fmla="*/ 41 h 51"/>
                  <a:gd name="T70" fmla="*/ 228 w 230"/>
                  <a:gd name="T71" fmla="*/ 33 h 51"/>
                  <a:gd name="T72" fmla="*/ 228 w 230"/>
                  <a:gd name="T73" fmla="*/ 23 h 51"/>
                  <a:gd name="T74" fmla="*/ 225 w 230"/>
                  <a:gd name="T75" fmla="*/ 14 h 51"/>
                  <a:gd name="T76" fmla="*/ 223 w 230"/>
                  <a:gd name="T77" fmla="*/ 6 h 51"/>
                  <a:gd name="T78" fmla="*/ 219 w 230"/>
                  <a:gd name="T79" fmla="*/ 2 h 51"/>
                  <a:gd name="T80" fmla="*/ 218 w 230"/>
                  <a:gd name="T81" fmla="*/ 0 h 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51"/>
                  <a:gd name="T125" fmla="*/ 230 w 230"/>
                  <a:gd name="T126" fmla="*/ 51 h 5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51">
                    <a:moveTo>
                      <a:pt x="218" y="0"/>
                    </a:moveTo>
                    <a:lnTo>
                      <a:pt x="217" y="5"/>
                    </a:lnTo>
                    <a:lnTo>
                      <a:pt x="215" y="9"/>
                    </a:lnTo>
                    <a:lnTo>
                      <a:pt x="213" y="13"/>
                    </a:lnTo>
                    <a:lnTo>
                      <a:pt x="212" y="17"/>
                    </a:lnTo>
                    <a:lnTo>
                      <a:pt x="209" y="21"/>
                    </a:lnTo>
                    <a:lnTo>
                      <a:pt x="207" y="24"/>
                    </a:lnTo>
                    <a:lnTo>
                      <a:pt x="204" y="28"/>
                    </a:lnTo>
                    <a:lnTo>
                      <a:pt x="201" y="31"/>
                    </a:lnTo>
                    <a:lnTo>
                      <a:pt x="194" y="34"/>
                    </a:lnTo>
                    <a:lnTo>
                      <a:pt x="188" y="37"/>
                    </a:lnTo>
                    <a:lnTo>
                      <a:pt x="181" y="39"/>
                    </a:lnTo>
                    <a:lnTo>
                      <a:pt x="172" y="40"/>
                    </a:lnTo>
                    <a:lnTo>
                      <a:pt x="161" y="42"/>
                    </a:lnTo>
                    <a:lnTo>
                      <a:pt x="149" y="42"/>
                    </a:lnTo>
                    <a:lnTo>
                      <a:pt x="135" y="42"/>
                    </a:lnTo>
                    <a:lnTo>
                      <a:pt x="119" y="41"/>
                    </a:lnTo>
                    <a:lnTo>
                      <a:pt x="111" y="42"/>
                    </a:lnTo>
                    <a:lnTo>
                      <a:pt x="103" y="42"/>
                    </a:lnTo>
                    <a:lnTo>
                      <a:pt x="95" y="43"/>
                    </a:lnTo>
                    <a:lnTo>
                      <a:pt x="86" y="43"/>
                    </a:lnTo>
                    <a:lnTo>
                      <a:pt x="77" y="45"/>
                    </a:lnTo>
                    <a:lnTo>
                      <a:pt x="68" y="45"/>
                    </a:lnTo>
                    <a:lnTo>
                      <a:pt x="59" y="45"/>
                    </a:lnTo>
                    <a:lnTo>
                      <a:pt x="50" y="45"/>
                    </a:lnTo>
                    <a:lnTo>
                      <a:pt x="41" y="47"/>
                    </a:lnTo>
                    <a:lnTo>
                      <a:pt x="32" y="47"/>
                    </a:lnTo>
                    <a:lnTo>
                      <a:pt x="25" y="48"/>
                    </a:lnTo>
                    <a:lnTo>
                      <a:pt x="18" y="48"/>
                    </a:lnTo>
                    <a:lnTo>
                      <a:pt x="11" y="50"/>
                    </a:lnTo>
                    <a:lnTo>
                      <a:pt x="6" y="50"/>
                    </a:lnTo>
                    <a:lnTo>
                      <a:pt x="2" y="50"/>
                    </a:lnTo>
                    <a:lnTo>
                      <a:pt x="0" y="50"/>
                    </a:lnTo>
                    <a:lnTo>
                      <a:pt x="3" y="50"/>
                    </a:lnTo>
                    <a:lnTo>
                      <a:pt x="6" y="50"/>
                    </a:lnTo>
                    <a:lnTo>
                      <a:pt x="12" y="50"/>
                    </a:lnTo>
                    <a:lnTo>
                      <a:pt x="19" y="50"/>
                    </a:lnTo>
                    <a:lnTo>
                      <a:pt x="26" y="50"/>
                    </a:lnTo>
                    <a:lnTo>
                      <a:pt x="34" y="50"/>
                    </a:lnTo>
                    <a:lnTo>
                      <a:pt x="43" y="50"/>
                    </a:lnTo>
                    <a:lnTo>
                      <a:pt x="50" y="50"/>
                    </a:lnTo>
                    <a:lnTo>
                      <a:pt x="59" y="50"/>
                    </a:lnTo>
                    <a:lnTo>
                      <a:pt x="67" y="50"/>
                    </a:lnTo>
                    <a:lnTo>
                      <a:pt x="75" y="50"/>
                    </a:lnTo>
                    <a:lnTo>
                      <a:pt x="81" y="50"/>
                    </a:lnTo>
                    <a:lnTo>
                      <a:pt x="87" y="50"/>
                    </a:lnTo>
                    <a:lnTo>
                      <a:pt x="91" y="50"/>
                    </a:lnTo>
                    <a:lnTo>
                      <a:pt x="95" y="50"/>
                    </a:lnTo>
                    <a:lnTo>
                      <a:pt x="99" y="50"/>
                    </a:lnTo>
                    <a:lnTo>
                      <a:pt x="103" y="50"/>
                    </a:lnTo>
                    <a:lnTo>
                      <a:pt x="111" y="50"/>
                    </a:lnTo>
                    <a:lnTo>
                      <a:pt x="119" y="50"/>
                    </a:lnTo>
                    <a:lnTo>
                      <a:pt x="129" y="50"/>
                    </a:lnTo>
                    <a:lnTo>
                      <a:pt x="139" y="50"/>
                    </a:lnTo>
                    <a:lnTo>
                      <a:pt x="149" y="50"/>
                    </a:lnTo>
                    <a:lnTo>
                      <a:pt x="158" y="50"/>
                    </a:lnTo>
                    <a:lnTo>
                      <a:pt x="169" y="50"/>
                    </a:lnTo>
                    <a:lnTo>
                      <a:pt x="178" y="50"/>
                    </a:lnTo>
                    <a:lnTo>
                      <a:pt x="187" y="50"/>
                    </a:lnTo>
                    <a:lnTo>
                      <a:pt x="193" y="50"/>
                    </a:lnTo>
                    <a:lnTo>
                      <a:pt x="199" y="50"/>
                    </a:lnTo>
                    <a:lnTo>
                      <a:pt x="202" y="50"/>
                    </a:lnTo>
                    <a:lnTo>
                      <a:pt x="204" y="50"/>
                    </a:lnTo>
                    <a:lnTo>
                      <a:pt x="210" y="50"/>
                    </a:lnTo>
                    <a:lnTo>
                      <a:pt x="215" y="50"/>
                    </a:lnTo>
                    <a:lnTo>
                      <a:pt x="219" y="48"/>
                    </a:lnTo>
                    <a:lnTo>
                      <a:pt x="223" y="44"/>
                    </a:lnTo>
                    <a:lnTo>
                      <a:pt x="225" y="41"/>
                    </a:lnTo>
                    <a:lnTo>
                      <a:pt x="227" y="37"/>
                    </a:lnTo>
                    <a:lnTo>
                      <a:pt x="228" y="33"/>
                    </a:lnTo>
                    <a:lnTo>
                      <a:pt x="229" y="27"/>
                    </a:lnTo>
                    <a:lnTo>
                      <a:pt x="228" y="23"/>
                    </a:lnTo>
                    <a:lnTo>
                      <a:pt x="227" y="18"/>
                    </a:lnTo>
                    <a:lnTo>
                      <a:pt x="225" y="14"/>
                    </a:lnTo>
                    <a:lnTo>
                      <a:pt x="225" y="9"/>
                    </a:lnTo>
                    <a:lnTo>
                      <a:pt x="223" y="6"/>
                    </a:lnTo>
                    <a:lnTo>
                      <a:pt x="221" y="3"/>
                    </a:lnTo>
                    <a:lnTo>
                      <a:pt x="219" y="2"/>
                    </a:lnTo>
                    <a:lnTo>
                      <a:pt x="218" y="0"/>
                    </a:lnTo>
                  </a:path>
                </a:pathLst>
              </a:custGeom>
              <a:solidFill>
                <a:srgbClr val="F8F8F8"/>
              </a:solidFill>
              <a:ln w="9525">
                <a:solidFill>
                  <a:srgbClr val="C0C0C0"/>
                </a:solidFill>
                <a:round/>
                <a:headEnd/>
                <a:tailEnd/>
              </a:ln>
            </p:spPr>
            <p:txBody>
              <a:bodyPr/>
              <a:lstStyle/>
              <a:p>
                <a:endParaRPr lang="it-IT"/>
              </a:p>
            </p:txBody>
          </p:sp>
          <p:sp>
            <p:nvSpPr>
              <p:cNvPr id="8311" name="Freeform 90"/>
              <p:cNvSpPr>
                <a:spLocks/>
              </p:cNvSpPr>
              <p:nvPr/>
            </p:nvSpPr>
            <p:spPr bwMode="auto">
              <a:xfrm>
                <a:off x="3110" y="4077"/>
                <a:ext cx="354" cy="102"/>
              </a:xfrm>
              <a:custGeom>
                <a:avLst/>
                <a:gdLst>
                  <a:gd name="T0" fmla="*/ 0 w 354"/>
                  <a:gd name="T1" fmla="*/ 0 h 102"/>
                  <a:gd name="T2" fmla="*/ 0 w 354"/>
                  <a:gd name="T3" fmla="*/ 101 h 102"/>
                  <a:gd name="T4" fmla="*/ 353 w 354"/>
                  <a:gd name="T5" fmla="*/ 101 h 102"/>
                  <a:gd name="T6" fmla="*/ 353 w 354"/>
                  <a:gd name="T7" fmla="*/ 0 h 102"/>
                  <a:gd name="T8" fmla="*/ 0 w 354"/>
                  <a:gd name="T9" fmla="*/ 0 h 102"/>
                  <a:gd name="T10" fmla="*/ 0 w 354"/>
                  <a:gd name="T11" fmla="*/ 0 h 102"/>
                  <a:gd name="T12" fmla="*/ 0 60000 65536"/>
                  <a:gd name="T13" fmla="*/ 0 60000 65536"/>
                  <a:gd name="T14" fmla="*/ 0 60000 65536"/>
                  <a:gd name="T15" fmla="*/ 0 60000 65536"/>
                  <a:gd name="T16" fmla="*/ 0 60000 65536"/>
                  <a:gd name="T17" fmla="*/ 0 60000 65536"/>
                  <a:gd name="T18" fmla="*/ 0 w 354"/>
                  <a:gd name="T19" fmla="*/ 0 h 102"/>
                  <a:gd name="T20" fmla="*/ 354 w 354"/>
                  <a:gd name="T21" fmla="*/ 102 h 102"/>
                </a:gdLst>
                <a:ahLst/>
                <a:cxnLst>
                  <a:cxn ang="T12">
                    <a:pos x="T0" y="T1"/>
                  </a:cxn>
                  <a:cxn ang="T13">
                    <a:pos x="T2" y="T3"/>
                  </a:cxn>
                  <a:cxn ang="T14">
                    <a:pos x="T4" y="T5"/>
                  </a:cxn>
                  <a:cxn ang="T15">
                    <a:pos x="T6" y="T7"/>
                  </a:cxn>
                  <a:cxn ang="T16">
                    <a:pos x="T8" y="T9"/>
                  </a:cxn>
                  <a:cxn ang="T17">
                    <a:pos x="T10" y="T11"/>
                  </a:cxn>
                </a:cxnLst>
                <a:rect l="T18" t="T19" r="T20" b="T21"/>
                <a:pathLst>
                  <a:path w="354" h="102">
                    <a:moveTo>
                      <a:pt x="0" y="0"/>
                    </a:moveTo>
                    <a:lnTo>
                      <a:pt x="0" y="101"/>
                    </a:lnTo>
                    <a:lnTo>
                      <a:pt x="353" y="101"/>
                    </a:lnTo>
                    <a:lnTo>
                      <a:pt x="353" y="0"/>
                    </a:lnTo>
                    <a:lnTo>
                      <a:pt x="0" y="0"/>
                    </a:lnTo>
                  </a:path>
                </a:pathLst>
              </a:custGeom>
              <a:solidFill>
                <a:srgbClr val="F8F8F8"/>
              </a:solidFill>
              <a:ln w="18732">
                <a:solidFill>
                  <a:srgbClr val="C0C0C0"/>
                </a:solidFill>
                <a:round/>
                <a:headEnd/>
                <a:tailEnd/>
              </a:ln>
            </p:spPr>
            <p:txBody>
              <a:bodyPr/>
              <a:lstStyle/>
              <a:p>
                <a:endParaRPr lang="it-IT"/>
              </a:p>
            </p:txBody>
          </p:sp>
          <p:sp>
            <p:nvSpPr>
              <p:cNvPr id="8312" name="Freeform 91"/>
              <p:cNvSpPr>
                <a:spLocks/>
              </p:cNvSpPr>
              <p:nvPr/>
            </p:nvSpPr>
            <p:spPr bwMode="auto">
              <a:xfrm>
                <a:off x="3115" y="4079"/>
                <a:ext cx="351" cy="100"/>
              </a:xfrm>
              <a:custGeom>
                <a:avLst/>
                <a:gdLst>
                  <a:gd name="T0" fmla="*/ 348 w 351"/>
                  <a:gd name="T1" fmla="*/ 4 h 100"/>
                  <a:gd name="T2" fmla="*/ 348 w 351"/>
                  <a:gd name="T3" fmla="*/ 18 h 100"/>
                  <a:gd name="T4" fmla="*/ 349 w 351"/>
                  <a:gd name="T5" fmla="*/ 39 h 100"/>
                  <a:gd name="T6" fmla="*/ 349 w 351"/>
                  <a:gd name="T7" fmla="*/ 65 h 100"/>
                  <a:gd name="T8" fmla="*/ 349 w 351"/>
                  <a:gd name="T9" fmla="*/ 87 h 100"/>
                  <a:gd name="T10" fmla="*/ 346 w 351"/>
                  <a:gd name="T11" fmla="*/ 99 h 100"/>
                  <a:gd name="T12" fmla="*/ 295 w 351"/>
                  <a:gd name="T13" fmla="*/ 99 h 100"/>
                  <a:gd name="T14" fmla="*/ 207 w 351"/>
                  <a:gd name="T15" fmla="*/ 99 h 100"/>
                  <a:gd name="T16" fmla="*/ 110 w 351"/>
                  <a:gd name="T17" fmla="*/ 99 h 100"/>
                  <a:gd name="T18" fmla="*/ 31 w 351"/>
                  <a:gd name="T19" fmla="*/ 99 h 100"/>
                  <a:gd name="T20" fmla="*/ 0 w 351"/>
                  <a:gd name="T21" fmla="*/ 99 h 100"/>
                  <a:gd name="T22" fmla="*/ 5 w 351"/>
                  <a:gd name="T23" fmla="*/ 99 h 100"/>
                  <a:gd name="T24" fmla="*/ 15 w 351"/>
                  <a:gd name="T25" fmla="*/ 96 h 100"/>
                  <a:gd name="T26" fmla="*/ 23 w 351"/>
                  <a:gd name="T27" fmla="*/ 95 h 100"/>
                  <a:gd name="T28" fmla="*/ 34 w 351"/>
                  <a:gd name="T29" fmla="*/ 93 h 100"/>
                  <a:gd name="T30" fmla="*/ 40 w 351"/>
                  <a:gd name="T31" fmla="*/ 92 h 100"/>
                  <a:gd name="T32" fmla="*/ 49 w 351"/>
                  <a:gd name="T33" fmla="*/ 90 h 100"/>
                  <a:gd name="T34" fmla="*/ 63 w 351"/>
                  <a:gd name="T35" fmla="*/ 89 h 100"/>
                  <a:gd name="T36" fmla="*/ 84 w 351"/>
                  <a:gd name="T37" fmla="*/ 87 h 100"/>
                  <a:gd name="T38" fmla="*/ 102 w 351"/>
                  <a:gd name="T39" fmla="*/ 87 h 100"/>
                  <a:gd name="T40" fmla="*/ 118 w 351"/>
                  <a:gd name="T41" fmla="*/ 85 h 100"/>
                  <a:gd name="T42" fmla="*/ 126 w 351"/>
                  <a:gd name="T43" fmla="*/ 83 h 100"/>
                  <a:gd name="T44" fmla="*/ 139 w 351"/>
                  <a:gd name="T45" fmla="*/ 82 h 100"/>
                  <a:gd name="T46" fmla="*/ 155 w 351"/>
                  <a:gd name="T47" fmla="*/ 81 h 100"/>
                  <a:gd name="T48" fmla="*/ 173 w 351"/>
                  <a:gd name="T49" fmla="*/ 80 h 100"/>
                  <a:gd name="T50" fmla="*/ 189 w 351"/>
                  <a:gd name="T51" fmla="*/ 78 h 100"/>
                  <a:gd name="T52" fmla="*/ 200 w 351"/>
                  <a:gd name="T53" fmla="*/ 75 h 100"/>
                  <a:gd name="T54" fmla="*/ 207 w 351"/>
                  <a:gd name="T55" fmla="*/ 75 h 100"/>
                  <a:gd name="T56" fmla="*/ 220 w 351"/>
                  <a:gd name="T57" fmla="*/ 74 h 100"/>
                  <a:gd name="T58" fmla="*/ 233 w 351"/>
                  <a:gd name="T59" fmla="*/ 73 h 100"/>
                  <a:gd name="T60" fmla="*/ 248 w 351"/>
                  <a:gd name="T61" fmla="*/ 71 h 100"/>
                  <a:gd name="T62" fmla="*/ 257 w 351"/>
                  <a:gd name="T63" fmla="*/ 71 h 100"/>
                  <a:gd name="T64" fmla="*/ 271 w 351"/>
                  <a:gd name="T65" fmla="*/ 66 h 100"/>
                  <a:gd name="T66" fmla="*/ 285 w 351"/>
                  <a:gd name="T67" fmla="*/ 61 h 100"/>
                  <a:gd name="T68" fmla="*/ 297 w 351"/>
                  <a:gd name="T69" fmla="*/ 55 h 100"/>
                  <a:gd name="T70" fmla="*/ 303 w 351"/>
                  <a:gd name="T71" fmla="*/ 50 h 100"/>
                  <a:gd name="T72" fmla="*/ 309 w 351"/>
                  <a:gd name="T73" fmla="*/ 46 h 100"/>
                  <a:gd name="T74" fmla="*/ 312 w 351"/>
                  <a:gd name="T75" fmla="*/ 44 h 100"/>
                  <a:gd name="T76" fmla="*/ 314 w 351"/>
                  <a:gd name="T77" fmla="*/ 38 h 100"/>
                  <a:gd name="T78" fmla="*/ 318 w 351"/>
                  <a:gd name="T79" fmla="*/ 29 h 100"/>
                  <a:gd name="T80" fmla="*/ 323 w 351"/>
                  <a:gd name="T81" fmla="*/ 20 h 100"/>
                  <a:gd name="T82" fmla="*/ 328 w 351"/>
                  <a:gd name="T83" fmla="*/ 10 h 100"/>
                  <a:gd name="T84" fmla="*/ 334 w 351"/>
                  <a:gd name="T85" fmla="*/ 0 h 100"/>
                  <a:gd name="T86" fmla="*/ 334 w 351"/>
                  <a:gd name="T87" fmla="*/ 0 h 100"/>
                  <a:gd name="T88" fmla="*/ 338 w 351"/>
                  <a:gd name="T89" fmla="*/ 0 h 100"/>
                  <a:gd name="T90" fmla="*/ 341 w 351"/>
                  <a:gd name="T91" fmla="*/ 0 h 100"/>
                  <a:gd name="T92" fmla="*/ 346 w 351"/>
                  <a:gd name="T93" fmla="*/ 0 h 100"/>
                  <a:gd name="T94" fmla="*/ 347 w 351"/>
                  <a:gd name="T95" fmla="*/ 0 h 1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1"/>
                  <a:gd name="T145" fmla="*/ 0 h 100"/>
                  <a:gd name="T146" fmla="*/ 351 w 351"/>
                  <a:gd name="T147" fmla="*/ 100 h 1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1" h="100">
                    <a:moveTo>
                      <a:pt x="348" y="0"/>
                    </a:moveTo>
                    <a:lnTo>
                      <a:pt x="348" y="1"/>
                    </a:lnTo>
                    <a:lnTo>
                      <a:pt x="348" y="4"/>
                    </a:lnTo>
                    <a:lnTo>
                      <a:pt x="348" y="8"/>
                    </a:lnTo>
                    <a:lnTo>
                      <a:pt x="348" y="12"/>
                    </a:lnTo>
                    <a:lnTo>
                      <a:pt x="348" y="18"/>
                    </a:lnTo>
                    <a:lnTo>
                      <a:pt x="348" y="25"/>
                    </a:lnTo>
                    <a:lnTo>
                      <a:pt x="348" y="32"/>
                    </a:lnTo>
                    <a:lnTo>
                      <a:pt x="349" y="39"/>
                    </a:lnTo>
                    <a:lnTo>
                      <a:pt x="349" y="48"/>
                    </a:lnTo>
                    <a:lnTo>
                      <a:pt x="349" y="56"/>
                    </a:lnTo>
                    <a:lnTo>
                      <a:pt x="349" y="65"/>
                    </a:lnTo>
                    <a:lnTo>
                      <a:pt x="349" y="72"/>
                    </a:lnTo>
                    <a:lnTo>
                      <a:pt x="349" y="80"/>
                    </a:lnTo>
                    <a:lnTo>
                      <a:pt x="349" y="87"/>
                    </a:lnTo>
                    <a:lnTo>
                      <a:pt x="349" y="94"/>
                    </a:lnTo>
                    <a:lnTo>
                      <a:pt x="350" y="99"/>
                    </a:lnTo>
                    <a:lnTo>
                      <a:pt x="346" y="99"/>
                    </a:lnTo>
                    <a:lnTo>
                      <a:pt x="335" y="99"/>
                    </a:lnTo>
                    <a:lnTo>
                      <a:pt x="317" y="99"/>
                    </a:lnTo>
                    <a:lnTo>
                      <a:pt x="295" y="99"/>
                    </a:lnTo>
                    <a:lnTo>
                      <a:pt x="268" y="99"/>
                    </a:lnTo>
                    <a:lnTo>
                      <a:pt x="239" y="99"/>
                    </a:lnTo>
                    <a:lnTo>
                      <a:pt x="207" y="99"/>
                    </a:lnTo>
                    <a:lnTo>
                      <a:pt x="175" y="99"/>
                    </a:lnTo>
                    <a:lnTo>
                      <a:pt x="142" y="99"/>
                    </a:lnTo>
                    <a:lnTo>
                      <a:pt x="110" y="99"/>
                    </a:lnTo>
                    <a:lnTo>
                      <a:pt x="80" y="99"/>
                    </a:lnTo>
                    <a:lnTo>
                      <a:pt x="54" y="99"/>
                    </a:lnTo>
                    <a:lnTo>
                      <a:pt x="31" y="99"/>
                    </a:lnTo>
                    <a:lnTo>
                      <a:pt x="15" y="99"/>
                    </a:lnTo>
                    <a:lnTo>
                      <a:pt x="4" y="99"/>
                    </a:lnTo>
                    <a:lnTo>
                      <a:pt x="0" y="99"/>
                    </a:lnTo>
                    <a:lnTo>
                      <a:pt x="1" y="99"/>
                    </a:lnTo>
                    <a:lnTo>
                      <a:pt x="3" y="99"/>
                    </a:lnTo>
                    <a:lnTo>
                      <a:pt x="5" y="99"/>
                    </a:lnTo>
                    <a:lnTo>
                      <a:pt x="9" y="97"/>
                    </a:lnTo>
                    <a:lnTo>
                      <a:pt x="11" y="97"/>
                    </a:lnTo>
                    <a:lnTo>
                      <a:pt x="15" y="96"/>
                    </a:lnTo>
                    <a:lnTo>
                      <a:pt x="18" y="96"/>
                    </a:lnTo>
                    <a:lnTo>
                      <a:pt x="22" y="95"/>
                    </a:lnTo>
                    <a:lnTo>
                      <a:pt x="23" y="95"/>
                    </a:lnTo>
                    <a:lnTo>
                      <a:pt x="27" y="95"/>
                    </a:lnTo>
                    <a:lnTo>
                      <a:pt x="30" y="95"/>
                    </a:lnTo>
                    <a:lnTo>
                      <a:pt x="34" y="93"/>
                    </a:lnTo>
                    <a:lnTo>
                      <a:pt x="35" y="93"/>
                    </a:lnTo>
                    <a:lnTo>
                      <a:pt x="38" y="92"/>
                    </a:lnTo>
                    <a:lnTo>
                      <a:pt x="40" y="92"/>
                    </a:lnTo>
                    <a:lnTo>
                      <a:pt x="43" y="90"/>
                    </a:lnTo>
                    <a:lnTo>
                      <a:pt x="45" y="90"/>
                    </a:lnTo>
                    <a:lnTo>
                      <a:pt x="49" y="90"/>
                    </a:lnTo>
                    <a:lnTo>
                      <a:pt x="53" y="90"/>
                    </a:lnTo>
                    <a:lnTo>
                      <a:pt x="58" y="89"/>
                    </a:lnTo>
                    <a:lnTo>
                      <a:pt x="63" y="89"/>
                    </a:lnTo>
                    <a:lnTo>
                      <a:pt x="70" y="89"/>
                    </a:lnTo>
                    <a:lnTo>
                      <a:pt x="76" y="89"/>
                    </a:lnTo>
                    <a:lnTo>
                      <a:pt x="84" y="87"/>
                    </a:lnTo>
                    <a:lnTo>
                      <a:pt x="89" y="87"/>
                    </a:lnTo>
                    <a:lnTo>
                      <a:pt x="96" y="87"/>
                    </a:lnTo>
                    <a:lnTo>
                      <a:pt x="102" y="87"/>
                    </a:lnTo>
                    <a:lnTo>
                      <a:pt x="108" y="85"/>
                    </a:lnTo>
                    <a:lnTo>
                      <a:pt x="113" y="85"/>
                    </a:lnTo>
                    <a:lnTo>
                      <a:pt x="118" y="85"/>
                    </a:lnTo>
                    <a:lnTo>
                      <a:pt x="121" y="85"/>
                    </a:lnTo>
                    <a:lnTo>
                      <a:pt x="124" y="83"/>
                    </a:lnTo>
                    <a:lnTo>
                      <a:pt x="126" y="83"/>
                    </a:lnTo>
                    <a:lnTo>
                      <a:pt x="130" y="83"/>
                    </a:lnTo>
                    <a:lnTo>
                      <a:pt x="134" y="83"/>
                    </a:lnTo>
                    <a:lnTo>
                      <a:pt x="139" y="82"/>
                    </a:lnTo>
                    <a:lnTo>
                      <a:pt x="143" y="82"/>
                    </a:lnTo>
                    <a:lnTo>
                      <a:pt x="150" y="81"/>
                    </a:lnTo>
                    <a:lnTo>
                      <a:pt x="155" y="81"/>
                    </a:lnTo>
                    <a:lnTo>
                      <a:pt x="162" y="80"/>
                    </a:lnTo>
                    <a:lnTo>
                      <a:pt x="167" y="80"/>
                    </a:lnTo>
                    <a:lnTo>
                      <a:pt x="173" y="80"/>
                    </a:lnTo>
                    <a:lnTo>
                      <a:pt x="178" y="80"/>
                    </a:lnTo>
                    <a:lnTo>
                      <a:pt x="185" y="78"/>
                    </a:lnTo>
                    <a:lnTo>
                      <a:pt x="189" y="78"/>
                    </a:lnTo>
                    <a:lnTo>
                      <a:pt x="193" y="77"/>
                    </a:lnTo>
                    <a:lnTo>
                      <a:pt x="196" y="77"/>
                    </a:lnTo>
                    <a:lnTo>
                      <a:pt x="200" y="75"/>
                    </a:lnTo>
                    <a:lnTo>
                      <a:pt x="201" y="75"/>
                    </a:lnTo>
                    <a:lnTo>
                      <a:pt x="204" y="75"/>
                    </a:lnTo>
                    <a:lnTo>
                      <a:pt x="207" y="75"/>
                    </a:lnTo>
                    <a:lnTo>
                      <a:pt x="211" y="74"/>
                    </a:lnTo>
                    <a:lnTo>
                      <a:pt x="215" y="74"/>
                    </a:lnTo>
                    <a:lnTo>
                      <a:pt x="220" y="74"/>
                    </a:lnTo>
                    <a:lnTo>
                      <a:pt x="224" y="74"/>
                    </a:lnTo>
                    <a:lnTo>
                      <a:pt x="229" y="73"/>
                    </a:lnTo>
                    <a:lnTo>
                      <a:pt x="233" y="73"/>
                    </a:lnTo>
                    <a:lnTo>
                      <a:pt x="239" y="73"/>
                    </a:lnTo>
                    <a:lnTo>
                      <a:pt x="243" y="73"/>
                    </a:lnTo>
                    <a:lnTo>
                      <a:pt x="248" y="71"/>
                    </a:lnTo>
                    <a:lnTo>
                      <a:pt x="251" y="71"/>
                    </a:lnTo>
                    <a:lnTo>
                      <a:pt x="255" y="71"/>
                    </a:lnTo>
                    <a:lnTo>
                      <a:pt x="257" y="71"/>
                    </a:lnTo>
                    <a:lnTo>
                      <a:pt x="260" y="69"/>
                    </a:lnTo>
                    <a:lnTo>
                      <a:pt x="265" y="68"/>
                    </a:lnTo>
                    <a:lnTo>
                      <a:pt x="271" y="66"/>
                    </a:lnTo>
                    <a:lnTo>
                      <a:pt x="276" y="64"/>
                    </a:lnTo>
                    <a:lnTo>
                      <a:pt x="281" y="62"/>
                    </a:lnTo>
                    <a:lnTo>
                      <a:pt x="285" y="61"/>
                    </a:lnTo>
                    <a:lnTo>
                      <a:pt x="290" y="59"/>
                    </a:lnTo>
                    <a:lnTo>
                      <a:pt x="293" y="57"/>
                    </a:lnTo>
                    <a:lnTo>
                      <a:pt x="297" y="55"/>
                    </a:lnTo>
                    <a:lnTo>
                      <a:pt x="298" y="54"/>
                    </a:lnTo>
                    <a:lnTo>
                      <a:pt x="301" y="52"/>
                    </a:lnTo>
                    <a:lnTo>
                      <a:pt x="303" y="50"/>
                    </a:lnTo>
                    <a:lnTo>
                      <a:pt x="306" y="48"/>
                    </a:lnTo>
                    <a:lnTo>
                      <a:pt x="307" y="48"/>
                    </a:lnTo>
                    <a:lnTo>
                      <a:pt x="309" y="46"/>
                    </a:lnTo>
                    <a:lnTo>
                      <a:pt x="311" y="45"/>
                    </a:lnTo>
                    <a:lnTo>
                      <a:pt x="312" y="44"/>
                    </a:lnTo>
                    <a:lnTo>
                      <a:pt x="312" y="42"/>
                    </a:lnTo>
                    <a:lnTo>
                      <a:pt x="312" y="41"/>
                    </a:lnTo>
                    <a:lnTo>
                      <a:pt x="314" y="38"/>
                    </a:lnTo>
                    <a:lnTo>
                      <a:pt x="315" y="36"/>
                    </a:lnTo>
                    <a:lnTo>
                      <a:pt x="316" y="33"/>
                    </a:lnTo>
                    <a:lnTo>
                      <a:pt x="318" y="29"/>
                    </a:lnTo>
                    <a:lnTo>
                      <a:pt x="320" y="26"/>
                    </a:lnTo>
                    <a:lnTo>
                      <a:pt x="321" y="23"/>
                    </a:lnTo>
                    <a:lnTo>
                      <a:pt x="323" y="20"/>
                    </a:lnTo>
                    <a:lnTo>
                      <a:pt x="325" y="16"/>
                    </a:lnTo>
                    <a:lnTo>
                      <a:pt x="327" y="12"/>
                    </a:lnTo>
                    <a:lnTo>
                      <a:pt x="328" y="10"/>
                    </a:lnTo>
                    <a:lnTo>
                      <a:pt x="330" y="7"/>
                    </a:lnTo>
                    <a:lnTo>
                      <a:pt x="332" y="4"/>
                    </a:lnTo>
                    <a:lnTo>
                      <a:pt x="334" y="0"/>
                    </a:lnTo>
                    <a:lnTo>
                      <a:pt x="336" y="0"/>
                    </a:lnTo>
                    <a:lnTo>
                      <a:pt x="338" y="0"/>
                    </a:lnTo>
                    <a:lnTo>
                      <a:pt x="339" y="0"/>
                    </a:lnTo>
                    <a:lnTo>
                      <a:pt x="341" y="0"/>
                    </a:lnTo>
                    <a:lnTo>
                      <a:pt x="343" y="0"/>
                    </a:lnTo>
                    <a:lnTo>
                      <a:pt x="344" y="0"/>
                    </a:lnTo>
                    <a:lnTo>
                      <a:pt x="346" y="0"/>
                    </a:lnTo>
                    <a:lnTo>
                      <a:pt x="347" y="0"/>
                    </a:lnTo>
                    <a:lnTo>
                      <a:pt x="348" y="0"/>
                    </a:lnTo>
                  </a:path>
                </a:pathLst>
              </a:custGeom>
              <a:solidFill>
                <a:srgbClr val="F8F8F8"/>
              </a:solidFill>
              <a:ln w="9525">
                <a:solidFill>
                  <a:srgbClr val="C0C0C0"/>
                </a:solidFill>
                <a:round/>
                <a:headEnd/>
                <a:tailEnd/>
              </a:ln>
            </p:spPr>
            <p:txBody>
              <a:bodyPr/>
              <a:lstStyle/>
              <a:p>
                <a:endParaRPr lang="it-IT"/>
              </a:p>
            </p:txBody>
          </p:sp>
          <p:sp>
            <p:nvSpPr>
              <p:cNvPr id="8313" name="Freeform 92"/>
              <p:cNvSpPr>
                <a:spLocks/>
              </p:cNvSpPr>
              <p:nvPr/>
            </p:nvSpPr>
            <p:spPr bwMode="auto">
              <a:xfrm>
                <a:off x="3160" y="4013"/>
                <a:ext cx="277" cy="55"/>
              </a:xfrm>
              <a:custGeom>
                <a:avLst/>
                <a:gdLst>
                  <a:gd name="T0" fmla="*/ 264 w 277"/>
                  <a:gd name="T1" fmla="*/ 2 h 55"/>
                  <a:gd name="T2" fmla="*/ 263 w 277"/>
                  <a:gd name="T3" fmla="*/ 2 h 55"/>
                  <a:gd name="T4" fmla="*/ 261 w 277"/>
                  <a:gd name="T5" fmla="*/ 2 h 55"/>
                  <a:gd name="T6" fmla="*/ 261 w 277"/>
                  <a:gd name="T7" fmla="*/ 2 h 55"/>
                  <a:gd name="T8" fmla="*/ 259 w 277"/>
                  <a:gd name="T9" fmla="*/ 1 h 55"/>
                  <a:gd name="T10" fmla="*/ 258 w 277"/>
                  <a:gd name="T11" fmla="*/ 1 h 55"/>
                  <a:gd name="T12" fmla="*/ 257 w 277"/>
                  <a:gd name="T13" fmla="*/ 1 h 55"/>
                  <a:gd name="T14" fmla="*/ 257 w 277"/>
                  <a:gd name="T15" fmla="*/ 1 h 55"/>
                  <a:gd name="T16" fmla="*/ 256 w 277"/>
                  <a:gd name="T17" fmla="*/ 4 h 55"/>
                  <a:gd name="T18" fmla="*/ 255 w 277"/>
                  <a:gd name="T19" fmla="*/ 10 h 55"/>
                  <a:gd name="T20" fmla="*/ 252 w 277"/>
                  <a:gd name="T21" fmla="*/ 16 h 55"/>
                  <a:gd name="T22" fmla="*/ 247 w 277"/>
                  <a:gd name="T23" fmla="*/ 23 h 55"/>
                  <a:gd name="T24" fmla="*/ 238 w 277"/>
                  <a:gd name="T25" fmla="*/ 29 h 55"/>
                  <a:gd name="T26" fmla="*/ 224 w 277"/>
                  <a:gd name="T27" fmla="*/ 34 h 55"/>
                  <a:gd name="T28" fmla="*/ 205 w 277"/>
                  <a:gd name="T29" fmla="*/ 38 h 55"/>
                  <a:gd name="T30" fmla="*/ 180 w 277"/>
                  <a:gd name="T31" fmla="*/ 40 h 55"/>
                  <a:gd name="T32" fmla="*/ 157 w 277"/>
                  <a:gd name="T33" fmla="*/ 42 h 55"/>
                  <a:gd name="T34" fmla="*/ 136 w 277"/>
                  <a:gd name="T35" fmla="*/ 42 h 55"/>
                  <a:gd name="T36" fmla="*/ 112 w 277"/>
                  <a:gd name="T37" fmla="*/ 44 h 55"/>
                  <a:gd name="T38" fmla="*/ 85 w 277"/>
                  <a:gd name="T39" fmla="*/ 45 h 55"/>
                  <a:gd name="T40" fmla="*/ 59 w 277"/>
                  <a:gd name="T41" fmla="*/ 47 h 55"/>
                  <a:gd name="T42" fmla="*/ 36 w 277"/>
                  <a:gd name="T43" fmla="*/ 49 h 55"/>
                  <a:gd name="T44" fmla="*/ 16 w 277"/>
                  <a:gd name="T45" fmla="*/ 51 h 55"/>
                  <a:gd name="T46" fmla="*/ 2 w 277"/>
                  <a:gd name="T47" fmla="*/ 51 h 55"/>
                  <a:gd name="T48" fmla="*/ 0 w 277"/>
                  <a:gd name="T49" fmla="*/ 52 h 55"/>
                  <a:gd name="T50" fmla="*/ 10 w 277"/>
                  <a:gd name="T51" fmla="*/ 52 h 55"/>
                  <a:gd name="T52" fmla="*/ 29 w 277"/>
                  <a:gd name="T53" fmla="*/ 52 h 55"/>
                  <a:gd name="T54" fmla="*/ 53 w 277"/>
                  <a:gd name="T55" fmla="*/ 52 h 55"/>
                  <a:gd name="T56" fmla="*/ 78 w 277"/>
                  <a:gd name="T57" fmla="*/ 52 h 55"/>
                  <a:gd name="T58" fmla="*/ 102 w 277"/>
                  <a:gd name="T59" fmla="*/ 52 h 55"/>
                  <a:gd name="T60" fmla="*/ 124 w 277"/>
                  <a:gd name="T61" fmla="*/ 52 h 55"/>
                  <a:gd name="T62" fmla="*/ 137 w 277"/>
                  <a:gd name="T63" fmla="*/ 52 h 55"/>
                  <a:gd name="T64" fmla="*/ 146 w 277"/>
                  <a:gd name="T65" fmla="*/ 52 h 55"/>
                  <a:gd name="T66" fmla="*/ 160 w 277"/>
                  <a:gd name="T67" fmla="*/ 52 h 55"/>
                  <a:gd name="T68" fmla="*/ 178 w 277"/>
                  <a:gd name="T69" fmla="*/ 52 h 55"/>
                  <a:gd name="T70" fmla="*/ 196 w 277"/>
                  <a:gd name="T71" fmla="*/ 52 h 55"/>
                  <a:gd name="T72" fmla="*/ 214 w 277"/>
                  <a:gd name="T73" fmla="*/ 53 h 55"/>
                  <a:gd name="T74" fmla="*/ 230 w 277"/>
                  <a:gd name="T75" fmla="*/ 53 h 55"/>
                  <a:gd name="T76" fmla="*/ 242 w 277"/>
                  <a:gd name="T77" fmla="*/ 53 h 55"/>
                  <a:gd name="T78" fmla="*/ 250 w 277"/>
                  <a:gd name="T79" fmla="*/ 53 h 55"/>
                  <a:gd name="T80" fmla="*/ 257 w 277"/>
                  <a:gd name="T81" fmla="*/ 54 h 55"/>
                  <a:gd name="T82" fmla="*/ 267 w 277"/>
                  <a:gd name="T83" fmla="*/ 50 h 55"/>
                  <a:gd name="T84" fmla="*/ 272 w 277"/>
                  <a:gd name="T85" fmla="*/ 43 h 55"/>
                  <a:gd name="T86" fmla="*/ 275 w 277"/>
                  <a:gd name="T87" fmla="*/ 33 h 55"/>
                  <a:gd name="T88" fmla="*/ 274 w 277"/>
                  <a:gd name="T89" fmla="*/ 24 h 55"/>
                  <a:gd name="T90" fmla="*/ 272 w 277"/>
                  <a:gd name="T91" fmla="*/ 14 h 55"/>
                  <a:gd name="T92" fmla="*/ 270 w 277"/>
                  <a:gd name="T93" fmla="*/ 7 h 55"/>
                  <a:gd name="T94" fmla="*/ 266 w 277"/>
                  <a:gd name="T95" fmla="*/ 3 h 55"/>
                  <a:gd name="T96" fmla="*/ 265 w 277"/>
                  <a:gd name="T97" fmla="*/ 2 h 5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7"/>
                  <a:gd name="T148" fmla="*/ 0 h 55"/>
                  <a:gd name="T149" fmla="*/ 277 w 277"/>
                  <a:gd name="T150" fmla="*/ 55 h 5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7" h="55">
                    <a:moveTo>
                      <a:pt x="265" y="2"/>
                    </a:moveTo>
                    <a:lnTo>
                      <a:pt x="264" y="2"/>
                    </a:lnTo>
                    <a:lnTo>
                      <a:pt x="263" y="2"/>
                    </a:lnTo>
                    <a:lnTo>
                      <a:pt x="261" y="2"/>
                    </a:lnTo>
                    <a:lnTo>
                      <a:pt x="261" y="1"/>
                    </a:lnTo>
                    <a:lnTo>
                      <a:pt x="259" y="1"/>
                    </a:lnTo>
                    <a:lnTo>
                      <a:pt x="258" y="1"/>
                    </a:lnTo>
                    <a:lnTo>
                      <a:pt x="257" y="1"/>
                    </a:lnTo>
                    <a:lnTo>
                      <a:pt x="258" y="0"/>
                    </a:lnTo>
                    <a:lnTo>
                      <a:pt x="256" y="4"/>
                    </a:lnTo>
                    <a:lnTo>
                      <a:pt x="256" y="7"/>
                    </a:lnTo>
                    <a:lnTo>
                      <a:pt x="255" y="10"/>
                    </a:lnTo>
                    <a:lnTo>
                      <a:pt x="254" y="13"/>
                    </a:lnTo>
                    <a:lnTo>
                      <a:pt x="252" y="16"/>
                    </a:lnTo>
                    <a:lnTo>
                      <a:pt x="250" y="20"/>
                    </a:lnTo>
                    <a:lnTo>
                      <a:pt x="247" y="23"/>
                    </a:lnTo>
                    <a:lnTo>
                      <a:pt x="243" y="25"/>
                    </a:lnTo>
                    <a:lnTo>
                      <a:pt x="238" y="29"/>
                    </a:lnTo>
                    <a:lnTo>
                      <a:pt x="232" y="31"/>
                    </a:lnTo>
                    <a:lnTo>
                      <a:pt x="224" y="34"/>
                    </a:lnTo>
                    <a:lnTo>
                      <a:pt x="216" y="36"/>
                    </a:lnTo>
                    <a:lnTo>
                      <a:pt x="205" y="38"/>
                    </a:lnTo>
                    <a:lnTo>
                      <a:pt x="194" y="39"/>
                    </a:lnTo>
                    <a:lnTo>
                      <a:pt x="180" y="40"/>
                    </a:lnTo>
                    <a:lnTo>
                      <a:pt x="165" y="40"/>
                    </a:lnTo>
                    <a:lnTo>
                      <a:pt x="157" y="42"/>
                    </a:lnTo>
                    <a:lnTo>
                      <a:pt x="148" y="42"/>
                    </a:lnTo>
                    <a:lnTo>
                      <a:pt x="136" y="42"/>
                    </a:lnTo>
                    <a:lnTo>
                      <a:pt x="125" y="42"/>
                    </a:lnTo>
                    <a:lnTo>
                      <a:pt x="112" y="44"/>
                    </a:lnTo>
                    <a:lnTo>
                      <a:pt x="99" y="44"/>
                    </a:lnTo>
                    <a:lnTo>
                      <a:pt x="85" y="45"/>
                    </a:lnTo>
                    <a:lnTo>
                      <a:pt x="73" y="45"/>
                    </a:lnTo>
                    <a:lnTo>
                      <a:pt x="59" y="47"/>
                    </a:lnTo>
                    <a:lnTo>
                      <a:pt x="47" y="47"/>
                    </a:lnTo>
                    <a:lnTo>
                      <a:pt x="36" y="49"/>
                    </a:lnTo>
                    <a:lnTo>
                      <a:pt x="25" y="49"/>
                    </a:lnTo>
                    <a:lnTo>
                      <a:pt x="16" y="51"/>
                    </a:lnTo>
                    <a:lnTo>
                      <a:pt x="8" y="51"/>
                    </a:lnTo>
                    <a:lnTo>
                      <a:pt x="2" y="51"/>
                    </a:lnTo>
                    <a:lnTo>
                      <a:pt x="0" y="51"/>
                    </a:lnTo>
                    <a:lnTo>
                      <a:pt x="0" y="52"/>
                    </a:lnTo>
                    <a:lnTo>
                      <a:pt x="4" y="52"/>
                    </a:lnTo>
                    <a:lnTo>
                      <a:pt x="10" y="52"/>
                    </a:lnTo>
                    <a:lnTo>
                      <a:pt x="20" y="52"/>
                    </a:lnTo>
                    <a:lnTo>
                      <a:pt x="29" y="52"/>
                    </a:lnTo>
                    <a:lnTo>
                      <a:pt x="40" y="52"/>
                    </a:lnTo>
                    <a:lnTo>
                      <a:pt x="53" y="52"/>
                    </a:lnTo>
                    <a:lnTo>
                      <a:pt x="66" y="52"/>
                    </a:lnTo>
                    <a:lnTo>
                      <a:pt x="78" y="52"/>
                    </a:lnTo>
                    <a:lnTo>
                      <a:pt x="91" y="52"/>
                    </a:lnTo>
                    <a:lnTo>
                      <a:pt x="102" y="52"/>
                    </a:lnTo>
                    <a:lnTo>
                      <a:pt x="114" y="52"/>
                    </a:lnTo>
                    <a:lnTo>
                      <a:pt x="124" y="52"/>
                    </a:lnTo>
                    <a:lnTo>
                      <a:pt x="131" y="52"/>
                    </a:lnTo>
                    <a:lnTo>
                      <a:pt x="137" y="52"/>
                    </a:lnTo>
                    <a:lnTo>
                      <a:pt x="141" y="51"/>
                    </a:lnTo>
                    <a:lnTo>
                      <a:pt x="146" y="52"/>
                    </a:lnTo>
                    <a:lnTo>
                      <a:pt x="153" y="52"/>
                    </a:lnTo>
                    <a:lnTo>
                      <a:pt x="160" y="52"/>
                    </a:lnTo>
                    <a:lnTo>
                      <a:pt x="169" y="52"/>
                    </a:lnTo>
                    <a:lnTo>
                      <a:pt x="178" y="52"/>
                    </a:lnTo>
                    <a:lnTo>
                      <a:pt x="187" y="52"/>
                    </a:lnTo>
                    <a:lnTo>
                      <a:pt x="196" y="52"/>
                    </a:lnTo>
                    <a:lnTo>
                      <a:pt x="206" y="52"/>
                    </a:lnTo>
                    <a:lnTo>
                      <a:pt x="214" y="53"/>
                    </a:lnTo>
                    <a:lnTo>
                      <a:pt x="223" y="53"/>
                    </a:lnTo>
                    <a:lnTo>
                      <a:pt x="230" y="53"/>
                    </a:lnTo>
                    <a:lnTo>
                      <a:pt x="237" y="53"/>
                    </a:lnTo>
                    <a:lnTo>
                      <a:pt x="242" y="53"/>
                    </a:lnTo>
                    <a:lnTo>
                      <a:pt x="247" y="53"/>
                    </a:lnTo>
                    <a:lnTo>
                      <a:pt x="250" y="53"/>
                    </a:lnTo>
                    <a:lnTo>
                      <a:pt x="251" y="53"/>
                    </a:lnTo>
                    <a:lnTo>
                      <a:pt x="257" y="54"/>
                    </a:lnTo>
                    <a:lnTo>
                      <a:pt x="263" y="53"/>
                    </a:lnTo>
                    <a:lnTo>
                      <a:pt x="267" y="50"/>
                    </a:lnTo>
                    <a:lnTo>
                      <a:pt x="271" y="46"/>
                    </a:lnTo>
                    <a:lnTo>
                      <a:pt x="272" y="43"/>
                    </a:lnTo>
                    <a:lnTo>
                      <a:pt x="274" y="38"/>
                    </a:lnTo>
                    <a:lnTo>
                      <a:pt x="275" y="33"/>
                    </a:lnTo>
                    <a:lnTo>
                      <a:pt x="276" y="27"/>
                    </a:lnTo>
                    <a:lnTo>
                      <a:pt x="274" y="24"/>
                    </a:lnTo>
                    <a:lnTo>
                      <a:pt x="274" y="19"/>
                    </a:lnTo>
                    <a:lnTo>
                      <a:pt x="272" y="14"/>
                    </a:lnTo>
                    <a:lnTo>
                      <a:pt x="271" y="9"/>
                    </a:lnTo>
                    <a:lnTo>
                      <a:pt x="270" y="7"/>
                    </a:lnTo>
                    <a:lnTo>
                      <a:pt x="268" y="4"/>
                    </a:lnTo>
                    <a:lnTo>
                      <a:pt x="266" y="3"/>
                    </a:lnTo>
                    <a:lnTo>
                      <a:pt x="265" y="2"/>
                    </a:lnTo>
                  </a:path>
                </a:pathLst>
              </a:custGeom>
              <a:solidFill>
                <a:srgbClr val="F8F8F8"/>
              </a:solidFill>
              <a:ln w="9525">
                <a:solidFill>
                  <a:srgbClr val="C0C0C0"/>
                </a:solidFill>
                <a:round/>
                <a:headEnd/>
                <a:tailEnd/>
              </a:ln>
            </p:spPr>
            <p:txBody>
              <a:bodyPr/>
              <a:lstStyle/>
              <a:p>
                <a:endParaRPr lang="it-IT"/>
              </a:p>
            </p:txBody>
          </p:sp>
          <p:sp>
            <p:nvSpPr>
              <p:cNvPr id="8314" name="Freeform 93"/>
              <p:cNvSpPr>
                <a:spLocks/>
              </p:cNvSpPr>
              <p:nvPr/>
            </p:nvSpPr>
            <p:spPr bwMode="auto">
              <a:xfrm>
                <a:off x="3110" y="4064"/>
                <a:ext cx="354" cy="14"/>
              </a:xfrm>
              <a:custGeom>
                <a:avLst/>
                <a:gdLst>
                  <a:gd name="T0" fmla="*/ 36 w 354"/>
                  <a:gd name="T1" fmla="*/ 0 h 14"/>
                  <a:gd name="T2" fmla="*/ 0 w 354"/>
                  <a:gd name="T3" fmla="*/ 13 h 14"/>
                  <a:gd name="T4" fmla="*/ 353 w 354"/>
                  <a:gd name="T5" fmla="*/ 13 h 14"/>
                  <a:gd name="T6" fmla="*/ 317 w 354"/>
                  <a:gd name="T7" fmla="*/ 0 h 14"/>
                  <a:gd name="T8" fmla="*/ 36 w 354"/>
                  <a:gd name="T9" fmla="*/ 0 h 14"/>
                  <a:gd name="T10" fmla="*/ 36 w 354"/>
                  <a:gd name="T11" fmla="*/ 0 h 14"/>
                  <a:gd name="T12" fmla="*/ 0 60000 65536"/>
                  <a:gd name="T13" fmla="*/ 0 60000 65536"/>
                  <a:gd name="T14" fmla="*/ 0 60000 65536"/>
                  <a:gd name="T15" fmla="*/ 0 60000 65536"/>
                  <a:gd name="T16" fmla="*/ 0 60000 65536"/>
                  <a:gd name="T17" fmla="*/ 0 60000 65536"/>
                  <a:gd name="T18" fmla="*/ 0 w 354"/>
                  <a:gd name="T19" fmla="*/ 0 h 14"/>
                  <a:gd name="T20" fmla="*/ 354 w 354"/>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354" h="14">
                    <a:moveTo>
                      <a:pt x="36" y="0"/>
                    </a:moveTo>
                    <a:lnTo>
                      <a:pt x="0" y="13"/>
                    </a:lnTo>
                    <a:lnTo>
                      <a:pt x="353" y="13"/>
                    </a:lnTo>
                    <a:lnTo>
                      <a:pt x="317" y="0"/>
                    </a:lnTo>
                    <a:lnTo>
                      <a:pt x="36" y="0"/>
                    </a:lnTo>
                  </a:path>
                </a:pathLst>
              </a:custGeom>
              <a:solidFill>
                <a:srgbClr val="F8F8F8"/>
              </a:solidFill>
              <a:ln w="9048">
                <a:solidFill>
                  <a:srgbClr val="C0C0C0"/>
                </a:solidFill>
                <a:round/>
                <a:headEnd/>
                <a:tailEnd/>
              </a:ln>
            </p:spPr>
            <p:txBody>
              <a:bodyPr/>
              <a:lstStyle/>
              <a:p>
                <a:endParaRPr lang="it-IT"/>
              </a:p>
            </p:txBody>
          </p:sp>
          <p:sp>
            <p:nvSpPr>
              <p:cNvPr id="8315" name="Line 94"/>
              <p:cNvSpPr>
                <a:spLocks noChangeShapeType="1"/>
              </p:cNvSpPr>
              <p:nvPr/>
            </p:nvSpPr>
            <p:spPr bwMode="auto">
              <a:xfrm flipH="1">
                <a:off x="3110" y="4178"/>
                <a:ext cx="353" cy="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8316" name="Freeform 95"/>
              <p:cNvSpPr>
                <a:spLocks/>
              </p:cNvSpPr>
              <p:nvPr/>
            </p:nvSpPr>
            <p:spPr bwMode="auto">
              <a:xfrm>
                <a:off x="3150" y="401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9048">
                <a:solidFill>
                  <a:srgbClr val="C0C0C0"/>
                </a:solidFill>
                <a:round/>
                <a:headEnd/>
                <a:tailEnd/>
              </a:ln>
            </p:spPr>
            <p:txBody>
              <a:bodyPr/>
              <a:lstStyle/>
              <a:p>
                <a:endParaRPr lang="it-IT"/>
              </a:p>
            </p:txBody>
          </p:sp>
          <p:sp>
            <p:nvSpPr>
              <p:cNvPr id="8317" name="Freeform 96"/>
              <p:cNvSpPr>
                <a:spLocks/>
              </p:cNvSpPr>
              <p:nvPr/>
            </p:nvSpPr>
            <p:spPr bwMode="auto">
              <a:xfrm>
                <a:off x="3150" y="4064"/>
                <a:ext cx="276" cy="1"/>
              </a:xfrm>
              <a:custGeom>
                <a:avLst/>
                <a:gdLst>
                  <a:gd name="T0" fmla="*/ 0 w 276"/>
                  <a:gd name="T1" fmla="*/ 0 h 1"/>
                  <a:gd name="T2" fmla="*/ 3 w 276"/>
                  <a:gd name="T3" fmla="*/ 0 h 1"/>
                  <a:gd name="T4" fmla="*/ 12 w 276"/>
                  <a:gd name="T5" fmla="*/ 0 h 1"/>
                  <a:gd name="T6" fmla="*/ 25 w 276"/>
                  <a:gd name="T7" fmla="*/ 0 h 1"/>
                  <a:gd name="T8" fmla="*/ 43 w 276"/>
                  <a:gd name="T9" fmla="*/ 0 h 1"/>
                  <a:gd name="T10" fmla="*/ 62 w 276"/>
                  <a:gd name="T11" fmla="*/ 0 h 1"/>
                  <a:gd name="T12" fmla="*/ 86 w 276"/>
                  <a:gd name="T13" fmla="*/ 0 h 1"/>
                  <a:gd name="T14" fmla="*/ 111 w 276"/>
                  <a:gd name="T15" fmla="*/ 0 h 1"/>
                  <a:gd name="T16" fmla="*/ 137 w 276"/>
                  <a:gd name="T17" fmla="*/ 0 h 1"/>
                  <a:gd name="T18" fmla="*/ 162 w 276"/>
                  <a:gd name="T19" fmla="*/ 0 h 1"/>
                  <a:gd name="T20" fmla="*/ 188 w 276"/>
                  <a:gd name="T21" fmla="*/ 0 h 1"/>
                  <a:gd name="T22" fmla="*/ 210 w 276"/>
                  <a:gd name="T23" fmla="*/ 0 h 1"/>
                  <a:gd name="T24" fmla="*/ 231 w 276"/>
                  <a:gd name="T25" fmla="*/ 0 h 1"/>
                  <a:gd name="T26" fmla="*/ 249 w 276"/>
                  <a:gd name="T27" fmla="*/ 0 h 1"/>
                  <a:gd name="T28" fmla="*/ 262 w 276"/>
                  <a:gd name="T29" fmla="*/ 0 h 1"/>
                  <a:gd name="T30" fmla="*/ 271 w 276"/>
                  <a:gd name="T31" fmla="*/ 0 h 1"/>
                  <a:gd name="T32" fmla="*/ 275 w 27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
                  <a:gd name="T53" fmla="*/ 276 w 276"/>
                  <a:gd name="T54" fmla="*/ 1 h 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
                    <a:moveTo>
                      <a:pt x="0" y="0"/>
                    </a:moveTo>
                    <a:lnTo>
                      <a:pt x="3" y="0"/>
                    </a:lnTo>
                    <a:lnTo>
                      <a:pt x="12" y="0"/>
                    </a:lnTo>
                    <a:lnTo>
                      <a:pt x="25" y="0"/>
                    </a:lnTo>
                    <a:lnTo>
                      <a:pt x="43" y="0"/>
                    </a:lnTo>
                    <a:lnTo>
                      <a:pt x="62" y="0"/>
                    </a:lnTo>
                    <a:lnTo>
                      <a:pt x="86" y="0"/>
                    </a:lnTo>
                    <a:lnTo>
                      <a:pt x="111" y="0"/>
                    </a:lnTo>
                    <a:lnTo>
                      <a:pt x="137" y="0"/>
                    </a:lnTo>
                    <a:lnTo>
                      <a:pt x="162" y="0"/>
                    </a:lnTo>
                    <a:lnTo>
                      <a:pt x="188" y="0"/>
                    </a:lnTo>
                    <a:lnTo>
                      <a:pt x="210" y="0"/>
                    </a:lnTo>
                    <a:lnTo>
                      <a:pt x="231" y="0"/>
                    </a:lnTo>
                    <a:lnTo>
                      <a:pt x="249" y="0"/>
                    </a:lnTo>
                    <a:lnTo>
                      <a:pt x="262" y="0"/>
                    </a:lnTo>
                    <a:lnTo>
                      <a:pt x="271" y="0"/>
                    </a:lnTo>
                    <a:lnTo>
                      <a:pt x="275" y="0"/>
                    </a:lnTo>
                  </a:path>
                </a:pathLst>
              </a:custGeom>
              <a:solidFill>
                <a:srgbClr val="F8F8F8"/>
              </a:solidFill>
              <a:ln w="18732">
                <a:solidFill>
                  <a:srgbClr val="C0C0C0"/>
                </a:solidFill>
                <a:round/>
                <a:headEnd/>
                <a:tailEnd/>
              </a:ln>
            </p:spPr>
            <p:txBody>
              <a:bodyPr/>
              <a:lstStyle/>
              <a:p>
                <a:endParaRPr lang="it-IT"/>
              </a:p>
            </p:txBody>
          </p:sp>
          <p:sp>
            <p:nvSpPr>
              <p:cNvPr id="8318" name="Line 97"/>
              <p:cNvSpPr>
                <a:spLocks noChangeShapeType="1"/>
              </p:cNvSpPr>
              <p:nvPr/>
            </p:nvSpPr>
            <p:spPr bwMode="auto">
              <a:xfrm>
                <a:off x="3111" y="4080"/>
                <a:ext cx="181" cy="0"/>
              </a:xfrm>
              <a:prstGeom prst="line">
                <a:avLst/>
              </a:prstGeom>
              <a:noFill/>
              <a:ln w="9048">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8264" name="Freeform 98"/>
            <p:cNvSpPr>
              <a:spLocks/>
            </p:cNvSpPr>
            <p:nvPr/>
          </p:nvSpPr>
          <p:spPr bwMode="auto">
            <a:xfrm>
              <a:off x="1292" y="1582"/>
              <a:ext cx="463" cy="212"/>
            </a:xfrm>
            <a:custGeom>
              <a:avLst/>
              <a:gdLst>
                <a:gd name="T0" fmla="*/ 757 w 235"/>
                <a:gd name="T1" fmla="*/ 1 h 227"/>
                <a:gd name="T2" fmla="*/ 985 w 235"/>
                <a:gd name="T3" fmla="*/ 3 h 227"/>
                <a:gd name="T4" fmla="*/ 1200 w 235"/>
                <a:gd name="T5" fmla="*/ 4 h 227"/>
                <a:gd name="T6" fmla="*/ 1363 w 235"/>
                <a:gd name="T7" fmla="*/ 7 h 227"/>
                <a:gd name="T8" fmla="*/ 1491 w 235"/>
                <a:gd name="T9" fmla="*/ 7 h 227"/>
                <a:gd name="T10" fmla="*/ 1568 w 235"/>
                <a:gd name="T11" fmla="*/ 10 h 227"/>
                <a:gd name="T12" fmla="*/ 1623 w 235"/>
                <a:gd name="T13" fmla="*/ 10 h 227"/>
                <a:gd name="T14" fmla="*/ 1673 w 235"/>
                <a:gd name="T15" fmla="*/ 11 h 227"/>
                <a:gd name="T16" fmla="*/ 1728 w 235"/>
                <a:gd name="T17" fmla="*/ 11 h 227"/>
                <a:gd name="T18" fmla="*/ 1759 w 235"/>
                <a:gd name="T19" fmla="*/ 11 h 227"/>
                <a:gd name="T20" fmla="*/ 1789 w 235"/>
                <a:gd name="T21" fmla="*/ 11 h 227"/>
                <a:gd name="T22" fmla="*/ 1789 w 235"/>
                <a:gd name="T23" fmla="*/ 26 h 227"/>
                <a:gd name="T24" fmla="*/ 1789 w 235"/>
                <a:gd name="T25" fmla="*/ 60 h 227"/>
                <a:gd name="T26" fmla="*/ 1789 w 235"/>
                <a:gd name="T27" fmla="*/ 105 h 227"/>
                <a:gd name="T28" fmla="*/ 1789 w 235"/>
                <a:gd name="T29" fmla="*/ 147 h 227"/>
                <a:gd name="T30" fmla="*/ 1789 w 235"/>
                <a:gd name="T31" fmla="*/ 178 h 227"/>
                <a:gd name="T32" fmla="*/ 1773 w 235"/>
                <a:gd name="T33" fmla="*/ 181 h 227"/>
                <a:gd name="T34" fmla="*/ 1752 w 235"/>
                <a:gd name="T35" fmla="*/ 173 h 227"/>
                <a:gd name="T36" fmla="*/ 1752 w 235"/>
                <a:gd name="T37" fmla="*/ 157 h 227"/>
                <a:gd name="T38" fmla="*/ 1720 w 235"/>
                <a:gd name="T39" fmla="*/ 142 h 227"/>
                <a:gd name="T40" fmla="*/ 1696 w 235"/>
                <a:gd name="T41" fmla="*/ 127 h 227"/>
                <a:gd name="T42" fmla="*/ 1669 w 235"/>
                <a:gd name="T43" fmla="*/ 119 h 227"/>
                <a:gd name="T44" fmla="*/ 1592 w 235"/>
                <a:gd name="T45" fmla="*/ 108 h 227"/>
                <a:gd name="T46" fmla="*/ 1468 w 235"/>
                <a:gd name="T47" fmla="*/ 95 h 227"/>
                <a:gd name="T48" fmla="*/ 1340 w 235"/>
                <a:gd name="T49" fmla="*/ 81 h 227"/>
                <a:gd name="T50" fmla="*/ 1216 w 235"/>
                <a:gd name="T51" fmla="*/ 70 h 227"/>
                <a:gd name="T52" fmla="*/ 1141 w 235"/>
                <a:gd name="T53" fmla="*/ 61 h 227"/>
                <a:gd name="T54" fmla="*/ 1040 w 235"/>
                <a:gd name="T55" fmla="*/ 55 h 227"/>
                <a:gd name="T56" fmla="*/ 889 w 235"/>
                <a:gd name="T57" fmla="*/ 46 h 227"/>
                <a:gd name="T58" fmla="*/ 717 w 235"/>
                <a:gd name="T59" fmla="*/ 35 h 227"/>
                <a:gd name="T60" fmla="*/ 575 w 235"/>
                <a:gd name="T61" fmla="*/ 27 h 227"/>
                <a:gd name="T62" fmla="*/ 481 w 235"/>
                <a:gd name="T63" fmla="*/ 22 h 227"/>
                <a:gd name="T64" fmla="*/ 457 w 235"/>
                <a:gd name="T65" fmla="*/ 21 h 227"/>
                <a:gd name="T66" fmla="*/ 361 w 235"/>
                <a:gd name="T67" fmla="*/ 19 h 227"/>
                <a:gd name="T68" fmla="*/ 236 w 235"/>
                <a:gd name="T69" fmla="*/ 14 h 227"/>
                <a:gd name="T70" fmla="*/ 100 w 235"/>
                <a:gd name="T71" fmla="*/ 10 h 227"/>
                <a:gd name="T72" fmla="*/ 16 w 235"/>
                <a:gd name="T73" fmla="*/ 7 h 227"/>
                <a:gd name="T74" fmla="*/ 16 w 235"/>
                <a:gd name="T75" fmla="*/ 7 h 227"/>
                <a:gd name="T76" fmla="*/ 77 w 235"/>
                <a:gd name="T77" fmla="*/ 6 h 227"/>
                <a:gd name="T78" fmla="*/ 152 w 235"/>
                <a:gd name="T79" fmla="*/ 5 h 227"/>
                <a:gd name="T80" fmla="*/ 252 w 235"/>
                <a:gd name="T81" fmla="*/ 3 h 227"/>
                <a:gd name="T82" fmla="*/ 388 w 235"/>
                <a:gd name="T83" fmla="*/ 1 h 227"/>
                <a:gd name="T84" fmla="*/ 589 w 235"/>
                <a:gd name="T85" fmla="*/ 0 h 2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5"/>
                <a:gd name="T130" fmla="*/ 0 h 227"/>
                <a:gd name="T131" fmla="*/ 235 w 235"/>
                <a:gd name="T132" fmla="*/ 227 h 2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5" h="227">
                  <a:moveTo>
                    <a:pt x="77" y="0"/>
                  </a:moveTo>
                  <a:lnTo>
                    <a:pt x="87" y="1"/>
                  </a:lnTo>
                  <a:lnTo>
                    <a:pt x="99" y="1"/>
                  </a:lnTo>
                  <a:lnTo>
                    <a:pt x="109" y="1"/>
                  </a:lnTo>
                  <a:lnTo>
                    <a:pt x="120" y="1"/>
                  </a:lnTo>
                  <a:lnTo>
                    <a:pt x="129" y="3"/>
                  </a:lnTo>
                  <a:lnTo>
                    <a:pt x="139" y="3"/>
                  </a:lnTo>
                  <a:lnTo>
                    <a:pt x="148" y="4"/>
                  </a:lnTo>
                  <a:lnTo>
                    <a:pt x="157" y="4"/>
                  </a:lnTo>
                  <a:lnTo>
                    <a:pt x="164" y="6"/>
                  </a:lnTo>
                  <a:lnTo>
                    <a:pt x="171" y="7"/>
                  </a:lnTo>
                  <a:lnTo>
                    <a:pt x="178" y="9"/>
                  </a:lnTo>
                  <a:lnTo>
                    <a:pt x="185" y="9"/>
                  </a:lnTo>
                  <a:lnTo>
                    <a:pt x="189" y="10"/>
                  </a:lnTo>
                  <a:lnTo>
                    <a:pt x="195" y="10"/>
                  </a:lnTo>
                  <a:lnTo>
                    <a:pt x="199" y="11"/>
                  </a:lnTo>
                  <a:lnTo>
                    <a:pt x="203" y="11"/>
                  </a:lnTo>
                  <a:lnTo>
                    <a:pt x="205" y="13"/>
                  </a:lnTo>
                  <a:lnTo>
                    <a:pt x="207" y="13"/>
                  </a:lnTo>
                  <a:lnTo>
                    <a:pt x="208" y="13"/>
                  </a:lnTo>
                  <a:lnTo>
                    <a:pt x="212" y="13"/>
                  </a:lnTo>
                  <a:lnTo>
                    <a:pt x="214" y="14"/>
                  </a:lnTo>
                  <a:lnTo>
                    <a:pt x="217" y="14"/>
                  </a:lnTo>
                  <a:lnTo>
                    <a:pt x="219" y="14"/>
                  </a:lnTo>
                  <a:lnTo>
                    <a:pt x="222" y="14"/>
                  </a:lnTo>
                  <a:lnTo>
                    <a:pt x="224" y="14"/>
                  </a:lnTo>
                  <a:lnTo>
                    <a:pt x="226" y="14"/>
                  </a:lnTo>
                  <a:lnTo>
                    <a:pt x="227" y="14"/>
                  </a:lnTo>
                  <a:lnTo>
                    <a:pt x="230" y="14"/>
                  </a:lnTo>
                  <a:lnTo>
                    <a:pt x="232" y="14"/>
                  </a:lnTo>
                  <a:lnTo>
                    <a:pt x="233" y="14"/>
                  </a:lnTo>
                  <a:lnTo>
                    <a:pt x="234" y="14"/>
                  </a:lnTo>
                  <a:lnTo>
                    <a:pt x="234" y="17"/>
                  </a:lnTo>
                  <a:lnTo>
                    <a:pt x="234" y="22"/>
                  </a:lnTo>
                  <a:lnTo>
                    <a:pt x="234" y="32"/>
                  </a:lnTo>
                  <a:lnTo>
                    <a:pt x="234" y="44"/>
                  </a:lnTo>
                  <a:lnTo>
                    <a:pt x="234" y="59"/>
                  </a:lnTo>
                  <a:lnTo>
                    <a:pt x="234" y="74"/>
                  </a:lnTo>
                  <a:lnTo>
                    <a:pt x="234" y="92"/>
                  </a:lnTo>
                  <a:lnTo>
                    <a:pt x="234" y="109"/>
                  </a:lnTo>
                  <a:lnTo>
                    <a:pt x="234" y="129"/>
                  </a:lnTo>
                  <a:lnTo>
                    <a:pt x="234" y="146"/>
                  </a:lnTo>
                  <a:lnTo>
                    <a:pt x="234" y="164"/>
                  </a:lnTo>
                  <a:lnTo>
                    <a:pt x="234" y="180"/>
                  </a:lnTo>
                  <a:lnTo>
                    <a:pt x="234" y="196"/>
                  </a:lnTo>
                  <a:lnTo>
                    <a:pt x="234" y="209"/>
                  </a:lnTo>
                  <a:lnTo>
                    <a:pt x="234" y="219"/>
                  </a:lnTo>
                  <a:lnTo>
                    <a:pt x="234" y="226"/>
                  </a:lnTo>
                  <a:lnTo>
                    <a:pt x="232" y="226"/>
                  </a:lnTo>
                  <a:lnTo>
                    <a:pt x="232" y="223"/>
                  </a:lnTo>
                  <a:lnTo>
                    <a:pt x="230" y="221"/>
                  </a:lnTo>
                  <a:lnTo>
                    <a:pt x="230" y="217"/>
                  </a:lnTo>
                  <a:lnTo>
                    <a:pt x="229" y="212"/>
                  </a:lnTo>
                  <a:lnTo>
                    <a:pt x="229" y="206"/>
                  </a:lnTo>
                  <a:lnTo>
                    <a:pt x="229" y="200"/>
                  </a:lnTo>
                  <a:lnTo>
                    <a:pt x="229" y="193"/>
                  </a:lnTo>
                  <a:lnTo>
                    <a:pt x="227" y="187"/>
                  </a:lnTo>
                  <a:lnTo>
                    <a:pt x="227" y="180"/>
                  </a:lnTo>
                  <a:lnTo>
                    <a:pt x="225" y="174"/>
                  </a:lnTo>
                  <a:lnTo>
                    <a:pt x="225" y="167"/>
                  </a:lnTo>
                  <a:lnTo>
                    <a:pt x="223" y="162"/>
                  </a:lnTo>
                  <a:lnTo>
                    <a:pt x="222" y="156"/>
                  </a:lnTo>
                  <a:lnTo>
                    <a:pt x="220" y="152"/>
                  </a:lnTo>
                  <a:lnTo>
                    <a:pt x="220" y="148"/>
                  </a:lnTo>
                  <a:lnTo>
                    <a:pt x="218" y="146"/>
                  </a:lnTo>
                  <a:lnTo>
                    <a:pt x="216" y="142"/>
                  </a:lnTo>
                  <a:lnTo>
                    <a:pt x="212" y="138"/>
                  </a:lnTo>
                  <a:lnTo>
                    <a:pt x="208" y="133"/>
                  </a:lnTo>
                  <a:lnTo>
                    <a:pt x="203" y="128"/>
                  </a:lnTo>
                  <a:lnTo>
                    <a:pt x="198" y="123"/>
                  </a:lnTo>
                  <a:lnTo>
                    <a:pt x="192" y="117"/>
                  </a:lnTo>
                  <a:lnTo>
                    <a:pt x="187" y="111"/>
                  </a:lnTo>
                  <a:lnTo>
                    <a:pt x="180" y="105"/>
                  </a:lnTo>
                  <a:lnTo>
                    <a:pt x="175" y="100"/>
                  </a:lnTo>
                  <a:lnTo>
                    <a:pt x="169" y="95"/>
                  </a:lnTo>
                  <a:lnTo>
                    <a:pt x="164" y="89"/>
                  </a:lnTo>
                  <a:lnTo>
                    <a:pt x="159" y="86"/>
                  </a:lnTo>
                  <a:lnTo>
                    <a:pt x="154" y="81"/>
                  </a:lnTo>
                  <a:lnTo>
                    <a:pt x="151" y="78"/>
                  </a:lnTo>
                  <a:lnTo>
                    <a:pt x="149" y="75"/>
                  </a:lnTo>
                  <a:lnTo>
                    <a:pt x="146" y="73"/>
                  </a:lnTo>
                  <a:lnTo>
                    <a:pt x="141" y="70"/>
                  </a:lnTo>
                  <a:lnTo>
                    <a:pt x="136" y="67"/>
                  </a:lnTo>
                  <a:lnTo>
                    <a:pt x="131" y="63"/>
                  </a:lnTo>
                  <a:lnTo>
                    <a:pt x="124" y="60"/>
                  </a:lnTo>
                  <a:lnTo>
                    <a:pt x="116" y="56"/>
                  </a:lnTo>
                  <a:lnTo>
                    <a:pt x="109" y="52"/>
                  </a:lnTo>
                  <a:lnTo>
                    <a:pt x="102" y="47"/>
                  </a:lnTo>
                  <a:lnTo>
                    <a:pt x="94" y="44"/>
                  </a:lnTo>
                  <a:lnTo>
                    <a:pt x="87" y="40"/>
                  </a:lnTo>
                  <a:lnTo>
                    <a:pt x="80" y="37"/>
                  </a:lnTo>
                  <a:lnTo>
                    <a:pt x="75" y="33"/>
                  </a:lnTo>
                  <a:lnTo>
                    <a:pt x="69" y="32"/>
                  </a:lnTo>
                  <a:lnTo>
                    <a:pt x="66" y="29"/>
                  </a:lnTo>
                  <a:lnTo>
                    <a:pt x="63" y="28"/>
                  </a:lnTo>
                  <a:lnTo>
                    <a:pt x="63" y="26"/>
                  </a:lnTo>
                  <a:lnTo>
                    <a:pt x="62" y="26"/>
                  </a:lnTo>
                  <a:lnTo>
                    <a:pt x="60" y="26"/>
                  </a:lnTo>
                  <a:lnTo>
                    <a:pt x="56" y="26"/>
                  </a:lnTo>
                  <a:lnTo>
                    <a:pt x="52" y="24"/>
                  </a:lnTo>
                  <a:lnTo>
                    <a:pt x="47" y="23"/>
                  </a:lnTo>
                  <a:lnTo>
                    <a:pt x="42" y="21"/>
                  </a:lnTo>
                  <a:lnTo>
                    <a:pt x="36" y="19"/>
                  </a:lnTo>
                  <a:lnTo>
                    <a:pt x="31" y="17"/>
                  </a:lnTo>
                  <a:lnTo>
                    <a:pt x="25" y="16"/>
                  </a:lnTo>
                  <a:lnTo>
                    <a:pt x="19" y="14"/>
                  </a:lnTo>
                  <a:lnTo>
                    <a:pt x="13" y="13"/>
                  </a:lnTo>
                  <a:lnTo>
                    <a:pt x="10" y="11"/>
                  </a:lnTo>
                  <a:lnTo>
                    <a:pt x="6" y="11"/>
                  </a:lnTo>
                  <a:lnTo>
                    <a:pt x="2" y="9"/>
                  </a:lnTo>
                  <a:lnTo>
                    <a:pt x="0" y="9"/>
                  </a:lnTo>
                  <a:lnTo>
                    <a:pt x="0" y="8"/>
                  </a:lnTo>
                  <a:lnTo>
                    <a:pt x="2" y="8"/>
                  </a:lnTo>
                  <a:lnTo>
                    <a:pt x="4" y="8"/>
                  </a:lnTo>
                  <a:lnTo>
                    <a:pt x="6" y="8"/>
                  </a:lnTo>
                  <a:lnTo>
                    <a:pt x="10" y="6"/>
                  </a:lnTo>
                  <a:lnTo>
                    <a:pt x="12" y="6"/>
                  </a:lnTo>
                  <a:lnTo>
                    <a:pt x="16" y="5"/>
                  </a:lnTo>
                  <a:lnTo>
                    <a:pt x="20" y="5"/>
                  </a:lnTo>
                  <a:lnTo>
                    <a:pt x="25" y="3"/>
                  </a:lnTo>
                  <a:lnTo>
                    <a:pt x="28" y="3"/>
                  </a:lnTo>
                  <a:lnTo>
                    <a:pt x="33" y="3"/>
                  </a:lnTo>
                  <a:lnTo>
                    <a:pt x="38" y="3"/>
                  </a:lnTo>
                  <a:lnTo>
                    <a:pt x="45" y="1"/>
                  </a:lnTo>
                  <a:lnTo>
                    <a:pt x="51" y="1"/>
                  </a:lnTo>
                  <a:lnTo>
                    <a:pt x="59" y="1"/>
                  </a:lnTo>
                  <a:lnTo>
                    <a:pt x="67" y="1"/>
                  </a:lnTo>
                  <a:lnTo>
                    <a:pt x="77" y="0"/>
                  </a:lnTo>
                </a:path>
              </a:pathLst>
            </a:custGeom>
            <a:solidFill>
              <a:srgbClr val="F8F8F8"/>
            </a:solidFill>
            <a:ln w="9525">
              <a:solidFill>
                <a:srgbClr val="C0C0C0"/>
              </a:solidFill>
              <a:round/>
              <a:headEnd/>
              <a:tailEnd/>
            </a:ln>
          </p:spPr>
          <p:txBody>
            <a:bodyPr/>
            <a:lstStyle/>
            <a:p>
              <a:endParaRPr lang="it-IT"/>
            </a:p>
          </p:txBody>
        </p:sp>
        <p:sp>
          <p:nvSpPr>
            <p:cNvPr id="8265" name="Freeform 99"/>
            <p:cNvSpPr>
              <a:spLocks/>
            </p:cNvSpPr>
            <p:nvPr/>
          </p:nvSpPr>
          <p:spPr bwMode="auto">
            <a:xfrm>
              <a:off x="1195" y="1567"/>
              <a:ext cx="574" cy="33"/>
            </a:xfrm>
            <a:custGeom>
              <a:avLst/>
              <a:gdLst>
                <a:gd name="T0" fmla="*/ 176 w 291"/>
                <a:gd name="T1" fmla="*/ 8 h 35"/>
                <a:gd name="T2" fmla="*/ 436 w 291"/>
                <a:gd name="T3" fmla="*/ 5 h 35"/>
                <a:gd name="T4" fmla="*/ 696 w 291"/>
                <a:gd name="T5" fmla="*/ 3 h 35"/>
                <a:gd name="T6" fmla="*/ 969 w 291"/>
                <a:gd name="T7" fmla="*/ 1 h 35"/>
                <a:gd name="T8" fmla="*/ 1229 w 291"/>
                <a:gd name="T9" fmla="*/ 1 h 35"/>
                <a:gd name="T10" fmla="*/ 1497 w 291"/>
                <a:gd name="T11" fmla="*/ 3 h 35"/>
                <a:gd name="T12" fmla="*/ 1752 w 291"/>
                <a:gd name="T13" fmla="*/ 5 h 35"/>
                <a:gd name="T14" fmla="*/ 2020 w 291"/>
                <a:gd name="T15" fmla="*/ 8 h 35"/>
                <a:gd name="T16" fmla="*/ 2148 w 291"/>
                <a:gd name="T17" fmla="*/ 8 h 35"/>
                <a:gd name="T18" fmla="*/ 2156 w 291"/>
                <a:gd name="T19" fmla="*/ 9 h 35"/>
                <a:gd name="T20" fmla="*/ 2172 w 291"/>
                <a:gd name="T21" fmla="*/ 9 h 35"/>
                <a:gd name="T22" fmla="*/ 2188 w 291"/>
                <a:gd name="T23" fmla="*/ 10 h 35"/>
                <a:gd name="T24" fmla="*/ 2201 w 291"/>
                <a:gd name="T25" fmla="*/ 11 h 35"/>
                <a:gd name="T26" fmla="*/ 2201 w 291"/>
                <a:gd name="T27" fmla="*/ 14 h 35"/>
                <a:gd name="T28" fmla="*/ 2217 w 291"/>
                <a:gd name="T29" fmla="*/ 16 h 35"/>
                <a:gd name="T30" fmla="*/ 2217 w 291"/>
                <a:gd name="T31" fmla="*/ 18 h 35"/>
                <a:gd name="T32" fmla="*/ 2225 w 291"/>
                <a:gd name="T33" fmla="*/ 20 h 35"/>
                <a:gd name="T34" fmla="*/ 2217 w 291"/>
                <a:gd name="T35" fmla="*/ 23 h 35"/>
                <a:gd name="T36" fmla="*/ 2217 w 291"/>
                <a:gd name="T37" fmla="*/ 24 h 35"/>
                <a:gd name="T38" fmla="*/ 2201 w 291"/>
                <a:gd name="T39" fmla="*/ 24 h 35"/>
                <a:gd name="T40" fmla="*/ 2201 w 291"/>
                <a:gd name="T41" fmla="*/ 25 h 35"/>
                <a:gd name="T42" fmla="*/ 2188 w 291"/>
                <a:gd name="T43" fmla="*/ 26 h 35"/>
                <a:gd name="T44" fmla="*/ 2180 w 291"/>
                <a:gd name="T45" fmla="*/ 27 h 35"/>
                <a:gd name="T46" fmla="*/ 2164 w 291"/>
                <a:gd name="T47" fmla="*/ 27 h 35"/>
                <a:gd name="T48" fmla="*/ 2156 w 291"/>
                <a:gd name="T49" fmla="*/ 25 h 35"/>
                <a:gd name="T50" fmla="*/ 2028 w 291"/>
                <a:gd name="T51" fmla="*/ 25 h 35"/>
                <a:gd name="T52" fmla="*/ 1767 w 291"/>
                <a:gd name="T53" fmla="*/ 23 h 35"/>
                <a:gd name="T54" fmla="*/ 1505 w 291"/>
                <a:gd name="T55" fmla="*/ 19 h 35"/>
                <a:gd name="T56" fmla="*/ 1237 w 291"/>
                <a:gd name="T57" fmla="*/ 17 h 35"/>
                <a:gd name="T58" fmla="*/ 976 w 291"/>
                <a:gd name="T59" fmla="*/ 17 h 35"/>
                <a:gd name="T60" fmla="*/ 696 w 291"/>
                <a:gd name="T61" fmla="*/ 19 h 35"/>
                <a:gd name="T62" fmla="*/ 436 w 291"/>
                <a:gd name="T63" fmla="*/ 23 h 35"/>
                <a:gd name="T64" fmla="*/ 191 w 291"/>
                <a:gd name="T65" fmla="*/ 25 h 35"/>
                <a:gd name="T66" fmla="*/ 71 w 291"/>
                <a:gd name="T67" fmla="*/ 26 h 35"/>
                <a:gd name="T68" fmla="*/ 55 w 291"/>
                <a:gd name="T69" fmla="*/ 28 h 35"/>
                <a:gd name="T70" fmla="*/ 47 w 291"/>
                <a:gd name="T71" fmla="*/ 28 h 35"/>
                <a:gd name="T72" fmla="*/ 32 w 291"/>
                <a:gd name="T73" fmla="*/ 27 h 35"/>
                <a:gd name="T74" fmla="*/ 24 w 291"/>
                <a:gd name="T75" fmla="*/ 25 h 35"/>
                <a:gd name="T76" fmla="*/ 16 w 291"/>
                <a:gd name="T77" fmla="*/ 25 h 35"/>
                <a:gd name="T78" fmla="*/ 8 w 291"/>
                <a:gd name="T79" fmla="*/ 24 h 35"/>
                <a:gd name="T80" fmla="*/ 0 w 291"/>
                <a:gd name="T81" fmla="*/ 23 h 35"/>
                <a:gd name="T82" fmla="*/ 0 w 291"/>
                <a:gd name="T83" fmla="*/ 20 h 35"/>
                <a:gd name="T84" fmla="*/ 0 w 291"/>
                <a:gd name="T85" fmla="*/ 18 h 35"/>
                <a:gd name="T86" fmla="*/ 8 w 291"/>
                <a:gd name="T87" fmla="*/ 16 h 35"/>
                <a:gd name="T88" fmla="*/ 16 w 291"/>
                <a:gd name="T89" fmla="*/ 14 h 35"/>
                <a:gd name="T90" fmla="*/ 24 w 291"/>
                <a:gd name="T91" fmla="*/ 11 h 35"/>
                <a:gd name="T92" fmla="*/ 39 w 291"/>
                <a:gd name="T93" fmla="*/ 11 h 35"/>
                <a:gd name="T94" fmla="*/ 47 w 291"/>
                <a:gd name="T95" fmla="*/ 9 h 35"/>
                <a:gd name="T96" fmla="*/ 63 w 291"/>
                <a:gd name="T97" fmla="*/ 9 h 35"/>
                <a:gd name="T98" fmla="*/ 77 w 291"/>
                <a:gd name="T99" fmla="*/ 8 h 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1"/>
                <a:gd name="T151" fmla="*/ 0 h 35"/>
                <a:gd name="T152" fmla="*/ 291 w 291"/>
                <a:gd name="T153" fmla="*/ 35 h 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1" h="35">
                  <a:moveTo>
                    <a:pt x="7" y="11"/>
                  </a:moveTo>
                  <a:lnTo>
                    <a:pt x="23" y="9"/>
                  </a:lnTo>
                  <a:lnTo>
                    <a:pt x="41" y="6"/>
                  </a:lnTo>
                  <a:lnTo>
                    <a:pt x="57" y="5"/>
                  </a:lnTo>
                  <a:lnTo>
                    <a:pt x="75" y="3"/>
                  </a:lnTo>
                  <a:lnTo>
                    <a:pt x="91" y="3"/>
                  </a:lnTo>
                  <a:lnTo>
                    <a:pt x="109" y="1"/>
                  </a:lnTo>
                  <a:lnTo>
                    <a:pt x="126" y="1"/>
                  </a:lnTo>
                  <a:lnTo>
                    <a:pt x="144" y="0"/>
                  </a:lnTo>
                  <a:lnTo>
                    <a:pt x="160" y="1"/>
                  </a:lnTo>
                  <a:lnTo>
                    <a:pt x="177" y="1"/>
                  </a:lnTo>
                  <a:lnTo>
                    <a:pt x="195" y="3"/>
                  </a:lnTo>
                  <a:lnTo>
                    <a:pt x="212" y="3"/>
                  </a:lnTo>
                  <a:lnTo>
                    <a:pt x="228" y="5"/>
                  </a:lnTo>
                  <a:lnTo>
                    <a:pt x="246" y="6"/>
                  </a:lnTo>
                  <a:lnTo>
                    <a:pt x="263" y="9"/>
                  </a:lnTo>
                  <a:lnTo>
                    <a:pt x="281" y="11"/>
                  </a:lnTo>
                  <a:lnTo>
                    <a:pt x="280" y="11"/>
                  </a:lnTo>
                  <a:lnTo>
                    <a:pt x="280" y="12"/>
                  </a:lnTo>
                  <a:lnTo>
                    <a:pt x="281" y="12"/>
                  </a:lnTo>
                  <a:lnTo>
                    <a:pt x="283" y="12"/>
                  </a:lnTo>
                  <a:lnTo>
                    <a:pt x="283" y="13"/>
                  </a:lnTo>
                  <a:lnTo>
                    <a:pt x="285" y="13"/>
                  </a:lnTo>
                  <a:lnTo>
                    <a:pt x="285" y="14"/>
                  </a:lnTo>
                  <a:lnTo>
                    <a:pt x="287" y="14"/>
                  </a:lnTo>
                  <a:lnTo>
                    <a:pt x="287" y="16"/>
                  </a:lnTo>
                  <a:lnTo>
                    <a:pt x="287" y="17"/>
                  </a:lnTo>
                  <a:lnTo>
                    <a:pt x="287" y="19"/>
                  </a:lnTo>
                  <a:lnTo>
                    <a:pt x="289" y="19"/>
                  </a:lnTo>
                  <a:lnTo>
                    <a:pt x="289" y="21"/>
                  </a:lnTo>
                  <a:lnTo>
                    <a:pt x="289" y="23"/>
                  </a:lnTo>
                  <a:lnTo>
                    <a:pt x="290" y="23"/>
                  </a:lnTo>
                  <a:lnTo>
                    <a:pt x="289" y="25"/>
                  </a:lnTo>
                  <a:lnTo>
                    <a:pt x="289" y="26"/>
                  </a:lnTo>
                  <a:lnTo>
                    <a:pt x="289" y="28"/>
                  </a:lnTo>
                  <a:lnTo>
                    <a:pt x="287" y="29"/>
                  </a:lnTo>
                  <a:lnTo>
                    <a:pt x="287" y="31"/>
                  </a:lnTo>
                  <a:lnTo>
                    <a:pt x="285" y="32"/>
                  </a:lnTo>
                  <a:lnTo>
                    <a:pt x="284" y="33"/>
                  </a:lnTo>
                  <a:lnTo>
                    <a:pt x="282" y="33"/>
                  </a:lnTo>
                  <a:lnTo>
                    <a:pt x="281" y="33"/>
                  </a:lnTo>
                  <a:lnTo>
                    <a:pt x="281" y="31"/>
                  </a:lnTo>
                  <a:lnTo>
                    <a:pt x="282" y="34"/>
                  </a:lnTo>
                  <a:lnTo>
                    <a:pt x="264" y="31"/>
                  </a:lnTo>
                  <a:lnTo>
                    <a:pt x="248" y="28"/>
                  </a:lnTo>
                  <a:lnTo>
                    <a:pt x="230" y="26"/>
                  </a:lnTo>
                  <a:lnTo>
                    <a:pt x="214" y="23"/>
                  </a:lnTo>
                  <a:lnTo>
                    <a:pt x="196" y="22"/>
                  </a:lnTo>
                  <a:lnTo>
                    <a:pt x="179" y="20"/>
                  </a:lnTo>
                  <a:lnTo>
                    <a:pt x="161" y="20"/>
                  </a:lnTo>
                  <a:lnTo>
                    <a:pt x="145" y="19"/>
                  </a:lnTo>
                  <a:lnTo>
                    <a:pt x="127" y="20"/>
                  </a:lnTo>
                  <a:lnTo>
                    <a:pt x="109" y="20"/>
                  </a:lnTo>
                  <a:lnTo>
                    <a:pt x="91" y="22"/>
                  </a:lnTo>
                  <a:lnTo>
                    <a:pt x="75" y="23"/>
                  </a:lnTo>
                  <a:lnTo>
                    <a:pt x="57" y="26"/>
                  </a:lnTo>
                  <a:lnTo>
                    <a:pt x="41" y="28"/>
                  </a:lnTo>
                  <a:lnTo>
                    <a:pt x="25" y="31"/>
                  </a:lnTo>
                  <a:lnTo>
                    <a:pt x="8" y="34"/>
                  </a:lnTo>
                  <a:lnTo>
                    <a:pt x="9" y="32"/>
                  </a:lnTo>
                  <a:lnTo>
                    <a:pt x="7" y="34"/>
                  </a:lnTo>
                  <a:lnTo>
                    <a:pt x="6" y="34"/>
                  </a:lnTo>
                  <a:lnTo>
                    <a:pt x="4" y="34"/>
                  </a:lnTo>
                  <a:lnTo>
                    <a:pt x="4" y="33"/>
                  </a:lnTo>
                  <a:lnTo>
                    <a:pt x="3" y="33"/>
                  </a:lnTo>
                  <a:lnTo>
                    <a:pt x="3" y="31"/>
                  </a:lnTo>
                  <a:lnTo>
                    <a:pt x="2" y="31"/>
                  </a:lnTo>
                  <a:lnTo>
                    <a:pt x="2" y="30"/>
                  </a:lnTo>
                  <a:lnTo>
                    <a:pt x="1" y="30"/>
                  </a:lnTo>
                  <a:lnTo>
                    <a:pt x="1" y="28"/>
                  </a:lnTo>
                  <a:lnTo>
                    <a:pt x="0" y="28"/>
                  </a:lnTo>
                  <a:lnTo>
                    <a:pt x="0" y="27"/>
                  </a:lnTo>
                  <a:lnTo>
                    <a:pt x="0" y="25"/>
                  </a:lnTo>
                  <a:lnTo>
                    <a:pt x="0" y="23"/>
                  </a:lnTo>
                  <a:lnTo>
                    <a:pt x="0" y="21"/>
                  </a:lnTo>
                  <a:lnTo>
                    <a:pt x="1" y="19"/>
                  </a:lnTo>
                  <a:lnTo>
                    <a:pt x="2" y="17"/>
                  </a:lnTo>
                  <a:lnTo>
                    <a:pt x="2" y="16"/>
                  </a:lnTo>
                  <a:lnTo>
                    <a:pt x="3" y="14"/>
                  </a:lnTo>
                  <a:lnTo>
                    <a:pt x="5" y="14"/>
                  </a:lnTo>
                  <a:lnTo>
                    <a:pt x="6" y="12"/>
                  </a:lnTo>
                  <a:lnTo>
                    <a:pt x="8" y="12"/>
                  </a:lnTo>
                  <a:lnTo>
                    <a:pt x="10" y="11"/>
                  </a:lnTo>
                  <a:lnTo>
                    <a:pt x="7" y="11"/>
                  </a:lnTo>
                </a:path>
              </a:pathLst>
            </a:custGeom>
            <a:solidFill>
              <a:srgbClr val="F8F8F8"/>
            </a:solidFill>
            <a:ln w="18732">
              <a:solidFill>
                <a:srgbClr val="DDDDDD"/>
              </a:solidFill>
              <a:round/>
              <a:headEnd/>
              <a:tailEnd/>
            </a:ln>
          </p:spPr>
          <p:txBody>
            <a:bodyPr/>
            <a:lstStyle/>
            <a:p>
              <a:endParaRPr lang="it-IT"/>
            </a:p>
          </p:txBody>
        </p:sp>
        <p:sp>
          <p:nvSpPr>
            <p:cNvPr id="8266" name="Freeform 100"/>
            <p:cNvSpPr>
              <a:spLocks/>
            </p:cNvSpPr>
            <p:nvPr/>
          </p:nvSpPr>
          <p:spPr bwMode="auto">
            <a:xfrm>
              <a:off x="1025" y="1270"/>
              <a:ext cx="911" cy="309"/>
            </a:xfrm>
            <a:custGeom>
              <a:avLst/>
              <a:gdLst>
                <a:gd name="T0" fmla="*/ 2201 w 462"/>
                <a:gd name="T1" fmla="*/ 255 h 333"/>
                <a:gd name="T2" fmla="*/ 2668 w 462"/>
                <a:gd name="T3" fmla="*/ 261 h 333"/>
                <a:gd name="T4" fmla="*/ 2838 w 462"/>
                <a:gd name="T5" fmla="*/ 265 h 333"/>
                <a:gd name="T6" fmla="*/ 2861 w 462"/>
                <a:gd name="T7" fmla="*/ 252 h 333"/>
                <a:gd name="T8" fmla="*/ 2897 w 462"/>
                <a:gd name="T9" fmla="*/ 227 h 333"/>
                <a:gd name="T10" fmla="*/ 2974 w 462"/>
                <a:gd name="T11" fmla="*/ 201 h 333"/>
                <a:gd name="T12" fmla="*/ 3052 w 462"/>
                <a:gd name="T13" fmla="*/ 184 h 333"/>
                <a:gd name="T14" fmla="*/ 3321 w 462"/>
                <a:gd name="T15" fmla="*/ 182 h 333"/>
                <a:gd name="T16" fmla="*/ 3220 w 462"/>
                <a:gd name="T17" fmla="*/ 148 h 333"/>
                <a:gd name="T18" fmla="*/ 2981 w 462"/>
                <a:gd name="T19" fmla="*/ 150 h 333"/>
                <a:gd name="T20" fmla="*/ 2865 w 462"/>
                <a:gd name="T21" fmla="*/ 144 h 333"/>
                <a:gd name="T22" fmla="*/ 2832 w 462"/>
                <a:gd name="T23" fmla="*/ 150 h 333"/>
                <a:gd name="T24" fmla="*/ 2713 w 462"/>
                <a:gd name="T25" fmla="*/ 151 h 333"/>
                <a:gd name="T26" fmla="*/ 2713 w 462"/>
                <a:gd name="T27" fmla="*/ 136 h 333"/>
                <a:gd name="T28" fmla="*/ 2816 w 462"/>
                <a:gd name="T29" fmla="*/ 143 h 333"/>
                <a:gd name="T30" fmla="*/ 2865 w 462"/>
                <a:gd name="T31" fmla="*/ 137 h 333"/>
                <a:gd name="T32" fmla="*/ 2997 w 462"/>
                <a:gd name="T33" fmla="*/ 133 h 333"/>
                <a:gd name="T34" fmla="*/ 3037 w 462"/>
                <a:gd name="T35" fmla="*/ 109 h 333"/>
                <a:gd name="T36" fmla="*/ 2952 w 462"/>
                <a:gd name="T37" fmla="*/ 102 h 333"/>
                <a:gd name="T38" fmla="*/ 2952 w 462"/>
                <a:gd name="T39" fmla="*/ 98 h 333"/>
                <a:gd name="T40" fmla="*/ 3084 w 462"/>
                <a:gd name="T41" fmla="*/ 101 h 333"/>
                <a:gd name="T42" fmla="*/ 3376 w 462"/>
                <a:gd name="T43" fmla="*/ 99 h 333"/>
                <a:gd name="T44" fmla="*/ 3512 w 462"/>
                <a:gd name="T45" fmla="*/ 87 h 333"/>
                <a:gd name="T46" fmla="*/ 3488 w 462"/>
                <a:gd name="T47" fmla="*/ 56 h 333"/>
                <a:gd name="T48" fmla="*/ 3305 w 462"/>
                <a:gd name="T49" fmla="*/ 43 h 333"/>
                <a:gd name="T50" fmla="*/ 3417 w 462"/>
                <a:gd name="T51" fmla="*/ 42 h 333"/>
                <a:gd name="T52" fmla="*/ 3433 w 462"/>
                <a:gd name="T53" fmla="*/ 28 h 333"/>
                <a:gd name="T54" fmla="*/ 3281 w 462"/>
                <a:gd name="T55" fmla="*/ 28 h 333"/>
                <a:gd name="T56" fmla="*/ 3329 w 462"/>
                <a:gd name="T57" fmla="*/ 18 h 333"/>
                <a:gd name="T58" fmla="*/ 3390 w 462"/>
                <a:gd name="T59" fmla="*/ 17 h 333"/>
                <a:gd name="T60" fmla="*/ 3433 w 462"/>
                <a:gd name="T61" fmla="*/ 2 h 333"/>
                <a:gd name="T62" fmla="*/ 1863 w 462"/>
                <a:gd name="T63" fmla="*/ 6 h 333"/>
                <a:gd name="T64" fmla="*/ 183 w 462"/>
                <a:gd name="T65" fmla="*/ 5 h 333"/>
                <a:gd name="T66" fmla="*/ 108 w 462"/>
                <a:gd name="T67" fmla="*/ 16 h 333"/>
                <a:gd name="T68" fmla="*/ 175 w 462"/>
                <a:gd name="T69" fmla="*/ 17 h 333"/>
                <a:gd name="T70" fmla="*/ 260 w 462"/>
                <a:gd name="T71" fmla="*/ 28 h 333"/>
                <a:gd name="T72" fmla="*/ 63 w 462"/>
                <a:gd name="T73" fmla="*/ 28 h 333"/>
                <a:gd name="T74" fmla="*/ 55 w 462"/>
                <a:gd name="T75" fmla="*/ 41 h 333"/>
                <a:gd name="T76" fmla="*/ 175 w 462"/>
                <a:gd name="T77" fmla="*/ 42 h 333"/>
                <a:gd name="T78" fmla="*/ 32 w 462"/>
                <a:gd name="T79" fmla="*/ 54 h 333"/>
                <a:gd name="T80" fmla="*/ 0 w 462"/>
                <a:gd name="T81" fmla="*/ 76 h 333"/>
                <a:gd name="T82" fmla="*/ 77 w 462"/>
                <a:gd name="T83" fmla="*/ 96 h 333"/>
                <a:gd name="T84" fmla="*/ 552 w 462"/>
                <a:gd name="T85" fmla="*/ 97 h 333"/>
                <a:gd name="T86" fmla="*/ 568 w 462"/>
                <a:gd name="T87" fmla="*/ 101 h 333"/>
                <a:gd name="T88" fmla="*/ 489 w 462"/>
                <a:gd name="T89" fmla="*/ 105 h 333"/>
                <a:gd name="T90" fmla="*/ 467 w 462"/>
                <a:gd name="T91" fmla="*/ 124 h 333"/>
                <a:gd name="T92" fmla="*/ 536 w 462"/>
                <a:gd name="T93" fmla="*/ 135 h 333"/>
                <a:gd name="T94" fmla="*/ 637 w 462"/>
                <a:gd name="T95" fmla="*/ 137 h 333"/>
                <a:gd name="T96" fmla="*/ 680 w 462"/>
                <a:gd name="T97" fmla="*/ 142 h 333"/>
                <a:gd name="T98" fmla="*/ 789 w 462"/>
                <a:gd name="T99" fmla="*/ 137 h 333"/>
                <a:gd name="T100" fmla="*/ 797 w 462"/>
                <a:gd name="T101" fmla="*/ 149 h 333"/>
                <a:gd name="T102" fmla="*/ 696 w 462"/>
                <a:gd name="T103" fmla="*/ 151 h 333"/>
                <a:gd name="T104" fmla="*/ 653 w 462"/>
                <a:gd name="T105" fmla="*/ 144 h 333"/>
                <a:gd name="T106" fmla="*/ 544 w 462"/>
                <a:gd name="T107" fmla="*/ 150 h 333"/>
                <a:gd name="T108" fmla="*/ 315 w 462"/>
                <a:gd name="T109" fmla="*/ 148 h 333"/>
                <a:gd name="T110" fmla="*/ 183 w 462"/>
                <a:gd name="T111" fmla="*/ 179 h 333"/>
                <a:gd name="T112" fmla="*/ 408 w 462"/>
                <a:gd name="T113" fmla="*/ 186 h 333"/>
                <a:gd name="T114" fmla="*/ 467 w 462"/>
                <a:gd name="T115" fmla="*/ 200 h 333"/>
                <a:gd name="T116" fmla="*/ 592 w 462"/>
                <a:gd name="T117" fmla="*/ 222 h 333"/>
                <a:gd name="T118" fmla="*/ 661 w 462"/>
                <a:gd name="T119" fmla="*/ 248 h 333"/>
                <a:gd name="T120" fmla="*/ 720 w 462"/>
                <a:gd name="T121" fmla="*/ 264 h 333"/>
                <a:gd name="T122" fmla="*/ 1280 w 462"/>
                <a:gd name="T123" fmla="*/ 257 h 333"/>
                <a:gd name="T124" fmla="*/ 1556 w 462"/>
                <a:gd name="T125" fmla="*/ 255 h 3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2"/>
                <a:gd name="T190" fmla="*/ 0 h 333"/>
                <a:gd name="T191" fmla="*/ 462 w 462"/>
                <a:gd name="T192" fmla="*/ 333 h 3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2" h="333">
                  <a:moveTo>
                    <a:pt x="228" y="318"/>
                  </a:moveTo>
                  <a:lnTo>
                    <a:pt x="228" y="319"/>
                  </a:lnTo>
                  <a:lnTo>
                    <a:pt x="230" y="319"/>
                  </a:lnTo>
                  <a:lnTo>
                    <a:pt x="232" y="319"/>
                  </a:lnTo>
                  <a:lnTo>
                    <a:pt x="235" y="319"/>
                  </a:lnTo>
                  <a:lnTo>
                    <a:pt x="239" y="319"/>
                  </a:lnTo>
                  <a:lnTo>
                    <a:pt x="244" y="319"/>
                  </a:lnTo>
                  <a:lnTo>
                    <a:pt x="250" y="319"/>
                  </a:lnTo>
                  <a:lnTo>
                    <a:pt x="255" y="319"/>
                  </a:lnTo>
                  <a:lnTo>
                    <a:pt x="260" y="319"/>
                  </a:lnTo>
                  <a:lnTo>
                    <a:pt x="265" y="319"/>
                  </a:lnTo>
                  <a:lnTo>
                    <a:pt x="270" y="319"/>
                  </a:lnTo>
                  <a:lnTo>
                    <a:pt x="276" y="319"/>
                  </a:lnTo>
                  <a:lnTo>
                    <a:pt x="279" y="319"/>
                  </a:lnTo>
                  <a:lnTo>
                    <a:pt x="284" y="319"/>
                  </a:lnTo>
                  <a:lnTo>
                    <a:pt x="287" y="319"/>
                  </a:lnTo>
                  <a:lnTo>
                    <a:pt x="291" y="319"/>
                  </a:lnTo>
                  <a:lnTo>
                    <a:pt x="294" y="321"/>
                  </a:lnTo>
                  <a:lnTo>
                    <a:pt x="297" y="321"/>
                  </a:lnTo>
                  <a:lnTo>
                    <a:pt x="301" y="321"/>
                  </a:lnTo>
                  <a:lnTo>
                    <a:pt x="305" y="321"/>
                  </a:lnTo>
                  <a:lnTo>
                    <a:pt x="308" y="323"/>
                  </a:lnTo>
                  <a:lnTo>
                    <a:pt x="312" y="323"/>
                  </a:lnTo>
                  <a:lnTo>
                    <a:pt x="316" y="323"/>
                  </a:lnTo>
                  <a:lnTo>
                    <a:pt x="321" y="323"/>
                  </a:lnTo>
                  <a:lnTo>
                    <a:pt x="324" y="325"/>
                  </a:lnTo>
                  <a:lnTo>
                    <a:pt x="328" y="325"/>
                  </a:lnTo>
                  <a:lnTo>
                    <a:pt x="332" y="326"/>
                  </a:lnTo>
                  <a:lnTo>
                    <a:pt x="337" y="326"/>
                  </a:lnTo>
                  <a:lnTo>
                    <a:pt x="340" y="327"/>
                  </a:lnTo>
                  <a:lnTo>
                    <a:pt x="344" y="327"/>
                  </a:lnTo>
                  <a:lnTo>
                    <a:pt x="348" y="327"/>
                  </a:lnTo>
                  <a:lnTo>
                    <a:pt x="351" y="327"/>
                  </a:lnTo>
                  <a:lnTo>
                    <a:pt x="351" y="328"/>
                  </a:lnTo>
                  <a:lnTo>
                    <a:pt x="353" y="328"/>
                  </a:lnTo>
                  <a:lnTo>
                    <a:pt x="354" y="328"/>
                  </a:lnTo>
                  <a:lnTo>
                    <a:pt x="356" y="328"/>
                  </a:lnTo>
                  <a:lnTo>
                    <a:pt x="358" y="328"/>
                  </a:lnTo>
                  <a:lnTo>
                    <a:pt x="359" y="328"/>
                  </a:lnTo>
                  <a:lnTo>
                    <a:pt x="361" y="328"/>
                  </a:lnTo>
                  <a:lnTo>
                    <a:pt x="361" y="330"/>
                  </a:lnTo>
                  <a:lnTo>
                    <a:pt x="363" y="330"/>
                  </a:lnTo>
                  <a:lnTo>
                    <a:pt x="364" y="330"/>
                  </a:lnTo>
                  <a:lnTo>
                    <a:pt x="366" y="330"/>
                  </a:lnTo>
                  <a:lnTo>
                    <a:pt x="367" y="332"/>
                  </a:lnTo>
                  <a:lnTo>
                    <a:pt x="369" y="332"/>
                  </a:lnTo>
                  <a:lnTo>
                    <a:pt x="370" y="332"/>
                  </a:lnTo>
                  <a:lnTo>
                    <a:pt x="372" y="332"/>
                  </a:lnTo>
                  <a:lnTo>
                    <a:pt x="370" y="332"/>
                  </a:lnTo>
                  <a:lnTo>
                    <a:pt x="370" y="331"/>
                  </a:lnTo>
                  <a:lnTo>
                    <a:pt x="370" y="330"/>
                  </a:lnTo>
                  <a:lnTo>
                    <a:pt x="370" y="328"/>
                  </a:lnTo>
                  <a:lnTo>
                    <a:pt x="370" y="327"/>
                  </a:lnTo>
                  <a:lnTo>
                    <a:pt x="371" y="325"/>
                  </a:lnTo>
                  <a:lnTo>
                    <a:pt x="371" y="323"/>
                  </a:lnTo>
                  <a:lnTo>
                    <a:pt x="371" y="321"/>
                  </a:lnTo>
                  <a:lnTo>
                    <a:pt x="373" y="319"/>
                  </a:lnTo>
                  <a:lnTo>
                    <a:pt x="373" y="318"/>
                  </a:lnTo>
                  <a:lnTo>
                    <a:pt x="373" y="316"/>
                  </a:lnTo>
                  <a:lnTo>
                    <a:pt x="374" y="315"/>
                  </a:lnTo>
                  <a:lnTo>
                    <a:pt x="374" y="313"/>
                  </a:lnTo>
                  <a:lnTo>
                    <a:pt x="374" y="312"/>
                  </a:lnTo>
                  <a:lnTo>
                    <a:pt x="374" y="310"/>
                  </a:lnTo>
                  <a:lnTo>
                    <a:pt x="374" y="308"/>
                  </a:lnTo>
                  <a:lnTo>
                    <a:pt x="374" y="306"/>
                  </a:lnTo>
                  <a:lnTo>
                    <a:pt x="374" y="303"/>
                  </a:lnTo>
                  <a:lnTo>
                    <a:pt x="374" y="302"/>
                  </a:lnTo>
                  <a:lnTo>
                    <a:pt x="375" y="298"/>
                  </a:lnTo>
                  <a:lnTo>
                    <a:pt x="375" y="296"/>
                  </a:lnTo>
                  <a:lnTo>
                    <a:pt x="375" y="295"/>
                  </a:lnTo>
                  <a:lnTo>
                    <a:pt x="375" y="293"/>
                  </a:lnTo>
                  <a:lnTo>
                    <a:pt x="377" y="289"/>
                  </a:lnTo>
                  <a:lnTo>
                    <a:pt x="377" y="287"/>
                  </a:lnTo>
                  <a:lnTo>
                    <a:pt x="378" y="286"/>
                  </a:lnTo>
                  <a:lnTo>
                    <a:pt x="378" y="284"/>
                  </a:lnTo>
                  <a:lnTo>
                    <a:pt x="380" y="281"/>
                  </a:lnTo>
                  <a:lnTo>
                    <a:pt x="380" y="280"/>
                  </a:lnTo>
                  <a:lnTo>
                    <a:pt x="380" y="278"/>
                  </a:lnTo>
                  <a:lnTo>
                    <a:pt x="380" y="277"/>
                  </a:lnTo>
                  <a:lnTo>
                    <a:pt x="381" y="274"/>
                  </a:lnTo>
                  <a:lnTo>
                    <a:pt x="381" y="273"/>
                  </a:lnTo>
                  <a:lnTo>
                    <a:pt x="383" y="271"/>
                  </a:lnTo>
                  <a:lnTo>
                    <a:pt x="383" y="269"/>
                  </a:lnTo>
                  <a:lnTo>
                    <a:pt x="385" y="265"/>
                  </a:lnTo>
                  <a:lnTo>
                    <a:pt x="385" y="263"/>
                  </a:lnTo>
                  <a:lnTo>
                    <a:pt x="385" y="262"/>
                  </a:lnTo>
                  <a:lnTo>
                    <a:pt x="385" y="260"/>
                  </a:lnTo>
                  <a:lnTo>
                    <a:pt x="386" y="257"/>
                  </a:lnTo>
                  <a:lnTo>
                    <a:pt x="386" y="255"/>
                  </a:lnTo>
                  <a:lnTo>
                    <a:pt x="388" y="254"/>
                  </a:lnTo>
                  <a:lnTo>
                    <a:pt x="388" y="252"/>
                  </a:lnTo>
                  <a:lnTo>
                    <a:pt x="389" y="249"/>
                  </a:lnTo>
                  <a:lnTo>
                    <a:pt x="389" y="247"/>
                  </a:lnTo>
                  <a:lnTo>
                    <a:pt x="389" y="245"/>
                  </a:lnTo>
                  <a:lnTo>
                    <a:pt x="390" y="243"/>
                  </a:lnTo>
                  <a:lnTo>
                    <a:pt x="390" y="242"/>
                  </a:lnTo>
                  <a:lnTo>
                    <a:pt x="391" y="240"/>
                  </a:lnTo>
                  <a:lnTo>
                    <a:pt x="393" y="238"/>
                  </a:lnTo>
                  <a:lnTo>
                    <a:pt x="393" y="236"/>
                  </a:lnTo>
                  <a:lnTo>
                    <a:pt x="394" y="235"/>
                  </a:lnTo>
                  <a:lnTo>
                    <a:pt x="394" y="234"/>
                  </a:lnTo>
                  <a:lnTo>
                    <a:pt x="396" y="232"/>
                  </a:lnTo>
                  <a:lnTo>
                    <a:pt x="398" y="230"/>
                  </a:lnTo>
                  <a:lnTo>
                    <a:pt x="400" y="228"/>
                  </a:lnTo>
                  <a:lnTo>
                    <a:pt x="401" y="228"/>
                  </a:lnTo>
                  <a:lnTo>
                    <a:pt x="403" y="227"/>
                  </a:lnTo>
                  <a:lnTo>
                    <a:pt x="405" y="227"/>
                  </a:lnTo>
                  <a:lnTo>
                    <a:pt x="408" y="226"/>
                  </a:lnTo>
                  <a:lnTo>
                    <a:pt x="409" y="226"/>
                  </a:lnTo>
                  <a:lnTo>
                    <a:pt x="413" y="226"/>
                  </a:lnTo>
                  <a:lnTo>
                    <a:pt x="415" y="226"/>
                  </a:lnTo>
                  <a:lnTo>
                    <a:pt x="419" y="226"/>
                  </a:lnTo>
                  <a:lnTo>
                    <a:pt x="421" y="227"/>
                  </a:lnTo>
                  <a:lnTo>
                    <a:pt x="424" y="227"/>
                  </a:lnTo>
                  <a:lnTo>
                    <a:pt x="425" y="227"/>
                  </a:lnTo>
                  <a:lnTo>
                    <a:pt x="428" y="227"/>
                  </a:lnTo>
                  <a:lnTo>
                    <a:pt x="430" y="227"/>
                  </a:lnTo>
                  <a:lnTo>
                    <a:pt x="432" y="227"/>
                  </a:lnTo>
                  <a:lnTo>
                    <a:pt x="433" y="227"/>
                  </a:lnTo>
                  <a:lnTo>
                    <a:pt x="434" y="226"/>
                  </a:lnTo>
                  <a:lnTo>
                    <a:pt x="433" y="226"/>
                  </a:lnTo>
                  <a:lnTo>
                    <a:pt x="433" y="224"/>
                  </a:lnTo>
                  <a:lnTo>
                    <a:pt x="431" y="222"/>
                  </a:lnTo>
                  <a:lnTo>
                    <a:pt x="431" y="219"/>
                  </a:lnTo>
                  <a:lnTo>
                    <a:pt x="429" y="215"/>
                  </a:lnTo>
                  <a:lnTo>
                    <a:pt x="428" y="212"/>
                  </a:lnTo>
                  <a:lnTo>
                    <a:pt x="427" y="208"/>
                  </a:lnTo>
                  <a:lnTo>
                    <a:pt x="427" y="205"/>
                  </a:lnTo>
                  <a:lnTo>
                    <a:pt x="425" y="202"/>
                  </a:lnTo>
                  <a:lnTo>
                    <a:pt x="423" y="198"/>
                  </a:lnTo>
                  <a:lnTo>
                    <a:pt x="421" y="195"/>
                  </a:lnTo>
                  <a:lnTo>
                    <a:pt x="421" y="191"/>
                  </a:lnTo>
                  <a:lnTo>
                    <a:pt x="420" y="189"/>
                  </a:lnTo>
                  <a:lnTo>
                    <a:pt x="420" y="187"/>
                  </a:lnTo>
                  <a:lnTo>
                    <a:pt x="420" y="185"/>
                  </a:lnTo>
                  <a:lnTo>
                    <a:pt x="420" y="183"/>
                  </a:lnTo>
                  <a:lnTo>
                    <a:pt x="418" y="185"/>
                  </a:lnTo>
                  <a:lnTo>
                    <a:pt x="417" y="185"/>
                  </a:lnTo>
                  <a:lnTo>
                    <a:pt x="415" y="185"/>
                  </a:lnTo>
                  <a:lnTo>
                    <a:pt x="413" y="185"/>
                  </a:lnTo>
                  <a:lnTo>
                    <a:pt x="410" y="187"/>
                  </a:lnTo>
                  <a:lnTo>
                    <a:pt x="408" y="187"/>
                  </a:lnTo>
                  <a:lnTo>
                    <a:pt x="406" y="187"/>
                  </a:lnTo>
                  <a:lnTo>
                    <a:pt x="404" y="187"/>
                  </a:lnTo>
                  <a:lnTo>
                    <a:pt x="401" y="188"/>
                  </a:lnTo>
                  <a:lnTo>
                    <a:pt x="399" y="188"/>
                  </a:lnTo>
                  <a:lnTo>
                    <a:pt x="396" y="188"/>
                  </a:lnTo>
                  <a:lnTo>
                    <a:pt x="394" y="188"/>
                  </a:lnTo>
                  <a:lnTo>
                    <a:pt x="392" y="189"/>
                  </a:lnTo>
                  <a:lnTo>
                    <a:pt x="390" y="189"/>
                  </a:lnTo>
                  <a:lnTo>
                    <a:pt x="389" y="189"/>
                  </a:lnTo>
                  <a:lnTo>
                    <a:pt x="388" y="189"/>
                  </a:lnTo>
                  <a:lnTo>
                    <a:pt x="386" y="189"/>
                  </a:lnTo>
                  <a:lnTo>
                    <a:pt x="386" y="188"/>
                  </a:lnTo>
                  <a:lnTo>
                    <a:pt x="384" y="188"/>
                  </a:lnTo>
                  <a:lnTo>
                    <a:pt x="384" y="186"/>
                  </a:lnTo>
                  <a:lnTo>
                    <a:pt x="382" y="186"/>
                  </a:lnTo>
                  <a:lnTo>
                    <a:pt x="382" y="184"/>
                  </a:lnTo>
                  <a:lnTo>
                    <a:pt x="380" y="184"/>
                  </a:lnTo>
                  <a:lnTo>
                    <a:pt x="380" y="182"/>
                  </a:lnTo>
                  <a:lnTo>
                    <a:pt x="378" y="182"/>
                  </a:lnTo>
                  <a:lnTo>
                    <a:pt x="378" y="180"/>
                  </a:lnTo>
                  <a:lnTo>
                    <a:pt x="376" y="180"/>
                  </a:lnTo>
                  <a:lnTo>
                    <a:pt x="374" y="180"/>
                  </a:lnTo>
                  <a:lnTo>
                    <a:pt x="374" y="179"/>
                  </a:lnTo>
                  <a:lnTo>
                    <a:pt x="373" y="180"/>
                  </a:lnTo>
                  <a:lnTo>
                    <a:pt x="373" y="181"/>
                  </a:lnTo>
                  <a:lnTo>
                    <a:pt x="372" y="183"/>
                  </a:lnTo>
                  <a:lnTo>
                    <a:pt x="372" y="184"/>
                  </a:lnTo>
                  <a:lnTo>
                    <a:pt x="370" y="186"/>
                  </a:lnTo>
                  <a:lnTo>
                    <a:pt x="370" y="188"/>
                  </a:lnTo>
                  <a:lnTo>
                    <a:pt x="369" y="189"/>
                  </a:lnTo>
                  <a:lnTo>
                    <a:pt x="367" y="190"/>
                  </a:lnTo>
                  <a:lnTo>
                    <a:pt x="365" y="190"/>
                  </a:lnTo>
                  <a:lnTo>
                    <a:pt x="364" y="190"/>
                  </a:lnTo>
                  <a:lnTo>
                    <a:pt x="362" y="190"/>
                  </a:lnTo>
                  <a:lnTo>
                    <a:pt x="360" y="190"/>
                  </a:lnTo>
                  <a:lnTo>
                    <a:pt x="359" y="190"/>
                  </a:lnTo>
                  <a:lnTo>
                    <a:pt x="358" y="190"/>
                  </a:lnTo>
                  <a:lnTo>
                    <a:pt x="356" y="190"/>
                  </a:lnTo>
                  <a:lnTo>
                    <a:pt x="354" y="190"/>
                  </a:lnTo>
                  <a:lnTo>
                    <a:pt x="354" y="189"/>
                  </a:lnTo>
                  <a:lnTo>
                    <a:pt x="354" y="188"/>
                  </a:lnTo>
                  <a:lnTo>
                    <a:pt x="354" y="187"/>
                  </a:lnTo>
                  <a:lnTo>
                    <a:pt x="354" y="185"/>
                  </a:lnTo>
                  <a:lnTo>
                    <a:pt x="354" y="183"/>
                  </a:lnTo>
                  <a:lnTo>
                    <a:pt x="354" y="182"/>
                  </a:lnTo>
                  <a:lnTo>
                    <a:pt x="354" y="180"/>
                  </a:lnTo>
                  <a:lnTo>
                    <a:pt x="354" y="178"/>
                  </a:lnTo>
                  <a:lnTo>
                    <a:pt x="354" y="177"/>
                  </a:lnTo>
                  <a:lnTo>
                    <a:pt x="354" y="176"/>
                  </a:lnTo>
                  <a:lnTo>
                    <a:pt x="354" y="174"/>
                  </a:lnTo>
                  <a:lnTo>
                    <a:pt x="354" y="172"/>
                  </a:lnTo>
                  <a:lnTo>
                    <a:pt x="354" y="170"/>
                  </a:lnTo>
                  <a:lnTo>
                    <a:pt x="354" y="169"/>
                  </a:lnTo>
                  <a:lnTo>
                    <a:pt x="354" y="171"/>
                  </a:lnTo>
                  <a:lnTo>
                    <a:pt x="354" y="173"/>
                  </a:lnTo>
                  <a:lnTo>
                    <a:pt x="355" y="173"/>
                  </a:lnTo>
                  <a:lnTo>
                    <a:pt x="355" y="174"/>
                  </a:lnTo>
                  <a:lnTo>
                    <a:pt x="356" y="174"/>
                  </a:lnTo>
                  <a:lnTo>
                    <a:pt x="358" y="176"/>
                  </a:lnTo>
                  <a:lnTo>
                    <a:pt x="359" y="176"/>
                  </a:lnTo>
                  <a:lnTo>
                    <a:pt x="359" y="178"/>
                  </a:lnTo>
                  <a:lnTo>
                    <a:pt x="361" y="178"/>
                  </a:lnTo>
                  <a:lnTo>
                    <a:pt x="362" y="179"/>
                  </a:lnTo>
                  <a:lnTo>
                    <a:pt x="364" y="179"/>
                  </a:lnTo>
                  <a:lnTo>
                    <a:pt x="366" y="179"/>
                  </a:lnTo>
                  <a:lnTo>
                    <a:pt x="367" y="179"/>
                  </a:lnTo>
                  <a:lnTo>
                    <a:pt x="369" y="179"/>
                  </a:lnTo>
                  <a:lnTo>
                    <a:pt x="371" y="178"/>
                  </a:lnTo>
                  <a:lnTo>
                    <a:pt x="371" y="177"/>
                  </a:lnTo>
                  <a:lnTo>
                    <a:pt x="373" y="175"/>
                  </a:lnTo>
                  <a:lnTo>
                    <a:pt x="373" y="174"/>
                  </a:lnTo>
                  <a:lnTo>
                    <a:pt x="374" y="172"/>
                  </a:lnTo>
                  <a:lnTo>
                    <a:pt x="374" y="171"/>
                  </a:lnTo>
                  <a:lnTo>
                    <a:pt x="374" y="169"/>
                  </a:lnTo>
                  <a:lnTo>
                    <a:pt x="374" y="171"/>
                  </a:lnTo>
                  <a:lnTo>
                    <a:pt x="376" y="171"/>
                  </a:lnTo>
                  <a:lnTo>
                    <a:pt x="378" y="171"/>
                  </a:lnTo>
                  <a:lnTo>
                    <a:pt x="380" y="171"/>
                  </a:lnTo>
                  <a:lnTo>
                    <a:pt x="381" y="170"/>
                  </a:lnTo>
                  <a:lnTo>
                    <a:pt x="382" y="170"/>
                  </a:lnTo>
                  <a:lnTo>
                    <a:pt x="384" y="170"/>
                  </a:lnTo>
                  <a:lnTo>
                    <a:pt x="386" y="170"/>
                  </a:lnTo>
                  <a:lnTo>
                    <a:pt x="388" y="169"/>
                  </a:lnTo>
                  <a:lnTo>
                    <a:pt x="390" y="167"/>
                  </a:lnTo>
                  <a:lnTo>
                    <a:pt x="391" y="166"/>
                  </a:lnTo>
                  <a:lnTo>
                    <a:pt x="393" y="164"/>
                  </a:lnTo>
                  <a:lnTo>
                    <a:pt x="394" y="163"/>
                  </a:lnTo>
                  <a:lnTo>
                    <a:pt x="394" y="161"/>
                  </a:lnTo>
                  <a:lnTo>
                    <a:pt x="396" y="159"/>
                  </a:lnTo>
                  <a:lnTo>
                    <a:pt x="396" y="157"/>
                  </a:lnTo>
                  <a:lnTo>
                    <a:pt x="396" y="155"/>
                  </a:lnTo>
                  <a:lnTo>
                    <a:pt x="396" y="154"/>
                  </a:lnTo>
                  <a:lnTo>
                    <a:pt x="398" y="151"/>
                  </a:lnTo>
                  <a:lnTo>
                    <a:pt x="397" y="149"/>
                  </a:lnTo>
                  <a:lnTo>
                    <a:pt x="397" y="147"/>
                  </a:lnTo>
                  <a:lnTo>
                    <a:pt x="397" y="145"/>
                  </a:lnTo>
                  <a:lnTo>
                    <a:pt x="397" y="142"/>
                  </a:lnTo>
                  <a:lnTo>
                    <a:pt x="396" y="140"/>
                  </a:lnTo>
                  <a:lnTo>
                    <a:pt x="396" y="139"/>
                  </a:lnTo>
                  <a:lnTo>
                    <a:pt x="396" y="137"/>
                  </a:lnTo>
                  <a:lnTo>
                    <a:pt x="396" y="135"/>
                  </a:lnTo>
                  <a:lnTo>
                    <a:pt x="394" y="135"/>
                  </a:lnTo>
                  <a:lnTo>
                    <a:pt x="394" y="133"/>
                  </a:lnTo>
                  <a:lnTo>
                    <a:pt x="393" y="133"/>
                  </a:lnTo>
                  <a:lnTo>
                    <a:pt x="393" y="131"/>
                  </a:lnTo>
                  <a:lnTo>
                    <a:pt x="391" y="131"/>
                  </a:lnTo>
                  <a:lnTo>
                    <a:pt x="390" y="131"/>
                  </a:lnTo>
                  <a:lnTo>
                    <a:pt x="390" y="129"/>
                  </a:lnTo>
                  <a:lnTo>
                    <a:pt x="388" y="129"/>
                  </a:lnTo>
                  <a:lnTo>
                    <a:pt x="387" y="129"/>
                  </a:lnTo>
                  <a:lnTo>
                    <a:pt x="387" y="128"/>
                  </a:lnTo>
                  <a:lnTo>
                    <a:pt x="385" y="128"/>
                  </a:lnTo>
                  <a:lnTo>
                    <a:pt x="385" y="127"/>
                  </a:lnTo>
                  <a:lnTo>
                    <a:pt x="385" y="126"/>
                  </a:lnTo>
                  <a:lnTo>
                    <a:pt x="385" y="124"/>
                  </a:lnTo>
                  <a:lnTo>
                    <a:pt x="385" y="123"/>
                  </a:lnTo>
                  <a:lnTo>
                    <a:pt x="385" y="122"/>
                  </a:lnTo>
                  <a:lnTo>
                    <a:pt x="385" y="124"/>
                  </a:lnTo>
                  <a:lnTo>
                    <a:pt x="387" y="124"/>
                  </a:lnTo>
                  <a:lnTo>
                    <a:pt x="387" y="126"/>
                  </a:lnTo>
                  <a:lnTo>
                    <a:pt x="389" y="126"/>
                  </a:lnTo>
                  <a:lnTo>
                    <a:pt x="390" y="126"/>
                  </a:lnTo>
                  <a:lnTo>
                    <a:pt x="392" y="126"/>
                  </a:lnTo>
                  <a:lnTo>
                    <a:pt x="393" y="127"/>
                  </a:lnTo>
                  <a:lnTo>
                    <a:pt x="394" y="127"/>
                  </a:lnTo>
                  <a:lnTo>
                    <a:pt x="396" y="127"/>
                  </a:lnTo>
                  <a:lnTo>
                    <a:pt x="398" y="127"/>
                  </a:lnTo>
                  <a:lnTo>
                    <a:pt x="399" y="127"/>
                  </a:lnTo>
                  <a:lnTo>
                    <a:pt x="401" y="127"/>
                  </a:lnTo>
                  <a:lnTo>
                    <a:pt x="402" y="127"/>
                  </a:lnTo>
                  <a:lnTo>
                    <a:pt x="404" y="127"/>
                  </a:lnTo>
                  <a:lnTo>
                    <a:pt x="406" y="127"/>
                  </a:lnTo>
                  <a:lnTo>
                    <a:pt x="408" y="127"/>
                  </a:lnTo>
                  <a:lnTo>
                    <a:pt x="409" y="127"/>
                  </a:lnTo>
                  <a:lnTo>
                    <a:pt x="412" y="127"/>
                  </a:lnTo>
                  <a:lnTo>
                    <a:pt x="414" y="127"/>
                  </a:lnTo>
                  <a:lnTo>
                    <a:pt x="418" y="127"/>
                  </a:lnTo>
                  <a:lnTo>
                    <a:pt x="421" y="127"/>
                  </a:lnTo>
                  <a:lnTo>
                    <a:pt x="424" y="126"/>
                  </a:lnTo>
                  <a:lnTo>
                    <a:pt x="426" y="126"/>
                  </a:lnTo>
                  <a:lnTo>
                    <a:pt x="429" y="126"/>
                  </a:lnTo>
                  <a:lnTo>
                    <a:pt x="431" y="126"/>
                  </a:lnTo>
                  <a:lnTo>
                    <a:pt x="434" y="125"/>
                  </a:lnTo>
                  <a:lnTo>
                    <a:pt x="436" y="125"/>
                  </a:lnTo>
                  <a:lnTo>
                    <a:pt x="439" y="124"/>
                  </a:lnTo>
                  <a:lnTo>
                    <a:pt x="440" y="124"/>
                  </a:lnTo>
                  <a:lnTo>
                    <a:pt x="443" y="122"/>
                  </a:lnTo>
                  <a:lnTo>
                    <a:pt x="445" y="122"/>
                  </a:lnTo>
                  <a:lnTo>
                    <a:pt x="447" y="121"/>
                  </a:lnTo>
                  <a:lnTo>
                    <a:pt x="448" y="120"/>
                  </a:lnTo>
                  <a:lnTo>
                    <a:pt x="449" y="120"/>
                  </a:lnTo>
                  <a:lnTo>
                    <a:pt x="451" y="119"/>
                  </a:lnTo>
                  <a:lnTo>
                    <a:pt x="453" y="117"/>
                  </a:lnTo>
                  <a:lnTo>
                    <a:pt x="453" y="116"/>
                  </a:lnTo>
                  <a:lnTo>
                    <a:pt x="455" y="115"/>
                  </a:lnTo>
                  <a:lnTo>
                    <a:pt x="455" y="113"/>
                  </a:lnTo>
                  <a:lnTo>
                    <a:pt x="456" y="111"/>
                  </a:lnTo>
                  <a:lnTo>
                    <a:pt x="458" y="109"/>
                  </a:lnTo>
                  <a:lnTo>
                    <a:pt x="459" y="105"/>
                  </a:lnTo>
                  <a:lnTo>
                    <a:pt x="459" y="103"/>
                  </a:lnTo>
                  <a:lnTo>
                    <a:pt x="460" y="100"/>
                  </a:lnTo>
                  <a:lnTo>
                    <a:pt x="460" y="96"/>
                  </a:lnTo>
                  <a:lnTo>
                    <a:pt x="461" y="93"/>
                  </a:lnTo>
                  <a:lnTo>
                    <a:pt x="460" y="91"/>
                  </a:lnTo>
                  <a:lnTo>
                    <a:pt x="460" y="87"/>
                  </a:lnTo>
                  <a:lnTo>
                    <a:pt x="460" y="85"/>
                  </a:lnTo>
                  <a:lnTo>
                    <a:pt x="460" y="82"/>
                  </a:lnTo>
                  <a:lnTo>
                    <a:pt x="459" y="80"/>
                  </a:lnTo>
                  <a:lnTo>
                    <a:pt x="459" y="78"/>
                  </a:lnTo>
                  <a:lnTo>
                    <a:pt x="458" y="77"/>
                  </a:lnTo>
                  <a:lnTo>
                    <a:pt x="458" y="75"/>
                  </a:lnTo>
                  <a:lnTo>
                    <a:pt x="456" y="73"/>
                  </a:lnTo>
                  <a:lnTo>
                    <a:pt x="456" y="72"/>
                  </a:lnTo>
                  <a:lnTo>
                    <a:pt x="455" y="70"/>
                  </a:lnTo>
                  <a:lnTo>
                    <a:pt x="455" y="68"/>
                  </a:lnTo>
                  <a:lnTo>
                    <a:pt x="453" y="68"/>
                  </a:lnTo>
                  <a:lnTo>
                    <a:pt x="453" y="67"/>
                  </a:lnTo>
                  <a:lnTo>
                    <a:pt x="452" y="67"/>
                  </a:lnTo>
                  <a:lnTo>
                    <a:pt x="451" y="65"/>
                  </a:lnTo>
                  <a:lnTo>
                    <a:pt x="449" y="65"/>
                  </a:lnTo>
                  <a:lnTo>
                    <a:pt x="447" y="64"/>
                  </a:lnTo>
                  <a:lnTo>
                    <a:pt x="445" y="62"/>
                  </a:lnTo>
                  <a:lnTo>
                    <a:pt x="444" y="60"/>
                  </a:lnTo>
                  <a:lnTo>
                    <a:pt x="442" y="60"/>
                  </a:lnTo>
                  <a:lnTo>
                    <a:pt x="440" y="58"/>
                  </a:lnTo>
                  <a:lnTo>
                    <a:pt x="439" y="57"/>
                  </a:lnTo>
                  <a:lnTo>
                    <a:pt x="437" y="56"/>
                  </a:lnTo>
                  <a:lnTo>
                    <a:pt x="435" y="56"/>
                  </a:lnTo>
                  <a:lnTo>
                    <a:pt x="433" y="54"/>
                  </a:lnTo>
                  <a:lnTo>
                    <a:pt x="431" y="54"/>
                  </a:lnTo>
                  <a:lnTo>
                    <a:pt x="431" y="53"/>
                  </a:lnTo>
                  <a:lnTo>
                    <a:pt x="432" y="53"/>
                  </a:lnTo>
                  <a:lnTo>
                    <a:pt x="434" y="53"/>
                  </a:lnTo>
                  <a:lnTo>
                    <a:pt x="436" y="53"/>
                  </a:lnTo>
                  <a:lnTo>
                    <a:pt x="437" y="53"/>
                  </a:lnTo>
                  <a:lnTo>
                    <a:pt x="439" y="53"/>
                  </a:lnTo>
                  <a:lnTo>
                    <a:pt x="441" y="53"/>
                  </a:lnTo>
                  <a:lnTo>
                    <a:pt x="442" y="53"/>
                  </a:lnTo>
                  <a:lnTo>
                    <a:pt x="444" y="53"/>
                  </a:lnTo>
                  <a:lnTo>
                    <a:pt x="445" y="53"/>
                  </a:lnTo>
                  <a:lnTo>
                    <a:pt x="446" y="53"/>
                  </a:lnTo>
                  <a:lnTo>
                    <a:pt x="448" y="53"/>
                  </a:lnTo>
                  <a:lnTo>
                    <a:pt x="448" y="51"/>
                  </a:lnTo>
                  <a:lnTo>
                    <a:pt x="448" y="50"/>
                  </a:lnTo>
                  <a:lnTo>
                    <a:pt x="448" y="49"/>
                  </a:lnTo>
                  <a:lnTo>
                    <a:pt x="448" y="48"/>
                  </a:lnTo>
                  <a:lnTo>
                    <a:pt x="448" y="46"/>
                  </a:lnTo>
                  <a:lnTo>
                    <a:pt x="448" y="44"/>
                  </a:lnTo>
                  <a:lnTo>
                    <a:pt x="448" y="42"/>
                  </a:lnTo>
                  <a:lnTo>
                    <a:pt x="448" y="40"/>
                  </a:lnTo>
                  <a:lnTo>
                    <a:pt x="448" y="39"/>
                  </a:lnTo>
                  <a:lnTo>
                    <a:pt x="448" y="37"/>
                  </a:lnTo>
                  <a:lnTo>
                    <a:pt x="448" y="35"/>
                  </a:lnTo>
                  <a:lnTo>
                    <a:pt x="448" y="34"/>
                  </a:lnTo>
                  <a:lnTo>
                    <a:pt x="446" y="34"/>
                  </a:lnTo>
                  <a:lnTo>
                    <a:pt x="444" y="34"/>
                  </a:lnTo>
                  <a:lnTo>
                    <a:pt x="443" y="34"/>
                  </a:lnTo>
                  <a:lnTo>
                    <a:pt x="441" y="34"/>
                  </a:lnTo>
                  <a:lnTo>
                    <a:pt x="439" y="34"/>
                  </a:lnTo>
                  <a:lnTo>
                    <a:pt x="438" y="34"/>
                  </a:lnTo>
                  <a:lnTo>
                    <a:pt x="436" y="34"/>
                  </a:lnTo>
                  <a:lnTo>
                    <a:pt x="434" y="34"/>
                  </a:lnTo>
                  <a:lnTo>
                    <a:pt x="433" y="34"/>
                  </a:lnTo>
                  <a:lnTo>
                    <a:pt x="431" y="34"/>
                  </a:lnTo>
                  <a:lnTo>
                    <a:pt x="429" y="34"/>
                  </a:lnTo>
                  <a:lnTo>
                    <a:pt x="428" y="34"/>
                  </a:lnTo>
                  <a:lnTo>
                    <a:pt x="429" y="33"/>
                  </a:lnTo>
                  <a:lnTo>
                    <a:pt x="430" y="31"/>
                  </a:lnTo>
                  <a:lnTo>
                    <a:pt x="430" y="30"/>
                  </a:lnTo>
                  <a:lnTo>
                    <a:pt x="432" y="28"/>
                  </a:lnTo>
                  <a:lnTo>
                    <a:pt x="432" y="26"/>
                  </a:lnTo>
                  <a:lnTo>
                    <a:pt x="434" y="24"/>
                  </a:lnTo>
                  <a:lnTo>
                    <a:pt x="434" y="22"/>
                  </a:lnTo>
                  <a:lnTo>
                    <a:pt x="434" y="20"/>
                  </a:lnTo>
                  <a:lnTo>
                    <a:pt x="434" y="21"/>
                  </a:lnTo>
                  <a:lnTo>
                    <a:pt x="435" y="21"/>
                  </a:lnTo>
                  <a:lnTo>
                    <a:pt x="436" y="21"/>
                  </a:lnTo>
                  <a:lnTo>
                    <a:pt x="438" y="20"/>
                  </a:lnTo>
                  <a:lnTo>
                    <a:pt x="439" y="20"/>
                  </a:lnTo>
                  <a:lnTo>
                    <a:pt x="441" y="20"/>
                  </a:lnTo>
                  <a:lnTo>
                    <a:pt x="442" y="20"/>
                  </a:lnTo>
                  <a:lnTo>
                    <a:pt x="443" y="20"/>
                  </a:lnTo>
                  <a:lnTo>
                    <a:pt x="443" y="19"/>
                  </a:lnTo>
                  <a:lnTo>
                    <a:pt x="443" y="18"/>
                  </a:lnTo>
                  <a:lnTo>
                    <a:pt x="443" y="16"/>
                  </a:lnTo>
                  <a:lnTo>
                    <a:pt x="443" y="15"/>
                  </a:lnTo>
                  <a:lnTo>
                    <a:pt x="444" y="13"/>
                  </a:lnTo>
                  <a:lnTo>
                    <a:pt x="444" y="11"/>
                  </a:lnTo>
                  <a:lnTo>
                    <a:pt x="445" y="10"/>
                  </a:lnTo>
                  <a:lnTo>
                    <a:pt x="445" y="9"/>
                  </a:lnTo>
                  <a:lnTo>
                    <a:pt x="447" y="7"/>
                  </a:lnTo>
                  <a:lnTo>
                    <a:pt x="447" y="5"/>
                  </a:lnTo>
                  <a:lnTo>
                    <a:pt x="448" y="3"/>
                  </a:lnTo>
                  <a:lnTo>
                    <a:pt x="448" y="2"/>
                  </a:lnTo>
                  <a:lnTo>
                    <a:pt x="449" y="0"/>
                  </a:lnTo>
                  <a:lnTo>
                    <a:pt x="443" y="3"/>
                  </a:lnTo>
                  <a:lnTo>
                    <a:pt x="434" y="5"/>
                  </a:lnTo>
                  <a:lnTo>
                    <a:pt x="421" y="6"/>
                  </a:lnTo>
                  <a:lnTo>
                    <a:pt x="408" y="6"/>
                  </a:lnTo>
                  <a:lnTo>
                    <a:pt x="391" y="8"/>
                  </a:lnTo>
                  <a:lnTo>
                    <a:pt x="374" y="8"/>
                  </a:lnTo>
                  <a:lnTo>
                    <a:pt x="355" y="8"/>
                  </a:lnTo>
                  <a:lnTo>
                    <a:pt x="338" y="8"/>
                  </a:lnTo>
                  <a:lnTo>
                    <a:pt x="319" y="8"/>
                  </a:lnTo>
                  <a:lnTo>
                    <a:pt x="301" y="8"/>
                  </a:lnTo>
                  <a:lnTo>
                    <a:pt x="284" y="8"/>
                  </a:lnTo>
                  <a:lnTo>
                    <a:pt x="270" y="8"/>
                  </a:lnTo>
                  <a:lnTo>
                    <a:pt x="257" y="8"/>
                  </a:lnTo>
                  <a:lnTo>
                    <a:pt x="249" y="8"/>
                  </a:lnTo>
                  <a:lnTo>
                    <a:pt x="243" y="8"/>
                  </a:lnTo>
                  <a:lnTo>
                    <a:pt x="241" y="6"/>
                  </a:lnTo>
                  <a:lnTo>
                    <a:pt x="218" y="6"/>
                  </a:lnTo>
                  <a:lnTo>
                    <a:pt x="215" y="8"/>
                  </a:lnTo>
                  <a:lnTo>
                    <a:pt x="210" y="8"/>
                  </a:lnTo>
                  <a:lnTo>
                    <a:pt x="200" y="8"/>
                  </a:lnTo>
                  <a:lnTo>
                    <a:pt x="188" y="8"/>
                  </a:lnTo>
                  <a:lnTo>
                    <a:pt x="173" y="8"/>
                  </a:lnTo>
                  <a:lnTo>
                    <a:pt x="156" y="8"/>
                  </a:lnTo>
                  <a:lnTo>
                    <a:pt x="139" y="8"/>
                  </a:lnTo>
                  <a:lnTo>
                    <a:pt x="121" y="8"/>
                  </a:lnTo>
                  <a:lnTo>
                    <a:pt x="101" y="8"/>
                  </a:lnTo>
                  <a:lnTo>
                    <a:pt x="83" y="8"/>
                  </a:lnTo>
                  <a:lnTo>
                    <a:pt x="66" y="8"/>
                  </a:lnTo>
                  <a:lnTo>
                    <a:pt x="50" y="6"/>
                  </a:lnTo>
                  <a:lnTo>
                    <a:pt x="35" y="6"/>
                  </a:lnTo>
                  <a:lnTo>
                    <a:pt x="24" y="5"/>
                  </a:lnTo>
                  <a:lnTo>
                    <a:pt x="15" y="3"/>
                  </a:lnTo>
                  <a:lnTo>
                    <a:pt x="10" y="0"/>
                  </a:lnTo>
                  <a:lnTo>
                    <a:pt x="8" y="2"/>
                  </a:lnTo>
                  <a:lnTo>
                    <a:pt x="8" y="3"/>
                  </a:lnTo>
                  <a:lnTo>
                    <a:pt x="8" y="5"/>
                  </a:lnTo>
                  <a:lnTo>
                    <a:pt x="10" y="7"/>
                  </a:lnTo>
                  <a:lnTo>
                    <a:pt x="10" y="9"/>
                  </a:lnTo>
                  <a:lnTo>
                    <a:pt x="11" y="10"/>
                  </a:lnTo>
                  <a:lnTo>
                    <a:pt x="11" y="11"/>
                  </a:lnTo>
                  <a:lnTo>
                    <a:pt x="13" y="13"/>
                  </a:lnTo>
                  <a:lnTo>
                    <a:pt x="13" y="15"/>
                  </a:lnTo>
                  <a:lnTo>
                    <a:pt x="14" y="16"/>
                  </a:lnTo>
                  <a:lnTo>
                    <a:pt x="14" y="18"/>
                  </a:lnTo>
                  <a:lnTo>
                    <a:pt x="14" y="19"/>
                  </a:lnTo>
                  <a:lnTo>
                    <a:pt x="14" y="20"/>
                  </a:lnTo>
                  <a:lnTo>
                    <a:pt x="16" y="20"/>
                  </a:lnTo>
                  <a:lnTo>
                    <a:pt x="18" y="20"/>
                  </a:lnTo>
                  <a:lnTo>
                    <a:pt x="20" y="20"/>
                  </a:lnTo>
                  <a:lnTo>
                    <a:pt x="20" y="21"/>
                  </a:lnTo>
                  <a:lnTo>
                    <a:pt x="22" y="21"/>
                  </a:lnTo>
                  <a:lnTo>
                    <a:pt x="23" y="21"/>
                  </a:lnTo>
                  <a:lnTo>
                    <a:pt x="24" y="20"/>
                  </a:lnTo>
                  <a:lnTo>
                    <a:pt x="24" y="22"/>
                  </a:lnTo>
                  <a:lnTo>
                    <a:pt x="24" y="24"/>
                  </a:lnTo>
                  <a:lnTo>
                    <a:pt x="25" y="24"/>
                  </a:lnTo>
                  <a:lnTo>
                    <a:pt x="25" y="26"/>
                  </a:lnTo>
                  <a:lnTo>
                    <a:pt x="27" y="26"/>
                  </a:lnTo>
                  <a:lnTo>
                    <a:pt x="27" y="27"/>
                  </a:lnTo>
                  <a:lnTo>
                    <a:pt x="29" y="27"/>
                  </a:lnTo>
                  <a:lnTo>
                    <a:pt x="29" y="29"/>
                  </a:lnTo>
                  <a:lnTo>
                    <a:pt x="31" y="30"/>
                  </a:lnTo>
                  <a:lnTo>
                    <a:pt x="31" y="32"/>
                  </a:lnTo>
                  <a:lnTo>
                    <a:pt x="33" y="32"/>
                  </a:lnTo>
                  <a:lnTo>
                    <a:pt x="33" y="34"/>
                  </a:lnTo>
                  <a:lnTo>
                    <a:pt x="34" y="34"/>
                  </a:lnTo>
                  <a:lnTo>
                    <a:pt x="35" y="34"/>
                  </a:lnTo>
                  <a:lnTo>
                    <a:pt x="34" y="34"/>
                  </a:lnTo>
                  <a:lnTo>
                    <a:pt x="33" y="34"/>
                  </a:lnTo>
                  <a:lnTo>
                    <a:pt x="31" y="34"/>
                  </a:lnTo>
                  <a:lnTo>
                    <a:pt x="30" y="34"/>
                  </a:lnTo>
                  <a:lnTo>
                    <a:pt x="27" y="34"/>
                  </a:lnTo>
                  <a:lnTo>
                    <a:pt x="25" y="34"/>
                  </a:lnTo>
                  <a:lnTo>
                    <a:pt x="22" y="34"/>
                  </a:lnTo>
                  <a:lnTo>
                    <a:pt x="20" y="34"/>
                  </a:lnTo>
                  <a:lnTo>
                    <a:pt x="17" y="34"/>
                  </a:lnTo>
                  <a:lnTo>
                    <a:pt x="15" y="34"/>
                  </a:lnTo>
                  <a:lnTo>
                    <a:pt x="13" y="34"/>
                  </a:lnTo>
                  <a:lnTo>
                    <a:pt x="11" y="34"/>
                  </a:lnTo>
                  <a:lnTo>
                    <a:pt x="9" y="34"/>
                  </a:lnTo>
                  <a:lnTo>
                    <a:pt x="8" y="34"/>
                  </a:lnTo>
                  <a:lnTo>
                    <a:pt x="7" y="34"/>
                  </a:lnTo>
                  <a:lnTo>
                    <a:pt x="7" y="35"/>
                  </a:lnTo>
                  <a:lnTo>
                    <a:pt x="7" y="37"/>
                  </a:lnTo>
                  <a:lnTo>
                    <a:pt x="7" y="39"/>
                  </a:lnTo>
                  <a:lnTo>
                    <a:pt x="7" y="41"/>
                  </a:lnTo>
                  <a:lnTo>
                    <a:pt x="7" y="43"/>
                  </a:lnTo>
                  <a:lnTo>
                    <a:pt x="7" y="45"/>
                  </a:lnTo>
                  <a:lnTo>
                    <a:pt x="7" y="47"/>
                  </a:lnTo>
                  <a:lnTo>
                    <a:pt x="7" y="49"/>
                  </a:lnTo>
                  <a:lnTo>
                    <a:pt x="7" y="50"/>
                  </a:lnTo>
                  <a:lnTo>
                    <a:pt x="7" y="51"/>
                  </a:lnTo>
                  <a:lnTo>
                    <a:pt x="7" y="52"/>
                  </a:lnTo>
                  <a:lnTo>
                    <a:pt x="8" y="52"/>
                  </a:lnTo>
                  <a:lnTo>
                    <a:pt x="8" y="53"/>
                  </a:lnTo>
                  <a:lnTo>
                    <a:pt x="10" y="53"/>
                  </a:lnTo>
                  <a:lnTo>
                    <a:pt x="12" y="53"/>
                  </a:lnTo>
                  <a:lnTo>
                    <a:pt x="14" y="53"/>
                  </a:lnTo>
                  <a:lnTo>
                    <a:pt x="16" y="53"/>
                  </a:lnTo>
                  <a:lnTo>
                    <a:pt x="18" y="53"/>
                  </a:lnTo>
                  <a:lnTo>
                    <a:pt x="20" y="53"/>
                  </a:lnTo>
                  <a:lnTo>
                    <a:pt x="22" y="53"/>
                  </a:lnTo>
                  <a:lnTo>
                    <a:pt x="23" y="53"/>
                  </a:lnTo>
                  <a:lnTo>
                    <a:pt x="24" y="53"/>
                  </a:lnTo>
                  <a:lnTo>
                    <a:pt x="26" y="53"/>
                  </a:lnTo>
                  <a:lnTo>
                    <a:pt x="24" y="54"/>
                  </a:lnTo>
                  <a:lnTo>
                    <a:pt x="23" y="54"/>
                  </a:lnTo>
                  <a:lnTo>
                    <a:pt x="21" y="54"/>
                  </a:lnTo>
                  <a:lnTo>
                    <a:pt x="20" y="54"/>
                  </a:lnTo>
                  <a:lnTo>
                    <a:pt x="19" y="56"/>
                  </a:lnTo>
                  <a:lnTo>
                    <a:pt x="17" y="56"/>
                  </a:lnTo>
                  <a:lnTo>
                    <a:pt x="15" y="57"/>
                  </a:lnTo>
                  <a:lnTo>
                    <a:pt x="14" y="57"/>
                  </a:lnTo>
                  <a:lnTo>
                    <a:pt x="12" y="59"/>
                  </a:lnTo>
                  <a:lnTo>
                    <a:pt x="10" y="61"/>
                  </a:lnTo>
                  <a:lnTo>
                    <a:pt x="8" y="63"/>
                  </a:lnTo>
                  <a:lnTo>
                    <a:pt x="7" y="64"/>
                  </a:lnTo>
                  <a:lnTo>
                    <a:pt x="5" y="66"/>
                  </a:lnTo>
                  <a:lnTo>
                    <a:pt x="4" y="68"/>
                  </a:lnTo>
                  <a:lnTo>
                    <a:pt x="3" y="69"/>
                  </a:lnTo>
                  <a:lnTo>
                    <a:pt x="3" y="71"/>
                  </a:lnTo>
                  <a:lnTo>
                    <a:pt x="2" y="73"/>
                  </a:lnTo>
                  <a:lnTo>
                    <a:pt x="2" y="75"/>
                  </a:lnTo>
                  <a:lnTo>
                    <a:pt x="2" y="77"/>
                  </a:lnTo>
                  <a:lnTo>
                    <a:pt x="2" y="78"/>
                  </a:lnTo>
                  <a:lnTo>
                    <a:pt x="0" y="80"/>
                  </a:lnTo>
                  <a:lnTo>
                    <a:pt x="0" y="81"/>
                  </a:lnTo>
                  <a:lnTo>
                    <a:pt x="0" y="83"/>
                  </a:lnTo>
                  <a:lnTo>
                    <a:pt x="0" y="84"/>
                  </a:lnTo>
                  <a:lnTo>
                    <a:pt x="0" y="86"/>
                  </a:lnTo>
                  <a:lnTo>
                    <a:pt x="0" y="88"/>
                  </a:lnTo>
                  <a:lnTo>
                    <a:pt x="0" y="89"/>
                  </a:lnTo>
                  <a:lnTo>
                    <a:pt x="0" y="91"/>
                  </a:lnTo>
                  <a:lnTo>
                    <a:pt x="0" y="93"/>
                  </a:lnTo>
                  <a:lnTo>
                    <a:pt x="0" y="95"/>
                  </a:lnTo>
                  <a:lnTo>
                    <a:pt x="0" y="97"/>
                  </a:lnTo>
                  <a:lnTo>
                    <a:pt x="0" y="99"/>
                  </a:lnTo>
                  <a:lnTo>
                    <a:pt x="0" y="100"/>
                  </a:lnTo>
                  <a:lnTo>
                    <a:pt x="0" y="102"/>
                  </a:lnTo>
                  <a:lnTo>
                    <a:pt x="0" y="104"/>
                  </a:lnTo>
                  <a:lnTo>
                    <a:pt x="0" y="105"/>
                  </a:lnTo>
                  <a:lnTo>
                    <a:pt x="0" y="107"/>
                  </a:lnTo>
                  <a:lnTo>
                    <a:pt x="2" y="108"/>
                  </a:lnTo>
                  <a:lnTo>
                    <a:pt x="2" y="111"/>
                  </a:lnTo>
                  <a:lnTo>
                    <a:pt x="4" y="113"/>
                  </a:lnTo>
                  <a:lnTo>
                    <a:pt x="4" y="115"/>
                  </a:lnTo>
                  <a:lnTo>
                    <a:pt x="6" y="116"/>
                  </a:lnTo>
                  <a:lnTo>
                    <a:pt x="8" y="118"/>
                  </a:lnTo>
                  <a:lnTo>
                    <a:pt x="10" y="120"/>
                  </a:lnTo>
                  <a:lnTo>
                    <a:pt x="11" y="122"/>
                  </a:lnTo>
                  <a:lnTo>
                    <a:pt x="14" y="122"/>
                  </a:lnTo>
                  <a:lnTo>
                    <a:pt x="16" y="124"/>
                  </a:lnTo>
                  <a:lnTo>
                    <a:pt x="20" y="124"/>
                  </a:lnTo>
                  <a:lnTo>
                    <a:pt x="23" y="126"/>
                  </a:lnTo>
                  <a:lnTo>
                    <a:pt x="29" y="126"/>
                  </a:lnTo>
                  <a:lnTo>
                    <a:pt x="33" y="126"/>
                  </a:lnTo>
                  <a:lnTo>
                    <a:pt x="38" y="126"/>
                  </a:lnTo>
                  <a:lnTo>
                    <a:pt x="43" y="126"/>
                  </a:lnTo>
                  <a:lnTo>
                    <a:pt x="49" y="124"/>
                  </a:lnTo>
                  <a:lnTo>
                    <a:pt x="53" y="124"/>
                  </a:lnTo>
                  <a:lnTo>
                    <a:pt x="58" y="124"/>
                  </a:lnTo>
                  <a:lnTo>
                    <a:pt x="61" y="124"/>
                  </a:lnTo>
                  <a:lnTo>
                    <a:pt x="66" y="122"/>
                  </a:lnTo>
                  <a:lnTo>
                    <a:pt x="69" y="122"/>
                  </a:lnTo>
                  <a:lnTo>
                    <a:pt x="72" y="122"/>
                  </a:lnTo>
                  <a:lnTo>
                    <a:pt x="73" y="122"/>
                  </a:lnTo>
                  <a:lnTo>
                    <a:pt x="74" y="120"/>
                  </a:lnTo>
                  <a:lnTo>
                    <a:pt x="74" y="121"/>
                  </a:lnTo>
                  <a:lnTo>
                    <a:pt x="74" y="122"/>
                  </a:lnTo>
                  <a:lnTo>
                    <a:pt x="74" y="123"/>
                  </a:lnTo>
                  <a:lnTo>
                    <a:pt x="74" y="125"/>
                  </a:lnTo>
                  <a:lnTo>
                    <a:pt x="74" y="126"/>
                  </a:lnTo>
                  <a:lnTo>
                    <a:pt x="74" y="127"/>
                  </a:lnTo>
                  <a:lnTo>
                    <a:pt x="72" y="129"/>
                  </a:lnTo>
                  <a:lnTo>
                    <a:pt x="71" y="129"/>
                  </a:lnTo>
                  <a:lnTo>
                    <a:pt x="69" y="129"/>
                  </a:lnTo>
                  <a:lnTo>
                    <a:pt x="67" y="131"/>
                  </a:lnTo>
                  <a:lnTo>
                    <a:pt x="66" y="131"/>
                  </a:lnTo>
                  <a:lnTo>
                    <a:pt x="64" y="131"/>
                  </a:lnTo>
                  <a:lnTo>
                    <a:pt x="63" y="133"/>
                  </a:lnTo>
                  <a:lnTo>
                    <a:pt x="63" y="134"/>
                  </a:lnTo>
                  <a:lnTo>
                    <a:pt x="62" y="135"/>
                  </a:lnTo>
                  <a:lnTo>
                    <a:pt x="62" y="136"/>
                  </a:lnTo>
                  <a:lnTo>
                    <a:pt x="61" y="138"/>
                  </a:lnTo>
                  <a:lnTo>
                    <a:pt x="61" y="139"/>
                  </a:lnTo>
                  <a:lnTo>
                    <a:pt x="61" y="141"/>
                  </a:lnTo>
                  <a:lnTo>
                    <a:pt x="61" y="143"/>
                  </a:lnTo>
                  <a:lnTo>
                    <a:pt x="60" y="146"/>
                  </a:lnTo>
                  <a:lnTo>
                    <a:pt x="60" y="148"/>
                  </a:lnTo>
                  <a:lnTo>
                    <a:pt x="60" y="150"/>
                  </a:lnTo>
                  <a:lnTo>
                    <a:pt x="60" y="152"/>
                  </a:lnTo>
                  <a:lnTo>
                    <a:pt x="60" y="153"/>
                  </a:lnTo>
                  <a:lnTo>
                    <a:pt x="61" y="155"/>
                  </a:lnTo>
                  <a:lnTo>
                    <a:pt x="62" y="157"/>
                  </a:lnTo>
                  <a:lnTo>
                    <a:pt x="64" y="158"/>
                  </a:lnTo>
                  <a:lnTo>
                    <a:pt x="64" y="160"/>
                  </a:lnTo>
                  <a:lnTo>
                    <a:pt x="64" y="162"/>
                  </a:lnTo>
                  <a:lnTo>
                    <a:pt x="64" y="163"/>
                  </a:lnTo>
                  <a:lnTo>
                    <a:pt x="66" y="163"/>
                  </a:lnTo>
                  <a:lnTo>
                    <a:pt x="66" y="164"/>
                  </a:lnTo>
                  <a:lnTo>
                    <a:pt x="67" y="164"/>
                  </a:lnTo>
                  <a:lnTo>
                    <a:pt x="67" y="166"/>
                  </a:lnTo>
                  <a:lnTo>
                    <a:pt x="69" y="166"/>
                  </a:lnTo>
                  <a:lnTo>
                    <a:pt x="69" y="168"/>
                  </a:lnTo>
                  <a:lnTo>
                    <a:pt x="70" y="168"/>
                  </a:lnTo>
                  <a:lnTo>
                    <a:pt x="72" y="169"/>
                  </a:lnTo>
                  <a:lnTo>
                    <a:pt x="74" y="169"/>
                  </a:lnTo>
                  <a:lnTo>
                    <a:pt x="74" y="171"/>
                  </a:lnTo>
                  <a:lnTo>
                    <a:pt x="76" y="172"/>
                  </a:lnTo>
                  <a:lnTo>
                    <a:pt x="77" y="173"/>
                  </a:lnTo>
                  <a:lnTo>
                    <a:pt x="78" y="173"/>
                  </a:lnTo>
                  <a:lnTo>
                    <a:pt x="80" y="173"/>
                  </a:lnTo>
                  <a:lnTo>
                    <a:pt x="81" y="173"/>
                  </a:lnTo>
                  <a:lnTo>
                    <a:pt x="83" y="172"/>
                  </a:lnTo>
                  <a:lnTo>
                    <a:pt x="83" y="171"/>
                  </a:lnTo>
                  <a:lnTo>
                    <a:pt x="85" y="169"/>
                  </a:lnTo>
                  <a:lnTo>
                    <a:pt x="84" y="171"/>
                  </a:lnTo>
                  <a:lnTo>
                    <a:pt x="84" y="172"/>
                  </a:lnTo>
                  <a:lnTo>
                    <a:pt x="84" y="174"/>
                  </a:lnTo>
                  <a:lnTo>
                    <a:pt x="86" y="174"/>
                  </a:lnTo>
                  <a:lnTo>
                    <a:pt x="86" y="176"/>
                  </a:lnTo>
                  <a:lnTo>
                    <a:pt x="86" y="177"/>
                  </a:lnTo>
                  <a:lnTo>
                    <a:pt x="88" y="177"/>
                  </a:lnTo>
                  <a:lnTo>
                    <a:pt x="88" y="178"/>
                  </a:lnTo>
                  <a:lnTo>
                    <a:pt x="89" y="178"/>
                  </a:lnTo>
                  <a:lnTo>
                    <a:pt x="91" y="178"/>
                  </a:lnTo>
                  <a:lnTo>
                    <a:pt x="91" y="179"/>
                  </a:lnTo>
                  <a:lnTo>
                    <a:pt x="92" y="179"/>
                  </a:lnTo>
                  <a:lnTo>
                    <a:pt x="93" y="178"/>
                  </a:lnTo>
                  <a:lnTo>
                    <a:pt x="95" y="177"/>
                  </a:lnTo>
                  <a:lnTo>
                    <a:pt x="96" y="177"/>
                  </a:lnTo>
                  <a:lnTo>
                    <a:pt x="98" y="176"/>
                  </a:lnTo>
                  <a:lnTo>
                    <a:pt x="100" y="174"/>
                  </a:lnTo>
                  <a:lnTo>
                    <a:pt x="102" y="173"/>
                  </a:lnTo>
                  <a:lnTo>
                    <a:pt x="103" y="171"/>
                  </a:lnTo>
                  <a:lnTo>
                    <a:pt x="104" y="169"/>
                  </a:lnTo>
                  <a:lnTo>
                    <a:pt x="104" y="170"/>
                  </a:lnTo>
                  <a:lnTo>
                    <a:pt x="104" y="172"/>
                  </a:lnTo>
                  <a:lnTo>
                    <a:pt x="104" y="174"/>
                  </a:lnTo>
                  <a:lnTo>
                    <a:pt x="104" y="176"/>
                  </a:lnTo>
                  <a:lnTo>
                    <a:pt x="104" y="177"/>
                  </a:lnTo>
                  <a:lnTo>
                    <a:pt x="104" y="178"/>
                  </a:lnTo>
                  <a:lnTo>
                    <a:pt x="104" y="180"/>
                  </a:lnTo>
                  <a:lnTo>
                    <a:pt x="104" y="182"/>
                  </a:lnTo>
                  <a:lnTo>
                    <a:pt x="104" y="183"/>
                  </a:lnTo>
                  <a:lnTo>
                    <a:pt x="104" y="185"/>
                  </a:lnTo>
                  <a:lnTo>
                    <a:pt x="104" y="187"/>
                  </a:lnTo>
                  <a:lnTo>
                    <a:pt x="104" y="188"/>
                  </a:lnTo>
                  <a:lnTo>
                    <a:pt x="104" y="189"/>
                  </a:lnTo>
                  <a:lnTo>
                    <a:pt x="102" y="190"/>
                  </a:lnTo>
                  <a:lnTo>
                    <a:pt x="101" y="190"/>
                  </a:lnTo>
                  <a:lnTo>
                    <a:pt x="99" y="190"/>
                  </a:lnTo>
                  <a:lnTo>
                    <a:pt x="97" y="190"/>
                  </a:lnTo>
                  <a:lnTo>
                    <a:pt x="96" y="190"/>
                  </a:lnTo>
                  <a:lnTo>
                    <a:pt x="94" y="190"/>
                  </a:lnTo>
                  <a:lnTo>
                    <a:pt x="92" y="190"/>
                  </a:lnTo>
                  <a:lnTo>
                    <a:pt x="91" y="190"/>
                  </a:lnTo>
                  <a:lnTo>
                    <a:pt x="89" y="190"/>
                  </a:lnTo>
                  <a:lnTo>
                    <a:pt x="89" y="189"/>
                  </a:lnTo>
                  <a:lnTo>
                    <a:pt x="88" y="189"/>
                  </a:lnTo>
                  <a:lnTo>
                    <a:pt x="88" y="188"/>
                  </a:lnTo>
                  <a:lnTo>
                    <a:pt x="87" y="188"/>
                  </a:lnTo>
                  <a:lnTo>
                    <a:pt x="87" y="186"/>
                  </a:lnTo>
                  <a:lnTo>
                    <a:pt x="87" y="184"/>
                  </a:lnTo>
                  <a:lnTo>
                    <a:pt x="85" y="184"/>
                  </a:lnTo>
                  <a:lnTo>
                    <a:pt x="85" y="183"/>
                  </a:lnTo>
                  <a:lnTo>
                    <a:pt x="85" y="181"/>
                  </a:lnTo>
                  <a:lnTo>
                    <a:pt x="85" y="180"/>
                  </a:lnTo>
                  <a:lnTo>
                    <a:pt x="85" y="179"/>
                  </a:lnTo>
                  <a:lnTo>
                    <a:pt x="83" y="180"/>
                  </a:lnTo>
                  <a:lnTo>
                    <a:pt x="81" y="180"/>
                  </a:lnTo>
                  <a:lnTo>
                    <a:pt x="80" y="180"/>
                  </a:lnTo>
                  <a:lnTo>
                    <a:pt x="78" y="182"/>
                  </a:lnTo>
                  <a:lnTo>
                    <a:pt x="76" y="184"/>
                  </a:lnTo>
                  <a:lnTo>
                    <a:pt x="74" y="186"/>
                  </a:lnTo>
                  <a:lnTo>
                    <a:pt x="73" y="188"/>
                  </a:lnTo>
                  <a:lnTo>
                    <a:pt x="71" y="189"/>
                  </a:lnTo>
                  <a:lnTo>
                    <a:pt x="70" y="189"/>
                  </a:lnTo>
                  <a:lnTo>
                    <a:pt x="68" y="189"/>
                  </a:lnTo>
                  <a:lnTo>
                    <a:pt x="67" y="189"/>
                  </a:lnTo>
                  <a:lnTo>
                    <a:pt x="65" y="189"/>
                  </a:lnTo>
                  <a:lnTo>
                    <a:pt x="63" y="188"/>
                  </a:lnTo>
                  <a:lnTo>
                    <a:pt x="60" y="188"/>
                  </a:lnTo>
                  <a:lnTo>
                    <a:pt x="58" y="188"/>
                  </a:lnTo>
                  <a:lnTo>
                    <a:pt x="57" y="188"/>
                  </a:lnTo>
                  <a:lnTo>
                    <a:pt x="55" y="187"/>
                  </a:lnTo>
                  <a:lnTo>
                    <a:pt x="51" y="187"/>
                  </a:lnTo>
                  <a:lnTo>
                    <a:pt x="50" y="187"/>
                  </a:lnTo>
                  <a:lnTo>
                    <a:pt x="46" y="187"/>
                  </a:lnTo>
                  <a:lnTo>
                    <a:pt x="45" y="185"/>
                  </a:lnTo>
                  <a:lnTo>
                    <a:pt x="43" y="185"/>
                  </a:lnTo>
                  <a:lnTo>
                    <a:pt x="41" y="185"/>
                  </a:lnTo>
                  <a:lnTo>
                    <a:pt x="40" y="185"/>
                  </a:lnTo>
                  <a:lnTo>
                    <a:pt x="40" y="183"/>
                  </a:lnTo>
                  <a:lnTo>
                    <a:pt x="39" y="185"/>
                  </a:lnTo>
                  <a:lnTo>
                    <a:pt x="39" y="187"/>
                  </a:lnTo>
                  <a:lnTo>
                    <a:pt x="37" y="189"/>
                  </a:lnTo>
                  <a:lnTo>
                    <a:pt x="37" y="191"/>
                  </a:lnTo>
                  <a:lnTo>
                    <a:pt x="35" y="195"/>
                  </a:lnTo>
                  <a:lnTo>
                    <a:pt x="34" y="198"/>
                  </a:lnTo>
                  <a:lnTo>
                    <a:pt x="32" y="202"/>
                  </a:lnTo>
                  <a:lnTo>
                    <a:pt x="32" y="205"/>
                  </a:lnTo>
                  <a:lnTo>
                    <a:pt x="30" y="208"/>
                  </a:lnTo>
                  <a:lnTo>
                    <a:pt x="28" y="212"/>
                  </a:lnTo>
                  <a:lnTo>
                    <a:pt x="26" y="215"/>
                  </a:lnTo>
                  <a:lnTo>
                    <a:pt x="26" y="219"/>
                  </a:lnTo>
                  <a:lnTo>
                    <a:pt x="24" y="222"/>
                  </a:lnTo>
                  <a:lnTo>
                    <a:pt x="24" y="224"/>
                  </a:lnTo>
                  <a:lnTo>
                    <a:pt x="24" y="226"/>
                  </a:lnTo>
                  <a:lnTo>
                    <a:pt x="24" y="227"/>
                  </a:lnTo>
                  <a:lnTo>
                    <a:pt x="25" y="227"/>
                  </a:lnTo>
                  <a:lnTo>
                    <a:pt x="27" y="229"/>
                  </a:lnTo>
                  <a:lnTo>
                    <a:pt x="29" y="229"/>
                  </a:lnTo>
                  <a:lnTo>
                    <a:pt x="30" y="231"/>
                  </a:lnTo>
                  <a:lnTo>
                    <a:pt x="34" y="231"/>
                  </a:lnTo>
                  <a:lnTo>
                    <a:pt x="35" y="231"/>
                  </a:lnTo>
                  <a:lnTo>
                    <a:pt x="39" y="231"/>
                  </a:lnTo>
                  <a:lnTo>
                    <a:pt x="41" y="232"/>
                  </a:lnTo>
                  <a:lnTo>
                    <a:pt x="43" y="232"/>
                  </a:lnTo>
                  <a:lnTo>
                    <a:pt x="45" y="232"/>
                  </a:lnTo>
                  <a:lnTo>
                    <a:pt x="49" y="232"/>
                  </a:lnTo>
                  <a:lnTo>
                    <a:pt x="51" y="232"/>
                  </a:lnTo>
                  <a:lnTo>
                    <a:pt x="53" y="232"/>
                  </a:lnTo>
                  <a:lnTo>
                    <a:pt x="55" y="232"/>
                  </a:lnTo>
                  <a:lnTo>
                    <a:pt x="57" y="230"/>
                  </a:lnTo>
                  <a:lnTo>
                    <a:pt x="55" y="232"/>
                  </a:lnTo>
                  <a:lnTo>
                    <a:pt x="55" y="233"/>
                  </a:lnTo>
                  <a:lnTo>
                    <a:pt x="55" y="235"/>
                  </a:lnTo>
                  <a:lnTo>
                    <a:pt x="55" y="237"/>
                  </a:lnTo>
                  <a:lnTo>
                    <a:pt x="56" y="239"/>
                  </a:lnTo>
                  <a:lnTo>
                    <a:pt x="56" y="241"/>
                  </a:lnTo>
                  <a:lnTo>
                    <a:pt x="57" y="241"/>
                  </a:lnTo>
                  <a:lnTo>
                    <a:pt x="57" y="243"/>
                  </a:lnTo>
                  <a:lnTo>
                    <a:pt x="58" y="244"/>
                  </a:lnTo>
                  <a:lnTo>
                    <a:pt x="58" y="246"/>
                  </a:lnTo>
                  <a:lnTo>
                    <a:pt x="59" y="247"/>
                  </a:lnTo>
                  <a:lnTo>
                    <a:pt x="59" y="249"/>
                  </a:lnTo>
                  <a:lnTo>
                    <a:pt x="61" y="250"/>
                  </a:lnTo>
                  <a:lnTo>
                    <a:pt x="61" y="252"/>
                  </a:lnTo>
                  <a:lnTo>
                    <a:pt x="62" y="252"/>
                  </a:lnTo>
                  <a:lnTo>
                    <a:pt x="62" y="254"/>
                  </a:lnTo>
                  <a:lnTo>
                    <a:pt x="63" y="256"/>
                  </a:lnTo>
                  <a:lnTo>
                    <a:pt x="63" y="258"/>
                  </a:lnTo>
                  <a:lnTo>
                    <a:pt x="65" y="259"/>
                  </a:lnTo>
                  <a:lnTo>
                    <a:pt x="65" y="261"/>
                  </a:lnTo>
                  <a:lnTo>
                    <a:pt x="67" y="263"/>
                  </a:lnTo>
                  <a:lnTo>
                    <a:pt x="69" y="265"/>
                  </a:lnTo>
                  <a:lnTo>
                    <a:pt x="70" y="266"/>
                  </a:lnTo>
                  <a:lnTo>
                    <a:pt x="70" y="270"/>
                  </a:lnTo>
                  <a:lnTo>
                    <a:pt x="72" y="271"/>
                  </a:lnTo>
                  <a:lnTo>
                    <a:pt x="73" y="273"/>
                  </a:lnTo>
                  <a:lnTo>
                    <a:pt x="75" y="275"/>
                  </a:lnTo>
                  <a:lnTo>
                    <a:pt x="75" y="277"/>
                  </a:lnTo>
                  <a:lnTo>
                    <a:pt x="77" y="278"/>
                  </a:lnTo>
                  <a:lnTo>
                    <a:pt x="77" y="280"/>
                  </a:lnTo>
                  <a:lnTo>
                    <a:pt x="79" y="281"/>
                  </a:lnTo>
                  <a:lnTo>
                    <a:pt x="79" y="284"/>
                  </a:lnTo>
                  <a:lnTo>
                    <a:pt x="79" y="286"/>
                  </a:lnTo>
                  <a:lnTo>
                    <a:pt x="79" y="287"/>
                  </a:lnTo>
                  <a:lnTo>
                    <a:pt x="80" y="289"/>
                  </a:lnTo>
                  <a:lnTo>
                    <a:pt x="80" y="292"/>
                  </a:lnTo>
                  <a:lnTo>
                    <a:pt x="82" y="294"/>
                  </a:lnTo>
                  <a:lnTo>
                    <a:pt x="82" y="296"/>
                  </a:lnTo>
                  <a:lnTo>
                    <a:pt x="84" y="297"/>
                  </a:lnTo>
                  <a:lnTo>
                    <a:pt x="84" y="301"/>
                  </a:lnTo>
                  <a:lnTo>
                    <a:pt x="84" y="303"/>
                  </a:lnTo>
                  <a:lnTo>
                    <a:pt x="84" y="305"/>
                  </a:lnTo>
                  <a:lnTo>
                    <a:pt x="86" y="306"/>
                  </a:lnTo>
                  <a:lnTo>
                    <a:pt x="86" y="308"/>
                  </a:lnTo>
                  <a:lnTo>
                    <a:pt x="86" y="310"/>
                  </a:lnTo>
                  <a:lnTo>
                    <a:pt x="86" y="312"/>
                  </a:lnTo>
                  <a:lnTo>
                    <a:pt x="86" y="313"/>
                  </a:lnTo>
                  <a:lnTo>
                    <a:pt x="86" y="315"/>
                  </a:lnTo>
                  <a:lnTo>
                    <a:pt x="86" y="316"/>
                  </a:lnTo>
                  <a:lnTo>
                    <a:pt x="86" y="318"/>
                  </a:lnTo>
                  <a:lnTo>
                    <a:pt x="86" y="320"/>
                  </a:lnTo>
                  <a:lnTo>
                    <a:pt x="86" y="322"/>
                  </a:lnTo>
                  <a:lnTo>
                    <a:pt x="86" y="324"/>
                  </a:lnTo>
                  <a:lnTo>
                    <a:pt x="88" y="324"/>
                  </a:lnTo>
                  <a:lnTo>
                    <a:pt x="88" y="325"/>
                  </a:lnTo>
                  <a:lnTo>
                    <a:pt x="90" y="327"/>
                  </a:lnTo>
                  <a:lnTo>
                    <a:pt x="91" y="328"/>
                  </a:lnTo>
                  <a:lnTo>
                    <a:pt x="92" y="328"/>
                  </a:lnTo>
                  <a:lnTo>
                    <a:pt x="93" y="330"/>
                  </a:lnTo>
                  <a:lnTo>
                    <a:pt x="94" y="330"/>
                  </a:lnTo>
                  <a:lnTo>
                    <a:pt x="96" y="330"/>
                  </a:lnTo>
                  <a:lnTo>
                    <a:pt x="98" y="330"/>
                  </a:lnTo>
                  <a:lnTo>
                    <a:pt x="104" y="330"/>
                  </a:lnTo>
                  <a:lnTo>
                    <a:pt x="109" y="329"/>
                  </a:lnTo>
                  <a:lnTo>
                    <a:pt x="114" y="329"/>
                  </a:lnTo>
                  <a:lnTo>
                    <a:pt x="120" y="327"/>
                  </a:lnTo>
                  <a:lnTo>
                    <a:pt x="126" y="327"/>
                  </a:lnTo>
                  <a:lnTo>
                    <a:pt x="131" y="326"/>
                  </a:lnTo>
                  <a:lnTo>
                    <a:pt x="136" y="326"/>
                  </a:lnTo>
                  <a:lnTo>
                    <a:pt x="142" y="324"/>
                  </a:lnTo>
                  <a:lnTo>
                    <a:pt x="145" y="324"/>
                  </a:lnTo>
                  <a:lnTo>
                    <a:pt x="150" y="324"/>
                  </a:lnTo>
                  <a:lnTo>
                    <a:pt x="154" y="324"/>
                  </a:lnTo>
                  <a:lnTo>
                    <a:pt x="160" y="322"/>
                  </a:lnTo>
                  <a:lnTo>
                    <a:pt x="163" y="322"/>
                  </a:lnTo>
                  <a:lnTo>
                    <a:pt x="167" y="322"/>
                  </a:lnTo>
                  <a:lnTo>
                    <a:pt x="171" y="322"/>
                  </a:lnTo>
                  <a:lnTo>
                    <a:pt x="176" y="321"/>
                  </a:lnTo>
                  <a:lnTo>
                    <a:pt x="177" y="321"/>
                  </a:lnTo>
                  <a:lnTo>
                    <a:pt x="179" y="321"/>
                  </a:lnTo>
                  <a:lnTo>
                    <a:pt x="181" y="321"/>
                  </a:lnTo>
                  <a:lnTo>
                    <a:pt x="184" y="321"/>
                  </a:lnTo>
                  <a:lnTo>
                    <a:pt x="185" y="321"/>
                  </a:lnTo>
                  <a:lnTo>
                    <a:pt x="188" y="321"/>
                  </a:lnTo>
                  <a:lnTo>
                    <a:pt x="190" y="321"/>
                  </a:lnTo>
                  <a:lnTo>
                    <a:pt x="194" y="320"/>
                  </a:lnTo>
                  <a:lnTo>
                    <a:pt x="196" y="320"/>
                  </a:lnTo>
                  <a:lnTo>
                    <a:pt x="197" y="320"/>
                  </a:lnTo>
                  <a:lnTo>
                    <a:pt x="199" y="320"/>
                  </a:lnTo>
                  <a:lnTo>
                    <a:pt x="201" y="319"/>
                  </a:lnTo>
                  <a:lnTo>
                    <a:pt x="203" y="319"/>
                  </a:lnTo>
                  <a:lnTo>
                    <a:pt x="204" y="318"/>
                  </a:lnTo>
                  <a:lnTo>
                    <a:pt x="228" y="318"/>
                  </a:lnTo>
                </a:path>
              </a:pathLst>
            </a:custGeom>
            <a:solidFill>
              <a:srgbClr val="F8F8F8"/>
            </a:solidFill>
            <a:ln w="18732">
              <a:solidFill>
                <a:srgbClr val="DDDDDD"/>
              </a:solidFill>
              <a:round/>
              <a:headEnd/>
              <a:tailEnd/>
            </a:ln>
          </p:spPr>
          <p:txBody>
            <a:bodyPr/>
            <a:lstStyle/>
            <a:p>
              <a:endParaRPr lang="it-IT"/>
            </a:p>
          </p:txBody>
        </p:sp>
        <p:sp>
          <p:nvSpPr>
            <p:cNvPr id="8267" name="Freeform 101"/>
            <p:cNvSpPr>
              <a:spLocks/>
            </p:cNvSpPr>
            <p:nvPr/>
          </p:nvSpPr>
          <p:spPr bwMode="auto">
            <a:xfrm>
              <a:off x="1398" y="1469"/>
              <a:ext cx="72" cy="98"/>
            </a:xfrm>
            <a:custGeom>
              <a:avLst/>
              <a:gdLst>
                <a:gd name="T0" fmla="*/ 0 w 36"/>
                <a:gd name="T1" fmla="*/ 0 h 103"/>
                <a:gd name="T2" fmla="*/ 0 w 36"/>
                <a:gd name="T3" fmla="*/ 1 h 103"/>
                <a:gd name="T4" fmla="*/ 0 w 36"/>
                <a:gd name="T5" fmla="*/ 1 h 103"/>
                <a:gd name="T6" fmla="*/ 8 w 36"/>
                <a:gd name="T7" fmla="*/ 3 h 103"/>
                <a:gd name="T8" fmla="*/ 24 w 36"/>
                <a:gd name="T9" fmla="*/ 3 h 103"/>
                <a:gd name="T10" fmla="*/ 32 w 36"/>
                <a:gd name="T11" fmla="*/ 5 h 103"/>
                <a:gd name="T12" fmla="*/ 48 w 36"/>
                <a:gd name="T13" fmla="*/ 6 h 103"/>
                <a:gd name="T14" fmla="*/ 56 w 36"/>
                <a:gd name="T15" fmla="*/ 8 h 103"/>
                <a:gd name="T16" fmla="*/ 72 w 36"/>
                <a:gd name="T17" fmla="*/ 8 h 103"/>
                <a:gd name="T18" fmla="*/ 88 w 36"/>
                <a:gd name="T19" fmla="*/ 10 h 103"/>
                <a:gd name="T20" fmla="*/ 96 w 36"/>
                <a:gd name="T21" fmla="*/ 10 h 103"/>
                <a:gd name="T22" fmla="*/ 112 w 36"/>
                <a:gd name="T23" fmla="*/ 10 h 103"/>
                <a:gd name="T24" fmla="*/ 128 w 36"/>
                <a:gd name="T25" fmla="*/ 11 h 103"/>
                <a:gd name="T26" fmla="*/ 136 w 36"/>
                <a:gd name="T27" fmla="*/ 13 h 103"/>
                <a:gd name="T28" fmla="*/ 152 w 36"/>
                <a:gd name="T29" fmla="*/ 14 h 103"/>
                <a:gd name="T30" fmla="*/ 152 w 36"/>
                <a:gd name="T31" fmla="*/ 16 h 103"/>
                <a:gd name="T32" fmla="*/ 168 w 36"/>
                <a:gd name="T33" fmla="*/ 16 h 103"/>
                <a:gd name="T34" fmla="*/ 176 w 36"/>
                <a:gd name="T35" fmla="*/ 22 h 103"/>
                <a:gd name="T36" fmla="*/ 184 w 36"/>
                <a:gd name="T37" fmla="*/ 26 h 103"/>
                <a:gd name="T38" fmla="*/ 200 w 36"/>
                <a:gd name="T39" fmla="*/ 30 h 103"/>
                <a:gd name="T40" fmla="*/ 216 w 36"/>
                <a:gd name="T41" fmla="*/ 35 h 103"/>
                <a:gd name="T42" fmla="*/ 216 w 36"/>
                <a:gd name="T43" fmla="*/ 42 h 103"/>
                <a:gd name="T44" fmla="*/ 224 w 36"/>
                <a:gd name="T45" fmla="*/ 47 h 103"/>
                <a:gd name="T46" fmla="*/ 240 w 36"/>
                <a:gd name="T47" fmla="*/ 53 h 103"/>
                <a:gd name="T48" fmla="*/ 248 w 36"/>
                <a:gd name="T49" fmla="*/ 59 h 103"/>
                <a:gd name="T50" fmla="*/ 248 w 36"/>
                <a:gd name="T51" fmla="*/ 66 h 103"/>
                <a:gd name="T52" fmla="*/ 256 w 36"/>
                <a:gd name="T53" fmla="*/ 70 h 103"/>
                <a:gd name="T54" fmla="*/ 256 w 36"/>
                <a:gd name="T55" fmla="*/ 76 h 103"/>
                <a:gd name="T56" fmla="*/ 272 w 36"/>
                <a:gd name="T57" fmla="*/ 80 h 103"/>
                <a:gd name="T58" fmla="*/ 272 w 36"/>
                <a:gd name="T59" fmla="*/ 84 h 103"/>
                <a:gd name="T60" fmla="*/ 272 w 36"/>
                <a:gd name="T61" fmla="*/ 86 h 103"/>
                <a:gd name="T62" fmla="*/ 272 w 36"/>
                <a:gd name="T63" fmla="*/ 88 h 103"/>
                <a:gd name="T64" fmla="*/ 280 w 36"/>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103"/>
                <a:gd name="T101" fmla="*/ 36 w 36"/>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103">
                  <a:moveTo>
                    <a:pt x="0" y="0"/>
                  </a:moveTo>
                  <a:lnTo>
                    <a:pt x="0" y="1"/>
                  </a:lnTo>
                  <a:lnTo>
                    <a:pt x="1" y="3"/>
                  </a:lnTo>
                  <a:lnTo>
                    <a:pt x="3" y="3"/>
                  </a:lnTo>
                  <a:lnTo>
                    <a:pt x="4" y="5"/>
                  </a:lnTo>
                  <a:lnTo>
                    <a:pt x="6" y="6"/>
                  </a:lnTo>
                  <a:lnTo>
                    <a:pt x="7" y="8"/>
                  </a:lnTo>
                  <a:lnTo>
                    <a:pt x="9" y="8"/>
                  </a:lnTo>
                  <a:lnTo>
                    <a:pt x="11" y="10"/>
                  </a:lnTo>
                  <a:lnTo>
                    <a:pt x="12" y="11"/>
                  </a:lnTo>
                  <a:lnTo>
                    <a:pt x="14" y="13"/>
                  </a:lnTo>
                  <a:lnTo>
                    <a:pt x="16" y="14"/>
                  </a:lnTo>
                  <a:lnTo>
                    <a:pt x="17" y="16"/>
                  </a:lnTo>
                  <a:lnTo>
                    <a:pt x="19" y="17"/>
                  </a:lnTo>
                  <a:lnTo>
                    <a:pt x="19" y="19"/>
                  </a:lnTo>
                  <a:lnTo>
                    <a:pt x="21" y="19"/>
                  </a:lnTo>
                  <a:lnTo>
                    <a:pt x="22" y="25"/>
                  </a:lnTo>
                  <a:lnTo>
                    <a:pt x="23" y="29"/>
                  </a:lnTo>
                  <a:lnTo>
                    <a:pt x="25" y="36"/>
                  </a:lnTo>
                  <a:lnTo>
                    <a:pt x="27" y="41"/>
                  </a:lnTo>
                  <a:lnTo>
                    <a:pt x="27" y="48"/>
                  </a:lnTo>
                  <a:lnTo>
                    <a:pt x="28" y="55"/>
                  </a:lnTo>
                  <a:lnTo>
                    <a:pt x="30" y="62"/>
                  </a:lnTo>
                  <a:lnTo>
                    <a:pt x="31" y="68"/>
                  </a:lnTo>
                  <a:lnTo>
                    <a:pt x="31" y="76"/>
                  </a:lnTo>
                  <a:lnTo>
                    <a:pt x="32" y="82"/>
                  </a:lnTo>
                  <a:lnTo>
                    <a:pt x="32" y="88"/>
                  </a:lnTo>
                  <a:lnTo>
                    <a:pt x="34" y="93"/>
                  </a:lnTo>
                  <a:lnTo>
                    <a:pt x="34" y="97"/>
                  </a:lnTo>
                  <a:lnTo>
                    <a:pt x="34" y="100"/>
                  </a:lnTo>
                  <a:lnTo>
                    <a:pt x="34" y="102"/>
                  </a:lnTo>
                  <a:lnTo>
                    <a:pt x="35" y="102"/>
                  </a:lnTo>
                </a:path>
              </a:pathLst>
            </a:custGeom>
            <a:solidFill>
              <a:srgbClr val="F8F8F8"/>
            </a:solidFill>
            <a:ln w="18732">
              <a:solidFill>
                <a:srgbClr val="DDDDDD"/>
              </a:solidFill>
              <a:round/>
              <a:headEnd/>
              <a:tailEnd/>
            </a:ln>
          </p:spPr>
          <p:txBody>
            <a:bodyPr/>
            <a:lstStyle/>
            <a:p>
              <a:endParaRPr lang="it-IT"/>
            </a:p>
          </p:txBody>
        </p:sp>
        <p:sp>
          <p:nvSpPr>
            <p:cNvPr id="8268" name="Freeform 102"/>
            <p:cNvSpPr>
              <a:spLocks/>
            </p:cNvSpPr>
            <p:nvPr/>
          </p:nvSpPr>
          <p:spPr bwMode="auto">
            <a:xfrm>
              <a:off x="1490" y="1469"/>
              <a:ext cx="74" cy="98"/>
            </a:xfrm>
            <a:custGeom>
              <a:avLst/>
              <a:gdLst>
                <a:gd name="T0" fmla="*/ 288 w 37"/>
                <a:gd name="T1" fmla="*/ 0 h 103"/>
                <a:gd name="T2" fmla="*/ 280 w 37"/>
                <a:gd name="T3" fmla="*/ 1 h 103"/>
                <a:gd name="T4" fmla="*/ 280 w 37"/>
                <a:gd name="T5" fmla="*/ 1 h 103"/>
                <a:gd name="T6" fmla="*/ 264 w 37"/>
                <a:gd name="T7" fmla="*/ 3 h 103"/>
                <a:gd name="T8" fmla="*/ 264 w 37"/>
                <a:gd name="T9" fmla="*/ 3 h 103"/>
                <a:gd name="T10" fmla="*/ 248 w 37"/>
                <a:gd name="T11" fmla="*/ 5 h 103"/>
                <a:gd name="T12" fmla="*/ 240 w 37"/>
                <a:gd name="T13" fmla="*/ 6 h 103"/>
                <a:gd name="T14" fmla="*/ 224 w 37"/>
                <a:gd name="T15" fmla="*/ 8 h 103"/>
                <a:gd name="T16" fmla="*/ 216 w 37"/>
                <a:gd name="T17" fmla="*/ 8 h 103"/>
                <a:gd name="T18" fmla="*/ 192 w 37"/>
                <a:gd name="T19" fmla="*/ 10 h 103"/>
                <a:gd name="T20" fmla="*/ 184 w 37"/>
                <a:gd name="T21" fmla="*/ 10 h 103"/>
                <a:gd name="T22" fmla="*/ 168 w 37"/>
                <a:gd name="T23" fmla="*/ 10 h 103"/>
                <a:gd name="T24" fmla="*/ 152 w 37"/>
                <a:gd name="T25" fmla="*/ 11 h 103"/>
                <a:gd name="T26" fmla="*/ 136 w 37"/>
                <a:gd name="T27" fmla="*/ 13 h 103"/>
                <a:gd name="T28" fmla="*/ 128 w 37"/>
                <a:gd name="T29" fmla="*/ 14 h 103"/>
                <a:gd name="T30" fmla="*/ 120 w 37"/>
                <a:gd name="T31" fmla="*/ 16 h 103"/>
                <a:gd name="T32" fmla="*/ 120 w 37"/>
                <a:gd name="T33" fmla="*/ 16 h 103"/>
                <a:gd name="T34" fmla="*/ 104 w 37"/>
                <a:gd name="T35" fmla="*/ 22 h 103"/>
                <a:gd name="T36" fmla="*/ 88 w 37"/>
                <a:gd name="T37" fmla="*/ 26 h 103"/>
                <a:gd name="T38" fmla="*/ 72 w 37"/>
                <a:gd name="T39" fmla="*/ 30 h 103"/>
                <a:gd name="T40" fmla="*/ 56 w 37"/>
                <a:gd name="T41" fmla="*/ 35 h 103"/>
                <a:gd name="T42" fmla="*/ 40 w 37"/>
                <a:gd name="T43" fmla="*/ 42 h 103"/>
                <a:gd name="T44" fmla="*/ 40 w 37"/>
                <a:gd name="T45" fmla="*/ 47 h 103"/>
                <a:gd name="T46" fmla="*/ 24 w 37"/>
                <a:gd name="T47" fmla="*/ 53 h 103"/>
                <a:gd name="T48" fmla="*/ 24 w 37"/>
                <a:gd name="T49" fmla="*/ 59 h 103"/>
                <a:gd name="T50" fmla="*/ 8 w 37"/>
                <a:gd name="T51" fmla="*/ 66 h 103"/>
                <a:gd name="T52" fmla="*/ 8 w 37"/>
                <a:gd name="T53" fmla="*/ 70 h 103"/>
                <a:gd name="T54" fmla="*/ 0 w 37"/>
                <a:gd name="T55" fmla="*/ 76 h 103"/>
                <a:gd name="T56" fmla="*/ 0 w 37"/>
                <a:gd name="T57" fmla="*/ 80 h 103"/>
                <a:gd name="T58" fmla="*/ 0 w 37"/>
                <a:gd name="T59" fmla="*/ 84 h 103"/>
                <a:gd name="T60" fmla="*/ 0 w 37"/>
                <a:gd name="T61" fmla="*/ 86 h 103"/>
                <a:gd name="T62" fmla="*/ 0 w 37"/>
                <a:gd name="T63" fmla="*/ 88 h 103"/>
                <a:gd name="T64" fmla="*/ 0 w 37"/>
                <a:gd name="T65" fmla="*/ 88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103"/>
                <a:gd name="T101" fmla="*/ 37 w 37"/>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103">
                  <a:moveTo>
                    <a:pt x="36" y="0"/>
                  </a:moveTo>
                  <a:lnTo>
                    <a:pt x="35" y="1"/>
                  </a:lnTo>
                  <a:lnTo>
                    <a:pt x="33" y="3"/>
                  </a:lnTo>
                  <a:lnTo>
                    <a:pt x="31" y="5"/>
                  </a:lnTo>
                  <a:lnTo>
                    <a:pt x="30" y="6"/>
                  </a:lnTo>
                  <a:lnTo>
                    <a:pt x="28" y="8"/>
                  </a:lnTo>
                  <a:lnTo>
                    <a:pt x="27" y="8"/>
                  </a:lnTo>
                  <a:lnTo>
                    <a:pt x="24" y="10"/>
                  </a:lnTo>
                  <a:lnTo>
                    <a:pt x="23" y="11"/>
                  </a:lnTo>
                  <a:lnTo>
                    <a:pt x="21" y="13"/>
                  </a:lnTo>
                  <a:lnTo>
                    <a:pt x="19" y="14"/>
                  </a:lnTo>
                  <a:lnTo>
                    <a:pt x="17" y="16"/>
                  </a:lnTo>
                  <a:lnTo>
                    <a:pt x="16" y="17"/>
                  </a:lnTo>
                  <a:lnTo>
                    <a:pt x="15" y="19"/>
                  </a:lnTo>
                  <a:lnTo>
                    <a:pt x="13" y="25"/>
                  </a:lnTo>
                  <a:lnTo>
                    <a:pt x="11" y="29"/>
                  </a:lnTo>
                  <a:lnTo>
                    <a:pt x="9" y="36"/>
                  </a:lnTo>
                  <a:lnTo>
                    <a:pt x="7" y="41"/>
                  </a:lnTo>
                  <a:lnTo>
                    <a:pt x="5" y="48"/>
                  </a:lnTo>
                  <a:lnTo>
                    <a:pt x="5" y="55"/>
                  </a:lnTo>
                  <a:lnTo>
                    <a:pt x="3" y="62"/>
                  </a:lnTo>
                  <a:lnTo>
                    <a:pt x="3" y="68"/>
                  </a:lnTo>
                  <a:lnTo>
                    <a:pt x="1" y="76"/>
                  </a:lnTo>
                  <a:lnTo>
                    <a:pt x="1" y="82"/>
                  </a:lnTo>
                  <a:lnTo>
                    <a:pt x="0" y="88"/>
                  </a:lnTo>
                  <a:lnTo>
                    <a:pt x="0" y="93"/>
                  </a:lnTo>
                  <a:lnTo>
                    <a:pt x="0" y="97"/>
                  </a:lnTo>
                  <a:lnTo>
                    <a:pt x="0" y="100"/>
                  </a:lnTo>
                  <a:lnTo>
                    <a:pt x="0" y="102"/>
                  </a:lnTo>
                </a:path>
              </a:pathLst>
            </a:custGeom>
            <a:solidFill>
              <a:srgbClr val="F8F8F8"/>
            </a:solidFill>
            <a:ln w="18732">
              <a:solidFill>
                <a:srgbClr val="DDDDDD"/>
              </a:solidFill>
              <a:round/>
              <a:headEnd/>
              <a:tailEnd/>
            </a:ln>
          </p:spPr>
          <p:txBody>
            <a:bodyPr/>
            <a:lstStyle/>
            <a:p>
              <a:endParaRPr lang="it-IT"/>
            </a:p>
          </p:txBody>
        </p:sp>
        <p:sp>
          <p:nvSpPr>
            <p:cNvPr id="8269" name="Freeform 103"/>
            <p:cNvSpPr>
              <a:spLocks/>
            </p:cNvSpPr>
            <p:nvPr/>
          </p:nvSpPr>
          <p:spPr bwMode="auto">
            <a:xfrm>
              <a:off x="1452" y="1468"/>
              <a:ext cx="69" cy="100"/>
            </a:xfrm>
            <a:custGeom>
              <a:avLst/>
              <a:gdLst>
                <a:gd name="T0" fmla="*/ 0 w 36"/>
                <a:gd name="T1" fmla="*/ 5 h 106"/>
                <a:gd name="T2" fmla="*/ 0 w 36"/>
                <a:gd name="T3" fmla="*/ 7 h 106"/>
                <a:gd name="T4" fmla="*/ 8 w 36"/>
                <a:gd name="T5" fmla="*/ 8 h 106"/>
                <a:gd name="T6" fmla="*/ 23 w 36"/>
                <a:gd name="T7" fmla="*/ 10 h 106"/>
                <a:gd name="T8" fmla="*/ 36 w 36"/>
                <a:gd name="T9" fmla="*/ 13 h 106"/>
                <a:gd name="T10" fmla="*/ 40 w 36"/>
                <a:gd name="T11" fmla="*/ 17 h 106"/>
                <a:gd name="T12" fmla="*/ 56 w 36"/>
                <a:gd name="T13" fmla="*/ 21 h 106"/>
                <a:gd name="T14" fmla="*/ 63 w 36"/>
                <a:gd name="T15" fmla="*/ 23 h 106"/>
                <a:gd name="T16" fmla="*/ 77 w 36"/>
                <a:gd name="T17" fmla="*/ 26 h 106"/>
                <a:gd name="T18" fmla="*/ 77 w 36"/>
                <a:gd name="T19" fmla="*/ 36 h 106"/>
                <a:gd name="T20" fmla="*/ 84 w 36"/>
                <a:gd name="T21" fmla="*/ 44 h 106"/>
                <a:gd name="T22" fmla="*/ 84 w 36"/>
                <a:gd name="T23" fmla="*/ 54 h 106"/>
                <a:gd name="T24" fmla="*/ 77 w 36"/>
                <a:gd name="T25" fmla="*/ 64 h 106"/>
                <a:gd name="T26" fmla="*/ 77 w 36"/>
                <a:gd name="T27" fmla="*/ 73 h 106"/>
                <a:gd name="T28" fmla="*/ 77 w 36"/>
                <a:gd name="T29" fmla="*/ 81 h 106"/>
                <a:gd name="T30" fmla="*/ 77 w 36"/>
                <a:gd name="T31" fmla="*/ 86 h 106"/>
                <a:gd name="T32" fmla="*/ 77 w 36"/>
                <a:gd name="T33" fmla="*/ 87 h 106"/>
                <a:gd name="T34" fmla="*/ 77 w 36"/>
                <a:gd name="T35" fmla="*/ 87 h 106"/>
                <a:gd name="T36" fmla="*/ 84 w 36"/>
                <a:gd name="T37" fmla="*/ 87 h 106"/>
                <a:gd name="T38" fmla="*/ 84 w 36"/>
                <a:gd name="T39" fmla="*/ 87 h 106"/>
                <a:gd name="T40" fmla="*/ 100 w 36"/>
                <a:gd name="T41" fmla="*/ 88 h 106"/>
                <a:gd name="T42" fmla="*/ 100 w 36"/>
                <a:gd name="T43" fmla="*/ 88 h 106"/>
                <a:gd name="T44" fmla="*/ 107 w 36"/>
                <a:gd name="T45" fmla="*/ 88 h 106"/>
                <a:gd name="T46" fmla="*/ 107 w 36"/>
                <a:gd name="T47" fmla="*/ 88 h 106"/>
                <a:gd name="T48" fmla="*/ 113 w 36"/>
                <a:gd name="T49" fmla="*/ 88 h 106"/>
                <a:gd name="T50" fmla="*/ 113 w 36"/>
                <a:gd name="T51" fmla="*/ 85 h 106"/>
                <a:gd name="T52" fmla="*/ 113 w 36"/>
                <a:gd name="T53" fmla="*/ 79 h 106"/>
                <a:gd name="T54" fmla="*/ 113 w 36"/>
                <a:gd name="T55" fmla="*/ 72 h 106"/>
                <a:gd name="T56" fmla="*/ 113 w 36"/>
                <a:gd name="T57" fmla="*/ 66 h 106"/>
                <a:gd name="T58" fmla="*/ 113 w 36"/>
                <a:gd name="T59" fmla="*/ 58 h 106"/>
                <a:gd name="T60" fmla="*/ 121 w 36"/>
                <a:gd name="T61" fmla="*/ 51 h 106"/>
                <a:gd name="T62" fmla="*/ 121 w 36"/>
                <a:gd name="T63" fmla="*/ 43 h 106"/>
                <a:gd name="T64" fmla="*/ 132 w 36"/>
                <a:gd name="T65" fmla="*/ 40 h 106"/>
                <a:gd name="T66" fmla="*/ 132 w 36"/>
                <a:gd name="T67" fmla="*/ 38 h 106"/>
                <a:gd name="T68" fmla="*/ 132 w 36"/>
                <a:gd name="T69" fmla="*/ 34 h 106"/>
                <a:gd name="T70" fmla="*/ 132 w 36"/>
                <a:gd name="T71" fmla="*/ 28 h 106"/>
                <a:gd name="T72" fmla="*/ 132 w 36"/>
                <a:gd name="T73" fmla="*/ 24 h 106"/>
                <a:gd name="T74" fmla="*/ 132 w 36"/>
                <a:gd name="T75" fmla="*/ 21 h 106"/>
                <a:gd name="T76" fmla="*/ 148 w 36"/>
                <a:gd name="T77" fmla="*/ 15 h 106"/>
                <a:gd name="T78" fmla="*/ 155 w 36"/>
                <a:gd name="T79" fmla="*/ 11 h 106"/>
                <a:gd name="T80" fmla="*/ 161 w 36"/>
                <a:gd name="T81" fmla="*/ 8 h 106"/>
                <a:gd name="T82" fmla="*/ 161 w 36"/>
                <a:gd name="T83" fmla="*/ 8 h 106"/>
                <a:gd name="T84" fmla="*/ 176 w 36"/>
                <a:gd name="T85" fmla="*/ 8 h 106"/>
                <a:gd name="T86" fmla="*/ 199 w 36"/>
                <a:gd name="T87" fmla="*/ 6 h 106"/>
                <a:gd name="T88" fmla="*/ 209 w 36"/>
                <a:gd name="T89" fmla="*/ 5 h 106"/>
                <a:gd name="T90" fmla="*/ 217 w 36"/>
                <a:gd name="T91" fmla="*/ 4 h 106"/>
                <a:gd name="T92" fmla="*/ 232 w 36"/>
                <a:gd name="T93" fmla="*/ 2 h 106"/>
                <a:gd name="T94" fmla="*/ 240 w 36"/>
                <a:gd name="T95" fmla="*/ 1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106"/>
                <a:gd name="T146" fmla="*/ 36 w 36"/>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106">
                  <a:moveTo>
                    <a:pt x="0" y="4"/>
                  </a:moveTo>
                  <a:lnTo>
                    <a:pt x="0" y="5"/>
                  </a:lnTo>
                  <a:lnTo>
                    <a:pt x="0" y="7"/>
                  </a:lnTo>
                  <a:lnTo>
                    <a:pt x="1" y="8"/>
                  </a:lnTo>
                  <a:lnTo>
                    <a:pt x="1" y="9"/>
                  </a:lnTo>
                  <a:lnTo>
                    <a:pt x="3" y="11"/>
                  </a:lnTo>
                  <a:lnTo>
                    <a:pt x="3" y="13"/>
                  </a:lnTo>
                  <a:lnTo>
                    <a:pt x="5" y="14"/>
                  </a:lnTo>
                  <a:lnTo>
                    <a:pt x="5" y="16"/>
                  </a:lnTo>
                  <a:lnTo>
                    <a:pt x="6" y="18"/>
                  </a:lnTo>
                  <a:lnTo>
                    <a:pt x="6" y="20"/>
                  </a:lnTo>
                  <a:lnTo>
                    <a:pt x="8" y="22"/>
                  </a:lnTo>
                  <a:lnTo>
                    <a:pt x="8" y="24"/>
                  </a:lnTo>
                  <a:lnTo>
                    <a:pt x="9" y="25"/>
                  </a:lnTo>
                  <a:lnTo>
                    <a:pt x="9" y="27"/>
                  </a:lnTo>
                  <a:lnTo>
                    <a:pt x="11" y="28"/>
                  </a:lnTo>
                  <a:lnTo>
                    <a:pt x="11" y="32"/>
                  </a:lnTo>
                  <a:lnTo>
                    <a:pt x="11" y="36"/>
                  </a:lnTo>
                  <a:lnTo>
                    <a:pt x="11" y="42"/>
                  </a:lnTo>
                  <a:lnTo>
                    <a:pt x="12" y="47"/>
                  </a:lnTo>
                  <a:lnTo>
                    <a:pt x="12" y="53"/>
                  </a:lnTo>
                  <a:lnTo>
                    <a:pt x="12" y="59"/>
                  </a:lnTo>
                  <a:lnTo>
                    <a:pt x="12" y="64"/>
                  </a:lnTo>
                  <a:lnTo>
                    <a:pt x="12" y="70"/>
                  </a:lnTo>
                  <a:lnTo>
                    <a:pt x="11" y="76"/>
                  </a:lnTo>
                  <a:lnTo>
                    <a:pt x="11" y="82"/>
                  </a:lnTo>
                  <a:lnTo>
                    <a:pt x="11" y="87"/>
                  </a:lnTo>
                  <a:lnTo>
                    <a:pt x="11" y="91"/>
                  </a:lnTo>
                  <a:lnTo>
                    <a:pt x="11" y="96"/>
                  </a:lnTo>
                  <a:lnTo>
                    <a:pt x="11" y="99"/>
                  </a:lnTo>
                  <a:lnTo>
                    <a:pt x="11" y="102"/>
                  </a:lnTo>
                  <a:lnTo>
                    <a:pt x="11" y="103"/>
                  </a:lnTo>
                  <a:lnTo>
                    <a:pt x="11" y="104"/>
                  </a:lnTo>
                  <a:lnTo>
                    <a:pt x="12" y="104"/>
                  </a:lnTo>
                  <a:lnTo>
                    <a:pt x="14" y="104"/>
                  </a:lnTo>
                  <a:lnTo>
                    <a:pt x="14" y="105"/>
                  </a:lnTo>
                  <a:lnTo>
                    <a:pt x="15" y="105"/>
                  </a:lnTo>
                  <a:lnTo>
                    <a:pt x="16" y="105"/>
                  </a:lnTo>
                  <a:lnTo>
                    <a:pt x="16" y="103"/>
                  </a:lnTo>
                  <a:lnTo>
                    <a:pt x="16" y="101"/>
                  </a:lnTo>
                  <a:lnTo>
                    <a:pt x="16" y="97"/>
                  </a:lnTo>
                  <a:lnTo>
                    <a:pt x="16" y="94"/>
                  </a:lnTo>
                  <a:lnTo>
                    <a:pt x="16" y="90"/>
                  </a:lnTo>
                  <a:lnTo>
                    <a:pt x="16" y="86"/>
                  </a:lnTo>
                  <a:lnTo>
                    <a:pt x="16" y="81"/>
                  </a:lnTo>
                  <a:lnTo>
                    <a:pt x="16" y="78"/>
                  </a:lnTo>
                  <a:lnTo>
                    <a:pt x="16" y="73"/>
                  </a:lnTo>
                  <a:lnTo>
                    <a:pt x="16" y="69"/>
                  </a:lnTo>
                  <a:lnTo>
                    <a:pt x="17" y="64"/>
                  </a:lnTo>
                  <a:lnTo>
                    <a:pt x="17" y="60"/>
                  </a:lnTo>
                  <a:lnTo>
                    <a:pt x="17" y="56"/>
                  </a:lnTo>
                  <a:lnTo>
                    <a:pt x="17" y="52"/>
                  </a:lnTo>
                  <a:lnTo>
                    <a:pt x="19" y="49"/>
                  </a:lnTo>
                  <a:lnTo>
                    <a:pt x="19" y="48"/>
                  </a:lnTo>
                  <a:lnTo>
                    <a:pt x="19" y="46"/>
                  </a:lnTo>
                  <a:lnTo>
                    <a:pt x="19" y="44"/>
                  </a:lnTo>
                  <a:lnTo>
                    <a:pt x="19" y="41"/>
                  </a:lnTo>
                  <a:lnTo>
                    <a:pt x="19" y="40"/>
                  </a:lnTo>
                  <a:lnTo>
                    <a:pt x="19" y="36"/>
                  </a:lnTo>
                  <a:lnTo>
                    <a:pt x="19" y="34"/>
                  </a:lnTo>
                  <a:lnTo>
                    <a:pt x="19" y="30"/>
                  </a:lnTo>
                  <a:lnTo>
                    <a:pt x="19" y="29"/>
                  </a:lnTo>
                  <a:lnTo>
                    <a:pt x="19" y="25"/>
                  </a:lnTo>
                  <a:lnTo>
                    <a:pt x="19" y="24"/>
                  </a:lnTo>
                  <a:lnTo>
                    <a:pt x="21" y="20"/>
                  </a:lnTo>
                  <a:lnTo>
                    <a:pt x="21" y="18"/>
                  </a:lnTo>
                  <a:lnTo>
                    <a:pt x="22" y="16"/>
                  </a:lnTo>
                  <a:lnTo>
                    <a:pt x="22" y="14"/>
                  </a:lnTo>
                  <a:lnTo>
                    <a:pt x="23" y="11"/>
                  </a:lnTo>
                  <a:lnTo>
                    <a:pt x="23" y="10"/>
                  </a:lnTo>
                  <a:lnTo>
                    <a:pt x="25" y="8"/>
                  </a:lnTo>
                  <a:lnTo>
                    <a:pt x="27" y="6"/>
                  </a:lnTo>
                  <a:lnTo>
                    <a:pt x="28" y="6"/>
                  </a:lnTo>
                  <a:lnTo>
                    <a:pt x="30" y="5"/>
                  </a:lnTo>
                  <a:lnTo>
                    <a:pt x="31" y="4"/>
                  </a:lnTo>
                  <a:lnTo>
                    <a:pt x="33" y="2"/>
                  </a:lnTo>
                  <a:lnTo>
                    <a:pt x="34" y="1"/>
                  </a:lnTo>
                  <a:lnTo>
                    <a:pt x="35" y="0"/>
                  </a:lnTo>
                </a:path>
              </a:pathLst>
            </a:custGeom>
            <a:solidFill>
              <a:srgbClr val="F8F8F8"/>
            </a:solidFill>
            <a:ln w="6350">
              <a:solidFill>
                <a:srgbClr val="DDDDDD"/>
              </a:solidFill>
              <a:round/>
              <a:headEnd/>
              <a:tailEnd/>
            </a:ln>
          </p:spPr>
          <p:txBody>
            <a:bodyPr/>
            <a:lstStyle/>
            <a:p>
              <a:endParaRPr lang="it-IT"/>
            </a:p>
          </p:txBody>
        </p:sp>
        <p:sp>
          <p:nvSpPr>
            <p:cNvPr id="8270" name="AutoShape 104"/>
            <p:cNvSpPr>
              <a:spLocks noChangeArrowheads="1"/>
            </p:cNvSpPr>
            <p:nvPr/>
          </p:nvSpPr>
          <p:spPr bwMode="auto">
            <a:xfrm flipV="1">
              <a:off x="1043" y="1302"/>
              <a:ext cx="867" cy="17"/>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8271" name="AutoShape 105"/>
            <p:cNvSpPr>
              <a:spLocks noChangeArrowheads="1"/>
            </p:cNvSpPr>
            <p:nvPr/>
          </p:nvSpPr>
          <p:spPr bwMode="auto">
            <a:xfrm flipV="1">
              <a:off x="1083" y="1293"/>
              <a:ext cx="788" cy="9"/>
            </a:xfrm>
            <a:prstGeom prst="roundRect">
              <a:avLst>
                <a:gd name="adj" fmla="val 0"/>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8272" name="Oval 106"/>
            <p:cNvSpPr>
              <a:spLocks noChangeArrowheads="1"/>
            </p:cNvSpPr>
            <p:nvPr/>
          </p:nvSpPr>
          <p:spPr bwMode="auto">
            <a:xfrm>
              <a:off x="1316" y="1473"/>
              <a:ext cx="40"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8273" name="Oval 107"/>
            <p:cNvSpPr>
              <a:spLocks noChangeArrowheads="1"/>
            </p:cNvSpPr>
            <p:nvPr/>
          </p:nvSpPr>
          <p:spPr bwMode="auto">
            <a:xfrm>
              <a:off x="1602" y="1475"/>
              <a:ext cx="41" cy="19"/>
            </a:xfrm>
            <a:prstGeom prst="ellipse">
              <a:avLst/>
            </a:prstGeom>
            <a:solidFill>
              <a:srgbClr val="F8F8F8"/>
            </a:solidFill>
            <a:ln w="9048">
              <a:solidFill>
                <a:srgbClr val="DDDDDD"/>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8274" name="Freeform 108"/>
            <p:cNvSpPr>
              <a:spLocks/>
            </p:cNvSpPr>
            <p:nvPr/>
          </p:nvSpPr>
          <p:spPr bwMode="auto">
            <a:xfrm>
              <a:off x="1247" y="1320"/>
              <a:ext cx="63" cy="35"/>
            </a:xfrm>
            <a:custGeom>
              <a:avLst/>
              <a:gdLst>
                <a:gd name="T0" fmla="*/ 8 w 32"/>
                <a:gd name="T1" fmla="*/ 0 h 38"/>
                <a:gd name="T2" fmla="*/ 8 w 32"/>
                <a:gd name="T3" fmla="*/ 0 h 38"/>
                <a:gd name="T4" fmla="*/ 24 w 32"/>
                <a:gd name="T5" fmla="*/ 0 h 38"/>
                <a:gd name="T6" fmla="*/ 47 w 32"/>
                <a:gd name="T7" fmla="*/ 0 h 38"/>
                <a:gd name="T8" fmla="*/ 63 w 32"/>
                <a:gd name="T9" fmla="*/ 0 h 38"/>
                <a:gd name="T10" fmla="*/ 93 w 32"/>
                <a:gd name="T11" fmla="*/ 0 h 38"/>
                <a:gd name="T12" fmla="*/ 108 w 32"/>
                <a:gd name="T13" fmla="*/ 0 h 38"/>
                <a:gd name="T14" fmla="*/ 116 w 32"/>
                <a:gd name="T15" fmla="*/ 0 h 38"/>
                <a:gd name="T16" fmla="*/ 124 w 32"/>
                <a:gd name="T17" fmla="*/ 2 h 38"/>
                <a:gd name="T18" fmla="*/ 124 w 32"/>
                <a:gd name="T19" fmla="*/ 3 h 38"/>
                <a:gd name="T20" fmla="*/ 136 w 32"/>
                <a:gd name="T21" fmla="*/ 5 h 38"/>
                <a:gd name="T22" fmla="*/ 167 w 32"/>
                <a:gd name="T23" fmla="*/ 6 h 38"/>
                <a:gd name="T24" fmla="*/ 183 w 32"/>
                <a:gd name="T25" fmla="*/ 8 h 38"/>
                <a:gd name="T26" fmla="*/ 205 w 32"/>
                <a:gd name="T27" fmla="*/ 12 h 38"/>
                <a:gd name="T28" fmla="*/ 221 w 32"/>
                <a:gd name="T29" fmla="*/ 15 h 38"/>
                <a:gd name="T30" fmla="*/ 228 w 32"/>
                <a:gd name="T31" fmla="*/ 15 h 38"/>
                <a:gd name="T32" fmla="*/ 228 w 32"/>
                <a:gd name="T33" fmla="*/ 15 h 38"/>
                <a:gd name="T34" fmla="*/ 228 w 32"/>
                <a:gd name="T35" fmla="*/ 17 h 38"/>
                <a:gd name="T36" fmla="*/ 213 w 32"/>
                <a:gd name="T37" fmla="*/ 18 h 38"/>
                <a:gd name="T38" fmla="*/ 197 w 32"/>
                <a:gd name="T39" fmla="*/ 21 h 38"/>
                <a:gd name="T40" fmla="*/ 183 w 32"/>
                <a:gd name="T41" fmla="*/ 24 h 38"/>
                <a:gd name="T42" fmla="*/ 167 w 32"/>
                <a:gd name="T43" fmla="*/ 27 h 38"/>
                <a:gd name="T44" fmla="*/ 159 w 32"/>
                <a:gd name="T45" fmla="*/ 29 h 38"/>
                <a:gd name="T46" fmla="*/ 159 w 32"/>
                <a:gd name="T47" fmla="*/ 29 h 38"/>
                <a:gd name="T48" fmla="*/ 144 w 32"/>
                <a:gd name="T49" fmla="*/ 29 h 38"/>
                <a:gd name="T50" fmla="*/ 136 w 32"/>
                <a:gd name="T51" fmla="*/ 27 h 38"/>
                <a:gd name="T52" fmla="*/ 124 w 32"/>
                <a:gd name="T53" fmla="*/ 26 h 38"/>
                <a:gd name="T54" fmla="*/ 108 w 32"/>
                <a:gd name="T55" fmla="*/ 23 h 38"/>
                <a:gd name="T56" fmla="*/ 93 w 32"/>
                <a:gd name="T57" fmla="*/ 20 h 38"/>
                <a:gd name="T58" fmla="*/ 63 w 32"/>
                <a:gd name="T59" fmla="*/ 18 h 38"/>
                <a:gd name="T60" fmla="*/ 47 w 32"/>
                <a:gd name="T61" fmla="*/ 16 h 38"/>
                <a:gd name="T62" fmla="*/ 47 w 32"/>
                <a:gd name="T63" fmla="*/ 15 h 38"/>
                <a:gd name="T64" fmla="*/ 39 w 32"/>
                <a:gd name="T65" fmla="*/ 14 h 38"/>
                <a:gd name="T66" fmla="*/ 32 w 32"/>
                <a:gd name="T67" fmla="*/ 13 h 38"/>
                <a:gd name="T68" fmla="*/ 16 w 32"/>
                <a:gd name="T69" fmla="*/ 11 h 38"/>
                <a:gd name="T70" fmla="*/ 16 w 32"/>
                <a:gd name="T71" fmla="*/ 8 h 38"/>
                <a:gd name="T72" fmla="*/ 0 w 32"/>
                <a:gd name="T73" fmla="*/ 7 h 38"/>
                <a:gd name="T74" fmla="*/ 0 w 32"/>
                <a:gd name="T75" fmla="*/ 6 h 38"/>
                <a:gd name="T76" fmla="*/ 0 w 32"/>
                <a:gd name="T77" fmla="*/ 5 h 38"/>
                <a:gd name="T78" fmla="*/ 0 w 32"/>
                <a:gd name="T79" fmla="*/ 2 h 38"/>
                <a:gd name="T80" fmla="*/ 8 w 32"/>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
                <a:gd name="T124" fmla="*/ 0 h 38"/>
                <a:gd name="T125" fmla="*/ 32 w 32"/>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 h="38">
                  <a:moveTo>
                    <a:pt x="1" y="0"/>
                  </a:moveTo>
                  <a:lnTo>
                    <a:pt x="1" y="0"/>
                  </a:lnTo>
                  <a:lnTo>
                    <a:pt x="3" y="0"/>
                  </a:lnTo>
                  <a:lnTo>
                    <a:pt x="5" y="0"/>
                  </a:lnTo>
                  <a:lnTo>
                    <a:pt x="6" y="0"/>
                  </a:lnTo>
                  <a:lnTo>
                    <a:pt x="8" y="0"/>
                  </a:lnTo>
                  <a:lnTo>
                    <a:pt x="10" y="0"/>
                  </a:lnTo>
                  <a:lnTo>
                    <a:pt x="12" y="0"/>
                  </a:lnTo>
                  <a:lnTo>
                    <a:pt x="14" y="0"/>
                  </a:lnTo>
                  <a:lnTo>
                    <a:pt x="15" y="0"/>
                  </a:lnTo>
                  <a:lnTo>
                    <a:pt x="16" y="0"/>
                  </a:lnTo>
                  <a:lnTo>
                    <a:pt x="16" y="2"/>
                  </a:lnTo>
                  <a:lnTo>
                    <a:pt x="16" y="3"/>
                  </a:lnTo>
                  <a:lnTo>
                    <a:pt x="18" y="3"/>
                  </a:lnTo>
                  <a:lnTo>
                    <a:pt x="18" y="5"/>
                  </a:lnTo>
                  <a:lnTo>
                    <a:pt x="20" y="7"/>
                  </a:lnTo>
                  <a:lnTo>
                    <a:pt x="22" y="9"/>
                  </a:lnTo>
                  <a:lnTo>
                    <a:pt x="24" y="10"/>
                  </a:lnTo>
                  <a:lnTo>
                    <a:pt x="24" y="11"/>
                  </a:lnTo>
                  <a:lnTo>
                    <a:pt x="25" y="13"/>
                  </a:lnTo>
                  <a:lnTo>
                    <a:pt x="27" y="15"/>
                  </a:lnTo>
                  <a:lnTo>
                    <a:pt x="29" y="16"/>
                  </a:lnTo>
                  <a:lnTo>
                    <a:pt x="29" y="18"/>
                  </a:lnTo>
                  <a:lnTo>
                    <a:pt x="30" y="18"/>
                  </a:lnTo>
                  <a:lnTo>
                    <a:pt x="31" y="17"/>
                  </a:lnTo>
                  <a:lnTo>
                    <a:pt x="30" y="18"/>
                  </a:lnTo>
                  <a:lnTo>
                    <a:pt x="30" y="19"/>
                  </a:lnTo>
                  <a:lnTo>
                    <a:pt x="30" y="21"/>
                  </a:lnTo>
                  <a:lnTo>
                    <a:pt x="28" y="23"/>
                  </a:lnTo>
                  <a:lnTo>
                    <a:pt x="28" y="25"/>
                  </a:lnTo>
                  <a:lnTo>
                    <a:pt x="26" y="27"/>
                  </a:lnTo>
                  <a:lnTo>
                    <a:pt x="26" y="28"/>
                  </a:lnTo>
                  <a:lnTo>
                    <a:pt x="24" y="30"/>
                  </a:lnTo>
                  <a:lnTo>
                    <a:pt x="24" y="32"/>
                  </a:lnTo>
                  <a:lnTo>
                    <a:pt x="22" y="34"/>
                  </a:lnTo>
                  <a:lnTo>
                    <a:pt x="22" y="35"/>
                  </a:lnTo>
                  <a:lnTo>
                    <a:pt x="21" y="37"/>
                  </a:lnTo>
                  <a:lnTo>
                    <a:pt x="19" y="37"/>
                  </a:lnTo>
                  <a:lnTo>
                    <a:pt x="19" y="36"/>
                  </a:lnTo>
                  <a:lnTo>
                    <a:pt x="18" y="35"/>
                  </a:lnTo>
                  <a:lnTo>
                    <a:pt x="18" y="34"/>
                  </a:lnTo>
                  <a:lnTo>
                    <a:pt x="16" y="33"/>
                  </a:lnTo>
                  <a:lnTo>
                    <a:pt x="15" y="31"/>
                  </a:lnTo>
                  <a:lnTo>
                    <a:pt x="14" y="29"/>
                  </a:lnTo>
                  <a:lnTo>
                    <a:pt x="14" y="27"/>
                  </a:lnTo>
                  <a:lnTo>
                    <a:pt x="12" y="26"/>
                  </a:lnTo>
                  <a:lnTo>
                    <a:pt x="10" y="24"/>
                  </a:lnTo>
                  <a:lnTo>
                    <a:pt x="8" y="23"/>
                  </a:lnTo>
                  <a:lnTo>
                    <a:pt x="8" y="21"/>
                  </a:lnTo>
                  <a:lnTo>
                    <a:pt x="6" y="20"/>
                  </a:lnTo>
                  <a:lnTo>
                    <a:pt x="6" y="18"/>
                  </a:lnTo>
                  <a:lnTo>
                    <a:pt x="6" y="17"/>
                  </a:lnTo>
                  <a:lnTo>
                    <a:pt x="5" y="17"/>
                  </a:lnTo>
                  <a:lnTo>
                    <a:pt x="5" y="16"/>
                  </a:lnTo>
                  <a:lnTo>
                    <a:pt x="4" y="16"/>
                  </a:lnTo>
                  <a:lnTo>
                    <a:pt x="4" y="14"/>
                  </a:lnTo>
                  <a:lnTo>
                    <a:pt x="2" y="14"/>
                  </a:lnTo>
                  <a:lnTo>
                    <a:pt x="2" y="12"/>
                  </a:lnTo>
                  <a:lnTo>
                    <a:pt x="2" y="11"/>
                  </a:lnTo>
                  <a:lnTo>
                    <a:pt x="2" y="10"/>
                  </a:lnTo>
                  <a:lnTo>
                    <a:pt x="0" y="10"/>
                  </a:lnTo>
                  <a:lnTo>
                    <a:pt x="0" y="8"/>
                  </a:lnTo>
                  <a:lnTo>
                    <a:pt x="0" y="7"/>
                  </a:lnTo>
                  <a:lnTo>
                    <a:pt x="0" y="5"/>
                  </a:lnTo>
                  <a:lnTo>
                    <a:pt x="0" y="3"/>
                  </a:lnTo>
                  <a:lnTo>
                    <a:pt x="0" y="2"/>
                  </a:lnTo>
                  <a:lnTo>
                    <a:pt x="1" y="0"/>
                  </a:lnTo>
                </a:path>
              </a:pathLst>
            </a:custGeom>
            <a:solidFill>
              <a:srgbClr val="F8F8F8"/>
            </a:solidFill>
            <a:ln w="9525">
              <a:solidFill>
                <a:srgbClr val="DDDDDD"/>
              </a:solidFill>
              <a:round/>
              <a:headEnd/>
              <a:tailEnd/>
            </a:ln>
          </p:spPr>
          <p:txBody>
            <a:bodyPr/>
            <a:lstStyle/>
            <a:p>
              <a:endParaRPr lang="it-IT"/>
            </a:p>
          </p:txBody>
        </p:sp>
        <p:sp>
          <p:nvSpPr>
            <p:cNvPr id="8275" name="Freeform 109"/>
            <p:cNvSpPr>
              <a:spLocks/>
            </p:cNvSpPr>
            <p:nvPr/>
          </p:nvSpPr>
          <p:spPr bwMode="auto">
            <a:xfrm>
              <a:off x="1172" y="1319"/>
              <a:ext cx="311" cy="141"/>
            </a:xfrm>
            <a:custGeom>
              <a:avLst/>
              <a:gdLst>
                <a:gd name="T0" fmla="*/ 833 w 158"/>
                <a:gd name="T1" fmla="*/ 1 h 152"/>
                <a:gd name="T2" fmla="*/ 1112 w 158"/>
                <a:gd name="T3" fmla="*/ 20 h 152"/>
                <a:gd name="T4" fmla="*/ 1136 w 158"/>
                <a:gd name="T5" fmla="*/ 42 h 152"/>
                <a:gd name="T6" fmla="*/ 1173 w 158"/>
                <a:gd name="T7" fmla="*/ 42 h 152"/>
                <a:gd name="T8" fmla="*/ 1197 w 158"/>
                <a:gd name="T9" fmla="*/ 46 h 152"/>
                <a:gd name="T10" fmla="*/ 1197 w 158"/>
                <a:gd name="T11" fmla="*/ 90 h 152"/>
                <a:gd name="T12" fmla="*/ 1197 w 158"/>
                <a:gd name="T13" fmla="*/ 121 h 152"/>
                <a:gd name="T14" fmla="*/ 1008 w 158"/>
                <a:gd name="T15" fmla="*/ 118 h 152"/>
                <a:gd name="T16" fmla="*/ 779 w 158"/>
                <a:gd name="T17" fmla="*/ 112 h 152"/>
                <a:gd name="T18" fmla="*/ 685 w 158"/>
                <a:gd name="T19" fmla="*/ 111 h 152"/>
                <a:gd name="T20" fmla="*/ 520 w 158"/>
                <a:gd name="T21" fmla="*/ 111 h 152"/>
                <a:gd name="T22" fmla="*/ 472 w 158"/>
                <a:gd name="T23" fmla="*/ 113 h 152"/>
                <a:gd name="T24" fmla="*/ 472 w 158"/>
                <a:gd name="T25" fmla="*/ 116 h 152"/>
                <a:gd name="T26" fmla="*/ 449 w 158"/>
                <a:gd name="T27" fmla="*/ 119 h 152"/>
                <a:gd name="T28" fmla="*/ 372 w 158"/>
                <a:gd name="T29" fmla="*/ 114 h 152"/>
                <a:gd name="T30" fmla="*/ 299 w 158"/>
                <a:gd name="T31" fmla="*/ 105 h 152"/>
                <a:gd name="T32" fmla="*/ 268 w 158"/>
                <a:gd name="T33" fmla="*/ 89 h 152"/>
                <a:gd name="T34" fmla="*/ 136 w 158"/>
                <a:gd name="T35" fmla="*/ 71 h 152"/>
                <a:gd name="T36" fmla="*/ 31 w 158"/>
                <a:gd name="T37" fmla="*/ 67 h 152"/>
                <a:gd name="T38" fmla="*/ 159 w 158"/>
                <a:gd name="T39" fmla="*/ 66 h 152"/>
                <a:gd name="T40" fmla="*/ 291 w 158"/>
                <a:gd name="T41" fmla="*/ 71 h 152"/>
                <a:gd name="T42" fmla="*/ 380 w 158"/>
                <a:gd name="T43" fmla="*/ 85 h 152"/>
                <a:gd name="T44" fmla="*/ 411 w 158"/>
                <a:gd name="T45" fmla="*/ 98 h 152"/>
                <a:gd name="T46" fmla="*/ 488 w 158"/>
                <a:gd name="T47" fmla="*/ 101 h 152"/>
                <a:gd name="T48" fmla="*/ 589 w 158"/>
                <a:gd name="T49" fmla="*/ 101 h 152"/>
                <a:gd name="T50" fmla="*/ 604 w 158"/>
                <a:gd name="T51" fmla="*/ 94 h 152"/>
                <a:gd name="T52" fmla="*/ 616 w 158"/>
                <a:gd name="T53" fmla="*/ 74 h 152"/>
                <a:gd name="T54" fmla="*/ 616 w 158"/>
                <a:gd name="T55" fmla="*/ 72 h 152"/>
                <a:gd name="T56" fmla="*/ 640 w 158"/>
                <a:gd name="T57" fmla="*/ 90 h 152"/>
                <a:gd name="T58" fmla="*/ 817 w 158"/>
                <a:gd name="T59" fmla="*/ 99 h 152"/>
                <a:gd name="T60" fmla="*/ 1053 w 158"/>
                <a:gd name="T61" fmla="*/ 90 h 152"/>
                <a:gd name="T62" fmla="*/ 1128 w 158"/>
                <a:gd name="T63" fmla="*/ 75 h 152"/>
                <a:gd name="T64" fmla="*/ 1085 w 158"/>
                <a:gd name="T65" fmla="*/ 58 h 152"/>
                <a:gd name="T66" fmla="*/ 984 w 158"/>
                <a:gd name="T67" fmla="*/ 53 h 152"/>
                <a:gd name="T68" fmla="*/ 844 w 158"/>
                <a:gd name="T69" fmla="*/ 53 h 152"/>
                <a:gd name="T70" fmla="*/ 640 w 158"/>
                <a:gd name="T71" fmla="*/ 59 h 152"/>
                <a:gd name="T72" fmla="*/ 581 w 158"/>
                <a:gd name="T73" fmla="*/ 61 h 152"/>
                <a:gd name="T74" fmla="*/ 581 w 158"/>
                <a:gd name="T75" fmla="*/ 58 h 152"/>
                <a:gd name="T76" fmla="*/ 581 w 158"/>
                <a:gd name="T77" fmla="*/ 53 h 152"/>
                <a:gd name="T78" fmla="*/ 756 w 158"/>
                <a:gd name="T79" fmla="*/ 50 h 152"/>
                <a:gd name="T80" fmla="*/ 961 w 158"/>
                <a:gd name="T81" fmla="*/ 45 h 152"/>
                <a:gd name="T82" fmla="*/ 1031 w 158"/>
                <a:gd name="T83" fmla="*/ 37 h 152"/>
                <a:gd name="T84" fmla="*/ 1061 w 158"/>
                <a:gd name="T85" fmla="*/ 19 h 152"/>
                <a:gd name="T86" fmla="*/ 907 w 158"/>
                <a:gd name="T87" fmla="*/ 13 h 152"/>
                <a:gd name="T88" fmla="*/ 809 w 158"/>
                <a:gd name="T89" fmla="*/ 24 h 152"/>
                <a:gd name="T90" fmla="*/ 900 w 158"/>
                <a:gd name="T91" fmla="*/ 32 h 152"/>
                <a:gd name="T92" fmla="*/ 937 w 158"/>
                <a:gd name="T93" fmla="*/ 28 h 152"/>
                <a:gd name="T94" fmla="*/ 945 w 158"/>
                <a:gd name="T95" fmla="*/ 24 h 152"/>
                <a:gd name="T96" fmla="*/ 968 w 158"/>
                <a:gd name="T97" fmla="*/ 28 h 152"/>
                <a:gd name="T98" fmla="*/ 1000 w 158"/>
                <a:gd name="T99" fmla="*/ 35 h 152"/>
                <a:gd name="T100" fmla="*/ 900 w 158"/>
                <a:gd name="T101" fmla="*/ 39 h 152"/>
                <a:gd name="T102" fmla="*/ 716 w 158"/>
                <a:gd name="T103" fmla="*/ 44 h 152"/>
                <a:gd name="T104" fmla="*/ 693 w 158"/>
                <a:gd name="T105" fmla="*/ 42 h 152"/>
                <a:gd name="T106" fmla="*/ 740 w 158"/>
                <a:gd name="T107" fmla="*/ 34 h 152"/>
                <a:gd name="T108" fmla="*/ 748 w 158"/>
                <a:gd name="T109" fmla="*/ 17 h 152"/>
                <a:gd name="T110" fmla="*/ 701 w 158"/>
                <a:gd name="T111" fmla="*/ 9 h 152"/>
                <a:gd name="T112" fmla="*/ 663 w 158"/>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8"/>
                <a:gd name="T172" fmla="*/ 0 h 152"/>
                <a:gd name="T173" fmla="*/ 158 w 158"/>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8" h="152">
                  <a:moveTo>
                    <a:pt x="87" y="0"/>
                  </a:moveTo>
                  <a:lnTo>
                    <a:pt x="87" y="0"/>
                  </a:lnTo>
                  <a:lnTo>
                    <a:pt x="89" y="0"/>
                  </a:lnTo>
                  <a:lnTo>
                    <a:pt x="92" y="0"/>
                  </a:lnTo>
                  <a:lnTo>
                    <a:pt x="98" y="0"/>
                  </a:lnTo>
                  <a:lnTo>
                    <a:pt x="103" y="1"/>
                  </a:lnTo>
                  <a:lnTo>
                    <a:pt x="109" y="1"/>
                  </a:lnTo>
                  <a:lnTo>
                    <a:pt x="116" y="3"/>
                  </a:lnTo>
                  <a:lnTo>
                    <a:pt x="123" y="3"/>
                  </a:lnTo>
                  <a:lnTo>
                    <a:pt x="128" y="7"/>
                  </a:lnTo>
                  <a:lnTo>
                    <a:pt x="135" y="10"/>
                  </a:lnTo>
                  <a:lnTo>
                    <a:pt x="139" y="15"/>
                  </a:lnTo>
                  <a:lnTo>
                    <a:pt x="144" y="19"/>
                  </a:lnTo>
                  <a:lnTo>
                    <a:pt x="146" y="26"/>
                  </a:lnTo>
                  <a:lnTo>
                    <a:pt x="149" y="33"/>
                  </a:lnTo>
                  <a:lnTo>
                    <a:pt x="149" y="43"/>
                  </a:lnTo>
                  <a:lnTo>
                    <a:pt x="149" y="52"/>
                  </a:lnTo>
                  <a:lnTo>
                    <a:pt x="151" y="52"/>
                  </a:lnTo>
                  <a:lnTo>
                    <a:pt x="153" y="52"/>
                  </a:lnTo>
                  <a:lnTo>
                    <a:pt x="154" y="52"/>
                  </a:lnTo>
                  <a:lnTo>
                    <a:pt x="156" y="52"/>
                  </a:lnTo>
                  <a:lnTo>
                    <a:pt x="157" y="52"/>
                  </a:lnTo>
                  <a:lnTo>
                    <a:pt x="157" y="55"/>
                  </a:lnTo>
                  <a:lnTo>
                    <a:pt x="157" y="58"/>
                  </a:lnTo>
                  <a:lnTo>
                    <a:pt x="157" y="63"/>
                  </a:lnTo>
                  <a:lnTo>
                    <a:pt x="157" y="69"/>
                  </a:lnTo>
                  <a:lnTo>
                    <a:pt x="157" y="78"/>
                  </a:lnTo>
                  <a:lnTo>
                    <a:pt x="157" y="85"/>
                  </a:lnTo>
                  <a:lnTo>
                    <a:pt x="157" y="94"/>
                  </a:lnTo>
                  <a:lnTo>
                    <a:pt x="157" y="102"/>
                  </a:lnTo>
                  <a:lnTo>
                    <a:pt x="157" y="113"/>
                  </a:lnTo>
                  <a:lnTo>
                    <a:pt x="157" y="121"/>
                  </a:lnTo>
                  <a:lnTo>
                    <a:pt x="157" y="130"/>
                  </a:lnTo>
                  <a:lnTo>
                    <a:pt x="157" y="136"/>
                  </a:lnTo>
                  <a:lnTo>
                    <a:pt x="157" y="143"/>
                  </a:lnTo>
                  <a:lnTo>
                    <a:pt x="157" y="148"/>
                  </a:lnTo>
                  <a:lnTo>
                    <a:pt x="157" y="151"/>
                  </a:lnTo>
                  <a:lnTo>
                    <a:pt x="156" y="151"/>
                  </a:lnTo>
                  <a:lnTo>
                    <a:pt x="154" y="151"/>
                  </a:lnTo>
                  <a:lnTo>
                    <a:pt x="150" y="151"/>
                  </a:lnTo>
                  <a:lnTo>
                    <a:pt x="147" y="150"/>
                  </a:lnTo>
                  <a:lnTo>
                    <a:pt x="142" y="150"/>
                  </a:lnTo>
                  <a:lnTo>
                    <a:pt x="138" y="148"/>
                  </a:lnTo>
                  <a:lnTo>
                    <a:pt x="132" y="148"/>
                  </a:lnTo>
                  <a:lnTo>
                    <a:pt x="127" y="146"/>
                  </a:lnTo>
                  <a:lnTo>
                    <a:pt x="122" y="146"/>
                  </a:lnTo>
                  <a:lnTo>
                    <a:pt x="117" y="144"/>
                  </a:lnTo>
                  <a:lnTo>
                    <a:pt x="111" y="144"/>
                  </a:lnTo>
                  <a:lnTo>
                    <a:pt x="108" y="142"/>
                  </a:lnTo>
                  <a:lnTo>
                    <a:pt x="104" y="142"/>
                  </a:lnTo>
                  <a:lnTo>
                    <a:pt x="102" y="140"/>
                  </a:lnTo>
                  <a:lnTo>
                    <a:pt x="100" y="140"/>
                  </a:lnTo>
                  <a:lnTo>
                    <a:pt x="100" y="138"/>
                  </a:lnTo>
                  <a:lnTo>
                    <a:pt x="98" y="139"/>
                  </a:lnTo>
                  <a:lnTo>
                    <a:pt x="95" y="139"/>
                  </a:lnTo>
                  <a:lnTo>
                    <a:pt x="94" y="139"/>
                  </a:lnTo>
                  <a:lnTo>
                    <a:pt x="90" y="139"/>
                  </a:lnTo>
                  <a:lnTo>
                    <a:pt x="87" y="139"/>
                  </a:lnTo>
                  <a:lnTo>
                    <a:pt x="84" y="139"/>
                  </a:lnTo>
                  <a:lnTo>
                    <a:pt x="81" y="139"/>
                  </a:lnTo>
                  <a:lnTo>
                    <a:pt x="77" y="139"/>
                  </a:lnTo>
                  <a:lnTo>
                    <a:pt x="73" y="139"/>
                  </a:lnTo>
                  <a:lnTo>
                    <a:pt x="70" y="139"/>
                  </a:lnTo>
                  <a:lnTo>
                    <a:pt x="68" y="139"/>
                  </a:lnTo>
                  <a:lnTo>
                    <a:pt x="65" y="139"/>
                  </a:lnTo>
                  <a:lnTo>
                    <a:pt x="63" y="139"/>
                  </a:lnTo>
                  <a:lnTo>
                    <a:pt x="62" y="139"/>
                  </a:lnTo>
                  <a:lnTo>
                    <a:pt x="62" y="140"/>
                  </a:lnTo>
                  <a:lnTo>
                    <a:pt x="62" y="141"/>
                  </a:lnTo>
                  <a:lnTo>
                    <a:pt x="62" y="143"/>
                  </a:lnTo>
                  <a:lnTo>
                    <a:pt x="62" y="144"/>
                  </a:lnTo>
                  <a:lnTo>
                    <a:pt x="62" y="146"/>
                  </a:lnTo>
                  <a:lnTo>
                    <a:pt x="62" y="148"/>
                  </a:lnTo>
                  <a:lnTo>
                    <a:pt x="62" y="149"/>
                  </a:lnTo>
                  <a:lnTo>
                    <a:pt x="59" y="149"/>
                  </a:lnTo>
                  <a:lnTo>
                    <a:pt x="57" y="149"/>
                  </a:lnTo>
                  <a:lnTo>
                    <a:pt x="56" y="149"/>
                  </a:lnTo>
                  <a:lnTo>
                    <a:pt x="54" y="147"/>
                  </a:lnTo>
                  <a:lnTo>
                    <a:pt x="52" y="147"/>
                  </a:lnTo>
                  <a:lnTo>
                    <a:pt x="50" y="145"/>
                  </a:lnTo>
                  <a:lnTo>
                    <a:pt x="49" y="145"/>
                  </a:lnTo>
                  <a:lnTo>
                    <a:pt x="49" y="143"/>
                  </a:lnTo>
                  <a:lnTo>
                    <a:pt x="47" y="143"/>
                  </a:lnTo>
                  <a:lnTo>
                    <a:pt x="45" y="141"/>
                  </a:lnTo>
                  <a:lnTo>
                    <a:pt x="43" y="139"/>
                  </a:lnTo>
                  <a:lnTo>
                    <a:pt x="43" y="138"/>
                  </a:lnTo>
                  <a:lnTo>
                    <a:pt x="41" y="136"/>
                  </a:lnTo>
                  <a:lnTo>
                    <a:pt x="41" y="134"/>
                  </a:lnTo>
                  <a:lnTo>
                    <a:pt x="39" y="132"/>
                  </a:lnTo>
                  <a:lnTo>
                    <a:pt x="39" y="130"/>
                  </a:lnTo>
                  <a:lnTo>
                    <a:pt x="38" y="129"/>
                  </a:lnTo>
                  <a:lnTo>
                    <a:pt x="37" y="126"/>
                  </a:lnTo>
                  <a:lnTo>
                    <a:pt x="37" y="123"/>
                  </a:lnTo>
                  <a:lnTo>
                    <a:pt x="37" y="119"/>
                  </a:lnTo>
                  <a:lnTo>
                    <a:pt x="35" y="116"/>
                  </a:lnTo>
                  <a:lnTo>
                    <a:pt x="35" y="112"/>
                  </a:lnTo>
                  <a:lnTo>
                    <a:pt x="34" y="108"/>
                  </a:lnTo>
                  <a:lnTo>
                    <a:pt x="34" y="103"/>
                  </a:lnTo>
                  <a:lnTo>
                    <a:pt x="31" y="100"/>
                  </a:lnTo>
                  <a:lnTo>
                    <a:pt x="30" y="96"/>
                  </a:lnTo>
                  <a:lnTo>
                    <a:pt x="26" y="94"/>
                  </a:lnTo>
                  <a:lnTo>
                    <a:pt x="23" y="90"/>
                  </a:lnTo>
                  <a:lnTo>
                    <a:pt x="18" y="88"/>
                  </a:lnTo>
                  <a:lnTo>
                    <a:pt x="13" y="86"/>
                  </a:lnTo>
                  <a:lnTo>
                    <a:pt x="6" y="86"/>
                  </a:lnTo>
                  <a:lnTo>
                    <a:pt x="0" y="85"/>
                  </a:lnTo>
                  <a:lnTo>
                    <a:pt x="2" y="85"/>
                  </a:lnTo>
                  <a:lnTo>
                    <a:pt x="4" y="84"/>
                  </a:lnTo>
                  <a:lnTo>
                    <a:pt x="6" y="84"/>
                  </a:lnTo>
                  <a:lnTo>
                    <a:pt x="9" y="84"/>
                  </a:lnTo>
                  <a:lnTo>
                    <a:pt x="11" y="84"/>
                  </a:lnTo>
                  <a:lnTo>
                    <a:pt x="15" y="82"/>
                  </a:lnTo>
                  <a:lnTo>
                    <a:pt x="17" y="82"/>
                  </a:lnTo>
                  <a:lnTo>
                    <a:pt x="19" y="82"/>
                  </a:lnTo>
                  <a:lnTo>
                    <a:pt x="21" y="82"/>
                  </a:lnTo>
                  <a:lnTo>
                    <a:pt x="25" y="81"/>
                  </a:lnTo>
                  <a:lnTo>
                    <a:pt x="27" y="81"/>
                  </a:lnTo>
                  <a:lnTo>
                    <a:pt x="28" y="80"/>
                  </a:lnTo>
                  <a:lnTo>
                    <a:pt x="29" y="80"/>
                  </a:lnTo>
                  <a:lnTo>
                    <a:pt x="30" y="79"/>
                  </a:lnTo>
                  <a:lnTo>
                    <a:pt x="34" y="84"/>
                  </a:lnTo>
                  <a:lnTo>
                    <a:pt x="38" y="89"/>
                  </a:lnTo>
                  <a:lnTo>
                    <a:pt x="41" y="92"/>
                  </a:lnTo>
                  <a:lnTo>
                    <a:pt x="44" y="95"/>
                  </a:lnTo>
                  <a:lnTo>
                    <a:pt x="46" y="99"/>
                  </a:lnTo>
                  <a:lnTo>
                    <a:pt x="47" y="101"/>
                  </a:lnTo>
                  <a:lnTo>
                    <a:pt x="48" y="103"/>
                  </a:lnTo>
                  <a:lnTo>
                    <a:pt x="50" y="105"/>
                  </a:lnTo>
                  <a:lnTo>
                    <a:pt x="50" y="107"/>
                  </a:lnTo>
                  <a:lnTo>
                    <a:pt x="50" y="109"/>
                  </a:lnTo>
                  <a:lnTo>
                    <a:pt x="50" y="111"/>
                  </a:lnTo>
                  <a:lnTo>
                    <a:pt x="51" y="113"/>
                  </a:lnTo>
                  <a:lnTo>
                    <a:pt x="51" y="116"/>
                  </a:lnTo>
                  <a:lnTo>
                    <a:pt x="52" y="118"/>
                  </a:lnTo>
                  <a:lnTo>
                    <a:pt x="53" y="121"/>
                  </a:lnTo>
                  <a:lnTo>
                    <a:pt x="54" y="123"/>
                  </a:lnTo>
                  <a:lnTo>
                    <a:pt x="54" y="125"/>
                  </a:lnTo>
                  <a:lnTo>
                    <a:pt x="56" y="126"/>
                  </a:lnTo>
                  <a:lnTo>
                    <a:pt x="57" y="127"/>
                  </a:lnTo>
                  <a:lnTo>
                    <a:pt x="59" y="127"/>
                  </a:lnTo>
                  <a:lnTo>
                    <a:pt x="60" y="127"/>
                  </a:lnTo>
                  <a:lnTo>
                    <a:pt x="62" y="127"/>
                  </a:lnTo>
                  <a:lnTo>
                    <a:pt x="64" y="127"/>
                  </a:lnTo>
                  <a:lnTo>
                    <a:pt x="67" y="127"/>
                  </a:lnTo>
                  <a:lnTo>
                    <a:pt x="69" y="127"/>
                  </a:lnTo>
                  <a:lnTo>
                    <a:pt x="71" y="127"/>
                  </a:lnTo>
                  <a:lnTo>
                    <a:pt x="72" y="127"/>
                  </a:lnTo>
                  <a:lnTo>
                    <a:pt x="74" y="127"/>
                  </a:lnTo>
                  <a:lnTo>
                    <a:pt x="75" y="127"/>
                  </a:lnTo>
                  <a:lnTo>
                    <a:pt x="77" y="127"/>
                  </a:lnTo>
                  <a:lnTo>
                    <a:pt x="78" y="127"/>
                  </a:lnTo>
                  <a:lnTo>
                    <a:pt x="79" y="126"/>
                  </a:lnTo>
                  <a:lnTo>
                    <a:pt x="79" y="124"/>
                  </a:lnTo>
                  <a:lnTo>
                    <a:pt x="79" y="123"/>
                  </a:lnTo>
                  <a:lnTo>
                    <a:pt x="79" y="120"/>
                  </a:lnTo>
                  <a:lnTo>
                    <a:pt x="79" y="117"/>
                  </a:lnTo>
                  <a:lnTo>
                    <a:pt x="79" y="114"/>
                  </a:lnTo>
                  <a:lnTo>
                    <a:pt x="79" y="110"/>
                  </a:lnTo>
                  <a:lnTo>
                    <a:pt x="80" y="106"/>
                  </a:lnTo>
                  <a:lnTo>
                    <a:pt x="80" y="103"/>
                  </a:lnTo>
                  <a:lnTo>
                    <a:pt x="80" y="100"/>
                  </a:lnTo>
                  <a:lnTo>
                    <a:pt x="80" y="97"/>
                  </a:lnTo>
                  <a:lnTo>
                    <a:pt x="81" y="93"/>
                  </a:lnTo>
                  <a:lnTo>
                    <a:pt x="81" y="91"/>
                  </a:lnTo>
                  <a:lnTo>
                    <a:pt x="81" y="88"/>
                  </a:lnTo>
                  <a:lnTo>
                    <a:pt x="81" y="87"/>
                  </a:lnTo>
                  <a:lnTo>
                    <a:pt x="82" y="86"/>
                  </a:lnTo>
                  <a:lnTo>
                    <a:pt x="81" y="87"/>
                  </a:lnTo>
                  <a:lnTo>
                    <a:pt x="81" y="89"/>
                  </a:lnTo>
                  <a:lnTo>
                    <a:pt x="81" y="91"/>
                  </a:lnTo>
                  <a:lnTo>
                    <a:pt x="81" y="93"/>
                  </a:lnTo>
                  <a:lnTo>
                    <a:pt x="81" y="97"/>
                  </a:lnTo>
                  <a:lnTo>
                    <a:pt x="81" y="100"/>
                  </a:lnTo>
                  <a:lnTo>
                    <a:pt x="81" y="103"/>
                  </a:lnTo>
                  <a:lnTo>
                    <a:pt x="82" y="106"/>
                  </a:lnTo>
                  <a:lnTo>
                    <a:pt x="82" y="110"/>
                  </a:lnTo>
                  <a:lnTo>
                    <a:pt x="84" y="113"/>
                  </a:lnTo>
                  <a:lnTo>
                    <a:pt x="86" y="117"/>
                  </a:lnTo>
                  <a:lnTo>
                    <a:pt x="88" y="119"/>
                  </a:lnTo>
                  <a:lnTo>
                    <a:pt x="89" y="122"/>
                  </a:lnTo>
                  <a:lnTo>
                    <a:pt x="93" y="124"/>
                  </a:lnTo>
                  <a:lnTo>
                    <a:pt x="97" y="124"/>
                  </a:lnTo>
                  <a:lnTo>
                    <a:pt x="103" y="124"/>
                  </a:lnTo>
                  <a:lnTo>
                    <a:pt x="107" y="124"/>
                  </a:lnTo>
                  <a:lnTo>
                    <a:pt x="113" y="124"/>
                  </a:lnTo>
                  <a:lnTo>
                    <a:pt x="118" y="123"/>
                  </a:lnTo>
                  <a:lnTo>
                    <a:pt x="123" y="121"/>
                  </a:lnTo>
                  <a:lnTo>
                    <a:pt x="126" y="120"/>
                  </a:lnTo>
                  <a:lnTo>
                    <a:pt x="130" y="119"/>
                  </a:lnTo>
                  <a:lnTo>
                    <a:pt x="134" y="117"/>
                  </a:lnTo>
                  <a:lnTo>
                    <a:pt x="138" y="113"/>
                  </a:lnTo>
                  <a:lnTo>
                    <a:pt x="139" y="111"/>
                  </a:lnTo>
                  <a:lnTo>
                    <a:pt x="142" y="108"/>
                  </a:lnTo>
                  <a:lnTo>
                    <a:pt x="143" y="107"/>
                  </a:lnTo>
                  <a:lnTo>
                    <a:pt x="146" y="103"/>
                  </a:lnTo>
                  <a:lnTo>
                    <a:pt x="146" y="101"/>
                  </a:lnTo>
                  <a:lnTo>
                    <a:pt x="148" y="98"/>
                  </a:lnTo>
                  <a:lnTo>
                    <a:pt x="148" y="94"/>
                  </a:lnTo>
                  <a:lnTo>
                    <a:pt x="149" y="91"/>
                  </a:lnTo>
                  <a:lnTo>
                    <a:pt x="148" y="87"/>
                  </a:lnTo>
                  <a:lnTo>
                    <a:pt x="148" y="84"/>
                  </a:lnTo>
                  <a:lnTo>
                    <a:pt x="146" y="81"/>
                  </a:lnTo>
                  <a:lnTo>
                    <a:pt x="146" y="77"/>
                  </a:lnTo>
                  <a:lnTo>
                    <a:pt x="144" y="75"/>
                  </a:lnTo>
                  <a:lnTo>
                    <a:pt x="142" y="73"/>
                  </a:lnTo>
                  <a:lnTo>
                    <a:pt x="141" y="71"/>
                  </a:lnTo>
                  <a:lnTo>
                    <a:pt x="139" y="69"/>
                  </a:lnTo>
                  <a:lnTo>
                    <a:pt x="136" y="69"/>
                  </a:lnTo>
                  <a:lnTo>
                    <a:pt x="134" y="68"/>
                  </a:lnTo>
                  <a:lnTo>
                    <a:pt x="132" y="68"/>
                  </a:lnTo>
                  <a:lnTo>
                    <a:pt x="130" y="66"/>
                  </a:lnTo>
                  <a:lnTo>
                    <a:pt x="129" y="66"/>
                  </a:lnTo>
                  <a:lnTo>
                    <a:pt x="127" y="66"/>
                  </a:lnTo>
                  <a:lnTo>
                    <a:pt x="125" y="66"/>
                  </a:lnTo>
                  <a:lnTo>
                    <a:pt x="123" y="64"/>
                  </a:lnTo>
                  <a:lnTo>
                    <a:pt x="120" y="65"/>
                  </a:lnTo>
                  <a:lnTo>
                    <a:pt x="118" y="65"/>
                  </a:lnTo>
                  <a:lnTo>
                    <a:pt x="114" y="66"/>
                  </a:lnTo>
                  <a:lnTo>
                    <a:pt x="111" y="66"/>
                  </a:lnTo>
                  <a:lnTo>
                    <a:pt x="106" y="67"/>
                  </a:lnTo>
                  <a:lnTo>
                    <a:pt x="103" y="67"/>
                  </a:lnTo>
                  <a:lnTo>
                    <a:pt x="99" y="69"/>
                  </a:lnTo>
                  <a:lnTo>
                    <a:pt x="95" y="69"/>
                  </a:lnTo>
                  <a:lnTo>
                    <a:pt x="91" y="71"/>
                  </a:lnTo>
                  <a:lnTo>
                    <a:pt x="88" y="72"/>
                  </a:lnTo>
                  <a:lnTo>
                    <a:pt x="84" y="74"/>
                  </a:lnTo>
                  <a:lnTo>
                    <a:pt x="82" y="74"/>
                  </a:lnTo>
                  <a:lnTo>
                    <a:pt x="79" y="76"/>
                  </a:lnTo>
                  <a:lnTo>
                    <a:pt x="77" y="76"/>
                  </a:lnTo>
                  <a:lnTo>
                    <a:pt x="76" y="77"/>
                  </a:lnTo>
                  <a:lnTo>
                    <a:pt x="76" y="76"/>
                  </a:lnTo>
                  <a:lnTo>
                    <a:pt x="76" y="74"/>
                  </a:lnTo>
                  <a:lnTo>
                    <a:pt x="76" y="72"/>
                  </a:lnTo>
                  <a:lnTo>
                    <a:pt x="76" y="71"/>
                  </a:lnTo>
                  <a:lnTo>
                    <a:pt x="76" y="69"/>
                  </a:lnTo>
                  <a:lnTo>
                    <a:pt x="76" y="68"/>
                  </a:lnTo>
                  <a:lnTo>
                    <a:pt x="76" y="66"/>
                  </a:lnTo>
                  <a:lnTo>
                    <a:pt x="78" y="66"/>
                  </a:lnTo>
                  <a:lnTo>
                    <a:pt x="81" y="66"/>
                  </a:lnTo>
                  <a:lnTo>
                    <a:pt x="85" y="66"/>
                  </a:lnTo>
                  <a:lnTo>
                    <a:pt x="88" y="65"/>
                  </a:lnTo>
                  <a:lnTo>
                    <a:pt x="92" y="65"/>
                  </a:lnTo>
                  <a:lnTo>
                    <a:pt x="95" y="63"/>
                  </a:lnTo>
                  <a:lnTo>
                    <a:pt x="99" y="63"/>
                  </a:lnTo>
                  <a:lnTo>
                    <a:pt x="104" y="62"/>
                  </a:lnTo>
                  <a:lnTo>
                    <a:pt x="108" y="62"/>
                  </a:lnTo>
                  <a:lnTo>
                    <a:pt x="111" y="60"/>
                  </a:lnTo>
                  <a:lnTo>
                    <a:pt x="115" y="60"/>
                  </a:lnTo>
                  <a:lnTo>
                    <a:pt x="120" y="58"/>
                  </a:lnTo>
                  <a:lnTo>
                    <a:pt x="122" y="58"/>
                  </a:lnTo>
                  <a:lnTo>
                    <a:pt x="126" y="56"/>
                  </a:lnTo>
                  <a:lnTo>
                    <a:pt x="128" y="55"/>
                  </a:lnTo>
                  <a:lnTo>
                    <a:pt x="132" y="53"/>
                  </a:lnTo>
                  <a:lnTo>
                    <a:pt x="133" y="52"/>
                  </a:lnTo>
                  <a:lnTo>
                    <a:pt x="134" y="50"/>
                  </a:lnTo>
                  <a:lnTo>
                    <a:pt x="135" y="48"/>
                  </a:lnTo>
                  <a:lnTo>
                    <a:pt x="135" y="46"/>
                  </a:lnTo>
                  <a:lnTo>
                    <a:pt x="137" y="43"/>
                  </a:lnTo>
                  <a:lnTo>
                    <a:pt x="138" y="41"/>
                  </a:lnTo>
                  <a:lnTo>
                    <a:pt x="140" y="37"/>
                  </a:lnTo>
                  <a:lnTo>
                    <a:pt x="140" y="35"/>
                  </a:lnTo>
                  <a:lnTo>
                    <a:pt x="140" y="32"/>
                  </a:lnTo>
                  <a:lnTo>
                    <a:pt x="139" y="29"/>
                  </a:lnTo>
                  <a:lnTo>
                    <a:pt x="139" y="25"/>
                  </a:lnTo>
                  <a:lnTo>
                    <a:pt x="138" y="24"/>
                  </a:lnTo>
                  <a:lnTo>
                    <a:pt x="137" y="20"/>
                  </a:lnTo>
                  <a:lnTo>
                    <a:pt x="134" y="19"/>
                  </a:lnTo>
                  <a:lnTo>
                    <a:pt x="132" y="16"/>
                  </a:lnTo>
                  <a:lnTo>
                    <a:pt x="126" y="16"/>
                  </a:lnTo>
                  <a:lnTo>
                    <a:pt x="122" y="15"/>
                  </a:lnTo>
                  <a:lnTo>
                    <a:pt x="119" y="16"/>
                  </a:lnTo>
                  <a:lnTo>
                    <a:pt x="116" y="16"/>
                  </a:lnTo>
                  <a:lnTo>
                    <a:pt x="112" y="18"/>
                  </a:lnTo>
                  <a:lnTo>
                    <a:pt x="110" y="20"/>
                  </a:lnTo>
                  <a:lnTo>
                    <a:pt x="108" y="22"/>
                  </a:lnTo>
                  <a:lnTo>
                    <a:pt x="107" y="24"/>
                  </a:lnTo>
                  <a:lnTo>
                    <a:pt x="106" y="28"/>
                  </a:lnTo>
                  <a:lnTo>
                    <a:pt x="106" y="30"/>
                  </a:lnTo>
                  <a:lnTo>
                    <a:pt x="106" y="32"/>
                  </a:lnTo>
                  <a:lnTo>
                    <a:pt x="107" y="34"/>
                  </a:lnTo>
                  <a:lnTo>
                    <a:pt x="108" y="36"/>
                  </a:lnTo>
                  <a:lnTo>
                    <a:pt x="111" y="38"/>
                  </a:lnTo>
                  <a:lnTo>
                    <a:pt x="114" y="40"/>
                  </a:lnTo>
                  <a:lnTo>
                    <a:pt x="118" y="40"/>
                  </a:lnTo>
                  <a:lnTo>
                    <a:pt x="120" y="39"/>
                  </a:lnTo>
                  <a:lnTo>
                    <a:pt x="121" y="37"/>
                  </a:lnTo>
                  <a:lnTo>
                    <a:pt x="121" y="36"/>
                  </a:lnTo>
                  <a:lnTo>
                    <a:pt x="123" y="34"/>
                  </a:lnTo>
                  <a:lnTo>
                    <a:pt x="123" y="32"/>
                  </a:lnTo>
                  <a:lnTo>
                    <a:pt x="124" y="31"/>
                  </a:lnTo>
                  <a:lnTo>
                    <a:pt x="124" y="30"/>
                  </a:lnTo>
                  <a:lnTo>
                    <a:pt x="126" y="28"/>
                  </a:lnTo>
                  <a:lnTo>
                    <a:pt x="126" y="30"/>
                  </a:lnTo>
                  <a:lnTo>
                    <a:pt x="126" y="31"/>
                  </a:lnTo>
                  <a:lnTo>
                    <a:pt x="127" y="31"/>
                  </a:lnTo>
                  <a:lnTo>
                    <a:pt x="127" y="33"/>
                  </a:lnTo>
                  <a:lnTo>
                    <a:pt x="127" y="35"/>
                  </a:lnTo>
                  <a:lnTo>
                    <a:pt x="127" y="36"/>
                  </a:lnTo>
                  <a:lnTo>
                    <a:pt x="129" y="36"/>
                  </a:lnTo>
                  <a:lnTo>
                    <a:pt x="129" y="38"/>
                  </a:lnTo>
                  <a:lnTo>
                    <a:pt x="129" y="40"/>
                  </a:lnTo>
                  <a:lnTo>
                    <a:pt x="129" y="42"/>
                  </a:lnTo>
                  <a:lnTo>
                    <a:pt x="131" y="42"/>
                  </a:lnTo>
                  <a:lnTo>
                    <a:pt x="131" y="44"/>
                  </a:lnTo>
                  <a:lnTo>
                    <a:pt x="132" y="44"/>
                  </a:lnTo>
                  <a:lnTo>
                    <a:pt x="128" y="46"/>
                  </a:lnTo>
                  <a:lnTo>
                    <a:pt x="124" y="47"/>
                  </a:lnTo>
                  <a:lnTo>
                    <a:pt x="121" y="49"/>
                  </a:lnTo>
                  <a:lnTo>
                    <a:pt x="118" y="49"/>
                  </a:lnTo>
                  <a:lnTo>
                    <a:pt x="113" y="50"/>
                  </a:lnTo>
                  <a:lnTo>
                    <a:pt x="110" y="51"/>
                  </a:lnTo>
                  <a:lnTo>
                    <a:pt x="106" y="52"/>
                  </a:lnTo>
                  <a:lnTo>
                    <a:pt x="103" y="52"/>
                  </a:lnTo>
                  <a:lnTo>
                    <a:pt x="100" y="54"/>
                  </a:lnTo>
                  <a:lnTo>
                    <a:pt x="97" y="55"/>
                  </a:lnTo>
                  <a:lnTo>
                    <a:pt x="94" y="55"/>
                  </a:lnTo>
                  <a:lnTo>
                    <a:pt x="92" y="55"/>
                  </a:lnTo>
                  <a:lnTo>
                    <a:pt x="91" y="55"/>
                  </a:lnTo>
                  <a:lnTo>
                    <a:pt x="89" y="55"/>
                  </a:lnTo>
                  <a:lnTo>
                    <a:pt x="89" y="54"/>
                  </a:lnTo>
                  <a:lnTo>
                    <a:pt x="91" y="52"/>
                  </a:lnTo>
                  <a:lnTo>
                    <a:pt x="93" y="51"/>
                  </a:lnTo>
                  <a:lnTo>
                    <a:pt x="93" y="50"/>
                  </a:lnTo>
                  <a:lnTo>
                    <a:pt x="95" y="49"/>
                  </a:lnTo>
                  <a:lnTo>
                    <a:pt x="95" y="47"/>
                  </a:lnTo>
                  <a:lnTo>
                    <a:pt x="97" y="45"/>
                  </a:lnTo>
                  <a:lnTo>
                    <a:pt x="97" y="43"/>
                  </a:lnTo>
                  <a:lnTo>
                    <a:pt x="97" y="41"/>
                  </a:lnTo>
                  <a:lnTo>
                    <a:pt x="97" y="40"/>
                  </a:lnTo>
                  <a:lnTo>
                    <a:pt x="98" y="36"/>
                  </a:lnTo>
                  <a:lnTo>
                    <a:pt x="98" y="33"/>
                  </a:lnTo>
                  <a:lnTo>
                    <a:pt x="98" y="30"/>
                  </a:lnTo>
                  <a:lnTo>
                    <a:pt x="98" y="26"/>
                  </a:lnTo>
                  <a:lnTo>
                    <a:pt x="98" y="20"/>
                  </a:lnTo>
                  <a:lnTo>
                    <a:pt x="96" y="20"/>
                  </a:lnTo>
                  <a:lnTo>
                    <a:pt x="96" y="19"/>
                  </a:lnTo>
                  <a:lnTo>
                    <a:pt x="95" y="19"/>
                  </a:lnTo>
                  <a:lnTo>
                    <a:pt x="95" y="17"/>
                  </a:lnTo>
                  <a:lnTo>
                    <a:pt x="93" y="15"/>
                  </a:lnTo>
                  <a:lnTo>
                    <a:pt x="93" y="13"/>
                  </a:lnTo>
                  <a:lnTo>
                    <a:pt x="92" y="12"/>
                  </a:lnTo>
                  <a:lnTo>
                    <a:pt x="92" y="10"/>
                  </a:lnTo>
                  <a:lnTo>
                    <a:pt x="90" y="9"/>
                  </a:lnTo>
                  <a:lnTo>
                    <a:pt x="90" y="7"/>
                  </a:lnTo>
                  <a:lnTo>
                    <a:pt x="88" y="5"/>
                  </a:lnTo>
                  <a:lnTo>
                    <a:pt x="88" y="3"/>
                  </a:lnTo>
                  <a:lnTo>
                    <a:pt x="87" y="3"/>
                  </a:lnTo>
                  <a:lnTo>
                    <a:pt x="87" y="1"/>
                  </a:lnTo>
                  <a:lnTo>
                    <a:pt x="87" y="0"/>
                  </a:lnTo>
                </a:path>
              </a:pathLst>
            </a:custGeom>
            <a:solidFill>
              <a:srgbClr val="F8F8F8"/>
            </a:solidFill>
            <a:ln w="6350">
              <a:solidFill>
                <a:srgbClr val="DDDDDD"/>
              </a:solidFill>
              <a:round/>
              <a:headEnd/>
              <a:tailEnd/>
            </a:ln>
          </p:spPr>
          <p:txBody>
            <a:bodyPr/>
            <a:lstStyle/>
            <a:p>
              <a:endParaRPr lang="it-IT"/>
            </a:p>
          </p:txBody>
        </p:sp>
        <p:sp>
          <p:nvSpPr>
            <p:cNvPr id="8276" name="Freeform 110"/>
            <p:cNvSpPr>
              <a:spLocks/>
            </p:cNvSpPr>
            <p:nvPr/>
          </p:nvSpPr>
          <p:spPr bwMode="auto">
            <a:xfrm>
              <a:off x="1655" y="1320"/>
              <a:ext cx="59" cy="35"/>
            </a:xfrm>
            <a:custGeom>
              <a:avLst/>
              <a:gdLst>
                <a:gd name="T0" fmla="*/ 212 w 30"/>
                <a:gd name="T1" fmla="*/ 0 h 38"/>
                <a:gd name="T2" fmla="*/ 197 w 30"/>
                <a:gd name="T3" fmla="*/ 0 h 38"/>
                <a:gd name="T4" fmla="*/ 181 w 30"/>
                <a:gd name="T5" fmla="*/ 0 h 38"/>
                <a:gd name="T6" fmla="*/ 159 w 30"/>
                <a:gd name="T7" fmla="*/ 0 h 38"/>
                <a:gd name="T8" fmla="*/ 151 w 30"/>
                <a:gd name="T9" fmla="*/ 0 h 38"/>
                <a:gd name="T10" fmla="*/ 120 w 30"/>
                <a:gd name="T11" fmla="*/ 0 h 38"/>
                <a:gd name="T12" fmla="*/ 116 w 30"/>
                <a:gd name="T13" fmla="*/ 0 h 38"/>
                <a:gd name="T14" fmla="*/ 116 w 30"/>
                <a:gd name="T15" fmla="*/ 0 h 38"/>
                <a:gd name="T16" fmla="*/ 100 w 30"/>
                <a:gd name="T17" fmla="*/ 2 h 38"/>
                <a:gd name="T18" fmla="*/ 85 w 30"/>
                <a:gd name="T19" fmla="*/ 3 h 38"/>
                <a:gd name="T20" fmla="*/ 77 w 30"/>
                <a:gd name="T21" fmla="*/ 5 h 38"/>
                <a:gd name="T22" fmla="*/ 55 w 30"/>
                <a:gd name="T23" fmla="*/ 6 h 38"/>
                <a:gd name="T24" fmla="*/ 39 w 30"/>
                <a:gd name="T25" fmla="*/ 8 h 38"/>
                <a:gd name="T26" fmla="*/ 8 w 30"/>
                <a:gd name="T27" fmla="*/ 12 h 38"/>
                <a:gd name="T28" fmla="*/ 0 w 30"/>
                <a:gd name="T29" fmla="*/ 15 h 38"/>
                <a:gd name="T30" fmla="*/ 0 w 30"/>
                <a:gd name="T31" fmla="*/ 15 h 38"/>
                <a:gd name="T32" fmla="*/ 0 w 30"/>
                <a:gd name="T33" fmla="*/ 15 h 38"/>
                <a:gd name="T34" fmla="*/ 0 w 30"/>
                <a:gd name="T35" fmla="*/ 17 h 38"/>
                <a:gd name="T36" fmla="*/ 0 w 30"/>
                <a:gd name="T37" fmla="*/ 18 h 38"/>
                <a:gd name="T38" fmla="*/ 16 w 30"/>
                <a:gd name="T39" fmla="*/ 21 h 38"/>
                <a:gd name="T40" fmla="*/ 31 w 30"/>
                <a:gd name="T41" fmla="*/ 24 h 38"/>
                <a:gd name="T42" fmla="*/ 39 w 30"/>
                <a:gd name="T43" fmla="*/ 27 h 38"/>
                <a:gd name="T44" fmla="*/ 55 w 30"/>
                <a:gd name="T45" fmla="*/ 29 h 38"/>
                <a:gd name="T46" fmla="*/ 61 w 30"/>
                <a:gd name="T47" fmla="*/ 29 h 38"/>
                <a:gd name="T48" fmla="*/ 77 w 30"/>
                <a:gd name="T49" fmla="*/ 29 h 38"/>
                <a:gd name="T50" fmla="*/ 77 w 30"/>
                <a:gd name="T51" fmla="*/ 27 h 38"/>
                <a:gd name="T52" fmla="*/ 85 w 30"/>
                <a:gd name="T53" fmla="*/ 26 h 38"/>
                <a:gd name="T54" fmla="*/ 116 w 30"/>
                <a:gd name="T55" fmla="*/ 23 h 38"/>
                <a:gd name="T56" fmla="*/ 128 w 30"/>
                <a:gd name="T57" fmla="*/ 20 h 38"/>
                <a:gd name="T58" fmla="*/ 151 w 30"/>
                <a:gd name="T59" fmla="*/ 18 h 38"/>
                <a:gd name="T60" fmla="*/ 159 w 30"/>
                <a:gd name="T61" fmla="*/ 16 h 38"/>
                <a:gd name="T62" fmla="*/ 175 w 30"/>
                <a:gd name="T63" fmla="*/ 15 h 38"/>
                <a:gd name="T64" fmla="*/ 181 w 30"/>
                <a:gd name="T65" fmla="*/ 14 h 38"/>
                <a:gd name="T66" fmla="*/ 181 w 30"/>
                <a:gd name="T67" fmla="*/ 13 h 38"/>
                <a:gd name="T68" fmla="*/ 189 w 30"/>
                <a:gd name="T69" fmla="*/ 11 h 38"/>
                <a:gd name="T70" fmla="*/ 189 w 30"/>
                <a:gd name="T71" fmla="*/ 8 h 38"/>
                <a:gd name="T72" fmla="*/ 205 w 30"/>
                <a:gd name="T73" fmla="*/ 7 h 38"/>
                <a:gd name="T74" fmla="*/ 205 w 30"/>
                <a:gd name="T75" fmla="*/ 6 h 38"/>
                <a:gd name="T76" fmla="*/ 220 w 30"/>
                <a:gd name="T77" fmla="*/ 5 h 38"/>
                <a:gd name="T78" fmla="*/ 220 w 30"/>
                <a:gd name="T79" fmla="*/ 2 h 38"/>
                <a:gd name="T80" fmla="*/ 220 w 30"/>
                <a:gd name="T81" fmla="*/ 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
                <a:gd name="T124" fmla="*/ 0 h 38"/>
                <a:gd name="T125" fmla="*/ 30 w 30"/>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 h="38">
                  <a:moveTo>
                    <a:pt x="29" y="0"/>
                  </a:moveTo>
                  <a:lnTo>
                    <a:pt x="28" y="0"/>
                  </a:lnTo>
                  <a:lnTo>
                    <a:pt x="26" y="0"/>
                  </a:lnTo>
                  <a:lnTo>
                    <a:pt x="24" y="0"/>
                  </a:lnTo>
                  <a:lnTo>
                    <a:pt x="23" y="0"/>
                  </a:lnTo>
                  <a:lnTo>
                    <a:pt x="21" y="0"/>
                  </a:lnTo>
                  <a:lnTo>
                    <a:pt x="20" y="0"/>
                  </a:lnTo>
                  <a:lnTo>
                    <a:pt x="18" y="0"/>
                  </a:lnTo>
                  <a:lnTo>
                    <a:pt x="16" y="0"/>
                  </a:lnTo>
                  <a:lnTo>
                    <a:pt x="15" y="0"/>
                  </a:lnTo>
                  <a:lnTo>
                    <a:pt x="13" y="2"/>
                  </a:lnTo>
                  <a:lnTo>
                    <a:pt x="11" y="3"/>
                  </a:lnTo>
                  <a:lnTo>
                    <a:pt x="10" y="5"/>
                  </a:lnTo>
                  <a:lnTo>
                    <a:pt x="8" y="7"/>
                  </a:lnTo>
                  <a:lnTo>
                    <a:pt x="7" y="9"/>
                  </a:lnTo>
                  <a:lnTo>
                    <a:pt x="7" y="10"/>
                  </a:lnTo>
                  <a:lnTo>
                    <a:pt x="5" y="11"/>
                  </a:lnTo>
                  <a:lnTo>
                    <a:pt x="3" y="13"/>
                  </a:lnTo>
                  <a:lnTo>
                    <a:pt x="1" y="15"/>
                  </a:lnTo>
                  <a:lnTo>
                    <a:pt x="1" y="16"/>
                  </a:lnTo>
                  <a:lnTo>
                    <a:pt x="0" y="18"/>
                  </a:lnTo>
                  <a:lnTo>
                    <a:pt x="0" y="17"/>
                  </a:lnTo>
                  <a:lnTo>
                    <a:pt x="0" y="18"/>
                  </a:lnTo>
                  <a:lnTo>
                    <a:pt x="0" y="19"/>
                  </a:lnTo>
                  <a:lnTo>
                    <a:pt x="0" y="21"/>
                  </a:lnTo>
                  <a:lnTo>
                    <a:pt x="0" y="23"/>
                  </a:lnTo>
                  <a:lnTo>
                    <a:pt x="2" y="25"/>
                  </a:lnTo>
                  <a:lnTo>
                    <a:pt x="2" y="27"/>
                  </a:lnTo>
                  <a:lnTo>
                    <a:pt x="4" y="28"/>
                  </a:lnTo>
                  <a:lnTo>
                    <a:pt x="4" y="30"/>
                  </a:lnTo>
                  <a:lnTo>
                    <a:pt x="5" y="32"/>
                  </a:lnTo>
                  <a:lnTo>
                    <a:pt x="5" y="34"/>
                  </a:lnTo>
                  <a:lnTo>
                    <a:pt x="7" y="35"/>
                  </a:lnTo>
                  <a:lnTo>
                    <a:pt x="7" y="37"/>
                  </a:lnTo>
                  <a:lnTo>
                    <a:pt x="8" y="37"/>
                  </a:lnTo>
                  <a:lnTo>
                    <a:pt x="10" y="37"/>
                  </a:lnTo>
                  <a:lnTo>
                    <a:pt x="10" y="36"/>
                  </a:lnTo>
                  <a:lnTo>
                    <a:pt x="10" y="35"/>
                  </a:lnTo>
                  <a:lnTo>
                    <a:pt x="11" y="34"/>
                  </a:lnTo>
                  <a:lnTo>
                    <a:pt x="11" y="33"/>
                  </a:lnTo>
                  <a:lnTo>
                    <a:pt x="13" y="31"/>
                  </a:lnTo>
                  <a:lnTo>
                    <a:pt x="15" y="29"/>
                  </a:lnTo>
                  <a:lnTo>
                    <a:pt x="17" y="27"/>
                  </a:lnTo>
                  <a:lnTo>
                    <a:pt x="17" y="26"/>
                  </a:lnTo>
                  <a:lnTo>
                    <a:pt x="19" y="24"/>
                  </a:lnTo>
                  <a:lnTo>
                    <a:pt x="20" y="23"/>
                  </a:lnTo>
                  <a:lnTo>
                    <a:pt x="21" y="21"/>
                  </a:lnTo>
                  <a:lnTo>
                    <a:pt x="21" y="20"/>
                  </a:lnTo>
                  <a:lnTo>
                    <a:pt x="23" y="18"/>
                  </a:lnTo>
                  <a:lnTo>
                    <a:pt x="24" y="17"/>
                  </a:lnTo>
                  <a:lnTo>
                    <a:pt x="24" y="16"/>
                  </a:lnTo>
                  <a:lnTo>
                    <a:pt x="25" y="14"/>
                  </a:lnTo>
                  <a:lnTo>
                    <a:pt x="25" y="12"/>
                  </a:lnTo>
                  <a:lnTo>
                    <a:pt x="25" y="11"/>
                  </a:lnTo>
                  <a:lnTo>
                    <a:pt x="27" y="10"/>
                  </a:lnTo>
                  <a:lnTo>
                    <a:pt x="27" y="8"/>
                  </a:lnTo>
                  <a:lnTo>
                    <a:pt x="27" y="7"/>
                  </a:lnTo>
                  <a:lnTo>
                    <a:pt x="29" y="5"/>
                  </a:lnTo>
                  <a:lnTo>
                    <a:pt x="29" y="3"/>
                  </a:lnTo>
                  <a:lnTo>
                    <a:pt x="29" y="2"/>
                  </a:lnTo>
                  <a:lnTo>
                    <a:pt x="29" y="0"/>
                  </a:lnTo>
                </a:path>
              </a:pathLst>
            </a:custGeom>
            <a:solidFill>
              <a:srgbClr val="F8F8F8"/>
            </a:solidFill>
            <a:ln w="9525">
              <a:solidFill>
                <a:srgbClr val="DDDDDD"/>
              </a:solidFill>
              <a:round/>
              <a:headEnd/>
              <a:tailEnd/>
            </a:ln>
          </p:spPr>
          <p:txBody>
            <a:bodyPr/>
            <a:lstStyle/>
            <a:p>
              <a:endParaRPr lang="it-IT"/>
            </a:p>
          </p:txBody>
        </p:sp>
        <p:sp>
          <p:nvSpPr>
            <p:cNvPr id="8277" name="Freeform 111"/>
            <p:cNvSpPr>
              <a:spLocks/>
            </p:cNvSpPr>
            <p:nvPr/>
          </p:nvSpPr>
          <p:spPr bwMode="auto">
            <a:xfrm>
              <a:off x="1480" y="1319"/>
              <a:ext cx="312" cy="141"/>
            </a:xfrm>
            <a:custGeom>
              <a:avLst/>
              <a:gdLst>
                <a:gd name="T0" fmla="*/ 347 w 159"/>
                <a:gd name="T1" fmla="*/ 1 h 152"/>
                <a:gd name="T2" fmla="*/ 61 w 159"/>
                <a:gd name="T3" fmla="*/ 20 h 152"/>
                <a:gd name="T4" fmla="*/ 47 w 159"/>
                <a:gd name="T5" fmla="*/ 42 h 152"/>
                <a:gd name="T6" fmla="*/ 8 w 159"/>
                <a:gd name="T7" fmla="*/ 42 h 152"/>
                <a:gd name="T8" fmla="*/ 0 w 159"/>
                <a:gd name="T9" fmla="*/ 46 h 152"/>
                <a:gd name="T10" fmla="*/ 0 w 159"/>
                <a:gd name="T11" fmla="*/ 90 h 152"/>
                <a:gd name="T12" fmla="*/ 0 w 159"/>
                <a:gd name="T13" fmla="*/ 121 h 152"/>
                <a:gd name="T14" fmla="*/ 181 w 159"/>
                <a:gd name="T15" fmla="*/ 118 h 152"/>
                <a:gd name="T16" fmla="*/ 416 w 159"/>
                <a:gd name="T17" fmla="*/ 112 h 152"/>
                <a:gd name="T18" fmla="*/ 493 w 159"/>
                <a:gd name="T19" fmla="*/ 111 h 152"/>
                <a:gd name="T20" fmla="*/ 673 w 159"/>
                <a:gd name="T21" fmla="*/ 111 h 152"/>
                <a:gd name="T22" fmla="*/ 716 w 159"/>
                <a:gd name="T23" fmla="*/ 113 h 152"/>
                <a:gd name="T24" fmla="*/ 716 w 159"/>
                <a:gd name="T25" fmla="*/ 116 h 152"/>
                <a:gd name="T26" fmla="*/ 732 w 159"/>
                <a:gd name="T27" fmla="*/ 119 h 152"/>
                <a:gd name="T28" fmla="*/ 816 w 159"/>
                <a:gd name="T29" fmla="*/ 114 h 152"/>
                <a:gd name="T30" fmla="*/ 877 w 159"/>
                <a:gd name="T31" fmla="*/ 105 h 152"/>
                <a:gd name="T32" fmla="*/ 905 w 159"/>
                <a:gd name="T33" fmla="*/ 89 h 152"/>
                <a:gd name="T34" fmla="*/ 1036 w 159"/>
                <a:gd name="T35" fmla="*/ 71 h 152"/>
                <a:gd name="T36" fmla="*/ 1148 w 159"/>
                <a:gd name="T37" fmla="*/ 67 h 152"/>
                <a:gd name="T38" fmla="*/ 1013 w 159"/>
                <a:gd name="T39" fmla="*/ 66 h 152"/>
                <a:gd name="T40" fmla="*/ 893 w 159"/>
                <a:gd name="T41" fmla="*/ 71 h 152"/>
                <a:gd name="T42" fmla="*/ 793 w 159"/>
                <a:gd name="T43" fmla="*/ 85 h 152"/>
                <a:gd name="T44" fmla="*/ 785 w 159"/>
                <a:gd name="T45" fmla="*/ 98 h 152"/>
                <a:gd name="T46" fmla="*/ 689 w 159"/>
                <a:gd name="T47" fmla="*/ 101 h 152"/>
                <a:gd name="T48" fmla="*/ 597 w 159"/>
                <a:gd name="T49" fmla="*/ 101 h 152"/>
                <a:gd name="T50" fmla="*/ 573 w 159"/>
                <a:gd name="T51" fmla="*/ 94 h 152"/>
                <a:gd name="T52" fmla="*/ 565 w 159"/>
                <a:gd name="T53" fmla="*/ 74 h 152"/>
                <a:gd name="T54" fmla="*/ 559 w 159"/>
                <a:gd name="T55" fmla="*/ 72 h 152"/>
                <a:gd name="T56" fmla="*/ 536 w 159"/>
                <a:gd name="T57" fmla="*/ 90 h 152"/>
                <a:gd name="T58" fmla="*/ 361 w 159"/>
                <a:gd name="T59" fmla="*/ 99 h 152"/>
                <a:gd name="T60" fmla="*/ 143 w 159"/>
                <a:gd name="T61" fmla="*/ 90 h 152"/>
                <a:gd name="T62" fmla="*/ 61 w 159"/>
                <a:gd name="T63" fmla="*/ 75 h 152"/>
                <a:gd name="T64" fmla="*/ 100 w 159"/>
                <a:gd name="T65" fmla="*/ 58 h 152"/>
                <a:gd name="T66" fmla="*/ 204 w 159"/>
                <a:gd name="T67" fmla="*/ 53 h 152"/>
                <a:gd name="T68" fmla="*/ 339 w 159"/>
                <a:gd name="T69" fmla="*/ 53 h 152"/>
                <a:gd name="T70" fmla="*/ 536 w 159"/>
                <a:gd name="T71" fmla="*/ 59 h 152"/>
                <a:gd name="T72" fmla="*/ 604 w 159"/>
                <a:gd name="T73" fmla="*/ 61 h 152"/>
                <a:gd name="T74" fmla="*/ 604 w 159"/>
                <a:gd name="T75" fmla="*/ 58 h 152"/>
                <a:gd name="T76" fmla="*/ 612 w 159"/>
                <a:gd name="T77" fmla="*/ 53 h 152"/>
                <a:gd name="T78" fmla="*/ 424 w 159"/>
                <a:gd name="T79" fmla="*/ 50 h 152"/>
                <a:gd name="T80" fmla="*/ 228 w 159"/>
                <a:gd name="T81" fmla="*/ 45 h 152"/>
                <a:gd name="T82" fmla="*/ 143 w 159"/>
                <a:gd name="T83" fmla="*/ 37 h 152"/>
                <a:gd name="T84" fmla="*/ 128 w 159"/>
                <a:gd name="T85" fmla="*/ 19 h 152"/>
                <a:gd name="T86" fmla="*/ 281 w 159"/>
                <a:gd name="T87" fmla="*/ 13 h 152"/>
                <a:gd name="T88" fmla="*/ 369 w 159"/>
                <a:gd name="T89" fmla="*/ 24 h 152"/>
                <a:gd name="T90" fmla="*/ 281 w 159"/>
                <a:gd name="T91" fmla="*/ 32 h 152"/>
                <a:gd name="T92" fmla="*/ 251 w 159"/>
                <a:gd name="T93" fmla="*/ 28 h 152"/>
                <a:gd name="T94" fmla="*/ 243 w 159"/>
                <a:gd name="T95" fmla="*/ 24 h 152"/>
                <a:gd name="T96" fmla="*/ 204 w 159"/>
                <a:gd name="T97" fmla="*/ 28 h 152"/>
                <a:gd name="T98" fmla="*/ 188 w 159"/>
                <a:gd name="T99" fmla="*/ 35 h 152"/>
                <a:gd name="T100" fmla="*/ 296 w 159"/>
                <a:gd name="T101" fmla="*/ 39 h 152"/>
                <a:gd name="T102" fmla="*/ 461 w 159"/>
                <a:gd name="T103" fmla="*/ 44 h 152"/>
                <a:gd name="T104" fmla="*/ 485 w 159"/>
                <a:gd name="T105" fmla="*/ 42 h 152"/>
                <a:gd name="T106" fmla="*/ 447 w 159"/>
                <a:gd name="T107" fmla="*/ 34 h 152"/>
                <a:gd name="T108" fmla="*/ 447 w 159"/>
                <a:gd name="T109" fmla="*/ 17 h 152"/>
                <a:gd name="T110" fmla="*/ 469 w 159"/>
                <a:gd name="T111" fmla="*/ 9 h 152"/>
                <a:gd name="T112" fmla="*/ 520 w 159"/>
                <a:gd name="T113" fmla="*/ 1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9"/>
                <a:gd name="T172" fmla="*/ 0 h 152"/>
                <a:gd name="T173" fmla="*/ 159 w 159"/>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9" h="152">
                  <a:moveTo>
                    <a:pt x="70" y="0"/>
                  </a:moveTo>
                  <a:lnTo>
                    <a:pt x="69" y="0"/>
                  </a:lnTo>
                  <a:lnTo>
                    <a:pt x="67" y="0"/>
                  </a:lnTo>
                  <a:lnTo>
                    <a:pt x="62" y="0"/>
                  </a:lnTo>
                  <a:lnTo>
                    <a:pt x="58" y="0"/>
                  </a:lnTo>
                  <a:lnTo>
                    <a:pt x="52" y="1"/>
                  </a:lnTo>
                  <a:lnTo>
                    <a:pt x="46" y="1"/>
                  </a:lnTo>
                  <a:lnTo>
                    <a:pt x="39" y="3"/>
                  </a:lnTo>
                  <a:lnTo>
                    <a:pt x="34" y="3"/>
                  </a:lnTo>
                  <a:lnTo>
                    <a:pt x="27" y="7"/>
                  </a:lnTo>
                  <a:lnTo>
                    <a:pt x="21" y="10"/>
                  </a:lnTo>
                  <a:lnTo>
                    <a:pt x="16" y="15"/>
                  </a:lnTo>
                  <a:lnTo>
                    <a:pt x="11" y="19"/>
                  </a:lnTo>
                  <a:lnTo>
                    <a:pt x="8" y="26"/>
                  </a:lnTo>
                  <a:lnTo>
                    <a:pt x="6" y="33"/>
                  </a:lnTo>
                  <a:lnTo>
                    <a:pt x="6" y="43"/>
                  </a:lnTo>
                  <a:lnTo>
                    <a:pt x="8" y="52"/>
                  </a:lnTo>
                  <a:lnTo>
                    <a:pt x="7" y="52"/>
                  </a:lnTo>
                  <a:lnTo>
                    <a:pt x="6" y="52"/>
                  </a:lnTo>
                  <a:lnTo>
                    <a:pt x="5" y="52"/>
                  </a:lnTo>
                  <a:lnTo>
                    <a:pt x="4" y="52"/>
                  </a:lnTo>
                  <a:lnTo>
                    <a:pt x="2" y="52"/>
                  </a:lnTo>
                  <a:lnTo>
                    <a:pt x="1" y="52"/>
                  </a:lnTo>
                  <a:lnTo>
                    <a:pt x="0" y="52"/>
                  </a:lnTo>
                  <a:lnTo>
                    <a:pt x="0" y="55"/>
                  </a:lnTo>
                  <a:lnTo>
                    <a:pt x="0" y="58"/>
                  </a:lnTo>
                  <a:lnTo>
                    <a:pt x="0" y="63"/>
                  </a:lnTo>
                  <a:lnTo>
                    <a:pt x="0" y="69"/>
                  </a:lnTo>
                  <a:lnTo>
                    <a:pt x="0" y="78"/>
                  </a:lnTo>
                  <a:lnTo>
                    <a:pt x="0" y="85"/>
                  </a:lnTo>
                  <a:lnTo>
                    <a:pt x="0" y="94"/>
                  </a:lnTo>
                  <a:lnTo>
                    <a:pt x="0" y="102"/>
                  </a:lnTo>
                  <a:lnTo>
                    <a:pt x="0" y="113"/>
                  </a:lnTo>
                  <a:lnTo>
                    <a:pt x="0" y="121"/>
                  </a:lnTo>
                  <a:lnTo>
                    <a:pt x="0" y="130"/>
                  </a:lnTo>
                  <a:lnTo>
                    <a:pt x="0" y="136"/>
                  </a:lnTo>
                  <a:lnTo>
                    <a:pt x="0" y="143"/>
                  </a:lnTo>
                  <a:lnTo>
                    <a:pt x="0" y="148"/>
                  </a:lnTo>
                  <a:lnTo>
                    <a:pt x="0" y="151"/>
                  </a:lnTo>
                  <a:lnTo>
                    <a:pt x="2" y="151"/>
                  </a:lnTo>
                  <a:lnTo>
                    <a:pt x="5" y="151"/>
                  </a:lnTo>
                  <a:lnTo>
                    <a:pt x="9" y="150"/>
                  </a:lnTo>
                  <a:lnTo>
                    <a:pt x="13" y="150"/>
                  </a:lnTo>
                  <a:lnTo>
                    <a:pt x="19" y="148"/>
                  </a:lnTo>
                  <a:lnTo>
                    <a:pt x="24" y="148"/>
                  </a:lnTo>
                  <a:lnTo>
                    <a:pt x="29" y="146"/>
                  </a:lnTo>
                  <a:lnTo>
                    <a:pt x="34" y="146"/>
                  </a:lnTo>
                  <a:lnTo>
                    <a:pt x="39" y="144"/>
                  </a:lnTo>
                  <a:lnTo>
                    <a:pt x="43" y="144"/>
                  </a:lnTo>
                  <a:lnTo>
                    <a:pt x="49" y="142"/>
                  </a:lnTo>
                  <a:lnTo>
                    <a:pt x="52" y="142"/>
                  </a:lnTo>
                  <a:lnTo>
                    <a:pt x="55" y="140"/>
                  </a:lnTo>
                  <a:lnTo>
                    <a:pt x="56" y="140"/>
                  </a:lnTo>
                  <a:lnTo>
                    <a:pt x="57" y="138"/>
                  </a:lnTo>
                  <a:lnTo>
                    <a:pt x="57" y="139"/>
                  </a:lnTo>
                  <a:lnTo>
                    <a:pt x="58" y="139"/>
                  </a:lnTo>
                  <a:lnTo>
                    <a:pt x="60" y="139"/>
                  </a:lnTo>
                  <a:lnTo>
                    <a:pt x="63" y="139"/>
                  </a:lnTo>
                  <a:lnTo>
                    <a:pt x="65" y="139"/>
                  </a:lnTo>
                  <a:lnTo>
                    <a:pt x="69" y="139"/>
                  </a:lnTo>
                  <a:lnTo>
                    <a:pt x="72" y="139"/>
                  </a:lnTo>
                  <a:lnTo>
                    <a:pt x="76" y="139"/>
                  </a:lnTo>
                  <a:lnTo>
                    <a:pt x="79" y="139"/>
                  </a:lnTo>
                  <a:lnTo>
                    <a:pt x="83" y="139"/>
                  </a:lnTo>
                  <a:lnTo>
                    <a:pt x="86" y="139"/>
                  </a:lnTo>
                  <a:lnTo>
                    <a:pt x="89" y="139"/>
                  </a:lnTo>
                  <a:lnTo>
                    <a:pt x="91" y="139"/>
                  </a:lnTo>
                  <a:lnTo>
                    <a:pt x="93" y="139"/>
                  </a:lnTo>
                  <a:lnTo>
                    <a:pt x="94" y="139"/>
                  </a:lnTo>
                  <a:lnTo>
                    <a:pt x="95" y="139"/>
                  </a:lnTo>
                  <a:lnTo>
                    <a:pt x="95" y="140"/>
                  </a:lnTo>
                  <a:lnTo>
                    <a:pt x="95" y="141"/>
                  </a:lnTo>
                  <a:lnTo>
                    <a:pt x="95" y="143"/>
                  </a:lnTo>
                  <a:lnTo>
                    <a:pt x="95" y="144"/>
                  </a:lnTo>
                  <a:lnTo>
                    <a:pt x="95" y="146"/>
                  </a:lnTo>
                  <a:lnTo>
                    <a:pt x="95" y="148"/>
                  </a:lnTo>
                  <a:lnTo>
                    <a:pt x="95" y="149"/>
                  </a:lnTo>
                  <a:lnTo>
                    <a:pt x="97" y="149"/>
                  </a:lnTo>
                  <a:lnTo>
                    <a:pt x="99" y="149"/>
                  </a:lnTo>
                  <a:lnTo>
                    <a:pt x="100" y="149"/>
                  </a:lnTo>
                  <a:lnTo>
                    <a:pt x="102" y="147"/>
                  </a:lnTo>
                  <a:lnTo>
                    <a:pt x="103" y="147"/>
                  </a:lnTo>
                  <a:lnTo>
                    <a:pt x="105" y="145"/>
                  </a:lnTo>
                  <a:lnTo>
                    <a:pt x="106" y="145"/>
                  </a:lnTo>
                  <a:lnTo>
                    <a:pt x="108" y="143"/>
                  </a:lnTo>
                  <a:lnTo>
                    <a:pt x="110" y="141"/>
                  </a:lnTo>
                  <a:lnTo>
                    <a:pt x="110" y="139"/>
                  </a:lnTo>
                  <a:lnTo>
                    <a:pt x="112" y="138"/>
                  </a:lnTo>
                  <a:lnTo>
                    <a:pt x="112" y="136"/>
                  </a:lnTo>
                  <a:lnTo>
                    <a:pt x="114" y="134"/>
                  </a:lnTo>
                  <a:lnTo>
                    <a:pt x="116" y="132"/>
                  </a:lnTo>
                  <a:lnTo>
                    <a:pt x="118" y="130"/>
                  </a:lnTo>
                  <a:lnTo>
                    <a:pt x="118" y="129"/>
                  </a:lnTo>
                  <a:lnTo>
                    <a:pt x="118" y="126"/>
                  </a:lnTo>
                  <a:lnTo>
                    <a:pt x="118" y="123"/>
                  </a:lnTo>
                  <a:lnTo>
                    <a:pt x="120" y="119"/>
                  </a:lnTo>
                  <a:lnTo>
                    <a:pt x="120" y="116"/>
                  </a:lnTo>
                  <a:lnTo>
                    <a:pt x="120" y="112"/>
                  </a:lnTo>
                  <a:lnTo>
                    <a:pt x="121" y="108"/>
                  </a:lnTo>
                  <a:lnTo>
                    <a:pt x="123" y="103"/>
                  </a:lnTo>
                  <a:lnTo>
                    <a:pt x="124" y="100"/>
                  </a:lnTo>
                  <a:lnTo>
                    <a:pt x="125" y="96"/>
                  </a:lnTo>
                  <a:lnTo>
                    <a:pt x="128" y="94"/>
                  </a:lnTo>
                  <a:lnTo>
                    <a:pt x="132" y="90"/>
                  </a:lnTo>
                  <a:lnTo>
                    <a:pt x="137" y="88"/>
                  </a:lnTo>
                  <a:lnTo>
                    <a:pt x="143" y="86"/>
                  </a:lnTo>
                  <a:lnTo>
                    <a:pt x="149" y="86"/>
                  </a:lnTo>
                  <a:lnTo>
                    <a:pt x="158" y="85"/>
                  </a:lnTo>
                  <a:lnTo>
                    <a:pt x="156" y="85"/>
                  </a:lnTo>
                  <a:lnTo>
                    <a:pt x="154" y="85"/>
                  </a:lnTo>
                  <a:lnTo>
                    <a:pt x="152" y="84"/>
                  </a:lnTo>
                  <a:lnTo>
                    <a:pt x="148" y="84"/>
                  </a:lnTo>
                  <a:lnTo>
                    <a:pt x="147" y="84"/>
                  </a:lnTo>
                  <a:lnTo>
                    <a:pt x="144" y="84"/>
                  </a:lnTo>
                  <a:lnTo>
                    <a:pt x="142" y="82"/>
                  </a:lnTo>
                  <a:lnTo>
                    <a:pt x="139" y="82"/>
                  </a:lnTo>
                  <a:lnTo>
                    <a:pt x="137" y="82"/>
                  </a:lnTo>
                  <a:lnTo>
                    <a:pt x="134" y="82"/>
                  </a:lnTo>
                  <a:lnTo>
                    <a:pt x="132" y="81"/>
                  </a:lnTo>
                  <a:lnTo>
                    <a:pt x="130" y="81"/>
                  </a:lnTo>
                  <a:lnTo>
                    <a:pt x="128" y="80"/>
                  </a:lnTo>
                  <a:lnTo>
                    <a:pt x="128" y="79"/>
                  </a:lnTo>
                  <a:lnTo>
                    <a:pt x="122" y="84"/>
                  </a:lnTo>
                  <a:lnTo>
                    <a:pt x="118" y="89"/>
                  </a:lnTo>
                  <a:lnTo>
                    <a:pt x="114" y="92"/>
                  </a:lnTo>
                  <a:lnTo>
                    <a:pt x="112" y="95"/>
                  </a:lnTo>
                  <a:lnTo>
                    <a:pt x="109" y="99"/>
                  </a:lnTo>
                  <a:lnTo>
                    <a:pt x="108" y="101"/>
                  </a:lnTo>
                  <a:lnTo>
                    <a:pt x="106" y="103"/>
                  </a:lnTo>
                  <a:lnTo>
                    <a:pt x="106" y="105"/>
                  </a:lnTo>
                  <a:lnTo>
                    <a:pt x="105" y="107"/>
                  </a:lnTo>
                  <a:lnTo>
                    <a:pt x="105" y="109"/>
                  </a:lnTo>
                  <a:lnTo>
                    <a:pt x="105" y="111"/>
                  </a:lnTo>
                  <a:lnTo>
                    <a:pt x="105" y="113"/>
                  </a:lnTo>
                  <a:lnTo>
                    <a:pt x="104" y="116"/>
                  </a:lnTo>
                  <a:lnTo>
                    <a:pt x="104" y="118"/>
                  </a:lnTo>
                  <a:lnTo>
                    <a:pt x="104" y="121"/>
                  </a:lnTo>
                  <a:lnTo>
                    <a:pt x="104" y="123"/>
                  </a:lnTo>
                  <a:lnTo>
                    <a:pt x="102" y="125"/>
                  </a:lnTo>
                  <a:lnTo>
                    <a:pt x="100" y="126"/>
                  </a:lnTo>
                  <a:lnTo>
                    <a:pt x="99" y="127"/>
                  </a:lnTo>
                  <a:lnTo>
                    <a:pt x="97" y="127"/>
                  </a:lnTo>
                  <a:lnTo>
                    <a:pt x="94" y="127"/>
                  </a:lnTo>
                  <a:lnTo>
                    <a:pt x="93" y="127"/>
                  </a:lnTo>
                  <a:lnTo>
                    <a:pt x="91" y="127"/>
                  </a:lnTo>
                  <a:lnTo>
                    <a:pt x="89" y="127"/>
                  </a:lnTo>
                  <a:lnTo>
                    <a:pt x="86" y="127"/>
                  </a:lnTo>
                  <a:lnTo>
                    <a:pt x="84" y="127"/>
                  </a:lnTo>
                  <a:lnTo>
                    <a:pt x="83" y="127"/>
                  </a:lnTo>
                  <a:lnTo>
                    <a:pt x="81" y="127"/>
                  </a:lnTo>
                  <a:lnTo>
                    <a:pt x="80" y="127"/>
                  </a:lnTo>
                  <a:lnTo>
                    <a:pt x="79" y="127"/>
                  </a:lnTo>
                  <a:lnTo>
                    <a:pt x="78" y="127"/>
                  </a:lnTo>
                  <a:lnTo>
                    <a:pt x="78" y="126"/>
                  </a:lnTo>
                  <a:lnTo>
                    <a:pt x="76" y="126"/>
                  </a:lnTo>
                  <a:lnTo>
                    <a:pt x="76" y="124"/>
                  </a:lnTo>
                  <a:lnTo>
                    <a:pt x="76" y="123"/>
                  </a:lnTo>
                  <a:lnTo>
                    <a:pt x="76" y="120"/>
                  </a:lnTo>
                  <a:lnTo>
                    <a:pt x="76" y="117"/>
                  </a:lnTo>
                  <a:lnTo>
                    <a:pt x="76" y="114"/>
                  </a:lnTo>
                  <a:lnTo>
                    <a:pt x="76" y="110"/>
                  </a:lnTo>
                  <a:lnTo>
                    <a:pt x="76" y="106"/>
                  </a:lnTo>
                  <a:lnTo>
                    <a:pt x="75" y="103"/>
                  </a:lnTo>
                  <a:lnTo>
                    <a:pt x="75" y="100"/>
                  </a:lnTo>
                  <a:lnTo>
                    <a:pt x="75" y="97"/>
                  </a:lnTo>
                  <a:lnTo>
                    <a:pt x="75" y="93"/>
                  </a:lnTo>
                  <a:lnTo>
                    <a:pt x="75" y="91"/>
                  </a:lnTo>
                  <a:lnTo>
                    <a:pt x="75" y="88"/>
                  </a:lnTo>
                  <a:lnTo>
                    <a:pt x="75" y="87"/>
                  </a:lnTo>
                  <a:lnTo>
                    <a:pt x="75" y="86"/>
                  </a:lnTo>
                  <a:lnTo>
                    <a:pt x="74" y="87"/>
                  </a:lnTo>
                  <a:lnTo>
                    <a:pt x="74" y="89"/>
                  </a:lnTo>
                  <a:lnTo>
                    <a:pt x="74" y="91"/>
                  </a:lnTo>
                  <a:lnTo>
                    <a:pt x="74" y="93"/>
                  </a:lnTo>
                  <a:lnTo>
                    <a:pt x="74" y="97"/>
                  </a:lnTo>
                  <a:lnTo>
                    <a:pt x="74" y="100"/>
                  </a:lnTo>
                  <a:lnTo>
                    <a:pt x="74" y="103"/>
                  </a:lnTo>
                  <a:lnTo>
                    <a:pt x="74" y="106"/>
                  </a:lnTo>
                  <a:lnTo>
                    <a:pt x="72" y="110"/>
                  </a:lnTo>
                  <a:lnTo>
                    <a:pt x="71" y="113"/>
                  </a:lnTo>
                  <a:lnTo>
                    <a:pt x="70" y="117"/>
                  </a:lnTo>
                  <a:lnTo>
                    <a:pt x="68" y="119"/>
                  </a:lnTo>
                  <a:lnTo>
                    <a:pt x="65" y="122"/>
                  </a:lnTo>
                  <a:lnTo>
                    <a:pt x="62" y="124"/>
                  </a:lnTo>
                  <a:lnTo>
                    <a:pt x="58" y="124"/>
                  </a:lnTo>
                  <a:lnTo>
                    <a:pt x="55" y="124"/>
                  </a:lnTo>
                  <a:lnTo>
                    <a:pt x="48" y="124"/>
                  </a:lnTo>
                  <a:lnTo>
                    <a:pt x="43" y="124"/>
                  </a:lnTo>
                  <a:lnTo>
                    <a:pt x="37" y="123"/>
                  </a:lnTo>
                  <a:lnTo>
                    <a:pt x="33" y="121"/>
                  </a:lnTo>
                  <a:lnTo>
                    <a:pt x="29" y="120"/>
                  </a:lnTo>
                  <a:lnTo>
                    <a:pt x="25" y="119"/>
                  </a:lnTo>
                  <a:lnTo>
                    <a:pt x="21" y="117"/>
                  </a:lnTo>
                  <a:lnTo>
                    <a:pt x="19" y="113"/>
                  </a:lnTo>
                  <a:lnTo>
                    <a:pt x="16" y="111"/>
                  </a:lnTo>
                  <a:lnTo>
                    <a:pt x="14" y="108"/>
                  </a:lnTo>
                  <a:lnTo>
                    <a:pt x="12" y="107"/>
                  </a:lnTo>
                  <a:lnTo>
                    <a:pt x="11" y="103"/>
                  </a:lnTo>
                  <a:lnTo>
                    <a:pt x="9" y="101"/>
                  </a:lnTo>
                  <a:lnTo>
                    <a:pt x="8" y="98"/>
                  </a:lnTo>
                  <a:lnTo>
                    <a:pt x="8" y="94"/>
                  </a:lnTo>
                  <a:lnTo>
                    <a:pt x="8" y="91"/>
                  </a:lnTo>
                  <a:lnTo>
                    <a:pt x="8" y="87"/>
                  </a:lnTo>
                  <a:lnTo>
                    <a:pt x="8" y="84"/>
                  </a:lnTo>
                  <a:lnTo>
                    <a:pt x="8" y="81"/>
                  </a:lnTo>
                  <a:lnTo>
                    <a:pt x="10" y="77"/>
                  </a:lnTo>
                  <a:lnTo>
                    <a:pt x="11" y="75"/>
                  </a:lnTo>
                  <a:lnTo>
                    <a:pt x="13" y="73"/>
                  </a:lnTo>
                  <a:lnTo>
                    <a:pt x="15" y="71"/>
                  </a:lnTo>
                  <a:lnTo>
                    <a:pt x="17" y="69"/>
                  </a:lnTo>
                  <a:lnTo>
                    <a:pt x="19" y="69"/>
                  </a:lnTo>
                  <a:lnTo>
                    <a:pt x="21" y="68"/>
                  </a:lnTo>
                  <a:lnTo>
                    <a:pt x="22" y="68"/>
                  </a:lnTo>
                  <a:lnTo>
                    <a:pt x="25" y="66"/>
                  </a:lnTo>
                  <a:lnTo>
                    <a:pt x="27" y="66"/>
                  </a:lnTo>
                  <a:lnTo>
                    <a:pt x="29" y="66"/>
                  </a:lnTo>
                  <a:lnTo>
                    <a:pt x="31" y="66"/>
                  </a:lnTo>
                  <a:lnTo>
                    <a:pt x="34" y="64"/>
                  </a:lnTo>
                  <a:lnTo>
                    <a:pt x="36" y="65"/>
                  </a:lnTo>
                  <a:lnTo>
                    <a:pt x="38" y="65"/>
                  </a:lnTo>
                  <a:lnTo>
                    <a:pt x="41" y="66"/>
                  </a:lnTo>
                  <a:lnTo>
                    <a:pt x="45" y="66"/>
                  </a:lnTo>
                  <a:lnTo>
                    <a:pt x="49" y="67"/>
                  </a:lnTo>
                  <a:lnTo>
                    <a:pt x="52" y="67"/>
                  </a:lnTo>
                  <a:lnTo>
                    <a:pt x="56" y="69"/>
                  </a:lnTo>
                  <a:lnTo>
                    <a:pt x="61" y="69"/>
                  </a:lnTo>
                  <a:lnTo>
                    <a:pt x="64" y="71"/>
                  </a:lnTo>
                  <a:lnTo>
                    <a:pt x="68" y="72"/>
                  </a:lnTo>
                  <a:lnTo>
                    <a:pt x="71" y="74"/>
                  </a:lnTo>
                  <a:lnTo>
                    <a:pt x="74" y="74"/>
                  </a:lnTo>
                  <a:lnTo>
                    <a:pt x="76" y="76"/>
                  </a:lnTo>
                  <a:lnTo>
                    <a:pt x="79" y="76"/>
                  </a:lnTo>
                  <a:lnTo>
                    <a:pt x="80" y="77"/>
                  </a:lnTo>
                  <a:lnTo>
                    <a:pt x="81" y="77"/>
                  </a:lnTo>
                  <a:lnTo>
                    <a:pt x="80" y="77"/>
                  </a:lnTo>
                  <a:lnTo>
                    <a:pt x="80" y="76"/>
                  </a:lnTo>
                  <a:lnTo>
                    <a:pt x="80" y="74"/>
                  </a:lnTo>
                  <a:lnTo>
                    <a:pt x="80" y="72"/>
                  </a:lnTo>
                  <a:lnTo>
                    <a:pt x="80" y="71"/>
                  </a:lnTo>
                  <a:lnTo>
                    <a:pt x="80" y="69"/>
                  </a:lnTo>
                  <a:lnTo>
                    <a:pt x="80" y="68"/>
                  </a:lnTo>
                  <a:lnTo>
                    <a:pt x="81" y="66"/>
                  </a:lnTo>
                  <a:lnTo>
                    <a:pt x="77" y="66"/>
                  </a:lnTo>
                  <a:lnTo>
                    <a:pt x="74" y="66"/>
                  </a:lnTo>
                  <a:lnTo>
                    <a:pt x="71" y="66"/>
                  </a:lnTo>
                  <a:lnTo>
                    <a:pt x="68" y="65"/>
                  </a:lnTo>
                  <a:lnTo>
                    <a:pt x="63" y="65"/>
                  </a:lnTo>
                  <a:lnTo>
                    <a:pt x="59" y="63"/>
                  </a:lnTo>
                  <a:lnTo>
                    <a:pt x="56" y="63"/>
                  </a:lnTo>
                  <a:lnTo>
                    <a:pt x="52" y="62"/>
                  </a:lnTo>
                  <a:lnTo>
                    <a:pt x="48" y="62"/>
                  </a:lnTo>
                  <a:lnTo>
                    <a:pt x="44" y="60"/>
                  </a:lnTo>
                  <a:lnTo>
                    <a:pt x="40" y="60"/>
                  </a:lnTo>
                  <a:lnTo>
                    <a:pt x="37" y="58"/>
                  </a:lnTo>
                  <a:lnTo>
                    <a:pt x="33" y="58"/>
                  </a:lnTo>
                  <a:lnTo>
                    <a:pt x="30" y="56"/>
                  </a:lnTo>
                  <a:lnTo>
                    <a:pt x="28" y="55"/>
                  </a:lnTo>
                  <a:lnTo>
                    <a:pt x="26" y="53"/>
                  </a:lnTo>
                  <a:lnTo>
                    <a:pt x="24" y="53"/>
                  </a:lnTo>
                  <a:lnTo>
                    <a:pt x="23" y="52"/>
                  </a:lnTo>
                  <a:lnTo>
                    <a:pt x="21" y="50"/>
                  </a:lnTo>
                  <a:lnTo>
                    <a:pt x="21" y="48"/>
                  </a:lnTo>
                  <a:lnTo>
                    <a:pt x="19" y="46"/>
                  </a:lnTo>
                  <a:lnTo>
                    <a:pt x="18" y="43"/>
                  </a:lnTo>
                  <a:lnTo>
                    <a:pt x="17" y="41"/>
                  </a:lnTo>
                  <a:lnTo>
                    <a:pt x="17" y="37"/>
                  </a:lnTo>
                  <a:lnTo>
                    <a:pt x="16" y="35"/>
                  </a:lnTo>
                  <a:lnTo>
                    <a:pt x="16" y="32"/>
                  </a:lnTo>
                  <a:lnTo>
                    <a:pt x="16" y="29"/>
                  </a:lnTo>
                  <a:lnTo>
                    <a:pt x="17" y="25"/>
                  </a:lnTo>
                  <a:lnTo>
                    <a:pt x="17" y="24"/>
                  </a:lnTo>
                  <a:lnTo>
                    <a:pt x="19" y="20"/>
                  </a:lnTo>
                  <a:lnTo>
                    <a:pt x="22" y="19"/>
                  </a:lnTo>
                  <a:lnTo>
                    <a:pt x="26" y="16"/>
                  </a:lnTo>
                  <a:lnTo>
                    <a:pt x="30" y="16"/>
                  </a:lnTo>
                  <a:lnTo>
                    <a:pt x="34" y="15"/>
                  </a:lnTo>
                  <a:lnTo>
                    <a:pt x="37" y="16"/>
                  </a:lnTo>
                  <a:lnTo>
                    <a:pt x="40" y="16"/>
                  </a:lnTo>
                  <a:lnTo>
                    <a:pt x="42" y="18"/>
                  </a:lnTo>
                  <a:lnTo>
                    <a:pt x="45" y="20"/>
                  </a:lnTo>
                  <a:lnTo>
                    <a:pt x="47" y="22"/>
                  </a:lnTo>
                  <a:lnTo>
                    <a:pt x="49" y="24"/>
                  </a:lnTo>
                  <a:lnTo>
                    <a:pt x="49" y="28"/>
                  </a:lnTo>
                  <a:lnTo>
                    <a:pt x="49" y="30"/>
                  </a:lnTo>
                  <a:lnTo>
                    <a:pt x="48" y="32"/>
                  </a:lnTo>
                  <a:lnTo>
                    <a:pt x="48" y="34"/>
                  </a:lnTo>
                  <a:lnTo>
                    <a:pt x="46" y="36"/>
                  </a:lnTo>
                  <a:lnTo>
                    <a:pt x="45" y="38"/>
                  </a:lnTo>
                  <a:lnTo>
                    <a:pt x="41" y="40"/>
                  </a:lnTo>
                  <a:lnTo>
                    <a:pt x="39" y="40"/>
                  </a:lnTo>
                  <a:lnTo>
                    <a:pt x="37" y="40"/>
                  </a:lnTo>
                  <a:lnTo>
                    <a:pt x="36" y="40"/>
                  </a:lnTo>
                  <a:lnTo>
                    <a:pt x="36" y="39"/>
                  </a:lnTo>
                  <a:lnTo>
                    <a:pt x="34" y="39"/>
                  </a:lnTo>
                  <a:lnTo>
                    <a:pt x="34" y="37"/>
                  </a:lnTo>
                  <a:lnTo>
                    <a:pt x="33" y="36"/>
                  </a:lnTo>
                  <a:lnTo>
                    <a:pt x="33" y="34"/>
                  </a:lnTo>
                  <a:lnTo>
                    <a:pt x="32" y="34"/>
                  </a:lnTo>
                  <a:lnTo>
                    <a:pt x="32" y="32"/>
                  </a:lnTo>
                  <a:lnTo>
                    <a:pt x="32" y="31"/>
                  </a:lnTo>
                  <a:lnTo>
                    <a:pt x="32" y="30"/>
                  </a:lnTo>
                  <a:lnTo>
                    <a:pt x="32" y="28"/>
                  </a:lnTo>
                  <a:lnTo>
                    <a:pt x="30" y="30"/>
                  </a:lnTo>
                  <a:lnTo>
                    <a:pt x="29" y="31"/>
                  </a:lnTo>
                  <a:lnTo>
                    <a:pt x="27" y="33"/>
                  </a:lnTo>
                  <a:lnTo>
                    <a:pt x="27" y="35"/>
                  </a:lnTo>
                  <a:lnTo>
                    <a:pt x="27" y="36"/>
                  </a:lnTo>
                  <a:lnTo>
                    <a:pt x="25" y="38"/>
                  </a:lnTo>
                  <a:lnTo>
                    <a:pt x="25" y="40"/>
                  </a:lnTo>
                  <a:lnTo>
                    <a:pt x="25" y="42"/>
                  </a:lnTo>
                  <a:lnTo>
                    <a:pt x="25" y="44"/>
                  </a:lnTo>
                  <a:lnTo>
                    <a:pt x="26" y="44"/>
                  </a:lnTo>
                  <a:lnTo>
                    <a:pt x="28" y="46"/>
                  </a:lnTo>
                  <a:lnTo>
                    <a:pt x="32" y="47"/>
                  </a:lnTo>
                  <a:lnTo>
                    <a:pt x="35" y="49"/>
                  </a:lnTo>
                  <a:lnTo>
                    <a:pt x="39" y="49"/>
                  </a:lnTo>
                  <a:lnTo>
                    <a:pt x="42" y="50"/>
                  </a:lnTo>
                  <a:lnTo>
                    <a:pt x="46" y="51"/>
                  </a:lnTo>
                  <a:lnTo>
                    <a:pt x="49" y="52"/>
                  </a:lnTo>
                  <a:lnTo>
                    <a:pt x="54" y="52"/>
                  </a:lnTo>
                  <a:lnTo>
                    <a:pt x="55" y="54"/>
                  </a:lnTo>
                  <a:lnTo>
                    <a:pt x="59" y="55"/>
                  </a:lnTo>
                  <a:lnTo>
                    <a:pt x="61" y="55"/>
                  </a:lnTo>
                  <a:lnTo>
                    <a:pt x="64" y="55"/>
                  </a:lnTo>
                  <a:lnTo>
                    <a:pt x="66" y="55"/>
                  </a:lnTo>
                  <a:lnTo>
                    <a:pt x="66" y="54"/>
                  </a:lnTo>
                  <a:lnTo>
                    <a:pt x="66" y="52"/>
                  </a:lnTo>
                  <a:lnTo>
                    <a:pt x="64" y="52"/>
                  </a:lnTo>
                  <a:lnTo>
                    <a:pt x="63" y="52"/>
                  </a:lnTo>
                  <a:lnTo>
                    <a:pt x="63" y="51"/>
                  </a:lnTo>
                  <a:lnTo>
                    <a:pt x="61" y="50"/>
                  </a:lnTo>
                  <a:lnTo>
                    <a:pt x="61" y="49"/>
                  </a:lnTo>
                  <a:lnTo>
                    <a:pt x="61" y="47"/>
                  </a:lnTo>
                  <a:lnTo>
                    <a:pt x="61" y="45"/>
                  </a:lnTo>
                  <a:lnTo>
                    <a:pt x="59" y="43"/>
                  </a:lnTo>
                  <a:lnTo>
                    <a:pt x="59" y="41"/>
                  </a:lnTo>
                  <a:lnTo>
                    <a:pt x="58" y="40"/>
                  </a:lnTo>
                  <a:lnTo>
                    <a:pt x="58" y="36"/>
                  </a:lnTo>
                  <a:lnTo>
                    <a:pt x="58" y="33"/>
                  </a:lnTo>
                  <a:lnTo>
                    <a:pt x="58" y="30"/>
                  </a:lnTo>
                  <a:lnTo>
                    <a:pt x="58" y="26"/>
                  </a:lnTo>
                  <a:lnTo>
                    <a:pt x="59" y="20"/>
                  </a:lnTo>
                  <a:lnTo>
                    <a:pt x="59" y="19"/>
                  </a:lnTo>
                  <a:lnTo>
                    <a:pt x="61" y="17"/>
                  </a:lnTo>
                  <a:lnTo>
                    <a:pt x="61" y="15"/>
                  </a:lnTo>
                  <a:lnTo>
                    <a:pt x="62" y="13"/>
                  </a:lnTo>
                  <a:lnTo>
                    <a:pt x="62" y="12"/>
                  </a:lnTo>
                  <a:lnTo>
                    <a:pt x="64" y="10"/>
                  </a:lnTo>
                  <a:lnTo>
                    <a:pt x="64" y="9"/>
                  </a:lnTo>
                  <a:lnTo>
                    <a:pt x="66" y="7"/>
                  </a:lnTo>
                  <a:lnTo>
                    <a:pt x="66" y="5"/>
                  </a:lnTo>
                  <a:lnTo>
                    <a:pt x="68" y="3"/>
                  </a:lnTo>
                  <a:lnTo>
                    <a:pt x="69" y="1"/>
                  </a:lnTo>
                  <a:lnTo>
                    <a:pt x="70" y="0"/>
                  </a:lnTo>
                </a:path>
              </a:pathLst>
            </a:custGeom>
            <a:solidFill>
              <a:srgbClr val="F8F8F8"/>
            </a:solidFill>
            <a:ln w="6350">
              <a:solidFill>
                <a:srgbClr val="DDDDDD"/>
              </a:solidFill>
              <a:round/>
              <a:headEnd/>
              <a:tailEnd/>
            </a:ln>
          </p:spPr>
          <p:txBody>
            <a:bodyPr/>
            <a:lstStyle/>
            <a:p>
              <a:endParaRPr lang="it-IT"/>
            </a:p>
          </p:txBody>
        </p:sp>
        <p:sp>
          <p:nvSpPr>
            <p:cNvPr id="8278" name="Freeform 112"/>
            <p:cNvSpPr>
              <a:spLocks/>
            </p:cNvSpPr>
            <p:nvPr/>
          </p:nvSpPr>
          <p:spPr bwMode="auto">
            <a:xfrm>
              <a:off x="1130" y="1465"/>
              <a:ext cx="324" cy="105"/>
            </a:xfrm>
            <a:custGeom>
              <a:avLst/>
              <a:gdLst>
                <a:gd name="T0" fmla="*/ 8 w 164"/>
                <a:gd name="T1" fmla="*/ 6 h 114"/>
                <a:gd name="T2" fmla="*/ 55 w 164"/>
                <a:gd name="T3" fmla="*/ 6 h 114"/>
                <a:gd name="T4" fmla="*/ 109 w 164"/>
                <a:gd name="T5" fmla="*/ 4 h 114"/>
                <a:gd name="T6" fmla="*/ 140 w 164"/>
                <a:gd name="T7" fmla="*/ 1 h 114"/>
                <a:gd name="T8" fmla="*/ 332 w 164"/>
                <a:gd name="T9" fmla="*/ 9 h 114"/>
                <a:gd name="T10" fmla="*/ 524 w 164"/>
                <a:gd name="T11" fmla="*/ 15 h 114"/>
                <a:gd name="T12" fmla="*/ 632 w 164"/>
                <a:gd name="T13" fmla="*/ 16 h 114"/>
                <a:gd name="T14" fmla="*/ 688 w 164"/>
                <a:gd name="T15" fmla="*/ 16 h 114"/>
                <a:gd name="T16" fmla="*/ 664 w 164"/>
                <a:gd name="T17" fmla="*/ 30 h 114"/>
                <a:gd name="T18" fmla="*/ 664 w 164"/>
                <a:gd name="T19" fmla="*/ 53 h 114"/>
                <a:gd name="T20" fmla="*/ 719 w 164"/>
                <a:gd name="T21" fmla="*/ 73 h 114"/>
                <a:gd name="T22" fmla="*/ 780 w 164"/>
                <a:gd name="T23" fmla="*/ 84 h 114"/>
                <a:gd name="T24" fmla="*/ 824 w 164"/>
                <a:gd name="T25" fmla="*/ 82 h 114"/>
                <a:gd name="T26" fmla="*/ 840 w 164"/>
                <a:gd name="T27" fmla="*/ 69 h 114"/>
                <a:gd name="T28" fmla="*/ 885 w 164"/>
                <a:gd name="T29" fmla="*/ 53 h 114"/>
                <a:gd name="T30" fmla="*/ 1012 w 164"/>
                <a:gd name="T31" fmla="*/ 41 h 114"/>
                <a:gd name="T32" fmla="*/ 1073 w 164"/>
                <a:gd name="T33" fmla="*/ 37 h 114"/>
                <a:gd name="T34" fmla="*/ 1081 w 164"/>
                <a:gd name="T35" fmla="*/ 28 h 114"/>
                <a:gd name="T36" fmla="*/ 1096 w 164"/>
                <a:gd name="T37" fmla="*/ 19 h 114"/>
                <a:gd name="T38" fmla="*/ 1108 w 164"/>
                <a:gd name="T39" fmla="*/ 14 h 114"/>
                <a:gd name="T40" fmla="*/ 1124 w 164"/>
                <a:gd name="T41" fmla="*/ 34 h 114"/>
                <a:gd name="T42" fmla="*/ 1179 w 164"/>
                <a:gd name="T43" fmla="*/ 57 h 114"/>
                <a:gd name="T44" fmla="*/ 1217 w 164"/>
                <a:gd name="T45" fmla="*/ 75 h 114"/>
                <a:gd name="T46" fmla="*/ 1249 w 164"/>
                <a:gd name="T47" fmla="*/ 83 h 114"/>
                <a:gd name="T48" fmla="*/ 1201 w 164"/>
                <a:gd name="T49" fmla="*/ 85 h 114"/>
                <a:gd name="T50" fmla="*/ 1108 w 164"/>
                <a:gd name="T51" fmla="*/ 87 h 114"/>
                <a:gd name="T52" fmla="*/ 988 w 164"/>
                <a:gd name="T53" fmla="*/ 88 h 114"/>
                <a:gd name="T54" fmla="*/ 840 w 164"/>
                <a:gd name="T55" fmla="*/ 88 h 114"/>
                <a:gd name="T56" fmla="*/ 780 w 164"/>
                <a:gd name="T57" fmla="*/ 88 h 114"/>
                <a:gd name="T58" fmla="*/ 719 w 164"/>
                <a:gd name="T59" fmla="*/ 84 h 114"/>
                <a:gd name="T60" fmla="*/ 624 w 164"/>
                <a:gd name="T61" fmla="*/ 79 h 114"/>
                <a:gd name="T62" fmla="*/ 561 w 164"/>
                <a:gd name="T63" fmla="*/ 74 h 114"/>
                <a:gd name="T64" fmla="*/ 516 w 164"/>
                <a:gd name="T65" fmla="*/ 70 h 114"/>
                <a:gd name="T66" fmla="*/ 492 w 164"/>
                <a:gd name="T67" fmla="*/ 64 h 114"/>
                <a:gd name="T68" fmla="*/ 448 w 164"/>
                <a:gd name="T69" fmla="*/ 61 h 114"/>
                <a:gd name="T70" fmla="*/ 417 w 164"/>
                <a:gd name="T71" fmla="*/ 59 h 114"/>
                <a:gd name="T72" fmla="*/ 379 w 164"/>
                <a:gd name="T73" fmla="*/ 59 h 114"/>
                <a:gd name="T74" fmla="*/ 332 w 164"/>
                <a:gd name="T75" fmla="*/ 54 h 114"/>
                <a:gd name="T76" fmla="*/ 277 w 164"/>
                <a:gd name="T77" fmla="*/ 49 h 114"/>
                <a:gd name="T78" fmla="*/ 253 w 164"/>
                <a:gd name="T79" fmla="*/ 45 h 114"/>
                <a:gd name="T80" fmla="*/ 269 w 164"/>
                <a:gd name="T81" fmla="*/ 43 h 114"/>
                <a:gd name="T82" fmla="*/ 316 w 164"/>
                <a:gd name="T83" fmla="*/ 42 h 114"/>
                <a:gd name="T84" fmla="*/ 379 w 164"/>
                <a:gd name="T85" fmla="*/ 41 h 114"/>
                <a:gd name="T86" fmla="*/ 417 w 164"/>
                <a:gd name="T87" fmla="*/ 41 h 114"/>
                <a:gd name="T88" fmla="*/ 379 w 164"/>
                <a:gd name="T89" fmla="*/ 25 h 114"/>
                <a:gd name="T90" fmla="*/ 277 w 164"/>
                <a:gd name="T91" fmla="*/ 15 h 114"/>
                <a:gd name="T92" fmla="*/ 140 w 164"/>
                <a:gd name="T93" fmla="*/ 13 h 114"/>
                <a:gd name="T94" fmla="*/ 24 w 164"/>
                <a:gd name="T95" fmla="*/ 7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0" y="8"/>
                  </a:moveTo>
                  <a:lnTo>
                    <a:pt x="0" y="8"/>
                  </a:lnTo>
                  <a:lnTo>
                    <a:pt x="1" y="8"/>
                  </a:lnTo>
                  <a:lnTo>
                    <a:pt x="3" y="7"/>
                  </a:lnTo>
                  <a:lnTo>
                    <a:pt x="4" y="7"/>
                  </a:lnTo>
                  <a:lnTo>
                    <a:pt x="5" y="6"/>
                  </a:lnTo>
                  <a:lnTo>
                    <a:pt x="7" y="6"/>
                  </a:lnTo>
                  <a:lnTo>
                    <a:pt x="9" y="4"/>
                  </a:lnTo>
                  <a:lnTo>
                    <a:pt x="10" y="4"/>
                  </a:lnTo>
                  <a:lnTo>
                    <a:pt x="12" y="4"/>
                  </a:lnTo>
                  <a:lnTo>
                    <a:pt x="14" y="4"/>
                  </a:lnTo>
                  <a:lnTo>
                    <a:pt x="16" y="2"/>
                  </a:lnTo>
                  <a:lnTo>
                    <a:pt x="17" y="1"/>
                  </a:lnTo>
                  <a:lnTo>
                    <a:pt x="18" y="1"/>
                  </a:lnTo>
                  <a:lnTo>
                    <a:pt x="19" y="0"/>
                  </a:lnTo>
                  <a:lnTo>
                    <a:pt x="27" y="5"/>
                  </a:lnTo>
                  <a:lnTo>
                    <a:pt x="36" y="9"/>
                  </a:lnTo>
                  <a:lnTo>
                    <a:pt x="43" y="12"/>
                  </a:lnTo>
                  <a:lnTo>
                    <a:pt x="51" y="13"/>
                  </a:lnTo>
                  <a:lnTo>
                    <a:pt x="56" y="16"/>
                  </a:lnTo>
                  <a:lnTo>
                    <a:pt x="63" y="17"/>
                  </a:lnTo>
                  <a:lnTo>
                    <a:pt x="68" y="18"/>
                  </a:lnTo>
                  <a:lnTo>
                    <a:pt x="73" y="18"/>
                  </a:lnTo>
                  <a:lnTo>
                    <a:pt x="76" y="19"/>
                  </a:lnTo>
                  <a:lnTo>
                    <a:pt x="80" y="19"/>
                  </a:lnTo>
                  <a:lnTo>
                    <a:pt x="82" y="19"/>
                  </a:lnTo>
                  <a:lnTo>
                    <a:pt x="85" y="19"/>
                  </a:lnTo>
                  <a:lnTo>
                    <a:pt x="86" y="19"/>
                  </a:lnTo>
                  <a:lnTo>
                    <a:pt x="88" y="19"/>
                  </a:lnTo>
                  <a:lnTo>
                    <a:pt x="89" y="19"/>
                  </a:lnTo>
                  <a:lnTo>
                    <a:pt x="90" y="18"/>
                  </a:lnTo>
                  <a:lnTo>
                    <a:pt x="88" y="26"/>
                  </a:lnTo>
                  <a:lnTo>
                    <a:pt x="87" y="32"/>
                  </a:lnTo>
                  <a:lnTo>
                    <a:pt x="86" y="39"/>
                  </a:lnTo>
                  <a:lnTo>
                    <a:pt x="86" y="45"/>
                  </a:lnTo>
                  <a:lnTo>
                    <a:pt x="86" y="52"/>
                  </a:lnTo>
                  <a:lnTo>
                    <a:pt x="86" y="60"/>
                  </a:lnTo>
                  <a:lnTo>
                    <a:pt x="86" y="67"/>
                  </a:lnTo>
                  <a:lnTo>
                    <a:pt x="88" y="73"/>
                  </a:lnTo>
                  <a:lnTo>
                    <a:pt x="89" y="80"/>
                  </a:lnTo>
                  <a:lnTo>
                    <a:pt x="91" y="87"/>
                  </a:lnTo>
                  <a:lnTo>
                    <a:pt x="93" y="93"/>
                  </a:lnTo>
                  <a:lnTo>
                    <a:pt x="94" y="98"/>
                  </a:lnTo>
                  <a:lnTo>
                    <a:pt x="96" y="102"/>
                  </a:lnTo>
                  <a:lnTo>
                    <a:pt x="99" y="105"/>
                  </a:lnTo>
                  <a:lnTo>
                    <a:pt x="101" y="108"/>
                  </a:lnTo>
                  <a:lnTo>
                    <a:pt x="105" y="108"/>
                  </a:lnTo>
                  <a:lnTo>
                    <a:pt x="105" y="109"/>
                  </a:lnTo>
                  <a:lnTo>
                    <a:pt x="107" y="107"/>
                  </a:lnTo>
                  <a:lnTo>
                    <a:pt x="107" y="105"/>
                  </a:lnTo>
                  <a:lnTo>
                    <a:pt x="108" y="102"/>
                  </a:lnTo>
                  <a:lnTo>
                    <a:pt x="108" y="98"/>
                  </a:lnTo>
                  <a:lnTo>
                    <a:pt x="109" y="94"/>
                  </a:lnTo>
                  <a:lnTo>
                    <a:pt x="109" y="88"/>
                  </a:lnTo>
                  <a:lnTo>
                    <a:pt x="110" y="83"/>
                  </a:lnTo>
                  <a:lnTo>
                    <a:pt x="111" y="79"/>
                  </a:lnTo>
                  <a:lnTo>
                    <a:pt x="113" y="73"/>
                  </a:lnTo>
                  <a:lnTo>
                    <a:pt x="115" y="68"/>
                  </a:lnTo>
                  <a:lnTo>
                    <a:pt x="118" y="63"/>
                  </a:lnTo>
                  <a:lnTo>
                    <a:pt x="121" y="60"/>
                  </a:lnTo>
                  <a:lnTo>
                    <a:pt x="126" y="55"/>
                  </a:lnTo>
                  <a:lnTo>
                    <a:pt x="131" y="52"/>
                  </a:lnTo>
                  <a:lnTo>
                    <a:pt x="139" y="49"/>
                  </a:lnTo>
                  <a:lnTo>
                    <a:pt x="139" y="47"/>
                  </a:lnTo>
                  <a:lnTo>
                    <a:pt x="140" y="45"/>
                  </a:lnTo>
                  <a:lnTo>
                    <a:pt x="140" y="43"/>
                  </a:lnTo>
                  <a:lnTo>
                    <a:pt x="140" y="39"/>
                  </a:lnTo>
                  <a:lnTo>
                    <a:pt x="140" y="36"/>
                  </a:lnTo>
                  <a:lnTo>
                    <a:pt x="142" y="33"/>
                  </a:lnTo>
                  <a:lnTo>
                    <a:pt x="142" y="31"/>
                  </a:lnTo>
                  <a:lnTo>
                    <a:pt x="142" y="28"/>
                  </a:lnTo>
                  <a:lnTo>
                    <a:pt x="142" y="25"/>
                  </a:lnTo>
                  <a:lnTo>
                    <a:pt x="143" y="21"/>
                  </a:lnTo>
                  <a:lnTo>
                    <a:pt x="143" y="20"/>
                  </a:lnTo>
                  <a:lnTo>
                    <a:pt x="144" y="18"/>
                  </a:lnTo>
                  <a:lnTo>
                    <a:pt x="144" y="17"/>
                  </a:lnTo>
                  <a:lnTo>
                    <a:pt x="145" y="16"/>
                  </a:lnTo>
                  <a:lnTo>
                    <a:pt x="145" y="25"/>
                  </a:lnTo>
                  <a:lnTo>
                    <a:pt x="146" y="34"/>
                  </a:lnTo>
                  <a:lnTo>
                    <a:pt x="146" y="43"/>
                  </a:lnTo>
                  <a:lnTo>
                    <a:pt x="148" y="51"/>
                  </a:lnTo>
                  <a:lnTo>
                    <a:pt x="149" y="59"/>
                  </a:lnTo>
                  <a:lnTo>
                    <a:pt x="151" y="66"/>
                  </a:lnTo>
                  <a:lnTo>
                    <a:pt x="153" y="73"/>
                  </a:lnTo>
                  <a:lnTo>
                    <a:pt x="155" y="79"/>
                  </a:lnTo>
                  <a:lnTo>
                    <a:pt x="155" y="86"/>
                  </a:lnTo>
                  <a:lnTo>
                    <a:pt x="156" y="91"/>
                  </a:lnTo>
                  <a:lnTo>
                    <a:pt x="158" y="96"/>
                  </a:lnTo>
                  <a:lnTo>
                    <a:pt x="160" y="100"/>
                  </a:lnTo>
                  <a:lnTo>
                    <a:pt x="160" y="103"/>
                  </a:lnTo>
                  <a:lnTo>
                    <a:pt x="162" y="105"/>
                  </a:lnTo>
                  <a:lnTo>
                    <a:pt x="162" y="106"/>
                  </a:lnTo>
                  <a:lnTo>
                    <a:pt x="163" y="106"/>
                  </a:lnTo>
                  <a:lnTo>
                    <a:pt x="160" y="108"/>
                  </a:lnTo>
                  <a:lnTo>
                    <a:pt x="158" y="108"/>
                  </a:lnTo>
                  <a:lnTo>
                    <a:pt x="156" y="109"/>
                  </a:lnTo>
                  <a:lnTo>
                    <a:pt x="154" y="109"/>
                  </a:lnTo>
                  <a:lnTo>
                    <a:pt x="150" y="111"/>
                  </a:lnTo>
                  <a:lnTo>
                    <a:pt x="148" y="111"/>
                  </a:lnTo>
                  <a:lnTo>
                    <a:pt x="144" y="111"/>
                  </a:lnTo>
                  <a:lnTo>
                    <a:pt x="142" y="111"/>
                  </a:lnTo>
                  <a:lnTo>
                    <a:pt x="137" y="112"/>
                  </a:lnTo>
                  <a:lnTo>
                    <a:pt x="134" y="112"/>
                  </a:lnTo>
                  <a:lnTo>
                    <a:pt x="128" y="112"/>
                  </a:lnTo>
                  <a:lnTo>
                    <a:pt x="125" y="112"/>
                  </a:lnTo>
                  <a:lnTo>
                    <a:pt x="119" y="113"/>
                  </a:lnTo>
                  <a:lnTo>
                    <a:pt x="115" y="113"/>
                  </a:lnTo>
                  <a:lnTo>
                    <a:pt x="109" y="113"/>
                  </a:lnTo>
                  <a:lnTo>
                    <a:pt x="105" y="113"/>
                  </a:lnTo>
                  <a:lnTo>
                    <a:pt x="103" y="113"/>
                  </a:lnTo>
                  <a:lnTo>
                    <a:pt x="101" y="113"/>
                  </a:lnTo>
                  <a:lnTo>
                    <a:pt x="100" y="111"/>
                  </a:lnTo>
                  <a:lnTo>
                    <a:pt x="97" y="111"/>
                  </a:lnTo>
                  <a:lnTo>
                    <a:pt x="95" y="109"/>
                  </a:lnTo>
                  <a:lnTo>
                    <a:pt x="93" y="107"/>
                  </a:lnTo>
                  <a:lnTo>
                    <a:pt x="91" y="105"/>
                  </a:lnTo>
                  <a:lnTo>
                    <a:pt x="88" y="104"/>
                  </a:lnTo>
                  <a:lnTo>
                    <a:pt x="85" y="102"/>
                  </a:lnTo>
                  <a:lnTo>
                    <a:pt x="81" y="101"/>
                  </a:lnTo>
                  <a:lnTo>
                    <a:pt x="80" y="99"/>
                  </a:lnTo>
                  <a:lnTo>
                    <a:pt x="76" y="98"/>
                  </a:lnTo>
                  <a:lnTo>
                    <a:pt x="74" y="96"/>
                  </a:lnTo>
                  <a:lnTo>
                    <a:pt x="73" y="94"/>
                  </a:lnTo>
                  <a:lnTo>
                    <a:pt x="71" y="92"/>
                  </a:lnTo>
                  <a:lnTo>
                    <a:pt x="70" y="92"/>
                  </a:lnTo>
                  <a:lnTo>
                    <a:pt x="69" y="90"/>
                  </a:lnTo>
                  <a:lnTo>
                    <a:pt x="67" y="89"/>
                  </a:lnTo>
                  <a:lnTo>
                    <a:pt x="67" y="87"/>
                  </a:lnTo>
                  <a:lnTo>
                    <a:pt x="65" y="86"/>
                  </a:lnTo>
                  <a:lnTo>
                    <a:pt x="65" y="85"/>
                  </a:lnTo>
                  <a:lnTo>
                    <a:pt x="64" y="83"/>
                  </a:lnTo>
                  <a:lnTo>
                    <a:pt x="64" y="81"/>
                  </a:lnTo>
                  <a:lnTo>
                    <a:pt x="62" y="81"/>
                  </a:lnTo>
                  <a:lnTo>
                    <a:pt x="60" y="79"/>
                  </a:lnTo>
                  <a:lnTo>
                    <a:pt x="58" y="78"/>
                  </a:lnTo>
                  <a:lnTo>
                    <a:pt x="58" y="76"/>
                  </a:lnTo>
                  <a:lnTo>
                    <a:pt x="56" y="76"/>
                  </a:lnTo>
                  <a:lnTo>
                    <a:pt x="56" y="75"/>
                  </a:lnTo>
                  <a:lnTo>
                    <a:pt x="54" y="75"/>
                  </a:lnTo>
                  <a:lnTo>
                    <a:pt x="54" y="74"/>
                  </a:lnTo>
                  <a:lnTo>
                    <a:pt x="52" y="75"/>
                  </a:lnTo>
                  <a:lnTo>
                    <a:pt x="51" y="75"/>
                  </a:lnTo>
                  <a:lnTo>
                    <a:pt x="49" y="75"/>
                  </a:lnTo>
                  <a:lnTo>
                    <a:pt x="49" y="73"/>
                  </a:lnTo>
                  <a:lnTo>
                    <a:pt x="47" y="72"/>
                  </a:lnTo>
                  <a:lnTo>
                    <a:pt x="45" y="71"/>
                  </a:lnTo>
                  <a:lnTo>
                    <a:pt x="43" y="69"/>
                  </a:lnTo>
                  <a:lnTo>
                    <a:pt x="41" y="67"/>
                  </a:lnTo>
                  <a:lnTo>
                    <a:pt x="40" y="66"/>
                  </a:lnTo>
                  <a:lnTo>
                    <a:pt x="38" y="64"/>
                  </a:lnTo>
                  <a:lnTo>
                    <a:pt x="36" y="63"/>
                  </a:lnTo>
                  <a:lnTo>
                    <a:pt x="35" y="61"/>
                  </a:lnTo>
                  <a:lnTo>
                    <a:pt x="33" y="60"/>
                  </a:lnTo>
                  <a:lnTo>
                    <a:pt x="33" y="58"/>
                  </a:lnTo>
                  <a:lnTo>
                    <a:pt x="33" y="57"/>
                  </a:lnTo>
                  <a:lnTo>
                    <a:pt x="33" y="55"/>
                  </a:lnTo>
                  <a:lnTo>
                    <a:pt x="34" y="55"/>
                  </a:lnTo>
                  <a:lnTo>
                    <a:pt x="35" y="55"/>
                  </a:lnTo>
                  <a:lnTo>
                    <a:pt x="36" y="54"/>
                  </a:lnTo>
                  <a:lnTo>
                    <a:pt x="38" y="54"/>
                  </a:lnTo>
                  <a:lnTo>
                    <a:pt x="40" y="54"/>
                  </a:lnTo>
                  <a:lnTo>
                    <a:pt x="41" y="54"/>
                  </a:lnTo>
                  <a:lnTo>
                    <a:pt x="44" y="52"/>
                  </a:lnTo>
                  <a:lnTo>
                    <a:pt x="46" y="52"/>
                  </a:lnTo>
                  <a:lnTo>
                    <a:pt x="48" y="52"/>
                  </a:lnTo>
                  <a:lnTo>
                    <a:pt x="49" y="52"/>
                  </a:lnTo>
                  <a:lnTo>
                    <a:pt x="51" y="52"/>
                  </a:lnTo>
                  <a:lnTo>
                    <a:pt x="52" y="52"/>
                  </a:lnTo>
                  <a:lnTo>
                    <a:pt x="54" y="52"/>
                  </a:lnTo>
                  <a:lnTo>
                    <a:pt x="55" y="52"/>
                  </a:lnTo>
                  <a:lnTo>
                    <a:pt x="54" y="44"/>
                  </a:lnTo>
                  <a:lnTo>
                    <a:pt x="52" y="37"/>
                  </a:lnTo>
                  <a:lnTo>
                    <a:pt x="49" y="32"/>
                  </a:lnTo>
                  <a:lnTo>
                    <a:pt x="47" y="26"/>
                  </a:lnTo>
                  <a:lnTo>
                    <a:pt x="43" y="24"/>
                  </a:lnTo>
                  <a:lnTo>
                    <a:pt x="39" y="20"/>
                  </a:lnTo>
                  <a:lnTo>
                    <a:pt x="36" y="18"/>
                  </a:lnTo>
                  <a:lnTo>
                    <a:pt x="32" y="16"/>
                  </a:lnTo>
                  <a:lnTo>
                    <a:pt x="27" y="16"/>
                  </a:lnTo>
                  <a:lnTo>
                    <a:pt x="23" y="16"/>
                  </a:lnTo>
                  <a:lnTo>
                    <a:pt x="18" y="16"/>
                  </a:lnTo>
                  <a:lnTo>
                    <a:pt x="14" y="14"/>
                  </a:lnTo>
                  <a:lnTo>
                    <a:pt x="9" y="14"/>
                  </a:lnTo>
                  <a:lnTo>
                    <a:pt x="6" y="12"/>
                  </a:lnTo>
                  <a:lnTo>
                    <a:pt x="3" y="10"/>
                  </a:lnTo>
                  <a:lnTo>
                    <a:pt x="0" y="8"/>
                  </a:lnTo>
                </a:path>
              </a:pathLst>
            </a:custGeom>
            <a:solidFill>
              <a:srgbClr val="F8F8F8"/>
            </a:solidFill>
            <a:ln w="6350">
              <a:solidFill>
                <a:srgbClr val="DDDDDD"/>
              </a:solidFill>
              <a:round/>
              <a:headEnd/>
              <a:tailEnd/>
            </a:ln>
          </p:spPr>
          <p:txBody>
            <a:bodyPr/>
            <a:lstStyle/>
            <a:p>
              <a:endParaRPr lang="it-IT"/>
            </a:p>
          </p:txBody>
        </p:sp>
        <p:sp>
          <p:nvSpPr>
            <p:cNvPr id="8279" name="Freeform 113"/>
            <p:cNvSpPr>
              <a:spLocks/>
            </p:cNvSpPr>
            <p:nvPr/>
          </p:nvSpPr>
          <p:spPr bwMode="auto">
            <a:xfrm>
              <a:off x="1509" y="1464"/>
              <a:ext cx="323" cy="105"/>
            </a:xfrm>
            <a:custGeom>
              <a:avLst/>
              <a:gdLst>
                <a:gd name="T0" fmla="*/ 1221 w 164"/>
                <a:gd name="T1" fmla="*/ 6 h 114"/>
                <a:gd name="T2" fmla="*/ 1176 w 164"/>
                <a:gd name="T3" fmla="*/ 6 h 114"/>
                <a:gd name="T4" fmla="*/ 1125 w 164"/>
                <a:gd name="T5" fmla="*/ 4 h 114"/>
                <a:gd name="T6" fmla="*/ 1093 w 164"/>
                <a:gd name="T7" fmla="*/ 2 h 114"/>
                <a:gd name="T8" fmla="*/ 892 w 164"/>
                <a:gd name="T9" fmla="*/ 9 h 114"/>
                <a:gd name="T10" fmla="*/ 709 w 164"/>
                <a:gd name="T11" fmla="*/ 15 h 114"/>
                <a:gd name="T12" fmla="*/ 597 w 164"/>
                <a:gd name="T13" fmla="*/ 16 h 114"/>
                <a:gd name="T14" fmla="*/ 551 w 164"/>
                <a:gd name="T15" fmla="*/ 16 h 114"/>
                <a:gd name="T16" fmla="*/ 567 w 164"/>
                <a:gd name="T17" fmla="*/ 30 h 114"/>
                <a:gd name="T18" fmla="*/ 559 w 164"/>
                <a:gd name="T19" fmla="*/ 53 h 114"/>
                <a:gd name="T20" fmla="*/ 520 w 164"/>
                <a:gd name="T21" fmla="*/ 73 h 114"/>
                <a:gd name="T22" fmla="*/ 457 w 164"/>
                <a:gd name="T23" fmla="*/ 84 h 114"/>
                <a:gd name="T24" fmla="*/ 404 w 164"/>
                <a:gd name="T25" fmla="*/ 82 h 114"/>
                <a:gd name="T26" fmla="*/ 380 w 164"/>
                <a:gd name="T27" fmla="*/ 69 h 114"/>
                <a:gd name="T28" fmla="*/ 337 w 164"/>
                <a:gd name="T29" fmla="*/ 54 h 114"/>
                <a:gd name="T30" fmla="*/ 213 w 164"/>
                <a:gd name="T31" fmla="*/ 41 h 114"/>
                <a:gd name="T32" fmla="*/ 160 w 164"/>
                <a:gd name="T33" fmla="*/ 37 h 114"/>
                <a:gd name="T34" fmla="*/ 152 w 164"/>
                <a:gd name="T35" fmla="*/ 29 h 114"/>
                <a:gd name="T36" fmla="*/ 136 w 164"/>
                <a:gd name="T37" fmla="*/ 20 h 114"/>
                <a:gd name="T38" fmla="*/ 128 w 164"/>
                <a:gd name="T39" fmla="*/ 15 h 114"/>
                <a:gd name="T40" fmla="*/ 100 w 164"/>
                <a:gd name="T41" fmla="*/ 34 h 114"/>
                <a:gd name="T42" fmla="*/ 55 w 164"/>
                <a:gd name="T43" fmla="*/ 57 h 114"/>
                <a:gd name="T44" fmla="*/ 16 w 164"/>
                <a:gd name="T45" fmla="*/ 75 h 114"/>
                <a:gd name="T46" fmla="*/ 0 w 164"/>
                <a:gd name="T47" fmla="*/ 84 h 114"/>
                <a:gd name="T48" fmla="*/ 39 w 164"/>
                <a:gd name="T49" fmla="*/ 86 h 114"/>
                <a:gd name="T50" fmla="*/ 124 w 164"/>
                <a:gd name="T51" fmla="*/ 87 h 114"/>
                <a:gd name="T52" fmla="*/ 236 w 164"/>
                <a:gd name="T53" fmla="*/ 88 h 114"/>
                <a:gd name="T54" fmla="*/ 396 w 164"/>
                <a:gd name="T55" fmla="*/ 88 h 114"/>
                <a:gd name="T56" fmla="*/ 457 w 164"/>
                <a:gd name="T57" fmla="*/ 88 h 114"/>
                <a:gd name="T58" fmla="*/ 520 w 164"/>
                <a:gd name="T59" fmla="*/ 84 h 114"/>
                <a:gd name="T60" fmla="*/ 597 w 164"/>
                <a:gd name="T61" fmla="*/ 79 h 114"/>
                <a:gd name="T62" fmla="*/ 672 w 164"/>
                <a:gd name="T63" fmla="*/ 74 h 114"/>
                <a:gd name="T64" fmla="*/ 701 w 164"/>
                <a:gd name="T65" fmla="*/ 70 h 114"/>
                <a:gd name="T66" fmla="*/ 725 w 164"/>
                <a:gd name="T67" fmla="*/ 64 h 114"/>
                <a:gd name="T68" fmla="*/ 764 w 164"/>
                <a:gd name="T69" fmla="*/ 61 h 114"/>
                <a:gd name="T70" fmla="*/ 811 w 164"/>
                <a:gd name="T71" fmla="*/ 59 h 114"/>
                <a:gd name="T72" fmla="*/ 841 w 164"/>
                <a:gd name="T73" fmla="*/ 59 h 114"/>
                <a:gd name="T74" fmla="*/ 892 w 164"/>
                <a:gd name="T75" fmla="*/ 54 h 114"/>
                <a:gd name="T76" fmla="*/ 947 w 164"/>
                <a:gd name="T77" fmla="*/ 49 h 114"/>
                <a:gd name="T78" fmla="*/ 977 w 164"/>
                <a:gd name="T79" fmla="*/ 45 h 114"/>
                <a:gd name="T80" fmla="*/ 955 w 164"/>
                <a:gd name="T81" fmla="*/ 44 h 114"/>
                <a:gd name="T82" fmla="*/ 908 w 164"/>
                <a:gd name="T83" fmla="*/ 42 h 114"/>
                <a:gd name="T84" fmla="*/ 849 w 164"/>
                <a:gd name="T85" fmla="*/ 41 h 114"/>
                <a:gd name="T86" fmla="*/ 827 w 164"/>
                <a:gd name="T87" fmla="*/ 41 h 114"/>
                <a:gd name="T88" fmla="*/ 849 w 164"/>
                <a:gd name="T89" fmla="*/ 25 h 114"/>
                <a:gd name="T90" fmla="*/ 955 w 164"/>
                <a:gd name="T91" fmla="*/ 15 h 114"/>
                <a:gd name="T92" fmla="*/ 1079 w 164"/>
                <a:gd name="T93" fmla="*/ 12 h 114"/>
                <a:gd name="T94" fmla="*/ 1213 w 164"/>
                <a:gd name="T95" fmla="*/ 8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4"/>
                <a:gd name="T145" fmla="*/ 0 h 114"/>
                <a:gd name="T146" fmla="*/ 164 w 16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4" h="114">
                  <a:moveTo>
                    <a:pt x="163" y="8"/>
                  </a:moveTo>
                  <a:lnTo>
                    <a:pt x="162" y="8"/>
                  </a:lnTo>
                  <a:lnTo>
                    <a:pt x="161" y="8"/>
                  </a:lnTo>
                  <a:lnTo>
                    <a:pt x="160" y="8"/>
                  </a:lnTo>
                  <a:lnTo>
                    <a:pt x="159" y="8"/>
                  </a:lnTo>
                  <a:lnTo>
                    <a:pt x="157" y="8"/>
                  </a:lnTo>
                  <a:lnTo>
                    <a:pt x="156" y="6"/>
                  </a:lnTo>
                  <a:lnTo>
                    <a:pt x="154" y="6"/>
                  </a:lnTo>
                  <a:lnTo>
                    <a:pt x="152" y="5"/>
                  </a:lnTo>
                  <a:lnTo>
                    <a:pt x="151" y="5"/>
                  </a:lnTo>
                  <a:lnTo>
                    <a:pt x="149" y="4"/>
                  </a:lnTo>
                  <a:lnTo>
                    <a:pt x="147" y="4"/>
                  </a:lnTo>
                  <a:lnTo>
                    <a:pt x="146" y="2"/>
                  </a:lnTo>
                  <a:lnTo>
                    <a:pt x="144" y="2"/>
                  </a:lnTo>
                  <a:lnTo>
                    <a:pt x="143" y="2"/>
                  </a:lnTo>
                  <a:lnTo>
                    <a:pt x="143" y="0"/>
                  </a:lnTo>
                  <a:lnTo>
                    <a:pt x="133" y="5"/>
                  </a:lnTo>
                  <a:lnTo>
                    <a:pt x="125" y="9"/>
                  </a:lnTo>
                  <a:lnTo>
                    <a:pt x="117" y="12"/>
                  </a:lnTo>
                  <a:lnTo>
                    <a:pt x="110" y="14"/>
                  </a:lnTo>
                  <a:lnTo>
                    <a:pt x="103" y="15"/>
                  </a:lnTo>
                  <a:lnTo>
                    <a:pt x="98" y="17"/>
                  </a:lnTo>
                  <a:lnTo>
                    <a:pt x="93" y="18"/>
                  </a:lnTo>
                  <a:lnTo>
                    <a:pt x="89" y="18"/>
                  </a:lnTo>
                  <a:lnTo>
                    <a:pt x="84" y="19"/>
                  </a:lnTo>
                  <a:lnTo>
                    <a:pt x="80" y="19"/>
                  </a:lnTo>
                  <a:lnTo>
                    <a:pt x="78" y="19"/>
                  </a:lnTo>
                  <a:lnTo>
                    <a:pt x="76" y="19"/>
                  </a:lnTo>
                  <a:lnTo>
                    <a:pt x="74" y="19"/>
                  </a:lnTo>
                  <a:lnTo>
                    <a:pt x="73" y="19"/>
                  </a:lnTo>
                  <a:lnTo>
                    <a:pt x="72" y="19"/>
                  </a:lnTo>
                  <a:lnTo>
                    <a:pt x="72" y="26"/>
                  </a:lnTo>
                  <a:lnTo>
                    <a:pt x="74" y="32"/>
                  </a:lnTo>
                  <a:lnTo>
                    <a:pt x="74" y="39"/>
                  </a:lnTo>
                  <a:lnTo>
                    <a:pt x="75" y="45"/>
                  </a:lnTo>
                  <a:lnTo>
                    <a:pt x="74" y="53"/>
                  </a:lnTo>
                  <a:lnTo>
                    <a:pt x="74" y="60"/>
                  </a:lnTo>
                  <a:lnTo>
                    <a:pt x="73" y="67"/>
                  </a:lnTo>
                  <a:lnTo>
                    <a:pt x="73" y="73"/>
                  </a:lnTo>
                  <a:lnTo>
                    <a:pt x="71" y="81"/>
                  </a:lnTo>
                  <a:lnTo>
                    <a:pt x="69" y="87"/>
                  </a:lnTo>
                  <a:lnTo>
                    <a:pt x="68" y="93"/>
                  </a:lnTo>
                  <a:lnTo>
                    <a:pt x="66" y="98"/>
                  </a:lnTo>
                  <a:lnTo>
                    <a:pt x="63" y="102"/>
                  </a:lnTo>
                  <a:lnTo>
                    <a:pt x="61" y="105"/>
                  </a:lnTo>
                  <a:lnTo>
                    <a:pt x="60" y="107"/>
                  </a:lnTo>
                  <a:lnTo>
                    <a:pt x="58" y="108"/>
                  </a:lnTo>
                  <a:lnTo>
                    <a:pt x="56" y="109"/>
                  </a:lnTo>
                  <a:lnTo>
                    <a:pt x="55" y="107"/>
                  </a:lnTo>
                  <a:lnTo>
                    <a:pt x="53" y="105"/>
                  </a:lnTo>
                  <a:lnTo>
                    <a:pt x="53" y="102"/>
                  </a:lnTo>
                  <a:lnTo>
                    <a:pt x="51" y="98"/>
                  </a:lnTo>
                  <a:lnTo>
                    <a:pt x="51" y="94"/>
                  </a:lnTo>
                  <a:lnTo>
                    <a:pt x="50" y="88"/>
                  </a:lnTo>
                  <a:lnTo>
                    <a:pt x="50" y="83"/>
                  </a:lnTo>
                  <a:lnTo>
                    <a:pt x="49" y="79"/>
                  </a:lnTo>
                  <a:lnTo>
                    <a:pt x="47" y="73"/>
                  </a:lnTo>
                  <a:lnTo>
                    <a:pt x="44" y="69"/>
                  </a:lnTo>
                  <a:lnTo>
                    <a:pt x="42" y="64"/>
                  </a:lnTo>
                  <a:lnTo>
                    <a:pt x="38" y="60"/>
                  </a:lnTo>
                  <a:lnTo>
                    <a:pt x="34" y="55"/>
                  </a:lnTo>
                  <a:lnTo>
                    <a:pt x="28" y="52"/>
                  </a:lnTo>
                  <a:lnTo>
                    <a:pt x="22" y="49"/>
                  </a:lnTo>
                  <a:lnTo>
                    <a:pt x="21" y="49"/>
                  </a:lnTo>
                  <a:lnTo>
                    <a:pt x="21" y="47"/>
                  </a:lnTo>
                  <a:lnTo>
                    <a:pt x="21" y="45"/>
                  </a:lnTo>
                  <a:lnTo>
                    <a:pt x="20" y="43"/>
                  </a:lnTo>
                  <a:lnTo>
                    <a:pt x="20" y="40"/>
                  </a:lnTo>
                  <a:lnTo>
                    <a:pt x="20" y="37"/>
                  </a:lnTo>
                  <a:lnTo>
                    <a:pt x="20" y="33"/>
                  </a:lnTo>
                  <a:lnTo>
                    <a:pt x="18" y="32"/>
                  </a:lnTo>
                  <a:lnTo>
                    <a:pt x="18" y="28"/>
                  </a:lnTo>
                  <a:lnTo>
                    <a:pt x="18" y="26"/>
                  </a:lnTo>
                  <a:lnTo>
                    <a:pt x="18" y="22"/>
                  </a:lnTo>
                  <a:lnTo>
                    <a:pt x="17" y="20"/>
                  </a:lnTo>
                  <a:lnTo>
                    <a:pt x="17" y="18"/>
                  </a:lnTo>
                  <a:lnTo>
                    <a:pt x="17" y="17"/>
                  </a:lnTo>
                  <a:lnTo>
                    <a:pt x="15" y="26"/>
                  </a:lnTo>
                  <a:lnTo>
                    <a:pt x="15" y="34"/>
                  </a:lnTo>
                  <a:lnTo>
                    <a:pt x="13" y="43"/>
                  </a:lnTo>
                  <a:lnTo>
                    <a:pt x="13" y="51"/>
                  </a:lnTo>
                  <a:lnTo>
                    <a:pt x="11" y="59"/>
                  </a:lnTo>
                  <a:lnTo>
                    <a:pt x="9" y="67"/>
                  </a:lnTo>
                  <a:lnTo>
                    <a:pt x="7" y="73"/>
                  </a:lnTo>
                  <a:lnTo>
                    <a:pt x="7" y="80"/>
                  </a:lnTo>
                  <a:lnTo>
                    <a:pt x="6" y="86"/>
                  </a:lnTo>
                  <a:lnTo>
                    <a:pt x="4" y="91"/>
                  </a:lnTo>
                  <a:lnTo>
                    <a:pt x="2" y="96"/>
                  </a:lnTo>
                  <a:lnTo>
                    <a:pt x="2" y="100"/>
                  </a:lnTo>
                  <a:lnTo>
                    <a:pt x="0" y="103"/>
                  </a:lnTo>
                  <a:lnTo>
                    <a:pt x="0" y="105"/>
                  </a:lnTo>
                  <a:lnTo>
                    <a:pt x="0" y="107"/>
                  </a:lnTo>
                  <a:lnTo>
                    <a:pt x="1" y="109"/>
                  </a:lnTo>
                  <a:lnTo>
                    <a:pt x="3" y="109"/>
                  </a:lnTo>
                  <a:lnTo>
                    <a:pt x="5" y="110"/>
                  </a:lnTo>
                  <a:lnTo>
                    <a:pt x="7" y="110"/>
                  </a:lnTo>
                  <a:lnTo>
                    <a:pt x="9" y="111"/>
                  </a:lnTo>
                  <a:lnTo>
                    <a:pt x="12" y="111"/>
                  </a:lnTo>
                  <a:lnTo>
                    <a:pt x="16" y="111"/>
                  </a:lnTo>
                  <a:lnTo>
                    <a:pt x="20" y="111"/>
                  </a:lnTo>
                  <a:lnTo>
                    <a:pt x="23" y="112"/>
                  </a:lnTo>
                  <a:lnTo>
                    <a:pt x="26" y="112"/>
                  </a:lnTo>
                  <a:lnTo>
                    <a:pt x="31" y="112"/>
                  </a:lnTo>
                  <a:lnTo>
                    <a:pt x="36" y="112"/>
                  </a:lnTo>
                  <a:lnTo>
                    <a:pt x="41" y="113"/>
                  </a:lnTo>
                  <a:lnTo>
                    <a:pt x="46" y="113"/>
                  </a:lnTo>
                  <a:lnTo>
                    <a:pt x="52" y="113"/>
                  </a:lnTo>
                  <a:lnTo>
                    <a:pt x="58" y="113"/>
                  </a:lnTo>
                  <a:lnTo>
                    <a:pt x="59" y="113"/>
                  </a:lnTo>
                  <a:lnTo>
                    <a:pt x="60" y="113"/>
                  </a:lnTo>
                  <a:lnTo>
                    <a:pt x="61" y="111"/>
                  </a:lnTo>
                  <a:lnTo>
                    <a:pt x="63" y="110"/>
                  </a:lnTo>
                  <a:lnTo>
                    <a:pt x="66" y="109"/>
                  </a:lnTo>
                  <a:lnTo>
                    <a:pt x="68" y="107"/>
                  </a:lnTo>
                  <a:lnTo>
                    <a:pt x="71" y="105"/>
                  </a:lnTo>
                  <a:lnTo>
                    <a:pt x="73" y="104"/>
                  </a:lnTo>
                  <a:lnTo>
                    <a:pt x="76" y="102"/>
                  </a:lnTo>
                  <a:lnTo>
                    <a:pt x="78" y="101"/>
                  </a:lnTo>
                  <a:lnTo>
                    <a:pt x="82" y="99"/>
                  </a:lnTo>
                  <a:lnTo>
                    <a:pt x="84" y="97"/>
                  </a:lnTo>
                  <a:lnTo>
                    <a:pt x="86" y="96"/>
                  </a:lnTo>
                  <a:lnTo>
                    <a:pt x="88" y="94"/>
                  </a:lnTo>
                  <a:lnTo>
                    <a:pt x="91" y="92"/>
                  </a:lnTo>
                  <a:lnTo>
                    <a:pt x="92" y="91"/>
                  </a:lnTo>
                  <a:lnTo>
                    <a:pt x="92" y="89"/>
                  </a:lnTo>
                  <a:lnTo>
                    <a:pt x="94" y="88"/>
                  </a:lnTo>
                  <a:lnTo>
                    <a:pt x="94" y="87"/>
                  </a:lnTo>
                  <a:lnTo>
                    <a:pt x="95" y="85"/>
                  </a:lnTo>
                  <a:lnTo>
                    <a:pt x="95" y="83"/>
                  </a:lnTo>
                  <a:lnTo>
                    <a:pt x="97" y="81"/>
                  </a:lnTo>
                  <a:lnTo>
                    <a:pt x="99" y="80"/>
                  </a:lnTo>
                  <a:lnTo>
                    <a:pt x="100" y="78"/>
                  </a:lnTo>
                  <a:lnTo>
                    <a:pt x="102" y="77"/>
                  </a:lnTo>
                  <a:lnTo>
                    <a:pt x="103" y="77"/>
                  </a:lnTo>
                  <a:lnTo>
                    <a:pt x="105" y="75"/>
                  </a:lnTo>
                  <a:lnTo>
                    <a:pt x="106" y="75"/>
                  </a:lnTo>
                  <a:lnTo>
                    <a:pt x="108" y="75"/>
                  </a:lnTo>
                  <a:lnTo>
                    <a:pt x="109" y="75"/>
                  </a:lnTo>
                  <a:lnTo>
                    <a:pt x="110" y="75"/>
                  </a:lnTo>
                  <a:lnTo>
                    <a:pt x="111" y="73"/>
                  </a:lnTo>
                  <a:lnTo>
                    <a:pt x="113" y="73"/>
                  </a:lnTo>
                  <a:lnTo>
                    <a:pt x="115" y="71"/>
                  </a:lnTo>
                  <a:lnTo>
                    <a:pt x="117" y="69"/>
                  </a:lnTo>
                  <a:lnTo>
                    <a:pt x="119" y="68"/>
                  </a:lnTo>
                  <a:lnTo>
                    <a:pt x="120" y="67"/>
                  </a:lnTo>
                  <a:lnTo>
                    <a:pt x="122" y="65"/>
                  </a:lnTo>
                  <a:lnTo>
                    <a:pt x="124" y="63"/>
                  </a:lnTo>
                  <a:lnTo>
                    <a:pt x="126" y="61"/>
                  </a:lnTo>
                  <a:lnTo>
                    <a:pt x="128" y="59"/>
                  </a:lnTo>
                  <a:lnTo>
                    <a:pt x="128" y="57"/>
                  </a:lnTo>
                  <a:lnTo>
                    <a:pt x="129" y="56"/>
                  </a:lnTo>
                  <a:lnTo>
                    <a:pt x="127" y="56"/>
                  </a:lnTo>
                  <a:lnTo>
                    <a:pt x="126" y="56"/>
                  </a:lnTo>
                  <a:lnTo>
                    <a:pt x="125" y="56"/>
                  </a:lnTo>
                  <a:lnTo>
                    <a:pt x="124" y="54"/>
                  </a:lnTo>
                  <a:lnTo>
                    <a:pt x="122" y="54"/>
                  </a:lnTo>
                  <a:lnTo>
                    <a:pt x="120" y="54"/>
                  </a:lnTo>
                  <a:lnTo>
                    <a:pt x="119" y="54"/>
                  </a:lnTo>
                  <a:lnTo>
                    <a:pt x="117" y="52"/>
                  </a:lnTo>
                  <a:lnTo>
                    <a:pt x="115" y="52"/>
                  </a:lnTo>
                  <a:lnTo>
                    <a:pt x="113" y="52"/>
                  </a:lnTo>
                  <a:lnTo>
                    <a:pt x="111" y="52"/>
                  </a:lnTo>
                  <a:lnTo>
                    <a:pt x="110" y="52"/>
                  </a:lnTo>
                  <a:lnTo>
                    <a:pt x="109" y="52"/>
                  </a:lnTo>
                  <a:lnTo>
                    <a:pt x="108" y="52"/>
                  </a:lnTo>
                  <a:lnTo>
                    <a:pt x="108" y="44"/>
                  </a:lnTo>
                  <a:lnTo>
                    <a:pt x="109" y="37"/>
                  </a:lnTo>
                  <a:lnTo>
                    <a:pt x="111" y="32"/>
                  </a:lnTo>
                  <a:lnTo>
                    <a:pt x="114" y="26"/>
                  </a:lnTo>
                  <a:lnTo>
                    <a:pt x="117" y="24"/>
                  </a:lnTo>
                  <a:lnTo>
                    <a:pt x="121" y="20"/>
                  </a:lnTo>
                  <a:lnTo>
                    <a:pt x="125" y="18"/>
                  </a:lnTo>
                  <a:lnTo>
                    <a:pt x="129" y="16"/>
                  </a:lnTo>
                  <a:lnTo>
                    <a:pt x="133" y="16"/>
                  </a:lnTo>
                  <a:lnTo>
                    <a:pt x="138" y="15"/>
                  </a:lnTo>
                  <a:lnTo>
                    <a:pt x="141" y="15"/>
                  </a:lnTo>
                  <a:lnTo>
                    <a:pt x="146" y="14"/>
                  </a:lnTo>
                  <a:lnTo>
                    <a:pt x="150" y="14"/>
                  </a:lnTo>
                  <a:lnTo>
                    <a:pt x="155" y="13"/>
                  </a:lnTo>
                  <a:lnTo>
                    <a:pt x="159" y="11"/>
                  </a:lnTo>
                  <a:lnTo>
                    <a:pt x="163" y="8"/>
                  </a:lnTo>
                </a:path>
              </a:pathLst>
            </a:custGeom>
            <a:solidFill>
              <a:srgbClr val="F8F8F8"/>
            </a:solidFill>
            <a:ln w="6350">
              <a:solidFill>
                <a:srgbClr val="DDDDDD"/>
              </a:solidFill>
              <a:round/>
              <a:headEnd/>
              <a:tailEnd/>
            </a:ln>
          </p:spPr>
          <p:txBody>
            <a:bodyPr/>
            <a:lstStyle/>
            <a:p>
              <a:endParaRPr lang="it-IT"/>
            </a:p>
          </p:txBody>
        </p:sp>
        <p:sp>
          <p:nvSpPr>
            <p:cNvPr id="8280" name="Freeform 114"/>
            <p:cNvSpPr>
              <a:spLocks/>
            </p:cNvSpPr>
            <p:nvPr/>
          </p:nvSpPr>
          <p:spPr bwMode="auto">
            <a:xfrm>
              <a:off x="1072" y="1477"/>
              <a:ext cx="169" cy="100"/>
            </a:xfrm>
            <a:custGeom>
              <a:avLst/>
              <a:gdLst>
                <a:gd name="T0" fmla="*/ 8 w 86"/>
                <a:gd name="T1" fmla="*/ 6 h 109"/>
                <a:gd name="T2" fmla="*/ 55 w 86"/>
                <a:gd name="T3" fmla="*/ 6 h 109"/>
                <a:gd name="T4" fmla="*/ 128 w 86"/>
                <a:gd name="T5" fmla="*/ 6 h 109"/>
                <a:gd name="T6" fmla="*/ 189 w 86"/>
                <a:gd name="T7" fmla="*/ 6 h 109"/>
                <a:gd name="T8" fmla="*/ 244 w 86"/>
                <a:gd name="T9" fmla="*/ 6 h 109"/>
                <a:gd name="T10" fmla="*/ 252 w 86"/>
                <a:gd name="T11" fmla="*/ 6 h 109"/>
                <a:gd name="T12" fmla="*/ 252 w 86"/>
                <a:gd name="T13" fmla="*/ 10 h 109"/>
                <a:gd name="T14" fmla="*/ 259 w 86"/>
                <a:gd name="T15" fmla="*/ 16 h 109"/>
                <a:gd name="T16" fmla="*/ 289 w 86"/>
                <a:gd name="T17" fmla="*/ 23 h 109"/>
                <a:gd name="T18" fmla="*/ 312 w 86"/>
                <a:gd name="T19" fmla="*/ 29 h 109"/>
                <a:gd name="T20" fmla="*/ 356 w 86"/>
                <a:gd name="T21" fmla="*/ 34 h 109"/>
                <a:gd name="T22" fmla="*/ 387 w 86"/>
                <a:gd name="T23" fmla="*/ 40 h 109"/>
                <a:gd name="T24" fmla="*/ 417 w 86"/>
                <a:gd name="T25" fmla="*/ 49 h 109"/>
                <a:gd name="T26" fmla="*/ 440 w 86"/>
                <a:gd name="T27" fmla="*/ 58 h 109"/>
                <a:gd name="T28" fmla="*/ 472 w 86"/>
                <a:gd name="T29" fmla="*/ 67 h 109"/>
                <a:gd name="T30" fmla="*/ 479 w 86"/>
                <a:gd name="T31" fmla="*/ 75 h 109"/>
                <a:gd name="T32" fmla="*/ 479 w 86"/>
                <a:gd name="T33" fmla="*/ 78 h 109"/>
                <a:gd name="T34" fmla="*/ 487 w 86"/>
                <a:gd name="T35" fmla="*/ 79 h 109"/>
                <a:gd name="T36" fmla="*/ 501 w 86"/>
                <a:gd name="T37" fmla="*/ 79 h 109"/>
                <a:gd name="T38" fmla="*/ 509 w 86"/>
                <a:gd name="T39" fmla="*/ 82 h 109"/>
                <a:gd name="T40" fmla="*/ 533 w 86"/>
                <a:gd name="T41" fmla="*/ 83 h 109"/>
                <a:gd name="T42" fmla="*/ 540 w 86"/>
                <a:gd name="T43" fmla="*/ 83 h 109"/>
                <a:gd name="T44" fmla="*/ 560 w 86"/>
                <a:gd name="T45" fmla="*/ 83 h 109"/>
                <a:gd name="T46" fmla="*/ 592 w 86"/>
                <a:gd name="T47" fmla="*/ 83 h 109"/>
                <a:gd name="T48" fmla="*/ 613 w 86"/>
                <a:gd name="T49" fmla="*/ 83 h 109"/>
                <a:gd name="T50" fmla="*/ 629 w 86"/>
                <a:gd name="T51" fmla="*/ 83 h 109"/>
                <a:gd name="T52" fmla="*/ 645 w 86"/>
                <a:gd name="T53" fmla="*/ 82 h 109"/>
                <a:gd name="T54" fmla="*/ 613 w 86"/>
                <a:gd name="T55" fmla="*/ 75 h 109"/>
                <a:gd name="T56" fmla="*/ 552 w 86"/>
                <a:gd name="T57" fmla="*/ 58 h 109"/>
                <a:gd name="T58" fmla="*/ 479 w 86"/>
                <a:gd name="T59" fmla="*/ 37 h 109"/>
                <a:gd name="T60" fmla="*/ 401 w 86"/>
                <a:gd name="T61" fmla="*/ 17 h 109"/>
                <a:gd name="T62" fmla="*/ 356 w 86"/>
                <a:gd name="T63" fmla="*/ 6 h 109"/>
                <a:gd name="T64" fmla="*/ 332 w 86"/>
                <a:gd name="T65" fmla="*/ 3 h 109"/>
                <a:gd name="T66" fmla="*/ 259 w 86"/>
                <a:gd name="T67" fmla="*/ 1 h 109"/>
                <a:gd name="T68" fmla="*/ 173 w 86"/>
                <a:gd name="T69" fmla="*/ 0 h 109"/>
                <a:gd name="T70" fmla="*/ 85 w 86"/>
                <a:gd name="T71" fmla="*/ 1 h 109"/>
                <a:gd name="T72" fmla="*/ 24 w 86"/>
                <a:gd name="T73" fmla="*/ 1 h 109"/>
                <a:gd name="T74" fmla="*/ 0 w 86"/>
                <a:gd name="T75" fmla="*/ 2 h 109"/>
                <a:gd name="T76" fmla="*/ 0 w 86"/>
                <a:gd name="T77" fmla="*/ 2 h 109"/>
                <a:gd name="T78" fmla="*/ 0 w 86"/>
                <a:gd name="T79" fmla="*/ 4 h 109"/>
                <a:gd name="T80" fmla="*/ 0 w 86"/>
                <a:gd name="T81" fmla="*/ 6 h 109"/>
                <a:gd name="T82" fmla="*/ 0 w 86"/>
                <a:gd name="T83" fmla="*/ 6 h 109"/>
                <a:gd name="T84" fmla="*/ 0 w 86"/>
                <a:gd name="T85" fmla="*/ 6 h 10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6"/>
                <a:gd name="T130" fmla="*/ 0 h 109"/>
                <a:gd name="T131" fmla="*/ 86 w 86"/>
                <a:gd name="T132" fmla="*/ 109 h 10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6" h="109">
                  <a:moveTo>
                    <a:pt x="0" y="6"/>
                  </a:moveTo>
                  <a:lnTo>
                    <a:pt x="0" y="8"/>
                  </a:lnTo>
                  <a:lnTo>
                    <a:pt x="1" y="8"/>
                  </a:lnTo>
                  <a:lnTo>
                    <a:pt x="3" y="8"/>
                  </a:lnTo>
                  <a:lnTo>
                    <a:pt x="5" y="8"/>
                  </a:lnTo>
                  <a:lnTo>
                    <a:pt x="7" y="8"/>
                  </a:lnTo>
                  <a:lnTo>
                    <a:pt x="11" y="8"/>
                  </a:lnTo>
                  <a:lnTo>
                    <a:pt x="14" y="8"/>
                  </a:lnTo>
                  <a:lnTo>
                    <a:pt x="17" y="8"/>
                  </a:lnTo>
                  <a:lnTo>
                    <a:pt x="19" y="8"/>
                  </a:lnTo>
                  <a:lnTo>
                    <a:pt x="22" y="8"/>
                  </a:lnTo>
                  <a:lnTo>
                    <a:pt x="25" y="8"/>
                  </a:lnTo>
                  <a:lnTo>
                    <a:pt x="28" y="8"/>
                  </a:lnTo>
                  <a:lnTo>
                    <a:pt x="30" y="8"/>
                  </a:lnTo>
                  <a:lnTo>
                    <a:pt x="32" y="8"/>
                  </a:lnTo>
                  <a:lnTo>
                    <a:pt x="33" y="8"/>
                  </a:lnTo>
                  <a:lnTo>
                    <a:pt x="34" y="8"/>
                  </a:lnTo>
                  <a:lnTo>
                    <a:pt x="33" y="9"/>
                  </a:lnTo>
                  <a:lnTo>
                    <a:pt x="33" y="10"/>
                  </a:lnTo>
                  <a:lnTo>
                    <a:pt x="33" y="12"/>
                  </a:lnTo>
                  <a:lnTo>
                    <a:pt x="33" y="13"/>
                  </a:lnTo>
                  <a:lnTo>
                    <a:pt x="33" y="16"/>
                  </a:lnTo>
                  <a:lnTo>
                    <a:pt x="34" y="18"/>
                  </a:lnTo>
                  <a:lnTo>
                    <a:pt x="34" y="21"/>
                  </a:lnTo>
                  <a:lnTo>
                    <a:pt x="36" y="22"/>
                  </a:lnTo>
                  <a:lnTo>
                    <a:pt x="36" y="26"/>
                  </a:lnTo>
                  <a:lnTo>
                    <a:pt x="38" y="29"/>
                  </a:lnTo>
                  <a:lnTo>
                    <a:pt x="38" y="33"/>
                  </a:lnTo>
                  <a:lnTo>
                    <a:pt x="40" y="35"/>
                  </a:lnTo>
                  <a:lnTo>
                    <a:pt x="41" y="38"/>
                  </a:lnTo>
                  <a:lnTo>
                    <a:pt x="43" y="40"/>
                  </a:lnTo>
                  <a:lnTo>
                    <a:pt x="45" y="42"/>
                  </a:lnTo>
                  <a:lnTo>
                    <a:pt x="47" y="44"/>
                  </a:lnTo>
                  <a:lnTo>
                    <a:pt x="47" y="47"/>
                  </a:lnTo>
                  <a:lnTo>
                    <a:pt x="49" y="49"/>
                  </a:lnTo>
                  <a:lnTo>
                    <a:pt x="51" y="52"/>
                  </a:lnTo>
                  <a:lnTo>
                    <a:pt x="53" y="55"/>
                  </a:lnTo>
                  <a:lnTo>
                    <a:pt x="53" y="59"/>
                  </a:lnTo>
                  <a:lnTo>
                    <a:pt x="55" y="63"/>
                  </a:lnTo>
                  <a:lnTo>
                    <a:pt x="57" y="67"/>
                  </a:lnTo>
                  <a:lnTo>
                    <a:pt x="58" y="70"/>
                  </a:lnTo>
                  <a:lnTo>
                    <a:pt x="58" y="75"/>
                  </a:lnTo>
                  <a:lnTo>
                    <a:pt x="60" y="79"/>
                  </a:lnTo>
                  <a:lnTo>
                    <a:pt x="60" y="83"/>
                  </a:lnTo>
                  <a:lnTo>
                    <a:pt x="62" y="87"/>
                  </a:lnTo>
                  <a:lnTo>
                    <a:pt x="62" y="90"/>
                  </a:lnTo>
                  <a:lnTo>
                    <a:pt x="63" y="94"/>
                  </a:lnTo>
                  <a:lnTo>
                    <a:pt x="63" y="97"/>
                  </a:lnTo>
                  <a:lnTo>
                    <a:pt x="63" y="100"/>
                  </a:lnTo>
                  <a:lnTo>
                    <a:pt x="63" y="101"/>
                  </a:lnTo>
                  <a:lnTo>
                    <a:pt x="63" y="102"/>
                  </a:lnTo>
                  <a:lnTo>
                    <a:pt x="64" y="102"/>
                  </a:lnTo>
                  <a:lnTo>
                    <a:pt x="64" y="103"/>
                  </a:lnTo>
                  <a:lnTo>
                    <a:pt x="65" y="103"/>
                  </a:lnTo>
                  <a:lnTo>
                    <a:pt x="66" y="103"/>
                  </a:lnTo>
                  <a:lnTo>
                    <a:pt x="66" y="105"/>
                  </a:lnTo>
                  <a:lnTo>
                    <a:pt x="67" y="105"/>
                  </a:lnTo>
                  <a:lnTo>
                    <a:pt x="67" y="106"/>
                  </a:lnTo>
                  <a:lnTo>
                    <a:pt x="69" y="106"/>
                  </a:lnTo>
                  <a:lnTo>
                    <a:pt x="69" y="107"/>
                  </a:lnTo>
                  <a:lnTo>
                    <a:pt x="70" y="107"/>
                  </a:lnTo>
                  <a:lnTo>
                    <a:pt x="71" y="107"/>
                  </a:lnTo>
                  <a:lnTo>
                    <a:pt x="71" y="108"/>
                  </a:lnTo>
                  <a:lnTo>
                    <a:pt x="73" y="108"/>
                  </a:lnTo>
                  <a:lnTo>
                    <a:pt x="74" y="108"/>
                  </a:lnTo>
                  <a:lnTo>
                    <a:pt x="76" y="108"/>
                  </a:lnTo>
                  <a:lnTo>
                    <a:pt x="78" y="108"/>
                  </a:lnTo>
                  <a:lnTo>
                    <a:pt x="79" y="107"/>
                  </a:lnTo>
                  <a:lnTo>
                    <a:pt x="81" y="107"/>
                  </a:lnTo>
                  <a:lnTo>
                    <a:pt x="83" y="107"/>
                  </a:lnTo>
                  <a:lnTo>
                    <a:pt x="84" y="107"/>
                  </a:lnTo>
                  <a:lnTo>
                    <a:pt x="85" y="106"/>
                  </a:lnTo>
                  <a:lnTo>
                    <a:pt x="84" y="105"/>
                  </a:lnTo>
                  <a:lnTo>
                    <a:pt x="84" y="102"/>
                  </a:lnTo>
                  <a:lnTo>
                    <a:pt x="81" y="97"/>
                  </a:lnTo>
                  <a:lnTo>
                    <a:pt x="79" y="91"/>
                  </a:lnTo>
                  <a:lnTo>
                    <a:pt x="76" y="84"/>
                  </a:lnTo>
                  <a:lnTo>
                    <a:pt x="73" y="75"/>
                  </a:lnTo>
                  <a:lnTo>
                    <a:pt x="69" y="67"/>
                  </a:lnTo>
                  <a:lnTo>
                    <a:pt x="67" y="56"/>
                  </a:lnTo>
                  <a:lnTo>
                    <a:pt x="63" y="48"/>
                  </a:lnTo>
                  <a:lnTo>
                    <a:pt x="60" y="39"/>
                  </a:lnTo>
                  <a:lnTo>
                    <a:pt x="56" y="30"/>
                  </a:lnTo>
                  <a:lnTo>
                    <a:pt x="53" y="22"/>
                  </a:lnTo>
                  <a:lnTo>
                    <a:pt x="50" y="16"/>
                  </a:lnTo>
                  <a:lnTo>
                    <a:pt x="49" y="10"/>
                  </a:lnTo>
                  <a:lnTo>
                    <a:pt x="47" y="6"/>
                  </a:lnTo>
                  <a:lnTo>
                    <a:pt x="47" y="4"/>
                  </a:lnTo>
                  <a:lnTo>
                    <a:pt x="46" y="4"/>
                  </a:lnTo>
                  <a:lnTo>
                    <a:pt x="44" y="3"/>
                  </a:lnTo>
                  <a:lnTo>
                    <a:pt x="40" y="3"/>
                  </a:lnTo>
                  <a:lnTo>
                    <a:pt x="38" y="1"/>
                  </a:lnTo>
                  <a:lnTo>
                    <a:pt x="34" y="1"/>
                  </a:lnTo>
                  <a:lnTo>
                    <a:pt x="30" y="1"/>
                  </a:lnTo>
                  <a:lnTo>
                    <a:pt x="27" y="1"/>
                  </a:lnTo>
                  <a:lnTo>
                    <a:pt x="23" y="0"/>
                  </a:lnTo>
                  <a:lnTo>
                    <a:pt x="18" y="1"/>
                  </a:lnTo>
                  <a:lnTo>
                    <a:pt x="15" y="1"/>
                  </a:lnTo>
                  <a:lnTo>
                    <a:pt x="11" y="1"/>
                  </a:lnTo>
                  <a:lnTo>
                    <a:pt x="8" y="1"/>
                  </a:lnTo>
                  <a:lnTo>
                    <a:pt x="5" y="1"/>
                  </a:lnTo>
                  <a:lnTo>
                    <a:pt x="3" y="1"/>
                  </a:lnTo>
                  <a:lnTo>
                    <a:pt x="2" y="1"/>
                  </a:lnTo>
                  <a:lnTo>
                    <a:pt x="0" y="2"/>
                  </a:lnTo>
                  <a:lnTo>
                    <a:pt x="0" y="4"/>
                  </a:lnTo>
                  <a:lnTo>
                    <a:pt x="0" y="6"/>
                  </a:lnTo>
                </a:path>
              </a:pathLst>
            </a:custGeom>
            <a:solidFill>
              <a:srgbClr val="F8F8F8"/>
            </a:solidFill>
            <a:ln w="9525">
              <a:solidFill>
                <a:srgbClr val="DDDDDD"/>
              </a:solidFill>
              <a:round/>
              <a:headEnd/>
              <a:tailEnd/>
            </a:ln>
          </p:spPr>
          <p:txBody>
            <a:bodyPr/>
            <a:lstStyle/>
            <a:p>
              <a:endParaRPr lang="it-IT"/>
            </a:p>
          </p:txBody>
        </p:sp>
        <p:sp>
          <p:nvSpPr>
            <p:cNvPr id="8281" name="Freeform 115"/>
            <p:cNvSpPr>
              <a:spLocks/>
            </p:cNvSpPr>
            <p:nvPr/>
          </p:nvSpPr>
          <p:spPr bwMode="auto">
            <a:xfrm>
              <a:off x="1724" y="1481"/>
              <a:ext cx="171" cy="99"/>
            </a:xfrm>
            <a:custGeom>
              <a:avLst/>
              <a:gdLst>
                <a:gd name="T0" fmla="*/ 637 w 87"/>
                <a:gd name="T1" fmla="*/ 6 h 108"/>
                <a:gd name="T2" fmla="*/ 584 w 87"/>
                <a:gd name="T3" fmla="*/ 6 h 108"/>
                <a:gd name="T4" fmla="*/ 525 w 87"/>
                <a:gd name="T5" fmla="*/ 6 h 108"/>
                <a:gd name="T6" fmla="*/ 448 w 87"/>
                <a:gd name="T7" fmla="*/ 6 h 108"/>
                <a:gd name="T8" fmla="*/ 401 w 87"/>
                <a:gd name="T9" fmla="*/ 6 h 108"/>
                <a:gd name="T10" fmla="*/ 387 w 87"/>
                <a:gd name="T11" fmla="*/ 6 h 108"/>
                <a:gd name="T12" fmla="*/ 387 w 87"/>
                <a:gd name="T13" fmla="*/ 9 h 108"/>
                <a:gd name="T14" fmla="*/ 371 w 87"/>
                <a:gd name="T15" fmla="*/ 16 h 108"/>
                <a:gd name="T16" fmla="*/ 348 w 87"/>
                <a:gd name="T17" fmla="*/ 23 h 108"/>
                <a:gd name="T18" fmla="*/ 328 w 87"/>
                <a:gd name="T19" fmla="*/ 29 h 108"/>
                <a:gd name="T20" fmla="*/ 297 w 87"/>
                <a:gd name="T21" fmla="*/ 34 h 108"/>
                <a:gd name="T22" fmla="*/ 259 w 87"/>
                <a:gd name="T23" fmla="*/ 41 h 108"/>
                <a:gd name="T24" fmla="*/ 212 w 87"/>
                <a:gd name="T25" fmla="*/ 49 h 108"/>
                <a:gd name="T26" fmla="*/ 181 w 87"/>
                <a:gd name="T27" fmla="*/ 58 h 108"/>
                <a:gd name="T28" fmla="*/ 167 w 87"/>
                <a:gd name="T29" fmla="*/ 67 h 108"/>
                <a:gd name="T30" fmla="*/ 167 w 87"/>
                <a:gd name="T31" fmla="*/ 76 h 108"/>
                <a:gd name="T32" fmla="*/ 167 w 87"/>
                <a:gd name="T33" fmla="*/ 78 h 108"/>
                <a:gd name="T34" fmla="*/ 143 w 87"/>
                <a:gd name="T35" fmla="*/ 80 h 108"/>
                <a:gd name="T36" fmla="*/ 143 w 87"/>
                <a:gd name="T37" fmla="*/ 80 h 108"/>
                <a:gd name="T38" fmla="*/ 120 w 87"/>
                <a:gd name="T39" fmla="*/ 82 h 108"/>
                <a:gd name="T40" fmla="*/ 108 w 87"/>
                <a:gd name="T41" fmla="*/ 83 h 108"/>
                <a:gd name="T42" fmla="*/ 100 w 87"/>
                <a:gd name="T43" fmla="*/ 83 h 108"/>
                <a:gd name="T44" fmla="*/ 77 w 87"/>
                <a:gd name="T45" fmla="*/ 83 h 108"/>
                <a:gd name="T46" fmla="*/ 47 w 87"/>
                <a:gd name="T47" fmla="*/ 83 h 108"/>
                <a:gd name="T48" fmla="*/ 31 w 87"/>
                <a:gd name="T49" fmla="*/ 83 h 108"/>
                <a:gd name="T50" fmla="*/ 8 w 87"/>
                <a:gd name="T51" fmla="*/ 83 h 108"/>
                <a:gd name="T52" fmla="*/ 8 w 87"/>
                <a:gd name="T53" fmla="*/ 82 h 108"/>
                <a:gd name="T54" fmla="*/ 24 w 87"/>
                <a:gd name="T55" fmla="*/ 76 h 108"/>
                <a:gd name="T56" fmla="*/ 85 w 87"/>
                <a:gd name="T57" fmla="*/ 58 h 108"/>
                <a:gd name="T58" fmla="*/ 167 w 87"/>
                <a:gd name="T59" fmla="*/ 36 h 108"/>
                <a:gd name="T60" fmla="*/ 244 w 87"/>
                <a:gd name="T61" fmla="*/ 16 h 108"/>
                <a:gd name="T62" fmla="*/ 281 w 87"/>
                <a:gd name="T63" fmla="*/ 6 h 108"/>
                <a:gd name="T64" fmla="*/ 305 w 87"/>
                <a:gd name="T65" fmla="*/ 3 h 108"/>
                <a:gd name="T66" fmla="*/ 379 w 87"/>
                <a:gd name="T67" fmla="*/ 1 h 108"/>
                <a:gd name="T68" fmla="*/ 472 w 87"/>
                <a:gd name="T69" fmla="*/ 0 h 108"/>
                <a:gd name="T70" fmla="*/ 552 w 87"/>
                <a:gd name="T71" fmla="*/ 0 h 108"/>
                <a:gd name="T72" fmla="*/ 621 w 87"/>
                <a:gd name="T73" fmla="*/ 0 h 108"/>
                <a:gd name="T74" fmla="*/ 637 w 87"/>
                <a:gd name="T75" fmla="*/ 1 h 108"/>
                <a:gd name="T76" fmla="*/ 637 w 87"/>
                <a:gd name="T77" fmla="*/ 2 h 108"/>
                <a:gd name="T78" fmla="*/ 637 w 87"/>
                <a:gd name="T79" fmla="*/ 4 h 108"/>
                <a:gd name="T80" fmla="*/ 645 w 87"/>
                <a:gd name="T81" fmla="*/ 5 h 108"/>
                <a:gd name="T82" fmla="*/ 645 w 87"/>
                <a:gd name="T83" fmla="*/ 6 h 108"/>
                <a:gd name="T84" fmla="*/ 653 w 87"/>
                <a:gd name="T85" fmla="*/ 6 h 1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
                <a:gd name="T130" fmla="*/ 0 h 108"/>
                <a:gd name="T131" fmla="*/ 87 w 87"/>
                <a:gd name="T132" fmla="*/ 108 h 1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 h="108">
                  <a:moveTo>
                    <a:pt x="86" y="6"/>
                  </a:moveTo>
                  <a:lnTo>
                    <a:pt x="85" y="7"/>
                  </a:lnTo>
                  <a:lnTo>
                    <a:pt x="84" y="7"/>
                  </a:lnTo>
                  <a:lnTo>
                    <a:pt x="82" y="7"/>
                  </a:lnTo>
                  <a:lnTo>
                    <a:pt x="80" y="7"/>
                  </a:lnTo>
                  <a:lnTo>
                    <a:pt x="77" y="7"/>
                  </a:lnTo>
                  <a:lnTo>
                    <a:pt x="74" y="7"/>
                  </a:lnTo>
                  <a:lnTo>
                    <a:pt x="71" y="7"/>
                  </a:lnTo>
                  <a:lnTo>
                    <a:pt x="69" y="7"/>
                  </a:lnTo>
                  <a:lnTo>
                    <a:pt x="66" y="7"/>
                  </a:lnTo>
                  <a:lnTo>
                    <a:pt x="62" y="7"/>
                  </a:lnTo>
                  <a:lnTo>
                    <a:pt x="59" y="7"/>
                  </a:lnTo>
                  <a:lnTo>
                    <a:pt x="57" y="7"/>
                  </a:lnTo>
                  <a:lnTo>
                    <a:pt x="55" y="7"/>
                  </a:lnTo>
                  <a:lnTo>
                    <a:pt x="53" y="7"/>
                  </a:lnTo>
                  <a:lnTo>
                    <a:pt x="51" y="8"/>
                  </a:lnTo>
                  <a:lnTo>
                    <a:pt x="51" y="9"/>
                  </a:lnTo>
                  <a:lnTo>
                    <a:pt x="51" y="11"/>
                  </a:lnTo>
                  <a:lnTo>
                    <a:pt x="51" y="12"/>
                  </a:lnTo>
                  <a:lnTo>
                    <a:pt x="50" y="15"/>
                  </a:lnTo>
                  <a:lnTo>
                    <a:pt x="50" y="17"/>
                  </a:lnTo>
                  <a:lnTo>
                    <a:pt x="49" y="20"/>
                  </a:lnTo>
                  <a:lnTo>
                    <a:pt x="49" y="22"/>
                  </a:lnTo>
                  <a:lnTo>
                    <a:pt x="47" y="26"/>
                  </a:lnTo>
                  <a:lnTo>
                    <a:pt x="46" y="29"/>
                  </a:lnTo>
                  <a:lnTo>
                    <a:pt x="45" y="33"/>
                  </a:lnTo>
                  <a:lnTo>
                    <a:pt x="45" y="35"/>
                  </a:lnTo>
                  <a:lnTo>
                    <a:pt x="43" y="38"/>
                  </a:lnTo>
                  <a:lnTo>
                    <a:pt x="41" y="40"/>
                  </a:lnTo>
                  <a:lnTo>
                    <a:pt x="39" y="42"/>
                  </a:lnTo>
                  <a:lnTo>
                    <a:pt x="39" y="44"/>
                  </a:lnTo>
                  <a:lnTo>
                    <a:pt x="37" y="47"/>
                  </a:lnTo>
                  <a:lnTo>
                    <a:pt x="35" y="50"/>
                  </a:lnTo>
                  <a:lnTo>
                    <a:pt x="34" y="53"/>
                  </a:lnTo>
                  <a:lnTo>
                    <a:pt x="32" y="55"/>
                  </a:lnTo>
                  <a:lnTo>
                    <a:pt x="30" y="59"/>
                  </a:lnTo>
                  <a:lnTo>
                    <a:pt x="28" y="63"/>
                  </a:lnTo>
                  <a:lnTo>
                    <a:pt x="26" y="67"/>
                  </a:lnTo>
                  <a:lnTo>
                    <a:pt x="26" y="70"/>
                  </a:lnTo>
                  <a:lnTo>
                    <a:pt x="24" y="75"/>
                  </a:lnTo>
                  <a:lnTo>
                    <a:pt x="23" y="79"/>
                  </a:lnTo>
                  <a:lnTo>
                    <a:pt x="22" y="83"/>
                  </a:lnTo>
                  <a:lnTo>
                    <a:pt x="22" y="87"/>
                  </a:lnTo>
                  <a:lnTo>
                    <a:pt x="22" y="90"/>
                  </a:lnTo>
                  <a:lnTo>
                    <a:pt x="22" y="94"/>
                  </a:lnTo>
                  <a:lnTo>
                    <a:pt x="22" y="98"/>
                  </a:lnTo>
                  <a:lnTo>
                    <a:pt x="23" y="100"/>
                  </a:lnTo>
                  <a:lnTo>
                    <a:pt x="22" y="101"/>
                  </a:lnTo>
                  <a:lnTo>
                    <a:pt x="21" y="102"/>
                  </a:lnTo>
                  <a:lnTo>
                    <a:pt x="19" y="104"/>
                  </a:lnTo>
                  <a:lnTo>
                    <a:pt x="17" y="105"/>
                  </a:lnTo>
                  <a:lnTo>
                    <a:pt x="16" y="106"/>
                  </a:lnTo>
                  <a:lnTo>
                    <a:pt x="14" y="107"/>
                  </a:lnTo>
                  <a:lnTo>
                    <a:pt x="13" y="107"/>
                  </a:lnTo>
                  <a:lnTo>
                    <a:pt x="12" y="107"/>
                  </a:lnTo>
                  <a:lnTo>
                    <a:pt x="10" y="107"/>
                  </a:lnTo>
                  <a:lnTo>
                    <a:pt x="8" y="107"/>
                  </a:lnTo>
                  <a:lnTo>
                    <a:pt x="6" y="107"/>
                  </a:lnTo>
                  <a:lnTo>
                    <a:pt x="4" y="107"/>
                  </a:lnTo>
                  <a:lnTo>
                    <a:pt x="2" y="107"/>
                  </a:lnTo>
                  <a:lnTo>
                    <a:pt x="1" y="107"/>
                  </a:lnTo>
                  <a:lnTo>
                    <a:pt x="1" y="106"/>
                  </a:lnTo>
                  <a:lnTo>
                    <a:pt x="0" y="105"/>
                  </a:lnTo>
                  <a:lnTo>
                    <a:pt x="1" y="102"/>
                  </a:lnTo>
                  <a:lnTo>
                    <a:pt x="3" y="98"/>
                  </a:lnTo>
                  <a:lnTo>
                    <a:pt x="5" y="90"/>
                  </a:lnTo>
                  <a:lnTo>
                    <a:pt x="8" y="83"/>
                  </a:lnTo>
                  <a:lnTo>
                    <a:pt x="11" y="75"/>
                  </a:lnTo>
                  <a:lnTo>
                    <a:pt x="15" y="66"/>
                  </a:lnTo>
                  <a:lnTo>
                    <a:pt x="19" y="56"/>
                  </a:lnTo>
                  <a:lnTo>
                    <a:pt x="22" y="47"/>
                  </a:lnTo>
                  <a:lnTo>
                    <a:pt x="25" y="38"/>
                  </a:lnTo>
                  <a:lnTo>
                    <a:pt x="28" y="30"/>
                  </a:lnTo>
                  <a:lnTo>
                    <a:pt x="32" y="21"/>
                  </a:lnTo>
                  <a:lnTo>
                    <a:pt x="34" y="16"/>
                  </a:lnTo>
                  <a:lnTo>
                    <a:pt x="36" y="10"/>
                  </a:lnTo>
                  <a:lnTo>
                    <a:pt x="37" y="7"/>
                  </a:lnTo>
                  <a:lnTo>
                    <a:pt x="39" y="4"/>
                  </a:lnTo>
                  <a:lnTo>
                    <a:pt x="40" y="3"/>
                  </a:lnTo>
                  <a:lnTo>
                    <a:pt x="43" y="3"/>
                  </a:lnTo>
                  <a:lnTo>
                    <a:pt x="46" y="1"/>
                  </a:lnTo>
                  <a:lnTo>
                    <a:pt x="50" y="1"/>
                  </a:lnTo>
                  <a:lnTo>
                    <a:pt x="54" y="1"/>
                  </a:lnTo>
                  <a:lnTo>
                    <a:pt x="57" y="1"/>
                  </a:lnTo>
                  <a:lnTo>
                    <a:pt x="62" y="0"/>
                  </a:lnTo>
                  <a:lnTo>
                    <a:pt x="66" y="0"/>
                  </a:lnTo>
                  <a:lnTo>
                    <a:pt x="70" y="0"/>
                  </a:lnTo>
                  <a:lnTo>
                    <a:pt x="73" y="0"/>
                  </a:lnTo>
                  <a:lnTo>
                    <a:pt x="77" y="0"/>
                  </a:lnTo>
                  <a:lnTo>
                    <a:pt x="78" y="0"/>
                  </a:lnTo>
                  <a:lnTo>
                    <a:pt x="82" y="0"/>
                  </a:lnTo>
                  <a:lnTo>
                    <a:pt x="83" y="0"/>
                  </a:lnTo>
                  <a:lnTo>
                    <a:pt x="84" y="0"/>
                  </a:lnTo>
                  <a:lnTo>
                    <a:pt x="84" y="1"/>
                  </a:lnTo>
                  <a:lnTo>
                    <a:pt x="84" y="2"/>
                  </a:lnTo>
                  <a:lnTo>
                    <a:pt x="84" y="4"/>
                  </a:lnTo>
                  <a:lnTo>
                    <a:pt x="85" y="4"/>
                  </a:lnTo>
                  <a:lnTo>
                    <a:pt x="85" y="5"/>
                  </a:lnTo>
                  <a:lnTo>
                    <a:pt x="85" y="6"/>
                  </a:lnTo>
                  <a:lnTo>
                    <a:pt x="86" y="6"/>
                  </a:lnTo>
                </a:path>
              </a:pathLst>
            </a:custGeom>
            <a:solidFill>
              <a:srgbClr val="F8F8F8"/>
            </a:solidFill>
            <a:ln w="9525">
              <a:solidFill>
                <a:srgbClr val="DDDDDD"/>
              </a:solidFill>
              <a:round/>
              <a:headEnd/>
              <a:tailEnd/>
            </a:ln>
          </p:spPr>
          <p:txBody>
            <a:bodyPr/>
            <a:lstStyle/>
            <a:p>
              <a:endParaRPr lang="it-IT"/>
            </a:p>
          </p:txBody>
        </p:sp>
        <p:sp>
          <p:nvSpPr>
            <p:cNvPr id="8282" name="Freeform 116"/>
            <p:cNvSpPr>
              <a:spLocks/>
            </p:cNvSpPr>
            <p:nvPr/>
          </p:nvSpPr>
          <p:spPr bwMode="auto">
            <a:xfrm>
              <a:off x="1321" y="1454"/>
              <a:ext cx="69" cy="100"/>
            </a:xfrm>
            <a:custGeom>
              <a:avLst/>
              <a:gdLst>
                <a:gd name="T0" fmla="*/ 252 w 35"/>
                <a:gd name="T1" fmla="*/ 3 h 107"/>
                <a:gd name="T2" fmla="*/ 237 w 35"/>
                <a:gd name="T3" fmla="*/ 5 h 107"/>
                <a:gd name="T4" fmla="*/ 229 w 35"/>
                <a:gd name="T5" fmla="*/ 7 h 107"/>
                <a:gd name="T6" fmla="*/ 205 w 35"/>
                <a:gd name="T7" fmla="*/ 12 h 107"/>
                <a:gd name="T8" fmla="*/ 199 w 35"/>
                <a:gd name="T9" fmla="*/ 18 h 107"/>
                <a:gd name="T10" fmla="*/ 199 w 35"/>
                <a:gd name="T11" fmla="*/ 22 h 107"/>
                <a:gd name="T12" fmla="*/ 205 w 35"/>
                <a:gd name="T13" fmla="*/ 29 h 107"/>
                <a:gd name="T14" fmla="*/ 237 w 35"/>
                <a:gd name="T15" fmla="*/ 34 h 107"/>
                <a:gd name="T16" fmla="*/ 252 w 35"/>
                <a:gd name="T17" fmla="*/ 37 h 107"/>
                <a:gd name="T18" fmla="*/ 237 w 35"/>
                <a:gd name="T19" fmla="*/ 39 h 107"/>
                <a:gd name="T20" fmla="*/ 199 w 35"/>
                <a:gd name="T21" fmla="*/ 40 h 107"/>
                <a:gd name="T22" fmla="*/ 160 w 35"/>
                <a:gd name="T23" fmla="*/ 44 h 107"/>
                <a:gd name="T24" fmla="*/ 116 w 35"/>
                <a:gd name="T25" fmla="*/ 45 h 107"/>
                <a:gd name="T26" fmla="*/ 77 w 35"/>
                <a:gd name="T27" fmla="*/ 48 h 107"/>
                <a:gd name="T28" fmla="*/ 47 w 35"/>
                <a:gd name="T29" fmla="*/ 50 h 107"/>
                <a:gd name="T30" fmla="*/ 32 w 35"/>
                <a:gd name="T31" fmla="*/ 52 h 107"/>
                <a:gd name="T32" fmla="*/ 24 w 35"/>
                <a:gd name="T33" fmla="*/ 53 h 107"/>
                <a:gd name="T34" fmla="*/ 24 w 35"/>
                <a:gd name="T35" fmla="*/ 56 h 107"/>
                <a:gd name="T36" fmla="*/ 24 w 35"/>
                <a:gd name="T37" fmla="*/ 62 h 107"/>
                <a:gd name="T38" fmla="*/ 24 w 35"/>
                <a:gd name="T39" fmla="*/ 68 h 107"/>
                <a:gd name="T40" fmla="*/ 39 w 35"/>
                <a:gd name="T41" fmla="*/ 75 h 107"/>
                <a:gd name="T42" fmla="*/ 39 w 35"/>
                <a:gd name="T43" fmla="*/ 81 h 107"/>
                <a:gd name="T44" fmla="*/ 47 w 35"/>
                <a:gd name="T45" fmla="*/ 85 h 107"/>
                <a:gd name="T46" fmla="*/ 47 w 35"/>
                <a:gd name="T47" fmla="*/ 87 h 107"/>
                <a:gd name="T48" fmla="*/ 39 w 35"/>
                <a:gd name="T49" fmla="*/ 84 h 107"/>
                <a:gd name="T50" fmla="*/ 24 w 35"/>
                <a:gd name="T51" fmla="*/ 80 h 107"/>
                <a:gd name="T52" fmla="*/ 8 w 35"/>
                <a:gd name="T53" fmla="*/ 75 h 107"/>
                <a:gd name="T54" fmla="*/ 8 w 35"/>
                <a:gd name="T55" fmla="*/ 69 h 107"/>
                <a:gd name="T56" fmla="*/ 0 w 35"/>
                <a:gd name="T57" fmla="*/ 64 h 107"/>
                <a:gd name="T58" fmla="*/ 0 w 35"/>
                <a:gd name="T59" fmla="*/ 59 h 107"/>
                <a:gd name="T60" fmla="*/ 0 w 35"/>
                <a:gd name="T61" fmla="*/ 54 h 107"/>
                <a:gd name="T62" fmla="*/ 0 w 35"/>
                <a:gd name="T63" fmla="*/ 50 h 107"/>
                <a:gd name="T64" fmla="*/ 24 w 35"/>
                <a:gd name="T65" fmla="*/ 48 h 107"/>
                <a:gd name="T66" fmla="*/ 63 w 35"/>
                <a:gd name="T67" fmla="*/ 42 h 107"/>
                <a:gd name="T68" fmla="*/ 101 w 35"/>
                <a:gd name="T69" fmla="*/ 34 h 107"/>
                <a:gd name="T70" fmla="*/ 144 w 35"/>
                <a:gd name="T71" fmla="*/ 25 h 107"/>
                <a:gd name="T72" fmla="*/ 191 w 35"/>
                <a:gd name="T73" fmla="*/ 19 h 107"/>
                <a:gd name="T74" fmla="*/ 213 w 35"/>
                <a:gd name="T75" fmla="*/ 10 h 107"/>
                <a:gd name="T76" fmla="*/ 237 w 35"/>
                <a:gd name="T77" fmla="*/ 6 h 107"/>
                <a:gd name="T78" fmla="*/ 252 w 35"/>
                <a:gd name="T79" fmla="*/ 1 h 107"/>
                <a:gd name="T80" fmla="*/ 260 w 35"/>
                <a:gd name="T81" fmla="*/ 1 h 107"/>
                <a:gd name="T82" fmla="*/ 260 w 35"/>
                <a:gd name="T83" fmla="*/ 1 h 107"/>
                <a:gd name="T84" fmla="*/ 260 w 35"/>
                <a:gd name="T85" fmla="*/ 1 h 107"/>
                <a:gd name="T86" fmla="*/ 260 w 35"/>
                <a:gd name="T87" fmla="*/ 1 h 107"/>
                <a:gd name="T88" fmla="*/ 260 w 35"/>
                <a:gd name="T89" fmla="*/ 1 h 107"/>
                <a:gd name="T90" fmla="*/ 260 w 35"/>
                <a:gd name="T91" fmla="*/ 1 h 107"/>
                <a:gd name="T92" fmla="*/ 260 w 35"/>
                <a:gd name="T93" fmla="*/ 1 h 107"/>
                <a:gd name="T94" fmla="*/ 260 w 35"/>
                <a:gd name="T95" fmla="*/ 1 h 107"/>
                <a:gd name="T96" fmla="*/ 260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34" y="1"/>
                  </a:moveTo>
                  <a:lnTo>
                    <a:pt x="33" y="3"/>
                  </a:lnTo>
                  <a:lnTo>
                    <a:pt x="31" y="5"/>
                  </a:lnTo>
                  <a:lnTo>
                    <a:pt x="31" y="6"/>
                  </a:lnTo>
                  <a:lnTo>
                    <a:pt x="30" y="10"/>
                  </a:lnTo>
                  <a:lnTo>
                    <a:pt x="29" y="11"/>
                  </a:lnTo>
                  <a:lnTo>
                    <a:pt x="27" y="15"/>
                  </a:lnTo>
                  <a:lnTo>
                    <a:pt x="27" y="17"/>
                  </a:lnTo>
                  <a:lnTo>
                    <a:pt x="26" y="21"/>
                  </a:lnTo>
                  <a:lnTo>
                    <a:pt x="26" y="24"/>
                  </a:lnTo>
                  <a:lnTo>
                    <a:pt x="26" y="28"/>
                  </a:lnTo>
                  <a:lnTo>
                    <a:pt x="26" y="31"/>
                  </a:lnTo>
                  <a:lnTo>
                    <a:pt x="27" y="35"/>
                  </a:lnTo>
                  <a:lnTo>
                    <a:pt x="28" y="38"/>
                  </a:lnTo>
                  <a:lnTo>
                    <a:pt x="31" y="42"/>
                  </a:lnTo>
                  <a:lnTo>
                    <a:pt x="34" y="45"/>
                  </a:lnTo>
                  <a:lnTo>
                    <a:pt x="33" y="46"/>
                  </a:lnTo>
                  <a:lnTo>
                    <a:pt x="32" y="46"/>
                  </a:lnTo>
                  <a:lnTo>
                    <a:pt x="31" y="48"/>
                  </a:lnTo>
                  <a:lnTo>
                    <a:pt x="29" y="48"/>
                  </a:lnTo>
                  <a:lnTo>
                    <a:pt x="26" y="49"/>
                  </a:lnTo>
                  <a:lnTo>
                    <a:pt x="24" y="51"/>
                  </a:lnTo>
                  <a:lnTo>
                    <a:pt x="21" y="53"/>
                  </a:lnTo>
                  <a:lnTo>
                    <a:pt x="19" y="53"/>
                  </a:lnTo>
                  <a:lnTo>
                    <a:pt x="15" y="55"/>
                  </a:lnTo>
                  <a:lnTo>
                    <a:pt x="13" y="57"/>
                  </a:lnTo>
                  <a:lnTo>
                    <a:pt x="10" y="59"/>
                  </a:lnTo>
                  <a:lnTo>
                    <a:pt x="8" y="60"/>
                  </a:lnTo>
                  <a:lnTo>
                    <a:pt x="6" y="61"/>
                  </a:lnTo>
                  <a:lnTo>
                    <a:pt x="5" y="63"/>
                  </a:lnTo>
                  <a:lnTo>
                    <a:pt x="4" y="64"/>
                  </a:lnTo>
                  <a:lnTo>
                    <a:pt x="3" y="65"/>
                  </a:lnTo>
                  <a:lnTo>
                    <a:pt x="3" y="66"/>
                  </a:lnTo>
                  <a:lnTo>
                    <a:pt x="3" y="69"/>
                  </a:lnTo>
                  <a:lnTo>
                    <a:pt x="3" y="72"/>
                  </a:lnTo>
                  <a:lnTo>
                    <a:pt x="3" y="76"/>
                  </a:lnTo>
                  <a:lnTo>
                    <a:pt x="3" y="79"/>
                  </a:lnTo>
                  <a:lnTo>
                    <a:pt x="3" y="83"/>
                  </a:lnTo>
                  <a:lnTo>
                    <a:pt x="5" y="87"/>
                  </a:lnTo>
                  <a:lnTo>
                    <a:pt x="5" y="92"/>
                  </a:lnTo>
                  <a:lnTo>
                    <a:pt x="5" y="95"/>
                  </a:lnTo>
                  <a:lnTo>
                    <a:pt x="5" y="99"/>
                  </a:lnTo>
                  <a:lnTo>
                    <a:pt x="6" y="101"/>
                  </a:lnTo>
                  <a:lnTo>
                    <a:pt x="6" y="104"/>
                  </a:lnTo>
                  <a:lnTo>
                    <a:pt x="6" y="105"/>
                  </a:lnTo>
                  <a:lnTo>
                    <a:pt x="6" y="106"/>
                  </a:lnTo>
                  <a:lnTo>
                    <a:pt x="6" y="105"/>
                  </a:lnTo>
                  <a:lnTo>
                    <a:pt x="5" y="103"/>
                  </a:lnTo>
                  <a:lnTo>
                    <a:pt x="5" y="100"/>
                  </a:lnTo>
                  <a:lnTo>
                    <a:pt x="3" y="98"/>
                  </a:lnTo>
                  <a:lnTo>
                    <a:pt x="3" y="95"/>
                  </a:lnTo>
                  <a:lnTo>
                    <a:pt x="1" y="92"/>
                  </a:lnTo>
                  <a:lnTo>
                    <a:pt x="1" y="88"/>
                  </a:lnTo>
                  <a:lnTo>
                    <a:pt x="1" y="84"/>
                  </a:lnTo>
                  <a:lnTo>
                    <a:pt x="1" y="80"/>
                  </a:lnTo>
                  <a:lnTo>
                    <a:pt x="0" y="78"/>
                  </a:lnTo>
                  <a:lnTo>
                    <a:pt x="0" y="75"/>
                  </a:lnTo>
                  <a:lnTo>
                    <a:pt x="0" y="72"/>
                  </a:lnTo>
                  <a:lnTo>
                    <a:pt x="0" y="68"/>
                  </a:lnTo>
                  <a:lnTo>
                    <a:pt x="0" y="66"/>
                  </a:lnTo>
                  <a:lnTo>
                    <a:pt x="0" y="64"/>
                  </a:lnTo>
                  <a:lnTo>
                    <a:pt x="0" y="62"/>
                  </a:lnTo>
                  <a:lnTo>
                    <a:pt x="1" y="60"/>
                  </a:lnTo>
                  <a:lnTo>
                    <a:pt x="3" y="59"/>
                  </a:lnTo>
                  <a:lnTo>
                    <a:pt x="6" y="55"/>
                  </a:lnTo>
                  <a:lnTo>
                    <a:pt x="8" y="51"/>
                  </a:lnTo>
                  <a:lnTo>
                    <a:pt x="12" y="46"/>
                  </a:lnTo>
                  <a:lnTo>
                    <a:pt x="13" y="42"/>
                  </a:lnTo>
                  <a:lnTo>
                    <a:pt x="17" y="37"/>
                  </a:lnTo>
                  <a:lnTo>
                    <a:pt x="19" y="31"/>
                  </a:lnTo>
                  <a:lnTo>
                    <a:pt x="23" y="26"/>
                  </a:lnTo>
                  <a:lnTo>
                    <a:pt x="25" y="22"/>
                  </a:lnTo>
                  <a:lnTo>
                    <a:pt x="27" y="17"/>
                  </a:lnTo>
                  <a:lnTo>
                    <a:pt x="28" y="13"/>
                  </a:lnTo>
                  <a:lnTo>
                    <a:pt x="31" y="8"/>
                  </a:lnTo>
                  <a:lnTo>
                    <a:pt x="31" y="6"/>
                  </a:lnTo>
                  <a:lnTo>
                    <a:pt x="33" y="3"/>
                  </a:lnTo>
                  <a:lnTo>
                    <a:pt x="33" y="1"/>
                  </a:lnTo>
                  <a:lnTo>
                    <a:pt x="34" y="0"/>
                  </a:lnTo>
                  <a:lnTo>
                    <a:pt x="34" y="1"/>
                  </a:lnTo>
                </a:path>
              </a:pathLst>
            </a:custGeom>
            <a:solidFill>
              <a:srgbClr val="F8F8F8"/>
            </a:solidFill>
            <a:ln w="9048">
              <a:solidFill>
                <a:srgbClr val="DDDDDD"/>
              </a:solidFill>
              <a:round/>
              <a:headEnd/>
              <a:tailEnd/>
            </a:ln>
          </p:spPr>
          <p:txBody>
            <a:bodyPr/>
            <a:lstStyle/>
            <a:p>
              <a:endParaRPr lang="it-IT"/>
            </a:p>
          </p:txBody>
        </p:sp>
        <p:sp>
          <p:nvSpPr>
            <p:cNvPr id="8283" name="Freeform 117"/>
            <p:cNvSpPr>
              <a:spLocks/>
            </p:cNvSpPr>
            <p:nvPr/>
          </p:nvSpPr>
          <p:spPr bwMode="auto">
            <a:xfrm>
              <a:off x="1570" y="1454"/>
              <a:ext cx="69" cy="100"/>
            </a:xfrm>
            <a:custGeom>
              <a:avLst/>
              <a:gdLst>
                <a:gd name="T0" fmla="*/ 8 w 35"/>
                <a:gd name="T1" fmla="*/ 3 h 107"/>
                <a:gd name="T2" fmla="*/ 8 w 35"/>
                <a:gd name="T3" fmla="*/ 5 h 107"/>
                <a:gd name="T4" fmla="*/ 24 w 35"/>
                <a:gd name="T5" fmla="*/ 7 h 107"/>
                <a:gd name="T6" fmla="*/ 39 w 35"/>
                <a:gd name="T7" fmla="*/ 10 h 107"/>
                <a:gd name="T8" fmla="*/ 47 w 35"/>
                <a:gd name="T9" fmla="*/ 15 h 107"/>
                <a:gd name="T10" fmla="*/ 47 w 35"/>
                <a:gd name="T11" fmla="*/ 20 h 107"/>
                <a:gd name="T12" fmla="*/ 39 w 35"/>
                <a:gd name="T13" fmla="*/ 25 h 107"/>
                <a:gd name="T14" fmla="*/ 16 w 35"/>
                <a:gd name="T15" fmla="*/ 32 h 107"/>
                <a:gd name="T16" fmla="*/ 0 w 35"/>
                <a:gd name="T17" fmla="*/ 34 h 107"/>
                <a:gd name="T18" fmla="*/ 24 w 35"/>
                <a:gd name="T19" fmla="*/ 36 h 107"/>
                <a:gd name="T20" fmla="*/ 47 w 35"/>
                <a:gd name="T21" fmla="*/ 37 h 107"/>
                <a:gd name="T22" fmla="*/ 85 w 35"/>
                <a:gd name="T23" fmla="*/ 41 h 107"/>
                <a:gd name="T24" fmla="*/ 132 w 35"/>
                <a:gd name="T25" fmla="*/ 44 h 107"/>
                <a:gd name="T26" fmla="*/ 168 w 35"/>
                <a:gd name="T27" fmla="*/ 47 h 107"/>
                <a:gd name="T28" fmla="*/ 199 w 35"/>
                <a:gd name="T29" fmla="*/ 50 h 107"/>
                <a:gd name="T30" fmla="*/ 221 w 35"/>
                <a:gd name="T31" fmla="*/ 52 h 107"/>
                <a:gd name="T32" fmla="*/ 229 w 35"/>
                <a:gd name="T33" fmla="*/ 53 h 107"/>
                <a:gd name="T34" fmla="*/ 229 w 35"/>
                <a:gd name="T35" fmla="*/ 56 h 107"/>
                <a:gd name="T36" fmla="*/ 221 w 35"/>
                <a:gd name="T37" fmla="*/ 62 h 107"/>
                <a:gd name="T38" fmla="*/ 221 w 35"/>
                <a:gd name="T39" fmla="*/ 68 h 107"/>
                <a:gd name="T40" fmla="*/ 213 w 35"/>
                <a:gd name="T41" fmla="*/ 75 h 107"/>
                <a:gd name="T42" fmla="*/ 213 w 35"/>
                <a:gd name="T43" fmla="*/ 81 h 107"/>
                <a:gd name="T44" fmla="*/ 213 w 35"/>
                <a:gd name="T45" fmla="*/ 85 h 107"/>
                <a:gd name="T46" fmla="*/ 213 w 35"/>
                <a:gd name="T47" fmla="*/ 87 h 107"/>
                <a:gd name="T48" fmla="*/ 221 w 35"/>
                <a:gd name="T49" fmla="*/ 84 h 107"/>
                <a:gd name="T50" fmla="*/ 221 w 35"/>
                <a:gd name="T51" fmla="*/ 80 h 107"/>
                <a:gd name="T52" fmla="*/ 229 w 35"/>
                <a:gd name="T53" fmla="*/ 75 h 107"/>
                <a:gd name="T54" fmla="*/ 244 w 35"/>
                <a:gd name="T55" fmla="*/ 69 h 107"/>
                <a:gd name="T56" fmla="*/ 260 w 35"/>
                <a:gd name="T57" fmla="*/ 64 h 107"/>
                <a:gd name="T58" fmla="*/ 260 w 35"/>
                <a:gd name="T59" fmla="*/ 59 h 107"/>
                <a:gd name="T60" fmla="*/ 260 w 35"/>
                <a:gd name="T61" fmla="*/ 54 h 107"/>
                <a:gd name="T62" fmla="*/ 260 w 35"/>
                <a:gd name="T63" fmla="*/ 50 h 107"/>
                <a:gd name="T64" fmla="*/ 229 w 35"/>
                <a:gd name="T65" fmla="*/ 48 h 107"/>
                <a:gd name="T66" fmla="*/ 183 w 35"/>
                <a:gd name="T67" fmla="*/ 42 h 107"/>
                <a:gd name="T68" fmla="*/ 144 w 35"/>
                <a:gd name="T69" fmla="*/ 34 h 107"/>
                <a:gd name="T70" fmla="*/ 108 w 35"/>
                <a:gd name="T71" fmla="*/ 25 h 107"/>
                <a:gd name="T72" fmla="*/ 69 w 35"/>
                <a:gd name="T73" fmla="*/ 19 h 107"/>
                <a:gd name="T74" fmla="*/ 39 w 35"/>
                <a:gd name="T75" fmla="*/ 10 h 107"/>
                <a:gd name="T76" fmla="*/ 16 w 35"/>
                <a:gd name="T77" fmla="*/ 6 h 107"/>
                <a:gd name="T78" fmla="*/ 8 w 35"/>
                <a:gd name="T79" fmla="*/ 1 h 107"/>
                <a:gd name="T80" fmla="*/ 8 w 35"/>
                <a:gd name="T81" fmla="*/ 1 h 107"/>
                <a:gd name="T82" fmla="*/ 8 w 35"/>
                <a:gd name="T83" fmla="*/ 1 h 107"/>
                <a:gd name="T84" fmla="*/ 8 w 35"/>
                <a:gd name="T85" fmla="*/ 1 h 107"/>
                <a:gd name="T86" fmla="*/ 8 w 35"/>
                <a:gd name="T87" fmla="*/ 1 h 107"/>
                <a:gd name="T88" fmla="*/ 8 w 35"/>
                <a:gd name="T89" fmla="*/ 1 h 107"/>
                <a:gd name="T90" fmla="*/ 8 w 35"/>
                <a:gd name="T91" fmla="*/ 1 h 107"/>
                <a:gd name="T92" fmla="*/ 8 w 35"/>
                <a:gd name="T93" fmla="*/ 1 h 107"/>
                <a:gd name="T94" fmla="*/ 8 w 35"/>
                <a:gd name="T95" fmla="*/ 1 h 107"/>
                <a:gd name="T96" fmla="*/ 8 w 35"/>
                <a:gd name="T97" fmla="*/ 1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
                <a:gd name="T148" fmla="*/ 0 h 107"/>
                <a:gd name="T149" fmla="*/ 35 w 35"/>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 h="107">
                  <a:moveTo>
                    <a:pt x="1" y="1"/>
                  </a:moveTo>
                  <a:lnTo>
                    <a:pt x="1" y="3"/>
                  </a:lnTo>
                  <a:lnTo>
                    <a:pt x="1" y="5"/>
                  </a:lnTo>
                  <a:lnTo>
                    <a:pt x="3" y="6"/>
                  </a:lnTo>
                  <a:lnTo>
                    <a:pt x="3" y="9"/>
                  </a:lnTo>
                  <a:lnTo>
                    <a:pt x="5" y="10"/>
                  </a:lnTo>
                  <a:lnTo>
                    <a:pt x="5" y="13"/>
                  </a:lnTo>
                  <a:lnTo>
                    <a:pt x="6" y="14"/>
                  </a:lnTo>
                  <a:lnTo>
                    <a:pt x="6" y="18"/>
                  </a:lnTo>
                  <a:lnTo>
                    <a:pt x="6" y="22"/>
                  </a:lnTo>
                  <a:lnTo>
                    <a:pt x="6" y="25"/>
                  </a:lnTo>
                  <a:lnTo>
                    <a:pt x="6" y="28"/>
                  </a:lnTo>
                  <a:lnTo>
                    <a:pt x="5" y="31"/>
                  </a:lnTo>
                  <a:lnTo>
                    <a:pt x="4" y="35"/>
                  </a:lnTo>
                  <a:lnTo>
                    <a:pt x="2" y="38"/>
                  </a:lnTo>
                  <a:lnTo>
                    <a:pt x="0" y="41"/>
                  </a:lnTo>
                  <a:lnTo>
                    <a:pt x="0" y="42"/>
                  </a:lnTo>
                  <a:lnTo>
                    <a:pt x="1" y="43"/>
                  </a:lnTo>
                  <a:lnTo>
                    <a:pt x="3" y="44"/>
                  </a:lnTo>
                  <a:lnTo>
                    <a:pt x="5" y="45"/>
                  </a:lnTo>
                  <a:lnTo>
                    <a:pt x="6" y="46"/>
                  </a:lnTo>
                  <a:lnTo>
                    <a:pt x="9" y="48"/>
                  </a:lnTo>
                  <a:lnTo>
                    <a:pt x="11" y="50"/>
                  </a:lnTo>
                  <a:lnTo>
                    <a:pt x="15" y="51"/>
                  </a:lnTo>
                  <a:lnTo>
                    <a:pt x="17" y="54"/>
                  </a:lnTo>
                  <a:lnTo>
                    <a:pt x="20" y="56"/>
                  </a:lnTo>
                  <a:lnTo>
                    <a:pt x="22" y="58"/>
                  </a:lnTo>
                  <a:lnTo>
                    <a:pt x="25" y="60"/>
                  </a:lnTo>
                  <a:lnTo>
                    <a:pt x="26" y="61"/>
                  </a:lnTo>
                  <a:lnTo>
                    <a:pt x="28" y="63"/>
                  </a:lnTo>
                  <a:lnTo>
                    <a:pt x="29" y="64"/>
                  </a:lnTo>
                  <a:lnTo>
                    <a:pt x="30" y="64"/>
                  </a:lnTo>
                  <a:lnTo>
                    <a:pt x="30" y="65"/>
                  </a:lnTo>
                  <a:lnTo>
                    <a:pt x="30" y="66"/>
                  </a:lnTo>
                  <a:lnTo>
                    <a:pt x="30" y="69"/>
                  </a:lnTo>
                  <a:lnTo>
                    <a:pt x="30" y="72"/>
                  </a:lnTo>
                  <a:lnTo>
                    <a:pt x="29" y="76"/>
                  </a:lnTo>
                  <a:lnTo>
                    <a:pt x="29" y="79"/>
                  </a:lnTo>
                  <a:lnTo>
                    <a:pt x="29" y="83"/>
                  </a:lnTo>
                  <a:lnTo>
                    <a:pt x="29" y="87"/>
                  </a:lnTo>
                  <a:lnTo>
                    <a:pt x="28" y="92"/>
                  </a:lnTo>
                  <a:lnTo>
                    <a:pt x="28" y="95"/>
                  </a:lnTo>
                  <a:lnTo>
                    <a:pt x="28" y="99"/>
                  </a:lnTo>
                  <a:lnTo>
                    <a:pt x="28" y="101"/>
                  </a:lnTo>
                  <a:lnTo>
                    <a:pt x="28" y="104"/>
                  </a:lnTo>
                  <a:lnTo>
                    <a:pt x="28" y="105"/>
                  </a:lnTo>
                  <a:lnTo>
                    <a:pt x="28" y="106"/>
                  </a:lnTo>
                  <a:lnTo>
                    <a:pt x="29" y="105"/>
                  </a:lnTo>
                  <a:lnTo>
                    <a:pt x="29" y="103"/>
                  </a:lnTo>
                  <a:lnTo>
                    <a:pt x="29" y="100"/>
                  </a:lnTo>
                  <a:lnTo>
                    <a:pt x="29" y="98"/>
                  </a:lnTo>
                  <a:lnTo>
                    <a:pt x="30" y="95"/>
                  </a:lnTo>
                  <a:lnTo>
                    <a:pt x="30" y="92"/>
                  </a:lnTo>
                  <a:lnTo>
                    <a:pt x="32" y="88"/>
                  </a:lnTo>
                  <a:lnTo>
                    <a:pt x="32" y="84"/>
                  </a:lnTo>
                  <a:lnTo>
                    <a:pt x="34" y="80"/>
                  </a:lnTo>
                  <a:lnTo>
                    <a:pt x="34" y="78"/>
                  </a:lnTo>
                  <a:lnTo>
                    <a:pt x="34" y="75"/>
                  </a:lnTo>
                  <a:lnTo>
                    <a:pt x="34" y="72"/>
                  </a:lnTo>
                  <a:lnTo>
                    <a:pt x="34" y="68"/>
                  </a:lnTo>
                  <a:lnTo>
                    <a:pt x="34" y="66"/>
                  </a:lnTo>
                  <a:lnTo>
                    <a:pt x="34" y="64"/>
                  </a:lnTo>
                  <a:lnTo>
                    <a:pt x="34" y="62"/>
                  </a:lnTo>
                  <a:lnTo>
                    <a:pt x="34" y="60"/>
                  </a:lnTo>
                  <a:lnTo>
                    <a:pt x="30" y="59"/>
                  </a:lnTo>
                  <a:lnTo>
                    <a:pt x="28" y="55"/>
                  </a:lnTo>
                  <a:lnTo>
                    <a:pt x="24" y="51"/>
                  </a:lnTo>
                  <a:lnTo>
                    <a:pt x="22" y="46"/>
                  </a:lnTo>
                  <a:lnTo>
                    <a:pt x="19" y="42"/>
                  </a:lnTo>
                  <a:lnTo>
                    <a:pt x="17" y="37"/>
                  </a:lnTo>
                  <a:lnTo>
                    <a:pt x="14" y="31"/>
                  </a:lnTo>
                  <a:lnTo>
                    <a:pt x="12" y="26"/>
                  </a:lnTo>
                  <a:lnTo>
                    <a:pt x="9" y="22"/>
                  </a:lnTo>
                  <a:lnTo>
                    <a:pt x="7" y="17"/>
                  </a:lnTo>
                  <a:lnTo>
                    <a:pt x="5" y="13"/>
                  </a:lnTo>
                  <a:lnTo>
                    <a:pt x="4" y="8"/>
                  </a:lnTo>
                  <a:lnTo>
                    <a:pt x="2" y="6"/>
                  </a:lnTo>
                  <a:lnTo>
                    <a:pt x="2" y="3"/>
                  </a:lnTo>
                  <a:lnTo>
                    <a:pt x="1" y="1"/>
                  </a:lnTo>
                  <a:lnTo>
                    <a:pt x="1" y="0"/>
                  </a:lnTo>
                  <a:lnTo>
                    <a:pt x="1" y="1"/>
                  </a:lnTo>
                </a:path>
              </a:pathLst>
            </a:custGeom>
            <a:solidFill>
              <a:srgbClr val="F8F8F8"/>
            </a:solidFill>
            <a:ln w="9048">
              <a:solidFill>
                <a:srgbClr val="DDDDDD"/>
              </a:solidFill>
              <a:round/>
              <a:headEnd/>
              <a:tailEnd/>
            </a:ln>
          </p:spPr>
          <p:txBody>
            <a:bodyPr/>
            <a:lstStyle/>
            <a:p>
              <a:endParaRPr lang="it-IT"/>
            </a:p>
          </p:txBody>
        </p:sp>
        <p:sp>
          <p:nvSpPr>
            <p:cNvPr id="8284" name="Freeform 118"/>
            <p:cNvSpPr>
              <a:spLocks/>
            </p:cNvSpPr>
            <p:nvPr/>
          </p:nvSpPr>
          <p:spPr bwMode="auto">
            <a:xfrm>
              <a:off x="1020" y="1319"/>
              <a:ext cx="156" cy="70"/>
            </a:xfrm>
            <a:custGeom>
              <a:avLst/>
              <a:gdLst>
                <a:gd name="T0" fmla="*/ 316 w 79"/>
                <a:gd name="T1" fmla="*/ 0 h 76"/>
                <a:gd name="T2" fmla="*/ 245 w 79"/>
                <a:gd name="T3" fmla="*/ 4 h 76"/>
                <a:gd name="T4" fmla="*/ 176 w 79"/>
                <a:gd name="T5" fmla="*/ 10 h 76"/>
                <a:gd name="T6" fmla="*/ 124 w 79"/>
                <a:gd name="T7" fmla="*/ 19 h 76"/>
                <a:gd name="T8" fmla="*/ 109 w 79"/>
                <a:gd name="T9" fmla="*/ 29 h 76"/>
                <a:gd name="T10" fmla="*/ 140 w 79"/>
                <a:gd name="T11" fmla="*/ 39 h 76"/>
                <a:gd name="T12" fmla="*/ 245 w 79"/>
                <a:gd name="T13" fmla="*/ 47 h 76"/>
                <a:gd name="T14" fmla="*/ 456 w 79"/>
                <a:gd name="T15" fmla="*/ 52 h 76"/>
                <a:gd name="T16" fmla="*/ 592 w 79"/>
                <a:gd name="T17" fmla="*/ 53 h 76"/>
                <a:gd name="T18" fmla="*/ 561 w 79"/>
                <a:gd name="T19" fmla="*/ 54 h 76"/>
                <a:gd name="T20" fmla="*/ 507 w 79"/>
                <a:gd name="T21" fmla="*/ 55 h 76"/>
                <a:gd name="T22" fmla="*/ 440 w 79"/>
                <a:gd name="T23" fmla="*/ 57 h 76"/>
                <a:gd name="T24" fmla="*/ 371 w 79"/>
                <a:gd name="T25" fmla="*/ 59 h 76"/>
                <a:gd name="T26" fmla="*/ 292 w 79"/>
                <a:gd name="T27" fmla="*/ 59 h 76"/>
                <a:gd name="T28" fmla="*/ 207 w 79"/>
                <a:gd name="T29" fmla="*/ 59 h 76"/>
                <a:gd name="T30" fmla="*/ 148 w 79"/>
                <a:gd name="T31" fmla="*/ 55 h 76"/>
                <a:gd name="T32" fmla="*/ 85 w 79"/>
                <a:gd name="T33" fmla="*/ 52 h 76"/>
                <a:gd name="T34" fmla="*/ 47 w 79"/>
                <a:gd name="T35" fmla="*/ 48 h 76"/>
                <a:gd name="T36" fmla="*/ 16 w 79"/>
                <a:gd name="T37" fmla="*/ 43 h 76"/>
                <a:gd name="T38" fmla="*/ 8 w 79"/>
                <a:gd name="T39" fmla="*/ 39 h 76"/>
                <a:gd name="T40" fmla="*/ 0 w 79"/>
                <a:gd name="T41" fmla="*/ 35 h 76"/>
                <a:gd name="T42" fmla="*/ 0 w 79"/>
                <a:gd name="T43" fmla="*/ 32 h 76"/>
                <a:gd name="T44" fmla="*/ 8 w 79"/>
                <a:gd name="T45" fmla="*/ 29 h 76"/>
                <a:gd name="T46" fmla="*/ 8 w 79"/>
                <a:gd name="T47" fmla="*/ 28 h 76"/>
                <a:gd name="T48" fmla="*/ 16 w 79"/>
                <a:gd name="T49" fmla="*/ 23 h 76"/>
                <a:gd name="T50" fmla="*/ 47 w 79"/>
                <a:gd name="T51" fmla="*/ 14 h 76"/>
                <a:gd name="T52" fmla="*/ 85 w 79"/>
                <a:gd name="T53" fmla="*/ 7 h 76"/>
                <a:gd name="T54" fmla="*/ 148 w 79"/>
                <a:gd name="T55" fmla="*/ 4 h 76"/>
                <a:gd name="T56" fmla="*/ 207 w 79"/>
                <a:gd name="T57" fmla="*/ 2 h 76"/>
                <a:gd name="T58" fmla="*/ 261 w 79"/>
                <a:gd name="T59" fmla="*/ 1 h 76"/>
                <a:gd name="T60" fmla="*/ 308 w 79"/>
                <a:gd name="T61" fmla="*/ 0 h 76"/>
                <a:gd name="T62" fmla="*/ 340 w 79"/>
                <a:gd name="T63" fmla="*/ 0 h 76"/>
                <a:gd name="T64" fmla="*/ 348 w 79"/>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9"/>
                <a:gd name="T100" fmla="*/ 0 h 76"/>
                <a:gd name="T101" fmla="*/ 79 w 79"/>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9" h="76">
                  <a:moveTo>
                    <a:pt x="45" y="0"/>
                  </a:moveTo>
                  <a:lnTo>
                    <a:pt x="41" y="0"/>
                  </a:lnTo>
                  <a:lnTo>
                    <a:pt x="37" y="1"/>
                  </a:lnTo>
                  <a:lnTo>
                    <a:pt x="32" y="4"/>
                  </a:lnTo>
                  <a:lnTo>
                    <a:pt x="28" y="8"/>
                  </a:lnTo>
                  <a:lnTo>
                    <a:pt x="23" y="13"/>
                  </a:lnTo>
                  <a:lnTo>
                    <a:pt x="20" y="19"/>
                  </a:lnTo>
                  <a:lnTo>
                    <a:pt x="16" y="25"/>
                  </a:lnTo>
                  <a:lnTo>
                    <a:pt x="15" y="31"/>
                  </a:lnTo>
                  <a:lnTo>
                    <a:pt x="14" y="38"/>
                  </a:lnTo>
                  <a:lnTo>
                    <a:pt x="15" y="44"/>
                  </a:lnTo>
                  <a:lnTo>
                    <a:pt x="18" y="50"/>
                  </a:lnTo>
                  <a:lnTo>
                    <a:pt x="25" y="55"/>
                  </a:lnTo>
                  <a:lnTo>
                    <a:pt x="32" y="60"/>
                  </a:lnTo>
                  <a:lnTo>
                    <a:pt x="44" y="64"/>
                  </a:lnTo>
                  <a:lnTo>
                    <a:pt x="59" y="66"/>
                  </a:lnTo>
                  <a:lnTo>
                    <a:pt x="78" y="67"/>
                  </a:lnTo>
                  <a:lnTo>
                    <a:pt x="77" y="68"/>
                  </a:lnTo>
                  <a:lnTo>
                    <a:pt x="76" y="68"/>
                  </a:lnTo>
                  <a:lnTo>
                    <a:pt x="73" y="70"/>
                  </a:lnTo>
                  <a:lnTo>
                    <a:pt x="70" y="70"/>
                  </a:lnTo>
                  <a:lnTo>
                    <a:pt x="66" y="71"/>
                  </a:lnTo>
                  <a:lnTo>
                    <a:pt x="62" y="71"/>
                  </a:lnTo>
                  <a:lnTo>
                    <a:pt x="57" y="73"/>
                  </a:lnTo>
                  <a:lnTo>
                    <a:pt x="54" y="73"/>
                  </a:lnTo>
                  <a:lnTo>
                    <a:pt x="48" y="75"/>
                  </a:lnTo>
                  <a:lnTo>
                    <a:pt x="43" y="75"/>
                  </a:lnTo>
                  <a:lnTo>
                    <a:pt x="38" y="75"/>
                  </a:lnTo>
                  <a:lnTo>
                    <a:pt x="33" y="75"/>
                  </a:lnTo>
                  <a:lnTo>
                    <a:pt x="27" y="75"/>
                  </a:lnTo>
                  <a:lnTo>
                    <a:pt x="23" y="73"/>
                  </a:lnTo>
                  <a:lnTo>
                    <a:pt x="19" y="71"/>
                  </a:lnTo>
                  <a:lnTo>
                    <a:pt x="15" y="68"/>
                  </a:lnTo>
                  <a:lnTo>
                    <a:pt x="11" y="66"/>
                  </a:lnTo>
                  <a:lnTo>
                    <a:pt x="8" y="63"/>
                  </a:lnTo>
                  <a:lnTo>
                    <a:pt x="6" y="61"/>
                  </a:lnTo>
                  <a:lnTo>
                    <a:pt x="4" y="57"/>
                  </a:lnTo>
                  <a:lnTo>
                    <a:pt x="2" y="55"/>
                  </a:lnTo>
                  <a:lnTo>
                    <a:pt x="2" y="52"/>
                  </a:lnTo>
                  <a:lnTo>
                    <a:pt x="1" y="50"/>
                  </a:lnTo>
                  <a:lnTo>
                    <a:pt x="1" y="46"/>
                  </a:lnTo>
                  <a:lnTo>
                    <a:pt x="0" y="44"/>
                  </a:lnTo>
                  <a:lnTo>
                    <a:pt x="0" y="43"/>
                  </a:lnTo>
                  <a:lnTo>
                    <a:pt x="0" y="41"/>
                  </a:lnTo>
                  <a:lnTo>
                    <a:pt x="1" y="38"/>
                  </a:lnTo>
                  <a:lnTo>
                    <a:pt x="1" y="36"/>
                  </a:lnTo>
                  <a:lnTo>
                    <a:pt x="2" y="35"/>
                  </a:lnTo>
                  <a:lnTo>
                    <a:pt x="2" y="29"/>
                  </a:lnTo>
                  <a:lnTo>
                    <a:pt x="4" y="22"/>
                  </a:lnTo>
                  <a:lnTo>
                    <a:pt x="6" y="17"/>
                  </a:lnTo>
                  <a:lnTo>
                    <a:pt x="8" y="12"/>
                  </a:lnTo>
                  <a:lnTo>
                    <a:pt x="11" y="10"/>
                  </a:lnTo>
                  <a:lnTo>
                    <a:pt x="15" y="6"/>
                  </a:lnTo>
                  <a:lnTo>
                    <a:pt x="19" y="4"/>
                  </a:lnTo>
                  <a:lnTo>
                    <a:pt x="23" y="2"/>
                  </a:lnTo>
                  <a:lnTo>
                    <a:pt x="27" y="2"/>
                  </a:lnTo>
                  <a:lnTo>
                    <a:pt x="30" y="1"/>
                  </a:lnTo>
                  <a:lnTo>
                    <a:pt x="34" y="1"/>
                  </a:lnTo>
                  <a:lnTo>
                    <a:pt x="38" y="0"/>
                  </a:lnTo>
                  <a:lnTo>
                    <a:pt x="40" y="0"/>
                  </a:lnTo>
                  <a:lnTo>
                    <a:pt x="42" y="0"/>
                  </a:lnTo>
                  <a:lnTo>
                    <a:pt x="44" y="0"/>
                  </a:lnTo>
                  <a:lnTo>
                    <a:pt x="45" y="0"/>
                  </a:lnTo>
                </a:path>
              </a:pathLst>
            </a:custGeom>
            <a:solidFill>
              <a:srgbClr val="F8F8F8"/>
            </a:solidFill>
            <a:ln w="9048">
              <a:solidFill>
                <a:srgbClr val="DDDDDD"/>
              </a:solidFill>
              <a:round/>
              <a:headEnd/>
              <a:tailEnd/>
            </a:ln>
          </p:spPr>
          <p:txBody>
            <a:bodyPr/>
            <a:lstStyle/>
            <a:p>
              <a:endParaRPr lang="it-IT"/>
            </a:p>
          </p:txBody>
        </p:sp>
        <p:sp>
          <p:nvSpPr>
            <p:cNvPr id="8285" name="Freeform 119"/>
            <p:cNvSpPr>
              <a:spLocks/>
            </p:cNvSpPr>
            <p:nvPr/>
          </p:nvSpPr>
          <p:spPr bwMode="auto">
            <a:xfrm>
              <a:off x="1806" y="1318"/>
              <a:ext cx="132" cy="72"/>
            </a:xfrm>
            <a:custGeom>
              <a:avLst/>
              <a:gdLst>
                <a:gd name="T0" fmla="*/ 124 w 67"/>
                <a:gd name="T1" fmla="*/ 1 h 78"/>
                <a:gd name="T2" fmla="*/ 197 w 67"/>
                <a:gd name="T3" fmla="*/ 5 h 78"/>
                <a:gd name="T4" fmla="*/ 284 w 67"/>
                <a:gd name="T5" fmla="*/ 11 h 78"/>
                <a:gd name="T6" fmla="*/ 353 w 67"/>
                <a:gd name="T7" fmla="*/ 20 h 78"/>
                <a:gd name="T8" fmla="*/ 396 w 67"/>
                <a:gd name="T9" fmla="*/ 30 h 78"/>
                <a:gd name="T10" fmla="*/ 388 w 67"/>
                <a:gd name="T11" fmla="*/ 41 h 78"/>
                <a:gd name="T12" fmla="*/ 307 w 67"/>
                <a:gd name="T13" fmla="*/ 50 h 78"/>
                <a:gd name="T14" fmla="*/ 124 w 67"/>
                <a:gd name="T15" fmla="*/ 56 h 78"/>
                <a:gd name="T16" fmla="*/ 0 w 67"/>
                <a:gd name="T17" fmla="*/ 60 h 78"/>
                <a:gd name="T18" fmla="*/ 16 w 67"/>
                <a:gd name="T19" fmla="*/ 60 h 78"/>
                <a:gd name="T20" fmla="*/ 63 w 67"/>
                <a:gd name="T21" fmla="*/ 61 h 78"/>
                <a:gd name="T22" fmla="*/ 108 w 67"/>
                <a:gd name="T23" fmla="*/ 61 h 78"/>
                <a:gd name="T24" fmla="*/ 167 w 67"/>
                <a:gd name="T25" fmla="*/ 61 h 78"/>
                <a:gd name="T26" fmla="*/ 236 w 67"/>
                <a:gd name="T27" fmla="*/ 61 h 78"/>
                <a:gd name="T28" fmla="*/ 307 w 67"/>
                <a:gd name="T29" fmla="*/ 58 h 78"/>
                <a:gd name="T30" fmla="*/ 368 w 67"/>
                <a:gd name="T31" fmla="*/ 56 h 78"/>
                <a:gd name="T32" fmla="*/ 428 w 67"/>
                <a:gd name="T33" fmla="*/ 52 h 78"/>
                <a:gd name="T34" fmla="*/ 457 w 67"/>
                <a:gd name="T35" fmla="*/ 48 h 78"/>
                <a:gd name="T36" fmla="*/ 481 w 67"/>
                <a:gd name="T37" fmla="*/ 44 h 78"/>
                <a:gd name="T38" fmla="*/ 489 w 67"/>
                <a:gd name="T39" fmla="*/ 40 h 78"/>
                <a:gd name="T40" fmla="*/ 504 w 67"/>
                <a:gd name="T41" fmla="*/ 36 h 78"/>
                <a:gd name="T42" fmla="*/ 504 w 67"/>
                <a:gd name="T43" fmla="*/ 33 h 78"/>
                <a:gd name="T44" fmla="*/ 504 w 67"/>
                <a:gd name="T45" fmla="*/ 30 h 78"/>
                <a:gd name="T46" fmla="*/ 504 w 67"/>
                <a:gd name="T47" fmla="*/ 29 h 78"/>
                <a:gd name="T48" fmla="*/ 489 w 67"/>
                <a:gd name="T49" fmla="*/ 24 h 78"/>
                <a:gd name="T50" fmla="*/ 451 w 67"/>
                <a:gd name="T51" fmla="*/ 15 h 78"/>
                <a:gd name="T52" fmla="*/ 388 w 67"/>
                <a:gd name="T53" fmla="*/ 7 h 78"/>
                <a:gd name="T54" fmla="*/ 329 w 67"/>
                <a:gd name="T55" fmla="*/ 5 h 78"/>
                <a:gd name="T56" fmla="*/ 252 w 67"/>
                <a:gd name="T57" fmla="*/ 2 h 78"/>
                <a:gd name="T58" fmla="*/ 191 w 67"/>
                <a:gd name="T59" fmla="*/ 1 h 78"/>
                <a:gd name="T60" fmla="*/ 128 w 67"/>
                <a:gd name="T61" fmla="*/ 0 h 78"/>
                <a:gd name="T62" fmla="*/ 108 w 67"/>
                <a:gd name="T63" fmla="*/ 0 h 78"/>
                <a:gd name="T64" fmla="*/ 108 w 6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78"/>
                <a:gd name="T101" fmla="*/ 67 w 6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78">
                  <a:moveTo>
                    <a:pt x="14" y="0"/>
                  </a:moveTo>
                  <a:lnTo>
                    <a:pt x="16" y="1"/>
                  </a:lnTo>
                  <a:lnTo>
                    <a:pt x="21" y="2"/>
                  </a:lnTo>
                  <a:lnTo>
                    <a:pt x="26" y="5"/>
                  </a:lnTo>
                  <a:lnTo>
                    <a:pt x="31" y="9"/>
                  </a:lnTo>
                  <a:lnTo>
                    <a:pt x="37" y="14"/>
                  </a:lnTo>
                  <a:lnTo>
                    <a:pt x="42" y="19"/>
                  </a:lnTo>
                  <a:lnTo>
                    <a:pt x="46" y="26"/>
                  </a:lnTo>
                  <a:lnTo>
                    <a:pt x="51" y="31"/>
                  </a:lnTo>
                  <a:lnTo>
                    <a:pt x="52" y="38"/>
                  </a:lnTo>
                  <a:lnTo>
                    <a:pt x="52" y="45"/>
                  </a:lnTo>
                  <a:lnTo>
                    <a:pt x="51" y="52"/>
                  </a:lnTo>
                  <a:lnTo>
                    <a:pt x="47" y="58"/>
                  </a:lnTo>
                  <a:lnTo>
                    <a:pt x="40" y="64"/>
                  </a:lnTo>
                  <a:lnTo>
                    <a:pt x="31" y="68"/>
                  </a:lnTo>
                  <a:lnTo>
                    <a:pt x="16" y="72"/>
                  </a:lnTo>
                  <a:lnTo>
                    <a:pt x="0" y="74"/>
                  </a:lnTo>
                  <a:lnTo>
                    <a:pt x="0" y="76"/>
                  </a:lnTo>
                  <a:lnTo>
                    <a:pt x="2" y="76"/>
                  </a:lnTo>
                  <a:lnTo>
                    <a:pt x="5" y="76"/>
                  </a:lnTo>
                  <a:lnTo>
                    <a:pt x="8" y="77"/>
                  </a:lnTo>
                  <a:lnTo>
                    <a:pt x="11" y="77"/>
                  </a:lnTo>
                  <a:lnTo>
                    <a:pt x="14" y="77"/>
                  </a:lnTo>
                  <a:lnTo>
                    <a:pt x="19" y="77"/>
                  </a:lnTo>
                  <a:lnTo>
                    <a:pt x="22" y="77"/>
                  </a:lnTo>
                  <a:lnTo>
                    <a:pt x="27" y="77"/>
                  </a:lnTo>
                  <a:lnTo>
                    <a:pt x="31" y="77"/>
                  </a:lnTo>
                  <a:lnTo>
                    <a:pt x="36" y="76"/>
                  </a:lnTo>
                  <a:lnTo>
                    <a:pt x="40" y="74"/>
                  </a:lnTo>
                  <a:lnTo>
                    <a:pt x="44" y="72"/>
                  </a:lnTo>
                  <a:lnTo>
                    <a:pt x="48" y="71"/>
                  </a:lnTo>
                  <a:lnTo>
                    <a:pt x="53" y="68"/>
                  </a:lnTo>
                  <a:lnTo>
                    <a:pt x="56" y="66"/>
                  </a:lnTo>
                  <a:lnTo>
                    <a:pt x="59" y="63"/>
                  </a:lnTo>
                  <a:lnTo>
                    <a:pt x="60" y="61"/>
                  </a:lnTo>
                  <a:lnTo>
                    <a:pt x="63" y="58"/>
                  </a:lnTo>
                  <a:lnTo>
                    <a:pt x="63" y="56"/>
                  </a:lnTo>
                  <a:lnTo>
                    <a:pt x="64" y="52"/>
                  </a:lnTo>
                  <a:lnTo>
                    <a:pt x="64" y="51"/>
                  </a:lnTo>
                  <a:lnTo>
                    <a:pt x="66" y="47"/>
                  </a:lnTo>
                  <a:lnTo>
                    <a:pt x="66" y="45"/>
                  </a:lnTo>
                  <a:lnTo>
                    <a:pt x="66" y="44"/>
                  </a:lnTo>
                  <a:lnTo>
                    <a:pt x="66" y="42"/>
                  </a:lnTo>
                  <a:lnTo>
                    <a:pt x="66" y="39"/>
                  </a:lnTo>
                  <a:lnTo>
                    <a:pt x="66" y="37"/>
                  </a:lnTo>
                  <a:lnTo>
                    <a:pt x="66" y="36"/>
                  </a:lnTo>
                  <a:lnTo>
                    <a:pt x="64" y="30"/>
                  </a:lnTo>
                  <a:lnTo>
                    <a:pt x="62" y="23"/>
                  </a:lnTo>
                  <a:lnTo>
                    <a:pt x="59" y="18"/>
                  </a:lnTo>
                  <a:lnTo>
                    <a:pt x="56" y="13"/>
                  </a:lnTo>
                  <a:lnTo>
                    <a:pt x="51" y="10"/>
                  </a:lnTo>
                  <a:lnTo>
                    <a:pt x="48" y="7"/>
                  </a:lnTo>
                  <a:lnTo>
                    <a:pt x="43" y="5"/>
                  </a:lnTo>
                  <a:lnTo>
                    <a:pt x="39" y="2"/>
                  </a:lnTo>
                  <a:lnTo>
                    <a:pt x="33" y="2"/>
                  </a:lnTo>
                  <a:lnTo>
                    <a:pt x="29" y="1"/>
                  </a:lnTo>
                  <a:lnTo>
                    <a:pt x="25" y="1"/>
                  </a:lnTo>
                  <a:lnTo>
                    <a:pt x="21" y="0"/>
                  </a:lnTo>
                  <a:lnTo>
                    <a:pt x="17" y="0"/>
                  </a:lnTo>
                  <a:lnTo>
                    <a:pt x="16" y="0"/>
                  </a:lnTo>
                  <a:lnTo>
                    <a:pt x="14" y="0"/>
                  </a:lnTo>
                </a:path>
              </a:pathLst>
            </a:custGeom>
            <a:solidFill>
              <a:srgbClr val="F8F8F8"/>
            </a:solidFill>
            <a:ln w="9048">
              <a:solidFill>
                <a:srgbClr val="DDDDDD"/>
              </a:solidFill>
              <a:round/>
              <a:headEnd/>
              <a:tailEnd/>
            </a:ln>
          </p:spPr>
          <p:txBody>
            <a:bodyPr/>
            <a:lstStyle/>
            <a:p>
              <a:endParaRPr lang="it-IT"/>
            </a:p>
          </p:txBody>
        </p:sp>
        <p:sp>
          <p:nvSpPr>
            <p:cNvPr id="8286" name="Freeform 120"/>
            <p:cNvSpPr>
              <a:spLocks/>
            </p:cNvSpPr>
            <p:nvPr/>
          </p:nvSpPr>
          <p:spPr bwMode="auto">
            <a:xfrm>
              <a:off x="1095" y="1326"/>
              <a:ext cx="209" cy="48"/>
            </a:xfrm>
            <a:custGeom>
              <a:avLst/>
              <a:gdLst>
                <a:gd name="T0" fmla="*/ 789 w 106"/>
                <a:gd name="T1" fmla="*/ 35 h 51"/>
                <a:gd name="T2" fmla="*/ 751 w 106"/>
                <a:gd name="T3" fmla="*/ 29 h 51"/>
                <a:gd name="T4" fmla="*/ 688 w 106"/>
                <a:gd name="T5" fmla="*/ 21 h 51"/>
                <a:gd name="T6" fmla="*/ 584 w 106"/>
                <a:gd name="T7" fmla="*/ 11 h 51"/>
                <a:gd name="T8" fmla="*/ 459 w 106"/>
                <a:gd name="T9" fmla="*/ 4 h 51"/>
                <a:gd name="T10" fmla="*/ 353 w 106"/>
                <a:gd name="T11" fmla="*/ 0 h 51"/>
                <a:gd name="T12" fmla="*/ 323 w 106"/>
                <a:gd name="T13" fmla="*/ 0 h 51"/>
                <a:gd name="T14" fmla="*/ 260 w 106"/>
                <a:gd name="T15" fmla="*/ 1 h 51"/>
                <a:gd name="T16" fmla="*/ 199 w 106"/>
                <a:gd name="T17" fmla="*/ 3 h 51"/>
                <a:gd name="T18" fmla="*/ 136 w 106"/>
                <a:gd name="T19" fmla="*/ 4 h 51"/>
                <a:gd name="T20" fmla="*/ 101 w 106"/>
                <a:gd name="T21" fmla="*/ 4 h 51"/>
                <a:gd name="T22" fmla="*/ 63 w 106"/>
                <a:gd name="T23" fmla="*/ 8 h 51"/>
                <a:gd name="T24" fmla="*/ 32 w 106"/>
                <a:gd name="T25" fmla="*/ 11 h 51"/>
                <a:gd name="T26" fmla="*/ 8 w 106"/>
                <a:gd name="T27" fmla="*/ 17 h 51"/>
                <a:gd name="T28" fmla="*/ 0 w 106"/>
                <a:gd name="T29" fmla="*/ 22 h 51"/>
                <a:gd name="T30" fmla="*/ 0 w 106"/>
                <a:gd name="T31" fmla="*/ 25 h 51"/>
                <a:gd name="T32" fmla="*/ 8 w 106"/>
                <a:gd name="T33" fmla="*/ 30 h 51"/>
                <a:gd name="T34" fmla="*/ 24 w 106"/>
                <a:gd name="T35" fmla="*/ 35 h 51"/>
                <a:gd name="T36" fmla="*/ 47 w 106"/>
                <a:gd name="T37" fmla="*/ 37 h 51"/>
                <a:gd name="T38" fmla="*/ 63 w 106"/>
                <a:gd name="T39" fmla="*/ 40 h 51"/>
                <a:gd name="T40" fmla="*/ 101 w 106"/>
                <a:gd name="T41" fmla="*/ 41 h 51"/>
                <a:gd name="T42" fmla="*/ 136 w 106"/>
                <a:gd name="T43" fmla="*/ 41 h 51"/>
                <a:gd name="T44" fmla="*/ 175 w 106"/>
                <a:gd name="T45" fmla="*/ 40 h 51"/>
                <a:gd name="T46" fmla="*/ 213 w 106"/>
                <a:gd name="T47" fmla="*/ 39 h 51"/>
                <a:gd name="T48" fmla="*/ 260 w 106"/>
                <a:gd name="T49" fmla="*/ 37 h 51"/>
                <a:gd name="T50" fmla="*/ 292 w 106"/>
                <a:gd name="T51" fmla="*/ 36 h 51"/>
                <a:gd name="T52" fmla="*/ 315 w 106"/>
                <a:gd name="T53" fmla="*/ 35 h 51"/>
                <a:gd name="T54" fmla="*/ 284 w 106"/>
                <a:gd name="T55" fmla="*/ 36 h 51"/>
                <a:gd name="T56" fmla="*/ 260 w 106"/>
                <a:gd name="T57" fmla="*/ 35 h 51"/>
                <a:gd name="T58" fmla="*/ 229 w 106"/>
                <a:gd name="T59" fmla="*/ 33 h 51"/>
                <a:gd name="T60" fmla="*/ 183 w 106"/>
                <a:gd name="T61" fmla="*/ 30 h 51"/>
                <a:gd name="T62" fmla="*/ 116 w 106"/>
                <a:gd name="T63" fmla="*/ 28 h 51"/>
                <a:gd name="T64" fmla="*/ 93 w 106"/>
                <a:gd name="T65" fmla="*/ 26 h 51"/>
                <a:gd name="T66" fmla="*/ 101 w 106"/>
                <a:gd name="T67" fmla="*/ 24 h 51"/>
                <a:gd name="T68" fmla="*/ 136 w 106"/>
                <a:gd name="T69" fmla="*/ 21 h 51"/>
                <a:gd name="T70" fmla="*/ 160 w 106"/>
                <a:gd name="T71" fmla="*/ 18 h 51"/>
                <a:gd name="T72" fmla="*/ 175 w 106"/>
                <a:gd name="T73" fmla="*/ 14 h 51"/>
                <a:gd name="T74" fmla="*/ 260 w 106"/>
                <a:gd name="T75" fmla="*/ 13 h 51"/>
                <a:gd name="T76" fmla="*/ 444 w 106"/>
                <a:gd name="T77" fmla="*/ 13 h 51"/>
                <a:gd name="T78" fmla="*/ 592 w 106"/>
                <a:gd name="T79" fmla="*/ 21 h 51"/>
                <a:gd name="T80" fmla="*/ 704 w 106"/>
                <a:gd name="T81" fmla="*/ 27 h 51"/>
                <a:gd name="T82" fmla="*/ 773 w 106"/>
                <a:gd name="T83" fmla="*/ 35 h 51"/>
                <a:gd name="T84" fmla="*/ 804 w 106"/>
                <a:gd name="T85" fmla="*/ 36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6"/>
                <a:gd name="T130" fmla="*/ 0 h 51"/>
                <a:gd name="T131" fmla="*/ 106 w 106"/>
                <a:gd name="T132" fmla="*/ 51 h 5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6" h="51">
                  <a:moveTo>
                    <a:pt x="105" y="42"/>
                  </a:moveTo>
                  <a:lnTo>
                    <a:pt x="104" y="42"/>
                  </a:lnTo>
                  <a:lnTo>
                    <a:pt x="103" y="41"/>
                  </a:lnTo>
                  <a:lnTo>
                    <a:pt x="101" y="39"/>
                  </a:lnTo>
                  <a:lnTo>
                    <a:pt x="101" y="37"/>
                  </a:lnTo>
                  <a:lnTo>
                    <a:pt x="98" y="35"/>
                  </a:lnTo>
                  <a:lnTo>
                    <a:pt x="96" y="31"/>
                  </a:lnTo>
                  <a:lnTo>
                    <a:pt x="92" y="27"/>
                  </a:lnTo>
                  <a:lnTo>
                    <a:pt x="90" y="24"/>
                  </a:lnTo>
                  <a:lnTo>
                    <a:pt x="85" y="21"/>
                  </a:lnTo>
                  <a:lnTo>
                    <a:pt x="82" y="17"/>
                  </a:lnTo>
                  <a:lnTo>
                    <a:pt x="76" y="14"/>
                  </a:lnTo>
                  <a:lnTo>
                    <a:pt x="72" y="10"/>
                  </a:lnTo>
                  <a:lnTo>
                    <a:pt x="66" y="8"/>
                  </a:lnTo>
                  <a:lnTo>
                    <a:pt x="60" y="4"/>
                  </a:lnTo>
                  <a:lnTo>
                    <a:pt x="54" y="3"/>
                  </a:lnTo>
                  <a:lnTo>
                    <a:pt x="48" y="0"/>
                  </a:lnTo>
                  <a:lnTo>
                    <a:pt x="46" y="0"/>
                  </a:lnTo>
                  <a:lnTo>
                    <a:pt x="44" y="0"/>
                  </a:lnTo>
                  <a:lnTo>
                    <a:pt x="42" y="0"/>
                  </a:lnTo>
                  <a:lnTo>
                    <a:pt x="39" y="1"/>
                  </a:lnTo>
                  <a:lnTo>
                    <a:pt x="37" y="1"/>
                  </a:lnTo>
                  <a:lnTo>
                    <a:pt x="34" y="1"/>
                  </a:lnTo>
                  <a:lnTo>
                    <a:pt x="32" y="1"/>
                  </a:lnTo>
                  <a:lnTo>
                    <a:pt x="29" y="3"/>
                  </a:lnTo>
                  <a:lnTo>
                    <a:pt x="26" y="3"/>
                  </a:lnTo>
                  <a:lnTo>
                    <a:pt x="22" y="3"/>
                  </a:lnTo>
                  <a:lnTo>
                    <a:pt x="21" y="3"/>
                  </a:lnTo>
                  <a:lnTo>
                    <a:pt x="18" y="4"/>
                  </a:lnTo>
                  <a:lnTo>
                    <a:pt x="16" y="4"/>
                  </a:lnTo>
                  <a:lnTo>
                    <a:pt x="14" y="4"/>
                  </a:lnTo>
                  <a:lnTo>
                    <a:pt x="13" y="4"/>
                  </a:lnTo>
                  <a:lnTo>
                    <a:pt x="11" y="6"/>
                  </a:lnTo>
                  <a:lnTo>
                    <a:pt x="10" y="8"/>
                  </a:lnTo>
                  <a:lnTo>
                    <a:pt x="8" y="9"/>
                  </a:lnTo>
                  <a:lnTo>
                    <a:pt x="7" y="10"/>
                  </a:lnTo>
                  <a:lnTo>
                    <a:pt x="5" y="12"/>
                  </a:lnTo>
                  <a:lnTo>
                    <a:pt x="4" y="14"/>
                  </a:lnTo>
                  <a:lnTo>
                    <a:pt x="3" y="16"/>
                  </a:lnTo>
                  <a:lnTo>
                    <a:pt x="3" y="17"/>
                  </a:lnTo>
                  <a:lnTo>
                    <a:pt x="1" y="20"/>
                  </a:lnTo>
                  <a:lnTo>
                    <a:pt x="1" y="22"/>
                  </a:lnTo>
                  <a:lnTo>
                    <a:pt x="0" y="24"/>
                  </a:lnTo>
                  <a:lnTo>
                    <a:pt x="0" y="26"/>
                  </a:lnTo>
                  <a:lnTo>
                    <a:pt x="0" y="27"/>
                  </a:lnTo>
                  <a:lnTo>
                    <a:pt x="0" y="29"/>
                  </a:lnTo>
                  <a:lnTo>
                    <a:pt x="0" y="31"/>
                  </a:lnTo>
                  <a:lnTo>
                    <a:pt x="1" y="32"/>
                  </a:lnTo>
                  <a:lnTo>
                    <a:pt x="1" y="34"/>
                  </a:lnTo>
                  <a:lnTo>
                    <a:pt x="1" y="36"/>
                  </a:lnTo>
                  <a:lnTo>
                    <a:pt x="1" y="38"/>
                  </a:lnTo>
                  <a:lnTo>
                    <a:pt x="3" y="39"/>
                  </a:lnTo>
                  <a:lnTo>
                    <a:pt x="3" y="41"/>
                  </a:lnTo>
                  <a:lnTo>
                    <a:pt x="4" y="42"/>
                  </a:lnTo>
                  <a:lnTo>
                    <a:pt x="4" y="44"/>
                  </a:lnTo>
                  <a:lnTo>
                    <a:pt x="6" y="44"/>
                  </a:lnTo>
                  <a:lnTo>
                    <a:pt x="6" y="46"/>
                  </a:lnTo>
                  <a:lnTo>
                    <a:pt x="8" y="46"/>
                  </a:lnTo>
                  <a:lnTo>
                    <a:pt x="8" y="48"/>
                  </a:lnTo>
                  <a:lnTo>
                    <a:pt x="10" y="48"/>
                  </a:lnTo>
                  <a:lnTo>
                    <a:pt x="11" y="50"/>
                  </a:lnTo>
                  <a:lnTo>
                    <a:pt x="13" y="50"/>
                  </a:lnTo>
                  <a:lnTo>
                    <a:pt x="15" y="50"/>
                  </a:lnTo>
                  <a:lnTo>
                    <a:pt x="16" y="50"/>
                  </a:lnTo>
                  <a:lnTo>
                    <a:pt x="18" y="50"/>
                  </a:lnTo>
                  <a:lnTo>
                    <a:pt x="19" y="50"/>
                  </a:lnTo>
                  <a:lnTo>
                    <a:pt x="21" y="50"/>
                  </a:lnTo>
                  <a:lnTo>
                    <a:pt x="23" y="49"/>
                  </a:lnTo>
                  <a:lnTo>
                    <a:pt x="24" y="49"/>
                  </a:lnTo>
                  <a:lnTo>
                    <a:pt x="26" y="47"/>
                  </a:lnTo>
                  <a:lnTo>
                    <a:pt x="28" y="47"/>
                  </a:lnTo>
                  <a:lnTo>
                    <a:pt x="31" y="45"/>
                  </a:lnTo>
                  <a:lnTo>
                    <a:pt x="32" y="45"/>
                  </a:lnTo>
                  <a:lnTo>
                    <a:pt x="34" y="44"/>
                  </a:lnTo>
                  <a:lnTo>
                    <a:pt x="35" y="44"/>
                  </a:lnTo>
                  <a:lnTo>
                    <a:pt x="37" y="42"/>
                  </a:lnTo>
                  <a:lnTo>
                    <a:pt x="38" y="42"/>
                  </a:lnTo>
                  <a:lnTo>
                    <a:pt x="39" y="42"/>
                  </a:lnTo>
                  <a:lnTo>
                    <a:pt x="41" y="41"/>
                  </a:lnTo>
                  <a:lnTo>
                    <a:pt x="39" y="42"/>
                  </a:lnTo>
                  <a:lnTo>
                    <a:pt x="38" y="42"/>
                  </a:lnTo>
                  <a:lnTo>
                    <a:pt x="37" y="42"/>
                  </a:lnTo>
                  <a:lnTo>
                    <a:pt x="35" y="42"/>
                  </a:lnTo>
                  <a:lnTo>
                    <a:pt x="34" y="41"/>
                  </a:lnTo>
                  <a:lnTo>
                    <a:pt x="32" y="41"/>
                  </a:lnTo>
                  <a:lnTo>
                    <a:pt x="32" y="39"/>
                  </a:lnTo>
                  <a:lnTo>
                    <a:pt x="30" y="39"/>
                  </a:lnTo>
                  <a:lnTo>
                    <a:pt x="28" y="38"/>
                  </a:lnTo>
                  <a:lnTo>
                    <a:pt x="26" y="38"/>
                  </a:lnTo>
                  <a:lnTo>
                    <a:pt x="24" y="36"/>
                  </a:lnTo>
                  <a:lnTo>
                    <a:pt x="21" y="36"/>
                  </a:lnTo>
                  <a:lnTo>
                    <a:pt x="18" y="34"/>
                  </a:lnTo>
                  <a:lnTo>
                    <a:pt x="15" y="34"/>
                  </a:lnTo>
                  <a:lnTo>
                    <a:pt x="12" y="32"/>
                  </a:lnTo>
                  <a:lnTo>
                    <a:pt x="13" y="30"/>
                  </a:lnTo>
                  <a:lnTo>
                    <a:pt x="15" y="28"/>
                  </a:lnTo>
                  <a:lnTo>
                    <a:pt x="16" y="26"/>
                  </a:lnTo>
                  <a:lnTo>
                    <a:pt x="18" y="24"/>
                  </a:lnTo>
                  <a:lnTo>
                    <a:pt x="20" y="23"/>
                  </a:lnTo>
                  <a:lnTo>
                    <a:pt x="21" y="21"/>
                  </a:lnTo>
                  <a:lnTo>
                    <a:pt x="22" y="19"/>
                  </a:lnTo>
                  <a:lnTo>
                    <a:pt x="23" y="17"/>
                  </a:lnTo>
                  <a:lnTo>
                    <a:pt x="24" y="16"/>
                  </a:lnTo>
                  <a:lnTo>
                    <a:pt x="34" y="16"/>
                  </a:lnTo>
                  <a:lnTo>
                    <a:pt x="42" y="14"/>
                  </a:lnTo>
                  <a:lnTo>
                    <a:pt x="50" y="15"/>
                  </a:lnTo>
                  <a:lnTo>
                    <a:pt x="58" y="16"/>
                  </a:lnTo>
                  <a:lnTo>
                    <a:pt x="65" y="19"/>
                  </a:lnTo>
                  <a:lnTo>
                    <a:pt x="72" y="20"/>
                  </a:lnTo>
                  <a:lnTo>
                    <a:pt x="77" y="24"/>
                  </a:lnTo>
                  <a:lnTo>
                    <a:pt x="83" y="26"/>
                  </a:lnTo>
                  <a:lnTo>
                    <a:pt x="87" y="29"/>
                  </a:lnTo>
                  <a:lnTo>
                    <a:pt x="92" y="33"/>
                  </a:lnTo>
                  <a:lnTo>
                    <a:pt x="95" y="36"/>
                  </a:lnTo>
                  <a:lnTo>
                    <a:pt x="99" y="38"/>
                  </a:lnTo>
                  <a:lnTo>
                    <a:pt x="101" y="41"/>
                  </a:lnTo>
                  <a:lnTo>
                    <a:pt x="102" y="42"/>
                  </a:lnTo>
                  <a:lnTo>
                    <a:pt x="103" y="42"/>
                  </a:lnTo>
                  <a:lnTo>
                    <a:pt x="105" y="42"/>
                  </a:lnTo>
                </a:path>
              </a:pathLst>
            </a:custGeom>
            <a:solidFill>
              <a:srgbClr val="F8F8F8"/>
            </a:solidFill>
            <a:ln w="6350">
              <a:solidFill>
                <a:srgbClr val="DDDDDD"/>
              </a:solidFill>
              <a:round/>
              <a:headEnd/>
              <a:tailEnd/>
            </a:ln>
          </p:spPr>
          <p:txBody>
            <a:bodyPr/>
            <a:lstStyle/>
            <a:p>
              <a:endParaRPr lang="it-IT"/>
            </a:p>
          </p:txBody>
        </p:sp>
        <p:sp>
          <p:nvSpPr>
            <p:cNvPr id="8287" name="Freeform 121"/>
            <p:cNvSpPr>
              <a:spLocks/>
            </p:cNvSpPr>
            <p:nvPr/>
          </p:nvSpPr>
          <p:spPr bwMode="auto">
            <a:xfrm>
              <a:off x="1665" y="1328"/>
              <a:ext cx="206" cy="47"/>
            </a:xfrm>
            <a:custGeom>
              <a:avLst/>
              <a:gdLst>
                <a:gd name="T0" fmla="*/ 8 w 105"/>
                <a:gd name="T1" fmla="*/ 35 h 50"/>
                <a:gd name="T2" fmla="*/ 47 w 105"/>
                <a:gd name="T3" fmla="*/ 29 h 50"/>
                <a:gd name="T4" fmla="*/ 112 w 105"/>
                <a:gd name="T5" fmla="*/ 21 h 50"/>
                <a:gd name="T6" fmla="*/ 204 w 105"/>
                <a:gd name="T7" fmla="*/ 11 h 50"/>
                <a:gd name="T8" fmla="*/ 324 w 105"/>
                <a:gd name="T9" fmla="*/ 5 h 50"/>
                <a:gd name="T10" fmla="*/ 432 w 105"/>
                <a:gd name="T11" fmla="*/ 1 h 50"/>
                <a:gd name="T12" fmla="*/ 469 w 105"/>
                <a:gd name="T13" fmla="*/ 1 h 50"/>
                <a:gd name="T14" fmla="*/ 520 w 105"/>
                <a:gd name="T15" fmla="*/ 1 h 50"/>
                <a:gd name="T16" fmla="*/ 589 w 105"/>
                <a:gd name="T17" fmla="*/ 2 h 50"/>
                <a:gd name="T18" fmla="*/ 644 w 105"/>
                <a:gd name="T19" fmla="*/ 4 h 50"/>
                <a:gd name="T20" fmla="*/ 693 w 105"/>
                <a:gd name="T21" fmla="*/ 4 h 50"/>
                <a:gd name="T22" fmla="*/ 724 w 105"/>
                <a:gd name="T23" fmla="*/ 8 h 50"/>
                <a:gd name="T24" fmla="*/ 747 w 105"/>
                <a:gd name="T25" fmla="*/ 12 h 50"/>
                <a:gd name="T26" fmla="*/ 769 w 105"/>
                <a:gd name="T27" fmla="*/ 18 h 50"/>
                <a:gd name="T28" fmla="*/ 785 w 105"/>
                <a:gd name="T29" fmla="*/ 22 h 50"/>
                <a:gd name="T30" fmla="*/ 785 w 105"/>
                <a:gd name="T31" fmla="*/ 25 h 50"/>
                <a:gd name="T32" fmla="*/ 777 w 105"/>
                <a:gd name="T33" fmla="*/ 30 h 50"/>
                <a:gd name="T34" fmla="*/ 747 w 105"/>
                <a:gd name="T35" fmla="*/ 35 h 50"/>
                <a:gd name="T36" fmla="*/ 747 w 105"/>
                <a:gd name="T37" fmla="*/ 37 h 50"/>
                <a:gd name="T38" fmla="*/ 708 w 105"/>
                <a:gd name="T39" fmla="*/ 40 h 50"/>
                <a:gd name="T40" fmla="*/ 689 w 105"/>
                <a:gd name="T41" fmla="*/ 40 h 50"/>
                <a:gd name="T42" fmla="*/ 657 w 105"/>
                <a:gd name="T43" fmla="*/ 40 h 50"/>
                <a:gd name="T44" fmla="*/ 620 w 105"/>
                <a:gd name="T45" fmla="*/ 40 h 50"/>
                <a:gd name="T46" fmla="*/ 581 w 105"/>
                <a:gd name="T47" fmla="*/ 40 h 50"/>
                <a:gd name="T48" fmla="*/ 543 w 105"/>
                <a:gd name="T49" fmla="*/ 40 h 50"/>
                <a:gd name="T50" fmla="*/ 512 w 105"/>
                <a:gd name="T51" fmla="*/ 39 h 50"/>
                <a:gd name="T52" fmla="*/ 512 w 105"/>
                <a:gd name="T53" fmla="*/ 37 h 50"/>
                <a:gd name="T54" fmla="*/ 504 w 105"/>
                <a:gd name="T55" fmla="*/ 35 h 50"/>
                <a:gd name="T56" fmla="*/ 512 w 105"/>
                <a:gd name="T57" fmla="*/ 33 h 50"/>
                <a:gd name="T58" fmla="*/ 543 w 105"/>
                <a:gd name="T59" fmla="*/ 31 h 50"/>
                <a:gd name="T60" fmla="*/ 589 w 105"/>
                <a:gd name="T61" fmla="*/ 29 h 50"/>
                <a:gd name="T62" fmla="*/ 657 w 105"/>
                <a:gd name="T63" fmla="*/ 28 h 50"/>
                <a:gd name="T64" fmla="*/ 681 w 105"/>
                <a:gd name="T65" fmla="*/ 26 h 50"/>
                <a:gd name="T66" fmla="*/ 665 w 105"/>
                <a:gd name="T67" fmla="*/ 24 h 50"/>
                <a:gd name="T68" fmla="*/ 651 w 105"/>
                <a:gd name="T69" fmla="*/ 22 h 50"/>
                <a:gd name="T70" fmla="*/ 628 w 105"/>
                <a:gd name="T71" fmla="*/ 18 h 50"/>
                <a:gd name="T72" fmla="*/ 620 w 105"/>
                <a:gd name="T73" fmla="*/ 15 h 50"/>
                <a:gd name="T74" fmla="*/ 543 w 105"/>
                <a:gd name="T75" fmla="*/ 12 h 50"/>
                <a:gd name="T76" fmla="*/ 361 w 105"/>
                <a:gd name="T77" fmla="*/ 12 h 50"/>
                <a:gd name="T78" fmla="*/ 212 w 105"/>
                <a:gd name="T79" fmla="*/ 20 h 50"/>
                <a:gd name="T80" fmla="*/ 92 w 105"/>
                <a:gd name="T81" fmla="*/ 26 h 50"/>
                <a:gd name="T82" fmla="*/ 24 w 105"/>
                <a:gd name="T83" fmla="*/ 34 h 50"/>
                <a:gd name="T84" fmla="*/ 0 w 105"/>
                <a:gd name="T85" fmla="*/ 35 h 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5"/>
                <a:gd name="T130" fmla="*/ 0 h 50"/>
                <a:gd name="T131" fmla="*/ 105 w 105"/>
                <a:gd name="T132" fmla="*/ 50 h 5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5" h="50">
                  <a:moveTo>
                    <a:pt x="0" y="41"/>
                  </a:moveTo>
                  <a:lnTo>
                    <a:pt x="0" y="41"/>
                  </a:lnTo>
                  <a:lnTo>
                    <a:pt x="1" y="41"/>
                  </a:lnTo>
                  <a:lnTo>
                    <a:pt x="2" y="39"/>
                  </a:lnTo>
                  <a:lnTo>
                    <a:pt x="4" y="37"/>
                  </a:lnTo>
                  <a:lnTo>
                    <a:pt x="6" y="35"/>
                  </a:lnTo>
                  <a:lnTo>
                    <a:pt x="8" y="31"/>
                  </a:lnTo>
                  <a:lnTo>
                    <a:pt x="11" y="28"/>
                  </a:lnTo>
                  <a:lnTo>
                    <a:pt x="15" y="24"/>
                  </a:lnTo>
                  <a:lnTo>
                    <a:pt x="18" y="21"/>
                  </a:lnTo>
                  <a:lnTo>
                    <a:pt x="22" y="18"/>
                  </a:lnTo>
                  <a:lnTo>
                    <a:pt x="27" y="14"/>
                  </a:lnTo>
                  <a:lnTo>
                    <a:pt x="32" y="10"/>
                  </a:lnTo>
                  <a:lnTo>
                    <a:pt x="37" y="8"/>
                  </a:lnTo>
                  <a:lnTo>
                    <a:pt x="43" y="5"/>
                  </a:lnTo>
                  <a:lnTo>
                    <a:pt x="50" y="3"/>
                  </a:lnTo>
                  <a:lnTo>
                    <a:pt x="57" y="0"/>
                  </a:lnTo>
                  <a:lnTo>
                    <a:pt x="57" y="1"/>
                  </a:lnTo>
                  <a:lnTo>
                    <a:pt x="58" y="1"/>
                  </a:lnTo>
                  <a:lnTo>
                    <a:pt x="60" y="1"/>
                  </a:lnTo>
                  <a:lnTo>
                    <a:pt x="62" y="1"/>
                  </a:lnTo>
                  <a:lnTo>
                    <a:pt x="64" y="1"/>
                  </a:lnTo>
                  <a:lnTo>
                    <a:pt x="67" y="1"/>
                  </a:lnTo>
                  <a:lnTo>
                    <a:pt x="69" y="1"/>
                  </a:lnTo>
                  <a:lnTo>
                    <a:pt x="73" y="1"/>
                  </a:lnTo>
                  <a:lnTo>
                    <a:pt x="75" y="2"/>
                  </a:lnTo>
                  <a:lnTo>
                    <a:pt x="78" y="2"/>
                  </a:lnTo>
                  <a:lnTo>
                    <a:pt x="80" y="2"/>
                  </a:lnTo>
                  <a:lnTo>
                    <a:pt x="84" y="2"/>
                  </a:lnTo>
                  <a:lnTo>
                    <a:pt x="85" y="4"/>
                  </a:lnTo>
                  <a:lnTo>
                    <a:pt x="88" y="4"/>
                  </a:lnTo>
                  <a:lnTo>
                    <a:pt x="89" y="4"/>
                  </a:lnTo>
                  <a:lnTo>
                    <a:pt x="92" y="4"/>
                  </a:lnTo>
                  <a:lnTo>
                    <a:pt x="92" y="6"/>
                  </a:lnTo>
                  <a:lnTo>
                    <a:pt x="94" y="7"/>
                  </a:lnTo>
                  <a:lnTo>
                    <a:pt x="96" y="9"/>
                  </a:lnTo>
                  <a:lnTo>
                    <a:pt x="97" y="11"/>
                  </a:lnTo>
                  <a:lnTo>
                    <a:pt x="97" y="13"/>
                  </a:lnTo>
                  <a:lnTo>
                    <a:pt x="99" y="15"/>
                  </a:lnTo>
                  <a:lnTo>
                    <a:pt x="100" y="17"/>
                  </a:lnTo>
                  <a:lnTo>
                    <a:pt x="102" y="18"/>
                  </a:lnTo>
                  <a:lnTo>
                    <a:pt x="102" y="21"/>
                  </a:lnTo>
                  <a:lnTo>
                    <a:pt x="103" y="22"/>
                  </a:lnTo>
                  <a:lnTo>
                    <a:pt x="103" y="24"/>
                  </a:lnTo>
                  <a:lnTo>
                    <a:pt x="104" y="26"/>
                  </a:lnTo>
                  <a:lnTo>
                    <a:pt x="104" y="28"/>
                  </a:lnTo>
                  <a:lnTo>
                    <a:pt x="104" y="30"/>
                  </a:lnTo>
                  <a:lnTo>
                    <a:pt x="104" y="31"/>
                  </a:lnTo>
                  <a:lnTo>
                    <a:pt x="104" y="33"/>
                  </a:lnTo>
                  <a:lnTo>
                    <a:pt x="103" y="34"/>
                  </a:lnTo>
                  <a:lnTo>
                    <a:pt x="103" y="36"/>
                  </a:lnTo>
                  <a:lnTo>
                    <a:pt x="101" y="38"/>
                  </a:lnTo>
                  <a:lnTo>
                    <a:pt x="101" y="39"/>
                  </a:lnTo>
                  <a:lnTo>
                    <a:pt x="99" y="41"/>
                  </a:lnTo>
                  <a:lnTo>
                    <a:pt x="99" y="42"/>
                  </a:lnTo>
                  <a:lnTo>
                    <a:pt x="99" y="44"/>
                  </a:lnTo>
                  <a:lnTo>
                    <a:pt x="97" y="46"/>
                  </a:lnTo>
                  <a:lnTo>
                    <a:pt x="96" y="47"/>
                  </a:lnTo>
                  <a:lnTo>
                    <a:pt x="94" y="49"/>
                  </a:lnTo>
                  <a:lnTo>
                    <a:pt x="92" y="49"/>
                  </a:lnTo>
                  <a:lnTo>
                    <a:pt x="91" y="49"/>
                  </a:lnTo>
                  <a:lnTo>
                    <a:pt x="89" y="49"/>
                  </a:lnTo>
                  <a:lnTo>
                    <a:pt x="87" y="49"/>
                  </a:lnTo>
                  <a:lnTo>
                    <a:pt x="85" y="49"/>
                  </a:lnTo>
                  <a:lnTo>
                    <a:pt x="84" y="49"/>
                  </a:lnTo>
                  <a:lnTo>
                    <a:pt x="82" y="49"/>
                  </a:lnTo>
                  <a:lnTo>
                    <a:pt x="81" y="49"/>
                  </a:lnTo>
                  <a:lnTo>
                    <a:pt x="79" y="49"/>
                  </a:lnTo>
                  <a:lnTo>
                    <a:pt x="77" y="49"/>
                  </a:lnTo>
                  <a:lnTo>
                    <a:pt x="76" y="49"/>
                  </a:lnTo>
                  <a:lnTo>
                    <a:pt x="74" y="49"/>
                  </a:lnTo>
                  <a:lnTo>
                    <a:pt x="72" y="49"/>
                  </a:lnTo>
                  <a:lnTo>
                    <a:pt x="70" y="49"/>
                  </a:lnTo>
                  <a:lnTo>
                    <a:pt x="70" y="47"/>
                  </a:lnTo>
                  <a:lnTo>
                    <a:pt x="68" y="47"/>
                  </a:lnTo>
                  <a:lnTo>
                    <a:pt x="68" y="45"/>
                  </a:lnTo>
                  <a:lnTo>
                    <a:pt x="68" y="44"/>
                  </a:lnTo>
                  <a:lnTo>
                    <a:pt x="67" y="44"/>
                  </a:lnTo>
                  <a:lnTo>
                    <a:pt x="67" y="42"/>
                  </a:lnTo>
                  <a:lnTo>
                    <a:pt x="67" y="40"/>
                  </a:lnTo>
                  <a:lnTo>
                    <a:pt x="68" y="39"/>
                  </a:lnTo>
                  <a:lnTo>
                    <a:pt x="69" y="39"/>
                  </a:lnTo>
                  <a:lnTo>
                    <a:pt x="70" y="37"/>
                  </a:lnTo>
                  <a:lnTo>
                    <a:pt x="72" y="37"/>
                  </a:lnTo>
                  <a:lnTo>
                    <a:pt x="73" y="37"/>
                  </a:lnTo>
                  <a:lnTo>
                    <a:pt x="75" y="37"/>
                  </a:lnTo>
                  <a:lnTo>
                    <a:pt x="78" y="35"/>
                  </a:lnTo>
                  <a:lnTo>
                    <a:pt x="80" y="35"/>
                  </a:lnTo>
                  <a:lnTo>
                    <a:pt x="84" y="34"/>
                  </a:lnTo>
                  <a:lnTo>
                    <a:pt x="87" y="34"/>
                  </a:lnTo>
                  <a:lnTo>
                    <a:pt x="91" y="32"/>
                  </a:lnTo>
                  <a:lnTo>
                    <a:pt x="90" y="32"/>
                  </a:lnTo>
                  <a:lnTo>
                    <a:pt x="89" y="32"/>
                  </a:lnTo>
                  <a:lnTo>
                    <a:pt x="89" y="30"/>
                  </a:lnTo>
                  <a:lnTo>
                    <a:pt x="88" y="30"/>
                  </a:lnTo>
                  <a:lnTo>
                    <a:pt x="88" y="28"/>
                  </a:lnTo>
                  <a:lnTo>
                    <a:pt x="86" y="26"/>
                  </a:lnTo>
                  <a:lnTo>
                    <a:pt x="86" y="25"/>
                  </a:lnTo>
                  <a:lnTo>
                    <a:pt x="85" y="25"/>
                  </a:lnTo>
                  <a:lnTo>
                    <a:pt x="85" y="23"/>
                  </a:lnTo>
                  <a:lnTo>
                    <a:pt x="83" y="21"/>
                  </a:lnTo>
                  <a:lnTo>
                    <a:pt x="83" y="20"/>
                  </a:lnTo>
                  <a:lnTo>
                    <a:pt x="82" y="20"/>
                  </a:lnTo>
                  <a:lnTo>
                    <a:pt x="82" y="18"/>
                  </a:lnTo>
                  <a:lnTo>
                    <a:pt x="82" y="17"/>
                  </a:lnTo>
                  <a:lnTo>
                    <a:pt x="72" y="15"/>
                  </a:lnTo>
                  <a:lnTo>
                    <a:pt x="64" y="14"/>
                  </a:lnTo>
                  <a:lnTo>
                    <a:pt x="55" y="15"/>
                  </a:lnTo>
                  <a:lnTo>
                    <a:pt x="48" y="15"/>
                  </a:lnTo>
                  <a:lnTo>
                    <a:pt x="40" y="18"/>
                  </a:lnTo>
                  <a:lnTo>
                    <a:pt x="34" y="20"/>
                  </a:lnTo>
                  <a:lnTo>
                    <a:pt x="28" y="23"/>
                  </a:lnTo>
                  <a:lnTo>
                    <a:pt x="22" y="25"/>
                  </a:lnTo>
                  <a:lnTo>
                    <a:pt x="17" y="28"/>
                  </a:lnTo>
                  <a:lnTo>
                    <a:pt x="12" y="32"/>
                  </a:lnTo>
                  <a:lnTo>
                    <a:pt x="9" y="36"/>
                  </a:lnTo>
                  <a:lnTo>
                    <a:pt x="6" y="37"/>
                  </a:lnTo>
                  <a:lnTo>
                    <a:pt x="3" y="40"/>
                  </a:lnTo>
                  <a:lnTo>
                    <a:pt x="1" y="41"/>
                  </a:lnTo>
                  <a:lnTo>
                    <a:pt x="0" y="42"/>
                  </a:lnTo>
                  <a:lnTo>
                    <a:pt x="0" y="41"/>
                  </a:lnTo>
                </a:path>
              </a:pathLst>
            </a:custGeom>
            <a:solidFill>
              <a:srgbClr val="F8F8F8"/>
            </a:solidFill>
            <a:ln w="6350">
              <a:solidFill>
                <a:srgbClr val="DDDDDD"/>
              </a:solidFill>
              <a:round/>
              <a:headEnd/>
              <a:tailEnd/>
            </a:ln>
          </p:spPr>
          <p:txBody>
            <a:bodyPr/>
            <a:lstStyle/>
            <a:p>
              <a:endParaRPr lang="it-IT"/>
            </a:p>
          </p:txBody>
        </p:sp>
        <p:sp>
          <p:nvSpPr>
            <p:cNvPr id="8288" name="Freeform 122"/>
            <p:cNvSpPr>
              <a:spLocks/>
            </p:cNvSpPr>
            <p:nvPr/>
          </p:nvSpPr>
          <p:spPr bwMode="auto">
            <a:xfrm>
              <a:off x="1657" y="1351"/>
              <a:ext cx="114" cy="73"/>
            </a:xfrm>
            <a:custGeom>
              <a:avLst/>
              <a:gdLst>
                <a:gd name="T0" fmla="*/ 432 w 57"/>
                <a:gd name="T1" fmla="*/ 1 h 78"/>
                <a:gd name="T2" fmla="*/ 400 w 57"/>
                <a:gd name="T3" fmla="*/ 6 h 78"/>
                <a:gd name="T4" fmla="*/ 328 w 57"/>
                <a:gd name="T5" fmla="*/ 8 h 78"/>
                <a:gd name="T6" fmla="*/ 256 w 57"/>
                <a:gd name="T7" fmla="*/ 14 h 78"/>
                <a:gd name="T8" fmla="*/ 176 w 57"/>
                <a:gd name="T9" fmla="*/ 21 h 78"/>
                <a:gd name="T10" fmla="*/ 88 w 57"/>
                <a:gd name="T11" fmla="*/ 26 h 78"/>
                <a:gd name="T12" fmla="*/ 32 w 57"/>
                <a:gd name="T13" fmla="*/ 31 h 78"/>
                <a:gd name="T14" fmla="*/ 0 w 57"/>
                <a:gd name="T15" fmla="*/ 34 h 78"/>
                <a:gd name="T16" fmla="*/ 16 w 57"/>
                <a:gd name="T17" fmla="*/ 36 h 78"/>
                <a:gd name="T18" fmla="*/ 40 w 57"/>
                <a:gd name="T19" fmla="*/ 42 h 78"/>
                <a:gd name="T20" fmla="*/ 56 w 57"/>
                <a:gd name="T21" fmla="*/ 46 h 78"/>
                <a:gd name="T22" fmla="*/ 48 w 57"/>
                <a:gd name="T23" fmla="*/ 51 h 78"/>
                <a:gd name="T24" fmla="*/ 40 w 57"/>
                <a:gd name="T25" fmla="*/ 56 h 78"/>
                <a:gd name="T26" fmla="*/ 16 w 57"/>
                <a:gd name="T27" fmla="*/ 60 h 78"/>
                <a:gd name="T28" fmla="*/ 0 w 57"/>
                <a:gd name="T29" fmla="*/ 62 h 78"/>
                <a:gd name="T30" fmla="*/ 0 w 57"/>
                <a:gd name="T31" fmla="*/ 63 h 78"/>
                <a:gd name="T32" fmla="*/ 0 w 57"/>
                <a:gd name="T33" fmla="*/ 62 h 78"/>
                <a:gd name="T34" fmla="*/ 40 w 57"/>
                <a:gd name="T35" fmla="*/ 58 h 78"/>
                <a:gd name="T36" fmla="*/ 96 w 57"/>
                <a:gd name="T37" fmla="*/ 49 h 78"/>
                <a:gd name="T38" fmla="*/ 176 w 57"/>
                <a:gd name="T39" fmla="*/ 37 h 78"/>
                <a:gd name="T40" fmla="*/ 256 w 57"/>
                <a:gd name="T41" fmla="*/ 26 h 78"/>
                <a:gd name="T42" fmla="*/ 328 w 57"/>
                <a:gd name="T43" fmla="*/ 15 h 78"/>
                <a:gd name="T44" fmla="*/ 400 w 57"/>
                <a:gd name="T45" fmla="*/ 7 h 78"/>
                <a:gd name="T46" fmla="*/ 432 w 57"/>
                <a:gd name="T47" fmla="*/ 1 h 78"/>
                <a:gd name="T48" fmla="*/ 448 w 57"/>
                <a:gd name="T49" fmla="*/ 0 h 78"/>
                <a:gd name="T50" fmla="*/ 448 w 57"/>
                <a:gd name="T51" fmla="*/ 0 h 78"/>
                <a:gd name="T52" fmla="*/ 448 w 57"/>
                <a:gd name="T53" fmla="*/ 0 h 78"/>
                <a:gd name="T54" fmla="*/ 448 w 57"/>
                <a:gd name="T55" fmla="*/ 0 h 78"/>
                <a:gd name="T56" fmla="*/ 448 w 57"/>
                <a:gd name="T57" fmla="*/ 0 h 78"/>
                <a:gd name="T58" fmla="*/ 448 w 57"/>
                <a:gd name="T59" fmla="*/ 0 h 78"/>
                <a:gd name="T60" fmla="*/ 448 w 57"/>
                <a:gd name="T61" fmla="*/ 0 h 78"/>
                <a:gd name="T62" fmla="*/ 448 w 57"/>
                <a:gd name="T63" fmla="*/ 0 h 78"/>
                <a:gd name="T64" fmla="*/ 448 w 57"/>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7"/>
                <a:gd name="T100" fmla="*/ 0 h 78"/>
                <a:gd name="T101" fmla="*/ 57 w 5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7" h="78">
                  <a:moveTo>
                    <a:pt x="56" y="0"/>
                  </a:moveTo>
                  <a:lnTo>
                    <a:pt x="54" y="1"/>
                  </a:lnTo>
                  <a:lnTo>
                    <a:pt x="53" y="2"/>
                  </a:lnTo>
                  <a:lnTo>
                    <a:pt x="50" y="6"/>
                  </a:lnTo>
                  <a:lnTo>
                    <a:pt x="47" y="7"/>
                  </a:lnTo>
                  <a:lnTo>
                    <a:pt x="41" y="11"/>
                  </a:lnTo>
                  <a:lnTo>
                    <a:pt x="37" y="14"/>
                  </a:lnTo>
                  <a:lnTo>
                    <a:pt x="32" y="17"/>
                  </a:lnTo>
                  <a:lnTo>
                    <a:pt x="27" y="20"/>
                  </a:lnTo>
                  <a:lnTo>
                    <a:pt x="22" y="25"/>
                  </a:lnTo>
                  <a:lnTo>
                    <a:pt x="17" y="29"/>
                  </a:lnTo>
                  <a:lnTo>
                    <a:pt x="11" y="32"/>
                  </a:lnTo>
                  <a:lnTo>
                    <a:pt x="8" y="35"/>
                  </a:lnTo>
                  <a:lnTo>
                    <a:pt x="4" y="37"/>
                  </a:lnTo>
                  <a:lnTo>
                    <a:pt x="2" y="39"/>
                  </a:lnTo>
                  <a:lnTo>
                    <a:pt x="0" y="41"/>
                  </a:lnTo>
                  <a:lnTo>
                    <a:pt x="2" y="44"/>
                  </a:lnTo>
                  <a:lnTo>
                    <a:pt x="5" y="47"/>
                  </a:lnTo>
                  <a:lnTo>
                    <a:pt x="5" y="51"/>
                  </a:lnTo>
                  <a:lnTo>
                    <a:pt x="7" y="52"/>
                  </a:lnTo>
                  <a:lnTo>
                    <a:pt x="7" y="56"/>
                  </a:lnTo>
                  <a:lnTo>
                    <a:pt x="7" y="59"/>
                  </a:lnTo>
                  <a:lnTo>
                    <a:pt x="6" y="63"/>
                  </a:lnTo>
                  <a:lnTo>
                    <a:pt x="6" y="65"/>
                  </a:lnTo>
                  <a:lnTo>
                    <a:pt x="5" y="68"/>
                  </a:lnTo>
                  <a:lnTo>
                    <a:pt x="4" y="70"/>
                  </a:lnTo>
                  <a:lnTo>
                    <a:pt x="2" y="73"/>
                  </a:lnTo>
                  <a:lnTo>
                    <a:pt x="2" y="74"/>
                  </a:lnTo>
                  <a:lnTo>
                    <a:pt x="0" y="76"/>
                  </a:lnTo>
                  <a:lnTo>
                    <a:pt x="0" y="77"/>
                  </a:lnTo>
                  <a:lnTo>
                    <a:pt x="0" y="76"/>
                  </a:lnTo>
                  <a:lnTo>
                    <a:pt x="2" y="74"/>
                  </a:lnTo>
                  <a:lnTo>
                    <a:pt x="5" y="70"/>
                  </a:lnTo>
                  <a:lnTo>
                    <a:pt x="8" y="65"/>
                  </a:lnTo>
                  <a:lnTo>
                    <a:pt x="12" y="60"/>
                  </a:lnTo>
                  <a:lnTo>
                    <a:pt x="17" y="52"/>
                  </a:lnTo>
                  <a:lnTo>
                    <a:pt x="22" y="45"/>
                  </a:lnTo>
                  <a:lnTo>
                    <a:pt x="28" y="38"/>
                  </a:lnTo>
                  <a:lnTo>
                    <a:pt x="32" y="32"/>
                  </a:lnTo>
                  <a:lnTo>
                    <a:pt x="37" y="25"/>
                  </a:lnTo>
                  <a:lnTo>
                    <a:pt x="41" y="18"/>
                  </a:lnTo>
                  <a:lnTo>
                    <a:pt x="47" y="12"/>
                  </a:lnTo>
                  <a:lnTo>
                    <a:pt x="50" y="8"/>
                  </a:lnTo>
                  <a:lnTo>
                    <a:pt x="53" y="3"/>
                  </a:lnTo>
                  <a:lnTo>
                    <a:pt x="54" y="1"/>
                  </a:lnTo>
                  <a:lnTo>
                    <a:pt x="56" y="0"/>
                  </a:lnTo>
                </a:path>
              </a:pathLst>
            </a:custGeom>
            <a:solidFill>
              <a:srgbClr val="F8F8F8"/>
            </a:solidFill>
            <a:ln w="9048">
              <a:solidFill>
                <a:srgbClr val="DDDDDD"/>
              </a:solidFill>
              <a:round/>
              <a:headEnd/>
              <a:tailEnd/>
            </a:ln>
          </p:spPr>
          <p:txBody>
            <a:bodyPr/>
            <a:lstStyle/>
            <a:p>
              <a:endParaRPr lang="it-IT"/>
            </a:p>
          </p:txBody>
        </p:sp>
        <p:sp>
          <p:nvSpPr>
            <p:cNvPr id="8289" name="Freeform 123"/>
            <p:cNvSpPr>
              <a:spLocks/>
            </p:cNvSpPr>
            <p:nvPr/>
          </p:nvSpPr>
          <p:spPr bwMode="auto">
            <a:xfrm>
              <a:off x="1187" y="1351"/>
              <a:ext cx="117" cy="73"/>
            </a:xfrm>
            <a:custGeom>
              <a:avLst/>
              <a:gdLst>
                <a:gd name="T0" fmla="*/ 0 w 59"/>
                <a:gd name="T1" fmla="*/ 1 h 78"/>
                <a:gd name="T2" fmla="*/ 40 w 59"/>
                <a:gd name="T3" fmla="*/ 6 h 78"/>
                <a:gd name="T4" fmla="*/ 95 w 59"/>
                <a:gd name="T5" fmla="*/ 8 h 78"/>
                <a:gd name="T6" fmla="*/ 180 w 59"/>
                <a:gd name="T7" fmla="*/ 14 h 78"/>
                <a:gd name="T8" fmla="*/ 256 w 59"/>
                <a:gd name="T9" fmla="*/ 21 h 78"/>
                <a:gd name="T10" fmla="*/ 335 w 59"/>
                <a:gd name="T11" fmla="*/ 26 h 78"/>
                <a:gd name="T12" fmla="*/ 397 w 59"/>
                <a:gd name="T13" fmla="*/ 31 h 78"/>
                <a:gd name="T14" fmla="*/ 444 w 59"/>
                <a:gd name="T15" fmla="*/ 33 h 78"/>
                <a:gd name="T16" fmla="*/ 420 w 59"/>
                <a:gd name="T17" fmla="*/ 36 h 78"/>
                <a:gd name="T18" fmla="*/ 381 w 59"/>
                <a:gd name="T19" fmla="*/ 41 h 78"/>
                <a:gd name="T20" fmla="*/ 373 w 59"/>
                <a:gd name="T21" fmla="*/ 45 h 78"/>
                <a:gd name="T22" fmla="*/ 373 w 59"/>
                <a:gd name="T23" fmla="*/ 51 h 78"/>
                <a:gd name="T24" fmla="*/ 381 w 59"/>
                <a:gd name="T25" fmla="*/ 55 h 78"/>
                <a:gd name="T26" fmla="*/ 397 w 59"/>
                <a:gd name="T27" fmla="*/ 59 h 78"/>
                <a:gd name="T28" fmla="*/ 405 w 59"/>
                <a:gd name="T29" fmla="*/ 62 h 78"/>
                <a:gd name="T30" fmla="*/ 420 w 59"/>
                <a:gd name="T31" fmla="*/ 63 h 78"/>
                <a:gd name="T32" fmla="*/ 420 w 59"/>
                <a:gd name="T33" fmla="*/ 62 h 78"/>
                <a:gd name="T34" fmla="*/ 381 w 59"/>
                <a:gd name="T35" fmla="*/ 58 h 78"/>
                <a:gd name="T36" fmla="*/ 319 w 59"/>
                <a:gd name="T37" fmla="*/ 49 h 78"/>
                <a:gd name="T38" fmla="*/ 240 w 59"/>
                <a:gd name="T39" fmla="*/ 37 h 78"/>
                <a:gd name="T40" fmla="*/ 173 w 59"/>
                <a:gd name="T41" fmla="*/ 26 h 78"/>
                <a:gd name="T42" fmla="*/ 87 w 59"/>
                <a:gd name="T43" fmla="*/ 15 h 78"/>
                <a:gd name="T44" fmla="*/ 32 w 59"/>
                <a:gd name="T45" fmla="*/ 7 h 78"/>
                <a:gd name="T46" fmla="*/ 0 w 59"/>
                <a:gd name="T47" fmla="*/ 1 h 78"/>
                <a:gd name="T48" fmla="*/ 0 w 59"/>
                <a:gd name="T49" fmla="*/ 0 h 78"/>
                <a:gd name="T50" fmla="*/ 0 w 59"/>
                <a:gd name="T51" fmla="*/ 0 h 78"/>
                <a:gd name="T52" fmla="*/ 0 w 59"/>
                <a:gd name="T53" fmla="*/ 0 h 78"/>
                <a:gd name="T54" fmla="*/ 0 w 59"/>
                <a:gd name="T55" fmla="*/ 0 h 78"/>
                <a:gd name="T56" fmla="*/ 0 w 59"/>
                <a:gd name="T57" fmla="*/ 0 h 78"/>
                <a:gd name="T58" fmla="*/ 0 w 59"/>
                <a:gd name="T59" fmla="*/ 0 h 78"/>
                <a:gd name="T60" fmla="*/ 0 w 59"/>
                <a:gd name="T61" fmla="*/ 0 h 78"/>
                <a:gd name="T62" fmla="*/ 0 w 59"/>
                <a:gd name="T63" fmla="*/ 0 h 78"/>
                <a:gd name="T64" fmla="*/ 0 w 59"/>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9"/>
                <a:gd name="T100" fmla="*/ 0 h 78"/>
                <a:gd name="T101" fmla="*/ 59 w 59"/>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9" h="78">
                  <a:moveTo>
                    <a:pt x="0" y="0"/>
                  </a:moveTo>
                  <a:lnTo>
                    <a:pt x="0" y="1"/>
                  </a:lnTo>
                  <a:lnTo>
                    <a:pt x="2" y="2"/>
                  </a:lnTo>
                  <a:lnTo>
                    <a:pt x="5" y="6"/>
                  </a:lnTo>
                  <a:lnTo>
                    <a:pt x="9" y="7"/>
                  </a:lnTo>
                  <a:lnTo>
                    <a:pt x="12" y="11"/>
                  </a:lnTo>
                  <a:lnTo>
                    <a:pt x="18" y="14"/>
                  </a:lnTo>
                  <a:lnTo>
                    <a:pt x="23" y="17"/>
                  </a:lnTo>
                  <a:lnTo>
                    <a:pt x="29" y="20"/>
                  </a:lnTo>
                  <a:lnTo>
                    <a:pt x="33" y="25"/>
                  </a:lnTo>
                  <a:lnTo>
                    <a:pt x="39" y="28"/>
                  </a:lnTo>
                  <a:lnTo>
                    <a:pt x="43" y="32"/>
                  </a:lnTo>
                  <a:lnTo>
                    <a:pt x="48" y="34"/>
                  </a:lnTo>
                  <a:lnTo>
                    <a:pt x="51" y="37"/>
                  </a:lnTo>
                  <a:lnTo>
                    <a:pt x="55" y="39"/>
                  </a:lnTo>
                  <a:lnTo>
                    <a:pt x="57" y="40"/>
                  </a:lnTo>
                  <a:lnTo>
                    <a:pt x="58" y="40"/>
                  </a:lnTo>
                  <a:lnTo>
                    <a:pt x="54" y="44"/>
                  </a:lnTo>
                  <a:lnTo>
                    <a:pt x="51" y="47"/>
                  </a:lnTo>
                  <a:lnTo>
                    <a:pt x="49" y="50"/>
                  </a:lnTo>
                  <a:lnTo>
                    <a:pt x="49" y="52"/>
                  </a:lnTo>
                  <a:lnTo>
                    <a:pt x="48" y="55"/>
                  </a:lnTo>
                  <a:lnTo>
                    <a:pt x="48" y="58"/>
                  </a:lnTo>
                  <a:lnTo>
                    <a:pt x="48" y="62"/>
                  </a:lnTo>
                  <a:lnTo>
                    <a:pt x="49" y="64"/>
                  </a:lnTo>
                  <a:lnTo>
                    <a:pt x="49" y="67"/>
                  </a:lnTo>
                  <a:lnTo>
                    <a:pt x="51" y="70"/>
                  </a:lnTo>
                  <a:lnTo>
                    <a:pt x="51" y="72"/>
                  </a:lnTo>
                  <a:lnTo>
                    <a:pt x="52" y="74"/>
                  </a:lnTo>
                  <a:lnTo>
                    <a:pt x="52" y="76"/>
                  </a:lnTo>
                  <a:lnTo>
                    <a:pt x="54" y="77"/>
                  </a:lnTo>
                  <a:lnTo>
                    <a:pt x="55" y="77"/>
                  </a:lnTo>
                  <a:lnTo>
                    <a:pt x="54" y="76"/>
                  </a:lnTo>
                  <a:lnTo>
                    <a:pt x="52" y="74"/>
                  </a:lnTo>
                  <a:lnTo>
                    <a:pt x="49" y="70"/>
                  </a:lnTo>
                  <a:lnTo>
                    <a:pt x="46" y="65"/>
                  </a:lnTo>
                  <a:lnTo>
                    <a:pt x="41" y="60"/>
                  </a:lnTo>
                  <a:lnTo>
                    <a:pt x="37" y="52"/>
                  </a:lnTo>
                  <a:lnTo>
                    <a:pt x="31" y="45"/>
                  </a:lnTo>
                  <a:lnTo>
                    <a:pt x="27" y="38"/>
                  </a:lnTo>
                  <a:lnTo>
                    <a:pt x="22" y="32"/>
                  </a:lnTo>
                  <a:lnTo>
                    <a:pt x="17" y="25"/>
                  </a:lnTo>
                  <a:lnTo>
                    <a:pt x="11" y="18"/>
                  </a:lnTo>
                  <a:lnTo>
                    <a:pt x="8" y="12"/>
                  </a:lnTo>
                  <a:lnTo>
                    <a:pt x="4" y="8"/>
                  </a:lnTo>
                  <a:lnTo>
                    <a:pt x="2" y="3"/>
                  </a:lnTo>
                  <a:lnTo>
                    <a:pt x="0" y="1"/>
                  </a:lnTo>
                  <a:lnTo>
                    <a:pt x="0" y="0"/>
                  </a:lnTo>
                </a:path>
              </a:pathLst>
            </a:custGeom>
            <a:solidFill>
              <a:srgbClr val="F8F8F8"/>
            </a:solidFill>
            <a:ln w="9048">
              <a:solidFill>
                <a:srgbClr val="DDDDDD"/>
              </a:solidFill>
              <a:round/>
              <a:headEnd/>
              <a:tailEnd/>
            </a:ln>
          </p:spPr>
          <p:txBody>
            <a:bodyPr/>
            <a:lstStyle/>
            <a:p>
              <a:endParaRPr lang="it-IT"/>
            </a:p>
          </p:txBody>
        </p:sp>
        <p:sp>
          <p:nvSpPr>
            <p:cNvPr id="8290" name="Freeform 124"/>
            <p:cNvSpPr>
              <a:spLocks/>
            </p:cNvSpPr>
            <p:nvPr/>
          </p:nvSpPr>
          <p:spPr bwMode="auto">
            <a:xfrm>
              <a:off x="1371" y="1383"/>
              <a:ext cx="71" cy="37"/>
            </a:xfrm>
            <a:custGeom>
              <a:avLst/>
              <a:gdLst>
                <a:gd name="T0" fmla="*/ 0 w 36"/>
                <a:gd name="T1" fmla="*/ 7 h 39"/>
                <a:gd name="T2" fmla="*/ 16 w 36"/>
                <a:gd name="T3" fmla="*/ 6 h 39"/>
                <a:gd name="T4" fmla="*/ 47 w 36"/>
                <a:gd name="T5" fmla="*/ 3 h 39"/>
                <a:gd name="T6" fmla="*/ 77 w 36"/>
                <a:gd name="T7" fmla="*/ 3 h 39"/>
                <a:gd name="T8" fmla="*/ 124 w 36"/>
                <a:gd name="T9" fmla="*/ 1 h 39"/>
                <a:gd name="T10" fmla="*/ 152 w 36"/>
                <a:gd name="T11" fmla="*/ 1 h 39"/>
                <a:gd name="T12" fmla="*/ 183 w 36"/>
                <a:gd name="T13" fmla="*/ 1 h 39"/>
                <a:gd name="T14" fmla="*/ 213 w 36"/>
                <a:gd name="T15" fmla="*/ 4 h 39"/>
                <a:gd name="T16" fmla="*/ 237 w 36"/>
                <a:gd name="T17" fmla="*/ 7 h 39"/>
                <a:gd name="T18" fmla="*/ 252 w 36"/>
                <a:gd name="T19" fmla="*/ 10 h 39"/>
                <a:gd name="T20" fmla="*/ 268 w 36"/>
                <a:gd name="T21" fmla="*/ 15 h 39"/>
                <a:gd name="T22" fmla="*/ 260 w 36"/>
                <a:gd name="T23" fmla="*/ 20 h 39"/>
                <a:gd name="T24" fmla="*/ 252 w 36"/>
                <a:gd name="T25" fmla="*/ 25 h 39"/>
                <a:gd name="T26" fmla="*/ 237 w 36"/>
                <a:gd name="T27" fmla="*/ 27 h 39"/>
                <a:gd name="T28" fmla="*/ 221 w 36"/>
                <a:gd name="T29" fmla="*/ 29 h 39"/>
                <a:gd name="T30" fmla="*/ 183 w 36"/>
                <a:gd name="T31" fmla="*/ 31 h 39"/>
                <a:gd name="T32" fmla="*/ 132 w 36"/>
                <a:gd name="T33" fmla="*/ 32 h 39"/>
                <a:gd name="T34" fmla="*/ 77 w 36"/>
                <a:gd name="T35" fmla="*/ 30 h 39"/>
                <a:gd name="T36" fmla="*/ 47 w 36"/>
                <a:gd name="T37" fmla="*/ 27 h 39"/>
                <a:gd name="T38" fmla="*/ 24 w 36"/>
                <a:gd name="T39" fmla="*/ 25 h 39"/>
                <a:gd name="T40" fmla="*/ 16 w 36"/>
                <a:gd name="T41" fmla="*/ 22 h 39"/>
                <a:gd name="T42" fmla="*/ 16 w 36"/>
                <a:gd name="T43" fmla="*/ 19 h 39"/>
                <a:gd name="T44" fmla="*/ 32 w 36"/>
                <a:gd name="T45" fmla="*/ 14 h 39"/>
                <a:gd name="T46" fmla="*/ 47 w 36"/>
                <a:gd name="T47" fmla="*/ 13 h 39"/>
                <a:gd name="T48" fmla="*/ 77 w 36"/>
                <a:gd name="T49" fmla="*/ 12 h 39"/>
                <a:gd name="T50" fmla="*/ 93 w 36"/>
                <a:gd name="T51" fmla="*/ 12 h 39"/>
                <a:gd name="T52" fmla="*/ 116 w 36"/>
                <a:gd name="T53" fmla="*/ 12 h 39"/>
                <a:gd name="T54" fmla="*/ 116 w 36"/>
                <a:gd name="T55" fmla="*/ 13 h 39"/>
                <a:gd name="T56" fmla="*/ 101 w 36"/>
                <a:gd name="T57" fmla="*/ 15 h 39"/>
                <a:gd name="T58" fmla="*/ 93 w 36"/>
                <a:gd name="T59" fmla="*/ 18 h 39"/>
                <a:gd name="T60" fmla="*/ 93 w 36"/>
                <a:gd name="T61" fmla="*/ 20 h 39"/>
                <a:gd name="T62" fmla="*/ 93 w 36"/>
                <a:gd name="T63" fmla="*/ 20 h 39"/>
                <a:gd name="T64" fmla="*/ 93 w 36"/>
                <a:gd name="T65" fmla="*/ 25 h 39"/>
                <a:gd name="T66" fmla="*/ 101 w 36"/>
                <a:gd name="T67" fmla="*/ 27 h 39"/>
                <a:gd name="T68" fmla="*/ 132 w 36"/>
                <a:gd name="T69" fmla="*/ 27 h 39"/>
                <a:gd name="T70" fmla="*/ 140 w 36"/>
                <a:gd name="T71" fmla="*/ 27 h 39"/>
                <a:gd name="T72" fmla="*/ 152 w 36"/>
                <a:gd name="T73" fmla="*/ 27 h 39"/>
                <a:gd name="T74" fmla="*/ 176 w 36"/>
                <a:gd name="T75" fmla="*/ 27 h 39"/>
                <a:gd name="T76" fmla="*/ 221 w 36"/>
                <a:gd name="T77" fmla="*/ 22 h 39"/>
                <a:gd name="T78" fmla="*/ 221 w 36"/>
                <a:gd name="T79" fmla="*/ 17 h 39"/>
                <a:gd name="T80" fmla="*/ 199 w 36"/>
                <a:gd name="T81" fmla="*/ 10 h 39"/>
                <a:gd name="T82" fmla="*/ 152 w 36"/>
                <a:gd name="T83" fmla="*/ 9 h 39"/>
                <a:gd name="T84" fmla="*/ 116 w 36"/>
                <a:gd name="T85" fmla="*/ 6 h 39"/>
                <a:gd name="T86" fmla="*/ 71 w 36"/>
                <a:gd name="T87" fmla="*/ 7 h 39"/>
                <a:gd name="T88" fmla="*/ 39 w 36"/>
                <a:gd name="T89" fmla="*/ 7 h 39"/>
                <a:gd name="T90" fmla="*/ 16 w 36"/>
                <a:gd name="T91" fmla="*/ 7 h 39"/>
                <a:gd name="T92" fmla="*/ 8 w 36"/>
                <a:gd name="T93" fmla="*/ 7 h 39"/>
                <a:gd name="T94" fmla="*/ 0 w 36"/>
                <a:gd name="T95" fmla="*/ 7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39"/>
                <a:gd name="T146" fmla="*/ 36 w 36"/>
                <a:gd name="T147" fmla="*/ 39 h 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39">
                  <a:moveTo>
                    <a:pt x="0" y="7"/>
                  </a:moveTo>
                  <a:lnTo>
                    <a:pt x="0" y="7"/>
                  </a:lnTo>
                  <a:lnTo>
                    <a:pt x="2" y="6"/>
                  </a:lnTo>
                  <a:lnTo>
                    <a:pt x="3" y="5"/>
                  </a:lnTo>
                  <a:lnTo>
                    <a:pt x="5" y="5"/>
                  </a:lnTo>
                  <a:lnTo>
                    <a:pt x="6" y="3"/>
                  </a:lnTo>
                  <a:lnTo>
                    <a:pt x="7" y="3"/>
                  </a:lnTo>
                  <a:lnTo>
                    <a:pt x="9" y="3"/>
                  </a:lnTo>
                  <a:lnTo>
                    <a:pt x="10" y="3"/>
                  </a:lnTo>
                  <a:lnTo>
                    <a:pt x="12" y="1"/>
                  </a:lnTo>
                  <a:lnTo>
                    <a:pt x="14" y="1"/>
                  </a:lnTo>
                  <a:lnTo>
                    <a:pt x="16" y="1"/>
                  </a:lnTo>
                  <a:lnTo>
                    <a:pt x="18" y="1"/>
                  </a:lnTo>
                  <a:lnTo>
                    <a:pt x="20" y="0"/>
                  </a:lnTo>
                  <a:lnTo>
                    <a:pt x="20" y="1"/>
                  </a:lnTo>
                  <a:lnTo>
                    <a:pt x="21" y="1"/>
                  </a:lnTo>
                  <a:lnTo>
                    <a:pt x="22" y="1"/>
                  </a:lnTo>
                  <a:lnTo>
                    <a:pt x="24" y="1"/>
                  </a:lnTo>
                  <a:lnTo>
                    <a:pt x="24" y="2"/>
                  </a:lnTo>
                  <a:lnTo>
                    <a:pt x="26" y="2"/>
                  </a:lnTo>
                  <a:lnTo>
                    <a:pt x="28" y="4"/>
                  </a:lnTo>
                  <a:lnTo>
                    <a:pt x="29" y="4"/>
                  </a:lnTo>
                  <a:lnTo>
                    <a:pt x="29" y="6"/>
                  </a:lnTo>
                  <a:lnTo>
                    <a:pt x="31" y="7"/>
                  </a:lnTo>
                  <a:lnTo>
                    <a:pt x="31" y="9"/>
                  </a:lnTo>
                  <a:lnTo>
                    <a:pt x="33" y="10"/>
                  </a:lnTo>
                  <a:lnTo>
                    <a:pt x="33" y="13"/>
                  </a:lnTo>
                  <a:lnTo>
                    <a:pt x="34" y="15"/>
                  </a:lnTo>
                  <a:lnTo>
                    <a:pt x="34" y="17"/>
                  </a:lnTo>
                  <a:lnTo>
                    <a:pt x="35" y="18"/>
                  </a:lnTo>
                  <a:lnTo>
                    <a:pt x="34" y="20"/>
                  </a:lnTo>
                  <a:lnTo>
                    <a:pt x="34" y="22"/>
                  </a:lnTo>
                  <a:lnTo>
                    <a:pt x="34" y="23"/>
                  </a:lnTo>
                  <a:lnTo>
                    <a:pt x="34" y="24"/>
                  </a:lnTo>
                  <a:lnTo>
                    <a:pt x="33" y="26"/>
                  </a:lnTo>
                  <a:lnTo>
                    <a:pt x="33" y="28"/>
                  </a:lnTo>
                  <a:lnTo>
                    <a:pt x="33" y="30"/>
                  </a:lnTo>
                  <a:lnTo>
                    <a:pt x="31" y="32"/>
                  </a:lnTo>
                  <a:lnTo>
                    <a:pt x="31" y="33"/>
                  </a:lnTo>
                  <a:lnTo>
                    <a:pt x="29" y="35"/>
                  </a:lnTo>
                  <a:lnTo>
                    <a:pt x="28" y="37"/>
                  </a:lnTo>
                  <a:lnTo>
                    <a:pt x="26" y="37"/>
                  </a:lnTo>
                  <a:lnTo>
                    <a:pt x="24" y="37"/>
                  </a:lnTo>
                  <a:lnTo>
                    <a:pt x="22" y="37"/>
                  </a:lnTo>
                  <a:lnTo>
                    <a:pt x="19" y="38"/>
                  </a:lnTo>
                  <a:lnTo>
                    <a:pt x="17" y="38"/>
                  </a:lnTo>
                  <a:lnTo>
                    <a:pt x="14" y="38"/>
                  </a:lnTo>
                  <a:lnTo>
                    <a:pt x="12" y="36"/>
                  </a:lnTo>
                  <a:lnTo>
                    <a:pt x="10" y="36"/>
                  </a:lnTo>
                  <a:lnTo>
                    <a:pt x="9" y="34"/>
                  </a:lnTo>
                  <a:lnTo>
                    <a:pt x="7" y="33"/>
                  </a:lnTo>
                  <a:lnTo>
                    <a:pt x="6" y="31"/>
                  </a:lnTo>
                  <a:lnTo>
                    <a:pt x="5" y="31"/>
                  </a:lnTo>
                  <a:lnTo>
                    <a:pt x="4" y="30"/>
                  </a:lnTo>
                  <a:lnTo>
                    <a:pt x="3" y="28"/>
                  </a:lnTo>
                  <a:lnTo>
                    <a:pt x="3" y="26"/>
                  </a:lnTo>
                  <a:lnTo>
                    <a:pt x="2" y="26"/>
                  </a:lnTo>
                  <a:lnTo>
                    <a:pt x="2" y="25"/>
                  </a:lnTo>
                  <a:lnTo>
                    <a:pt x="2" y="24"/>
                  </a:lnTo>
                  <a:lnTo>
                    <a:pt x="2" y="22"/>
                  </a:lnTo>
                  <a:lnTo>
                    <a:pt x="2" y="20"/>
                  </a:lnTo>
                  <a:lnTo>
                    <a:pt x="2" y="18"/>
                  </a:lnTo>
                  <a:lnTo>
                    <a:pt x="4" y="17"/>
                  </a:lnTo>
                  <a:lnTo>
                    <a:pt x="6" y="16"/>
                  </a:lnTo>
                  <a:lnTo>
                    <a:pt x="8" y="14"/>
                  </a:lnTo>
                  <a:lnTo>
                    <a:pt x="8" y="15"/>
                  </a:lnTo>
                  <a:lnTo>
                    <a:pt x="10" y="15"/>
                  </a:lnTo>
                  <a:lnTo>
                    <a:pt x="12" y="15"/>
                  </a:lnTo>
                  <a:lnTo>
                    <a:pt x="13" y="15"/>
                  </a:lnTo>
                  <a:lnTo>
                    <a:pt x="15" y="15"/>
                  </a:lnTo>
                  <a:lnTo>
                    <a:pt x="15" y="16"/>
                  </a:lnTo>
                  <a:lnTo>
                    <a:pt x="13" y="18"/>
                  </a:lnTo>
                  <a:lnTo>
                    <a:pt x="13" y="19"/>
                  </a:lnTo>
                  <a:lnTo>
                    <a:pt x="12" y="21"/>
                  </a:lnTo>
                  <a:lnTo>
                    <a:pt x="12" y="23"/>
                  </a:lnTo>
                  <a:lnTo>
                    <a:pt x="12" y="26"/>
                  </a:lnTo>
                  <a:lnTo>
                    <a:pt x="12" y="28"/>
                  </a:lnTo>
                  <a:lnTo>
                    <a:pt x="12" y="30"/>
                  </a:lnTo>
                  <a:lnTo>
                    <a:pt x="13" y="31"/>
                  </a:lnTo>
                  <a:lnTo>
                    <a:pt x="13" y="32"/>
                  </a:lnTo>
                  <a:lnTo>
                    <a:pt x="15" y="32"/>
                  </a:lnTo>
                  <a:lnTo>
                    <a:pt x="17" y="32"/>
                  </a:lnTo>
                  <a:lnTo>
                    <a:pt x="18" y="32"/>
                  </a:lnTo>
                  <a:lnTo>
                    <a:pt x="20" y="32"/>
                  </a:lnTo>
                  <a:lnTo>
                    <a:pt x="21" y="31"/>
                  </a:lnTo>
                  <a:lnTo>
                    <a:pt x="23" y="31"/>
                  </a:lnTo>
                  <a:lnTo>
                    <a:pt x="26" y="29"/>
                  </a:lnTo>
                  <a:lnTo>
                    <a:pt x="28" y="27"/>
                  </a:lnTo>
                  <a:lnTo>
                    <a:pt x="29" y="25"/>
                  </a:lnTo>
                  <a:lnTo>
                    <a:pt x="29" y="23"/>
                  </a:lnTo>
                  <a:lnTo>
                    <a:pt x="29" y="22"/>
                  </a:lnTo>
                  <a:lnTo>
                    <a:pt x="29" y="20"/>
                  </a:lnTo>
                  <a:lnTo>
                    <a:pt x="29" y="16"/>
                  </a:lnTo>
                  <a:lnTo>
                    <a:pt x="27" y="15"/>
                  </a:lnTo>
                  <a:lnTo>
                    <a:pt x="26" y="13"/>
                  </a:lnTo>
                  <a:lnTo>
                    <a:pt x="24" y="11"/>
                  </a:lnTo>
                  <a:lnTo>
                    <a:pt x="22" y="9"/>
                  </a:lnTo>
                  <a:lnTo>
                    <a:pt x="20" y="9"/>
                  </a:lnTo>
                  <a:lnTo>
                    <a:pt x="18" y="7"/>
                  </a:lnTo>
                  <a:lnTo>
                    <a:pt x="17" y="7"/>
                  </a:lnTo>
                  <a:lnTo>
                    <a:pt x="15" y="6"/>
                  </a:lnTo>
                  <a:lnTo>
                    <a:pt x="12" y="7"/>
                  </a:lnTo>
                  <a:lnTo>
                    <a:pt x="10" y="7"/>
                  </a:lnTo>
                  <a:lnTo>
                    <a:pt x="9" y="7"/>
                  </a:lnTo>
                  <a:lnTo>
                    <a:pt x="7" y="7"/>
                  </a:lnTo>
                  <a:lnTo>
                    <a:pt x="6" y="7"/>
                  </a:lnTo>
                  <a:lnTo>
                    <a:pt x="5" y="7"/>
                  </a:lnTo>
                  <a:lnTo>
                    <a:pt x="3" y="7"/>
                  </a:lnTo>
                  <a:lnTo>
                    <a:pt x="2" y="7"/>
                  </a:lnTo>
                  <a:lnTo>
                    <a:pt x="1" y="7"/>
                  </a:lnTo>
                  <a:lnTo>
                    <a:pt x="0" y="7"/>
                  </a:lnTo>
                </a:path>
              </a:pathLst>
            </a:custGeom>
            <a:solidFill>
              <a:srgbClr val="F8F8F8"/>
            </a:solidFill>
            <a:ln w="9048">
              <a:solidFill>
                <a:srgbClr val="DDDDDD"/>
              </a:solidFill>
              <a:round/>
              <a:headEnd/>
              <a:tailEnd/>
            </a:ln>
          </p:spPr>
          <p:txBody>
            <a:bodyPr/>
            <a:lstStyle/>
            <a:p>
              <a:endParaRPr lang="it-IT"/>
            </a:p>
          </p:txBody>
        </p:sp>
        <p:sp>
          <p:nvSpPr>
            <p:cNvPr id="8291" name="Freeform 125"/>
            <p:cNvSpPr>
              <a:spLocks/>
            </p:cNvSpPr>
            <p:nvPr/>
          </p:nvSpPr>
          <p:spPr bwMode="auto">
            <a:xfrm>
              <a:off x="1519" y="1383"/>
              <a:ext cx="74" cy="36"/>
            </a:xfrm>
            <a:custGeom>
              <a:avLst/>
              <a:gdLst>
                <a:gd name="T0" fmla="*/ 265 w 38"/>
                <a:gd name="T1" fmla="*/ 13 h 38"/>
                <a:gd name="T2" fmla="*/ 236 w 38"/>
                <a:gd name="T3" fmla="*/ 10 h 38"/>
                <a:gd name="T4" fmla="*/ 212 w 38"/>
                <a:gd name="T5" fmla="*/ 8 h 38"/>
                <a:gd name="T6" fmla="*/ 171 w 38"/>
                <a:gd name="T7" fmla="*/ 4 h 38"/>
                <a:gd name="T8" fmla="*/ 132 w 38"/>
                <a:gd name="T9" fmla="*/ 1 h 38"/>
                <a:gd name="T10" fmla="*/ 109 w 38"/>
                <a:gd name="T11" fmla="*/ 1 h 38"/>
                <a:gd name="T12" fmla="*/ 72 w 38"/>
                <a:gd name="T13" fmla="*/ 1 h 38"/>
                <a:gd name="T14" fmla="*/ 37 w 38"/>
                <a:gd name="T15" fmla="*/ 4 h 38"/>
                <a:gd name="T16" fmla="*/ 16 w 38"/>
                <a:gd name="T17" fmla="*/ 7 h 38"/>
                <a:gd name="T18" fmla="*/ 0 w 38"/>
                <a:gd name="T19" fmla="*/ 10 h 38"/>
                <a:gd name="T20" fmla="*/ 8 w 38"/>
                <a:gd name="T21" fmla="*/ 15 h 38"/>
                <a:gd name="T22" fmla="*/ 8 w 38"/>
                <a:gd name="T23" fmla="*/ 20 h 38"/>
                <a:gd name="T24" fmla="*/ 8 w 38"/>
                <a:gd name="T25" fmla="*/ 25 h 38"/>
                <a:gd name="T26" fmla="*/ 16 w 38"/>
                <a:gd name="T27" fmla="*/ 27 h 38"/>
                <a:gd name="T28" fmla="*/ 45 w 38"/>
                <a:gd name="T29" fmla="*/ 29 h 38"/>
                <a:gd name="T30" fmla="*/ 88 w 38"/>
                <a:gd name="T31" fmla="*/ 30 h 38"/>
                <a:gd name="T32" fmla="*/ 140 w 38"/>
                <a:gd name="T33" fmla="*/ 31 h 38"/>
                <a:gd name="T34" fmla="*/ 171 w 38"/>
                <a:gd name="T35" fmla="*/ 29 h 38"/>
                <a:gd name="T36" fmla="*/ 201 w 38"/>
                <a:gd name="T37" fmla="*/ 26 h 38"/>
                <a:gd name="T38" fmla="*/ 201 w 38"/>
                <a:gd name="T39" fmla="*/ 25 h 38"/>
                <a:gd name="T40" fmla="*/ 208 w 38"/>
                <a:gd name="T41" fmla="*/ 22 h 38"/>
                <a:gd name="T42" fmla="*/ 208 w 38"/>
                <a:gd name="T43" fmla="*/ 19 h 38"/>
                <a:gd name="T44" fmla="*/ 208 w 38"/>
                <a:gd name="T45" fmla="*/ 13 h 38"/>
                <a:gd name="T46" fmla="*/ 193 w 38"/>
                <a:gd name="T47" fmla="*/ 13 h 38"/>
                <a:gd name="T48" fmla="*/ 185 w 38"/>
                <a:gd name="T49" fmla="*/ 13 h 38"/>
                <a:gd name="T50" fmla="*/ 171 w 38"/>
                <a:gd name="T51" fmla="*/ 15 h 38"/>
                <a:gd name="T52" fmla="*/ 171 w 38"/>
                <a:gd name="T53" fmla="*/ 15 h 38"/>
                <a:gd name="T54" fmla="*/ 156 w 38"/>
                <a:gd name="T55" fmla="*/ 17 h 38"/>
                <a:gd name="T56" fmla="*/ 148 w 38"/>
                <a:gd name="T57" fmla="*/ 19 h 38"/>
                <a:gd name="T58" fmla="*/ 140 w 38"/>
                <a:gd name="T59" fmla="*/ 23 h 38"/>
                <a:gd name="T60" fmla="*/ 140 w 38"/>
                <a:gd name="T61" fmla="*/ 25 h 38"/>
                <a:gd name="T62" fmla="*/ 140 w 38"/>
                <a:gd name="T63" fmla="*/ 26 h 38"/>
                <a:gd name="T64" fmla="*/ 95 w 38"/>
                <a:gd name="T65" fmla="*/ 25 h 38"/>
                <a:gd name="T66" fmla="*/ 68 w 38"/>
                <a:gd name="T67" fmla="*/ 24 h 38"/>
                <a:gd name="T68" fmla="*/ 60 w 38"/>
                <a:gd name="T69" fmla="*/ 19 h 38"/>
                <a:gd name="T70" fmla="*/ 53 w 38"/>
                <a:gd name="T71" fmla="*/ 17 h 38"/>
                <a:gd name="T72" fmla="*/ 60 w 38"/>
                <a:gd name="T73" fmla="*/ 14 h 38"/>
                <a:gd name="T74" fmla="*/ 68 w 38"/>
                <a:gd name="T75" fmla="*/ 11 h 38"/>
                <a:gd name="T76" fmla="*/ 80 w 38"/>
                <a:gd name="T77" fmla="*/ 9 h 38"/>
                <a:gd name="T78" fmla="*/ 95 w 38"/>
                <a:gd name="T79" fmla="*/ 8 h 38"/>
                <a:gd name="T80" fmla="*/ 125 w 38"/>
                <a:gd name="T81" fmla="*/ 6 h 38"/>
                <a:gd name="T82" fmla="*/ 140 w 38"/>
                <a:gd name="T83" fmla="*/ 6 h 38"/>
                <a:gd name="T84" fmla="*/ 148 w 38"/>
                <a:gd name="T85" fmla="*/ 6 h 38"/>
                <a:gd name="T86" fmla="*/ 171 w 38"/>
                <a:gd name="T87" fmla="*/ 8 h 38"/>
                <a:gd name="T88" fmla="*/ 193 w 38"/>
                <a:gd name="T89" fmla="*/ 9 h 38"/>
                <a:gd name="T90" fmla="*/ 220 w 38"/>
                <a:gd name="T91" fmla="*/ 10 h 38"/>
                <a:gd name="T92" fmla="*/ 251 w 38"/>
                <a:gd name="T93" fmla="*/ 12 h 38"/>
                <a:gd name="T94" fmla="*/ 257 w 38"/>
                <a:gd name="T95" fmla="*/ 13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38"/>
                <a:gd name="T146" fmla="*/ 38 w 38"/>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38">
                  <a:moveTo>
                    <a:pt x="37" y="16"/>
                  </a:moveTo>
                  <a:lnTo>
                    <a:pt x="36" y="16"/>
                  </a:lnTo>
                  <a:lnTo>
                    <a:pt x="34" y="16"/>
                  </a:lnTo>
                  <a:lnTo>
                    <a:pt x="34" y="14"/>
                  </a:lnTo>
                  <a:lnTo>
                    <a:pt x="32" y="13"/>
                  </a:lnTo>
                  <a:lnTo>
                    <a:pt x="31" y="12"/>
                  </a:lnTo>
                  <a:lnTo>
                    <a:pt x="29" y="10"/>
                  </a:lnTo>
                  <a:lnTo>
                    <a:pt x="29" y="8"/>
                  </a:lnTo>
                  <a:lnTo>
                    <a:pt x="27" y="8"/>
                  </a:lnTo>
                  <a:lnTo>
                    <a:pt x="25" y="6"/>
                  </a:lnTo>
                  <a:lnTo>
                    <a:pt x="23" y="4"/>
                  </a:lnTo>
                  <a:lnTo>
                    <a:pt x="21" y="2"/>
                  </a:lnTo>
                  <a:lnTo>
                    <a:pt x="20" y="2"/>
                  </a:lnTo>
                  <a:lnTo>
                    <a:pt x="18" y="1"/>
                  </a:lnTo>
                  <a:lnTo>
                    <a:pt x="16" y="1"/>
                  </a:lnTo>
                  <a:lnTo>
                    <a:pt x="16" y="0"/>
                  </a:lnTo>
                  <a:lnTo>
                    <a:pt x="15" y="1"/>
                  </a:lnTo>
                  <a:lnTo>
                    <a:pt x="13" y="1"/>
                  </a:lnTo>
                  <a:lnTo>
                    <a:pt x="11" y="1"/>
                  </a:lnTo>
                  <a:lnTo>
                    <a:pt x="10" y="1"/>
                  </a:lnTo>
                  <a:lnTo>
                    <a:pt x="9" y="2"/>
                  </a:lnTo>
                  <a:lnTo>
                    <a:pt x="7" y="2"/>
                  </a:lnTo>
                  <a:lnTo>
                    <a:pt x="5" y="4"/>
                  </a:lnTo>
                  <a:lnTo>
                    <a:pt x="3" y="6"/>
                  </a:lnTo>
                  <a:lnTo>
                    <a:pt x="2" y="7"/>
                  </a:lnTo>
                  <a:lnTo>
                    <a:pt x="1" y="9"/>
                  </a:lnTo>
                  <a:lnTo>
                    <a:pt x="1" y="10"/>
                  </a:lnTo>
                  <a:lnTo>
                    <a:pt x="0" y="13"/>
                  </a:lnTo>
                  <a:lnTo>
                    <a:pt x="0" y="15"/>
                  </a:lnTo>
                  <a:lnTo>
                    <a:pt x="0" y="17"/>
                  </a:lnTo>
                  <a:lnTo>
                    <a:pt x="1" y="18"/>
                  </a:lnTo>
                  <a:lnTo>
                    <a:pt x="1" y="20"/>
                  </a:lnTo>
                  <a:lnTo>
                    <a:pt x="1" y="22"/>
                  </a:lnTo>
                  <a:lnTo>
                    <a:pt x="1" y="23"/>
                  </a:lnTo>
                  <a:lnTo>
                    <a:pt x="1" y="24"/>
                  </a:lnTo>
                  <a:lnTo>
                    <a:pt x="1" y="26"/>
                  </a:lnTo>
                  <a:lnTo>
                    <a:pt x="1" y="28"/>
                  </a:lnTo>
                  <a:lnTo>
                    <a:pt x="1" y="30"/>
                  </a:lnTo>
                  <a:lnTo>
                    <a:pt x="2" y="30"/>
                  </a:lnTo>
                  <a:lnTo>
                    <a:pt x="2" y="32"/>
                  </a:lnTo>
                  <a:lnTo>
                    <a:pt x="4" y="33"/>
                  </a:lnTo>
                  <a:lnTo>
                    <a:pt x="4" y="35"/>
                  </a:lnTo>
                  <a:lnTo>
                    <a:pt x="6" y="35"/>
                  </a:lnTo>
                  <a:lnTo>
                    <a:pt x="8" y="36"/>
                  </a:lnTo>
                  <a:lnTo>
                    <a:pt x="10" y="36"/>
                  </a:lnTo>
                  <a:lnTo>
                    <a:pt x="12" y="36"/>
                  </a:lnTo>
                  <a:lnTo>
                    <a:pt x="15" y="36"/>
                  </a:lnTo>
                  <a:lnTo>
                    <a:pt x="17" y="37"/>
                  </a:lnTo>
                  <a:lnTo>
                    <a:pt x="19" y="37"/>
                  </a:lnTo>
                  <a:lnTo>
                    <a:pt x="20" y="37"/>
                  </a:lnTo>
                  <a:lnTo>
                    <a:pt x="22" y="35"/>
                  </a:lnTo>
                  <a:lnTo>
                    <a:pt x="23" y="35"/>
                  </a:lnTo>
                  <a:lnTo>
                    <a:pt x="25" y="33"/>
                  </a:lnTo>
                  <a:lnTo>
                    <a:pt x="25" y="32"/>
                  </a:lnTo>
                  <a:lnTo>
                    <a:pt x="27" y="31"/>
                  </a:lnTo>
                  <a:lnTo>
                    <a:pt x="27" y="29"/>
                  </a:lnTo>
                  <a:lnTo>
                    <a:pt x="27" y="28"/>
                  </a:lnTo>
                  <a:lnTo>
                    <a:pt x="28" y="26"/>
                  </a:lnTo>
                  <a:lnTo>
                    <a:pt x="28" y="25"/>
                  </a:lnTo>
                  <a:lnTo>
                    <a:pt x="29" y="23"/>
                  </a:lnTo>
                  <a:lnTo>
                    <a:pt x="28" y="22"/>
                  </a:lnTo>
                  <a:lnTo>
                    <a:pt x="28" y="19"/>
                  </a:lnTo>
                  <a:lnTo>
                    <a:pt x="28" y="18"/>
                  </a:lnTo>
                  <a:lnTo>
                    <a:pt x="28" y="16"/>
                  </a:lnTo>
                  <a:lnTo>
                    <a:pt x="26" y="16"/>
                  </a:lnTo>
                  <a:lnTo>
                    <a:pt x="26" y="15"/>
                  </a:lnTo>
                  <a:lnTo>
                    <a:pt x="25" y="16"/>
                  </a:lnTo>
                  <a:lnTo>
                    <a:pt x="25" y="17"/>
                  </a:lnTo>
                  <a:lnTo>
                    <a:pt x="23" y="18"/>
                  </a:lnTo>
                  <a:lnTo>
                    <a:pt x="21" y="19"/>
                  </a:lnTo>
                  <a:lnTo>
                    <a:pt x="21" y="20"/>
                  </a:lnTo>
                  <a:lnTo>
                    <a:pt x="20" y="22"/>
                  </a:lnTo>
                  <a:lnTo>
                    <a:pt x="20" y="24"/>
                  </a:lnTo>
                  <a:lnTo>
                    <a:pt x="19" y="26"/>
                  </a:lnTo>
                  <a:lnTo>
                    <a:pt x="19" y="27"/>
                  </a:lnTo>
                  <a:lnTo>
                    <a:pt x="19" y="29"/>
                  </a:lnTo>
                  <a:lnTo>
                    <a:pt x="19" y="30"/>
                  </a:lnTo>
                  <a:lnTo>
                    <a:pt x="16" y="30"/>
                  </a:lnTo>
                  <a:lnTo>
                    <a:pt x="13" y="29"/>
                  </a:lnTo>
                  <a:lnTo>
                    <a:pt x="12" y="29"/>
                  </a:lnTo>
                  <a:lnTo>
                    <a:pt x="10" y="27"/>
                  </a:lnTo>
                  <a:lnTo>
                    <a:pt x="9" y="27"/>
                  </a:lnTo>
                  <a:lnTo>
                    <a:pt x="8" y="25"/>
                  </a:lnTo>
                  <a:lnTo>
                    <a:pt x="8" y="24"/>
                  </a:lnTo>
                  <a:lnTo>
                    <a:pt x="8" y="22"/>
                  </a:lnTo>
                  <a:lnTo>
                    <a:pt x="7" y="22"/>
                  </a:lnTo>
                  <a:lnTo>
                    <a:pt x="7" y="20"/>
                  </a:lnTo>
                  <a:lnTo>
                    <a:pt x="8" y="18"/>
                  </a:lnTo>
                  <a:lnTo>
                    <a:pt x="8" y="17"/>
                  </a:lnTo>
                  <a:lnTo>
                    <a:pt x="9" y="16"/>
                  </a:lnTo>
                  <a:lnTo>
                    <a:pt x="9" y="14"/>
                  </a:lnTo>
                  <a:lnTo>
                    <a:pt x="9" y="12"/>
                  </a:lnTo>
                  <a:lnTo>
                    <a:pt x="9" y="11"/>
                  </a:lnTo>
                  <a:lnTo>
                    <a:pt x="11" y="9"/>
                  </a:lnTo>
                  <a:lnTo>
                    <a:pt x="13" y="8"/>
                  </a:lnTo>
                  <a:lnTo>
                    <a:pt x="15" y="6"/>
                  </a:lnTo>
                  <a:lnTo>
                    <a:pt x="17" y="6"/>
                  </a:lnTo>
                  <a:lnTo>
                    <a:pt x="19" y="6"/>
                  </a:lnTo>
                  <a:lnTo>
                    <a:pt x="20" y="6"/>
                  </a:lnTo>
                  <a:lnTo>
                    <a:pt x="20" y="7"/>
                  </a:lnTo>
                  <a:lnTo>
                    <a:pt x="22" y="7"/>
                  </a:lnTo>
                  <a:lnTo>
                    <a:pt x="23" y="8"/>
                  </a:lnTo>
                  <a:lnTo>
                    <a:pt x="25" y="8"/>
                  </a:lnTo>
                  <a:lnTo>
                    <a:pt x="25" y="10"/>
                  </a:lnTo>
                  <a:lnTo>
                    <a:pt x="26" y="10"/>
                  </a:lnTo>
                  <a:lnTo>
                    <a:pt x="28" y="12"/>
                  </a:lnTo>
                  <a:lnTo>
                    <a:pt x="30" y="12"/>
                  </a:lnTo>
                  <a:lnTo>
                    <a:pt x="30" y="13"/>
                  </a:lnTo>
                  <a:lnTo>
                    <a:pt x="32" y="13"/>
                  </a:lnTo>
                  <a:lnTo>
                    <a:pt x="32" y="15"/>
                  </a:lnTo>
                  <a:lnTo>
                    <a:pt x="34" y="15"/>
                  </a:lnTo>
                  <a:lnTo>
                    <a:pt x="34" y="16"/>
                  </a:lnTo>
                  <a:lnTo>
                    <a:pt x="35" y="16"/>
                  </a:lnTo>
                  <a:lnTo>
                    <a:pt x="37" y="16"/>
                  </a:lnTo>
                </a:path>
              </a:pathLst>
            </a:custGeom>
            <a:solidFill>
              <a:srgbClr val="F8F8F8"/>
            </a:solidFill>
            <a:ln w="9048">
              <a:solidFill>
                <a:srgbClr val="DDDDDD"/>
              </a:solidFill>
              <a:round/>
              <a:headEnd/>
              <a:tailEnd/>
            </a:ln>
          </p:spPr>
          <p:txBody>
            <a:bodyPr/>
            <a:lstStyle/>
            <a:p>
              <a:endParaRPr lang="it-IT"/>
            </a:p>
          </p:txBody>
        </p:sp>
        <p:sp>
          <p:nvSpPr>
            <p:cNvPr id="8292" name="AutoShape 126"/>
            <p:cNvSpPr>
              <a:spLocks noChangeArrowheads="1"/>
            </p:cNvSpPr>
            <p:nvPr/>
          </p:nvSpPr>
          <p:spPr bwMode="auto">
            <a:xfrm flipV="1">
              <a:off x="794" y="1073"/>
              <a:ext cx="4822" cy="16"/>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8293" name="AutoShape 127"/>
            <p:cNvSpPr>
              <a:spLocks noChangeArrowheads="1"/>
            </p:cNvSpPr>
            <p:nvPr/>
          </p:nvSpPr>
          <p:spPr bwMode="auto">
            <a:xfrm flipV="1">
              <a:off x="786" y="1025"/>
              <a:ext cx="4830" cy="60"/>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8294" name="AutoShape 128"/>
            <p:cNvSpPr>
              <a:spLocks noChangeArrowheads="1"/>
            </p:cNvSpPr>
            <p:nvPr/>
          </p:nvSpPr>
          <p:spPr bwMode="auto">
            <a:xfrm flipV="1">
              <a:off x="876" y="1076"/>
              <a:ext cx="4609" cy="142"/>
            </a:xfrm>
            <a:prstGeom prst="roundRect">
              <a:avLst>
                <a:gd name="adj" fmla="val 0"/>
              </a:avLst>
            </a:prstGeom>
            <a:solidFill>
              <a:srgbClr val="F8F8F8"/>
            </a:solidFill>
            <a:ln w="9525">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8295" name="Freeform 129"/>
            <p:cNvSpPr>
              <a:spLocks/>
            </p:cNvSpPr>
            <p:nvPr/>
          </p:nvSpPr>
          <p:spPr bwMode="auto">
            <a:xfrm>
              <a:off x="798" y="236"/>
              <a:ext cx="4782" cy="791"/>
            </a:xfrm>
            <a:custGeom>
              <a:avLst/>
              <a:gdLst>
                <a:gd name="T0" fmla="*/ 0 w 5435"/>
                <a:gd name="T1" fmla="*/ 684 h 850"/>
                <a:gd name="T2" fmla="*/ 97 w 5435"/>
                <a:gd name="T3" fmla="*/ 435 h 850"/>
                <a:gd name="T4" fmla="*/ 1805 w 5435"/>
                <a:gd name="T5" fmla="*/ 0 h 850"/>
                <a:gd name="T6" fmla="*/ 3619 w 5435"/>
                <a:gd name="T7" fmla="*/ 435 h 850"/>
                <a:gd name="T8" fmla="*/ 3702 w 5435"/>
                <a:gd name="T9" fmla="*/ 684 h 850"/>
                <a:gd name="T10" fmla="*/ 0 w 5435"/>
                <a:gd name="T11" fmla="*/ 684 h 850"/>
                <a:gd name="T12" fmla="*/ 0 w 5435"/>
                <a:gd name="T13" fmla="*/ 684 h 850"/>
                <a:gd name="T14" fmla="*/ 0 60000 65536"/>
                <a:gd name="T15" fmla="*/ 0 60000 65536"/>
                <a:gd name="T16" fmla="*/ 0 60000 65536"/>
                <a:gd name="T17" fmla="*/ 0 60000 65536"/>
                <a:gd name="T18" fmla="*/ 0 60000 65536"/>
                <a:gd name="T19" fmla="*/ 0 60000 65536"/>
                <a:gd name="T20" fmla="*/ 0 60000 65536"/>
                <a:gd name="T21" fmla="*/ 0 w 5435"/>
                <a:gd name="T22" fmla="*/ 0 h 850"/>
                <a:gd name="T23" fmla="*/ 5435 w 5435"/>
                <a:gd name="T24" fmla="*/ 850 h 85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35" h="850">
                  <a:moveTo>
                    <a:pt x="0" y="849"/>
                  </a:moveTo>
                  <a:lnTo>
                    <a:pt x="142" y="539"/>
                  </a:lnTo>
                  <a:lnTo>
                    <a:pt x="2651" y="0"/>
                  </a:lnTo>
                  <a:lnTo>
                    <a:pt x="5313" y="539"/>
                  </a:lnTo>
                  <a:lnTo>
                    <a:pt x="5434" y="849"/>
                  </a:lnTo>
                  <a:lnTo>
                    <a:pt x="0" y="849"/>
                  </a:lnTo>
                </a:path>
              </a:pathLst>
            </a:custGeom>
            <a:solidFill>
              <a:srgbClr val="F8F8F8"/>
            </a:solidFill>
            <a:ln w="9048">
              <a:solidFill>
                <a:srgbClr val="C0C0C0"/>
              </a:solidFill>
              <a:round/>
              <a:headEnd/>
              <a:tailEnd/>
            </a:ln>
          </p:spPr>
          <p:txBody>
            <a:bodyPr/>
            <a:lstStyle/>
            <a:p>
              <a:endParaRPr lang="it-IT"/>
            </a:p>
          </p:txBody>
        </p:sp>
        <p:sp>
          <p:nvSpPr>
            <p:cNvPr id="8296" name="Freeform 130"/>
            <p:cNvSpPr>
              <a:spLocks/>
            </p:cNvSpPr>
            <p:nvPr/>
          </p:nvSpPr>
          <p:spPr bwMode="auto">
            <a:xfrm>
              <a:off x="765" y="236"/>
              <a:ext cx="2343" cy="785"/>
            </a:xfrm>
            <a:custGeom>
              <a:avLst/>
              <a:gdLst>
                <a:gd name="T0" fmla="*/ 1814 w 2662"/>
                <a:gd name="T1" fmla="*/ 0 h 846"/>
                <a:gd name="T2" fmla="*/ 0 w 2662"/>
                <a:gd name="T3" fmla="*/ 675 h 846"/>
                <a:gd name="T4" fmla="*/ 103 w 2662"/>
                <a:gd name="T5" fmla="*/ 430 h 846"/>
                <a:gd name="T6" fmla="*/ 1791 w 2662"/>
                <a:gd name="T7" fmla="*/ 12 h 846"/>
                <a:gd name="T8" fmla="*/ 1803 w 2662"/>
                <a:gd name="T9" fmla="*/ 0 h 846"/>
                <a:gd name="T10" fmla="*/ 1814 w 2662"/>
                <a:gd name="T11" fmla="*/ 0 h 846"/>
                <a:gd name="T12" fmla="*/ 1814 w 2662"/>
                <a:gd name="T13" fmla="*/ 0 h 846"/>
                <a:gd name="T14" fmla="*/ 0 60000 65536"/>
                <a:gd name="T15" fmla="*/ 0 60000 65536"/>
                <a:gd name="T16" fmla="*/ 0 60000 65536"/>
                <a:gd name="T17" fmla="*/ 0 60000 65536"/>
                <a:gd name="T18" fmla="*/ 0 60000 65536"/>
                <a:gd name="T19" fmla="*/ 0 60000 65536"/>
                <a:gd name="T20" fmla="*/ 0 60000 65536"/>
                <a:gd name="T21" fmla="*/ 0 w 2662"/>
                <a:gd name="T22" fmla="*/ 0 h 846"/>
                <a:gd name="T23" fmla="*/ 2662 w 2662"/>
                <a:gd name="T24" fmla="*/ 846 h 84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62" h="846">
                  <a:moveTo>
                    <a:pt x="2661" y="0"/>
                  </a:moveTo>
                  <a:lnTo>
                    <a:pt x="0" y="845"/>
                  </a:lnTo>
                  <a:lnTo>
                    <a:pt x="151" y="538"/>
                  </a:lnTo>
                  <a:lnTo>
                    <a:pt x="2627" y="15"/>
                  </a:lnTo>
                  <a:lnTo>
                    <a:pt x="2644" y="0"/>
                  </a:lnTo>
                  <a:lnTo>
                    <a:pt x="2661" y="0"/>
                  </a:lnTo>
                </a:path>
              </a:pathLst>
            </a:custGeom>
            <a:solidFill>
              <a:srgbClr val="F8F8F8"/>
            </a:solidFill>
            <a:ln w="18732">
              <a:solidFill>
                <a:srgbClr val="C0C0C0"/>
              </a:solidFill>
              <a:round/>
              <a:headEnd/>
              <a:tailEnd/>
            </a:ln>
          </p:spPr>
          <p:txBody>
            <a:bodyPr/>
            <a:lstStyle/>
            <a:p>
              <a:endParaRPr lang="it-IT"/>
            </a:p>
          </p:txBody>
        </p:sp>
        <p:sp>
          <p:nvSpPr>
            <p:cNvPr id="8297" name="Line 131"/>
            <p:cNvSpPr>
              <a:spLocks noChangeShapeType="1"/>
            </p:cNvSpPr>
            <p:nvPr/>
          </p:nvSpPr>
          <p:spPr bwMode="auto">
            <a:xfrm flipH="1">
              <a:off x="838" y="236"/>
              <a:ext cx="2282" cy="770"/>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8298" name="Freeform 132"/>
            <p:cNvSpPr>
              <a:spLocks/>
            </p:cNvSpPr>
            <p:nvPr/>
          </p:nvSpPr>
          <p:spPr bwMode="auto">
            <a:xfrm>
              <a:off x="3136" y="220"/>
              <a:ext cx="2448" cy="772"/>
            </a:xfrm>
            <a:custGeom>
              <a:avLst/>
              <a:gdLst>
                <a:gd name="T0" fmla="*/ 0 w 2782"/>
                <a:gd name="T1" fmla="*/ 0 h 830"/>
                <a:gd name="T2" fmla="*/ 1895 w 2782"/>
                <a:gd name="T3" fmla="*/ 667 h 830"/>
                <a:gd name="T4" fmla="*/ 1814 w 2782"/>
                <a:gd name="T5" fmla="*/ 444 h 830"/>
                <a:gd name="T6" fmla="*/ 0 w 2782"/>
                <a:gd name="T7" fmla="*/ 0 h 830"/>
                <a:gd name="T8" fmla="*/ 0 w 2782"/>
                <a:gd name="T9" fmla="*/ 0 h 830"/>
                <a:gd name="T10" fmla="*/ 0 60000 65536"/>
                <a:gd name="T11" fmla="*/ 0 60000 65536"/>
                <a:gd name="T12" fmla="*/ 0 60000 65536"/>
                <a:gd name="T13" fmla="*/ 0 60000 65536"/>
                <a:gd name="T14" fmla="*/ 0 60000 65536"/>
                <a:gd name="T15" fmla="*/ 0 w 2782"/>
                <a:gd name="T16" fmla="*/ 0 h 830"/>
                <a:gd name="T17" fmla="*/ 2782 w 2782"/>
                <a:gd name="T18" fmla="*/ 830 h 830"/>
              </a:gdLst>
              <a:ahLst/>
              <a:cxnLst>
                <a:cxn ang="T10">
                  <a:pos x="T0" y="T1"/>
                </a:cxn>
                <a:cxn ang="T11">
                  <a:pos x="T2" y="T3"/>
                </a:cxn>
                <a:cxn ang="T12">
                  <a:pos x="T4" y="T5"/>
                </a:cxn>
                <a:cxn ang="T13">
                  <a:pos x="T6" y="T7"/>
                </a:cxn>
                <a:cxn ang="T14">
                  <a:pos x="T8" y="T9"/>
                </a:cxn>
              </a:cxnLst>
              <a:rect l="T15" t="T16" r="T17" b="T18"/>
              <a:pathLst>
                <a:path w="2782" h="830">
                  <a:moveTo>
                    <a:pt x="0" y="0"/>
                  </a:moveTo>
                  <a:lnTo>
                    <a:pt x="2781" y="829"/>
                  </a:lnTo>
                  <a:lnTo>
                    <a:pt x="2662" y="552"/>
                  </a:lnTo>
                  <a:lnTo>
                    <a:pt x="0" y="0"/>
                  </a:lnTo>
                </a:path>
              </a:pathLst>
            </a:custGeom>
            <a:solidFill>
              <a:srgbClr val="F8F8F8"/>
            </a:solidFill>
            <a:ln w="18732">
              <a:solidFill>
                <a:srgbClr val="C0C0C0"/>
              </a:solidFill>
              <a:round/>
              <a:headEnd/>
              <a:tailEnd/>
            </a:ln>
          </p:spPr>
          <p:txBody>
            <a:bodyPr/>
            <a:lstStyle/>
            <a:p>
              <a:endParaRPr lang="it-IT"/>
            </a:p>
          </p:txBody>
        </p:sp>
        <p:sp>
          <p:nvSpPr>
            <p:cNvPr id="8299" name="Line 133"/>
            <p:cNvSpPr>
              <a:spLocks noChangeShapeType="1"/>
            </p:cNvSpPr>
            <p:nvPr/>
          </p:nvSpPr>
          <p:spPr bwMode="auto">
            <a:xfrm>
              <a:off x="3136" y="250"/>
              <a:ext cx="2461" cy="756"/>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8300" name="AutoShape 134"/>
            <p:cNvSpPr>
              <a:spLocks noChangeArrowheads="1"/>
            </p:cNvSpPr>
            <p:nvPr/>
          </p:nvSpPr>
          <p:spPr bwMode="auto">
            <a:xfrm flipV="1">
              <a:off x="789" y="1028"/>
              <a:ext cx="4825" cy="17"/>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8301" name="AutoShape 135"/>
            <p:cNvSpPr>
              <a:spLocks noChangeArrowheads="1"/>
            </p:cNvSpPr>
            <p:nvPr/>
          </p:nvSpPr>
          <p:spPr bwMode="auto">
            <a:xfrm flipV="1">
              <a:off x="774" y="967"/>
              <a:ext cx="4829" cy="61"/>
            </a:xfrm>
            <a:prstGeom prst="roundRect">
              <a:avLst>
                <a:gd name="adj" fmla="val 0"/>
              </a:avLst>
            </a:prstGeom>
            <a:solidFill>
              <a:srgbClr val="F8F8F8"/>
            </a:solidFill>
            <a:ln w="9048">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8302" name="AutoShape 136"/>
            <p:cNvSpPr>
              <a:spLocks noChangeArrowheads="1"/>
            </p:cNvSpPr>
            <p:nvPr/>
          </p:nvSpPr>
          <p:spPr bwMode="auto">
            <a:xfrm flipV="1">
              <a:off x="874" y="1150"/>
              <a:ext cx="4607" cy="145"/>
            </a:xfrm>
            <a:prstGeom prst="roundRect">
              <a:avLst>
                <a:gd name="adj" fmla="val 0"/>
              </a:avLst>
            </a:prstGeom>
            <a:solidFill>
              <a:srgbClr val="F8F8F8"/>
            </a:solidFill>
            <a:ln w="9525">
              <a:solidFill>
                <a:srgbClr val="C0C0C0"/>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it-IT" altLang="it-IT" sz="1200"/>
            </a:p>
          </p:txBody>
        </p:sp>
        <p:sp>
          <p:nvSpPr>
            <p:cNvPr id="8303" name="Freeform 137"/>
            <p:cNvSpPr>
              <a:spLocks/>
            </p:cNvSpPr>
            <p:nvPr/>
          </p:nvSpPr>
          <p:spPr bwMode="auto">
            <a:xfrm>
              <a:off x="794" y="190"/>
              <a:ext cx="4782" cy="792"/>
            </a:xfrm>
            <a:custGeom>
              <a:avLst/>
              <a:gdLst>
                <a:gd name="T0" fmla="*/ 0 w 5435"/>
                <a:gd name="T1" fmla="*/ 683 h 852"/>
                <a:gd name="T2" fmla="*/ 98 w 5435"/>
                <a:gd name="T3" fmla="*/ 435 h 852"/>
                <a:gd name="T4" fmla="*/ 1806 w 5435"/>
                <a:gd name="T5" fmla="*/ 0 h 852"/>
                <a:gd name="T6" fmla="*/ 3620 w 5435"/>
                <a:gd name="T7" fmla="*/ 435 h 852"/>
                <a:gd name="T8" fmla="*/ 3702 w 5435"/>
                <a:gd name="T9" fmla="*/ 683 h 852"/>
                <a:gd name="T10" fmla="*/ 0 w 5435"/>
                <a:gd name="T11" fmla="*/ 683 h 852"/>
                <a:gd name="T12" fmla="*/ 0 w 5435"/>
                <a:gd name="T13" fmla="*/ 683 h 852"/>
                <a:gd name="T14" fmla="*/ 0 60000 65536"/>
                <a:gd name="T15" fmla="*/ 0 60000 65536"/>
                <a:gd name="T16" fmla="*/ 0 60000 65536"/>
                <a:gd name="T17" fmla="*/ 0 60000 65536"/>
                <a:gd name="T18" fmla="*/ 0 60000 65536"/>
                <a:gd name="T19" fmla="*/ 0 60000 65536"/>
                <a:gd name="T20" fmla="*/ 0 60000 65536"/>
                <a:gd name="T21" fmla="*/ 0 w 5435"/>
                <a:gd name="T22" fmla="*/ 0 h 852"/>
                <a:gd name="T23" fmla="*/ 5435 w 5435"/>
                <a:gd name="T24" fmla="*/ 852 h 8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35" h="852">
                  <a:moveTo>
                    <a:pt x="0" y="851"/>
                  </a:moveTo>
                  <a:lnTo>
                    <a:pt x="143" y="541"/>
                  </a:lnTo>
                  <a:lnTo>
                    <a:pt x="2652" y="0"/>
                  </a:lnTo>
                  <a:lnTo>
                    <a:pt x="5314" y="541"/>
                  </a:lnTo>
                  <a:lnTo>
                    <a:pt x="5434" y="851"/>
                  </a:lnTo>
                  <a:lnTo>
                    <a:pt x="0" y="851"/>
                  </a:lnTo>
                </a:path>
              </a:pathLst>
            </a:custGeom>
            <a:solidFill>
              <a:srgbClr val="F8F8F8"/>
            </a:solidFill>
            <a:ln w="9048">
              <a:solidFill>
                <a:srgbClr val="C0C0C0"/>
              </a:solidFill>
              <a:round/>
              <a:headEnd/>
              <a:tailEnd/>
            </a:ln>
          </p:spPr>
          <p:txBody>
            <a:bodyPr/>
            <a:lstStyle/>
            <a:p>
              <a:endParaRPr lang="it-IT"/>
            </a:p>
          </p:txBody>
        </p:sp>
        <p:sp>
          <p:nvSpPr>
            <p:cNvPr id="8304" name="Line 138"/>
            <p:cNvSpPr>
              <a:spLocks noChangeShapeType="1"/>
            </p:cNvSpPr>
            <p:nvPr/>
          </p:nvSpPr>
          <p:spPr bwMode="auto">
            <a:xfrm flipH="1">
              <a:off x="800" y="205"/>
              <a:ext cx="2314" cy="747"/>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8305" name="Line 139"/>
            <p:cNvSpPr>
              <a:spLocks noChangeShapeType="1"/>
            </p:cNvSpPr>
            <p:nvPr/>
          </p:nvSpPr>
          <p:spPr bwMode="auto">
            <a:xfrm>
              <a:off x="3120" y="203"/>
              <a:ext cx="2442" cy="727"/>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8306" name="Freeform 140"/>
            <p:cNvSpPr>
              <a:spLocks/>
            </p:cNvSpPr>
            <p:nvPr/>
          </p:nvSpPr>
          <p:spPr bwMode="auto">
            <a:xfrm>
              <a:off x="1204" y="276"/>
              <a:ext cx="4079" cy="644"/>
            </a:xfrm>
            <a:custGeom>
              <a:avLst/>
              <a:gdLst>
                <a:gd name="T0" fmla="*/ 1466 w 4636"/>
                <a:gd name="T1" fmla="*/ 11 h 693"/>
                <a:gd name="T2" fmla="*/ 0 w 4636"/>
                <a:gd name="T3" fmla="*/ 544 h 693"/>
                <a:gd name="T4" fmla="*/ 3071 w 4636"/>
                <a:gd name="T5" fmla="*/ 556 h 693"/>
                <a:gd name="T6" fmla="*/ 3157 w 4636"/>
                <a:gd name="T7" fmla="*/ 556 h 693"/>
                <a:gd name="T8" fmla="*/ 1479 w 4636"/>
                <a:gd name="T9" fmla="*/ 0 h 693"/>
                <a:gd name="T10" fmla="*/ 1466 w 4636"/>
                <a:gd name="T11" fmla="*/ 11 h 693"/>
                <a:gd name="T12" fmla="*/ 1466 w 4636"/>
                <a:gd name="T13" fmla="*/ 11 h 693"/>
                <a:gd name="T14" fmla="*/ 0 60000 65536"/>
                <a:gd name="T15" fmla="*/ 0 60000 65536"/>
                <a:gd name="T16" fmla="*/ 0 60000 65536"/>
                <a:gd name="T17" fmla="*/ 0 60000 65536"/>
                <a:gd name="T18" fmla="*/ 0 60000 65536"/>
                <a:gd name="T19" fmla="*/ 0 60000 65536"/>
                <a:gd name="T20" fmla="*/ 0 60000 65536"/>
                <a:gd name="T21" fmla="*/ 0 w 4636"/>
                <a:gd name="T22" fmla="*/ 0 h 693"/>
                <a:gd name="T23" fmla="*/ 4636 w 4636"/>
                <a:gd name="T24" fmla="*/ 693 h 6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36" h="693">
                  <a:moveTo>
                    <a:pt x="2153" y="14"/>
                  </a:moveTo>
                  <a:lnTo>
                    <a:pt x="0" y="677"/>
                  </a:lnTo>
                  <a:lnTo>
                    <a:pt x="4509" y="692"/>
                  </a:lnTo>
                  <a:lnTo>
                    <a:pt x="4635" y="692"/>
                  </a:lnTo>
                  <a:lnTo>
                    <a:pt x="2171" y="0"/>
                  </a:lnTo>
                  <a:lnTo>
                    <a:pt x="2153" y="14"/>
                  </a:lnTo>
                </a:path>
              </a:pathLst>
            </a:custGeom>
            <a:solidFill>
              <a:srgbClr val="F8F8F8"/>
            </a:solidFill>
            <a:ln w="18732">
              <a:solidFill>
                <a:srgbClr val="C0C0C0"/>
              </a:solidFill>
              <a:round/>
              <a:headEnd/>
              <a:tailEnd/>
            </a:ln>
          </p:spPr>
          <p:txBody>
            <a:bodyPr/>
            <a:lstStyle/>
            <a:p>
              <a:endParaRPr lang="it-IT"/>
            </a:p>
          </p:txBody>
        </p:sp>
        <p:sp>
          <p:nvSpPr>
            <p:cNvPr id="8307" name="Line 141"/>
            <p:cNvSpPr>
              <a:spLocks noChangeShapeType="1"/>
            </p:cNvSpPr>
            <p:nvPr/>
          </p:nvSpPr>
          <p:spPr bwMode="auto">
            <a:xfrm flipH="1">
              <a:off x="863" y="194"/>
              <a:ext cx="2251" cy="631"/>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sp>
          <p:nvSpPr>
            <p:cNvPr id="8308" name="Line 142"/>
            <p:cNvSpPr>
              <a:spLocks noChangeShapeType="1"/>
            </p:cNvSpPr>
            <p:nvPr/>
          </p:nvSpPr>
          <p:spPr bwMode="auto">
            <a:xfrm>
              <a:off x="3117" y="194"/>
              <a:ext cx="2399" cy="631"/>
            </a:xfrm>
            <a:prstGeom prst="line">
              <a:avLst/>
            </a:prstGeom>
            <a:noFill/>
            <a:ln w="18732">
              <a:solidFill>
                <a:srgbClr val="C0C0C0"/>
              </a:solidFill>
              <a:round/>
              <a:headEnd/>
              <a:tailEnd/>
            </a:ln>
            <a:extLst>
              <a:ext uri="{909E8E84-426E-40DD-AFC4-6F175D3DCCD1}">
                <a14:hiddenFill xmlns:a14="http://schemas.microsoft.com/office/drawing/2010/main">
                  <a:noFill/>
                </a14:hiddenFill>
              </a:ext>
            </a:extLst>
          </p:spPr>
          <p:txBody>
            <a:bodyPr wrap="none" anchor="ctr"/>
            <a:lstStyle/>
            <a:p>
              <a:endParaRPr lang="it-IT"/>
            </a:p>
          </p:txBody>
        </p:sp>
      </p:grpSp>
      <p:sp>
        <p:nvSpPr>
          <p:cNvPr id="8196" name="Rectangle 143"/>
          <p:cNvSpPr>
            <a:spLocks noChangeArrowheads="1"/>
          </p:cNvSpPr>
          <p:nvPr/>
        </p:nvSpPr>
        <p:spPr bwMode="auto">
          <a:xfrm>
            <a:off x="8064500" y="6259513"/>
            <a:ext cx="971550" cy="554037"/>
          </a:xfrm>
          <a:prstGeom prst="rect">
            <a:avLst/>
          </a:prstGeom>
          <a:solidFill>
            <a:schemeClr val="accent1"/>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spcBef>
                <a:spcPct val="0"/>
              </a:spcBef>
              <a:buFontTx/>
              <a:buNone/>
            </a:pPr>
            <a:r>
              <a:rPr lang="it-IT" altLang="it-IT" sz="1800" b="1"/>
              <a:t>AT</a:t>
            </a:r>
            <a:endParaRPr lang="en-US" altLang="it-IT" sz="1800" b="1"/>
          </a:p>
        </p:txBody>
      </p:sp>
      <p:sp>
        <p:nvSpPr>
          <p:cNvPr id="8197" name="Text Box 144"/>
          <p:cNvSpPr txBox="1">
            <a:spLocks noChangeArrowheads="1"/>
          </p:cNvSpPr>
          <p:nvPr/>
        </p:nvSpPr>
        <p:spPr bwMode="auto">
          <a:xfrm>
            <a:off x="468313" y="1268413"/>
            <a:ext cx="8064500" cy="4797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pPr>
            <a:r>
              <a:rPr lang="it-IT" altLang="it-IT" sz="1600"/>
              <a:t> </a:t>
            </a:r>
            <a:r>
              <a:rPr lang="it-IT" altLang="it-IT" sz="1600" i="1"/>
              <a:t>“uso combinato a livello individuale”, </a:t>
            </a:r>
            <a:r>
              <a:rPr lang="it-IT" altLang="it-IT" sz="1600"/>
              <a:t>l’utilizzo congiunto, nell’ambito di una banca, di più metodi di calcolo del requisito patrimoniale sui rischi operativi, applicati a differenti segmenti di operatività</a:t>
            </a:r>
          </a:p>
          <a:p>
            <a:pPr eaLnBrk="1" hangingPunct="1">
              <a:spcBef>
                <a:spcPct val="0"/>
              </a:spcBef>
            </a:pPr>
            <a:endParaRPr lang="it-IT" altLang="it-IT" sz="1600"/>
          </a:p>
          <a:p>
            <a:pPr eaLnBrk="1" hangingPunct="1">
              <a:spcBef>
                <a:spcPct val="0"/>
              </a:spcBef>
            </a:pPr>
            <a:r>
              <a:rPr lang="it-IT" altLang="it-IT" sz="1600"/>
              <a:t> </a:t>
            </a:r>
            <a:r>
              <a:rPr lang="it-IT" altLang="it-IT" sz="1600" i="1"/>
              <a:t>“uso combinato a livello consolidato”, </a:t>
            </a:r>
            <a:r>
              <a:rPr lang="it-IT" altLang="it-IT" sz="1600"/>
              <a:t>l’utilizzo congiunto, nell’ambito di un gruppo bancario, di più metodi di calcolo del requisito patrimoniale per i rischi operativi, applicati a differenti segmenti di operatività.</a:t>
            </a:r>
          </a:p>
          <a:p>
            <a:pPr eaLnBrk="1" hangingPunct="1">
              <a:spcBef>
                <a:spcPct val="0"/>
              </a:spcBef>
            </a:pPr>
            <a:endParaRPr lang="it-IT" altLang="it-IT" sz="1600"/>
          </a:p>
          <a:p>
            <a:pPr eaLnBrk="1" hangingPunct="1">
              <a:spcBef>
                <a:spcPct val="0"/>
              </a:spcBef>
              <a:buFontTx/>
              <a:buNone/>
            </a:pPr>
            <a:endParaRPr lang="it-IT" altLang="it-IT" sz="1600"/>
          </a:p>
          <a:p>
            <a:pPr eaLnBrk="1" hangingPunct="1">
              <a:spcBef>
                <a:spcPct val="0"/>
              </a:spcBef>
              <a:buFontTx/>
              <a:buNone/>
            </a:pPr>
            <a:r>
              <a:rPr lang="it-IT" altLang="it-IT" sz="1800"/>
              <a:t>Con riferimento ai metodi avanzati si definiscono inoltre:</a:t>
            </a:r>
          </a:p>
          <a:p>
            <a:pPr eaLnBrk="1" hangingPunct="1">
              <a:spcBef>
                <a:spcPct val="0"/>
              </a:spcBef>
              <a:buFontTx/>
              <a:buNone/>
            </a:pPr>
            <a:endParaRPr lang="it-IT" altLang="it-IT" sz="1800"/>
          </a:p>
          <a:p>
            <a:pPr eaLnBrk="1" hangingPunct="1">
              <a:spcBef>
                <a:spcPct val="0"/>
              </a:spcBef>
            </a:pPr>
            <a:r>
              <a:rPr lang="it-IT" altLang="it-IT" sz="1600"/>
              <a:t> </a:t>
            </a:r>
            <a:r>
              <a:rPr lang="it-IT" altLang="it-IT" sz="1600" i="1"/>
              <a:t>“classe di rischio operativo”, </a:t>
            </a:r>
            <a:r>
              <a:rPr lang="it-IT" altLang="it-IT" sz="1600"/>
              <a:t>una categoria di rischi operativi omogenei in termini di natura, caratteristiche o manifestazioni. Ad esempio, possono appartenere ad una stessa classe i rischi relativi ad un tipo di evento, ad una linea di </a:t>
            </a:r>
            <a:r>
              <a:rPr lang="it-IT" altLang="it-IT" sz="1600" i="1"/>
              <a:t>business, </a:t>
            </a:r>
            <a:r>
              <a:rPr lang="it-IT" altLang="it-IT" sz="1600"/>
              <a:t>ad un’entità giuridica, ad un’area geografica o a una combinazione delle categorie precedenti</a:t>
            </a:r>
          </a:p>
          <a:p>
            <a:pPr eaLnBrk="1" hangingPunct="1">
              <a:spcBef>
                <a:spcPct val="0"/>
              </a:spcBef>
            </a:pPr>
            <a:endParaRPr lang="it-IT" altLang="it-IT" sz="1600"/>
          </a:p>
          <a:p>
            <a:pPr eaLnBrk="1" hangingPunct="1">
              <a:spcBef>
                <a:spcPct val="0"/>
              </a:spcBef>
            </a:pPr>
            <a:r>
              <a:rPr lang="it-IT" altLang="it-IT" sz="1600"/>
              <a:t> </a:t>
            </a:r>
            <a:r>
              <a:rPr lang="it-IT" altLang="it-IT" sz="1600" i="1"/>
              <a:t>“correlazione”, </a:t>
            </a:r>
            <a:r>
              <a:rPr lang="it-IT" altLang="it-IT" sz="1600"/>
              <a:t>qualsiasi forma di dipendenza (lineare, non lineare, riferita alla totalità delle perdite o a parte di esse) tra due o più classi di rischio operativo, determinata da fattori interni o esterni alla banca</a:t>
            </a:r>
            <a:endParaRPr lang="en-US" altLang="it-IT" sz="1600"/>
          </a:p>
        </p:txBody>
      </p:sp>
      <p:sp>
        <p:nvSpPr>
          <p:cNvPr id="8198" name="Text Box 145"/>
          <p:cNvSpPr txBox="1">
            <a:spLocks noChangeArrowheads="1"/>
          </p:cNvSpPr>
          <p:nvPr/>
        </p:nvSpPr>
        <p:spPr bwMode="auto">
          <a:xfrm>
            <a:off x="1978025" y="541338"/>
            <a:ext cx="568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GB" altLang="it-IT" sz="1800" b="1" i="1"/>
              <a:t>RISCHI OPERATIVI E CONTROLLO INTERNO</a:t>
            </a:r>
            <a:endParaRPr lang="en-US" altLang="it-IT" sz="1800"/>
          </a:p>
        </p:txBody>
      </p:sp>
    </p:spTree>
    <p:extLst>
      <p:ext uri="{BB962C8B-B14F-4D97-AF65-F5344CB8AC3E}">
        <p14:creationId xmlns:p14="http://schemas.microsoft.com/office/powerpoint/2010/main" val="3869336850"/>
      </p:ext>
    </p:extLst>
  </p:cSld>
  <p:clrMapOvr>
    <a:masterClrMapping/>
  </p:clrMapOvr>
</p:sld>
</file>

<file path=ppt/theme/theme1.xml><?xml version="1.0" encoding="utf-8"?>
<a:theme xmlns:a="http://schemas.openxmlformats.org/drawingml/2006/main" name="Tema di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TotalTime>
  <Words>2793</Words>
  <Application>Microsoft Office PowerPoint</Application>
  <PresentationFormat>Presentazione su schermo (4:3)</PresentationFormat>
  <Paragraphs>372</Paragraphs>
  <Slides>24</Slides>
  <Notes>0</Notes>
  <HiddenSlides>0</HiddenSlides>
  <MMClips>0</MMClips>
  <ScaleCrop>false</ScaleCrop>
  <HeadingPairs>
    <vt:vector size="4" baseType="variant">
      <vt:variant>
        <vt:lpstr>Tema</vt:lpstr>
      </vt:variant>
      <vt:variant>
        <vt:i4>1</vt:i4>
      </vt:variant>
      <vt:variant>
        <vt:lpstr>Titoli diapositive</vt:lpstr>
      </vt:variant>
      <vt:variant>
        <vt:i4>24</vt:i4>
      </vt:variant>
    </vt:vector>
  </HeadingPairs>
  <TitlesOfParts>
    <vt:vector size="25" baseType="lpstr">
      <vt:lpstr>Tema di Office</vt:lpstr>
      <vt:lpstr>RO1</vt:lpstr>
      <vt:lpstr>Presentazione standard di PowerPoint</vt:lpstr>
      <vt:lpstr>Presentazione standard di PowerPoint</vt:lpstr>
      <vt:lpstr>Presentazione standard di PowerPoint</vt:lpstr>
      <vt:lpstr>Approcci di Vigilanza: definizione di rischio operativo</vt:lpstr>
      <vt:lpstr>Presentazione standard di PowerPoint</vt:lpstr>
      <vt:lpstr>Requisiti qualitativi</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Il processo di risk management</vt:lpstr>
      <vt:lpstr>Approcci di Vigilanza: classificazione dei rischi operativi</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vector>
  </TitlesOfParts>
  <Company>Hewlett-Packard</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RO1</dc:title>
  <dc:creator>antonio</dc:creator>
  <cp:lastModifiedBy>antonio</cp:lastModifiedBy>
  <cp:revision>1</cp:revision>
  <dcterms:created xsi:type="dcterms:W3CDTF">2014-11-09T11:36:17Z</dcterms:created>
  <dcterms:modified xsi:type="dcterms:W3CDTF">2014-11-09T11:37:19Z</dcterms:modified>
</cp:coreProperties>
</file>